
<file path=[Content_Types].xml><?xml version="1.0" encoding="utf-8"?>
<Types xmlns="http://schemas.openxmlformats.org/package/2006/content-types">
  <Default Extension="jpeg" ContentType="image/jpeg"/>
  <Default Extension="vml" ContentType="application/vnd.openxmlformats-officedocument.vmlDrawing"/>
  <Default Extension="xls" ContentType="application/vnd.ms-excel"/>
  <Default Extension="png" ContentType="image/png"/>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handoutMasters/handoutMaster1.xml" ContentType="application/vnd.openxmlformats-officedocument.presentationml.handoutMaster+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 id="2147483655" r:id="rId3"/>
    <p:sldMasterId id="2147483663" r:id="rId4"/>
  </p:sldMasterIdLst>
  <p:notesMasterIdLst>
    <p:notesMasterId r:id="rId6"/>
  </p:notesMasterIdLst>
  <p:handoutMasterIdLst>
    <p:handoutMasterId r:id="rId88"/>
  </p:handoutMasterIdLst>
  <p:sldIdLst>
    <p:sldId id="691" r:id="rId5"/>
    <p:sldId id="692" r:id="rId7"/>
    <p:sldId id="657" r:id="rId8"/>
    <p:sldId id="658" r:id="rId9"/>
    <p:sldId id="661" r:id="rId10"/>
    <p:sldId id="266" r:id="rId11"/>
    <p:sldId id="281" r:id="rId12"/>
    <p:sldId id="282" r:id="rId13"/>
    <p:sldId id="283" r:id="rId14"/>
    <p:sldId id="291" r:id="rId15"/>
    <p:sldId id="297" r:id="rId16"/>
    <p:sldId id="298" r:id="rId17"/>
    <p:sldId id="299" r:id="rId18"/>
    <p:sldId id="300" r:id="rId19"/>
    <p:sldId id="311" r:id="rId20"/>
    <p:sldId id="312" r:id="rId21"/>
    <p:sldId id="313" r:id="rId22"/>
    <p:sldId id="314" r:id="rId23"/>
    <p:sldId id="315" r:id="rId24"/>
    <p:sldId id="667" r:id="rId25"/>
    <p:sldId id="668" r:id="rId26"/>
    <p:sldId id="671" r:id="rId27"/>
    <p:sldId id="672" r:id="rId28"/>
    <p:sldId id="679" r:id="rId29"/>
    <p:sldId id="675" r:id="rId30"/>
    <p:sldId id="676" r:id="rId31"/>
    <p:sldId id="678" r:id="rId32"/>
    <p:sldId id="677" r:id="rId33"/>
    <p:sldId id="680" r:id="rId34"/>
    <p:sldId id="693" r:id="rId35"/>
    <p:sldId id="660" r:id="rId36"/>
    <p:sldId id="363" r:id="rId37"/>
    <p:sldId id="607" r:id="rId38"/>
    <p:sldId id="608" r:id="rId39"/>
    <p:sldId id="609" r:id="rId40"/>
    <p:sldId id="610" r:id="rId41"/>
    <p:sldId id="611" r:id="rId42"/>
    <p:sldId id="612" r:id="rId43"/>
    <p:sldId id="613" r:id="rId44"/>
    <p:sldId id="614" r:id="rId45"/>
    <p:sldId id="615" r:id="rId46"/>
    <p:sldId id="685" r:id="rId47"/>
    <p:sldId id="686" r:id="rId48"/>
    <p:sldId id="687" r:id="rId49"/>
    <p:sldId id="688" r:id="rId50"/>
    <p:sldId id="689" r:id="rId51"/>
    <p:sldId id="690" r:id="rId52"/>
    <p:sldId id="616" r:id="rId53"/>
    <p:sldId id="356" r:id="rId54"/>
    <p:sldId id="682" r:id="rId55"/>
    <p:sldId id="683" r:id="rId56"/>
    <p:sldId id="684" r:id="rId57"/>
    <p:sldId id="617" r:id="rId58"/>
    <p:sldId id="633" r:id="rId59"/>
    <p:sldId id="664" r:id="rId60"/>
    <p:sldId id="665" r:id="rId61"/>
    <p:sldId id="636" r:id="rId62"/>
    <p:sldId id="637" r:id="rId63"/>
    <p:sldId id="640" r:id="rId64"/>
    <p:sldId id="641" r:id="rId65"/>
    <p:sldId id="642" r:id="rId66"/>
    <p:sldId id="663" r:id="rId67"/>
    <p:sldId id="644" r:id="rId68"/>
    <p:sldId id="635" r:id="rId69"/>
    <p:sldId id="645" r:id="rId70"/>
    <p:sldId id="646" r:id="rId71"/>
    <p:sldId id="618" r:id="rId72"/>
    <p:sldId id="666" r:id="rId73"/>
    <p:sldId id="620" r:id="rId74"/>
    <p:sldId id="662" r:id="rId75"/>
    <p:sldId id="623" r:id="rId76"/>
    <p:sldId id="622" r:id="rId77"/>
    <p:sldId id="647" r:id="rId78"/>
    <p:sldId id="648" r:id="rId79"/>
    <p:sldId id="649" r:id="rId80"/>
    <p:sldId id="650" r:id="rId81"/>
    <p:sldId id="651" r:id="rId82"/>
    <p:sldId id="652" r:id="rId83"/>
    <p:sldId id="653" r:id="rId84"/>
    <p:sldId id="654" r:id="rId85"/>
    <p:sldId id="655" r:id="rId86"/>
    <p:sldId id="656" r:id="rId87"/>
  </p:sldIdLst>
  <p:sldSz cx="9144000" cy="5143500" type="screen16x9"/>
  <p:notesSz cx="9144000" cy="6858000"/>
  <p:defaultTextStyle>
    <a:defPPr>
      <a:defRPr lang="en-US"/>
    </a:defPPr>
    <a:lvl1pPr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Arial" panose="020B0604020202020204" pitchFamily="34" charset="0"/>
      </a:defRPr>
    </a:lvl1pPr>
    <a:lvl2pPr marL="4572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Arial" panose="020B0604020202020204" pitchFamily="34" charset="0"/>
      </a:defRPr>
    </a:lvl2pPr>
    <a:lvl3pPr marL="9144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Arial" panose="020B0604020202020204" pitchFamily="34" charset="0"/>
      </a:defRPr>
    </a:lvl3pPr>
    <a:lvl4pPr marL="13716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Arial" panose="020B0604020202020204" pitchFamily="34" charset="0"/>
      </a:defRPr>
    </a:lvl4pPr>
    <a:lvl5pPr marL="18288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Arial" panose="020B0604020202020204" pitchFamily="34" charset="0"/>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Arial" panose="020B0604020202020204" pitchFamily="34" charset="0"/>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Arial" panose="020B0604020202020204" pitchFamily="34" charset="0"/>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Arial" panose="020B0604020202020204" pitchFamily="34" charset="0"/>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Arial" panose="020B0604020202020204" pitchFamily="34" charset="0"/>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4610A"/>
    <a:srgbClr val="FFFFFF"/>
    <a:srgbClr val="000000"/>
    <a:srgbClr val="FF7C07"/>
    <a:srgbClr val="F56B17"/>
    <a:srgbClr val="17375E"/>
    <a:srgbClr val="540000"/>
    <a:srgbClr val="92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showOutlineIcons="0">
    <p:restoredLeft sz="11290" autoAdjust="0"/>
    <p:restoredTop sz="98887" autoAdjust="0"/>
  </p:normalViewPr>
  <p:slideViewPr>
    <p:cSldViewPr>
      <p:cViewPr varScale="1">
        <p:scale>
          <a:sx n="145" d="100"/>
          <a:sy n="145" d="100"/>
        </p:scale>
        <p:origin x="-792" y="42"/>
      </p:cViewPr>
      <p:guideLst>
        <p:guide orient="horz" pos="1620"/>
        <p:guide pos="2892"/>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125" d="100"/>
        <a:sy n="125" d="100"/>
      </p:scale>
      <p:origin x="0" y="0"/>
    </p:cViewPr>
  </p:sorterViewPr>
  <p:gridSpacing cx="72008" cy="72008"/>
</p:viewPr>
</file>

<file path=ppt/_rels/presentation.xml.rels><?xml version="1.0" encoding="UTF-8" standalone="yes"?>
<Relationships xmlns="http://schemas.openxmlformats.org/package/2006/relationships"><Relationship Id="rId91" Type="http://schemas.openxmlformats.org/officeDocument/2006/relationships/tableStyles" Target="tableStyles.xml"/><Relationship Id="rId90" Type="http://schemas.openxmlformats.org/officeDocument/2006/relationships/viewProps" Target="viewProps.xml"/><Relationship Id="rId9" Type="http://schemas.openxmlformats.org/officeDocument/2006/relationships/slide" Target="slides/slide4.xml"/><Relationship Id="rId89" Type="http://schemas.openxmlformats.org/officeDocument/2006/relationships/presProps" Target="presProps.xml"/><Relationship Id="rId88" Type="http://schemas.openxmlformats.org/officeDocument/2006/relationships/handoutMaster" Target="handoutMasters/handoutMaster1.xml"/><Relationship Id="rId87" Type="http://schemas.openxmlformats.org/officeDocument/2006/relationships/slide" Target="slides/slide82.xml"/><Relationship Id="rId86" Type="http://schemas.openxmlformats.org/officeDocument/2006/relationships/slide" Target="slides/slide81.xml"/><Relationship Id="rId85" Type="http://schemas.openxmlformats.org/officeDocument/2006/relationships/slide" Target="slides/slide80.xml"/><Relationship Id="rId84" Type="http://schemas.openxmlformats.org/officeDocument/2006/relationships/slide" Target="slides/slide79.xml"/><Relationship Id="rId83" Type="http://schemas.openxmlformats.org/officeDocument/2006/relationships/slide" Target="slides/slide78.xml"/><Relationship Id="rId82" Type="http://schemas.openxmlformats.org/officeDocument/2006/relationships/slide" Target="slides/slide77.xml"/><Relationship Id="rId81" Type="http://schemas.openxmlformats.org/officeDocument/2006/relationships/slide" Target="slides/slide76.xml"/><Relationship Id="rId80" Type="http://schemas.openxmlformats.org/officeDocument/2006/relationships/slide" Target="slides/slide75.xml"/><Relationship Id="rId8" Type="http://schemas.openxmlformats.org/officeDocument/2006/relationships/slide" Target="slides/slide3.xml"/><Relationship Id="rId79" Type="http://schemas.openxmlformats.org/officeDocument/2006/relationships/slide" Target="slides/slide74.xml"/><Relationship Id="rId78" Type="http://schemas.openxmlformats.org/officeDocument/2006/relationships/slide" Target="slides/slide73.xml"/><Relationship Id="rId77" Type="http://schemas.openxmlformats.org/officeDocument/2006/relationships/slide" Target="slides/slide72.xml"/><Relationship Id="rId76" Type="http://schemas.openxmlformats.org/officeDocument/2006/relationships/slide" Target="slides/slide71.xml"/><Relationship Id="rId75" Type="http://schemas.openxmlformats.org/officeDocument/2006/relationships/slide" Target="slides/slide70.xml"/><Relationship Id="rId74" Type="http://schemas.openxmlformats.org/officeDocument/2006/relationships/slide" Target="slides/slide69.xml"/><Relationship Id="rId73" Type="http://schemas.openxmlformats.org/officeDocument/2006/relationships/slide" Target="slides/slide68.xml"/><Relationship Id="rId72" Type="http://schemas.openxmlformats.org/officeDocument/2006/relationships/slide" Target="slides/slide67.xml"/><Relationship Id="rId71" Type="http://schemas.openxmlformats.org/officeDocument/2006/relationships/slide" Target="slides/slide66.xml"/><Relationship Id="rId70" Type="http://schemas.openxmlformats.org/officeDocument/2006/relationships/slide" Target="slides/slide65.xml"/><Relationship Id="rId7" Type="http://schemas.openxmlformats.org/officeDocument/2006/relationships/slide" Target="slides/slide2.xml"/><Relationship Id="rId69" Type="http://schemas.openxmlformats.org/officeDocument/2006/relationships/slide" Target="slides/slide64.xml"/><Relationship Id="rId68" Type="http://schemas.openxmlformats.org/officeDocument/2006/relationships/slide" Target="slides/slide63.xml"/><Relationship Id="rId67" Type="http://schemas.openxmlformats.org/officeDocument/2006/relationships/slide" Target="slides/slide62.xml"/><Relationship Id="rId66" Type="http://schemas.openxmlformats.org/officeDocument/2006/relationships/slide" Target="slides/slide61.xml"/><Relationship Id="rId65" Type="http://schemas.openxmlformats.org/officeDocument/2006/relationships/slide" Target="slides/slide60.xml"/><Relationship Id="rId64" Type="http://schemas.openxmlformats.org/officeDocument/2006/relationships/slide" Target="slides/slide59.xml"/><Relationship Id="rId63" Type="http://schemas.openxmlformats.org/officeDocument/2006/relationships/slide" Target="slides/slide58.xml"/><Relationship Id="rId62" Type="http://schemas.openxmlformats.org/officeDocument/2006/relationships/slide" Target="slides/slide57.xml"/><Relationship Id="rId61" Type="http://schemas.openxmlformats.org/officeDocument/2006/relationships/slide" Target="slides/slide56.xml"/><Relationship Id="rId60" Type="http://schemas.openxmlformats.org/officeDocument/2006/relationships/slide" Target="slides/slide55.xml"/><Relationship Id="rId6" Type="http://schemas.openxmlformats.org/officeDocument/2006/relationships/notesMaster" Target="notesMasters/notesMaster1.xml"/><Relationship Id="rId59" Type="http://schemas.openxmlformats.org/officeDocument/2006/relationships/slide" Target="slides/slide54.xml"/><Relationship Id="rId58" Type="http://schemas.openxmlformats.org/officeDocument/2006/relationships/slide" Target="slides/slide53.xml"/><Relationship Id="rId57" Type="http://schemas.openxmlformats.org/officeDocument/2006/relationships/slide" Target="slides/slide52.xml"/><Relationship Id="rId56" Type="http://schemas.openxmlformats.org/officeDocument/2006/relationships/slide" Target="slides/slide51.xml"/><Relationship Id="rId55" Type="http://schemas.openxmlformats.org/officeDocument/2006/relationships/slide" Target="slides/slide50.xml"/><Relationship Id="rId54" Type="http://schemas.openxmlformats.org/officeDocument/2006/relationships/slide" Target="slides/slide49.xml"/><Relationship Id="rId53" Type="http://schemas.openxmlformats.org/officeDocument/2006/relationships/slide" Target="slides/slide48.xml"/><Relationship Id="rId52" Type="http://schemas.openxmlformats.org/officeDocument/2006/relationships/slide" Target="slides/slide47.xml"/><Relationship Id="rId51" Type="http://schemas.openxmlformats.org/officeDocument/2006/relationships/slide" Target="slides/slide46.xml"/><Relationship Id="rId50" Type="http://schemas.openxmlformats.org/officeDocument/2006/relationships/slide" Target="slides/slide45.xml"/><Relationship Id="rId5" Type="http://schemas.openxmlformats.org/officeDocument/2006/relationships/slide" Target="slides/slide1.xml"/><Relationship Id="rId49" Type="http://schemas.openxmlformats.org/officeDocument/2006/relationships/slide" Target="slides/slide44.xml"/><Relationship Id="rId48" Type="http://schemas.openxmlformats.org/officeDocument/2006/relationships/slide" Target="slides/slide43.xml"/><Relationship Id="rId47" Type="http://schemas.openxmlformats.org/officeDocument/2006/relationships/slide" Target="slides/slide42.xml"/><Relationship Id="rId46" Type="http://schemas.openxmlformats.org/officeDocument/2006/relationships/slide" Target="slides/slide41.xml"/><Relationship Id="rId45" Type="http://schemas.openxmlformats.org/officeDocument/2006/relationships/slide" Target="slides/slide40.xml"/><Relationship Id="rId44" Type="http://schemas.openxmlformats.org/officeDocument/2006/relationships/slide" Target="slides/slide39.xml"/><Relationship Id="rId43" Type="http://schemas.openxmlformats.org/officeDocument/2006/relationships/slide" Target="slides/slide38.xml"/><Relationship Id="rId42" Type="http://schemas.openxmlformats.org/officeDocument/2006/relationships/slide" Target="slides/slide37.xml"/><Relationship Id="rId41" Type="http://schemas.openxmlformats.org/officeDocument/2006/relationships/slide" Target="slides/slide36.xml"/><Relationship Id="rId40" Type="http://schemas.openxmlformats.org/officeDocument/2006/relationships/slide" Target="slides/slide35.xml"/><Relationship Id="rId4" Type="http://schemas.openxmlformats.org/officeDocument/2006/relationships/slideMaster" Target="slideMasters/slideMaster3.xml"/><Relationship Id="rId39" Type="http://schemas.openxmlformats.org/officeDocument/2006/relationships/slide" Target="slides/slide34.xml"/><Relationship Id="rId38" Type="http://schemas.openxmlformats.org/officeDocument/2006/relationships/slide" Target="slides/slide33.xml"/><Relationship Id="rId37" Type="http://schemas.openxmlformats.org/officeDocument/2006/relationships/slide" Target="slides/slide32.xml"/><Relationship Id="rId36" Type="http://schemas.openxmlformats.org/officeDocument/2006/relationships/slide" Target="slides/slide31.xml"/><Relationship Id="rId35" Type="http://schemas.openxmlformats.org/officeDocument/2006/relationships/slide" Target="slides/slide30.xml"/><Relationship Id="rId34" Type="http://schemas.openxmlformats.org/officeDocument/2006/relationships/slide" Target="slides/slide29.xml"/><Relationship Id="rId33" Type="http://schemas.openxmlformats.org/officeDocument/2006/relationships/slide" Target="slides/slide28.xml"/><Relationship Id="rId32" Type="http://schemas.openxmlformats.org/officeDocument/2006/relationships/slide" Target="slides/slide27.xml"/><Relationship Id="rId31" Type="http://schemas.openxmlformats.org/officeDocument/2006/relationships/slide" Target="slides/slide26.xml"/><Relationship Id="rId30" Type="http://schemas.openxmlformats.org/officeDocument/2006/relationships/slide" Target="slides/slide25.xml"/><Relationship Id="rId3" Type="http://schemas.openxmlformats.org/officeDocument/2006/relationships/slideMaster" Target="slideMasters/slideMaster2.xml"/><Relationship Id="rId29" Type="http://schemas.openxmlformats.org/officeDocument/2006/relationships/slide" Target="slides/slide24.xml"/><Relationship Id="rId28" Type="http://schemas.openxmlformats.org/officeDocument/2006/relationships/slide" Target="slides/slide23.xml"/><Relationship Id="rId27" Type="http://schemas.openxmlformats.org/officeDocument/2006/relationships/slide" Target="slides/slide22.xml"/><Relationship Id="rId26" Type="http://schemas.openxmlformats.org/officeDocument/2006/relationships/slide" Target="slides/slide21.xml"/><Relationship Id="rId25" Type="http://schemas.openxmlformats.org/officeDocument/2006/relationships/slide" Target="slides/slide20.xml"/><Relationship Id="rId24" Type="http://schemas.openxmlformats.org/officeDocument/2006/relationships/slide" Target="slides/slide19.xml"/><Relationship Id="rId23" Type="http://schemas.openxmlformats.org/officeDocument/2006/relationships/slide" Target="slides/slide18.xml"/><Relationship Id="rId22" Type="http://schemas.openxmlformats.org/officeDocument/2006/relationships/slide" Target="slides/slide17.xml"/><Relationship Id="rId21" Type="http://schemas.openxmlformats.org/officeDocument/2006/relationships/slide" Target="slides/slide16.xml"/><Relationship Id="rId20" Type="http://schemas.openxmlformats.org/officeDocument/2006/relationships/slide" Target="slides/slide15.xml"/><Relationship Id="rId2" Type="http://schemas.openxmlformats.org/officeDocument/2006/relationships/theme" Target="theme/theme1.xml"/><Relationship Id="rId19" Type="http://schemas.openxmlformats.org/officeDocument/2006/relationships/slide" Target="slides/slide14.xml"/><Relationship Id="rId18" Type="http://schemas.openxmlformats.org/officeDocument/2006/relationships/slide" Target="slides/slide13.xml"/><Relationship Id="rId17" Type="http://schemas.openxmlformats.org/officeDocument/2006/relationships/slide" Target="slides/slide12.xml"/><Relationship Id="rId16" Type="http://schemas.openxmlformats.org/officeDocument/2006/relationships/slide" Target="slides/slide11.xml"/><Relationship Id="rId15" Type="http://schemas.openxmlformats.org/officeDocument/2006/relationships/slide" Target="slides/slide10.xml"/><Relationship Id="rId14" Type="http://schemas.openxmlformats.org/officeDocument/2006/relationships/slide" Target="slides/slide9.xml"/><Relationship Id="rId13" Type="http://schemas.openxmlformats.org/officeDocument/2006/relationships/slide" Target="slides/slide8.xml"/><Relationship Id="rId12" Type="http://schemas.openxmlformats.org/officeDocument/2006/relationships/slide" Target="slides/slide7.xml"/><Relationship Id="rId11" Type="http://schemas.openxmlformats.org/officeDocument/2006/relationships/slide" Target="slides/slide6.xml"/><Relationship Id="rId10" Type="http://schemas.openxmlformats.org/officeDocument/2006/relationships/slide" Target="slides/slide5.xml"/><Relationship Id="rId1" Type="http://schemas.openxmlformats.org/officeDocument/2006/relationships/slideMaster" Target="slideMasters/slideMaster1.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14.png"/></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3962400" cy="344488"/>
          </a:xfrm>
          <a:prstGeom prst="rect">
            <a:avLst/>
          </a:prstGeom>
        </p:spPr>
        <p:txBody>
          <a:bodyPr vert="horz" lIns="91440" tIns="45720" rIns="91440" bIns="45720" rtlCol="0"/>
          <a:lstStyle>
            <a:lvl1pPr algn="l">
              <a:defRPr sz="1600">
                <a:ea typeface="+mn-ea"/>
                <a:cs typeface="Arial" panose="020B0604020202020204" pitchFamily="34" charset="0"/>
              </a:defRPr>
            </a:lvl1pPr>
          </a:lstStyle>
          <a:p>
            <a:pPr>
              <a:defRPr/>
            </a:pPr>
            <a:r>
              <a:rPr lang="zh-CN" altLang="en-US"/>
              <a:t>财税-www.caishui.org</a:t>
            </a:r>
            <a:endParaRPr lang="zh-CN" altLang="en-US"/>
          </a:p>
        </p:txBody>
      </p:sp>
      <p:sp>
        <p:nvSpPr>
          <p:cNvPr id="3" name="日期占位符 2"/>
          <p:cNvSpPr>
            <a:spLocks noGrp="1"/>
          </p:cNvSpPr>
          <p:nvPr>
            <p:ph type="dt" sz="quarter" idx="1"/>
          </p:nvPr>
        </p:nvSpPr>
        <p:spPr>
          <a:xfrm>
            <a:off x="5180013" y="0"/>
            <a:ext cx="3962400" cy="344488"/>
          </a:xfrm>
          <a:prstGeom prst="rect">
            <a:avLst/>
          </a:prstGeom>
        </p:spPr>
        <p:txBody>
          <a:bodyPr vert="horz" lIns="91440" tIns="45720" rIns="91440" bIns="45720" rtlCol="0"/>
          <a:lstStyle>
            <a:lvl1pPr algn="r">
              <a:defRPr sz="1600" smtClean="0">
                <a:ea typeface="+mn-ea"/>
                <a:cs typeface="Arial" panose="020B0604020202020204" pitchFamily="34" charset="0"/>
              </a:defRPr>
            </a:lvl1pPr>
          </a:lstStyle>
          <a:p>
            <a:pPr>
              <a:defRPr/>
            </a:pPr>
            <a:fld id="{D97B8EF8-2B93-432B-BF6C-E2A9AED57A70}" type="datetime1">
              <a:rPr lang="en-US" altLang="en-US"/>
            </a:fld>
            <a:endParaRPr lang="zh-CN" altLang="en-US"/>
          </a:p>
        </p:txBody>
      </p:sp>
      <p:sp>
        <p:nvSpPr>
          <p:cNvPr id="4" name="页脚占位符 3"/>
          <p:cNvSpPr>
            <a:spLocks noGrp="1"/>
          </p:cNvSpPr>
          <p:nvPr>
            <p:ph type="ftr" sz="quarter" idx="2"/>
          </p:nvPr>
        </p:nvSpPr>
        <p:spPr>
          <a:xfrm>
            <a:off x="0" y="6513513"/>
            <a:ext cx="3962400" cy="344487"/>
          </a:xfrm>
          <a:prstGeom prst="rect">
            <a:avLst/>
          </a:prstGeom>
        </p:spPr>
        <p:txBody>
          <a:bodyPr vert="horz" lIns="91440" tIns="45720" rIns="91440" bIns="45720" rtlCol="0" anchor="b"/>
          <a:lstStyle>
            <a:lvl1pPr algn="l">
              <a:defRPr sz="1600">
                <a:ea typeface="+mn-ea"/>
                <a:cs typeface="Arial" panose="020B0604020202020204" pitchFamily="34" charset="0"/>
              </a:defRPr>
            </a:lvl1pPr>
          </a:lstStyle>
          <a:p>
            <a:pPr>
              <a:defRPr/>
            </a:pPr>
            <a:r>
              <a:rPr lang="zh-CN" altLang="en-US"/>
              <a:t>财税-www.caishui.org</a:t>
            </a:r>
            <a:endParaRPr lang="zh-CN" altLang="en-US"/>
          </a:p>
        </p:txBody>
      </p:sp>
      <p:sp>
        <p:nvSpPr>
          <p:cNvPr id="5" name="灯片编号占位符 4"/>
          <p:cNvSpPr>
            <a:spLocks noGrp="1"/>
          </p:cNvSpPr>
          <p:nvPr>
            <p:ph type="sldNum" sz="quarter" idx="3"/>
          </p:nvPr>
        </p:nvSpPr>
        <p:spPr>
          <a:xfrm>
            <a:off x="5180013" y="6513513"/>
            <a:ext cx="3962400" cy="344487"/>
          </a:xfrm>
          <a:prstGeom prst="rect">
            <a:avLst/>
          </a:prstGeom>
        </p:spPr>
        <p:txBody>
          <a:bodyPr vert="horz" lIns="91440" tIns="45720" rIns="91440" bIns="45720" rtlCol="0" anchor="b"/>
          <a:lstStyle>
            <a:lvl1pPr algn="r">
              <a:defRPr sz="1600" smtClean="0">
                <a:ea typeface="+mn-ea"/>
                <a:cs typeface="Arial" panose="020B0604020202020204" pitchFamily="34" charset="0"/>
              </a:defRPr>
            </a:lvl1pPr>
          </a:lstStyle>
          <a:p>
            <a:pPr>
              <a:defRPr/>
            </a:pPr>
            <a:fld id="{A169623E-BC1D-466E-B329-871D2DB0BB0A}" type="slidenum">
              <a:rPr lang="zh-CN" altLang="en-US"/>
            </a:fld>
            <a:endParaRPr lang="zh-CN" altLang="en-US"/>
          </a:p>
        </p:txBody>
      </p:sp>
    </p:spTree>
  </p:cSld>
  <p:clrMap bg1="lt1" tx1="dk1" bg2="lt2" tx2="dk2" accent1="accent1" accent2="accent2" accent3="accent3" accent4="accent4" accent5="accent5" accent6="accent6" hlink="hlink" folHlink="folHlink"/>
  <p:hf sldNum="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fontAlgn="auto">
              <a:spcBef>
                <a:spcPts val="0"/>
              </a:spcBef>
              <a:spcAft>
                <a:spcPts val="0"/>
              </a:spcAft>
              <a:defRPr sz="1200">
                <a:latin typeface="+mn-lt"/>
                <a:ea typeface="+mn-ea"/>
                <a:cs typeface="+mn-cs"/>
              </a:defRPr>
            </a:lvl1pPr>
          </a:lstStyle>
          <a:p>
            <a:pPr>
              <a:defRPr/>
            </a:pPr>
            <a:r>
              <a:rPr lang="en-US"/>
              <a:t>财税-www.caishui.org</a:t>
            </a:r>
            <a:endParaRPr lang="en-US"/>
          </a:p>
        </p:txBody>
      </p:sp>
      <p:sp>
        <p:nvSpPr>
          <p:cNvPr id="3" name="Date Placeholder 2"/>
          <p:cNvSpPr>
            <a:spLocks noGrp="1"/>
          </p:cNvSpPr>
          <p:nvPr>
            <p:ph type="dt" idx="1"/>
          </p:nvPr>
        </p:nvSpPr>
        <p:spPr>
          <a:xfrm>
            <a:off x="5180013" y="0"/>
            <a:ext cx="3962400" cy="342900"/>
          </a:xfrm>
          <a:prstGeom prst="rect">
            <a:avLst/>
          </a:prstGeom>
        </p:spPr>
        <p:txBody>
          <a:bodyPr vert="horz" lIns="91440" tIns="45720" rIns="91440" bIns="45720" rtlCol="0"/>
          <a:lstStyle>
            <a:lvl1pPr algn="r" fontAlgn="auto">
              <a:spcBef>
                <a:spcPts val="0"/>
              </a:spcBef>
              <a:spcAft>
                <a:spcPts val="0"/>
              </a:spcAft>
              <a:defRPr sz="1200">
                <a:latin typeface="+mn-lt"/>
                <a:ea typeface="+mn-ea"/>
                <a:cs typeface="+mn-cs"/>
              </a:defRPr>
            </a:lvl1pPr>
          </a:lstStyle>
          <a:p>
            <a:pPr>
              <a:defRPr/>
            </a:pPr>
            <a:fld id="{6809CE97-0AB0-4CD4-9F1F-4295E4B055E6}" type="datetime1">
              <a:rPr lang="en-US"/>
            </a:fld>
            <a:endParaRPr lang="en-US"/>
          </a:p>
        </p:txBody>
      </p:sp>
      <p:sp>
        <p:nvSpPr>
          <p:cNvPr id="4" name="Slide Image Placeholder 3"/>
          <p:cNvSpPr>
            <a:spLocks noGrp="1" noRot="1" noChangeAspect="1"/>
          </p:cNvSpPr>
          <p:nvPr>
            <p:ph type="sldImg" idx="2"/>
          </p:nvPr>
        </p:nvSpPr>
        <p:spPr>
          <a:xfrm>
            <a:off x="2286000" y="514350"/>
            <a:ext cx="4572000" cy="2571750"/>
          </a:xfrm>
          <a:prstGeom prst="rect">
            <a:avLst/>
          </a:prstGeom>
          <a:noFill/>
          <a:ln w="12700">
            <a:solidFill>
              <a:prstClr val="black"/>
            </a:solidFill>
          </a:ln>
        </p:spPr>
        <p:txBody>
          <a:bodyPr vert="horz" lIns="91440" tIns="45720" rIns="91440" bIns="45720" rtlCol="0" anchor="ctr"/>
          <a:lstStyle/>
          <a:p>
            <a:pPr lvl="0"/>
            <a:endParaRPr lang="en-US" noProof="0"/>
          </a:p>
        </p:txBody>
      </p:sp>
      <p:sp>
        <p:nvSpPr>
          <p:cNvPr id="5" name="Notes Placeholder 4"/>
          <p:cNvSpPr>
            <a:spLocks noGrp="1"/>
          </p:cNvSpPr>
          <p:nvPr>
            <p:ph type="body" sz="quarter" idx="3"/>
          </p:nvPr>
        </p:nvSpPr>
        <p:spPr>
          <a:xfrm>
            <a:off x="914400" y="3257550"/>
            <a:ext cx="7315200" cy="3086100"/>
          </a:xfrm>
          <a:prstGeom prst="rect">
            <a:avLst/>
          </a:prstGeom>
        </p:spPr>
        <p:txBody>
          <a:bodyPr vert="horz" lIns="91440" tIns="45720" rIns="91440" bIns="45720" rtlCol="0">
            <a:normAutofit/>
          </a:bodyPr>
          <a:lstStyle/>
          <a:p>
            <a:pPr lvl="0"/>
            <a:r>
              <a:rPr lang="en-US" noProof="0"/>
              <a:t>Click to edit Master text styles</a:t>
            </a:r>
            <a:endParaRPr lang="en-US" noProof="0"/>
          </a:p>
          <a:p>
            <a:pPr lvl="1"/>
            <a:r>
              <a:rPr lang="en-US" noProof="0"/>
              <a:t>Second level</a:t>
            </a:r>
            <a:endParaRPr lang="en-US" noProof="0"/>
          </a:p>
          <a:p>
            <a:pPr lvl="2"/>
            <a:r>
              <a:rPr lang="en-US" noProof="0"/>
              <a:t>Third level</a:t>
            </a:r>
            <a:endParaRPr lang="en-US" noProof="0"/>
          </a:p>
          <a:p>
            <a:pPr lvl="3"/>
            <a:r>
              <a:rPr lang="en-US" noProof="0"/>
              <a:t>Fourth level</a:t>
            </a:r>
            <a:endParaRPr lang="en-US" noProof="0"/>
          </a:p>
          <a:p>
            <a:pPr lvl="4"/>
            <a:r>
              <a:rPr lang="en-US" noProof="0"/>
              <a:t>Fifth level</a:t>
            </a:r>
            <a:endParaRPr lang="en-US" noProof="0"/>
          </a:p>
        </p:txBody>
      </p:sp>
      <p:sp>
        <p:nvSpPr>
          <p:cNvPr id="6" name="Footer Placeholder 5"/>
          <p:cNvSpPr>
            <a:spLocks noGrp="1"/>
          </p:cNvSpPr>
          <p:nvPr>
            <p:ph type="ftr" sz="quarter" idx="4"/>
          </p:nvPr>
        </p:nvSpPr>
        <p:spPr>
          <a:xfrm>
            <a:off x="0" y="6513513"/>
            <a:ext cx="3962400" cy="342900"/>
          </a:xfrm>
          <a:prstGeom prst="rect">
            <a:avLst/>
          </a:prstGeom>
        </p:spPr>
        <p:txBody>
          <a:bodyPr vert="horz" lIns="91440" tIns="45720" rIns="91440" bIns="45720" rtlCol="0" anchor="b"/>
          <a:lstStyle>
            <a:lvl1pPr algn="l" fontAlgn="auto">
              <a:spcBef>
                <a:spcPts val="0"/>
              </a:spcBef>
              <a:spcAft>
                <a:spcPts val="0"/>
              </a:spcAft>
              <a:defRPr sz="1200">
                <a:latin typeface="+mn-lt"/>
                <a:ea typeface="+mn-ea"/>
                <a:cs typeface="+mn-cs"/>
              </a:defRPr>
            </a:lvl1pPr>
          </a:lstStyle>
          <a:p>
            <a:pPr>
              <a:defRPr/>
            </a:pPr>
            <a:r>
              <a:rPr lang="en-US"/>
              <a:t>财税-www.caishui.org</a:t>
            </a:r>
            <a:endParaRPr lang="en-US"/>
          </a:p>
        </p:txBody>
      </p:sp>
      <p:sp>
        <p:nvSpPr>
          <p:cNvPr id="7" name="Slide Number Placeholder 6"/>
          <p:cNvSpPr>
            <a:spLocks noGrp="1"/>
          </p:cNvSpPr>
          <p:nvPr>
            <p:ph type="sldNum" sz="quarter" idx="5"/>
          </p:nvPr>
        </p:nvSpPr>
        <p:spPr>
          <a:xfrm>
            <a:off x="5180013" y="6513513"/>
            <a:ext cx="3962400" cy="342900"/>
          </a:xfrm>
          <a:prstGeom prst="rect">
            <a:avLst/>
          </a:prstGeom>
        </p:spPr>
        <p:txBody>
          <a:bodyPr vert="horz" lIns="91440" tIns="45720" rIns="91440" bIns="45720" rtlCol="0" anchor="b"/>
          <a:lstStyle>
            <a:lvl1pPr algn="r" fontAlgn="auto">
              <a:spcBef>
                <a:spcPts val="0"/>
              </a:spcBef>
              <a:spcAft>
                <a:spcPts val="0"/>
              </a:spcAft>
              <a:defRPr sz="1200">
                <a:latin typeface="+mn-lt"/>
                <a:ea typeface="+mn-ea"/>
                <a:cs typeface="+mn-cs"/>
              </a:defRPr>
            </a:lvl1pPr>
          </a:lstStyle>
          <a:p>
            <a:pPr>
              <a:defRPr/>
            </a:pPr>
            <a:fld id="{4E0FE1EC-42DC-456E-924A-D69557B82A94}" type="slidenum">
              <a:rPr lang="en-US"/>
            </a:fld>
            <a:endParaRPr lang="en-US"/>
          </a:p>
        </p:txBody>
      </p:sp>
    </p:spTree>
  </p:cSld>
  <p:clrMap bg1="lt1" tx1="dk1" bg2="lt2" tx2="dk2" accent1="accent1" accent2="accent2" accent3="accent3" accent4="accent4" accent5="accent5" accent6="accent6" hlink="hlink" folHlink="folHlink"/>
  <p:hf sldNum="0"/>
  <p:notesStyle>
    <a:lvl1pPr algn="l" rtl="0" eaLnBrk="0" fontAlgn="base" hangingPunct="0">
      <a:spcBef>
        <a:spcPct val="30000"/>
      </a:spcBef>
      <a:spcAft>
        <a:spcPct val="0"/>
      </a:spcAft>
      <a:defRPr sz="1200" kern="1200">
        <a:solidFill>
          <a:schemeClr val="tx1"/>
        </a:solidFill>
        <a:latin typeface="+mn-lt"/>
        <a:ea typeface="+mn-ea"/>
        <a:cs typeface="+mn-cs"/>
      </a:defRPr>
    </a:lvl1pPr>
    <a:lvl2pPr marL="457200" algn="l" rtl="0" eaLnBrk="0" fontAlgn="base" hangingPunct="0">
      <a:spcBef>
        <a:spcPct val="30000"/>
      </a:spcBef>
      <a:spcAft>
        <a:spcPct val="0"/>
      </a:spcAft>
      <a:defRPr sz="1200" kern="1200">
        <a:solidFill>
          <a:schemeClr val="tx1"/>
        </a:solidFill>
        <a:latin typeface="+mn-lt"/>
        <a:ea typeface="+mn-ea"/>
        <a:cs typeface="+mn-cs"/>
      </a:defRPr>
    </a:lvl2pPr>
    <a:lvl3pPr marL="914400" algn="l" rtl="0" eaLnBrk="0" fontAlgn="base" hangingPunct="0">
      <a:spcBef>
        <a:spcPct val="30000"/>
      </a:spcBef>
      <a:spcAft>
        <a:spcPct val="0"/>
      </a:spcAft>
      <a:defRPr sz="1200" kern="1200">
        <a:solidFill>
          <a:schemeClr val="tx1"/>
        </a:solidFill>
        <a:latin typeface="+mn-lt"/>
        <a:ea typeface="+mn-ea"/>
        <a:cs typeface="+mn-cs"/>
      </a:defRPr>
    </a:lvl3pPr>
    <a:lvl4pPr marL="1371600" algn="l" rtl="0" eaLnBrk="0" fontAlgn="base" hangingPunct="0">
      <a:spcBef>
        <a:spcPct val="30000"/>
      </a:spcBef>
      <a:spcAft>
        <a:spcPct val="0"/>
      </a:spcAft>
      <a:defRPr sz="1200" kern="1200">
        <a:solidFill>
          <a:schemeClr val="tx1"/>
        </a:solidFill>
        <a:latin typeface="+mn-lt"/>
        <a:ea typeface="+mn-ea"/>
        <a:cs typeface="+mn-cs"/>
      </a:defRPr>
    </a:lvl4pPr>
    <a:lvl5pPr marL="1828800" algn="l" rtl="0" eaLnBrk="0" fontAlgn="base" hangingPunct="0">
      <a:spcBef>
        <a:spcPct val="30000"/>
      </a:spcBef>
      <a:spcAft>
        <a:spcPct val="0"/>
      </a:spcAft>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xml"/></Relationships>
</file>

<file path=ppt/notesSlides/_rels/notesSlide1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xml"/></Relationships>
</file>

<file path=ppt/notesSlides/_rels/notesSlide1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xml"/></Relationships>
</file>

<file path=ppt/notesSlides/_rels/notesSlide1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xml"/></Relationships>
</file>

<file path=ppt/notesSlides/_rels/notesSlide1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xml"/></Relationships>
</file>

<file path=ppt/notesSlides/_rels/notesSlide1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xml"/></Relationships>
</file>

<file path=ppt/notesSlides/_rels/notesSlide1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xml"/></Relationships>
</file>

<file path=ppt/notesSlides/_rels/notesSlide1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xml"/></Relationships>
</file>

<file path=ppt/notesSlides/_rels/notesSlide2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0.xml"/></Relationships>
</file>

<file path=ppt/notesSlides/_rels/notesSlide2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1.xml"/></Relationships>
</file>

<file path=ppt/notesSlides/_rels/notesSlide2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2.xml"/></Relationships>
</file>

<file path=ppt/notesSlides/_rels/notesSlide2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3.xml"/></Relationships>
</file>

<file path=ppt/notesSlides/_rels/notesSlide2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4.xml"/></Relationships>
</file>

<file path=ppt/notesSlides/_rels/notesSlide2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5.xml"/></Relationships>
</file>

<file path=ppt/notesSlides/_rels/notesSlide2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6.xml"/></Relationships>
</file>

<file path=ppt/notesSlides/_rels/notesSlide2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7.xml"/></Relationships>
</file>

<file path=ppt/notesSlides/_rels/notesSlide2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8.xml"/></Relationships>
</file>

<file path=ppt/notesSlides/_rels/notesSlide2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9.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xml"/></Relationships>
</file>

<file path=ppt/notesSlides/_rels/notesSlide3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0.xml"/></Relationships>
</file>

<file path=ppt/notesSlides/_rels/notesSlide3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1.xml"/></Relationships>
</file>

<file path=ppt/notesSlides/_rels/notesSlide3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2.xml"/></Relationships>
</file>

<file path=ppt/notesSlides/_rels/notesSlide3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3.xml"/></Relationships>
</file>

<file path=ppt/notesSlides/_rels/notesSlide3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4.xml"/></Relationships>
</file>

<file path=ppt/notesSlides/_rels/notesSlide3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5.xml"/></Relationships>
</file>

<file path=ppt/notesSlides/_rels/notesSlide3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6.xml"/></Relationships>
</file>

<file path=ppt/notesSlides/_rels/notesSlide3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7.xml"/></Relationships>
</file>

<file path=ppt/notesSlides/_rels/notesSlide3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8.xml"/></Relationships>
</file>

<file path=ppt/notesSlides/_rels/notesSlide3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9.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xml"/></Relationships>
</file>

<file path=ppt/notesSlides/_rels/notesSlide4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0.xml"/></Relationships>
</file>

<file path=ppt/notesSlides/_rels/notesSlide4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1.xml"/></Relationships>
</file>

<file path=ppt/notesSlides/_rels/notesSlide4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2.xml"/></Relationships>
</file>

<file path=ppt/notesSlides/_rels/notesSlide4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3.xml"/></Relationships>
</file>

<file path=ppt/notesSlides/_rels/notesSlide4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4.xml"/></Relationships>
</file>

<file path=ppt/notesSlides/_rels/notesSlide4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5.xml"/></Relationships>
</file>

<file path=ppt/notesSlides/_rels/notesSlide4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6.xml"/></Relationships>
</file>

<file path=ppt/notesSlides/_rels/notesSlide4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7.xml"/></Relationships>
</file>

<file path=ppt/notesSlides/_rels/notesSlide4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8.xml"/></Relationships>
</file>

<file path=ppt/notesSlides/_rels/notesSlide4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9.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xml"/></Relationships>
</file>

<file path=ppt/notesSlides/_rels/notesSlide5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0.xml"/></Relationships>
</file>

<file path=ppt/notesSlides/_rels/notesSlide5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1.xml"/></Relationships>
</file>

<file path=ppt/notesSlides/_rels/notesSlide5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2.xml"/></Relationships>
</file>

<file path=ppt/notesSlides/_rels/notesSlide5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3.xml"/></Relationships>
</file>

<file path=ppt/notesSlides/_rels/notesSlide5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4.xml"/></Relationships>
</file>

<file path=ppt/notesSlides/_rels/notesSlide5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5.xml"/></Relationships>
</file>

<file path=ppt/notesSlides/_rels/notesSlide5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6.xml"/></Relationships>
</file>

<file path=ppt/notesSlides/_rels/notesSlide5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7.xml"/></Relationships>
</file>

<file path=ppt/notesSlides/_rels/notesSlide5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8.xml"/></Relationships>
</file>

<file path=ppt/notesSlides/_rels/notesSlide5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9.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xml"/></Relationships>
</file>

<file path=ppt/notesSlides/_rels/notesSlide6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0.xml"/></Relationships>
</file>

<file path=ppt/notesSlides/_rels/notesSlide6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1.xml"/></Relationships>
</file>

<file path=ppt/notesSlides/_rels/notesSlide6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2.xml"/></Relationships>
</file>

<file path=ppt/notesSlides/_rels/notesSlide6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3.xml"/></Relationships>
</file>

<file path=ppt/notesSlides/_rels/notesSlide6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4.xml"/></Relationships>
</file>

<file path=ppt/notesSlides/_rels/notesSlide6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5.xml"/></Relationships>
</file>

<file path=ppt/notesSlides/_rels/notesSlide6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6.xml"/></Relationships>
</file>

<file path=ppt/notesSlides/_rels/notesSlide6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7.xml"/></Relationships>
</file>

<file path=ppt/notesSlides/_rels/notesSlide6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8.xml"/></Relationships>
</file>

<file path=ppt/notesSlides/_rels/notesSlide6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9.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xml"/></Relationships>
</file>

<file path=ppt/notesSlides/_rels/notesSlide7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0.xml"/></Relationships>
</file>

<file path=ppt/notesSlides/_rels/notesSlide7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1.xml"/></Relationships>
</file>

<file path=ppt/notesSlides/_rels/notesSlide7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2.xml"/></Relationships>
</file>

<file path=ppt/notesSlides/_rels/notesSlide7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3.xml"/></Relationships>
</file>

<file path=ppt/notesSlides/_rels/notesSlide7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4.xml"/></Relationships>
</file>

<file path=ppt/notesSlides/_rels/notesSlide7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5.xml"/></Relationships>
</file>

<file path=ppt/notesSlides/_rels/notesSlide7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6.xml"/></Relationships>
</file>

<file path=ppt/notesSlides/_rels/notesSlide7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7.xml"/></Relationships>
</file>

<file path=ppt/notesSlides/_rels/notesSlide7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8.xml"/></Relationships>
</file>

<file path=ppt/notesSlides/_rels/notesSlide7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9.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xml"/></Relationships>
</file>

<file path=ppt/notesSlides/_rels/notesSlide8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0.xml"/></Relationships>
</file>

<file path=ppt/notesSlides/_rels/notesSlide8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1.xml"/></Relationships>
</file>

<file path=ppt/notesSlides/_rels/notesSlide8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2.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5" name="幻灯片图像占位符 1"/>
          <p:cNvSpPr>
            <a:spLocks noGrp="1" noRot="1" noChangeAspect="1" noTextEdit="1"/>
          </p:cNvSpPr>
          <p:nvPr>
            <p:ph type="sldImg"/>
          </p:nvPr>
        </p:nvSpPr>
        <p:spPr bwMode="auto">
          <a:noFill/>
          <a:ln>
            <a:solidFill>
              <a:srgbClr val="000000"/>
            </a:solidFill>
            <a:miter lim="800000"/>
          </a:ln>
        </p:spPr>
      </p:sp>
      <p:sp>
        <p:nvSpPr>
          <p:cNvPr id="26626" name="备注占位符 2"/>
          <p:cNvSpPr>
            <a:spLocks noGrp="1"/>
          </p:cNvSpPr>
          <p:nvPr>
            <p:ph type="body" idx="1"/>
          </p:nvPr>
        </p:nvSpPr>
        <p:spPr bwMode="auto">
          <a:noFill/>
        </p:spPr>
        <p:txBody>
          <a:bodyPr wrap="square" numCol="1" anchor="ctr" anchorCtr="0" compatLnSpc="1"/>
          <a:lstStyle/>
          <a:p>
            <a:pPr marL="285750" indent="-285750">
              <a:lnSpc>
                <a:spcPct val="150000"/>
              </a:lnSpc>
              <a:spcAft>
                <a:spcPts val="600"/>
              </a:spcAft>
              <a:buFont typeface="Wingdings" panose="05000000000000000000" pitchFamily="2" charset="2"/>
              <a:buChar char="Ø"/>
            </a:pPr>
            <a:r>
              <a:rPr lang="zh-CN" altLang="en-US" b="1">
                <a:solidFill>
                  <a:srgbClr val="595959"/>
                </a:solidFill>
                <a:latin typeface="微软雅黑" panose="020B0503020204020204" pitchFamily="34" charset="-122"/>
                <a:ea typeface="微软雅黑" panose="020B0503020204020204" pitchFamily="34" charset="-122"/>
                <a:cs typeface="微软雅黑" panose="020B0503020204020204" pitchFamily="34" charset="-122"/>
              </a:rPr>
              <a:t>对从业人数和资产总额的判断</a:t>
            </a:r>
            <a:r>
              <a:rPr lang="zh-CN" altLang="en-US" b="1">
                <a:solidFill>
                  <a:srgbClr val="FF4C4C"/>
                </a:solidFill>
                <a:latin typeface="微软雅黑" panose="020B0503020204020204" pitchFamily="34" charset="-122"/>
                <a:ea typeface="微软雅黑" panose="020B0503020204020204" pitchFamily="34" charset="-122"/>
                <a:cs typeface="微软雅黑" panose="020B0503020204020204" pitchFamily="34" charset="-122"/>
              </a:rPr>
              <a:t>不再区分工业企业和其他企业</a:t>
            </a:r>
            <a:r>
              <a:rPr lang="zh-CN" altLang="en-US" b="1">
                <a:solidFill>
                  <a:srgbClr val="595959"/>
                </a:solidFill>
                <a:latin typeface="微软雅黑" panose="020B0503020204020204" pitchFamily="34" charset="-122"/>
                <a:ea typeface="微软雅黑" panose="020B0503020204020204" pitchFamily="34" charset="-122"/>
                <a:cs typeface="微软雅黑" panose="020B0503020204020204" pitchFamily="34" charset="-122"/>
              </a:rPr>
              <a:t>适用不同认定标准，统一为从业人数不超过</a:t>
            </a:r>
            <a:r>
              <a:rPr lang="en-US" altLang="zh-CN" b="1">
                <a:solidFill>
                  <a:srgbClr val="595959"/>
                </a:solidFill>
                <a:latin typeface="微软雅黑" panose="020B0503020204020204" pitchFamily="34" charset="-122"/>
                <a:ea typeface="微软雅黑" panose="020B0503020204020204" pitchFamily="34" charset="-122"/>
                <a:cs typeface="微软雅黑" panose="020B0503020204020204" pitchFamily="34" charset="-122"/>
              </a:rPr>
              <a:t>300</a:t>
            </a:r>
            <a:r>
              <a:rPr lang="zh-CN" altLang="en-US" b="1">
                <a:solidFill>
                  <a:srgbClr val="595959"/>
                </a:solidFill>
                <a:latin typeface="微软雅黑" panose="020B0503020204020204" pitchFamily="34" charset="-122"/>
                <a:ea typeface="微软雅黑" panose="020B0503020204020204" pitchFamily="34" charset="-122"/>
                <a:cs typeface="微软雅黑" panose="020B0503020204020204" pitchFamily="34" charset="-122"/>
              </a:rPr>
              <a:t>人、资产总额不超过</a:t>
            </a:r>
            <a:r>
              <a:rPr lang="en-US" altLang="zh-CN" b="1">
                <a:solidFill>
                  <a:srgbClr val="595959"/>
                </a:solidFill>
                <a:latin typeface="微软雅黑" panose="020B0503020204020204" pitchFamily="34" charset="-122"/>
                <a:ea typeface="微软雅黑" panose="020B0503020204020204" pitchFamily="34" charset="-122"/>
                <a:cs typeface="微软雅黑" panose="020B0503020204020204" pitchFamily="34" charset="-122"/>
              </a:rPr>
              <a:t>5000</a:t>
            </a:r>
            <a:r>
              <a:rPr lang="zh-CN" altLang="en-US" b="1">
                <a:solidFill>
                  <a:srgbClr val="595959"/>
                </a:solidFill>
                <a:latin typeface="微软雅黑" panose="020B0503020204020204" pitchFamily="34" charset="-122"/>
                <a:ea typeface="微软雅黑" panose="020B0503020204020204" pitchFamily="34" charset="-122"/>
                <a:cs typeface="微软雅黑" panose="020B0503020204020204" pitchFamily="34" charset="-122"/>
              </a:rPr>
              <a:t>万元；</a:t>
            </a:r>
            <a:endParaRPr lang="en-US" altLang="zh-CN" b="1">
              <a:solidFill>
                <a:srgbClr val="595959"/>
              </a:solidFill>
              <a:latin typeface="微软雅黑" panose="020B0503020204020204" pitchFamily="34" charset="-122"/>
              <a:ea typeface="微软雅黑" panose="020B0503020204020204" pitchFamily="34" charset="-122"/>
              <a:cs typeface="微软雅黑" panose="020B0503020204020204" pitchFamily="34" charset="-122"/>
            </a:endParaRPr>
          </a:p>
          <a:p>
            <a:pPr marL="285750" indent="-285750">
              <a:lnSpc>
                <a:spcPct val="150000"/>
              </a:lnSpc>
              <a:spcAft>
                <a:spcPts val="600"/>
              </a:spcAft>
              <a:buFont typeface="Wingdings" panose="05000000000000000000" pitchFamily="2" charset="2"/>
              <a:buChar char="Ø"/>
            </a:pPr>
            <a:r>
              <a:rPr lang="zh-CN" altLang="en-US" b="1">
                <a:solidFill>
                  <a:srgbClr val="595959"/>
                </a:solidFill>
                <a:latin typeface="微软雅黑" panose="020B0503020204020204" pitchFamily="34" charset="-122"/>
                <a:ea typeface="微软雅黑" panose="020B0503020204020204" pitchFamily="34" charset="-122"/>
                <a:cs typeface="微软雅黑" panose="020B0503020204020204" pitchFamily="34" charset="-122"/>
              </a:rPr>
              <a:t>企业预缴申报享受优惠的判断</a:t>
            </a:r>
            <a:r>
              <a:rPr lang="zh-CN" altLang="en-US" b="1">
                <a:solidFill>
                  <a:srgbClr val="FF4C4C"/>
                </a:solidFill>
                <a:latin typeface="微软雅黑" panose="020B0503020204020204" pitchFamily="34" charset="-122"/>
                <a:ea typeface="微软雅黑" panose="020B0503020204020204" pitchFamily="34" charset="-122"/>
                <a:cs typeface="微软雅黑" panose="020B0503020204020204" pitchFamily="34" charset="-122"/>
              </a:rPr>
              <a:t>不再结合上一个纳税年度是否为小型微企业</a:t>
            </a:r>
            <a:r>
              <a:rPr lang="zh-CN" altLang="en-US" b="1">
                <a:solidFill>
                  <a:srgbClr val="595959"/>
                </a:solidFill>
                <a:latin typeface="微软雅黑" panose="020B0503020204020204" pitchFamily="34" charset="-122"/>
                <a:ea typeface="微软雅黑" panose="020B0503020204020204" pitchFamily="34" charset="-122"/>
                <a:cs typeface="微软雅黑" panose="020B0503020204020204" pitchFamily="34" charset="-122"/>
              </a:rPr>
              <a:t>的情况，直接按当年度截止本期末的应纳税所得额、从业人数、资产总额来判断是否为小型微利企业；</a:t>
            </a:r>
            <a:endParaRPr lang="en-US" altLang="zh-CN" b="1">
              <a:solidFill>
                <a:srgbClr val="595959"/>
              </a:solidFill>
              <a:latin typeface="微软雅黑" panose="020B0503020204020204" pitchFamily="34" charset="-122"/>
              <a:ea typeface="微软雅黑" panose="020B0503020204020204" pitchFamily="34" charset="-122"/>
              <a:cs typeface="微软雅黑" panose="020B0503020204020204" pitchFamily="34" charset="-122"/>
            </a:endParaRPr>
          </a:p>
          <a:p>
            <a:pPr marL="285750" indent="-285750">
              <a:lnSpc>
                <a:spcPct val="150000"/>
              </a:lnSpc>
              <a:spcAft>
                <a:spcPts val="600"/>
              </a:spcAft>
              <a:buFont typeface="Wingdings" panose="05000000000000000000" pitchFamily="2" charset="2"/>
              <a:buChar char="Ø"/>
            </a:pPr>
            <a:r>
              <a:rPr lang="zh-CN" altLang="en-US" b="1">
                <a:solidFill>
                  <a:srgbClr val="595959"/>
                </a:solidFill>
                <a:latin typeface="微软雅黑" panose="020B0503020204020204" pitchFamily="34" charset="-122"/>
                <a:ea typeface="微软雅黑" panose="020B0503020204020204" pitchFamily="34" charset="-122"/>
                <a:cs typeface="微软雅黑" panose="020B0503020204020204" pitchFamily="34" charset="-122"/>
              </a:rPr>
              <a:t>计算小型微利企业所得税减免税时</a:t>
            </a:r>
            <a:r>
              <a:rPr lang="zh-CN" altLang="en-US" b="1">
                <a:solidFill>
                  <a:srgbClr val="FF4C4C"/>
                </a:solidFill>
                <a:latin typeface="微软雅黑" panose="020B0503020204020204" pitchFamily="34" charset="-122"/>
                <a:ea typeface="微软雅黑" panose="020B0503020204020204" pitchFamily="34" charset="-122"/>
                <a:cs typeface="微软雅黑" panose="020B0503020204020204" pitchFamily="34" charset="-122"/>
              </a:rPr>
              <a:t>引入超额累进计算方法</a:t>
            </a:r>
            <a:r>
              <a:rPr lang="zh-CN" altLang="en-US" b="1">
                <a:solidFill>
                  <a:srgbClr val="595959"/>
                </a:solidFill>
                <a:latin typeface="微软雅黑" panose="020B0503020204020204" pitchFamily="34" charset="-122"/>
                <a:ea typeface="微软雅黑" panose="020B0503020204020204" pitchFamily="34" charset="-122"/>
                <a:cs typeface="微软雅黑" panose="020B0503020204020204" pitchFamily="34" charset="-122"/>
              </a:rPr>
              <a:t>，对年应纳税所得额不超过</a:t>
            </a:r>
            <a:r>
              <a:rPr lang="en-US" altLang="zh-CN" b="1">
                <a:solidFill>
                  <a:srgbClr val="595959"/>
                </a:solidFill>
                <a:latin typeface="微软雅黑" panose="020B0503020204020204" pitchFamily="34" charset="-122"/>
                <a:ea typeface="微软雅黑" panose="020B0503020204020204" pitchFamily="34" charset="-122"/>
                <a:cs typeface="微软雅黑" panose="020B0503020204020204" pitchFamily="34" charset="-122"/>
              </a:rPr>
              <a:t>100</a:t>
            </a:r>
            <a:r>
              <a:rPr lang="zh-CN" altLang="en-US" b="1">
                <a:solidFill>
                  <a:srgbClr val="595959"/>
                </a:solidFill>
                <a:latin typeface="微软雅黑" panose="020B0503020204020204" pitchFamily="34" charset="-122"/>
                <a:ea typeface="微软雅黑" panose="020B0503020204020204" pitchFamily="34" charset="-122"/>
                <a:cs typeface="微软雅黑" panose="020B0503020204020204" pitchFamily="34" charset="-122"/>
              </a:rPr>
              <a:t>万元的部分，减按</a:t>
            </a:r>
            <a:r>
              <a:rPr lang="en-US" altLang="zh-CN" b="1">
                <a:solidFill>
                  <a:srgbClr val="595959"/>
                </a:solidFill>
                <a:latin typeface="微软雅黑" panose="020B0503020204020204" pitchFamily="34" charset="-122"/>
                <a:ea typeface="微软雅黑" panose="020B0503020204020204" pitchFamily="34" charset="-122"/>
                <a:cs typeface="微软雅黑" panose="020B0503020204020204" pitchFamily="34" charset="-122"/>
              </a:rPr>
              <a:t>25%</a:t>
            </a:r>
            <a:r>
              <a:rPr lang="zh-CN" altLang="en-US" b="1">
                <a:solidFill>
                  <a:srgbClr val="595959"/>
                </a:solidFill>
                <a:latin typeface="微软雅黑" panose="020B0503020204020204" pitchFamily="34" charset="-122"/>
                <a:ea typeface="微软雅黑" panose="020B0503020204020204" pitchFamily="34" charset="-122"/>
                <a:cs typeface="微软雅黑" panose="020B0503020204020204" pitchFamily="34" charset="-122"/>
              </a:rPr>
              <a:t>计入应纳税所得额，超过</a:t>
            </a:r>
            <a:r>
              <a:rPr lang="en-US" altLang="zh-CN" b="1">
                <a:solidFill>
                  <a:srgbClr val="595959"/>
                </a:solidFill>
                <a:latin typeface="微软雅黑" panose="020B0503020204020204" pitchFamily="34" charset="-122"/>
                <a:ea typeface="微软雅黑" panose="020B0503020204020204" pitchFamily="34" charset="-122"/>
                <a:cs typeface="微软雅黑" panose="020B0503020204020204" pitchFamily="34" charset="-122"/>
              </a:rPr>
              <a:t>100</a:t>
            </a:r>
            <a:r>
              <a:rPr lang="zh-CN" altLang="en-US" b="1">
                <a:solidFill>
                  <a:srgbClr val="595959"/>
                </a:solidFill>
                <a:latin typeface="微软雅黑" panose="020B0503020204020204" pitchFamily="34" charset="-122"/>
                <a:ea typeface="微软雅黑" panose="020B0503020204020204" pitchFamily="34" charset="-122"/>
                <a:cs typeface="微软雅黑" panose="020B0503020204020204" pitchFamily="34" charset="-122"/>
              </a:rPr>
              <a:t>万元但不超过</a:t>
            </a:r>
            <a:r>
              <a:rPr lang="en-US" altLang="zh-CN" b="1">
                <a:solidFill>
                  <a:srgbClr val="595959"/>
                </a:solidFill>
                <a:latin typeface="微软雅黑" panose="020B0503020204020204" pitchFamily="34" charset="-122"/>
                <a:ea typeface="微软雅黑" panose="020B0503020204020204" pitchFamily="34" charset="-122"/>
                <a:cs typeface="微软雅黑" panose="020B0503020204020204" pitchFamily="34" charset="-122"/>
              </a:rPr>
              <a:t>300</a:t>
            </a:r>
            <a:r>
              <a:rPr lang="zh-CN" altLang="en-US" b="1">
                <a:solidFill>
                  <a:srgbClr val="595959"/>
                </a:solidFill>
                <a:latin typeface="微软雅黑" panose="020B0503020204020204" pitchFamily="34" charset="-122"/>
                <a:ea typeface="微软雅黑" panose="020B0503020204020204" pitchFamily="34" charset="-122"/>
                <a:cs typeface="微软雅黑" panose="020B0503020204020204" pitchFamily="34" charset="-122"/>
              </a:rPr>
              <a:t>万元的部分，减按</a:t>
            </a:r>
            <a:r>
              <a:rPr lang="en-US" altLang="zh-CN" b="1">
                <a:solidFill>
                  <a:srgbClr val="595959"/>
                </a:solidFill>
                <a:latin typeface="微软雅黑" panose="020B0503020204020204" pitchFamily="34" charset="-122"/>
                <a:ea typeface="微软雅黑" panose="020B0503020204020204" pitchFamily="34" charset="-122"/>
                <a:cs typeface="微软雅黑" panose="020B0503020204020204" pitchFamily="34" charset="-122"/>
              </a:rPr>
              <a:t>50%</a:t>
            </a:r>
            <a:r>
              <a:rPr lang="zh-CN" altLang="en-US" b="1">
                <a:solidFill>
                  <a:srgbClr val="595959"/>
                </a:solidFill>
                <a:latin typeface="微软雅黑" panose="020B0503020204020204" pitchFamily="34" charset="-122"/>
                <a:ea typeface="微软雅黑" panose="020B0503020204020204" pitchFamily="34" charset="-122"/>
                <a:cs typeface="微软雅黑" panose="020B0503020204020204" pitchFamily="34" charset="-122"/>
              </a:rPr>
              <a:t>计入应纳税所得额，再按</a:t>
            </a:r>
            <a:r>
              <a:rPr lang="en-US" altLang="zh-CN" b="1">
                <a:solidFill>
                  <a:srgbClr val="595959"/>
                </a:solidFill>
                <a:latin typeface="微软雅黑" panose="020B0503020204020204" pitchFamily="34" charset="-122"/>
                <a:ea typeface="微软雅黑" panose="020B0503020204020204" pitchFamily="34" charset="-122"/>
                <a:cs typeface="微软雅黑" panose="020B0503020204020204" pitchFamily="34" charset="-122"/>
              </a:rPr>
              <a:t>20%</a:t>
            </a:r>
            <a:r>
              <a:rPr lang="zh-CN" altLang="en-US" b="1">
                <a:solidFill>
                  <a:srgbClr val="595959"/>
                </a:solidFill>
                <a:latin typeface="微软雅黑" panose="020B0503020204020204" pitchFamily="34" charset="-122"/>
                <a:ea typeface="微软雅黑" panose="020B0503020204020204" pitchFamily="34" charset="-122"/>
                <a:cs typeface="微软雅黑" panose="020B0503020204020204" pitchFamily="34" charset="-122"/>
              </a:rPr>
              <a:t>优惠税率计算缴纳企业所得税。</a:t>
            </a:r>
            <a:endParaRPr lang="zh-CN" altLang="en-US" b="1">
              <a:solidFill>
                <a:srgbClr val="595959"/>
              </a:solidFill>
              <a:latin typeface="微软雅黑" panose="020B0503020204020204" pitchFamily="34" charset="-122"/>
              <a:ea typeface="微软雅黑" panose="020B0503020204020204" pitchFamily="34" charset="-122"/>
              <a:cs typeface="微软雅黑" panose="020B0503020204020204" pitchFamily="34" charset="-122"/>
            </a:endParaRPr>
          </a:p>
          <a:p>
            <a:pPr marL="285750" indent="-285750"/>
            <a:endParaRPr lang="zh-CN" altLang="en-US"/>
          </a:p>
        </p:txBody>
      </p:sp>
      <p:sp>
        <p:nvSpPr>
          <p:cNvPr id="26627" name="灯片编号占位符 3"/>
          <p:cNvSpPr txBox="1">
            <a:spLocks noGrp="1"/>
          </p:cNvSpPr>
          <p:nvPr/>
        </p:nvSpPr>
        <p:spPr bwMode="auto">
          <a:xfrm>
            <a:off x="5178425" y="6513513"/>
            <a:ext cx="3963988" cy="342900"/>
          </a:xfrm>
          <a:prstGeom prst="rect">
            <a:avLst/>
          </a:prstGeom>
          <a:noFill/>
          <a:ln w="9525">
            <a:noFill/>
            <a:miter lim="800000"/>
          </a:ln>
        </p:spPr>
        <p:txBody>
          <a:bodyPr anchor="b"/>
          <a:lstStyle/>
          <a:p>
            <a:pPr marL="0" marR="0" lvl="0" indent="0" algn="r" defTabSz="914400" rtl="0" eaLnBrk="1" fontAlgn="base" latinLnBrk="0" hangingPunct="1">
              <a:lnSpc>
                <a:spcPct val="100000"/>
              </a:lnSpc>
              <a:spcBef>
                <a:spcPct val="0"/>
              </a:spcBef>
              <a:spcAft>
                <a:spcPct val="0"/>
              </a:spcAft>
              <a:buClrTx/>
              <a:buSzTx/>
              <a:buFont typeface="Arial" panose="020B0604020202020204" pitchFamily="34" charset="0"/>
              <a:buNone/>
              <a:defRPr/>
            </a:pPr>
            <a:fld id="{65333079-F013-4C62-85EC-DE49C0C71BF1}" type="slidenum">
              <a:rPr kumimoji="0" lang="zh-CN" altLang="en-US" sz="12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Arial" panose="020B0604020202020204" pitchFamily="34" charset="0"/>
              </a:rPr>
            </a:fld>
            <a:endParaRPr kumimoji="0" lang="en-US" altLang="zh-CN" sz="1200"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Arial" panose="020B0604020202020204" pitchFamily="34" charset="0"/>
            </a:endParaRPr>
          </a:p>
        </p:txBody>
      </p:sp>
      <p:sp>
        <p:nvSpPr>
          <p:cNvPr id="2" name="页脚占位符 1"/>
          <p:cNvSpPr>
            <a:spLocks noGrp="1"/>
          </p:cNvSpPr>
          <p:nvPr>
            <p:ph type="ftr" sz="quarter" idx="4"/>
          </p:nvPr>
        </p:nvSpPr>
        <p:spPr/>
        <p:txBody>
          <a:bodyPr/>
          <a:p>
            <a:pPr>
              <a:defRPr/>
            </a:pPr>
            <a:r>
              <a:rPr lang="en-US"/>
              <a:t>财税-www.caishui.org</a:t>
            </a:r>
            <a:endParaRPr lang="en-US"/>
          </a:p>
        </p:txBody>
      </p:sp>
      <p:sp>
        <p:nvSpPr>
          <p:cNvPr id="3" name="页眉占位符 2"/>
          <p:cNvSpPr>
            <a:spLocks noGrp="1"/>
          </p:cNvSpPr>
          <p:nvPr>
            <p:ph type="hdr" sz="quarter"/>
          </p:nvPr>
        </p:nvSpPr>
        <p:spPr/>
        <p:txBody>
          <a:bodyPr/>
          <a:p>
            <a:pPr>
              <a:defRPr/>
            </a:pPr>
            <a:r>
              <a:rPr lang="en-US"/>
              <a:t>财税-www.caishui.org</a:t>
            </a:r>
            <a:endParaRPr lang="en-US"/>
          </a:p>
        </p:txBody>
      </p:sp>
      <p:sp>
        <p:nvSpPr>
          <p:cNvPr id="4" name="日期占位符 3"/>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5" name="页脚占位符 4"/>
          <p:cNvSpPr>
            <a:spLocks noGrp="1"/>
          </p:cNvSpPr>
          <p:nvPr>
            <p:ph type="ftr" sz="quarter" idx="4"/>
          </p:nvPr>
        </p:nvSpPr>
        <p:spPr/>
        <p:txBody>
          <a:bodyPr/>
          <a:p>
            <a:pPr>
              <a:defRPr/>
            </a:pPr>
            <a:r>
              <a:rPr lang="en-US"/>
              <a:t>财税-www.caishui.org</a:t>
            </a:r>
            <a:endParaRPr lang="en-US"/>
          </a:p>
        </p:txBody>
      </p:sp>
      <p:sp>
        <p:nvSpPr>
          <p:cNvPr id="6" name="页眉占位符 5"/>
          <p:cNvSpPr>
            <a:spLocks noGrp="1"/>
          </p:cNvSpPr>
          <p:nvPr>
            <p:ph type="hdr" sz="quarter"/>
          </p:nvPr>
        </p:nvSpPr>
        <p:spPr/>
        <p:txBody>
          <a:bodyPr/>
          <a:p>
            <a:pPr>
              <a:defRPr/>
            </a:pPr>
            <a:r>
              <a:rPr lang="en-US"/>
              <a:t>财税-www.caishui.org</a:t>
            </a:r>
            <a:endParaRPr lang="en-US"/>
          </a:p>
        </p:txBody>
      </p:sp>
      <p:sp>
        <p:nvSpPr>
          <p:cNvPr id="7" name="日期占位符 6"/>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
        <p:nvSpPr>
          <p:cNvPr id="4" name="页脚占位符 3"/>
          <p:cNvSpPr>
            <a:spLocks noGrp="1"/>
          </p:cNvSpPr>
          <p:nvPr>
            <p:ph type="ftr" sz="quarter" idx="4"/>
          </p:nvPr>
        </p:nvSpPr>
        <p:spPr/>
        <p:txBody>
          <a:bodyPr/>
          <a:p>
            <a:pPr>
              <a:defRPr/>
            </a:pPr>
            <a:r>
              <a:rPr lang="en-US"/>
              <a:t>财税-www.caishui.org</a:t>
            </a:r>
            <a:endParaRPr lang="en-US"/>
          </a:p>
        </p:txBody>
      </p:sp>
      <p:sp>
        <p:nvSpPr>
          <p:cNvPr id="5" name="页眉占位符 4"/>
          <p:cNvSpPr>
            <a:spLocks noGrp="1"/>
          </p:cNvSpPr>
          <p:nvPr>
            <p:ph type="hdr" sz="quarter"/>
          </p:nvPr>
        </p:nvSpPr>
        <p:spPr/>
        <p:txBody>
          <a:bodyPr/>
          <a:p>
            <a:pPr>
              <a:defRPr/>
            </a:pPr>
            <a:r>
              <a:rPr lang="en-US"/>
              <a:t>财税-www.caishui.org</a:t>
            </a:r>
            <a:endParaRPr lang="en-US"/>
          </a:p>
        </p:txBody>
      </p:sp>
      <p:sp>
        <p:nvSpPr>
          <p:cNvPr id="6" name="日期占位符 5"/>
          <p:cNvSpPr>
            <a:spLocks noGrp="1"/>
          </p:cNvSpPr>
          <p:nvPr>
            <p:ph type="dt" idx="1"/>
          </p:nvPr>
        </p:nvSpPr>
        <p:spPr/>
        <p:txBody>
          <a:bodyPr/>
          <a:p>
            <a:pPr>
              <a:defRPr/>
            </a:pPr>
            <a:fld id="{6809CE97-0AB0-4CD4-9F1F-4295E4B055E6}" type="datetime1">
              <a:rPr lang="en-US"/>
            </a:fld>
            <a:endParaRPr 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
        <p:nvSpPr>
          <p:cNvPr id="2" name="矩形 3"/>
          <p:cNvSpPr/>
          <p:nvPr userDrawn="1"/>
        </p:nvSpPr>
        <p:spPr>
          <a:xfrm>
            <a:off x="-1" y="0"/>
            <a:ext cx="9143997" cy="5143500"/>
          </a:xfrm>
          <a:prstGeom prst="rect">
            <a:avLst/>
          </a:prstGeom>
          <a:gradFill flip="none" rotWithShape="1">
            <a:gsLst>
              <a:gs pos="0">
                <a:srgbClr val="F5F5F5"/>
              </a:gs>
              <a:gs pos="73000">
                <a:srgbClr val="F3F3F3"/>
              </a:gs>
              <a:gs pos="100000">
                <a:srgbClr val="E2DEDF"/>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1435" tIns="45717" rIns="91435" bIns="45717" anchor="ctr"/>
          <a:lstStyle/>
          <a:p>
            <a:pPr algn="ctr" defTabSz="913765">
              <a:defRPr/>
            </a:pPr>
            <a:endParaRPr lang="zh-CN" altLang="en-US" sz="1865">
              <a:solidFill>
                <a:prstClr val="white"/>
              </a:solidFill>
            </a:endParaRPr>
          </a:p>
        </p:txBody>
      </p:sp>
    </p:spTree>
  </p:cSld>
  <p:clrMapOvr>
    <a:masterClrMapping/>
  </p:clrMapOvr>
  <p:hf sldNum="0" hdr="0" dt="0"/>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sp>
        <p:nvSpPr>
          <p:cNvPr id="10" name="矩形 9"/>
          <p:cNvSpPr/>
          <p:nvPr userDrawn="1"/>
        </p:nvSpPr>
        <p:spPr>
          <a:xfrm>
            <a:off x="0" y="0"/>
            <a:ext cx="9144000" cy="5143500"/>
          </a:xfrm>
          <a:prstGeom prst="rect">
            <a:avLst/>
          </a:prstGeom>
          <a:gradFill flip="none" rotWithShape="1">
            <a:gsLst>
              <a:gs pos="0">
                <a:srgbClr val="F5F5F5"/>
              </a:gs>
              <a:gs pos="73000">
                <a:srgbClr val="F3F3F3"/>
              </a:gs>
              <a:gs pos="100000">
                <a:srgbClr val="E2DEDF"/>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1435" tIns="45717" rIns="91435" bIns="45717" rtlCol="0" anchor="ctr"/>
          <a:lstStyle/>
          <a:p>
            <a:pPr algn="ctr" defTabSz="913765"/>
            <a:endParaRPr lang="zh-CN" altLang="en-US" sz="1865">
              <a:solidFill>
                <a:prstClr val="white"/>
              </a:solidFill>
            </a:endParaRPr>
          </a:p>
        </p:txBody>
      </p:sp>
      <p:sp>
        <p:nvSpPr>
          <p:cNvPr id="8" name="Rounded Rectangle 32"/>
          <p:cNvSpPr/>
          <p:nvPr userDrawn="1"/>
        </p:nvSpPr>
        <p:spPr>
          <a:xfrm>
            <a:off x="6818" y="195486"/>
            <a:ext cx="3993678" cy="493068"/>
          </a:xfrm>
          <a:prstGeom prst="roundRect">
            <a:avLst/>
          </a:prstGeom>
          <a:gradFill flip="none" rotWithShape="1">
            <a:gsLst>
              <a:gs pos="0">
                <a:srgbClr val="C00000">
                  <a:shade val="30000"/>
                  <a:satMod val="115000"/>
                </a:srgbClr>
              </a:gs>
              <a:gs pos="50000">
                <a:srgbClr val="C00000">
                  <a:shade val="67500"/>
                  <a:satMod val="115000"/>
                </a:srgbClr>
              </a:gs>
              <a:gs pos="100000">
                <a:srgbClr val="C00000">
                  <a:shade val="100000"/>
                  <a:satMod val="115000"/>
                </a:srgbClr>
              </a:gs>
            </a:gsLst>
            <a:lin ang="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latin typeface="+mn-ea"/>
            </a:endParaRPr>
          </a:p>
        </p:txBody>
      </p:sp>
      <p:sp>
        <p:nvSpPr>
          <p:cNvPr id="9" name="Rectangle 26"/>
          <p:cNvSpPr/>
          <p:nvPr userDrawn="1"/>
        </p:nvSpPr>
        <p:spPr>
          <a:xfrm>
            <a:off x="0" y="195486"/>
            <a:ext cx="683568" cy="493068"/>
          </a:xfrm>
          <a:prstGeom prst="rect">
            <a:avLst/>
          </a:prstGeom>
          <a:gradFill flip="none" rotWithShape="1">
            <a:gsLst>
              <a:gs pos="0">
                <a:srgbClr val="C00000">
                  <a:shade val="30000"/>
                  <a:satMod val="115000"/>
                </a:srgbClr>
              </a:gs>
              <a:gs pos="50000">
                <a:srgbClr val="C00000">
                  <a:shade val="67500"/>
                  <a:satMod val="115000"/>
                </a:srgbClr>
              </a:gs>
              <a:gs pos="100000">
                <a:srgbClr val="C00000">
                  <a:shade val="100000"/>
                  <a:satMod val="115000"/>
                </a:srgbClr>
              </a:gs>
            </a:gsLst>
            <a:lin ang="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latin typeface="+mn-ea"/>
            </a:endParaRPr>
          </a:p>
        </p:txBody>
      </p:sp>
      <p:sp>
        <p:nvSpPr>
          <p:cNvPr id="11" name="Title 1"/>
          <p:cNvSpPr txBox="1"/>
          <p:nvPr userDrawn="1"/>
        </p:nvSpPr>
        <p:spPr bwMode="auto">
          <a:xfrm>
            <a:off x="0" y="200191"/>
            <a:ext cx="683568" cy="481352"/>
          </a:xfrm>
          <a:prstGeom prst="rect">
            <a:avLst/>
          </a:prstGeom>
          <a:noFill/>
          <a:ln w="9525">
            <a:noFill/>
            <a:miter lim="800000"/>
          </a:ln>
        </p:spPr>
        <p:txBody>
          <a:bodyPr vert="horz" wrap="square" lIns="91440" tIns="45720" rIns="91440" bIns="45720" numCol="1" rtlCol="0" anchor="ctr" anchorCtr="0" compatLnSpc="1">
            <a:noAutofit/>
            <a:scene3d>
              <a:camera prst="orthographicFront"/>
              <a:lightRig rig="soft" dir="t">
                <a:rot lat="0" lon="0" rev="10800000"/>
              </a:lightRig>
            </a:scene3d>
            <a:sp3d>
              <a:bevelT w="27940" h="12700"/>
              <a:contourClr>
                <a:srgbClr val="DDDDDD"/>
              </a:contourClr>
            </a:sp3d>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sz="2000" i="0" u="none" strike="noStrike" kern="0" cap="none" spc="-150" normalizeH="0" baseline="0" noProof="0" dirty="0">
                <a:ln w="11430"/>
                <a:solidFill>
                  <a:srgbClr val="FFC000"/>
                </a:solidFill>
                <a:effectLst/>
                <a:uLnTx/>
                <a:uFillTx/>
                <a:latin typeface="+mn-ea"/>
              </a:rPr>
              <a:t>03</a:t>
            </a:r>
            <a:endParaRPr kumimoji="0" lang="en-US" sz="2000" i="0" u="none" strike="noStrike" kern="0" cap="none" spc="-150" normalizeH="0" baseline="0" noProof="0" dirty="0">
              <a:ln w="11430"/>
              <a:solidFill>
                <a:srgbClr val="FFC000"/>
              </a:solidFill>
              <a:effectLst/>
              <a:uLnTx/>
              <a:uFillTx/>
              <a:latin typeface="+mn-ea"/>
            </a:endParaRPr>
          </a:p>
        </p:txBody>
      </p:sp>
      <p:pic>
        <p:nvPicPr>
          <p:cNvPr id="14" name="Picture 2" descr="F:\My Personal Data\MY PROJECT\Themeforest\graphics\powerpoint\moreworkin\2.0\images\shadow2.png"/>
          <p:cNvPicPr>
            <a:picLocks noChangeAspect="1" noChangeArrowheads="1"/>
          </p:cNvPicPr>
          <p:nvPr userDrawn="1"/>
        </p:nvPicPr>
        <p:blipFill>
          <a:blip r:embed="rId2" cstate="print"/>
          <a:srcRect/>
          <a:stretch>
            <a:fillRect/>
          </a:stretch>
        </p:blipFill>
        <p:spPr bwMode="auto">
          <a:xfrm>
            <a:off x="428596" y="676078"/>
            <a:ext cx="3643338" cy="324036"/>
          </a:xfrm>
          <a:prstGeom prst="rect">
            <a:avLst/>
          </a:prstGeom>
          <a:noFill/>
        </p:spPr>
      </p:pic>
    </p:spTree>
  </p:cSld>
  <p:clrMapOvr>
    <a:masterClrMapping/>
  </p:clrMapOvr>
  <p:hf sldNum="0" hdr="0" dt="0"/>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sp>
        <p:nvSpPr>
          <p:cNvPr id="10" name="矩形 9"/>
          <p:cNvSpPr/>
          <p:nvPr userDrawn="1"/>
        </p:nvSpPr>
        <p:spPr>
          <a:xfrm>
            <a:off x="-1" y="0"/>
            <a:ext cx="9144001" cy="5143500"/>
          </a:xfrm>
          <a:prstGeom prst="rect">
            <a:avLst/>
          </a:prstGeom>
          <a:gradFill flip="none" rotWithShape="1">
            <a:gsLst>
              <a:gs pos="0">
                <a:srgbClr val="F5F5F5"/>
              </a:gs>
              <a:gs pos="73000">
                <a:srgbClr val="F3F3F3"/>
              </a:gs>
              <a:gs pos="100000">
                <a:srgbClr val="E2DEDF"/>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1435" tIns="45717" rIns="91435" bIns="45717" rtlCol="0" anchor="ctr"/>
          <a:lstStyle/>
          <a:p>
            <a:pPr algn="ctr" defTabSz="913765"/>
            <a:endParaRPr lang="zh-CN" altLang="en-US" sz="1865">
              <a:solidFill>
                <a:prstClr val="white"/>
              </a:solidFill>
            </a:endParaRPr>
          </a:p>
        </p:txBody>
      </p:sp>
      <p:sp>
        <p:nvSpPr>
          <p:cNvPr id="8" name="Rounded Rectangle 32"/>
          <p:cNvSpPr/>
          <p:nvPr userDrawn="1"/>
        </p:nvSpPr>
        <p:spPr>
          <a:xfrm>
            <a:off x="6818" y="195486"/>
            <a:ext cx="3993678" cy="493068"/>
          </a:xfrm>
          <a:prstGeom prst="roundRect">
            <a:avLst/>
          </a:prstGeom>
          <a:gradFill flip="none" rotWithShape="1">
            <a:gsLst>
              <a:gs pos="0">
                <a:srgbClr val="C00000">
                  <a:shade val="30000"/>
                  <a:satMod val="115000"/>
                </a:srgbClr>
              </a:gs>
              <a:gs pos="50000">
                <a:srgbClr val="C00000">
                  <a:shade val="67500"/>
                  <a:satMod val="115000"/>
                </a:srgbClr>
              </a:gs>
              <a:gs pos="100000">
                <a:srgbClr val="C00000">
                  <a:shade val="100000"/>
                  <a:satMod val="115000"/>
                </a:srgbClr>
              </a:gs>
            </a:gsLst>
            <a:lin ang="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latin typeface="+mn-ea"/>
            </a:endParaRPr>
          </a:p>
        </p:txBody>
      </p:sp>
      <p:sp>
        <p:nvSpPr>
          <p:cNvPr id="9" name="Rectangle 26"/>
          <p:cNvSpPr/>
          <p:nvPr userDrawn="1"/>
        </p:nvSpPr>
        <p:spPr>
          <a:xfrm>
            <a:off x="0" y="195486"/>
            <a:ext cx="683568" cy="493068"/>
          </a:xfrm>
          <a:prstGeom prst="rect">
            <a:avLst/>
          </a:prstGeom>
          <a:gradFill flip="none" rotWithShape="1">
            <a:gsLst>
              <a:gs pos="0">
                <a:srgbClr val="C00000">
                  <a:shade val="30000"/>
                  <a:satMod val="115000"/>
                </a:srgbClr>
              </a:gs>
              <a:gs pos="50000">
                <a:srgbClr val="C00000">
                  <a:shade val="67500"/>
                  <a:satMod val="115000"/>
                </a:srgbClr>
              </a:gs>
              <a:gs pos="100000">
                <a:srgbClr val="C00000">
                  <a:shade val="100000"/>
                  <a:satMod val="115000"/>
                </a:srgbClr>
              </a:gs>
            </a:gsLst>
            <a:lin ang="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latin typeface="+mn-ea"/>
            </a:endParaRPr>
          </a:p>
        </p:txBody>
      </p:sp>
      <p:sp>
        <p:nvSpPr>
          <p:cNvPr id="11" name="Title 1"/>
          <p:cNvSpPr txBox="1"/>
          <p:nvPr userDrawn="1"/>
        </p:nvSpPr>
        <p:spPr bwMode="auto">
          <a:xfrm>
            <a:off x="0" y="200191"/>
            <a:ext cx="683568" cy="481352"/>
          </a:xfrm>
          <a:prstGeom prst="rect">
            <a:avLst/>
          </a:prstGeom>
          <a:noFill/>
          <a:ln w="9525">
            <a:noFill/>
            <a:miter lim="800000"/>
          </a:ln>
        </p:spPr>
        <p:txBody>
          <a:bodyPr vert="horz" wrap="square" lIns="91440" tIns="45720" rIns="91440" bIns="45720" numCol="1" rtlCol="0" anchor="ctr" anchorCtr="0" compatLnSpc="1">
            <a:noAutofit/>
            <a:scene3d>
              <a:camera prst="orthographicFront"/>
              <a:lightRig rig="soft" dir="t">
                <a:rot lat="0" lon="0" rev="10800000"/>
              </a:lightRig>
            </a:scene3d>
            <a:sp3d>
              <a:bevelT w="27940" h="12700"/>
              <a:contourClr>
                <a:srgbClr val="DDDDDD"/>
              </a:contourClr>
            </a:sp3d>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sz="2000" i="0" u="none" strike="noStrike" kern="0" cap="none" spc="-150" normalizeH="0" baseline="0" noProof="0" dirty="0">
                <a:ln w="11430"/>
                <a:solidFill>
                  <a:srgbClr val="FFC000"/>
                </a:solidFill>
                <a:effectLst/>
                <a:uLnTx/>
                <a:uFillTx/>
                <a:latin typeface="+mn-ea"/>
              </a:rPr>
              <a:t>04</a:t>
            </a:r>
            <a:endParaRPr kumimoji="0" lang="en-US" sz="2000" i="0" u="none" strike="noStrike" kern="0" cap="none" spc="-150" normalizeH="0" baseline="0" noProof="0" dirty="0">
              <a:ln w="11430"/>
              <a:solidFill>
                <a:srgbClr val="FFC000"/>
              </a:solidFill>
              <a:effectLst/>
              <a:uLnTx/>
              <a:uFillTx/>
              <a:latin typeface="+mn-ea"/>
            </a:endParaRPr>
          </a:p>
        </p:txBody>
      </p:sp>
      <p:pic>
        <p:nvPicPr>
          <p:cNvPr id="14" name="Picture 2" descr="F:\My Personal Data\MY PROJECT\Themeforest\graphics\powerpoint\moreworkin\2.0\images\shadow2.png"/>
          <p:cNvPicPr>
            <a:picLocks noChangeAspect="1" noChangeArrowheads="1"/>
          </p:cNvPicPr>
          <p:nvPr userDrawn="1"/>
        </p:nvPicPr>
        <p:blipFill>
          <a:blip r:embed="rId2" cstate="print"/>
          <a:srcRect/>
          <a:stretch>
            <a:fillRect/>
          </a:stretch>
        </p:blipFill>
        <p:spPr bwMode="auto">
          <a:xfrm>
            <a:off x="428596" y="676078"/>
            <a:ext cx="3643338" cy="324036"/>
          </a:xfrm>
          <a:prstGeom prst="rect">
            <a:avLst/>
          </a:prstGeom>
          <a:noFill/>
        </p:spPr>
      </p:pic>
    </p:spTree>
  </p:cSld>
  <p:clrMapOvr>
    <a:masterClrMapping/>
  </p:clrMapOvr>
  <p:hf sldNum="0" hdr="0" dt="0"/>
</p:sldLayout>
</file>

<file path=ppt/slideLayouts/slideLayout12.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t>单击此处编辑母版标题样式</a:t>
            </a:r>
            <a:endParaRPr lang="zh-CN" dirty="0"/>
          </a:p>
        </p:txBody>
      </p:sp>
      <p:sp>
        <p:nvSpPr>
          <p:cNvPr id="3" name="内容占位符 2"/>
          <p:cNvSpPr>
            <a:spLocks noGrp="1"/>
          </p:cNvSpPr>
          <p:nvPr>
            <p:ph sz="half" idx="1"/>
          </p:nvPr>
        </p:nvSpPr>
        <p:spPr>
          <a:xfrm>
            <a:off x="323528" y="1275606"/>
            <a:ext cx="2954560" cy="3600400"/>
          </a:xfrm>
        </p:spPr>
        <p:txBody>
          <a:bodyPr>
            <a:normAutofit/>
          </a:bodyPr>
          <a:lstStyle>
            <a:lvl1pPr latinLnBrk="0">
              <a:defRPr lang="zh-CN" sz="2400"/>
            </a:lvl1pPr>
            <a:lvl2pPr latinLnBrk="0">
              <a:defRPr lang="zh-CN" sz="1800"/>
            </a:lvl2pPr>
            <a:lvl3pPr latinLnBrk="0">
              <a:defRPr lang="zh-CN" sz="1800"/>
            </a:lvl3pPr>
            <a:lvl4pPr latinLnBrk="0">
              <a:defRPr lang="zh-CN" sz="1800"/>
            </a:lvl4pPr>
            <a:lvl5pPr marL="1508760" latinLnBrk="0">
              <a:defRPr lang="zh-CN" sz="1800"/>
            </a:lvl5pPr>
            <a:lvl6pPr marL="1508760" latinLnBrk="0">
              <a:defRPr lang="zh-CN" sz="1400"/>
            </a:lvl6pPr>
            <a:lvl7pPr marL="1508760" latinLnBrk="0">
              <a:defRPr lang="zh-CN" sz="1400"/>
            </a:lvl7pPr>
            <a:lvl8pPr marL="1508760" latinLnBrk="0">
              <a:defRPr lang="zh-CN" sz="1400"/>
            </a:lvl8pPr>
            <a:lvl9pPr marL="1508760" latinLnBrk="0">
              <a:defRPr lang="zh-CN" sz="1400"/>
            </a:lvl9pPr>
          </a:lstStyle>
          <a:p>
            <a:pPr lvl="0"/>
            <a:r>
              <a:rPr lang="zh-CN" altLang="en-US" dirty="0"/>
              <a:t>单击此处编辑母版文本样式</a:t>
            </a:r>
            <a:endParaRPr lang="zh-CN" altLang="en-US" dirty="0"/>
          </a:p>
          <a:p>
            <a:pPr lvl="1"/>
            <a:r>
              <a:rPr lang="zh-CN" altLang="en-US" dirty="0"/>
              <a:t>第二级</a:t>
            </a:r>
            <a:endParaRPr lang="zh-CN" altLang="en-US" dirty="0"/>
          </a:p>
          <a:p>
            <a:pPr lvl="2"/>
            <a:r>
              <a:rPr lang="zh-CN" altLang="en-US" dirty="0"/>
              <a:t>第三级</a:t>
            </a:r>
            <a:endParaRPr lang="zh-CN" altLang="en-US" dirty="0"/>
          </a:p>
          <a:p>
            <a:pPr lvl="3"/>
            <a:r>
              <a:rPr lang="zh-CN" altLang="en-US" dirty="0"/>
              <a:t>第四级</a:t>
            </a:r>
            <a:endParaRPr lang="zh-CN" altLang="en-US" dirty="0"/>
          </a:p>
          <a:p>
            <a:pPr lvl="4"/>
            <a:r>
              <a:rPr lang="zh-CN" altLang="en-US" dirty="0"/>
              <a:t>第五级</a:t>
            </a:r>
            <a:endParaRPr lang="zh-CN" dirty="0"/>
          </a:p>
        </p:txBody>
      </p:sp>
      <p:sp>
        <p:nvSpPr>
          <p:cNvPr id="4" name="内容占位符 3"/>
          <p:cNvSpPr>
            <a:spLocks noGrp="1"/>
          </p:cNvSpPr>
          <p:nvPr>
            <p:ph sz="half" idx="2"/>
          </p:nvPr>
        </p:nvSpPr>
        <p:spPr>
          <a:xfrm>
            <a:off x="3563888" y="1275606"/>
            <a:ext cx="2954560" cy="3600400"/>
          </a:xfrm>
        </p:spPr>
        <p:txBody>
          <a:bodyPr>
            <a:normAutofit/>
          </a:bodyPr>
          <a:lstStyle>
            <a:lvl1pPr latinLnBrk="0">
              <a:defRPr lang="zh-CN" sz="2400"/>
            </a:lvl1pPr>
            <a:lvl2pPr latinLnBrk="0">
              <a:defRPr lang="zh-CN" sz="1800"/>
            </a:lvl2pPr>
            <a:lvl3pPr latinLnBrk="0">
              <a:defRPr lang="zh-CN" sz="1800"/>
            </a:lvl3pPr>
            <a:lvl4pPr latinLnBrk="0">
              <a:defRPr lang="zh-CN" sz="1800"/>
            </a:lvl4pPr>
            <a:lvl5pPr marL="1508760" latinLnBrk="0">
              <a:defRPr lang="zh-CN" sz="1800"/>
            </a:lvl5pPr>
            <a:lvl6pPr marL="1508760" latinLnBrk="0">
              <a:defRPr lang="zh-CN" sz="1400"/>
            </a:lvl6pPr>
            <a:lvl7pPr marL="1508760" latinLnBrk="0">
              <a:defRPr lang="zh-CN" sz="1400"/>
            </a:lvl7pPr>
            <a:lvl8pPr marL="1508760" latinLnBrk="0">
              <a:defRPr lang="zh-CN" sz="1400"/>
            </a:lvl8pPr>
            <a:lvl9pPr marL="1508760" latinLnBrk="0">
              <a:defRPr lang="zh-CN" sz="1400"/>
            </a:lvl9pPr>
          </a:lstStyle>
          <a:p>
            <a:pPr lvl="0"/>
            <a:r>
              <a:rPr lang="zh-CN" altLang="en-US" dirty="0"/>
              <a:t>单击此处编辑母版文本样式</a:t>
            </a:r>
            <a:endParaRPr lang="zh-CN" altLang="en-US" dirty="0"/>
          </a:p>
          <a:p>
            <a:pPr lvl="1"/>
            <a:r>
              <a:rPr lang="zh-CN" altLang="en-US" dirty="0"/>
              <a:t>第二级</a:t>
            </a:r>
            <a:endParaRPr lang="zh-CN" altLang="en-US" dirty="0"/>
          </a:p>
          <a:p>
            <a:pPr lvl="2"/>
            <a:r>
              <a:rPr lang="zh-CN" altLang="en-US" dirty="0"/>
              <a:t>第三级</a:t>
            </a:r>
            <a:endParaRPr lang="zh-CN" altLang="en-US" dirty="0"/>
          </a:p>
          <a:p>
            <a:pPr lvl="3"/>
            <a:r>
              <a:rPr lang="zh-CN" altLang="en-US" dirty="0"/>
              <a:t>第四级</a:t>
            </a:r>
            <a:endParaRPr lang="zh-CN" altLang="en-US" dirty="0"/>
          </a:p>
          <a:p>
            <a:pPr lvl="4"/>
            <a:r>
              <a:rPr lang="zh-CN" altLang="en-US" dirty="0"/>
              <a:t>第五级</a:t>
            </a:r>
            <a:endParaRPr lang="zh-CN" dirty="0"/>
          </a:p>
        </p:txBody>
      </p:sp>
      <p:sp>
        <p:nvSpPr>
          <p:cNvPr id="7" name="幻灯片编号占位符 6"/>
          <p:cNvSpPr>
            <a:spLocks noGrp="1"/>
          </p:cNvSpPr>
          <p:nvPr>
            <p:ph type="sldNum" sz="quarter" idx="12"/>
          </p:nvPr>
        </p:nvSpPr>
        <p:spPr>
          <a:xfrm>
            <a:off x="0" y="4865806"/>
            <a:ext cx="1033273" cy="277694"/>
          </a:xfrm>
        </p:spPr>
        <p:txBody>
          <a:bodyPr/>
          <a:lstStyle/>
          <a:p>
            <a:fld id="{EB37DED6-D4C7-42EE-AB49-D2E39E64FDE4}" type="slidenum">
              <a:rPr/>
            </a:fld>
            <a:endParaRPr lang="zh-CN"/>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hf sldNum="0" hdr="0" dt="0"/>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143000" y="841772"/>
            <a:ext cx="6858000" cy="1790700"/>
          </a:xfrm>
        </p:spPr>
        <p:txBody>
          <a:bodyPr anchor="b"/>
          <a:lstStyle>
            <a:lvl1pPr algn="ctr">
              <a:defRPr sz="45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40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defRPr/>
            </a:pPr>
            <a:fld id="{9CCA1129-1E97-484A-AB00-0198B4231C38}" type="datetimeFigureOut">
              <a:rPr kumimoji="0" lang="zh-CN" altLang="en-US" sz="1200" b="0" i="0" u="none" strike="noStrike" kern="1200" cap="none" spc="0" normalizeH="0" baseline="0" noProof="0" smtClean="0">
                <a:ln>
                  <a:noFill/>
                </a:ln>
                <a:solidFill>
                  <a:prstClr val="black">
                    <a:tint val="75000"/>
                  </a:prstClr>
                </a:solidFill>
                <a:effectLst/>
                <a:uLnTx/>
                <a:uFillTx/>
                <a:latin typeface="Arial" panose="020B0604020202020204"/>
                <a:ea typeface="宋体" panose="02010600030101010101" pitchFamily="2" charset="-122"/>
                <a:cs typeface="+mn-cs"/>
              </a:rPr>
            </a:fld>
            <a:endParaRPr kumimoji="0" lang="zh-CN" altLang="en-US" sz="1200" b="0" i="0" u="none" strike="noStrike" kern="1200" cap="none" spc="0" normalizeH="0" baseline="0" noProof="0">
              <a:ln>
                <a:noFill/>
              </a:ln>
              <a:solidFill>
                <a:prstClr val="black">
                  <a:tint val="75000"/>
                </a:prstClr>
              </a:solidFill>
              <a:effectLst/>
              <a:uLnTx/>
              <a:uFillTx/>
              <a:latin typeface="Arial" panose="020B0604020202020204"/>
              <a:ea typeface="宋体" panose="02010600030101010101" pitchFamily="2" charset="-122"/>
              <a:cs typeface="+mn-cs"/>
            </a:endParaRPr>
          </a:p>
        </p:txBody>
      </p:sp>
      <p:sp>
        <p:nvSpPr>
          <p:cNvPr id="5" name="页脚占位符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zh-CN" altLang="en-US" sz="1200" b="0" i="0" u="none" strike="noStrike" kern="1200" cap="none" spc="0" normalizeH="0" baseline="0" noProof="0">
                <a:ln>
                  <a:noFill/>
                </a:ln>
                <a:solidFill>
                  <a:prstClr val="black">
                    <a:tint val="75000"/>
                  </a:prstClr>
                </a:solidFill>
                <a:effectLst/>
                <a:uLnTx/>
                <a:uFillTx/>
                <a:latin typeface="Arial" panose="020B0604020202020204"/>
                <a:ea typeface="宋体" panose="02010600030101010101" pitchFamily="2" charset="-122"/>
                <a:cs typeface="+mn-cs"/>
              </a:rPr>
              <a:t>000</a:t>
            </a:r>
            <a:endParaRPr kumimoji="0" lang="zh-CN" altLang="en-US" sz="1200" b="0" i="0" u="none" strike="noStrike" kern="1200" cap="none" spc="0" normalizeH="0" baseline="0" noProof="0">
              <a:ln>
                <a:noFill/>
              </a:ln>
              <a:solidFill>
                <a:prstClr val="black">
                  <a:tint val="75000"/>
                </a:prstClr>
              </a:solidFill>
              <a:effectLst/>
              <a:uLnTx/>
              <a:uFillTx/>
              <a:latin typeface="Arial" panose="020B0604020202020204"/>
              <a:ea typeface="宋体" panose="02010600030101010101" pitchFamily="2" charset="-122"/>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05A8FA94-F6CA-4CAD-BC68-8D9388E37655}" type="slidenum">
              <a:rPr kumimoji="0" lang="zh-CN" altLang="en-US" sz="1200" b="0" i="0" u="none" strike="noStrike" kern="1200" cap="none" spc="0" normalizeH="0" baseline="0" noProof="0" smtClean="0">
                <a:ln>
                  <a:noFill/>
                </a:ln>
                <a:solidFill>
                  <a:prstClr val="black">
                    <a:tint val="75000"/>
                  </a:prstClr>
                </a:solidFill>
                <a:effectLst/>
                <a:uLnTx/>
                <a:uFillTx/>
                <a:latin typeface="Arial" panose="020B0604020202020204"/>
                <a:ea typeface="宋体" panose="02010600030101010101" pitchFamily="2" charset="-122"/>
                <a:cs typeface="+mn-cs"/>
              </a:rPr>
            </a:fld>
            <a:endParaRPr kumimoji="0" lang="zh-CN" altLang="en-US" sz="1200" b="0" i="0" u="none" strike="noStrike" kern="1200" cap="none" spc="0" normalizeH="0" baseline="0" noProof="0">
              <a:ln>
                <a:noFill/>
              </a:ln>
              <a:solidFill>
                <a:prstClr val="black">
                  <a:tint val="75000"/>
                </a:prstClr>
              </a:solidFill>
              <a:effectLst/>
              <a:uLnTx/>
              <a:uFillTx/>
              <a:latin typeface="Arial" panose="020B0604020202020204"/>
              <a:ea typeface="宋体" panose="02010600030101010101" pitchFamily="2" charset="-122"/>
              <a:cs typeface="+mn-cs"/>
            </a:endParaRPr>
          </a:p>
        </p:txBody>
      </p:sp>
    </p:spTree>
  </p:cSld>
  <p:clrMapOvr>
    <a:masterClrMapping/>
  </p:clrMapOvr>
  <p:hf sldNum="0" hdr="0" dt="0"/>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a:xfrm>
            <a:off x="759350" y="818230"/>
            <a:ext cx="7467600" cy="857250"/>
          </a:xfrm>
          <a:prstGeom prst="rect">
            <a:avLst/>
          </a:prstGeom>
        </p:spPr>
        <p:txBody>
          <a:bodyPr/>
          <a:lstStyle/>
          <a:p>
            <a:r>
              <a:rPr kumimoji="0" lang="zh-CN" altLang="en-US" dirty="0"/>
              <a:t>单击此处编辑母版标题样式</a:t>
            </a:r>
            <a:endParaRPr kumimoji="0" lang="en-US" dirty="0"/>
          </a:p>
        </p:txBody>
      </p:sp>
      <p:sp>
        <p:nvSpPr>
          <p:cNvPr id="8" name="内容占位符 7"/>
          <p:cNvSpPr>
            <a:spLocks noGrp="1"/>
          </p:cNvSpPr>
          <p:nvPr>
            <p:ph sz="quarter" idx="1"/>
          </p:nvPr>
        </p:nvSpPr>
        <p:spPr>
          <a:xfrm>
            <a:off x="759350" y="1812401"/>
            <a:ext cx="7467600" cy="3655314"/>
          </a:xfrm>
          <a:prstGeom prst="rect">
            <a:avLst/>
          </a:prstGeom>
        </p:spPr>
        <p:txBody>
          <a:bodyPr/>
          <a:lstStyle/>
          <a:p>
            <a:pPr lvl="0" eaLnBrk="1" latinLnBrk="0" hangingPunct="1"/>
            <a:r>
              <a:rPr lang="zh-CN" altLang="en-US" dirty="0"/>
              <a:t>单击此处编辑母版文本样式</a:t>
            </a:r>
            <a:endParaRPr lang="zh-CN" altLang="en-US" dirty="0"/>
          </a:p>
          <a:p>
            <a:pPr lvl="1" eaLnBrk="1" latinLnBrk="0" hangingPunct="1"/>
            <a:r>
              <a:rPr lang="zh-CN" altLang="en-US" dirty="0"/>
              <a:t>第二级</a:t>
            </a:r>
            <a:endParaRPr lang="zh-CN" altLang="en-US" dirty="0"/>
          </a:p>
          <a:p>
            <a:pPr lvl="2" eaLnBrk="1" latinLnBrk="0" hangingPunct="1"/>
            <a:r>
              <a:rPr lang="zh-CN" altLang="en-US" dirty="0"/>
              <a:t>第三级</a:t>
            </a:r>
            <a:endParaRPr lang="zh-CN" altLang="en-US" dirty="0"/>
          </a:p>
          <a:p>
            <a:pPr lvl="3" eaLnBrk="1" latinLnBrk="0" hangingPunct="1"/>
            <a:r>
              <a:rPr lang="zh-CN" altLang="en-US" dirty="0"/>
              <a:t>第四级</a:t>
            </a:r>
            <a:endParaRPr lang="zh-CN" altLang="en-US" dirty="0"/>
          </a:p>
          <a:p>
            <a:pPr lvl="4" eaLnBrk="1" latinLnBrk="0" hangingPunct="1"/>
            <a:r>
              <a:rPr lang="zh-CN" altLang="en-US" dirty="0"/>
              <a:t>第五级</a:t>
            </a:r>
            <a:endParaRPr kumimoji="0" lang="en-US" dirty="0"/>
          </a:p>
        </p:txBody>
      </p:sp>
    </p:spTree>
  </p:cSld>
  <p:clrMapOvr>
    <a:masterClrMapping/>
  </p:clrMapOvr>
  <p:hf sldNum="0" hdr="0" dt="0"/>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Title Slide">
    <p:spTree>
      <p:nvGrpSpPr>
        <p:cNvPr id="1" name=""/>
        <p:cNvGrpSpPr/>
        <p:nvPr/>
      </p:nvGrpSpPr>
      <p:grpSpPr>
        <a:xfrm>
          <a:off x="0" y="0"/>
          <a:ext cx="0" cy="0"/>
          <a:chOff x="0" y="0"/>
          <a:chExt cx="0" cy="0"/>
        </a:xfrm>
      </p:grpSpPr>
      <p:sp>
        <p:nvSpPr>
          <p:cNvPr id="11" name="矩形 10"/>
          <p:cNvSpPr/>
          <p:nvPr userDrawn="1"/>
        </p:nvSpPr>
        <p:spPr>
          <a:xfrm>
            <a:off x="0" y="0"/>
            <a:ext cx="9144000" cy="5143501"/>
          </a:xfrm>
          <a:prstGeom prst="rect">
            <a:avLst/>
          </a:prstGeom>
          <a:gradFill flip="none" rotWithShape="1">
            <a:gsLst>
              <a:gs pos="0">
                <a:srgbClr val="F5F5F5"/>
              </a:gs>
              <a:gs pos="73000">
                <a:srgbClr val="F3F3F3"/>
              </a:gs>
              <a:gs pos="100000">
                <a:srgbClr val="E2DEDF"/>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1435" tIns="45717" rIns="91435" bIns="45717" rtlCol="0" anchor="ctr"/>
          <a:lstStyle/>
          <a:p>
            <a:pPr algn="ctr" defTabSz="913765"/>
            <a:endParaRPr lang="zh-CN" altLang="en-US" sz="1865">
              <a:solidFill>
                <a:prstClr val="white"/>
              </a:solidFill>
            </a:endParaRPr>
          </a:p>
        </p:txBody>
      </p:sp>
      <p:sp>
        <p:nvSpPr>
          <p:cNvPr id="10" name="Rounded Rectangle 32"/>
          <p:cNvSpPr/>
          <p:nvPr userDrawn="1"/>
        </p:nvSpPr>
        <p:spPr>
          <a:xfrm>
            <a:off x="6818" y="195486"/>
            <a:ext cx="3993678" cy="493068"/>
          </a:xfrm>
          <a:prstGeom prst="roundRect">
            <a:avLst/>
          </a:prstGeom>
          <a:gradFill flip="none" rotWithShape="1">
            <a:gsLst>
              <a:gs pos="0">
                <a:srgbClr val="C00000">
                  <a:shade val="30000"/>
                  <a:satMod val="115000"/>
                </a:srgbClr>
              </a:gs>
              <a:gs pos="50000">
                <a:srgbClr val="C00000">
                  <a:shade val="67500"/>
                  <a:satMod val="115000"/>
                </a:srgbClr>
              </a:gs>
              <a:gs pos="100000">
                <a:srgbClr val="C00000">
                  <a:shade val="100000"/>
                  <a:satMod val="115000"/>
                </a:srgbClr>
              </a:gs>
            </a:gsLst>
            <a:lin ang="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latin typeface="+mn-ea"/>
            </a:endParaRPr>
          </a:p>
        </p:txBody>
      </p:sp>
      <p:sp>
        <p:nvSpPr>
          <p:cNvPr id="12" name="Rectangle 26"/>
          <p:cNvSpPr/>
          <p:nvPr userDrawn="1"/>
        </p:nvSpPr>
        <p:spPr>
          <a:xfrm>
            <a:off x="0" y="195486"/>
            <a:ext cx="683568" cy="493068"/>
          </a:xfrm>
          <a:prstGeom prst="rect">
            <a:avLst/>
          </a:prstGeom>
          <a:gradFill flip="none" rotWithShape="1">
            <a:gsLst>
              <a:gs pos="0">
                <a:srgbClr val="C00000">
                  <a:shade val="30000"/>
                  <a:satMod val="115000"/>
                </a:srgbClr>
              </a:gs>
              <a:gs pos="50000">
                <a:srgbClr val="C00000">
                  <a:shade val="67500"/>
                  <a:satMod val="115000"/>
                </a:srgbClr>
              </a:gs>
              <a:gs pos="100000">
                <a:srgbClr val="C00000">
                  <a:shade val="100000"/>
                  <a:satMod val="115000"/>
                </a:srgbClr>
              </a:gs>
            </a:gsLst>
            <a:lin ang="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latin typeface="+mn-ea"/>
            </a:endParaRPr>
          </a:p>
        </p:txBody>
      </p:sp>
      <p:pic>
        <p:nvPicPr>
          <p:cNvPr id="8" name="Picture 2" descr="F:\My Personal Data\MY PROJECT\Themeforest\graphics\powerpoint\moreworkin\2.0\images\shadow2.png"/>
          <p:cNvPicPr>
            <a:picLocks noChangeAspect="1" noChangeArrowheads="1"/>
          </p:cNvPicPr>
          <p:nvPr userDrawn="1"/>
        </p:nvPicPr>
        <p:blipFill>
          <a:blip r:embed="rId2" cstate="print"/>
          <a:srcRect/>
          <a:stretch>
            <a:fillRect/>
          </a:stretch>
        </p:blipFill>
        <p:spPr bwMode="auto">
          <a:xfrm>
            <a:off x="428596" y="684030"/>
            <a:ext cx="3643338" cy="324036"/>
          </a:xfrm>
          <a:prstGeom prst="rect">
            <a:avLst/>
          </a:prstGeom>
          <a:noFill/>
        </p:spPr>
      </p:pic>
    </p:spTree>
  </p:cSld>
  <p:clrMapOvr>
    <a:masterClrMapping/>
  </p:clrMapOvr>
  <p:hf sldNum="0" hdr="0" dt="0"/>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_标题幻灯片">
    <p:spTree>
      <p:nvGrpSpPr>
        <p:cNvPr id="1" name=""/>
        <p:cNvGrpSpPr/>
        <p:nvPr/>
      </p:nvGrpSpPr>
      <p:grpSpPr>
        <a:xfrm>
          <a:off x="0" y="0"/>
          <a:ext cx="0" cy="0"/>
          <a:chOff x="0" y="0"/>
          <a:chExt cx="0" cy="0"/>
        </a:xfrm>
      </p:grpSpPr>
      <p:pic>
        <p:nvPicPr>
          <p:cNvPr id="2" name="Picture 2" descr="C:\Users\Administrator\Desktop\蒋楠ppt\index.png"/>
          <p:cNvPicPr>
            <a:picLocks noChangeAspect="1" noChangeArrowheads="1"/>
          </p:cNvPicPr>
          <p:nvPr userDrawn="1"/>
        </p:nvPicPr>
        <p:blipFill>
          <a:blip r:embed="rId2"/>
          <a:srcRect/>
          <a:stretch>
            <a:fillRect/>
          </a:stretch>
        </p:blipFill>
        <p:spPr bwMode="auto">
          <a:xfrm>
            <a:off x="0" y="-11906"/>
            <a:ext cx="9164638" cy="5155406"/>
          </a:xfrm>
          <a:prstGeom prst="rect">
            <a:avLst/>
          </a:prstGeom>
          <a:noFill/>
          <a:ln w="9525">
            <a:noFill/>
            <a:miter lim="800000"/>
            <a:headEnd/>
            <a:tailEnd/>
          </a:ln>
        </p:spPr>
      </p:pic>
    </p:spTree>
  </p:cSld>
  <p:clrMapOvr>
    <a:masterClrMapping/>
  </p:clrMapOvr>
  <p:hf sldNum="0" hdr="0" dt="0"/>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2" name="矩形 10"/>
          <p:cNvSpPr/>
          <p:nvPr userDrawn="1"/>
        </p:nvSpPr>
        <p:spPr>
          <a:xfrm>
            <a:off x="0" y="0"/>
            <a:ext cx="9144000" cy="5143501"/>
          </a:xfrm>
          <a:prstGeom prst="rect">
            <a:avLst/>
          </a:prstGeom>
          <a:gradFill flip="none" rotWithShape="1">
            <a:gsLst>
              <a:gs pos="0">
                <a:srgbClr val="F5F5F5"/>
              </a:gs>
              <a:gs pos="73000">
                <a:srgbClr val="F3F3F3"/>
              </a:gs>
              <a:gs pos="100000">
                <a:srgbClr val="E2DEDF"/>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1435" tIns="45717" rIns="91435" bIns="45717" anchor="ctr"/>
          <a:lstStyle/>
          <a:p>
            <a:pPr algn="ctr" defTabSz="913765">
              <a:defRPr/>
            </a:pPr>
            <a:endParaRPr lang="zh-CN" altLang="en-US" sz="1865">
              <a:solidFill>
                <a:prstClr val="white"/>
              </a:solidFill>
            </a:endParaRPr>
          </a:p>
        </p:txBody>
      </p:sp>
      <p:sp>
        <p:nvSpPr>
          <p:cNvPr id="3" name="Rounded Rectangle 32"/>
          <p:cNvSpPr/>
          <p:nvPr userDrawn="1"/>
        </p:nvSpPr>
        <p:spPr>
          <a:xfrm>
            <a:off x="6350" y="195263"/>
            <a:ext cx="3994150" cy="493712"/>
          </a:xfrm>
          <a:prstGeom prst="roundRect">
            <a:avLst/>
          </a:prstGeom>
          <a:gradFill flip="none" rotWithShape="1">
            <a:gsLst>
              <a:gs pos="0">
                <a:srgbClr val="C00000">
                  <a:shade val="30000"/>
                  <a:satMod val="115000"/>
                </a:srgbClr>
              </a:gs>
              <a:gs pos="50000">
                <a:srgbClr val="C00000">
                  <a:shade val="67500"/>
                  <a:satMod val="115000"/>
                </a:srgbClr>
              </a:gs>
              <a:gs pos="100000">
                <a:srgbClr val="C00000">
                  <a:shade val="100000"/>
                  <a:satMod val="115000"/>
                </a:srgbClr>
              </a:gs>
            </a:gsLst>
            <a:lin ang="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latin typeface="+mn-ea"/>
            </a:endParaRPr>
          </a:p>
        </p:txBody>
      </p:sp>
      <p:sp>
        <p:nvSpPr>
          <p:cNvPr id="4" name="Rectangle 26"/>
          <p:cNvSpPr/>
          <p:nvPr userDrawn="1"/>
        </p:nvSpPr>
        <p:spPr>
          <a:xfrm>
            <a:off x="0" y="195263"/>
            <a:ext cx="684213" cy="493712"/>
          </a:xfrm>
          <a:prstGeom prst="rect">
            <a:avLst/>
          </a:prstGeom>
          <a:gradFill flip="none" rotWithShape="1">
            <a:gsLst>
              <a:gs pos="0">
                <a:srgbClr val="C00000">
                  <a:shade val="30000"/>
                  <a:satMod val="115000"/>
                </a:srgbClr>
              </a:gs>
              <a:gs pos="50000">
                <a:srgbClr val="C00000">
                  <a:shade val="67500"/>
                  <a:satMod val="115000"/>
                </a:srgbClr>
              </a:gs>
              <a:gs pos="100000">
                <a:srgbClr val="C00000">
                  <a:shade val="100000"/>
                  <a:satMod val="115000"/>
                </a:srgbClr>
              </a:gs>
            </a:gsLst>
            <a:lin ang="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latin typeface="+mn-ea"/>
            </a:endParaRPr>
          </a:p>
        </p:txBody>
      </p:sp>
      <p:sp>
        <p:nvSpPr>
          <p:cNvPr id="5" name="Title 1"/>
          <p:cNvSpPr txBox="1"/>
          <p:nvPr userDrawn="1"/>
        </p:nvSpPr>
        <p:spPr bwMode="auto">
          <a:xfrm>
            <a:off x="0" y="200191"/>
            <a:ext cx="683568" cy="481352"/>
          </a:xfrm>
          <a:prstGeom prst="rect">
            <a:avLst/>
          </a:prstGeom>
          <a:noFill/>
          <a:ln w="9525">
            <a:noFill/>
            <a:miter lim="800000"/>
          </a:ln>
        </p:spPr>
        <p:txBody>
          <a:bodyPr anchor="ctr">
            <a:scene3d>
              <a:camera prst="orthographicFront"/>
              <a:lightRig rig="soft" dir="t">
                <a:rot lat="0" lon="0" rev="10800000"/>
              </a:lightRig>
            </a:scene3d>
            <a:sp3d>
              <a:bevelT w="27940" h="12700"/>
              <a:contourClr>
                <a:srgbClr val="DDDDDD"/>
              </a:contourClr>
            </a:sp3d>
          </a:bodyPr>
          <a:lstStyle/>
          <a:p>
            <a:pPr algn="ctr" fontAlgn="auto">
              <a:spcBef>
                <a:spcPts val="0"/>
              </a:spcBef>
              <a:spcAft>
                <a:spcPts val="0"/>
              </a:spcAft>
              <a:defRPr/>
            </a:pPr>
            <a:r>
              <a:rPr lang="en-US" sz="2000" kern="0" spc="-150" dirty="0">
                <a:ln w="11430"/>
                <a:solidFill>
                  <a:srgbClr val="FFC000"/>
                </a:solidFill>
                <a:latin typeface="+mn-ea"/>
                <a:ea typeface="+mn-ea"/>
                <a:cs typeface="Arial" panose="020B0604020202020204" pitchFamily="34" charset="0"/>
              </a:rPr>
              <a:t>01</a:t>
            </a:r>
            <a:endParaRPr lang="en-US" sz="2000" kern="0" spc="-150" dirty="0">
              <a:ln w="11430"/>
              <a:solidFill>
                <a:srgbClr val="FFC000"/>
              </a:solidFill>
              <a:latin typeface="+mn-ea"/>
              <a:ea typeface="+mn-ea"/>
              <a:cs typeface="Arial" panose="020B0604020202020204" pitchFamily="34" charset="0"/>
            </a:endParaRPr>
          </a:p>
        </p:txBody>
      </p:sp>
      <p:pic>
        <p:nvPicPr>
          <p:cNvPr id="6" name="Picture 2" descr="F:\My Personal Data\MY PROJECT\Themeforest\graphics\powerpoint\moreworkin\2.0\images\shadow2.png"/>
          <p:cNvPicPr>
            <a:picLocks noChangeAspect="1" noChangeArrowheads="1"/>
          </p:cNvPicPr>
          <p:nvPr userDrawn="1"/>
        </p:nvPicPr>
        <p:blipFill>
          <a:blip r:embed="rId2"/>
          <a:srcRect/>
          <a:stretch>
            <a:fillRect/>
          </a:stretch>
        </p:blipFill>
        <p:spPr bwMode="auto">
          <a:xfrm>
            <a:off x="428625" y="676275"/>
            <a:ext cx="3643313" cy="323850"/>
          </a:xfrm>
          <a:prstGeom prst="rect">
            <a:avLst/>
          </a:prstGeom>
          <a:noFill/>
          <a:ln w="9525">
            <a:noFill/>
            <a:miter lim="800000"/>
            <a:headEnd/>
            <a:tailEnd/>
          </a:ln>
        </p:spPr>
      </p:pic>
    </p:spTree>
  </p:cSld>
  <p:clrMapOvr>
    <a:masterClrMapping/>
  </p:clrMapOvr>
  <p:hf sldNum="0" hdr="0" dt="0"/>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2" name="矩形 9"/>
          <p:cNvSpPr/>
          <p:nvPr userDrawn="1"/>
        </p:nvSpPr>
        <p:spPr>
          <a:xfrm>
            <a:off x="0" y="0"/>
            <a:ext cx="9144000" cy="5143501"/>
          </a:xfrm>
          <a:prstGeom prst="rect">
            <a:avLst/>
          </a:prstGeom>
          <a:gradFill flip="none" rotWithShape="1">
            <a:gsLst>
              <a:gs pos="0">
                <a:srgbClr val="F5F5F5"/>
              </a:gs>
              <a:gs pos="73000">
                <a:srgbClr val="F3F3F3"/>
              </a:gs>
              <a:gs pos="100000">
                <a:srgbClr val="E2DEDF"/>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1435" tIns="45717" rIns="91435" bIns="45717" anchor="ctr"/>
          <a:lstStyle/>
          <a:p>
            <a:pPr algn="ctr" defTabSz="913765">
              <a:defRPr/>
            </a:pPr>
            <a:endParaRPr lang="zh-CN" altLang="en-US" sz="1865">
              <a:solidFill>
                <a:prstClr val="white"/>
              </a:solidFill>
            </a:endParaRPr>
          </a:p>
        </p:txBody>
      </p:sp>
      <p:sp>
        <p:nvSpPr>
          <p:cNvPr id="3" name="Rounded Rectangle 32"/>
          <p:cNvSpPr/>
          <p:nvPr userDrawn="1"/>
        </p:nvSpPr>
        <p:spPr>
          <a:xfrm>
            <a:off x="6350" y="195263"/>
            <a:ext cx="3994150" cy="493712"/>
          </a:xfrm>
          <a:prstGeom prst="roundRect">
            <a:avLst/>
          </a:prstGeom>
          <a:gradFill flip="none" rotWithShape="1">
            <a:gsLst>
              <a:gs pos="0">
                <a:srgbClr val="C00000">
                  <a:shade val="30000"/>
                  <a:satMod val="115000"/>
                </a:srgbClr>
              </a:gs>
              <a:gs pos="50000">
                <a:srgbClr val="C00000">
                  <a:shade val="67500"/>
                  <a:satMod val="115000"/>
                </a:srgbClr>
              </a:gs>
              <a:gs pos="100000">
                <a:srgbClr val="C00000">
                  <a:shade val="100000"/>
                  <a:satMod val="115000"/>
                </a:srgbClr>
              </a:gs>
            </a:gsLst>
            <a:lin ang="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latin typeface="+mn-ea"/>
            </a:endParaRPr>
          </a:p>
        </p:txBody>
      </p:sp>
      <p:sp>
        <p:nvSpPr>
          <p:cNvPr id="4" name="Rectangle 26"/>
          <p:cNvSpPr/>
          <p:nvPr userDrawn="1"/>
        </p:nvSpPr>
        <p:spPr>
          <a:xfrm>
            <a:off x="0" y="195263"/>
            <a:ext cx="684213" cy="493712"/>
          </a:xfrm>
          <a:prstGeom prst="rect">
            <a:avLst/>
          </a:prstGeom>
          <a:gradFill flip="none" rotWithShape="1">
            <a:gsLst>
              <a:gs pos="0">
                <a:srgbClr val="C00000">
                  <a:shade val="30000"/>
                  <a:satMod val="115000"/>
                </a:srgbClr>
              </a:gs>
              <a:gs pos="50000">
                <a:srgbClr val="C00000">
                  <a:shade val="67500"/>
                  <a:satMod val="115000"/>
                </a:srgbClr>
              </a:gs>
              <a:gs pos="100000">
                <a:srgbClr val="C00000">
                  <a:shade val="100000"/>
                  <a:satMod val="115000"/>
                </a:srgbClr>
              </a:gs>
            </a:gsLst>
            <a:lin ang="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latin typeface="+mn-ea"/>
            </a:endParaRPr>
          </a:p>
        </p:txBody>
      </p:sp>
      <p:sp>
        <p:nvSpPr>
          <p:cNvPr id="5" name="Title 1"/>
          <p:cNvSpPr txBox="1"/>
          <p:nvPr userDrawn="1"/>
        </p:nvSpPr>
        <p:spPr bwMode="auto">
          <a:xfrm>
            <a:off x="0" y="200191"/>
            <a:ext cx="683568" cy="481352"/>
          </a:xfrm>
          <a:prstGeom prst="rect">
            <a:avLst/>
          </a:prstGeom>
          <a:noFill/>
          <a:ln w="9525">
            <a:noFill/>
            <a:miter lim="800000"/>
          </a:ln>
        </p:spPr>
        <p:txBody>
          <a:bodyPr anchor="ctr">
            <a:scene3d>
              <a:camera prst="orthographicFront"/>
              <a:lightRig rig="soft" dir="t">
                <a:rot lat="0" lon="0" rev="10800000"/>
              </a:lightRig>
            </a:scene3d>
            <a:sp3d>
              <a:bevelT w="27940" h="12700"/>
              <a:contourClr>
                <a:srgbClr val="DDDDDD"/>
              </a:contourClr>
            </a:sp3d>
          </a:bodyPr>
          <a:lstStyle/>
          <a:p>
            <a:pPr algn="ctr" fontAlgn="auto">
              <a:spcBef>
                <a:spcPts val="0"/>
              </a:spcBef>
              <a:spcAft>
                <a:spcPts val="0"/>
              </a:spcAft>
              <a:defRPr/>
            </a:pPr>
            <a:r>
              <a:rPr lang="en-US" sz="2000" kern="0" spc="-150" dirty="0">
                <a:ln w="11430"/>
                <a:solidFill>
                  <a:srgbClr val="FFC000"/>
                </a:solidFill>
                <a:latin typeface="+mn-ea"/>
                <a:ea typeface="+mn-ea"/>
                <a:cs typeface="Arial" panose="020B0604020202020204" pitchFamily="34" charset="0"/>
              </a:rPr>
              <a:t>02</a:t>
            </a:r>
            <a:endParaRPr lang="en-US" sz="2000" kern="0" spc="-150" dirty="0">
              <a:ln w="11430"/>
              <a:solidFill>
                <a:srgbClr val="FFC000"/>
              </a:solidFill>
              <a:latin typeface="+mn-ea"/>
              <a:ea typeface="+mn-ea"/>
              <a:cs typeface="Arial" panose="020B0604020202020204" pitchFamily="34" charset="0"/>
            </a:endParaRPr>
          </a:p>
        </p:txBody>
      </p:sp>
      <p:pic>
        <p:nvPicPr>
          <p:cNvPr id="6" name="Picture 2" descr="F:\My Personal Data\MY PROJECT\Themeforest\graphics\powerpoint\moreworkin\2.0\images\shadow2.png"/>
          <p:cNvPicPr>
            <a:picLocks noChangeAspect="1" noChangeArrowheads="1"/>
          </p:cNvPicPr>
          <p:nvPr userDrawn="1"/>
        </p:nvPicPr>
        <p:blipFill>
          <a:blip r:embed="rId2"/>
          <a:srcRect/>
          <a:stretch>
            <a:fillRect/>
          </a:stretch>
        </p:blipFill>
        <p:spPr bwMode="auto">
          <a:xfrm>
            <a:off x="428625" y="676275"/>
            <a:ext cx="3643313" cy="323850"/>
          </a:xfrm>
          <a:prstGeom prst="rect">
            <a:avLst/>
          </a:prstGeom>
          <a:noFill/>
          <a:ln w="9525">
            <a:noFill/>
            <a:miter lim="800000"/>
            <a:headEnd/>
            <a:tailEnd/>
          </a:ln>
        </p:spPr>
      </p:pic>
    </p:spTree>
  </p:cSld>
  <p:clrMapOvr>
    <a:masterClrMapping/>
  </p:clrMapOvr>
  <p:hf sldNum="0" hdr="0" dt="0"/>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sp>
        <p:nvSpPr>
          <p:cNvPr id="2" name="矩形 9"/>
          <p:cNvSpPr/>
          <p:nvPr userDrawn="1"/>
        </p:nvSpPr>
        <p:spPr>
          <a:xfrm>
            <a:off x="0" y="0"/>
            <a:ext cx="9144000" cy="5143500"/>
          </a:xfrm>
          <a:prstGeom prst="rect">
            <a:avLst/>
          </a:prstGeom>
          <a:gradFill flip="none" rotWithShape="1">
            <a:gsLst>
              <a:gs pos="0">
                <a:srgbClr val="F5F5F5"/>
              </a:gs>
              <a:gs pos="73000">
                <a:srgbClr val="F3F3F3"/>
              </a:gs>
              <a:gs pos="100000">
                <a:srgbClr val="E2DEDF"/>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1435" tIns="45717" rIns="91435" bIns="45717" anchor="ctr"/>
          <a:lstStyle/>
          <a:p>
            <a:pPr algn="ctr" defTabSz="913765">
              <a:defRPr/>
            </a:pPr>
            <a:endParaRPr lang="zh-CN" altLang="en-US" sz="1865">
              <a:solidFill>
                <a:prstClr val="white"/>
              </a:solidFill>
            </a:endParaRPr>
          </a:p>
        </p:txBody>
      </p:sp>
      <p:sp>
        <p:nvSpPr>
          <p:cNvPr id="3" name="Rounded Rectangle 32"/>
          <p:cNvSpPr/>
          <p:nvPr userDrawn="1"/>
        </p:nvSpPr>
        <p:spPr>
          <a:xfrm>
            <a:off x="6350" y="195263"/>
            <a:ext cx="3994150" cy="493712"/>
          </a:xfrm>
          <a:prstGeom prst="roundRect">
            <a:avLst/>
          </a:prstGeom>
          <a:gradFill flip="none" rotWithShape="1">
            <a:gsLst>
              <a:gs pos="0">
                <a:srgbClr val="C00000">
                  <a:shade val="30000"/>
                  <a:satMod val="115000"/>
                </a:srgbClr>
              </a:gs>
              <a:gs pos="50000">
                <a:srgbClr val="C00000">
                  <a:shade val="67500"/>
                  <a:satMod val="115000"/>
                </a:srgbClr>
              </a:gs>
              <a:gs pos="100000">
                <a:srgbClr val="C00000">
                  <a:shade val="100000"/>
                  <a:satMod val="115000"/>
                </a:srgbClr>
              </a:gs>
            </a:gsLst>
            <a:lin ang="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latin typeface="+mn-ea"/>
            </a:endParaRPr>
          </a:p>
        </p:txBody>
      </p:sp>
      <p:sp>
        <p:nvSpPr>
          <p:cNvPr id="4" name="Rectangle 26"/>
          <p:cNvSpPr/>
          <p:nvPr userDrawn="1"/>
        </p:nvSpPr>
        <p:spPr>
          <a:xfrm>
            <a:off x="0" y="195263"/>
            <a:ext cx="684213" cy="493712"/>
          </a:xfrm>
          <a:prstGeom prst="rect">
            <a:avLst/>
          </a:prstGeom>
          <a:gradFill flip="none" rotWithShape="1">
            <a:gsLst>
              <a:gs pos="0">
                <a:srgbClr val="C00000">
                  <a:shade val="30000"/>
                  <a:satMod val="115000"/>
                </a:srgbClr>
              </a:gs>
              <a:gs pos="50000">
                <a:srgbClr val="C00000">
                  <a:shade val="67500"/>
                  <a:satMod val="115000"/>
                </a:srgbClr>
              </a:gs>
              <a:gs pos="100000">
                <a:srgbClr val="C00000">
                  <a:shade val="100000"/>
                  <a:satMod val="115000"/>
                </a:srgbClr>
              </a:gs>
            </a:gsLst>
            <a:lin ang="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latin typeface="+mn-ea"/>
            </a:endParaRPr>
          </a:p>
        </p:txBody>
      </p:sp>
      <p:sp>
        <p:nvSpPr>
          <p:cNvPr id="5" name="Title 1"/>
          <p:cNvSpPr txBox="1"/>
          <p:nvPr userDrawn="1"/>
        </p:nvSpPr>
        <p:spPr bwMode="auto">
          <a:xfrm>
            <a:off x="0" y="200191"/>
            <a:ext cx="683568" cy="481352"/>
          </a:xfrm>
          <a:prstGeom prst="rect">
            <a:avLst/>
          </a:prstGeom>
          <a:noFill/>
          <a:ln w="9525">
            <a:noFill/>
            <a:miter lim="800000"/>
          </a:ln>
        </p:spPr>
        <p:txBody>
          <a:bodyPr anchor="ctr">
            <a:scene3d>
              <a:camera prst="orthographicFront"/>
              <a:lightRig rig="soft" dir="t">
                <a:rot lat="0" lon="0" rev="10800000"/>
              </a:lightRig>
            </a:scene3d>
            <a:sp3d>
              <a:bevelT w="27940" h="12700"/>
              <a:contourClr>
                <a:srgbClr val="DDDDDD"/>
              </a:contourClr>
            </a:sp3d>
          </a:bodyPr>
          <a:lstStyle/>
          <a:p>
            <a:pPr algn="ctr" fontAlgn="auto">
              <a:spcBef>
                <a:spcPts val="0"/>
              </a:spcBef>
              <a:spcAft>
                <a:spcPts val="0"/>
              </a:spcAft>
              <a:defRPr/>
            </a:pPr>
            <a:r>
              <a:rPr lang="en-US" sz="2000" kern="0" spc="-150" dirty="0">
                <a:ln w="11430"/>
                <a:solidFill>
                  <a:srgbClr val="FFC000"/>
                </a:solidFill>
                <a:latin typeface="+mn-ea"/>
                <a:ea typeface="+mn-ea"/>
                <a:cs typeface="Arial" panose="020B0604020202020204" pitchFamily="34" charset="0"/>
              </a:rPr>
              <a:t>03</a:t>
            </a:r>
            <a:endParaRPr lang="en-US" sz="2000" kern="0" spc="-150" dirty="0">
              <a:ln w="11430"/>
              <a:solidFill>
                <a:srgbClr val="FFC000"/>
              </a:solidFill>
              <a:latin typeface="+mn-ea"/>
              <a:ea typeface="+mn-ea"/>
              <a:cs typeface="Arial" panose="020B0604020202020204" pitchFamily="34" charset="0"/>
            </a:endParaRPr>
          </a:p>
        </p:txBody>
      </p:sp>
      <p:pic>
        <p:nvPicPr>
          <p:cNvPr id="6" name="Picture 2" descr="F:\My Personal Data\MY PROJECT\Themeforest\graphics\powerpoint\moreworkin\2.0\images\shadow2.png"/>
          <p:cNvPicPr>
            <a:picLocks noChangeAspect="1" noChangeArrowheads="1"/>
          </p:cNvPicPr>
          <p:nvPr userDrawn="1"/>
        </p:nvPicPr>
        <p:blipFill>
          <a:blip r:embed="rId2"/>
          <a:srcRect/>
          <a:stretch>
            <a:fillRect/>
          </a:stretch>
        </p:blipFill>
        <p:spPr bwMode="auto">
          <a:xfrm>
            <a:off x="428625" y="676275"/>
            <a:ext cx="3643313" cy="323850"/>
          </a:xfrm>
          <a:prstGeom prst="rect">
            <a:avLst/>
          </a:prstGeom>
          <a:noFill/>
          <a:ln w="9525">
            <a:noFill/>
            <a:miter lim="800000"/>
            <a:headEnd/>
            <a:tailEnd/>
          </a:ln>
        </p:spPr>
      </p:pic>
    </p:spTree>
  </p:cSld>
  <p:clrMapOvr>
    <a:masterClrMapping/>
  </p:clrMapOvr>
  <p:hf sldNum="0" hdr="0" dt="0"/>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sp>
        <p:nvSpPr>
          <p:cNvPr id="2" name="矩形 9"/>
          <p:cNvSpPr/>
          <p:nvPr userDrawn="1"/>
        </p:nvSpPr>
        <p:spPr>
          <a:xfrm>
            <a:off x="-1" y="0"/>
            <a:ext cx="9144001" cy="5143500"/>
          </a:xfrm>
          <a:prstGeom prst="rect">
            <a:avLst/>
          </a:prstGeom>
          <a:gradFill flip="none" rotWithShape="1">
            <a:gsLst>
              <a:gs pos="0">
                <a:srgbClr val="F5F5F5"/>
              </a:gs>
              <a:gs pos="73000">
                <a:srgbClr val="F3F3F3"/>
              </a:gs>
              <a:gs pos="100000">
                <a:srgbClr val="E2DEDF"/>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1435" tIns="45717" rIns="91435" bIns="45717" anchor="ctr"/>
          <a:lstStyle/>
          <a:p>
            <a:pPr algn="ctr" defTabSz="913765">
              <a:defRPr/>
            </a:pPr>
            <a:endParaRPr lang="zh-CN" altLang="en-US" sz="1865">
              <a:solidFill>
                <a:prstClr val="white"/>
              </a:solidFill>
            </a:endParaRPr>
          </a:p>
        </p:txBody>
      </p:sp>
      <p:sp>
        <p:nvSpPr>
          <p:cNvPr id="3" name="Rounded Rectangle 32"/>
          <p:cNvSpPr/>
          <p:nvPr userDrawn="1"/>
        </p:nvSpPr>
        <p:spPr>
          <a:xfrm>
            <a:off x="6350" y="195263"/>
            <a:ext cx="3994150" cy="493712"/>
          </a:xfrm>
          <a:prstGeom prst="roundRect">
            <a:avLst/>
          </a:prstGeom>
          <a:gradFill flip="none" rotWithShape="1">
            <a:gsLst>
              <a:gs pos="0">
                <a:srgbClr val="C00000">
                  <a:shade val="30000"/>
                  <a:satMod val="115000"/>
                </a:srgbClr>
              </a:gs>
              <a:gs pos="50000">
                <a:srgbClr val="C00000">
                  <a:shade val="67500"/>
                  <a:satMod val="115000"/>
                </a:srgbClr>
              </a:gs>
              <a:gs pos="100000">
                <a:srgbClr val="C00000">
                  <a:shade val="100000"/>
                  <a:satMod val="115000"/>
                </a:srgbClr>
              </a:gs>
            </a:gsLst>
            <a:lin ang="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latin typeface="+mn-ea"/>
            </a:endParaRPr>
          </a:p>
        </p:txBody>
      </p:sp>
      <p:sp>
        <p:nvSpPr>
          <p:cNvPr id="4" name="Rectangle 26"/>
          <p:cNvSpPr/>
          <p:nvPr userDrawn="1"/>
        </p:nvSpPr>
        <p:spPr>
          <a:xfrm>
            <a:off x="0" y="195263"/>
            <a:ext cx="684213" cy="493712"/>
          </a:xfrm>
          <a:prstGeom prst="rect">
            <a:avLst/>
          </a:prstGeom>
          <a:gradFill flip="none" rotWithShape="1">
            <a:gsLst>
              <a:gs pos="0">
                <a:srgbClr val="C00000">
                  <a:shade val="30000"/>
                  <a:satMod val="115000"/>
                </a:srgbClr>
              </a:gs>
              <a:gs pos="50000">
                <a:srgbClr val="C00000">
                  <a:shade val="67500"/>
                  <a:satMod val="115000"/>
                </a:srgbClr>
              </a:gs>
              <a:gs pos="100000">
                <a:srgbClr val="C00000">
                  <a:shade val="100000"/>
                  <a:satMod val="115000"/>
                </a:srgbClr>
              </a:gs>
            </a:gsLst>
            <a:lin ang="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latin typeface="+mn-ea"/>
            </a:endParaRPr>
          </a:p>
        </p:txBody>
      </p:sp>
      <p:sp>
        <p:nvSpPr>
          <p:cNvPr id="5" name="Title 1"/>
          <p:cNvSpPr txBox="1"/>
          <p:nvPr userDrawn="1"/>
        </p:nvSpPr>
        <p:spPr bwMode="auto">
          <a:xfrm>
            <a:off x="0" y="200191"/>
            <a:ext cx="683568" cy="481352"/>
          </a:xfrm>
          <a:prstGeom prst="rect">
            <a:avLst/>
          </a:prstGeom>
          <a:noFill/>
          <a:ln w="9525">
            <a:noFill/>
            <a:miter lim="800000"/>
          </a:ln>
        </p:spPr>
        <p:txBody>
          <a:bodyPr anchor="ctr">
            <a:scene3d>
              <a:camera prst="orthographicFront"/>
              <a:lightRig rig="soft" dir="t">
                <a:rot lat="0" lon="0" rev="10800000"/>
              </a:lightRig>
            </a:scene3d>
            <a:sp3d>
              <a:bevelT w="27940" h="12700"/>
              <a:contourClr>
                <a:srgbClr val="DDDDDD"/>
              </a:contourClr>
            </a:sp3d>
          </a:bodyPr>
          <a:lstStyle/>
          <a:p>
            <a:pPr algn="ctr" fontAlgn="auto">
              <a:spcBef>
                <a:spcPts val="0"/>
              </a:spcBef>
              <a:spcAft>
                <a:spcPts val="0"/>
              </a:spcAft>
              <a:defRPr/>
            </a:pPr>
            <a:r>
              <a:rPr lang="en-US" sz="2000" kern="0" spc="-150" dirty="0">
                <a:ln w="11430"/>
                <a:solidFill>
                  <a:srgbClr val="FFC000"/>
                </a:solidFill>
                <a:latin typeface="+mn-ea"/>
                <a:ea typeface="+mn-ea"/>
                <a:cs typeface="Arial" panose="020B0604020202020204" pitchFamily="34" charset="0"/>
              </a:rPr>
              <a:t>04</a:t>
            </a:r>
            <a:endParaRPr lang="en-US" sz="2000" kern="0" spc="-150" dirty="0">
              <a:ln w="11430"/>
              <a:solidFill>
                <a:srgbClr val="FFC000"/>
              </a:solidFill>
              <a:latin typeface="+mn-ea"/>
              <a:ea typeface="+mn-ea"/>
              <a:cs typeface="Arial" panose="020B0604020202020204" pitchFamily="34" charset="0"/>
            </a:endParaRPr>
          </a:p>
        </p:txBody>
      </p:sp>
      <p:pic>
        <p:nvPicPr>
          <p:cNvPr id="6" name="Picture 2" descr="F:\My Personal Data\MY PROJECT\Themeforest\graphics\powerpoint\moreworkin\2.0\images\shadow2.png"/>
          <p:cNvPicPr>
            <a:picLocks noChangeAspect="1" noChangeArrowheads="1"/>
          </p:cNvPicPr>
          <p:nvPr userDrawn="1"/>
        </p:nvPicPr>
        <p:blipFill>
          <a:blip r:embed="rId2"/>
          <a:srcRect/>
          <a:stretch>
            <a:fillRect/>
          </a:stretch>
        </p:blipFill>
        <p:spPr bwMode="auto">
          <a:xfrm>
            <a:off x="428625" y="676275"/>
            <a:ext cx="3643313" cy="323850"/>
          </a:xfrm>
          <a:prstGeom prst="rect">
            <a:avLst/>
          </a:prstGeom>
          <a:noFill/>
          <a:ln w="9525">
            <a:noFill/>
            <a:miter lim="800000"/>
            <a:headEnd/>
            <a:tailEnd/>
          </a:ln>
        </p:spPr>
      </p:pic>
    </p:spTree>
  </p:cSld>
  <p:clrMapOvr>
    <a:masterClrMapping/>
  </p:clrMapOvr>
  <p:hf sldNum="0" hdr="0" dt="0"/>
</p:sldLayout>
</file>

<file path=ppt/slideLayouts/slideLayout6.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t>单击此处编辑母版标题样式</a:t>
            </a:r>
            <a:endParaRPr lang="zh-CN" dirty="0"/>
          </a:p>
        </p:txBody>
      </p:sp>
      <p:sp>
        <p:nvSpPr>
          <p:cNvPr id="3" name="内容占位符 2"/>
          <p:cNvSpPr>
            <a:spLocks noGrp="1"/>
          </p:cNvSpPr>
          <p:nvPr>
            <p:ph sz="half" idx="1"/>
          </p:nvPr>
        </p:nvSpPr>
        <p:spPr>
          <a:xfrm>
            <a:off x="323528" y="1275606"/>
            <a:ext cx="2954560" cy="3600400"/>
          </a:xfrm>
        </p:spPr>
        <p:txBody>
          <a:bodyPr>
            <a:normAutofit/>
          </a:bodyPr>
          <a:lstStyle>
            <a:lvl1pPr latinLnBrk="0">
              <a:defRPr lang="zh-CN" sz="2400"/>
            </a:lvl1pPr>
            <a:lvl2pPr latinLnBrk="0">
              <a:defRPr lang="zh-CN" sz="1800"/>
            </a:lvl2pPr>
            <a:lvl3pPr latinLnBrk="0">
              <a:defRPr lang="zh-CN" sz="1800"/>
            </a:lvl3pPr>
            <a:lvl4pPr latinLnBrk="0">
              <a:defRPr lang="zh-CN" sz="1800"/>
            </a:lvl4pPr>
            <a:lvl5pPr marL="1508760" latinLnBrk="0">
              <a:defRPr lang="zh-CN" sz="1800"/>
            </a:lvl5pPr>
            <a:lvl6pPr marL="1508760" latinLnBrk="0">
              <a:defRPr lang="zh-CN" sz="1400"/>
            </a:lvl6pPr>
            <a:lvl7pPr marL="1508760" latinLnBrk="0">
              <a:defRPr lang="zh-CN" sz="1400"/>
            </a:lvl7pPr>
            <a:lvl8pPr marL="1508760" latinLnBrk="0">
              <a:defRPr lang="zh-CN" sz="1400"/>
            </a:lvl8pPr>
            <a:lvl9pPr marL="1508760" latinLnBrk="0">
              <a:defRPr lang="zh-CN" sz="1400"/>
            </a:lvl9pPr>
          </a:lstStyle>
          <a:p>
            <a:pPr lvl="0"/>
            <a:r>
              <a:rPr lang="zh-CN" altLang="en-US" dirty="0"/>
              <a:t>单击此处编辑母版文本样式</a:t>
            </a:r>
            <a:endParaRPr lang="zh-CN" altLang="en-US" dirty="0"/>
          </a:p>
          <a:p>
            <a:pPr lvl="1"/>
            <a:r>
              <a:rPr lang="zh-CN" altLang="en-US" dirty="0"/>
              <a:t>第二级</a:t>
            </a:r>
            <a:endParaRPr lang="zh-CN" altLang="en-US" dirty="0"/>
          </a:p>
          <a:p>
            <a:pPr lvl="2"/>
            <a:r>
              <a:rPr lang="zh-CN" altLang="en-US" dirty="0"/>
              <a:t>第三级</a:t>
            </a:r>
            <a:endParaRPr lang="zh-CN" altLang="en-US" dirty="0"/>
          </a:p>
          <a:p>
            <a:pPr lvl="3"/>
            <a:r>
              <a:rPr lang="zh-CN" altLang="en-US" dirty="0"/>
              <a:t>第四级</a:t>
            </a:r>
            <a:endParaRPr lang="zh-CN" altLang="en-US" dirty="0"/>
          </a:p>
          <a:p>
            <a:pPr lvl="4"/>
            <a:r>
              <a:rPr lang="zh-CN" altLang="en-US" dirty="0"/>
              <a:t>第五级</a:t>
            </a:r>
            <a:endParaRPr lang="zh-CN" dirty="0"/>
          </a:p>
        </p:txBody>
      </p:sp>
      <p:sp>
        <p:nvSpPr>
          <p:cNvPr id="4" name="内容占位符 3"/>
          <p:cNvSpPr>
            <a:spLocks noGrp="1"/>
          </p:cNvSpPr>
          <p:nvPr>
            <p:ph sz="half" idx="2"/>
          </p:nvPr>
        </p:nvSpPr>
        <p:spPr>
          <a:xfrm>
            <a:off x="3563888" y="1275606"/>
            <a:ext cx="2954560" cy="3600400"/>
          </a:xfrm>
        </p:spPr>
        <p:txBody>
          <a:bodyPr>
            <a:normAutofit/>
          </a:bodyPr>
          <a:lstStyle>
            <a:lvl1pPr latinLnBrk="0">
              <a:defRPr lang="zh-CN" sz="2400"/>
            </a:lvl1pPr>
            <a:lvl2pPr latinLnBrk="0">
              <a:defRPr lang="zh-CN" sz="1800"/>
            </a:lvl2pPr>
            <a:lvl3pPr latinLnBrk="0">
              <a:defRPr lang="zh-CN" sz="1800"/>
            </a:lvl3pPr>
            <a:lvl4pPr latinLnBrk="0">
              <a:defRPr lang="zh-CN" sz="1800"/>
            </a:lvl4pPr>
            <a:lvl5pPr marL="1508760" latinLnBrk="0">
              <a:defRPr lang="zh-CN" sz="1800"/>
            </a:lvl5pPr>
            <a:lvl6pPr marL="1508760" latinLnBrk="0">
              <a:defRPr lang="zh-CN" sz="1400"/>
            </a:lvl6pPr>
            <a:lvl7pPr marL="1508760" latinLnBrk="0">
              <a:defRPr lang="zh-CN" sz="1400"/>
            </a:lvl7pPr>
            <a:lvl8pPr marL="1508760" latinLnBrk="0">
              <a:defRPr lang="zh-CN" sz="1400"/>
            </a:lvl8pPr>
            <a:lvl9pPr marL="1508760" latinLnBrk="0">
              <a:defRPr lang="zh-CN" sz="1400"/>
            </a:lvl9pPr>
          </a:lstStyle>
          <a:p>
            <a:pPr lvl="0"/>
            <a:r>
              <a:rPr lang="zh-CN" altLang="en-US" dirty="0"/>
              <a:t>单击此处编辑母版文本样式</a:t>
            </a:r>
            <a:endParaRPr lang="zh-CN" altLang="en-US" dirty="0"/>
          </a:p>
          <a:p>
            <a:pPr lvl="1"/>
            <a:r>
              <a:rPr lang="zh-CN" altLang="en-US" dirty="0"/>
              <a:t>第二级</a:t>
            </a:r>
            <a:endParaRPr lang="zh-CN" altLang="en-US" dirty="0"/>
          </a:p>
          <a:p>
            <a:pPr lvl="2"/>
            <a:r>
              <a:rPr lang="zh-CN" altLang="en-US" dirty="0"/>
              <a:t>第三级</a:t>
            </a:r>
            <a:endParaRPr lang="zh-CN" altLang="en-US" dirty="0"/>
          </a:p>
          <a:p>
            <a:pPr lvl="3"/>
            <a:r>
              <a:rPr lang="zh-CN" altLang="en-US" dirty="0"/>
              <a:t>第四级</a:t>
            </a:r>
            <a:endParaRPr lang="zh-CN" altLang="en-US" dirty="0"/>
          </a:p>
          <a:p>
            <a:pPr lvl="4"/>
            <a:r>
              <a:rPr lang="zh-CN" altLang="en-US" dirty="0"/>
              <a:t>第五级</a:t>
            </a:r>
            <a:endParaRPr lang="zh-CN" dirty="0"/>
          </a:p>
        </p:txBody>
      </p:sp>
      <p:sp>
        <p:nvSpPr>
          <p:cNvPr id="5" name="幻灯片编号占位符 6"/>
          <p:cNvSpPr>
            <a:spLocks noGrp="1"/>
          </p:cNvSpPr>
          <p:nvPr>
            <p:ph type="sldNum" sz="quarter" idx="10"/>
          </p:nvPr>
        </p:nvSpPr>
        <p:spPr>
          <a:xfrm>
            <a:off x="0" y="4865688"/>
            <a:ext cx="1033463" cy="277812"/>
          </a:xfrm>
        </p:spPr>
        <p:txBody>
          <a:bodyPr/>
          <a:lstStyle>
            <a:lvl1pPr>
              <a:defRPr/>
            </a:lvl1pPr>
          </a:lstStyle>
          <a:p>
            <a:pPr>
              <a:defRPr/>
            </a:pPr>
            <a:fld id="{A21D6545-F5B1-4091-AF86-876458C14ED6}" type="slidenum">
              <a:rPr/>
            </a:fld>
            <a:endParaRPr lang="zh-CN"/>
          </a:p>
        </p:txBody>
      </p:sp>
    </p:spTree>
  </p:cSld>
  <p:clrMapOvr>
    <a:masterClrMapping/>
  </p:clrMapOvr>
  <p:transition spd="med">
    <p:fade/>
  </p:transition>
  <p:hf sldNum="0" hdr="0" dt="0"/>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
        <p:nvSpPr>
          <p:cNvPr id="4" name="矩形 3"/>
          <p:cNvSpPr/>
          <p:nvPr userDrawn="1"/>
        </p:nvSpPr>
        <p:spPr>
          <a:xfrm>
            <a:off x="-1" y="0"/>
            <a:ext cx="9143997" cy="5143500"/>
          </a:xfrm>
          <a:prstGeom prst="rect">
            <a:avLst/>
          </a:prstGeom>
          <a:gradFill flip="none" rotWithShape="1">
            <a:gsLst>
              <a:gs pos="0">
                <a:srgbClr val="F5F5F5"/>
              </a:gs>
              <a:gs pos="73000">
                <a:srgbClr val="F3F3F3"/>
              </a:gs>
              <a:gs pos="100000">
                <a:srgbClr val="E2DEDF"/>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1435" tIns="45717" rIns="91435" bIns="45717" rtlCol="0" anchor="ctr"/>
          <a:lstStyle/>
          <a:p>
            <a:pPr algn="ctr" defTabSz="913765"/>
            <a:endParaRPr lang="zh-CN" altLang="en-US" sz="1865">
              <a:solidFill>
                <a:prstClr val="white"/>
              </a:solidFill>
            </a:endParaRPr>
          </a:p>
        </p:txBody>
      </p:sp>
    </p:spTree>
  </p:cSld>
  <p:clrMapOvr>
    <a:masterClrMapping/>
  </p:clrMapOvr>
  <p:hf sldNum="0" hdr="0" dt="0"/>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11" name="矩形 10"/>
          <p:cNvSpPr/>
          <p:nvPr userDrawn="1"/>
        </p:nvSpPr>
        <p:spPr>
          <a:xfrm>
            <a:off x="0" y="0"/>
            <a:ext cx="9144000" cy="5143501"/>
          </a:xfrm>
          <a:prstGeom prst="rect">
            <a:avLst/>
          </a:prstGeom>
          <a:gradFill flip="none" rotWithShape="1">
            <a:gsLst>
              <a:gs pos="0">
                <a:srgbClr val="F5F5F5"/>
              </a:gs>
              <a:gs pos="73000">
                <a:srgbClr val="F3F3F3"/>
              </a:gs>
              <a:gs pos="100000">
                <a:srgbClr val="E2DEDF"/>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1435" tIns="45717" rIns="91435" bIns="45717" rtlCol="0" anchor="ctr"/>
          <a:lstStyle/>
          <a:p>
            <a:pPr algn="ctr" defTabSz="913765"/>
            <a:endParaRPr lang="zh-CN" altLang="en-US" sz="1865">
              <a:solidFill>
                <a:prstClr val="white"/>
              </a:solidFill>
            </a:endParaRPr>
          </a:p>
        </p:txBody>
      </p:sp>
      <p:sp>
        <p:nvSpPr>
          <p:cNvPr id="10" name="Rounded Rectangle 32"/>
          <p:cNvSpPr/>
          <p:nvPr userDrawn="1"/>
        </p:nvSpPr>
        <p:spPr>
          <a:xfrm>
            <a:off x="6818" y="195486"/>
            <a:ext cx="3993678" cy="493068"/>
          </a:xfrm>
          <a:prstGeom prst="roundRect">
            <a:avLst/>
          </a:prstGeom>
          <a:gradFill flip="none" rotWithShape="1">
            <a:gsLst>
              <a:gs pos="0">
                <a:srgbClr val="C00000">
                  <a:shade val="30000"/>
                  <a:satMod val="115000"/>
                </a:srgbClr>
              </a:gs>
              <a:gs pos="50000">
                <a:srgbClr val="C00000">
                  <a:shade val="67500"/>
                  <a:satMod val="115000"/>
                </a:srgbClr>
              </a:gs>
              <a:gs pos="100000">
                <a:srgbClr val="C00000">
                  <a:shade val="100000"/>
                  <a:satMod val="115000"/>
                </a:srgbClr>
              </a:gs>
            </a:gsLst>
            <a:lin ang="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latin typeface="+mn-ea"/>
            </a:endParaRPr>
          </a:p>
        </p:txBody>
      </p:sp>
      <p:sp>
        <p:nvSpPr>
          <p:cNvPr id="12" name="Rectangle 26"/>
          <p:cNvSpPr/>
          <p:nvPr userDrawn="1"/>
        </p:nvSpPr>
        <p:spPr>
          <a:xfrm>
            <a:off x="0" y="195486"/>
            <a:ext cx="683568" cy="493068"/>
          </a:xfrm>
          <a:prstGeom prst="rect">
            <a:avLst/>
          </a:prstGeom>
          <a:gradFill flip="none" rotWithShape="1">
            <a:gsLst>
              <a:gs pos="0">
                <a:srgbClr val="C00000">
                  <a:shade val="30000"/>
                  <a:satMod val="115000"/>
                </a:srgbClr>
              </a:gs>
              <a:gs pos="50000">
                <a:srgbClr val="C00000">
                  <a:shade val="67500"/>
                  <a:satMod val="115000"/>
                </a:srgbClr>
              </a:gs>
              <a:gs pos="100000">
                <a:srgbClr val="C00000">
                  <a:shade val="100000"/>
                  <a:satMod val="115000"/>
                </a:srgbClr>
              </a:gs>
            </a:gsLst>
            <a:lin ang="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latin typeface="+mn-ea"/>
            </a:endParaRPr>
          </a:p>
        </p:txBody>
      </p:sp>
      <p:sp>
        <p:nvSpPr>
          <p:cNvPr id="13" name="Title 1"/>
          <p:cNvSpPr txBox="1"/>
          <p:nvPr userDrawn="1"/>
        </p:nvSpPr>
        <p:spPr bwMode="auto">
          <a:xfrm>
            <a:off x="0" y="200191"/>
            <a:ext cx="683568" cy="481352"/>
          </a:xfrm>
          <a:prstGeom prst="rect">
            <a:avLst/>
          </a:prstGeom>
          <a:noFill/>
          <a:ln w="9525">
            <a:noFill/>
            <a:miter lim="800000"/>
          </a:ln>
        </p:spPr>
        <p:txBody>
          <a:bodyPr vert="horz" wrap="square" lIns="91440" tIns="45720" rIns="91440" bIns="45720" numCol="1" rtlCol="0" anchor="ctr" anchorCtr="0" compatLnSpc="1">
            <a:noAutofit/>
            <a:scene3d>
              <a:camera prst="orthographicFront"/>
              <a:lightRig rig="soft" dir="t">
                <a:rot lat="0" lon="0" rev="10800000"/>
              </a:lightRig>
            </a:scene3d>
            <a:sp3d>
              <a:bevelT w="27940" h="12700"/>
              <a:contourClr>
                <a:srgbClr val="DDDDDD"/>
              </a:contourClr>
            </a:sp3d>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sz="2000" i="0" u="none" strike="noStrike" kern="0" cap="none" spc="-150" normalizeH="0" baseline="0" noProof="0" dirty="0">
                <a:ln w="11430"/>
                <a:solidFill>
                  <a:srgbClr val="FFC000"/>
                </a:solidFill>
                <a:effectLst/>
                <a:uLnTx/>
                <a:uFillTx/>
                <a:latin typeface="+mn-ea"/>
              </a:rPr>
              <a:t>01</a:t>
            </a:r>
            <a:endParaRPr kumimoji="0" lang="en-US" sz="2000" i="0" u="none" strike="noStrike" kern="0" cap="none" spc="-150" normalizeH="0" baseline="0" noProof="0" dirty="0">
              <a:ln w="11430"/>
              <a:solidFill>
                <a:srgbClr val="FFC000"/>
              </a:solidFill>
              <a:effectLst/>
              <a:uLnTx/>
              <a:uFillTx/>
              <a:latin typeface="+mn-ea"/>
            </a:endParaRPr>
          </a:p>
        </p:txBody>
      </p:sp>
      <p:pic>
        <p:nvPicPr>
          <p:cNvPr id="8" name="Picture 2" descr="F:\My Personal Data\MY PROJECT\Themeforest\graphics\powerpoint\moreworkin\2.0\images\shadow2.png"/>
          <p:cNvPicPr>
            <a:picLocks noChangeAspect="1" noChangeArrowheads="1"/>
          </p:cNvPicPr>
          <p:nvPr userDrawn="1"/>
        </p:nvPicPr>
        <p:blipFill>
          <a:blip r:embed="rId2" cstate="print"/>
          <a:srcRect/>
          <a:stretch>
            <a:fillRect/>
          </a:stretch>
        </p:blipFill>
        <p:spPr bwMode="auto">
          <a:xfrm>
            <a:off x="428596" y="676078"/>
            <a:ext cx="3643338" cy="324036"/>
          </a:xfrm>
          <a:prstGeom prst="rect">
            <a:avLst/>
          </a:prstGeom>
          <a:noFill/>
        </p:spPr>
      </p:pic>
    </p:spTree>
  </p:cSld>
  <p:clrMapOvr>
    <a:masterClrMapping/>
  </p:clrMapOvr>
  <p:hf sldNum="0" hdr="0" dt="0"/>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10" name="矩形 9"/>
          <p:cNvSpPr/>
          <p:nvPr userDrawn="1"/>
        </p:nvSpPr>
        <p:spPr>
          <a:xfrm>
            <a:off x="0" y="0"/>
            <a:ext cx="9144000" cy="5143501"/>
          </a:xfrm>
          <a:prstGeom prst="rect">
            <a:avLst/>
          </a:prstGeom>
          <a:gradFill flip="none" rotWithShape="1">
            <a:gsLst>
              <a:gs pos="0">
                <a:srgbClr val="F5F5F5"/>
              </a:gs>
              <a:gs pos="73000">
                <a:srgbClr val="F3F3F3"/>
              </a:gs>
              <a:gs pos="100000">
                <a:srgbClr val="E2DEDF"/>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1435" tIns="45717" rIns="91435" bIns="45717" rtlCol="0" anchor="ctr"/>
          <a:lstStyle/>
          <a:p>
            <a:pPr algn="ctr" defTabSz="913765"/>
            <a:endParaRPr lang="zh-CN" altLang="en-US" sz="1865">
              <a:solidFill>
                <a:prstClr val="white"/>
              </a:solidFill>
            </a:endParaRPr>
          </a:p>
        </p:txBody>
      </p:sp>
      <p:sp>
        <p:nvSpPr>
          <p:cNvPr id="8" name="Rounded Rectangle 32"/>
          <p:cNvSpPr/>
          <p:nvPr userDrawn="1"/>
        </p:nvSpPr>
        <p:spPr>
          <a:xfrm>
            <a:off x="6818" y="195486"/>
            <a:ext cx="3993678" cy="493068"/>
          </a:xfrm>
          <a:prstGeom prst="roundRect">
            <a:avLst/>
          </a:prstGeom>
          <a:gradFill flip="none" rotWithShape="1">
            <a:gsLst>
              <a:gs pos="0">
                <a:srgbClr val="C00000">
                  <a:shade val="30000"/>
                  <a:satMod val="115000"/>
                </a:srgbClr>
              </a:gs>
              <a:gs pos="50000">
                <a:srgbClr val="C00000">
                  <a:shade val="67500"/>
                  <a:satMod val="115000"/>
                </a:srgbClr>
              </a:gs>
              <a:gs pos="100000">
                <a:srgbClr val="C00000">
                  <a:shade val="100000"/>
                  <a:satMod val="115000"/>
                </a:srgbClr>
              </a:gs>
            </a:gsLst>
            <a:lin ang="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latin typeface="+mn-ea"/>
            </a:endParaRPr>
          </a:p>
        </p:txBody>
      </p:sp>
      <p:sp>
        <p:nvSpPr>
          <p:cNvPr id="9" name="Rectangle 26"/>
          <p:cNvSpPr/>
          <p:nvPr userDrawn="1"/>
        </p:nvSpPr>
        <p:spPr>
          <a:xfrm>
            <a:off x="0" y="195486"/>
            <a:ext cx="683568" cy="493068"/>
          </a:xfrm>
          <a:prstGeom prst="rect">
            <a:avLst/>
          </a:prstGeom>
          <a:gradFill flip="none" rotWithShape="1">
            <a:gsLst>
              <a:gs pos="0">
                <a:srgbClr val="C00000">
                  <a:shade val="30000"/>
                  <a:satMod val="115000"/>
                </a:srgbClr>
              </a:gs>
              <a:gs pos="50000">
                <a:srgbClr val="C00000">
                  <a:shade val="67500"/>
                  <a:satMod val="115000"/>
                </a:srgbClr>
              </a:gs>
              <a:gs pos="100000">
                <a:srgbClr val="C00000">
                  <a:shade val="100000"/>
                  <a:satMod val="115000"/>
                </a:srgbClr>
              </a:gs>
            </a:gsLst>
            <a:lin ang="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latin typeface="+mn-ea"/>
            </a:endParaRPr>
          </a:p>
        </p:txBody>
      </p:sp>
      <p:sp>
        <p:nvSpPr>
          <p:cNvPr id="11" name="Title 1"/>
          <p:cNvSpPr txBox="1"/>
          <p:nvPr userDrawn="1"/>
        </p:nvSpPr>
        <p:spPr bwMode="auto">
          <a:xfrm>
            <a:off x="0" y="200191"/>
            <a:ext cx="683568" cy="481352"/>
          </a:xfrm>
          <a:prstGeom prst="rect">
            <a:avLst/>
          </a:prstGeom>
          <a:noFill/>
          <a:ln w="9525">
            <a:noFill/>
            <a:miter lim="800000"/>
          </a:ln>
        </p:spPr>
        <p:txBody>
          <a:bodyPr vert="horz" wrap="square" lIns="91440" tIns="45720" rIns="91440" bIns="45720" numCol="1" rtlCol="0" anchor="ctr" anchorCtr="0" compatLnSpc="1">
            <a:noAutofit/>
            <a:scene3d>
              <a:camera prst="orthographicFront"/>
              <a:lightRig rig="soft" dir="t">
                <a:rot lat="0" lon="0" rev="10800000"/>
              </a:lightRig>
            </a:scene3d>
            <a:sp3d>
              <a:bevelT w="27940" h="12700"/>
              <a:contourClr>
                <a:srgbClr val="DDDDDD"/>
              </a:contourClr>
            </a:sp3d>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sz="2000" i="0" u="none" strike="noStrike" kern="0" cap="none" spc="-150" normalizeH="0" baseline="0" noProof="0" dirty="0">
                <a:ln w="11430"/>
                <a:solidFill>
                  <a:srgbClr val="FFC000"/>
                </a:solidFill>
                <a:effectLst/>
                <a:uLnTx/>
                <a:uFillTx/>
                <a:latin typeface="+mn-ea"/>
              </a:rPr>
              <a:t>02</a:t>
            </a:r>
            <a:endParaRPr kumimoji="0" lang="en-US" sz="2000" i="0" u="none" strike="noStrike" kern="0" cap="none" spc="-150" normalizeH="0" baseline="0" noProof="0" dirty="0">
              <a:ln w="11430"/>
              <a:solidFill>
                <a:srgbClr val="FFC000"/>
              </a:solidFill>
              <a:effectLst/>
              <a:uLnTx/>
              <a:uFillTx/>
              <a:latin typeface="+mn-ea"/>
            </a:endParaRPr>
          </a:p>
        </p:txBody>
      </p:sp>
      <p:pic>
        <p:nvPicPr>
          <p:cNvPr id="17" name="Picture 2" descr="F:\My Personal Data\MY PROJECT\Themeforest\graphics\powerpoint\moreworkin\2.0\images\shadow2.png"/>
          <p:cNvPicPr>
            <a:picLocks noChangeAspect="1" noChangeArrowheads="1"/>
          </p:cNvPicPr>
          <p:nvPr userDrawn="1"/>
        </p:nvPicPr>
        <p:blipFill>
          <a:blip r:embed="rId2" cstate="print"/>
          <a:srcRect/>
          <a:stretch>
            <a:fillRect/>
          </a:stretch>
        </p:blipFill>
        <p:spPr bwMode="auto">
          <a:xfrm>
            <a:off x="428596" y="676078"/>
            <a:ext cx="3643338" cy="324036"/>
          </a:xfrm>
          <a:prstGeom prst="rect">
            <a:avLst/>
          </a:prstGeom>
          <a:noFill/>
        </p:spPr>
      </p:pic>
    </p:spTree>
  </p:cSld>
  <p:clrMapOvr>
    <a:masterClrMapping/>
  </p:clrMapOvr>
  <p:hf sldNum="0" hdr="0" dt="0"/>
</p:sldLayout>
</file>

<file path=ppt/slideMasters/_rels/slideMaster1.xml.rels><?xml version="1.0" encoding="UTF-8" standalone="yes"?>
<Relationships xmlns="http://schemas.openxmlformats.org/package/2006/relationships"><Relationship Id="rId7" Type="http://schemas.openxmlformats.org/officeDocument/2006/relationships/theme" Target="../theme/theme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8" Type="http://schemas.openxmlformats.org/officeDocument/2006/relationships/theme" Target="../theme/theme2.xml"/><Relationship Id="rId7" Type="http://schemas.openxmlformats.org/officeDocument/2006/relationships/slideLayout" Target="../slideLayouts/slideLayout13.xml"/><Relationship Id="rId6" Type="http://schemas.openxmlformats.org/officeDocument/2006/relationships/slideLayout" Target="../slideLayouts/slideLayout12.xml"/><Relationship Id="rId5" Type="http://schemas.openxmlformats.org/officeDocument/2006/relationships/slideLayout" Target="../slideLayouts/slideLayout11.xml"/><Relationship Id="rId4" Type="http://schemas.openxmlformats.org/officeDocument/2006/relationships/slideLayout" Target="../slideLayouts/slideLayout10.xml"/><Relationship Id="rId3" Type="http://schemas.openxmlformats.org/officeDocument/2006/relationships/slideLayout" Target="../slideLayouts/slideLayout9.xml"/><Relationship Id="rId2" Type="http://schemas.openxmlformats.org/officeDocument/2006/relationships/slideLayout" Target="../slideLayouts/slideLayout8.xml"/><Relationship Id="rId1" Type="http://schemas.openxmlformats.org/officeDocument/2006/relationships/slideLayout" Target="../slideLayouts/slideLayout7.xml"/></Relationships>
</file>

<file path=ppt/slideMasters/_rels/slideMaster3.xml.rels><?xml version="1.0" encoding="UTF-8" standalone="yes"?>
<Relationships xmlns="http://schemas.openxmlformats.org/package/2006/relationships"><Relationship Id="rId6" Type="http://schemas.openxmlformats.org/officeDocument/2006/relationships/theme" Target="../theme/theme3.xml"/><Relationship Id="rId5" Type="http://schemas.openxmlformats.org/officeDocument/2006/relationships/image" Target="../media/image1.png"/><Relationship Id="rId4" Type="http://schemas.openxmlformats.org/officeDocument/2006/relationships/image" Target="../media/image3.png"/><Relationship Id="rId3" Type="http://schemas.openxmlformats.org/officeDocument/2006/relationships/slideLayout" Target="../slideLayouts/slideLayout16.xml"/><Relationship Id="rId2" Type="http://schemas.openxmlformats.org/officeDocument/2006/relationships/slideLayout" Target="../slideLayouts/slideLayout15.xml"/><Relationship Id="rId1"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06375"/>
            <a:ext cx="8229600" cy="857250"/>
          </a:xfrm>
          <a:prstGeom prst="rect">
            <a:avLst/>
          </a:prstGeom>
          <a:noFill/>
          <a:ln w="9525">
            <a:noFill/>
            <a:miter lim="800000"/>
          </a:ln>
        </p:spPr>
        <p:txBody>
          <a:bodyPr vert="horz" wrap="square" lIns="91440" tIns="45720" rIns="91440" bIns="45720" numCol="1" anchor="ctr" anchorCtr="0" compatLnSpc="1"/>
          <a:lstStyle/>
          <a:p>
            <a:pPr lvl="0"/>
            <a:r>
              <a:rPr lang="en-US" altLang="zh-CN"/>
              <a:t>Click to edit Master title style</a:t>
            </a:r>
            <a:endParaRPr lang="en-US" altLang="zh-CN"/>
          </a:p>
        </p:txBody>
      </p:sp>
      <p:sp>
        <p:nvSpPr>
          <p:cNvPr id="1027" name="Text Placeholder 2"/>
          <p:cNvSpPr>
            <a:spLocks noGrp="1"/>
          </p:cNvSpPr>
          <p:nvPr>
            <p:ph type="body" idx="1"/>
          </p:nvPr>
        </p:nvSpPr>
        <p:spPr bwMode="auto">
          <a:xfrm>
            <a:off x="457200" y="1200150"/>
            <a:ext cx="8229600" cy="3394075"/>
          </a:xfrm>
          <a:prstGeom prst="rect">
            <a:avLst/>
          </a:prstGeom>
          <a:noFill/>
          <a:ln w="9525">
            <a:noFill/>
            <a:miter lim="800000"/>
          </a:ln>
        </p:spPr>
        <p:txBody>
          <a:bodyPr vert="horz" wrap="square" lIns="91440" tIns="45720" rIns="91440" bIns="45720" numCol="1" anchor="t" anchorCtr="0" compatLnSpc="1"/>
          <a:lstStyle/>
          <a:p>
            <a:pPr lvl="0"/>
            <a:r>
              <a:rPr lang="en-US" altLang="zh-CN"/>
              <a:t>Click to edit Master text styles</a:t>
            </a:r>
            <a:endParaRPr lang="en-US" altLang="zh-CN"/>
          </a:p>
          <a:p>
            <a:pPr lvl="1"/>
            <a:r>
              <a:rPr lang="en-US" altLang="zh-CN"/>
              <a:t>Second level</a:t>
            </a:r>
            <a:endParaRPr lang="en-US" altLang="zh-CN"/>
          </a:p>
          <a:p>
            <a:pPr lvl="2"/>
            <a:r>
              <a:rPr lang="en-US" altLang="zh-CN"/>
              <a:t>Third level</a:t>
            </a:r>
            <a:endParaRPr lang="en-US" altLang="zh-CN"/>
          </a:p>
          <a:p>
            <a:pPr lvl="3"/>
            <a:r>
              <a:rPr lang="en-US" altLang="zh-CN"/>
              <a:t>Fourth level</a:t>
            </a:r>
            <a:endParaRPr lang="en-US" altLang="zh-CN"/>
          </a:p>
          <a:p>
            <a:pPr lvl="4"/>
            <a:r>
              <a:rPr lang="en-US" altLang="zh-CN"/>
              <a:t>Fifth level</a:t>
            </a:r>
            <a:endParaRPr lang="en-US" altLang="zh-CN"/>
          </a:p>
        </p:txBody>
      </p:sp>
      <p:sp>
        <p:nvSpPr>
          <p:cNvPr id="4" name="Date Placeholder 3"/>
          <p:cNvSpPr>
            <a:spLocks noGrp="1"/>
          </p:cNvSpPr>
          <p:nvPr>
            <p:ph type="dt" sz="half" idx="2"/>
          </p:nvPr>
        </p:nvSpPr>
        <p:spPr>
          <a:xfrm>
            <a:off x="457200" y="4767263"/>
            <a:ext cx="2133600" cy="274637"/>
          </a:xfrm>
          <a:prstGeom prst="rect">
            <a:avLst/>
          </a:prstGeom>
        </p:spPr>
        <p:txBody>
          <a:bodyPr vert="horz" lIns="91440" tIns="45720" rIns="91440" bIns="45720" rtlCol="0" anchor="ctr"/>
          <a:lstStyle>
            <a:lvl1pPr algn="l" fontAlgn="auto">
              <a:spcBef>
                <a:spcPts val="0"/>
              </a:spcBef>
              <a:spcAft>
                <a:spcPts val="0"/>
              </a:spcAft>
              <a:defRPr sz="1200">
                <a:solidFill>
                  <a:schemeClr val="tx1">
                    <a:tint val="75000"/>
                  </a:schemeClr>
                </a:solidFill>
                <a:latin typeface="+mn-lt"/>
                <a:ea typeface="+mn-ea"/>
                <a:cs typeface="+mn-cs"/>
              </a:defRPr>
            </a:lvl1pPr>
          </a:lstStyle>
          <a:p>
            <a:pPr>
              <a:defRPr/>
            </a:pPr>
            <a:fld id="{83B2FE6C-DC2A-4FAF-BB7D-A4266C6140AA}" type="datetimeFigureOut">
              <a:rPr lang="en-US"/>
            </a:fld>
            <a:endParaRPr lang="en-US"/>
          </a:p>
        </p:txBody>
      </p:sp>
      <p:sp>
        <p:nvSpPr>
          <p:cNvPr id="5" name="Footer Placeholder 4"/>
          <p:cNvSpPr>
            <a:spLocks noGrp="1"/>
          </p:cNvSpPr>
          <p:nvPr>
            <p:ph type="ftr" sz="quarter" idx="3"/>
          </p:nvPr>
        </p:nvSpPr>
        <p:spPr>
          <a:xfrm>
            <a:off x="3124200" y="4767263"/>
            <a:ext cx="2895600" cy="274637"/>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r>
              <a:rPr lang="en-US"/>
              <a:t>000</a:t>
            </a:r>
            <a:endParaRPr lang="en-US"/>
          </a:p>
        </p:txBody>
      </p:sp>
      <p:sp>
        <p:nvSpPr>
          <p:cNvPr id="6" name="Slide Number Placeholder 5"/>
          <p:cNvSpPr>
            <a:spLocks noGrp="1"/>
          </p:cNvSpPr>
          <p:nvPr>
            <p:ph type="sldNum" sz="quarter" idx="4"/>
          </p:nvPr>
        </p:nvSpPr>
        <p:spPr>
          <a:xfrm>
            <a:off x="6553200" y="4767263"/>
            <a:ext cx="2133600" cy="274637"/>
          </a:xfrm>
          <a:prstGeom prst="rect">
            <a:avLst/>
          </a:prstGeom>
        </p:spPr>
        <p:txBody>
          <a:bodyPr vert="horz" lIns="91440" tIns="45720" rIns="91440" bIns="45720" rtlCol="0" anchor="ctr"/>
          <a:lstStyle>
            <a:lvl1pPr algn="r" fontAlgn="auto">
              <a:spcBef>
                <a:spcPts val="0"/>
              </a:spcBef>
              <a:spcAft>
                <a:spcPts val="0"/>
              </a:spcAft>
              <a:defRPr sz="1200">
                <a:solidFill>
                  <a:schemeClr val="tx1">
                    <a:tint val="75000"/>
                  </a:schemeClr>
                </a:solidFill>
                <a:latin typeface="+mn-lt"/>
                <a:ea typeface="+mn-ea"/>
                <a:cs typeface="+mn-cs"/>
              </a:defRPr>
            </a:lvl1pPr>
          </a:lstStyle>
          <a:p>
            <a:pPr>
              <a:defRPr/>
            </a:pPr>
            <a:fld id="{99A1CC4B-3F09-4E62-9436-B0E98467C531}" type="slidenum">
              <a:rPr lang="en-US"/>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Lst>
  <p:hf sldNum="0" hdr="0" dt="0"/>
  <p:txStyles>
    <p:titleStyle>
      <a:lvl1pPr algn="ctr" rtl="0" eaLnBrk="0" fontAlgn="base" hangingPunct="0">
        <a:spcBef>
          <a:spcPct val="0"/>
        </a:spcBef>
        <a:spcAft>
          <a:spcPct val="0"/>
        </a:spcAft>
        <a:defRPr sz="4400">
          <a:solidFill>
            <a:schemeClr val="tx2"/>
          </a:solidFill>
          <a:latin typeface="Arial" panose="020B0604020202020204" pitchFamily="34" charset="0"/>
        </a:defRPr>
      </a:lvl1pPr>
      <a:lvl2pPr algn="ctr" rtl="0" eaLnBrk="0" fontAlgn="base" hangingPunct="0">
        <a:spcBef>
          <a:spcPct val="0"/>
        </a:spcBef>
        <a:spcAft>
          <a:spcPct val="0"/>
        </a:spcAft>
        <a:defRPr sz="4400">
          <a:solidFill>
            <a:schemeClr val="tx2"/>
          </a:solidFill>
          <a:latin typeface="Arial" panose="020B0604020202020204" pitchFamily="34" charset="0"/>
        </a:defRPr>
      </a:lvl2pPr>
      <a:lvl3pPr algn="ctr" rtl="0" eaLnBrk="0" fontAlgn="base" hangingPunct="0">
        <a:spcBef>
          <a:spcPct val="0"/>
        </a:spcBef>
        <a:spcAft>
          <a:spcPct val="0"/>
        </a:spcAft>
        <a:defRPr sz="4400">
          <a:solidFill>
            <a:schemeClr val="tx2"/>
          </a:solidFill>
          <a:latin typeface="Arial" panose="020B0604020202020204" pitchFamily="34" charset="0"/>
        </a:defRPr>
      </a:lvl3pPr>
      <a:lvl4pPr algn="ctr" rtl="0" eaLnBrk="0" fontAlgn="base" hangingPunct="0">
        <a:spcBef>
          <a:spcPct val="0"/>
        </a:spcBef>
        <a:spcAft>
          <a:spcPct val="0"/>
        </a:spcAft>
        <a:defRPr sz="4400">
          <a:solidFill>
            <a:schemeClr val="tx2"/>
          </a:solidFill>
          <a:latin typeface="Arial" panose="020B0604020202020204" pitchFamily="34" charset="0"/>
        </a:defRPr>
      </a:lvl4pPr>
      <a:lvl5pPr algn="ctr" rtl="0" eaLnBrk="0" fontAlgn="base" hangingPunct="0">
        <a:spcBef>
          <a:spcPct val="0"/>
        </a:spcBef>
        <a:spcAft>
          <a:spcPct val="0"/>
        </a:spcAft>
        <a:defRPr sz="4400">
          <a:solidFill>
            <a:schemeClr val="tx2"/>
          </a:solidFill>
          <a:latin typeface="Arial" panose="020B0604020202020204" pitchFamily="34" charset="0"/>
        </a:defRPr>
      </a:lvl5pPr>
      <a:lvl6pPr marL="457200" algn="ctr" rtl="0" eaLnBrk="0" fontAlgn="base" hangingPunct="0">
        <a:spcBef>
          <a:spcPct val="0"/>
        </a:spcBef>
        <a:spcAft>
          <a:spcPct val="0"/>
        </a:spcAft>
        <a:defRPr sz="4400">
          <a:solidFill>
            <a:schemeClr val="tx2"/>
          </a:solidFill>
          <a:latin typeface="Arial" panose="020B0604020202020204" pitchFamily="34" charset="0"/>
        </a:defRPr>
      </a:lvl6pPr>
      <a:lvl7pPr marL="914400" algn="ctr" rtl="0" eaLnBrk="0" fontAlgn="base" hangingPunct="0">
        <a:spcBef>
          <a:spcPct val="0"/>
        </a:spcBef>
        <a:spcAft>
          <a:spcPct val="0"/>
        </a:spcAft>
        <a:defRPr sz="4400">
          <a:solidFill>
            <a:schemeClr val="tx2"/>
          </a:solidFill>
          <a:latin typeface="Arial" panose="020B0604020202020204" pitchFamily="34" charset="0"/>
        </a:defRPr>
      </a:lvl7pPr>
      <a:lvl8pPr marL="1371600" algn="ctr" rtl="0" eaLnBrk="0" fontAlgn="base" hangingPunct="0">
        <a:spcBef>
          <a:spcPct val="0"/>
        </a:spcBef>
        <a:spcAft>
          <a:spcPct val="0"/>
        </a:spcAft>
        <a:defRPr sz="4400">
          <a:solidFill>
            <a:schemeClr val="tx2"/>
          </a:solidFill>
          <a:latin typeface="Arial" panose="020B0604020202020204" pitchFamily="34" charset="0"/>
        </a:defRPr>
      </a:lvl8pPr>
      <a:lvl9pPr marL="1828800" algn="ctr" rtl="0" eaLnBrk="0" fontAlgn="base" hangingPunct="0">
        <a:spcBef>
          <a:spcPct val="0"/>
        </a:spcBef>
        <a:spcAft>
          <a:spcPct val="0"/>
        </a:spcAft>
        <a:defRPr sz="4400">
          <a:solidFill>
            <a:schemeClr val="tx2"/>
          </a:solidFill>
          <a:latin typeface="Arial" panose="020B0604020202020204"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panose="020B0604020202020204" pitchFamily="34" charset="0"/>
        </a:defRPr>
      </a:lvl1pPr>
      <a:lvl2pPr marL="742950" indent="-285750" algn="l" rtl="0" eaLnBrk="0" fontAlgn="base" hangingPunct="0">
        <a:spcBef>
          <a:spcPct val="20000"/>
        </a:spcBef>
        <a:spcAft>
          <a:spcPct val="0"/>
        </a:spcAft>
        <a:buChar char="–"/>
        <a:defRPr sz="2800">
          <a:solidFill>
            <a:schemeClr val="tx1"/>
          </a:solidFill>
          <a:latin typeface="Arial" panose="020B0604020202020204" pitchFamily="34" charset="0"/>
        </a:defRPr>
      </a:lvl2pPr>
      <a:lvl3pPr marL="1143000" indent="-228600" algn="l" rtl="0" eaLnBrk="0" fontAlgn="base" hangingPunct="0">
        <a:spcBef>
          <a:spcPct val="20000"/>
        </a:spcBef>
        <a:spcAft>
          <a:spcPct val="0"/>
        </a:spcAft>
        <a:buChar char="•"/>
        <a:defRPr sz="2400">
          <a:solidFill>
            <a:schemeClr val="tx1"/>
          </a:solidFill>
          <a:latin typeface="Arial" panose="020B0604020202020204" pitchFamily="34" charset="0"/>
        </a:defRPr>
      </a:lvl3pPr>
      <a:lvl4pPr marL="1600200" indent="-228600" algn="l" rtl="0" eaLnBrk="0" fontAlgn="base" hangingPunct="0">
        <a:spcBef>
          <a:spcPct val="20000"/>
        </a:spcBef>
        <a:spcAft>
          <a:spcPct val="0"/>
        </a:spcAft>
        <a:buChar char="–"/>
        <a:defRPr sz="2000">
          <a:solidFill>
            <a:schemeClr val="tx1"/>
          </a:solidFill>
          <a:latin typeface="Arial" panose="020B0604020202020204" pitchFamily="34" charset="0"/>
        </a:defRPr>
      </a:lvl4pPr>
      <a:lvl5pPr marL="2057400" indent="-228600" algn="l" rtl="0" eaLnBrk="0" fontAlgn="base" hangingPunct="0">
        <a:spcBef>
          <a:spcPct val="20000"/>
        </a:spcBef>
        <a:spcAft>
          <a:spcPct val="0"/>
        </a:spcAft>
        <a:buChar char="»"/>
        <a:defRPr sz="2000">
          <a:solidFill>
            <a:schemeClr val="tx1"/>
          </a:solidFill>
          <a:latin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algn="l" rtl="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algn="l" rtl="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algn="l" rtl="0" eaLnBrk="0" fontAlgn="base" hangingPunct="0">
        <a:spcBef>
          <a:spcPct val="20000"/>
        </a:spcBef>
        <a:spcAft>
          <a:spcPct val="0"/>
        </a:spcAft>
        <a:buChar char="»"/>
        <a:defRPr sz="2000">
          <a:solidFill>
            <a:schemeClr val="tx1"/>
          </a:solidFill>
          <a:latin typeface="Arial" panose="020B0604020202020204" pitchFamily="34" charset="0"/>
        </a:defRPr>
      </a:lvl9pPr>
    </p:bodyStyle>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05978"/>
            <a:ext cx="8229600" cy="857250"/>
          </a:xfrm>
          <a:prstGeom prst="rect">
            <a:avLst/>
          </a:prstGeom>
          <a:noFill/>
          <a:ln w="9525">
            <a:noFill/>
            <a:miter lim="800000"/>
          </a:ln>
        </p:spPr>
        <p:txBody>
          <a:bodyPr vert="horz" wrap="square" lIns="91440" tIns="45720" rIns="91440" bIns="45720" numCol="1" anchor="ctr" anchorCtr="0" compatLnSpc="1"/>
          <a:lstStyle/>
          <a:p>
            <a:pPr lvl="0"/>
            <a:r>
              <a:rPr lang="en-US"/>
              <a:t>Click to edit Master title style</a:t>
            </a:r>
            <a:endParaRPr lang="en-US"/>
          </a:p>
        </p:txBody>
      </p:sp>
      <p:sp>
        <p:nvSpPr>
          <p:cNvPr id="1027" name="Text Placeholder 2"/>
          <p:cNvSpPr>
            <a:spLocks noGrp="1"/>
          </p:cNvSpPr>
          <p:nvPr>
            <p:ph type="body" idx="1"/>
          </p:nvPr>
        </p:nvSpPr>
        <p:spPr bwMode="auto">
          <a:xfrm>
            <a:off x="457200" y="1200155"/>
            <a:ext cx="8229600" cy="3394472"/>
          </a:xfrm>
          <a:prstGeom prst="rect">
            <a:avLst/>
          </a:prstGeom>
          <a:noFill/>
          <a:ln w="9525">
            <a:noFill/>
            <a:miter lim="800000"/>
          </a:ln>
        </p:spPr>
        <p:txBody>
          <a:bodyPr vert="horz" wrap="square" lIns="91440" tIns="45720" rIns="91440" bIns="45720" numCol="1" anchor="t" anchorCtr="0" compatLnSpc="1"/>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4" name="Date Placeholder 3"/>
          <p:cNvSpPr>
            <a:spLocks noGrp="1"/>
          </p:cNvSpPr>
          <p:nvPr>
            <p:ph type="dt" sz="half" idx="2"/>
          </p:nvPr>
        </p:nvSpPr>
        <p:spPr>
          <a:xfrm>
            <a:off x="457200" y="4767278"/>
            <a:ext cx="2133600" cy="273844"/>
          </a:xfrm>
          <a:prstGeom prst="rect">
            <a:avLst/>
          </a:prstGeom>
        </p:spPr>
        <p:txBody>
          <a:bodyPr vert="horz" lIns="91440" tIns="45720" rIns="91440" bIns="45720" rtlCol="0" anchor="ctr"/>
          <a:lstStyle>
            <a:lvl1pPr algn="l" fontAlgn="auto">
              <a:spcBef>
                <a:spcPts val="0"/>
              </a:spcBef>
              <a:spcAft>
                <a:spcPts val="0"/>
              </a:spcAft>
              <a:defRPr sz="1200">
                <a:solidFill>
                  <a:schemeClr val="tx1">
                    <a:tint val="75000"/>
                  </a:schemeClr>
                </a:solidFill>
                <a:latin typeface="+mn-lt"/>
                <a:cs typeface="+mn-cs"/>
              </a:defRPr>
            </a:lvl1pPr>
          </a:lstStyle>
          <a:p>
            <a:pPr>
              <a:defRPr/>
            </a:pPr>
            <a:fld id="{A8592C57-8F29-4C6E-A40D-EF1CAF829ECA}" type="datetimeFigureOut">
              <a:rPr lang="en-US"/>
            </a:fld>
            <a:endParaRPr lang="en-US"/>
          </a:p>
        </p:txBody>
      </p:sp>
      <p:sp>
        <p:nvSpPr>
          <p:cNvPr id="5" name="Footer Placeholder 4"/>
          <p:cNvSpPr>
            <a:spLocks noGrp="1"/>
          </p:cNvSpPr>
          <p:nvPr>
            <p:ph type="ftr" sz="quarter" idx="3"/>
          </p:nvPr>
        </p:nvSpPr>
        <p:spPr>
          <a:xfrm>
            <a:off x="3124200" y="4767278"/>
            <a:ext cx="2895600" cy="273844"/>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a:defRPr/>
            </a:pPr>
            <a:r>
              <a:rPr lang="en-US"/>
              <a:t>000</a:t>
            </a:r>
            <a:endParaRPr lang="en-US"/>
          </a:p>
        </p:txBody>
      </p:sp>
      <p:sp>
        <p:nvSpPr>
          <p:cNvPr id="6" name="Slide Number Placeholder 5"/>
          <p:cNvSpPr>
            <a:spLocks noGrp="1"/>
          </p:cNvSpPr>
          <p:nvPr>
            <p:ph type="sldNum" sz="quarter" idx="4"/>
          </p:nvPr>
        </p:nvSpPr>
        <p:spPr>
          <a:xfrm>
            <a:off x="6553200" y="4767278"/>
            <a:ext cx="2133600" cy="273844"/>
          </a:xfrm>
          <a:prstGeom prst="rect">
            <a:avLst/>
          </a:prstGeom>
        </p:spPr>
        <p:txBody>
          <a:bodyPr vert="horz" lIns="91440" tIns="45720" rIns="91440" bIns="45720" rtlCol="0" anchor="ctr"/>
          <a:lstStyle>
            <a:lvl1pPr algn="r" fontAlgn="auto">
              <a:spcBef>
                <a:spcPts val="0"/>
              </a:spcBef>
              <a:spcAft>
                <a:spcPts val="0"/>
              </a:spcAft>
              <a:defRPr sz="1200">
                <a:solidFill>
                  <a:schemeClr val="tx1">
                    <a:tint val="75000"/>
                  </a:schemeClr>
                </a:solidFill>
                <a:latin typeface="+mn-lt"/>
                <a:cs typeface="+mn-cs"/>
              </a:defRPr>
            </a:lvl1pPr>
          </a:lstStyle>
          <a:p>
            <a:pPr>
              <a:defRPr/>
            </a:pPr>
            <a:fld id="{EDAC0A44-9349-4B32-B316-BDB438BD7CBD}" type="slidenum">
              <a:rPr lang="en-US"/>
            </a:fld>
            <a:endParaRPr lang="en-US"/>
          </a:p>
        </p:txBody>
      </p:sp>
    </p:spTree>
  </p:cSld>
  <p:clrMap bg1="lt1" tx1="dk1" bg2="lt2" tx2="dk2" accent1="accent1" accent2="accent2" accent3="accent3" accent4="accent4" accent5="accent5" accent6="accent6" hlink="hlink" folHlink="folHlink"/>
  <p:sldLayoutIdLst>
    <p:sldLayoutId id="2147483656" r:id="rId1"/>
    <p:sldLayoutId id="2147483657" r:id="rId2"/>
    <p:sldLayoutId id="2147483658" r:id="rId3"/>
    <p:sldLayoutId id="2147483659" r:id="rId4"/>
    <p:sldLayoutId id="2147483660" r:id="rId5"/>
    <p:sldLayoutId id="2147483661" r:id="rId6"/>
    <p:sldLayoutId id="2147483662" r:id="rId7"/>
  </p:sldLayoutIdLst>
  <p:hf sldNum="0" hdr="0" dt="0"/>
  <p:txStyles>
    <p:titleStyle>
      <a:lvl1pPr algn="ctr" rtl="0" eaLnBrk="0" fontAlgn="base" hangingPunct="0">
        <a:spcBef>
          <a:spcPct val="0"/>
        </a:spcBef>
        <a:spcAft>
          <a:spcPct val="0"/>
        </a:spcAft>
        <a:defRPr sz="4400">
          <a:solidFill>
            <a:schemeClr val="tx2"/>
          </a:solidFill>
          <a:latin typeface="Arial" panose="020B0604020202020204" pitchFamily="34" charset="0"/>
        </a:defRPr>
      </a:lvl1pPr>
      <a:lvl2pPr algn="ctr" rtl="0" eaLnBrk="0" fontAlgn="base" hangingPunct="0">
        <a:spcBef>
          <a:spcPct val="0"/>
        </a:spcBef>
        <a:spcAft>
          <a:spcPct val="0"/>
        </a:spcAft>
        <a:defRPr sz="4400">
          <a:solidFill>
            <a:schemeClr val="tx2"/>
          </a:solidFill>
          <a:latin typeface="Arial" panose="020B0604020202020204" pitchFamily="34" charset="0"/>
        </a:defRPr>
      </a:lvl2pPr>
      <a:lvl3pPr algn="ctr" rtl="0" eaLnBrk="0" fontAlgn="base" hangingPunct="0">
        <a:spcBef>
          <a:spcPct val="0"/>
        </a:spcBef>
        <a:spcAft>
          <a:spcPct val="0"/>
        </a:spcAft>
        <a:defRPr sz="4400">
          <a:solidFill>
            <a:schemeClr val="tx2"/>
          </a:solidFill>
          <a:latin typeface="Arial" panose="020B0604020202020204" pitchFamily="34" charset="0"/>
        </a:defRPr>
      </a:lvl3pPr>
      <a:lvl4pPr algn="ctr" rtl="0" eaLnBrk="0" fontAlgn="base" hangingPunct="0">
        <a:spcBef>
          <a:spcPct val="0"/>
        </a:spcBef>
        <a:spcAft>
          <a:spcPct val="0"/>
        </a:spcAft>
        <a:defRPr sz="4400">
          <a:solidFill>
            <a:schemeClr val="tx2"/>
          </a:solidFill>
          <a:latin typeface="Arial" panose="020B0604020202020204" pitchFamily="34" charset="0"/>
        </a:defRPr>
      </a:lvl4pPr>
      <a:lvl5pPr algn="ctr" rtl="0" eaLnBrk="0" fontAlgn="base" hangingPunct="0">
        <a:spcBef>
          <a:spcPct val="0"/>
        </a:spcBef>
        <a:spcAft>
          <a:spcPct val="0"/>
        </a:spcAft>
        <a:defRPr sz="4400">
          <a:solidFill>
            <a:schemeClr val="tx2"/>
          </a:solidFill>
          <a:latin typeface="Arial" panose="020B0604020202020204" pitchFamily="34" charset="0"/>
        </a:defRPr>
      </a:lvl5pPr>
      <a:lvl6pPr marL="457200" algn="ctr" rtl="0" eaLnBrk="0" fontAlgn="base" hangingPunct="0">
        <a:spcBef>
          <a:spcPct val="0"/>
        </a:spcBef>
        <a:spcAft>
          <a:spcPct val="0"/>
        </a:spcAft>
        <a:defRPr sz="4400">
          <a:solidFill>
            <a:schemeClr val="tx2"/>
          </a:solidFill>
          <a:latin typeface="Arial" panose="020B0604020202020204" pitchFamily="34" charset="0"/>
        </a:defRPr>
      </a:lvl6pPr>
      <a:lvl7pPr marL="914400" algn="ctr" rtl="0" eaLnBrk="0" fontAlgn="base" hangingPunct="0">
        <a:spcBef>
          <a:spcPct val="0"/>
        </a:spcBef>
        <a:spcAft>
          <a:spcPct val="0"/>
        </a:spcAft>
        <a:defRPr sz="4400">
          <a:solidFill>
            <a:schemeClr val="tx2"/>
          </a:solidFill>
          <a:latin typeface="Arial" panose="020B0604020202020204" pitchFamily="34" charset="0"/>
        </a:defRPr>
      </a:lvl7pPr>
      <a:lvl8pPr marL="1371600" algn="ctr" rtl="0" eaLnBrk="0" fontAlgn="base" hangingPunct="0">
        <a:spcBef>
          <a:spcPct val="0"/>
        </a:spcBef>
        <a:spcAft>
          <a:spcPct val="0"/>
        </a:spcAft>
        <a:defRPr sz="4400">
          <a:solidFill>
            <a:schemeClr val="tx2"/>
          </a:solidFill>
          <a:latin typeface="Arial" panose="020B0604020202020204" pitchFamily="34" charset="0"/>
        </a:defRPr>
      </a:lvl8pPr>
      <a:lvl9pPr marL="1828800" algn="ctr" rtl="0" eaLnBrk="0" fontAlgn="base" hangingPunct="0">
        <a:spcBef>
          <a:spcPct val="0"/>
        </a:spcBef>
        <a:spcAft>
          <a:spcPct val="0"/>
        </a:spcAft>
        <a:defRPr sz="4400">
          <a:solidFill>
            <a:schemeClr val="tx2"/>
          </a:solidFill>
          <a:latin typeface="Arial" panose="020B0604020202020204"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panose="020B0604020202020204" pitchFamily="34" charset="0"/>
        </a:defRPr>
      </a:lvl1pPr>
      <a:lvl2pPr marL="742950" indent="-285750" algn="l" rtl="0" eaLnBrk="0" fontAlgn="base" hangingPunct="0">
        <a:spcBef>
          <a:spcPct val="20000"/>
        </a:spcBef>
        <a:spcAft>
          <a:spcPct val="0"/>
        </a:spcAft>
        <a:buChar char="–"/>
        <a:defRPr sz="2800">
          <a:solidFill>
            <a:schemeClr val="tx1"/>
          </a:solidFill>
          <a:latin typeface="Arial" panose="020B0604020202020204" pitchFamily="34" charset="0"/>
        </a:defRPr>
      </a:lvl2pPr>
      <a:lvl3pPr marL="1143000" indent="-228600" algn="l" rtl="0" eaLnBrk="0" fontAlgn="base" hangingPunct="0">
        <a:spcBef>
          <a:spcPct val="20000"/>
        </a:spcBef>
        <a:spcAft>
          <a:spcPct val="0"/>
        </a:spcAft>
        <a:buChar char="•"/>
        <a:defRPr sz="2400">
          <a:solidFill>
            <a:schemeClr val="tx1"/>
          </a:solidFill>
          <a:latin typeface="Arial" panose="020B0604020202020204" pitchFamily="34" charset="0"/>
        </a:defRPr>
      </a:lvl3pPr>
      <a:lvl4pPr marL="1600200" indent="-228600" algn="l" rtl="0" eaLnBrk="0" fontAlgn="base" hangingPunct="0">
        <a:spcBef>
          <a:spcPct val="20000"/>
        </a:spcBef>
        <a:spcAft>
          <a:spcPct val="0"/>
        </a:spcAft>
        <a:buChar char="–"/>
        <a:defRPr sz="2000">
          <a:solidFill>
            <a:schemeClr val="tx1"/>
          </a:solidFill>
          <a:latin typeface="Arial" panose="020B0604020202020204" pitchFamily="34" charset="0"/>
        </a:defRPr>
      </a:lvl4pPr>
      <a:lvl5pPr marL="2057400" indent="-228600" algn="l" rtl="0" eaLnBrk="0" fontAlgn="base" hangingPunct="0">
        <a:spcBef>
          <a:spcPct val="20000"/>
        </a:spcBef>
        <a:spcAft>
          <a:spcPct val="0"/>
        </a:spcAft>
        <a:buChar char="»"/>
        <a:defRPr sz="2000">
          <a:solidFill>
            <a:schemeClr val="tx1"/>
          </a:solidFill>
          <a:latin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algn="l" rtl="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algn="l" rtl="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algn="l" rtl="0" eaLnBrk="0" fontAlgn="base" hangingPunct="0">
        <a:spcBef>
          <a:spcPct val="20000"/>
        </a:spcBef>
        <a:spcAft>
          <a:spcPct val="0"/>
        </a:spcAft>
        <a:buChar char="»"/>
        <a:defRPr sz="2000">
          <a:solidFill>
            <a:schemeClr val="tx1"/>
          </a:solidFill>
          <a:latin typeface="Arial" panose="020B0604020202020204" pitchFamily="34" charset="0"/>
        </a:defRPr>
      </a:lvl9pPr>
    </p:bodyStyle>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8" name="Rounded Rectangle 32"/>
          <p:cNvSpPr/>
          <p:nvPr userDrawn="1"/>
        </p:nvSpPr>
        <p:spPr>
          <a:xfrm>
            <a:off x="6818" y="195486"/>
            <a:ext cx="3993678" cy="493068"/>
          </a:xfrm>
          <a:prstGeom prst="roundRect">
            <a:avLst/>
          </a:prstGeom>
          <a:gradFill flip="none" rotWithShape="1">
            <a:gsLst>
              <a:gs pos="0">
                <a:srgbClr val="C00000">
                  <a:shade val="30000"/>
                  <a:satMod val="115000"/>
                </a:srgbClr>
              </a:gs>
              <a:gs pos="50000">
                <a:srgbClr val="C00000">
                  <a:shade val="67500"/>
                  <a:satMod val="115000"/>
                </a:srgbClr>
              </a:gs>
              <a:gs pos="100000">
                <a:srgbClr val="C00000">
                  <a:shade val="100000"/>
                  <a:satMod val="115000"/>
                </a:srgbClr>
              </a:gs>
            </a:gsLst>
            <a:lin ang="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latin typeface="+mn-ea"/>
            </a:endParaRPr>
          </a:p>
        </p:txBody>
      </p:sp>
      <p:sp>
        <p:nvSpPr>
          <p:cNvPr id="23" name="灯片编号占位符 22"/>
          <p:cNvSpPr>
            <a:spLocks noGrp="1"/>
          </p:cNvSpPr>
          <p:nvPr>
            <p:ph type="sldNum" sz="quarter" idx="4"/>
          </p:nvPr>
        </p:nvSpPr>
        <p:spPr>
          <a:xfrm>
            <a:off x="8129016" y="4300538"/>
            <a:ext cx="609600" cy="390906"/>
          </a:xfrm>
          <a:prstGeom prst="rect">
            <a:avLst/>
          </a:prstGeom>
        </p:spPr>
        <p:txBody>
          <a:bodyPr vert="horz" anchor="ctr"/>
          <a:lstStyle>
            <a:lvl1pPr algn="ctr" eaLnBrk="1" latinLnBrk="0" hangingPunct="1">
              <a:defRPr kumimoji="0" sz="1400" b="1">
                <a:solidFill>
                  <a:srgbClr val="FFFFFF"/>
                </a:solidFill>
              </a:defRPr>
            </a:lvl1pPr>
          </a:lstStyle>
          <a:p>
            <a:fld id="{FF32A02C-46F3-4B23-B3CB-8C6AF6773EF5}" type="slidenum">
              <a:rPr lang="zh-CN" altLang="en-US" smtClean="0"/>
            </a:fld>
            <a:endParaRPr lang="zh-CN" altLang="en-US"/>
          </a:p>
        </p:txBody>
      </p:sp>
      <p:sp>
        <p:nvSpPr>
          <p:cNvPr id="15" name="TextBox 19"/>
          <p:cNvSpPr txBox="1"/>
          <p:nvPr userDrawn="1"/>
        </p:nvSpPr>
        <p:spPr>
          <a:xfrm>
            <a:off x="747713" y="214313"/>
            <a:ext cx="4953000" cy="461962"/>
          </a:xfrm>
          <a:prstGeom prst="rect">
            <a:avLst/>
          </a:prstGeom>
          <a:noFill/>
        </p:spPr>
        <p:txBody>
          <a:bodyPr>
            <a:spAutoFit/>
          </a:bodyPr>
          <a:lstStyle/>
          <a:p>
            <a:pPr>
              <a:defRPr/>
            </a:pPr>
            <a:r>
              <a:rPr lang="zh-CN" altLang="en-US" sz="2400" b="1" kern="1600" spc="300" dirty="0">
                <a:solidFill>
                  <a:schemeClr val="bg1"/>
                </a:solidFill>
                <a:latin typeface="微软雅黑" panose="020B0503020204020204" pitchFamily="34" charset="-122"/>
                <a:ea typeface="微软雅黑" panose="020B0503020204020204" pitchFamily="34" charset="-122"/>
                <a:cs typeface="Arial" panose="020B0604020202020204" pitchFamily="34" charset="0"/>
              </a:rPr>
              <a:t>成都税务纳税人学堂</a:t>
            </a:r>
            <a:endParaRPr lang="zh-CN" altLang="en-US" sz="2400" b="1" kern="1600" spc="300" dirty="0">
              <a:solidFill>
                <a:schemeClr val="bg1"/>
              </a:solidFill>
              <a:latin typeface="微软雅黑" panose="020B0503020204020204" pitchFamily="34" charset="-122"/>
              <a:ea typeface="微软雅黑" panose="020B0503020204020204" pitchFamily="34" charset="-122"/>
              <a:cs typeface="Arial" panose="020B0604020202020204" pitchFamily="34" charset="0"/>
            </a:endParaRPr>
          </a:p>
        </p:txBody>
      </p:sp>
      <p:pic>
        <p:nvPicPr>
          <p:cNvPr id="17" name="图片 2" descr="2"/>
          <p:cNvPicPr>
            <a:picLocks noChangeAspect="1"/>
          </p:cNvPicPr>
          <p:nvPr userDrawn="1"/>
        </p:nvPicPr>
        <p:blipFill>
          <a:blip r:embed="rId4"/>
          <a:srcRect/>
          <a:stretch>
            <a:fillRect/>
          </a:stretch>
        </p:blipFill>
        <p:spPr bwMode="auto">
          <a:xfrm>
            <a:off x="53975" y="146050"/>
            <a:ext cx="693738" cy="530225"/>
          </a:xfrm>
          <a:prstGeom prst="rect">
            <a:avLst/>
          </a:prstGeom>
          <a:noFill/>
          <a:ln w="9525">
            <a:noFill/>
            <a:miter lim="800000"/>
            <a:headEnd/>
            <a:tailEnd/>
          </a:ln>
        </p:spPr>
      </p:pic>
      <p:pic>
        <p:nvPicPr>
          <p:cNvPr id="6" name="Picture 2" descr="F:\My Personal Data\MY PROJECT\Themeforest\graphics\powerpoint\moreworkin\2.0\images\shadow2.png"/>
          <p:cNvPicPr>
            <a:picLocks noChangeAspect="1" noChangeArrowheads="1"/>
          </p:cNvPicPr>
          <p:nvPr userDrawn="1"/>
        </p:nvPicPr>
        <p:blipFill>
          <a:blip r:embed="rId5" cstate="print"/>
          <a:srcRect/>
          <a:stretch>
            <a:fillRect/>
          </a:stretch>
        </p:blipFill>
        <p:spPr bwMode="auto">
          <a:xfrm>
            <a:off x="428596" y="676079"/>
            <a:ext cx="3643338" cy="324036"/>
          </a:xfrm>
          <a:prstGeom prst="rect">
            <a:avLst/>
          </a:prstGeom>
          <a:noFill/>
        </p:spPr>
      </p:pic>
    </p:spTree>
  </p:cSld>
  <p:clrMap bg1="lt1" tx1="dk1" bg2="lt2" tx2="dk2" accent1="accent1" accent2="accent2" accent3="accent3" accent4="accent4" accent5="accent5" accent6="accent6" hlink="hlink" folHlink="folHlink"/>
  <p:sldLayoutIdLst>
    <p:sldLayoutId id="2147483664" r:id="rId1"/>
    <p:sldLayoutId id="2147483665" r:id="rId2"/>
    <p:sldLayoutId id="2147483666" r:id="rId3"/>
  </p:sldLayoutIdLst>
  <p:hf sldNum="0" hdr="0" dt="0"/>
  <p:txStyles>
    <p:titleStyle>
      <a:lvl1pPr algn="l" rtl="0" eaLnBrk="1" latinLnBrk="0" hangingPunct="1">
        <a:spcBef>
          <a:spcPct val="0"/>
        </a:spcBef>
        <a:buNone/>
        <a:defRPr kumimoji="0" sz="3000" b="0" kern="1200" cap="small" baseline="0">
          <a:solidFill>
            <a:schemeClr val="tx2"/>
          </a:solidFill>
          <a:latin typeface="+mj-lt"/>
          <a:ea typeface="+mj-ea"/>
          <a:cs typeface="+mj-cs"/>
        </a:defRPr>
      </a:lvl1pPr>
    </p:titleStyle>
    <p:bodyStyle>
      <a:lvl1pPr marL="274320" indent="-274320" algn="l" rtl="0" eaLnBrk="1" latinLnBrk="0" hangingPunct="1">
        <a:spcBef>
          <a:spcPts val="600"/>
        </a:spcBef>
        <a:buClr>
          <a:schemeClr val="accent1"/>
        </a:buClr>
        <a:buSzPct val="70000"/>
        <a:buFont typeface="Wingdings" panose="05000000000000000000"/>
        <a:buChar char=""/>
        <a:defRPr kumimoji="0" sz="2400" kern="1200">
          <a:solidFill>
            <a:schemeClr val="tx1"/>
          </a:solidFill>
          <a:latin typeface="+mn-lt"/>
          <a:ea typeface="+mn-ea"/>
          <a:cs typeface="+mn-cs"/>
        </a:defRPr>
      </a:lvl1pPr>
      <a:lvl2pPr marL="640080" indent="-274320" algn="l" rtl="0" eaLnBrk="1" latinLnBrk="0" hangingPunct="1">
        <a:spcBef>
          <a:spcPct val="20000"/>
        </a:spcBef>
        <a:buClr>
          <a:schemeClr val="accent1"/>
        </a:buClr>
        <a:buSzPct val="80000"/>
        <a:buFont typeface="Wingdings 2" panose="05020102010507070707"/>
        <a:buChar char=""/>
        <a:defRPr kumimoji="0" sz="2100" kern="1200">
          <a:solidFill>
            <a:schemeClr val="tx1"/>
          </a:solidFill>
          <a:latin typeface="+mn-lt"/>
          <a:ea typeface="+mn-ea"/>
          <a:cs typeface="+mn-cs"/>
        </a:defRPr>
      </a:lvl2pPr>
      <a:lvl3pPr marL="914400" indent="-182880" algn="l" rtl="0" eaLnBrk="1" latinLnBrk="0" hangingPunct="1">
        <a:spcBef>
          <a:spcPct val="20000"/>
        </a:spcBef>
        <a:buClr>
          <a:schemeClr val="accent1">
            <a:shade val="75000"/>
          </a:schemeClr>
        </a:buClr>
        <a:buSzPct val="60000"/>
        <a:buFont typeface="Wingdings" panose="05000000000000000000"/>
        <a:buChar char=""/>
        <a:defRPr kumimoji="0" sz="1800" kern="1200">
          <a:solidFill>
            <a:schemeClr val="tx1"/>
          </a:solidFill>
          <a:latin typeface="+mn-lt"/>
          <a:ea typeface="+mn-ea"/>
          <a:cs typeface="+mn-cs"/>
        </a:defRPr>
      </a:lvl3pPr>
      <a:lvl4pPr marL="1188720" indent="-182880" algn="l" rtl="0" eaLnBrk="1" latinLnBrk="0" hangingPunct="1">
        <a:spcBef>
          <a:spcPct val="20000"/>
        </a:spcBef>
        <a:buClr>
          <a:schemeClr val="accent1">
            <a:tint val="60000"/>
          </a:schemeClr>
        </a:buClr>
        <a:buSzPct val="60000"/>
        <a:buFont typeface="Wingdings" panose="05000000000000000000"/>
        <a:buChar char=""/>
        <a:defRPr kumimoji="0" sz="1800" kern="1200">
          <a:solidFill>
            <a:schemeClr val="tx1"/>
          </a:solidFill>
          <a:latin typeface="+mn-lt"/>
          <a:ea typeface="+mn-ea"/>
          <a:cs typeface="+mn-cs"/>
        </a:defRPr>
      </a:lvl4pPr>
      <a:lvl5pPr marL="1463040" indent="-182880" algn="l" rtl="0" eaLnBrk="1" latinLnBrk="0" hangingPunct="1">
        <a:spcBef>
          <a:spcPct val="20000"/>
        </a:spcBef>
        <a:buClr>
          <a:schemeClr val="accent2">
            <a:tint val="60000"/>
          </a:schemeClr>
        </a:buClr>
        <a:buSzPct val="68000"/>
        <a:buFont typeface="Wingdings 2" panose="05020102010507070707"/>
        <a:buChar char=""/>
        <a:defRPr kumimoji="0" sz="1600" kern="1200">
          <a:solidFill>
            <a:schemeClr val="tx1"/>
          </a:solidFill>
          <a:latin typeface="+mn-lt"/>
          <a:ea typeface="+mn-ea"/>
          <a:cs typeface="+mn-cs"/>
        </a:defRPr>
      </a:lvl5pPr>
      <a:lvl6pPr marL="1737360" indent="-182880" algn="l" rtl="0" eaLnBrk="1" latinLnBrk="0" hangingPunct="1">
        <a:spcBef>
          <a:spcPct val="20000"/>
        </a:spcBef>
        <a:buClr>
          <a:schemeClr val="accent1"/>
        </a:buClr>
        <a:buChar char="•"/>
        <a:defRPr kumimoji="0" sz="1600" kern="1200">
          <a:solidFill>
            <a:schemeClr val="tx2"/>
          </a:solidFill>
          <a:latin typeface="+mn-lt"/>
          <a:ea typeface="+mn-ea"/>
          <a:cs typeface="+mn-cs"/>
        </a:defRPr>
      </a:lvl6pPr>
      <a:lvl7pPr marL="2011680" indent="-182880" algn="l" rtl="0" eaLnBrk="1" latinLnBrk="0" hangingPunct="1">
        <a:spcBef>
          <a:spcPct val="20000"/>
        </a:spcBef>
        <a:buClr>
          <a:schemeClr val="accent1">
            <a:tint val="60000"/>
          </a:schemeClr>
        </a:buClr>
        <a:buSzPct val="60000"/>
        <a:buFont typeface="Wingdings" panose="05000000000000000000"/>
        <a:buChar char=""/>
        <a:defRPr kumimoji="0" sz="1400" kern="1200" baseline="0">
          <a:solidFill>
            <a:schemeClr val="tx2"/>
          </a:solidFill>
          <a:latin typeface="+mn-lt"/>
          <a:ea typeface="+mn-ea"/>
          <a:cs typeface="+mn-cs"/>
        </a:defRPr>
      </a:lvl7pPr>
      <a:lvl8pPr marL="2286000" indent="-182880" algn="l" rtl="0" eaLnBrk="1" latinLnBrk="0" hangingPunct="1">
        <a:spcBef>
          <a:spcPct val="20000"/>
        </a:spcBef>
        <a:buClr>
          <a:schemeClr val="accent2"/>
        </a:buClr>
        <a:buChar char="•"/>
        <a:defRPr kumimoji="0" sz="1400" kern="1200" cap="small" baseline="0">
          <a:solidFill>
            <a:schemeClr val="tx2"/>
          </a:solidFill>
          <a:latin typeface="+mn-lt"/>
          <a:ea typeface="+mn-ea"/>
          <a:cs typeface="+mn-cs"/>
        </a:defRPr>
      </a:lvl8pPr>
      <a:lvl9pPr marL="2560320" indent="-182880" algn="l" rtl="0" eaLnBrk="1" latinLnBrk="0" hangingPunct="1">
        <a:spcBef>
          <a:spcPct val="20000"/>
        </a:spcBef>
        <a:buClr>
          <a:schemeClr val="accent1">
            <a:shade val="75000"/>
          </a:schemeClr>
        </a:buClr>
        <a:buChar char="•"/>
        <a:defRPr kumimoji="0" sz="1400" kern="1200" baseline="0">
          <a:solidFill>
            <a:schemeClr val="tx2"/>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16.xml"/><Relationship Id="rId1" Type="http://schemas.openxmlformats.org/officeDocument/2006/relationships/image" Target="../media/image5.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4.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14.xml"/><Relationship Id="rId1" Type="http://schemas.openxmlformats.org/officeDocument/2006/relationships/image" Target="../media/image8.jpe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14.xml"/><Relationship Id="rId1" Type="http://schemas.openxmlformats.org/officeDocument/2006/relationships/image" Target="../media/image9.jpeg"/></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16.xml"/><Relationship Id="rId1" Type="http://schemas.openxmlformats.org/officeDocument/2006/relationships/image" Target="../media/image6.jpeg"/></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14.xml"/><Relationship Id="rId1" Type="http://schemas.openxmlformats.org/officeDocument/2006/relationships/hyperlink" Target="http://www.shui5.cn/article/ce/86646.html" TargetMode="Externa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4" Type="http://schemas.openxmlformats.org/officeDocument/2006/relationships/notesSlide" Target="../notesSlides/notesSlide24.xml"/><Relationship Id="rId3" Type="http://schemas.openxmlformats.org/officeDocument/2006/relationships/slideLayout" Target="../slideLayouts/slideLayout14.xml"/><Relationship Id="rId2" Type="http://schemas.openxmlformats.org/officeDocument/2006/relationships/hyperlink" Target="http://www.shui5.cn/article/ce/86646.html" TargetMode="External"/><Relationship Id="rId1" Type="http://schemas.openxmlformats.org/officeDocument/2006/relationships/hyperlink" Target="http://www.shui5.cn/article/8b/81342.html" TargetMode="Externa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4.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4.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4.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4" Type="http://schemas.openxmlformats.org/officeDocument/2006/relationships/notesSlide" Target="../notesSlides/notesSlide3.xml"/><Relationship Id="rId3" Type="http://schemas.openxmlformats.org/officeDocument/2006/relationships/slideLayout" Target="../slideLayouts/slideLayout15.xml"/><Relationship Id="rId2" Type="http://schemas.openxmlformats.org/officeDocument/2006/relationships/image" Target="../media/image3.png"/><Relationship Id="rId1" Type="http://schemas.openxmlformats.org/officeDocument/2006/relationships/image" Target="../media/image7.jpeg"/></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4.xml"/></Relationships>
</file>

<file path=ppt/slides/_rels/slide31.xml.rels><?xml version="1.0" encoding="UTF-8" standalone="yes"?>
<Relationships xmlns="http://schemas.openxmlformats.org/package/2006/relationships"><Relationship Id="rId5" Type="http://schemas.openxmlformats.org/officeDocument/2006/relationships/notesSlide" Target="../notesSlides/notesSlide31.xml"/><Relationship Id="rId4" Type="http://schemas.openxmlformats.org/officeDocument/2006/relationships/slideLayout" Target="../slideLayouts/slideLayout2.xml"/><Relationship Id="rId3" Type="http://schemas.openxmlformats.org/officeDocument/2006/relationships/image" Target="../media/image3.png"/><Relationship Id="rId2" Type="http://schemas.openxmlformats.org/officeDocument/2006/relationships/image" Target="../media/image11.jpeg"/><Relationship Id="rId1" Type="http://schemas.openxmlformats.org/officeDocument/2006/relationships/image" Target="../media/image10.png"/></Relationships>
</file>

<file path=ppt/slides/_rels/slide32.xml.rels><?xml version="1.0" encoding="UTF-8" standalone="yes"?>
<Relationships xmlns="http://schemas.openxmlformats.org/package/2006/relationships"><Relationship Id="rId4" Type="http://schemas.openxmlformats.org/officeDocument/2006/relationships/notesSlide" Target="../notesSlides/notesSlide32.xml"/><Relationship Id="rId3" Type="http://schemas.openxmlformats.org/officeDocument/2006/relationships/slideLayout" Target="../slideLayouts/slideLayout1.xml"/><Relationship Id="rId2" Type="http://schemas.openxmlformats.org/officeDocument/2006/relationships/image" Target="../media/image3.png"/><Relationship Id="rId1" Type="http://schemas.openxmlformats.org/officeDocument/2006/relationships/image" Target="../media/image7.jpeg"/></Relationships>
</file>

<file path=ppt/slides/_rels/slide33.xml.rels><?xml version="1.0" encoding="UTF-8" standalone="yes"?>
<Relationships xmlns="http://schemas.openxmlformats.org/package/2006/relationships"><Relationship Id="rId4" Type="http://schemas.openxmlformats.org/officeDocument/2006/relationships/notesSlide" Target="../notesSlides/notesSlide33.xml"/><Relationship Id="rId3" Type="http://schemas.openxmlformats.org/officeDocument/2006/relationships/slideLayout" Target="../slideLayouts/slideLayout2.xml"/><Relationship Id="rId2" Type="http://schemas.openxmlformats.org/officeDocument/2006/relationships/image" Target="../media/image3.png"/><Relationship Id="rId1" Type="http://schemas.openxmlformats.org/officeDocument/2006/relationships/image" Target="../media/image12.png"/></Relationships>
</file>

<file path=ppt/slides/_rels/slide34.xml.rels><?xml version="1.0" encoding="UTF-8" standalone="yes"?>
<Relationships xmlns="http://schemas.openxmlformats.org/package/2006/relationships"><Relationship Id="rId3" Type="http://schemas.openxmlformats.org/officeDocument/2006/relationships/notesSlide" Target="../notesSlides/notesSlide34.xml"/><Relationship Id="rId2" Type="http://schemas.openxmlformats.org/officeDocument/2006/relationships/slideLayout" Target="../slideLayouts/slideLayout2.xml"/><Relationship Id="rId1" Type="http://schemas.openxmlformats.org/officeDocument/2006/relationships/image" Target="../media/image3.png"/></Relationships>
</file>

<file path=ppt/slides/_rels/slide35.xml.rels><?xml version="1.0" encoding="UTF-8" standalone="yes"?>
<Relationships xmlns="http://schemas.openxmlformats.org/package/2006/relationships"><Relationship Id="rId3" Type="http://schemas.openxmlformats.org/officeDocument/2006/relationships/notesSlide" Target="../notesSlides/notesSlide35.xml"/><Relationship Id="rId2" Type="http://schemas.openxmlformats.org/officeDocument/2006/relationships/slideLayout" Target="../slideLayouts/slideLayout2.xml"/><Relationship Id="rId1" Type="http://schemas.openxmlformats.org/officeDocument/2006/relationships/image" Target="../media/image3.png"/></Relationships>
</file>

<file path=ppt/slides/_rels/slide36.xml.rels><?xml version="1.0" encoding="UTF-8" standalone="yes"?>
<Relationships xmlns="http://schemas.openxmlformats.org/package/2006/relationships"><Relationship Id="rId4" Type="http://schemas.openxmlformats.org/officeDocument/2006/relationships/notesSlide" Target="../notesSlides/notesSlide36.xml"/><Relationship Id="rId3" Type="http://schemas.openxmlformats.org/officeDocument/2006/relationships/slideLayout" Target="../slideLayouts/slideLayout2.xml"/><Relationship Id="rId2" Type="http://schemas.openxmlformats.org/officeDocument/2006/relationships/image" Target="../media/image3.png"/><Relationship Id="rId1" Type="http://schemas.openxmlformats.org/officeDocument/2006/relationships/image" Target="../media/image13.png"/></Relationships>
</file>

<file path=ppt/slides/_rels/slide37.xml.rels><?xml version="1.0" encoding="UTF-8" standalone="yes"?>
<Relationships xmlns="http://schemas.openxmlformats.org/package/2006/relationships"><Relationship Id="rId6" Type="http://schemas.openxmlformats.org/officeDocument/2006/relationships/notesSlide" Target="../notesSlides/notesSlide37.xml"/><Relationship Id="rId5" Type="http://schemas.openxmlformats.org/officeDocument/2006/relationships/vmlDrawing" Target="../drawings/vmlDrawing1.vml"/><Relationship Id="rId4" Type="http://schemas.openxmlformats.org/officeDocument/2006/relationships/slideLayout" Target="../slideLayouts/slideLayout2.xml"/><Relationship Id="rId3" Type="http://schemas.openxmlformats.org/officeDocument/2006/relationships/image" Target="../media/image3.png"/><Relationship Id="rId2" Type="http://schemas.openxmlformats.org/officeDocument/2006/relationships/image" Target="../media/image14.png"/><Relationship Id="rId1" Type="http://schemas.openxmlformats.org/officeDocument/2006/relationships/oleObject" Target="../embeddings/Workbook1.xls"/></Relationships>
</file>

<file path=ppt/slides/_rels/slide38.xml.rels><?xml version="1.0" encoding="UTF-8" standalone="yes"?>
<Relationships xmlns="http://schemas.openxmlformats.org/package/2006/relationships"><Relationship Id="rId4" Type="http://schemas.openxmlformats.org/officeDocument/2006/relationships/notesSlide" Target="../notesSlides/notesSlide38.xml"/><Relationship Id="rId3" Type="http://schemas.openxmlformats.org/officeDocument/2006/relationships/slideLayout" Target="../slideLayouts/slideLayout2.xml"/><Relationship Id="rId2" Type="http://schemas.openxmlformats.org/officeDocument/2006/relationships/image" Target="../media/image7.jpeg"/><Relationship Id="rId1" Type="http://schemas.openxmlformats.org/officeDocument/2006/relationships/image" Target="../media/image3.png"/></Relationships>
</file>

<file path=ppt/slides/_rels/slide39.xml.rels><?xml version="1.0" encoding="UTF-8" standalone="yes"?>
<Relationships xmlns="http://schemas.openxmlformats.org/package/2006/relationships"><Relationship Id="rId4" Type="http://schemas.openxmlformats.org/officeDocument/2006/relationships/notesSlide" Target="../notesSlides/notesSlide39.xml"/><Relationship Id="rId3" Type="http://schemas.openxmlformats.org/officeDocument/2006/relationships/slideLayout" Target="../slideLayouts/slideLayout2.xml"/><Relationship Id="rId2" Type="http://schemas.openxmlformats.org/officeDocument/2006/relationships/image" Target="../media/image7.jpeg"/><Relationship Id="rId1" Type="http://schemas.openxmlformats.org/officeDocument/2006/relationships/image" Target="../media/image3.png"/></Relationships>
</file>

<file path=ppt/slides/_rels/slide4.xml.rels><?xml version="1.0" encoding="UTF-8" standalone="yes"?>
<Relationships xmlns="http://schemas.openxmlformats.org/package/2006/relationships"><Relationship Id="rId4" Type="http://schemas.openxmlformats.org/officeDocument/2006/relationships/notesSlide" Target="../notesSlides/notesSlide4.xml"/><Relationship Id="rId3" Type="http://schemas.openxmlformats.org/officeDocument/2006/relationships/slideLayout" Target="../slideLayouts/slideLayout8.xml"/><Relationship Id="rId2" Type="http://schemas.openxmlformats.org/officeDocument/2006/relationships/image" Target="../media/image3.png"/><Relationship Id="rId1" Type="http://schemas.openxmlformats.org/officeDocument/2006/relationships/image" Target="../media/image7.jpeg"/></Relationships>
</file>

<file path=ppt/slides/_rels/slide40.xml.rels><?xml version="1.0" encoding="UTF-8" standalone="yes"?>
<Relationships xmlns="http://schemas.openxmlformats.org/package/2006/relationships"><Relationship Id="rId4" Type="http://schemas.openxmlformats.org/officeDocument/2006/relationships/notesSlide" Target="../notesSlides/notesSlide40.xml"/><Relationship Id="rId3" Type="http://schemas.openxmlformats.org/officeDocument/2006/relationships/slideLayout" Target="../slideLayouts/slideLayout2.xml"/><Relationship Id="rId2" Type="http://schemas.openxmlformats.org/officeDocument/2006/relationships/image" Target="../media/image3.png"/><Relationship Id="rId1" Type="http://schemas.openxmlformats.org/officeDocument/2006/relationships/image" Target="../media/image15.png"/></Relationships>
</file>

<file path=ppt/slides/_rels/slide41.xml.rels><?xml version="1.0" encoding="UTF-8" standalone="yes"?>
<Relationships xmlns="http://schemas.openxmlformats.org/package/2006/relationships"><Relationship Id="rId5" Type="http://schemas.openxmlformats.org/officeDocument/2006/relationships/notesSlide" Target="../notesSlides/notesSlide41.xml"/><Relationship Id="rId4" Type="http://schemas.openxmlformats.org/officeDocument/2006/relationships/slideLayout" Target="../slideLayouts/slideLayout2.xml"/><Relationship Id="rId3" Type="http://schemas.openxmlformats.org/officeDocument/2006/relationships/image" Target="../media/image3.png"/><Relationship Id="rId2" Type="http://schemas.openxmlformats.org/officeDocument/2006/relationships/image" Target="../media/image17.png"/><Relationship Id="rId1" Type="http://schemas.openxmlformats.org/officeDocument/2006/relationships/image" Target="../media/image16.png"/></Relationships>
</file>

<file path=ppt/slides/_rels/slide42.xml.rels><?xml version="1.0" encoding="UTF-8" standalone="yes"?>
<Relationships xmlns="http://schemas.openxmlformats.org/package/2006/relationships"><Relationship Id="rId4" Type="http://schemas.openxmlformats.org/officeDocument/2006/relationships/notesSlide" Target="../notesSlides/notesSlide42.xml"/><Relationship Id="rId3" Type="http://schemas.openxmlformats.org/officeDocument/2006/relationships/slideLayout" Target="../slideLayouts/slideLayout2.xml"/><Relationship Id="rId2" Type="http://schemas.openxmlformats.org/officeDocument/2006/relationships/image" Target="../media/image7.jpeg"/><Relationship Id="rId1" Type="http://schemas.openxmlformats.org/officeDocument/2006/relationships/image" Target="../media/image3.png"/></Relationships>
</file>

<file path=ppt/slides/_rels/slide43.xml.rels><?xml version="1.0" encoding="UTF-8" standalone="yes"?>
<Relationships xmlns="http://schemas.openxmlformats.org/package/2006/relationships"><Relationship Id="rId4" Type="http://schemas.openxmlformats.org/officeDocument/2006/relationships/notesSlide" Target="../notesSlides/notesSlide43.xml"/><Relationship Id="rId3" Type="http://schemas.openxmlformats.org/officeDocument/2006/relationships/slideLayout" Target="../slideLayouts/slideLayout2.xml"/><Relationship Id="rId2" Type="http://schemas.openxmlformats.org/officeDocument/2006/relationships/image" Target="../media/image18.png"/><Relationship Id="rId1" Type="http://schemas.openxmlformats.org/officeDocument/2006/relationships/image" Target="../media/image3.png"/></Relationships>
</file>

<file path=ppt/slides/_rels/slide44.xml.rels><?xml version="1.0" encoding="UTF-8" standalone="yes"?>
<Relationships xmlns="http://schemas.openxmlformats.org/package/2006/relationships"><Relationship Id="rId5" Type="http://schemas.openxmlformats.org/officeDocument/2006/relationships/notesSlide" Target="../notesSlides/notesSlide44.xml"/><Relationship Id="rId4" Type="http://schemas.openxmlformats.org/officeDocument/2006/relationships/slideLayout" Target="../slideLayouts/slideLayout2.xml"/><Relationship Id="rId3" Type="http://schemas.openxmlformats.org/officeDocument/2006/relationships/image" Target="../media/image7.jpeg"/><Relationship Id="rId2" Type="http://schemas.openxmlformats.org/officeDocument/2006/relationships/image" Target="../media/image19.png"/><Relationship Id="rId1" Type="http://schemas.openxmlformats.org/officeDocument/2006/relationships/image" Target="../media/image3.png"/></Relationships>
</file>

<file path=ppt/slides/_rels/slide45.xml.rels><?xml version="1.0" encoding="UTF-8" standalone="yes"?>
<Relationships xmlns="http://schemas.openxmlformats.org/package/2006/relationships"><Relationship Id="rId4" Type="http://schemas.openxmlformats.org/officeDocument/2006/relationships/notesSlide" Target="../notesSlides/notesSlide45.xml"/><Relationship Id="rId3" Type="http://schemas.openxmlformats.org/officeDocument/2006/relationships/slideLayout" Target="../slideLayouts/slideLayout2.xml"/><Relationship Id="rId2" Type="http://schemas.openxmlformats.org/officeDocument/2006/relationships/image" Target="../media/image20.png"/><Relationship Id="rId1" Type="http://schemas.openxmlformats.org/officeDocument/2006/relationships/image" Target="../media/image3.png"/></Relationships>
</file>

<file path=ppt/slides/_rels/slide46.xml.rels><?xml version="1.0" encoding="UTF-8" standalone="yes"?>
<Relationships xmlns="http://schemas.openxmlformats.org/package/2006/relationships"><Relationship Id="rId5" Type="http://schemas.openxmlformats.org/officeDocument/2006/relationships/notesSlide" Target="../notesSlides/notesSlide46.xml"/><Relationship Id="rId4" Type="http://schemas.openxmlformats.org/officeDocument/2006/relationships/slideLayout" Target="../slideLayouts/slideLayout2.xml"/><Relationship Id="rId3" Type="http://schemas.openxmlformats.org/officeDocument/2006/relationships/image" Target="../media/image21.png"/><Relationship Id="rId2" Type="http://schemas.openxmlformats.org/officeDocument/2006/relationships/image" Target="../media/image7.jpeg"/><Relationship Id="rId1" Type="http://schemas.openxmlformats.org/officeDocument/2006/relationships/image" Target="../media/image3.png"/></Relationships>
</file>

<file path=ppt/slides/_rels/slide47.xml.rels><?xml version="1.0" encoding="UTF-8" standalone="yes"?>
<Relationships xmlns="http://schemas.openxmlformats.org/package/2006/relationships"><Relationship Id="rId4" Type="http://schemas.openxmlformats.org/officeDocument/2006/relationships/notesSlide" Target="../notesSlides/notesSlide47.xml"/><Relationship Id="rId3" Type="http://schemas.openxmlformats.org/officeDocument/2006/relationships/slideLayout" Target="../slideLayouts/slideLayout2.xml"/><Relationship Id="rId2" Type="http://schemas.openxmlformats.org/officeDocument/2006/relationships/image" Target="../media/image22.png"/><Relationship Id="rId1" Type="http://schemas.openxmlformats.org/officeDocument/2006/relationships/image" Target="../media/image3.png"/></Relationships>
</file>

<file path=ppt/slides/_rels/slide48.xml.rels><?xml version="1.0" encoding="UTF-8" standalone="yes"?>
<Relationships xmlns="http://schemas.openxmlformats.org/package/2006/relationships"><Relationship Id="rId3" Type="http://schemas.openxmlformats.org/officeDocument/2006/relationships/notesSlide" Target="../notesSlides/notesSlide48.xml"/><Relationship Id="rId2" Type="http://schemas.openxmlformats.org/officeDocument/2006/relationships/slideLayout" Target="../slideLayouts/slideLayout2.xml"/><Relationship Id="rId1" Type="http://schemas.openxmlformats.org/officeDocument/2006/relationships/image" Target="../media/image3.png"/></Relationships>
</file>

<file path=ppt/slides/_rels/slide49.xml.rels><?xml version="1.0" encoding="UTF-8" standalone="yes"?>
<Relationships xmlns="http://schemas.openxmlformats.org/package/2006/relationships"><Relationship Id="rId5" Type="http://schemas.openxmlformats.org/officeDocument/2006/relationships/notesSlide" Target="../notesSlides/notesSlide49.xml"/><Relationship Id="rId4" Type="http://schemas.openxmlformats.org/officeDocument/2006/relationships/slideLayout" Target="../slideLayouts/slideLayout2.xml"/><Relationship Id="rId3" Type="http://schemas.openxmlformats.org/officeDocument/2006/relationships/image" Target="../media/image3.png"/><Relationship Id="rId2" Type="http://schemas.openxmlformats.org/officeDocument/2006/relationships/image" Target="../media/image11.jpeg"/><Relationship Id="rId1" Type="http://schemas.openxmlformats.org/officeDocument/2006/relationships/image" Target="../media/image10.pn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4.xml"/></Relationships>
</file>

<file path=ppt/slides/_rels/slide50.xml.rels><?xml version="1.0" encoding="UTF-8" standalone="yes"?>
<Relationships xmlns="http://schemas.openxmlformats.org/package/2006/relationships"><Relationship Id="rId4" Type="http://schemas.openxmlformats.org/officeDocument/2006/relationships/notesSlide" Target="../notesSlides/notesSlide50.xml"/><Relationship Id="rId3" Type="http://schemas.openxmlformats.org/officeDocument/2006/relationships/slideLayout" Target="../slideLayouts/slideLayout1.xml"/><Relationship Id="rId2" Type="http://schemas.openxmlformats.org/officeDocument/2006/relationships/image" Target="../media/image3.png"/><Relationship Id="rId1" Type="http://schemas.openxmlformats.org/officeDocument/2006/relationships/image" Target="../media/image7.jpeg"/></Relationships>
</file>

<file path=ppt/slides/_rels/slide51.xml.rels><?xml version="1.0" encoding="UTF-8" standalone="yes"?>
<Relationships xmlns="http://schemas.openxmlformats.org/package/2006/relationships"><Relationship Id="rId4" Type="http://schemas.openxmlformats.org/officeDocument/2006/relationships/notesSlide" Target="../notesSlides/notesSlide51.xml"/><Relationship Id="rId3" Type="http://schemas.openxmlformats.org/officeDocument/2006/relationships/slideLayout" Target="../slideLayouts/slideLayout8.xml"/><Relationship Id="rId2" Type="http://schemas.openxmlformats.org/officeDocument/2006/relationships/image" Target="../media/image3.png"/><Relationship Id="rId1" Type="http://schemas.openxmlformats.org/officeDocument/2006/relationships/image" Target="../media/image12.png"/></Relationships>
</file>

<file path=ppt/slides/_rels/slide52.xml.rels><?xml version="1.0" encoding="UTF-8" standalone="yes"?>
<Relationships xmlns="http://schemas.openxmlformats.org/package/2006/relationships"><Relationship Id="rId5" Type="http://schemas.openxmlformats.org/officeDocument/2006/relationships/notesSlide" Target="../notesSlides/notesSlide52.xml"/><Relationship Id="rId4" Type="http://schemas.openxmlformats.org/officeDocument/2006/relationships/slideLayout" Target="../slideLayouts/slideLayout2.xml"/><Relationship Id="rId3" Type="http://schemas.openxmlformats.org/officeDocument/2006/relationships/image" Target="../media/image3.png"/><Relationship Id="rId2" Type="http://schemas.openxmlformats.org/officeDocument/2006/relationships/image" Target="../media/image11.jpeg"/><Relationship Id="rId1" Type="http://schemas.openxmlformats.org/officeDocument/2006/relationships/image" Target="../media/image10.png"/></Relationships>
</file>

<file path=ppt/slides/_rels/slide53.xml.rels><?xml version="1.0" encoding="UTF-8" standalone="yes"?>
<Relationships xmlns="http://schemas.openxmlformats.org/package/2006/relationships"><Relationship Id="rId4" Type="http://schemas.openxmlformats.org/officeDocument/2006/relationships/notesSlide" Target="../notesSlides/notesSlide53.xml"/><Relationship Id="rId3" Type="http://schemas.openxmlformats.org/officeDocument/2006/relationships/slideLayout" Target="../slideLayouts/slideLayout7.xml"/><Relationship Id="rId2" Type="http://schemas.openxmlformats.org/officeDocument/2006/relationships/image" Target="../media/image3.png"/><Relationship Id="rId1" Type="http://schemas.openxmlformats.org/officeDocument/2006/relationships/image" Target="../media/image7.jpeg"/></Relationships>
</file>

<file path=ppt/slides/_rels/slide54.xml.rels><?xml version="1.0" encoding="UTF-8" standalone="yes"?>
<Relationships xmlns="http://schemas.openxmlformats.org/package/2006/relationships"><Relationship Id="rId4" Type="http://schemas.openxmlformats.org/officeDocument/2006/relationships/notesSlide" Target="../notesSlides/notesSlide54.xml"/><Relationship Id="rId3" Type="http://schemas.openxmlformats.org/officeDocument/2006/relationships/slideLayout" Target="../slideLayouts/slideLayout8.xml"/><Relationship Id="rId2" Type="http://schemas.openxmlformats.org/officeDocument/2006/relationships/image" Target="../media/image3.png"/><Relationship Id="rId1" Type="http://schemas.openxmlformats.org/officeDocument/2006/relationships/image" Target="../media/image7.jpeg"/></Relationships>
</file>

<file path=ppt/slides/_rels/slide55.xml.rels><?xml version="1.0" encoding="UTF-8" standalone="yes"?>
<Relationships xmlns="http://schemas.openxmlformats.org/package/2006/relationships"><Relationship Id="rId4" Type="http://schemas.openxmlformats.org/officeDocument/2006/relationships/notesSlide" Target="../notesSlides/notesSlide55.xml"/><Relationship Id="rId3" Type="http://schemas.openxmlformats.org/officeDocument/2006/relationships/slideLayout" Target="../slideLayouts/slideLayout8.xml"/><Relationship Id="rId2" Type="http://schemas.openxmlformats.org/officeDocument/2006/relationships/image" Target="../media/image3.png"/><Relationship Id="rId1" Type="http://schemas.openxmlformats.org/officeDocument/2006/relationships/image" Target="../media/image7.jpeg"/></Relationships>
</file>

<file path=ppt/slides/_rels/slide56.xml.rels><?xml version="1.0" encoding="UTF-8" standalone="yes"?>
<Relationships xmlns="http://schemas.openxmlformats.org/package/2006/relationships"><Relationship Id="rId4" Type="http://schemas.openxmlformats.org/officeDocument/2006/relationships/notesSlide" Target="../notesSlides/notesSlide56.xml"/><Relationship Id="rId3" Type="http://schemas.openxmlformats.org/officeDocument/2006/relationships/slideLayout" Target="../slideLayouts/slideLayout8.xml"/><Relationship Id="rId2" Type="http://schemas.openxmlformats.org/officeDocument/2006/relationships/image" Target="../media/image3.png"/><Relationship Id="rId1" Type="http://schemas.openxmlformats.org/officeDocument/2006/relationships/image" Target="../media/image7.jpeg"/></Relationships>
</file>

<file path=ppt/slides/_rels/slide57.xml.rels><?xml version="1.0" encoding="UTF-8" standalone="yes"?>
<Relationships xmlns="http://schemas.openxmlformats.org/package/2006/relationships"><Relationship Id="rId4" Type="http://schemas.openxmlformats.org/officeDocument/2006/relationships/notesSlide" Target="../notesSlides/notesSlide57.xml"/><Relationship Id="rId3" Type="http://schemas.openxmlformats.org/officeDocument/2006/relationships/slideLayout" Target="../slideLayouts/slideLayout8.xml"/><Relationship Id="rId2" Type="http://schemas.openxmlformats.org/officeDocument/2006/relationships/image" Target="../media/image3.png"/><Relationship Id="rId1" Type="http://schemas.openxmlformats.org/officeDocument/2006/relationships/image" Target="../media/image7.jpeg"/></Relationships>
</file>

<file path=ppt/slides/_rels/slide58.xml.rels><?xml version="1.0" encoding="UTF-8" standalone="yes"?>
<Relationships xmlns="http://schemas.openxmlformats.org/package/2006/relationships"><Relationship Id="rId4" Type="http://schemas.openxmlformats.org/officeDocument/2006/relationships/notesSlide" Target="../notesSlides/notesSlide58.xml"/><Relationship Id="rId3" Type="http://schemas.openxmlformats.org/officeDocument/2006/relationships/slideLayout" Target="../slideLayouts/slideLayout8.xml"/><Relationship Id="rId2" Type="http://schemas.openxmlformats.org/officeDocument/2006/relationships/image" Target="../media/image3.png"/><Relationship Id="rId1" Type="http://schemas.openxmlformats.org/officeDocument/2006/relationships/image" Target="../media/image7.jpeg"/></Relationships>
</file>

<file path=ppt/slides/_rels/slide59.xml.rels><?xml version="1.0" encoding="UTF-8" standalone="yes"?>
<Relationships xmlns="http://schemas.openxmlformats.org/package/2006/relationships"><Relationship Id="rId4" Type="http://schemas.openxmlformats.org/officeDocument/2006/relationships/notesSlide" Target="../notesSlides/notesSlide59.xml"/><Relationship Id="rId3" Type="http://schemas.openxmlformats.org/officeDocument/2006/relationships/slideLayout" Target="../slideLayouts/slideLayout8.xml"/><Relationship Id="rId2" Type="http://schemas.openxmlformats.org/officeDocument/2006/relationships/image" Target="../media/image3.png"/><Relationship Id="rId1" Type="http://schemas.openxmlformats.org/officeDocument/2006/relationships/image" Target="../media/image7.jpe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4.xml"/></Relationships>
</file>

<file path=ppt/slides/_rels/slide60.xml.rels><?xml version="1.0" encoding="UTF-8" standalone="yes"?>
<Relationships xmlns="http://schemas.openxmlformats.org/package/2006/relationships"><Relationship Id="rId4" Type="http://schemas.openxmlformats.org/officeDocument/2006/relationships/notesSlide" Target="../notesSlides/notesSlide60.xml"/><Relationship Id="rId3" Type="http://schemas.openxmlformats.org/officeDocument/2006/relationships/slideLayout" Target="../slideLayouts/slideLayout8.xml"/><Relationship Id="rId2" Type="http://schemas.openxmlformats.org/officeDocument/2006/relationships/image" Target="../media/image3.png"/><Relationship Id="rId1" Type="http://schemas.openxmlformats.org/officeDocument/2006/relationships/image" Target="../media/image7.jpeg"/></Relationships>
</file>

<file path=ppt/slides/_rels/slide61.xml.rels><?xml version="1.0" encoding="UTF-8" standalone="yes"?>
<Relationships xmlns="http://schemas.openxmlformats.org/package/2006/relationships"><Relationship Id="rId4" Type="http://schemas.openxmlformats.org/officeDocument/2006/relationships/notesSlide" Target="../notesSlides/notesSlide61.xml"/><Relationship Id="rId3" Type="http://schemas.openxmlformats.org/officeDocument/2006/relationships/slideLayout" Target="../slideLayouts/slideLayout8.xml"/><Relationship Id="rId2" Type="http://schemas.openxmlformats.org/officeDocument/2006/relationships/image" Target="../media/image3.png"/><Relationship Id="rId1" Type="http://schemas.openxmlformats.org/officeDocument/2006/relationships/image" Target="../media/image7.jpeg"/></Relationships>
</file>

<file path=ppt/slides/_rels/slide62.xml.rels><?xml version="1.0" encoding="UTF-8" standalone="yes"?>
<Relationships xmlns="http://schemas.openxmlformats.org/package/2006/relationships"><Relationship Id="rId5" Type="http://schemas.openxmlformats.org/officeDocument/2006/relationships/notesSlide" Target="../notesSlides/notesSlide62.xml"/><Relationship Id="rId4" Type="http://schemas.openxmlformats.org/officeDocument/2006/relationships/slideLayout" Target="../slideLayouts/slideLayout8.xml"/><Relationship Id="rId3" Type="http://schemas.openxmlformats.org/officeDocument/2006/relationships/image" Target="../media/image23.png"/><Relationship Id="rId2" Type="http://schemas.openxmlformats.org/officeDocument/2006/relationships/image" Target="../media/image3.png"/><Relationship Id="rId1" Type="http://schemas.openxmlformats.org/officeDocument/2006/relationships/image" Target="../media/image7.jpeg"/></Relationships>
</file>

<file path=ppt/slides/_rels/slide63.xml.rels><?xml version="1.0" encoding="UTF-8" standalone="yes"?>
<Relationships xmlns="http://schemas.openxmlformats.org/package/2006/relationships"><Relationship Id="rId4" Type="http://schemas.openxmlformats.org/officeDocument/2006/relationships/notesSlide" Target="../notesSlides/notesSlide63.xml"/><Relationship Id="rId3" Type="http://schemas.openxmlformats.org/officeDocument/2006/relationships/slideLayout" Target="../slideLayouts/slideLayout8.xml"/><Relationship Id="rId2" Type="http://schemas.openxmlformats.org/officeDocument/2006/relationships/image" Target="../media/image24.png"/><Relationship Id="rId1" Type="http://schemas.openxmlformats.org/officeDocument/2006/relationships/image" Target="../media/image7.jpeg"/></Relationships>
</file>

<file path=ppt/slides/_rels/slide64.xml.rels><?xml version="1.0" encoding="UTF-8" standalone="yes"?>
<Relationships xmlns="http://schemas.openxmlformats.org/package/2006/relationships"><Relationship Id="rId3" Type="http://schemas.openxmlformats.org/officeDocument/2006/relationships/notesSlide" Target="../notesSlides/notesSlide64.xml"/><Relationship Id="rId2" Type="http://schemas.openxmlformats.org/officeDocument/2006/relationships/slideLayout" Target="../slideLayouts/slideLayout8.xml"/><Relationship Id="rId1" Type="http://schemas.openxmlformats.org/officeDocument/2006/relationships/image" Target="../media/image24.png"/></Relationships>
</file>

<file path=ppt/slides/_rels/slide65.xml.rels><?xml version="1.0" encoding="UTF-8" standalone="yes"?>
<Relationships xmlns="http://schemas.openxmlformats.org/package/2006/relationships"><Relationship Id="rId4" Type="http://schemas.openxmlformats.org/officeDocument/2006/relationships/notesSlide" Target="../notesSlides/notesSlide65.xml"/><Relationship Id="rId3" Type="http://schemas.openxmlformats.org/officeDocument/2006/relationships/slideLayout" Target="../slideLayouts/slideLayout8.xml"/><Relationship Id="rId2" Type="http://schemas.openxmlformats.org/officeDocument/2006/relationships/image" Target="../media/image25.png"/><Relationship Id="rId1" Type="http://schemas.openxmlformats.org/officeDocument/2006/relationships/image" Target="../media/image24.png"/></Relationships>
</file>

<file path=ppt/slides/_rels/slide66.xml.rels><?xml version="1.0" encoding="UTF-8" standalone="yes"?>
<Relationships xmlns="http://schemas.openxmlformats.org/package/2006/relationships"><Relationship Id="rId3" Type="http://schemas.openxmlformats.org/officeDocument/2006/relationships/notesSlide" Target="../notesSlides/notesSlide66.xml"/><Relationship Id="rId2" Type="http://schemas.openxmlformats.org/officeDocument/2006/relationships/slideLayout" Target="../slideLayouts/slideLayout8.xml"/><Relationship Id="rId1" Type="http://schemas.openxmlformats.org/officeDocument/2006/relationships/image" Target="../media/image24.png"/></Relationships>
</file>

<file path=ppt/slides/_rels/slide67.xml.rels><?xml version="1.0" encoding="UTF-8" standalone="yes"?>
<Relationships xmlns="http://schemas.openxmlformats.org/package/2006/relationships"><Relationship Id="rId4" Type="http://schemas.openxmlformats.org/officeDocument/2006/relationships/notesSlide" Target="../notesSlides/notesSlide67.xml"/><Relationship Id="rId3" Type="http://schemas.openxmlformats.org/officeDocument/2006/relationships/slideLayout" Target="../slideLayouts/slideLayout8.xml"/><Relationship Id="rId2" Type="http://schemas.openxmlformats.org/officeDocument/2006/relationships/image" Target="../media/image24.png"/><Relationship Id="rId1" Type="http://schemas.openxmlformats.org/officeDocument/2006/relationships/image" Target="../media/image7.jpeg"/></Relationships>
</file>

<file path=ppt/slides/_rels/slide68.xml.rels><?xml version="1.0" encoding="UTF-8" standalone="yes"?>
<Relationships xmlns="http://schemas.openxmlformats.org/package/2006/relationships"><Relationship Id="rId3" Type="http://schemas.openxmlformats.org/officeDocument/2006/relationships/notesSlide" Target="../notesSlides/notesSlide68.xml"/><Relationship Id="rId2" Type="http://schemas.openxmlformats.org/officeDocument/2006/relationships/slideLayout" Target="../slideLayouts/slideLayout13.xml"/><Relationship Id="rId1" Type="http://schemas.openxmlformats.org/officeDocument/2006/relationships/image" Target="../media/image26.png"/></Relationships>
</file>

<file path=ppt/slides/_rels/slide69.xml.rels><?xml version="1.0" encoding="UTF-8" standalone="yes"?>
<Relationships xmlns="http://schemas.openxmlformats.org/package/2006/relationships"><Relationship Id="rId3" Type="http://schemas.openxmlformats.org/officeDocument/2006/relationships/notesSlide" Target="../notesSlides/notesSlide69.xml"/><Relationship Id="rId2" Type="http://schemas.openxmlformats.org/officeDocument/2006/relationships/slideLayout" Target="../slideLayouts/slideLayout8.xml"/><Relationship Id="rId1" Type="http://schemas.openxmlformats.org/officeDocument/2006/relationships/image" Target="../media/image24.pn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4.xml"/></Relationships>
</file>

<file path=ppt/slides/_rels/slide70.xml.rels><?xml version="1.0" encoding="UTF-8" standalone="yes"?>
<Relationships xmlns="http://schemas.openxmlformats.org/package/2006/relationships"><Relationship Id="rId4" Type="http://schemas.openxmlformats.org/officeDocument/2006/relationships/notesSlide" Target="../notesSlides/notesSlide70.xml"/><Relationship Id="rId3" Type="http://schemas.openxmlformats.org/officeDocument/2006/relationships/slideLayout" Target="../slideLayouts/slideLayout8.xml"/><Relationship Id="rId2" Type="http://schemas.openxmlformats.org/officeDocument/2006/relationships/image" Target="../media/image24.png"/><Relationship Id="rId1" Type="http://schemas.openxmlformats.org/officeDocument/2006/relationships/image" Target="../media/image7.jpeg"/></Relationships>
</file>

<file path=ppt/slides/_rels/slide71.xml.rels><?xml version="1.0" encoding="UTF-8" standalone="yes"?>
<Relationships xmlns="http://schemas.openxmlformats.org/package/2006/relationships"><Relationship Id="rId4" Type="http://schemas.openxmlformats.org/officeDocument/2006/relationships/notesSlide" Target="../notesSlides/notesSlide71.xml"/><Relationship Id="rId3" Type="http://schemas.openxmlformats.org/officeDocument/2006/relationships/slideLayout" Target="../slideLayouts/slideLayout8.xml"/><Relationship Id="rId2" Type="http://schemas.openxmlformats.org/officeDocument/2006/relationships/image" Target="../media/image24.png"/><Relationship Id="rId1" Type="http://schemas.openxmlformats.org/officeDocument/2006/relationships/image" Target="../media/image27.png"/></Relationships>
</file>

<file path=ppt/slides/_rels/slide72.xml.rels><?xml version="1.0" encoding="UTF-8" standalone="yes"?>
<Relationships xmlns="http://schemas.openxmlformats.org/package/2006/relationships"><Relationship Id="rId3" Type="http://schemas.openxmlformats.org/officeDocument/2006/relationships/notesSlide" Target="../notesSlides/notesSlide72.xml"/><Relationship Id="rId2" Type="http://schemas.openxmlformats.org/officeDocument/2006/relationships/slideLayout" Target="../slideLayouts/slideLayout8.xml"/><Relationship Id="rId1" Type="http://schemas.openxmlformats.org/officeDocument/2006/relationships/image" Target="../media/image24.png"/></Relationships>
</file>

<file path=ppt/slides/_rels/slide73.xml.rels><?xml version="1.0" encoding="UTF-8" standalone="yes"?>
<Relationships xmlns="http://schemas.openxmlformats.org/package/2006/relationships"><Relationship Id="rId4" Type="http://schemas.openxmlformats.org/officeDocument/2006/relationships/notesSlide" Target="../notesSlides/notesSlide73.xml"/><Relationship Id="rId3" Type="http://schemas.openxmlformats.org/officeDocument/2006/relationships/slideLayout" Target="../slideLayouts/slideLayout8.xml"/><Relationship Id="rId2" Type="http://schemas.openxmlformats.org/officeDocument/2006/relationships/image" Target="../media/image3.png"/><Relationship Id="rId1" Type="http://schemas.openxmlformats.org/officeDocument/2006/relationships/image" Target="../media/image7.jpeg"/></Relationships>
</file>

<file path=ppt/slides/_rels/slide74.xml.rels><?xml version="1.0" encoding="UTF-8" standalone="yes"?>
<Relationships xmlns="http://schemas.openxmlformats.org/package/2006/relationships"><Relationship Id="rId4" Type="http://schemas.openxmlformats.org/officeDocument/2006/relationships/notesSlide" Target="../notesSlides/notesSlide74.xml"/><Relationship Id="rId3" Type="http://schemas.openxmlformats.org/officeDocument/2006/relationships/slideLayout" Target="../slideLayouts/slideLayout8.xml"/><Relationship Id="rId2" Type="http://schemas.openxmlformats.org/officeDocument/2006/relationships/image" Target="../media/image3.png"/><Relationship Id="rId1" Type="http://schemas.openxmlformats.org/officeDocument/2006/relationships/image" Target="../media/image7.jpeg"/></Relationships>
</file>

<file path=ppt/slides/_rels/slide75.xml.rels><?xml version="1.0" encoding="UTF-8" standalone="yes"?>
<Relationships xmlns="http://schemas.openxmlformats.org/package/2006/relationships"><Relationship Id="rId5" Type="http://schemas.openxmlformats.org/officeDocument/2006/relationships/notesSlide" Target="../notesSlides/notesSlide75.xml"/><Relationship Id="rId4" Type="http://schemas.openxmlformats.org/officeDocument/2006/relationships/slideLayout" Target="../slideLayouts/slideLayout8.xml"/><Relationship Id="rId3" Type="http://schemas.openxmlformats.org/officeDocument/2006/relationships/image" Target="../media/image28.png"/><Relationship Id="rId2" Type="http://schemas.openxmlformats.org/officeDocument/2006/relationships/image" Target="../media/image3.png"/><Relationship Id="rId1" Type="http://schemas.openxmlformats.org/officeDocument/2006/relationships/image" Target="../media/image7.jpeg"/></Relationships>
</file>

<file path=ppt/slides/_rels/slide76.xml.rels><?xml version="1.0" encoding="UTF-8" standalone="yes"?>
<Relationships xmlns="http://schemas.openxmlformats.org/package/2006/relationships"><Relationship Id="rId4" Type="http://schemas.openxmlformats.org/officeDocument/2006/relationships/notesSlide" Target="../notesSlides/notesSlide76.xml"/><Relationship Id="rId3" Type="http://schemas.openxmlformats.org/officeDocument/2006/relationships/slideLayout" Target="../slideLayouts/slideLayout8.xml"/><Relationship Id="rId2" Type="http://schemas.openxmlformats.org/officeDocument/2006/relationships/image" Target="../media/image3.png"/><Relationship Id="rId1" Type="http://schemas.openxmlformats.org/officeDocument/2006/relationships/image" Target="../media/image7.jpeg"/></Relationships>
</file>

<file path=ppt/slides/_rels/slide77.xml.rels><?xml version="1.0" encoding="UTF-8" standalone="yes"?>
<Relationships xmlns="http://schemas.openxmlformats.org/package/2006/relationships"><Relationship Id="rId4" Type="http://schemas.openxmlformats.org/officeDocument/2006/relationships/notesSlide" Target="../notesSlides/notesSlide77.xml"/><Relationship Id="rId3" Type="http://schemas.openxmlformats.org/officeDocument/2006/relationships/slideLayout" Target="../slideLayouts/slideLayout8.xml"/><Relationship Id="rId2" Type="http://schemas.openxmlformats.org/officeDocument/2006/relationships/image" Target="../media/image3.png"/><Relationship Id="rId1" Type="http://schemas.openxmlformats.org/officeDocument/2006/relationships/image" Target="../media/image7.jpeg"/></Relationships>
</file>

<file path=ppt/slides/_rels/slide78.xml.rels><?xml version="1.0" encoding="UTF-8" standalone="yes"?>
<Relationships xmlns="http://schemas.openxmlformats.org/package/2006/relationships"><Relationship Id="rId4" Type="http://schemas.openxmlformats.org/officeDocument/2006/relationships/notesSlide" Target="../notesSlides/notesSlide78.xml"/><Relationship Id="rId3" Type="http://schemas.openxmlformats.org/officeDocument/2006/relationships/slideLayout" Target="../slideLayouts/slideLayout8.xml"/><Relationship Id="rId2" Type="http://schemas.openxmlformats.org/officeDocument/2006/relationships/image" Target="../media/image3.png"/><Relationship Id="rId1" Type="http://schemas.openxmlformats.org/officeDocument/2006/relationships/image" Target="../media/image7.jpeg"/></Relationships>
</file>

<file path=ppt/slides/_rels/slide79.xml.rels><?xml version="1.0" encoding="UTF-8" standalone="yes"?>
<Relationships xmlns="http://schemas.openxmlformats.org/package/2006/relationships"><Relationship Id="rId5" Type="http://schemas.openxmlformats.org/officeDocument/2006/relationships/notesSlide" Target="../notesSlides/notesSlide79.xml"/><Relationship Id="rId4" Type="http://schemas.openxmlformats.org/officeDocument/2006/relationships/slideLayout" Target="../slideLayouts/slideLayout8.xml"/><Relationship Id="rId3" Type="http://schemas.openxmlformats.org/officeDocument/2006/relationships/image" Target="../media/image29.png"/><Relationship Id="rId2" Type="http://schemas.openxmlformats.org/officeDocument/2006/relationships/image" Target="../media/image3.png"/><Relationship Id="rId1" Type="http://schemas.openxmlformats.org/officeDocument/2006/relationships/image" Target="../media/image7.jpe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4.xml"/></Relationships>
</file>

<file path=ppt/slides/_rels/slide80.xml.rels><?xml version="1.0" encoding="UTF-8" standalone="yes"?>
<Relationships xmlns="http://schemas.openxmlformats.org/package/2006/relationships"><Relationship Id="rId4" Type="http://schemas.openxmlformats.org/officeDocument/2006/relationships/notesSlide" Target="../notesSlides/notesSlide80.xml"/><Relationship Id="rId3" Type="http://schemas.openxmlformats.org/officeDocument/2006/relationships/slideLayout" Target="../slideLayouts/slideLayout8.xml"/><Relationship Id="rId2" Type="http://schemas.openxmlformats.org/officeDocument/2006/relationships/image" Target="../media/image3.png"/><Relationship Id="rId1" Type="http://schemas.openxmlformats.org/officeDocument/2006/relationships/image" Target="../media/image7.jpeg"/></Relationships>
</file>

<file path=ppt/slides/_rels/slide81.xml.rels><?xml version="1.0" encoding="UTF-8" standalone="yes"?>
<Relationships xmlns="http://schemas.openxmlformats.org/package/2006/relationships"><Relationship Id="rId4" Type="http://schemas.openxmlformats.org/officeDocument/2006/relationships/notesSlide" Target="../notesSlides/notesSlide81.xml"/><Relationship Id="rId3" Type="http://schemas.openxmlformats.org/officeDocument/2006/relationships/slideLayout" Target="../slideLayouts/slideLayout8.xml"/><Relationship Id="rId2" Type="http://schemas.openxmlformats.org/officeDocument/2006/relationships/image" Target="../media/image3.png"/><Relationship Id="rId1" Type="http://schemas.openxmlformats.org/officeDocument/2006/relationships/image" Target="../media/image7.jpeg"/></Relationships>
</file>

<file path=ppt/slides/_rels/slide82.xml.rels><?xml version="1.0" encoding="UTF-8" standalone="yes"?>
<Relationships xmlns="http://schemas.openxmlformats.org/package/2006/relationships"><Relationship Id="rId5" Type="http://schemas.openxmlformats.org/officeDocument/2006/relationships/notesSlide" Target="../notesSlides/notesSlide82.xml"/><Relationship Id="rId4" Type="http://schemas.openxmlformats.org/officeDocument/2006/relationships/slideLayout" Target="../slideLayouts/slideLayout8.xml"/><Relationship Id="rId3" Type="http://schemas.openxmlformats.org/officeDocument/2006/relationships/image" Target="../media/image3.png"/><Relationship Id="rId2" Type="http://schemas.openxmlformats.org/officeDocument/2006/relationships/image" Target="../media/image11.jpeg"/><Relationship Id="rId1" Type="http://schemas.openxmlformats.org/officeDocument/2006/relationships/image" Target="../media/image10.pn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矩形 1"/>
          <p:cNvSpPr>
            <a:spLocks noChangeArrowheads="1"/>
          </p:cNvSpPr>
          <p:nvPr/>
        </p:nvSpPr>
        <p:spPr bwMode="auto">
          <a:xfrm>
            <a:off x="0" y="1928812"/>
            <a:ext cx="9113838" cy="2614930"/>
          </a:xfrm>
          <a:prstGeom prst="rect">
            <a:avLst/>
          </a:prstGeom>
          <a:noFill/>
          <a:ln w="9525">
            <a:noFill/>
            <a:miter lim="800000"/>
          </a:ln>
        </p:spPr>
        <p:txBody>
          <a:bodyPr>
            <a:spAutoFit/>
          </a:bodyPr>
          <a:lstStyle/>
          <a:p>
            <a:pPr algn="ctr" eaLnBrk="1" hangingPunct="1">
              <a:spcBef>
                <a:spcPts val="1200"/>
              </a:spcBef>
              <a:spcAft>
                <a:spcPts val="1200"/>
              </a:spcAft>
              <a:defRPr/>
            </a:pPr>
            <a:r>
              <a:rPr lang="zh-CN" altLang="en-US" sz="3200" b="1" spc="100" dirty="0">
                <a:solidFill>
                  <a:schemeClr val="bg2">
                    <a:lumMod val="75000"/>
                  </a:schemeClr>
                </a:solidFill>
                <a:latin typeface="华文中宋" panose="02010600040101010101" pitchFamily="2" charset="-122"/>
                <a:ea typeface="华文中宋" panose="02010600040101010101" pitchFamily="2" charset="-122"/>
              </a:rPr>
              <a:t>国家税务总局成都高新技术产业开发区税务局</a:t>
            </a:r>
            <a:endParaRPr lang="en-US" altLang="zh-CN" sz="2800" b="1" spc="100" dirty="0">
              <a:solidFill>
                <a:schemeClr val="bg2">
                  <a:lumMod val="75000"/>
                </a:schemeClr>
              </a:solidFill>
              <a:latin typeface="华文中宋" panose="02010600040101010101" pitchFamily="2" charset="-122"/>
              <a:ea typeface="华文中宋" panose="02010600040101010101" pitchFamily="2" charset="-122"/>
            </a:endParaRPr>
          </a:p>
          <a:p>
            <a:pPr algn="ctr" eaLnBrk="1" hangingPunct="1">
              <a:spcBef>
                <a:spcPts val="1200"/>
              </a:spcBef>
              <a:spcAft>
                <a:spcPts val="1200"/>
              </a:spcAft>
              <a:defRPr/>
            </a:pPr>
            <a:r>
              <a:rPr lang="zh-CN" altLang="en-US" sz="3200" b="1" spc="100" dirty="0">
                <a:solidFill>
                  <a:schemeClr val="bg2">
                    <a:lumMod val="75000"/>
                  </a:schemeClr>
                </a:solidFill>
                <a:latin typeface="华文中宋" panose="02010600040101010101" pitchFamily="2" charset="-122"/>
                <a:ea typeface="华文中宋" panose="02010600040101010101" pitchFamily="2" charset="-122"/>
              </a:rPr>
              <a:t>减税降费政策辅导培训会</a:t>
            </a:r>
            <a:endParaRPr lang="en-US" altLang="zh-CN" sz="3200" b="1" spc="100" dirty="0">
              <a:solidFill>
                <a:schemeClr val="bg2">
                  <a:lumMod val="75000"/>
                </a:schemeClr>
              </a:solidFill>
              <a:latin typeface="华文中宋" panose="02010600040101010101" pitchFamily="2" charset="-122"/>
              <a:ea typeface="华文中宋" panose="02010600040101010101" pitchFamily="2" charset="-122"/>
            </a:endParaRPr>
          </a:p>
          <a:p>
            <a:pPr algn="ctr" eaLnBrk="1" hangingPunct="1">
              <a:spcBef>
                <a:spcPts val="1200"/>
              </a:spcBef>
              <a:spcAft>
                <a:spcPts val="1200"/>
              </a:spcAft>
              <a:defRPr/>
            </a:pPr>
            <a:r>
              <a:rPr lang="en-US" altLang="zh-CN" sz="2000" b="1" spc="-100" dirty="0">
                <a:solidFill>
                  <a:schemeClr val="bg2">
                    <a:lumMod val="75000"/>
                  </a:schemeClr>
                </a:solidFill>
                <a:latin typeface="华文中宋" panose="02010600040101010101" pitchFamily="2" charset="-122"/>
                <a:ea typeface="华文中宋" panose="02010600040101010101" pitchFamily="2" charset="-122"/>
              </a:rPr>
              <a:t>                                                                                               </a:t>
            </a:r>
            <a:endParaRPr lang="en-US" altLang="zh-CN" sz="2000" b="1" spc="-100" dirty="0">
              <a:solidFill>
                <a:schemeClr val="bg2">
                  <a:lumMod val="75000"/>
                </a:schemeClr>
              </a:solidFill>
              <a:latin typeface="华文中宋" panose="02010600040101010101" pitchFamily="2" charset="-122"/>
              <a:ea typeface="华文中宋" panose="02010600040101010101" pitchFamily="2" charset="-122"/>
            </a:endParaRPr>
          </a:p>
          <a:p>
            <a:pPr algn="ctr" eaLnBrk="1" hangingPunct="1">
              <a:spcBef>
                <a:spcPts val="1200"/>
              </a:spcBef>
              <a:spcAft>
                <a:spcPts val="1200"/>
              </a:spcAft>
              <a:defRPr/>
            </a:pPr>
            <a:r>
              <a:rPr lang="en-US" altLang="zh-CN" sz="2000" b="1" spc="-100" dirty="0">
                <a:solidFill>
                  <a:schemeClr val="bg2">
                    <a:lumMod val="75000"/>
                  </a:schemeClr>
                </a:solidFill>
                <a:latin typeface="华文中宋" panose="02010600040101010101" pitchFamily="2" charset="-122"/>
                <a:ea typeface="华文中宋" panose="02010600040101010101" pitchFamily="2" charset="-122"/>
              </a:rPr>
              <a:t>                                          财税-www.caishui.org</a:t>
            </a:r>
            <a:endParaRPr lang="en-US" altLang="zh-CN" sz="2000" b="1" spc="-100" dirty="0">
              <a:solidFill>
                <a:schemeClr val="bg2">
                  <a:lumMod val="75000"/>
                </a:schemeClr>
              </a:solidFill>
              <a:latin typeface="华文中宋" panose="02010600040101010101" pitchFamily="2" charset="-122"/>
              <a:ea typeface="华文中宋" panose="02010600040101010101" pitchFamily="2" charset="-122"/>
            </a:endParaRPr>
          </a:p>
        </p:txBody>
      </p:sp>
      <p:pic>
        <p:nvPicPr>
          <p:cNvPr id="4" name="图片 3"/>
          <p:cNvPicPr>
            <a:picLocks noChangeAspect="1"/>
          </p:cNvPicPr>
          <p:nvPr/>
        </p:nvPicPr>
        <p:blipFill>
          <a:blip r:embed="rId1" cstate="print"/>
          <a:stretch>
            <a:fillRect/>
          </a:stretch>
        </p:blipFill>
        <p:spPr>
          <a:xfrm>
            <a:off x="3348039" y="195262"/>
            <a:ext cx="2486025" cy="1458516"/>
          </a:xfrm>
          <a:prstGeom prst="rect">
            <a:avLst/>
          </a:prstGeom>
          <a:ln>
            <a:noFill/>
          </a:ln>
          <a:effectLst>
            <a:outerShdw blurRad="292100" dist="139700" dir="2700000" algn="tl" rotWithShape="0">
              <a:srgbClr val="FFC000">
                <a:alpha val="19000"/>
              </a:srgbClr>
            </a:outerShdw>
          </a:effectLst>
        </p:spPr>
      </p:pic>
      <p:sp>
        <p:nvSpPr>
          <p:cNvPr id="13316" name="矩形 1"/>
          <p:cNvSpPr>
            <a:spLocks noChangeArrowheads="1"/>
          </p:cNvSpPr>
          <p:nvPr/>
        </p:nvSpPr>
        <p:spPr bwMode="auto">
          <a:xfrm>
            <a:off x="0" y="53579"/>
            <a:ext cx="4286250" cy="369332"/>
          </a:xfrm>
          <a:prstGeom prst="rect">
            <a:avLst/>
          </a:prstGeom>
          <a:noFill/>
          <a:ln w="9525">
            <a:noFill/>
            <a:miter lim="800000"/>
          </a:ln>
        </p:spPr>
        <p:txBody>
          <a:bodyPr>
            <a:spAutoFit/>
          </a:bodyPr>
          <a:lstStyle/>
          <a:p>
            <a:r>
              <a:rPr lang="zh-CN" altLang="en-US" b="1">
                <a:solidFill>
                  <a:schemeClr val="bg1"/>
                </a:solidFill>
                <a:latin typeface="宋体" panose="02010600030101010101" pitchFamily="2" charset="-122"/>
              </a:rPr>
              <a:t>成都市税务局纳税人学堂高新区分学堂</a:t>
            </a:r>
            <a:endParaRPr lang="zh-CN" altLang="en-US" b="1">
              <a:solidFill>
                <a:schemeClr val="bg1"/>
              </a:solidFill>
            </a:endParaRPr>
          </a:p>
        </p:txBody>
      </p:sp>
      <p:sp>
        <p:nvSpPr>
          <p:cNvPr id="2" name="文本框 1"/>
          <p:cNvSpPr txBox="1"/>
          <p:nvPr/>
        </p:nvSpPr>
        <p:spPr>
          <a:xfrm>
            <a:off x="6261100" y="132080"/>
            <a:ext cx="2631440" cy="368300"/>
          </a:xfrm>
          <a:prstGeom prst="rect">
            <a:avLst/>
          </a:prstGeom>
          <a:noFill/>
        </p:spPr>
        <p:txBody>
          <a:bodyPr wrap="square" rtlCol="0">
            <a:spAutoFit/>
          </a:bodyPr>
          <a:p>
            <a:r>
              <a:rPr lang="en-US" altLang="zh-CN">
                <a:ln w="10160">
                  <a:solidFill>
                    <a:schemeClr val="accent5"/>
                  </a:solidFill>
                  <a:prstDash val="solid"/>
                </a:ln>
                <a:solidFill>
                  <a:srgbClr val="FFFFFF"/>
                </a:solidFill>
                <a:effectLst>
                  <a:outerShdw blurRad="38100" dist="22860" dir="5400000" algn="tl" rotWithShape="0">
                    <a:srgbClr val="000000">
                      <a:alpha val="30000"/>
                    </a:srgbClr>
                  </a:outerShdw>
                </a:effectLst>
              </a:rPr>
              <a:t>财税-www.caishui.org</a:t>
            </a:r>
            <a:endParaRPr lang="en-US" altLang="zh-CN">
              <a:ln w="10160">
                <a:solidFill>
                  <a:schemeClr val="accent5"/>
                </a:solidFill>
                <a:prstDash val="solid"/>
              </a:ln>
              <a:solidFill>
                <a:srgbClr val="FFFFFF"/>
              </a:solidFill>
              <a:effectLst>
                <a:outerShdw blurRad="38100" dist="22860" dir="5400000" algn="tl" rotWithShape="0">
                  <a:srgbClr val="000000">
                    <a:alpha val="30000"/>
                  </a:srgbClr>
                </a:outerShdw>
              </a:effectLst>
            </a:endParaRPr>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6"/>
          <p:cNvSpPr/>
          <p:nvPr/>
        </p:nvSpPr>
        <p:spPr bwMode="auto">
          <a:xfrm flipH="1">
            <a:off x="6153383" y="4159889"/>
            <a:ext cx="670226" cy="144190"/>
          </a:xfrm>
          <a:custGeom>
            <a:avLst/>
            <a:gdLst>
              <a:gd name="T0" fmla="*/ 20 w 23"/>
              <a:gd name="T1" fmla="*/ 0 h 5"/>
              <a:gd name="T2" fmla="*/ 3 w 23"/>
              <a:gd name="T3" fmla="*/ 0 h 5"/>
              <a:gd name="T4" fmla="*/ 0 w 23"/>
              <a:gd name="T5" fmla="*/ 2 h 5"/>
              <a:gd name="T6" fmla="*/ 3 w 23"/>
              <a:gd name="T7" fmla="*/ 5 h 5"/>
              <a:gd name="T8" fmla="*/ 20 w 23"/>
              <a:gd name="T9" fmla="*/ 5 h 5"/>
              <a:gd name="T10" fmla="*/ 23 w 23"/>
              <a:gd name="T11" fmla="*/ 2 h 5"/>
              <a:gd name="T12" fmla="*/ 20 w 2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3" h="5">
                <a:moveTo>
                  <a:pt x="20" y="0"/>
                </a:moveTo>
                <a:cubicBezTo>
                  <a:pt x="3" y="0"/>
                  <a:pt x="3" y="0"/>
                  <a:pt x="3" y="0"/>
                </a:cubicBezTo>
                <a:cubicBezTo>
                  <a:pt x="1" y="0"/>
                  <a:pt x="0" y="1"/>
                  <a:pt x="0" y="2"/>
                </a:cubicBezTo>
                <a:cubicBezTo>
                  <a:pt x="0" y="4"/>
                  <a:pt x="1" y="5"/>
                  <a:pt x="3" y="5"/>
                </a:cubicBezTo>
                <a:cubicBezTo>
                  <a:pt x="20" y="5"/>
                  <a:pt x="20" y="5"/>
                  <a:pt x="20" y="5"/>
                </a:cubicBezTo>
                <a:cubicBezTo>
                  <a:pt x="22" y="5"/>
                  <a:pt x="23" y="4"/>
                  <a:pt x="23" y="2"/>
                </a:cubicBezTo>
                <a:cubicBezTo>
                  <a:pt x="23" y="1"/>
                  <a:pt x="22" y="0"/>
                  <a:pt x="20"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1" name="Freeform 24"/>
          <p:cNvSpPr/>
          <p:nvPr/>
        </p:nvSpPr>
        <p:spPr>
          <a:xfrm flipH="1">
            <a:off x="5977713" y="3862085"/>
            <a:ext cx="1021563" cy="297804"/>
          </a:xfrm>
          <a:custGeom>
            <a:avLst/>
            <a:gdLst>
              <a:gd name="connsiteX0" fmla="*/ 0 w 2645228"/>
              <a:gd name="connsiteY0" fmla="*/ 0 h 496975"/>
              <a:gd name="connsiteX1" fmla="*/ 2645228 w 2645228"/>
              <a:gd name="connsiteY1" fmla="*/ 0 h 496975"/>
              <a:gd name="connsiteX2" fmla="*/ 2645228 w 2645228"/>
              <a:gd name="connsiteY2" fmla="*/ 56095 h 496975"/>
              <a:gd name="connsiteX3" fmla="*/ 2204348 w 2645228"/>
              <a:gd name="connsiteY3" fmla="*/ 496975 h 496975"/>
              <a:gd name="connsiteX4" fmla="*/ 440880 w 2645228"/>
              <a:gd name="connsiteY4" fmla="*/ 496975 h 496975"/>
              <a:gd name="connsiteX5" fmla="*/ 0 w 2645228"/>
              <a:gd name="connsiteY5" fmla="*/ 56095 h 496975"/>
              <a:gd name="connsiteX6" fmla="*/ 0 w 2645228"/>
              <a:gd name="connsiteY6" fmla="*/ 0 h 496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5228" h="496975">
                <a:moveTo>
                  <a:pt x="0" y="0"/>
                </a:moveTo>
                <a:lnTo>
                  <a:pt x="2645228" y="0"/>
                </a:lnTo>
                <a:lnTo>
                  <a:pt x="2645228" y="56095"/>
                </a:lnTo>
                <a:cubicBezTo>
                  <a:pt x="2645228" y="299586"/>
                  <a:pt x="2447839" y="496975"/>
                  <a:pt x="2204348" y="496975"/>
                </a:cubicBezTo>
                <a:lnTo>
                  <a:pt x="440880" y="496975"/>
                </a:lnTo>
                <a:cubicBezTo>
                  <a:pt x="197389" y="496975"/>
                  <a:pt x="0" y="299586"/>
                  <a:pt x="0" y="56095"/>
                </a:cubicBezTo>
                <a:lnTo>
                  <a:pt x="0" y="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white"/>
              </a:solidFill>
              <a:effectLst/>
              <a:uLnTx/>
              <a:uFillTx/>
              <a:latin typeface="Century Schoolbook" panose="02040604050505020304"/>
              <a:ea typeface="+mn-ea"/>
              <a:cs typeface="+mn-cs"/>
            </a:endParaRPr>
          </a:p>
        </p:txBody>
      </p:sp>
      <p:sp>
        <p:nvSpPr>
          <p:cNvPr id="12" name="Freeform 25"/>
          <p:cNvSpPr/>
          <p:nvPr/>
        </p:nvSpPr>
        <p:spPr>
          <a:xfrm flipH="1">
            <a:off x="6260643" y="4364187"/>
            <a:ext cx="455706" cy="97281"/>
          </a:xfrm>
          <a:custGeom>
            <a:avLst/>
            <a:gdLst>
              <a:gd name="connsiteX0" fmla="*/ 0 w 694404"/>
              <a:gd name="connsiteY0" fmla="*/ 0 h 288475"/>
              <a:gd name="connsiteX1" fmla="*/ 694404 w 694404"/>
              <a:gd name="connsiteY1" fmla="*/ 0 h 288475"/>
              <a:gd name="connsiteX2" fmla="*/ 693800 w 694404"/>
              <a:gd name="connsiteY2" fmla="*/ 5989 h 288475"/>
              <a:gd name="connsiteX3" fmla="*/ 347202 w 694404"/>
              <a:gd name="connsiteY3" fmla="*/ 288475 h 288475"/>
              <a:gd name="connsiteX4" fmla="*/ 604 w 694404"/>
              <a:gd name="connsiteY4" fmla="*/ 5989 h 288475"/>
              <a:gd name="connsiteX5" fmla="*/ 0 w 694404"/>
              <a:gd name="connsiteY5" fmla="*/ 0 h 28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404" h="288475">
                <a:moveTo>
                  <a:pt x="0" y="0"/>
                </a:moveTo>
                <a:lnTo>
                  <a:pt x="694404" y="0"/>
                </a:lnTo>
                <a:lnTo>
                  <a:pt x="693800" y="5989"/>
                </a:lnTo>
                <a:cubicBezTo>
                  <a:pt x="660811" y="167204"/>
                  <a:pt x="518169" y="288475"/>
                  <a:pt x="347202" y="288475"/>
                </a:cubicBezTo>
                <a:cubicBezTo>
                  <a:pt x="176235" y="288475"/>
                  <a:pt x="33593" y="167204"/>
                  <a:pt x="604" y="5989"/>
                </a:cubicBezTo>
                <a:lnTo>
                  <a:pt x="0" y="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white"/>
              </a:solidFill>
              <a:effectLst/>
              <a:uLnTx/>
              <a:uFillTx/>
              <a:latin typeface="Century Schoolbook" panose="02040604050505020304"/>
              <a:ea typeface="+mn-ea"/>
              <a:cs typeface="+mn-cs"/>
            </a:endParaRPr>
          </a:p>
        </p:txBody>
      </p:sp>
      <p:sp>
        <p:nvSpPr>
          <p:cNvPr id="13" name="Freeform 5"/>
          <p:cNvSpPr/>
          <p:nvPr/>
        </p:nvSpPr>
        <p:spPr bwMode="auto">
          <a:xfrm>
            <a:off x="6406517" y="3286673"/>
            <a:ext cx="133315" cy="393995"/>
          </a:xfrm>
          <a:custGeom>
            <a:avLst/>
            <a:gdLst>
              <a:gd name="T0" fmla="*/ 77 w 112"/>
              <a:gd name="T1" fmla="*/ 270 h 331"/>
              <a:gd name="T2" fmla="*/ 44 w 112"/>
              <a:gd name="T3" fmla="*/ 331 h 331"/>
              <a:gd name="T4" fmla="*/ 15 w 112"/>
              <a:gd name="T5" fmla="*/ 328 h 331"/>
              <a:gd name="T6" fmla="*/ 0 w 112"/>
              <a:gd name="T7" fmla="*/ 261 h 331"/>
              <a:gd name="T8" fmla="*/ 35 w 112"/>
              <a:gd name="T9" fmla="*/ 0 h 331"/>
              <a:gd name="T10" fmla="*/ 112 w 112"/>
              <a:gd name="T11" fmla="*/ 11 h 331"/>
              <a:gd name="T12" fmla="*/ 77 w 112"/>
              <a:gd name="T13" fmla="*/ 270 h 331"/>
            </a:gdLst>
            <a:ahLst/>
            <a:cxnLst>
              <a:cxn ang="0">
                <a:pos x="T0" y="T1"/>
              </a:cxn>
              <a:cxn ang="0">
                <a:pos x="T2" y="T3"/>
              </a:cxn>
              <a:cxn ang="0">
                <a:pos x="T4" y="T5"/>
              </a:cxn>
              <a:cxn ang="0">
                <a:pos x="T6" y="T7"/>
              </a:cxn>
              <a:cxn ang="0">
                <a:pos x="T8" y="T9"/>
              </a:cxn>
              <a:cxn ang="0">
                <a:pos x="T10" y="T11"/>
              </a:cxn>
              <a:cxn ang="0">
                <a:pos x="T12" y="T13"/>
              </a:cxn>
            </a:cxnLst>
            <a:rect l="0" t="0" r="r" b="b"/>
            <a:pathLst>
              <a:path w="112" h="331">
                <a:moveTo>
                  <a:pt x="77" y="270"/>
                </a:moveTo>
                <a:lnTo>
                  <a:pt x="44" y="331"/>
                </a:lnTo>
                <a:lnTo>
                  <a:pt x="15" y="328"/>
                </a:lnTo>
                <a:lnTo>
                  <a:pt x="0" y="261"/>
                </a:lnTo>
                <a:lnTo>
                  <a:pt x="35" y="0"/>
                </a:lnTo>
                <a:lnTo>
                  <a:pt x="112" y="11"/>
                </a:lnTo>
                <a:lnTo>
                  <a:pt x="77" y="27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4" name="Freeform 6"/>
          <p:cNvSpPr/>
          <p:nvPr/>
        </p:nvSpPr>
        <p:spPr bwMode="auto">
          <a:xfrm>
            <a:off x="6444606" y="3216444"/>
            <a:ext cx="104748" cy="121412"/>
          </a:xfrm>
          <a:custGeom>
            <a:avLst/>
            <a:gdLst>
              <a:gd name="T0" fmla="*/ 58 w 64"/>
              <a:gd name="T1" fmla="*/ 48 h 74"/>
              <a:gd name="T2" fmla="*/ 27 w 64"/>
              <a:gd name="T3" fmla="*/ 72 h 74"/>
              <a:gd name="T4" fmla="*/ 26 w 64"/>
              <a:gd name="T5" fmla="*/ 72 h 74"/>
              <a:gd name="T6" fmla="*/ 2 w 64"/>
              <a:gd name="T7" fmla="*/ 41 h 74"/>
              <a:gd name="T8" fmla="*/ 6 w 64"/>
              <a:gd name="T9" fmla="*/ 15 h 74"/>
              <a:gd name="T10" fmla="*/ 35 w 64"/>
              <a:gd name="T11" fmla="*/ 7 h 74"/>
              <a:gd name="T12" fmla="*/ 36 w 64"/>
              <a:gd name="T13" fmla="*/ 7 h 74"/>
              <a:gd name="T14" fmla="*/ 62 w 64"/>
              <a:gd name="T15" fmla="*/ 22 h 74"/>
              <a:gd name="T16" fmla="*/ 58 w 64"/>
              <a:gd name="T17"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4">
                <a:moveTo>
                  <a:pt x="58" y="48"/>
                </a:moveTo>
                <a:cubicBezTo>
                  <a:pt x="56" y="63"/>
                  <a:pt x="42" y="74"/>
                  <a:pt x="27" y="72"/>
                </a:cubicBezTo>
                <a:cubicBezTo>
                  <a:pt x="26" y="72"/>
                  <a:pt x="26" y="72"/>
                  <a:pt x="26" y="72"/>
                </a:cubicBezTo>
                <a:cubicBezTo>
                  <a:pt x="11" y="70"/>
                  <a:pt x="0" y="56"/>
                  <a:pt x="2" y="41"/>
                </a:cubicBezTo>
                <a:cubicBezTo>
                  <a:pt x="6" y="15"/>
                  <a:pt x="6" y="15"/>
                  <a:pt x="6" y="15"/>
                </a:cubicBezTo>
                <a:cubicBezTo>
                  <a:pt x="8" y="0"/>
                  <a:pt x="20" y="5"/>
                  <a:pt x="35" y="7"/>
                </a:cubicBezTo>
                <a:cubicBezTo>
                  <a:pt x="36" y="7"/>
                  <a:pt x="36" y="7"/>
                  <a:pt x="36" y="7"/>
                </a:cubicBezTo>
                <a:cubicBezTo>
                  <a:pt x="51" y="9"/>
                  <a:pt x="64" y="7"/>
                  <a:pt x="62" y="22"/>
                </a:cubicBezTo>
                <a:lnTo>
                  <a:pt x="58" y="4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5" name="Freeform 7"/>
          <p:cNvSpPr/>
          <p:nvPr/>
        </p:nvSpPr>
        <p:spPr bwMode="auto">
          <a:xfrm>
            <a:off x="6432704" y="3260485"/>
            <a:ext cx="114270" cy="110700"/>
          </a:xfrm>
          <a:custGeom>
            <a:avLst/>
            <a:gdLst>
              <a:gd name="T0" fmla="*/ 85 w 96"/>
              <a:gd name="T1" fmla="*/ 93 h 93"/>
              <a:gd name="T2" fmla="*/ 0 w 96"/>
              <a:gd name="T3" fmla="*/ 81 h 93"/>
              <a:gd name="T4" fmla="*/ 11 w 96"/>
              <a:gd name="T5" fmla="*/ 0 h 93"/>
              <a:gd name="T6" fmla="*/ 96 w 96"/>
              <a:gd name="T7" fmla="*/ 12 h 93"/>
              <a:gd name="T8" fmla="*/ 85 w 96"/>
              <a:gd name="T9" fmla="*/ 93 h 93"/>
            </a:gdLst>
            <a:ahLst/>
            <a:cxnLst>
              <a:cxn ang="0">
                <a:pos x="T0" y="T1"/>
              </a:cxn>
              <a:cxn ang="0">
                <a:pos x="T2" y="T3"/>
              </a:cxn>
              <a:cxn ang="0">
                <a:pos x="T4" y="T5"/>
              </a:cxn>
              <a:cxn ang="0">
                <a:pos x="T6" y="T7"/>
              </a:cxn>
              <a:cxn ang="0">
                <a:pos x="T8" y="T9"/>
              </a:cxn>
            </a:cxnLst>
            <a:rect l="0" t="0" r="r" b="b"/>
            <a:pathLst>
              <a:path w="96" h="93">
                <a:moveTo>
                  <a:pt x="85" y="93"/>
                </a:moveTo>
                <a:lnTo>
                  <a:pt x="0" y="81"/>
                </a:lnTo>
                <a:lnTo>
                  <a:pt x="11" y="0"/>
                </a:lnTo>
                <a:lnTo>
                  <a:pt x="96" y="12"/>
                </a:lnTo>
                <a:lnTo>
                  <a:pt x="85" y="9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6" name="Freeform 8"/>
          <p:cNvSpPr/>
          <p:nvPr/>
        </p:nvSpPr>
        <p:spPr bwMode="auto">
          <a:xfrm>
            <a:off x="6424371" y="3666383"/>
            <a:ext cx="34520" cy="57135"/>
          </a:xfrm>
          <a:custGeom>
            <a:avLst/>
            <a:gdLst>
              <a:gd name="T0" fmla="*/ 0 w 21"/>
              <a:gd name="T1" fmla="*/ 5 h 35"/>
              <a:gd name="T2" fmla="*/ 5 w 21"/>
              <a:gd name="T3" fmla="*/ 26 h 35"/>
              <a:gd name="T4" fmla="*/ 21 w 21"/>
              <a:gd name="T5" fmla="*/ 9 h 35"/>
              <a:gd name="T6" fmla="*/ 0 w 21"/>
              <a:gd name="T7" fmla="*/ 5 h 35"/>
            </a:gdLst>
            <a:ahLst/>
            <a:cxnLst>
              <a:cxn ang="0">
                <a:pos x="T0" y="T1"/>
              </a:cxn>
              <a:cxn ang="0">
                <a:pos x="T2" y="T3"/>
              </a:cxn>
              <a:cxn ang="0">
                <a:pos x="T4" y="T5"/>
              </a:cxn>
              <a:cxn ang="0">
                <a:pos x="T6" y="T7"/>
              </a:cxn>
            </a:cxnLst>
            <a:rect l="0" t="0" r="r" b="b"/>
            <a:pathLst>
              <a:path w="21" h="35">
                <a:moveTo>
                  <a:pt x="0" y="5"/>
                </a:moveTo>
                <a:cubicBezTo>
                  <a:pt x="0" y="5"/>
                  <a:pt x="3" y="22"/>
                  <a:pt x="5" y="26"/>
                </a:cubicBezTo>
                <a:cubicBezTo>
                  <a:pt x="6" y="31"/>
                  <a:pt x="9" y="35"/>
                  <a:pt x="21" y="9"/>
                </a:cubicBezTo>
                <a:cubicBezTo>
                  <a:pt x="21" y="9"/>
                  <a:pt x="13" y="0"/>
                  <a:pt x="0" y="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7" name="Freeform 9"/>
          <p:cNvSpPr/>
          <p:nvPr/>
        </p:nvSpPr>
        <p:spPr bwMode="auto">
          <a:xfrm>
            <a:off x="6544594" y="3285482"/>
            <a:ext cx="132125" cy="393995"/>
          </a:xfrm>
          <a:custGeom>
            <a:avLst/>
            <a:gdLst>
              <a:gd name="T0" fmla="*/ 75 w 111"/>
              <a:gd name="T1" fmla="*/ 269 h 331"/>
              <a:gd name="T2" fmla="*/ 44 w 111"/>
              <a:gd name="T3" fmla="*/ 331 h 331"/>
              <a:gd name="T4" fmla="*/ 15 w 111"/>
              <a:gd name="T5" fmla="*/ 326 h 331"/>
              <a:gd name="T6" fmla="*/ 0 w 111"/>
              <a:gd name="T7" fmla="*/ 259 h 331"/>
              <a:gd name="T8" fmla="*/ 34 w 111"/>
              <a:gd name="T9" fmla="*/ 0 h 331"/>
              <a:gd name="T10" fmla="*/ 111 w 111"/>
              <a:gd name="T11" fmla="*/ 9 h 331"/>
              <a:gd name="T12" fmla="*/ 75 w 111"/>
              <a:gd name="T13" fmla="*/ 269 h 331"/>
            </a:gdLst>
            <a:ahLst/>
            <a:cxnLst>
              <a:cxn ang="0">
                <a:pos x="T0" y="T1"/>
              </a:cxn>
              <a:cxn ang="0">
                <a:pos x="T2" y="T3"/>
              </a:cxn>
              <a:cxn ang="0">
                <a:pos x="T4" y="T5"/>
              </a:cxn>
              <a:cxn ang="0">
                <a:pos x="T6" y="T7"/>
              </a:cxn>
              <a:cxn ang="0">
                <a:pos x="T8" y="T9"/>
              </a:cxn>
              <a:cxn ang="0">
                <a:pos x="T10" y="T11"/>
              </a:cxn>
              <a:cxn ang="0">
                <a:pos x="T12" y="T13"/>
              </a:cxn>
            </a:cxnLst>
            <a:rect l="0" t="0" r="r" b="b"/>
            <a:pathLst>
              <a:path w="111" h="331">
                <a:moveTo>
                  <a:pt x="75" y="269"/>
                </a:moveTo>
                <a:lnTo>
                  <a:pt x="44" y="331"/>
                </a:lnTo>
                <a:lnTo>
                  <a:pt x="15" y="326"/>
                </a:lnTo>
                <a:lnTo>
                  <a:pt x="0" y="259"/>
                </a:lnTo>
                <a:lnTo>
                  <a:pt x="34" y="0"/>
                </a:lnTo>
                <a:lnTo>
                  <a:pt x="111" y="9"/>
                </a:lnTo>
                <a:lnTo>
                  <a:pt x="75" y="26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8" name="Freeform 10"/>
          <p:cNvSpPr/>
          <p:nvPr/>
        </p:nvSpPr>
        <p:spPr bwMode="auto">
          <a:xfrm>
            <a:off x="6581493" y="3212873"/>
            <a:ext cx="104748" cy="121412"/>
          </a:xfrm>
          <a:custGeom>
            <a:avLst/>
            <a:gdLst>
              <a:gd name="T0" fmla="*/ 58 w 64"/>
              <a:gd name="T1" fmla="*/ 48 h 74"/>
              <a:gd name="T2" fmla="*/ 27 w 64"/>
              <a:gd name="T3" fmla="*/ 72 h 74"/>
              <a:gd name="T4" fmla="*/ 26 w 64"/>
              <a:gd name="T5" fmla="*/ 72 h 74"/>
              <a:gd name="T6" fmla="*/ 2 w 64"/>
              <a:gd name="T7" fmla="*/ 41 h 74"/>
              <a:gd name="T8" fmla="*/ 6 w 64"/>
              <a:gd name="T9" fmla="*/ 15 h 74"/>
              <a:gd name="T10" fmla="*/ 35 w 64"/>
              <a:gd name="T11" fmla="*/ 7 h 74"/>
              <a:gd name="T12" fmla="*/ 36 w 64"/>
              <a:gd name="T13" fmla="*/ 7 h 74"/>
              <a:gd name="T14" fmla="*/ 61 w 64"/>
              <a:gd name="T15" fmla="*/ 23 h 74"/>
              <a:gd name="T16" fmla="*/ 58 w 64"/>
              <a:gd name="T17"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4">
                <a:moveTo>
                  <a:pt x="58" y="48"/>
                </a:moveTo>
                <a:cubicBezTo>
                  <a:pt x="56" y="64"/>
                  <a:pt x="42" y="74"/>
                  <a:pt x="27" y="72"/>
                </a:cubicBezTo>
                <a:cubicBezTo>
                  <a:pt x="26" y="72"/>
                  <a:pt x="26" y="72"/>
                  <a:pt x="26" y="72"/>
                </a:cubicBezTo>
                <a:cubicBezTo>
                  <a:pt x="11" y="70"/>
                  <a:pt x="0" y="56"/>
                  <a:pt x="2" y="41"/>
                </a:cubicBezTo>
                <a:cubicBezTo>
                  <a:pt x="6" y="15"/>
                  <a:pt x="6" y="15"/>
                  <a:pt x="6" y="15"/>
                </a:cubicBezTo>
                <a:cubicBezTo>
                  <a:pt x="8" y="0"/>
                  <a:pt x="20" y="5"/>
                  <a:pt x="35" y="7"/>
                </a:cubicBezTo>
                <a:cubicBezTo>
                  <a:pt x="36" y="7"/>
                  <a:pt x="36" y="7"/>
                  <a:pt x="36" y="7"/>
                </a:cubicBezTo>
                <a:cubicBezTo>
                  <a:pt x="51" y="9"/>
                  <a:pt x="64" y="7"/>
                  <a:pt x="61" y="23"/>
                </a:cubicBezTo>
                <a:lnTo>
                  <a:pt x="58" y="4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9" name="Freeform 11"/>
          <p:cNvSpPr/>
          <p:nvPr/>
        </p:nvSpPr>
        <p:spPr bwMode="auto">
          <a:xfrm>
            <a:off x="6570780" y="3259295"/>
            <a:ext cx="114270" cy="109509"/>
          </a:xfrm>
          <a:custGeom>
            <a:avLst/>
            <a:gdLst>
              <a:gd name="T0" fmla="*/ 85 w 96"/>
              <a:gd name="T1" fmla="*/ 92 h 92"/>
              <a:gd name="T2" fmla="*/ 0 w 96"/>
              <a:gd name="T3" fmla="*/ 81 h 92"/>
              <a:gd name="T4" fmla="*/ 11 w 96"/>
              <a:gd name="T5" fmla="*/ 0 h 92"/>
              <a:gd name="T6" fmla="*/ 96 w 96"/>
              <a:gd name="T7" fmla="*/ 11 h 92"/>
              <a:gd name="T8" fmla="*/ 85 w 96"/>
              <a:gd name="T9" fmla="*/ 92 h 92"/>
            </a:gdLst>
            <a:ahLst/>
            <a:cxnLst>
              <a:cxn ang="0">
                <a:pos x="T0" y="T1"/>
              </a:cxn>
              <a:cxn ang="0">
                <a:pos x="T2" y="T3"/>
              </a:cxn>
              <a:cxn ang="0">
                <a:pos x="T4" y="T5"/>
              </a:cxn>
              <a:cxn ang="0">
                <a:pos x="T6" y="T7"/>
              </a:cxn>
              <a:cxn ang="0">
                <a:pos x="T8" y="T9"/>
              </a:cxn>
            </a:cxnLst>
            <a:rect l="0" t="0" r="r" b="b"/>
            <a:pathLst>
              <a:path w="96" h="92">
                <a:moveTo>
                  <a:pt x="85" y="92"/>
                </a:moveTo>
                <a:lnTo>
                  <a:pt x="0" y="81"/>
                </a:lnTo>
                <a:lnTo>
                  <a:pt x="11" y="0"/>
                </a:lnTo>
                <a:lnTo>
                  <a:pt x="96" y="11"/>
                </a:lnTo>
                <a:lnTo>
                  <a:pt x="85" y="92"/>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0" name="Freeform 12"/>
          <p:cNvSpPr/>
          <p:nvPr/>
        </p:nvSpPr>
        <p:spPr bwMode="auto">
          <a:xfrm>
            <a:off x="6562448" y="3662812"/>
            <a:ext cx="34520" cy="57135"/>
          </a:xfrm>
          <a:custGeom>
            <a:avLst/>
            <a:gdLst>
              <a:gd name="T0" fmla="*/ 0 w 21"/>
              <a:gd name="T1" fmla="*/ 6 h 35"/>
              <a:gd name="T2" fmla="*/ 5 w 21"/>
              <a:gd name="T3" fmla="*/ 27 h 35"/>
              <a:gd name="T4" fmla="*/ 21 w 21"/>
              <a:gd name="T5" fmla="*/ 10 h 35"/>
              <a:gd name="T6" fmla="*/ 0 w 21"/>
              <a:gd name="T7" fmla="*/ 6 h 35"/>
            </a:gdLst>
            <a:ahLst/>
            <a:cxnLst>
              <a:cxn ang="0">
                <a:pos x="T0" y="T1"/>
              </a:cxn>
              <a:cxn ang="0">
                <a:pos x="T2" y="T3"/>
              </a:cxn>
              <a:cxn ang="0">
                <a:pos x="T4" y="T5"/>
              </a:cxn>
              <a:cxn ang="0">
                <a:pos x="T6" y="T7"/>
              </a:cxn>
            </a:cxnLst>
            <a:rect l="0" t="0" r="r" b="b"/>
            <a:pathLst>
              <a:path w="21" h="35">
                <a:moveTo>
                  <a:pt x="0" y="6"/>
                </a:moveTo>
                <a:cubicBezTo>
                  <a:pt x="0" y="6"/>
                  <a:pt x="3" y="22"/>
                  <a:pt x="5" y="27"/>
                </a:cubicBezTo>
                <a:cubicBezTo>
                  <a:pt x="6" y="31"/>
                  <a:pt x="9" y="35"/>
                  <a:pt x="21" y="10"/>
                </a:cubicBezTo>
                <a:cubicBezTo>
                  <a:pt x="21" y="10"/>
                  <a:pt x="13" y="0"/>
                  <a:pt x="0" y="6"/>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1" name="Freeform 13"/>
          <p:cNvSpPr/>
          <p:nvPr/>
        </p:nvSpPr>
        <p:spPr bwMode="auto">
          <a:xfrm>
            <a:off x="6664816" y="3287862"/>
            <a:ext cx="30948" cy="199973"/>
          </a:xfrm>
          <a:custGeom>
            <a:avLst/>
            <a:gdLst>
              <a:gd name="T0" fmla="*/ 4 w 19"/>
              <a:gd name="T1" fmla="*/ 0 h 122"/>
              <a:gd name="T2" fmla="*/ 19 w 19"/>
              <a:gd name="T3" fmla="*/ 16 h 122"/>
              <a:gd name="T4" fmla="*/ 7 w 19"/>
              <a:gd name="T5" fmla="*/ 115 h 122"/>
              <a:gd name="T6" fmla="*/ 0 w 19"/>
              <a:gd name="T7" fmla="*/ 121 h 122"/>
              <a:gd name="T8" fmla="*/ 10 w 19"/>
              <a:gd name="T9" fmla="*/ 43 h 122"/>
              <a:gd name="T10" fmla="*/ 5 w 19"/>
              <a:gd name="T11" fmla="*/ 34 h 122"/>
              <a:gd name="T12" fmla="*/ 4 w 19"/>
              <a:gd name="T13" fmla="*/ 0 h 122"/>
            </a:gdLst>
            <a:ahLst/>
            <a:cxnLst>
              <a:cxn ang="0">
                <a:pos x="T0" y="T1"/>
              </a:cxn>
              <a:cxn ang="0">
                <a:pos x="T2" y="T3"/>
              </a:cxn>
              <a:cxn ang="0">
                <a:pos x="T4" y="T5"/>
              </a:cxn>
              <a:cxn ang="0">
                <a:pos x="T6" y="T7"/>
              </a:cxn>
              <a:cxn ang="0">
                <a:pos x="T8" y="T9"/>
              </a:cxn>
              <a:cxn ang="0">
                <a:pos x="T10" y="T11"/>
              </a:cxn>
              <a:cxn ang="0">
                <a:pos x="T12" y="T13"/>
              </a:cxn>
            </a:cxnLst>
            <a:rect l="0" t="0" r="r" b="b"/>
            <a:pathLst>
              <a:path w="19" h="122">
                <a:moveTo>
                  <a:pt x="4" y="0"/>
                </a:moveTo>
                <a:cubicBezTo>
                  <a:pt x="4" y="0"/>
                  <a:pt x="18" y="10"/>
                  <a:pt x="19" y="16"/>
                </a:cubicBezTo>
                <a:cubicBezTo>
                  <a:pt x="19" y="21"/>
                  <a:pt x="7" y="115"/>
                  <a:pt x="7" y="115"/>
                </a:cubicBezTo>
                <a:cubicBezTo>
                  <a:pt x="7" y="115"/>
                  <a:pt x="8" y="122"/>
                  <a:pt x="0" y="121"/>
                </a:cubicBezTo>
                <a:cubicBezTo>
                  <a:pt x="10" y="43"/>
                  <a:pt x="10" y="43"/>
                  <a:pt x="10" y="43"/>
                </a:cubicBezTo>
                <a:cubicBezTo>
                  <a:pt x="5" y="34"/>
                  <a:pt x="5" y="34"/>
                  <a:pt x="5" y="34"/>
                </a:cubicBezTo>
                <a:cubicBezTo>
                  <a:pt x="4" y="0"/>
                  <a:pt x="4" y="0"/>
                  <a:pt x="4"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22" name="Group 123"/>
          <p:cNvGrpSpPr/>
          <p:nvPr/>
        </p:nvGrpSpPr>
        <p:grpSpPr>
          <a:xfrm>
            <a:off x="5738750" y="3195912"/>
            <a:ext cx="613013" cy="465414"/>
            <a:chOff x="7170738" y="4168775"/>
            <a:chExt cx="817563" cy="620713"/>
          </a:xfrm>
          <a:solidFill>
            <a:schemeClr val="tx2">
              <a:lumMod val="20000"/>
              <a:lumOff val="80000"/>
            </a:schemeClr>
          </a:solidFill>
        </p:grpSpPr>
        <p:sp>
          <p:nvSpPr>
            <p:cNvPr id="23" name="Freeform 14"/>
            <p:cNvSpPr/>
            <p:nvPr/>
          </p:nvSpPr>
          <p:spPr bwMode="auto">
            <a:xfrm>
              <a:off x="7170738" y="4168775"/>
              <a:ext cx="785813" cy="354013"/>
            </a:xfrm>
            <a:custGeom>
              <a:avLst/>
              <a:gdLst>
                <a:gd name="T0" fmla="*/ 246 w 495"/>
                <a:gd name="T1" fmla="*/ 223 h 223"/>
                <a:gd name="T2" fmla="*/ 0 w 495"/>
                <a:gd name="T3" fmla="*/ 111 h 223"/>
                <a:gd name="T4" fmla="*/ 252 w 495"/>
                <a:gd name="T5" fmla="*/ 0 h 223"/>
                <a:gd name="T6" fmla="*/ 495 w 495"/>
                <a:gd name="T7" fmla="*/ 109 h 223"/>
                <a:gd name="T8" fmla="*/ 246 w 495"/>
                <a:gd name="T9" fmla="*/ 223 h 223"/>
              </a:gdLst>
              <a:ahLst/>
              <a:cxnLst>
                <a:cxn ang="0">
                  <a:pos x="T0" y="T1"/>
                </a:cxn>
                <a:cxn ang="0">
                  <a:pos x="T2" y="T3"/>
                </a:cxn>
                <a:cxn ang="0">
                  <a:pos x="T4" y="T5"/>
                </a:cxn>
                <a:cxn ang="0">
                  <a:pos x="T6" y="T7"/>
                </a:cxn>
                <a:cxn ang="0">
                  <a:pos x="T8" y="T9"/>
                </a:cxn>
              </a:cxnLst>
              <a:rect l="0" t="0" r="r" b="b"/>
              <a:pathLst>
                <a:path w="495" h="223">
                  <a:moveTo>
                    <a:pt x="246" y="223"/>
                  </a:moveTo>
                  <a:lnTo>
                    <a:pt x="0" y="111"/>
                  </a:lnTo>
                  <a:lnTo>
                    <a:pt x="252" y="0"/>
                  </a:lnTo>
                  <a:lnTo>
                    <a:pt x="495" y="109"/>
                  </a:lnTo>
                  <a:lnTo>
                    <a:pt x="246" y="2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4" name="Rectangle 15"/>
            <p:cNvSpPr>
              <a:spLocks noChangeArrowheads="1"/>
            </p:cNvSpPr>
            <p:nvPr/>
          </p:nvSpPr>
          <p:spPr bwMode="auto">
            <a:xfrm>
              <a:off x="7924800" y="4335463"/>
              <a:ext cx="23813" cy="257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5" name="Oval 16"/>
            <p:cNvSpPr>
              <a:spLocks noChangeArrowheads="1"/>
            </p:cNvSpPr>
            <p:nvPr/>
          </p:nvSpPr>
          <p:spPr bwMode="auto">
            <a:xfrm>
              <a:off x="7897813" y="4564063"/>
              <a:ext cx="76200" cy="777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6" name="Freeform 17"/>
            <p:cNvSpPr/>
            <p:nvPr/>
          </p:nvSpPr>
          <p:spPr bwMode="auto">
            <a:xfrm>
              <a:off x="7888288" y="4605338"/>
              <a:ext cx="55563" cy="171450"/>
            </a:xfrm>
            <a:custGeom>
              <a:avLst/>
              <a:gdLst>
                <a:gd name="T0" fmla="*/ 14 w 26"/>
                <a:gd name="T1" fmla="*/ 4 h 79"/>
                <a:gd name="T2" fmla="*/ 6 w 26"/>
                <a:gd name="T3" fmla="*/ 79 h 79"/>
                <a:gd name="T4" fmla="*/ 26 w 26"/>
                <a:gd name="T5" fmla="*/ 79 h 79"/>
                <a:gd name="T6" fmla="*/ 26 w 26"/>
                <a:gd name="T7" fmla="*/ 0 h 79"/>
                <a:gd name="T8" fmla="*/ 14 w 26"/>
                <a:gd name="T9" fmla="*/ 4 h 79"/>
              </a:gdLst>
              <a:ahLst/>
              <a:cxnLst>
                <a:cxn ang="0">
                  <a:pos x="T0" y="T1"/>
                </a:cxn>
                <a:cxn ang="0">
                  <a:pos x="T2" y="T3"/>
                </a:cxn>
                <a:cxn ang="0">
                  <a:pos x="T4" y="T5"/>
                </a:cxn>
                <a:cxn ang="0">
                  <a:pos x="T6" y="T7"/>
                </a:cxn>
                <a:cxn ang="0">
                  <a:pos x="T8" y="T9"/>
                </a:cxn>
              </a:cxnLst>
              <a:rect l="0" t="0" r="r" b="b"/>
              <a:pathLst>
                <a:path w="26" h="79">
                  <a:moveTo>
                    <a:pt x="14" y="4"/>
                  </a:moveTo>
                  <a:cubicBezTo>
                    <a:pt x="14" y="4"/>
                    <a:pt x="0" y="34"/>
                    <a:pt x="6" y="79"/>
                  </a:cubicBezTo>
                  <a:cubicBezTo>
                    <a:pt x="26" y="79"/>
                    <a:pt x="26" y="79"/>
                    <a:pt x="26" y="79"/>
                  </a:cubicBezTo>
                  <a:cubicBezTo>
                    <a:pt x="26" y="0"/>
                    <a:pt x="26" y="0"/>
                    <a:pt x="26" y="0"/>
                  </a:cubicBezTo>
                  <a:cubicBezTo>
                    <a:pt x="26" y="0"/>
                    <a:pt x="14" y="7"/>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7" name="Freeform 18"/>
            <p:cNvSpPr/>
            <p:nvPr/>
          </p:nvSpPr>
          <p:spPr bwMode="auto">
            <a:xfrm>
              <a:off x="7932738" y="4605338"/>
              <a:ext cx="55563" cy="171450"/>
            </a:xfrm>
            <a:custGeom>
              <a:avLst/>
              <a:gdLst>
                <a:gd name="T0" fmla="*/ 11 w 25"/>
                <a:gd name="T1" fmla="*/ 4 h 79"/>
                <a:gd name="T2" fmla="*/ 20 w 25"/>
                <a:gd name="T3" fmla="*/ 79 h 79"/>
                <a:gd name="T4" fmla="*/ 0 w 25"/>
                <a:gd name="T5" fmla="*/ 79 h 79"/>
                <a:gd name="T6" fmla="*/ 0 w 25"/>
                <a:gd name="T7" fmla="*/ 0 h 79"/>
                <a:gd name="T8" fmla="*/ 11 w 25"/>
                <a:gd name="T9" fmla="*/ 4 h 79"/>
              </a:gdLst>
              <a:ahLst/>
              <a:cxnLst>
                <a:cxn ang="0">
                  <a:pos x="T0" y="T1"/>
                </a:cxn>
                <a:cxn ang="0">
                  <a:pos x="T2" y="T3"/>
                </a:cxn>
                <a:cxn ang="0">
                  <a:pos x="T4" y="T5"/>
                </a:cxn>
                <a:cxn ang="0">
                  <a:pos x="T6" y="T7"/>
                </a:cxn>
                <a:cxn ang="0">
                  <a:pos x="T8" y="T9"/>
                </a:cxn>
              </a:cxnLst>
              <a:rect l="0" t="0" r="r" b="b"/>
              <a:pathLst>
                <a:path w="25" h="79">
                  <a:moveTo>
                    <a:pt x="11" y="4"/>
                  </a:moveTo>
                  <a:cubicBezTo>
                    <a:pt x="11" y="4"/>
                    <a:pt x="25" y="34"/>
                    <a:pt x="20" y="79"/>
                  </a:cubicBezTo>
                  <a:cubicBezTo>
                    <a:pt x="0" y="79"/>
                    <a:pt x="0" y="79"/>
                    <a:pt x="0" y="79"/>
                  </a:cubicBezTo>
                  <a:cubicBezTo>
                    <a:pt x="0" y="0"/>
                    <a:pt x="0" y="0"/>
                    <a:pt x="0" y="0"/>
                  </a:cubicBezTo>
                  <a:cubicBezTo>
                    <a:pt x="0" y="0"/>
                    <a:pt x="11" y="7"/>
                    <a:pt x="1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8" name="Freeform 19"/>
            <p:cNvSpPr/>
            <p:nvPr/>
          </p:nvSpPr>
          <p:spPr bwMode="auto">
            <a:xfrm>
              <a:off x="7327900" y="4449763"/>
              <a:ext cx="455613" cy="339725"/>
            </a:xfrm>
            <a:custGeom>
              <a:avLst/>
              <a:gdLst>
                <a:gd name="T0" fmla="*/ 209 w 209"/>
                <a:gd name="T1" fmla="*/ 0 h 156"/>
                <a:gd name="T2" fmla="*/ 104 w 209"/>
                <a:gd name="T3" fmla="*/ 49 h 156"/>
                <a:gd name="T4" fmla="*/ 0 w 209"/>
                <a:gd name="T5" fmla="*/ 0 h 156"/>
                <a:gd name="T6" fmla="*/ 0 w 209"/>
                <a:gd name="T7" fmla="*/ 120 h 156"/>
                <a:gd name="T8" fmla="*/ 102 w 209"/>
                <a:gd name="T9" fmla="*/ 156 h 156"/>
                <a:gd name="T10" fmla="*/ 102 w 209"/>
                <a:gd name="T11" fmla="*/ 156 h 156"/>
                <a:gd name="T12" fmla="*/ 104 w 209"/>
                <a:gd name="T13" fmla="*/ 156 h 156"/>
                <a:gd name="T14" fmla="*/ 107 w 209"/>
                <a:gd name="T15" fmla="*/ 156 h 156"/>
                <a:gd name="T16" fmla="*/ 107 w 209"/>
                <a:gd name="T17" fmla="*/ 156 h 156"/>
                <a:gd name="T18" fmla="*/ 209 w 209"/>
                <a:gd name="T19" fmla="*/ 120 h 156"/>
                <a:gd name="T20" fmla="*/ 209 w 209"/>
                <a:gd name="T21"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9" h="156">
                  <a:moveTo>
                    <a:pt x="209" y="0"/>
                  </a:moveTo>
                  <a:cubicBezTo>
                    <a:pt x="209" y="1"/>
                    <a:pt x="121" y="41"/>
                    <a:pt x="104" y="49"/>
                  </a:cubicBezTo>
                  <a:cubicBezTo>
                    <a:pt x="87" y="41"/>
                    <a:pt x="0" y="1"/>
                    <a:pt x="0" y="0"/>
                  </a:cubicBezTo>
                  <a:cubicBezTo>
                    <a:pt x="0" y="120"/>
                    <a:pt x="0" y="120"/>
                    <a:pt x="0" y="120"/>
                  </a:cubicBezTo>
                  <a:cubicBezTo>
                    <a:pt x="28" y="150"/>
                    <a:pt x="84" y="155"/>
                    <a:pt x="102" y="156"/>
                  </a:cubicBezTo>
                  <a:cubicBezTo>
                    <a:pt x="102" y="156"/>
                    <a:pt x="102" y="156"/>
                    <a:pt x="102" y="156"/>
                  </a:cubicBezTo>
                  <a:cubicBezTo>
                    <a:pt x="102" y="156"/>
                    <a:pt x="103" y="156"/>
                    <a:pt x="104" y="156"/>
                  </a:cubicBezTo>
                  <a:cubicBezTo>
                    <a:pt x="106" y="156"/>
                    <a:pt x="107" y="156"/>
                    <a:pt x="107" y="156"/>
                  </a:cubicBezTo>
                  <a:cubicBezTo>
                    <a:pt x="107" y="156"/>
                    <a:pt x="107" y="156"/>
                    <a:pt x="107" y="156"/>
                  </a:cubicBezTo>
                  <a:cubicBezTo>
                    <a:pt x="125" y="155"/>
                    <a:pt x="181" y="150"/>
                    <a:pt x="209" y="120"/>
                  </a:cubicBezTo>
                  <a:lnTo>
                    <a:pt x="20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29" name="Freeform 20"/>
          <p:cNvSpPr>
            <a:spLocks noEditPoints="1"/>
          </p:cNvSpPr>
          <p:nvPr/>
        </p:nvSpPr>
        <p:spPr bwMode="auto">
          <a:xfrm>
            <a:off x="5240008" y="1607138"/>
            <a:ext cx="358285" cy="377330"/>
          </a:xfrm>
          <a:custGeom>
            <a:avLst/>
            <a:gdLst>
              <a:gd name="T0" fmla="*/ 168 w 219"/>
              <a:gd name="T1" fmla="*/ 224 h 231"/>
              <a:gd name="T2" fmla="*/ 197 w 219"/>
              <a:gd name="T3" fmla="*/ 212 h 231"/>
              <a:gd name="T4" fmla="*/ 168 w 219"/>
              <a:gd name="T5" fmla="*/ 132 h 231"/>
              <a:gd name="T6" fmla="*/ 168 w 219"/>
              <a:gd name="T7" fmla="*/ 150 h 231"/>
              <a:gd name="T8" fmla="*/ 192 w 219"/>
              <a:gd name="T9" fmla="*/ 190 h 231"/>
              <a:gd name="T10" fmla="*/ 168 w 219"/>
              <a:gd name="T11" fmla="*/ 209 h 231"/>
              <a:gd name="T12" fmla="*/ 168 w 219"/>
              <a:gd name="T13" fmla="*/ 224 h 231"/>
              <a:gd name="T14" fmla="*/ 168 w 219"/>
              <a:gd name="T15" fmla="*/ 203 h 231"/>
              <a:gd name="T16" fmla="*/ 168 w 219"/>
              <a:gd name="T17" fmla="*/ 157 h 231"/>
              <a:gd name="T18" fmla="*/ 181 w 219"/>
              <a:gd name="T19" fmla="*/ 187 h 231"/>
              <a:gd name="T20" fmla="*/ 168 w 219"/>
              <a:gd name="T21" fmla="*/ 203 h 231"/>
              <a:gd name="T22" fmla="*/ 146 w 219"/>
              <a:gd name="T23" fmla="*/ 112 h 231"/>
              <a:gd name="T24" fmla="*/ 141 w 219"/>
              <a:gd name="T25" fmla="*/ 98 h 231"/>
              <a:gd name="T26" fmla="*/ 141 w 219"/>
              <a:gd name="T27" fmla="*/ 44 h 231"/>
              <a:gd name="T28" fmla="*/ 146 w 219"/>
              <a:gd name="T29" fmla="*/ 37 h 231"/>
              <a:gd name="T30" fmla="*/ 148 w 219"/>
              <a:gd name="T31" fmla="*/ 37 h 231"/>
              <a:gd name="T32" fmla="*/ 148 w 219"/>
              <a:gd name="T33" fmla="*/ 14 h 231"/>
              <a:gd name="T34" fmla="*/ 146 w 219"/>
              <a:gd name="T35" fmla="*/ 14 h 231"/>
              <a:gd name="T36" fmla="*/ 146 w 219"/>
              <a:gd name="T37" fmla="*/ 13 h 231"/>
              <a:gd name="T38" fmla="*/ 114 w 219"/>
              <a:gd name="T39" fmla="*/ 0 h 231"/>
              <a:gd name="T40" fmla="*/ 81 w 219"/>
              <a:gd name="T41" fmla="*/ 13 h 231"/>
              <a:gd name="T42" fmla="*/ 81 w 219"/>
              <a:gd name="T43" fmla="*/ 14 h 231"/>
              <a:gd name="T44" fmla="*/ 80 w 219"/>
              <a:gd name="T45" fmla="*/ 14 h 231"/>
              <a:gd name="T46" fmla="*/ 80 w 219"/>
              <a:gd name="T47" fmla="*/ 37 h 231"/>
              <a:gd name="T48" fmla="*/ 81 w 219"/>
              <a:gd name="T49" fmla="*/ 37 h 231"/>
              <a:gd name="T50" fmla="*/ 90 w 219"/>
              <a:gd name="T51" fmla="*/ 45 h 231"/>
              <a:gd name="T52" fmla="*/ 90 w 219"/>
              <a:gd name="T53" fmla="*/ 98 h 231"/>
              <a:gd name="T54" fmla="*/ 83 w 219"/>
              <a:gd name="T55" fmla="*/ 112 h 231"/>
              <a:gd name="T56" fmla="*/ 31 w 219"/>
              <a:gd name="T57" fmla="*/ 212 h 231"/>
              <a:gd name="T58" fmla="*/ 114 w 219"/>
              <a:gd name="T59" fmla="*/ 230 h 231"/>
              <a:gd name="T60" fmla="*/ 168 w 219"/>
              <a:gd name="T61" fmla="*/ 224 h 231"/>
              <a:gd name="T62" fmla="*/ 168 w 219"/>
              <a:gd name="T63" fmla="*/ 209 h 231"/>
              <a:gd name="T64" fmla="*/ 144 w 219"/>
              <a:gd name="T65" fmla="*/ 212 h 231"/>
              <a:gd name="T66" fmla="*/ 144 w 219"/>
              <a:gd name="T67" fmla="*/ 212 h 231"/>
              <a:gd name="T68" fmla="*/ 168 w 219"/>
              <a:gd name="T69" fmla="*/ 203 h 231"/>
              <a:gd name="T70" fmla="*/ 168 w 219"/>
              <a:gd name="T71" fmla="*/ 157 h 231"/>
              <a:gd name="T72" fmla="*/ 149 w 219"/>
              <a:gd name="T73" fmla="*/ 134 h 231"/>
              <a:gd name="T74" fmla="*/ 168 w 219"/>
              <a:gd name="T75" fmla="*/ 150 h 231"/>
              <a:gd name="T76" fmla="*/ 168 w 219"/>
              <a:gd name="T77" fmla="*/ 132 h 231"/>
              <a:gd name="T78" fmla="*/ 146 w 219"/>
              <a:gd name="T79" fmla="*/ 1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9" h="231">
                <a:moveTo>
                  <a:pt x="168" y="224"/>
                </a:moveTo>
                <a:cubicBezTo>
                  <a:pt x="179" y="221"/>
                  <a:pt x="189" y="217"/>
                  <a:pt x="197" y="212"/>
                </a:cubicBezTo>
                <a:cubicBezTo>
                  <a:pt x="219" y="196"/>
                  <a:pt x="191" y="157"/>
                  <a:pt x="168" y="132"/>
                </a:cubicBezTo>
                <a:cubicBezTo>
                  <a:pt x="168" y="150"/>
                  <a:pt x="168" y="150"/>
                  <a:pt x="168" y="150"/>
                </a:cubicBezTo>
                <a:cubicBezTo>
                  <a:pt x="180" y="162"/>
                  <a:pt x="193" y="177"/>
                  <a:pt x="192" y="190"/>
                </a:cubicBezTo>
                <a:cubicBezTo>
                  <a:pt x="192" y="201"/>
                  <a:pt x="180" y="207"/>
                  <a:pt x="168" y="209"/>
                </a:cubicBezTo>
                <a:cubicBezTo>
                  <a:pt x="168" y="224"/>
                  <a:pt x="168" y="224"/>
                  <a:pt x="168" y="224"/>
                </a:cubicBezTo>
                <a:close/>
                <a:moveTo>
                  <a:pt x="168" y="203"/>
                </a:moveTo>
                <a:cubicBezTo>
                  <a:pt x="168" y="157"/>
                  <a:pt x="168" y="157"/>
                  <a:pt x="168" y="157"/>
                </a:cubicBezTo>
                <a:cubicBezTo>
                  <a:pt x="175" y="167"/>
                  <a:pt x="182" y="179"/>
                  <a:pt x="181" y="187"/>
                </a:cubicBezTo>
                <a:cubicBezTo>
                  <a:pt x="180" y="194"/>
                  <a:pt x="175" y="199"/>
                  <a:pt x="168" y="203"/>
                </a:cubicBezTo>
                <a:close/>
                <a:moveTo>
                  <a:pt x="146" y="112"/>
                </a:moveTo>
                <a:cubicBezTo>
                  <a:pt x="146" y="112"/>
                  <a:pt x="141" y="109"/>
                  <a:pt x="141" y="98"/>
                </a:cubicBezTo>
                <a:cubicBezTo>
                  <a:pt x="141" y="90"/>
                  <a:pt x="141" y="56"/>
                  <a:pt x="141" y="44"/>
                </a:cubicBezTo>
                <a:cubicBezTo>
                  <a:pt x="144" y="43"/>
                  <a:pt x="146" y="40"/>
                  <a:pt x="146" y="37"/>
                </a:cubicBezTo>
                <a:cubicBezTo>
                  <a:pt x="148" y="37"/>
                  <a:pt x="148" y="37"/>
                  <a:pt x="148" y="37"/>
                </a:cubicBezTo>
                <a:cubicBezTo>
                  <a:pt x="148" y="14"/>
                  <a:pt x="148" y="14"/>
                  <a:pt x="148" y="14"/>
                </a:cubicBezTo>
                <a:cubicBezTo>
                  <a:pt x="146" y="14"/>
                  <a:pt x="146" y="14"/>
                  <a:pt x="146" y="14"/>
                </a:cubicBezTo>
                <a:cubicBezTo>
                  <a:pt x="146" y="14"/>
                  <a:pt x="146" y="13"/>
                  <a:pt x="146" y="13"/>
                </a:cubicBezTo>
                <a:cubicBezTo>
                  <a:pt x="146" y="6"/>
                  <a:pt x="132" y="0"/>
                  <a:pt x="114" y="0"/>
                </a:cubicBezTo>
                <a:cubicBezTo>
                  <a:pt x="95" y="0"/>
                  <a:pt x="81" y="6"/>
                  <a:pt x="81" y="13"/>
                </a:cubicBezTo>
                <a:cubicBezTo>
                  <a:pt x="81" y="13"/>
                  <a:pt x="81" y="14"/>
                  <a:pt x="81" y="14"/>
                </a:cubicBezTo>
                <a:cubicBezTo>
                  <a:pt x="80" y="14"/>
                  <a:pt x="80" y="14"/>
                  <a:pt x="80" y="14"/>
                </a:cubicBezTo>
                <a:cubicBezTo>
                  <a:pt x="80" y="37"/>
                  <a:pt x="80" y="37"/>
                  <a:pt x="80" y="37"/>
                </a:cubicBezTo>
                <a:cubicBezTo>
                  <a:pt x="81" y="37"/>
                  <a:pt x="81" y="37"/>
                  <a:pt x="81" y="37"/>
                </a:cubicBezTo>
                <a:cubicBezTo>
                  <a:pt x="81" y="40"/>
                  <a:pt x="84" y="43"/>
                  <a:pt x="90" y="45"/>
                </a:cubicBezTo>
                <a:cubicBezTo>
                  <a:pt x="90" y="56"/>
                  <a:pt x="90" y="90"/>
                  <a:pt x="90" y="98"/>
                </a:cubicBezTo>
                <a:cubicBezTo>
                  <a:pt x="90" y="109"/>
                  <a:pt x="83" y="112"/>
                  <a:pt x="83" y="112"/>
                </a:cubicBezTo>
                <a:cubicBezTo>
                  <a:pt x="71" y="119"/>
                  <a:pt x="0" y="190"/>
                  <a:pt x="31" y="212"/>
                </a:cubicBezTo>
                <a:cubicBezTo>
                  <a:pt x="58" y="231"/>
                  <a:pt x="105" y="230"/>
                  <a:pt x="114" y="230"/>
                </a:cubicBezTo>
                <a:cubicBezTo>
                  <a:pt x="121" y="230"/>
                  <a:pt x="145" y="230"/>
                  <a:pt x="168" y="224"/>
                </a:cubicBezTo>
                <a:cubicBezTo>
                  <a:pt x="168" y="209"/>
                  <a:pt x="168" y="209"/>
                  <a:pt x="168" y="209"/>
                </a:cubicBezTo>
                <a:cubicBezTo>
                  <a:pt x="156" y="212"/>
                  <a:pt x="144" y="212"/>
                  <a:pt x="144" y="212"/>
                </a:cubicBezTo>
                <a:cubicBezTo>
                  <a:pt x="144" y="212"/>
                  <a:pt x="144" y="212"/>
                  <a:pt x="144" y="212"/>
                </a:cubicBezTo>
                <a:cubicBezTo>
                  <a:pt x="144" y="212"/>
                  <a:pt x="158" y="210"/>
                  <a:pt x="168" y="203"/>
                </a:cubicBezTo>
                <a:cubicBezTo>
                  <a:pt x="168" y="157"/>
                  <a:pt x="168" y="157"/>
                  <a:pt x="168" y="157"/>
                </a:cubicBezTo>
                <a:cubicBezTo>
                  <a:pt x="159" y="144"/>
                  <a:pt x="149" y="134"/>
                  <a:pt x="149" y="134"/>
                </a:cubicBezTo>
                <a:cubicBezTo>
                  <a:pt x="149" y="134"/>
                  <a:pt x="158" y="141"/>
                  <a:pt x="168" y="150"/>
                </a:cubicBezTo>
                <a:cubicBezTo>
                  <a:pt x="168" y="132"/>
                  <a:pt x="168" y="132"/>
                  <a:pt x="168" y="132"/>
                </a:cubicBezTo>
                <a:cubicBezTo>
                  <a:pt x="159" y="122"/>
                  <a:pt x="150" y="114"/>
                  <a:pt x="146" y="112"/>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0" name="Oval 21"/>
          <p:cNvSpPr>
            <a:spLocks noChangeArrowheads="1"/>
          </p:cNvSpPr>
          <p:nvPr/>
        </p:nvSpPr>
        <p:spPr bwMode="auto">
          <a:xfrm>
            <a:off x="7526604" y="1519054"/>
            <a:ext cx="105938" cy="105938"/>
          </a:xfrm>
          <a:prstGeom prst="ellipse">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1" name="Freeform 22"/>
          <p:cNvSpPr/>
          <p:nvPr/>
        </p:nvSpPr>
        <p:spPr bwMode="auto">
          <a:xfrm>
            <a:off x="7564693" y="1597615"/>
            <a:ext cx="166644" cy="347572"/>
          </a:xfrm>
          <a:custGeom>
            <a:avLst/>
            <a:gdLst>
              <a:gd name="T0" fmla="*/ 0 w 102"/>
              <a:gd name="T1" fmla="*/ 6 h 213"/>
              <a:gd name="T2" fmla="*/ 68 w 102"/>
              <a:gd name="T3" fmla="*/ 184 h 213"/>
              <a:gd name="T4" fmla="*/ 99 w 102"/>
              <a:gd name="T5" fmla="*/ 213 h 213"/>
              <a:gd name="T6" fmla="*/ 23 w 102"/>
              <a:gd name="T7" fmla="*/ 0 h 213"/>
              <a:gd name="T8" fmla="*/ 0 w 102"/>
              <a:gd name="T9" fmla="*/ 6 h 213"/>
            </a:gdLst>
            <a:ahLst/>
            <a:cxnLst>
              <a:cxn ang="0">
                <a:pos x="T0" y="T1"/>
              </a:cxn>
              <a:cxn ang="0">
                <a:pos x="T2" y="T3"/>
              </a:cxn>
              <a:cxn ang="0">
                <a:pos x="T4" y="T5"/>
              </a:cxn>
              <a:cxn ang="0">
                <a:pos x="T6" y="T7"/>
              </a:cxn>
              <a:cxn ang="0">
                <a:pos x="T8" y="T9"/>
              </a:cxn>
            </a:cxnLst>
            <a:rect l="0" t="0" r="r" b="b"/>
            <a:pathLst>
              <a:path w="102" h="213">
                <a:moveTo>
                  <a:pt x="0" y="6"/>
                </a:moveTo>
                <a:cubicBezTo>
                  <a:pt x="0" y="7"/>
                  <a:pt x="68" y="184"/>
                  <a:pt x="68" y="184"/>
                </a:cubicBezTo>
                <a:cubicBezTo>
                  <a:pt x="68" y="184"/>
                  <a:pt x="96" y="213"/>
                  <a:pt x="99" y="213"/>
                </a:cubicBezTo>
                <a:cubicBezTo>
                  <a:pt x="102" y="213"/>
                  <a:pt x="23" y="0"/>
                  <a:pt x="23" y="0"/>
                </a:cubicBezTo>
                <a:lnTo>
                  <a:pt x="0" y="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2" name="Freeform 23"/>
          <p:cNvSpPr/>
          <p:nvPr/>
        </p:nvSpPr>
        <p:spPr bwMode="auto">
          <a:xfrm>
            <a:off x="7418285" y="1597615"/>
            <a:ext cx="178547" cy="342811"/>
          </a:xfrm>
          <a:custGeom>
            <a:avLst/>
            <a:gdLst>
              <a:gd name="T0" fmla="*/ 149 w 150"/>
              <a:gd name="T1" fmla="*/ 14 h 288"/>
              <a:gd name="T2" fmla="*/ 40 w 150"/>
              <a:gd name="T3" fmla="*/ 248 h 288"/>
              <a:gd name="T4" fmla="*/ 0 w 150"/>
              <a:gd name="T5" fmla="*/ 288 h 288"/>
              <a:gd name="T6" fmla="*/ 11 w 150"/>
              <a:gd name="T7" fmla="*/ 233 h 288"/>
              <a:gd name="T8" fmla="*/ 117 w 150"/>
              <a:gd name="T9" fmla="*/ 0 h 288"/>
              <a:gd name="T10" fmla="*/ 150 w 150"/>
              <a:gd name="T11" fmla="*/ 11 h 288"/>
              <a:gd name="T12" fmla="*/ 149 w 150"/>
              <a:gd name="T13" fmla="*/ 14 h 288"/>
            </a:gdLst>
            <a:ahLst/>
            <a:cxnLst>
              <a:cxn ang="0">
                <a:pos x="T0" y="T1"/>
              </a:cxn>
              <a:cxn ang="0">
                <a:pos x="T2" y="T3"/>
              </a:cxn>
              <a:cxn ang="0">
                <a:pos x="T4" y="T5"/>
              </a:cxn>
              <a:cxn ang="0">
                <a:pos x="T6" y="T7"/>
              </a:cxn>
              <a:cxn ang="0">
                <a:pos x="T8" y="T9"/>
              </a:cxn>
              <a:cxn ang="0">
                <a:pos x="T10" y="T11"/>
              </a:cxn>
              <a:cxn ang="0">
                <a:pos x="T12" y="T13"/>
              </a:cxn>
            </a:cxnLst>
            <a:rect l="0" t="0" r="r" b="b"/>
            <a:pathLst>
              <a:path w="150" h="288">
                <a:moveTo>
                  <a:pt x="149" y="14"/>
                </a:moveTo>
                <a:lnTo>
                  <a:pt x="40" y="248"/>
                </a:lnTo>
                <a:lnTo>
                  <a:pt x="0" y="288"/>
                </a:lnTo>
                <a:lnTo>
                  <a:pt x="11" y="233"/>
                </a:lnTo>
                <a:lnTo>
                  <a:pt x="117" y="0"/>
                </a:lnTo>
                <a:lnTo>
                  <a:pt x="150" y="11"/>
                </a:lnTo>
                <a:lnTo>
                  <a:pt x="149" y="14"/>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3" name="Freeform 24"/>
          <p:cNvSpPr/>
          <p:nvPr/>
        </p:nvSpPr>
        <p:spPr bwMode="auto">
          <a:xfrm>
            <a:off x="7574216" y="1480964"/>
            <a:ext cx="19045" cy="59516"/>
          </a:xfrm>
          <a:custGeom>
            <a:avLst/>
            <a:gdLst>
              <a:gd name="T0" fmla="*/ 12 w 12"/>
              <a:gd name="T1" fmla="*/ 30 h 36"/>
              <a:gd name="T2" fmla="*/ 6 w 12"/>
              <a:gd name="T3" fmla="*/ 36 h 36"/>
              <a:gd name="T4" fmla="*/ 0 w 12"/>
              <a:gd name="T5" fmla="*/ 30 h 36"/>
              <a:gd name="T6" fmla="*/ 0 w 12"/>
              <a:gd name="T7" fmla="*/ 6 h 36"/>
              <a:gd name="T8" fmla="*/ 6 w 12"/>
              <a:gd name="T9" fmla="*/ 0 h 36"/>
              <a:gd name="T10" fmla="*/ 12 w 12"/>
              <a:gd name="T11" fmla="*/ 6 h 36"/>
              <a:gd name="T12" fmla="*/ 12 w 12"/>
              <a:gd name="T13" fmla="*/ 30 h 36"/>
            </a:gdLst>
            <a:ahLst/>
            <a:cxnLst>
              <a:cxn ang="0">
                <a:pos x="T0" y="T1"/>
              </a:cxn>
              <a:cxn ang="0">
                <a:pos x="T2" y="T3"/>
              </a:cxn>
              <a:cxn ang="0">
                <a:pos x="T4" y="T5"/>
              </a:cxn>
              <a:cxn ang="0">
                <a:pos x="T6" y="T7"/>
              </a:cxn>
              <a:cxn ang="0">
                <a:pos x="T8" y="T9"/>
              </a:cxn>
              <a:cxn ang="0">
                <a:pos x="T10" y="T11"/>
              </a:cxn>
              <a:cxn ang="0">
                <a:pos x="T12" y="T13"/>
              </a:cxn>
            </a:cxnLst>
            <a:rect l="0" t="0" r="r" b="b"/>
            <a:pathLst>
              <a:path w="12" h="36">
                <a:moveTo>
                  <a:pt x="12" y="30"/>
                </a:moveTo>
                <a:cubicBezTo>
                  <a:pt x="12" y="33"/>
                  <a:pt x="10" y="36"/>
                  <a:pt x="6" y="36"/>
                </a:cubicBezTo>
                <a:cubicBezTo>
                  <a:pt x="3" y="36"/>
                  <a:pt x="0" y="33"/>
                  <a:pt x="0" y="30"/>
                </a:cubicBezTo>
                <a:cubicBezTo>
                  <a:pt x="0" y="6"/>
                  <a:pt x="0" y="6"/>
                  <a:pt x="0" y="6"/>
                </a:cubicBezTo>
                <a:cubicBezTo>
                  <a:pt x="0" y="3"/>
                  <a:pt x="3" y="0"/>
                  <a:pt x="6" y="0"/>
                </a:cubicBezTo>
                <a:cubicBezTo>
                  <a:pt x="10" y="0"/>
                  <a:pt x="12" y="3"/>
                  <a:pt x="12" y="6"/>
                </a:cubicBezTo>
                <a:lnTo>
                  <a:pt x="12" y="3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4" name="Freeform 25"/>
          <p:cNvSpPr>
            <a:spLocks noEditPoints="1"/>
          </p:cNvSpPr>
          <p:nvPr/>
        </p:nvSpPr>
        <p:spPr bwMode="auto">
          <a:xfrm>
            <a:off x="6721951" y="1225047"/>
            <a:ext cx="169025" cy="457081"/>
          </a:xfrm>
          <a:custGeom>
            <a:avLst/>
            <a:gdLst>
              <a:gd name="T0" fmla="*/ 51 w 103"/>
              <a:gd name="T1" fmla="*/ 280 h 280"/>
              <a:gd name="T2" fmla="*/ 103 w 103"/>
              <a:gd name="T3" fmla="*/ 140 h 280"/>
              <a:gd name="T4" fmla="*/ 51 w 103"/>
              <a:gd name="T5" fmla="*/ 0 h 280"/>
              <a:gd name="T6" fmla="*/ 51 w 103"/>
              <a:gd name="T7" fmla="*/ 22 h 280"/>
              <a:gd name="T8" fmla="*/ 94 w 103"/>
              <a:gd name="T9" fmla="*/ 140 h 280"/>
              <a:gd name="T10" fmla="*/ 51 w 103"/>
              <a:gd name="T11" fmla="*/ 257 h 280"/>
              <a:gd name="T12" fmla="*/ 51 w 103"/>
              <a:gd name="T13" fmla="*/ 280 h 280"/>
              <a:gd name="T14" fmla="*/ 51 w 103"/>
              <a:gd name="T15" fmla="*/ 0 h 280"/>
              <a:gd name="T16" fmla="*/ 0 w 103"/>
              <a:gd name="T17" fmla="*/ 140 h 280"/>
              <a:gd name="T18" fmla="*/ 51 w 103"/>
              <a:gd name="T19" fmla="*/ 280 h 280"/>
              <a:gd name="T20" fmla="*/ 51 w 103"/>
              <a:gd name="T21" fmla="*/ 280 h 280"/>
              <a:gd name="T22" fmla="*/ 51 w 103"/>
              <a:gd name="T23" fmla="*/ 257 h 280"/>
              <a:gd name="T24" fmla="*/ 51 w 103"/>
              <a:gd name="T25" fmla="*/ 257 h 280"/>
              <a:gd name="T26" fmla="*/ 51 w 103"/>
              <a:gd name="T27" fmla="*/ 257 h 280"/>
              <a:gd name="T28" fmla="*/ 8 w 103"/>
              <a:gd name="T29" fmla="*/ 140 h 280"/>
              <a:gd name="T30" fmla="*/ 51 w 103"/>
              <a:gd name="T31" fmla="*/ 22 h 280"/>
              <a:gd name="T32" fmla="*/ 51 w 103"/>
              <a:gd name="T33" fmla="*/ 22 h 280"/>
              <a:gd name="T34" fmla="*/ 51 w 103"/>
              <a:gd name="T35"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3" h="280">
                <a:moveTo>
                  <a:pt x="51" y="280"/>
                </a:moveTo>
                <a:cubicBezTo>
                  <a:pt x="80" y="280"/>
                  <a:pt x="103" y="217"/>
                  <a:pt x="103" y="140"/>
                </a:cubicBezTo>
                <a:cubicBezTo>
                  <a:pt x="103" y="62"/>
                  <a:pt x="80" y="0"/>
                  <a:pt x="51" y="0"/>
                </a:cubicBezTo>
                <a:cubicBezTo>
                  <a:pt x="51" y="22"/>
                  <a:pt x="51" y="22"/>
                  <a:pt x="51" y="22"/>
                </a:cubicBezTo>
                <a:cubicBezTo>
                  <a:pt x="75" y="22"/>
                  <a:pt x="94" y="75"/>
                  <a:pt x="94" y="140"/>
                </a:cubicBezTo>
                <a:cubicBezTo>
                  <a:pt x="94" y="204"/>
                  <a:pt x="75" y="257"/>
                  <a:pt x="51" y="257"/>
                </a:cubicBezTo>
                <a:lnTo>
                  <a:pt x="51" y="280"/>
                </a:lnTo>
                <a:close/>
                <a:moveTo>
                  <a:pt x="51" y="0"/>
                </a:moveTo>
                <a:cubicBezTo>
                  <a:pt x="23" y="0"/>
                  <a:pt x="0" y="62"/>
                  <a:pt x="0" y="140"/>
                </a:cubicBezTo>
                <a:cubicBezTo>
                  <a:pt x="0" y="217"/>
                  <a:pt x="23" y="280"/>
                  <a:pt x="51" y="280"/>
                </a:cubicBezTo>
                <a:cubicBezTo>
                  <a:pt x="51" y="280"/>
                  <a:pt x="51" y="280"/>
                  <a:pt x="51" y="280"/>
                </a:cubicBezTo>
                <a:cubicBezTo>
                  <a:pt x="51" y="257"/>
                  <a:pt x="51" y="257"/>
                  <a:pt x="51" y="257"/>
                </a:cubicBezTo>
                <a:cubicBezTo>
                  <a:pt x="51" y="257"/>
                  <a:pt x="51" y="257"/>
                  <a:pt x="51" y="257"/>
                </a:cubicBezTo>
                <a:cubicBezTo>
                  <a:pt x="51" y="257"/>
                  <a:pt x="51" y="257"/>
                  <a:pt x="51" y="257"/>
                </a:cubicBezTo>
                <a:cubicBezTo>
                  <a:pt x="27" y="257"/>
                  <a:pt x="8" y="204"/>
                  <a:pt x="8" y="140"/>
                </a:cubicBezTo>
                <a:cubicBezTo>
                  <a:pt x="8" y="75"/>
                  <a:pt x="27" y="22"/>
                  <a:pt x="51" y="22"/>
                </a:cubicBezTo>
                <a:cubicBezTo>
                  <a:pt x="51" y="22"/>
                  <a:pt x="51" y="22"/>
                  <a:pt x="51" y="22"/>
                </a:cubicBezTo>
                <a:cubicBezTo>
                  <a:pt x="51" y="0"/>
                  <a:pt x="51" y="0"/>
                  <a:pt x="51"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5" name="Freeform 26"/>
          <p:cNvSpPr>
            <a:spLocks noEditPoints="1"/>
          </p:cNvSpPr>
          <p:nvPr/>
        </p:nvSpPr>
        <p:spPr bwMode="auto">
          <a:xfrm>
            <a:off x="6576732" y="1369074"/>
            <a:ext cx="458272" cy="167835"/>
          </a:xfrm>
          <a:custGeom>
            <a:avLst/>
            <a:gdLst>
              <a:gd name="T0" fmla="*/ 280 w 280"/>
              <a:gd name="T1" fmla="*/ 52 h 103"/>
              <a:gd name="T2" fmla="*/ 140 w 280"/>
              <a:gd name="T3" fmla="*/ 0 h 103"/>
              <a:gd name="T4" fmla="*/ 140 w 280"/>
              <a:gd name="T5" fmla="*/ 8 h 103"/>
              <a:gd name="T6" fmla="*/ 257 w 280"/>
              <a:gd name="T7" fmla="*/ 52 h 103"/>
              <a:gd name="T8" fmla="*/ 140 w 280"/>
              <a:gd name="T9" fmla="*/ 95 h 103"/>
              <a:gd name="T10" fmla="*/ 140 w 280"/>
              <a:gd name="T11" fmla="*/ 103 h 103"/>
              <a:gd name="T12" fmla="*/ 280 w 280"/>
              <a:gd name="T13" fmla="*/ 52 h 103"/>
              <a:gd name="T14" fmla="*/ 140 w 280"/>
              <a:gd name="T15" fmla="*/ 0 h 103"/>
              <a:gd name="T16" fmla="*/ 140 w 280"/>
              <a:gd name="T17" fmla="*/ 0 h 103"/>
              <a:gd name="T18" fmla="*/ 0 w 280"/>
              <a:gd name="T19" fmla="*/ 52 h 103"/>
              <a:gd name="T20" fmla="*/ 140 w 280"/>
              <a:gd name="T21" fmla="*/ 103 h 103"/>
              <a:gd name="T22" fmla="*/ 140 w 280"/>
              <a:gd name="T23" fmla="*/ 103 h 103"/>
              <a:gd name="T24" fmla="*/ 140 w 280"/>
              <a:gd name="T25" fmla="*/ 95 h 103"/>
              <a:gd name="T26" fmla="*/ 140 w 280"/>
              <a:gd name="T27" fmla="*/ 95 h 103"/>
              <a:gd name="T28" fmla="*/ 23 w 280"/>
              <a:gd name="T29" fmla="*/ 52 h 103"/>
              <a:gd name="T30" fmla="*/ 23 w 280"/>
              <a:gd name="T31" fmla="*/ 52 h 103"/>
              <a:gd name="T32" fmla="*/ 140 w 280"/>
              <a:gd name="T33" fmla="*/ 8 h 103"/>
              <a:gd name="T34" fmla="*/ 140 w 280"/>
              <a:gd name="T35" fmla="*/ 8 h 103"/>
              <a:gd name="T36" fmla="*/ 140 w 280"/>
              <a:gd name="T3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03">
                <a:moveTo>
                  <a:pt x="280" y="52"/>
                </a:moveTo>
                <a:cubicBezTo>
                  <a:pt x="280" y="23"/>
                  <a:pt x="217" y="0"/>
                  <a:pt x="140" y="0"/>
                </a:cubicBezTo>
                <a:cubicBezTo>
                  <a:pt x="140" y="8"/>
                  <a:pt x="140" y="8"/>
                  <a:pt x="140" y="8"/>
                </a:cubicBezTo>
                <a:cubicBezTo>
                  <a:pt x="205" y="8"/>
                  <a:pt x="257" y="28"/>
                  <a:pt x="257" y="52"/>
                </a:cubicBezTo>
                <a:cubicBezTo>
                  <a:pt x="257" y="75"/>
                  <a:pt x="205" y="95"/>
                  <a:pt x="140" y="95"/>
                </a:cubicBezTo>
                <a:cubicBezTo>
                  <a:pt x="140" y="103"/>
                  <a:pt x="140" y="103"/>
                  <a:pt x="140" y="103"/>
                </a:cubicBezTo>
                <a:cubicBezTo>
                  <a:pt x="217" y="103"/>
                  <a:pt x="280" y="80"/>
                  <a:pt x="280" y="52"/>
                </a:cubicBezTo>
                <a:close/>
                <a:moveTo>
                  <a:pt x="140" y="0"/>
                </a:moveTo>
                <a:cubicBezTo>
                  <a:pt x="140" y="0"/>
                  <a:pt x="140" y="0"/>
                  <a:pt x="140" y="0"/>
                </a:cubicBezTo>
                <a:cubicBezTo>
                  <a:pt x="63" y="0"/>
                  <a:pt x="0" y="23"/>
                  <a:pt x="0" y="52"/>
                </a:cubicBezTo>
                <a:cubicBezTo>
                  <a:pt x="0" y="80"/>
                  <a:pt x="63" y="103"/>
                  <a:pt x="140" y="103"/>
                </a:cubicBezTo>
                <a:cubicBezTo>
                  <a:pt x="140" y="103"/>
                  <a:pt x="140" y="103"/>
                  <a:pt x="140" y="103"/>
                </a:cubicBezTo>
                <a:cubicBezTo>
                  <a:pt x="140" y="95"/>
                  <a:pt x="140" y="95"/>
                  <a:pt x="140" y="95"/>
                </a:cubicBezTo>
                <a:cubicBezTo>
                  <a:pt x="140" y="95"/>
                  <a:pt x="140" y="95"/>
                  <a:pt x="140" y="95"/>
                </a:cubicBezTo>
                <a:cubicBezTo>
                  <a:pt x="75" y="95"/>
                  <a:pt x="23" y="75"/>
                  <a:pt x="23" y="52"/>
                </a:cubicBezTo>
                <a:cubicBezTo>
                  <a:pt x="23" y="52"/>
                  <a:pt x="23" y="52"/>
                  <a:pt x="23" y="52"/>
                </a:cubicBezTo>
                <a:cubicBezTo>
                  <a:pt x="23" y="28"/>
                  <a:pt x="75" y="8"/>
                  <a:pt x="140" y="8"/>
                </a:cubicBezTo>
                <a:cubicBezTo>
                  <a:pt x="140" y="8"/>
                  <a:pt x="140" y="8"/>
                  <a:pt x="140" y="8"/>
                </a:cubicBezTo>
                <a:lnTo>
                  <a:pt x="14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6" name="Freeform 27"/>
          <p:cNvSpPr>
            <a:spLocks noEditPoints="1"/>
          </p:cNvSpPr>
          <p:nvPr/>
        </p:nvSpPr>
        <p:spPr bwMode="auto">
          <a:xfrm>
            <a:off x="6611251" y="1265518"/>
            <a:ext cx="389233" cy="373759"/>
          </a:xfrm>
          <a:custGeom>
            <a:avLst/>
            <a:gdLst>
              <a:gd name="T0" fmla="*/ 218 w 238"/>
              <a:gd name="T1" fmla="*/ 16 h 229"/>
              <a:gd name="T2" fmla="*/ 119 w 238"/>
              <a:gd name="T3" fmla="*/ 46 h 229"/>
              <a:gd name="T4" fmla="*/ 119 w 238"/>
              <a:gd name="T5" fmla="*/ 57 h 229"/>
              <a:gd name="T6" fmla="*/ 202 w 238"/>
              <a:gd name="T7" fmla="*/ 32 h 229"/>
              <a:gd name="T8" fmla="*/ 150 w 238"/>
              <a:gd name="T9" fmla="*/ 145 h 229"/>
              <a:gd name="T10" fmla="*/ 119 w 238"/>
              <a:gd name="T11" fmla="*/ 172 h 229"/>
              <a:gd name="T12" fmla="*/ 119 w 238"/>
              <a:gd name="T13" fmla="*/ 183 h 229"/>
              <a:gd name="T14" fmla="*/ 156 w 238"/>
              <a:gd name="T15" fmla="*/ 151 h 229"/>
              <a:gd name="T16" fmla="*/ 218 w 238"/>
              <a:gd name="T17" fmla="*/ 16 h 229"/>
              <a:gd name="T18" fmla="*/ 119 w 238"/>
              <a:gd name="T19" fmla="*/ 46 h 229"/>
              <a:gd name="T20" fmla="*/ 83 w 238"/>
              <a:gd name="T21" fmla="*/ 78 h 229"/>
              <a:gd name="T22" fmla="*/ 20 w 238"/>
              <a:gd name="T23" fmla="*/ 214 h 229"/>
              <a:gd name="T24" fmla="*/ 119 w 238"/>
              <a:gd name="T25" fmla="*/ 183 h 229"/>
              <a:gd name="T26" fmla="*/ 119 w 238"/>
              <a:gd name="T27" fmla="*/ 172 h 229"/>
              <a:gd name="T28" fmla="*/ 36 w 238"/>
              <a:gd name="T29" fmla="*/ 197 h 229"/>
              <a:gd name="T30" fmla="*/ 36 w 238"/>
              <a:gd name="T31" fmla="*/ 197 h 229"/>
              <a:gd name="T32" fmla="*/ 89 w 238"/>
              <a:gd name="T33" fmla="*/ 84 h 229"/>
              <a:gd name="T34" fmla="*/ 119 w 238"/>
              <a:gd name="T35" fmla="*/ 57 h 229"/>
              <a:gd name="T36" fmla="*/ 119 w 238"/>
              <a:gd name="T37" fmla="*/ 4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29">
                <a:moveTo>
                  <a:pt x="218" y="16"/>
                </a:moveTo>
                <a:cubicBezTo>
                  <a:pt x="202" y="0"/>
                  <a:pt x="162" y="13"/>
                  <a:pt x="119" y="46"/>
                </a:cubicBezTo>
                <a:cubicBezTo>
                  <a:pt x="119" y="57"/>
                  <a:pt x="119" y="57"/>
                  <a:pt x="119" y="57"/>
                </a:cubicBezTo>
                <a:cubicBezTo>
                  <a:pt x="155" y="30"/>
                  <a:pt x="189" y="19"/>
                  <a:pt x="202" y="32"/>
                </a:cubicBezTo>
                <a:cubicBezTo>
                  <a:pt x="219" y="49"/>
                  <a:pt x="195" y="99"/>
                  <a:pt x="150" y="145"/>
                </a:cubicBezTo>
                <a:cubicBezTo>
                  <a:pt x="140" y="155"/>
                  <a:pt x="129" y="164"/>
                  <a:pt x="119" y="172"/>
                </a:cubicBezTo>
                <a:cubicBezTo>
                  <a:pt x="119" y="183"/>
                  <a:pt x="119" y="183"/>
                  <a:pt x="119" y="183"/>
                </a:cubicBezTo>
                <a:cubicBezTo>
                  <a:pt x="131" y="174"/>
                  <a:pt x="144" y="163"/>
                  <a:pt x="156" y="151"/>
                </a:cubicBezTo>
                <a:cubicBezTo>
                  <a:pt x="210" y="96"/>
                  <a:pt x="238" y="36"/>
                  <a:pt x="218" y="16"/>
                </a:cubicBezTo>
                <a:close/>
                <a:moveTo>
                  <a:pt x="119" y="46"/>
                </a:moveTo>
                <a:cubicBezTo>
                  <a:pt x="107" y="55"/>
                  <a:pt x="95" y="66"/>
                  <a:pt x="83" y="78"/>
                </a:cubicBezTo>
                <a:cubicBezTo>
                  <a:pt x="28" y="133"/>
                  <a:pt x="0" y="193"/>
                  <a:pt x="20" y="214"/>
                </a:cubicBezTo>
                <a:cubicBezTo>
                  <a:pt x="36" y="229"/>
                  <a:pt x="76" y="216"/>
                  <a:pt x="119" y="183"/>
                </a:cubicBezTo>
                <a:cubicBezTo>
                  <a:pt x="119" y="172"/>
                  <a:pt x="119" y="172"/>
                  <a:pt x="119" y="172"/>
                </a:cubicBezTo>
                <a:cubicBezTo>
                  <a:pt x="83" y="199"/>
                  <a:pt x="49" y="211"/>
                  <a:pt x="36" y="197"/>
                </a:cubicBezTo>
                <a:cubicBezTo>
                  <a:pt x="36" y="197"/>
                  <a:pt x="36" y="197"/>
                  <a:pt x="36" y="197"/>
                </a:cubicBezTo>
                <a:cubicBezTo>
                  <a:pt x="19" y="181"/>
                  <a:pt x="43" y="130"/>
                  <a:pt x="89" y="84"/>
                </a:cubicBezTo>
                <a:cubicBezTo>
                  <a:pt x="99" y="74"/>
                  <a:pt x="109" y="65"/>
                  <a:pt x="119" y="57"/>
                </a:cubicBezTo>
                <a:lnTo>
                  <a:pt x="119" y="4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7" name="Freeform 28"/>
          <p:cNvSpPr>
            <a:spLocks noEditPoints="1"/>
          </p:cNvSpPr>
          <p:nvPr/>
        </p:nvSpPr>
        <p:spPr bwMode="auto">
          <a:xfrm>
            <a:off x="6611251" y="1265518"/>
            <a:ext cx="389233" cy="373759"/>
          </a:xfrm>
          <a:custGeom>
            <a:avLst/>
            <a:gdLst>
              <a:gd name="T0" fmla="*/ 218 w 238"/>
              <a:gd name="T1" fmla="*/ 214 h 229"/>
              <a:gd name="T2" fmla="*/ 156 w 238"/>
              <a:gd name="T3" fmla="*/ 78 h 229"/>
              <a:gd name="T4" fmla="*/ 119 w 238"/>
              <a:gd name="T5" fmla="*/ 46 h 229"/>
              <a:gd name="T6" fmla="*/ 119 w 238"/>
              <a:gd name="T7" fmla="*/ 57 h 229"/>
              <a:gd name="T8" fmla="*/ 150 w 238"/>
              <a:gd name="T9" fmla="*/ 84 h 229"/>
              <a:gd name="T10" fmla="*/ 202 w 238"/>
              <a:gd name="T11" fmla="*/ 197 h 229"/>
              <a:gd name="T12" fmla="*/ 119 w 238"/>
              <a:gd name="T13" fmla="*/ 172 h 229"/>
              <a:gd name="T14" fmla="*/ 119 w 238"/>
              <a:gd name="T15" fmla="*/ 183 h 229"/>
              <a:gd name="T16" fmla="*/ 218 w 238"/>
              <a:gd name="T17" fmla="*/ 214 h 229"/>
              <a:gd name="T18" fmla="*/ 119 w 238"/>
              <a:gd name="T19" fmla="*/ 46 h 229"/>
              <a:gd name="T20" fmla="*/ 20 w 238"/>
              <a:gd name="T21" fmla="*/ 16 h 229"/>
              <a:gd name="T22" fmla="*/ 83 w 238"/>
              <a:gd name="T23" fmla="*/ 151 h 229"/>
              <a:gd name="T24" fmla="*/ 119 w 238"/>
              <a:gd name="T25" fmla="*/ 183 h 229"/>
              <a:gd name="T26" fmla="*/ 119 w 238"/>
              <a:gd name="T27" fmla="*/ 172 h 229"/>
              <a:gd name="T28" fmla="*/ 89 w 238"/>
              <a:gd name="T29" fmla="*/ 145 h 229"/>
              <a:gd name="T30" fmla="*/ 36 w 238"/>
              <a:gd name="T31" fmla="*/ 32 h 229"/>
              <a:gd name="T32" fmla="*/ 36 w 238"/>
              <a:gd name="T33" fmla="*/ 32 h 229"/>
              <a:gd name="T34" fmla="*/ 119 w 238"/>
              <a:gd name="T35" fmla="*/ 57 h 229"/>
              <a:gd name="T36" fmla="*/ 119 w 238"/>
              <a:gd name="T37" fmla="*/ 4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29">
                <a:moveTo>
                  <a:pt x="218" y="214"/>
                </a:moveTo>
                <a:cubicBezTo>
                  <a:pt x="238" y="193"/>
                  <a:pt x="210" y="133"/>
                  <a:pt x="156" y="78"/>
                </a:cubicBezTo>
                <a:cubicBezTo>
                  <a:pt x="144" y="66"/>
                  <a:pt x="131" y="55"/>
                  <a:pt x="119" y="46"/>
                </a:cubicBezTo>
                <a:cubicBezTo>
                  <a:pt x="119" y="57"/>
                  <a:pt x="119" y="57"/>
                  <a:pt x="119" y="57"/>
                </a:cubicBezTo>
                <a:cubicBezTo>
                  <a:pt x="129" y="65"/>
                  <a:pt x="140" y="74"/>
                  <a:pt x="150" y="84"/>
                </a:cubicBezTo>
                <a:cubicBezTo>
                  <a:pt x="195" y="130"/>
                  <a:pt x="219" y="181"/>
                  <a:pt x="202" y="197"/>
                </a:cubicBezTo>
                <a:cubicBezTo>
                  <a:pt x="189" y="211"/>
                  <a:pt x="155" y="199"/>
                  <a:pt x="119" y="172"/>
                </a:cubicBezTo>
                <a:cubicBezTo>
                  <a:pt x="119" y="183"/>
                  <a:pt x="119" y="183"/>
                  <a:pt x="119" y="183"/>
                </a:cubicBezTo>
                <a:cubicBezTo>
                  <a:pt x="162" y="216"/>
                  <a:pt x="202" y="229"/>
                  <a:pt x="218" y="214"/>
                </a:cubicBezTo>
                <a:close/>
                <a:moveTo>
                  <a:pt x="119" y="46"/>
                </a:moveTo>
                <a:cubicBezTo>
                  <a:pt x="76" y="13"/>
                  <a:pt x="36" y="0"/>
                  <a:pt x="20" y="16"/>
                </a:cubicBezTo>
                <a:cubicBezTo>
                  <a:pt x="0" y="36"/>
                  <a:pt x="28" y="96"/>
                  <a:pt x="83" y="151"/>
                </a:cubicBezTo>
                <a:cubicBezTo>
                  <a:pt x="95" y="163"/>
                  <a:pt x="107" y="174"/>
                  <a:pt x="119" y="183"/>
                </a:cubicBezTo>
                <a:cubicBezTo>
                  <a:pt x="119" y="172"/>
                  <a:pt x="119" y="172"/>
                  <a:pt x="119" y="172"/>
                </a:cubicBezTo>
                <a:cubicBezTo>
                  <a:pt x="109" y="164"/>
                  <a:pt x="99" y="155"/>
                  <a:pt x="89" y="145"/>
                </a:cubicBezTo>
                <a:cubicBezTo>
                  <a:pt x="43" y="99"/>
                  <a:pt x="19" y="49"/>
                  <a:pt x="36" y="32"/>
                </a:cubicBezTo>
                <a:cubicBezTo>
                  <a:pt x="36" y="32"/>
                  <a:pt x="36" y="32"/>
                  <a:pt x="36" y="32"/>
                </a:cubicBezTo>
                <a:cubicBezTo>
                  <a:pt x="49" y="19"/>
                  <a:pt x="83" y="30"/>
                  <a:pt x="119" y="57"/>
                </a:cubicBezTo>
                <a:lnTo>
                  <a:pt x="119" y="4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8" name="Oval 29"/>
          <p:cNvSpPr>
            <a:spLocks noChangeArrowheads="1"/>
          </p:cNvSpPr>
          <p:nvPr/>
        </p:nvSpPr>
        <p:spPr bwMode="auto">
          <a:xfrm>
            <a:off x="6771944" y="1417878"/>
            <a:ext cx="70229" cy="70229"/>
          </a:xfrm>
          <a:prstGeom prst="ellipse">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9" name="Freeform 30"/>
          <p:cNvSpPr>
            <a:spLocks noEditPoints="1"/>
          </p:cNvSpPr>
          <p:nvPr/>
        </p:nvSpPr>
        <p:spPr bwMode="auto">
          <a:xfrm>
            <a:off x="7311156" y="1095302"/>
            <a:ext cx="192831" cy="365427"/>
          </a:xfrm>
          <a:custGeom>
            <a:avLst/>
            <a:gdLst>
              <a:gd name="T0" fmla="*/ 67 w 162"/>
              <a:gd name="T1" fmla="*/ 307 h 307"/>
              <a:gd name="T2" fmla="*/ 162 w 162"/>
              <a:gd name="T3" fmla="*/ 307 h 307"/>
              <a:gd name="T4" fmla="*/ 67 w 162"/>
              <a:gd name="T5" fmla="*/ 127 h 307"/>
              <a:gd name="T6" fmla="*/ 67 w 162"/>
              <a:gd name="T7" fmla="*/ 193 h 307"/>
              <a:gd name="T8" fmla="*/ 110 w 162"/>
              <a:gd name="T9" fmla="*/ 267 h 307"/>
              <a:gd name="T10" fmla="*/ 67 w 162"/>
              <a:gd name="T11" fmla="*/ 267 h 307"/>
              <a:gd name="T12" fmla="*/ 67 w 162"/>
              <a:gd name="T13" fmla="*/ 307 h 307"/>
              <a:gd name="T14" fmla="*/ 0 w 162"/>
              <a:gd name="T15" fmla="*/ 0 h 307"/>
              <a:gd name="T16" fmla="*/ 0 w 162"/>
              <a:gd name="T17" fmla="*/ 307 h 307"/>
              <a:gd name="T18" fmla="*/ 67 w 162"/>
              <a:gd name="T19" fmla="*/ 307 h 307"/>
              <a:gd name="T20" fmla="*/ 67 w 162"/>
              <a:gd name="T21" fmla="*/ 267 h 307"/>
              <a:gd name="T22" fmla="*/ 24 w 162"/>
              <a:gd name="T23" fmla="*/ 267 h 307"/>
              <a:gd name="T24" fmla="*/ 24 w 162"/>
              <a:gd name="T25" fmla="*/ 120 h 307"/>
              <a:gd name="T26" fmla="*/ 24 w 162"/>
              <a:gd name="T27" fmla="*/ 120 h 307"/>
              <a:gd name="T28" fmla="*/ 67 w 162"/>
              <a:gd name="T29" fmla="*/ 193 h 307"/>
              <a:gd name="T30" fmla="*/ 67 w 162"/>
              <a:gd name="T31" fmla="*/ 127 h 307"/>
              <a:gd name="T32" fmla="*/ 0 w 162"/>
              <a:gd name="T3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2" h="307">
                <a:moveTo>
                  <a:pt x="67" y="307"/>
                </a:moveTo>
                <a:lnTo>
                  <a:pt x="162" y="307"/>
                </a:lnTo>
                <a:lnTo>
                  <a:pt x="67" y="127"/>
                </a:lnTo>
                <a:lnTo>
                  <a:pt x="67" y="193"/>
                </a:lnTo>
                <a:lnTo>
                  <a:pt x="110" y="267"/>
                </a:lnTo>
                <a:lnTo>
                  <a:pt x="67" y="267"/>
                </a:lnTo>
                <a:lnTo>
                  <a:pt x="67" y="307"/>
                </a:lnTo>
                <a:close/>
                <a:moveTo>
                  <a:pt x="0" y="0"/>
                </a:moveTo>
                <a:lnTo>
                  <a:pt x="0" y="307"/>
                </a:lnTo>
                <a:lnTo>
                  <a:pt x="67" y="307"/>
                </a:lnTo>
                <a:lnTo>
                  <a:pt x="67" y="267"/>
                </a:lnTo>
                <a:lnTo>
                  <a:pt x="24" y="267"/>
                </a:lnTo>
                <a:lnTo>
                  <a:pt x="24" y="120"/>
                </a:lnTo>
                <a:lnTo>
                  <a:pt x="24" y="120"/>
                </a:lnTo>
                <a:lnTo>
                  <a:pt x="67" y="193"/>
                </a:lnTo>
                <a:lnTo>
                  <a:pt x="67" y="127"/>
                </a:lnTo>
                <a:lnTo>
                  <a:pt x="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0" name="Rectangle 31"/>
          <p:cNvSpPr>
            <a:spLocks noChangeArrowheads="1"/>
          </p:cNvSpPr>
          <p:nvPr/>
        </p:nvSpPr>
        <p:spPr bwMode="auto">
          <a:xfrm>
            <a:off x="7214741" y="1094112"/>
            <a:ext cx="48803" cy="355905"/>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1" name="Freeform 32"/>
          <p:cNvSpPr>
            <a:spLocks noEditPoints="1"/>
          </p:cNvSpPr>
          <p:nvPr/>
        </p:nvSpPr>
        <p:spPr bwMode="auto">
          <a:xfrm>
            <a:off x="5634003" y="2886727"/>
            <a:ext cx="421372" cy="308292"/>
          </a:xfrm>
          <a:custGeom>
            <a:avLst/>
            <a:gdLst>
              <a:gd name="T0" fmla="*/ 213 w 258"/>
              <a:gd name="T1" fmla="*/ 31 h 189"/>
              <a:gd name="T2" fmla="*/ 204 w 258"/>
              <a:gd name="T3" fmla="*/ 69 h 189"/>
              <a:gd name="T4" fmla="*/ 228 w 258"/>
              <a:gd name="T5" fmla="*/ 109 h 189"/>
              <a:gd name="T6" fmla="*/ 204 w 258"/>
              <a:gd name="T7" fmla="*/ 146 h 189"/>
              <a:gd name="T8" fmla="*/ 204 w 258"/>
              <a:gd name="T9" fmla="*/ 27 h 189"/>
              <a:gd name="T10" fmla="*/ 91 w 258"/>
              <a:gd name="T11" fmla="*/ 14 h 189"/>
              <a:gd name="T12" fmla="*/ 97 w 258"/>
              <a:gd name="T13" fmla="*/ 15 h 189"/>
              <a:gd name="T14" fmla="*/ 91 w 258"/>
              <a:gd name="T15" fmla="*/ 42 h 189"/>
              <a:gd name="T16" fmla="*/ 91 w 258"/>
              <a:gd name="T17" fmla="*/ 162 h 189"/>
              <a:gd name="T18" fmla="*/ 166 w 258"/>
              <a:gd name="T19" fmla="*/ 145 h 189"/>
              <a:gd name="T20" fmla="*/ 204 w 258"/>
              <a:gd name="T21" fmla="*/ 125 h 189"/>
              <a:gd name="T22" fmla="*/ 191 w 258"/>
              <a:gd name="T23" fmla="*/ 122 h 189"/>
              <a:gd name="T24" fmla="*/ 204 w 258"/>
              <a:gd name="T25" fmla="*/ 69 h 189"/>
              <a:gd name="T26" fmla="*/ 91 w 258"/>
              <a:gd name="T27" fmla="*/ 6 h 189"/>
              <a:gd name="T28" fmla="*/ 78 w 258"/>
              <a:gd name="T29" fmla="*/ 24 h 189"/>
              <a:gd name="T30" fmla="*/ 91 w 258"/>
              <a:gd name="T31" fmla="*/ 14 h 189"/>
              <a:gd name="T32" fmla="*/ 78 w 258"/>
              <a:gd name="T33" fmla="*/ 188 h 189"/>
              <a:gd name="T34" fmla="*/ 91 w 258"/>
              <a:gd name="T35" fmla="*/ 162 h 189"/>
              <a:gd name="T36" fmla="*/ 78 w 258"/>
              <a:gd name="T37" fmla="*/ 176 h 189"/>
              <a:gd name="T38" fmla="*/ 91 w 258"/>
              <a:gd name="T39" fmla="*/ 42 h 189"/>
              <a:gd name="T40" fmla="*/ 80 w 258"/>
              <a:gd name="T41" fmla="*/ 134 h 189"/>
              <a:gd name="T42" fmla="*/ 78 w 258"/>
              <a:gd name="T43" fmla="*/ 64 h 189"/>
              <a:gd name="T44" fmla="*/ 78 w 258"/>
              <a:gd name="T45" fmla="*/ 33 h 189"/>
              <a:gd name="T46" fmla="*/ 91 w 258"/>
              <a:gd name="T47" fmla="*/ 42 h 189"/>
              <a:gd name="T48" fmla="*/ 60 w 258"/>
              <a:gd name="T49" fmla="*/ 18 h 189"/>
              <a:gd name="T50" fmla="*/ 68 w 258"/>
              <a:gd name="T51" fmla="*/ 42 h 189"/>
              <a:gd name="T52" fmla="*/ 78 w 258"/>
              <a:gd name="T53" fmla="*/ 33 h 189"/>
              <a:gd name="T54" fmla="*/ 78 w 258"/>
              <a:gd name="T55" fmla="*/ 9 h 189"/>
              <a:gd name="T56" fmla="*/ 78 w 258"/>
              <a:gd name="T57" fmla="*/ 188 h 189"/>
              <a:gd name="T58" fmla="*/ 60 w 258"/>
              <a:gd name="T59" fmla="*/ 176 h 189"/>
              <a:gd name="T60" fmla="*/ 78 w 258"/>
              <a:gd name="T61" fmla="*/ 64 h 189"/>
              <a:gd name="T62" fmla="*/ 60 w 258"/>
              <a:gd name="T63" fmla="*/ 134 h 189"/>
              <a:gd name="T64" fmla="*/ 70 w 258"/>
              <a:gd name="T65" fmla="*/ 116 h 189"/>
              <a:gd name="T66" fmla="*/ 60 w 258"/>
              <a:gd name="T67" fmla="*/ 87 h 189"/>
              <a:gd name="T68" fmla="*/ 76 w 258"/>
              <a:gd name="T69" fmla="*/ 68 h 189"/>
              <a:gd name="T70" fmla="*/ 60 w 258"/>
              <a:gd name="T71" fmla="*/ 18 h 189"/>
              <a:gd name="T72" fmla="*/ 60 w 258"/>
              <a:gd name="T73" fmla="*/ 187 h 189"/>
              <a:gd name="T74" fmla="*/ 59 w 258"/>
              <a:gd name="T75" fmla="*/ 175 h 189"/>
              <a:gd name="T76" fmla="*/ 49 w 258"/>
              <a:gd name="T77" fmla="*/ 144 h 189"/>
              <a:gd name="T78" fmla="*/ 60 w 258"/>
              <a:gd name="T79" fmla="*/ 125 h 189"/>
              <a:gd name="T80" fmla="*/ 41 w 258"/>
              <a:gd name="T81" fmla="*/ 125 h 189"/>
              <a:gd name="T82" fmla="*/ 60 w 258"/>
              <a:gd name="T83" fmla="*/ 87 h 189"/>
              <a:gd name="T84" fmla="*/ 51 w 258"/>
              <a:gd name="T85" fmla="*/ 76 h 189"/>
              <a:gd name="T86" fmla="*/ 43 w 258"/>
              <a:gd name="T87" fmla="*/ 51 h 189"/>
              <a:gd name="T88" fmla="*/ 60 w 258"/>
              <a:gd name="T89" fmla="*/ 1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8" h="189">
                <a:moveTo>
                  <a:pt x="253" y="104"/>
                </a:moveTo>
                <a:cubicBezTo>
                  <a:pt x="258" y="60"/>
                  <a:pt x="213" y="31"/>
                  <a:pt x="213" y="31"/>
                </a:cubicBezTo>
                <a:cubicBezTo>
                  <a:pt x="210" y="30"/>
                  <a:pt x="207" y="28"/>
                  <a:pt x="204" y="27"/>
                </a:cubicBezTo>
                <a:cubicBezTo>
                  <a:pt x="204" y="69"/>
                  <a:pt x="204" y="69"/>
                  <a:pt x="204" y="69"/>
                </a:cubicBezTo>
                <a:cubicBezTo>
                  <a:pt x="208" y="69"/>
                  <a:pt x="212" y="70"/>
                  <a:pt x="216" y="72"/>
                </a:cubicBezTo>
                <a:cubicBezTo>
                  <a:pt x="230" y="79"/>
                  <a:pt x="235" y="95"/>
                  <a:pt x="228" y="109"/>
                </a:cubicBezTo>
                <a:cubicBezTo>
                  <a:pt x="224" y="119"/>
                  <a:pt x="214" y="125"/>
                  <a:pt x="204" y="125"/>
                </a:cubicBezTo>
                <a:cubicBezTo>
                  <a:pt x="204" y="146"/>
                  <a:pt x="204" y="146"/>
                  <a:pt x="204" y="146"/>
                </a:cubicBezTo>
                <a:cubicBezTo>
                  <a:pt x="230" y="144"/>
                  <a:pt x="249" y="134"/>
                  <a:pt x="253" y="104"/>
                </a:cubicBezTo>
                <a:close/>
                <a:moveTo>
                  <a:pt x="204" y="27"/>
                </a:moveTo>
                <a:cubicBezTo>
                  <a:pt x="156" y="5"/>
                  <a:pt x="119" y="0"/>
                  <a:pt x="91" y="6"/>
                </a:cubicBezTo>
                <a:cubicBezTo>
                  <a:pt x="91" y="14"/>
                  <a:pt x="91" y="14"/>
                  <a:pt x="91" y="14"/>
                </a:cubicBezTo>
                <a:cubicBezTo>
                  <a:pt x="93" y="14"/>
                  <a:pt x="95" y="14"/>
                  <a:pt x="97" y="15"/>
                </a:cubicBezTo>
                <a:cubicBezTo>
                  <a:pt x="97" y="15"/>
                  <a:pt x="97" y="15"/>
                  <a:pt x="97" y="15"/>
                </a:cubicBezTo>
                <a:cubicBezTo>
                  <a:pt x="104" y="19"/>
                  <a:pt x="107" y="27"/>
                  <a:pt x="103" y="34"/>
                </a:cubicBezTo>
                <a:cubicBezTo>
                  <a:pt x="101" y="39"/>
                  <a:pt x="96" y="42"/>
                  <a:pt x="91" y="42"/>
                </a:cubicBezTo>
                <a:cubicBezTo>
                  <a:pt x="91" y="146"/>
                  <a:pt x="91" y="146"/>
                  <a:pt x="91" y="146"/>
                </a:cubicBezTo>
                <a:cubicBezTo>
                  <a:pt x="93" y="151"/>
                  <a:pt x="93" y="157"/>
                  <a:pt x="91" y="162"/>
                </a:cubicBezTo>
                <a:cubicBezTo>
                  <a:pt x="91" y="185"/>
                  <a:pt x="91" y="185"/>
                  <a:pt x="91" y="185"/>
                </a:cubicBezTo>
                <a:cubicBezTo>
                  <a:pt x="117" y="174"/>
                  <a:pt x="138" y="143"/>
                  <a:pt x="166" y="145"/>
                </a:cubicBezTo>
                <a:cubicBezTo>
                  <a:pt x="179" y="147"/>
                  <a:pt x="192" y="147"/>
                  <a:pt x="204" y="146"/>
                </a:cubicBezTo>
                <a:cubicBezTo>
                  <a:pt x="204" y="125"/>
                  <a:pt x="204" y="125"/>
                  <a:pt x="204" y="125"/>
                </a:cubicBezTo>
                <a:cubicBezTo>
                  <a:pt x="199" y="125"/>
                  <a:pt x="195" y="124"/>
                  <a:pt x="191" y="122"/>
                </a:cubicBezTo>
                <a:cubicBezTo>
                  <a:pt x="191" y="122"/>
                  <a:pt x="191" y="122"/>
                  <a:pt x="191" y="122"/>
                </a:cubicBezTo>
                <a:cubicBezTo>
                  <a:pt x="177" y="115"/>
                  <a:pt x="172" y="98"/>
                  <a:pt x="179" y="84"/>
                </a:cubicBezTo>
                <a:cubicBezTo>
                  <a:pt x="184" y="74"/>
                  <a:pt x="193" y="69"/>
                  <a:pt x="204" y="69"/>
                </a:cubicBezTo>
                <a:lnTo>
                  <a:pt x="204" y="27"/>
                </a:lnTo>
                <a:close/>
                <a:moveTo>
                  <a:pt x="91" y="6"/>
                </a:moveTo>
                <a:cubicBezTo>
                  <a:pt x="86" y="6"/>
                  <a:pt x="82" y="8"/>
                  <a:pt x="78" y="9"/>
                </a:cubicBezTo>
                <a:cubicBezTo>
                  <a:pt x="78" y="24"/>
                  <a:pt x="78" y="24"/>
                  <a:pt x="78" y="24"/>
                </a:cubicBezTo>
                <a:cubicBezTo>
                  <a:pt x="78" y="23"/>
                  <a:pt x="78" y="22"/>
                  <a:pt x="78" y="22"/>
                </a:cubicBezTo>
                <a:cubicBezTo>
                  <a:pt x="81" y="17"/>
                  <a:pt x="86" y="14"/>
                  <a:pt x="91" y="14"/>
                </a:cubicBezTo>
                <a:cubicBezTo>
                  <a:pt x="91" y="6"/>
                  <a:pt x="91" y="6"/>
                  <a:pt x="91" y="6"/>
                </a:cubicBezTo>
                <a:close/>
                <a:moveTo>
                  <a:pt x="78" y="188"/>
                </a:moveTo>
                <a:cubicBezTo>
                  <a:pt x="82" y="188"/>
                  <a:pt x="87" y="187"/>
                  <a:pt x="91" y="185"/>
                </a:cubicBezTo>
                <a:cubicBezTo>
                  <a:pt x="91" y="162"/>
                  <a:pt x="91" y="162"/>
                  <a:pt x="91" y="162"/>
                </a:cubicBezTo>
                <a:cubicBezTo>
                  <a:pt x="90" y="163"/>
                  <a:pt x="90" y="164"/>
                  <a:pt x="90" y="165"/>
                </a:cubicBezTo>
                <a:cubicBezTo>
                  <a:pt x="87" y="170"/>
                  <a:pt x="83" y="174"/>
                  <a:pt x="78" y="176"/>
                </a:cubicBezTo>
                <a:cubicBezTo>
                  <a:pt x="78" y="188"/>
                  <a:pt x="78" y="188"/>
                  <a:pt x="78" y="188"/>
                </a:cubicBezTo>
                <a:close/>
                <a:moveTo>
                  <a:pt x="91" y="42"/>
                </a:moveTo>
                <a:cubicBezTo>
                  <a:pt x="91" y="146"/>
                  <a:pt x="91" y="146"/>
                  <a:pt x="91" y="146"/>
                </a:cubicBezTo>
                <a:cubicBezTo>
                  <a:pt x="89" y="141"/>
                  <a:pt x="85" y="136"/>
                  <a:pt x="80" y="134"/>
                </a:cubicBezTo>
                <a:cubicBezTo>
                  <a:pt x="79" y="133"/>
                  <a:pt x="78" y="133"/>
                  <a:pt x="78" y="133"/>
                </a:cubicBezTo>
                <a:cubicBezTo>
                  <a:pt x="78" y="64"/>
                  <a:pt x="78" y="64"/>
                  <a:pt x="78" y="64"/>
                </a:cubicBezTo>
                <a:cubicBezTo>
                  <a:pt x="79" y="61"/>
                  <a:pt x="79" y="57"/>
                  <a:pt x="78" y="54"/>
                </a:cubicBezTo>
                <a:cubicBezTo>
                  <a:pt x="78" y="33"/>
                  <a:pt x="78" y="33"/>
                  <a:pt x="78" y="33"/>
                </a:cubicBezTo>
                <a:cubicBezTo>
                  <a:pt x="79" y="36"/>
                  <a:pt x="81" y="39"/>
                  <a:pt x="84" y="41"/>
                </a:cubicBezTo>
                <a:cubicBezTo>
                  <a:pt x="86" y="42"/>
                  <a:pt x="89" y="42"/>
                  <a:pt x="91" y="42"/>
                </a:cubicBezTo>
                <a:close/>
                <a:moveTo>
                  <a:pt x="78" y="9"/>
                </a:moveTo>
                <a:cubicBezTo>
                  <a:pt x="71" y="11"/>
                  <a:pt x="65" y="14"/>
                  <a:pt x="60" y="18"/>
                </a:cubicBezTo>
                <a:cubicBezTo>
                  <a:pt x="60" y="40"/>
                  <a:pt x="60" y="40"/>
                  <a:pt x="60" y="40"/>
                </a:cubicBezTo>
                <a:cubicBezTo>
                  <a:pt x="62" y="40"/>
                  <a:pt x="65" y="41"/>
                  <a:pt x="68" y="42"/>
                </a:cubicBezTo>
                <a:cubicBezTo>
                  <a:pt x="73" y="45"/>
                  <a:pt x="76" y="49"/>
                  <a:pt x="78" y="54"/>
                </a:cubicBezTo>
                <a:cubicBezTo>
                  <a:pt x="78" y="33"/>
                  <a:pt x="78" y="33"/>
                  <a:pt x="78" y="33"/>
                </a:cubicBezTo>
                <a:cubicBezTo>
                  <a:pt x="77" y="30"/>
                  <a:pt x="77" y="27"/>
                  <a:pt x="78" y="24"/>
                </a:cubicBezTo>
                <a:cubicBezTo>
                  <a:pt x="78" y="9"/>
                  <a:pt x="78" y="9"/>
                  <a:pt x="78" y="9"/>
                </a:cubicBezTo>
                <a:close/>
                <a:moveTo>
                  <a:pt x="60" y="187"/>
                </a:moveTo>
                <a:cubicBezTo>
                  <a:pt x="66" y="188"/>
                  <a:pt x="72" y="189"/>
                  <a:pt x="78" y="188"/>
                </a:cubicBezTo>
                <a:cubicBezTo>
                  <a:pt x="78" y="176"/>
                  <a:pt x="78" y="176"/>
                  <a:pt x="78" y="176"/>
                </a:cubicBezTo>
                <a:cubicBezTo>
                  <a:pt x="72" y="178"/>
                  <a:pt x="65" y="178"/>
                  <a:pt x="60" y="176"/>
                </a:cubicBezTo>
                <a:cubicBezTo>
                  <a:pt x="60" y="187"/>
                  <a:pt x="60" y="187"/>
                  <a:pt x="60" y="187"/>
                </a:cubicBezTo>
                <a:close/>
                <a:moveTo>
                  <a:pt x="78" y="64"/>
                </a:moveTo>
                <a:cubicBezTo>
                  <a:pt x="78" y="133"/>
                  <a:pt x="78" y="133"/>
                  <a:pt x="78" y="133"/>
                </a:cubicBezTo>
                <a:cubicBezTo>
                  <a:pt x="72" y="131"/>
                  <a:pt x="65" y="131"/>
                  <a:pt x="60" y="134"/>
                </a:cubicBezTo>
                <a:cubicBezTo>
                  <a:pt x="60" y="125"/>
                  <a:pt x="60" y="125"/>
                  <a:pt x="60" y="125"/>
                </a:cubicBezTo>
                <a:cubicBezTo>
                  <a:pt x="64" y="123"/>
                  <a:pt x="67" y="120"/>
                  <a:pt x="70" y="116"/>
                </a:cubicBezTo>
                <a:cubicBezTo>
                  <a:pt x="75" y="105"/>
                  <a:pt x="71" y="92"/>
                  <a:pt x="60" y="87"/>
                </a:cubicBezTo>
                <a:cubicBezTo>
                  <a:pt x="60" y="87"/>
                  <a:pt x="60" y="87"/>
                  <a:pt x="60" y="87"/>
                </a:cubicBezTo>
                <a:cubicBezTo>
                  <a:pt x="60" y="78"/>
                  <a:pt x="60" y="78"/>
                  <a:pt x="60" y="78"/>
                </a:cubicBezTo>
                <a:cubicBezTo>
                  <a:pt x="66" y="78"/>
                  <a:pt x="73" y="74"/>
                  <a:pt x="76" y="68"/>
                </a:cubicBezTo>
                <a:cubicBezTo>
                  <a:pt x="77" y="66"/>
                  <a:pt x="77" y="65"/>
                  <a:pt x="78" y="64"/>
                </a:cubicBezTo>
                <a:close/>
                <a:moveTo>
                  <a:pt x="60" y="18"/>
                </a:moveTo>
                <a:cubicBezTo>
                  <a:pt x="0" y="56"/>
                  <a:pt x="10" y="159"/>
                  <a:pt x="46" y="180"/>
                </a:cubicBezTo>
                <a:cubicBezTo>
                  <a:pt x="51" y="183"/>
                  <a:pt x="55" y="185"/>
                  <a:pt x="60" y="187"/>
                </a:cubicBezTo>
                <a:cubicBezTo>
                  <a:pt x="60" y="176"/>
                  <a:pt x="60" y="176"/>
                  <a:pt x="60" y="176"/>
                </a:cubicBezTo>
                <a:cubicBezTo>
                  <a:pt x="59" y="175"/>
                  <a:pt x="59" y="175"/>
                  <a:pt x="59" y="175"/>
                </a:cubicBezTo>
                <a:cubicBezTo>
                  <a:pt x="59" y="175"/>
                  <a:pt x="59" y="175"/>
                  <a:pt x="59" y="175"/>
                </a:cubicBezTo>
                <a:cubicBezTo>
                  <a:pt x="48" y="170"/>
                  <a:pt x="43" y="156"/>
                  <a:pt x="49" y="144"/>
                </a:cubicBezTo>
                <a:cubicBezTo>
                  <a:pt x="51" y="139"/>
                  <a:pt x="55" y="136"/>
                  <a:pt x="60" y="134"/>
                </a:cubicBezTo>
                <a:cubicBezTo>
                  <a:pt x="60" y="125"/>
                  <a:pt x="60" y="125"/>
                  <a:pt x="60" y="125"/>
                </a:cubicBezTo>
                <a:cubicBezTo>
                  <a:pt x="54" y="128"/>
                  <a:pt x="47" y="128"/>
                  <a:pt x="41" y="125"/>
                </a:cubicBezTo>
                <a:cubicBezTo>
                  <a:pt x="41" y="125"/>
                  <a:pt x="41" y="125"/>
                  <a:pt x="41" y="125"/>
                </a:cubicBezTo>
                <a:cubicBezTo>
                  <a:pt x="31" y="120"/>
                  <a:pt x="26" y="107"/>
                  <a:pt x="32" y="97"/>
                </a:cubicBezTo>
                <a:cubicBezTo>
                  <a:pt x="37" y="86"/>
                  <a:pt x="49" y="82"/>
                  <a:pt x="60" y="87"/>
                </a:cubicBezTo>
                <a:cubicBezTo>
                  <a:pt x="60" y="78"/>
                  <a:pt x="60" y="78"/>
                  <a:pt x="60" y="78"/>
                </a:cubicBezTo>
                <a:cubicBezTo>
                  <a:pt x="57" y="78"/>
                  <a:pt x="54" y="77"/>
                  <a:pt x="51" y="76"/>
                </a:cubicBezTo>
                <a:cubicBezTo>
                  <a:pt x="42" y="71"/>
                  <a:pt x="38" y="60"/>
                  <a:pt x="43" y="51"/>
                </a:cubicBezTo>
                <a:cubicBezTo>
                  <a:pt x="43" y="51"/>
                  <a:pt x="43" y="51"/>
                  <a:pt x="43" y="51"/>
                </a:cubicBezTo>
                <a:cubicBezTo>
                  <a:pt x="46" y="44"/>
                  <a:pt x="53" y="40"/>
                  <a:pt x="60" y="40"/>
                </a:cubicBezTo>
                <a:lnTo>
                  <a:pt x="60" y="1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42" name="Group 127"/>
          <p:cNvGrpSpPr/>
          <p:nvPr/>
        </p:nvGrpSpPr>
        <p:grpSpPr>
          <a:xfrm>
            <a:off x="6818366" y="3195018"/>
            <a:ext cx="380902" cy="490410"/>
            <a:chOff x="8610600" y="4127500"/>
            <a:chExt cx="508001" cy="654050"/>
          </a:xfrm>
          <a:solidFill>
            <a:schemeClr val="tx2">
              <a:lumMod val="20000"/>
              <a:lumOff val="80000"/>
            </a:schemeClr>
          </a:solidFill>
        </p:grpSpPr>
        <p:sp>
          <p:nvSpPr>
            <p:cNvPr id="43" name="Freeform 33"/>
            <p:cNvSpPr/>
            <p:nvPr/>
          </p:nvSpPr>
          <p:spPr bwMode="auto">
            <a:xfrm>
              <a:off x="8618538" y="4127500"/>
              <a:ext cx="500063" cy="503238"/>
            </a:xfrm>
            <a:custGeom>
              <a:avLst/>
              <a:gdLst>
                <a:gd name="T0" fmla="*/ 169 w 230"/>
                <a:gd name="T1" fmla="*/ 12 h 231"/>
                <a:gd name="T2" fmla="*/ 215 w 230"/>
                <a:gd name="T3" fmla="*/ 103 h 231"/>
                <a:gd name="T4" fmla="*/ 102 w 230"/>
                <a:gd name="T5" fmla="*/ 216 h 231"/>
                <a:gd name="T6" fmla="*/ 12 w 230"/>
                <a:gd name="T7" fmla="*/ 171 h 231"/>
                <a:gd name="T8" fmla="*/ 0 w 230"/>
                <a:gd name="T9" fmla="*/ 181 h 231"/>
                <a:gd name="T10" fmla="*/ 102 w 230"/>
                <a:gd name="T11" fmla="*/ 231 h 231"/>
                <a:gd name="T12" fmla="*/ 230 w 230"/>
                <a:gd name="T13" fmla="*/ 103 h 231"/>
                <a:gd name="T14" fmla="*/ 178 w 230"/>
                <a:gd name="T15" fmla="*/ 0 h 231"/>
                <a:gd name="T16" fmla="*/ 169 w 230"/>
                <a:gd name="T17"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1">
                  <a:moveTo>
                    <a:pt x="169" y="12"/>
                  </a:moveTo>
                  <a:cubicBezTo>
                    <a:pt x="197" y="32"/>
                    <a:pt x="215" y="65"/>
                    <a:pt x="215" y="103"/>
                  </a:cubicBezTo>
                  <a:cubicBezTo>
                    <a:pt x="215" y="165"/>
                    <a:pt x="165" y="216"/>
                    <a:pt x="102" y="216"/>
                  </a:cubicBezTo>
                  <a:cubicBezTo>
                    <a:pt x="65" y="216"/>
                    <a:pt x="33" y="198"/>
                    <a:pt x="12" y="171"/>
                  </a:cubicBezTo>
                  <a:cubicBezTo>
                    <a:pt x="0" y="181"/>
                    <a:pt x="0" y="181"/>
                    <a:pt x="0" y="181"/>
                  </a:cubicBezTo>
                  <a:cubicBezTo>
                    <a:pt x="24" y="211"/>
                    <a:pt x="61" y="231"/>
                    <a:pt x="102" y="231"/>
                  </a:cubicBezTo>
                  <a:cubicBezTo>
                    <a:pt x="173" y="231"/>
                    <a:pt x="230" y="174"/>
                    <a:pt x="230" y="103"/>
                  </a:cubicBezTo>
                  <a:cubicBezTo>
                    <a:pt x="230" y="61"/>
                    <a:pt x="210" y="23"/>
                    <a:pt x="178" y="0"/>
                  </a:cubicBezTo>
                  <a:lnTo>
                    <a:pt x="169"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4" name="Freeform 34"/>
            <p:cNvSpPr>
              <a:spLocks noEditPoints="1"/>
            </p:cNvSpPr>
            <p:nvPr/>
          </p:nvSpPr>
          <p:spPr bwMode="auto">
            <a:xfrm>
              <a:off x="8621713" y="4137025"/>
              <a:ext cx="442913" cy="441325"/>
            </a:xfrm>
            <a:custGeom>
              <a:avLst/>
              <a:gdLst>
                <a:gd name="T0" fmla="*/ 102 w 203"/>
                <a:gd name="T1" fmla="*/ 203 h 203"/>
                <a:gd name="T2" fmla="*/ 203 w 203"/>
                <a:gd name="T3" fmla="*/ 101 h 203"/>
                <a:gd name="T4" fmla="*/ 102 w 203"/>
                <a:gd name="T5" fmla="*/ 0 h 203"/>
                <a:gd name="T6" fmla="*/ 102 w 203"/>
                <a:gd name="T7" fmla="*/ 5 h 203"/>
                <a:gd name="T8" fmla="*/ 198 w 203"/>
                <a:gd name="T9" fmla="*/ 101 h 203"/>
                <a:gd name="T10" fmla="*/ 102 w 203"/>
                <a:gd name="T11" fmla="*/ 198 h 203"/>
                <a:gd name="T12" fmla="*/ 102 w 203"/>
                <a:gd name="T13" fmla="*/ 203 h 203"/>
                <a:gd name="T14" fmla="*/ 102 w 203"/>
                <a:gd name="T15" fmla="*/ 0 h 203"/>
                <a:gd name="T16" fmla="*/ 0 w 203"/>
                <a:gd name="T17" fmla="*/ 101 h 203"/>
                <a:gd name="T18" fmla="*/ 102 w 203"/>
                <a:gd name="T19" fmla="*/ 203 h 203"/>
                <a:gd name="T20" fmla="*/ 102 w 203"/>
                <a:gd name="T21" fmla="*/ 203 h 203"/>
                <a:gd name="T22" fmla="*/ 102 w 203"/>
                <a:gd name="T23" fmla="*/ 198 h 203"/>
                <a:gd name="T24" fmla="*/ 102 w 203"/>
                <a:gd name="T25" fmla="*/ 198 h 203"/>
                <a:gd name="T26" fmla="*/ 102 w 203"/>
                <a:gd name="T27" fmla="*/ 198 h 203"/>
                <a:gd name="T28" fmla="*/ 5 w 203"/>
                <a:gd name="T29" fmla="*/ 101 h 203"/>
                <a:gd name="T30" fmla="*/ 102 w 203"/>
                <a:gd name="T31" fmla="*/ 5 h 203"/>
                <a:gd name="T32" fmla="*/ 102 w 203"/>
                <a:gd name="T33" fmla="*/ 5 h 203"/>
                <a:gd name="T34" fmla="*/ 102 w 203"/>
                <a:gd name="T35"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203">
                  <a:moveTo>
                    <a:pt x="102" y="203"/>
                  </a:moveTo>
                  <a:cubicBezTo>
                    <a:pt x="158" y="203"/>
                    <a:pt x="203" y="157"/>
                    <a:pt x="203" y="101"/>
                  </a:cubicBezTo>
                  <a:cubicBezTo>
                    <a:pt x="203" y="45"/>
                    <a:pt x="158" y="0"/>
                    <a:pt x="102" y="0"/>
                  </a:cubicBezTo>
                  <a:cubicBezTo>
                    <a:pt x="102" y="5"/>
                    <a:pt x="102" y="5"/>
                    <a:pt x="102" y="5"/>
                  </a:cubicBezTo>
                  <a:cubicBezTo>
                    <a:pt x="155" y="5"/>
                    <a:pt x="198" y="48"/>
                    <a:pt x="198" y="101"/>
                  </a:cubicBezTo>
                  <a:cubicBezTo>
                    <a:pt x="198" y="155"/>
                    <a:pt x="155" y="198"/>
                    <a:pt x="102" y="198"/>
                  </a:cubicBezTo>
                  <a:lnTo>
                    <a:pt x="102" y="203"/>
                  </a:lnTo>
                  <a:close/>
                  <a:moveTo>
                    <a:pt x="102" y="0"/>
                  </a:moveTo>
                  <a:cubicBezTo>
                    <a:pt x="46" y="0"/>
                    <a:pt x="0" y="45"/>
                    <a:pt x="0" y="101"/>
                  </a:cubicBezTo>
                  <a:cubicBezTo>
                    <a:pt x="0" y="157"/>
                    <a:pt x="46" y="203"/>
                    <a:pt x="102" y="203"/>
                  </a:cubicBezTo>
                  <a:cubicBezTo>
                    <a:pt x="102" y="203"/>
                    <a:pt x="102" y="203"/>
                    <a:pt x="102" y="203"/>
                  </a:cubicBezTo>
                  <a:cubicBezTo>
                    <a:pt x="102" y="198"/>
                    <a:pt x="102" y="198"/>
                    <a:pt x="102" y="198"/>
                  </a:cubicBezTo>
                  <a:cubicBezTo>
                    <a:pt x="102" y="198"/>
                    <a:pt x="102" y="198"/>
                    <a:pt x="102" y="198"/>
                  </a:cubicBezTo>
                  <a:cubicBezTo>
                    <a:pt x="102" y="198"/>
                    <a:pt x="102" y="198"/>
                    <a:pt x="102" y="198"/>
                  </a:cubicBezTo>
                  <a:cubicBezTo>
                    <a:pt x="48" y="198"/>
                    <a:pt x="5" y="155"/>
                    <a:pt x="5" y="101"/>
                  </a:cubicBezTo>
                  <a:cubicBezTo>
                    <a:pt x="5" y="48"/>
                    <a:pt x="48" y="5"/>
                    <a:pt x="102" y="5"/>
                  </a:cubicBezTo>
                  <a:cubicBezTo>
                    <a:pt x="102" y="5"/>
                    <a:pt x="102" y="5"/>
                    <a:pt x="102" y="5"/>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5" name="Freeform 35"/>
            <p:cNvSpPr/>
            <p:nvPr/>
          </p:nvSpPr>
          <p:spPr bwMode="auto">
            <a:xfrm>
              <a:off x="8610600" y="4144963"/>
              <a:ext cx="496888" cy="433388"/>
            </a:xfrm>
            <a:custGeom>
              <a:avLst/>
              <a:gdLst>
                <a:gd name="T0" fmla="*/ 65 w 228"/>
                <a:gd name="T1" fmla="*/ 15 h 199"/>
                <a:gd name="T2" fmla="*/ 61 w 228"/>
                <a:gd name="T3" fmla="*/ 23 h 199"/>
                <a:gd name="T4" fmla="*/ 57 w 228"/>
                <a:gd name="T5" fmla="*/ 29 h 199"/>
                <a:gd name="T6" fmla="*/ 54 w 228"/>
                <a:gd name="T7" fmla="*/ 26 h 199"/>
                <a:gd name="T8" fmla="*/ 52 w 228"/>
                <a:gd name="T9" fmla="*/ 32 h 199"/>
                <a:gd name="T10" fmla="*/ 42 w 228"/>
                <a:gd name="T11" fmla="*/ 34 h 199"/>
                <a:gd name="T12" fmla="*/ 36 w 228"/>
                <a:gd name="T13" fmla="*/ 41 h 199"/>
                <a:gd name="T14" fmla="*/ 27 w 228"/>
                <a:gd name="T15" fmla="*/ 53 h 199"/>
                <a:gd name="T16" fmla="*/ 21 w 228"/>
                <a:gd name="T17" fmla="*/ 61 h 199"/>
                <a:gd name="T18" fmla="*/ 27 w 228"/>
                <a:gd name="T19" fmla="*/ 67 h 199"/>
                <a:gd name="T20" fmla="*/ 27 w 228"/>
                <a:gd name="T21" fmla="*/ 70 h 199"/>
                <a:gd name="T22" fmla="*/ 22 w 228"/>
                <a:gd name="T23" fmla="*/ 65 h 199"/>
                <a:gd name="T24" fmla="*/ 18 w 228"/>
                <a:gd name="T25" fmla="*/ 60 h 199"/>
                <a:gd name="T26" fmla="*/ 16 w 228"/>
                <a:gd name="T27" fmla="*/ 69 h 199"/>
                <a:gd name="T28" fmla="*/ 17 w 228"/>
                <a:gd name="T29" fmla="*/ 83 h 199"/>
                <a:gd name="T30" fmla="*/ 24 w 228"/>
                <a:gd name="T31" fmla="*/ 80 h 199"/>
                <a:gd name="T32" fmla="*/ 32 w 228"/>
                <a:gd name="T33" fmla="*/ 88 h 199"/>
                <a:gd name="T34" fmla="*/ 41 w 228"/>
                <a:gd name="T35" fmla="*/ 98 h 199"/>
                <a:gd name="T36" fmla="*/ 50 w 228"/>
                <a:gd name="T37" fmla="*/ 105 h 199"/>
                <a:gd name="T38" fmla="*/ 61 w 228"/>
                <a:gd name="T39" fmla="*/ 117 h 199"/>
                <a:gd name="T40" fmla="*/ 58 w 228"/>
                <a:gd name="T41" fmla="*/ 134 h 199"/>
                <a:gd name="T42" fmla="*/ 49 w 228"/>
                <a:gd name="T43" fmla="*/ 155 h 199"/>
                <a:gd name="T44" fmla="*/ 52 w 228"/>
                <a:gd name="T45" fmla="*/ 170 h 199"/>
                <a:gd name="T46" fmla="*/ 46 w 228"/>
                <a:gd name="T47" fmla="*/ 171 h 199"/>
                <a:gd name="T48" fmla="*/ 32 w 228"/>
                <a:gd name="T49" fmla="*/ 148 h 199"/>
                <a:gd name="T50" fmla="*/ 16 w 228"/>
                <a:gd name="T51" fmla="*/ 113 h 199"/>
                <a:gd name="T52" fmla="*/ 11 w 228"/>
                <a:gd name="T53" fmla="*/ 87 h 199"/>
                <a:gd name="T54" fmla="*/ 73 w 228"/>
                <a:gd name="T55" fmla="*/ 183 h 199"/>
                <a:gd name="T56" fmla="*/ 89 w 228"/>
                <a:gd name="T57" fmla="*/ 181 h 199"/>
                <a:gd name="T58" fmla="*/ 110 w 228"/>
                <a:gd name="T59" fmla="*/ 178 h 199"/>
                <a:gd name="T60" fmla="*/ 108 w 228"/>
                <a:gd name="T61" fmla="*/ 187 h 199"/>
                <a:gd name="T62" fmla="*/ 121 w 228"/>
                <a:gd name="T63" fmla="*/ 186 h 199"/>
                <a:gd name="T64" fmla="*/ 139 w 228"/>
                <a:gd name="T65" fmla="*/ 184 h 199"/>
                <a:gd name="T66" fmla="*/ 137 w 228"/>
                <a:gd name="T67" fmla="*/ 3 h 199"/>
                <a:gd name="T68" fmla="*/ 197 w 228"/>
                <a:gd name="T69" fmla="*/ 64 h 199"/>
                <a:gd name="T70" fmla="*/ 189 w 228"/>
                <a:gd name="T71" fmla="*/ 58 h 199"/>
                <a:gd name="T72" fmla="*/ 181 w 228"/>
                <a:gd name="T73" fmla="*/ 74 h 199"/>
                <a:gd name="T74" fmla="*/ 170 w 228"/>
                <a:gd name="T75" fmla="*/ 59 h 199"/>
                <a:gd name="T76" fmla="*/ 174 w 228"/>
                <a:gd name="T77" fmla="*/ 75 h 199"/>
                <a:gd name="T78" fmla="*/ 186 w 228"/>
                <a:gd name="T79" fmla="*/ 79 h 199"/>
                <a:gd name="T80" fmla="*/ 181 w 228"/>
                <a:gd name="T81" fmla="*/ 100 h 199"/>
                <a:gd name="T82" fmla="*/ 175 w 228"/>
                <a:gd name="T83" fmla="*/ 122 h 199"/>
                <a:gd name="T84" fmla="*/ 168 w 228"/>
                <a:gd name="T85" fmla="*/ 137 h 199"/>
                <a:gd name="T86" fmla="*/ 147 w 228"/>
                <a:gd name="T87" fmla="*/ 154 h 199"/>
                <a:gd name="T88" fmla="*/ 141 w 228"/>
                <a:gd name="T89" fmla="*/ 139 h 199"/>
                <a:gd name="T90" fmla="*/ 142 w 228"/>
                <a:gd name="T91" fmla="*/ 121 h 199"/>
                <a:gd name="T92" fmla="*/ 135 w 228"/>
                <a:gd name="T93" fmla="*/ 101 h 199"/>
                <a:gd name="T94" fmla="*/ 125 w 228"/>
                <a:gd name="T95" fmla="*/ 89 h 199"/>
                <a:gd name="T96" fmla="*/ 99 w 228"/>
                <a:gd name="T97" fmla="*/ 90 h 199"/>
                <a:gd name="T98" fmla="*/ 89 w 228"/>
                <a:gd name="T99" fmla="*/ 76 h 199"/>
                <a:gd name="T100" fmla="*/ 100 w 228"/>
                <a:gd name="T101" fmla="*/ 49 h 199"/>
                <a:gd name="T102" fmla="*/ 119 w 228"/>
                <a:gd name="T103" fmla="*/ 41 h 199"/>
                <a:gd name="T104" fmla="*/ 130 w 228"/>
                <a:gd name="T105" fmla="*/ 46 h 199"/>
                <a:gd name="T106" fmla="*/ 146 w 228"/>
                <a:gd name="T107" fmla="*/ 46 h 199"/>
                <a:gd name="T108" fmla="*/ 162 w 228"/>
                <a:gd name="T109" fmla="*/ 44 h 199"/>
                <a:gd name="T110" fmla="*/ 147 w 228"/>
                <a:gd name="T111" fmla="*/ 37 h 199"/>
                <a:gd name="T112" fmla="*/ 146 w 228"/>
                <a:gd name="T113" fmla="*/ 32 h 199"/>
                <a:gd name="T114" fmla="*/ 127 w 228"/>
                <a:gd name="T115" fmla="*/ 32 h 199"/>
                <a:gd name="T116" fmla="*/ 111 w 228"/>
                <a:gd name="T117" fmla="*/ 37 h 199"/>
                <a:gd name="T118" fmla="*/ 107 w 228"/>
                <a:gd name="T119" fmla="*/ 21 h 199"/>
                <a:gd name="T120" fmla="*/ 96 w 228"/>
                <a:gd name="T121" fmla="*/ 11 h 199"/>
                <a:gd name="T122" fmla="*/ 109 w 228"/>
                <a:gd name="T123"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 h="199">
                  <a:moveTo>
                    <a:pt x="92" y="0"/>
                  </a:moveTo>
                  <a:cubicBezTo>
                    <a:pt x="92" y="0"/>
                    <a:pt x="58" y="5"/>
                    <a:pt x="35" y="31"/>
                  </a:cubicBezTo>
                  <a:cubicBezTo>
                    <a:pt x="35" y="31"/>
                    <a:pt x="53" y="13"/>
                    <a:pt x="64" y="13"/>
                  </a:cubicBezTo>
                  <a:cubicBezTo>
                    <a:pt x="66" y="14"/>
                    <a:pt x="66" y="14"/>
                    <a:pt x="66" y="14"/>
                  </a:cubicBezTo>
                  <a:cubicBezTo>
                    <a:pt x="66" y="14"/>
                    <a:pt x="66" y="15"/>
                    <a:pt x="65" y="15"/>
                  </a:cubicBezTo>
                  <a:cubicBezTo>
                    <a:pt x="65" y="16"/>
                    <a:pt x="64" y="17"/>
                    <a:pt x="64" y="18"/>
                  </a:cubicBezTo>
                  <a:cubicBezTo>
                    <a:pt x="64" y="18"/>
                    <a:pt x="64" y="20"/>
                    <a:pt x="64" y="20"/>
                  </a:cubicBezTo>
                  <a:cubicBezTo>
                    <a:pt x="63" y="21"/>
                    <a:pt x="63" y="21"/>
                    <a:pt x="63" y="21"/>
                  </a:cubicBezTo>
                  <a:cubicBezTo>
                    <a:pt x="63" y="21"/>
                    <a:pt x="62" y="21"/>
                    <a:pt x="62" y="22"/>
                  </a:cubicBezTo>
                  <a:cubicBezTo>
                    <a:pt x="62" y="22"/>
                    <a:pt x="61" y="22"/>
                    <a:pt x="61" y="23"/>
                  </a:cubicBezTo>
                  <a:cubicBezTo>
                    <a:pt x="61" y="24"/>
                    <a:pt x="61" y="25"/>
                    <a:pt x="61" y="25"/>
                  </a:cubicBezTo>
                  <a:cubicBezTo>
                    <a:pt x="62" y="27"/>
                    <a:pt x="62" y="27"/>
                    <a:pt x="62" y="27"/>
                  </a:cubicBezTo>
                  <a:cubicBezTo>
                    <a:pt x="61" y="28"/>
                    <a:pt x="61" y="28"/>
                    <a:pt x="61" y="28"/>
                  </a:cubicBezTo>
                  <a:cubicBezTo>
                    <a:pt x="59" y="29"/>
                    <a:pt x="59" y="29"/>
                    <a:pt x="59" y="29"/>
                  </a:cubicBezTo>
                  <a:cubicBezTo>
                    <a:pt x="59" y="29"/>
                    <a:pt x="58" y="29"/>
                    <a:pt x="57" y="29"/>
                  </a:cubicBezTo>
                  <a:cubicBezTo>
                    <a:pt x="56" y="29"/>
                    <a:pt x="56" y="27"/>
                    <a:pt x="56" y="27"/>
                  </a:cubicBezTo>
                  <a:cubicBezTo>
                    <a:pt x="58" y="26"/>
                    <a:pt x="58" y="26"/>
                    <a:pt x="58" y="26"/>
                  </a:cubicBezTo>
                  <a:cubicBezTo>
                    <a:pt x="58" y="26"/>
                    <a:pt x="58" y="26"/>
                    <a:pt x="58" y="25"/>
                  </a:cubicBezTo>
                  <a:cubicBezTo>
                    <a:pt x="57" y="25"/>
                    <a:pt x="57" y="24"/>
                    <a:pt x="56" y="24"/>
                  </a:cubicBezTo>
                  <a:cubicBezTo>
                    <a:pt x="55" y="24"/>
                    <a:pt x="54" y="26"/>
                    <a:pt x="54" y="26"/>
                  </a:cubicBezTo>
                  <a:cubicBezTo>
                    <a:pt x="52" y="27"/>
                    <a:pt x="52" y="27"/>
                    <a:pt x="52" y="27"/>
                  </a:cubicBezTo>
                  <a:cubicBezTo>
                    <a:pt x="52" y="27"/>
                    <a:pt x="51" y="29"/>
                    <a:pt x="51" y="29"/>
                  </a:cubicBezTo>
                  <a:cubicBezTo>
                    <a:pt x="52" y="29"/>
                    <a:pt x="53" y="29"/>
                    <a:pt x="53" y="29"/>
                  </a:cubicBezTo>
                  <a:cubicBezTo>
                    <a:pt x="53" y="29"/>
                    <a:pt x="53" y="30"/>
                    <a:pt x="53" y="31"/>
                  </a:cubicBezTo>
                  <a:cubicBezTo>
                    <a:pt x="53" y="31"/>
                    <a:pt x="52" y="32"/>
                    <a:pt x="52" y="32"/>
                  </a:cubicBezTo>
                  <a:cubicBezTo>
                    <a:pt x="52" y="32"/>
                    <a:pt x="52" y="33"/>
                    <a:pt x="51" y="33"/>
                  </a:cubicBezTo>
                  <a:cubicBezTo>
                    <a:pt x="50" y="32"/>
                    <a:pt x="49" y="32"/>
                    <a:pt x="48" y="32"/>
                  </a:cubicBezTo>
                  <a:cubicBezTo>
                    <a:pt x="47" y="32"/>
                    <a:pt x="46" y="31"/>
                    <a:pt x="46" y="32"/>
                  </a:cubicBezTo>
                  <a:cubicBezTo>
                    <a:pt x="45" y="32"/>
                    <a:pt x="45" y="32"/>
                    <a:pt x="45" y="32"/>
                  </a:cubicBezTo>
                  <a:cubicBezTo>
                    <a:pt x="45" y="33"/>
                    <a:pt x="42" y="34"/>
                    <a:pt x="42" y="34"/>
                  </a:cubicBezTo>
                  <a:cubicBezTo>
                    <a:pt x="42" y="34"/>
                    <a:pt x="41" y="35"/>
                    <a:pt x="41" y="35"/>
                  </a:cubicBezTo>
                  <a:cubicBezTo>
                    <a:pt x="41" y="35"/>
                    <a:pt x="41" y="37"/>
                    <a:pt x="41" y="37"/>
                  </a:cubicBezTo>
                  <a:cubicBezTo>
                    <a:pt x="41" y="37"/>
                    <a:pt x="40" y="38"/>
                    <a:pt x="38" y="38"/>
                  </a:cubicBezTo>
                  <a:cubicBezTo>
                    <a:pt x="37" y="39"/>
                    <a:pt x="36" y="39"/>
                    <a:pt x="36" y="39"/>
                  </a:cubicBezTo>
                  <a:cubicBezTo>
                    <a:pt x="36" y="41"/>
                    <a:pt x="36" y="41"/>
                    <a:pt x="36" y="41"/>
                  </a:cubicBezTo>
                  <a:cubicBezTo>
                    <a:pt x="36" y="41"/>
                    <a:pt x="34" y="42"/>
                    <a:pt x="34" y="43"/>
                  </a:cubicBezTo>
                  <a:cubicBezTo>
                    <a:pt x="33" y="44"/>
                    <a:pt x="30" y="46"/>
                    <a:pt x="30" y="46"/>
                  </a:cubicBezTo>
                  <a:cubicBezTo>
                    <a:pt x="30" y="46"/>
                    <a:pt x="29" y="47"/>
                    <a:pt x="28" y="48"/>
                  </a:cubicBezTo>
                  <a:cubicBezTo>
                    <a:pt x="28" y="49"/>
                    <a:pt x="28" y="50"/>
                    <a:pt x="28" y="51"/>
                  </a:cubicBezTo>
                  <a:cubicBezTo>
                    <a:pt x="28" y="51"/>
                    <a:pt x="27" y="52"/>
                    <a:pt x="27" y="53"/>
                  </a:cubicBezTo>
                  <a:cubicBezTo>
                    <a:pt x="27" y="54"/>
                    <a:pt x="26" y="55"/>
                    <a:pt x="26" y="56"/>
                  </a:cubicBezTo>
                  <a:cubicBezTo>
                    <a:pt x="25" y="56"/>
                    <a:pt x="25" y="57"/>
                    <a:pt x="24" y="57"/>
                  </a:cubicBezTo>
                  <a:cubicBezTo>
                    <a:pt x="24" y="57"/>
                    <a:pt x="22" y="58"/>
                    <a:pt x="21" y="58"/>
                  </a:cubicBezTo>
                  <a:cubicBezTo>
                    <a:pt x="20" y="59"/>
                    <a:pt x="20" y="60"/>
                    <a:pt x="20" y="60"/>
                  </a:cubicBezTo>
                  <a:cubicBezTo>
                    <a:pt x="20" y="60"/>
                    <a:pt x="21" y="61"/>
                    <a:pt x="21" y="61"/>
                  </a:cubicBezTo>
                  <a:cubicBezTo>
                    <a:pt x="22" y="61"/>
                    <a:pt x="23" y="62"/>
                    <a:pt x="23" y="62"/>
                  </a:cubicBezTo>
                  <a:cubicBezTo>
                    <a:pt x="23" y="62"/>
                    <a:pt x="23" y="63"/>
                    <a:pt x="23" y="64"/>
                  </a:cubicBezTo>
                  <a:cubicBezTo>
                    <a:pt x="23" y="64"/>
                    <a:pt x="22" y="66"/>
                    <a:pt x="23" y="66"/>
                  </a:cubicBezTo>
                  <a:cubicBezTo>
                    <a:pt x="24" y="66"/>
                    <a:pt x="25" y="66"/>
                    <a:pt x="25" y="66"/>
                  </a:cubicBezTo>
                  <a:cubicBezTo>
                    <a:pt x="27" y="67"/>
                    <a:pt x="27" y="67"/>
                    <a:pt x="27" y="67"/>
                  </a:cubicBezTo>
                  <a:cubicBezTo>
                    <a:pt x="28" y="68"/>
                    <a:pt x="28" y="68"/>
                    <a:pt x="28" y="68"/>
                  </a:cubicBezTo>
                  <a:cubicBezTo>
                    <a:pt x="29" y="68"/>
                    <a:pt x="29" y="68"/>
                    <a:pt x="29" y="68"/>
                  </a:cubicBezTo>
                  <a:cubicBezTo>
                    <a:pt x="29" y="68"/>
                    <a:pt x="29" y="69"/>
                    <a:pt x="29" y="70"/>
                  </a:cubicBezTo>
                  <a:cubicBezTo>
                    <a:pt x="28" y="70"/>
                    <a:pt x="28" y="71"/>
                    <a:pt x="28" y="71"/>
                  </a:cubicBezTo>
                  <a:cubicBezTo>
                    <a:pt x="27" y="71"/>
                    <a:pt x="27" y="71"/>
                    <a:pt x="27" y="70"/>
                  </a:cubicBezTo>
                  <a:cubicBezTo>
                    <a:pt x="27" y="69"/>
                    <a:pt x="27" y="69"/>
                    <a:pt x="26" y="68"/>
                  </a:cubicBezTo>
                  <a:cubicBezTo>
                    <a:pt x="25" y="68"/>
                    <a:pt x="24" y="69"/>
                    <a:pt x="24" y="69"/>
                  </a:cubicBezTo>
                  <a:cubicBezTo>
                    <a:pt x="24" y="69"/>
                    <a:pt x="23" y="69"/>
                    <a:pt x="23" y="68"/>
                  </a:cubicBezTo>
                  <a:cubicBezTo>
                    <a:pt x="22" y="67"/>
                    <a:pt x="22" y="68"/>
                    <a:pt x="22" y="67"/>
                  </a:cubicBezTo>
                  <a:cubicBezTo>
                    <a:pt x="22" y="66"/>
                    <a:pt x="23" y="66"/>
                    <a:pt x="22" y="65"/>
                  </a:cubicBezTo>
                  <a:cubicBezTo>
                    <a:pt x="22" y="65"/>
                    <a:pt x="21" y="64"/>
                    <a:pt x="21" y="64"/>
                  </a:cubicBezTo>
                  <a:cubicBezTo>
                    <a:pt x="20" y="64"/>
                    <a:pt x="21" y="65"/>
                    <a:pt x="20" y="64"/>
                  </a:cubicBezTo>
                  <a:cubicBezTo>
                    <a:pt x="20" y="63"/>
                    <a:pt x="19" y="63"/>
                    <a:pt x="19" y="63"/>
                  </a:cubicBezTo>
                  <a:cubicBezTo>
                    <a:pt x="19" y="63"/>
                    <a:pt x="18" y="63"/>
                    <a:pt x="18" y="62"/>
                  </a:cubicBezTo>
                  <a:cubicBezTo>
                    <a:pt x="18" y="62"/>
                    <a:pt x="18" y="61"/>
                    <a:pt x="18" y="60"/>
                  </a:cubicBezTo>
                  <a:cubicBezTo>
                    <a:pt x="18" y="60"/>
                    <a:pt x="19" y="59"/>
                    <a:pt x="19" y="58"/>
                  </a:cubicBezTo>
                  <a:cubicBezTo>
                    <a:pt x="19" y="58"/>
                    <a:pt x="19" y="55"/>
                    <a:pt x="19" y="55"/>
                  </a:cubicBezTo>
                  <a:cubicBezTo>
                    <a:pt x="19" y="55"/>
                    <a:pt x="16" y="61"/>
                    <a:pt x="15" y="66"/>
                  </a:cubicBezTo>
                  <a:cubicBezTo>
                    <a:pt x="15" y="66"/>
                    <a:pt x="16" y="65"/>
                    <a:pt x="16" y="66"/>
                  </a:cubicBezTo>
                  <a:cubicBezTo>
                    <a:pt x="16" y="67"/>
                    <a:pt x="17" y="68"/>
                    <a:pt x="16" y="69"/>
                  </a:cubicBezTo>
                  <a:cubicBezTo>
                    <a:pt x="16" y="69"/>
                    <a:pt x="16" y="69"/>
                    <a:pt x="16" y="72"/>
                  </a:cubicBezTo>
                  <a:cubicBezTo>
                    <a:pt x="16" y="74"/>
                    <a:pt x="17" y="75"/>
                    <a:pt x="17" y="76"/>
                  </a:cubicBezTo>
                  <a:cubicBezTo>
                    <a:pt x="16" y="76"/>
                    <a:pt x="16" y="77"/>
                    <a:pt x="16" y="78"/>
                  </a:cubicBezTo>
                  <a:cubicBezTo>
                    <a:pt x="16" y="79"/>
                    <a:pt x="16" y="82"/>
                    <a:pt x="17" y="82"/>
                  </a:cubicBezTo>
                  <a:cubicBezTo>
                    <a:pt x="17" y="82"/>
                    <a:pt x="17" y="83"/>
                    <a:pt x="17" y="83"/>
                  </a:cubicBezTo>
                  <a:cubicBezTo>
                    <a:pt x="18" y="84"/>
                    <a:pt x="17" y="85"/>
                    <a:pt x="18" y="84"/>
                  </a:cubicBezTo>
                  <a:cubicBezTo>
                    <a:pt x="19" y="82"/>
                    <a:pt x="20" y="81"/>
                    <a:pt x="20" y="81"/>
                  </a:cubicBezTo>
                  <a:cubicBezTo>
                    <a:pt x="20" y="80"/>
                    <a:pt x="20" y="80"/>
                    <a:pt x="20" y="80"/>
                  </a:cubicBezTo>
                  <a:cubicBezTo>
                    <a:pt x="20" y="80"/>
                    <a:pt x="20" y="79"/>
                    <a:pt x="22" y="79"/>
                  </a:cubicBezTo>
                  <a:cubicBezTo>
                    <a:pt x="23" y="79"/>
                    <a:pt x="24" y="79"/>
                    <a:pt x="24" y="80"/>
                  </a:cubicBezTo>
                  <a:cubicBezTo>
                    <a:pt x="25" y="80"/>
                    <a:pt x="23" y="82"/>
                    <a:pt x="24" y="82"/>
                  </a:cubicBezTo>
                  <a:cubicBezTo>
                    <a:pt x="25" y="82"/>
                    <a:pt x="27" y="81"/>
                    <a:pt x="28" y="81"/>
                  </a:cubicBezTo>
                  <a:cubicBezTo>
                    <a:pt x="29" y="81"/>
                    <a:pt x="29" y="82"/>
                    <a:pt x="30" y="83"/>
                  </a:cubicBezTo>
                  <a:cubicBezTo>
                    <a:pt x="30" y="84"/>
                    <a:pt x="30" y="85"/>
                    <a:pt x="31" y="86"/>
                  </a:cubicBezTo>
                  <a:cubicBezTo>
                    <a:pt x="32" y="86"/>
                    <a:pt x="31" y="87"/>
                    <a:pt x="32" y="88"/>
                  </a:cubicBezTo>
                  <a:cubicBezTo>
                    <a:pt x="32" y="89"/>
                    <a:pt x="34" y="90"/>
                    <a:pt x="35" y="90"/>
                  </a:cubicBezTo>
                  <a:cubicBezTo>
                    <a:pt x="35" y="90"/>
                    <a:pt x="37" y="90"/>
                    <a:pt x="38" y="90"/>
                  </a:cubicBezTo>
                  <a:cubicBezTo>
                    <a:pt x="39" y="91"/>
                    <a:pt x="38" y="92"/>
                    <a:pt x="39" y="92"/>
                  </a:cubicBezTo>
                  <a:cubicBezTo>
                    <a:pt x="40" y="92"/>
                    <a:pt x="41" y="95"/>
                    <a:pt x="41" y="95"/>
                  </a:cubicBezTo>
                  <a:cubicBezTo>
                    <a:pt x="41" y="95"/>
                    <a:pt x="41" y="97"/>
                    <a:pt x="41" y="98"/>
                  </a:cubicBezTo>
                  <a:cubicBezTo>
                    <a:pt x="41" y="98"/>
                    <a:pt x="41" y="99"/>
                    <a:pt x="42" y="100"/>
                  </a:cubicBezTo>
                  <a:cubicBezTo>
                    <a:pt x="42" y="100"/>
                    <a:pt x="44" y="100"/>
                    <a:pt x="44" y="100"/>
                  </a:cubicBezTo>
                  <a:cubicBezTo>
                    <a:pt x="44" y="100"/>
                    <a:pt x="43" y="102"/>
                    <a:pt x="45" y="102"/>
                  </a:cubicBezTo>
                  <a:cubicBezTo>
                    <a:pt x="47" y="103"/>
                    <a:pt x="48" y="103"/>
                    <a:pt x="49" y="104"/>
                  </a:cubicBezTo>
                  <a:cubicBezTo>
                    <a:pt x="49" y="104"/>
                    <a:pt x="48" y="105"/>
                    <a:pt x="50" y="105"/>
                  </a:cubicBezTo>
                  <a:cubicBezTo>
                    <a:pt x="52" y="105"/>
                    <a:pt x="54" y="105"/>
                    <a:pt x="55" y="106"/>
                  </a:cubicBezTo>
                  <a:cubicBezTo>
                    <a:pt x="56" y="106"/>
                    <a:pt x="55" y="107"/>
                    <a:pt x="57" y="109"/>
                  </a:cubicBezTo>
                  <a:cubicBezTo>
                    <a:pt x="60" y="110"/>
                    <a:pt x="60" y="111"/>
                    <a:pt x="61" y="111"/>
                  </a:cubicBezTo>
                  <a:cubicBezTo>
                    <a:pt x="62" y="111"/>
                    <a:pt x="63" y="111"/>
                    <a:pt x="63" y="113"/>
                  </a:cubicBezTo>
                  <a:cubicBezTo>
                    <a:pt x="62" y="115"/>
                    <a:pt x="62" y="116"/>
                    <a:pt x="61" y="117"/>
                  </a:cubicBezTo>
                  <a:cubicBezTo>
                    <a:pt x="60" y="118"/>
                    <a:pt x="59" y="120"/>
                    <a:pt x="58" y="121"/>
                  </a:cubicBezTo>
                  <a:cubicBezTo>
                    <a:pt x="58" y="122"/>
                    <a:pt x="57" y="123"/>
                    <a:pt x="58" y="124"/>
                  </a:cubicBezTo>
                  <a:cubicBezTo>
                    <a:pt x="58" y="126"/>
                    <a:pt x="59" y="127"/>
                    <a:pt x="59" y="128"/>
                  </a:cubicBezTo>
                  <a:cubicBezTo>
                    <a:pt x="59" y="129"/>
                    <a:pt x="59" y="131"/>
                    <a:pt x="59" y="132"/>
                  </a:cubicBezTo>
                  <a:cubicBezTo>
                    <a:pt x="58" y="133"/>
                    <a:pt x="58" y="134"/>
                    <a:pt x="58" y="134"/>
                  </a:cubicBezTo>
                  <a:cubicBezTo>
                    <a:pt x="58" y="134"/>
                    <a:pt x="59" y="136"/>
                    <a:pt x="58" y="137"/>
                  </a:cubicBezTo>
                  <a:cubicBezTo>
                    <a:pt x="57" y="138"/>
                    <a:pt x="55" y="140"/>
                    <a:pt x="54" y="140"/>
                  </a:cubicBezTo>
                  <a:cubicBezTo>
                    <a:pt x="53" y="140"/>
                    <a:pt x="51" y="142"/>
                    <a:pt x="51" y="142"/>
                  </a:cubicBezTo>
                  <a:cubicBezTo>
                    <a:pt x="51" y="142"/>
                    <a:pt x="51" y="146"/>
                    <a:pt x="51" y="147"/>
                  </a:cubicBezTo>
                  <a:cubicBezTo>
                    <a:pt x="51" y="147"/>
                    <a:pt x="47" y="154"/>
                    <a:pt x="49" y="155"/>
                  </a:cubicBezTo>
                  <a:cubicBezTo>
                    <a:pt x="50" y="156"/>
                    <a:pt x="50" y="158"/>
                    <a:pt x="50" y="159"/>
                  </a:cubicBezTo>
                  <a:cubicBezTo>
                    <a:pt x="49" y="160"/>
                    <a:pt x="49" y="160"/>
                    <a:pt x="49" y="160"/>
                  </a:cubicBezTo>
                  <a:cubicBezTo>
                    <a:pt x="48" y="161"/>
                    <a:pt x="46" y="161"/>
                    <a:pt x="47" y="163"/>
                  </a:cubicBezTo>
                  <a:cubicBezTo>
                    <a:pt x="49" y="165"/>
                    <a:pt x="50" y="165"/>
                    <a:pt x="50" y="167"/>
                  </a:cubicBezTo>
                  <a:cubicBezTo>
                    <a:pt x="51" y="168"/>
                    <a:pt x="51" y="168"/>
                    <a:pt x="52" y="170"/>
                  </a:cubicBezTo>
                  <a:cubicBezTo>
                    <a:pt x="53" y="171"/>
                    <a:pt x="53" y="172"/>
                    <a:pt x="54" y="173"/>
                  </a:cubicBezTo>
                  <a:cubicBezTo>
                    <a:pt x="55" y="174"/>
                    <a:pt x="56" y="175"/>
                    <a:pt x="56" y="176"/>
                  </a:cubicBezTo>
                  <a:cubicBezTo>
                    <a:pt x="56" y="177"/>
                    <a:pt x="59" y="179"/>
                    <a:pt x="56" y="177"/>
                  </a:cubicBezTo>
                  <a:cubicBezTo>
                    <a:pt x="53" y="175"/>
                    <a:pt x="56" y="177"/>
                    <a:pt x="52" y="174"/>
                  </a:cubicBezTo>
                  <a:cubicBezTo>
                    <a:pt x="49" y="171"/>
                    <a:pt x="48" y="173"/>
                    <a:pt x="46" y="171"/>
                  </a:cubicBezTo>
                  <a:cubicBezTo>
                    <a:pt x="45" y="169"/>
                    <a:pt x="47" y="175"/>
                    <a:pt x="44" y="168"/>
                  </a:cubicBezTo>
                  <a:cubicBezTo>
                    <a:pt x="41" y="160"/>
                    <a:pt x="40" y="161"/>
                    <a:pt x="39" y="159"/>
                  </a:cubicBezTo>
                  <a:cubicBezTo>
                    <a:pt x="39" y="157"/>
                    <a:pt x="39" y="159"/>
                    <a:pt x="37" y="155"/>
                  </a:cubicBezTo>
                  <a:cubicBezTo>
                    <a:pt x="35" y="151"/>
                    <a:pt x="37" y="154"/>
                    <a:pt x="35" y="151"/>
                  </a:cubicBezTo>
                  <a:cubicBezTo>
                    <a:pt x="33" y="149"/>
                    <a:pt x="33" y="152"/>
                    <a:pt x="32" y="148"/>
                  </a:cubicBezTo>
                  <a:cubicBezTo>
                    <a:pt x="31" y="143"/>
                    <a:pt x="31" y="146"/>
                    <a:pt x="30" y="141"/>
                  </a:cubicBezTo>
                  <a:cubicBezTo>
                    <a:pt x="28" y="136"/>
                    <a:pt x="31" y="136"/>
                    <a:pt x="28" y="133"/>
                  </a:cubicBezTo>
                  <a:cubicBezTo>
                    <a:pt x="25" y="131"/>
                    <a:pt x="25" y="132"/>
                    <a:pt x="24" y="131"/>
                  </a:cubicBezTo>
                  <a:cubicBezTo>
                    <a:pt x="23" y="129"/>
                    <a:pt x="25" y="130"/>
                    <a:pt x="22" y="126"/>
                  </a:cubicBezTo>
                  <a:cubicBezTo>
                    <a:pt x="20" y="122"/>
                    <a:pt x="16" y="120"/>
                    <a:pt x="16" y="113"/>
                  </a:cubicBezTo>
                  <a:cubicBezTo>
                    <a:pt x="16" y="105"/>
                    <a:pt x="16" y="104"/>
                    <a:pt x="16" y="104"/>
                  </a:cubicBezTo>
                  <a:cubicBezTo>
                    <a:pt x="16" y="104"/>
                    <a:pt x="13" y="101"/>
                    <a:pt x="14" y="97"/>
                  </a:cubicBezTo>
                  <a:cubicBezTo>
                    <a:pt x="15" y="92"/>
                    <a:pt x="16" y="94"/>
                    <a:pt x="15" y="92"/>
                  </a:cubicBezTo>
                  <a:cubicBezTo>
                    <a:pt x="15" y="91"/>
                    <a:pt x="14" y="91"/>
                    <a:pt x="13" y="89"/>
                  </a:cubicBezTo>
                  <a:cubicBezTo>
                    <a:pt x="12" y="88"/>
                    <a:pt x="12" y="88"/>
                    <a:pt x="11" y="87"/>
                  </a:cubicBezTo>
                  <a:cubicBezTo>
                    <a:pt x="11" y="86"/>
                    <a:pt x="11" y="83"/>
                    <a:pt x="11" y="83"/>
                  </a:cubicBezTo>
                  <a:cubicBezTo>
                    <a:pt x="10" y="84"/>
                    <a:pt x="10" y="84"/>
                    <a:pt x="10" y="84"/>
                  </a:cubicBezTo>
                  <a:cubicBezTo>
                    <a:pt x="10" y="84"/>
                    <a:pt x="0" y="182"/>
                    <a:pt x="97" y="197"/>
                  </a:cubicBezTo>
                  <a:cubicBezTo>
                    <a:pt x="97" y="197"/>
                    <a:pt x="75" y="192"/>
                    <a:pt x="73" y="187"/>
                  </a:cubicBezTo>
                  <a:cubicBezTo>
                    <a:pt x="73" y="187"/>
                    <a:pt x="72" y="183"/>
                    <a:pt x="73" y="183"/>
                  </a:cubicBezTo>
                  <a:cubicBezTo>
                    <a:pt x="74" y="183"/>
                    <a:pt x="76" y="184"/>
                    <a:pt x="77" y="183"/>
                  </a:cubicBezTo>
                  <a:cubicBezTo>
                    <a:pt x="79" y="181"/>
                    <a:pt x="80" y="180"/>
                    <a:pt x="80" y="180"/>
                  </a:cubicBezTo>
                  <a:cubicBezTo>
                    <a:pt x="80" y="182"/>
                    <a:pt x="80" y="182"/>
                    <a:pt x="80" y="182"/>
                  </a:cubicBezTo>
                  <a:cubicBezTo>
                    <a:pt x="80" y="182"/>
                    <a:pt x="79" y="182"/>
                    <a:pt x="83" y="181"/>
                  </a:cubicBezTo>
                  <a:cubicBezTo>
                    <a:pt x="88" y="181"/>
                    <a:pt x="88" y="181"/>
                    <a:pt x="89" y="181"/>
                  </a:cubicBezTo>
                  <a:cubicBezTo>
                    <a:pt x="91" y="180"/>
                    <a:pt x="93" y="176"/>
                    <a:pt x="94" y="178"/>
                  </a:cubicBezTo>
                  <a:cubicBezTo>
                    <a:pt x="95" y="181"/>
                    <a:pt x="93" y="180"/>
                    <a:pt x="95" y="181"/>
                  </a:cubicBezTo>
                  <a:cubicBezTo>
                    <a:pt x="97" y="181"/>
                    <a:pt x="101" y="180"/>
                    <a:pt x="101" y="180"/>
                  </a:cubicBezTo>
                  <a:cubicBezTo>
                    <a:pt x="101" y="180"/>
                    <a:pt x="108" y="181"/>
                    <a:pt x="108" y="180"/>
                  </a:cubicBezTo>
                  <a:cubicBezTo>
                    <a:pt x="109" y="179"/>
                    <a:pt x="109" y="178"/>
                    <a:pt x="110" y="178"/>
                  </a:cubicBezTo>
                  <a:cubicBezTo>
                    <a:pt x="111" y="178"/>
                    <a:pt x="112" y="180"/>
                    <a:pt x="112" y="180"/>
                  </a:cubicBezTo>
                  <a:cubicBezTo>
                    <a:pt x="108" y="182"/>
                    <a:pt x="108" y="182"/>
                    <a:pt x="108" y="182"/>
                  </a:cubicBezTo>
                  <a:cubicBezTo>
                    <a:pt x="105" y="185"/>
                    <a:pt x="105" y="185"/>
                    <a:pt x="105" y="185"/>
                  </a:cubicBezTo>
                  <a:cubicBezTo>
                    <a:pt x="105" y="185"/>
                    <a:pt x="103" y="185"/>
                    <a:pt x="105" y="186"/>
                  </a:cubicBezTo>
                  <a:cubicBezTo>
                    <a:pt x="106" y="187"/>
                    <a:pt x="107" y="187"/>
                    <a:pt x="108" y="187"/>
                  </a:cubicBezTo>
                  <a:cubicBezTo>
                    <a:pt x="110" y="187"/>
                    <a:pt x="114" y="190"/>
                    <a:pt x="115" y="188"/>
                  </a:cubicBezTo>
                  <a:cubicBezTo>
                    <a:pt x="116" y="186"/>
                    <a:pt x="116" y="186"/>
                    <a:pt x="117" y="185"/>
                  </a:cubicBezTo>
                  <a:cubicBezTo>
                    <a:pt x="117" y="184"/>
                    <a:pt x="117" y="182"/>
                    <a:pt x="119" y="182"/>
                  </a:cubicBezTo>
                  <a:cubicBezTo>
                    <a:pt x="120" y="182"/>
                    <a:pt x="122" y="183"/>
                    <a:pt x="122" y="183"/>
                  </a:cubicBezTo>
                  <a:cubicBezTo>
                    <a:pt x="121" y="186"/>
                    <a:pt x="121" y="186"/>
                    <a:pt x="121" y="186"/>
                  </a:cubicBezTo>
                  <a:cubicBezTo>
                    <a:pt x="121" y="186"/>
                    <a:pt x="123" y="186"/>
                    <a:pt x="125" y="186"/>
                  </a:cubicBezTo>
                  <a:cubicBezTo>
                    <a:pt x="126" y="186"/>
                    <a:pt x="126" y="188"/>
                    <a:pt x="128" y="186"/>
                  </a:cubicBezTo>
                  <a:cubicBezTo>
                    <a:pt x="129" y="184"/>
                    <a:pt x="129" y="184"/>
                    <a:pt x="131" y="184"/>
                  </a:cubicBezTo>
                  <a:cubicBezTo>
                    <a:pt x="133" y="184"/>
                    <a:pt x="135" y="183"/>
                    <a:pt x="136" y="183"/>
                  </a:cubicBezTo>
                  <a:cubicBezTo>
                    <a:pt x="136" y="184"/>
                    <a:pt x="138" y="184"/>
                    <a:pt x="139" y="184"/>
                  </a:cubicBezTo>
                  <a:cubicBezTo>
                    <a:pt x="139" y="184"/>
                    <a:pt x="143" y="186"/>
                    <a:pt x="143" y="186"/>
                  </a:cubicBezTo>
                  <a:cubicBezTo>
                    <a:pt x="144" y="185"/>
                    <a:pt x="148" y="186"/>
                    <a:pt x="148" y="186"/>
                  </a:cubicBezTo>
                  <a:cubicBezTo>
                    <a:pt x="148" y="186"/>
                    <a:pt x="137" y="196"/>
                    <a:pt x="113" y="197"/>
                  </a:cubicBezTo>
                  <a:cubicBezTo>
                    <a:pt x="113" y="197"/>
                    <a:pt x="167" y="199"/>
                    <a:pt x="197" y="146"/>
                  </a:cubicBezTo>
                  <a:cubicBezTo>
                    <a:pt x="228" y="94"/>
                    <a:pt x="206" y="26"/>
                    <a:pt x="137" y="3"/>
                  </a:cubicBezTo>
                  <a:cubicBezTo>
                    <a:pt x="137" y="3"/>
                    <a:pt x="189" y="22"/>
                    <a:pt x="203" y="71"/>
                  </a:cubicBezTo>
                  <a:cubicBezTo>
                    <a:pt x="202" y="72"/>
                    <a:pt x="202" y="72"/>
                    <a:pt x="202" y="72"/>
                  </a:cubicBezTo>
                  <a:cubicBezTo>
                    <a:pt x="201" y="71"/>
                    <a:pt x="201" y="72"/>
                    <a:pt x="200" y="69"/>
                  </a:cubicBezTo>
                  <a:cubicBezTo>
                    <a:pt x="199" y="67"/>
                    <a:pt x="199" y="68"/>
                    <a:pt x="199" y="66"/>
                  </a:cubicBezTo>
                  <a:cubicBezTo>
                    <a:pt x="198" y="64"/>
                    <a:pt x="198" y="65"/>
                    <a:pt x="197" y="64"/>
                  </a:cubicBezTo>
                  <a:cubicBezTo>
                    <a:pt x="195" y="62"/>
                    <a:pt x="195" y="62"/>
                    <a:pt x="194" y="61"/>
                  </a:cubicBezTo>
                  <a:cubicBezTo>
                    <a:pt x="193" y="61"/>
                    <a:pt x="192" y="58"/>
                    <a:pt x="192" y="57"/>
                  </a:cubicBezTo>
                  <a:cubicBezTo>
                    <a:pt x="191" y="56"/>
                    <a:pt x="189" y="55"/>
                    <a:pt x="188" y="55"/>
                  </a:cubicBezTo>
                  <a:cubicBezTo>
                    <a:pt x="187" y="55"/>
                    <a:pt x="188" y="54"/>
                    <a:pt x="187" y="55"/>
                  </a:cubicBezTo>
                  <a:cubicBezTo>
                    <a:pt x="187" y="56"/>
                    <a:pt x="189" y="58"/>
                    <a:pt x="189" y="58"/>
                  </a:cubicBezTo>
                  <a:cubicBezTo>
                    <a:pt x="189" y="62"/>
                    <a:pt x="189" y="62"/>
                    <a:pt x="189" y="62"/>
                  </a:cubicBezTo>
                  <a:cubicBezTo>
                    <a:pt x="189" y="62"/>
                    <a:pt x="190" y="65"/>
                    <a:pt x="190" y="66"/>
                  </a:cubicBezTo>
                  <a:cubicBezTo>
                    <a:pt x="190" y="67"/>
                    <a:pt x="189" y="70"/>
                    <a:pt x="189" y="70"/>
                  </a:cubicBezTo>
                  <a:cubicBezTo>
                    <a:pt x="189" y="70"/>
                    <a:pt x="188" y="72"/>
                    <a:pt x="187" y="73"/>
                  </a:cubicBezTo>
                  <a:cubicBezTo>
                    <a:pt x="186" y="73"/>
                    <a:pt x="181" y="74"/>
                    <a:pt x="181" y="74"/>
                  </a:cubicBezTo>
                  <a:cubicBezTo>
                    <a:pt x="181" y="74"/>
                    <a:pt x="179" y="72"/>
                    <a:pt x="179" y="71"/>
                  </a:cubicBezTo>
                  <a:cubicBezTo>
                    <a:pt x="178" y="69"/>
                    <a:pt x="175" y="69"/>
                    <a:pt x="174" y="68"/>
                  </a:cubicBezTo>
                  <a:cubicBezTo>
                    <a:pt x="174" y="67"/>
                    <a:pt x="175" y="66"/>
                    <a:pt x="173" y="64"/>
                  </a:cubicBezTo>
                  <a:cubicBezTo>
                    <a:pt x="172" y="62"/>
                    <a:pt x="173" y="63"/>
                    <a:pt x="172" y="61"/>
                  </a:cubicBezTo>
                  <a:cubicBezTo>
                    <a:pt x="170" y="59"/>
                    <a:pt x="170" y="59"/>
                    <a:pt x="170" y="59"/>
                  </a:cubicBezTo>
                  <a:cubicBezTo>
                    <a:pt x="170" y="59"/>
                    <a:pt x="166" y="58"/>
                    <a:pt x="167" y="60"/>
                  </a:cubicBezTo>
                  <a:cubicBezTo>
                    <a:pt x="168" y="63"/>
                    <a:pt x="167" y="65"/>
                    <a:pt x="168" y="65"/>
                  </a:cubicBezTo>
                  <a:cubicBezTo>
                    <a:pt x="169" y="66"/>
                    <a:pt x="170" y="65"/>
                    <a:pt x="171" y="67"/>
                  </a:cubicBezTo>
                  <a:cubicBezTo>
                    <a:pt x="172" y="69"/>
                    <a:pt x="172" y="70"/>
                    <a:pt x="172" y="71"/>
                  </a:cubicBezTo>
                  <a:cubicBezTo>
                    <a:pt x="173" y="71"/>
                    <a:pt x="173" y="74"/>
                    <a:pt x="174" y="75"/>
                  </a:cubicBezTo>
                  <a:cubicBezTo>
                    <a:pt x="175" y="75"/>
                    <a:pt x="178" y="75"/>
                    <a:pt x="178" y="76"/>
                  </a:cubicBezTo>
                  <a:cubicBezTo>
                    <a:pt x="177" y="77"/>
                    <a:pt x="176" y="78"/>
                    <a:pt x="178" y="79"/>
                  </a:cubicBezTo>
                  <a:cubicBezTo>
                    <a:pt x="179" y="79"/>
                    <a:pt x="179" y="80"/>
                    <a:pt x="180" y="80"/>
                  </a:cubicBezTo>
                  <a:cubicBezTo>
                    <a:pt x="181" y="80"/>
                    <a:pt x="181" y="80"/>
                    <a:pt x="182" y="79"/>
                  </a:cubicBezTo>
                  <a:cubicBezTo>
                    <a:pt x="184" y="79"/>
                    <a:pt x="186" y="79"/>
                    <a:pt x="186" y="79"/>
                  </a:cubicBezTo>
                  <a:cubicBezTo>
                    <a:pt x="186" y="79"/>
                    <a:pt x="188" y="80"/>
                    <a:pt x="188" y="81"/>
                  </a:cubicBezTo>
                  <a:cubicBezTo>
                    <a:pt x="188" y="82"/>
                    <a:pt x="187" y="86"/>
                    <a:pt x="187" y="86"/>
                  </a:cubicBezTo>
                  <a:cubicBezTo>
                    <a:pt x="185" y="90"/>
                    <a:pt x="185" y="90"/>
                    <a:pt x="185" y="90"/>
                  </a:cubicBezTo>
                  <a:cubicBezTo>
                    <a:pt x="185" y="90"/>
                    <a:pt x="185" y="97"/>
                    <a:pt x="184" y="97"/>
                  </a:cubicBezTo>
                  <a:cubicBezTo>
                    <a:pt x="183" y="97"/>
                    <a:pt x="182" y="100"/>
                    <a:pt x="181" y="100"/>
                  </a:cubicBezTo>
                  <a:cubicBezTo>
                    <a:pt x="180" y="101"/>
                    <a:pt x="180" y="105"/>
                    <a:pt x="180" y="105"/>
                  </a:cubicBezTo>
                  <a:cubicBezTo>
                    <a:pt x="178" y="108"/>
                    <a:pt x="178" y="108"/>
                    <a:pt x="178" y="108"/>
                  </a:cubicBezTo>
                  <a:cubicBezTo>
                    <a:pt x="178" y="108"/>
                    <a:pt x="178" y="111"/>
                    <a:pt x="178" y="112"/>
                  </a:cubicBezTo>
                  <a:cubicBezTo>
                    <a:pt x="178" y="113"/>
                    <a:pt x="179" y="117"/>
                    <a:pt x="178" y="119"/>
                  </a:cubicBezTo>
                  <a:cubicBezTo>
                    <a:pt x="178" y="121"/>
                    <a:pt x="175" y="122"/>
                    <a:pt x="175" y="122"/>
                  </a:cubicBezTo>
                  <a:cubicBezTo>
                    <a:pt x="175" y="122"/>
                    <a:pt x="179" y="126"/>
                    <a:pt x="177" y="126"/>
                  </a:cubicBezTo>
                  <a:cubicBezTo>
                    <a:pt x="175" y="127"/>
                    <a:pt x="173" y="129"/>
                    <a:pt x="173" y="130"/>
                  </a:cubicBezTo>
                  <a:cubicBezTo>
                    <a:pt x="172" y="131"/>
                    <a:pt x="172" y="132"/>
                    <a:pt x="171" y="132"/>
                  </a:cubicBezTo>
                  <a:cubicBezTo>
                    <a:pt x="170" y="133"/>
                    <a:pt x="168" y="133"/>
                    <a:pt x="168" y="134"/>
                  </a:cubicBezTo>
                  <a:cubicBezTo>
                    <a:pt x="168" y="134"/>
                    <a:pt x="168" y="137"/>
                    <a:pt x="168" y="137"/>
                  </a:cubicBezTo>
                  <a:cubicBezTo>
                    <a:pt x="164" y="142"/>
                    <a:pt x="164" y="142"/>
                    <a:pt x="164" y="142"/>
                  </a:cubicBezTo>
                  <a:cubicBezTo>
                    <a:pt x="160" y="146"/>
                    <a:pt x="160" y="146"/>
                    <a:pt x="160" y="146"/>
                  </a:cubicBezTo>
                  <a:cubicBezTo>
                    <a:pt x="160" y="146"/>
                    <a:pt x="160" y="149"/>
                    <a:pt x="159" y="149"/>
                  </a:cubicBezTo>
                  <a:cubicBezTo>
                    <a:pt x="158" y="149"/>
                    <a:pt x="153" y="151"/>
                    <a:pt x="152" y="152"/>
                  </a:cubicBezTo>
                  <a:cubicBezTo>
                    <a:pt x="152" y="152"/>
                    <a:pt x="148" y="154"/>
                    <a:pt x="147" y="154"/>
                  </a:cubicBezTo>
                  <a:cubicBezTo>
                    <a:pt x="146" y="154"/>
                    <a:pt x="148" y="157"/>
                    <a:pt x="146" y="154"/>
                  </a:cubicBezTo>
                  <a:cubicBezTo>
                    <a:pt x="144" y="151"/>
                    <a:pt x="145" y="153"/>
                    <a:pt x="144" y="149"/>
                  </a:cubicBezTo>
                  <a:cubicBezTo>
                    <a:pt x="142" y="145"/>
                    <a:pt x="142" y="148"/>
                    <a:pt x="142" y="145"/>
                  </a:cubicBezTo>
                  <a:cubicBezTo>
                    <a:pt x="142" y="143"/>
                    <a:pt x="142" y="145"/>
                    <a:pt x="142" y="143"/>
                  </a:cubicBezTo>
                  <a:cubicBezTo>
                    <a:pt x="142" y="140"/>
                    <a:pt x="143" y="142"/>
                    <a:pt x="141" y="139"/>
                  </a:cubicBezTo>
                  <a:cubicBezTo>
                    <a:pt x="140" y="136"/>
                    <a:pt x="140" y="137"/>
                    <a:pt x="138" y="135"/>
                  </a:cubicBezTo>
                  <a:cubicBezTo>
                    <a:pt x="136" y="133"/>
                    <a:pt x="135" y="135"/>
                    <a:pt x="136" y="132"/>
                  </a:cubicBezTo>
                  <a:cubicBezTo>
                    <a:pt x="137" y="129"/>
                    <a:pt x="137" y="132"/>
                    <a:pt x="137" y="129"/>
                  </a:cubicBezTo>
                  <a:cubicBezTo>
                    <a:pt x="138" y="126"/>
                    <a:pt x="137" y="125"/>
                    <a:pt x="139" y="124"/>
                  </a:cubicBezTo>
                  <a:cubicBezTo>
                    <a:pt x="141" y="123"/>
                    <a:pt x="142" y="122"/>
                    <a:pt x="142" y="121"/>
                  </a:cubicBezTo>
                  <a:cubicBezTo>
                    <a:pt x="142" y="119"/>
                    <a:pt x="142" y="118"/>
                    <a:pt x="142" y="117"/>
                  </a:cubicBezTo>
                  <a:cubicBezTo>
                    <a:pt x="141" y="116"/>
                    <a:pt x="139" y="114"/>
                    <a:pt x="139" y="113"/>
                  </a:cubicBezTo>
                  <a:cubicBezTo>
                    <a:pt x="139" y="112"/>
                    <a:pt x="139" y="113"/>
                    <a:pt x="137" y="111"/>
                  </a:cubicBezTo>
                  <a:cubicBezTo>
                    <a:pt x="136" y="109"/>
                    <a:pt x="135" y="108"/>
                    <a:pt x="135" y="108"/>
                  </a:cubicBezTo>
                  <a:cubicBezTo>
                    <a:pt x="135" y="108"/>
                    <a:pt x="135" y="103"/>
                    <a:pt x="135" y="101"/>
                  </a:cubicBezTo>
                  <a:cubicBezTo>
                    <a:pt x="135" y="99"/>
                    <a:pt x="134" y="102"/>
                    <a:pt x="135" y="99"/>
                  </a:cubicBezTo>
                  <a:cubicBezTo>
                    <a:pt x="135" y="96"/>
                    <a:pt x="135" y="94"/>
                    <a:pt x="135" y="94"/>
                  </a:cubicBezTo>
                  <a:cubicBezTo>
                    <a:pt x="135" y="94"/>
                    <a:pt x="132" y="92"/>
                    <a:pt x="131" y="92"/>
                  </a:cubicBezTo>
                  <a:cubicBezTo>
                    <a:pt x="129" y="92"/>
                    <a:pt x="129" y="94"/>
                    <a:pt x="127" y="93"/>
                  </a:cubicBezTo>
                  <a:cubicBezTo>
                    <a:pt x="125" y="91"/>
                    <a:pt x="126" y="90"/>
                    <a:pt x="125" y="89"/>
                  </a:cubicBezTo>
                  <a:cubicBezTo>
                    <a:pt x="124" y="89"/>
                    <a:pt x="123" y="89"/>
                    <a:pt x="122" y="90"/>
                  </a:cubicBezTo>
                  <a:cubicBezTo>
                    <a:pt x="121" y="91"/>
                    <a:pt x="118" y="91"/>
                    <a:pt x="116" y="91"/>
                  </a:cubicBezTo>
                  <a:cubicBezTo>
                    <a:pt x="114" y="92"/>
                    <a:pt x="113" y="92"/>
                    <a:pt x="110" y="92"/>
                  </a:cubicBezTo>
                  <a:cubicBezTo>
                    <a:pt x="108" y="92"/>
                    <a:pt x="104" y="93"/>
                    <a:pt x="102" y="92"/>
                  </a:cubicBezTo>
                  <a:cubicBezTo>
                    <a:pt x="100" y="91"/>
                    <a:pt x="100" y="92"/>
                    <a:pt x="99" y="90"/>
                  </a:cubicBezTo>
                  <a:cubicBezTo>
                    <a:pt x="98" y="88"/>
                    <a:pt x="99" y="88"/>
                    <a:pt x="97" y="87"/>
                  </a:cubicBezTo>
                  <a:cubicBezTo>
                    <a:pt x="95" y="86"/>
                    <a:pt x="94" y="87"/>
                    <a:pt x="94" y="85"/>
                  </a:cubicBezTo>
                  <a:cubicBezTo>
                    <a:pt x="94" y="82"/>
                    <a:pt x="95" y="83"/>
                    <a:pt x="93" y="81"/>
                  </a:cubicBezTo>
                  <a:cubicBezTo>
                    <a:pt x="92" y="79"/>
                    <a:pt x="94" y="82"/>
                    <a:pt x="92" y="79"/>
                  </a:cubicBezTo>
                  <a:cubicBezTo>
                    <a:pt x="89" y="76"/>
                    <a:pt x="88" y="79"/>
                    <a:pt x="89" y="76"/>
                  </a:cubicBezTo>
                  <a:cubicBezTo>
                    <a:pt x="90" y="74"/>
                    <a:pt x="91" y="75"/>
                    <a:pt x="91" y="73"/>
                  </a:cubicBezTo>
                  <a:cubicBezTo>
                    <a:pt x="91" y="70"/>
                    <a:pt x="95" y="74"/>
                    <a:pt x="92" y="68"/>
                  </a:cubicBezTo>
                  <a:cubicBezTo>
                    <a:pt x="90" y="63"/>
                    <a:pt x="89" y="64"/>
                    <a:pt x="92" y="60"/>
                  </a:cubicBezTo>
                  <a:cubicBezTo>
                    <a:pt x="94" y="55"/>
                    <a:pt x="97" y="54"/>
                    <a:pt x="98" y="53"/>
                  </a:cubicBezTo>
                  <a:cubicBezTo>
                    <a:pt x="98" y="52"/>
                    <a:pt x="99" y="50"/>
                    <a:pt x="100" y="49"/>
                  </a:cubicBezTo>
                  <a:cubicBezTo>
                    <a:pt x="101" y="48"/>
                    <a:pt x="100" y="48"/>
                    <a:pt x="102" y="48"/>
                  </a:cubicBezTo>
                  <a:cubicBezTo>
                    <a:pt x="104" y="48"/>
                    <a:pt x="107" y="47"/>
                    <a:pt x="108" y="46"/>
                  </a:cubicBezTo>
                  <a:cubicBezTo>
                    <a:pt x="109" y="45"/>
                    <a:pt x="111" y="42"/>
                    <a:pt x="112" y="42"/>
                  </a:cubicBezTo>
                  <a:cubicBezTo>
                    <a:pt x="113" y="42"/>
                    <a:pt x="113" y="42"/>
                    <a:pt x="115" y="42"/>
                  </a:cubicBezTo>
                  <a:cubicBezTo>
                    <a:pt x="117" y="41"/>
                    <a:pt x="117" y="41"/>
                    <a:pt x="119" y="41"/>
                  </a:cubicBezTo>
                  <a:cubicBezTo>
                    <a:pt x="120" y="41"/>
                    <a:pt x="117" y="42"/>
                    <a:pt x="121" y="41"/>
                  </a:cubicBezTo>
                  <a:cubicBezTo>
                    <a:pt x="125" y="40"/>
                    <a:pt x="124" y="40"/>
                    <a:pt x="125" y="40"/>
                  </a:cubicBezTo>
                  <a:cubicBezTo>
                    <a:pt x="126" y="40"/>
                    <a:pt x="126" y="41"/>
                    <a:pt x="127" y="41"/>
                  </a:cubicBezTo>
                  <a:cubicBezTo>
                    <a:pt x="129" y="41"/>
                    <a:pt x="129" y="38"/>
                    <a:pt x="129" y="41"/>
                  </a:cubicBezTo>
                  <a:cubicBezTo>
                    <a:pt x="129" y="45"/>
                    <a:pt x="128" y="46"/>
                    <a:pt x="130" y="46"/>
                  </a:cubicBezTo>
                  <a:cubicBezTo>
                    <a:pt x="133" y="47"/>
                    <a:pt x="130" y="47"/>
                    <a:pt x="133" y="47"/>
                  </a:cubicBezTo>
                  <a:cubicBezTo>
                    <a:pt x="136" y="47"/>
                    <a:pt x="135" y="47"/>
                    <a:pt x="137" y="48"/>
                  </a:cubicBezTo>
                  <a:cubicBezTo>
                    <a:pt x="138" y="48"/>
                    <a:pt x="139" y="49"/>
                    <a:pt x="141" y="49"/>
                  </a:cubicBezTo>
                  <a:cubicBezTo>
                    <a:pt x="143" y="49"/>
                    <a:pt x="140" y="52"/>
                    <a:pt x="143" y="49"/>
                  </a:cubicBezTo>
                  <a:cubicBezTo>
                    <a:pt x="146" y="46"/>
                    <a:pt x="141" y="46"/>
                    <a:pt x="146" y="46"/>
                  </a:cubicBezTo>
                  <a:cubicBezTo>
                    <a:pt x="151" y="47"/>
                    <a:pt x="152" y="48"/>
                    <a:pt x="153" y="48"/>
                  </a:cubicBezTo>
                  <a:cubicBezTo>
                    <a:pt x="154" y="47"/>
                    <a:pt x="154" y="48"/>
                    <a:pt x="156" y="47"/>
                  </a:cubicBezTo>
                  <a:cubicBezTo>
                    <a:pt x="159" y="46"/>
                    <a:pt x="159" y="46"/>
                    <a:pt x="160" y="46"/>
                  </a:cubicBezTo>
                  <a:cubicBezTo>
                    <a:pt x="161" y="47"/>
                    <a:pt x="161" y="49"/>
                    <a:pt x="162" y="47"/>
                  </a:cubicBezTo>
                  <a:cubicBezTo>
                    <a:pt x="163" y="45"/>
                    <a:pt x="165" y="45"/>
                    <a:pt x="162" y="44"/>
                  </a:cubicBezTo>
                  <a:cubicBezTo>
                    <a:pt x="159" y="42"/>
                    <a:pt x="158" y="44"/>
                    <a:pt x="158" y="42"/>
                  </a:cubicBezTo>
                  <a:cubicBezTo>
                    <a:pt x="157" y="40"/>
                    <a:pt x="160" y="41"/>
                    <a:pt x="157" y="40"/>
                  </a:cubicBezTo>
                  <a:cubicBezTo>
                    <a:pt x="154" y="40"/>
                    <a:pt x="155" y="40"/>
                    <a:pt x="153" y="39"/>
                  </a:cubicBezTo>
                  <a:cubicBezTo>
                    <a:pt x="151" y="38"/>
                    <a:pt x="149" y="41"/>
                    <a:pt x="148" y="39"/>
                  </a:cubicBezTo>
                  <a:cubicBezTo>
                    <a:pt x="147" y="37"/>
                    <a:pt x="143" y="41"/>
                    <a:pt x="147" y="37"/>
                  </a:cubicBezTo>
                  <a:cubicBezTo>
                    <a:pt x="151" y="34"/>
                    <a:pt x="149" y="32"/>
                    <a:pt x="152" y="33"/>
                  </a:cubicBezTo>
                  <a:cubicBezTo>
                    <a:pt x="155" y="34"/>
                    <a:pt x="154" y="36"/>
                    <a:pt x="155" y="35"/>
                  </a:cubicBezTo>
                  <a:cubicBezTo>
                    <a:pt x="157" y="33"/>
                    <a:pt x="160" y="32"/>
                    <a:pt x="157" y="30"/>
                  </a:cubicBezTo>
                  <a:cubicBezTo>
                    <a:pt x="154" y="28"/>
                    <a:pt x="156" y="29"/>
                    <a:pt x="153" y="28"/>
                  </a:cubicBezTo>
                  <a:cubicBezTo>
                    <a:pt x="150" y="26"/>
                    <a:pt x="147" y="33"/>
                    <a:pt x="146" y="32"/>
                  </a:cubicBezTo>
                  <a:cubicBezTo>
                    <a:pt x="145" y="31"/>
                    <a:pt x="144" y="30"/>
                    <a:pt x="143" y="31"/>
                  </a:cubicBezTo>
                  <a:cubicBezTo>
                    <a:pt x="142" y="31"/>
                    <a:pt x="142" y="34"/>
                    <a:pt x="142" y="36"/>
                  </a:cubicBezTo>
                  <a:cubicBezTo>
                    <a:pt x="142" y="38"/>
                    <a:pt x="143" y="38"/>
                    <a:pt x="140" y="37"/>
                  </a:cubicBezTo>
                  <a:cubicBezTo>
                    <a:pt x="137" y="35"/>
                    <a:pt x="144" y="36"/>
                    <a:pt x="137" y="33"/>
                  </a:cubicBezTo>
                  <a:cubicBezTo>
                    <a:pt x="130" y="31"/>
                    <a:pt x="128" y="31"/>
                    <a:pt x="127" y="32"/>
                  </a:cubicBezTo>
                  <a:cubicBezTo>
                    <a:pt x="126" y="33"/>
                    <a:pt x="125" y="33"/>
                    <a:pt x="124" y="34"/>
                  </a:cubicBezTo>
                  <a:cubicBezTo>
                    <a:pt x="123" y="35"/>
                    <a:pt x="126" y="36"/>
                    <a:pt x="123" y="35"/>
                  </a:cubicBezTo>
                  <a:cubicBezTo>
                    <a:pt x="120" y="33"/>
                    <a:pt x="118" y="35"/>
                    <a:pt x="118" y="35"/>
                  </a:cubicBezTo>
                  <a:cubicBezTo>
                    <a:pt x="118" y="35"/>
                    <a:pt x="117" y="35"/>
                    <a:pt x="116" y="36"/>
                  </a:cubicBezTo>
                  <a:cubicBezTo>
                    <a:pt x="114" y="37"/>
                    <a:pt x="112" y="38"/>
                    <a:pt x="111" y="37"/>
                  </a:cubicBezTo>
                  <a:cubicBezTo>
                    <a:pt x="109" y="37"/>
                    <a:pt x="106" y="38"/>
                    <a:pt x="109" y="34"/>
                  </a:cubicBezTo>
                  <a:cubicBezTo>
                    <a:pt x="111" y="31"/>
                    <a:pt x="109" y="33"/>
                    <a:pt x="113" y="31"/>
                  </a:cubicBezTo>
                  <a:cubicBezTo>
                    <a:pt x="117" y="30"/>
                    <a:pt x="123" y="29"/>
                    <a:pt x="118" y="28"/>
                  </a:cubicBezTo>
                  <a:cubicBezTo>
                    <a:pt x="113" y="27"/>
                    <a:pt x="121" y="27"/>
                    <a:pt x="114" y="24"/>
                  </a:cubicBezTo>
                  <a:cubicBezTo>
                    <a:pt x="107" y="21"/>
                    <a:pt x="107" y="25"/>
                    <a:pt x="107" y="21"/>
                  </a:cubicBezTo>
                  <a:cubicBezTo>
                    <a:pt x="108" y="16"/>
                    <a:pt x="107" y="16"/>
                    <a:pt x="106" y="16"/>
                  </a:cubicBezTo>
                  <a:cubicBezTo>
                    <a:pt x="104" y="16"/>
                    <a:pt x="100" y="17"/>
                    <a:pt x="98" y="18"/>
                  </a:cubicBezTo>
                  <a:cubicBezTo>
                    <a:pt x="97" y="18"/>
                    <a:pt x="99" y="19"/>
                    <a:pt x="96" y="17"/>
                  </a:cubicBezTo>
                  <a:cubicBezTo>
                    <a:pt x="92" y="15"/>
                    <a:pt x="91" y="18"/>
                    <a:pt x="92" y="15"/>
                  </a:cubicBezTo>
                  <a:cubicBezTo>
                    <a:pt x="94" y="13"/>
                    <a:pt x="94" y="12"/>
                    <a:pt x="96" y="11"/>
                  </a:cubicBezTo>
                  <a:cubicBezTo>
                    <a:pt x="98" y="9"/>
                    <a:pt x="97" y="3"/>
                    <a:pt x="102" y="5"/>
                  </a:cubicBezTo>
                  <a:cubicBezTo>
                    <a:pt x="106" y="8"/>
                    <a:pt x="105" y="7"/>
                    <a:pt x="108" y="7"/>
                  </a:cubicBezTo>
                  <a:cubicBezTo>
                    <a:pt x="112" y="7"/>
                    <a:pt x="114" y="7"/>
                    <a:pt x="114" y="6"/>
                  </a:cubicBezTo>
                  <a:cubicBezTo>
                    <a:pt x="114" y="5"/>
                    <a:pt x="109" y="3"/>
                    <a:pt x="109" y="3"/>
                  </a:cubicBezTo>
                  <a:cubicBezTo>
                    <a:pt x="109" y="3"/>
                    <a:pt x="108" y="4"/>
                    <a:pt x="109" y="3"/>
                  </a:cubicBezTo>
                  <a:cubicBezTo>
                    <a:pt x="109" y="2"/>
                    <a:pt x="110" y="1"/>
                    <a:pt x="110" y="1"/>
                  </a:cubicBezTo>
                  <a:cubicBezTo>
                    <a:pt x="109" y="0"/>
                    <a:pt x="109" y="0"/>
                    <a:pt x="109" y="0"/>
                  </a:cubicBezTo>
                  <a:cubicBezTo>
                    <a:pt x="109" y="0"/>
                    <a:pt x="96" y="0"/>
                    <a:pt x="9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6" name="Freeform 36"/>
            <p:cNvSpPr/>
            <p:nvPr/>
          </p:nvSpPr>
          <p:spPr bwMode="auto">
            <a:xfrm>
              <a:off x="8729663" y="4613275"/>
              <a:ext cx="141288" cy="168275"/>
            </a:xfrm>
            <a:custGeom>
              <a:avLst/>
              <a:gdLst>
                <a:gd name="T0" fmla="*/ 45 w 65"/>
                <a:gd name="T1" fmla="*/ 5 h 77"/>
                <a:gd name="T2" fmla="*/ 45 w 65"/>
                <a:gd name="T3" fmla="*/ 28 h 77"/>
                <a:gd name="T4" fmla="*/ 25 w 65"/>
                <a:gd name="T5" fmla="*/ 45 h 77"/>
                <a:gd name="T6" fmla="*/ 1 w 65"/>
                <a:gd name="T7" fmla="*/ 64 h 77"/>
                <a:gd name="T8" fmla="*/ 65 w 65"/>
                <a:gd name="T9" fmla="*/ 77 h 77"/>
                <a:gd name="T10" fmla="*/ 65 w 65"/>
                <a:gd name="T11" fmla="*/ 0 h 77"/>
                <a:gd name="T12" fmla="*/ 45 w 65"/>
                <a:gd name="T13" fmla="*/ 5 h 77"/>
              </a:gdLst>
              <a:ahLst/>
              <a:cxnLst>
                <a:cxn ang="0">
                  <a:pos x="T0" y="T1"/>
                </a:cxn>
                <a:cxn ang="0">
                  <a:pos x="T2" y="T3"/>
                </a:cxn>
                <a:cxn ang="0">
                  <a:pos x="T4" y="T5"/>
                </a:cxn>
                <a:cxn ang="0">
                  <a:pos x="T6" y="T7"/>
                </a:cxn>
                <a:cxn ang="0">
                  <a:pos x="T8" y="T9"/>
                </a:cxn>
                <a:cxn ang="0">
                  <a:pos x="T10" y="T11"/>
                </a:cxn>
                <a:cxn ang="0">
                  <a:pos x="T12" y="T13"/>
                </a:cxn>
              </a:cxnLst>
              <a:rect l="0" t="0" r="r" b="b"/>
              <a:pathLst>
                <a:path w="65" h="77">
                  <a:moveTo>
                    <a:pt x="45" y="5"/>
                  </a:moveTo>
                  <a:cubicBezTo>
                    <a:pt x="45" y="28"/>
                    <a:pt x="45" y="28"/>
                    <a:pt x="45" y="28"/>
                  </a:cubicBezTo>
                  <a:cubicBezTo>
                    <a:pt x="45" y="28"/>
                    <a:pt x="39" y="40"/>
                    <a:pt x="25" y="45"/>
                  </a:cubicBezTo>
                  <a:cubicBezTo>
                    <a:pt x="12" y="49"/>
                    <a:pt x="0" y="56"/>
                    <a:pt x="1" y="64"/>
                  </a:cubicBezTo>
                  <a:cubicBezTo>
                    <a:pt x="2" y="71"/>
                    <a:pt x="18" y="77"/>
                    <a:pt x="65" y="77"/>
                  </a:cubicBezTo>
                  <a:cubicBezTo>
                    <a:pt x="65" y="0"/>
                    <a:pt x="65" y="0"/>
                    <a:pt x="65" y="0"/>
                  </a:cubicBezTo>
                  <a:lnTo>
                    <a:pt x="45"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7" name="Freeform 37"/>
            <p:cNvSpPr/>
            <p:nvPr/>
          </p:nvSpPr>
          <p:spPr bwMode="auto">
            <a:xfrm>
              <a:off x="8855075" y="4613275"/>
              <a:ext cx="134938" cy="168275"/>
            </a:xfrm>
            <a:custGeom>
              <a:avLst/>
              <a:gdLst>
                <a:gd name="T0" fmla="*/ 14 w 62"/>
                <a:gd name="T1" fmla="*/ 5 h 77"/>
                <a:gd name="T2" fmla="*/ 14 w 62"/>
                <a:gd name="T3" fmla="*/ 28 h 77"/>
                <a:gd name="T4" fmla="*/ 32 w 62"/>
                <a:gd name="T5" fmla="*/ 45 h 77"/>
                <a:gd name="T6" fmla="*/ 61 w 62"/>
                <a:gd name="T7" fmla="*/ 64 h 77"/>
                <a:gd name="T8" fmla="*/ 0 w 62"/>
                <a:gd name="T9" fmla="*/ 77 h 77"/>
                <a:gd name="T10" fmla="*/ 0 w 62"/>
                <a:gd name="T11" fmla="*/ 0 h 77"/>
                <a:gd name="T12" fmla="*/ 14 w 62"/>
                <a:gd name="T13" fmla="*/ 5 h 77"/>
              </a:gdLst>
              <a:ahLst/>
              <a:cxnLst>
                <a:cxn ang="0">
                  <a:pos x="T0" y="T1"/>
                </a:cxn>
                <a:cxn ang="0">
                  <a:pos x="T2" y="T3"/>
                </a:cxn>
                <a:cxn ang="0">
                  <a:pos x="T4" y="T5"/>
                </a:cxn>
                <a:cxn ang="0">
                  <a:pos x="T6" y="T7"/>
                </a:cxn>
                <a:cxn ang="0">
                  <a:pos x="T8" y="T9"/>
                </a:cxn>
                <a:cxn ang="0">
                  <a:pos x="T10" y="T11"/>
                </a:cxn>
                <a:cxn ang="0">
                  <a:pos x="T12" y="T13"/>
                </a:cxn>
              </a:cxnLst>
              <a:rect l="0" t="0" r="r" b="b"/>
              <a:pathLst>
                <a:path w="62" h="77">
                  <a:moveTo>
                    <a:pt x="14" y="5"/>
                  </a:moveTo>
                  <a:cubicBezTo>
                    <a:pt x="14" y="28"/>
                    <a:pt x="14" y="28"/>
                    <a:pt x="14" y="28"/>
                  </a:cubicBezTo>
                  <a:cubicBezTo>
                    <a:pt x="14" y="28"/>
                    <a:pt x="19" y="40"/>
                    <a:pt x="32" y="45"/>
                  </a:cubicBezTo>
                  <a:cubicBezTo>
                    <a:pt x="46" y="49"/>
                    <a:pt x="62" y="56"/>
                    <a:pt x="61" y="64"/>
                  </a:cubicBezTo>
                  <a:cubicBezTo>
                    <a:pt x="60" y="71"/>
                    <a:pt x="34" y="77"/>
                    <a:pt x="0" y="77"/>
                  </a:cubicBezTo>
                  <a:cubicBezTo>
                    <a:pt x="0" y="0"/>
                    <a:pt x="0" y="0"/>
                    <a:pt x="0" y="0"/>
                  </a:cubicBezTo>
                  <a:lnTo>
                    <a:pt x="1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8" name="Freeform 38"/>
            <p:cNvSpPr/>
            <p:nvPr/>
          </p:nvSpPr>
          <p:spPr bwMode="auto">
            <a:xfrm>
              <a:off x="8618538" y="4127500"/>
              <a:ext cx="500063" cy="503238"/>
            </a:xfrm>
            <a:custGeom>
              <a:avLst/>
              <a:gdLst>
                <a:gd name="T0" fmla="*/ 169 w 230"/>
                <a:gd name="T1" fmla="*/ 12 h 231"/>
                <a:gd name="T2" fmla="*/ 215 w 230"/>
                <a:gd name="T3" fmla="*/ 103 h 231"/>
                <a:gd name="T4" fmla="*/ 102 w 230"/>
                <a:gd name="T5" fmla="*/ 216 h 231"/>
                <a:gd name="T6" fmla="*/ 12 w 230"/>
                <a:gd name="T7" fmla="*/ 171 h 231"/>
                <a:gd name="T8" fmla="*/ 0 w 230"/>
                <a:gd name="T9" fmla="*/ 181 h 231"/>
                <a:gd name="T10" fmla="*/ 102 w 230"/>
                <a:gd name="T11" fmla="*/ 231 h 231"/>
                <a:gd name="T12" fmla="*/ 230 w 230"/>
                <a:gd name="T13" fmla="*/ 103 h 231"/>
                <a:gd name="T14" fmla="*/ 178 w 230"/>
                <a:gd name="T15" fmla="*/ 0 h 231"/>
                <a:gd name="T16" fmla="*/ 169 w 230"/>
                <a:gd name="T17"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1">
                  <a:moveTo>
                    <a:pt x="169" y="12"/>
                  </a:moveTo>
                  <a:cubicBezTo>
                    <a:pt x="197" y="32"/>
                    <a:pt x="215" y="65"/>
                    <a:pt x="215" y="103"/>
                  </a:cubicBezTo>
                  <a:cubicBezTo>
                    <a:pt x="215" y="165"/>
                    <a:pt x="165" y="216"/>
                    <a:pt x="102" y="216"/>
                  </a:cubicBezTo>
                  <a:cubicBezTo>
                    <a:pt x="65" y="216"/>
                    <a:pt x="33" y="198"/>
                    <a:pt x="12" y="171"/>
                  </a:cubicBezTo>
                  <a:cubicBezTo>
                    <a:pt x="0" y="181"/>
                    <a:pt x="0" y="181"/>
                    <a:pt x="0" y="181"/>
                  </a:cubicBezTo>
                  <a:cubicBezTo>
                    <a:pt x="24" y="211"/>
                    <a:pt x="61" y="231"/>
                    <a:pt x="102" y="231"/>
                  </a:cubicBezTo>
                  <a:cubicBezTo>
                    <a:pt x="173" y="231"/>
                    <a:pt x="230" y="174"/>
                    <a:pt x="230" y="103"/>
                  </a:cubicBezTo>
                  <a:cubicBezTo>
                    <a:pt x="230" y="61"/>
                    <a:pt x="210" y="23"/>
                    <a:pt x="178" y="0"/>
                  </a:cubicBezTo>
                  <a:lnTo>
                    <a:pt x="169"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9" name="Freeform 39"/>
            <p:cNvSpPr>
              <a:spLocks noEditPoints="1"/>
            </p:cNvSpPr>
            <p:nvPr/>
          </p:nvSpPr>
          <p:spPr bwMode="auto">
            <a:xfrm>
              <a:off x="8621713" y="4137025"/>
              <a:ext cx="442913" cy="441325"/>
            </a:xfrm>
            <a:custGeom>
              <a:avLst/>
              <a:gdLst>
                <a:gd name="T0" fmla="*/ 102 w 203"/>
                <a:gd name="T1" fmla="*/ 203 h 203"/>
                <a:gd name="T2" fmla="*/ 203 w 203"/>
                <a:gd name="T3" fmla="*/ 101 h 203"/>
                <a:gd name="T4" fmla="*/ 102 w 203"/>
                <a:gd name="T5" fmla="*/ 0 h 203"/>
                <a:gd name="T6" fmla="*/ 102 w 203"/>
                <a:gd name="T7" fmla="*/ 5 h 203"/>
                <a:gd name="T8" fmla="*/ 198 w 203"/>
                <a:gd name="T9" fmla="*/ 101 h 203"/>
                <a:gd name="T10" fmla="*/ 102 w 203"/>
                <a:gd name="T11" fmla="*/ 198 h 203"/>
                <a:gd name="T12" fmla="*/ 102 w 203"/>
                <a:gd name="T13" fmla="*/ 203 h 203"/>
                <a:gd name="T14" fmla="*/ 102 w 203"/>
                <a:gd name="T15" fmla="*/ 0 h 203"/>
                <a:gd name="T16" fmla="*/ 0 w 203"/>
                <a:gd name="T17" fmla="*/ 101 h 203"/>
                <a:gd name="T18" fmla="*/ 102 w 203"/>
                <a:gd name="T19" fmla="*/ 203 h 203"/>
                <a:gd name="T20" fmla="*/ 102 w 203"/>
                <a:gd name="T21" fmla="*/ 203 h 203"/>
                <a:gd name="T22" fmla="*/ 102 w 203"/>
                <a:gd name="T23" fmla="*/ 198 h 203"/>
                <a:gd name="T24" fmla="*/ 102 w 203"/>
                <a:gd name="T25" fmla="*/ 198 h 203"/>
                <a:gd name="T26" fmla="*/ 102 w 203"/>
                <a:gd name="T27" fmla="*/ 198 h 203"/>
                <a:gd name="T28" fmla="*/ 5 w 203"/>
                <a:gd name="T29" fmla="*/ 101 h 203"/>
                <a:gd name="T30" fmla="*/ 102 w 203"/>
                <a:gd name="T31" fmla="*/ 5 h 203"/>
                <a:gd name="T32" fmla="*/ 102 w 203"/>
                <a:gd name="T33" fmla="*/ 5 h 203"/>
                <a:gd name="T34" fmla="*/ 102 w 203"/>
                <a:gd name="T35"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203">
                  <a:moveTo>
                    <a:pt x="102" y="203"/>
                  </a:moveTo>
                  <a:cubicBezTo>
                    <a:pt x="158" y="203"/>
                    <a:pt x="203" y="157"/>
                    <a:pt x="203" y="101"/>
                  </a:cubicBezTo>
                  <a:cubicBezTo>
                    <a:pt x="203" y="45"/>
                    <a:pt x="158" y="0"/>
                    <a:pt x="102" y="0"/>
                  </a:cubicBezTo>
                  <a:cubicBezTo>
                    <a:pt x="102" y="5"/>
                    <a:pt x="102" y="5"/>
                    <a:pt x="102" y="5"/>
                  </a:cubicBezTo>
                  <a:cubicBezTo>
                    <a:pt x="155" y="5"/>
                    <a:pt x="198" y="48"/>
                    <a:pt x="198" y="101"/>
                  </a:cubicBezTo>
                  <a:cubicBezTo>
                    <a:pt x="198" y="155"/>
                    <a:pt x="155" y="198"/>
                    <a:pt x="102" y="198"/>
                  </a:cubicBezTo>
                  <a:lnTo>
                    <a:pt x="102" y="203"/>
                  </a:lnTo>
                  <a:close/>
                  <a:moveTo>
                    <a:pt x="102" y="0"/>
                  </a:moveTo>
                  <a:cubicBezTo>
                    <a:pt x="46" y="0"/>
                    <a:pt x="0" y="45"/>
                    <a:pt x="0" y="101"/>
                  </a:cubicBezTo>
                  <a:cubicBezTo>
                    <a:pt x="0" y="157"/>
                    <a:pt x="46" y="203"/>
                    <a:pt x="102" y="203"/>
                  </a:cubicBezTo>
                  <a:cubicBezTo>
                    <a:pt x="102" y="203"/>
                    <a:pt x="102" y="203"/>
                    <a:pt x="102" y="203"/>
                  </a:cubicBezTo>
                  <a:cubicBezTo>
                    <a:pt x="102" y="198"/>
                    <a:pt x="102" y="198"/>
                    <a:pt x="102" y="198"/>
                  </a:cubicBezTo>
                  <a:cubicBezTo>
                    <a:pt x="102" y="198"/>
                    <a:pt x="102" y="198"/>
                    <a:pt x="102" y="198"/>
                  </a:cubicBezTo>
                  <a:cubicBezTo>
                    <a:pt x="102" y="198"/>
                    <a:pt x="102" y="198"/>
                    <a:pt x="102" y="198"/>
                  </a:cubicBezTo>
                  <a:cubicBezTo>
                    <a:pt x="48" y="198"/>
                    <a:pt x="5" y="155"/>
                    <a:pt x="5" y="101"/>
                  </a:cubicBezTo>
                  <a:cubicBezTo>
                    <a:pt x="5" y="48"/>
                    <a:pt x="48" y="5"/>
                    <a:pt x="102" y="5"/>
                  </a:cubicBezTo>
                  <a:cubicBezTo>
                    <a:pt x="102" y="5"/>
                    <a:pt x="102" y="5"/>
                    <a:pt x="102" y="5"/>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0" name="Freeform 40"/>
            <p:cNvSpPr/>
            <p:nvPr/>
          </p:nvSpPr>
          <p:spPr bwMode="auto">
            <a:xfrm>
              <a:off x="8610600" y="4144963"/>
              <a:ext cx="496888" cy="433388"/>
            </a:xfrm>
            <a:custGeom>
              <a:avLst/>
              <a:gdLst>
                <a:gd name="T0" fmla="*/ 65 w 228"/>
                <a:gd name="T1" fmla="*/ 15 h 199"/>
                <a:gd name="T2" fmla="*/ 61 w 228"/>
                <a:gd name="T3" fmla="*/ 23 h 199"/>
                <a:gd name="T4" fmla="*/ 57 w 228"/>
                <a:gd name="T5" fmla="*/ 29 h 199"/>
                <a:gd name="T6" fmla="*/ 54 w 228"/>
                <a:gd name="T7" fmla="*/ 26 h 199"/>
                <a:gd name="T8" fmla="*/ 52 w 228"/>
                <a:gd name="T9" fmla="*/ 32 h 199"/>
                <a:gd name="T10" fmla="*/ 42 w 228"/>
                <a:gd name="T11" fmla="*/ 34 h 199"/>
                <a:gd name="T12" fmla="*/ 36 w 228"/>
                <a:gd name="T13" fmla="*/ 41 h 199"/>
                <a:gd name="T14" fmla="*/ 27 w 228"/>
                <a:gd name="T15" fmla="*/ 53 h 199"/>
                <a:gd name="T16" fmla="*/ 21 w 228"/>
                <a:gd name="T17" fmla="*/ 61 h 199"/>
                <a:gd name="T18" fmla="*/ 27 w 228"/>
                <a:gd name="T19" fmla="*/ 67 h 199"/>
                <a:gd name="T20" fmla="*/ 27 w 228"/>
                <a:gd name="T21" fmla="*/ 70 h 199"/>
                <a:gd name="T22" fmla="*/ 22 w 228"/>
                <a:gd name="T23" fmla="*/ 65 h 199"/>
                <a:gd name="T24" fmla="*/ 18 w 228"/>
                <a:gd name="T25" fmla="*/ 60 h 199"/>
                <a:gd name="T26" fmla="*/ 16 w 228"/>
                <a:gd name="T27" fmla="*/ 69 h 199"/>
                <a:gd name="T28" fmla="*/ 17 w 228"/>
                <a:gd name="T29" fmla="*/ 83 h 199"/>
                <a:gd name="T30" fmla="*/ 24 w 228"/>
                <a:gd name="T31" fmla="*/ 80 h 199"/>
                <a:gd name="T32" fmla="*/ 32 w 228"/>
                <a:gd name="T33" fmla="*/ 88 h 199"/>
                <a:gd name="T34" fmla="*/ 41 w 228"/>
                <a:gd name="T35" fmla="*/ 98 h 199"/>
                <a:gd name="T36" fmla="*/ 50 w 228"/>
                <a:gd name="T37" fmla="*/ 105 h 199"/>
                <a:gd name="T38" fmla="*/ 61 w 228"/>
                <a:gd name="T39" fmla="*/ 117 h 199"/>
                <a:gd name="T40" fmla="*/ 58 w 228"/>
                <a:gd name="T41" fmla="*/ 134 h 199"/>
                <a:gd name="T42" fmla="*/ 49 w 228"/>
                <a:gd name="T43" fmla="*/ 155 h 199"/>
                <a:gd name="T44" fmla="*/ 52 w 228"/>
                <a:gd name="T45" fmla="*/ 170 h 199"/>
                <a:gd name="T46" fmla="*/ 46 w 228"/>
                <a:gd name="T47" fmla="*/ 171 h 199"/>
                <a:gd name="T48" fmla="*/ 32 w 228"/>
                <a:gd name="T49" fmla="*/ 148 h 199"/>
                <a:gd name="T50" fmla="*/ 16 w 228"/>
                <a:gd name="T51" fmla="*/ 113 h 199"/>
                <a:gd name="T52" fmla="*/ 11 w 228"/>
                <a:gd name="T53" fmla="*/ 87 h 199"/>
                <a:gd name="T54" fmla="*/ 73 w 228"/>
                <a:gd name="T55" fmla="*/ 183 h 199"/>
                <a:gd name="T56" fmla="*/ 89 w 228"/>
                <a:gd name="T57" fmla="*/ 181 h 199"/>
                <a:gd name="T58" fmla="*/ 110 w 228"/>
                <a:gd name="T59" fmla="*/ 178 h 199"/>
                <a:gd name="T60" fmla="*/ 108 w 228"/>
                <a:gd name="T61" fmla="*/ 187 h 199"/>
                <a:gd name="T62" fmla="*/ 121 w 228"/>
                <a:gd name="T63" fmla="*/ 186 h 199"/>
                <a:gd name="T64" fmla="*/ 139 w 228"/>
                <a:gd name="T65" fmla="*/ 184 h 199"/>
                <a:gd name="T66" fmla="*/ 137 w 228"/>
                <a:gd name="T67" fmla="*/ 3 h 199"/>
                <a:gd name="T68" fmla="*/ 197 w 228"/>
                <a:gd name="T69" fmla="*/ 64 h 199"/>
                <a:gd name="T70" fmla="*/ 189 w 228"/>
                <a:gd name="T71" fmla="*/ 58 h 199"/>
                <a:gd name="T72" fmla="*/ 181 w 228"/>
                <a:gd name="T73" fmla="*/ 74 h 199"/>
                <a:gd name="T74" fmla="*/ 170 w 228"/>
                <a:gd name="T75" fmla="*/ 59 h 199"/>
                <a:gd name="T76" fmla="*/ 174 w 228"/>
                <a:gd name="T77" fmla="*/ 75 h 199"/>
                <a:gd name="T78" fmla="*/ 186 w 228"/>
                <a:gd name="T79" fmla="*/ 79 h 199"/>
                <a:gd name="T80" fmla="*/ 181 w 228"/>
                <a:gd name="T81" fmla="*/ 100 h 199"/>
                <a:gd name="T82" fmla="*/ 175 w 228"/>
                <a:gd name="T83" fmla="*/ 122 h 199"/>
                <a:gd name="T84" fmla="*/ 168 w 228"/>
                <a:gd name="T85" fmla="*/ 137 h 199"/>
                <a:gd name="T86" fmla="*/ 147 w 228"/>
                <a:gd name="T87" fmla="*/ 154 h 199"/>
                <a:gd name="T88" fmla="*/ 141 w 228"/>
                <a:gd name="T89" fmla="*/ 139 h 199"/>
                <a:gd name="T90" fmla="*/ 142 w 228"/>
                <a:gd name="T91" fmla="*/ 121 h 199"/>
                <a:gd name="T92" fmla="*/ 135 w 228"/>
                <a:gd name="T93" fmla="*/ 101 h 199"/>
                <a:gd name="T94" fmla="*/ 125 w 228"/>
                <a:gd name="T95" fmla="*/ 89 h 199"/>
                <a:gd name="T96" fmla="*/ 99 w 228"/>
                <a:gd name="T97" fmla="*/ 90 h 199"/>
                <a:gd name="T98" fmla="*/ 89 w 228"/>
                <a:gd name="T99" fmla="*/ 76 h 199"/>
                <a:gd name="T100" fmla="*/ 100 w 228"/>
                <a:gd name="T101" fmla="*/ 49 h 199"/>
                <a:gd name="T102" fmla="*/ 119 w 228"/>
                <a:gd name="T103" fmla="*/ 41 h 199"/>
                <a:gd name="T104" fmla="*/ 130 w 228"/>
                <a:gd name="T105" fmla="*/ 46 h 199"/>
                <a:gd name="T106" fmla="*/ 146 w 228"/>
                <a:gd name="T107" fmla="*/ 46 h 199"/>
                <a:gd name="T108" fmla="*/ 162 w 228"/>
                <a:gd name="T109" fmla="*/ 44 h 199"/>
                <a:gd name="T110" fmla="*/ 147 w 228"/>
                <a:gd name="T111" fmla="*/ 37 h 199"/>
                <a:gd name="T112" fmla="*/ 146 w 228"/>
                <a:gd name="T113" fmla="*/ 32 h 199"/>
                <a:gd name="T114" fmla="*/ 127 w 228"/>
                <a:gd name="T115" fmla="*/ 32 h 199"/>
                <a:gd name="T116" fmla="*/ 111 w 228"/>
                <a:gd name="T117" fmla="*/ 37 h 199"/>
                <a:gd name="T118" fmla="*/ 107 w 228"/>
                <a:gd name="T119" fmla="*/ 21 h 199"/>
                <a:gd name="T120" fmla="*/ 96 w 228"/>
                <a:gd name="T121" fmla="*/ 11 h 199"/>
                <a:gd name="T122" fmla="*/ 109 w 228"/>
                <a:gd name="T123"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 h="199">
                  <a:moveTo>
                    <a:pt x="92" y="0"/>
                  </a:moveTo>
                  <a:cubicBezTo>
                    <a:pt x="92" y="0"/>
                    <a:pt x="58" y="5"/>
                    <a:pt x="35" y="31"/>
                  </a:cubicBezTo>
                  <a:cubicBezTo>
                    <a:pt x="35" y="31"/>
                    <a:pt x="53" y="13"/>
                    <a:pt x="64" y="13"/>
                  </a:cubicBezTo>
                  <a:cubicBezTo>
                    <a:pt x="66" y="14"/>
                    <a:pt x="66" y="14"/>
                    <a:pt x="66" y="14"/>
                  </a:cubicBezTo>
                  <a:cubicBezTo>
                    <a:pt x="66" y="14"/>
                    <a:pt x="66" y="15"/>
                    <a:pt x="65" y="15"/>
                  </a:cubicBezTo>
                  <a:cubicBezTo>
                    <a:pt x="65" y="16"/>
                    <a:pt x="64" y="17"/>
                    <a:pt x="64" y="18"/>
                  </a:cubicBezTo>
                  <a:cubicBezTo>
                    <a:pt x="64" y="18"/>
                    <a:pt x="64" y="20"/>
                    <a:pt x="64" y="20"/>
                  </a:cubicBezTo>
                  <a:cubicBezTo>
                    <a:pt x="63" y="21"/>
                    <a:pt x="63" y="21"/>
                    <a:pt x="63" y="21"/>
                  </a:cubicBezTo>
                  <a:cubicBezTo>
                    <a:pt x="63" y="21"/>
                    <a:pt x="62" y="21"/>
                    <a:pt x="62" y="22"/>
                  </a:cubicBezTo>
                  <a:cubicBezTo>
                    <a:pt x="62" y="22"/>
                    <a:pt x="61" y="22"/>
                    <a:pt x="61" y="23"/>
                  </a:cubicBezTo>
                  <a:cubicBezTo>
                    <a:pt x="61" y="24"/>
                    <a:pt x="61" y="25"/>
                    <a:pt x="61" y="25"/>
                  </a:cubicBezTo>
                  <a:cubicBezTo>
                    <a:pt x="62" y="27"/>
                    <a:pt x="62" y="27"/>
                    <a:pt x="62" y="27"/>
                  </a:cubicBezTo>
                  <a:cubicBezTo>
                    <a:pt x="61" y="28"/>
                    <a:pt x="61" y="28"/>
                    <a:pt x="61" y="28"/>
                  </a:cubicBezTo>
                  <a:cubicBezTo>
                    <a:pt x="59" y="29"/>
                    <a:pt x="59" y="29"/>
                    <a:pt x="59" y="29"/>
                  </a:cubicBezTo>
                  <a:cubicBezTo>
                    <a:pt x="59" y="29"/>
                    <a:pt x="58" y="29"/>
                    <a:pt x="57" y="29"/>
                  </a:cubicBezTo>
                  <a:cubicBezTo>
                    <a:pt x="56" y="29"/>
                    <a:pt x="56" y="27"/>
                    <a:pt x="56" y="27"/>
                  </a:cubicBezTo>
                  <a:cubicBezTo>
                    <a:pt x="58" y="26"/>
                    <a:pt x="58" y="26"/>
                    <a:pt x="58" y="26"/>
                  </a:cubicBezTo>
                  <a:cubicBezTo>
                    <a:pt x="58" y="26"/>
                    <a:pt x="58" y="26"/>
                    <a:pt x="58" y="25"/>
                  </a:cubicBezTo>
                  <a:cubicBezTo>
                    <a:pt x="57" y="25"/>
                    <a:pt x="57" y="24"/>
                    <a:pt x="56" y="24"/>
                  </a:cubicBezTo>
                  <a:cubicBezTo>
                    <a:pt x="55" y="24"/>
                    <a:pt x="54" y="26"/>
                    <a:pt x="54" y="26"/>
                  </a:cubicBezTo>
                  <a:cubicBezTo>
                    <a:pt x="52" y="27"/>
                    <a:pt x="52" y="27"/>
                    <a:pt x="52" y="27"/>
                  </a:cubicBezTo>
                  <a:cubicBezTo>
                    <a:pt x="52" y="27"/>
                    <a:pt x="51" y="29"/>
                    <a:pt x="51" y="29"/>
                  </a:cubicBezTo>
                  <a:cubicBezTo>
                    <a:pt x="52" y="29"/>
                    <a:pt x="53" y="29"/>
                    <a:pt x="53" y="29"/>
                  </a:cubicBezTo>
                  <a:cubicBezTo>
                    <a:pt x="53" y="29"/>
                    <a:pt x="53" y="30"/>
                    <a:pt x="53" y="31"/>
                  </a:cubicBezTo>
                  <a:cubicBezTo>
                    <a:pt x="53" y="31"/>
                    <a:pt x="52" y="32"/>
                    <a:pt x="52" y="32"/>
                  </a:cubicBezTo>
                  <a:cubicBezTo>
                    <a:pt x="52" y="32"/>
                    <a:pt x="52" y="33"/>
                    <a:pt x="51" y="33"/>
                  </a:cubicBezTo>
                  <a:cubicBezTo>
                    <a:pt x="50" y="32"/>
                    <a:pt x="49" y="32"/>
                    <a:pt x="48" y="32"/>
                  </a:cubicBezTo>
                  <a:cubicBezTo>
                    <a:pt x="47" y="32"/>
                    <a:pt x="46" y="31"/>
                    <a:pt x="46" y="32"/>
                  </a:cubicBezTo>
                  <a:cubicBezTo>
                    <a:pt x="45" y="32"/>
                    <a:pt x="45" y="32"/>
                    <a:pt x="45" y="32"/>
                  </a:cubicBezTo>
                  <a:cubicBezTo>
                    <a:pt x="45" y="33"/>
                    <a:pt x="42" y="34"/>
                    <a:pt x="42" y="34"/>
                  </a:cubicBezTo>
                  <a:cubicBezTo>
                    <a:pt x="42" y="34"/>
                    <a:pt x="41" y="35"/>
                    <a:pt x="41" y="35"/>
                  </a:cubicBezTo>
                  <a:cubicBezTo>
                    <a:pt x="41" y="35"/>
                    <a:pt x="41" y="37"/>
                    <a:pt x="41" y="37"/>
                  </a:cubicBezTo>
                  <a:cubicBezTo>
                    <a:pt x="41" y="37"/>
                    <a:pt x="40" y="38"/>
                    <a:pt x="38" y="38"/>
                  </a:cubicBezTo>
                  <a:cubicBezTo>
                    <a:pt x="37" y="39"/>
                    <a:pt x="36" y="39"/>
                    <a:pt x="36" y="39"/>
                  </a:cubicBezTo>
                  <a:cubicBezTo>
                    <a:pt x="36" y="41"/>
                    <a:pt x="36" y="41"/>
                    <a:pt x="36" y="41"/>
                  </a:cubicBezTo>
                  <a:cubicBezTo>
                    <a:pt x="36" y="41"/>
                    <a:pt x="34" y="42"/>
                    <a:pt x="34" y="43"/>
                  </a:cubicBezTo>
                  <a:cubicBezTo>
                    <a:pt x="33" y="44"/>
                    <a:pt x="30" y="46"/>
                    <a:pt x="30" y="46"/>
                  </a:cubicBezTo>
                  <a:cubicBezTo>
                    <a:pt x="30" y="46"/>
                    <a:pt x="29" y="47"/>
                    <a:pt x="28" y="48"/>
                  </a:cubicBezTo>
                  <a:cubicBezTo>
                    <a:pt x="28" y="49"/>
                    <a:pt x="28" y="50"/>
                    <a:pt x="28" y="51"/>
                  </a:cubicBezTo>
                  <a:cubicBezTo>
                    <a:pt x="28" y="51"/>
                    <a:pt x="27" y="52"/>
                    <a:pt x="27" y="53"/>
                  </a:cubicBezTo>
                  <a:cubicBezTo>
                    <a:pt x="27" y="54"/>
                    <a:pt x="26" y="55"/>
                    <a:pt x="26" y="56"/>
                  </a:cubicBezTo>
                  <a:cubicBezTo>
                    <a:pt x="25" y="56"/>
                    <a:pt x="25" y="57"/>
                    <a:pt x="24" y="57"/>
                  </a:cubicBezTo>
                  <a:cubicBezTo>
                    <a:pt x="24" y="57"/>
                    <a:pt x="22" y="58"/>
                    <a:pt x="21" y="58"/>
                  </a:cubicBezTo>
                  <a:cubicBezTo>
                    <a:pt x="20" y="59"/>
                    <a:pt x="20" y="60"/>
                    <a:pt x="20" y="60"/>
                  </a:cubicBezTo>
                  <a:cubicBezTo>
                    <a:pt x="20" y="60"/>
                    <a:pt x="21" y="61"/>
                    <a:pt x="21" y="61"/>
                  </a:cubicBezTo>
                  <a:cubicBezTo>
                    <a:pt x="22" y="61"/>
                    <a:pt x="23" y="62"/>
                    <a:pt x="23" y="62"/>
                  </a:cubicBezTo>
                  <a:cubicBezTo>
                    <a:pt x="23" y="62"/>
                    <a:pt x="23" y="63"/>
                    <a:pt x="23" y="64"/>
                  </a:cubicBezTo>
                  <a:cubicBezTo>
                    <a:pt x="23" y="64"/>
                    <a:pt x="22" y="66"/>
                    <a:pt x="23" y="66"/>
                  </a:cubicBezTo>
                  <a:cubicBezTo>
                    <a:pt x="24" y="66"/>
                    <a:pt x="25" y="66"/>
                    <a:pt x="25" y="66"/>
                  </a:cubicBezTo>
                  <a:cubicBezTo>
                    <a:pt x="27" y="67"/>
                    <a:pt x="27" y="67"/>
                    <a:pt x="27" y="67"/>
                  </a:cubicBezTo>
                  <a:cubicBezTo>
                    <a:pt x="28" y="68"/>
                    <a:pt x="28" y="68"/>
                    <a:pt x="28" y="68"/>
                  </a:cubicBezTo>
                  <a:cubicBezTo>
                    <a:pt x="29" y="68"/>
                    <a:pt x="29" y="68"/>
                    <a:pt x="29" y="68"/>
                  </a:cubicBezTo>
                  <a:cubicBezTo>
                    <a:pt x="29" y="68"/>
                    <a:pt x="29" y="69"/>
                    <a:pt x="29" y="70"/>
                  </a:cubicBezTo>
                  <a:cubicBezTo>
                    <a:pt x="28" y="70"/>
                    <a:pt x="28" y="71"/>
                    <a:pt x="28" y="71"/>
                  </a:cubicBezTo>
                  <a:cubicBezTo>
                    <a:pt x="27" y="71"/>
                    <a:pt x="27" y="71"/>
                    <a:pt x="27" y="70"/>
                  </a:cubicBezTo>
                  <a:cubicBezTo>
                    <a:pt x="27" y="69"/>
                    <a:pt x="27" y="69"/>
                    <a:pt x="26" y="68"/>
                  </a:cubicBezTo>
                  <a:cubicBezTo>
                    <a:pt x="25" y="68"/>
                    <a:pt x="24" y="69"/>
                    <a:pt x="24" y="69"/>
                  </a:cubicBezTo>
                  <a:cubicBezTo>
                    <a:pt x="24" y="69"/>
                    <a:pt x="23" y="69"/>
                    <a:pt x="23" y="68"/>
                  </a:cubicBezTo>
                  <a:cubicBezTo>
                    <a:pt x="22" y="67"/>
                    <a:pt x="22" y="68"/>
                    <a:pt x="22" y="67"/>
                  </a:cubicBezTo>
                  <a:cubicBezTo>
                    <a:pt x="22" y="66"/>
                    <a:pt x="23" y="66"/>
                    <a:pt x="22" y="65"/>
                  </a:cubicBezTo>
                  <a:cubicBezTo>
                    <a:pt x="22" y="65"/>
                    <a:pt x="21" y="64"/>
                    <a:pt x="21" y="64"/>
                  </a:cubicBezTo>
                  <a:cubicBezTo>
                    <a:pt x="20" y="64"/>
                    <a:pt x="21" y="65"/>
                    <a:pt x="20" y="64"/>
                  </a:cubicBezTo>
                  <a:cubicBezTo>
                    <a:pt x="20" y="63"/>
                    <a:pt x="19" y="63"/>
                    <a:pt x="19" y="63"/>
                  </a:cubicBezTo>
                  <a:cubicBezTo>
                    <a:pt x="19" y="63"/>
                    <a:pt x="18" y="63"/>
                    <a:pt x="18" y="62"/>
                  </a:cubicBezTo>
                  <a:cubicBezTo>
                    <a:pt x="18" y="62"/>
                    <a:pt x="18" y="61"/>
                    <a:pt x="18" y="60"/>
                  </a:cubicBezTo>
                  <a:cubicBezTo>
                    <a:pt x="18" y="60"/>
                    <a:pt x="19" y="59"/>
                    <a:pt x="19" y="58"/>
                  </a:cubicBezTo>
                  <a:cubicBezTo>
                    <a:pt x="19" y="58"/>
                    <a:pt x="19" y="55"/>
                    <a:pt x="19" y="55"/>
                  </a:cubicBezTo>
                  <a:cubicBezTo>
                    <a:pt x="19" y="55"/>
                    <a:pt x="16" y="61"/>
                    <a:pt x="15" y="66"/>
                  </a:cubicBezTo>
                  <a:cubicBezTo>
                    <a:pt x="15" y="66"/>
                    <a:pt x="16" y="65"/>
                    <a:pt x="16" y="66"/>
                  </a:cubicBezTo>
                  <a:cubicBezTo>
                    <a:pt x="16" y="67"/>
                    <a:pt x="17" y="68"/>
                    <a:pt x="16" y="69"/>
                  </a:cubicBezTo>
                  <a:cubicBezTo>
                    <a:pt x="16" y="69"/>
                    <a:pt x="16" y="69"/>
                    <a:pt x="16" y="72"/>
                  </a:cubicBezTo>
                  <a:cubicBezTo>
                    <a:pt x="16" y="74"/>
                    <a:pt x="17" y="75"/>
                    <a:pt x="17" y="76"/>
                  </a:cubicBezTo>
                  <a:cubicBezTo>
                    <a:pt x="16" y="76"/>
                    <a:pt x="16" y="77"/>
                    <a:pt x="16" y="78"/>
                  </a:cubicBezTo>
                  <a:cubicBezTo>
                    <a:pt x="16" y="79"/>
                    <a:pt x="16" y="82"/>
                    <a:pt x="17" y="82"/>
                  </a:cubicBezTo>
                  <a:cubicBezTo>
                    <a:pt x="17" y="82"/>
                    <a:pt x="17" y="83"/>
                    <a:pt x="17" y="83"/>
                  </a:cubicBezTo>
                  <a:cubicBezTo>
                    <a:pt x="18" y="84"/>
                    <a:pt x="17" y="85"/>
                    <a:pt x="18" y="84"/>
                  </a:cubicBezTo>
                  <a:cubicBezTo>
                    <a:pt x="19" y="82"/>
                    <a:pt x="20" y="81"/>
                    <a:pt x="20" y="81"/>
                  </a:cubicBezTo>
                  <a:cubicBezTo>
                    <a:pt x="20" y="80"/>
                    <a:pt x="20" y="80"/>
                    <a:pt x="20" y="80"/>
                  </a:cubicBezTo>
                  <a:cubicBezTo>
                    <a:pt x="20" y="80"/>
                    <a:pt x="20" y="79"/>
                    <a:pt x="22" y="79"/>
                  </a:cubicBezTo>
                  <a:cubicBezTo>
                    <a:pt x="23" y="79"/>
                    <a:pt x="24" y="79"/>
                    <a:pt x="24" y="80"/>
                  </a:cubicBezTo>
                  <a:cubicBezTo>
                    <a:pt x="25" y="80"/>
                    <a:pt x="23" y="82"/>
                    <a:pt x="24" y="82"/>
                  </a:cubicBezTo>
                  <a:cubicBezTo>
                    <a:pt x="25" y="82"/>
                    <a:pt x="27" y="81"/>
                    <a:pt x="28" y="81"/>
                  </a:cubicBezTo>
                  <a:cubicBezTo>
                    <a:pt x="29" y="81"/>
                    <a:pt x="29" y="82"/>
                    <a:pt x="30" y="83"/>
                  </a:cubicBezTo>
                  <a:cubicBezTo>
                    <a:pt x="30" y="84"/>
                    <a:pt x="30" y="85"/>
                    <a:pt x="31" y="86"/>
                  </a:cubicBezTo>
                  <a:cubicBezTo>
                    <a:pt x="32" y="86"/>
                    <a:pt x="31" y="87"/>
                    <a:pt x="32" y="88"/>
                  </a:cubicBezTo>
                  <a:cubicBezTo>
                    <a:pt x="32" y="89"/>
                    <a:pt x="34" y="90"/>
                    <a:pt x="35" y="90"/>
                  </a:cubicBezTo>
                  <a:cubicBezTo>
                    <a:pt x="35" y="90"/>
                    <a:pt x="37" y="90"/>
                    <a:pt x="38" y="90"/>
                  </a:cubicBezTo>
                  <a:cubicBezTo>
                    <a:pt x="39" y="91"/>
                    <a:pt x="38" y="92"/>
                    <a:pt x="39" y="92"/>
                  </a:cubicBezTo>
                  <a:cubicBezTo>
                    <a:pt x="40" y="92"/>
                    <a:pt x="41" y="95"/>
                    <a:pt x="41" y="95"/>
                  </a:cubicBezTo>
                  <a:cubicBezTo>
                    <a:pt x="41" y="95"/>
                    <a:pt x="41" y="97"/>
                    <a:pt x="41" y="98"/>
                  </a:cubicBezTo>
                  <a:cubicBezTo>
                    <a:pt x="41" y="98"/>
                    <a:pt x="41" y="99"/>
                    <a:pt x="42" y="100"/>
                  </a:cubicBezTo>
                  <a:cubicBezTo>
                    <a:pt x="42" y="100"/>
                    <a:pt x="44" y="100"/>
                    <a:pt x="44" y="100"/>
                  </a:cubicBezTo>
                  <a:cubicBezTo>
                    <a:pt x="44" y="100"/>
                    <a:pt x="43" y="102"/>
                    <a:pt x="45" y="102"/>
                  </a:cubicBezTo>
                  <a:cubicBezTo>
                    <a:pt x="47" y="103"/>
                    <a:pt x="48" y="103"/>
                    <a:pt x="49" y="104"/>
                  </a:cubicBezTo>
                  <a:cubicBezTo>
                    <a:pt x="49" y="104"/>
                    <a:pt x="48" y="105"/>
                    <a:pt x="50" y="105"/>
                  </a:cubicBezTo>
                  <a:cubicBezTo>
                    <a:pt x="52" y="105"/>
                    <a:pt x="54" y="105"/>
                    <a:pt x="55" y="106"/>
                  </a:cubicBezTo>
                  <a:cubicBezTo>
                    <a:pt x="56" y="106"/>
                    <a:pt x="55" y="107"/>
                    <a:pt x="57" y="109"/>
                  </a:cubicBezTo>
                  <a:cubicBezTo>
                    <a:pt x="60" y="110"/>
                    <a:pt x="60" y="111"/>
                    <a:pt x="61" y="111"/>
                  </a:cubicBezTo>
                  <a:cubicBezTo>
                    <a:pt x="62" y="111"/>
                    <a:pt x="63" y="111"/>
                    <a:pt x="63" y="113"/>
                  </a:cubicBezTo>
                  <a:cubicBezTo>
                    <a:pt x="62" y="115"/>
                    <a:pt x="62" y="116"/>
                    <a:pt x="61" y="117"/>
                  </a:cubicBezTo>
                  <a:cubicBezTo>
                    <a:pt x="60" y="118"/>
                    <a:pt x="59" y="120"/>
                    <a:pt x="58" y="121"/>
                  </a:cubicBezTo>
                  <a:cubicBezTo>
                    <a:pt x="58" y="122"/>
                    <a:pt x="57" y="123"/>
                    <a:pt x="58" y="124"/>
                  </a:cubicBezTo>
                  <a:cubicBezTo>
                    <a:pt x="58" y="126"/>
                    <a:pt x="59" y="127"/>
                    <a:pt x="59" y="128"/>
                  </a:cubicBezTo>
                  <a:cubicBezTo>
                    <a:pt x="59" y="129"/>
                    <a:pt x="59" y="131"/>
                    <a:pt x="59" y="132"/>
                  </a:cubicBezTo>
                  <a:cubicBezTo>
                    <a:pt x="58" y="133"/>
                    <a:pt x="58" y="134"/>
                    <a:pt x="58" y="134"/>
                  </a:cubicBezTo>
                  <a:cubicBezTo>
                    <a:pt x="58" y="134"/>
                    <a:pt x="59" y="136"/>
                    <a:pt x="58" y="137"/>
                  </a:cubicBezTo>
                  <a:cubicBezTo>
                    <a:pt x="57" y="138"/>
                    <a:pt x="55" y="140"/>
                    <a:pt x="54" y="140"/>
                  </a:cubicBezTo>
                  <a:cubicBezTo>
                    <a:pt x="53" y="140"/>
                    <a:pt x="51" y="142"/>
                    <a:pt x="51" y="142"/>
                  </a:cubicBezTo>
                  <a:cubicBezTo>
                    <a:pt x="51" y="142"/>
                    <a:pt x="51" y="146"/>
                    <a:pt x="51" y="147"/>
                  </a:cubicBezTo>
                  <a:cubicBezTo>
                    <a:pt x="51" y="147"/>
                    <a:pt x="47" y="154"/>
                    <a:pt x="49" y="155"/>
                  </a:cubicBezTo>
                  <a:cubicBezTo>
                    <a:pt x="50" y="156"/>
                    <a:pt x="50" y="158"/>
                    <a:pt x="50" y="159"/>
                  </a:cubicBezTo>
                  <a:cubicBezTo>
                    <a:pt x="49" y="160"/>
                    <a:pt x="49" y="160"/>
                    <a:pt x="49" y="160"/>
                  </a:cubicBezTo>
                  <a:cubicBezTo>
                    <a:pt x="48" y="161"/>
                    <a:pt x="46" y="161"/>
                    <a:pt x="47" y="163"/>
                  </a:cubicBezTo>
                  <a:cubicBezTo>
                    <a:pt x="49" y="165"/>
                    <a:pt x="50" y="165"/>
                    <a:pt x="50" y="167"/>
                  </a:cubicBezTo>
                  <a:cubicBezTo>
                    <a:pt x="51" y="168"/>
                    <a:pt x="51" y="168"/>
                    <a:pt x="52" y="170"/>
                  </a:cubicBezTo>
                  <a:cubicBezTo>
                    <a:pt x="53" y="171"/>
                    <a:pt x="53" y="172"/>
                    <a:pt x="54" y="173"/>
                  </a:cubicBezTo>
                  <a:cubicBezTo>
                    <a:pt x="55" y="174"/>
                    <a:pt x="56" y="175"/>
                    <a:pt x="56" y="176"/>
                  </a:cubicBezTo>
                  <a:cubicBezTo>
                    <a:pt x="56" y="177"/>
                    <a:pt x="59" y="179"/>
                    <a:pt x="56" y="177"/>
                  </a:cubicBezTo>
                  <a:cubicBezTo>
                    <a:pt x="53" y="175"/>
                    <a:pt x="56" y="177"/>
                    <a:pt x="52" y="174"/>
                  </a:cubicBezTo>
                  <a:cubicBezTo>
                    <a:pt x="49" y="171"/>
                    <a:pt x="48" y="173"/>
                    <a:pt x="46" y="171"/>
                  </a:cubicBezTo>
                  <a:cubicBezTo>
                    <a:pt x="45" y="169"/>
                    <a:pt x="47" y="175"/>
                    <a:pt x="44" y="168"/>
                  </a:cubicBezTo>
                  <a:cubicBezTo>
                    <a:pt x="41" y="160"/>
                    <a:pt x="40" y="161"/>
                    <a:pt x="39" y="159"/>
                  </a:cubicBezTo>
                  <a:cubicBezTo>
                    <a:pt x="39" y="157"/>
                    <a:pt x="39" y="159"/>
                    <a:pt x="37" y="155"/>
                  </a:cubicBezTo>
                  <a:cubicBezTo>
                    <a:pt x="35" y="151"/>
                    <a:pt x="37" y="154"/>
                    <a:pt x="35" y="151"/>
                  </a:cubicBezTo>
                  <a:cubicBezTo>
                    <a:pt x="33" y="149"/>
                    <a:pt x="33" y="152"/>
                    <a:pt x="32" y="148"/>
                  </a:cubicBezTo>
                  <a:cubicBezTo>
                    <a:pt x="31" y="143"/>
                    <a:pt x="31" y="146"/>
                    <a:pt x="30" y="141"/>
                  </a:cubicBezTo>
                  <a:cubicBezTo>
                    <a:pt x="28" y="136"/>
                    <a:pt x="31" y="136"/>
                    <a:pt x="28" y="133"/>
                  </a:cubicBezTo>
                  <a:cubicBezTo>
                    <a:pt x="25" y="131"/>
                    <a:pt x="25" y="132"/>
                    <a:pt x="24" y="131"/>
                  </a:cubicBezTo>
                  <a:cubicBezTo>
                    <a:pt x="23" y="129"/>
                    <a:pt x="25" y="130"/>
                    <a:pt x="22" y="126"/>
                  </a:cubicBezTo>
                  <a:cubicBezTo>
                    <a:pt x="20" y="122"/>
                    <a:pt x="16" y="120"/>
                    <a:pt x="16" y="113"/>
                  </a:cubicBezTo>
                  <a:cubicBezTo>
                    <a:pt x="16" y="105"/>
                    <a:pt x="16" y="104"/>
                    <a:pt x="16" y="104"/>
                  </a:cubicBezTo>
                  <a:cubicBezTo>
                    <a:pt x="16" y="104"/>
                    <a:pt x="13" y="101"/>
                    <a:pt x="14" y="97"/>
                  </a:cubicBezTo>
                  <a:cubicBezTo>
                    <a:pt x="15" y="92"/>
                    <a:pt x="16" y="94"/>
                    <a:pt x="15" y="92"/>
                  </a:cubicBezTo>
                  <a:cubicBezTo>
                    <a:pt x="15" y="91"/>
                    <a:pt x="14" y="91"/>
                    <a:pt x="13" y="89"/>
                  </a:cubicBezTo>
                  <a:cubicBezTo>
                    <a:pt x="12" y="88"/>
                    <a:pt x="12" y="88"/>
                    <a:pt x="11" y="87"/>
                  </a:cubicBezTo>
                  <a:cubicBezTo>
                    <a:pt x="11" y="86"/>
                    <a:pt x="11" y="83"/>
                    <a:pt x="11" y="83"/>
                  </a:cubicBezTo>
                  <a:cubicBezTo>
                    <a:pt x="10" y="84"/>
                    <a:pt x="10" y="84"/>
                    <a:pt x="10" y="84"/>
                  </a:cubicBezTo>
                  <a:cubicBezTo>
                    <a:pt x="10" y="84"/>
                    <a:pt x="0" y="182"/>
                    <a:pt x="97" y="197"/>
                  </a:cubicBezTo>
                  <a:cubicBezTo>
                    <a:pt x="97" y="197"/>
                    <a:pt x="75" y="192"/>
                    <a:pt x="73" y="187"/>
                  </a:cubicBezTo>
                  <a:cubicBezTo>
                    <a:pt x="73" y="187"/>
                    <a:pt x="72" y="183"/>
                    <a:pt x="73" y="183"/>
                  </a:cubicBezTo>
                  <a:cubicBezTo>
                    <a:pt x="74" y="183"/>
                    <a:pt x="76" y="184"/>
                    <a:pt x="77" y="183"/>
                  </a:cubicBezTo>
                  <a:cubicBezTo>
                    <a:pt x="79" y="181"/>
                    <a:pt x="80" y="180"/>
                    <a:pt x="80" y="180"/>
                  </a:cubicBezTo>
                  <a:cubicBezTo>
                    <a:pt x="80" y="182"/>
                    <a:pt x="80" y="182"/>
                    <a:pt x="80" y="182"/>
                  </a:cubicBezTo>
                  <a:cubicBezTo>
                    <a:pt x="80" y="182"/>
                    <a:pt x="79" y="182"/>
                    <a:pt x="83" y="181"/>
                  </a:cubicBezTo>
                  <a:cubicBezTo>
                    <a:pt x="88" y="181"/>
                    <a:pt x="88" y="181"/>
                    <a:pt x="89" y="181"/>
                  </a:cubicBezTo>
                  <a:cubicBezTo>
                    <a:pt x="91" y="180"/>
                    <a:pt x="93" y="176"/>
                    <a:pt x="94" y="178"/>
                  </a:cubicBezTo>
                  <a:cubicBezTo>
                    <a:pt x="95" y="181"/>
                    <a:pt x="93" y="180"/>
                    <a:pt x="95" y="181"/>
                  </a:cubicBezTo>
                  <a:cubicBezTo>
                    <a:pt x="97" y="181"/>
                    <a:pt x="101" y="180"/>
                    <a:pt x="101" y="180"/>
                  </a:cubicBezTo>
                  <a:cubicBezTo>
                    <a:pt x="101" y="180"/>
                    <a:pt x="108" y="181"/>
                    <a:pt x="108" y="180"/>
                  </a:cubicBezTo>
                  <a:cubicBezTo>
                    <a:pt x="109" y="179"/>
                    <a:pt x="109" y="178"/>
                    <a:pt x="110" y="178"/>
                  </a:cubicBezTo>
                  <a:cubicBezTo>
                    <a:pt x="111" y="178"/>
                    <a:pt x="112" y="180"/>
                    <a:pt x="112" y="180"/>
                  </a:cubicBezTo>
                  <a:cubicBezTo>
                    <a:pt x="108" y="182"/>
                    <a:pt x="108" y="182"/>
                    <a:pt x="108" y="182"/>
                  </a:cubicBezTo>
                  <a:cubicBezTo>
                    <a:pt x="105" y="185"/>
                    <a:pt x="105" y="185"/>
                    <a:pt x="105" y="185"/>
                  </a:cubicBezTo>
                  <a:cubicBezTo>
                    <a:pt x="105" y="185"/>
                    <a:pt x="103" y="185"/>
                    <a:pt x="105" y="186"/>
                  </a:cubicBezTo>
                  <a:cubicBezTo>
                    <a:pt x="106" y="187"/>
                    <a:pt x="107" y="187"/>
                    <a:pt x="108" y="187"/>
                  </a:cubicBezTo>
                  <a:cubicBezTo>
                    <a:pt x="110" y="187"/>
                    <a:pt x="114" y="190"/>
                    <a:pt x="115" y="188"/>
                  </a:cubicBezTo>
                  <a:cubicBezTo>
                    <a:pt x="116" y="186"/>
                    <a:pt x="116" y="186"/>
                    <a:pt x="117" y="185"/>
                  </a:cubicBezTo>
                  <a:cubicBezTo>
                    <a:pt x="117" y="184"/>
                    <a:pt x="117" y="182"/>
                    <a:pt x="119" y="182"/>
                  </a:cubicBezTo>
                  <a:cubicBezTo>
                    <a:pt x="120" y="182"/>
                    <a:pt x="122" y="183"/>
                    <a:pt x="122" y="183"/>
                  </a:cubicBezTo>
                  <a:cubicBezTo>
                    <a:pt x="121" y="186"/>
                    <a:pt x="121" y="186"/>
                    <a:pt x="121" y="186"/>
                  </a:cubicBezTo>
                  <a:cubicBezTo>
                    <a:pt x="121" y="186"/>
                    <a:pt x="123" y="186"/>
                    <a:pt x="125" y="186"/>
                  </a:cubicBezTo>
                  <a:cubicBezTo>
                    <a:pt x="126" y="186"/>
                    <a:pt x="126" y="188"/>
                    <a:pt x="128" y="186"/>
                  </a:cubicBezTo>
                  <a:cubicBezTo>
                    <a:pt x="129" y="184"/>
                    <a:pt x="129" y="184"/>
                    <a:pt x="131" y="184"/>
                  </a:cubicBezTo>
                  <a:cubicBezTo>
                    <a:pt x="133" y="184"/>
                    <a:pt x="135" y="183"/>
                    <a:pt x="136" y="183"/>
                  </a:cubicBezTo>
                  <a:cubicBezTo>
                    <a:pt x="136" y="184"/>
                    <a:pt x="138" y="184"/>
                    <a:pt x="139" y="184"/>
                  </a:cubicBezTo>
                  <a:cubicBezTo>
                    <a:pt x="139" y="184"/>
                    <a:pt x="143" y="186"/>
                    <a:pt x="143" y="186"/>
                  </a:cubicBezTo>
                  <a:cubicBezTo>
                    <a:pt x="144" y="185"/>
                    <a:pt x="148" y="186"/>
                    <a:pt x="148" y="186"/>
                  </a:cubicBezTo>
                  <a:cubicBezTo>
                    <a:pt x="148" y="186"/>
                    <a:pt x="137" y="196"/>
                    <a:pt x="113" y="197"/>
                  </a:cubicBezTo>
                  <a:cubicBezTo>
                    <a:pt x="113" y="197"/>
                    <a:pt x="167" y="199"/>
                    <a:pt x="197" y="146"/>
                  </a:cubicBezTo>
                  <a:cubicBezTo>
                    <a:pt x="228" y="94"/>
                    <a:pt x="206" y="26"/>
                    <a:pt x="137" y="3"/>
                  </a:cubicBezTo>
                  <a:cubicBezTo>
                    <a:pt x="137" y="3"/>
                    <a:pt x="189" y="22"/>
                    <a:pt x="203" y="71"/>
                  </a:cubicBezTo>
                  <a:cubicBezTo>
                    <a:pt x="202" y="72"/>
                    <a:pt x="202" y="72"/>
                    <a:pt x="202" y="72"/>
                  </a:cubicBezTo>
                  <a:cubicBezTo>
                    <a:pt x="201" y="71"/>
                    <a:pt x="201" y="72"/>
                    <a:pt x="200" y="69"/>
                  </a:cubicBezTo>
                  <a:cubicBezTo>
                    <a:pt x="199" y="67"/>
                    <a:pt x="199" y="68"/>
                    <a:pt x="199" y="66"/>
                  </a:cubicBezTo>
                  <a:cubicBezTo>
                    <a:pt x="198" y="64"/>
                    <a:pt x="198" y="65"/>
                    <a:pt x="197" y="64"/>
                  </a:cubicBezTo>
                  <a:cubicBezTo>
                    <a:pt x="195" y="62"/>
                    <a:pt x="195" y="62"/>
                    <a:pt x="194" y="61"/>
                  </a:cubicBezTo>
                  <a:cubicBezTo>
                    <a:pt x="193" y="61"/>
                    <a:pt x="192" y="58"/>
                    <a:pt x="192" y="57"/>
                  </a:cubicBezTo>
                  <a:cubicBezTo>
                    <a:pt x="191" y="56"/>
                    <a:pt x="189" y="55"/>
                    <a:pt x="188" y="55"/>
                  </a:cubicBezTo>
                  <a:cubicBezTo>
                    <a:pt x="187" y="55"/>
                    <a:pt x="188" y="54"/>
                    <a:pt x="187" y="55"/>
                  </a:cubicBezTo>
                  <a:cubicBezTo>
                    <a:pt x="187" y="56"/>
                    <a:pt x="189" y="58"/>
                    <a:pt x="189" y="58"/>
                  </a:cubicBezTo>
                  <a:cubicBezTo>
                    <a:pt x="189" y="62"/>
                    <a:pt x="189" y="62"/>
                    <a:pt x="189" y="62"/>
                  </a:cubicBezTo>
                  <a:cubicBezTo>
                    <a:pt x="189" y="62"/>
                    <a:pt x="190" y="65"/>
                    <a:pt x="190" y="66"/>
                  </a:cubicBezTo>
                  <a:cubicBezTo>
                    <a:pt x="190" y="67"/>
                    <a:pt x="189" y="70"/>
                    <a:pt x="189" y="70"/>
                  </a:cubicBezTo>
                  <a:cubicBezTo>
                    <a:pt x="189" y="70"/>
                    <a:pt x="188" y="72"/>
                    <a:pt x="187" y="73"/>
                  </a:cubicBezTo>
                  <a:cubicBezTo>
                    <a:pt x="186" y="73"/>
                    <a:pt x="181" y="74"/>
                    <a:pt x="181" y="74"/>
                  </a:cubicBezTo>
                  <a:cubicBezTo>
                    <a:pt x="181" y="74"/>
                    <a:pt x="179" y="72"/>
                    <a:pt x="179" y="71"/>
                  </a:cubicBezTo>
                  <a:cubicBezTo>
                    <a:pt x="178" y="69"/>
                    <a:pt x="175" y="69"/>
                    <a:pt x="174" y="68"/>
                  </a:cubicBezTo>
                  <a:cubicBezTo>
                    <a:pt x="174" y="67"/>
                    <a:pt x="175" y="66"/>
                    <a:pt x="173" y="64"/>
                  </a:cubicBezTo>
                  <a:cubicBezTo>
                    <a:pt x="172" y="62"/>
                    <a:pt x="173" y="63"/>
                    <a:pt x="172" y="61"/>
                  </a:cubicBezTo>
                  <a:cubicBezTo>
                    <a:pt x="170" y="59"/>
                    <a:pt x="170" y="59"/>
                    <a:pt x="170" y="59"/>
                  </a:cubicBezTo>
                  <a:cubicBezTo>
                    <a:pt x="170" y="59"/>
                    <a:pt x="166" y="58"/>
                    <a:pt x="167" y="60"/>
                  </a:cubicBezTo>
                  <a:cubicBezTo>
                    <a:pt x="168" y="63"/>
                    <a:pt x="167" y="65"/>
                    <a:pt x="168" y="65"/>
                  </a:cubicBezTo>
                  <a:cubicBezTo>
                    <a:pt x="169" y="66"/>
                    <a:pt x="170" y="65"/>
                    <a:pt x="171" y="67"/>
                  </a:cubicBezTo>
                  <a:cubicBezTo>
                    <a:pt x="172" y="69"/>
                    <a:pt x="172" y="70"/>
                    <a:pt x="172" y="71"/>
                  </a:cubicBezTo>
                  <a:cubicBezTo>
                    <a:pt x="173" y="71"/>
                    <a:pt x="173" y="74"/>
                    <a:pt x="174" y="75"/>
                  </a:cubicBezTo>
                  <a:cubicBezTo>
                    <a:pt x="175" y="75"/>
                    <a:pt x="178" y="75"/>
                    <a:pt x="178" y="76"/>
                  </a:cubicBezTo>
                  <a:cubicBezTo>
                    <a:pt x="177" y="77"/>
                    <a:pt x="176" y="78"/>
                    <a:pt x="178" y="79"/>
                  </a:cubicBezTo>
                  <a:cubicBezTo>
                    <a:pt x="179" y="79"/>
                    <a:pt x="179" y="80"/>
                    <a:pt x="180" y="80"/>
                  </a:cubicBezTo>
                  <a:cubicBezTo>
                    <a:pt x="181" y="80"/>
                    <a:pt x="181" y="80"/>
                    <a:pt x="182" y="79"/>
                  </a:cubicBezTo>
                  <a:cubicBezTo>
                    <a:pt x="184" y="79"/>
                    <a:pt x="186" y="79"/>
                    <a:pt x="186" y="79"/>
                  </a:cubicBezTo>
                  <a:cubicBezTo>
                    <a:pt x="186" y="79"/>
                    <a:pt x="188" y="80"/>
                    <a:pt x="188" y="81"/>
                  </a:cubicBezTo>
                  <a:cubicBezTo>
                    <a:pt x="188" y="82"/>
                    <a:pt x="187" y="86"/>
                    <a:pt x="187" y="86"/>
                  </a:cubicBezTo>
                  <a:cubicBezTo>
                    <a:pt x="185" y="90"/>
                    <a:pt x="185" y="90"/>
                    <a:pt x="185" y="90"/>
                  </a:cubicBezTo>
                  <a:cubicBezTo>
                    <a:pt x="185" y="90"/>
                    <a:pt x="185" y="97"/>
                    <a:pt x="184" y="97"/>
                  </a:cubicBezTo>
                  <a:cubicBezTo>
                    <a:pt x="183" y="97"/>
                    <a:pt x="182" y="100"/>
                    <a:pt x="181" y="100"/>
                  </a:cubicBezTo>
                  <a:cubicBezTo>
                    <a:pt x="180" y="101"/>
                    <a:pt x="180" y="105"/>
                    <a:pt x="180" y="105"/>
                  </a:cubicBezTo>
                  <a:cubicBezTo>
                    <a:pt x="178" y="108"/>
                    <a:pt x="178" y="108"/>
                    <a:pt x="178" y="108"/>
                  </a:cubicBezTo>
                  <a:cubicBezTo>
                    <a:pt x="178" y="108"/>
                    <a:pt x="178" y="111"/>
                    <a:pt x="178" y="112"/>
                  </a:cubicBezTo>
                  <a:cubicBezTo>
                    <a:pt x="178" y="113"/>
                    <a:pt x="179" y="117"/>
                    <a:pt x="178" y="119"/>
                  </a:cubicBezTo>
                  <a:cubicBezTo>
                    <a:pt x="178" y="121"/>
                    <a:pt x="175" y="122"/>
                    <a:pt x="175" y="122"/>
                  </a:cubicBezTo>
                  <a:cubicBezTo>
                    <a:pt x="175" y="122"/>
                    <a:pt x="179" y="126"/>
                    <a:pt x="177" y="126"/>
                  </a:cubicBezTo>
                  <a:cubicBezTo>
                    <a:pt x="175" y="127"/>
                    <a:pt x="173" y="129"/>
                    <a:pt x="173" y="130"/>
                  </a:cubicBezTo>
                  <a:cubicBezTo>
                    <a:pt x="172" y="131"/>
                    <a:pt x="172" y="132"/>
                    <a:pt x="171" y="132"/>
                  </a:cubicBezTo>
                  <a:cubicBezTo>
                    <a:pt x="170" y="133"/>
                    <a:pt x="168" y="133"/>
                    <a:pt x="168" y="134"/>
                  </a:cubicBezTo>
                  <a:cubicBezTo>
                    <a:pt x="168" y="134"/>
                    <a:pt x="168" y="137"/>
                    <a:pt x="168" y="137"/>
                  </a:cubicBezTo>
                  <a:cubicBezTo>
                    <a:pt x="164" y="142"/>
                    <a:pt x="164" y="142"/>
                    <a:pt x="164" y="142"/>
                  </a:cubicBezTo>
                  <a:cubicBezTo>
                    <a:pt x="160" y="146"/>
                    <a:pt x="160" y="146"/>
                    <a:pt x="160" y="146"/>
                  </a:cubicBezTo>
                  <a:cubicBezTo>
                    <a:pt x="160" y="146"/>
                    <a:pt x="160" y="149"/>
                    <a:pt x="159" y="149"/>
                  </a:cubicBezTo>
                  <a:cubicBezTo>
                    <a:pt x="158" y="149"/>
                    <a:pt x="153" y="151"/>
                    <a:pt x="152" y="152"/>
                  </a:cubicBezTo>
                  <a:cubicBezTo>
                    <a:pt x="152" y="152"/>
                    <a:pt x="148" y="154"/>
                    <a:pt x="147" y="154"/>
                  </a:cubicBezTo>
                  <a:cubicBezTo>
                    <a:pt x="146" y="154"/>
                    <a:pt x="148" y="157"/>
                    <a:pt x="146" y="154"/>
                  </a:cubicBezTo>
                  <a:cubicBezTo>
                    <a:pt x="144" y="151"/>
                    <a:pt x="145" y="153"/>
                    <a:pt x="144" y="149"/>
                  </a:cubicBezTo>
                  <a:cubicBezTo>
                    <a:pt x="142" y="145"/>
                    <a:pt x="142" y="148"/>
                    <a:pt x="142" y="145"/>
                  </a:cubicBezTo>
                  <a:cubicBezTo>
                    <a:pt x="142" y="143"/>
                    <a:pt x="142" y="145"/>
                    <a:pt x="142" y="143"/>
                  </a:cubicBezTo>
                  <a:cubicBezTo>
                    <a:pt x="142" y="140"/>
                    <a:pt x="143" y="142"/>
                    <a:pt x="141" y="139"/>
                  </a:cubicBezTo>
                  <a:cubicBezTo>
                    <a:pt x="140" y="136"/>
                    <a:pt x="140" y="137"/>
                    <a:pt x="138" y="135"/>
                  </a:cubicBezTo>
                  <a:cubicBezTo>
                    <a:pt x="136" y="133"/>
                    <a:pt x="135" y="135"/>
                    <a:pt x="136" y="132"/>
                  </a:cubicBezTo>
                  <a:cubicBezTo>
                    <a:pt x="137" y="129"/>
                    <a:pt x="137" y="132"/>
                    <a:pt x="137" y="129"/>
                  </a:cubicBezTo>
                  <a:cubicBezTo>
                    <a:pt x="138" y="126"/>
                    <a:pt x="137" y="125"/>
                    <a:pt x="139" y="124"/>
                  </a:cubicBezTo>
                  <a:cubicBezTo>
                    <a:pt x="141" y="123"/>
                    <a:pt x="142" y="122"/>
                    <a:pt x="142" y="121"/>
                  </a:cubicBezTo>
                  <a:cubicBezTo>
                    <a:pt x="142" y="119"/>
                    <a:pt x="142" y="118"/>
                    <a:pt x="142" y="117"/>
                  </a:cubicBezTo>
                  <a:cubicBezTo>
                    <a:pt x="141" y="116"/>
                    <a:pt x="139" y="114"/>
                    <a:pt x="139" y="113"/>
                  </a:cubicBezTo>
                  <a:cubicBezTo>
                    <a:pt x="139" y="112"/>
                    <a:pt x="139" y="113"/>
                    <a:pt x="137" y="111"/>
                  </a:cubicBezTo>
                  <a:cubicBezTo>
                    <a:pt x="136" y="109"/>
                    <a:pt x="135" y="108"/>
                    <a:pt x="135" y="108"/>
                  </a:cubicBezTo>
                  <a:cubicBezTo>
                    <a:pt x="135" y="108"/>
                    <a:pt x="135" y="103"/>
                    <a:pt x="135" y="101"/>
                  </a:cubicBezTo>
                  <a:cubicBezTo>
                    <a:pt x="135" y="99"/>
                    <a:pt x="134" y="102"/>
                    <a:pt x="135" y="99"/>
                  </a:cubicBezTo>
                  <a:cubicBezTo>
                    <a:pt x="135" y="96"/>
                    <a:pt x="135" y="94"/>
                    <a:pt x="135" y="94"/>
                  </a:cubicBezTo>
                  <a:cubicBezTo>
                    <a:pt x="135" y="94"/>
                    <a:pt x="132" y="92"/>
                    <a:pt x="131" y="92"/>
                  </a:cubicBezTo>
                  <a:cubicBezTo>
                    <a:pt x="129" y="92"/>
                    <a:pt x="129" y="94"/>
                    <a:pt x="127" y="93"/>
                  </a:cubicBezTo>
                  <a:cubicBezTo>
                    <a:pt x="125" y="91"/>
                    <a:pt x="126" y="90"/>
                    <a:pt x="125" y="89"/>
                  </a:cubicBezTo>
                  <a:cubicBezTo>
                    <a:pt x="124" y="89"/>
                    <a:pt x="123" y="89"/>
                    <a:pt x="122" y="90"/>
                  </a:cubicBezTo>
                  <a:cubicBezTo>
                    <a:pt x="121" y="91"/>
                    <a:pt x="118" y="91"/>
                    <a:pt x="116" y="91"/>
                  </a:cubicBezTo>
                  <a:cubicBezTo>
                    <a:pt x="114" y="92"/>
                    <a:pt x="113" y="92"/>
                    <a:pt x="110" y="92"/>
                  </a:cubicBezTo>
                  <a:cubicBezTo>
                    <a:pt x="108" y="92"/>
                    <a:pt x="104" y="93"/>
                    <a:pt x="102" y="92"/>
                  </a:cubicBezTo>
                  <a:cubicBezTo>
                    <a:pt x="100" y="91"/>
                    <a:pt x="100" y="92"/>
                    <a:pt x="99" y="90"/>
                  </a:cubicBezTo>
                  <a:cubicBezTo>
                    <a:pt x="98" y="88"/>
                    <a:pt x="99" y="88"/>
                    <a:pt x="97" y="87"/>
                  </a:cubicBezTo>
                  <a:cubicBezTo>
                    <a:pt x="95" y="86"/>
                    <a:pt x="94" y="87"/>
                    <a:pt x="94" y="85"/>
                  </a:cubicBezTo>
                  <a:cubicBezTo>
                    <a:pt x="94" y="82"/>
                    <a:pt x="95" y="83"/>
                    <a:pt x="93" y="81"/>
                  </a:cubicBezTo>
                  <a:cubicBezTo>
                    <a:pt x="92" y="79"/>
                    <a:pt x="94" y="82"/>
                    <a:pt x="92" y="79"/>
                  </a:cubicBezTo>
                  <a:cubicBezTo>
                    <a:pt x="89" y="76"/>
                    <a:pt x="88" y="79"/>
                    <a:pt x="89" y="76"/>
                  </a:cubicBezTo>
                  <a:cubicBezTo>
                    <a:pt x="90" y="74"/>
                    <a:pt x="91" y="75"/>
                    <a:pt x="91" y="73"/>
                  </a:cubicBezTo>
                  <a:cubicBezTo>
                    <a:pt x="91" y="70"/>
                    <a:pt x="95" y="74"/>
                    <a:pt x="92" y="68"/>
                  </a:cubicBezTo>
                  <a:cubicBezTo>
                    <a:pt x="90" y="63"/>
                    <a:pt x="89" y="64"/>
                    <a:pt x="92" y="60"/>
                  </a:cubicBezTo>
                  <a:cubicBezTo>
                    <a:pt x="94" y="55"/>
                    <a:pt x="97" y="54"/>
                    <a:pt x="98" y="53"/>
                  </a:cubicBezTo>
                  <a:cubicBezTo>
                    <a:pt x="98" y="52"/>
                    <a:pt x="99" y="50"/>
                    <a:pt x="100" y="49"/>
                  </a:cubicBezTo>
                  <a:cubicBezTo>
                    <a:pt x="101" y="48"/>
                    <a:pt x="100" y="48"/>
                    <a:pt x="102" y="48"/>
                  </a:cubicBezTo>
                  <a:cubicBezTo>
                    <a:pt x="104" y="48"/>
                    <a:pt x="107" y="47"/>
                    <a:pt x="108" y="46"/>
                  </a:cubicBezTo>
                  <a:cubicBezTo>
                    <a:pt x="109" y="45"/>
                    <a:pt x="111" y="42"/>
                    <a:pt x="112" y="42"/>
                  </a:cubicBezTo>
                  <a:cubicBezTo>
                    <a:pt x="113" y="42"/>
                    <a:pt x="113" y="42"/>
                    <a:pt x="115" y="42"/>
                  </a:cubicBezTo>
                  <a:cubicBezTo>
                    <a:pt x="117" y="41"/>
                    <a:pt x="117" y="41"/>
                    <a:pt x="119" y="41"/>
                  </a:cubicBezTo>
                  <a:cubicBezTo>
                    <a:pt x="120" y="41"/>
                    <a:pt x="117" y="42"/>
                    <a:pt x="121" y="41"/>
                  </a:cubicBezTo>
                  <a:cubicBezTo>
                    <a:pt x="125" y="40"/>
                    <a:pt x="124" y="40"/>
                    <a:pt x="125" y="40"/>
                  </a:cubicBezTo>
                  <a:cubicBezTo>
                    <a:pt x="126" y="40"/>
                    <a:pt x="126" y="41"/>
                    <a:pt x="127" y="41"/>
                  </a:cubicBezTo>
                  <a:cubicBezTo>
                    <a:pt x="129" y="41"/>
                    <a:pt x="129" y="38"/>
                    <a:pt x="129" y="41"/>
                  </a:cubicBezTo>
                  <a:cubicBezTo>
                    <a:pt x="129" y="45"/>
                    <a:pt x="128" y="46"/>
                    <a:pt x="130" y="46"/>
                  </a:cubicBezTo>
                  <a:cubicBezTo>
                    <a:pt x="133" y="47"/>
                    <a:pt x="130" y="47"/>
                    <a:pt x="133" y="47"/>
                  </a:cubicBezTo>
                  <a:cubicBezTo>
                    <a:pt x="136" y="47"/>
                    <a:pt x="135" y="47"/>
                    <a:pt x="137" y="48"/>
                  </a:cubicBezTo>
                  <a:cubicBezTo>
                    <a:pt x="138" y="48"/>
                    <a:pt x="139" y="49"/>
                    <a:pt x="141" y="49"/>
                  </a:cubicBezTo>
                  <a:cubicBezTo>
                    <a:pt x="143" y="49"/>
                    <a:pt x="140" y="52"/>
                    <a:pt x="143" y="49"/>
                  </a:cubicBezTo>
                  <a:cubicBezTo>
                    <a:pt x="146" y="46"/>
                    <a:pt x="141" y="46"/>
                    <a:pt x="146" y="46"/>
                  </a:cubicBezTo>
                  <a:cubicBezTo>
                    <a:pt x="151" y="47"/>
                    <a:pt x="152" y="48"/>
                    <a:pt x="153" y="48"/>
                  </a:cubicBezTo>
                  <a:cubicBezTo>
                    <a:pt x="154" y="47"/>
                    <a:pt x="154" y="48"/>
                    <a:pt x="156" y="47"/>
                  </a:cubicBezTo>
                  <a:cubicBezTo>
                    <a:pt x="159" y="46"/>
                    <a:pt x="159" y="46"/>
                    <a:pt x="160" y="46"/>
                  </a:cubicBezTo>
                  <a:cubicBezTo>
                    <a:pt x="161" y="47"/>
                    <a:pt x="161" y="49"/>
                    <a:pt x="162" y="47"/>
                  </a:cubicBezTo>
                  <a:cubicBezTo>
                    <a:pt x="163" y="45"/>
                    <a:pt x="165" y="45"/>
                    <a:pt x="162" y="44"/>
                  </a:cubicBezTo>
                  <a:cubicBezTo>
                    <a:pt x="159" y="42"/>
                    <a:pt x="158" y="44"/>
                    <a:pt x="158" y="42"/>
                  </a:cubicBezTo>
                  <a:cubicBezTo>
                    <a:pt x="157" y="40"/>
                    <a:pt x="160" y="41"/>
                    <a:pt x="157" y="40"/>
                  </a:cubicBezTo>
                  <a:cubicBezTo>
                    <a:pt x="154" y="40"/>
                    <a:pt x="155" y="40"/>
                    <a:pt x="153" y="39"/>
                  </a:cubicBezTo>
                  <a:cubicBezTo>
                    <a:pt x="151" y="38"/>
                    <a:pt x="149" y="41"/>
                    <a:pt x="148" y="39"/>
                  </a:cubicBezTo>
                  <a:cubicBezTo>
                    <a:pt x="147" y="37"/>
                    <a:pt x="143" y="41"/>
                    <a:pt x="147" y="37"/>
                  </a:cubicBezTo>
                  <a:cubicBezTo>
                    <a:pt x="151" y="34"/>
                    <a:pt x="149" y="32"/>
                    <a:pt x="152" y="33"/>
                  </a:cubicBezTo>
                  <a:cubicBezTo>
                    <a:pt x="155" y="34"/>
                    <a:pt x="154" y="36"/>
                    <a:pt x="155" y="35"/>
                  </a:cubicBezTo>
                  <a:cubicBezTo>
                    <a:pt x="157" y="33"/>
                    <a:pt x="160" y="32"/>
                    <a:pt x="157" y="30"/>
                  </a:cubicBezTo>
                  <a:cubicBezTo>
                    <a:pt x="154" y="28"/>
                    <a:pt x="156" y="29"/>
                    <a:pt x="153" y="28"/>
                  </a:cubicBezTo>
                  <a:cubicBezTo>
                    <a:pt x="150" y="26"/>
                    <a:pt x="147" y="33"/>
                    <a:pt x="146" y="32"/>
                  </a:cubicBezTo>
                  <a:cubicBezTo>
                    <a:pt x="145" y="31"/>
                    <a:pt x="144" y="30"/>
                    <a:pt x="143" y="31"/>
                  </a:cubicBezTo>
                  <a:cubicBezTo>
                    <a:pt x="142" y="31"/>
                    <a:pt x="142" y="34"/>
                    <a:pt x="142" y="36"/>
                  </a:cubicBezTo>
                  <a:cubicBezTo>
                    <a:pt x="142" y="38"/>
                    <a:pt x="143" y="38"/>
                    <a:pt x="140" y="37"/>
                  </a:cubicBezTo>
                  <a:cubicBezTo>
                    <a:pt x="137" y="35"/>
                    <a:pt x="144" y="36"/>
                    <a:pt x="137" y="33"/>
                  </a:cubicBezTo>
                  <a:cubicBezTo>
                    <a:pt x="130" y="31"/>
                    <a:pt x="128" y="31"/>
                    <a:pt x="127" y="32"/>
                  </a:cubicBezTo>
                  <a:cubicBezTo>
                    <a:pt x="126" y="33"/>
                    <a:pt x="125" y="33"/>
                    <a:pt x="124" y="34"/>
                  </a:cubicBezTo>
                  <a:cubicBezTo>
                    <a:pt x="123" y="35"/>
                    <a:pt x="126" y="36"/>
                    <a:pt x="123" y="35"/>
                  </a:cubicBezTo>
                  <a:cubicBezTo>
                    <a:pt x="120" y="33"/>
                    <a:pt x="118" y="35"/>
                    <a:pt x="118" y="35"/>
                  </a:cubicBezTo>
                  <a:cubicBezTo>
                    <a:pt x="118" y="35"/>
                    <a:pt x="117" y="35"/>
                    <a:pt x="116" y="36"/>
                  </a:cubicBezTo>
                  <a:cubicBezTo>
                    <a:pt x="114" y="37"/>
                    <a:pt x="112" y="38"/>
                    <a:pt x="111" y="37"/>
                  </a:cubicBezTo>
                  <a:cubicBezTo>
                    <a:pt x="109" y="37"/>
                    <a:pt x="106" y="38"/>
                    <a:pt x="109" y="34"/>
                  </a:cubicBezTo>
                  <a:cubicBezTo>
                    <a:pt x="111" y="31"/>
                    <a:pt x="109" y="33"/>
                    <a:pt x="113" y="31"/>
                  </a:cubicBezTo>
                  <a:cubicBezTo>
                    <a:pt x="117" y="30"/>
                    <a:pt x="123" y="29"/>
                    <a:pt x="118" y="28"/>
                  </a:cubicBezTo>
                  <a:cubicBezTo>
                    <a:pt x="113" y="27"/>
                    <a:pt x="121" y="27"/>
                    <a:pt x="114" y="24"/>
                  </a:cubicBezTo>
                  <a:cubicBezTo>
                    <a:pt x="107" y="21"/>
                    <a:pt x="107" y="25"/>
                    <a:pt x="107" y="21"/>
                  </a:cubicBezTo>
                  <a:cubicBezTo>
                    <a:pt x="108" y="16"/>
                    <a:pt x="107" y="16"/>
                    <a:pt x="106" y="16"/>
                  </a:cubicBezTo>
                  <a:cubicBezTo>
                    <a:pt x="104" y="16"/>
                    <a:pt x="100" y="17"/>
                    <a:pt x="98" y="18"/>
                  </a:cubicBezTo>
                  <a:cubicBezTo>
                    <a:pt x="97" y="18"/>
                    <a:pt x="99" y="19"/>
                    <a:pt x="96" y="17"/>
                  </a:cubicBezTo>
                  <a:cubicBezTo>
                    <a:pt x="92" y="15"/>
                    <a:pt x="91" y="18"/>
                    <a:pt x="92" y="15"/>
                  </a:cubicBezTo>
                  <a:cubicBezTo>
                    <a:pt x="94" y="13"/>
                    <a:pt x="94" y="12"/>
                    <a:pt x="96" y="11"/>
                  </a:cubicBezTo>
                  <a:cubicBezTo>
                    <a:pt x="98" y="9"/>
                    <a:pt x="97" y="3"/>
                    <a:pt x="102" y="5"/>
                  </a:cubicBezTo>
                  <a:cubicBezTo>
                    <a:pt x="106" y="8"/>
                    <a:pt x="105" y="7"/>
                    <a:pt x="108" y="7"/>
                  </a:cubicBezTo>
                  <a:cubicBezTo>
                    <a:pt x="112" y="7"/>
                    <a:pt x="114" y="7"/>
                    <a:pt x="114" y="6"/>
                  </a:cubicBezTo>
                  <a:cubicBezTo>
                    <a:pt x="114" y="5"/>
                    <a:pt x="109" y="3"/>
                    <a:pt x="109" y="3"/>
                  </a:cubicBezTo>
                  <a:cubicBezTo>
                    <a:pt x="109" y="3"/>
                    <a:pt x="108" y="4"/>
                    <a:pt x="109" y="3"/>
                  </a:cubicBezTo>
                  <a:cubicBezTo>
                    <a:pt x="109" y="2"/>
                    <a:pt x="110" y="1"/>
                    <a:pt x="110" y="1"/>
                  </a:cubicBezTo>
                  <a:cubicBezTo>
                    <a:pt x="109" y="0"/>
                    <a:pt x="109" y="0"/>
                    <a:pt x="109" y="0"/>
                  </a:cubicBezTo>
                  <a:cubicBezTo>
                    <a:pt x="109" y="0"/>
                    <a:pt x="96" y="0"/>
                    <a:pt x="9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51" name="Freeform 41"/>
          <p:cNvSpPr>
            <a:spLocks noEditPoints="1"/>
          </p:cNvSpPr>
          <p:nvPr/>
        </p:nvSpPr>
        <p:spPr bwMode="auto">
          <a:xfrm>
            <a:off x="7133800" y="2699847"/>
            <a:ext cx="321385" cy="292817"/>
          </a:xfrm>
          <a:custGeom>
            <a:avLst/>
            <a:gdLst>
              <a:gd name="T0" fmla="*/ 116 w 196"/>
              <a:gd name="T1" fmla="*/ 2 h 179"/>
              <a:gd name="T2" fmla="*/ 98 w 196"/>
              <a:gd name="T3" fmla="*/ 0 h 179"/>
              <a:gd name="T4" fmla="*/ 98 w 196"/>
              <a:gd name="T5" fmla="*/ 17 h 179"/>
              <a:gd name="T6" fmla="*/ 113 w 196"/>
              <a:gd name="T7" fmla="*/ 18 h 179"/>
              <a:gd name="T8" fmla="*/ 169 w 196"/>
              <a:gd name="T9" fmla="*/ 105 h 179"/>
              <a:gd name="T10" fmla="*/ 98 w 196"/>
              <a:gd name="T11" fmla="*/ 163 h 179"/>
              <a:gd name="T12" fmla="*/ 98 w 196"/>
              <a:gd name="T13" fmla="*/ 179 h 179"/>
              <a:gd name="T14" fmla="*/ 185 w 196"/>
              <a:gd name="T15" fmla="*/ 108 h 179"/>
              <a:gd name="T16" fmla="*/ 116 w 196"/>
              <a:gd name="T17" fmla="*/ 2 h 179"/>
              <a:gd name="T18" fmla="*/ 98 w 196"/>
              <a:gd name="T19" fmla="*/ 0 h 179"/>
              <a:gd name="T20" fmla="*/ 10 w 196"/>
              <a:gd name="T21" fmla="*/ 71 h 179"/>
              <a:gd name="T22" fmla="*/ 79 w 196"/>
              <a:gd name="T23" fmla="*/ 177 h 179"/>
              <a:gd name="T24" fmla="*/ 98 w 196"/>
              <a:gd name="T25" fmla="*/ 179 h 179"/>
              <a:gd name="T26" fmla="*/ 98 w 196"/>
              <a:gd name="T27" fmla="*/ 163 h 179"/>
              <a:gd name="T28" fmla="*/ 83 w 196"/>
              <a:gd name="T29" fmla="*/ 161 h 179"/>
              <a:gd name="T30" fmla="*/ 83 w 196"/>
              <a:gd name="T31" fmla="*/ 161 h 179"/>
              <a:gd name="T32" fmla="*/ 26 w 196"/>
              <a:gd name="T33" fmla="*/ 75 h 179"/>
              <a:gd name="T34" fmla="*/ 98 w 196"/>
              <a:gd name="T35" fmla="*/ 17 h 179"/>
              <a:gd name="T36" fmla="*/ 98 w 196"/>
              <a:gd name="T37"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6" h="179">
                <a:moveTo>
                  <a:pt x="116" y="2"/>
                </a:moveTo>
                <a:cubicBezTo>
                  <a:pt x="110" y="1"/>
                  <a:pt x="104" y="0"/>
                  <a:pt x="98" y="0"/>
                </a:cubicBezTo>
                <a:cubicBezTo>
                  <a:pt x="98" y="17"/>
                  <a:pt x="98" y="17"/>
                  <a:pt x="98" y="17"/>
                </a:cubicBezTo>
                <a:cubicBezTo>
                  <a:pt x="103" y="17"/>
                  <a:pt x="108" y="17"/>
                  <a:pt x="113" y="18"/>
                </a:cubicBezTo>
                <a:cubicBezTo>
                  <a:pt x="152" y="27"/>
                  <a:pt x="177" y="65"/>
                  <a:pt x="169" y="105"/>
                </a:cubicBezTo>
                <a:cubicBezTo>
                  <a:pt x="162" y="139"/>
                  <a:pt x="131" y="163"/>
                  <a:pt x="98" y="163"/>
                </a:cubicBezTo>
                <a:cubicBezTo>
                  <a:pt x="98" y="179"/>
                  <a:pt x="98" y="179"/>
                  <a:pt x="98" y="179"/>
                </a:cubicBezTo>
                <a:cubicBezTo>
                  <a:pt x="139" y="179"/>
                  <a:pt x="177" y="150"/>
                  <a:pt x="185" y="108"/>
                </a:cubicBezTo>
                <a:cubicBezTo>
                  <a:pt x="196" y="60"/>
                  <a:pt x="165" y="12"/>
                  <a:pt x="116" y="2"/>
                </a:cubicBezTo>
                <a:close/>
                <a:moveTo>
                  <a:pt x="98" y="0"/>
                </a:moveTo>
                <a:cubicBezTo>
                  <a:pt x="56" y="0"/>
                  <a:pt x="19" y="29"/>
                  <a:pt x="10" y="71"/>
                </a:cubicBezTo>
                <a:cubicBezTo>
                  <a:pt x="0" y="120"/>
                  <a:pt x="31" y="167"/>
                  <a:pt x="79" y="177"/>
                </a:cubicBezTo>
                <a:cubicBezTo>
                  <a:pt x="85" y="179"/>
                  <a:pt x="92" y="179"/>
                  <a:pt x="98" y="179"/>
                </a:cubicBezTo>
                <a:cubicBezTo>
                  <a:pt x="98" y="163"/>
                  <a:pt x="98" y="163"/>
                  <a:pt x="98" y="163"/>
                </a:cubicBezTo>
                <a:cubicBezTo>
                  <a:pt x="93" y="163"/>
                  <a:pt x="88" y="162"/>
                  <a:pt x="83" y="161"/>
                </a:cubicBezTo>
                <a:cubicBezTo>
                  <a:pt x="83" y="161"/>
                  <a:pt x="83" y="161"/>
                  <a:pt x="83" y="161"/>
                </a:cubicBezTo>
                <a:cubicBezTo>
                  <a:pt x="43" y="153"/>
                  <a:pt x="18" y="114"/>
                  <a:pt x="26" y="75"/>
                </a:cubicBezTo>
                <a:cubicBezTo>
                  <a:pt x="33" y="40"/>
                  <a:pt x="64" y="17"/>
                  <a:pt x="98" y="17"/>
                </a:cubicBezTo>
                <a:lnTo>
                  <a:pt x="98"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2" name="Freeform 42"/>
          <p:cNvSpPr/>
          <p:nvPr/>
        </p:nvSpPr>
        <p:spPr bwMode="auto">
          <a:xfrm>
            <a:off x="7217122" y="2970048"/>
            <a:ext cx="69038" cy="148790"/>
          </a:xfrm>
          <a:custGeom>
            <a:avLst/>
            <a:gdLst>
              <a:gd name="T0" fmla="*/ 33 w 58"/>
              <a:gd name="T1" fmla="*/ 125 h 125"/>
              <a:gd name="T2" fmla="*/ 0 w 58"/>
              <a:gd name="T3" fmla="*/ 118 h 125"/>
              <a:gd name="T4" fmla="*/ 25 w 58"/>
              <a:gd name="T5" fmla="*/ 0 h 125"/>
              <a:gd name="T6" fmla="*/ 58 w 58"/>
              <a:gd name="T7" fmla="*/ 7 h 125"/>
              <a:gd name="T8" fmla="*/ 33 w 58"/>
              <a:gd name="T9" fmla="*/ 125 h 125"/>
            </a:gdLst>
            <a:ahLst/>
            <a:cxnLst>
              <a:cxn ang="0">
                <a:pos x="T0" y="T1"/>
              </a:cxn>
              <a:cxn ang="0">
                <a:pos x="T2" y="T3"/>
              </a:cxn>
              <a:cxn ang="0">
                <a:pos x="T4" y="T5"/>
              </a:cxn>
              <a:cxn ang="0">
                <a:pos x="T6" y="T7"/>
              </a:cxn>
              <a:cxn ang="0">
                <a:pos x="T8" y="T9"/>
              </a:cxn>
            </a:cxnLst>
            <a:rect l="0" t="0" r="r" b="b"/>
            <a:pathLst>
              <a:path w="58" h="125">
                <a:moveTo>
                  <a:pt x="33" y="125"/>
                </a:moveTo>
                <a:lnTo>
                  <a:pt x="0" y="118"/>
                </a:lnTo>
                <a:lnTo>
                  <a:pt x="25" y="0"/>
                </a:lnTo>
                <a:lnTo>
                  <a:pt x="58" y="7"/>
                </a:lnTo>
                <a:lnTo>
                  <a:pt x="33" y="12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3" name="Freeform 43"/>
          <p:cNvSpPr/>
          <p:nvPr/>
        </p:nvSpPr>
        <p:spPr bwMode="auto">
          <a:xfrm>
            <a:off x="7188554" y="3015280"/>
            <a:ext cx="97606" cy="201164"/>
          </a:xfrm>
          <a:custGeom>
            <a:avLst/>
            <a:gdLst>
              <a:gd name="T0" fmla="*/ 40 w 60"/>
              <a:gd name="T1" fmla="*/ 106 h 123"/>
              <a:gd name="T2" fmla="*/ 18 w 60"/>
              <a:gd name="T3" fmla="*/ 121 h 123"/>
              <a:gd name="T4" fmla="*/ 3 w 60"/>
              <a:gd name="T5" fmla="*/ 98 h 123"/>
              <a:gd name="T6" fmla="*/ 20 w 60"/>
              <a:gd name="T7" fmla="*/ 17 h 123"/>
              <a:gd name="T8" fmla="*/ 42 w 60"/>
              <a:gd name="T9" fmla="*/ 2 h 123"/>
              <a:gd name="T10" fmla="*/ 57 w 60"/>
              <a:gd name="T11" fmla="*/ 25 h 123"/>
              <a:gd name="T12" fmla="*/ 40 w 60"/>
              <a:gd name="T13" fmla="*/ 106 h 123"/>
            </a:gdLst>
            <a:ahLst/>
            <a:cxnLst>
              <a:cxn ang="0">
                <a:pos x="T0" y="T1"/>
              </a:cxn>
              <a:cxn ang="0">
                <a:pos x="T2" y="T3"/>
              </a:cxn>
              <a:cxn ang="0">
                <a:pos x="T4" y="T5"/>
              </a:cxn>
              <a:cxn ang="0">
                <a:pos x="T6" y="T7"/>
              </a:cxn>
              <a:cxn ang="0">
                <a:pos x="T8" y="T9"/>
              </a:cxn>
              <a:cxn ang="0">
                <a:pos x="T10" y="T11"/>
              </a:cxn>
              <a:cxn ang="0">
                <a:pos x="T12" y="T13"/>
              </a:cxn>
            </a:cxnLst>
            <a:rect l="0" t="0" r="r" b="b"/>
            <a:pathLst>
              <a:path w="60" h="123">
                <a:moveTo>
                  <a:pt x="40" y="106"/>
                </a:moveTo>
                <a:cubicBezTo>
                  <a:pt x="38" y="116"/>
                  <a:pt x="28" y="123"/>
                  <a:pt x="18" y="121"/>
                </a:cubicBezTo>
                <a:cubicBezTo>
                  <a:pt x="7" y="118"/>
                  <a:pt x="0" y="108"/>
                  <a:pt x="3" y="98"/>
                </a:cubicBezTo>
                <a:cubicBezTo>
                  <a:pt x="20" y="17"/>
                  <a:pt x="20" y="17"/>
                  <a:pt x="20" y="17"/>
                </a:cubicBezTo>
                <a:cubicBezTo>
                  <a:pt x="22" y="6"/>
                  <a:pt x="32" y="0"/>
                  <a:pt x="42" y="2"/>
                </a:cubicBezTo>
                <a:cubicBezTo>
                  <a:pt x="53" y="4"/>
                  <a:pt x="60" y="14"/>
                  <a:pt x="57" y="25"/>
                </a:cubicBezTo>
                <a:lnTo>
                  <a:pt x="40" y="10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4" name="Freeform 45"/>
          <p:cNvSpPr>
            <a:spLocks noEditPoints="1"/>
          </p:cNvSpPr>
          <p:nvPr/>
        </p:nvSpPr>
        <p:spPr bwMode="auto">
          <a:xfrm>
            <a:off x="6180357" y="2756982"/>
            <a:ext cx="478507" cy="396375"/>
          </a:xfrm>
          <a:custGeom>
            <a:avLst/>
            <a:gdLst>
              <a:gd name="T0" fmla="*/ 199 w 293"/>
              <a:gd name="T1" fmla="*/ 192 h 242"/>
              <a:gd name="T2" fmla="*/ 219 w 293"/>
              <a:gd name="T3" fmla="*/ 205 h 242"/>
              <a:gd name="T4" fmla="*/ 219 w 293"/>
              <a:gd name="T5" fmla="*/ 214 h 242"/>
              <a:gd name="T6" fmla="*/ 199 w 293"/>
              <a:gd name="T7" fmla="*/ 214 h 242"/>
              <a:gd name="T8" fmla="*/ 219 w 293"/>
              <a:gd name="T9" fmla="*/ 242 h 242"/>
              <a:gd name="T10" fmla="*/ 242 w 293"/>
              <a:gd name="T11" fmla="*/ 216 h 242"/>
              <a:gd name="T12" fmla="*/ 199 w 293"/>
              <a:gd name="T13" fmla="*/ 170 h 242"/>
              <a:gd name="T14" fmla="*/ 293 w 293"/>
              <a:gd name="T15" fmla="*/ 147 h 242"/>
              <a:gd name="T16" fmla="*/ 269 w 293"/>
              <a:gd name="T17" fmla="*/ 0 h 242"/>
              <a:gd name="T18" fmla="*/ 199 w 293"/>
              <a:gd name="T19" fmla="*/ 16 h 242"/>
              <a:gd name="T20" fmla="*/ 275 w 293"/>
              <a:gd name="T21" fmla="*/ 35 h 242"/>
              <a:gd name="T22" fmla="*/ 256 w 293"/>
              <a:gd name="T23" fmla="*/ 154 h 242"/>
              <a:gd name="T24" fmla="*/ 199 w 293"/>
              <a:gd name="T25" fmla="*/ 170 h 242"/>
              <a:gd name="T26" fmla="*/ 175 w 293"/>
              <a:gd name="T27" fmla="*/ 192 h 242"/>
              <a:gd name="T28" fmla="*/ 199 w 293"/>
              <a:gd name="T29" fmla="*/ 170 h 242"/>
              <a:gd name="T30" fmla="*/ 146 w 293"/>
              <a:gd name="T31" fmla="*/ 154 h 242"/>
              <a:gd name="T32" fmla="*/ 199 w 293"/>
              <a:gd name="T33" fmla="*/ 242 h 242"/>
              <a:gd name="T34" fmla="*/ 179 w 293"/>
              <a:gd name="T35" fmla="*/ 214 h 242"/>
              <a:gd name="T36" fmla="*/ 179 w 293"/>
              <a:gd name="T37" fmla="*/ 205 h 242"/>
              <a:gd name="T38" fmla="*/ 199 w 293"/>
              <a:gd name="T39" fmla="*/ 192 h 242"/>
              <a:gd name="T40" fmla="*/ 146 w 293"/>
              <a:gd name="T41" fmla="*/ 0 h 242"/>
              <a:gd name="T42" fmla="*/ 199 w 293"/>
              <a:gd name="T43" fmla="*/ 16 h 242"/>
              <a:gd name="T44" fmla="*/ 146 w 293"/>
              <a:gd name="T45" fmla="*/ 0 h 242"/>
              <a:gd name="T46" fmla="*/ 0 w 293"/>
              <a:gd name="T47" fmla="*/ 24 h 242"/>
              <a:gd name="T48" fmla="*/ 23 w 293"/>
              <a:gd name="T49" fmla="*/ 170 h 242"/>
              <a:gd name="T50" fmla="*/ 117 w 293"/>
              <a:gd name="T51" fmla="*/ 192 h 242"/>
              <a:gd name="T52" fmla="*/ 52 w 293"/>
              <a:gd name="T53" fmla="*/ 216 h 242"/>
              <a:gd name="T54" fmla="*/ 75 w 293"/>
              <a:gd name="T55" fmla="*/ 242 h 242"/>
              <a:gd name="T56" fmla="*/ 146 w 293"/>
              <a:gd name="T57" fmla="*/ 154 h 242"/>
              <a:gd name="T58" fmla="*/ 37 w 293"/>
              <a:gd name="T59" fmla="*/ 154 h 242"/>
              <a:gd name="T60" fmla="*/ 17 w 293"/>
              <a:gd name="T61" fmla="*/ 35 h 242"/>
              <a:gd name="T62" fmla="*/ 146 w 293"/>
              <a:gd name="T63" fmla="*/ 1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3" h="242">
                <a:moveTo>
                  <a:pt x="219" y="192"/>
                </a:moveTo>
                <a:cubicBezTo>
                  <a:pt x="199" y="192"/>
                  <a:pt x="199" y="192"/>
                  <a:pt x="199" y="192"/>
                </a:cubicBezTo>
                <a:cubicBezTo>
                  <a:pt x="199" y="205"/>
                  <a:pt x="199" y="205"/>
                  <a:pt x="199" y="205"/>
                </a:cubicBezTo>
                <a:cubicBezTo>
                  <a:pt x="219" y="205"/>
                  <a:pt x="219" y="205"/>
                  <a:pt x="219" y="205"/>
                </a:cubicBezTo>
                <a:cubicBezTo>
                  <a:pt x="221" y="205"/>
                  <a:pt x="223" y="207"/>
                  <a:pt x="223" y="209"/>
                </a:cubicBezTo>
                <a:cubicBezTo>
                  <a:pt x="223" y="212"/>
                  <a:pt x="221" y="214"/>
                  <a:pt x="219" y="214"/>
                </a:cubicBezTo>
                <a:cubicBezTo>
                  <a:pt x="219" y="214"/>
                  <a:pt x="219" y="214"/>
                  <a:pt x="219" y="214"/>
                </a:cubicBezTo>
                <a:cubicBezTo>
                  <a:pt x="199" y="214"/>
                  <a:pt x="199" y="214"/>
                  <a:pt x="199" y="214"/>
                </a:cubicBezTo>
                <a:cubicBezTo>
                  <a:pt x="199" y="242"/>
                  <a:pt x="199" y="242"/>
                  <a:pt x="199" y="242"/>
                </a:cubicBezTo>
                <a:cubicBezTo>
                  <a:pt x="219" y="242"/>
                  <a:pt x="219" y="242"/>
                  <a:pt x="219" y="242"/>
                </a:cubicBezTo>
                <a:cubicBezTo>
                  <a:pt x="232" y="242"/>
                  <a:pt x="242" y="232"/>
                  <a:pt x="242" y="219"/>
                </a:cubicBezTo>
                <a:cubicBezTo>
                  <a:pt x="242" y="216"/>
                  <a:pt x="242" y="216"/>
                  <a:pt x="242" y="216"/>
                </a:cubicBezTo>
                <a:cubicBezTo>
                  <a:pt x="242" y="203"/>
                  <a:pt x="232" y="192"/>
                  <a:pt x="219" y="192"/>
                </a:cubicBezTo>
                <a:close/>
                <a:moveTo>
                  <a:pt x="199" y="170"/>
                </a:moveTo>
                <a:cubicBezTo>
                  <a:pt x="269" y="170"/>
                  <a:pt x="269" y="170"/>
                  <a:pt x="269" y="170"/>
                </a:cubicBezTo>
                <a:cubicBezTo>
                  <a:pt x="282" y="170"/>
                  <a:pt x="293" y="160"/>
                  <a:pt x="293" y="147"/>
                </a:cubicBezTo>
                <a:cubicBezTo>
                  <a:pt x="293" y="24"/>
                  <a:pt x="293" y="24"/>
                  <a:pt x="293" y="24"/>
                </a:cubicBezTo>
                <a:cubicBezTo>
                  <a:pt x="293" y="11"/>
                  <a:pt x="282" y="0"/>
                  <a:pt x="269" y="0"/>
                </a:cubicBezTo>
                <a:cubicBezTo>
                  <a:pt x="199" y="0"/>
                  <a:pt x="199" y="0"/>
                  <a:pt x="199" y="0"/>
                </a:cubicBezTo>
                <a:cubicBezTo>
                  <a:pt x="199" y="16"/>
                  <a:pt x="199" y="16"/>
                  <a:pt x="199" y="16"/>
                </a:cubicBezTo>
                <a:cubicBezTo>
                  <a:pt x="256" y="16"/>
                  <a:pt x="256" y="16"/>
                  <a:pt x="256" y="16"/>
                </a:cubicBezTo>
                <a:cubicBezTo>
                  <a:pt x="267" y="16"/>
                  <a:pt x="275" y="24"/>
                  <a:pt x="275" y="35"/>
                </a:cubicBezTo>
                <a:cubicBezTo>
                  <a:pt x="275" y="135"/>
                  <a:pt x="275" y="135"/>
                  <a:pt x="275" y="135"/>
                </a:cubicBezTo>
                <a:cubicBezTo>
                  <a:pt x="275" y="146"/>
                  <a:pt x="267" y="154"/>
                  <a:pt x="256" y="154"/>
                </a:cubicBezTo>
                <a:cubicBezTo>
                  <a:pt x="199" y="154"/>
                  <a:pt x="199" y="154"/>
                  <a:pt x="199" y="154"/>
                </a:cubicBezTo>
                <a:lnTo>
                  <a:pt x="199" y="170"/>
                </a:lnTo>
                <a:close/>
                <a:moveTo>
                  <a:pt x="199" y="192"/>
                </a:moveTo>
                <a:cubicBezTo>
                  <a:pt x="175" y="192"/>
                  <a:pt x="175" y="192"/>
                  <a:pt x="175" y="192"/>
                </a:cubicBezTo>
                <a:cubicBezTo>
                  <a:pt x="175" y="170"/>
                  <a:pt x="175" y="170"/>
                  <a:pt x="175" y="170"/>
                </a:cubicBezTo>
                <a:cubicBezTo>
                  <a:pt x="199" y="170"/>
                  <a:pt x="199" y="170"/>
                  <a:pt x="199" y="170"/>
                </a:cubicBezTo>
                <a:cubicBezTo>
                  <a:pt x="199" y="154"/>
                  <a:pt x="199" y="154"/>
                  <a:pt x="199" y="154"/>
                </a:cubicBezTo>
                <a:cubicBezTo>
                  <a:pt x="146" y="154"/>
                  <a:pt x="146" y="154"/>
                  <a:pt x="146" y="154"/>
                </a:cubicBezTo>
                <a:cubicBezTo>
                  <a:pt x="146" y="242"/>
                  <a:pt x="146" y="242"/>
                  <a:pt x="146" y="242"/>
                </a:cubicBezTo>
                <a:cubicBezTo>
                  <a:pt x="199" y="242"/>
                  <a:pt x="199" y="242"/>
                  <a:pt x="199" y="242"/>
                </a:cubicBezTo>
                <a:cubicBezTo>
                  <a:pt x="199" y="214"/>
                  <a:pt x="199" y="214"/>
                  <a:pt x="199" y="214"/>
                </a:cubicBezTo>
                <a:cubicBezTo>
                  <a:pt x="179" y="214"/>
                  <a:pt x="179" y="214"/>
                  <a:pt x="179" y="214"/>
                </a:cubicBezTo>
                <a:cubicBezTo>
                  <a:pt x="177" y="214"/>
                  <a:pt x="175" y="212"/>
                  <a:pt x="175" y="209"/>
                </a:cubicBezTo>
                <a:cubicBezTo>
                  <a:pt x="175" y="207"/>
                  <a:pt x="177" y="205"/>
                  <a:pt x="179" y="205"/>
                </a:cubicBezTo>
                <a:cubicBezTo>
                  <a:pt x="199" y="205"/>
                  <a:pt x="199" y="205"/>
                  <a:pt x="199" y="205"/>
                </a:cubicBezTo>
                <a:cubicBezTo>
                  <a:pt x="199" y="192"/>
                  <a:pt x="199" y="192"/>
                  <a:pt x="199" y="192"/>
                </a:cubicBezTo>
                <a:close/>
                <a:moveTo>
                  <a:pt x="199" y="0"/>
                </a:moveTo>
                <a:cubicBezTo>
                  <a:pt x="146" y="0"/>
                  <a:pt x="146" y="0"/>
                  <a:pt x="146" y="0"/>
                </a:cubicBezTo>
                <a:cubicBezTo>
                  <a:pt x="146" y="16"/>
                  <a:pt x="146" y="16"/>
                  <a:pt x="146" y="16"/>
                </a:cubicBezTo>
                <a:cubicBezTo>
                  <a:pt x="199" y="16"/>
                  <a:pt x="199" y="16"/>
                  <a:pt x="199" y="16"/>
                </a:cubicBezTo>
                <a:lnTo>
                  <a:pt x="199" y="0"/>
                </a:lnTo>
                <a:close/>
                <a:moveTo>
                  <a:pt x="146" y="0"/>
                </a:moveTo>
                <a:cubicBezTo>
                  <a:pt x="23" y="0"/>
                  <a:pt x="23" y="0"/>
                  <a:pt x="23" y="0"/>
                </a:cubicBezTo>
                <a:cubicBezTo>
                  <a:pt x="10" y="0"/>
                  <a:pt x="0" y="11"/>
                  <a:pt x="0" y="24"/>
                </a:cubicBezTo>
                <a:cubicBezTo>
                  <a:pt x="0" y="147"/>
                  <a:pt x="0" y="147"/>
                  <a:pt x="0" y="147"/>
                </a:cubicBezTo>
                <a:cubicBezTo>
                  <a:pt x="0" y="160"/>
                  <a:pt x="10" y="170"/>
                  <a:pt x="23" y="170"/>
                </a:cubicBezTo>
                <a:cubicBezTo>
                  <a:pt x="117" y="170"/>
                  <a:pt x="117" y="170"/>
                  <a:pt x="117" y="170"/>
                </a:cubicBezTo>
                <a:cubicBezTo>
                  <a:pt x="117" y="192"/>
                  <a:pt x="117" y="192"/>
                  <a:pt x="117" y="192"/>
                </a:cubicBezTo>
                <a:cubicBezTo>
                  <a:pt x="75" y="192"/>
                  <a:pt x="75" y="192"/>
                  <a:pt x="75" y="192"/>
                </a:cubicBezTo>
                <a:cubicBezTo>
                  <a:pt x="62" y="192"/>
                  <a:pt x="52" y="203"/>
                  <a:pt x="52" y="216"/>
                </a:cubicBezTo>
                <a:cubicBezTo>
                  <a:pt x="52" y="219"/>
                  <a:pt x="52" y="219"/>
                  <a:pt x="52" y="219"/>
                </a:cubicBezTo>
                <a:cubicBezTo>
                  <a:pt x="52" y="232"/>
                  <a:pt x="62" y="242"/>
                  <a:pt x="75" y="242"/>
                </a:cubicBezTo>
                <a:cubicBezTo>
                  <a:pt x="146" y="242"/>
                  <a:pt x="146" y="242"/>
                  <a:pt x="146" y="242"/>
                </a:cubicBezTo>
                <a:cubicBezTo>
                  <a:pt x="146" y="154"/>
                  <a:pt x="146" y="154"/>
                  <a:pt x="146" y="154"/>
                </a:cubicBezTo>
                <a:cubicBezTo>
                  <a:pt x="37" y="154"/>
                  <a:pt x="37" y="154"/>
                  <a:pt x="37" y="154"/>
                </a:cubicBezTo>
                <a:cubicBezTo>
                  <a:pt x="37" y="154"/>
                  <a:pt x="37" y="154"/>
                  <a:pt x="37" y="154"/>
                </a:cubicBezTo>
                <a:cubicBezTo>
                  <a:pt x="26" y="154"/>
                  <a:pt x="17" y="146"/>
                  <a:pt x="17" y="135"/>
                </a:cubicBezTo>
                <a:cubicBezTo>
                  <a:pt x="17" y="35"/>
                  <a:pt x="17" y="35"/>
                  <a:pt x="17" y="35"/>
                </a:cubicBezTo>
                <a:cubicBezTo>
                  <a:pt x="17" y="24"/>
                  <a:pt x="26" y="16"/>
                  <a:pt x="37" y="16"/>
                </a:cubicBezTo>
                <a:cubicBezTo>
                  <a:pt x="146" y="16"/>
                  <a:pt x="146" y="16"/>
                  <a:pt x="146" y="16"/>
                </a:cubicBezTo>
                <a:lnTo>
                  <a:pt x="146"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5" name="Freeform 46"/>
          <p:cNvSpPr>
            <a:spLocks noEditPoints="1"/>
          </p:cNvSpPr>
          <p:nvPr/>
        </p:nvSpPr>
        <p:spPr bwMode="auto">
          <a:xfrm>
            <a:off x="7026671" y="1967803"/>
            <a:ext cx="614203" cy="716570"/>
          </a:xfrm>
          <a:custGeom>
            <a:avLst/>
            <a:gdLst>
              <a:gd name="T0" fmla="*/ 376 w 376"/>
              <a:gd name="T1" fmla="*/ 43 h 438"/>
              <a:gd name="T2" fmla="*/ 324 w 376"/>
              <a:gd name="T3" fmla="*/ 32 h 438"/>
              <a:gd name="T4" fmla="*/ 334 w 376"/>
              <a:gd name="T5" fmla="*/ 54 h 438"/>
              <a:gd name="T6" fmla="*/ 324 w 376"/>
              <a:gd name="T7" fmla="*/ 59 h 438"/>
              <a:gd name="T8" fmla="*/ 272 w 376"/>
              <a:gd name="T9" fmla="*/ 63 h 438"/>
              <a:gd name="T10" fmla="*/ 304 w 376"/>
              <a:gd name="T11" fmla="*/ 98 h 438"/>
              <a:gd name="T12" fmla="*/ 256 w 376"/>
              <a:gd name="T13" fmla="*/ 81 h 438"/>
              <a:gd name="T14" fmla="*/ 271 w 376"/>
              <a:gd name="T15" fmla="*/ 103 h 438"/>
              <a:gd name="T16" fmla="*/ 241 w 376"/>
              <a:gd name="T17" fmla="*/ 100 h 438"/>
              <a:gd name="T18" fmla="*/ 256 w 376"/>
              <a:gd name="T19" fmla="*/ 122 h 438"/>
              <a:gd name="T20" fmla="*/ 226 w 376"/>
              <a:gd name="T21" fmla="*/ 119 h 438"/>
              <a:gd name="T22" fmla="*/ 240 w 376"/>
              <a:gd name="T23" fmla="*/ 140 h 438"/>
              <a:gd name="T24" fmla="*/ 210 w 376"/>
              <a:gd name="T25" fmla="*/ 138 h 438"/>
              <a:gd name="T26" fmla="*/ 242 w 376"/>
              <a:gd name="T27" fmla="*/ 173 h 438"/>
              <a:gd name="T28" fmla="*/ 195 w 376"/>
              <a:gd name="T29" fmla="*/ 156 h 438"/>
              <a:gd name="T30" fmla="*/ 210 w 376"/>
              <a:gd name="T31" fmla="*/ 178 h 438"/>
              <a:gd name="T32" fmla="*/ 180 w 376"/>
              <a:gd name="T33" fmla="*/ 175 h 438"/>
              <a:gd name="T34" fmla="*/ 194 w 376"/>
              <a:gd name="T35" fmla="*/ 197 h 438"/>
              <a:gd name="T36" fmla="*/ 164 w 376"/>
              <a:gd name="T37" fmla="*/ 194 h 438"/>
              <a:gd name="T38" fmla="*/ 179 w 376"/>
              <a:gd name="T39" fmla="*/ 215 h 438"/>
              <a:gd name="T40" fmla="*/ 149 w 376"/>
              <a:gd name="T41" fmla="*/ 213 h 438"/>
              <a:gd name="T42" fmla="*/ 181 w 376"/>
              <a:gd name="T43" fmla="*/ 248 h 438"/>
              <a:gd name="T44" fmla="*/ 134 w 376"/>
              <a:gd name="T45" fmla="*/ 232 h 438"/>
              <a:gd name="T46" fmla="*/ 148 w 376"/>
              <a:gd name="T47" fmla="*/ 253 h 438"/>
              <a:gd name="T48" fmla="*/ 118 w 376"/>
              <a:gd name="T49" fmla="*/ 250 h 438"/>
              <a:gd name="T50" fmla="*/ 133 w 376"/>
              <a:gd name="T51" fmla="*/ 272 h 438"/>
              <a:gd name="T52" fmla="*/ 103 w 376"/>
              <a:gd name="T53" fmla="*/ 269 h 438"/>
              <a:gd name="T54" fmla="*/ 117 w 376"/>
              <a:gd name="T55" fmla="*/ 290 h 438"/>
              <a:gd name="T56" fmla="*/ 88 w 376"/>
              <a:gd name="T57" fmla="*/ 288 h 438"/>
              <a:gd name="T58" fmla="*/ 119 w 376"/>
              <a:gd name="T59" fmla="*/ 323 h 438"/>
              <a:gd name="T60" fmla="*/ 72 w 376"/>
              <a:gd name="T61" fmla="*/ 307 h 438"/>
              <a:gd name="T62" fmla="*/ 87 w 376"/>
              <a:gd name="T63" fmla="*/ 328 h 438"/>
              <a:gd name="T64" fmla="*/ 57 w 376"/>
              <a:gd name="T65" fmla="*/ 325 h 438"/>
              <a:gd name="T66" fmla="*/ 71 w 376"/>
              <a:gd name="T67" fmla="*/ 347 h 438"/>
              <a:gd name="T68" fmla="*/ 42 w 376"/>
              <a:gd name="T69" fmla="*/ 344 h 438"/>
              <a:gd name="T70" fmla="*/ 56 w 376"/>
              <a:gd name="T71" fmla="*/ 366 h 438"/>
              <a:gd name="T72" fmla="*/ 26 w 376"/>
              <a:gd name="T73" fmla="*/ 363 h 438"/>
              <a:gd name="T74" fmla="*/ 58 w 376"/>
              <a:gd name="T75" fmla="*/ 398 h 438"/>
              <a:gd name="T76" fmla="*/ 0 w 376"/>
              <a:gd name="T77" fmla="*/ 395 h 438"/>
              <a:gd name="T78" fmla="*/ 324 w 376"/>
              <a:gd name="T79" fmla="*/ 106 h 438"/>
              <a:gd name="T80" fmla="*/ 316 w 376"/>
              <a:gd name="T81" fmla="*/ 56 h 438"/>
              <a:gd name="T82" fmla="*/ 324 w 376"/>
              <a:gd name="T83" fmla="*/ 32 h 438"/>
              <a:gd name="T84" fmla="*/ 323 w 376"/>
              <a:gd name="T85" fmla="*/ 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76" h="438">
                <a:moveTo>
                  <a:pt x="324" y="106"/>
                </a:moveTo>
                <a:cubicBezTo>
                  <a:pt x="376" y="43"/>
                  <a:pt x="376" y="43"/>
                  <a:pt x="376" y="43"/>
                </a:cubicBezTo>
                <a:cubicBezTo>
                  <a:pt x="324" y="1"/>
                  <a:pt x="324" y="1"/>
                  <a:pt x="324" y="1"/>
                </a:cubicBezTo>
                <a:cubicBezTo>
                  <a:pt x="324" y="32"/>
                  <a:pt x="324" y="32"/>
                  <a:pt x="324" y="32"/>
                </a:cubicBezTo>
                <a:cubicBezTo>
                  <a:pt x="327" y="32"/>
                  <a:pt x="330" y="33"/>
                  <a:pt x="332" y="35"/>
                </a:cubicBezTo>
                <a:cubicBezTo>
                  <a:pt x="338" y="40"/>
                  <a:pt x="339" y="49"/>
                  <a:pt x="334" y="54"/>
                </a:cubicBezTo>
                <a:cubicBezTo>
                  <a:pt x="334" y="54"/>
                  <a:pt x="334" y="54"/>
                  <a:pt x="334" y="54"/>
                </a:cubicBezTo>
                <a:cubicBezTo>
                  <a:pt x="332" y="57"/>
                  <a:pt x="328" y="59"/>
                  <a:pt x="324" y="59"/>
                </a:cubicBezTo>
                <a:lnTo>
                  <a:pt x="324" y="106"/>
                </a:lnTo>
                <a:close/>
                <a:moveTo>
                  <a:pt x="272" y="63"/>
                </a:moveTo>
                <a:cubicBezTo>
                  <a:pt x="308" y="92"/>
                  <a:pt x="308" y="92"/>
                  <a:pt x="308" y="92"/>
                </a:cubicBezTo>
                <a:cubicBezTo>
                  <a:pt x="304" y="98"/>
                  <a:pt x="304" y="98"/>
                  <a:pt x="304" y="98"/>
                </a:cubicBezTo>
                <a:cubicBezTo>
                  <a:pt x="267" y="68"/>
                  <a:pt x="267" y="68"/>
                  <a:pt x="267" y="68"/>
                </a:cubicBezTo>
                <a:cubicBezTo>
                  <a:pt x="256" y="81"/>
                  <a:pt x="256" y="81"/>
                  <a:pt x="256" y="81"/>
                </a:cubicBezTo>
                <a:cubicBezTo>
                  <a:pt x="276" y="97"/>
                  <a:pt x="276" y="97"/>
                  <a:pt x="276" y="97"/>
                </a:cubicBezTo>
                <a:cubicBezTo>
                  <a:pt x="271" y="103"/>
                  <a:pt x="271" y="103"/>
                  <a:pt x="271" y="103"/>
                </a:cubicBezTo>
                <a:cubicBezTo>
                  <a:pt x="252" y="87"/>
                  <a:pt x="252" y="87"/>
                  <a:pt x="252" y="87"/>
                </a:cubicBezTo>
                <a:cubicBezTo>
                  <a:pt x="241" y="100"/>
                  <a:pt x="241" y="100"/>
                  <a:pt x="241" y="100"/>
                </a:cubicBezTo>
                <a:cubicBezTo>
                  <a:pt x="260" y="116"/>
                  <a:pt x="260" y="116"/>
                  <a:pt x="260" y="116"/>
                </a:cubicBezTo>
                <a:cubicBezTo>
                  <a:pt x="256" y="122"/>
                  <a:pt x="256" y="122"/>
                  <a:pt x="256" y="122"/>
                </a:cubicBezTo>
                <a:cubicBezTo>
                  <a:pt x="236" y="106"/>
                  <a:pt x="236" y="106"/>
                  <a:pt x="236" y="106"/>
                </a:cubicBezTo>
                <a:cubicBezTo>
                  <a:pt x="226" y="119"/>
                  <a:pt x="226" y="119"/>
                  <a:pt x="226" y="119"/>
                </a:cubicBezTo>
                <a:cubicBezTo>
                  <a:pt x="245" y="135"/>
                  <a:pt x="245" y="135"/>
                  <a:pt x="245" y="135"/>
                </a:cubicBezTo>
                <a:cubicBezTo>
                  <a:pt x="240" y="140"/>
                  <a:pt x="240" y="140"/>
                  <a:pt x="240" y="140"/>
                </a:cubicBezTo>
                <a:cubicBezTo>
                  <a:pt x="221" y="125"/>
                  <a:pt x="221" y="125"/>
                  <a:pt x="221" y="125"/>
                </a:cubicBezTo>
                <a:cubicBezTo>
                  <a:pt x="210" y="138"/>
                  <a:pt x="210" y="138"/>
                  <a:pt x="210" y="138"/>
                </a:cubicBezTo>
                <a:cubicBezTo>
                  <a:pt x="247" y="167"/>
                  <a:pt x="247" y="167"/>
                  <a:pt x="247" y="167"/>
                </a:cubicBezTo>
                <a:cubicBezTo>
                  <a:pt x="242" y="173"/>
                  <a:pt x="242" y="173"/>
                  <a:pt x="242" y="173"/>
                </a:cubicBezTo>
                <a:cubicBezTo>
                  <a:pt x="206" y="143"/>
                  <a:pt x="206" y="143"/>
                  <a:pt x="206" y="143"/>
                </a:cubicBezTo>
                <a:cubicBezTo>
                  <a:pt x="195" y="156"/>
                  <a:pt x="195" y="156"/>
                  <a:pt x="195" y="156"/>
                </a:cubicBezTo>
                <a:cubicBezTo>
                  <a:pt x="214" y="172"/>
                  <a:pt x="214" y="172"/>
                  <a:pt x="214" y="172"/>
                </a:cubicBezTo>
                <a:cubicBezTo>
                  <a:pt x="210" y="178"/>
                  <a:pt x="210" y="178"/>
                  <a:pt x="210" y="178"/>
                </a:cubicBezTo>
                <a:cubicBezTo>
                  <a:pt x="190" y="162"/>
                  <a:pt x="190" y="162"/>
                  <a:pt x="190" y="162"/>
                </a:cubicBezTo>
                <a:cubicBezTo>
                  <a:pt x="180" y="175"/>
                  <a:pt x="180" y="175"/>
                  <a:pt x="180" y="175"/>
                </a:cubicBezTo>
                <a:cubicBezTo>
                  <a:pt x="199" y="191"/>
                  <a:pt x="199" y="191"/>
                  <a:pt x="199" y="191"/>
                </a:cubicBezTo>
                <a:cubicBezTo>
                  <a:pt x="194" y="197"/>
                  <a:pt x="194" y="197"/>
                  <a:pt x="194" y="197"/>
                </a:cubicBezTo>
                <a:cubicBezTo>
                  <a:pt x="175" y="181"/>
                  <a:pt x="175" y="181"/>
                  <a:pt x="175" y="181"/>
                </a:cubicBezTo>
                <a:cubicBezTo>
                  <a:pt x="164" y="194"/>
                  <a:pt x="164" y="194"/>
                  <a:pt x="164" y="194"/>
                </a:cubicBezTo>
                <a:cubicBezTo>
                  <a:pt x="184" y="210"/>
                  <a:pt x="184" y="210"/>
                  <a:pt x="184" y="210"/>
                </a:cubicBezTo>
                <a:cubicBezTo>
                  <a:pt x="179" y="215"/>
                  <a:pt x="179" y="215"/>
                  <a:pt x="179" y="215"/>
                </a:cubicBezTo>
                <a:cubicBezTo>
                  <a:pt x="160" y="200"/>
                  <a:pt x="160" y="200"/>
                  <a:pt x="160" y="200"/>
                </a:cubicBezTo>
                <a:cubicBezTo>
                  <a:pt x="149" y="213"/>
                  <a:pt x="149" y="213"/>
                  <a:pt x="149" y="213"/>
                </a:cubicBezTo>
                <a:cubicBezTo>
                  <a:pt x="185" y="243"/>
                  <a:pt x="185" y="243"/>
                  <a:pt x="185" y="243"/>
                </a:cubicBezTo>
                <a:cubicBezTo>
                  <a:pt x="181" y="248"/>
                  <a:pt x="181" y="248"/>
                  <a:pt x="181" y="248"/>
                </a:cubicBezTo>
                <a:cubicBezTo>
                  <a:pt x="144" y="218"/>
                  <a:pt x="144" y="218"/>
                  <a:pt x="144" y="218"/>
                </a:cubicBezTo>
                <a:cubicBezTo>
                  <a:pt x="134" y="232"/>
                  <a:pt x="134" y="232"/>
                  <a:pt x="134" y="232"/>
                </a:cubicBezTo>
                <a:cubicBezTo>
                  <a:pt x="153" y="247"/>
                  <a:pt x="153" y="247"/>
                  <a:pt x="153" y="247"/>
                </a:cubicBezTo>
                <a:cubicBezTo>
                  <a:pt x="148" y="253"/>
                  <a:pt x="148" y="253"/>
                  <a:pt x="148" y="253"/>
                </a:cubicBezTo>
                <a:cubicBezTo>
                  <a:pt x="129" y="237"/>
                  <a:pt x="129" y="237"/>
                  <a:pt x="129" y="237"/>
                </a:cubicBezTo>
                <a:cubicBezTo>
                  <a:pt x="118" y="250"/>
                  <a:pt x="118" y="250"/>
                  <a:pt x="118" y="250"/>
                </a:cubicBezTo>
                <a:cubicBezTo>
                  <a:pt x="137" y="266"/>
                  <a:pt x="137" y="266"/>
                  <a:pt x="137" y="266"/>
                </a:cubicBezTo>
                <a:cubicBezTo>
                  <a:pt x="133" y="272"/>
                  <a:pt x="133" y="272"/>
                  <a:pt x="133" y="272"/>
                </a:cubicBezTo>
                <a:cubicBezTo>
                  <a:pt x="114" y="256"/>
                  <a:pt x="114" y="256"/>
                  <a:pt x="114" y="256"/>
                </a:cubicBezTo>
                <a:cubicBezTo>
                  <a:pt x="103" y="269"/>
                  <a:pt x="103" y="269"/>
                  <a:pt x="103" y="269"/>
                </a:cubicBezTo>
                <a:cubicBezTo>
                  <a:pt x="122" y="285"/>
                  <a:pt x="122" y="285"/>
                  <a:pt x="122" y="285"/>
                </a:cubicBezTo>
                <a:cubicBezTo>
                  <a:pt x="117" y="290"/>
                  <a:pt x="117" y="290"/>
                  <a:pt x="117" y="290"/>
                </a:cubicBezTo>
                <a:cubicBezTo>
                  <a:pt x="98" y="275"/>
                  <a:pt x="98" y="275"/>
                  <a:pt x="98" y="275"/>
                </a:cubicBezTo>
                <a:cubicBezTo>
                  <a:pt x="88" y="288"/>
                  <a:pt x="88" y="288"/>
                  <a:pt x="88" y="288"/>
                </a:cubicBezTo>
                <a:cubicBezTo>
                  <a:pt x="124" y="318"/>
                  <a:pt x="124" y="318"/>
                  <a:pt x="124" y="318"/>
                </a:cubicBezTo>
                <a:cubicBezTo>
                  <a:pt x="119" y="323"/>
                  <a:pt x="119" y="323"/>
                  <a:pt x="119" y="323"/>
                </a:cubicBezTo>
                <a:cubicBezTo>
                  <a:pt x="83" y="294"/>
                  <a:pt x="83" y="294"/>
                  <a:pt x="83" y="294"/>
                </a:cubicBezTo>
                <a:cubicBezTo>
                  <a:pt x="72" y="307"/>
                  <a:pt x="72" y="307"/>
                  <a:pt x="72" y="307"/>
                </a:cubicBezTo>
                <a:cubicBezTo>
                  <a:pt x="91" y="322"/>
                  <a:pt x="91" y="322"/>
                  <a:pt x="91" y="322"/>
                </a:cubicBezTo>
                <a:cubicBezTo>
                  <a:pt x="87" y="328"/>
                  <a:pt x="87" y="328"/>
                  <a:pt x="87" y="328"/>
                </a:cubicBezTo>
                <a:cubicBezTo>
                  <a:pt x="68" y="312"/>
                  <a:pt x="68" y="312"/>
                  <a:pt x="68" y="312"/>
                </a:cubicBezTo>
                <a:cubicBezTo>
                  <a:pt x="57" y="325"/>
                  <a:pt x="57" y="325"/>
                  <a:pt x="57" y="325"/>
                </a:cubicBezTo>
                <a:cubicBezTo>
                  <a:pt x="76" y="341"/>
                  <a:pt x="76" y="341"/>
                  <a:pt x="76" y="341"/>
                </a:cubicBezTo>
                <a:cubicBezTo>
                  <a:pt x="71" y="347"/>
                  <a:pt x="71" y="347"/>
                  <a:pt x="71" y="347"/>
                </a:cubicBezTo>
                <a:cubicBezTo>
                  <a:pt x="52" y="331"/>
                  <a:pt x="52" y="331"/>
                  <a:pt x="52" y="331"/>
                </a:cubicBezTo>
                <a:cubicBezTo>
                  <a:pt x="42" y="344"/>
                  <a:pt x="42" y="344"/>
                  <a:pt x="42" y="344"/>
                </a:cubicBezTo>
                <a:cubicBezTo>
                  <a:pt x="61" y="360"/>
                  <a:pt x="61" y="360"/>
                  <a:pt x="61" y="360"/>
                </a:cubicBezTo>
                <a:cubicBezTo>
                  <a:pt x="56" y="366"/>
                  <a:pt x="56" y="366"/>
                  <a:pt x="56" y="366"/>
                </a:cubicBezTo>
                <a:cubicBezTo>
                  <a:pt x="37" y="350"/>
                  <a:pt x="37" y="350"/>
                  <a:pt x="37" y="350"/>
                </a:cubicBezTo>
                <a:cubicBezTo>
                  <a:pt x="26" y="363"/>
                  <a:pt x="26" y="363"/>
                  <a:pt x="26" y="363"/>
                </a:cubicBezTo>
                <a:cubicBezTo>
                  <a:pt x="63" y="393"/>
                  <a:pt x="63" y="393"/>
                  <a:pt x="63" y="393"/>
                </a:cubicBezTo>
                <a:cubicBezTo>
                  <a:pt x="58" y="398"/>
                  <a:pt x="58" y="398"/>
                  <a:pt x="58" y="398"/>
                </a:cubicBezTo>
                <a:cubicBezTo>
                  <a:pt x="22" y="369"/>
                  <a:pt x="22" y="369"/>
                  <a:pt x="22" y="369"/>
                </a:cubicBezTo>
                <a:cubicBezTo>
                  <a:pt x="0" y="395"/>
                  <a:pt x="0" y="395"/>
                  <a:pt x="0" y="395"/>
                </a:cubicBezTo>
                <a:cubicBezTo>
                  <a:pt x="53" y="438"/>
                  <a:pt x="53" y="438"/>
                  <a:pt x="53" y="438"/>
                </a:cubicBezTo>
                <a:cubicBezTo>
                  <a:pt x="324" y="106"/>
                  <a:pt x="324" y="106"/>
                  <a:pt x="324" y="106"/>
                </a:cubicBezTo>
                <a:cubicBezTo>
                  <a:pt x="324" y="59"/>
                  <a:pt x="324" y="59"/>
                  <a:pt x="324" y="59"/>
                </a:cubicBezTo>
                <a:cubicBezTo>
                  <a:pt x="321" y="59"/>
                  <a:pt x="318" y="58"/>
                  <a:pt x="316" y="56"/>
                </a:cubicBezTo>
                <a:cubicBezTo>
                  <a:pt x="310" y="51"/>
                  <a:pt x="309" y="43"/>
                  <a:pt x="314" y="37"/>
                </a:cubicBezTo>
                <a:cubicBezTo>
                  <a:pt x="316" y="34"/>
                  <a:pt x="320" y="32"/>
                  <a:pt x="324" y="32"/>
                </a:cubicBezTo>
                <a:cubicBezTo>
                  <a:pt x="324" y="1"/>
                  <a:pt x="324" y="1"/>
                  <a:pt x="324" y="1"/>
                </a:cubicBezTo>
                <a:cubicBezTo>
                  <a:pt x="323" y="0"/>
                  <a:pt x="323" y="0"/>
                  <a:pt x="323" y="0"/>
                </a:cubicBezTo>
                <a:lnTo>
                  <a:pt x="272" y="6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6" name="Freeform 47"/>
          <p:cNvSpPr>
            <a:spLocks noEditPoints="1"/>
          </p:cNvSpPr>
          <p:nvPr/>
        </p:nvSpPr>
        <p:spPr bwMode="auto">
          <a:xfrm>
            <a:off x="7492084" y="2177299"/>
            <a:ext cx="265441" cy="521358"/>
          </a:xfrm>
          <a:custGeom>
            <a:avLst/>
            <a:gdLst>
              <a:gd name="T0" fmla="*/ 121 w 162"/>
              <a:gd name="T1" fmla="*/ 144 h 319"/>
              <a:gd name="T2" fmla="*/ 128 w 162"/>
              <a:gd name="T3" fmla="*/ 138 h 319"/>
              <a:gd name="T4" fmla="*/ 150 w 162"/>
              <a:gd name="T5" fmla="*/ 80 h 319"/>
              <a:gd name="T6" fmla="*/ 147 w 162"/>
              <a:gd name="T7" fmla="*/ 69 h 319"/>
              <a:gd name="T8" fmla="*/ 156 w 162"/>
              <a:gd name="T9" fmla="*/ 46 h 319"/>
              <a:gd name="T10" fmla="*/ 137 w 162"/>
              <a:gd name="T11" fmla="*/ 3 h 319"/>
              <a:gd name="T12" fmla="*/ 121 w 162"/>
              <a:gd name="T13" fmla="*/ 1 h 319"/>
              <a:gd name="T14" fmla="*/ 121 w 162"/>
              <a:gd name="T15" fmla="*/ 58 h 319"/>
              <a:gd name="T16" fmla="*/ 126 w 162"/>
              <a:gd name="T17" fmla="*/ 61 h 319"/>
              <a:gd name="T18" fmla="*/ 121 w 162"/>
              <a:gd name="T19" fmla="*/ 59 h 319"/>
              <a:gd name="T20" fmla="*/ 121 w 162"/>
              <a:gd name="T21" fmla="*/ 85 h 319"/>
              <a:gd name="T22" fmla="*/ 125 w 162"/>
              <a:gd name="T23" fmla="*/ 75 h 319"/>
              <a:gd name="T24" fmla="*/ 123 w 162"/>
              <a:gd name="T25" fmla="*/ 66 h 319"/>
              <a:gd name="T26" fmla="*/ 139 w 162"/>
              <a:gd name="T27" fmla="*/ 72 h 319"/>
              <a:gd name="T28" fmla="*/ 144 w 162"/>
              <a:gd name="T29" fmla="*/ 83 h 319"/>
              <a:gd name="T30" fmla="*/ 125 w 162"/>
              <a:gd name="T31" fmla="*/ 132 h 319"/>
              <a:gd name="T32" fmla="*/ 121 w 162"/>
              <a:gd name="T33" fmla="*/ 136 h 319"/>
              <a:gd name="T34" fmla="*/ 121 w 162"/>
              <a:gd name="T35" fmla="*/ 144 h 319"/>
              <a:gd name="T36" fmla="*/ 66 w 162"/>
              <a:gd name="T37" fmla="*/ 284 h 319"/>
              <a:gd name="T38" fmla="*/ 121 w 162"/>
              <a:gd name="T39" fmla="*/ 144 h 319"/>
              <a:gd name="T40" fmla="*/ 121 w 162"/>
              <a:gd name="T41" fmla="*/ 144 h 319"/>
              <a:gd name="T42" fmla="*/ 121 w 162"/>
              <a:gd name="T43" fmla="*/ 136 h 319"/>
              <a:gd name="T44" fmla="*/ 114 w 162"/>
              <a:gd name="T45" fmla="*/ 137 h 319"/>
              <a:gd name="T46" fmla="*/ 98 w 162"/>
              <a:gd name="T47" fmla="*/ 130 h 319"/>
              <a:gd name="T48" fmla="*/ 98 w 162"/>
              <a:gd name="T49" fmla="*/ 130 h 319"/>
              <a:gd name="T50" fmla="*/ 106 w 162"/>
              <a:gd name="T51" fmla="*/ 125 h 319"/>
              <a:gd name="T52" fmla="*/ 121 w 162"/>
              <a:gd name="T53" fmla="*/ 85 h 319"/>
              <a:gd name="T54" fmla="*/ 121 w 162"/>
              <a:gd name="T55" fmla="*/ 59 h 319"/>
              <a:gd name="T56" fmla="*/ 85 w 162"/>
              <a:gd name="T57" fmla="*/ 45 h 319"/>
              <a:gd name="T58" fmla="*/ 74 w 162"/>
              <a:gd name="T59" fmla="*/ 51 h 319"/>
              <a:gd name="T60" fmla="*/ 52 w 162"/>
              <a:gd name="T61" fmla="*/ 108 h 319"/>
              <a:gd name="T62" fmla="*/ 54 w 162"/>
              <a:gd name="T63" fmla="*/ 118 h 319"/>
              <a:gd name="T64" fmla="*/ 35 w 162"/>
              <a:gd name="T65" fmla="*/ 168 h 319"/>
              <a:gd name="T66" fmla="*/ 35 w 162"/>
              <a:gd name="T67" fmla="*/ 256 h 319"/>
              <a:gd name="T68" fmla="*/ 39 w 162"/>
              <a:gd name="T69" fmla="*/ 257 h 319"/>
              <a:gd name="T70" fmla="*/ 45 w 162"/>
              <a:gd name="T71" fmla="*/ 268 h 319"/>
              <a:gd name="T72" fmla="*/ 58 w 162"/>
              <a:gd name="T73" fmla="*/ 264 h 319"/>
              <a:gd name="T74" fmla="*/ 64 w 162"/>
              <a:gd name="T75" fmla="*/ 278 h 319"/>
              <a:gd name="T76" fmla="*/ 63 w 162"/>
              <a:gd name="T77" fmla="*/ 281 h 319"/>
              <a:gd name="T78" fmla="*/ 35 w 162"/>
              <a:gd name="T79" fmla="*/ 300 h 319"/>
              <a:gd name="T80" fmla="*/ 35 w 162"/>
              <a:gd name="T81" fmla="*/ 306 h 319"/>
              <a:gd name="T82" fmla="*/ 66 w 162"/>
              <a:gd name="T83" fmla="*/ 284 h 319"/>
              <a:gd name="T84" fmla="*/ 121 w 162"/>
              <a:gd name="T85" fmla="*/ 1 h 319"/>
              <a:gd name="T86" fmla="*/ 121 w 162"/>
              <a:gd name="T87" fmla="*/ 58 h 319"/>
              <a:gd name="T88" fmla="*/ 88 w 162"/>
              <a:gd name="T89" fmla="*/ 36 h 319"/>
              <a:gd name="T90" fmla="*/ 94 w 162"/>
              <a:gd name="T91" fmla="*/ 22 h 319"/>
              <a:gd name="T92" fmla="*/ 121 w 162"/>
              <a:gd name="T93" fmla="*/ 1 h 319"/>
              <a:gd name="T94" fmla="*/ 35 w 162"/>
              <a:gd name="T95" fmla="*/ 168 h 319"/>
              <a:gd name="T96" fmla="*/ 0 w 162"/>
              <a:gd name="T97" fmla="*/ 258 h 319"/>
              <a:gd name="T98" fmla="*/ 15 w 162"/>
              <a:gd name="T99" fmla="*/ 319 h 319"/>
              <a:gd name="T100" fmla="*/ 35 w 162"/>
              <a:gd name="T101" fmla="*/ 306 h 319"/>
              <a:gd name="T102" fmla="*/ 35 w 162"/>
              <a:gd name="T103" fmla="*/ 300 h 319"/>
              <a:gd name="T104" fmla="*/ 33 w 162"/>
              <a:gd name="T105" fmla="*/ 301 h 319"/>
              <a:gd name="T106" fmla="*/ 13 w 162"/>
              <a:gd name="T107" fmla="*/ 294 h 319"/>
              <a:gd name="T108" fmla="*/ 5 w 162"/>
              <a:gd name="T109" fmla="*/ 259 h 319"/>
              <a:gd name="T110" fmla="*/ 5 w 162"/>
              <a:gd name="T111" fmla="*/ 259 h 319"/>
              <a:gd name="T112" fmla="*/ 6 w 162"/>
              <a:gd name="T113" fmla="*/ 256 h 319"/>
              <a:gd name="T114" fmla="*/ 19 w 162"/>
              <a:gd name="T115" fmla="*/ 250 h 319"/>
              <a:gd name="T116" fmla="*/ 26 w 162"/>
              <a:gd name="T117" fmla="*/ 261 h 319"/>
              <a:gd name="T118" fmla="*/ 35 w 162"/>
              <a:gd name="T119" fmla="*/ 256 h 319"/>
              <a:gd name="T120" fmla="*/ 35 w 162"/>
              <a:gd name="T121" fmla="*/ 16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2" h="319">
                <a:moveTo>
                  <a:pt x="121" y="144"/>
                </a:moveTo>
                <a:cubicBezTo>
                  <a:pt x="124" y="143"/>
                  <a:pt x="127" y="141"/>
                  <a:pt x="128" y="138"/>
                </a:cubicBezTo>
                <a:cubicBezTo>
                  <a:pt x="150" y="80"/>
                  <a:pt x="150" y="80"/>
                  <a:pt x="150" y="80"/>
                </a:cubicBezTo>
                <a:cubicBezTo>
                  <a:pt x="152" y="76"/>
                  <a:pt x="150" y="71"/>
                  <a:pt x="147" y="69"/>
                </a:cubicBezTo>
                <a:cubicBezTo>
                  <a:pt x="156" y="46"/>
                  <a:pt x="156" y="46"/>
                  <a:pt x="156" y="46"/>
                </a:cubicBezTo>
                <a:cubicBezTo>
                  <a:pt x="162" y="29"/>
                  <a:pt x="154" y="9"/>
                  <a:pt x="137" y="3"/>
                </a:cubicBezTo>
                <a:cubicBezTo>
                  <a:pt x="132" y="1"/>
                  <a:pt x="126" y="0"/>
                  <a:pt x="121" y="1"/>
                </a:cubicBezTo>
                <a:cubicBezTo>
                  <a:pt x="121" y="58"/>
                  <a:pt x="121" y="58"/>
                  <a:pt x="121" y="58"/>
                </a:cubicBezTo>
                <a:cubicBezTo>
                  <a:pt x="126" y="61"/>
                  <a:pt x="126" y="61"/>
                  <a:pt x="126" y="61"/>
                </a:cubicBezTo>
                <a:cubicBezTo>
                  <a:pt x="121" y="59"/>
                  <a:pt x="121" y="59"/>
                  <a:pt x="121" y="59"/>
                </a:cubicBezTo>
                <a:cubicBezTo>
                  <a:pt x="121" y="85"/>
                  <a:pt x="121" y="85"/>
                  <a:pt x="121" y="85"/>
                </a:cubicBezTo>
                <a:cubicBezTo>
                  <a:pt x="125" y="75"/>
                  <a:pt x="125" y="75"/>
                  <a:pt x="125" y="75"/>
                </a:cubicBezTo>
                <a:cubicBezTo>
                  <a:pt x="126" y="72"/>
                  <a:pt x="126" y="68"/>
                  <a:pt x="123" y="66"/>
                </a:cubicBezTo>
                <a:cubicBezTo>
                  <a:pt x="139" y="72"/>
                  <a:pt x="139" y="72"/>
                  <a:pt x="139" y="72"/>
                </a:cubicBezTo>
                <a:cubicBezTo>
                  <a:pt x="143" y="73"/>
                  <a:pt x="146" y="78"/>
                  <a:pt x="144" y="83"/>
                </a:cubicBezTo>
                <a:cubicBezTo>
                  <a:pt x="125" y="132"/>
                  <a:pt x="125" y="132"/>
                  <a:pt x="125" y="132"/>
                </a:cubicBezTo>
                <a:cubicBezTo>
                  <a:pt x="124" y="134"/>
                  <a:pt x="123" y="135"/>
                  <a:pt x="121" y="136"/>
                </a:cubicBezTo>
                <a:lnTo>
                  <a:pt x="121" y="144"/>
                </a:lnTo>
                <a:close/>
                <a:moveTo>
                  <a:pt x="66" y="284"/>
                </a:moveTo>
                <a:cubicBezTo>
                  <a:pt x="121" y="144"/>
                  <a:pt x="121" y="144"/>
                  <a:pt x="121" y="144"/>
                </a:cubicBezTo>
                <a:cubicBezTo>
                  <a:pt x="121" y="144"/>
                  <a:pt x="121" y="144"/>
                  <a:pt x="121" y="144"/>
                </a:cubicBezTo>
                <a:cubicBezTo>
                  <a:pt x="121" y="136"/>
                  <a:pt x="121" y="136"/>
                  <a:pt x="121" y="136"/>
                </a:cubicBezTo>
                <a:cubicBezTo>
                  <a:pt x="119" y="137"/>
                  <a:pt x="117" y="137"/>
                  <a:pt x="114" y="137"/>
                </a:cubicBezTo>
                <a:cubicBezTo>
                  <a:pt x="98" y="130"/>
                  <a:pt x="98" y="130"/>
                  <a:pt x="98" y="130"/>
                </a:cubicBezTo>
                <a:cubicBezTo>
                  <a:pt x="98" y="130"/>
                  <a:pt x="98" y="130"/>
                  <a:pt x="98" y="130"/>
                </a:cubicBezTo>
                <a:cubicBezTo>
                  <a:pt x="102" y="130"/>
                  <a:pt x="105" y="128"/>
                  <a:pt x="106" y="125"/>
                </a:cubicBezTo>
                <a:cubicBezTo>
                  <a:pt x="121" y="85"/>
                  <a:pt x="121" y="85"/>
                  <a:pt x="121" y="85"/>
                </a:cubicBezTo>
                <a:cubicBezTo>
                  <a:pt x="121" y="59"/>
                  <a:pt x="121" y="59"/>
                  <a:pt x="121" y="59"/>
                </a:cubicBezTo>
                <a:cubicBezTo>
                  <a:pt x="85" y="45"/>
                  <a:pt x="85" y="45"/>
                  <a:pt x="85" y="45"/>
                </a:cubicBezTo>
                <a:cubicBezTo>
                  <a:pt x="80" y="44"/>
                  <a:pt x="76" y="47"/>
                  <a:pt x="74" y="51"/>
                </a:cubicBezTo>
                <a:cubicBezTo>
                  <a:pt x="52" y="108"/>
                  <a:pt x="52" y="108"/>
                  <a:pt x="52" y="108"/>
                </a:cubicBezTo>
                <a:cubicBezTo>
                  <a:pt x="51" y="112"/>
                  <a:pt x="52" y="115"/>
                  <a:pt x="54" y="118"/>
                </a:cubicBezTo>
                <a:cubicBezTo>
                  <a:pt x="35" y="168"/>
                  <a:pt x="35" y="168"/>
                  <a:pt x="35" y="168"/>
                </a:cubicBezTo>
                <a:cubicBezTo>
                  <a:pt x="35" y="256"/>
                  <a:pt x="35" y="256"/>
                  <a:pt x="35" y="256"/>
                </a:cubicBezTo>
                <a:cubicBezTo>
                  <a:pt x="36" y="256"/>
                  <a:pt x="37" y="257"/>
                  <a:pt x="39" y="257"/>
                </a:cubicBezTo>
                <a:cubicBezTo>
                  <a:pt x="43" y="259"/>
                  <a:pt x="46" y="264"/>
                  <a:pt x="45" y="268"/>
                </a:cubicBezTo>
                <a:cubicBezTo>
                  <a:pt x="48" y="264"/>
                  <a:pt x="53" y="263"/>
                  <a:pt x="58" y="264"/>
                </a:cubicBezTo>
                <a:cubicBezTo>
                  <a:pt x="63" y="267"/>
                  <a:pt x="66" y="273"/>
                  <a:pt x="64" y="278"/>
                </a:cubicBezTo>
                <a:cubicBezTo>
                  <a:pt x="63" y="281"/>
                  <a:pt x="63" y="281"/>
                  <a:pt x="63" y="281"/>
                </a:cubicBezTo>
                <a:cubicBezTo>
                  <a:pt x="35" y="300"/>
                  <a:pt x="35" y="300"/>
                  <a:pt x="35" y="300"/>
                </a:cubicBezTo>
                <a:cubicBezTo>
                  <a:pt x="35" y="306"/>
                  <a:pt x="35" y="306"/>
                  <a:pt x="35" y="306"/>
                </a:cubicBezTo>
                <a:cubicBezTo>
                  <a:pt x="66" y="284"/>
                  <a:pt x="66" y="284"/>
                  <a:pt x="66" y="284"/>
                </a:cubicBezTo>
                <a:close/>
                <a:moveTo>
                  <a:pt x="121" y="1"/>
                </a:moveTo>
                <a:cubicBezTo>
                  <a:pt x="121" y="58"/>
                  <a:pt x="121" y="58"/>
                  <a:pt x="121" y="58"/>
                </a:cubicBezTo>
                <a:cubicBezTo>
                  <a:pt x="88" y="36"/>
                  <a:pt x="88" y="36"/>
                  <a:pt x="88" y="36"/>
                </a:cubicBezTo>
                <a:cubicBezTo>
                  <a:pt x="94" y="22"/>
                  <a:pt x="94" y="22"/>
                  <a:pt x="94" y="22"/>
                </a:cubicBezTo>
                <a:cubicBezTo>
                  <a:pt x="98" y="10"/>
                  <a:pt x="109" y="2"/>
                  <a:pt x="121" y="1"/>
                </a:cubicBezTo>
                <a:close/>
                <a:moveTo>
                  <a:pt x="35" y="168"/>
                </a:moveTo>
                <a:cubicBezTo>
                  <a:pt x="0" y="258"/>
                  <a:pt x="0" y="258"/>
                  <a:pt x="0" y="258"/>
                </a:cubicBezTo>
                <a:cubicBezTo>
                  <a:pt x="15" y="319"/>
                  <a:pt x="15" y="319"/>
                  <a:pt x="15" y="319"/>
                </a:cubicBezTo>
                <a:cubicBezTo>
                  <a:pt x="35" y="306"/>
                  <a:pt x="35" y="306"/>
                  <a:pt x="35" y="306"/>
                </a:cubicBezTo>
                <a:cubicBezTo>
                  <a:pt x="35" y="300"/>
                  <a:pt x="35" y="300"/>
                  <a:pt x="35" y="300"/>
                </a:cubicBezTo>
                <a:cubicBezTo>
                  <a:pt x="33" y="301"/>
                  <a:pt x="33" y="301"/>
                  <a:pt x="33" y="301"/>
                </a:cubicBezTo>
                <a:cubicBezTo>
                  <a:pt x="13" y="294"/>
                  <a:pt x="13" y="294"/>
                  <a:pt x="13" y="294"/>
                </a:cubicBezTo>
                <a:cubicBezTo>
                  <a:pt x="5" y="259"/>
                  <a:pt x="5" y="259"/>
                  <a:pt x="5" y="259"/>
                </a:cubicBezTo>
                <a:cubicBezTo>
                  <a:pt x="5" y="259"/>
                  <a:pt x="5" y="259"/>
                  <a:pt x="5" y="259"/>
                </a:cubicBezTo>
                <a:cubicBezTo>
                  <a:pt x="6" y="256"/>
                  <a:pt x="6" y="256"/>
                  <a:pt x="6" y="256"/>
                </a:cubicBezTo>
                <a:cubicBezTo>
                  <a:pt x="8" y="250"/>
                  <a:pt x="14" y="248"/>
                  <a:pt x="19" y="250"/>
                </a:cubicBezTo>
                <a:cubicBezTo>
                  <a:pt x="24" y="251"/>
                  <a:pt x="27" y="256"/>
                  <a:pt x="26" y="261"/>
                </a:cubicBezTo>
                <a:cubicBezTo>
                  <a:pt x="28" y="258"/>
                  <a:pt x="31" y="256"/>
                  <a:pt x="35" y="256"/>
                </a:cubicBezTo>
                <a:lnTo>
                  <a:pt x="35" y="16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7" name="Freeform 48"/>
          <p:cNvSpPr>
            <a:spLocks noEditPoints="1"/>
          </p:cNvSpPr>
          <p:nvPr/>
        </p:nvSpPr>
        <p:spPr bwMode="auto">
          <a:xfrm>
            <a:off x="6566019" y="2243957"/>
            <a:ext cx="434465" cy="434465"/>
          </a:xfrm>
          <a:custGeom>
            <a:avLst/>
            <a:gdLst>
              <a:gd name="T0" fmla="*/ 133 w 266"/>
              <a:gd name="T1" fmla="*/ 0 h 266"/>
              <a:gd name="T2" fmla="*/ 133 w 266"/>
              <a:gd name="T3" fmla="*/ 0 h 266"/>
              <a:gd name="T4" fmla="*/ 133 w 266"/>
              <a:gd name="T5" fmla="*/ 35 h 266"/>
              <a:gd name="T6" fmla="*/ 150 w 266"/>
              <a:gd name="T7" fmla="*/ 24 h 266"/>
              <a:gd name="T8" fmla="*/ 242 w 266"/>
              <a:gd name="T9" fmla="*/ 117 h 266"/>
              <a:gd name="T10" fmla="*/ 231 w 266"/>
              <a:gd name="T11" fmla="*/ 133 h 266"/>
              <a:gd name="T12" fmla="*/ 242 w 266"/>
              <a:gd name="T13" fmla="*/ 149 h 266"/>
              <a:gd name="T14" fmla="*/ 150 w 266"/>
              <a:gd name="T15" fmla="*/ 242 h 266"/>
              <a:gd name="T16" fmla="*/ 150 w 266"/>
              <a:gd name="T17" fmla="*/ 242 h 266"/>
              <a:gd name="T18" fmla="*/ 133 w 266"/>
              <a:gd name="T19" fmla="*/ 231 h 266"/>
              <a:gd name="T20" fmla="*/ 133 w 266"/>
              <a:gd name="T21" fmla="*/ 266 h 266"/>
              <a:gd name="T22" fmla="*/ 133 w 266"/>
              <a:gd name="T23" fmla="*/ 266 h 266"/>
              <a:gd name="T24" fmla="*/ 266 w 266"/>
              <a:gd name="T25" fmla="*/ 133 h 266"/>
              <a:gd name="T26" fmla="*/ 133 w 266"/>
              <a:gd name="T27" fmla="*/ 0 h 266"/>
              <a:gd name="T28" fmla="*/ 133 w 266"/>
              <a:gd name="T29" fmla="*/ 0 h 266"/>
              <a:gd name="T30" fmla="*/ 133 w 266"/>
              <a:gd name="T31" fmla="*/ 0 h 266"/>
              <a:gd name="T32" fmla="*/ 0 w 266"/>
              <a:gd name="T33" fmla="*/ 133 h 266"/>
              <a:gd name="T34" fmla="*/ 133 w 266"/>
              <a:gd name="T35" fmla="*/ 266 h 266"/>
              <a:gd name="T36" fmla="*/ 133 w 266"/>
              <a:gd name="T37" fmla="*/ 266 h 266"/>
              <a:gd name="T38" fmla="*/ 133 w 266"/>
              <a:gd name="T39" fmla="*/ 231 h 266"/>
              <a:gd name="T40" fmla="*/ 133 w 266"/>
              <a:gd name="T41" fmla="*/ 231 h 266"/>
              <a:gd name="T42" fmla="*/ 117 w 266"/>
              <a:gd name="T43" fmla="*/ 242 h 266"/>
              <a:gd name="T44" fmla="*/ 24 w 266"/>
              <a:gd name="T45" fmla="*/ 149 h 266"/>
              <a:gd name="T46" fmla="*/ 35 w 266"/>
              <a:gd name="T47" fmla="*/ 133 h 266"/>
              <a:gd name="T48" fmla="*/ 24 w 266"/>
              <a:gd name="T49" fmla="*/ 117 h 266"/>
              <a:gd name="T50" fmla="*/ 117 w 266"/>
              <a:gd name="T51" fmla="*/ 24 h 266"/>
              <a:gd name="T52" fmla="*/ 133 w 266"/>
              <a:gd name="T53" fmla="*/ 35 h 266"/>
              <a:gd name="T54" fmla="*/ 133 w 266"/>
              <a:gd name="T55" fmla="*/ 35 h 266"/>
              <a:gd name="T56" fmla="*/ 133 w 266"/>
              <a:gd name="T5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6" h="266">
                <a:moveTo>
                  <a:pt x="133" y="0"/>
                </a:moveTo>
                <a:cubicBezTo>
                  <a:pt x="133" y="0"/>
                  <a:pt x="133" y="0"/>
                  <a:pt x="133" y="0"/>
                </a:cubicBezTo>
                <a:cubicBezTo>
                  <a:pt x="133" y="35"/>
                  <a:pt x="133" y="35"/>
                  <a:pt x="133" y="35"/>
                </a:cubicBezTo>
                <a:cubicBezTo>
                  <a:pt x="141" y="35"/>
                  <a:pt x="147" y="30"/>
                  <a:pt x="150" y="24"/>
                </a:cubicBezTo>
                <a:cubicBezTo>
                  <a:pt x="197" y="31"/>
                  <a:pt x="235" y="69"/>
                  <a:pt x="242" y="117"/>
                </a:cubicBezTo>
                <a:cubicBezTo>
                  <a:pt x="236" y="119"/>
                  <a:pt x="231" y="125"/>
                  <a:pt x="231" y="133"/>
                </a:cubicBezTo>
                <a:cubicBezTo>
                  <a:pt x="231" y="140"/>
                  <a:pt x="236" y="147"/>
                  <a:pt x="242" y="149"/>
                </a:cubicBezTo>
                <a:cubicBezTo>
                  <a:pt x="235" y="197"/>
                  <a:pt x="197" y="235"/>
                  <a:pt x="150" y="242"/>
                </a:cubicBezTo>
                <a:cubicBezTo>
                  <a:pt x="150" y="242"/>
                  <a:pt x="150" y="242"/>
                  <a:pt x="150" y="242"/>
                </a:cubicBezTo>
                <a:cubicBezTo>
                  <a:pt x="147" y="236"/>
                  <a:pt x="141" y="231"/>
                  <a:pt x="133" y="231"/>
                </a:cubicBezTo>
                <a:cubicBezTo>
                  <a:pt x="133" y="266"/>
                  <a:pt x="133" y="266"/>
                  <a:pt x="133" y="266"/>
                </a:cubicBezTo>
                <a:cubicBezTo>
                  <a:pt x="133" y="266"/>
                  <a:pt x="133" y="266"/>
                  <a:pt x="133" y="266"/>
                </a:cubicBezTo>
                <a:cubicBezTo>
                  <a:pt x="207" y="266"/>
                  <a:pt x="266" y="206"/>
                  <a:pt x="266" y="133"/>
                </a:cubicBezTo>
                <a:cubicBezTo>
                  <a:pt x="266" y="59"/>
                  <a:pt x="207" y="0"/>
                  <a:pt x="133" y="0"/>
                </a:cubicBezTo>
                <a:close/>
                <a:moveTo>
                  <a:pt x="133" y="0"/>
                </a:moveTo>
                <a:cubicBezTo>
                  <a:pt x="133" y="0"/>
                  <a:pt x="133" y="0"/>
                  <a:pt x="133" y="0"/>
                </a:cubicBezTo>
                <a:cubicBezTo>
                  <a:pt x="60" y="0"/>
                  <a:pt x="0" y="59"/>
                  <a:pt x="0" y="133"/>
                </a:cubicBezTo>
                <a:cubicBezTo>
                  <a:pt x="0" y="206"/>
                  <a:pt x="60" y="266"/>
                  <a:pt x="133" y="266"/>
                </a:cubicBezTo>
                <a:cubicBezTo>
                  <a:pt x="133" y="266"/>
                  <a:pt x="133" y="266"/>
                  <a:pt x="133" y="266"/>
                </a:cubicBezTo>
                <a:cubicBezTo>
                  <a:pt x="133" y="231"/>
                  <a:pt x="133" y="231"/>
                  <a:pt x="133" y="231"/>
                </a:cubicBezTo>
                <a:cubicBezTo>
                  <a:pt x="133" y="231"/>
                  <a:pt x="133" y="231"/>
                  <a:pt x="133" y="231"/>
                </a:cubicBezTo>
                <a:cubicBezTo>
                  <a:pt x="126" y="231"/>
                  <a:pt x="120" y="236"/>
                  <a:pt x="117" y="242"/>
                </a:cubicBezTo>
                <a:cubicBezTo>
                  <a:pt x="69" y="235"/>
                  <a:pt x="31" y="197"/>
                  <a:pt x="24" y="149"/>
                </a:cubicBezTo>
                <a:cubicBezTo>
                  <a:pt x="31" y="147"/>
                  <a:pt x="35" y="140"/>
                  <a:pt x="35" y="133"/>
                </a:cubicBezTo>
                <a:cubicBezTo>
                  <a:pt x="35" y="125"/>
                  <a:pt x="31" y="119"/>
                  <a:pt x="24" y="117"/>
                </a:cubicBezTo>
                <a:cubicBezTo>
                  <a:pt x="31" y="69"/>
                  <a:pt x="69" y="31"/>
                  <a:pt x="117" y="24"/>
                </a:cubicBezTo>
                <a:cubicBezTo>
                  <a:pt x="120" y="30"/>
                  <a:pt x="126" y="35"/>
                  <a:pt x="133" y="35"/>
                </a:cubicBezTo>
                <a:cubicBezTo>
                  <a:pt x="133" y="35"/>
                  <a:pt x="133" y="35"/>
                  <a:pt x="133" y="35"/>
                </a:cubicBezTo>
                <a:lnTo>
                  <a:pt x="133"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8" name="Freeform 49"/>
          <p:cNvSpPr/>
          <p:nvPr/>
        </p:nvSpPr>
        <p:spPr bwMode="auto">
          <a:xfrm>
            <a:off x="6645771" y="2382033"/>
            <a:ext cx="216637" cy="114270"/>
          </a:xfrm>
          <a:custGeom>
            <a:avLst/>
            <a:gdLst>
              <a:gd name="T0" fmla="*/ 124 w 133"/>
              <a:gd name="T1" fmla="*/ 0 h 70"/>
              <a:gd name="T2" fmla="*/ 93 w 133"/>
              <a:gd name="T3" fmla="*/ 30 h 70"/>
              <a:gd name="T4" fmla="*/ 84 w 133"/>
              <a:gd name="T5" fmla="*/ 28 h 70"/>
              <a:gd name="T6" fmla="*/ 65 w 133"/>
              <a:gd name="T7" fmla="*/ 42 h 70"/>
              <a:gd name="T8" fmla="*/ 0 w 133"/>
              <a:gd name="T9" fmla="*/ 42 h 70"/>
              <a:gd name="T10" fmla="*/ 0 w 133"/>
              <a:gd name="T11" fmla="*/ 56 h 70"/>
              <a:gd name="T12" fmla="*/ 65 w 133"/>
              <a:gd name="T13" fmla="*/ 56 h 70"/>
              <a:gd name="T14" fmla="*/ 84 w 133"/>
              <a:gd name="T15" fmla="*/ 70 h 70"/>
              <a:gd name="T16" fmla="*/ 105 w 133"/>
              <a:gd name="T17" fmla="*/ 49 h 70"/>
              <a:gd name="T18" fmla="*/ 103 w 133"/>
              <a:gd name="T19" fmla="*/ 40 h 70"/>
              <a:gd name="T20" fmla="*/ 133 w 133"/>
              <a:gd name="T21" fmla="*/ 9 h 70"/>
              <a:gd name="T22" fmla="*/ 124 w 133"/>
              <a:gd name="T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70">
                <a:moveTo>
                  <a:pt x="124" y="0"/>
                </a:moveTo>
                <a:cubicBezTo>
                  <a:pt x="93" y="30"/>
                  <a:pt x="93" y="30"/>
                  <a:pt x="93" y="30"/>
                </a:cubicBezTo>
                <a:cubicBezTo>
                  <a:pt x="91" y="29"/>
                  <a:pt x="88" y="28"/>
                  <a:pt x="84" y="28"/>
                </a:cubicBezTo>
                <a:cubicBezTo>
                  <a:pt x="75" y="28"/>
                  <a:pt x="67" y="34"/>
                  <a:pt x="65" y="42"/>
                </a:cubicBezTo>
                <a:cubicBezTo>
                  <a:pt x="0" y="42"/>
                  <a:pt x="0" y="42"/>
                  <a:pt x="0" y="42"/>
                </a:cubicBezTo>
                <a:cubicBezTo>
                  <a:pt x="0" y="56"/>
                  <a:pt x="0" y="56"/>
                  <a:pt x="0" y="56"/>
                </a:cubicBezTo>
                <a:cubicBezTo>
                  <a:pt x="65" y="56"/>
                  <a:pt x="65" y="56"/>
                  <a:pt x="65" y="56"/>
                </a:cubicBezTo>
                <a:cubicBezTo>
                  <a:pt x="67" y="64"/>
                  <a:pt x="75" y="70"/>
                  <a:pt x="84" y="70"/>
                </a:cubicBezTo>
                <a:cubicBezTo>
                  <a:pt x="96" y="70"/>
                  <a:pt x="105" y="60"/>
                  <a:pt x="105" y="49"/>
                </a:cubicBezTo>
                <a:cubicBezTo>
                  <a:pt x="105" y="46"/>
                  <a:pt x="104" y="43"/>
                  <a:pt x="103" y="40"/>
                </a:cubicBezTo>
                <a:cubicBezTo>
                  <a:pt x="133" y="9"/>
                  <a:pt x="133" y="9"/>
                  <a:pt x="133" y="9"/>
                </a:cubicBezTo>
                <a:lnTo>
                  <a:pt x="124"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59" name="Group 126"/>
          <p:cNvGrpSpPr/>
          <p:nvPr/>
        </p:nvGrpSpPr>
        <p:grpSpPr>
          <a:xfrm>
            <a:off x="6739805" y="2803404"/>
            <a:ext cx="340430" cy="323766"/>
            <a:chOff x="8505825" y="3605213"/>
            <a:chExt cx="454025" cy="431800"/>
          </a:xfrm>
          <a:solidFill>
            <a:schemeClr val="tx2">
              <a:lumMod val="20000"/>
              <a:lumOff val="80000"/>
            </a:schemeClr>
          </a:solidFill>
        </p:grpSpPr>
        <p:sp>
          <p:nvSpPr>
            <p:cNvPr id="60" name="Freeform 50"/>
            <p:cNvSpPr/>
            <p:nvPr/>
          </p:nvSpPr>
          <p:spPr bwMode="auto">
            <a:xfrm>
              <a:off x="8505825" y="3694113"/>
              <a:ext cx="454025" cy="342900"/>
            </a:xfrm>
            <a:custGeom>
              <a:avLst/>
              <a:gdLst>
                <a:gd name="T0" fmla="*/ 146 w 208"/>
                <a:gd name="T1" fmla="*/ 0 h 157"/>
                <a:gd name="T2" fmla="*/ 104 w 208"/>
                <a:gd name="T3" fmla="*/ 15 h 157"/>
                <a:gd name="T4" fmla="*/ 62 w 208"/>
                <a:gd name="T5" fmla="*/ 0 h 157"/>
                <a:gd name="T6" fmla="*/ 0 w 208"/>
                <a:gd name="T7" fmla="*/ 60 h 157"/>
                <a:gd name="T8" fmla="*/ 107 w 208"/>
                <a:gd name="T9" fmla="*/ 157 h 157"/>
                <a:gd name="T10" fmla="*/ 208 w 208"/>
                <a:gd name="T11" fmla="*/ 60 h 157"/>
                <a:gd name="T12" fmla="*/ 146 w 208"/>
                <a:gd name="T13" fmla="*/ 0 h 157"/>
              </a:gdLst>
              <a:ahLst/>
              <a:cxnLst>
                <a:cxn ang="0">
                  <a:pos x="T0" y="T1"/>
                </a:cxn>
                <a:cxn ang="0">
                  <a:pos x="T2" y="T3"/>
                </a:cxn>
                <a:cxn ang="0">
                  <a:pos x="T4" y="T5"/>
                </a:cxn>
                <a:cxn ang="0">
                  <a:pos x="T6" y="T7"/>
                </a:cxn>
                <a:cxn ang="0">
                  <a:pos x="T8" y="T9"/>
                </a:cxn>
                <a:cxn ang="0">
                  <a:pos x="T10" y="T11"/>
                </a:cxn>
                <a:cxn ang="0">
                  <a:pos x="T12" y="T13"/>
                </a:cxn>
              </a:cxnLst>
              <a:rect l="0" t="0" r="r" b="b"/>
              <a:pathLst>
                <a:path w="208" h="157">
                  <a:moveTo>
                    <a:pt x="146" y="0"/>
                  </a:moveTo>
                  <a:cubicBezTo>
                    <a:pt x="130" y="0"/>
                    <a:pt x="115" y="6"/>
                    <a:pt x="104" y="15"/>
                  </a:cubicBezTo>
                  <a:cubicBezTo>
                    <a:pt x="93" y="6"/>
                    <a:pt x="78" y="0"/>
                    <a:pt x="62" y="0"/>
                  </a:cubicBezTo>
                  <a:cubicBezTo>
                    <a:pt x="28" y="0"/>
                    <a:pt x="0" y="27"/>
                    <a:pt x="0" y="60"/>
                  </a:cubicBezTo>
                  <a:cubicBezTo>
                    <a:pt x="0" y="98"/>
                    <a:pt x="31" y="157"/>
                    <a:pt x="107" y="157"/>
                  </a:cubicBezTo>
                  <a:cubicBezTo>
                    <a:pt x="185" y="157"/>
                    <a:pt x="208" y="95"/>
                    <a:pt x="208" y="60"/>
                  </a:cubicBezTo>
                  <a:cubicBezTo>
                    <a:pt x="208" y="27"/>
                    <a:pt x="180" y="0"/>
                    <a:pt x="14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1" name="Freeform 51"/>
            <p:cNvSpPr/>
            <p:nvPr/>
          </p:nvSpPr>
          <p:spPr bwMode="auto">
            <a:xfrm>
              <a:off x="8709025" y="3605213"/>
              <a:ext cx="123825" cy="157163"/>
            </a:xfrm>
            <a:custGeom>
              <a:avLst/>
              <a:gdLst>
                <a:gd name="T0" fmla="*/ 12 w 57"/>
                <a:gd name="T1" fmla="*/ 72 h 72"/>
                <a:gd name="T2" fmla="*/ 27 w 57"/>
                <a:gd name="T3" fmla="*/ 0 h 72"/>
                <a:gd name="T4" fmla="*/ 57 w 57"/>
                <a:gd name="T5" fmla="*/ 6 h 72"/>
                <a:gd name="T6" fmla="*/ 12 w 57"/>
                <a:gd name="T7" fmla="*/ 72 h 72"/>
              </a:gdLst>
              <a:ahLst/>
              <a:cxnLst>
                <a:cxn ang="0">
                  <a:pos x="T0" y="T1"/>
                </a:cxn>
                <a:cxn ang="0">
                  <a:pos x="T2" y="T3"/>
                </a:cxn>
                <a:cxn ang="0">
                  <a:pos x="T4" y="T5"/>
                </a:cxn>
                <a:cxn ang="0">
                  <a:pos x="T6" y="T7"/>
                </a:cxn>
              </a:cxnLst>
              <a:rect l="0" t="0" r="r" b="b"/>
              <a:pathLst>
                <a:path w="57" h="72">
                  <a:moveTo>
                    <a:pt x="12" y="72"/>
                  </a:moveTo>
                  <a:cubicBezTo>
                    <a:pt x="0" y="48"/>
                    <a:pt x="7" y="20"/>
                    <a:pt x="27" y="0"/>
                  </a:cubicBezTo>
                  <a:cubicBezTo>
                    <a:pt x="57" y="6"/>
                    <a:pt x="57" y="6"/>
                    <a:pt x="57" y="6"/>
                  </a:cubicBezTo>
                  <a:cubicBezTo>
                    <a:pt x="29" y="21"/>
                    <a:pt x="12" y="37"/>
                    <a:pt x="12" y="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62" name="Freeform 52"/>
          <p:cNvSpPr/>
          <p:nvPr/>
        </p:nvSpPr>
        <p:spPr bwMode="auto">
          <a:xfrm>
            <a:off x="5689947" y="876284"/>
            <a:ext cx="509455" cy="414230"/>
          </a:xfrm>
          <a:custGeom>
            <a:avLst/>
            <a:gdLst>
              <a:gd name="T0" fmla="*/ 312 w 312"/>
              <a:gd name="T1" fmla="*/ 86 h 253"/>
              <a:gd name="T2" fmla="*/ 305 w 312"/>
              <a:gd name="T3" fmla="*/ 75 h 253"/>
              <a:gd name="T4" fmla="*/ 79 w 312"/>
              <a:gd name="T5" fmla="*/ 226 h 253"/>
              <a:gd name="T6" fmla="*/ 28 w 312"/>
              <a:gd name="T7" fmla="*/ 214 h 253"/>
              <a:gd name="T8" fmla="*/ 35 w 312"/>
              <a:gd name="T9" fmla="*/ 162 h 253"/>
              <a:gd name="T10" fmla="*/ 262 w 312"/>
              <a:gd name="T11" fmla="*/ 11 h 253"/>
              <a:gd name="T12" fmla="*/ 254 w 312"/>
              <a:gd name="T13" fmla="*/ 0 h 253"/>
              <a:gd name="T14" fmla="*/ 26 w 312"/>
              <a:gd name="T15" fmla="*/ 153 h 253"/>
              <a:gd name="T16" fmla="*/ 15 w 312"/>
              <a:gd name="T17" fmla="*/ 222 h 253"/>
              <a:gd name="T18" fmla="*/ 83 w 312"/>
              <a:gd name="T19" fmla="*/ 239 h 253"/>
              <a:gd name="T20" fmla="*/ 312 w 312"/>
              <a:gd name="T21" fmla="*/ 86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2" h="253">
                <a:moveTo>
                  <a:pt x="312" y="86"/>
                </a:moveTo>
                <a:cubicBezTo>
                  <a:pt x="305" y="75"/>
                  <a:pt x="305" y="75"/>
                  <a:pt x="305" y="75"/>
                </a:cubicBezTo>
                <a:cubicBezTo>
                  <a:pt x="79" y="226"/>
                  <a:pt x="79" y="226"/>
                  <a:pt x="79" y="226"/>
                </a:cubicBezTo>
                <a:cubicBezTo>
                  <a:pt x="63" y="237"/>
                  <a:pt x="40" y="231"/>
                  <a:pt x="28" y="214"/>
                </a:cubicBezTo>
                <a:cubicBezTo>
                  <a:pt x="16" y="196"/>
                  <a:pt x="19" y="173"/>
                  <a:pt x="35" y="162"/>
                </a:cubicBezTo>
                <a:cubicBezTo>
                  <a:pt x="262" y="11"/>
                  <a:pt x="262" y="11"/>
                  <a:pt x="262" y="11"/>
                </a:cubicBezTo>
                <a:cubicBezTo>
                  <a:pt x="254" y="0"/>
                  <a:pt x="254" y="0"/>
                  <a:pt x="254" y="0"/>
                </a:cubicBezTo>
                <a:cubicBezTo>
                  <a:pt x="26" y="153"/>
                  <a:pt x="26" y="153"/>
                  <a:pt x="26" y="153"/>
                </a:cubicBezTo>
                <a:cubicBezTo>
                  <a:pt x="4" y="167"/>
                  <a:pt x="0" y="198"/>
                  <a:pt x="15" y="222"/>
                </a:cubicBezTo>
                <a:cubicBezTo>
                  <a:pt x="31" y="246"/>
                  <a:pt x="62" y="253"/>
                  <a:pt x="83" y="239"/>
                </a:cubicBezTo>
                <a:lnTo>
                  <a:pt x="312" y="8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3" name="Freeform 53"/>
          <p:cNvSpPr/>
          <p:nvPr/>
        </p:nvSpPr>
        <p:spPr bwMode="auto">
          <a:xfrm>
            <a:off x="6076800" y="853669"/>
            <a:ext cx="140457" cy="192831"/>
          </a:xfrm>
          <a:custGeom>
            <a:avLst/>
            <a:gdLst>
              <a:gd name="T0" fmla="*/ 80 w 86"/>
              <a:gd name="T1" fmla="*/ 115 h 118"/>
              <a:gd name="T2" fmla="*/ 68 w 86"/>
              <a:gd name="T3" fmla="*/ 113 h 118"/>
              <a:gd name="T4" fmla="*/ 3 w 86"/>
              <a:gd name="T5" fmla="*/ 16 h 118"/>
              <a:gd name="T6" fmla="*/ 6 w 86"/>
              <a:gd name="T7" fmla="*/ 3 h 118"/>
              <a:gd name="T8" fmla="*/ 19 w 86"/>
              <a:gd name="T9" fmla="*/ 6 h 118"/>
              <a:gd name="T10" fmla="*/ 83 w 86"/>
              <a:gd name="T11" fmla="*/ 102 h 118"/>
              <a:gd name="T12" fmla="*/ 80 w 86"/>
              <a:gd name="T13" fmla="*/ 115 h 118"/>
            </a:gdLst>
            <a:ahLst/>
            <a:cxnLst>
              <a:cxn ang="0">
                <a:pos x="T0" y="T1"/>
              </a:cxn>
              <a:cxn ang="0">
                <a:pos x="T2" y="T3"/>
              </a:cxn>
              <a:cxn ang="0">
                <a:pos x="T4" y="T5"/>
              </a:cxn>
              <a:cxn ang="0">
                <a:pos x="T6" y="T7"/>
              </a:cxn>
              <a:cxn ang="0">
                <a:pos x="T8" y="T9"/>
              </a:cxn>
              <a:cxn ang="0">
                <a:pos x="T10" y="T11"/>
              </a:cxn>
              <a:cxn ang="0">
                <a:pos x="T12" y="T13"/>
              </a:cxn>
            </a:cxnLst>
            <a:rect l="0" t="0" r="r" b="b"/>
            <a:pathLst>
              <a:path w="86" h="118">
                <a:moveTo>
                  <a:pt x="80" y="115"/>
                </a:moveTo>
                <a:cubicBezTo>
                  <a:pt x="76" y="118"/>
                  <a:pt x="70" y="117"/>
                  <a:pt x="68" y="113"/>
                </a:cubicBezTo>
                <a:cubicBezTo>
                  <a:pt x="3" y="16"/>
                  <a:pt x="3" y="16"/>
                  <a:pt x="3" y="16"/>
                </a:cubicBezTo>
                <a:cubicBezTo>
                  <a:pt x="0" y="12"/>
                  <a:pt x="1" y="6"/>
                  <a:pt x="6" y="3"/>
                </a:cubicBezTo>
                <a:cubicBezTo>
                  <a:pt x="10" y="0"/>
                  <a:pt x="16" y="2"/>
                  <a:pt x="19" y="6"/>
                </a:cubicBezTo>
                <a:cubicBezTo>
                  <a:pt x="83" y="102"/>
                  <a:pt x="83" y="102"/>
                  <a:pt x="83" y="102"/>
                </a:cubicBezTo>
                <a:cubicBezTo>
                  <a:pt x="86" y="107"/>
                  <a:pt x="85" y="112"/>
                  <a:pt x="80" y="11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4" name="Freeform 54"/>
          <p:cNvSpPr/>
          <p:nvPr/>
        </p:nvSpPr>
        <p:spPr bwMode="auto">
          <a:xfrm>
            <a:off x="5756605" y="985793"/>
            <a:ext cx="385662" cy="252347"/>
          </a:xfrm>
          <a:custGeom>
            <a:avLst/>
            <a:gdLst>
              <a:gd name="T0" fmla="*/ 236 w 236"/>
              <a:gd name="T1" fmla="*/ 13 h 154"/>
              <a:gd name="T2" fmla="*/ 227 w 236"/>
              <a:gd name="T3" fmla="*/ 0 h 154"/>
              <a:gd name="T4" fmla="*/ 25 w 236"/>
              <a:gd name="T5" fmla="*/ 135 h 154"/>
              <a:gd name="T6" fmla="*/ 0 w 236"/>
              <a:gd name="T7" fmla="*/ 136 h 154"/>
              <a:gd name="T8" fmla="*/ 1 w 236"/>
              <a:gd name="T9" fmla="*/ 138 h 154"/>
              <a:gd name="T10" fmla="*/ 36 w 236"/>
              <a:gd name="T11" fmla="*/ 146 h 154"/>
              <a:gd name="T12" fmla="*/ 236 w 236"/>
              <a:gd name="T13" fmla="*/ 13 h 154"/>
            </a:gdLst>
            <a:ahLst/>
            <a:cxnLst>
              <a:cxn ang="0">
                <a:pos x="T0" y="T1"/>
              </a:cxn>
              <a:cxn ang="0">
                <a:pos x="T2" y="T3"/>
              </a:cxn>
              <a:cxn ang="0">
                <a:pos x="T4" y="T5"/>
              </a:cxn>
              <a:cxn ang="0">
                <a:pos x="T6" y="T7"/>
              </a:cxn>
              <a:cxn ang="0">
                <a:pos x="T8" y="T9"/>
              </a:cxn>
              <a:cxn ang="0">
                <a:pos x="T10" y="T11"/>
              </a:cxn>
              <a:cxn ang="0">
                <a:pos x="T12" y="T13"/>
              </a:cxn>
            </a:cxnLst>
            <a:rect l="0" t="0" r="r" b="b"/>
            <a:pathLst>
              <a:path w="236" h="154">
                <a:moveTo>
                  <a:pt x="236" y="13"/>
                </a:moveTo>
                <a:cubicBezTo>
                  <a:pt x="227" y="0"/>
                  <a:pt x="227" y="0"/>
                  <a:pt x="227" y="0"/>
                </a:cubicBezTo>
                <a:cubicBezTo>
                  <a:pt x="25" y="135"/>
                  <a:pt x="25" y="135"/>
                  <a:pt x="25" y="135"/>
                </a:cubicBezTo>
                <a:cubicBezTo>
                  <a:pt x="17" y="140"/>
                  <a:pt x="8" y="140"/>
                  <a:pt x="0" y="136"/>
                </a:cubicBezTo>
                <a:cubicBezTo>
                  <a:pt x="0" y="137"/>
                  <a:pt x="0" y="137"/>
                  <a:pt x="1" y="138"/>
                </a:cubicBezTo>
                <a:cubicBezTo>
                  <a:pt x="9" y="150"/>
                  <a:pt x="25" y="154"/>
                  <a:pt x="36" y="146"/>
                </a:cubicBezTo>
                <a:lnTo>
                  <a:pt x="236" y="1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5" name="Freeform 55"/>
          <p:cNvSpPr>
            <a:spLocks noEditPoints="1"/>
          </p:cNvSpPr>
          <p:nvPr/>
        </p:nvSpPr>
        <p:spPr bwMode="auto">
          <a:xfrm>
            <a:off x="5442362" y="1207192"/>
            <a:ext cx="222589" cy="390423"/>
          </a:xfrm>
          <a:custGeom>
            <a:avLst/>
            <a:gdLst>
              <a:gd name="T0" fmla="*/ 59 w 136"/>
              <a:gd name="T1" fmla="*/ 203 h 239"/>
              <a:gd name="T2" fmla="*/ 54 w 136"/>
              <a:gd name="T3" fmla="*/ 203 h 239"/>
              <a:gd name="T4" fmla="*/ 54 w 136"/>
              <a:gd name="T5" fmla="*/ 239 h 239"/>
              <a:gd name="T6" fmla="*/ 72 w 136"/>
              <a:gd name="T7" fmla="*/ 226 h 239"/>
              <a:gd name="T8" fmla="*/ 59 w 136"/>
              <a:gd name="T9" fmla="*/ 203 h 239"/>
              <a:gd name="T10" fmla="*/ 54 w 136"/>
              <a:gd name="T11" fmla="*/ 187 h 239"/>
              <a:gd name="T12" fmla="*/ 54 w 136"/>
              <a:gd name="T13" fmla="*/ 82 h 239"/>
              <a:gd name="T14" fmla="*/ 81 w 136"/>
              <a:gd name="T15" fmla="*/ 74 h 239"/>
              <a:gd name="T16" fmla="*/ 97 w 136"/>
              <a:gd name="T17" fmla="*/ 13 h 239"/>
              <a:gd name="T18" fmla="*/ 114 w 136"/>
              <a:gd name="T19" fmla="*/ 2 h 239"/>
              <a:gd name="T20" fmla="*/ 124 w 136"/>
              <a:gd name="T21" fmla="*/ 20 h 239"/>
              <a:gd name="T22" fmla="*/ 109 w 136"/>
              <a:gd name="T23" fmla="*/ 81 h 239"/>
              <a:gd name="T24" fmla="*/ 130 w 136"/>
              <a:gd name="T25" fmla="*/ 134 h 239"/>
              <a:gd name="T26" fmla="*/ 122 w 136"/>
              <a:gd name="T27" fmla="*/ 164 h 239"/>
              <a:gd name="T28" fmla="*/ 122 w 136"/>
              <a:gd name="T29" fmla="*/ 164 h 239"/>
              <a:gd name="T30" fmla="*/ 136 w 136"/>
              <a:gd name="T31" fmla="*/ 187 h 239"/>
              <a:gd name="T32" fmla="*/ 131 w 136"/>
              <a:gd name="T33" fmla="*/ 207 h 239"/>
              <a:gd name="T34" fmla="*/ 54 w 136"/>
              <a:gd name="T35" fmla="*/ 187 h 239"/>
              <a:gd name="T36" fmla="*/ 54 w 136"/>
              <a:gd name="T37" fmla="*/ 203 h 239"/>
              <a:gd name="T38" fmla="*/ 36 w 136"/>
              <a:gd name="T39" fmla="*/ 216 h 239"/>
              <a:gd name="T40" fmla="*/ 50 w 136"/>
              <a:gd name="T41" fmla="*/ 239 h 239"/>
              <a:gd name="T42" fmla="*/ 54 w 136"/>
              <a:gd name="T43" fmla="*/ 239 h 239"/>
              <a:gd name="T44" fmla="*/ 54 w 136"/>
              <a:gd name="T45" fmla="*/ 203 h 239"/>
              <a:gd name="T46" fmla="*/ 54 w 136"/>
              <a:gd name="T47" fmla="*/ 82 h 239"/>
              <a:gd name="T48" fmla="*/ 54 w 136"/>
              <a:gd name="T49" fmla="*/ 187 h 239"/>
              <a:gd name="T50" fmla="*/ 0 w 136"/>
              <a:gd name="T51" fmla="*/ 173 h 239"/>
              <a:gd name="T52" fmla="*/ 5 w 136"/>
              <a:gd name="T53" fmla="*/ 152 h 239"/>
              <a:gd name="T54" fmla="*/ 29 w 136"/>
              <a:gd name="T55" fmla="*/ 140 h 239"/>
              <a:gd name="T56" fmla="*/ 37 w 136"/>
              <a:gd name="T57" fmla="*/ 109 h 239"/>
              <a:gd name="T58" fmla="*/ 54 w 136"/>
              <a:gd name="T59" fmla="*/ 82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6" h="239">
                <a:moveTo>
                  <a:pt x="59" y="203"/>
                </a:moveTo>
                <a:cubicBezTo>
                  <a:pt x="57" y="203"/>
                  <a:pt x="56" y="203"/>
                  <a:pt x="54" y="203"/>
                </a:cubicBezTo>
                <a:cubicBezTo>
                  <a:pt x="54" y="239"/>
                  <a:pt x="54" y="239"/>
                  <a:pt x="54" y="239"/>
                </a:cubicBezTo>
                <a:cubicBezTo>
                  <a:pt x="62" y="239"/>
                  <a:pt x="70" y="234"/>
                  <a:pt x="72" y="226"/>
                </a:cubicBezTo>
                <a:cubicBezTo>
                  <a:pt x="74" y="216"/>
                  <a:pt x="69" y="206"/>
                  <a:pt x="59" y="203"/>
                </a:cubicBezTo>
                <a:close/>
                <a:moveTo>
                  <a:pt x="54" y="187"/>
                </a:moveTo>
                <a:cubicBezTo>
                  <a:pt x="54" y="82"/>
                  <a:pt x="54" y="82"/>
                  <a:pt x="54" y="82"/>
                </a:cubicBezTo>
                <a:cubicBezTo>
                  <a:pt x="62" y="76"/>
                  <a:pt x="71" y="74"/>
                  <a:pt x="81" y="74"/>
                </a:cubicBezTo>
                <a:cubicBezTo>
                  <a:pt x="97" y="13"/>
                  <a:pt x="97" y="13"/>
                  <a:pt x="97" y="13"/>
                </a:cubicBezTo>
                <a:cubicBezTo>
                  <a:pt x="99" y="5"/>
                  <a:pt x="107" y="0"/>
                  <a:pt x="114" y="2"/>
                </a:cubicBezTo>
                <a:cubicBezTo>
                  <a:pt x="122" y="4"/>
                  <a:pt x="126" y="12"/>
                  <a:pt x="124" y="20"/>
                </a:cubicBezTo>
                <a:cubicBezTo>
                  <a:pt x="109" y="81"/>
                  <a:pt x="109" y="81"/>
                  <a:pt x="109" y="81"/>
                </a:cubicBezTo>
                <a:cubicBezTo>
                  <a:pt x="125" y="90"/>
                  <a:pt x="136" y="109"/>
                  <a:pt x="130" y="134"/>
                </a:cubicBezTo>
                <a:cubicBezTo>
                  <a:pt x="130" y="134"/>
                  <a:pt x="125" y="154"/>
                  <a:pt x="122" y="164"/>
                </a:cubicBezTo>
                <a:cubicBezTo>
                  <a:pt x="122" y="164"/>
                  <a:pt x="122" y="164"/>
                  <a:pt x="122" y="164"/>
                </a:cubicBezTo>
                <a:cubicBezTo>
                  <a:pt x="118" y="178"/>
                  <a:pt x="136" y="187"/>
                  <a:pt x="136" y="187"/>
                </a:cubicBezTo>
                <a:cubicBezTo>
                  <a:pt x="131" y="207"/>
                  <a:pt x="131" y="207"/>
                  <a:pt x="131" y="207"/>
                </a:cubicBezTo>
                <a:lnTo>
                  <a:pt x="54" y="187"/>
                </a:lnTo>
                <a:close/>
                <a:moveTo>
                  <a:pt x="54" y="203"/>
                </a:moveTo>
                <a:cubicBezTo>
                  <a:pt x="46" y="203"/>
                  <a:pt x="38" y="208"/>
                  <a:pt x="36" y="216"/>
                </a:cubicBezTo>
                <a:cubicBezTo>
                  <a:pt x="34" y="226"/>
                  <a:pt x="40" y="236"/>
                  <a:pt x="50" y="239"/>
                </a:cubicBezTo>
                <a:cubicBezTo>
                  <a:pt x="51" y="239"/>
                  <a:pt x="53" y="239"/>
                  <a:pt x="54" y="239"/>
                </a:cubicBezTo>
                <a:cubicBezTo>
                  <a:pt x="54" y="203"/>
                  <a:pt x="54" y="203"/>
                  <a:pt x="54" y="203"/>
                </a:cubicBezTo>
                <a:close/>
                <a:moveTo>
                  <a:pt x="54" y="82"/>
                </a:moveTo>
                <a:cubicBezTo>
                  <a:pt x="54" y="187"/>
                  <a:pt x="54" y="187"/>
                  <a:pt x="54" y="187"/>
                </a:cubicBezTo>
                <a:cubicBezTo>
                  <a:pt x="0" y="173"/>
                  <a:pt x="0" y="173"/>
                  <a:pt x="0" y="173"/>
                </a:cubicBezTo>
                <a:cubicBezTo>
                  <a:pt x="5" y="152"/>
                  <a:pt x="5" y="152"/>
                  <a:pt x="5" y="152"/>
                </a:cubicBezTo>
                <a:cubicBezTo>
                  <a:pt x="5" y="152"/>
                  <a:pt x="25" y="154"/>
                  <a:pt x="29" y="140"/>
                </a:cubicBezTo>
                <a:cubicBezTo>
                  <a:pt x="32" y="128"/>
                  <a:pt x="37" y="109"/>
                  <a:pt x="37" y="109"/>
                </a:cubicBezTo>
                <a:cubicBezTo>
                  <a:pt x="40" y="97"/>
                  <a:pt x="46" y="88"/>
                  <a:pt x="54" y="82"/>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6" name="Freeform 56"/>
          <p:cNvSpPr>
            <a:spLocks noEditPoints="1"/>
          </p:cNvSpPr>
          <p:nvPr/>
        </p:nvSpPr>
        <p:spPr bwMode="auto">
          <a:xfrm>
            <a:off x="5240008" y="2024939"/>
            <a:ext cx="416610" cy="453510"/>
          </a:xfrm>
          <a:custGeom>
            <a:avLst/>
            <a:gdLst>
              <a:gd name="T0" fmla="*/ 198 w 255"/>
              <a:gd name="T1" fmla="*/ 128 h 277"/>
              <a:gd name="T2" fmla="*/ 191 w 255"/>
              <a:gd name="T3" fmla="*/ 158 h 277"/>
              <a:gd name="T4" fmla="*/ 191 w 255"/>
              <a:gd name="T5" fmla="*/ 185 h 277"/>
              <a:gd name="T6" fmla="*/ 196 w 255"/>
              <a:gd name="T7" fmla="*/ 187 h 277"/>
              <a:gd name="T8" fmla="*/ 218 w 255"/>
              <a:gd name="T9" fmla="*/ 218 h 277"/>
              <a:gd name="T10" fmla="*/ 191 w 255"/>
              <a:gd name="T11" fmla="*/ 201 h 277"/>
              <a:gd name="T12" fmla="*/ 191 w 255"/>
              <a:gd name="T13" fmla="*/ 55 h 277"/>
              <a:gd name="T14" fmla="*/ 218 w 255"/>
              <a:gd name="T15" fmla="*/ 38 h 277"/>
              <a:gd name="T16" fmla="*/ 196 w 255"/>
              <a:gd name="T17" fmla="*/ 69 h 277"/>
              <a:gd name="T18" fmla="*/ 191 w 255"/>
              <a:gd name="T19" fmla="*/ 71 h 277"/>
              <a:gd name="T20" fmla="*/ 249 w 255"/>
              <a:gd name="T21" fmla="*/ 121 h 277"/>
              <a:gd name="T22" fmla="*/ 211 w 255"/>
              <a:gd name="T23" fmla="*/ 128 h 277"/>
              <a:gd name="T24" fmla="*/ 249 w 255"/>
              <a:gd name="T25" fmla="*/ 134 h 277"/>
              <a:gd name="T26" fmla="*/ 249 w 255"/>
              <a:gd name="T27" fmla="*/ 121 h 277"/>
              <a:gd name="T28" fmla="*/ 132 w 255"/>
              <a:gd name="T29" fmla="*/ 277 h 277"/>
              <a:gd name="T30" fmla="*/ 167 w 255"/>
              <a:gd name="T31" fmla="*/ 186 h 277"/>
              <a:gd name="T32" fmla="*/ 191 w 255"/>
              <a:gd name="T33" fmla="*/ 98 h 277"/>
              <a:gd name="T34" fmla="*/ 127 w 255"/>
              <a:gd name="T35" fmla="*/ 72 h 277"/>
              <a:gd name="T36" fmla="*/ 183 w 255"/>
              <a:gd name="T37" fmla="*/ 128 h 277"/>
              <a:gd name="T38" fmla="*/ 156 w 255"/>
              <a:gd name="T39" fmla="*/ 176 h 277"/>
              <a:gd name="T40" fmla="*/ 153 w 255"/>
              <a:gd name="T41" fmla="*/ 214 h 277"/>
              <a:gd name="T42" fmla="*/ 127 w 255"/>
              <a:gd name="T43" fmla="*/ 277 h 277"/>
              <a:gd name="T44" fmla="*/ 191 w 255"/>
              <a:gd name="T45" fmla="*/ 71 h 277"/>
              <a:gd name="T46" fmla="*/ 186 w 255"/>
              <a:gd name="T47" fmla="*/ 60 h 277"/>
              <a:gd name="T48" fmla="*/ 191 w 255"/>
              <a:gd name="T49" fmla="*/ 185 h 277"/>
              <a:gd name="T50" fmla="*/ 186 w 255"/>
              <a:gd name="T51" fmla="*/ 196 h 277"/>
              <a:gd name="T52" fmla="*/ 191 w 255"/>
              <a:gd name="T53" fmla="*/ 185 h 277"/>
              <a:gd name="T54" fmla="*/ 127 w 255"/>
              <a:gd name="T55" fmla="*/ 0 h 277"/>
              <a:gd name="T56" fmla="*/ 134 w 255"/>
              <a:gd name="T57" fmla="*/ 7 h 277"/>
              <a:gd name="T58" fmla="*/ 128 w 255"/>
              <a:gd name="T59" fmla="*/ 45 h 277"/>
              <a:gd name="T60" fmla="*/ 127 w 255"/>
              <a:gd name="T61" fmla="*/ 45 h 277"/>
              <a:gd name="T62" fmla="*/ 64 w 255"/>
              <a:gd name="T63" fmla="*/ 97 h 277"/>
              <a:gd name="T64" fmla="*/ 89 w 255"/>
              <a:gd name="T65" fmla="*/ 187 h 277"/>
              <a:gd name="T66" fmla="*/ 124 w 255"/>
              <a:gd name="T67" fmla="*/ 277 h 277"/>
              <a:gd name="T68" fmla="*/ 127 w 255"/>
              <a:gd name="T69" fmla="*/ 214 h 277"/>
              <a:gd name="T70" fmla="*/ 103 w 255"/>
              <a:gd name="T71" fmla="*/ 183 h 277"/>
              <a:gd name="T72" fmla="*/ 71 w 255"/>
              <a:gd name="T73" fmla="*/ 128 h 277"/>
              <a:gd name="T74" fmla="*/ 127 w 255"/>
              <a:gd name="T75" fmla="*/ 72 h 277"/>
              <a:gd name="T76" fmla="*/ 127 w 255"/>
              <a:gd name="T77" fmla="*/ 57 h 277"/>
              <a:gd name="T78" fmla="*/ 127 w 255"/>
              <a:gd name="T79" fmla="*/ 0 h 277"/>
              <a:gd name="T80" fmla="*/ 121 w 255"/>
              <a:gd name="T81" fmla="*/ 38 h 277"/>
              <a:gd name="T82" fmla="*/ 127 w 255"/>
              <a:gd name="T83" fmla="*/ 0 h 277"/>
              <a:gd name="T84" fmla="*/ 64 w 255"/>
              <a:gd name="T85" fmla="*/ 185 h 277"/>
              <a:gd name="T86" fmla="*/ 69 w 255"/>
              <a:gd name="T87" fmla="*/ 196 h 277"/>
              <a:gd name="T88" fmla="*/ 64 w 255"/>
              <a:gd name="T89" fmla="*/ 71 h 277"/>
              <a:gd name="T90" fmla="*/ 69 w 255"/>
              <a:gd name="T91" fmla="*/ 60 h 277"/>
              <a:gd name="T92" fmla="*/ 64 w 255"/>
              <a:gd name="T93" fmla="*/ 71 h 277"/>
              <a:gd name="T94" fmla="*/ 57 w 255"/>
              <a:gd name="T95" fmla="*/ 128 h 277"/>
              <a:gd name="T96" fmla="*/ 64 w 255"/>
              <a:gd name="T97" fmla="*/ 97 h 277"/>
              <a:gd name="T98" fmla="*/ 64 w 255"/>
              <a:gd name="T99" fmla="*/ 71 h 277"/>
              <a:gd name="T100" fmla="*/ 60 w 255"/>
              <a:gd name="T101" fmla="*/ 69 h 277"/>
              <a:gd name="T102" fmla="*/ 38 w 255"/>
              <a:gd name="T103" fmla="*/ 38 h 277"/>
              <a:gd name="T104" fmla="*/ 64 w 255"/>
              <a:gd name="T105" fmla="*/ 55 h 277"/>
              <a:gd name="T106" fmla="*/ 64 w 255"/>
              <a:gd name="T107" fmla="*/ 201 h 277"/>
              <a:gd name="T108" fmla="*/ 38 w 255"/>
              <a:gd name="T109" fmla="*/ 218 h 277"/>
              <a:gd name="T110" fmla="*/ 60 w 255"/>
              <a:gd name="T111" fmla="*/ 187 h 277"/>
              <a:gd name="T112" fmla="*/ 64 w 255"/>
              <a:gd name="T113" fmla="*/ 185 h 277"/>
              <a:gd name="T114" fmla="*/ 45 w 255"/>
              <a:gd name="T115" fmla="*/ 128 h 277"/>
              <a:gd name="T116" fmla="*/ 7 w 255"/>
              <a:gd name="T117" fmla="*/ 121 h 277"/>
              <a:gd name="T118" fmla="*/ 7 w 255"/>
              <a:gd name="T119" fmla="*/ 134 h 277"/>
              <a:gd name="T120" fmla="*/ 45 w 255"/>
              <a:gd name="T121" fmla="*/ 128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5" h="277">
                <a:moveTo>
                  <a:pt x="191" y="158"/>
                </a:moveTo>
                <a:cubicBezTo>
                  <a:pt x="195" y="149"/>
                  <a:pt x="198" y="139"/>
                  <a:pt x="198" y="128"/>
                </a:cubicBezTo>
                <a:cubicBezTo>
                  <a:pt x="198" y="117"/>
                  <a:pt x="195" y="107"/>
                  <a:pt x="191" y="98"/>
                </a:cubicBezTo>
                <a:cubicBezTo>
                  <a:pt x="191" y="158"/>
                  <a:pt x="191" y="158"/>
                  <a:pt x="191" y="158"/>
                </a:cubicBezTo>
                <a:close/>
                <a:moveTo>
                  <a:pt x="191" y="201"/>
                </a:moveTo>
                <a:cubicBezTo>
                  <a:pt x="191" y="185"/>
                  <a:pt x="191" y="185"/>
                  <a:pt x="191" y="185"/>
                </a:cubicBezTo>
                <a:cubicBezTo>
                  <a:pt x="193" y="185"/>
                  <a:pt x="194" y="185"/>
                  <a:pt x="196" y="187"/>
                </a:cubicBezTo>
                <a:cubicBezTo>
                  <a:pt x="196" y="187"/>
                  <a:pt x="196" y="187"/>
                  <a:pt x="196" y="187"/>
                </a:cubicBezTo>
                <a:cubicBezTo>
                  <a:pt x="218" y="209"/>
                  <a:pt x="218" y="209"/>
                  <a:pt x="218" y="209"/>
                </a:cubicBezTo>
                <a:cubicBezTo>
                  <a:pt x="220" y="211"/>
                  <a:pt x="220" y="216"/>
                  <a:pt x="218" y="218"/>
                </a:cubicBezTo>
                <a:cubicBezTo>
                  <a:pt x="215" y="221"/>
                  <a:pt x="211" y="221"/>
                  <a:pt x="209" y="218"/>
                </a:cubicBezTo>
                <a:cubicBezTo>
                  <a:pt x="191" y="201"/>
                  <a:pt x="191" y="201"/>
                  <a:pt x="191" y="201"/>
                </a:cubicBezTo>
                <a:close/>
                <a:moveTo>
                  <a:pt x="191" y="71"/>
                </a:moveTo>
                <a:cubicBezTo>
                  <a:pt x="191" y="55"/>
                  <a:pt x="191" y="55"/>
                  <a:pt x="191" y="55"/>
                </a:cubicBezTo>
                <a:cubicBezTo>
                  <a:pt x="209" y="38"/>
                  <a:pt x="209" y="38"/>
                  <a:pt x="209" y="38"/>
                </a:cubicBezTo>
                <a:cubicBezTo>
                  <a:pt x="211" y="35"/>
                  <a:pt x="215" y="35"/>
                  <a:pt x="218" y="38"/>
                </a:cubicBezTo>
                <a:cubicBezTo>
                  <a:pt x="220" y="40"/>
                  <a:pt x="220" y="44"/>
                  <a:pt x="218" y="47"/>
                </a:cubicBezTo>
                <a:cubicBezTo>
                  <a:pt x="196" y="69"/>
                  <a:pt x="196" y="69"/>
                  <a:pt x="196" y="69"/>
                </a:cubicBezTo>
                <a:cubicBezTo>
                  <a:pt x="196" y="69"/>
                  <a:pt x="196" y="69"/>
                  <a:pt x="196" y="69"/>
                </a:cubicBezTo>
                <a:cubicBezTo>
                  <a:pt x="194" y="71"/>
                  <a:pt x="193" y="71"/>
                  <a:pt x="191" y="71"/>
                </a:cubicBezTo>
                <a:close/>
                <a:moveTo>
                  <a:pt x="249" y="121"/>
                </a:moveTo>
                <a:cubicBezTo>
                  <a:pt x="249" y="121"/>
                  <a:pt x="249" y="121"/>
                  <a:pt x="249" y="121"/>
                </a:cubicBezTo>
                <a:cubicBezTo>
                  <a:pt x="217" y="121"/>
                  <a:pt x="217" y="121"/>
                  <a:pt x="217" y="121"/>
                </a:cubicBezTo>
                <a:cubicBezTo>
                  <a:pt x="214" y="121"/>
                  <a:pt x="211" y="124"/>
                  <a:pt x="211" y="128"/>
                </a:cubicBezTo>
                <a:cubicBezTo>
                  <a:pt x="211" y="132"/>
                  <a:pt x="214" y="134"/>
                  <a:pt x="217" y="134"/>
                </a:cubicBezTo>
                <a:cubicBezTo>
                  <a:pt x="249" y="134"/>
                  <a:pt x="249" y="134"/>
                  <a:pt x="249" y="134"/>
                </a:cubicBezTo>
                <a:cubicBezTo>
                  <a:pt x="252" y="134"/>
                  <a:pt x="255" y="132"/>
                  <a:pt x="255" y="128"/>
                </a:cubicBezTo>
                <a:cubicBezTo>
                  <a:pt x="255" y="124"/>
                  <a:pt x="252" y="121"/>
                  <a:pt x="249" y="121"/>
                </a:cubicBezTo>
                <a:close/>
                <a:moveTo>
                  <a:pt x="127" y="277"/>
                </a:moveTo>
                <a:cubicBezTo>
                  <a:pt x="132" y="277"/>
                  <a:pt x="132" y="277"/>
                  <a:pt x="132" y="277"/>
                </a:cubicBezTo>
                <a:cubicBezTo>
                  <a:pt x="151" y="277"/>
                  <a:pt x="167" y="262"/>
                  <a:pt x="167" y="242"/>
                </a:cubicBezTo>
                <a:cubicBezTo>
                  <a:pt x="167" y="186"/>
                  <a:pt x="167" y="186"/>
                  <a:pt x="167" y="186"/>
                </a:cubicBezTo>
                <a:cubicBezTo>
                  <a:pt x="177" y="179"/>
                  <a:pt x="186" y="169"/>
                  <a:pt x="191" y="158"/>
                </a:cubicBezTo>
                <a:cubicBezTo>
                  <a:pt x="191" y="98"/>
                  <a:pt x="191" y="98"/>
                  <a:pt x="191" y="98"/>
                </a:cubicBezTo>
                <a:cubicBezTo>
                  <a:pt x="180" y="74"/>
                  <a:pt x="156" y="57"/>
                  <a:pt x="127" y="57"/>
                </a:cubicBezTo>
                <a:cubicBezTo>
                  <a:pt x="127" y="72"/>
                  <a:pt x="127" y="72"/>
                  <a:pt x="127" y="72"/>
                </a:cubicBezTo>
                <a:cubicBezTo>
                  <a:pt x="143" y="72"/>
                  <a:pt x="157" y="78"/>
                  <a:pt x="167" y="88"/>
                </a:cubicBezTo>
                <a:cubicBezTo>
                  <a:pt x="177" y="98"/>
                  <a:pt x="183" y="112"/>
                  <a:pt x="183" y="128"/>
                </a:cubicBezTo>
                <a:cubicBezTo>
                  <a:pt x="183" y="148"/>
                  <a:pt x="172" y="166"/>
                  <a:pt x="156" y="176"/>
                </a:cubicBezTo>
                <a:cubicBezTo>
                  <a:pt x="156" y="176"/>
                  <a:pt x="156" y="176"/>
                  <a:pt x="156" y="176"/>
                </a:cubicBezTo>
                <a:cubicBezTo>
                  <a:pt x="154" y="177"/>
                  <a:pt x="153" y="180"/>
                  <a:pt x="153" y="182"/>
                </a:cubicBezTo>
                <a:cubicBezTo>
                  <a:pt x="153" y="214"/>
                  <a:pt x="153" y="214"/>
                  <a:pt x="153" y="214"/>
                </a:cubicBezTo>
                <a:cubicBezTo>
                  <a:pt x="127" y="214"/>
                  <a:pt x="127" y="214"/>
                  <a:pt x="127" y="214"/>
                </a:cubicBezTo>
                <a:cubicBezTo>
                  <a:pt x="127" y="277"/>
                  <a:pt x="127" y="277"/>
                  <a:pt x="127" y="277"/>
                </a:cubicBezTo>
                <a:close/>
                <a:moveTo>
                  <a:pt x="191" y="55"/>
                </a:moveTo>
                <a:cubicBezTo>
                  <a:pt x="191" y="71"/>
                  <a:pt x="191" y="71"/>
                  <a:pt x="191" y="71"/>
                </a:cubicBezTo>
                <a:cubicBezTo>
                  <a:pt x="189" y="71"/>
                  <a:pt x="188" y="71"/>
                  <a:pt x="186" y="69"/>
                </a:cubicBezTo>
                <a:cubicBezTo>
                  <a:pt x="184" y="67"/>
                  <a:pt x="184" y="63"/>
                  <a:pt x="186" y="60"/>
                </a:cubicBezTo>
                <a:cubicBezTo>
                  <a:pt x="191" y="55"/>
                  <a:pt x="191" y="55"/>
                  <a:pt x="191" y="55"/>
                </a:cubicBezTo>
                <a:close/>
                <a:moveTo>
                  <a:pt x="191" y="185"/>
                </a:moveTo>
                <a:cubicBezTo>
                  <a:pt x="191" y="201"/>
                  <a:pt x="191" y="201"/>
                  <a:pt x="191" y="201"/>
                </a:cubicBezTo>
                <a:cubicBezTo>
                  <a:pt x="186" y="196"/>
                  <a:pt x="186" y="196"/>
                  <a:pt x="186" y="196"/>
                </a:cubicBezTo>
                <a:cubicBezTo>
                  <a:pt x="184" y="193"/>
                  <a:pt x="184" y="189"/>
                  <a:pt x="186" y="187"/>
                </a:cubicBezTo>
                <a:cubicBezTo>
                  <a:pt x="188" y="185"/>
                  <a:pt x="189" y="185"/>
                  <a:pt x="191" y="185"/>
                </a:cubicBezTo>
                <a:close/>
                <a:moveTo>
                  <a:pt x="127" y="45"/>
                </a:moveTo>
                <a:cubicBezTo>
                  <a:pt x="127" y="0"/>
                  <a:pt x="127" y="0"/>
                  <a:pt x="127" y="0"/>
                </a:cubicBezTo>
                <a:cubicBezTo>
                  <a:pt x="127" y="0"/>
                  <a:pt x="128" y="0"/>
                  <a:pt x="128" y="0"/>
                </a:cubicBezTo>
                <a:cubicBezTo>
                  <a:pt x="131" y="0"/>
                  <a:pt x="134" y="3"/>
                  <a:pt x="134" y="7"/>
                </a:cubicBezTo>
                <a:cubicBezTo>
                  <a:pt x="134" y="38"/>
                  <a:pt x="134" y="38"/>
                  <a:pt x="134" y="38"/>
                </a:cubicBezTo>
                <a:cubicBezTo>
                  <a:pt x="134" y="42"/>
                  <a:pt x="131" y="45"/>
                  <a:pt x="128" y="45"/>
                </a:cubicBezTo>
                <a:cubicBezTo>
                  <a:pt x="128" y="45"/>
                  <a:pt x="128" y="45"/>
                  <a:pt x="128" y="45"/>
                </a:cubicBezTo>
                <a:cubicBezTo>
                  <a:pt x="128" y="45"/>
                  <a:pt x="127" y="45"/>
                  <a:pt x="127" y="45"/>
                </a:cubicBezTo>
                <a:close/>
                <a:moveTo>
                  <a:pt x="127" y="57"/>
                </a:moveTo>
                <a:cubicBezTo>
                  <a:pt x="99" y="57"/>
                  <a:pt x="75" y="74"/>
                  <a:pt x="64" y="97"/>
                </a:cubicBezTo>
                <a:cubicBezTo>
                  <a:pt x="64" y="159"/>
                  <a:pt x="64" y="159"/>
                  <a:pt x="64" y="159"/>
                </a:cubicBezTo>
                <a:cubicBezTo>
                  <a:pt x="70" y="170"/>
                  <a:pt x="78" y="180"/>
                  <a:pt x="89" y="187"/>
                </a:cubicBezTo>
                <a:cubicBezTo>
                  <a:pt x="89" y="242"/>
                  <a:pt x="89" y="242"/>
                  <a:pt x="89" y="242"/>
                </a:cubicBezTo>
                <a:cubicBezTo>
                  <a:pt x="89" y="262"/>
                  <a:pt x="104" y="277"/>
                  <a:pt x="124" y="277"/>
                </a:cubicBezTo>
                <a:cubicBezTo>
                  <a:pt x="127" y="277"/>
                  <a:pt x="127" y="277"/>
                  <a:pt x="127" y="277"/>
                </a:cubicBezTo>
                <a:cubicBezTo>
                  <a:pt x="127" y="214"/>
                  <a:pt x="127" y="214"/>
                  <a:pt x="127" y="214"/>
                </a:cubicBezTo>
                <a:cubicBezTo>
                  <a:pt x="103" y="214"/>
                  <a:pt x="103" y="214"/>
                  <a:pt x="103" y="214"/>
                </a:cubicBezTo>
                <a:cubicBezTo>
                  <a:pt x="103" y="183"/>
                  <a:pt x="103" y="183"/>
                  <a:pt x="103" y="183"/>
                </a:cubicBezTo>
                <a:cubicBezTo>
                  <a:pt x="103" y="180"/>
                  <a:pt x="102" y="178"/>
                  <a:pt x="100" y="176"/>
                </a:cubicBezTo>
                <a:cubicBezTo>
                  <a:pt x="83" y="167"/>
                  <a:pt x="71" y="149"/>
                  <a:pt x="71" y="128"/>
                </a:cubicBezTo>
                <a:cubicBezTo>
                  <a:pt x="71" y="112"/>
                  <a:pt x="78" y="98"/>
                  <a:pt x="88" y="88"/>
                </a:cubicBezTo>
                <a:cubicBezTo>
                  <a:pt x="98" y="78"/>
                  <a:pt x="112" y="72"/>
                  <a:pt x="127" y="72"/>
                </a:cubicBezTo>
                <a:cubicBezTo>
                  <a:pt x="127" y="72"/>
                  <a:pt x="127" y="72"/>
                  <a:pt x="127" y="72"/>
                </a:cubicBezTo>
                <a:cubicBezTo>
                  <a:pt x="127" y="57"/>
                  <a:pt x="127" y="57"/>
                  <a:pt x="127" y="57"/>
                </a:cubicBezTo>
                <a:cubicBezTo>
                  <a:pt x="127" y="57"/>
                  <a:pt x="127" y="57"/>
                  <a:pt x="127" y="57"/>
                </a:cubicBezTo>
                <a:close/>
                <a:moveTo>
                  <a:pt x="127" y="0"/>
                </a:moveTo>
                <a:cubicBezTo>
                  <a:pt x="127" y="45"/>
                  <a:pt x="127" y="45"/>
                  <a:pt x="127" y="45"/>
                </a:cubicBezTo>
                <a:cubicBezTo>
                  <a:pt x="124" y="45"/>
                  <a:pt x="121" y="42"/>
                  <a:pt x="121" y="38"/>
                </a:cubicBezTo>
                <a:cubicBezTo>
                  <a:pt x="121" y="7"/>
                  <a:pt x="121" y="7"/>
                  <a:pt x="121" y="7"/>
                </a:cubicBezTo>
                <a:cubicBezTo>
                  <a:pt x="121" y="4"/>
                  <a:pt x="124" y="1"/>
                  <a:pt x="127" y="0"/>
                </a:cubicBezTo>
                <a:close/>
                <a:moveTo>
                  <a:pt x="64" y="201"/>
                </a:moveTo>
                <a:cubicBezTo>
                  <a:pt x="64" y="185"/>
                  <a:pt x="64" y="185"/>
                  <a:pt x="64" y="185"/>
                </a:cubicBezTo>
                <a:cubicBezTo>
                  <a:pt x="66" y="185"/>
                  <a:pt x="68" y="185"/>
                  <a:pt x="69" y="187"/>
                </a:cubicBezTo>
                <a:cubicBezTo>
                  <a:pt x="72" y="189"/>
                  <a:pt x="72" y="193"/>
                  <a:pt x="69" y="196"/>
                </a:cubicBezTo>
                <a:cubicBezTo>
                  <a:pt x="64" y="201"/>
                  <a:pt x="64" y="201"/>
                  <a:pt x="64" y="201"/>
                </a:cubicBezTo>
                <a:close/>
                <a:moveTo>
                  <a:pt x="64" y="71"/>
                </a:moveTo>
                <a:cubicBezTo>
                  <a:pt x="64" y="55"/>
                  <a:pt x="64" y="55"/>
                  <a:pt x="64" y="55"/>
                </a:cubicBezTo>
                <a:cubicBezTo>
                  <a:pt x="69" y="60"/>
                  <a:pt x="69" y="60"/>
                  <a:pt x="69" y="60"/>
                </a:cubicBezTo>
                <a:cubicBezTo>
                  <a:pt x="72" y="63"/>
                  <a:pt x="72" y="67"/>
                  <a:pt x="69" y="69"/>
                </a:cubicBezTo>
                <a:cubicBezTo>
                  <a:pt x="68" y="71"/>
                  <a:pt x="66" y="71"/>
                  <a:pt x="64" y="71"/>
                </a:cubicBezTo>
                <a:close/>
                <a:moveTo>
                  <a:pt x="64" y="97"/>
                </a:moveTo>
                <a:cubicBezTo>
                  <a:pt x="59" y="106"/>
                  <a:pt x="57" y="117"/>
                  <a:pt x="57" y="128"/>
                </a:cubicBezTo>
                <a:cubicBezTo>
                  <a:pt x="57" y="139"/>
                  <a:pt x="59" y="149"/>
                  <a:pt x="64" y="159"/>
                </a:cubicBezTo>
                <a:cubicBezTo>
                  <a:pt x="64" y="97"/>
                  <a:pt x="64" y="97"/>
                  <a:pt x="64" y="97"/>
                </a:cubicBezTo>
                <a:close/>
                <a:moveTo>
                  <a:pt x="64" y="55"/>
                </a:moveTo>
                <a:cubicBezTo>
                  <a:pt x="64" y="71"/>
                  <a:pt x="64" y="71"/>
                  <a:pt x="64" y="71"/>
                </a:cubicBezTo>
                <a:cubicBezTo>
                  <a:pt x="62" y="71"/>
                  <a:pt x="61" y="70"/>
                  <a:pt x="60" y="69"/>
                </a:cubicBezTo>
                <a:cubicBezTo>
                  <a:pt x="60" y="69"/>
                  <a:pt x="60" y="69"/>
                  <a:pt x="60" y="69"/>
                </a:cubicBezTo>
                <a:cubicBezTo>
                  <a:pt x="38" y="47"/>
                  <a:pt x="38" y="47"/>
                  <a:pt x="38" y="47"/>
                </a:cubicBezTo>
                <a:cubicBezTo>
                  <a:pt x="35" y="44"/>
                  <a:pt x="35" y="40"/>
                  <a:pt x="38" y="38"/>
                </a:cubicBezTo>
                <a:cubicBezTo>
                  <a:pt x="40" y="35"/>
                  <a:pt x="44" y="35"/>
                  <a:pt x="47" y="38"/>
                </a:cubicBezTo>
                <a:cubicBezTo>
                  <a:pt x="64" y="55"/>
                  <a:pt x="64" y="55"/>
                  <a:pt x="64" y="55"/>
                </a:cubicBezTo>
                <a:close/>
                <a:moveTo>
                  <a:pt x="64" y="185"/>
                </a:moveTo>
                <a:cubicBezTo>
                  <a:pt x="64" y="201"/>
                  <a:pt x="64" y="201"/>
                  <a:pt x="64" y="201"/>
                </a:cubicBezTo>
                <a:cubicBezTo>
                  <a:pt x="47" y="218"/>
                  <a:pt x="47" y="218"/>
                  <a:pt x="47" y="218"/>
                </a:cubicBezTo>
                <a:cubicBezTo>
                  <a:pt x="44" y="221"/>
                  <a:pt x="40" y="221"/>
                  <a:pt x="38" y="218"/>
                </a:cubicBezTo>
                <a:cubicBezTo>
                  <a:pt x="35" y="216"/>
                  <a:pt x="35" y="211"/>
                  <a:pt x="38" y="209"/>
                </a:cubicBezTo>
                <a:cubicBezTo>
                  <a:pt x="60" y="187"/>
                  <a:pt x="60" y="187"/>
                  <a:pt x="60" y="187"/>
                </a:cubicBezTo>
                <a:cubicBezTo>
                  <a:pt x="60" y="187"/>
                  <a:pt x="60" y="187"/>
                  <a:pt x="60" y="187"/>
                </a:cubicBezTo>
                <a:cubicBezTo>
                  <a:pt x="61" y="185"/>
                  <a:pt x="62" y="185"/>
                  <a:pt x="64" y="185"/>
                </a:cubicBezTo>
                <a:close/>
                <a:moveTo>
                  <a:pt x="45" y="128"/>
                </a:moveTo>
                <a:cubicBezTo>
                  <a:pt x="45" y="128"/>
                  <a:pt x="45" y="128"/>
                  <a:pt x="45" y="128"/>
                </a:cubicBezTo>
                <a:cubicBezTo>
                  <a:pt x="45" y="124"/>
                  <a:pt x="42" y="121"/>
                  <a:pt x="38" y="121"/>
                </a:cubicBezTo>
                <a:cubicBezTo>
                  <a:pt x="7" y="121"/>
                  <a:pt x="7" y="121"/>
                  <a:pt x="7" y="121"/>
                </a:cubicBezTo>
                <a:cubicBezTo>
                  <a:pt x="3" y="121"/>
                  <a:pt x="0" y="124"/>
                  <a:pt x="0" y="128"/>
                </a:cubicBezTo>
                <a:cubicBezTo>
                  <a:pt x="0" y="132"/>
                  <a:pt x="3" y="134"/>
                  <a:pt x="7" y="134"/>
                </a:cubicBezTo>
                <a:cubicBezTo>
                  <a:pt x="38" y="134"/>
                  <a:pt x="38" y="134"/>
                  <a:pt x="38" y="134"/>
                </a:cubicBezTo>
                <a:cubicBezTo>
                  <a:pt x="42" y="134"/>
                  <a:pt x="45" y="132"/>
                  <a:pt x="45" y="128"/>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7" name="Freeform 57"/>
          <p:cNvSpPr>
            <a:spLocks noEditPoints="1"/>
          </p:cNvSpPr>
          <p:nvPr/>
        </p:nvSpPr>
        <p:spPr bwMode="auto">
          <a:xfrm>
            <a:off x="6776705" y="852478"/>
            <a:ext cx="396375" cy="389233"/>
          </a:xfrm>
          <a:custGeom>
            <a:avLst/>
            <a:gdLst>
              <a:gd name="T0" fmla="*/ 231 w 243"/>
              <a:gd name="T1" fmla="*/ 92 h 238"/>
              <a:gd name="T2" fmla="*/ 214 w 243"/>
              <a:gd name="T3" fmla="*/ 83 h 238"/>
              <a:gd name="T4" fmla="*/ 206 w 243"/>
              <a:gd name="T5" fmla="*/ 71 h 238"/>
              <a:gd name="T6" fmla="*/ 192 w 243"/>
              <a:gd name="T7" fmla="*/ 82 h 238"/>
              <a:gd name="T8" fmla="*/ 194 w 243"/>
              <a:gd name="T9" fmla="*/ 64 h 238"/>
              <a:gd name="T10" fmla="*/ 179 w 243"/>
              <a:gd name="T11" fmla="*/ 64 h 238"/>
              <a:gd name="T12" fmla="*/ 162 w 243"/>
              <a:gd name="T13" fmla="*/ 54 h 238"/>
              <a:gd name="T14" fmla="*/ 154 w 243"/>
              <a:gd name="T15" fmla="*/ 42 h 238"/>
              <a:gd name="T16" fmla="*/ 140 w 243"/>
              <a:gd name="T17" fmla="*/ 53 h 238"/>
              <a:gd name="T18" fmla="*/ 142 w 243"/>
              <a:gd name="T19" fmla="*/ 35 h 238"/>
              <a:gd name="T20" fmla="*/ 128 w 243"/>
              <a:gd name="T21" fmla="*/ 35 h 238"/>
              <a:gd name="T22" fmla="*/ 110 w 243"/>
              <a:gd name="T23" fmla="*/ 25 h 238"/>
              <a:gd name="T24" fmla="*/ 102 w 243"/>
              <a:gd name="T25" fmla="*/ 13 h 238"/>
              <a:gd name="T26" fmla="*/ 101 w 243"/>
              <a:gd name="T27" fmla="*/ 22 h 238"/>
              <a:gd name="T28" fmla="*/ 208 w 243"/>
              <a:gd name="T29" fmla="*/ 128 h 238"/>
              <a:gd name="T30" fmla="*/ 206 w 243"/>
              <a:gd name="T31" fmla="*/ 132 h 238"/>
              <a:gd name="T32" fmla="*/ 101 w 243"/>
              <a:gd name="T33" fmla="*/ 74 h 238"/>
              <a:gd name="T34" fmla="*/ 196 w 243"/>
              <a:gd name="T35" fmla="*/ 149 h 238"/>
              <a:gd name="T36" fmla="*/ 194 w 243"/>
              <a:gd name="T37" fmla="*/ 153 h 238"/>
              <a:gd name="T38" fmla="*/ 101 w 243"/>
              <a:gd name="T39" fmla="*/ 101 h 238"/>
              <a:gd name="T40" fmla="*/ 185 w 243"/>
              <a:gd name="T41" fmla="*/ 170 h 238"/>
              <a:gd name="T42" fmla="*/ 182 w 243"/>
              <a:gd name="T43" fmla="*/ 174 h 238"/>
              <a:gd name="T44" fmla="*/ 101 w 243"/>
              <a:gd name="T45" fmla="*/ 129 h 238"/>
              <a:gd name="T46" fmla="*/ 173 w 243"/>
              <a:gd name="T47" fmla="*/ 191 h 238"/>
              <a:gd name="T48" fmla="*/ 171 w 243"/>
              <a:gd name="T49" fmla="*/ 195 h 238"/>
              <a:gd name="T50" fmla="*/ 101 w 243"/>
              <a:gd name="T51" fmla="*/ 156 h 238"/>
              <a:gd name="T52" fmla="*/ 138 w 243"/>
              <a:gd name="T53" fmla="*/ 231 h 238"/>
              <a:gd name="T54" fmla="*/ 243 w 243"/>
              <a:gd name="T55" fmla="*/ 91 h 238"/>
              <a:gd name="T56" fmla="*/ 101 w 243"/>
              <a:gd name="T57" fmla="*/ 22 h 238"/>
              <a:gd name="T58" fmla="*/ 85 w 243"/>
              <a:gd name="T59" fmla="*/ 11 h 238"/>
              <a:gd name="T60" fmla="*/ 78 w 243"/>
              <a:gd name="T61" fmla="*/ 0 h 238"/>
              <a:gd name="T62" fmla="*/ 15 w 243"/>
              <a:gd name="T63" fmla="*/ 163 h 238"/>
              <a:gd name="T64" fmla="*/ 101 w 243"/>
              <a:gd name="T65" fmla="*/ 156 h 238"/>
              <a:gd name="T66" fmla="*/ 27 w 243"/>
              <a:gd name="T67" fmla="*/ 113 h 238"/>
              <a:gd name="T68" fmla="*/ 101 w 243"/>
              <a:gd name="T69" fmla="*/ 151 h 238"/>
              <a:gd name="T70" fmla="*/ 40 w 243"/>
              <a:gd name="T71" fmla="*/ 95 h 238"/>
              <a:gd name="T72" fmla="*/ 42 w 243"/>
              <a:gd name="T73" fmla="*/ 91 h 238"/>
              <a:gd name="T74" fmla="*/ 101 w 243"/>
              <a:gd name="T75" fmla="*/ 101 h 238"/>
              <a:gd name="T76" fmla="*/ 51 w 243"/>
              <a:gd name="T77" fmla="*/ 71 h 238"/>
              <a:gd name="T78" fmla="*/ 101 w 243"/>
              <a:gd name="T79" fmla="*/ 96 h 238"/>
              <a:gd name="T80" fmla="*/ 63 w 243"/>
              <a:gd name="T81" fmla="*/ 53 h 238"/>
              <a:gd name="T82" fmla="*/ 65 w 243"/>
              <a:gd name="T83" fmla="*/ 49 h 238"/>
              <a:gd name="T84" fmla="*/ 101 w 243"/>
              <a:gd name="T85" fmla="*/ 22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3" h="238">
                <a:moveTo>
                  <a:pt x="232" y="85"/>
                </a:moveTo>
                <a:cubicBezTo>
                  <a:pt x="233" y="87"/>
                  <a:pt x="233" y="90"/>
                  <a:pt x="231" y="92"/>
                </a:cubicBezTo>
                <a:cubicBezTo>
                  <a:pt x="229" y="97"/>
                  <a:pt x="223" y="99"/>
                  <a:pt x="218" y="96"/>
                </a:cubicBezTo>
                <a:cubicBezTo>
                  <a:pt x="213" y="94"/>
                  <a:pt x="212" y="88"/>
                  <a:pt x="214" y="83"/>
                </a:cubicBezTo>
                <a:cubicBezTo>
                  <a:pt x="216" y="81"/>
                  <a:pt x="218" y="79"/>
                  <a:pt x="220" y="78"/>
                </a:cubicBezTo>
                <a:cubicBezTo>
                  <a:pt x="206" y="71"/>
                  <a:pt x="206" y="71"/>
                  <a:pt x="206" y="71"/>
                </a:cubicBezTo>
                <a:cubicBezTo>
                  <a:pt x="207" y="73"/>
                  <a:pt x="207" y="76"/>
                  <a:pt x="205" y="78"/>
                </a:cubicBezTo>
                <a:cubicBezTo>
                  <a:pt x="203" y="83"/>
                  <a:pt x="197" y="84"/>
                  <a:pt x="192" y="82"/>
                </a:cubicBezTo>
                <a:cubicBezTo>
                  <a:pt x="188" y="79"/>
                  <a:pt x="186" y="73"/>
                  <a:pt x="188" y="69"/>
                </a:cubicBezTo>
                <a:cubicBezTo>
                  <a:pt x="190" y="66"/>
                  <a:pt x="192" y="65"/>
                  <a:pt x="194" y="64"/>
                </a:cubicBezTo>
                <a:cubicBezTo>
                  <a:pt x="180" y="56"/>
                  <a:pt x="180" y="56"/>
                  <a:pt x="180" y="56"/>
                </a:cubicBezTo>
                <a:cubicBezTo>
                  <a:pt x="181" y="59"/>
                  <a:pt x="181" y="61"/>
                  <a:pt x="179" y="64"/>
                </a:cubicBezTo>
                <a:cubicBezTo>
                  <a:pt x="177" y="68"/>
                  <a:pt x="171" y="70"/>
                  <a:pt x="166" y="67"/>
                </a:cubicBezTo>
                <a:cubicBezTo>
                  <a:pt x="161" y="65"/>
                  <a:pt x="160" y="59"/>
                  <a:pt x="162" y="54"/>
                </a:cubicBezTo>
                <a:cubicBezTo>
                  <a:pt x="164" y="52"/>
                  <a:pt x="166" y="50"/>
                  <a:pt x="168" y="50"/>
                </a:cubicBezTo>
                <a:cubicBezTo>
                  <a:pt x="154" y="42"/>
                  <a:pt x="154" y="42"/>
                  <a:pt x="154" y="42"/>
                </a:cubicBezTo>
                <a:cubicBezTo>
                  <a:pt x="155" y="44"/>
                  <a:pt x="155" y="47"/>
                  <a:pt x="153" y="49"/>
                </a:cubicBezTo>
                <a:cubicBezTo>
                  <a:pt x="151" y="54"/>
                  <a:pt x="145" y="56"/>
                  <a:pt x="140" y="53"/>
                </a:cubicBezTo>
                <a:cubicBezTo>
                  <a:pt x="136" y="50"/>
                  <a:pt x="134" y="45"/>
                  <a:pt x="136" y="40"/>
                </a:cubicBezTo>
                <a:cubicBezTo>
                  <a:pt x="138" y="37"/>
                  <a:pt x="140" y="36"/>
                  <a:pt x="142" y="35"/>
                </a:cubicBezTo>
                <a:cubicBezTo>
                  <a:pt x="128" y="28"/>
                  <a:pt x="128" y="28"/>
                  <a:pt x="128" y="28"/>
                </a:cubicBezTo>
                <a:cubicBezTo>
                  <a:pt x="129" y="30"/>
                  <a:pt x="129" y="33"/>
                  <a:pt x="128" y="35"/>
                </a:cubicBezTo>
                <a:cubicBezTo>
                  <a:pt x="125" y="40"/>
                  <a:pt x="119" y="41"/>
                  <a:pt x="114" y="39"/>
                </a:cubicBezTo>
                <a:cubicBezTo>
                  <a:pt x="110" y="36"/>
                  <a:pt x="108" y="30"/>
                  <a:pt x="110" y="25"/>
                </a:cubicBezTo>
                <a:cubicBezTo>
                  <a:pt x="112" y="23"/>
                  <a:pt x="114" y="22"/>
                  <a:pt x="116" y="21"/>
                </a:cubicBezTo>
                <a:cubicBezTo>
                  <a:pt x="102" y="13"/>
                  <a:pt x="102" y="13"/>
                  <a:pt x="102" y="13"/>
                </a:cubicBezTo>
                <a:cubicBezTo>
                  <a:pt x="103" y="16"/>
                  <a:pt x="103" y="18"/>
                  <a:pt x="102" y="21"/>
                </a:cubicBezTo>
                <a:cubicBezTo>
                  <a:pt x="101" y="21"/>
                  <a:pt x="101" y="22"/>
                  <a:pt x="101" y="22"/>
                </a:cubicBezTo>
                <a:cubicBezTo>
                  <a:pt x="101" y="69"/>
                  <a:pt x="101" y="69"/>
                  <a:pt x="101" y="69"/>
                </a:cubicBezTo>
                <a:cubicBezTo>
                  <a:pt x="208" y="128"/>
                  <a:pt x="208" y="128"/>
                  <a:pt x="208" y="128"/>
                </a:cubicBezTo>
                <a:cubicBezTo>
                  <a:pt x="209" y="129"/>
                  <a:pt x="209" y="130"/>
                  <a:pt x="209" y="131"/>
                </a:cubicBezTo>
                <a:cubicBezTo>
                  <a:pt x="208" y="132"/>
                  <a:pt x="207" y="133"/>
                  <a:pt x="206" y="132"/>
                </a:cubicBezTo>
                <a:cubicBezTo>
                  <a:pt x="206" y="132"/>
                  <a:pt x="206" y="132"/>
                  <a:pt x="206" y="132"/>
                </a:cubicBezTo>
                <a:cubicBezTo>
                  <a:pt x="101" y="74"/>
                  <a:pt x="101" y="74"/>
                  <a:pt x="101" y="74"/>
                </a:cubicBezTo>
                <a:cubicBezTo>
                  <a:pt x="101" y="96"/>
                  <a:pt x="101" y="96"/>
                  <a:pt x="101" y="96"/>
                </a:cubicBezTo>
                <a:cubicBezTo>
                  <a:pt x="196" y="149"/>
                  <a:pt x="196" y="149"/>
                  <a:pt x="196" y="149"/>
                </a:cubicBezTo>
                <a:cubicBezTo>
                  <a:pt x="197" y="150"/>
                  <a:pt x="198" y="151"/>
                  <a:pt x="197" y="152"/>
                </a:cubicBezTo>
                <a:cubicBezTo>
                  <a:pt x="197" y="153"/>
                  <a:pt x="195" y="154"/>
                  <a:pt x="194" y="153"/>
                </a:cubicBezTo>
                <a:cubicBezTo>
                  <a:pt x="194" y="153"/>
                  <a:pt x="194" y="153"/>
                  <a:pt x="194" y="153"/>
                </a:cubicBezTo>
                <a:cubicBezTo>
                  <a:pt x="101" y="101"/>
                  <a:pt x="101" y="101"/>
                  <a:pt x="101" y="101"/>
                </a:cubicBezTo>
                <a:cubicBezTo>
                  <a:pt x="101" y="124"/>
                  <a:pt x="101" y="124"/>
                  <a:pt x="101" y="124"/>
                </a:cubicBezTo>
                <a:cubicBezTo>
                  <a:pt x="185" y="170"/>
                  <a:pt x="185" y="170"/>
                  <a:pt x="185" y="170"/>
                </a:cubicBezTo>
                <a:cubicBezTo>
                  <a:pt x="186" y="171"/>
                  <a:pt x="186" y="172"/>
                  <a:pt x="186" y="173"/>
                </a:cubicBezTo>
                <a:cubicBezTo>
                  <a:pt x="185" y="174"/>
                  <a:pt x="184" y="175"/>
                  <a:pt x="182" y="174"/>
                </a:cubicBezTo>
                <a:cubicBezTo>
                  <a:pt x="182" y="174"/>
                  <a:pt x="182" y="174"/>
                  <a:pt x="182" y="174"/>
                </a:cubicBezTo>
                <a:cubicBezTo>
                  <a:pt x="101" y="129"/>
                  <a:pt x="101" y="129"/>
                  <a:pt x="101" y="129"/>
                </a:cubicBezTo>
                <a:cubicBezTo>
                  <a:pt x="101" y="151"/>
                  <a:pt x="101" y="151"/>
                  <a:pt x="101" y="151"/>
                </a:cubicBezTo>
                <a:cubicBezTo>
                  <a:pt x="173" y="191"/>
                  <a:pt x="173" y="191"/>
                  <a:pt x="173" y="191"/>
                </a:cubicBezTo>
                <a:cubicBezTo>
                  <a:pt x="174" y="192"/>
                  <a:pt x="174" y="193"/>
                  <a:pt x="174" y="194"/>
                </a:cubicBezTo>
                <a:cubicBezTo>
                  <a:pt x="173" y="196"/>
                  <a:pt x="172" y="196"/>
                  <a:pt x="171" y="195"/>
                </a:cubicBezTo>
                <a:cubicBezTo>
                  <a:pt x="171" y="195"/>
                  <a:pt x="171" y="195"/>
                  <a:pt x="171" y="195"/>
                </a:cubicBezTo>
                <a:cubicBezTo>
                  <a:pt x="101" y="156"/>
                  <a:pt x="101" y="156"/>
                  <a:pt x="101" y="156"/>
                </a:cubicBezTo>
                <a:cubicBezTo>
                  <a:pt x="101" y="210"/>
                  <a:pt x="101" y="210"/>
                  <a:pt x="101" y="210"/>
                </a:cubicBezTo>
                <a:cubicBezTo>
                  <a:pt x="138" y="231"/>
                  <a:pt x="138" y="231"/>
                  <a:pt x="138" y="231"/>
                </a:cubicBezTo>
                <a:cubicBezTo>
                  <a:pt x="150" y="238"/>
                  <a:pt x="164" y="233"/>
                  <a:pt x="171" y="222"/>
                </a:cubicBezTo>
                <a:cubicBezTo>
                  <a:pt x="243" y="91"/>
                  <a:pt x="243" y="91"/>
                  <a:pt x="243" y="91"/>
                </a:cubicBezTo>
                <a:lnTo>
                  <a:pt x="232" y="85"/>
                </a:lnTo>
                <a:close/>
                <a:moveTo>
                  <a:pt x="101" y="22"/>
                </a:moveTo>
                <a:cubicBezTo>
                  <a:pt x="98" y="26"/>
                  <a:pt x="93" y="27"/>
                  <a:pt x="88" y="24"/>
                </a:cubicBezTo>
                <a:cubicBezTo>
                  <a:pt x="84" y="22"/>
                  <a:pt x="82" y="16"/>
                  <a:pt x="85" y="11"/>
                </a:cubicBezTo>
                <a:cubicBezTo>
                  <a:pt x="86" y="9"/>
                  <a:pt x="88" y="7"/>
                  <a:pt x="90" y="6"/>
                </a:cubicBezTo>
                <a:cubicBezTo>
                  <a:pt x="78" y="0"/>
                  <a:pt x="78" y="0"/>
                  <a:pt x="78" y="0"/>
                </a:cubicBezTo>
                <a:cubicBezTo>
                  <a:pt x="6" y="130"/>
                  <a:pt x="6" y="130"/>
                  <a:pt x="6" y="130"/>
                </a:cubicBezTo>
                <a:cubicBezTo>
                  <a:pt x="0" y="142"/>
                  <a:pt x="4" y="157"/>
                  <a:pt x="15" y="163"/>
                </a:cubicBezTo>
                <a:cubicBezTo>
                  <a:pt x="101" y="210"/>
                  <a:pt x="101" y="210"/>
                  <a:pt x="101" y="210"/>
                </a:cubicBezTo>
                <a:cubicBezTo>
                  <a:pt x="101" y="156"/>
                  <a:pt x="101" y="156"/>
                  <a:pt x="101" y="156"/>
                </a:cubicBezTo>
                <a:cubicBezTo>
                  <a:pt x="28" y="116"/>
                  <a:pt x="28" y="116"/>
                  <a:pt x="28" y="116"/>
                </a:cubicBezTo>
                <a:cubicBezTo>
                  <a:pt x="27" y="116"/>
                  <a:pt x="27" y="114"/>
                  <a:pt x="27" y="113"/>
                </a:cubicBezTo>
                <a:cubicBezTo>
                  <a:pt x="28" y="112"/>
                  <a:pt x="29" y="112"/>
                  <a:pt x="30" y="112"/>
                </a:cubicBezTo>
                <a:cubicBezTo>
                  <a:pt x="101" y="151"/>
                  <a:pt x="101" y="151"/>
                  <a:pt x="101" y="151"/>
                </a:cubicBezTo>
                <a:cubicBezTo>
                  <a:pt x="101" y="129"/>
                  <a:pt x="101" y="129"/>
                  <a:pt x="101" y="129"/>
                </a:cubicBezTo>
                <a:cubicBezTo>
                  <a:pt x="40" y="95"/>
                  <a:pt x="40" y="95"/>
                  <a:pt x="40" y="95"/>
                </a:cubicBezTo>
                <a:cubicBezTo>
                  <a:pt x="39" y="95"/>
                  <a:pt x="38" y="93"/>
                  <a:pt x="39" y="92"/>
                </a:cubicBezTo>
                <a:cubicBezTo>
                  <a:pt x="40" y="91"/>
                  <a:pt x="41" y="91"/>
                  <a:pt x="42" y="91"/>
                </a:cubicBezTo>
                <a:cubicBezTo>
                  <a:pt x="101" y="124"/>
                  <a:pt x="101" y="124"/>
                  <a:pt x="101" y="124"/>
                </a:cubicBezTo>
                <a:cubicBezTo>
                  <a:pt x="101" y="101"/>
                  <a:pt x="101" y="101"/>
                  <a:pt x="101" y="101"/>
                </a:cubicBezTo>
                <a:cubicBezTo>
                  <a:pt x="51" y="74"/>
                  <a:pt x="51" y="74"/>
                  <a:pt x="51" y="74"/>
                </a:cubicBezTo>
                <a:cubicBezTo>
                  <a:pt x="50" y="74"/>
                  <a:pt x="50" y="72"/>
                  <a:pt x="51" y="71"/>
                </a:cubicBezTo>
                <a:cubicBezTo>
                  <a:pt x="51" y="70"/>
                  <a:pt x="53" y="70"/>
                  <a:pt x="54" y="70"/>
                </a:cubicBezTo>
                <a:cubicBezTo>
                  <a:pt x="101" y="96"/>
                  <a:pt x="101" y="96"/>
                  <a:pt x="101" y="96"/>
                </a:cubicBezTo>
                <a:cubicBezTo>
                  <a:pt x="101" y="74"/>
                  <a:pt x="101" y="74"/>
                  <a:pt x="101" y="74"/>
                </a:cubicBezTo>
                <a:cubicBezTo>
                  <a:pt x="63" y="53"/>
                  <a:pt x="63" y="53"/>
                  <a:pt x="63" y="53"/>
                </a:cubicBezTo>
                <a:cubicBezTo>
                  <a:pt x="62" y="53"/>
                  <a:pt x="62" y="51"/>
                  <a:pt x="62" y="50"/>
                </a:cubicBezTo>
                <a:cubicBezTo>
                  <a:pt x="63" y="49"/>
                  <a:pt x="64" y="49"/>
                  <a:pt x="65" y="49"/>
                </a:cubicBezTo>
                <a:cubicBezTo>
                  <a:pt x="101" y="69"/>
                  <a:pt x="101" y="69"/>
                  <a:pt x="101" y="69"/>
                </a:cubicBezTo>
                <a:lnTo>
                  <a:pt x="101" y="22"/>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8" name="Freeform 58"/>
          <p:cNvSpPr>
            <a:spLocks noEditPoints="1"/>
          </p:cNvSpPr>
          <p:nvPr/>
        </p:nvSpPr>
        <p:spPr bwMode="auto">
          <a:xfrm>
            <a:off x="5376514" y="2476273"/>
            <a:ext cx="385662" cy="390423"/>
          </a:xfrm>
          <a:custGeom>
            <a:avLst/>
            <a:gdLst>
              <a:gd name="T0" fmla="*/ 189 w 236"/>
              <a:gd name="T1" fmla="*/ 60 h 239"/>
              <a:gd name="T2" fmla="*/ 196 w 236"/>
              <a:gd name="T3" fmla="*/ 122 h 239"/>
              <a:gd name="T4" fmla="*/ 198 w 236"/>
              <a:gd name="T5" fmla="*/ 136 h 239"/>
              <a:gd name="T6" fmla="*/ 208 w 236"/>
              <a:gd name="T7" fmla="*/ 157 h 239"/>
              <a:gd name="T8" fmla="*/ 189 w 236"/>
              <a:gd name="T9" fmla="*/ 195 h 239"/>
              <a:gd name="T10" fmla="*/ 168 w 236"/>
              <a:gd name="T11" fmla="*/ 156 h 239"/>
              <a:gd name="T12" fmla="*/ 168 w 236"/>
              <a:gd name="T13" fmla="*/ 78 h 239"/>
              <a:gd name="T14" fmla="*/ 182 w 236"/>
              <a:gd name="T15" fmla="*/ 92 h 239"/>
              <a:gd name="T16" fmla="*/ 185 w 236"/>
              <a:gd name="T17" fmla="*/ 107 h 239"/>
              <a:gd name="T18" fmla="*/ 189 w 236"/>
              <a:gd name="T19" fmla="*/ 141 h 239"/>
              <a:gd name="T20" fmla="*/ 189 w 236"/>
              <a:gd name="T21" fmla="*/ 130 h 239"/>
              <a:gd name="T22" fmla="*/ 168 w 236"/>
              <a:gd name="T23" fmla="*/ 155 h 239"/>
              <a:gd name="T24" fmla="*/ 160 w 236"/>
              <a:gd name="T25" fmla="*/ 138 h 239"/>
              <a:gd name="T26" fmla="*/ 165 w 236"/>
              <a:gd name="T27" fmla="*/ 172 h 239"/>
              <a:gd name="T28" fmla="*/ 168 w 236"/>
              <a:gd name="T29" fmla="*/ 16 h 239"/>
              <a:gd name="T30" fmla="*/ 163 w 236"/>
              <a:gd name="T31" fmla="*/ 49 h 239"/>
              <a:gd name="T32" fmla="*/ 168 w 236"/>
              <a:gd name="T33" fmla="*/ 78 h 239"/>
              <a:gd name="T34" fmla="*/ 159 w 236"/>
              <a:gd name="T35" fmla="*/ 118 h 239"/>
              <a:gd name="T36" fmla="*/ 159 w 236"/>
              <a:gd name="T37" fmla="*/ 209 h 239"/>
              <a:gd name="T38" fmla="*/ 159 w 236"/>
              <a:gd name="T39" fmla="*/ 5 h 239"/>
              <a:gd name="T40" fmla="*/ 159 w 236"/>
              <a:gd name="T41" fmla="*/ 40 h 239"/>
              <a:gd name="T42" fmla="*/ 144 w 236"/>
              <a:gd name="T43" fmla="*/ 89 h 239"/>
              <a:gd name="T44" fmla="*/ 159 w 236"/>
              <a:gd name="T45" fmla="*/ 108 h 239"/>
              <a:gd name="T46" fmla="*/ 159 w 236"/>
              <a:gd name="T47" fmla="*/ 136 h 239"/>
              <a:gd name="T48" fmla="*/ 144 w 236"/>
              <a:gd name="T49" fmla="*/ 162 h 239"/>
              <a:gd name="T50" fmla="*/ 151 w 236"/>
              <a:gd name="T51" fmla="*/ 143 h 239"/>
              <a:gd name="T52" fmla="*/ 146 w 236"/>
              <a:gd name="T53" fmla="*/ 109 h 239"/>
              <a:gd name="T54" fmla="*/ 123 w 236"/>
              <a:gd name="T55" fmla="*/ 7 h 239"/>
              <a:gd name="T56" fmla="*/ 144 w 236"/>
              <a:gd name="T57" fmla="*/ 0 h 239"/>
              <a:gd name="T58" fmla="*/ 144 w 236"/>
              <a:gd name="T59" fmla="*/ 187 h 239"/>
              <a:gd name="T60" fmla="*/ 123 w 236"/>
              <a:gd name="T61" fmla="*/ 225 h 239"/>
              <a:gd name="T62" fmla="*/ 140 w 236"/>
              <a:gd name="T63" fmla="*/ 96 h 239"/>
              <a:gd name="T64" fmla="*/ 123 w 236"/>
              <a:gd name="T65" fmla="*/ 135 h 239"/>
              <a:gd name="T66" fmla="*/ 137 w 236"/>
              <a:gd name="T67" fmla="*/ 113 h 239"/>
              <a:gd name="T68" fmla="*/ 123 w 236"/>
              <a:gd name="T69" fmla="*/ 82 h 239"/>
              <a:gd name="T70" fmla="*/ 125 w 236"/>
              <a:gd name="T71" fmla="*/ 171 h 239"/>
              <a:gd name="T72" fmla="*/ 123 w 236"/>
              <a:gd name="T73" fmla="*/ 7 h 239"/>
              <a:gd name="T74" fmla="*/ 123 w 236"/>
              <a:gd name="T75" fmla="*/ 7 h 239"/>
              <a:gd name="T76" fmla="*/ 123 w 236"/>
              <a:gd name="T77" fmla="*/ 177 h 239"/>
              <a:gd name="T78" fmla="*/ 121 w 236"/>
              <a:gd name="T79" fmla="*/ 162 h 239"/>
              <a:gd name="T80" fmla="*/ 123 w 236"/>
              <a:gd name="T81" fmla="*/ 135 h 239"/>
              <a:gd name="T82" fmla="*/ 99 w 236"/>
              <a:gd name="T83" fmla="*/ 124 h 239"/>
              <a:gd name="T84" fmla="*/ 106 w 236"/>
              <a:gd name="T85" fmla="*/ 164 h 239"/>
              <a:gd name="T86" fmla="*/ 108 w 236"/>
              <a:gd name="T87" fmla="*/ 179 h 239"/>
              <a:gd name="T88" fmla="*/ 118 w 236"/>
              <a:gd name="T89" fmla="*/ 199 h 239"/>
              <a:gd name="T90" fmla="*/ 123 w 236"/>
              <a:gd name="T91" fmla="*/ 99 h 239"/>
              <a:gd name="T92" fmla="*/ 99 w 236"/>
              <a:gd name="T93" fmla="*/ 18 h 239"/>
              <a:gd name="T94" fmla="*/ 99 w 236"/>
              <a:gd name="T95" fmla="*/ 18 h 239"/>
              <a:gd name="T96" fmla="*/ 89 w 236"/>
              <a:gd name="T97" fmla="*/ 212 h 239"/>
              <a:gd name="T98" fmla="*/ 99 w 236"/>
              <a:gd name="T99" fmla="*/ 183 h 239"/>
              <a:gd name="T100" fmla="*/ 71 w 236"/>
              <a:gd name="T101" fmla="*/ 227 h 239"/>
              <a:gd name="T102" fmla="*/ 95 w 236"/>
              <a:gd name="T103" fmla="*/ 117 h 239"/>
              <a:gd name="T104" fmla="*/ 71 w 236"/>
              <a:gd name="T105" fmla="*/ 160 h 239"/>
              <a:gd name="T106" fmla="*/ 92 w 236"/>
              <a:gd name="T107" fmla="*/ 134 h 239"/>
              <a:gd name="T108" fmla="*/ 71 w 236"/>
              <a:gd name="T109" fmla="*/ 107 h 239"/>
              <a:gd name="T110" fmla="*/ 7 w 236"/>
              <a:gd name="T111" fmla="*/ 91 h 239"/>
              <a:gd name="T112" fmla="*/ 70 w 236"/>
              <a:gd name="T113" fmla="*/ 181 h 239"/>
              <a:gd name="T114" fmla="*/ 71 w 236"/>
              <a:gd name="T115" fmla="*/ 149 h 239"/>
              <a:gd name="T116" fmla="*/ 52 w 236"/>
              <a:gd name="T117" fmla="*/ 133 h 239"/>
              <a:gd name="T118" fmla="*/ 35 w 236"/>
              <a:gd name="T119" fmla="*/ 109 h 239"/>
              <a:gd name="T120" fmla="*/ 71 w 236"/>
              <a:gd name="T121" fmla="*/ 31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6" h="239">
                <a:moveTo>
                  <a:pt x="189" y="195"/>
                </a:moveTo>
                <a:cubicBezTo>
                  <a:pt x="216" y="182"/>
                  <a:pt x="216" y="182"/>
                  <a:pt x="216" y="182"/>
                </a:cubicBezTo>
                <a:cubicBezTo>
                  <a:pt x="230" y="176"/>
                  <a:pt x="236" y="159"/>
                  <a:pt x="229" y="146"/>
                </a:cubicBezTo>
                <a:cubicBezTo>
                  <a:pt x="189" y="60"/>
                  <a:pt x="189" y="60"/>
                  <a:pt x="189" y="60"/>
                </a:cubicBezTo>
                <a:cubicBezTo>
                  <a:pt x="189" y="107"/>
                  <a:pt x="189" y="107"/>
                  <a:pt x="189" y="107"/>
                </a:cubicBezTo>
                <a:cubicBezTo>
                  <a:pt x="190" y="108"/>
                  <a:pt x="190" y="108"/>
                  <a:pt x="190" y="109"/>
                </a:cubicBezTo>
                <a:cubicBezTo>
                  <a:pt x="196" y="122"/>
                  <a:pt x="196" y="122"/>
                  <a:pt x="196" y="122"/>
                </a:cubicBezTo>
                <a:cubicBezTo>
                  <a:pt x="196" y="122"/>
                  <a:pt x="196" y="122"/>
                  <a:pt x="196" y="122"/>
                </a:cubicBezTo>
                <a:cubicBezTo>
                  <a:pt x="197" y="124"/>
                  <a:pt x="196" y="126"/>
                  <a:pt x="194" y="127"/>
                </a:cubicBezTo>
                <a:cubicBezTo>
                  <a:pt x="189" y="130"/>
                  <a:pt x="189" y="130"/>
                  <a:pt x="189" y="130"/>
                </a:cubicBezTo>
                <a:cubicBezTo>
                  <a:pt x="189" y="141"/>
                  <a:pt x="189" y="141"/>
                  <a:pt x="189" y="141"/>
                </a:cubicBezTo>
                <a:cubicBezTo>
                  <a:pt x="198" y="136"/>
                  <a:pt x="198" y="136"/>
                  <a:pt x="198" y="136"/>
                </a:cubicBezTo>
                <a:cubicBezTo>
                  <a:pt x="201" y="135"/>
                  <a:pt x="203" y="136"/>
                  <a:pt x="204" y="138"/>
                </a:cubicBezTo>
                <a:cubicBezTo>
                  <a:pt x="210" y="151"/>
                  <a:pt x="210" y="151"/>
                  <a:pt x="210" y="151"/>
                </a:cubicBezTo>
                <a:cubicBezTo>
                  <a:pt x="210" y="151"/>
                  <a:pt x="210" y="151"/>
                  <a:pt x="210" y="151"/>
                </a:cubicBezTo>
                <a:cubicBezTo>
                  <a:pt x="211" y="153"/>
                  <a:pt x="210" y="156"/>
                  <a:pt x="208" y="157"/>
                </a:cubicBezTo>
                <a:cubicBezTo>
                  <a:pt x="189" y="166"/>
                  <a:pt x="189" y="166"/>
                  <a:pt x="189" y="166"/>
                </a:cubicBezTo>
                <a:lnTo>
                  <a:pt x="189" y="195"/>
                </a:lnTo>
                <a:close/>
                <a:moveTo>
                  <a:pt x="168" y="204"/>
                </a:moveTo>
                <a:cubicBezTo>
                  <a:pt x="189" y="195"/>
                  <a:pt x="189" y="195"/>
                  <a:pt x="189" y="195"/>
                </a:cubicBezTo>
                <a:cubicBezTo>
                  <a:pt x="189" y="166"/>
                  <a:pt x="189" y="166"/>
                  <a:pt x="189" y="166"/>
                </a:cubicBezTo>
                <a:cubicBezTo>
                  <a:pt x="180" y="170"/>
                  <a:pt x="180" y="170"/>
                  <a:pt x="180" y="170"/>
                </a:cubicBezTo>
                <a:cubicBezTo>
                  <a:pt x="178" y="171"/>
                  <a:pt x="175" y="170"/>
                  <a:pt x="174" y="168"/>
                </a:cubicBezTo>
                <a:cubicBezTo>
                  <a:pt x="168" y="156"/>
                  <a:pt x="168" y="156"/>
                  <a:pt x="168" y="156"/>
                </a:cubicBezTo>
                <a:cubicBezTo>
                  <a:pt x="168" y="204"/>
                  <a:pt x="168" y="204"/>
                  <a:pt x="168" y="204"/>
                </a:cubicBezTo>
                <a:close/>
                <a:moveTo>
                  <a:pt x="189" y="60"/>
                </a:moveTo>
                <a:cubicBezTo>
                  <a:pt x="168" y="16"/>
                  <a:pt x="168" y="16"/>
                  <a:pt x="168" y="16"/>
                </a:cubicBezTo>
                <a:cubicBezTo>
                  <a:pt x="168" y="78"/>
                  <a:pt x="168" y="78"/>
                  <a:pt x="168" y="78"/>
                </a:cubicBezTo>
                <a:cubicBezTo>
                  <a:pt x="171" y="77"/>
                  <a:pt x="171" y="77"/>
                  <a:pt x="171" y="77"/>
                </a:cubicBezTo>
                <a:cubicBezTo>
                  <a:pt x="173" y="76"/>
                  <a:pt x="175" y="77"/>
                  <a:pt x="176" y="79"/>
                </a:cubicBezTo>
                <a:cubicBezTo>
                  <a:pt x="182" y="92"/>
                  <a:pt x="182" y="92"/>
                  <a:pt x="182" y="92"/>
                </a:cubicBezTo>
                <a:cubicBezTo>
                  <a:pt x="182" y="92"/>
                  <a:pt x="182" y="92"/>
                  <a:pt x="182" y="92"/>
                </a:cubicBezTo>
                <a:cubicBezTo>
                  <a:pt x="183" y="94"/>
                  <a:pt x="182" y="97"/>
                  <a:pt x="180" y="98"/>
                </a:cubicBezTo>
                <a:cubicBezTo>
                  <a:pt x="168" y="103"/>
                  <a:pt x="168" y="103"/>
                  <a:pt x="168" y="103"/>
                </a:cubicBezTo>
                <a:cubicBezTo>
                  <a:pt x="168" y="114"/>
                  <a:pt x="168" y="114"/>
                  <a:pt x="168" y="114"/>
                </a:cubicBezTo>
                <a:cubicBezTo>
                  <a:pt x="185" y="107"/>
                  <a:pt x="185" y="107"/>
                  <a:pt x="185" y="107"/>
                </a:cubicBezTo>
                <a:cubicBezTo>
                  <a:pt x="186" y="106"/>
                  <a:pt x="188" y="106"/>
                  <a:pt x="189" y="107"/>
                </a:cubicBezTo>
                <a:cubicBezTo>
                  <a:pt x="189" y="60"/>
                  <a:pt x="189" y="60"/>
                  <a:pt x="189" y="60"/>
                </a:cubicBezTo>
                <a:close/>
                <a:moveTo>
                  <a:pt x="189" y="130"/>
                </a:moveTo>
                <a:cubicBezTo>
                  <a:pt x="189" y="141"/>
                  <a:pt x="189" y="141"/>
                  <a:pt x="189" y="141"/>
                </a:cubicBezTo>
                <a:cubicBezTo>
                  <a:pt x="170" y="150"/>
                  <a:pt x="170" y="150"/>
                  <a:pt x="170" y="150"/>
                </a:cubicBezTo>
                <a:cubicBezTo>
                  <a:pt x="169" y="150"/>
                  <a:pt x="169" y="151"/>
                  <a:pt x="168" y="151"/>
                </a:cubicBezTo>
                <a:cubicBezTo>
                  <a:pt x="168" y="139"/>
                  <a:pt x="168" y="139"/>
                  <a:pt x="168" y="139"/>
                </a:cubicBezTo>
                <a:lnTo>
                  <a:pt x="189" y="130"/>
                </a:lnTo>
                <a:close/>
                <a:moveTo>
                  <a:pt x="159" y="209"/>
                </a:moveTo>
                <a:cubicBezTo>
                  <a:pt x="168" y="204"/>
                  <a:pt x="168" y="204"/>
                  <a:pt x="168" y="204"/>
                </a:cubicBezTo>
                <a:cubicBezTo>
                  <a:pt x="168" y="156"/>
                  <a:pt x="168" y="156"/>
                  <a:pt x="168" y="156"/>
                </a:cubicBezTo>
                <a:cubicBezTo>
                  <a:pt x="168" y="155"/>
                  <a:pt x="168" y="155"/>
                  <a:pt x="168" y="155"/>
                </a:cubicBezTo>
                <a:cubicBezTo>
                  <a:pt x="168" y="154"/>
                  <a:pt x="168" y="152"/>
                  <a:pt x="168" y="151"/>
                </a:cubicBezTo>
                <a:cubicBezTo>
                  <a:pt x="168" y="139"/>
                  <a:pt x="168" y="139"/>
                  <a:pt x="168" y="139"/>
                </a:cubicBezTo>
                <a:cubicBezTo>
                  <a:pt x="166" y="141"/>
                  <a:pt x="166" y="141"/>
                  <a:pt x="166" y="141"/>
                </a:cubicBezTo>
                <a:cubicBezTo>
                  <a:pt x="164" y="142"/>
                  <a:pt x="161" y="141"/>
                  <a:pt x="160" y="138"/>
                </a:cubicBezTo>
                <a:cubicBezTo>
                  <a:pt x="159" y="136"/>
                  <a:pt x="159" y="136"/>
                  <a:pt x="159" y="136"/>
                </a:cubicBezTo>
                <a:cubicBezTo>
                  <a:pt x="159" y="160"/>
                  <a:pt x="159" y="160"/>
                  <a:pt x="159" y="160"/>
                </a:cubicBezTo>
                <a:cubicBezTo>
                  <a:pt x="165" y="172"/>
                  <a:pt x="165" y="172"/>
                  <a:pt x="165" y="172"/>
                </a:cubicBezTo>
                <a:cubicBezTo>
                  <a:pt x="165" y="172"/>
                  <a:pt x="165" y="172"/>
                  <a:pt x="165" y="172"/>
                </a:cubicBezTo>
                <a:cubicBezTo>
                  <a:pt x="166" y="175"/>
                  <a:pt x="165" y="177"/>
                  <a:pt x="163" y="178"/>
                </a:cubicBezTo>
                <a:cubicBezTo>
                  <a:pt x="159" y="180"/>
                  <a:pt x="159" y="180"/>
                  <a:pt x="159" y="180"/>
                </a:cubicBezTo>
                <a:cubicBezTo>
                  <a:pt x="159" y="209"/>
                  <a:pt x="159" y="209"/>
                  <a:pt x="159" y="209"/>
                </a:cubicBezTo>
                <a:close/>
                <a:moveTo>
                  <a:pt x="168" y="16"/>
                </a:moveTo>
                <a:cubicBezTo>
                  <a:pt x="168" y="15"/>
                  <a:pt x="168" y="15"/>
                  <a:pt x="168" y="15"/>
                </a:cubicBezTo>
                <a:cubicBezTo>
                  <a:pt x="166" y="11"/>
                  <a:pt x="163" y="7"/>
                  <a:pt x="159" y="5"/>
                </a:cubicBezTo>
                <a:cubicBezTo>
                  <a:pt x="159" y="40"/>
                  <a:pt x="159" y="40"/>
                  <a:pt x="159" y="40"/>
                </a:cubicBezTo>
                <a:cubicBezTo>
                  <a:pt x="163" y="49"/>
                  <a:pt x="163" y="49"/>
                  <a:pt x="163" y="49"/>
                </a:cubicBezTo>
                <a:cubicBezTo>
                  <a:pt x="163" y="49"/>
                  <a:pt x="163" y="49"/>
                  <a:pt x="163" y="49"/>
                </a:cubicBezTo>
                <a:cubicBezTo>
                  <a:pt x="166" y="55"/>
                  <a:pt x="164" y="61"/>
                  <a:pt x="159" y="65"/>
                </a:cubicBezTo>
                <a:cubicBezTo>
                  <a:pt x="159" y="82"/>
                  <a:pt x="159" y="82"/>
                  <a:pt x="159" y="82"/>
                </a:cubicBezTo>
                <a:cubicBezTo>
                  <a:pt x="168" y="78"/>
                  <a:pt x="168" y="78"/>
                  <a:pt x="168" y="78"/>
                </a:cubicBezTo>
                <a:cubicBezTo>
                  <a:pt x="168" y="16"/>
                  <a:pt x="168" y="16"/>
                  <a:pt x="168" y="16"/>
                </a:cubicBezTo>
                <a:close/>
                <a:moveTo>
                  <a:pt x="168" y="103"/>
                </a:moveTo>
                <a:cubicBezTo>
                  <a:pt x="168" y="114"/>
                  <a:pt x="168" y="114"/>
                  <a:pt x="168" y="114"/>
                </a:cubicBezTo>
                <a:cubicBezTo>
                  <a:pt x="159" y="118"/>
                  <a:pt x="159" y="118"/>
                  <a:pt x="159" y="118"/>
                </a:cubicBezTo>
                <a:cubicBezTo>
                  <a:pt x="159" y="108"/>
                  <a:pt x="159" y="108"/>
                  <a:pt x="159" y="108"/>
                </a:cubicBezTo>
                <a:lnTo>
                  <a:pt x="168" y="103"/>
                </a:lnTo>
                <a:close/>
                <a:moveTo>
                  <a:pt x="144" y="216"/>
                </a:moveTo>
                <a:cubicBezTo>
                  <a:pt x="159" y="209"/>
                  <a:pt x="159" y="209"/>
                  <a:pt x="159" y="209"/>
                </a:cubicBezTo>
                <a:cubicBezTo>
                  <a:pt x="159" y="180"/>
                  <a:pt x="159" y="180"/>
                  <a:pt x="159" y="180"/>
                </a:cubicBezTo>
                <a:cubicBezTo>
                  <a:pt x="144" y="187"/>
                  <a:pt x="144" y="187"/>
                  <a:pt x="144" y="187"/>
                </a:cubicBezTo>
                <a:cubicBezTo>
                  <a:pt x="144" y="216"/>
                  <a:pt x="144" y="216"/>
                  <a:pt x="144" y="216"/>
                </a:cubicBezTo>
                <a:close/>
                <a:moveTo>
                  <a:pt x="159" y="5"/>
                </a:moveTo>
                <a:cubicBezTo>
                  <a:pt x="155" y="2"/>
                  <a:pt x="149" y="0"/>
                  <a:pt x="144" y="0"/>
                </a:cubicBezTo>
                <a:cubicBezTo>
                  <a:pt x="144" y="22"/>
                  <a:pt x="144" y="22"/>
                  <a:pt x="144" y="22"/>
                </a:cubicBezTo>
                <a:cubicBezTo>
                  <a:pt x="148" y="23"/>
                  <a:pt x="152" y="25"/>
                  <a:pt x="154" y="30"/>
                </a:cubicBezTo>
                <a:cubicBezTo>
                  <a:pt x="159" y="40"/>
                  <a:pt x="159" y="40"/>
                  <a:pt x="159" y="40"/>
                </a:cubicBezTo>
                <a:cubicBezTo>
                  <a:pt x="159" y="5"/>
                  <a:pt x="159" y="5"/>
                  <a:pt x="159" y="5"/>
                </a:cubicBezTo>
                <a:close/>
                <a:moveTo>
                  <a:pt x="159" y="65"/>
                </a:moveTo>
                <a:cubicBezTo>
                  <a:pt x="159" y="82"/>
                  <a:pt x="159" y="82"/>
                  <a:pt x="159" y="82"/>
                </a:cubicBezTo>
                <a:cubicBezTo>
                  <a:pt x="144" y="89"/>
                  <a:pt x="144" y="89"/>
                  <a:pt x="144" y="89"/>
                </a:cubicBezTo>
                <a:cubicBezTo>
                  <a:pt x="144" y="72"/>
                  <a:pt x="144" y="72"/>
                  <a:pt x="144" y="72"/>
                </a:cubicBezTo>
                <a:cubicBezTo>
                  <a:pt x="157" y="66"/>
                  <a:pt x="157" y="66"/>
                  <a:pt x="157" y="66"/>
                </a:cubicBezTo>
                <a:cubicBezTo>
                  <a:pt x="158" y="66"/>
                  <a:pt x="159" y="66"/>
                  <a:pt x="159" y="65"/>
                </a:cubicBezTo>
                <a:close/>
                <a:moveTo>
                  <a:pt x="159" y="108"/>
                </a:moveTo>
                <a:cubicBezTo>
                  <a:pt x="159" y="118"/>
                  <a:pt x="159" y="118"/>
                  <a:pt x="159" y="118"/>
                </a:cubicBezTo>
                <a:cubicBezTo>
                  <a:pt x="156" y="120"/>
                  <a:pt x="156" y="120"/>
                  <a:pt x="156" y="120"/>
                </a:cubicBezTo>
                <a:cubicBezTo>
                  <a:pt x="154" y="121"/>
                  <a:pt x="153" y="123"/>
                  <a:pt x="154" y="126"/>
                </a:cubicBezTo>
                <a:cubicBezTo>
                  <a:pt x="159" y="136"/>
                  <a:pt x="159" y="136"/>
                  <a:pt x="159" y="136"/>
                </a:cubicBezTo>
                <a:cubicBezTo>
                  <a:pt x="159" y="160"/>
                  <a:pt x="159" y="160"/>
                  <a:pt x="159" y="160"/>
                </a:cubicBezTo>
                <a:cubicBezTo>
                  <a:pt x="159" y="159"/>
                  <a:pt x="159" y="159"/>
                  <a:pt x="159" y="159"/>
                </a:cubicBezTo>
                <a:cubicBezTo>
                  <a:pt x="158" y="157"/>
                  <a:pt x="155" y="156"/>
                  <a:pt x="153" y="157"/>
                </a:cubicBezTo>
                <a:cubicBezTo>
                  <a:pt x="144" y="162"/>
                  <a:pt x="144" y="162"/>
                  <a:pt x="144" y="162"/>
                </a:cubicBezTo>
                <a:cubicBezTo>
                  <a:pt x="144" y="151"/>
                  <a:pt x="144" y="151"/>
                  <a:pt x="144" y="151"/>
                </a:cubicBezTo>
                <a:cubicBezTo>
                  <a:pt x="149" y="148"/>
                  <a:pt x="149" y="148"/>
                  <a:pt x="149" y="148"/>
                </a:cubicBezTo>
                <a:cubicBezTo>
                  <a:pt x="151" y="147"/>
                  <a:pt x="152" y="145"/>
                  <a:pt x="151" y="143"/>
                </a:cubicBezTo>
                <a:cubicBezTo>
                  <a:pt x="151" y="143"/>
                  <a:pt x="151" y="143"/>
                  <a:pt x="151" y="143"/>
                </a:cubicBezTo>
                <a:cubicBezTo>
                  <a:pt x="145" y="130"/>
                  <a:pt x="145" y="130"/>
                  <a:pt x="145" y="130"/>
                </a:cubicBezTo>
                <a:cubicBezTo>
                  <a:pt x="145" y="129"/>
                  <a:pt x="144" y="129"/>
                  <a:pt x="144" y="128"/>
                </a:cubicBezTo>
                <a:cubicBezTo>
                  <a:pt x="144" y="104"/>
                  <a:pt x="144" y="104"/>
                  <a:pt x="144" y="104"/>
                </a:cubicBezTo>
                <a:cubicBezTo>
                  <a:pt x="146" y="109"/>
                  <a:pt x="146" y="109"/>
                  <a:pt x="146" y="109"/>
                </a:cubicBezTo>
                <a:cubicBezTo>
                  <a:pt x="147" y="111"/>
                  <a:pt x="150" y="112"/>
                  <a:pt x="152" y="111"/>
                </a:cubicBezTo>
                <a:lnTo>
                  <a:pt x="159" y="108"/>
                </a:lnTo>
                <a:close/>
                <a:moveTo>
                  <a:pt x="132" y="2"/>
                </a:moveTo>
                <a:cubicBezTo>
                  <a:pt x="123" y="7"/>
                  <a:pt x="123" y="7"/>
                  <a:pt x="123" y="7"/>
                </a:cubicBezTo>
                <a:cubicBezTo>
                  <a:pt x="123" y="30"/>
                  <a:pt x="123" y="30"/>
                  <a:pt x="123" y="30"/>
                </a:cubicBezTo>
                <a:cubicBezTo>
                  <a:pt x="137" y="23"/>
                  <a:pt x="137" y="23"/>
                  <a:pt x="137" y="23"/>
                </a:cubicBezTo>
                <a:cubicBezTo>
                  <a:pt x="139" y="22"/>
                  <a:pt x="142" y="22"/>
                  <a:pt x="144" y="22"/>
                </a:cubicBezTo>
                <a:cubicBezTo>
                  <a:pt x="144" y="0"/>
                  <a:pt x="144" y="0"/>
                  <a:pt x="144" y="0"/>
                </a:cubicBezTo>
                <a:cubicBezTo>
                  <a:pt x="140" y="0"/>
                  <a:pt x="136" y="1"/>
                  <a:pt x="132" y="2"/>
                </a:cubicBezTo>
                <a:close/>
                <a:moveTo>
                  <a:pt x="123" y="225"/>
                </a:moveTo>
                <a:cubicBezTo>
                  <a:pt x="144" y="216"/>
                  <a:pt x="144" y="216"/>
                  <a:pt x="144" y="216"/>
                </a:cubicBezTo>
                <a:cubicBezTo>
                  <a:pt x="144" y="187"/>
                  <a:pt x="144" y="187"/>
                  <a:pt x="144" y="187"/>
                </a:cubicBezTo>
                <a:cubicBezTo>
                  <a:pt x="135" y="191"/>
                  <a:pt x="135" y="191"/>
                  <a:pt x="135" y="191"/>
                </a:cubicBezTo>
                <a:cubicBezTo>
                  <a:pt x="133" y="192"/>
                  <a:pt x="130" y="191"/>
                  <a:pt x="129" y="189"/>
                </a:cubicBezTo>
                <a:cubicBezTo>
                  <a:pt x="123" y="177"/>
                  <a:pt x="123" y="177"/>
                  <a:pt x="123" y="177"/>
                </a:cubicBezTo>
                <a:cubicBezTo>
                  <a:pt x="123" y="225"/>
                  <a:pt x="123" y="225"/>
                  <a:pt x="123" y="225"/>
                </a:cubicBezTo>
                <a:close/>
                <a:moveTo>
                  <a:pt x="144" y="72"/>
                </a:moveTo>
                <a:cubicBezTo>
                  <a:pt x="144" y="89"/>
                  <a:pt x="144" y="89"/>
                  <a:pt x="144" y="89"/>
                </a:cubicBezTo>
                <a:cubicBezTo>
                  <a:pt x="142" y="90"/>
                  <a:pt x="142" y="90"/>
                  <a:pt x="142" y="90"/>
                </a:cubicBezTo>
                <a:cubicBezTo>
                  <a:pt x="140" y="91"/>
                  <a:pt x="139" y="94"/>
                  <a:pt x="140" y="96"/>
                </a:cubicBezTo>
                <a:cubicBezTo>
                  <a:pt x="144" y="104"/>
                  <a:pt x="144" y="104"/>
                  <a:pt x="144" y="104"/>
                </a:cubicBezTo>
                <a:cubicBezTo>
                  <a:pt x="144" y="128"/>
                  <a:pt x="144" y="128"/>
                  <a:pt x="144" y="128"/>
                </a:cubicBezTo>
                <a:cubicBezTo>
                  <a:pt x="143" y="127"/>
                  <a:pt x="141" y="127"/>
                  <a:pt x="139" y="128"/>
                </a:cubicBezTo>
                <a:cubicBezTo>
                  <a:pt x="123" y="135"/>
                  <a:pt x="123" y="135"/>
                  <a:pt x="123" y="135"/>
                </a:cubicBezTo>
                <a:cubicBezTo>
                  <a:pt x="123" y="125"/>
                  <a:pt x="123" y="125"/>
                  <a:pt x="123" y="125"/>
                </a:cubicBezTo>
                <a:cubicBezTo>
                  <a:pt x="135" y="119"/>
                  <a:pt x="135" y="119"/>
                  <a:pt x="135" y="119"/>
                </a:cubicBezTo>
                <a:cubicBezTo>
                  <a:pt x="137" y="118"/>
                  <a:pt x="138" y="115"/>
                  <a:pt x="137" y="113"/>
                </a:cubicBezTo>
                <a:cubicBezTo>
                  <a:pt x="137" y="113"/>
                  <a:pt x="137" y="113"/>
                  <a:pt x="137" y="113"/>
                </a:cubicBezTo>
                <a:cubicBezTo>
                  <a:pt x="131" y="100"/>
                  <a:pt x="131" y="100"/>
                  <a:pt x="131" y="100"/>
                </a:cubicBezTo>
                <a:cubicBezTo>
                  <a:pt x="130" y="98"/>
                  <a:pt x="128" y="97"/>
                  <a:pt x="126" y="98"/>
                </a:cubicBezTo>
                <a:cubicBezTo>
                  <a:pt x="123" y="99"/>
                  <a:pt x="123" y="99"/>
                  <a:pt x="123" y="99"/>
                </a:cubicBezTo>
                <a:cubicBezTo>
                  <a:pt x="123" y="82"/>
                  <a:pt x="123" y="82"/>
                  <a:pt x="123" y="82"/>
                </a:cubicBezTo>
                <a:cubicBezTo>
                  <a:pt x="144" y="72"/>
                  <a:pt x="144" y="72"/>
                  <a:pt x="144" y="72"/>
                </a:cubicBezTo>
                <a:close/>
                <a:moveTo>
                  <a:pt x="144" y="151"/>
                </a:moveTo>
                <a:cubicBezTo>
                  <a:pt x="144" y="162"/>
                  <a:pt x="144" y="162"/>
                  <a:pt x="144" y="162"/>
                </a:cubicBezTo>
                <a:cubicBezTo>
                  <a:pt x="125" y="171"/>
                  <a:pt x="125" y="171"/>
                  <a:pt x="125" y="171"/>
                </a:cubicBezTo>
                <a:cubicBezTo>
                  <a:pt x="124" y="171"/>
                  <a:pt x="124" y="172"/>
                  <a:pt x="123" y="172"/>
                </a:cubicBezTo>
                <a:cubicBezTo>
                  <a:pt x="123" y="161"/>
                  <a:pt x="123" y="161"/>
                  <a:pt x="123" y="161"/>
                </a:cubicBezTo>
                <a:lnTo>
                  <a:pt x="144" y="151"/>
                </a:lnTo>
                <a:close/>
                <a:moveTo>
                  <a:pt x="123" y="7"/>
                </a:moveTo>
                <a:cubicBezTo>
                  <a:pt x="99" y="18"/>
                  <a:pt x="99" y="18"/>
                  <a:pt x="99" y="18"/>
                </a:cubicBezTo>
                <a:cubicBezTo>
                  <a:pt x="99" y="41"/>
                  <a:pt x="99" y="41"/>
                  <a:pt x="99" y="41"/>
                </a:cubicBezTo>
                <a:cubicBezTo>
                  <a:pt x="123" y="30"/>
                  <a:pt x="123" y="30"/>
                  <a:pt x="123" y="30"/>
                </a:cubicBezTo>
                <a:cubicBezTo>
                  <a:pt x="123" y="7"/>
                  <a:pt x="123" y="7"/>
                  <a:pt x="123" y="7"/>
                </a:cubicBezTo>
                <a:close/>
                <a:moveTo>
                  <a:pt x="99" y="236"/>
                </a:moveTo>
                <a:cubicBezTo>
                  <a:pt x="100" y="236"/>
                  <a:pt x="102" y="235"/>
                  <a:pt x="103" y="235"/>
                </a:cubicBezTo>
                <a:cubicBezTo>
                  <a:pt x="123" y="225"/>
                  <a:pt x="123" y="225"/>
                  <a:pt x="123" y="225"/>
                </a:cubicBezTo>
                <a:cubicBezTo>
                  <a:pt x="123" y="177"/>
                  <a:pt x="123" y="177"/>
                  <a:pt x="123" y="177"/>
                </a:cubicBezTo>
                <a:cubicBezTo>
                  <a:pt x="123" y="176"/>
                  <a:pt x="123" y="176"/>
                  <a:pt x="123" y="176"/>
                </a:cubicBezTo>
                <a:cubicBezTo>
                  <a:pt x="122" y="175"/>
                  <a:pt x="123" y="174"/>
                  <a:pt x="123" y="172"/>
                </a:cubicBezTo>
                <a:cubicBezTo>
                  <a:pt x="123" y="161"/>
                  <a:pt x="123" y="161"/>
                  <a:pt x="123" y="161"/>
                </a:cubicBezTo>
                <a:cubicBezTo>
                  <a:pt x="121" y="162"/>
                  <a:pt x="121" y="162"/>
                  <a:pt x="121" y="162"/>
                </a:cubicBezTo>
                <a:cubicBezTo>
                  <a:pt x="119" y="163"/>
                  <a:pt x="116" y="162"/>
                  <a:pt x="115" y="159"/>
                </a:cubicBezTo>
                <a:cubicBezTo>
                  <a:pt x="109" y="147"/>
                  <a:pt x="109" y="147"/>
                  <a:pt x="109" y="147"/>
                </a:cubicBezTo>
                <a:cubicBezTo>
                  <a:pt x="108" y="145"/>
                  <a:pt x="109" y="142"/>
                  <a:pt x="111" y="141"/>
                </a:cubicBezTo>
                <a:cubicBezTo>
                  <a:pt x="123" y="135"/>
                  <a:pt x="123" y="135"/>
                  <a:pt x="123" y="135"/>
                </a:cubicBezTo>
                <a:cubicBezTo>
                  <a:pt x="123" y="125"/>
                  <a:pt x="123" y="125"/>
                  <a:pt x="123" y="125"/>
                </a:cubicBezTo>
                <a:cubicBezTo>
                  <a:pt x="107" y="132"/>
                  <a:pt x="107" y="132"/>
                  <a:pt x="107" y="132"/>
                </a:cubicBezTo>
                <a:cubicBezTo>
                  <a:pt x="105" y="133"/>
                  <a:pt x="102" y="132"/>
                  <a:pt x="101" y="130"/>
                </a:cubicBezTo>
                <a:cubicBezTo>
                  <a:pt x="99" y="124"/>
                  <a:pt x="99" y="124"/>
                  <a:pt x="99" y="124"/>
                </a:cubicBezTo>
                <a:cubicBezTo>
                  <a:pt x="99" y="150"/>
                  <a:pt x="99" y="150"/>
                  <a:pt x="99" y="150"/>
                </a:cubicBezTo>
                <a:cubicBezTo>
                  <a:pt x="99" y="150"/>
                  <a:pt x="99" y="151"/>
                  <a:pt x="100" y="151"/>
                </a:cubicBezTo>
                <a:cubicBezTo>
                  <a:pt x="106" y="164"/>
                  <a:pt x="106" y="164"/>
                  <a:pt x="106" y="164"/>
                </a:cubicBezTo>
                <a:cubicBezTo>
                  <a:pt x="106" y="164"/>
                  <a:pt x="106" y="164"/>
                  <a:pt x="106" y="164"/>
                </a:cubicBezTo>
                <a:cubicBezTo>
                  <a:pt x="107" y="166"/>
                  <a:pt x="106" y="169"/>
                  <a:pt x="104" y="170"/>
                </a:cubicBezTo>
                <a:cubicBezTo>
                  <a:pt x="99" y="172"/>
                  <a:pt x="99" y="172"/>
                  <a:pt x="99" y="172"/>
                </a:cubicBezTo>
                <a:cubicBezTo>
                  <a:pt x="99" y="183"/>
                  <a:pt x="99" y="183"/>
                  <a:pt x="99" y="183"/>
                </a:cubicBezTo>
                <a:cubicBezTo>
                  <a:pt x="108" y="179"/>
                  <a:pt x="108" y="179"/>
                  <a:pt x="108" y="179"/>
                </a:cubicBezTo>
                <a:cubicBezTo>
                  <a:pt x="110" y="178"/>
                  <a:pt x="113" y="179"/>
                  <a:pt x="114" y="181"/>
                </a:cubicBezTo>
                <a:cubicBezTo>
                  <a:pt x="120" y="194"/>
                  <a:pt x="120" y="194"/>
                  <a:pt x="120" y="194"/>
                </a:cubicBezTo>
                <a:cubicBezTo>
                  <a:pt x="120" y="194"/>
                  <a:pt x="120" y="194"/>
                  <a:pt x="120" y="194"/>
                </a:cubicBezTo>
                <a:cubicBezTo>
                  <a:pt x="121" y="196"/>
                  <a:pt x="120" y="198"/>
                  <a:pt x="118" y="199"/>
                </a:cubicBezTo>
                <a:cubicBezTo>
                  <a:pt x="99" y="208"/>
                  <a:pt x="99" y="208"/>
                  <a:pt x="99" y="208"/>
                </a:cubicBezTo>
                <a:cubicBezTo>
                  <a:pt x="99" y="236"/>
                  <a:pt x="99" y="236"/>
                  <a:pt x="99" y="236"/>
                </a:cubicBezTo>
                <a:close/>
                <a:moveTo>
                  <a:pt x="123" y="82"/>
                </a:moveTo>
                <a:cubicBezTo>
                  <a:pt x="123" y="99"/>
                  <a:pt x="123" y="99"/>
                  <a:pt x="123" y="99"/>
                </a:cubicBezTo>
                <a:cubicBezTo>
                  <a:pt x="99" y="111"/>
                  <a:pt x="99" y="111"/>
                  <a:pt x="99" y="111"/>
                </a:cubicBezTo>
                <a:cubicBezTo>
                  <a:pt x="99" y="94"/>
                  <a:pt x="99" y="94"/>
                  <a:pt x="99" y="94"/>
                </a:cubicBezTo>
                <a:lnTo>
                  <a:pt x="123" y="82"/>
                </a:lnTo>
                <a:close/>
                <a:moveTo>
                  <a:pt x="99" y="18"/>
                </a:moveTo>
                <a:cubicBezTo>
                  <a:pt x="71" y="31"/>
                  <a:pt x="71" y="31"/>
                  <a:pt x="71" y="31"/>
                </a:cubicBezTo>
                <a:cubicBezTo>
                  <a:pt x="71" y="54"/>
                  <a:pt x="71" y="54"/>
                  <a:pt x="71" y="54"/>
                </a:cubicBezTo>
                <a:cubicBezTo>
                  <a:pt x="99" y="41"/>
                  <a:pt x="99" y="41"/>
                  <a:pt x="99" y="41"/>
                </a:cubicBezTo>
                <a:cubicBezTo>
                  <a:pt x="99" y="18"/>
                  <a:pt x="99" y="18"/>
                  <a:pt x="99" y="18"/>
                </a:cubicBezTo>
                <a:close/>
                <a:moveTo>
                  <a:pt x="71" y="227"/>
                </a:moveTo>
                <a:cubicBezTo>
                  <a:pt x="77" y="235"/>
                  <a:pt x="88" y="239"/>
                  <a:pt x="99" y="236"/>
                </a:cubicBezTo>
                <a:cubicBezTo>
                  <a:pt x="99" y="208"/>
                  <a:pt x="99" y="208"/>
                  <a:pt x="99" y="208"/>
                </a:cubicBezTo>
                <a:cubicBezTo>
                  <a:pt x="89" y="212"/>
                  <a:pt x="89" y="212"/>
                  <a:pt x="89" y="212"/>
                </a:cubicBezTo>
                <a:cubicBezTo>
                  <a:pt x="87" y="213"/>
                  <a:pt x="85" y="213"/>
                  <a:pt x="84" y="210"/>
                </a:cubicBezTo>
                <a:cubicBezTo>
                  <a:pt x="78" y="197"/>
                  <a:pt x="78" y="197"/>
                  <a:pt x="78" y="197"/>
                </a:cubicBezTo>
                <a:cubicBezTo>
                  <a:pt x="77" y="195"/>
                  <a:pt x="78" y="193"/>
                  <a:pt x="80" y="192"/>
                </a:cubicBezTo>
                <a:cubicBezTo>
                  <a:pt x="99" y="183"/>
                  <a:pt x="99" y="183"/>
                  <a:pt x="99" y="183"/>
                </a:cubicBezTo>
                <a:cubicBezTo>
                  <a:pt x="99" y="172"/>
                  <a:pt x="99" y="172"/>
                  <a:pt x="99" y="172"/>
                </a:cubicBezTo>
                <a:cubicBezTo>
                  <a:pt x="75" y="183"/>
                  <a:pt x="75" y="183"/>
                  <a:pt x="75" y="183"/>
                </a:cubicBezTo>
                <a:cubicBezTo>
                  <a:pt x="74" y="184"/>
                  <a:pt x="72" y="183"/>
                  <a:pt x="71" y="182"/>
                </a:cubicBezTo>
                <a:cubicBezTo>
                  <a:pt x="71" y="227"/>
                  <a:pt x="71" y="227"/>
                  <a:pt x="71" y="227"/>
                </a:cubicBezTo>
                <a:close/>
                <a:moveTo>
                  <a:pt x="99" y="94"/>
                </a:moveTo>
                <a:cubicBezTo>
                  <a:pt x="99" y="111"/>
                  <a:pt x="99" y="111"/>
                  <a:pt x="99" y="111"/>
                </a:cubicBezTo>
                <a:cubicBezTo>
                  <a:pt x="97" y="111"/>
                  <a:pt x="97" y="111"/>
                  <a:pt x="97" y="111"/>
                </a:cubicBezTo>
                <a:cubicBezTo>
                  <a:pt x="95" y="112"/>
                  <a:pt x="94" y="115"/>
                  <a:pt x="95" y="117"/>
                </a:cubicBezTo>
                <a:cubicBezTo>
                  <a:pt x="99" y="124"/>
                  <a:pt x="99" y="124"/>
                  <a:pt x="99" y="124"/>
                </a:cubicBezTo>
                <a:cubicBezTo>
                  <a:pt x="99" y="150"/>
                  <a:pt x="99" y="150"/>
                  <a:pt x="99" y="150"/>
                </a:cubicBezTo>
                <a:cubicBezTo>
                  <a:pt x="97" y="149"/>
                  <a:pt x="96" y="148"/>
                  <a:pt x="94" y="149"/>
                </a:cubicBezTo>
                <a:cubicBezTo>
                  <a:pt x="71" y="160"/>
                  <a:pt x="71" y="160"/>
                  <a:pt x="71" y="160"/>
                </a:cubicBezTo>
                <a:cubicBezTo>
                  <a:pt x="71" y="149"/>
                  <a:pt x="71" y="149"/>
                  <a:pt x="71" y="149"/>
                </a:cubicBezTo>
                <a:cubicBezTo>
                  <a:pt x="90" y="140"/>
                  <a:pt x="90" y="140"/>
                  <a:pt x="90" y="140"/>
                </a:cubicBezTo>
                <a:cubicBezTo>
                  <a:pt x="92" y="139"/>
                  <a:pt x="93" y="136"/>
                  <a:pt x="92" y="134"/>
                </a:cubicBezTo>
                <a:cubicBezTo>
                  <a:pt x="92" y="134"/>
                  <a:pt x="92" y="134"/>
                  <a:pt x="92" y="134"/>
                </a:cubicBezTo>
                <a:cubicBezTo>
                  <a:pt x="86" y="122"/>
                  <a:pt x="86" y="122"/>
                  <a:pt x="86" y="122"/>
                </a:cubicBezTo>
                <a:cubicBezTo>
                  <a:pt x="85" y="119"/>
                  <a:pt x="82" y="118"/>
                  <a:pt x="80" y="119"/>
                </a:cubicBezTo>
                <a:cubicBezTo>
                  <a:pt x="71" y="124"/>
                  <a:pt x="71" y="124"/>
                  <a:pt x="71" y="124"/>
                </a:cubicBezTo>
                <a:cubicBezTo>
                  <a:pt x="71" y="107"/>
                  <a:pt x="71" y="107"/>
                  <a:pt x="71" y="107"/>
                </a:cubicBezTo>
                <a:lnTo>
                  <a:pt x="99" y="94"/>
                </a:lnTo>
                <a:close/>
                <a:moveTo>
                  <a:pt x="71" y="31"/>
                </a:moveTo>
                <a:cubicBezTo>
                  <a:pt x="20" y="55"/>
                  <a:pt x="20" y="55"/>
                  <a:pt x="20" y="55"/>
                </a:cubicBezTo>
                <a:cubicBezTo>
                  <a:pt x="6" y="62"/>
                  <a:pt x="0" y="78"/>
                  <a:pt x="7" y="91"/>
                </a:cubicBezTo>
                <a:cubicBezTo>
                  <a:pt x="68" y="222"/>
                  <a:pt x="68" y="222"/>
                  <a:pt x="68" y="222"/>
                </a:cubicBezTo>
                <a:cubicBezTo>
                  <a:pt x="69" y="223"/>
                  <a:pt x="70" y="225"/>
                  <a:pt x="71" y="227"/>
                </a:cubicBezTo>
                <a:cubicBezTo>
                  <a:pt x="71" y="182"/>
                  <a:pt x="71" y="182"/>
                  <a:pt x="71" y="182"/>
                </a:cubicBezTo>
                <a:cubicBezTo>
                  <a:pt x="71" y="182"/>
                  <a:pt x="70" y="181"/>
                  <a:pt x="70" y="181"/>
                </a:cubicBezTo>
                <a:cubicBezTo>
                  <a:pt x="64" y="168"/>
                  <a:pt x="64" y="168"/>
                  <a:pt x="64" y="168"/>
                </a:cubicBezTo>
                <a:cubicBezTo>
                  <a:pt x="63" y="166"/>
                  <a:pt x="64" y="163"/>
                  <a:pt x="66" y="162"/>
                </a:cubicBezTo>
                <a:cubicBezTo>
                  <a:pt x="71" y="160"/>
                  <a:pt x="71" y="160"/>
                  <a:pt x="71" y="160"/>
                </a:cubicBezTo>
                <a:cubicBezTo>
                  <a:pt x="71" y="149"/>
                  <a:pt x="71" y="149"/>
                  <a:pt x="71" y="149"/>
                </a:cubicBezTo>
                <a:cubicBezTo>
                  <a:pt x="62" y="153"/>
                  <a:pt x="62" y="153"/>
                  <a:pt x="62" y="153"/>
                </a:cubicBezTo>
                <a:cubicBezTo>
                  <a:pt x="60" y="154"/>
                  <a:pt x="57" y="153"/>
                  <a:pt x="56" y="151"/>
                </a:cubicBezTo>
                <a:cubicBezTo>
                  <a:pt x="50" y="138"/>
                  <a:pt x="50" y="138"/>
                  <a:pt x="50" y="138"/>
                </a:cubicBezTo>
                <a:cubicBezTo>
                  <a:pt x="49" y="136"/>
                  <a:pt x="50" y="134"/>
                  <a:pt x="52" y="133"/>
                </a:cubicBezTo>
                <a:cubicBezTo>
                  <a:pt x="71" y="124"/>
                  <a:pt x="71" y="124"/>
                  <a:pt x="71" y="124"/>
                </a:cubicBezTo>
                <a:cubicBezTo>
                  <a:pt x="71" y="107"/>
                  <a:pt x="71" y="107"/>
                  <a:pt x="71" y="107"/>
                </a:cubicBezTo>
                <a:cubicBezTo>
                  <a:pt x="53" y="115"/>
                  <a:pt x="53" y="115"/>
                  <a:pt x="53" y="115"/>
                </a:cubicBezTo>
                <a:cubicBezTo>
                  <a:pt x="46" y="118"/>
                  <a:pt x="38" y="116"/>
                  <a:pt x="35" y="109"/>
                </a:cubicBezTo>
                <a:cubicBezTo>
                  <a:pt x="26" y="89"/>
                  <a:pt x="26" y="89"/>
                  <a:pt x="26" y="89"/>
                </a:cubicBezTo>
                <a:cubicBezTo>
                  <a:pt x="23" y="83"/>
                  <a:pt x="26" y="75"/>
                  <a:pt x="33" y="72"/>
                </a:cubicBezTo>
                <a:cubicBezTo>
                  <a:pt x="71" y="54"/>
                  <a:pt x="71" y="54"/>
                  <a:pt x="71" y="54"/>
                </a:cubicBezTo>
                <a:lnTo>
                  <a:pt x="71" y="3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9" name="Rectangle 59"/>
          <p:cNvSpPr>
            <a:spLocks noChangeArrowheads="1"/>
          </p:cNvSpPr>
          <p:nvPr/>
        </p:nvSpPr>
        <p:spPr bwMode="auto">
          <a:xfrm>
            <a:off x="6873120" y="2105880"/>
            <a:ext cx="47017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0" name="Rectangle 60"/>
          <p:cNvSpPr>
            <a:spLocks noChangeArrowheads="1"/>
          </p:cNvSpPr>
          <p:nvPr/>
        </p:nvSpPr>
        <p:spPr bwMode="auto">
          <a:xfrm>
            <a:off x="6892165" y="2058267"/>
            <a:ext cx="43208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1" name="Rectangle 61"/>
          <p:cNvSpPr>
            <a:spLocks noChangeArrowheads="1"/>
          </p:cNvSpPr>
          <p:nvPr/>
        </p:nvSpPr>
        <p:spPr bwMode="auto">
          <a:xfrm>
            <a:off x="7062380" y="2009464"/>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2" name="Rectangle 62"/>
          <p:cNvSpPr>
            <a:spLocks noChangeArrowheads="1"/>
          </p:cNvSpPr>
          <p:nvPr/>
        </p:nvSpPr>
        <p:spPr bwMode="auto">
          <a:xfrm>
            <a:off x="7079045" y="1834488"/>
            <a:ext cx="58326"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3" name="Rectangle 63"/>
          <p:cNvSpPr>
            <a:spLocks noChangeArrowheads="1"/>
          </p:cNvSpPr>
          <p:nvPr/>
        </p:nvSpPr>
        <p:spPr bwMode="auto">
          <a:xfrm>
            <a:off x="7062380" y="1824966"/>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4" name="Rectangle 64"/>
          <p:cNvSpPr>
            <a:spLocks noChangeArrowheads="1"/>
          </p:cNvSpPr>
          <p:nvPr/>
        </p:nvSpPr>
        <p:spPr bwMode="auto">
          <a:xfrm>
            <a:off x="7201647" y="2009464"/>
            <a:ext cx="89274"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5" name="Rectangle 65"/>
          <p:cNvSpPr>
            <a:spLocks noChangeArrowheads="1"/>
          </p:cNvSpPr>
          <p:nvPr/>
        </p:nvSpPr>
        <p:spPr bwMode="auto">
          <a:xfrm>
            <a:off x="7217121" y="1834488"/>
            <a:ext cx="57135"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6" name="Rectangle 66"/>
          <p:cNvSpPr>
            <a:spLocks noChangeArrowheads="1"/>
          </p:cNvSpPr>
          <p:nvPr/>
        </p:nvSpPr>
        <p:spPr bwMode="auto">
          <a:xfrm>
            <a:off x="7201647" y="1824966"/>
            <a:ext cx="89274"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7" name="Rectangle 67"/>
          <p:cNvSpPr>
            <a:spLocks noChangeArrowheads="1"/>
          </p:cNvSpPr>
          <p:nvPr/>
        </p:nvSpPr>
        <p:spPr bwMode="auto">
          <a:xfrm>
            <a:off x="6925494" y="2009464"/>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8" name="Rectangle 68"/>
          <p:cNvSpPr>
            <a:spLocks noChangeArrowheads="1"/>
          </p:cNvSpPr>
          <p:nvPr/>
        </p:nvSpPr>
        <p:spPr bwMode="auto">
          <a:xfrm>
            <a:off x="6940969" y="1834488"/>
            <a:ext cx="59516"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9" name="Rectangle 69"/>
          <p:cNvSpPr>
            <a:spLocks noChangeArrowheads="1"/>
          </p:cNvSpPr>
          <p:nvPr/>
        </p:nvSpPr>
        <p:spPr bwMode="auto">
          <a:xfrm>
            <a:off x="6925494" y="1824966"/>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0" name="Rectangle 70"/>
          <p:cNvSpPr>
            <a:spLocks noChangeArrowheads="1"/>
          </p:cNvSpPr>
          <p:nvPr/>
        </p:nvSpPr>
        <p:spPr bwMode="auto">
          <a:xfrm>
            <a:off x="6892165" y="1772592"/>
            <a:ext cx="43208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1" name="Freeform 71"/>
          <p:cNvSpPr/>
          <p:nvPr/>
        </p:nvSpPr>
        <p:spPr bwMode="auto">
          <a:xfrm>
            <a:off x="6892165" y="1634515"/>
            <a:ext cx="432085" cy="138077"/>
          </a:xfrm>
          <a:custGeom>
            <a:avLst/>
            <a:gdLst>
              <a:gd name="T0" fmla="*/ 181 w 363"/>
              <a:gd name="T1" fmla="*/ 0 h 116"/>
              <a:gd name="T2" fmla="*/ 363 w 363"/>
              <a:gd name="T3" fmla="*/ 116 h 116"/>
              <a:gd name="T4" fmla="*/ 0 w 363"/>
              <a:gd name="T5" fmla="*/ 116 h 116"/>
              <a:gd name="T6" fmla="*/ 181 w 363"/>
              <a:gd name="T7" fmla="*/ 0 h 116"/>
            </a:gdLst>
            <a:ahLst/>
            <a:cxnLst>
              <a:cxn ang="0">
                <a:pos x="T0" y="T1"/>
              </a:cxn>
              <a:cxn ang="0">
                <a:pos x="T2" y="T3"/>
              </a:cxn>
              <a:cxn ang="0">
                <a:pos x="T4" y="T5"/>
              </a:cxn>
              <a:cxn ang="0">
                <a:pos x="T6" y="T7"/>
              </a:cxn>
            </a:cxnLst>
            <a:rect l="0" t="0" r="r" b="b"/>
            <a:pathLst>
              <a:path w="363" h="116">
                <a:moveTo>
                  <a:pt x="181" y="0"/>
                </a:moveTo>
                <a:lnTo>
                  <a:pt x="363" y="116"/>
                </a:lnTo>
                <a:lnTo>
                  <a:pt x="0" y="116"/>
                </a:lnTo>
                <a:lnTo>
                  <a:pt x="181"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2" name="Freeform 72"/>
          <p:cNvSpPr>
            <a:spLocks noEditPoints="1"/>
          </p:cNvSpPr>
          <p:nvPr/>
        </p:nvSpPr>
        <p:spPr bwMode="auto">
          <a:xfrm>
            <a:off x="5704231" y="1759498"/>
            <a:ext cx="599919" cy="391614"/>
          </a:xfrm>
          <a:custGeom>
            <a:avLst/>
            <a:gdLst>
              <a:gd name="T0" fmla="*/ 82 w 367"/>
              <a:gd name="T1" fmla="*/ 27 h 240"/>
              <a:gd name="T2" fmla="*/ 367 w 367"/>
              <a:gd name="T3" fmla="*/ 120 h 240"/>
              <a:gd name="T4" fmla="*/ 82 w 367"/>
              <a:gd name="T5" fmla="*/ 213 h 240"/>
              <a:gd name="T6" fmla="*/ 82 w 367"/>
              <a:gd name="T7" fmla="*/ 177 h 240"/>
              <a:gd name="T8" fmla="*/ 127 w 367"/>
              <a:gd name="T9" fmla="*/ 143 h 240"/>
              <a:gd name="T10" fmla="*/ 127 w 367"/>
              <a:gd name="T11" fmla="*/ 87 h 240"/>
              <a:gd name="T12" fmla="*/ 138 w 367"/>
              <a:gd name="T13" fmla="*/ 87 h 240"/>
              <a:gd name="T14" fmla="*/ 138 w 367"/>
              <a:gd name="T15" fmla="*/ 64 h 240"/>
              <a:gd name="T16" fmla="*/ 127 w 367"/>
              <a:gd name="T17" fmla="*/ 64 h 240"/>
              <a:gd name="T18" fmla="*/ 102 w 367"/>
              <a:gd name="T19" fmla="*/ 64 h 240"/>
              <a:gd name="T20" fmla="*/ 91 w 367"/>
              <a:gd name="T21" fmla="*/ 64 h 240"/>
              <a:gd name="T22" fmla="*/ 91 w 367"/>
              <a:gd name="T23" fmla="*/ 87 h 240"/>
              <a:gd name="T24" fmla="*/ 102 w 367"/>
              <a:gd name="T25" fmla="*/ 87 h 240"/>
              <a:gd name="T26" fmla="*/ 102 w 367"/>
              <a:gd name="T27" fmla="*/ 143 h 240"/>
              <a:gd name="T28" fmla="*/ 82 w 367"/>
              <a:gd name="T29" fmla="*/ 156 h 240"/>
              <a:gd name="T30" fmla="*/ 82 w 367"/>
              <a:gd name="T31" fmla="*/ 27 h 240"/>
              <a:gd name="T32" fmla="*/ 0 w 367"/>
              <a:gd name="T33" fmla="*/ 0 h 240"/>
              <a:gd name="T34" fmla="*/ 82 w 367"/>
              <a:gd name="T35" fmla="*/ 27 h 240"/>
              <a:gd name="T36" fmla="*/ 82 w 367"/>
              <a:gd name="T37" fmla="*/ 156 h 240"/>
              <a:gd name="T38" fmla="*/ 82 w 367"/>
              <a:gd name="T39" fmla="*/ 156 h 240"/>
              <a:gd name="T40" fmla="*/ 62 w 367"/>
              <a:gd name="T41" fmla="*/ 143 h 240"/>
              <a:gd name="T42" fmla="*/ 62 w 367"/>
              <a:gd name="T43" fmla="*/ 87 h 240"/>
              <a:gd name="T44" fmla="*/ 73 w 367"/>
              <a:gd name="T45" fmla="*/ 87 h 240"/>
              <a:gd name="T46" fmla="*/ 73 w 367"/>
              <a:gd name="T47" fmla="*/ 64 h 240"/>
              <a:gd name="T48" fmla="*/ 62 w 367"/>
              <a:gd name="T49" fmla="*/ 64 h 240"/>
              <a:gd name="T50" fmla="*/ 37 w 367"/>
              <a:gd name="T51" fmla="*/ 64 h 240"/>
              <a:gd name="T52" fmla="*/ 26 w 367"/>
              <a:gd name="T53" fmla="*/ 64 h 240"/>
              <a:gd name="T54" fmla="*/ 26 w 367"/>
              <a:gd name="T55" fmla="*/ 87 h 240"/>
              <a:gd name="T56" fmla="*/ 37 w 367"/>
              <a:gd name="T57" fmla="*/ 87 h 240"/>
              <a:gd name="T58" fmla="*/ 37 w 367"/>
              <a:gd name="T59" fmla="*/ 143 h 240"/>
              <a:gd name="T60" fmla="*/ 82 w 367"/>
              <a:gd name="T61" fmla="*/ 177 h 240"/>
              <a:gd name="T62" fmla="*/ 82 w 367"/>
              <a:gd name="T63" fmla="*/ 177 h 240"/>
              <a:gd name="T64" fmla="*/ 82 w 367"/>
              <a:gd name="T65" fmla="*/ 213 h 240"/>
              <a:gd name="T66" fmla="*/ 0 w 367"/>
              <a:gd name="T67" fmla="*/ 240 h 240"/>
              <a:gd name="T68" fmla="*/ 0 w 367"/>
              <a:gd name="T69"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7" h="240">
                <a:moveTo>
                  <a:pt x="82" y="27"/>
                </a:moveTo>
                <a:cubicBezTo>
                  <a:pt x="367" y="120"/>
                  <a:pt x="367" y="120"/>
                  <a:pt x="367" y="120"/>
                </a:cubicBezTo>
                <a:cubicBezTo>
                  <a:pt x="82" y="213"/>
                  <a:pt x="82" y="213"/>
                  <a:pt x="82" y="213"/>
                </a:cubicBezTo>
                <a:cubicBezTo>
                  <a:pt x="82" y="177"/>
                  <a:pt x="82" y="177"/>
                  <a:pt x="82" y="177"/>
                </a:cubicBezTo>
                <a:cubicBezTo>
                  <a:pt x="107" y="177"/>
                  <a:pt x="127" y="162"/>
                  <a:pt x="127" y="143"/>
                </a:cubicBezTo>
                <a:cubicBezTo>
                  <a:pt x="127" y="87"/>
                  <a:pt x="127" y="87"/>
                  <a:pt x="127" y="87"/>
                </a:cubicBezTo>
                <a:cubicBezTo>
                  <a:pt x="138" y="87"/>
                  <a:pt x="138" y="87"/>
                  <a:pt x="138" y="87"/>
                </a:cubicBezTo>
                <a:cubicBezTo>
                  <a:pt x="138" y="64"/>
                  <a:pt x="138" y="64"/>
                  <a:pt x="138" y="64"/>
                </a:cubicBezTo>
                <a:cubicBezTo>
                  <a:pt x="127" y="64"/>
                  <a:pt x="127" y="64"/>
                  <a:pt x="127" y="64"/>
                </a:cubicBezTo>
                <a:cubicBezTo>
                  <a:pt x="102" y="64"/>
                  <a:pt x="102" y="64"/>
                  <a:pt x="102" y="64"/>
                </a:cubicBezTo>
                <a:cubicBezTo>
                  <a:pt x="91" y="64"/>
                  <a:pt x="91" y="64"/>
                  <a:pt x="91" y="64"/>
                </a:cubicBezTo>
                <a:cubicBezTo>
                  <a:pt x="91" y="87"/>
                  <a:pt x="91" y="87"/>
                  <a:pt x="91" y="87"/>
                </a:cubicBezTo>
                <a:cubicBezTo>
                  <a:pt x="102" y="87"/>
                  <a:pt x="102" y="87"/>
                  <a:pt x="102" y="87"/>
                </a:cubicBezTo>
                <a:cubicBezTo>
                  <a:pt x="102" y="143"/>
                  <a:pt x="102" y="143"/>
                  <a:pt x="102" y="143"/>
                </a:cubicBezTo>
                <a:cubicBezTo>
                  <a:pt x="102" y="150"/>
                  <a:pt x="93" y="156"/>
                  <a:pt x="82" y="156"/>
                </a:cubicBezTo>
                <a:lnTo>
                  <a:pt x="82" y="27"/>
                </a:lnTo>
                <a:close/>
                <a:moveTo>
                  <a:pt x="0" y="0"/>
                </a:moveTo>
                <a:cubicBezTo>
                  <a:pt x="82" y="27"/>
                  <a:pt x="82" y="27"/>
                  <a:pt x="82" y="27"/>
                </a:cubicBezTo>
                <a:cubicBezTo>
                  <a:pt x="82" y="156"/>
                  <a:pt x="82" y="156"/>
                  <a:pt x="82" y="156"/>
                </a:cubicBezTo>
                <a:cubicBezTo>
                  <a:pt x="82" y="156"/>
                  <a:pt x="82" y="156"/>
                  <a:pt x="82" y="156"/>
                </a:cubicBezTo>
                <a:cubicBezTo>
                  <a:pt x="71" y="156"/>
                  <a:pt x="62" y="150"/>
                  <a:pt x="62" y="143"/>
                </a:cubicBezTo>
                <a:cubicBezTo>
                  <a:pt x="62" y="87"/>
                  <a:pt x="62" y="87"/>
                  <a:pt x="62" y="87"/>
                </a:cubicBezTo>
                <a:cubicBezTo>
                  <a:pt x="73" y="87"/>
                  <a:pt x="73" y="87"/>
                  <a:pt x="73" y="87"/>
                </a:cubicBezTo>
                <a:cubicBezTo>
                  <a:pt x="73" y="64"/>
                  <a:pt x="73" y="64"/>
                  <a:pt x="73" y="64"/>
                </a:cubicBezTo>
                <a:cubicBezTo>
                  <a:pt x="62" y="64"/>
                  <a:pt x="62" y="64"/>
                  <a:pt x="62" y="64"/>
                </a:cubicBezTo>
                <a:cubicBezTo>
                  <a:pt x="37" y="64"/>
                  <a:pt x="37" y="64"/>
                  <a:pt x="37" y="64"/>
                </a:cubicBezTo>
                <a:cubicBezTo>
                  <a:pt x="26" y="64"/>
                  <a:pt x="26" y="64"/>
                  <a:pt x="26" y="64"/>
                </a:cubicBezTo>
                <a:cubicBezTo>
                  <a:pt x="26" y="87"/>
                  <a:pt x="26" y="87"/>
                  <a:pt x="26" y="87"/>
                </a:cubicBezTo>
                <a:cubicBezTo>
                  <a:pt x="37" y="87"/>
                  <a:pt x="37" y="87"/>
                  <a:pt x="37" y="87"/>
                </a:cubicBezTo>
                <a:cubicBezTo>
                  <a:pt x="37" y="143"/>
                  <a:pt x="37" y="143"/>
                  <a:pt x="37" y="143"/>
                </a:cubicBezTo>
                <a:cubicBezTo>
                  <a:pt x="37" y="162"/>
                  <a:pt x="57" y="177"/>
                  <a:pt x="82" y="177"/>
                </a:cubicBezTo>
                <a:cubicBezTo>
                  <a:pt x="82" y="177"/>
                  <a:pt x="82" y="177"/>
                  <a:pt x="82" y="177"/>
                </a:cubicBezTo>
                <a:cubicBezTo>
                  <a:pt x="82" y="213"/>
                  <a:pt x="82" y="213"/>
                  <a:pt x="82" y="213"/>
                </a:cubicBezTo>
                <a:cubicBezTo>
                  <a:pt x="0" y="240"/>
                  <a:pt x="0" y="240"/>
                  <a:pt x="0" y="240"/>
                </a:cubicBezTo>
                <a:lnTo>
                  <a:pt x="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3" name="Freeform 73"/>
          <p:cNvSpPr>
            <a:spLocks noEditPoints="1"/>
          </p:cNvSpPr>
          <p:nvPr/>
        </p:nvSpPr>
        <p:spPr bwMode="auto">
          <a:xfrm>
            <a:off x="7027861" y="2189202"/>
            <a:ext cx="140457" cy="245205"/>
          </a:xfrm>
          <a:custGeom>
            <a:avLst/>
            <a:gdLst>
              <a:gd name="T0" fmla="*/ 37 w 86"/>
              <a:gd name="T1" fmla="*/ 128 h 150"/>
              <a:gd name="T2" fmla="*/ 34 w 86"/>
              <a:gd name="T3" fmla="*/ 127 h 150"/>
              <a:gd name="T4" fmla="*/ 34 w 86"/>
              <a:gd name="T5" fmla="*/ 150 h 150"/>
              <a:gd name="T6" fmla="*/ 45 w 86"/>
              <a:gd name="T7" fmla="*/ 142 h 150"/>
              <a:gd name="T8" fmla="*/ 37 w 86"/>
              <a:gd name="T9" fmla="*/ 128 h 150"/>
              <a:gd name="T10" fmla="*/ 34 w 86"/>
              <a:gd name="T11" fmla="*/ 118 h 150"/>
              <a:gd name="T12" fmla="*/ 34 w 86"/>
              <a:gd name="T13" fmla="*/ 51 h 150"/>
              <a:gd name="T14" fmla="*/ 51 w 86"/>
              <a:gd name="T15" fmla="*/ 46 h 150"/>
              <a:gd name="T16" fmla="*/ 61 w 86"/>
              <a:gd name="T17" fmla="*/ 8 h 150"/>
              <a:gd name="T18" fmla="*/ 72 w 86"/>
              <a:gd name="T19" fmla="*/ 1 h 150"/>
              <a:gd name="T20" fmla="*/ 78 w 86"/>
              <a:gd name="T21" fmla="*/ 12 h 150"/>
              <a:gd name="T22" fmla="*/ 69 w 86"/>
              <a:gd name="T23" fmla="*/ 51 h 150"/>
              <a:gd name="T24" fmla="*/ 82 w 86"/>
              <a:gd name="T25" fmla="*/ 84 h 150"/>
              <a:gd name="T26" fmla="*/ 77 w 86"/>
              <a:gd name="T27" fmla="*/ 103 h 150"/>
              <a:gd name="T28" fmla="*/ 77 w 86"/>
              <a:gd name="T29" fmla="*/ 103 h 150"/>
              <a:gd name="T30" fmla="*/ 86 w 86"/>
              <a:gd name="T31" fmla="*/ 117 h 150"/>
              <a:gd name="T32" fmla="*/ 83 w 86"/>
              <a:gd name="T33" fmla="*/ 130 h 150"/>
              <a:gd name="T34" fmla="*/ 34 w 86"/>
              <a:gd name="T35" fmla="*/ 118 h 150"/>
              <a:gd name="T36" fmla="*/ 34 w 86"/>
              <a:gd name="T37" fmla="*/ 127 h 150"/>
              <a:gd name="T38" fmla="*/ 23 w 86"/>
              <a:gd name="T39" fmla="*/ 136 h 150"/>
              <a:gd name="T40" fmla="*/ 31 w 86"/>
              <a:gd name="T41" fmla="*/ 150 h 150"/>
              <a:gd name="T42" fmla="*/ 34 w 86"/>
              <a:gd name="T43" fmla="*/ 150 h 150"/>
              <a:gd name="T44" fmla="*/ 34 w 86"/>
              <a:gd name="T45" fmla="*/ 127 h 150"/>
              <a:gd name="T46" fmla="*/ 34 w 86"/>
              <a:gd name="T47" fmla="*/ 51 h 150"/>
              <a:gd name="T48" fmla="*/ 34 w 86"/>
              <a:gd name="T49" fmla="*/ 118 h 150"/>
              <a:gd name="T50" fmla="*/ 0 w 86"/>
              <a:gd name="T51" fmla="*/ 109 h 150"/>
              <a:gd name="T52" fmla="*/ 3 w 86"/>
              <a:gd name="T53" fmla="*/ 96 h 150"/>
              <a:gd name="T54" fmla="*/ 18 w 86"/>
              <a:gd name="T55" fmla="*/ 88 h 150"/>
              <a:gd name="T56" fmla="*/ 23 w 86"/>
              <a:gd name="T57" fmla="*/ 69 h 150"/>
              <a:gd name="T58" fmla="*/ 34 w 86"/>
              <a:gd name="T59" fmla="*/ 51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6" h="150">
                <a:moveTo>
                  <a:pt x="37" y="128"/>
                </a:moveTo>
                <a:cubicBezTo>
                  <a:pt x="36" y="127"/>
                  <a:pt x="35" y="127"/>
                  <a:pt x="34" y="127"/>
                </a:cubicBezTo>
                <a:cubicBezTo>
                  <a:pt x="34" y="150"/>
                  <a:pt x="34" y="150"/>
                  <a:pt x="34" y="150"/>
                </a:cubicBezTo>
                <a:cubicBezTo>
                  <a:pt x="39" y="150"/>
                  <a:pt x="44" y="147"/>
                  <a:pt x="45" y="142"/>
                </a:cubicBezTo>
                <a:cubicBezTo>
                  <a:pt x="47" y="136"/>
                  <a:pt x="43" y="129"/>
                  <a:pt x="37" y="128"/>
                </a:cubicBezTo>
                <a:close/>
                <a:moveTo>
                  <a:pt x="34" y="118"/>
                </a:moveTo>
                <a:cubicBezTo>
                  <a:pt x="34" y="51"/>
                  <a:pt x="34" y="51"/>
                  <a:pt x="34" y="51"/>
                </a:cubicBezTo>
                <a:cubicBezTo>
                  <a:pt x="39" y="48"/>
                  <a:pt x="45" y="46"/>
                  <a:pt x="51" y="46"/>
                </a:cubicBezTo>
                <a:cubicBezTo>
                  <a:pt x="61" y="8"/>
                  <a:pt x="61" y="8"/>
                  <a:pt x="61" y="8"/>
                </a:cubicBezTo>
                <a:cubicBezTo>
                  <a:pt x="62" y="3"/>
                  <a:pt x="67" y="0"/>
                  <a:pt x="72" y="1"/>
                </a:cubicBezTo>
                <a:cubicBezTo>
                  <a:pt x="77" y="2"/>
                  <a:pt x="80" y="7"/>
                  <a:pt x="78" y="12"/>
                </a:cubicBezTo>
                <a:cubicBezTo>
                  <a:pt x="69" y="51"/>
                  <a:pt x="69" y="51"/>
                  <a:pt x="69" y="51"/>
                </a:cubicBezTo>
                <a:cubicBezTo>
                  <a:pt x="79" y="57"/>
                  <a:pt x="86" y="68"/>
                  <a:pt x="82" y="84"/>
                </a:cubicBezTo>
                <a:cubicBezTo>
                  <a:pt x="82" y="84"/>
                  <a:pt x="79" y="97"/>
                  <a:pt x="77" y="103"/>
                </a:cubicBezTo>
                <a:cubicBezTo>
                  <a:pt x="77" y="103"/>
                  <a:pt x="77" y="103"/>
                  <a:pt x="77" y="103"/>
                </a:cubicBezTo>
                <a:cubicBezTo>
                  <a:pt x="75" y="112"/>
                  <a:pt x="86" y="117"/>
                  <a:pt x="86" y="117"/>
                </a:cubicBezTo>
                <a:cubicBezTo>
                  <a:pt x="83" y="130"/>
                  <a:pt x="83" y="130"/>
                  <a:pt x="83" y="130"/>
                </a:cubicBezTo>
                <a:lnTo>
                  <a:pt x="34" y="118"/>
                </a:lnTo>
                <a:close/>
                <a:moveTo>
                  <a:pt x="34" y="127"/>
                </a:moveTo>
                <a:cubicBezTo>
                  <a:pt x="29" y="127"/>
                  <a:pt x="24" y="131"/>
                  <a:pt x="23" y="136"/>
                </a:cubicBezTo>
                <a:cubicBezTo>
                  <a:pt x="21" y="142"/>
                  <a:pt x="25" y="148"/>
                  <a:pt x="31" y="150"/>
                </a:cubicBezTo>
                <a:cubicBezTo>
                  <a:pt x="32" y="150"/>
                  <a:pt x="33" y="150"/>
                  <a:pt x="34" y="150"/>
                </a:cubicBezTo>
                <a:cubicBezTo>
                  <a:pt x="34" y="127"/>
                  <a:pt x="34" y="127"/>
                  <a:pt x="34" y="127"/>
                </a:cubicBezTo>
                <a:close/>
                <a:moveTo>
                  <a:pt x="34" y="51"/>
                </a:moveTo>
                <a:cubicBezTo>
                  <a:pt x="34" y="118"/>
                  <a:pt x="34" y="118"/>
                  <a:pt x="34" y="118"/>
                </a:cubicBezTo>
                <a:cubicBezTo>
                  <a:pt x="0" y="109"/>
                  <a:pt x="0" y="109"/>
                  <a:pt x="0" y="109"/>
                </a:cubicBezTo>
                <a:cubicBezTo>
                  <a:pt x="3" y="96"/>
                  <a:pt x="3" y="96"/>
                  <a:pt x="3" y="96"/>
                </a:cubicBezTo>
                <a:cubicBezTo>
                  <a:pt x="3" y="96"/>
                  <a:pt x="16" y="97"/>
                  <a:pt x="18" y="88"/>
                </a:cubicBezTo>
                <a:cubicBezTo>
                  <a:pt x="20" y="80"/>
                  <a:pt x="23" y="69"/>
                  <a:pt x="23" y="69"/>
                </a:cubicBezTo>
                <a:cubicBezTo>
                  <a:pt x="25" y="61"/>
                  <a:pt x="29" y="55"/>
                  <a:pt x="34" y="5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4" name="Freeform 74"/>
          <p:cNvSpPr>
            <a:spLocks noEditPoints="1"/>
          </p:cNvSpPr>
          <p:nvPr/>
        </p:nvSpPr>
        <p:spPr bwMode="auto">
          <a:xfrm>
            <a:off x="5801836" y="1348840"/>
            <a:ext cx="282105" cy="345191"/>
          </a:xfrm>
          <a:custGeom>
            <a:avLst/>
            <a:gdLst>
              <a:gd name="T0" fmla="*/ 172 w 172"/>
              <a:gd name="T1" fmla="*/ 9 h 211"/>
              <a:gd name="T2" fmla="*/ 121 w 172"/>
              <a:gd name="T3" fmla="*/ 37 h 211"/>
              <a:gd name="T4" fmla="*/ 143 w 172"/>
              <a:gd name="T5" fmla="*/ 211 h 211"/>
              <a:gd name="T6" fmla="*/ 124 w 172"/>
              <a:gd name="T7" fmla="*/ 165 h 211"/>
              <a:gd name="T8" fmla="*/ 131 w 172"/>
              <a:gd name="T9" fmla="*/ 108 h 211"/>
              <a:gd name="T10" fmla="*/ 121 w 172"/>
              <a:gd name="T11" fmla="*/ 86 h 211"/>
              <a:gd name="T12" fmla="*/ 129 w 172"/>
              <a:gd name="T13" fmla="*/ 146 h 211"/>
              <a:gd name="T14" fmla="*/ 127 w 172"/>
              <a:gd name="T15" fmla="*/ 116 h 211"/>
              <a:gd name="T16" fmla="*/ 121 w 172"/>
              <a:gd name="T17" fmla="*/ 156 h 211"/>
              <a:gd name="T18" fmla="*/ 121 w 172"/>
              <a:gd name="T19" fmla="*/ 9 h 211"/>
              <a:gd name="T20" fmla="*/ 98 w 172"/>
              <a:gd name="T21" fmla="*/ 37 h 211"/>
              <a:gd name="T22" fmla="*/ 110 w 172"/>
              <a:gd name="T23" fmla="*/ 88 h 211"/>
              <a:gd name="T24" fmla="*/ 100 w 172"/>
              <a:gd name="T25" fmla="*/ 81 h 211"/>
              <a:gd name="T26" fmla="*/ 121 w 172"/>
              <a:gd name="T27" fmla="*/ 211 h 211"/>
              <a:gd name="T28" fmla="*/ 101 w 172"/>
              <a:gd name="T29" fmla="*/ 163 h 211"/>
              <a:gd name="T30" fmla="*/ 121 w 172"/>
              <a:gd name="T31" fmla="*/ 211 h 211"/>
              <a:gd name="T32" fmla="*/ 113 w 172"/>
              <a:gd name="T33" fmla="*/ 148 h 211"/>
              <a:gd name="T34" fmla="*/ 121 w 172"/>
              <a:gd name="T35" fmla="*/ 156 h 211"/>
              <a:gd name="T36" fmla="*/ 98 w 172"/>
              <a:gd name="T37" fmla="*/ 0 h 211"/>
              <a:gd name="T38" fmla="*/ 71 w 172"/>
              <a:gd name="T39" fmla="*/ 0 h 211"/>
              <a:gd name="T40" fmla="*/ 98 w 172"/>
              <a:gd name="T41" fmla="*/ 80 h 211"/>
              <a:gd name="T42" fmla="*/ 71 w 172"/>
              <a:gd name="T43" fmla="*/ 37 h 211"/>
              <a:gd name="T44" fmla="*/ 71 w 172"/>
              <a:gd name="T45" fmla="*/ 166 h 211"/>
              <a:gd name="T46" fmla="*/ 98 w 172"/>
              <a:gd name="T47" fmla="*/ 141 h 211"/>
              <a:gd name="T48" fmla="*/ 98 w 172"/>
              <a:gd name="T49" fmla="*/ 160 h 211"/>
              <a:gd name="T50" fmla="*/ 74 w 172"/>
              <a:gd name="T51" fmla="*/ 124 h 211"/>
              <a:gd name="T52" fmla="*/ 71 w 172"/>
              <a:gd name="T53" fmla="*/ 118 h 211"/>
              <a:gd name="T54" fmla="*/ 71 w 172"/>
              <a:gd name="T55" fmla="*/ 98 h 211"/>
              <a:gd name="T56" fmla="*/ 71 w 172"/>
              <a:gd name="T57" fmla="*/ 0 h 211"/>
              <a:gd name="T58" fmla="*/ 60 w 172"/>
              <a:gd name="T59" fmla="*/ 0 h 211"/>
              <a:gd name="T60" fmla="*/ 71 w 172"/>
              <a:gd name="T61" fmla="*/ 88 h 211"/>
              <a:gd name="T62" fmla="*/ 60 w 172"/>
              <a:gd name="T63" fmla="*/ 37 h 211"/>
              <a:gd name="T64" fmla="*/ 60 w 172"/>
              <a:gd name="T65" fmla="*/ 120 h 211"/>
              <a:gd name="T66" fmla="*/ 65 w 172"/>
              <a:gd name="T67" fmla="*/ 166 h 211"/>
              <a:gd name="T68" fmla="*/ 71 w 172"/>
              <a:gd name="T69" fmla="*/ 98 h 211"/>
              <a:gd name="T70" fmla="*/ 71 w 172"/>
              <a:gd name="T71" fmla="*/ 98 h 211"/>
              <a:gd name="T72" fmla="*/ 60 w 172"/>
              <a:gd name="T73" fmla="*/ 9 h 211"/>
              <a:gd name="T74" fmla="*/ 12 w 172"/>
              <a:gd name="T75" fmla="*/ 23 h 211"/>
              <a:gd name="T76" fmla="*/ 60 w 172"/>
              <a:gd name="T77" fmla="*/ 100 h 211"/>
              <a:gd name="T78" fmla="*/ 28 w 172"/>
              <a:gd name="T79" fmla="*/ 118 h 211"/>
              <a:gd name="T80" fmla="*/ 29 w 172"/>
              <a:gd name="T81" fmla="*/ 134 h 211"/>
              <a:gd name="T82" fmla="*/ 34 w 172"/>
              <a:gd name="T83" fmla="*/ 127 h 211"/>
              <a:gd name="T84" fmla="*/ 47 w 172"/>
              <a:gd name="T85" fmla="*/ 120 h 211"/>
              <a:gd name="T86" fmla="*/ 36 w 172"/>
              <a:gd name="T87" fmla="*/ 178 h 211"/>
              <a:gd name="T88" fmla="*/ 45 w 172"/>
              <a:gd name="T89" fmla="*/ 163 h 211"/>
              <a:gd name="T90" fmla="*/ 60 w 172"/>
              <a:gd name="T91" fmla="*/ 211 h 211"/>
              <a:gd name="T92" fmla="*/ 0 w 172"/>
              <a:gd name="T93" fmla="*/ 2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2" h="211">
                <a:moveTo>
                  <a:pt x="121" y="0"/>
                </a:moveTo>
                <a:cubicBezTo>
                  <a:pt x="172" y="0"/>
                  <a:pt x="172" y="0"/>
                  <a:pt x="172" y="0"/>
                </a:cubicBezTo>
                <a:cubicBezTo>
                  <a:pt x="172" y="9"/>
                  <a:pt x="172" y="9"/>
                  <a:pt x="172" y="9"/>
                </a:cubicBezTo>
                <a:cubicBezTo>
                  <a:pt x="121" y="9"/>
                  <a:pt x="121" y="9"/>
                  <a:pt x="121" y="9"/>
                </a:cubicBezTo>
                <a:cubicBezTo>
                  <a:pt x="121" y="0"/>
                  <a:pt x="121" y="0"/>
                  <a:pt x="121" y="0"/>
                </a:cubicBezTo>
                <a:close/>
                <a:moveTo>
                  <a:pt x="121" y="37"/>
                </a:moveTo>
                <a:cubicBezTo>
                  <a:pt x="172" y="37"/>
                  <a:pt x="172" y="37"/>
                  <a:pt x="172" y="37"/>
                </a:cubicBezTo>
                <a:cubicBezTo>
                  <a:pt x="172" y="183"/>
                  <a:pt x="172" y="183"/>
                  <a:pt x="172" y="183"/>
                </a:cubicBezTo>
                <a:cubicBezTo>
                  <a:pt x="172" y="198"/>
                  <a:pt x="159" y="211"/>
                  <a:pt x="143" y="211"/>
                </a:cubicBezTo>
                <a:cubicBezTo>
                  <a:pt x="121" y="211"/>
                  <a:pt x="121" y="211"/>
                  <a:pt x="121" y="211"/>
                </a:cubicBezTo>
                <a:cubicBezTo>
                  <a:pt x="121" y="166"/>
                  <a:pt x="121" y="166"/>
                  <a:pt x="121" y="166"/>
                </a:cubicBezTo>
                <a:cubicBezTo>
                  <a:pt x="122" y="166"/>
                  <a:pt x="123" y="166"/>
                  <a:pt x="124" y="165"/>
                </a:cubicBezTo>
                <a:cubicBezTo>
                  <a:pt x="130" y="163"/>
                  <a:pt x="134" y="159"/>
                  <a:pt x="138" y="153"/>
                </a:cubicBezTo>
                <a:cubicBezTo>
                  <a:pt x="142" y="145"/>
                  <a:pt x="145" y="137"/>
                  <a:pt x="145" y="128"/>
                </a:cubicBezTo>
                <a:cubicBezTo>
                  <a:pt x="145" y="115"/>
                  <a:pt x="140" y="108"/>
                  <a:pt x="131" y="108"/>
                </a:cubicBezTo>
                <a:cubicBezTo>
                  <a:pt x="128" y="108"/>
                  <a:pt x="125" y="109"/>
                  <a:pt x="121" y="111"/>
                </a:cubicBezTo>
                <a:cubicBezTo>
                  <a:pt x="127" y="85"/>
                  <a:pt x="127" y="85"/>
                  <a:pt x="127" y="85"/>
                </a:cubicBezTo>
                <a:cubicBezTo>
                  <a:pt x="121" y="86"/>
                  <a:pt x="121" y="86"/>
                  <a:pt x="121" y="86"/>
                </a:cubicBezTo>
                <a:cubicBezTo>
                  <a:pt x="121" y="37"/>
                  <a:pt x="121" y="37"/>
                  <a:pt x="121" y="37"/>
                </a:cubicBezTo>
                <a:close/>
                <a:moveTo>
                  <a:pt x="121" y="156"/>
                </a:moveTo>
                <a:cubicBezTo>
                  <a:pt x="123" y="155"/>
                  <a:pt x="126" y="152"/>
                  <a:pt x="129" y="146"/>
                </a:cubicBezTo>
                <a:cubicBezTo>
                  <a:pt x="131" y="140"/>
                  <a:pt x="133" y="134"/>
                  <a:pt x="133" y="129"/>
                </a:cubicBezTo>
                <a:cubicBezTo>
                  <a:pt x="133" y="123"/>
                  <a:pt x="132" y="119"/>
                  <a:pt x="129" y="117"/>
                </a:cubicBezTo>
                <a:cubicBezTo>
                  <a:pt x="129" y="117"/>
                  <a:pt x="128" y="116"/>
                  <a:pt x="127" y="116"/>
                </a:cubicBezTo>
                <a:cubicBezTo>
                  <a:pt x="126" y="116"/>
                  <a:pt x="124" y="117"/>
                  <a:pt x="123" y="117"/>
                </a:cubicBezTo>
                <a:cubicBezTo>
                  <a:pt x="122" y="117"/>
                  <a:pt x="121" y="117"/>
                  <a:pt x="121" y="118"/>
                </a:cubicBezTo>
                <a:lnTo>
                  <a:pt x="121" y="156"/>
                </a:lnTo>
                <a:close/>
                <a:moveTo>
                  <a:pt x="98" y="0"/>
                </a:moveTo>
                <a:cubicBezTo>
                  <a:pt x="121" y="0"/>
                  <a:pt x="121" y="0"/>
                  <a:pt x="121" y="0"/>
                </a:cubicBezTo>
                <a:cubicBezTo>
                  <a:pt x="121" y="9"/>
                  <a:pt x="121" y="9"/>
                  <a:pt x="121" y="9"/>
                </a:cubicBezTo>
                <a:cubicBezTo>
                  <a:pt x="98" y="9"/>
                  <a:pt x="98" y="9"/>
                  <a:pt x="98" y="9"/>
                </a:cubicBezTo>
                <a:cubicBezTo>
                  <a:pt x="98" y="0"/>
                  <a:pt x="98" y="0"/>
                  <a:pt x="98" y="0"/>
                </a:cubicBezTo>
                <a:close/>
                <a:moveTo>
                  <a:pt x="98" y="37"/>
                </a:moveTo>
                <a:cubicBezTo>
                  <a:pt x="121" y="37"/>
                  <a:pt x="121" y="37"/>
                  <a:pt x="121" y="37"/>
                </a:cubicBezTo>
                <a:cubicBezTo>
                  <a:pt x="121" y="86"/>
                  <a:pt x="121" y="86"/>
                  <a:pt x="121" y="86"/>
                </a:cubicBezTo>
                <a:cubicBezTo>
                  <a:pt x="110" y="88"/>
                  <a:pt x="110" y="88"/>
                  <a:pt x="110" y="88"/>
                </a:cubicBezTo>
                <a:cubicBezTo>
                  <a:pt x="98" y="141"/>
                  <a:pt x="98" y="141"/>
                  <a:pt x="98" y="141"/>
                </a:cubicBezTo>
                <a:cubicBezTo>
                  <a:pt x="98" y="90"/>
                  <a:pt x="98" y="90"/>
                  <a:pt x="98" y="90"/>
                </a:cubicBezTo>
                <a:cubicBezTo>
                  <a:pt x="100" y="81"/>
                  <a:pt x="100" y="81"/>
                  <a:pt x="100" y="81"/>
                </a:cubicBezTo>
                <a:cubicBezTo>
                  <a:pt x="100" y="81"/>
                  <a:pt x="99" y="81"/>
                  <a:pt x="98" y="80"/>
                </a:cubicBezTo>
                <a:cubicBezTo>
                  <a:pt x="98" y="37"/>
                  <a:pt x="98" y="37"/>
                  <a:pt x="98" y="37"/>
                </a:cubicBezTo>
                <a:close/>
                <a:moveTo>
                  <a:pt x="121" y="211"/>
                </a:moveTo>
                <a:cubicBezTo>
                  <a:pt x="98" y="211"/>
                  <a:pt x="98" y="211"/>
                  <a:pt x="98" y="211"/>
                </a:cubicBezTo>
                <a:cubicBezTo>
                  <a:pt x="98" y="160"/>
                  <a:pt x="98" y="160"/>
                  <a:pt x="98" y="160"/>
                </a:cubicBezTo>
                <a:cubicBezTo>
                  <a:pt x="99" y="161"/>
                  <a:pt x="100" y="162"/>
                  <a:pt x="101" y="163"/>
                </a:cubicBezTo>
                <a:cubicBezTo>
                  <a:pt x="103" y="166"/>
                  <a:pt x="107" y="167"/>
                  <a:pt x="112" y="167"/>
                </a:cubicBezTo>
                <a:cubicBezTo>
                  <a:pt x="115" y="167"/>
                  <a:pt x="118" y="167"/>
                  <a:pt x="121" y="166"/>
                </a:cubicBezTo>
                <a:cubicBezTo>
                  <a:pt x="121" y="211"/>
                  <a:pt x="121" y="211"/>
                  <a:pt x="121" y="211"/>
                </a:cubicBezTo>
                <a:close/>
                <a:moveTo>
                  <a:pt x="121" y="118"/>
                </a:moveTo>
                <a:cubicBezTo>
                  <a:pt x="120" y="118"/>
                  <a:pt x="120" y="118"/>
                  <a:pt x="120" y="119"/>
                </a:cubicBezTo>
                <a:cubicBezTo>
                  <a:pt x="113" y="148"/>
                  <a:pt x="113" y="148"/>
                  <a:pt x="113" y="148"/>
                </a:cubicBezTo>
                <a:cubicBezTo>
                  <a:pt x="113" y="149"/>
                  <a:pt x="113" y="150"/>
                  <a:pt x="113" y="151"/>
                </a:cubicBezTo>
                <a:cubicBezTo>
                  <a:pt x="113" y="154"/>
                  <a:pt x="115" y="156"/>
                  <a:pt x="119" y="156"/>
                </a:cubicBezTo>
                <a:cubicBezTo>
                  <a:pt x="120" y="156"/>
                  <a:pt x="120" y="156"/>
                  <a:pt x="121" y="156"/>
                </a:cubicBezTo>
                <a:lnTo>
                  <a:pt x="121" y="118"/>
                </a:lnTo>
                <a:close/>
                <a:moveTo>
                  <a:pt x="71" y="0"/>
                </a:moveTo>
                <a:cubicBezTo>
                  <a:pt x="98" y="0"/>
                  <a:pt x="98" y="0"/>
                  <a:pt x="98" y="0"/>
                </a:cubicBezTo>
                <a:cubicBezTo>
                  <a:pt x="98" y="9"/>
                  <a:pt x="98" y="9"/>
                  <a:pt x="98" y="9"/>
                </a:cubicBezTo>
                <a:cubicBezTo>
                  <a:pt x="71" y="9"/>
                  <a:pt x="71" y="9"/>
                  <a:pt x="71" y="9"/>
                </a:cubicBezTo>
                <a:cubicBezTo>
                  <a:pt x="71" y="0"/>
                  <a:pt x="71" y="0"/>
                  <a:pt x="71" y="0"/>
                </a:cubicBezTo>
                <a:close/>
                <a:moveTo>
                  <a:pt x="71" y="37"/>
                </a:moveTo>
                <a:cubicBezTo>
                  <a:pt x="98" y="37"/>
                  <a:pt x="98" y="37"/>
                  <a:pt x="98" y="37"/>
                </a:cubicBezTo>
                <a:cubicBezTo>
                  <a:pt x="98" y="80"/>
                  <a:pt x="98" y="80"/>
                  <a:pt x="98" y="80"/>
                </a:cubicBezTo>
                <a:cubicBezTo>
                  <a:pt x="96" y="80"/>
                  <a:pt x="94" y="80"/>
                  <a:pt x="91" y="80"/>
                </a:cubicBezTo>
                <a:cubicBezTo>
                  <a:pt x="85" y="80"/>
                  <a:pt x="78" y="83"/>
                  <a:pt x="71" y="88"/>
                </a:cubicBezTo>
                <a:cubicBezTo>
                  <a:pt x="71" y="37"/>
                  <a:pt x="71" y="37"/>
                  <a:pt x="71" y="37"/>
                </a:cubicBezTo>
                <a:close/>
                <a:moveTo>
                  <a:pt x="98" y="211"/>
                </a:moveTo>
                <a:cubicBezTo>
                  <a:pt x="71" y="211"/>
                  <a:pt x="71" y="211"/>
                  <a:pt x="71" y="211"/>
                </a:cubicBezTo>
                <a:cubicBezTo>
                  <a:pt x="71" y="166"/>
                  <a:pt x="71" y="166"/>
                  <a:pt x="71" y="166"/>
                </a:cubicBezTo>
                <a:cubicBezTo>
                  <a:pt x="82" y="166"/>
                  <a:pt x="82" y="166"/>
                  <a:pt x="82" y="166"/>
                </a:cubicBezTo>
                <a:cubicBezTo>
                  <a:pt x="98" y="90"/>
                  <a:pt x="98" y="90"/>
                  <a:pt x="98" y="90"/>
                </a:cubicBezTo>
                <a:cubicBezTo>
                  <a:pt x="98" y="141"/>
                  <a:pt x="98" y="141"/>
                  <a:pt x="98" y="141"/>
                </a:cubicBezTo>
                <a:cubicBezTo>
                  <a:pt x="97" y="146"/>
                  <a:pt x="97" y="146"/>
                  <a:pt x="97" y="146"/>
                </a:cubicBezTo>
                <a:cubicBezTo>
                  <a:pt x="97" y="148"/>
                  <a:pt x="97" y="150"/>
                  <a:pt x="97" y="152"/>
                </a:cubicBezTo>
                <a:cubicBezTo>
                  <a:pt x="97" y="155"/>
                  <a:pt x="97" y="158"/>
                  <a:pt x="98" y="160"/>
                </a:cubicBezTo>
                <a:cubicBezTo>
                  <a:pt x="98" y="211"/>
                  <a:pt x="98" y="211"/>
                  <a:pt x="98" y="211"/>
                </a:cubicBezTo>
                <a:close/>
                <a:moveTo>
                  <a:pt x="71" y="137"/>
                </a:moveTo>
                <a:cubicBezTo>
                  <a:pt x="74" y="124"/>
                  <a:pt x="74" y="124"/>
                  <a:pt x="74" y="124"/>
                </a:cubicBezTo>
                <a:cubicBezTo>
                  <a:pt x="73" y="124"/>
                  <a:pt x="72" y="124"/>
                  <a:pt x="71" y="123"/>
                </a:cubicBezTo>
                <a:cubicBezTo>
                  <a:pt x="71" y="137"/>
                  <a:pt x="71" y="137"/>
                  <a:pt x="71" y="137"/>
                </a:cubicBezTo>
                <a:close/>
                <a:moveTo>
                  <a:pt x="71" y="118"/>
                </a:moveTo>
                <a:cubicBezTo>
                  <a:pt x="73" y="118"/>
                  <a:pt x="74" y="119"/>
                  <a:pt x="75" y="119"/>
                </a:cubicBezTo>
                <a:cubicBezTo>
                  <a:pt x="82" y="88"/>
                  <a:pt x="82" y="88"/>
                  <a:pt x="82" y="88"/>
                </a:cubicBezTo>
                <a:cubicBezTo>
                  <a:pt x="79" y="90"/>
                  <a:pt x="75" y="93"/>
                  <a:pt x="71" y="98"/>
                </a:cubicBezTo>
                <a:lnTo>
                  <a:pt x="71" y="118"/>
                </a:lnTo>
                <a:close/>
                <a:moveTo>
                  <a:pt x="60" y="0"/>
                </a:moveTo>
                <a:cubicBezTo>
                  <a:pt x="71" y="0"/>
                  <a:pt x="71" y="0"/>
                  <a:pt x="71" y="0"/>
                </a:cubicBezTo>
                <a:cubicBezTo>
                  <a:pt x="71" y="9"/>
                  <a:pt x="71" y="9"/>
                  <a:pt x="71" y="9"/>
                </a:cubicBezTo>
                <a:cubicBezTo>
                  <a:pt x="60" y="9"/>
                  <a:pt x="60" y="9"/>
                  <a:pt x="60" y="9"/>
                </a:cubicBezTo>
                <a:cubicBezTo>
                  <a:pt x="60" y="0"/>
                  <a:pt x="60" y="0"/>
                  <a:pt x="60" y="0"/>
                </a:cubicBezTo>
                <a:close/>
                <a:moveTo>
                  <a:pt x="60" y="37"/>
                </a:moveTo>
                <a:cubicBezTo>
                  <a:pt x="71" y="37"/>
                  <a:pt x="71" y="37"/>
                  <a:pt x="71" y="37"/>
                </a:cubicBezTo>
                <a:cubicBezTo>
                  <a:pt x="71" y="88"/>
                  <a:pt x="71" y="88"/>
                  <a:pt x="71" y="88"/>
                </a:cubicBezTo>
                <a:cubicBezTo>
                  <a:pt x="71" y="89"/>
                  <a:pt x="71" y="89"/>
                  <a:pt x="71" y="89"/>
                </a:cubicBezTo>
                <a:cubicBezTo>
                  <a:pt x="67" y="92"/>
                  <a:pt x="64" y="96"/>
                  <a:pt x="60" y="100"/>
                </a:cubicBezTo>
                <a:cubicBezTo>
                  <a:pt x="60" y="37"/>
                  <a:pt x="60" y="37"/>
                  <a:pt x="60" y="37"/>
                </a:cubicBezTo>
                <a:close/>
                <a:moveTo>
                  <a:pt x="71" y="211"/>
                </a:moveTo>
                <a:cubicBezTo>
                  <a:pt x="60" y="211"/>
                  <a:pt x="60" y="211"/>
                  <a:pt x="60" y="211"/>
                </a:cubicBezTo>
                <a:cubicBezTo>
                  <a:pt x="60" y="120"/>
                  <a:pt x="60" y="120"/>
                  <a:pt x="60" y="120"/>
                </a:cubicBezTo>
                <a:cubicBezTo>
                  <a:pt x="64" y="121"/>
                  <a:pt x="68" y="122"/>
                  <a:pt x="71" y="123"/>
                </a:cubicBezTo>
                <a:cubicBezTo>
                  <a:pt x="71" y="137"/>
                  <a:pt x="71" y="137"/>
                  <a:pt x="71" y="137"/>
                </a:cubicBezTo>
                <a:cubicBezTo>
                  <a:pt x="65" y="166"/>
                  <a:pt x="65" y="166"/>
                  <a:pt x="65" y="166"/>
                </a:cubicBezTo>
                <a:cubicBezTo>
                  <a:pt x="71" y="166"/>
                  <a:pt x="71" y="166"/>
                  <a:pt x="71" y="166"/>
                </a:cubicBezTo>
                <a:cubicBezTo>
                  <a:pt x="71" y="211"/>
                  <a:pt x="71" y="211"/>
                  <a:pt x="71" y="211"/>
                </a:cubicBezTo>
                <a:close/>
                <a:moveTo>
                  <a:pt x="71" y="98"/>
                </a:moveTo>
                <a:cubicBezTo>
                  <a:pt x="68" y="102"/>
                  <a:pt x="65" y="108"/>
                  <a:pt x="61" y="115"/>
                </a:cubicBezTo>
                <a:cubicBezTo>
                  <a:pt x="65" y="116"/>
                  <a:pt x="68" y="117"/>
                  <a:pt x="71" y="118"/>
                </a:cubicBezTo>
                <a:lnTo>
                  <a:pt x="71" y="98"/>
                </a:lnTo>
                <a:close/>
                <a:moveTo>
                  <a:pt x="29" y="0"/>
                </a:moveTo>
                <a:cubicBezTo>
                  <a:pt x="60" y="0"/>
                  <a:pt x="60" y="0"/>
                  <a:pt x="60" y="0"/>
                </a:cubicBezTo>
                <a:cubicBezTo>
                  <a:pt x="60" y="9"/>
                  <a:pt x="60" y="9"/>
                  <a:pt x="60" y="9"/>
                </a:cubicBezTo>
                <a:cubicBezTo>
                  <a:pt x="26" y="9"/>
                  <a:pt x="26" y="9"/>
                  <a:pt x="26" y="9"/>
                </a:cubicBezTo>
                <a:cubicBezTo>
                  <a:pt x="18" y="9"/>
                  <a:pt x="12" y="15"/>
                  <a:pt x="12" y="23"/>
                </a:cubicBezTo>
                <a:cubicBezTo>
                  <a:pt x="12" y="23"/>
                  <a:pt x="12" y="23"/>
                  <a:pt x="12" y="23"/>
                </a:cubicBezTo>
                <a:cubicBezTo>
                  <a:pt x="12" y="30"/>
                  <a:pt x="18" y="37"/>
                  <a:pt x="26" y="37"/>
                </a:cubicBezTo>
                <a:cubicBezTo>
                  <a:pt x="60" y="37"/>
                  <a:pt x="60" y="37"/>
                  <a:pt x="60" y="37"/>
                </a:cubicBezTo>
                <a:cubicBezTo>
                  <a:pt x="60" y="100"/>
                  <a:pt x="60" y="100"/>
                  <a:pt x="60" y="100"/>
                </a:cubicBezTo>
                <a:cubicBezTo>
                  <a:pt x="57" y="104"/>
                  <a:pt x="54" y="109"/>
                  <a:pt x="51" y="114"/>
                </a:cubicBezTo>
                <a:cubicBezTo>
                  <a:pt x="48" y="114"/>
                  <a:pt x="46" y="113"/>
                  <a:pt x="45" y="113"/>
                </a:cubicBezTo>
                <a:cubicBezTo>
                  <a:pt x="38" y="113"/>
                  <a:pt x="32" y="115"/>
                  <a:pt x="28" y="118"/>
                </a:cubicBezTo>
                <a:cubicBezTo>
                  <a:pt x="23" y="120"/>
                  <a:pt x="21" y="124"/>
                  <a:pt x="21" y="128"/>
                </a:cubicBezTo>
                <a:cubicBezTo>
                  <a:pt x="21" y="130"/>
                  <a:pt x="22" y="131"/>
                  <a:pt x="23" y="133"/>
                </a:cubicBezTo>
                <a:cubicBezTo>
                  <a:pt x="24" y="134"/>
                  <a:pt x="26" y="134"/>
                  <a:pt x="29" y="134"/>
                </a:cubicBezTo>
                <a:cubicBezTo>
                  <a:pt x="30" y="134"/>
                  <a:pt x="31" y="134"/>
                  <a:pt x="33" y="133"/>
                </a:cubicBezTo>
                <a:cubicBezTo>
                  <a:pt x="34" y="132"/>
                  <a:pt x="35" y="131"/>
                  <a:pt x="35" y="130"/>
                </a:cubicBezTo>
                <a:cubicBezTo>
                  <a:pt x="35" y="129"/>
                  <a:pt x="34" y="128"/>
                  <a:pt x="34" y="127"/>
                </a:cubicBezTo>
                <a:cubicBezTo>
                  <a:pt x="34" y="127"/>
                  <a:pt x="33" y="126"/>
                  <a:pt x="33" y="126"/>
                </a:cubicBezTo>
                <a:cubicBezTo>
                  <a:pt x="34" y="124"/>
                  <a:pt x="35" y="123"/>
                  <a:pt x="38" y="122"/>
                </a:cubicBezTo>
                <a:cubicBezTo>
                  <a:pt x="40" y="121"/>
                  <a:pt x="43" y="120"/>
                  <a:pt x="47" y="120"/>
                </a:cubicBezTo>
                <a:cubicBezTo>
                  <a:pt x="44" y="125"/>
                  <a:pt x="42" y="129"/>
                  <a:pt x="40" y="134"/>
                </a:cubicBezTo>
                <a:cubicBezTo>
                  <a:pt x="33" y="148"/>
                  <a:pt x="30" y="159"/>
                  <a:pt x="30" y="167"/>
                </a:cubicBezTo>
                <a:cubicBezTo>
                  <a:pt x="30" y="173"/>
                  <a:pt x="32" y="176"/>
                  <a:pt x="36" y="178"/>
                </a:cubicBezTo>
                <a:cubicBezTo>
                  <a:pt x="37" y="179"/>
                  <a:pt x="41" y="180"/>
                  <a:pt x="45" y="180"/>
                </a:cubicBezTo>
                <a:cubicBezTo>
                  <a:pt x="44" y="178"/>
                  <a:pt x="44" y="176"/>
                  <a:pt x="44" y="173"/>
                </a:cubicBezTo>
                <a:cubicBezTo>
                  <a:pt x="44" y="170"/>
                  <a:pt x="44" y="167"/>
                  <a:pt x="45" y="163"/>
                </a:cubicBezTo>
                <a:cubicBezTo>
                  <a:pt x="47" y="150"/>
                  <a:pt x="52" y="136"/>
                  <a:pt x="59" y="120"/>
                </a:cubicBezTo>
                <a:cubicBezTo>
                  <a:pt x="59" y="120"/>
                  <a:pt x="60" y="120"/>
                  <a:pt x="60" y="120"/>
                </a:cubicBezTo>
                <a:cubicBezTo>
                  <a:pt x="60" y="211"/>
                  <a:pt x="60" y="211"/>
                  <a:pt x="60" y="211"/>
                </a:cubicBezTo>
                <a:cubicBezTo>
                  <a:pt x="29" y="211"/>
                  <a:pt x="29" y="211"/>
                  <a:pt x="29" y="211"/>
                </a:cubicBezTo>
                <a:cubicBezTo>
                  <a:pt x="13" y="211"/>
                  <a:pt x="0" y="198"/>
                  <a:pt x="0" y="183"/>
                </a:cubicBezTo>
                <a:cubicBezTo>
                  <a:pt x="0" y="29"/>
                  <a:pt x="0" y="29"/>
                  <a:pt x="0" y="29"/>
                </a:cubicBezTo>
                <a:cubicBezTo>
                  <a:pt x="0" y="13"/>
                  <a:pt x="13" y="0"/>
                  <a:pt x="29"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5" name="Freeform 75"/>
          <p:cNvSpPr>
            <a:spLocks noEditPoints="1"/>
          </p:cNvSpPr>
          <p:nvPr/>
        </p:nvSpPr>
        <p:spPr bwMode="auto">
          <a:xfrm>
            <a:off x="6344621" y="1711885"/>
            <a:ext cx="427323" cy="428513"/>
          </a:xfrm>
          <a:custGeom>
            <a:avLst/>
            <a:gdLst>
              <a:gd name="T0" fmla="*/ 249 w 261"/>
              <a:gd name="T1" fmla="*/ 220 h 262"/>
              <a:gd name="T2" fmla="*/ 261 w 261"/>
              <a:gd name="T3" fmla="*/ 70 h 262"/>
              <a:gd name="T4" fmla="*/ 249 w 261"/>
              <a:gd name="T5" fmla="*/ 70 h 262"/>
              <a:gd name="T6" fmla="*/ 249 w 261"/>
              <a:gd name="T7" fmla="*/ 154 h 262"/>
              <a:gd name="T8" fmla="*/ 227 w 261"/>
              <a:gd name="T9" fmla="*/ 180 h 262"/>
              <a:gd name="T10" fmla="*/ 209 w 261"/>
              <a:gd name="T11" fmla="*/ 262 h 262"/>
              <a:gd name="T12" fmla="*/ 209 w 261"/>
              <a:gd name="T13" fmla="*/ 262 h 262"/>
              <a:gd name="T14" fmla="*/ 209 w 261"/>
              <a:gd name="T15" fmla="*/ 15 h 262"/>
              <a:gd name="T16" fmla="*/ 203 w 261"/>
              <a:gd name="T17" fmla="*/ 28 h 262"/>
              <a:gd name="T18" fmla="*/ 209 w 261"/>
              <a:gd name="T19" fmla="*/ 50 h 262"/>
              <a:gd name="T20" fmla="*/ 201 w 261"/>
              <a:gd name="T21" fmla="*/ 120 h 262"/>
              <a:gd name="T22" fmla="*/ 209 w 261"/>
              <a:gd name="T23" fmla="*/ 197 h 262"/>
              <a:gd name="T24" fmla="*/ 209 w 261"/>
              <a:gd name="T25" fmla="*/ 197 h 262"/>
              <a:gd name="T26" fmla="*/ 195 w 261"/>
              <a:gd name="T27" fmla="*/ 232 h 262"/>
              <a:gd name="T28" fmla="*/ 168 w 261"/>
              <a:gd name="T29" fmla="*/ 36 h 262"/>
              <a:gd name="T30" fmla="*/ 195 w 261"/>
              <a:gd name="T31" fmla="*/ 20 h 262"/>
              <a:gd name="T32" fmla="*/ 195 w 261"/>
              <a:gd name="T33" fmla="*/ 50 h 262"/>
              <a:gd name="T34" fmla="*/ 195 w 261"/>
              <a:gd name="T35" fmla="*/ 120 h 262"/>
              <a:gd name="T36" fmla="*/ 168 w 261"/>
              <a:gd name="T37" fmla="*/ 220 h 262"/>
              <a:gd name="T38" fmla="*/ 192 w 261"/>
              <a:gd name="T39" fmla="*/ 249 h 262"/>
              <a:gd name="T40" fmla="*/ 168 w 261"/>
              <a:gd name="T41" fmla="*/ 21 h 262"/>
              <a:gd name="T42" fmla="*/ 168 w 261"/>
              <a:gd name="T43" fmla="*/ 44 h 262"/>
              <a:gd name="T44" fmla="*/ 135 w 261"/>
              <a:gd name="T45" fmla="*/ 120 h 262"/>
              <a:gd name="T46" fmla="*/ 167 w 261"/>
              <a:gd name="T47" fmla="*/ 198 h 262"/>
              <a:gd name="T48" fmla="*/ 167 w 261"/>
              <a:gd name="T49" fmla="*/ 167 h 262"/>
              <a:gd name="T50" fmla="*/ 130 w 261"/>
              <a:gd name="T51" fmla="*/ 147 h 262"/>
              <a:gd name="T52" fmla="*/ 93 w 261"/>
              <a:gd name="T53" fmla="*/ 44 h 262"/>
              <a:gd name="T54" fmla="*/ 130 w 261"/>
              <a:gd name="T55" fmla="*/ 0 h 262"/>
              <a:gd name="T56" fmla="*/ 126 w 261"/>
              <a:gd name="T57" fmla="*/ 120 h 262"/>
              <a:gd name="T58" fmla="*/ 130 w 261"/>
              <a:gd name="T59" fmla="*/ 159 h 262"/>
              <a:gd name="T60" fmla="*/ 130 w 261"/>
              <a:gd name="T61" fmla="*/ 179 h 262"/>
              <a:gd name="T62" fmla="*/ 130 w 261"/>
              <a:gd name="T63" fmla="*/ 198 h 262"/>
              <a:gd name="T64" fmla="*/ 93 w 261"/>
              <a:gd name="T65" fmla="*/ 3 h 262"/>
              <a:gd name="T66" fmla="*/ 93 w 261"/>
              <a:gd name="T67" fmla="*/ 36 h 262"/>
              <a:gd name="T68" fmla="*/ 67 w 261"/>
              <a:gd name="T69" fmla="*/ 20 h 262"/>
              <a:gd name="T70" fmla="*/ 67 w 261"/>
              <a:gd name="T71" fmla="*/ 70 h 262"/>
              <a:gd name="T72" fmla="*/ 92 w 261"/>
              <a:gd name="T73" fmla="*/ 147 h 262"/>
              <a:gd name="T74" fmla="*/ 92 w 261"/>
              <a:gd name="T75" fmla="*/ 179 h 262"/>
              <a:gd name="T76" fmla="*/ 93 w 261"/>
              <a:gd name="T77" fmla="*/ 198 h 262"/>
              <a:gd name="T78" fmla="*/ 67 w 261"/>
              <a:gd name="T79" fmla="*/ 171 h 262"/>
              <a:gd name="T80" fmla="*/ 69 w 261"/>
              <a:gd name="T81" fmla="*/ 232 h 262"/>
              <a:gd name="T82" fmla="*/ 58 w 261"/>
              <a:gd name="T83" fmla="*/ 28 h 262"/>
              <a:gd name="T84" fmla="*/ 67 w 261"/>
              <a:gd name="T85" fmla="*/ 9 h 262"/>
              <a:gd name="T86" fmla="*/ 67 w 261"/>
              <a:gd name="T87" fmla="*/ 120 h 262"/>
              <a:gd name="T88" fmla="*/ 67 w 261"/>
              <a:gd name="T89" fmla="*/ 188 h 262"/>
              <a:gd name="T90" fmla="*/ 67 w 261"/>
              <a:gd name="T91" fmla="*/ 232 h 262"/>
              <a:gd name="T92" fmla="*/ 67 w 261"/>
              <a:gd name="T93" fmla="*/ 232 h 262"/>
              <a:gd name="T94" fmla="*/ 52 w 261"/>
              <a:gd name="T95" fmla="*/ 50 h 262"/>
              <a:gd name="T96" fmla="*/ 12 w 261"/>
              <a:gd name="T97" fmla="*/ 220 h 262"/>
              <a:gd name="T98" fmla="*/ 52 w 261"/>
              <a:gd name="T99" fmla="*/ 232 h 262"/>
              <a:gd name="T100" fmla="*/ 52 w 261"/>
              <a:gd name="T101" fmla="*/ 232 h 262"/>
              <a:gd name="T102" fmla="*/ 12 w 261"/>
              <a:gd name="T103" fmla="*/ 114 h 262"/>
              <a:gd name="T104" fmla="*/ 0 w 261"/>
              <a:gd name="T105" fmla="*/ 104 h 262"/>
              <a:gd name="T106" fmla="*/ 12 w 261"/>
              <a:gd name="T107" fmla="*/ 15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1" h="262">
                <a:moveTo>
                  <a:pt x="249" y="220"/>
                </a:moveTo>
                <a:cubicBezTo>
                  <a:pt x="249" y="154"/>
                  <a:pt x="249" y="154"/>
                  <a:pt x="249" y="154"/>
                </a:cubicBezTo>
                <a:cubicBezTo>
                  <a:pt x="251" y="157"/>
                  <a:pt x="252" y="160"/>
                  <a:pt x="252" y="164"/>
                </a:cubicBezTo>
                <a:cubicBezTo>
                  <a:pt x="252" y="220"/>
                  <a:pt x="252" y="220"/>
                  <a:pt x="252" y="220"/>
                </a:cubicBezTo>
                <a:cubicBezTo>
                  <a:pt x="249" y="220"/>
                  <a:pt x="249" y="220"/>
                  <a:pt x="249" y="220"/>
                </a:cubicBezTo>
                <a:close/>
                <a:moveTo>
                  <a:pt x="249" y="114"/>
                </a:moveTo>
                <a:cubicBezTo>
                  <a:pt x="249" y="70"/>
                  <a:pt x="249" y="70"/>
                  <a:pt x="249" y="70"/>
                </a:cubicBezTo>
                <a:cubicBezTo>
                  <a:pt x="250" y="70"/>
                  <a:pt x="250" y="70"/>
                  <a:pt x="250" y="69"/>
                </a:cubicBezTo>
                <a:cubicBezTo>
                  <a:pt x="257" y="67"/>
                  <a:pt x="257" y="67"/>
                  <a:pt x="257" y="67"/>
                </a:cubicBezTo>
                <a:cubicBezTo>
                  <a:pt x="259" y="66"/>
                  <a:pt x="261" y="67"/>
                  <a:pt x="261" y="70"/>
                </a:cubicBezTo>
                <a:cubicBezTo>
                  <a:pt x="261" y="104"/>
                  <a:pt x="261" y="104"/>
                  <a:pt x="261" y="104"/>
                </a:cubicBezTo>
                <a:cubicBezTo>
                  <a:pt x="261" y="107"/>
                  <a:pt x="259" y="110"/>
                  <a:pt x="257" y="111"/>
                </a:cubicBezTo>
                <a:cubicBezTo>
                  <a:pt x="250" y="113"/>
                  <a:pt x="250" y="113"/>
                  <a:pt x="250" y="113"/>
                </a:cubicBezTo>
                <a:cubicBezTo>
                  <a:pt x="250" y="114"/>
                  <a:pt x="250" y="114"/>
                  <a:pt x="249" y="114"/>
                </a:cubicBezTo>
                <a:close/>
                <a:moveTo>
                  <a:pt x="249" y="70"/>
                </a:moveTo>
                <a:cubicBezTo>
                  <a:pt x="249" y="114"/>
                  <a:pt x="249" y="114"/>
                  <a:pt x="249" y="114"/>
                </a:cubicBezTo>
                <a:cubicBezTo>
                  <a:pt x="248" y="114"/>
                  <a:pt x="246" y="112"/>
                  <a:pt x="246" y="110"/>
                </a:cubicBezTo>
                <a:cubicBezTo>
                  <a:pt x="246" y="76"/>
                  <a:pt x="246" y="76"/>
                  <a:pt x="246" y="76"/>
                </a:cubicBezTo>
                <a:cubicBezTo>
                  <a:pt x="246" y="74"/>
                  <a:pt x="248" y="71"/>
                  <a:pt x="249" y="70"/>
                </a:cubicBezTo>
                <a:close/>
                <a:moveTo>
                  <a:pt x="249" y="154"/>
                </a:moveTo>
                <a:cubicBezTo>
                  <a:pt x="246" y="150"/>
                  <a:pt x="241" y="146"/>
                  <a:pt x="235" y="146"/>
                </a:cubicBezTo>
                <a:cubicBezTo>
                  <a:pt x="235" y="50"/>
                  <a:pt x="235" y="50"/>
                  <a:pt x="235" y="50"/>
                </a:cubicBezTo>
                <a:cubicBezTo>
                  <a:pt x="209" y="50"/>
                  <a:pt x="209" y="50"/>
                  <a:pt x="209" y="50"/>
                </a:cubicBezTo>
                <a:cubicBezTo>
                  <a:pt x="209" y="162"/>
                  <a:pt x="209" y="162"/>
                  <a:pt x="209" y="162"/>
                </a:cubicBezTo>
                <a:cubicBezTo>
                  <a:pt x="219" y="162"/>
                  <a:pt x="227" y="170"/>
                  <a:pt x="227" y="180"/>
                </a:cubicBezTo>
                <a:cubicBezTo>
                  <a:pt x="227" y="189"/>
                  <a:pt x="219" y="197"/>
                  <a:pt x="209" y="197"/>
                </a:cubicBezTo>
                <a:cubicBezTo>
                  <a:pt x="209" y="220"/>
                  <a:pt x="209" y="220"/>
                  <a:pt x="209" y="220"/>
                </a:cubicBezTo>
                <a:cubicBezTo>
                  <a:pt x="249" y="220"/>
                  <a:pt x="249" y="220"/>
                  <a:pt x="249" y="220"/>
                </a:cubicBezTo>
                <a:cubicBezTo>
                  <a:pt x="249" y="154"/>
                  <a:pt x="249" y="154"/>
                  <a:pt x="249" y="154"/>
                </a:cubicBezTo>
                <a:close/>
                <a:moveTo>
                  <a:pt x="209" y="262"/>
                </a:moveTo>
                <a:cubicBezTo>
                  <a:pt x="209" y="232"/>
                  <a:pt x="209" y="232"/>
                  <a:pt x="209" y="232"/>
                </a:cubicBezTo>
                <a:cubicBezTo>
                  <a:pt x="226" y="232"/>
                  <a:pt x="226" y="232"/>
                  <a:pt x="226" y="232"/>
                </a:cubicBezTo>
                <a:cubicBezTo>
                  <a:pt x="226" y="249"/>
                  <a:pt x="226" y="249"/>
                  <a:pt x="226" y="249"/>
                </a:cubicBezTo>
                <a:cubicBezTo>
                  <a:pt x="226" y="257"/>
                  <a:pt x="220" y="262"/>
                  <a:pt x="213" y="262"/>
                </a:cubicBezTo>
                <a:cubicBezTo>
                  <a:pt x="209" y="262"/>
                  <a:pt x="209" y="262"/>
                  <a:pt x="209" y="262"/>
                </a:cubicBezTo>
                <a:close/>
                <a:moveTo>
                  <a:pt x="209" y="44"/>
                </a:moveTo>
                <a:cubicBezTo>
                  <a:pt x="209" y="15"/>
                  <a:pt x="209" y="15"/>
                  <a:pt x="209" y="15"/>
                </a:cubicBezTo>
                <a:cubicBezTo>
                  <a:pt x="225" y="23"/>
                  <a:pt x="235" y="33"/>
                  <a:pt x="235" y="44"/>
                </a:cubicBezTo>
                <a:lnTo>
                  <a:pt x="209" y="44"/>
                </a:lnTo>
                <a:close/>
                <a:moveTo>
                  <a:pt x="209" y="15"/>
                </a:moveTo>
                <a:cubicBezTo>
                  <a:pt x="209" y="44"/>
                  <a:pt x="209" y="44"/>
                  <a:pt x="209" y="44"/>
                </a:cubicBezTo>
                <a:cubicBezTo>
                  <a:pt x="195" y="44"/>
                  <a:pt x="195" y="44"/>
                  <a:pt x="195" y="44"/>
                </a:cubicBezTo>
                <a:cubicBezTo>
                  <a:pt x="195" y="37"/>
                  <a:pt x="195" y="37"/>
                  <a:pt x="195" y="37"/>
                </a:cubicBezTo>
                <a:cubicBezTo>
                  <a:pt x="195" y="37"/>
                  <a:pt x="195" y="37"/>
                  <a:pt x="195" y="37"/>
                </a:cubicBezTo>
                <a:cubicBezTo>
                  <a:pt x="199" y="37"/>
                  <a:pt x="203" y="33"/>
                  <a:pt x="203" y="28"/>
                </a:cubicBezTo>
                <a:cubicBezTo>
                  <a:pt x="203" y="24"/>
                  <a:pt x="199" y="20"/>
                  <a:pt x="195" y="20"/>
                </a:cubicBezTo>
                <a:cubicBezTo>
                  <a:pt x="195" y="20"/>
                  <a:pt x="195" y="20"/>
                  <a:pt x="195" y="20"/>
                </a:cubicBezTo>
                <a:cubicBezTo>
                  <a:pt x="195" y="9"/>
                  <a:pt x="195" y="9"/>
                  <a:pt x="195" y="9"/>
                </a:cubicBezTo>
                <a:cubicBezTo>
                  <a:pt x="200" y="11"/>
                  <a:pt x="205" y="13"/>
                  <a:pt x="209" y="15"/>
                </a:cubicBezTo>
                <a:close/>
                <a:moveTo>
                  <a:pt x="209" y="50"/>
                </a:moveTo>
                <a:cubicBezTo>
                  <a:pt x="209" y="162"/>
                  <a:pt x="209" y="162"/>
                  <a:pt x="209" y="162"/>
                </a:cubicBezTo>
                <a:cubicBezTo>
                  <a:pt x="209" y="162"/>
                  <a:pt x="209" y="162"/>
                  <a:pt x="209" y="162"/>
                </a:cubicBezTo>
                <a:cubicBezTo>
                  <a:pt x="203" y="162"/>
                  <a:pt x="198" y="166"/>
                  <a:pt x="195" y="171"/>
                </a:cubicBezTo>
                <a:cubicBezTo>
                  <a:pt x="195" y="120"/>
                  <a:pt x="195" y="120"/>
                  <a:pt x="195" y="120"/>
                </a:cubicBezTo>
                <a:cubicBezTo>
                  <a:pt x="201" y="120"/>
                  <a:pt x="201" y="120"/>
                  <a:pt x="201" y="120"/>
                </a:cubicBezTo>
                <a:cubicBezTo>
                  <a:pt x="201" y="70"/>
                  <a:pt x="201" y="70"/>
                  <a:pt x="201" y="70"/>
                </a:cubicBezTo>
                <a:cubicBezTo>
                  <a:pt x="195" y="70"/>
                  <a:pt x="195" y="70"/>
                  <a:pt x="195" y="70"/>
                </a:cubicBezTo>
                <a:cubicBezTo>
                  <a:pt x="195" y="50"/>
                  <a:pt x="195" y="50"/>
                  <a:pt x="195" y="50"/>
                </a:cubicBezTo>
                <a:cubicBezTo>
                  <a:pt x="209" y="50"/>
                  <a:pt x="209" y="50"/>
                  <a:pt x="209" y="50"/>
                </a:cubicBezTo>
                <a:close/>
                <a:moveTo>
                  <a:pt x="209" y="197"/>
                </a:moveTo>
                <a:cubicBezTo>
                  <a:pt x="209" y="220"/>
                  <a:pt x="209" y="220"/>
                  <a:pt x="209" y="220"/>
                </a:cubicBezTo>
                <a:cubicBezTo>
                  <a:pt x="195" y="220"/>
                  <a:pt x="195" y="220"/>
                  <a:pt x="195" y="220"/>
                </a:cubicBezTo>
                <a:cubicBezTo>
                  <a:pt x="195" y="188"/>
                  <a:pt x="195" y="188"/>
                  <a:pt x="195" y="188"/>
                </a:cubicBezTo>
                <a:cubicBezTo>
                  <a:pt x="198" y="193"/>
                  <a:pt x="203" y="197"/>
                  <a:pt x="209" y="197"/>
                </a:cubicBezTo>
                <a:cubicBezTo>
                  <a:pt x="209" y="197"/>
                  <a:pt x="209" y="197"/>
                  <a:pt x="209" y="197"/>
                </a:cubicBezTo>
                <a:close/>
                <a:moveTo>
                  <a:pt x="209" y="232"/>
                </a:moveTo>
                <a:cubicBezTo>
                  <a:pt x="209" y="262"/>
                  <a:pt x="209" y="262"/>
                  <a:pt x="209" y="262"/>
                </a:cubicBezTo>
                <a:cubicBezTo>
                  <a:pt x="206" y="262"/>
                  <a:pt x="206" y="262"/>
                  <a:pt x="206" y="262"/>
                </a:cubicBezTo>
                <a:cubicBezTo>
                  <a:pt x="201" y="262"/>
                  <a:pt x="197" y="260"/>
                  <a:pt x="195" y="257"/>
                </a:cubicBezTo>
                <a:cubicBezTo>
                  <a:pt x="195" y="232"/>
                  <a:pt x="195" y="232"/>
                  <a:pt x="195" y="232"/>
                </a:cubicBezTo>
                <a:lnTo>
                  <a:pt x="209" y="232"/>
                </a:lnTo>
                <a:close/>
                <a:moveTo>
                  <a:pt x="171" y="20"/>
                </a:moveTo>
                <a:cubicBezTo>
                  <a:pt x="175" y="20"/>
                  <a:pt x="179" y="24"/>
                  <a:pt x="179" y="28"/>
                </a:cubicBezTo>
                <a:cubicBezTo>
                  <a:pt x="179" y="33"/>
                  <a:pt x="175" y="37"/>
                  <a:pt x="171" y="37"/>
                </a:cubicBezTo>
                <a:cubicBezTo>
                  <a:pt x="170" y="37"/>
                  <a:pt x="169" y="37"/>
                  <a:pt x="168" y="36"/>
                </a:cubicBezTo>
                <a:cubicBezTo>
                  <a:pt x="168" y="44"/>
                  <a:pt x="168" y="44"/>
                  <a:pt x="168" y="44"/>
                </a:cubicBezTo>
                <a:cubicBezTo>
                  <a:pt x="195" y="44"/>
                  <a:pt x="195" y="44"/>
                  <a:pt x="195" y="44"/>
                </a:cubicBezTo>
                <a:cubicBezTo>
                  <a:pt x="195" y="37"/>
                  <a:pt x="195" y="37"/>
                  <a:pt x="195" y="37"/>
                </a:cubicBezTo>
                <a:cubicBezTo>
                  <a:pt x="190" y="37"/>
                  <a:pt x="186" y="33"/>
                  <a:pt x="186" y="28"/>
                </a:cubicBezTo>
                <a:cubicBezTo>
                  <a:pt x="186" y="24"/>
                  <a:pt x="190" y="20"/>
                  <a:pt x="195" y="20"/>
                </a:cubicBezTo>
                <a:cubicBezTo>
                  <a:pt x="195" y="9"/>
                  <a:pt x="195" y="9"/>
                  <a:pt x="195" y="9"/>
                </a:cubicBezTo>
                <a:cubicBezTo>
                  <a:pt x="187" y="6"/>
                  <a:pt x="178" y="4"/>
                  <a:pt x="168" y="3"/>
                </a:cubicBezTo>
                <a:cubicBezTo>
                  <a:pt x="168" y="21"/>
                  <a:pt x="168" y="21"/>
                  <a:pt x="168" y="21"/>
                </a:cubicBezTo>
                <a:cubicBezTo>
                  <a:pt x="169" y="20"/>
                  <a:pt x="170" y="20"/>
                  <a:pt x="171" y="20"/>
                </a:cubicBezTo>
                <a:close/>
                <a:moveTo>
                  <a:pt x="195" y="50"/>
                </a:moveTo>
                <a:cubicBezTo>
                  <a:pt x="195" y="70"/>
                  <a:pt x="195" y="70"/>
                  <a:pt x="195" y="70"/>
                </a:cubicBezTo>
                <a:cubicBezTo>
                  <a:pt x="168" y="70"/>
                  <a:pt x="168" y="70"/>
                  <a:pt x="168" y="70"/>
                </a:cubicBezTo>
                <a:cubicBezTo>
                  <a:pt x="168" y="50"/>
                  <a:pt x="168" y="50"/>
                  <a:pt x="168" y="50"/>
                </a:cubicBezTo>
                <a:cubicBezTo>
                  <a:pt x="195" y="50"/>
                  <a:pt x="195" y="50"/>
                  <a:pt x="195" y="50"/>
                </a:cubicBezTo>
                <a:close/>
                <a:moveTo>
                  <a:pt x="195" y="120"/>
                </a:moveTo>
                <a:cubicBezTo>
                  <a:pt x="195" y="171"/>
                  <a:pt x="195" y="171"/>
                  <a:pt x="195" y="171"/>
                </a:cubicBezTo>
                <a:cubicBezTo>
                  <a:pt x="193" y="173"/>
                  <a:pt x="192" y="176"/>
                  <a:pt x="192" y="180"/>
                </a:cubicBezTo>
                <a:cubicBezTo>
                  <a:pt x="192" y="183"/>
                  <a:pt x="193" y="186"/>
                  <a:pt x="195" y="188"/>
                </a:cubicBezTo>
                <a:cubicBezTo>
                  <a:pt x="195" y="220"/>
                  <a:pt x="195" y="220"/>
                  <a:pt x="195" y="220"/>
                </a:cubicBezTo>
                <a:cubicBezTo>
                  <a:pt x="168" y="220"/>
                  <a:pt x="168" y="220"/>
                  <a:pt x="168" y="220"/>
                </a:cubicBezTo>
                <a:cubicBezTo>
                  <a:pt x="168" y="120"/>
                  <a:pt x="168" y="120"/>
                  <a:pt x="168" y="120"/>
                </a:cubicBezTo>
                <a:cubicBezTo>
                  <a:pt x="195" y="120"/>
                  <a:pt x="195" y="120"/>
                  <a:pt x="195" y="120"/>
                </a:cubicBezTo>
                <a:close/>
                <a:moveTo>
                  <a:pt x="195" y="232"/>
                </a:moveTo>
                <a:cubicBezTo>
                  <a:pt x="195" y="257"/>
                  <a:pt x="195" y="257"/>
                  <a:pt x="195" y="257"/>
                </a:cubicBezTo>
                <a:cubicBezTo>
                  <a:pt x="193" y="254"/>
                  <a:pt x="192" y="252"/>
                  <a:pt x="192" y="249"/>
                </a:cubicBezTo>
                <a:cubicBezTo>
                  <a:pt x="192" y="232"/>
                  <a:pt x="192" y="232"/>
                  <a:pt x="192" y="232"/>
                </a:cubicBezTo>
                <a:lnTo>
                  <a:pt x="195" y="232"/>
                </a:lnTo>
                <a:close/>
                <a:moveTo>
                  <a:pt x="168" y="36"/>
                </a:moveTo>
                <a:cubicBezTo>
                  <a:pt x="165" y="35"/>
                  <a:pt x="162" y="32"/>
                  <a:pt x="162" y="28"/>
                </a:cubicBezTo>
                <a:cubicBezTo>
                  <a:pt x="162" y="25"/>
                  <a:pt x="165" y="22"/>
                  <a:pt x="168" y="21"/>
                </a:cubicBezTo>
                <a:cubicBezTo>
                  <a:pt x="168" y="3"/>
                  <a:pt x="168" y="3"/>
                  <a:pt x="168" y="3"/>
                </a:cubicBezTo>
                <a:cubicBezTo>
                  <a:pt x="157" y="1"/>
                  <a:pt x="144" y="0"/>
                  <a:pt x="131" y="0"/>
                </a:cubicBezTo>
                <a:cubicBezTo>
                  <a:pt x="130" y="0"/>
                  <a:pt x="130" y="0"/>
                  <a:pt x="130" y="0"/>
                </a:cubicBezTo>
                <a:cubicBezTo>
                  <a:pt x="130" y="44"/>
                  <a:pt x="130" y="44"/>
                  <a:pt x="130" y="44"/>
                </a:cubicBezTo>
                <a:cubicBezTo>
                  <a:pt x="168" y="44"/>
                  <a:pt x="168" y="44"/>
                  <a:pt x="168" y="44"/>
                </a:cubicBezTo>
                <a:cubicBezTo>
                  <a:pt x="168" y="36"/>
                  <a:pt x="168" y="36"/>
                  <a:pt x="168" y="36"/>
                </a:cubicBezTo>
                <a:close/>
                <a:moveTo>
                  <a:pt x="168" y="50"/>
                </a:moveTo>
                <a:cubicBezTo>
                  <a:pt x="168" y="70"/>
                  <a:pt x="168" y="70"/>
                  <a:pt x="168" y="70"/>
                </a:cubicBezTo>
                <a:cubicBezTo>
                  <a:pt x="135" y="70"/>
                  <a:pt x="135" y="70"/>
                  <a:pt x="135" y="70"/>
                </a:cubicBezTo>
                <a:cubicBezTo>
                  <a:pt x="135" y="120"/>
                  <a:pt x="135" y="120"/>
                  <a:pt x="135" y="120"/>
                </a:cubicBezTo>
                <a:cubicBezTo>
                  <a:pt x="168" y="120"/>
                  <a:pt x="168" y="120"/>
                  <a:pt x="168" y="120"/>
                </a:cubicBezTo>
                <a:cubicBezTo>
                  <a:pt x="168" y="220"/>
                  <a:pt x="168" y="220"/>
                  <a:pt x="168" y="220"/>
                </a:cubicBezTo>
                <a:cubicBezTo>
                  <a:pt x="130" y="220"/>
                  <a:pt x="130" y="220"/>
                  <a:pt x="130" y="220"/>
                </a:cubicBezTo>
                <a:cubicBezTo>
                  <a:pt x="130" y="198"/>
                  <a:pt x="130" y="198"/>
                  <a:pt x="130" y="198"/>
                </a:cubicBezTo>
                <a:cubicBezTo>
                  <a:pt x="167" y="198"/>
                  <a:pt x="167" y="198"/>
                  <a:pt x="167" y="198"/>
                </a:cubicBezTo>
                <a:cubicBezTo>
                  <a:pt x="167" y="187"/>
                  <a:pt x="167" y="187"/>
                  <a:pt x="167" y="187"/>
                </a:cubicBezTo>
                <a:cubicBezTo>
                  <a:pt x="130" y="187"/>
                  <a:pt x="130" y="187"/>
                  <a:pt x="130" y="187"/>
                </a:cubicBezTo>
                <a:cubicBezTo>
                  <a:pt x="130" y="179"/>
                  <a:pt x="130" y="179"/>
                  <a:pt x="130" y="179"/>
                </a:cubicBezTo>
                <a:cubicBezTo>
                  <a:pt x="167" y="179"/>
                  <a:pt x="167" y="179"/>
                  <a:pt x="167" y="179"/>
                </a:cubicBezTo>
                <a:cubicBezTo>
                  <a:pt x="167" y="167"/>
                  <a:pt x="167" y="167"/>
                  <a:pt x="167" y="167"/>
                </a:cubicBezTo>
                <a:cubicBezTo>
                  <a:pt x="130" y="167"/>
                  <a:pt x="130" y="167"/>
                  <a:pt x="130" y="167"/>
                </a:cubicBezTo>
                <a:cubicBezTo>
                  <a:pt x="130" y="159"/>
                  <a:pt x="130" y="159"/>
                  <a:pt x="130" y="159"/>
                </a:cubicBezTo>
                <a:cubicBezTo>
                  <a:pt x="167" y="159"/>
                  <a:pt x="167" y="159"/>
                  <a:pt x="167" y="159"/>
                </a:cubicBezTo>
                <a:cubicBezTo>
                  <a:pt x="167" y="147"/>
                  <a:pt x="167" y="147"/>
                  <a:pt x="167" y="147"/>
                </a:cubicBezTo>
                <a:cubicBezTo>
                  <a:pt x="130" y="147"/>
                  <a:pt x="130" y="147"/>
                  <a:pt x="130" y="147"/>
                </a:cubicBezTo>
                <a:cubicBezTo>
                  <a:pt x="130" y="50"/>
                  <a:pt x="130" y="50"/>
                  <a:pt x="130" y="50"/>
                </a:cubicBezTo>
                <a:lnTo>
                  <a:pt x="168" y="50"/>
                </a:lnTo>
                <a:close/>
                <a:moveTo>
                  <a:pt x="130" y="0"/>
                </a:moveTo>
                <a:cubicBezTo>
                  <a:pt x="130" y="44"/>
                  <a:pt x="130" y="44"/>
                  <a:pt x="130" y="44"/>
                </a:cubicBezTo>
                <a:cubicBezTo>
                  <a:pt x="93" y="44"/>
                  <a:pt x="93" y="44"/>
                  <a:pt x="93" y="44"/>
                </a:cubicBezTo>
                <a:cubicBezTo>
                  <a:pt x="93" y="36"/>
                  <a:pt x="93" y="36"/>
                  <a:pt x="93" y="36"/>
                </a:cubicBezTo>
                <a:cubicBezTo>
                  <a:pt x="96" y="35"/>
                  <a:pt x="99" y="32"/>
                  <a:pt x="99" y="28"/>
                </a:cubicBezTo>
                <a:cubicBezTo>
                  <a:pt x="99" y="25"/>
                  <a:pt x="96" y="22"/>
                  <a:pt x="93" y="21"/>
                </a:cubicBezTo>
                <a:cubicBezTo>
                  <a:pt x="93" y="3"/>
                  <a:pt x="93" y="3"/>
                  <a:pt x="93" y="3"/>
                </a:cubicBezTo>
                <a:cubicBezTo>
                  <a:pt x="104" y="1"/>
                  <a:pt x="117" y="0"/>
                  <a:pt x="130" y="0"/>
                </a:cubicBezTo>
                <a:close/>
                <a:moveTo>
                  <a:pt x="130" y="50"/>
                </a:moveTo>
                <a:cubicBezTo>
                  <a:pt x="130" y="147"/>
                  <a:pt x="130" y="147"/>
                  <a:pt x="130" y="147"/>
                </a:cubicBezTo>
                <a:cubicBezTo>
                  <a:pt x="93" y="147"/>
                  <a:pt x="93" y="147"/>
                  <a:pt x="93" y="147"/>
                </a:cubicBezTo>
                <a:cubicBezTo>
                  <a:pt x="93" y="120"/>
                  <a:pt x="93" y="120"/>
                  <a:pt x="93" y="120"/>
                </a:cubicBezTo>
                <a:cubicBezTo>
                  <a:pt x="126" y="120"/>
                  <a:pt x="126" y="120"/>
                  <a:pt x="126" y="120"/>
                </a:cubicBezTo>
                <a:cubicBezTo>
                  <a:pt x="126" y="70"/>
                  <a:pt x="126" y="70"/>
                  <a:pt x="126" y="70"/>
                </a:cubicBezTo>
                <a:cubicBezTo>
                  <a:pt x="93" y="70"/>
                  <a:pt x="93" y="70"/>
                  <a:pt x="93" y="70"/>
                </a:cubicBezTo>
                <a:cubicBezTo>
                  <a:pt x="93" y="50"/>
                  <a:pt x="93" y="50"/>
                  <a:pt x="93" y="50"/>
                </a:cubicBezTo>
                <a:cubicBezTo>
                  <a:pt x="130" y="50"/>
                  <a:pt x="130" y="50"/>
                  <a:pt x="130" y="50"/>
                </a:cubicBezTo>
                <a:close/>
                <a:moveTo>
                  <a:pt x="130" y="159"/>
                </a:moveTo>
                <a:cubicBezTo>
                  <a:pt x="130" y="167"/>
                  <a:pt x="130" y="167"/>
                  <a:pt x="130" y="167"/>
                </a:cubicBezTo>
                <a:cubicBezTo>
                  <a:pt x="93" y="167"/>
                  <a:pt x="93" y="167"/>
                  <a:pt x="93" y="167"/>
                </a:cubicBezTo>
                <a:cubicBezTo>
                  <a:pt x="93" y="159"/>
                  <a:pt x="93" y="159"/>
                  <a:pt x="93" y="159"/>
                </a:cubicBezTo>
                <a:cubicBezTo>
                  <a:pt x="130" y="159"/>
                  <a:pt x="130" y="159"/>
                  <a:pt x="130" y="159"/>
                </a:cubicBezTo>
                <a:close/>
                <a:moveTo>
                  <a:pt x="130" y="179"/>
                </a:moveTo>
                <a:cubicBezTo>
                  <a:pt x="130" y="187"/>
                  <a:pt x="130" y="187"/>
                  <a:pt x="130" y="187"/>
                </a:cubicBezTo>
                <a:cubicBezTo>
                  <a:pt x="93" y="187"/>
                  <a:pt x="93" y="187"/>
                  <a:pt x="93" y="187"/>
                </a:cubicBezTo>
                <a:cubicBezTo>
                  <a:pt x="93" y="179"/>
                  <a:pt x="93" y="179"/>
                  <a:pt x="93" y="179"/>
                </a:cubicBezTo>
                <a:cubicBezTo>
                  <a:pt x="130" y="179"/>
                  <a:pt x="130" y="179"/>
                  <a:pt x="130" y="179"/>
                </a:cubicBezTo>
                <a:close/>
                <a:moveTo>
                  <a:pt x="130" y="198"/>
                </a:moveTo>
                <a:cubicBezTo>
                  <a:pt x="130" y="220"/>
                  <a:pt x="130" y="220"/>
                  <a:pt x="130" y="220"/>
                </a:cubicBezTo>
                <a:cubicBezTo>
                  <a:pt x="93" y="220"/>
                  <a:pt x="93" y="220"/>
                  <a:pt x="93" y="220"/>
                </a:cubicBezTo>
                <a:cubicBezTo>
                  <a:pt x="93" y="198"/>
                  <a:pt x="93" y="198"/>
                  <a:pt x="93" y="198"/>
                </a:cubicBezTo>
                <a:lnTo>
                  <a:pt x="130" y="198"/>
                </a:lnTo>
                <a:close/>
                <a:moveTo>
                  <a:pt x="93" y="3"/>
                </a:moveTo>
                <a:cubicBezTo>
                  <a:pt x="93" y="21"/>
                  <a:pt x="93" y="21"/>
                  <a:pt x="93" y="21"/>
                </a:cubicBezTo>
                <a:cubicBezTo>
                  <a:pt x="92" y="20"/>
                  <a:pt x="92" y="20"/>
                  <a:pt x="91" y="20"/>
                </a:cubicBezTo>
                <a:cubicBezTo>
                  <a:pt x="86" y="20"/>
                  <a:pt x="83" y="24"/>
                  <a:pt x="83" y="28"/>
                </a:cubicBezTo>
                <a:cubicBezTo>
                  <a:pt x="83" y="33"/>
                  <a:pt x="86" y="37"/>
                  <a:pt x="91" y="37"/>
                </a:cubicBezTo>
                <a:cubicBezTo>
                  <a:pt x="92" y="37"/>
                  <a:pt x="92" y="37"/>
                  <a:pt x="93" y="36"/>
                </a:cubicBezTo>
                <a:cubicBezTo>
                  <a:pt x="93" y="44"/>
                  <a:pt x="93" y="44"/>
                  <a:pt x="93" y="44"/>
                </a:cubicBezTo>
                <a:cubicBezTo>
                  <a:pt x="67" y="44"/>
                  <a:pt x="67" y="44"/>
                  <a:pt x="67" y="44"/>
                </a:cubicBezTo>
                <a:cubicBezTo>
                  <a:pt x="67" y="37"/>
                  <a:pt x="67" y="37"/>
                  <a:pt x="67" y="37"/>
                </a:cubicBezTo>
                <a:cubicBezTo>
                  <a:pt x="71" y="37"/>
                  <a:pt x="75" y="33"/>
                  <a:pt x="75" y="28"/>
                </a:cubicBezTo>
                <a:cubicBezTo>
                  <a:pt x="75" y="24"/>
                  <a:pt x="71" y="20"/>
                  <a:pt x="67" y="20"/>
                </a:cubicBezTo>
                <a:cubicBezTo>
                  <a:pt x="67" y="9"/>
                  <a:pt x="67" y="9"/>
                  <a:pt x="67" y="9"/>
                </a:cubicBezTo>
                <a:cubicBezTo>
                  <a:pt x="75" y="6"/>
                  <a:pt x="84" y="4"/>
                  <a:pt x="93" y="3"/>
                </a:cubicBezTo>
                <a:close/>
                <a:moveTo>
                  <a:pt x="93" y="50"/>
                </a:moveTo>
                <a:cubicBezTo>
                  <a:pt x="93" y="70"/>
                  <a:pt x="93" y="70"/>
                  <a:pt x="93" y="70"/>
                </a:cubicBezTo>
                <a:cubicBezTo>
                  <a:pt x="67" y="70"/>
                  <a:pt x="67" y="70"/>
                  <a:pt x="67" y="70"/>
                </a:cubicBezTo>
                <a:cubicBezTo>
                  <a:pt x="67" y="50"/>
                  <a:pt x="67" y="50"/>
                  <a:pt x="67" y="50"/>
                </a:cubicBezTo>
                <a:cubicBezTo>
                  <a:pt x="93" y="50"/>
                  <a:pt x="93" y="50"/>
                  <a:pt x="93" y="50"/>
                </a:cubicBezTo>
                <a:close/>
                <a:moveTo>
                  <a:pt x="93" y="120"/>
                </a:moveTo>
                <a:cubicBezTo>
                  <a:pt x="93" y="147"/>
                  <a:pt x="93" y="147"/>
                  <a:pt x="93" y="147"/>
                </a:cubicBezTo>
                <a:cubicBezTo>
                  <a:pt x="92" y="147"/>
                  <a:pt x="92" y="147"/>
                  <a:pt x="92" y="147"/>
                </a:cubicBezTo>
                <a:cubicBezTo>
                  <a:pt x="92" y="159"/>
                  <a:pt x="92" y="159"/>
                  <a:pt x="92" y="159"/>
                </a:cubicBezTo>
                <a:cubicBezTo>
                  <a:pt x="93" y="159"/>
                  <a:pt x="93" y="159"/>
                  <a:pt x="93" y="159"/>
                </a:cubicBezTo>
                <a:cubicBezTo>
                  <a:pt x="93" y="167"/>
                  <a:pt x="93" y="167"/>
                  <a:pt x="93" y="167"/>
                </a:cubicBezTo>
                <a:cubicBezTo>
                  <a:pt x="92" y="167"/>
                  <a:pt x="92" y="167"/>
                  <a:pt x="92" y="167"/>
                </a:cubicBezTo>
                <a:cubicBezTo>
                  <a:pt x="92" y="179"/>
                  <a:pt x="92" y="179"/>
                  <a:pt x="92" y="179"/>
                </a:cubicBezTo>
                <a:cubicBezTo>
                  <a:pt x="93" y="179"/>
                  <a:pt x="93" y="179"/>
                  <a:pt x="93" y="179"/>
                </a:cubicBezTo>
                <a:cubicBezTo>
                  <a:pt x="93" y="187"/>
                  <a:pt x="93" y="187"/>
                  <a:pt x="93" y="187"/>
                </a:cubicBezTo>
                <a:cubicBezTo>
                  <a:pt x="92" y="187"/>
                  <a:pt x="92" y="187"/>
                  <a:pt x="92" y="187"/>
                </a:cubicBezTo>
                <a:cubicBezTo>
                  <a:pt x="92" y="198"/>
                  <a:pt x="92" y="198"/>
                  <a:pt x="92" y="198"/>
                </a:cubicBezTo>
                <a:cubicBezTo>
                  <a:pt x="93" y="198"/>
                  <a:pt x="93" y="198"/>
                  <a:pt x="93" y="198"/>
                </a:cubicBezTo>
                <a:cubicBezTo>
                  <a:pt x="93" y="220"/>
                  <a:pt x="93" y="220"/>
                  <a:pt x="93" y="220"/>
                </a:cubicBezTo>
                <a:cubicBezTo>
                  <a:pt x="67" y="220"/>
                  <a:pt x="67" y="220"/>
                  <a:pt x="67" y="220"/>
                </a:cubicBezTo>
                <a:cubicBezTo>
                  <a:pt x="67" y="188"/>
                  <a:pt x="67" y="188"/>
                  <a:pt x="67" y="188"/>
                </a:cubicBezTo>
                <a:cubicBezTo>
                  <a:pt x="68" y="186"/>
                  <a:pt x="69" y="183"/>
                  <a:pt x="69" y="180"/>
                </a:cubicBezTo>
                <a:cubicBezTo>
                  <a:pt x="69" y="176"/>
                  <a:pt x="68" y="173"/>
                  <a:pt x="67" y="171"/>
                </a:cubicBezTo>
                <a:cubicBezTo>
                  <a:pt x="67" y="120"/>
                  <a:pt x="67" y="120"/>
                  <a:pt x="67" y="120"/>
                </a:cubicBezTo>
                <a:cubicBezTo>
                  <a:pt x="93" y="120"/>
                  <a:pt x="93" y="120"/>
                  <a:pt x="93" y="120"/>
                </a:cubicBezTo>
                <a:close/>
                <a:moveTo>
                  <a:pt x="67" y="257"/>
                </a:moveTo>
                <a:cubicBezTo>
                  <a:pt x="67" y="232"/>
                  <a:pt x="67" y="232"/>
                  <a:pt x="67" y="232"/>
                </a:cubicBezTo>
                <a:cubicBezTo>
                  <a:pt x="69" y="232"/>
                  <a:pt x="69" y="232"/>
                  <a:pt x="69" y="232"/>
                </a:cubicBezTo>
                <a:cubicBezTo>
                  <a:pt x="69" y="249"/>
                  <a:pt x="69" y="249"/>
                  <a:pt x="69" y="249"/>
                </a:cubicBezTo>
                <a:cubicBezTo>
                  <a:pt x="69" y="252"/>
                  <a:pt x="68" y="254"/>
                  <a:pt x="67" y="257"/>
                </a:cubicBezTo>
                <a:close/>
                <a:moveTo>
                  <a:pt x="67" y="9"/>
                </a:moveTo>
                <a:cubicBezTo>
                  <a:pt x="67" y="20"/>
                  <a:pt x="67" y="20"/>
                  <a:pt x="67" y="20"/>
                </a:cubicBezTo>
                <a:cubicBezTo>
                  <a:pt x="62" y="20"/>
                  <a:pt x="58" y="24"/>
                  <a:pt x="58" y="28"/>
                </a:cubicBezTo>
                <a:cubicBezTo>
                  <a:pt x="58" y="33"/>
                  <a:pt x="62" y="37"/>
                  <a:pt x="67" y="37"/>
                </a:cubicBezTo>
                <a:cubicBezTo>
                  <a:pt x="67" y="44"/>
                  <a:pt x="67" y="44"/>
                  <a:pt x="67" y="44"/>
                </a:cubicBezTo>
                <a:cubicBezTo>
                  <a:pt x="52" y="44"/>
                  <a:pt x="52" y="44"/>
                  <a:pt x="52" y="44"/>
                </a:cubicBezTo>
                <a:cubicBezTo>
                  <a:pt x="52" y="15"/>
                  <a:pt x="52" y="15"/>
                  <a:pt x="52" y="15"/>
                </a:cubicBezTo>
                <a:cubicBezTo>
                  <a:pt x="56" y="13"/>
                  <a:pt x="61" y="11"/>
                  <a:pt x="67" y="9"/>
                </a:cubicBezTo>
                <a:close/>
                <a:moveTo>
                  <a:pt x="67" y="50"/>
                </a:moveTo>
                <a:cubicBezTo>
                  <a:pt x="67" y="70"/>
                  <a:pt x="67" y="70"/>
                  <a:pt x="67" y="70"/>
                </a:cubicBezTo>
                <a:cubicBezTo>
                  <a:pt x="60" y="70"/>
                  <a:pt x="60" y="70"/>
                  <a:pt x="60" y="70"/>
                </a:cubicBezTo>
                <a:cubicBezTo>
                  <a:pt x="60" y="120"/>
                  <a:pt x="60" y="120"/>
                  <a:pt x="60" y="120"/>
                </a:cubicBezTo>
                <a:cubicBezTo>
                  <a:pt x="67" y="120"/>
                  <a:pt x="67" y="120"/>
                  <a:pt x="67" y="120"/>
                </a:cubicBezTo>
                <a:cubicBezTo>
                  <a:pt x="67" y="171"/>
                  <a:pt x="67" y="171"/>
                  <a:pt x="67" y="171"/>
                </a:cubicBezTo>
                <a:cubicBezTo>
                  <a:pt x="64" y="166"/>
                  <a:pt x="58" y="162"/>
                  <a:pt x="52" y="162"/>
                </a:cubicBezTo>
                <a:cubicBezTo>
                  <a:pt x="52" y="50"/>
                  <a:pt x="52" y="50"/>
                  <a:pt x="52" y="50"/>
                </a:cubicBezTo>
                <a:cubicBezTo>
                  <a:pt x="67" y="50"/>
                  <a:pt x="67" y="50"/>
                  <a:pt x="67" y="50"/>
                </a:cubicBezTo>
                <a:close/>
                <a:moveTo>
                  <a:pt x="67" y="188"/>
                </a:moveTo>
                <a:cubicBezTo>
                  <a:pt x="67" y="220"/>
                  <a:pt x="67" y="220"/>
                  <a:pt x="67" y="220"/>
                </a:cubicBezTo>
                <a:cubicBezTo>
                  <a:pt x="52" y="220"/>
                  <a:pt x="52" y="220"/>
                  <a:pt x="52" y="220"/>
                </a:cubicBezTo>
                <a:cubicBezTo>
                  <a:pt x="52" y="197"/>
                  <a:pt x="52" y="197"/>
                  <a:pt x="52" y="197"/>
                </a:cubicBezTo>
                <a:cubicBezTo>
                  <a:pt x="58" y="197"/>
                  <a:pt x="64" y="193"/>
                  <a:pt x="67" y="188"/>
                </a:cubicBezTo>
                <a:close/>
                <a:moveTo>
                  <a:pt x="67" y="232"/>
                </a:moveTo>
                <a:cubicBezTo>
                  <a:pt x="67" y="257"/>
                  <a:pt x="67" y="257"/>
                  <a:pt x="67" y="257"/>
                </a:cubicBezTo>
                <a:cubicBezTo>
                  <a:pt x="64" y="260"/>
                  <a:pt x="60" y="262"/>
                  <a:pt x="56" y="262"/>
                </a:cubicBezTo>
                <a:cubicBezTo>
                  <a:pt x="52" y="262"/>
                  <a:pt x="52" y="262"/>
                  <a:pt x="52" y="262"/>
                </a:cubicBezTo>
                <a:cubicBezTo>
                  <a:pt x="52" y="232"/>
                  <a:pt x="52" y="232"/>
                  <a:pt x="52" y="232"/>
                </a:cubicBezTo>
                <a:lnTo>
                  <a:pt x="67" y="232"/>
                </a:lnTo>
                <a:close/>
                <a:moveTo>
                  <a:pt x="52" y="15"/>
                </a:moveTo>
                <a:cubicBezTo>
                  <a:pt x="52" y="44"/>
                  <a:pt x="52" y="44"/>
                  <a:pt x="52" y="44"/>
                </a:cubicBezTo>
                <a:cubicBezTo>
                  <a:pt x="27" y="44"/>
                  <a:pt x="27" y="44"/>
                  <a:pt x="27" y="44"/>
                </a:cubicBezTo>
                <a:cubicBezTo>
                  <a:pt x="27" y="33"/>
                  <a:pt x="36" y="23"/>
                  <a:pt x="52" y="15"/>
                </a:cubicBezTo>
                <a:close/>
                <a:moveTo>
                  <a:pt x="52" y="50"/>
                </a:moveTo>
                <a:cubicBezTo>
                  <a:pt x="52" y="162"/>
                  <a:pt x="52" y="162"/>
                  <a:pt x="52" y="162"/>
                </a:cubicBezTo>
                <a:cubicBezTo>
                  <a:pt x="42" y="162"/>
                  <a:pt x="35" y="170"/>
                  <a:pt x="35" y="180"/>
                </a:cubicBezTo>
                <a:cubicBezTo>
                  <a:pt x="35" y="189"/>
                  <a:pt x="42" y="197"/>
                  <a:pt x="52" y="197"/>
                </a:cubicBezTo>
                <a:cubicBezTo>
                  <a:pt x="52" y="220"/>
                  <a:pt x="52" y="220"/>
                  <a:pt x="52" y="220"/>
                </a:cubicBezTo>
                <a:cubicBezTo>
                  <a:pt x="12" y="220"/>
                  <a:pt x="12" y="220"/>
                  <a:pt x="12" y="220"/>
                </a:cubicBezTo>
                <a:cubicBezTo>
                  <a:pt x="12" y="154"/>
                  <a:pt x="12" y="154"/>
                  <a:pt x="12" y="154"/>
                </a:cubicBezTo>
                <a:cubicBezTo>
                  <a:pt x="15" y="150"/>
                  <a:pt x="21" y="146"/>
                  <a:pt x="27" y="146"/>
                </a:cubicBezTo>
                <a:cubicBezTo>
                  <a:pt x="27" y="50"/>
                  <a:pt x="27" y="50"/>
                  <a:pt x="27" y="50"/>
                </a:cubicBezTo>
                <a:cubicBezTo>
                  <a:pt x="52" y="50"/>
                  <a:pt x="52" y="50"/>
                  <a:pt x="52" y="50"/>
                </a:cubicBezTo>
                <a:close/>
                <a:moveTo>
                  <a:pt x="52" y="232"/>
                </a:moveTo>
                <a:cubicBezTo>
                  <a:pt x="52" y="262"/>
                  <a:pt x="52" y="262"/>
                  <a:pt x="52" y="262"/>
                </a:cubicBezTo>
                <a:cubicBezTo>
                  <a:pt x="48" y="262"/>
                  <a:pt x="48" y="262"/>
                  <a:pt x="48" y="262"/>
                </a:cubicBezTo>
                <a:cubicBezTo>
                  <a:pt x="41" y="262"/>
                  <a:pt x="35" y="257"/>
                  <a:pt x="35" y="249"/>
                </a:cubicBezTo>
                <a:cubicBezTo>
                  <a:pt x="35" y="232"/>
                  <a:pt x="35" y="232"/>
                  <a:pt x="35" y="232"/>
                </a:cubicBezTo>
                <a:cubicBezTo>
                  <a:pt x="52" y="232"/>
                  <a:pt x="52" y="232"/>
                  <a:pt x="52" y="232"/>
                </a:cubicBezTo>
                <a:close/>
                <a:moveTo>
                  <a:pt x="12" y="114"/>
                </a:moveTo>
                <a:cubicBezTo>
                  <a:pt x="14" y="114"/>
                  <a:pt x="15" y="112"/>
                  <a:pt x="15" y="110"/>
                </a:cubicBezTo>
                <a:cubicBezTo>
                  <a:pt x="15" y="76"/>
                  <a:pt x="15" y="76"/>
                  <a:pt x="15" y="76"/>
                </a:cubicBezTo>
                <a:cubicBezTo>
                  <a:pt x="15" y="74"/>
                  <a:pt x="14" y="71"/>
                  <a:pt x="12" y="70"/>
                </a:cubicBezTo>
                <a:lnTo>
                  <a:pt x="12" y="114"/>
                </a:lnTo>
                <a:close/>
                <a:moveTo>
                  <a:pt x="12" y="70"/>
                </a:moveTo>
                <a:cubicBezTo>
                  <a:pt x="12" y="114"/>
                  <a:pt x="12" y="114"/>
                  <a:pt x="12" y="114"/>
                </a:cubicBezTo>
                <a:cubicBezTo>
                  <a:pt x="12" y="114"/>
                  <a:pt x="11" y="114"/>
                  <a:pt x="11" y="113"/>
                </a:cubicBezTo>
                <a:cubicBezTo>
                  <a:pt x="4" y="111"/>
                  <a:pt x="4" y="111"/>
                  <a:pt x="4" y="111"/>
                </a:cubicBezTo>
                <a:cubicBezTo>
                  <a:pt x="2" y="110"/>
                  <a:pt x="0" y="107"/>
                  <a:pt x="0" y="104"/>
                </a:cubicBezTo>
                <a:cubicBezTo>
                  <a:pt x="0" y="70"/>
                  <a:pt x="0" y="70"/>
                  <a:pt x="0" y="70"/>
                </a:cubicBezTo>
                <a:cubicBezTo>
                  <a:pt x="0" y="67"/>
                  <a:pt x="2" y="66"/>
                  <a:pt x="4" y="67"/>
                </a:cubicBezTo>
                <a:cubicBezTo>
                  <a:pt x="11" y="69"/>
                  <a:pt x="11" y="69"/>
                  <a:pt x="11" y="69"/>
                </a:cubicBezTo>
                <a:cubicBezTo>
                  <a:pt x="11" y="70"/>
                  <a:pt x="12" y="70"/>
                  <a:pt x="12" y="70"/>
                </a:cubicBezTo>
                <a:close/>
                <a:moveTo>
                  <a:pt x="12" y="154"/>
                </a:moveTo>
                <a:cubicBezTo>
                  <a:pt x="12" y="220"/>
                  <a:pt x="12" y="220"/>
                  <a:pt x="12" y="220"/>
                </a:cubicBezTo>
                <a:cubicBezTo>
                  <a:pt x="9" y="220"/>
                  <a:pt x="9" y="220"/>
                  <a:pt x="9" y="220"/>
                </a:cubicBezTo>
                <a:cubicBezTo>
                  <a:pt x="9" y="164"/>
                  <a:pt x="9" y="164"/>
                  <a:pt x="9" y="164"/>
                </a:cubicBezTo>
                <a:cubicBezTo>
                  <a:pt x="9" y="160"/>
                  <a:pt x="10" y="157"/>
                  <a:pt x="12" y="154"/>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6" name="Freeform 76"/>
          <p:cNvSpPr>
            <a:spLocks noEditPoints="1"/>
          </p:cNvSpPr>
          <p:nvPr/>
        </p:nvSpPr>
        <p:spPr bwMode="auto">
          <a:xfrm>
            <a:off x="5918487" y="2264192"/>
            <a:ext cx="482078" cy="365427"/>
          </a:xfrm>
          <a:custGeom>
            <a:avLst/>
            <a:gdLst>
              <a:gd name="T0" fmla="*/ 271 w 295"/>
              <a:gd name="T1" fmla="*/ 0 h 224"/>
              <a:gd name="T2" fmla="*/ 277 w 295"/>
              <a:gd name="T3" fmla="*/ 35 h 224"/>
              <a:gd name="T4" fmla="*/ 224 w 295"/>
              <a:gd name="T5" fmla="*/ 224 h 224"/>
              <a:gd name="T6" fmla="*/ 248 w 295"/>
              <a:gd name="T7" fmla="*/ 188 h 224"/>
              <a:gd name="T8" fmla="*/ 249 w 295"/>
              <a:gd name="T9" fmla="*/ 29 h 224"/>
              <a:gd name="T10" fmla="*/ 224 w 295"/>
              <a:gd name="T11" fmla="*/ 194 h 224"/>
              <a:gd name="T12" fmla="*/ 224 w 295"/>
              <a:gd name="T13" fmla="*/ 16 h 224"/>
              <a:gd name="T14" fmla="*/ 224 w 295"/>
              <a:gd name="T15" fmla="*/ 208 h 224"/>
              <a:gd name="T16" fmla="*/ 224 w 295"/>
              <a:gd name="T17" fmla="*/ 179 h 224"/>
              <a:gd name="T18" fmla="*/ 224 w 295"/>
              <a:gd name="T19" fmla="*/ 194 h 224"/>
              <a:gd name="T20" fmla="*/ 201 w 295"/>
              <a:gd name="T21" fmla="*/ 128 h 224"/>
              <a:gd name="T22" fmla="*/ 203 w 295"/>
              <a:gd name="T23" fmla="*/ 98 h 224"/>
              <a:gd name="T24" fmla="*/ 195 w 295"/>
              <a:gd name="T25" fmla="*/ 67 h 224"/>
              <a:gd name="T26" fmla="*/ 187 w 295"/>
              <a:gd name="T27" fmla="*/ 128 h 224"/>
              <a:gd name="T28" fmla="*/ 187 w 295"/>
              <a:gd name="T29" fmla="*/ 100 h 224"/>
              <a:gd name="T30" fmla="*/ 190 w 295"/>
              <a:gd name="T31" fmla="*/ 75 h 224"/>
              <a:gd name="T32" fmla="*/ 187 w 295"/>
              <a:gd name="T33" fmla="*/ 0 h 224"/>
              <a:gd name="T34" fmla="*/ 187 w 295"/>
              <a:gd name="T35" fmla="*/ 0 h 224"/>
              <a:gd name="T36" fmla="*/ 147 w 295"/>
              <a:gd name="T37" fmla="*/ 208 h 224"/>
              <a:gd name="T38" fmla="*/ 182 w 295"/>
              <a:gd name="T39" fmla="*/ 67 h 224"/>
              <a:gd name="T40" fmla="*/ 168 w 295"/>
              <a:gd name="T41" fmla="*/ 109 h 224"/>
              <a:gd name="T42" fmla="*/ 187 w 295"/>
              <a:gd name="T43" fmla="*/ 194 h 224"/>
              <a:gd name="T44" fmla="*/ 148 w 295"/>
              <a:gd name="T45" fmla="*/ 125 h 224"/>
              <a:gd name="T46" fmla="*/ 147 w 295"/>
              <a:gd name="T47" fmla="*/ 106 h 224"/>
              <a:gd name="T48" fmla="*/ 184 w 295"/>
              <a:gd name="T49" fmla="*/ 70 h 224"/>
              <a:gd name="T50" fmla="*/ 187 w 295"/>
              <a:gd name="T51" fmla="*/ 91 h 224"/>
              <a:gd name="T52" fmla="*/ 179 w 295"/>
              <a:gd name="T53" fmla="*/ 116 h 224"/>
              <a:gd name="T54" fmla="*/ 187 w 295"/>
              <a:gd name="T55" fmla="*/ 100 h 224"/>
              <a:gd name="T56" fmla="*/ 147 w 295"/>
              <a:gd name="T57" fmla="*/ 16 h 224"/>
              <a:gd name="T58" fmla="*/ 147 w 295"/>
              <a:gd name="T59" fmla="*/ 208 h 224"/>
              <a:gd name="T60" fmla="*/ 147 w 295"/>
              <a:gd name="T61" fmla="*/ 106 h 224"/>
              <a:gd name="T62" fmla="*/ 127 w 295"/>
              <a:gd name="T63" fmla="*/ 121 h 224"/>
              <a:gd name="T64" fmla="*/ 147 w 295"/>
              <a:gd name="T65" fmla="*/ 137 h 224"/>
              <a:gd name="T66" fmla="*/ 102 w 295"/>
              <a:gd name="T67" fmla="*/ 156 h 224"/>
              <a:gd name="T68" fmla="*/ 109 w 295"/>
              <a:gd name="T69" fmla="*/ 113 h 224"/>
              <a:gd name="T70" fmla="*/ 100 w 295"/>
              <a:gd name="T71" fmla="*/ 93 h 224"/>
              <a:gd name="T72" fmla="*/ 111 w 295"/>
              <a:gd name="T73" fmla="*/ 97 h 224"/>
              <a:gd name="T74" fmla="*/ 99 w 295"/>
              <a:gd name="T75" fmla="*/ 88 h 224"/>
              <a:gd name="T76" fmla="*/ 101 w 295"/>
              <a:gd name="T77" fmla="*/ 150 h 224"/>
              <a:gd name="T78" fmla="*/ 99 w 295"/>
              <a:gd name="T79" fmla="*/ 123 h 224"/>
              <a:gd name="T80" fmla="*/ 0 w 295"/>
              <a:gd name="T81" fmla="*/ 23 h 224"/>
              <a:gd name="T82" fmla="*/ 99 w 295"/>
              <a:gd name="T83" fmla="*/ 208 h 224"/>
              <a:gd name="T84" fmla="*/ 17 w 295"/>
              <a:gd name="T85" fmla="*/ 35 h 224"/>
              <a:gd name="T86" fmla="*/ 99 w 295"/>
              <a:gd name="T87" fmla="*/ 29 h 224"/>
              <a:gd name="T88" fmla="*/ 79 w 295"/>
              <a:gd name="T89" fmla="*/ 129 h 224"/>
              <a:gd name="T90" fmla="*/ 99 w 295"/>
              <a:gd name="T91" fmla="*/ 157 h 224"/>
              <a:gd name="T92" fmla="*/ 30 w 295"/>
              <a:gd name="T93" fmla="*/ 45 h 224"/>
              <a:gd name="T94" fmla="*/ 99 w 295"/>
              <a:gd name="T95" fmla="*/ 115 h 224"/>
              <a:gd name="T96" fmla="*/ 99 w 295"/>
              <a:gd name="T97" fmla="*/ 123 h 224"/>
              <a:gd name="T98" fmla="*/ 91 w 295"/>
              <a:gd name="T99" fmla="*/ 133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5" h="224">
                <a:moveTo>
                  <a:pt x="271" y="224"/>
                </a:moveTo>
                <a:cubicBezTo>
                  <a:pt x="284" y="224"/>
                  <a:pt x="295" y="213"/>
                  <a:pt x="295" y="200"/>
                </a:cubicBezTo>
                <a:cubicBezTo>
                  <a:pt x="295" y="23"/>
                  <a:pt x="295" y="23"/>
                  <a:pt x="295" y="23"/>
                </a:cubicBezTo>
                <a:cubicBezTo>
                  <a:pt x="295" y="10"/>
                  <a:pt x="284" y="0"/>
                  <a:pt x="271" y="0"/>
                </a:cubicBezTo>
                <a:cubicBezTo>
                  <a:pt x="224" y="0"/>
                  <a:pt x="224" y="0"/>
                  <a:pt x="224" y="0"/>
                </a:cubicBezTo>
                <a:cubicBezTo>
                  <a:pt x="224" y="16"/>
                  <a:pt x="224" y="16"/>
                  <a:pt x="224" y="16"/>
                </a:cubicBezTo>
                <a:cubicBezTo>
                  <a:pt x="258" y="16"/>
                  <a:pt x="258" y="16"/>
                  <a:pt x="258" y="16"/>
                </a:cubicBezTo>
                <a:cubicBezTo>
                  <a:pt x="268" y="16"/>
                  <a:pt x="277" y="24"/>
                  <a:pt x="277" y="35"/>
                </a:cubicBezTo>
                <a:cubicBezTo>
                  <a:pt x="277" y="189"/>
                  <a:pt x="277" y="189"/>
                  <a:pt x="277" y="189"/>
                </a:cubicBezTo>
                <a:cubicBezTo>
                  <a:pt x="277" y="199"/>
                  <a:pt x="268" y="208"/>
                  <a:pt x="258" y="208"/>
                </a:cubicBezTo>
                <a:cubicBezTo>
                  <a:pt x="224" y="208"/>
                  <a:pt x="224" y="208"/>
                  <a:pt x="224" y="208"/>
                </a:cubicBezTo>
                <a:cubicBezTo>
                  <a:pt x="224" y="224"/>
                  <a:pt x="224" y="224"/>
                  <a:pt x="224" y="224"/>
                </a:cubicBezTo>
                <a:cubicBezTo>
                  <a:pt x="271" y="224"/>
                  <a:pt x="271" y="224"/>
                  <a:pt x="271" y="224"/>
                </a:cubicBezTo>
                <a:close/>
                <a:moveTo>
                  <a:pt x="224" y="194"/>
                </a:moveTo>
                <a:cubicBezTo>
                  <a:pt x="224" y="188"/>
                  <a:pt x="224" y="188"/>
                  <a:pt x="224" y="188"/>
                </a:cubicBezTo>
                <a:cubicBezTo>
                  <a:pt x="248" y="188"/>
                  <a:pt x="248" y="188"/>
                  <a:pt x="248" y="188"/>
                </a:cubicBezTo>
                <a:cubicBezTo>
                  <a:pt x="248" y="179"/>
                  <a:pt x="248" y="179"/>
                  <a:pt x="248" y="179"/>
                </a:cubicBezTo>
                <a:cubicBezTo>
                  <a:pt x="224" y="179"/>
                  <a:pt x="224" y="179"/>
                  <a:pt x="224" y="179"/>
                </a:cubicBezTo>
                <a:cubicBezTo>
                  <a:pt x="224" y="29"/>
                  <a:pt x="224" y="29"/>
                  <a:pt x="224" y="29"/>
                </a:cubicBezTo>
                <a:cubicBezTo>
                  <a:pt x="249" y="29"/>
                  <a:pt x="249" y="29"/>
                  <a:pt x="249" y="29"/>
                </a:cubicBezTo>
                <a:cubicBezTo>
                  <a:pt x="257" y="29"/>
                  <a:pt x="264" y="36"/>
                  <a:pt x="264" y="45"/>
                </a:cubicBezTo>
                <a:cubicBezTo>
                  <a:pt x="264" y="179"/>
                  <a:pt x="264" y="179"/>
                  <a:pt x="264" y="179"/>
                </a:cubicBezTo>
                <a:cubicBezTo>
                  <a:pt x="264" y="187"/>
                  <a:pt x="257" y="194"/>
                  <a:pt x="249" y="194"/>
                </a:cubicBezTo>
                <a:lnTo>
                  <a:pt x="224" y="194"/>
                </a:lnTo>
                <a:close/>
                <a:moveTo>
                  <a:pt x="224" y="0"/>
                </a:moveTo>
                <a:cubicBezTo>
                  <a:pt x="187" y="0"/>
                  <a:pt x="187" y="0"/>
                  <a:pt x="187" y="0"/>
                </a:cubicBezTo>
                <a:cubicBezTo>
                  <a:pt x="187" y="16"/>
                  <a:pt x="187" y="16"/>
                  <a:pt x="187" y="16"/>
                </a:cubicBezTo>
                <a:cubicBezTo>
                  <a:pt x="224" y="16"/>
                  <a:pt x="224" y="16"/>
                  <a:pt x="224" y="16"/>
                </a:cubicBezTo>
                <a:cubicBezTo>
                  <a:pt x="224" y="0"/>
                  <a:pt x="224" y="0"/>
                  <a:pt x="224" y="0"/>
                </a:cubicBezTo>
                <a:close/>
                <a:moveTo>
                  <a:pt x="187" y="224"/>
                </a:moveTo>
                <a:cubicBezTo>
                  <a:pt x="224" y="224"/>
                  <a:pt x="224" y="224"/>
                  <a:pt x="224" y="224"/>
                </a:cubicBezTo>
                <a:cubicBezTo>
                  <a:pt x="224" y="208"/>
                  <a:pt x="224" y="208"/>
                  <a:pt x="224" y="208"/>
                </a:cubicBezTo>
                <a:cubicBezTo>
                  <a:pt x="187" y="208"/>
                  <a:pt x="187" y="208"/>
                  <a:pt x="187" y="208"/>
                </a:cubicBezTo>
                <a:cubicBezTo>
                  <a:pt x="187" y="224"/>
                  <a:pt x="187" y="224"/>
                  <a:pt x="187" y="224"/>
                </a:cubicBezTo>
                <a:close/>
                <a:moveTo>
                  <a:pt x="224" y="29"/>
                </a:moveTo>
                <a:cubicBezTo>
                  <a:pt x="224" y="179"/>
                  <a:pt x="224" y="179"/>
                  <a:pt x="224" y="179"/>
                </a:cubicBezTo>
                <a:cubicBezTo>
                  <a:pt x="200" y="179"/>
                  <a:pt x="200" y="179"/>
                  <a:pt x="200" y="179"/>
                </a:cubicBezTo>
                <a:cubicBezTo>
                  <a:pt x="200" y="188"/>
                  <a:pt x="200" y="188"/>
                  <a:pt x="200" y="188"/>
                </a:cubicBezTo>
                <a:cubicBezTo>
                  <a:pt x="224" y="188"/>
                  <a:pt x="224" y="188"/>
                  <a:pt x="224" y="188"/>
                </a:cubicBezTo>
                <a:cubicBezTo>
                  <a:pt x="224" y="194"/>
                  <a:pt x="224" y="194"/>
                  <a:pt x="224" y="194"/>
                </a:cubicBezTo>
                <a:cubicBezTo>
                  <a:pt x="187" y="194"/>
                  <a:pt x="187" y="194"/>
                  <a:pt x="187" y="194"/>
                </a:cubicBezTo>
                <a:cubicBezTo>
                  <a:pt x="187" y="135"/>
                  <a:pt x="187" y="135"/>
                  <a:pt x="187" y="135"/>
                </a:cubicBezTo>
                <a:cubicBezTo>
                  <a:pt x="188" y="135"/>
                  <a:pt x="189" y="134"/>
                  <a:pt x="189" y="134"/>
                </a:cubicBezTo>
                <a:cubicBezTo>
                  <a:pt x="194" y="133"/>
                  <a:pt x="197" y="131"/>
                  <a:pt x="201" y="128"/>
                </a:cubicBezTo>
                <a:cubicBezTo>
                  <a:pt x="204" y="124"/>
                  <a:pt x="206" y="121"/>
                  <a:pt x="207" y="117"/>
                </a:cubicBezTo>
                <a:cubicBezTo>
                  <a:pt x="208" y="115"/>
                  <a:pt x="208" y="113"/>
                  <a:pt x="208" y="111"/>
                </a:cubicBezTo>
                <a:cubicBezTo>
                  <a:pt x="208" y="109"/>
                  <a:pt x="208" y="107"/>
                  <a:pt x="207" y="104"/>
                </a:cubicBezTo>
                <a:cubicBezTo>
                  <a:pt x="207" y="102"/>
                  <a:pt x="205" y="100"/>
                  <a:pt x="203" y="98"/>
                </a:cubicBezTo>
                <a:cubicBezTo>
                  <a:pt x="200" y="96"/>
                  <a:pt x="197" y="94"/>
                  <a:pt x="193" y="94"/>
                </a:cubicBezTo>
                <a:cubicBezTo>
                  <a:pt x="197" y="91"/>
                  <a:pt x="199" y="88"/>
                  <a:pt x="201" y="85"/>
                </a:cubicBezTo>
                <a:cubicBezTo>
                  <a:pt x="202" y="81"/>
                  <a:pt x="202" y="78"/>
                  <a:pt x="201" y="74"/>
                </a:cubicBezTo>
                <a:cubicBezTo>
                  <a:pt x="200" y="71"/>
                  <a:pt x="198" y="69"/>
                  <a:pt x="195" y="67"/>
                </a:cubicBezTo>
                <a:cubicBezTo>
                  <a:pt x="193" y="66"/>
                  <a:pt x="190" y="66"/>
                  <a:pt x="187" y="66"/>
                </a:cubicBezTo>
                <a:cubicBezTo>
                  <a:pt x="187" y="29"/>
                  <a:pt x="187" y="29"/>
                  <a:pt x="187" y="29"/>
                </a:cubicBezTo>
                <a:cubicBezTo>
                  <a:pt x="224" y="29"/>
                  <a:pt x="224" y="29"/>
                  <a:pt x="224" y="29"/>
                </a:cubicBezTo>
                <a:close/>
                <a:moveTo>
                  <a:pt x="187" y="128"/>
                </a:moveTo>
                <a:cubicBezTo>
                  <a:pt x="187" y="128"/>
                  <a:pt x="188" y="128"/>
                  <a:pt x="188" y="128"/>
                </a:cubicBezTo>
                <a:cubicBezTo>
                  <a:pt x="191" y="127"/>
                  <a:pt x="193" y="125"/>
                  <a:pt x="194" y="122"/>
                </a:cubicBezTo>
                <a:cubicBezTo>
                  <a:pt x="195" y="118"/>
                  <a:pt x="195" y="115"/>
                  <a:pt x="194" y="111"/>
                </a:cubicBezTo>
                <a:cubicBezTo>
                  <a:pt x="193" y="106"/>
                  <a:pt x="191" y="103"/>
                  <a:pt x="187" y="100"/>
                </a:cubicBezTo>
                <a:cubicBezTo>
                  <a:pt x="187" y="128"/>
                  <a:pt x="187" y="128"/>
                  <a:pt x="187" y="128"/>
                </a:cubicBezTo>
                <a:close/>
                <a:moveTo>
                  <a:pt x="187" y="91"/>
                </a:moveTo>
                <a:cubicBezTo>
                  <a:pt x="189" y="87"/>
                  <a:pt x="190" y="84"/>
                  <a:pt x="190" y="80"/>
                </a:cubicBezTo>
                <a:cubicBezTo>
                  <a:pt x="190" y="78"/>
                  <a:pt x="190" y="77"/>
                  <a:pt x="190" y="75"/>
                </a:cubicBezTo>
                <a:cubicBezTo>
                  <a:pt x="189" y="74"/>
                  <a:pt x="189" y="72"/>
                  <a:pt x="188" y="71"/>
                </a:cubicBezTo>
                <a:cubicBezTo>
                  <a:pt x="187" y="71"/>
                  <a:pt x="187" y="71"/>
                  <a:pt x="187" y="71"/>
                </a:cubicBezTo>
                <a:lnTo>
                  <a:pt x="187" y="91"/>
                </a:lnTo>
                <a:close/>
                <a:moveTo>
                  <a:pt x="187" y="0"/>
                </a:moveTo>
                <a:cubicBezTo>
                  <a:pt x="147" y="0"/>
                  <a:pt x="147" y="0"/>
                  <a:pt x="147" y="0"/>
                </a:cubicBezTo>
                <a:cubicBezTo>
                  <a:pt x="147" y="16"/>
                  <a:pt x="147" y="16"/>
                  <a:pt x="147" y="16"/>
                </a:cubicBezTo>
                <a:cubicBezTo>
                  <a:pt x="187" y="16"/>
                  <a:pt x="187" y="16"/>
                  <a:pt x="187" y="16"/>
                </a:cubicBezTo>
                <a:cubicBezTo>
                  <a:pt x="187" y="0"/>
                  <a:pt x="187" y="0"/>
                  <a:pt x="187" y="0"/>
                </a:cubicBezTo>
                <a:close/>
                <a:moveTo>
                  <a:pt x="147" y="224"/>
                </a:moveTo>
                <a:cubicBezTo>
                  <a:pt x="187" y="224"/>
                  <a:pt x="187" y="224"/>
                  <a:pt x="187" y="224"/>
                </a:cubicBezTo>
                <a:cubicBezTo>
                  <a:pt x="187" y="208"/>
                  <a:pt x="187" y="208"/>
                  <a:pt x="187" y="208"/>
                </a:cubicBezTo>
                <a:cubicBezTo>
                  <a:pt x="147" y="208"/>
                  <a:pt x="147" y="208"/>
                  <a:pt x="147" y="208"/>
                </a:cubicBezTo>
                <a:cubicBezTo>
                  <a:pt x="147" y="224"/>
                  <a:pt x="147" y="224"/>
                  <a:pt x="147" y="224"/>
                </a:cubicBezTo>
                <a:close/>
                <a:moveTo>
                  <a:pt x="187" y="29"/>
                </a:moveTo>
                <a:cubicBezTo>
                  <a:pt x="187" y="66"/>
                  <a:pt x="187" y="66"/>
                  <a:pt x="187" y="66"/>
                </a:cubicBezTo>
                <a:cubicBezTo>
                  <a:pt x="185" y="66"/>
                  <a:pt x="184" y="66"/>
                  <a:pt x="182" y="67"/>
                </a:cubicBezTo>
                <a:cubicBezTo>
                  <a:pt x="176" y="68"/>
                  <a:pt x="172" y="71"/>
                  <a:pt x="169" y="75"/>
                </a:cubicBezTo>
                <a:cubicBezTo>
                  <a:pt x="167" y="80"/>
                  <a:pt x="166" y="84"/>
                  <a:pt x="167" y="88"/>
                </a:cubicBezTo>
                <a:cubicBezTo>
                  <a:pt x="168" y="93"/>
                  <a:pt x="172" y="97"/>
                  <a:pt x="177" y="98"/>
                </a:cubicBezTo>
                <a:cubicBezTo>
                  <a:pt x="173" y="101"/>
                  <a:pt x="169" y="105"/>
                  <a:pt x="168" y="109"/>
                </a:cubicBezTo>
                <a:cubicBezTo>
                  <a:pt x="166" y="113"/>
                  <a:pt x="165" y="117"/>
                  <a:pt x="167" y="122"/>
                </a:cubicBezTo>
                <a:cubicBezTo>
                  <a:pt x="168" y="126"/>
                  <a:pt x="170" y="130"/>
                  <a:pt x="175" y="133"/>
                </a:cubicBezTo>
                <a:cubicBezTo>
                  <a:pt x="178" y="135"/>
                  <a:pt x="182" y="135"/>
                  <a:pt x="187" y="135"/>
                </a:cubicBezTo>
                <a:cubicBezTo>
                  <a:pt x="187" y="194"/>
                  <a:pt x="187" y="194"/>
                  <a:pt x="187" y="194"/>
                </a:cubicBezTo>
                <a:cubicBezTo>
                  <a:pt x="147" y="194"/>
                  <a:pt x="147" y="194"/>
                  <a:pt x="147" y="194"/>
                </a:cubicBezTo>
                <a:cubicBezTo>
                  <a:pt x="147" y="137"/>
                  <a:pt x="147" y="137"/>
                  <a:pt x="147" y="137"/>
                </a:cubicBezTo>
                <a:cubicBezTo>
                  <a:pt x="148" y="137"/>
                  <a:pt x="148" y="137"/>
                  <a:pt x="148" y="137"/>
                </a:cubicBezTo>
                <a:cubicBezTo>
                  <a:pt x="148" y="125"/>
                  <a:pt x="148" y="125"/>
                  <a:pt x="148" y="125"/>
                </a:cubicBezTo>
                <a:cubicBezTo>
                  <a:pt x="159" y="123"/>
                  <a:pt x="159" y="123"/>
                  <a:pt x="159" y="123"/>
                </a:cubicBezTo>
                <a:cubicBezTo>
                  <a:pt x="158" y="112"/>
                  <a:pt x="158" y="112"/>
                  <a:pt x="158" y="112"/>
                </a:cubicBezTo>
                <a:cubicBezTo>
                  <a:pt x="147" y="115"/>
                  <a:pt x="147" y="115"/>
                  <a:pt x="147" y="115"/>
                </a:cubicBezTo>
                <a:cubicBezTo>
                  <a:pt x="147" y="106"/>
                  <a:pt x="147" y="106"/>
                  <a:pt x="147" y="106"/>
                </a:cubicBezTo>
                <a:cubicBezTo>
                  <a:pt x="147" y="29"/>
                  <a:pt x="147" y="29"/>
                  <a:pt x="147" y="29"/>
                </a:cubicBezTo>
                <a:cubicBezTo>
                  <a:pt x="187" y="29"/>
                  <a:pt x="187" y="29"/>
                  <a:pt x="187" y="29"/>
                </a:cubicBezTo>
                <a:close/>
                <a:moveTo>
                  <a:pt x="187" y="71"/>
                </a:moveTo>
                <a:cubicBezTo>
                  <a:pt x="186" y="70"/>
                  <a:pt x="185" y="70"/>
                  <a:pt x="184" y="70"/>
                </a:cubicBezTo>
                <a:cubicBezTo>
                  <a:pt x="181" y="71"/>
                  <a:pt x="179" y="73"/>
                  <a:pt x="178" y="76"/>
                </a:cubicBezTo>
                <a:cubicBezTo>
                  <a:pt x="177" y="78"/>
                  <a:pt x="177" y="81"/>
                  <a:pt x="178" y="83"/>
                </a:cubicBezTo>
                <a:cubicBezTo>
                  <a:pt x="179" y="88"/>
                  <a:pt x="181" y="91"/>
                  <a:pt x="185" y="93"/>
                </a:cubicBezTo>
                <a:cubicBezTo>
                  <a:pt x="186" y="92"/>
                  <a:pt x="187" y="91"/>
                  <a:pt x="187" y="91"/>
                </a:cubicBezTo>
                <a:cubicBezTo>
                  <a:pt x="187" y="71"/>
                  <a:pt x="187" y="71"/>
                  <a:pt x="187" y="71"/>
                </a:cubicBezTo>
                <a:close/>
                <a:moveTo>
                  <a:pt x="187" y="100"/>
                </a:moveTo>
                <a:cubicBezTo>
                  <a:pt x="187" y="100"/>
                  <a:pt x="186" y="100"/>
                  <a:pt x="186" y="99"/>
                </a:cubicBezTo>
                <a:cubicBezTo>
                  <a:pt x="181" y="104"/>
                  <a:pt x="179" y="110"/>
                  <a:pt x="179" y="116"/>
                </a:cubicBezTo>
                <a:cubicBezTo>
                  <a:pt x="179" y="118"/>
                  <a:pt x="179" y="120"/>
                  <a:pt x="180" y="121"/>
                </a:cubicBezTo>
                <a:cubicBezTo>
                  <a:pt x="180" y="124"/>
                  <a:pt x="182" y="126"/>
                  <a:pt x="183" y="127"/>
                </a:cubicBezTo>
                <a:cubicBezTo>
                  <a:pt x="184" y="128"/>
                  <a:pt x="186" y="128"/>
                  <a:pt x="187" y="128"/>
                </a:cubicBezTo>
                <a:lnTo>
                  <a:pt x="187" y="100"/>
                </a:lnTo>
                <a:close/>
                <a:moveTo>
                  <a:pt x="147" y="0"/>
                </a:moveTo>
                <a:cubicBezTo>
                  <a:pt x="99" y="0"/>
                  <a:pt x="99" y="0"/>
                  <a:pt x="99" y="0"/>
                </a:cubicBezTo>
                <a:cubicBezTo>
                  <a:pt x="99" y="16"/>
                  <a:pt x="99" y="16"/>
                  <a:pt x="99" y="16"/>
                </a:cubicBezTo>
                <a:cubicBezTo>
                  <a:pt x="147" y="16"/>
                  <a:pt x="147" y="16"/>
                  <a:pt x="147" y="16"/>
                </a:cubicBezTo>
                <a:cubicBezTo>
                  <a:pt x="147" y="0"/>
                  <a:pt x="147" y="0"/>
                  <a:pt x="147" y="0"/>
                </a:cubicBezTo>
                <a:close/>
                <a:moveTo>
                  <a:pt x="99" y="224"/>
                </a:moveTo>
                <a:cubicBezTo>
                  <a:pt x="147" y="224"/>
                  <a:pt x="147" y="224"/>
                  <a:pt x="147" y="224"/>
                </a:cubicBezTo>
                <a:cubicBezTo>
                  <a:pt x="147" y="208"/>
                  <a:pt x="147" y="208"/>
                  <a:pt x="147" y="208"/>
                </a:cubicBezTo>
                <a:cubicBezTo>
                  <a:pt x="99" y="208"/>
                  <a:pt x="99" y="208"/>
                  <a:pt x="99" y="208"/>
                </a:cubicBezTo>
                <a:cubicBezTo>
                  <a:pt x="99" y="224"/>
                  <a:pt x="99" y="224"/>
                  <a:pt x="99" y="224"/>
                </a:cubicBezTo>
                <a:close/>
                <a:moveTo>
                  <a:pt x="147" y="29"/>
                </a:moveTo>
                <a:cubicBezTo>
                  <a:pt x="147" y="106"/>
                  <a:pt x="147" y="106"/>
                  <a:pt x="147" y="106"/>
                </a:cubicBezTo>
                <a:cubicBezTo>
                  <a:pt x="147" y="104"/>
                  <a:pt x="147" y="104"/>
                  <a:pt x="147" y="104"/>
                </a:cubicBezTo>
                <a:cubicBezTo>
                  <a:pt x="137" y="107"/>
                  <a:pt x="137" y="107"/>
                  <a:pt x="137" y="107"/>
                </a:cubicBezTo>
                <a:cubicBezTo>
                  <a:pt x="138" y="118"/>
                  <a:pt x="138" y="118"/>
                  <a:pt x="138" y="118"/>
                </a:cubicBezTo>
                <a:cubicBezTo>
                  <a:pt x="127" y="121"/>
                  <a:pt x="127" y="121"/>
                  <a:pt x="127" y="121"/>
                </a:cubicBezTo>
                <a:cubicBezTo>
                  <a:pt x="127" y="131"/>
                  <a:pt x="127" y="131"/>
                  <a:pt x="127" y="131"/>
                </a:cubicBezTo>
                <a:cubicBezTo>
                  <a:pt x="138" y="128"/>
                  <a:pt x="138" y="128"/>
                  <a:pt x="138" y="128"/>
                </a:cubicBezTo>
                <a:cubicBezTo>
                  <a:pt x="138" y="139"/>
                  <a:pt x="138" y="139"/>
                  <a:pt x="138" y="139"/>
                </a:cubicBezTo>
                <a:cubicBezTo>
                  <a:pt x="147" y="137"/>
                  <a:pt x="147" y="137"/>
                  <a:pt x="147" y="137"/>
                </a:cubicBezTo>
                <a:cubicBezTo>
                  <a:pt x="147" y="194"/>
                  <a:pt x="147" y="194"/>
                  <a:pt x="147" y="194"/>
                </a:cubicBezTo>
                <a:cubicBezTo>
                  <a:pt x="99" y="194"/>
                  <a:pt x="99" y="194"/>
                  <a:pt x="99" y="194"/>
                </a:cubicBezTo>
                <a:cubicBezTo>
                  <a:pt x="99" y="157"/>
                  <a:pt x="99" y="157"/>
                  <a:pt x="99" y="157"/>
                </a:cubicBezTo>
                <a:cubicBezTo>
                  <a:pt x="100" y="157"/>
                  <a:pt x="101" y="157"/>
                  <a:pt x="102" y="156"/>
                </a:cubicBezTo>
                <a:cubicBezTo>
                  <a:pt x="109" y="155"/>
                  <a:pt x="113" y="151"/>
                  <a:pt x="117" y="145"/>
                </a:cubicBezTo>
                <a:cubicBezTo>
                  <a:pt x="120" y="139"/>
                  <a:pt x="121" y="132"/>
                  <a:pt x="119" y="124"/>
                </a:cubicBezTo>
                <a:cubicBezTo>
                  <a:pt x="118" y="120"/>
                  <a:pt x="116" y="117"/>
                  <a:pt x="114" y="115"/>
                </a:cubicBezTo>
                <a:cubicBezTo>
                  <a:pt x="112" y="114"/>
                  <a:pt x="111" y="113"/>
                  <a:pt x="109" y="113"/>
                </a:cubicBezTo>
                <a:cubicBezTo>
                  <a:pt x="108" y="112"/>
                  <a:pt x="105" y="113"/>
                  <a:pt x="103" y="113"/>
                </a:cubicBezTo>
                <a:cubicBezTo>
                  <a:pt x="101" y="114"/>
                  <a:pt x="100" y="114"/>
                  <a:pt x="99" y="115"/>
                </a:cubicBezTo>
                <a:cubicBezTo>
                  <a:pt x="99" y="93"/>
                  <a:pt x="99" y="93"/>
                  <a:pt x="99" y="93"/>
                </a:cubicBezTo>
                <a:cubicBezTo>
                  <a:pt x="100" y="93"/>
                  <a:pt x="100" y="93"/>
                  <a:pt x="100" y="93"/>
                </a:cubicBezTo>
                <a:cubicBezTo>
                  <a:pt x="102" y="93"/>
                  <a:pt x="103" y="93"/>
                  <a:pt x="104" y="94"/>
                </a:cubicBezTo>
                <a:cubicBezTo>
                  <a:pt x="105" y="94"/>
                  <a:pt x="106" y="95"/>
                  <a:pt x="106" y="97"/>
                </a:cubicBezTo>
                <a:cubicBezTo>
                  <a:pt x="106" y="98"/>
                  <a:pt x="106" y="99"/>
                  <a:pt x="105" y="100"/>
                </a:cubicBezTo>
                <a:cubicBezTo>
                  <a:pt x="108" y="99"/>
                  <a:pt x="110" y="98"/>
                  <a:pt x="111" y="97"/>
                </a:cubicBezTo>
                <a:cubicBezTo>
                  <a:pt x="112" y="95"/>
                  <a:pt x="112" y="93"/>
                  <a:pt x="111" y="92"/>
                </a:cubicBezTo>
                <a:cubicBezTo>
                  <a:pt x="111" y="90"/>
                  <a:pt x="110" y="89"/>
                  <a:pt x="107" y="88"/>
                </a:cubicBezTo>
                <a:cubicBezTo>
                  <a:pt x="105" y="87"/>
                  <a:pt x="103" y="87"/>
                  <a:pt x="100" y="88"/>
                </a:cubicBezTo>
                <a:cubicBezTo>
                  <a:pt x="99" y="88"/>
                  <a:pt x="99" y="88"/>
                  <a:pt x="99" y="88"/>
                </a:cubicBezTo>
                <a:cubicBezTo>
                  <a:pt x="99" y="29"/>
                  <a:pt x="99" y="29"/>
                  <a:pt x="99" y="29"/>
                </a:cubicBezTo>
                <a:cubicBezTo>
                  <a:pt x="147" y="29"/>
                  <a:pt x="147" y="29"/>
                  <a:pt x="147" y="29"/>
                </a:cubicBezTo>
                <a:close/>
                <a:moveTo>
                  <a:pt x="99" y="150"/>
                </a:moveTo>
                <a:cubicBezTo>
                  <a:pt x="100" y="150"/>
                  <a:pt x="101" y="150"/>
                  <a:pt x="101" y="150"/>
                </a:cubicBezTo>
                <a:cubicBezTo>
                  <a:pt x="105" y="149"/>
                  <a:pt x="107" y="146"/>
                  <a:pt x="109" y="142"/>
                </a:cubicBezTo>
                <a:cubicBezTo>
                  <a:pt x="110" y="137"/>
                  <a:pt x="111" y="133"/>
                  <a:pt x="110" y="129"/>
                </a:cubicBezTo>
                <a:cubicBezTo>
                  <a:pt x="108" y="123"/>
                  <a:pt x="106" y="120"/>
                  <a:pt x="103" y="121"/>
                </a:cubicBezTo>
                <a:cubicBezTo>
                  <a:pt x="101" y="121"/>
                  <a:pt x="100" y="122"/>
                  <a:pt x="99" y="123"/>
                </a:cubicBezTo>
                <a:lnTo>
                  <a:pt x="99" y="150"/>
                </a:lnTo>
                <a:close/>
                <a:moveTo>
                  <a:pt x="99" y="0"/>
                </a:moveTo>
                <a:cubicBezTo>
                  <a:pt x="23" y="0"/>
                  <a:pt x="23" y="0"/>
                  <a:pt x="23" y="0"/>
                </a:cubicBezTo>
                <a:cubicBezTo>
                  <a:pt x="10" y="0"/>
                  <a:pt x="0" y="10"/>
                  <a:pt x="0" y="23"/>
                </a:cubicBezTo>
                <a:cubicBezTo>
                  <a:pt x="0" y="200"/>
                  <a:pt x="0" y="200"/>
                  <a:pt x="0" y="200"/>
                </a:cubicBezTo>
                <a:cubicBezTo>
                  <a:pt x="0" y="213"/>
                  <a:pt x="10" y="224"/>
                  <a:pt x="23" y="224"/>
                </a:cubicBezTo>
                <a:cubicBezTo>
                  <a:pt x="99" y="224"/>
                  <a:pt x="99" y="224"/>
                  <a:pt x="99" y="224"/>
                </a:cubicBezTo>
                <a:cubicBezTo>
                  <a:pt x="99" y="208"/>
                  <a:pt x="99" y="208"/>
                  <a:pt x="99" y="208"/>
                </a:cubicBezTo>
                <a:cubicBezTo>
                  <a:pt x="37" y="208"/>
                  <a:pt x="37" y="208"/>
                  <a:pt x="37" y="208"/>
                </a:cubicBezTo>
                <a:cubicBezTo>
                  <a:pt x="37" y="208"/>
                  <a:pt x="37" y="208"/>
                  <a:pt x="37" y="208"/>
                </a:cubicBezTo>
                <a:cubicBezTo>
                  <a:pt x="26" y="208"/>
                  <a:pt x="17" y="199"/>
                  <a:pt x="17" y="189"/>
                </a:cubicBezTo>
                <a:cubicBezTo>
                  <a:pt x="17" y="35"/>
                  <a:pt x="17" y="35"/>
                  <a:pt x="17" y="35"/>
                </a:cubicBezTo>
                <a:cubicBezTo>
                  <a:pt x="17" y="24"/>
                  <a:pt x="26" y="16"/>
                  <a:pt x="37" y="16"/>
                </a:cubicBezTo>
                <a:cubicBezTo>
                  <a:pt x="99" y="16"/>
                  <a:pt x="99" y="16"/>
                  <a:pt x="99" y="16"/>
                </a:cubicBezTo>
                <a:cubicBezTo>
                  <a:pt x="99" y="0"/>
                  <a:pt x="99" y="0"/>
                  <a:pt x="99" y="0"/>
                </a:cubicBezTo>
                <a:close/>
                <a:moveTo>
                  <a:pt x="99" y="29"/>
                </a:moveTo>
                <a:cubicBezTo>
                  <a:pt x="99" y="88"/>
                  <a:pt x="99" y="88"/>
                  <a:pt x="99" y="88"/>
                </a:cubicBezTo>
                <a:cubicBezTo>
                  <a:pt x="93" y="89"/>
                  <a:pt x="89" y="93"/>
                  <a:pt x="85" y="97"/>
                </a:cubicBezTo>
                <a:cubicBezTo>
                  <a:pt x="82" y="102"/>
                  <a:pt x="80" y="109"/>
                  <a:pt x="79" y="116"/>
                </a:cubicBezTo>
                <a:cubicBezTo>
                  <a:pt x="78" y="120"/>
                  <a:pt x="78" y="124"/>
                  <a:pt x="79" y="129"/>
                </a:cubicBezTo>
                <a:cubicBezTo>
                  <a:pt x="79" y="134"/>
                  <a:pt x="80" y="138"/>
                  <a:pt x="81" y="142"/>
                </a:cubicBezTo>
                <a:cubicBezTo>
                  <a:pt x="81" y="144"/>
                  <a:pt x="81" y="144"/>
                  <a:pt x="81" y="144"/>
                </a:cubicBezTo>
                <a:cubicBezTo>
                  <a:pt x="82" y="146"/>
                  <a:pt x="82" y="148"/>
                  <a:pt x="83" y="150"/>
                </a:cubicBezTo>
                <a:cubicBezTo>
                  <a:pt x="86" y="156"/>
                  <a:pt x="92" y="158"/>
                  <a:pt x="99" y="157"/>
                </a:cubicBezTo>
                <a:cubicBezTo>
                  <a:pt x="99" y="194"/>
                  <a:pt x="99" y="194"/>
                  <a:pt x="99" y="194"/>
                </a:cubicBezTo>
                <a:cubicBezTo>
                  <a:pt x="46" y="194"/>
                  <a:pt x="46" y="194"/>
                  <a:pt x="46" y="194"/>
                </a:cubicBezTo>
                <a:cubicBezTo>
                  <a:pt x="37" y="194"/>
                  <a:pt x="30" y="187"/>
                  <a:pt x="30" y="179"/>
                </a:cubicBezTo>
                <a:cubicBezTo>
                  <a:pt x="30" y="45"/>
                  <a:pt x="30" y="45"/>
                  <a:pt x="30" y="45"/>
                </a:cubicBezTo>
                <a:cubicBezTo>
                  <a:pt x="30" y="36"/>
                  <a:pt x="37" y="29"/>
                  <a:pt x="46" y="29"/>
                </a:cubicBezTo>
                <a:cubicBezTo>
                  <a:pt x="99" y="29"/>
                  <a:pt x="99" y="29"/>
                  <a:pt x="99" y="29"/>
                </a:cubicBezTo>
                <a:close/>
                <a:moveTo>
                  <a:pt x="99" y="93"/>
                </a:moveTo>
                <a:cubicBezTo>
                  <a:pt x="99" y="115"/>
                  <a:pt x="99" y="115"/>
                  <a:pt x="99" y="115"/>
                </a:cubicBezTo>
                <a:cubicBezTo>
                  <a:pt x="98" y="115"/>
                  <a:pt x="97" y="116"/>
                  <a:pt x="96" y="118"/>
                </a:cubicBezTo>
                <a:cubicBezTo>
                  <a:pt x="94" y="120"/>
                  <a:pt x="93" y="122"/>
                  <a:pt x="94" y="125"/>
                </a:cubicBezTo>
                <a:cubicBezTo>
                  <a:pt x="94" y="127"/>
                  <a:pt x="95" y="128"/>
                  <a:pt x="97" y="129"/>
                </a:cubicBezTo>
                <a:cubicBezTo>
                  <a:pt x="97" y="127"/>
                  <a:pt x="98" y="125"/>
                  <a:pt x="99" y="123"/>
                </a:cubicBezTo>
                <a:cubicBezTo>
                  <a:pt x="99" y="150"/>
                  <a:pt x="99" y="150"/>
                  <a:pt x="99" y="150"/>
                </a:cubicBezTo>
                <a:cubicBezTo>
                  <a:pt x="98" y="150"/>
                  <a:pt x="97" y="149"/>
                  <a:pt x="96" y="149"/>
                </a:cubicBezTo>
                <a:cubicBezTo>
                  <a:pt x="95" y="148"/>
                  <a:pt x="94" y="146"/>
                  <a:pt x="93" y="142"/>
                </a:cubicBezTo>
                <a:cubicBezTo>
                  <a:pt x="92" y="140"/>
                  <a:pt x="92" y="137"/>
                  <a:pt x="91" y="133"/>
                </a:cubicBezTo>
                <a:cubicBezTo>
                  <a:pt x="91" y="128"/>
                  <a:pt x="90" y="124"/>
                  <a:pt x="90" y="119"/>
                </a:cubicBezTo>
                <a:cubicBezTo>
                  <a:pt x="90" y="111"/>
                  <a:pt x="91" y="104"/>
                  <a:pt x="93" y="100"/>
                </a:cubicBezTo>
                <a:cubicBezTo>
                  <a:pt x="95" y="97"/>
                  <a:pt x="97" y="94"/>
                  <a:pt x="99" y="93"/>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7" name="Freeform 77"/>
          <p:cNvSpPr/>
          <p:nvPr/>
        </p:nvSpPr>
        <p:spPr bwMode="auto">
          <a:xfrm>
            <a:off x="6129174" y="1728550"/>
            <a:ext cx="160693" cy="120222"/>
          </a:xfrm>
          <a:custGeom>
            <a:avLst/>
            <a:gdLst>
              <a:gd name="T0" fmla="*/ 69 w 98"/>
              <a:gd name="T1" fmla="*/ 0 h 74"/>
              <a:gd name="T2" fmla="*/ 49 w 98"/>
              <a:gd name="T3" fmla="*/ 8 h 74"/>
              <a:gd name="T4" fmla="*/ 30 w 98"/>
              <a:gd name="T5" fmla="*/ 0 h 74"/>
              <a:gd name="T6" fmla="*/ 0 w 98"/>
              <a:gd name="T7" fmla="*/ 29 h 74"/>
              <a:gd name="T8" fmla="*/ 51 w 98"/>
              <a:gd name="T9" fmla="*/ 74 h 74"/>
              <a:gd name="T10" fmla="*/ 98 w 98"/>
              <a:gd name="T11" fmla="*/ 29 h 74"/>
              <a:gd name="T12" fmla="*/ 69 w 98"/>
              <a:gd name="T13" fmla="*/ 0 h 74"/>
            </a:gdLst>
            <a:ahLst/>
            <a:cxnLst>
              <a:cxn ang="0">
                <a:pos x="T0" y="T1"/>
              </a:cxn>
              <a:cxn ang="0">
                <a:pos x="T2" y="T3"/>
              </a:cxn>
              <a:cxn ang="0">
                <a:pos x="T4" y="T5"/>
              </a:cxn>
              <a:cxn ang="0">
                <a:pos x="T6" y="T7"/>
              </a:cxn>
              <a:cxn ang="0">
                <a:pos x="T8" y="T9"/>
              </a:cxn>
              <a:cxn ang="0">
                <a:pos x="T10" y="T11"/>
              </a:cxn>
              <a:cxn ang="0">
                <a:pos x="T12" y="T13"/>
              </a:cxn>
            </a:cxnLst>
            <a:rect l="0" t="0" r="r" b="b"/>
            <a:pathLst>
              <a:path w="98" h="74">
                <a:moveTo>
                  <a:pt x="69" y="0"/>
                </a:moveTo>
                <a:cubicBezTo>
                  <a:pt x="61" y="0"/>
                  <a:pt x="54" y="3"/>
                  <a:pt x="49" y="8"/>
                </a:cubicBezTo>
                <a:cubicBezTo>
                  <a:pt x="44" y="3"/>
                  <a:pt x="37" y="0"/>
                  <a:pt x="30" y="0"/>
                </a:cubicBezTo>
                <a:cubicBezTo>
                  <a:pt x="13" y="0"/>
                  <a:pt x="0" y="13"/>
                  <a:pt x="0" y="29"/>
                </a:cubicBezTo>
                <a:cubicBezTo>
                  <a:pt x="0" y="47"/>
                  <a:pt x="15" y="74"/>
                  <a:pt x="51" y="74"/>
                </a:cubicBezTo>
                <a:cubicBezTo>
                  <a:pt x="88" y="74"/>
                  <a:pt x="98" y="45"/>
                  <a:pt x="98" y="29"/>
                </a:cubicBezTo>
                <a:cubicBezTo>
                  <a:pt x="98" y="13"/>
                  <a:pt x="85" y="0"/>
                  <a:pt x="69"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8" name="Freeform 78"/>
          <p:cNvSpPr/>
          <p:nvPr/>
        </p:nvSpPr>
        <p:spPr bwMode="auto">
          <a:xfrm>
            <a:off x="6200592" y="1697602"/>
            <a:ext cx="44042" cy="54754"/>
          </a:xfrm>
          <a:custGeom>
            <a:avLst/>
            <a:gdLst>
              <a:gd name="T0" fmla="*/ 6 w 27"/>
              <a:gd name="T1" fmla="*/ 34 h 34"/>
              <a:gd name="T2" fmla="*/ 13 w 27"/>
              <a:gd name="T3" fmla="*/ 0 h 34"/>
              <a:gd name="T4" fmla="*/ 27 w 27"/>
              <a:gd name="T5" fmla="*/ 3 h 34"/>
              <a:gd name="T6" fmla="*/ 6 w 27"/>
              <a:gd name="T7" fmla="*/ 34 h 34"/>
            </a:gdLst>
            <a:ahLst/>
            <a:cxnLst>
              <a:cxn ang="0">
                <a:pos x="T0" y="T1"/>
              </a:cxn>
              <a:cxn ang="0">
                <a:pos x="T2" y="T3"/>
              </a:cxn>
              <a:cxn ang="0">
                <a:pos x="T4" y="T5"/>
              </a:cxn>
              <a:cxn ang="0">
                <a:pos x="T6" y="T7"/>
              </a:cxn>
            </a:cxnLst>
            <a:rect l="0" t="0" r="r" b="b"/>
            <a:pathLst>
              <a:path w="27" h="34">
                <a:moveTo>
                  <a:pt x="6" y="34"/>
                </a:moveTo>
                <a:cubicBezTo>
                  <a:pt x="0" y="22"/>
                  <a:pt x="4" y="9"/>
                  <a:pt x="13" y="0"/>
                </a:cubicBezTo>
                <a:cubicBezTo>
                  <a:pt x="27" y="3"/>
                  <a:pt x="27" y="3"/>
                  <a:pt x="27" y="3"/>
                </a:cubicBezTo>
                <a:cubicBezTo>
                  <a:pt x="14" y="10"/>
                  <a:pt x="6" y="18"/>
                  <a:pt x="6" y="34"/>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9" name="Freeform 79"/>
          <p:cNvSpPr>
            <a:spLocks noEditPoints="1"/>
          </p:cNvSpPr>
          <p:nvPr/>
        </p:nvSpPr>
        <p:spPr bwMode="auto">
          <a:xfrm>
            <a:off x="5950626" y="2699847"/>
            <a:ext cx="169025" cy="234492"/>
          </a:xfrm>
          <a:custGeom>
            <a:avLst/>
            <a:gdLst>
              <a:gd name="T0" fmla="*/ 87 w 103"/>
              <a:gd name="T1" fmla="*/ 88 h 143"/>
              <a:gd name="T2" fmla="*/ 103 w 103"/>
              <a:gd name="T3" fmla="*/ 112 h 143"/>
              <a:gd name="T4" fmla="*/ 102 w 103"/>
              <a:gd name="T5" fmla="*/ 143 h 143"/>
              <a:gd name="T6" fmla="*/ 87 w 103"/>
              <a:gd name="T7" fmla="*/ 137 h 143"/>
              <a:gd name="T8" fmla="*/ 87 w 103"/>
              <a:gd name="T9" fmla="*/ 134 h 143"/>
              <a:gd name="T10" fmla="*/ 91 w 103"/>
              <a:gd name="T11" fmla="*/ 136 h 143"/>
              <a:gd name="T12" fmla="*/ 100 w 103"/>
              <a:gd name="T13" fmla="*/ 130 h 143"/>
              <a:gd name="T14" fmla="*/ 100 w 103"/>
              <a:gd name="T15" fmla="*/ 113 h 143"/>
              <a:gd name="T16" fmla="*/ 100 w 103"/>
              <a:gd name="T17" fmla="*/ 113 h 143"/>
              <a:gd name="T18" fmla="*/ 99 w 103"/>
              <a:gd name="T19" fmla="*/ 111 h 143"/>
              <a:gd name="T20" fmla="*/ 92 w 103"/>
              <a:gd name="T21" fmla="*/ 110 h 143"/>
              <a:gd name="T22" fmla="*/ 90 w 103"/>
              <a:gd name="T23" fmla="*/ 116 h 143"/>
              <a:gd name="T24" fmla="*/ 87 w 103"/>
              <a:gd name="T25" fmla="*/ 115 h 143"/>
              <a:gd name="T26" fmla="*/ 87 w 103"/>
              <a:gd name="T27" fmla="*/ 88 h 143"/>
              <a:gd name="T28" fmla="*/ 73 w 103"/>
              <a:gd name="T29" fmla="*/ 132 h 143"/>
              <a:gd name="T30" fmla="*/ 32 w 103"/>
              <a:gd name="T31" fmla="*/ 70 h 143"/>
              <a:gd name="T32" fmla="*/ 28 w 103"/>
              <a:gd name="T33" fmla="*/ 68 h 143"/>
              <a:gd name="T34" fmla="*/ 28 w 103"/>
              <a:gd name="T35" fmla="*/ 67 h 143"/>
              <a:gd name="T36" fmla="*/ 28 w 103"/>
              <a:gd name="T37" fmla="*/ 63 h 143"/>
              <a:gd name="T38" fmla="*/ 29 w 103"/>
              <a:gd name="T39" fmla="*/ 65 h 143"/>
              <a:gd name="T40" fmla="*/ 34 w 103"/>
              <a:gd name="T41" fmla="*/ 66 h 143"/>
              <a:gd name="T42" fmla="*/ 41 w 103"/>
              <a:gd name="T43" fmla="*/ 61 h 143"/>
              <a:gd name="T44" fmla="*/ 41 w 103"/>
              <a:gd name="T45" fmla="*/ 61 h 143"/>
              <a:gd name="T46" fmla="*/ 37 w 103"/>
              <a:gd name="T47" fmla="*/ 59 h 143"/>
              <a:gd name="T48" fmla="*/ 28 w 103"/>
              <a:gd name="T49" fmla="*/ 45 h 143"/>
              <a:gd name="T50" fmla="*/ 28 w 103"/>
              <a:gd name="T51" fmla="*/ 26 h 143"/>
              <a:gd name="T52" fmla="*/ 39 w 103"/>
              <a:gd name="T53" fmla="*/ 19 h 143"/>
              <a:gd name="T54" fmla="*/ 44 w 103"/>
              <a:gd name="T55" fmla="*/ 21 h 143"/>
              <a:gd name="T56" fmla="*/ 61 w 103"/>
              <a:gd name="T57" fmla="*/ 46 h 143"/>
              <a:gd name="T58" fmla="*/ 61 w 103"/>
              <a:gd name="T59" fmla="*/ 50 h 143"/>
              <a:gd name="T60" fmla="*/ 87 w 103"/>
              <a:gd name="T61" fmla="*/ 88 h 143"/>
              <a:gd name="T62" fmla="*/ 87 w 103"/>
              <a:gd name="T63" fmla="*/ 115 h 143"/>
              <a:gd name="T64" fmla="*/ 84 w 103"/>
              <a:gd name="T65" fmla="*/ 116 h 143"/>
              <a:gd name="T66" fmla="*/ 82 w 103"/>
              <a:gd name="T67" fmla="*/ 122 h 143"/>
              <a:gd name="T68" fmla="*/ 75 w 103"/>
              <a:gd name="T69" fmla="*/ 121 h 143"/>
              <a:gd name="T70" fmla="*/ 74 w 103"/>
              <a:gd name="T71" fmla="*/ 128 h 143"/>
              <a:gd name="T72" fmla="*/ 75 w 103"/>
              <a:gd name="T73" fmla="*/ 130 h 143"/>
              <a:gd name="T74" fmla="*/ 87 w 103"/>
              <a:gd name="T75" fmla="*/ 134 h 143"/>
              <a:gd name="T76" fmla="*/ 87 w 103"/>
              <a:gd name="T77" fmla="*/ 137 h 143"/>
              <a:gd name="T78" fmla="*/ 73 w 103"/>
              <a:gd name="T79" fmla="*/ 132 h 143"/>
              <a:gd name="T80" fmla="*/ 28 w 103"/>
              <a:gd name="T81" fmla="*/ 4 h 143"/>
              <a:gd name="T82" fmla="*/ 28 w 103"/>
              <a:gd name="T83" fmla="*/ 24 h 143"/>
              <a:gd name="T84" fmla="*/ 36 w 103"/>
              <a:gd name="T85" fmla="*/ 15 h 143"/>
              <a:gd name="T86" fmla="*/ 32 w 103"/>
              <a:gd name="T87" fmla="*/ 8 h 143"/>
              <a:gd name="T88" fmla="*/ 28 w 103"/>
              <a:gd name="T89" fmla="*/ 4 h 143"/>
              <a:gd name="T90" fmla="*/ 28 w 103"/>
              <a:gd name="T91" fmla="*/ 67 h 143"/>
              <a:gd name="T92" fmla="*/ 11 w 103"/>
              <a:gd name="T93" fmla="*/ 43 h 143"/>
              <a:gd name="T94" fmla="*/ 11 w 103"/>
              <a:gd name="T95" fmla="*/ 37 h 143"/>
              <a:gd name="T96" fmla="*/ 5 w 103"/>
              <a:gd name="T97" fmla="*/ 27 h 143"/>
              <a:gd name="T98" fmla="*/ 9 w 103"/>
              <a:gd name="T99" fmla="*/ 4 h 143"/>
              <a:gd name="T100" fmla="*/ 28 w 103"/>
              <a:gd name="T101" fmla="*/ 4 h 143"/>
              <a:gd name="T102" fmla="*/ 28 w 103"/>
              <a:gd name="T103" fmla="*/ 24 h 143"/>
              <a:gd name="T104" fmla="*/ 21 w 103"/>
              <a:gd name="T105" fmla="*/ 31 h 143"/>
              <a:gd name="T106" fmla="*/ 28 w 103"/>
              <a:gd name="T107" fmla="*/ 26 h 143"/>
              <a:gd name="T108" fmla="*/ 28 w 103"/>
              <a:gd name="T109" fmla="*/ 45 h 143"/>
              <a:gd name="T110" fmla="*/ 22 w 103"/>
              <a:gd name="T111" fmla="*/ 37 h 143"/>
              <a:gd name="T112" fmla="*/ 22 w 103"/>
              <a:gd name="T113" fmla="*/ 33 h 143"/>
              <a:gd name="T114" fmla="*/ 15 w 103"/>
              <a:gd name="T115" fmla="*/ 37 h 143"/>
              <a:gd name="T116" fmla="*/ 14 w 103"/>
              <a:gd name="T117" fmla="*/ 43 h 143"/>
              <a:gd name="T118" fmla="*/ 28 w 103"/>
              <a:gd name="T119" fmla="*/ 63 h 143"/>
              <a:gd name="T120" fmla="*/ 28 w 103"/>
              <a:gd name="T121" fmla="*/ 6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 h="143">
                <a:moveTo>
                  <a:pt x="87" y="88"/>
                </a:moveTo>
                <a:cubicBezTo>
                  <a:pt x="103" y="112"/>
                  <a:pt x="103" y="112"/>
                  <a:pt x="103" y="112"/>
                </a:cubicBezTo>
                <a:cubicBezTo>
                  <a:pt x="102" y="143"/>
                  <a:pt x="102" y="143"/>
                  <a:pt x="102" y="143"/>
                </a:cubicBezTo>
                <a:cubicBezTo>
                  <a:pt x="87" y="137"/>
                  <a:pt x="87" y="137"/>
                  <a:pt x="87" y="137"/>
                </a:cubicBezTo>
                <a:cubicBezTo>
                  <a:pt x="87" y="134"/>
                  <a:pt x="87" y="134"/>
                  <a:pt x="87" y="134"/>
                </a:cubicBezTo>
                <a:cubicBezTo>
                  <a:pt x="91" y="136"/>
                  <a:pt x="91" y="136"/>
                  <a:pt x="91" y="136"/>
                </a:cubicBezTo>
                <a:cubicBezTo>
                  <a:pt x="100" y="130"/>
                  <a:pt x="100" y="130"/>
                  <a:pt x="100" y="130"/>
                </a:cubicBezTo>
                <a:cubicBezTo>
                  <a:pt x="100" y="113"/>
                  <a:pt x="100" y="113"/>
                  <a:pt x="100" y="113"/>
                </a:cubicBezTo>
                <a:cubicBezTo>
                  <a:pt x="100" y="113"/>
                  <a:pt x="100" y="113"/>
                  <a:pt x="100" y="113"/>
                </a:cubicBezTo>
                <a:cubicBezTo>
                  <a:pt x="99" y="111"/>
                  <a:pt x="99" y="111"/>
                  <a:pt x="99" y="111"/>
                </a:cubicBezTo>
                <a:cubicBezTo>
                  <a:pt x="98" y="109"/>
                  <a:pt x="95" y="108"/>
                  <a:pt x="92" y="110"/>
                </a:cubicBezTo>
                <a:cubicBezTo>
                  <a:pt x="90" y="111"/>
                  <a:pt x="89" y="114"/>
                  <a:pt x="90" y="116"/>
                </a:cubicBezTo>
                <a:cubicBezTo>
                  <a:pt x="89" y="115"/>
                  <a:pt x="88" y="115"/>
                  <a:pt x="87" y="115"/>
                </a:cubicBezTo>
                <a:lnTo>
                  <a:pt x="87" y="88"/>
                </a:lnTo>
                <a:close/>
                <a:moveTo>
                  <a:pt x="73" y="132"/>
                </a:moveTo>
                <a:cubicBezTo>
                  <a:pt x="32" y="70"/>
                  <a:pt x="32" y="70"/>
                  <a:pt x="32" y="70"/>
                </a:cubicBezTo>
                <a:cubicBezTo>
                  <a:pt x="30" y="70"/>
                  <a:pt x="29" y="69"/>
                  <a:pt x="28" y="68"/>
                </a:cubicBezTo>
                <a:cubicBezTo>
                  <a:pt x="28" y="67"/>
                  <a:pt x="28" y="67"/>
                  <a:pt x="28" y="67"/>
                </a:cubicBezTo>
                <a:cubicBezTo>
                  <a:pt x="28" y="63"/>
                  <a:pt x="28" y="63"/>
                  <a:pt x="28" y="63"/>
                </a:cubicBezTo>
                <a:cubicBezTo>
                  <a:pt x="29" y="65"/>
                  <a:pt x="29" y="65"/>
                  <a:pt x="29" y="65"/>
                </a:cubicBezTo>
                <a:cubicBezTo>
                  <a:pt x="30" y="67"/>
                  <a:pt x="33" y="67"/>
                  <a:pt x="34" y="66"/>
                </a:cubicBezTo>
                <a:cubicBezTo>
                  <a:pt x="41" y="61"/>
                  <a:pt x="41" y="61"/>
                  <a:pt x="41" y="61"/>
                </a:cubicBezTo>
                <a:cubicBezTo>
                  <a:pt x="41" y="61"/>
                  <a:pt x="41" y="61"/>
                  <a:pt x="41" y="61"/>
                </a:cubicBezTo>
                <a:cubicBezTo>
                  <a:pt x="40" y="61"/>
                  <a:pt x="38" y="61"/>
                  <a:pt x="37" y="59"/>
                </a:cubicBezTo>
                <a:cubicBezTo>
                  <a:pt x="28" y="45"/>
                  <a:pt x="28" y="45"/>
                  <a:pt x="28" y="45"/>
                </a:cubicBezTo>
                <a:cubicBezTo>
                  <a:pt x="28" y="26"/>
                  <a:pt x="28" y="26"/>
                  <a:pt x="28" y="26"/>
                </a:cubicBezTo>
                <a:cubicBezTo>
                  <a:pt x="39" y="19"/>
                  <a:pt x="39" y="19"/>
                  <a:pt x="39" y="19"/>
                </a:cubicBezTo>
                <a:cubicBezTo>
                  <a:pt x="41" y="18"/>
                  <a:pt x="43" y="19"/>
                  <a:pt x="44" y="21"/>
                </a:cubicBezTo>
                <a:cubicBezTo>
                  <a:pt x="61" y="46"/>
                  <a:pt x="61" y="46"/>
                  <a:pt x="61" y="46"/>
                </a:cubicBezTo>
                <a:cubicBezTo>
                  <a:pt x="62" y="47"/>
                  <a:pt x="62" y="49"/>
                  <a:pt x="61" y="50"/>
                </a:cubicBezTo>
                <a:cubicBezTo>
                  <a:pt x="87" y="88"/>
                  <a:pt x="87" y="88"/>
                  <a:pt x="87" y="88"/>
                </a:cubicBezTo>
                <a:cubicBezTo>
                  <a:pt x="87" y="115"/>
                  <a:pt x="87" y="115"/>
                  <a:pt x="87" y="115"/>
                </a:cubicBezTo>
                <a:cubicBezTo>
                  <a:pt x="86" y="115"/>
                  <a:pt x="85" y="115"/>
                  <a:pt x="84" y="116"/>
                </a:cubicBezTo>
                <a:cubicBezTo>
                  <a:pt x="82" y="117"/>
                  <a:pt x="81" y="120"/>
                  <a:pt x="82" y="122"/>
                </a:cubicBezTo>
                <a:cubicBezTo>
                  <a:pt x="80" y="120"/>
                  <a:pt x="77" y="120"/>
                  <a:pt x="75" y="121"/>
                </a:cubicBezTo>
                <a:cubicBezTo>
                  <a:pt x="73" y="123"/>
                  <a:pt x="72" y="126"/>
                  <a:pt x="74" y="128"/>
                </a:cubicBezTo>
                <a:cubicBezTo>
                  <a:pt x="75" y="130"/>
                  <a:pt x="75" y="130"/>
                  <a:pt x="75" y="130"/>
                </a:cubicBezTo>
                <a:cubicBezTo>
                  <a:pt x="87" y="134"/>
                  <a:pt x="87" y="134"/>
                  <a:pt x="87" y="134"/>
                </a:cubicBezTo>
                <a:cubicBezTo>
                  <a:pt x="87" y="137"/>
                  <a:pt x="87" y="137"/>
                  <a:pt x="87" y="137"/>
                </a:cubicBezTo>
                <a:cubicBezTo>
                  <a:pt x="73" y="132"/>
                  <a:pt x="73" y="132"/>
                  <a:pt x="73" y="132"/>
                </a:cubicBezTo>
                <a:close/>
                <a:moveTo>
                  <a:pt x="28" y="4"/>
                </a:moveTo>
                <a:cubicBezTo>
                  <a:pt x="28" y="24"/>
                  <a:pt x="28" y="24"/>
                  <a:pt x="28" y="24"/>
                </a:cubicBezTo>
                <a:cubicBezTo>
                  <a:pt x="36" y="15"/>
                  <a:pt x="36" y="15"/>
                  <a:pt x="36" y="15"/>
                </a:cubicBezTo>
                <a:cubicBezTo>
                  <a:pt x="32" y="8"/>
                  <a:pt x="32" y="8"/>
                  <a:pt x="32" y="8"/>
                </a:cubicBezTo>
                <a:cubicBezTo>
                  <a:pt x="31" y="7"/>
                  <a:pt x="29" y="5"/>
                  <a:pt x="28" y="4"/>
                </a:cubicBezTo>
                <a:close/>
                <a:moveTo>
                  <a:pt x="28" y="67"/>
                </a:moveTo>
                <a:cubicBezTo>
                  <a:pt x="11" y="43"/>
                  <a:pt x="11" y="43"/>
                  <a:pt x="11" y="43"/>
                </a:cubicBezTo>
                <a:cubicBezTo>
                  <a:pt x="10" y="41"/>
                  <a:pt x="10" y="38"/>
                  <a:pt x="11" y="37"/>
                </a:cubicBezTo>
                <a:cubicBezTo>
                  <a:pt x="5" y="27"/>
                  <a:pt x="5" y="27"/>
                  <a:pt x="5" y="27"/>
                </a:cubicBezTo>
                <a:cubicBezTo>
                  <a:pt x="0" y="19"/>
                  <a:pt x="2" y="9"/>
                  <a:pt x="9" y="4"/>
                </a:cubicBezTo>
                <a:cubicBezTo>
                  <a:pt x="15" y="0"/>
                  <a:pt x="22" y="0"/>
                  <a:pt x="28" y="4"/>
                </a:cubicBezTo>
                <a:cubicBezTo>
                  <a:pt x="28" y="24"/>
                  <a:pt x="28" y="24"/>
                  <a:pt x="28" y="24"/>
                </a:cubicBezTo>
                <a:cubicBezTo>
                  <a:pt x="21" y="31"/>
                  <a:pt x="21" y="31"/>
                  <a:pt x="21" y="31"/>
                </a:cubicBezTo>
                <a:cubicBezTo>
                  <a:pt x="28" y="26"/>
                  <a:pt x="28" y="26"/>
                  <a:pt x="28" y="26"/>
                </a:cubicBezTo>
                <a:cubicBezTo>
                  <a:pt x="28" y="45"/>
                  <a:pt x="28" y="45"/>
                  <a:pt x="28" y="45"/>
                </a:cubicBezTo>
                <a:cubicBezTo>
                  <a:pt x="22" y="37"/>
                  <a:pt x="22" y="37"/>
                  <a:pt x="22" y="37"/>
                </a:cubicBezTo>
                <a:cubicBezTo>
                  <a:pt x="21" y="36"/>
                  <a:pt x="21" y="34"/>
                  <a:pt x="22" y="33"/>
                </a:cubicBezTo>
                <a:cubicBezTo>
                  <a:pt x="15" y="37"/>
                  <a:pt x="15" y="37"/>
                  <a:pt x="15" y="37"/>
                </a:cubicBezTo>
                <a:cubicBezTo>
                  <a:pt x="14" y="39"/>
                  <a:pt x="13" y="41"/>
                  <a:pt x="14" y="43"/>
                </a:cubicBezTo>
                <a:cubicBezTo>
                  <a:pt x="28" y="63"/>
                  <a:pt x="28" y="63"/>
                  <a:pt x="28" y="63"/>
                </a:cubicBezTo>
                <a:lnTo>
                  <a:pt x="28" y="67"/>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0" name="Freeform 80"/>
          <p:cNvSpPr>
            <a:spLocks noEditPoints="1"/>
          </p:cNvSpPr>
          <p:nvPr/>
        </p:nvSpPr>
        <p:spPr bwMode="auto">
          <a:xfrm>
            <a:off x="7249260" y="1497629"/>
            <a:ext cx="211876" cy="232112"/>
          </a:xfrm>
          <a:custGeom>
            <a:avLst/>
            <a:gdLst>
              <a:gd name="T0" fmla="*/ 101 w 130"/>
              <a:gd name="T1" fmla="*/ 65 h 142"/>
              <a:gd name="T2" fmla="*/ 97 w 130"/>
              <a:gd name="T3" fmla="*/ 81 h 142"/>
              <a:gd name="T4" fmla="*/ 97 w 130"/>
              <a:gd name="T5" fmla="*/ 94 h 142"/>
              <a:gd name="T6" fmla="*/ 100 w 130"/>
              <a:gd name="T7" fmla="*/ 95 h 142"/>
              <a:gd name="T8" fmla="*/ 111 w 130"/>
              <a:gd name="T9" fmla="*/ 112 h 142"/>
              <a:gd name="T10" fmla="*/ 97 w 130"/>
              <a:gd name="T11" fmla="*/ 103 h 142"/>
              <a:gd name="T12" fmla="*/ 97 w 130"/>
              <a:gd name="T13" fmla="*/ 28 h 142"/>
              <a:gd name="T14" fmla="*/ 111 w 130"/>
              <a:gd name="T15" fmla="*/ 19 h 142"/>
              <a:gd name="T16" fmla="*/ 100 w 130"/>
              <a:gd name="T17" fmla="*/ 35 h 142"/>
              <a:gd name="T18" fmla="*/ 97 w 130"/>
              <a:gd name="T19" fmla="*/ 36 h 142"/>
              <a:gd name="T20" fmla="*/ 127 w 130"/>
              <a:gd name="T21" fmla="*/ 62 h 142"/>
              <a:gd name="T22" fmla="*/ 108 w 130"/>
              <a:gd name="T23" fmla="*/ 65 h 142"/>
              <a:gd name="T24" fmla="*/ 127 w 130"/>
              <a:gd name="T25" fmla="*/ 69 h 142"/>
              <a:gd name="T26" fmla="*/ 127 w 130"/>
              <a:gd name="T27" fmla="*/ 62 h 142"/>
              <a:gd name="T28" fmla="*/ 67 w 130"/>
              <a:gd name="T29" fmla="*/ 142 h 142"/>
              <a:gd name="T30" fmla="*/ 85 w 130"/>
              <a:gd name="T31" fmla="*/ 95 h 142"/>
              <a:gd name="T32" fmla="*/ 97 w 130"/>
              <a:gd name="T33" fmla="*/ 50 h 142"/>
              <a:gd name="T34" fmla="*/ 65 w 130"/>
              <a:gd name="T35" fmla="*/ 37 h 142"/>
              <a:gd name="T36" fmla="*/ 93 w 130"/>
              <a:gd name="T37" fmla="*/ 65 h 142"/>
              <a:gd name="T38" fmla="*/ 79 w 130"/>
              <a:gd name="T39" fmla="*/ 90 h 142"/>
              <a:gd name="T40" fmla="*/ 78 w 130"/>
              <a:gd name="T41" fmla="*/ 110 h 142"/>
              <a:gd name="T42" fmla="*/ 65 w 130"/>
              <a:gd name="T43" fmla="*/ 142 h 142"/>
              <a:gd name="T44" fmla="*/ 97 w 130"/>
              <a:gd name="T45" fmla="*/ 36 h 142"/>
              <a:gd name="T46" fmla="*/ 95 w 130"/>
              <a:gd name="T47" fmla="*/ 31 h 142"/>
              <a:gd name="T48" fmla="*/ 97 w 130"/>
              <a:gd name="T49" fmla="*/ 94 h 142"/>
              <a:gd name="T50" fmla="*/ 95 w 130"/>
              <a:gd name="T51" fmla="*/ 100 h 142"/>
              <a:gd name="T52" fmla="*/ 97 w 130"/>
              <a:gd name="T53" fmla="*/ 94 h 142"/>
              <a:gd name="T54" fmla="*/ 65 w 130"/>
              <a:gd name="T55" fmla="*/ 0 h 142"/>
              <a:gd name="T56" fmla="*/ 68 w 130"/>
              <a:gd name="T57" fmla="*/ 3 h 142"/>
              <a:gd name="T58" fmla="*/ 65 w 130"/>
              <a:gd name="T59" fmla="*/ 23 h 142"/>
              <a:gd name="T60" fmla="*/ 65 w 130"/>
              <a:gd name="T61" fmla="*/ 23 h 142"/>
              <a:gd name="T62" fmla="*/ 32 w 130"/>
              <a:gd name="T63" fmla="*/ 50 h 142"/>
              <a:gd name="T64" fmla="*/ 45 w 130"/>
              <a:gd name="T65" fmla="*/ 96 h 142"/>
              <a:gd name="T66" fmla="*/ 63 w 130"/>
              <a:gd name="T67" fmla="*/ 142 h 142"/>
              <a:gd name="T68" fmla="*/ 65 w 130"/>
              <a:gd name="T69" fmla="*/ 110 h 142"/>
              <a:gd name="T70" fmla="*/ 52 w 130"/>
              <a:gd name="T71" fmla="*/ 93 h 142"/>
              <a:gd name="T72" fmla="*/ 36 w 130"/>
              <a:gd name="T73" fmla="*/ 65 h 142"/>
              <a:gd name="T74" fmla="*/ 65 w 130"/>
              <a:gd name="T75" fmla="*/ 37 h 142"/>
              <a:gd name="T76" fmla="*/ 65 w 130"/>
              <a:gd name="T77" fmla="*/ 29 h 142"/>
              <a:gd name="T78" fmla="*/ 65 w 130"/>
              <a:gd name="T79" fmla="*/ 0 h 142"/>
              <a:gd name="T80" fmla="*/ 62 w 130"/>
              <a:gd name="T81" fmla="*/ 20 h 142"/>
              <a:gd name="T82" fmla="*/ 65 w 130"/>
              <a:gd name="T83" fmla="*/ 0 h 142"/>
              <a:gd name="T84" fmla="*/ 32 w 130"/>
              <a:gd name="T85" fmla="*/ 94 h 142"/>
              <a:gd name="T86" fmla="*/ 35 w 130"/>
              <a:gd name="T87" fmla="*/ 100 h 142"/>
              <a:gd name="T88" fmla="*/ 32 w 130"/>
              <a:gd name="T89" fmla="*/ 36 h 142"/>
              <a:gd name="T90" fmla="*/ 35 w 130"/>
              <a:gd name="T91" fmla="*/ 31 h 142"/>
              <a:gd name="T92" fmla="*/ 32 w 130"/>
              <a:gd name="T93" fmla="*/ 36 h 142"/>
              <a:gd name="T94" fmla="*/ 29 w 130"/>
              <a:gd name="T95" fmla="*/ 65 h 142"/>
              <a:gd name="T96" fmla="*/ 32 w 130"/>
              <a:gd name="T97" fmla="*/ 50 h 142"/>
              <a:gd name="T98" fmla="*/ 32 w 130"/>
              <a:gd name="T99" fmla="*/ 36 h 142"/>
              <a:gd name="T100" fmla="*/ 30 w 130"/>
              <a:gd name="T101" fmla="*/ 35 h 142"/>
              <a:gd name="T102" fmla="*/ 19 w 130"/>
              <a:gd name="T103" fmla="*/ 19 h 142"/>
              <a:gd name="T104" fmla="*/ 32 w 130"/>
              <a:gd name="T105" fmla="*/ 28 h 142"/>
              <a:gd name="T106" fmla="*/ 32 w 130"/>
              <a:gd name="T107" fmla="*/ 103 h 142"/>
              <a:gd name="T108" fmla="*/ 19 w 130"/>
              <a:gd name="T109" fmla="*/ 112 h 142"/>
              <a:gd name="T110" fmla="*/ 30 w 130"/>
              <a:gd name="T111" fmla="*/ 95 h 142"/>
              <a:gd name="T112" fmla="*/ 32 w 130"/>
              <a:gd name="T113" fmla="*/ 94 h 142"/>
              <a:gd name="T114" fmla="*/ 22 w 130"/>
              <a:gd name="T115" fmla="*/ 65 h 142"/>
              <a:gd name="T116" fmla="*/ 3 w 130"/>
              <a:gd name="T117" fmla="*/ 62 h 142"/>
              <a:gd name="T118" fmla="*/ 3 w 130"/>
              <a:gd name="T119" fmla="*/ 69 h 142"/>
              <a:gd name="T120" fmla="*/ 22 w 130"/>
              <a:gd name="T121" fmla="*/ 6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0" h="142">
                <a:moveTo>
                  <a:pt x="97" y="81"/>
                </a:moveTo>
                <a:cubicBezTo>
                  <a:pt x="100" y="76"/>
                  <a:pt x="101" y="71"/>
                  <a:pt x="101" y="65"/>
                </a:cubicBezTo>
                <a:cubicBezTo>
                  <a:pt x="101" y="60"/>
                  <a:pt x="100" y="55"/>
                  <a:pt x="97" y="50"/>
                </a:cubicBezTo>
                <a:cubicBezTo>
                  <a:pt x="97" y="81"/>
                  <a:pt x="97" y="81"/>
                  <a:pt x="97" y="81"/>
                </a:cubicBezTo>
                <a:close/>
                <a:moveTo>
                  <a:pt x="97" y="103"/>
                </a:moveTo>
                <a:cubicBezTo>
                  <a:pt x="97" y="94"/>
                  <a:pt x="97" y="94"/>
                  <a:pt x="97" y="94"/>
                </a:cubicBezTo>
                <a:cubicBezTo>
                  <a:pt x="98" y="94"/>
                  <a:pt x="99" y="95"/>
                  <a:pt x="100" y="95"/>
                </a:cubicBezTo>
                <a:cubicBezTo>
                  <a:pt x="100" y="95"/>
                  <a:pt x="100" y="95"/>
                  <a:pt x="100" y="95"/>
                </a:cubicBezTo>
                <a:cubicBezTo>
                  <a:pt x="111" y="107"/>
                  <a:pt x="111" y="107"/>
                  <a:pt x="111" y="107"/>
                </a:cubicBezTo>
                <a:cubicBezTo>
                  <a:pt x="113" y="108"/>
                  <a:pt x="113" y="110"/>
                  <a:pt x="111" y="112"/>
                </a:cubicBezTo>
                <a:cubicBezTo>
                  <a:pt x="110" y="113"/>
                  <a:pt x="108" y="113"/>
                  <a:pt x="106" y="112"/>
                </a:cubicBezTo>
                <a:cubicBezTo>
                  <a:pt x="97" y="103"/>
                  <a:pt x="97" y="103"/>
                  <a:pt x="97" y="103"/>
                </a:cubicBezTo>
                <a:close/>
                <a:moveTo>
                  <a:pt x="97" y="36"/>
                </a:moveTo>
                <a:cubicBezTo>
                  <a:pt x="97" y="28"/>
                  <a:pt x="97" y="28"/>
                  <a:pt x="97" y="28"/>
                </a:cubicBezTo>
                <a:cubicBezTo>
                  <a:pt x="106" y="19"/>
                  <a:pt x="106" y="19"/>
                  <a:pt x="106" y="19"/>
                </a:cubicBezTo>
                <a:cubicBezTo>
                  <a:pt x="108" y="18"/>
                  <a:pt x="110" y="18"/>
                  <a:pt x="111" y="19"/>
                </a:cubicBezTo>
                <a:cubicBezTo>
                  <a:pt x="113" y="20"/>
                  <a:pt x="113" y="23"/>
                  <a:pt x="111" y="24"/>
                </a:cubicBezTo>
                <a:cubicBezTo>
                  <a:pt x="100" y="35"/>
                  <a:pt x="100" y="35"/>
                  <a:pt x="100" y="35"/>
                </a:cubicBezTo>
                <a:cubicBezTo>
                  <a:pt x="100" y="35"/>
                  <a:pt x="100" y="35"/>
                  <a:pt x="100" y="35"/>
                </a:cubicBezTo>
                <a:cubicBezTo>
                  <a:pt x="99" y="36"/>
                  <a:pt x="98" y="36"/>
                  <a:pt x="97" y="36"/>
                </a:cubicBezTo>
                <a:close/>
                <a:moveTo>
                  <a:pt x="127" y="62"/>
                </a:moveTo>
                <a:cubicBezTo>
                  <a:pt x="127" y="62"/>
                  <a:pt x="127" y="62"/>
                  <a:pt x="127" y="62"/>
                </a:cubicBezTo>
                <a:cubicBezTo>
                  <a:pt x="111" y="62"/>
                  <a:pt x="111" y="62"/>
                  <a:pt x="111" y="62"/>
                </a:cubicBezTo>
                <a:cubicBezTo>
                  <a:pt x="109" y="62"/>
                  <a:pt x="108" y="64"/>
                  <a:pt x="108" y="65"/>
                </a:cubicBezTo>
                <a:cubicBezTo>
                  <a:pt x="108" y="67"/>
                  <a:pt x="109" y="69"/>
                  <a:pt x="111" y="69"/>
                </a:cubicBezTo>
                <a:cubicBezTo>
                  <a:pt x="127" y="69"/>
                  <a:pt x="127" y="69"/>
                  <a:pt x="127" y="69"/>
                </a:cubicBezTo>
                <a:cubicBezTo>
                  <a:pt x="129" y="69"/>
                  <a:pt x="130" y="67"/>
                  <a:pt x="130" y="65"/>
                </a:cubicBezTo>
                <a:cubicBezTo>
                  <a:pt x="130" y="64"/>
                  <a:pt x="129" y="62"/>
                  <a:pt x="127" y="62"/>
                </a:cubicBezTo>
                <a:close/>
                <a:moveTo>
                  <a:pt x="65" y="142"/>
                </a:moveTo>
                <a:cubicBezTo>
                  <a:pt x="67" y="142"/>
                  <a:pt x="67" y="142"/>
                  <a:pt x="67" y="142"/>
                </a:cubicBezTo>
                <a:cubicBezTo>
                  <a:pt x="77" y="142"/>
                  <a:pt x="85" y="134"/>
                  <a:pt x="85" y="124"/>
                </a:cubicBezTo>
                <a:cubicBezTo>
                  <a:pt x="85" y="95"/>
                  <a:pt x="85" y="95"/>
                  <a:pt x="85" y="95"/>
                </a:cubicBezTo>
                <a:cubicBezTo>
                  <a:pt x="90" y="92"/>
                  <a:pt x="95" y="87"/>
                  <a:pt x="97" y="81"/>
                </a:cubicBezTo>
                <a:cubicBezTo>
                  <a:pt x="97" y="50"/>
                  <a:pt x="97" y="50"/>
                  <a:pt x="97" y="50"/>
                </a:cubicBezTo>
                <a:cubicBezTo>
                  <a:pt x="92" y="38"/>
                  <a:pt x="79" y="29"/>
                  <a:pt x="65" y="29"/>
                </a:cubicBezTo>
                <a:cubicBezTo>
                  <a:pt x="65" y="37"/>
                  <a:pt x="65" y="37"/>
                  <a:pt x="65" y="37"/>
                </a:cubicBezTo>
                <a:cubicBezTo>
                  <a:pt x="73" y="37"/>
                  <a:pt x="80" y="40"/>
                  <a:pt x="85" y="45"/>
                </a:cubicBezTo>
                <a:cubicBezTo>
                  <a:pt x="90" y="50"/>
                  <a:pt x="93" y="57"/>
                  <a:pt x="93" y="65"/>
                </a:cubicBezTo>
                <a:cubicBezTo>
                  <a:pt x="93" y="76"/>
                  <a:pt x="88" y="85"/>
                  <a:pt x="79" y="90"/>
                </a:cubicBezTo>
                <a:cubicBezTo>
                  <a:pt x="79" y="90"/>
                  <a:pt x="79" y="90"/>
                  <a:pt x="79" y="90"/>
                </a:cubicBezTo>
                <a:cubicBezTo>
                  <a:pt x="78" y="91"/>
                  <a:pt x="78" y="92"/>
                  <a:pt x="78" y="93"/>
                </a:cubicBezTo>
                <a:cubicBezTo>
                  <a:pt x="78" y="110"/>
                  <a:pt x="78" y="110"/>
                  <a:pt x="78" y="110"/>
                </a:cubicBezTo>
                <a:cubicBezTo>
                  <a:pt x="65" y="110"/>
                  <a:pt x="65" y="110"/>
                  <a:pt x="65" y="110"/>
                </a:cubicBezTo>
                <a:cubicBezTo>
                  <a:pt x="65" y="142"/>
                  <a:pt x="65" y="142"/>
                  <a:pt x="65" y="142"/>
                </a:cubicBezTo>
                <a:close/>
                <a:moveTo>
                  <a:pt x="97" y="28"/>
                </a:moveTo>
                <a:cubicBezTo>
                  <a:pt x="97" y="36"/>
                  <a:pt x="97" y="36"/>
                  <a:pt x="97" y="36"/>
                </a:cubicBezTo>
                <a:cubicBezTo>
                  <a:pt x="97" y="36"/>
                  <a:pt x="96" y="36"/>
                  <a:pt x="95" y="35"/>
                </a:cubicBezTo>
                <a:cubicBezTo>
                  <a:pt x="94" y="34"/>
                  <a:pt x="94" y="32"/>
                  <a:pt x="95" y="31"/>
                </a:cubicBezTo>
                <a:cubicBezTo>
                  <a:pt x="97" y="28"/>
                  <a:pt x="97" y="28"/>
                  <a:pt x="97" y="28"/>
                </a:cubicBezTo>
                <a:close/>
                <a:moveTo>
                  <a:pt x="97" y="94"/>
                </a:moveTo>
                <a:cubicBezTo>
                  <a:pt x="97" y="103"/>
                  <a:pt x="97" y="103"/>
                  <a:pt x="97" y="103"/>
                </a:cubicBezTo>
                <a:cubicBezTo>
                  <a:pt x="95" y="100"/>
                  <a:pt x="95" y="100"/>
                  <a:pt x="95" y="100"/>
                </a:cubicBezTo>
                <a:cubicBezTo>
                  <a:pt x="94" y="99"/>
                  <a:pt x="94" y="97"/>
                  <a:pt x="95" y="95"/>
                </a:cubicBezTo>
                <a:cubicBezTo>
                  <a:pt x="96" y="95"/>
                  <a:pt x="97" y="94"/>
                  <a:pt x="97" y="94"/>
                </a:cubicBezTo>
                <a:close/>
                <a:moveTo>
                  <a:pt x="65" y="23"/>
                </a:moveTo>
                <a:cubicBezTo>
                  <a:pt x="65" y="0"/>
                  <a:pt x="65" y="0"/>
                  <a:pt x="65" y="0"/>
                </a:cubicBezTo>
                <a:cubicBezTo>
                  <a:pt x="65" y="0"/>
                  <a:pt x="65" y="0"/>
                  <a:pt x="65" y="0"/>
                </a:cubicBezTo>
                <a:cubicBezTo>
                  <a:pt x="67" y="0"/>
                  <a:pt x="68" y="2"/>
                  <a:pt x="68" y="3"/>
                </a:cubicBezTo>
                <a:cubicBezTo>
                  <a:pt x="68" y="20"/>
                  <a:pt x="68" y="20"/>
                  <a:pt x="68" y="20"/>
                </a:cubicBezTo>
                <a:cubicBezTo>
                  <a:pt x="68" y="21"/>
                  <a:pt x="67" y="23"/>
                  <a:pt x="65" y="23"/>
                </a:cubicBezTo>
                <a:cubicBezTo>
                  <a:pt x="65" y="23"/>
                  <a:pt x="65" y="23"/>
                  <a:pt x="65" y="23"/>
                </a:cubicBezTo>
                <a:cubicBezTo>
                  <a:pt x="65" y="23"/>
                  <a:pt x="65" y="23"/>
                  <a:pt x="65" y="23"/>
                </a:cubicBezTo>
                <a:close/>
                <a:moveTo>
                  <a:pt x="65" y="29"/>
                </a:moveTo>
                <a:cubicBezTo>
                  <a:pt x="50" y="29"/>
                  <a:pt x="38" y="37"/>
                  <a:pt x="32" y="50"/>
                </a:cubicBezTo>
                <a:cubicBezTo>
                  <a:pt x="32" y="81"/>
                  <a:pt x="32" y="81"/>
                  <a:pt x="32" y="81"/>
                </a:cubicBezTo>
                <a:cubicBezTo>
                  <a:pt x="35" y="87"/>
                  <a:pt x="40" y="92"/>
                  <a:pt x="45" y="96"/>
                </a:cubicBezTo>
                <a:cubicBezTo>
                  <a:pt x="45" y="124"/>
                  <a:pt x="45" y="124"/>
                  <a:pt x="45" y="124"/>
                </a:cubicBezTo>
                <a:cubicBezTo>
                  <a:pt x="45" y="134"/>
                  <a:pt x="53" y="142"/>
                  <a:pt x="63" y="142"/>
                </a:cubicBezTo>
                <a:cubicBezTo>
                  <a:pt x="65" y="142"/>
                  <a:pt x="65" y="142"/>
                  <a:pt x="65" y="142"/>
                </a:cubicBezTo>
                <a:cubicBezTo>
                  <a:pt x="65" y="110"/>
                  <a:pt x="65" y="110"/>
                  <a:pt x="65" y="110"/>
                </a:cubicBezTo>
                <a:cubicBezTo>
                  <a:pt x="52" y="110"/>
                  <a:pt x="52" y="110"/>
                  <a:pt x="52" y="110"/>
                </a:cubicBezTo>
                <a:cubicBezTo>
                  <a:pt x="52" y="93"/>
                  <a:pt x="52" y="93"/>
                  <a:pt x="52" y="93"/>
                </a:cubicBezTo>
                <a:cubicBezTo>
                  <a:pt x="52" y="92"/>
                  <a:pt x="52" y="91"/>
                  <a:pt x="51" y="90"/>
                </a:cubicBezTo>
                <a:cubicBezTo>
                  <a:pt x="42" y="85"/>
                  <a:pt x="36" y="76"/>
                  <a:pt x="36" y="65"/>
                </a:cubicBezTo>
                <a:cubicBezTo>
                  <a:pt x="36" y="57"/>
                  <a:pt x="39" y="50"/>
                  <a:pt x="44" y="45"/>
                </a:cubicBezTo>
                <a:cubicBezTo>
                  <a:pt x="50" y="40"/>
                  <a:pt x="57" y="37"/>
                  <a:pt x="65" y="37"/>
                </a:cubicBezTo>
                <a:cubicBezTo>
                  <a:pt x="65" y="37"/>
                  <a:pt x="65" y="37"/>
                  <a:pt x="65" y="37"/>
                </a:cubicBezTo>
                <a:cubicBezTo>
                  <a:pt x="65" y="29"/>
                  <a:pt x="65" y="29"/>
                  <a:pt x="65" y="29"/>
                </a:cubicBezTo>
                <a:cubicBezTo>
                  <a:pt x="65" y="29"/>
                  <a:pt x="65" y="29"/>
                  <a:pt x="65" y="29"/>
                </a:cubicBezTo>
                <a:close/>
                <a:moveTo>
                  <a:pt x="65" y="0"/>
                </a:moveTo>
                <a:cubicBezTo>
                  <a:pt x="65" y="23"/>
                  <a:pt x="65" y="23"/>
                  <a:pt x="65" y="23"/>
                </a:cubicBezTo>
                <a:cubicBezTo>
                  <a:pt x="63" y="23"/>
                  <a:pt x="62" y="21"/>
                  <a:pt x="62" y="20"/>
                </a:cubicBezTo>
                <a:cubicBezTo>
                  <a:pt x="62" y="3"/>
                  <a:pt x="62" y="3"/>
                  <a:pt x="62" y="3"/>
                </a:cubicBezTo>
                <a:cubicBezTo>
                  <a:pt x="62" y="2"/>
                  <a:pt x="63" y="0"/>
                  <a:pt x="65" y="0"/>
                </a:cubicBezTo>
                <a:close/>
                <a:moveTo>
                  <a:pt x="32" y="103"/>
                </a:moveTo>
                <a:cubicBezTo>
                  <a:pt x="32" y="94"/>
                  <a:pt x="32" y="94"/>
                  <a:pt x="32" y="94"/>
                </a:cubicBezTo>
                <a:cubicBezTo>
                  <a:pt x="33" y="94"/>
                  <a:pt x="34" y="95"/>
                  <a:pt x="35" y="95"/>
                </a:cubicBezTo>
                <a:cubicBezTo>
                  <a:pt x="36" y="97"/>
                  <a:pt x="36" y="99"/>
                  <a:pt x="35" y="100"/>
                </a:cubicBezTo>
                <a:cubicBezTo>
                  <a:pt x="32" y="103"/>
                  <a:pt x="32" y="103"/>
                  <a:pt x="32" y="103"/>
                </a:cubicBezTo>
                <a:close/>
                <a:moveTo>
                  <a:pt x="32" y="36"/>
                </a:moveTo>
                <a:cubicBezTo>
                  <a:pt x="32" y="28"/>
                  <a:pt x="32" y="28"/>
                  <a:pt x="32" y="28"/>
                </a:cubicBezTo>
                <a:cubicBezTo>
                  <a:pt x="35" y="31"/>
                  <a:pt x="35" y="31"/>
                  <a:pt x="35" y="31"/>
                </a:cubicBezTo>
                <a:cubicBezTo>
                  <a:pt x="36" y="32"/>
                  <a:pt x="36" y="34"/>
                  <a:pt x="35" y="35"/>
                </a:cubicBezTo>
                <a:cubicBezTo>
                  <a:pt x="34" y="36"/>
                  <a:pt x="33" y="36"/>
                  <a:pt x="32" y="36"/>
                </a:cubicBezTo>
                <a:close/>
                <a:moveTo>
                  <a:pt x="32" y="50"/>
                </a:moveTo>
                <a:cubicBezTo>
                  <a:pt x="30" y="54"/>
                  <a:pt x="29" y="60"/>
                  <a:pt x="29" y="65"/>
                </a:cubicBezTo>
                <a:cubicBezTo>
                  <a:pt x="29" y="71"/>
                  <a:pt x="30" y="76"/>
                  <a:pt x="32" y="81"/>
                </a:cubicBezTo>
                <a:cubicBezTo>
                  <a:pt x="32" y="50"/>
                  <a:pt x="32" y="50"/>
                  <a:pt x="32" y="50"/>
                </a:cubicBezTo>
                <a:close/>
                <a:moveTo>
                  <a:pt x="32" y="28"/>
                </a:moveTo>
                <a:cubicBezTo>
                  <a:pt x="32" y="36"/>
                  <a:pt x="32" y="36"/>
                  <a:pt x="32" y="36"/>
                </a:cubicBezTo>
                <a:cubicBezTo>
                  <a:pt x="32" y="36"/>
                  <a:pt x="31" y="36"/>
                  <a:pt x="30" y="35"/>
                </a:cubicBezTo>
                <a:cubicBezTo>
                  <a:pt x="30" y="35"/>
                  <a:pt x="30" y="35"/>
                  <a:pt x="30" y="35"/>
                </a:cubicBezTo>
                <a:cubicBezTo>
                  <a:pt x="19" y="24"/>
                  <a:pt x="19" y="24"/>
                  <a:pt x="19" y="24"/>
                </a:cubicBezTo>
                <a:cubicBezTo>
                  <a:pt x="17" y="23"/>
                  <a:pt x="17" y="20"/>
                  <a:pt x="19" y="19"/>
                </a:cubicBezTo>
                <a:cubicBezTo>
                  <a:pt x="20" y="18"/>
                  <a:pt x="22" y="18"/>
                  <a:pt x="24" y="19"/>
                </a:cubicBezTo>
                <a:cubicBezTo>
                  <a:pt x="32" y="28"/>
                  <a:pt x="32" y="28"/>
                  <a:pt x="32" y="28"/>
                </a:cubicBezTo>
                <a:close/>
                <a:moveTo>
                  <a:pt x="32" y="94"/>
                </a:moveTo>
                <a:cubicBezTo>
                  <a:pt x="32" y="103"/>
                  <a:pt x="32" y="103"/>
                  <a:pt x="32" y="103"/>
                </a:cubicBezTo>
                <a:cubicBezTo>
                  <a:pt x="24" y="112"/>
                  <a:pt x="24" y="112"/>
                  <a:pt x="24" y="112"/>
                </a:cubicBezTo>
                <a:cubicBezTo>
                  <a:pt x="22" y="113"/>
                  <a:pt x="20" y="113"/>
                  <a:pt x="19" y="112"/>
                </a:cubicBezTo>
                <a:cubicBezTo>
                  <a:pt x="17" y="110"/>
                  <a:pt x="17" y="108"/>
                  <a:pt x="19" y="107"/>
                </a:cubicBezTo>
                <a:cubicBezTo>
                  <a:pt x="30" y="95"/>
                  <a:pt x="30" y="95"/>
                  <a:pt x="30" y="95"/>
                </a:cubicBezTo>
                <a:cubicBezTo>
                  <a:pt x="30" y="95"/>
                  <a:pt x="30" y="95"/>
                  <a:pt x="30" y="95"/>
                </a:cubicBezTo>
                <a:cubicBezTo>
                  <a:pt x="31" y="95"/>
                  <a:pt x="32" y="95"/>
                  <a:pt x="32" y="94"/>
                </a:cubicBezTo>
                <a:close/>
                <a:moveTo>
                  <a:pt x="22" y="65"/>
                </a:moveTo>
                <a:cubicBezTo>
                  <a:pt x="22" y="65"/>
                  <a:pt x="22" y="65"/>
                  <a:pt x="22" y="65"/>
                </a:cubicBezTo>
                <a:cubicBezTo>
                  <a:pt x="22" y="64"/>
                  <a:pt x="21" y="62"/>
                  <a:pt x="19" y="62"/>
                </a:cubicBezTo>
                <a:cubicBezTo>
                  <a:pt x="3" y="62"/>
                  <a:pt x="3" y="62"/>
                  <a:pt x="3" y="62"/>
                </a:cubicBezTo>
                <a:cubicBezTo>
                  <a:pt x="1" y="62"/>
                  <a:pt x="0" y="64"/>
                  <a:pt x="0" y="65"/>
                </a:cubicBezTo>
                <a:cubicBezTo>
                  <a:pt x="0" y="67"/>
                  <a:pt x="1" y="69"/>
                  <a:pt x="3" y="69"/>
                </a:cubicBezTo>
                <a:cubicBezTo>
                  <a:pt x="19" y="69"/>
                  <a:pt x="19" y="69"/>
                  <a:pt x="19" y="69"/>
                </a:cubicBezTo>
                <a:cubicBezTo>
                  <a:pt x="21" y="69"/>
                  <a:pt x="22" y="67"/>
                  <a:pt x="22" y="6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1" name="Freeform 81"/>
          <p:cNvSpPr>
            <a:spLocks noEditPoints="1"/>
          </p:cNvSpPr>
          <p:nvPr/>
        </p:nvSpPr>
        <p:spPr bwMode="auto">
          <a:xfrm>
            <a:off x="6189879" y="1185766"/>
            <a:ext cx="320195" cy="460652"/>
          </a:xfrm>
          <a:custGeom>
            <a:avLst/>
            <a:gdLst>
              <a:gd name="T0" fmla="*/ 98 w 196"/>
              <a:gd name="T1" fmla="*/ 5 h 282"/>
              <a:gd name="T2" fmla="*/ 113 w 196"/>
              <a:gd name="T3" fmla="*/ 0 h 282"/>
              <a:gd name="T4" fmla="*/ 155 w 196"/>
              <a:gd name="T5" fmla="*/ 128 h 282"/>
              <a:gd name="T6" fmla="*/ 108 w 196"/>
              <a:gd name="T7" fmla="*/ 143 h 282"/>
              <a:gd name="T8" fmla="*/ 98 w 196"/>
              <a:gd name="T9" fmla="*/ 111 h 282"/>
              <a:gd name="T10" fmla="*/ 98 w 196"/>
              <a:gd name="T11" fmla="*/ 5 h 282"/>
              <a:gd name="T12" fmla="*/ 98 w 196"/>
              <a:gd name="T13" fmla="*/ 222 h 282"/>
              <a:gd name="T14" fmla="*/ 136 w 196"/>
              <a:gd name="T15" fmla="*/ 209 h 282"/>
              <a:gd name="T16" fmla="*/ 107 w 196"/>
              <a:gd name="T17" fmla="*/ 209 h 282"/>
              <a:gd name="T18" fmla="*/ 107 w 196"/>
              <a:gd name="T19" fmla="*/ 192 h 282"/>
              <a:gd name="T20" fmla="*/ 152 w 196"/>
              <a:gd name="T21" fmla="*/ 192 h 282"/>
              <a:gd name="T22" fmla="*/ 189 w 196"/>
              <a:gd name="T23" fmla="*/ 192 h 282"/>
              <a:gd name="T24" fmla="*/ 196 w 196"/>
              <a:gd name="T25" fmla="*/ 192 h 282"/>
              <a:gd name="T26" fmla="*/ 196 w 196"/>
              <a:gd name="T27" fmla="*/ 209 h 282"/>
              <a:gd name="T28" fmla="*/ 180 w 196"/>
              <a:gd name="T29" fmla="*/ 209 h 282"/>
              <a:gd name="T30" fmla="*/ 134 w 196"/>
              <a:gd name="T31" fmla="*/ 247 h 282"/>
              <a:gd name="T32" fmla="*/ 169 w 196"/>
              <a:gd name="T33" fmla="*/ 267 h 282"/>
              <a:gd name="T34" fmla="*/ 169 w 196"/>
              <a:gd name="T35" fmla="*/ 282 h 282"/>
              <a:gd name="T36" fmla="*/ 98 w 196"/>
              <a:gd name="T37" fmla="*/ 282 h 282"/>
              <a:gd name="T38" fmla="*/ 98 w 196"/>
              <a:gd name="T39" fmla="*/ 268 h 282"/>
              <a:gd name="T40" fmla="*/ 111 w 196"/>
              <a:gd name="T41" fmla="*/ 255 h 282"/>
              <a:gd name="T42" fmla="*/ 98 w 196"/>
              <a:gd name="T43" fmla="*/ 242 h 282"/>
              <a:gd name="T44" fmla="*/ 98 w 196"/>
              <a:gd name="T45" fmla="*/ 222 h 282"/>
              <a:gd name="T46" fmla="*/ 67 w 196"/>
              <a:gd name="T47" fmla="*/ 15 h 282"/>
              <a:gd name="T48" fmla="*/ 98 w 196"/>
              <a:gd name="T49" fmla="*/ 5 h 282"/>
              <a:gd name="T50" fmla="*/ 98 w 196"/>
              <a:gd name="T51" fmla="*/ 111 h 282"/>
              <a:gd name="T52" fmla="*/ 92 w 196"/>
              <a:gd name="T53" fmla="*/ 92 h 282"/>
              <a:gd name="T54" fmla="*/ 33 w 196"/>
              <a:gd name="T55" fmla="*/ 157 h 282"/>
              <a:gd name="T56" fmla="*/ 98 w 196"/>
              <a:gd name="T57" fmla="*/ 222 h 282"/>
              <a:gd name="T58" fmla="*/ 98 w 196"/>
              <a:gd name="T59" fmla="*/ 222 h 282"/>
              <a:gd name="T60" fmla="*/ 98 w 196"/>
              <a:gd name="T61" fmla="*/ 242 h 282"/>
              <a:gd name="T62" fmla="*/ 85 w 196"/>
              <a:gd name="T63" fmla="*/ 255 h 282"/>
              <a:gd name="T64" fmla="*/ 98 w 196"/>
              <a:gd name="T65" fmla="*/ 268 h 282"/>
              <a:gd name="T66" fmla="*/ 98 w 196"/>
              <a:gd name="T67" fmla="*/ 282 h 282"/>
              <a:gd name="T68" fmla="*/ 27 w 196"/>
              <a:gd name="T69" fmla="*/ 282 h 282"/>
              <a:gd name="T70" fmla="*/ 27 w 196"/>
              <a:gd name="T71" fmla="*/ 267 h 282"/>
              <a:gd name="T72" fmla="*/ 61 w 196"/>
              <a:gd name="T73" fmla="*/ 247 h 282"/>
              <a:gd name="T74" fmla="*/ 0 w 196"/>
              <a:gd name="T75" fmla="*/ 157 h 282"/>
              <a:gd name="T76" fmla="*/ 82 w 196"/>
              <a:gd name="T77" fmla="*/ 61 h 282"/>
              <a:gd name="T78" fmla="*/ 67 w 196"/>
              <a:gd name="T79" fmla="*/ 1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282">
                <a:moveTo>
                  <a:pt x="98" y="5"/>
                </a:moveTo>
                <a:cubicBezTo>
                  <a:pt x="113" y="0"/>
                  <a:pt x="113" y="0"/>
                  <a:pt x="113" y="0"/>
                </a:cubicBezTo>
                <a:cubicBezTo>
                  <a:pt x="155" y="128"/>
                  <a:pt x="155" y="128"/>
                  <a:pt x="155" y="128"/>
                </a:cubicBezTo>
                <a:cubicBezTo>
                  <a:pt x="108" y="143"/>
                  <a:pt x="108" y="143"/>
                  <a:pt x="108" y="143"/>
                </a:cubicBezTo>
                <a:cubicBezTo>
                  <a:pt x="98" y="111"/>
                  <a:pt x="98" y="111"/>
                  <a:pt x="98" y="111"/>
                </a:cubicBezTo>
                <a:cubicBezTo>
                  <a:pt x="98" y="5"/>
                  <a:pt x="98" y="5"/>
                  <a:pt x="98" y="5"/>
                </a:cubicBezTo>
                <a:close/>
                <a:moveTo>
                  <a:pt x="98" y="222"/>
                </a:moveTo>
                <a:cubicBezTo>
                  <a:pt x="112" y="222"/>
                  <a:pt x="125" y="217"/>
                  <a:pt x="136" y="209"/>
                </a:cubicBezTo>
                <a:cubicBezTo>
                  <a:pt x="107" y="209"/>
                  <a:pt x="107" y="209"/>
                  <a:pt x="107" y="209"/>
                </a:cubicBezTo>
                <a:cubicBezTo>
                  <a:pt x="107" y="192"/>
                  <a:pt x="107" y="192"/>
                  <a:pt x="107" y="192"/>
                </a:cubicBezTo>
                <a:cubicBezTo>
                  <a:pt x="152" y="192"/>
                  <a:pt x="152" y="192"/>
                  <a:pt x="152" y="192"/>
                </a:cubicBezTo>
                <a:cubicBezTo>
                  <a:pt x="189" y="192"/>
                  <a:pt x="189" y="192"/>
                  <a:pt x="189" y="192"/>
                </a:cubicBezTo>
                <a:cubicBezTo>
                  <a:pt x="196" y="192"/>
                  <a:pt x="196" y="192"/>
                  <a:pt x="196" y="192"/>
                </a:cubicBezTo>
                <a:cubicBezTo>
                  <a:pt x="196" y="209"/>
                  <a:pt x="196" y="209"/>
                  <a:pt x="196" y="209"/>
                </a:cubicBezTo>
                <a:cubicBezTo>
                  <a:pt x="180" y="209"/>
                  <a:pt x="180" y="209"/>
                  <a:pt x="180" y="209"/>
                </a:cubicBezTo>
                <a:cubicBezTo>
                  <a:pt x="169" y="226"/>
                  <a:pt x="153" y="239"/>
                  <a:pt x="134" y="247"/>
                </a:cubicBezTo>
                <a:cubicBezTo>
                  <a:pt x="154" y="251"/>
                  <a:pt x="169" y="257"/>
                  <a:pt x="169" y="267"/>
                </a:cubicBezTo>
                <a:cubicBezTo>
                  <a:pt x="169" y="282"/>
                  <a:pt x="169" y="282"/>
                  <a:pt x="169" y="282"/>
                </a:cubicBezTo>
                <a:cubicBezTo>
                  <a:pt x="98" y="282"/>
                  <a:pt x="98" y="282"/>
                  <a:pt x="98" y="282"/>
                </a:cubicBezTo>
                <a:cubicBezTo>
                  <a:pt x="98" y="268"/>
                  <a:pt x="98" y="268"/>
                  <a:pt x="98" y="268"/>
                </a:cubicBezTo>
                <a:cubicBezTo>
                  <a:pt x="105" y="268"/>
                  <a:pt x="111" y="262"/>
                  <a:pt x="111" y="255"/>
                </a:cubicBezTo>
                <a:cubicBezTo>
                  <a:pt x="111" y="248"/>
                  <a:pt x="105" y="242"/>
                  <a:pt x="98" y="242"/>
                </a:cubicBezTo>
                <a:lnTo>
                  <a:pt x="98" y="222"/>
                </a:lnTo>
                <a:close/>
                <a:moveTo>
                  <a:pt x="67" y="15"/>
                </a:moveTo>
                <a:cubicBezTo>
                  <a:pt x="98" y="5"/>
                  <a:pt x="98" y="5"/>
                  <a:pt x="98" y="5"/>
                </a:cubicBezTo>
                <a:cubicBezTo>
                  <a:pt x="98" y="111"/>
                  <a:pt x="98" y="111"/>
                  <a:pt x="98" y="111"/>
                </a:cubicBezTo>
                <a:cubicBezTo>
                  <a:pt x="92" y="92"/>
                  <a:pt x="92" y="92"/>
                  <a:pt x="92" y="92"/>
                </a:cubicBezTo>
                <a:cubicBezTo>
                  <a:pt x="59" y="95"/>
                  <a:pt x="33" y="123"/>
                  <a:pt x="33" y="157"/>
                </a:cubicBezTo>
                <a:cubicBezTo>
                  <a:pt x="33" y="193"/>
                  <a:pt x="62" y="222"/>
                  <a:pt x="98" y="222"/>
                </a:cubicBezTo>
                <a:cubicBezTo>
                  <a:pt x="98" y="222"/>
                  <a:pt x="98" y="222"/>
                  <a:pt x="98" y="222"/>
                </a:cubicBezTo>
                <a:cubicBezTo>
                  <a:pt x="98" y="242"/>
                  <a:pt x="98" y="242"/>
                  <a:pt x="98" y="242"/>
                </a:cubicBezTo>
                <a:cubicBezTo>
                  <a:pt x="91" y="242"/>
                  <a:pt x="85" y="248"/>
                  <a:pt x="85" y="255"/>
                </a:cubicBezTo>
                <a:cubicBezTo>
                  <a:pt x="85" y="262"/>
                  <a:pt x="91" y="268"/>
                  <a:pt x="98" y="268"/>
                </a:cubicBezTo>
                <a:cubicBezTo>
                  <a:pt x="98" y="282"/>
                  <a:pt x="98" y="282"/>
                  <a:pt x="98" y="282"/>
                </a:cubicBezTo>
                <a:cubicBezTo>
                  <a:pt x="27" y="282"/>
                  <a:pt x="27" y="282"/>
                  <a:pt x="27" y="282"/>
                </a:cubicBezTo>
                <a:cubicBezTo>
                  <a:pt x="27" y="267"/>
                  <a:pt x="27" y="267"/>
                  <a:pt x="27" y="267"/>
                </a:cubicBezTo>
                <a:cubicBezTo>
                  <a:pt x="27" y="257"/>
                  <a:pt x="41" y="251"/>
                  <a:pt x="61" y="247"/>
                </a:cubicBezTo>
                <a:cubicBezTo>
                  <a:pt x="26" y="233"/>
                  <a:pt x="0" y="198"/>
                  <a:pt x="0" y="157"/>
                </a:cubicBezTo>
                <a:cubicBezTo>
                  <a:pt x="0" y="108"/>
                  <a:pt x="36" y="68"/>
                  <a:pt x="82" y="61"/>
                </a:cubicBezTo>
                <a:lnTo>
                  <a:pt x="67" y="1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2" name="Freeform 82"/>
          <p:cNvSpPr>
            <a:spLocks noEditPoints="1"/>
          </p:cNvSpPr>
          <p:nvPr/>
        </p:nvSpPr>
        <p:spPr bwMode="auto">
          <a:xfrm>
            <a:off x="6075609" y="1120299"/>
            <a:ext cx="184499" cy="163074"/>
          </a:xfrm>
          <a:custGeom>
            <a:avLst/>
            <a:gdLst>
              <a:gd name="T0" fmla="*/ 103 w 113"/>
              <a:gd name="T1" fmla="*/ 31 h 100"/>
              <a:gd name="T2" fmla="*/ 57 w 113"/>
              <a:gd name="T3" fmla="*/ 0 h 100"/>
              <a:gd name="T4" fmla="*/ 57 w 113"/>
              <a:gd name="T5" fmla="*/ 9 h 100"/>
              <a:gd name="T6" fmla="*/ 95 w 113"/>
              <a:gd name="T7" fmla="*/ 35 h 100"/>
              <a:gd name="T8" fmla="*/ 72 w 113"/>
              <a:gd name="T9" fmla="*/ 88 h 100"/>
              <a:gd name="T10" fmla="*/ 57 w 113"/>
              <a:gd name="T11" fmla="*/ 91 h 100"/>
              <a:gd name="T12" fmla="*/ 57 w 113"/>
              <a:gd name="T13" fmla="*/ 100 h 100"/>
              <a:gd name="T14" fmla="*/ 75 w 113"/>
              <a:gd name="T15" fmla="*/ 96 h 100"/>
              <a:gd name="T16" fmla="*/ 103 w 113"/>
              <a:gd name="T17" fmla="*/ 31 h 100"/>
              <a:gd name="T18" fmla="*/ 57 w 113"/>
              <a:gd name="T19" fmla="*/ 0 h 100"/>
              <a:gd name="T20" fmla="*/ 38 w 113"/>
              <a:gd name="T21" fmla="*/ 4 h 100"/>
              <a:gd name="T22" fmla="*/ 11 w 113"/>
              <a:gd name="T23" fmla="*/ 68 h 100"/>
              <a:gd name="T24" fmla="*/ 57 w 113"/>
              <a:gd name="T25" fmla="*/ 100 h 100"/>
              <a:gd name="T26" fmla="*/ 57 w 113"/>
              <a:gd name="T27" fmla="*/ 91 h 100"/>
              <a:gd name="T28" fmla="*/ 19 w 113"/>
              <a:gd name="T29" fmla="*/ 65 h 100"/>
              <a:gd name="T30" fmla="*/ 19 w 113"/>
              <a:gd name="T31" fmla="*/ 65 h 100"/>
              <a:gd name="T32" fmla="*/ 42 w 113"/>
              <a:gd name="T33" fmla="*/ 12 h 100"/>
              <a:gd name="T34" fmla="*/ 57 w 113"/>
              <a:gd name="T35" fmla="*/ 9 h 100"/>
              <a:gd name="T36" fmla="*/ 57 w 113"/>
              <a:gd name="T37"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3" h="100">
                <a:moveTo>
                  <a:pt x="103" y="31"/>
                </a:moveTo>
                <a:cubicBezTo>
                  <a:pt x="95" y="12"/>
                  <a:pt x="77" y="0"/>
                  <a:pt x="57" y="0"/>
                </a:cubicBezTo>
                <a:cubicBezTo>
                  <a:pt x="57" y="9"/>
                  <a:pt x="57" y="9"/>
                  <a:pt x="57" y="9"/>
                </a:cubicBezTo>
                <a:cubicBezTo>
                  <a:pt x="73" y="9"/>
                  <a:pt x="88" y="19"/>
                  <a:pt x="95" y="35"/>
                </a:cubicBezTo>
                <a:cubicBezTo>
                  <a:pt x="103" y="56"/>
                  <a:pt x="93" y="79"/>
                  <a:pt x="72" y="88"/>
                </a:cubicBezTo>
                <a:cubicBezTo>
                  <a:pt x="67" y="90"/>
                  <a:pt x="62" y="91"/>
                  <a:pt x="57" y="91"/>
                </a:cubicBezTo>
                <a:cubicBezTo>
                  <a:pt x="57" y="100"/>
                  <a:pt x="57" y="100"/>
                  <a:pt x="57" y="100"/>
                </a:cubicBezTo>
                <a:cubicBezTo>
                  <a:pt x="63" y="100"/>
                  <a:pt x="69" y="99"/>
                  <a:pt x="75" y="96"/>
                </a:cubicBezTo>
                <a:cubicBezTo>
                  <a:pt x="101" y="86"/>
                  <a:pt x="113" y="57"/>
                  <a:pt x="103" y="31"/>
                </a:cubicBezTo>
                <a:close/>
                <a:moveTo>
                  <a:pt x="57" y="0"/>
                </a:moveTo>
                <a:cubicBezTo>
                  <a:pt x="51" y="0"/>
                  <a:pt x="44" y="1"/>
                  <a:pt x="38" y="4"/>
                </a:cubicBezTo>
                <a:cubicBezTo>
                  <a:pt x="13" y="14"/>
                  <a:pt x="0" y="43"/>
                  <a:pt x="11" y="68"/>
                </a:cubicBezTo>
                <a:cubicBezTo>
                  <a:pt x="18" y="88"/>
                  <a:pt x="37" y="100"/>
                  <a:pt x="57" y="100"/>
                </a:cubicBezTo>
                <a:cubicBezTo>
                  <a:pt x="57" y="91"/>
                  <a:pt x="57" y="91"/>
                  <a:pt x="57" y="91"/>
                </a:cubicBezTo>
                <a:cubicBezTo>
                  <a:pt x="41" y="90"/>
                  <a:pt x="26" y="81"/>
                  <a:pt x="19" y="65"/>
                </a:cubicBezTo>
                <a:cubicBezTo>
                  <a:pt x="19" y="65"/>
                  <a:pt x="19" y="65"/>
                  <a:pt x="19" y="65"/>
                </a:cubicBezTo>
                <a:cubicBezTo>
                  <a:pt x="11" y="44"/>
                  <a:pt x="21" y="21"/>
                  <a:pt x="42" y="12"/>
                </a:cubicBezTo>
                <a:cubicBezTo>
                  <a:pt x="47" y="10"/>
                  <a:pt x="52" y="9"/>
                  <a:pt x="57" y="9"/>
                </a:cubicBezTo>
                <a:lnTo>
                  <a:pt x="57"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3" name="Freeform 83"/>
          <p:cNvSpPr/>
          <p:nvPr/>
        </p:nvSpPr>
        <p:spPr bwMode="auto">
          <a:xfrm>
            <a:off x="6023235" y="1217905"/>
            <a:ext cx="80941" cy="51184"/>
          </a:xfrm>
          <a:custGeom>
            <a:avLst/>
            <a:gdLst>
              <a:gd name="T0" fmla="*/ 7 w 68"/>
              <a:gd name="T1" fmla="*/ 43 h 43"/>
              <a:gd name="T2" fmla="*/ 0 w 68"/>
              <a:gd name="T3" fmla="*/ 25 h 43"/>
              <a:gd name="T4" fmla="*/ 62 w 68"/>
              <a:gd name="T5" fmla="*/ 0 h 43"/>
              <a:gd name="T6" fmla="*/ 68 w 68"/>
              <a:gd name="T7" fmla="*/ 18 h 43"/>
              <a:gd name="T8" fmla="*/ 7 w 68"/>
              <a:gd name="T9" fmla="*/ 43 h 43"/>
            </a:gdLst>
            <a:ahLst/>
            <a:cxnLst>
              <a:cxn ang="0">
                <a:pos x="T0" y="T1"/>
              </a:cxn>
              <a:cxn ang="0">
                <a:pos x="T2" y="T3"/>
              </a:cxn>
              <a:cxn ang="0">
                <a:pos x="T4" y="T5"/>
              </a:cxn>
              <a:cxn ang="0">
                <a:pos x="T6" y="T7"/>
              </a:cxn>
              <a:cxn ang="0">
                <a:pos x="T8" y="T9"/>
              </a:cxn>
            </a:cxnLst>
            <a:rect l="0" t="0" r="r" b="b"/>
            <a:pathLst>
              <a:path w="68" h="43">
                <a:moveTo>
                  <a:pt x="7" y="43"/>
                </a:moveTo>
                <a:lnTo>
                  <a:pt x="0" y="25"/>
                </a:lnTo>
                <a:lnTo>
                  <a:pt x="62" y="0"/>
                </a:lnTo>
                <a:lnTo>
                  <a:pt x="68" y="18"/>
                </a:lnTo>
                <a:lnTo>
                  <a:pt x="7" y="4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4" name="Freeform 84"/>
          <p:cNvSpPr/>
          <p:nvPr/>
        </p:nvSpPr>
        <p:spPr bwMode="auto">
          <a:xfrm>
            <a:off x="5972052" y="1225047"/>
            <a:ext cx="109509" cy="66658"/>
          </a:xfrm>
          <a:custGeom>
            <a:avLst/>
            <a:gdLst>
              <a:gd name="T0" fmla="*/ 16 w 67"/>
              <a:gd name="T1" fmla="*/ 39 h 41"/>
              <a:gd name="T2" fmla="*/ 2 w 67"/>
              <a:gd name="T3" fmla="*/ 33 h 41"/>
              <a:gd name="T4" fmla="*/ 8 w 67"/>
              <a:gd name="T5" fmla="*/ 19 h 41"/>
              <a:gd name="T6" fmla="*/ 50 w 67"/>
              <a:gd name="T7" fmla="*/ 2 h 41"/>
              <a:gd name="T8" fmla="*/ 64 w 67"/>
              <a:gd name="T9" fmla="*/ 8 h 41"/>
              <a:gd name="T10" fmla="*/ 58 w 67"/>
              <a:gd name="T11" fmla="*/ 22 h 41"/>
              <a:gd name="T12" fmla="*/ 16 w 67"/>
              <a:gd name="T13" fmla="*/ 39 h 41"/>
            </a:gdLst>
            <a:ahLst/>
            <a:cxnLst>
              <a:cxn ang="0">
                <a:pos x="T0" y="T1"/>
              </a:cxn>
              <a:cxn ang="0">
                <a:pos x="T2" y="T3"/>
              </a:cxn>
              <a:cxn ang="0">
                <a:pos x="T4" y="T5"/>
              </a:cxn>
              <a:cxn ang="0">
                <a:pos x="T6" y="T7"/>
              </a:cxn>
              <a:cxn ang="0">
                <a:pos x="T8" y="T9"/>
              </a:cxn>
              <a:cxn ang="0">
                <a:pos x="T10" y="T11"/>
              </a:cxn>
              <a:cxn ang="0">
                <a:pos x="T12" y="T13"/>
              </a:cxn>
            </a:cxnLst>
            <a:rect l="0" t="0" r="r" b="b"/>
            <a:pathLst>
              <a:path w="67" h="41">
                <a:moveTo>
                  <a:pt x="16" y="39"/>
                </a:moveTo>
                <a:cubicBezTo>
                  <a:pt x="10" y="41"/>
                  <a:pt x="4" y="39"/>
                  <a:pt x="2" y="33"/>
                </a:cubicBezTo>
                <a:cubicBezTo>
                  <a:pt x="0" y="28"/>
                  <a:pt x="2" y="21"/>
                  <a:pt x="8" y="19"/>
                </a:cubicBezTo>
                <a:cubicBezTo>
                  <a:pt x="50" y="2"/>
                  <a:pt x="50" y="2"/>
                  <a:pt x="50" y="2"/>
                </a:cubicBezTo>
                <a:cubicBezTo>
                  <a:pt x="56" y="0"/>
                  <a:pt x="62" y="3"/>
                  <a:pt x="64" y="8"/>
                </a:cubicBezTo>
                <a:cubicBezTo>
                  <a:pt x="67" y="14"/>
                  <a:pt x="64" y="20"/>
                  <a:pt x="58" y="22"/>
                </a:cubicBezTo>
                <a:lnTo>
                  <a:pt x="16" y="3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5" name="Freeform 85"/>
          <p:cNvSpPr>
            <a:spLocks noEditPoints="1"/>
          </p:cNvSpPr>
          <p:nvPr/>
        </p:nvSpPr>
        <p:spPr bwMode="auto">
          <a:xfrm>
            <a:off x="5908965" y="2093976"/>
            <a:ext cx="334479" cy="119032"/>
          </a:xfrm>
          <a:custGeom>
            <a:avLst/>
            <a:gdLst>
              <a:gd name="T0" fmla="*/ 142 w 205"/>
              <a:gd name="T1" fmla="*/ 5 h 73"/>
              <a:gd name="T2" fmla="*/ 157 w 205"/>
              <a:gd name="T3" fmla="*/ 2 h 73"/>
              <a:gd name="T4" fmla="*/ 164 w 205"/>
              <a:gd name="T5" fmla="*/ 5 h 73"/>
              <a:gd name="T6" fmla="*/ 179 w 205"/>
              <a:gd name="T7" fmla="*/ 2 h 73"/>
              <a:gd name="T8" fmla="*/ 202 w 205"/>
              <a:gd name="T9" fmla="*/ 18 h 73"/>
              <a:gd name="T10" fmla="*/ 187 w 205"/>
              <a:gd name="T11" fmla="*/ 42 h 73"/>
              <a:gd name="T12" fmla="*/ 177 w 205"/>
              <a:gd name="T13" fmla="*/ 43 h 73"/>
              <a:gd name="T14" fmla="*/ 166 w 205"/>
              <a:gd name="T15" fmla="*/ 18 h 73"/>
              <a:gd name="T16" fmla="*/ 172 w 205"/>
              <a:gd name="T17" fmla="*/ 45 h 73"/>
              <a:gd name="T18" fmla="*/ 167 w 205"/>
              <a:gd name="T19" fmla="*/ 50 h 73"/>
              <a:gd name="T20" fmla="*/ 142 w 205"/>
              <a:gd name="T21" fmla="*/ 55 h 73"/>
              <a:gd name="T22" fmla="*/ 142 w 205"/>
              <a:gd name="T23" fmla="*/ 20 h 73"/>
              <a:gd name="T24" fmla="*/ 158 w 205"/>
              <a:gd name="T25" fmla="*/ 17 h 73"/>
              <a:gd name="T26" fmla="*/ 163 w 205"/>
              <a:gd name="T27" fmla="*/ 19 h 73"/>
              <a:gd name="T28" fmla="*/ 161 w 205"/>
              <a:gd name="T29" fmla="*/ 9 h 73"/>
              <a:gd name="T30" fmla="*/ 155 w 205"/>
              <a:gd name="T31" fmla="*/ 5 h 73"/>
              <a:gd name="T32" fmla="*/ 142 w 205"/>
              <a:gd name="T33" fmla="*/ 8 h 73"/>
              <a:gd name="T34" fmla="*/ 142 w 205"/>
              <a:gd name="T35" fmla="*/ 5 h 73"/>
              <a:gd name="T36" fmla="*/ 28 w 205"/>
              <a:gd name="T37" fmla="*/ 30 h 73"/>
              <a:gd name="T38" fmla="*/ 116 w 205"/>
              <a:gd name="T39" fmla="*/ 13 h 73"/>
              <a:gd name="T40" fmla="*/ 121 w 205"/>
              <a:gd name="T41" fmla="*/ 9 h 73"/>
              <a:gd name="T42" fmla="*/ 142 w 205"/>
              <a:gd name="T43" fmla="*/ 5 h 73"/>
              <a:gd name="T44" fmla="*/ 142 w 205"/>
              <a:gd name="T45" fmla="*/ 8 h 73"/>
              <a:gd name="T46" fmla="*/ 124 w 205"/>
              <a:gd name="T47" fmla="*/ 11 h 73"/>
              <a:gd name="T48" fmla="*/ 120 w 205"/>
              <a:gd name="T49" fmla="*/ 17 h 73"/>
              <a:gd name="T50" fmla="*/ 122 w 205"/>
              <a:gd name="T51" fmla="*/ 28 h 73"/>
              <a:gd name="T52" fmla="*/ 122 w 205"/>
              <a:gd name="T53" fmla="*/ 28 h 73"/>
              <a:gd name="T54" fmla="*/ 126 w 205"/>
              <a:gd name="T55" fmla="*/ 24 h 73"/>
              <a:gd name="T56" fmla="*/ 142 w 205"/>
              <a:gd name="T57" fmla="*/ 20 h 73"/>
              <a:gd name="T58" fmla="*/ 142 w 205"/>
              <a:gd name="T59" fmla="*/ 55 h 73"/>
              <a:gd name="T60" fmla="*/ 130 w 205"/>
              <a:gd name="T61" fmla="*/ 57 h 73"/>
              <a:gd name="T62" fmla="*/ 125 w 205"/>
              <a:gd name="T63" fmla="*/ 56 h 73"/>
              <a:gd name="T64" fmla="*/ 35 w 205"/>
              <a:gd name="T65" fmla="*/ 73 h 73"/>
              <a:gd name="T66" fmla="*/ 28 w 205"/>
              <a:gd name="T67" fmla="*/ 70 h 73"/>
              <a:gd name="T68" fmla="*/ 28 w 205"/>
              <a:gd name="T69" fmla="*/ 67 h 73"/>
              <a:gd name="T70" fmla="*/ 35 w 205"/>
              <a:gd name="T71" fmla="*/ 70 h 73"/>
              <a:gd name="T72" fmla="*/ 35 w 205"/>
              <a:gd name="T73" fmla="*/ 70 h 73"/>
              <a:gd name="T74" fmla="*/ 37 w 205"/>
              <a:gd name="T75" fmla="*/ 70 h 73"/>
              <a:gd name="T76" fmla="*/ 42 w 205"/>
              <a:gd name="T77" fmla="*/ 62 h 73"/>
              <a:gd name="T78" fmla="*/ 36 w 205"/>
              <a:gd name="T79" fmla="*/ 57 h 73"/>
              <a:gd name="T80" fmla="*/ 40 w 205"/>
              <a:gd name="T81" fmla="*/ 50 h 73"/>
              <a:gd name="T82" fmla="*/ 34 w 205"/>
              <a:gd name="T83" fmla="*/ 45 h 73"/>
              <a:gd name="T84" fmla="*/ 37 w 205"/>
              <a:gd name="T85" fmla="*/ 38 h 73"/>
              <a:gd name="T86" fmla="*/ 30 w 205"/>
              <a:gd name="T87" fmla="*/ 33 h 73"/>
              <a:gd name="T88" fmla="*/ 28 w 205"/>
              <a:gd name="T89" fmla="*/ 33 h 73"/>
              <a:gd name="T90" fmla="*/ 28 w 205"/>
              <a:gd name="T91" fmla="*/ 34 h 73"/>
              <a:gd name="T92" fmla="*/ 28 w 205"/>
              <a:gd name="T93" fmla="*/ 30 h 73"/>
              <a:gd name="T94" fmla="*/ 26 w 205"/>
              <a:gd name="T95" fmla="*/ 31 h 73"/>
              <a:gd name="T96" fmla="*/ 28 w 205"/>
              <a:gd name="T97" fmla="*/ 30 h 73"/>
              <a:gd name="T98" fmla="*/ 28 w 205"/>
              <a:gd name="T99" fmla="*/ 34 h 73"/>
              <a:gd name="T100" fmla="*/ 13 w 205"/>
              <a:gd name="T101" fmla="*/ 49 h 73"/>
              <a:gd name="T102" fmla="*/ 15 w 205"/>
              <a:gd name="T103" fmla="*/ 62 h 73"/>
              <a:gd name="T104" fmla="*/ 28 w 205"/>
              <a:gd name="T105" fmla="*/ 67 h 73"/>
              <a:gd name="T106" fmla="*/ 28 w 205"/>
              <a:gd name="T107" fmla="*/ 70 h 73"/>
              <a:gd name="T108" fmla="*/ 0 w 205"/>
              <a:gd name="T109" fmla="*/ 58 h 73"/>
              <a:gd name="T110" fmla="*/ 26 w 205"/>
              <a:gd name="T111" fmla="*/ 3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5" h="73">
                <a:moveTo>
                  <a:pt x="142" y="5"/>
                </a:moveTo>
                <a:cubicBezTo>
                  <a:pt x="157" y="2"/>
                  <a:pt x="157" y="2"/>
                  <a:pt x="157" y="2"/>
                </a:cubicBezTo>
                <a:cubicBezTo>
                  <a:pt x="160" y="1"/>
                  <a:pt x="163" y="3"/>
                  <a:pt x="164" y="5"/>
                </a:cubicBezTo>
                <a:cubicBezTo>
                  <a:pt x="179" y="2"/>
                  <a:pt x="179" y="2"/>
                  <a:pt x="179" y="2"/>
                </a:cubicBezTo>
                <a:cubicBezTo>
                  <a:pt x="190" y="0"/>
                  <a:pt x="200" y="7"/>
                  <a:pt x="202" y="18"/>
                </a:cubicBezTo>
                <a:cubicBezTo>
                  <a:pt x="205" y="29"/>
                  <a:pt x="197" y="39"/>
                  <a:pt x="187" y="42"/>
                </a:cubicBezTo>
                <a:cubicBezTo>
                  <a:pt x="177" y="43"/>
                  <a:pt x="177" y="43"/>
                  <a:pt x="177" y="43"/>
                </a:cubicBezTo>
                <a:cubicBezTo>
                  <a:pt x="166" y="18"/>
                  <a:pt x="166" y="18"/>
                  <a:pt x="166" y="18"/>
                </a:cubicBezTo>
                <a:cubicBezTo>
                  <a:pt x="172" y="45"/>
                  <a:pt x="172" y="45"/>
                  <a:pt x="172" y="45"/>
                </a:cubicBezTo>
                <a:cubicBezTo>
                  <a:pt x="172" y="47"/>
                  <a:pt x="170" y="50"/>
                  <a:pt x="167" y="50"/>
                </a:cubicBezTo>
                <a:cubicBezTo>
                  <a:pt x="142" y="55"/>
                  <a:pt x="142" y="55"/>
                  <a:pt x="142" y="55"/>
                </a:cubicBezTo>
                <a:cubicBezTo>
                  <a:pt x="142" y="20"/>
                  <a:pt x="142" y="20"/>
                  <a:pt x="142" y="20"/>
                </a:cubicBezTo>
                <a:cubicBezTo>
                  <a:pt x="158" y="17"/>
                  <a:pt x="158" y="17"/>
                  <a:pt x="158" y="17"/>
                </a:cubicBezTo>
                <a:cubicBezTo>
                  <a:pt x="160" y="17"/>
                  <a:pt x="162" y="18"/>
                  <a:pt x="163" y="19"/>
                </a:cubicBezTo>
                <a:cubicBezTo>
                  <a:pt x="161" y="9"/>
                  <a:pt x="161" y="9"/>
                  <a:pt x="161" y="9"/>
                </a:cubicBezTo>
                <a:cubicBezTo>
                  <a:pt x="161" y="6"/>
                  <a:pt x="158" y="5"/>
                  <a:pt x="155" y="5"/>
                </a:cubicBezTo>
                <a:cubicBezTo>
                  <a:pt x="142" y="8"/>
                  <a:pt x="142" y="8"/>
                  <a:pt x="142" y="8"/>
                </a:cubicBezTo>
                <a:lnTo>
                  <a:pt x="142" y="5"/>
                </a:lnTo>
                <a:close/>
                <a:moveTo>
                  <a:pt x="28" y="30"/>
                </a:moveTo>
                <a:cubicBezTo>
                  <a:pt x="116" y="13"/>
                  <a:pt x="116" y="13"/>
                  <a:pt x="116" y="13"/>
                </a:cubicBezTo>
                <a:cubicBezTo>
                  <a:pt x="117" y="11"/>
                  <a:pt x="119" y="9"/>
                  <a:pt x="121" y="9"/>
                </a:cubicBezTo>
                <a:cubicBezTo>
                  <a:pt x="142" y="5"/>
                  <a:pt x="142" y="5"/>
                  <a:pt x="142" y="5"/>
                </a:cubicBezTo>
                <a:cubicBezTo>
                  <a:pt x="142" y="8"/>
                  <a:pt x="142" y="8"/>
                  <a:pt x="142" y="8"/>
                </a:cubicBezTo>
                <a:cubicBezTo>
                  <a:pt x="124" y="11"/>
                  <a:pt x="124" y="11"/>
                  <a:pt x="124" y="11"/>
                </a:cubicBezTo>
                <a:cubicBezTo>
                  <a:pt x="121" y="12"/>
                  <a:pt x="119" y="15"/>
                  <a:pt x="120" y="17"/>
                </a:cubicBezTo>
                <a:cubicBezTo>
                  <a:pt x="122" y="28"/>
                  <a:pt x="122" y="28"/>
                  <a:pt x="122" y="28"/>
                </a:cubicBezTo>
                <a:cubicBezTo>
                  <a:pt x="122" y="28"/>
                  <a:pt x="122" y="28"/>
                  <a:pt x="122" y="28"/>
                </a:cubicBezTo>
                <a:cubicBezTo>
                  <a:pt x="122" y="26"/>
                  <a:pt x="124" y="24"/>
                  <a:pt x="126" y="24"/>
                </a:cubicBezTo>
                <a:cubicBezTo>
                  <a:pt x="142" y="20"/>
                  <a:pt x="142" y="20"/>
                  <a:pt x="142" y="20"/>
                </a:cubicBezTo>
                <a:cubicBezTo>
                  <a:pt x="142" y="55"/>
                  <a:pt x="142" y="55"/>
                  <a:pt x="142" y="55"/>
                </a:cubicBezTo>
                <a:cubicBezTo>
                  <a:pt x="130" y="57"/>
                  <a:pt x="130" y="57"/>
                  <a:pt x="130" y="57"/>
                </a:cubicBezTo>
                <a:cubicBezTo>
                  <a:pt x="128" y="58"/>
                  <a:pt x="126" y="57"/>
                  <a:pt x="125" y="56"/>
                </a:cubicBezTo>
                <a:cubicBezTo>
                  <a:pt x="35" y="73"/>
                  <a:pt x="35" y="73"/>
                  <a:pt x="35" y="73"/>
                </a:cubicBezTo>
                <a:cubicBezTo>
                  <a:pt x="28" y="70"/>
                  <a:pt x="28" y="70"/>
                  <a:pt x="28" y="70"/>
                </a:cubicBezTo>
                <a:cubicBezTo>
                  <a:pt x="28" y="67"/>
                  <a:pt x="28" y="67"/>
                  <a:pt x="28" y="67"/>
                </a:cubicBezTo>
                <a:cubicBezTo>
                  <a:pt x="35" y="70"/>
                  <a:pt x="35" y="70"/>
                  <a:pt x="35" y="70"/>
                </a:cubicBezTo>
                <a:cubicBezTo>
                  <a:pt x="35" y="70"/>
                  <a:pt x="35" y="70"/>
                  <a:pt x="35" y="70"/>
                </a:cubicBezTo>
                <a:cubicBezTo>
                  <a:pt x="37" y="70"/>
                  <a:pt x="37" y="70"/>
                  <a:pt x="37" y="70"/>
                </a:cubicBezTo>
                <a:cubicBezTo>
                  <a:pt x="41" y="69"/>
                  <a:pt x="43" y="66"/>
                  <a:pt x="42" y="62"/>
                </a:cubicBezTo>
                <a:cubicBezTo>
                  <a:pt x="42" y="59"/>
                  <a:pt x="39" y="57"/>
                  <a:pt x="36" y="57"/>
                </a:cubicBezTo>
                <a:cubicBezTo>
                  <a:pt x="39" y="56"/>
                  <a:pt x="40" y="53"/>
                  <a:pt x="40" y="50"/>
                </a:cubicBezTo>
                <a:cubicBezTo>
                  <a:pt x="39" y="47"/>
                  <a:pt x="37" y="45"/>
                  <a:pt x="34" y="45"/>
                </a:cubicBezTo>
                <a:cubicBezTo>
                  <a:pt x="36" y="44"/>
                  <a:pt x="38" y="41"/>
                  <a:pt x="37" y="38"/>
                </a:cubicBezTo>
                <a:cubicBezTo>
                  <a:pt x="37" y="34"/>
                  <a:pt x="33" y="32"/>
                  <a:pt x="30" y="33"/>
                </a:cubicBezTo>
                <a:cubicBezTo>
                  <a:pt x="28" y="33"/>
                  <a:pt x="28" y="33"/>
                  <a:pt x="28" y="33"/>
                </a:cubicBezTo>
                <a:cubicBezTo>
                  <a:pt x="28" y="34"/>
                  <a:pt x="28" y="34"/>
                  <a:pt x="28" y="34"/>
                </a:cubicBezTo>
                <a:lnTo>
                  <a:pt x="28" y="30"/>
                </a:lnTo>
                <a:close/>
                <a:moveTo>
                  <a:pt x="26" y="31"/>
                </a:moveTo>
                <a:cubicBezTo>
                  <a:pt x="28" y="30"/>
                  <a:pt x="28" y="30"/>
                  <a:pt x="28" y="30"/>
                </a:cubicBezTo>
                <a:cubicBezTo>
                  <a:pt x="28" y="34"/>
                  <a:pt x="28" y="34"/>
                  <a:pt x="28" y="34"/>
                </a:cubicBezTo>
                <a:cubicBezTo>
                  <a:pt x="13" y="49"/>
                  <a:pt x="13" y="49"/>
                  <a:pt x="13" y="49"/>
                </a:cubicBezTo>
                <a:cubicBezTo>
                  <a:pt x="15" y="62"/>
                  <a:pt x="15" y="62"/>
                  <a:pt x="15" y="62"/>
                </a:cubicBezTo>
                <a:cubicBezTo>
                  <a:pt x="28" y="67"/>
                  <a:pt x="28" y="67"/>
                  <a:pt x="28" y="67"/>
                </a:cubicBezTo>
                <a:cubicBezTo>
                  <a:pt x="28" y="70"/>
                  <a:pt x="28" y="70"/>
                  <a:pt x="28" y="70"/>
                </a:cubicBezTo>
                <a:cubicBezTo>
                  <a:pt x="0" y="58"/>
                  <a:pt x="0" y="58"/>
                  <a:pt x="0" y="58"/>
                </a:cubicBezTo>
                <a:lnTo>
                  <a:pt x="26" y="3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6" name="Freeform 86"/>
          <p:cNvSpPr/>
          <p:nvPr/>
        </p:nvSpPr>
        <p:spPr bwMode="auto">
          <a:xfrm>
            <a:off x="7294492" y="2401078"/>
            <a:ext cx="184499" cy="236873"/>
          </a:xfrm>
          <a:custGeom>
            <a:avLst/>
            <a:gdLst>
              <a:gd name="T0" fmla="*/ 113 w 113"/>
              <a:gd name="T1" fmla="*/ 25 h 145"/>
              <a:gd name="T2" fmla="*/ 108 w 113"/>
              <a:gd name="T3" fmla="*/ 22 h 145"/>
              <a:gd name="T4" fmla="*/ 42 w 113"/>
              <a:gd name="T5" fmla="*/ 128 h 145"/>
              <a:gd name="T6" fmla="*/ 19 w 113"/>
              <a:gd name="T7" fmla="*/ 132 h 145"/>
              <a:gd name="T8" fmla="*/ 12 w 113"/>
              <a:gd name="T9" fmla="*/ 109 h 145"/>
              <a:gd name="T10" fmla="*/ 78 w 113"/>
              <a:gd name="T11" fmla="*/ 3 h 145"/>
              <a:gd name="T12" fmla="*/ 73 w 113"/>
              <a:gd name="T13" fmla="*/ 0 h 145"/>
              <a:gd name="T14" fmla="*/ 6 w 113"/>
              <a:gd name="T15" fmla="*/ 107 h 145"/>
              <a:gd name="T16" fmla="*/ 15 w 113"/>
              <a:gd name="T17" fmla="*/ 138 h 145"/>
              <a:gd name="T18" fmla="*/ 47 w 113"/>
              <a:gd name="T19" fmla="*/ 132 h 145"/>
              <a:gd name="T20" fmla="*/ 113 w 113"/>
              <a:gd name="T21" fmla="*/ 2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145">
                <a:moveTo>
                  <a:pt x="113" y="25"/>
                </a:moveTo>
                <a:cubicBezTo>
                  <a:pt x="108" y="22"/>
                  <a:pt x="108" y="22"/>
                  <a:pt x="108" y="22"/>
                </a:cubicBezTo>
                <a:cubicBezTo>
                  <a:pt x="42" y="128"/>
                  <a:pt x="42" y="128"/>
                  <a:pt x="42" y="128"/>
                </a:cubicBezTo>
                <a:cubicBezTo>
                  <a:pt x="38" y="135"/>
                  <a:pt x="27" y="137"/>
                  <a:pt x="19" y="132"/>
                </a:cubicBezTo>
                <a:cubicBezTo>
                  <a:pt x="11" y="127"/>
                  <a:pt x="8" y="117"/>
                  <a:pt x="12" y="109"/>
                </a:cubicBezTo>
                <a:cubicBezTo>
                  <a:pt x="78" y="3"/>
                  <a:pt x="78" y="3"/>
                  <a:pt x="78" y="3"/>
                </a:cubicBezTo>
                <a:cubicBezTo>
                  <a:pt x="73" y="0"/>
                  <a:pt x="73" y="0"/>
                  <a:pt x="73" y="0"/>
                </a:cubicBezTo>
                <a:cubicBezTo>
                  <a:pt x="6" y="107"/>
                  <a:pt x="6" y="107"/>
                  <a:pt x="6" y="107"/>
                </a:cubicBezTo>
                <a:cubicBezTo>
                  <a:pt x="0" y="117"/>
                  <a:pt x="4" y="131"/>
                  <a:pt x="15" y="138"/>
                </a:cubicBezTo>
                <a:cubicBezTo>
                  <a:pt x="26" y="145"/>
                  <a:pt x="40" y="142"/>
                  <a:pt x="47" y="132"/>
                </a:cubicBezTo>
                <a:lnTo>
                  <a:pt x="113" y="2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7" name="Freeform 87"/>
          <p:cNvSpPr/>
          <p:nvPr/>
        </p:nvSpPr>
        <p:spPr bwMode="auto">
          <a:xfrm>
            <a:off x="7399240" y="2392746"/>
            <a:ext cx="89274" cy="61896"/>
          </a:xfrm>
          <a:custGeom>
            <a:avLst/>
            <a:gdLst>
              <a:gd name="T0" fmla="*/ 54 w 55"/>
              <a:gd name="T1" fmla="*/ 35 h 38"/>
              <a:gd name="T2" fmla="*/ 48 w 55"/>
              <a:gd name="T3" fmla="*/ 37 h 38"/>
              <a:gd name="T4" fmla="*/ 3 w 55"/>
              <a:gd name="T5" fmla="*/ 9 h 38"/>
              <a:gd name="T6" fmla="*/ 2 w 55"/>
              <a:gd name="T7" fmla="*/ 3 h 38"/>
              <a:gd name="T8" fmla="*/ 8 w 55"/>
              <a:gd name="T9" fmla="*/ 1 h 38"/>
              <a:gd name="T10" fmla="*/ 53 w 55"/>
              <a:gd name="T11" fmla="*/ 29 h 38"/>
              <a:gd name="T12" fmla="*/ 54 w 55"/>
              <a:gd name="T13" fmla="*/ 35 h 38"/>
            </a:gdLst>
            <a:ahLst/>
            <a:cxnLst>
              <a:cxn ang="0">
                <a:pos x="T0" y="T1"/>
              </a:cxn>
              <a:cxn ang="0">
                <a:pos x="T2" y="T3"/>
              </a:cxn>
              <a:cxn ang="0">
                <a:pos x="T4" y="T5"/>
              </a:cxn>
              <a:cxn ang="0">
                <a:pos x="T6" y="T7"/>
              </a:cxn>
              <a:cxn ang="0">
                <a:pos x="T8" y="T9"/>
              </a:cxn>
              <a:cxn ang="0">
                <a:pos x="T10" y="T11"/>
              </a:cxn>
              <a:cxn ang="0">
                <a:pos x="T12" y="T13"/>
              </a:cxn>
            </a:cxnLst>
            <a:rect l="0" t="0" r="r" b="b"/>
            <a:pathLst>
              <a:path w="55" h="38">
                <a:moveTo>
                  <a:pt x="54" y="35"/>
                </a:moveTo>
                <a:cubicBezTo>
                  <a:pt x="53" y="37"/>
                  <a:pt x="50" y="38"/>
                  <a:pt x="48" y="37"/>
                </a:cubicBezTo>
                <a:cubicBezTo>
                  <a:pt x="3" y="9"/>
                  <a:pt x="3" y="9"/>
                  <a:pt x="3" y="9"/>
                </a:cubicBezTo>
                <a:cubicBezTo>
                  <a:pt x="1" y="7"/>
                  <a:pt x="0" y="5"/>
                  <a:pt x="2" y="3"/>
                </a:cubicBezTo>
                <a:cubicBezTo>
                  <a:pt x="3" y="1"/>
                  <a:pt x="6" y="0"/>
                  <a:pt x="8" y="1"/>
                </a:cubicBezTo>
                <a:cubicBezTo>
                  <a:pt x="53" y="29"/>
                  <a:pt x="53" y="29"/>
                  <a:pt x="53" y="29"/>
                </a:cubicBezTo>
                <a:cubicBezTo>
                  <a:pt x="55" y="31"/>
                  <a:pt x="55" y="33"/>
                  <a:pt x="54" y="3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8" name="Freeform 88"/>
          <p:cNvSpPr/>
          <p:nvPr/>
        </p:nvSpPr>
        <p:spPr bwMode="auto">
          <a:xfrm>
            <a:off x="7330201" y="2441549"/>
            <a:ext cx="122603" cy="170215"/>
          </a:xfrm>
          <a:custGeom>
            <a:avLst/>
            <a:gdLst>
              <a:gd name="T0" fmla="*/ 75 w 75"/>
              <a:gd name="T1" fmla="*/ 4 h 104"/>
              <a:gd name="T2" fmla="*/ 69 w 75"/>
              <a:gd name="T3" fmla="*/ 0 h 104"/>
              <a:gd name="T4" fmla="*/ 10 w 75"/>
              <a:gd name="T5" fmla="*/ 95 h 104"/>
              <a:gd name="T6" fmla="*/ 0 w 75"/>
              <a:gd name="T7" fmla="*/ 100 h 104"/>
              <a:gd name="T8" fmla="*/ 1 w 75"/>
              <a:gd name="T9" fmla="*/ 101 h 104"/>
              <a:gd name="T10" fmla="*/ 17 w 75"/>
              <a:gd name="T11" fmla="*/ 98 h 104"/>
              <a:gd name="T12" fmla="*/ 75 w 75"/>
              <a:gd name="T13" fmla="*/ 4 h 104"/>
            </a:gdLst>
            <a:ahLst/>
            <a:cxnLst>
              <a:cxn ang="0">
                <a:pos x="T0" y="T1"/>
              </a:cxn>
              <a:cxn ang="0">
                <a:pos x="T2" y="T3"/>
              </a:cxn>
              <a:cxn ang="0">
                <a:pos x="T4" y="T5"/>
              </a:cxn>
              <a:cxn ang="0">
                <a:pos x="T6" y="T7"/>
              </a:cxn>
              <a:cxn ang="0">
                <a:pos x="T8" y="T9"/>
              </a:cxn>
              <a:cxn ang="0">
                <a:pos x="T10" y="T11"/>
              </a:cxn>
              <a:cxn ang="0">
                <a:pos x="T12" y="T13"/>
              </a:cxn>
            </a:cxnLst>
            <a:rect l="0" t="0" r="r" b="b"/>
            <a:pathLst>
              <a:path w="75" h="104">
                <a:moveTo>
                  <a:pt x="75" y="4"/>
                </a:moveTo>
                <a:cubicBezTo>
                  <a:pt x="69" y="0"/>
                  <a:pt x="69" y="0"/>
                  <a:pt x="69" y="0"/>
                </a:cubicBezTo>
                <a:cubicBezTo>
                  <a:pt x="10" y="95"/>
                  <a:pt x="10" y="95"/>
                  <a:pt x="10" y="95"/>
                </a:cubicBezTo>
                <a:cubicBezTo>
                  <a:pt x="8" y="98"/>
                  <a:pt x="4" y="100"/>
                  <a:pt x="0" y="100"/>
                </a:cubicBezTo>
                <a:cubicBezTo>
                  <a:pt x="0" y="100"/>
                  <a:pt x="1" y="100"/>
                  <a:pt x="1" y="101"/>
                </a:cubicBezTo>
                <a:cubicBezTo>
                  <a:pt x="7" y="104"/>
                  <a:pt x="14" y="103"/>
                  <a:pt x="17" y="98"/>
                </a:cubicBezTo>
                <a:lnTo>
                  <a:pt x="75" y="4"/>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9" name="Freeform 89"/>
          <p:cNvSpPr>
            <a:spLocks noEditPoints="1"/>
          </p:cNvSpPr>
          <p:nvPr/>
        </p:nvSpPr>
        <p:spPr bwMode="auto">
          <a:xfrm>
            <a:off x="7044525" y="1472633"/>
            <a:ext cx="166644" cy="121412"/>
          </a:xfrm>
          <a:custGeom>
            <a:avLst/>
            <a:gdLst>
              <a:gd name="T0" fmla="*/ 84 w 102"/>
              <a:gd name="T1" fmla="*/ 71 h 74"/>
              <a:gd name="T2" fmla="*/ 79 w 102"/>
              <a:gd name="T3" fmla="*/ 69 h 74"/>
              <a:gd name="T4" fmla="*/ 79 w 102"/>
              <a:gd name="T5" fmla="*/ 69 h 74"/>
              <a:gd name="T6" fmla="*/ 79 w 102"/>
              <a:gd name="T7" fmla="*/ 52 h 74"/>
              <a:gd name="T8" fmla="*/ 86 w 102"/>
              <a:gd name="T9" fmla="*/ 49 h 74"/>
              <a:gd name="T10" fmla="*/ 90 w 102"/>
              <a:gd name="T11" fmla="*/ 38 h 74"/>
              <a:gd name="T12" fmla="*/ 79 w 102"/>
              <a:gd name="T13" fmla="*/ 31 h 74"/>
              <a:gd name="T14" fmla="*/ 85 w 102"/>
              <a:gd name="T15" fmla="*/ 20 h 74"/>
              <a:gd name="T16" fmla="*/ 79 w 102"/>
              <a:gd name="T17" fmla="*/ 16 h 74"/>
              <a:gd name="T18" fmla="*/ 72 w 102"/>
              <a:gd name="T19" fmla="*/ 3 h 74"/>
              <a:gd name="T20" fmla="*/ 79 w 102"/>
              <a:gd name="T21" fmla="*/ 16 h 74"/>
              <a:gd name="T22" fmla="*/ 72 w 102"/>
              <a:gd name="T23" fmla="*/ 21 h 74"/>
              <a:gd name="T24" fmla="*/ 72 w 102"/>
              <a:gd name="T25" fmla="*/ 9 h 74"/>
              <a:gd name="T26" fmla="*/ 79 w 102"/>
              <a:gd name="T27" fmla="*/ 73 h 74"/>
              <a:gd name="T28" fmla="*/ 72 w 102"/>
              <a:gd name="T29" fmla="*/ 69 h 74"/>
              <a:gd name="T30" fmla="*/ 79 w 102"/>
              <a:gd name="T31" fmla="*/ 73 h 74"/>
              <a:gd name="T32" fmla="*/ 79 w 102"/>
              <a:gd name="T33" fmla="*/ 34 h 74"/>
              <a:gd name="T34" fmla="*/ 75 w 102"/>
              <a:gd name="T35" fmla="*/ 45 h 74"/>
              <a:gd name="T36" fmla="*/ 79 w 102"/>
              <a:gd name="T37" fmla="*/ 52 h 74"/>
              <a:gd name="T38" fmla="*/ 72 w 102"/>
              <a:gd name="T39" fmla="*/ 25 h 74"/>
              <a:gd name="T40" fmla="*/ 79 w 102"/>
              <a:gd name="T41" fmla="*/ 31 h 74"/>
              <a:gd name="T42" fmla="*/ 72 w 102"/>
              <a:gd name="T43" fmla="*/ 3 h 74"/>
              <a:gd name="T44" fmla="*/ 71 w 102"/>
              <a:gd name="T45" fmla="*/ 8 h 74"/>
              <a:gd name="T46" fmla="*/ 66 w 102"/>
              <a:gd name="T47" fmla="*/ 2 h 74"/>
              <a:gd name="T48" fmla="*/ 66 w 102"/>
              <a:gd name="T49" fmla="*/ 73 h 74"/>
              <a:gd name="T50" fmla="*/ 67 w 102"/>
              <a:gd name="T51" fmla="*/ 65 h 74"/>
              <a:gd name="T52" fmla="*/ 72 w 102"/>
              <a:gd name="T53" fmla="*/ 74 h 74"/>
              <a:gd name="T54" fmla="*/ 72 w 102"/>
              <a:gd name="T55" fmla="*/ 21 h 74"/>
              <a:gd name="T56" fmla="*/ 72 w 102"/>
              <a:gd name="T57" fmla="*/ 52 h 74"/>
              <a:gd name="T58" fmla="*/ 66 w 102"/>
              <a:gd name="T59" fmla="*/ 57 h 74"/>
              <a:gd name="T60" fmla="*/ 69 w 102"/>
              <a:gd name="T61" fmla="*/ 16 h 74"/>
              <a:gd name="T62" fmla="*/ 22 w 102"/>
              <a:gd name="T63" fmla="*/ 10 h 74"/>
              <a:gd name="T64" fmla="*/ 66 w 102"/>
              <a:gd name="T65" fmla="*/ 5 h 74"/>
              <a:gd name="T66" fmla="*/ 64 w 102"/>
              <a:gd name="T67" fmla="*/ 6 h 74"/>
              <a:gd name="T68" fmla="*/ 66 w 102"/>
              <a:gd name="T69" fmla="*/ 16 h 74"/>
              <a:gd name="T70" fmla="*/ 66 w 102"/>
              <a:gd name="T71" fmla="*/ 64 h 74"/>
              <a:gd name="T72" fmla="*/ 37 w 102"/>
              <a:gd name="T73" fmla="*/ 57 h 74"/>
              <a:gd name="T74" fmla="*/ 22 w 102"/>
              <a:gd name="T75" fmla="*/ 49 h 74"/>
              <a:gd name="T76" fmla="*/ 27 w 102"/>
              <a:gd name="T77" fmla="*/ 48 h 74"/>
              <a:gd name="T78" fmla="*/ 22 w 102"/>
              <a:gd name="T79" fmla="*/ 27 h 74"/>
              <a:gd name="T80" fmla="*/ 2 w 102"/>
              <a:gd name="T81" fmla="*/ 41 h 74"/>
              <a:gd name="T82" fmla="*/ 22 w 102"/>
              <a:gd name="T83" fmla="*/ 10 h 74"/>
              <a:gd name="T84" fmla="*/ 17 w 102"/>
              <a:gd name="T85" fmla="*/ 28 h 74"/>
              <a:gd name="T86" fmla="*/ 22 w 102"/>
              <a:gd name="T87" fmla="*/ 49 h 74"/>
              <a:gd name="T88" fmla="*/ 2 w 102"/>
              <a:gd name="T89" fmla="*/ 4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2" h="74">
                <a:moveTo>
                  <a:pt x="79" y="7"/>
                </a:moveTo>
                <a:cubicBezTo>
                  <a:pt x="102" y="22"/>
                  <a:pt x="98" y="62"/>
                  <a:pt x="84" y="71"/>
                </a:cubicBezTo>
                <a:cubicBezTo>
                  <a:pt x="82" y="72"/>
                  <a:pt x="80" y="73"/>
                  <a:pt x="79" y="73"/>
                </a:cubicBezTo>
                <a:cubicBezTo>
                  <a:pt x="79" y="69"/>
                  <a:pt x="79" y="69"/>
                  <a:pt x="79" y="69"/>
                </a:cubicBezTo>
                <a:cubicBezTo>
                  <a:pt x="79" y="69"/>
                  <a:pt x="79" y="69"/>
                  <a:pt x="79" y="69"/>
                </a:cubicBezTo>
                <a:cubicBezTo>
                  <a:pt x="79" y="69"/>
                  <a:pt x="79" y="69"/>
                  <a:pt x="79" y="69"/>
                </a:cubicBezTo>
                <a:cubicBezTo>
                  <a:pt x="83" y="67"/>
                  <a:pt x="85" y="61"/>
                  <a:pt x="83" y="57"/>
                </a:cubicBezTo>
                <a:cubicBezTo>
                  <a:pt x="82" y="55"/>
                  <a:pt x="80" y="53"/>
                  <a:pt x="79" y="52"/>
                </a:cubicBezTo>
                <a:cubicBezTo>
                  <a:pt x="79" y="49"/>
                  <a:pt x="79" y="49"/>
                  <a:pt x="79" y="49"/>
                </a:cubicBezTo>
                <a:cubicBezTo>
                  <a:pt x="81" y="50"/>
                  <a:pt x="84" y="50"/>
                  <a:pt x="86" y="49"/>
                </a:cubicBezTo>
                <a:cubicBezTo>
                  <a:pt x="86" y="49"/>
                  <a:pt x="86" y="49"/>
                  <a:pt x="86" y="49"/>
                </a:cubicBezTo>
                <a:cubicBezTo>
                  <a:pt x="90" y="47"/>
                  <a:pt x="92" y="42"/>
                  <a:pt x="90" y="38"/>
                </a:cubicBezTo>
                <a:cubicBezTo>
                  <a:pt x="88" y="34"/>
                  <a:pt x="83" y="32"/>
                  <a:pt x="79" y="34"/>
                </a:cubicBezTo>
                <a:cubicBezTo>
                  <a:pt x="79" y="31"/>
                  <a:pt x="79" y="31"/>
                  <a:pt x="79" y="31"/>
                </a:cubicBezTo>
                <a:cubicBezTo>
                  <a:pt x="80" y="31"/>
                  <a:pt x="81" y="30"/>
                  <a:pt x="82" y="30"/>
                </a:cubicBezTo>
                <a:cubicBezTo>
                  <a:pt x="86" y="28"/>
                  <a:pt x="87" y="24"/>
                  <a:pt x="85" y="20"/>
                </a:cubicBezTo>
                <a:cubicBezTo>
                  <a:pt x="85" y="20"/>
                  <a:pt x="85" y="20"/>
                  <a:pt x="85" y="20"/>
                </a:cubicBezTo>
                <a:cubicBezTo>
                  <a:pt x="84" y="17"/>
                  <a:pt x="81" y="16"/>
                  <a:pt x="79" y="16"/>
                </a:cubicBezTo>
                <a:lnTo>
                  <a:pt x="79" y="7"/>
                </a:lnTo>
                <a:close/>
                <a:moveTo>
                  <a:pt x="72" y="3"/>
                </a:moveTo>
                <a:cubicBezTo>
                  <a:pt x="74" y="4"/>
                  <a:pt x="76" y="5"/>
                  <a:pt x="79" y="7"/>
                </a:cubicBezTo>
                <a:cubicBezTo>
                  <a:pt x="79" y="16"/>
                  <a:pt x="79" y="16"/>
                  <a:pt x="79" y="16"/>
                </a:cubicBezTo>
                <a:cubicBezTo>
                  <a:pt x="77" y="16"/>
                  <a:pt x="76" y="16"/>
                  <a:pt x="75" y="17"/>
                </a:cubicBezTo>
                <a:cubicBezTo>
                  <a:pt x="73" y="17"/>
                  <a:pt x="72" y="19"/>
                  <a:pt x="72" y="21"/>
                </a:cubicBezTo>
                <a:cubicBezTo>
                  <a:pt x="72" y="13"/>
                  <a:pt x="72" y="13"/>
                  <a:pt x="72" y="13"/>
                </a:cubicBezTo>
                <a:cubicBezTo>
                  <a:pt x="72" y="12"/>
                  <a:pt x="72" y="10"/>
                  <a:pt x="72" y="9"/>
                </a:cubicBezTo>
                <a:cubicBezTo>
                  <a:pt x="72" y="3"/>
                  <a:pt x="72" y="3"/>
                  <a:pt x="72" y="3"/>
                </a:cubicBezTo>
                <a:close/>
                <a:moveTo>
                  <a:pt x="79" y="73"/>
                </a:moveTo>
                <a:cubicBezTo>
                  <a:pt x="76" y="74"/>
                  <a:pt x="74" y="74"/>
                  <a:pt x="72" y="74"/>
                </a:cubicBezTo>
                <a:cubicBezTo>
                  <a:pt x="72" y="69"/>
                  <a:pt x="72" y="69"/>
                  <a:pt x="72" y="69"/>
                </a:cubicBezTo>
                <a:cubicBezTo>
                  <a:pt x="74" y="70"/>
                  <a:pt x="76" y="70"/>
                  <a:pt x="79" y="69"/>
                </a:cubicBezTo>
                <a:cubicBezTo>
                  <a:pt x="79" y="73"/>
                  <a:pt x="79" y="73"/>
                  <a:pt x="79" y="73"/>
                </a:cubicBezTo>
                <a:close/>
                <a:moveTo>
                  <a:pt x="79" y="31"/>
                </a:moveTo>
                <a:cubicBezTo>
                  <a:pt x="79" y="34"/>
                  <a:pt x="79" y="34"/>
                  <a:pt x="79" y="34"/>
                </a:cubicBezTo>
                <a:cubicBezTo>
                  <a:pt x="78" y="34"/>
                  <a:pt x="78" y="34"/>
                  <a:pt x="78" y="34"/>
                </a:cubicBezTo>
                <a:cubicBezTo>
                  <a:pt x="74" y="36"/>
                  <a:pt x="73" y="41"/>
                  <a:pt x="75" y="45"/>
                </a:cubicBezTo>
                <a:cubicBezTo>
                  <a:pt x="76" y="47"/>
                  <a:pt x="77" y="48"/>
                  <a:pt x="79" y="49"/>
                </a:cubicBezTo>
                <a:cubicBezTo>
                  <a:pt x="79" y="52"/>
                  <a:pt x="79" y="52"/>
                  <a:pt x="79" y="52"/>
                </a:cubicBezTo>
                <a:cubicBezTo>
                  <a:pt x="76" y="51"/>
                  <a:pt x="74" y="51"/>
                  <a:pt x="72" y="52"/>
                </a:cubicBezTo>
                <a:cubicBezTo>
                  <a:pt x="72" y="25"/>
                  <a:pt x="72" y="25"/>
                  <a:pt x="72" y="25"/>
                </a:cubicBezTo>
                <a:cubicBezTo>
                  <a:pt x="72" y="26"/>
                  <a:pt x="72" y="26"/>
                  <a:pt x="72" y="26"/>
                </a:cubicBezTo>
                <a:cubicBezTo>
                  <a:pt x="73" y="29"/>
                  <a:pt x="76" y="31"/>
                  <a:pt x="79" y="31"/>
                </a:cubicBezTo>
                <a:close/>
                <a:moveTo>
                  <a:pt x="66" y="2"/>
                </a:moveTo>
                <a:cubicBezTo>
                  <a:pt x="68" y="2"/>
                  <a:pt x="70" y="3"/>
                  <a:pt x="72" y="3"/>
                </a:cubicBezTo>
                <a:cubicBezTo>
                  <a:pt x="72" y="9"/>
                  <a:pt x="72" y="9"/>
                  <a:pt x="72" y="9"/>
                </a:cubicBezTo>
                <a:cubicBezTo>
                  <a:pt x="71" y="9"/>
                  <a:pt x="71" y="9"/>
                  <a:pt x="71" y="8"/>
                </a:cubicBezTo>
                <a:cubicBezTo>
                  <a:pt x="70" y="7"/>
                  <a:pt x="68" y="5"/>
                  <a:pt x="66" y="5"/>
                </a:cubicBezTo>
                <a:cubicBezTo>
                  <a:pt x="66" y="2"/>
                  <a:pt x="66" y="2"/>
                  <a:pt x="66" y="2"/>
                </a:cubicBezTo>
                <a:close/>
                <a:moveTo>
                  <a:pt x="72" y="74"/>
                </a:moveTo>
                <a:cubicBezTo>
                  <a:pt x="70" y="74"/>
                  <a:pt x="68" y="73"/>
                  <a:pt x="66" y="73"/>
                </a:cubicBezTo>
                <a:cubicBezTo>
                  <a:pt x="66" y="64"/>
                  <a:pt x="66" y="64"/>
                  <a:pt x="66" y="64"/>
                </a:cubicBezTo>
                <a:cubicBezTo>
                  <a:pt x="66" y="64"/>
                  <a:pt x="67" y="64"/>
                  <a:pt x="67" y="65"/>
                </a:cubicBezTo>
                <a:cubicBezTo>
                  <a:pt x="68" y="67"/>
                  <a:pt x="70" y="68"/>
                  <a:pt x="72" y="69"/>
                </a:cubicBezTo>
                <a:cubicBezTo>
                  <a:pt x="72" y="74"/>
                  <a:pt x="72" y="74"/>
                  <a:pt x="72" y="74"/>
                </a:cubicBezTo>
                <a:close/>
                <a:moveTo>
                  <a:pt x="72" y="13"/>
                </a:moveTo>
                <a:cubicBezTo>
                  <a:pt x="72" y="21"/>
                  <a:pt x="72" y="21"/>
                  <a:pt x="72" y="21"/>
                </a:cubicBezTo>
                <a:cubicBezTo>
                  <a:pt x="71" y="22"/>
                  <a:pt x="71" y="24"/>
                  <a:pt x="72" y="25"/>
                </a:cubicBezTo>
                <a:cubicBezTo>
                  <a:pt x="72" y="52"/>
                  <a:pt x="72" y="52"/>
                  <a:pt x="72" y="52"/>
                </a:cubicBezTo>
                <a:cubicBezTo>
                  <a:pt x="71" y="52"/>
                  <a:pt x="71" y="52"/>
                  <a:pt x="71" y="52"/>
                </a:cubicBezTo>
                <a:cubicBezTo>
                  <a:pt x="69" y="54"/>
                  <a:pt x="67" y="55"/>
                  <a:pt x="66" y="57"/>
                </a:cubicBezTo>
                <a:cubicBezTo>
                  <a:pt x="66" y="16"/>
                  <a:pt x="66" y="16"/>
                  <a:pt x="66" y="16"/>
                </a:cubicBezTo>
                <a:cubicBezTo>
                  <a:pt x="67" y="16"/>
                  <a:pt x="68" y="16"/>
                  <a:pt x="69" y="16"/>
                </a:cubicBezTo>
                <a:cubicBezTo>
                  <a:pt x="70" y="15"/>
                  <a:pt x="71" y="14"/>
                  <a:pt x="72" y="13"/>
                </a:cubicBezTo>
                <a:close/>
                <a:moveTo>
                  <a:pt x="22" y="10"/>
                </a:moveTo>
                <a:cubicBezTo>
                  <a:pt x="41" y="2"/>
                  <a:pt x="55" y="0"/>
                  <a:pt x="66" y="2"/>
                </a:cubicBezTo>
                <a:cubicBezTo>
                  <a:pt x="66" y="5"/>
                  <a:pt x="66" y="5"/>
                  <a:pt x="66" y="5"/>
                </a:cubicBezTo>
                <a:cubicBezTo>
                  <a:pt x="65" y="5"/>
                  <a:pt x="65" y="6"/>
                  <a:pt x="64" y="6"/>
                </a:cubicBezTo>
                <a:cubicBezTo>
                  <a:pt x="64" y="6"/>
                  <a:pt x="64" y="6"/>
                  <a:pt x="64" y="6"/>
                </a:cubicBezTo>
                <a:cubicBezTo>
                  <a:pt x="61" y="7"/>
                  <a:pt x="60" y="11"/>
                  <a:pt x="61" y="13"/>
                </a:cubicBezTo>
                <a:cubicBezTo>
                  <a:pt x="62" y="15"/>
                  <a:pt x="64" y="16"/>
                  <a:pt x="66" y="16"/>
                </a:cubicBezTo>
                <a:cubicBezTo>
                  <a:pt x="66" y="57"/>
                  <a:pt x="66" y="57"/>
                  <a:pt x="66" y="57"/>
                </a:cubicBezTo>
                <a:cubicBezTo>
                  <a:pt x="66" y="59"/>
                  <a:pt x="66" y="62"/>
                  <a:pt x="66" y="64"/>
                </a:cubicBezTo>
                <a:cubicBezTo>
                  <a:pt x="66" y="73"/>
                  <a:pt x="66" y="73"/>
                  <a:pt x="66" y="73"/>
                </a:cubicBezTo>
                <a:cubicBezTo>
                  <a:pt x="56" y="68"/>
                  <a:pt x="48" y="56"/>
                  <a:pt x="37" y="57"/>
                </a:cubicBezTo>
                <a:cubicBezTo>
                  <a:pt x="32" y="57"/>
                  <a:pt x="27" y="58"/>
                  <a:pt x="22" y="57"/>
                </a:cubicBezTo>
                <a:cubicBezTo>
                  <a:pt x="22" y="49"/>
                  <a:pt x="22" y="49"/>
                  <a:pt x="22" y="49"/>
                </a:cubicBezTo>
                <a:cubicBezTo>
                  <a:pt x="24" y="49"/>
                  <a:pt x="25" y="48"/>
                  <a:pt x="27" y="48"/>
                </a:cubicBezTo>
                <a:cubicBezTo>
                  <a:pt x="27" y="48"/>
                  <a:pt x="27" y="48"/>
                  <a:pt x="27" y="48"/>
                </a:cubicBezTo>
                <a:cubicBezTo>
                  <a:pt x="32" y="45"/>
                  <a:pt x="34" y="38"/>
                  <a:pt x="32" y="33"/>
                </a:cubicBezTo>
                <a:cubicBezTo>
                  <a:pt x="30" y="29"/>
                  <a:pt x="26" y="27"/>
                  <a:pt x="22" y="27"/>
                </a:cubicBezTo>
                <a:lnTo>
                  <a:pt x="22" y="10"/>
                </a:lnTo>
                <a:close/>
                <a:moveTo>
                  <a:pt x="2" y="41"/>
                </a:moveTo>
                <a:cubicBezTo>
                  <a:pt x="0" y="23"/>
                  <a:pt x="18" y="12"/>
                  <a:pt x="18" y="12"/>
                </a:cubicBezTo>
                <a:cubicBezTo>
                  <a:pt x="20" y="12"/>
                  <a:pt x="21" y="11"/>
                  <a:pt x="22" y="10"/>
                </a:cubicBezTo>
                <a:cubicBezTo>
                  <a:pt x="22" y="27"/>
                  <a:pt x="22" y="27"/>
                  <a:pt x="22" y="27"/>
                </a:cubicBezTo>
                <a:cubicBezTo>
                  <a:pt x="20" y="27"/>
                  <a:pt x="19" y="27"/>
                  <a:pt x="17" y="28"/>
                </a:cubicBezTo>
                <a:cubicBezTo>
                  <a:pt x="12" y="31"/>
                  <a:pt x="9" y="37"/>
                  <a:pt x="12" y="43"/>
                </a:cubicBezTo>
                <a:cubicBezTo>
                  <a:pt x="14" y="47"/>
                  <a:pt x="18" y="49"/>
                  <a:pt x="22" y="49"/>
                </a:cubicBezTo>
                <a:cubicBezTo>
                  <a:pt x="22" y="57"/>
                  <a:pt x="22" y="57"/>
                  <a:pt x="22" y="57"/>
                </a:cubicBezTo>
                <a:cubicBezTo>
                  <a:pt x="12" y="57"/>
                  <a:pt x="4" y="53"/>
                  <a:pt x="2" y="4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0" name="Freeform 90"/>
          <p:cNvSpPr/>
          <p:nvPr/>
        </p:nvSpPr>
        <p:spPr bwMode="auto">
          <a:xfrm>
            <a:off x="5655428" y="2267763"/>
            <a:ext cx="154741" cy="199973"/>
          </a:xfrm>
          <a:custGeom>
            <a:avLst/>
            <a:gdLst>
              <a:gd name="T0" fmla="*/ 0 w 95"/>
              <a:gd name="T1" fmla="*/ 21 h 123"/>
              <a:gd name="T2" fmla="*/ 4 w 95"/>
              <a:gd name="T3" fmla="*/ 19 h 123"/>
              <a:gd name="T4" fmla="*/ 59 w 95"/>
              <a:gd name="T5" fmla="*/ 109 h 123"/>
              <a:gd name="T6" fmla="*/ 79 w 95"/>
              <a:gd name="T7" fmla="*/ 112 h 123"/>
              <a:gd name="T8" fmla="*/ 85 w 95"/>
              <a:gd name="T9" fmla="*/ 93 h 123"/>
              <a:gd name="T10" fmla="*/ 29 w 95"/>
              <a:gd name="T11" fmla="*/ 3 h 123"/>
              <a:gd name="T12" fmla="*/ 34 w 95"/>
              <a:gd name="T13" fmla="*/ 0 h 123"/>
              <a:gd name="T14" fmla="*/ 90 w 95"/>
              <a:gd name="T15" fmla="*/ 91 h 123"/>
              <a:gd name="T16" fmla="*/ 82 w 95"/>
              <a:gd name="T17" fmla="*/ 117 h 123"/>
              <a:gd name="T18" fmla="*/ 56 w 95"/>
              <a:gd name="T19" fmla="*/ 112 h 123"/>
              <a:gd name="T20" fmla="*/ 0 w 95"/>
              <a:gd name="T21" fmla="*/ 2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23">
                <a:moveTo>
                  <a:pt x="0" y="21"/>
                </a:moveTo>
                <a:cubicBezTo>
                  <a:pt x="4" y="19"/>
                  <a:pt x="4" y="19"/>
                  <a:pt x="4" y="19"/>
                </a:cubicBezTo>
                <a:cubicBezTo>
                  <a:pt x="59" y="109"/>
                  <a:pt x="59" y="109"/>
                  <a:pt x="59" y="109"/>
                </a:cubicBezTo>
                <a:cubicBezTo>
                  <a:pt x="63" y="115"/>
                  <a:pt x="72" y="117"/>
                  <a:pt x="79" y="112"/>
                </a:cubicBezTo>
                <a:cubicBezTo>
                  <a:pt x="87" y="108"/>
                  <a:pt x="89" y="99"/>
                  <a:pt x="85" y="93"/>
                </a:cubicBezTo>
                <a:cubicBezTo>
                  <a:pt x="29" y="3"/>
                  <a:pt x="29" y="3"/>
                  <a:pt x="29" y="3"/>
                </a:cubicBezTo>
                <a:cubicBezTo>
                  <a:pt x="34" y="0"/>
                  <a:pt x="34" y="0"/>
                  <a:pt x="34" y="0"/>
                </a:cubicBezTo>
                <a:cubicBezTo>
                  <a:pt x="90" y="91"/>
                  <a:pt x="90" y="91"/>
                  <a:pt x="90" y="91"/>
                </a:cubicBezTo>
                <a:cubicBezTo>
                  <a:pt x="95" y="100"/>
                  <a:pt x="92" y="111"/>
                  <a:pt x="82" y="117"/>
                </a:cubicBezTo>
                <a:cubicBezTo>
                  <a:pt x="73" y="123"/>
                  <a:pt x="61" y="121"/>
                  <a:pt x="56" y="112"/>
                </a:cubicBezTo>
                <a:lnTo>
                  <a:pt x="0" y="2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1" name="Freeform 91"/>
          <p:cNvSpPr/>
          <p:nvPr/>
        </p:nvSpPr>
        <p:spPr bwMode="auto">
          <a:xfrm>
            <a:off x="5645906" y="2260621"/>
            <a:ext cx="76180" cy="52374"/>
          </a:xfrm>
          <a:custGeom>
            <a:avLst/>
            <a:gdLst>
              <a:gd name="T0" fmla="*/ 1 w 47"/>
              <a:gd name="T1" fmla="*/ 30 h 32"/>
              <a:gd name="T2" fmla="*/ 6 w 47"/>
              <a:gd name="T3" fmla="*/ 31 h 32"/>
              <a:gd name="T4" fmla="*/ 44 w 47"/>
              <a:gd name="T5" fmla="*/ 7 h 32"/>
              <a:gd name="T6" fmla="*/ 46 w 47"/>
              <a:gd name="T7" fmla="*/ 2 h 32"/>
              <a:gd name="T8" fmla="*/ 41 w 47"/>
              <a:gd name="T9" fmla="*/ 1 h 32"/>
              <a:gd name="T10" fmla="*/ 2 w 47"/>
              <a:gd name="T11" fmla="*/ 25 h 32"/>
              <a:gd name="T12" fmla="*/ 1 w 47"/>
              <a:gd name="T13" fmla="*/ 30 h 32"/>
            </a:gdLst>
            <a:ahLst/>
            <a:cxnLst>
              <a:cxn ang="0">
                <a:pos x="T0" y="T1"/>
              </a:cxn>
              <a:cxn ang="0">
                <a:pos x="T2" y="T3"/>
              </a:cxn>
              <a:cxn ang="0">
                <a:pos x="T4" y="T5"/>
              </a:cxn>
              <a:cxn ang="0">
                <a:pos x="T6" y="T7"/>
              </a:cxn>
              <a:cxn ang="0">
                <a:pos x="T8" y="T9"/>
              </a:cxn>
              <a:cxn ang="0">
                <a:pos x="T10" y="T11"/>
              </a:cxn>
              <a:cxn ang="0">
                <a:pos x="T12" y="T13"/>
              </a:cxn>
            </a:cxnLst>
            <a:rect l="0" t="0" r="r" b="b"/>
            <a:pathLst>
              <a:path w="47" h="32">
                <a:moveTo>
                  <a:pt x="1" y="30"/>
                </a:moveTo>
                <a:cubicBezTo>
                  <a:pt x="2" y="32"/>
                  <a:pt x="4" y="32"/>
                  <a:pt x="6" y="31"/>
                </a:cubicBezTo>
                <a:cubicBezTo>
                  <a:pt x="44" y="7"/>
                  <a:pt x="44" y="7"/>
                  <a:pt x="44" y="7"/>
                </a:cubicBezTo>
                <a:cubicBezTo>
                  <a:pt x="46" y="6"/>
                  <a:pt x="47" y="4"/>
                  <a:pt x="46" y="2"/>
                </a:cubicBezTo>
                <a:cubicBezTo>
                  <a:pt x="45" y="1"/>
                  <a:pt x="42" y="0"/>
                  <a:pt x="41" y="1"/>
                </a:cubicBezTo>
                <a:cubicBezTo>
                  <a:pt x="2" y="25"/>
                  <a:pt x="2" y="25"/>
                  <a:pt x="2" y="25"/>
                </a:cubicBezTo>
                <a:cubicBezTo>
                  <a:pt x="1" y="26"/>
                  <a:pt x="0" y="28"/>
                  <a:pt x="1" y="3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2" name="Freeform 92"/>
          <p:cNvSpPr/>
          <p:nvPr/>
        </p:nvSpPr>
        <p:spPr bwMode="auto">
          <a:xfrm>
            <a:off x="5676854" y="2303472"/>
            <a:ext cx="104748" cy="144028"/>
          </a:xfrm>
          <a:custGeom>
            <a:avLst/>
            <a:gdLst>
              <a:gd name="T0" fmla="*/ 0 w 64"/>
              <a:gd name="T1" fmla="*/ 3 h 88"/>
              <a:gd name="T2" fmla="*/ 5 w 64"/>
              <a:gd name="T3" fmla="*/ 0 h 88"/>
              <a:gd name="T4" fmla="*/ 55 w 64"/>
              <a:gd name="T5" fmla="*/ 80 h 88"/>
              <a:gd name="T6" fmla="*/ 64 w 64"/>
              <a:gd name="T7" fmla="*/ 85 h 88"/>
              <a:gd name="T8" fmla="*/ 63 w 64"/>
              <a:gd name="T9" fmla="*/ 85 h 88"/>
              <a:gd name="T10" fmla="*/ 49 w 64"/>
              <a:gd name="T11" fmla="*/ 82 h 88"/>
              <a:gd name="T12" fmla="*/ 0 w 64"/>
              <a:gd name="T13" fmla="*/ 3 h 88"/>
            </a:gdLst>
            <a:ahLst/>
            <a:cxnLst>
              <a:cxn ang="0">
                <a:pos x="T0" y="T1"/>
              </a:cxn>
              <a:cxn ang="0">
                <a:pos x="T2" y="T3"/>
              </a:cxn>
              <a:cxn ang="0">
                <a:pos x="T4" y="T5"/>
              </a:cxn>
              <a:cxn ang="0">
                <a:pos x="T6" y="T7"/>
              </a:cxn>
              <a:cxn ang="0">
                <a:pos x="T8" y="T9"/>
              </a:cxn>
              <a:cxn ang="0">
                <a:pos x="T10" y="T11"/>
              </a:cxn>
              <a:cxn ang="0">
                <a:pos x="T12" y="T13"/>
              </a:cxn>
            </a:cxnLst>
            <a:rect l="0" t="0" r="r" b="b"/>
            <a:pathLst>
              <a:path w="64" h="88">
                <a:moveTo>
                  <a:pt x="0" y="3"/>
                </a:moveTo>
                <a:cubicBezTo>
                  <a:pt x="5" y="0"/>
                  <a:pt x="5" y="0"/>
                  <a:pt x="5" y="0"/>
                </a:cubicBezTo>
                <a:cubicBezTo>
                  <a:pt x="55" y="80"/>
                  <a:pt x="55" y="80"/>
                  <a:pt x="55" y="80"/>
                </a:cubicBezTo>
                <a:cubicBezTo>
                  <a:pt x="57" y="83"/>
                  <a:pt x="60" y="85"/>
                  <a:pt x="64" y="85"/>
                </a:cubicBezTo>
                <a:cubicBezTo>
                  <a:pt x="63" y="85"/>
                  <a:pt x="63" y="85"/>
                  <a:pt x="63" y="85"/>
                </a:cubicBezTo>
                <a:cubicBezTo>
                  <a:pt x="58" y="88"/>
                  <a:pt x="52" y="87"/>
                  <a:pt x="49" y="82"/>
                </a:cubicBezTo>
                <a:lnTo>
                  <a:pt x="0" y="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3" name="Freeform 93"/>
          <p:cNvSpPr>
            <a:spLocks noEditPoints="1"/>
          </p:cNvSpPr>
          <p:nvPr/>
        </p:nvSpPr>
        <p:spPr bwMode="auto">
          <a:xfrm>
            <a:off x="6675528" y="3505691"/>
            <a:ext cx="164263" cy="179738"/>
          </a:xfrm>
          <a:custGeom>
            <a:avLst/>
            <a:gdLst>
              <a:gd name="T0" fmla="*/ 78 w 101"/>
              <a:gd name="T1" fmla="*/ 51 h 110"/>
              <a:gd name="T2" fmla="*/ 75 w 101"/>
              <a:gd name="T3" fmla="*/ 63 h 110"/>
              <a:gd name="T4" fmla="*/ 75 w 101"/>
              <a:gd name="T5" fmla="*/ 73 h 110"/>
              <a:gd name="T6" fmla="*/ 77 w 101"/>
              <a:gd name="T7" fmla="*/ 74 h 110"/>
              <a:gd name="T8" fmla="*/ 86 w 101"/>
              <a:gd name="T9" fmla="*/ 86 h 110"/>
              <a:gd name="T10" fmla="*/ 75 w 101"/>
              <a:gd name="T11" fmla="*/ 80 h 110"/>
              <a:gd name="T12" fmla="*/ 75 w 101"/>
              <a:gd name="T13" fmla="*/ 22 h 110"/>
              <a:gd name="T14" fmla="*/ 86 w 101"/>
              <a:gd name="T15" fmla="*/ 15 h 110"/>
              <a:gd name="T16" fmla="*/ 77 w 101"/>
              <a:gd name="T17" fmla="*/ 28 h 110"/>
              <a:gd name="T18" fmla="*/ 75 w 101"/>
              <a:gd name="T19" fmla="*/ 28 h 110"/>
              <a:gd name="T20" fmla="*/ 98 w 101"/>
              <a:gd name="T21" fmla="*/ 48 h 110"/>
              <a:gd name="T22" fmla="*/ 83 w 101"/>
              <a:gd name="T23" fmla="*/ 51 h 110"/>
              <a:gd name="T24" fmla="*/ 98 w 101"/>
              <a:gd name="T25" fmla="*/ 53 h 110"/>
              <a:gd name="T26" fmla="*/ 98 w 101"/>
              <a:gd name="T27" fmla="*/ 48 h 110"/>
              <a:gd name="T28" fmla="*/ 52 w 101"/>
              <a:gd name="T29" fmla="*/ 110 h 110"/>
              <a:gd name="T30" fmla="*/ 66 w 101"/>
              <a:gd name="T31" fmla="*/ 74 h 110"/>
              <a:gd name="T32" fmla="*/ 75 w 101"/>
              <a:gd name="T33" fmla="*/ 39 h 110"/>
              <a:gd name="T34" fmla="*/ 50 w 101"/>
              <a:gd name="T35" fmla="*/ 29 h 110"/>
              <a:gd name="T36" fmla="*/ 72 w 101"/>
              <a:gd name="T37" fmla="*/ 51 h 110"/>
              <a:gd name="T38" fmla="*/ 62 w 101"/>
              <a:gd name="T39" fmla="*/ 70 h 110"/>
              <a:gd name="T40" fmla="*/ 60 w 101"/>
              <a:gd name="T41" fmla="*/ 85 h 110"/>
              <a:gd name="T42" fmla="*/ 50 w 101"/>
              <a:gd name="T43" fmla="*/ 110 h 110"/>
              <a:gd name="T44" fmla="*/ 75 w 101"/>
              <a:gd name="T45" fmla="*/ 28 h 110"/>
              <a:gd name="T46" fmla="*/ 74 w 101"/>
              <a:gd name="T47" fmla="*/ 24 h 110"/>
              <a:gd name="T48" fmla="*/ 75 w 101"/>
              <a:gd name="T49" fmla="*/ 73 h 110"/>
              <a:gd name="T50" fmla="*/ 74 w 101"/>
              <a:gd name="T51" fmla="*/ 78 h 110"/>
              <a:gd name="T52" fmla="*/ 75 w 101"/>
              <a:gd name="T53" fmla="*/ 73 h 110"/>
              <a:gd name="T54" fmla="*/ 50 w 101"/>
              <a:gd name="T55" fmla="*/ 0 h 110"/>
              <a:gd name="T56" fmla="*/ 53 w 101"/>
              <a:gd name="T57" fmla="*/ 3 h 110"/>
              <a:gd name="T58" fmla="*/ 50 w 101"/>
              <a:gd name="T59" fmla="*/ 18 h 110"/>
              <a:gd name="T60" fmla="*/ 50 w 101"/>
              <a:gd name="T61" fmla="*/ 23 h 110"/>
              <a:gd name="T62" fmla="*/ 25 w 101"/>
              <a:gd name="T63" fmla="*/ 63 h 110"/>
              <a:gd name="T64" fmla="*/ 35 w 101"/>
              <a:gd name="T65" fmla="*/ 96 h 110"/>
              <a:gd name="T66" fmla="*/ 50 w 101"/>
              <a:gd name="T67" fmla="*/ 110 h 110"/>
              <a:gd name="T68" fmla="*/ 41 w 101"/>
              <a:gd name="T69" fmla="*/ 85 h 110"/>
              <a:gd name="T70" fmla="*/ 39 w 101"/>
              <a:gd name="T71" fmla="*/ 70 h 110"/>
              <a:gd name="T72" fmla="*/ 34 w 101"/>
              <a:gd name="T73" fmla="*/ 35 h 110"/>
              <a:gd name="T74" fmla="*/ 50 w 101"/>
              <a:gd name="T75" fmla="*/ 23 h 110"/>
              <a:gd name="T76" fmla="*/ 50 w 101"/>
              <a:gd name="T77" fmla="*/ 18 h 110"/>
              <a:gd name="T78" fmla="*/ 48 w 101"/>
              <a:gd name="T79" fmla="*/ 3 h 110"/>
              <a:gd name="T80" fmla="*/ 25 w 101"/>
              <a:gd name="T81" fmla="*/ 80 h 110"/>
              <a:gd name="T82" fmla="*/ 27 w 101"/>
              <a:gd name="T83" fmla="*/ 74 h 110"/>
              <a:gd name="T84" fmla="*/ 25 w 101"/>
              <a:gd name="T85" fmla="*/ 80 h 110"/>
              <a:gd name="T86" fmla="*/ 25 w 101"/>
              <a:gd name="T87" fmla="*/ 22 h 110"/>
              <a:gd name="T88" fmla="*/ 27 w 101"/>
              <a:gd name="T89" fmla="*/ 28 h 110"/>
              <a:gd name="T90" fmla="*/ 25 w 101"/>
              <a:gd name="T91" fmla="*/ 39 h 110"/>
              <a:gd name="T92" fmla="*/ 25 w 101"/>
              <a:gd name="T93" fmla="*/ 63 h 110"/>
              <a:gd name="T94" fmla="*/ 25 w 101"/>
              <a:gd name="T95" fmla="*/ 22 h 110"/>
              <a:gd name="T96" fmla="*/ 23 w 101"/>
              <a:gd name="T97" fmla="*/ 28 h 110"/>
              <a:gd name="T98" fmla="*/ 15 w 101"/>
              <a:gd name="T99" fmla="*/ 19 h 110"/>
              <a:gd name="T100" fmla="*/ 18 w 101"/>
              <a:gd name="T101" fmla="*/ 15 h 110"/>
              <a:gd name="T102" fmla="*/ 25 w 101"/>
              <a:gd name="T103" fmla="*/ 73 h 110"/>
              <a:gd name="T104" fmla="*/ 18 w 101"/>
              <a:gd name="T105" fmla="*/ 86 h 110"/>
              <a:gd name="T106" fmla="*/ 15 w 101"/>
              <a:gd name="T107" fmla="*/ 83 h 110"/>
              <a:gd name="T108" fmla="*/ 23 w 101"/>
              <a:gd name="T109" fmla="*/ 74 h 110"/>
              <a:gd name="T110" fmla="*/ 18 w 101"/>
              <a:gd name="T111" fmla="*/ 51 h 110"/>
              <a:gd name="T112" fmla="*/ 15 w 101"/>
              <a:gd name="T113" fmla="*/ 48 h 110"/>
              <a:gd name="T114" fmla="*/ 0 w 101"/>
              <a:gd name="T115" fmla="*/ 51 h 110"/>
              <a:gd name="T116" fmla="*/ 15 w 101"/>
              <a:gd name="T117" fmla="*/ 5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10">
                <a:moveTo>
                  <a:pt x="75" y="63"/>
                </a:moveTo>
                <a:cubicBezTo>
                  <a:pt x="77" y="59"/>
                  <a:pt x="78" y="55"/>
                  <a:pt x="78" y="51"/>
                </a:cubicBezTo>
                <a:cubicBezTo>
                  <a:pt x="78" y="47"/>
                  <a:pt x="77" y="43"/>
                  <a:pt x="75" y="39"/>
                </a:cubicBezTo>
                <a:cubicBezTo>
                  <a:pt x="75" y="63"/>
                  <a:pt x="75" y="63"/>
                  <a:pt x="75" y="63"/>
                </a:cubicBezTo>
                <a:close/>
                <a:moveTo>
                  <a:pt x="75" y="80"/>
                </a:moveTo>
                <a:cubicBezTo>
                  <a:pt x="75" y="73"/>
                  <a:pt x="75" y="73"/>
                  <a:pt x="75" y="73"/>
                </a:cubicBezTo>
                <a:cubicBezTo>
                  <a:pt x="76" y="73"/>
                  <a:pt x="77" y="73"/>
                  <a:pt x="77" y="74"/>
                </a:cubicBezTo>
                <a:cubicBezTo>
                  <a:pt x="77" y="74"/>
                  <a:pt x="77" y="74"/>
                  <a:pt x="77" y="74"/>
                </a:cubicBezTo>
                <a:cubicBezTo>
                  <a:pt x="86" y="83"/>
                  <a:pt x="86" y="83"/>
                  <a:pt x="86" y="83"/>
                </a:cubicBezTo>
                <a:cubicBezTo>
                  <a:pt x="87" y="84"/>
                  <a:pt x="87" y="85"/>
                  <a:pt x="86" y="86"/>
                </a:cubicBezTo>
                <a:cubicBezTo>
                  <a:pt x="85" y="87"/>
                  <a:pt x="83" y="87"/>
                  <a:pt x="82" y="86"/>
                </a:cubicBezTo>
                <a:cubicBezTo>
                  <a:pt x="75" y="80"/>
                  <a:pt x="75" y="80"/>
                  <a:pt x="75" y="80"/>
                </a:cubicBezTo>
                <a:close/>
                <a:moveTo>
                  <a:pt x="75" y="28"/>
                </a:moveTo>
                <a:cubicBezTo>
                  <a:pt x="75" y="22"/>
                  <a:pt x="75" y="22"/>
                  <a:pt x="75" y="22"/>
                </a:cubicBezTo>
                <a:cubicBezTo>
                  <a:pt x="82" y="15"/>
                  <a:pt x="82" y="15"/>
                  <a:pt x="82" y="15"/>
                </a:cubicBezTo>
                <a:cubicBezTo>
                  <a:pt x="83" y="14"/>
                  <a:pt x="85" y="14"/>
                  <a:pt x="86" y="15"/>
                </a:cubicBezTo>
                <a:cubicBezTo>
                  <a:pt x="87" y="16"/>
                  <a:pt x="87" y="18"/>
                  <a:pt x="86" y="19"/>
                </a:cubicBezTo>
                <a:cubicBezTo>
                  <a:pt x="77" y="28"/>
                  <a:pt x="77" y="28"/>
                  <a:pt x="77" y="28"/>
                </a:cubicBezTo>
                <a:cubicBezTo>
                  <a:pt x="77" y="28"/>
                  <a:pt x="77" y="28"/>
                  <a:pt x="77" y="28"/>
                </a:cubicBezTo>
                <a:cubicBezTo>
                  <a:pt x="77" y="28"/>
                  <a:pt x="76" y="28"/>
                  <a:pt x="75" y="28"/>
                </a:cubicBezTo>
                <a:close/>
                <a:moveTo>
                  <a:pt x="98" y="48"/>
                </a:moveTo>
                <a:cubicBezTo>
                  <a:pt x="98" y="48"/>
                  <a:pt x="98" y="48"/>
                  <a:pt x="98" y="48"/>
                </a:cubicBezTo>
                <a:cubicBezTo>
                  <a:pt x="86" y="48"/>
                  <a:pt x="86" y="48"/>
                  <a:pt x="86" y="48"/>
                </a:cubicBezTo>
                <a:cubicBezTo>
                  <a:pt x="84" y="48"/>
                  <a:pt x="83" y="49"/>
                  <a:pt x="83" y="51"/>
                </a:cubicBezTo>
                <a:cubicBezTo>
                  <a:pt x="83" y="52"/>
                  <a:pt x="84" y="53"/>
                  <a:pt x="86" y="53"/>
                </a:cubicBezTo>
                <a:cubicBezTo>
                  <a:pt x="98" y="53"/>
                  <a:pt x="98" y="53"/>
                  <a:pt x="98" y="53"/>
                </a:cubicBezTo>
                <a:cubicBezTo>
                  <a:pt x="100" y="53"/>
                  <a:pt x="101" y="52"/>
                  <a:pt x="101" y="51"/>
                </a:cubicBezTo>
                <a:cubicBezTo>
                  <a:pt x="101" y="49"/>
                  <a:pt x="100" y="48"/>
                  <a:pt x="98" y="48"/>
                </a:cubicBezTo>
                <a:close/>
                <a:moveTo>
                  <a:pt x="50" y="110"/>
                </a:moveTo>
                <a:cubicBezTo>
                  <a:pt x="52" y="110"/>
                  <a:pt x="52" y="110"/>
                  <a:pt x="52" y="110"/>
                </a:cubicBezTo>
                <a:cubicBezTo>
                  <a:pt x="60" y="110"/>
                  <a:pt x="66" y="104"/>
                  <a:pt x="66" y="96"/>
                </a:cubicBezTo>
                <a:cubicBezTo>
                  <a:pt x="66" y="74"/>
                  <a:pt x="66" y="74"/>
                  <a:pt x="66" y="74"/>
                </a:cubicBezTo>
                <a:cubicBezTo>
                  <a:pt x="70" y="71"/>
                  <a:pt x="73" y="67"/>
                  <a:pt x="75" y="63"/>
                </a:cubicBezTo>
                <a:cubicBezTo>
                  <a:pt x="75" y="39"/>
                  <a:pt x="75" y="39"/>
                  <a:pt x="75" y="39"/>
                </a:cubicBezTo>
                <a:cubicBezTo>
                  <a:pt x="71" y="29"/>
                  <a:pt x="61" y="23"/>
                  <a:pt x="50" y="23"/>
                </a:cubicBezTo>
                <a:cubicBezTo>
                  <a:pt x="50" y="29"/>
                  <a:pt x="50" y="29"/>
                  <a:pt x="50" y="29"/>
                </a:cubicBezTo>
                <a:cubicBezTo>
                  <a:pt x="56" y="29"/>
                  <a:pt x="62" y="31"/>
                  <a:pt x="66" y="35"/>
                </a:cubicBezTo>
                <a:cubicBezTo>
                  <a:pt x="70" y="39"/>
                  <a:pt x="72" y="45"/>
                  <a:pt x="72" y="51"/>
                </a:cubicBezTo>
                <a:cubicBezTo>
                  <a:pt x="72" y="59"/>
                  <a:pt x="68" y="66"/>
                  <a:pt x="62" y="70"/>
                </a:cubicBezTo>
                <a:cubicBezTo>
                  <a:pt x="62" y="70"/>
                  <a:pt x="62" y="70"/>
                  <a:pt x="62" y="70"/>
                </a:cubicBezTo>
                <a:cubicBezTo>
                  <a:pt x="61" y="70"/>
                  <a:pt x="60" y="71"/>
                  <a:pt x="60" y="72"/>
                </a:cubicBezTo>
                <a:cubicBezTo>
                  <a:pt x="60" y="85"/>
                  <a:pt x="60" y="85"/>
                  <a:pt x="60" y="85"/>
                </a:cubicBezTo>
                <a:cubicBezTo>
                  <a:pt x="50" y="85"/>
                  <a:pt x="50" y="85"/>
                  <a:pt x="50" y="85"/>
                </a:cubicBezTo>
                <a:cubicBezTo>
                  <a:pt x="50" y="110"/>
                  <a:pt x="50" y="110"/>
                  <a:pt x="50" y="110"/>
                </a:cubicBezTo>
                <a:close/>
                <a:moveTo>
                  <a:pt x="75" y="22"/>
                </a:moveTo>
                <a:cubicBezTo>
                  <a:pt x="75" y="28"/>
                  <a:pt x="75" y="28"/>
                  <a:pt x="75" y="28"/>
                </a:cubicBezTo>
                <a:cubicBezTo>
                  <a:pt x="75" y="28"/>
                  <a:pt x="74" y="28"/>
                  <a:pt x="74" y="28"/>
                </a:cubicBezTo>
                <a:cubicBezTo>
                  <a:pt x="72" y="27"/>
                  <a:pt x="72" y="25"/>
                  <a:pt x="74" y="24"/>
                </a:cubicBezTo>
                <a:cubicBezTo>
                  <a:pt x="75" y="22"/>
                  <a:pt x="75" y="22"/>
                  <a:pt x="75" y="22"/>
                </a:cubicBezTo>
                <a:close/>
                <a:moveTo>
                  <a:pt x="75" y="73"/>
                </a:moveTo>
                <a:cubicBezTo>
                  <a:pt x="75" y="80"/>
                  <a:pt x="75" y="80"/>
                  <a:pt x="75" y="80"/>
                </a:cubicBezTo>
                <a:cubicBezTo>
                  <a:pt x="74" y="78"/>
                  <a:pt x="74" y="78"/>
                  <a:pt x="74" y="78"/>
                </a:cubicBezTo>
                <a:cubicBezTo>
                  <a:pt x="72" y="77"/>
                  <a:pt x="72" y="75"/>
                  <a:pt x="74" y="74"/>
                </a:cubicBezTo>
                <a:cubicBezTo>
                  <a:pt x="74" y="73"/>
                  <a:pt x="75" y="73"/>
                  <a:pt x="75" y="73"/>
                </a:cubicBezTo>
                <a:close/>
                <a:moveTo>
                  <a:pt x="50" y="18"/>
                </a:moveTo>
                <a:cubicBezTo>
                  <a:pt x="50" y="0"/>
                  <a:pt x="50" y="0"/>
                  <a:pt x="50" y="0"/>
                </a:cubicBezTo>
                <a:cubicBezTo>
                  <a:pt x="50" y="0"/>
                  <a:pt x="50" y="0"/>
                  <a:pt x="50" y="0"/>
                </a:cubicBezTo>
                <a:cubicBezTo>
                  <a:pt x="52" y="0"/>
                  <a:pt x="53" y="2"/>
                  <a:pt x="53" y="3"/>
                </a:cubicBezTo>
                <a:cubicBezTo>
                  <a:pt x="53" y="15"/>
                  <a:pt x="53" y="15"/>
                  <a:pt x="53" y="15"/>
                </a:cubicBezTo>
                <a:cubicBezTo>
                  <a:pt x="53" y="17"/>
                  <a:pt x="52" y="18"/>
                  <a:pt x="50" y="18"/>
                </a:cubicBezTo>
                <a:cubicBezTo>
                  <a:pt x="50" y="18"/>
                  <a:pt x="50" y="18"/>
                  <a:pt x="50" y="18"/>
                </a:cubicBezTo>
                <a:close/>
                <a:moveTo>
                  <a:pt x="50" y="23"/>
                </a:moveTo>
                <a:cubicBezTo>
                  <a:pt x="39" y="23"/>
                  <a:pt x="30" y="29"/>
                  <a:pt x="25" y="39"/>
                </a:cubicBezTo>
                <a:cubicBezTo>
                  <a:pt x="25" y="63"/>
                  <a:pt x="25" y="63"/>
                  <a:pt x="25" y="63"/>
                </a:cubicBezTo>
                <a:cubicBezTo>
                  <a:pt x="27" y="68"/>
                  <a:pt x="31" y="71"/>
                  <a:pt x="35" y="74"/>
                </a:cubicBezTo>
                <a:cubicBezTo>
                  <a:pt x="35" y="96"/>
                  <a:pt x="35" y="96"/>
                  <a:pt x="35" y="96"/>
                </a:cubicBezTo>
                <a:cubicBezTo>
                  <a:pt x="35" y="104"/>
                  <a:pt x="41" y="110"/>
                  <a:pt x="49" y="110"/>
                </a:cubicBezTo>
                <a:cubicBezTo>
                  <a:pt x="50" y="110"/>
                  <a:pt x="50" y="110"/>
                  <a:pt x="50" y="110"/>
                </a:cubicBezTo>
                <a:cubicBezTo>
                  <a:pt x="50" y="85"/>
                  <a:pt x="50" y="85"/>
                  <a:pt x="50" y="85"/>
                </a:cubicBezTo>
                <a:cubicBezTo>
                  <a:pt x="41" y="85"/>
                  <a:pt x="41" y="85"/>
                  <a:pt x="41" y="85"/>
                </a:cubicBezTo>
                <a:cubicBezTo>
                  <a:pt x="41" y="72"/>
                  <a:pt x="41" y="72"/>
                  <a:pt x="41" y="72"/>
                </a:cubicBezTo>
                <a:cubicBezTo>
                  <a:pt x="41" y="71"/>
                  <a:pt x="40" y="71"/>
                  <a:pt x="39" y="70"/>
                </a:cubicBezTo>
                <a:cubicBezTo>
                  <a:pt x="33" y="66"/>
                  <a:pt x="28" y="59"/>
                  <a:pt x="28" y="51"/>
                </a:cubicBezTo>
                <a:cubicBezTo>
                  <a:pt x="28" y="45"/>
                  <a:pt x="30" y="39"/>
                  <a:pt x="34" y="35"/>
                </a:cubicBezTo>
                <a:cubicBezTo>
                  <a:pt x="39" y="31"/>
                  <a:pt x="44" y="29"/>
                  <a:pt x="50" y="29"/>
                </a:cubicBezTo>
                <a:cubicBezTo>
                  <a:pt x="50" y="23"/>
                  <a:pt x="50" y="23"/>
                  <a:pt x="50" y="23"/>
                </a:cubicBezTo>
                <a:close/>
                <a:moveTo>
                  <a:pt x="50" y="0"/>
                </a:moveTo>
                <a:cubicBezTo>
                  <a:pt x="50" y="18"/>
                  <a:pt x="50" y="18"/>
                  <a:pt x="50" y="18"/>
                </a:cubicBezTo>
                <a:cubicBezTo>
                  <a:pt x="49" y="18"/>
                  <a:pt x="48" y="17"/>
                  <a:pt x="48" y="15"/>
                </a:cubicBezTo>
                <a:cubicBezTo>
                  <a:pt x="48" y="3"/>
                  <a:pt x="48" y="3"/>
                  <a:pt x="48" y="3"/>
                </a:cubicBezTo>
                <a:cubicBezTo>
                  <a:pt x="48" y="2"/>
                  <a:pt x="49" y="1"/>
                  <a:pt x="50" y="0"/>
                </a:cubicBezTo>
                <a:close/>
                <a:moveTo>
                  <a:pt x="25" y="80"/>
                </a:moveTo>
                <a:cubicBezTo>
                  <a:pt x="25" y="73"/>
                  <a:pt x="25" y="73"/>
                  <a:pt x="25" y="73"/>
                </a:cubicBezTo>
                <a:cubicBezTo>
                  <a:pt x="26" y="73"/>
                  <a:pt x="27" y="73"/>
                  <a:pt x="27" y="74"/>
                </a:cubicBezTo>
                <a:cubicBezTo>
                  <a:pt x="28" y="75"/>
                  <a:pt x="28" y="77"/>
                  <a:pt x="27" y="78"/>
                </a:cubicBezTo>
                <a:cubicBezTo>
                  <a:pt x="25" y="80"/>
                  <a:pt x="25" y="80"/>
                  <a:pt x="25" y="80"/>
                </a:cubicBezTo>
                <a:close/>
                <a:moveTo>
                  <a:pt x="25" y="28"/>
                </a:moveTo>
                <a:cubicBezTo>
                  <a:pt x="25" y="22"/>
                  <a:pt x="25" y="22"/>
                  <a:pt x="25" y="22"/>
                </a:cubicBezTo>
                <a:cubicBezTo>
                  <a:pt x="27" y="24"/>
                  <a:pt x="27" y="24"/>
                  <a:pt x="27" y="24"/>
                </a:cubicBezTo>
                <a:cubicBezTo>
                  <a:pt x="28" y="25"/>
                  <a:pt x="28" y="27"/>
                  <a:pt x="27" y="28"/>
                </a:cubicBezTo>
                <a:cubicBezTo>
                  <a:pt x="27" y="28"/>
                  <a:pt x="26" y="28"/>
                  <a:pt x="25" y="28"/>
                </a:cubicBezTo>
                <a:close/>
                <a:moveTo>
                  <a:pt x="25" y="39"/>
                </a:moveTo>
                <a:cubicBezTo>
                  <a:pt x="23" y="42"/>
                  <a:pt x="22" y="46"/>
                  <a:pt x="22" y="51"/>
                </a:cubicBezTo>
                <a:cubicBezTo>
                  <a:pt x="22" y="55"/>
                  <a:pt x="23" y="59"/>
                  <a:pt x="25" y="63"/>
                </a:cubicBezTo>
                <a:cubicBezTo>
                  <a:pt x="25" y="39"/>
                  <a:pt x="25" y="39"/>
                  <a:pt x="25" y="39"/>
                </a:cubicBezTo>
                <a:close/>
                <a:moveTo>
                  <a:pt x="25" y="22"/>
                </a:moveTo>
                <a:cubicBezTo>
                  <a:pt x="25" y="28"/>
                  <a:pt x="25" y="28"/>
                  <a:pt x="25" y="28"/>
                </a:cubicBezTo>
                <a:cubicBezTo>
                  <a:pt x="25" y="28"/>
                  <a:pt x="24" y="28"/>
                  <a:pt x="23" y="28"/>
                </a:cubicBezTo>
                <a:cubicBezTo>
                  <a:pt x="23" y="28"/>
                  <a:pt x="23" y="28"/>
                  <a:pt x="23" y="28"/>
                </a:cubicBezTo>
                <a:cubicBezTo>
                  <a:pt x="15" y="19"/>
                  <a:pt x="15" y="19"/>
                  <a:pt x="15" y="19"/>
                </a:cubicBezTo>
                <a:cubicBezTo>
                  <a:pt x="14" y="18"/>
                  <a:pt x="14" y="16"/>
                  <a:pt x="15" y="15"/>
                </a:cubicBezTo>
                <a:cubicBezTo>
                  <a:pt x="16" y="14"/>
                  <a:pt x="17" y="14"/>
                  <a:pt x="18" y="15"/>
                </a:cubicBezTo>
                <a:cubicBezTo>
                  <a:pt x="25" y="22"/>
                  <a:pt x="25" y="22"/>
                  <a:pt x="25" y="22"/>
                </a:cubicBezTo>
                <a:close/>
                <a:moveTo>
                  <a:pt x="25" y="73"/>
                </a:moveTo>
                <a:cubicBezTo>
                  <a:pt x="25" y="80"/>
                  <a:pt x="25" y="80"/>
                  <a:pt x="25" y="80"/>
                </a:cubicBezTo>
                <a:cubicBezTo>
                  <a:pt x="18" y="86"/>
                  <a:pt x="18" y="86"/>
                  <a:pt x="18" y="86"/>
                </a:cubicBezTo>
                <a:cubicBezTo>
                  <a:pt x="17" y="87"/>
                  <a:pt x="16" y="87"/>
                  <a:pt x="15" y="86"/>
                </a:cubicBezTo>
                <a:cubicBezTo>
                  <a:pt x="14" y="85"/>
                  <a:pt x="14" y="84"/>
                  <a:pt x="15" y="83"/>
                </a:cubicBezTo>
                <a:cubicBezTo>
                  <a:pt x="23" y="74"/>
                  <a:pt x="23" y="74"/>
                  <a:pt x="23" y="74"/>
                </a:cubicBezTo>
                <a:cubicBezTo>
                  <a:pt x="23" y="74"/>
                  <a:pt x="23" y="74"/>
                  <a:pt x="23" y="74"/>
                </a:cubicBezTo>
                <a:cubicBezTo>
                  <a:pt x="24" y="74"/>
                  <a:pt x="25" y="73"/>
                  <a:pt x="25" y="73"/>
                </a:cubicBezTo>
                <a:close/>
                <a:moveTo>
                  <a:pt x="18" y="51"/>
                </a:moveTo>
                <a:cubicBezTo>
                  <a:pt x="18" y="51"/>
                  <a:pt x="18" y="51"/>
                  <a:pt x="18" y="51"/>
                </a:cubicBezTo>
                <a:cubicBezTo>
                  <a:pt x="18" y="49"/>
                  <a:pt x="16" y="48"/>
                  <a:pt x="15" y="48"/>
                </a:cubicBezTo>
                <a:cubicBezTo>
                  <a:pt x="3" y="48"/>
                  <a:pt x="3" y="48"/>
                  <a:pt x="3" y="48"/>
                </a:cubicBezTo>
                <a:cubicBezTo>
                  <a:pt x="1" y="48"/>
                  <a:pt x="0" y="49"/>
                  <a:pt x="0" y="51"/>
                </a:cubicBezTo>
                <a:cubicBezTo>
                  <a:pt x="0" y="52"/>
                  <a:pt x="1" y="53"/>
                  <a:pt x="3" y="53"/>
                </a:cubicBezTo>
                <a:cubicBezTo>
                  <a:pt x="15" y="53"/>
                  <a:pt x="15" y="53"/>
                  <a:pt x="15" y="53"/>
                </a:cubicBezTo>
                <a:cubicBezTo>
                  <a:pt x="16" y="53"/>
                  <a:pt x="18" y="52"/>
                  <a:pt x="18" y="5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4" name="Freeform 94"/>
          <p:cNvSpPr/>
          <p:nvPr/>
        </p:nvSpPr>
        <p:spPr bwMode="auto">
          <a:xfrm>
            <a:off x="6476745" y="2321327"/>
            <a:ext cx="47613" cy="45232"/>
          </a:xfrm>
          <a:custGeom>
            <a:avLst/>
            <a:gdLst>
              <a:gd name="T0" fmla="*/ 28 w 29"/>
              <a:gd name="T1" fmla="*/ 16 h 28"/>
              <a:gd name="T2" fmla="*/ 12 w 29"/>
              <a:gd name="T3" fmla="*/ 27 h 28"/>
              <a:gd name="T4" fmla="*/ 1 w 29"/>
              <a:gd name="T5" fmla="*/ 12 h 28"/>
              <a:gd name="T6" fmla="*/ 17 w 29"/>
              <a:gd name="T7" fmla="*/ 1 h 28"/>
              <a:gd name="T8" fmla="*/ 28 w 29"/>
              <a:gd name="T9" fmla="*/ 16 h 28"/>
            </a:gdLst>
            <a:ahLst/>
            <a:cxnLst>
              <a:cxn ang="0">
                <a:pos x="T0" y="T1"/>
              </a:cxn>
              <a:cxn ang="0">
                <a:pos x="T2" y="T3"/>
              </a:cxn>
              <a:cxn ang="0">
                <a:pos x="T4" y="T5"/>
              </a:cxn>
              <a:cxn ang="0">
                <a:pos x="T6" y="T7"/>
              </a:cxn>
              <a:cxn ang="0">
                <a:pos x="T8" y="T9"/>
              </a:cxn>
            </a:cxnLst>
            <a:rect l="0" t="0" r="r" b="b"/>
            <a:pathLst>
              <a:path w="29" h="28">
                <a:moveTo>
                  <a:pt x="28" y="16"/>
                </a:moveTo>
                <a:cubicBezTo>
                  <a:pt x="26" y="23"/>
                  <a:pt x="19" y="28"/>
                  <a:pt x="12" y="27"/>
                </a:cubicBezTo>
                <a:cubicBezTo>
                  <a:pt x="5" y="26"/>
                  <a:pt x="0" y="19"/>
                  <a:pt x="1" y="12"/>
                </a:cubicBezTo>
                <a:cubicBezTo>
                  <a:pt x="3" y="4"/>
                  <a:pt x="10" y="0"/>
                  <a:pt x="17" y="1"/>
                </a:cubicBezTo>
                <a:cubicBezTo>
                  <a:pt x="24" y="2"/>
                  <a:pt x="29" y="9"/>
                  <a:pt x="28" y="16"/>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5" name="Freeform 95"/>
          <p:cNvSpPr/>
          <p:nvPr/>
        </p:nvSpPr>
        <p:spPr bwMode="auto">
          <a:xfrm>
            <a:off x="6466032" y="2184441"/>
            <a:ext cx="44042" cy="147599"/>
          </a:xfrm>
          <a:custGeom>
            <a:avLst/>
            <a:gdLst>
              <a:gd name="T0" fmla="*/ 27 w 27"/>
              <a:gd name="T1" fmla="*/ 90 h 91"/>
              <a:gd name="T2" fmla="*/ 12 w 27"/>
              <a:gd name="T3" fmla="*/ 14 h 91"/>
              <a:gd name="T4" fmla="*/ 1 w 27"/>
              <a:gd name="T5" fmla="*/ 0 h 91"/>
              <a:gd name="T6" fmla="*/ 17 w 27"/>
              <a:gd name="T7" fmla="*/ 91 h 91"/>
              <a:gd name="T8" fmla="*/ 27 w 27"/>
              <a:gd name="T9" fmla="*/ 90 h 91"/>
            </a:gdLst>
            <a:ahLst/>
            <a:cxnLst>
              <a:cxn ang="0">
                <a:pos x="T0" y="T1"/>
              </a:cxn>
              <a:cxn ang="0">
                <a:pos x="T2" y="T3"/>
              </a:cxn>
              <a:cxn ang="0">
                <a:pos x="T4" y="T5"/>
              </a:cxn>
              <a:cxn ang="0">
                <a:pos x="T6" y="T7"/>
              </a:cxn>
              <a:cxn ang="0">
                <a:pos x="T8" y="T9"/>
              </a:cxn>
            </a:cxnLst>
            <a:rect l="0" t="0" r="r" b="b"/>
            <a:pathLst>
              <a:path w="27" h="91">
                <a:moveTo>
                  <a:pt x="27" y="90"/>
                </a:moveTo>
                <a:cubicBezTo>
                  <a:pt x="27" y="90"/>
                  <a:pt x="12" y="14"/>
                  <a:pt x="12" y="14"/>
                </a:cubicBezTo>
                <a:cubicBezTo>
                  <a:pt x="12" y="14"/>
                  <a:pt x="3" y="0"/>
                  <a:pt x="1" y="0"/>
                </a:cubicBezTo>
                <a:cubicBezTo>
                  <a:pt x="0" y="0"/>
                  <a:pt x="17" y="91"/>
                  <a:pt x="17" y="91"/>
                </a:cubicBezTo>
                <a:lnTo>
                  <a:pt x="27" y="9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6" name="Freeform 96"/>
          <p:cNvSpPr/>
          <p:nvPr/>
        </p:nvSpPr>
        <p:spPr bwMode="auto">
          <a:xfrm>
            <a:off x="6496981" y="2208247"/>
            <a:ext cx="95225" cy="127364"/>
          </a:xfrm>
          <a:custGeom>
            <a:avLst/>
            <a:gdLst>
              <a:gd name="T0" fmla="*/ 1 w 80"/>
              <a:gd name="T1" fmla="*/ 99 h 107"/>
              <a:gd name="T2" fmla="*/ 60 w 80"/>
              <a:gd name="T3" fmla="*/ 13 h 107"/>
              <a:gd name="T4" fmla="*/ 80 w 80"/>
              <a:gd name="T5" fmla="*/ 0 h 107"/>
              <a:gd name="T6" fmla="*/ 71 w 80"/>
              <a:gd name="T7" fmla="*/ 21 h 107"/>
              <a:gd name="T8" fmla="*/ 12 w 80"/>
              <a:gd name="T9" fmla="*/ 107 h 107"/>
              <a:gd name="T10" fmla="*/ 0 w 80"/>
              <a:gd name="T11" fmla="*/ 100 h 107"/>
              <a:gd name="T12" fmla="*/ 1 w 80"/>
              <a:gd name="T13" fmla="*/ 99 h 107"/>
            </a:gdLst>
            <a:ahLst/>
            <a:cxnLst>
              <a:cxn ang="0">
                <a:pos x="T0" y="T1"/>
              </a:cxn>
              <a:cxn ang="0">
                <a:pos x="T2" y="T3"/>
              </a:cxn>
              <a:cxn ang="0">
                <a:pos x="T4" y="T5"/>
              </a:cxn>
              <a:cxn ang="0">
                <a:pos x="T6" y="T7"/>
              </a:cxn>
              <a:cxn ang="0">
                <a:pos x="T8" y="T9"/>
              </a:cxn>
              <a:cxn ang="0">
                <a:pos x="T10" y="T11"/>
              </a:cxn>
              <a:cxn ang="0">
                <a:pos x="T12" y="T13"/>
              </a:cxn>
            </a:cxnLst>
            <a:rect l="0" t="0" r="r" b="b"/>
            <a:pathLst>
              <a:path w="80" h="107">
                <a:moveTo>
                  <a:pt x="1" y="99"/>
                </a:moveTo>
                <a:lnTo>
                  <a:pt x="60" y="13"/>
                </a:lnTo>
                <a:lnTo>
                  <a:pt x="80" y="0"/>
                </a:lnTo>
                <a:lnTo>
                  <a:pt x="71" y="21"/>
                </a:lnTo>
                <a:lnTo>
                  <a:pt x="12" y="107"/>
                </a:lnTo>
                <a:lnTo>
                  <a:pt x="0" y="100"/>
                </a:lnTo>
                <a:lnTo>
                  <a:pt x="1" y="9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7" name="Freeform 97"/>
          <p:cNvSpPr/>
          <p:nvPr/>
        </p:nvSpPr>
        <p:spPr bwMode="auto">
          <a:xfrm>
            <a:off x="6488649" y="2355846"/>
            <a:ext cx="11903" cy="23806"/>
          </a:xfrm>
          <a:custGeom>
            <a:avLst/>
            <a:gdLst>
              <a:gd name="T0" fmla="*/ 2 w 7"/>
              <a:gd name="T1" fmla="*/ 3 h 15"/>
              <a:gd name="T2" fmla="*/ 5 w 7"/>
              <a:gd name="T3" fmla="*/ 1 h 15"/>
              <a:gd name="T4" fmla="*/ 7 w 7"/>
              <a:gd name="T5" fmla="*/ 3 h 15"/>
              <a:gd name="T6" fmla="*/ 5 w 7"/>
              <a:gd name="T7" fmla="*/ 13 h 15"/>
              <a:gd name="T8" fmla="*/ 3 w 7"/>
              <a:gd name="T9" fmla="*/ 15 h 15"/>
              <a:gd name="T10" fmla="*/ 1 w 7"/>
              <a:gd name="T11" fmla="*/ 12 h 15"/>
              <a:gd name="T12" fmla="*/ 2 w 7"/>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7" h="15">
                <a:moveTo>
                  <a:pt x="2" y="3"/>
                </a:moveTo>
                <a:cubicBezTo>
                  <a:pt x="3" y="1"/>
                  <a:pt x="4" y="0"/>
                  <a:pt x="5" y="1"/>
                </a:cubicBezTo>
                <a:cubicBezTo>
                  <a:pt x="6" y="1"/>
                  <a:pt x="7" y="2"/>
                  <a:pt x="7" y="3"/>
                </a:cubicBezTo>
                <a:cubicBezTo>
                  <a:pt x="5" y="13"/>
                  <a:pt x="5" y="13"/>
                  <a:pt x="5" y="13"/>
                </a:cubicBezTo>
                <a:cubicBezTo>
                  <a:pt x="5" y="14"/>
                  <a:pt x="4" y="15"/>
                  <a:pt x="3" y="15"/>
                </a:cubicBezTo>
                <a:cubicBezTo>
                  <a:pt x="1" y="15"/>
                  <a:pt x="0" y="13"/>
                  <a:pt x="1" y="12"/>
                </a:cubicBezTo>
                <a:lnTo>
                  <a:pt x="2" y="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8" name="Freeform 98"/>
          <p:cNvSpPr>
            <a:spLocks noEditPoints="1"/>
          </p:cNvSpPr>
          <p:nvPr/>
        </p:nvSpPr>
        <p:spPr bwMode="auto">
          <a:xfrm>
            <a:off x="6450559" y="1150057"/>
            <a:ext cx="165454" cy="177357"/>
          </a:xfrm>
          <a:custGeom>
            <a:avLst/>
            <a:gdLst>
              <a:gd name="T0" fmla="*/ 78 w 101"/>
              <a:gd name="T1" fmla="*/ 50 h 109"/>
              <a:gd name="T2" fmla="*/ 76 w 101"/>
              <a:gd name="T3" fmla="*/ 62 h 109"/>
              <a:gd name="T4" fmla="*/ 76 w 101"/>
              <a:gd name="T5" fmla="*/ 73 h 109"/>
              <a:gd name="T6" fmla="*/ 78 w 101"/>
              <a:gd name="T7" fmla="*/ 73 h 109"/>
              <a:gd name="T8" fmla="*/ 86 w 101"/>
              <a:gd name="T9" fmla="*/ 86 h 109"/>
              <a:gd name="T10" fmla="*/ 76 w 101"/>
              <a:gd name="T11" fmla="*/ 79 h 109"/>
              <a:gd name="T12" fmla="*/ 76 w 101"/>
              <a:gd name="T13" fmla="*/ 22 h 109"/>
              <a:gd name="T14" fmla="*/ 86 w 101"/>
              <a:gd name="T15" fmla="*/ 15 h 109"/>
              <a:gd name="T16" fmla="*/ 78 w 101"/>
              <a:gd name="T17" fmla="*/ 27 h 109"/>
              <a:gd name="T18" fmla="*/ 76 w 101"/>
              <a:gd name="T19" fmla="*/ 28 h 109"/>
              <a:gd name="T20" fmla="*/ 99 w 101"/>
              <a:gd name="T21" fmla="*/ 48 h 109"/>
              <a:gd name="T22" fmla="*/ 84 w 101"/>
              <a:gd name="T23" fmla="*/ 50 h 109"/>
              <a:gd name="T24" fmla="*/ 99 w 101"/>
              <a:gd name="T25" fmla="*/ 53 h 109"/>
              <a:gd name="T26" fmla="*/ 99 w 101"/>
              <a:gd name="T27" fmla="*/ 48 h 109"/>
              <a:gd name="T28" fmla="*/ 53 w 101"/>
              <a:gd name="T29" fmla="*/ 109 h 109"/>
              <a:gd name="T30" fmla="*/ 66 w 101"/>
              <a:gd name="T31" fmla="*/ 73 h 109"/>
              <a:gd name="T32" fmla="*/ 76 w 101"/>
              <a:gd name="T33" fmla="*/ 38 h 109"/>
              <a:gd name="T34" fmla="*/ 51 w 101"/>
              <a:gd name="T35" fmla="*/ 28 h 109"/>
              <a:gd name="T36" fmla="*/ 73 w 101"/>
              <a:gd name="T37" fmla="*/ 50 h 109"/>
              <a:gd name="T38" fmla="*/ 62 w 101"/>
              <a:gd name="T39" fmla="*/ 69 h 109"/>
              <a:gd name="T40" fmla="*/ 61 w 101"/>
              <a:gd name="T41" fmla="*/ 84 h 109"/>
              <a:gd name="T42" fmla="*/ 51 w 101"/>
              <a:gd name="T43" fmla="*/ 109 h 109"/>
              <a:gd name="T44" fmla="*/ 76 w 101"/>
              <a:gd name="T45" fmla="*/ 28 h 109"/>
              <a:gd name="T46" fmla="*/ 74 w 101"/>
              <a:gd name="T47" fmla="*/ 23 h 109"/>
              <a:gd name="T48" fmla="*/ 76 w 101"/>
              <a:gd name="T49" fmla="*/ 73 h 109"/>
              <a:gd name="T50" fmla="*/ 74 w 101"/>
              <a:gd name="T51" fmla="*/ 77 h 109"/>
              <a:gd name="T52" fmla="*/ 76 w 101"/>
              <a:gd name="T53" fmla="*/ 73 h 109"/>
              <a:gd name="T54" fmla="*/ 51 w 101"/>
              <a:gd name="T55" fmla="*/ 0 h 109"/>
              <a:gd name="T56" fmla="*/ 53 w 101"/>
              <a:gd name="T57" fmla="*/ 2 h 109"/>
              <a:gd name="T58" fmla="*/ 51 w 101"/>
              <a:gd name="T59" fmla="*/ 17 h 109"/>
              <a:gd name="T60" fmla="*/ 51 w 101"/>
              <a:gd name="T61" fmla="*/ 22 h 109"/>
              <a:gd name="T62" fmla="*/ 26 w 101"/>
              <a:gd name="T63" fmla="*/ 62 h 109"/>
              <a:gd name="T64" fmla="*/ 35 w 101"/>
              <a:gd name="T65" fmla="*/ 95 h 109"/>
              <a:gd name="T66" fmla="*/ 51 w 101"/>
              <a:gd name="T67" fmla="*/ 109 h 109"/>
              <a:gd name="T68" fmla="*/ 41 w 101"/>
              <a:gd name="T69" fmla="*/ 84 h 109"/>
              <a:gd name="T70" fmla="*/ 40 w 101"/>
              <a:gd name="T71" fmla="*/ 69 h 109"/>
              <a:gd name="T72" fmla="*/ 35 w 101"/>
              <a:gd name="T73" fmla="*/ 35 h 109"/>
              <a:gd name="T74" fmla="*/ 51 w 101"/>
              <a:gd name="T75" fmla="*/ 22 h 109"/>
              <a:gd name="T76" fmla="*/ 51 w 101"/>
              <a:gd name="T77" fmla="*/ 17 h 109"/>
              <a:gd name="T78" fmla="*/ 48 w 101"/>
              <a:gd name="T79" fmla="*/ 2 h 109"/>
              <a:gd name="T80" fmla="*/ 26 w 101"/>
              <a:gd name="T81" fmla="*/ 79 h 109"/>
              <a:gd name="T82" fmla="*/ 28 w 101"/>
              <a:gd name="T83" fmla="*/ 73 h 109"/>
              <a:gd name="T84" fmla="*/ 26 w 101"/>
              <a:gd name="T85" fmla="*/ 79 h 109"/>
              <a:gd name="T86" fmla="*/ 26 w 101"/>
              <a:gd name="T87" fmla="*/ 21 h 109"/>
              <a:gd name="T88" fmla="*/ 28 w 101"/>
              <a:gd name="T89" fmla="*/ 27 h 109"/>
              <a:gd name="T90" fmla="*/ 26 w 101"/>
              <a:gd name="T91" fmla="*/ 38 h 109"/>
              <a:gd name="T92" fmla="*/ 26 w 101"/>
              <a:gd name="T93" fmla="*/ 62 h 109"/>
              <a:gd name="T94" fmla="*/ 26 w 101"/>
              <a:gd name="T95" fmla="*/ 21 h 109"/>
              <a:gd name="T96" fmla="*/ 24 w 101"/>
              <a:gd name="T97" fmla="*/ 27 h 109"/>
              <a:gd name="T98" fmla="*/ 15 w 101"/>
              <a:gd name="T99" fmla="*/ 18 h 109"/>
              <a:gd name="T100" fmla="*/ 19 w 101"/>
              <a:gd name="T101" fmla="*/ 15 h 109"/>
              <a:gd name="T102" fmla="*/ 26 w 101"/>
              <a:gd name="T103" fmla="*/ 73 h 109"/>
              <a:gd name="T104" fmla="*/ 19 w 101"/>
              <a:gd name="T105" fmla="*/ 86 h 109"/>
              <a:gd name="T106" fmla="*/ 15 w 101"/>
              <a:gd name="T107" fmla="*/ 82 h 109"/>
              <a:gd name="T108" fmla="*/ 24 w 101"/>
              <a:gd name="T109" fmla="*/ 73 h 109"/>
              <a:gd name="T110" fmla="*/ 18 w 101"/>
              <a:gd name="T111" fmla="*/ 50 h 109"/>
              <a:gd name="T112" fmla="*/ 15 w 101"/>
              <a:gd name="T113" fmla="*/ 48 h 109"/>
              <a:gd name="T114" fmla="*/ 0 w 101"/>
              <a:gd name="T115" fmla="*/ 50 h 109"/>
              <a:gd name="T116" fmla="*/ 15 w 101"/>
              <a:gd name="T117"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09">
                <a:moveTo>
                  <a:pt x="76" y="62"/>
                </a:moveTo>
                <a:cubicBezTo>
                  <a:pt x="78" y="58"/>
                  <a:pt x="78" y="54"/>
                  <a:pt x="78" y="50"/>
                </a:cubicBezTo>
                <a:cubicBezTo>
                  <a:pt x="78" y="46"/>
                  <a:pt x="78" y="42"/>
                  <a:pt x="76" y="38"/>
                </a:cubicBezTo>
                <a:cubicBezTo>
                  <a:pt x="76" y="62"/>
                  <a:pt x="76" y="62"/>
                  <a:pt x="76" y="62"/>
                </a:cubicBezTo>
                <a:close/>
                <a:moveTo>
                  <a:pt x="76" y="79"/>
                </a:moveTo>
                <a:cubicBezTo>
                  <a:pt x="76" y="73"/>
                  <a:pt x="76" y="73"/>
                  <a:pt x="76" y="73"/>
                </a:cubicBezTo>
                <a:cubicBezTo>
                  <a:pt x="77" y="73"/>
                  <a:pt x="77" y="73"/>
                  <a:pt x="78" y="73"/>
                </a:cubicBezTo>
                <a:cubicBezTo>
                  <a:pt x="78" y="73"/>
                  <a:pt x="78" y="73"/>
                  <a:pt x="78" y="73"/>
                </a:cubicBezTo>
                <a:cubicBezTo>
                  <a:pt x="86" y="82"/>
                  <a:pt x="86" y="82"/>
                  <a:pt x="86" y="82"/>
                </a:cubicBezTo>
                <a:cubicBezTo>
                  <a:pt x="87" y="83"/>
                  <a:pt x="87" y="85"/>
                  <a:pt x="86" y="86"/>
                </a:cubicBezTo>
                <a:cubicBezTo>
                  <a:pt x="85" y="87"/>
                  <a:pt x="84" y="87"/>
                  <a:pt x="83" y="86"/>
                </a:cubicBezTo>
                <a:cubicBezTo>
                  <a:pt x="76" y="79"/>
                  <a:pt x="76" y="79"/>
                  <a:pt x="76" y="79"/>
                </a:cubicBezTo>
                <a:close/>
                <a:moveTo>
                  <a:pt x="76" y="28"/>
                </a:moveTo>
                <a:cubicBezTo>
                  <a:pt x="76" y="22"/>
                  <a:pt x="76" y="22"/>
                  <a:pt x="76" y="22"/>
                </a:cubicBezTo>
                <a:cubicBezTo>
                  <a:pt x="83" y="15"/>
                  <a:pt x="83" y="15"/>
                  <a:pt x="83" y="15"/>
                </a:cubicBezTo>
                <a:cubicBezTo>
                  <a:pt x="84" y="14"/>
                  <a:pt x="85" y="14"/>
                  <a:pt x="86" y="15"/>
                </a:cubicBezTo>
                <a:cubicBezTo>
                  <a:pt x="87" y="16"/>
                  <a:pt x="87" y="17"/>
                  <a:pt x="86" y="18"/>
                </a:cubicBezTo>
                <a:cubicBezTo>
                  <a:pt x="78" y="27"/>
                  <a:pt x="78" y="27"/>
                  <a:pt x="78" y="27"/>
                </a:cubicBezTo>
                <a:cubicBezTo>
                  <a:pt x="78" y="27"/>
                  <a:pt x="78" y="27"/>
                  <a:pt x="78" y="27"/>
                </a:cubicBezTo>
                <a:cubicBezTo>
                  <a:pt x="77" y="28"/>
                  <a:pt x="77" y="28"/>
                  <a:pt x="76" y="28"/>
                </a:cubicBezTo>
                <a:close/>
                <a:moveTo>
                  <a:pt x="99" y="48"/>
                </a:moveTo>
                <a:cubicBezTo>
                  <a:pt x="99" y="48"/>
                  <a:pt x="99" y="48"/>
                  <a:pt x="99" y="48"/>
                </a:cubicBezTo>
                <a:cubicBezTo>
                  <a:pt x="86" y="48"/>
                  <a:pt x="86" y="48"/>
                  <a:pt x="86" y="48"/>
                </a:cubicBezTo>
                <a:cubicBezTo>
                  <a:pt x="85" y="48"/>
                  <a:pt x="84" y="49"/>
                  <a:pt x="84" y="50"/>
                </a:cubicBezTo>
                <a:cubicBezTo>
                  <a:pt x="84" y="52"/>
                  <a:pt x="85" y="53"/>
                  <a:pt x="86" y="53"/>
                </a:cubicBezTo>
                <a:cubicBezTo>
                  <a:pt x="99" y="53"/>
                  <a:pt x="99" y="53"/>
                  <a:pt x="99" y="53"/>
                </a:cubicBezTo>
                <a:cubicBezTo>
                  <a:pt x="100" y="53"/>
                  <a:pt x="101" y="52"/>
                  <a:pt x="101" y="50"/>
                </a:cubicBezTo>
                <a:cubicBezTo>
                  <a:pt x="101" y="49"/>
                  <a:pt x="100" y="48"/>
                  <a:pt x="99" y="48"/>
                </a:cubicBezTo>
                <a:close/>
                <a:moveTo>
                  <a:pt x="51" y="109"/>
                </a:moveTo>
                <a:cubicBezTo>
                  <a:pt x="53" y="109"/>
                  <a:pt x="53" y="109"/>
                  <a:pt x="53" y="109"/>
                </a:cubicBezTo>
                <a:cubicBezTo>
                  <a:pt x="60" y="109"/>
                  <a:pt x="66" y="103"/>
                  <a:pt x="66" y="95"/>
                </a:cubicBezTo>
                <a:cubicBezTo>
                  <a:pt x="66" y="73"/>
                  <a:pt x="66" y="73"/>
                  <a:pt x="66" y="73"/>
                </a:cubicBezTo>
                <a:cubicBezTo>
                  <a:pt x="70" y="70"/>
                  <a:pt x="74" y="67"/>
                  <a:pt x="76" y="62"/>
                </a:cubicBezTo>
                <a:cubicBezTo>
                  <a:pt x="76" y="38"/>
                  <a:pt x="76" y="38"/>
                  <a:pt x="76" y="38"/>
                </a:cubicBezTo>
                <a:cubicBezTo>
                  <a:pt x="71" y="29"/>
                  <a:pt x="62" y="22"/>
                  <a:pt x="51" y="22"/>
                </a:cubicBezTo>
                <a:cubicBezTo>
                  <a:pt x="51" y="28"/>
                  <a:pt x="51" y="28"/>
                  <a:pt x="51" y="28"/>
                </a:cubicBezTo>
                <a:cubicBezTo>
                  <a:pt x="57" y="28"/>
                  <a:pt x="62" y="31"/>
                  <a:pt x="66" y="35"/>
                </a:cubicBezTo>
                <a:cubicBezTo>
                  <a:pt x="70" y="39"/>
                  <a:pt x="73" y="44"/>
                  <a:pt x="73" y="50"/>
                </a:cubicBezTo>
                <a:cubicBezTo>
                  <a:pt x="73" y="58"/>
                  <a:pt x="68" y="65"/>
                  <a:pt x="62" y="69"/>
                </a:cubicBezTo>
                <a:cubicBezTo>
                  <a:pt x="62" y="69"/>
                  <a:pt x="62" y="69"/>
                  <a:pt x="62" y="69"/>
                </a:cubicBezTo>
                <a:cubicBezTo>
                  <a:pt x="61" y="70"/>
                  <a:pt x="61" y="71"/>
                  <a:pt x="61" y="72"/>
                </a:cubicBezTo>
                <a:cubicBezTo>
                  <a:pt x="61" y="84"/>
                  <a:pt x="61" y="84"/>
                  <a:pt x="61" y="84"/>
                </a:cubicBezTo>
                <a:cubicBezTo>
                  <a:pt x="51" y="84"/>
                  <a:pt x="51" y="84"/>
                  <a:pt x="51" y="84"/>
                </a:cubicBezTo>
                <a:cubicBezTo>
                  <a:pt x="51" y="109"/>
                  <a:pt x="51" y="109"/>
                  <a:pt x="51" y="109"/>
                </a:cubicBezTo>
                <a:close/>
                <a:moveTo>
                  <a:pt x="76" y="22"/>
                </a:moveTo>
                <a:cubicBezTo>
                  <a:pt x="76" y="28"/>
                  <a:pt x="76" y="28"/>
                  <a:pt x="76" y="28"/>
                </a:cubicBezTo>
                <a:cubicBezTo>
                  <a:pt x="75" y="28"/>
                  <a:pt x="75" y="28"/>
                  <a:pt x="74" y="27"/>
                </a:cubicBezTo>
                <a:cubicBezTo>
                  <a:pt x="73" y="26"/>
                  <a:pt x="73" y="24"/>
                  <a:pt x="74" y="23"/>
                </a:cubicBezTo>
                <a:cubicBezTo>
                  <a:pt x="76" y="22"/>
                  <a:pt x="76" y="22"/>
                  <a:pt x="76" y="22"/>
                </a:cubicBezTo>
                <a:close/>
                <a:moveTo>
                  <a:pt x="76" y="73"/>
                </a:moveTo>
                <a:cubicBezTo>
                  <a:pt x="76" y="79"/>
                  <a:pt x="76" y="79"/>
                  <a:pt x="76" y="79"/>
                </a:cubicBezTo>
                <a:cubicBezTo>
                  <a:pt x="74" y="77"/>
                  <a:pt x="74" y="77"/>
                  <a:pt x="74" y="77"/>
                </a:cubicBezTo>
                <a:cubicBezTo>
                  <a:pt x="73" y="76"/>
                  <a:pt x="73" y="74"/>
                  <a:pt x="74" y="73"/>
                </a:cubicBezTo>
                <a:cubicBezTo>
                  <a:pt x="75" y="73"/>
                  <a:pt x="75" y="73"/>
                  <a:pt x="76" y="73"/>
                </a:cubicBezTo>
                <a:close/>
                <a:moveTo>
                  <a:pt x="51" y="17"/>
                </a:moveTo>
                <a:cubicBezTo>
                  <a:pt x="51" y="0"/>
                  <a:pt x="51" y="0"/>
                  <a:pt x="51" y="0"/>
                </a:cubicBezTo>
                <a:cubicBezTo>
                  <a:pt x="51" y="0"/>
                  <a:pt x="51" y="0"/>
                  <a:pt x="51" y="0"/>
                </a:cubicBezTo>
                <a:cubicBezTo>
                  <a:pt x="52" y="0"/>
                  <a:pt x="53" y="1"/>
                  <a:pt x="53" y="2"/>
                </a:cubicBezTo>
                <a:cubicBezTo>
                  <a:pt x="53" y="15"/>
                  <a:pt x="53" y="15"/>
                  <a:pt x="53" y="15"/>
                </a:cubicBezTo>
                <a:cubicBezTo>
                  <a:pt x="53" y="16"/>
                  <a:pt x="52" y="17"/>
                  <a:pt x="51" y="17"/>
                </a:cubicBezTo>
                <a:cubicBezTo>
                  <a:pt x="51" y="17"/>
                  <a:pt x="51" y="17"/>
                  <a:pt x="51" y="17"/>
                </a:cubicBezTo>
                <a:close/>
                <a:moveTo>
                  <a:pt x="51" y="22"/>
                </a:moveTo>
                <a:cubicBezTo>
                  <a:pt x="40" y="22"/>
                  <a:pt x="30" y="29"/>
                  <a:pt x="26" y="38"/>
                </a:cubicBezTo>
                <a:cubicBezTo>
                  <a:pt x="26" y="62"/>
                  <a:pt x="26" y="62"/>
                  <a:pt x="26" y="62"/>
                </a:cubicBezTo>
                <a:cubicBezTo>
                  <a:pt x="28" y="67"/>
                  <a:pt x="31" y="71"/>
                  <a:pt x="35" y="74"/>
                </a:cubicBezTo>
                <a:cubicBezTo>
                  <a:pt x="35" y="95"/>
                  <a:pt x="35" y="95"/>
                  <a:pt x="35" y="95"/>
                </a:cubicBezTo>
                <a:cubicBezTo>
                  <a:pt x="35" y="103"/>
                  <a:pt x="42" y="109"/>
                  <a:pt x="49" y="109"/>
                </a:cubicBezTo>
                <a:cubicBezTo>
                  <a:pt x="51" y="109"/>
                  <a:pt x="51" y="109"/>
                  <a:pt x="51" y="109"/>
                </a:cubicBezTo>
                <a:cubicBezTo>
                  <a:pt x="51" y="84"/>
                  <a:pt x="51" y="84"/>
                  <a:pt x="51" y="84"/>
                </a:cubicBezTo>
                <a:cubicBezTo>
                  <a:pt x="41" y="84"/>
                  <a:pt x="41" y="84"/>
                  <a:pt x="41" y="84"/>
                </a:cubicBezTo>
                <a:cubicBezTo>
                  <a:pt x="41" y="72"/>
                  <a:pt x="41" y="72"/>
                  <a:pt x="41" y="72"/>
                </a:cubicBezTo>
                <a:cubicBezTo>
                  <a:pt x="41" y="71"/>
                  <a:pt x="41" y="70"/>
                  <a:pt x="40" y="69"/>
                </a:cubicBezTo>
                <a:cubicBezTo>
                  <a:pt x="33" y="66"/>
                  <a:pt x="28" y="58"/>
                  <a:pt x="28" y="50"/>
                </a:cubicBezTo>
                <a:cubicBezTo>
                  <a:pt x="28" y="44"/>
                  <a:pt x="31" y="39"/>
                  <a:pt x="35" y="35"/>
                </a:cubicBezTo>
                <a:cubicBezTo>
                  <a:pt x="39" y="31"/>
                  <a:pt x="44" y="28"/>
                  <a:pt x="51" y="28"/>
                </a:cubicBezTo>
                <a:cubicBezTo>
                  <a:pt x="51" y="22"/>
                  <a:pt x="51" y="22"/>
                  <a:pt x="51" y="22"/>
                </a:cubicBezTo>
                <a:close/>
                <a:moveTo>
                  <a:pt x="51" y="0"/>
                </a:moveTo>
                <a:cubicBezTo>
                  <a:pt x="51" y="17"/>
                  <a:pt x="51" y="17"/>
                  <a:pt x="51" y="17"/>
                </a:cubicBezTo>
                <a:cubicBezTo>
                  <a:pt x="49" y="17"/>
                  <a:pt x="48" y="16"/>
                  <a:pt x="48" y="15"/>
                </a:cubicBezTo>
                <a:cubicBezTo>
                  <a:pt x="48" y="2"/>
                  <a:pt x="48" y="2"/>
                  <a:pt x="48" y="2"/>
                </a:cubicBezTo>
                <a:cubicBezTo>
                  <a:pt x="48" y="1"/>
                  <a:pt x="49" y="0"/>
                  <a:pt x="51" y="0"/>
                </a:cubicBezTo>
                <a:close/>
                <a:moveTo>
                  <a:pt x="26" y="79"/>
                </a:moveTo>
                <a:cubicBezTo>
                  <a:pt x="26" y="73"/>
                  <a:pt x="26" y="73"/>
                  <a:pt x="26" y="73"/>
                </a:cubicBezTo>
                <a:cubicBezTo>
                  <a:pt x="26" y="73"/>
                  <a:pt x="27" y="73"/>
                  <a:pt x="28" y="73"/>
                </a:cubicBezTo>
                <a:cubicBezTo>
                  <a:pt x="29" y="74"/>
                  <a:pt x="29" y="76"/>
                  <a:pt x="28" y="77"/>
                </a:cubicBezTo>
                <a:cubicBezTo>
                  <a:pt x="26" y="79"/>
                  <a:pt x="26" y="79"/>
                  <a:pt x="26" y="79"/>
                </a:cubicBezTo>
                <a:close/>
                <a:moveTo>
                  <a:pt x="26" y="28"/>
                </a:moveTo>
                <a:cubicBezTo>
                  <a:pt x="26" y="21"/>
                  <a:pt x="26" y="21"/>
                  <a:pt x="26" y="21"/>
                </a:cubicBezTo>
                <a:cubicBezTo>
                  <a:pt x="28" y="23"/>
                  <a:pt x="28" y="23"/>
                  <a:pt x="28" y="23"/>
                </a:cubicBezTo>
                <a:cubicBezTo>
                  <a:pt x="29" y="24"/>
                  <a:pt x="29" y="26"/>
                  <a:pt x="28" y="27"/>
                </a:cubicBezTo>
                <a:cubicBezTo>
                  <a:pt x="27" y="28"/>
                  <a:pt x="26" y="28"/>
                  <a:pt x="26" y="28"/>
                </a:cubicBezTo>
                <a:close/>
                <a:moveTo>
                  <a:pt x="26" y="38"/>
                </a:moveTo>
                <a:cubicBezTo>
                  <a:pt x="24" y="42"/>
                  <a:pt x="23" y="46"/>
                  <a:pt x="23" y="50"/>
                </a:cubicBezTo>
                <a:cubicBezTo>
                  <a:pt x="23" y="55"/>
                  <a:pt x="24" y="59"/>
                  <a:pt x="26" y="62"/>
                </a:cubicBezTo>
                <a:cubicBezTo>
                  <a:pt x="26" y="38"/>
                  <a:pt x="26" y="38"/>
                  <a:pt x="26" y="38"/>
                </a:cubicBezTo>
                <a:close/>
                <a:moveTo>
                  <a:pt x="26" y="21"/>
                </a:moveTo>
                <a:cubicBezTo>
                  <a:pt x="26" y="28"/>
                  <a:pt x="26" y="28"/>
                  <a:pt x="26" y="28"/>
                </a:cubicBezTo>
                <a:cubicBezTo>
                  <a:pt x="25" y="28"/>
                  <a:pt x="24" y="27"/>
                  <a:pt x="24" y="27"/>
                </a:cubicBezTo>
                <a:cubicBezTo>
                  <a:pt x="24" y="27"/>
                  <a:pt x="24" y="27"/>
                  <a:pt x="24" y="27"/>
                </a:cubicBezTo>
                <a:cubicBezTo>
                  <a:pt x="15" y="18"/>
                  <a:pt x="15" y="18"/>
                  <a:pt x="15" y="18"/>
                </a:cubicBezTo>
                <a:cubicBezTo>
                  <a:pt x="14" y="17"/>
                  <a:pt x="14" y="16"/>
                  <a:pt x="15" y="15"/>
                </a:cubicBezTo>
                <a:cubicBezTo>
                  <a:pt x="16" y="14"/>
                  <a:pt x="18" y="14"/>
                  <a:pt x="19" y="15"/>
                </a:cubicBezTo>
                <a:cubicBezTo>
                  <a:pt x="26" y="21"/>
                  <a:pt x="26" y="21"/>
                  <a:pt x="26" y="21"/>
                </a:cubicBezTo>
                <a:close/>
                <a:moveTo>
                  <a:pt x="26" y="73"/>
                </a:moveTo>
                <a:cubicBezTo>
                  <a:pt x="26" y="79"/>
                  <a:pt x="26" y="79"/>
                  <a:pt x="26" y="79"/>
                </a:cubicBezTo>
                <a:cubicBezTo>
                  <a:pt x="19" y="86"/>
                  <a:pt x="19" y="86"/>
                  <a:pt x="19" y="86"/>
                </a:cubicBezTo>
                <a:cubicBezTo>
                  <a:pt x="18" y="87"/>
                  <a:pt x="16" y="87"/>
                  <a:pt x="15" y="86"/>
                </a:cubicBezTo>
                <a:cubicBezTo>
                  <a:pt x="14" y="85"/>
                  <a:pt x="14" y="83"/>
                  <a:pt x="15" y="82"/>
                </a:cubicBezTo>
                <a:cubicBezTo>
                  <a:pt x="24" y="73"/>
                  <a:pt x="24" y="73"/>
                  <a:pt x="24" y="73"/>
                </a:cubicBezTo>
                <a:cubicBezTo>
                  <a:pt x="24" y="73"/>
                  <a:pt x="24" y="73"/>
                  <a:pt x="24" y="73"/>
                </a:cubicBezTo>
                <a:cubicBezTo>
                  <a:pt x="24" y="73"/>
                  <a:pt x="25" y="73"/>
                  <a:pt x="26" y="73"/>
                </a:cubicBezTo>
                <a:close/>
                <a:moveTo>
                  <a:pt x="18" y="50"/>
                </a:moveTo>
                <a:cubicBezTo>
                  <a:pt x="18" y="50"/>
                  <a:pt x="18" y="50"/>
                  <a:pt x="18" y="50"/>
                </a:cubicBezTo>
                <a:cubicBezTo>
                  <a:pt x="18" y="49"/>
                  <a:pt x="17" y="48"/>
                  <a:pt x="15" y="48"/>
                </a:cubicBezTo>
                <a:cubicBezTo>
                  <a:pt x="3" y="48"/>
                  <a:pt x="3" y="48"/>
                  <a:pt x="3" y="48"/>
                </a:cubicBezTo>
                <a:cubicBezTo>
                  <a:pt x="2" y="48"/>
                  <a:pt x="0" y="49"/>
                  <a:pt x="0" y="50"/>
                </a:cubicBezTo>
                <a:cubicBezTo>
                  <a:pt x="0" y="52"/>
                  <a:pt x="2" y="53"/>
                  <a:pt x="3" y="53"/>
                </a:cubicBezTo>
                <a:cubicBezTo>
                  <a:pt x="15" y="53"/>
                  <a:pt x="15" y="53"/>
                  <a:pt x="15" y="53"/>
                </a:cubicBezTo>
                <a:cubicBezTo>
                  <a:pt x="17" y="53"/>
                  <a:pt x="18" y="52"/>
                  <a:pt x="18" y="5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9" name="矩形 108"/>
          <p:cNvSpPr/>
          <p:nvPr/>
        </p:nvSpPr>
        <p:spPr>
          <a:xfrm>
            <a:off x="785786" y="857238"/>
            <a:ext cx="3877985" cy="461665"/>
          </a:xfrm>
          <a:prstGeom prst="rect">
            <a:avLst/>
          </a:prstGeom>
        </p:spPr>
        <p:txBody>
          <a:bodyPr wrap="none">
            <a:spAutoFit/>
          </a:bodyPr>
          <a:lstStyle/>
          <a:p>
            <a:pPr marL="0" marR="0" lvl="0" indent="0" algn="l" defTabSz="685800" rtl="0" eaLnBrk="1" fontAlgn="auto" latinLnBrk="0" hangingPunct="1">
              <a:lnSpc>
                <a:spcPct val="100000"/>
              </a:lnSpc>
              <a:spcBef>
                <a:spcPts val="0"/>
              </a:spcBef>
              <a:spcAft>
                <a:spcPts val="0"/>
              </a:spcAft>
              <a:buClrTx/>
              <a:buSzTx/>
              <a:buFontTx/>
              <a:buNone/>
              <a:defRPr/>
            </a:pPr>
            <a:r>
              <a:rPr kumimoji="0" lang="zh-CN" altLang="en-US" sz="2400"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二、差额征税政策适用问题</a:t>
            </a:r>
            <a:endParaRPr kumimoji="0" lang="zh-CN" altLang="en-US" sz="2400"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110" name="Rectangle 1"/>
          <p:cNvSpPr>
            <a:spLocks noChangeArrowheads="1"/>
          </p:cNvSpPr>
          <p:nvPr/>
        </p:nvSpPr>
        <p:spPr bwMode="auto">
          <a:xfrm>
            <a:off x="285720" y="1500180"/>
            <a:ext cx="8572560" cy="2585323"/>
          </a:xfrm>
          <a:prstGeom prst="rect">
            <a:avLst/>
          </a:prstGeom>
          <a:noFill/>
          <a:ln w="9525">
            <a:noFill/>
            <a:miter lim="800000"/>
          </a:ln>
          <a:effectLst/>
        </p:spPr>
        <p:txBody>
          <a:bodyPr vert="horz" wrap="square" lIns="91440" tIns="45720" rIns="91440" bIns="45720" numCol="1" anchor="ctr" anchorCtr="0" compatLnSpc="1">
            <a:spAutoFit/>
          </a:bodyPr>
          <a:lstStyle/>
          <a:p>
            <a:pPr marL="0" marR="0" lvl="0" indent="0" algn="l" defTabSz="914400" rtl="0" eaLnBrk="0" fontAlgn="base" latinLnBrk="0" hangingPunct="0">
              <a:lnSpc>
                <a:spcPct val="150000"/>
              </a:lnSpc>
              <a:spcBef>
                <a:spcPct val="0"/>
              </a:spcBef>
              <a:spcAft>
                <a:spcPct val="0"/>
              </a:spcAft>
              <a:buClrTx/>
              <a:buSzTx/>
              <a:buFont typeface="Wingdings" panose="05000000000000000000" pitchFamily="2" charset="2"/>
              <a:buChar char="Ø"/>
              <a:defRPr/>
            </a:pPr>
            <a:r>
              <a:rPr kumimoji="0" lang="en-US" altLang="zh-CN"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仿宋_GB2312" charset="-122"/>
              </a:rPr>
              <a:t> </a:t>
            </a:r>
            <a:r>
              <a:rPr kumimoji="0" lang="zh-CN" altLang="en-US"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仿宋_GB2312" charset="-122"/>
              </a:rPr>
              <a:t>公告明确</a:t>
            </a:r>
            <a:r>
              <a:rPr kumimoji="0" lang="en-US" altLang="zh-CN"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仿宋_GB2312" charset="-122"/>
              </a:rPr>
              <a:t>: </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仿宋_GB2312" charset="-122"/>
              </a:rPr>
              <a:t>适用增值税差额征税政策的，以差额后的余额为销售额，确定其是否可享受小规模纳税人免税政策。</a:t>
            </a:r>
            <a:endParaRPr kumimoji="0" lang="en-US" altLang="zh-CN"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仿宋_GB2312" charset="-122"/>
            </a:endParaRPr>
          </a:p>
          <a:p>
            <a:pPr marL="0" marR="0" lvl="0" indent="0" algn="l" defTabSz="914400" rtl="0" eaLnBrk="0" fontAlgn="base" latinLnBrk="0" hangingPunct="0">
              <a:lnSpc>
                <a:spcPct val="150000"/>
              </a:lnSpc>
              <a:spcBef>
                <a:spcPct val="0"/>
              </a:spcBef>
              <a:spcAft>
                <a:spcPct val="0"/>
              </a:spcAft>
              <a:buClrTx/>
              <a:buSzTx/>
              <a:buFont typeface="Wingdings" panose="05000000000000000000" pitchFamily="2" charset="2"/>
              <a:buChar char="Ø"/>
              <a:defRPr/>
            </a:pPr>
            <a:r>
              <a:rPr kumimoji="0" lang="en-US" altLang="zh-CN"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仿宋_GB2312" charset="-122"/>
              </a:rPr>
              <a:t> </a:t>
            </a:r>
            <a:r>
              <a:rPr kumimoji="0" lang="zh-CN" altLang="en-US"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仿宋_GB2312" charset="-122"/>
              </a:rPr>
              <a:t>举例说明</a:t>
            </a:r>
            <a:r>
              <a:rPr kumimoji="0" lang="en-US" altLang="zh-CN"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仿宋_GB2312" charset="-122"/>
              </a:rPr>
              <a:t>: </a:t>
            </a:r>
            <a:r>
              <a:rPr kumimoji="0" lang="en-US" altLang="zh-CN"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仿宋_GB2312" charset="-122"/>
              </a:rPr>
              <a:t>2019</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仿宋_GB2312" charset="-122"/>
              </a:rPr>
              <a:t>年</a:t>
            </a:r>
            <a:r>
              <a:rPr kumimoji="0" lang="en-US" altLang="zh-CN"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仿宋_GB2312" charset="-122"/>
              </a:rPr>
              <a:t>1</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仿宋_GB2312" charset="-122"/>
              </a:rPr>
              <a:t>月，某建筑业小规模纳税人（按月纳税）取得建筑服务收入</a:t>
            </a:r>
            <a:r>
              <a:rPr kumimoji="0" lang="en-US" altLang="zh-CN"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仿宋_GB2312" charset="-122"/>
              </a:rPr>
              <a:t>20</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仿宋_GB2312" charset="-122"/>
              </a:rPr>
              <a:t>万元，同时向其他建筑企业支付分包款</a:t>
            </a:r>
            <a:r>
              <a:rPr kumimoji="0" lang="en-US" altLang="zh-CN"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仿宋_GB2312" charset="-122"/>
              </a:rPr>
              <a:t>12</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仿宋_GB2312" charset="-122"/>
              </a:rPr>
              <a:t>万元，则该小规模纳税人当月扣除分包款后的销售额为</a:t>
            </a:r>
            <a:r>
              <a:rPr kumimoji="0" lang="en-US" altLang="zh-CN"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仿宋_GB2312" charset="-122"/>
              </a:rPr>
              <a:t>8</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仿宋_GB2312" charset="-122"/>
              </a:rPr>
              <a:t>万元，未超过</a:t>
            </a:r>
            <a:r>
              <a:rPr kumimoji="0" lang="en-US" altLang="zh-CN"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仿宋_GB2312" charset="-122"/>
              </a:rPr>
              <a:t>10</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仿宋_GB2312" charset="-122"/>
              </a:rPr>
              <a:t>万元免税标准，因此，当月可享受小规模纳税人免税政策。</a:t>
            </a:r>
            <a:endPar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宋体" panose="02010600030101010101" pitchFamily="2" charset="-122"/>
            </a:endParaRPr>
          </a:p>
        </p:txBody>
      </p:sp>
      <p:sp>
        <p:nvSpPr>
          <p:cNvPr id="111" name="圆角矩形 25"/>
          <p:cNvSpPr/>
          <p:nvPr/>
        </p:nvSpPr>
        <p:spPr>
          <a:xfrm>
            <a:off x="4770795" y="258786"/>
            <a:ext cx="2915565" cy="360423"/>
          </a:xfrm>
          <a:prstGeom prst="roundRect">
            <a:avLst>
              <a:gd name="adj" fmla="val 50000"/>
            </a:avLst>
          </a:prstGeom>
          <a:solidFill>
            <a:srgbClr val="C1000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
        <p:nvSpPr>
          <p:cNvPr id="112" name="椭圆 111"/>
          <p:cNvSpPr/>
          <p:nvPr/>
        </p:nvSpPr>
        <p:spPr>
          <a:xfrm>
            <a:off x="4554827" y="223028"/>
            <a:ext cx="431936" cy="431936"/>
          </a:xfrm>
          <a:prstGeom prst="ellipse">
            <a:avLst/>
          </a:prstGeom>
          <a:solidFill>
            <a:srgbClr val="C10001"/>
          </a:solidFill>
          <a:ln w="57150" cap="flat" cmpd="sng" algn="ctr">
            <a:solidFill>
              <a:sysClr val="window" lastClr="FFFFFF"/>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
        <p:nvSpPr>
          <p:cNvPr id="113" name="标题 4"/>
          <p:cNvSpPr txBox="1"/>
          <p:nvPr/>
        </p:nvSpPr>
        <p:spPr>
          <a:xfrm>
            <a:off x="4554827" y="358621"/>
            <a:ext cx="431936" cy="373257"/>
          </a:xfrm>
          <a:prstGeom prst="rect">
            <a:avLst/>
          </a:prstGeom>
        </p:spPr>
        <p:txBody>
          <a:bodyPr vert="horz" lIns="68562" tIns="34281" rIns="68562" bIns="34281"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pPr>
            <a:r>
              <a:rPr lang="en-US" altLang="zh-CN" sz="2100" b="1" dirty="0">
                <a:solidFill>
                  <a:prstClr val="white"/>
                </a:solidFill>
                <a:latin typeface="微软雅黑" panose="020B0503020204020204" pitchFamily="34" charset="-122"/>
                <a:ea typeface="微软雅黑" panose="020B0503020204020204" pitchFamily="34" charset="-122"/>
              </a:rPr>
              <a:t>3</a:t>
            </a:r>
            <a:endParaRPr lang="zh-CN" altLang="en-US" sz="825" b="1" dirty="0">
              <a:solidFill>
                <a:prstClr val="white"/>
              </a:solidFill>
              <a:latin typeface="微软雅黑" panose="020B0503020204020204" pitchFamily="34" charset="-122"/>
              <a:ea typeface="微软雅黑" panose="020B0503020204020204" pitchFamily="34" charset="-122"/>
            </a:endParaRPr>
          </a:p>
          <a:p>
            <a:pPr fontAlgn="auto">
              <a:spcAft>
                <a:spcPts val="0"/>
              </a:spcAft>
            </a:pPr>
            <a:endParaRPr lang="en-US" altLang="zh-CN" sz="1050" b="1" dirty="0">
              <a:solidFill>
                <a:prstClr val="white"/>
              </a:solidFill>
              <a:latin typeface="微软雅黑" panose="020B0503020204020204" pitchFamily="34" charset="-122"/>
              <a:ea typeface="微软雅黑" panose="020B0503020204020204" pitchFamily="34" charset="-122"/>
            </a:endParaRPr>
          </a:p>
        </p:txBody>
      </p:sp>
      <p:sp>
        <p:nvSpPr>
          <p:cNvPr id="114" name="标题 4"/>
          <p:cNvSpPr txBox="1"/>
          <p:nvPr/>
        </p:nvSpPr>
        <p:spPr>
          <a:xfrm>
            <a:off x="5040755" y="271714"/>
            <a:ext cx="2699597" cy="355021"/>
          </a:xfrm>
          <a:prstGeom prst="rect">
            <a:avLst/>
          </a:prstGeom>
        </p:spPr>
        <p:txBody>
          <a:bodyPr vert="horz" lIns="68562" tIns="34281" rIns="68562" bIns="34281"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pPr>
            <a:r>
              <a:rPr lang="zh-CN" altLang="en-US" sz="1800" b="1" dirty="0">
                <a:solidFill>
                  <a:srgbClr val="FFFFFF"/>
                </a:solidFill>
                <a:ea typeface="微软雅黑" panose="020B0503020204020204" pitchFamily="34" charset="-122"/>
                <a:sym typeface="Arial" panose="020B0604020202020204" pitchFamily="34" charset="0"/>
              </a:rPr>
              <a:t>４号公告口径</a:t>
            </a:r>
            <a:r>
              <a:rPr lang="zh-CN" altLang="en-US" sz="1800" b="1" dirty="0">
                <a:solidFill>
                  <a:srgbClr val="FFFFFF"/>
                </a:solidFill>
                <a:latin typeface="Century Schoolbook" panose="02040604050505020304"/>
                <a:ea typeface="微软雅黑" panose="020B0503020204020204" pitchFamily="34" charset="-122"/>
                <a:sym typeface="Arial" panose="020B0604020202020204" pitchFamily="34" charset="0"/>
              </a:rPr>
              <a:t>解读</a:t>
            </a:r>
            <a:endParaRPr lang="zh-CN" altLang="en-US" sz="1800" b="1" dirty="0">
              <a:solidFill>
                <a:srgbClr val="FFFFFF"/>
              </a:solidFill>
              <a:latin typeface="Century Schoolbook" panose="02040604050505020304"/>
              <a:ea typeface="微软雅黑" panose="020B0503020204020204" pitchFamily="34" charset="-122"/>
              <a:sym typeface="Arial" panose="020B0604020202020204" pitchFamily="34" charset="0"/>
            </a:endParaRPr>
          </a:p>
        </p:txBody>
      </p:sp>
      <p:sp>
        <p:nvSpPr>
          <p:cNvPr id="115" name="右箭头 29"/>
          <p:cNvSpPr/>
          <p:nvPr/>
        </p:nvSpPr>
        <p:spPr>
          <a:xfrm>
            <a:off x="7308416" y="358621"/>
            <a:ext cx="215968" cy="141755"/>
          </a:xfrm>
          <a:prstGeom prst="rightArrow">
            <a:avLst/>
          </a:prstGeom>
          <a:solidFill>
            <a:sysClr val="window" lastClr="FFFFFF"/>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Tree>
  </p:cSld>
  <p:clrMapOvr>
    <a:masterClrMapping/>
  </p:clrMapOvr>
  <mc:AlternateContent xmlns:mc="http://schemas.openxmlformats.org/markup-compatibility/2006">
    <mc:Choice xmlns:p14="http://schemas.microsoft.com/office/powerpoint/2010/main" Requires="p14">
      <p:transition spd="slow" p14:dur="1400" advTm="0">
        <p14:doors dir="vert"/>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ppt_x"/>
                                          </p:val>
                                        </p:tav>
                                        <p:tav tm="100000">
                                          <p:val>
                                            <p:strVal val="#ppt_x"/>
                                          </p:val>
                                        </p:tav>
                                      </p:tavLst>
                                    </p:anim>
                                    <p:anim calcmode="lin" valueType="num">
                                      <p:cBhvr additive="base">
                                        <p:cTn id="13" dur="500" fill="hold"/>
                                        <p:tgtEl>
                                          <p:spTgt spid="10"/>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500" fill="hold"/>
                                        <p:tgtEl>
                                          <p:spTgt spid="11"/>
                                        </p:tgtEl>
                                        <p:attrNameLst>
                                          <p:attrName>ppt_x</p:attrName>
                                        </p:attrNameLst>
                                      </p:cBhvr>
                                      <p:tavLst>
                                        <p:tav tm="0">
                                          <p:val>
                                            <p:strVal val="#ppt_x"/>
                                          </p:val>
                                        </p:tav>
                                        <p:tav tm="100000">
                                          <p:val>
                                            <p:strVal val="#ppt_x"/>
                                          </p:val>
                                        </p:tav>
                                      </p:tavLst>
                                    </p:anim>
                                    <p:anim calcmode="lin" valueType="num">
                                      <p:cBhvr additive="base">
                                        <p:cTn id="18" dur="500" fill="hold"/>
                                        <p:tgtEl>
                                          <p:spTgt spid="11"/>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2" fill="hold" grpId="0" nodeType="after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additive="base">
                                        <p:cTn id="22" dur="500" fill="hold"/>
                                        <p:tgtEl>
                                          <p:spTgt spid="13"/>
                                        </p:tgtEl>
                                        <p:attrNameLst>
                                          <p:attrName>ppt_x</p:attrName>
                                        </p:attrNameLst>
                                      </p:cBhvr>
                                      <p:tavLst>
                                        <p:tav tm="0">
                                          <p:val>
                                            <p:strVal val="1+#ppt_w/2"/>
                                          </p:val>
                                        </p:tav>
                                        <p:tav tm="100000">
                                          <p:val>
                                            <p:strVal val="#ppt_x"/>
                                          </p:val>
                                        </p:tav>
                                      </p:tavLst>
                                    </p:anim>
                                    <p:anim calcmode="lin" valueType="num">
                                      <p:cBhvr additive="base">
                                        <p:cTn id="23" dur="500" fill="hold"/>
                                        <p:tgtEl>
                                          <p:spTgt spid="13"/>
                                        </p:tgtEl>
                                        <p:attrNameLst>
                                          <p:attrName>ppt_y</p:attrName>
                                        </p:attrNameLst>
                                      </p:cBhvr>
                                      <p:tavLst>
                                        <p:tav tm="0">
                                          <p:val>
                                            <p:strVal val="#ppt_y"/>
                                          </p:val>
                                        </p:tav>
                                        <p:tav tm="100000">
                                          <p:val>
                                            <p:strVal val="#ppt_y"/>
                                          </p:val>
                                        </p:tav>
                                      </p:tavLst>
                                    </p:anim>
                                  </p:childTnLst>
                                </p:cTn>
                              </p:par>
                              <p:par>
                                <p:cTn id="24" presetID="2" presetClass="entr" presetSubtype="4"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additive="base">
                                        <p:cTn id="26" dur="500" fill="hold"/>
                                        <p:tgtEl>
                                          <p:spTgt spid="14"/>
                                        </p:tgtEl>
                                        <p:attrNameLst>
                                          <p:attrName>ppt_x</p:attrName>
                                        </p:attrNameLst>
                                      </p:cBhvr>
                                      <p:tavLst>
                                        <p:tav tm="0">
                                          <p:val>
                                            <p:strVal val="#ppt_x"/>
                                          </p:val>
                                        </p:tav>
                                        <p:tav tm="100000">
                                          <p:val>
                                            <p:strVal val="#ppt_x"/>
                                          </p:val>
                                        </p:tav>
                                      </p:tavLst>
                                    </p:anim>
                                    <p:anim calcmode="lin" valueType="num">
                                      <p:cBhvr additive="base">
                                        <p:cTn id="27" dur="500" fill="hold"/>
                                        <p:tgtEl>
                                          <p:spTgt spid="14"/>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0"/>
                                  </p:stCondLst>
                                  <p:childTnLst>
                                    <p:set>
                                      <p:cBhvr>
                                        <p:cTn id="29" dur="1" fill="hold">
                                          <p:stCondLst>
                                            <p:cond delay="0"/>
                                          </p:stCondLst>
                                        </p:cTn>
                                        <p:tgtEl>
                                          <p:spTgt spid="15"/>
                                        </p:tgtEl>
                                        <p:attrNameLst>
                                          <p:attrName>style.visibility</p:attrName>
                                        </p:attrNameLst>
                                      </p:cBhvr>
                                      <p:to>
                                        <p:strVal val="visible"/>
                                      </p:to>
                                    </p:set>
                                    <p:anim calcmode="lin" valueType="num">
                                      <p:cBhvr additive="base">
                                        <p:cTn id="30" dur="500" fill="hold"/>
                                        <p:tgtEl>
                                          <p:spTgt spid="15"/>
                                        </p:tgtEl>
                                        <p:attrNameLst>
                                          <p:attrName>ppt_x</p:attrName>
                                        </p:attrNameLst>
                                      </p:cBhvr>
                                      <p:tavLst>
                                        <p:tav tm="0">
                                          <p:val>
                                            <p:strVal val="#ppt_x"/>
                                          </p:val>
                                        </p:tav>
                                        <p:tav tm="100000">
                                          <p:val>
                                            <p:strVal val="#ppt_x"/>
                                          </p:val>
                                        </p:tav>
                                      </p:tavLst>
                                    </p:anim>
                                    <p:anim calcmode="lin" valueType="num">
                                      <p:cBhvr additive="base">
                                        <p:cTn id="31" dur="500" fill="hold"/>
                                        <p:tgtEl>
                                          <p:spTgt spid="15"/>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16"/>
                                        </p:tgtEl>
                                        <p:attrNameLst>
                                          <p:attrName>style.visibility</p:attrName>
                                        </p:attrNameLst>
                                      </p:cBhvr>
                                      <p:to>
                                        <p:strVal val="visible"/>
                                      </p:to>
                                    </p:set>
                                    <p:anim calcmode="lin" valueType="num">
                                      <p:cBhvr additive="base">
                                        <p:cTn id="34" dur="500" fill="hold"/>
                                        <p:tgtEl>
                                          <p:spTgt spid="16"/>
                                        </p:tgtEl>
                                        <p:attrNameLst>
                                          <p:attrName>ppt_x</p:attrName>
                                        </p:attrNameLst>
                                      </p:cBhvr>
                                      <p:tavLst>
                                        <p:tav tm="0">
                                          <p:val>
                                            <p:strVal val="#ppt_x"/>
                                          </p:val>
                                        </p:tav>
                                        <p:tav tm="100000">
                                          <p:val>
                                            <p:strVal val="#ppt_x"/>
                                          </p:val>
                                        </p:tav>
                                      </p:tavLst>
                                    </p:anim>
                                    <p:anim calcmode="lin" valueType="num">
                                      <p:cBhvr additive="base">
                                        <p:cTn id="35" dur="500" fill="hold"/>
                                        <p:tgtEl>
                                          <p:spTgt spid="16"/>
                                        </p:tgtEl>
                                        <p:attrNameLst>
                                          <p:attrName>ppt_y</p:attrName>
                                        </p:attrNameLst>
                                      </p:cBhvr>
                                      <p:tavLst>
                                        <p:tav tm="0">
                                          <p:val>
                                            <p:strVal val="1+#ppt_h/2"/>
                                          </p:val>
                                        </p:tav>
                                        <p:tav tm="100000">
                                          <p:val>
                                            <p:strVal val="#ppt_y"/>
                                          </p:val>
                                        </p:tav>
                                      </p:tavLst>
                                    </p:anim>
                                  </p:childTnLst>
                                </p:cTn>
                              </p:par>
                              <p:par>
                                <p:cTn id="36" presetID="2" presetClass="entr" presetSubtype="3" fill="hold" grpId="0" nodeType="withEffect">
                                  <p:stCondLst>
                                    <p:cond delay="0"/>
                                  </p:stCondLst>
                                  <p:childTnLst>
                                    <p:set>
                                      <p:cBhvr>
                                        <p:cTn id="37" dur="1" fill="hold">
                                          <p:stCondLst>
                                            <p:cond delay="0"/>
                                          </p:stCondLst>
                                        </p:cTn>
                                        <p:tgtEl>
                                          <p:spTgt spid="17"/>
                                        </p:tgtEl>
                                        <p:attrNameLst>
                                          <p:attrName>style.visibility</p:attrName>
                                        </p:attrNameLst>
                                      </p:cBhvr>
                                      <p:to>
                                        <p:strVal val="visible"/>
                                      </p:to>
                                    </p:set>
                                    <p:anim calcmode="lin" valueType="num">
                                      <p:cBhvr additive="base">
                                        <p:cTn id="38" dur="500" fill="hold"/>
                                        <p:tgtEl>
                                          <p:spTgt spid="17"/>
                                        </p:tgtEl>
                                        <p:attrNameLst>
                                          <p:attrName>ppt_x</p:attrName>
                                        </p:attrNameLst>
                                      </p:cBhvr>
                                      <p:tavLst>
                                        <p:tav tm="0">
                                          <p:val>
                                            <p:strVal val="1+#ppt_w/2"/>
                                          </p:val>
                                        </p:tav>
                                        <p:tav tm="100000">
                                          <p:val>
                                            <p:strVal val="#ppt_x"/>
                                          </p:val>
                                        </p:tav>
                                      </p:tavLst>
                                    </p:anim>
                                    <p:anim calcmode="lin" valueType="num">
                                      <p:cBhvr additive="base">
                                        <p:cTn id="39" dur="500" fill="hold"/>
                                        <p:tgtEl>
                                          <p:spTgt spid="17"/>
                                        </p:tgtEl>
                                        <p:attrNameLst>
                                          <p:attrName>ppt_y</p:attrName>
                                        </p:attrNameLst>
                                      </p:cBhvr>
                                      <p:tavLst>
                                        <p:tav tm="0">
                                          <p:val>
                                            <p:strVal val="0-#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18"/>
                                        </p:tgtEl>
                                        <p:attrNameLst>
                                          <p:attrName>style.visibility</p:attrName>
                                        </p:attrNameLst>
                                      </p:cBhvr>
                                      <p:to>
                                        <p:strVal val="visible"/>
                                      </p:to>
                                    </p:set>
                                    <p:anim calcmode="lin" valueType="num">
                                      <p:cBhvr additive="base">
                                        <p:cTn id="42" dur="500" fill="hold"/>
                                        <p:tgtEl>
                                          <p:spTgt spid="18"/>
                                        </p:tgtEl>
                                        <p:attrNameLst>
                                          <p:attrName>ppt_x</p:attrName>
                                        </p:attrNameLst>
                                      </p:cBhvr>
                                      <p:tavLst>
                                        <p:tav tm="0">
                                          <p:val>
                                            <p:strVal val="#ppt_x"/>
                                          </p:val>
                                        </p:tav>
                                        <p:tav tm="100000">
                                          <p:val>
                                            <p:strVal val="#ppt_x"/>
                                          </p:val>
                                        </p:tav>
                                      </p:tavLst>
                                    </p:anim>
                                    <p:anim calcmode="lin" valueType="num">
                                      <p:cBhvr additive="base">
                                        <p:cTn id="43" dur="500" fill="hold"/>
                                        <p:tgtEl>
                                          <p:spTgt spid="18"/>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19"/>
                                        </p:tgtEl>
                                        <p:attrNameLst>
                                          <p:attrName>style.visibility</p:attrName>
                                        </p:attrNameLst>
                                      </p:cBhvr>
                                      <p:to>
                                        <p:strVal val="visible"/>
                                      </p:to>
                                    </p:set>
                                    <p:anim calcmode="lin" valueType="num">
                                      <p:cBhvr additive="base">
                                        <p:cTn id="46" dur="500" fill="hold"/>
                                        <p:tgtEl>
                                          <p:spTgt spid="19"/>
                                        </p:tgtEl>
                                        <p:attrNameLst>
                                          <p:attrName>ppt_x</p:attrName>
                                        </p:attrNameLst>
                                      </p:cBhvr>
                                      <p:tavLst>
                                        <p:tav tm="0">
                                          <p:val>
                                            <p:strVal val="#ppt_x"/>
                                          </p:val>
                                        </p:tav>
                                        <p:tav tm="100000">
                                          <p:val>
                                            <p:strVal val="#ppt_x"/>
                                          </p:val>
                                        </p:tav>
                                      </p:tavLst>
                                    </p:anim>
                                    <p:anim calcmode="lin" valueType="num">
                                      <p:cBhvr additive="base">
                                        <p:cTn id="47" dur="500" fill="hold"/>
                                        <p:tgtEl>
                                          <p:spTgt spid="19"/>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0"/>
                                  </p:stCondLst>
                                  <p:childTnLst>
                                    <p:set>
                                      <p:cBhvr>
                                        <p:cTn id="49" dur="1" fill="hold">
                                          <p:stCondLst>
                                            <p:cond delay="0"/>
                                          </p:stCondLst>
                                        </p:cTn>
                                        <p:tgtEl>
                                          <p:spTgt spid="20"/>
                                        </p:tgtEl>
                                        <p:attrNameLst>
                                          <p:attrName>style.visibility</p:attrName>
                                        </p:attrNameLst>
                                      </p:cBhvr>
                                      <p:to>
                                        <p:strVal val="visible"/>
                                      </p:to>
                                    </p:set>
                                    <p:anim calcmode="lin" valueType="num">
                                      <p:cBhvr additive="base">
                                        <p:cTn id="50" dur="500" fill="hold"/>
                                        <p:tgtEl>
                                          <p:spTgt spid="20"/>
                                        </p:tgtEl>
                                        <p:attrNameLst>
                                          <p:attrName>ppt_x</p:attrName>
                                        </p:attrNameLst>
                                      </p:cBhvr>
                                      <p:tavLst>
                                        <p:tav tm="0">
                                          <p:val>
                                            <p:strVal val="#ppt_x"/>
                                          </p:val>
                                        </p:tav>
                                        <p:tav tm="100000">
                                          <p:val>
                                            <p:strVal val="#ppt_x"/>
                                          </p:val>
                                        </p:tav>
                                      </p:tavLst>
                                    </p:anim>
                                    <p:anim calcmode="lin" valueType="num">
                                      <p:cBhvr additive="base">
                                        <p:cTn id="51" dur="500" fill="hold"/>
                                        <p:tgtEl>
                                          <p:spTgt spid="20"/>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0"/>
                                  </p:stCondLst>
                                  <p:childTnLst>
                                    <p:set>
                                      <p:cBhvr>
                                        <p:cTn id="53" dur="1" fill="hold">
                                          <p:stCondLst>
                                            <p:cond delay="0"/>
                                          </p:stCondLst>
                                        </p:cTn>
                                        <p:tgtEl>
                                          <p:spTgt spid="21"/>
                                        </p:tgtEl>
                                        <p:attrNameLst>
                                          <p:attrName>style.visibility</p:attrName>
                                        </p:attrNameLst>
                                      </p:cBhvr>
                                      <p:to>
                                        <p:strVal val="visible"/>
                                      </p:to>
                                    </p:set>
                                    <p:anim calcmode="lin" valueType="num">
                                      <p:cBhvr additive="base">
                                        <p:cTn id="54" dur="500" fill="hold"/>
                                        <p:tgtEl>
                                          <p:spTgt spid="21"/>
                                        </p:tgtEl>
                                        <p:attrNameLst>
                                          <p:attrName>ppt_x</p:attrName>
                                        </p:attrNameLst>
                                      </p:cBhvr>
                                      <p:tavLst>
                                        <p:tav tm="0">
                                          <p:val>
                                            <p:strVal val="#ppt_x"/>
                                          </p:val>
                                        </p:tav>
                                        <p:tav tm="100000">
                                          <p:val>
                                            <p:strVal val="#ppt_x"/>
                                          </p:val>
                                        </p:tav>
                                      </p:tavLst>
                                    </p:anim>
                                    <p:anim calcmode="lin" valueType="num">
                                      <p:cBhvr additive="base">
                                        <p:cTn id="55" dur="500" fill="hold"/>
                                        <p:tgtEl>
                                          <p:spTgt spid="21"/>
                                        </p:tgtEl>
                                        <p:attrNameLst>
                                          <p:attrName>ppt_y</p:attrName>
                                        </p:attrNameLst>
                                      </p:cBhvr>
                                      <p:tavLst>
                                        <p:tav tm="0">
                                          <p:val>
                                            <p:strVal val="1+#ppt_h/2"/>
                                          </p:val>
                                        </p:tav>
                                        <p:tav tm="100000">
                                          <p:val>
                                            <p:strVal val="#ppt_y"/>
                                          </p:val>
                                        </p:tav>
                                      </p:tavLst>
                                    </p:anim>
                                  </p:childTnLst>
                                </p:cTn>
                              </p:par>
                              <p:par>
                                <p:cTn id="56" presetID="2" presetClass="entr" presetSubtype="6" fill="hold" nodeType="withEffect">
                                  <p:stCondLst>
                                    <p:cond delay="0"/>
                                  </p:stCondLst>
                                  <p:childTnLst>
                                    <p:set>
                                      <p:cBhvr>
                                        <p:cTn id="57" dur="1" fill="hold">
                                          <p:stCondLst>
                                            <p:cond delay="0"/>
                                          </p:stCondLst>
                                        </p:cTn>
                                        <p:tgtEl>
                                          <p:spTgt spid="22"/>
                                        </p:tgtEl>
                                        <p:attrNameLst>
                                          <p:attrName>style.visibility</p:attrName>
                                        </p:attrNameLst>
                                      </p:cBhvr>
                                      <p:to>
                                        <p:strVal val="visible"/>
                                      </p:to>
                                    </p:set>
                                    <p:anim calcmode="lin" valueType="num">
                                      <p:cBhvr additive="base">
                                        <p:cTn id="58" dur="500" fill="hold"/>
                                        <p:tgtEl>
                                          <p:spTgt spid="22"/>
                                        </p:tgtEl>
                                        <p:attrNameLst>
                                          <p:attrName>ppt_x</p:attrName>
                                        </p:attrNameLst>
                                      </p:cBhvr>
                                      <p:tavLst>
                                        <p:tav tm="0">
                                          <p:val>
                                            <p:strVal val="1+#ppt_w/2"/>
                                          </p:val>
                                        </p:tav>
                                        <p:tav tm="100000">
                                          <p:val>
                                            <p:strVal val="#ppt_x"/>
                                          </p:val>
                                        </p:tav>
                                      </p:tavLst>
                                    </p:anim>
                                    <p:anim calcmode="lin" valueType="num">
                                      <p:cBhvr additive="base">
                                        <p:cTn id="59" dur="500" fill="hold"/>
                                        <p:tgtEl>
                                          <p:spTgt spid="22"/>
                                        </p:tgtEl>
                                        <p:attrNameLst>
                                          <p:attrName>ppt_y</p:attrName>
                                        </p:attrNameLst>
                                      </p:cBhvr>
                                      <p:tavLst>
                                        <p:tav tm="0">
                                          <p:val>
                                            <p:strVal val="1+#ppt_h/2"/>
                                          </p:val>
                                        </p:tav>
                                        <p:tav tm="100000">
                                          <p:val>
                                            <p:strVal val="#ppt_y"/>
                                          </p:val>
                                        </p:tav>
                                      </p:tavLst>
                                    </p:anim>
                                  </p:childTnLst>
                                </p:cTn>
                              </p:par>
                              <p:par>
                                <p:cTn id="60" presetID="2" presetClass="entr" presetSubtype="6" fill="hold" grpId="0"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500" fill="hold"/>
                                        <p:tgtEl>
                                          <p:spTgt spid="29"/>
                                        </p:tgtEl>
                                        <p:attrNameLst>
                                          <p:attrName>ppt_x</p:attrName>
                                        </p:attrNameLst>
                                      </p:cBhvr>
                                      <p:tavLst>
                                        <p:tav tm="0">
                                          <p:val>
                                            <p:strVal val="1+#ppt_w/2"/>
                                          </p:val>
                                        </p:tav>
                                        <p:tav tm="100000">
                                          <p:val>
                                            <p:strVal val="#ppt_x"/>
                                          </p:val>
                                        </p:tav>
                                      </p:tavLst>
                                    </p:anim>
                                    <p:anim calcmode="lin" valueType="num">
                                      <p:cBhvr additive="base">
                                        <p:cTn id="63" dur="500" fill="hold"/>
                                        <p:tgtEl>
                                          <p:spTgt spid="29"/>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0"/>
                                  </p:stCondLst>
                                  <p:childTnLst>
                                    <p:set>
                                      <p:cBhvr>
                                        <p:cTn id="65" dur="1" fill="hold">
                                          <p:stCondLst>
                                            <p:cond delay="0"/>
                                          </p:stCondLst>
                                        </p:cTn>
                                        <p:tgtEl>
                                          <p:spTgt spid="30"/>
                                        </p:tgtEl>
                                        <p:attrNameLst>
                                          <p:attrName>style.visibility</p:attrName>
                                        </p:attrNameLst>
                                      </p:cBhvr>
                                      <p:to>
                                        <p:strVal val="visible"/>
                                      </p:to>
                                    </p:set>
                                    <p:anim calcmode="lin" valueType="num">
                                      <p:cBhvr additive="base">
                                        <p:cTn id="66" dur="500" fill="hold"/>
                                        <p:tgtEl>
                                          <p:spTgt spid="30"/>
                                        </p:tgtEl>
                                        <p:attrNameLst>
                                          <p:attrName>ppt_x</p:attrName>
                                        </p:attrNameLst>
                                      </p:cBhvr>
                                      <p:tavLst>
                                        <p:tav tm="0">
                                          <p:val>
                                            <p:strVal val="#ppt_x"/>
                                          </p:val>
                                        </p:tav>
                                        <p:tav tm="100000">
                                          <p:val>
                                            <p:strVal val="#ppt_x"/>
                                          </p:val>
                                        </p:tav>
                                      </p:tavLst>
                                    </p:anim>
                                    <p:anim calcmode="lin" valueType="num">
                                      <p:cBhvr additive="base">
                                        <p:cTn id="67" dur="500" fill="hold"/>
                                        <p:tgtEl>
                                          <p:spTgt spid="30"/>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0"/>
                                  </p:stCondLst>
                                  <p:childTnLst>
                                    <p:set>
                                      <p:cBhvr>
                                        <p:cTn id="69" dur="1" fill="hold">
                                          <p:stCondLst>
                                            <p:cond delay="0"/>
                                          </p:stCondLst>
                                        </p:cTn>
                                        <p:tgtEl>
                                          <p:spTgt spid="31"/>
                                        </p:tgtEl>
                                        <p:attrNameLst>
                                          <p:attrName>style.visibility</p:attrName>
                                        </p:attrNameLst>
                                      </p:cBhvr>
                                      <p:to>
                                        <p:strVal val="visible"/>
                                      </p:to>
                                    </p:set>
                                    <p:anim calcmode="lin" valueType="num">
                                      <p:cBhvr additive="base">
                                        <p:cTn id="70" dur="500" fill="hold"/>
                                        <p:tgtEl>
                                          <p:spTgt spid="31"/>
                                        </p:tgtEl>
                                        <p:attrNameLst>
                                          <p:attrName>ppt_x</p:attrName>
                                        </p:attrNameLst>
                                      </p:cBhvr>
                                      <p:tavLst>
                                        <p:tav tm="0">
                                          <p:val>
                                            <p:strVal val="#ppt_x"/>
                                          </p:val>
                                        </p:tav>
                                        <p:tav tm="100000">
                                          <p:val>
                                            <p:strVal val="#ppt_x"/>
                                          </p:val>
                                        </p:tav>
                                      </p:tavLst>
                                    </p:anim>
                                    <p:anim calcmode="lin" valueType="num">
                                      <p:cBhvr additive="base">
                                        <p:cTn id="71" dur="500" fill="hold"/>
                                        <p:tgtEl>
                                          <p:spTgt spid="31"/>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0"/>
                                  </p:stCondLst>
                                  <p:childTnLst>
                                    <p:set>
                                      <p:cBhvr>
                                        <p:cTn id="73" dur="1" fill="hold">
                                          <p:stCondLst>
                                            <p:cond delay="0"/>
                                          </p:stCondLst>
                                        </p:cTn>
                                        <p:tgtEl>
                                          <p:spTgt spid="32"/>
                                        </p:tgtEl>
                                        <p:attrNameLst>
                                          <p:attrName>style.visibility</p:attrName>
                                        </p:attrNameLst>
                                      </p:cBhvr>
                                      <p:to>
                                        <p:strVal val="visible"/>
                                      </p:to>
                                    </p:set>
                                    <p:anim calcmode="lin" valueType="num">
                                      <p:cBhvr additive="base">
                                        <p:cTn id="74" dur="500" fill="hold"/>
                                        <p:tgtEl>
                                          <p:spTgt spid="32"/>
                                        </p:tgtEl>
                                        <p:attrNameLst>
                                          <p:attrName>ppt_x</p:attrName>
                                        </p:attrNameLst>
                                      </p:cBhvr>
                                      <p:tavLst>
                                        <p:tav tm="0">
                                          <p:val>
                                            <p:strVal val="#ppt_x"/>
                                          </p:val>
                                        </p:tav>
                                        <p:tav tm="100000">
                                          <p:val>
                                            <p:strVal val="#ppt_x"/>
                                          </p:val>
                                        </p:tav>
                                      </p:tavLst>
                                    </p:anim>
                                    <p:anim calcmode="lin" valueType="num">
                                      <p:cBhvr additive="base">
                                        <p:cTn id="75" dur="500" fill="hold"/>
                                        <p:tgtEl>
                                          <p:spTgt spid="32"/>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33"/>
                                        </p:tgtEl>
                                        <p:attrNameLst>
                                          <p:attrName>style.visibility</p:attrName>
                                        </p:attrNameLst>
                                      </p:cBhvr>
                                      <p:to>
                                        <p:strVal val="visible"/>
                                      </p:to>
                                    </p:set>
                                    <p:anim calcmode="lin" valueType="num">
                                      <p:cBhvr additive="base">
                                        <p:cTn id="78" dur="500" fill="hold"/>
                                        <p:tgtEl>
                                          <p:spTgt spid="33"/>
                                        </p:tgtEl>
                                        <p:attrNameLst>
                                          <p:attrName>ppt_x</p:attrName>
                                        </p:attrNameLst>
                                      </p:cBhvr>
                                      <p:tavLst>
                                        <p:tav tm="0">
                                          <p:val>
                                            <p:strVal val="#ppt_x"/>
                                          </p:val>
                                        </p:tav>
                                        <p:tav tm="100000">
                                          <p:val>
                                            <p:strVal val="#ppt_x"/>
                                          </p:val>
                                        </p:tav>
                                      </p:tavLst>
                                    </p:anim>
                                    <p:anim calcmode="lin" valueType="num">
                                      <p:cBhvr additive="base">
                                        <p:cTn id="79" dur="500" fill="hold"/>
                                        <p:tgtEl>
                                          <p:spTgt spid="33"/>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0"/>
                                  </p:stCondLst>
                                  <p:childTnLst>
                                    <p:set>
                                      <p:cBhvr>
                                        <p:cTn id="81" dur="1" fill="hold">
                                          <p:stCondLst>
                                            <p:cond delay="0"/>
                                          </p:stCondLst>
                                        </p:cTn>
                                        <p:tgtEl>
                                          <p:spTgt spid="34"/>
                                        </p:tgtEl>
                                        <p:attrNameLst>
                                          <p:attrName>style.visibility</p:attrName>
                                        </p:attrNameLst>
                                      </p:cBhvr>
                                      <p:to>
                                        <p:strVal val="visible"/>
                                      </p:to>
                                    </p:set>
                                    <p:anim calcmode="lin" valueType="num">
                                      <p:cBhvr additive="base">
                                        <p:cTn id="82" dur="500" fill="hold"/>
                                        <p:tgtEl>
                                          <p:spTgt spid="34"/>
                                        </p:tgtEl>
                                        <p:attrNameLst>
                                          <p:attrName>ppt_x</p:attrName>
                                        </p:attrNameLst>
                                      </p:cBhvr>
                                      <p:tavLst>
                                        <p:tav tm="0">
                                          <p:val>
                                            <p:strVal val="#ppt_x"/>
                                          </p:val>
                                        </p:tav>
                                        <p:tav tm="100000">
                                          <p:val>
                                            <p:strVal val="#ppt_x"/>
                                          </p:val>
                                        </p:tav>
                                      </p:tavLst>
                                    </p:anim>
                                    <p:anim calcmode="lin" valueType="num">
                                      <p:cBhvr additive="base">
                                        <p:cTn id="83" dur="500" fill="hold"/>
                                        <p:tgtEl>
                                          <p:spTgt spid="34"/>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0"/>
                                  </p:stCondLst>
                                  <p:childTnLst>
                                    <p:set>
                                      <p:cBhvr>
                                        <p:cTn id="85" dur="1" fill="hold">
                                          <p:stCondLst>
                                            <p:cond delay="0"/>
                                          </p:stCondLst>
                                        </p:cTn>
                                        <p:tgtEl>
                                          <p:spTgt spid="35"/>
                                        </p:tgtEl>
                                        <p:attrNameLst>
                                          <p:attrName>style.visibility</p:attrName>
                                        </p:attrNameLst>
                                      </p:cBhvr>
                                      <p:to>
                                        <p:strVal val="visible"/>
                                      </p:to>
                                    </p:set>
                                    <p:anim calcmode="lin" valueType="num">
                                      <p:cBhvr additive="base">
                                        <p:cTn id="86" dur="500" fill="hold"/>
                                        <p:tgtEl>
                                          <p:spTgt spid="35"/>
                                        </p:tgtEl>
                                        <p:attrNameLst>
                                          <p:attrName>ppt_x</p:attrName>
                                        </p:attrNameLst>
                                      </p:cBhvr>
                                      <p:tavLst>
                                        <p:tav tm="0">
                                          <p:val>
                                            <p:strVal val="#ppt_x"/>
                                          </p:val>
                                        </p:tav>
                                        <p:tav tm="100000">
                                          <p:val>
                                            <p:strVal val="#ppt_x"/>
                                          </p:val>
                                        </p:tav>
                                      </p:tavLst>
                                    </p:anim>
                                    <p:anim calcmode="lin" valueType="num">
                                      <p:cBhvr additive="base">
                                        <p:cTn id="87" dur="500" fill="hold"/>
                                        <p:tgtEl>
                                          <p:spTgt spid="35"/>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 calcmode="lin" valueType="num">
                                      <p:cBhvr additive="base">
                                        <p:cTn id="90" dur="500" fill="hold"/>
                                        <p:tgtEl>
                                          <p:spTgt spid="36"/>
                                        </p:tgtEl>
                                        <p:attrNameLst>
                                          <p:attrName>ppt_x</p:attrName>
                                        </p:attrNameLst>
                                      </p:cBhvr>
                                      <p:tavLst>
                                        <p:tav tm="0">
                                          <p:val>
                                            <p:strVal val="#ppt_x"/>
                                          </p:val>
                                        </p:tav>
                                        <p:tav tm="100000">
                                          <p:val>
                                            <p:strVal val="#ppt_x"/>
                                          </p:val>
                                        </p:tav>
                                      </p:tavLst>
                                    </p:anim>
                                    <p:anim calcmode="lin" valueType="num">
                                      <p:cBhvr additive="base">
                                        <p:cTn id="91" dur="500" fill="hold"/>
                                        <p:tgtEl>
                                          <p:spTgt spid="36"/>
                                        </p:tgtEl>
                                        <p:attrNameLst>
                                          <p:attrName>ppt_y</p:attrName>
                                        </p:attrNameLst>
                                      </p:cBhvr>
                                      <p:tavLst>
                                        <p:tav tm="0">
                                          <p:val>
                                            <p:strVal val="1+#ppt_h/2"/>
                                          </p:val>
                                        </p:tav>
                                        <p:tav tm="100000">
                                          <p:val>
                                            <p:strVal val="#ppt_y"/>
                                          </p:val>
                                        </p:tav>
                                      </p:tavLst>
                                    </p:anim>
                                  </p:childTnLst>
                                </p:cTn>
                              </p:par>
                              <p:par>
                                <p:cTn id="92" presetID="2" presetClass="entr" presetSubtype="1" fill="hold" grpId="0" nodeType="withEffect">
                                  <p:stCondLst>
                                    <p:cond delay="0"/>
                                  </p:stCondLst>
                                  <p:childTnLst>
                                    <p:set>
                                      <p:cBhvr>
                                        <p:cTn id="93" dur="1" fill="hold">
                                          <p:stCondLst>
                                            <p:cond delay="0"/>
                                          </p:stCondLst>
                                        </p:cTn>
                                        <p:tgtEl>
                                          <p:spTgt spid="37"/>
                                        </p:tgtEl>
                                        <p:attrNameLst>
                                          <p:attrName>style.visibility</p:attrName>
                                        </p:attrNameLst>
                                      </p:cBhvr>
                                      <p:to>
                                        <p:strVal val="visible"/>
                                      </p:to>
                                    </p:set>
                                    <p:anim calcmode="lin" valueType="num">
                                      <p:cBhvr additive="base">
                                        <p:cTn id="94" dur="500" fill="hold"/>
                                        <p:tgtEl>
                                          <p:spTgt spid="37"/>
                                        </p:tgtEl>
                                        <p:attrNameLst>
                                          <p:attrName>ppt_x</p:attrName>
                                        </p:attrNameLst>
                                      </p:cBhvr>
                                      <p:tavLst>
                                        <p:tav tm="0">
                                          <p:val>
                                            <p:strVal val="#ppt_x"/>
                                          </p:val>
                                        </p:tav>
                                        <p:tav tm="100000">
                                          <p:val>
                                            <p:strVal val="#ppt_x"/>
                                          </p:val>
                                        </p:tav>
                                      </p:tavLst>
                                    </p:anim>
                                    <p:anim calcmode="lin" valueType="num">
                                      <p:cBhvr additive="base">
                                        <p:cTn id="95" dur="500" fill="hold"/>
                                        <p:tgtEl>
                                          <p:spTgt spid="37"/>
                                        </p:tgtEl>
                                        <p:attrNameLst>
                                          <p:attrName>ppt_y</p:attrName>
                                        </p:attrNameLst>
                                      </p:cBhvr>
                                      <p:tavLst>
                                        <p:tav tm="0">
                                          <p:val>
                                            <p:strVal val="0-#ppt_h/2"/>
                                          </p:val>
                                        </p:tav>
                                        <p:tav tm="100000">
                                          <p:val>
                                            <p:strVal val="#ppt_y"/>
                                          </p:val>
                                        </p:tav>
                                      </p:tavLst>
                                    </p:anim>
                                  </p:childTnLst>
                                </p:cTn>
                              </p:par>
                              <p:par>
                                <p:cTn id="96" presetID="2" presetClass="entr" presetSubtype="4" fill="hold" grpId="0" nodeType="withEffect">
                                  <p:stCondLst>
                                    <p:cond delay="0"/>
                                  </p:stCondLst>
                                  <p:childTnLst>
                                    <p:set>
                                      <p:cBhvr>
                                        <p:cTn id="97" dur="1" fill="hold">
                                          <p:stCondLst>
                                            <p:cond delay="0"/>
                                          </p:stCondLst>
                                        </p:cTn>
                                        <p:tgtEl>
                                          <p:spTgt spid="38"/>
                                        </p:tgtEl>
                                        <p:attrNameLst>
                                          <p:attrName>style.visibility</p:attrName>
                                        </p:attrNameLst>
                                      </p:cBhvr>
                                      <p:to>
                                        <p:strVal val="visible"/>
                                      </p:to>
                                    </p:set>
                                    <p:anim calcmode="lin" valueType="num">
                                      <p:cBhvr additive="base">
                                        <p:cTn id="98" dur="500" fill="hold"/>
                                        <p:tgtEl>
                                          <p:spTgt spid="38"/>
                                        </p:tgtEl>
                                        <p:attrNameLst>
                                          <p:attrName>ppt_x</p:attrName>
                                        </p:attrNameLst>
                                      </p:cBhvr>
                                      <p:tavLst>
                                        <p:tav tm="0">
                                          <p:val>
                                            <p:strVal val="#ppt_x"/>
                                          </p:val>
                                        </p:tav>
                                        <p:tav tm="100000">
                                          <p:val>
                                            <p:strVal val="#ppt_x"/>
                                          </p:val>
                                        </p:tav>
                                      </p:tavLst>
                                    </p:anim>
                                    <p:anim calcmode="lin" valueType="num">
                                      <p:cBhvr additive="base">
                                        <p:cTn id="99" dur="500" fill="hold"/>
                                        <p:tgtEl>
                                          <p:spTgt spid="38"/>
                                        </p:tgtEl>
                                        <p:attrNameLst>
                                          <p:attrName>ppt_y</p:attrName>
                                        </p:attrNameLst>
                                      </p:cBhvr>
                                      <p:tavLst>
                                        <p:tav tm="0">
                                          <p:val>
                                            <p:strVal val="1+#ppt_h/2"/>
                                          </p:val>
                                        </p:tav>
                                        <p:tav tm="100000">
                                          <p:val>
                                            <p:strVal val="#ppt_y"/>
                                          </p:val>
                                        </p:tav>
                                      </p:tavLst>
                                    </p:anim>
                                  </p:childTnLst>
                                </p:cTn>
                              </p:par>
                              <p:par>
                                <p:cTn id="100" presetID="2" presetClass="entr" presetSubtype="9" fill="hold" grpId="0" nodeType="withEffect">
                                  <p:stCondLst>
                                    <p:cond delay="0"/>
                                  </p:stCondLst>
                                  <p:childTnLst>
                                    <p:set>
                                      <p:cBhvr>
                                        <p:cTn id="101" dur="1" fill="hold">
                                          <p:stCondLst>
                                            <p:cond delay="0"/>
                                          </p:stCondLst>
                                        </p:cTn>
                                        <p:tgtEl>
                                          <p:spTgt spid="39"/>
                                        </p:tgtEl>
                                        <p:attrNameLst>
                                          <p:attrName>style.visibility</p:attrName>
                                        </p:attrNameLst>
                                      </p:cBhvr>
                                      <p:to>
                                        <p:strVal val="visible"/>
                                      </p:to>
                                    </p:set>
                                    <p:anim calcmode="lin" valueType="num">
                                      <p:cBhvr additive="base">
                                        <p:cTn id="102" dur="500" fill="hold"/>
                                        <p:tgtEl>
                                          <p:spTgt spid="39"/>
                                        </p:tgtEl>
                                        <p:attrNameLst>
                                          <p:attrName>ppt_x</p:attrName>
                                        </p:attrNameLst>
                                      </p:cBhvr>
                                      <p:tavLst>
                                        <p:tav tm="0">
                                          <p:val>
                                            <p:strVal val="0-#ppt_w/2"/>
                                          </p:val>
                                        </p:tav>
                                        <p:tav tm="100000">
                                          <p:val>
                                            <p:strVal val="#ppt_x"/>
                                          </p:val>
                                        </p:tav>
                                      </p:tavLst>
                                    </p:anim>
                                    <p:anim calcmode="lin" valueType="num">
                                      <p:cBhvr additive="base">
                                        <p:cTn id="103" dur="500" fill="hold"/>
                                        <p:tgtEl>
                                          <p:spTgt spid="39"/>
                                        </p:tgtEl>
                                        <p:attrNameLst>
                                          <p:attrName>ppt_y</p:attrName>
                                        </p:attrNameLst>
                                      </p:cBhvr>
                                      <p:tavLst>
                                        <p:tav tm="0">
                                          <p:val>
                                            <p:strVal val="0-#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40"/>
                                        </p:tgtEl>
                                        <p:attrNameLst>
                                          <p:attrName>style.visibility</p:attrName>
                                        </p:attrNameLst>
                                      </p:cBhvr>
                                      <p:to>
                                        <p:strVal val="visible"/>
                                      </p:to>
                                    </p:set>
                                    <p:anim calcmode="lin" valueType="num">
                                      <p:cBhvr additive="base">
                                        <p:cTn id="106" dur="500" fill="hold"/>
                                        <p:tgtEl>
                                          <p:spTgt spid="40"/>
                                        </p:tgtEl>
                                        <p:attrNameLst>
                                          <p:attrName>ppt_x</p:attrName>
                                        </p:attrNameLst>
                                      </p:cBhvr>
                                      <p:tavLst>
                                        <p:tav tm="0">
                                          <p:val>
                                            <p:strVal val="#ppt_x"/>
                                          </p:val>
                                        </p:tav>
                                        <p:tav tm="100000">
                                          <p:val>
                                            <p:strVal val="#ppt_x"/>
                                          </p:val>
                                        </p:tav>
                                      </p:tavLst>
                                    </p:anim>
                                    <p:anim calcmode="lin" valueType="num">
                                      <p:cBhvr additive="base">
                                        <p:cTn id="107" dur="500" fill="hold"/>
                                        <p:tgtEl>
                                          <p:spTgt spid="40"/>
                                        </p:tgtEl>
                                        <p:attrNameLst>
                                          <p:attrName>ppt_y</p:attrName>
                                        </p:attrNameLst>
                                      </p:cBhvr>
                                      <p:tavLst>
                                        <p:tav tm="0">
                                          <p:val>
                                            <p:strVal val="1+#ppt_h/2"/>
                                          </p:val>
                                        </p:tav>
                                        <p:tav tm="100000">
                                          <p:val>
                                            <p:strVal val="#ppt_y"/>
                                          </p:val>
                                        </p:tav>
                                      </p:tavLst>
                                    </p:anim>
                                  </p:childTnLst>
                                </p:cTn>
                              </p:par>
                              <p:par>
                                <p:cTn id="108" presetID="2" presetClass="entr" presetSubtype="9" fill="hold" grpId="0" nodeType="withEffect">
                                  <p:stCondLst>
                                    <p:cond delay="0"/>
                                  </p:stCondLst>
                                  <p:childTnLst>
                                    <p:set>
                                      <p:cBhvr>
                                        <p:cTn id="109" dur="1" fill="hold">
                                          <p:stCondLst>
                                            <p:cond delay="0"/>
                                          </p:stCondLst>
                                        </p:cTn>
                                        <p:tgtEl>
                                          <p:spTgt spid="41"/>
                                        </p:tgtEl>
                                        <p:attrNameLst>
                                          <p:attrName>style.visibility</p:attrName>
                                        </p:attrNameLst>
                                      </p:cBhvr>
                                      <p:to>
                                        <p:strVal val="visible"/>
                                      </p:to>
                                    </p:set>
                                    <p:anim calcmode="lin" valueType="num">
                                      <p:cBhvr additive="base">
                                        <p:cTn id="110" dur="500" fill="hold"/>
                                        <p:tgtEl>
                                          <p:spTgt spid="41"/>
                                        </p:tgtEl>
                                        <p:attrNameLst>
                                          <p:attrName>ppt_x</p:attrName>
                                        </p:attrNameLst>
                                      </p:cBhvr>
                                      <p:tavLst>
                                        <p:tav tm="0">
                                          <p:val>
                                            <p:strVal val="0-#ppt_w/2"/>
                                          </p:val>
                                        </p:tav>
                                        <p:tav tm="100000">
                                          <p:val>
                                            <p:strVal val="#ppt_x"/>
                                          </p:val>
                                        </p:tav>
                                      </p:tavLst>
                                    </p:anim>
                                    <p:anim calcmode="lin" valueType="num">
                                      <p:cBhvr additive="base">
                                        <p:cTn id="111" dur="500" fill="hold"/>
                                        <p:tgtEl>
                                          <p:spTgt spid="41"/>
                                        </p:tgtEl>
                                        <p:attrNameLst>
                                          <p:attrName>ppt_y</p:attrName>
                                        </p:attrNameLst>
                                      </p:cBhvr>
                                      <p:tavLst>
                                        <p:tav tm="0">
                                          <p:val>
                                            <p:strVal val="0-#ppt_h/2"/>
                                          </p:val>
                                        </p:tav>
                                        <p:tav tm="100000">
                                          <p:val>
                                            <p:strVal val="#ppt_y"/>
                                          </p:val>
                                        </p:tav>
                                      </p:tavLst>
                                    </p:anim>
                                  </p:childTnLst>
                                </p:cTn>
                              </p:par>
                              <p:par>
                                <p:cTn id="112" presetID="2" presetClass="entr" presetSubtype="12" fill="hold" nodeType="withEffect">
                                  <p:stCondLst>
                                    <p:cond delay="0"/>
                                  </p:stCondLst>
                                  <p:childTnLst>
                                    <p:set>
                                      <p:cBhvr>
                                        <p:cTn id="113" dur="1" fill="hold">
                                          <p:stCondLst>
                                            <p:cond delay="0"/>
                                          </p:stCondLst>
                                        </p:cTn>
                                        <p:tgtEl>
                                          <p:spTgt spid="42"/>
                                        </p:tgtEl>
                                        <p:attrNameLst>
                                          <p:attrName>style.visibility</p:attrName>
                                        </p:attrNameLst>
                                      </p:cBhvr>
                                      <p:to>
                                        <p:strVal val="visible"/>
                                      </p:to>
                                    </p:set>
                                    <p:anim calcmode="lin" valueType="num">
                                      <p:cBhvr additive="base">
                                        <p:cTn id="114" dur="500" fill="hold"/>
                                        <p:tgtEl>
                                          <p:spTgt spid="42"/>
                                        </p:tgtEl>
                                        <p:attrNameLst>
                                          <p:attrName>ppt_x</p:attrName>
                                        </p:attrNameLst>
                                      </p:cBhvr>
                                      <p:tavLst>
                                        <p:tav tm="0">
                                          <p:val>
                                            <p:strVal val="0-#ppt_w/2"/>
                                          </p:val>
                                        </p:tav>
                                        <p:tav tm="100000">
                                          <p:val>
                                            <p:strVal val="#ppt_x"/>
                                          </p:val>
                                        </p:tav>
                                      </p:tavLst>
                                    </p:anim>
                                    <p:anim calcmode="lin" valueType="num">
                                      <p:cBhvr additive="base">
                                        <p:cTn id="115" dur="500" fill="hold"/>
                                        <p:tgtEl>
                                          <p:spTgt spid="42"/>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 calcmode="lin" valueType="num">
                                      <p:cBhvr additive="base">
                                        <p:cTn id="118" dur="500" fill="hold"/>
                                        <p:tgtEl>
                                          <p:spTgt spid="51"/>
                                        </p:tgtEl>
                                        <p:attrNameLst>
                                          <p:attrName>ppt_x</p:attrName>
                                        </p:attrNameLst>
                                      </p:cBhvr>
                                      <p:tavLst>
                                        <p:tav tm="0">
                                          <p:val>
                                            <p:strVal val="#ppt_x"/>
                                          </p:val>
                                        </p:tav>
                                        <p:tav tm="100000">
                                          <p:val>
                                            <p:strVal val="#ppt_x"/>
                                          </p:val>
                                        </p:tav>
                                      </p:tavLst>
                                    </p:anim>
                                    <p:anim calcmode="lin" valueType="num">
                                      <p:cBhvr additive="base">
                                        <p:cTn id="119" dur="500" fill="hold"/>
                                        <p:tgtEl>
                                          <p:spTgt spid="51"/>
                                        </p:tgtEl>
                                        <p:attrNameLst>
                                          <p:attrName>ppt_y</p:attrName>
                                        </p:attrNameLst>
                                      </p:cBhvr>
                                      <p:tavLst>
                                        <p:tav tm="0">
                                          <p:val>
                                            <p:strVal val="1+#ppt_h/2"/>
                                          </p:val>
                                        </p:tav>
                                        <p:tav tm="100000">
                                          <p:val>
                                            <p:strVal val="#ppt_y"/>
                                          </p:val>
                                        </p:tav>
                                      </p:tavLst>
                                    </p:anim>
                                  </p:childTnLst>
                                </p:cTn>
                              </p:par>
                              <p:par>
                                <p:cTn id="120" presetID="2" presetClass="entr" presetSubtype="4" fill="hold" grpId="0" nodeType="withEffect">
                                  <p:stCondLst>
                                    <p:cond delay="0"/>
                                  </p:stCondLst>
                                  <p:childTnLst>
                                    <p:set>
                                      <p:cBhvr>
                                        <p:cTn id="121" dur="1" fill="hold">
                                          <p:stCondLst>
                                            <p:cond delay="0"/>
                                          </p:stCondLst>
                                        </p:cTn>
                                        <p:tgtEl>
                                          <p:spTgt spid="52"/>
                                        </p:tgtEl>
                                        <p:attrNameLst>
                                          <p:attrName>style.visibility</p:attrName>
                                        </p:attrNameLst>
                                      </p:cBhvr>
                                      <p:to>
                                        <p:strVal val="visible"/>
                                      </p:to>
                                    </p:set>
                                    <p:anim calcmode="lin" valueType="num">
                                      <p:cBhvr additive="base">
                                        <p:cTn id="122" dur="500" fill="hold"/>
                                        <p:tgtEl>
                                          <p:spTgt spid="52"/>
                                        </p:tgtEl>
                                        <p:attrNameLst>
                                          <p:attrName>ppt_x</p:attrName>
                                        </p:attrNameLst>
                                      </p:cBhvr>
                                      <p:tavLst>
                                        <p:tav tm="0">
                                          <p:val>
                                            <p:strVal val="#ppt_x"/>
                                          </p:val>
                                        </p:tav>
                                        <p:tav tm="100000">
                                          <p:val>
                                            <p:strVal val="#ppt_x"/>
                                          </p:val>
                                        </p:tav>
                                      </p:tavLst>
                                    </p:anim>
                                    <p:anim calcmode="lin" valueType="num">
                                      <p:cBhvr additive="base">
                                        <p:cTn id="123" dur="500" fill="hold"/>
                                        <p:tgtEl>
                                          <p:spTgt spid="52"/>
                                        </p:tgtEl>
                                        <p:attrNameLst>
                                          <p:attrName>ppt_y</p:attrName>
                                        </p:attrNameLst>
                                      </p:cBhvr>
                                      <p:tavLst>
                                        <p:tav tm="0">
                                          <p:val>
                                            <p:strVal val="1+#ppt_h/2"/>
                                          </p:val>
                                        </p:tav>
                                        <p:tav tm="100000">
                                          <p:val>
                                            <p:strVal val="#ppt_y"/>
                                          </p:val>
                                        </p:tav>
                                      </p:tavLst>
                                    </p:anim>
                                  </p:childTnLst>
                                </p:cTn>
                              </p:par>
                              <p:par>
                                <p:cTn id="124" presetID="2" presetClass="entr" presetSubtype="4" fill="hold" grpId="0" nodeType="withEffect">
                                  <p:stCondLst>
                                    <p:cond delay="0"/>
                                  </p:stCondLst>
                                  <p:childTnLst>
                                    <p:set>
                                      <p:cBhvr>
                                        <p:cTn id="125" dur="1" fill="hold">
                                          <p:stCondLst>
                                            <p:cond delay="0"/>
                                          </p:stCondLst>
                                        </p:cTn>
                                        <p:tgtEl>
                                          <p:spTgt spid="53"/>
                                        </p:tgtEl>
                                        <p:attrNameLst>
                                          <p:attrName>style.visibility</p:attrName>
                                        </p:attrNameLst>
                                      </p:cBhvr>
                                      <p:to>
                                        <p:strVal val="visible"/>
                                      </p:to>
                                    </p:set>
                                    <p:anim calcmode="lin" valueType="num">
                                      <p:cBhvr additive="base">
                                        <p:cTn id="126" dur="500" fill="hold"/>
                                        <p:tgtEl>
                                          <p:spTgt spid="53"/>
                                        </p:tgtEl>
                                        <p:attrNameLst>
                                          <p:attrName>ppt_x</p:attrName>
                                        </p:attrNameLst>
                                      </p:cBhvr>
                                      <p:tavLst>
                                        <p:tav tm="0">
                                          <p:val>
                                            <p:strVal val="#ppt_x"/>
                                          </p:val>
                                        </p:tav>
                                        <p:tav tm="100000">
                                          <p:val>
                                            <p:strVal val="#ppt_x"/>
                                          </p:val>
                                        </p:tav>
                                      </p:tavLst>
                                    </p:anim>
                                    <p:anim calcmode="lin" valueType="num">
                                      <p:cBhvr additive="base">
                                        <p:cTn id="127" dur="500" fill="hold"/>
                                        <p:tgtEl>
                                          <p:spTgt spid="53"/>
                                        </p:tgtEl>
                                        <p:attrNameLst>
                                          <p:attrName>ppt_y</p:attrName>
                                        </p:attrNameLst>
                                      </p:cBhvr>
                                      <p:tavLst>
                                        <p:tav tm="0">
                                          <p:val>
                                            <p:strVal val="1+#ppt_h/2"/>
                                          </p:val>
                                        </p:tav>
                                        <p:tav tm="100000">
                                          <p:val>
                                            <p:strVal val="#ppt_y"/>
                                          </p:val>
                                        </p:tav>
                                      </p:tavLst>
                                    </p:anim>
                                  </p:childTnLst>
                                </p:cTn>
                              </p:par>
                              <p:par>
                                <p:cTn id="128" presetID="2" presetClass="entr" presetSubtype="4" fill="hold" grpId="0" nodeType="withEffect">
                                  <p:stCondLst>
                                    <p:cond delay="0"/>
                                  </p:stCondLst>
                                  <p:childTnLst>
                                    <p:set>
                                      <p:cBhvr>
                                        <p:cTn id="129" dur="1" fill="hold">
                                          <p:stCondLst>
                                            <p:cond delay="0"/>
                                          </p:stCondLst>
                                        </p:cTn>
                                        <p:tgtEl>
                                          <p:spTgt spid="54"/>
                                        </p:tgtEl>
                                        <p:attrNameLst>
                                          <p:attrName>style.visibility</p:attrName>
                                        </p:attrNameLst>
                                      </p:cBhvr>
                                      <p:to>
                                        <p:strVal val="visible"/>
                                      </p:to>
                                    </p:set>
                                    <p:anim calcmode="lin" valueType="num">
                                      <p:cBhvr additive="base">
                                        <p:cTn id="130" dur="500" fill="hold"/>
                                        <p:tgtEl>
                                          <p:spTgt spid="54"/>
                                        </p:tgtEl>
                                        <p:attrNameLst>
                                          <p:attrName>ppt_x</p:attrName>
                                        </p:attrNameLst>
                                      </p:cBhvr>
                                      <p:tavLst>
                                        <p:tav tm="0">
                                          <p:val>
                                            <p:strVal val="#ppt_x"/>
                                          </p:val>
                                        </p:tav>
                                        <p:tav tm="100000">
                                          <p:val>
                                            <p:strVal val="#ppt_x"/>
                                          </p:val>
                                        </p:tav>
                                      </p:tavLst>
                                    </p:anim>
                                    <p:anim calcmode="lin" valueType="num">
                                      <p:cBhvr additive="base">
                                        <p:cTn id="131" dur="500" fill="hold"/>
                                        <p:tgtEl>
                                          <p:spTgt spid="54"/>
                                        </p:tgtEl>
                                        <p:attrNameLst>
                                          <p:attrName>ppt_y</p:attrName>
                                        </p:attrNameLst>
                                      </p:cBhvr>
                                      <p:tavLst>
                                        <p:tav tm="0">
                                          <p:val>
                                            <p:strVal val="1+#ppt_h/2"/>
                                          </p:val>
                                        </p:tav>
                                        <p:tav tm="100000">
                                          <p:val>
                                            <p:strVal val="#ppt_y"/>
                                          </p:val>
                                        </p:tav>
                                      </p:tavLst>
                                    </p:anim>
                                  </p:childTnLst>
                                </p:cTn>
                              </p:par>
                              <p:par>
                                <p:cTn id="132" presetID="2" presetClass="entr" presetSubtype="12" fill="hold" grpId="0" nodeType="withEffect">
                                  <p:stCondLst>
                                    <p:cond delay="0"/>
                                  </p:stCondLst>
                                  <p:childTnLst>
                                    <p:set>
                                      <p:cBhvr>
                                        <p:cTn id="133" dur="1" fill="hold">
                                          <p:stCondLst>
                                            <p:cond delay="0"/>
                                          </p:stCondLst>
                                        </p:cTn>
                                        <p:tgtEl>
                                          <p:spTgt spid="55"/>
                                        </p:tgtEl>
                                        <p:attrNameLst>
                                          <p:attrName>style.visibility</p:attrName>
                                        </p:attrNameLst>
                                      </p:cBhvr>
                                      <p:to>
                                        <p:strVal val="visible"/>
                                      </p:to>
                                    </p:set>
                                    <p:anim calcmode="lin" valueType="num">
                                      <p:cBhvr additive="base">
                                        <p:cTn id="134" dur="500" fill="hold"/>
                                        <p:tgtEl>
                                          <p:spTgt spid="55"/>
                                        </p:tgtEl>
                                        <p:attrNameLst>
                                          <p:attrName>ppt_x</p:attrName>
                                        </p:attrNameLst>
                                      </p:cBhvr>
                                      <p:tavLst>
                                        <p:tav tm="0">
                                          <p:val>
                                            <p:strVal val="0-#ppt_w/2"/>
                                          </p:val>
                                        </p:tav>
                                        <p:tav tm="100000">
                                          <p:val>
                                            <p:strVal val="#ppt_x"/>
                                          </p:val>
                                        </p:tav>
                                      </p:tavLst>
                                    </p:anim>
                                    <p:anim calcmode="lin" valueType="num">
                                      <p:cBhvr additive="base">
                                        <p:cTn id="135" dur="500" fill="hold"/>
                                        <p:tgtEl>
                                          <p:spTgt spid="55"/>
                                        </p:tgtEl>
                                        <p:attrNameLst>
                                          <p:attrName>ppt_y</p:attrName>
                                        </p:attrNameLst>
                                      </p:cBhvr>
                                      <p:tavLst>
                                        <p:tav tm="0">
                                          <p:val>
                                            <p:strVal val="1+#ppt_h/2"/>
                                          </p:val>
                                        </p:tav>
                                        <p:tav tm="100000">
                                          <p:val>
                                            <p:strVal val="#ppt_y"/>
                                          </p:val>
                                        </p:tav>
                                      </p:tavLst>
                                    </p:anim>
                                  </p:childTnLst>
                                </p:cTn>
                              </p:par>
                              <p:par>
                                <p:cTn id="136" presetID="2" presetClass="entr" presetSubtype="4" fill="hold" grpId="0" nodeType="withEffect">
                                  <p:stCondLst>
                                    <p:cond delay="0"/>
                                  </p:stCondLst>
                                  <p:childTnLst>
                                    <p:set>
                                      <p:cBhvr>
                                        <p:cTn id="137" dur="1" fill="hold">
                                          <p:stCondLst>
                                            <p:cond delay="0"/>
                                          </p:stCondLst>
                                        </p:cTn>
                                        <p:tgtEl>
                                          <p:spTgt spid="56"/>
                                        </p:tgtEl>
                                        <p:attrNameLst>
                                          <p:attrName>style.visibility</p:attrName>
                                        </p:attrNameLst>
                                      </p:cBhvr>
                                      <p:to>
                                        <p:strVal val="visible"/>
                                      </p:to>
                                    </p:set>
                                    <p:anim calcmode="lin" valueType="num">
                                      <p:cBhvr additive="base">
                                        <p:cTn id="138" dur="500" fill="hold"/>
                                        <p:tgtEl>
                                          <p:spTgt spid="56"/>
                                        </p:tgtEl>
                                        <p:attrNameLst>
                                          <p:attrName>ppt_x</p:attrName>
                                        </p:attrNameLst>
                                      </p:cBhvr>
                                      <p:tavLst>
                                        <p:tav tm="0">
                                          <p:val>
                                            <p:strVal val="#ppt_x"/>
                                          </p:val>
                                        </p:tav>
                                        <p:tav tm="100000">
                                          <p:val>
                                            <p:strVal val="#ppt_x"/>
                                          </p:val>
                                        </p:tav>
                                      </p:tavLst>
                                    </p:anim>
                                    <p:anim calcmode="lin" valueType="num">
                                      <p:cBhvr additive="base">
                                        <p:cTn id="139" dur="500" fill="hold"/>
                                        <p:tgtEl>
                                          <p:spTgt spid="56"/>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0"/>
                                  </p:stCondLst>
                                  <p:childTnLst>
                                    <p:set>
                                      <p:cBhvr>
                                        <p:cTn id="141" dur="1" fill="hold">
                                          <p:stCondLst>
                                            <p:cond delay="0"/>
                                          </p:stCondLst>
                                        </p:cTn>
                                        <p:tgtEl>
                                          <p:spTgt spid="57"/>
                                        </p:tgtEl>
                                        <p:attrNameLst>
                                          <p:attrName>style.visibility</p:attrName>
                                        </p:attrNameLst>
                                      </p:cBhvr>
                                      <p:to>
                                        <p:strVal val="visible"/>
                                      </p:to>
                                    </p:set>
                                    <p:anim calcmode="lin" valueType="num">
                                      <p:cBhvr additive="base">
                                        <p:cTn id="142" dur="500" fill="hold"/>
                                        <p:tgtEl>
                                          <p:spTgt spid="57"/>
                                        </p:tgtEl>
                                        <p:attrNameLst>
                                          <p:attrName>ppt_x</p:attrName>
                                        </p:attrNameLst>
                                      </p:cBhvr>
                                      <p:tavLst>
                                        <p:tav tm="0">
                                          <p:val>
                                            <p:strVal val="#ppt_x"/>
                                          </p:val>
                                        </p:tav>
                                        <p:tav tm="100000">
                                          <p:val>
                                            <p:strVal val="#ppt_x"/>
                                          </p:val>
                                        </p:tav>
                                      </p:tavLst>
                                    </p:anim>
                                    <p:anim calcmode="lin" valueType="num">
                                      <p:cBhvr additive="base">
                                        <p:cTn id="143" dur="500" fill="hold"/>
                                        <p:tgtEl>
                                          <p:spTgt spid="57"/>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58"/>
                                        </p:tgtEl>
                                        <p:attrNameLst>
                                          <p:attrName>style.visibility</p:attrName>
                                        </p:attrNameLst>
                                      </p:cBhvr>
                                      <p:to>
                                        <p:strVal val="visible"/>
                                      </p:to>
                                    </p:set>
                                    <p:anim calcmode="lin" valueType="num">
                                      <p:cBhvr additive="base">
                                        <p:cTn id="146" dur="500" fill="hold"/>
                                        <p:tgtEl>
                                          <p:spTgt spid="58"/>
                                        </p:tgtEl>
                                        <p:attrNameLst>
                                          <p:attrName>ppt_x</p:attrName>
                                        </p:attrNameLst>
                                      </p:cBhvr>
                                      <p:tavLst>
                                        <p:tav tm="0">
                                          <p:val>
                                            <p:strVal val="#ppt_x"/>
                                          </p:val>
                                        </p:tav>
                                        <p:tav tm="100000">
                                          <p:val>
                                            <p:strVal val="#ppt_x"/>
                                          </p:val>
                                        </p:tav>
                                      </p:tavLst>
                                    </p:anim>
                                    <p:anim calcmode="lin" valueType="num">
                                      <p:cBhvr additive="base">
                                        <p:cTn id="147" dur="500" fill="hold"/>
                                        <p:tgtEl>
                                          <p:spTgt spid="58"/>
                                        </p:tgtEl>
                                        <p:attrNameLst>
                                          <p:attrName>ppt_y</p:attrName>
                                        </p:attrNameLst>
                                      </p:cBhvr>
                                      <p:tavLst>
                                        <p:tav tm="0">
                                          <p:val>
                                            <p:strVal val="1+#ppt_h/2"/>
                                          </p:val>
                                        </p:tav>
                                        <p:tav tm="100000">
                                          <p:val>
                                            <p:strVal val="#ppt_y"/>
                                          </p:val>
                                        </p:tav>
                                      </p:tavLst>
                                    </p:anim>
                                  </p:childTnLst>
                                </p:cTn>
                              </p:par>
                              <p:par>
                                <p:cTn id="148" presetID="2" presetClass="entr" presetSubtype="8" fill="hold" nodeType="withEffect">
                                  <p:stCondLst>
                                    <p:cond delay="0"/>
                                  </p:stCondLst>
                                  <p:childTnLst>
                                    <p:set>
                                      <p:cBhvr>
                                        <p:cTn id="149" dur="1" fill="hold">
                                          <p:stCondLst>
                                            <p:cond delay="0"/>
                                          </p:stCondLst>
                                        </p:cTn>
                                        <p:tgtEl>
                                          <p:spTgt spid="59"/>
                                        </p:tgtEl>
                                        <p:attrNameLst>
                                          <p:attrName>style.visibility</p:attrName>
                                        </p:attrNameLst>
                                      </p:cBhvr>
                                      <p:to>
                                        <p:strVal val="visible"/>
                                      </p:to>
                                    </p:set>
                                    <p:anim calcmode="lin" valueType="num">
                                      <p:cBhvr additive="base">
                                        <p:cTn id="150" dur="500" fill="hold"/>
                                        <p:tgtEl>
                                          <p:spTgt spid="59"/>
                                        </p:tgtEl>
                                        <p:attrNameLst>
                                          <p:attrName>ppt_x</p:attrName>
                                        </p:attrNameLst>
                                      </p:cBhvr>
                                      <p:tavLst>
                                        <p:tav tm="0">
                                          <p:val>
                                            <p:strVal val="0-#ppt_w/2"/>
                                          </p:val>
                                        </p:tav>
                                        <p:tav tm="100000">
                                          <p:val>
                                            <p:strVal val="#ppt_x"/>
                                          </p:val>
                                        </p:tav>
                                      </p:tavLst>
                                    </p:anim>
                                    <p:anim calcmode="lin" valueType="num">
                                      <p:cBhvr additive="base">
                                        <p:cTn id="151" dur="500" fill="hold"/>
                                        <p:tgtEl>
                                          <p:spTgt spid="59"/>
                                        </p:tgtEl>
                                        <p:attrNameLst>
                                          <p:attrName>ppt_y</p:attrName>
                                        </p:attrNameLst>
                                      </p:cBhvr>
                                      <p:tavLst>
                                        <p:tav tm="0">
                                          <p:val>
                                            <p:strVal val="#ppt_y"/>
                                          </p:val>
                                        </p:tav>
                                        <p:tav tm="100000">
                                          <p:val>
                                            <p:strVal val="#ppt_y"/>
                                          </p:val>
                                        </p:tav>
                                      </p:tavLst>
                                    </p:anim>
                                  </p:childTnLst>
                                </p:cTn>
                              </p:par>
                              <p:par>
                                <p:cTn id="152" presetID="2" presetClass="entr" presetSubtype="4" fill="hold" grpId="0" nodeType="withEffect">
                                  <p:stCondLst>
                                    <p:cond delay="0"/>
                                  </p:stCondLst>
                                  <p:childTnLst>
                                    <p:set>
                                      <p:cBhvr>
                                        <p:cTn id="153" dur="1" fill="hold">
                                          <p:stCondLst>
                                            <p:cond delay="0"/>
                                          </p:stCondLst>
                                        </p:cTn>
                                        <p:tgtEl>
                                          <p:spTgt spid="62"/>
                                        </p:tgtEl>
                                        <p:attrNameLst>
                                          <p:attrName>style.visibility</p:attrName>
                                        </p:attrNameLst>
                                      </p:cBhvr>
                                      <p:to>
                                        <p:strVal val="visible"/>
                                      </p:to>
                                    </p:set>
                                    <p:anim calcmode="lin" valueType="num">
                                      <p:cBhvr additive="base">
                                        <p:cTn id="154" dur="500" fill="hold"/>
                                        <p:tgtEl>
                                          <p:spTgt spid="62"/>
                                        </p:tgtEl>
                                        <p:attrNameLst>
                                          <p:attrName>ppt_x</p:attrName>
                                        </p:attrNameLst>
                                      </p:cBhvr>
                                      <p:tavLst>
                                        <p:tav tm="0">
                                          <p:val>
                                            <p:strVal val="#ppt_x"/>
                                          </p:val>
                                        </p:tav>
                                        <p:tav tm="100000">
                                          <p:val>
                                            <p:strVal val="#ppt_x"/>
                                          </p:val>
                                        </p:tav>
                                      </p:tavLst>
                                    </p:anim>
                                    <p:anim calcmode="lin" valueType="num">
                                      <p:cBhvr additive="base">
                                        <p:cTn id="155" dur="500" fill="hold"/>
                                        <p:tgtEl>
                                          <p:spTgt spid="62"/>
                                        </p:tgtEl>
                                        <p:attrNameLst>
                                          <p:attrName>ppt_y</p:attrName>
                                        </p:attrNameLst>
                                      </p:cBhvr>
                                      <p:tavLst>
                                        <p:tav tm="0">
                                          <p:val>
                                            <p:strVal val="1+#ppt_h/2"/>
                                          </p:val>
                                        </p:tav>
                                        <p:tav tm="100000">
                                          <p:val>
                                            <p:strVal val="#ppt_y"/>
                                          </p:val>
                                        </p:tav>
                                      </p:tavLst>
                                    </p:anim>
                                  </p:childTnLst>
                                </p:cTn>
                              </p:par>
                              <p:par>
                                <p:cTn id="156" presetID="2" presetClass="entr" presetSubtype="4" fill="hold" grpId="0" nodeType="withEffect">
                                  <p:stCondLst>
                                    <p:cond delay="0"/>
                                  </p:stCondLst>
                                  <p:childTnLst>
                                    <p:set>
                                      <p:cBhvr>
                                        <p:cTn id="157" dur="1" fill="hold">
                                          <p:stCondLst>
                                            <p:cond delay="0"/>
                                          </p:stCondLst>
                                        </p:cTn>
                                        <p:tgtEl>
                                          <p:spTgt spid="63"/>
                                        </p:tgtEl>
                                        <p:attrNameLst>
                                          <p:attrName>style.visibility</p:attrName>
                                        </p:attrNameLst>
                                      </p:cBhvr>
                                      <p:to>
                                        <p:strVal val="visible"/>
                                      </p:to>
                                    </p:set>
                                    <p:anim calcmode="lin" valueType="num">
                                      <p:cBhvr additive="base">
                                        <p:cTn id="158" dur="500" fill="hold"/>
                                        <p:tgtEl>
                                          <p:spTgt spid="63"/>
                                        </p:tgtEl>
                                        <p:attrNameLst>
                                          <p:attrName>ppt_x</p:attrName>
                                        </p:attrNameLst>
                                      </p:cBhvr>
                                      <p:tavLst>
                                        <p:tav tm="0">
                                          <p:val>
                                            <p:strVal val="#ppt_x"/>
                                          </p:val>
                                        </p:tav>
                                        <p:tav tm="100000">
                                          <p:val>
                                            <p:strVal val="#ppt_x"/>
                                          </p:val>
                                        </p:tav>
                                      </p:tavLst>
                                    </p:anim>
                                    <p:anim calcmode="lin" valueType="num">
                                      <p:cBhvr additive="base">
                                        <p:cTn id="159" dur="500" fill="hold"/>
                                        <p:tgtEl>
                                          <p:spTgt spid="63"/>
                                        </p:tgtEl>
                                        <p:attrNameLst>
                                          <p:attrName>ppt_y</p:attrName>
                                        </p:attrNameLst>
                                      </p:cBhvr>
                                      <p:tavLst>
                                        <p:tav tm="0">
                                          <p:val>
                                            <p:strVal val="1+#ppt_h/2"/>
                                          </p:val>
                                        </p:tav>
                                        <p:tav tm="100000">
                                          <p:val>
                                            <p:strVal val="#ppt_y"/>
                                          </p:val>
                                        </p:tav>
                                      </p:tavLst>
                                    </p:anim>
                                  </p:childTnLst>
                                </p:cTn>
                              </p:par>
                              <p:par>
                                <p:cTn id="160" presetID="2" presetClass="entr" presetSubtype="4" fill="hold" grpId="0" nodeType="withEffect">
                                  <p:stCondLst>
                                    <p:cond delay="0"/>
                                  </p:stCondLst>
                                  <p:childTnLst>
                                    <p:set>
                                      <p:cBhvr>
                                        <p:cTn id="161" dur="1" fill="hold">
                                          <p:stCondLst>
                                            <p:cond delay="0"/>
                                          </p:stCondLst>
                                        </p:cTn>
                                        <p:tgtEl>
                                          <p:spTgt spid="64"/>
                                        </p:tgtEl>
                                        <p:attrNameLst>
                                          <p:attrName>style.visibility</p:attrName>
                                        </p:attrNameLst>
                                      </p:cBhvr>
                                      <p:to>
                                        <p:strVal val="visible"/>
                                      </p:to>
                                    </p:set>
                                    <p:anim calcmode="lin" valueType="num">
                                      <p:cBhvr additive="base">
                                        <p:cTn id="162" dur="500" fill="hold"/>
                                        <p:tgtEl>
                                          <p:spTgt spid="64"/>
                                        </p:tgtEl>
                                        <p:attrNameLst>
                                          <p:attrName>ppt_x</p:attrName>
                                        </p:attrNameLst>
                                      </p:cBhvr>
                                      <p:tavLst>
                                        <p:tav tm="0">
                                          <p:val>
                                            <p:strVal val="#ppt_x"/>
                                          </p:val>
                                        </p:tav>
                                        <p:tav tm="100000">
                                          <p:val>
                                            <p:strVal val="#ppt_x"/>
                                          </p:val>
                                        </p:tav>
                                      </p:tavLst>
                                    </p:anim>
                                    <p:anim calcmode="lin" valueType="num">
                                      <p:cBhvr additive="base">
                                        <p:cTn id="163" dur="500" fill="hold"/>
                                        <p:tgtEl>
                                          <p:spTgt spid="64"/>
                                        </p:tgtEl>
                                        <p:attrNameLst>
                                          <p:attrName>ppt_y</p:attrName>
                                        </p:attrNameLst>
                                      </p:cBhvr>
                                      <p:tavLst>
                                        <p:tav tm="0">
                                          <p:val>
                                            <p:strVal val="1+#ppt_h/2"/>
                                          </p:val>
                                        </p:tav>
                                        <p:tav tm="100000">
                                          <p:val>
                                            <p:strVal val="#ppt_y"/>
                                          </p:val>
                                        </p:tav>
                                      </p:tavLst>
                                    </p:anim>
                                  </p:childTnLst>
                                </p:cTn>
                              </p:par>
                              <p:par>
                                <p:cTn id="164" presetID="2" presetClass="entr" presetSubtype="4" fill="hold" grpId="0" nodeType="withEffect">
                                  <p:stCondLst>
                                    <p:cond delay="0"/>
                                  </p:stCondLst>
                                  <p:childTnLst>
                                    <p:set>
                                      <p:cBhvr>
                                        <p:cTn id="165" dur="1" fill="hold">
                                          <p:stCondLst>
                                            <p:cond delay="0"/>
                                          </p:stCondLst>
                                        </p:cTn>
                                        <p:tgtEl>
                                          <p:spTgt spid="65"/>
                                        </p:tgtEl>
                                        <p:attrNameLst>
                                          <p:attrName>style.visibility</p:attrName>
                                        </p:attrNameLst>
                                      </p:cBhvr>
                                      <p:to>
                                        <p:strVal val="visible"/>
                                      </p:to>
                                    </p:set>
                                    <p:anim calcmode="lin" valueType="num">
                                      <p:cBhvr additive="base">
                                        <p:cTn id="166" dur="500" fill="hold"/>
                                        <p:tgtEl>
                                          <p:spTgt spid="65"/>
                                        </p:tgtEl>
                                        <p:attrNameLst>
                                          <p:attrName>ppt_x</p:attrName>
                                        </p:attrNameLst>
                                      </p:cBhvr>
                                      <p:tavLst>
                                        <p:tav tm="0">
                                          <p:val>
                                            <p:strVal val="#ppt_x"/>
                                          </p:val>
                                        </p:tav>
                                        <p:tav tm="100000">
                                          <p:val>
                                            <p:strVal val="#ppt_x"/>
                                          </p:val>
                                        </p:tav>
                                      </p:tavLst>
                                    </p:anim>
                                    <p:anim calcmode="lin" valueType="num">
                                      <p:cBhvr additive="base">
                                        <p:cTn id="167" dur="500" fill="hold"/>
                                        <p:tgtEl>
                                          <p:spTgt spid="65"/>
                                        </p:tgtEl>
                                        <p:attrNameLst>
                                          <p:attrName>ppt_y</p:attrName>
                                        </p:attrNameLst>
                                      </p:cBhvr>
                                      <p:tavLst>
                                        <p:tav tm="0">
                                          <p:val>
                                            <p:strVal val="1+#ppt_h/2"/>
                                          </p:val>
                                        </p:tav>
                                        <p:tav tm="100000">
                                          <p:val>
                                            <p:strVal val="#ppt_y"/>
                                          </p:val>
                                        </p:tav>
                                      </p:tavLst>
                                    </p:anim>
                                  </p:childTnLst>
                                </p:cTn>
                              </p:par>
                              <p:par>
                                <p:cTn id="168" presetID="2" presetClass="entr" presetSubtype="4" fill="hold" grpId="0" nodeType="withEffect">
                                  <p:stCondLst>
                                    <p:cond delay="0"/>
                                  </p:stCondLst>
                                  <p:childTnLst>
                                    <p:set>
                                      <p:cBhvr>
                                        <p:cTn id="169" dur="1" fill="hold">
                                          <p:stCondLst>
                                            <p:cond delay="0"/>
                                          </p:stCondLst>
                                        </p:cTn>
                                        <p:tgtEl>
                                          <p:spTgt spid="66"/>
                                        </p:tgtEl>
                                        <p:attrNameLst>
                                          <p:attrName>style.visibility</p:attrName>
                                        </p:attrNameLst>
                                      </p:cBhvr>
                                      <p:to>
                                        <p:strVal val="visible"/>
                                      </p:to>
                                    </p:set>
                                    <p:anim calcmode="lin" valueType="num">
                                      <p:cBhvr additive="base">
                                        <p:cTn id="170" dur="500" fill="hold"/>
                                        <p:tgtEl>
                                          <p:spTgt spid="66"/>
                                        </p:tgtEl>
                                        <p:attrNameLst>
                                          <p:attrName>ppt_x</p:attrName>
                                        </p:attrNameLst>
                                      </p:cBhvr>
                                      <p:tavLst>
                                        <p:tav tm="0">
                                          <p:val>
                                            <p:strVal val="#ppt_x"/>
                                          </p:val>
                                        </p:tav>
                                        <p:tav tm="100000">
                                          <p:val>
                                            <p:strVal val="#ppt_x"/>
                                          </p:val>
                                        </p:tav>
                                      </p:tavLst>
                                    </p:anim>
                                    <p:anim calcmode="lin" valueType="num">
                                      <p:cBhvr additive="base">
                                        <p:cTn id="171" dur="500" fill="hold"/>
                                        <p:tgtEl>
                                          <p:spTgt spid="66"/>
                                        </p:tgtEl>
                                        <p:attrNameLst>
                                          <p:attrName>ppt_y</p:attrName>
                                        </p:attrNameLst>
                                      </p:cBhvr>
                                      <p:tavLst>
                                        <p:tav tm="0">
                                          <p:val>
                                            <p:strVal val="1+#ppt_h/2"/>
                                          </p:val>
                                        </p:tav>
                                        <p:tav tm="100000">
                                          <p:val>
                                            <p:strVal val="#ppt_y"/>
                                          </p:val>
                                        </p:tav>
                                      </p:tavLst>
                                    </p:anim>
                                  </p:childTnLst>
                                </p:cTn>
                              </p:par>
                              <p:par>
                                <p:cTn id="172" presetID="2" presetClass="entr" presetSubtype="8" fill="hold" grpId="0" nodeType="withEffect">
                                  <p:stCondLst>
                                    <p:cond delay="0"/>
                                  </p:stCondLst>
                                  <p:childTnLst>
                                    <p:set>
                                      <p:cBhvr>
                                        <p:cTn id="173" dur="1" fill="hold">
                                          <p:stCondLst>
                                            <p:cond delay="0"/>
                                          </p:stCondLst>
                                        </p:cTn>
                                        <p:tgtEl>
                                          <p:spTgt spid="67"/>
                                        </p:tgtEl>
                                        <p:attrNameLst>
                                          <p:attrName>style.visibility</p:attrName>
                                        </p:attrNameLst>
                                      </p:cBhvr>
                                      <p:to>
                                        <p:strVal val="visible"/>
                                      </p:to>
                                    </p:set>
                                    <p:anim calcmode="lin" valueType="num">
                                      <p:cBhvr additive="base">
                                        <p:cTn id="174" dur="500" fill="hold"/>
                                        <p:tgtEl>
                                          <p:spTgt spid="67"/>
                                        </p:tgtEl>
                                        <p:attrNameLst>
                                          <p:attrName>ppt_x</p:attrName>
                                        </p:attrNameLst>
                                      </p:cBhvr>
                                      <p:tavLst>
                                        <p:tav tm="0">
                                          <p:val>
                                            <p:strVal val="0-#ppt_w/2"/>
                                          </p:val>
                                        </p:tav>
                                        <p:tav tm="100000">
                                          <p:val>
                                            <p:strVal val="#ppt_x"/>
                                          </p:val>
                                        </p:tav>
                                      </p:tavLst>
                                    </p:anim>
                                    <p:anim calcmode="lin" valueType="num">
                                      <p:cBhvr additive="base">
                                        <p:cTn id="175" dur="500" fill="hold"/>
                                        <p:tgtEl>
                                          <p:spTgt spid="67"/>
                                        </p:tgtEl>
                                        <p:attrNameLst>
                                          <p:attrName>ppt_y</p:attrName>
                                        </p:attrNameLst>
                                      </p:cBhvr>
                                      <p:tavLst>
                                        <p:tav tm="0">
                                          <p:val>
                                            <p:strVal val="#ppt_y"/>
                                          </p:val>
                                        </p:tav>
                                        <p:tav tm="100000">
                                          <p:val>
                                            <p:strVal val="#ppt_y"/>
                                          </p:val>
                                        </p:tav>
                                      </p:tavLst>
                                    </p:anim>
                                  </p:childTnLst>
                                </p:cTn>
                              </p:par>
                              <p:par>
                                <p:cTn id="176" presetID="2" presetClass="entr" presetSubtype="4" fill="hold" grpId="0" nodeType="withEffect">
                                  <p:stCondLst>
                                    <p:cond delay="0"/>
                                  </p:stCondLst>
                                  <p:childTnLst>
                                    <p:set>
                                      <p:cBhvr>
                                        <p:cTn id="177" dur="1" fill="hold">
                                          <p:stCondLst>
                                            <p:cond delay="0"/>
                                          </p:stCondLst>
                                        </p:cTn>
                                        <p:tgtEl>
                                          <p:spTgt spid="68"/>
                                        </p:tgtEl>
                                        <p:attrNameLst>
                                          <p:attrName>style.visibility</p:attrName>
                                        </p:attrNameLst>
                                      </p:cBhvr>
                                      <p:to>
                                        <p:strVal val="visible"/>
                                      </p:to>
                                    </p:set>
                                    <p:anim calcmode="lin" valueType="num">
                                      <p:cBhvr additive="base">
                                        <p:cTn id="178" dur="500" fill="hold"/>
                                        <p:tgtEl>
                                          <p:spTgt spid="68"/>
                                        </p:tgtEl>
                                        <p:attrNameLst>
                                          <p:attrName>ppt_x</p:attrName>
                                        </p:attrNameLst>
                                      </p:cBhvr>
                                      <p:tavLst>
                                        <p:tav tm="0">
                                          <p:val>
                                            <p:strVal val="#ppt_x"/>
                                          </p:val>
                                        </p:tav>
                                        <p:tav tm="100000">
                                          <p:val>
                                            <p:strVal val="#ppt_x"/>
                                          </p:val>
                                        </p:tav>
                                      </p:tavLst>
                                    </p:anim>
                                    <p:anim calcmode="lin" valueType="num">
                                      <p:cBhvr additive="base">
                                        <p:cTn id="179" dur="500" fill="hold"/>
                                        <p:tgtEl>
                                          <p:spTgt spid="68"/>
                                        </p:tgtEl>
                                        <p:attrNameLst>
                                          <p:attrName>ppt_y</p:attrName>
                                        </p:attrNameLst>
                                      </p:cBhvr>
                                      <p:tavLst>
                                        <p:tav tm="0">
                                          <p:val>
                                            <p:strVal val="1+#ppt_h/2"/>
                                          </p:val>
                                        </p:tav>
                                        <p:tav tm="100000">
                                          <p:val>
                                            <p:strVal val="#ppt_y"/>
                                          </p:val>
                                        </p:tav>
                                      </p:tavLst>
                                    </p:anim>
                                  </p:childTnLst>
                                </p:cTn>
                              </p:par>
                              <p:par>
                                <p:cTn id="180" presetID="2" presetClass="entr" presetSubtype="4" fill="hold" grpId="0" nodeType="withEffect">
                                  <p:stCondLst>
                                    <p:cond delay="0"/>
                                  </p:stCondLst>
                                  <p:childTnLst>
                                    <p:set>
                                      <p:cBhvr>
                                        <p:cTn id="181" dur="1" fill="hold">
                                          <p:stCondLst>
                                            <p:cond delay="0"/>
                                          </p:stCondLst>
                                        </p:cTn>
                                        <p:tgtEl>
                                          <p:spTgt spid="69"/>
                                        </p:tgtEl>
                                        <p:attrNameLst>
                                          <p:attrName>style.visibility</p:attrName>
                                        </p:attrNameLst>
                                      </p:cBhvr>
                                      <p:to>
                                        <p:strVal val="visible"/>
                                      </p:to>
                                    </p:set>
                                    <p:anim calcmode="lin" valueType="num">
                                      <p:cBhvr additive="base">
                                        <p:cTn id="182" dur="500" fill="hold"/>
                                        <p:tgtEl>
                                          <p:spTgt spid="69"/>
                                        </p:tgtEl>
                                        <p:attrNameLst>
                                          <p:attrName>ppt_x</p:attrName>
                                        </p:attrNameLst>
                                      </p:cBhvr>
                                      <p:tavLst>
                                        <p:tav tm="0">
                                          <p:val>
                                            <p:strVal val="#ppt_x"/>
                                          </p:val>
                                        </p:tav>
                                        <p:tav tm="100000">
                                          <p:val>
                                            <p:strVal val="#ppt_x"/>
                                          </p:val>
                                        </p:tav>
                                      </p:tavLst>
                                    </p:anim>
                                    <p:anim calcmode="lin" valueType="num">
                                      <p:cBhvr additive="base">
                                        <p:cTn id="183" dur="500" fill="hold"/>
                                        <p:tgtEl>
                                          <p:spTgt spid="69"/>
                                        </p:tgtEl>
                                        <p:attrNameLst>
                                          <p:attrName>ppt_y</p:attrName>
                                        </p:attrNameLst>
                                      </p:cBhvr>
                                      <p:tavLst>
                                        <p:tav tm="0">
                                          <p:val>
                                            <p:strVal val="1+#ppt_h/2"/>
                                          </p:val>
                                        </p:tav>
                                        <p:tav tm="100000">
                                          <p:val>
                                            <p:strVal val="#ppt_y"/>
                                          </p:val>
                                        </p:tav>
                                      </p:tavLst>
                                    </p:anim>
                                  </p:childTnLst>
                                </p:cTn>
                              </p:par>
                              <p:par>
                                <p:cTn id="184" presetID="2" presetClass="entr" presetSubtype="4" fill="hold" grpId="0" nodeType="withEffect">
                                  <p:stCondLst>
                                    <p:cond delay="0"/>
                                  </p:stCondLst>
                                  <p:childTnLst>
                                    <p:set>
                                      <p:cBhvr>
                                        <p:cTn id="185" dur="1" fill="hold">
                                          <p:stCondLst>
                                            <p:cond delay="0"/>
                                          </p:stCondLst>
                                        </p:cTn>
                                        <p:tgtEl>
                                          <p:spTgt spid="70"/>
                                        </p:tgtEl>
                                        <p:attrNameLst>
                                          <p:attrName>style.visibility</p:attrName>
                                        </p:attrNameLst>
                                      </p:cBhvr>
                                      <p:to>
                                        <p:strVal val="visible"/>
                                      </p:to>
                                    </p:set>
                                    <p:anim calcmode="lin" valueType="num">
                                      <p:cBhvr additive="base">
                                        <p:cTn id="186" dur="500" fill="hold"/>
                                        <p:tgtEl>
                                          <p:spTgt spid="70"/>
                                        </p:tgtEl>
                                        <p:attrNameLst>
                                          <p:attrName>ppt_x</p:attrName>
                                        </p:attrNameLst>
                                      </p:cBhvr>
                                      <p:tavLst>
                                        <p:tav tm="0">
                                          <p:val>
                                            <p:strVal val="#ppt_x"/>
                                          </p:val>
                                        </p:tav>
                                        <p:tav tm="100000">
                                          <p:val>
                                            <p:strVal val="#ppt_x"/>
                                          </p:val>
                                        </p:tav>
                                      </p:tavLst>
                                    </p:anim>
                                    <p:anim calcmode="lin" valueType="num">
                                      <p:cBhvr additive="base">
                                        <p:cTn id="187" dur="500" fill="hold"/>
                                        <p:tgtEl>
                                          <p:spTgt spid="70"/>
                                        </p:tgtEl>
                                        <p:attrNameLst>
                                          <p:attrName>ppt_y</p:attrName>
                                        </p:attrNameLst>
                                      </p:cBhvr>
                                      <p:tavLst>
                                        <p:tav tm="0">
                                          <p:val>
                                            <p:strVal val="1+#ppt_h/2"/>
                                          </p:val>
                                        </p:tav>
                                        <p:tav tm="100000">
                                          <p:val>
                                            <p:strVal val="#ppt_y"/>
                                          </p:val>
                                        </p:tav>
                                      </p:tavLst>
                                    </p:anim>
                                  </p:childTnLst>
                                </p:cTn>
                              </p:par>
                              <p:par>
                                <p:cTn id="188" presetID="2" presetClass="entr" presetSubtype="4" fill="hold" grpId="0" nodeType="withEffect">
                                  <p:stCondLst>
                                    <p:cond delay="0"/>
                                  </p:stCondLst>
                                  <p:childTnLst>
                                    <p:set>
                                      <p:cBhvr>
                                        <p:cTn id="189" dur="1" fill="hold">
                                          <p:stCondLst>
                                            <p:cond delay="0"/>
                                          </p:stCondLst>
                                        </p:cTn>
                                        <p:tgtEl>
                                          <p:spTgt spid="71"/>
                                        </p:tgtEl>
                                        <p:attrNameLst>
                                          <p:attrName>style.visibility</p:attrName>
                                        </p:attrNameLst>
                                      </p:cBhvr>
                                      <p:to>
                                        <p:strVal val="visible"/>
                                      </p:to>
                                    </p:set>
                                    <p:anim calcmode="lin" valueType="num">
                                      <p:cBhvr additive="base">
                                        <p:cTn id="190" dur="500" fill="hold"/>
                                        <p:tgtEl>
                                          <p:spTgt spid="71"/>
                                        </p:tgtEl>
                                        <p:attrNameLst>
                                          <p:attrName>ppt_x</p:attrName>
                                        </p:attrNameLst>
                                      </p:cBhvr>
                                      <p:tavLst>
                                        <p:tav tm="0">
                                          <p:val>
                                            <p:strVal val="#ppt_x"/>
                                          </p:val>
                                        </p:tav>
                                        <p:tav tm="100000">
                                          <p:val>
                                            <p:strVal val="#ppt_x"/>
                                          </p:val>
                                        </p:tav>
                                      </p:tavLst>
                                    </p:anim>
                                    <p:anim calcmode="lin" valueType="num">
                                      <p:cBhvr additive="base">
                                        <p:cTn id="191" dur="500" fill="hold"/>
                                        <p:tgtEl>
                                          <p:spTgt spid="71"/>
                                        </p:tgtEl>
                                        <p:attrNameLst>
                                          <p:attrName>ppt_y</p:attrName>
                                        </p:attrNameLst>
                                      </p:cBhvr>
                                      <p:tavLst>
                                        <p:tav tm="0">
                                          <p:val>
                                            <p:strVal val="1+#ppt_h/2"/>
                                          </p:val>
                                        </p:tav>
                                        <p:tav tm="100000">
                                          <p:val>
                                            <p:strVal val="#ppt_y"/>
                                          </p:val>
                                        </p:tav>
                                      </p:tavLst>
                                    </p:anim>
                                  </p:childTnLst>
                                </p:cTn>
                              </p:par>
                              <p:par>
                                <p:cTn id="192" presetID="2" presetClass="entr" presetSubtype="4" fill="hold" grpId="0" nodeType="withEffect">
                                  <p:stCondLst>
                                    <p:cond delay="0"/>
                                  </p:stCondLst>
                                  <p:childTnLst>
                                    <p:set>
                                      <p:cBhvr>
                                        <p:cTn id="193" dur="1" fill="hold">
                                          <p:stCondLst>
                                            <p:cond delay="0"/>
                                          </p:stCondLst>
                                        </p:cTn>
                                        <p:tgtEl>
                                          <p:spTgt spid="72"/>
                                        </p:tgtEl>
                                        <p:attrNameLst>
                                          <p:attrName>style.visibility</p:attrName>
                                        </p:attrNameLst>
                                      </p:cBhvr>
                                      <p:to>
                                        <p:strVal val="visible"/>
                                      </p:to>
                                    </p:set>
                                    <p:anim calcmode="lin" valueType="num">
                                      <p:cBhvr additive="base">
                                        <p:cTn id="194" dur="500" fill="hold"/>
                                        <p:tgtEl>
                                          <p:spTgt spid="72"/>
                                        </p:tgtEl>
                                        <p:attrNameLst>
                                          <p:attrName>ppt_x</p:attrName>
                                        </p:attrNameLst>
                                      </p:cBhvr>
                                      <p:tavLst>
                                        <p:tav tm="0">
                                          <p:val>
                                            <p:strVal val="#ppt_x"/>
                                          </p:val>
                                        </p:tav>
                                        <p:tav tm="100000">
                                          <p:val>
                                            <p:strVal val="#ppt_x"/>
                                          </p:val>
                                        </p:tav>
                                      </p:tavLst>
                                    </p:anim>
                                    <p:anim calcmode="lin" valueType="num">
                                      <p:cBhvr additive="base">
                                        <p:cTn id="195" dur="500" fill="hold"/>
                                        <p:tgtEl>
                                          <p:spTgt spid="72"/>
                                        </p:tgtEl>
                                        <p:attrNameLst>
                                          <p:attrName>ppt_y</p:attrName>
                                        </p:attrNameLst>
                                      </p:cBhvr>
                                      <p:tavLst>
                                        <p:tav tm="0">
                                          <p:val>
                                            <p:strVal val="1+#ppt_h/2"/>
                                          </p:val>
                                        </p:tav>
                                        <p:tav tm="100000">
                                          <p:val>
                                            <p:strVal val="#ppt_y"/>
                                          </p:val>
                                        </p:tav>
                                      </p:tavLst>
                                    </p:anim>
                                  </p:childTnLst>
                                </p:cTn>
                              </p:par>
                              <p:par>
                                <p:cTn id="196" presetID="2" presetClass="entr" presetSubtype="4" fill="hold" grpId="0" nodeType="withEffect">
                                  <p:stCondLst>
                                    <p:cond delay="0"/>
                                  </p:stCondLst>
                                  <p:childTnLst>
                                    <p:set>
                                      <p:cBhvr>
                                        <p:cTn id="197" dur="1" fill="hold">
                                          <p:stCondLst>
                                            <p:cond delay="0"/>
                                          </p:stCondLst>
                                        </p:cTn>
                                        <p:tgtEl>
                                          <p:spTgt spid="73"/>
                                        </p:tgtEl>
                                        <p:attrNameLst>
                                          <p:attrName>style.visibility</p:attrName>
                                        </p:attrNameLst>
                                      </p:cBhvr>
                                      <p:to>
                                        <p:strVal val="visible"/>
                                      </p:to>
                                    </p:set>
                                    <p:anim calcmode="lin" valueType="num">
                                      <p:cBhvr additive="base">
                                        <p:cTn id="198" dur="500" fill="hold"/>
                                        <p:tgtEl>
                                          <p:spTgt spid="73"/>
                                        </p:tgtEl>
                                        <p:attrNameLst>
                                          <p:attrName>ppt_x</p:attrName>
                                        </p:attrNameLst>
                                      </p:cBhvr>
                                      <p:tavLst>
                                        <p:tav tm="0">
                                          <p:val>
                                            <p:strVal val="#ppt_x"/>
                                          </p:val>
                                        </p:tav>
                                        <p:tav tm="100000">
                                          <p:val>
                                            <p:strVal val="#ppt_x"/>
                                          </p:val>
                                        </p:tav>
                                      </p:tavLst>
                                    </p:anim>
                                    <p:anim calcmode="lin" valueType="num">
                                      <p:cBhvr additive="base">
                                        <p:cTn id="199" dur="500" fill="hold"/>
                                        <p:tgtEl>
                                          <p:spTgt spid="73"/>
                                        </p:tgtEl>
                                        <p:attrNameLst>
                                          <p:attrName>ppt_y</p:attrName>
                                        </p:attrNameLst>
                                      </p:cBhvr>
                                      <p:tavLst>
                                        <p:tav tm="0">
                                          <p:val>
                                            <p:strVal val="1+#ppt_h/2"/>
                                          </p:val>
                                        </p:tav>
                                        <p:tav tm="100000">
                                          <p:val>
                                            <p:strVal val="#ppt_y"/>
                                          </p:val>
                                        </p:tav>
                                      </p:tavLst>
                                    </p:anim>
                                  </p:childTnLst>
                                </p:cTn>
                              </p:par>
                              <p:par>
                                <p:cTn id="200" presetID="2" presetClass="entr" presetSubtype="4" fill="hold" grpId="0" nodeType="withEffect">
                                  <p:stCondLst>
                                    <p:cond delay="0"/>
                                  </p:stCondLst>
                                  <p:childTnLst>
                                    <p:set>
                                      <p:cBhvr>
                                        <p:cTn id="201" dur="1" fill="hold">
                                          <p:stCondLst>
                                            <p:cond delay="0"/>
                                          </p:stCondLst>
                                        </p:cTn>
                                        <p:tgtEl>
                                          <p:spTgt spid="74"/>
                                        </p:tgtEl>
                                        <p:attrNameLst>
                                          <p:attrName>style.visibility</p:attrName>
                                        </p:attrNameLst>
                                      </p:cBhvr>
                                      <p:to>
                                        <p:strVal val="visible"/>
                                      </p:to>
                                    </p:set>
                                    <p:anim calcmode="lin" valueType="num">
                                      <p:cBhvr additive="base">
                                        <p:cTn id="202" dur="500" fill="hold"/>
                                        <p:tgtEl>
                                          <p:spTgt spid="74"/>
                                        </p:tgtEl>
                                        <p:attrNameLst>
                                          <p:attrName>ppt_x</p:attrName>
                                        </p:attrNameLst>
                                      </p:cBhvr>
                                      <p:tavLst>
                                        <p:tav tm="0">
                                          <p:val>
                                            <p:strVal val="#ppt_x"/>
                                          </p:val>
                                        </p:tav>
                                        <p:tav tm="100000">
                                          <p:val>
                                            <p:strVal val="#ppt_x"/>
                                          </p:val>
                                        </p:tav>
                                      </p:tavLst>
                                    </p:anim>
                                    <p:anim calcmode="lin" valueType="num">
                                      <p:cBhvr additive="base">
                                        <p:cTn id="203" dur="500" fill="hold"/>
                                        <p:tgtEl>
                                          <p:spTgt spid="74"/>
                                        </p:tgtEl>
                                        <p:attrNameLst>
                                          <p:attrName>ppt_y</p:attrName>
                                        </p:attrNameLst>
                                      </p:cBhvr>
                                      <p:tavLst>
                                        <p:tav tm="0">
                                          <p:val>
                                            <p:strVal val="1+#ppt_h/2"/>
                                          </p:val>
                                        </p:tav>
                                        <p:tav tm="100000">
                                          <p:val>
                                            <p:strVal val="#ppt_y"/>
                                          </p:val>
                                        </p:tav>
                                      </p:tavLst>
                                    </p:anim>
                                  </p:childTnLst>
                                </p:cTn>
                              </p:par>
                              <p:par>
                                <p:cTn id="204" presetID="2" presetClass="entr" presetSubtype="4" fill="hold" grpId="0" nodeType="withEffect">
                                  <p:stCondLst>
                                    <p:cond delay="0"/>
                                  </p:stCondLst>
                                  <p:childTnLst>
                                    <p:set>
                                      <p:cBhvr>
                                        <p:cTn id="205" dur="1" fill="hold">
                                          <p:stCondLst>
                                            <p:cond delay="0"/>
                                          </p:stCondLst>
                                        </p:cTn>
                                        <p:tgtEl>
                                          <p:spTgt spid="75"/>
                                        </p:tgtEl>
                                        <p:attrNameLst>
                                          <p:attrName>style.visibility</p:attrName>
                                        </p:attrNameLst>
                                      </p:cBhvr>
                                      <p:to>
                                        <p:strVal val="visible"/>
                                      </p:to>
                                    </p:set>
                                    <p:anim calcmode="lin" valueType="num">
                                      <p:cBhvr additive="base">
                                        <p:cTn id="206" dur="500" fill="hold"/>
                                        <p:tgtEl>
                                          <p:spTgt spid="75"/>
                                        </p:tgtEl>
                                        <p:attrNameLst>
                                          <p:attrName>ppt_x</p:attrName>
                                        </p:attrNameLst>
                                      </p:cBhvr>
                                      <p:tavLst>
                                        <p:tav tm="0">
                                          <p:val>
                                            <p:strVal val="#ppt_x"/>
                                          </p:val>
                                        </p:tav>
                                        <p:tav tm="100000">
                                          <p:val>
                                            <p:strVal val="#ppt_x"/>
                                          </p:val>
                                        </p:tav>
                                      </p:tavLst>
                                    </p:anim>
                                    <p:anim calcmode="lin" valueType="num">
                                      <p:cBhvr additive="base">
                                        <p:cTn id="207" dur="500" fill="hold"/>
                                        <p:tgtEl>
                                          <p:spTgt spid="75"/>
                                        </p:tgtEl>
                                        <p:attrNameLst>
                                          <p:attrName>ppt_y</p:attrName>
                                        </p:attrNameLst>
                                      </p:cBhvr>
                                      <p:tavLst>
                                        <p:tav tm="0">
                                          <p:val>
                                            <p:strVal val="1+#ppt_h/2"/>
                                          </p:val>
                                        </p:tav>
                                        <p:tav tm="100000">
                                          <p:val>
                                            <p:strVal val="#ppt_y"/>
                                          </p:val>
                                        </p:tav>
                                      </p:tavLst>
                                    </p:anim>
                                  </p:childTnLst>
                                </p:cTn>
                              </p:par>
                              <p:par>
                                <p:cTn id="208" presetID="2" presetClass="entr" presetSubtype="4" fill="hold" grpId="0" nodeType="withEffect">
                                  <p:stCondLst>
                                    <p:cond delay="0"/>
                                  </p:stCondLst>
                                  <p:childTnLst>
                                    <p:set>
                                      <p:cBhvr>
                                        <p:cTn id="209" dur="1" fill="hold">
                                          <p:stCondLst>
                                            <p:cond delay="0"/>
                                          </p:stCondLst>
                                        </p:cTn>
                                        <p:tgtEl>
                                          <p:spTgt spid="76"/>
                                        </p:tgtEl>
                                        <p:attrNameLst>
                                          <p:attrName>style.visibility</p:attrName>
                                        </p:attrNameLst>
                                      </p:cBhvr>
                                      <p:to>
                                        <p:strVal val="visible"/>
                                      </p:to>
                                    </p:set>
                                    <p:anim calcmode="lin" valueType="num">
                                      <p:cBhvr additive="base">
                                        <p:cTn id="210" dur="500" fill="hold"/>
                                        <p:tgtEl>
                                          <p:spTgt spid="76"/>
                                        </p:tgtEl>
                                        <p:attrNameLst>
                                          <p:attrName>ppt_x</p:attrName>
                                        </p:attrNameLst>
                                      </p:cBhvr>
                                      <p:tavLst>
                                        <p:tav tm="0">
                                          <p:val>
                                            <p:strVal val="#ppt_x"/>
                                          </p:val>
                                        </p:tav>
                                        <p:tav tm="100000">
                                          <p:val>
                                            <p:strVal val="#ppt_x"/>
                                          </p:val>
                                        </p:tav>
                                      </p:tavLst>
                                    </p:anim>
                                    <p:anim calcmode="lin" valueType="num">
                                      <p:cBhvr additive="base">
                                        <p:cTn id="211" dur="500" fill="hold"/>
                                        <p:tgtEl>
                                          <p:spTgt spid="76"/>
                                        </p:tgtEl>
                                        <p:attrNameLst>
                                          <p:attrName>ppt_y</p:attrName>
                                        </p:attrNameLst>
                                      </p:cBhvr>
                                      <p:tavLst>
                                        <p:tav tm="0">
                                          <p:val>
                                            <p:strVal val="1+#ppt_h/2"/>
                                          </p:val>
                                        </p:tav>
                                        <p:tav tm="100000">
                                          <p:val>
                                            <p:strVal val="#ppt_y"/>
                                          </p:val>
                                        </p:tav>
                                      </p:tavLst>
                                    </p:anim>
                                  </p:childTnLst>
                                </p:cTn>
                              </p:par>
                              <p:par>
                                <p:cTn id="212" presetID="2" presetClass="entr" presetSubtype="4" fill="hold" grpId="0" nodeType="withEffect">
                                  <p:stCondLst>
                                    <p:cond delay="0"/>
                                  </p:stCondLst>
                                  <p:childTnLst>
                                    <p:set>
                                      <p:cBhvr>
                                        <p:cTn id="213" dur="1" fill="hold">
                                          <p:stCondLst>
                                            <p:cond delay="0"/>
                                          </p:stCondLst>
                                        </p:cTn>
                                        <p:tgtEl>
                                          <p:spTgt spid="77"/>
                                        </p:tgtEl>
                                        <p:attrNameLst>
                                          <p:attrName>style.visibility</p:attrName>
                                        </p:attrNameLst>
                                      </p:cBhvr>
                                      <p:to>
                                        <p:strVal val="visible"/>
                                      </p:to>
                                    </p:set>
                                    <p:anim calcmode="lin" valueType="num">
                                      <p:cBhvr additive="base">
                                        <p:cTn id="214" dur="500" fill="hold"/>
                                        <p:tgtEl>
                                          <p:spTgt spid="77"/>
                                        </p:tgtEl>
                                        <p:attrNameLst>
                                          <p:attrName>ppt_x</p:attrName>
                                        </p:attrNameLst>
                                      </p:cBhvr>
                                      <p:tavLst>
                                        <p:tav tm="0">
                                          <p:val>
                                            <p:strVal val="#ppt_x"/>
                                          </p:val>
                                        </p:tav>
                                        <p:tav tm="100000">
                                          <p:val>
                                            <p:strVal val="#ppt_x"/>
                                          </p:val>
                                        </p:tav>
                                      </p:tavLst>
                                    </p:anim>
                                    <p:anim calcmode="lin" valueType="num">
                                      <p:cBhvr additive="base">
                                        <p:cTn id="215" dur="500" fill="hold"/>
                                        <p:tgtEl>
                                          <p:spTgt spid="77"/>
                                        </p:tgtEl>
                                        <p:attrNameLst>
                                          <p:attrName>ppt_y</p:attrName>
                                        </p:attrNameLst>
                                      </p:cBhvr>
                                      <p:tavLst>
                                        <p:tav tm="0">
                                          <p:val>
                                            <p:strVal val="1+#ppt_h/2"/>
                                          </p:val>
                                        </p:tav>
                                        <p:tav tm="100000">
                                          <p:val>
                                            <p:strVal val="#ppt_y"/>
                                          </p:val>
                                        </p:tav>
                                      </p:tavLst>
                                    </p:anim>
                                  </p:childTnLst>
                                </p:cTn>
                              </p:par>
                              <p:par>
                                <p:cTn id="216" presetID="2" presetClass="entr" presetSubtype="4" fill="hold" grpId="0" nodeType="withEffect">
                                  <p:stCondLst>
                                    <p:cond delay="0"/>
                                  </p:stCondLst>
                                  <p:childTnLst>
                                    <p:set>
                                      <p:cBhvr>
                                        <p:cTn id="217" dur="1" fill="hold">
                                          <p:stCondLst>
                                            <p:cond delay="0"/>
                                          </p:stCondLst>
                                        </p:cTn>
                                        <p:tgtEl>
                                          <p:spTgt spid="78"/>
                                        </p:tgtEl>
                                        <p:attrNameLst>
                                          <p:attrName>style.visibility</p:attrName>
                                        </p:attrNameLst>
                                      </p:cBhvr>
                                      <p:to>
                                        <p:strVal val="visible"/>
                                      </p:to>
                                    </p:set>
                                    <p:anim calcmode="lin" valueType="num">
                                      <p:cBhvr additive="base">
                                        <p:cTn id="218" dur="500" fill="hold"/>
                                        <p:tgtEl>
                                          <p:spTgt spid="78"/>
                                        </p:tgtEl>
                                        <p:attrNameLst>
                                          <p:attrName>ppt_x</p:attrName>
                                        </p:attrNameLst>
                                      </p:cBhvr>
                                      <p:tavLst>
                                        <p:tav tm="0">
                                          <p:val>
                                            <p:strVal val="#ppt_x"/>
                                          </p:val>
                                        </p:tav>
                                        <p:tav tm="100000">
                                          <p:val>
                                            <p:strVal val="#ppt_x"/>
                                          </p:val>
                                        </p:tav>
                                      </p:tavLst>
                                    </p:anim>
                                    <p:anim calcmode="lin" valueType="num">
                                      <p:cBhvr additive="base">
                                        <p:cTn id="219" dur="500" fill="hold"/>
                                        <p:tgtEl>
                                          <p:spTgt spid="78"/>
                                        </p:tgtEl>
                                        <p:attrNameLst>
                                          <p:attrName>ppt_y</p:attrName>
                                        </p:attrNameLst>
                                      </p:cBhvr>
                                      <p:tavLst>
                                        <p:tav tm="0">
                                          <p:val>
                                            <p:strVal val="1+#ppt_h/2"/>
                                          </p:val>
                                        </p:tav>
                                        <p:tav tm="100000">
                                          <p:val>
                                            <p:strVal val="#ppt_y"/>
                                          </p:val>
                                        </p:tav>
                                      </p:tavLst>
                                    </p:anim>
                                  </p:childTnLst>
                                </p:cTn>
                              </p:par>
                              <p:par>
                                <p:cTn id="220" presetID="2" presetClass="entr" presetSubtype="4" fill="hold" grpId="0" nodeType="withEffect">
                                  <p:stCondLst>
                                    <p:cond delay="0"/>
                                  </p:stCondLst>
                                  <p:childTnLst>
                                    <p:set>
                                      <p:cBhvr>
                                        <p:cTn id="221" dur="1" fill="hold">
                                          <p:stCondLst>
                                            <p:cond delay="0"/>
                                          </p:stCondLst>
                                        </p:cTn>
                                        <p:tgtEl>
                                          <p:spTgt spid="79"/>
                                        </p:tgtEl>
                                        <p:attrNameLst>
                                          <p:attrName>style.visibility</p:attrName>
                                        </p:attrNameLst>
                                      </p:cBhvr>
                                      <p:to>
                                        <p:strVal val="visible"/>
                                      </p:to>
                                    </p:set>
                                    <p:anim calcmode="lin" valueType="num">
                                      <p:cBhvr additive="base">
                                        <p:cTn id="222" dur="500" fill="hold"/>
                                        <p:tgtEl>
                                          <p:spTgt spid="79"/>
                                        </p:tgtEl>
                                        <p:attrNameLst>
                                          <p:attrName>ppt_x</p:attrName>
                                        </p:attrNameLst>
                                      </p:cBhvr>
                                      <p:tavLst>
                                        <p:tav tm="0">
                                          <p:val>
                                            <p:strVal val="#ppt_x"/>
                                          </p:val>
                                        </p:tav>
                                        <p:tav tm="100000">
                                          <p:val>
                                            <p:strVal val="#ppt_x"/>
                                          </p:val>
                                        </p:tav>
                                      </p:tavLst>
                                    </p:anim>
                                    <p:anim calcmode="lin" valueType="num">
                                      <p:cBhvr additive="base">
                                        <p:cTn id="223" dur="500" fill="hold"/>
                                        <p:tgtEl>
                                          <p:spTgt spid="79"/>
                                        </p:tgtEl>
                                        <p:attrNameLst>
                                          <p:attrName>ppt_y</p:attrName>
                                        </p:attrNameLst>
                                      </p:cBhvr>
                                      <p:tavLst>
                                        <p:tav tm="0">
                                          <p:val>
                                            <p:strVal val="1+#ppt_h/2"/>
                                          </p:val>
                                        </p:tav>
                                        <p:tav tm="100000">
                                          <p:val>
                                            <p:strVal val="#ppt_y"/>
                                          </p:val>
                                        </p:tav>
                                      </p:tavLst>
                                    </p:anim>
                                  </p:childTnLst>
                                </p:cTn>
                              </p:par>
                              <p:par>
                                <p:cTn id="224" presetID="2" presetClass="entr" presetSubtype="4" fill="hold" grpId="0" nodeType="withEffect">
                                  <p:stCondLst>
                                    <p:cond delay="0"/>
                                  </p:stCondLst>
                                  <p:childTnLst>
                                    <p:set>
                                      <p:cBhvr>
                                        <p:cTn id="225" dur="1" fill="hold">
                                          <p:stCondLst>
                                            <p:cond delay="0"/>
                                          </p:stCondLst>
                                        </p:cTn>
                                        <p:tgtEl>
                                          <p:spTgt spid="80"/>
                                        </p:tgtEl>
                                        <p:attrNameLst>
                                          <p:attrName>style.visibility</p:attrName>
                                        </p:attrNameLst>
                                      </p:cBhvr>
                                      <p:to>
                                        <p:strVal val="visible"/>
                                      </p:to>
                                    </p:set>
                                    <p:anim calcmode="lin" valueType="num">
                                      <p:cBhvr additive="base">
                                        <p:cTn id="226" dur="500" fill="hold"/>
                                        <p:tgtEl>
                                          <p:spTgt spid="80"/>
                                        </p:tgtEl>
                                        <p:attrNameLst>
                                          <p:attrName>ppt_x</p:attrName>
                                        </p:attrNameLst>
                                      </p:cBhvr>
                                      <p:tavLst>
                                        <p:tav tm="0">
                                          <p:val>
                                            <p:strVal val="#ppt_x"/>
                                          </p:val>
                                        </p:tav>
                                        <p:tav tm="100000">
                                          <p:val>
                                            <p:strVal val="#ppt_x"/>
                                          </p:val>
                                        </p:tav>
                                      </p:tavLst>
                                    </p:anim>
                                    <p:anim calcmode="lin" valueType="num">
                                      <p:cBhvr additive="base">
                                        <p:cTn id="227" dur="500" fill="hold"/>
                                        <p:tgtEl>
                                          <p:spTgt spid="80"/>
                                        </p:tgtEl>
                                        <p:attrNameLst>
                                          <p:attrName>ppt_y</p:attrName>
                                        </p:attrNameLst>
                                      </p:cBhvr>
                                      <p:tavLst>
                                        <p:tav tm="0">
                                          <p:val>
                                            <p:strVal val="1+#ppt_h/2"/>
                                          </p:val>
                                        </p:tav>
                                        <p:tav tm="100000">
                                          <p:val>
                                            <p:strVal val="#ppt_y"/>
                                          </p:val>
                                        </p:tav>
                                      </p:tavLst>
                                    </p:anim>
                                  </p:childTnLst>
                                </p:cTn>
                              </p:par>
                              <p:par>
                                <p:cTn id="228" presetID="2" presetClass="entr" presetSubtype="4" fill="hold" grpId="0" nodeType="withEffect">
                                  <p:stCondLst>
                                    <p:cond delay="0"/>
                                  </p:stCondLst>
                                  <p:childTnLst>
                                    <p:set>
                                      <p:cBhvr>
                                        <p:cTn id="229" dur="1" fill="hold">
                                          <p:stCondLst>
                                            <p:cond delay="0"/>
                                          </p:stCondLst>
                                        </p:cTn>
                                        <p:tgtEl>
                                          <p:spTgt spid="81"/>
                                        </p:tgtEl>
                                        <p:attrNameLst>
                                          <p:attrName>style.visibility</p:attrName>
                                        </p:attrNameLst>
                                      </p:cBhvr>
                                      <p:to>
                                        <p:strVal val="visible"/>
                                      </p:to>
                                    </p:set>
                                    <p:anim calcmode="lin" valueType="num">
                                      <p:cBhvr additive="base">
                                        <p:cTn id="230" dur="500" fill="hold"/>
                                        <p:tgtEl>
                                          <p:spTgt spid="81"/>
                                        </p:tgtEl>
                                        <p:attrNameLst>
                                          <p:attrName>ppt_x</p:attrName>
                                        </p:attrNameLst>
                                      </p:cBhvr>
                                      <p:tavLst>
                                        <p:tav tm="0">
                                          <p:val>
                                            <p:strVal val="#ppt_x"/>
                                          </p:val>
                                        </p:tav>
                                        <p:tav tm="100000">
                                          <p:val>
                                            <p:strVal val="#ppt_x"/>
                                          </p:val>
                                        </p:tav>
                                      </p:tavLst>
                                    </p:anim>
                                    <p:anim calcmode="lin" valueType="num">
                                      <p:cBhvr additive="base">
                                        <p:cTn id="231" dur="500" fill="hold"/>
                                        <p:tgtEl>
                                          <p:spTgt spid="81"/>
                                        </p:tgtEl>
                                        <p:attrNameLst>
                                          <p:attrName>ppt_y</p:attrName>
                                        </p:attrNameLst>
                                      </p:cBhvr>
                                      <p:tavLst>
                                        <p:tav tm="0">
                                          <p:val>
                                            <p:strVal val="1+#ppt_h/2"/>
                                          </p:val>
                                        </p:tav>
                                        <p:tav tm="100000">
                                          <p:val>
                                            <p:strVal val="#ppt_y"/>
                                          </p:val>
                                        </p:tav>
                                      </p:tavLst>
                                    </p:anim>
                                  </p:childTnLst>
                                </p:cTn>
                              </p:par>
                              <p:par>
                                <p:cTn id="232" presetID="2" presetClass="entr" presetSubtype="1" fill="hold" grpId="0" nodeType="withEffect">
                                  <p:stCondLst>
                                    <p:cond delay="0"/>
                                  </p:stCondLst>
                                  <p:childTnLst>
                                    <p:set>
                                      <p:cBhvr>
                                        <p:cTn id="233" dur="1" fill="hold">
                                          <p:stCondLst>
                                            <p:cond delay="0"/>
                                          </p:stCondLst>
                                        </p:cTn>
                                        <p:tgtEl>
                                          <p:spTgt spid="82"/>
                                        </p:tgtEl>
                                        <p:attrNameLst>
                                          <p:attrName>style.visibility</p:attrName>
                                        </p:attrNameLst>
                                      </p:cBhvr>
                                      <p:to>
                                        <p:strVal val="visible"/>
                                      </p:to>
                                    </p:set>
                                    <p:anim calcmode="lin" valueType="num">
                                      <p:cBhvr additive="base">
                                        <p:cTn id="234" dur="500" fill="hold"/>
                                        <p:tgtEl>
                                          <p:spTgt spid="82"/>
                                        </p:tgtEl>
                                        <p:attrNameLst>
                                          <p:attrName>ppt_x</p:attrName>
                                        </p:attrNameLst>
                                      </p:cBhvr>
                                      <p:tavLst>
                                        <p:tav tm="0">
                                          <p:val>
                                            <p:strVal val="#ppt_x"/>
                                          </p:val>
                                        </p:tav>
                                        <p:tav tm="100000">
                                          <p:val>
                                            <p:strVal val="#ppt_x"/>
                                          </p:val>
                                        </p:tav>
                                      </p:tavLst>
                                    </p:anim>
                                    <p:anim calcmode="lin" valueType="num">
                                      <p:cBhvr additive="base">
                                        <p:cTn id="235" dur="500" fill="hold"/>
                                        <p:tgtEl>
                                          <p:spTgt spid="82"/>
                                        </p:tgtEl>
                                        <p:attrNameLst>
                                          <p:attrName>ppt_y</p:attrName>
                                        </p:attrNameLst>
                                      </p:cBhvr>
                                      <p:tavLst>
                                        <p:tav tm="0">
                                          <p:val>
                                            <p:strVal val="0-#ppt_h/2"/>
                                          </p:val>
                                        </p:tav>
                                        <p:tav tm="100000">
                                          <p:val>
                                            <p:strVal val="#ppt_y"/>
                                          </p:val>
                                        </p:tav>
                                      </p:tavLst>
                                    </p:anim>
                                  </p:childTnLst>
                                </p:cTn>
                              </p:par>
                              <p:par>
                                <p:cTn id="236" presetID="2" presetClass="entr" presetSubtype="4" fill="hold" grpId="0" nodeType="withEffect">
                                  <p:stCondLst>
                                    <p:cond delay="0"/>
                                  </p:stCondLst>
                                  <p:childTnLst>
                                    <p:set>
                                      <p:cBhvr>
                                        <p:cTn id="237" dur="1" fill="hold">
                                          <p:stCondLst>
                                            <p:cond delay="0"/>
                                          </p:stCondLst>
                                        </p:cTn>
                                        <p:tgtEl>
                                          <p:spTgt spid="83"/>
                                        </p:tgtEl>
                                        <p:attrNameLst>
                                          <p:attrName>style.visibility</p:attrName>
                                        </p:attrNameLst>
                                      </p:cBhvr>
                                      <p:to>
                                        <p:strVal val="visible"/>
                                      </p:to>
                                    </p:set>
                                    <p:anim calcmode="lin" valueType="num">
                                      <p:cBhvr additive="base">
                                        <p:cTn id="238" dur="500" fill="hold"/>
                                        <p:tgtEl>
                                          <p:spTgt spid="83"/>
                                        </p:tgtEl>
                                        <p:attrNameLst>
                                          <p:attrName>ppt_x</p:attrName>
                                        </p:attrNameLst>
                                      </p:cBhvr>
                                      <p:tavLst>
                                        <p:tav tm="0">
                                          <p:val>
                                            <p:strVal val="#ppt_x"/>
                                          </p:val>
                                        </p:tav>
                                        <p:tav tm="100000">
                                          <p:val>
                                            <p:strVal val="#ppt_x"/>
                                          </p:val>
                                        </p:tav>
                                      </p:tavLst>
                                    </p:anim>
                                    <p:anim calcmode="lin" valueType="num">
                                      <p:cBhvr additive="base">
                                        <p:cTn id="239" dur="500" fill="hold"/>
                                        <p:tgtEl>
                                          <p:spTgt spid="83"/>
                                        </p:tgtEl>
                                        <p:attrNameLst>
                                          <p:attrName>ppt_y</p:attrName>
                                        </p:attrNameLst>
                                      </p:cBhvr>
                                      <p:tavLst>
                                        <p:tav tm="0">
                                          <p:val>
                                            <p:strVal val="1+#ppt_h/2"/>
                                          </p:val>
                                        </p:tav>
                                        <p:tav tm="100000">
                                          <p:val>
                                            <p:strVal val="#ppt_y"/>
                                          </p:val>
                                        </p:tav>
                                      </p:tavLst>
                                    </p:anim>
                                  </p:childTnLst>
                                </p:cTn>
                              </p:par>
                              <p:par>
                                <p:cTn id="240" presetID="2" presetClass="entr" presetSubtype="4" fill="hold" grpId="0" nodeType="withEffect">
                                  <p:stCondLst>
                                    <p:cond delay="0"/>
                                  </p:stCondLst>
                                  <p:childTnLst>
                                    <p:set>
                                      <p:cBhvr>
                                        <p:cTn id="241" dur="1" fill="hold">
                                          <p:stCondLst>
                                            <p:cond delay="0"/>
                                          </p:stCondLst>
                                        </p:cTn>
                                        <p:tgtEl>
                                          <p:spTgt spid="84"/>
                                        </p:tgtEl>
                                        <p:attrNameLst>
                                          <p:attrName>style.visibility</p:attrName>
                                        </p:attrNameLst>
                                      </p:cBhvr>
                                      <p:to>
                                        <p:strVal val="visible"/>
                                      </p:to>
                                    </p:set>
                                    <p:anim calcmode="lin" valueType="num">
                                      <p:cBhvr additive="base">
                                        <p:cTn id="242" dur="500" fill="hold"/>
                                        <p:tgtEl>
                                          <p:spTgt spid="84"/>
                                        </p:tgtEl>
                                        <p:attrNameLst>
                                          <p:attrName>ppt_x</p:attrName>
                                        </p:attrNameLst>
                                      </p:cBhvr>
                                      <p:tavLst>
                                        <p:tav tm="0">
                                          <p:val>
                                            <p:strVal val="#ppt_x"/>
                                          </p:val>
                                        </p:tav>
                                        <p:tav tm="100000">
                                          <p:val>
                                            <p:strVal val="#ppt_x"/>
                                          </p:val>
                                        </p:tav>
                                      </p:tavLst>
                                    </p:anim>
                                    <p:anim calcmode="lin" valueType="num">
                                      <p:cBhvr additive="base">
                                        <p:cTn id="243" dur="500" fill="hold"/>
                                        <p:tgtEl>
                                          <p:spTgt spid="84"/>
                                        </p:tgtEl>
                                        <p:attrNameLst>
                                          <p:attrName>ppt_y</p:attrName>
                                        </p:attrNameLst>
                                      </p:cBhvr>
                                      <p:tavLst>
                                        <p:tav tm="0">
                                          <p:val>
                                            <p:strVal val="1+#ppt_h/2"/>
                                          </p:val>
                                        </p:tav>
                                        <p:tav tm="100000">
                                          <p:val>
                                            <p:strVal val="#ppt_y"/>
                                          </p:val>
                                        </p:tav>
                                      </p:tavLst>
                                    </p:anim>
                                  </p:childTnLst>
                                </p:cTn>
                              </p:par>
                              <p:par>
                                <p:cTn id="244" presetID="2" presetClass="entr" presetSubtype="3" fill="hold" grpId="0" nodeType="withEffect">
                                  <p:stCondLst>
                                    <p:cond delay="0"/>
                                  </p:stCondLst>
                                  <p:childTnLst>
                                    <p:set>
                                      <p:cBhvr>
                                        <p:cTn id="245" dur="1" fill="hold">
                                          <p:stCondLst>
                                            <p:cond delay="0"/>
                                          </p:stCondLst>
                                        </p:cTn>
                                        <p:tgtEl>
                                          <p:spTgt spid="85"/>
                                        </p:tgtEl>
                                        <p:attrNameLst>
                                          <p:attrName>style.visibility</p:attrName>
                                        </p:attrNameLst>
                                      </p:cBhvr>
                                      <p:to>
                                        <p:strVal val="visible"/>
                                      </p:to>
                                    </p:set>
                                    <p:anim calcmode="lin" valueType="num">
                                      <p:cBhvr additive="base">
                                        <p:cTn id="246" dur="500" fill="hold"/>
                                        <p:tgtEl>
                                          <p:spTgt spid="85"/>
                                        </p:tgtEl>
                                        <p:attrNameLst>
                                          <p:attrName>ppt_x</p:attrName>
                                        </p:attrNameLst>
                                      </p:cBhvr>
                                      <p:tavLst>
                                        <p:tav tm="0">
                                          <p:val>
                                            <p:strVal val="1+#ppt_w/2"/>
                                          </p:val>
                                        </p:tav>
                                        <p:tav tm="100000">
                                          <p:val>
                                            <p:strVal val="#ppt_x"/>
                                          </p:val>
                                        </p:tav>
                                      </p:tavLst>
                                    </p:anim>
                                    <p:anim calcmode="lin" valueType="num">
                                      <p:cBhvr additive="base">
                                        <p:cTn id="247" dur="500" fill="hold"/>
                                        <p:tgtEl>
                                          <p:spTgt spid="85"/>
                                        </p:tgtEl>
                                        <p:attrNameLst>
                                          <p:attrName>ppt_y</p:attrName>
                                        </p:attrNameLst>
                                      </p:cBhvr>
                                      <p:tavLst>
                                        <p:tav tm="0">
                                          <p:val>
                                            <p:strVal val="0-#ppt_h/2"/>
                                          </p:val>
                                        </p:tav>
                                        <p:tav tm="100000">
                                          <p:val>
                                            <p:strVal val="#ppt_y"/>
                                          </p:val>
                                        </p:tav>
                                      </p:tavLst>
                                    </p:anim>
                                  </p:childTnLst>
                                </p:cTn>
                              </p:par>
                              <p:par>
                                <p:cTn id="248" presetID="2" presetClass="entr" presetSubtype="2" fill="hold" grpId="0" nodeType="withEffect">
                                  <p:stCondLst>
                                    <p:cond delay="0"/>
                                  </p:stCondLst>
                                  <p:childTnLst>
                                    <p:set>
                                      <p:cBhvr>
                                        <p:cTn id="249" dur="1" fill="hold">
                                          <p:stCondLst>
                                            <p:cond delay="0"/>
                                          </p:stCondLst>
                                        </p:cTn>
                                        <p:tgtEl>
                                          <p:spTgt spid="86"/>
                                        </p:tgtEl>
                                        <p:attrNameLst>
                                          <p:attrName>style.visibility</p:attrName>
                                        </p:attrNameLst>
                                      </p:cBhvr>
                                      <p:to>
                                        <p:strVal val="visible"/>
                                      </p:to>
                                    </p:set>
                                    <p:anim calcmode="lin" valueType="num">
                                      <p:cBhvr additive="base">
                                        <p:cTn id="250" dur="500" fill="hold"/>
                                        <p:tgtEl>
                                          <p:spTgt spid="86"/>
                                        </p:tgtEl>
                                        <p:attrNameLst>
                                          <p:attrName>ppt_x</p:attrName>
                                        </p:attrNameLst>
                                      </p:cBhvr>
                                      <p:tavLst>
                                        <p:tav tm="0">
                                          <p:val>
                                            <p:strVal val="1+#ppt_w/2"/>
                                          </p:val>
                                        </p:tav>
                                        <p:tav tm="100000">
                                          <p:val>
                                            <p:strVal val="#ppt_x"/>
                                          </p:val>
                                        </p:tav>
                                      </p:tavLst>
                                    </p:anim>
                                    <p:anim calcmode="lin" valueType="num">
                                      <p:cBhvr additive="base">
                                        <p:cTn id="251" dur="500" fill="hold"/>
                                        <p:tgtEl>
                                          <p:spTgt spid="86"/>
                                        </p:tgtEl>
                                        <p:attrNameLst>
                                          <p:attrName>ppt_y</p:attrName>
                                        </p:attrNameLst>
                                      </p:cBhvr>
                                      <p:tavLst>
                                        <p:tav tm="0">
                                          <p:val>
                                            <p:strVal val="#ppt_y"/>
                                          </p:val>
                                        </p:tav>
                                        <p:tav tm="100000">
                                          <p:val>
                                            <p:strVal val="#ppt_y"/>
                                          </p:val>
                                        </p:tav>
                                      </p:tavLst>
                                    </p:anim>
                                  </p:childTnLst>
                                </p:cTn>
                              </p:par>
                              <p:par>
                                <p:cTn id="252" presetID="2" presetClass="entr" presetSubtype="12" fill="hold" grpId="0" nodeType="withEffect">
                                  <p:stCondLst>
                                    <p:cond delay="0"/>
                                  </p:stCondLst>
                                  <p:childTnLst>
                                    <p:set>
                                      <p:cBhvr>
                                        <p:cTn id="253" dur="1" fill="hold">
                                          <p:stCondLst>
                                            <p:cond delay="0"/>
                                          </p:stCondLst>
                                        </p:cTn>
                                        <p:tgtEl>
                                          <p:spTgt spid="87"/>
                                        </p:tgtEl>
                                        <p:attrNameLst>
                                          <p:attrName>style.visibility</p:attrName>
                                        </p:attrNameLst>
                                      </p:cBhvr>
                                      <p:to>
                                        <p:strVal val="visible"/>
                                      </p:to>
                                    </p:set>
                                    <p:anim calcmode="lin" valueType="num">
                                      <p:cBhvr additive="base">
                                        <p:cTn id="254" dur="500" fill="hold"/>
                                        <p:tgtEl>
                                          <p:spTgt spid="87"/>
                                        </p:tgtEl>
                                        <p:attrNameLst>
                                          <p:attrName>ppt_x</p:attrName>
                                        </p:attrNameLst>
                                      </p:cBhvr>
                                      <p:tavLst>
                                        <p:tav tm="0">
                                          <p:val>
                                            <p:strVal val="0-#ppt_w/2"/>
                                          </p:val>
                                        </p:tav>
                                        <p:tav tm="100000">
                                          <p:val>
                                            <p:strVal val="#ppt_x"/>
                                          </p:val>
                                        </p:tav>
                                      </p:tavLst>
                                    </p:anim>
                                    <p:anim calcmode="lin" valueType="num">
                                      <p:cBhvr additive="base">
                                        <p:cTn id="255" dur="500" fill="hold"/>
                                        <p:tgtEl>
                                          <p:spTgt spid="87"/>
                                        </p:tgtEl>
                                        <p:attrNameLst>
                                          <p:attrName>ppt_y</p:attrName>
                                        </p:attrNameLst>
                                      </p:cBhvr>
                                      <p:tavLst>
                                        <p:tav tm="0">
                                          <p:val>
                                            <p:strVal val="1+#ppt_h/2"/>
                                          </p:val>
                                        </p:tav>
                                        <p:tav tm="100000">
                                          <p:val>
                                            <p:strVal val="#ppt_y"/>
                                          </p:val>
                                        </p:tav>
                                      </p:tavLst>
                                    </p:anim>
                                  </p:childTnLst>
                                </p:cTn>
                              </p:par>
                              <p:par>
                                <p:cTn id="256" presetID="2" presetClass="entr" presetSubtype="4" fill="hold" grpId="0" nodeType="withEffect">
                                  <p:stCondLst>
                                    <p:cond delay="0"/>
                                  </p:stCondLst>
                                  <p:childTnLst>
                                    <p:set>
                                      <p:cBhvr>
                                        <p:cTn id="257" dur="1" fill="hold">
                                          <p:stCondLst>
                                            <p:cond delay="0"/>
                                          </p:stCondLst>
                                        </p:cTn>
                                        <p:tgtEl>
                                          <p:spTgt spid="88"/>
                                        </p:tgtEl>
                                        <p:attrNameLst>
                                          <p:attrName>style.visibility</p:attrName>
                                        </p:attrNameLst>
                                      </p:cBhvr>
                                      <p:to>
                                        <p:strVal val="visible"/>
                                      </p:to>
                                    </p:set>
                                    <p:anim calcmode="lin" valueType="num">
                                      <p:cBhvr additive="base">
                                        <p:cTn id="258" dur="500" fill="hold"/>
                                        <p:tgtEl>
                                          <p:spTgt spid="88"/>
                                        </p:tgtEl>
                                        <p:attrNameLst>
                                          <p:attrName>ppt_x</p:attrName>
                                        </p:attrNameLst>
                                      </p:cBhvr>
                                      <p:tavLst>
                                        <p:tav tm="0">
                                          <p:val>
                                            <p:strVal val="#ppt_x"/>
                                          </p:val>
                                        </p:tav>
                                        <p:tav tm="100000">
                                          <p:val>
                                            <p:strVal val="#ppt_x"/>
                                          </p:val>
                                        </p:tav>
                                      </p:tavLst>
                                    </p:anim>
                                    <p:anim calcmode="lin" valueType="num">
                                      <p:cBhvr additive="base">
                                        <p:cTn id="259" dur="500" fill="hold"/>
                                        <p:tgtEl>
                                          <p:spTgt spid="88"/>
                                        </p:tgtEl>
                                        <p:attrNameLst>
                                          <p:attrName>ppt_y</p:attrName>
                                        </p:attrNameLst>
                                      </p:cBhvr>
                                      <p:tavLst>
                                        <p:tav tm="0">
                                          <p:val>
                                            <p:strVal val="1+#ppt_h/2"/>
                                          </p:val>
                                        </p:tav>
                                        <p:tav tm="100000">
                                          <p:val>
                                            <p:strVal val="#ppt_y"/>
                                          </p:val>
                                        </p:tav>
                                      </p:tavLst>
                                    </p:anim>
                                  </p:childTnLst>
                                </p:cTn>
                              </p:par>
                              <p:par>
                                <p:cTn id="260" presetID="2" presetClass="entr" presetSubtype="4" fill="hold" grpId="0" nodeType="withEffect">
                                  <p:stCondLst>
                                    <p:cond delay="0"/>
                                  </p:stCondLst>
                                  <p:childTnLst>
                                    <p:set>
                                      <p:cBhvr>
                                        <p:cTn id="261" dur="1" fill="hold">
                                          <p:stCondLst>
                                            <p:cond delay="0"/>
                                          </p:stCondLst>
                                        </p:cTn>
                                        <p:tgtEl>
                                          <p:spTgt spid="89"/>
                                        </p:tgtEl>
                                        <p:attrNameLst>
                                          <p:attrName>style.visibility</p:attrName>
                                        </p:attrNameLst>
                                      </p:cBhvr>
                                      <p:to>
                                        <p:strVal val="visible"/>
                                      </p:to>
                                    </p:set>
                                    <p:anim calcmode="lin" valueType="num">
                                      <p:cBhvr additive="base">
                                        <p:cTn id="262" dur="500" fill="hold"/>
                                        <p:tgtEl>
                                          <p:spTgt spid="89"/>
                                        </p:tgtEl>
                                        <p:attrNameLst>
                                          <p:attrName>ppt_x</p:attrName>
                                        </p:attrNameLst>
                                      </p:cBhvr>
                                      <p:tavLst>
                                        <p:tav tm="0">
                                          <p:val>
                                            <p:strVal val="#ppt_x"/>
                                          </p:val>
                                        </p:tav>
                                        <p:tav tm="100000">
                                          <p:val>
                                            <p:strVal val="#ppt_x"/>
                                          </p:val>
                                        </p:tav>
                                      </p:tavLst>
                                    </p:anim>
                                    <p:anim calcmode="lin" valueType="num">
                                      <p:cBhvr additive="base">
                                        <p:cTn id="263" dur="500" fill="hold"/>
                                        <p:tgtEl>
                                          <p:spTgt spid="89"/>
                                        </p:tgtEl>
                                        <p:attrNameLst>
                                          <p:attrName>ppt_y</p:attrName>
                                        </p:attrNameLst>
                                      </p:cBhvr>
                                      <p:tavLst>
                                        <p:tav tm="0">
                                          <p:val>
                                            <p:strVal val="1+#ppt_h/2"/>
                                          </p:val>
                                        </p:tav>
                                        <p:tav tm="100000">
                                          <p:val>
                                            <p:strVal val="#ppt_y"/>
                                          </p:val>
                                        </p:tav>
                                      </p:tavLst>
                                    </p:anim>
                                  </p:childTnLst>
                                </p:cTn>
                              </p:par>
                              <p:par>
                                <p:cTn id="264" presetID="2" presetClass="entr" presetSubtype="4" fill="hold" grpId="0" nodeType="withEffect">
                                  <p:stCondLst>
                                    <p:cond delay="0"/>
                                  </p:stCondLst>
                                  <p:childTnLst>
                                    <p:set>
                                      <p:cBhvr>
                                        <p:cTn id="265" dur="1" fill="hold">
                                          <p:stCondLst>
                                            <p:cond delay="0"/>
                                          </p:stCondLst>
                                        </p:cTn>
                                        <p:tgtEl>
                                          <p:spTgt spid="90"/>
                                        </p:tgtEl>
                                        <p:attrNameLst>
                                          <p:attrName>style.visibility</p:attrName>
                                        </p:attrNameLst>
                                      </p:cBhvr>
                                      <p:to>
                                        <p:strVal val="visible"/>
                                      </p:to>
                                    </p:set>
                                    <p:anim calcmode="lin" valueType="num">
                                      <p:cBhvr additive="base">
                                        <p:cTn id="266" dur="500" fill="hold"/>
                                        <p:tgtEl>
                                          <p:spTgt spid="90"/>
                                        </p:tgtEl>
                                        <p:attrNameLst>
                                          <p:attrName>ppt_x</p:attrName>
                                        </p:attrNameLst>
                                      </p:cBhvr>
                                      <p:tavLst>
                                        <p:tav tm="0">
                                          <p:val>
                                            <p:strVal val="#ppt_x"/>
                                          </p:val>
                                        </p:tav>
                                        <p:tav tm="100000">
                                          <p:val>
                                            <p:strVal val="#ppt_x"/>
                                          </p:val>
                                        </p:tav>
                                      </p:tavLst>
                                    </p:anim>
                                    <p:anim calcmode="lin" valueType="num">
                                      <p:cBhvr additive="base">
                                        <p:cTn id="267" dur="500" fill="hold"/>
                                        <p:tgtEl>
                                          <p:spTgt spid="90"/>
                                        </p:tgtEl>
                                        <p:attrNameLst>
                                          <p:attrName>ppt_y</p:attrName>
                                        </p:attrNameLst>
                                      </p:cBhvr>
                                      <p:tavLst>
                                        <p:tav tm="0">
                                          <p:val>
                                            <p:strVal val="1+#ppt_h/2"/>
                                          </p:val>
                                        </p:tav>
                                        <p:tav tm="100000">
                                          <p:val>
                                            <p:strVal val="#ppt_y"/>
                                          </p:val>
                                        </p:tav>
                                      </p:tavLst>
                                    </p:anim>
                                  </p:childTnLst>
                                </p:cTn>
                              </p:par>
                              <p:par>
                                <p:cTn id="268" presetID="2" presetClass="entr" presetSubtype="8" fill="hold" grpId="0" nodeType="withEffect">
                                  <p:stCondLst>
                                    <p:cond delay="0"/>
                                  </p:stCondLst>
                                  <p:childTnLst>
                                    <p:set>
                                      <p:cBhvr>
                                        <p:cTn id="269" dur="1" fill="hold">
                                          <p:stCondLst>
                                            <p:cond delay="0"/>
                                          </p:stCondLst>
                                        </p:cTn>
                                        <p:tgtEl>
                                          <p:spTgt spid="91"/>
                                        </p:tgtEl>
                                        <p:attrNameLst>
                                          <p:attrName>style.visibility</p:attrName>
                                        </p:attrNameLst>
                                      </p:cBhvr>
                                      <p:to>
                                        <p:strVal val="visible"/>
                                      </p:to>
                                    </p:set>
                                    <p:anim calcmode="lin" valueType="num">
                                      <p:cBhvr additive="base">
                                        <p:cTn id="270" dur="500" fill="hold"/>
                                        <p:tgtEl>
                                          <p:spTgt spid="91"/>
                                        </p:tgtEl>
                                        <p:attrNameLst>
                                          <p:attrName>ppt_x</p:attrName>
                                        </p:attrNameLst>
                                      </p:cBhvr>
                                      <p:tavLst>
                                        <p:tav tm="0">
                                          <p:val>
                                            <p:strVal val="0-#ppt_w/2"/>
                                          </p:val>
                                        </p:tav>
                                        <p:tav tm="100000">
                                          <p:val>
                                            <p:strVal val="#ppt_x"/>
                                          </p:val>
                                        </p:tav>
                                      </p:tavLst>
                                    </p:anim>
                                    <p:anim calcmode="lin" valueType="num">
                                      <p:cBhvr additive="base">
                                        <p:cTn id="271" dur="500" fill="hold"/>
                                        <p:tgtEl>
                                          <p:spTgt spid="91"/>
                                        </p:tgtEl>
                                        <p:attrNameLst>
                                          <p:attrName>ppt_y</p:attrName>
                                        </p:attrNameLst>
                                      </p:cBhvr>
                                      <p:tavLst>
                                        <p:tav tm="0">
                                          <p:val>
                                            <p:strVal val="#ppt_y"/>
                                          </p:val>
                                        </p:tav>
                                        <p:tav tm="100000">
                                          <p:val>
                                            <p:strVal val="#ppt_y"/>
                                          </p:val>
                                        </p:tav>
                                      </p:tavLst>
                                    </p:anim>
                                  </p:childTnLst>
                                </p:cTn>
                              </p:par>
                              <p:par>
                                <p:cTn id="272" presetID="2" presetClass="entr" presetSubtype="4" fill="hold" grpId="0" nodeType="withEffect">
                                  <p:stCondLst>
                                    <p:cond delay="0"/>
                                  </p:stCondLst>
                                  <p:childTnLst>
                                    <p:set>
                                      <p:cBhvr>
                                        <p:cTn id="273" dur="1" fill="hold">
                                          <p:stCondLst>
                                            <p:cond delay="0"/>
                                          </p:stCondLst>
                                        </p:cTn>
                                        <p:tgtEl>
                                          <p:spTgt spid="92"/>
                                        </p:tgtEl>
                                        <p:attrNameLst>
                                          <p:attrName>style.visibility</p:attrName>
                                        </p:attrNameLst>
                                      </p:cBhvr>
                                      <p:to>
                                        <p:strVal val="visible"/>
                                      </p:to>
                                    </p:set>
                                    <p:anim calcmode="lin" valueType="num">
                                      <p:cBhvr additive="base">
                                        <p:cTn id="274" dur="500" fill="hold"/>
                                        <p:tgtEl>
                                          <p:spTgt spid="92"/>
                                        </p:tgtEl>
                                        <p:attrNameLst>
                                          <p:attrName>ppt_x</p:attrName>
                                        </p:attrNameLst>
                                      </p:cBhvr>
                                      <p:tavLst>
                                        <p:tav tm="0">
                                          <p:val>
                                            <p:strVal val="#ppt_x"/>
                                          </p:val>
                                        </p:tav>
                                        <p:tav tm="100000">
                                          <p:val>
                                            <p:strVal val="#ppt_x"/>
                                          </p:val>
                                        </p:tav>
                                      </p:tavLst>
                                    </p:anim>
                                    <p:anim calcmode="lin" valueType="num">
                                      <p:cBhvr additive="base">
                                        <p:cTn id="275" dur="500" fill="hold"/>
                                        <p:tgtEl>
                                          <p:spTgt spid="92"/>
                                        </p:tgtEl>
                                        <p:attrNameLst>
                                          <p:attrName>ppt_y</p:attrName>
                                        </p:attrNameLst>
                                      </p:cBhvr>
                                      <p:tavLst>
                                        <p:tav tm="0">
                                          <p:val>
                                            <p:strVal val="1+#ppt_h/2"/>
                                          </p:val>
                                        </p:tav>
                                        <p:tav tm="100000">
                                          <p:val>
                                            <p:strVal val="#ppt_y"/>
                                          </p:val>
                                        </p:tav>
                                      </p:tavLst>
                                    </p:anim>
                                  </p:childTnLst>
                                </p:cTn>
                              </p:par>
                              <p:par>
                                <p:cTn id="276" presetID="2" presetClass="entr" presetSubtype="4" fill="hold" grpId="0" nodeType="withEffect">
                                  <p:stCondLst>
                                    <p:cond delay="0"/>
                                  </p:stCondLst>
                                  <p:childTnLst>
                                    <p:set>
                                      <p:cBhvr>
                                        <p:cTn id="277" dur="1" fill="hold">
                                          <p:stCondLst>
                                            <p:cond delay="0"/>
                                          </p:stCondLst>
                                        </p:cTn>
                                        <p:tgtEl>
                                          <p:spTgt spid="93"/>
                                        </p:tgtEl>
                                        <p:attrNameLst>
                                          <p:attrName>style.visibility</p:attrName>
                                        </p:attrNameLst>
                                      </p:cBhvr>
                                      <p:to>
                                        <p:strVal val="visible"/>
                                      </p:to>
                                    </p:set>
                                    <p:anim calcmode="lin" valueType="num">
                                      <p:cBhvr additive="base">
                                        <p:cTn id="278" dur="500" fill="hold"/>
                                        <p:tgtEl>
                                          <p:spTgt spid="93"/>
                                        </p:tgtEl>
                                        <p:attrNameLst>
                                          <p:attrName>ppt_x</p:attrName>
                                        </p:attrNameLst>
                                      </p:cBhvr>
                                      <p:tavLst>
                                        <p:tav tm="0">
                                          <p:val>
                                            <p:strVal val="#ppt_x"/>
                                          </p:val>
                                        </p:tav>
                                        <p:tav tm="100000">
                                          <p:val>
                                            <p:strVal val="#ppt_x"/>
                                          </p:val>
                                        </p:tav>
                                      </p:tavLst>
                                    </p:anim>
                                    <p:anim calcmode="lin" valueType="num">
                                      <p:cBhvr additive="base">
                                        <p:cTn id="279" dur="500" fill="hold"/>
                                        <p:tgtEl>
                                          <p:spTgt spid="93"/>
                                        </p:tgtEl>
                                        <p:attrNameLst>
                                          <p:attrName>ppt_y</p:attrName>
                                        </p:attrNameLst>
                                      </p:cBhvr>
                                      <p:tavLst>
                                        <p:tav tm="0">
                                          <p:val>
                                            <p:strVal val="1+#ppt_h/2"/>
                                          </p:val>
                                        </p:tav>
                                        <p:tav tm="100000">
                                          <p:val>
                                            <p:strVal val="#ppt_y"/>
                                          </p:val>
                                        </p:tav>
                                      </p:tavLst>
                                    </p:anim>
                                  </p:childTnLst>
                                </p:cTn>
                              </p:par>
                              <p:par>
                                <p:cTn id="280" presetID="2" presetClass="entr" presetSubtype="4" fill="hold" grpId="0" nodeType="withEffect">
                                  <p:stCondLst>
                                    <p:cond delay="0"/>
                                  </p:stCondLst>
                                  <p:childTnLst>
                                    <p:set>
                                      <p:cBhvr>
                                        <p:cTn id="281" dur="1" fill="hold">
                                          <p:stCondLst>
                                            <p:cond delay="0"/>
                                          </p:stCondLst>
                                        </p:cTn>
                                        <p:tgtEl>
                                          <p:spTgt spid="94"/>
                                        </p:tgtEl>
                                        <p:attrNameLst>
                                          <p:attrName>style.visibility</p:attrName>
                                        </p:attrNameLst>
                                      </p:cBhvr>
                                      <p:to>
                                        <p:strVal val="visible"/>
                                      </p:to>
                                    </p:set>
                                    <p:anim calcmode="lin" valueType="num">
                                      <p:cBhvr additive="base">
                                        <p:cTn id="282" dur="500" fill="hold"/>
                                        <p:tgtEl>
                                          <p:spTgt spid="94"/>
                                        </p:tgtEl>
                                        <p:attrNameLst>
                                          <p:attrName>ppt_x</p:attrName>
                                        </p:attrNameLst>
                                      </p:cBhvr>
                                      <p:tavLst>
                                        <p:tav tm="0">
                                          <p:val>
                                            <p:strVal val="#ppt_x"/>
                                          </p:val>
                                        </p:tav>
                                        <p:tav tm="100000">
                                          <p:val>
                                            <p:strVal val="#ppt_x"/>
                                          </p:val>
                                        </p:tav>
                                      </p:tavLst>
                                    </p:anim>
                                    <p:anim calcmode="lin" valueType="num">
                                      <p:cBhvr additive="base">
                                        <p:cTn id="283" dur="500" fill="hold"/>
                                        <p:tgtEl>
                                          <p:spTgt spid="94"/>
                                        </p:tgtEl>
                                        <p:attrNameLst>
                                          <p:attrName>ppt_y</p:attrName>
                                        </p:attrNameLst>
                                      </p:cBhvr>
                                      <p:tavLst>
                                        <p:tav tm="0">
                                          <p:val>
                                            <p:strVal val="1+#ppt_h/2"/>
                                          </p:val>
                                        </p:tav>
                                        <p:tav tm="100000">
                                          <p:val>
                                            <p:strVal val="#ppt_y"/>
                                          </p:val>
                                        </p:tav>
                                      </p:tavLst>
                                    </p:anim>
                                  </p:childTnLst>
                                </p:cTn>
                              </p:par>
                              <p:par>
                                <p:cTn id="284" presetID="2" presetClass="entr" presetSubtype="4" fill="hold" grpId="0" nodeType="withEffect">
                                  <p:stCondLst>
                                    <p:cond delay="0"/>
                                  </p:stCondLst>
                                  <p:childTnLst>
                                    <p:set>
                                      <p:cBhvr>
                                        <p:cTn id="285" dur="1" fill="hold">
                                          <p:stCondLst>
                                            <p:cond delay="0"/>
                                          </p:stCondLst>
                                        </p:cTn>
                                        <p:tgtEl>
                                          <p:spTgt spid="95"/>
                                        </p:tgtEl>
                                        <p:attrNameLst>
                                          <p:attrName>style.visibility</p:attrName>
                                        </p:attrNameLst>
                                      </p:cBhvr>
                                      <p:to>
                                        <p:strVal val="visible"/>
                                      </p:to>
                                    </p:set>
                                    <p:anim calcmode="lin" valueType="num">
                                      <p:cBhvr additive="base">
                                        <p:cTn id="286" dur="500" fill="hold"/>
                                        <p:tgtEl>
                                          <p:spTgt spid="95"/>
                                        </p:tgtEl>
                                        <p:attrNameLst>
                                          <p:attrName>ppt_x</p:attrName>
                                        </p:attrNameLst>
                                      </p:cBhvr>
                                      <p:tavLst>
                                        <p:tav tm="0">
                                          <p:val>
                                            <p:strVal val="#ppt_x"/>
                                          </p:val>
                                        </p:tav>
                                        <p:tav tm="100000">
                                          <p:val>
                                            <p:strVal val="#ppt_x"/>
                                          </p:val>
                                        </p:tav>
                                      </p:tavLst>
                                    </p:anim>
                                    <p:anim calcmode="lin" valueType="num">
                                      <p:cBhvr additive="base">
                                        <p:cTn id="287" dur="500" fill="hold"/>
                                        <p:tgtEl>
                                          <p:spTgt spid="95"/>
                                        </p:tgtEl>
                                        <p:attrNameLst>
                                          <p:attrName>ppt_y</p:attrName>
                                        </p:attrNameLst>
                                      </p:cBhvr>
                                      <p:tavLst>
                                        <p:tav tm="0">
                                          <p:val>
                                            <p:strVal val="1+#ppt_h/2"/>
                                          </p:val>
                                        </p:tav>
                                        <p:tav tm="100000">
                                          <p:val>
                                            <p:strVal val="#ppt_y"/>
                                          </p:val>
                                        </p:tav>
                                      </p:tavLst>
                                    </p:anim>
                                  </p:childTnLst>
                                </p:cTn>
                              </p:par>
                              <p:par>
                                <p:cTn id="288" presetID="2" presetClass="entr" presetSubtype="4" fill="hold" grpId="0" nodeType="withEffect">
                                  <p:stCondLst>
                                    <p:cond delay="0"/>
                                  </p:stCondLst>
                                  <p:childTnLst>
                                    <p:set>
                                      <p:cBhvr>
                                        <p:cTn id="289" dur="1" fill="hold">
                                          <p:stCondLst>
                                            <p:cond delay="0"/>
                                          </p:stCondLst>
                                        </p:cTn>
                                        <p:tgtEl>
                                          <p:spTgt spid="96"/>
                                        </p:tgtEl>
                                        <p:attrNameLst>
                                          <p:attrName>style.visibility</p:attrName>
                                        </p:attrNameLst>
                                      </p:cBhvr>
                                      <p:to>
                                        <p:strVal val="visible"/>
                                      </p:to>
                                    </p:set>
                                    <p:anim calcmode="lin" valueType="num">
                                      <p:cBhvr additive="base">
                                        <p:cTn id="290" dur="500" fill="hold"/>
                                        <p:tgtEl>
                                          <p:spTgt spid="96"/>
                                        </p:tgtEl>
                                        <p:attrNameLst>
                                          <p:attrName>ppt_x</p:attrName>
                                        </p:attrNameLst>
                                      </p:cBhvr>
                                      <p:tavLst>
                                        <p:tav tm="0">
                                          <p:val>
                                            <p:strVal val="#ppt_x"/>
                                          </p:val>
                                        </p:tav>
                                        <p:tav tm="100000">
                                          <p:val>
                                            <p:strVal val="#ppt_x"/>
                                          </p:val>
                                        </p:tav>
                                      </p:tavLst>
                                    </p:anim>
                                    <p:anim calcmode="lin" valueType="num">
                                      <p:cBhvr additive="base">
                                        <p:cTn id="291" dur="500" fill="hold"/>
                                        <p:tgtEl>
                                          <p:spTgt spid="96"/>
                                        </p:tgtEl>
                                        <p:attrNameLst>
                                          <p:attrName>ppt_y</p:attrName>
                                        </p:attrNameLst>
                                      </p:cBhvr>
                                      <p:tavLst>
                                        <p:tav tm="0">
                                          <p:val>
                                            <p:strVal val="1+#ppt_h/2"/>
                                          </p:val>
                                        </p:tav>
                                        <p:tav tm="100000">
                                          <p:val>
                                            <p:strVal val="#ppt_y"/>
                                          </p:val>
                                        </p:tav>
                                      </p:tavLst>
                                    </p:anim>
                                  </p:childTnLst>
                                </p:cTn>
                              </p:par>
                              <p:par>
                                <p:cTn id="292" presetID="2" presetClass="entr" presetSubtype="4" fill="hold" grpId="0" nodeType="withEffect">
                                  <p:stCondLst>
                                    <p:cond delay="0"/>
                                  </p:stCondLst>
                                  <p:childTnLst>
                                    <p:set>
                                      <p:cBhvr>
                                        <p:cTn id="293" dur="1" fill="hold">
                                          <p:stCondLst>
                                            <p:cond delay="0"/>
                                          </p:stCondLst>
                                        </p:cTn>
                                        <p:tgtEl>
                                          <p:spTgt spid="97"/>
                                        </p:tgtEl>
                                        <p:attrNameLst>
                                          <p:attrName>style.visibility</p:attrName>
                                        </p:attrNameLst>
                                      </p:cBhvr>
                                      <p:to>
                                        <p:strVal val="visible"/>
                                      </p:to>
                                    </p:set>
                                    <p:anim calcmode="lin" valueType="num">
                                      <p:cBhvr additive="base">
                                        <p:cTn id="294" dur="500" fill="hold"/>
                                        <p:tgtEl>
                                          <p:spTgt spid="97"/>
                                        </p:tgtEl>
                                        <p:attrNameLst>
                                          <p:attrName>ppt_x</p:attrName>
                                        </p:attrNameLst>
                                      </p:cBhvr>
                                      <p:tavLst>
                                        <p:tav tm="0">
                                          <p:val>
                                            <p:strVal val="#ppt_x"/>
                                          </p:val>
                                        </p:tav>
                                        <p:tav tm="100000">
                                          <p:val>
                                            <p:strVal val="#ppt_x"/>
                                          </p:val>
                                        </p:tav>
                                      </p:tavLst>
                                    </p:anim>
                                    <p:anim calcmode="lin" valueType="num">
                                      <p:cBhvr additive="base">
                                        <p:cTn id="295" dur="500" fill="hold"/>
                                        <p:tgtEl>
                                          <p:spTgt spid="97"/>
                                        </p:tgtEl>
                                        <p:attrNameLst>
                                          <p:attrName>ppt_y</p:attrName>
                                        </p:attrNameLst>
                                      </p:cBhvr>
                                      <p:tavLst>
                                        <p:tav tm="0">
                                          <p:val>
                                            <p:strVal val="1+#ppt_h/2"/>
                                          </p:val>
                                        </p:tav>
                                        <p:tav tm="100000">
                                          <p:val>
                                            <p:strVal val="#ppt_y"/>
                                          </p:val>
                                        </p:tav>
                                      </p:tavLst>
                                    </p:anim>
                                  </p:childTnLst>
                                </p:cTn>
                              </p:par>
                              <p:par>
                                <p:cTn id="296" presetID="2" presetClass="entr" presetSubtype="4" fill="hold" grpId="0" nodeType="withEffect">
                                  <p:stCondLst>
                                    <p:cond delay="0"/>
                                  </p:stCondLst>
                                  <p:childTnLst>
                                    <p:set>
                                      <p:cBhvr>
                                        <p:cTn id="297" dur="1" fill="hold">
                                          <p:stCondLst>
                                            <p:cond delay="0"/>
                                          </p:stCondLst>
                                        </p:cTn>
                                        <p:tgtEl>
                                          <p:spTgt spid="98"/>
                                        </p:tgtEl>
                                        <p:attrNameLst>
                                          <p:attrName>style.visibility</p:attrName>
                                        </p:attrNameLst>
                                      </p:cBhvr>
                                      <p:to>
                                        <p:strVal val="visible"/>
                                      </p:to>
                                    </p:set>
                                    <p:anim calcmode="lin" valueType="num">
                                      <p:cBhvr additive="base">
                                        <p:cTn id="298" dur="500" fill="hold"/>
                                        <p:tgtEl>
                                          <p:spTgt spid="98"/>
                                        </p:tgtEl>
                                        <p:attrNameLst>
                                          <p:attrName>ppt_x</p:attrName>
                                        </p:attrNameLst>
                                      </p:cBhvr>
                                      <p:tavLst>
                                        <p:tav tm="0">
                                          <p:val>
                                            <p:strVal val="#ppt_x"/>
                                          </p:val>
                                        </p:tav>
                                        <p:tav tm="100000">
                                          <p:val>
                                            <p:strVal val="#ppt_x"/>
                                          </p:val>
                                        </p:tav>
                                      </p:tavLst>
                                    </p:anim>
                                    <p:anim calcmode="lin" valueType="num">
                                      <p:cBhvr additive="base">
                                        <p:cTn id="299" dur="500" fill="hold"/>
                                        <p:tgtEl>
                                          <p:spTgt spid="98"/>
                                        </p:tgtEl>
                                        <p:attrNameLst>
                                          <p:attrName>ppt_y</p:attrName>
                                        </p:attrNameLst>
                                      </p:cBhvr>
                                      <p:tavLst>
                                        <p:tav tm="0">
                                          <p:val>
                                            <p:strVal val="1+#ppt_h/2"/>
                                          </p:val>
                                        </p:tav>
                                        <p:tav tm="100000">
                                          <p:val>
                                            <p:strVal val="#ppt_y"/>
                                          </p:val>
                                        </p:tav>
                                      </p:tavLst>
                                    </p:anim>
                                  </p:childTnLst>
                                </p:cTn>
                              </p:par>
                              <p:par>
                                <p:cTn id="300" presetID="2" presetClass="entr" presetSubtype="4" fill="hold" grpId="0" nodeType="withEffect">
                                  <p:stCondLst>
                                    <p:cond delay="0"/>
                                  </p:stCondLst>
                                  <p:childTnLst>
                                    <p:set>
                                      <p:cBhvr>
                                        <p:cTn id="301" dur="1" fill="hold">
                                          <p:stCondLst>
                                            <p:cond delay="0"/>
                                          </p:stCondLst>
                                        </p:cTn>
                                        <p:tgtEl>
                                          <p:spTgt spid="99"/>
                                        </p:tgtEl>
                                        <p:attrNameLst>
                                          <p:attrName>style.visibility</p:attrName>
                                        </p:attrNameLst>
                                      </p:cBhvr>
                                      <p:to>
                                        <p:strVal val="visible"/>
                                      </p:to>
                                    </p:set>
                                    <p:anim calcmode="lin" valueType="num">
                                      <p:cBhvr additive="base">
                                        <p:cTn id="302" dur="500" fill="hold"/>
                                        <p:tgtEl>
                                          <p:spTgt spid="99"/>
                                        </p:tgtEl>
                                        <p:attrNameLst>
                                          <p:attrName>ppt_x</p:attrName>
                                        </p:attrNameLst>
                                      </p:cBhvr>
                                      <p:tavLst>
                                        <p:tav tm="0">
                                          <p:val>
                                            <p:strVal val="#ppt_x"/>
                                          </p:val>
                                        </p:tav>
                                        <p:tav tm="100000">
                                          <p:val>
                                            <p:strVal val="#ppt_x"/>
                                          </p:val>
                                        </p:tav>
                                      </p:tavLst>
                                    </p:anim>
                                    <p:anim calcmode="lin" valueType="num">
                                      <p:cBhvr additive="base">
                                        <p:cTn id="303" dur="500" fill="hold"/>
                                        <p:tgtEl>
                                          <p:spTgt spid="99"/>
                                        </p:tgtEl>
                                        <p:attrNameLst>
                                          <p:attrName>ppt_y</p:attrName>
                                        </p:attrNameLst>
                                      </p:cBhvr>
                                      <p:tavLst>
                                        <p:tav tm="0">
                                          <p:val>
                                            <p:strVal val="1+#ppt_h/2"/>
                                          </p:val>
                                        </p:tav>
                                        <p:tav tm="100000">
                                          <p:val>
                                            <p:strVal val="#ppt_y"/>
                                          </p:val>
                                        </p:tav>
                                      </p:tavLst>
                                    </p:anim>
                                  </p:childTnLst>
                                </p:cTn>
                              </p:par>
                              <p:par>
                                <p:cTn id="304" presetID="2" presetClass="entr" presetSubtype="4" fill="hold" grpId="0" nodeType="withEffect">
                                  <p:stCondLst>
                                    <p:cond delay="0"/>
                                  </p:stCondLst>
                                  <p:childTnLst>
                                    <p:set>
                                      <p:cBhvr>
                                        <p:cTn id="305" dur="1" fill="hold">
                                          <p:stCondLst>
                                            <p:cond delay="0"/>
                                          </p:stCondLst>
                                        </p:cTn>
                                        <p:tgtEl>
                                          <p:spTgt spid="100"/>
                                        </p:tgtEl>
                                        <p:attrNameLst>
                                          <p:attrName>style.visibility</p:attrName>
                                        </p:attrNameLst>
                                      </p:cBhvr>
                                      <p:to>
                                        <p:strVal val="visible"/>
                                      </p:to>
                                    </p:set>
                                    <p:anim calcmode="lin" valueType="num">
                                      <p:cBhvr additive="base">
                                        <p:cTn id="306" dur="500" fill="hold"/>
                                        <p:tgtEl>
                                          <p:spTgt spid="100"/>
                                        </p:tgtEl>
                                        <p:attrNameLst>
                                          <p:attrName>ppt_x</p:attrName>
                                        </p:attrNameLst>
                                      </p:cBhvr>
                                      <p:tavLst>
                                        <p:tav tm="0">
                                          <p:val>
                                            <p:strVal val="#ppt_x"/>
                                          </p:val>
                                        </p:tav>
                                        <p:tav tm="100000">
                                          <p:val>
                                            <p:strVal val="#ppt_x"/>
                                          </p:val>
                                        </p:tav>
                                      </p:tavLst>
                                    </p:anim>
                                    <p:anim calcmode="lin" valueType="num">
                                      <p:cBhvr additive="base">
                                        <p:cTn id="307" dur="500" fill="hold"/>
                                        <p:tgtEl>
                                          <p:spTgt spid="100"/>
                                        </p:tgtEl>
                                        <p:attrNameLst>
                                          <p:attrName>ppt_y</p:attrName>
                                        </p:attrNameLst>
                                      </p:cBhvr>
                                      <p:tavLst>
                                        <p:tav tm="0">
                                          <p:val>
                                            <p:strVal val="1+#ppt_h/2"/>
                                          </p:val>
                                        </p:tav>
                                        <p:tav tm="100000">
                                          <p:val>
                                            <p:strVal val="#ppt_y"/>
                                          </p:val>
                                        </p:tav>
                                      </p:tavLst>
                                    </p:anim>
                                  </p:childTnLst>
                                </p:cTn>
                              </p:par>
                              <p:par>
                                <p:cTn id="308" presetID="2" presetClass="entr" presetSubtype="4" fill="hold" grpId="0" nodeType="withEffect">
                                  <p:stCondLst>
                                    <p:cond delay="0"/>
                                  </p:stCondLst>
                                  <p:childTnLst>
                                    <p:set>
                                      <p:cBhvr>
                                        <p:cTn id="309" dur="1" fill="hold">
                                          <p:stCondLst>
                                            <p:cond delay="0"/>
                                          </p:stCondLst>
                                        </p:cTn>
                                        <p:tgtEl>
                                          <p:spTgt spid="101"/>
                                        </p:tgtEl>
                                        <p:attrNameLst>
                                          <p:attrName>style.visibility</p:attrName>
                                        </p:attrNameLst>
                                      </p:cBhvr>
                                      <p:to>
                                        <p:strVal val="visible"/>
                                      </p:to>
                                    </p:set>
                                    <p:anim calcmode="lin" valueType="num">
                                      <p:cBhvr additive="base">
                                        <p:cTn id="310" dur="500" fill="hold"/>
                                        <p:tgtEl>
                                          <p:spTgt spid="101"/>
                                        </p:tgtEl>
                                        <p:attrNameLst>
                                          <p:attrName>ppt_x</p:attrName>
                                        </p:attrNameLst>
                                      </p:cBhvr>
                                      <p:tavLst>
                                        <p:tav tm="0">
                                          <p:val>
                                            <p:strVal val="#ppt_x"/>
                                          </p:val>
                                        </p:tav>
                                        <p:tav tm="100000">
                                          <p:val>
                                            <p:strVal val="#ppt_x"/>
                                          </p:val>
                                        </p:tav>
                                      </p:tavLst>
                                    </p:anim>
                                    <p:anim calcmode="lin" valueType="num">
                                      <p:cBhvr additive="base">
                                        <p:cTn id="311" dur="500" fill="hold"/>
                                        <p:tgtEl>
                                          <p:spTgt spid="101"/>
                                        </p:tgtEl>
                                        <p:attrNameLst>
                                          <p:attrName>ppt_y</p:attrName>
                                        </p:attrNameLst>
                                      </p:cBhvr>
                                      <p:tavLst>
                                        <p:tav tm="0">
                                          <p:val>
                                            <p:strVal val="1+#ppt_h/2"/>
                                          </p:val>
                                        </p:tav>
                                        <p:tav tm="100000">
                                          <p:val>
                                            <p:strVal val="#ppt_y"/>
                                          </p:val>
                                        </p:tav>
                                      </p:tavLst>
                                    </p:anim>
                                  </p:childTnLst>
                                </p:cTn>
                              </p:par>
                              <p:par>
                                <p:cTn id="312" presetID="2" presetClass="entr" presetSubtype="4" fill="hold" grpId="0" nodeType="withEffect">
                                  <p:stCondLst>
                                    <p:cond delay="0"/>
                                  </p:stCondLst>
                                  <p:childTnLst>
                                    <p:set>
                                      <p:cBhvr>
                                        <p:cTn id="313" dur="1" fill="hold">
                                          <p:stCondLst>
                                            <p:cond delay="0"/>
                                          </p:stCondLst>
                                        </p:cTn>
                                        <p:tgtEl>
                                          <p:spTgt spid="102"/>
                                        </p:tgtEl>
                                        <p:attrNameLst>
                                          <p:attrName>style.visibility</p:attrName>
                                        </p:attrNameLst>
                                      </p:cBhvr>
                                      <p:to>
                                        <p:strVal val="visible"/>
                                      </p:to>
                                    </p:set>
                                    <p:anim calcmode="lin" valueType="num">
                                      <p:cBhvr additive="base">
                                        <p:cTn id="314" dur="500" fill="hold"/>
                                        <p:tgtEl>
                                          <p:spTgt spid="102"/>
                                        </p:tgtEl>
                                        <p:attrNameLst>
                                          <p:attrName>ppt_x</p:attrName>
                                        </p:attrNameLst>
                                      </p:cBhvr>
                                      <p:tavLst>
                                        <p:tav tm="0">
                                          <p:val>
                                            <p:strVal val="#ppt_x"/>
                                          </p:val>
                                        </p:tav>
                                        <p:tav tm="100000">
                                          <p:val>
                                            <p:strVal val="#ppt_x"/>
                                          </p:val>
                                        </p:tav>
                                      </p:tavLst>
                                    </p:anim>
                                    <p:anim calcmode="lin" valueType="num">
                                      <p:cBhvr additive="base">
                                        <p:cTn id="315" dur="500" fill="hold"/>
                                        <p:tgtEl>
                                          <p:spTgt spid="102"/>
                                        </p:tgtEl>
                                        <p:attrNameLst>
                                          <p:attrName>ppt_y</p:attrName>
                                        </p:attrNameLst>
                                      </p:cBhvr>
                                      <p:tavLst>
                                        <p:tav tm="0">
                                          <p:val>
                                            <p:strVal val="1+#ppt_h/2"/>
                                          </p:val>
                                        </p:tav>
                                        <p:tav tm="100000">
                                          <p:val>
                                            <p:strVal val="#ppt_y"/>
                                          </p:val>
                                        </p:tav>
                                      </p:tavLst>
                                    </p:anim>
                                  </p:childTnLst>
                                </p:cTn>
                              </p:par>
                              <p:par>
                                <p:cTn id="316" presetID="2" presetClass="entr" presetSubtype="4" fill="hold" grpId="0" nodeType="withEffect">
                                  <p:stCondLst>
                                    <p:cond delay="0"/>
                                  </p:stCondLst>
                                  <p:childTnLst>
                                    <p:set>
                                      <p:cBhvr>
                                        <p:cTn id="317" dur="1" fill="hold">
                                          <p:stCondLst>
                                            <p:cond delay="0"/>
                                          </p:stCondLst>
                                        </p:cTn>
                                        <p:tgtEl>
                                          <p:spTgt spid="103"/>
                                        </p:tgtEl>
                                        <p:attrNameLst>
                                          <p:attrName>style.visibility</p:attrName>
                                        </p:attrNameLst>
                                      </p:cBhvr>
                                      <p:to>
                                        <p:strVal val="visible"/>
                                      </p:to>
                                    </p:set>
                                    <p:anim calcmode="lin" valueType="num">
                                      <p:cBhvr additive="base">
                                        <p:cTn id="318" dur="500" fill="hold"/>
                                        <p:tgtEl>
                                          <p:spTgt spid="103"/>
                                        </p:tgtEl>
                                        <p:attrNameLst>
                                          <p:attrName>ppt_x</p:attrName>
                                        </p:attrNameLst>
                                      </p:cBhvr>
                                      <p:tavLst>
                                        <p:tav tm="0">
                                          <p:val>
                                            <p:strVal val="#ppt_x"/>
                                          </p:val>
                                        </p:tav>
                                        <p:tav tm="100000">
                                          <p:val>
                                            <p:strVal val="#ppt_x"/>
                                          </p:val>
                                        </p:tav>
                                      </p:tavLst>
                                    </p:anim>
                                    <p:anim calcmode="lin" valueType="num">
                                      <p:cBhvr additive="base">
                                        <p:cTn id="319" dur="500" fill="hold"/>
                                        <p:tgtEl>
                                          <p:spTgt spid="103"/>
                                        </p:tgtEl>
                                        <p:attrNameLst>
                                          <p:attrName>ppt_y</p:attrName>
                                        </p:attrNameLst>
                                      </p:cBhvr>
                                      <p:tavLst>
                                        <p:tav tm="0">
                                          <p:val>
                                            <p:strVal val="1+#ppt_h/2"/>
                                          </p:val>
                                        </p:tav>
                                        <p:tav tm="100000">
                                          <p:val>
                                            <p:strVal val="#ppt_y"/>
                                          </p:val>
                                        </p:tav>
                                      </p:tavLst>
                                    </p:anim>
                                  </p:childTnLst>
                                </p:cTn>
                              </p:par>
                              <p:par>
                                <p:cTn id="320" presetID="2" presetClass="entr" presetSubtype="4" fill="hold" grpId="0" nodeType="withEffect">
                                  <p:stCondLst>
                                    <p:cond delay="0"/>
                                  </p:stCondLst>
                                  <p:childTnLst>
                                    <p:set>
                                      <p:cBhvr>
                                        <p:cTn id="321" dur="1" fill="hold">
                                          <p:stCondLst>
                                            <p:cond delay="0"/>
                                          </p:stCondLst>
                                        </p:cTn>
                                        <p:tgtEl>
                                          <p:spTgt spid="104"/>
                                        </p:tgtEl>
                                        <p:attrNameLst>
                                          <p:attrName>style.visibility</p:attrName>
                                        </p:attrNameLst>
                                      </p:cBhvr>
                                      <p:to>
                                        <p:strVal val="visible"/>
                                      </p:to>
                                    </p:set>
                                    <p:anim calcmode="lin" valueType="num">
                                      <p:cBhvr additive="base">
                                        <p:cTn id="322" dur="500" fill="hold"/>
                                        <p:tgtEl>
                                          <p:spTgt spid="104"/>
                                        </p:tgtEl>
                                        <p:attrNameLst>
                                          <p:attrName>ppt_x</p:attrName>
                                        </p:attrNameLst>
                                      </p:cBhvr>
                                      <p:tavLst>
                                        <p:tav tm="0">
                                          <p:val>
                                            <p:strVal val="#ppt_x"/>
                                          </p:val>
                                        </p:tav>
                                        <p:tav tm="100000">
                                          <p:val>
                                            <p:strVal val="#ppt_x"/>
                                          </p:val>
                                        </p:tav>
                                      </p:tavLst>
                                    </p:anim>
                                    <p:anim calcmode="lin" valueType="num">
                                      <p:cBhvr additive="base">
                                        <p:cTn id="323" dur="500" fill="hold"/>
                                        <p:tgtEl>
                                          <p:spTgt spid="104"/>
                                        </p:tgtEl>
                                        <p:attrNameLst>
                                          <p:attrName>ppt_y</p:attrName>
                                        </p:attrNameLst>
                                      </p:cBhvr>
                                      <p:tavLst>
                                        <p:tav tm="0">
                                          <p:val>
                                            <p:strVal val="1+#ppt_h/2"/>
                                          </p:val>
                                        </p:tav>
                                        <p:tav tm="100000">
                                          <p:val>
                                            <p:strVal val="#ppt_y"/>
                                          </p:val>
                                        </p:tav>
                                      </p:tavLst>
                                    </p:anim>
                                  </p:childTnLst>
                                </p:cTn>
                              </p:par>
                              <p:par>
                                <p:cTn id="324" presetID="2" presetClass="entr" presetSubtype="4" fill="hold" grpId="0" nodeType="withEffect">
                                  <p:stCondLst>
                                    <p:cond delay="0"/>
                                  </p:stCondLst>
                                  <p:childTnLst>
                                    <p:set>
                                      <p:cBhvr>
                                        <p:cTn id="325" dur="1" fill="hold">
                                          <p:stCondLst>
                                            <p:cond delay="0"/>
                                          </p:stCondLst>
                                        </p:cTn>
                                        <p:tgtEl>
                                          <p:spTgt spid="105"/>
                                        </p:tgtEl>
                                        <p:attrNameLst>
                                          <p:attrName>style.visibility</p:attrName>
                                        </p:attrNameLst>
                                      </p:cBhvr>
                                      <p:to>
                                        <p:strVal val="visible"/>
                                      </p:to>
                                    </p:set>
                                    <p:anim calcmode="lin" valueType="num">
                                      <p:cBhvr additive="base">
                                        <p:cTn id="326" dur="500" fill="hold"/>
                                        <p:tgtEl>
                                          <p:spTgt spid="105"/>
                                        </p:tgtEl>
                                        <p:attrNameLst>
                                          <p:attrName>ppt_x</p:attrName>
                                        </p:attrNameLst>
                                      </p:cBhvr>
                                      <p:tavLst>
                                        <p:tav tm="0">
                                          <p:val>
                                            <p:strVal val="#ppt_x"/>
                                          </p:val>
                                        </p:tav>
                                        <p:tav tm="100000">
                                          <p:val>
                                            <p:strVal val="#ppt_x"/>
                                          </p:val>
                                        </p:tav>
                                      </p:tavLst>
                                    </p:anim>
                                    <p:anim calcmode="lin" valueType="num">
                                      <p:cBhvr additive="base">
                                        <p:cTn id="327" dur="500" fill="hold"/>
                                        <p:tgtEl>
                                          <p:spTgt spid="105"/>
                                        </p:tgtEl>
                                        <p:attrNameLst>
                                          <p:attrName>ppt_y</p:attrName>
                                        </p:attrNameLst>
                                      </p:cBhvr>
                                      <p:tavLst>
                                        <p:tav tm="0">
                                          <p:val>
                                            <p:strVal val="1+#ppt_h/2"/>
                                          </p:val>
                                        </p:tav>
                                        <p:tav tm="100000">
                                          <p:val>
                                            <p:strVal val="#ppt_y"/>
                                          </p:val>
                                        </p:tav>
                                      </p:tavLst>
                                    </p:anim>
                                  </p:childTnLst>
                                </p:cTn>
                              </p:par>
                              <p:par>
                                <p:cTn id="328" presetID="2" presetClass="entr" presetSubtype="4" fill="hold" grpId="0" nodeType="withEffect">
                                  <p:stCondLst>
                                    <p:cond delay="0"/>
                                  </p:stCondLst>
                                  <p:childTnLst>
                                    <p:set>
                                      <p:cBhvr>
                                        <p:cTn id="329" dur="1" fill="hold">
                                          <p:stCondLst>
                                            <p:cond delay="0"/>
                                          </p:stCondLst>
                                        </p:cTn>
                                        <p:tgtEl>
                                          <p:spTgt spid="106"/>
                                        </p:tgtEl>
                                        <p:attrNameLst>
                                          <p:attrName>style.visibility</p:attrName>
                                        </p:attrNameLst>
                                      </p:cBhvr>
                                      <p:to>
                                        <p:strVal val="visible"/>
                                      </p:to>
                                    </p:set>
                                    <p:anim calcmode="lin" valueType="num">
                                      <p:cBhvr additive="base">
                                        <p:cTn id="330" dur="500" fill="hold"/>
                                        <p:tgtEl>
                                          <p:spTgt spid="106"/>
                                        </p:tgtEl>
                                        <p:attrNameLst>
                                          <p:attrName>ppt_x</p:attrName>
                                        </p:attrNameLst>
                                      </p:cBhvr>
                                      <p:tavLst>
                                        <p:tav tm="0">
                                          <p:val>
                                            <p:strVal val="#ppt_x"/>
                                          </p:val>
                                        </p:tav>
                                        <p:tav tm="100000">
                                          <p:val>
                                            <p:strVal val="#ppt_x"/>
                                          </p:val>
                                        </p:tav>
                                      </p:tavLst>
                                    </p:anim>
                                    <p:anim calcmode="lin" valueType="num">
                                      <p:cBhvr additive="base">
                                        <p:cTn id="331" dur="500" fill="hold"/>
                                        <p:tgtEl>
                                          <p:spTgt spid="106"/>
                                        </p:tgtEl>
                                        <p:attrNameLst>
                                          <p:attrName>ppt_y</p:attrName>
                                        </p:attrNameLst>
                                      </p:cBhvr>
                                      <p:tavLst>
                                        <p:tav tm="0">
                                          <p:val>
                                            <p:strVal val="1+#ppt_h/2"/>
                                          </p:val>
                                        </p:tav>
                                        <p:tav tm="100000">
                                          <p:val>
                                            <p:strVal val="#ppt_y"/>
                                          </p:val>
                                        </p:tav>
                                      </p:tavLst>
                                    </p:anim>
                                  </p:childTnLst>
                                </p:cTn>
                              </p:par>
                              <p:par>
                                <p:cTn id="332" presetID="2" presetClass="entr" presetSubtype="4" fill="hold" grpId="0" nodeType="withEffect">
                                  <p:stCondLst>
                                    <p:cond delay="0"/>
                                  </p:stCondLst>
                                  <p:childTnLst>
                                    <p:set>
                                      <p:cBhvr>
                                        <p:cTn id="333" dur="1" fill="hold">
                                          <p:stCondLst>
                                            <p:cond delay="0"/>
                                          </p:stCondLst>
                                        </p:cTn>
                                        <p:tgtEl>
                                          <p:spTgt spid="107"/>
                                        </p:tgtEl>
                                        <p:attrNameLst>
                                          <p:attrName>style.visibility</p:attrName>
                                        </p:attrNameLst>
                                      </p:cBhvr>
                                      <p:to>
                                        <p:strVal val="visible"/>
                                      </p:to>
                                    </p:set>
                                    <p:anim calcmode="lin" valueType="num">
                                      <p:cBhvr additive="base">
                                        <p:cTn id="334" dur="500" fill="hold"/>
                                        <p:tgtEl>
                                          <p:spTgt spid="107"/>
                                        </p:tgtEl>
                                        <p:attrNameLst>
                                          <p:attrName>ppt_x</p:attrName>
                                        </p:attrNameLst>
                                      </p:cBhvr>
                                      <p:tavLst>
                                        <p:tav tm="0">
                                          <p:val>
                                            <p:strVal val="#ppt_x"/>
                                          </p:val>
                                        </p:tav>
                                        <p:tav tm="100000">
                                          <p:val>
                                            <p:strVal val="#ppt_x"/>
                                          </p:val>
                                        </p:tav>
                                      </p:tavLst>
                                    </p:anim>
                                    <p:anim calcmode="lin" valueType="num">
                                      <p:cBhvr additive="base">
                                        <p:cTn id="335" dur="500" fill="hold"/>
                                        <p:tgtEl>
                                          <p:spTgt spid="107"/>
                                        </p:tgtEl>
                                        <p:attrNameLst>
                                          <p:attrName>ppt_y</p:attrName>
                                        </p:attrNameLst>
                                      </p:cBhvr>
                                      <p:tavLst>
                                        <p:tav tm="0">
                                          <p:val>
                                            <p:strVal val="1+#ppt_h/2"/>
                                          </p:val>
                                        </p:tav>
                                        <p:tav tm="100000">
                                          <p:val>
                                            <p:strVal val="#ppt_y"/>
                                          </p:val>
                                        </p:tav>
                                      </p:tavLst>
                                    </p:anim>
                                  </p:childTnLst>
                                </p:cTn>
                              </p:par>
                              <p:par>
                                <p:cTn id="336" presetID="2" presetClass="entr" presetSubtype="4" fill="hold" grpId="0" nodeType="withEffect">
                                  <p:stCondLst>
                                    <p:cond delay="0"/>
                                  </p:stCondLst>
                                  <p:childTnLst>
                                    <p:set>
                                      <p:cBhvr>
                                        <p:cTn id="337" dur="1" fill="hold">
                                          <p:stCondLst>
                                            <p:cond delay="0"/>
                                          </p:stCondLst>
                                        </p:cTn>
                                        <p:tgtEl>
                                          <p:spTgt spid="108"/>
                                        </p:tgtEl>
                                        <p:attrNameLst>
                                          <p:attrName>style.visibility</p:attrName>
                                        </p:attrNameLst>
                                      </p:cBhvr>
                                      <p:to>
                                        <p:strVal val="visible"/>
                                      </p:to>
                                    </p:set>
                                    <p:anim calcmode="lin" valueType="num">
                                      <p:cBhvr additive="base">
                                        <p:cTn id="338" dur="500" fill="hold"/>
                                        <p:tgtEl>
                                          <p:spTgt spid="108"/>
                                        </p:tgtEl>
                                        <p:attrNameLst>
                                          <p:attrName>ppt_x</p:attrName>
                                        </p:attrNameLst>
                                      </p:cBhvr>
                                      <p:tavLst>
                                        <p:tav tm="0">
                                          <p:val>
                                            <p:strVal val="#ppt_x"/>
                                          </p:val>
                                        </p:tav>
                                        <p:tav tm="100000">
                                          <p:val>
                                            <p:strVal val="#ppt_x"/>
                                          </p:val>
                                        </p:tav>
                                      </p:tavLst>
                                    </p:anim>
                                    <p:anim calcmode="lin" valueType="num">
                                      <p:cBhvr additive="base">
                                        <p:cTn id="339" dur="500" fill="hold"/>
                                        <p:tgtEl>
                                          <p:spTgt spid="108"/>
                                        </p:tgtEl>
                                        <p:attrNameLst>
                                          <p:attrName>ppt_y</p:attrName>
                                        </p:attrNameLst>
                                      </p:cBhvr>
                                      <p:tavLst>
                                        <p:tav tm="0">
                                          <p:val>
                                            <p:strVal val="1+#ppt_h/2"/>
                                          </p:val>
                                        </p:tav>
                                        <p:tav tm="100000">
                                          <p:val>
                                            <p:strVal val="#ppt_y"/>
                                          </p:val>
                                        </p:tav>
                                      </p:tavLst>
                                    </p:anim>
                                  </p:childTnLst>
                                </p:cTn>
                              </p:par>
                              <p:par>
                                <p:cTn id="340" presetID="2" presetClass="entr" presetSubtype="2" fill="hold" grpId="0" nodeType="withEffect">
                                  <p:stCondLst>
                                    <p:cond delay="2000"/>
                                  </p:stCondLst>
                                  <p:childTnLst>
                                    <p:set>
                                      <p:cBhvr>
                                        <p:cTn id="341" dur="1" fill="hold">
                                          <p:stCondLst>
                                            <p:cond delay="0"/>
                                          </p:stCondLst>
                                        </p:cTn>
                                        <p:tgtEl>
                                          <p:spTgt spid="111"/>
                                        </p:tgtEl>
                                        <p:attrNameLst>
                                          <p:attrName>style.visibility</p:attrName>
                                        </p:attrNameLst>
                                      </p:cBhvr>
                                      <p:to>
                                        <p:strVal val="visible"/>
                                      </p:to>
                                    </p:set>
                                    <p:anim calcmode="lin" valueType="num">
                                      <p:cBhvr additive="base">
                                        <p:cTn id="342" dur="500" fill="hold"/>
                                        <p:tgtEl>
                                          <p:spTgt spid="111"/>
                                        </p:tgtEl>
                                        <p:attrNameLst>
                                          <p:attrName>ppt_x</p:attrName>
                                        </p:attrNameLst>
                                      </p:cBhvr>
                                      <p:tavLst>
                                        <p:tav tm="0">
                                          <p:val>
                                            <p:strVal val="1+#ppt_w/2"/>
                                          </p:val>
                                        </p:tav>
                                        <p:tav tm="100000">
                                          <p:val>
                                            <p:strVal val="#ppt_x"/>
                                          </p:val>
                                        </p:tav>
                                      </p:tavLst>
                                    </p:anim>
                                    <p:anim calcmode="lin" valueType="num">
                                      <p:cBhvr additive="base">
                                        <p:cTn id="343" dur="500" fill="hold"/>
                                        <p:tgtEl>
                                          <p:spTgt spid="111"/>
                                        </p:tgtEl>
                                        <p:attrNameLst>
                                          <p:attrName>ppt_y</p:attrName>
                                        </p:attrNameLst>
                                      </p:cBhvr>
                                      <p:tavLst>
                                        <p:tav tm="0">
                                          <p:val>
                                            <p:strVal val="#ppt_y"/>
                                          </p:val>
                                        </p:tav>
                                        <p:tav tm="100000">
                                          <p:val>
                                            <p:strVal val="#ppt_y"/>
                                          </p:val>
                                        </p:tav>
                                      </p:tavLst>
                                    </p:anim>
                                  </p:childTnLst>
                                </p:cTn>
                              </p:par>
                              <p:par>
                                <p:cTn id="344" presetID="2" presetClass="entr" presetSubtype="2" fill="hold" grpId="0" nodeType="withEffect">
                                  <p:stCondLst>
                                    <p:cond delay="2000"/>
                                  </p:stCondLst>
                                  <p:childTnLst>
                                    <p:set>
                                      <p:cBhvr>
                                        <p:cTn id="345" dur="1" fill="hold">
                                          <p:stCondLst>
                                            <p:cond delay="0"/>
                                          </p:stCondLst>
                                        </p:cTn>
                                        <p:tgtEl>
                                          <p:spTgt spid="112"/>
                                        </p:tgtEl>
                                        <p:attrNameLst>
                                          <p:attrName>style.visibility</p:attrName>
                                        </p:attrNameLst>
                                      </p:cBhvr>
                                      <p:to>
                                        <p:strVal val="visible"/>
                                      </p:to>
                                    </p:set>
                                    <p:anim calcmode="lin" valueType="num">
                                      <p:cBhvr additive="base">
                                        <p:cTn id="346" dur="500" fill="hold"/>
                                        <p:tgtEl>
                                          <p:spTgt spid="112"/>
                                        </p:tgtEl>
                                        <p:attrNameLst>
                                          <p:attrName>ppt_x</p:attrName>
                                        </p:attrNameLst>
                                      </p:cBhvr>
                                      <p:tavLst>
                                        <p:tav tm="0">
                                          <p:val>
                                            <p:strVal val="1+#ppt_w/2"/>
                                          </p:val>
                                        </p:tav>
                                        <p:tav tm="100000">
                                          <p:val>
                                            <p:strVal val="#ppt_x"/>
                                          </p:val>
                                        </p:tav>
                                      </p:tavLst>
                                    </p:anim>
                                    <p:anim calcmode="lin" valueType="num">
                                      <p:cBhvr additive="base">
                                        <p:cTn id="347" dur="500" fill="hold"/>
                                        <p:tgtEl>
                                          <p:spTgt spid="112"/>
                                        </p:tgtEl>
                                        <p:attrNameLst>
                                          <p:attrName>ppt_y</p:attrName>
                                        </p:attrNameLst>
                                      </p:cBhvr>
                                      <p:tavLst>
                                        <p:tav tm="0">
                                          <p:val>
                                            <p:strVal val="#ppt_y"/>
                                          </p:val>
                                        </p:tav>
                                        <p:tav tm="100000">
                                          <p:val>
                                            <p:strVal val="#ppt_y"/>
                                          </p:val>
                                        </p:tav>
                                      </p:tavLst>
                                    </p:anim>
                                  </p:childTnLst>
                                </p:cTn>
                              </p:par>
                              <p:par>
                                <p:cTn id="348" presetID="2" presetClass="entr" presetSubtype="2" fill="hold" grpId="0" nodeType="withEffect">
                                  <p:stCondLst>
                                    <p:cond delay="2000"/>
                                  </p:stCondLst>
                                  <p:childTnLst>
                                    <p:set>
                                      <p:cBhvr>
                                        <p:cTn id="349" dur="1" fill="hold">
                                          <p:stCondLst>
                                            <p:cond delay="0"/>
                                          </p:stCondLst>
                                        </p:cTn>
                                        <p:tgtEl>
                                          <p:spTgt spid="113"/>
                                        </p:tgtEl>
                                        <p:attrNameLst>
                                          <p:attrName>style.visibility</p:attrName>
                                        </p:attrNameLst>
                                      </p:cBhvr>
                                      <p:to>
                                        <p:strVal val="visible"/>
                                      </p:to>
                                    </p:set>
                                    <p:anim calcmode="lin" valueType="num">
                                      <p:cBhvr additive="base">
                                        <p:cTn id="350" dur="500" fill="hold"/>
                                        <p:tgtEl>
                                          <p:spTgt spid="113"/>
                                        </p:tgtEl>
                                        <p:attrNameLst>
                                          <p:attrName>ppt_x</p:attrName>
                                        </p:attrNameLst>
                                      </p:cBhvr>
                                      <p:tavLst>
                                        <p:tav tm="0">
                                          <p:val>
                                            <p:strVal val="1+#ppt_w/2"/>
                                          </p:val>
                                        </p:tav>
                                        <p:tav tm="100000">
                                          <p:val>
                                            <p:strVal val="#ppt_x"/>
                                          </p:val>
                                        </p:tav>
                                      </p:tavLst>
                                    </p:anim>
                                    <p:anim calcmode="lin" valueType="num">
                                      <p:cBhvr additive="base">
                                        <p:cTn id="351" dur="500" fill="hold"/>
                                        <p:tgtEl>
                                          <p:spTgt spid="113"/>
                                        </p:tgtEl>
                                        <p:attrNameLst>
                                          <p:attrName>ppt_y</p:attrName>
                                        </p:attrNameLst>
                                      </p:cBhvr>
                                      <p:tavLst>
                                        <p:tav tm="0">
                                          <p:val>
                                            <p:strVal val="#ppt_y"/>
                                          </p:val>
                                        </p:tav>
                                        <p:tav tm="100000">
                                          <p:val>
                                            <p:strVal val="#ppt_y"/>
                                          </p:val>
                                        </p:tav>
                                      </p:tavLst>
                                    </p:anim>
                                  </p:childTnLst>
                                </p:cTn>
                              </p:par>
                              <p:par>
                                <p:cTn id="352" presetID="2" presetClass="entr" presetSubtype="2" fill="hold" grpId="0" nodeType="withEffect">
                                  <p:stCondLst>
                                    <p:cond delay="2000"/>
                                  </p:stCondLst>
                                  <p:childTnLst>
                                    <p:set>
                                      <p:cBhvr>
                                        <p:cTn id="353" dur="1" fill="hold">
                                          <p:stCondLst>
                                            <p:cond delay="0"/>
                                          </p:stCondLst>
                                        </p:cTn>
                                        <p:tgtEl>
                                          <p:spTgt spid="114"/>
                                        </p:tgtEl>
                                        <p:attrNameLst>
                                          <p:attrName>style.visibility</p:attrName>
                                        </p:attrNameLst>
                                      </p:cBhvr>
                                      <p:to>
                                        <p:strVal val="visible"/>
                                      </p:to>
                                    </p:set>
                                    <p:anim calcmode="lin" valueType="num">
                                      <p:cBhvr additive="base">
                                        <p:cTn id="354" dur="500" fill="hold"/>
                                        <p:tgtEl>
                                          <p:spTgt spid="114"/>
                                        </p:tgtEl>
                                        <p:attrNameLst>
                                          <p:attrName>ppt_x</p:attrName>
                                        </p:attrNameLst>
                                      </p:cBhvr>
                                      <p:tavLst>
                                        <p:tav tm="0">
                                          <p:val>
                                            <p:strVal val="1+#ppt_w/2"/>
                                          </p:val>
                                        </p:tav>
                                        <p:tav tm="100000">
                                          <p:val>
                                            <p:strVal val="#ppt_x"/>
                                          </p:val>
                                        </p:tav>
                                      </p:tavLst>
                                    </p:anim>
                                    <p:anim calcmode="lin" valueType="num">
                                      <p:cBhvr additive="base">
                                        <p:cTn id="355" dur="500" fill="hold"/>
                                        <p:tgtEl>
                                          <p:spTgt spid="114"/>
                                        </p:tgtEl>
                                        <p:attrNameLst>
                                          <p:attrName>ppt_y</p:attrName>
                                        </p:attrNameLst>
                                      </p:cBhvr>
                                      <p:tavLst>
                                        <p:tav tm="0">
                                          <p:val>
                                            <p:strVal val="#ppt_y"/>
                                          </p:val>
                                        </p:tav>
                                        <p:tav tm="100000">
                                          <p:val>
                                            <p:strVal val="#ppt_y"/>
                                          </p:val>
                                        </p:tav>
                                      </p:tavLst>
                                    </p:anim>
                                  </p:childTnLst>
                                </p:cTn>
                              </p:par>
                              <p:par>
                                <p:cTn id="356" presetID="2" presetClass="entr" presetSubtype="2" fill="hold" grpId="0" nodeType="withEffect">
                                  <p:stCondLst>
                                    <p:cond delay="2000"/>
                                  </p:stCondLst>
                                  <p:childTnLst>
                                    <p:set>
                                      <p:cBhvr>
                                        <p:cTn id="357" dur="1" fill="hold">
                                          <p:stCondLst>
                                            <p:cond delay="0"/>
                                          </p:stCondLst>
                                        </p:cTn>
                                        <p:tgtEl>
                                          <p:spTgt spid="115"/>
                                        </p:tgtEl>
                                        <p:attrNameLst>
                                          <p:attrName>style.visibility</p:attrName>
                                        </p:attrNameLst>
                                      </p:cBhvr>
                                      <p:to>
                                        <p:strVal val="visible"/>
                                      </p:to>
                                    </p:set>
                                    <p:anim calcmode="lin" valueType="num">
                                      <p:cBhvr additive="base">
                                        <p:cTn id="358" dur="500" fill="hold"/>
                                        <p:tgtEl>
                                          <p:spTgt spid="115"/>
                                        </p:tgtEl>
                                        <p:attrNameLst>
                                          <p:attrName>ppt_x</p:attrName>
                                        </p:attrNameLst>
                                      </p:cBhvr>
                                      <p:tavLst>
                                        <p:tav tm="0">
                                          <p:val>
                                            <p:strVal val="1+#ppt_w/2"/>
                                          </p:val>
                                        </p:tav>
                                        <p:tav tm="100000">
                                          <p:val>
                                            <p:strVal val="#ppt_x"/>
                                          </p:val>
                                        </p:tav>
                                      </p:tavLst>
                                    </p:anim>
                                    <p:anim calcmode="lin" valueType="num">
                                      <p:cBhvr additive="base">
                                        <p:cTn id="359" dur="500" fill="hold"/>
                                        <p:tgtEl>
                                          <p:spTgt spid="1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51" grpId="0" animBg="1"/>
      <p:bldP spid="52" grpId="0" animBg="1"/>
      <p:bldP spid="53" grpId="0" animBg="1"/>
      <p:bldP spid="54" grpId="0" animBg="1"/>
      <p:bldP spid="55" grpId="0" animBg="1"/>
      <p:bldP spid="56" grpId="0" animBg="1"/>
      <p:bldP spid="57" grpId="0" animBg="1"/>
      <p:bldP spid="58"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11" grpId="0" animBg="1"/>
      <p:bldP spid="112" grpId="0" animBg="1"/>
      <p:bldP spid="113" grpId="0"/>
      <p:bldP spid="114" grpId="0"/>
      <p:bldP spid="115"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6"/>
          <p:cNvSpPr/>
          <p:nvPr/>
        </p:nvSpPr>
        <p:spPr bwMode="auto">
          <a:xfrm flipH="1">
            <a:off x="6153383" y="4159889"/>
            <a:ext cx="670226" cy="144190"/>
          </a:xfrm>
          <a:custGeom>
            <a:avLst/>
            <a:gdLst>
              <a:gd name="T0" fmla="*/ 20 w 23"/>
              <a:gd name="T1" fmla="*/ 0 h 5"/>
              <a:gd name="T2" fmla="*/ 3 w 23"/>
              <a:gd name="T3" fmla="*/ 0 h 5"/>
              <a:gd name="T4" fmla="*/ 0 w 23"/>
              <a:gd name="T5" fmla="*/ 2 h 5"/>
              <a:gd name="T6" fmla="*/ 3 w 23"/>
              <a:gd name="T7" fmla="*/ 5 h 5"/>
              <a:gd name="T8" fmla="*/ 20 w 23"/>
              <a:gd name="T9" fmla="*/ 5 h 5"/>
              <a:gd name="T10" fmla="*/ 23 w 23"/>
              <a:gd name="T11" fmla="*/ 2 h 5"/>
              <a:gd name="T12" fmla="*/ 20 w 2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3" h="5">
                <a:moveTo>
                  <a:pt x="20" y="0"/>
                </a:moveTo>
                <a:cubicBezTo>
                  <a:pt x="3" y="0"/>
                  <a:pt x="3" y="0"/>
                  <a:pt x="3" y="0"/>
                </a:cubicBezTo>
                <a:cubicBezTo>
                  <a:pt x="1" y="0"/>
                  <a:pt x="0" y="1"/>
                  <a:pt x="0" y="2"/>
                </a:cubicBezTo>
                <a:cubicBezTo>
                  <a:pt x="0" y="4"/>
                  <a:pt x="1" y="5"/>
                  <a:pt x="3" y="5"/>
                </a:cubicBezTo>
                <a:cubicBezTo>
                  <a:pt x="20" y="5"/>
                  <a:pt x="20" y="5"/>
                  <a:pt x="20" y="5"/>
                </a:cubicBezTo>
                <a:cubicBezTo>
                  <a:pt x="22" y="5"/>
                  <a:pt x="23" y="4"/>
                  <a:pt x="23" y="2"/>
                </a:cubicBezTo>
                <a:cubicBezTo>
                  <a:pt x="23" y="1"/>
                  <a:pt x="22" y="0"/>
                  <a:pt x="20"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1" name="Freeform 24"/>
          <p:cNvSpPr/>
          <p:nvPr/>
        </p:nvSpPr>
        <p:spPr>
          <a:xfrm flipH="1">
            <a:off x="5977713" y="3862085"/>
            <a:ext cx="1021563" cy="297804"/>
          </a:xfrm>
          <a:custGeom>
            <a:avLst/>
            <a:gdLst>
              <a:gd name="connsiteX0" fmla="*/ 0 w 2645228"/>
              <a:gd name="connsiteY0" fmla="*/ 0 h 496975"/>
              <a:gd name="connsiteX1" fmla="*/ 2645228 w 2645228"/>
              <a:gd name="connsiteY1" fmla="*/ 0 h 496975"/>
              <a:gd name="connsiteX2" fmla="*/ 2645228 w 2645228"/>
              <a:gd name="connsiteY2" fmla="*/ 56095 h 496975"/>
              <a:gd name="connsiteX3" fmla="*/ 2204348 w 2645228"/>
              <a:gd name="connsiteY3" fmla="*/ 496975 h 496975"/>
              <a:gd name="connsiteX4" fmla="*/ 440880 w 2645228"/>
              <a:gd name="connsiteY4" fmla="*/ 496975 h 496975"/>
              <a:gd name="connsiteX5" fmla="*/ 0 w 2645228"/>
              <a:gd name="connsiteY5" fmla="*/ 56095 h 496975"/>
              <a:gd name="connsiteX6" fmla="*/ 0 w 2645228"/>
              <a:gd name="connsiteY6" fmla="*/ 0 h 496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5228" h="496975">
                <a:moveTo>
                  <a:pt x="0" y="0"/>
                </a:moveTo>
                <a:lnTo>
                  <a:pt x="2645228" y="0"/>
                </a:lnTo>
                <a:lnTo>
                  <a:pt x="2645228" y="56095"/>
                </a:lnTo>
                <a:cubicBezTo>
                  <a:pt x="2645228" y="299586"/>
                  <a:pt x="2447839" y="496975"/>
                  <a:pt x="2204348" y="496975"/>
                </a:cubicBezTo>
                <a:lnTo>
                  <a:pt x="440880" y="496975"/>
                </a:lnTo>
                <a:cubicBezTo>
                  <a:pt x="197389" y="496975"/>
                  <a:pt x="0" y="299586"/>
                  <a:pt x="0" y="56095"/>
                </a:cubicBezTo>
                <a:lnTo>
                  <a:pt x="0" y="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white"/>
              </a:solidFill>
              <a:effectLst/>
              <a:uLnTx/>
              <a:uFillTx/>
              <a:latin typeface="Century Schoolbook" panose="02040604050505020304"/>
              <a:ea typeface="+mn-ea"/>
              <a:cs typeface="+mn-cs"/>
            </a:endParaRPr>
          </a:p>
        </p:txBody>
      </p:sp>
      <p:sp>
        <p:nvSpPr>
          <p:cNvPr id="12" name="Freeform 25"/>
          <p:cNvSpPr/>
          <p:nvPr/>
        </p:nvSpPr>
        <p:spPr>
          <a:xfrm flipH="1">
            <a:off x="6260643" y="4364187"/>
            <a:ext cx="455706" cy="97281"/>
          </a:xfrm>
          <a:custGeom>
            <a:avLst/>
            <a:gdLst>
              <a:gd name="connsiteX0" fmla="*/ 0 w 694404"/>
              <a:gd name="connsiteY0" fmla="*/ 0 h 288475"/>
              <a:gd name="connsiteX1" fmla="*/ 694404 w 694404"/>
              <a:gd name="connsiteY1" fmla="*/ 0 h 288475"/>
              <a:gd name="connsiteX2" fmla="*/ 693800 w 694404"/>
              <a:gd name="connsiteY2" fmla="*/ 5989 h 288475"/>
              <a:gd name="connsiteX3" fmla="*/ 347202 w 694404"/>
              <a:gd name="connsiteY3" fmla="*/ 288475 h 288475"/>
              <a:gd name="connsiteX4" fmla="*/ 604 w 694404"/>
              <a:gd name="connsiteY4" fmla="*/ 5989 h 288475"/>
              <a:gd name="connsiteX5" fmla="*/ 0 w 694404"/>
              <a:gd name="connsiteY5" fmla="*/ 0 h 28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404" h="288475">
                <a:moveTo>
                  <a:pt x="0" y="0"/>
                </a:moveTo>
                <a:lnTo>
                  <a:pt x="694404" y="0"/>
                </a:lnTo>
                <a:lnTo>
                  <a:pt x="693800" y="5989"/>
                </a:lnTo>
                <a:cubicBezTo>
                  <a:pt x="660811" y="167204"/>
                  <a:pt x="518169" y="288475"/>
                  <a:pt x="347202" y="288475"/>
                </a:cubicBezTo>
                <a:cubicBezTo>
                  <a:pt x="176235" y="288475"/>
                  <a:pt x="33593" y="167204"/>
                  <a:pt x="604" y="5989"/>
                </a:cubicBezTo>
                <a:lnTo>
                  <a:pt x="0" y="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white"/>
              </a:solidFill>
              <a:effectLst/>
              <a:uLnTx/>
              <a:uFillTx/>
              <a:latin typeface="Century Schoolbook" panose="02040604050505020304"/>
              <a:ea typeface="+mn-ea"/>
              <a:cs typeface="+mn-cs"/>
            </a:endParaRPr>
          </a:p>
        </p:txBody>
      </p:sp>
      <p:sp>
        <p:nvSpPr>
          <p:cNvPr id="13" name="Freeform 5"/>
          <p:cNvSpPr/>
          <p:nvPr/>
        </p:nvSpPr>
        <p:spPr bwMode="auto">
          <a:xfrm>
            <a:off x="6406517" y="3286673"/>
            <a:ext cx="133315" cy="393995"/>
          </a:xfrm>
          <a:custGeom>
            <a:avLst/>
            <a:gdLst>
              <a:gd name="T0" fmla="*/ 77 w 112"/>
              <a:gd name="T1" fmla="*/ 270 h 331"/>
              <a:gd name="T2" fmla="*/ 44 w 112"/>
              <a:gd name="T3" fmla="*/ 331 h 331"/>
              <a:gd name="T4" fmla="*/ 15 w 112"/>
              <a:gd name="T5" fmla="*/ 328 h 331"/>
              <a:gd name="T6" fmla="*/ 0 w 112"/>
              <a:gd name="T7" fmla="*/ 261 h 331"/>
              <a:gd name="T8" fmla="*/ 35 w 112"/>
              <a:gd name="T9" fmla="*/ 0 h 331"/>
              <a:gd name="T10" fmla="*/ 112 w 112"/>
              <a:gd name="T11" fmla="*/ 11 h 331"/>
              <a:gd name="T12" fmla="*/ 77 w 112"/>
              <a:gd name="T13" fmla="*/ 270 h 331"/>
            </a:gdLst>
            <a:ahLst/>
            <a:cxnLst>
              <a:cxn ang="0">
                <a:pos x="T0" y="T1"/>
              </a:cxn>
              <a:cxn ang="0">
                <a:pos x="T2" y="T3"/>
              </a:cxn>
              <a:cxn ang="0">
                <a:pos x="T4" y="T5"/>
              </a:cxn>
              <a:cxn ang="0">
                <a:pos x="T6" y="T7"/>
              </a:cxn>
              <a:cxn ang="0">
                <a:pos x="T8" y="T9"/>
              </a:cxn>
              <a:cxn ang="0">
                <a:pos x="T10" y="T11"/>
              </a:cxn>
              <a:cxn ang="0">
                <a:pos x="T12" y="T13"/>
              </a:cxn>
            </a:cxnLst>
            <a:rect l="0" t="0" r="r" b="b"/>
            <a:pathLst>
              <a:path w="112" h="331">
                <a:moveTo>
                  <a:pt x="77" y="270"/>
                </a:moveTo>
                <a:lnTo>
                  <a:pt x="44" y="331"/>
                </a:lnTo>
                <a:lnTo>
                  <a:pt x="15" y="328"/>
                </a:lnTo>
                <a:lnTo>
                  <a:pt x="0" y="261"/>
                </a:lnTo>
                <a:lnTo>
                  <a:pt x="35" y="0"/>
                </a:lnTo>
                <a:lnTo>
                  <a:pt x="112" y="11"/>
                </a:lnTo>
                <a:lnTo>
                  <a:pt x="77" y="27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4" name="Freeform 6"/>
          <p:cNvSpPr/>
          <p:nvPr/>
        </p:nvSpPr>
        <p:spPr bwMode="auto">
          <a:xfrm>
            <a:off x="6444606" y="3216444"/>
            <a:ext cx="104748" cy="121412"/>
          </a:xfrm>
          <a:custGeom>
            <a:avLst/>
            <a:gdLst>
              <a:gd name="T0" fmla="*/ 58 w 64"/>
              <a:gd name="T1" fmla="*/ 48 h 74"/>
              <a:gd name="T2" fmla="*/ 27 w 64"/>
              <a:gd name="T3" fmla="*/ 72 h 74"/>
              <a:gd name="T4" fmla="*/ 26 w 64"/>
              <a:gd name="T5" fmla="*/ 72 h 74"/>
              <a:gd name="T6" fmla="*/ 2 w 64"/>
              <a:gd name="T7" fmla="*/ 41 h 74"/>
              <a:gd name="T8" fmla="*/ 6 w 64"/>
              <a:gd name="T9" fmla="*/ 15 h 74"/>
              <a:gd name="T10" fmla="*/ 35 w 64"/>
              <a:gd name="T11" fmla="*/ 7 h 74"/>
              <a:gd name="T12" fmla="*/ 36 w 64"/>
              <a:gd name="T13" fmla="*/ 7 h 74"/>
              <a:gd name="T14" fmla="*/ 62 w 64"/>
              <a:gd name="T15" fmla="*/ 22 h 74"/>
              <a:gd name="T16" fmla="*/ 58 w 64"/>
              <a:gd name="T17"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4">
                <a:moveTo>
                  <a:pt x="58" y="48"/>
                </a:moveTo>
                <a:cubicBezTo>
                  <a:pt x="56" y="63"/>
                  <a:pt x="42" y="74"/>
                  <a:pt x="27" y="72"/>
                </a:cubicBezTo>
                <a:cubicBezTo>
                  <a:pt x="26" y="72"/>
                  <a:pt x="26" y="72"/>
                  <a:pt x="26" y="72"/>
                </a:cubicBezTo>
                <a:cubicBezTo>
                  <a:pt x="11" y="70"/>
                  <a:pt x="0" y="56"/>
                  <a:pt x="2" y="41"/>
                </a:cubicBezTo>
                <a:cubicBezTo>
                  <a:pt x="6" y="15"/>
                  <a:pt x="6" y="15"/>
                  <a:pt x="6" y="15"/>
                </a:cubicBezTo>
                <a:cubicBezTo>
                  <a:pt x="8" y="0"/>
                  <a:pt x="20" y="5"/>
                  <a:pt x="35" y="7"/>
                </a:cubicBezTo>
                <a:cubicBezTo>
                  <a:pt x="36" y="7"/>
                  <a:pt x="36" y="7"/>
                  <a:pt x="36" y="7"/>
                </a:cubicBezTo>
                <a:cubicBezTo>
                  <a:pt x="51" y="9"/>
                  <a:pt x="64" y="7"/>
                  <a:pt x="62" y="22"/>
                </a:cubicBezTo>
                <a:lnTo>
                  <a:pt x="58" y="4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5" name="Freeform 7"/>
          <p:cNvSpPr/>
          <p:nvPr/>
        </p:nvSpPr>
        <p:spPr bwMode="auto">
          <a:xfrm>
            <a:off x="6432704" y="3260485"/>
            <a:ext cx="114270" cy="110700"/>
          </a:xfrm>
          <a:custGeom>
            <a:avLst/>
            <a:gdLst>
              <a:gd name="T0" fmla="*/ 85 w 96"/>
              <a:gd name="T1" fmla="*/ 93 h 93"/>
              <a:gd name="T2" fmla="*/ 0 w 96"/>
              <a:gd name="T3" fmla="*/ 81 h 93"/>
              <a:gd name="T4" fmla="*/ 11 w 96"/>
              <a:gd name="T5" fmla="*/ 0 h 93"/>
              <a:gd name="T6" fmla="*/ 96 w 96"/>
              <a:gd name="T7" fmla="*/ 12 h 93"/>
              <a:gd name="T8" fmla="*/ 85 w 96"/>
              <a:gd name="T9" fmla="*/ 93 h 93"/>
            </a:gdLst>
            <a:ahLst/>
            <a:cxnLst>
              <a:cxn ang="0">
                <a:pos x="T0" y="T1"/>
              </a:cxn>
              <a:cxn ang="0">
                <a:pos x="T2" y="T3"/>
              </a:cxn>
              <a:cxn ang="0">
                <a:pos x="T4" y="T5"/>
              </a:cxn>
              <a:cxn ang="0">
                <a:pos x="T6" y="T7"/>
              </a:cxn>
              <a:cxn ang="0">
                <a:pos x="T8" y="T9"/>
              </a:cxn>
            </a:cxnLst>
            <a:rect l="0" t="0" r="r" b="b"/>
            <a:pathLst>
              <a:path w="96" h="93">
                <a:moveTo>
                  <a:pt x="85" y="93"/>
                </a:moveTo>
                <a:lnTo>
                  <a:pt x="0" y="81"/>
                </a:lnTo>
                <a:lnTo>
                  <a:pt x="11" y="0"/>
                </a:lnTo>
                <a:lnTo>
                  <a:pt x="96" y="12"/>
                </a:lnTo>
                <a:lnTo>
                  <a:pt x="85" y="9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6" name="Freeform 8"/>
          <p:cNvSpPr/>
          <p:nvPr/>
        </p:nvSpPr>
        <p:spPr bwMode="auto">
          <a:xfrm>
            <a:off x="6424371" y="3666383"/>
            <a:ext cx="34520" cy="57135"/>
          </a:xfrm>
          <a:custGeom>
            <a:avLst/>
            <a:gdLst>
              <a:gd name="T0" fmla="*/ 0 w 21"/>
              <a:gd name="T1" fmla="*/ 5 h 35"/>
              <a:gd name="T2" fmla="*/ 5 w 21"/>
              <a:gd name="T3" fmla="*/ 26 h 35"/>
              <a:gd name="T4" fmla="*/ 21 w 21"/>
              <a:gd name="T5" fmla="*/ 9 h 35"/>
              <a:gd name="T6" fmla="*/ 0 w 21"/>
              <a:gd name="T7" fmla="*/ 5 h 35"/>
            </a:gdLst>
            <a:ahLst/>
            <a:cxnLst>
              <a:cxn ang="0">
                <a:pos x="T0" y="T1"/>
              </a:cxn>
              <a:cxn ang="0">
                <a:pos x="T2" y="T3"/>
              </a:cxn>
              <a:cxn ang="0">
                <a:pos x="T4" y="T5"/>
              </a:cxn>
              <a:cxn ang="0">
                <a:pos x="T6" y="T7"/>
              </a:cxn>
            </a:cxnLst>
            <a:rect l="0" t="0" r="r" b="b"/>
            <a:pathLst>
              <a:path w="21" h="35">
                <a:moveTo>
                  <a:pt x="0" y="5"/>
                </a:moveTo>
                <a:cubicBezTo>
                  <a:pt x="0" y="5"/>
                  <a:pt x="3" y="22"/>
                  <a:pt x="5" y="26"/>
                </a:cubicBezTo>
                <a:cubicBezTo>
                  <a:pt x="6" y="31"/>
                  <a:pt x="9" y="35"/>
                  <a:pt x="21" y="9"/>
                </a:cubicBezTo>
                <a:cubicBezTo>
                  <a:pt x="21" y="9"/>
                  <a:pt x="13" y="0"/>
                  <a:pt x="0" y="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7" name="Freeform 9"/>
          <p:cNvSpPr/>
          <p:nvPr/>
        </p:nvSpPr>
        <p:spPr bwMode="auto">
          <a:xfrm>
            <a:off x="6544594" y="3285482"/>
            <a:ext cx="132125" cy="393995"/>
          </a:xfrm>
          <a:custGeom>
            <a:avLst/>
            <a:gdLst>
              <a:gd name="T0" fmla="*/ 75 w 111"/>
              <a:gd name="T1" fmla="*/ 269 h 331"/>
              <a:gd name="T2" fmla="*/ 44 w 111"/>
              <a:gd name="T3" fmla="*/ 331 h 331"/>
              <a:gd name="T4" fmla="*/ 15 w 111"/>
              <a:gd name="T5" fmla="*/ 326 h 331"/>
              <a:gd name="T6" fmla="*/ 0 w 111"/>
              <a:gd name="T7" fmla="*/ 259 h 331"/>
              <a:gd name="T8" fmla="*/ 34 w 111"/>
              <a:gd name="T9" fmla="*/ 0 h 331"/>
              <a:gd name="T10" fmla="*/ 111 w 111"/>
              <a:gd name="T11" fmla="*/ 9 h 331"/>
              <a:gd name="T12" fmla="*/ 75 w 111"/>
              <a:gd name="T13" fmla="*/ 269 h 331"/>
            </a:gdLst>
            <a:ahLst/>
            <a:cxnLst>
              <a:cxn ang="0">
                <a:pos x="T0" y="T1"/>
              </a:cxn>
              <a:cxn ang="0">
                <a:pos x="T2" y="T3"/>
              </a:cxn>
              <a:cxn ang="0">
                <a:pos x="T4" y="T5"/>
              </a:cxn>
              <a:cxn ang="0">
                <a:pos x="T6" y="T7"/>
              </a:cxn>
              <a:cxn ang="0">
                <a:pos x="T8" y="T9"/>
              </a:cxn>
              <a:cxn ang="0">
                <a:pos x="T10" y="T11"/>
              </a:cxn>
              <a:cxn ang="0">
                <a:pos x="T12" y="T13"/>
              </a:cxn>
            </a:cxnLst>
            <a:rect l="0" t="0" r="r" b="b"/>
            <a:pathLst>
              <a:path w="111" h="331">
                <a:moveTo>
                  <a:pt x="75" y="269"/>
                </a:moveTo>
                <a:lnTo>
                  <a:pt x="44" y="331"/>
                </a:lnTo>
                <a:lnTo>
                  <a:pt x="15" y="326"/>
                </a:lnTo>
                <a:lnTo>
                  <a:pt x="0" y="259"/>
                </a:lnTo>
                <a:lnTo>
                  <a:pt x="34" y="0"/>
                </a:lnTo>
                <a:lnTo>
                  <a:pt x="111" y="9"/>
                </a:lnTo>
                <a:lnTo>
                  <a:pt x="75" y="26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8" name="Freeform 10"/>
          <p:cNvSpPr/>
          <p:nvPr/>
        </p:nvSpPr>
        <p:spPr bwMode="auto">
          <a:xfrm>
            <a:off x="6581493" y="3212873"/>
            <a:ext cx="104748" cy="121412"/>
          </a:xfrm>
          <a:custGeom>
            <a:avLst/>
            <a:gdLst>
              <a:gd name="T0" fmla="*/ 58 w 64"/>
              <a:gd name="T1" fmla="*/ 48 h 74"/>
              <a:gd name="T2" fmla="*/ 27 w 64"/>
              <a:gd name="T3" fmla="*/ 72 h 74"/>
              <a:gd name="T4" fmla="*/ 26 w 64"/>
              <a:gd name="T5" fmla="*/ 72 h 74"/>
              <a:gd name="T6" fmla="*/ 2 w 64"/>
              <a:gd name="T7" fmla="*/ 41 h 74"/>
              <a:gd name="T8" fmla="*/ 6 w 64"/>
              <a:gd name="T9" fmla="*/ 15 h 74"/>
              <a:gd name="T10" fmla="*/ 35 w 64"/>
              <a:gd name="T11" fmla="*/ 7 h 74"/>
              <a:gd name="T12" fmla="*/ 36 w 64"/>
              <a:gd name="T13" fmla="*/ 7 h 74"/>
              <a:gd name="T14" fmla="*/ 61 w 64"/>
              <a:gd name="T15" fmla="*/ 23 h 74"/>
              <a:gd name="T16" fmla="*/ 58 w 64"/>
              <a:gd name="T17"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4">
                <a:moveTo>
                  <a:pt x="58" y="48"/>
                </a:moveTo>
                <a:cubicBezTo>
                  <a:pt x="56" y="64"/>
                  <a:pt x="42" y="74"/>
                  <a:pt x="27" y="72"/>
                </a:cubicBezTo>
                <a:cubicBezTo>
                  <a:pt x="26" y="72"/>
                  <a:pt x="26" y="72"/>
                  <a:pt x="26" y="72"/>
                </a:cubicBezTo>
                <a:cubicBezTo>
                  <a:pt x="11" y="70"/>
                  <a:pt x="0" y="56"/>
                  <a:pt x="2" y="41"/>
                </a:cubicBezTo>
                <a:cubicBezTo>
                  <a:pt x="6" y="15"/>
                  <a:pt x="6" y="15"/>
                  <a:pt x="6" y="15"/>
                </a:cubicBezTo>
                <a:cubicBezTo>
                  <a:pt x="8" y="0"/>
                  <a:pt x="20" y="5"/>
                  <a:pt x="35" y="7"/>
                </a:cubicBezTo>
                <a:cubicBezTo>
                  <a:pt x="36" y="7"/>
                  <a:pt x="36" y="7"/>
                  <a:pt x="36" y="7"/>
                </a:cubicBezTo>
                <a:cubicBezTo>
                  <a:pt x="51" y="9"/>
                  <a:pt x="64" y="7"/>
                  <a:pt x="61" y="23"/>
                </a:cubicBezTo>
                <a:lnTo>
                  <a:pt x="58" y="4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9" name="Freeform 11"/>
          <p:cNvSpPr/>
          <p:nvPr/>
        </p:nvSpPr>
        <p:spPr bwMode="auto">
          <a:xfrm>
            <a:off x="6570780" y="3259295"/>
            <a:ext cx="114270" cy="109509"/>
          </a:xfrm>
          <a:custGeom>
            <a:avLst/>
            <a:gdLst>
              <a:gd name="T0" fmla="*/ 85 w 96"/>
              <a:gd name="T1" fmla="*/ 92 h 92"/>
              <a:gd name="T2" fmla="*/ 0 w 96"/>
              <a:gd name="T3" fmla="*/ 81 h 92"/>
              <a:gd name="T4" fmla="*/ 11 w 96"/>
              <a:gd name="T5" fmla="*/ 0 h 92"/>
              <a:gd name="T6" fmla="*/ 96 w 96"/>
              <a:gd name="T7" fmla="*/ 11 h 92"/>
              <a:gd name="T8" fmla="*/ 85 w 96"/>
              <a:gd name="T9" fmla="*/ 92 h 92"/>
            </a:gdLst>
            <a:ahLst/>
            <a:cxnLst>
              <a:cxn ang="0">
                <a:pos x="T0" y="T1"/>
              </a:cxn>
              <a:cxn ang="0">
                <a:pos x="T2" y="T3"/>
              </a:cxn>
              <a:cxn ang="0">
                <a:pos x="T4" y="T5"/>
              </a:cxn>
              <a:cxn ang="0">
                <a:pos x="T6" y="T7"/>
              </a:cxn>
              <a:cxn ang="0">
                <a:pos x="T8" y="T9"/>
              </a:cxn>
            </a:cxnLst>
            <a:rect l="0" t="0" r="r" b="b"/>
            <a:pathLst>
              <a:path w="96" h="92">
                <a:moveTo>
                  <a:pt x="85" y="92"/>
                </a:moveTo>
                <a:lnTo>
                  <a:pt x="0" y="81"/>
                </a:lnTo>
                <a:lnTo>
                  <a:pt x="11" y="0"/>
                </a:lnTo>
                <a:lnTo>
                  <a:pt x="96" y="11"/>
                </a:lnTo>
                <a:lnTo>
                  <a:pt x="85" y="92"/>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0" name="Freeform 12"/>
          <p:cNvSpPr/>
          <p:nvPr/>
        </p:nvSpPr>
        <p:spPr bwMode="auto">
          <a:xfrm>
            <a:off x="6562448" y="3662812"/>
            <a:ext cx="34520" cy="57135"/>
          </a:xfrm>
          <a:custGeom>
            <a:avLst/>
            <a:gdLst>
              <a:gd name="T0" fmla="*/ 0 w 21"/>
              <a:gd name="T1" fmla="*/ 6 h 35"/>
              <a:gd name="T2" fmla="*/ 5 w 21"/>
              <a:gd name="T3" fmla="*/ 27 h 35"/>
              <a:gd name="T4" fmla="*/ 21 w 21"/>
              <a:gd name="T5" fmla="*/ 10 h 35"/>
              <a:gd name="T6" fmla="*/ 0 w 21"/>
              <a:gd name="T7" fmla="*/ 6 h 35"/>
            </a:gdLst>
            <a:ahLst/>
            <a:cxnLst>
              <a:cxn ang="0">
                <a:pos x="T0" y="T1"/>
              </a:cxn>
              <a:cxn ang="0">
                <a:pos x="T2" y="T3"/>
              </a:cxn>
              <a:cxn ang="0">
                <a:pos x="T4" y="T5"/>
              </a:cxn>
              <a:cxn ang="0">
                <a:pos x="T6" y="T7"/>
              </a:cxn>
            </a:cxnLst>
            <a:rect l="0" t="0" r="r" b="b"/>
            <a:pathLst>
              <a:path w="21" h="35">
                <a:moveTo>
                  <a:pt x="0" y="6"/>
                </a:moveTo>
                <a:cubicBezTo>
                  <a:pt x="0" y="6"/>
                  <a:pt x="3" y="22"/>
                  <a:pt x="5" y="27"/>
                </a:cubicBezTo>
                <a:cubicBezTo>
                  <a:pt x="6" y="31"/>
                  <a:pt x="9" y="35"/>
                  <a:pt x="21" y="10"/>
                </a:cubicBezTo>
                <a:cubicBezTo>
                  <a:pt x="21" y="10"/>
                  <a:pt x="13" y="0"/>
                  <a:pt x="0" y="6"/>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1" name="Freeform 13"/>
          <p:cNvSpPr/>
          <p:nvPr/>
        </p:nvSpPr>
        <p:spPr bwMode="auto">
          <a:xfrm>
            <a:off x="6664816" y="3287862"/>
            <a:ext cx="30948" cy="199973"/>
          </a:xfrm>
          <a:custGeom>
            <a:avLst/>
            <a:gdLst>
              <a:gd name="T0" fmla="*/ 4 w 19"/>
              <a:gd name="T1" fmla="*/ 0 h 122"/>
              <a:gd name="T2" fmla="*/ 19 w 19"/>
              <a:gd name="T3" fmla="*/ 16 h 122"/>
              <a:gd name="T4" fmla="*/ 7 w 19"/>
              <a:gd name="T5" fmla="*/ 115 h 122"/>
              <a:gd name="T6" fmla="*/ 0 w 19"/>
              <a:gd name="T7" fmla="*/ 121 h 122"/>
              <a:gd name="T8" fmla="*/ 10 w 19"/>
              <a:gd name="T9" fmla="*/ 43 h 122"/>
              <a:gd name="T10" fmla="*/ 5 w 19"/>
              <a:gd name="T11" fmla="*/ 34 h 122"/>
              <a:gd name="T12" fmla="*/ 4 w 19"/>
              <a:gd name="T13" fmla="*/ 0 h 122"/>
            </a:gdLst>
            <a:ahLst/>
            <a:cxnLst>
              <a:cxn ang="0">
                <a:pos x="T0" y="T1"/>
              </a:cxn>
              <a:cxn ang="0">
                <a:pos x="T2" y="T3"/>
              </a:cxn>
              <a:cxn ang="0">
                <a:pos x="T4" y="T5"/>
              </a:cxn>
              <a:cxn ang="0">
                <a:pos x="T6" y="T7"/>
              </a:cxn>
              <a:cxn ang="0">
                <a:pos x="T8" y="T9"/>
              </a:cxn>
              <a:cxn ang="0">
                <a:pos x="T10" y="T11"/>
              </a:cxn>
              <a:cxn ang="0">
                <a:pos x="T12" y="T13"/>
              </a:cxn>
            </a:cxnLst>
            <a:rect l="0" t="0" r="r" b="b"/>
            <a:pathLst>
              <a:path w="19" h="122">
                <a:moveTo>
                  <a:pt x="4" y="0"/>
                </a:moveTo>
                <a:cubicBezTo>
                  <a:pt x="4" y="0"/>
                  <a:pt x="18" y="10"/>
                  <a:pt x="19" y="16"/>
                </a:cubicBezTo>
                <a:cubicBezTo>
                  <a:pt x="19" y="21"/>
                  <a:pt x="7" y="115"/>
                  <a:pt x="7" y="115"/>
                </a:cubicBezTo>
                <a:cubicBezTo>
                  <a:pt x="7" y="115"/>
                  <a:pt x="8" y="122"/>
                  <a:pt x="0" y="121"/>
                </a:cubicBezTo>
                <a:cubicBezTo>
                  <a:pt x="10" y="43"/>
                  <a:pt x="10" y="43"/>
                  <a:pt x="10" y="43"/>
                </a:cubicBezTo>
                <a:cubicBezTo>
                  <a:pt x="5" y="34"/>
                  <a:pt x="5" y="34"/>
                  <a:pt x="5" y="34"/>
                </a:cubicBezTo>
                <a:cubicBezTo>
                  <a:pt x="4" y="0"/>
                  <a:pt x="4" y="0"/>
                  <a:pt x="4"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22" name="Group 123"/>
          <p:cNvGrpSpPr/>
          <p:nvPr/>
        </p:nvGrpSpPr>
        <p:grpSpPr>
          <a:xfrm>
            <a:off x="5738750" y="3195912"/>
            <a:ext cx="613013" cy="465414"/>
            <a:chOff x="7170738" y="4168775"/>
            <a:chExt cx="817563" cy="620713"/>
          </a:xfrm>
          <a:solidFill>
            <a:schemeClr val="tx2">
              <a:lumMod val="20000"/>
              <a:lumOff val="80000"/>
            </a:schemeClr>
          </a:solidFill>
        </p:grpSpPr>
        <p:sp>
          <p:nvSpPr>
            <p:cNvPr id="23" name="Freeform 14"/>
            <p:cNvSpPr/>
            <p:nvPr/>
          </p:nvSpPr>
          <p:spPr bwMode="auto">
            <a:xfrm>
              <a:off x="7170738" y="4168775"/>
              <a:ext cx="785813" cy="354013"/>
            </a:xfrm>
            <a:custGeom>
              <a:avLst/>
              <a:gdLst>
                <a:gd name="T0" fmla="*/ 246 w 495"/>
                <a:gd name="T1" fmla="*/ 223 h 223"/>
                <a:gd name="T2" fmla="*/ 0 w 495"/>
                <a:gd name="T3" fmla="*/ 111 h 223"/>
                <a:gd name="T4" fmla="*/ 252 w 495"/>
                <a:gd name="T5" fmla="*/ 0 h 223"/>
                <a:gd name="T6" fmla="*/ 495 w 495"/>
                <a:gd name="T7" fmla="*/ 109 h 223"/>
                <a:gd name="T8" fmla="*/ 246 w 495"/>
                <a:gd name="T9" fmla="*/ 223 h 223"/>
              </a:gdLst>
              <a:ahLst/>
              <a:cxnLst>
                <a:cxn ang="0">
                  <a:pos x="T0" y="T1"/>
                </a:cxn>
                <a:cxn ang="0">
                  <a:pos x="T2" y="T3"/>
                </a:cxn>
                <a:cxn ang="0">
                  <a:pos x="T4" y="T5"/>
                </a:cxn>
                <a:cxn ang="0">
                  <a:pos x="T6" y="T7"/>
                </a:cxn>
                <a:cxn ang="0">
                  <a:pos x="T8" y="T9"/>
                </a:cxn>
              </a:cxnLst>
              <a:rect l="0" t="0" r="r" b="b"/>
              <a:pathLst>
                <a:path w="495" h="223">
                  <a:moveTo>
                    <a:pt x="246" y="223"/>
                  </a:moveTo>
                  <a:lnTo>
                    <a:pt x="0" y="111"/>
                  </a:lnTo>
                  <a:lnTo>
                    <a:pt x="252" y="0"/>
                  </a:lnTo>
                  <a:lnTo>
                    <a:pt x="495" y="109"/>
                  </a:lnTo>
                  <a:lnTo>
                    <a:pt x="246" y="2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4" name="Rectangle 15"/>
            <p:cNvSpPr>
              <a:spLocks noChangeArrowheads="1"/>
            </p:cNvSpPr>
            <p:nvPr/>
          </p:nvSpPr>
          <p:spPr bwMode="auto">
            <a:xfrm>
              <a:off x="7924800" y="4335463"/>
              <a:ext cx="23813" cy="257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5" name="Oval 16"/>
            <p:cNvSpPr>
              <a:spLocks noChangeArrowheads="1"/>
            </p:cNvSpPr>
            <p:nvPr/>
          </p:nvSpPr>
          <p:spPr bwMode="auto">
            <a:xfrm>
              <a:off x="7897813" y="4564063"/>
              <a:ext cx="76200" cy="777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6" name="Freeform 17"/>
            <p:cNvSpPr/>
            <p:nvPr/>
          </p:nvSpPr>
          <p:spPr bwMode="auto">
            <a:xfrm>
              <a:off x="7888288" y="4605338"/>
              <a:ext cx="55563" cy="171450"/>
            </a:xfrm>
            <a:custGeom>
              <a:avLst/>
              <a:gdLst>
                <a:gd name="T0" fmla="*/ 14 w 26"/>
                <a:gd name="T1" fmla="*/ 4 h 79"/>
                <a:gd name="T2" fmla="*/ 6 w 26"/>
                <a:gd name="T3" fmla="*/ 79 h 79"/>
                <a:gd name="T4" fmla="*/ 26 w 26"/>
                <a:gd name="T5" fmla="*/ 79 h 79"/>
                <a:gd name="T6" fmla="*/ 26 w 26"/>
                <a:gd name="T7" fmla="*/ 0 h 79"/>
                <a:gd name="T8" fmla="*/ 14 w 26"/>
                <a:gd name="T9" fmla="*/ 4 h 79"/>
              </a:gdLst>
              <a:ahLst/>
              <a:cxnLst>
                <a:cxn ang="0">
                  <a:pos x="T0" y="T1"/>
                </a:cxn>
                <a:cxn ang="0">
                  <a:pos x="T2" y="T3"/>
                </a:cxn>
                <a:cxn ang="0">
                  <a:pos x="T4" y="T5"/>
                </a:cxn>
                <a:cxn ang="0">
                  <a:pos x="T6" y="T7"/>
                </a:cxn>
                <a:cxn ang="0">
                  <a:pos x="T8" y="T9"/>
                </a:cxn>
              </a:cxnLst>
              <a:rect l="0" t="0" r="r" b="b"/>
              <a:pathLst>
                <a:path w="26" h="79">
                  <a:moveTo>
                    <a:pt x="14" y="4"/>
                  </a:moveTo>
                  <a:cubicBezTo>
                    <a:pt x="14" y="4"/>
                    <a:pt x="0" y="34"/>
                    <a:pt x="6" y="79"/>
                  </a:cubicBezTo>
                  <a:cubicBezTo>
                    <a:pt x="26" y="79"/>
                    <a:pt x="26" y="79"/>
                    <a:pt x="26" y="79"/>
                  </a:cubicBezTo>
                  <a:cubicBezTo>
                    <a:pt x="26" y="0"/>
                    <a:pt x="26" y="0"/>
                    <a:pt x="26" y="0"/>
                  </a:cubicBezTo>
                  <a:cubicBezTo>
                    <a:pt x="26" y="0"/>
                    <a:pt x="14" y="7"/>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7" name="Freeform 18"/>
            <p:cNvSpPr/>
            <p:nvPr/>
          </p:nvSpPr>
          <p:spPr bwMode="auto">
            <a:xfrm>
              <a:off x="7932738" y="4605338"/>
              <a:ext cx="55563" cy="171450"/>
            </a:xfrm>
            <a:custGeom>
              <a:avLst/>
              <a:gdLst>
                <a:gd name="T0" fmla="*/ 11 w 25"/>
                <a:gd name="T1" fmla="*/ 4 h 79"/>
                <a:gd name="T2" fmla="*/ 20 w 25"/>
                <a:gd name="T3" fmla="*/ 79 h 79"/>
                <a:gd name="T4" fmla="*/ 0 w 25"/>
                <a:gd name="T5" fmla="*/ 79 h 79"/>
                <a:gd name="T6" fmla="*/ 0 w 25"/>
                <a:gd name="T7" fmla="*/ 0 h 79"/>
                <a:gd name="T8" fmla="*/ 11 w 25"/>
                <a:gd name="T9" fmla="*/ 4 h 79"/>
              </a:gdLst>
              <a:ahLst/>
              <a:cxnLst>
                <a:cxn ang="0">
                  <a:pos x="T0" y="T1"/>
                </a:cxn>
                <a:cxn ang="0">
                  <a:pos x="T2" y="T3"/>
                </a:cxn>
                <a:cxn ang="0">
                  <a:pos x="T4" y="T5"/>
                </a:cxn>
                <a:cxn ang="0">
                  <a:pos x="T6" y="T7"/>
                </a:cxn>
                <a:cxn ang="0">
                  <a:pos x="T8" y="T9"/>
                </a:cxn>
              </a:cxnLst>
              <a:rect l="0" t="0" r="r" b="b"/>
              <a:pathLst>
                <a:path w="25" h="79">
                  <a:moveTo>
                    <a:pt x="11" y="4"/>
                  </a:moveTo>
                  <a:cubicBezTo>
                    <a:pt x="11" y="4"/>
                    <a:pt x="25" y="34"/>
                    <a:pt x="20" y="79"/>
                  </a:cubicBezTo>
                  <a:cubicBezTo>
                    <a:pt x="0" y="79"/>
                    <a:pt x="0" y="79"/>
                    <a:pt x="0" y="79"/>
                  </a:cubicBezTo>
                  <a:cubicBezTo>
                    <a:pt x="0" y="0"/>
                    <a:pt x="0" y="0"/>
                    <a:pt x="0" y="0"/>
                  </a:cubicBezTo>
                  <a:cubicBezTo>
                    <a:pt x="0" y="0"/>
                    <a:pt x="11" y="7"/>
                    <a:pt x="1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8" name="Freeform 19"/>
            <p:cNvSpPr/>
            <p:nvPr/>
          </p:nvSpPr>
          <p:spPr bwMode="auto">
            <a:xfrm>
              <a:off x="7327900" y="4449763"/>
              <a:ext cx="455613" cy="339725"/>
            </a:xfrm>
            <a:custGeom>
              <a:avLst/>
              <a:gdLst>
                <a:gd name="T0" fmla="*/ 209 w 209"/>
                <a:gd name="T1" fmla="*/ 0 h 156"/>
                <a:gd name="T2" fmla="*/ 104 w 209"/>
                <a:gd name="T3" fmla="*/ 49 h 156"/>
                <a:gd name="T4" fmla="*/ 0 w 209"/>
                <a:gd name="T5" fmla="*/ 0 h 156"/>
                <a:gd name="T6" fmla="*/ 0 w 209"/>
                <a:gd name="T7" fmla="*/ 120 h 156"/>
                <a:gd name="T8" fmla="*/ 102 w 209"/>
                <a:gd name="T9" fmla="*/ 156 h 156"/>
                <a:gd name="T10" fmla="*/ 102 w 209"/>
                <a:gd name="T11" fmla="*/ 156 h 156"/>
                <a:gd name="T12" fmla="*/ 104 w 209"/>
                <a:gd name="T13" fmla="*/ 156 h 156"/>
                <a:gd name="T14" fmla="*/ 107 w 209"/>
                <a:gd name="T15" fmla="*/ 156 h 156"/>
                <a:gd name="T16" fmla="*/ 107 w 209"/>
                <a:gd name="T17" fmla="*/ 156 h 156"/>
                <a:gd name="T18" fmla="*/ 209 w 209"/>
                <a:gd name="T19" fmla="*/ 120 h 156"/>
                <a:gd name="T20" fmla="*/ 209 w 209"/>
                <a:gd name="T21"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9" h="156">
                  <a:moveTo>
                    <a:pt x="209" y="0"/>
                  </a:moveTo>
                  <a:cubicBezTo>
                    <a:pt x="209" y="1"/>
                    <a:pt x="121" y="41"/>
                    <a:pt x="104" y="49"/>
                  </a:cubicBezTo>
                  <a:cubicBezTo>
                    <a:pt x="87" y="41"/>
                    <a:pt x="0" y="1"/>
                    <a:pt x="0" y="0"/>
                  </a:cubicBezTo>
                  <a:cubicBezTo>
                    <a:pt x="0" y="120"/>
                    <a:pt x="0" y="120"/>
                    <a:pt x="0" y="120"/>
                  </a:cubicBezTo>
                  <a:cubicBezTo>
                    <a:pt x="28" y="150"/>
                    <a:pt x="84" y="155"/>
                    <a:pt x="102" y="156"/>
                  </a:cubicBezTo>
                  <a:cubicBezTo>
                    <a:pt x="102" y="156"/>
                    <a:pt x="102" y="156"/>
                    <a:pt x="102" y="156"/>
                  </a:cubicBezTo>
                  <a:cubicBezTo>
                    <a:pt x="102" y="156"/>
                    <a:pt x="103" y="156"/>
                    <a:pt x="104" y="156"/>
                  </a:cubicBezTo>
                  <a:cubicBezTo>
                    <a:pt x="106" y="156"/>
                    <a:pt x="107" y="156"/>
                    <a:pt x="107" y="156"/>
                  </a:cubicBezTo>
                  <a:cubicBezTo>
                    <a:pt x="107" y="156"/>
                    <a:pt x="107" y="156"/>
                    <a:pt x="107" y="156"/>
                  </a:cubicBezTo>
                  <a:cubicBezTo>
                    <a:pt x="125" y="155"/>
                    <a:pt x="181" y="150"/>
                    <a:pt x="209" y="120"/>
                  </a:cubicBezTo>
                  <a:lnTo>
                    <a:pt x="20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29" name="Freeform 20"/>
          <p:cNvSpPr>
            <a:spLocks noEditPoints="1"/>
          </p:cNvSpPr>
          <p:nvPr/>
        </p:nvSpPr>
        <p:spPr bwMode="auto">
          <a:xfrm>
            <a:off x="5240008" y="1607138"/>
            <a:ext cx="358285" cy="377330"/>
          </a:xfrm>
          <a:custGeom>
            <a:avLst/>
            <a:gdLst>
              <a:gd name="T0" fmla="*/ 168 w 219"/>
              <a:gd name="T1" fmla="*/ 224 h 231"/>
              <a:gd name="T2" fmla="*/ 197 w 219"/>
              <a:gd name="T3" fmla="*/ 212 h 231"/>
              <a:gd name="T4" fmla="*/ 168 w 219"/>
              <a:gd name="T5" fmla="*/ 132 h 231"/>
              <a:gd name="T6" fmla="*/ 168 w 219"/>
              <a:gd name="T7" fmla="*/ 150 h 231"/>
              <a:gd name="T8" fmla="*/ 192 w 219"/>
              <a:gd name="T9" fmla="*/ 190 h 231"/>
              <a:gd name="T10" fmla="*/ 168 w 219"/>
              <a:gd name="T11" fmla="*/ 209 h 231"/>
              <a:gd name="T12" fmla="*/ 168 w 219"/>
              <a:gd name="T13" fmla="*/ 224 h 231"/>
              <a:gd name="T14" fmla="*/ 168 w 219"/>
              <a:gd name="T15" fmla="*/ 203 h 231"/>
              <a:gd name="T16" fmla="*/ 168 w 219"/>
              <a:gd name="T17" fmla="*/ 157 h 231"/>
              <a:gd name="T18" fmla="*/ 181 w 219"/>
              <a:gd name="T19" fmla="*/ 187 h 231"/>
              <a:gd name="T20" fmla="*/ 168 w 219"/>
              <a:gd name="T21" fmla="*/ 203 h 231"/>
              <a:gd name="T22" fmla="*/ 146 w 219"/>
              <a:gd name="T23" fmla="*/ 112 h 231"/>
              <a:gd name="T24" fmla="*/ 141 w 219"/>
              <a:gd name="T25" fmla="*/ 98 h 231"/>
              <a:gd name="T26" fmla="*/ 141 w 219"/>
              <a:gd name="T27" fmla="*/ 44 h 231"/>
              <a:gd name="T28" fmla="*/ 146 w 219"/>
              <a:gd name="T29" fmla="*/ 37 h 231"/>
              <a:gd name="T30" fmla="*/ 148 w 219"/>
              <a:gd name="T31" fmla="*/ 37 h 231"/>
              <a:gd name="T32" fmla="*/ 148 w 219"/>
              <a:gd name="T33" fmla="*/ 14 h 231"/>
              <a:gd name="T34" fmla="*/ 146 w 219"/>
              <a:gd name="T35" fmla="*/ 14 h 231"/>
              <a:gd name="T36" fmla="*/ 146 w 219"/>
              <a:gd name="T37" fmla="*/ 13 h 231"/>
              <a:gd name="T38" fmla="*/ 114 w 219"/>
              <a:gd name="T39" fmla="*/ 0 h 231"/>
              <a:gd name="T40" fmla="*/ 81 w 219"/>
              <a:gd name="T41" fmla="*/ 13 h 231"/>
              <a:gd name="T42" fmla="*/ 81 w 219"/>
              <a:gd name="T43" fmla="*/ 14 h 231"/>
              <a:gd name="T44" fmla="*/ 80 w 219"/>
              <a:gd name="T45" fmla="*/ 14 h 231"/>
              <a:gd name="T46" fmla="*/ 80 w 219"/>
              <a:gd name="T47" fmla="*/ 37 h 231"/>
              <a:gd name="T48" fmla="*/ 81 w 219"/>
              <a:gd name="T49" fmla="*/ 37 h 231"/>
              <a:gd name="T50" fmla="*/ 90 w 219"/>
              <a:gd name="T51" fmla="*/ 45 h 231"/>
              <a:gd name="T52" fmla="*/ 90 w 219"/>
              <a:gd name="T53" fmla="*/ 98 h 231"/>
              <a:gd name="T54" fmla="*/ 83 w 219"/>
              <a:gd name="T55" fmla="*/ 112 h 231"/>
              <a:gd name="T56" fmla="*/ 31 w 219"/>
              <a:gd name="T57" fmla="*/ 212 h 231"/>
              <a:gd name="T58" fmla="*/ 114 w 219"/>
              <a:gd name="T59" fmla="*/ 230 h 231"/>
              <a:gd name="T60" fmla="*/ 168 w 219"/>
              <a:gd name="T61" fmla="*/ 224 h 231"/>
              <a:gd name="T62" fmla="*/ 168 w 219"/>
              <a:gd name="T63" fmla="*/ 209 h 231"/>
              <a:gd name="T64" fmla="*/ 144 w 219"/>
              <a:gd name="T65" fmla="*/ 212 h 231"/>
              <a:gd name="T66" fmla="*/ 144 w 219"/>
              <a:gd name="T67" fmla="*/ 212 h 231"/>
              <a:gd name="T68" fmla="*/ 168 w 219"/>
              <a:gd name="T69" fmla="*/ 203 h 231"/>
              <a:gd name="T70" fmla="*/ 168 w 219"/>
              <a:gd name="T71" fmla="*/ 157 h 231"/>
              <a:gd name="T72" fmla="*/ 149 w 219"/>
              <a:gd name="T73" fmla="*/ 134 h 231"/>
              <a:gd name="T74" fmla="*/ 168 w 219"/>
              <a:gd name="T75" fmla="*/ 150 h 231"/>
              <a:gd name="T76" fmla="*/ 168 w 219"/>
              <a:gd name="T77" fmla="*/ 132 h 231"/>
              <a:gd name="T78" fmla="*/ 146 w 219"/>
              <a:gd name="T79" fmla="*/ 1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9" h="231">
                <a:moveTo>
                  <a:pt x="168" y="224"/>
                </a:moveTo>
                <a:cubicBezTo>
                  <a:pt x="179" y="221"/>
                  <a:pt x="189" y="217"/>
                  <a:pt x="197" y="212"/>
                </a:cubicBezTo>
                <a:cubicBezTo>
                  <a:pt x="219" y="196"/>
                  <a:pt x="191" y="157"/>
                  <a:pt x="168" y="132"/>
                </a:cubicBezTo>
                <a:cubicBezTo>
                  <a:pt x="168" y="150"/>
                  <a:pt x="168" y="150"/>
                  <a:pt x="168" y="150"/>
                </a:cubicBezTo>
                <a:cubicBezTo>
                  <a:pt x="180" y="162"/>
                  <a:pt x="193" y="177"/>
                  <a:pt x="192" y="190"/>
                </a:cubicBezTo>
                <a:cubicBezTo>
                  <a:pt x="192" y="201"/>
                  <a:pt x="180" y="207"/>
                  <a:pt x="168" y="209"/>
                </a:cubicBezTo>
                <a:cubicBezTo>
                  <a:pt x="168" y="224"/>
                  <a:pt x="168" y="224"/>
                  <a:pt x="168" y="224"/>
                </a:cubicBezTo>
                <a:close/>
                <a:moveTo>
                  <a:pt x="168" y="203"/>
                </a:moveTo>
                <a:cubicBezTo>
                  <a:pt x="168" y="157"/>
                  <a:pt x="168" y="157"/>
                  <a:pt x="168" y="157"/>
                </a:cubicBezTo>
                <a:cubicBezTo>
                  <a:pt x="175" y="167"/>
                  <a:pt x="182" y="179"/>
                  <a:pt x="181" y="187"/>
                </a:cubicBezTo>
                <a:cubicBezTo>
                  <a:pt x="180" y="194"/>
                  <a:pt x="175" y="199"/>
                  <a:pt x="168" y="203"/>
                </a:cubicBezTo>
                <a:close/>
                <a:moveTo>
                  <a:pt x="146" y="112"/>
                </a:moveTo>
                <a:cubicBezTo>
                  <a:pt x="146" y="112"/>
                  <a:pt x="141" y="109"/>
                  <a:pt x="141" y="98"/>
                </a:cubicBezTo>
                <a:cubicBezTo>
                  <a:pt x="141" y="90"/>
                  <a:pt x="141" y="56"/>
                  <a:pt x="141" y="44"/>
                </a:cubicBezTo>
                <a:cubicBezTo>
                  <a:pt x="144" y="43"/>
                  <a:pt x="146" y="40"/>
                  <a:pt x="146" y="37"/>
                </a:cubicBezTo>
                <a:cubicBezTo>
                  <a:pt x="148" y="37"/>
                  <a:pt x="148" y="37"/>
                  <a:pt x="148" y="37"/>
                </a:cubicBezTo>
                <a:cubicBezTo>
                  <a:pt x="148" y="14"/>
                  <a:pt x="148" y="14"/>
                  <a:pt x="148" y="14"/>
                </a:cubicBezTo>
                <a:cubicBezTo>
                  <a:pt x="146" y="14"/>
                  <a:pt x="146" y="14"/>
                  <a:pt x="146" y="14"/>
                </a:cubicBezTo>
                <a:cubicBezTo>
                  <a:pt x="146" y="14"/>
                  <a:pt x="146" y="13"/>
                  <a:pt x="146" y="13"/>
                </a:cubicBezTo>
                <a:cubicBezTo>
                  <a:pt x="146" y="6"/>
                  <a:pt x="132" y="0"/>
                  <a:pt x="114" y="0"/>
                </a:cubicBezTo>
                <a:cubicBezTo>
                  <a:pt x="95" y="0"/>
                  <a:pt x="81" y="6"/>
                  <a:pt x="81" y="13"/>
                </a:cubicBezTo>
                <a:cubicBezTo>
                  <a:pt x="81" y="13"/>
                  <a:pt x="81" y="14"/>
                  <a:pt x="81" y="14"/>
                </a:cubicBezTo>
                <a:cubicBezTo>
                  <a:pt x="80" y="14"/>
                  <a:pt x="80" y="14"/>
                  <a:pt x="80" y="14"/>
                </a:cubicBezTo>
                <a:cubicBezTo>
                  <a:pt x="80" y="37"/>
                  <a:pt x="80" y="37"/>
                  <a:pt x="80" y="37"/>
                </a:cubicBezTo>
                <a:cubicBezTo>
                  <a:pt x="81" y="37"/>
                  <a:pt x="81" y="37"/>
                  <a:pt x="81" y="37"/>
                </a:cubicBezTo>
                <a:cubicBezTo>
                  <a:pt x="81" y="40"/>
                  <a:pt x="84" y="43"/>
                  <a:pt x="90" y="45"/>
                </a:cubicBezTo>
                <a:cubicBezTo>
                  <a:pt x="90" y="56"/>
                  <a:pt x="90" y="90"/>
                  <a:pt x="90" y="98"/>
                </a:cubicBezTo>
                <a:cubicBezTo>
                  <a:pt x="90" y="109"/>
                  <a:pt x="83" y="112"/>
                  <a:pt x="83" y="112"/>
                </a:cubicBezTo>
                <a:cubicBezTo>
                  <a:pt x="71" y="119"/>
                  <a:pt x="0" y="190"/>
                  <a:pt x="31" y="212"/>
                </a:cubicBezTo>
                <a:cubicBezTo>
                  <a:pt x="58" y="231"/>
                  <a:pt x="105" y="230"/>
                  <a:pt x="114" y="230"/>
                </a:cubicBezTo>
                <a:cubicBezTo>
                  <a:pt x="121" y="230"/>
                  <a:pt x="145" y="230"/>
                  <a:pt x="168" y="224"/>
                </a:cubicBezTo>
                <a:cubicBezTo>
                  <a:pt x="168" y="209"/>
                  <a:pt x="168" y="209"/>
                  <a:pt x="168" y="209"/>
                </a:cubicBezTo>
                <a:cubicBezTo>
                  <a:pt x="156" y="212"/>
                  <a:pt x="144" y="212"/>
                  <a:pt x="144" y="212"/>
                </a:cubicBezTo>
                <a:cubicBezTo>
                  <a:pt x="144" y="212"/>
                  <a:pt x="144" y="212"/>
                  <a:pt x="144" y="212"/>
                </a:cubicBezTo>
                <a:cubicBezTo>
                  <a:pt x="144" y="212"/>
                  <a:pt x="158" y="210"/>
                  <a:pt x="168" y="203"/>
                </a:cubicBezTo>
                <a:cubicBezTo>
                  <a:pt x="168" y="157"/>
                  <a:pt x="168" y="157"/>
                  <a:pt x="168" y="157"/>
                </a:cubicBezTo>
                <a:cubicBezTo>
                  <a:pt x="159" y="144"/>
                  <a:pt x="149" y="134"/>
                  <a:pt x="149" y="134"/>
                </a:cubicBezTo>
                <a:cubicBezTo>
                  <a:pt x="149" y="134"/>
                  <a:pt x="158" y="141"/>
                  <a:pt x="168" y="150"/>
                </a:cubicBezTo>
                <a:cubicBezTo>
                  <a:pt x="168" y="132"/>
                  <a:pt x="168" y="132"/>
                  <a:pt x="168" y="132"/>
                </a:cubicBezTo>
                <a:cubicBezTo>
                  <a:pt x="159" y="122"/>
                  <a:pt x="150" y="114"/>
                  <a:pt x="146" y="112"/>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0" name="Oval 21"/>
          <p:cNvSpPr>
            <a:spLocks noChangeArrowheads="1"/>
          </p:cNvSpPr>
          <p:nvPr/>
        </p:nvSpPr>
        <p:spPr bwMode="auto">
          <a:xfrm>
            <a:off x="7526604" y="1519054"/>
            <a:ext cx="105938" cy="105938"/>
          </a:xfrm>
          <a:prstGeom prst="ellipse">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1" name="Freeform 22"/>
          <p:cNvSpPr/>
          <p:nvPr/>
        </p:nvSpPr>
        <p:spPr bwMode="auto">
          <a:xfrm>
            <a:off x="7564693" y="1597615"/>
            <a:ext cx="166644" cy="347572"/>
          </a:xfrm>
          <a:custGeom>
            <a:avLst/>
            <a:gdLst>
              <a:gd name="T0" fmla="*/ 0 w 102"/>
              <a:gd name="T1" fmla="*/ 6 h 213"/>
              <a:gd name="T2" fmla="*/ 68 w 102"/>
              <a:gd name="T3" fmla="*/ 184 h 213"/>
              <a:gd name="T4" fmla="*/ 99 w 102"/>
              <a:gd name="T5" fmla="*/ 213 h 213"/>
              <a:gd name="T6" fmla="*/ 23 w 102"/>
              <a:gd name="T7" fmla="*/ 0 h 213"/>
              <a:gd name="T8" fmla="*/ 0 w 102"/>
              <a:gd name="T9" fmla="*/ 6 h 213"/>
            </a:gdLst>
            <a:ahLst/>
            <a:cxnLst>
              <a:cxn ang="0">
                <a:pos x="T0" y="T1"/>
              </a:cxn>
              <a:cxn ang="0">
                <a:pos x="T2" y="T3"/>
              </a:cxn>
              <a:cxn ang="0">
                <a:pos x="T4" y="T5"/>
              </a:cxn>
              <a:cxn ang="0">
                <a:pos x="T6" y="T7"/>
              </a:cxn>
              <a:cxn ang="0">
                <a:pos x="T8" y="T9"/>
              </a:cxn>
            </a:cxnLst>
            <a:rect l="0" t="0" r="r" b="b"/>
            <a:pathLst>
              <a:path w="102" h="213">
                <a:moveTo>
                  <a:pt x="0" y="6"/>
                </a:moveTo>
                <a:cubicBezTo>
                  <a:pt x="0" y="7"/>
                  <a:pt x="68" y="184"/>
                  <a:pt x="68" y="184"/>
                </a:cubicBezTo>
                <a:cubicBezTo>
                  <a:pt x="68" y="184"/>
                  <a:pt x="96" y="213"/>
                  <a:pt x="99" y="213"/>
                </a:cubicBezTo>
                <a:cubicBezTo>
                  <a:pt x="102" y="213"/>
                  <a:pt x="23" y="0"/>
                  <a:pt x="23" y="0"/>
                </a:cubicBezTo>
                <a:lnTo>
                  <a:pt x="0" y="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2" name="Freeform 23"/>
          <p:cNvSpPr/>
          <p:nvPr/>
        </p:nvSpPr>
        <p:spPr bwMode="auto">
          <a:xfrm>
            <a:off x="7418285" y="1597615"/>
            <a:ext cx="178547" cy="342811"/>
          </a:xfrm>
          <a:custGeom>
            <a:avLst/>
            <a:gdLst>
              <a:gd name="T0" fmla="*/ 149 w 150"/>
              <a:gd name="T1" fmla="*/ 14 h 288"/>
              <a:gd name="T2" fmla="*/ 40 w 150"/>
              <a:gd name="T3" fmla="*/ 248 h 288"/>
              <a:gd name="T4" fmla="*/ 0 w 150"/>
              <a:gd name="T5" fmla="*/ 288 h 288"/>
              <a:gd name="T6" fmla="*/ 11 w 150"/>
              <a:gd name="T7" fmla="*/ 233 h 288"/>
              <a:gd name="T8" fmla="*/ 117 w 150"/>
              <a:gd name="T9" fmla="*/ 0 h 288"/>
              <a:gd name="T10" fmla="*/ 150 w 150"/>
              <a:gd name="T11" fmla="*/ 11 h 288"/>
              <a:gd name="T12" fmla="*/ 149 w 150"/>
              <a:gd name="T13" fmla="*/ 14 h 288"/>
            </a:gdLst>
            <a:ahLst/>
            <a:cxnLst>
              <a:cxn ang="0">
                <a:pos x="T0" y="T1"/>
              </a:cxn>
              <a:cxn ang="0">
                <a:pos x="T2" y="T3"/>
              </a:cxn>
              <a:cxn ang="0">
                <a:pos x="T4" y="T5"/>
              </a:cxn>
              <a:cxn ang="0">
                <a:pos x="T6" y="T7"/>
              </a:cxn>
              <a:cxn ang="0">
                <a:pos x="T8" y="T9"/>
              </a:cxn>
              <a:cxn ang="0">
                <a:pos x="T10" y="T11"/>
              </a:cxn>
              <a:cxn ang="0">
                <a:pos x="T12" y="T13"/>
              </a:cxn>
            </a:cxnLst>
            <a:rect l="0" t="0" r="r" b="b"/>
            <a:pathLst>
              <a:path w="150" h="288">
                <a:moveTo>
                  <a:pt x="149" y="14"/>
                </a:moveTo>
                <a:lnTo>
                  <a:pt x="40" y="248"/>
                </a:lnTo>
                <a:lnTo>
                  <a:pt x="0" y="288"/>
                </a:lnTo>
                <a:lnTo>
                  <a:pt x="11" y="233"/>
                </a:lnTo>
                <a:lnTo>
                  <a:pt x="117" y="0"/>
                </a:lnTo>
                <a:lnTo>
                  <a:pt x="150" y="11"/>
                </a:lnTo>
                <a:lnTo>
                  <a:pt x="149" y="14"/>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3" name="Freeform 24"/>
          <p:cNvSpPr/>
          <p:nvPr/>
        </p:nvSpPr>
        <p:spPr bwMode="auto">
          <a:xfrm>
            <a:off x="7574216" y="1480964"/>
            <a:ext cx="19045" cy="59516"/>
          </a:xfrm>
          <a:custGeom>
            <a:avLst/>
            <a:gdLst>
              <a:gd name="T0" fmla="*/ 12 w 12"/>
              <a:gd name="T1" fmla="*/ 30 h 36"/>
              <a:gd name="T2" fmla="*/ 6 w 12"/>
              <a:gd name="T3" fmla="*/ 36 h 36"/>
              <a:gd name="T4" fmla="*/ 0 w 12"/>
              <a:gd name="T5" fmla="*/ 30 h 36"/>
              <a:gd name="T6" fmla="*/ 0 w 12"/>
              <a:gd name="T7" fmla="*/ 6 h 36"/>
              <a:gd name="T8" fmla="*/ 6 w 12"/>
              <a:gd name="T9" fmla="*/ 0 h 36"/>
              <a:gd name="T10" fmla="*/ 12 w 12"/>
              <a:gd name="T11" fmla="*/ 6 h 36"/>
              <a:gd name="T12" fmla="*/ 12 w 12"/>
              <a:gd name="T13" fmla="*/ 30 h 36"/>
            </a:gdLst>
            <a:ahLst/>
            <a:cxnLst>
              <a:cxn ang="0">
                <a:pos x="T0" y="T1"/>
              </a:cxn>
              <a:cxn ang="0">
                <a:pos x="T2" y="T3"/>
              </a:cxn>
              <a:cxn ang="0">
                <a:pos x="T4" y="T5"/>
              </a:cxn>
              <a:cxn ang="0">
                <a:pos x="T6" y="T7"/>
              </a:cxn>
              <a:cxn ang="0">
                <a:pos x="T8" y="T9"/>
              </a:cxn>
              <a:cxn ang="0">
                <a:pos x="T10" y="T11"/>
              </a:cxn>
              <a:cxn ang="0">
                <a:pos x="T12" y="T13"/>
              </a:cxn>
            </a:cxnLst>
            <a:rect l="0" t="0" r="r" b="b"/>
            <a:pathLst>
              <a:path w="12" h="36">
                <a:moveTo>
                  <a:pt x="12" y="30"/>
                </a:moveTo>
                <a:cubicBezTo>
                  <a:pt x="12" y="33"/>
                  <a:pt x="10" y="36"/>
                  <a:pt x="6" y="36"/>
                </a:cubicBezTo>
                <a:cubicBezTo>
                  <a:pt x="3" y="36"/>
                  <a:pt x="0" y="33"/>
                  <a:pt x="0" y="30"/>
                </a:cubicBezTo>
                <a:cubicBezTo>
                  <a:pt x="0" y="6"/>
                  <a:pt x="0" y="6"/>
                  <a:pt x="0" y="6"/>
                </a:cubicBezTo>
                <a:cubicBezTo>
                  <a:pt x="0" y="3"/>
                  <a:pt x="3" y="0"/>
                  <a:pt x="6" y="0"/>
                </a:cubicBezTo>
                <a:cubicBezTo>
                  <a:pt x="10" y="0"/>
                  <a:pt x="12" y="3"/>
                  <a:pt x="12" y="6"/>
                </a:cubicBezTo>
                <a:lnTo>
                  <a:pt x="12" y="3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4" name="Freeform 25"/>
          <p:cNvSpPr>
            <a:spLocks noEditPoints="1"/>
          </p:cNvSpPr>
          <p:nvPr/>
        </p:nvSpPr>
        <p:spPr bwMode="auto">
          <a:xfrm>
            <a:off x="6721951" y="1225047"/>
            <a:ext cx="169025" cy="457081"/>
          </a:xfrm>
          <a:custGeom>
            <a:avLst/>
            <a:gdLst>
              <a:gd name="T0" fmla="*/ 51 w 103"/>
              <a:gd name="T1" fmla="*/ 280 h 280"/>
              <a:gd name="T2" fmla="*/ 103 w 103"/>
              <a:gd name="T3" fmla="*/ 140 h 280"/>
              <a:gd name="T4" fmla="*/ 51 w 103"/>
              <a:gd name="T5" fmla="*/ 0 h 280"/>
              <a:gd name="T6" fmla="*/ 51 w 103"/>
              <a:gd name="T7" fmla="*/ 22 h 280"/>
              <a:gd name="T8" fmla="*/ 94 w 103"/>
              <a:gd name="T9" fmla="*/ 140 h 280"/>
              <a:gd name="T10" fmla="*/ 51 w 103"/>
              <a:gd name="T11" fmla="*/ 257 h 280"/>
              <a:gd name="T12" fmla="*/ 51 w 103"/>
              <a:gd name="T13" fmla="*/ 280 h 280"/>
              <a:gd name="T14" fmla="*/ 51 w 103"/>
              <a:gd name="T15" fmla="*/ 0 h 280"/>
              <a:gd name="T16" fmla="*/ 0 w 103"/>
              <a:gd name="T17" fmla="*/ 140 h 280"/>
              <a:gd name="T18" fmla="*/ 51 w 103"/>
              <a:gd name="T19" fmla="*/ 280 h 280"/>
              <a:gd name="T20" fmla="*/ 51 w 103"/>
              <a:gd name="T21" fmla="*/ 280 h 280"/>
              <a:gd name="T22" fmla="*/ 51 w 103"/>
              <a:gd name="T23" fmla="*/ 257 h 280"/>
              <a:gd name="T24" fmla="*/ 51 w 103"/>
              <a:gd name="T25" fmla="*/ 257 h 280"/>
              <a:gd name="T26" fmla="*/ 51 w 103"/>
              <a:gd name="T27" fmla="*/ 257 h 280"/>
              <a:gd name="T28" fmla="*/ 8 w 103"/>
              <a:gd name="T29" fmla="*/ 140 h 280"/>
              <a:gd name="T30" fmla="*/ 51 w 103"/>
              <a:gd name="T31" fmla="*/ 22 h 280"/>
              <a:gd name="T32" fmla="*/ 51 w 103"/>
              <a:gd name="T33" fmla="*/ 22 h 280"/>
              <a:gd name="T34" fmla="*/ 51 w 103"/>
              <a:gd name="T35"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3" h="280">
                <a:moveTo>
                  <a:pt x="51" y="280"/>
                </a:moveTo>
                <a:cubicBezTo>
                  <a:pt x="80" y="280"/>
                  <a:pt x="103" y="217"/>
                  <a:pt x="103" y="140"/>
                </a:cubicBezTo>
                <a:cubicBezTo>
                  <a:pt x="103" y="62"/>
                  <a:pt x="80" y="0"/>
                  <a:pt x="51" y="0"/>
                </a:cubicBezTo>
                <a:cubicBezTo>
                  <a:pt x="51" y="22"/>
                  <a:pt x="51" y="22"/>
                  <a:pt x="51" y="22"/>
                </a:cubicBezTo>
                <a:cubicBezTo>
                  <a:pt x="75" y="22"/>
                  <a:pt x="94" y="75"/>
                  <a:pt x="94" y="140"/>
                </a:cubicBezTo>
                <a:cubicBezTo>
                  <a:pt x="94" y="204"/>
                  <a:pt x="75" y="257"/>
                  <a:pt x="51" y="257"/>
                </a:cubicBezTo>
                <a:lnTo>
                  <a:pt x="51" y="280"/>
                </a:lnTo>
                <a:close/>
                <a:moveTo>
                  <a:pt x="51" y="0"/>
                </a:moveTo>
                <a:cubicBezTo>
                  <a:pt x="23" y="0"/>
                  <a:pt x="0" y="62"/>
                  <a:pt x="0" y="140"/>
                </a:cubicBezTo>
                <a:cubicBezTo>
                  <a:pt x="0" y="217"/>
                  <a:pt x="23" y="280"/>
                  <a:pt x="51" y="280"/>
                </a:cubicBezTo>
                <a:cubicBezTo>
                  <a:pt x="51" y="280"/>
                  <a:pt x="51" y="280"/>
                  <a:pt x="51" y="280"/>
                </a:cubicBezTo>
                <a:cubicBezTo>
                  <a:pt x="51" y="257"/>
                  <a:pt x="51" y="257"/>
                  <a:pt x="51" y="257"/>
                </a:cubicBezTo>
                <a:cubicBezTo>
                  <a:pt x="51" y="257"/>
                  <a:pt x="51" y="257"/>
                  <a:pt x="51" y="257"/>
                </a:cubicBezTo>
                <a:cubicBezTo>
                  <a:pt x="51" y="257"/>
                  <a:pt x="51" y="257"/>
                  <a:pt x="51" y="257"/>
                </a:cubicBezTo>
                <a:cubicBezTo>
                  <a:pt x="27" y="257"/>
                  <a:pt x="8" y="204"/>
                  <a:pt x="8" y="140"/>
                </a:cubicBezTo>
                <a:cubicBezTo>
                  <a:pt x="8" y="75"/>
                  <a:pt x="27" y="22"/>
                  <a:pt x="51" y="22"/>
                </a:cubicBezTo>
                <a:cubicBezTo>
                  <a:pt x="51" y="22"/>
                  <a:pt x="51" y="22"/>
                  <a:pt x="51" y="22"/>
                </a:cubicBezTo>
                <a:cubicBezTo>
                  <a:pt x="51" y="0"/>
                  <a:pt x="51" y="0"/>
                  <a:pt x="51"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5" name="Freeform 26"/>
          <p:cNvSpPr>
            <a:spLocks noEditPoints="1"/>
          </p:cNvSpPr>
          <p:nvPr/>
        </p:nvSpPr>
        <p:spPr bwMode="auto">
          <a:xfrm>
            <a:off x="6576732" y="1369074"/>
            <a:ext cx="458272" cy="167835"/>
          </a:xfrm>
          <a:custGeom>
            <a:avLst/>
            <a:gdLst>
              <a:gd name="T0" fmla="*/ 280 w 280"/>
              <a:gd name="T1" fmla="*/ 52 h 103"/>
              <a:gd name="T2" fmla="*/ 140 w 280"/>
              <a:gd name="T3" fmla="*/ 0 h 103"/>
              <a:gd name="T4" fmla="*/ 140 w 280"/>
              <a:gd name="T5" fmla="*/ 8 h 103"/>
              <a:gd name="T6" fmla="*/ 257 w 280"/>
              <a:gd name="T7" fmla="*/ 52 h 103"/>
              <a:gd name="T8" fmla="*/ 140 w 280"/>
              <a:gd name="T9" fmla="*/ 95 h 103"/>
              <a:gd name="T10" fmla="*/ 140 w 280"/>
              <a:gd name="T11" fmla="*/ 103 h 103"/>
              <a:gd name="T12" fmla="*/ 280 w 280"/>
              <a:gd name="T13" fmla="*/ 52 h 103"/>
              <a:gd name="T14" fmla="*/ 140 w 280"/>
              <a:gd name="T15" fmla="*/ 0 h 103"/>
              <a:gd name="T16" fmla="*/ 140 w 280"/>
              <a:gd name="T17" fmla="*/ 0 h 103"/>
              <a:gd name="T18" fmla="*/ 0 w 280"/>
              <a:gd name="T19" fmla="*/ 52 h 103"/>
              <a:gd name="T20" fmla="*/ 140 w 280"/>
              <a:gd name="T21" fmla="*/ 103 h 103"/>
              <a:gd name="T22" fmla="*/ 140 w 280"/>
              <a:gd name="T23" fmla="*/ 103 h 103"/>
              <a:gd name="T24" fmla="*/ 140 w 280"/>
              <a:gd name="T25" fmla="*/ 95 h 103"/>
              <a:gd name="T26" fmla="*/ 140 w 280"/>
              <a:gd name="T27" fmla="*/ 95 h 103"/>
              <a:gd name="T28" fmla="*/ 23 w 280"/>
              <a:gd name="T29" fmla="*/ 52 h 103"/>
              <a:gd name="T30" fmla="*/ 23 w 280"/>
              <a:gd name="T31" fmla="*/ 52 h 103"/>
              <a:gd name="T32" fmla="*/ 140 w 280"/>
              <a:gd name="T33" fmla="*/ 8 h 103"/>
              <a:gd name="T34" fmla="*/ 140 w 280"/>
              <a:gd name="T35" fmla="*/ 8 h 103"/>
              <a:gd name="T36" fmla="*/ 140 w 280"/>
              <a:gd name="T3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03">
                <a:moveTo>
                  <a:pt x="280" y="52"/>
                </a:moveTo>
                <a:cubicBezTo>
                  <a:pt x="280" y="23"/>
                  <a:pt x="217" y="0"/>
                  <a:pt x="140" y="0"/>
                </a:cubicBezTo>
                <a:cubicBezTo>
                  <a:pt x="140" y="8"/>
                  <a:pt x="140" y="8"/>
                  <a:pt x="140" y="8"/>
                </a:cubicBezTo>
                <a:cubicBezTo>
                  <a:pt x="205" y="8"/>
                  <a:pt x="257" y="28"/>
                  <a:pt x="257" y="52"/>
                </a:cubicBezTo>
                <a:cubicBezTo>
                  <a:pt x="257" y="75"/>
                  <a:pt x="205" y="95"/>
                  <a:pt x="140" y="95"/>
                </a:cubicBezTo>
                <a:cubicBezTo>
                  <a:pt x="140" y="103"/>
                  <a:pt x="140" y="103"/>
                  <a:pt x="140" y="103"/>
                </a:cubicBezTo>
                <a:cubicBezTo>
                  <a:pt x="217" y="103"/>
                  <a:pt x="280" y="80"/>
                  <a:pt x="280" y="52"/>
                </a:cubicBezTo>
                <a:close/>
                <a:moveTo>
                  <a:pt x="140" y="0"/>
                </a:moveTo>
                <a:cubicBezTo>
                  <a:pt x="140" y="0"/>
                  <a:pt x="140" y="0"/>
                  <a:pt x="140" y="0"/>
                </a:cubicBezTo>
                <a:cubicBezTo>
                  <a:pt x="63" y="0"/>
                  <a:pt x="0" y="23"/>
                  <a:pt x="0" y="52"/>
                </a:cubicBezTo>
                <a:cubicBezTo>
                  <a:pt x="0" y="80"/>
                  <a:pt x="63" y="103"/>
                  <a:pt x="140" y="103"/>
                </a:cubicBezTo>
                <a:cubicBezTo>
                  <a:pt x="140" y="103"/>
                  <a:pt x="140" y="103"/>
                  <a:pt x="140" y="103"/>
                </a:cubicBezTo>
                <a:cubicBezTo>
                  <a:pt x="140" y="95"/>
                  <a:pt x="140" y="95"/>
                  <a:pt x="140" y="95"/>
                </a:cubicBezTo>
                <a:cubicBezTo>
                  <a:pt x="140" y="95"/>
                  <a:pt x="140" y="95"/>
                  <a:pt x="140" y="95"/>
                </a:cubicBezTo>
                <a:cubicBezTo>
                  <a:pt x="75" y="95"/>
                  <a:pt x="23" y="75"/>
                  <a:pt x="23" y="52"/>
                </a:cubicBezTo>
                <a:cubicBezTo>
                  <a:pt x="23" y="52"/>
                  <a:pt x="23" y="52"/>
                  <a:pt x="23" y="52"/>
                </a:cubicBezTo>
                <a:cubicBezTo>
                  <a:pt x="23" y="28"/>
                  <a:pt x="75" y="8"/>
                  <a:pt x="140" y="8"/>
                </a:cubicBezTo>
                <a:cubicBezTo>
                  <a:pt x="140" y="8"/>
                  <a:pt x="140" y="8"/>
                  <a:pt x="140" y="8"/>
                </a:cubicBezTo>
                <a:lnTo>
                  <a:pt x="14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6" name="Freeform 27"/>
          <p:cNvSpPr>
            <a:spLocks noEditPoints="1"/>
          </p:cNvSpPr>
          <p:nvPr/>
        </p:nvSpPr>
        <p:spPr bwMode="auto">
          <a:xfrm>
            <a:off x="6611251" y="1265518"/>
            <a:ext cx="389233" cy="373759"/>
          </a:xfrm>
          <a:custGeom>
            <a:avLst/>
            <a:gdLst>
              <a:gd name="T0" fmla="*/ 218 w 238"/>
              <a:gd name="T1" fmla="*/ 16 h 229"/>
              <a:gd name="T2" fmla="*/ 119 w 238"/>
              <a:gd name="T3" fmla="*/ 46 h 229"/>
              <a:gd name="T4" fmla="*/ 119 w 238"/>
              <a:gd name="T5" fmla="*/ 57 h 229"/>
              <a:gd name="T6" fmla="*/ 202 w 238"/>
              <a:gd name="T7" fmla="*/ 32 h 229"/>
              <a:gd name="T8" fmla="*/ 150 w 238"/>
              <a:gd name="T9" fmla="*/ 145 h 229"/>
              <a:gd name="T10" fmla="*/ 119 w 238"/>
              <a:gd name="T11" fmla="*/ 172 h 229"/>
              <a:gd name="T12" fmla="*/ 119 w 238"/>
              <a:gd name="T13" fmla="*/ 183 h 229"/>
              <a:gd name="T14" fmla="*/ 156 w 238"/>
              <a:gd name="T15" fmla="*/ 151 h 229"/>
              <a:gd name="T16" fmla="*/ 218 w 238"/>
              <a:gd name="T17" fmla="*/ 16 h 229"/>
              <a:gd name="T18" fmla="*/ 119 w 238"/>
              <a:gd name="T19" fmla="*/ 46 h 229"/>
              <a:gd name="T20" fmla="*/ 83 w 238"/>
              <a:gd name="T21" fmla="*/ 78 h 229"/>
              <a:gd name="T22" fmla="*/ 20 w 238"/>
              <a:gd name="T23" fmla="*/ 214 h 229"/>
              <a:gd name="T24" fmla="*/ 119 w 238"/>
              <a:gd name="T25" fmla="*/ 183 h 229"/>
              <a:gd name="T26" fmla="*/ 119 w 238"/>
              <a:gd name="T27" fmla="*/ 172 h 229"/>
              <a:gd name="T28" fmla="*/ 36 w 238"/>
              <a:gd name="T29" fmla="*/ 197 h 229"/>
              <a:gd name="T30" fmla="*/ 36 w 238"/>
              <a:gd name="T31" fmla="*/ 197 h 229"/>
              <a:gd name="T32" fmla="*/ 89 w 238"/>
              <a:gd name="T33" fmla="*/ 84 h 229"/>
              <a:gd name="T34" fmla="*/ 119 w 238"/>
              <a:gd name="T35" fmla="*/ 57 h 229"/>
              <a:gd name="T36" fmla="*/ 119 w 238"/>
              <a:gd name="T37" fmla="*/ 4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29">
                <a:moveTo>
                  <a:pt x="218" y="16"/>
                </a:moveTo>
                <a:cubicBezTo>
                  <a:pt x="202" y="0"/>
                  <a:pt x="162" y="13"/>
                  <a:pt x="119" y="46"/>
                </a:cubicBezTo>
                <a:cubicBezTo>
                  <a:pt x="119" y="57"/>
                  <a:pt x="119" y="57"/>
                  <a:pt x="119" y="57"/>
                </a:cubicBezTo>
                <a:cubicBezTo>
                  <a:pt x="155" y="30"/>
                  <a:pt x="189" y="19"/>
                  <a:pt x="202" y="32"/>
                </a:cubicBezTo>
                <a:cubicBezTo>
                  <a:pt x="219" y="49"/>
                  <a:pt x="195" y="99"/>
                  <a:pt x="150" y="145"/>
                </a:cubicBezTo>
                <a:cubicBezTo>
                  <a:pt x="140" y="155"/>
                  <a:pt x="129" y="164"/>
                  <a:pt x="119" y="172"/>
                </a:cubicBezTo>
                <a:cubicBezTo>
                  <a:pt x="119" y="183"/>
                  <a:pt x="119" y="183"/>
                  <a:pt x="119" y="183"/>
                </a:cubicBezTo>
                <a:cubicBezTo>
                  <a:pt x="131" y="174"/>
                  <a:pt x="144" y="163"/>
                  <a:pt x="156" y="151"/>
                </a:cubicBezTo>
                <a:cubicBezTo>
                  <a:pt x="210" y="96"/>
                  <a:pt x="238" y="36"/>
                  <a:pt x="218" y="16"/>
                </a:cubicBezTo>
                <a:close/>
                <a:moveTo>
                  <a:pt x="119" y="46"/>
                </a:moveTo>
                <a:cubicBezTo>
                  <a:pt x="107" y="55"/>
                  <a:pt x="95" y="66"/>
                  <a:pt x="83" y="78"/>
                </a:cubicBezTo>
                <a:cubicBezTo>
                  <a:pt x="28" y="133"/>
                  <a:pt x="0" y="193"/>
                  <a:pt x="20" y="214"/>
                </a:cubicBezTo>
                <a:cubicBezTo>
                  <a:pt x="36" y="229"/>
                  <a:pt x="76" y="216"/>
                  <a:pt x="119" y="183"/>
                </a:cubicBezTo>
                <a:cubicBezTo>
                  <a:pt x="119" y="172"/>
                  <a:pt x="119" y="172"/>
                  <a:pt x="119" y="172"/>
                </a:cubicBezTo>
                <a:cubicBezTo>
                  <a:pt x="83" y="199"/>
                  <a:pt x="49" y="211"/>
                  <a:pt x="36" y="197"/>
                </a:cubicBezTo>
                <a:cubicBezTo>
                  <a:pt x="36" y="197"/>
                  <a:pt x="36" y="197"/>
                  <a:pt x="36" y="197"/>
                </a:cubicBezTo>
                <a:cubicBezTo>
                  <a:pt x="19" y="181"/>
                  <a:pt x="43" y="130"/>
                  <a:pt x="89" y="84"/>
                </a:cubicBezTo>
                <a:cubicBezTo>
                  <a:pt x="99" y="74"/>
                  <a:pt x="109" y="65"/>
                  <a:pt x="119" y="57"/>
                </a:cubicBezTo>
                <a:lnTo>
                  <a:pt x="119" y="4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7" name="Freeform 28"/>
          <p:cNvSpPr>
            <a:spLocks noEditPoints="1"/>
          </p:cNvSpPr>
          <p:nvPr/>
        </p:nvSpPr>
        <p:spPr bwMode="auto">
          <a:xfrm>
            <a:off x="6611251" y="1265518"/>
            <a:ext cx="389233" cy="373759"/>
          </a:xfrm>
          <a:custGeom>
            <a:avLst/>
            <a:gdLst>
              <a:gd name="T0" fmla="*/ 218 w 238"/>
              <a:gd name="T1" fmla="*/ 214 h 229"/>
              <a:gd name="T2" fmla="*/ 156 w 238"/>
              <a:gd name="T3" fmla="*/ 78 h 229"/>
              <a:gd name="T4" fmla="*/ 119 w 238"/>
              <a:gd name="T5" fmla="*/ 46 h 229"/>
              <a:gd name="T6" fmla="*/ 119 w 238"/>
              <a:gd name="T7" fmla="*/ 57 h 229"/>
              <a:gd name="T8" fmla="*/ 150 w 238"/>
              <a:gd name="T9" fmla="*/ 84 h 229"/>
              <a:gd name="T10" fmla="*/ 202 w 238"/>
              <a:gd name="T11" fmla="*/ 197 h 229"/>
              <a:gd name="T12" fmla="*/ 119 w 238"/>
              <a:gd name="T13" fmla="*/ 172 h 229"/>
              <a:gd name="T14" fmla="*/ 119 w 238"/>
              <a:gd name="T15" fmla="*/ 183 h 229"/>
              <a:gd name="T16" fmla="*/ 218 w 238"/>
              <a:gd name="T17" fmla="*/ 214 h 229"/>
              <a:gd name="T18" fmla="*/ 119 w 238"/>
              <a:gd name="T19" fmla="*/ 46 h 229"/>
              <a:gd name="T20" fmla="*/ 20 w 238"/>
              <a:gd name="T21" fmla="*/ 16 h 229"/>
              <a:gd name="T22" fmla="*/ 83 w 238"/>
              <a:gd name="T23" fmla="*/ 151 h 229"/>
              <a:gd name="T24" fmla="*/ 119 w 238"/>
              <a:gd name="T25" fmla="*/ 183 h 229"/>
              <a:gd name="T26" fmla="*/ 119 w 238"/>
              <a:gd name="T27" fmla="*/ 172 h 229"/>
              <a:gd name="T28" fmla="*/ 89 w 238"/>
              <a:gd name="T29" fmla="*/ 145 h 229"/>
              <a:gd name="T30" fmla="*/ 36 w 238"/>
              <a:gd name="T31" fmla="*/ 32 h 229"/>
              <a:gd name="T32" fmla="*/ 36 w 238"/>
              <a:gd name="T33" fmla="*/ 32 h 229"/>
              <a:gd name="T34" fmla="*/ 119 w 238"/>
              <a:gd name="T35" fmla="*/ 57 h 229"/>
              <a:gd name="T36" fmla="*/ 119 w 238"/>
              <a:gd name="T37" fmla="*/ 4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29">
                <a:moveTo>
                  <a:pt x="218" y="214"/>
                </a:moveTo>
                <a:cubicBezTo>
                  <a:pt x="238" y="193"/>
                  <a:pt x="210" y="133"/>
                  <a:pt x="156" y="78"/>
                </a:cubicBezTo>
                <a:cubicBezTo>
                  <a:pt x="144" y="66"/>
                  <a:pt x="131" y="55"/>
                  <a:pt x="119" y="46"/>
                </a:cubicBezTo>
                <a:cubicBezTo>
                  <a:pt x="119" y="57"/>
                  <a:pt x="119" y="57"/>
                  <a:pt x="119" y="57"/>
                </a:cubicBezTo>
                <a:cubicBezTo>
                  <a:pt x="129" y="65"/>
                  <a:pt x="140" y="74"/>
                  <a:pt x="150" y="84"/>
                </a:cubicBezTo>
                <a:cubicBezTo>
                  <a:pt x="195" y="130"/>
                  <a:pt x="219" y="181"/>
                  <a:pt x="202" y="197"/>
                </a:cubicBezTo>
                <a:cubicBezTo>
                  <a:pt x="189" y="211"/>
                  <a:pt x="155" y="199"/>
                  <a:pt x="119" y="172"/>
                </a:cubicBezTo>
                <a:cubicBezTo>
                  <a:pt x="119" y="183"/>
                  <a:pt x="119" y="183"/>
                  <a:pt x="119" y="183"/>
                </a:cubicBezTo>
                <a:cubicBezTo>
                  <a:pt x="162" y="216"/>
                  <a:pt x="202" y="229"/>
                  <a:pt x="218" y="214"/>
                </a:cubicBezTo>
                <a:close/>
                <a:moveTo>
                  <a:pt x="119" y="46"/>
                </a:moveTo>
                <a:cubicBezTo>
                  <a:pt x="76" y="13"/>
                  <a:pt x="36" y="0"/>
                  <a:pt x="20" y="16"/>
                </a:cubicBezTo>
                <a:cubicBezTo>
                  <a:pt x="0" y="36"/>
                  <a:pt x="28" y="96"/>
                  <a:pt x="83" y="151"/>
                </a:cubicBezTo>
                <a:cubicBezTo>
                  <a:pt x="95" y="163"/>
                  <a:pt x="107" y="174"/>
                  <a:pt x="119" y="183"/>
                </a:cubicBezTo>
                <a:cubicBezTo>
                  <a:pt x="119" y="172"/>
                  <a:pt x="119" y="172"/>
                  <a:pt x="119" y="172"/>
                </a:cubicBezTo>
                <a:cubicBezTo>
                  <a:pt x="109" y="164"/>
                  <a:pt x="99" y="155"/>
                  <a:pt x="89" y="145"/>
                </a:cubicBezTo>
                <a:cubicBezTo>
                  <a:pt x="43" y="99"/>
                  <a:pt x="19" y="49"/>
                  <a:pt x="36" y="32"/>
                </a:cubicBezTo>
                <a:cubicBezTo>
                  <a:pt x="36" y="32"/>
                  <a:pt x="36" y="32"/>
                  <a:pt x="36" y="32"/>
                </a:cubicBezTo>
                <a:cubicBezTo>
                  <a:pt x="49" y="19"/>
                  <a:pt x="83" y="30"/>
                  <a:pt x="119" y="57"/>
                </a:cubicBezTo>
                <a:lnTo>
                  <a:pt x="119" y="4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8" name="Oval 29"/>
          <p:cNvSpPr>
            <a:spLocks noChangeArrowheads="1"/>
          </p:cNvSpPr>
          <p:nvPr/>
        </p:nvSpPr>
        <p:spPr bwMode="auto">
          <a:xfrm>
            <a:off x="6771944" y="1417878"/>
            <a:ext cx="70229" cy="70229"/>
          </a:xfrm>
          <a:prstGeom prst="ellipse">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9" name="Freeform 30"/>
          <p:cNvSpPr>
            <a:spLocks noEditPoints="1"/>
          </p:cNvSpPr>
          <p:nvPr/>
        </p:nvSpPr>
        <p:spPr bwMode="auto">
          <a:xfrm>
            <a:off x="7311156" y="1095302"/>
            <a:ext cx="192831" cy="365427"/>
          </a:xfrm>
          <a:custGeom>
            <a:avLst/>
            <a:gdLst>
              <a:gd name="T0" fmla="*/ 67 w 162"/>
              <a:gd name="T1" fmla="*/ 307 h 307"/>
              <a:gd name="T2" fmla="*/ 162 w 162"/>
              <a:gd name="T3" fmla="*/ 307 h 307"/>
              <a:gd name="T4" fmla="*/ 67 w 162"/>
              <a:gd name="T5" fmla="*/ 127 h 307"/>
              <a:gd name="T6" fmla="*/ 67 w 162"/>
              <a:gd name="T7" fmla="*/ 193 h 307"/>
              <a:gd name="T8" fmla="*/ 110 w 162"/>
              <a:gd name="T9" fmla="*/ 267 h 307"/>
              <a:gd name="T10" fmla="*/ 67 w 162"/>
              <a:gd name="T11" fmla="*/ 267 h 307"/>
              <a:gd name="T12" fmla="*/ 67 w 162"/>
              <a:gd name="T13" fmla="*/ 307 h 307"/>
              <a:gd name="T14" fmla="*/ 0 w 162"/>
              <a:gd name="T15" fmla="*/ 0 h 307"/>
              <a:gd name="T16" fmla="*/ 0 w 162"/>
              <a:gd name="T17" fmla="*/ 307 h 307"/>
              <a:gd name="T18" fmla="*/ 67 w 162"/>
              <a:gd name="T19" fmla="*/ 307 h 307"/>
              <a:gd name="T20" fmla="*/ 67 w 162"/>
              <a:gd name="T21" fmla="*/ 267 h 307"/>
              <a:gd name="T22" fmla="*/ 24 w 162"/>
              <a:gd name="T23" fmla="*/ 267 h 307"/>
              <a:gd name="T24" fmla="*/ 24 w 162"/>
              <a:gd name="T25" fmla="*/ 120 h 307"/>
              <a:gd name="T26" fmla="*/ 24 w 162"/>
              <a:gd name="T27" fmla="*/ 120 h 307"/>
              <a:gd name="T28" fmla="*/ 67 w 162"/>
              <a:gd name="T29" fmla="*/ 193 h 307"/>
              <a:gd name="T30" fmla="*/ 67 w 162"/>
              <a:gd name="T31" fmla="*/ 127 h 307"/>
              <a:gd name="T32" fmla="*/ 0 w 162"/>
              <a:gd name="T3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2" h="307">
                <a:moveTo>
                  <a:pt x="67" y="307"/>
                </a:moveTo>
                <a:lnTo>
                  <a:pt x="162" y="307"/>
                </a:lnTo>
                <a:lnTo>
                  <a:pt x="67" y="127"/>
                </a:lnTo>
                <a:lnTo>
                  <a:pt x="67" y="193"/>
                </a:lnTo>
                <a:lnTo>
                  <a:pt x="110" y="267"/>
                </a:lnTo>
                <a:lnTo>
                  <a:pt x="67" y="267"/>
                </a:lnTo>
                <a:lnTo>
                  <a:pt x="67" y="307"/>
                </a:lnTo>
                <a:close/>
                <a:moveTo>
                  <a:pt x="0" y="0"/>
                </a:moveTo>
                <a:lnTo>
                  <a:pt x="0" y="307"/>
                </a:lnTo>
                <a:lnTo>
                  <a:pt x="67" y="307"/>
                </a:lnTo>
                <a:lnTo>
                  <a:pt x="67" y="267"/>
                </a:lnTo>
                <a:lnTo>
                  <a:pt x="24" y="267"/>
                </a:lnTo>
                <a:lnTo>
                  <a:pt x="24" y="120"/>
                </a:lnTo>
                <a:lnTo>
                  <a:pt x="24" y="120"/>
                </a:lnTo>
                <a:lnTo>
                  <a:pt x="67" y="193"/>
                </a:lnTo>
                <a:lnTo>
                  <a:pt x="67" y="127"/>
                </a:lnTo>
                <a:lnTo>
                  <a:pt x="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0" name="Rectangle 31"/>
          <p:cNvSpPr>
            <a:spLocks noChangeArrowheads="1"/>
          </p:cNvSpPr>
          <p:nvPr/>
        </p:nvSpPr>
        <p:spPr bwMode="auto">
          <a:xfrm>
            <a:off x="7214741" y="1094112"/>
            <a:ext cx="48803" cy="355905"/>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1" name="Freeform 32"/>
          <p:cNvSpPr>
            <a:spLocks noEditPoints="1"/>
          </p:cNvSpPr>
          <p:nvPr/>
        </p:nvSpPr>
        <p:spPr bwMode="auto">
          <a:xfrm>
            <a:off x="5634003" y="2886727"/>
            <a:ext cx="421372" cy="308292"/>
          </a:xfrm>
          <a:custGeom>
            <a:avLst/>
            <a:gdLst>
              <a:gd name="T0" fmla="*/ 213 w 258"/>
              <a:gd name="T1" fmla="*/ 31 h 189"/>
              <a:gd name="T2" fmla="*/ 204 w 258"/>
              <a:gd name="T3" fmla="*/ 69 h 189"/>
              <a:gd name="T4" fmla="*/ 228 w 258"/>
              <a:gd name="T5" fmla="*/ 109 h 189"/>
              <a:gd name="T6" fmla="*/ 204 w 258"/>
              <a:gd name="T7" fmla="*/ 146 h 189"/>
              <a:gd name="T8" fmla="*/ 204 w 258"/>
              <a:gd name="T9" fmla="*/ 27 h 189"/>
              <a:gd name="T10" fmla="*/ 91 w 258"/>
              <a:gd name="T11" fmla="*/ 14 h 189"/>
              <a:gd name="T12" fmla="*/ 97 w 258"/>
              <a:gd name="T13" fmla="*/ 15 h 189"/>
              <a:gd name="T14" fmla="*/ 91 w 258"/>
              <a:gd name="T15" fmla="*/ 42 h 189"/>
              <a:gd name="T16" fmla="*/ 91 w 258"/>
              <a:gd name="T17" fmla="*/ 162 h 189"/>
              <a:gd name="T18" fmla="*/ 166 w 258"/>
              <a:gd name="T19" fmla="*/ 145 h 189"/>
              <a:gd name="T20" fmla="*/ 204 w 258"/>
              <a:gd name="T21" fmla="*/ 125 h 189"/>
              <a:gd name="T22" fmla="*/ 191 w 258"/>
              <a:gd name="T23" fmla="*/ 122 h 189"/>
              <a:gd name="T24" fmla="*/ 204 w 258"/>
              <a:gd name="T25" fmla="*/ 69 h 189"/>
              <a:gd name="T26" fmla="*/ 91 w 258"/>
              <a:gd name="T27" fmla="*/ 6 h 189"/>
              <a:gd name="T28" fmla="*/ 78 w 258"/>
              <a:gd name="T29" fmla="*/ 24 h 189"/>
              <a:gd name="T30" fmla="*/ 91 w 258"/>
              <a:gd name="T31" fmla="*/ 14 h 189"/>
              <a:gd name="T32" fmla="*/ 78 w 258"/>
              <a:gd name="T33" fmla="*/ 188 h 189"/>
              <a:gd name="T34" fmla="*/ 91 w 258"/>
              <a:gd name="T35" fmla="*/ 162 h 189"/>
              <a:gd name="T36" fmla="*/ 78 w 258"/>
              <a:gd name="T37" fmla="*/ 176 h 189"/>
              <a:gd name="T38" fmla="*/ 91 w 258"/>
              <a:gd name="T39" fmla="*/ 42 h 189"/>
              <a:gd name="T40" fmla="*/ 80 w 258"/>
              <a:gd name="T41" fmla="*/ 134 h 189"/>
              <a:gd name="T42" fmla="*/ 78 w 258"/>
              <a:gd name="T43" fmla="*/ 64 h 189"/>
              <a:gd name="T44" fmla="*/ 78 w 258"/>
              <a:gd name="T45" fmla="*/ 33 h 189"/>
              <a:gd name="T46" fmla="*/ 91 w 258"/>
              <a:gd name="T47" fmla="*/ 42 h 189"/>
              <a:gd name="T48" fmla="*/ 60 w 258"/>
              <a:gd name="T49" fmla="*/ 18 h 189"/>
              <a:gd name="T50" fmla="*/ 68 w 258"/>
              <a:gd name="T51" fmla="*/ 42 h 189"/>
              <a:gd name="T52" fmla="*/ 78 w 258"/>
              <a:gd name="T53" fmla="*/ 33 h 189"/>
              <a:gd name="T54" fmla="*/ 78 w 258"/>
              <a:gd name="T55" fmla="*/ 9 h 189"/>
              <a:gd name="T56" fmla="*/ 78 w 258"/>
              <a:gd name="T57" fmla="*/ 188 h 189"/>
              <a:gd name="T58" fmla="*/ 60 w 258"/>
              <a:gd name="T59" fmla="*/ 176 h 189"/>
              <a:gd name="T60" fmla="*/ 78 w 258"/>
              <a:gd name="T61" fmla="*/ 64 h 189"/>
              <a:gd name="T62" fmla="*/ 60 w 258"/>
              <a:gd name="T63" fmla="*/ 134 h 189"/>
              <a:gd name="T64" fmla="*/ 70 w 258"/>
              <a:gd name="T65" fmla="*/ 116 h 189"/>
              <a:gd name="T66" fmla="*/ 60 w 258"/>
              <a:gd name="T67" fmla="*/ 87 h 189"/>
              <a:gd name="T68" fmla="*/ 76 w 258"/>
              <a:gd name="T69" fmla="*/ 68 h 189"/>
              <a:gd name="T70" fmla="*/ 60 w 258"/>
              <a:gd name="T71" fmla="*/ 18 h 189"/>
              <a:gd name="T72" fmla="*/ 60 w 258"/>
              <a:gd name="T73" fmla="*/ 187 h 189"/>
              <a:gd name="T74" fmla="*/ 59 w 258"/>
              <a:gd name="T75" fmla="*/ 175 h 189"/>
              <a:gd name="T76" fmla="*/ 49 w 258"/>
              <a:gd name="T77" fmla="*/ 144 h 189"/>
              <a:gd name="T78" fmla="*/ 60 w 258"/>
              <a:gd name="T79" fmla="*/ 125 h 189"/>
              <a:gd name="T80" fmla="*/ 41 w 258"/>
              <a:gd name="T81" fmla="*/ 125 h 189"/>
              <a:gd name="T82" fmla="*/ 60 w 258"/>
              <a:gd name="T83" fmla="*/ 87 h 189"/>
              <a:gd name="T84" fmla="*/ 51 w 258"/>
              <a:gd name="T85" fmla="*/ 76 h 189"/>
              <a:gd name="T86" fmla="*/ 43 w 258"/>
              <a:gd name="T87" fmla="*/ 51 h 189"/>
              <a:gd name="T88" fmla="*/ 60 w 258"/>
              <a:gd name="T89" fmla="*/ 1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8" h="189">
                <a:moveTo>
                  <a:pt x="253" y="104"/>
                </a:moveTo>
                <a:cubicBezTo>
                  <a:pt x="258" y="60"/>
                  <a:pt x="213" y="31"/>
                  <a:pt x="213" y="31"/>
                </a:cubicBezTo>
                <a:cubicBezTo>
                  <a:pt x="210" y="30"/>
                  <a:pt x="207" y="28"/>
                  <a:pt x="204" y="27"/>
                </a:cubicBezTo>
                <a:cubicBezTo>
                  <a:pt x="204" y="69"/>
                  <a:pt x="204" y="69"/>
                  <a:pt x="204" y="69"/>
                </a:cubicBezTo>
                <a:cubicBezTo>
                  <a:pt x="208" y="69"/>
                  <a:pt x="212" y="70"/>
                  <a:pt x="216" y="72"/>
                </a:cubicBezTo>
                <a:cubicBezTo>
                  <a:pt x="230" y="79"/>
                  <a:pt x="235" y="95"/>
                  <a:pt x="228" y="109"/>
                </a:cubicBezTo>
                <a:cubicBezTo>
                  <a:pt x="224" y="119"/>
                  <a:pt x="214" y="125"/>
                  <a:pt x="204" y="125"/>
                </a:cubicBezTo>
                <a:cubicBezTo>
                  <a:pt x="204" y="146"/>
                  <a:pt x="204" y="146"/>
                  <a:pt x="204" y="146"/>
                </a:cubicBezTo>
                <a:cubicBezTo>
                  <a:pt x="230" y="144"/>
                  <a:pt x="249" y="134"/>
                  <a:pt x="253" y="104"/>
                </a:cubicBezTo>
                <a:close/>
                <a:moveTo>
                  <a:pt x="204" y="27"/>
                </a:moveTo>
                <a:cubicBezTo>
                  <a:pt x="156" y="5"/>
                  <a:pt x="119" y="0"/>
                  <a:pt x="91" y="6"/>
                </a:cubicBezTo>
                <a:cubicBezTo>
                  <a:pt x="91" y="14"/>
                  <a:pt x="91" y="14"/>
                  <a:pt x="91" y="14"/>
                </a:cubicBezTo>
                <a:cubicBezTo>
                  <a:pt x="93" y="14"/>
                  <a:pt x="95" y="14"/>
                  <a:pt x="97" y="15"/>
                </a:cubicBezTo>
                <a:cubicBezTo>
                  <a:pt x="97" y="15"/>
                  <a:pt x="97" y="15"/>
                  <a:pt x="97" y="15"/>
                </a:cubicBezTo>
                <a:cubicBezTo>
                  <a:pt x="104" y="19"/>
                  <a:pt x="107" y="27"/>
                  <a:pt x="103" y="34"/>
                </a:cubicBezTo>
                <a:cubicBezTo>
                  <a:pt x="101" y="39"/>
                  <a:pt x="96" y="42"/>
                  <a:pt x="91" y="42"/>
                </a:cubicBezTo>
                <a:cubicBezTo>
                  <a:pt x="91" y="146"/>
                  <a:pt x="91" y="146"/>
                  <a:pt x="91" y="146"/>
                </a:cubicBezTo>
                <a:cubicBezTo>
                  <a:pt x="93" y="151"/>
                  <a:pt x="93" y="157"/>
                  <a:pt x="91" y="162"/>
                </a:cubicBezTo>
                <a:cubicBezTo>
                  <a:pt x="91" y="185"/>
                  <a:pt x="91" y="185"/>
                  <a:pt x="91" y="185"/>
                </a:cubicBezTo>
                <a:cubicBezTo>
                  <a:pt x="117" y="174"/>
                  <a:pt x="138" y="143"/>
                  <a:pt x="166" y="145"/>
                </a:cubicBezTo>
                <a:cubicBezTo>
                  <a:pt x="179" y="147"/>
                  <a:pt x="192" y="147"/>
                  <a:pt x="204" y="146"/>
                </a:cubicBezTo>
                <a:cubicBezTo>
                  <a:pt x="204" y="125"/>
                  <a:pt x="204" y="125"/>
                  <a:pt x="204" y="125"/>
                </a:cubicBezTo>
                <a:cubicBezTo>
                  <a:pt x="199" y="125"/>
                  <a:pt x="195" y="124"/>
                  <a:pt x="191" y="122"/>
                </a:cubicBezTo>
                <a:cubicBezTo>
                  <a:pt x="191" y="122"/>
                  <a:pt x="191" y="122"/>
                  <a:pt x="191" y="122"/>
                </a:cubicBezTo>
                <a:cubicBezTo>
                  <a:pt x="177" y="115"/>
                  <a:pt x="172" y="98"/>
                  <a:pt x="179" y="84"/>
                </a:cubicBezTo>
                <a:cubicBezTo>
                  <a:pt x="184" y="74"/>
                  <a:pt x="193" y="69"/>
                  <a:pt x="204" y="69"/>
                </a:cubicBezTo>
                <a:lnTo>
                  <a:pt x="204" y="27"/>
                </a:lnTo>
                <a:close/>
                <a:moveTo>
                  <a:pt x="91" y="6"/>
                </a:moveTo>
                <a:cubicBezTo>
                  <a:pt x="86" y="6"/>
                  <a:pt x="82" y="8"/>
                  <a:pt x="78" y="9"/>
                </a:cubicBezTo>
                <a:cubicBezTo>
                  <a:pt x="78" y="24"/>
                  <a:pt x="78" y="24"/>
                  <a:pt x="78" y="24"/>
                </a:cubicBezTo>
                <a:cubicBezTo>
                  <a:pt x="78" y="23"/>
                  <a:pt x="78" y="22"/>
                  <a:pt x="78" y="22"/>
                </a:cubicBezTo>
                <a:cubicBezTo>
                  <a:pt x="81" y="17"/>
                  <a:pt x="86" y="14"/>
                  <a:pt x="91" y="14"/>
                </a:cubicBezTo>
                <a:cubicBezTo>
                  <a:pt x="91" y="6"/>
                  <a:pt x="91" y="6"/>
                  <a:pt x="91" y="6"/>
                </a:cubicBezTo>
                <a:close/>
                <a:moveTo>
                  <a:pt x="78" y="188"/>
                </a:moveTo>
                <a:cubicBezTo>
                  <a:pt x="82" y="188"/>
                  <a:pt x="87" y="187"/>
                  <a:pt x="91" y="185"/>
                </a:cubicBezTo>
                <a:cubicBezTo>
                  <a:pt x="91" y="162"/>
                  <a:pt x="91" y="162"/>
                  <a:pt x="91" y="162"/>
                </a:cubicBezTo>
                <a:cubicBezTo>
                  <a:pt x="90" y="163"/>
                  <a:pt x="90" y="164"/>
                  <a:pt x="90" y="165"/>
                </a:cubicBezTo>
                <a:cubicBezTo>
                  <a:pt x="87" y="170"/>
                  <a:pt x="83" y="174"/>
                  <a:pt x="78" y="176"/>
                </a:cubicBezTo>
                <a:cubicBezTo>
                  <a:pt x="78" y="188"/>
                  <a:pt x="78" y="188"/>
                  <a:pt x="78" y="188"/>
                </a:cubicBezTo>
                <a:close/>
                <a:moveTo>
                  <a:pt x="91" y="42"/>
                </a:moveTo>
                <a:cubicBezTo>
                  <a:pt x="91" y="146"/>
                  <a:pt x="91" y="146"/>
                  <a:pt x="91" y="146"/>
                </a:cubicBezTo>
                <a:cubicBezTo>
                  <a:pt x="89" y="141"/>
                  <a:pt x="85" y="136"/>
                  <a:pt x="80" y="134"/>
                </a:cubicBezTo>
                <a:cubicBezTo>
                  <a:pt x="79" y="133"/>
                  <a:pt x="78" y="133"/>
                  <a:pt x="78" y="133"/>
                </a:cubicBezTo>
                <a:cubicBezTo>
                  <a:pt x="78" y="64"/>
                  <a:pt x="78" y="64"/>
                  <a:pt x="78" y="64"/>
                </a:cubicBezTo>
                <a:cubicBezTo>
                  <a:pt x="79" y="61"/>
                  <a:pt x="79" y="57"/>
                  <a:pt x="78" y="54"/>
                </a:cubicBezTo>
                <a:cubicBezTo>
                  <a:pt x="78" y="33"/>
                  <a:pt x="78" y="33"/>
                  <a:pt x="78" y="33"/>
                </a:cubicBezTo>
                <a:cubicBezTo>
                  <a:pt x="79" y="36"/>
                  <a:pt x="81" y="39"/>
                  <a:pt x="84" y="41"/>
                </a:cubicBezTo>
                <a:cubicBezTo>
                  <a:pt x="86" y="42"/>
                  <a:pt x="89" y="42"/>
                  <a:pt x="91" y="42"/>
                </a:cubicBezTo>
                <a:close/>
                <a:moveTo>
                  <a:pt x="78" y="9"/>
                </a:moveTo>
                <a:cubicBezTo>
                  <a:pt x="71" y="11"/>
                  <a:pt x="65" y="14"/>
                  <a:pt x="60" y="18"/>
                </a:cubicBezTo>
                <a:cubicBezTo>
                  <a:pt x="60" y="40"/>
                  <a:pt x="60" y="40"/>
                  <a:pt x="60" y="40"/>
                </a:cubicBezTo>
                <a:cubicBezTo>
                  <a:pt x="62" y="40"/>
                  <a:pt x="65" y="41"/>
                  <a:pt x="68" y="42"/>
                </a:cubicBezTo>
                <a:cubicBezTo>
                  <a:pt x="73" y="45"/>
                  <a:pt x="76" y="49"/>
                  <a:pt x="78" y="54"/>
                </a:cubicBezTo>
                <a:cubicBezTo>
                  <a:pt x="78" y="33"/>
                  <a:pt x="78" y="33"/>
                  <a:pt x="78" y="33"/>
                </a:cubicBezTo>
                <a:cubicBezTo>
                  <a:pt x="77" y="30"/>
                  <a:pt x="77" y="27"/>
                  <a:pt x="78" y="24"/>
                </a:cubicBezTo>
                <a:cubicBezTo>
                  <a:pt x="78" y="9"/>
                  <a:pt x="78" y="9"/>
                  <a:pt x="78" y="9"/>
                </a:cubicBezTo>
                <a:close/>
                <a:moveTo>
                  <a:pt x="60" y="187"/>
                </a:moveTo>
                <a:cubicBezTo>
                  <a:pt x="66" y="188"/>
                  <a:pt x="72" y="189"/>
                  <a:pt x="78" y="188"/>
                </a:cubicBezTo>
                <a:cubicBezTo>
                  <a:pt x="78" y="176"/>
                  <a:pt x="78" y="176"/>
                  <a:pt x="78" y="176"/>
                </a:cubicBezTo>
                <a:cubicBezTo>
                  <a:pt x="72" y="178"/>
                  <a:pt x="65" y="178"/>
                  <a:pt x="60" y="176"/>
                </a:cubicBezTo>
                <a:cubicBezTo>
                  <a:pt x="60" y="187"/>
                  <a:pt x="60" y="187"/>
                  <a:pt x="60" y="187"/>
                </a:cubicBezTo>
                <a:close/>
                <a:moveTo>
                  <a:pt x="78" y="64"/>
                </a:moveTo>
                <a:cubicBezTo>
                  <a:pt x="78" y="133"/>
                  <a:pt x="78" y="133"/>
                  <a:pt x="78" y="133"/>
                </a:cubicBezTo>
                <a:cubicBezTo>
                  <a:pt x="72" y="131"/>
                  <a:pt x="65" y="131"/>
                  <a:pt x="60" y="134"/>
                </a:cubicBezTo>
                <a:cubicBezTo>
                  <a:pt x="60" y="125"/>
                  <a:pt x="60" y="125"/>
                  <a:pt x="60" y="125"/>
                </a:cubicBezTo>
                <a:cubicBezTo>
                  <a:pt x="64" y="123"/>
                  <a:pt x="67" y="120"/>
                  <a:pt x="70" y="116"/>
                </a:cubicBezTo>
                <a:cubicBezTo>
                  <a:pt x="75" y="105"/>
                  <a:pt x="71" y="92"/>
                  <a:pt x="60" y="87"/>
                </a:cubicBezTo>
                <a:cubicBezTo>
                  <a:pt x="60" y="87"/>
                  <a:pt x="60" y="87"/>
                  <a:pt x="60" y="87"/>
                </a:cubicBezTo>
                <a:cubicBezTo>
                  <a:pt x="60" y="78"/>
                  <a:pt x="60" y="78"/>
                  <a:pt x="60" y="78"/>
                </a:cubicBezTo>
                <a:cubicBezTo>
                  <a:pt x="66" y="78"/>
                  <a:pt x="73" y="74"/>
                  <a:pt x="76" y="68"/>
                </a:cubicBezTo>
                <a:cubicBezTo>
                  <a:pt x="77" y="66"/>
                  <a:pt x="77" y="65"/>
                  <a:pt x="78" y="64"/>
                </a:cubicBezTo>
                <a:close/>
                <a:moveTo>
                  <a:pt x="60" y="18"/>
                </a:moveTo>
                <a:cubicBezTo>
                  <a:pt x="0" y="56"/>
                  <a:pt x="10" y="159"/>
                  <a:pt x="46" y="180"/>
                </a:cubicBezTo>
                <a:cubicBezTo>
                  <a:pt x="51" y="183"/>
                  <a:pt x="55" y="185"/>
                  <a:pt x="60" y="187"/>
                </a:cubicBezTo>
                <a:cubicBezTo>
                  <a:pt x="60" y="176"/>
                  <a:pt x="60" y="176"/>
                  <a:pt x="60" y="176"/>
                </a:cubicBezTo>
                <a:cubicBezTo>
                  <a:pt x="59" y="175"/>
                  <a:pt x="59" y="175"/>
                  <a:pt x="59" y="175"/>
                </a:cubicBezTo>
                <a:cubicBezTo>
                  <a:pt x="59" y="175"/>
                  <a:pt x="59" y="175"/>
                  <a:pt x="59" y="175"/>
                </a:cubicBezTo>
                <a:cubicBezTo>
                  <a:pt x="48" y="170"/>
                  <a:pt x="43" y="156"/>
                  <a:pt x="49" y="144"/>
                </a:cubicBezTo>
                <a:cubicBezTo>
                  <a:pt x="51" y="139"/>
                  <a:pt x="55" y="136"/>
                  <a:pt x="60" y="134"/>
                </a:cubicBezTo>
                <a:cubicBezTo>
                  <a:pt x="60" y="125"/>
                  <a:pt x="60" y="125"/>
                  <a:pt x="60" y="125"/>
                </a:cubicBezTo>
                <a:cubicBezTo>
                  <a:pt x="54" y="128"/>
                  <a:pt x="47" y="128"/>
                  <a:pt x="41" y="125"/>
                </a:cubicBezTo>
                <a:cubicBezTo>
                  <a:pt x="41" y="125"/>
                  <a:pt x="41" y="125"/>
                  <a:pt x="41" y="125"/>
                </a:cubicBezTo>
                <a:cubicBezTo>
                  <a:pt x="31" y="120"/>
                  <a:pt x="26" y="107"/>
                  <a:pt x="32" y="97"/>
                </a:cubicBezTo>
                <a:cubicBezTo>
                  <a:pt x="37" y="86"/>
                  <a:pt x="49" y="82"/>
                  <a:pt x="60" y="87"/>
                </a:cubicBezTo>
                <a:cubicBezTo>
                  <a:pt x="60" y="78"/>
                  <a:pt x="60" y="78"/>
                  <a:pt x="60" y="78"/>
                </a:cubicBezTo>
                <a:cubicBezTo>
                  <a:pt x="57" y="78"/>
                  <a:pt x="54" y="77"/>
                  <a:pt x="51" y="76"/>
                </a:cubicBezTo>
                <a:cubicBezTo>
                  <a:pt x="42" y="71"/>
                  <a:pt x="38" y="60"/>
                  <a:pt x="43" y="51"/>
                </a:cubicBezTo>
                <a:cubicBezTo>
                  <a:pt x="43" y="51"/>
                  <a:pt x="43" y="51"/>
                  <a:pt x="43" y="51"/>
                </a:cubicBezTo>
                <a:cubicBezTo>
                  <a:pt x="46" y="44"/>
                  <a:pt x="53" y="40"/>
                  <a:pt x="60" y="40"/>
                </a:cubicBezTo>
                <a:lnTo>
                  <a:pt x="60" y="1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42" name="Group 127"/>
          <p:cNvGrpSpPr/>
          <p:nvPr/>
        </p:nvGrpSpPr>
        <p:grpSpPr>
          <a:xfrm>
            <a:off x="6818366" y="3195018"/>
            <a:ext cx="380902" cy="490410"/>
            <a:chOff x="8610600" y="4127500"/>
            <a:chExt cx="508001" cy="654050"/>
          </a:xfrm>
          <a:solidFill>
            <a:schemeClr val="tx2">
              <a:lumMod val="20000"/>
              <a:lumOff val="80000"/>
            </a:schemeClr>
          </a:solidFill>
        </p:grpSpPr>
        <p:sp>
          <p:nvSpPr>
            <p:cNvPr id="43" name="Freeform 33"/>
            <p:cNvSpPr/>
            <p:nvPr/>
          </p:nvSpPr>
          <p:spPr bwMode="auto">
            <a:xfrm>
              <a:off x="8618538" y="4127500"/>
              <a:ext cx="500063" cy="503238"/>
            </a:xfrm>
            <a:custGeom>
              <a:avLst/>
              <a:gdLst>
                <a:gd name="T0" fmla="*/ 169 w 230"/>
                <a:gd name="T1" fmla="*/ 12 h 231"/>
                <a:gd name="T2" fmla="*/ 215 w 230"/>
                <a:gd name="T3" fmla="*/ 103 h 231"/>
                <a:gd name="T4" fmla="*/ 102 w 230"/>
                <a:gd name="T5" fmla="*/ 216 h 231"/>
                <a:gd name="T6" fmla="*/ 12 w 230"/>
                <a:gd name="T7" fmla="*/ 171 h 231"/>
                <a:gd name="T8" fmla="*/ 0 w 230"/>
                <a:gd name="T9" fmla="*/ 181 h 231"/>
                <a:gd name="T10" fmla="*/ 102 w 230"/>
                <a:gd name="T11" fmla="*/ 231 h 231"/>
                <a:gd name="T12" fmla="*/ 230 w 230"/>
                <a:gd name="T13" fmla="*/ 103 h 231"/>
                <a:gd name="T14" fmla="*/ 178 w 230"/>
                <a:gd name="T15" fmla="*/ 0 h 231"/>
                <a:gd name="T16" fmla="*/ 169 w 230"/>
                <a:gd name="T17"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1">
                  <a:moveTo>
                    <a:pt x="169" y="12"/>
                  </a:moveTo>
                  <a:cubicBezTo>
                    <a:pt x="197" y="32"/>
                    <a:pt x="215" y="65"/>
                    <a:pt x="215" y="103"/>
                  </a:cubicBezTo>
                  <a:cubicBezTo>
                    <a:pt x="215" y="165"/>
                    <a:pt x="165" y="216"/>
                    <a:pt x="102" y="216"/>
                  </a:cubicBezTo>
                  <a:cubicBezTo>
                    <a:pt x="65" y="216"/>
                    <a:pt x="33" y="198"/>
                    <a:pt x="12" y="171"/>
                  </a:cubicBezTo>
                  <a:cubicBezTo>
                    <a:pt x="0" y="181"/>
                    <a:pt x="0" y="181"/>
                    <a:pt x="0" y="181"/>
                  </a:cubicBezTo>
                  <a:cubicBezTo>
                    <a:pt x="24" y="211"/>
                    <a:pt x="61" y="231"/>
                    <a:pt x="102" y="231"/>
                  </a:cubicBezTo>
                  <a:cubicBezTo>
                    <a:pt x="173" y="231"/>
                    <a:pt x="230" y="174"/>
                    <a:pt x="230" y="103"/>
                  </a:cubicBezTo>
                  <a:cubicBezTo>
                    <a:pt x="230" y="61"/>
                    <a:pt x="210" y="23"/>
                    <a:pt x="178" y="0"/>
                  </a:cubicBezTo>
                  <a:lnTo>
                    <a:pt x="169"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4" name="Freeform 34"/>
            <p:cNvSpPr>
              <a:spLocks noEditPoints="1"/>
            </p:cNvSpPr>
            <p:nvPr/>
          </p:nvSpPr>
          <p:spPr bwMode="auto">
            <a:xfrm>
              <a:off x="8621713" y="4137025"/>
              <a:ext cx="442913" cy="441325"/>
            </a:xfrm>
            <a:custGeom>
              <a:avLst/>
              <a:gdLst>
                <a:gd name="T0" fmla="*/ 102 w 203"/>
                <a:gd name="T1" fmla="*/ 203 h 203"/>
                <a:gd name="T2" fmla="*/ 203 w 203"/>
                <a:gd name="T3" fmla="*/ 101 h 203"/>
                <a:gd name="T4" fmla="*/ 102 w 203"/>
                <a:gd name="T5" fmla="*/ 0 h 203"/>
                <a:gd name="T6" fmla="*/ 102 w 203"/>
                <a:gd name="T7" fmla="*/ 5 h 203"/>
                <a:gd name="T8" fmla="*/ 198 w 203"/>
                <a:gd name="T9" fmla="*/ 101 h 203"/>
                <a:gd name="T10" fmla="*/ 102 w 203"/>
                <a:gd name="T11" fmla="*/ 198 h 203"/>
                <a:gd name="T12" fmla="*/ 102 w 203"/>
                <a:gd name="T13" fmla="*/ 203 h 203"/>
                <a:gd name="T14" fmla="*/ 102 w 203"/>
                <a:gd name="T15" fmla="*/ 0 h 203"/>
                <a:gd name="T16" fmla="*/ 0 w 203"/>
                <a:gd name="T17" fmla="*/ 101 h 203"/>
                <a:gd name="T18" fmla="*/ 102 w 203"/>
                <a:gd name="T19" fmla="*/ 203 h 203"/>
                <a:gd name="T20" fmla="*/ 102 w 203"/>
                <a:gd name="T21" fmla="*/ 203 h 203"/>
                <a:gd name="T22" fmla="*/ 102 w 203"/>
                <a:gd name="T23" fmla="*/ 198 h 203"/>
                <a:gd name="T24" fmla="*/ 102 w 203"/>
                <a:gd name="T25" fmla="*/ 198 h 203"/>
                <a:gd name="T26" fmla="*/ 102 w 203"/>
                <a:gd name="T27" fmla="*/ 198 h 203"/>
                <a:gd name="T28" fmla="*/ 5 w 203"/>
                <a:gd name="T29" fmla="*/ 101 h 203"/>
                <a:gd name="T30" fmla="*/ 102 w 203"/>
                <a:gd name="T31" fmla="*/ 5 h 203"/>
                <a:gd name="T32" fmla="*/ 102 w 203"/>
                <a:gd name="T33" fmla="*/ 5 h 203"/>
                <a:gd name="T34" fmla="*/ 102 w 203"/>
                <a:gd name="T35"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203">
                  <a:moveTo>
                    <a:pt x="102" y="203"/>
                  </a:moveTo>
                  <a:cubicBezTo>
                    <a:pt x="158" y="203"/>
                    <a:pt x="203" y="157"/>
                    <a:pt x="203" y="101"/>
                  </a:cubicBezTo>
                  <a:cubicBezTo>
                    <a:pt x="203" y="45"/>
                    <a:pt x="158" y="0"/>
                    <a:pt x="102" y="0"/>
                  </a:cubicBezTo>
                  <a:cubicBezTo>
                    <a:pt x="102" y="5"/>
                    <a:pt x="102" y="5"/>
                    <a:pt x="102" y="5"/>
                  </a:cubicBezTo>
                  <a:cubicBezTo>
                    <a:pt x="155" y="5"/>
                    <a:pt x="198" y="48"/>
                    <a:pt x="198" y="101"/>
                  </a:cubicBezTo>
                  <a:cubicBezTo>
                    <a:pt x="198" y="155"/>
                    <a:pt x="155" y="198"/>
                    <a:pt x="102" y="198"/>
                  </a:cubicBezTo>
                  <a:lnTo>
                    <a:pt x="102" y="203"/>
                  </a:lnTo>
                  <a:close/>
                  <a:moveTo>
                    <a:pt x="102" y="0"/>
                  </a:moveTo>
                  <a:cubicBezTo>
                    <a:pt x="46" y="0"/>
                    <a:pt x="0" y="45"/>
                    <a:pt x="0" y="101"/>
                  </a:cubicBezTo>
                  <a:cubicBezTo>
                    <a:pt x="0" y="157"/>
                    <a:pt x="46" y="203"/>
                    <a:pt x="102" y="203"/>
                  </a:cubicBezTo>
                  <a:cubicBezTo>
                    <a:pt x="102" y="203"/>
                    <a:pt x="102" y="203"/>
                    <a:pt x="102" y="203"/>
                  </a:cubicBezTo>
                  <a:cubicBezTo>
                    <a:pt x="102" y="198"/>
                    <a:pt x="102" y="198"/>
                    <a:pt x="102" y="198"/>
                  </a:cubicBezTo>
                  <a:cubicBezTo>
                    <a:pt x="102" y="198"/>
                    <a:pt x="102" y="198"/>
                    <a:pt x="102" y="198"/>
                  </a:cubicBezTo>
                  <a:cubicBezTo>
                    <a:pt x="102" y="198"/>
                    <a:pt x="102" y="198"/>
                    <a:pt x="102" y="198"/>
                  </a:cubicBezTo>
                  <a:cubicBezTo>
                    <a:pt x="48" y="198"/>
                    <a:pt x="5" y="155"/>
                    <a:pt x="5" y="101"/>
                  </a:cubicBezTo>
                  <a:cubicBezTo>
                    <a:pt x="5" y="48"/>
                    <a:pt x="48" y="5"/>
                    <a:pt x="102" y="5"/>
                  </a:cubicBezTo>
                  <a:cubicBezTo>
                    <a:pt x="102" y="5"/>
                    <a:pt x="102" y="5"/>
                    <a:pt x="102" y="5"/>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5" name="Freeform 35"/>
            <p:cNvSpPr/>
            <p:nvPr/>
          </p:nvSpPr>
          <p:spPr bwMode="auto">
            <a:xfrm>
              <a:off x="8610600" y="4144963"/>
              <a:ext cx="496888" cy="433388"/>
            </a:xfrm>
            <a:custGeom>
              <a:avLst/>
              <a:gdLst>
                <a:gd name="T0" fmla="*/ 65 w 228"/>
                <a:gd name="T1" fmla="*/ 15 h 199"/>
                <a:gd name="T2" fmla="*/ 61 w 228"/>
                <a:gd name="T3" fmla="*/ 23 h 199"/>
                <a:gd name="T4" fmla="*/ 57 w 228"/>
                <a:gd name="T5" fmla="*/ 29 h 199"/>
                <a:gd name="T6" fmla="*/ 54 w 228"/>
                <a:gd name="T7" fmla="*/ 26 h 199"/>
                <a:gd name="T8" fmla="*/ 52 w 228"/>
                <a:gd name="T9" fmla="*/ 32 h 199"/>
                <a:gd name="T10" fmla="*/ 42 w 228"/>
                <a:gd name="T11" fmla="*/ 34 h 199"/>
                <a:gd name="T12" fmla="*/ 36 w 228"/>
                <a:gd name="T13" fmla="*/ 41 h 199"/>
                <a:gd name="T14" fmla="*/ 27 w 228"/>
                <a:gd name="T15" fmla="*/ 53 h 199"/>
                <a:gd name="T16" fmla="*/ 21 w 228"/>
                <a:gd name="T17" fmla="*/ 61 h 199"/>
                <a:gd name="T18" fmla="*/ 27 w 228"/>
                <a:gd name="T19" fmla="*/ 67 h 199"/>
                <a:gd name="T20" fmla="*/ 27 w 228"/>
                <a:gd name="T21" fmla="*/ 70 h 199"/>
                <a:gd name="T22" fmla="*/ 22 w 228"/>
                <a:gd name="T23" fmla="*/ 65 h 199"/>
                <a:gd name="T24" fmla="*/ 18 w 228"/>
                <a:gd name="T25" fmla="*/ 60 h 199"/>
                <a:gd name="T26" fmla="*/ 16 w 228"/>
                <a:gd name="T27" fmla="*/ 69 h 199"/>
                <a:gd name="T28" fmla="*/ 17 w 228"/>
                <a:gd name="T29" fmla="*/ 83 h 199"/>
                <a:gd name="T30" fmla="*/ 24 w 228"/>
                <a:gd name="T31" fmla="*/ 80 h 199"/>
                <a:gd name="T32" fmla="*/ 32 w 228"/>
                <a:gd name="T33" fmla="*/ 88 h 199"/>
                <a:gd name="T34" fmla="*/ 41 w 228"/>
                <a:gd name="T35" fmla="*/ 98 h 199"/>
                <a:gd name="T36" fmla="*/ 50 w 228"/>
                <a:gd name="T37" fmla="*/ 105 h 199"/>
                <a:gd name="T38" fmla="*/ 61 w 228"/>
                <a:gd name="T39" fmla="*/ 117 h 199"/>
                <a:gd name="T40" fmla="*/ 58 w 228"/>
                <a:gd name="T41" fmla="*/ 134 h 199"/>
                <a:gd name="T42" fmla="*/ 49 w 228"/>
                <a:gd name="T43" fmla="*/ 155 h 199"/>
                <a:gd name="T44" fmla="*/ 52 w 228"/>
                <a:gd name="T45" fmla="*/ 170 h 199"/>
                <a:gd name="T46" fmla="*/ 46 w 228"/>
                <a:gd name="T47" fmla="*/ 171 h 199"/>
                <a:gd name="T48" fmla="*/ 32 w 228"/>
                <a:gd name="T49" fmla="*/ 148 h 199"/>
                <a:gd name="T50" fmla="*/ 16 w 228"/>
                <a:gd name="T51" fmla="*/ 113 h 199"/>
                <a:gd name="T52" fmla="*/ 11 w 228"/>
                <a:gd name="T53" fmla="*/ 87 h 199"/>
                <a:gd name="T54" fmla="*/ 73 w 228"/>
                <a:gd name="T55" fmla="*/ 183 h 199"/>
                <a:gd name="T56" fmla="*/ 89 w 228"/>
                <a:gd name="T57" fmla="*/ 181 h 199"/>
                <a:gd name="T58" fmla="*/ 110 w 228"/>
                <a:gd name="T59" fmla="*/ 178 h 199"/>
                <a:gd name="T60" fmla="*/ 108 w 228"/>
                <a:gd name="T61" fmla="*/ 187 h 199"/>
                <a:gd name="T62" fmla="*/ 121 w 228"/>
                <a:gd name="T63" fmla="*/ 186 h 199"/>
                <a:gd name="T64" fmla="*/ 139 w 228"/>
                <a:gd name="T65" fmla="*/ 184 h 199"/>
                <a:gd name="T66" fmla="*/ 137 w 228"/>
                <a:gd name="T67" fmla="*/ 3 h 199"/>
                <a:gd name="T68" fmla="*/ 197 w 228"/>
                <a:gd name="T69" fmla="*/ 64 h 199"/>
                <a:gd name="T70" fmla="*/ 189 w 228"/>
                <a:gd name="T71" fmla="*/ 58 h 199"/>
                <a:gd name="T72" fmla="*/ 181 w 228"/>
                <a:gd name="T73" fmla="*/ 74 h 199"/>
                <a:gd name="T74" fmla="*/ 170 w 228"/>
                <a:gd name="T75" fmla="*/ 59 h 199"/>
                <a:gd name="T76" fmla="*/ 174 w 228"/>
                <a:gd name="T77" fmla="*/ 75 h 199"/>
                <a:gd name="T78" fmla="*/ 186 w 228"/>
                <a:gd name="T79" fmla="*/ 79 h 199"/>
                <a:gd name="T80" fmla="*/ 181 w 228"/>
                <a:gd name="T81" fmla="*/ 100 h 199"/>
                <a:gd name="T82" fmla="*/ 175 w 228"/>
                <a:gd name="T83" fmla="*/ 122 h 199"/>
                <a:gd name="T84" fmla="*/ 168 w 228"/>
                <a:gd name="T85" fmla="*/ 137 h 199"/>
                <a:gd name="T86" fmla="*/ 147 w 228"/>
                <a:gd name="T87" fmla="*/ 154 h 199"/>
                <a:gd name="T88" fmla="*/ 141 w 228"/>
                <a:gd name="T89" fmla="*/ 139 h 199"/>
                <a:gd name="T90" fmla="*/ 142 w 228"/>
                <a:gd name="T91" fmla="*/ 121 h 199"/>
                <a:gd name="T92" fmla="*/ 135 w 228"/>
                <a:gd name="T93" fmla="*/ 101 h 199"/>
                <a:gd name="T94" fmla="*/ 125 w 228"/>
                <a:gd name="T95" fmla="*/ 89 h 199"/>
                <a:gd name="T96" fmla="*/ 99 w 228"/>
                <a:gd name="T97" fmla="*/ 90 h 199"/>
                <a:gd name="T98" fmla="*/ 89 w 228"/>
                <a:gd name="T99" fmla="*/ 76 h 199"/>
                <a:gd name="T100" fmla="*/ 100 w 228"/>
                <a:gd name="T101" fmla="*/ 49 h 199"/>
                <a:gd name="T102" fmla="*/ 119 w 228"/>
                <a:gd name="T103" fmla="*/ 41 h 199"/>
                <a:gd name="T104" fmla="*/ 130 w 228"/>
                <a:gd name="T105" fmla="*/ 46 h 199"/>
                <a:gd name="T106" fmla="*/ 146 w 228"/>
                <a:gd name="T107" fmla="*/ 46 h 199"/>
                <a:gd name="T108" fmla="*/ 162 w 228"/>
                <a:gd name="T109" fmla="*/ 44 h 199"/>
                <a:gd name="T110" fmla="*/ 147 w 228"/>
                <a:gd name="T111" fmla="*/ 37 h 199"/>
                <a:gd name="T112" fmla="*/ 146 w 228"/>
                <a:gd name="T113" fmla="*/ 32 h 199"/>
                <a:gd name="T114" fmla="*/ 127 w 228"/>
                <a:gd name="T115" fmla="*/ 32 h 199"/>
                <a:gd name="T116" fmla="*/ 111 w 228"/>
                <a:gd name="T117" fmla="*/ 37 h 199"/>
                <a:gd name="T118" fmla="*/ 107 w 228"/>
                <a:gd name="T119" fmla="*/ 21 h 199"/>
                <a:gd name="T120" fmla="*/ 96 w 228"/>
                <a:gd name="T121" fmla="*/ 11 h 199"/>
                <a:gd name="T122" fmla="*/ 109 w 228"/>
                <a:gd name="T123"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 h="199">
                  <a:moveTo>
                    <a:pt x="92" y="0"/>
                  </a:moveTo>
                  <a:cubicBezTo>
                    <a:pt x="92" y="0"/>
                    <a:pt x="58" y="5"/>
                    <a:pt x="35" y="31"/>
                  </a:cubicBezTo>
                  <a:cubicBezTo>
                    <a:pt x="35" y="31"/>
                    <a:pt x="53" y="13"/>
                    <a:pt x="64" y="13"/>
                  </a:cubicBezTo>
                  <a:cubicBezTo>
                    <a:pt x="66" y="14"/>
                    <a:pt x="66" y="14"/>
                    <a:pt x="66" y="14"/>
                  </a:cubicBezTo>
                  <a:cubicBezTo>
                    <a:pt x="66" y="14"/>
                    <a:pt x="66" y="15"/>
                    <a:pt x="65" y="15"/>
                  </a:cubicBezTo>
                  <a:cubicBezTo>
                    <a:pt x="65" y="16"/>
                    <a:pt x="64" y="17"/>
                    <a:pt x="64" y="18"/>
                  </a:cubicBezTo>
                  <a:cubicBezTo>
                    <a:pt x="64" y="18"/>
                    <a:pt x="64" y="20"/>
                    <a:pt x="64" y="20"/>
                  </a:cubicBezTo>
                  <a:cubicBezTo>
                    <a:pt x="63" y="21"/>
                    <a:pt x="63" y="21"/>
                    <a:pt x="63" y="21"/>
                  </a:cubicBezTo>
                  <a:cubicBezTo>
                    <a:pt x="63" y="21"/>
                    <a:pt x="62" y="21"/>
                    <a:pt x="62" y="22"/>
                  </a:cubicBezTo>
                  <a:cubicBezTo>
                    <a:pt x="62" y="22"/>
                    <a:pt x="61" y="22"/>
                    <a:pt x="61" y="23"/>
                  </a:cubicBezTo>
                  <a:cubicBezTo>
                    <a:pt x="61" y="24"/>
                    <a:pt x="61" y="25"/>
                    <a:pt x="61" y="25"/>
                  </a:cubicBezTo>
                  <a:cubicBezTo>
                    <a:pt x="62" y="27"/>
                    <a:pt x="62" y="27"/>
                    <a:pt x="62" y="27"/>
                  </a:cubicBezTo>
                  <a:cubicBezTo>
                    <a:pt x="61" y="28"/>
                    <a:pt x="61" y="28"/>
                    <a:pt x="61" y="28"/>
                  </a:cubicBezTo>
                  <a:cubicBezTo>
                    <a:pt x="59" y="29"/>
                    <a:pt x="59" y="29"/>
                    <a:pt x="59" y="29"/>
                  </a:cubicBezTo>
                  <a:cubicBezTo>
                    <a:pt x="59" y="29"/>
                    <a:pt x="58" y="29"/>
                    <a:pt x="57" y="29"/>
                  </a:cubicBezTo>
                  <a:cubicBezTo>
                    <a:pt x="56" y="29"/>
                    <a:pt x="56" y="27"/>
                    <a:pt x="56" y="27"/>
                  </a:cubicBezTo>
                  <a:cubicBezTo>
                    <a:pt x="58" y="26"/>
                    <a:pt x="58" y="26"/>
                    <a:pt x="58" y="26"/>
                  </a:cubicBezTo>
                  <a:cubicBezTo>
                    <a:pt x="58" y="26"/>
                    <a:pt x="58" y="26"/>
                    <a:pt x="58" y="25"/>
                  </a:cubicBezTo>
                  <a:cubicBezTo>
                    <a:pt x="57" y="25"/>
                    <a:pt x="57" y="24"/>
                    <a:pt x="56" y="24"/>
                  </a:cubicBezTo>
                  <a:cubicBezTo>
                    <a:pt x="55" y="24"/>
                    <a:pt x="54" y="26"/>
                    <a:pt x="54" y="26"/>
                  </a:cubicBezTo>
                  <a:cubicBezTo>
                    <a:pt x="52" y="27"/>
                    <a:pt x="52" y="27"/>
                    <a:pt x="52" y="27"/>
                  </a:cubicBezTo>
                  <a:cubicBezTo>
                    <a:pt x="52" y="27"/>
                    <a:pt x="51" y="29"/>
                    <a:pt x="51" y="29"/>
                  </a:cubicBezTo>
                  <a:cubicBezTo>
                    <a:pt x="52" y="29"/>
                    <a:pt x="53" y="29"/>
                    <a:pt x="53" y="29"/>
                  </a:cubicBezTo>
                  <a:cubicBezTo>
                    <a:pt x="53" y="29"/>
                    <a:pt x="53" y="30"/>
                    <a:pt x="53" y="31"/>
                  </a:cubicBezTo>
                  <a:cubicBezTo>
                    <a:pt x="53" y="31"/>
                    <a:pt x="52" y="32"/>
                    <a:pt x="52" y="32"/>
                  </a:cubicBezTo>
                  <a:cubicBezTo>
                    <a:pt x="52" y="32"/>
                    <a:pt x="52" y="33"/>
                    <a:pt x="51" y="33"/>
                  </a:cubicBezTo>
                  <a:cubicBezTo>
                    <a:pt x="50" y="32"/>
                    <a:pt x="49" y="32"/>
                    <a:pt x="48" y="32"/>
                  </a:cubicBezTo>
                  <a:cubicBezTo>
                    <a:pt x="47" y="32"/>
                    <a:pt x="46" y="31"/>
                    <a:pt x="46" y="32"/>
                  </a:cubicBezTo>
                  <a:cubicBezTo>
                    <a:pt x="45" y="32"/>
                    <a:pt x="45" y="32"/>
                    <a:pt x="45" y="32"/>
                  </a:cubicBezTo>
                  <a:cubicBezTo>
                    <a:pt x="45" y="33"/>
                    <a:pt x="42" y="34"/>
                    <a:pt x="42" y="34"/>
                  </a:cubicBezTo>
                  <a:cubicBezTo>
                    <a:pt x="42" y="34"/>
                    <a:pt x="41" y="35"/>
                    <a:pt x="41" y="35"/>
                  </a:cubicBezTo>
                  <a:cubicBezTo>
                    <a:pt x="41" y="35"/>
                    <a:pt x="41" y="37"/>
                    <a:pt x="41" y="37"/>
                  </a:cubicBezTo>
                  <a:cubicBezTo>
                    <a:pt x="41" y="37"/>
                    <a:pt x="40" y="38"/>
                    <a:pt x="38" y="38"/>
                  </a:cubicBezTo>
                  <a:cubicBezTo>
                    <a:pt x="37" y="39"/>
                    <a:pt x="36" y="39"/>
                    <a:pt x="36" y="39"/>
                  </a:cubicBezTo>
                  <a:cubicBezTo>
                    <a:pt x="36" y="41"/>
                    <a:pt x="36" y="41"/>
                    <a:pt x="36" y="41"/>
                  </a:cubicBezTo>
                  <a:cubicBezTo>
                    <a:pt x="36" y="41"/>
                    <a:pt x="34" y="42"/>
                    <a:pt x="34" y="43"/>
                  </a:cubicBezTo>
                  <a:cubicBezTo>
                    <a:pt x="33" y="44"/>
                    <a:pt x="30" y="46"/>
                    <a:pt x="30" y="46"/>
                  </a:cubicBezTo>
                  <a:cubicBezTo>
                    <a:pt x="30" y="46"/>
                    <a:pt x="29" y="47"/>
                    <a:pt x="28" y="48"/>
                  </a:cubicBezTo>
                  <a:cubicBezTo>
                    <a:pt x="28" y="49"/>
                    <a:pt x="28" y="50"/>
                    <a:pt x="28" y="51"/>
                  </a:cubicBezTo>
                  <a:cubicBezTo>
                    <a:pt x="28" y="51"/>
                    <a:pt x="27" y="52"/>
                    <a:pt x="27" y="53"/>
                  </a:cubicBezTo>
                  <a:cubicBezTo>
                    <a:pt x="27" y="54"/>
                    <a:pt x="26" y="55"/>
                    <a:pt x="26" y="56"/>
                  </a:cubicBezTo>
                  <a:cubicBezTo>
                    <a:pt x="25" y="56"/>
                    <a:pt x="25" y="57"/>
                    <a:pt x="24" y="57"/>
                  </a:cubicBezTo>
                  <a:cubicBezTo>
                    <a:pt x="24" y="57"/>
                    <a:pt x="22" y="58"/>
                    <a:pt x="21" y="58"/>
                  </a:cubicBezTo>
                  <a:cubicBezTo>
                    <a:pt x="20" y="59"/>
                    <a:pt x="20" y="60"/>
                    <a:pt x="20" y="60"/>
                  </a:cubicBezTo>
                  <a:cubicBezTo>
                    <a:pt x="20" y="60"/>
                    <a:pt x="21" y="61"/>
                    <a:pt x="21" y="61"/>
                  </a:cubicBezTo>
                  <a:cubicBezTo>
                    <a:pt x="22" y="61"/>
                    <a:pt x="23" y="62"/>
                    <a:pt x="23" y="62"/>
                  </a:cubicBezTo>
                  <a:cubicBezTo>
                    <a:pt x="23" y="62"/>
                    <a:pt x="23" y="63"/>
                    <a:pt x="23" y="64"/>
                  </a:cubicBezTo>
                  <a:cubicBezTo>
                    <a:pt x="23" y="64"/>
                    <a:pt x="22" y="66"/>
                    <a:pt x="23" y="66"/>
                  </a:cubicBezTo>
                  <a:cubicBezTo>
                    <a:pt x="24" y="66"/>
                    <a:pt x="25" y="66"/>
                    <a:pt x="25" y="66"/>
                  </a:cubicBezTo>
                  <a:cubicBezTo>
                    <a:pt x="27" y="67"/>
                    <a:pt x="27" y="67"/>
                    <a:pt x="27" y="67"/>
                  </a:cubicBezTo>
                  <a:cubicBezTo>
                    <a:pt x="28" y="68"/>
                    <a:pt x="28" y="68"/>
                    <a:pt x="28" y="68"/>
                  </a:cubicBezTo>
                  <a:cubicBezTo>
                    <a:pt x="29" y="68"/>
                    <a:pt x="29" y="68"/>
                    <a:pt x="29" y="68"/>
                  </a:cubicBezTo>
                  <a:cubicBezTo>
                    <a:pt x="29" y="68"/>
                    <a:pt x="29" y="69"/>
                    <a:pt x="29" y="70"/>
                  </a:cubicBezTo>
                  <a:cubicBezTo>
                    <a:pt x="28" y="70"/>
                    <a:pt x="28" y="71"/>
                    <a:pt x="28" y="71"/>
                  </a:cubicBezTo>
                  <a:cubicBezTo>
                    <a:pt x="27" y="71"/>
                    <a:pt x="27" y="71"/>
                    <a:pt x="27" y="70"/>
                  </a:cubicBezTo>
                  <a:cubicBezTo>
                    <a:pt x="27" y="69"/>
                    <a:pt x="27" y="69"/>
                    <a:pt x="26" y="68"/>
                  </a:cubicBezTo>
                  <a:cubicBezTo>
                    <a:pt x="25" y="68"/>
                    <a:pt x="24" y="69"/>
                    <a:pt x="24" y="69"/>
                  </a:cubicBezTo>
                  <a:cubicBezTo>
                    <a:pt x="24" y="69"/>
                    <a:pt x="23" y="69"/>
                    <a:pt x="23" y="68"/>
                  </a:cubicBezTo>
                  <a:cubicBezTo>
                    <a:pt x="22" y="67"/>
                    <a:pt x="22" y="68"/>
                    <a:pt x="22" y="67"/>
                  </a:cubicBezTo>
                  <a:cubicBezTo>
                    <a:pt x="22" y="66"/>
                    <a:pt x="23" y="66"/>
                    <a:pt x="22" y="65"/>
                  </a:cubicBezTo>
                  <a:cubicBezTo>
                    <a:pt x="22" y="65"/>
                    <a:pt x="21" y="64"/>
                    <a:pt x="21" y="64"/>
                  </a:cubicBezTo>
                  <a:cubicBezTo>
                    <a:pt x="20" y="64"/>
                    <a:pt x="21" y="65"/>
                    <a:pt x="20" y="64"/>
                  </a:cubicBezTo>
                  <a:cubicBezTo>
                    <a:pt x="20" y="63"/>
                    <a:pt x="19" y="63"/>
                    <a:pt x="19" y="63"/>
                  </a:cubicBezTo>
                  <a:cubicBezTo>
                    <a:pt x="19" y="63"/>
                    <a:pt x="18" y="63"/>
                    <a:pt x="18" y="62"/>
                  </a:cubicBezTo>
                  <a:cubicBezTo>
                    <a:pt x="18" y="62"/>
                    <a:pt x="18" y="61"/>
                    <a:pt x="18" y="60"/>
                  </a:cubicBezTo>
                  <a:cubicBezTo>
                    <a:pt x="18" y="60"/>
                    <a:pt x="19" y="59"/>
                    <a:pt x="19" y="58"/>
                  </a:cubicBezTo>
                  <a:cubicBezTo>
                    <a:pt x="19" y="58"/>
                    <a:pt x="19" y="55"/>
                    <a:pt x="19" y="55"/>
                  </a:cubicBezTo>
                  <a:cubicBezTo>
                    <a:pt x="19" y="55"/>
                    <a:pt x="16" y="61"/>
                    <a:pt x="15" y="66"/>
                  </a:cubicBezTo>
                  <a:cubicBezTo>
                    <a:pt x="15" y="66"/>
                    <a:pt x="16" y="65"/>
                    <a:pt x="16" y="66"/>
                  </a:cubicBezTo>
                  <a:cubicBezTo>
                    <a:pt x="16" y="67"/>
                    <a:pt x="17" y="68"/>
                    <a:pt x="16" y="69"/>
                  </a:cubicBezTo>
                  <a:cubicBezTo>
                    <a:pt x="16" y="69"/>
                    <a:pt x="16" y="69"/>
                    <a:pt x="16" y="72"/>
                  </a:cubicBezTo>
                  <a:cubicBezTo>
                    <a:pt x="16" y="74"/>
                    <a:pt x="17" y="75"/>
                    <a:pt x="17" y="76"/>
                  </a:cubicBezTo>
                  <a:cubicBezTo>
                    <a:pt x="16" y="76"/>
                    <a:pt x="16" y="77"/>
                    <a:pt x="16" y="78"/>
                  </a:cubicBezTo>
                  <a:cubicBezTo>
                    <a:pt x="16" y="79"/>
                    <a:pt x="16" y="82"/>
                    <a:pt x="17" y="82"/>
                  </a:cubicBezTo>
                  <a:cubicBezTo>
                    <a:pt x="17" y="82"/>
                    <a:pt x="17" y="83"/>
                    <a:pt x="17" y="83"/>
                  </a:cubicBezTo>
                  <a:cubicBezTo>
                    <a:pt x="18" y="84"/>
                    <a:pt x="17" y="85"/>
                    <a:pt x="18" y="84"/>
                  </a:cubicBezTo>
                  <a:cubicBezTo>
                    <a:pt x="19" y="82"/>
                    <a:pt x="20" y="81"/>
                    <a:pt x="20" y="81"/>
                  </a:cubicBezTo>
                  <a:cubicBezTo>
                    <a:pt x="20" y="80"/>
                    <a:pt x="20" y="80"/>
                    <a:pt x="20" y="80"/>
                  </a:cubicBezTo>
                  <a:cubicBezTo>
                    <a:pt x="20" y="80"/>
                    <a:pt x="20" y="79"/>
                    <a:pt x="22" y="79"/>
                  </a:cubicBezTo>
                  <a:cubicBezTo>
                    <a:pt x="23" y="79"/>
                    <a:pt x="24" y="79"/>
                    <a:pt x="24" y="80"/>
                  </a:cubicBezTo>
                  <a:cubicBezTo>
                    <a:pt x="25" y="80"/>
                    <a:pt x="23" y="82"/>
                    <a:pt x="24" y="82"/>
                  </a:cubicBezTo>
                  <a:cubicBezTo>
                    <a:pt x="25" y="82"/>
                    <a:pt x="27" y="81"/>
                    <a:pt x="28" y="81"/>
                  </a:cubicBezTo>
                  <a:cubicBezTo>
                    <a:pt x="29" y="81"/>
                    <a:pt x="29" y="82"/>
                    <a:pt x="30" y="83"/>
                  </a:cubicBezTo>
                  <a:cubicBezTo>
                    <a:pt x="30" y="84"/>
                    <a:pt x="30" y="85"/>
                    <a:pt x="31" y="86"/>
                  </a:cubicBezTo>
                  <a:cubicBezTo>
                    <a:pt x="32" y="86"/>
                    <a:pt x="31" y="87"/>
                    <a:pt x="32" y="88"/>
                  </a:cubicBezTo>
                  <a:cubicBezTo>
                    <a:pt x="32" y="89"/>
                    <a:pt x="34" y="90"/>
                    <a:pt x="35" y="90"/>
                  </a:cubicBezTo>
                  <a:cubicBezTo>
                    <a:pt x="35" y="90"/>
                    <a:pt x="37" y="90"/>
                    <a:pt x="38" y="90"/>
                  </a:cubicBezTo>
                  <a:cubicBezTo>
                    <a:pt x="39" y="91"/>
                    <a:pt x="38" y="92"/>
                    <a:pt x="39" y="92"/>
                  </a:cubicBezTo>
                  <a:cubicBezTo>
                    <a:pt x="40" y="92"/>
                    <a:pt x="41" y="95"/>
                    <a:pt x="41" y="95"/>
                  </a:cubicBezTo>
                  <a:cubicBezTo>
                    <a:pt x="41" y="95"/>
                    <a:pt x="41" y="97"/>
                    <a:pt x="41" y="98"/>
                  </a:cubicBezTo>
                  <a:cubicBezTo>
                    <a:pt x="41" y="98"/>
                    <a:pt x="41" y="99"/>
                    <a:pt x="42" y="100"/>
                  </a:cubicBezTo>
                  <a:cubicBezTo>
                    <a:pt x="42" y="100"/>
                    <a:pt x="44" y="100"/>
                    <a:pt x="44" y="100"/>
                  </a:cubicBezTo>
                  <a:cubicBezTo>
                    <a:pt x="44" y="100"/>
                    <a:pt x="43" y="102"/>
                    <a:pt x="45" y="102"/>
                  </a:cubicBezTo>
                  <a:cubicBezTo>
                    <a:pt x="47" y="103"/>
                    <a:pt x="48" y="103"/>
                    <a:pt x="49" y="104"/>
                  </a:cubicBezTo>
                  <a:cubicBezTo>
                    <a:pt x="49" y="104"/>
                    <a:pt x="48" y="105"/>
                    <a:pt x="50" y="105"/>
                  </a:cubicBezTo>
                  <a:cubicBezTo>
                    <a:pt x="52" y="105"/>
                    <a:pt x="54" y="105"/>
                    <a:pt x="55" y="106"/>
                  </a:cubicBezTo>
                  <a:cubicBezTo>
                    <a:pt x="56" y="106"/>
                    <a:pt x="55" y="107"/>
                    <a:pt x="57" y="109"/>
                  </a:cubicBezTo>
                  <a:cubicBezTo>
                    <a:pt x="60" y="110"/>
                    <a:pt x="60" y="111"/>
                    <a:pt x="61" y="111"/>
                  </a:cubicBezTo>
                  <a:cubicBezTo>
                    <a:pt x="62" y="111"/>
                    <a:pt x="63" y="111"/>
                    <a:pt x="63" y="113"/>
                  </a:cubicBezTo>
                  <a:cubicBezTo>
                    <a:pt x="62" y="115"/>
                    <a:pt x="62" y="116"/>
                    <a:pt x="61" y="117"/>
                  </a:cubicBezTo>
                  <a:cubicBezTo>
                    <a:pt x="60" y="118"/>
                    <a:pt x="59" y="120"/>
                    <a:pt x="58" y="121"/>
                  </a:cubicBezTo>
                  <a:cubicBezTo>
                    <a:pt x="58" y="122"/>
                    <a:pt x="57" y="123"/>
                    <a:pt x="58" y="124"/>
                  </a:cubicBezTo>
                  <a:cubicBezTo>
                    <a:pt x="58" y="126"/>
                    <a:pt x="59" y="127"/>
                    <a:pt x="59" y="128"/>
                  </a:cubicBezTo>
                  <a:cubicBezTo>
                    <a:pt x="59" y="129"/>
                    <a:pt x="59" y="131"/>
                    <a:pt x="59" y="132"/>
                  </a:cubicBezTo>
                  <a:cubicBezTo>
                    <a:pt x="58" y="133"/>
                    <a:pt x="58" y="134"/>
                    <a:pt x="58" y="134"/>
                  </a:cubicBezTo>
                  <a:cubicBezTo>
                    <a:pt x="58" y="134"/>
                    <a:pt x="59" y="136"/>
                    <a:pt x="58" y="137"/>
                  </a:cubicBezTo>
                  <a:cubicBezTo>
                    <a:pt x="57" y="138"/>
                    <a:pt x="55" y="140"/>
                    <a:pt x="54" y="140"/>
                  </a:cubicBezTo>
                  <a:cubicBezTo>
                    <a:pt x="53" y="140"/>
                    <a:pt x="51" y="142"/>
                    <a:pt x="51" y="142"/>
                  </a:cubicBezTo>
                  <a:cubicBezTo>
                    <a:pt x="51" y="142"/>
                    <a:pt x="51" y="146"/>
                    <a:pt x="51" y="147"/>
                  </a:cubicBezTo>
                  <a:cubicBezTo>
                    <a:pt x="51" y="147"/>
                    <a:pt x="47" y="154"/>
                    <a:pt x="49" y="155"/>
                  </a:cubicBezTo>
                  <a:cubicBezTo>
                    <a:pt x="50" y="156"/>
                    <a:pt x="50" y="158"/>
                    <a:pt x="50" y="159"/>
                  </a:cubicBezTo>
                  <a:cubicBezTo>
                    <a:pt x="49" y="160"/>
                    <a:pt x="49" y="160"/>
                    <a:pt x="49" y="160"/>
                  </a:cubicBezTo>
                  <a:cubicBezTo>
                    <a:pt x="48" y="161"/>
                    <a:pt x="46" y="161"/>
                    <a:pt x="47" y="163"/>
                  </a:cubicBezTo>
                  <a:cubicBezTo>
                    <a:pt x="49" y="165"/>
                    <a:pt x="50" y="165"/>
                    <a:pt x="50" y="167"/>
                  </a:cubicBezTo>
                  <a:cubicBezTo>
                    <a:pt x="51" y="168"/>
                    <a:pt x="51" y="168"/>
                    <a:pt x="52" y="170"/>
                  </a:cubicBezTo>
                  <a:cubicBezTo>
                    <a:pt x="53" y="171"/>
                    <a:pt x="53" y="172"/>
                    <a:pt x="54" y="173"/>
                  </a:cubicBezTo>
                  <a:cubicBezTo>
                    <a:pt x="55" y="174"/>
                    <a:pt x="56" y="175"/>
                    <a:pt x="56" y="176"/>
                  </a:cubicBezTo>
                  <a:cubicBezTo>
                    <a:pt x="56" y="177"/>
                    <a:pt x="59" y="179"/>
                    <a:pt x="56" y="177"/>
                  </a:cubicBezTo>
                  <a:cubicBezTo>
                    <a:pt x="53" y="175"/>
                    <a:pt x="56" y="177"/>
                    <a:pt x="52" y="174"/>
                  </a:cubicBezTo>
                  <a:cubicBezTo>
                    <a:pt x="49" y="171"/>
                    <a:pt x="48" y="173"/>
                    <a:pt x="46" y="171"/>
                  </a:cubicBezTo>
                  <a:cubicBezTo>
                    <a:pt x="45" y="169"/>
                    <a:pt x="47" y="175"/>
                    <a:pt x="44" y="168"/>
                  </a:cubicBezTo>
                  <a:cubicBezTo>
                    <a:pt x="41" y="160"/>
                    <a:pt x="40" y="161"/>
                    <a:pt x="39" y="159"/>
                  </a:cubicBezTo>
                  <a:cubicBezTo>
                    <a:pt x="39" y="157"/>
                    <a:pt x="39" y="159"/>
                    <a:pt x="37" y="155"/>
                  </a:cubicBezTo>
                  <a:cubicBezTo>
                    <a:pt x="35" y="151"/>
                    <a:pt x="37" y="154"/>
                    <a:pt x="35" y="151"/>
                  </a:cubicBezTo>
                  <a:cubicBezTo>
                    <a:pt x="33" y="149"/>
                    <a:pt x="33" y="152"/>
                    <a:pt x="32" y="148"/>
                  </a:cubicBezTo>
                  <a:cubicBezTo>
                    <a:pt x="31" y="143"/>
                    <a:pt x="31" y="146"/>
                    <a:pt x="30" y="141"/>
                  </a:cubicBezTo>
                  <a:cubicBezTo>
                    <a:pt x="28" y="136"/>
                    <a:pt x="31" y="136"/>
                    <a:pt x="28" y="133"/>
                  </a:cubicBezTo>
                  <a:cubicBezTo>
                    <a:pt x="25" y="131"/>
                    <a:pt x="25" y="132"/>
                    <a:pt x="24" y="131"/>
                  </a:cubicBezTo>
                  <a:cubicBezTo>
                    <a:pt x="23" y="129"/>
                    <a:pt x="25" y="130"/>
                    <a:pt x="22" y="126"/>
                  </a:cubicBezTo>
                  <a:cubicBezTo>
                    <a:pt x="20" y="122"/>
                    <a:pt x="16" y="120"/>
                    <a:pt x="16" y="113"/>
                  </a:cubicBezTo>
                  <a:cubicBezTo>
                    <a:pt x="16" y="105"/>
                    <a:pt x="16" y="104"/>
                    <a:pt x="16" y="104"/>
                  </a:cubicBezTo>
                  <a:cubicBezTo>
                    <a:pt x="16" y="104"/>
                    <a:pt x="13" y="101"/>
                    <a:pt x="14" y="97"/>
                  </a:cubicBezTo>
                  <a:cubicBezTo>
                    <a:pt x="15" y="92"/>
                    <a:pt x="16" y="94"/>
                    <a:pt x="15" y="92"/>
                  </a:cubicBezTo>
                  <a:cubicBezTo>
                    <a:pt x="15" y="91"/>
                    <a:pt x="14" y="91"/>
                    <a:pt x="13" y="89"/>
                  </a:cubicBezTo>
                  <a:cubicBezTo>
                    <a:pt x="12" y="88"/>
                    <a:pt x="12" y="88"/>
                    <a:pt x="11" y="87"/>
                  </a:cubicBezTo>
                  <a:cubicBezTo>
                    <a:pt x="11" y="86"/>
                    <a:pt x="11" y="83"/>
                    <a:pt x="11" y="83"/>
                  </a:cubicBezTo>
                  <a:cubicBezTo>
                    <a:pt x="10" y="84"/>
                    <a:pt x="10" y="84"/>
                    <a:pt x="10" y="84"/>
                  </a:cubicBezTo>
                  <a:cubicBezTo>
                    <a:pt x="10" y="84"/>
                    <a:pt x="0" y="182"/>
                    <a:pt x="97" y="197"/>
                  </a:cubicBezTo>
                  <a:cubicBezTo>
                    <a:pt x="97" y="197"/>
                    <a:pt x="75" y="192"/>
                    <a:pt x="73" y="187"/>
                  </a:cubicBezTo>
                  <a:cubicBezTo>
                    <a:pt x="73" y="187"/>
                    <a:pt x="72" y="183"/>
                    <a:pt x="73" y="183"/>
                  </a:cubicBezTo>
                  <a:cubicBezTo>
                    <a:pt x="74" y="183"/>
                    <a:pt x="76" y="184"/>
                    <a:pt x="77" y="183"/>
                  </a:cubicBezTo>
                  <a:cubicBezTo>
                    <a:pt x="79" y="181"/>
                    <a:pt x="80" y="180"/>
                    <a:pt x="80" y="180"/>
                  </a:cubicBezTo>
                  <a:cubicBezTo>
                    <a:pt x="80" y="182"/>
                    <a:pt x="80" y="182"/>
                    <a:pt x="80" y="182"/>
                  </a:cubicBezTo>
                  <a:cubicBezTo>
                    <a:pt x="80" y="182"/>
                    <a:pt x="79" y="182"/>
                    <a:pt x="83" y="181"/>
                  </a:cubicBezTo>
                  <a:cubicBezTo>
                    <a:pt x="88" y="181"/>
                    <a:pt x="88" y="181"/>
                    <a:pt x="89" y="181"/>
                  </a:cubicBezTo>
                  <a:cubicBezTo>
                    <a:pt x="91" y="180"/>
                    <a:pt x="93" y="176"/>
                    <a:pt x="94" y="178"/>
                  </a:cubicBezTo>
                  <a:cubicBezTo>
                    <a:pt x="95" y="181"/>
                    <a:pt x="93" y="180"/>
                    <a:pt x="95" y="181"/>
                  </a:cubicBezTo>
                  <a:cubicBezTo>
                    <a:pt x="97" y="181"/>
                    <a:pt x="101" y="180"/>
                    <a:pt x="101" y="180"/>
                  </a:cubicBezTo>
                  <a:cubicBezTo>
                    <a:pt x="101" y="180"/>
                    <a:pt x="108" y="181"/>
                    <a:pt x="108" y="180"/>
                  </a:cubicBezTo>
                  <a:cubicBezTo>
                    <a:pt x="109" y="179"/>
                    <a:pt x="109" y="178"/>
                    <a:pt x="110" y="178"/>
                  </a:cubicBezTo>
                  <a:cubicBezTo>
                    <a:pt x="111" y="178"/>
                    <a:pt x="112" y="180"/>
                    <a:pt x="112" y="180"/>
                  </a:cubicBezTo>
                  <a:cubicBezTo>
                    <a:pt x="108" y="182"/>
                    <a:pt x="108" y="182"/>
                    <a:pt x="108" y="182"/>
                  </a:cubicBezTo>
                  <a:cubicBezTo>
                    <a:pt x="105" y="185"/>
                    <a:pt x="105" y="185"/>
                    <a:pt x="105" y="185"/>
                  </a:cubicBezTo>
                  <a:cubicBezTo>
                    <a:pt x="105" y="185"/>
                    <a:pt x="103" y="185"/>
                    <a:pt x="105" y="186"/>
                  </a:cubicBezTo>
                  <a:cubicBezTo>
                    <a:pt x="106" y="187"/>
                    <a:pt x="107" y="187"/>
                    <a:pt x="108" y="187"/>
                  </a:cubicBezTo>
                  <a:cubicBezTo>
                    <a:pt x="110" y="187"/>
                    <a:pt x="114" y="190"/>
                    <a:pt x="115" y="188"/>
                  </a:cubicBezTo>
                  <a:cubicBezTo>
                    <a:pt x="116" y="186"/>
                    <a:pt x="116" y="186"/>
                    <a:pt x="117" y="185"/>
                  </a:cubicBezTo>
                  <a:cubicBezTo>
                    <a:pt x="117" y="184"/>
                    <a:pt x="117" y="182"/>
                    <a:pt x="119" y="182"/>
                  </a:cubicBezTo>
                  <a:cubicBezTo>
                    <a:pt x="120" y="182"/>
                    <a:pt x="122" y="183"/>
                    <a:pt x="122" y="183"/>
                  </a:cubicBezTo>
                  <a:cubicBezTo>
                    <a:pt x="121" y="186"/>
                    <a:pt x="121" y="186"/>
                    <a:pt x="121" y="186"/>
                  </a:cubicBezTo>
                  <a:cubicBezTo>
                    <a:pt x="121" y="186"/>
                    <a:pt x="123" y="186"/>
                    <a:pt x="125" y="186"/>
                  </a:cubicBezTo>
                  <a:cubicBezTo>
                    <a:pt x="126" y="186"/>
                    <a:pt x="126" y="188"/>
                    <a:pt x="128" y="186"/>
                  </a:cubicBezTo>
                  <a:cubicBezTo>
                    <a:pt x="129" y="184"/>
                    <a:pt x="129" y="184"/>
                    <a:pt x="131" y="184"/>
                  </a:cubicBezTo>
                  <a:cubicBezTo>
                    <a:pt x="133" y="184"/>
                    <a:pt x="135" y="183"/>
                    <a:pt x="136" y="183"/>
                  </a:cubicBezTo>
                  <a:cubicBezTo>
                    <a:pt x="136" y="184"/>
                    <a:pt x="138" y="184"/>
                    <a:pt x="139" y="184"/>
                  </a:cubicBezTo>
                  <a:cubicBezTo>
                    <a:pt x="139" y="184"/>
                    <a:pt x="143" y="186"/>
                    <a:pt x="143" y="186"/>
                  </a:cubicBezTo>
                  <a:cubicBezTo>
                    <a:pt x="144" y="185"/>
                    <a:pt x="148" y="186"/>
                    <a:pt x="148" y="186"/>
                  </a:cubicBezTo>
                  <a:cubicBezTo>
                    <a:pt x="148" y="186"/>
                    <a:pt x="137" y="196"/>
                    <a:pt x="113" y="197"/>
                  </a:cubicBezTo>
                  <a:cubicBezTo>
                    <a:pt x="113" y="197"/>
                    <a:pt x="167" y="199"/>
                    <a:pt x="197" y="146"/>
                  </a:cubicBezTo>
                  <a:cubicBezTo>
                    <a:pt x="228" y="94"/>
                    <a:pt x="206" y="26"/>
                    <a:pt x="137" y="3"/>
                  </a:cubicBezTo>
                  <a:cubicBezTo>
                    <a:pt x="137" y="3"/>
                    <a:pt x="189" y="22"/>
                    <a:pt x="203" y="71"/>
                  </a:cubicBezTo>
                  <a:cubicBezTo>
                    <a:pt x="202" y="72"/>
                    <a:pt x="202" y="72"/>
                    <a:pt x="202" y="72"/>
                  </a:cubicBezTo>
                  <a:cubicBezTo>
                    <a:pt x="201" y="71"/>
                    <a:pt x="201" y="72"/>
                    <a:pt x="200" y="69"/>
                  </a:cubicBezTo>
                  <a:cubicBezTo>
                    <a:pt x="199" y="67"/>
                    <a:pt x="199" y="68"/>
                    <a:pt x="199" y="66"/>
                  </a:cubicBezTo>
                  <a:cubicBezTo>
                    <a:pt x="198" y="64"/>
                    <a:pt x="198" y="65"/>
                    <a:pt x="197" y="64"/>
                  </a:cubicBezTo>
                  <a:cubicBezTo>
                    <a:pt x="195" y="62"/>
                    <a:pt x="195" y="62"/>
                    <a:pt x="194" y="61"/>
                  </a:cubicBezTo>
                  <a:cubicBezTo>
                    <a:pt x="193" y="61"/>
                    <a:pt x="192" y="58"/>
                    <a:pt x="192" y="57"/>
                  </a:cubicBezTo>
                  <a:cubicBezTo>
                    <a:pt x="191" y="56"/>
                    <a:pt x="189" y="55"/>
                    <a:pt x="188" y="55"/>
                  </a:cubicBezTo>
                  <a:cubicBezTo>
                    <a:pt x="187" y="55"/>
                    <a:pt x="188" y="54"/>
                    <a:pt x="187" y="55"/>
                  </a:cubicBezTo>
                  <a:cubicBezTo>
                    <a:pt x="187" y="56"/>
                    <a:pt x="189" y="58"/>
                    <a:pt x="189" y="58"/>
                  </a:cubicBezTo>
                  <a:cubicBezTo>
                    <a:pt x="189" y="62"/>
                    <a:pt x="189" y="62"/>
                    <a:pt x="189" y="62"/>
                  </a:cubicBezTo>
                  <a:cubicBezTo>
                    <a:pt x="189" y="62"/>
                    <a:pt x="190" y="65"/>
                    <a:pt x="190" y="66"/>
                  </a:cubicBezTo>
                  <a:cubicBezTo>
                    <a:pt x="190" y="67"/>
                    <a:pt x="189" y="70"/>
                    <a:pt x="189" y="70"/>
                  </a:cubicBezTo>
                  <a:cubicBezTo>
                    <a:pt x="189" y="70"/>
                    <a:pt x="188" y="72"/>
                    <a:pt x="187" y="73"/>
                  </a:cubicBezTo>
                  <a:cubicBezTo>
                    <a:pt x="186" y="73"/>
                    <a:pt x="181" y="74"/>
                    <a:pt x="181" y="74"/>
                  </a:cubicBezTo>
                  <a:cubicBezTo>
                    <a:pt x="181" y="74"/>
                    <a:pt x="179" y="72"/>
                    <a:pt x="179" y="71"/>
                  </a:cubicBezTo>
                  <a:cubicBezTo>
                    <a:pt x="178" y="69"/>
                    <a:pt x="175" y="69"/>
                    <a:pt x="174" y="68"/>
                  </a:cubicBezTo>
                  <a:cubicBezTo>
                    <a:pt x="174" y="67"/>
                    <a:pt x="175" y="66"/>
                    <a:pt x="173" y="64"/>
                  </a:cubicBezTo>
                  <a:cubicBezTo>
                    <a:pt x="172" y="62"/>
                    <a:pt x="173" y="63"/>
                    <a:pt x="172" y="61"/>
                  </a:cubicBezTo>
                  <a:cubicBezTo>
                    <a:pt x="170" y="59"/>
                    <a:pt x="170" y="59"/>
                    <a:pt x="170" y="59"/>
                  </a:cubicBezTo>
                  <a:cubicBezTo>
                    <a:pt x="170" y="59"/>
                    <a:pt x="166" y="58"/>
                    <a:pt x="167" y="60"/>
                  </a:cubicBezTo>
                  <a:cubicBezTo>
                    <a:pt x="168" y="63"/>
                    <a:pt x="167" y="65"/>
                    <a:pt x="168" y="65"/>
                  </a:cubicBezTo>
                  <a:cubicBezTo>
                    <a:pt x="169" y="66"/>
                    <a:pt x="170" y="65"/>
                    <a:pt x="171" y="67"/>
                  </a:cubicBezTo>
                  <a:cubicBezTo>
                    <a:pt x="172" y="69"/>
                    <a:pt x="172" y="70"/>
                    <a:pt x="172" y="71"/>
                  </a:cubicBezTo>
                  <a:cubicBezTo>
                    <a:pt x="173" y="71"/>
                    <a:pt x="173" y="74"/>
                    <a:pt x="174" y="75"/>
                  </a:cubicBezTo>
                  <a:cubicBezTo>
                    <a:pt x="175" y="75"/>
                    <a:pt x="178" y="75"/>
                    <a:pt x="178" y="76"/>
                  </a:cubicBezTo>
                  <a:cubicBezTo>
                    <a:pt x="177" y="77"/>
                    <a:pt x="176" y="78"/>
                    <a:pt x="178" y="79"/>
                  </a:cubicBezTo>
                  <a:cubicBezTo>
                    <a:pt x="179" y="79"/>
                    <a:pt x="179" y="80"/>
                    <a:pt x="180" y="80"/>
                  </a:cubicBezTo>
                  <a:cubicBezTo>
                    <a:pt x="181" y="80"/>
                    <a:pt x="181" y="80"/>
                    <a:pt x="182" y="79"/>
                  </a:cubicBezTo>
                  <a:cubicBezTo>
                    <a:pt x="184" y="79"/>
                    <a:pt x="186" y="79"/>
                    <a:pt x="186" y="79"/>
                  </a:cubicBezTo>
                  <a:cubicBezTo>
                    <a:pt x="186" y="79"/>
                    <a:pt x="188" y="80"/>
                    <a:pt x="188" y="81"/>
                  </a:cubicBezTo>
                  <a:cubicBezTo>
                    <a:pt x="188" y="82"/>
                    <a:pt x="187" y="86"/>
                    <a:pt x="187" y="86"/>
                  </a:cubicBezTo>
                  <a:cubicBezTo>
                    <a:pt x="185" y="90"/>
                    <a:pt x="185" y="90"/>
                    <a:pt x="185" y="90"/>
                  </a:cubicBezTo>
                  <a:cubicBezTo>
                    <a:pt x="185" y="90"/>
                    <a:pt x="185" y="97"/>
                    <a:pt x="184" y="97"/>
                  </a:cubicBezTo>
                  <a:cubicBezTo>
                    <a:pt x="183" y="97"/>
                    <a:pt x="182" y="100"/>
                    <a:pt x="181" y="100"/>
                  </a:cubicBezTo>
                  <a:cubicBezTo>
                    <a:pt x="180" y="101"/>
                    <a:pt x="180" y="105"/>
                    <a:pt x="180" y="105"/>
                  </a:cubicBezTo>
                  <a:cubicBezTo>
                    <a:pt x="178" y="108"/>
                    <a:pt x="178" y="108"/>
                    <a:pt x="178" y="108"/>
                  </a:cubicBezTo>
                  <a:cubicBezTo>
                    <a:pt x="178" y="108"/>
                    <a:pt x="178" y="111"/>
                    <a:pt x="178" y="112"/>
                  </a:cubicBezTo>
                  <a:cubicBezTo>
                    <a:pt x="178" y="113"/>
                    <a:pt x="179" y="117"/>
                    <a:pt x="178" y="119"/>
                  </a:cubicBezTo>
                  <a:cubicBezTo>
                    <a:pt x="178" y="121"/>
                    <a:pt x="175" y="122"/>
                    <a:pt x="175" y="122"/>
                  </a:cubicBezTo>
                  <a:cubicBezTo>
                    <a:pt x="175" y="122"/>
                    <a:pt x="179" y="126"/>
                    <a:pt x="177" y="126"/>
                  </a:cubicBezTo>
                  <a:cubicBezTo>
                    <a:pt x="175" y="127"/>
                    <a:pt x="173" y="129"/>
                    <a:pt x="173" y="130"/>
                  </a:cubicBezTo>
                  <a:cubicBezTo>
                    <a:pt x="172" y="131"/>
                    <a:pt x="172" y="132"/>
                    <a:pt x="171" y="132"/>
                  </a:cubicBezTo>
                  <a:cubicBezTo>
                    <a:pt x="170" y="133"/>
                    <a:pt x="168" y="133"/>
                    <a:pt x="168" y="134"/>
                  </a:cubicBezTo>
                  <a:cubicBezTo>
                    <a:pt x="168" y="134"/>
                    <a:pt x="168" y="137"/>
                    <a:pt x="168" y="137"/>
                  </a:cubicBezTo>
                  <a:cubicBezTo>
                    <a:pt x="164" y="142"/>
                    <a:pt x="164" y="142"/>
                    <a:pt x="164" y="142"/>
                  </a:cubicBezTo>
                  <a:cubicBezTo>
                    <a:pt x="160" y="146"/>
                    <a:pt x="160" y="146"/>
                    <a:pt x="160" y="146"/>
                  </a:cubicBezTo>
                  <a:cubicBezTo>
                    <a:pt x="160" y="146"/>
                    <a:pt x="160" y="149"/>
                    <a:pt x="159" y="149"/>
                  </a:cubicBezTo>
                  <a:cubicBezTo>
                    <a:pt x="158" y="149"/>
                    <a:pt x="153" y="151"/>
                    <a:pt x="152" y="152"/>
                  </a:cubicBezTo>
                  <a:cubicBezTo>
                    <a:pt x="152" y="152"/>
                    <a:pt x="148" y="154"/>
                    <a:pt x="147" y="154"/>
                  </a:cubicBezTo>
                  <a:cubicBezTo>
                    <a:pt x="146" y="154"/>
                    <a:pt x="148" y="157"/>
                    <a:pt x="146" y="154"/>
                  </a:cubicBezTo>
                  <a:cubicBezTo>
                    <a:pt x="144" y="151"/>
                    <a:pt x="145" y="153"/>
                    <a:pt x="144" y="149"/>
                  </a:cubicBezTo>
                  <a:cubicBezTo>
                    <a:pt x="142" y="145"/>
                    <a:pt x="142" y="148"/>
                    <a:pt x="142" y="145"/>
                  </a:cubicBezTo>
                  <a:cubicBezTo>
                    <a:pt x="142" y="143"/>
                    <a:pt x="142" y="145"/>
                    <a:pt x="142" y="143"/>
                  </a:cubicBezTo>
                  <a:cubicBezTo>
                    <a:pt x="142" y="140"/>
                    <a:pt x="143" y="142"/>
                    <a:pt x="141" y="139"/>
                  </a:cubicBezTo>
                  <a:cubicBezTo>
                    <a:pt x="140" y="136"/>
                    <a:pt x="140" y="137"/>
                    <a:pt x="138" y="135"/>
                  </a:cubicBezTo>
                  <a:cubicBezTo>
                    <a:pt x="136" y="133"/>
                    <a:pt x="135" y="135"/>
                    <a:pt x="136" y="132"/>
                  </a:cubicBezTo>
                  <a:cubicBezTo>
                    <a:pt x="137" y="129"/>
                    <a:pt x="137" y="132"/>
                    <a:pt x="137" y="129"/>
                  </a:cubicBezTo>
                  <a:cubicBezTo>
                    <a:pt x="138" y="126"/>
                    <a:pt x="137" y="125"/>
                    <a:pt x="139" y="124"/>
                  </a:cubicBezTo>
                  <a:cubicBezTo>
                    <a:pt x="141" y="123"/>
                    <a:pt x="142" y="122"/>
                    <a:pt x="142" y="121"/>
                  </a:cubicBezTo>
                  <a:cubicBezTo>
                    <a:pt x="142" y="119"/>
                    <a:pt x="142" y="118"/>
                    <a:pt x="142" y="117"/>
                  </a:cubicBezTo>
                  <a:cubicBezTo>
                    <a:pt x="141" y="116"/>
                    <a:pt x="139" y="114"/>
                    <a:pt x="139" y="113"/>
                  </a:cubicBezTo>
                  <a:cubicBezTo>
                    <a:pt x="139" y="112"/>
                    <a:pt x="139" y="113"/>
                    <a:pt x="137" y="111"/>
                  </a:cubicBezTo>
                  <a:cubicBezTo>
                    <a:pt x="136" y="109"/>
                    <a:pt x="135" y="108"/>
                    <a:pt x="135" y="108"/>
                  </a:cubicBezTo>
                  <a:cubicBezTo>
                    <a:pt x="135" y="108"/>
                    <a:pt x="135" y="103"/>
                    <a:pt x="135" y="101"/>
                  </a:cubicBezTo>
                  <a:cubicBezTo>
                    <a:pt x="135" y="99"/>
                    <a:pt x="134" y="102"/>
                    <a:pt x="135" y="99"/>
                  </a:cubicBezTo>
                  <a:cubicBezTo>
                    <a:pt x="135" y="96"/>
                    <a:pt x="135" y="94"/>
                    <a:pt x="135" y="94"/>
                  </a:cubicBezTo>
                  <a:cubicBezTo>
                    <a:pt x="135" y="94"/>
                    <a:pt x="132" y="92"/>
                    <a:pt x="131" y="92"/>
                  </a:cubicBezTo>
                  <a:cubicBezTo>
                    <a:pt x="129" y="92"/>
                    <a:pt x="129" y="94"/>
                    <a:pt x="127" y="93"/>
                  </a:cubicBezTo>
                  <a:cubicBezTo>
                    <a:pt x="125" y="91"/>
                    <a:pt x="126" y="90"/>
                    <a:pt x="125" y="89"/>
                  </a:cubicBezTo>
                  <a:cubicBezTo>
                    <a:pt x="124" y="89"/>
                    <a:pt x="123" y="89"/>
                    <a:pt x="122" y="90"/>
                  </a:cubicBezTo>
                  <a:cubicBezTo>
                    <a:pt x="121" y="91"/>
                    <a:pt x="118" y="91"/>
                    <a:pt x="116" y="91"/>
                  </a:cubicBezTo>
                  <a:cubicBezTo>
                    <a:pt x="114" y="92"/>
                    <a:pt x="113" y="92"/>
                    <a:pt x="110" y="92"/>
                  </a:cubicBezTo>
                  <a:cubicBezTo>
                    <a:pt x="108" y="92"/>
                    <a:pt x="104" y="93"/>
                    <a:pt x="102" y="92"/>
                  </a:cubicBezTo>
                  <a:cubicBezTo>
                    <a:pt x="100" y="91"/>
                    <a:pt x="100" y="92"/>
                    <a:pt x="99" y="90"/>
                  </a:cubicBezTo>
                  <a:cubicBezTo>
                    <a:pt x="98" y="88"/>
                    <a:pt x="99" y="88"/>
                    <a:pt x="97" y="87"/>
                  </a:cubicBezTo>
                  <a:cubicBezTo>
                    <a:pt x="95" y="86"/>
                    <a:pt x="94" y="87"/>
                    <a:pt x="94" y="85"/>
                  </a:cubicBezTo>
                  <a:cubicBezTo>
                    <a:pt x="94" y="82"/>
                    <a:pt x="95" y="83"/>
                    <a:pt x="93" y="81"/>
                  </a:cubicBezTo>
                  <a:cubicBezTo>
                    <a:pt x="92" y="79"/>
                    <a:pt x="94" y="82"/>
                    <a:pt x="92" y="79"/>
                  </a:cubicBezTo>
                  <a:cubicBezTo>
                    <a:pt x="89" y="76"/>
                    <a:pt x="88" y="79"/>
                    <a:pt x="89" y="76"/>
                  </a:cubicBezTo>
                  <a:cubicBezTo>
                    <a:pt x="90" y="74"/>
                    <a:pt x="91" y="75"/>
                    <a:pt x="91" y="73"/>
                  </a:cubicBezTo>
                  <a:cubicBezTo>
                    <a:pt x="91" y="70"/>
                    <a:pt x="95" y="74"/>
                    <a:pt x="92" y="68"/>
                  </a:cubicBezTo>
                  <a:cubicBezTo>
                    <a:pt x="90" y="63"/>
                    <a:pt x="89" y="64"/>
                    <a:pt x="92" y="60"/>
                  </a:cubicBezTo>
                  <a:cubicBezTo>
                    <a:pt x="94" y="55"/>
                    <a:pt x="97" y="54"/>
                    <a:pt x="98" y="53"/>
                  </a:cubicBezTo>
                  <a:cubicBezTo>
                    <a:pt x="98" y="52"/>
                    <a:pt x="99" y="50"/>
                    <a:pt x="100" y="49"/>
                  </a:cubicBezTo>
                  <a:cubicBezTo>
                    <a:pt x="101" y="48"/>
                    <a:pt x="100" y="48"/>
                    <a:pt x="102" y="48"/>
                  </a:cubicBezTo>
                  <a:cubicBezTo>
                    <a:pt x="104" y="48"/>
                    <a:pt x="107" y="47"/>
                    <a:pt x="108" y="46"/>
                  </a:cubicBezTo>
                  <a:cubicBezTo>
                    <a:pt x="109" y="45"/>
                    <a:pt x="111" y="42"/>
                    <a:pt x="112" y="42"/>
                  </a:cubicBezTo>
                  <a:cubicBezTo>
                    <a:pt x="113" y="42"/>
                    <a:pt x="113" y="42"/>
                    <a:pt x="115" y="42"/>
                  </a:cubicBezTo>
                  <a:cubicBezTo>
                    <a:pt x="117" y="41"/>
                    <a:pt x="117" y="41"/>
                    <a:pt x="119" y="41"/>
                  </a:cubicBezTo>
                  <a:cubicBezTo>
                    <a:pt x="120" y="41"/>
                    <a:pt x="117" y="42"/>
                    <a:pt x="121" y="41"/>
                  </a:cubicBezTo>
                  <a:cubicBezTo>
                    <a:pt x="125" y="40"/>
                    <a:pt x="124" y="40"/>
                    <a:pt x="125" y="40"/>
                  </a:cubicBezTo>
                  <a:cubicBezTo>
                    <a:pt x="126" y="40"/>
                    <a:pt x="126" y="41"/>
                    <a:pt x="127" y="41"/>
                  </a:cubicBezTo>
                  <a:cubicBezTo>
                    <a:pt x="129" y="41"/>
                    <a:pt x="129" y="38"/>
                    <a:pt x="129" y="41"/>
                  </a:cubicBezTo>
                  <a:cubicBezTo>
                    <a:pt x="129" y="45"/>
                    <a:pt x="128" y="46"/>
                    <a:pt x="130" y="46"/>
                  </a:cubicBezTo>
                  <a:cubicBezTo>
                    <a:pt x="133" y="47"/>
                    <a:pt x="130" y="47"/>
                    <a:pt x="133" y="47"/>
                  </a:cubicBezTo>
                  <a:cubicBezTo>
                    <a:pt x="136" y="47"/>
                    <a:pt x="135" y="47"/>
                    <a:pt x="137" y="48"/>
                  </a:cubicBezTo>
                  <a:cubicBezTo>
                    <a:pt x="138" y="48"/>
                    <a:pt x="139" y="49"/>
                    <a:pt x="141" y="49"/>
                  </a:cubicBezTo>
                  <a:cubicBezTo>
                    <a:pt x="143" y="49"/>
                    <a:pt x="140" y="52"/>
                    <a:pt x="143" y="49"/>
                  </a:cubicBezTo>
                  <a:cubicBezTo>
                    <a:pt x="146" y="46"/>
                    <a:pt x="141" y="46"/>
                    <a:pt x="146" y="46"/>
                  </a:cubicBezTo>
                  <a:cubicBezTo>
                    <a:pt x="151" y="47"/>
                    <a:pt x="152" y="48"/>
                    <a:pt x="153" y="48"/>
                  </a:cubicBezTo>
                  <a:cubicBezTo>
                    <a:pt x="154" y="47"/>
                    <a:pt x="154" y="48"/>
                    <a:pt x="156" y="47"/>
                  </a:cubicBezTo>
                  <a:cubicBezTo>
                    <a:pt x="159" y="46"/>
                    <a:pt x="159" y="46"/>
                    <a:pt x="160" y="46"/>
                  </a:cubicBezTo>
                  <a:cubicBezTo>
                    <a:pt x="161" y="47"/>
                    <a:pt x="161" y="49"/>
                    <a:pt x="162" y="47"/>
                  </a:cubicBezTo>
                  <a:cubicBezTo>
                    <a:pt x="163" y="45"/>
                    <a:pt x="165" y="45"/>
                    <a:pt x="162" y="44"/>
                  </a:cubicBezTo>
                  <a:cubicBezTo>
                    <a:pt x="159" y="42"/>
                    <a:pt x="158" y="44"/>
                    <a:pt x="158" y="42"/>
                  </a:cubicBezTo>
                  <a:cubicBezTo>
                    <a:pt x="157" y="40"/>
                    <a:pt x="160" y="41"/>
                    <a:pt x="157" y="40"/>
                  </a:cubicBezTo>
                  <a:cubicBezTo>
                    <a:pt x="154" y="40"/>
                    <a:pt x="155" y="40"/>
                    <a:pt x="153" y="39"/>
                  </a:cubicBezTo>
                  <a:cubicBezTo>
                    <a:pt x="151" y="38"/>
                    <a:pt x="149" y="41"/>
                    <a:pt x="148" y="39"/>
                  </a:cubicBezTo>
                  <a:cubicBezTo>
                    <a:pt x="147" y="37"/>
                    <a:pt x="143" y="41"/>
                    <a:pt x="147" y="37"/>
                  </a:cubicBezTo>
                  <a:cubicBezTo>
                    <a:pt x="151" y="34"/>
                    <a:pt x="149" y="32"/>
                    <a:pt x="152" y="33"/>
                  </a:cubicBezTo>
                  <a:cubicBezTo>
                    <a:pt x="155" y="34"/>
                    <a:pt x="154" y="36"/>
                    <a:pt x="155" y="35"/>
                  </a:cubicBezTo>
                  <a:cubicBezTo>
                    <a:pt x="157" y="33"/>
                    <a:pt x="160" y="32"/>
                    <a:pt x="157" y="30"/>
                  </a:cubicBezTo>
                  <a:cubicBezTo>
                    <a:pt x="154" y="28"/>
                    <a:pt x="156" y="29"/>
                    <a:pt x="153" y="28"/>
                  </a:cubicBezTo>
                  <a:cubicBezTo>
                    <a:pt x="150" y="26"/>
                    <a:pt x="147" y="33"/>
                    <a:pt x="146" y="32"/>
                  </a:cubicBezTo>
                  <a:cubicBezTo>
                    <a:pt x="145" y="31"/>
                    <a:pt x="144" y="30"/>
                    <a:pt x="143" y="31"/>
                  </a:cubicBezTo>
                  <a:cubicBezTo>
                    <a:pt x="142" y="31"/>
                    <a:pt x="142" y="34"/>
                    <a:pt x="142" y="36"/>
                  </a:cubicBezTo>
                  <a:cubicBezTo>
                    <a:pt x="142" y="38"/>
                    <a:pt x="143" y="38"/>
                    <a:pt x="140" y="37"/>
                  </a:cubicBezTo>
                  <a:cubicBezTo>
                    <a:pt x="137" y="35"/>
                    <a:pt x="144" y="36"/>
                    <a:pt x="137" y="33"/>
                  </a:cubicBezTo>
                  <a:cubicBezTo>
                    <a:pt x="130" y="31"/>
                    <a:pt x="128" y="31"/>
                    <a:pt x="127" y="32"/>
                  </a:cubicBezTo>
                  <a:cubicBezTo>
                    <a:pt x="126" y="33"/>
                    <a:pt x="125" y="33"/>
                    <a:pt x="124" y="34"/>
                  </a:cubicBezTo>
                  <a:cubicBezTo>
                    <a:pt x="123" y="35"/>
                    <a:pt x="126" y="36"/>
                    <a:pt x="123" y="35"/>
                  </a:cubicBezTo>
                  <a:cubicBezTo>
                    <a:pt x="120" y="33"/>
                    <a:pt x="118" y="35"/>
                    <a:pt x="118" y="35"/>
                  </a:cubicBezTo>
                  <a:cubicBezTo>
                    <a:pt x="118" y="35"/>
                    <a:pt x="117" y="35"/>
                    <a:pt x="116" y="36"/>
                  </a:cubicBezTo>
                  <a:cubicBezTo>
                    <a:pt x="114" y="37"/>
                    <a:pt x="112" y="38"/>
                    <a:pt x="111" y="37"/>
                  </a:cubicBezTo>
                  <a:cubicBezTo>
                    <a:pt x="109" y="37"/>
                    <a:pt x="106" y="38"/>
                    <a:pt x="109" y="34"/>
                  </a:cubicBezTo>
                  <a:cubicBezTo>
                    <a:pt x="111" y="31"/>
                    <a:pt x="109" y="33"/>
                    <a:pt x="113" y="31"/>
                  </a:cubicBezTo>
                  <a:cubicBezTo>
                    <a:pt x="117" y="30"/>
                    <a:pt x="123" y="29"/>
                    <a:pt x="118" y="28"/>
                  </a:cubicBezTo>
                  <a:cubicBezTo>
                    <a:pt x="113" y="27"/>
                    <a:pt x="121" y="27"/>
                    <a:pt x="114" y="24"/>
                  </a:cubicBezTo>
                  <a:cubicBezTo>
                    <a:pt x="107" y="21"/>
                    <a:pt x="107" y="25"/>
                    <a:pt x="107" y="21"/>
                  </a:cubicBezTo>
                  <a:cubicBezTo>
                    <a:pt x="108" y="16"/>
                    <a:pt x="107" y="16"/>
                    <a:pt x="106" y="16"/>
                  </a:cubicBezTo>
                  <a:cubicBezTo>
                    <a:pt x="104" y="16"/>
                    <a:pt x="100" y="17"/>
                    <a:pt x="98" y="18"/>
                  </a:cubicBezTo>
                  <a:cubicBezTo>
                    <a:pt x="97" y="18"/>
                    <a:pt x="99" y="19"/>
                    <a:pt x="96" y="17"/>
                  </a:cubicBezTo>
                  <a:cubicBezTo>
                    <a:pt x="92" y="15"/>
                    <a:pt x="91" y="18"/>
                    <a:pt x="92" y="15"/>
                  </a:cubicBezTo>
                  <a:cubicBezTo>
                    <a:pt x="94" y="13"/>
                    <a:pt x="94" y="12"/>
                    <a:pt x="96" y="11"/>
                  </a:cubicBezTo>
                  <a:cubicBezTo>
                    <a:pt x="98" y="9"/>
                    <a:pt x="97" y="3"/>
                    <a:pt x="102" y="5"/>
                  </a:cubicBezTo>
                  <a:cubicBezTo>
                    <a:pt x="106" y="8"/>
                    <a:pt x="105" y="7"/>
                    <a:pt x="108" y="7"/>
                  </a:cubicBezTo>
                  <a:cubicBezTo>
                    <a:pt x="112" y="7"/>
                    <a:pt x="114" y="7"/>
                    <a:pt x="114" y="6"/>
                  </a:cubicBezTo>
                  <a:cubicBezTo>
                    <a:pt x="114" y="5"/>
                    <a:pt x="109" y="3"/>
                    <a:pt x="109" y="3"/>
                  </a:cubicBezTo>
                  <a:cubicBezTo>
                    <a:pt x="109" y="3"/>
                    <a:pt x="108" y="4"/>
                    <a:pt x="109" y="3"/>
                  </a:cubicBezTo>
                  <a:cubicBezTo>
                    <a:pt x="109" y="2"/>
                    <a:pt x="110" y="1"/>
                    <a:pt x="110" y="1"/>
                  </a:cubicBezTo>
                  <a:cubicBezTo>
                    <a:pt x="109" y="0"/>
                    <a:pt x="109" y="0"/>
                    <a:pt x="109" y="0"/>
                  </a:cubicBezTo>
                  <a:cubicBezTo>
                    <a:pt x="109" y="0"/>
                    <a:pt x="96" y="0"/>
                    <a:pt x="9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6" name="Freeform 36"/>
            <p:cNvSpPr/>
            <p:nvPr/>
          </p:nvSpPr>
          <p:spPr bwMode="auto">
            <a:xfrm>
              <a:off x="8729663" y="4613275"/>
              <a:ext cx="141288" cy="168275"/>
            </a:xfrm>
            <a:custGeom>
              <a:avLst/>
              <a:gdLst>
                <a:gd name="T0" fmla="*/ 45 w 65"/>
                <a:gd name="T1" fmla="*/ 5 h 77"/>
                <a:gd name="T2" fmla="*/ 45 w 65"/>
                <a:gd name="T3" fmla="*/ 28 h 77"/>
                <a:gd name="T4" fmla="*/ 25 w 65"/>
                <a:gd name="T5" fmla="*/ 45 h 77"/>
                <a:gd name="T6" fmla="*/ 1 w 65"/>
                <a:gd name="T7" fmla="*/ 64 h 77"/>
                <a:gd name="T8" fmla="*/ 65 w 65"/>
                <a:gd name="T9" fmla="*/ 77 h 77"/>
                <a:gd name="T10" fmla="*/ 65 w 65"/>
                <a:gd name="T11" fmla="*/ 0 h 77"/>
                <a:gd name="T12" fmla="*/ 45 w 65"/>
                <a:gd name="T13" fmla="*/ 5 h 77"/>
              </a:gdLst>
              <a:ahLst/>
              <a:cxnLst>
                <a:cxn ang="0">
                  <a:pos x="T0" y="T1"/>
                </a:cxn>
                <a:cxn ang="0">
                  <a:pos x="T2" y="T3"/>
                </a:cxn>
                <a:cxn ang="0">
                  <a:pos x="T4" y="T5"/>
                </a:cxn>
                <a:cxn ang="0">
                  <a:pos x="T6" y="T7"/>
                </a:cxn>
                <a:cxn ang="0">
                  <a:pos x="T8" y="T9"/>
                </a:cxn>
                <a:cxn ang="0">
                  <a:pos x="T10" y="T11"/>
                </a:cxn>
                <a:cxn ang="0">
                  <a:pos x="T12" y="T13"/>
                </a:cxn>
              </a:cxnLst>
              <a:rect l="0" t="0" r="r" b="b"/>
              <a:pathLst>
                <a:path w="65" h="77">
                  <a:moveTo>
                    <a:pt x="45" y="5"/>
                  </a:moveTo>
                  <a:cubicBezTo>
                    <a:pt x="45" y="28"/>
                    <a:pt x="45" y="28"/>
                    <a:pt x="45" y="28"/>
                  </a:cubicBezTo>
                  <a:cubicBezTo>
                    <a:pt x="45" y="28"/>
                    <a:pt x="39" y="40"/>
                    <a:pt x="25" y="45"/>
                  </a:cubicBezTo>
                  <a:cubicBezTo>
                    <a:pt x="12" y="49"/>
                    <a:pt x="0" y="56"/>
                    <a:pt x="1" y="64"/>
                  </a:cubicBezTo>
                  <a:cubicBezTo>
                    <a:pt x="2" y="71"/>
                    <a:pt x="18" y="77"/>
                    <a:pt x="65" y="77"/>
                  </a:cubicBezTo>
                  <a:cubicBezTo>
                    <a:pt x="65" y="0"/>
                    <a:pt x="65" y="0"/>
                    <a:pt x="65" y="0"/>
                  </a:cubicBezTo>
                  <a:lnTo>
                    <a:pt x="45"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7" name="Freeform 37"/>
            <p:cNvSpPr/>
            <p:nvPr/>
          </p:nvSpPr>
          <p:spPr bwMode="auto">
            <a:xfrm>
              <a:off x="8855075" y="4613275"/>
              <a:ext cx="134938" cy="168275"/>
            </a:xfrm>
            <a:custGeom>
              <a:avLst/>
              <a:gdLst>
                <a:gd name="T0" fmla="*/ 14 w 62"/>
                <a:gd name="T1" fmla="*/ 5 h 77"/>
                <a:gd name="T2" fmla="*/ 14 w 62"/>
                <a:gd name="T3" fmla="*/ 28 h 77"/>
                <a:gd name="T4" fmla="*/ 32 w 62"/>
                <a:gd name="T5" fmla="*/ 45 h 77"/>
                <a:gd name="T6" fmla="*/ 61 w 62"/>
                <a:gd name="T7" fmla="*/ 64 h 77"/>
                <a:gd name="T8" fmla="*/ 0 w 62"/>
                <a:gd name="T9" fmla="*/ 77 h 77"/>
                <a:gd name="T10" fmla="*/ 0 w 62"/>
                <a:gd name="T11" fmla="*/ 0 h 77"/>
                <a:gd name="T12" fmla="*/ 14 w 62"/>
                <a:gd name="T13" fmla="*/ 5 h 77"/>
              </a:gdLst>
              <a:ahLst/>
              <a:cxnLst>
                <a:cxn ang="0">
                  <a:pos x="T0" y="T1"/>
                </a:cxn>
                <a:cxn ang="0">
                  <a:pos x="T2" y="T3"/>
                </a:cxn>
                <a:cxn ang="0">
                  <a:pos x="T4" y="T5"/>
                </a:cxn>
                <a:cxn ang="0">
                  <a:pos x="T6" y="T7"/>
                </a:cxn>
                <a:cxn ang="0">
                  <a:pos x="T8" y="T9"/>
                </a:cxn>
                <a:cxn ang="0">
                  <a:pos x="T10" y="T11"/>
                </a:cxn>
                <a:cxn ang="0">
                  <a:pos x="T12" y="T13"/>
                </a:cxn>
              </a:cxnLst>
              <a:rect l="0" t="0" r="r" b="b"/>
              <a:pathLst>
                <a:path w="62" h="77">
                  <a:moveTo>
                    <a:pt x="14" y="5"/>
                  </a:moveTo>
                  <a:cubicBezTo>
                    <a:pt x="14" y="28"/>
                    <a:pt x="14" y="28"/>
                    <a:pt x="14" y="28"/>
                  </a:cubicBezTo>
                  <a:cubicBezTo>
                    <a:pt x="14" y="28"/>
                    <a:pt x="19" y="40"/>
                    <a:pt x="32" y="45"/>
                  </a:cubicBezTo>
                  <a:cubicBezTo>
                    <a:pt x="46" y="49"/>
                    <a:pt x="62" y="56"/>
                    <a:pt x="61" y="64"/>
                  </a:cubicBezTo>
                  <a:cubicBezTo>
                    <a:pt x="60" y="71"/>
                    <a:pt x="34" y="77"/>
                    <a:pt x="0" y="77"/>
                  </a:cubicBezTo>
                  <a:cubicBezTo>
                    <a:pt x="0" y="0"/>
                    <a:pt x="0" y="0"/>
                    <a:pt x="0" y="0"/>
                  </a:cubicBezTo>
                  <a:lnTo>
                    <a:pt x="1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8" name="Freeform 38"/>
            <p:cNvSpPr/>
            <p:nvPr/>
          </p:nvSpPr>
          <p:spPr bwMode="auto">
            <a:xfrm>
              <a:off x="8618538" y="4127500"/>
              <a:ext cx="500063" cy="503238"/>
            </a:xfrm>
            <a:custGeom>
              <a:avLst/>
              <a:gdLst>
                <a:gd name="T0" fmla="*/ 169 w 230"/>
                <a:gd name="T1" fmla="*/ 12 h 231"/>
                <a:gd name="T2" fmla="*/ 215 w 230"/>
                <a:gd name="T3" fmla="*/ 103 h 231"/>
                <a:gd name="T4" fmla="*/ 102 w 230"/>
                <a:gd name="T5" fmla="*/ 216 h 231"/>
                <a:gd name="T6" fmla="*/ 12 w 230"/>
                <a:gd name="T7" fmla="*/ 171 h 231"/>
                <a:gd name="T8" fmla="*/ 0 w 230"/>
                <a:gd name="T9" fmla="*/ 181 h 231"/>
                <a:gd name="T10" fmla="*/ 102 w 230"/>
                <a:gd name="T11" fmla="*/ 231 h 231"/>
                <a:gd name="T12" fmla="*/ 230 w 230"/>
                <a:gd name="T13" fmla="*/ 103 h 231"/>
                <a:gd name="T14" fmla="*/ 178 w 230"/>
                <a:gd name="T15" fmla="*/ 0 h 231"/>
                <a:gd name="T16" fmla="*/ 169 w 230"/>
                <a:gd name="T17"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1">
                  <a:moveTo>
                    <a:pt x="169" y="12"/>
                  </a:moveTo>
                  <a:cubicBezTo>
                    <a:pt x="197" y="32"/>
                    <a:pt x="215" y="65"/>
                    <a:pt x="215" y="103"/>
                  </a:cubicBezTo>
                  <a:cubicBezTo>
                    <a:pt x="215" y="165"/>
                    <a:pt x="165" y="216"/>
                    <a:pt x="102" y="216"/>
                  </a:cubicBezTo>
                  <a:cubicBezTo>
                    <a:pt x="65" y="216"/>
                    <a:pt x="33" y="198"/>
                    <a:pt x="12" y="171"/>
                  </a:cubicBezTo>
                  <a:cubicBezTo>
                    <a:pt x="0" y="181"/>
                    <a:pt x="0" y="181"/>
                    <a:pt x="0" y="181"/>
                  </a:cubicBezTo>
                  <a:cubicBezTo>
                    <a:pt x="24" y="211"/>
                    <a:pt x="61" y="231"/>
                    <a:pt x="102" y="231"/>
                  </a:cubicBezTo>
                  <a:cubicBezTo>
                    <a:pt x="173" y="231"/>
                    <a:pt x="230" y="174"/>
                    <a:pt x="230" y="103"/>
                  </a:cubicBezTo>
                  <a:cubicBezTo>
                    <a:pt x="230" y="61"/>
                    <a:pt x="210" y="23"/>
                    <a:pt x="178" y="0"/>
                  </a:cubicBezTo>
                  <a:lnTo>
                    <a:pt x="169"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9" name="Freeform 39"/>
            <p:cNvSpPr>
              <a:spLocks noEditPoints="1"/>
            </p:cNvSpPr>
            <p:nvPr/>
          </p:nvSpPr>
          <p:spPr bwMode="auto">
            <a:xfrm>
              <a:off x="8621713" y="4137025"/>
              <a:ext cx="442913" cy="441325"/>
            </a:xfrm>
            <a:custGeom>
              <a:avLst/>
              <a:gdLst>
                <a:gd name="T0" fmla="*/ 102 w 203"/>
                <a:gd name="T1" fmla="*/ 203 h 203"/>
                <a:gd name="T2" fmla="*/ 203 w 203"/>
                <a:gd name="T3" fmla="*/ 101 h 203"/>
                <a:gd name="T4" fmla="*/ 102 w 203"/>
                <a:gd name="T5" fmla="*/ 0 h 203"/>
                <a:gd name="T6" fmla="*/ 102 w 203"/>
                <a:gd name="T7" fmla="*/ 5 h 203"/>
                <a:gd name="T8" fmla="*/ 198 w 203"/>
                <a:gd name="T9" fmla="*/ 101 h 203"/>
                <a:gd name="T10" fmla="*/ 102 w 203"/>
                <a:gd name="T11" fmla="*/ 198 h 203"/>
                <a:gd name="T12" fmla="*/ 102 w 203"/>
                <a:gd name="T13" fmla="*/ 203 h 203"/>
                <a:gd name="T14" fmla="*/ 102 w 203"/>
                <a:gd name="T15" fmla="*/ 0 h 203"/>
                <a:gd name="T16" fmla="*/ 0 w 203"/>
                <a:gd name="T17" fmla="*/ 101 h 203"/>
                <a:gd name="T18" fmla="*/ 102 w 203"/>
                <a:gd name="T19" fmla="*/ 203 h 203"/>
                <a:gd name="T20" fmla="*/ 102 w 203"/>
                <a:gd name="T21" fmla="*/ 203 h 203"/>
                <a:gd name="T22" fmla="*/ 102 w 203"/>
                <a:gd name="T23" fmla="*/ 198 h 203"/>
                <a:gd name="T24" fmla="*/ 102 w 203"/>
                <a:gd name="T25" fmla="*/ 198 h 203"/>
                <a:gd name="T26" fmla="*/ 102 w 203"/>
                <a:gd name="T27" fmla="*/ 198 h 203"/>
                <a:gd name="T28" fmla="*/ 5 w 203"/>
                <a:gd name="T29" fmla="*/ 101 h 203"/>
                <a:gd name="T30" fmla="*/ 102 w 203"/>
                <a:gd name="T31" fmla="*/ 5 h 203"/>
                <a:gd name="T32" fmla="*/ 102 w 203"/>
                <a:gd name="T33" fmla="*/ 5 h 203"/>
                <a:gd name="T34" fmla="*/ 102 w 203"/>
                <a:gd name="T35"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203">
                  <a:moveTo>
                    <a:pt x="102" y="203"/>
                  </a:moveTo>
                  <a:cubicBezTo>
                    <a:pt x="158" y="203"/>
                    <a:pt x="203" y="157"/>
                    <a:pt x="203" y="101"/>
                  </a:cubicBezTo>
                  <a:cubicBezTo>
                    <a:pt x="203" y="45"/>
                    <a:pt x="158" y="0"/>
                    <a:pt x="102" y="0"/>
                  </a:cubicBezTo>
                  <a:cubicBezTo>
                    <a:pt x="102" y="5"/>
                    <a:pt x="102" y="5"/>
                    <a:pt x="102" y="5"/>
                  </a:cubicBezTo>
                  <a:cubicBezTo>
                    <a:pt x="155" y="5"/>
                    <a:pt x="198" y="48"/>
                    <a:pt x="198" y="101"/>
                  </a:cubicBezTo>
                  <a:cubicBezTo>
                    <a:pt x="198" y="155"/>
                    <a:pt x="155" y="198"/>
                    <a:pt x="102" y="198"/>
                  </a:cubicBezTo>
                  <a:lnTo>
                    <a:pt x="102" y="203"/>
                  </a:lnTo>
                  <a:close/>
                  <a:moveTo>
                    <a:pt x="102" y="0"/>
                  </a:moveTo>
                  <a:cubicBezTo>
                    <a:pt x="46" y="0"/>
                    <a:pt x="0" y="45"/>
                    <a:pt x="0" y="101"/>
                  </a:cubicBezTo>
                  <a:cubicBezTo>
                    <a:pt x="0" y="157"/>
                    <a:pt x="46" y="203"/>
                    <a:pt x="102" y="203"/>
                  </a:cubicBezTo>
                  <a:cubicBezTo>
                    <a:pt x="102" y="203"/>
                    <a:pt x="102" y="203"/>
                    <a:pt x="102" y="203"/>
                  </a:cubicBezTo>
                  <a:cubicBezTo>
                    <a:pt x="102" y="198"/>
                    <a:pt x="102" y="198"/>
                    <a:pt x="102" y="198"/>
                  </a:cubicBezTo>
                  <a:cubicBezTo>
                    <a:pt x="102" y="198"/>
                    <a:pt x="102" y="198"/>
                    <a:pt x="102" y="198"/>
                  </a:cubicBezTo>
                  <a:cubicBezTo>
                    <a:pt x="102" y="198"/>
                    <a:pt x="102" y="198"/>
                    <a:pt x="102" y="198"/>
                  </a:cubicBezTo>
                  <a:cubicBezTo>
                    <a:pt x="48" y="198"/>
                    <a:pt x="5" y="155"/>
                    <a:pt x="5" y="101"/>
                  </a:cubicBezTo>
                  <a:cubicBezTo>
                    <a:pt x="5" y="48"/>
                    <a:pt x="48" y="5"/>
                    <a:pt x="102" y="5"/>
                  </a:cubicBezTo>
                  <a:cubicBezTo>
                    <a:pt x="102" y="5"/>
                    <a:pt x="102" y="5"/>
                    <a:pt x="102" y="5"/>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0" name="Freeform 40"/>
            <p:cNvSpPr/>
            <p:nvPr/>
          </p:nvSpPr>
          <p:spPr bwMode="auto">
            <a:xfrm>
              <a:off x="8610600" y="4144963"/>
              <a:ext cx="496888" cy="433388"/>
            </a:xfrm>
            <a:custGeom>
              <a:avLst/>
              <a:gdLst>
                <a:gd name="T0" fmla="*/ 65 w 228"/>
                <a:gd name="T1" fmla="*/ 15 h 199"/>
                <a:gd name="T2" fmla="*/ 61 w 228"/>
                <a:gd name="T3" fmla="*/ 23 h 199"/>
                <a:gd name="T4" fmla="*/ 57 w 228"/>
                <a:gd name="T5" fmla="*/ 29 h 199"/>
                <a:gd name="T6" fmla="*/ 54 w 228"/>
                <a:gd name="T7" fmla="*/ 26 h 199"/>
                <a:gd name="T8" fmla="*/ 52 w 228"/>
                <a:gd name="T9" fmla="*/ 32 h 199"/>
                <a:gd name="T10" fmla="*/ 42 w 228"/>
                <a:gd name="T11" fmla="*/ 34 h 199"/>
                <a:gd name="T12" fmla="*/ 36 w 228"/>
                <a:gd name="T13" fmla="*/ 41 h 199"/>
                <a:gd name="T14" fmla="*/ 27 w 228"/>
                <a:gd name="T15" fmla="*/ 53 h 199"/>
                <a:gd name="T16" fmla="*/ 21 w 228"/>
                <a:gd name="T17" fmla="*/ 61 h 199"/>
                <a:gd name="T18" fmla="*/ 27 w 228"/>
                <a:gd name="T19" fmla="*/ 67 h 199"/>
                <a:gd name="T20" fmla="*/ 27 w 228"/>
                <a:gd name="T21" fmla="*/ 70 h 199"/>
                <a:gd name="T22" fmla="*/ 22 w 228"/>
                <a:gd name="T23" fmla="*/ 65 h 199"/>
                <a:gd name="T24" fmla="*/ 18 w 228"/>
                <a:gd name="T25" fmla="*/ 60 h 199"/>
                <a:gd name="T26" fmla="*/ 16 w 228"/>
                <a:gd name="T27" fmla="*/ 69 h 199"/>
                <a:gd name="T28" fmla="*/ 17 w 228"/>
                <a:gd name="T29" fmla="*/ 83 h 199"/>
                <a:gd name="T30" fmla="*/ 24 w 228"/>
                <a:gd name="T31" fmla="*/ 80 h 199"/>
                <a:gd name="T32" fmla="*/ 32 w 228"/>
                <a:gd name="T33" fmla="*/ 88 h 199"/>
                <a:gd name="T34" fmla="*/ 41 w 228"/>
                <a:gd name="T35" fmla="*/ 98 h 199"/>
                <a:gd name="T36" fmla="*/ 50 w 228"/>
                <a:gd name="T37" fmla="*/ 105 h 199"/>
                <a:gd name="T38" fmla="*/ 61 w 228"/>
                <a:gd name="T39" fmla="*/ 117 h 199"/>
                <a:gd name="T40" fmla="*/ 58 w 228"/>
                <a:gd name="T41" fmla="*/ 134 h 199"/>
                <a:gd name="T42" fmla="*/ 49 w 228"/>
                <a:gd name="T43" fmla="*/ 155 h 199"/>
                <a:gd name="T44" fmla="*/ 52 w 228"/>
                <a:gd name="T45" fmla="*/ 170 h 199"/>
                <a:gd name="T46" fmla="*/ 46 w 228"/>
                <a:gd name="T47" fmla="*/ 171 h 199"/>
                <a:gd name="T48" fmla="*/ 32 w 228"/>
                <a:gd name="T49" fmla="*/ 148 h 199"/>
                <a:gd name="T50" fmla="*/ 16 w 228"/>
                <a:gd name="T51" fmla="*/ 113 h 199"/>
                <a:gd name="T52" fmla="*/ 11 w 228"/>
                <a:gd name="T53" fmla="*/ 87 h 199"/>
                <a:gd name="T54" fmla="*/ 73 w 228"/>
                <a:gd name="T55" fmla="*/ 183 h 199"/>
                <a:gd name="T56" fmla="*/ 89 w 228"/>
                <a:gd name="T57" fmla="*/ 181 h 199"/>
                <a:gd name="T58" fmla="*/ 110 w 228"/>
                <a:gd name="T59" fmla="*/ 178 h 199"/>
                <a:gd name="T60" fmla="*/ 108 w 228"/>
                <a:gd name="T61" fmla="*/ 187 h 199"/>
                <a:gd name="T62" fmla="*/ 121 w 228"/>
                <a:gd name="T63" fmla="*/ 186 h 199"/>
                <a:gd name="T64" fmla="*/ 139 w 228"/>
                <a:gd name="T65" fmla="*/ 184 h 199"/>
                <a:gd name="T66" fmla="*/ 137 w 228"/>
                <a:gd name="T67" fmla="*/ 3 h 199"/>
                <a:gd name="T68" fmla="*/ 197 w 228"/>
                <a:gd name="T69" fmla="*/ 64 h 199"/>
                <a:gd name="T70" fmla="*/ 189 w 228"/>
                <a:gd name="T71" fmla="*/ 58 h 199"/>
                <a:gd name="T72" fmla="*/ 181 w 228"/>
                <a:gd name="T73" fmla="*/ 74 h 199"/>
                <a:gd name="T74" fmla="*/ 170 w 228"/>
                <a:gd name="T75" fmla="*/ 59 h 199"/>
                <a:gd name="T76" fmla="*/ 174 w 228"/>
                <a:gd name="T77" fmla="*/ 75 h 199"/>
                <a:gd name="T78" fmla="*/ 186 w 228"/>
                <a:gd name="T79" fmla="*/ 79 h 199"/>
                <a:gd name="T80" fmla="*/ 181 w 228"/>
                <a:gd name="T81" fmla="*/ 100 h 199"/>
                <a:gd name="T82" fmla="*/ 175 w 228"/>
                <a:gd name="T83" fmla="*/ 122 h 199"/>
                <a:gd name="T84" fmla="*/ 168 w 228"/>
                <a:gd name="T85" fmla="*/ 137 h 199"/>
                <a:gd name="T86" fmla="*/ 147 w 228"/>
                <a:gd name="T87" fmla="*/ 154 h 199"/>
                <a:gd name="T88" fmla="*/ 141 w 228"/>
                <a:gd name="T89" fmla="*/ 139 h 199"/>
                <a:gd name="T90" fmla="*/ 142 w 228"/>
                <a:gd name="T91" fmla="*/ 121 h 199"/>
                <a:gd name="T92" fmla="*/ 135 w 228"/>
                <a:gd name="T93" fmla="*/ 101 h 199"/>
                <a:gd name="T94" fmla="*/ 125 w 228"/>
                <a:gd name="T95" fmla="*/ 89 h 199"/>
                <a:gd name="T96" fmla="*/ 99 w 228"/>
                <a:gd name="T97" fmla="*/ 90 h 199"/>
                <a:gd name="T98" fmla="*/ 89 w 228"/>
                <a:gd name="T99" fmla="*/ 76 h 199"/>
                <a:gd name="T100" fmla="*/ 100 w 228"/>
                <a:gd name="T101" fmla="*/ 49 h 199"/>
                <a:gd name="T102" fmla="*/ 119 w 228"/>
                <a:gd name="T103" fmla="*/ 41 h 199"/>
                <a:gd name="T104" fmla="*/ 130 w 228"/>
                <a:gd name="T105" fmla="*/ 46 h 199"/>
                <a:gd name="T106" fmla="*/ 146 w 228"/>
                <a:gd name="T107" fmla="*/ 46 h 199"/>
                <a:gd name="T108" fmla="*/ 162 w 228"/>
                <a:gd name="T109" fmla="*/ 44 h 199"/>
                <a:gd name="T110" fmla="*/ 147 w 228"/>
                <a:gd name="T111" fmla="*/ 37 h 199"/>
                <a:gd name="T112" fmla="*/ 146 w 228"/>
                <a:gd name="T113" fmla="*/ 32 h 199"/>
                <a:gd name="T114" fmla="*/ 127 w 228"/>
                <a:gd name="T115" fmla="*/ 32 h 199"/>
                <a:gd name="T116" fmla="*/ 111 w 228"/>
                <a:gd name="T117" fmla="*/ 37 h 199"/>
                <a:gd name="T118" fmla="*/ 107 w 228"/>
                <a:gd name="T119" fmla="*/ 21 h 199"/>
                <a:gd name="T120" fmla="*/ 96 w 228"/>
                <a:gd name="T121" fmla="*/ 11 h 199"/>
                <a:gd name="T122" fmla="*/ 109 w 228"/>
                <a:gd name="T123"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 h="199">
                  <a:moveTo>
                    <a:pt x="92" y="0"/>
                  </a:moveTo>
                  <a:cubicBezTo>
                    <a:pt x="92" y="0"/>
                    <a:pt x="58" y="5"/>
                    <a:pt x="35" y="31"/>
                  </a:cubicBezTo>
                  <a:cubicBezTo>
                    <a:pt x="35" y="31"/>
                    <a:pt x="53" y="13"/>
                    <a:pt x="64" y="13"/>
                  </a:cubicBezTo>
                  <a:cubicBezTo>
                    <a:pt x="66" y="14"/>
                    <a:pt x="66" y="14"/>
                    <a:pt x="66" y="14"/>
                  </a:cubicBezTo>
                  <a:cubicBezTo>
                    <a:pt x="66" y="14"/>
                    <a:pt x="66" y="15"/>
                    <a:pt x="65" y="15"/>
                  </a:cubicBezTo>
                  <a:cubicBezTo>
                    <a:pt x="65" y="16"/>
                    <a:pt x="64" y="17"/>
                    <a:pt x="64" y="18"/>
                  </a:cubicBezTo>
                  <a:cubicBezTo>
                    <a:pt x="64" y="18"/>
                    <a:pt x="64" y="20"/>
                    <a:pt x="64" y="20"/>
                  </a:cubicBezTo>
                  <a:cubicBezTo>
                    <a:pt x="63" y="21"/>
                    <a:pt x="63" y="21"/>
                    <a:pt x="63" y="21"/>
                  </a:cubicBezTo>
                  <a:cubicBezTo>
                    <a:pt x="63" y="21"/>
                    <a:pt x="62" y="21"/>
                    <a:pt x="62" y="22"/>
                  </a:cubicBezTo>
                  <a:cubicBezTo>
                    <a:pt x="62" y="22"/>
                    <a:pt x="61" y="22"/>
                    <a:pt x="61" y="23"/>
                  </a:cubicBezTo>
                  <a:cubicBezTo>
                    <a:pt x="61" y="24"/>
                    <a:pt x="61" y="25"/>
                    <a:pt x="61" y="25"/>
                  </a:cubicBezTo>
                  <a:cubicBezTo>
                    <a:pt x="62" y="27"/>
                    <a:pt x="62" y="27"/>
                    <a:pt x="62" y="27"/>
                  </a:cubicBezTo>
                  <a:cubicBezTo>
                    <a:pt x="61" y="28"/>
                    <a:pt x="61" y="28"/>
                    <a:pt x="61" y="28"/>
                  </a:cubicBezTo>
                  <a:cubicBezTo>
                    <a:pt x="59" y="29"/>
                    <a:pt x="59" y="29"/>
                    <a:pt x="59" y="29"/>
                  </a:cubicBezTo>
                  <a:cubicBezTo>
                    <a:pt x="59" y="29"/>
                    <a:pt x="58" y="29"/>
                    <a:pt x="57" y="29"/>
                  </a:cubicBezTo>
                  <a:cubicBezTo>
                    <a:pt x="56" y="29"/>
                    <a:pt x="56" y="27"/>
                    <a:pt x="56" y="27"/>
                  </a:cubicBezTo>
                  <a:cubicBezTo>
                    <a:pt x="58" y="26"/>
                    <a:pt x="58" y="26"/>
                    <a:pt x="58" y="26"/>
                  </a:cubicBezTo>
                  <a:cubicBezTo>
                    <a:pt x="58" y="26"/>
                    <a:pt x="58" y="26"/>
                    <a:pt x="58" y="25"/>
                  </a:cubicBezTo>
                  <a:cubicBezTo>
                    <a:pt x="57" y="25"/>
                    <a:pt x="57" y="24"/>
                    <a:pt x="56" y="24"/>
                  </a:cubicBezTo>
                  <a:cubicBezTo>
                    <a:pt x="55" y="24"/>
                    <a:pt x="54" y="26"/>
                    <a:pt x="54" y="26"/>
                  </a:cubicBezTo>
                  <a:cubicBezTo>
                    <a:pt x="52" y="27"/>
                    <a:pt x="52" y="27"/>
                    <a:pt x="52" y="27"/>
                  </a:cubicBezTo>
                  <a:cubicBezTo>
                    <a:pt x="52" y="27"/>
                    <a:pt x="51" y="29"/>
                    <a:pt x="51" y="29"/>
                  </a:cubicBezTo>
                  <a:cubicBezTo>
                    <a:pt x="52" y="29"/>
                    <a:pt x="53" y="29"/>
                    <a:pt x="53" y="29"/>
                  </a:cubicBezTo>
                  <a:cubicBezTo>
                    <a:pt x="53" y="29"/>
                    <a:pt x="53" y="30"/>
                    <a:pt x="53" y="31"/>
                  </a:cubicBezTo>
                  <a:cubicBezTo>
                    <a:pt x="53" y="31"/>
                    <a:pt x="52" y="32"/>
                    <a:pt x="52" y="32"/>
                  </a:cubicBezTo>
                  <a:cubicBezTo>
                    <a:pt x="52" y="32"/>
                    <a:pt x="52" y="33"/>
                    <a:pt x="51" y="33"/>
                  </a:cubicBezTo>
                  <a:cubicBezTo>
                    <a:pt x="50" y="32"/>
                    <a:pt x="49" y="32"/>
                    <a:pt x="48" y="32"/>
                  </a:cubicBezTo>
                  <a:cubicBezTo>
                    <a:pt x="47" y="32"/>
                    <a:pt x="46" y="31"/>
                    <a:pt x="46" y="32"/>
                  </a:cubicBezTo>
                  <a:cubicBezTo>
                    <a:pt x="45" y="32"/>
                    <a:pt x="45" y="32"/>
                    <a:pt x="45" y="32"/>
                  </a:cubicBezTo>
                  <a:cubicBezTo>
                    <a:pt x="45" y="33"/>
                    <a:pt x="42" y="34"/>
                    <a:pt x="42" y="34"/>
                  </a:cubicBezTo>
                  <a:cubicBezTo>
                    <a:pt x="42" y="34"/>
                    <a:pt x="41" y="35"/>
                    <a:pt x="41" y="35"/>
                  </a:cubicBezTo>
                  <a:cubicBezTo>
                    <a:pt x="41" y="35"/>
                    <a:pt x="41" y="37"/>
                    <a:pt x="41" y="37"/>
                  </a:cubicBezTo>
                  <a:cubicBezTo>
                    <a:pt x="41" y="37"/>
                    <a:pt x="40" y="38"/>
                    <a:pt x="38" y="38"/>
                  </a:cubicBezTo>
                  <a:cubicBezTo>
                    <a:pt x="37" y="39"/>
                    <a:pt x="36" y="39"/>
                    <a:pt x="36" y="39"/>
                  </a:cubicBezTo>
                  <a:cubicBezTo>
                    <a:pt x="36" y="41"/>
                    <a:pt x="36" y="41"/>
                    <a:pt x="36" y="41"/>
                  </a:cubicBezTo>
                  <a:cubicBezTo>
                    <a:pt x="36" y="41"/>
                    <a:pt x="34" y="42"/>
                    <a:pt x="34" y="43"/>
                  </a:cubicBezTo>
                  <a:cubicBezTo>
                    <a:pt x="33" y="44"/>
                    <a:pt x="30" y="46"/>
                    <a:pt x="30" y="46"/>
                  </a:cubicBezTo>
                  <a:cubicBezTo>
                    <a:pt x="30" y="46"/>
                    <a:pt x="29" y="47"/>
                    <a:pt x="28" y="48"/>
                  </a:cubicBezTo>
                  <a:cubicBezTo>
                    <a:pt x="28" y="49"/>
                    <a:pt x="28" y="50"/>
                    <a:pt x="28" y="51"/>
                  </a:cubicBezTo>
                  <a:cubicBezTo>
                    <a:pt x="28" y="51"/>
                    <a:pt x="27" y="52"/>
                    <a:pt x="27" y="53"/>
                  </a:cubicBezTo>
                  <a:cubicBezTo>
                    <a:pt x="27" y="54"/>
                    <a:pt x="26" y="55"/>
                    <a:pt x="26" y="56"/>
                  </a:cubicBezTo>
                  <a:cubicBezTo>
                    <a:pt x="25" y="56"/>
                    <a:pt x="25" y="57"/>
                    <a:pt x="24" y="57"/>
                  </a:cubicBezTo>
                  <a:cubicBezTo>
                    <a:pt x="24" y="57"/>
                    <a:pt x="22" y="58"/>
                    <a:pt x="21" y="58"/>
                  </a:cubicBezTo>
                  <a:cubicBezTo>
                    <a:pt x="20" y="59"/>
                    <a:pt x="20" y="60"/>
                    <a:pt x="20" y="60"/>
                  </a:cubicBezTo>
                  <a:cubicBezTo>
                    <a:pt x="20" y="60"/>
                    <a:pt x="21" y="61"/>
                    <a:pt x="21" y="61"/>
                  </a:cubicBezTo>
                  <a:cubicBezTo>
                    <a:pt x="22" y="61"/>
                    <a:pt x="23" y="62"/>
                    <a:pt x="23" y="62"/>
                  </a:cubicBezTo>
                  <a:cubicBezTo>
                    <a:pt x="23" y="62"/>
                    <a:pt x="23" y="63"/>
                    <a:pt x="23" y="64"/>
                  </a:cubicBezTo>
                  <a:cubicBezTo>
                    <a:pt x="23" y="64"/>
                    <a:pt x="22" y="66"/>
                    <a:pt x="23" y="66"/>
                  </a:cubicBezTo>
                  <a:cubicBezTo>
                    <a:pt x="24" y="66"/>
                    <a:pt x="25" y="66"/>
                    <a:pt x="25" y="66"/>
                  </a:cubicBezTo>
                  <a:cubicBezTo>
                    <a:pt x="27" y="67"/>
                    <a:pt x="27" y="67"/>
                    <a:pt x="27" y="67"/>
                  </a:cubicBezTo>
                  <a:cubicBezTo>
                    <a:pt x="28" y="68"/>
                    <a:pt x="28" y="68"/>
                    <a:pt x="28" y="68"/>
                  </a:cubicBezTo>
                  <a:cubicBezTo>
                    <a:pt x="29" y="68"/>
                    <a:pt x="29" y="68"/>
                    <a:pt x="29" y="68"/>
                  </a:cubicBezTo>
                  <a:cubicBezTo>
                    <a:pt x="29" y="68"/>
                    <a:pt x="29" y="69"/>
                    <a:pt x="29" y="70"/>
                  </a:cubicBezTo>
                  <a:cubicBezTo>
                    <a:pt x="28" y="70"/>
                    <a:pt x="28" y="71"/>
                    <a:pt x="28" y="71"/>
                  </a:cubicBezTo>
                  <a:cubicBezTo>
                    <a:pt x="27" y="71"/>
                    <a:pt x="27" y="71"/>
                    <a:pt x="27" y="70"/>
                  </a:cubicBezTo>
                  <a:cubicBezTo>
                    <a:pt x="27" y="69"/>
                    <a:pt x="27" y="69"/>
                    <a:pt x="26" y="68"/>
                  </a:cubicBezTo>
                  <a:cubicBezTo>
                    <a:pt x="25" y="68"/>
                    <a:pt x="24" y="69"/>
                    <a:pt x="24" y="69"/>
                  </a:cubicBezTo>
                  <a:cubicBezTo>
                    <a:pt x="24" y="69"/>
                    <a:pt x="23" y="69"/>
                    <a:pt x="23" y="68"/>
                  </a:cubicBezTo>
                  <a:cubicBezTo>
                    <a:pt x="22" y="67"/>
                    <a:pt x="22" y="68"/>
                    <a:pt x="22" y="67"/>
                  </a:cubicBezTo>
                  <a:cubicBezTo>
                    <a:pt x="22" y="66"/>
                    <a:pt x="23" y="66"/>
                    <a:pt x="22" y="65"/>
                  </a:cubicBezTo>
                  <a:cubicBezTo>
                    <a:pt x="22" y="65"/>
                    <a:pt x="21" y="64"/>
                    <a:pt x="21" y="64"/>
                  </a:cubicBezTo>
                  <a:cubicBezTo>
                    <a:pt x="20" y="64"/>
                    <a:pt x="21" y="65"/>
                    <a:pt x="20" y="64"/>
                  </a:cubicBezTo>
                  <a:cubicBezTo>
                    <a:pt x="20" y="63"/>
                    <a:pt x="19" y="63"/>
                    <a:pt x="19" y="63"/>
                  </a:cubicBezTo>
                  <a:cubicBezTo>
                    <a:pt x="19" y="63"/>
                    <a:pt x="18" y="63"/>
                    <a:pt x="18" y="62"/>
                  </a:cubicBezTo>
                  <a:cubicBezTo>
                    <a:pt x="18" y="62"/>
                    <a:pt x="18" y="61"/>
                    <a:pt x="18" y="60"/>
                  </a:cubicBezTo>
                  <a:cubicBezTo>
                    <a:pt x="18" y="60"/>
                    <a:pt x="19" y="59"/>
                    <a:pt x="19" y="58"/>
                  </a:cubicBezTo>
                  <a:cubicBezTo>
                    <a:pt x="19" y="58"/>
                    <a:pt x="19" y="55"/>
                    <a:pt x="19" y="55"/>
                  </a:cubicBezTo>
                  <a:cubicBezTo>
                    <a:pt x="19" y="55"/>
                    <a:pt x="16" y="61"/>
                    <a:pt x="15" y="66"/>
                  </a:cubicBezTo>
                  <a:cubicBezTo>
                    <a:pt x="15" y="66"/>
                    <a:pt x="16" y="65"/>
                    <a:pt x="16" y="66"/>
                  </a:cubicBezTo>
                  <a:cubicBezTo>
                    <a:pt x="16" y="67"/>
                    <a:pt x="17" y="68"/>
                    <a:pt x="16" y="69"/>
                  </a:cubicBezTo>
                  <a:cubicBezTo>
                    <a:pt x="16" y="69"/>
                    <a:pt x="16" y="69"/>
                    <a:pt x="16" y="72"/>
                  </a:cubicBezTo>
                  <a:cubicBezTo>
                    <a:pt x="16" y="74"/>
                    <a:pt x="17" y="75"/>
                    <a:pt x="17" y="76"/>
                  </a:cubicBezTo>
                  <a:cubicBezTo>
                    <a:pt x="16" y="76"/>
                    <a:pt x="16" y="77"/>
                    <a:pt x="16" y="78"/>
                  </a:cubicBezTo>
                  <a:cubicBezTo>
                    <a:pt x="16" y="79"/>
                    <a:pt x="16" y="82"/>
                    <a:pt x="17" y="82"/>
                  </a:cubicBezTo>
                  <a:cubicBezTo>
                    <a:pt x="17" y="82"/>
                    <a:pt x="17" y="83"/>
                    <a:pt x="17" y="83"/>
                  </a:cubicBezTo>
                  <a:cubicBezTo>
                    <a:pt x="18" y="84"/>
                    <a:pt x="17" y="85"/>
                    <a:pt x="18" y="84"/>
                  </a:cubicBezTo>
                  <a:cubicBezTo>
                    <a:pt x="19" y="82"/>
                    <a:pt x="20" y="81"/>
                    <a:pt x="20" y="81"/>
                  </a:cubicBezTo>
                  <a:cubicBezTo>
                    <a:pt x="20" y="80"/>
                    <a:pt x="20" y="80"/>
                    <a:pt x="20" y="80"/>
                  </a:cubicBezTo>
                  <a:cubicBezTo>
                    <a:pt x="20" y="80"/>
                    <a:pt x="20" y="79"/>
                    <a:pt x="22" y="79"/>
                  </a:cubicBezTo>
                  <a:cubicBezTo>
                    <a:pt x="23" y="79"/>
                    <a:pt x="24" y="79"/>
                    <a:pt x="24" y="80"/>
                  </a:cubicBezTo>
                  <a:cubicBezTo>
                    <a:pt x="25" y="80"/>
                    <a:pt x="23" y="82"/>
                    <a:pt x="24" y="82"/>
                  </a:cubicBezTo>
                  <a:cubicBezTo>
                    <a:pt x="25" y="82"/>
                    <a:pt x="27" y="81"/>
                    <a:pt x="28" y="81"/>
                  </a:cubicBezTo>
                  <a:cubicBezTo>
                    <a:pt x="29" y="81"/>
                    <a:pt x="29" y="82"/>
                    <a:pt x="30" y="83"/>
                  </a:cubicBezTo>
                  <a:cubicBezTo>
                    <a:pt x="30" y="84"/>
                    <a:pt x="30" y="85"/>
                    <a:pt x="31" y="86"/>
                  </a:cubicBezTo>
                  <a:cubicBezTo>
                    <a:pt x="32" y="86"/>
                    <a:pt x="31" y="87"/>
                    <a:pt x="32" y="88"/>
                  </a:cubicBezTo>
                  <a:cubicBezTo>
                    <a:pt x="32" y="89"/>
                    <a:pt x="34" y="90"/>
                    <a:pt x="35" y="90"/>
                  </a:cubicBezTo>
                  <a:cubicBezTo>
                    <a:pt x="35" y="90"/>
                    <a:pt x="37" y="90"/>
                    <a:pt x="38" y="90"/>
                  </a:cubicBezTo>
                  <a:cubicBezTo>
                    <a:pt x="39" y="91"/>
                    <a:pt x="38" y="92"/>
                    <a:pt x="39" y="92"/>
                  </a:cubicBezTo>
                  <a:cubicBezTo>
                    <a:pt x="40" y="92"/>
                    <a:pt x="41" y="95"/>
                    <a:pt x="41" y="95"/>
                  </a:cubicBezTo>
                  <a:cubicBezTo>
                    <a:pt x="41" y="95"/>
                    <a:pt x="41" y="97"/>
                    <a:pt x="41" y="98"/>
                  </a:cubicBezTo>
                  <a:cubicBezTo>
                    <a:pt x="41" y="98"/>
                    <a:pt x="41" y="99"/>
                    <a:pt x="42" y="100"/>
                  </a:cubicBezTo>
                  <a:cubicBezTo>
                    <a:pt x="42" y="100"/>
                    <a:pt x="44" y="100"/>
                    <a:pt x="44" y="100"/>
                  </a:cubicBezTo>
                  <a:cubicBezTo>
                    <a:pt x="44" y="100"/>
                    <a:pt x="43" y="102"/>
                    <a:pt x="45" y="102"/>
                  </a:cubicBezTo>
                  <a:cubicBezTo>
                    <a:pt x="47" y="103"/>
                    <a:pt x="48" y="103"/>
                    <a:pt x="49" y="104"/>
                  </a:cubicBezTo>
                  <a:cubicBezTo>
                    <a:pt x="49" y="104"/>
                    <a:pt x="48" y="105"/>
                    <a:pt x="50" y="105"/>
                  </a:cubicBezTo>
                  <a:cubicBezTo>
                    <a:pt x="52" y="105"/>
                    <a:pt x="54" y="105"/>
                    <a:pt x="55" y="106"/>
                  </a:cubicBezTo>
                  <a:cubicBezTo>
                    <a:pt x="56" y="106"/>
                    <a:pt x="55" y="107"/>
                    <a:pt x="57" y="109"/>
                  </a:cubicBezTo>
                  <a:cubicBezTo>
                    <a:pt x="60" y="110"/>
                    <a:pt x="60" y="111"/>
                    <a:pt x="61" y="111"/>
                  </a:cubicBezTo>
                  <a:cubicBezTo>
                    <a:pt x="62" y="111"/>
                    <a:pt x="63" y="111"/>
                    <a:pt x="63" y="113"/>
                  </a:cubicBezTo>
                  <a:cubicBezTo>
                    <a:pt x="62" y="115"/>
                    <a:pt x="62" y="116"/>
                    <a:pt x="61" y="117"/>
                  </a:cubicBezTo>
                  <a:cubicBezTo>
                    <a:pt x="60" y="118"/>
                    <a:pt x="59" y="120"/>
                    <a:pt x="58" y="121"/>
                  </a:cubicBezTo>
                  <a:cubicBezTo>
                    <a:pt x="58" y="122"/>
                    <a:pt x="57" y="123"/>
                    <a:pt x="58" y="124"/>
                  </a:cubicBezTo>
                  <a:cubicBezTo>
                    <a:pt x="58" y="126"/>
                    <a:pt x="59" y="127"/>
                    <a:pt x="59" y="128"/>
                  </a:cubicBezTo>
                  <a:cubicBezTo>
                    <a:pt x="59" y="129"/>
                    <a:pt x="59" y="131"/>
                    <a:pt x="59" y="132"/>
                  </a:cubicBezTo>
                  <a:cubicBezTo>
                    <a:pt x="58" y="133"/>
                    <a:pt x="58" y="134"/>
                    <a:pt x="58" y="134"/>
                  </a:cubicBezTo>
                  <a:cubicBezTo>
                    <a:pt x="58" y="134"/>
                    <a:pt x="59" y="136"/>
                    <a:pt x="58" y="137"/>
                  </a:cubicBezTo>
                  <a:cubicBezTo>
                    <a:pt x="57" y="138"/>
                    <a:pt x="55" y="140"/>
                    <a:pt x="54" y="140"/>
                  </a:cubicBezTo>
                  <a:cubicBezTo>
                    <a:pt x="53" y="140"/>
                    <a:pt x="51" y="142"/>
                    <a:pt x="51" y="142"/>
                  </a:cubicBezTo>
                  <a:cubicBezTo>
                    <a:pt x="51" y="142"/>
                    <a:pt x="51" y="146"/>
                    <a:pt x="51" y="147"/>
                  </a:cubicBezTo>
                  <a:cubicBezTo>
                    <a:pt x="51" y="147"/>
                    <a:pt x="47" y="154"/>
                    <a:pt x="49" y="155"/>
                  </a:cubicBezTo>
                  <a:cubicBezTo>
                    <a:pt x="50" y="156"/>
                    <a:pt x="50" y="158"/>
                    <a:pt x="50" y="159"/>
                  </a:cubicBezTo>
                  <a:cubicBezTo>
                    <a:pt x="49" y="160"/>
                    <a:pt x="49" y="160"/>
                    <a:pt x="49" y="160"/>
                  </a:cubicBezTo>
                  <a:cubicBezTo>
                    <a:pt x="48" y="161"/>
                    <a:pt x="46" y="161"/>
                    <a:pt x="47" y="163"/>
                  </a:cubicBezTo>
                  <a:cubicBezTo>
                    <a:pt x="49" y="165"/>
                    <a:pt x="50" y="165"/>
                    <a:pt x="50" y="167"/>
                  </a:cubicBezTo>
                  <a:cubicBezTo>
                    <a:pt x="51" y="168"/>
                    <a:pt x="51" y="168"/>
                    <a:pt x="52" y="170"/>
                  </a:cubicBezTo>
                  <a:cubicBezTo>
                    <a:pt x="53" y="171"/>
                    <a:pt x="53" y="172"/>
                    <a:pt x="54" y="173"/>
                  </a:cubicBezTo>
                  <a:cubicBezTo>
                    <a:pt x="55" y="174"/>
                    <a:pt x="56" y="175"/>
                    <a:pt x="56" y="176"/>
                  </a:cubicBezTo>
                  <a:cubicBezTo>
                    <a:pt x="56" y="177"/>
                    <a:pt x="59" y="179"/>
                    <a:pt x="56" y="177"/>
                  </a:cubicBezTo>
                  <a:cubicBezTo>
                    <a:pt x="53" y="175"/>
                    <a:pt x="56" y="177"/>
                    <a:pt x="52" y="174"/>
                  </a:cubicBezTo>
                  <a:cubicBezTo>
                    <a:pt x="49" y="171"/>
                    <a:pt x="48" y="173"/>
                    <a:pt x="46" y="171"/>
                  </a:cubicBezTo>
                  <a:cubicBezTo>
                    <a:pt x="45" y="169"/>
                    <a:pt x="47" y="175"/>
                    <a:pt x="44" y="168"/>
                  </a:cubicBezTo>
                  <a:cubicBezTo>
                    <a:pt x="41" y="160"/>
                    <a:pt x="40" y="161"/>
                    <a:pt x="39" y="159"/>
                  </a:cubicBezTo>
                  <a:cubicBezTo>
                    <a:pt x="39" y="157"/>
                    <a:pt x="39" y="159"/>
                    <a:pt x="37" y="155"/>
                  </a:cubicBezTo>
                  <a:cubicBezTo>
                    <a:pt x="35" y="151"/>
                    <a:pt x="37" y="154"/>
                    <a:pt x="35" y="151"/>
                  </a:cubicBezTo>
                  <a:cubicBezTo>
                    <a:pt x="33" y="149"/>
                    <a:pt x="33" y="152"/>
                    <a:pt x="32" y="148"/>
                  </a:cubicBezTo>
                  <a:cubicBezTo>
                    <a:pt x="31" y="143"/>
                    <a:pt x="31" y="146"/>
                    <a:pt x="30" y="141"/>
                  </a:cubicBezTo>
                  <a:cubicBezTo>
                    <a:pt x="28" y="136"/>
                    <a:pt x="31" y="136"/>
                    <a:pt x="28" y="133"/>
                  </a:cubicBezTo>
                  <a:cubicBezTo>
                    <a:pt x="25" y="131"/>
                    <a:pt x="25" y="132"/>
                    <a:pt x="24" y="131"/>
                  </a:cubicBezTo>
                  <a:cubicBezTo>
                    <a:pt x="23" y="129"/>
                    <a:pt x="25" y="130"/>
                    <a:pt x="22" y="126"/>
                  </a:cubicBezTo>
                  <a:cubicBezTo>
                    <a:pt x="20" y="122"/>
                    <a:pt x="16" y="120"/>
                    <a:pt x="16" y="113"/>
                  </a:cubicBezTo>
                  <a:cubicBezTo>
                    <a:pt x="16" y="105"/>
                    <a:pt x="16" y="104"/>
                    <a:pt x="16" y="104"/>
                  </a:cubicBezTo>
                  <a:cubicBezTo>
                    <a:pt x="16" y="104"/>
                    <a:pt x="13" y="101"/>
                    <a:pt x="14" y="97"/>
                  </a:cubicBezTo>
                  <a:cubicBezTo>
                    <a:pt x="15" y="92"/>
                    <a:pt x="16" y="94"/>
                    <a:pt x="15" y="92"/>
                  </a:cubicBezTo>
                  <a:cubicBezTo>
                    <a:pt x="15" y="91"/>
                    <a:pt x="14" y="91"/>
                    <a:pt x="13" y="89"/>
                  </a:cubicBezTo>
                  <a:cubicBezTo>
                    <a:pt x="12" y="88"/>
                    <a:pt x="12" y="88"/>
                    <a:pt x="11" y="87"/>
                  </a:cubicBezTo>
                  <a:cubicBezTo>
                    <a:pt x="11" y="86"/>
                    <a:pt x="11" y="83"/>
                    <a:pt x="11" y="83"/>
                  </a:cubicBezTo>
                  <a:cubicBezTo>
                    <a:pt x="10" y="84"/>
                    <a:pt x="10" y="84"/>
                    <a:pt x="10" y="84"/>
                  </a:cubicBezTo>
                  <a:cubicBezTo>
                    <a:pt x="10" y="84"/>
                    <a:pt x="0" y="182"/>
                    <a:pt x="97" y="197"/>
                  </a:cubicBezTo>
                  <a:cubicBezTo>
                    <a:pt x="97" y="197"/>
                    <a:pt x="75" y="192"/>
                    <a:pt x="73" y="187"/>
                  </a:cubicBezTo>
                  <a:cubicBezTo>
                    <a:pt x="73" y="187"/>
                    <a:pt x="72" y="183"/>
                    <a:pt x="73" y="183"/>
                  </a:cubicBezTo>
                  <a:cubicBezTo>
                    <a:pt x="74" y="183"/>
                    <a:pt x="76" y="184"/>
                    <a:pt x="77" y="183"/>
                  </a:cubicBezTo>
                  <a:cubicBezTo>
                    <a:pt x="79" y="181"/>
                    <a:pt x="80" y="180"/>
                    <a:pt x="80" y="180"/>
                  </a:cubicBezTo>
                  <a:cubicBezTo>
                    <a:pt x="80" y="182"/>
                    <a:pt x="80" y="182"/>
                    <a:pt x="80" y="182"/>
                  </a:cubicBezTo>
                  <a:cubicBezTo>
                    <a:pt x="80" y="182"/>
                    <a:pt x="79" y="182"/>
                    <a:pt x="83" y="181"/>
                  </a:cubicBezTo>
                  <a:cubicBezTo>
                    <a:pt x="88" y="181"/>
                    <a:pt x="88" y="181"/>
                    <a:pt x="89" y="181"/>
                  </a:cubicBezTo>
                  <a:cubicBezTo>
                    <a:pt x="91" y="180"/>
                    <a:pt x="93" y="176"/>
                    <a:pt x="94" y="178"/>
                  </a:cubicBezTo>
                  <a:cubicBezTo>
                    <a:pt x="95" y="181"/>
                    <a:pt x="93" y="180"/>
                    <a:pt x="95" y="181"/>
                  </a:cubicBezTo>
                  <a:cubicBezTo>
                    <a:pt x="97" y="181"/>
                    <a:pt x="101" y="180"/>
                    <a:pt x="101" y="180"/>
                  </a:cubicBezTo>
                  <a:cubicBezTo>
                    <a:pt x="101" y="180"/>
                    <a:pt x="108" y="181"/>
                    <a:pt x="108" y="180"/>
                  </a:cubicBezTo>
                  <a:cubicBezTo>
                    <a:pt x="109" y="179"/>
                    <a:pt x="109" y="178"/>
                    <a:pt x="110" y="178"/>
                  </a:cubicBezTo>
                  <a:cubicBezTo>
                    <a:pt x="111" y="178"/>
                    <a:pt x="112" y="180"/>
                    <a:pt x="112" y="180"/>
                  </a:cubicBezTo>
                  <a:cubicBezTo>
                    <a:pt x="108" y="182"/>
                    <a:pt x="108" y="182"/>
                    <a:pt x="108" y="182"/>
                  </a:cubicBezTo>
                  <a:cubicBezTo>
                    <a:pt x="105" y="185"/>
                    <a:pt x="105" y="185"/>
                    <a:pt x="105" y="185"/>
                  </a:cubicBezTo>
                  <a:cubicBezTo>
                    <a:pt x="105" y="185"/>
                    <a:pt x="103" y="185"/>
                    <a:pt x="105" y="186"/>
                  </a:cubicBezTo>
                  <a:cubicBezTo>
                    <a:pt x="106" y="187"/>
                    <a:pt x="107" y="187"/>
                    <a:pt x="108" y="187"/>
                  </a:cubicBezTo>
                  <a:cubicBezTo>
                    <a:pt x="110" y="187"/>
                    <a:pt x="114" y="190"/>
                    <a:pt x="115" y="188"/>
                  </a:cubicBezTo>
                  <a:cubicBezTo>
                    <a:pt x="116" y="186"/>
                    <a:pt x="116" y="186"/>
                    <a:pt x="117" y="185"/>
                  </a:cubicBezTo>
                  <a:cubicBezTo>
                    <a:pt x="117" y="184"/>
                    <a:pt x="117" y="182"/>
                    <a:pt x="119" y="182"/>
                  </a:cubicBezTo>
                  <a:cubicBezTo>
                    <a:pt x="120" y="182"/>
                    <a:pt x="122" y="183"/>
                    <a:pt x="122" y="183"/>
                  </a:cubicBezTo>
                  <a:cubicBezTo>
                    <a:pt x="121" y="186"/>
                    <a:pt x="121" y="186"/>
                    <a:pt x="121" y="186"/>
                  </a:cubicBezTo>
                  <a:cubicBezTo>
                    <a:pt x="121" y="186"/>
                    <a:pt x="123" y="186"/>
                    <a:pt x="125" y="186"/>
                  </a:cubicBezTo>
                  <a:cubicBezTo>
                    <a:pt x="126" y="186"/>
                    <a:pt x="126" y="188"/>
                    <a:pt x="128" y="186"/>
                  </a:cubicBezTo>
                  <a:cubicBezTo>
                    <a:pt x="129" y="184"/>
                    <a:pt x="129" y="184"/>
                    <a:pt x="131" y="184"/>
                  </a:cubicBezTo>
                  <a:cubicBezTo>
                    <a:pt x="133" y="184"/>
                    <a:pt x="135" y="183"/>
                    <a:pt x="136" y="183"/>
                  </a:cubicBezTo>
                  <a:cubicBezTo>
                    <a:pt x="136" y="184"/>
                    <a:pt x="138" y="184"/>
                    <a:pt x="139" y="184"/>
                  </a:cubicBezTo>
                  <a:cubicBezTo>
                    <a:pt x="139" y="184"/>
                    <a:pt x="143" y="186"/>
                    <a:pt x="143" y="186"/>
                  </a:cubicBezTo>
                  <a:cubicBezTo>
                    <a:pt x="144" y="185"/>
                    <a:pt x="148" y="186"/>
                    <a:pt x="148" y="186"/>
                  </a:cubicBezTo>
                  <a:cubicBezTo>
                    <a:pt x="148" y="186"/>
                    <a:pt x="137" y="196"/>
                    <a:pt x="113" y="197"/>
                  </a:cubicBezTo>
                  <a:cubicBezTo>
                    <a:pt x="113" y="197"/>
                    <a:pt x="167" y="199"/>
                    <a:pt x="197" y="146"/>
                  </a:cubicBezTo>
                  <a:cubicBezTo>
                    <a:pt x="228" y="94"/>
                    <a:pt x="206" y="26"/>
                    <a:pt x="137" y="3"/>
                  </a:cubicBezTo>
                  <a:cubicBezTo>
                    <a:pt x="137" y="3"/>
                    <a:pt x="189" y="22"/>
                    <a:pt x="203" y="71"/>
                  </a:cubicBezTo>
                  <a:cubicBezTo>
                    <a:pt x="202" y="72"/>
                    <a:pt x="202" y="72"/>
                    <a:pt x="202" y="72"/>
                  </a:cubicBezTo>
                  <a:cubicBezTo>
                    <a:pt x="201" y="71"/>
                    <a:pt x="201" y="72"/>
                    <a:pt x="200" y="69"/>
                  </a:cubicBezTo>
                  <a:cubicBezTo>
                    <a:pt x="199" y="67"/>
                    <a:pt x="199" y="68"/>
                    <a:pt x="199" y="66"/>
                  </a:cubicBezTo>
                  <a:cubicBezTo>
                    <a:pt x="198" y="64"/>
                    <a:pt x="198" y="65"/>
                    <a:pt x="197" y="64"/>
                  </a:cubicBezTo>
                  <a:cubicBezTo>
                    <a:pt x="195" y="62"/>
                    <a:pt x="195" y="62"/>
                    <a:pt x="194" y="61"/>
                  </a:cubicBezTo>
                  <a:cubicBezTo>
                    <a:pt x="193" y="61"/>
                    <a:pt x="192" y="58"/>
                    <a:pt x="192" y="57"/>
                  </a:cubicBezTo>
                  <a:cubicBezTo>
                    <a:pt x="191" y="56"/>
                    <a:pt x="189" y="55"/>
                    <a:pt x="188" y="55"/>
                  </a:cubicBezTo>
                  <a:cubicBezTo>
                    <a:pt x="187" y="55"/>
                    <a:pt x="188" y="54"/>
                    <a:pt x="187" y="55"/>
                  </a:cubicBezTo>
                  <a:cubicBezTo>
                    <a:pt x="187" y="56"/>
                    <a:pt x="189" y="58"/>
                    <a:pt x="189" y="58"/>
                  </a:cubicBezTo>
                  <a:cubicBezTo>
                    <a:pt x="189" y="62"/>
                    <a:pt x="189" y="62"/>
                    <a:pt x="189" y="62"/>
                  </a:cubicBezTo>
                  <a:cubicBezTo>
                    <a:pt x="189" y="62"/>
                    <a:pt x="190" y="65"/>
                    <a:pt x="190" y="66"/>
                  </a:cubicBezTo>
                  <a:cubicBezTo>
                    <a:pt x="190" y="67"/>
                    <a:pt x="189" y="70"/>
                    <a:pt x="189" y="70"/>
                  </a:cubicBezTo>
                  <a:cubicBezTo>
                    <a:pt x="189" y="70"/>
                    <a:pt x="188" y="72"/>
                    <a:pt x="187" y="73"/>
                  </a:cubicBezTo>
                  <a:cubicBezTo>
                    <a:pt x="186" y="73"/>
                    <a:pt x="181" y="74"/>
                    <a:pt x="181" y="74"/>
                  </a:cubicBezTo>
                  <a:cubicBezTo>
                    <a:pt x="181" y="74"/>
                    <a:pt x="179" y="72"/>
                    <a:pt x="179" y="71"/>
                  </a:cubicBezTo>
                  <a:cubicBezTo>
                    <a:pt x="178" y="69"/>
                    <a:pt x="175" y="69"/>
                    <a:pt x="174" y="68"/>
                  </a:cubicBezTo>
                  <a:cubicBezTo>
                    <a:pt x="174" y="67"/>
                    <a:pt x="175" y="66"/>
                    <a:pt x="173" y="64"/>
                  </a:cubicBezTo>
                  <a:cubicBezTo>
                    <a:pt x="172" y="62"/>
                    <a:pt x="173" y="63"/>
                    <a:pt x="172" y="61"/>
                  </a:cubicBezTo>
                  <a:cubicBezTo>
                    <a:pt x="170" y="59"/>
                    <a:pt x="170" y="59"/>
                    <a:pt x="170" y="59"/>
                  </a:cubicBezTo>
                  <a:cubicBezTo>
                    <a:pt x="170" y="59"/>
                    <a:pt x="166" y="58"/>
                    <a:pt x="167" y="60"/>
                  </a:cubicBezTo>
                  <a:cubicBezTo>
                    <a:pt x="168" y="63"/>
                    <a:pt x="167" y="65"/>
                    <a:pt x="168" y="65"/>
                  </a:cubicBezTo>
                  <a:cubicBezTo>
                    <a:pt x="169" y="66"/>
                    <a:pt x="170" y="65"/>
                    <a:pt x="171" y="67"/>
                  </a:cubicBezTo>
                  <a:cubicBezTo>
                    <a:pt x="172" y="69"/>
                    <a:pt x="172" y="70"/>
                    <a:pt x="172" y="71"/>
                  </a:cubicBezTo>
                  <a:cubicBezTo>
                    <a:pt x="173" y="71"/>
                    <a:pt x="173" y="74"/>
                    <a:pt x="174" y="75"/>
                  </a:cubicBezTo>
                  <a:cubicBezTo>
                    <a:pt x="175" y="75"/>
                    <a:pt x="178" y="75"/>
                    <a:pt x="178" y="76"/>
                  </a:cubicBezTo>
                  <a:cubicBezTo>
                    <a:pt x="177" y="77"/>
                    <a:pt x="176" y="78"/>
                    <a:pt x="178" y="79"/>
                  </a:cubicBezTo>
                  <a:cubicBezTo>
                    <a:pt x="179" y="79"/>
                    <a:pt x="179" y="80"/>
                    <a:pt x="180" y="80"/>
                  </a:cubicBezTo>
                  <a:cubicBezTo>
                    <a:pt x="181" y="80"/>
                    <a:pt x="181" y="80"/>
                    <a:pt x="182" y="79"/>
                  </a:cubicBezTo>
                  <a:cubicBezTo>
                    <a:pt x="184" y="79"/>
                    <a:pt x="186" y="79"/>
                    <a:pt x="186" y="79"/>
                  </a:cubicBezTo>
                  <a:cubicBezTo>
                    <a:pt x="186" y="79"/>
                    <a:pt x="188" y="80"/>
                    <a:pt x="188" y="81"/>
                  </a:cubicBezTo>
                  <a:cubicBezTo>
                    <a:pt x="188" y="82"/>
                    <a:pt x="187" y="86"/>
                    <a:pt x="187" y="86"/>
                  </a:cubicBezTo>
                  <a:cubicBezTo>
                    <a:pt x="185" y="90"/>
                    <a:pt x="185" y="90"/>
                    <a:pt x="185" y="90"/>
                  </a:cubicBezTo>
                  <a:cubicBezTo>
                    <a:pt x="185" y="90"/>
                    <a:pt x="185" y="97"/>
                    <a:pt x="184" y="97"/>
                  </a:cubicBezTo>
                  <a:cubicBezTo>
                    <a:pt x="183" y="97"/>
                    <a:pt x="182" y="100"/>
                    <a:pt x="181" y="100"/>
                  </a:cubicBezTo>
                  <a:cubicBezTo>
                    <a:pt x="180" y="101"/>
                    <a:pt x="180" y="105"/>
                    <a:pt x="180" y="105"/>
                  </a:cubicBezTo>
                  <a:cubicBezTo>
                    <a:pt x="178" y="108"/>
                    <a:pt x="178" y="108"/>
                    <a:pt x="178" y="108"/>
                  </a:cubicBezTo>
                  <a:cubicBezTo>
                    <a:pt x="178" y="108"/>
                    <a:pt x="178" y="111"/>
                    <a:pt x="178" y="112"/>
                  </a:cubicBezTo>
                  <a:cubicBezTo>
                    <a:pt x="178" y="113"/>
                    <a:pt x="179" y="117"/>
                    <a:pt x="178" y="119"/>
                  </a:cubicBezTo>
                  <a:cubicBezTo>
                    <a:pt x="178" y="121"/>
                    <a:pt x="175" y="122"/>
                    <a:pt x="175" y="122"/>
                  </a:cubicBezTo>
                  <a:cubicBezTo>
                    <a:pt x="175" y="122"/>
                    <a:pt x="179" y="126"/>
                    <a:pt x="177" y="126"/>
                  </a:cubicBezTo>
                  <a:cubicBezTo>
                    <a:pt x="175" y="127"/>
                    <a:pt x="173" y="129"/>
                    <a:pt x="173" y="130"/>
                  </a:cubicBezTo>
                  <a:cubicBezTo>
                    <a:pt x="172" y="131"/>
                    <a:pt x="172" y="132"/>
                    <a:pt x="171" y="132"/>
                  </a:cubicBezTo>
                  <a:cubicBezTo>
                    <a:pt x="170" y="133"/>
                    <a:pt x="168" y="133"/>
                    <a:pt x="168" y="134"/>
                  </a:cubicBezTo>
                  <a:cubicBezTo>
                    <a:pt x="168" y="134"/>
                    <a:pt x="168" y="137"/>
                    <a:pt x="168" y="137"/>
                  </a:cubicBezTo>
                  <a:cubicBezTo>
                    <a:pt x="164" y="142"/>
                    <a:pt x="164" y="142"/>
                    <a:pt x="164" y="142"/>
                  </a:cubicBezTo>
                  <a:cubicBezTo>
                    <a:pt x="160" y="146"/>
                    <a:pt x="160" y="146"/>
                    <a:pt x="160" y="146"/>
                  </a:cubicBezTo>
                  <a:cubicBezTo>
                    <a:pt x="160" y="146"/>
                    <a:pt x="160" y="149"/>
                    <a:pt x="159" y="149"/>
                  </a:cubicBezTo>
                  <a:cubicBezTo>
                    <a:pt x="158" y="149"/>
                    <a:pt x="153" y="151"/>
                    <a:pt x="152" y="152"/>
                  </a:cubicBezTo>
                  <a:cubicBezTo>
                    <a:pt x="152" y="152"/>
                    <a:pt x="148" y="154"/>
                    <a:pt x="147" y="154"/>
                  </a:cubicBezTo>
                  <a:cubicBezTo>
                    <a:pt x="146" y="154"/>
                    <a:pt x="148" y="157"/>
                    <a:pt x="146" y="154"/>
                  </a:cubicBezTo>
                  <a:cubicBezTo>
                    <a:pt x="144" y="151"/>
                    <a:pt x="145" y="153"/>
                    <a:pt x="144" y="149"/>
                  </a:cubicBezTo>
                  <a:cubicBezTo>
                    <a:pt x="142" y="145"/>
                    <a:pt x="142" y="148"/>
                    <a:pt x="142" y="145"/>
                  </a:cubicBezTo>
                  <a:cubicBezTo>
                    <a:pt x="142" y="143"/>
                    <a:pt x="142" y="145"/>
                    <a:pt x="142" y="143"/>
                  </a:cubicBezTo>
                  <a:cubicBezTo>
                    <a:pt x="142" y="140"/>
                    <a:pt x="143" y="142"/>
                    <a:pt x="141" y="139"/>
                  </a:cubicBezTo>
                  <a:cubicBezTo>
                    <a:pt x="140" y="136"/>
                    <a:pt x="140" y="137"/>
                    <a:pt x="138" y="135"/>
                  </a:cubicBezTo>
                  <a:cubicBezTo>
                    <a:pt x="136" y="133"/>
                    <a:pt x="135" y="135"/>
                    <a:pt x="136" y="132"/>
                  </a:cubicBezTo>
                  <a:cubicBezTo>
                    <a:pt x="137" y="129"/>
                    <a:pt x="137" y="132"/>
                    <a:pt x="137" y="129"/>
                  </a:cubicBezTo>
                  <a:cubicBezTo>
                    <a:pt x="138" y="126"/>
                    <a:pt x="137" y="125"/>
                    <a:pt x="139" y="124"/>
                  </a:cubicBezTo>
                  <a:cubicBezTo>
                    <a:pt x="141" y="123"/>
                    <a:pt x="142" y="122"/>
                    <a:pt x="142" y="121"/>
                  </a:cubicBezTo>
                  <a:cubicBezTo>
                    <a:pt x="142" y="119"/>
                    <a:pt x="142" y="118"/>
                    <a:pt x="142" y="117"/>
                  </a:cubicBezTo>
                  <a:cubicBezTo>
                    <a:pt x="141" y="116"/>
                    <a:pt x="139" y="114"/>
                    <a:pt x="139" y="113"/>
                  </a:cubicBezTo>
                  <a:cubicBezTo>
                    <a:pt x="139" y="112"/>
                    <a:pt x="139" y="113"/>
                    <a:pt x="137" y="111"/>
                  </a:cubicBezTo>
                  <a:cubicBezTo>
                    <a:pt x="136" y="109"/>
                    <a:pt x="135" y="108"/>
                    <a:pt x="135" y="108"/>
                  </a:cubicBezTo>
                  <a:cubicBezTo>
                    <a:pt x="135" y="108"/>
                    <a:pt x="135" y="103"/>
                    <a:pt x="135" y="101"/>
                  </a:cubicBezTo>
                  <a:cubicBezTo>
                    <a:pt x="135" y="99"/>
                    <a:pt x="134" y="102"/>
                    <a:pt x="135" y="99"/>
                  </a:cubicBezTo>
                  <a:cubicBezTo>
                    <a:pt x="135" y="96"/>
                    <a:pt x="135" y="94"/>
                    <a:pt x="135" y="94"/>
                  </a:cubicBezTo>
                  <a:cubicBezTo>
                    <a:pt x="135" y="94"/>
                    <a:pt x="132" y="92"/>
                    <a:pt x="131" y="92"/>
                  </a:cubicBezTo>
                  <a:cubicBezTo>
                    <a:pt x="129" y="92"/>
                    <a:pt x="129" y="94"/>
                    <a:pt x="127" y="93"/>
                  </a:cubicBezTo>
                  <a:cubicBezTo>
                    <a:pt x="125" y="91"/>
                    <a:pt x="126" y="90"/>
                    <a:pt x="125" y="89"/>
                  </a:cubicBezTo>
                  <a:cubicBezTo>
                    <a:pt x="124" y="89"/>
                    <a:pt x="123" y="89"/>
                    <a:pt x="122" y="90"/>
                  </a:cubicBezTo>
                  <a:cubicBezTo>
                    <a:pt x="121" y="91"/>
                    <a:pt x="118" y="91"/>
                    <a:pt x="116" y="91"/>
                  </a:cubicBezTo>
                  <a:cubicBezTo>
                    <a:pt x="114" y="92"/>
                    <a:pt x="113" y="92"/>
                    <a:pt x="110" y="92"/>
                  </a:cubicBezTo>
                  <a:cubicBezTo>
                    <a:pt x="108" y="92"/>
                    <a:pt x="104" y="93"/>
                    <a:pt x="102" y="92"/>
                  </a:cubicBezTo>
                  <a:cubicBezTo>
                    <a:pt x="100" y="91"/>
                    <a:pt x="100" y="92"/>
                    <a:pt x="99" y="90"/>
                  </a:cubicBezTo>
                  <a:cubicBezTo>
                    <a:pt x="98" y="88"/>
                    <a:pt x="99" y="88"/>
                    <a:pt x="97" y="87"/>
                  </a:cubicBezTo>
                  <a:cubicBezTo>
                    <a:pt x="95" y="86"/>
                    <a:pt x="94" y="87"/>
                    <a:pt x="94" y="85"/>
                  </a:cubicBezTo>
                  <a:cubicBezTo>
                    <a:pt x="94" y="82"/>
                    <a:pt x="95" y="83"/>
                    <a:pt x="93" y="81"/>
                  </a:cubicBezTo>
                  <a:cubicBezTo>
                    <a:pt x="92" y="79"/>
                    <a:pt x="94" y="82"/>
                    <a:pt x="92" y="79"/>
                  </a:cubicBezTo>
                  <a:cubicBezTo>
                    <a:pt x="89" y="76"/>
                    <a:pt x="88" y="79"/>
                    <a:pt x="89" y="76"/>
                  </a:cubicBezTo>
                  <a:cubicBezTo>
                    <a:pt x="90" y="74"/>
                    <a:pt x="91" y="75"/>
                    <a:pt x="91" y="73"/>
                  </a:cubicBezTo>
                  <a:cubicBezTo>
                    <a:pt x="91" y="70"/>
                    <a:pt x="95" y="74"/>
                    <a:pt x="92" y="68"/>
                  </a:cubicBezTo>
                  <a:cubicBezTo>
                    <a:pt x="90" y="63"/>
                    <a:pt x="89" y="64"/>
                    <a:pt x="92" y="60"/>
                  </a:cubicBezTo>
                  <a:cubicBezTo>
                    <a:pt x="94" y="55"/>
                    <a:pt x="97" y="54"/>
                    <a:pt x="98" y="53"/>
                  </a:cubicBezTo>
                  <a:cubicBezTo>
                    <a:pt x="98" y="52"/>
                    <a:pt x="99" y="50"/>
                    <a:pt x="100" y="49"/>
                  </a:cubicBezTo>
                  <a:cubicBezTo>
                    <a:pt x="101" y="48"/>
                    <a:pt x="100" y="48"/>
                    <a:pt x="102" y="48"/>
                  </a:cubicBezTo>
                  <a:cubicBezTo>
                    <a:pt x="104" y="48"/>
                    <a:pt x="107" y="47"/>
                    <a:pt x="108" y="46"/>
                  </a:cubicBezTo>
                  <a:cubicBezTo>
                    <a:pt x="109" y="45"/>
                    <a:pt x="111" y="42"/>
                    <a:pt x="112" y="42"/>
                  </a:cubicBezTo>
                  <a:cubicBezTo>
                    <a:pt x="113" y="42"/>
                    <a:pt x="113" y="42"/>
                    <a:pt x="115" y="42"/>
                  </a:cubicBezTo>
                  <a:cubicBezTo>
                    <a:pt x="117" y="41"/>
                    <a:pt x="117" y="41"/>
                    <a:pt x="119" y="41"/>
                  </a:cubicBezTo>
                  <a:cubicBezTo>
                    <a:pt x="120" y="41"/>
                    <a:pt x="117" y="42"/>
                    <a:pt x="121" y="41"/>
                  </a:cubicBezTo>
                  <a:cubicBezTo>
                    <a:pt x="125" y="40"/>
                    <a:pt x="124" y="40"/>
                    <a:pt x="125" y="40"/>
                  </a:cubicBezTo>
                  <a:cubicBezTo>
                    <a:pt x="126" y="40"/>
                    <a:pt x="126" y="41"/>
                    <a:pt x="127" y="41"/>
                  </a:cubicBezTo>
                  <a:cubicBezTo>
                    <a:pt x="129" y="41"/>
                    <a:pt x="129" y="38"/>
                    <a:pt x="129" y="41"/>
                  </a:cubicBezTo>
                  <a:cubicBezTo>
                    <a:pt x="129" y="45"/>
                    <a:pt x="128" y="46"/>
                    <a:pt x="130" y="46"/>
                  </a:cubicBezTo>
                  <a:cubicBezTo>
                    <a:pt x="133" y="47"/>
                    <a:pt x="130" y="47"/>
                    <a:pt x="133" y="47"/>
                  </a:cubicBezTo>
                  <a:cubicBezTo>
                    <a:pt x="136" y="47"/>
                    <a:pt x="135" y="47"/>
                    <a:pt x="137" y="48"/>
                  </a:cubicBezTo>
                  <a:cubicBezTo>
                    <a:pt x="138" y="48"/>
                    <a:pt x="139" y="49"/>
                    <a:pt x="141" y="49"/>
                  </a:cubicBezTo>
                  <a:cubicBezTo>
                    <a:pt x="143" y="49"/>
                    <a:pt x="140" y="52"/>
                    <a:pt x="143" y="49"/>
                  </a:cubicBezTo>
                  <a:cubicBezTo>
                    <a:pt x="146" y="46"/>
                    <a:pt x="141" y="46"/>
                    <a:pt x="146" y="46"/>
                  </a:cubicBezTo>
                  <a:cubicBezTo>
                    <a:pt x="151" y="47"/>
                    <a:pt x="152" y="48"/>
                    <a:pt x="153" y="48"/>
                  </a:cubicBezTo>
                  <a:cubicBezTo>
                    <a:pt x="154" y="47"/>
                    <a:pt x="154" y="48"/>
                    <a:pt x="156" y="47"/>
                  </a:cubicBezTo>
                  <a:cubicBezTo>
                    <a:pt x="159" y="46"/>
                    <a:pt x="159" y="46"/>
                    <a:pt x="160" y="46"/>
                  </a:cubicBezTo>
                  <a:cubicBezTo>
                    <a:pt x="161" y="47"/>
                    <a:pt x="161" y="49"/>
                    <a:pt x="162" y="47"/>
                  </a:cubicBezTo>
                  <a:cubicBezTo>
                    <a:pt x="163" y="45"/>
                    <a:pt x="165" y="45"/>
                    <a:pt x="162" y="44"/>
                  </a:cubicBezTo>
                  <a:cubicBezTo>
                    <a:pt x="159" y="42"/>
                    <a:pt x="158" y="44"/>
                    <a:pt x="158" y="42"/>
                  </a:cubicBezTo>
                  <a:cubicBezTo>
                    <a:pt x="157" y="40"/>
                    <a:pt x="160" y="41"/>
                    <a:pt x="157" y="40"/>
                  </a:cubicBezTo>
                  <a:cubicBezTo>
                    <a:pt x="154" y="40"/>
                    <a:pt x="155" y="40"/>
                    <a:pt x="153" y="39"/>
                  </a:cubicBezTo>
                  <a:cubicBezTo>
                    <a:pt x="151" y="38"/>
                    <a:pt x="149" y="41"/>
                    <a:pt x="148" y="39"/>
                  </a:cubicBezTo>
                  <a:cubicBezTo>
                    <a:pt x="147" y="37"/>
                    <a:pt x="143" y="41"/>
                    <a:pt x="147" y="37"/>
                  </a:cubicBezTo>
                  <a:cubicBezTo>
                    <a:pt x="151" y="34"/>
                    <a:pt x="149" y="32"/>
                    <a:pt x="152" y="33"/>
                  </a:cubicBezTo>
                  <a:cubicBezTo>
                    <a:pt x="155" y="34"/>
                    <a:pt x="154" y="36"/>
                    <a:pt x="155" y="35"/>
                  </a:cubicBezTo>
                  <a:cubicBezTo>
                    <a:pt x="157" y="33"/>
                    <a:pt x="160" y="32"/>
                    <a:pt x="157" y="30"/>
                  </a:cubicBezTo>
                  <a:cubicBezTo>
                    <a:pt x="154" y="28"/>
                    <a:pt x="156" y="29"/>
                    <a:pt x="153" y="28"/>
                  </a:cubicBezTo>
                  <a:cubicBezTo>
                    <a:pt x="150" y="26"/>
                    <a:pt x="147" y="33"/>
                    <a:pt x="146" y="32"/>
                  </a:cubicBezTo>
                  <a:cubicBezTo>
                    <a:pt x="145" y="31"/>
                    <a:pt x="144" y="30"/>
                    <a:pt x="143" y="31"/>
                  </a:cubicBezTo>
                  <a:cubicBezTo>
                    <a:pt x="142" y="31"/>
                    <a:pt x="142" y="34"/>
                    <a:pt x="142" y="36"/>
                  </a:cubicBezTo>
                  <a:cubicBezTo>
                    <a:pt x="142" y="38"/>
                    <a:pt x="143" y="38"/>
                    <a:pt x="140" y="37"/>
                  </a:cubicBezTo>
                  <a:cubicBezTo>
                    <a:pt x="137" y="35"/>
                    <a:pt x="144" y="36"/>
                    <a:pt x="137" y="33"/>
                  </a:cubicBezTo>
                  <a:cubicBezTo>
                    <a:pt x="130" y="31"/>
                    <a:pt x="128" y="31"/>
                    <a:pt x="127" y="32"/>
                  </a:cubicBezTo>
                  <a:cubicBezTo>
                    <a:pt x="126" y="33"/>
                    <a:pt x="125" y="33"/>
                    <a:pt x="124" y="34"/>
                  </a:cubicBezTo>
                  <a:cubicBezTo>
                    <a:pt x="123" y="35"/>
                    <a:pt x="126" y="36"/>
                    <a:pt x="123" y="35"/>
                  </a:cubicBezTo>
                  <a:cubicBezTo>
                    <a:pt x="120" y="33"/>
                    <a:pt x="118" y="35"/>
                    <a:pt x="118" y="35"/>
                  </a:cubicBezTo>
                  <a:cubicBezTo>
                    <a:pt x="118" y="35"/>
                    <a:pt x="117" y="35"/>
                    <a:pt x="116" y="36"/>
                  </a:cubicBezTo>
                  <a:cubicBezTo>
                    <a:pt x="114" y="37"/>
                    <a:pt x="112" y="38"/>
                    <a:pt x="111" y="37"/>
                  </a:cubicBezTo>
                  <a:cubicBezTo>
                    <a:pt x="109" y="37"/>
                    <a:pt x="106" y="38"/>
                    <a:pt x="109" y="34"/>
                  </a:cubicBezTo>
                  <a:cubicBezTo>
                    <a:pt x="111" y="31"/>
                    <a:pt x="109" y="33"/>
                    <a:pt x="113" y="31"/>
                  </a:cubicBezTo>
                  <a:cubicBezTo>
                    <a:pt x="117" y="30"/>
                    <a:pt x="123" y="29"/>
                    <a:pt x="118" y="28"/>
                  </a:cubicBezTo>
                  <a:cubicBezTo>
                    <a:pt x="113" y="27"/>
                    <a:pt x="121" y="27"/>
                    <a:pt x="114" y="24"/>
                  </a:cubicBezTo>
                  <a:cubicBezTo>
                    <a:pt x="107" y="21"/>
                    <a:pt x="107" y="25"/>
                    <a:pt x="107" y="21"/>
                  </a:cubicBezTo>
                  <a:cubicBezTo>
                    <a:pt x="108" y="16"/>
                    <a:pt x="107" y="16"/>
                    <a:pt x="106" y="16"/>
                  </a:cubicBezTo>
                  <a:cubicBezTo>
                    <a:pt x="104" y="16"/>
                    <a:pt x="100" y="17"/>
                    <a:pt x="98" y="18"/>
                  </a:cubicBezTo>
                  <a:cubicBezTo>
                    <a:pt x="97" y="18"/>
                    <a:pt x="99" y="19"/>
                    <a:pt x="96" y="17"/>
                  </a:cubicBezTo>
                  <a:cubicBezTo>
                    <a:pt x="92" y="15"/>
                    <a:pt x="91" y="18"/>
                    <a:pt x="92" y="15"/>
                  </a:cubicBezTo>
                  <a:cubicBezTo>
                    <a:pt x="94" y="13"/>
                    <a:pt x="94" y="12"/>
                    <a:pt x="96" y="11"/>
                  </a:cubicBezTo>
                  <a:cubicBezTo>
                    <a:pt x="98" y="9"/>
                    <a:pt x="97" y="3"/>
                    <a:pt x="102" y="5"/>
                  </a:cubicBezTo>
                  <a:cubicBezTo>
                    <a:pt x="106" y="8"/>
                    <a:pt x="105" y="7"/>
                    <a:pt x="108" y="7"/>
                  </a:cubicBezTo>
                  <a:cubicBezTo>
                    <a:pt x="112" y="7"/>
                    <a:pt x="114" y="7"/>
                    <a:pt x="114" y="6"/>
                  </a:cubicBezTo>
                  <a:cubicBezTo>
                    <a:pt x="114" y="5"/>
                    <a:pt x="109" y="3"/>
                    <a:pt x="109" y="3"/>
                  </a:cubicBezTo>
                  <a:cubicBezTo>
                    <a:pt x="109" y="3"/>
                    <a:pt x="108" y="4"/>
                    <a:pt x="109" y="3"/>
                  </a:cubicBezTo>
                  <a:cubicBezTo>
                    <a:pt x="109" y="2"/>
                    <a:pt x="110" y="1"/>
                    <a:pt x="110" y="1"/>
                  </a:cubicBezTo>
                  <a:cubicBezTo>
                    <a:pt x="109" y="0"/>
                    <a:pt x="109" y="0"/>
                    <a:pt x="109" y="0"/>
                  </a:cubicBezTo>
                  <a:cubicBezTo>
                    <a:pt x="109" y="0"/>
                    <a:pt x="96" y="0"/>
                    <a:pt x="9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51" name="Freeform 41"/>
          <p:cNvSpPr>
            <a:spLocks noEditPoints="1"/>
          </p:cNvSpPr>
          <p:nvPr/>
        </p:nvSpPr>
        <p:spPr bwMode="auto">
          <a:xfrm>
            <a:off x="7133800" y="2699847"/>
            <a:ext cx="321385" cy="292817"/>
          </a:xfrm>
          <a:custGeom>
            <a:avLst/>
            <a:gdLst>
              <a:gd name="T0" fmla="*/ 116 w 196"/>
              <a:gd name="T1" fmla="*/ 2 h 179"/>
              <a:gd name="T2" fmla="*/ 98 w 196"/>
              <a:gd name="T3" fmla="*/ 0 h 179"/>
              <a:gd name="T4" fmla="*/ 98 w 196"/>
              <a:gd name="T5" fmla="*/ 17 h 179"/>
              <a:gd name="T6" fmla="*/ 113 w 196"/>
              <a:gd name="T7" fmla="*/ 18 h 179"/>
              <a:gd name="T8" fmla="*/ 169 w 196"/>
              <a:gd name="T9" fmla="*/ 105 h 179"/>
              <a:gd name="T10" fmla="*/ 98 w 196"/>
              <a:gd name="T11" fmla="*/ 163 h 179"/>
              <a:gd name="T12" fmla="*/ 98 w 196"/>
              <a:gd name="T13" fmla="*/ 179 h 179"/>
              <a:gd name="T14" fmla="*/ 185 w 196"/>
              <a:gd name="T15" fmla="*/ 108 h 179"/>
              <a:gd name="T16" fmla="*/ 116 w 196"/>
              <a:gd name="T17" fmla="*/ 2 h 179"/>
              <a:gd name="T18" fmla="*/ 98 w 196"/>
              <a:gd name="T19" fmla="*/ 0 h 179"/>
              <a:gd name="T20" fmla="*/ 10 w 196"/>
              <a:gd name="T21" fmla="*/ 71 h 179"/>
              <a:gd name="T22" fmla="*/ 79 w 196"/>
              <a:gd name="T23" fmla="*/ 177 h 179"/>
              <a:gd name="T24" fmla="*/ 98 w 196"/>
              <a:gd name="T25" fmla="*/ 179 h 179"/>
              <a:gd name="T26" fmla="*/ 98 w 196"/>
              <a:gd name="T27" fmla="*/ 163 h 179"/>
              <a:gd name="T28" fmla="*/ 83 w 196"/>
              <a:gd name="T29" fmla="*/ 161 h 179"/>
              <a:gd name="T30" fmla="*/ 83 w 196"/>
              <a:gd name="T31" fmla="*/ 161 h 179"/>
              <a:gd name="T32" fmla="*/ 26 w 196"/>
              <a:gd name="T33" fmla="*/ 75 h 179"/>
              <a:gd name="T34" fmla="*/ 98 w 196"/>
              <a:gd name="T35" fmla="*/ 17 h 179"/>
              <a:gd name="T36" fmla="*/ 98 w 196"/>
              <a:gd name="T37"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6" h="179">
                <a:moveTo>
                  <a:pt x="116" y="2"/>
                </a:moveTo>
                <a:cubicBezTo>
                  <a:pt x="110" y="1"/>
                  <a:pt x="104" y="0"/>
                  <a:pt x="98" y="0"/>
                </a:cubicBezTo>
                <a:cubicBezTo>
                  <a:pt x="98" y="17"/>
                  <a:pt x="98" y="17"/>
                  <a:pt x="98" y="17"/>
                </a:cubicBezTo>
                <a:cubicBezTo>
                  <a:pt x="103" y="17"/>
                  <a:pt x="108" y="17"/>
                  <a:pt x="113" y="18"/>
                </a:cubicBezTo>
                <a:cubicBezTo>
                  <a:pt x="152" y="27"/>
                  <a:pt x="177" y="65"/>
                  <a:pt x="169" y="105"/>
                </a:cubicBezTo>
                <a:cubicBezTo>
                  <a:pt x="162" y="139"/>
                  <a:pt x="131" y="163"/>
                  <a:pt x="98" y="163"/>
                </a:cubicBezTo>
                <a:cubicBezTo>
                  <a:pt x="98" y="179"/>
                  <a:pt x="98" y="179"/>
                  <a:pt x="98" y="179"/>
                </a:cubicBezTo>
                <a:cubicBezTo>
                  <a:pt x="139" y="179"/>
                  <a:pt x="177" y="150"/>
                  <a:pt x="185" y="108"/>
                </a:cubicBezTo>
                <a:cubicBezTo>
                  <a:pt x="196" y="60"/>
                  <a:pt x="165" y="12"/>
                  <a:pt x="116" y="2"/>
                </a:cubicBezTo>
                <a:close/>
                <a:moveTo>
                  <a:pt x="98" y="0"/>
                </a:moveTo>
                <a:cubicBezTo>
                  <a:pt x="56" y="0"/>
                  <a:pt x="19" y="29"/>
                  <a:pt x="10" y="71"/>
                </a:cubicBezTo>
                <a:cubicBezTo>
                  <a:pt x="0" y="120"/>
                  <a:pt x="31" y="167"/>
                  <a:pt x="79" y="177"/>
                </a:cubicBezTo>
                <a:cubicBezTo>
                  <a:pt x="85" y="179"/>
                  <a:pt x="92" y="179"/>
                  <a:pt x="98" y="179"/>
                </a:cubicBezTo>
                <a:cubicBezTo>
                  <a:pt x="98" y="163"/>
                  <a:pt x="98" y="163"/>
                  <a:pt x="98" y="163"/>
                </a:cubicBezTo>
                <a:cubicBezTo>
                  <a:pt x="93" y="163"/>
                  <a:pt x="88" y="162"/>
                  <a:pt x="83" y="161"/>
                </a:cubicBezTo>
                <a:cubicBezTo>
                  <a:pt x="83" y="161"/>
                  <a:pt x="83" y="161"/>
                  <a:pt x="83" y="161"/>
                </a:cubicBezTo>
                <a:cubicBezTo>
                  <a:pt x="43" y="153"/>
                  <a:pt x="18" y="114"/>
                  <a:pt x="26" y="75"/>
                </a:cubicBezTo>
                <a:cubicBezTo>
                  <a:pt x="33" y="40"/>
                  <a:pt x="64" y="17"/>
                  <a:pt x="98" y="17"/>
                </a:cubicBezTo>
                <a:lnTo>
                  <a:pt x="98"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2" name="Freeform 42"/>
          <p:cNvSpPr/>
          <p:nvPr/>
        </p:nvSpPr>
        <p:spPr bwMode="auto">
          <a:xfrm>
            <a:off x="7217122" y="2970048"/>
            <a:ext cx="69038" cy="148790"/>
          </a:xfrm>
          <a:custGeom>
            <a:avLst/>
            <a:gdLst>
              <a:gd name="T0" fmla="*/ 33 w 58"/>
              <a:gd name="T1" fmla="*/ 125 h 125"/>
              <a:gd name="T2" fmla="*/ 0 w 58"/>
              <a:gd name="T3" fmla="*/ 118 h 125"/>
              <a:gd name="T4" fmla="*/ 25 w 58"/>
              <a:gd name="T5" fmla="*/ 0 h 125"/>
              <a:gd name="T6" fmla="*/ 58 w 58"/>
              <a:gd name="T7" fmla="*/ 7 h 125"/>
              <a:gd name="T8" fmla="*/ 33 w 58"/>
              <a:gd name="T9" fmla="*/ 125 h 125"/>
            </a:gdLst>
            <a:ahLst/>
            <a:cxnLst>
              <a:cxn ang="0">
                <a:pos x="T0" y="T1"/>
              </a:cxn>
              <a:cxn ang="0">
                <a:pos x="T2" y="T3"/>
              </a:cxn>
              <a:cxn ang="0">
                <a:pos x="T4" y="T5"/>
              </a:cxn>
              <a:cxn ang="0">
                <a:pos x="T6" y="T7"/>
              </a:cxn>
              <a:cxn ang="0">
                <a:pos x="T8" y="T9"/>
              </a:cxn>
            </a:cxnLst>
            <a:rect l="0" t="0" r="r" b="b"/>
            <a:pathLst>
              <a:path w="58" h="125">
                <a:moveTo>
                  <a:pt x="33" y="125"/>
                </a:moveTo>
                <a:lnTo>
                  <a:pt x="0" y="118"/>
                </a:lnTo>
                <a:lnTo>
                  <a:pt x="25" y="0"/>
                </a:lnTo>
                <a:lnTo>
                  <a:pt x="58" y="7"/>
                </a:lnTo>
                <a:lnTo>
                  <a:pt x="33" y="12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3" name="Freeform 43"/>
          <p:cNvSpPr/>
          <p:nvPr/>
        </p:nvSpPr>
        <p:spPr bwMode="auto">
          <a:xfrm>
            <a:off x="7188554" y="3015280"/>
            <a:ext cx="97606" cy="201164"/>
          </a:xfrm>
          <a:custGeom>
            <a:avLst/>
            <a:gdLst>
              <a:gd name="T0" fmla="*/ 40 w 60"/>
              <a:gd name="T1" fmla="*/ 106 h 123"/>
              <a:gd name="T2" fmla="*/ 18 w 60"/>
              <a:gd name="T3" fmla="*/ 121 h 123"/>
              <a:gd name="T4" fmla="*/ 3 w 60"/>
              <a:gd name="T5" fmla="*/ 98 h 123"/>
              <a:gd name="T6" fmla="*/ 20 w 60"/>
              <a:gd name="T7" fmla="*/ 17 h 123"/>
              <a:gd name="T8" fmla="*/ 42 w 60"/>
              <a:gd name="T9" fmla="*/ 2 h 123"/>
              <a:gd name="T10" fmla="*/ 57 w 60"/>
              <a:gd name="T11" fmla="*/ 25 h 123"/>
              <a:gd name="T12" fmla="*/ 40 w 60"/>
              <a:gd name="T13" fmla="*/ 106 h 123"/>
            </a:gdLst>
            <a:ahLst/>
            <a:cxnLst>
              <a:cxn ang="0">
                <a:pos x="T0" y="T1"/>
              </a:cxn>
              <a:cxn ang="0">
                <a:pos x="T2" y="T3"/>
              </a:cxn>
              <a:cxn ang="0">
                <a:pos x="T4" y="T5"/>
              </a:cxn>
              <a:cxn ang="0">
                <a:pos x="T6" y="T7"/>
              </a:cxn>
              <a:cxn ang="0">
                <a:pos x="T8" y="T9"/>
              </a:cxn>
              <a:cxn ang="0">
                <a:pos x="T10" y="T11"/>
              </a:cxn>
              <a:cxn ang="0">
                <a:pos x="T12" y="T13"/>
              </a:cxn>
            </a:cxnLst>
            <a:rect l="0" t="0" r="r" b="b"/>
            <a:pathLst>
              <a:path w="60" h="123">
                <a:moveTo>
                  <a:pt x="40" y="106"/>
                </a:moveTo>
                <a:cubicBezTo>
                  <a:pt x="38" y="116"/>
                  <a:pt x="28" y="123"/>
                  <a:pt x="18" y="121"/>
                </a:cubicBezTo>
                <a:cubicBezTo>
                  <a:pt x="7" y="118"/>
                  <a:pt x="0" y="108"/>
                  <a:pt x="3" y="98"/>
                </a:cubicBezTo>
                <a:cubicBezTo>
                  <a:pt x="20" y="17"/>
                  <a:pt x="20" y="17"/>
                  <a:pt x="20" y="17"/>
                </a:cubicBezTo>
                <a:cubicBezTo>
                  <a:pt x="22" y="6"/>
                  <a:pt x="32" y="0"/>
                  <a:pt x="42" y="2"/>
                </a:cubicBezTo>
                <a:cubicBezTo>
                  <a:pt x="53" y="4"/>
                  <a:pt x="60" y="14"/>
                  <a:pt x="57" y="25"/>
                </a:cubicBezTo>
                <a:lnTo>
                  <a:pt x="40" y="10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4" name="Freeform 45"/>
          <p:cNvSpPr>
            <a:spLocks noEditPoints="1"/>
          </p:cNvSpPr>
          <p:nvPr/>
        </p:nvSpPr>
        <p:spPr bwMode="auto">
          <a:xfrm>
            <a:off x="6180357" y="2756982"/>
            <a:ext cx="478507" cy="396375"/>
          </a:xfrm>
          <a:custGeom>
            <a:avLst/>
            <a:gdLst>
              <a:gd name="T0" fmla="*/ 199 w 293"/>
              <a:gd name="T1" fmla="*/ 192 h 242"/>
              <a:gd name="T2" fmla="*/ 219 w 293"/>
              <a:gd name="T3" fmla="*/ 205 h 242"/>
              <a:gd name="T4" fmla="*/ 219 w 293"/>
              <a:gd name="T5" fmla="*/ 214 h 242"/>
              <a:gd name="T6" fmla="*/ 199 w 293"/>
              <a:gd name="T7" fmla="*/ 214 h 242"/>
              <a:gd name="T8" fmla="*/ 219 w 293"/>
              <a:gd name="T9" fmla="*/ 242 h 242"/>
              <a:gd name="T10" fmla="*/ 242 w 293"/>
              <a:gd name="T11" fmla="*/ 216 h 242"/>
              <a:gd name="T12" fmla="*/ 199 w 293"/>
              <a:gd name="T13" fmla="*/ 170 h 242"/>
              <a:gd name="T14" fmla="*/ 293 w 293"/>
              <a:gd name="T15" fmla="*/ 147 h 242"/>
              <a:gd name="T16" fmla="*/ 269 w 293"/>
              <a:gd name="T17" fmla="*/ 0 h 242"/>
              <a:gd name="T18" fmla="*/ 199 w 293"/>
              <a:gd name="T19" fmla="*/ 16 h 242"/>
              <a:gd name="T20" fmla="*/ 275 w 293"/>
              <a:gd name="T21" fmla="*/ 35 h 242"/>
              <a:gd name="T22" fmla="*/ 256 w 293"/>
              <a:gd name="T23" fmla="*/ 154 h 242"/>
              <a:gd name="T24" fmla="*/ 199 w 293"/>
              <a:gd name="T25" fmla="*/ 170 h 242"/>
              <a:gd name="T26" fmla="*/ 175 w 293"/>
              <a:gd name="T27" fmla="*/ 192 h 242"/>
              <a:gd name="T28" fmla="*/ 199 w 293"/>
              <a:gd name="T29" fmla="*/ 170 h 242"/>
              <a:gd name="T30" fmla="*/ 146 w 293"/>
              <a:gd name="T31" fmla="*/ 154 h 242"/>
              <a:gd name="T32" fmla="*/ 199 w 293"/>
              <a:gd name="T33" fmla="*/ 242 h 242"/>
              <a:gd name="T34" fmla="*/ 179 w 293"/>
              <a:gd name="T35" fmla="*/ 214 h 242"/>
              <a:gd name="T36" fmla="*/ 179 w 293"/>
              <a:gd name="T37" fmla="*/ 205 h 242"/>
              <a:gd name="T38" fmla="*/ 199 w 293"/>
              <a:gd name="T39" fmla="*/ 192 h 242"/>
              <a:gd name="T40" fmla="*/ 146 w 293"/>
              <a:gd name="T41" fmla="*/ 0 h 242"/>
              <a:gd name="T42" fmla="*/ 199 w 293"/>
              <a:gd name="T43" fmla="*/ 16 h 242"/>
              <a:gd name="T44" fmla="*/ 146 w 293"/>
              <a:gd name="T45" fmla="*/ 0 h 242"/>
              <a:gd name="T46" fmla="*/ 0 w 293"/>
              <a:gd name="T47" fmla="*/ 24 h 242"/>
              <a:gd name="T48" fmla="*/ 23 w 293"/>
              <a:gd name="T49" fmla="*/ 170 h 242"/>
              <a:gd name="T50" fmla="*/ 117 w 293"/>
              <a:gd name="T51" fmla="*/ 192 h 242"/>
              <a:gd name="T52" fmla="*/ 52 w 293"/>
              <a:gd name="T53" fmla="*/ 216 h 242"/>
              <a:gd name="T54" fmla="*/ 75 w 293"/>
              <a:gd name="T55" fmla="*/ 242 h 242"/>
              <a:gd name="T56" fmla="*/ 146 w 293"/>
              <a:gd name="T57" fmla="*/ 154 h 242"/>
              <a:gd name="T58" fmla="*/ 37 w 293"/>
              <a:gd name="T59" fmla="*/ 154 h 242"/>
              <a:gd name="T60" fmla="*/ 17 w 293"/>
              <a:gd name="T61" fmla="*/ 35 h 242"/>
              <a:gd name="T62" fmla="*/ 146 w 293"/>
              <a:gd name="T63" fmla="*/ 1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3" h="242">
                <a:moveTo>
                  <a:pt x="219" y="192"/>
                </a:moveTo>
                <a:cubicBezTo>
                  <a:pt x="199" y="192"/>
                  <a:pt x="199" y="192"/>
                  <a:pt x="199" y="192"/>
                </a:cubicBezTo>
                <a:cubicBezTo>
                  <a:pt x="199" y="205"/>
                  <a:pt x="199" y="205"/>
                  <a:pt x="199" y="205"/>
                </a:cubicBezTo>
                <a:cubicBezTo>
                  <a:pt x="219" y="205"/>
                  <a:pt x="219" y="205"/>
                  <a:pt x="219" y="205"/>
                </a:cubicBezTo>
                <a:cubicBezTo>
                  <a:pt x="221" y="205"/>
                  <a:pt x="223" y="207"/>
                  <a:pt x="223" y="209"/>
                </a:cubicBezTo>
                <a:cubicBezTo>
                  <a:pt x="223" y="212"/>
                  <a:pt x="221" y="214"/>
                  <a:pt x="219" y="214"/>
                </a:cubicBezTo>
                <a:cubicBezTo>
                  <a:pt x="219" y="214"/>
                  <a:pt x="219" y="214"/>
                  <a:pt x="219" y="214"/>
                </a:cubicBezTo>
                <a:cubicBezTo>
                  <a:pt x="199" y="214"/>
                  <a:pt x="199" y="214"/>
                  <a:pt x="199" y="214"/>
                </a:cubicBezTo>
                <a:cubicBezTo>
                  <a:pt x="199" y="242"/>
                  <a:pt x="199" y="242"/>
                  <a:pt x="199" y="242"/>
                </a:cubicBezTo>
                <a:cubicBezTo>
                  <a:pt x="219" y="242"/>
                  <a:pt x="219" y="242"/>
                  <a:pt x="219" y="242"/>
                </a:cubicBezTo>
                <a:cubicBezTo>
                  <a:pt x="232" y="242"/>
                  <a:pt x="242" y="232"/>
                  <a:pt x="242" y="219"/>
                </a:cubicBezTo>
                <a:cubicBezTo>
                  <a:pt x="242" y="216"/>
                  <a:pt x="242" y="216"/>
                  <a:pt x="242" y="216"/>
                </a:cubicBezTo>
                <a:cubicBezTo>
                  <a:pt x="242" y="203"/>
                  <a:pt x="232" y="192"/>
                  <a:pt x="219" y="192"/>
                </a:cubicBezTo>
                <a:close/>
                <a:moveTo>
                  <a:pt x="199" y="170"/>
                </a:moveTo>
                <a:cubicBezTo>
                  <a:pt x="269" y="170"/>
                  <a:pt x="269" y="170"/>
                  <a:pt x="269" y="170"/>
                </a:cubicBezTo>
                <a:cubicBezTo>
                  <a:pt x="282" y="170"/>
                  <a:pt x="293" y="160"/>
                  <a:pt x="293" y="147"/>
                </a:cubicBezTo>
                <a:cubicBezTo>
                  <a:pt x="293" y="24"/>
                  <a:pt x="293" y="24"/>
                  <a:pt x="293" y="24"/>
                </a:cubicBezTo>
                <a:cubicBezTo>
                  <a:pt x="293" y="11"/>
                  <a:pt x="282" y="0"/>
                  <a:pt x="269" y="0"/>
                </a:cubicBezTo>
                <a:cubicBezTo>
                  <a:pt x="199" y="0"/>
                  <a:pt x="199" y="0"/>
                  <a:pt x="199" y="0"/>
                </a:cubicBezTo>
                <a:cubicBezTo>
                  <a:pt x="199" y="16"/>
                  <a:pt x="199" y="16"/>
                  <a:pt x="199" y="16"/>
                </a:cubicBezTo>
                <a:cubicBezTo>
                  <a:pt x="256" y="16"/>
                  <a:pt x="256" y="16"/>
                  <a:pt x="256" y="16"/>
                </a:cubicBezTo>
                <a:cubicBezTo>
                  <a:pt x="267" y="16"/>
                  <a:pt x="275" y="24"/>
                  <a:pt x="275" y="35"/>
                </a:cubicBezTo>
                <a:cubicBezTo>
                  <a:pt x="275" y="135"/>
                  <a:pt x="275" y="135"/>
                  <a:pt x="275" y="135"/>
                </a:cubicBezTo>
                <a:cubicBezTo>
                  <a:pt x="275" y="146"/>
                  <a:pt x="267" y="154"/>
                  <a:pt x="256" y="154"/>
                </a:cubicBezTo>
                <a:cubicBezTo>
                  <a:pt x="199" y="154"/>
                  <a:pt x="199" y="154"/>
                  <a:pt x="199" y="154"/>
                </a:cubicBezTo>
                <a:lnTo>
                  <a:pt x="199" y="170"/>
                </a:lnTo>
                <a:close/>
                <a:moveTo>
                  <a:pt x="199" y="192"/>
                </a:moveTo>
                <a:cubicBezTo>
                  <a:pt x="175" y="192"/>
                  <a:pt x="175" y="192"/>
                  <a:pt x="175" y="192"/>
                </a:cubicBezTo>
                <a:cubicBezTo>
                  <a:pt x="175" y="170"/>
                  <a:pt x="175" y="170"/>
                  <a:pt x="175" y="170"/>
                </a:cubicBezTo>
                <a:cubicBezTo>
                  <a:pt x="199" y="170"/>
                  <a:pt x="199" y="170"/>
                  <a:pt x="199" y="170"/>
                </a:cubicBezTo>
                <a:cubicBezTo>
                  <a:pt x="199" y="154"/>
                  <a:pt x="199" y="154"/>
                  <a:pt x="199" y="154"/>
                </a:cubicBezTo>
                <a:cubicBezTo>
                  <a:pt x="146" y="154"/>
                  <a:pt x="146" y="154"/>
                  <a:pt x="146" y="154"/>
                </a:cubicBezTo>
                <a:cubicBezTo>
                  <a:pt x="146" y="242"/>
                  <a:pt x="146" y="242"/>
                  <a:pt x="146" y="242"/>
                </a:cubicBezTo>
                <a:cubicBezTo>
                  <a:pt x="199" y="242"/>
                  <a:pt x="199" y="242"/>
                  <a:pt x="199" y="242"/>
                </a:cubicBezTo>
                <a:cubicBezTo>
                  <a:pt x="199" y="214"/>
                  <a:pt x="199" y="214"/>
                  <a:pt x="199" y="214"/>
                </a:cubicBezTo>
                <a:cubicBezTo>
                  <a:pt x="179" y="214"/>
                  <a:pt x="179" y="214"/>
                  <a:pt x="179" y="214"/>
                </a:cubicBezTo>
                <a:cubicBezTo>
                  <a:pt x="177" y="214"/>
                  <a:pt x="175" y="212"/>
                  <a:pt x="175" y="209"/>
                </a:cubicBezTo>
                <a:cubicBezTo>
                  <a:pt x="175" y="207"/>
                  <a:pt x="177" y="205"/>
                  <a:pt x="179" y="205"/>
                </a:cubicBezTo>
                <a:cubicBezTo>
                  <a:pt x="199" y="205"/>
                  <a:pt x="199" y="205"/>
                  <a:pt x="199" y="205"/>
                </a:cubicBezTo>
                <a:cubicBezTo>
                  <a:pt x="199" y="192"/>
                  <a:pt x="199" y="192"/>
                  <a:pt x="199" y="192"/>
                </a:cubicBezTo>
                <a:close/>
                <a:moveTo>
                  <a:pt x="199" y="0"/>
                </a:moveTo>
                <a:cubicBezTo>
                  <a:pt x="146" y="0"/>
                  <a:pt x="146" y="0"/>
                  <a:pt x="146" y="0"/>
                </a:cubicBezTo>
                <a:cubicBezTo>
                  <a:pt x="146" y="16"/>
                  <a:pt x="146" y="16"/>
                  <a:pt x="146" y="16"/>
                </a:cubicBezTo>
                <a:cubicBezTo>
                  <a:pt x="199" y="16"/>
                  <a:pt x="199" y="16"/>
                  <a:pt x="199" y="16"/>
                </a:cubicBezTo>
                <a:lnTo>
                  <a:pt x="199" y="0"/>
                </a:lnTo>
                <a:close/>
                <a:moveTo>
                  <a:pt x="146" y="0"/>
                </a:moveTo>
                <a:cubicBezTo>
                  <a:pt x="23" y="0"/>
                  <a:pt x="23" y="0"/>
                  <a:pt x="23" y="0"/>
                </a:cubicBezTo>
                <a:cubicBezTo>
                  <a:pt x="10" y="0"/>
                  <a:pt x="0" y="11"/>
                  <a:pt x="0" y="24"/>
                </a:cubicBezTo>
                <a:cubicBezTo>
                  <a:pt x="0" y="147"/>
                  <a:pt x="0" y="147"/>
                  <a:pt x="0" y="147"/>
                </a:cubicBezTo>
                <a:cubicBezTo>
                  <a:pt x="0" y="160"/>
                  <a:pt x="10" y="170"/>
                  <a:pt x="23" y="170"/>
                </a:cubicBezTo>
                <a:cubicBezTo>
                  <a:pt x="117" y="170"/>
                  <a:pt x="117" y="170"/>
                  <a:pt x="117" y="170"/>
                </a:cubicBezTo>
                <a:cubicBezTo>
                  <a:pt x="117" y="192"/>
                  <a:pt x="117" y="192"/>
                  <a:pt x="117" y="192"/>
                </a:cubicBezTo>
                <a:cubicBezTo>
                  <a:pt x="75" y="192"/>
                  <a:pt x="75" y="192"/>
                  <a:pt x="75" y="192"/>
                </a:cubicBezTo>
                <a:cubicBezTo>
                  <a:pt x="62" y="192"/>
                  <a:pt x="52" y="203"/>
                  <a:pt x="52" y="216"/>
                </a:cubicBezTo>
                <a:cubicBezTo>
                  <a:pt x="52" y="219"/>
                  <a:pt x="52" y="219"/>
                  <a:pt x="52" y="219"/>
                </a:cubicBezTo>
                <a:cubicBezTo>
                  <a:pt x="52" y="232"/>
                  <a:pt x="62" y="242"/>
                  <a:pt x="75" y="242"/>
                </a:cubicBezTo>
                <a:cubicBezTo>
                  <a:pt x="146" y="242"/>
                  <a:pt x="146" y="242"/>
                  <a:pt x="146" y="242"/>
                </a:cubicBezTo>
                <a:cubicBezTo>
                  <a:pt x="146" y="154"/>
                  <a:pt x="146" y="154"/>
                  <a:pt x="146" y="154"/>
                </a:cubicBezTo>
                <a:cubicBezTo>
                  <a:pt x="37" y="154"/>
                  <a:pt x="37" y="154"/>
                  <a:pt x="37" y="154"/>
                </a:cubicBezTo>
                <a:cubicBezTo>
                  <a:pt x="37" y="154"/>
                  <a:pt x="37" y="154"/>
                  <a:pt x="37" y="154"/>
                </a:cubicBezTo>
                <a:cubicBezTo>
                  <a:pt x="26" y="154"/>
                  <a:pt x="17" y="146"/>
                  <a:pt x="17" y="135"/>
                </a:cubicBezTo>
                <a:cubicBezTo>
                  <a:pt x="17" y="35"/>
                  <a:pt x="17" y="35"/>
                  <a:pt x="17" y="35"/>
                </a:cubicBezTo>
                <a:cubicBezTo>
                  <a:pt x="17" y="24"/>
                  <a:pt x="26" y="16"/>
                  <a:pt x="37" y="16"/>
                </a:cubicBezTo>
                <a:cubicBezTo>
                  <a:pt x="146" y="16"/>
                  <a:pt x="146" y="16"/>
                  <a:pt x="146" y="16"/>
                </a:cubicBezTo>
                <a:lnTo>
                  <a:pt x="146"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5" name="Freeform 46"/>
          <p:cNvSpPr>
            <a:spLocks noEditPoints="1"/>
          </p:cNvSpPr>
          <p:nvPr/>
        </p:nvSpPr>
        <p:spPr bwMode="auto">
          <a:xfrm>
            <a:off x="7026671" y="1967803"/>
            <a:ext cx="614203" cy="716570"/>
          </a:xfrm>
          <a:custGeom>
            <a:avLst/>
            <a:gdLst>
              <a:gd name="T0" fmla="*/ 376 w 376"/>
              <a:gd name="T1" fmla="*/ 43 h 438"/>
              <a:gd name="T2" fmla="*/ 324 w 376"/>
              <a:gd name="T3" fmla="*/ 32 h 438"/>
              <a:gd name="T4" fmla="*/ 334 w 376"/>
              <a:gd name="T5" fmla="*/ 54 h 438"/>
              <a:gd name="T6" fmla="*/ 324 w 376"/>
              <a:gd name="T7" fmla="*/ 59 h 438"/>
              <a:gd name="T8" fmla="*/ 272 w 376"/>
              <a:gd name="T9" fmla="*/ 63 h 438"/>
              <a:gd name="T10" fmla="*/ 304 w 376"/>
              <a:gd name="T11" fmla="*/ 98 h 438"/>
              <a:gd name="T12" fmla="*/ 256 w 376"/>
              <a:gd name="T13" fmla="*/ 81 h 438"/>
              <a:gd name="T14" fmla="*/ 271 w 376"/>
              <a:gd name="T15" fmla="*/ 103 h 438"/>
              <a:gd name="T16" fmla="*/ 241 w 376"/>
              <a:gd name="T17" fmla="*/ 100 h 438"/>
              <a:gd name="T18" fmla="*/ 256 w 376"/>
              <a:gd name="T19" fmla="*/ 122 h 438"/>
              <a:gd name="T20" fmla="*/ 226 w 376"/>
              <a:gd name="T21" fmla="*/ 119 h 438"/>
              <a:gd name="T22" fmla="*/ 240 w 376"/>
              <a:gd name="T23" fmla="*/ 140 h 438"/>
              <a:gd name="T24" fmla="*/ 210 w 376"/>
              <a:gd name="T25" fmla="*/ 138 h 438"/>
              <a:gd name="T26" fmla="*/ 242 w 376"/>
              <a:gd name="T27" fmla="*/ 173 h 438"/>
              <a:gd name="T28" fmla="*/ 195 w 376"/>
              <a:gd name="T29" fmla="*/ 156 h 438"/>
              <a:gd name="T30" fmla="*/ 210 w 376"/>
              <a:gd name="T31" fmla="*/ 178 h 438"/>
              <a:gd name="T32" fmla="*/ 180 w 376"/>
              <a:gd name="T33" fmla="*/ 175 h 438"/>
              <a:gd name="T34" fmla="*/ 194 w 376"/>
              <a:gd name="T35" fmla="*/ 197 h 438"/>
              <a:gd name="T36" fmla="*/ 164 w 376"/>
              <a:gd name="T37" fmla="*/ 194 h 438"/>
              <a:gd name="T38" fmla="*/ 179 w 376"/>
              <a:gd name="T39" fmla="*/ 215 h 438"/>
              <a:gd name="T40" fmla="*/ 149 w 376"/>
              <a:gd name="T41" fmla="*/ 213 h 438"/>
              <a:gd name="T42" fmla="*/ 181 w 376"/>
              <a:gd name="T43" fmla="*/ 248 h 438"/>
              <a:gd name="T44" fmla="*/ 134 w 376"/>
              <a:gd name="T45" fmla="*/ 232 h 438"/>
              <a:gd name="T46" fmla="*/ 148 w 376"/>
              <a:gd name="T47" fmla="*/ 253 h 438"/>
              <a:gd name="T48" fmla="*/ 118 w 376"/>
              <a:gd name="T49" fmla="*/ 250 h 438"/>
              <a:gd name="T50" fmla="*/ 133 w 376"/>
              <a:gd name="T51" fmla="*/ 272 h 438"/>
              <a:gd name="T52" fmla="*/ 103 w 376"/>
              <a:gd name="T53" fmla="*/ 269 h 438"/>
              <a:gd name="T54" fmla="*/ 117 w 376"/>
              <a:gd name="T55" fmla="*/ 290 h 438"/>
              <a:gd name="T56" fmla="*/ 88 w 376"/>
              <a:gd name="T57" fmla="*/ 288 h 438"/>
              <a:gd name="T58" fmla="*/ 119 w 376"/>
              <a:gd name="T59" fmla="*/ 323 h 438"/>
              <a:gd name="T60" fmla="*/ 72 w 376"/>
              <a:gd name="T61" fmla="*/ 307 h 438"/>
              <a:gd name="T62" fmla="*/ 87 w 376"/>
              <a:gd name="T63" fmla="*/ 328 h 438"/>
              <a:gd name="T64" fmla="*/ 57 w 376"/>
              <a:gd name="T65" fmla="*/ 325 h 438"/>
              <a:gd name="T66" fmla="*/ 71 w 376"/>
              <a:gd name="T67" fmla="*/ 347 h 438"/>
              <a:gd name="T68" fmla="*/ 42 w 376"/>
              <a:gd name="T69" fmla="*/ 344 h 438"/>
              <a:gd name="T70" fmla="*/ 56 w 376"/>
              <a:gd name="T71" fmla="*/ 366 h 438"/>
              <a:gd name="T72" fmla="*/ 26 w 376"/>
              <a:gd name="T73" fmla="*/ 363 h 438"/>
              <a:gd name="T74" fmla="*/ 58 w 376"/>
              <a:gd name="T75" fmla="*/ 398 h 438"/>
              <a:gd name="T76" fmla="*/ 0 w 376"/>
              <a:gd name="T77" fmla="*/ 395 h 438"/>
              <a:gd name="T78" fmla="*/ 324 w 376"/>
              <a:gd name="T79" fmla="*/ 106 h 438"/>
              <a:gd name="T80" fmla="*/ 316 w 376"/>
              <a:gd name="T81" fmla="*/ 56 h 438"/>
              <a:gd name="T82" fmla="*/ 324 w 376"/>
              <a:gd name="T83" fmla="*/ 32 h 438"/>
              <a:gd name="T84" fmla="*/ 323 w 376"/>
              <a:gd name="T85" fmla="*/ 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76" h="438">
                <a:moveTo>
                  <a:pt x="324" y="106"/>
                </a:moveTo>
                <a:cubicBezTo>
                  <a:pt x="376" y="43"/>
                  <a:pt x="376" y="43"/>
                  <a:pt x="376" y="43"/>
                </a:cubicBezTo>
                <a:cubicBezTo>
                  <a:pt x="324" y="1"/>
                  <a:pt x="324" y="1"/>
                  <a:pt x="324" y="1"/>
                </a:cubicBezTo>
                <a:cubicBezTo>
                  <a:pt x="324" y="32"/>
                  <a:pt x="324" y="32"/>
                  <a:pt x="324" y="32"/>
                </a:cubicBezTo>
                <a:cubicBezTo>
                  <a:pt x="327" y="32"/>
                  <a:pt x="330" y="33"/>
                  <a:pt x="332" y="35"/>
                </a:cubicBezTo>
                <a:cubicBezTo>
                  <a:pt x="338" y="40"/>
                  <a:pt x="339" y="49"/>
                  <a:pt x="334" y="54"/>
                </a:cubicBezTo>
                <a:cubicBezTo>
                  <a:pt x="334" y="54"/>
                  <a:pt x="334" y="54"/>
                  <a:pt x="334" y="54"/>
                </a:cubicBezTo>
                <a:cubicBezTo>
                  <a:pt x="332" y="57"/>
                  <a:pt x="328" y="59"/>
                  <a:pt x="324" y="59"/>
                </a:cubicBezTo>
                <a:lnTo>
                  <a:pt x="324" y="106"/>
                </a:lnTo>
                <a:close/>
                <a:moveTo>
                  <a:pt x="272" y="63"/>
                </a:moveTo>
                <a:cubicBezTo>
                  <a:pt x="308" y="92"/>
                  <a:pt x="308" y="92"/>
                  <a:pt x="308" y="92"/>
                </a:cubicBezTo>
                <a:cubicBezTo>
                  <a:pt x="304" y="98"/>
                  <a:pt x="304" y="98"/>
                  <a:pt x="304" y="98"/>
                </a:cubicBezTo>
                <a:cubicBezTo>
                  <a:pt x="267" y="68"/>
                  <a:pt x="267" y="68"/>
                  <a:pt x="267" y="68"/>
                </a:cubicBezTo>
                <a:cubicBezTo>
                  <a:pt x="256" y="81"/>
                  <a:pt x="256" y="81"/>
                  <a:pt x="256" y="81"/>
                </a:cubicBezTo>
                <a:cubicBezTo>
                  <a:pt x="276" y="97"/>
                  <a:pt x="276" y="97"/>
                  <a:pt x="276" y="97"/>
                </a:cubicBezTo>
                <a:cubicBezTo>
                  <a:pt x="271" y="103"/>
                  <a:pt x="271" y="103"/>
                  <a:pt x="271" y="103"/>
                </a:cubicBezTo>
                <a:cubicBezTo>
                  <a:pt x="252" y="87"/>
                  <a:pt x="252" y="87"/>
                  <a:pt x="252" y="87"/>
                </a:cubicBezTo>
                <a:cubicBezTo>
                  <a:pt x="241" y="100"/>
                  <a:pt x="241" y="100"/>
                  <a:pt x="241" y="100"/>
                </a:cubicBezTo>
                <a:cubicBezTo>
                  <a:pt x="260" y="116"/>
                  <a:pt x="260" y="116"/>
                  <a:pt x="260" y="116"/>
                </a:cubicBezTo>
                <a:cubicBezTo>
                  <a:pt x="256" y="122"/>
                  <a:pt x="256" y="122"/>
                  <a:pt x="256" y="122"/>
                </a:cubicBezTo>
                <a:cubicBezTo>
                  <a:pt x="236" y="106"/>
                  <a:pt x="236" y="106"/>
                  <a:pt x="236" y="106"/>
                </a:cubicBezTo>
                <a:cubicBezTo>
                  <a:pt x="226" y="119"/>
                  <a:pt x="226" y="119"/>
                  <a:pt x="226" y="119"/>
                </a:cubicBezTo>
                <a:cubicBezTo>
                  <a:pt x="245" y="135"/>
                  <a:pt x="245" y="135"/>
                  <a:pt x="245" y="135"/>
                </a:cubicBezTo>
                <a:cubicBezTo>
                  <a:pt x="240" y="140"/>
                  <a:pt x="240" y="140"/>
                  <a:pt x="240" y="140"/>
                </a:cubicBezTo>
                <a:cubicBezTo>
                  <a:pt x="221" y="125"/>
                  <a:pt x="221" y="125"/>
                  <a:pt x="221" y="125"/>
                </a:cubicBezTo>
                <a:cubicBezTo>
                  <a:pt x="210" y="138"/>
                  <a:pt x="210" y="138"/>
                  <a:pt x="210" y="138"/>
                </a:cubicBezTo>
                <a:cubicBezTo>
                  <a:pt x="247" y="167"/>
                  <a:pt x="247" y="167"/>
                  <a:pt x="247" y="167"/>
                </a:cubicBezTo>
                <a:cubicBezTo>
                  <a:pt x="242" y="173"/>
                  <a:pt x="242" y="173"/>
                  <a:pt x="242" y="173"/>
                </a:cubicBezTo>
                <a:cubicBezTo>
                  <a:pt x="206" y="143"/>
                  <a:pt x="206" y="143"/>
                  <a:pt x="206" y="143"/>
                </a:cubicBezTo>
                <a:cubicBezTo>
                  <a:pt x="195" y="156"/>
                  <a:pt x="195" y="156"/>
                  <a:pt x="195" y="156"/>
                </a:cubicBezTo>
                <a:cubicBezTo>
                  <a:pt x="214" y="172"/>
                  <a:pt x="214" y="172"/>
                  <a:pt x="214" y="172"/>
                </a:cubicBezTo>
                <a:cubicBezTo>
                  <a:pt x="210" y="178"/>
                  <a:pt x="210" y="178"/>
                  <a:pt x="210" y="178"/>
                </a:cubicBezTo>
                <a:cubicBezTo>
                  <a:pt x="190" y="162"/>
                  <a:pt x="190" y="162"/>
                  <a:pt x="190" y="162"/>
                </a:cubicBezTo>
                <a:cubicBezTo>
                  <a:pt x="180" y="175"/>
                  <a:pt x="180" y="175"/>
                  <a:pt x="180" y="175"/>
                </a:cubicBezTo>
                <a:cubicBezTo>
                  <a:pt x="199" y="191"/>
                  <a:pt x="199" y="191"/>
                  <a:pt x="199" y="191"/>
                </a:cubicBezTo>
                <a:cubicBezTo>
                  <a:pt x="194" y="197"/>
                  <a:pt x="194" y="197"/>
                  <a:pt x="194" y="197"/>
                </a:cubicBezTo>
                <a:cubicBezTo>
                  <a:pt x="175" y="181"/>
                  <a:pt x="175" y="181"/>
                  <a:pt x="175" y="181"/>
                </a:cubicBezTo>
                <a:cubicBezTo>
                  <a:pt x="164" y="194"/>
                  <a:pt x="164" y="194"/>
                  <a:pt x="164" y="194"/>
                </a:cubicBezTo>
                <a:cubicBezTo>
                  <a:pt x="184" y="210"/>
                  <a:pt x="184" y="210"/>
                  <a:pt x="184" y="210"/>
                </a:cubicBezTo>
                <a:cubicBezTo>
                  <a:pt x="179" y="215"/>
                  <a:pt x="179" y="215"/>
                  <a:pt x="179" y="215"/>
                </a:cubicBezTo>
                <a:cubicBezTo>
                  <a:pt x="160" y="200"/>
                  <a:pt x="160" y="200"/>
                  <a:pt x="160" y="200"/>
                </a:cubicBezTo>
                <a:cubicBezTo>
                  <a:pt x="149" y="213"/>
                  <a:pt x="149" y="213"/>
                  <a:pt x="149" y="213"/>
                </a:cubicBezTo>
                <a:cubicBezTo>
                  <a:pt x="185" y="243"/>
                  <a:pt x="185" y="243"/>
                  <a:pt x="185" y="243"/>
                </a:cubicBezTo>
                <a:cubicBezTo>
                  <a:pt x="181" y="248"/>
                  <a:pt x="181" y="248"/>
                  <a:pt x="181" y="248"/>
                </a:cubicBezTo>
                <a:cubicBezTo>
                  <a:pt x="144" y="218"/>
                  <a:pt x="144" y="218"/>
                  <a:pt x="144" y="218"/>
                </a:cubicBezTo>
                <a:cubicBezTo>
                  <a:pt x="134" y="232"/>
                  <a:pt x="134" y="232"/>
                  <a:pt x="134" y="232"/>
                </a:cubicBezTo>
                <a:cubicBezTo>
                  <a:pt x="153" y="247"/>
                  <a:pt x="153" y="247"/>
                  <a:pt x="153" y="247"/>
                </a:cubicBezTo>
                <a:cubicBezTo>
                  <a:pt x="148" y="253"/>
                  <a:pt x="148" y="253"/>
                  <a:pt x="148" y="253"/>
                </a:cubicBezTo>
                <a:cubicBezTo>
                  <a:pt x="129" y="237"/>
                  <a:pt x="129" y="237"/>
                  <a:pt x="129" y="237"/>
                </a:cubicBezTo>
                <a:cubicBezTo>
                  <a:pt x="118" y="250"/>
                  <a:pt x="118" y="250"/>
                  <a:pt x="118" y="250"/>
                </a:cubicBezTo>
                <a:cubicBezTo>
                  <a:pt x="137" y="266"/>
                  <a:pt x="137" y="266"/>
                  <a:pt x="137" y="266"/>
                </a:cubicBezTo>
                <a:cubicBezTo>
                  <a:pt x="133" y="272"/>
                  <a:pt x="133" y="272"/>
                  <a:pt x="133" y="272"/>
                </a:cubicBezTo>
                <a:cubicBezTo>
                  <a:pt x="114" y="256"/>
                  <a:pt x="114" y="256"/>
                  <a:pt x="114" y="256"/>
                </a:cubicBezTo>
                <a:cubicBezTo>
                  <a:pt x="103" y="269"/>
                  <a:pt x="103" y="269"/>
                  <a:pt x="103" y="269"/>
                </a:cubicBezTo>
                <a:cubicBezTo>
                  <a:pt x="122" y="285"/>
                  <a:pt x="122" y="285"/>
                  <a:pt x="122" y="285"/>
                </a:cubicBezTo>
                <a:cubicBezTo>
                  <a:pt x="117" y="290"/>
                  <a:pt x="117" y="290"/>
                  <a:pt x="117" y="290"/>
                </a:cubicBezTo>
                <a:cubicBezTo>
                  <a:pt x="98" y="275"/>
                  <a:pt x="98" y="275"/>
                  <a:pt x="98" y="275"/>
                </a:cubicBezTo>
                <a:cubicBezTo>
                  <a:pt x="88" y="288"/>
                  <a:pt x="88" y="288"/>
                  <a:pt x="88" y="288"/>
                </a:cubicBezTo>
                <a:cubicBezTo>
                  <a:pt x="124" y="318"/>
                  <a:pt x="124" y="318"/>
                  <a:pt x="124" y="318"/>
                </a:cubicBezTo>
                <a:cubicBezTo>
                  <a:pt x="119" y="323"/>
                  <a:pt x="119" y="323"/>
                  <a:pt x="119" y="323"/>
                </a:cubicBezTo>
                <a:cubicBezTo>
                  <a:pt x="83" y="294"/>
                  <a:pt x="83" y="294"/>
                  <a:pt x="83" y="294"/>
                </a:cubicBezTo>
                <a:cubicBezTo>
                  <a:pt x="72" y="307"/>
                  <a:pt x="72" y="307"/>
                  <a:pt x="72" y="307"/>
                </a:cubicBezTo>
                <a:cubicBezTo>
                  <a:pt x="91" y="322"/>
                  <a:pt x="91" y="322"/>
                  <a:pt x="91" y="322"/>
                </a:cubicBezTo>
                <a:cubicBezTo>
                  <a:pt x="87" y="328"/>
                  <a:pt x="87" y="328"/>
                  <a:pt x="87" y="328"/>
                </a:cubicBezTo>
                <a:cubicBezTo>
                  <a:pt x="68" y="312"/>
                  <a:pt x="68" y="312"/>
                  <a:pt x="68" y="312"/>
                </a:cubicBezTo>
                <a:cubicBezTo>
                  <a:pt x="57" y="325"/>
                  <a:pt x="57" y="325"/>
                  <a:pt x="57" y="325"/>
                </a:cubicBezTo>
                <a:cubicBezTo>
                  <a:pt x="76" y="341"/>
                  <a:pt x="76" y="341"/>
                  <a:pt x="76" y="341"/>
                </a:cubicBezTo>
                <a:cubicBezTo>
                  <a:pt x="71" y="347"/>
                  <a:pt x="71" y="347"/>
                  <a:pt x="71" y="347"/>
                </a:cubicBezTo>
                <a:cubicBezTo>
                  <a:pt x="52" y="331"/>
                  <a:pt x="52" y="331"/>
                  <a:pt x="52" y="331"/>
                </a:cubicBezTo>
                <a:cubicBezTo>
                  <a:pt x="42" y="344"/>
                  <a:pt x="42" y="344"/>
                  <a:pt x="42" y="344"/>
                </a:cubicBezTo>
                <a:cubicBezTo>
                  <a:pt x="61" y="360"/>
                  <a:pt x="61" y="360"/>
                  <a:pt x="61" y="360"/>
                </a:cubicBezTo>
                <a:cubicBezTo>
                  <a:pt x="56" y="366"/>
                  <a:pt x="56" y="366"/>
                  <a:pt x="56" y="366"/>
                </a:cubicBezTo>
                <a:cubicBezTo>
                  <a:pt x="37" y="350"/>
                  <a:pt x="37" y="350"/>
                  <a:pt x="37" y="350"/>
                </a:cubicBezTo>
                <a:cubicBezTo>
                  <a:pt x="26" y="363"/>
                  <a:pt x="26" y="363"/>
                  <a:pt x="26" y="363"/>
                </a:cubicBezTo>
                <a:cubicBezTo>
                  <a:pt x="63" y="393"/>
                  <a:pt x="63" y="393"/>
                  <a:pt x="63" y="393"/>
                </a:cubicBezTo>
                <a:cubicBezTo>
                  <a:pt x="58" y="398"/>
                  <a:pt x="58" y="398"/>
                  <a:pt x="58" y="398"/>
                </a:cubicBezTo>
                <a:cubicBezTo>
                  <a:pt x="22" y="369"/>
                  <a:pt x="22" y="369"/>
                  <a:pt x="22" y="369"/>
                </a:cubicBezTo>
                <a:cubicBezTo>
                  <a:pt x="0" y="395"/>
                  <a:pt x="0" y="395"/>
                  <a:pt x="0" y="395"/>
                </a:cubicBezTo>
                <a:cubicBezTo>
                  <a:pt x="53" y="438"/>
                  <a:pt x="53" y="438"/>
                  <a:pt x="53" y="438"/>
                </a:cubicBezTo>
                <a:cubicBezTo>
                  <a:pt x="324" y="106"/>
                  <a:pt x="324" y="106"/>
                  <a:pt x="324" y="106"/>
                </a:cubicBezTo>
                <a:cubicBezTo>
                  <a:pt x="324" y="59"/>
                  <a:pt x="324" y="59"/>
                  <a:pt x="324" y="59"/>
                </a:cubicBezTo>
                <a:cubicBezTo>
                  <a:pt x="321" y="59"/>
                  <a:pt x="318" y="58"/>
                  <a:pt x="316" y="56"/>
                </a:cubicBezTo>
                <a:cubicBezTo>
                  <a:pt x="310" y="51"/>
                  <a:pt x="309" y="43"/>
                  <a:pt x="314" y="37"/>
                </a:cubicBezTo>
                <a:cubicBezTo>
                  <a:pt x="316" y="34"/>
                  <a:pt x="320" y="32"/>
                  <a:pt x="324" y="32"/>
                </a:cubicBezTo>
                <a:cubicBezTo>
                  <a:pt x="324" y="1"/>
                  <a:pt x="324" y="1"/>
                  <a:pt x="324" y="1"/>
                </a:cubicBezTo>
                <a:cubicBezTo>
                  <a:pt x="323" y="0"/>
                  <a:pt x="323" y="0"/>
                  <a:pt x="323" y="0"/>
                </a:cubicBezTo>
                <a:lnTo>
                  <a:pt x="272" y="6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6" name="Freeform 47"/>
          <p:cNvSpPr>
            <a:spLocks noEditPoints="1"/>
          </p:cNvSpPr>
          <p:nvPr/>
        </p:nvSpPr>
        <p:spPr bwMode="auto">
          <a:xfrm>
            <a:off x="7492084" y="2177299"/>
            <a:ext cx="265441" cy="521358"/>
          </a:xfrm>
          <a:custGeom>
            <a:avLst/>
            <a:gdLst>
              <a:gd name="T0" fmla="*/ 121 w 162"/>
              <a:gd name="T1" fmla="*/ 144 h 319"/>
              <a:gd name="T2" fmla="*/ 128 w 162"/>
              <a:gd name="T3" fmla="*/ 138 h 319"/>
              <a:gd name="T4" fmla="*/ 150 w 162"/>
              <a:gd name="T5" fmla="*/ 80 h 319"/>
              <a:gd name="T6" fmla="*/ 147 w 162"/>
              <a:gd name="T7" fmla="*/ 69 h 319"/>
              <a:gd name="T8" fmla="*/ 156 w 162"/>
              <a:gd name="T9" fmla="*/ 46 h 319"/>
              <a:gd name="T10" fmla="*/ 137 w 162"/>
              <a:gd name="T11" fmla="*/ 3 h 319"/>
              <a:gd name="T12" fmla="*/ 121 w 162"/>
              <a:gd name="T13" fmla="*/ 1 h 319"/>
              <a:gd name="T14" fmla="*/ 121 w 162"/>
              <a:gd name="T15" fmla="*/ 58 h 319"/>
              <a:gd name="T16" fmla="*/ 126 w 162"/>
              <a:gd name="T17" fmla="*/ 61 h 319"/>
              <a:gd name="T18" fmla="*/ 121 w 162"/>
              <a:gd name="T19" fmla="*/ 59 h 319"/>
              <a:gd name="T20" fmla="*/ 121 w 162"/>
              <a:gd name="T21" fmla="*/ 85 h 319"/>
              <a:gd name="T22" fmla="*/ 125 w 162"/>
              <a:gd name="T23" fmla="*/ 75 h 319"/>
              <a:gd name="T24" fmla="*/ 123 w 162"/>
              <a:gd name="T25" fmla="*/ 66 h 319"/>
              <a:gd name="T26" fmla="*/ 139 w 162"/>
              <a:gd name="T27" fmla="*/ 72 h 319"/>
              <a:gd name="T28" fmla="*/ 144 w 162"/>
              <a:gd name="T29" fmla="*/ 83 h 319"/>
              <a:gd name="T30" fmla="*/ 125 w 162"/>
              <a:gd name="T31" fmla="*/ 132 h 319"/>
              <a:gd name="T32" fmla="*/ 121 w 162"/>
              <a:gd name="T33" fmla="*/ 136 h 319"/>
              <a:gd name="T34" fmla="*/ 121 w 162"/>
              <a:gd name="T35" fmla="*/ 144 h 319"/>
              <a:gd name="T36" fmla="*/ 66 w 162"/>
              <a:gd name="T37" fmla="*/ 284 h 319"/>
              <a:gd name="T38" fmla="*/ 121 w 162"/>
              <a:gd name="T39" fmla="*/ 144 h 319"/>
              <a:gd name="T40" fmla="*/ 121 w 162"/>
              <a:gd name="T41" fmla="*/ 144 h 319"/>
              <a:gd name="T42" fmla="*/ 121 w 162"/>
              <a:gd name="T43" fmla="*/ 136 h 319"/>
              <a:gd name="T44" fmla="*/ 114 w 162"/>
              <a:gd name="T45" fmla="*/ 137 h 319"/>
              <a:gd name="T46" fmla="*/ 98 w 162"/>
              <a:gd name="T47" fmla="*/ 130 h 319"/>
              <a:gd name="T48" fmla="*/ 98 w 162"/>
              <a:gd name="T49" fmla="*/ 130 h 319"/>
              <a:gd name="T50" fmla="*/ 106 w 162"/>
              <a:gd name="T51" fmla="*/ 125 h 319"/>
              <a:gd name="T52" fmla="*/ 121 w 162"/>
              <a:gd name="T53" fmla="*/ 85 h 319"/>
              <a:gd name="T54" fmla="*/ 121 w 162"/>
              <a:gd name="T55" fmla="*/ 59 h 319"/>
              <a:gd name="T56" fmla="*/ 85 w 162"/>
              <a:gd name="T57" fmla="*/ 45 h 319"/>
              <a:gd name="T58" fmla="*/ 74 w 162"/>
              <a:gd name="T59" fmla="*/ 51 h 319"/>
              <a:gd name="T60" fmla="*/ 52 w 162"/>
              <a:gd name="T61" fmla="*/ 108 h 319"/>
              <a:gd name="T62" fmla="*/ 54 w 162"/>
              <a:gd name="T63" fmla="*/ 118 h 319"/>
              <a:gd name="T64" fmla="*/ 35 w 162"/>
              <a:gd name="T65" fmla="*/ 168 h 319"/>
              <a:gd name="T66" fmla="*/ 35 w 162"/>
              <a:gd name="T67" fmla="*/ 256 h 319"/>
              <a:gd name="T68" fmla="*/ 39 w 162"/>
              <a:gd name="T69" fmla="*/ 257 h 319"/>
              <a:gd name="T70" fmla="*/ 45 w 162"/>
              <a:gd name="T71" fmla="*/ 268 h 319"/>
              <a:gd name="T72" fmla="*/ 58 w 162"/>
              <a:gd name="T73" fmla="*/ 264 h 319"/>
              <a:gd name="T74" fmla="*/ 64 w 162"/>
              <a:gd name="T75" fmla="*/ 278 h 319"/>
              <a:gd name="T76" fmla="*/ 63 w 162"/>
              <a:gd name="T77" fmla="*/ 281 h 319"/>
              <a:gd name="T78" fmla="*/ 35 w 162"/>
              <a:gd name="T79" fmla="*/ 300 h 319"/>
              <a:gd name="T80" fmla="*/ 35 w 162"/>
              <a:gd name="T81" fmla="*/ 306 h 319"/>
              <a:gd name="T82" fmla="*/ 66 w 162"/>
              <a:gd name="T83" fmla="*/ 284 h 319"/>
              <a:gd name="T84" fmla="*/ 121 w 162"/>
              <a:gd name="T85" fmla="*/ 1 h 319"/>
              <a:gd name="T86" fmla="*/ 121 w 162"/>
              <a:gd name="T87" fmla="*/ 58 h 319"/>
              <a:gd name="T88" fmla="*/ 88 w 162"/>
              <a:gd name="T89" fmla="*/ 36 h 319"/>
              <a:gd name="T90" fmla="*/ 94 w 162"/>
              <a:gd name="T91" fmla="*/ 22 h 319"/>
              <a:gd name="T92" fmla="*/ 121 w 162"/>
              <a:gd name="T93" fmla="*/ 1 h 319"/>
              <a:gd name="T94" fmla="*/ 35 w 162"/>
              <a:gd name="T95" fmla="*/ 168 h 319"/>
              <a:gd name="T96" fmla="*/ 0 w 162"/>
              <a:gd name="T97" fmla="*/ 258 h 319"/>
              <a:gd name="T98" fmla="*/ 15 w 162"/>
              <a:gd name="T99" fmla="*/ 319 h 319"/>
              <a:gd name="T100" fmla="*/ 35 w 162"/>
              <a:gd name="T101" fmla="*/ 306 h 319"/>
              <a:gd name="T102" fmla="*/ 35 w 162"/>
              <a:gd name="T103" fmla="*/ 300 h 319"/>
              <a:gd name="T104" fmla="*/ 33 w 162"/>
              <a:gd name="T105" fmla="*/ 301 h 319"/>
              <a:gd name="T106" fmla="*/ 13 w 162"/>
              <a:gd name="T107" fmla="*/ 294 h 319"/>
              <a:gd name="T108" fmla="*/ 5 w 162"/>
              <a:gd name="T109" fmla="*/ 259 h 319"/>
              <a:gd name="T110" fmla="*/ 5 w 162"/>
              <a:gd name="T111" fmla="*/ 259 h 319"/>
              <a:gd name="T112" fmla="*/ 6 w 162"/>
              <a:gd name="T113" fmla="*/ 256 h 319"/>
              <a:gd name="T114" fmla="*/ 19 w 162"/>
              <a:gd name="T115" fmla="*/ 250 h 319"/>
              <a:gd name="T116" fmla="*/ 26 w 162"/>
              <a:gd name="T117" fmla="*/ 261 h 319"/>
              <a:gd name="T118" fmla="*/ 35 w 162"/>
              <a:gd name="T119" fmla="*/ 256 h 319"/>
              <a:gd name="T120" fmla="*/ 35 w 162"/>
              <a:gd name="T121" fmla="*/ 16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2" h="319">
                <a:moveTo>
                  <a:pt x="121" y="144"/>
                </a:moveTo>
                <a:cubicBezTo>
                  <a:pt x="124" y="143"/>
                  <a:pt x="127" y="141"/>
                  <a:pt x="128" y="138"/>
                </a:cubicBezTo>
                <a:cubicBezTo>
                  <a:pt x="150" y="80"/>
                  <a:pt x="150" y="80"/>
                  <a:pt x="150" y="80"/>
                </a:cubicBezTo>
                <a:cubicBezTo>
                  <a:pt x="152" y="76"/>
                  <a:pt x="150" y="71"/>
                  <a:pt x="147" y="69"/>
                </a:cubicBezTo>
                <a:cubicBezTo>
                  <a:pt x="156" y="46"/>
                  <a:pt x="156" y="46"/>
                  <a:pt x="156" y="46"/>
                </a:cubicBezTo>
                <a:cubicBezTo>
                  <a:pt x="162" y="29"/>
                  <a:pt x="154" y="9"/>
                  <a:pt x="137" y="3"/>
                </a:cubicBezTo>
                <a:cubicBezTo>
                  <a:pt x="132" y="1"/>
                  <a:pt x="126" y="0"/>
                  <a:pt x="121" y="1"/>
                </a:cubicBezTo>
                <a:cubicBezTo>
                  <a:pt x="121" y="58"/>
                  <a:pt x="121" y="58"/>
                  <a:pt x="121" y="58"/>
                </a:cubicBezTo>
                <a:cubicBezTo>
                  <a:pt x="126" y="61"/>
                  <a:pt x="126" y="61"/>
                  <a:pt x="126" y="61"/>
                </a:cubicBezTo>
                <a:cubicBezTo>
                  <a:pt x="121" y="59"/>
                  <a:pt x="121" y="59"/>
                  <a:pt x="121" y="59"/>
                </a:cubicBezTo>
                <a:cubicBezTo>
                  <a:pt x="121" y="85"/>
                  <a:pt x="121" y="85"/>
                  <a:pt x="121" y="85"/>
                </a:cubicBezTo>
                <a:cubicBezTo>
                  <a:pt x="125" y="75"/>
                  <a:pt x="125" y="75"/>
                  <a:pt x="125" y="75"/>
                </a:cubicBezTo>
                <a:cubicBezTo>
                  <a:pt x="126" y="72"/>
                  <a:pt x="126" y="68"/>
                  <a:pt x="123" y="66"/>
                </a:cubicBezTo>
                <a:cubicBezTo>
                  <a:pt x="139" y="72"/>
                  <a:pt x="139" y="72"/>
                  <a:pt x="139" y="72"/>
                </a:cubicBezTo>
                <a:cubicBezTo>
                  <a:pt x="143" y="73"/>
                  <a:pt x="146" y="78"/>
                  <a:pt x="144" y="83"/>
                </a:cubicBezTo>
                <a:cubicBezTo>
                  <a:pt x="125" y="132"/>
                  <a:pt x="125" y="132"/>
                  <a:pt x="125" y="132"/>
                </a:cubicBezTo>
                <a:cubicBezTo>
                  <a:pt x="124" y="134"/>
                  <a:pt x="123" y="135"/>
                  <a:pt x="121" y="136"/>
                </a:cubicBezTo>
                <a:lnTo>
                  <a:pt x="121" y="144"/>
                </a:lnTo>
                <a:close/>
                <a:moveTo>
                  <a:pt x="66" y="284"/>
                </a:moveTo>
                <a:cubicBezTo>
                  <a:pt x="121" y="144"/>
                  <a:pt x="121" y="144"/>
                  <a:pt x="121" y="144"/>
                </a:cubicBezTo>
                <a:cubicBezTo>
                  <a:pt x="121" y="144"/>
                  <a:pt x="121" y="144"/>
                  <a:pt x="121" y="144"/>
                </a:cubicBezTo>
                <a:cubicBezTo>
                  <a:pt x="121" y="136"/>
                  <a:pt x="121" y="136"/>
                  <a:pt x="121" y="136"/>
                </a:cubicBezTo>
                <a:cubicBezTo>
                  <a:pt x="119" y="137"/>
                  <a:pt x="117" y="137"/>
                  <a:pt x="114" y="137"/>
                </a:cubicBezTo>
                <a:cubicBezTo>
                  <a:pt x="98" y="130"/>
                  <a:pt x="98" y="130"/>
                  <a:pt x="98" y="130"/>
                </a:cubicBezTo>
                <a:cubicBezTo>
                  <a:pt x="98" y="130"/>
                  <a:pt x="98" y="130"/>
                  <a:pt x="98" y="130"/>
                </a:cubicBezTo>
                <a:cubicBezTo>
                  <a:pt x="102" y="130"/>
                  <a:pt x="105" y="128"/>
                  <a:pt x="106" y="125"/>
                </a:cubicBezTo>
                <a:cubicBezTo>
                  <a:pt x="121" y="85"/>
                  <a:pt x="121" y="85"/>
                  <a:pt x="121" y="85"/>
                </a:cubicBezTo>
                <a:cubicBezTo>
                  <a:pt x="121" y="59"/>
                  <a:pt x="121" y="59"/>
                  <a:pt x="121" y="59"/>
                </a:cubicBezTo>
                <a:cubicBezTo>
                  <a:pt x="85" y="45"/>
                  <a:pt x="85" y="45"/>
                  <a:pt x="85" y="45"/>
                </a:cubicBezTo>
                <a:cubicBezTo>
                  <a:pt x="80" y="44"/>
                  <a:pt x="76" y="47"/>
                  <a:pt x="74" y="51"/>
                </a:cubicBezTo>
                <a:cubicBezTo>
                  <a:pt x="52" y="108"/>
                  <a:pt x="52" y="108"/>
                  <a:pt x="52" y="108"/>
                </a:cubicBezTo>
                <a:cubicBezTo>
                  <a:pt x="51" y="112"/>
                  <a:pt x="52" y="115"/>
                  <a:pt x="54" y="118"/>
                </a:cubicBezTo>
                <a:cubicBezTo>
                  <a:pt x="35" y="168"/>
                  <a:pt x="35" y="168"/>
                  <a:pt x="35" y="168"/>
                </a:cubicBezTo>
                <a:cubicBezTo>
                  <a:pt x="35" y="256"/>
                  <a:pt x="35" y="256"/>
                  <a:pt x="35" y="256"/>
                </a:cubicBezTo>
                <a:cubicBezTo>
                  <a:pt x="36" y="256"/>
                  <a:pt x="37" y="257"/>
                  <a:pt x="39" y="257"/>
                </a:cubicBezTo>
                <a:cubicBezTo>
                  <a:pt x="43" y="259"/>
                  <a:pt x="46" y="264"/>
                  <a:pt x="45" y="268"/>
                </a:cubicBezTo>
                <a:cubicBezTo>
                  <a:pt x="48" y="264"/>
                  <a:pt x="53" y="263"/>
                  <a:pt x="58" y="264"/>
                </a:cubicBezTo>
                <a:cubicBezTo>
                  <a:pt x="63" y="267"/>
                  <a:pt x="66" y="273"/>
                  <a:pt x="64" y="278"/>
                </a:cubicBezTo>
                <a:cubicBezTo>
                  <a:pt x="63" y="281"/>
                  <a:pt x="63" y="281"/>
                  <a:pt x="63" y="281"/>
                </a:cubicBezTo>
                <a:cubicBezTo>
                  <a:pt x="35" y="300"/>
                  <a:pt x="35" y="300"/>
                  <a:pt x="35" y="300"/>
                </a:cubicBezTo>
                <a:cubicBezTo>
                  <a:pt x="35" y="306"/>
                  <a:pt x="35" y="306"/>
                  <a:pt x="35" y="306"/>
                </a:cubicBezTo>
                <a:cubicBezTo>
                  <a:pt x="66" y="284"/>
                  <a:pt x="66" y="284"/>
                  <a:pt x="66" y="284"/>
                </a:cubicBezTo>
                <a:close/>
                <a:moveTo>
                  <a:pt x="121" y="1"/>
                </a:moveTo>
                <a:cubicBezTo>
                  <a:pt x="121" y="58"/>
                  <a:pt x="121" y="58"/>
                  <a:pt x="121" y="58"/>
                </a:cubicBezTo>
                <a:cubicBezTo>
                  <a:pt x="88" y="36"/>
                  <a:pt x="88" y="36"/>
                  <a:pt x="88" y="36"/>
                </a:cubicBezTo>
                <a:cubicBezTo>
                  <a:pt x="94" y="22"/>
                  <a:pt x="94" y="22"/>
                  <a:pt x="94" y="22"/>
                </a:cubicBezTo>
                <a:cubicBezTo>
                  <a:pt x="98" y="10"/>
                  <a:pt x="109" y="2"/>
                  <a:pt x="121" y="1"/>
                </a:cubicBezTo>
                <a:close/>
                <a:moveTo>
                  <a:pt x="35" y="168"/>
                </a:moveTo>
                <a:cubicBezTo>
                  <a:pt x="0" y="258"/>
                  <a:pt x="0" y="258"/>
                  <a:pt x="0" y="258"/>
                </a:cubicBezTo>
                <a:cubicBezTo>
                  <a:pt x="15" y="319"/>
                  <a:pt x="15" y="319"/>
                  <a:pt x="15" y="319"/>
                </a:cubicBezTo>
                <a:cubicBezTo>
                  <a:pt x="35" y="306"/>
                  <a:pt x="35" y="306"/>
                  <a:pt x="35" y="306"/>
                </a:cubicBezTo>
                <a:cubicBezTo>
                  <a:pt x="35" y="300"/>
                  <a:pt x="35" y="300"/>
                  <a:pt x="35" y="300"/>
                </a:cubicBezTo>
                <a:cubicBezTo>
                  <a:pt x="33" y="301"/>
                  <a:pt x="33" y="301"/>
                  <a:pt x="33" y="301"/>
                </a:cubicBezTo>
                <a:cubicBezTo>
                  <a:pt x="13" y="294"/>
                  <a:pt x="13" y="294"/>
                  <a:pt x="13" y="294"/>
                </a:cubicBezTo>
                <a:cubicBezTo>
                  <a:pt x="5" y="259"/>
                  <a:pt x="5" y="259"/>
                  <a:pt x="5" y="259"/>
                </a:cubicBezTo>
                <a:cubicBezTo>
                  <a:pt x="5" y="259"/>
                  <a:pt x="5" y="259"/>
                  <a:pt x="5" y="259"/>
                </a:cubicBezTo>
                <a:cubicBezTo>
                  <a:pt x="6" y="256"/>
                  <a:pt x="6" y="256"/>
                  <a:pt x="6" y="256"/>
                </a:cubicBezTo>
                <a:cubicBezTo>
                  <a:pt x="8" y="250"/>
                  <a:pt x="14" y="248"/>
                  <a:pt x="19" y="250"/>
                </a:cubicBezTo>
                <a:cubicBezTo>
                  <a:pt x="24" y="251"/>
                  <a:pt x="27" y="256"/>
                  <a:pt x="26" y="261"/>
                </a:cubicBezTo>
                <a:cubicBezTo>
                  <a:pt x="28" y="258"/>
                  <a:pt x="31" y="256"/>
                  <a:pt x="35" y="256"/>
                </a:cubicBezTo>
                <a:lnTo>
                  <a:pt x="35" y="16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7" name="Freeform 48"/>
          <p:cNvSpPr>
            <a:spLocks noEditPoints="1"/>
          </p:cNvSpPr>
          <p:nvPr/>
        </p:nvSpPr>
        <p:spPr bwMode="auto">
          <a:xfrm>
            <a:off x="6566019" y="2243957"/>
            <a:ext cx="434465" cy="434465"/>
          </a:xfrm>
          <a:custGeom>
            <a:avLst/>
            <a:gdLst>
              <a:gd name="T0" fmla="*/ 133 w 266"/>
              <a:gd name="T1" fmla="*/ 0 h 266"/>
              <a:gd name="T2" fmla="*/ 133 w 266"/>
              <a:gd name="T3" fmla="*/ 0 h 266"/>
              <a:gd name="T4" fmla="*/ 133 w 266"/>
              <a:gd name="T5" fmla="*/ 35 h 266"/>
              <a:gd name="T6" fmla="*/ 150 w 266"/>
              <a:gd name="T7" fmla="*/ 24 h 266"/>
              <a:gd name="T8" fmla="*/ 242 w 266"/>
              <a:gd name="T9" fmla="*/ 117 h 266"/>
              <a:gd name="T10" fmla="*/ 231 w 266"/>
              <a:gd name="T11" fmla="*/ 133 h 266"/>
              <a:gd name="T12" fmla="*/ 242 w 266"/>
              <a:gd name="T13" fmla="*/ 149 h 266"/>
              <a:gd name="T14" fmla="*/ 150 w 266"/>
              <a:gd name="T15" fmla="*/ 242 h 266"/>
              <a:gd name="T16" fmla="*/ 150 w 266"/>
              <a:gd name="T17" fmla="*/ 242 h 266"/>
              <a:gd name="T18" fmla="*/ 133 w 266"/>
              <a:gd name="T19" fmla="*/ 231 h 266"/>
              <a:gd name="T20" fmla="*/ 133 w 266"/>
              <a:gd name="T21" fmla="*/ 266 h 266"/>
              <a:gd name="T22" fmla="*/ 133 w 266"/>
              <a:gd name="T23" fmla="*/ 266 h 266"/>
              <a:gd name="T24" fmla="*/ 266 w 266"/>
              <a:gd name="T25" fmla="*/ 133 h 266"/>
              <a:gd name="T26" fmla="*/ 133 w 266"/>
              <a:gd name="T27" fmla="*/ 0 h 266"/>
              <a:gd name="T28" fmla="*/ 133 w 266"/>
              <a:gd name="T29" fmla="*/ 0 h 266"/>
              <a:gd name="T30" fmla="*/ 133 w 266"/>
              <a:gd name="T31" fmla="*/ 0 h 266"/>
              <a:gd name="T32" fmla="*/ 0 w 266"/>
              <a:gd name="T33" fmla="*/ 133 h 266"/>
              <a:gd name="T34" fmla="*/ 133 w 266"/>
              <a:gd name="T35" fmla="*/ 266 h 266"/>
              <a:gd name="T36" fmla="*/ 133 w 266"/>
              <a:gd name="T37" fmla="*/ 266 h 266"/>
              <a:gd name="T38" fmla="*/ 133 w 266"/>
              <a:gd name="T39" fmla="*/ 231 h 266"/>
              <a:gd name="T40" fmla="*/ 133 w 266"/>
              <a:gd name="T41" fmla="*/ 231 h 266"/>
              <a:gd name="T42" fmla="*/ 117 w 266"/>
              <a:gd name="T43" fmla="*/ 242 h 266"/>
              <a:gd name="T44" fmla="*/ 24 w 266"/>
              <a:gd name="T45" fmla="*/ 149 h 266"/>
              <a:gd name="T46" fmla="*/ 35 w 266"/>
              <a:gd name="T47" fmla="*/ 133 h 266"/>
              <a:gd name="T48" fmla="*/ 24 w 266"/>
              <a:gd name="T49" fmla="*/ 117 h 266"/>
              <a:gd name="T50" fmla="*/ 117 w 266"/>
              <a:gd name="T51" fmla="*/ 24 h 266"/>
              <a:gd name="T52" fmla="*/ 133 w 266"/>
              <a:gd name="T53" fmla="*/ 35 h 266"/>
              <a:gd name="T54" fmla="*/ 133 w 266"/>
              <a:gd name="T55" fmla="*/ 35 h 266"/>
              <a:gd name="T56" fmla="*/ 133 w 266"/>
              <a:gd name="T5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6" h="266">
                <a:moveTo>
                  <a:pt x="133" y="0"/>
                </a:moveTo>
                <a:cubicBezTo>
                  <a:pt x="133" y="0"/>
                  <a:pt x="133" y="0"/>
                  <a:pt x="133" y="0"/>
                </a:cubicBezTo>
                <a:cubicBezTo>
                  <a:pt x="133" y="35"/>
                  <a:pt x="133" y="35"/>
                  <a:pt x="133" y="35"/>
                </a:cubicBezTo>
                <a:cubicBezTo>
                  <a:pt x="141" y="35"/>
                  <a:pt x="147" y="30"/>
                  <a:pt x="150" y="24"/>
                </a:cubicBezTo>
                <a:cubicBezTo>
                  <a:pt x="197" y="31"/>
                  <a:pt x="235" y="69"/>
                  <a:pt x="242" y="117"/>
                </a:cubicBezTo>
                <a:cubicBezTo>
                  <a:pt x="236" y="119"/>
                  <a:pt x="231" y="125"/>
                  <a:pt x="231" y="133"/>
                </a:cubicBezTo>
                <a:cubicBezTo>
                  <a:pt x="231" y="140"/>
                  <a:pt x="236" y="147"/>
                  <a:pt x="242" y="149"/>
                </a:cubicBezTo>
                <a:cubicBezTo>
                  <a:pt x="235" y="197"/>
                  <a:pt x="197" y="235"/>
                  <a:pt x="150" y="242"/>
                </a:cubicBezTo>
                <a:cubicBezTo>
                  <a:pt x="150" y="242"/>
                  <a:pt x="150" y="242"/>
                  <a:pt x="150" y="242"/>
                </a:cubicBezTo>
                <a:cubicBezTo>
                  <a:pt x="147" y="236"/>
                  <a:pt x="141" y="231"/>
                  <a:pt x="133" y="231"/>
                </a:cubicBezTo>
                <a:cubicBezTo>
                  <a:pt x="133" y="266"/>
                  <a:pt x="133" y="266"/>
                  <a:pt x="133" y="266"/>
                </a:cubicBezTo>
                <a:cubicBezTo>
                  <a:pt x="133" y="266"/>
                  <a:pt x="133" y="266"/>
                  <a:pt x="133" y="266"/>
                </a:cubicBezTo>
                <a:cubicBezTo>
                  <a:pt x="207" y="266"/>
                  <a:pt x="266" y="206"/>
                  <a:pt x="266" y="133"/>
                </a:cubicBezTo>
                <a:cubicBezTo>
                  <a:pt x="266" y="59"/>
                  <a:pt x="207" y="0"/>
                  <a:pt x="133" y="0"/>
                </a:cubicBezTo>
                <a:close/>
                <a:moveTo>
                  <a:pt x="133" y="0"/>
                </a:moveTo>
                <a:cubicBezTo>
                  <a:pt x="133" y="0"/>
                  <a:pt x="133" y="0"/>
                  <a:pt x="133" y="0"/>
                </a:cubicBezTo>
                <a:cubicBezTo>
                  <a:pt x="60" y="0"/>
                  <a:pt x="0" y="59"/>
                  <a:pt x="0" y="133"/>
                </a:cubicBezTo>
                <a:cubicBezTo>
                  <a:pt x="0" y="206"/>
                  <a:pt x="60" y="266"/>
                  <a:pt x="133" y="266"/>
                </a:cubicBezTo>
                <a:cubicBezTo>
                  <a:pt x="133" y="266"/>
                  <a:pt x="133" y="266"/>
                  <a:pt x="133" y="266"/>
                </a:cubicBezTo>
                <a:cubicBezTo>
                  <a:pt x="133" y="231"/>
                  <a:pt x="133" y="231"/>
                  <a:pt x="133" y="231"/>
                </a:cubicBezTo>
                <a:cubicBezTo>
                  <a:pt x="133" y="231"/>
                  <a:pt x="133" y="231"/>
                  <a:pt x="133" y="231"/>
                </a:cubicBezTo>
                <a:cubicBezTo>
                  <a:pt x="126" y="231"/>
                  <a:pt x="120" y="236"/>
                  <a:pt x="117" y="242"/>
                </a:cubicBezTo>
                <a:cubicBezTo>
                  <a:pt x="69" y="235"/>
                  <a:pt x="31" y="197"/>
                  <a:pt x="24" y="149"/>
                </a:cubicBezTo>
                <a:cubicBezTo>
                  <a:pt x="31" y="147"/>
                  <a:pt x="35" y="140"/>
                  <a:pt x="35" y="133"/>
                </a:cubicBezTo>
                <a:cubicBezTo>
                  <a:pt x="35" y="125"/>
                  <a:pt x="31" y="119"/>
                  <a:pt x="24" y="117"/>
                </a:cubicBezTo>
                <a:cubicBezTo>
                  <a:pt x="31" y="69"/>
                  <a:pt x="69" y="31"/>
                  <a:pt x="117" y="24"/>
                </a:cubicBezTo>
                <a:cubicBezTo>
                  <a:pt x="120" y="30"/>
                  <a:pt x="126" y="35"/>
                  <a:pt x="133" y="35"/>
                </a:cubicBezTo>
                <a:cubicBezTo>
                  <a:pt x="133" y="35"/>
                  <a:pt x="133" y="35"/>
                  <a:pt x="133" y="35"/>
                </a:cubicBezTo>
                <a:lnTo>
                  <a:pt x="133"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8" name="Freeform 49"/>
          <p:cNvSpPr/>
          <p:nvPr/>
        </p:nvSpPr>
        <p:spPr bwMode="auto">
          <a:xfrm>
            <a:off x="6645771" y="2382033"/>
            <a:ext cx="216637" cy="114270"/>
          </a:xfrm>
          <a:custGeom>
            <a:avLst/>
            <a:gdLst>
              <a:gd name="T0" fmla="*/ 124 w 133"/>
              <a:gd name="T1" fmla="*/ 0 h 70"/>
              <a:gd name="T2" fmla="*/ 93 w 133"/>
              <a:gd name="T3" fmla="*/ 30 h 70"/>
              <a:gd name="T4" fmla="*/ 84 w 133"/>
              <a:gd name="T5" fmla="*/ 28 h 70"/>
              <a:gd name="T6" fmla="*/ 65 w 133"/>
              <a:gd name="T7" fmla="*/ 42 h 70"/>
              <a:gd name="T8" fmla="*/ 0 w 133"/>
              <a:gd name="T9" fmla="*/ 42 h 70"/>
              <a:gd name="T10" fmla="*/ 0 w 133"/>
              <a:gd name="T11" fmla="*/ 56 h 70"/>
              <a:gd name="T12" fmla="*/ 65 w 133"/>
              <a:gd name="T13" fmla="*/ 56 h 70"/>
              <a:gd name="T14" fmla="*/ 84 w 133"/>
              <a:gd name="T15" fmla="*/ 70 h 70"/>
              <a:gd name="T16" fmla="*/ 105 w 133"/>
              <a:gd name="T17" fmla="*/ 49 h 70"/>
              <a:gd name="T18" fmla="*/ 103 w 133"/>
              <a:gd name="T19" fmla="*/ 40 h 70"/>
              <a:gd name="T20" fmla="*/ 133 w 133"/>
              <a:gd name="T21" fmla="*/ 9 h 70"/>
              <a:gd name="T22" fmla="*/ 124 w 133"/>
              <a:gd name="T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70">
                <a:moveTo>
                  <a:pt x="124" y="0"/>
                </a:moveTo>
                <a:cubicBezTo>
                  <a:pt x="93" y="30"/>
                  <a:pt x="93" y="30"/>
                  <a:pt x="93" y="30"/>
                </a:cubicBezTo>
                <a:cubicBezTo>
                  <a:pt x="91" y="29"/>
                  <a:pt x="88" y="28"/>
                  <a:pt x="84" y="28"/>
                </a:cubicBezTo>
                <a:cubicBezTo>
                  <a:pt x="75" y="28"/>
                  <a:pt x="67" y="34"/>
                  <a:pt x="65" y="42"/>
                </a:cubicBezTo>
                <a:cubicBezTo>
                  <a:pt x="0" y="42"/>
                  <a:pt x="0" y="42"/>
                  <a:pt x="0" y="42"/>
                </a:cubicBezTo>
                <a:cubicBezTo>
                  <a:pt x="0" y="56"/>
                  <a:pt x="0" y="56"/>
                  <a:pt x="0" y="56"/>
                </a:cubicBezTo>
                <a:cubicBezTo>
                  <a:pt x="65" y="56"/>
                  <a:pt x="65" y="56"/>
                  <a:pt x="65" y="56"/>
                </a:cubicBezTo>
                <a:cubicBezTo>
                  <a:pt x="67" y="64"/>
                  <a:pt x="75" y="70"/>
                  <a:pt x="84" y="70"/>
                </a:cubicBezTo>
                <a:cubicBezTo>
                  <a:pt x="96" y="70"/>
                  <a:pt x="105" y="60"/>
                  <a:pt x="105" y="49"/>
                </a:cubicBezTo>
                <a:cubicBezTo>
                  <a:pt x="105" y="46"/>
                  <a:pt x="104" y="43"/>
                  <a:pt x="103" y="40"/>
                </a:cubicBezTo>
                <a:cubicBezTo>
                  <a:pt x="133" y="9"/>
                  <a:pt x="133" y="9"/>
                  <a:pt x="133" y="9"/>
                </a:cubicBezTo>
                <a:lnTo>
                  <a:pt x="124"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59" name="Group 126"/>
          <p:cNvGrpSpPr/>
          <p:nvPr/>
        </p:nvGrpSpPr>
        <p:grpSpPr>
          <a:xfrm>
            <a:off x="6739805" y="2803404"/>
            <a:ext cx="340430" cy="323766"/>
            <a:chOff x="8505825" y="3605213"/>
            <a:chExt cx="454025" cy="431800"/>
          </a:xfrm>
          <a:solidFill>
            <a:schemeClr val="tx2">
              <a:lumMod val="20000"/>
              <a:lumOff val="80000"/>
            </a:schemeClr>
          </a:solidFill>
        </p:grpSpPr>
        <p:sp>
          <p:nvSpPr>
            <p:cNvPr id="60" name="Freeform 50"/>
            <p:cNvSpPr/>
            <p:nvPr/>
          </p:nvSpPr>
          <p:spPr bwMode="auto">
            <a:xfrm>
              <a:off x="8505825" y="3694113"/>
              <a:ext cx="454025" cy="342900"/>
            </a:xfrm>
            <a:custGeom>
              <a:avLst/>
              <a:gdLst>
                <a:gd name="T0" fmla="*/ 146 w 208"/>
                <a:gd name="T1" fmla="*/ 0 h 157"/>
                <a:gd name="T2" fmla="*/ 104 w 208"/>
                <a:gd name="T3" fmla="*/ 15 h 157"/>
                <a:gd name="T4" fmla="*/ 62 w 208"/>
                <a:gd name="T5" fmla="*/ 0 h 157"/>
                <a:gd name="T6" fmla="*/ 0 w 208"/>
                <a:gd name="T7" fmla="*/ 60 h 157"/>
                <a:gd name="T8" fmla="*/ 107 w 208"/>
                <a:gd name="T9" fmla="*/ 157 h 157"/>
                <a:gd name="T10" fmla="*/ 208 w 208"/>
                <a:gd name="T11" fmla="*/ 60 h 157"/>
                <a:gd name="T12" fmla="*/ 146 w 208"/>
                <a:gd name="T13" fmla="*/ 0 h 157"/>
              </a:gdLst>
              <a:ahLst/>
              <a:cxnLst>
                <a:cxn ang="0">
                  <a:pos x="T0" y="T1"/>
                </a:cxn>
                <a:cxn ang="0">
                  <a:pos x="T2" y="T3"/>
                </a:cxn>
                <a:cxn ang="0">
                  <a:pos x="T4" y="T5"/>
                </a:cxn>
                <a:cxn ang="0">
                  <a:pos x="T6" y="T7"/>
                </a:cxn>
                <a:cxn ang="0">
                  <a:pos x="T8" y="T9"/>
                </a:cxn>
                <a:cxn ang="0">
                  <a:pos x="T10" y="T11"/>
                </a:cxn>
                <a:cxn ang="0">
                  <a:pos x="T12" y="T13"/>
                </a:cxn>
              </a:cxnLst>
              <a:rect l="0" t="0" r="r" b="b"/>
              <a:pathLst>
                <a:path w="208" h="157">
                  <a:moveTo>
                    <a:pt x="146" y="0"/>
                  </a:moveTo>
                  <a:cubicBezTo>
                    <a:pt x="130" y="0"/>
                    <a:pt x="115" y="6"/>
                    <a:pt x="104" y="15"/>
                  </a:cubicBezTo>
                  <a:cubicBezTo>
                    <a:pt x="93" y="6"/>
                    <a:pt x="78" y="0"/>
                    <a:pt x="62" y="0"/>
                  </a:cubicBezTo>
                  <a:cubicBezTo>
                    <a:pt x="28" y="0"/>
                    <a:pt x="0" y="27"/>
                    <a:pt x="0" y="60"/>
                  </a:cubicBezTo>
                  <a:cubicBezTo>
                    <a:pt x="0" y="98"/>
                    <a:pt x="31" y="157"/>
                    <a:pt x="107" y="157"/>
                  </a:cubicBezTo>
                  <a:cubicBezTo>
                    <a:pt x="185" y="157"/>
                    <a:pt x="208" y="95"/>
                    <a:pt x="208" y="60"/>
                  </a:cubicBezTo>
                  <a:cubicBezTo>
                    <a:pt x="208" y="27"/>
                    <a:pt x="180" y="0"/>
                    <a:pt x="14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1" name="Freeform 51"/>
            <p:cNvSpPr/>
            <p:nvPr/>
          </p:nvSpPr>
          <p:spPr bwMode="auto">
            <a:xfrm>
              <a:off x="8709025" y="3605213"/>
              <a:ext cx="123825" cy="157163"/>
            </a:xfrm>
            <a:custGeom>
              <a:avLst/>
              <a:gdLst>
                <a:gd name="T0" fmla="*/ 12 w 57"/>
                <a:gd name="T1" fmla="*/ 72 h 72"/>
                <a:gd name="T2" fmla="*/ 27 w 57"/>
                <a:gd name="T3" fmla="*/ 0 h 72"/>
                <a:gd name="T4" fmla="*/ 57 w 57"/>
                <a:gd name="T5" fmla="*/ 6 h 72"/>
                <a:gd name="T6" fmla="*/ 12 w 57"/>
                <a:gd name="T7" fmla="*/ 72 h 72"/>
              </a:gdLst>
              <a:ahLst/>
              <a:cxnLst>
                <a:cxn ang="0">
                  <a:pos x="T0" y="T1"/>
                </a:cxn>
                <a:cxn ang="0">
                  <a:pos x="T2" y="T3"/>
                </a:cxn>
                <a:cxn ang="0">
                  <a:pos x="T4" y="T5"/>
                </a:cxn>
                <a:cxn ang="0">
                  <a:pos x="T6" y="T7"/>
                </a:cxn>
              </a:cxnLst>
              <a:rect l="0" t="0" r="r" b="b"/>
              <a:pathLst>
                <a:path w="57" h="72">
                  <a:moveTo>
                    <a:pt x="12" y="72"/>
                  </a:moveTo>
                  <a:cubicBezTo>
                    <a:pt x="0" y="48"/>
                    <a:pt x="7" y="20"/>
                    <a:pt x="27" y="0"/>
                  </a:cubicBezTo>
                  <a:cubicBezTo>
                    <a:pt x="57" y="6"/>
                    <a:pt x="57" y="6"/>
                    <a:pt x="57" y="6"/>
                  </a:cubicBezTo>
                  <a:cubicBezTo>
                    <a:pt x="29" y="21"/>
                    <a:pt x="12" y="37"/>
                    <a:pt x="12" y="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62" name="Freeform 52"/>
          <p:cNvSpPr/>
          <p:nvPr/>
        </p:nvSpPr>
        <p:spPr bwMode="auto">
          <a:xfrm>
            <a:off x="5689947" y="876284"/>
            <a:ext cx="509455" cy="414230"/>
          </a:xfrm>
          <a:custGeom>
            <a:avLst/>
            <a:gdLst>
              <a:gd name="T0" fmla="*/ 312 w 312"/>
              <a:gd name="T1" fmla="*/ 86 h 253"/>
              <a:gd name="T2" fmla="*/ 305 w 312"/>
              <a:gd name="T3" fmla="*/ 75 h 253"/>
              <a:gd name="T4" fmla="*/ 79 w 312"/>
              <a:gd name="T5" fmla="*/ 226 h 253"/>
              <a:gd name="T6" fmla="*/ 28 w 312"/>
              <a:gd name="T7" fmla="*/ 214 h 253"/>
              <a:gd name="T8" fmla="*/ 35 w 312"/>
              <a:gd name="T9" fmla="*/ 162 h 253"/>
              <a:gd name="T10" fmla="*/ 262 w 312"/>
              <a:gd name="T11" fmla="*/ 11 h 253"/>
              <a:gd name="T12" fmla="*/ 254 w 312"/>
              <a:gd name="T13" fmla="*/ 0 h 253"/>
              <a:gd name="T14" fmla="*/ 26 w 312"/>
              <a:gd name="T15" fmla="*/ 153 h 253"/>
              <a:gd name="T16" fmla="*/ 15 w 312"/>
              <a:gd name="T17" fmla="*/ 222 h 253"/>
              <a:gd name="T18" fmla="*/ 83 w 312"/>
              <a:gd name="T19" fmla="*/ 239 h 253"/>
              <a:gd name="T20" fmla="*/ 312 w 312"/>
              <a:gd name="T21" fmla="*/ 86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2" h="253">
                <a:moveTo>
                  <a:pt x="312" y="86"/>
                </a:moveTo>
                <a:cubicBezTo>
                  <a:pt x="305" y="75"/>
                  <a:pt x="305" y="75"/>
                  <a:pt x="305" y="75"/>
                </a:cubicBezTo>
                <a:cubicBezTo>
                  <a:pt x="79" y="226"/>
                  <a:pt x="79" y="226"/>
                  <a:pt x="79" y="226"/>
                </a:cubicBezTo>
                <a:cubicBezTo>
                  <a:pt x="63" y="237"/>
                  <a:pt x="40" y="231"/>
                  <a:pt x="28" y="214"/>
                </a:cubicBezTo>
                <a:cubicBezTo>
                  <a:pt x="16" y="196"/>
                  <a:pt x="19" y="173"/>
                  <a:pt x="35" y="162"/>
                </a:cubicBezTo>
                <a:cubicBezTo>
                  <a:pt x="262" y="11"/>
                  <a:pt x="262" y="11"/>
                  <a:pt x="262" y="11"/>
                </a:cubicBezTo>
                <a:cubicBezTo>
                  <a:pt x="254" y="0"/>
                  <a:pt x="254" y="0"/>
                  <a:pt x="254" y="0"/>
                </a:cubicBezTo>
                <a:cubicBezTo>
                  <a:pt x="26" y="153"/>
                  <a:pt x="26" y="153"/>
                  <a:pt x="26" y="153"/>
                </a:cubicBezTo>
                <a:cubicBezTo>
                  <a:pt x="4" y="167"/>
                  <a:pt x="0" y="198"/>
                  <a:pt x="15" y="222"/>
                </a:cubicBezTo>
                <a:cubicBezTo>
                  <a:pt x="31" y="246"/>
                  <a:pt x="62" y="253"/>
                  <a:pt x="83" y="239"/>
                </a:cubicBezTo>
                <a:lnTo>
                  <a:pt x="312" y="8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3" name="Freeform 53"/>
          <p:cNvSpPr/>
          <p:nvPr/>
        </p:nvSpPr>
        <p:spPr bwMode="auto">
          <a:xfrm>
            <a:off x="6076800" y="853669"/>
            <a:ext cx="140457" cy="192831"/>
          </a:xfrm>
          <a:custGeom>
            <a:avLst/>
            <a:gdLst>
              <a:gd name="T0" fmla="*/ 80 w 86"/>
              <a:gd name="T1" fmla="*/ 115 h 118"/>
              <a:gd name="T2" fmla="*/ 68 w 86"/>
              <a:gd name="T3" fmla="*/ 113 h 118"/>
              <a:gd name="T4" fmla="*/ 3 w 86"/>
              <a:gd name="T5" fmla="*/ 16 h 118"/>
              <a:gd name="T6" fmla="*/ 6 w 86"/>
              <a:gd name="T7" fmla="*/ 3 h 118"/>
              <a:gd name="T8" fmla="*/ 19 w 86"/>
              <a:gd name="T9" fmla="*/ 6 h 118"/>
              <a:gd name="T10" fmla="*/ 83 w 86"/>
              <a:gd name="T11" fmla="*/ 102 h 118"/>
              <a:gd name="T12" fmla="*/ 80 w 86"/>
              <a:gd name="T13" fmla="*/ 115 h 118"/>
            </a:gdLst>
            <a:ahLst/>
            <a:cxnLst>
              <a:cxn ang="0">
                <a:pos x="T0" y="T1"/>
              </a:cxn>
              <a:cxn ang="0">
                <a:pos x="T2" y="T3"/>
              </a:cxn>
              <a:cxn ang="0">
                <a:pos x="T4" y="T5"/>
              </a:cxn>
              <a:cxn ang="0">
                <a:pos x="T6" y="T7"/>
              </a:cxn>
              <a:cxn ang="0">
                <a:pos x="T8" y="T9"/>
              </a:cxn>
              <a:cxn ang="0">
                <a:pos x="T10" y="T11"/>
              </a:cxn>
              <a:cxn ang="0">
                <a:pos x="T12" y="T13"/>
              </a:cxn>
            </a:cxnLst>
            <a:rect l="0" t="0" r="r" b="b"/>
            <a:pathLst>
              <a:path w="86" h="118">
                <a:moveTo>
                  <a:pt x="80" y="115"/>
                </a:moveTo>
                <a:cubicBezTo>
                  <a:pt x="76" y="118"/>
                  <a:pt x="70" y="117"/>
                  <a:pt x="68" y="113"/>
                </a:cubicBezTo>
                <a:cubicBezTo>
                  <a:pt x="3" y="16"/>
                  <a:pt x="3" y="16"/>
                  <a:pt x="3" y="16"/>
                </a:cubicBezTo>
                <a:cubicBezTo>
                  <a:pt x="0" y="12"/>
                  <a:pt x="1" y="6"/>
                  <a:pt x="6" y="3"/>
                </a:cubicBezTo>
                <a:cubicBezTo>
                  <a:pt x="10" y="0"/>
                  <a:pt x="16" y="2"/>
                  <a:pt x="19" y="6"/>
                </a:cubicBezTo>
                <a:cubicBezTo>
                  <a:pt x="83" y="102"/>
                  <a:pt x="83" y="102"/>
                  <a:pt x="83" y="102"/>
                </a:cubicBezTo>
                <a:cubicBezTo>
                  <a:pt x="86" y="107"/>
                  <a:pt x="85" y="112"/>
                  <a:pt x="80" y="11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4" name="Freeform 54"/>
          <p:cNvSpPr/>
          <p:nvPr/>
        </p:nvSpPr>
        <p:spPr bwMode="auto">
          <a:xfrm>
            <a:off x="5756605" y="985793"/>
            <a:ext cx="385662" cy="252347"/>
          </a:xfrm>
          <a:custGeom>
            <a:avLst/>
            <a:gdLst>
              <a:gd name="T0" fmla="*/ 236 w 236"/>
              <a:gd name="T1" fmla="*/ 13 h 154"/>
              <a:gd name="T2" fmla="*/ 227 w 236"/>
              <a:gd name="T3" fmla="*/ 0 h 154"/>
              <a:gd name="T4" fmla="*/ 25 w 236"/>
              <a:gd name="T5" fmla="*/ 135 h 154"/>
              <a:gd name="T6" fmla="*/ 0 w 236"/>
              <a:gd name="T7" fmla="*/ 136 h 154"/>
              <a:gd name="T8" fmla="*/ 1 w 236"/>
              <a:gd name="T9" fmla="*/ 138 h 154"/>
              <a:gd name="T10" fmla="*/ 36 w 236"/>
              <a:gd name="T11" fmla="*/ 146 h 154"/>
              <a:gd name="T12" fmla="*/ 236 w 236"/>
              <a:gd name="T13" fmla="*/ 13 h 154"/>
            </a:gdLst>
            <a:ahLst/>
            <a:cxnLst>
              <a:cxn ang="0">
                <a:pos x="T0" y="T1"/>
              </a:cxn>
              <a:cxn ang="0">
                <a:pos x="T2" y="T3"/>
              </a:cxn>
              <a:cxn ang="0">
                <a:pos x="T4" y="T5"/>
              </a:cxn>
              <a:cxn ang="0">
                <a:pos x="T6" y="T7"/>
              </a:cxn>
              <a:cxn ang="0">
                <a:pos x="T8" y="T9"/>
              </a:cxn>
              <a:cxn ang="0">
                <a:pos x="T10" y="T11"/>
              </a:cxn>
              <a:cxn ang="0">
                <a:pos x="T12" y="T13"/>
              </a:cxn>
            </a:cxnLst>
            <a:rect l="0" t="0" r="r" b="b"/>
            <a:pathLst>
              <a:path w="236" h="154">
                <a:moveTo>
                  <a:pt x="236" y="13"/>
                </a:moveTo>
                <a:cubicBezTo>
                  <a:pt x="227" y="0"/>
                  <a:pt x="227" y="0"/>
                  <a:pt x="227" y="0"/>
                </a:cubicBezTo>
                <a:cubicBezTo>
                  <a:pt x="25" y="135"/>
                  <a:pt x="25" y="135"/>
                  <a:pt x="25" y="135"/>
                </a:cubicBezTo>
                <a:cubicBezTo>
                  <a:pt x="17" y="140"/>
                  <a:pt x="8" y="140"/>
                  <a:pt x="0" y="136"/>
                </a:cubicBezTo>
                <a:cubicBezTo>
                  <a:pt x="0" y="137"/>
                  <a:pt x="0" y="137"/>
                  <a:pt x="1" y="138"/>
                </a:cubicBezTo>
                <a:cubicBezTo>
                  <a:pt x="9" y="150"/>
                  <a:pt x="25" y="154"/>
                  <a:pt x="36" y="146"/>
                </a:cubicBezTo>
                <a:lnTo>
                  <a:pt x="236" y="1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5" name="Freeform 55"/>
          <p:cNvSpPr>
            <a:spLocks noEditPoints="1"/>
          </p:cNvSpPr>
          <p:nvPr/>
        </p:nvSpPr>
        <p:spPr bwMode="auto">
          <a:xfrm>
            <a:off x="5442362" y="1207192"/>
            <a:ext cx="222589" cy="390423"/>
          </a:xfrm>
          <a:custGeom>
            <a:avLst/>
            <a:gdLst>
              <a:gd name="T0" fmla="*/ 59 w 136"/>
              <a:gd name="T1" fmla="*/ 203 h 239"/>
              <a:gd name="T2" fmla="*/ 54 w 136"/>
              <a:gd name="T3" fmla="*/ 203 h 239"/>
              <a:gd name="T4" fmla="*/ 54 w 136"/>
              <a:gd name="T5" fmla="*/ 239 h 239"/>
              <a:gd name="T6" fmla="*/ 72 w 136"/>
              <a:gd name="T7" fmla="*/ 226 h 239"/>
              <a:gd name="T8" fmla="*/ 59 w 136"/>
              <a:gd name="T9" fmla="*/ 203 h 239"/>
              <a:gd name="T10" fmla="*/ 54 w 136"/>
              <a:gd name="T11" fmla="*/ 187 h 239"/>
              <a:gd name="T12" fmla="*/ 54 w 136"/>
              <a:gd name="T13" fmla="*/ 82 h 239"/>
              <a:gd name="T14" fmla="*/ 81 w 136"/>
              <a:gd name="T15" fmla="*/ 74 h 239"/>
              <a:gd name="T16" fmla="*/ 97 w 136"/>
              <a:gd name="T17" fmla="*/ 13 h 239"/>
              <a:gd name="T18" fmla="*/ 114 w 136"/>
              <a:gd name="T19" fmla="*/ 2 h 239"/>
              <a:gd name="T20" fmla="*/ 124 w 136"/>
              <a:gd name="T21" fmla="*/ 20 h 239"/>
              <a:gd name="T22" fmla="*/ 109 w 136"/>
              <a:gd name="T23" fmla="*/ 81 h 239"/>
              <a:gd name="T24" fmla="*/ 130 w 136"/>
              <a:gd name="T25" fmla="*/ 134 h 239"/>
              <a:gd name="T26" fmla="*/ 122 w 136"/>
              <a:gd name="T27" fmla="*/ 164 h 239"/>
              <a:gd name="T28" fmla="*/ 122 w 136"/>
              <a:gd name="T29" fmla="*/ 164 h 239"/>
              <a:gd name="T30" fmla="*/ 136 w 136"/>
              <a:gd name="T31" fmla="*/ 187 h 239"/>
              <a:gd name="T32" fmla="*/ 131 w 136"/>
              <a:gd name="T33" fmla="*/ 207 h 239"/>
              <a:gd name="T34" fmla="*/ 54 w 136"/>
              <a:gd name="T35" fmla="*/ 187 h 239"/>
              <a:gd name="T36" fmla="*/ 54 w 136"/>
              <a:gd name="T37" fmla="*/ 203 h 239"/>
              <a:gd name="T38" fmla="*/ 36 w 136"/>
              <a:gd name="T39" fmla="*/ 216 h 239"/>
              <a:gd name="T40" fmla="*/ 50 w 136"/>
              <a:gd name="T41" fmla="*/ 239 h 239"/>
              <a:gd name="T42" fmla="*/ 54 w 136"/>
              <a:gd name="T43" fmla="*/ 239 h 239"/>
              <a:gd name="T44" fmla="*/ 54 w 136"/>
              <a:gd name="T45" fmla="*/ 203 h 239"/>
              <a:gd name="T46" fmla="*/ 54 w 136"/>
              <a:gd name="T47" fmla="*/ 82 h 239"/>
              <a:gd name="T48" fmla="*/ 54 w 136"/>
              <a:gd name="T49" fmla="*/ 187 h 239"/>
              <a:gd name="T50" fmla="*/ 0 w 136"/>
              <a:gd name="T51" fmla="*/ 173 h 239"/>
              <a:gd name="T52" fmla="*/ 5 w 136"/>
              <a:gd name="T53" fmla="*/ 152 h 239"/>
              <a:gd name="T54" fmla="*/ 29 w 136"/>
              <a:gd name="T55" fmla="*/ 140 h 239"/>
              <a:gd name="T56" fmla="*/ 37 w 136"/>
              <a:gd name="T57" fmla="*/ 109 h 239"/>
              <a:gd name="T58" fmla="*/ 54 w 136"/>
              <a:gd name="T59" fmla="*/ 82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6" h="239">
                <a:moveTo>
                  <a:pt x="59" y="203"/>
                </a:moveTo>
                <a:cubicBezTo>
                  <a:pt x="57" y="203"/>
                  <a:pt x="56" y="203"/>
                  <a:pt x="54" y="203"/>
                </a:cubicBezTo>
                <a:cubicBezTo>
                  <a:pt x="54" y="239"/>
                  <a:pt x="54" y="239"/>
                  <a:pt x="54" y="239"/>
                </a:cubicBezTo>
                <a:cubicBezTo>
                  <a:pt x="62" y="239"/>
                  <a:pt x="70" y="234"/>
                  <a:pt x="72" y="226"/>
                </a:cubicBezTo>
                <a:cubicBezTo>
                  <a:pt x="74" y="216"/>
                  <a:pt x="69" y="206"/>
                  <a:pt x="59" y="203"/>
                </a:cubicBezTo>
                <a:close/>
                <a:moveTo>
                  <a:pt x="54" y="187"/>
                </a:moveTo>
                <a:cubicBezTo>
                  <a:pt x="54" y="82"/>
                  <a:pt x="54" y="82"/>
                  <a:pt x="54" y="82"/>
                </a:cubicBezTo>
                <a:cubicBezTo>
                  <a:pt x="62" y="76"/>
                  <a:pt x="71" y="74"/>
                  <a:pt x="81" y="74"/>
                </a:cubicBezTo>
                <a:cubicBezTo>
                  <a:pt x="97" y="13"/>
                  <a:pt x="97" y="13"/>
                  <a:pt x="97" y="13"/>
                </a:cubicBezTo>
                <a:cubicBezTo>
                  <a:pt x="99" y="5"/>
                  <a:pt x="107" y="0"/>
                  <a:pt x="114" y="2"/>
                </a:cubicBezTo>
                <a:cubicBezTo>
                  <a:pt x="122" y="4"/>
                  <a:pt x="126" y="12"/>
                  <a:pt x="124" y="20"/>
                </a:cubicBezTo>
                <a:cubicBezTo>
                  <a:pt x="109" y="81"/>
                  <a:pt x="109" y="81"/>
                  <a:pt x="109" y="81"/>
                </a:cubicBezTo>
                <a:cubicBezTo>
                  <a:pt x="125" y="90"/>
                  <a:pt x="136" y="109"/>
                  <a:pt x="130" y="134"/>
                </a:cubicBezTo>
                <a:cubicBezTo>
                  <a:pt x="130" y="134"/>
                  <a:pt x="125" y="154"/>
                  <a:pt x="122" y="164"/>
                </a:cubicBezTo>
                <a:cubicBezTo>
                  <a:pt x="122" y="164"/>
                  <a:pt x="122" y="164"/>
                  <a:pt x="122" y="164"/>
                </a:cubicBezTo>
                <a:cubicBezTo>
                  <a:pt x="118" y="178"/>
                  <a:pt x="136" y="187"/>
                  <a:pt x="136" y="187"/>
                </a:cubicBezTo>
                <a:cubicBezTo>
                  <a:pt x="131" y="207"/>
                  <a:pt x="131" y="207"/>
                  <a:pt x="131" y="207"/>
                </a:cubicBezTo>
                <a:lnTo>
                  <a:pt x="54" y="187"/>
                </a:lnTo>
                <a:close/>
                <a:moveTo>
                  <a:pt x="54" y="203"/>
                </a:moveTo>
                <a:cubicBezTo>
                  <a:pt x="46" y="203"/>
                  <a:pt x="38" y="208"/>
                  <a:pt x="36" y="216"/>
                </a:cubicBezTo>
                <a:cubicBezTo>
                  <a:pt x="34" y="226"/>
                  <a:pt x="40" y="236"/>
                  <a:pt x="50" y="239"/>
                </a:cubicBezTo>
                <a:cubicBezTo>
                  <a:pt x="51" y="239"/>
                  <a:pt x="53" y="239"/>
                  <a:pt x="54" y="239"/>
                </a:cubicBezTo>
                <a:cubicBezTo>
                  <a:pt x="54" y="203"/>
                  <a:pt x="54" y="203"/>
                  <a:pt x="54" y="203"/>
                </a:cubicBezTo>
                <a:close/>
                <a:moveTo>
                  <a:pt x="54" y="82"/>
                </a:moveTo>
                <a:cubicBezTo>
                  <a:pt x="54" y="187"/>
                  <a:pt x="54" y="187"/>
                  <a:pt x="54" y="187"/>
                </a:cubicBezTo>
                <a:cubicBezTo>
                  <a:pt x="0" y="173"/>
                  <a:pt x="0" y="173"/>
                  <a:pt x="0" y="173"/>
                </a:cubicBezTo>
                <a:cubicBezTo>
                  <a:pt x="5" y="152"/>
                  <a:pt x="5" y="152"/>
                  <a:pt x="5" y="152"/>
                </a:cubicBezTo>
                <a:cubicBezTo>
                  <a:pt x="5" y="152"/>
                  <a:pt x="25" y="154"/>
                  <a:pt x="29" y="140"/>
                </a:cubicBezTo>
                <a:cubicBezTo>
                  <a:pt x="32" y="128"/>
                  <a:pt x="37" y="109"/>
                  <a:pt x="37" y="109"/>
                </a:cubicBezTo>
                <a:cubicBezTo>
                  <a:pt x="40" y="97"/>
                  <a:pt x="46" y="88"/>
                  <a:pt x="54" y="82"/>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6" name="Freeform 56"/>
          <p:cNvSpPr>
            <a:spLocks noEditPoints="1"/>
          </p:cNvSpPr>
          <p:nvPr/>
        </p:nvSpPr>
        <p:spPr bwMode="auto">
          <a:xfrm>
            <a:off x="5240008" y="2024939"/>
            <a:ext cx="416610" cy="453510"/>
          </a:xfrm>
          <a:custGeom>
            <a:avLst/>
            <a:gdLst>
              <a:gd name="T0" fmla="*/ 198 w 255"/>
              <a:gd name="T1" fmla="*/ 128 h 277"/>
              <a:gd name="T2" fmla="*/ 191 w 255"/>
              <a:gd name="T3" fmla="*/ 158 h 277"/>
              <a:gd name="T4" fmla="*/ 191 w 255"/>
              <a:gd name="T5" fmla="*/ 185 h 277"/>
              <a:gd name="T6" fmla="*/ 196 w 255"/>
              <a:gd name="T7" fmla="*/ 187 h 277"/>
              <a:gd name="T8" fmla="*/ 218 w 255"/>
              <a:gd name="T9" fmla="*/ 218 h 277"/>
              <a:gd name="T10" fmla="*/ 191 w 255"/>
              <a:gd name="T11" fmla="*/ 201 h 277"/>
              <a:gd name="T12" fmla="*/ 191 w 255"/>
              <a:gd name="T13" fmla="*/ 55 h 277"/>
              <a:gd name="T14" fmla="*/ 218 w 255"/>
              <a:gd name="T15" fmla="*/ 38 h 277"/>
              <a:gd name="T16" fmla="*/ 196 w 255"/>
              <a:gd name="T17" fmla="*/ 69 h 277"/>
              <a:gd name="T18" fmla="*/ 191 w 255"/>
              <a:gd name="T19" fmla="*/ 71 h 277"/>
              <a:gd name="T20" fmla="*/ 249 w 255"/>
              <a:gd name="T21" fmla="*/ 121 h 277"/>
              <a:gd name="T22" fmla="*/ 211 w 255"/>
              <a:gd name="T23" fmla="*/ 128 h 277"/>
              <a:gd name="T24" fmla="*/ 249 w 255"/>
              <a:gd name="T25" fmla="*/ 134 h 277"/>
              <a:gd name="T26" fmla="*/ 249 w 255"/>
              <a:gd name="T27" fmla="*/ 121 h 277"/>
              <a:gd name="T28" fmla="*/ 132 w 255"/>
              <a:gd name="T29" fmla="*/ 277 h 277"/>
              <a:gd name="T30" fmla="*/ 167 w 255"/>
              <a:gd name="T31" fmla="*/ 186 h 277"/>
              <a:gd name="T32" fmla="*/ 191 w 255"/>
              <a:gd name="T33" fmla="*/ 98 h 277"/>
              <a:gd name="T34" fmla="*/ 127 w 255"/>
              <a:gd name="T35" fmla="*/ 72 h 277"/>
              <a:gd name="T36" fmla="*/ 183 w 255"/>
              <a:gd name="T37" fmla="*/ 128 h 277"/>
              <a:gd name="T38" fmla="*/ 156 w 255"/>
              <a:gd name="T39" fmla="*/ 176 h 277"/>
              <a:gd name="T40" fmla="*/ 153 w 255"/>
              <a:gd name="T41" fmla="*/ 214 h 277"/>
              <a:gd name="T42" fmla="*/ 127 w 255"/>
              <a:gd name="T43" fmla="*/ 277 h 277"/>
              <a:gd name="T44" fmla="*/ 191 w 255"/>
              <a:gd name="T45" fmla="*/ 71 h 277"/>
              <a:gd name="T46" fmla="*/ 186 w 255"/>
              <a:gd name="T47" fmla="*/ 60 h 277"/>
              <a:gd name="T48" fmla="*/ 191 w 255"/>
              <a:gd name="T49" fmla="*/ 185 h 277"/>
              <a:gd name="T50" fmla="*/ 186 w 255"/>
              <a:gd name="T51" fmla="*/ 196 h 277"/>
              <a:gd name="T52" fmla="*/ 191 w 255"/>
              <a:gd name="T53" fmla="*/ 185 h 277"/>
              <a:gd name="T54" fmla="*/ 127 w 255"/>
              <a:gd name="T55" fmla="*/ 0 h 277"/>
              <a:gd name="T56" fmla="*/ 134 w 255"/>
              <a:gd name="T57" fmla="*/ 7 h 277"/>
              <a:gd name="T58" fmla="*/ 128 w 255"/>
              <a:gd name="T59" fmla="*/ 45 h 277"/>
              <a:gd name="T60" fmla="*/ 127 w 255"/>
              <a:gd name="T61" fmla="*/ 45 h 277"/>
              <a:gd name="T62" fmla="*/ 64 w 255"/>
              <a:gd name="T63" fmla="*/ 97 h 277"/>
              <a:gd name="T64" fmla="*/ 89 w 255"/>
              <a:gd name="T65" fmla="*/ 187 h 277"/>
              <a:gd name="T66" fmla="*/ 124 w 255"/>
              <a:gd name="T67" fmla="*/ 277 h 277"/>
              <a:gd name="T68" fmla="*/ 127 w 255"/>
              <a:gd name="T69" fmla="*/ 214 h 277"/>
              <a:gd name="T70" fmla="*/ 103 w 255"/>
              <a:gd name="T71" fmla="*/ 183 h 277"/>
              <a:gd name="T72" fmla="*/ 71 w 255"/>
              <a:gd name="T73" fmla="*/ 128 h 277"/>
              <a:gd name="T74" fmla="*/ 127 w 255"/>
              <a:gd name="T75" fmla="*/ 72 h 277"/>
              <a:gd name="T76" fmla="*/ 127 w 255"/>
              <a:gd name="T77" fmla="*/ 57 h 277"/>
              <a:gd name="T78" fmla="*/ 127 w 255"/>
              <a:gd name="T79" fmla="*/ 0 h 277"/>
              <a:gd name="T80" fmla="*/ 121 w 255"/>
              <a:gd name="T81" fmla="*/ 38 h 277"/>
              <a:gd name="T82" fmla="*/ 127 w 255"/>
              <a:gd name="T83" fmla="*/ 0 h 277"/>
              <a:gd name="T84" fmla="*/ 64 w 255"/>
              <a:gd name="T85" fmla="*/ 185 h 277"/>
              <a:gd name="T86" fmla="*/ 69 w 255"/>
              <a:gd name="T87" fmla="*/ 196 h 277"/>
              <a:gd name="T88" fmla="*/ 64 w 255"/>
              <a:gd name="T89" fmla="*/ 71 h 277"/>
              <a:gd name="T90" fmla="*/ 69 w 255"/>
              <a:gd name="T91" fmla="*/ 60 h 277"/>
              <a:gd name="T92" fmla="*/ 64 w 255"/>
              <a:gd name="T93" fmla="*/ 71 h 277"/>
              <a:gd name="T94" fmla="*/ 57 w 255"/>
              <a:gd name="T95" fmla="*/ 128 h 277"/>
              <a:gd name="T96" fmla="*/ 64 w 255"/>
              <a:gd name="T97" fmla="*/ 97 h 277"/>
              <a:gd name="T98" fmla="*/ 64 w 255"/>
              <a:gd name="T99" fmla="*/ 71 h 277"/>
              <a:gd name="T100" fmla="*/ 60 w 255"/>
              <a:gd name="T101" fmla="*/ 69 h 277"/>
              <a:gd name="T102" fmla="*/ 38 w 255"/>
              <a:gd name="T103" fmla="*/ 38 h 277"/>
              <a:gd name="T104" fmla="*/ 64 w 255"/>
              <a:gd name="T105" fmla="*/ 55 h 277"/>
              <a:gd name="T106" fmla="*/ 64 w 255"/>
              <a:gd name="T107" fmla="*/ 201 h 277"/>
              <a:gd name="T108" fmla="*/ 38 w 255"/>
              <a:gd name="T109" fmla="*/ 218 h 277"/>
              <a:gd name="T110" fmla="*/ 60 w 255"/>
              <a:gd name="T111" fmla="*/ 187 h 277"/>
              <a:gd name="T112" fmla="*/ 64 w 255"/>
              <a:gd name="T113" fmla="*/ 185 h 277"/>
              <a:gd name="T114" fmla="*/ 45 w 255"/>
              <a:gd name="T115" fmla="*/ 128 h 277"/>
              <a:gd name="T116" fmla="*/ 7 w 255"/>
              <a:gd name="T117" fmla="*/ 121 h 277"/>
              <a:gd name="T118" fmla="*/ 7 w 255"/>
              <a:gd name="T119" fmla="*/ 134 h 277"/>
              <a:gd name="T120" fmla="*/ 45 w 255"/>
              <a:gd name="T121" fmla="*/ 128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5" h="277">
                <a:moveTo>
                  <a:pt x="191" y="158"/>
                </a:moveTo>
                <a:cubicBezTo>
                  <a:pt x="195" y="149"/>
                  <a:pt x="198" y="139"/>
                  <a:pt x="198" y="128"/>
                </a:cubicBezTo>
                <a:cubicBezTo>
                  <a:pt x="198" y="117"/>
                  <a:pt x="195" y="107"/>
                  <a:pt x="191" y="98"/>
                </a:cubicBezTo>
                <a:cubicBezTo>
                  <a:pt x="191" y="158"/>
                  <a:pt x="191" y="158"/>
                  <a:pt x="191" y="158"/>
                </a:cubicBezTo>
                <a:close/>
                <a:moveTo>
                  <a:pt x="191" y="201"/>
                </a:moveTo>
                <a:cubicBezTo>
                  <a:pt x="191" y="185"/>
                  <a:pt x="191" y="185"/>
                  <a:pt x="191" y="185"/>
                </a:cubicBezTo>
                <a:cubicBezTo>
                  <a:pt x="193" y="185"/>
                  <a:pt x="194" y="185"/>
                  <a:pt x="196" y="187"/>
                </a:cubicBezTo>
                <a:cubicBezTo>
                  <a:pt x="196" y="187"/>
                  <a:pt x="196" y="187"/>
                  <a:pt x="196" y="187"/>
                </a:cubicBezTo>
                <a:cubicBezTo>
                  <a:pt x="218" y="209"/>
                  <a:pt x="218" y="209"/>
                  <a:pt x="218" y="209"/>
                </a:cubicBezTo>
                <a:cubicBezTo>
                  <a:pt x="220" y="211"/>
                  <a:pt x="220" y="216"/>
                  <a:pt x="218" y="218"/>
                </a:cubicBezTo>
                <a:cubicBezTo>
                  <a:pt x="215" y="221"/>
                  <a:pt x="211" y="221"/>
                  <a:pt x="209" y="218"/>
                </a:cubicBezTo>
                <a:cubicBezTo>
                  <a:pt x="191" y="201"/>
                  <a:pt x="191" y="201"/>
                  <a:pt x="191" y="201"/>
                </a:cubicBezTo>
                <a:close/>
                <a:moveTo>
                  <a:pt x="191" y="71"/>
                </a:moveTo>
                <a:cubicBezTo>
                  <a:pt x="191" y="55"/>
                  <a:pt x="191" y="55"/>
                  <a:pt x="191" y="55"/>
                </a:cubicBezTo>
                <a:cubicBezTo>
                  <a:pt x="209" y="38"/>
                  <a:pt x="209" y="38"/>
                  <a:pt x="209" y="38"/>
                </a:cubicBezTo>
                <a:cubicBezTo>
                  <a:pt x="211" y="35"/>
                  <a:pt x="215" y="35"/>
                  <a:pt x="218" y="38"/>
                </a:cubicBezTo>
                <a:cubicBezTo>
                  <a:pt x="220" y="40"/>
                  <a:pt x="220" y="44"/>
                  <a:pt x="218" y="47"/>
                </a:cubicBezTo>
                <a:cubicBezTo>
                  <a:pt x="196" y="69"/>
                  <a:pt x="196" y="69"/>
                  <a:pt x="196" y="69"/>
                </a:cubicBezTo>
                <a:cubicBezTo>
                  <a:pt x="196" y="69"/>
                  <a:pt x="196" y="69"/>
                  <a:pt x="196" y="69"/>
                </a:cubicBezTo>
                <a:cubicBezTo>
                  <a:pt x="194" y="71"/>
                  <a:pt x="193" y="71"/>
                  <a:pt x="191" y="71"/>
                </a:cubicBezTo>
                <a:close/>
                <a:moveTo>
                  <a:pt x="249" y="121"/>
                </a:moveTo>
                <a:cubicBezTo>
                  <a:pt x="249" y="121"/>
                  <a:pt x="249" y="121"/>
                  <a:pt x="249" y="121"/>
                </a:cubicBezTo>
                <a:cubicBezTo>
                  <a:pt x="217" y="121"/>
                  <a:pt x="217" y="121"/>
                  <a:pt x="217" y="121"/>
                </a:cubicBezTo>
                <a:cubicBezTo>
                  <a:pt x="214" y="121"/>
                  <a:pt x="211" y="124"/>
                  <a:pt x="211" y="128"/>
                </a:cubicBezTo>
                <a:cubicBezTo>
                  <a:pt x="211" y="132"/>
                  <a:pt x="214" y="134"/>
                  <a:pt x="217" y="134"/>
                </a:cubicBezTo>
                <a:cubicBezTo>
                  <a:pt x="249" y="134"/>
                  <a:pt x="249" y="134"/>
                  <a:pt x="249" y="134"/>
                </a:cubicBezTo>
                <a:cubicBezTo>
                  <a:pt x="252" y="134"/>
                  <a:pt x="255" y="132"/>
                  <a:pt x="255" y="128"/>
                </a:cubicBezTo>
                <a:cubicBezTo>
                  <a:pt x="255" y="124"/>
                  <a:pt x="252" y="121"/>
                  <a:pt x="249" y="121"/>
                </a:cubicBezTo>
                <a:close/>
                <a:moveTo>
                  <a:pt x="127" y="277"/>
                </a:moveTo>
                <a:cubicBezTo>
                  <a:pt x="132" y="277"/>
                  <a:pt x="132" y="277"/>
                  <a:pt x="132" y="277"/>
                </a:cubicBezTo>
                <a:cubicBezTo>
                  <a:pt x="151" y="277"/>
                  <a:pt x="167" y="262"/>
                  <a:pt x="167" y="242"/>
                </a:cubicBezTo>
                <a:cubicBezTo>
                  <a:pt x="167" y="186"/>
                  <a:pt x="167" y="186"/>
                  <a:pt x="167" y="186"/>
                </a:cubicBezTo>
                <a:cubicBezTo>
                  <a:pt x="177" y="179"/>
                  <a:pt x="186" y="169"/>
                  <a:pt x="191" y="158"/>
                </a:cubicBezTo>
                <a:cubicBezTo>
                  <a:pt x="191" y="98"/>
                  <a:pt x="191" y="98"/>
                  <a:pt x="191" y="98"/>
                </a:cubicBezTo>
                <a:cubicBezTo>
                  <a:pt x="180" y="74"/>
                  <a:pt x="156" y="57"/>
                  <a:pt x="127" y="57"/>
                </a:cubicBezTo>
                <a:cubicBezTo>
                  <a:pt x="127" y="72"/>
                  <a:pt x="127" y="72"/>
                  <a:pt x="127" y="72"/>
                </a:cubicBezTo>
                <a:cubicBezTo>
                  <a:pt x="143" y="72"/>
                  <a:pt x="157" y="78"/>
                  <a:pt x="167" y="88"/>
                </a:cubicBezTo>
                <a:cubicBezTo>
                  <a:pt x="177" y="98"/>
                  <a:pt x="183" y="112"/>
                  <a:pt x="183" y="128"/>
                </a:cubicBezTo>
                <a:cubicBezTo>
                  <a:pt x="183" y="148"/>
                  <a:pt x="172" y="166"/>
                  <a:pt x="156" y="176"/>
                </a:cubicBezTo>
                <a:cubicBezTo>
                  <a:pt x="156" y="176"/>
                  <a:pt x="156" y="176"/>
                  <a:pt x="156" y="176"/>
                </a:cubicBezTo>
                <a:cubicBezTo>
                  <a:pt x="154" y="177"/>
                  <a:pt x="153" y="180"/>
                  <a:pt x="153" y="182"/>
                </a:cubicBezTo>
                <a:cubicBezTo>
                  <a:pt x="153" y="214"/>
                  <a:pt x="153" y="214"/>
                  <a:pt x="153" y="214"/>
                </a:cubicBezTo>
                <a:cubicBezTo>
                  <a:pt x="127" y="214"/>
                  <a:pt x="127" y="214"/>
                  <a:pt x="127" y="214"/>
                </a:cubicBezTo>
                <a:cubicBezTo>
                  <a:pt x="127" y="277"/>
                  <a:pt x="127" y="277"/>
                  <a:pt x="127" y="277"/>
                </a:cubicBezTo>
                <a:close/>
                <a:moveTo>
                  <a:pt x="191" y="55"/>
                </a:moveTo>
                <a:cubicBezTo>
                  <a:pt x="191" y="71"/>
                  <a:pt x="191" y="71"/>
                  <a:pt x="191" y="71"/>
                </a:cubicBezTo>
                <a:cubicBezTo>
                  <a:pt x="189" y="71"/>
                  <a:pt x="188" y="71"/>
                  <a:pt x="186" y="69"/>
                </a:cubicBezTo>
                <a:cubicBezTo>
                  <a:pt x="184" y="67"/>
                  <a:pt x="184" y="63"/>
                  <a:pt x="186" y="60"/>
                </a:cubicBezTo>
                <a:cubicBezTo>
                  <a:pt x="191" y="55"/>
                  <a:pt x="191" y="55"/>
                  <a:pt x="191" y="55"/>
                </a:cubicBezTo>
                <a:close/>
                <a:moveTo>
                  <a:pt x="191" y="185"/>
                </a:moveTo>
                <a:cubicBezTo>
                  <a:pt x="191" y="201"/>
                  <a:pt x="191" y="201"/>
                  <a:pt x="191" y="201"/>
                </a:cubicBezTo>
                <a:cubicBezTo>
                  <a:pt x="186" y="196"/>
                  <a:pt x="186" y="196"/>
                  <a:pt x="186" y="196"/>
                </a:cubicBezTo>
                <a:cubicBezTo>
                  <a:pt x="184" y="193"/>
                  <a:pt x="184" y="189"/>
                  <a:pt x="186" y="187"/>
                </a:cubicBezTo>
                <a:cubicBezTo>
                  <a:pt x="188" y="185"/>
                  <a:pt x="189" y="185"/>
                  <a:pt x="191" y="185"/>
                </a:cubicBezTo>
                <a:close/>
                <a:moveTo>
                  <a:pt x="127" y="45"/>
                </a:moveTo>
                <a:cubicBezTo>
                  <a:pt x="127" y="0"/>
                  <a:pt x="127" y="0"/>
                  <a:pt x="127" y="0"/>
                </a:cubicBezTo>
                <a:cubicBezTo>
                  <a:pt x="127" y="0"/>
                  <a:pt x="128" y="0"/>
                  <a:pt x="128" y="0"/>
                </a:cubicBezTo>
                <a:cubicBezTo>
                  <a:pt x="131" y="0"/>
                  <a:pt x="134" y="3"/>
                  <a:pt x="134" y="7"/>
                </a:cubicBezTo>
                <a:cubicBezTo>
                  <a:pt x="134" y="38"/>
                  <a:pt x="134" y="38"/>
                  <a:pt x="134" y="38"/>
                </a:cubicBezTo>
                <a:cubicBezTo>
                  <a:pt x="134" y="42"/>
                  <a:pt x="131" y="45"/>
                  <a:pt x="128" y="45"/>
                </a:cubicBezTo>
                <a:cubicBezTo>
                  <a:pt x="128" y="45"/>
                  <a:pt x="128" y="45"/>
                  <a:pt x="128" y="45"/>
                </a:cubicBezTo>
                <a:cubicBezTo>
                  <a:pt x="128" y="45"/>
                  <a:pt x="127" y="45"/>
                  <a:pt x="127" y="45"/>
                </a:cubicBezTo>
                <a:close/>
                <a:moveTo>
                  <a:pt x="127" y="57"/>
                </a:moveTo>
                <a:cubicBezTo>
                  <a:pt x="99" y="57"/>
                  <a:pt x="75" y="74"/>
                  <a:pt x="64" y="97"/>
                </a:cubicBezTo>
                <a:cubicBezTo>
                  <a:pt x="64" y="159"/>
                  <a:pt x="64" y="159"/>
                  <a:pt x="64" y="159"/>
                </a:cubicBezTo>
                <a:cubicBezTo>
                  <a:pt x="70" y="170"/>
                  <a:pt x="78" y="180"/>
                  <a:pt x="89" y="187"/>
                </a:cubicBezTo>
                <a:cubicBezTo>
                  <a:pt x="89" y="242"/>
                  <a:pt x="89" y="242"/>
                  <a:pt x="89" y="242"/>
                </a:cubicBezTo>
                <a:cubicBezTo>
                  <a:pt x="89" y="262"/>
                  <a:pt x="104" y="277"/>
                  <a:pt x="124" y="277"/>
                </a:cubicBezTo>
                <a:cubicBezTo>
                  <a:pt x="127" y="277"/>
                  <a:pt x="127" y="277"/>
                  <a:pt x="127" y="277"/>
                </a:cubicBezTo>
                <a:cubicBezTo>
                  <a:pt x="127" y="214"/>
                  <a:pt x="127" y="214"/>
                  <a:pt x="127" y="214"/>
                </a:cubicBezTo>
                <a:cubicBezTo>
                  <a:pt x="103" y="214"/>
                  <a:pt x="103" y="214"/>
                  <a:pt x="103" y="214"/>
                </a:cubicBezTo>
                <a:cubicBezTo>
                  <a:pt x="103" y="183"/>
                  <a:pt x="103" y="183"/>
                  <a:pt x="103" y="183"/>
                </a:cubicBezTo>
                <a:cubicBezTo>
                  <a:pt x="103" y="180"/>
                  <a:pt x="102" y="178"/>
                  <a:pt x="100" y="176"/>
                </a:cubicBezTo>
                <a:cubicBezTo>
                  <a:pt x="83" y="167"/>
                  <a:pt x="71" y="149"/>
                  <a:pt x="71" y="128"/>
                </a:cubicBezTo>
                <a:cubicBezTo>
                  <a:pt x="71" y="112"/>
                  <a:pt x="78" y="98"/>
                  <a:pt x="88" y="88"/>
                </a:cubicBezTo>
                <a:cubicBezTo>
                  <a:pt x="98" y="78"/>
                  <a:pt x="112" y="72"/>
                  <a:pt x="127" y="72"/>
                </a:cubicBezTo>
                <a:cubicBezTo>
                  <a:pt x="127" y="72"/>
                  <a:pt x="127" y="72"/>
                  <a:pt x="127" y="72"/>
                </a:cubicBezTo>
                <a:cubicBezTo>
                  <a:pt x="127" y="57"/>
                  <a:pt x="127" y="57"/>
                  <a:pt x="127" y="57"/>
                </a:cubicBezTo>
                <a:cubicBezTo>
                  <a:pt x="127" y="57"/>
                  <a:pt x="127" y="57"/>
                  <a:pt x="127" y="57"/>
                </a:cubicBezTo>
                <a:close/>
                <a:moveTo>
                  <a:pt x="127" y="0"/>
                </a:moveTo>
                <a:cubicBezTo>
                  <a:pt x="127" y="45"/>
                  <a:pt x="127" y="45"/>
                  <a:pt x="127" y="45"/>
                </a:cubicBezTo>
                <a:cubicBezTo>
                  <a:pt x="124" y="45"/>
                  <a:pt x="121" y="42"/>
                  <a:pt x="121" y="38"/>
                </a:cubicBezTo>
                <a:cubicBezTo>
                  <a:pt x="121" y="7"/>
                  <a:pt x="121" y="7"/>
                  <a:pt x="121" y="7"/>
                </a:cubicBezTo>
                <a:cubicBezTo>
                  <a:pt x="121" y="4"/>
                  <a:pt x="124" y="1"/>
                  <a:pt x="127" y="0"/>
                </a:cubicBezTo>
                <a:close/>
                <a:moveTo>
                  <a:pt x="64" y="201"/>
                </a:moveTo>
                <a:cubicBezTo>
                  <a:pt x="64" y="185"/>
                  <a:pt x="64" y="185"/>
                  <a:pt x="64" y="185"/>
                </a:cubicBezTo>
                <a:cubicBezTo>
                  <a:pt x="66" y="185"/>
                  <a:pt x="68" y="185"/>
                  <a:pt x="69" y="187"/>
                </a:cubicBezTo>
                <a:cubicBezTo>
                  <a:pt x="72" y="189"/>
                  <a:pt x="72" y="193"/>
                  <a:pt x="69" y="196"/>
                </a:cubicBezTo>
                <a:cubicBezTo>
                  <a:pt x="64" y="201"/>
                  <a:pt x="64" y="201"/>
                  <a:pt x="64" y="201"/>
                </a:cubicBezTo>
                <a:close/>
                <a:moveTo>
                  <a:pt x="64" y="71"/>
                </a:moveTo>
                <a:cubicBezTo>
                  <a:pt x="64" y="55"/>
                  <a:pt x="64" y="55"/>
                  <a:pt x="64" y="55"/>
                </a:cubicBezTo>
                <a:cubicBezTo>
                  <a:pt x="69" y="60"/>
                  <a:pt x="69" y="60"/>
                  <a:pt x="69" y="60"/>
                </a:cubicBezTo>
                <a:cubicBezTo>
                  <a:pt x="72" y="63"/>
                  <a:pt x="72" y="67"/>
                  <a:pt x="69" y="69"/>
                </a:cubicBezTo>
                <a:cubicBezTo>
                  <a:pt x="68" y="71"/>
                  <a:pt x="66" y="71"/>
                  <a:pt x="64" y="71"/>
                </a:cubicBezTo>
                <a:close/>
                <a:moveTo>
                  <a:pt x="64" y="97"/>
                </a:moveTo>
                <a:cubicBezTo>
                  <a:pt x="59" y="106"/>
                  <a:pt x="57" y="117"/>
                  <a:pt x="57" y="128"/>
                </a:cubicBezTo>
                <a:cubicBezTo>
                  <a:pt x="57" y="139"/>
                  <a:pt x="59" y="149"/>
                  <a:pt x="64" y="159"/>
                </a:cubicBezTo>
                <a:cubicBezTo>
                  <a:pt x="64" y="97"/>
                  <a:pt x="64" y="97"/>
                  <a:pt x="64" y="97"/>
                </a:cubicBezTo>
                <a:close/>
                <a:moveTo>
                  <a:pt x="64" y="55"/>
                </a:moveTo>
                <a:cubicBezTo>
                  <a:pt x="64" y="71"/>
                  <a:pt x="64" y="71"/>
                  <a:pt x="64" y="71"/>
                </a:cubicBezTo>
                <a:cubicBezTo>
                  <a:pt x="62" y="71"/>
                  <a:pt x="61" y="70"/>
                  <a:pt x="60" y="69"/>
                </a:cubicBezTo>
                <a:cubicBezTo>
                  <a:pt x="60" y="69"/>
                  <a:pt x="60" y="69"/>
                  <a:pt x="60" y="69"/>
                </a:cubicBezTo>
                <a:cubicBezTo>
                  <a:pt x="38" y="47"/>
                  <a:pt x="38" y="47"/>
                  <a:pt x="38" y="47"/>
                </a:cubicBezTo>
                <a:cubicBezTo>
                  <a:pt x="35" y="44"/>
                  <a:pt x="35" y="40"/>
                  <a:pt x="38" y="38"/>
                </a:cubicBezTo>
                <a:cubicBezTo>
                  <a:pt x="40" y="35"/>
                  <a:pt x="44" y="35"/>
                  <a:pt x="47" y="38"/>
                </a:cubicBezTo>
                <a:cubicBezTo>
                  <a:pt x="64" y="55"/>
                  <a:pt x="64" y="55"/>
                  <a:pt x="64" y="55"/>
                </a:cubicBezTo>
                <a:close/>
                <a:moveTo>
                  <a:pt x="64" y="185"/>
                </a:moveTo>
                <a:cubicBezTo>
                  <a:pt x="64" y="201"/>
                  <a:pt x="64" y="201"/>
                  <a:pt x="64" y="201"/>
                </a:cubicBezTo>
                <a:cubicBezTo>
                  <a:pt x="47" y="218"/>
                  <a:pt x="47" y="218"/>
                  <a:pt x="47" y="218"/>
                </a:cubicBezTo>
                <a:cubicBezTo>
                  <a:pt x="44" y="221"/>
                  <a:pt x="40" y="221"/>
                  <a:pt x="38" y="218"/>
                </a:cubicBezTo>
                <a:cubicBezTo>
                  <a:pt x="35" y="216"/>
                  <a:pt x="35" y="211"/>
                  <a:pt x="38" y="209"/>
                </a:cubicBezTo>
                <a:cubicBezTo>
                  <a:pt x="60" y="187"/>
                  <a:pt x="60" y="187"/>
                  <a:pt x="60" y="187"/>
                </a:cubicBezTo>
                <a:cubicBezTo>
                  <a:pt x="60" y="187"/>
                  <a:pt x="60" y="187"/>
                  <a:pt x="60" y="187"/>
                </a:cubicBezTo>
                <a:cubicBezTo>
                  <a:pt x="61" y="185"/>
                  <a:pt x="62" y="185"/>
                  <a:pt x="64" y="185"/>
                </a:cubicBezTo>
                <a:close/>
                <a:moveTo>
                  <a:pt x="45" y="128"/>
                </a:moveTo>
                <a:cubicBezTo>
                  <a:pt x="45" y="128"/>
                  <a:pt x="45" y="128"/>
                  <a:pt x="45" y="128"/>
                </a:cubicBezTo>
                <a:cubicBezTo>
                  <a:pt x="45" y="124"/>
                  <a:pt x="42" y="121"/>
                  <a:pt x="38" y="121"/>
                </a:cubicBezTo>
                <a:cubicBezTo>
                  <a:pt x="7" y="121"/>
                  <a:pt x="7" y="121"/>
                  <a:pt x="7" y="121"/>
                </a:cubicBezTo>
                <a:cubicBezTo>
                  <a:pt x="3" y="121"/>
                  <a:pt x="0" y="124"/>
                  <a:pt x="0" y="128"/>
                </a:cubicBezTo>
                <a:cubicBezTo>
                  <a:pt x="0" y="132"/>
                  <a:pt x="3" y="134"/>
                  <a:pt x="7" y="134"/>
                </a:cubicBezTo>
                <a:cubicBezTo>
                  <a:pt x="38" y="134"/>
                  <a:pt x="38" y="134"/>
                  <a:pt x="38" y="134"/>
                </a:cubicBezTo>
                <a:cubicBezTo>
                  <a:pt x="42" y="134"/>
                  <a:pt x="45" y="132"/>
                  <a:pt x="45" y="128"/>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7" name="Freeform 57"/>
          <p:cNvSpPr>
            <a:spLocks noEditPoints="1"/>
          </p:cNvSpPr>
          <p:nvPr/>
        </p:nvSpPr>
        <p:spPr bwMode="auto">
          <a:xfrm>
            <a:off x="6776705" y="852478"/>
            <a:ext cx="396375" cy="389233"/>
          </a:xfrm>
          <a:custGeom>
            <a:avLst/>
            <a:gdLst>
              <a:gd name="T0" fmla="*/ 231 w 243"/>
              <a:gd name="T1" fmla="*/ 92 h 238"/>
              <a:gd name="T2" fmla="*/ 214 w 243"/>
              <a:gd name="T3" fmla="*/ 83 h 238"/>
              <a:gd name="T4" fmla="*/ 206 w 243"/>
              <a:gd name="T5" fmla="*/ 71 h 238"/>
              <a:gd name="T6" fmla="*/ 192 w 243"/>
              <a:gd name="T7" fmla="*/ 82 h 238"/>
              <a:gd name="T8" fmla="*/ 194 w 243"/>
              <a:gd name="T9" fmla="*/ 64 h 238"/>
              <a:gd name="T10" fmla="*/ 179 w 243"/>
              <a:gd name="T11" fmla="*/ 64 h 238"/>
              <a:gd name="T12" fmla="*/ 162 w 243"/>
              <a:gd name="T13" fmla="*/ 54 h 238"/>
              <a:gd name="T14" fmla="*/ 154 w 243"/>
              <a:gd name="T15" fmla="*/ 42 h 238"/>
              <a:gd name="T16" fmla="*/ 140 w 243"/>
              <a:gd name="T17" fmla="*/ 53 h 238"/>
              <a:gd name="T18" fmla="*/ 142 w 243"/>
              <a:gd name="T19" fmla="*/ 35 h 238"/>
              <a:gd name="T20" fmla="*/ 128 w 243"/>
              <a:gd name="T21" fmla="*/ 35 h 238"/>
              <a:gd name="T22" fmla="*/ 110 w 243"/>
              <a:gd name="T23" fmla="*/ 25 h 238"/>
              <a:gd name="T24" fmla="*/ 102 w 243"/>
              <a:gd name="T25" fmla="*/ 13 h 238"/>
              <a:gd name="T26" fmla="*/ 101 w 243"/>
              <a:gd name="T27" fmla="*/ 22 h 238"/>
              <a:gd name="T28" fmla="*/ 208 w 243"/>
              <a:gd name="T29" fmla="*/ 128 h 238"/>
              <a:gd name="T30" fmla="*/ 206 w 243"/>
              <a:gd name="T31" fmla="*/ 132 h 238"/>
              <a:gd name="T32" fmla="*/ 101 w 243"/>
              <a:gd name="T33" fmla="*/ 74 h 238"/>
              <a:gd name="T34" fmla="*/ 196 w 243"/>
              <a:gd name="T35" fmla="*/ 149 h 238"/>
              <a:gd name="T36" fmla="*/ 194 w 243"/>
              <a:gd name="T37" fmla="*/ 153 h 238"/>
              <a:gd name="T38" fmla="*/ 101 w 243"/>
              <a:gd name="T39" fmla="*/ 101 h 238"/>
              <a:gd name="T40" fmla="*/ 185 w 243"/>
              <a:gd name="T41" fmla="*/ 170 h 238"/>
              <a:gd name="T42" fmla="*/ 182 w 243"/>
              <a:gd name="T43" fmla="*/ 174 h 238"/>
              <a:gd name="T44" fmla="*/ 101 w 243"/>
              <a:gd name="T45" fmla="*/ 129 h 238"/>
              <a:gd name="T46" fmla="*/ 173 w 243"/>
              <a:gd name="T47" fmla="*/ 191 h 238"/>
              <a:gd name="T48" fmla="*/ 171 w 243"/>
              <a:gd name="T49" fmla="*/ 195 h 238"/>
              <a:gd name="T50" fmla="*/ 101 w 243"/>
              <a:gd name="T51" fmla="*/ 156 h 238"/>
              <a:gd name="T52" fmla="*/ 138 w 243"/>
              <a:gd name="T53" fmla="*/ 231 h 238"/>
              <a:gd name="T54" fmla="*/ 243 w 243"/>
              <a:gd name="T55" fmla="*/ 91 h 238"/>
              <a:gd name="T56" fmla="*/ 101 w 243"/>
              <a:gd name="T57" fmla="*/ 22 h 238"/>
              <a:gd name="T58" fmla="*/ 85 w 243"/>
              <a:gd name="T59" fmla="*/ 11 h 238"/>
              <a:gd name="T60" fmla="*/ 78 w 243"/>
              <a:gd name="T61" fmla="*/ 0 h 238"/>
              <a:gd name="T62" fmla="*/ 15 w 243"/>
              <a:gd name="T63" fmla="*/ 163 h 238"/>
              <a:gd name="T64" fmla="*/ 101 w 243"/>
              <a:gd name="T65" fmla="*/ 156 h 238"/>
              <a:gd name="T66" fmla="*/ 27 w 243"/>
              <a:gd name="T67" fmla="*/ 113 h 238"/>
              <a:gd name="T68" fmla="*/ 101 w 243"/>
              <a:gd name="T69" fmla="*/ 151 h 238"/>
              <a:gd name="T70" fmla="*/ 40 w 243"/>
              <a:gd name="T71" fmla="*/ 95 h 238"/>
              <a:gd name="T72" fmla="*/ 42 w 243"/>
              <a:gd name="T73" fmla="*/ 91 h 238"/>
              <a:gd name="T74" fmla="*/ 101 w 243"/>
              <a:gd name="T75" fmla="*/ 101 h 238"/>
              <a:gd name="T76" fmla="*/ 51 w 243"/>
              <a:gd name="T77" fmla="*/ 71 h 238"/>
              <a:gd name="T78" fmla="*/ 101 w 243"/>
              <a:gd name="T79" fmla="*/ 96 h 238"/>
              <a:gd name="T80" fmla="*/ 63 w 243"/>
              <a:gd name="T81" fmla="*/ 53 h 238"/>
              <a:gd name="T82" fmla="*/ 65 w 243"/>
              <a:gd name="T83" fmla="*/ 49 h 238"/>
              <a:gd name="T84" fmla="*/ 101 w 243"/>
              <a:gd name="T85" fmla="*/ 22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3" h="238">
                <a:moveTo>
                  <a:pt x="232" y="85"/>
                </a:moveTo>
                <a:cubicBezTo>
                  <a:pt x="233" y="87"/>
                  <a:pt x="233" y="90"/>
                  <a:pt x="231" y="92"/>
                </a:cubicBezTo>
                <a:cubicBezTo>
                  <a:pt x="229" y="97"/>
                  <a:pt x="223" y="99"/>
                  <a:pt x="218" y="96"/>
                </a:cubicBezTo>
                <a:cubicBezTo>
                  <a:pt x="213" y="94"/>
                  <a:pt x="212" y="88"/>
                  <a:pt x="214" y="83"/>
                </a:cubicBezTo>
                <a:cubicBezTo>
                  <a:pt x="216" y="81"/>
                  <a:pt x="218" y="79"/>
                  <a:pt x="220" y="78"/>
                </a:cubicBezTo>
                <a:cubicBezTo>
                  <a:pt x="206" y="71"/>
                  <a:pt x="206" y="71"/>
                  <a:pt x="206" y="71"/>
                </a:cubicBezTo>
                <a:cubicBezTo>
                  <a:pt x="207" y="73"/>
                  <a:pt x="207" y="76"/>
                  <a:pt x="205" y="78"/>
                </a:cubicBezTo>
                <a:cubicBezTo>
                  <a:pt x="203" y="83"/>
                  <a:pt x="197" y="84"/>
                  <a:pt x="192" y="82"/>
                </a:cubicBezTo>
                <a:cubicBezTo>
                  <a:pt x="188" y="79"/>
                  <a:pt x="186" y="73"/>
                  <a:pt x="188" y="69"/>
                </a:cubicBezTo>
                <a:cubicBezTo>
                  <a:pt x="190" y="66"/>
                  <a:pt x="192" y="65"/>
                  <a:pt x="194" y="64"/>
                </a:cubicBezTo>
                <a:cubicBezTo>
                  <a:pt x="180" y="56"/>
                  <a:pt x="180" y="56"/>
                  <a:pt x="180" y="56"/>
                </a:cubicBezTo>
                <a:cubicBezTo>
                  <a:pt x="181" y="59"/>
                  <a:pt x="181" y="61"/>
                  <a:pt x="179" y="64"/>
                </a:cubicBezTo>
                <a:cubicBezTo>
                  <a:pt x="177" y="68"/>
                  <a:pt x="171" y="70"/>
                  <a:pt x="166" y="67"/>
                </a:cubicBezTo>
                <a:cubicBezTo>
                  <a:pt x="161" y="65"/>
                  <a:pt x="160" y="59"/>
                  <a:pt x="162" y="54"/>
                </a:cubicBezTo>
                <a:cubicBezTo>
                  <a:pt x="164" y="52"/>
                  <a:pt x="166" y="50"/>
                  <a:pt x="168" y="50"/>
                </a:cubicBezTo>
                <a:cubicBezTo>
                  <a:pt x="154" y="42"/>
                  <a:pt x="154" y="42"/>
                  <a:pt x="154" y="42"/>
                </a:cubicBezTo>
                <a:cubicBezTo>
                  <a:pt x="155" y="44"/>
                  <a:pt x="155" y="47"/>
                  <a:pt x="153" y="49"/>
                </a:cubicBezTo>
                <a:cubicBezTo>
                  <a:pt x="151" y="54"/>
                  <a:pt x="145" y="56"/>
                  <a:pt x="140" y="53"/>
                </a:cubicBezTo>
                <a:cubicBezTo>
                  <a:pt x="136" y="50"/>
                  <a:pt x="134" y="45"/>
                  <a:pt x="136" y="40"/>
                </a:cubicBezTo>
                <a:cubicBezTo>
                  <a:pt x="138" y="37"/>
                  <a:pt x="140" y="36"/>
                  <a:pt x="142" y="35"/>
                </a:cubicBezTo>
                <a:cubicBezTo>
                  <a:pt x="128" y="28"/>
                  <a:pt x="128" y="28"/>
                  <a:pt x="128" y="28"/>
                </a:cubicBezTo>
                <a:cubicBezTo>
                  <a:pt x="129" y="30"/>
                  <a:pt x="129" y="33"/>
                  <a:pt x="128" y="35"/>
                </a:cubicBezTo>
                <a:cubicBezTo>
                  <a:pt x="125" y="40"/>
                  <a:pt x="119" y="41"/>
                  <a:pt x="114" y="39"/>
                </a:cubicBezTo>
                <a:cubicBezTo>
                  <a:pt x="110" y="36"/>
                  <a:pt x="108" y="30"/>
                  <a:pt x="110" y="25"/>
                </a:cubicBezTo>
                <a:cubicBezTo>
                  <a:pt x="112" y="23"/>
                  <a:pt x="114" y="22"/>
                  <a:pt x="116" y="21"/>
                </a:cubicBezTo>
                <a:cubicBezTo>
                  <a:pt x="102" y="13"/>
                  <a:pt x="102" y="13"/>
                  <a:pt x="102" y="13"/>
                </a:cubicBezTo>
                <a:cubicBezTo>
                  <a:pt x="103" y="16"/>
                  <a:pt x="103" y="18"/>
                  <a:pt x="102" y="21"/>
                </a:cubicBezTo>
                <a:cubicBezTo>
                  <a:pt x="101" y="21"/>
                  <a:pt x="101" y="22"/>
                  <a:pt x="101" y="22"/>
                </a:cubicBezTo>
                <a:cubicBezTo>
                  <a:pt x="101" y="69"/>
                  <a:pt x="101" y="69"/>
                  <a:pt x="101" y="69"/>
                </a:cubicBezTo>
                <a:cubicBezTo>
                  <a:pt x="208" y="128"/>
                  <a:pt x="208" y="128"/>
                  <a:pt x="208" y="128"/>
                </a:cubicBezTo>
                <a:cubicBezTo>
                  <a:pt x="209" y="129"/>
                  <a:pt x="209" y="130"/>
                  <a:pt x="209" y="131"/>
                </a:cubicBezTo>
                <a:cubicBezTo>
                  <a:pt x="208" y="132"/>
                  <a:pt x="207" y="133"/>
                  <a:pt x="206" y="132"/>
                </a:cubicBezTo>
                <a:cubicBezTo>
                  <a:pt x="206" y="132"/>
                  <a:pt x="206" y="132"/>
                  <a:pt x="206" y="132"/>
                </a:cubicBezTo>
                <a:cubicBezTo>
                  <a:pt x="101" y="74"/>
                  <a:pt x="101" y="74"/>
                  <a:pt x="101" y="74"/>
                </a:cubicBezTo>
                <a:cubicBezTo>
                  <a:pt x="101" y="96"/>
                  <a:pt x="101" y="96"/>
                  <a:pt x="101" y="96"/>
                </a:cubicBezTo>
                <a:cubicBezTo>
                  <a:pt x="196" y="149"/>
                  <a:pt x="196" y="149"/>
                  <a:pt x="196" y="149"/>
                </a:cubicBezTo>
                <a:cubicBezTo>
                  <a:pt x="197" y="150"/>
                  <a:pt x="198" y="151"/>
                  <a:pt x="197" y="152"/>
                </a:cubicBezTo>
                <a:cubicBezTo>
                  <a:pt x="197" y="153"/>
                  <a:pt x="195" y="154"/>
                  <a:pt x="194" y="153"/>
                </a:cubicBezTo>
                <a:cubicBezTo>
                  <a:pt x="194" y="153"/>
                  <a:pt x="194" y="153"/>
                  <a:pt x="194" y="153"/>
                </a:cubicBezTo>
                <a:cubicBezTo>
                  <a:pt x="101" y="101"/>
                  <a:pt x="101" y="101"/>
                  <a:pt x="101" y="101"/>
                </a:cubicBezTo>
                <a:cubicBezTo>
                  <a:pt x="101" y="124"/>
                  <a:pt x="101" y="124"/>
                  <a:pt x="101" y="124"/>
                </a:cubicBezTo>
                <a:cubicBezTo>
                  <a:pt x="185" y="170"/>
                  <a:pt x="185" y="170"/>
                  <a:pt x="185" y="170"/>
                </a:cubicBezTo>
                <a:cubicBezTo>
                  <a:pt x="186" y="171"/>
                  <a:pt x="186" y="172"/>
                  <a:pt x="186" y="173"/>
                </a:cubicBezTo>
                <a:cubicBezTo>
                  <a:pt x="185" y="174"/>
                  <a:pt x="184" y="175"/>
                  <a:pt x="182" y="174"/>
                </a:cubicBezTo>
                <a:cubicBezTo>
                  <a:pt x="182" y="174"/>
                  <a:pt x="182" y="174"/>
                  <a:pt x="182" y="174"/>
                </a:cubicBezTo>
                <a:cubicBezTo>
                  <a:pt x="101" y="129"/>
                  <a:pt x="101" y="129"/>
                  <a:pt x="101" y="129"/>
                </a:cubicBezTo>
                <a:cubicBezTo>
                  <a:pt x="101" y="151"/>
                  <a:pt x="101" y="151"/>
                  <a:pt x="101" y="151"/>
                </a:cubicBezTo>
                <a:cubicBezTo>
                  <a:pt x="173" y="191"/>
                  <a:pt x="173" y="191"/>
                  <a:pt x="173" y="191"/>
                </a:cubicBezTo>
                <a:cubicBezTo>
                  <a:pt x="174" y="192"/>
                  <a:pt x="174" y="193"/>
                  <a:pt x="174" y="194"/>
                </a:cubicBezTo>
                <a:cubicBezTo>
                  <a:pt x="173" y="196"/>
                  <a:pt x="172" y="196"/>
                  <a:pt x="171" y="195"/>
                </a:cubicBezTo>
                <a:cubicBezTo>
                  <a:pt x="171" y="195"/>
                  <a:pt x="171" y="195"/>
                  <a:pt x="171" y="195"/>
                </a:cubicBezTo>
                <a:cubicBezTo>
                  <a:pt x="101" y="156"/>
                  <a:pt x="101" y="156"/>
                  <a:pt x="101" y="156"/>
                </a:cubicBezTo>
                <a:cubicBezTo>
                  <a:pt x="101" y="210"/>
                  <a:pt x="101" y="210"/>
                  <a:pt x="101" y="210"/>
                </a:cubicBezTo>
                <a:cubicBezTo>
                  <a:pt x="138" y="231"/>
                  <a:pt x="138" y="231"/>
                  <a:pt x="138" y="231"/>
                </a:cubicBezTo>
                <a:cubicBezTo>
                  <a:pt x="150" y="238"/>
                  <a:pt x="164" y="233"/>
                  <a:pt x="171" y="222"/>
                </a:cubicBezTo>
                <a:cubicBezTo>
                  <a:pt x="243" y="91"/>
                  <a:pt x="243" y="91"/>
                  <a:pt x="243" y="91"/>
                </a:cubicBezTo>
                <a:lnTo>
                  <a:pt x="232" y="85"/>
                </a:lnTo>
                <a:close/>
                <a:moveTo>
                  <a:pt x="101" y="22"/>
                </a:moveTo>
                <a:cubicBezTo>
                  <a:pt x="98" y="26"/>
                  <a:pt x="93" y="27"/>
                  <a:pt x="88" y="24"/>
                </a:cubicBezTo>
                <a:cubicBezTo>
                  <a:pt x="84" y="22"/>
                  <a:pt x="82" y="16"/>
                  <a:pt x="85" y="11"/>
                </a:cubicBezTo>
                <a:cubicBezTo>
                  <a:pt x="86" y="9"/>
                  <a:pt x="88" y="7"/>
                  <a:pt x="90" y="6"/>
                </a:cubicBezTo>
                <a:cubicBezTo>
                  <a:pt x="78" y="0"/>
                  <a:pt x="78" y="0"/>
                  <a:pt x="78" y="0"/>
                </a:cubicBezTo>
                <a:cubicBezTo>
                  <a:pt x="6" y="130"/>
                  <a:pt x="6" y="130"/>
                  <a:pt x="6" y="130"/>
                </a:cubicBezTo>
                <a:cubicBezTo>
                  <a:pt x="0" y="142"/>
                  <a:pt x="4" y="157"/>
                  <a:pt x="15" y="163"/>
                </a:cubicBezTo>
                <a:cubicBezTo>
                  <a:pt x="101" y="210"/>
                  <a:pt x="101" y="210"/>
                  <a:pt x="101" y="210"/>
                </a:cubicBezTo>
                <a:cubicBezTo>
                  <a:pt x="101" y="156"/>
                  <a:pt x="101" y="156"/>
                  <a:pt x="101" y="156"/>
                </a:cubicBezTo>
                <a:cubicBezTo>
                  <a:pt x="28" y="116"/>
                  <a:pt x="28" y="116"/>
                  <a:pt x="28" y="116"/>
                </a:cubicBezTo>
                <a:cubicBezTo>
                  <a:pt x="27" y="116"/>
                  <a:pt x="27" y="114"/>
                  <a:pt x="27" y="113"/>
                </a:cubicBezTo>
                <a:cubicBezTo>
                  <a:pt x="28" y="112"/>
                  <a:pt x="29" y="112"/>
                  <a:pt x="30" y="112"/>
                </a:cubicBezTo>
                <a:cubicBezTo>
                  <a:pt x="101" y="151"/>
                  <a:pt x="101" y="151"/>
                  <a:pt x="101" y="151"/>
                </a:cubicBezTo>
                <a:cubicBezTo>
                  <a:pt x="101" y="129"/>
                  <a:pt x="101" y="129"/>
                  <a:pt x="101" y="129"/>
                </a:cubicBezTo>
                <a:cubicBezTo>
                  <a:pt x="40" y="95"/>
                  <a:pt x="40" y="95"/>
                  <a:pt x="40" y="95"/>
                </a:cubicBezTo>
                <a:cubicBezTo>
                  <a:pt x="39" y="95"/>
                  <a:pt x="38" y="93"/>
                  <a:pt x="39" y="92"/>
                </a:cubicBezTo>
                <a:cubicBezTo>
                  <a:pt x="40" y="91"/>
                  <a:pt x="41" y="91"/>
                  <a:pt x="42" y="91"/>
                </a:cubicBezTo>
                <a:cubicBezTo>
                  <a:pt x="101" y="124"/>
                  <a:pt x="101" y="124"/>
                  <a:pt x="101" y="124"/>
                </a:cubicBezTo>
                <a:cubicBezTo>
                  <a:pt x="101" y="101"/>
                  <a:pt x="101" y="101"/>
                  <a:pt x="101" y="101"/>
                </a:cubicBezTo>
                <a:cubicBezTo>
                  <a:pt x="51" y="74"/>
                  <a:pt x="51" y="74"/>
                  <a:pt x="51" y="74"/>
                </a:cubicBezTo>
                <a:cubicBezTo>
                  <a:pt x="50" y="74"/>
                  <a:pt x="50" y="72"/>
                  <a:pt x="51" y="71"/>
                </a:cubicBezTo>
                <a:cubicBezTo>
                  <a:pt x="51" y="70"/>
                  <a:pt x="53" y="70"/>
                  <a:pt x="54" y="70"/>
                </a:cubicBezTo>
                <a:cubicBezTo>
                  <a:pt x="101" y="96"/>
                  <a:pt x="101" y="96"/>
                  <a:pt x="101" y="96"/>
                </a:cubicBezTo>
                <a:cubicBezTo>
                  <a:pt x="101" y="74"/>
                  <a:pt x="101" y="74"/>
                  <a:pt x="101" y="74"/>
                </a:cubicBezTo>
                <a:cubicBezTo>
                  <a:pt x="63" y="53"/>
                  <a:pt x="63" y="53"/>
                  <a:pt x="63" y="53"/>
                </a:cubicBezTo>
                <a:cubicBezTo>
                  <a:pt x="62" y="53"/>
                  <a:pt x="62" y="51"/>
                  <a:pt x="62" y="50"/>
                </a:cubicBezTo>
                <a:cubicBezTo>
                  <a:pt x="63" y="49"/>
                  <a:pt x="64" y="49"/>
                  <a:pt x="65" y="49"/>
                </a:cubicBezTo>
                <a:cubicBezTo>
                  <a:pt x="101" y="69"/>
                  <a:pt x="101" y="69"/>
                  <a:pt x="101" y="69"/>
                </a:cubicBezTo>
                <a:lnTo>
                  <a:pt x="101" y="22"/>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8" name="Freeform 58"/>
          <p:cNvSpPr>
            <a:spLocks noEditPoints="1"/>
          </p:cNvSpPr>
          <p:nvPr/>
        </p:nvSpPr>
        <p:spPr bwMode="auto">
          <a:xfrm>
            <a:off x="5376514" y="2476273"/>
            <a:ext cx="385662" cy="390423"/>
          </a:xfrm>
          <a:custGeom>
            <a:avLst/>
            <a:gdLst>
              <a:gd name="T0" fmla="*/ 189 w 236"/>
              <a:gd name="T1" fmla="*/ 60 h 239"/>
              <a:gd name="T2" fmla="*/ 196 w 236"/>
              <a:gd name="T3" fmla="*/ 122 h 239"/>
              <a:gd name="T4" fmla="*/ 198 w 236"/>
              <a:gd name="T5" fmla="*/ 136 h 239"/>
              <a:gd name="T6" fmla="*/ 208 w 236"/>
              <a:gd name="T7" fmla="*/ 157 h 239"/>
              <a:gd name="T8" fmla="*/ 189 w 236"/>
              <a:gd name="T9" fmla="*/ 195 h 239"/>
              <a:gd name="T10" fmla="*/ 168 w 236"/>
              <a:gd name="T11" fmla="*/ 156 h 239"/>
              <a:gd name="T12" fmla="*/ 168 w 236"/>
              <a:gd name="T13" fmla="*/ 78 h 239"/>
              <a:gd name="T14" fmla="*/ 182 w 236"/>
              <a:gd name="T15" fmla="*/ 92 h 239"/>
              <a:gd name="T16" fmla="*/ 185 w 236"/>
              <a:gd name="T17" fmla="*/ 107 h 239"/>
              <a:gd name="T18" fmla="*/ 189 w 236"/>
              <a:gd name="T19" fmla="*/ 141 h 239"/>
              <a:gd name="T20" fmla="*/ 189 w 236"/>
              <a:gd name="T21" fmla="*/ 130 h 239"/>
              <a:gd name="T22" fmla="*/ 168 w 236"/>
              <a:gd name="T23" fmla="*/ 155 h 239"/>
              <a:gd name="T24" fmla="*/ 160 w 236"/>
              <a:gd name="T25" fmla="*/ 138 h 239"/>
              <a:gd name="T26" fmla="*/ 165 w 236"/>
              <a:gd name="T27" fmla="*/ 172 h 239"/>
              <a:gd name="T28" fmla="*/ 168 w 236"/>
              <a:gd name="T29" fmla="*/ 16 h 239"/>
              <a:gd name="T30" fmla="*/ 163 w 236"/>
              <a:gd name="T31" fmla="*/ 49 h 239"/>
              <a:gd name="T32" fmla="*/ 168 w 236"/>
              <a:gd name="T33" fmla="*/ 78 h 239"/>
              <a:gd name="T34" fmla="*/ 159 w 236"/>
              <a:gd name="T35" fmla="*/ 118 h 239"/>
              <a:gd name="T36" fmla="*/ 159 w 236"/>
              <a:gd name="T37" fmla="*/ 209 h 239"/>
              <a:gd name="T38" fmla="*/ 159 w 236"/>
              <a:gd name="T39" fmla="*/ 5 h 239"/>
              <a:gd name="T40" fmla="*/ 159 w 236"/>
              <a:gd name="T41" fmla="*/ 40 h 239"/>
              <a:gd name="T42" fmla="*/ 144 w 236"/>
              <a:gd name="T43" fmla="*/ 89 h 239"/>
              <a:gd name="T44" fmla="*/ 159 w 236"/>
              <a:gd name="T45" fmla="*/ 108 h 239"/>
              <a:gd name="T46" fmla="*/ 159 w 236"/>
              <a:gd name="T47" fmla="*/ 136 h 239"/>
              <a:gd name="T48" fmla="*/ 144 w 236"/>
              <a:gd name="T49" fmla="*/ 162 h 239"/>
              <a:gd name="T50" fmla="*/ 151 w 236"/>
              <a:gd name="T51" fmla="*/ 143 h 239"/>
              <a:gd name="T52" fmla="*/ 146 w 236"/>
              <a:gd name="T53" fmla="*/ 109 h 239"/>
              <a:gd name="T54" fmla="*/ 123 w 236"/>
              <a:gd name="T55" fmla="*/ 7 h 239"/>
              <a:gd name="T56" fmla="*/ 144 w 236"/>
              <a:gd name="T57" fmla="*/ 0 h 239"/>
              <a:gd name="T58" fmla="*/ 144 w 236"/>
              <a:gd name="T59" fmla="*/ 187 h 239"/>
              <a:gd name="T60" fmla="*/ 123 w 236"/>
              <a:gd name="T61" fmla="*/ 225 h 239"/>
              <a:gd name="T62" fmla="*/ 140 w 236"/>
              <a:gd name="T63" fmla="*/ 96 h 239"/>
              <a:gd name="T64" fmla="*/ 123 w 236"/>
              <a:gd name="T65" fmla="*/ 135 h 239"/>
              <a:gd name="T66" fmla="*/ 137 w 236"/>
              <a:gd name="T67" fmla="*/ 113 h 239"/>
              <a:gd name="T68" fmla="*/ 123 w 236"/>
              <a:gd name="T69" fmla="*/ 82 h 239"/>
              <a:gd name="T70" fmla="*/ 125 w 236"/>
              <a:gd name="T71" fmla="*/ 171 h 239"/>
              <a:gd name="T72" fmla="*/ 123 w 236"/>
              <a:gd name="T73" fmla="*/ 7 h 239"/>
              <a:gd name="T74" fmla="*/ 123 w 236"/>
              <a:gd name="T75" fmla="*/ 7 h 239"/>
              <a:gd name="T76" fmla="*/ 123 w 236"/>
              <a:gd name="T77" fmla="*/ 177 h 239"/>
              <a:gd name="T78" fmla="*/ 121 w 236"/>
              <a:gd name="T79" fmla="*/ 162 h 239"/>
              <a:gd name="T80" fmla="*/ 123 w 236"/>
              <a:gd name="T81" fmla="*/ 135 h 239"/>
              <a:gd name="T82" fmla="*/ 99 w 236"/>
              <a:gd name="T83" fmla="*/ 124 h 239"/>
              <a:gd name="T84" fmla="*/ 106 w 236"/>
              <a:gd name="T85" fmla="*/ 164 h 239"/>
              <a:gd name="T86" fmla="*/ 108 w 236"/>
              <a:gd name="T87" fmla="*/ 179 h 239"/>
              <a:gd name="T88" fmla="*/ 118 w 236"/>
              <a:gd name="T89" fmla="*/ 199 h 239"/>
              <a:gd name="T90" fmla="*/ 123 w 236"/>
              <a:gd name="T91" fmla="*/ 99 h 239"/>
              <a:gd name="T92" fmla="*/ 99 w 236"/>
              <a:gd name="T93" fmla="*/ 18 h 239"/>
              <a:gd name="T94" fmla="*/ 99 w 236"/>
              <a:gd name="T95" fmla="*/ 18 h 239"/>
              <a:gd name="T96" fmla="*/ 89 w 236"/>
              <a:gd name="T97" fmla="*/ 212 h 239"/>
              <a:gd name="T98" fmla="*/ 99 w 236"/>
              <a:gd name="T99" fmla="*/ 183 h 239"/>
              <a:gd name="T100" fmla="*/ 71 w 236"/>
              <a:gd name="T101" fmla="*/ 227 h 239"/>
              <a:gd name="T102" fmla="*/ 95 w 236"/>
              <a:gd name="T103" fmla="*/ 117 h 239"/>
              <a:gd name="T104" fmla="*/ 71 w 236"/>
              <a:gd name="T105" fmla="*/ 160 h 239"/>
              <a:gd name="T106" fmla="*/ 92 w 236"/>
              <a:gd name="T107" fmla="*/ 134 h 239"/>
              <a:gd name="T108" fmla="*/ 71 w 236"/>
              <a:gd name="T109" fmla="*/ 107 h 239"/>
              <a:gd name="T110" fmla="*/ 7 w 236"/>
              <a:gd name="T111" fmla="*/ 91 h 239"/>
              <a:gd name="T112" fmla="*/ 70 w 236"/>
              <a:gd name="T113" fmla="*/ 181 h 239"/>
              <a:gd name="T114" fmla="*/ 71 w 236"/>
              <a:gd name="T115" fmla="*/ 149 h 239"/>
              <a:gd name="T116" fmla="*/ 52 w 236"/>
              <a:gd name="T117" fmla="*/ 133 h 239"/>
              <a:gd name="T118" fmla="*/ 35 w 236"/>
              <a:gd name="T119" fmla="*/ 109 h 239"/>
              <a:gd name="T120" fmla="*/ 71 w 236"/>
              <a:gd name="T121" fmla="*/ 31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6" h="239">
                <a:moveTo>
                  <a:pt x="189" y="195"/>
                </a:moveTo>
                <a:cubicBezTo>
                  <a:pt x="216" y="182"/>
                  <a:pt x="216" y="182"/>
                  <a:pt x="216" y="182"/>
                </a:cubicBezTo>
                <a:cubicBezTo>
                  <a:pt x="230" y="176"/>
                  <a:pt x="236" y="159"/>
                  <a:pt x="229" y="146"/>
                </a:cubicBezTo>
                <a:cubicBezTo>
                  <a:pt x="189" y="60"/>
                  <a:pt x="189" y="60"/>
                  <a:pt x="189" y="60"/>
                </a:cubicBezTo>
                <a:cubicBezTo>
                  <a:pt x="189" y="107"/>
                  <a:pt x="189" y="107"/>
                  <a:pt x="189" y="107"/>
                </a:cubicBezTo>
                <a:cubicBezTo>
                  <a:pt x="190" y="108"/>
                  <a:pt x="190" y="108"/>
                  <a:pt x="190" y="109"/>
                </a:cubicBezTo>
                <a:cubicBezTo>
                  <a:pt x="196" y="122"/>
                  <a:pt x="196" y="122"/>
                  <a:pt x="196" y="122"/>
                </a:cubicBezTo>
                <a:cubicBezTo>
                  <a:pt x="196" y="122"/>
                  <a:pt x="196" y="122"/>
                  <a:pt x="196" y="122"/>
                </a:cubicBezTo>
                <a:cubicBezTo>
                  <a:pt x="197" y="124"/>
                  <a:pt x="196" y="126"/>
                  <a:pt x="194" y="127"/>
                </a:cubicBezTo>
                <a:cubicBezTo>
                  <a:pt x="189" y="130"/>
                  <a:pt x="189" y="130"/>
                  <a:pt x="189" y="130"/>
                </a:cubicBezTo>
                <a:cubicBezTo>
                  <a:pt x="189" y="141"/>
                  <a:pt x="189" y="141"/>
                  <a:pt x="189" y="141"/>
                </a:cubicBezTo>
                <a:cubicBezTo>
                  <a:pt x="198" y="136"/>
                  <a:pt x="198" y="136"/>
                  <a:pt x="198" y="136"/>
                </a:cubicBezTo>
                <a:cubicBezTo>
                  <a:pt x="201" y="135"/>
                  <a:pt x="203" y="136"/>
                  <a:pt x="204" y="138"/>
                </a:cubicBezTo>
                <a:cubicBezTo>
                  <a:pt x="210" y="151"/>
                  <a:pt x="210" y="151"/>
                  <a:pt x="210" y="151"/>
                </a:cubicBezTo>
                <a:cubicBezTo>
                  <a:pt x="210" y="151"/>
                  <a:pt x="210" y="151"/>
                  <a:pt x="210" y="151"/>
                </a:cubicBezTo>
                <a:cubicBezTo>
                  <a:pt x="211" y="153"/>
                  <a:pt x="210" y="156"/>
                  <a:pt x="208" y="157"/>
                </a:cubicBezTo>
                <a:cubicBezTo>
                  <a:pt x="189" y="166"/>
                  <a:pt x="189" y="166"/>
                  <a:pt x="189" y="166"/>
                </a:cubicBezTo>
                <a:lnTo>
                  <a:pt x="189" y="195"/>
                </a:lnTo>
                <a:close/>
                <a:moveTo>
                  <a:pt x="168" y="204"/>
                </a:moveTo>
                <a:cubicBezTo>
                  <a:pt x="189" y="195"/>
                  <a:pt x="189" y="195"/>
                  <a:pt x="189" y="195"/>
                </a:cubicBezTo>
                <a:cubicBezTo>
                  <a:pt x="189" y="166"/>
                  <a:pt x="189" y="166"/>
                  <a:pt x="189" y="166"/>
                </a:cubicBezTo>
                <a:cubicBezTo>
                  <a:pt x="180" y="170"/>
                  <a:pt x="180" y="170"/>
                  <a:pt x="180" y="170"/>
                </a:cubicBezTo>
                <a:cubicBezTo>
                  <a:pt x="178" y="171"/>
                  <a:pt x="175" y="170"/>
                  <a:pt x="174" y="168"/>
                </a:cubicBezTo>
                <a:cubicBezTo>
                  <a:pt x="168" y="156"/>
                  <a:pt x="168" y="156"/>
                  <a:pt x="168" y="156"/>
                </a:cubicBezTo>
                <a:cubicBezTo>
                  <a:pt x="168" y="204"/>
                  <a:pt x="168" y="204"/>
                  <a:pt x="168" y="204"/>
                </a:cubicBezTo>
                <a:close/>
                <a:moveTo>
                  <a:pt x="189" y="60"/>
                </a:moveTo>
                <a:cubicBezTo>
                  <a:pt x="168" y="16"/>
                  <a:pt x="168" y="16"/>
                  <a:pt x="168" y="16"/>
                </a:cubicBezTo>
                <a:cubicBezTo>
                  <a:pt x="168" y="78"/>
                  <a:pt x="168" y="78"/>
                  <a:pt x="168" y="78"/>
                </a:cubicBezTo>
                <a:cubicBezTo>
                  <a:pt x="171" y="77"/>
                  <a:pt x="171" y="77"/>
                  <a:pt x="171" y="77"/>
                </a:cubicBezTo>
                <a:cubicBezTo>
                  <a:pt x="173" y="76"/>
                  <a:pt x="175" y="77"/>
                  <a:pt x="176" y="79"/>
                </a:cubicBezTo>
                <a:cubicBezTo>
                  <a:pt x="182" y="92"/>
                  <a:pt x="182" y="92"/>
                  <a:pt x="182" y="92"/>
                </a:cubicBezTo>
                <a:cubicBezTo>
                  <a:pt x="182" y="92"/>
                  <a:pt x="182" y="92"/>
                  <a:pt x="182" y="92"/>
                </a:cubicBezTo>
                <a:cubicBezTo>
                  <a:pt x="183" y="94"/>
                  <a:pt x="182" y="97"/>
                  <a:pt x="180" y="98"/>
                </a:cubicBezTo>
                <a:cubicBezTo>
                  <a:pt x="168" y="103"/>
                  <a:pt x="168" y="103"/>
                  <a:pt x="168" y="103"/>
                </a:cubicBezTo>
                <a:cubicBezTo>
                  <a:pt x="168" y="114"/>
                  <a:pt x="168" y="114"/>
                  <a:pt x="168" y="114"/>
                </a:cubicBezTo>
                <a:cubicBezTo>
                  <a:pt x="185" y="107"/>
                  <a:pt x="185" y="107"/>
                  <a:pt x="185" y="107"/>
                </a:cubicBezTo>
                <a:cubicBezTo>
                  <a:pt x="186" y="106"/>
                  <a:pt x="188" y="106"/>
                  <a:pt x="189" y="107"/>
                </a:cubicBezTo>
                <a:cubicBezTo>
                  <a:pt x="189" y="60"/>
                  <a:pt x="189" y="60"/>
                  <a:pt x="189" y="60"/>
                </a:cubicBezTo>
                <a:close/>
                <a:moveTo>
                  <a:pt x="189" y="130"/>
                </a:moveTo>
                <a:cubicBezTo>
                  <a:pt x="189" y="141"/>
                  <a:pt x="189" y="141"/>
                  <a:pt x="189" y="141"/>
                </a:cubicBezTo>
                <a:cubicBezTo>
                  <a:pt x="170" y="150"/>
                  <a:pt x="170" y="150"/>
                  <a:pt x="170" y="150"/>
                </a:cubicBezTo>
                <a:cubicBezTo>
                  <a:pt x="169" y="150"/>
                  <a:pt x="169" y="151"/>
                  <a:pt x="168" y="151"/>
                </a:cubicBezTo>
                <a:cubicBezTo>
                  <a:pt x="168" y="139"/>
                  <a:pt x="168" y="139"/>
                  <a:pt x="168" y="139"/>
                </a:cubicBezTo>
                <a:lnTo>
                  <a:pt x="189" y="130"/>
                </a:lnTo>
                <a:close/>
                <a:moveTo>
                  <a:pt x="159" y="209"/>
                </a:moveTo>
                <a:cubicBezTo>
                  <a:pt x="168" y="204"/>
                  <a:pt x="168" y="204"/>
                  <a:pt x="168" y="204"/>
                </a:cubicBezTo>
                <a:cubicBezTo>
                  <a:pt x="168" y="156"/>
                  <a:pt x="168" y="156"/>
                  <a:pt x="168" y="156"/>
                </a:cubicBezTo>
                <a:cubicBezTo>
                  <a:pt x="168" y="155"/>
                  <a:pt x="168" y="155"/>
                  <a:pt x="168" y="155"/>
                </a:cubicBezTo>
                <a:cubicBezTo>
                  <a:pt x="168" y="154"/>
                  <a:pt x="168" y="152"/>
                  <a:pt x="168" y="151"/>
                </a:cubicBezTo>
                <a:cubicBezTo>
                  <a:pt x="168" y="139"/>
                  <a:pt x="168" y="139"/>
                  <a:pt x="168" y="139"/>
                </a:cubicBezTo>
                <a:cubicBezTo>
                  <a:pt x="166" y="141"/>
                  <a:pt x="166" y="141"/>
                  <a:pt x="166" y="141"/>
                </a:cubicBezTo>
                <a:cubicBezTo>
                  <a:pt x="164" y="142"/>
                  <a:pt x="161" y="141"/>
                  <a:pt x="160" y="138"/>
                </a:cubicBezTo>
                <a:cubicBezTo>
                  <a:pt x="159" y="136"/>
                  <a:pt x="159" y="136"/>
                  <a:pt x="159" y="136"/>
                </a:cubicBezTo>
                <a:cubicBezTo>
                  <a:pt x="159" y="160"/>
                  <a:pt x="159" y="160"/>
                  <a:pt x="159" y="160"/>
                </a:cubicBezTo>
                <a:cubicBezTo>
                  <a:pt x="165" y="172"/>
                  <a:pt x="165" y="172"/>
                  <a:pt x="165" y="172"/>
                </a:cubicBezTo>
                <a:cubicBezTo>
                  <a:pt x="165" y="172"/>
                  <a:pt x="165" y="172"/>
                  <a:pt x="165" y="172"/>
                </a:cubicBezTo>
                <a:cubicBezTo>
                  <a:pt x="166" y="175"/>
                  <a:pt x="165" y="177"/>
                  <a:pt x="163" y="178"/>
                </a:cubicBezTo>
                <a:cubicBezTo>
                  <a:pt x="159" y="180"/>
                  <a:pt x="159" y="180"/>
                  <a:pt x="159" y="180"/>
                </a:cubicBezTo>
                <a:cubicBezTo>
                  <a:pt x="159" y="209"/>
                  <a:pt x="159" y="209"/>
                  <a:pt x="159" y="209"/>
                </a:cubicBezTo>
                <a:close/>
                <a:moveTo>
                  <a:pt x="168" y="16"/>
                </a:moveTo>
                <a:cubicBezTo>
                  <a:pt x="168" y="15"/>
                  <a:pt x="168" y="15"/>
                  <a:pt x="168" y="15"/>
                </a:cubicBezTo>
                <a:cubicBezTo>
                  <a:pt x="166" y="11"/>
                  <a:pt x="163" y="7"/>
                  <a:pt x="159" y="5"/>
                </a:cubicBezTo>
                <a:cubicBezTo>
                  <a:pt x="159" y="40"/>
                  <a:pt x="159" y="40"/>
                  <a:pt x="159" y="40"/>
                </a:cubicBezTo>
                <a:cubicBezTo>
                  <a:pt x="163" y="49"/>
                  <a:pt x="163" y="49"/>
                  <a:pt x="163" y="49"/>
                </a:cubicBezTo>
                <a:cubicBezTo>
                  <a:pt x="163" y="49"/>
                  <a:pt x="163" y="49"/>
                  <a:pt x="163" y="49"/>
                </a:cubicBezTo>
                <a:cubicBezTo>
                  <a:pt x="166" y="55"/>
                  <a:pt x="164" y="61"/>
                  <a:pt x="159" y="65"/>
                </a:cubicBezTo>
                <a:cubicBezTo>
                  <a:pt x="159" y="82"/>
                  <a:pt x="159" y="82"/>
                  <a:pt x="159" y="82"/>
                </a:cubicBezTo>
                <a:cubicBezTo>
                  <a:pt x="168" y="78"/>
                  <a:pt x="168" y="78"/>
                  <a:pt x="168" y="78"/>
                </a:cubicBezTo>
                <a:cubicBezTo>
                  <a:pt x="168" y="16"/>
                  <a:pt x="168" y="16"/>
                  <a:pt x="168" y="16"/>
                </a:cubicBezTo>
                <a:close/>
                <a:moveTo>
                  <a:pt x="168" y="103"/>
                </a:moveTo>
                <a:cubicBezTo>
                  <a:pt x="168" y="114"/>
                  <a:pt x="168" y="114"/>
                  <a:pt x="168" y="114"/>
                </a:cubicBezTo>
                <a:cubicBezTo>
                  <a:pt x="159" y="118"/>
                  <a:pt x="159" y="118"/>
                  <a:pt x="159" y="118"/>
                </a:cubicBezTo>
                <a:cubicBezTo>
                  <a:pt x="159" y="108"/>
                  <a:pt x="159" y="108"/>
                  <a:pt x="159" y="108"/>
                </a:cubicBezTo>
                <a:lnTo>
                  <a:pt x="168" y="103"/>
                </a:lnTo>
                <a:close/>
                <a:moveTo>
                  <a:pt x="144" y="216"/>
                </a:moveTo>
                <a:cubicBezTo>
                  <a:pt x="159" y="209"/>
                  <a:pt x="159" y="209"/>
                  <a:pt x="159" y="209"/>
                </a:cubicBezTo>
                <a:cubicBezTo>
                  <a:pt x="159" y="180"/>
                  <a:pt x="159" y="180"/>
                  <a:pt x="159" y="180"/>
                </a:cubicBezTo>
                <a:cubicBezTo>
                  <a:pt x="144" y="187"/>
                  <a:pt x="144" y="187"/>
                  <a:pt x="144" y="187"/>
                </a:cubicBezTo>
                <a:cubicBezTo>
                  <a:pt x="144" y="216"/>
                  <a:pt x="144" y="216"/>
                  <a:pt x="144" y="216"/>
                </a:cubicBezTo>
                <a:close/>
                <a:moveTo>
                  <a:pt x="159" y="5"/>
                </a:moveTo>
                <a:cubicBezTo>
                  <a:pt x="155" y="2"/>
                  <a:pt x="149" y="0"/>
                  <a:pt x="144" y="0"/>
                </a:cubicBezTo>
                <a:cubicBezTo>
                  <a:pt x="144" y="22"/>
                  <a:pt x="144" y="22"/>
                  <a:pt x="144" y="22"/>
                </a:cubicBezTo>
                <a:cubicBezTo>
                  <a:pt x="148" y="23"/>
                  <a:pt x="152" y="25"/>
                  <a:pt x="154" y="30"/>
                </a:cubicBezTo>
                <a:cubicBezTo>
                  <a:pt x="159" y="40"/>
                  <a:pt x="159" y="40"/>
                  <a:pt x="159" y="40"/>
                </a:cubicBezTo>
                <a:cubicBezTo>
                  <a:pt x="159" y="5"/>
                  <a:pt x="159" y="5"/>
                  <a:pt x="159" y="5"/>
                </a:cubicBezTo>
                <a:close/>
                <a:moveTo>
                  <a:pt x="159" y="65"/>
                </a:moveTo>
                <a:cubicBezTo>
                  <a:pt x="159" y="82"/>
                  <a:pt x="159" y="82"/>
                  <a:pt x="159" y="82"/>
                </a:cubicBezTo>
                <a:cubicBezTo>
                  <a:pt x="144" y="89"/>
                  <a:pt x="144" y="89"/>
                  <a:pt x="144" y="89"/>
                </a:cubicBezTo>
                <a:cubicBezTo>
                  <a:pt x="144" y="72"/>
                  <a:pt x="144" y="72"/>
                  <a:pt x="144" y="72"/>
                </a:cubicBezTo>
                <a:cubicBezTo>
                  <a:pt x="157" y="66"/>
                  <a:pt x="157" y="66"/>
                  <a:pt x="157" y="66"/>
                </a:cubicBezTo>
                <a:cubicBezTo>
                  <a:pt x="158" y="66"/>
                  <a:pt x="159" y="66"/>
                  <a:pt x="159" y="65"/>
                </a:cubicBezTo>
                <a:close/>
                <a:moveTo>
                  <a:pt x="159" y="108"/>
                </a:moveTo>
                <a:cubicBezTo>
                  <a:pt x="159" y="118"/>
                  <a:pt x="159" y="118"/>
                  <a:pt x="159" y="118"/>
                </a:cubicBezTo>
                <a:cubicBezTo>
                  <a:pt x="156" y="120"/>
                  <a:pt x="156" y="120"/>
                  <a:pt x="156" y="120"/>
                </a:cubicBezTo>
                <a:cubicBezTo>
                  <a:pt x="154" y="121"/>
                  <a:pt x="153" y="123"/>
                  <a:pt x="154" y="126"/>
                </a:cubicBezTo>
                <a:cubicBezTo>
                  <a:pt x="159" y="136"/>
                  <a:pt x="159" y="136"/>
                  <a:pt x="159" y="136"/>
                </a:cubicBezTo>
                <a:cubicBezTo>
                  <a:pt x="159" y="160"/>
                  <a:pt x="159" y="160"/>
                  <a:pt x="159" y="160"/>
                </a:cubicBezTo>
                <a:cubicBezTo>
                  <a:pt x="159" y="159"/>
                  <a:pt x="159" y="159"/>
                  <a:pt x="159" y="159"/>
                </a:cubicBezTo>
                <a:cubicBezTo>
                  <a:pt x="158" y="157"/>
                  <a:pt x="155" y="156"/>
                  <a:pt x="153" y="157"/>
                </a:cubicBezTo>
                <a:cubicBezTo>
                  <a:pt x="144" y="162"/>
                  <a:pt x="144" y="162"/>
                  <a:pt x="144" y="162"/>
                </a:cubicBezTo>
                <a:cubicBezTo>
                  <a:pt x="144" y="151"/>
                  <a:pt x="144" y="151"/>
                  <a:pt x="144" y="151"/>
                </a:cubicBezTo>
                <a:cubicBezTo>
                  <a:pt x="149" y="148"/>
                  <a:pt x="149" y="148"/>
                  <a:pt x="149" y="148"/>
                </a:cubicBezTo>
                <a:cubicBezTo>
                  <a:pt x="151" y="147"/>
                  <a:pt x="152" y="145"/>
                  <a:pt x="151" y="143"/>
                </a:cubicBezTo>
                <a:cubicBezTo>
                  <a:pt x="151" y="143"/>
                  <a:pt x="151" y="143"/>
                  <a:pt x="151" y="143"/>
                </a:cubicBezTo>
                <a:cubicBezTo>
                  <a:pt x="145" y="130"/>
                  <a:pt x="145" y="130"/>
                  <a:pt x="145" y="130"/>
                </a:cubicBezTo>
                <a:cubicBezTo>
                  <a:pt x="145" y="129"/>
                  <a:pt x="144" y="129"/>
                  <a:pt x="144" y="128"/>
                </a:cubicBezTo>
                <a:cubicBezTo>
                  <a:pt x="144" y="104"/>
                  <a:pt x="144" y="104"/>
                  <a:pt x="144" y="104"/>
                </a:cubicBezTo>
                <a:cubicBezTo>
                  <a:pt x="146" y="109"/>
                  <a:pt x="146" y="109"/>
                  <a:pt x="146" y="109"/>
                </a:cubicBezTo>
                <a:cubicBezTo>
                  <a:pt x="147" y="111"/>
                  <a:pt x="150" y="112"/>
                  <a:pt x="152" y="111"/>
                </a:cubicBezTo>
                <a:lnTo>
                  <a:pt x="159" y="108"/>
                </a:lnTo>
                <a:close/>
                <a:moveTo>
                  <a:pt x="132" y="2"/>
                </a:moveTo>
                <a:cubicBezTo>
                  <a:pt x="123" y="7"/>
                  <a:pt x="123" y="7"/>
                  <a:pt x="123" y="7"/>
                </a:cubicBezTo>
                <a:cubicBezTo>
                  <a:pt x="123" y="30"/>
                  <a:pt x="123" y="30"/>
                  <a:pt x="123" y="30"/>
                </a:cubicBezTo>
                <a:cubicBezTo>
                  <a:pt x="137" y="23"/>
                  <a:pt x="137" y="23"/>
                  <a:pt x="137" y="23"/>
                </a:cubicBezTo>
                <a:cubicBezTo>
                  <a:pt x="139" y="22"/>
                  <a:pt x="142" y="22"/>
                  <a:pt x="144" y="22"/>
                </a:cubicBezTo>
                <a:cubicBezTo>
                  <a:pt x="144" y="0"/>
                  <a:pt x="144" y="0"/>
                  <a:pt x="144" y="0"/>
                </a:cubicBezTo>
                <a:cubicBezTo>
                  <a:pt x="140" y="0"/>
                  <a:pt x="136" y="1"/>
                  <a:pt x="132" y="2"/>
                </a:cubicBezTo>
                <a:close/>
                <a:moveTo>
                  <a:pt x="123" y="225"/>
                </a:moveTo>
                <a:cubicBezTo>
                  <a:pt x="144" y="216"/>
                  <a:pt x="144" y="216"/>
                  <a:pt x="144" y="216"/>
                </a:cubicBezTo>
                <a:cubicBezTo>
                  <a:pt x="144" y="187"/>
                  <a:pt x="144" y="187"/>
                  <a:pt x="144" y="187"/>
                </a:cubicBezTo>
                <a:cubicBezTo>
                  <a:pt x="135" y="191"/>
                  <a:pt x="135" y="191"/>
                  <a:pt x="135" y="191"/>
                </a:cubicBezTo>
                <a:cubicBezTo>
                  <a:pt x="133" y="192"/>
                  <a:pt x="130" y="191"/>
                  <a:pt x="129" y="189"/>
                </a:cubicBezTo>
                <a:cubicBezTo>
                  <a:pt x="123" y="177"/>
                  <a:pt x="123" y="177"/>
                  <a:pt x="123" y="177"/>
                </a:cubicBezTo>
                <a:cubicBezTo>
                  <a:pt x="123" y="225"/>
                  <a:pt x="123" y="225"/>
                  <a:pt x="123" y="225"/>
                </a:cubicBezTo>
                <a:close/>
                <a:moveTo>
                  <a:pt x="144" y="72"/>
                </a:moveTo>
                <a:cubicBezTo>
                  <a:pt x="144" y="89"/>
                  <a:pt x="144" y="89"/>
                  <a:pt x="144" y="89"/>
                </a:cubicBezTo>
                <a:cubicBezTo>
                  <a:pt x="142" y="90"/>
                  <a:pt x="142" y="90"/>
                  <a:pt x="142" y="90"/>
                </a:cubicBezTo>
                <a:cubicBezTo>
                  <a:pt x="140" y="91"/>
                  <a:pt x="139" y="94"/>
                  <a:pt x="140" y="96"/>
                </a:cubicBezTo>
                <a:cubicBezTo>
                  <a:pt x="144" y="104"/>
                  <a:pt x="144" y="104"/>
                  <a:pt x="144" y="104"/>
                </a:cubicBezTo>
                <a:cubicBezTo>
                  <a:pt x="144" y="128"/>
                  <a:pt x="144" y="128"/>
                  <a:pt x="144" y="128"/>
                </a:cubicBezTo>
                <a:cubicBezTo>
                  <a:pt x="143" y="127"/>
                  <a:pt x="141" y="127"/>
                  <a:pt x="139" y="128"/>
                </a:cubicBezTo>
                <a:cubicBezTo>
                  <a:pt x="123" y="135"/>
                  <a:pt x="123" y="135"/>
                  <a:pt x="123" y="135"/>
                </a:cubicBezTo>
                <a:cubicBezTo>
                  <a:pt x="123" y="125"/>
                  <a:pt x="123" y="125"/>
                  <a:pt x="123" y="125"/>
                </a:cubicBezTo>
                <a:cubicBezTo>
                  <a:pt x="135" y="119"/>
                  <a:pt x="135" y="119"/>
                  <a:pt x="135" y="119"/>
                </a:cubicBezTo>
                <a:cubicBezTo>
                  <a:pt x="137" y="118"/>
                  <a:pt x="138" y="115"/>
                  <a:pt x="137" y="113"/>
                </a:cubicBezTo>
                <a:cubicBezTo>
                  <a:pt x="137" y="113"/>
                  <a:pt x="137" y="113"/>
                  <a:pt x="137" y="113"/>
                </a:cubicBezTo>
                <a:cubicBezTo>
                  <a:pt x="131" y="100"/>
                  <a:pt x="131" y="100"/>
                  <a:pt x="131" y="100"/>
                </a:cubicBezTo>
                <a:cubicBezTo>
                  <a:pt x="130" y="98"/>
                  <a:pt x="128" y="97"/>
                  <a:pt x="126" y="98"/>
                </a:cubicBezTo>
                <a:cubicBezTo>
                  <a:pt x="123" y="99"/>
                  <a:pt x="123" y="99"/>
                  <a:pt x="123" y="99"/>
                </a:cubicBezTo>
                <a:cubicBezTo>
                  <a:pt x="123" y="82"/>
                  <a:pt x="123" y="82"/>
                  <a:pt x="123" y="82"/>
                </a:cubicBezTo>
                <a:cubicBezTo>
                  <a:pt x="144" y="72"/>
                  <a:pt x="144" y="72"/>
                  <a:pt x="144" y="72"/>
                </a:cubicBezTo>
                <a:close/>
                <a:moveTo>
                  <a:pt x="144" y="151"/>
                </a:moveTo>
                <a:cubicBezTo>
                  <a:pt x="144" y="162"/>
                  <a:pt x="144" y="162"/>
                  <a:pt x="144" y="162"/>
                </a:cubicBezTo>
                <a:cubicBezTo>
                  <a:pt x="125" y="171"/>
                  <a:pt x="125" y="171"/>
                  <a:pt x="125" y="171"/>
                </a:cubicBezTo>
                <a:cubicBezTo>
                  <a:pt x="124" y="171"/>
                  <a:pt x="124" y="172"/>
                  <a:pt x="123" y="172"/>
                </a:cubicBezTo>
                <a:cubicBezTo>
                  <a:pt x="123" y="161"/>
                  <a:pt x="123" y="161"/>
                  <a:pt x="123" y="161"/>
                </a:cubicBezTo>
                <a:lnTo>
                  <a:pt x="144" y="151"/>
                </a:lnTo>
                <a:close/>
                <a:moveTo>
                  <a:pt x="123" y="7"/>
                </a:moveTo>
                <a:cubicBezTo>
                  <a:pt x="99" y="18"/>
                  <a:pt x="99" y="18"/>
                  <a:pt x="99" y="18"/>
                </a:cubicBezTo>
                <a:cubicBezTo>
                  <a:pt x="99" y="41"/>
                  <a:pt x="99" y="41"/>
                  <a:pt x="99" y="41"/>
                </a:cubicBezTo>
                <a:cubicBezTo>
                  <a:pt x="123" y="30"/>
                  <a:pt x="123" y="30"/>
                  <a:pt x="123" y="30"/>
                </a:cubicBezTo>
                <a:cubicBezTo>
                  <a:pt x="123" y="7"/>
                  <a:pt x="123" y="7"/>
                  <a:pt x="123" y="7"/>
                </a:cubicBezTo>
                <a:close/>
                <a:moveTo>
                  <a:pt x="99" y="236"/>
                </a:moveTo>
                <a:cubicBezTo>
                  <a:pt x="100" y="236"/>
                  <a:pt x="102" y="235"/>
                  <a:pt x="103" y="235"/>
                </a:cubicBezTo>
                <a:cubicBezTo>
                  <a:pt x="123" y="225"/>
                  <a:pt x="123" y="225"/>
                  <a:pt x="123" y="225"/>
                </a:cubicBezTo>
                <a:cubicBezTo>
                  <a:pt x="123" y="177"/>
                  <a:pt x="123" y="177"/>
                  <a:pt x="123" y="177"/>
                </a:cubicBezTo>
                <a:cubicBezTo>
                  <a:pt x="123" y="176"/>
                  <a:pt x="123" y="176"/>
                  <a:pt x="123" y="176"/>
                </a:cubicBezTo>
                <a:cubicBezTo>
                  <a:pt x="122" y="175"/>
                  <a:pt x="123" y="174"/>
                  <a:pt x="123" y="172"/>
                </a:cubicBezTo>
                <a:cubicBezTo>
                  <a:pt x="123" y="161"/>
                  <a:pt x="123" y="161"/>
                  <a:pt x="123" y="161"/>
                </a:cubicBezTo>
                <a:cubicBezTo>
                  <a:pt x="121" y="162"/>
                  <a:pt x="121" y="162"/>
                  <a:pt x="121" y="162"/>
                </a:cubicBezTo>
                <a:cubicBezTo>
                  <a:pt x="119" y="163"/>
                  <a:pt x="116" y="162"/>
                  <a:pt x="115" y="159"/>
                </a:cubicBezTo>
                <a:cubicBezTo>
                  <a:pt x="109" y="147"/>
                  <a:pt x="109" y="147"/>
                  <a:pt x="109" y="147"/>
                </a:cubicBezTo>
                <a:cubicBezTo>
                  <a:pt x="108" y="145"/>
                  <a:pt x="109" y="142"/>
                  <a:pt x="111" y="141"/>
                </a:cubicBezTo>
                <a:cubicBezTo>
                  <a:pt x="123" y="135"/>
                  <a:pt x="123" y="135"/>
                  <a:pt x="123" y="135"/>
                </a:cubicBezTo>
                <a:cubicBezTo>
                  <a:pt x="123" y="125"/>
                  <a:pt x="123" y="125"/>
                  <a:pt x="123" y="125"/>
                </a:cubicBezTo>
                <a:cubicBezTo>
                  <a:pt x="107" y="132"/>
                  <a:pt x="107" y="132"/>
                  <a:pt x="107" y="132"/>
                </a:cubicBezTo>
                <a:cubicBezTo>
                  <a:pt x="105" y="133"/>
                  <a:pt x="102" y="132"/>
                  <a:pt x="101" y="130"/>
                </a:cubicBezTo>
                <a:cubicBezTo>
                  <a:pt x="99" y="124"/>
                  <a:pt x="99" y="124"/>
                  <a:pt x="99" y="124"/>
                </a:cubicBezTo>
                <a:cubicBezTo>
                  <a:pt x="99" y="150"/>
                  <a:pt x="99" y="150"/>
                  <a:pt x="99" y="150"/>
                </a:cubicBezTo>
                <a:cubicBezTo>
                  <a:pt x="99" y="150"/>
                  <a:pt x="99" y="151"/>
                  <a:pt x="100" y="151"/>
                </a:cubicBezTo>
                <a:cubicBezTo>
                  <a:pt x="106" y="164"/>
                  <a:pt x="106" y="164"/>
                  <a:pt x="106" y="164"/>
                </a:cubicBezTo>
                <a:cubicBezTo>
                  <a:pt x="106" y="164"/>
                  <a:pt x="106" y="164"/>
                  <a:pt x="106" y="164"/>
                </a:cubicBezTo>
                <a:cubicBezTo>
                  <a:pt x="107" y="166"/>
                  <a:pt x="106" y="169"/>
                  <a:pt x="104" y="170"/>
                </a:cubicBezTo>
                <a:cubicBezTo>
                  <a:pt x="99" y="172"/>
                  <a:pt x="99" y="172"/>
                  <a:pt x="99" y="172"/>
                </a:cubicBezTo>
                <a:cubicBezTo>
                  <a:pt x="99" y="183"/>
                  <a:pt x="99" y="183"/>
                  <a:pt x="99" y="183"/>
                </a:cubicBezTo>
                <a:cubicBezTo>
                  <a:pt x="108" y="179"/>
                  <a:pt x="108" y="179"/>
                  <a:pt x="108" y="179"/>
                </a:cubicBezTo>
                <a:cubicBezTo>
                  <a:pt x="110" y="178"/>
                  <a:pt x="113" y="179"/>
                  <a:pt x="114" y="181"/>
                </a:cubicBezTo>
                <a:cubicBezTo>
                  <a:pt x="120" y="194"/>
                  <a:pt x="120" y="194"/>
                  <a:pt x="120" y="194"/>
                </a:cubicBezTo>
                <a:cubicBezTo>
                  <a:pt x="120" y="194"/>
                  <a:pt x="120" y="194"/>
                  <a:pt x="120" y="194"/>
                </a:cubicBezTo>
                <a:cubicBezTo>
                  <a:pt x="121" y="196"/>
                  <a:pt x="120" y="198"/>
                  <a:pt x="118" y="199"/>
                </a:cubicBezTo>
                <a:cubicBezTo>
                  <a:pt x="99" y="208"/>
                  <a:pt x="99" y="208"/>
                  <a:pt x="99" y="208"/>
                </a:cubicBezTo>
                <a:cubicBezTo>
                  <a:pt x="99" y="236"/>
                  <a:pt x="99" y="236"/>
                  <a:pt x="99" y="236"/>
                </a:cubicBezTo>
                <a:close/>
                <a:moveTo>
                  <a:pt x="123" y="82"/>
                </a:moveTo>
                <a:cubicBezTo>
                  <a:pt x="123" y="99"/>
                  <a:pt x="123" y="99"/>
                  <a:pt x="123" y="99"/>
                </a:cubicBezTo>
                <a:cubicBezTo>
                  <a:pt x="99" y="111"/>
                  <a:pt x="99" y="111"/>
                  <a:pt x="99" y="111"/>
                </a:cubicBezTo>
                <a:cubicBezTo>
                  <a:pt x="99" y="94"/>
                  <a:pt x="99" y="94"/>
                  <a:pt x="99" y="94"/>
                </a:cubicBezTo>
                <a:lnTo>
                  <a:pt x="123" y="82"/>
                </a:lnTo>
                <a:close/>
                <a:moveTo>
                  <a:pt x="99" y="18"/>
                </a:moveTo>
                <a:cubicBezTo>
                  <a:pt x="71" y="31"/>
                  <a:pt x="71" y="31"/>
                  <a:pt x="71" y="31"/>
                </a:cubicBezTo>
                <a:cubicBezTo>
                  <a:pt x="71" y="54"/>
                  <a:pt x="71" y="54"/>
                  <a:pt x="71" y="54"/>
                </a:cubicBezTo>
                <a:cubicBezTo>
                  <a:pt x="99" y="41"/>
                  <a:pt x="99" y="41"/>
                  <a:pt x="99" y="41"/>
                </a:cubicBezTo>
                <a:cubicBezTo>
                  <a:pt x="99" y="18"/>
                  <a:pt x="99" y="18"/>
                  <a:pt x="99" y="18"/>
                </a:cubicBezTo>
                <a:close/>
                <a:moveTo>
                  <a:pt x="71" y="227"/>
                </a:moveTo>
                <a:cubicBezTo>
                  <a:pt x="77" y="235"/>
                  <a:pt x="88" y="239"/>
                  <a:pt x="99" y="236"/>
                </a:cubicBezTo>
                <a:cubicBezTo>
                  <a:pt x="99" y="208"/>
                  <a:pt x="99" y="208"/>
                  <a:pt x="99" y="208"/>
                </a:cubicBezTo>
                <a:cubicBezTo>
                  <a:pt x="89" y="212"/>
                  <a:pt x="89" y="212"/>
                  <a:pt x="89" y="212"/>
                </a:cubicBezTo>
                <a:cubicBezTo>
                  <a:pt x="87" y="213"/>
                  <a:pt x="85" y="213"/>
                  <a:pt x="84" y="210"/>
                </a:cubicBezTo>
                <a:cubicBezTo>
                  <a:pt x="78" y="197"/>
                  <a:pt x="78" y="197"/>
                  <a:pt x="78" y="197"/>
                </a:cubicBezTo>
                <a:cubicBezTo>
                  <a:pt x="77" y="195"/>
                  <a:pt x="78" y="193"/>
                  <a:pt x="80" y="192"/>
                </a:cubicBezTo>
                <a:cubicBezTo>
                  <a:pt x="99" y="183"/>
                  <a:pt x="99" y="183"/>
                  <a:pt x="99" y="183"/>
                </a:cubicBezTo>
                <a:cubicBezTo>
                  <a:pt x="99" y="172"/>
                  <a:pt x="99" y="172"/>
                  <a:pt x="99" y="172"/>
                </a:cubicBezTo>
                <a:cubicBezTo>
                  <a:pt x="75" y="183"/>
                  <a:pt x="75" y="183"/>
                  <a:pt x="75" y="183"/>
                </a:cubicBezTo>
                <a:cubicBezTo>
                  <a:pt x="74" y="184"/>
                  <a:pt x="72" y="183"/>
                  <a:pt x="71" y="182"/>
                </a:cubicBezTo>
                <a:cubicBezTo>
                  <a:pt x="71" y="227"/>
                  <a:pt x="71" y="227"/>
                  <a:pt x="71" y="227"/>
                </a:cubicBezTo>
                <a:close/>
                <a:moveTo>
                  <a:pt x="99" y="94"/>
                </a:moveTo>
                <a:cubicBezTo>
                  <a:pt x="99" y="111"/>
                  <a:pt x="99" y="111"/>
                  <a:pt x="99" y="111"/>
                </a:cubicBezTo>
                <a:cubicBezTo>
                  <a:pt x="97" y="111"/>
                  <a:pt x="97" y="111"/>
                  <a:pt x="97" y="111"/>
                </a:cubicBezTo>
                <a:cubicBezTo>
                  <a:pt x="95" y="112"/>
                  <a:pt x="94" y="115"/>
                  <a:pt x="95" y="117"/>
                </a:cubicBezTo>
                <a:cubicBezTo>
                  <a:pt x="99" y="124"/>
                  <a:pt x="99" y="124"/>
                  <a:pt x="99" y="124"/>
                </a:cubicBezTo>
                <a:cubicBezTo>
                  <a:pt x="99" y="150"/>
                  <a:pt x="99" y="150"/>
                  <a:pt x="99" y="150"/>
                </a:cubicBezTo>
                <a:cubicBezTo>
                  <a:pt x="97" y="149"/>
                  <a:pt x="96" y="148"/>
                  <a:pt x="94" y="149"/>
                </a:cubicBezTo>
                <a:cubicBezTo>
                  <a:pt x="71" y="160"/>
                  <a:pt x="71" y="160"/>
                  <a:pt x="71" y="160"/>
                </a:cubicBezTo>
                <a:cubicBezTo>
                  <a:pt x="71" y="149"/>
                  <a:pt x="71" y="149"/>
                  <a:pt x="71" y="149"/>
                </a:cubicBezTo>
                <a:cubicBezTo>
                  <a:pt x="90" y="140"/>
                  <a:pt x="90" y="140"/>
                  <a:pt x="90" y="140"/>
                </a:cubicBezTo>
                <a:cubicBezTo>
                  <a:pt x="92" y="139"/>
                  <a:pt x="93" y="136"/>
                  <a:pt x="92" y="134"/>
                </a:cubicBezTo>
                <a:cubicBezTo>
                  <a:pt x="92" y="134"/>
                  <a:pt x="92" y="134"/>
                  <a:pt x="92" y="134"/>
                </a:cubicBezTo>
                <a:cubicBezTo>
                  <a:pt x="86" y="122"/>
                  <a:pt x="86" y="122"/>
                  <a:pt x="86" y="122"/>
                </a:cubicBezTo>
                <a:cubicBezTo>
                  <a:pt x="85" y="119"/>
                  <a:pt x="82" y="118"/>
                  <a:pt x="80" y="119"/>
                </a:cubicBezTo>
                <a:cubicBezTo>
                  <a:pt x="71" y="124"/>
                  <a:pt x="71" y="124"/>
                  <a:pt x="71" y="124"/>
                </a:cubicBezTo>
                <a:cubicBezTo>
                  <a:pt x="71" y="107"/>
                  <a:pt x="71" y="107"/>
                  <a:pt x="71" y="107"/>
                </a:cubicBezTo>
                <a:lnTo>
                  <a:pt x="99" y="94"/>
                </a:lnTo>
                <a:close/>
                <a:moveTo>
                  <a:pt x="71" y="31"/>
                </a:moveTo>
                <a:cubicBezTo>
                  <a:pt x="20" y="55"/>
                  <a:pt x="20" y="55"/>
                  <a:pt x="20" y="55"/>
                </a:cubicBezTo>
                <a:cubicBezTo>
                  <a:pt x="6" y="62"/>
                  <a:pt x="0" y="78"/>
                  <a:pt x="7" y="91"/>
                </a:cubicBezTo>
                <a:cubicBezTo>
                  <a:pt x="68" y="222"/>
                  <a:pt x="68" y="222"/>
                  <a:pt x="68" y="222"/>
                </a:cubicBezTo>
                <a:cubicBezTo>
                  <a:pt x="69" y="223"/>
                  <a:pt x="70" y="225"/>
                  <a:pt x="71" y="227"/>
                </a:cubicBezTo>
                <a:cubicBezTo>
                  <a:pt x="71" y="182"/>
                  <a:pt x="71" y="182"/>
                  <a:pt x="71" y="182"/>
                </a:cubicBezTo>
                <a:cubicBezTo>
                  <a:pt x="71" y="182"/>
                  <a:pt x="70" y="181"/>
                  <a:pt x="70" y="181"/>
                </a:cubicBezTo>
                <a:cubicBezTo>
                  <a:pt x="64" y="168"/>
                  <a:pt x="64" y="168"/>
                  <a:pt x="64" y="168"/>
                </a:cubicBezTo>
                <a:cubicBezTo>
                  <a:pt x="63" y="166"/>
                  <a:pt x="64" y="163"/>
                  <a:pt x="66" y="162"/>
                </a:cubicBezTo>
                <a:cubicBezTo>
                  <a:pt x="71" y="160"/>
                  <a:pt x="71" y="160"/>
                  <a:pt x="71" y="160"/>
                </a:cubicBezTo>
                <a:cubicBezTo>
                  <a:pt x="71" y="149"/>
                  <a:pt x="71" y="149"/>
                  <a:pt x="71" y="149"/>
                </a:cubicBezTo>
                <a:cubicBezTo>
                  <a:pt x="62" y="153"/>
                  <a:pt x="62" y="153"/>
                  <a:pt x="62" y="153"/>
                </a:cubicBezTo>
                <a:cubicBezTo>
                  <a:pt x="60" y="154"/>
                  <a:pt x="57" y="153"/>
                  <a:pt x="56" y="151"/>
                </a:cubicBezTo>
                <a:cubicBezTo>
                  <a:pt x="50" y="138"/>
                  <a:pt x="50" y="138"/>
                  <a:pt x="50" y="138"/>
                </a:cubicBezTo>
                <a:cubicBezTo>
                  <a:pt x="49" y="136"/>
                  <a:pt x="50" y="134"/>
                  <a:pt x="52" y="133"/>
                </a:cubicBezTo>
                <a:cubicBezTo>
                  <a:pt x="71" y="124"/>
                  <a:pt x="71" y="124"/>
                  <a:pt x="71" y="124"/>
                </a:cubicBezTo>
                <a:cubicBezTo>
                  <a:pt x="71" y="107"/>
                  <a:pt x="71" y="107"/>
                  <a:pt x="71" y="107"/>
                </a:cubicBezTo>
                <a:cubicBezTo>
                  <a:pt x="53" y="115"/>
                  <a:pt x="53" y="115"/>
                  <a:pt x="53" y="115"/>
                </a:cubicBezTo>
                <a:cubicBezTo>
                  <a:pt x="46" y="118"/>
                  <a:pt x="38" y="116"/>
                  <a:pt x="35" y="109"/>
                </a:cubicBezTo>
                <a:cubicBezTo>
                  <a:pt x="26" y="89"/>
                  <a:pt x="26" y="89"/>
                  <a:pt x="26" y="89"/>
                </a:cubicBezTo>
                <a:cubicBezTo>
                  <a:pt x="23" y="83"/>
                  <a:pt x="26" y="75"/>
                  <a:pt x="33" y="72"/>
                </a:cubicBezTo>
                <a:cubicBezTo>
                  <a:pt x="71" y="54"/>
                  <a:pt x="71" y="54"/>
                  <a:pt x="71" y="54"/>
                </a:cubicBezTo>
                <a:lnTo>
                  <a:pt x="71" y="3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9" name="Rectangle 59"/>
          <p:cNvSpPr>
            <a:spLocks noChangeArrowheads="1"/>
          </p:cNvSpPr>
          <p:nvPr/>
        </p:nvSpPr>
        <p:spPr bwMode="auto">
          <a:xfrm>
            <a:off x="6873120" y="2105880"/>
            <a:ext cx="47017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0" name="Rectangle 60"/>
          <p:cNvSpPr>
            <a:spLocks noChangeArrowheads="1"/>
          </p:cNvSpPr>
          <p:nvPr/>
        </p:nvSpPr>
        <p:spPr bwMode="auto">
          <a:xfrm>
            <a:off x="6892165" y="2058267"/>
            <a:ext cx="43208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1" name="Rectangle 61"/>
          <p:cNvSpPr>
            <a:spLocks noChangeArrowheads="1"/>
          </p:cNvSpPr>
          <p:nvPr/>
        </p:nvSpPr>
        <p:spPr bwMode="auto">
          <a:xfrm>
            <a:off x="7062380" y="2009464"/>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2" name="Rectangle 62"/>
          <p:cNvSpPr>
            <a:spLocks noChangeArrowheads="1"/>
          </p:cNvSpPr>
          <p:nvPr/>
        </p:nvSpPr>
        <p:spPr bwMode="auto">
          <a:xfrm>
            <a:off x="7079045" y="1834488"/>
            <a:ext cx="58326"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3" name="Rectangle 63"/>
          <p:cNvSpPr>
            <a:spLocks noChangeArrowheads="1"/>
          </p:cNvSpPr>
          <p:nvPr/>
        </p:nvSpPr>
        <p:spPr bwMode="auto">
          <a:xfrm>
            <a:off x="7062380" y="1824966"/>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4" name="Rectangle 64"/>
          <p:cNvSpPr>
            <a:spLocks noChangeArrowheads="1"/>
          </p:cNvSpPr>
          <p:nvPr/>
        </p:nvSpPr>
        <p:spPr bwMode="auto">
          <a:xfrm>
            <a:off x="7201647" y="2009464"/>
            <a:ext cx="89274"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5" name="Rectangle 65"/>
          <p:cNvSpPr>
            <a:spLocks noChangeArrowheads="1"/>
          </p:cNvSpPr>
          <p:nvPr/>
        </p:nvSpPr>
        <p:spPr bwMode="auto">
          <a:xfrm>
            <a:off x="7217121" y="1834488"/>
            <a:ext cx="57135"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6" name="Rectangle 66"/>
          <p:cNvSpPr>
            <a:spLocks noChangeArrowheads="1"/>
          </p:cNvSpPr>
          <p:nvPr/>
        </p:nvSpPr>
        <p:spPr bwMode="auto">
          <a:xfrm>
            <a:off x="7201647" y="1824966"/>
            <a:ext cx="89274"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7" name="Rectangle 67"/>
          <p:cNvSpPr>
            <a:spLocks noChangeArrowheads="1"/>
          </p:cNvSpPr>
          <p:nvPr/>
        </p:nvSpPr>
        <p:spPr bwMode="auto">
          <a:xfrm>
            <a:off x="6925494" y="2009464"/>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8" name="Rectangle 68"/>
          <p:cNvSpPr>
            <a:spLocks noChangeArrowheads="1"/>
          </p:cNvSpPr>
          <p:nvPr/>
        </p:nvSpPr>
        <p:spPr bwMode="auto">
          <a:xfrm>
            <a:off x="6940969" y="1834488"/>
            <a:ext cx="59516"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9" name="Rectangle 69"/>
          <p:cNvSpPr>
            <a:spLocks noChangeArrowheads="1"/>
          </p:cNvSpPr>
          <p:nvPr/>
        </p:nvSpPr>
        <p:spPr bwMode="auto">
          <a:xfrm>
            <a:off x="6925494" y="1824966"/>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0" name="Rectangle 70"/>
          <p:cNvSpPr>
            <a:spLocks noChangeArrowheads="1"/>
          </p:cNvSpPr>
          <p:nvPr/>
        </p:nvSpPr>
        <p:spPr bwMode="auto">
          <a:xfrm>
            <a:off x="6892165" y="1772592"/>
            <a:ext cx="43208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1" name="Freeform 71"/>
          <p:cNvSpPr/>
          <p:nvPr/>
        </p:nvSpPr>
        <p:spPr bwMode="auto">
          <a:xfrm>
            <a:off x="6892165" y="1634515"/>
            <a:ext cx="432085" cy="138077"/>
          </a:xfrm>
          <a:custGeom>
            <a:avLst/>
            <a:gdLst>
              <a:gd name="T0" fmla="*/ 181 w 363"/>
              <a:gd name="T1" fmla="*/ 0 h 116"/>
              <a:gd name="T2" fmla="*/ 363 w 363"/>
              <a:gd name="T3" fmla="*/ 116 h 116"/>
              <a:gd name="T4" fmla="*/ 0 w 363"/>
              <a:gd name="T5" fmla="*/ 116 h 116"/>
              <a:gd name="T6" fmla="*/ 181 w 363"/>
              <a:gd name="T7" fmla="*/ 0 h 116"/>
            </a:gdLst>
            <a:ahLst/>
            <a:cxnLst>
              <a:cxn ang="0">
                <a:pos x="T0" y="T1"/>
              </a:cxn>
              <a:cxn ang="0">
                <a:pos x="T2" y="T3"/>
              </a:cxn>
              <a:cxn ang="0">
                <a:pos x="T4" y="T5"/>
              </a:cxn>
              <a:cxn ang="0">
                <a:pos x="T6" y="T7"/>
              </a:cxn>
            </a:cxnLst>
            <a:rect l="0" t="0" r="r" b="b"/>
            <a:pathLst>
              <a:path w="363" h="116">
                <a:moveTo>
                  <a:pt x="181" y="0"/>
                </a:moveTo>
                <a:lnTo>
                  <a:pt x="363" y="116"/>
                </a:lnTo>
                <a:lnTo>
                  <a:pt x="0" y="116"/>
                </a:lnTo>
                <a:lnTo>
                  <a:pt x="181"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2" name="Freeform 72"/>
          <p:cNvSpPr>
            <a:spLocks noEditPoints="1"/>
          </p:cNvSpPr>
          <p:nvPr/>
        </p:nvSpPr>
        <p:spPr bwMode="auto">
          <a:xfrm>
            <a:off x="5704231" y="1759498"/>
            <a:ext cx="599919" cy="391614"/>
          </a:xfrm>
          <a:custGeom>
            <a:avLst/>
            <a:gdLst>
              <a:gd name="T0" fmla="*/ 82 w 367"/>
              <a:gd name="T1" fmla="*/ 27 h 240"/>
              <a:gd name="T2" fmla="*/ 367 w 367"/>
              <a:gd name="T3" fmla="*/ 120 h 240"/>
              <a:gd name="T4" fmla="*/ 82 w 367"/>
              <a:gd name="T5" fmla="*/ 213 h 240"/>
              <a:gd name="T6" fmla="*/ 82 w 367"/>
              <a:gd name="T7" fmla="*/ 177 h 240"/>
              <a:gd name="T8" fmla="*/ 127 w 367"/>
              <a:gd name="T9" fmla="*/ 143 h 240"/>
              <a:gd name="T10" fmla="*/ 127 w 367"/>
              <a:gd name="T11" fmla="*/ 87 h 240"/>
              <a:gd name="T12" fmla="*/ 138 w 367"/>
              <a:gd name="T13" fmla="*/ 87 h 240"/>
              <a:gd name="T14" fmla="*/ 138 w 367"/>
              <a:gd name="T15" fmla="*/ 64 h 240"/>
              <a:gd name="T16" fmla="*/ 127 w 367"/>
              <a:gd name="T17" fmla="*/ 64 h 240"/>
              <a:gd name="T18" fmla="*/ 102 w 367"/>
              <a:gd name="T19" fmla="*/ 64 h 240"/>
              <a:gd name="T20" fmla="*/ 91 w 367"/>
              <a:gd name="T21" fmla="*/ 64 h 240"/>
              <a:gd name="T22" fmla="*/ 91 w 367"/>
              <a:gd name="T23" fmla="*/ 87 h 240"/>
              <a:gd name="T24" fmla="*/ 102 w 367"/>
              <a:gd name="T25" fmla="*/ 87 h 240"/>
              <a:gd name="T26" fmla="*/ 102 w 367"/>
              <a:gd name="T27" fmla="*/ 143 h 240"/>
              <a:gd name="T28" fmla="*/ 82 w 367"/>
              <a:gd name="T29" fmla="*/ 156 h 240"/>
              <a:gd name="T30" fmla="*/ 82 w 367"/>
              <a:gd name="T31" fmla="*/ 27 h 240"/>
              <a:gd name="T32" fmla="*/ 0 w 367"/>
              <a:gd name="T33" fmla="*/ 0 h 240"/>
              <a:gd name="T34" fmla="*/ 82 w 367"/>
              <a:gd name="T35" fmla="*/ 27 h 240"/>
              <a:gd name="T36" fmla="*/ 82 w 367"/>
              <a:gd name="T37" fmla="*/ 156 h 240"/>
              <a:gd name="T38" fmla="*/ 82 w 367"/>
              <a:gd name="T39" fmla="*/ 156 h 240"/>
              <a:gd name="T40" fmla="*/ 62 w 367"/>
              <a:gd name="T41" fmla="*/ 143 h 240"/>
              <a:gd name="T42" fmla="*/ 62 w 367"/>
              <a:gd name="T43" fmla="*/ 87 h 240"/>
              <a:gd name="T44" fmla="*/ 73 w 367"/>
              <a:gd name="T45" fmla="*/ 87 h 240"/>
              <a:gd name="T46" fmla="*/ 73 w 367"/>
              <a:gd name="T47" fmla="*/ 64 h 240"/>
              <a:gd name="T48" fmla="*/ 62 w 367"/>
              <a:gd name="T49" fmla="*/ 64 h 240"/>
              <a:gd name="T50" fmla="*/ 37 w 367"/>
              <a:gd name="T51" fmla="*/ 64 h 240"/>
              <a:gd name="T52" fmla="*/ 26 w 367"/>
              <a:gd name="T53" fmla="*/ 64 h 240"/>
              <a:gd name="T54" fmla="*/ 26 w 367"/>
              <a:gd name="T55" fmla="*/ 87 h 240"/>
              <a:gd name="T56" fmla="*/ 37 w 367"/>
              <a:gd name="T57" fmla="*/ 87 h 240"/>
              <a:gd name="T58" fmla="*/ 37 w 367"/>
              <a:gd name="T59" fmla="*/ 143 h 240"/>
              <a:gd name="T60" fmla="*/ 82 w 367"/>
              <a:gd name="T61" fmla="*/ 177 h 240"/>
              <a:gd name="T62" fmla="*/ 82 w 367"/>
              <a:gd name="T63" fmla="*/ 177 h 240"/>
              <a:gd name="T64" fmla="*/ 82 w 367"/>
              <a:gd name="T65" fmla="*/ 213 h 240"/>
              <a:gd name="T66" fmla="*/ 0 w 367"/>
              <a:gd name="T67" fmla="*/ 240 h 240"/>
              <a:gd name="T68" fmla="*/ 0 w 367"/>
              <a:gd name="T69"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7" h="240">
                <a:moveTo>
                  <a:pt x="82" y="27"/>
                </a:moveTo>
                <a:cubicBezTo>
                  <a:pt x="367" y="120"/>
                  <a:pt x="367" y="120"/>
                  <a:pt x="367" y="120"/>
                </a:cubicBezTo>
                <a:cubicBezTo>
                  <a:pt x="82" y="213"/>
                  <a:pt x="82" y="213"/>
                  <a:pt x="82" y="213"/>
                </a:cubicBezTo>
                <a:cubicBezTo>
                  <a:pt x="82" y="177"/>
                  <a:pt x="82" y="177"/>
                  <a:pt x="82" y="177"/>
                </a:cubicBezTo>
                <a:cubicBezTo>
                  <a:pt x="107" y="177"/>
                  <a:pt x="127" y="162"/>
                  <a:pt x="127" y="143"/>
                </a:cubicBezTo>
                <a:cubicBezTo>
                  <a:pt x="127" y="87"/>
                  <a:pt x="127" y="87"/>
                  <a:pt x="127" y="87"/>
                </a:cubicBezTo>
                <a:cubicBezTo>
                  <a:pt x="138" y="87"/>
                  <a:pt x="138" y="87"/>
                  <a:pt x="138" y="87"/>
                </a:cubicBezTo>
                <a:cubicBezTo>
                  <a:pt x="138" y="64"/>
                  <a:pt x="138" y="64"/>
                  <a:pt x="138" y="64"/>
                </a:cubicBezTo>
                <a:cubicBezTo>
                  <a:pt x="127" y="64"/>
                  <a:pt x="127" y="64"/>
                  <a:pt x="127" y="64"/>
                </a:cubicBezTo>
                <a:cubicBezTo>
                  <a:pt x="102" y="64"/>
                  <a:pt x="102" y="64"/>
                  <a:pt x="102" y="64"/>
                </a:cubicBezTo>
                <a:cubicBezTo>
                  <a:pt x="91" y="64"/>
                  <a:pt x="91" y="64"/>
                  <a:pt x="91" y="64"/>
                </a:cubicBezTo>
                <a:cubicBezTo>
                  <a:pt x="91" y="87"/>
                  <a:pt x="91" y="87"/>
                  <a:pt x="91" y="87"/>
                </a:cubicBezTo>
                <a:cubicBezTo>
                  <a:pt x="102" y="87"/>
                  <a:pt x="102" y="87"/>
                  <a:pt x="102" y="87"/>
                </a:cubicBezTo>
                <a:cubicBezTo>
                  <a:pt x="102" y="143"/>
                  <a:pt x="102" y="143"/>
                  <a:pt x="102" y="143"/>
                </a:cubicBezTo>
                <a:cubicBezTo>
                  <a:pt x="102" y="150"/>
                  <a:pt x="93" y="156"/>
                  <a:pt x="82" y="156"/>
                </a:cubicBezTo>
                <a:lnTo>
                  <a:pt x="82" y="27"/>
                </a:lnTo>
                <a:close/>
                <a:moveTo>
                  <a:pt x="0" y="0"/>
                </a:moveTo>
                <a:cubicBezTo>
                  <a:pt x="82" y="27"/>
                  <a:pt x="82" y="27"/>
                  <a:pt x="82" y="27"/>
                </a:cubicBezTo>
                <a:cubicBezTo>
                  <a:pt x="82" y="156"/>
                  <a:pt x="82" y="156"/>
                  <a:pt x="82" y="156"/>
                </a:cubicBezTo>
                <a:cubicBezTo>
                  <a:pt x="82" y="156"/>
                  <a:pt x="82" y="156"/>
                  <a:pt x="82" y="156"/>
                </a:cubicBezTo>
                <a:cubicBezTo>
                  <a:pt x="71" y="156"/>
                  <a:pt x="62" y="150"/>
                  <a:pt x="62" y="143"/>
                </a:cubicBezTo>
                <a:cubicBezTo>
                  <a:pt x="62" y="87"/>
                  <a:pt x="62" y="87"/>
                  <a:pt x="62" y="87"/>
                </a:cubicBezTo>
                <a:cubicBezTo>
                  <a:pt x="73" y="87"/>
                  <a:pt x="73" y="87"/>
                  <a:pt x="73" y="87"/>
                </a:cubicBezTo>
                <a:cubicBezTo>
                  <a:pt x="73" y="64"/>
                  <a:pt x="73" y="64"/>
                  <a:pt x="73" y="64"/>
                </a:cubicBezTo>
                <a:cubicBezTo>
                  <a:pt x="62" y="64"/>
                  <a:pt x="62" y="64"/>
                  <a:pt x="62" y="64"/>
                </a:cubicBezTo>
                <a:cubicBezTo>
                  <a:pt x="37" y="64"/>
                  <a:pt x="37" y="64"/>
                  <a:pt x="37" y="64"/>
                </a:cubicBezTo>
                <a:cubicBezTo>
                  <a:pt x="26" y="64"/>
                  <a:pt x="26" y="64"/>
                  <a:pt x="26" y="64"/>
                </a:cubicBezTo>
                <a:cubicBezTo>
                  <a:pt x="26" y="87"/>
                  <a:pt x="26" y="87"/>
                  <a:pt x="26" y="87"/>
                </a:cubicBezTo>
                <a:cubicBezTo>
                  <a:pt x="37" y="87"/>
                  <a:pt x="37" y="87"/>
                  <a:pt x="37" y="87"/>
                </a:cubicBezTo>
                <a:cubicBezTo>
                  <a:pt x="37" y="143"/>
                  <a:pt x="37" y="143"/>
                  <a:pt x="37" y="143"/>
                </a:cubicBezTo>
                <a:cubicBezTo>
                  <a:pt x="37" y="162"/>
                  <a:pt x="57" y="177"/>
                  <a:pt x="82" y="177"/>
                </a:cubicBezTo>
                <a:cubicBezTo>
                  <a:pt x="82" y="177"/>
                  <a:pt x="82" y="177"/>
                  <a:pt x="82" y="177"/>
                </a:cubicBezTo>
                <a:cubicBezTo>
                  <a:pt x="82" y="213"/>
                  <a:pt x="82" y="213"/>
                  <a:pt x="82" y="213"/>
                </a:cubicBezTo>
                <a:cubicBezTo>
                  <a:pt x="0" y="240"/>
                  <a:pt x="0" y="240"/>
                  <a:pt x="0" y="240"/>
                </a:cubicBezTo>
                <a:lnTo>
                  <a:pt x="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3" name="Freeform 73"/>
          <p:cNvSpPr>
            <a:spLocks noEditPoints="1"/>
          </p:cNvSpPr>
          <p:nvPr/>
        </p:nvSpPr>
        <p:spPr bwMode="auto">
          <a:xfrm>
            <a:off x="7027861" y="2189202"/>
            <a:ext cx="140457" cy="245205"/>
          </a:xfrm>
          <a:custGeom>
            <a:avLst/>
            <a:gdLst>
              <a:gd name="T0" fmla="*/ 37 w 86"/>
              <a:gd name="T1" fmla="*/ 128 h 150"/>
              <a:gd name="T2" fmla="*/ 34 w 86"/>
              <a:gd name="T3" fmla="*/ 127 h 150"/>
              <a:gd name="T4" fmla="*/ 34 w 86"/>
              <a:gd name="T5" fmla="*/ 150 h 150"/>
              <a:gd name="T6" fmla="*/ 45 w 86"/>
              <a:gd name="T7" fmla="*/ 142 h 150"/>
              <a:gd name="T8" fmla="*/ 37 w 86"/>
              <a:gd name="T9" fmla="*/ 128 h 150"/>
              <a:gd name="T10" fmla="*/ 34 w 86"/>
              <a:gd name="T11" fmla="*/ 118 h 150"/>
              <a:gd name="T12" fmla="*/ 34 w 86"/>
              <a:gd name="T13" fmla="*/ 51 h 150"/>
              <a:gd name="T14" fmla="*/ 51 w 86"/>
              <a:gd name="T15" fmla="*/ 46 h 150"/>
              <a:gd name="T16" fmla="*/ 61 w 86"/>
              <a:gd name="T17" fmla="*/ 8 h 150"/>
              <a:gd name="T18" fmla="*/ 72 w 86"/>
              <a:gd name="T19" fmla="*/ 1 h 150"/>
              <a:gd name="T20" fmla="*/ 78 w 86"/>
              <a:gd name="T21" fmla="*/ 12 h 150"/>
              <a:gd name="T22" fmla="*/ 69 w 86"/>
              <a:gd name="T23" fmla="*/ 51 h 150"/>
              <a:gd name="T24" fmla="*/ 82 w 86"/>
              <a:gd name="T25" fmla="*/ 84 h 150"/>
              <a:gd name="T26" fmla="*/ 77 w 86"/>
              <a:gd name="T27" fmla="*/ 103 h 150"/>
              <a:gd name="T28" fmla="*/ 77 w 86"/>
              <a:gd name="T29" fmla="*/ 103 h 150"/>
              <a:gd name="T30" fmla="*/ 86 w 86"/>
              <a:gd name="T31" fmla="*/ 117 h 150"/>
              <a:gd name="T32" fmla="*/ 83 w 86"/>
              <a:gd name="T33" fmla="*/ 130 h 150"/>
              <a:gd name="T34" fmla="*/ 34 w 86"/>
              <a:gd name="T35" fmla="*/ 118 h 150"/>
              <a:gd name="T36" fmla="*/ 34 w 86"/>
              <a:gd name="T37" fmla="*/ 127 h 150"/>
              <a:gd name="T38" fmla="*/ 23 w 86"/>
              <a:gd name="T39" fmla="*/ 136 h 150"/>
              <a:gd name="T40" fmla="*/ 31 w 86"/>
              <a:gd name="T41" fmla="*/ 150 h 150"/>
              <a:gd name="T42" fmla="*/ 34 w 86"/>
              <a:gd name="T43" fmla="*/ 150 h 150"/>
              <a:gd name="T44" fmla="*/ 34 w 86"/>
              <a:gd name="T45" fmla="*/ 127 h 150"/>
              <a:gd name="T46" fmla="*/ 34 w 86"/>
              <a:gd name="T47" fmla="*/ 51 h 150"/>
              <a:gd name="T48" fmla="*/ 34 w 86"/>
              <a:gd name="T49" fmla="*/ 118 h 150"/>
              <a:gd name="T50" fmla="*/ 0 w 86"/>
              <a:gd name="T51" fmla="*/ 109 h 150"/>
              <a:gd name="T52" fmla="*/ 3 w 86"/>
              <a:gd name="T53" fmla="*/ 96 h 150"/>
              <a:gd name="T54" fmla="*/ 18 w 86"/>
              <a:gd name="T55" fmla="*/ 88 h 150"/>
              <a:gd name="T56" fmla="*/ 23 w 86"/>
              <a:gd name="T57" fmla="*/ 69 h 150"/>
              <a:gd name="T58" fmla="*/ 34 w 86"/>
              <a:gd name="T59" fmla="*/ 51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6" h="150">
                <a:moveTo>
                  <a:pt x="37" y="128"/>
                </a:moveTo>
                <a:cubicBezTo>
                  <a:pt x="36" y="127"/>
                  <a:pt x="35" y="127"/>
                  <a:pt x="34" y="127"/>
                </a:cubicBezTo>
                <a:cubicBezTo>
                  <a:pt x="34" y="150"/>
                  <a:pt x="34" y="150"/>
                  <a:pt x="34" y="150"/>
                </a:cubicBezTo>
                <a:cubicBezTo>
                  <a:pt x="39" y="150"/>
                  <a:pt x="44" y="147"/>
                  <a:pt x="45" y="142"/>
                </a:cubicBezTo>
                <a:cubicBezTo>
                  <a:pt x="47" y="136"/>
                  <a:pt x="43" y="129"/>
                  <a:pt x="37" y="128"/>
                </a:cubicBezTo>
                <a:close/>
                <a:moveTo>
                  <a:pt x="34" y="118"/>
                </a:moveTo>
                <a:cubicBezTo>
                  <a:pt x="34" y="51"/>
                  <a:pt x="34" y="51"/>
                  <a:pt x="34" y="51"/>
                </a:cubicBezTo>
                <a:cubicBezTo>
                  <a:pt x="39" y="48"/>
                  <a:pt x="45" y="46"/>
                  <a:pt x="51" y="46"/>
                </a:cubicBezTo>
                <a:cubicBezTo>
                  <a:pt x="61" y="8"/>
                  <a:pt x="61" y="8"/>
                  <a:pt x="61" y="8"/>
                </a:cubicBezTo>
                <a:cubicBezTo>
                  <a:pt x="62" y="3"/>
                  <a:pt x="67" y="0"/>
                  <a:pt x="72" y="1"/>
                </a:cubicBezTo>
                <a:cubicBezTo>
                  <a:pt x="77" y="2"/>
                  <a:pt x="80" y="7"/>
                  <a:pt x="78" y="12"/>
                </a:cubicBezTo>
                <a:cubicBezTo>
                  <a:pt x="69" y="51"/>
                  <a:pt x="69" y="51"/>
                  <a:pt x="69" y="51"/>
                </a:cubicBezTo>
                <a:cubicBezTo>
                  <a:pt x="79" y="57"/>
                  <a:pt x="86" y="68"/>
                  <a:pt x="82" y="84"/>
                </a:cubicBezTo>
                <a:cubicBezTo>
                  <a:pt x="82" y="84"/>
                  <a:pt x="79" y="97"/>
                  <a:pt x="77" y="103"/>
                </a:cubicBezTo>
                <a:cubicBezTo>
                  <a:pt x="77" y="103"/>
                  <a:pt x="77" y="103"/>
                  <a:pt x="77" y="103"/>
                </a:cubicBezTo>
                <a:cubicBezTo>
                  <a:pt x="75" y="112"/>
                  <a:pt x="86" y="117"/>
                  <a:pt x="86" y="117"/>
                </a:cubicBezTo>
                <a:cubicBezTo>
                  <a:pt x="83" y="130"/>
                  <a:pt x="83" y="130"/>
                  <a:pt x="83" y="130"/>
                </a:cubicBezTo>
                <a:lnTo>
                  <a:pt x="34" y="118"/>
                </a:lnTo>
                <a:close/>
                <a:moveTo>
                  <a:pt x="34" y="127"/>
                </a:moveTo>
                <a:cubicBezTo>
                  <a:pt x="29" y="127"/>
                  <a:pt x="24" y="131"/>
                  <a:pt x="23" y="136"/>
                </a:cubicBezTo>
                <a:cubicBezTo>
                  <a:pt x="21" y="142"/>
                  <a:pt x="25" y="148"/>
                  <a:pt x="31" y="150"/>
                </a:cubicBezTo>
                <a:cubicBezTo>
                  <a:pt x="32" y="150"/>
                  <a:pt x="33" y="150"/>
                  <a:pt x="34" y="150"/>
                </a:cubicBezTo>
                <a:cubicBezTo>
                  <a:pt x="34" y="127"/>
                  <a:pt x="34" y="127"/>
                  <a:pt x="34" y="127"/>
                </a:cubicBezTo>
                <a:close/>
                <a:moveTo>
                  <a:pt x="34" y="51"/>
                </a:moveTo>
                <a:cubicBezTo>
                  <a:pt x="34" y="118"/>
                  <a:pt x="34" y="118"/>
                  <a:pt x="34" y="118"/>
                </a:cubicBezTo>
                <a:cubicBezTo>
                  <a:pt x="0" y="109"/>
                  <a:pt x="0" y="109"/>
                  <a:pt x="0" y="109"/>
                </a:cubicBezTo>
                <a:cubicBezTo>
                  <a:pt x="3" y="96"/>
                  <a:pt x="3" y="96"/>
                  <a:pt x="3" y="96"/>
                </a:cubicBezTo>
                <a:cubicBezTo>
                  <a:pt x="3" y="96"/>
                  <a:pt x="16" y="97"/>
                  <a:pt x="18" y="88"/>
                </a:cubicBezTo>
                <a:cubicBezTo>
                  <a:pt x="20" y="80"/>
                  <a:pt x="23" y="69"/>
                  <a:pt x="23" y="69"/>
                </a:cubicBezTo>
                <a:cubicBezTo>
                  <a:pt x="25" y="61"/>
                  <a:pt x="29" y="55"/>
                  <a:pt x="34" y="5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4" name="Freeform 74"/>
          <p:cNvSpPr>
            <a:spLocks noEditPoints="1"/>
          </p:cNvSpPr>
          <p:nvPr/>
        </p:nvSpPr>
        <p:spPr bwMode="auto">
          <a:xfrm>
            <a:off x="5801836" y="1348840"/>
            <a:ext cx="282105" cy="345191"/>
          </a:xfrm>
          <a:custGeom>
            <a:avLst/>
            <a:gdLst>
              <a:gd name="T0" fmla="*/ 172 w 172"/>
              <a:gd name="T1" fmla="*/ 9 h 211"/>
              <a:gd name="T2" fmla="*/ 121 w 172"/>
              <a:gd name="T3" fmla="*/ 37 h 211"/>
              <a:gd name="T4" fmla="*/ 143 w 172"/>
              <a:gd name="T5" fmla="*/ 211 h 211"/>
              <a:gd name="T6" fmla="*/ 124 w 172"/>
              <a:gd name="T7" fmla="*/ 165 h 211"/>
              <a:gd name="T8" fmla="*/ 131 w 172"/>
              <a:gd name="T9" fmla="*/ 108 h 211"/>
              <a:gd name="T10" fmla="*/ 121 w 172"/>
              <a:gd name="T11" fmla="*/ 86 h 211"/>
              <a:gd name="T12" fmla="*/ 129 w 172"/>
              <a:gd name="T13" fmla="*/ 146 h 211"/>
              <a:gd name="T14" fmla="*/ 127 w 172"/>
              <a:gd name="T15" fmla="*/ 116 h 211"/>
              <a:gd name="T16" fmla="*/ 121 w 172"/>
              <a:gd name="T17" fmla="*/ 156 h 211"/>
              <a:gd name="T18" fmla="*/ 121 w 172"/>
              <a:gd name="T19" fmla="*/ 9 h 211"/>
              <a:gd name="T20" fmla="*/ 98 w 172"/>
              <a:gd name="T21" fmla="*/ 37 h 211"/>
              <a:gd name="T22" fmla="*/ 110 w 172"/>
              <a:gd name="T23" fmla="*/ 88 h 211"/>
              <a:gd name="T24" fmla="*/ 100 w 172"/>
              <a:gd name="T25" fmla="*/ 81 h 211"/>
              <a:gd name="T26" fmla="*/ 121 w 172"/>
              <a:gd name="T27" fmla="*/ 211 h 211"/>
              <a:gd name="T28" fmla="*/ 101 w 172"/>
              <a:gd name="T29" fmla="*/ 163 h 211"/>
              <a:gd name="T30" fmla="*/ 121 w 172"/>
              <a:gd name="T31" fmla="*/ 211 h 211"/>
              <a:gd name="T32" fmla="*/ 113 w 172"/>
              <a:gd name="T33" fmla="*/ 148 h 211"/>
              <a:gd name="T34" fmla="*/ 121 w 172"/>
              <a:gd name="T35" fmla="*/ 156 h 211"/>
              <a:gd name="T36" fmla="*/ 98 w 172"/>
              <a:gd name="T37" fmla="*/ 0 h 211"/>
              <a:gd name="T38" fmla="*/ 71 w 172"/>
              <a:gd name="T39" fmla="*/ 0 h 211"/>
              <a:gd name="T40" fmla="*/ 98 w 172"/>
              <a:gd name="T41" fmla="*/ 80 h 211"/>
              <a:gd name="T42" fmla="*/ 71 w 172"/>
              <a:gd name="T43" fmla="*/ 37 h 211"/>
              <a:gd name="T44" fmla="*/ 71 w 172"/>
              <a:gd name="T45" fmla="*/ 166 h 211"/>
              <a:gd name="T46" fmla="*/ 98 w 172"/>
              <a:gd name="T47" fmla="*/ 141 h 211"/>
              <a:gd name="T48" fmla="*/ 98 w 172"/>
              <a:gd name="T49" fmla="*/ 160 h 211"/>
              <a:gd name="T50" fmla="*/ 74 w 172"/>
              <a:gd name="T51" fmla="*/ 124 h 211"/>
              <a:gd name="T52" fmla="*/ 71 w 172"/>
              <a:gd name="T53" fmla="*/ 118 h 211"/>
              <a:gd name="T54" fmla="*/ 71 w 172"/>
              <a:gd name="T55" fmla="*/ 98 h 211"/>
              <a:gd name="T56" fmla="*/ 71 w 172"/>
              <a:gd name="T57" fmla="*/ 0 h 211"/>
              <a:gd name="T58" fmla="*/ 60 w 172"/>
              <a:gd name="T59" fmla="*/ 0 h 211"/>
              <a:gd name="T60" fmla="*/ 71 w 172"/>
              <a:gd name="T61" fmla="*/ 88 h 211"/>
              <a:gd name="T62" fmla="*/ 60 w 172"/>
              <a:gd name="T63" fmla="*/ 37 h 211"/>
              <a:gd name="T64" fmla="*/ 60 w 172"/>
              <a:gd name="T65" fmla="*/ 120 h 211"/>
              <a:gd name="T66" fmla="*/ 65 w 172"/>
              <a:gd name="T67" fmla="*/ 166 h 211"/>
              <a:gd name="T68" fmla="*/ 71 w 172"/>
              <a:gd name="T69" fmla="*/ 98 h 211"/>
              <a:gd name="T70" fmla="*/ 71 w 172"/>
              <a:gd name="T71" fmla="*/ 98 h 211"/>
              <a:gd name="T72" fmla="*/ 60 w 172"/>
              <a:gd name="T73" fmla="*/ 9 h 211"/>
              <a:gd name="T74" fmla="*/ 12 w 172"/>
              <a:gd name="T75" fmla="*/ 23 h 211"/>
              <a:gd name="T76" fmla="*/ 60 w 172"/>
              <a:gd name="T77" fmla="*/ 100 h 211"/>
              <a:gd name="T78" fmla="*/ 28 w 172"/>
              <a:gd name="T79" fmla="*/ 118 h 211"/>
              <a:gd name="T80" fmla="*/ 29 w 172"/>
              <a:gd name="T81" fmla="*/ 134 h 211"/>
              <a:gd name="T82" fmla="*/ 34 w 172"/>
              <a:gd name="T83" fmla="*/ 127 h 211"/>
              <a:gd name="T84" fmla="*/ 47 w 172"/>
              <a:gd name="T85" fmla="*/ 120 h 211"/>
              <a:gd name="T86" fmla="*/ 36 w 172"/>
              <a:gd name="T87" fmla="*/ 178 h 211"/>
              <a:gd name="T88" fmla="*/ 45 w 172"/>
              <a:gd name="T89" fmla="*/ 163 h 211"/>
              <a:gd name="T90" fmla="*/ 60 w 172"/>
              <a:gd name="T91" fmla="*/ 211 h 211"/>
              <a:gd name="T92" fmla="*/ 0 w 172"/>
              <a:gd name="T93" fmla="*/ 2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2" h="211">
                <a:moveTo>
                  <a:pt x="121" y="0"/>
                </a:moveTo>
                <a:cubicBezTo>
                  <a:pt x="172" y="0"/>
                  <a:pt x="172" y="0"/>
                  <a:pt x="172" y="0"/>
                </a:cubicBezTo>
                <a:cubicBezTo>
                  <a:pt x="172" y="9"/>
                  <a:pt x="172" y="9"/>
                  <a:pt x="172" y="9"/>
                </a:cubicBezTo>
                <a:cubicBezTo>
                  <a:pt x="121" y="9"/>
                  <a:pt x="121" y="9"/>
                  <a:pt x="121" y="9"/>
                </a:cubicBezTo>
                <a:cubicBezTo>
                  <a:pt x="121" y="0"/>
                  <a:pt x="121" y="0"/>
                  <a:pt x="121" y="0"/>
                </a:cubicBezTo>
                <a:close/>
                <a:moveTo>
                  <a:pt x="121" y="37"/>
                </a:moveTo>
                <a:cubicBezTo>
                  <a:pt x="172" y="37"/>
                  <a:pt x="172" y="37"/>
                  <a:pt x="172" y="37"/>
                </a:cubicBezTo>
                <a:cubicBezTo>
                  <a:pt x="172" y="183"/>
                  <a:pt x="172" y="183"/>
                  <a:pt x="172" y="183"/>
                </a:cubicBezTo>
                <a:cubicBezTo>
                  <a:pt x="172" y="198"/>
                  <a:pt x="159" y="211"/>
                  <a:pt x="143" y="211"/>
                </a:cubicBezTo>
                <a:cubicBezTo>
                  <a:pt x="121" y="211"/>
                  <a:pt x="121" y="211"/>
                  <a:pt x="121" y="211"/>
                </a:cubicBezTo>
                <a:cubicBezTo>
                  <a:pt x="121" y="166"/>
                  <a:pt x="121" y="166"/>
                  <a:pt x="121" y="166"/>
                </a:cubicBezTo>
                <a:cubicBezTo>
                  <a:pt x="122" y="166"/>
                  <a:pt x="123" y="166"/>
                  <a:pt x="124" y="165"/>
                </a:cubicBezTo>
                <a:cubicBezTo>
                  <a:pt x="130" y="163"/>
                  <a:pt x="134" y="159"/>
                  <a:pt x="138" y="153"/>
                </a:cubicBezTo>
                <a:cubicBezTo>
                  <a:pt x="142" y="145"/>
                  <a:pt x="145" y="137"/>
                  <a:pt x="145" y="128"/>
                </a:cubicBezTo>
                <a:cubicBezTo>
                  <a:pt x="145" y="115"/>
                  <a:pt x="140" y="108"/>
                  <a:pt x="131" y="108"/>
                </a:cubicBezTo>
                <a:cubicBezTo>
                  <a:pt x="128" y="108"/>
                  <a:pt x="125" y="109"/>
                  <a:pt x="121" y="111"/>
                </a:cubicBezTo>
                <a:cubicBezTo>
                  <a:pt x="127" y="85"/>
                  <a:pt x="127" y="85"/>
                  <a:pt x="127" y="85"/>
                </a:cubicBezTo>
                <a:cubicBezTo>
                  <a:pt x="121" y="86"/>
                  <a:pt x="121" y="86"/>
                  <a:pt x="121" y="86"/>
                </a:cubicBezTo>
                <a:cubicBezTo>
                  <a:pt x="121" y="37"/>
                  <a:pt x="121" y="37"/>
                  <a:pt x="121" y="37"/>
                </a:cubicBezTo>
                <a:close/>
                <a:moveTo>
                  <a:pt x="121" y="156"/>
                </a:moveTo>
                <a:cubicBezTo>
                  <a:pt x="123" y="155"/>
                  <a:pt x="126" y="152"/>
                  <a:pt x="129" y="146"/>
                </a:cubicBezTo>
                <a:cubicBezTo>
                  <a:pt x="131" y="140"/>
                  <a:pt x="133" y="134"/>
                  <a:pt x="133" y="129"/>
                </a:cubicBezTo>
                <a:cubicBezTo>
                  <a:pt x="133" y="123"/>
                  <a:pt x="132" y="119"/>
                  <a:pt x="129" y="117"/>
                </a:cubicBezTo>
                <a:cubicBezTo>
                  <a:pt x="129" y="117"/>
                  <a:pt x="128" y="116"/>
                  <a:pt x="127" y="116"/>
                </a:cubicBezTo>
                <a:cubicBezTo>
                  <a:pt x="126" y="116"/>
                  <a:pt x="124" y="117"/>
                  <a:pt x="123" y="117"/>
                </a:cubicBezTo>
                <a:cubicBezTo>
                  <a:pt x="122" y="117"/>
                  <a:pt x="121" y="117"/>
                  <a:pt x="121" y="118"/>
                </a:cubicBezTo>
                <a:lnTo>
                  <a:pt x="121" y="156"/>
                </a:lnTo>
                <a:close/>
                <a:moveTo>
                  <a:pt x="98" y="0"/>
                </a:moveTo>
                <a:cubicBezTo>
                  <a:pt x="121" y="0"/>
                  <a:pt x="121" y="0"/>
                  <a:pt x="121" y="0"/>
                </a:cubicBezTo>
                <a:cubicBezTo>
                  <a:pt x="121" y="9"/>
                  <a:pt x="121" y="9"/>
                  <a:pt x="121" y="9"/>
                </a:cubicBezTo>
                <a:cubicBezTo>
                  <a:pt x="98" y="9"/>
                  <a:pt x="98" y="9"/>
                  <a:pt x="98" y="9"/>
                </a:cubicBezTo>
                <a:cubicBezTo>
                  <a:pt x="98" y="0"/>
                  <a:pt x="98" y="0"/>
                  <a:pt x="98" y="0"/>
                </a:cubicBezTo>
                <a:close/>
                <a:moveTo>
                  <a:pt x="98" y="37"/>
                </a:moveTo>
                <a:cubicBezTo>
                  <a:pt x="121" y="37"/>
                  <a:pt x="121" y="37"/>
                  <a:pt x="121" y="37"/>
                </a:cubicBezTo>
                <a:cubicBezTo>
                  <a:pt x="121" y="86"/>
                  <a:pt x="121" y="86"/>
                  <a:pt x="121" y="86"/>
                </a:cubicBezTo>
                <a:cubicBezTo>
                  <a:pt x="110" y="88"/>
                  <a:pt x="110" y="88"/>
                  <a:pt x="110" y="88"/>
                </a:cubicBezTo>
                <a:cubicBezTo>
                  <a:pt x="98" y="141"/>
                  <a:pt x="98" y="141"/>
                  <a:pt x="98" y="141"/>
                </a:cubicBezTo>
                <a:cubicBezTo>
                  <a:pt x="98" y="90"/>
                  <a:pt x="98" y="90"/>
                  <a:pt x="98" y="90"/>
                </a:cubicBezTo>
                <a:cubicBezTo>
                  <a:pt x="100" y="81"/>
                  <a:pt x="100" y="81"/>
                  <a:pt x="100" y="81"/>
                </a:cubicBezTo>
                <a:cubicBezTo>
                  <a:pt x="100" y="81"/>
                  <a:pt x="99" y="81"/>
                  <a:pt x="98" y="80"/>
                </a:cubicBezTo>
                <a:cubicBezTo>
                  <a:pt x="98" y="37"/>
                  <a:pt x="98" y="37"/>
                  <a:pt x="98" y="37"/>
                </a:cubicBezTo>
                <a:close/>
                <a:moveTo>
                  <a:pt x="121" y="211"/>
                </a:moveTo>
                <a:cubicBezTo>
                  <a:pt x="98" y="211"/>
                  <a:pt x="98" y="211"/>
                  <a:pt x="98" y="211"/>
                </a:cubicBezTo>
                <a:cubicBezTo>
                  <a:pt x="98" y="160"/>
                  <a:pt x="98" y="160"/>
                  <a:pt x="98" y="160"/>
                </a:cubicBezTo>
                <a:cubicBezTo>
                  <a:pt x="99" y="161"/>
                  <a:pt x="100" y="162"/>
                  <a:pt x="101" y="163"/>
                </a:cubicBezTo>
                <a:cubicBezTo>
                  <a:pt x="103" y="166"/>
                  <a:pt x="107" y="167"/>
                  <a:pt x="112" y="167"/>
                </a:cubicBezTo>
                <a:cubicBezTo>
                  <a:pt x="115" y="167"/>
                  <a:pt x="118" y="167"/>
                  <a:pt x="121" y="166"/>
                </a:cubicBezTo>
                <a:cubicBezTo>
                  <a:pt x="121" y="211"/>
                  <a:pt x="121" y="211"/>
                  <a:pt x="121" y="211"/>
                </a:cubicBezTo>
                <a:close/>
                <a:moveTo>
                  <a:pt x="121" y="118"/>
                </a:moveTo>
                <a:cubicBezTo>
                  <a:pt x="120" y="118"/>
                  <a:pt x="120" y="118"/>
                  <a:pt x="120" y="119"/>
                </a:cubicBezTo>
                <a:cubicBezTo>
                  <a:pt x="113" y="148"/>
                  <a:pt x="113" y="148"/>
                  <a:pt x="113" y="148"/>
                </a:cubicBezTo>
                <a:cubicBezTo>
                  <a:pt x="113" y="149"/>
                  <a:pt x="113" y="150"/>
                  <a:pt x="113" y="151"/>
                </a:cubicBezTo>
                <a:cubicBezTo>
                  <a:pt x="113" y="154"/>
                  <a:pt x="115" y="156"/>
                  <a:pt x="119" y="156"/>
                </a:cubicBezTo>
                <a:cubicBezTo>
                  <a:pt x="120" y="156"/>
                  <a:pt x="120" y="156"/>
                  <a:pt x="121" y="156"/>
                </a:cubicBezTo>
                <a:lnTo>
                  <a:pt x="121" y="118"/>
                </a:lnTo>
                <a:close/>
                <a:moveTo>
                  <a:pt x="71" y="0"/>
                </a:moveTo>
                <a:cubicBezTo>
                  <a:pt x="98" y="0"/>
                  <a:pt x="98" y="0"/>
                  <a:pt x="98" y="0"/>
                </a:cubicBezTo>
                <a:cubicBezTo>
                  <a:pt x="98" y="9"/>
                  <a:pt x="98" y="9"/>
                  <a:pt x="98" y="9"/>
                </a:cubicBezTo>
                <a:cubicBezTo>
                  <a:pt x="71" y="9"/>
                  <a:pt x="71" y="9"/>
                  <a:pt x="71" y="9"/>
                </a:cubicBezTo>
                <a:cubicBezTo>
                  <a:pt x="71" y="0"/>
                  <a:pt x="71" y="0"/>
                  <a:pt x="71" y="0"/>
                </a:cubicBezTo>
                <a:close/>
                <a:moveTo>
                  <a:pt x="71" y="37"/>
                </a:moveTo>
                <a:cubicBezTo>
                  <a:pt x="98" y="37"/>
                  <a:pt x="98" y="37"/>
                  <a:pt x="98" y="37"/>
                </a:cubicBezTo>
                <a:cubicBezTo>
                  <a:pt x="98" y="80"/>
                  <a:pt x="98" y="80"/>
                  <a:pt x="98" y="80"/>
                </a:cubicBezTo>
                <a:cubicBezTo>
                  <a:pt x="96" y="80"/>
                  <a:pt x="94" y="80"/>
                  <a:pt x="91" y="80"/>
                </a:cubicBezTo>
                <a:cubicBezTo>
                  <a:pt x="85" y="80"/>
                  <a:pt x="78" y="83"/>
                  <a:pt x="71" y="88"/>
                </a:cubicBezTo>
                <a:cubicBezTo>
                  <a:pt x="71" y="37"/>
                  <a:pt x="71" y="37"/>
                  <a:pt x="71" y="37"/>
                </a:cubicBezTo>
                <a:close/>
                <a:moveTo>
                  <a:pt x="98" y="211"/>
                </a:moveTo>
                <a:cubicBezTo>
                  <a:pt x="71" y="211"/>
                  <a:pt x="71" y="211"/>
                  <a:pt x="71" y="211"/>
                </a:cubicBezTo>
                <a:cubicBezTo>
                  <a:pt x="71" y="166"/>
                  <a:pt x="71" y="166"/>
                  <a:pt x="71" y="166"/>
                </a:cubicBezTo>
                <a:cubicBezTo>
                  <a:pt x="82" y="166"/>
                  <a:pt x="82" y="166"/>
                  <a:pt x="82" y="166"/>
                </a:cubicBezTo>
                <a:cubicBezTo>
                  <a:pt x="98" y="90"/>
                  <a:pt x="98" y="90"/>
                  <a:pt x="98" y="90"/>
                </a:cubicBezTo>
                <a:cubicBezTo>
                  <a:pt x="98" y="141"/>
                  <a:pt x="98" y="141"/>
                  <a:pt x="98" y="141"/>
                </a:cubicBezTo>
                <a:cubicBezTo>
                  <a:pt x="97" y="146"/>
                  <a:pt x="97" y="146"/>
                  <a:pt x="97" y="146"/>
                </a:cubicBezTo>
                <a:cubicBezTo>
                  <a:pt x="97" y="148"/>
                  <a:pt x="97" y="150"/>
                  <a:pt x="97" y="152"/>
                </a:cubicBezTo>
                <a:cubicBezTo>
                  <a:pt x="97" y="155"/>
                  <a:pt x="97" y="158"/>
                  <a:pt x="98" y="160"/>
                </a:cubicBezTo>
                <a:cubicBezTo>
                  <a:pt x="98" y="211"/>
                  <a:pt x="98" y="211"/>
                  <a:pt x="98" y="211"/>
                </a:cubicBezTo>
                <a:close/>
                <a:moveTo>
                  <a:pt x="71" y="137"/>
                </a:moveTo>
                <a:cubicBezTo>
                  <a:pt x="74" y="124"/>
                  <a:pt x="74" y="124"/>
                  <a:pt x="74" y="124"/>
                </a:cubicBezTo>
                <a:cubicBezTo>
                  <a:pt x="73" y="124"/>
                  <a:pt x="72" y="124"/>
                  <a:pt x="71" y="123"/>
                </a:cubicBezTo>
                <a:cubicBezTo>
                  <a:pt x="71" y="137"/>
                  <a:pt x="71" y="137"/>
                  <a:pt x="71" y="137"/>
                </a:cubicBezTo>
                <a:close/>
                <a:moveTo>
                  <a:pt x="71" y="118"/>
                </a:moveTo>
                <a:cubicBezTo>
                  <a:pt x="73" y="118"/>
                  <a:pt x="74" y="119"/>
                  <a:pt x="75" y="119"/>
                </a:cubicBezTo>
                <a:cubicBezTo>
                  <a:pt x="82" y="88"/>
                  <a:pt x="82" y="88"/>
                  <a:pt x="82" y="88"/>
                </a:cubicBezTo>
                <a:cubicBezTo>
                  <a:pt x="79" y="90"/>
                  <a:pt x="75" y="93"/>
                  <a:pt x="71" y="98"/>
                </a:cubicBezTo>
                <a:lnTo>
                  <a:pt x="71" y="118"/>
                </a:lnTo>
                <a:close/>
                <a:moveTo>
                  <a:pt x="60" y="0"/>
                </a:moveTo>
                <a:cubicBezTo>
                  <a:pt x="71" y="0"/>
                  <a:pt x="71" y="0"/>
                  <a:pt x="71" y="0"/>
                </a:cubicBezTo>
                <a:cubicBezTo>
                  <a:pt x="71" y="9"/>
                  <a:pt x="71" y="9"/>
                  <a:pt x="71" y="9"/>
                </a:cubicBezTo>
                <a:cubicBezTo>
                  <a:pt x="60" y="9"/>
                  <a:pt x="60" y="9"/>
                  <a:pt x="60" y="9"/>
                </a:cubicBezTo>
                <a:cubicBezTo>
                  <a:pt x="60" y="0"/>
                  <a:pt x="60" y="0"/>
                  <a:pt x="60" y="0"/>
                </a:cubicBezTo>
                <a:close/>
                <a:moveTo>
                  <a:pt x="60" y="37"/>
                </a:moveTo>
                <a:cubicBezTo>
                  <a:pt x="71" y="37"/>
                  <a:pt x="71" y="37"/>
                  <a:pt x="71" y="37"/>
                </a:cubicBezTo>
                <a:cubicBezTo>
                  <a:pt x="71" y="88"/>
                  <a:pt x="71" y="88"/>
                  <a:pt x="71" y="88"/>
                </a:cubicBezTo>
                <a:cubicBezTo>
                  <a:pt x="71" y="89"/>
                  <a:pt x="71" y="89"/>
                  <a:pt x="71" y="89"/>
                </a:cubicBezTo>
                <a:cubicBezTo>
                  <a:pt x="67" y="92"/>
                  <a:pt x="64" y="96"/>
                  <a:pt x="60" y="100"/>
                </a:cubicBezTo>
                <a:cubicBezTo>
                  <a:pt x="60" y="37"/>
                  <a:pt x="60" y="37"/>
                  <a:pt x="60" y="37"/>
                </a:cubicBezTo>
                <a:close/>
                <a:moveTo>
                  <a:pt x="71" y="211"/>
                </a:moveTo>
                <a:cubicBezTo>
                  <a:pt x="60" y="211"/>
                  <a:pt x="60" y="211"/>
                  <a:pt x="60" y="211"/>
                </a:cubicBezTo>
                <a:cubicBezTo>
                  <a:pt x="60" y="120"/>
                  <a:pt x="60" y="120"/>
                  <a:pt x="60" y="120"/>
                </a:cubicBezTo>
                <a:cubicBezTo>
                  <a:pt x="64" y="121"/>
                  <a:pt x="68" y="122"/>
                  <a:pt x="71" y="123"/>
                </a:cubicBezTo>
                <a:cubicBezTo>
                  <a:pt x="71" y="137"/>
                  <a:pt x="71" y="137"/>
                  <a:pt x="71" y="137"/>
                </a:cubicBezTo>
                <a:cubicBezTo>
                  <a:pt x="65" y="166"/>
                  <a:pt x="65" y="166"/>
                  <a:pt x="65" y="166"/>
                </a:cubicBezTo>
                <a:cubicBezTo>
                  <a:pt x="71" y="166"/>
                  <a:pt x="71" y="166"/>
                  <a:pt x="71" y="166"/>
                </a:cubicBezTo>
                <a:cubicBezTo>
                  <a:pt x="71" y="211"/>
                  <a:pt x="71" y="211"/>
                  <a:pt x="71" y="211"/>
                </a:cubicBezTo>
                <a:close/>
                <a:moveTo>
                  <a:pt x="71" y="98"/>
                </a:moveTo>
                <a:cubicBezTo>
                  <a:pt x="68" y="102"/>
                  <a:pt x="65" y="108"/>
                  <a:pt x="61" y="115"/>
                </a:cubicBezTo>
                <a:cubicBezTo>
                  <a:pt x="65" y="116"/>
                  <a:pt x="68" y="117"/>
                  <a:pt x="71" y="118"/>
                </a:cubicBezTo>
                <a:lnTo>
                  <a:pt x="71" y="98"/>
                </a:lnTo>
                <a:close/>
                <a:moveTo>
                  <a:pt x="29" y="0"/>
                </a:moveTo>
                <a:cubicBezTo>
                  <a:pt x="60" y="0"/>
                  <a:pt x="60" y="0"/>
                  <a:pt x="60" y="0"/>
                </a:cubicBezTo>
                <a:cubicBezTo>
                  <a:pt x="60" y="9"/>
                  <a:pt x="60" y="9"/>
                  <a:pt x="60" y="9"/>
                </a:cubicBezTo>
                <a:cubicBezTo>
                  <a:pt x="26" y="9"/>
                  <a:pt x="26" y="9"/>
                  <a:pt x="26" y="9"/>
                </a:cubicBezTo>
                <a:cubicBezTo>
                  <a:pt x="18" y="9"/>
                  <a:pt x="12" y="15"/>
                  <a:pt x="12" y="23"/>
                </a:cubicBezTo>
                <a:cubicBezTo>
                  <a:pt x="12" y="23"/>
                  <a:pt x="12" y="23"/>
                  <a:pt x="12" y="23"/>
                </a:cubicBezTo>
                <a:cubicBezTo>
                  <a:pt x="12" y="30"/>
                  <a:pt x="18" y="37"/>
                  <a:pt x="26" y="37"/>
                </a:cubicBezTo>
                <a:cubicBezTo>
                  <a:pt x="60" y="37"/>
                  <a:pt x="60" y="37"/>
                  <a:pt x="60" y="37"/>
                </a:cubicBezTo>
                <a:cubicBezTo>
                  <a:pt x="60" y="100"/>
                  <a:pt x="60" y="100"/>
                  <a:pt x="60" y="100"/>
                </a:cubicBezTo>
                <a:cubicBezTo>
                  <a:pt x="57" y="104"/>
                  <a:pt x="54" y="109"/>
                  <a:pt x="51" y="114"/>
                </a:cubicBezTo>
                <a:cubicBezTo>
                  <a:pt x="48" y="114"/>
                  <a:pt x="46" y="113"/>
                  <a:pt x="45" y="113"/>
                </a:cubicBezTo>
                <a:cubicBezTo>
                  <a:pt x="38" y="113"/>
                  <a:pt x="32" y="115"/>
                  <a:pt x="28" y="118"/>
                </a:cubicBezTo>
                <a:cubicBezTo>
                  <a:pt x="23" y="120"/>
                  <a:pt x="21" y="124"/>
                  <a:pt x="21" y="128"/>
                </a:cubicBezTo>
                <a:cubicBezTo>
                  <a:pt x="21" y="130"/>
                  <a:pt x="22" y="131"/>
                  <a:pt x="23" y="133"/>
                </a:cubicBezTo>
                <a:cubicBezTo>
                  <a:pt x="24" y="134"/>
                  <a:pt x="26" y="134"/>
                  <a:pt x="29" y="134"/>
                </a:cubicBezTo>
                <a:cubicBezTo>
                  <a:pt x="30" y="134"/>
                  <a:pt x="31" y="134"/>
                  <a:pt x="33" y="133"/>
                </a:cubicBezTo>
                <a:cubicBezTo>
                  <a:pt x="34" y="132"/>
                  <a:pt x="35" y="131"/>
                  <a:pt x="35" y="130"/>
                </a:cubicBezTo>
                <a:cubicBezTo>
                  <a:pt x="35" y="129"/>
                  <a:pt x="34" y="128"/>
                  <a:pt x="34" y="127"/>
                </a:cubicBezTo>
                <a:cubicBezTo>
                  <a:pt x="34" y="127"/>
                  <a:pt x="33" y="126"/>
                  <a:pt x="33" y="126"/>
                </a:cubicBezTo>
                <a:cubicBezTo>
                  <a:pt x="34" y="124"/>
                  <a:pt x="35" y="123"/>
                  <a:pt x="38" y="122"/>
                </a:cubicBezTo>
                <a:cubicBezTo>
                  <a:pt x="40" y="121"/>
                  <a:pt x="43" y="120"/>
                  <a:pt x="47" y="120"/>
                </a:cubicBezTo>
                <a:cubicBezTo>
                  <a:pt x="44" y="125"/>
                  <a:pt x="42" y="129"/>
                  <a:pt x="40" y="134"/>
                </a:cubicBezTo>
                <a:cubicBezTo>
                  <a:pt x="33" y="148"/>
                  <a:pt x="30" y="159"/>
                  <a:pt x="30" y="167"/>
                </a:cubicBezTo>
                <a:cubicBezTo>
                  <a:pt x="30" y="173"/>
                  <a:pt x="32" y="176"/>
                  <a:pt x="36" y="178"/>
                </a:cubicBezTo>
                <a:cubicBezTo>
                  <a:pt x="37" y="179"/>
                  <a:pt x="41" y="180"/>
                  <a:pt x="45" y="180"/>
                </a:cubicBezTo>
                <a:cubicBezTo>
                  <a:pt x="44" y="178"/>
                  <a:pt x="44" y="176"/>
                  <a:pt x="44" y="173"/>
                </a:cubicBezTo>
                <a:cubicBezTo>
                  <a:pt x="44" y="170"/>
                  <a:pt x="44" y="167"/>
                  <a:pt x="45" y="163"/>
                </a:cubicBezTo>
                <a:cubicBezTo>
                  <a:pt x="47" y="150"/>
                  <a:pt x="52" y="136"/>
                  <a:pt x="59" y="120"/>
                </a:cubicBezTo>
                <a:cubicBezTo>
                  <a:pt x="59" y="120"/>
                  <a:pt x="60" y="120"/>
                  <a:pt x="60" y="120"/>
                </a:cubicBezTo>
                <a:cubicBezTo>
                  <a:pt x="60" y="211"/>
                  <a:pt x="60" y="211"/>
                  <a:pt x="60" y="211"/>
                </a:cubicBezTo>
                <a:cubicBezTo>
                  <a:pt x="29" y="211"/>
                  <a:pt x="29" y="211"/>
                  <a:pt x="29" y="211"/>
                </a:cubicBezTo>
                <a:cubicBezTo>
                  <a:pt x="13" y="211"/>
                  <a:pt x="0" y="198"/>
                  <a:pt x="0" y="183"/>
                </a:cubicBezTo>
                <a:cubicBezTo>
                  <a:pt x="0" y="29"/>
                  <a:pt x="0" y="29"/>
                  <a:pt x="0" y="29"/>
                </a:cubicBezTo>
                <a:cubicBezTo>
                  <a:pt x="0" y="13"/>
                  <a:pt x="13" y="0"/>
                  <a:pt x="29"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5" name="Freeform 75"/>
          <p:cNvSpPr>
            <a:spLocks noEditPoints="1"/>
          </p:cNvSpPr>
          <p:nvPr/>
        </p:nvSpPr>
        <p:spPr bwMode="auto">
          <a:xfrm>
            <a:off x="6344621" y="1711885"/>
            <a:ext cx="427323" cy="428513"/>
          </a:xfrm>
          <a:custGeom>
            <a:avLst/>
            <a:gdLst>
              <a:gd name="T0" fmla="*/ 249 w 261"/>
              <a:gd name="T1" fmla="*/ 220 h 262"/>
              <a:gd name="T2" fmla="*/ 261 w 261"/>
              <a:gd name="T3" fmla="*/ 70 h 262"/>
              <a:gd name="T4" fmla="*/ 249 w 261"/>
              <a:gd name="T5" fmla="*/ 70 h 262"/>
              <a:gd name="T6" fmla="*/ 249 w 261"/>
              <a:gd name="T7" fmla="*/ 154 h 262"/>
              <a:gd name="T8" fmla="*/ 227 w 261"/>
              <a:gd name="T9" fmla="*/ 180 h 262"/>
              <a:gd name="T10" fmla="*/ 209 w 261"/>
              <a:gd name="T11" fmla="*/ 262 h 262"/>
              <a:gd name="T12" fmla="*/ 209 w 261"/>
              <a:gd name="T13" fmla="*/ 262 h 262"/>
              <a:gd name="T14" fmla="*/ 209 w 261"/>
              <a:gd name="T15" fmla="*/ 15 h 262"/>
              <a:gd name="T16" fmla="*/ 203 w 261"/>
              <a:gd name="T17" fmla="*/ 28 h 262"/>
              <a:gd name="T18" fmla="*/ 209 w 261"/>
              <a:gd name="T19" fmla="*/ 50 h 262"/>
              <a:gd name="T20" fmla="*/ 201 w 261"/>
              <a:gd name="T21" fmla="*/ 120 h 262"/>
              <a:gd name="T22" fmla="*/ 209 w 261"/>
              <a:gd name="T23" fmla="*/ 197 h 262"/>
              <a:gd name="T24" fmla="*/ 209 w 261"/>
              <a:gd name="T25" fmla="*/ 197 h 262"/>
              <a:gd name="T26" fmla="*/ 195 w 261"/>
              <a:gd name="T27" fmla="*/ 232 h 262"/>
              <a:gd name="T28" fmla="*/ 168 w 261"/>
              <a:gd name="T29" fmla="*/ 36 h 262"/>
              <a:gd name="T30" fmla="*/ 195 w 261"/>
              <a:gd name="T31" fmla="*/ 20 h 262"/>
              <a:gd name="T32" fmla="*/ 195 w 261"/>
              <a:gd name="T33" fmla="*/ 50 h 262"/>
              <a:gd name="T34" fmla="*/ 195 w 261"/>
              <a:gd name="T35" fmla="*/ 120 h 262"/>
              <a:gd name="T36" fmla="*/ 168 w 261"/>
              <a:gd name="T37" fmla="*/ 220 h 262"/>
              <a:gd name="T38" fmla="*/ 192 w 261"/>
              <a:gd name="T39" fmla="*/ 249 h 262"/>
              <a:gd name="T40" fmla="*/ 168 w 261"/>
              <a:gd name="T41" fmla="*/ 21 h 262"/>
              <a:gd name="T42" fmla="*/ 168 w 261"/>
              <a:gd name="T43" fmla="*/ 44 h 262"/>
              <a:gd name="T44" fmla="*/ 135 w 261"/>
              <a:gd name="T45" fmla="*/ 120 h 262"/>
              <a:gd name="T46" fmla="*/ 167 w 261"/>
              <a:gd name="T47" fmla="*/ 198 h 262"/>
              <a:gd name="T48" fmla="*/ 167 w 261"/>
              <a:gd name="T49" fmla="*/ 167 h 262"/>
              <a:gd name="T50" fmla="*/ 130 w 261"/>
              <a:gd name="T51" fmla="*/ 147 h 262"/>
              <a:gd name="T52" fmla="*/ 93 w 261"/>
              <a:gd name="T53" fmla="*/ 44 h 262"/>
              <a:gd name="T54" fmla="*/ 130 w 261"/>
              <a:gd name="T55" fmla="*/ 0 h 262"/>
              <a:gd name="T56" fmla="*/ 126 w 261"/>
              <a:gd name="T57" fmla="*/ 120 h 262"/>
              <a:gd name="T58" fmla="*/ 130 w 261"/>
              <a:gd name="T59" fmla="*/ 159 h 262"/>
              <a:gd name="T60" fmla="*/ 130 w 261"/>
              <a:gd name="T61" fmla="*/ 179 h 262"/>
              <a:gd name="T62" fmla="*/ 130 w 261"/>
              <a:gd name="T63" fmla="*/ 198 h 262"/>
              <a:gd name="T64" fmla="*/ 93 w 261"/>
              <a:gd name="T65" fmla="*/ 3 h 262"/>
              <a:gd name="T66" fmla="*/ 93 w 261"/>
              <a:gd name="T67" fmla="*/ 36 h 262"/>
              <a:gd name="T68" fmla="*/ 67 w 261"/>
              <a:gd name="T69" fmla="*/ 20 h 262"/>
              <a:gd name="T70" fmla="*/ 67 w 261"/>
              <a:gd name="T71" fmla="*/ 70 h 262"/>
              <a:gd name="T72" fmla="*/ 92 w 261"/>
              <a:gd name="T73" fmla="*/ 147 h 262"/>
              <a:gd name="T74" fmla="*/ 92 w 261"/>
              <a:gd name="T75" fmla="*/ 179 h 262"/>
              <a:gd name="T76" fmla="*/ 93 w 261"/>
              <a:gd name="T77" fmla="*/ 198 h 262"/>
              <a:gd name="T78" fmla="*/ 67 w 261"/>
              <a:gd name="T79" fmla="*/ 171 h 262"/>
              <a:gd name="T80" fmla="*/ 69 w 261"/>
              <a:gd name="T81" fmla="*/ 232 h 262"/>
              <a:gd name="T82" fmla="*/ 58 w 261"/>
              <a:gd name="T83" fmla="*/ 28 h 262"/>
              <a:gd name="T84" fmla="*/ 67 w 261"/>
              <a:gd name="T85" fmla="*/ 9 h 262"/>
              <a:gd name="T86" fmla="*/ 67 w 261"/>
              <a:gd name="T87" fmla="*/ 120 h 262"/>
              <a:gd name="T88" fmla="*/ 67 w 261"/>
              <a:gd name="T89" fmla="*/ 188 h 262"/>
              <a:gd name="T90" fmla="*/ 67 w 261"/>
              <a:gd name="T91" fmla="*/ 232 h 262"/>
              <a:gd name="T92" fmla="*/ 67 w 261"/>
              <a:gd name="T93" fmla="*/ 232 h 262"/>
              <a:gd name="T94" fmla="*/ 52 w 261"/>
              <a:gd name="T95" fmla="*/ 50 h 262"/>
              <a:gd name="T96" fmla="*/ 12 w 261"/>
              <a:gd name="T97" fmla="*/ 220 h 262"/>
              <a:gd name="T98" fmla="*/ 52 w 261"/>
              <a:gd name="T99" fmla="*/ 232 h 262"/>
              <a:gd name="T100" fmla="*/ 52 w 261"/>
              <a:gd name="T101" fmla="*/ 232 h 262"/>
              <a:gd name="T102" fmla="*/ 12 w 261"/>
              <a:gd name="T103" fmla="*/ 114 h 262"/>
              <a:gd name="T104" fmla="*/ 0 w 261"/>
              <a:gd name="T105" fmla="*/ 104 h 262"/>
              <a:gd name="T106" fmla="*/ 12 w 261"/>
              <a:gd name="T107" fmla="*/ 15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1" h="262">
                <a:moveTo>
                  <a:pt x="249" y="220"/>
                </a:moveTo>
                <a:cubicBezTo>
                  <a:pt x="249" y="154"/>
                  <a:pt x="249" y="154"/>
                  <a:pt x="249" y="154"/>
                </a:cubicBezTo>
                <a:cubicBezTo>
                  <a:pt x="251" y="157"/>
                  <a:pt x="252" y="160"/>
                  <a:pt x="252" y="164"/>
                </a:cubicBezTo>
                <a:cubicBezTo>
                  <a:pt x="252" y="220"/>
                  <a:pt x="252" y="220"/>
                  <a:pt x="252" y="220"/>
                </a:cubicBezTo>
                <a:cubicBezTo>
                  <a:pt x="249" y="220"/>
                  <a:pt x="249" y="220"/>
                  <a:pt x="249" y="220"/>
                </a:cubicBezTo>
                <a:close/>
                <a:moveTo>
                  <a:pt x="249" y="114"/>
                </a:moveTo>
                <a:cubicBezTo>
                  <a:pt x="249" y="70"/>
                  <a:pt x="249" y="70"/>
                  <a:pt x="249" y="70"/>
                </a:cubicBezTo>
                <a:cubicBezTo>
                  <a:pt x="250" y="70"/>
                  <a:pt x="250" y="70"/>
                  <a:pt x="250" y="69"/>
                </a:cubicBezTo>
                <a:cubicBezTo>
                  <a:pt x="257" y="67"/>
                  <a:pt x="257" y="67"/>
                  <a:pt x="257" y="67"/>
                </a:cubicBezTo>
                <a:cubicBezTo>
                  <a:pt x="259" y="66"/>
                  <a:pt x="261" y="67"/>
                  <a:pt x="261" y="70"/>
                </a:cubicBezTo>
                <a:cubicBezTo>
                  <a:pt x="261" y="104"/>
                  <a:pt x="261" y="104"/>
                  <a:pt x="261" y="104"/>
                </a:cubicBezTo>
                <a:cubicBezTo>
                  <a:pt x="261" y="107"/>
                  <a:pt x="259" y="110"/>
                  <a:pt x="257" y="111"/>
                </a:cubicBezTo>
                <a:cubicBezTo>
                  <a:pt x="250" y="113"/>
                  <a:pt x="250" y="113"/>
                  <a:pt x="250" y="113"/>
                </a:cubicBezTo>
                <a:cubicBezTo>
                  <a:pt x="250" y="114"/>
                  <a:pt x="250" y="114"/>
                  <a:pt x="249" y="114"/>
                </a:cubicBezTo>
                <a:close/>
                <a:moveTo>
                  <a:pt x="249" y="70"/>
                </a:moveTo>
                <a:cubicBezTo>
                  <a:pt x="249" y="114"/>
                  <a:pt x="249" y="114"/>
                  <a:pt x="249" y="114"/>
                </a:cubicBezTo>
                <a:cubicBezTo>
                  <a:pt x="248" y="114"/>
                  <a:pt x="246" y="112"/>
                  <a:pt x="246" y="110"/>
                </a:cubicBezTo>
                <a:cubicBezTo>
                  <a:pt x="246" y="76"/>
                  <a:pt x="246" y="76"/>
                  <a:pt x="246" y="76"/>
                </a:cubicBezTo>
                <a:cubicBezTo>
                  <a:pt x="246" y="74"/>
                  <a:pt x="248" y="71"/>
                  <a:pt x="249" y="70"/>
                </a:cubicBezTo>
                <a:close/>
                <a:moveTo>
                  <a:pt x="249" y="154"/>
                </a:moveTo>
                <a:cubicBezTo>
                  <a:pt x="246" y="150"/>
                  <a:pt x="241" y="146"/>
                  <a:pt x="235" y="146"/>
                </a:cubicBezTo>
                <a:cubicBezTo>
                  <a:pt x="235" y="50"/>
                  <a:pt x="235" y="50"/>
                  <a:pt x="235" y="50"/>
                </a:cubicBezTo>
                <a:cubicBezTo>
                  <a:pt x="209" y="50"/>
                  <a:pt x="209" y="50"/>
                  <a:pt x="209" y="50"/>
                </a:cubicBezTo>
                <a:cubicBezTo>
                  <a:pt x="209" y="162"/>
                  <a:pt x="209" y="162"/>
                  <a:pt x="209" y="162"/>
                </a:cubicBezTo>
                <a:cubicBezTo>
                  <a:pt x="219" y="162"/>
                  <a:pt x="227" y="170"/>
                  <a:pt x="227" y="180"/>
                </a:cubicBezTo>
                <a:cubicBezTo>
                  <a:pt x="227" y="189"/>
                  <a:pt x="219" y="197"/>
                  <a:pt x="209" y="197"/>
                </a:cubicBezTo>
                <a:cubicBezTo>
                  <a:pt x="209" y="220"/>
                  <a:pt x="209" y="220"/>
                  <a:pt x="209" y="220"/>
                </a:cubicBezTo>
                <a:cubicBezTo>
                  <a:pt x="249" y="220"/>
                  <a:pt x="249" y="220"/>
                  <a:pt x="249" y="220"/>
                </a:cubicBezTo>
                <a:cubicBezTo>
                  <a:pt x="249" y="154"/>
                  <a:pt x="249" y="154"/>
                  <a:pt x="249" y="154"/>
                </a:cubicBezTo>
                <a:close/>
                <a:moveTo>
                  <a:pt x="209" y="262"/>
                </a:moveTo>
                <a:cubicBezTo>
                  <a:pt x="209" y="232"/>
                  <a:pt x="209" y="232"/>
                  <a:pt x="209" y="232"/>
                </a:cubicBezTo>
                <a:cubicBezTo>
                  <a:pt x="226" y="232"/>
                  <a:pt x="226" y="232"/>
                  <a:pt x="226" y="232"/>
                </a:cubicBezTo>
                <a:cubicBezTo>
                  <a:pt x="226" y="249"/>
                  <a:pt x="226" y="249"/>
                  <a:pt x="226" y="249"/>
                </a:cubicBezTo>
                <a:cubicBezTo>
                  <a:pt x="226" y="257"/>
                  <a:pt x="220" y="262"/>
                  <a:pt x="213" y="262"/>
                </a:cubicBezTo>
                <a:cubicBezTo>
                  <a:pt x="209" y="262"/>
                  <a:pt x="209" y="262"/>
                  <a:pt x="209" y="262"/>
                </a:cubicBezTo>
                <a:close/>
                <a:moveTo>
                  <a:pt x="209" y="44"/>
                </a:moveTo>
                <a:cubicBezTo>
                  <a:pt x="209" y="15"/>
                  <a:pt x="209" y="15"/>
                  <a:pt x="209" y="15"/>
                </a:cubicBezTo>
                <a:cubicBezTo>
                  <a:pt x="225" y="23"/>
                  <a:pt x="235" y="33"/>
                  <a:pt x="235" y="44"/>
                </a:cubicBezTo>
                <a:lnTo>
                  <a:pt x="209" y="44"/>
                </a:lnTo>
                <a:close/>
                <a:moveTo>
                  <a:pt x="209" y="15"/>
                </a:moveTo>
                <a:cubicBezTo>
                  <a:pt x="209" y="44"/>
                  <a:pt x="209" y="44"/>
                  <a:pt x="209" y="44"/>
                </a:cubicBezTo>
                <a:cubicBezTo>
                  <a:pt x="195" y="44"/>
                  <a:pt x="195" y="44"/>
                  <a:pt x="195" y="44"/>
                </a:cubicBezTo>
                <a:cubicBezTo>
                  <a:pt x="195" y="37"/>
                  <a:pt x="195" y="37"/>
                  <a:pt x="195" y="37"/>
                </a:cubicBezTo>
                <a:cubicBezTo>
                  <a:pt x="195" y="37"/>
                  <a:pt x="195" y="37"/>
                  <a:pt x="195" y="37"/>
                </a:cubicBezTo>
                <a:cubicBezTo>
                  <a:pt x="199" y="37"/>
                  <a:pt x="203" y="33"/>
                  <a:pt x="203" y="28"/>
                </a:cubicBezTo>
                <a:cubicBezTo>
                  <a:pt x="203" y="24"/>
                  <a:pt x="199" y="20"/>
                  <a:pt x="195" y="20"/>
                </a:cubicBezTo>
                <a:cubicBezTo>
                  <a:pt x="195" y="20"/>
                  <a:pt x="195" y="20"/>
                  <a:pt x="195" y="20"/>
                </a:cubicBezTo>
                <a:cubicBezTo>
                  <a:pt x="195" y="9"/>
                  <a:pt x="195" y="9"/>
                  <a:pt x="195" y="9"/>
                </a:cubicBezTo>
                <a:cubicBezTo>
                  <a:pt x="200" y="11"/>
                  <a:pt x="205" y="13"/>
                  <a:pt x="209" y="15"/>
                </a:cubicBezTo>
                <a:close/>
                <a:moveTo>
                  <a:pt x="209" y="50"/>
                </a:moveTo>
                <a:cubicBezTo>
                  <a:pt x="209" y="162"/>
                  <a:pt x="209" y="162"/>
                  <a:pt x="209" y="162"/>
                </a:cubicBezTo>
                <a:cubicBezTo>
                  <a:pt x="209" y="162"/>
                  <a:pt x="209" y="162"/>
                  <a:pt x="209" y="162"/>
                </a:cubicBezTo>
                <a:cubicBezTo>
                  <a:pt x="203" y="162"/>
                  <a:pt x="198" y="166"/>
                  <a:pt x="195" y="171"/>
                </a:cubicBezTo>
                <a:cubicBezTo>
                  <a:pt x="195" y="120"/>
                  <a:pt x="195" y="120"/>
                  <a:pt x="195" y="120"/>
                </a:cubicBezTo>
                <a:cubicBezTo>
                  <a:pt x="201" y="120"/>
                  <a:pt x="201" y="120"/>
                  <a:pt x="201" y="120"/>
                </a:cubicBezTo>
                <a:cubicBezTo>
                  <a:pt x="201" y="70"/>
                  <a:pt x="201" y="70"/>
                  <a:pt x="201" y="70"/>
                </a:cubicBezTo>
                <a:cubicBezTo>
                  <a:pt x="195" y="70"/>
                  <a:pt x="195" y="70"/>
                  <a:pt x="195" y="70"/>
                </a:cubicBezTo>
                <a:cubicBezTo>
                  <a:pt x="195" y="50"/>
                  <a:pt x="195" y="50"/>
                  <a:pt x="195" y="50"/>
                </a:cubicBezTo>
                <a:cubicBezTo>
                  <a:pt x="209" y="50"/>
                  <a:pt x="209" y="50"/>
                  <a:pt x="209" y="50"/>
                </a:cubicBezTo>
                <a:close/>
                <a:moveTo>
                  <a:pt x="209" y="197"/>
                </a:moveTo>
                <a:cubicBezTo>
                  <a:pt x="209" y="220"/>
                  <a:pt x="209" y="220"/>
                  <a:pt x="209" y="220"/>
                </a:cubicBezTo>
                <a:cubicBezTo>
                  <a:pt x="195" y="220"/>
                  <a:pt x="195" y="220"/>
                  <a:pt x="195" y="220"/>
                </a:cubicBezTo>
                <a:cubicBezTo>
                  <a:pt x="195" y="188"/>
                  <a:pt x="195" y="188"/>
                  <a:pt x="195" y="188"/>
                </a:cubicBezTo>
                <a:cubicBezTo>
                  <a:pt x="198" y="193"/>
                  <a:pt x="203" y="197"/>
                  <a:pt x="209" y="197"/>
                </a:cubicBezTo>
                <a:cubicBezTo>
                  <a:pt x="209" y="197"/>
                  <a:pt x="209" y="197"/>
                  <a:pt x="209" y="197"/>
                </a:cubicBezTo>
                <a:close/>
                <a:moveTo>
                  <a:pt x="209" y="232"/>
                </a:moveTo>
                <a:cubicBezTo>
                  <a:pt x="209" y="262"/>
                  <a:pt x="209" y="262"/>
                  <a:pt x="209" y="262"/>
                </a:cubicBezTo>
                <a:cubicBezTo>
                  <a:pt x="206" y="262"/>
                  <a:pt x="206" y="262"/>
                  <a:pt x="206" y="262"/>
                </a:cubicBezTo>
                <a:cubicBezTo>
                  <a:pt x="201" y="262"/>
                  <a:pt x="197" y="260"/>
                  <a:pt x="195" y="257"/>
                </a:cubicBezTo>
                <a:cubicBezTo>
                  <a:pt x="195" y="232"/>
                  <a:pt x="195" y="232"/>
                  <a:pt x="195" y="232"/>
                </a:cubicBezTo>
                <a:lnTo>
                  <a:pt x="209" y="232"/>
                </a:lnTo>
                <a:close/>
                <a:moveTo>
                  <a:pt x="171" y="20"/>
                </a:moveTo>
                <a:cubicBezTo>
                  <a:pt x="175" y="20"/>
                  <a:pt x="179" y="24"/>
                  <a:pt x="179" y="28"/>
                </a:cubicBezTo>
                <a:cubicBezTo>
                  <a:pt x="179" y="33"/>
                  <a:pt x="175" y="37"/>
                  <a:pt x="171" y="37"/>
                </a:cubicBezTo>
                <a:cubicBezTo>
                  <a:pt x="170" y="37"/>
                  <a:pt x="169" y="37"/>
                  <a:pt x="168" y="36"/>
                </a:cubicBezTo>
                <a:cubicBezTo>
                  <a:pt x="168" y="44"/>
                  <a:pt x="168" y="44"/>
                  <a:pt x="168" y="44"/>
                </a:cubicBezTo>
                <a:cubicBezTo>
                  <a:pt x="195" y="44"/>
                  <a:pt x="195" y="44"/>
                  <a:pt x="195" y="44"/>
                </a:cubicBezTo>
                <a:cubicBezTo>
                  <a:pt x="195" y="37"/>
                  <a:pt x="195" y="37"/>
                  <a:pt x="195" y="37"/>
                </a:cubicBezTo>
                <a:cubicBezTo>
                  <a:pt x="190" y="37"/>
                  <a:pt x="186" y="33"/>
                  <a:pt x="186" y="28"/>
                </a:cubicBezTo>
                <a:cubicBezTo>
                  <a:pt x="186" y="24"/>
                  <a:pt x="190" y="20"/>
                  <a:pt x="195" y="20"/>
                </a:cubicBezTo>
                <a:cubicBezTo>
                  <a:pt x="195" y="9"/>
                  <a:pt x="195" y="9"/>
                  <a:pt x="195" y="9"/>
                </a:cubicBezTo>
                <a:cubicBezTo>
                  <a:pt x="187" y="6"/>
                  <a:pt x="178" y="4"/>
                  <a:pt x="168" y="3"/>
                </a:cubicBezTo>
                <a:cubicBezTo>
                  <a:pt x="168" y="21"/>
                  <a:pt x="168" y="21"/>
                  <a:pt x="168" y="21"/>
                </a:cubicBezTo>
                <a:cubicBezTo>
                  <a:pt x="169" y="20"/>
                  <a:pt x="170" y="20"/>
                  <a:pt x="171" y="20"/>
                </a:cubicBezTo>
                <a:close/>
                <a:moveTo>
                  <a:pt x="195" y="50"/>
                </a:moveTo>
                <a:cubicBezTo>
                  <a:pt x="195" y="70"/>
                  <a:pt x="195" y="70"/>
                  <a:pt x="195" y="70"/>
                </a:cubicBezTo>
                <a:cubicBezTo>
                  <a:pt x="168" y="70"/>
                  <a:pt x="168" y="70"/>
                  <a:pt x="168" y="70"/>
                </a:cubicBezTo>
                <a:cubicBezTo>
                  <a:pt x="168" y="50"/>
                  <a:pt x="168" y="50"/>
                  <a:pt x="168" y="50"/>
                </a:cubicBezTo>
                <a:cubicBezTo>
                  <a:pt x="195" y="50"/>
                  <a:pt x="195" y="50"/>
                  <a:pt x="195" y="50"/>
                </a:cubicBezTo>
                <a:close/>
                <a:moveTo>
                  <a:pt x="195" y="120"/>
                </a:moveTo>
                <a:cubicBezTo>
                  <a:pt x="195" y="171"/>
                  <a:pt x="195" y="171"/>
                  <a:pt x="195" y="171"/>
                </a:cubicBezTo>
                <a:cubicBezTo>
                  <a:pt x="193" y="173"/>
                  <a:pt x="192" y="176"/>
                  <a:pt x="192" y="180"/>
                </a:cubicBezTo>
                <a:cubicBezTo>
                  <a:pt x="192" y="183"/>
                  <a:pt x="193" y="186"/>
                  <a:pt x="195" y="188"/>
                </a:cubicBezTo>
                <a:cubicBezTo>
                  <a:pt x="195" y="220"/>
                  <a:pt x="195" y="220"/>
                  <a:pt x="195" y="220"/>
                </a:cubicBezTo>
                <a:cubicBezTo>
                  <a:pt x="168" y="220"/>
                  <a:pt x="168" y="220"/>
                  <a:pt x="168" y="220"/>
                </a:cubicBezTo>
                <a:cubicBezTo>
                  <a:pt x="168" y="120"/>
                  <a:pt x="168" y="120"/>
                  <a:pt x="168" y="120"/>
                </a:cubicBezTo>
                <a:cubicBezTo>
                  <a:pt x="195" y="120"/>
                  <a:pt x="195" y="120"/>
                  <a:pt x="195" y="120"/>
                </a:cubicBezTo>
                <a:close/>
                <a:moveTo>
                  <a:pt x="195" y="232"/>
                </a:moveTo>
                <a:cubicBezTo>
                  <a:pt x="195" y="257"/>
                  <a:pt x="195" y="257"/>
                  <a:pt x="195" y="257"/>
                </a:cubicBezTo>
                <a:cubicBezTo>
                  <a:pt x="193" y="254"/>
                  <a:pt x="192" y="252"/>
                  <a:pt x="192" y="249"/>
                </a:cubicBezTo>
                <a:cubicBezTo>
                  <a:pt x="192" y="232"/>
                  <a:pt x="192" y="232"/>
                  <a:pt x="192" y="232"/>
                </a:cubicBezTo>
                <a:lnTo>
                  <a:pt x="195" y="232"/>
                </a:lnTo>
                <a:close/>
                <a:moveTo>
                  <a:pt x="168" y="36"/>
                </a:moveTo>
                <a:cubicBezTo>
                  <a:pt x="165" y="35"/>
                  <a:pt x="162" y="32"/>
                  <a:pt x="162" y="28"/>
                </a:cubicBezTo>
                <a:cubicBezTo>
                  <a:pt x="162" y="25"/>
                  <a:pt x="165" y="22"/>
                  <a:pt x="168" y="21"/>
                </a:cubicBezTo>
                <a:cubicBezTo>
                  <a:pt x="168" y="3"/>
                  <a:pt x="168" y="3"/>
                  <a:pt x="168" y="3"/>
                </a:cubicBezTo>
                <a:cubicBezTo>
                  <a:pt x="157" y="1"/>
                  <a:pt x="144" y="0"/>
                  <a:pt x="131" y="0"/>
                </a:cubicBezTo>
                <a:cubicBezTo>
                  <a:pt x="130" y="0"/>
                  <a:pt x="130" y="0"/>
                  <a:pt x="130" y="0"/>
                </a:cubicBezTo>
                <a:cubicBezTo>
                  <a:pt x="130" y="44"/>
                  <a:pt x="130" y="44"/>
                  <a:pt x="130" y="44"/>
                </a:cubicBezTo>
                <a:cubicBezTo>
                  <a:pt x="168" y="44"/>
                  <a:pt x="168" y="44"/>
                  <a:pt x="168" y="44"/>
                </a:cubicBezTo>
                <a:cubicBezTo>
                  <a:pt x="168" y="36"/>
                  <a:pt x="168" y="36"/>
                  <a:pt x="168" y="36"/>
                </a:cubicBezTo>
                <a:close/>
                <a:moveTo>
                  <a:pt x="168" y="50"/>
                </a:moveTo>
                <a:cubicBezTo>
                  <a:pt x="168" y="70"/>
                  <a:pt x="168" y="70"/>
                  <a:pt x="168" y="70"/>
                </a:cubicBezTo>
                <a:cubicBezTo>
                  <a:pt x="135" y="70"/>
                  <a:pt x="135" y="70"/>
                  <a:pt x="135" y="70"/>
                </a:cubicBezTo>
                <a:cubicBezTo>
                  <a:pt x="135" y="120"/>
                  <a:pt x="135" y="120"/>
                  <a:pt x="135" y="120"/>
                </a:cubicBezTo>
                <a:cubicBezTo>
                  <a:pt x="168" y="120"/>
                  <a:pt x="168" y="120"/>
                  <a:pt x="168" y="120"/>
                </a:cubicBezTo>
                <a:cubicBezTo>
                  <a:pt x="168" y="220"/>
                  <a:pt x="168" y="220"/>
                  <a:pt x="168" y="220"/>
                </a:cubicBezTo>
                <a:cubicBezTo>
                  <a:pt x="130" y="220"/>
                  <a:pt x="130" y="220"/>
                  <a:pt x="130" y="220"/>
                </a:cubicBezTo>
                <a:cubicBezTo>
                  <a:pt x="130" y="198"/>
                  <a:pt x="130" y="198"/>
                  <a:pt x="130" y="198"/>
                </a:cubicBezTo>
                <a:cubicBezTo>
                  <a:pt x="167" y="198"/>
                  <a:pt x="167" y="198"/>
                  <a:pt x="167" y="198"/>
                </a:cubicBezTo>
                <a:cubicBezTo>
                  <a:pt x="167" y="187"/>
                  <a:pt x="167" y="187"/>
                  <a:pt x="167" y="187"/>
                </a:cubicBezTo>
                <a:cubicBezTo>
                  <a:pt x="130" y="187"/>
                  <a:pt x="130" y="187"/>
                  <a:pt x="130" y="187"/>
                </a:cubicBezTo>
                <a:cubicBezTo>
                  <a:pt x="130" y="179"/>
                  <a:pt x="130" y="179"/>
                  <a:pt x="130" y="179"/>
                </a:cubicBezTo>
                <a:cubicBezTo>
                  <a:pt x="167" y="179"/>
                  <a:pt x="167" y="179"/>
                  <a:pt x="167" y="179"/>
                </a:cubicBezTo>
                <a:cubicBezTo>
                  <a:pt x="167" y="167"/>
                  <a:pt x="167" y="167"/>
                  <a:pt x="167" y="167"/>
                </a:cubicBezTo>
                <a:cubicBezTo>
                  <a:pt x="130" y="167"/>
                  <a:pt x="130" y="167"/>
                  <a:pt x="130" y="167"/>
                </a:cubicBezTo>
                <a:cubicBezTo>
                  <a:pt x="130" y="159"/>
                  <a:pt x="130" y="159"/>
                  <a:pt x="130" y="159"/>
                </a:cubicBezTo>
                <a:cubicBezTo>
                  <a:pt x="167" y="159"/>
                  <a:pt x="167" y="159"/>
                  <a:pt x="167" y="159"/>
                </a:cubicBezTo>
                <a:cubicBezTo>
                  <a:pt x="167" y="147"/>
                  <a:pt x="167" y="147"/>
                  <a:pt x="167" y="147"/>
                </a:cubicBezTo>
                <a:cubicBezTo>
                  <a:pt x="130" y="147"/>
                  <a:pt x="130" y="147"/>
                  <a:pt x="130" y="147"/>
                </a:cubicBezTo>
                <a:cubicBezTo>
                  <a:pt x="130" y="50"/>
                  <a:pt x="130" y="50"/>
                  <a:pt x="130" y="50"/>
                </a:cubicBezTo>
                <a:lnTo>
                  <a:pt x="168" y="50"/>
                </a:lnTo>
                <a:close/>
                <a:moveTo>
                  <a:pt x="130" y="0"/>
                </a:moveTo>
                <a:cubicBezTo>
                  <a:pt x="130" y="44"/>
                  <a:pt x="130" y="44"/>
                  <a:pt x="130" y="44"/>
                </a:cubicBezTo>
                <a:cubicBezTo>
                  <a:pt x="93" y="44"/>
                  <a:pt x="93" y="44"/>
                  <a:pt x="93" y="44"/>
                </a:cubicBezTo>
                <a:cubicBezTo>
                  <a:pt x="93" y="36"/>
                  <a:pt x="93" y="36"/>
                  <a:pt x="93" y="36"/>
                </a:cubicBezTo>
                <a:cubicBezTo>
                  <a:pt x="96" y="35"/>
                  <a:pt x="99" y="32"/>
                  <a:pt x="99" y="28"/>
                </a:cubicBezTo>
                <a:cubicBezTo>
                  <a:pt x="99" y="25"/>
                  <a:pt x="96" y="22"/>
                  <a:pt x="93" y="21"/>
                </a:cubicBezTo>
                <a:cubicBezTo>
                  <a:pt x="93" y="3"/>
                  <a:pt x="93" y="3"/>
                  <a:pt x="93" y="3"/>
                </a:cubicBezTo>
                <a:cubicBezTo>
                  <a:pt x="104" y="1"/>
                  <a:pt x="117" y="0"/>
                  <a:pt x="130" y="0"/>
                </a:cubicBezTo>
                <a:close/>
                <a:moveTo>
                  <a:pt x="130" y="50"/>
                </a:moveTo>
                <a:cubicBezTo>
                  <a:pt x="130" y="147"/>
                  <a:pt x="130" y="147"/>
                  <a:pt x="130" y="147"/>
                </a:cubicBezTo>
                <a:cubicBezTo>
                  <a:pt x="93" y="147"/>
                  <a:pt x="93" y="147"/>
                  <a:pt x="93" y="147"/>
                </a:cubicBezTo>
                <a:cubicBezTo>
                  <a:pt x="93" y="120"/>
                  <a:pt x="93" y="120"/>
                  <a:pt x="93" y="120"/>
                </a:cubicBezTo>
                <a:cubicBezTo>
                  <a:pt x="126" y="120"/>
                  <a:pt x="126" y="120"/>
                  <a:pt x="126" y="120"/>
                </a:cubicBezTo>
                <a:cubicBezTo>
                  <a:pt x="126" y="70"/>
                  <a:pt x="126" y="70"/>
                  <a:pt x="126" y="70"/>
                </a:cubicBezTo>
                <a:cubicBezTo>
                  <a:pt x="93" y="70"/>
                  <a:pt x="93" y="70"/>
                  <a:pt x="93" y="70"/>
                </a:cubicBezTo>
                <a:cubicBezTo>
                  <a:pt x="93" y="50"/>
                  <a:pt x="93" y="50"/>
                  <a:pt x="93" y="50"/>
                </a:cubicBezTo>
                <a:cubicBezTo>
                  <a:pt x="130" y="50"/>
                  <a:pt x="130" y="50"/>
                  <a:pt x="130" y="50"/>
                </a:cubicBezTo>
                <a:close/>
                <a:moveTo>
                  <a:pt x="130" y="159"/>
                </a:moveTo>
                <a:cubicBezTo>
                  <a:pt x="130" y="167"/>
                  <a:pt x="130" y="167"/>
                  <a:pt x="130" y="167"/>
                </a:cubicBezTo>
                <a:cubicBezTo>
                  <a:pt x="93" y="167"/>
                  <a:pt x="93" y="167"/>
                  <a:pt x="93" y="167"/>
                </a:cubicBezTo>
                <a:cubicBezTo>
                  <a:pt x="93" y="159"/>
                  <a:pt x="93" y="159"/>
                  <a:pt x="93" y="159"/>
                </a:cubicBezTo>
                <a:cubicBezTo>
                  <a:pt x="130" y="159"/>
                  <a:pt x="130" y="159"/>
                  <a:pt x="130" y="159"/>
                </a:cubicBezTo>
                <a:close/>
                <a:moveTo>
                  <a:pt x="130" y="179"/>
                </a:moveTo>
                <a:cubicBezTo>
                  <a:pt x="130" y="187"/>
                  <a:pt x="130" y="187"/>
                  <a:pt x="130" y="187"/>
                </a:cubicBezTo>
                <a:cubicBezTo>
                  <a:pt x="93" y="187"/>
                  <a:pt x="93" y="187"/>
                  <a:pt x="93" y="187"/>
                </a:cubicBezTo>
                <a:cubicBezTo>
                  <a:pt x="93" y="179"/>
                  <a:pt x="93" y="179"/>
                  <a:pt x="93" y="179"/>
                </a:cubicBezTo>
                <a:cubicBezTo>
                  <a:pt x="130" y="179"/>
                  <a:pt x="130" y="179"/>
                  <a:pt x="130" y="179"/>
                </a:cubicBezTo>
                <a:close/>
                <a:moveTo>
                  <a:pt x="130" y="198"/>
                </a:moveTo>
                <a:cubicBezTo>
                  <a:pt x="130" y="220"/>
                  <a:pt x="130" y="220"/>
                  <a:pt x="130" y="220"/>
                </a:cubicBezTo>
                <a:cubicBezTo>
                  <a:pt x="93" y="220"/>
                  <a:pt x="93" y="220"/>
                  <a:pt x="93" y="220"/>
                </a:cubicBezTo>
                <a:cubicBezTo>
                  <a:pt x="93" y="198"/>
                  <a:pt x="93" y="198"/>
                  <a:pt x="93" y="198"/>
                </a:cubicBezTo>
                <a:lnTo>
                  <a:pt x="130" y="198"/>
                </a:lnTo>
                <a:close/>
                <a:moveTo>
                  <a:pt x="93" y="3"/>
                </a:moveTo>
                <a:cubicBezTo>
                  <a:pt x="93" y="21"/>
                  <a:pt x="93" y="21"/>
                  <a:pt x="93" y="21"/>
                </a:cubicBezTo>
                <a:cubicBezTo>
                  <a:pt x="92" y="20"/>
                  <a:pt x="92" y="20"/>
                  <a:pt x="91" y="20"/>
                </a:cubicBezTo>
                <a:cubicBezTo>
                  <a:pt x="86" y="20"/>
                  <a:pt x="83" y="24"/>
                  <a:pt x="83" y="28"/>
                </a:cubicBezTo>
                <a:cubicBezTo>
                  <a:pt x="83" y="33"/>
                  <a:pt x="86" y="37"/>
                  <a:pt x="91" y="37"/>
                </a:cubicBezTo>
                <a:cubicBezTo>
                  <a:pt x="92" y="37"/>
                  <a:pt x="92" y="37"/>
                  <a:pt x="93" y="36"/>
                </a:cubicBezTo>
                <a:cubicBezTo>
                  <a:pt x="93" y="44"/>
                  <a:pt x="93" y="44"/>
                  <a:pt x="93" y="44"/>
                </a:cubicBezTo>
                <a:cubicBezTo>
                  <a:pt x="67" y="44"/>
                  <a:pt x="67" y="44"/>
                  <a:pt x="67" y="44"/>
                </a:cubicBezTo>
                <a:cubicBezTo>
                  <a:pt x="67" y="37"/>
                  <a:pt x="67" y="37"/>
                  <a:pt x="67" y="37"/>
                </a:cubicBezTo>
                <a:cubicBezTo>
                  <a:pt x="71" y="37"/>
                  <a:pt x="75" y="33"/>
                  <a:pt x="75" y="28"/>
                </a:cubicBezTo>
                <a:cubicBezTo>
                  <a:pt x="75" y="24"/>
                  <a:pt x="71" y="20"/>
                  <a:pt x="67" y="20"/>
                </a:cubicBezTo>
                <a:cubicBezTo>
                  <a:pt x="67" y="9"/>
                  <a:pt x="67" y="9"/>
                  <a:pt x="67" y="9"/>
                </a:cubicBezTo>
                <a:cubicBezTo>
                  <a:pt x="75" y="6"/>
                  <a:pt x="84" y="4"/>
                  <a:pt x="93" y="3"/>
                </a:cubicBezTo>
                <a:close/>
                <a:moveTo>
                  <a:pt x="93" y="50"/>
                </a:moveTo>
                <a:cubicBezTo>
                  <a:pt x="93" y="70"/>
                  <a:pt x="93" y="70"/>
                  <a:pt x="93" y="70"/>
                </a:cubicBezTo>
                <a:cubicBezTo>
                  <a:pt x="67" y="70"/>
                  <a:pt x="67" y="70"/>
                  <a:pt x="67" y="70"/>
                </a:cubicBezTo>
                <a:cubicBezTo>
                  <a:pt x="67" y="50"/>
                  <a:pt x="67" y="50"/>
                  <a:pt x="67" y="50"/>
                </a:cubicBezTo>
                <a:cubicBezTo>
                  <a:pt x="93" y="50"/>
                  <a:pt x="93" y="50"/>
                  <a:pt x="93" y="50"/>
                </a:cubicBezTo>
                <a:close/>
                <a:moveTo>
                  <a:pt x="93" y="120"/>
                </a:moveTo>
                <a:cubicBezTo>
                  <a:pt x="93" y="147"/>
                  <a:pt x="93" y="147"/>
                  <a:pt x="93" y="147"/>
                </a:cubicBezTo>
                <a:cubicBezTo>
                  <a:pt x="92" y="147"/>
                  <a:pt x="92" y="147"/>
                  <a:pt x="92" y="147"/>
                </a:cubicBezTo>
                <a:cubicBezTo>
                  <a:pt x="92" y="159"/>
                  <a:pt x="92" y="159"/>
                  <a:pt x="92" y="159"/>
                </a:cubicBezTo>
                <a:cubicBezTo>
                  <a:pt x="93" y="159"/>
                  <a:pt x="93" y="159"/>
                  <a:pt x="93" y="159"/>
                </a:cubicBezTo>
                <a:cubicBezTo>
                  <a:pt x="93" y="167"/>
                  <a:pt x="93" y="167"/>
                  <a:pt x="93" y="167"/>
                </a:cubicBezTo>
                <a:cubicBezTo>
                  <a:pt x="92" y="167"/>
                  <a:pt x="92" y="167"/>
                  <a:pt x="92" y="167"/>
                </a:cubicBezTo>
                <a:cubicBezTo>
                  <a:pt x="92" y="179"/>
                  <a:pt x="92" y="179"/>
                  <a:pt x="92" y="179"/>
                </a:cubicBezTo>
                <a:cubicBezTo>
                  <a:pt x="93" y="179"/>
                  <a:pt x="93" y="179"/>
                  <a:pt x="93" y="179"/>
                </a:cubicBezTo>
                <a:cubicBezTo>
                  <a:pt x="93" y="187"/>
                  <a:pt x="93" y="187"/>
                  <a:pt x="93" y="187"/>
                </a:cubicBezTo>
                <a:cubicBezTo>
                  <a:pt x="92" y="187"/>
                  <a:pt x="92" y="187"/>
                  <a:pt x="92" y="187"/>
                </a:cubicBezTo>
                <a:cubicBezTo>
                  <a:pt x="92" y="198"/>
                  <a:pt x="92" y="198"/>
                  <a:pt x="92" y="198"/>
                </a:cubicBezTo>
                <a:cubicBezTo>
                  <a:pt x="93" y="198"/>
                  <a:pt x="93" y="198"/>
                  <a:pt x="93" y="198"/>
                </a:cubicBezTo>
                <a:cubicBezTo>
                  <a:pt x="93" y="220"/>
                  <a:pt x="93" y="220"/>
                  <a:pt x="93" y="220"/>
                </a:cubicBezTo>
                <a:cubicBezTo>
                  <a:pt x="67" y="220"/>
                  <a:pt x="67" y="220"/>
                  <a:pt x="67" y="220"/>
                </a:cubicBezTo>
                <a:cubicBezTo>
                  <a:pt x="67" y="188"/>
                  <a:pt x="67" y="188"/>
                  <a:pt x="67" y="188"/>
                </a:cubicBezTo>
                <a:cubicBezTo>
                  <a:pt x="68" y="186"/>
                  <a:pt x="69" y="183"/>
                  <a:pt x="69" y="180"/>
                </a:cubicBezTo>
                <a:cubicBezTo>
                  <a:pt x="69" y="176"/>
                  <a:pt x="68" y="173"/>
                  <a:pt x="67" y="171"/>
                </a:cubicBezTo>
                <a:cubicBezTo>
                  <a:pt x="67" y="120"/>
                  <a:pt x="67" y="120"/>
                  <a:pt x="67" y="120"/>
                </a:cubicBezTo>
                <a:cubicBezTo>
                  <a:pt x="93" y="120"/>
                  <a:pt x="93" y="120"/>
                  <a:pt x="93" y="120"/>
                </a:cubicBezTo>
                <a:close/>
                <a:moveTo>
                  <a:pt x="67" y="257"/>
                </a:moveTo>
                <a:cubicBezTo>
                  <a:pt x="67" y="232"/>
                  <a:pt x="67" y="232"/>
                  <a:pt x="67" y="232"/>
                </a:cubicBezTo>
                <a:cubicBezTo>
                  <a:pt x="69" y="232"/>
                  <a:pt x="69" y="232"/>
                  <a:pt x="69" y="232"/>
                </a:cubicBezTo>
                <a:cubicBezTo>
                  <a:pt x="69" y="249"/>
                  <a:pt x="69" y="249"/>
                  <a:pt x="69" y="249"/>
                </a:cubicBezTo>
                <a:cubicBezTo>
                  <a:pt x="69" y="252"/>
                  <a:pt x="68" y="254"/>
                  <a:pt x="67" y="257"/>
                </a:cubicBezTo>
                <a:close/>
                <a:moveTo>
                  <a:pt x="67" y="9"/>
                </a:moveTo>
                <a:cubicBezTo>
                  <a:pt x="67" y="20"/>
                  <a:pt x="67" y="20"/>
                  <a:pt x="67" y="20"/>
                </a:cubicBezTo>
                <a:cubicBezTo>
                  <a:pt x="62" y="20"/>
                  <a:pt x="58" y="24"/>
                  <a:pt x="58" y="28"/>
                </a:cubicBezTo>
                <a:cubicBezTo>
                  <a:pt x="58" y="33"/>
                  <a:pt x="62" y="37"/>
                  <a:pt x="67" y="37"/>
                </a:cubicBezTo>
                <a:cubicBezTo>
                  <a:pt x="67" y="44"/>
                  <a:pt x="67" y="44"/>
                  <a:pt x="67" y="44"/>
                </a:cubicBezTo>
                <a:cubicBezTo>
                  <a:pt x="52" y="44"/>
                  <a:pt x="52" y="44"/>
                  <a:pt x="52" y="44"/>
                </a:cubicBezTo>
                <a:cubicBezTo>
                  <a:pt x="52" y="15"/>
                  <a:pt x="52" y="15"/>
                  <a:pt x="52" y="15"/>
                </a:cubicBezTo>
                <a:cubicBezTo>
                  <a:pt x="56" y="13"/>
                  <a:pt x="61" y="11"/>
                  <a:pt x="67" y="9"/>
                </a:cubicBezTo>
                <a:close/>
                <a:moveTo>
                  <a:pt x="67" y="50"/>
                </a:moveTo>
                <a:cubicBezTo>
                  <a:pt x="67" y="70"/>
                  <a:pt x="67" y="70"/>
                  <a:pt x="67" y="70"/>
                </a:cubicBezTo>
                <a:cubicBezTo>
                  <a:pt x="60" y="70"/>
                  <a:pt x="60" y="70"/>
                  <a:pt x="60" y="70"/>
                </a:cubicBezTo>
                <a:cubicBezTo>
                  <a:pt x="60" y="120"/>
                  <a:pt x="60" y="120"/>
                  <a:pt x="60" y="120"/>
                </a:cubicBezTo>
                <a:cubicBezTo>
                  <a:pt x="67" y="120"/>
                  <a:pt x="67" y="120"/>
                  <a:pt x="67" y="120"/>
                </a:cubicBezTo>
                <a:cubicBezTo>
                  <a:pt x="67" y="171"/>
                  <a:pt x="67" y="171"/>
                  <a:pt x="67" y="171"/>
                </a:cubicBezTo>
                <a:cubicBezTo>
                  <a:pt x="64" y="166"/>
                  <a:pt x="58" y="162"/>
                  <a:pt x="52" y="162"/>
                </a:cubicBezTo>
                <a:cubicBezTo>
                  <a:pt x="52" y="50"/>
                  <a:pt x="52" y="50"/>
                  <a:pt x="52" y="50"/>
                </a:cubicBezTo>
                <a:cubicBezTo>
                  <a:pt x="67" y="50"/>
                  <a:pt x="67" y="50"/>
                  <a:pt x="67" y="50"/>
                </a:cubicBezTo>
                <a:close/>
                <a:moveTo>
                  <a:pt x="67" y="188"/>
                </a:moveTo>
                <a:cubicBezTo>
                  <a:pt x="67" y="220"/>
                  <a:pt x="67" y="220"/>
                  <a:pt x="67" y="220"/>
                </a:cubicBezTo>
                <a:cubicBezTo>
                  <a:pt x="52" y="220"/>
                  <a:pt x="52" y="220"/>
                  <a:pt x="52" y="220"/>
                </a:cubicBezTo>
                <a:cubicBezTo>
                  <a:pt x="52" y="197"/>
                  <a:pt x="52" y="197"/>
                  <a:pt x="52" y="197"/>
                </a:cubicBezTo>
                <a:cubicBezTo>
                  <a:pt x="58" y="197"/>
                  <a:pt x="64" y="193"/>
                  <a:pt x="67" y="188"/>
                </a:cubicBezTo>
                <a:close/>
                <a:moveTo>
                  <a:pt x="67" y="232"/>
                </a:moveTo>
                <a:cubicBezTo>
                  <a:pt x="67" y="257"/>
                  <a:pt x="67" y="257"/>
                  <a:pt x="67" y="257"/>
                </a:cubicBezTo>
                <a:cubicBezTo>
                  <a:pt x="64" y="260"/>
                  <a:pt x="60" y="262"/>
                  <a:pt x="56" y="262"/>
                </a:cubicBezTo>
                <a:cubicBezTo>
                  <a:pt x="52" y="262"/>
                  <a:pt x="52" y="262"/>
                  <a:pt x="52" y="262"/>
                </a:cubicBezTo>
                <a:cubicBezTo>
                  <a:pt x="52" y="232"/>
                  <a:pt x="52" y="232"/>
                  <a:pt x="52" y="232"/>
                </a:cubicBezTo>
                <a:lnTo>
                  <a:pt x="67" y="232"/>
                </a:lnTo>
                <a:close/>
                <a:moveTo>
                  <a:pt x="52" y="15"/>
                </a:moveTo>
                <a:cubicBezTo>
                  <a:pt x="52" y="44"/>
                  <a:pt x="52" y="44"/>
                  <a:pt x="52" y="44"/>
                </a:cubicBezTo>
                <a:cubicBezTo>
                  <a:pt x="27" y="44"/>
                  <a:pt x="27" y="44"/>
                  <a:pt x="27" y="44"/>
                </a:cubicBezTo>
                <a:cubicBezTo>
                  <a:pt x="27" y="33"/>
                  <a:pt x="36" y="23"/>
                  <a:pt x="52" y="15"/>
                </a:cubicBezTo>
                <a:close/>
                <a:moveTo>
                  <a:pt x="52" y="50"/>
                </a:moveTo>
                <a:cubicBezTo>
                  <a:pt x="52" y="162"/>
                  <a:pt x="52" y="162"/>
                  <a:pt x="52" y="162"/>
                </a:cubicBezTo>
                <a:cubicBezTo>
                  <a:pt x="42" y="162"/>
                  <a:pt x="35" y="170"/>
                  <a:pt x="35" y="180"/>
                </a:cubicBezTo>
                <a:cubicBezTo>
                  <a:pt x="35" y="189"/>
                  <a:pt x="42" y="197"/>
                  <a:pt x="52" y="197"/>
                </a:cubicBezTo>
                <a:cubicBezTo>
                  <a:pt x="52" y="220"/>
                  <a:pt x="52" y="220"/>
                  <a:pt x="52" y="220"/>
                </a:cubicBezTo>
                <a:cubicBezTo>
                  <a:pt x="12" y="220"/>
                  <a:pt x="12" y="220"/>
                  <a:pt x="12" y="220"/>
                </a:cubicBezTo>
                <a:cubicBezTo>
                  <a:pt x="12" y="154"/>
                  <a:pt x="12" y="154"/>
                  <a:pt x="12" y="154"/>
                </a:cubicBezTo>
                <a:cubicBezTo>
                  <a:pt x="15" y="150"/>
                  <a:pt x="21" y="146"/>
                  <a:pt x="27" y="146"/>
                </a:cubicBezTo>
                <a:cubicBezTo>
                  <a:pt x="27" y="50"/>
                  <a:pt x="27" y="50"/>
                  <a:pt x="27" y="50"/>
                </a:cubicBezTo>
                <a:cubicBezTo>
                  <a:pt x="52" y="50"/>
                  <a:pt x="52" y="50"/>
                  <a:pt x="52" y="50"/>
                </a:cubicBezTo>
                <a:close/>
                <a:moveTo>
                  <a:pt x="52" y="232"/>
                </a:moveTo>
                <a:cubicBezTo>
                  <a:pt x="52" y="262"/>
                  <a:pt x="52" y="262"/>
                  <a:pt x="52" y="262"/>
                </a:cubicBezTo>
                <a:cubicBezTo>
                  <a:pt x="48" y="262"/>
                  <a:pt x="48" y="262"/>
                  <a:pt x="48" y="262"/>
                </a:cubicBezTo>
                <a:cubicBezTo>
                  <a:pt x="41" y="262"/>
                  <a:pt x="35" y="257"/>
                  <a:pt x="35" y="249"/>
                </a:cubicBezTo>
                <a:cubicBezTo>
                  <a:pt x="35" y="232"/>
                  <a:pt x="35" y="232"/>
                  <a:pt x="35" y="232"/>
                </a:cubicBezTo>
                <a:cubicBezTo>
                  <a:pt x="52" y="232"/>
                  <a:pt x="52" y="232"/>
                  <a:pt x="52" y="232"/>
                </a:cubicBezTo>
                <a:close/>
                <a:moveTo>
                  <a:pt x="12" y="114"/>
                </a:moveTo>
                <a:cubicBezTo>
                  <a:pt x="14" y="114"/>
                  <a:pt x="15" y="112"/>
                  <a:pt x="15" y="110"/>
                </a:cubicBezTo>
                <a:cubicBezTo>
                  <a:pt x="15" y="76"/>
                  <a:pt x="15" y="76"/>
                  <a:pt x="15" y="76"/>
                </a:cubicBezTo>
                <a:cubicBezTo>
                  <a:pt x="15" y="74"/>
                  <a:pt x="14" y="71"/>
                  <a:pt x="12" y="70"/>
                </a:cubicBezTo>
                <a:lnTo>
                  <a:pt x="12" y="114"/>
                </a:lnTo>
                <a:close/>
                <a:moveTo>
                  <a:pt x="12" y="70"/>
                </a:moveTo>
                <a:cubicBezTo>
                  <a:pt x="12" y="114"/>
                  <a:pt x="12" y="114"/>
                  <a:pt x="12" y="114"/>
                </a:cubicBezTo>
                <a:cubicBezTo>
                  <a:pt x="12" y="114"/>
                  <a:pt x="11" y="114"/>
                  <a:pt x="11" y="113"/>
                </a:cubicBezTo>
                <a:cubicBezTo>
                  <a:pt x="4" y="111"/>
                  <a:pt x="4" y="111"/>
                  <a:pt x="4" y="111"/>
                </a:cubicBezTo>
                <a:cubicBezTo>
                  <a:pt x="2" y="110"/>
                  <a:pt x="0" y="107"/>
                  <a:pt x="0" y="104"/>
                </a:cubicBezTo>
                <a:cubicBezTo>
                  <a:pt x="0" y="70"/>
                  <a:pt x="0" y="70"/>
                  <a:pt x="0" y="70"/>
                </a:cubicBezTo>
                <a:cubicBezTo>
                  <a:pt x="0" y="67"/>
                  <a:pt x="2" y="66"/>
                  <a:pt x="4" y="67"/>
                </a:cubicBezTo>
                <a:cubicBezTo>
                  <a:pt x="11" y="69"/>
                  <a:pt x="11" y="69"/>
                  <a:pt x="11" y="69"/>
                </a:cubicBezTo>
                <a:cubicBezTo>
                  <a:pt x="11" y="70"/>
                  <a:pt x="12" y="70"/>
                  <a:pt x="12" y="70"/>
                </a:cubicBezTo>
                <a:close/>
                <a:moveTo>
                  <a:pt x="12" y="154"/>
                </a:moveTo>
                <a:cubicBezTo>
                  <a:pt x="12" y="220"/>
                  <a:pt x="12" y="220"/>
                  <a:pt x="12" y="220"/>
                </a:cubicBezTo>
                <a:cubicBezTo>
                  <a:pt x="9" y="220"/>
                  <a:pt x="9" y="220"/>
                  <a:pt x="9" y="220"/>
                </a:cubicBezTo>
                <a:cubicBezTo>
                  <a:pt x="9" y="164"/>
                  <a:pt x="9" y="164"/>
                  <a:pt x="9" y="164"/>
                </a:cubicBezTo>
                <a:cubicBezTo>
                  <a:pt x="9" y="160"/>
                  <a:pt x="10" y="157"/>
                  <a:pt x="12" y="154"/>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6" name="Freeform 76"/>
          <p:cNvSpPr>
            <a:spLocks noEditPoints="1"/>
          </p:cNvSpPr>
          <p:nvPr/>
        </p:nvSpPr>
        <p:spPr bwMode="auto">
          <a:xfrm>
            <a:off x="5918487" y="2264192"/>
            <a:ext cx="482078" cy="365427"/>
          </a:xfrm>
          <a:custGeom>
            <a:avLst/>
            <a:gdLst>
              <a:gd name="T0" fmla="*/ 271 w 295"/>
              <a:gd name="T1" fmla="*/ 0 h 224"/>
              <a:gd name="T2" fmla="*/ 277 w 295"/>
              <a:gd name="T3" fmla="*/ 35 h 224"/>
              <a:gd name="T4" fmla="*/ 224 w 295"/>
              <a:gd name="T5" fmla="*/ 224 h 224"/>
              <a:gd name="T6" fmla="*/ 248 w 295"/>
              <a:gd name="T7" fmla="*/ 188 h 224"/>
              <a:gd name="T8" fmla="*/ 249 w 295"/>
              <a:gd name="T9" fmla="*/ 29 h 224"/>
              <a:gd name="T10" fmla="*/ 224 w 295"/>
              <a:gd name="T11" fmla="*/ 194 h 224"/>
              <a:gd name="T12" fmla="*/ 224 w 295"/>
              <a:gd name="T13" fmla="*/ 16 h 224"/>
              <a:gd name="T14" fmla="*/ 224 w 295"/>
              <a:gd name="T15" fmla="*/ 208 h 224"/>
              <a:gd name="T16" fmla="*/ 224 w 295"/>
              <a:gd name="T17" fmla="*/ 179 h 224"/>
              <a:gd name="T18" fmla="*/ 224 w 295"/>
              <a:gd name="T19" fmla="*/ 194 h 224"/>
              <a:gd name="T20" fmla="*/ 201 w 295"/>
              <a:gd name="T21" fmla="*/ 128 h 224"/>
              <a:gd name="T22" fmla="*/ 203 w 295"/>
              <a:gd name="T23" fmla="*/ 98 h 224"/>
              <a:gd name="T24" fmla="*/ 195 w 295"/>
              <a:gd name="T25" fmla="*/ 67 h 224"/>
              <a:gd name="T26" fmla="*/ 187 w 295"/>
              <a:gd name="T27" fmla="*/ 128 h 224"/>
              <a:gd name="T28" fmla="*/ 187 w 295"/>
              <a:gd name="T29" fmla="*/ 100 h 224"/>
              <a:gd name="T30" fmla="*/ 190 w 295"/>
              <a:gd name="T31" fmla="*/ 75 h 224"/>
              <a:gd name="T32" fmla="*/ 187 w 295"/>
              <a:gd name="T33" fmla="*/ 0 h 224"/>
              <a:gd name="T34" fmla="*/ 187 w 295"/>
              <a:gd name="T35" fmla="*/ 0 h 224"/>
              <a:gd name="T36" fmla="*/ 147 w 295"/>
              <a:gd name="T37" fmla="*/ 208 h 224"/>
              <a:gd name="T38" fmla="*/ 182 w 295"/>
              <a:gd name="T39" fmla="*/ 67 h 224"/>
              <a:gd name="T40" fmla="*/ 168 w 295"/>
              <a:gd name="T41" fmla="*/ 109 h 224"/>
              <a:gd name="T42" fmla="*/ 187 w 295"/>
              <a:gd name="T43" fmla="*/ 194 h 224"/>
              <a:gd name="T44" fmla="*/ 148 w 295"/>
              <a:gd name="T45" fmla="*/ 125 h 224"/>
              <a:gd name="T46" fmla="*/ 147 w 295"/>
              <a:gd name="T47" fmla="*/ 106 h 224"/>
              <a:gd name="T48" fmla="*/ 184 w 295"/>
              <a:gd name="T49" fmla="*/ 70 h 224"/>
              <a:gd name="T50" fmla="*/ 187 w 295"/>
              <a:gd name="T51" fmla="*/ 91 h 224"/>
              <a:gd name="T52" fmla="*/ 179 w 295"/>
              <a:gd name="T53" fmla="*/ 116 h 224"/>
              <a:gd name="T54" fmla="*/ 187 w 295"/>
              <a:gd name="T55" fmla="*/ 100 h 224"/>
              <a:gd name="T56" fmla="*/ 147 w 295"/>
              <a:gd name="T57" fmla="*/ 16 h 224"/>
              <a:gd name="T58" fmla="*/ 147 w 295"/>
              <a:gd name="T59" fmla="*/ 208 h 224"/>
              <a:gd name="T60" fmla="*/ 147 w 295"/>
              <a:gd name="T61" fmla="*/ 106 h 224"/>
              <a:gd name="T62" fmla="*/ 127 w 295"/>
              <a:gd name="T63" fmla="*/ 121 h 224"/>
              <a:gd name="T64" fmla="*/ 147 w 295"/>
              <a:gd name="T65" fmla="*/ 137 h 224"/>
              <a:gd name="T66" fmla="*/ 102 w 295"/>
              <a:gd name="T67" fmla="*/ 156 h 224"/>
              <a:gd name="T68" fmla="*/ 109 w 295"/>
              <a:gd name="T69" fmla="*/ 113 h 224"/>
              <a:gd name="T70" fmla="*/ 100 w 295"/>
              <a:gd name="T71" fmla="*/ 93 h 224"/>
              <a:gd name="T72" fmla="*/ 111 w 295"/>
              <a:gd name="T73" fmla="*/ 97 h 224"/>
              <a:gd name="T74" fmla="*/ 99 w 295"/>
              <a:gd name="T75" fmla="*/ 88 h 224"/>
              <a:gd name="T76" fmla="*/ 101 w 295"/>
              <a:gd name="T77" fmla="*/ 150 h 224"/>
              <a:gd name="T78" fmla="*/ 99 w 295"/>
              <a:gd name="T79" fmla="*/ 123 h 224"/>
              <a:gd name="T80" fmla="*/ 0 w 295"/>
              <a:gd name="T81" fmla="*/ 23 h 224"/>
              <a:gd name="T82" fmla="*/ 99 w 295"/>
              <a:gd name="T83" fmla="*/ 208 h 224"/>
              <a:gd name="T84" fmla="*/ 17 w 295"/>
              <a:gd name="T85" fmla="*/ 35 h 224"/>
              <a:gd name="T86" fmla="*/ 99 w 295"/>
              <a:gd name="T87" fmla="*/ 29 h 224"/>
              <a:gd name="T88" fmla="*/ 79 w 295"/>
              <a:gd name="T89" fmla="*/ 129 h 224"/>
              <a:gd name="T90" fmla="*/ 99 w 295"/>
              <a:gd name="T91" fmla="*/ 157 h 224"/>
              <a:gd name="T92" fmla="*/ 30 w 295"/>
              <a:gd name="T93" fmla="*/ 45 h 224"/>
              <a:gd name="T94" fmla="*/ 99 w 295"/>
              <a:gd name="T95" fmla="*/ 115 h 224"/>
              <a:gd name="T96" fmla="*/ 99 w 295"/>
              <a:gd name="T97" fmla="*/ 123 h 224"/>
              <a:gd name="T98" fmla="*/ 91 w 295"/>
              <a:gd name="T99" fmla="*/ 133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5" h="224">
                <a:moveTo>
                  <a:pt x="271" y="224"/>
                </a:moveTo>
                <a:cubicBezTo>
                  <a:pt x="284" y="224"/>
                  <a:pt x="295" y="213"/>
                  <a:pt x="295" y="200"/>
                </a:cubicBezTo>
                <a:cubicBezTo>
                  <a:pt x="295" y="23"/>
                  <a:pt x="295" y="23"/>
                  <a:pt x="295" y="23"/>
                </a:cubicBezTo>
                <a:cubicBezTo>
                  <a:pt x="295" y="10"/>
                  <a:pt x="284" y="0"/>
                  <a:pt x="271" y="0"/>
                </a:cubicBezTo>
                <a:cubicBezTo>
                  <a:pt x="224" y="0"/>
                  <a:pt x="224" y="0"/>
                  <a:pt x="224" y="0"/>
                </a:cubicBezTo>
                <a:cubicBezTo>
                  <a:pt x="224" y="16"/>
                  <a:pt x="224" y="16"/>
                  <a:pt x="224" y="16"/>
                </a:cubicBezTo>
                <a:cubicBezTo>
                  <a:pt x="258" y="16"/>
                  <a:pt x="258" y="16"/>
                  <a:pt x="258" y="16"/>
                </a:cubicBezTo>
                <a:cubicBezTo>
                  <a:pt x="268" y="16"/>
                  <a:pt x="277" y="24"/>
                  <a:pt x="277" y="35"/>
                </a:cubicBezTo>
                <a:cubicBezTo>
                  <a:pt x="277" y="189"/>
                  <a:pt x="277" y="189"/>
                  <a:pt x="277" y="189"/>
                </a:cubicBezTo>
                <a:cubicBezTo>
                  <a:pt x="277" y="199"/>
                  <a:pt x="268" y="208"/>
                  <a:pt x="258" y="208"/>
                </a:cubicBezTo>
                <a:cubicBezTo>
                  <a:pt x="224" y="208"/>
                  <a:pt x="224" y="208"/>
                  <a:pt x="224" y="208"/>
                </a:cubicBezTo>
                <a:cubicBezTo>
                  <a:pt x="224" y="224"/>
                  <a:pt x="224" y="224"/>
                  <a:pt x="224" y="224"/>
                </a:cubicBezTo>
                <a:cubicBezTo>
                  <a:pt x="271" y="224"/>
                  <a:pt x="271" y="224"/>
                  <a:pt x="271" y="224"/>
                </a:cubicBezTo>
                <a:close/>
                <a:moveTo>
                  <a:pt x="224" y="194"/>
                </a:moveTo>
                <a:cubicBezTo>
                  <a:pt x="224" y="188"/>
                  <a:pt x="224" y="188"/>
                  <a:pt x="224" y="188"/>
                </a:cubicBezTo>
                <a:cubicBezTo>
                  <a:pt x="248" y="188"/>
                  <a:pt x="248" y="188"/>
                  <a:pt x="248" y="188"/>
                </a:cubicBezTo>
                <a:cubicBezTo>
                  <a:pt x="248" y="179"/>
                  <a:pt x="248" y="179"/>
                  <a:pt x="248" y="179"/>
                </a:cubicBezTo>
                <a:cubicBezTo>
                  <a:pt x="224" y="179"/>
                  <a:pt x="224" y="179"/>
                  <a:pt x="224" y="179"/>
                </a:cubicBezTo>
                <a:cubicBezTo>
                  <a:pt x="224" y="29"/>
                  <a:pt x="224" y="29"/>
                  <a:pt x="224" y="29"/>
                </a:cubicBezTo>
                <a:cubicBezTo>
                  <a:pt x="249" y="29"/>
                  <a:pt x="249" y="29"/>
                  <a:pt x="249" y="29"/>
                </a:cubicBezTo>
                <a:cubicBezTo>
                  <a:pt x="257" y="29"/>
                  <a:pt x="264" y="36"/>
                  <a:pt x="264" y="45"/>
                </a:cubicBezTo>
                <a:cubicBezTo>
                  <a:pt x="264" y="179"/>
                  <a:pt x="264" y="179"/>
                  <a:pt x="264" y="179"/>
                </a:cubicBezTo>
                <a:cubicBezTo>
                  <a:pt x="264" y="187"/>
                  <a:pt x="257" y="194"/>
                  <a:pt x="249" y="194"/>
                </a:cubicBezTo>
                <a:lnTo>
                  <a:pt x="224" y="194"/>
                </a:lnTo>
                <a:close/>
                <a:moveTo>
                  <a:pt x="224" y="0"/>
                </a:moveTo>
                <a:cubicBezTo>
                  <a:pt x="187" y="0"/>
                  <a:pt x="187" y="0"/>
                  <a:pt x="187" y="0"/>
                </a:cubicBezTo>
                <a:cubicBezTo>
                  <a:pt x="187" y="16"/>
                  <a:pt x="187" y="16"/>
                  <a:pt x="187" y="16"/>
                </a:cubicBezTo>
                <a:cubicBezTo>
                  <a:pt x="224" y="16"/>
                  <a:pt x="224" y="16"/>
                  <a:pt x="224" y="16"/>
                </a:cubicBezTo>
                <a:cubicBezTo>
                  <a:pt x="224" y="0"/>
                  <a:pt x="224" y="0"/>
                  <a:pt x="224" y="0"/>
                </a:cubicBezTo>
                <a:close/>
                <a:moveTo>
                  <a:pt x="187" y="224"/>
                </a:moveTo>
                <a:cubicBezTo>
                  <a:pt x="224" y="224"/>
                  <a:pt x="224" y="224"/>
                  <a:pt x="224" y="224"/>
                </a:cubicBezTo>
                <a:cubicBezTo>
                  <a:pt x="224" y="208"/>
                  <a:pt x="224" y="208"/>
                  <a:pt x="224" y="208"/>
                </a:cubicBezTo>
                <a:cubicBezTo>
                  <a:pt x="187" y="208"/>
                  <a:pt x="187" y="208"/>
                  <a:pt x="187" y="208"/>
                </a:cubicBezTo>
                <a:cubicBezTo>
                  <a:pt x="187" y="224"/>
                  <a:pt x="187" y="224"/>
                  <a:pt x="187" y="224"/>
                </a:cubicBezTo>
                <a:close/>
                <a:moveTo>
                  <a:pt x="224" y="29"/>
                </a:moveTo>
                <a:cubicBezTo>
                  <a:pt x="224" y="179"/>
                  <a:pt x="224" y="179"/>
                  <a:pt x="224" y="179"/>
                </a:cubicBezTo>
                <a:cubicBezTo>
                  <a:pt x="200" y="179"/>
                  <a:pt x="200" y="179"/>
                  <a:pt x="200" y="179"/>
                </a:cubicBezTo>
                <a:cubicBezTo>
                  <a:pt x="200" y="188"/>
                  <a:pt x="200" y="188"/>
                  <a:pt x="200" y="188"/>
                </a:cubicBezTo>
                <a:cubicBezTo>
                  <a:pt x="224" y="188"/>
                  <a:pt x="224" y="188"/>
                  <a:pt x="224" y="188"/>
                </a:cubicBezTo>
                <a:cubicBezTo>
                  <a:pt x="224" y="194"/>
                  <a:pt x="224" y="194"/>
                  <a:pt x="224" y="194"/>
                </a:cubicBezTo>
                <a:cubicBezTo>
                  <a:pt x="187" y="194"/>
                  <a:pt x="187" y="194"/>
                  <a:pt x="187" y="194"/>
                </a:cubicBezTo>
                <a:cubicBezTo>
                  <a:pt x="187" y="135"/>
                  <a:pt x="187" y="135"/>
                  <a:pt x="187" y="135"/>
                </a:cubicBezTo>
                <a:cubicBezTo>
                  <a:pt x="188" y="135"/>
                  <a:pt x="189" y="134"/>
                  <a:pt x="189" y="134"/>
                </a:cubicBezTo>
                <a:cubicBezTo>
                  <a:pt x="194" y="133"/>
                  <a:pt x="197" y="131"/>
                  <a:pt x="201" y="128"/>
                </a:cubicBezTo>
                <a:cubicBezTo>
                  <a:pt x="204" y="124"/>
                  <a:pt x="206" y="121"/>
                  <a:pt x="207" y="117"/>
                </a:cubicBezTo>
                <a:cubicBezTo>
                  <a:pt x="208" y="115"/>
                  <a:pt x="208" y="113"/>
                  <a:pt x="208" y="111"/>
                </a:cubicBezTo>
                <a:cubicBezTo>
                  <a:pt x="208" y="109"/>
                  <a:pt x="208" y="107"/>
                  <a:pt x="207" y="104"/>
                </a:cubicBezTo>
                <a:cubicBezTo>
                  <a:pt x="207" y="102"/>
                  <a:pt x="205" y="100"/>
                  <a:pt x="203" y="98"/>
                </a:cubicBezTo>
                <a:cubicBezTo>
                  <a:pt x="200" y="96"/>
                  <a:pt x="197" y="94"/>
                  <a:pt x="193" y="94"/>
                </a:cubicBezTo>
                <a:cubicBezTo>
                  <a:pt x="197" y="91"/>
                  <a:pt x="199" y="88"/>
                  <a:pt x="201" y="85"/>
                </a:cubicBezTo>
                <a:cubicBezTo>
                  <a:pt x="202" y="81"/>
                  <a:pt x="202" y="78"/>
                  <a:pt x="201" y="74"/>
                </a:cubicBezTo>
                <a:cubicBezTo>
                  <a:pt x="200" y="71"/>
                  <a:pt x="198" y="69"/>
                  <a:pt x="195" y="67"/>
                </a:cubicBezTo>
                <a:cubicBezTo>
                  <a:pt x="193" y="66"/>
                  <a:pt x="190" y="66"/>
                  <a:pt x="187" y="66"/>
                </a:cubicBezTo>
                <a:cubicBezTo>
                  <a:pt x="187" y="29"/>
                  <a:pt x="187" y="29"/>
                  <a:pt x="187" y="29"/>
                </a:cubicBezTo>
                <a:cubicBezTo>
                  <a:pt x="224" y="29"/>
                  <a:pt x="224" y="29"/>
                  <a:pt x="224" y="29"/>
                </a:cubicBezTo>
                <a:close/>
                <a:moveTo>
                  <a:pt x="187" y="128"/>
                </a:moveTo>
                <a:cubicBezTo>
                  <a:pt x="187" y="128"/>
                  <a:pt x="188" y="128"/>
                  <a:pt x="188" y="128"/>
                </a:cubicBezTo>
                <a:cubicBezTo>
                  <a:pt x="191" y="127"/>
                  <a:pt x="193" y="125"/>
                  <a:pt x="194" y="122"/>
                </a:cubicBezTo>
                <a:cubicBezTo>
                  <a:pt x="195" y="118"/>
                  <a:pt x="195" y="115"/>
                  <a:pt x="194" y="111"/>
                </a:cubicBezTo>
                <a:cubicBezTo>
                  <a:pt x="193" y="106"/>
                  <a:pt x="191" y="103"/>
                  <a:pt x="187" y="100"/>
                </a:cubicBezTo>
                <a:cubicBezTo>
                  <a:pt x="187" y="128"/>
                  <a:pt x="187" y="128"/>
                  <a:pt x="187" y="128"/>
                </a:cubicBezTo>
                <a:close/>
                <a:moveTo>
                  <a:pt x="187" y="91"/>
                </a:moveTo>
                <a:cubicBezTo>
                  <a:pt x="189" y="87"/>
                  <a:pt x="190" y="84"/>
                  <a:pt x="190" y="80"/>
                </a:cubicBezTo>
                <a:cubicBezTo>
                  <a:pt x="190" y="78"/>
                  <a:pt x="190" y="77"/>
                  <a:pt x="190" y="75"/>
                </a:cubicBezTo>
                <a:cubicBezTo>
                  <a:pt x="189" y="74"/>
                  <a:pt x="189" y="72"/>
                  <a:pt x="188" y="71"/>
                </a:cubicBezTo>
                <a:cubicBezTo>
                  <a:pt x="187" y="71"/>
                  <a:pt x="187" y="71"/>
                  <a:pt x="187" y="71"/>
                </a:cubicBezTo>
                <a:lnTo>
                  <a:pt x="187" y="91"/>
                </a:lnTo>
                <a:close/>
                <a:moveTo>
                  <a:pt x="187" y="0"/>
                </a:moveTo>
                <a:cubicBezTo>
                  <a:pt x="147" y="0"/>
                  <a:pt x="147" y="0"/>
                  <a:pt x="147" y="0"/>
                </a:cubicBezTo>
                <a:cubicBezTo>
                  <a:pt x="147" y="16"/>
                  <a:pt x="147" y="16"/>
                  <a:pt x="147" y="16"/>
                </a:cubicBezTo>
                <a:cubicBezTo>
                  <a:pt x="187" y="16"/>
                  <a:pt x="187" y="16"/>
                  <a:pt x="187" y="16"/>
                </a:cubicBezTo>
                <a:cubicBezTo>
                  <a:pt x="187" y="0"/>
                  <a:pt x="187" y="0"/>
                  <a:pt x="187" y="0"/>
                </a:cubicBezTo>
                <a:close/>
                <a:moveTo>
                  <a:pt x="147" y="224"/>
                </a:moveTo>
                <a:cubicBezTo>
                  <a:pt x="187" y="224"/>
                  <a:pt x="187" y="224"/>
                  <a:pt x="187" y="224"/>
                </a:cubicBezTo>
                <a:cubicBezTo>
                  <a:pt x="187" y="208"/>
                  <a:pt x="187" y="208"/>
                  <a:pt x="187" y="208"/>
                </a:cubicBezTo>
                <a:cubicBezTo>
                  <a:pt x="147" y="208"/>
                  <a:pt x="147" y="208"/>
                  <a:pt x="147" y="208"/>
                </a:cubicBezTo>
                <a:cubicBezTo>
                  <a:pt x="147" y="224"/>
                  <a:pt x="147" y="224"/>
                  <a:pt x="147" y="224"/>
                </a:cubicBezTo>
                <a:close/>
                <a:moveTo>
                  <a:pt x="187" y="29"/>
                </a:moveTo>
                <a:cubicBezTo>
                  <a:pt x="187" y="66"/>
                  <a:pt x="187" y="66"/>
                  <a:pt x="187" y="66"/>
                </a:cubicBezTo>
                <a:cubicBezTo>
                  <a:pt x="185" y="66"/>
                  <a:pt x="184" y="66"/>
                  <a:pt x="182" y="67"/>
                </a:cubicBezTo>
                <a:cubicBezTo>
                  <a:pt x="176" y="68"/>
                  <a:pt x="172" y="71"/>
                  <a:pt x="169" y="75"/>
                </a:cubicBezTo>
                <a:cubicBezTo>
                  <a:pt x="167" y="80"/>
                  <a:pt x="166" y="84"/>
                  <a:pt x="167" y="88"/>
                </a:cubicBezTo>
                <a:cubicBezTo>
                  <a:pt x="168" y="93"/>
                  <a:pt x="172" y="97"/>
                  <a:pt x="177" y="98"/>
                </a:cubicBezTo>
                <a:cubicBezTo>
                  <a:pt x="173" y="101"/>
                  <a:pt x="169" y="105"/>
                  <a:pt x="168" y="109"/>
                </a:cubicBezTo>
                <a:cubicBezTo>
                  <a:pt x="166" y="113"/>
                  <a:pt x="165" y="117"/>
                  <a:pt x="167" y="122"/>
                </a:cubicBezTo>
                <a:cubicBezTo>
                  <a:pt x="168" y="126"/>
                  <a:pt x="170" y="130"/>
                  <a:pt x="175" y="133"/>
                </a:cubicBezTo>
                <a:cubicBezTo>
                  <a:pt x="178" y="135"/>
                  <a:pt x="182" y="135"/>
                  <a:pt x="187" y="135"/>
                </a:cubicBezTo>
                <a:cubicBezTo>
                  <a:pt x="187" y="194"/>
                  <a:pt x="187" y="194"/>
                  <a:pt x="187" y="194"/>
                </a:cubicBezTo>
                <a:cubicBezTo>
                  <a:pt x="147" y="194"/>
                  <a:pt x="147" y="194"/>
                  <a:pt x="147" y="194"/>
                </a:cubicBezTo>
                <a:cubicBezTo>
                  <a:pt x="147" y="137"/>
                  <a:pt x="147" y="137"/>
                  <a:pt x="147" y="137"/>
                </a:cubicBezTo>
                <a:cubicBezTo>
                  <a:pt x="148" y="137"/>
                  <a:pt x="148" y="137"/>
                  <a:pt x="148" y="137"/>
                </a:cubicBezTo>
                <a:cubicBezTo>
                  <a:pt x="148" y="125"/>
                  <a:pt x="148" y="125"/>
                  <a:pt x="148" y="125"/>
                </a:cubicBezTo>
                <a:cubicBezTo>
                  <a:pt x="159" y="123"/>
                  <a:pt x="159" y="123"/>
                  <a:pt x="159" y="123"/>
                </a:cubicBezTo>
                <a:cubicBezTo>
                  <a:pt x="158" y="112"/>
                  <a:pt x="158" y="112"/>
                  <a:pt x="158" y="112"/>
                </a:cubicBezTo>
                <a:cubicBezTo>
                  <a:pt x="147" y="115"/>
                  <a:pt x="147" y="115"/>
                  <a:pt x="147" y="115"/>
                </a:cubicBezTo>
                <a:cubicBezTo>
                  <a:pt x="147" y="106"/>
                  <a:pt x="147" y="106"/>
                  <a:pt x="147" y="106"/>
                </a:cubicBezTo>
                <a:cubicBezTo>
                  <a:pt x="147" y="29"/>
                  <a:pt x="147" y="29"/>
                  <a:pt x="147" y="29"/>
                </a:cubicBezTo>
                <a:cubicBezTo>
                  <a:pt x="187" y="29"/>
                  <a:pt x="187" y="29"/>
                  <a:pt x="187" y="29"/>
                </a:cubicBezTo>
                <a:close/>
                <a:moveTo>
                  <a:pt x="187" y="71"/>
                </a:moveTo>
                <a:cubicBezTo>
                  <a:pt x="186" y="70"/>
                  <a:pt x="185" y="70"/>
                  <a:pt x="184" y="70"/>
                </a:cubicBezTo>
                <a:cubicBezTo>
                  <a:pt x="181" y="71"/>
                  <a:pt x="179" y="73"/>
                  <a:pt x="178" y="76"/>
                </a:cubicBezTo>
                <a:cubicBezTo>
                  <a:pt x="177" y="78"/>
                  <a:pt x="177" y="81"/>
                  <a:pt x="178" y="83"/>
                </a:cubicBezTo>
                <a:cubicBezTo>
                  <a:pt x="179" y="88"/>
                  <a:pt x="181" y="91"/>
                  <a:pt x="185" y="93"/>
                </a:cubicBezTo>
                <a:cubicBezTo>
                  <a:pt x="186" y="92"/>
                  <a:pt x="187" y="91"/>
                  <a:pt x="187" y="91"/>
                </a:cubicBezTo>
                <a:cubicBezTo>
                  <a:pt x="187" y="71"/>
                  <a:pt x="187" y="71"/>
                  <a:pt x="187" y="71"/>
                </a:cubicBezTo>
                <a:close/>
                <a:moveTo>
                  <a:pt x="187" y="100"/>
                </a:moveTo>
                <a:cubicBezTo>
                  <a:pt x="187" y="100"/>
                  <a:pt x="186" y="100"/>
                  <a:pt x="186" y="99"/>
                </a:cubicBezTo>
                <a:cubicBezTo>
                  <a:pt x="181" y="104"/>
                  <a:pt x="179" y="110"/>
                  <a:pt x="179" y="116"/>
                </a:cubicBezTo>
                <a:cubicBezTo>
                  <a:pt x="179" y="118"/>
                  <a:pt x="179" y="120"/>
                  <a:pt x="180" y="121"/>
                </a:cubicBezTo>
                <a:cubicBezTo>
                  <a:pt x="180" y="124"/>
                  <a:pt x="182" y="126"/>
                  <a:pt x="183" y="127"/>
                </a:cubicBezTo>
                <a:cubicBezTo>
                  <a:pt x="184" y="128"/>
                  <a:pt x="186" y="128"/>
                  <a:pt x="187" y="128"/>
                </a:cubicBezTo>
                <a:lnTo>
                  <a:pt x="187" y="100"/>
                </a:lnTo>
                <a:close/>
                <a:moveTo>
                  <a:pt x="147" y="0"/>
                </a:moveTo>
                <a:cubicBezTo>
                  <a:pt x="99" y="0"/>
                  <a:pt x="99" y="0"/>
                  <a:pt x="99" y="0"/>
                </a:cubicBezTo>
                <a:cubicBezTo>
                  <a:pt x="99" y="16"/>
                  <a:pt x="99" y="16"/>
                  <a:pt x="99" y="16"/>
                </a:cubicBezTo>
                <a:cubicBezTo>
                  <a:pt x="147" y="16"/>
                  <a:pt x="147" y="16"/>
                  <a:pt x="147" y="16"/>
                </a:cubicBezTo>
                <a:cubicBezTo>
                  <a:pt x="147" y="0"/>
                  <a:pt x="147" y="0"/>
                  <a:pt x="147" y="0"/>
                </a:cubicBezTo>
                <a:close/>
                <a:moveTo>
                  <a:pt x="99" y="224"/>
                </a:moveTo>
                <a:cubicBezTo>
                  <a:pt x="147" y="224"/>
                  <a:pt x="147" y="224"/>
                  <a:pt x="147" y="224"/>
                </a:cubicBezTo>
                <a:cubicBezTo>
                  <a:pt x="147" y="208"/>
                  <a:pt x="147" y="208"/>
                  <a:pt x="147" y="208"/>
                </a:cubicBezTo>
                <a:cubicBezTo>
                  <a:pt x="99" y="208"/>
                  <a:pt x="99" y="208"/>
                  <a:pt x="99" y="208"/>
                </a:cubicBezTo>
                <a:cubicBezTo>
                  <a:pt x="99" y="224"/>
                  <a:pt x="99" y="224"/>
                  <a:pt x="99" y="224"/>
                </a:cubicBezTo>
                <a:close/>
                <a:moveTo>
                  <a:pt x="147" y="29"/>
                </a:moveTo>
                <a:cubicBezTo>
                  <a:pt x="147" y="106"/>
                  <a:pt x="147" y="106"/>
                  <a:pt x="147" y="106"/>
                </a:cubicBezTo>
                <a:cubicBezTo>
                  <a:pt x="147" y="104"/>
                  <a:pt x="147" y="104"/>
                  <a:pt x="147" y="104"/>
                </a:cubicBezTo>
                <a:cubicBezTo>
                  <a:pt x="137" y="107"/>
                  <a:pt x="137" y="107"/>
                  <a:pt x="137" y="107"/>
                </a:cubicBezTo>
                <a:cubicBezTo>
                  <a:pt x="138" y="118"/>
                  <a:pt x="138" y="118"/>
                  <a:pt x="138" y="118"/>
                </a:cubicBezTo>
                <a:cubicBezTo>
                  <a:pt x="127" y="121"/>
                  <a:pt x="127" y="121"/>
                  <a:pt x="127" y="121"/>
                </a:cubicBezTo>
                <a:cubicBezTo>
                  <a:pt x="127" y="131"/>
                  <a:pt x="127" y="131"/>
                  <a:pt x="127" y="131"/>
                </a:cubicBezTo>
                <a:cubicBezTo>
                  <a:pt x="138" y="128"/>
                  <a:pt x="138" y="128"/>
                  <a:pt x="138" y="128"/>
                </a:cubicBezTo>
                <a:cubicBezTo>
                  <a:pt x="138" y="139"/>
                  <a:pt x="138" y="139"/>
                  <a:pt x="138" y="139"/>
                </a:cubicBezTo>
                <a:cubicBezTo>
                  <a:pt x="147" y="137"/>
                  <a:pt x="147" y="137"/>
                  <a:pt x="147" y="137"/>
                </a:cubicBezTo>
                <a:cubicBezTo>
                  <a:pt x="147" y="194"/>
                  <a:pt x="147" y="194"/>
                  <a:pt x="147" y="194"/>
                </a:cubicBezTo>
                <a:cubicBezTo>
                  <a:pt x="99" y="194"/>
                  <a:pt x="99" y="194"/>
                  <a:pt x="99" y="194"/>
                </a:cubicBezTo>
                <a:cubicBezTo>
                  <a:pt x="99" y="157"/>
                  <a:pt x="99" y="157"/>
                  <a:pt x="99" y="157"/>
                </a:cubicBezTo>
                <a:cubicBezTo>
                  <a:pt x="100" y="157"/>
                  <a:pt x="101" y="157"/>
                  <a:pt x="102" y="156"/>
                </a:cubicBezTo>
                <a:cubicBezTo>
                  <a:pt x="109" y="155"/>
                  <a:pt x="113" y="151"/>
                  <a:pt x="117" y="145"/>
                </a:cubicBezTo>
                <a:cubicBezTo>
                  <a:pt x="120" y="139"/>
                  <a:pt x="121" y="132"/>
                  <a:pt x="119" y="124"/>
                </a:cubicBezTo>
                <a:cubicBezTo>
                  <a:pt x="118" y="120"/>
                  <a:pt x="116" y="117"/>
                  <a:pt x="114" y="115"/>
                </a:cubicBezTo>
                <a:cubicBezTo>
                  <a:pt x="112" y="114"/>
                  <a:pt x="111" y="113"/>
                  <a:pt x="109" y="113"/>
                </a:cubicBezTo>
                <a:cubicBezTo>
                  <a:pt x="108" y="112"/>
                  <a:pt x="105" y="113"/>
                  <a:pt x="103" y="113"/>
                </a:cubicBezTo>
                <a:cubicBezTo>
                  <a:pt x="101" y="114"/>
                  <a:pt x="100" y="114"/>
                  <a:pt x="99" y="115"/>
                </a:cubicBezTo>
                <a:cubicBezTo>
                  <a:pt x="99" y="93"/>
                  <a:pt x="99" y="93"/>
                  <a:pt x="99" y="93"/>
                </a:cubicBezTo>
                <a:cubicBezTo>
                  <a:pt x="100" y="93"/>
                  <a:pt x="100" y="93"/>
                  <a:pt x="100" y="93"/>
                </a:cubicBezTo>
                <a:cubicBezTo>
                  <a:pt x="102" y="93"/>
                  <a:pt x="103" y="93"/>
                  <a:pt x="104" y="94"/>
                </a:cubicBezTo>
                <a:cubicBezTo>
                  <a:pt x="105" y="94"/>
                  <a:pt x="106" y="95"/>
                  <a:pt x="106" y="97"/>
                </a:cubicBezTo>
                <a:cubicBezTo>
                  <a:pt x="106" y="98"/>
                  <a:pt x="106" y="99"/>
                  <a:pt x="105" y="100"/>
                </a:cubicBezTo>
                <a:cubicBezTo>
                  <a:pt x="108" y="99"/>
                  <a:pt x="110" y="98"/>
                  <a:pt x="111" y="97"/>
                </a:cubicBezTo>
                <a:cubicBezTo>
                  <a:pt x="112" y="95"/>
                  <a:pt x="112" y="93"/>
                  <a:pt x="111" y="92"/>
                </a:cubicBezTo>
                <a:cubicBezTo>
                  <a:pt x="111" y="90"/>
                  <a:pt x="110" y="89"/>
                  <a:pt x="107" y="88"/>
                </a:cubicBezTo>
                <a:cubicBezTo>
                  <a:pt x="105" y="87"/>
                  <a:pt x="103" y="87"/>
                  <a:pt x="100" y="88"/>
                </a:cubicBezTo>
                <a:cubicBezTo>
                  <a:pt x="99" y="88"/>
                  <a:pt x="99" y="88"/>
                  <a:pt x="99" y="88"/>
                </a:cubicBezTo>
                <a:cubicBezTo>
                  <a:pt x="99" y="29"/>
                  <a:pt x="99" y="29"/>
                  <a:pt x="99" y="29"/>
                </a:cubicBezTo>
                <a:cubicBezTo>
                  <a:pt x="147" y="29"/>
                  <a:pt x="147" y="29"/>
                  <a:pt x="147" y="29"/>
                </a:cubicBezTo>
                <a:close/>
                <a:moveTo>
                  <a:pt x="99" y="150"/>
                </a:moveTo>
                <a:cubicBezTo>
                  <a:pt x="100" y="150"/>
                  <a:pt x="101" y="150"/>
                  <a:pt x="101" y="150"/>
                </a:cubicBezTo>
                <a:cubicBezTo>
                  <a:pt x="105" y="149"/>
                  <a:pt x="107" y="146"/>
                  <a:pt x="109" y="142"/>
                </a:cubicBezTo>
                <a:cubicBezTo>
                  <a:pt x="110" y="137"/>
                  <a:pt x="111" y="133"/>
                  <a:pt x="110" y="129"/>
                </a:cubicBezTo>
                <a:cubicBezTo>
                  <a:pt x="108" y="123"/>
                  <a:pt x="106" y="120"/>
                  <a:pt x="103" y="121"/>
                </a:cubicBezTo>
                <a:cubicBezTo>
                  <a:pt x="101" y="121"/>
                  <a:pt x="100" y="122"/>
                  <a:pt x="99" y="123"/>
                </a:cubicBezTo>
                <a:lnTo>
                  <a:pt x="99" y="150"/>
                </a:lnTo>
                <a:close/>
                <a:moveTo>
                  <a:pt x="99" y="0"/>
                </a:moveTo>
                <a:cubicBezTo>
                  <a:pt x="23" y="0"/>
                  <a:pt x="23" y="0"/>
                  <a:pt x="23" y="0"/>
                </a:cubicBezTo>
                <a:cubicBezTo>
                  <a:pt x="10" y="0"/>
                  <a:pt x="0" y="10"/>
                  <a:pt x="0" y="23"/>
                </a:cubicBezTo>
                <a:cubicBezTo>
                  <a:pt x="0" y="200"/>
                  <a:pt x="0" y="200"/>
                  <a:pt x="0" y="200"/>
                </a:cubicBezTo>
                <a:cubicBezTo>
                  <a:pt x="0" y="213"/>
                  <a:pt x="10" y="224"/>
                  <a:pt x="23" y="224"/>
                </a:cubicBezTo>
                <a:cubicBezTo>
                  <a:pt x="99" y="224"/>
                  <a:pt x="99" y="224"/>
                  <a:pt x="99" y="224"/>
                </a:cubicBezTo>
                <a:cubicBezTo>
                  <a:pt x="99" y="208"/>
                  <a:pt x="99" y="208"/>
                  <a:pt x="99" y="208"/>
                </a:cubicBezTo>
                <a:cubicBezTo>
                  <a:pt x="37" y="208"/>
                  <a:pt x="37" y="208"/>
                  <a:pt x="37" y="208"/>
                </a:cubicBezTo>
                <a:cubicBezTo>
                  <a:pt x="37" y="208"/>
                  <a:pt x="37" y="208"/>
                  <a:pt x="37" y="208"/>
                </a:cubicBezTo>
                <a:cubicBezTo>
                  <a:pt x="26" y="208"/>
                  <a:pt x="17" y="199"/>
                  <a:pt x="17" y="189"/>
                </a:cubicBezTo>
                <a:cubicBezTo>
                  <a:pt x="17" y="35"/>
                  <a:pt x="17" y="35"/>
                  <a:pt x="17" y="35"/>
                </a:cubicBezTo>
                <a:cubicBezTo>
                  <a:pt x="17" y="24"/>
                  <a:pt x="26" y="16"/>
                  <a:pt x="37" y="16"/>
                </a:cubicBezTo>
                <a:cubicBezTo>
                  <a:pt x="99" y="16"/>
                  <a:pt x="99" y="16"/>
                  <a:pt x="99" y="16"/>
                </a:cubicBezTo>
                <a:cubicBezTo>
                  <a:pt x="99" y="0"/>
                  <a:pt x="99" y="0"/>
                  <a:pt x="99" y="0"/>
                </a:cubicBezTo>
                <a:close/>
                <a:moveTo>
                  <a:pt x="99" y="29"/>
                </a:moveTo>
                <a:cubicBezTo>
                  <a:pt x="99" y="88"/>
                  <a:pt x="99" y="88"/>
                  <a:pt x="99" y="88"/>
                </a:cubicBezTo>
                <a:cubicBezTo>
                  <a:pt x="93" y="89"/>
                  <a:pt x="89" y="93"/>
                  <a:pt x="85" y="97"/>
                </a:cubicBezTo>
                <a:cubicBezTo>
                  <a:pt x="82" y="102"/>
                  <a:pt x="80" y="109"/>
                  <a:pt x="79" y="116"/>
                </a:cubicBezTo>
                <a:cubicBezTo>
                  <a:pt x="78" y="120"/>
                  <a:pt x="78" y="124"/>
                  <a:pt x="79" y="129"/>
                </a:cubicBezTo>
                <a:cubicBezTo>
                  <a:pt x="79" y="134"/>
                  <a:pt x="80" y="138"/>
                  <a:pt x="81" y="142"/>
                </a:cubicBezTo>
                <a:cubicBezTo>
                  <a:pt x="81" y="144"/>
                  <a:pt x="81" y="144"/>
                  <a:pt x="81" y="144"/>
                </a:cubicBezTo>
                <a:cubicBezTo>
                  <a:pt x="82" y="146"/>
                  <a:pt x="82" y="148"/>
                  <a:pt x="83" y="150"/>
                </a:cubicBezTo>
                <a:cubicBezTo>
                  <a:pt x="86" y="156"/>
                  <a:pt x="92" y="158"/>
                  <a:pt x="99" y="157"/>
                </a:cubicBezTo>
                <a:cubicBezTo>
                  <a:pt x="99" y="194"/>
                  <a:pt x="99" y="194"/>
                  <a:pt x="99" y="194"/>
                </a:cubicBezTo>
                <a:cubicBezTo>
                  <a:pt x="46" y="194"/>
                  <a:pt x="46" y="194"/>
                  <a:pt x="46" y="194"/>
                </a:cubicBezTo>
                <a:cubicBezTo>
                  <a:pt x="37" y="194"/>
                  <a:pt x="30" y="187"/>
                  <a:pt x="30" y="179"/>
                </a:cubicBezTo>
                <a:cubicBezTo>
                  <a:pt x="30" y="45"/>
                  <a:pt x="30" y="45"/>
                  <a:pt x="30" y="45"/>
                </a:cubicBezTo>
                <a:cubicBezTo>
                  <a:pt x="30" y="36"/>
                  <a:pt x="37" y="29"/>
                  <a:pt x="46" y="29"/>
                </a:cubicBezTo>
                <a:cubicBezTo>
                  <a:pt x="99" y="29"/>
                  <a:pt x="99" y="29"/>
                  <a:pt x="99" y="29"/>
                </a:cubicBezTo>
                <a:close/>
                <a:moveTo>
                  <a:pt x="99" y="93"/>
                </a:moveTo>
                <a:cubicBezTo>
                  <a:pt x="99" y="115"/>
                  <a:pt x="99" y="115"/>
                  <a:pt x="99" y="115"/>
                </a:cubicBezTo>
                <a:cubicBezTo>
                  <a:pt x="98" y="115"/>
                  <a:pt x="97" y="116"/>
                  <a:pt x="96" y="118"/>
                </a:cubicBezTo>
                <a:cubicBezTo>
                  <a:pt x="94" y="120"/>
                  <a:pt x="93" y="122"/>
                  <a:pt x="94" y="125"/>
                </a:cubicBezTo>
                <a:cubicBezTo>
                  <a:pt x="94" y="127"/>
                  <a:pt x="95" y="128"/>
                  <a:pt x="97" y="129"/>
                </a:cubicBezTo>
                <a:cubicBezTo>
                  <a:pt x="97" y="127"/>
                  <a:pt x="98" y="125"/>
                  <a:pt x="99" y="123"/>
                </a:cubicBezTo>
                <a:cubicBezTo>
                  <a:pt x="99" y="150"/>
                  <a:pt x="99" y="150"/>
                  <a:pt x="99" y="150"/>
                </a:cubicBezTo>
                <a:cubicBezTo>
                  <a:pt x="98" y="150"/>
                  <a:pt x="97" y="149"/>
                  <a:pt x="96" y="149"/>
                </a:cubicBezTo>
                <a:cubicBezTo>
                  <a:pt x="95" y="148"/>
                  <a:pt x="94" y="146"/>
                  <a:pt x="93" y="142"/>
                </a:cubicBezTo>
                <a:cubicBezTo>
                  <a:pt x="92" y="140"/>
                  <a:pt x="92" y="137"/>
                  <a:pt x="91" y="133"/>
                </a:cubicBezTo>
                <a:cubicBezTo>
                  <a:pt x="91" y="128"/>
                  <a:pt x="90" y="124"/>
                  <a:pt x="90" y="119"/>
                </a:cubicBezTo>
                <a:cubicBezTo>
                  <a:pt x="90" y="111"/>
                  <a:pt x="91" y="104"/>
                  <a:pt x="93" y="100"/>
                </a:cubicBezTo>
                <a:cubicBezTo>
                  <a:pt x="95" y="97"/>
                  <a:pt x="97" y="94"/>
                  <a:pt x="99" y="93"/>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7" name="Freeform 77"/>
          <p:cNvSpPr/>
          <p:nvPr/>
        </p:nvSpPr>
        <p:spPr bwMode="auto">
          <a:xfrm>
            <a:off x="6129174" y="1728550"/>
            <a:ext cx="160693" cy="120222"/>
          </a:xfrm>
          <a:custGeom>
            <a:avLst/>
            <a:gdLst>
              <a:gd name="T0" fmla="*/ 69 w 98"/>
              <a:gd name="T1" fmla="*/ 0 h 74"/>
              <a:gd name="T2" fmla="*/ 49 w 98"/>
              <a:gd name="T3" fmla="*/ 8 h 74"/>
              <a:gd name="T4" fmla="*/ 30 w 98"/>
              <a:gd name="T5" fmla="*/ 0 h 74"/>
              <a:gd name="T6" fmla="*/ 0 w 98"/>
              <a:gd name="T7" fmla="*/ 29 h 74"/>
              <a:gd name="T8" fmla="*/ 51 w 98"/>
              <a:gd name="T9" fmla="*/ 74 h 74"/>
              <a:gd name="T10" fmla="*/ 98 w 98"/>
              <a:gd name="T11" fmla="*/ 29 h 74"/>
              <a:gd name="T12" fmla="*/ 69 w 98"/>
              <a:gd name="T13" fmla="*/ 0 h 74"/>
            </a:gdLst>
            <a:ahLst/>
            <a:cxnLst>
              <a:cxn ang="0">
                <a:pos x="T0" y="T1"/>
              </a:cxn>
              <a:cxn ang="0">
                <a:pos x="T2" y="T3"/>
              </a:cxn>
              <a:cxn ang="0">
                <a:pos x="T4" y="T5"/>
              </a:cxn>
              <a:cxn ang="0">
                <a:pos x="T6" y="T7"/>
              </a:cxn>
              <a:cxn ang="0">
                <a:pos x="T8" y="T9"/>
              </a:cxn>
              <a:cxn ang="0">
                <a:pos x="T10" y="T11"/>
              </a:cxn>
              <a:cxn ang="0">
                <a:pos x="T12" y="T13"/>
              </a:cxn>
            </a:cxnLst>
            <a:rect l="0" t="0" r="r" b="b"/>
            <a:pathLst>
              <a:path w="98" h="74">
                <a:moveTo>
                  <a:pt x="69" y="0"/>
                </a:moveTo>
                <a:cubicBezTo>
                  <a:pt x="61" y="0"/>
                  <a:pt x="54" y="3"/>
                  <a:pt x="49" y="8"/>
                </a:cubicBezTo>
                <a:cubicBezTo>
                  <a:pt x="44" y="3"/>
                  <a:pt x="37" y="0"/>
                  <a:pt x="30" y="0"/>
                </a:cubicBezTo>
                <a:cubicBezTo>
                  <a:pt x="13" y="0"/>
                  <a:pt x="0" y="13"/>
                  <a:pt x="0" y="29"/>
                </a:cubicBezTo>
                <a:cubicBezTo>
                  <a:pt x="0" y="47"/>
                  <a:pt x="15" y="74"/>
                  <a:pt x="51" y="74"/>
                </a:cubicBezTo>
                <a:cubicBezTo>
                  <a:pt x="88" y="74"/>
                  <a:pt x="98" y="45"/>
                  <a:pt x="98" y="29"/>
                </a:cubicBezTo>
                <a:cubicBezTo>
                  <a:pt x="98" y="13"/>
                  <a:pt x="85" y="0"/>
                  <a:pt x="69"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8" name="Freeform 78"/>
          <p:cNvSpPr/>
          <p:nvPr/>
        </p:nvSpPr>
        <p:spPr bwMode="auto">
          <a:xfrm>
            <a:off x="6200592" y="1697602"/>
            <a:ext cx="44042" cy="54754"/>
          </a:xfrm>
          <a:custGeom>
            <a:avLst/>
            <a:gdLst>
              <a:gd name="T0" fmla="*/ 6 w 27"/>
              <a:gd name="T1" fmla="*/ 34 h 34"/>
              <a:gd name="T2" fmla="*/ 13 w 27"/>
              <a:gd name="T3" fmla="*/ 0 h 34"/>
              <a:gd name="T4" fmla="*/ 27 w 27"/>
              <a:gd name="T5" fmla="*/ 3 h 34"/>
              <a:gd name="T6" fmla="*/ 6 w 27"/>
              <a:gd name="T7" fmla="*/ 34 h 34"/>
            </a:gdLst>
            <a:ahLst/>
            <a:cxnLst>
              <a:cxn ang="0">
                <a:pos x="T0" y="T1"/>
              </a:cxn>
              <a:cxn ang="0">
                <a:pos x="T2" y="T3"/>
              </a:cxn>
              <a:cxn ang="0">
                <a:pos x="T4" y="T5"/>
              </a:cxn>
              <a:cxn ang="0">
                <a:pos x="T6" y="T7"/>
              </a:cxn>
            </a:cxnLst>
            <a:rect l="0" t="0" r="r" b="b"/>
            <a:pathLst>
              <a:path w="27" h="34">
                <a:moveTo>
                  <a:pt x="6" y="34"/>
                </a:moveTo>
                <a:cubicBezTo>
                  <a:pt x="0" y="22"/>
                  <a:pt x="4" y="9"/>
                  <a:pt x="13" y="0"/>
                </a:cubicBezTo>
                <a:cubicBezTo>
                  <a:pt x="27" y="3"/>
                  <a:pt x="27" y="3"/>
                  <a:pt x="27" y="3"/>
                </a:cubicBezTo>
                <a:cubicBezTo>
                  <a:pt x="14" y="10"/>
                  <a:pt x="6" y="18"/>
                  <a:pt x="6" y="34"/>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9" name="Freeform 79"/>
          <p:cNvSpPr>
            <a:spLocks noEditPoints="1"/>
          </p:cNvSpPr>
          <p:nvPr/>
        </p:nvSpPr>
        <p:spPr bwMode="auto">
          <a:xfrm>
            <a:off x="5950626" y="2699847"/>
            <a:ext cx="169025" cy="234492"/>
          </a:xfrm>
          <a:custGeom>
            <a:avLst/>
            <a:gdLst>
              <a:gd name="T0" fmla="*/ 87 w 103"/>
              <a:gd name="T1" fmla="*/ 88 h 143"/>
              <a:gd name="T2" fmla="*/ 103 w 103"/>
              <a:gd name="T3" fmla="*/ 112 h 143"/>
              <a:gd name="T4" fmla="*/ 102 w 103"/>
              <a:gd name="T5" fmla="*/ 143 h 143"/>
              <a:gd name="T6" fmla="*/ 87 w 103"/>
              <a:gd name="T7" fmla="*/ 137 h 143"/>
              <a:gd name="T8" fmla="*/ 87 w 103"/>
              <a:gd name="T9" fmla="*/ 134 h 143"/>
              <a:gd name="T10" fmla="*/ 91 w 103"/>
              <a:gd name="T11" fmla="*/ 136 h 143"/>
              <a:gd name="T12" fmla="*/ 100 w 103"/>
              <a:gd name="T13" fmla="*/ 130 h 143"/>
              <a:gd name="T14" fmla="*/ 100 w 103"/>
              <a:gd name="T15" fmla="*/ 113 h 143"/>
              <a:gd name="T16" fmla="*/ 100 w 103"/>
              <a:gd name="T17" fmla="*/ 113 h 143"/>
              <a:gd name="T18" fmla="*/ 99 w 103"/>
              <a:gd name="T19" fmla="*/ 111 h 143"/>
              <a:gd name="T20" fmla="*/ 92 w 103"/>
              <a:gd name="T21" fmla="*/ 110 h 143"/>
              <a:gd name="T22" fmla="*/ 90 w 103"/>
              <a:gd name="T23" fmla="*/ 116 h 143"/>
              <a:gd name="T24" fmla="*/ 87 w 103"/>
              <a:gd name="T25" fmla="*/ 115 h 143"/>
              <a:gd name="T26" fmla="*/ 87 w 103"/>
              <a:gd name="T27" fmla="*/ 88 h 143"/>
              <a:gd name="T28" fmla="*/ 73 w 103"/>
              <a:gd name="T29" fmla="*/ 132 h 143"/>
              <a:gd name="T30" fmla="*/ 32 w 103"/>
              <a:gd name="T31" fmla="*/ 70 h 143"/>
              <a:gd name="T32" fmla="*/ 28 w 103"/>
              <a:gd name="T33" fmla="*/ 68 h 143"/>
              <a:gd name="T34" fmla="*/ 28 w 103"/>
              <a:gd name="T35" fmla="*/ 67 h 143"/>
              <a:gd name="T36" fmla="*/ 28 w 103"/>
              <a:gd name="T37" fmla="*/ 63 h 143"/>
              <a:gd name="T38" fmla="*/ 29 w 103"/>
              <a:gd name="T39" fmla="*/ 65 h 143"/>
              <a:gd name="T40" fmla="*/ 34 w 103"/>
              <a:gd name="T41" fmla="*/ 66 h 143"/>
              <a:gd name="T42" fmla="*/ 41 w 103"/>
              <a:gd name="T43" fmla="*/ 61 h 143"/>
              <a:gd name="T44" fmla="*/ 41 w 103"/>
              <a:gd name="T45" fmla="*/ 61 h 143"/>
              <a:gd name="T46" fmla="*/ 37 w 103"/>
              <a:gd name="T47" fmla="*/ 59 h 143"/>
              <a:gd name="T48" fmla="*/ 28 w 103"/>
              <a:gd name="T49" fmla="*/ 45 h 143"/>
              <a:gd name="T50" fmla="*/ 28 w 103"/>
              <a:gd name="T51" fmla="*/ 26 h 143"/>
              <a:gd name="T52" fmla="*/ 39 w 103"/>
              <a:gd name="T53" fmla="*/ 19 h 143"/>
              <a:gd name="T54" fmla="*/ 44 w 103"/>
              <a:gd name="T55" fmla="*/ 21 h 143"/>
              <a:gd name="T56" fmla="*/ 61 w 103"/>
              <a:gd name="T57" fmla="*/ 46 h 143"/>
              <a:gd name="T58" fmla="*/ 61 w 103"/>
              <a:gd name="T59" fmla="*/ 50 h 143"/>
              <a:gd name="T60" fmla="*/ 87 w 103"/>
              <a:gd name="T61" fmla="*/ 88 h 143"/>
              <a:gd name="T62" fmla="*/ 87 w 103"/>
              <a:gd name="T63" fmla="*/ 115 h 143"/>
              <a:gd name="T64" fmla="*/ 84 w 103"/>
              <a:gd name="T65" fmla="*/ 116 h 143"/>
              <a:gd name="T66" fmla="*/ 82 w 103"/>
              <a:gd name="T67" fmla="*/ 122 h 143"/>
              <a:gd name="T68" fmla="*/ 75 w 103"/>
              <a:gd name="T69" fmla="*/ 121 h 143"/>
              <a:gd name="T70" fmla="*/ 74 w 103"/>
              <a:gd name="T71" fmla="*/ 128 h 143"/>
              <a:gd name="T72" fmla="*/ 75 w 103"/>
              <a:gd name="T73" fmla="*/ 130 h 143"/>
              <a:gd name="T74" fmla="*/ 87 w 103"/>
              <a:gd name="T75" fmla="*/ 134 h 143"/>
              <a:gd name="T76" fmla="*/ 87 w 103"/>
              <a:gd name="T77" fmla="*/ 137 h 143"/>
              <a:gd name="T78" fmla="*/ 73 w 103"/>
              <a:gd name="T79" fmla="*/ 132 h 143"/>
              <a:gd name="T80" fmla="*/ 28 w 103"/>
              <a:gd name="T81" fmla="*/ 4 h 143"/>
              <a:gd name="T82" fmla="*/ 28 w 103"/>
              <a:gd name="T83" fmla="*/ 24 h 143"/>
              <a:gd name="T84" fmla="*/ 36 w 103"/>
              <a:gd name="T85" fmla="*/ 15 h 143"/>
              <a:gd name="T86" fmla="*/ 32 w 103"/>
              <a:gd name="T87" fmla="*/ 8 h 143"/>
              <a:gd name="T88" fmla="*/ 28 w 103"/>
              <a:gd name="T89" fmla="*/ 4 h 143"/>
              <a:gd name="T90" fmla="*/ 28 w 103"/>
              <a:gd name="T91" fmla="*/ 67 h 143"/>
              <a:gd name="T92" fmla="*/ 11 w 103"/>
              <a:gd name="T93" fmla="*/ 43 h 143"/>
              <a:gd name="T94" fmla="*/ 11 w 103"/>
              <a:gd name="T95" fmla="*/ 37 h 143"/>
              <a:gd name="T96" fmla="*/ 5 w 103"/>
              <a:gd name="T97" fmla="*/ 27 h 143"/>
              <a:gd name="T98" fmla="*/ 9 w 103"/>
              <a:gd name="T99" fmla="*/ 4 h 143"/>
              <a:gd name="T100" fmla="*/ 28 w 103"/>
              <a:gd name="T101" fmla="*/ 4 h 143"/>
              <a:gd name="T102" fmla="*/ 28 w 103"/>
              <a:gd name="T103" fmla="*/ 24 h 143"/>
              <a:gd name="T104" fmla="*/ 21 w 103"/>
              <a:gd name="T105" fmla="*/ 31 h 143"/>
              <a:gd name="T106" fmla="*/ 28 w 103"/>
              <a:gd name="T107" fmla="*/ 26 h 143"/>
              <a:gd name="T108" fmla="*/ 28 w 103"/>
              <a:gd name="T109" fmla="*/ 45 h 143"/>
              <a:gd name="T110" fmla="*/ 22 w 103"/>
              <a:gd name="T111" fmla="*/ 37 h 143"/>
              <a:gd name="T112" fmla="*/ 22 w 103"/>
              <a:gd name="T113" fmla="*/ 33 h 143"/>
              <a:gd name="T114" fmla="*/ 15 w 103"/>
              <a:gd name="T115" fmla="*/ 37 h 143"/>
              <a:gd name="T116" fmla="*/ 14 w 103"/>
              <a:gd name="T117" fmla="*/ 43 h 143"/>
              <a:gd name="T118" fmla="*/ 28 w 103"/>
              <a:gd name="T119" fmla="*/ 63 h 143"/>
              <a:gd name="T120" fmla="*/ 28 w 103"/>
              <a:gd name="T121" fmla="*/ 6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 h="143">
                <a:moveTo>
                  <a:pt x="87" y="88"/>
                </a:moveTo>
                <a:cubicBezTo>
                  <a:pt x="103" y="112"/>
                  <a:pt x="103" y="112"/>
                  <a:pt x="103" y="112"/>
                </a:cubicBezTo>
                <a:cubicBezTo>
                  <a:pt x="102" y="143"/>
                  <a:pt x="102" y="143"/>
                  <a:pt x="102" y="143"/>
                </a:cubicBezTo>
                <a:cubicBezTo>
                  <a:pt x="87" y="137"/>
                  <a:pt x="87" y="137"/>
                  <a:pt x="87" y="137"/>
                </a:cubicBezTo>
                <a:cubicBezTo>
                  <a:pt x="87" y="134"/>
                  <a:pt x="87" y="134"/>
                  <a:pt x="87" y="134"/>
                </a:cubicBezTo>
                <a:cubicBezTo>
                  <a:pt x="91" y="136"/>
                  <a:pt x="91" y="136"/>
                  <a:pt x="91" y="136"/>
                </a:cubicBezTo>
                <a:cubicBezTo>
                  <a:pt x="100" y="130"/>
                  <a:pt x="100" y="130"/>
                  <a:pt x="100" y="130"/>
                </a:cubicBezTo>
                <a:cubicBezTo>
                  <a:pt x="100" y="113"/>
                  <a:pt x="100" y="113"/>
                  <a:pt x="100" y="113"/>
                </a:cubicBezTo>
                <a:cubicBezTo>
                  <a:pt x="100" y="113"/>
                  <a:pt x="100" y="113"/>
                  <a:pt x="100" y="113"/>
                </a:cubicBezTo>
                <a:cubicBezTo>
                  <a:pt x="99" y="111"/>
                  <a:pt x="99" y="111"/>
                  <a:pt x="99" y="111"/>
                </a:cubicBezTo>
                <a:cubicBezTo>
                  <a:pt x="98" y="109"/>
                  <a:pt x="95" y="108"/>
                  <a:pt x="92" y="110"/>
                </a:cubicBezTo>
                <a:cubicBezTo>
                  <a:pt x="90" y="111"/>
                  <a:pt x="89" y="114"/>
                  <a:pt x="90" y="116"/>
                </a:cubicBezTo>
                <a:cubicBezTo>
                  <a:pt x="89" y="115"/>
                  <a:pt x="88" y="115"/>
                  <a:pt x="87" y="115"/>
                </a:cubicBezTo>
                <a:lnTo>
                  <a:pt x="87" y="88"/>
                </a:lnTo>
                <a:close/>
                <a:moveTo>
                  <a:pt x="73" y="132"/>
                </a:moveTo>
                <a:cubicBezTo>
                  <a:pt x="32" y="70"/>
                  <a:pt x="32" y="70"/>
                  <a:pt x="32" y="70"/>
                </a:cubicBezTo>
                <a:cubicBezTo>
                  <a:pt x="30" y="70"/>
                  <a:pt x="29" y="69"/>
                  <a:pt x="28" y="68"/>
                </a:cubicBezTo>
                <a:cubicBezTo>
                  <a:pt x="28" y="67"/>
                  <a:pt x="28" y="67"/>
                  <a:pt x="28" y="67"/>
                </a:cubicBezTo>
                <a:cubicBezTo>
                  <a:pt x="28" y="63"/>
                  <a:pt x="28" y="63"/>
                  <a:pt x="28" y="63"/>
                </a:cubicBezTo>
                <a:cubicBezTo>
                  <a:pt x="29" y="65"/>
                  <a:pt x="29" y="65"/>
                  <a:pt x="29" y="65"/>
                </a:cubicBezTo>
                <a:cubicBezTo>
                  <a:pt x="30" y="67"/>
                  <a:pt x="33" y="67"/>
                  <a:pt x="34" y="66"/>
                </a:cubicBezTo>
                <a:cubicBezTo>
                  <a:pt x="41" y="61"/>
                  <a:pt x="41" y="61"/>
                  <a:pt x="41" y="61"/>
                </a:cubicBezTo>
                <a:cubicBezTo>
                  <a:pt x="41" y="61"/>
                  <a:pt x="41" y="61"/>
                  <a:pt x="41" y="61"/>
                </a:cubicBezTo>
                <a:cubicBezTo>
                  <a:pt x="40" y="61"/>
                  <a:pt x="38" y="61"/>
                  <a:pt x="37" y="59"/>
                </a:cubicBezTo>
                <a:cubicBezTo>
                  <a:pt x="28" y="45"/>
                  <a:pt x="28" y="45"/>
                  <a:pt x="28" y="45"/>
                </a:cubicBezTo>
                <a:cubicBezTo>
                  <a:pt x="28" y="26"/>
                  <a:pt x="28" y="26"/>
                  <a:pt x="28" y="26"/>
                </a:cubicBezTo>
                <a:cubicBezTo>
                  <a:pt x="39" y="19"/>
                  <a:pt x="39" y="19"/>
                  <a:pt x="39" y="19"/>
                </a:cubicBezTo>
                <a:cubicBezTo>
                  <a:pt x="41" y="18"/>
                  <a:pt x="43" y="19"/>
                  <a:pt x="44" y="21"/>
                </a:cubicBezTo>
                <a:cubicBezTo>
                  <a:pt x="61" y="46"/>
                  <a:pt x="61" y="46"/>
                  <a:pt x="61" y="46"/>
                </a:cubicBezTo>
                <a:cubicBezTo>
                  <a:pt x="62" y="47"/>
                  <a:pt x="62" y="49"/>
                  <a:pt x="61" y="50"/>
                </a:cubicBezTo>
                <a:cubicBezTo>
                  <a:pt x="87" y="88"/>
                  <a:pt x="87" y="88"/>
                  <a:pt x="87" y="88"/>
                </a:cubicBezTo>
                <a:cubicBezTo>
                  <a:pt x="87" y="115"/>
                  <a:pt x="87" y="115"/>
                  <a:pt x="87" y="115"/>
                </a:cubicBezTo>
                <a:cubicBezTo>
                  <a:pt x="86" y="115"/>
                  <a:pt x="85" y="115"/>
                  <a:pt x="84" y="116"/>
                </a:cubicBezTo>
                <a:cubicBezTo>
                  <a:pt x="82" y="117"/>
                  <a:pt x="81" y="120"/>
                  <a:pt x="82" y="122"/>
                </a:cubicBezTo>
                <a:cubicBezTo>
                  <a:pt x="80" y="120"/>
                  <a:pt x="77" y="120"/>
                  <a:pt x="75" y="121"/>
                </a:cubicBezTo>
                <a:cubicBezTo>
                  <a:pt x="73" y="123"/>
                  <a:pt x="72" y="126"/>
                  <a:pt x="74" y="128"/>
                </a:cubicBezTo>
                <a:cubicBezTo>
                  <a:pt x="75" y="130"/>
                  <a:pt x="75" y="130"/>
                  <a:pt x="75" y="130"/>
                </a:cubicBezTo>
                <a:cubicBezTo>
                  <a:pt x="87" y="134"/>
                  <a:pt x="87" y="134"/>
                  <a:pt x="87" y="134"/>
                </a:cubicBezTo>
                <a:cubicBezTo>
                  <a:pt x="87" y="137"/>
                  <a:pt x="87" y="137"/>
                  <a:pt x="87" y="137"/>
                </a:cubicBezTo>
                <a:cubicBezTo>
                  <a:pt x="73" y="132"/>
                  <a:pt x="73" y="132"/>
                  <a:pt x="73" y="132"/>
                </a:cubicBezTo>
                <a:close/>
                <a:moveTo>
                  <a:pt x="28" y="4"/>
                </a:moveTo>
                <a:cubicBezTo>
                  <a:pt x="28" y="24"/>
                  <a:pt x="28" y="24"/>
                  <a:pt x="28" y="24"/>
                </a:cubicBezTo>
                <a:cubicBezTo>
                  <a:pt x="36" y="15"/>
                  <a:pt x="36" y="15"/>
                  <a:pt x="36" y="15"/>
                </a:cubicBezTo>
                <a:cubicBezTo>
                  <a:pt x="32" y="8"/>
                  <a:pt x="32" y="8"/>
                  <a:pt x="32" y="8"/>
                </a:cubicBezTo>
                <a:cubicBezTo>
                  <a:pt x="31" y="7"/>
                  <a:pt x="29" y="5"/>
                  <a:pt x="28" y="4"/>
                </a:cubicBezTo>
                <a:close/>
                <a:moveTo>
                  <a:pt x="28" y="67"/>
                </a:moveTo>
                <a:cubicBezTo>
                  <a:pt x="11" y="43"/>
                  <a:pt x="11" y="43"/>
                  <a:pt x="11" y="43"/>
                </a:cubicBezTo>
                <a:cubicBezTo>
                  <a:pt x="10" y="41"/>
                  <a:pt x="10" y="38"/>
                  <a:pt x="11" y="37"/>
                </a:cubicBezTo>
                <a:cubicBezTo>
                  <a:pt x="5" y="27"/>
                  <a:pt x="5" y="27"/>
                  <a:pt x="5" y="27"/>
                </a:cubicBezTo>
                <a:cubicBezTo>
                  <a:pt x="0" y="19"/>
                  <a:pt x="2" y="9"/>
                  <a:pt x="9" y="4"/>
                </a:cubicBezTo>
                <a:cubicBezTo>
                  <a:pt x="15" y="0"/>
                  <a:pt x="22" y="0"/>
                  <a:pt x="28" y="4"/>
                </a:cubicBezTo>
                <a:cubicBezTo>
                  <a:pt x="28" y="24"/>
                  <a:pt x="28" y="24"/>
                  <a:pt x="28" y="24"/>
                </a:cubicBezTo>
                <a:cubicBezTo>
                  <a:pt x="21" y="31"/>
                  <a:pt x="21" y="31"/>
                  <a:pt x="21" y="31"/>
                </a:cubicBezTo>
                <a:cubicBezTo>
                  <a:pt x="28" y="26"/>
                  <a:pt x="28" y="26"/>
                  <a:pt x="28" y="26"/>
                </a:cubicBezTo>
                <a:cubicBezTo>
                  <a:pt x="28" y="45"/>
                  <a:pt x="28" y="45"/>
                  <a:pt x="28" y="45"/>
                </a:cubicBezTo>
                <a:cubicBezTo>
                  <a:pt x="22" y="37"/>
                  <a:pt x="22" y="37"/>
                  <a:pt x="22" y="37"/>
                </a:cubicBezTo>
                <a:cubicBezTo>
                  <a:pt x="21" y="36"/>
                  <a:pt x="21" y="34"/>
                  <a:pt x="22" y="33"/>
                </a:cubicBezTo>
                <a:cubicBezTo>
                  <a:pt x="15" y="37"/>
                  <a:pt x="15" y="37"/>
                  <a:pt x="15" y="37"/>
                </a:cubicBezTo>
                <a:cubicBezTo>
                  <a:pt x="14" y="39"/>
                  <a:pt x="13" y="41"/>
                  <a:pt x="14" y="43"/>
                </a:cubicBezTo>
                <a:cubicBezTo>
                  <a:pt x="28" y="63"/>
                  <a:pt x="28" y="63"/>
                  <a:pt x="28" y="63"/>
                </a:cubicBezTo>
                <a:lnTo>
                  <a:pt x="28" y="67"/>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0" name="Freeform 80"/>
          <p:cNvSpPr>
            <a:spLocks noEditPoints="1"/>
          </p:cNvSpPr>
          <p:nvPr/>
        </p:nvSpPr>
        <p:spPr bwMode="auto">
          <a:xfrm>
            <a:off x="7249260" y="1497629"/>
            <a:ext cx="211876" cy="232112"/>
          </a:xfrm>
          <a:custGeom>
            <a:avLst/>
            <a:gdLst>
              <a:gd name="T0" fmla="*/ 101 w 130"/>
              <a:gd name="T1" fmla="*/ 65 h 142"/>
              <a:gd name="T2" fmla="*/ 97 w 130"/>
              <a:gd name="T3" fmla="*/ 81 h 142"/>
              <a:gd name="T4" fmla="*/ 97 w 130"/>
              <a:gd name="T5" fmla="*/ 94 h 142"/>
              <a:gd name="T6" fmla="*/ 100 w 130"/>
              <a:gd name="T7" fmla="*/ 95 h 142"/>
              <a:gd name="T8" fmla="*/ 111 w 130"/>
              <a:gd name="T9" fmla="*/ 112 h 142"/>
              <a:gd name="T10" fmla="*/ 97 w 130"/>
              <a:gd name="T11" fmla="*/ 103 h 142"/>
              <a:gd name="T12" fmla="*/ 97 w 130"/>
              <a:gd name="T13" fmla="*/ 28 h 142"/>
              <a:gd name="T14" fmla="*/ 111 w 130"/>
              <a:gd name="T15" fmla="*/ 19 h 142"/>
              <a:gd name="T16" fmla="*/ 100 w 130"/>
              <a:gd name="T17" fmla="*/ 35 h 142"/>
              <a:gd name="T18" fmla="*/ 97 w 130"/>
              <a:gd name="T19" fmla="*/ 36 h 142"/>
              <a:gd name="T20" fmla="*/ 127 w 130"/>
              <a:gd name="T21" fmla="*/ 62 h 142"/>
              <a:gd name="T22" fmla="*/ 108 w 130"/>
              <a:gd name="T23" fmla="*/ 65 h 142"/>
              <a:gd name="T24" fmla="*/ 127 w 130"/>
              <a:gd name="T25" fmla="*/ 69 h 142"/>
              <a:gd name="T26" fmla="*/ 127 w 130"/>
              <a:gd name="T27" fmla="*/ 62 h 142"/>
              <a:gd name="T28" fmla="*/ 67 w 130"/>
              <a:gd name="T29" fmla="*/ 142 h 142"/>
              <a:gd name="T30" fmla="*/ 85 w 130"/>
              <a:gd name="T31" fmla="*/ 95 h 142"/>
              <a:gd name="T32" fmla="*/ 97 w 130"/>
              <a:gd name="T33" fmla="*/ 50 h 142"/>
              <a:gd name="T34" fmla="*/ 65 w 130"/>
              <a:gd name="T35" fmla="*/ 37 h 142"/>
              <a:gd name="T36" fmla="*/ 93 w 130"/>
              <a:gd name="T37" fmla="*/ 65 h 142"/>
              <a:gd name="T38" fmla="*/ 79 w 130"/>
              <a:gd name="T39" fmla="*/ 90 h 142"/>
              <a:gd name="T40" fmla="*/ 78 w 130"/>
              <a:gd name="T41" fmla="*/ 110 h 142"/>
              <a:gd name="T42" fmla="*/ 65 w 130"/>
              <a:gd name="T43" fmla="*/ 142 h 142"/>
              <a:gd name="T44" fmla="*/ 97 w 130"/>
              <a:gd name="T45" fmla="*/ 36 h 142"/>
              <a:gd name="T46" fmla="*/ 95 w 130"/>
              <a:gd name="T47" fmla="*/ 31 h 142"/>
              <a:gd name="T48" fmla="*/ 97 w 130"/>
              <a:gd name="T49" fmla="*/ 94 h 142"/>
              <a:gd name="T50" fmla="*/ 95 w 130"/>
              <a:gd name="T51" fmla="*/ 100 h 142"/>
              <a:gd name="T52" fmla="*/ 97 w 130"/>
              <a:gd name="T53" fmla="*/ 94 h 142"/>
              <a:gd name="T54" fmla="*/ 65 w 130"/>
              <a:gd name="T55" fmla="*/ 0 h 142"/>
              <a:gd name="T56" fmla="*/ 68 w 130"/>
              <a:gd name="T57" fmla="*/ 3 h 142"/>
              <a:gd name="T58" fmla="*/ 65 w 130"/>
              <a:gd name="T59" fmla="*/ 23 h 142"/>
              <a:gd name="T60" fmla="*/ 65 w 130"/>
              <a:gd name="T61" fmla="*/ 23 h 142"/>
              <a:gd name="T62" fmla="*/ 32 w 130"/>
              <a:gd name="T63" fmla="*/ 50 h 142"/>
              <a:gd name="T64" fmla="*/ 45 w 130"/>
              <a:gd name="T65" fmla="*/ 96 h 142"/>
              <a:gd name="T66" fmla="*/ 63 w 130"/>
              <a:gd name="T67" fmla="*/ 142 h 142"/>
              <a:gd name="T68" fmla="*/ 65 w 130"/>
              <a:gd name="T69" fmla="*/ 110 h 142"/>
              <a:gd name="T70" fmla="*/ 52 w 130"/>
              <a:gd name="T71" fmla="*/ 93 h 142"/>
              <a:gd name="T72" fmla="*/ 36 w 130"/>
              <a:gd name="T73" fmla="*/ 65 h 142"/>
              <a:gd name="T74" fmla="*/ 65 w 130"/>
              <a:gd name="T75" fmla="*/ 37 h 142"/>
              <a:gd name="T76" fmla="*/ 65 w 130"/>
              <a:gd name="T77" fmla="*/ 29 h 142"/>
              <a:gd name="T78" fmla="*/ 65 w 130"/>
              <a:gd name="T79" fmla="*/ 0 h 142"/>
              <a:gd name="T80" fmla="*/ 62 w 130"/>
              <a:gd name="T81" fmla="*/ 20 h 142"/>
              <a:gd name="T82" fmla="*/ 65 w 130"/>
              <a:gd name="T83" fmla="*/ 0 h 142"/>
              <a:gd name="T84" fmla="*/ 32 w 130"/>
              <a:gd name="T85" fmla="*/ 94 h 142"/>
              <a:gd name="T86" fmla="*/ 35 w 130"/>
              <a:gd name="T87" fmla="*/ 100 h 142"/>
              <a:gd name="T88" fmla="*/ 32 w 130"/>
              <a:gd name="T89" fmla="*/ 36 h 142"/>
              <a:gd name="T90" fmla="*/ 35 w 130"/>
              <a:gd name="T91" fmla="*/ 31 h 142"/>
              <a:gd name="T92" fmla="*/ 32 w 130"/>
              <a:gd name="T93" fmla="*/ 36 h 142"/>
              <a:gd name="T94" fmla="*/ 29 w 130"/>
              <a:gd name="T95" fmla="*/ 65 h 142"/>
              <a:gd name="T96" fmla="*/ 32 w 130"/>
              <a:gd name="T97" fmla="*/ 50 h 142"/>
              <a:gd name="T98" fmla="*/ 32 w 130"/>
              <a:gd name="T99" fmla="*/ 36 h 142"/>
              <a:gd name="T100" fmla="*/ 30 w 130"/>
              <a:gd name="T101" fmla="*/ 35 h 142"/>
              <a:gd name="T102" fmla="*/ 19 w 130"/>
              <a:gd name="T103" fmla="*/ 19 h 142"/>
              <a:gd name="T104" fmla="*/ 32 w 130"/>
              <a:gd name="T105" fmla="*/ 28 h 142"/>
              <a:gd name="T106" fmla="*/ 32 w 130"/>
              <a:gd name="T107" fmla="*/ 103 h 142"/>
              <a:gd name="T108" fmla="*/ 19 w 130"/>
              <a:gd name="T109" fmla="*/ 112 h 142"/>
              <a:gd name="T110" fmla="*/ 30 w 130"/>
              <a:gd name="T111" fmla="*/ 95 h 142"/>
              <a:gd name="T112" fmla="*/ 32 w 130"/>
              <a:gd name="T113" fmla="*/ 94 h 142"/>
              <a:gd name="T114" fmla="*/ 22 w 130"/>
              <a:gd name="T115" fmla="*/ 65 h 142"/>
              <a:gd name="T116" fmla="*/ 3 w 130"/>
              <a:gd name="T117" fmla="*/ 62 h 142"/>
              <a:gd name="T118" fmla="*/ 3 w 130"/>
              <a:gd name="T119" fmla="*/ 69 h 142"/>
              <a:gd name="T120" fmla="*/ 22 w 130"/>
              <a:gd name="T121" fmla="*/ 6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0" h="142">
                <a:moveTo>
                  <a:pt x="97" y="81"/>
                </a:moveTo>
                <a:cubicBezTo>
                  <a:pt x="100" y="76"/>
                  <a:pt x="101" y="71"/>
                  <a:pt x="101" y="65"/>
                </a:cubicBezTo>
                <a:cubicBezTo>
                  <a:pt x="101" y="60"/>
                  <a:pt x="100" y="55"/>
                  <a:pt x="97" y="50"/>
                </a:cubicBezTo>
                <a:cubicBezTo>
                  <a:pt x="97" y="81"/>
                  <a:pt x="97" y="81"/>
                  <a:pt x="97" y="81"/>
                </a:cubicBezTo>
                <a:close/>
                <a:moveTo>
                  <a:pt x="97" y="103"/>
                </a:moveTo>
                <a:cubicBezTo>
                  <a:pt x="97" y="94"/>
                  <a:pt x="97" y="94"/>
                  <a:pt x="97" y="94"/>
                </a:cubicBezTo>
                <a:cubicBezTo>
                  <a:pt x="98" y="94"/>
                  <a:pt x="99" y="95"/>
                  <a:pt x="100" y="95"/>
                </a:cubicBezTo>
                <a:cubicBezTo>
                  <a:pt x="100" y="95"/>
                  <a:pt x="100" y="95"/>
                  <a:pt x="100" y="95"/>
                </a:cubicBezTo>
                <a:cubicBezTo>
                  <a:pt x="111" y="107"/>
                  <a:pt x="111" y="107"/>
                  <a:pt x="111" y="107"/>
                </a:cubicBezTo>
                <a:cubicBezTo>
                  <a:pt x="113" y="108"/>
                  <a:pt x="113" y="110"/>
                  <a:pt x="111" y="112"/>
                </a:cubicBezTo>
                <a:cubicBezTo>
                  <a:pt x="110" y="113"/>
                  <a:pt x="108" y="113"/>
                  <a:pt x="106" y="112"/>
                </a:cubicBezTo>
                <a:cubicBezTo>
                  <a:pt x="97" y="103"/>
                  <a:pt x="97" y="103"/>
                  <a:pt x="97" y="103"/>
                </a:cubicBezTo>
                <a:close/>
                <a:moveTo>
                  <a:pt x="97" y="36"/>
                </a:moveTo>
                <a:cubicBezTo>
                  <a:pt x="97" y="28"/>
                  <a:pt x="97" y="28"/>
                  <a:pt x="97" y="28"/>
                </a:cubicBezTo>
                <a:cubicBezTo>
                  <a:pt x="106" y="19"/>
                  <a:pt x="106" y="19"/>
                  <a:pt x="106" y="19"/>
                </a:cubicBezTo>
                <a:cubicBezTo>
                  <a:pt x="108" y="18"/>
                  <a:pt x="110" y="18"/>
                  <a:pt x="111" y="19"/>
                </a:cubicBezTo>
                <a:cubicBezTo>
                  <a:pt x="113" y="20"/>
                  <a:pt x="113" y="23"/>
                  <a:pt x="111" y="24"/>
                </a:cubicBezTo>
                <a:cubicBezTo>
                  <a:pt x="100" y="35"/>
                  <a:pt x="100" y="35"/>
                  <a:pt x="100" y="35"/>
                </a:cubicBezTo>
                <a:cubicBezTo>
                  <a:pt x="100" y="35"/>
                  <a:pt x="100" y="35"/>
                  <a:pt x="100" y="35"/>
                </a:cubicBezTo>
                <a:cubicBezTo>
                  <a:pt x="99" y="36"/>
                  <a:pt x="98" y="36"/>
                  <a:pt x="97" y="36"/>
                </a:cubicBezTo>
                <a:close/>
                <a:moveTo>
                  <a:pt x="127" y="62"/>
                </a:moveTo>
                <a:cubicBezTo>
                  <a:pt x="127" y="62"/>
                  <a:pt x="127" y="62"/>
                  <a:pt x="127" y="62"/>
                </a:cubicBezTo>
                <a:cubicBezTo>
                  <a:pt x="111" y="62"/>
                  <a:pt x="111" y="62"/>
                  <a:pt x="111" y="62"/>
                </a:cubicBezTo>
                <a:cubicBezTo>
                  <a:pt x="109" y="62"/>
                  <a:pt x="108" y="64"/>
                  <a:pt x="108" y="65"/>
                </a:cubicBezTo>
                <a:cubicBezTo>
                  <a:pt x="108" y="67"/>
                  <a:pt x="109" y="69"/>
                  <a:pt x="111" y="69"/>
                </a:cubicBezTo>
                <a:cubicBezTo>
                  <a:pt x="127" y="69"/>
                  <a:pt x="127" y="69"/>
                  <a:pt x="127" y="69"/>
                </a:cubicBezTo>
                <a:cubicBezTo>
                  <a:pt x="129" y="69"/>
                  <a:pt x="130" y="67"/>
                  <a:pt x="130" y="65"/>
                </a:cubicBezTo>
                <a:cubicBezTo>
                  <a:pt x="130" y="64"/>
                  <a:pt x="129" y="62"/>
                  <a:pt x="127" y="62"/>
                </a:cubicBezTo>
                <a:close/>
                <a:moveTo>
                  <a:pt x="65" y="142"/>
                </a:moveTo>
                <a:cubicBezTo>
                  <a:pt x="67" y="142"/>
                  <a:pt x="67" y="142"/>
                  <a:pt x="67" y="142"/>
                </a:cubicBezTo>
                <a:cubicBezTo>
                  <a:pt x="77" y="142"/>
                  <a:pt x="85" y="134"/>
                  <a:pt x="85" y="124"/>
                </a:cubicBezTo>
                <a:cubicBezTo>
                  <a:pt x="85" y="95"/>
                  <a:pt x="85" y="95"/>
                  <a:pt x="85" y="95"/>
                </a:cubicBezTo>
                <a:cubicBezTo>
                  <a:pt x="90" y="92"/>
                  <a:pt x="95" y="87"/>
                  <a:pt x="97" y="81"/>
                </a:cubicBezTo>
                <a:cubicBezTo>
                  <a:pt x="97" y="50"/>
                  <a:pt x="97" y="50"/>
                  <a:pt x="97" y="50"/>
                </a:cubicBezTo>
                <a:cubicBezTo>
                  <a:pt x="92" y="38"/>
                  <a:pt x="79" y="29"/>
                  <a:pt x="65" y="29"/>
                </a:cubicBezTo>
                <a:cubicBezTo>
                  <a:pt x="65" y="37"/>
                  <a:pt x="65" y="37"/>
                  <a:pt x="65" y="37"/>
                </a:cubicBezTo>
                <a:cubicBezTo>
                  <a:pt x="73" y="37"/>
                  <a:pt x="80" y="40"/>
                  <a:pt x="85" y="45"/>
                </a:cubicBezTo>
                <a:cubicBezTo>
                  <a:pt x="90" y="50"/>
                  <a:pt x="93" y="57"/>
                  <a:pt x="93" y="65"/>
                </a:cubicBezTo>
                <a:cubicBezTo>
                  <a:pt x="93" y="76"/>
                  <a:pt x="88" y="85"/>
                  <a:pt x="79" y="90"/>
                </a:cubicBezTo>
                <a:cubicBezTo>
                  <a:pt x="79" y="90"/>
                  <a:pt x="79" y="90"/>
                  <a:pt x="79" y="90"/>
                </a:cubicBezTo>
                <a:cubicBezTo>
                  <a:pt x="78" y="91"/>
                  <a:pt x="78" y="92"/>
                  <a:pt x="78" y="93"/>
                </a:cubicBezTo>
                <a:cubicBezTo>
                  <a:pt x="78" y="110"/>
                  <a:pt x="78" y="110"/>
                  <a:pt x="78" y="110"/>
                </a:cubicBezTo>
                <a:cubicBezTo>
                  <a:pt x="65" y="110"/>
                  <a:pt x="65" y="110"/>
                  <a:pt x="65" y="110"/>
                </a:cubicBezTo>
                <a:cubicBezTo>
                  <a:pt x="65" y="142"/>
                  <a:pt x="65" y="142"/>
                  <a:pt x="65" y="142"/>
                </a:cubicBezTo>
                <a:close/>
                <a:moveTo>
                  <a:pt x="97" y="28"/>
                </a:moveTo>
                <a:cubicBezTo>
                  <a:pt x="97" y="36"/>
                  <a:pt x="97" y="36"/>
                  <a:pt x="97" y="36"/>
                </a:cubicBezTo>
                <a:cubicBezTo>
                  <a:pt x="97" y="36"/>
                  <a:pt x="96" y="36"/>
                  <a:pt x="95" y="35"/>
                </a:cubicBezTo>
                <a:cubicBezTo>
                  <a:pt x="94" y="34"/>
                  <a:pt x="94" y="32"/>
                  <a:pt x="95" y="31"/>
                </a:cubicBezTo>
                <a:cubicBezTo>
                  <a:pt x="97" y="28"/>
                  <a:pt x="97" y="28"/>
                  <a:pt x="97" y="28"/>
                </a:cubicBezTo>
                <a:close/>
                <a:moveTo>
                  <a:pt x="97" y="94"/>
                </a:moveTo>
                <a:cubicBezTo>
                  <a:pt x="97" y="103"/>
                  <a:pt x="97" y="103"/>
                  <a:pt x="97" y="103"/>
                </a:cubicBezTo>
                <a:cubicBezTo>
                  <a:pt x="95" y="100"/>
                  <a:pt x="95" y="100"/>
                  <a:pt x="95" y="100"/>
                </a:cubicBezTo>
                <a:cubicBezTo>
                  <a:pt x="94" y="99"/>
                  <a:pt x="94" y="97"/>
                  <a:pt x="95" y="95"/>
                </a:cubicBezTo>
                <a:cubicBezTo>
                  <a:pt x="96" y="95"/>
                  <a:pt x="97" y="94"/>
                  <a:pt x="97" y="94"/>
                </a:cubicBezTo>
                <a:close/>
                <a:moveTo>
                  <a:pt x="65" y="23"/>
                </a:moveTo>
                <a:cubicBezTo>
                  <a:pt x="65" y="0"/>
                  <a:pt x="65" y="0"/>
                  <a:pt x="65" y="0"/>
                </a:cubicBezTo>
                <a:cubicBezTo>
                  <a:pt x="65" y="0"/>
                  <a:pt x="65" y="0"/>
                  <a:pt x="65" y="0"/>
                </a:cubicBezTo>
                <a:cubicBezTo>
                  <a:pt x="67" y="0"/>
                  <a:pt x="68" y="2"/>
                  <a:pt x="68" y="3"/>
                </a:cubicBezTo>
                <a:cubicBezTo>
                  <a:pt x="68" y="20"/>
                  <a:pt x="68" y="20"/>
                  <a:pt x="68" y="20"/>
                </a:cubicBezTo>
                <a:cubicBezTo>
                  <a:pt x="68" y="21"/>
                  <a:pt x="67" y="23"/>
                  <a:pt x="65" y="23"/>
                </a:cubicBezTo>
                <a:cubicBezTo>
                  <a:pt x="65" y="23"/>
                  <a:pt x="65" y="23"/>
                  <a:pt x="65" y="23"/>
                </a:cubicBezTo>
                <a:cubicBezTo>
                  <a:pt x="65" y="23"/>
                  <a:pt x="65" y="23"/>
                  <a:pt x="65" y="23"/>
                </a:cubicBezTo>
                <a:close/>
                <a:moveTo>
                  <a:pt x="65" y="29"/>
                </a:moveTo>
                <a:cubicBezTo>
                  <a:pt x="50" y="29"/>
                  <a:pt x="38" y="37"/>
                  <a:pt x="32" y="50"/>
                </a:cubicBezTo>
                <a:cubicBezTo>
                  <a:pt x="32" y="81"/>
                  <a:pt x="32" y="81"/>
                  <a:pt x="32" y="81"/>
                </a:cubicBezTo>
                <a:cubicBezTo>
                  <a:pt x="35" y="87"/>
                  <a:pt x="40" y="92"/>
                  <a:pt x="45" y="96"/>
                </a:cubicBezTo>
                <a:cubicBezTo>
                  <a:pt x="45" y="124"/>
                  <a:pt x="45" y="124"/>
                  <a:pt x="45" y="124"/>
                </a:cubicBezTo>
                <a:cubicBezTo>
                  <a:pt x="45" y="134"/>
                  <a:pt x="53" y="142"/>
                  <a:pt x="63" y="142"/>
                </a:cubicBezTo>
                <a:cubicBezTo>
                  <a:pt x="65" y="142"/>
                  <a:pt x="65" y="142"/>
                  <a:pt x="65" y="142"/>
                </a:cubicBezTo>
                <a:cubicBezTo>
                  <a:pt x="65" y="110"/>
                  <a:pt x="65" y="110"/>
                  <a:pt x="65" y="110"/>
                </a:cubicBezTo>
                <a:cubicBezTo>
                  <a:pt x="52" y="110"/>
                  <a:pt x="52" y="110"/>
                  <a:pt x="52" y="110"/>
                </a:cubicBezTo>
                <a:cubicBezTo>
                  <a:pt x="52" y="93"/>
                  <a:pt x="52" y="93"/>
                  <a:pt x="52" y="93"/>
                </a:cubicBezTo>
                <a:cubicBezTo>
                  <a:pt x="52" y="92"/>
                  <a:pt x="52" y="91"/>
                  <a:pt x="51" y="90"/>
                </a:cubicBezTo>
                <a:cubicBezTo>
                  <a:pt x="42" y="85"/>
                  <a:pt x="36" y="76"/>
                  <a:pt x="36" y="65"/>
                </a:cubicBezTo>
                <a:cubicBezTo>
                  <a:pt x="36" y="57"/>
                  <a:pt x="39" y="50"/>
                  <a:pt x="44" y="45"/>
                </a:cubicBezTo>
                <a:cubicBezTo>
                  <a:pt x="50" y="40"/>
                  <a:pt x="57" y="37"/>
                  <a:pt x="65" y="37"/>
                </a:cubicBezTo>
                <a:cubicBezTo>
                  <a:pt x="65" y="37"/>
                  <a:pt x="65" y="37"/>
                  <a:pt x="65" y="37"/>
                </a:cubicBezTo>
                <a:cubicBezTo>
                  <a:pt x="65" y="29"/>
                  <a:pt x="65" y="29"/>
                  <a:pt x="65" y="29"/>
                </a:cubicBezTo>
                <a:cubicBezTo>
                  <a:pt x="65" y="29"/>
                  <a:pt x="65" y="29"/>
                  <a:pt x="65" y="29"/>
                </a:cubicBezTo>
                <a:close/>
                <a:moveTo>
                  <a:pt x="65" y="0"/>
                </a:moveTo>
                <a:cubicBezTo>
                  <a:pt x="65" y="23"/>
                  <a:pt x="65" y="23"/>
                  <a:pt x="65" y="23"/>
                </a:cubicBezTo>
                <a:cubicBezTo>
                  <a:pt x="63" y="23"/>
                  <a:pt x="62" y="21"/>
                  <a:pt x="62" y="20"/>
                </a:cubicBezTo>
                <a:cubicBezTo>
                  <a:pt x="62" y="3"/>
                  <a:pt x="62" y="3"/>
                  <a:pt x="62" y="3"/>
                </a:cubicBezTo>
                <a:cubicBezTo>
                  <a:pt x="62" y="2"/>
                  <a:pt x="63" y="0"/>
                  <a:pt x="65" y="0"/>
                </a:cubicBezTo>
                <a:close/>
                <a:moveTo>
                  <a:pt x="32" y="103"/>
                </a:moveTo>
                <a:cubicBezTo>
                  <a:pt x="32" y="94"/>
                  <a:pt x="32" y="94"/>
                  <a:pt x="32" y="94"/>
                </a:cubicBezTo>
                <a:cubicBezTo>
                  <a:pt x="33" y="94"/>
                  <a:pt x="34" y="95"/>
                  <a:pt x="35" y="95"/>
                </a:cubicBezTo>
                <a:cubicBezTo>
                  <a:pt x="36" y="97"/>
                  <a:pt x="36" y="99"/>
                  <a:pt x="35" y="100"/>
                </a:cubicBezTo>
                <a:cubicBezTo>
                  <a:pt x="32" y="103"/>
                  <a:pt x="32" y="103"/>
                  <a:pt x="32" y="103"/>
                </a:cubicBezTo>
                <a:close/>
                <a:moveTo>
                  <a:pt x="32" y="36"/>
                </a:moveTo>
                <a:cubicBezTo>
                  <a:pt x="32" y="28"/>
                  <a:pt x="32" y="28"/>
                  <a:pt x="32" y="28"/>
                </a:cubicBezTo>
                <a:cubicBezTo>
                  <a:pt x="35" y="31"/>
                  <a:pt x="35" y="31"/>
                  <a:pt x="35" y="31"/>
                </a:cubicBezTo>
                <a:cubicBezTo>
                  <a:pt x="36" y="32"/>
                  <a:pt x="36" y="34"/>
                  <a:pt x="35" y="35"/>
                </a:cubicBezTo>
                <a:cubicBezTo>
                  <a:pt x="34" y="36"/>
                  <a:pt x="33" y="36"/>
                  <a:pt x="32" y="36"/>
                </a:cubicBezTo>
                <a:close/>
                <a:moveTo>
                  <a:pt x="32" y="50"/>
                </a:moveTo>
                <a:cubicBezTo>
                  <a:pt x="30" y="54"/>
                  <a:pt x="29" y="60"/>
                  <a:pt x="29" y="65"/>
                </a:cubicBezTo>
                <a:cubicBezTo>
                  <a:pt x="29" y="71"/>
                  <a:pt x="30" y="76"/>
                  <a:pt x="32" y="81"/>
                </a:cubicBezTo>
                <a:cubicBezTo>
                  <a:pt x="32" y="50"/>
                  <a:pt x="32" y="50"/>
                  <a:pt x="32" y="50"/>
                </a:cubicBezTo>
                <a:close/>
                <a:moveTo>
                  <a:pt x="32" y="28"/>
                </a:moveTo>
                <a:cubicBezTo>
                  <a:pt x="32" y="36"/>
                  <a:pt x="32" y="36"/>
                  <a:pt x="32" y="36"/>
                </a:cubicBezTo>
                <a:cubicBezTo>
                  <a:pt x="32" y="36"/>
                  <a:pt x="31" y="36"/>
                  <a:pt x="30" y="35"/>
                </a:cubicBezTo>
                <a:cubicBezTo>
                  <a:pt x="30" y="35"/>
                  <a:pt x="30" y="35"/>
                  <a:pt x="30" y="35"/>
                </a:cubicBezTo>
                <a:cubicBezTo>
                  <a:pt x="19" y="24"/>
                  <a:pt x="19" y="24"/>
                  <a:pt x="19" y="24"/>
                </a:cubicBezTo>
                <a:cubicBezTo>
                  <a:pt x="17" y="23"/>
                  <a:pt x="17" y="20"/>
                  <a:pt x="19" y="19"/>
                </a:cubicBezTo>
                <a:cubicBezTo>
                  <a:pt x="20" y="18"/>
                  <a:pt x="22" y="18"/>
                  <a:pt x="24" y="19"/>
                </a:cubicBezTo>
                <a:cubicBezTo>
                  <a:pt x="32" y="28"/>
                  <a:pt x="32" y="28"/>
                  <a:pt x="32" y="28"/>
                </a:cubicBezTo>
                <a:close/>
                <a:moveTo>
                  <a:pt x="32" y="94"/>
                </a:moveTo>
                <a:cubicBezTo>
                  <a:pt x="32" y="103"/>
                  <a:pt x="32" y="103"/>
                  <a:pt x="32" y="103"/>
                </a:cubicBezTo>
                <a:cubicBezTo>
                  <a:pt x="24" y="112"/>
                  <a:pt x="24" y="112"/>
                  <a:pt x="24" y="112"/>
                </a:cubicBezTo>
                <a:cubicBezTo>
                  <a:pt x="22" y="113"/>
                  <a:pt x="20" y="113"/>
                  <a:pt x="19" y="112"/>
                </a:cubicBezTo>
                <a:cubicBezTo>
                  <a:pt x="17" y="110"/>
                  <a:pt x="17" y="108"/>
                  <a:pt x="19" y="107"/>
                </a:cubicBezTo>
                <a:cubicBezTo>
                  <a:pt x="30" y="95"/>
                  <a:pt x="30" y="95"/>
                  <a:pt x="30" y="95"/>
                </a:cubicBezTo>
                <a:cubicBezTo>
                  <a:pt x="30" y="95"/>
                  <a:pt x="30" y="95"/>
                  <a:pt x="30" y="95"/>
                </a:cubicBezTo>
                <a:cubicBezTo>
                  <a:pt x="31" y="95"/>
                  <a:pt x="32" y="95"/>
                  <a:pt x="32" y="94"/>
                </a:cubicBezTo>
                <a:close/>
                <a:moveTo>
                  <a:pt x="22" y="65"/>
                </a:moveTo>
                <a:cubicBezTo>
                  <a:pt x="22" y="65"/>
                  <a:pt x="22" y="65"/>
                  <a:pt x="22" y="65"/>
                </a:cubicBezTo>
                <a:cubicBezTo>
                  <a:pt x="22" y="64"/>
                  <a:pt x="21" y="62"/>
                  <a:pt x="19" y="62"/>
                </a:cubicBezTo>
                <a:cubicBezTo>
                  <a:pt x="3" y="62"/>
                  <a:pt x="3" y="62"/>
                  <a:pt x="3" y="62"/>
                </a:cubicBezTo>
                <a:cubicBezTo>
                  <a:pt x="1" y="62"/>
                  <a:pt x="0" y="64"/>
                  <a:pt x="0" y="65"/>
                </a:cubicBezTo>
                <a:cubicBezTo>
                  <a:pt x="0" y="67"/>
                  <a:pt x="1" y="69"/>
                  <a:pt x="3" y="69"/>
                </a:cubicBezTo>
                <a:cubicBezTo>
                  <a:pt x="19" y="69"/>
                  <a:pt x="19" y="69"/>
                  <a:pt x="19" y="69"/>
                </a:cubicBezTo>
                <a:cubicBezTo>
                  <a:pt x="21" y="69"/>
                  <a:pt x="22" y="67"/>
                  <a:pt x="22" y="6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1" name="Freeform 81"/>
          <p:cNvSpPr>
            <a:spLocks noEditPoints="1"/>
          </p:cNvSpPr>
          <p:nvPr/>
        </p:nvSpPr>
        <p:spPr bwMode="auto">
          <a:xfrm>
            <a:off x="6189879" y="1185766"/>
            <a:ext cx="320195" cy="460652"/>
          </a:xfrm>
          <a:custGeom>
            <a:avLst/>
            <a:gdLst>
              <a:gd name="T0" fmla="*/ 98 w 196"/>
              <a:gd name="T1" fmla="*/ 5 h 282"/>
              <a:gd name="T2" fmla="*/ 113 w 196"/>
              <a:gd name="T3" fmla="*/ 0 h 282"/>
              <a:gd name="T4" fmla="*/ 155 w 196"/>
              <a:gd name="T5" fmla="*/ 128 h 282"/>
              <a:gd name="T6" fmla="*/ 108 w 196"/>
              <a:gd name="T7" fmla="*/ 143 h 282"/>
              <a:gd name="T8" fmla="*/ 98 w 196"/>
              <a:gd name="T9" fmla="*/ 111 h 282"/>
              <a:gd name="T10" fmla="*/ 98 w 196"/>
              <a:gd name="T11" fmla="*/ 5 h 282"/>
              <a:gd name="T12" fmla="*/ 98 w 196"/>
              <a:gd name="T13" fmla="*/ 222 h 282"/>
              <a:gd name="T14" fmla="*/ 136 w 196"/>
              <a:gd name="T15" fmla="*/ 209 h 282"/>
              <a:gd name="T16" fmla="*/ 107 w 196"/>
              <a:gd name="T17" fmla="*/ 209 h 282"/>
              <a:gd name="T18" fmla="*/ 107 w 196"/>
              <a:gd name="T19" fmla="*/ 192 h 282"/>
              <a:gd name="T20" fmla="*/ 152 w 196"/>
              <a:gd name="T21" fmla="*/ 192 h 282"/>
              <a:gd name="T22" fmla="*/ 189 w 196"/>
              <a:gd name="T23" fmla="*/ 192 h 282"/>
              <a:gd name="T24" fmla="*/ 196 w 196"/>
              <a:gd name="T25" fmla="*/ 192 h 282"/>
              <a:gd name="T26" fmla="*/ 196 w 196"/>
              <a:gd name="T27" fmla="*/ 209 h 282"/>
              <a:gd name="T28" fmla="*/ 180 w 196"/>
              <a:gd name="T29" fmla="*/ 209 h 282"/>
              <a:gd name="T30" fmla="*/ 134 w 196"/>
              <a:gd name="T31" fmla="*/ 247 h 282"/>
              <a:gd name="T32" fmla="*/ 169 w 196"/>
              <a:gd name="T33" fmla="*/ 267 h 282"/>
              <a:gd name="T34" fmla="*/ 169 w 196"/>
              <a:gd name="T35" fmla="*/ 282 h 282"/>
              <a:gd name="T36" fmla="*/ 98 w 196"/>
              <a:gd name="T37" fmla="*/ 282 h 282"/>
              <a:gd name="T38" fmla="*/ 98 w 196"/>
              <a:gd name="T39" fmla="*/ 268 h 282"/>
              <a:gd name="T40" fmla="*/ 111 w 196"/>
              <a:gd name="T41" fmla="*/ 255 h 282"/>
              <a:gd name="T42" fmla="*/ 98 w 196"/>
              <a:gd name="T43" fmla="*/ 242 h 282"/>
              <a:gd name="T44" fmla="*/ 98 w 196"/>
              <a:gd name="T45" fmla="*/ 222 h 282"/>
              <a:gd name="T46" fmla="*/ 67 w 196"/>
              <a:gd name="T47" fmla="*/ 15 h 282"/>
              <a:gd name="T48" fmla="*/ 98 w 196"/>
              <a:gd name="T49" fmla="*/ 5 h 282"/>
              <a:gd name="T50" fmla="*/ 98 w 196"/>
              <a:gd name="T51" fmla="*/ 111 h 282"/>
              <a:gd name="T52" fmla="*/ 92 w 196"/>
              <a:gd name="T53" fmla="*/ 92 h 282"/>
              <a:gd name="T54" fmla="*/ 33 w 196"/>
              <a:gd name="T55" fmla="*/ 157 h 282"/>
              <a:gd name="T56" fmla="*/ 98 w 196"/>
              <a:gd name="T57" fmla="*/ 222 h 282"/>
              <a:gd name="T58" fmla="*/ 98 w 196"/>
              <a:gd name="T59" fmla="*/ 222 h 282"/>
              <a:gd name="T60" fmla="*/ 98 w 196"/>
              <a:gd name="T61" fmla="*/ 242 h 282"/>
              <a:gd name="T62" fmla="*/ 85 w 196"/>
              <a:gd name="T63" fmla="*/ 255 h 282"/>
              <a:gd name="T64" fmla="*/ 98 w 196"/>
              <a:gd name="T65" fmla="*/ 268 h 282"/>
              <a:gd name="T66" fmla="*/ 98 w 196"/>
              <a:gd name="T67" fmla="*/ 282 h 282"/>
              <a:gd name="T68" fmla="*/ 27 w 196"/>
              <a:gd name="T69" fmla="*/ 282 h 282"/>
              <a:gd name="T70" fmla="*/ 27 w 196"/>
              <a:gd name="T71" fmla="*/ 267 h 282"/>
              <a:gd name="T72" fmla="*/ 61 w 196"/>
              <a:gd name="T73" fmla="*/ 247 h 282"/>
              <a:gd name="T74" fmla="*/ 0 w 196"/>
              <a:gd name="T75" fmla="*/ 157 h 282"/>
              <a:gd name="T76" fmla="*/ 82 w 196"/>
              <a:gd name="T77" fmla="*/ 61 h 282"/>
              <a:gd name="T78" fmla="*/ 67 w 196"/>
              <a:gd name="T79" fmla="*/ 1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282">
                <a:moveTo>
                  <a:pt x="98" y="5"/>
                </a:moveTo>
                <a:cubicBezTo>
                  <a:pt x="113" y="0"/>
                  <a:pt x="113" y="0"/>
                  <a:pt x="113" y="0"/>
                </a:cubicBezTo>
                <a:cubicBezTo>
                  <a:pt x="155" y="128"/>
                  <a:pt x="155" y="128"/>
                  <a:pt x="155" y="128"/>
                </a:cubicBezTo>
                <a:cubicBezTo>
                  <a:pt x="108" y="143"/>
                  <a:pt x="108" y="143"/>
                  <a:pt x="108" y="143"/>
                </a:cubicBezTo>
                <a:cubicBezTo>
                  <a:pt x="98" y="111"/>
                  <a:pt x="98" y="111"/>
                  <a:pt x="98" y="111"/>
                </a:cubicBezTo>
                <a:cubicBezTo>
                  <a:pt x="98" y="5"/>
                  <a:pt x="98" y="5"/>
                  <a:pt x="98" y="5"/>
                </a:cubicBezTo>
                <a:close/>
                <a:moveTo>
                  <a:pt x="98" y="222"/>
                </a:moveTo>
                <a:cubicBezTo>
                  <a:pt x="112" y="222"/>
                  <a:pt x="125" y="217"/>
                  <a:pt x="136" y="209"/>
                </a:cubicBezTo>
                <a:cubicBezTo>
                  <a:pt x="107" y="209"/>
                  <a:pt x="107" y="209"/>
                  <a:pt x="107" y="209"/>
                </a:cubicBezTo>
                <a:cubicBezTo>
                  <a:pt x="107" y="192"/>
                  <a:pt x="107" y="192"/>
                  <a:pt x="107" y="192"/>
                </a:cubicBezTo>
                <a:cubicBezTo>
                  <a:pt x="152" y="192"/>
                  <a:pt x="152" y="192"/>
                  <a:pt x="152" y="192"/>
                </a:cubicBezTo>
                <a:cubicBezTo>
                  <a:pt x="189" y="192"/>
                  <a:pt x="189" y="192"/>
                  <a:pt x="189" y="192"/>
                </a:cubicBezTo>
                <a:cubicBezTo>
                  <a:pt x="196" y="192"/>
                  <a:pt x="196" y="192"/>
                  <a:pt x="196" y="192"/>
                </a:cubicBezTo>
                <a:cubicBezTo>
                  <a:pt x="196" y="209"/>
                  <a:pt x="196" y="209"/>
                  <a:pt x="196" y="209"/>
                </a:cubicBezTo>
                <a:cubicBezTo>
                  <a:pt x="180" y="209"/>
                  <a:pt x="180" y="209"/>
                  <a:pt x="180" y="209"/>
                </a:cubicBezTo>
                <a:cubicBezTo>
                  <a:pt x="169" y="226"/>
                  <a:pt x="153" y="239"/>
                  <a:pt x="134" y="247"/>
                </a:cubicBezTo>
                <a:cubicBezTo>
                  <a:pt x="154" y="251"/>
                  <a:pt x="169" y="257"/>
                  <a:pt x="169" y="267"/>
                </a:cubicBezTo>
                <a:cubicBezTo>
                  <a:pt x="169" y="282"/>
                  <a:pt x="169" y="282"/>
                  <a:pt x="169" y="282"/>
                </a:cubicBezTo>
                <a:cubicBezTo>
                  <a:pt x="98" y="282"/>
                  <a:pt x="98" y="282"/>
                  <a:pt x="98" y="282"/>
                </a:cubicBezTo>
                <a:cubicBezTo>
                  <a:pt x="98" y="268"/>
                  <a:pt x="98" y="268"/>
                  <a:pt x="98" y="268"/>
                </a:cubicBezTo>
                <a:cubicBezTo>
                  <a:pt x="105" y="268"/>
                  <a:pt x="111" y="262"/>
                  <a:pt x="111" y="255"/>
                </a:cubicBezTo>
                <a:cubicBezTo>
                  <a:pt x="111" y="248"/>
                  <a:pt x="105" y="242"/>
                  <a:pt x="98" y="242"/>
                </a:cubicBezTo>
                <a:lnTo>
                  <a:pt x="98" y="222"/>
                </a:lnTo>
                <a:close/>
                <a:moveTo>
                  <a:pt x="67" y="15"/>
                </a:moveTo>
                <a:cubicBezTo>
                  <a:pt x="98" y="5"/>
                  <a:pt x="98" y="5"/>
                  <a:pt x="98" y="5"/>
                </a:cubicBezTo>
                <a:cubicBezTo>
                  <a:pt x="98" y="111"/>
                  <a:pt x="98" y="111"/>
                  <a:pt x="98" y="111"/>
                </a:cubicBezTo>
                <a:cubicBezTo>
                  <a:pt x="92" y="92"/>
                  <a:pt x="92" y="92"/>
                  <a:pt x="92" y="92"/>
                </a:cubicBezTo>
                <a:cubicBezTo>
                  <a:pt x="59" y="95"/>
                  <a:pt x="33" y="123"/>
                  <a:pt x="33" y="157"/>
                </a:cubicBezTo>
                <a:cubicBezTo>
                  <a:pt x="33" y="193"/>
                  <a:pt x="62" y="222"/>
                  <a:pt x="98" y="222"/>
                </a:cubicBezTo>
                <a:cubicBezTo>
                  <a:pt x="98" y="222"/>
                  <a:pt x="98" y="222"/>
                  <a:pt x="98" y="222"/>
                </a:cubicBezTo>
                <a:cubicBezTo>
                  <a:pt x="98" y="242"/>
                  <a:pt x="98" y="242"/>
                  <a:pt x="98" y="242"/>
                </a:cubicBezTo>
                <a:cubicBezTo>
                  <a:pt x="91" y="242"/>
                  <a:pt x="85" y="248"/>
                  <a:pt x="85" y="255"/>
                </a:cubicBezTo>
                <a:cubicBezTo>
                  <a:pt x="85" y="262"/>
                  <a:pt x="91" y="268"/>
                  <a:pt x="98" y="268"/>
                </a:cubicBezTo>
                <a:cubicBezTo>
                  <a:pt x="98" y="282"/>
                  <a:pt x="98" y="282"/>
                  <a:pt x="98" y="282"/>
                </a:cubicBezTo>
                <a:cubicBezTo>
                  <a:pt x="27" y="282"/>
                  <a:pt x="27" y="282"/>
                  <a:pt x="27" y="282"/>
                </a:cubicBezTo>
                <a:cubicBezTo>
                  <a:pt x="27" y="267"/>
                  <a:pt x="27" y="267"/>
                  <a:pt x="27" y="267"/>
                </a:cubicBezTo>
                <a:cubicBezTo>
                  <a:pt x="27" y="257"/>
                  <a:pt x="41" y="251"/>
                  <a:pt x="61" y="247"/>
                </a:cubicBezTo>
                <a:cubicBezTo>
                  <a:pt x="26" y="233"/>
                  <a:pt x="0" y="198"/>
                  <a:pt x="0" y="157"/>
                </a:cubicBezTo>
                <a:cubicBezTo>
                  <a:pt x="0" y="108"/>
                  <a:pt x="36" y="68"/>
                  <a:pt x="82" y="61"/>
                </a:cubicBezTo>
                <a:lnTo>
                  <a:pt x="67" y="1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2" name="Freeform 82"/>
          <p:cNvSpPr>
            <a:spLocks noEditPoints="1"/>
          </p:cNvSpPr>
          <p:nvPr/>
        </p:nvSpPr>
        <p:spPr bwMode="auto">
          <a:xfrm>
            <a:off x="6075609" y="1120299"/>
            <a:ext cx="184499" cy="163074"/>
          </a:xfrm>
          <a:custGeom>
            <a:avLst/>
            <a:gdLst>
              <a:gd name="T0" fmla="*/ 103 w 113"/>
              <a:gd name="T1" fmla="*/ 31 h 100"/>
              <a:gd name="T2" fmla="*/ 57 w 113"/>
              <a:gd name="T3" fmla="*/ 0 h 100"/>
              <a:gd name="T4" fmla="*/ 57 w 113"/>
              <a:gd name="T5" fmla="*/ 9 h 100"/>
              <a:gd name="T6" fmla="*/ 95 w 113"/>
              <a:gd name="T7" fmla="*/ 35 h 100"/>
              <a:gd name="T8" fmla="*/ 72 w 113"/>
              <a:gd name="T9" fmla="*/ 88 h 100"/>
              <a:gd name="T10" fmla="*/ 57 w 113"/>
              <a:gd name="T11" fmla="*/ 91 h 100"/>
              <a:gd name="T12" fmla="*/ 57 w 113"/>
              <a:gd name="T13" fmla="*/ 100 h 100"/>
              <a:gd name="T14" fmla="*/ 75 w 113"/>
              <a:gd name="T15" fmla="*/ 96 h 100"/>
              <a:gd name="T16" fmla="*/ 103 w 113"/>
              <a:gd name="T17" fmla="*/ 31 h 100"/>
              <a:gd name="T18" fmla="*/ 57 w 113"/>
              <a:gd name="T19" fmla="*/ 0 h 100"/>
              <a:gd name="T20" fmla="*/ 38 w 113"/>
              <a:gd name="T21" fmla="*/ 4 h 100"/>
              <a:gd name="T22" fmla="*/ 11 w 113"/>
              <a:gd name="T23" fmla="*/ 68 h 100"/>
              <a:gd name="T24" fmla="*/ 57 w 113"/>
              <a:gd name="T25" fmla="*/ 100 h 100"/>
              <a:gd name="T26" fmla="*/ 57 w 113"/>
              <a:gd name="T27" fmla="*/ 91 h 100"/>
              <a:gd name="T28" fmla="*/ 19 w 113"/>
              <a:gd name="T29" fmla="*/ 65 h 100"/>
              <a:gd name="T30" fmla="*/ 19 w 113"/>
              <a:gd name="T31" fmla="*/ 65 h 100"/>
              <a:gd name="T32" fmla="*/ 42 w 113"/>
              <a:gd name="T33" fmla="*/ 12 h 100"/>
              <a:gd name="T34" fmla="*/ 57 w 113"/>
              <a:gd name="T35" fmla="*/ 9 h 100"/>
              <a:gd name="T36" fmla="*/ 57 w 113"/>
              <a:gd name="T37"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3" h="100">
                <a:moveTo>
                  <a:pt x="103" y="31"/>
                </a:moveTo>
                <a:cubicBezTo>
                  <a:pt x="95" y="12"/>
                  <a:pt x="77" y="0"/>
                  <a:pt x="57" y="0"/>
                </a:cubicBezTo>
                <a:cubicBezTo>
                  <a:pt x="57" y="9"/>
                  <a:pt x="57" y="9"/>
                  <a:pt x="57" y="9"/>
                </a:cubicBezTo>
                <a:cubicBezTo>
                  <a:pt x="73" y="9"/>
                  <a:pt x="88" y="19"/>
                  <a:pt x="95" y="35"/>
                </a:cubicBezTo>
                <a:cubicBezTo>
                  <a:pt x="103" y="56"/>
                  <a:pt x="93" y="79"/>
                  <a:pt x="72" y="88"/>
                </a:cubicBezTo>
                <a:cubicBezTo>
                  <a:pt x="67" y="90"/>
                  <a:pt x="62" y="91"/>
                  <a:pt x="57" y="91"/>
                </a:cubicBezTo>
                <a:cubicBezTo>
                  <a:pt x="57" y="100"/>
                  <a:pt x="57" y="100"/>
                  <a:pt x="57" y="100"/>
                </a:cubicBezTo>
                <a:cubicBezTo>
                  <a:pt x="63" y="100"/>
                  <a:pt x="69" y="99"/>
                  <a:pt x="75" y="96"/>
                </a:cubicBezTo>
                <a:cubicBezTo>
                  <a:pt x="101" y="86"/>
                  <a:pt x="113" y="57"/>
                  <a:pt x="103" y="31"/>
                </a:cubicBezTo>
                <a:close/>
                <a:moveTo>
                  <a:pt x="57" y="0"/>
                </a:moveTo>
                <a:cubicBezTo>
                  <a:pt x="51" y="0"/>
                  <a:pt x="44" y="1"/>
                  <a:pt x="38" y="4"/>
                </a:cubicBezTo>
                <a:cubicBezTo>
                  <a:pt x="13" y="14"/>
                  <a:pt x="0" y="43"/>
                  <a:pt x="11" y="68"/>
                </a:cubicBezTo>
                <a:cubicBezTo>
                  <a:pt x="18" y="88"/>
                  <a:pt x="37" y="100"/>
                  <a:pt x="57" y="100"/>
                </a:cubicBezTo>
                <a:cubicBezTo>
                  <a:pt x="57" y="91"/>
                  <a:pt x="57" y="91"/>
                  <a:pt x="57" y="91"/>
                </a:cubicBezTo>
                <a:cubicBezTo>
                  <a:pt x="41" y="90"/>
                  <a:pt x="26" y="81"/>
                  <a:pt x="19" y="65"/>
                </a:cubicBezTo>
                <a:cubicBezTo>
                  <a:pt x="19" y="65"/>
                  <a:pt x="19" y="65"/>
                  <a:pt x="19" y="65"/>
                </a:cubicBezTo>
                <a:cubicBezTo>
                  <a:pt x="11" y="44"/>
                  <a:pt x="21" y="21"/>
                  <a:pt x="42" y="12"/>
                </a:cubicBezTo>
                <a:cubicBezTo>
                  <a:pt x="47" y="10"/>
                  <a:pt x="52" y="9"/>
                  <a:pt x="57" y="9"/>
                </a:cubicBezTo>
                <a:lnTo>
                  <a:pt x="57"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3" name="Freeform 83"/>
          <p:cNvSpPr/>
          <p:nvPr/>
        </p:nvSpPr>
        <p:spPr bwMode="auto">
          <a:xfrm>
            <a:off x="6023235" y="1217905"/>
            <a:ext cx="80941" cy="51184"/>
          </a:xfrm>
          <a:custGeom>
            <a:avLst/>
            <a:gdLst>
              <a:gd name="T0" fmla="*/ 7 w 68"/>
              <a:gd name="T1" fmla="*/ 43 h 43"/>
              <a:gd name="T2" fmla="*/ 0 w 68"/>
              <a:gd name="T3" fmla="*/ 25 h 43"/>
              <a:gd name="T4" fmla="*/ 62 w 68"/>
              <a:gd name="T5" fmla="*/ 0 h 43"/>
              <a:gd name="T6" fmla="*/ 68 w 68"/>
              <a:gd name="T7" fmla="*/ 18 h 43"/>
              <a:gd name="T8" fmla="*/ 7 w 68"/>
              <a:gd name="T9" fmla="*/ 43 h 43"/>
            </a:gdLst>
            <a:ahLst/>
            <a:cxnLst>
              <a:cxn ang="0">
                <a:pos x="T0" y="T1"/>
              </a:cxn>
              <a:cxn ang="0">
                <a:pos x="T2" y="T3"/>
              </a:cxn>
              <a:cxn ang="0">
                <a:pos x="T4" y="T5"/>
              </a:cxn>
              <a:cxn ang="0">
                <a:pos x="T6" y="T7"/>
              </a:cxn>
              <a:cxn ang="0">
                <a:pos x="T8" y="T9"/>
              </a:cxn>
            </a:cxnLst>
            <a:rect l="0" t="0" r="r" b="b"/>
            <a:pathLst>
              <a:path w="68" h="43">
                <a:moveTo>
                  <a:pt x="7" y="43"/>
                </a:moveTo>
                <a:lnTo>
                  <a:pt x="0" y="25"/>
                </a:lnTo>
                <a:lnTo>
                  <a:pt x="62" y="0"/>
                </a:lnTo>
                <a:lnTo>
                  <a:pt x="68" y="18"/>
                </a:lnTo>
                <a:lnTo>
                  <a:pt x="7" y="4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4" name="Freeform 84"/>
          <p:cNvSpPr/>
          <p:nvPr/>
        </p:nvSpPr>
        <p:spPr bwMode="auto">
          <a:xfrm>
            <a:off x="5972052" y="1225047"/>
            <a:ext cx="109509" cy="66658"/>
          </a:xfrm>
          <a:custGeom>
            <a:avLst/>
            <a:gdLst>
              <a:gd name="T0" fmla="*/ 16 w 67"/>
              <a:gd name="T1" fmla="*/ 39 h 41"/>
              <a:gd name="T2" fmla="*/ 2 w 67"/>
              <a:gd name="T3" fmla="*/ 33 h 41"/>
              <a:gd name="T4" fmla="*/ 8 w 67"/>
              <a:gd name="T5" fmla="*/ 19 h 41"/>
              <a:gd name="T6" fmla="*/ 50 w 67"/>
              <a:gd name="T7" fmla="*/ 2 h 41"/>
              <a:gd name="T8" fmla="*/ 64 w 67"/>
              <a:gd name="T9" fmla="*/ 8 h 41"/>
              <a:gd name="T10" fmla="*/ 58 w 67"/>
              <a:gd name="T11" fmla="*/ 22 h 41"/>
              <a:gd name="T12" fmla="*/ 16 w 67"/>
              <a:gd name="T13" fmla="*/ 39 h 41"/>
            </a:gdLst>
            <a:ahLst/>
            <a:cxnLst>
              <a:cxn ang="0">
                <a:pos x="T0" y="T1"/>
              </a:cxn>
              <a:cxn ang="0">
                <a:pos x="T2" y="T3"/>
              </a:cxn>
              <a:cxn ang="0">
                <a:pos x="T4" y="T5"/>
              </a:cxn>
              <a:cxn ang="0">
                <a:pos x="T6" y="T7"/>
              </a:cxn>
              <a:cxn ang="0">
                <a:pos x="T8" y="T9"/>
              </a:cxn>
              <a:cxn ang="0">
                <a:pos x="T10" y="T11"/>
              </a:cxn>
              <a:cxn ang="0">
                <a:pos x="T12" y="T13"/>
              </a:cxn>
            </a:cxnLst>
            <a:rect l="0" t="0" r="r" b="b"/>
            <a:pathLst>
              <a:path w="67" h="41">
                <a:moveTo>
                  <a:pt x="16" y="39"/>
                </a:moveTo>
                <a:cubicBezTo>
                  <a:pt x="10" y="41"/>
                  <a:pt x="4" y="39"/>
                  <a:pt x="2" y="33"/>
                </a:cubicBezTo>
                <a:cubicBezTo>
                  <a:pt x="0" y="28"/>
                  <a:pt x="2" y="21"/>
                  <a:pt x="8" y="19"/>
                </a:cubicBezTo>
                <a:cubicBezTo>
                  <a:pt x="50" y="2"/>
                  <a:pt x="50" y="2"/>
                  <a:pt x="50" y="2"/>
                </a:cubicBezTo>
                <a:cubicBezTo>
                  <a:pt x="56" y="0"/>
                  <a:pt x="62" y="3"/>
                  <a:pt x="64" y="8"/>
                </a:cubicBezTo>
                <a:cubicBezTo>
                  <a:pt x="67" y="14"/>
                  <a:pt x="64" y="20"/>
                  <a:pt x="58" y="22"/>
                </a:cubicBezTo>
                <a:lnTo>
                  <a:pt x="16" y="3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5" name="Freeform 85"/>
          <p:cNvSpPr>
            <a:spLocks noEditPoints="1"/>
          </p:cNvSpPr>
          <p:nvPr/>
        </p:nvSpPr>
        <p:spPr bwMode="auto">
          <a:xfrm>
            <a:off x="5908965" y="2093976"/>
            <a:ext cx="334479" cy="119032"/>
          </a:xfrm>
          <a:custGeom>
            <a:avLst/>
            <a:gdLst>
              <a:gd name="T0" fmla="*/ 142 w 205"/>
              <a:gd name="T1" fmla="*/ 5 h 73"/>
              <a:gd name="T2" fmla="*/ 157 w 205"/>
              <a:gd name="T3" fmla="*/ 2 h 73"/>
              <a:gd name="T4" fmla="*/ 164 w 205"/>
              <a:gd name="T5" fmla="*/ 5 h 73"/>
              <a:gd name="T6" fmla="*/ 179 w 205"/>
              <a:gd name="T7" fmla="*/ 2 h 73"/>
              <a:gd name="T8" fmla="*/ 202 w 205"/>
              <a:gd name="T9" fmla="*/ 18 h 73"/>
              <a:gd name="T10" fmla="*/ 187 w 205"/>
              <a:gd name="T11" fmla="*/ 42 h 73"/>
              <a:gd name="T12" fmla="*/ 177 w 205"/>
              <a:gd name="T13" fmla="*/ 43 h 73"/>
              <a:gd name="T14" fmla="*/ 166 w 205"/>
              <a:gd name="T15" fmla="*/ 18 h 73"/>
              <a:gd name="T16" fmla="*/ 172 w 205"/>
              <a:gd name="T17" fmla="*/ 45 h 73"/>
              <a:gd name="T18" fmla="*/ 167 w 205"/>
              <a:gd name="T19" fmla="*/ 50 h 73"/>
              <a:gd name="T20" fmla="*/ 142 w 205"/>
              <a:gd name="T21" fmla="*/ 55 h 73"/>
              <a:gd name="T22" fmla="*/ 142 w 205"/>
              <a:gd name="T23" fmla="*/ 20 h 73"/>
              <a:gd name="T24" fmla="*/ 158 w 205"/>
              <a:gd name="T25" fmla="*/ 17 h 73"/>
              <a:gd name="T26" fmla="*/ 163 w 205"/>
              <a:gd name="T27" fmla="*/ 19 h 73"/>
              <a:gd name="T28" fmla="*/ 161 w 205"/>
              <a:gd name="T29" fmla="*/ 9 h 73"/>
              <a:gd name="T30" fmla="*/ 155 w 205"/>
              <a:gd name="T31" fmla="*/ 5 h 73"/>
              <a:gd name="T32" fmla="*/ 142 w 205"/>
              <a:gd name="T33" fmla="*/ 8 h 73"/>
              <a:gd name="T34" fmla="*/ 142 w 205"/>
              <a:gd name="T35" fmla="*/ 5 h 73"/>
              <a:gd name="T36" fmla="*/ 28 w 205"/>
              <a:gd name="T37" fmla="*/ 30 h 73"/>
              <a:gd name="T38" fmla="*/ 116 w 205"/>
              <a:gd name="T39" fmla="*/ 13 h 73"/>
              <a:gd name="T40" fmla="*/ 121 w 205"/>
              <a:gd name="T41" fmla="*/ 9 h 73"/>
              <a:gd name="T42" fmla="*/ 142 w 205"/>
              <a:gd name="T43" fmla="*/ 5 h 73"/>
              <a:gd name="T44" fmla="*/ 142 w 205"/>
              <a:gd name="T45" fmla="*/ 8 h 73"/>
              <a:gd name="T46" fmla="*/ 124 w 205"/>
              <a:gd name="T47" fmla="*/ 11 h 73"/>
              <a:gd name="T48" fmla="*/ 120 w 205"/>
              <a:gd name="T49" fmla="*/ 17 h 73"/>
              <a:gd name="T50" fmla="*/ 122 w 205"/>
              <a:gd name="T51" fmla="*/ 28 h 73"/>
              <a:gd name="T52" fmla="*/ 122 w 205"/>
              <a:gd name="T53" fmla="*/ 28 h 73"/>
              <a:gd name="T54" fmla="*/ 126 w 205"/>
              <a:gd name="T55" fmla="*/ 24 h 73"/>
              <a:gd name="T56" fmla="*/ 142 w 205"/>
              <a:gd name="T57" fmla="*/ 20 h 73"/>
              <a:gd name="T58" fmla="*/ 142 w 205"/>
              <a:gd name="T59" fmla="*/ 55 h 73"/>
              <a:gd name="T60" fmla="*/ 130 w 205"/>
              <a:gd name="T61" fmla="*/ 57 h 73"/>
              <a:gd name="T62" fmla="*/ 125 w 205"/>
              <a:gd name="T63" fmla="*/ 56 h 73"/>
              <a:gd name="T64" fmla="*/ 35 w 205"/>
              <a:gd name="T65" fmla="*/ 73 h 73"/>
              <a:gd name="T66" fmla="*/ 28 w 205"/>
              <a:gd name="T67" fmla="*/ 70 h 73"/>
              <a:gd name="T68" fmla="*/ 28 w 205"/>
              <a:gd name="T69" fmla="*/ 67 h 73"/>
              <a:gd name="T70" fmla="*/ 35 w 205"/>
              <a:gd name="T71" fmla="*/ 70 h 73"/>
              <a:gd name="T72" fmla="*/ 35 w 205"/>
              <a:gd name="T73" fmla="*/ 70 h 73"/>
              <a:gd name="T74" fmla="*/ 37 w 205"/>
              <a:gd name="T75" fmla="*/ 70 h 73"/>
              <a:gd name="T76" fmla="*/ 42 w 205"/>
              <a:gd name="T77" fmla="*/ 62 h 73"/>
              <a:gd name="T78" fmla="*/ 36 w 205"/>
              <a:gd name="T79" fmla="*/ 57 h 73"/>
              <a:gd name="T80" fmla="*/ 40 w 205"/>
              <a:gd name="T81" fmla="*/ 50 h 73"/>
              <a:gd name="T82" fmla="*/ 34 w 205"/>
              <a:gd name="T83" fmla="*/ 45 h 73"/>
              <a:gd name="T84" fmla="*/ 37 w 205"/>
              <a:gd name="T85" fmla="*/ 38 h 73"/>
              <a:gd name="T86" fmla="*/ 30 w 205"/>
              <a:gd name="T87" fmla="*/ 33 h 73"/>
              <a:gd name="T88" fmla="*/ 28 w 205"/>
              <a:gd name="T89" fmla="*/ 33 h 73"/>
              <a:gd name="T90" fmla="*/ 28 w 205"/>
              <a:gd name="T91" fmla="*/ 34 h 73"/>
              <a:gd name="T92" fmla="*/ 28 w 205"/>
              <a:gd name="T93" fmla="*/ 30 h 73"/>
              <a:gd name="T94" fmla="*/ 26 w 205"/>
              <a:gd name="T95" fmla="*/ 31 h 73"/>
              <a:gd name="T96" fmla="*/ 28 w 205"/>
              <a:gd name="T97" fmla="*/ 30 h 73"/>
              <a:gd name="T98" fmla="*/ 28 w 205"/>
              <a:gd name="T99" fmla="*/ 34 h 73"/>
              <a:gd name="T100" fmla="*/ 13 w 205"/>
              <a:gd name="T101" fmla="*/ 49 h 73"/>
              <a:gd name="T102" fmla="*/ 15 w 205"/>
              <a:gd name="T103" fmla="*/ 62 h 73"/>
              <a:gd name="T104" fmla="*/ 28 w 205"/>
              <a:gd name="T105" fmla="*/ 67 h 73"/>
              <a:gd name="T106" fmla="*/ 28 w 205"/>
              <a:gd name="T107" fmla="*/ 70 h 73"/>
              <a:gd name="T108" fmla="*/ 0 w 205"/>
              <a:gd name="T109" fmla="*/ 58 h 73"/>
              <a:gd name="T110" fmla="*/ 26 w 205"/>
              <a:gd name="T111" fmla="*/ 3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5" h="73">
                <a:moveTo>
                  <a:pt x="142" y="5"/>
                </a:moveTo>
                <a:cubicBezTo>
                  <a:pt x="157" y="2"/>
                  <a:pt x="157" y="2"/>
                  <a:pt x="157" y="2"/>
                </a:cubicBezTo>
                <a:cubicBezTo>
                  <a:pt x="160" y="1"/>
                  <a:pt x="163" y="3"/>
                  <a:pt x="164" y="5"/>
                </a:cubicBezTo>
                <a:cubicBezTo>
                  <a:pt x="179" y="2"/>
                  <a:pt x="179" y="2"/>
                  <a:pt x="179" y="2"/>
                </a:cubicBezTo>
                <a:cubicBezTo>
                  <a:pt x="190" y="0"/>
                  <a:pt x="200" y="7"/>
                  <a:pt x="202" y="18"/>
                </a:cubicBezTo>
                <a:cubicBezTo>
                  <a:pt x="205" y="29"/>
                  <a:pt x="197" y="39"/>
                  <a:pt x="187" y="42"/>
                </a:cubicBezTo>
                <a:cubicBezTo>
                  <a:pt x="177" y="43"/>
                  <a:pt x="177" y="43"/>
                  <a:pt x="177" y="43"/>
                </a:cubicBezTo>
                <a:cubicBezTo>
                  <a:pt x="166" y="18"/>
                  <a:pt x="166" y="18"/>
                  <a:pt x="166" y="18"/>
                </a:cubicBezTo>
                <a:cubicBezTo>
                  <a:pt x="172" y="45"/>
                  <a:pt x="172" y="45"/>
                  <a:pt x="172" y="45"/>
                </a:cubicBezTo>
                <a:cubicBezTo>
                  <a:pt x="172" y="47"/>
                  <a:pt x="170" y="50"/>
                  <a:pt x="167" y="50"/>
                </a:cubicBezTo>
                <a:cubicBezTo>
                  <a:pt x="142" y="55"/>
                  <a:pt x="142" y="55"/>
                  <a:pt x="142" y="55"/>
                </a:cubicBezTo>
                <a:cubicBezTo>
                  <a:pt x="142" y="20"/>
                  <a:pt x="142" y="20"/>
                  <a:pt x="142" y="20"/>
                </a:cubicBezTo>
                <a:cubicBezTo>
                  <a:pt x="158" y="17"/>
                  <a:pt x="158" y="17"/>
                  <a:pt x="158" y="17"/>
                </a:cubicBezTo>
                <a:cubicBezTo>
                  <a:pt x="160" y="17"/>
                  <a:pt x="162" y="18"/>
                  <a:pt x="163" y="19"/>
                </a:cubicBezTo>
                <a:cubicBezTo>
                  <a:pt x="161" y="9"/>
                  <a:pt x="161" y="9"/>
                  <a:pt x="161" y="9"/>
                </a:cubicBezTo>
                <a:cubicBezTo>
                  <a:pt x="161" y="6"/>
                  <a:pt x="158" y="5"/>
                  <a:pt x="155" y="5"/>
                </a:cubicBezTo>
                <a:cubicBezTo>
                  <a:pt x="142" y="8"/>
                  <a:pt x="142" y="8"/>
                  <a:pt x="142" y="8"/>
                </a:cubicBezTo>
                <a:lnTo>
                  <a:pt x="142" y="5"/>
                </a:lnTo>
                <a:close/>
                <a:moveTo>
                  <a:pt x="28" y="30"/>
                </a:moveTo>
                <a:cubicBezTo>
                  <a:pt x="116" y="13"/>
                  <a:pt x="116" y="13"/>
                  <a:pt x="116" y="13"/>
                </a:cubicBezTo>
                <a:cubicBezTo>
                  <a:pt x="117" y="11"/>
                  <a:pt x="119" y="9"/>
                  <a:pt x="121" y="9"/>
                </a:cubicBezTo>
                <a:cubicBezTo>
                  <a:pt x="142" y="5"/>
                  <a:pt x="142" y="5"/>
                  <a:pt x="142" y="5"/>
                </a:cubicBezTo>
                <a:cubicBezTo>
                  <a:pt x="142" y="8"/>
                  <a:pt x="142" y="8"/>
                  <a:pt x="142" y="8"/>
                </a:cubicBezTo>
                <a:cubicBezTo>
                  <a:pt x="124" y="11"/>
                  <a:pt x="124" y="11"/>
                  <a:pt x="124" y="11"/>
                </a:cubicBezTo>
                <a:cubicBezTo>
                  <a:pt x="121" y="12"/>
                  <a:pt x="119" y="15"/>
                  <a:pt x="120" y="17"/>
                </a:cubicBezTo>
                <a:cubicBezTo>
                  <a:pt x="122" y="28"/>
                  <a:pt x="122" y="28"/>
                  <a:pt x="122" y="28"/>
                </a:cubicBezTo>
                <a:cubicBezTo>
                  <a:pt x="122" y="28"/>
                  <a:pt x="122" y="28"/>
                  <a:pt x="122" y="28"/>
                </a:cubicBezTo>
                <a:cubicBezTo>
                  <a:pt x="122" y="26"/>
                  <a:pt x="124" y="24"/>
                  <a:pt x="126" y="24"/>
                </a:cubicBezTo>
                <a:cubicBezTo>
                  <a:pt x="142" y="20"/>
                  <a:pt x="142" y="20"/>
                  <a:pt x="142" y="20"/>
                </a:cubicBezTo>
                <a:cubicBezTo>
                  <a:pt x="142" y="55"/>
                  <a:pt x="142" y="55"/>
                  <a:pt x="142" y="55"/>
                </a:cubicBezTo>
                <a:cubicBezTo>
                  <a:pt x="130" y="57"/>
                  <a:pt x="130" y="57"/>
                  <a:pt x="130" y="57"/>
                </a:cubicBezTo>
                <a:cubicBezTo>
                  <a:pt x="128" y="58"/>
                  <a:pt x="126" y="57"/>
                  <a:pt x="125" y="56"/>
                </a:cubicBezTo>
                <a:cubicBezTo>
                  <a:pt x="35" y="73"/>
                  <a:pt x="35" y="73"/>
                  <a:pt x="35" y="73"/>
                </a:cubicBezTo>
                <a:cubicBezTo>
                  <a:pt x="28" y="70"/>
                  <a:pt x="28" y="70"/>
                  <a:pt x="28" y="70"/>
                </a:cubicBezTo>
                <a:cubicBezTo>
                  <a:pt x="28" y="67"/>
                  <a:pt x="28" y="67"/>
                  <a:pt x="28" y="67"/>
                </a:cubicBezTo>
                <a:cubicBezTo>
                  <a:pt x="35" y="70"/>
                  <a:pt x="35" y="70"/>
                  <a:pt x="35" y="70"/>
                </a:cubicBezTo>
                <a:cubicBezTo>
                  <a:pt x="35" y="70"/>
                  <a:pt x="35" y="70"/>
                  <a:pt x="35" y="70"/>
                </a:cubicBezTo>
                <a:cubicBezTo>
                  <a:pt x="37" y="70"/>
                  <a:pt x="37" y="70"/>
                  <a:pt x="37" y="70"/>
                </a:cubicBezTo>
                <a:cubicBezTo>
                  <a:pt x="41" y="69"/>
                  <a:pt x="43" y="66"/>
                  <a:pt x="42" y="62"/>
                </a:cubicBezTo>
                <a:cubicBezTo>
                  <a:pt x="42" y="59"/>
                  <a:pt x="39" y="57"/>
                  <a:pt x="36" y="57"/>
                </a:cubicBezTo>
                <a:cubicBezTo>
                  <a:pt x="39" y="56"/>
                  <a:pt x="40" y="53"/>
                  <a:pt x="40" y="50"/>
                </a:cubicBezTo>
                <a:cubicBezTo>
                  <a:pt x="39" y="47"/>
                  <a:pt x="37" y="45"/>
                  <a:pt x="34" y="45"/>
                </a:cubicBezTo>
                <a:cubicBezTo>
                  <a:pt x="36" y="44"/>
                  <a:pt x="38" y="41"/>
                  <a:pt x="37" y="38"/>
                </a:cubicBezTo>
                <a:cubicBezTo>
                  <a:pt x="37" y="34"/>
                  <a:pt x="33" y="32"/>
                  <a:pt x="30" y="33"/>
                </a:cubicBezTo>
                <a:cubicBezTo>
                  <a:pt x="28" y="33"/>
                  <a:pt x="28" y="33"/>
                  <a:pt x="28" y="33"/>
                </a:cubicBezTo>
                <a:cubicBezTo>
                  <a:pt x="28" y="34"/>
                  <a:pt x="28" y="34"/>
                  <a:pt x="28" y="34"/>
                </a:cubicBezTo>
                <a:lnTo>
                  <a:pt x="28" y="30"/>
                </a:lnTo>
                <a:close/>
                <a:moveTo>
                  <a:pt x="26" y="31"/>
                </a:moveTo>
                <a:cubicBezTo>
                  <a:pt x="28" y="30"/>
                  <a:pt x="28" y="30"/>
                  <a:pt x="28" y="30"/>
                </a:cubicBezTo>
                <a:cubicBezTo>
                  <a:pt x="28" y="34"/>
                  <a:pt x="28" y="34"/>
                  <a:pt x="28" y="34"/>
                </a:cubicBezTo>
                <a:cubicBezTo>
                  <a:pt x="13" y="49"/>
                  <a:pt x="13" y="49"/>
                  <a:pt x="13" y="49"/>
                </a:cubicBezTo>
                <a:cubicBezTo>
                  <a:pt x="15" y="62"/>
                  <a:pt x="15" y="62"/>
                  <a:pt x="15" y="62"/>
                </a:cubicBezTo>
                <a:cubicBezTo>
                  <a:pt x="28" y="67"/>
                  <a:pt x="28" y="67"/>
                  <a:pt x="28" y="67"/>
                </a:cubicBezTo>
                <a:cubicBezTo>
                  <a:pt x="28" y="70"/>
                  <a:pt x="28" y="70"/>
                  <a:pt x="28" y="70"/>
                </a:cubicBezTo>
                <a:cubicBezTo>
                  <a:pt x="0" y="58"/>
                  <a:pt x="0" y="58"/>
                  <a:pt x="0" y="58"/>
                </a:cubicBezTo>
                <a:lnTo>
                  <a:pt x="26" y="3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6" name="Freeform 86"/>
          <p:cNvSpPr/>
          <p:nvPr/>
        </p:nvSpPr>
        <p:spPr bwMode="auto">
          <a:xfrm>
            <a:off x="7294492" y="2401078"/>
            <a:ext cx="184499" cy="236873"/>
          </a:xfrm>
          <a:custGeom>
            <a:avLst/>
            <a:gdLst>
              <a:gd name="T0" fmla="*/ 113 w 113"/>
              <a:gd name="T1" fmla="*/ 25 h 145"/>
              <a:gd name="T2" fmla="*/ 108 w 113"/>
              <a:gd name="T3" fmla="*/ 22 h 145"/>
              <a:gd name="T4" fmla="*/ 42 w 113"/>
              <a:gd name="T5" fmla="*/ 128 h 145"/>
              <a:gd name="T6" fmla="*/ 19 w 113"/>
              <a:gd name="T7" fmla="*/ 132 h 145"/>
              <a:gd name="T8" fmla="*/ 12 w 113"/>
              <a:gd name="T9" fmla="*/ 109 h 145"/>
              <a:gd name="T10" fmla="*/ 78 w 113"/>
              <a:gd name="T11" fmla="*/ 3 h 145"/>
              <a:gd name="T12" fmla="*/ 73 w 113"/>
              <a:gd name="T13" fmla="*/ 0 h 145"/>
              <a:gd name="T14" fmla="*/ 6 w 113"/>
              <a:gd name="T15" fmla="*/ 107 h 145"/>
              <a:gd name="T16" fmla="*/ 15 w 113"/>
              <a:gd name="T17" fmla="*/ 138 h 145"/>
              <a:gd name="T18" fmla="*/ 47 w 113"/>
              <a:gd name="T19" fmla="*/ 132 h 145"/>
              <a:gd name="T20" fmla="*/ 113 w 113"/>
              <a:gd name="T21" fmla="*/ 2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145">
                <a:moveTo>
                  <a:pt x="113" y="25"/>
                </a:moveTo>
                <a:cubicBezTo>
                  <a:pt x="108" y="22"/>
                  <a:pt x="108" y="22"/>
                  <a:pt x="108" y="22"/>
                </a:cubicBezTo>
                <a:cubicBezTo>
                  <a:pt x="42" y="128"/>
                  <a:pt x="42" y="128"/>
                  <a:pt x="42" y="128"/>
                </a:cubicBezTo>
                <a:cubicBezTo>
                  <a:pt x="38" y="135"/>
                  <a:pt x="27" y="137"/>
                  <a:pt x="19" y="132"/>
                </a:cubicBezTo>
                <a:cubicBezTo>
                  <a:pt x="11" y="127"/>
                  <a:pt x="8" y="117"/>
                  <a:pt x="12" y="109"/>
                </a:cubicBezTo>
                <a:cubicBezTo>
                  <a:pt x="78" y="3"/>
                  <a:pt x="78" y="3"/>
                  <a:pt x="78" y="3"/>
                </a:cubicBezTo>
                <a:cubicBezTo>
                  <a:pt x="73" y="0"/>
                  <a:pt x="73" y="0"/>
                  <a:pt x="73" y="0"/>
                </a:cubicBezTo>
                <a:cubicBezTo>
                  <a:pt x="6" y="107"/>
                  <a:pt x="6" y="107"/>
                  <a:pt x="6" y="107"/>
                </a:cubicBezTo>
                <a:cubicBezTo>
                  <a:pt x="0" y="117"/>
                  <a:pt x="4" y="131"/>
                  <a:pt x="15" y="138"/>
                </a:cubicBezTo>
                <a:cubicBezTo>
                  <a:pt x="26" y="145"/>
                  <a:pt x="40" y="142"/>
                  <a:pt x="47" y="132"/>
                </a:cubicBezTo>
                <a:lnTo>
                  <a:pt x="113" y="2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7" name="Freeform 87"/>
          <p:cNvSpPr/>
          <p:nvPr/>
        </p:nvSpPr>
        <p:spPr bwMode="auto">
          <a:xfrm>
            <a:off x="7399240" y="2392746"/>
            <a:ext cx="89274" cy="61896"/>
          </a:xfrm>
          <a:custGeom>
            <a:avLst/>
            <a:gdLst>
              <a:gd name="T0" fmla="*/ 54 w 55"/>
              <a:gd name="T1" fmla="*/ 35 h 38"/>
              <a:gd name="T2" fmla="*/ 48 w 55"/>
              <a:gd name="T3" fmla="*/ 37 h 38"/>
              <a:gd name="T4" fmla="*/ 3 w 55"/>
              <a:gd name="T5" fmla="*/ 9 h 38"/>
              <a:gd name="T6" fmla="*/ 2 w 55"/>
              <a:gd name="T7" fmla="*/ 3 h 38"/>
              <a:gd name="T8" fmla="*/ 8 w 55"/>
              <a:gd name="T9" fmla="*/ 1 h 38"/>
              <a:gd name="T10" fmla="*/ 53 w 55"/>
              <a:gd name="T11" fmla="*/ 29 h 38"/>
              <a:gd name="T12" fmla="*/ 54 w 55"/>
              <a:gd name="T13" fmla="*/ 35 h 38"/>
            </a:gdLst>
            <a:ahLst/>
            <a:cxnLst>
              <a:cxn ang="0">
                <a:pos x="T0" y="T1"/>
              </a:cxn>
              <a:cxn ang="0">
                <a:pos x="T2" y="T3"/>
              </a:cxn>
              <a:cxn ang="0">
                <a:pos x="T4" y="T5"/>
              </a:cxn>
              <a:cxn ang="0">
                <a:pos x="T6" y="T7"/>
              </a:cxn>
              <a:cxn ang="0">
                <a:pos x="T8" y="T9"/>
              </a:cxn>
              <a:cxn ang="0">
                <a:pos x="T10" y="T11"/>
              </a:cxn>
              <a:cxn ang="0">
                <a:pos x="T12" y="T13"/>
              </a:cxn>
            </a:cxnLst>
            <a:rect l="0" t="0" r="r" b="b"/>
            <a:pathLst>
              <a:path w="55" h="38">
                <a:moveTo>
                  <a:pt x="54" y="35"/>
                </a:moveTo>
                <a:cubicBezTo>
                  <a:pt x="53" y="37"/>
                  <a:pt x="50" y="38"/>
                  <a:pt x="48" y="37"/>
                </a:cubicBezTo>
                <a:cubicBezTo>
                  <a:pt x="3" y="9"/>
                  <a:pt x="3" y="9"/>
                  <a:pt x="3" y="9"/>
                </a:cubicBezTo>
                <a:cubicBezTo>
                  <a:pt x="1" y="7"/>
                  <a:pt x="0" y="5"/>
                  <a:pt x="2" y="3"/>
                </a:cubicBezTo>
                <a:cubicBezTo>
                  <a:pt x="3" y="1"/>
                  <a:pt x="6" y="0"/>
                  <a:pt x="8" y="1"/>
                </a:cubicBezTo>
                <a:cubicBezTo>
                  <a:pt x="53" y="29"/>
                  <a:pt x="53" y="29"/>
                  <a:pt x="53" y="29"/>
                </a:cubicBezTo>
                <a:cubicBezTo>
                  <a:pt x="55" y="31"/>
                  <a:pt x="55" y="33"/>
                  <a:pt x="54" y="3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8" name="Freeform 88"/>
          <p:cNvSpPr/>
          <p:nvPr/>
        </p:nvSpPr>
        <p:spPr bwMode="auto">
          <a:xfrm>
            <a:off x="7330201" y="2441549"/>
            <a:ext cx="122603" cy="170215"/>
          </a:xfrm>
          <a:custGeom>
            <a:avLst/>
            <a:gdLst>
              <a:gd name="T0" fmla="*/ 75 w 75"/>
              <a:gd name="T1" fmla="*/ 4 h 104"/>
              <a:gd name="T2" fmla="*/ 69 w 75"/>
              <a:gd name="T3" fmla="*/ 0 h 104"/>
              <a:gd name="T4" fmla="*/ 10 w 75"/>
              <a:gd name="T5" fmla="*/ 95 h 104"/>
              <a:gd name="T6" fmla="*/ 0 w 75"/>
              <a:gd name="T7" fmla="*/ 100 h 104"/>
              <a:gd name="T8" fmla="*/ 1 w 75"/>
              <a:gd name="T9" fmla="*/ 101 h 104"/>
              <a:gd name="T10" fmla="*/ 17 w 75"/>
              <a:gd name="T11" fmla="*/ 98 h 104"/>
              <a:gd name="T12" fmla="*/ 75 w 75"/>
              <a:gd name="T13" fmla="*/ 4 h 104"/>
            </a:gdLst>
            <a:ahLst/>
            <a:cxnLst>
              <a:cxn ang="0">
                <a:pos x="T0" y="T1"/>
              </a:cxn>
              <a:cxn ang="0">
                <a:pos x="T2" y="T3"/>
              </a:cxn>
              <a:cxn ang="0">
                <a:pos x="T4" y="T5"/>
              </a:cxn>
              <a:cxn ang="0">
                <a:pos x="T6" y="T7"/>
              </a:cxn>
              <a:cxn ang="0">
                <a:pos x="T8" y="T9"/>
              </a:cxn>
              <a:cxn ang="0">
                <a:pos x="T10" y="T11"/>
              </a:cxn>
              <a:cxn ang="0">
                <a:pos x="T12" y="T13"/>
              </a:cxn>
            </a:cxnLst>
            <a:rect l="0" t="0" r="r" b="b"/>
            <a:pathLst>
              <a:path w="75" h="104">
                <a:moveTo>
                  <a:pt x="75" y="4"/>
                </a:moveTo>
                <a:cubicBezTo>
                  <a:pt x="69" y="0"/>
                  <a:pt x="69" y="0"/>
                  <a:pt x="69" y="0"/>
                </a:cubicBezTo>
                <a:cubicBezTo>
                  <a:pt x="10" y="95"/>
                  <a:pt x="10" y="95"/>
                  <a:pt x="10" y="95"/>
                </a:cubicBezTo>
                <a:cubicBezTo>
                  <a:pt x="8" y="98"/>
                  <a:pt x="4" y="100"/>
                  <a:pt x="0" y="100"/>
                </a:cubicBezTo>
                <a:cubicBezTo>
                  <a:pt x="0" y="100"/>
                  <a:pt x="1" y="100"/>
                  <a:pt x="1" y="101"/>
                </a:cubicBezTo>
                <a:cubicBezTo>
                  <a:pt x="7" y="104"/>
                  <a:pt x="14" y="103"/>
                  <a:pt x="17" y="98"/>
                </a:cubicBezTo>
                <a:lnTo>
                  <a:pt x="75" y="4"/>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9" name="Freeform 89"/>
          <p:cNvSpPr>
            <a:spLocks noEditPoints="1"/>
          </p:cNvSpPr>
          <p:nvPr/>
        </p:nvSpPr>
        <p:spPr bwMode="auto">
          <a:xfrm>
            <a:off x="7044525" y="1472633"/>
            <a:ext cx="166644" cy="121412"/>
          </a:xfrm>
          <a:custGeom>
            <a:avLst/>
            <a:gdLst>
              <a:gd name="T0" fmla="*/ 84 w 102"/>
              <a:gd name="T1" fmla="*/ 71 h 74"/>
              <a:gd name="T2" fmla="*/ 79 w 102"/>
              <a:gd name="T3" fmla="*/ 69 h 74"/>
              <a:gd name="T4" fmla="*/ 79 w 102"/>
              <a:gd name="T5" fmla="*/ 69 h 74"/>
              <a:gd name="T6" fmla="*/ 79 w 102"/>
              <a:gd name="T7" fmla="*/ 52 h 74"/>
              <a:gd name="T8" fmla="*/ 86 w 102"/>
              <a:gd name="T9" fmla="*/ 49 h 74"/>
              <a:gd name="T10" fmla="*/ 90 w 102"/>
              <a:gd name="T11" fmla="*/ 38 h 74"/>
              <a:gd name="T12" fmla="*/ 79 w 102"/>
              <a:gd name="T13" fmla="*/ 31 h 74"/>
              <a:gd name="T14" fmla="*/ 85 w 102"/>
              <a:gd name="T15" fmla="*/ 20 h 74"/>
              <a:gd name="T16" fmla="*/ 79 w 102"/>
              <a:gd name="T17" fmla="*/ 16 h 74"/>
              <a:gd name="T18" fmla="*/ 72 w 102"/>
              <a:gd name="T19" fmla="*/ 3 h 74"/>
              <a:gd name="T20" fmla="*/ 79 w 102"/>
              <a:gd name="T21" fmla="*/ 16 h 74"/>
              <a:gd name="T22" fmla="*/ 72 w 102"/>
              <a:gd name="T23" fmla="*/ 21 h 74"/>
              <a:gd name="T24" fmla="*/ 72 w 102"/>
              <a:gd name="T25" fmla="*/ 9 h 74"/>
              <a:gd name="T26" fmla="*/ 79 w 102"/>
              <a:gd name="T27" fmla="*/ 73 h 74"/>
              <a:gd name="T28" fmla="*/ 72 w 102"/>
              <a:gd name="T29" fmla="*/ 69 h 74"/>
              <a:gd name="T30" fmla="*/ 79 w 102"/>
              <a:gd name="T31" fmla="*/ 73 h 74"/>
              <a:gd name="T32" fmla="*/ 79 w 102"/>
              <a:gd name="T33" fmla="*/ 34 h 74"/>
              <a:gd name="T34" fmla="*/ 75 w 102"/>
              <a:gd name="T35" fmla="*/ 45 h 74"/>
              <a:gd name="T36" fmla="*/ 79 w 102"/>
              <a:gd name="T37" fmla="*/ 52 h 74"/>
              <a:gd name="T38" fmla="*/ 72 w 102"/>
              <a:gd name="T39" fmla="*/ 25 h 74"/>
              <a:gd name="T40" fmla="*/ 79 w 102"/>
              <a:gd name="T41" fmla="*/ 31 h 74"/>
              <a:gd name="T42" fmla="*/ 72 w 102"/>
              <a:gd name="T43" fmla="*/ 3 h 74"/>
              <a:gd name="T44" fmla="*/ 71 w 102"/>
              <a:gd name="T45" fmla="*/ 8 h 74"/>
              <a:gd name="T46" fmla="*/ 66 w 102"/>
              <a:gd name="T47" fmla="*/ 2 h 74"/>
              <a:gd name="T48" fmla="*/ 66 w 102"/>
              <a:gd name="T49" fmla="*/ 73 h 74"/>
              <a:gd name="T50" fmla="*/ 67 w 102"/>
              <a:gd name="T51" fmla="*/ 65 h 74"/>
              <a:gd name="T52" fmla="*/ 72 w 102"/>
              <a:gd name="T53" fmla="*/ 74 h 74"/>
              <a:gd name="T54" fmla="*/ 72 w 102"/>
              <a:gd name="T55" fmla="*/ 21 h 74"/>
              <a:gd name="T56" fmla="*/ 72 w 102"/>
              <a:gd name="T57" fmla="*/ 52 h 74"/>
              <a:gd name="T58" fmla="*/ 66 w 102"/>
              <a:gd name="T59" fmla="*/ 57 h 74"/>
              <a:gd name="T60" fmla="*/ 69 w 102"/>
              <a:gd name="T61" fmla="*/ 16 h 74"/>
              <a:gd name="T62" fmla="*/ 22 w 102"/>
              <a:gd name="T63" fmla="*/ 10 h 74"/>
              <a:gd name="T64" fmla="*/ 66 w 102"/>
              <a:gd name="T65" fmla="*/ 5 h 74"/>
              <a:gd name="T66" fmla="*/ 64 w 102"/>
              <a:gd name="T67" fmla="*/ 6 h 74"/>
              <a:gd name="T68" fmla="*/ 66 w 102"/>
              <a:gd name="T69" fmla="*/ 16 h 74"/>
              <a:gd name="T70" fmla="*/ 66 w 102"/>
              <a:gd name="T71" fmla="*/ 64 h 74"/>
              <a:gd name="T72" fmla="*/ 37 w 102"/>
              <a:gd name="T73" fmla="*/ 57 h 74"/>
              <a:gd name="T74" fmla="*/ 22 w 102"/>
              <a:gd name="T75" fmla="*/ 49 h 74"/>
              <a:gd name="T76" fmla="*/ 27 w 102"/>
              <a:gd name="T77" fmla="*/ 48 h 74"/>
              <a:gd name="T78" fmla="*/ 22 w 102"/>
              <a:gd name="T79" fmla="*/ 27 h 74"/>
              <a:gd name="T80" fmla="*/ 2 w 102"/>
              <a:gd name="T81" fmla="*/ 41 h 74"/>
              <a:gd name="T82" fmla="*/ 22 w 102"/>
              <a:gd name="T83" fmla="*/ 10 h 74"/>
              <a:gd name="T84" fmla="*/ 17 w 102"/>
              <a:gd name="T85" fmla="*/ 28 h 74"/>
              <a:gd name="T86" fmla="*/ 22 w 102"/>
              <a:gd name="T87" fmla="*/ 49 h 74"/>
              <a:gd name="T88" fmla="*/ 2 w 102"/>
              <a:gd name="T89" fmla="*/ 4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2" h="74">
                <a:moveTo>
                  <a:pt x="79" y="7"/>
                </a:moveTo>
                <a:cubicBezTo>
                  <a:pt x="102" y="22"/>
                  <a:pt x="98" y="62"/>
                  <a:pt x="84" y="71"/>
                </a:cubicBezTo>
                <a:cubicBezTo>
                  <a:pt x="82" y="72"/>
                  <a:pt x="80" y="73"/>
                  <a:pt x="79" y="73"/>
                </a:cubicBezTo>
                <a:cubicBezTo>
                  <a:pt x="79" y="69"/>
                  <a:pt x="79" y="69"/>
                  <a:pt x="79" y="69"/>
                </a:cubicBezTo>
                <a:cubicBezTo>
                  <a:pt x="79" y="69"/>
                  <a:pt x="79" y="69"/>
                  <a:pt x="79" y="69"/>
                </a:cubicBezTo>
                <a:cubicBezTo>
                  <a:pt x="79" y="69"/>
                  <a:pt x="79" y="69"/>
                  <a:pt x="79" y="69"/>
                </a:cubicBezTo>
                <a:cubicBezTo>
                  <a:pt x="83" y="67"/>
                  <a:pt x="85" y="61"/>
                  <a:pt x="83" y="57"/>
                </a:cubicBezTo>
                <a:cubicBezTo>
                  <a:pt x="82" y="55"/>
                  <a:pt x="80" y="53"/>
                  <a:pt x="79" y="52"/>
                </a:cubicBezTo>
                <a:cubicBezTo>
                  <a:pt x="79" y="49"/>
                  <a:pt x="79" y="49"/>
                  <a:pt x="79" y="49"/>
                </a:cubicBezTo>
                <a:cubicBezTo>
                  <a:pt x="81" y="50"/>
                  <a:pt x="84" y="50"/>
                  <a:pt x="86" y="49"/>
                </a:cubicBezTo>
                <a:cubicBezTo>
                  <a:pt x="86" y="49"/>
                  <a:pt x="86" y="49"/>
                  <a:pt x="86" y="49"/>
                </a:cubicBezTo>
                <a:cubicBezTo>
                  <a:pt x="90" y="47"/>
                  <a:pt x="92" y="42"/>
                  <a:pt x="90" y="38"/>
                </a:cubicBezTo>
                <a:cubicBezTo>
                  <a:pt x="88" y="34"/>
                  <a:pt x="83" y="32"/>
                  <a:pt x="79" y="34"/>
                </a:cubicBezTo>
                <a:cubicBezTo>
                  <a:pt x="79" y="31"/>
                  <a:pt x="79" y="31"/>
                  <a:pt x="79" y="31"/>
                </a:cubicBezTo>
                <a:cubicBezTo>
                  <a:pt x="80" y="31"/>
                  <a:pt x="81" y="30"/>
                  <a:pt x="82" y="30"/>
                </a:cubicBezTo>
                <a:cubicBezTo>
                  <a:pt x="86" y="28"/>
                  <a:pt x="87" y="24"/>
                  <a:pt x="85" y="20"/>
                </a:cubicBezTo>
                <a:cubicBezTo>
                  <a:pt x="85" y="20"/>
                  <a:pt x="85" y="20"/>
                  <a:pt x="85" y="20"/>
                </a:cubicBezTo>
                <a:cubicBezTo>
                  <a:pt x="84" y="17"/>
                  <a:pt x="81" y="16"/>
                  <a:pt x="79" y="16"/>
                </a:cubicBezTo>
                <a:lnTo>
                  <a:pt x="79" y="7"/>
                </a:lnTo>
                <a:close/>
                <a:moveTo>
                  <a:pt x="72" y="3"/>
                </a:moveTo>
                <a:cubicBezTo>
                  <a:pt x="74" y="4"/>
                  <a:pt x="76" y="5"/>
                  <a:pt x="79" y="7"/>
                </a:cubicBezTo>
                <a:cubicBezTo>
                  <a:pt x="79" y="16"/>
                  <a:pt x="79" y="16"/>
                  <a:pt x="79" y="16"/>
                </a:cubicBezTo>
                <a:cubicBezTo>
                  <a:pt x="77" y="16"/>
                  <a:pt x="76" y="16"/>
                  <a:pt x="75" y="17"/>
                </a:cubicBezTo>
                <a:cubicBezTo>
                  <a:pt x="73" y="17"/>
                  <a:pt x="72" y="19"/>
                  <a:pt x="72" y="21"/>
                </a:cubicBezTo>
                <a:cubicBezTo>
                  <a:pt x="72" y="13"/>
                  <a:pt x="72" y="13"/>
                  <a:pt x="72" y="13"/>
                </a:cubicBezTo>
                <a:cubicBezTo>
                  <a:pt x="72" y="12"/>
                  <a:pt x="72" y="10"/>
                  <a:pt x="72" y="9"/>
                </a:cubicBezTo>
                <a:cubicBezTo>
                  <a:pt x="72" y="3"/>
                  <a:pt x="72" y="3"/>
                  <a:pt x="72" y="3"/>
                </a:cubicBezTo>
                <a:close/>
                <a:moveTo>
                  <a:pt x="79" y="73"/>
                </a:moveTo>
                <a:cubicBezTo>
                  <a:pt x="76" y="74"/>
                  <a:pt x="74" y="74"/>
                  <a:pt x="72" y="74"/>
                </a:cubicBezTo>
                <a:cubicBezTo>
                  <a:pt x="72" y="69"/>
                  <a:pt x="72" y="69"/>
                  <a:pt x="72" y="69"/>
                </a:cubicBezTo>
                <a:cubicBezTo>
                  <a:pt x="74" y="70"/>
                  <a:pt x="76" y="70"/>
                  <a:pt x="79" y="69"/>
                </a:cubicBezTo>
                <a:cubicBezTo>
                  <a:pt x="79" y="73"/>
                  <a:pt x="79" y="73"/>
                  <a:pt x="79" y="73"/>
                </a:cubicBezTo>
                <a:close/>
                <a:moveTo>
                  <a:pt x="79" y="31"/>
                </a:moveTo>
                <a:cubicBezTo>
                  <a:pt x="79" y="34"/>
                  <a:pt x="79" y="34"/>
                  <a:pt x="79" y="34"/>
                </a:cubicBezTo>
                <a:cubicBezTo>
                  <a:pt x="78" y="34"/>
                  <a:pt x="78" y="34"/>
                  <a:pt x="78" y="34"/>
                </a:cubicBezTo>
                <a:cubicBezTo>
                  <a:pt x="74" y="36"/>
                  <a:pt x="73" y="41"/>
                  <a:pt x="75" y="45"/>
                </a:cubicBezTo>
                <a:cubicBezTo>
                  <a:pt x="76" y="47"/>
                  <a:pt x="77" y="48"/>
                  <a:pt x="79" y="49"/>
                </a:cubicBezTo>
                <a:cubicBezTo>
                  <a:pt x="79" y="52"/>
                  <a:pt x="79" y="52"/>
                  <a:pt x="79" y="52"/>
                </a:cubicBezTo>
                <a:cubicBezTo>
                  <a:pt x="76" y="51"/>
                  <a:pt x="74" y="51"/>
                  <a:pt x="72" y="52"/>
                </a:cubicBezTo>
                <a:cubicBezTo>
                  <a:pt x="72" y="25"/>
                  <a:pt x="72" y="25"/>
                  <a:pt x="72" y="25"/>
                </a:cubicBezTo>
                <a:cubicBezTo>
                  <a:pt x="72" y="26"/>
                  <a:pt x="72" y="26"/>
                  <a:pt x="72" y="26"/>
                </a:cubicBezTo>
                <a:cubicBezTo>
                  <a:pt x="73" y="29"/>
                  <a:pt x="76" y="31"/>
                  <a:pt x="79" y="31"/>
                </a:cubicBezTo>
                <a:close/>
                <a:moveTo>
                  <a:pt x="66" y="2"/>
                </a:moveTo>
                <a:cubicBezTo>
                  <a:pt x="68" y="2"/>
                  <a:pt x="70" y="3"/>
                  <a:pt x="72" y="3"/>
                </a:cubicBezTo>
                <a:cubicBezTo>
                  <a:pt x="72" y="9"/>
                  <a:pt x="72" y="9"/>
                  <a:pt x="72" y="9"/>
                </a:cubicBezTo>
                <a:cubicBezTo>
                  <a:pt x="71" y="9"/>
                  <a:pt x="71" y="9"/>
                  <a:pt x="71" y="8"/>
                </a:cubicBezTo>
                <a:cubicBezTo>
                  <a:pt x="70" y="7"/>
                  <a:pt x="68" y="5"/>
                  <a:pt x="66" y="5"/>
                </a:cubicBezTo>
                <a:cubicBezTo>
                  <a:pt x="66" y="2"/>
                  <a:pt x="66" y="2"/>
                  <a:pt x="66" y="2"/>
                </a:cubicBezTo>
                <a:close/>
                <a:moveTo>
                  <a:pt x="72" y="74"/>
                </a:moveTo>
                <a:cubicBezTo>
                  <a:pt x="70" y="74"/>
                  <a:pt x="68" y="73"/>
                  <a:pt x="66" y="73"/>
                </a:cubicBezTo>
                <a:cubicBezTo>
                  <a:pt x="66" y="64"/>
                  <a:pt x="66" y="64"/>
                  <a:pt x="66" y="64"/>
                </a:cubicBezTo>
                <a:cubicBezTo>
                  <a:pt x="66" y="64"/>
                  <a:pt x="67" y="64"/>
                  <a:pt x="67" y="65"/>
                </a:cubicBezTo>
                <a:cubicBezTo>
                  <a:pt x="68" y="67"/>
                  <a:pt x="70" y="68"/>
                  <a:pt x="72" y="69"/>
                </a:cubicBezTo>
                <a:cubicBezTo>
                  <a:pt x="72" y="74"/>
                  <a:pt x="72" y="74"/>
                  <a:pt x="72" y="74"/>
                </a:cubicBezTo>
                <a:close/>
                <a:moveTo>
                  <a:pt x="72" y="13"/>
                </a:moveTo>
                <a:cubicBezTo>
                  <a:pt x="72" y="21"/>
                  <a:pt x="72" y="21"/>
                  <a:pt x="72" y="21"/>
                </a:cubicBezTo>
                <a:cubicBezTo>
                  <a:pt x="71" y="22"/>
                  <a:pt x="71" y="24"/>
                  <a:pt x="72" y="25"/>
                </a:cubicBezTo>
                <a:cubicBezTo>
                  <a:pt x="72" y="52"/>
                  <a:pt x="72" y="52"/>
                  <a:pt x="72" y="52"/>
                </a:cubicBezTo>
                <a:cubicBezTo>
                  <a:pt x="71" y="52"/>
                  <a:pt x="71" y="52"/>
                  <a:pt x="71" y="52"/>
                </a:cubicBezTo>
                <a:cubicBezTo>
                  <a:pt x="69" y="54"/>
                  <a:pt x="67" y="55"/>
                  <a:pt x="66" y="57"/>
                </a:cubicBezTo>
                <a:cubicBezTo>
                  <a:pt x="66" y="16"/>
                  <a:pt x="66" y="16"/>
                  <a:pt x="66" y="16"/>
                </a:cubicBezTo>
                <a:cubicBezTo>
                  <a:pt x="67" y="16"/>
                  <a:pt x="68" y="16"/>
                  <a:pt x="69" y="16"/>
                </a:cubicBezTo>
                <a:cubicBezTo>
                  <a:pt x="70" y="15"/>
                  <a:pt x="71" y="14"/>
                  <a:pt x="72" y="13"/>
                </a:cubicBezTo>
                <a:close/>
                <a:moveTo>
                  <a:pt x="22" y="10"/>
                </a:moveTo>
                <a:cubicBezTo>
                  <a:pt x="41" y="2"/>
                  <a:pt x="55" y="0"/>
                  <a:pt x="66" y="2"/>
                </a:cubicBezTo>
                <a:cubicBezTo>
                  <a:pt x="66" y="5"/>
                  <a:pt x="66" y="5"/>
                  <a:pt x="66" y="5"/>
                </a:cubicBezTo>
                <a:cubicBezTo>
                  <a:pt x="65" y="5"/>
                  <a:pt x="65" y="6"/>
                  <a:pt x="64" y="6"/>
                </a:cubicBezTo>
                <a:cubicBezTo>
                  <a:pt x="64" y="6"/>
                  <a:pt x="64" y="6"/>
                  <a:pt x="64" y="6"/>
                </a:cubicBezTo>
                <a:cubicBezTo>
                  <a:pt x="61" y="7"/>
                  <a:pt x="60" y="11"/>
                  <a:pt x="61" y="13"/>
                </a:cubicBezTo>
                <a:cubicBezTo>
                  <a:pt x="62" y="15"/>
                  <a:pt x="64" y="16"/>
                  <a:pt x="66" y="16"/>
                </a:cubicBezTo>
                <a:cubicBezTo>
                  <a:pt x="66" y="57"/>
                  <a:pt x="66" y="57"/>
                  <a:pt x="66" y="57"/>
                </a:cubicBezTo>
                <a:cubicBezTo>
                  <a:pt x="66" y="59"/>
                  <a:pt x="66" y="62"/>
                  <a:pt x="66" y="64"/>
                </a:cubicBezTo>
                <a:cubicBezTo>
                  <a:pt x="66" y="73"/>
                  <a:pt x="66" y="73"/>
                  <a:pt x="66" y="73"/>
                </a:cubicBezTo>
                <a:cubicBezTo>
                  <a:pt x="56" y="68"/>
                  <a:pt x="48" y="56"/>
                  <a:pt x="37" y="57"/>
                </a:cubicBezTo>
                <a:cubicBezTo>
                  <a:pt x="32" y="57"/>
                  <a:pt x="27" y="58"/>
                  <a:pt x="22" y="57"/>
                </a:cubicBezTo>
                <a:cubicBezTo>
                  <a:pt x="22" y="49"/>
                  <a:pt x="22" y="49"/>
                  <a:pt x="22" y="49"/>
                </a:cubicBezTo>
                <a:cubicBezTo>
                  <a:pt x="24" y="49"/>
                  <a:pt x="25" y="48"/>
                  <a:pt x="27" y="48"/>
                </a:cubicBezTo>
                <a:cubicBezTo>
                  <a:pt x="27" y="48"/>
                  <a:pt x="27" y="48"/>
                  <a:pt x="27" y="48"/>
                </a:cubicBezTo>
                <a:cubicBezTo>
                  <a:pt x="32" y="45"/>
                  <a:pt x="34" y="38"/>
                  <a:pt x="32" y="33"/>
                </a:cubicBezTo>
                <a:cubicBezTo>
                  <a:pt x="30" y="29"/>
                  <a:pt x="26" y="27"/>
                  <a:pt x="22" y="27"/>
                </a:cubicBezTo>
                <a:lnTo>
                  <a:pt x="22" y="10"/>
                </a:lnTo>
                <a:close/>
                <a:moveTo>
                  <a:pt x="2" y="41"/>
                </a:moveTo>
                <a:cubicBezTo>
                  <a:pt x="0" y="23"/>
                  <a:pt x="18" y="12"/>
                  <a:pt x="18" y="12"/>
                </a:cubicBezTo>
                <a:cubicBezTo>
                  <a:pt x="20" y="12"/>
                  <a:pt x="21" y="11"/>
                  <a:pt x="22" y="10"/>
                </a:cubicBezTo>
                <a:cubicBezTo>
                  <a:pt x="22" y="27"/>
                  <a:pt x="22" y="27"/>
                  <a:pt x="22" y="27"/>
                </a:cubicBezTo>
                <a:cubicBezTo>
                  <a:pt x="20" y="27"/>
                  <a:pt x="19" y="27"/>
                  <a:pt x="17" y="28"/>
                </a:cubicBezTo>
                <a:cubicBezTo>
                  <a:pt x="12" y="31"/>
                  <a:pt x="9" y="37"/>
                  <a:pt x="12" y="43"/>
                </a:cubicBezTo>
                <a:cubicBezTo>
                  <a:pt x="14" y="47"/>
                  <a:pt x="18" y="49"/>
                  <a:pt x="22" y="49"/>
                </a:cubicBezTo>
                <a:cubicBezTo>
                  <a:pt x="22" y="57"/>
                  <a:pt x="22" y="57"/>
                  <a:pt x="22" y="57"/>
                </a:cubicBezTo>
                <a:cubicBezTo>
                  <a:pt x="12" y="57"/>
                  <a:pt x="4" y="53"/>
                  <a:pt x="2" y="4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0" name="Freeform 90"/>
          <p:cNvSpPr/>
          <p:nvPr/>
        </p:nvSpPr>
        <p:spPr bwMode="auto">
          <a:xfrm>
            <a:off x="5655428" y="2267763"/>
            <a:ext cx="154741" cy="199973"/>
          </a:xfrm>
          <a:custGeom>
            <a:avLst/>
            <a:gdLst>
              <a:gd name="T0" fmla="*/ 0 w 95"/>
              <a:gd name="T1" fmla="*/ 21 h 123"/>
              <a:gd name="T2" fmla="*/ 4 w 95"/>
              <a:gd name="T3" fmla="*/ 19 h 123"/>
              <a:gd name="T4" fmla="*/ 59 w 95"/>
              <a:gd name="T5" fmla="*/ 109 h 123"/>
              <a:gd name="T6" fmla="*/ 79 w 95"/>
              <a:gd name="T7" fmla="*/ 112 h 123"/>
              <a:gd name="T8" fmla="*/ 85 w 95"/>
              <a:gd name="T9" fmla="*/ 93 h 123"/>
              <a:gd name="T10" fmla="*/ 29 w 95"/>
              <a:gd name="T11" fmla="*/ 3 h 123"/>
              <a:gd name="T12" fmla="*/ 34 w 95"/>
              <a:gd name="T13" fmla="*/ 0 h 123"/>
              <a:gd name="T14" fmla="*/ 90 w 95"/>
              <a:gd name="T15" fmla="*/ 91 h 123"/>
              <a:gd name="T16" fmla="*/ 82 w 95"/>
              <a:gd name="T17" fmla="*/ 117 h 123"/>
              <a:gd name="T18" fmla="*/ 56 w 95"/>
              <a:gd name="T19" fmla="*/ 112 h 123"/>
              <a:gd name="T20" fmla="*/ 0 w 95"/>
              <a:gd name="T21" fmla="*/ 2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23">
                <a:moveTo>
                  <a:pt x="0" y="21"/>
                </a:moveTo>
                <a:cubicBezTo>
                  <a:pt x="4" y="19"/>
                  <a:pt x="4" y="19"/>
                  <a:pt x="4" y="19"/>
                </a:cubicBezTo>
                <a:cubicBezTo>
                  <a:pt x="59" y="109"/>
                  <a:pt x="59" y="109"/>
                  <a:pt x="59" y="109"/>
                </a:cubicBezTo>
                <a:cubicBezTo>
                  <a:pt x="63" y="115"/>
                  <a:pt x="72" y="117"/>
                  <a:pt x="79" y="112"/>
                </a:cubicBezTo>
                <a:cubicBezTo>
                  <a:pt x="87" y="108"/>
                  <a:pt x="89" y="99"/>
                  <a:pt x="85" y="93"/>
                </a:cubicBezTo>
                <a:cubicBezTo>
                  <a:pt x="29" y="3"/>
                  <a:pt x="29" y="3"/>
                  <a:pt x="29" y="3"/>
                </a:cubicBezTo>
                <a:cubicBezTo>
                  <a:pt x="34" y="0"/>
                  <a:pt x="34" y="0"/>
                  <a:pt x="34" y="0"/>
                </a:cubicBezTo>
                <a:cubicBezTo>
                  <a:pt x="90" y="91"/>
                  <a:pt x="90" y="91"/>
                  <a:pt x="90" y="91"/>
                </a:cubicBezTo>
                <a:cubicBezTo>
                  <a:pt x="95" y="100"/>
                  <a:pt x="92" y="111"/>
                  <a:pt x="82" y="117"/>
                </a:cubicBezTo>
                <a:cubicBezTo>
                  <a:pt x="73" y="123"/>
                  <a:pt x="61" y="121"/>
                  <a:pt x="56" y="112"/>
                </a:cubicBezTo>
                <a:lnTo>
                  <a:pt x="0" y="2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1" name="Freeform 91"/>
          <p:cNvSpPr/>
          <p:nvPr/>
        </p:nvSpPr>
        <p:spPr bwMode="auto">
          <a:xfrm>
            <a:off x="5645906" y="2260621"/>
            <a:ext cx="76180" cy="52374"/>
          </a:xfrm>
          <a:custGeom>
            <a:avLst/>
            <a:gdLst>
              <a:gd name="T0" fmla="*/ 1 w 47"/>
              <a:gd name="T1" fmla="*/ 30 h 32"/>
              <a:gd name="T2" fmla="*/ 6 w 47"/>
              <a:gd name="T3" fmla="*/ 31 h 32"/>
              <a:gd name="T4" fmla="*/ 44 w 47"/>
              <a:gd name="T5" fmla="*/ 7 h 32"/>
              <a:gd name="T6" fmla="*/ 46 w 47"/>
              <a:gd name="T7" fmla="*/ 2 h 32"/>
              <a:gd name="T8" fmla="*/ 41 w 47"/>
              <a:gd name="T9" fmla="*/ 1 h 32"/>
              <a:gd name="T10" fmla="*/ 2 w 47"/>
              <a:gd name="T11" fmla="*/ 25 h 32"/>
              <a:gd name="T12" fmla="*/ 1 w 47"/>
              <a:gd name="T13" fmla="*/ 30 h 32"/>
            </a:gdLst>
            <a:ahLst/>
            <a:cxnLst>
              <a:cxn ang="0">
                <a:pos x="T0" y="T1"/>
              </a:cxn>
              <a:cxn ang="0">
                <a:pos x="T2" y="T3"/>
              </a:cxn>
              <a:cxn ang="0">
                <a:pos x="T4" y="T5"/>
              </a:cxn>
              <a:cxn ang="0">
                <a:pos x="T6" y="T7"/>
              </a:cxn>
              <a:cxn ang="0">
                <a:pos x="T8" y="T9"/>
              </a:cxn>
              <a:cxn ang="0">
                <a:pos x="T10" y="T11"/>
              </a:cxn>
              <a:cxn ang="0">
                <a:pos x="T12" y="T13"/>
              </a:cxn>
            </a:cxnLst>
            <a:rect l="0" t="0" r="r" b="b"/>
            <a:pathLst>
              <a:path w="47" h="32">
                <a:moveTo>
                  <a:pt x="1" y="30"/>
                </a:moveTo>
                <a:cubicBezTo>
                  <a:pt x="2" y="32"/>
                  <a:pt x="4" y="32"/>
                  <a:pt x="6" y="31"/>
                </a:cubicBezTo>
                <a:cubicBezTo>
                  <a:pt x="44" y="7"/>
                  <a:pt x="44" y="7"/>
                  <a:pt x="44" y="7"/>
                </a:cubicBezTo>
                <a:cubicBezTo>
                  <a:pt x="46" y="6"/>
                  <a:pt x="47" y="4"/>
                  <a:pt x="46" y="2"/>
                </a:cubicBezTo>
                <a:cubicBezTo>
                  <a:pt x="45" y="1"/>
                  <a:pt x="42" y="0"/>
                  <a:pt x="41" y="1"/>
                </a:cubicBezTo>
                <a:cubicBezTo>
                  <a:pt x="2" y="25"/>
                  <a:pt x="2" y="25"/>
                  <a:pt x="2" y="25"/>
                </a:cubicBezTo>
                <a:cubicBezTo>
                  <a:pt x="1" y="26"/>
                  <a:pt x="0" y="28"/>
                  <a:pt x="1" y="3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2" name="Freeform 92"/>
          <p:cNvSpPr/>
          <p:nvPr/>
        </p:nvSpPr>
        <p:spPr bwMode="auto">
          <a:xfrm>
            <a:off x="5676854" y="2303472"/>
            <a:ext cx="104748" cy="144028"/>
          </a:xfrm>
          <a:custGeom>
            <a:avLst/>
            <a:gdLst>
              <a:gd name="T0" fmla="*/ 0 w 64"/>
              <a:gd name="T1" fmla="*/ 3 h 88"/>
              <a:gd name="T2" fmla="*/ 5 w 64"/>
              <a:gd name="T3" fmla="*/ 0 h 88"/>
              <a:gd name="T4" fmla="*/ 55 w 64"/>
              <a:gd name="T5" fmla="*/ 80 h 88"/>
              <a:gd name="T6" fmla="*/ 64 w 64"/>
              <a:gd name="T7" fmla="*/ 85 h 88"/>
              <a:gd name="T8" fmla="*/ 63 w 64"/>
              <a:gd name="T9" fmla="*/ 85 h 88"/>
              <a:gd name="T10" fmla="*/ 49 w 64"/>
              <a:gd name="T11" fmla="*/ 82 h 88"/>
              <a:gd name="T12" fmla="*/ 0 w 64"/>
              <a:gd name="T13" fmla="*/ 3 h 88"/>
            </a:gdLst>
            <a:ahLst/>
            <a:cxnLst>
              <a:cxn ang="0">
                <a:pos x="T0" y="T1"/>
              </a:cxn>
              <a:cxn ang="0">
                <a:pos x="T2" y="T3"/>
              </a:cxn>
              <a:cxn ang="0">
                <a:pos x="T4" y="T5"/>
              </a:cxn>
              <a:cxn ang="0">
                <a:pos x="T6" y="T7"/>
              </a:cxn>
              <a:cxn ang="0">
                <a:pos x="T8" y="T9"/>
              </a:cxn>
              <a:cxn ang="0">
                <a:pos x="T10" y="T11"/>
              </a:cxn>
              <a:cxn ang="0">
                <a:pos x="T12" y="T13"/>
              </a:cxn>
            </a:cxnLst>
            <a:rect l="0" t="0" r="r" b="b"/>
            <a:pathLst>
              <a:path w="64" h="88">
                <a:moveTo>
                  <a:pt x="0" y="3"/>
                </a:moveTo>
                <a:cubicBezTo>
                  <a:pt x="5" y="0"/>
                  <a:pt x="5" y="0"/>
                  <a:pt x="5" y="0"/>
                </a:cubicBezTo>
                <a:cubicBezTo>
                  <a:pt x="55" y="80"/>
                  <a:pt x="55" y="80"/>
                  <a:pt x="55" y="80"/>
                </a:cubicBezTo>
                <a:cubicBezTo>
                  <a:pt x="57" y="83"/>
                  <a:pt x="60" y="85"/>
                  <a:pt x="64" y="85"/>
                </a:cubicBezTo>
                <a:cubicBezTo>
                  <a:pt x="63" y="85"/>
                  <a:pt x="63" y="85"/>
                  <a:pt x="63" y="85"/>
                </a:cubicBezTo>
                <a:cubicBezTo>
                  <a:pt x="58" y="88"/>
                  <a:pt x="52" y="87"/>
                  <a:pt x="49" y="82"/>
                </a:cubicBezTo>
                <a:lnTo>
                  <a:pt x="0" y="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3" name="Freeform 93"/>
          <p:cNvSpPr>
            <a:spLocks noEditPoints="1"/>
          </p:cNvSpPr>
          <p:nvPr/>
        </p:nvSpPr>
        <p:spPr bwMode="auto">
          <a:xfrm>
            <a:off x="6675528" y="3505691"/>
            <a:ext cx="164263" cy="179738"/>
          </a:xfrm>
          <a:custGeom>
            <a:avLst/>
            <a:gdLst>
              <a:gd name="T0" fmla="*/ 78 w 101"/>
              <a:gd name="T1" fmla="*/ 51 h 110"/>
              <a:gd name="T2" fmla="*/ 75 w 101"/>
              <a:gd name="T3" fmla="*/ 63 h 110"/>
              <a:gd name="T4" fmla="*/ 75 w 101"/>
              <a:gd name="T5" fmla="*/ 73 h 110"/>
              <a:gd name="T6" fmla="*/ 77 w 101"/>
              <a:gd name="T7" fmla="*/ 74 h 110"/>
              <a:gd name="T8" fmla="*/ 86 w 101"/>
              <a:gd name="T9" fmla="*/ 86 h 110"/>
              <a:gd name="T10" fmla="*/ 75 w 101"/>
              <a:gd name="T11" fmla="*/ 80 h 110"/>
              <a:gd name="T12" fmla="*/ 75 w 101"/>
              <a:gd name="T13" fmla="*/ 22 h 110"/>
              <a:gd name="T14" fmla="*/ 86 w 101"/>
              <a:gd name="T15" fmla="*/ 15 h 110"/>
              <a:gd name="T16" fmla="*/ 77 w 101"/>
              <a:gd name="T17" fmla="*/ 28 h 110"/>
              <a:gd name="T18" fmla="*/ 75 w 101"/>
              <a:gd name="T19" fmla="*/ 28 h 110"/>
              <a:gd name="T20" fmla="*/ 98 w 101"/>
              <a:gd name="T21" fmla="*/ 48 h 110"/>
              <a:gd name="T22" fmla="*/ 83 w 101"/>
              <a:gd name="T23" fmla="*/ 51 h 110"/>
              <a:gd name="T24" fmla="*/ 98 w 101"/>
              <a:gd name="T25" fmla="*/ 53 h 110"/>
              <a:gd name="T26" fmla="*/ 98 w 101"/>
              <a:gd name="T27" fmla="*/ 48 h 110"/>
              <a:gd name="T28" fmla="*/ 52 w 101"/>
              <a:gd name="T29" fmla="*/ 110 h 110"/>
              <a:gd name="T30" fmla="*/ 66 w 101"/>
              <a:gd name="T31" fmla="*/ 74 h 110"/>
              <a:gd name="T32" fmla="*/ 75 w 101"/>
              <a:gd name="T33" fmla="*/ 39 h 110"/>
              <a:gd name="T34" fmla="*/ 50 w 101"/>
              <a:gd name="T35" fmla="*/ 29 h 110"/>
              <a:gd name="T36" fmla="*/ 72 w 101"/>
              <a:gd name="T37" fmla="*/ 51 h 110"/>
              <a:gd name="T38" fmla="*/ 62 w 101"/>
              <a:gd name="T39" fmla="*/ 70 h 110"/>
              <a:gd name="T40" fmla="*/ 60 w 101"/>
              <a:gd name="T41" fmla="*/ 85 h 110"/>
              <a:gd name="T42" fmla="*/ 50 w 101"/>
              <a:gd name="T43" fmla="*/ 110 h 110"/>
              <a:gd name="T44" fmla="*/ 75 w 101"/>
              <a:gd name="T45" fmla="*/ 28 h 110"/>
              <a:gd name="T46" fmla="*/ 74 w 101"/>
              <a:gd name="T47" fmla="*/ 24 h 110"/>
              <a:gd name="T48" fmla="*/ 75 w 101"/>
              <a:gd name="T49" fmla="*/ 73 h 110"/>
              <a:gd name="T50" fmla="*/ 74 w 101"/>
              <a:gd name="T51" fmla="*/ 78 h 110"/>
              <a:gd name="T52" fmla="*/ 75 w 101"/>
              <a:gd name="T53" fmla="*/ 73 h 110"/>
              <a:gd name="T54" fmla="*/ 50 w 101"/>
              <a:gd name="T55" fmla="*/ 0 h 110"/>
              <a:gd name="T56" fmla="*/ 53 w 101"/>
              <a:gd name="T57" fmla="*/ 3 h 110"/>
              <a:gd name="T58" fmla="*/ 50 w 101"/>
              <a:gd name="T59" fmla="*/ 18 h 110"/>
              <a:gd name="T60" fmla="*/ 50 w 101"/>
              <a:gd name="T61" fmla="*/ 23 h 110"/>
              <a:gd name="T62" fmla="*/ 25 w 101"/>
              <a:gd name="T63" fmla="*/ 63 h 110"/>
              <a:gd name="T64" fmla="*/ 35 w 101"/>
              <a:gd name="T65" fmla="*/ 96 h 110"/>
              <a:gd name="T66" fmla="*/ 50 w 101"/>
              <a:gd name="T67" fmla="*/ 110 h 110"/>
              <a:gd name="T68" fmla="*/ 41 w 101"/>
              <a:gd name="T69" fmla="*/ 85 h 110"/>
              <a:gd name="T70" fmla="*/ 39 w 101"/>
              <a:gd name="T71" fmla="*/ 70 h 110"/>
              <a:gd name="T72" fmla="*/ 34 w 101"/>
              <a:gd name="T73" fmla="*/ 35 h 110"/>
              <a:gd name="T74" fmla="*/ 50 w 101"/>
              <a:gd name="T75" fmla="*/ 23 h 110"/>
              <a:gd name="T76" fmla="*/ 50 w 101"/>
              <a:gd name="T77" fmla="*/ 18 h 110"/>
              <a:gd name="T78" fmla="*/ 48 w 101"/>
              <a:gd name="T79" fmla="*/ 3 h 110"/>
              <a:gd name="T80" fmla="*/ 25 w 101"/>
              <a:gd name="T81" fmla="*/ 80 h 110"/>
              <a:gd name="T82" fmla="*/ 27 w 101"/>
              <a:gd name="T83" fmla="*/ 74 h 110"/>
              <a:gd name="T84" fmla="*/ 25 w 101"/>
              <a:gd name="T85" fmla="*/ 80 h 110"/>
              <a:gd name="T86" fmla="*/ 25 w 101"/>
              <a:gd name="T87" fmla="*/ 22 h 110"/>
              <a:gd name="T88" fmla="*/ 27 w 101"/>
              <a:gd name="T89" fmla="*/ 28 h 110"/>
              <a:gd name="T90" fmla="*/ 25 w 101"/>
              <a:gd name="T91" fmla="*/ 39 h 110"/>
              <a:gd name="T92" fmla="*/ 25 w 101"/>
              <a:gd name="T93" fmla="*/ 63 h 110"/>
              <a:gd name="T94" fmla="*/ 25 w 101"/>
              <a:gd name="T95" fmla="*/ 22 h 110"/>
              <a:gd name="T96" fmla="*/ 23 w 101"/>
              <a:gd name="T97" fmla="*/ 28 h 110"/>
              <a:gd name="T98" fmla="*/ 15 w 101"/>
              <a:gd name="T99" fmla="*/ 19 h 110"/>
              <a:gd name="T100" fmla="*/ 18 w 101"/>
              <a:gd name="T101" fmla="*/ 15 h 110"/>
              <a:gd name="T102" fmla="*/ 25 w 101"/>
              <a:gd name="T103" fmla="*/ 73 h 110"/>
              <a:gd name="T104" fmla="*/ 18 w 101"/>
              <a:gd name="T105" fmla="*/ 86 h 110"/>
              <a:gd name="T106" fmla="*/ 15 w 101"/>
              <a:gd name="T107" fmla="*/ 83 h 110"/>
              <a:gd name="T108" fmla="*/ 23 w 101"/>
              <a:gd name="T109" fmla="*/ 74 h 110"/>
              <a:gd name="T110" fmla="*/ 18 w 101"/>
              <a:gd name="T111" fmla="*/ 51 h 110"/>
              <a:gd name="T112" fmla="*/ 15 w 101"/>
              <a:gd name="T113" fmla="*/ 48 h 110"/>
              <a:gd name="T114" fmla="*/ 0 w 101"/>
              <a:gd name="T115" fmla="*/ 51 h 110"/>
              <a:gd name="T116" fmla="*/ 15 w 101"/>
              <a:gd name="T117" fmla="*/ 5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10">
                <a:moveTo>
                  <a:pt x="75" y="63"/>
                </a:moveTo>
                <a:cubicBezTo>
                  <a:pt x="77" y="59"/>
                  <a:pt x="78" y="55"/>
                  <a:pt x="78" y="51"/>
                </a:cubicBezTo>
                <a:cubicBezTo>
                  <a:pt x="78" y="47"/>
                  <a:pt x="77" y="43"/>
                  <a:pt x="75" y="39"/>
                </a:cubicBezTo>
                <a:cubicBezTo>
                  <a:pt x="75" y="63"/>
                  <a:pt x="75" y="63"/>
                  <a:pt x="75" y="63"/>
                </a:cubicBezTo>
                <a:close/>
                <a:moveTo>
                  <a:pt x="75" y="80"/>
                </a:moveTo>
                <a:cubicBezTo>
                  <a:pt x="75" y="73"/>
                  <a:pt x="75" y="73"/>
                  <a:pt x="75" y="73"/>
                </a:cubicBezTo>
                <a:cubicBezTo>
                  <a:pt x="76" y="73"/>
                  <a:pt x="77" y="73"/>
                  <a:pt x="77" y="74"/>
                </a:cubicBezTo>
                <a:cubicBezTo>
                  <a:pt x="77" y="74"/>
                  <a:pt x="77" y="74"/>
                  <a:pt x="77" y="74"/>
                </a:cubicBezTo>
                <a:cubicBezTo>
                  <a:pt x="86" y="83"/>
                  <a:pt x="86" y="83"/>
                  <a:pt x="86" y="83"/>
                </a:cubicBezTo>
                <a:cubicBezTo>
                  <a:pt x="87" y="84"/>
                  <a:pt x="87" y="85"/>
                  <a:pt x="86" y="86"/>
                </a:cubicBezTo>
                <a:cubicBezTo>
                  <a:pt x="85" y="87"/>
                  <a:pt x="83" y="87"/>
                  <a:pt x="82" y="86"/>
                </a:cubicBezTo>
                <a:cubicBezTo>
                  <a:pt x="75" y="80"/>
                  <a:pt x="75" y="80"/>
                  <a:pt x="75" y="80"/>
                </a:cubicBezTo>
                <a:close/>
                <a:moveTo>
                  <a:pt x="75" y="28"/>
                </a:moveTo>
                <a:cubicBezTo>
                  <a:pt x="75" y="22"/>
                  <a:pt x="75" y="22"/>
                  <a:pt x="75" y="22"/>
                </a:cubicBezTo>
                <a:cubicBezTo>
                  <a:pt x="82" y="15"/>
                  <a:pt x="82" y="15"/>
                  <a:pt x="82" y="15"/>
                </a:cubicBezTo>
                <a:cubicBezTo>
                  <a:pt x="83" y="14"/>
                  <a:pt x="85" y="14"/>
                  <a:pt x="86" y="15"/>
                </a:cubicBezTo>
                <a:cubicBezTo>
                  <a:pt x="87" y="16"/>
                  <a:pt x="87" y="18"/>
                  <a:pt x="86" y="19"/>
                </a:cubicBezTo>
                <a:cubicBezTo>
                  <a:pt x="77" y="28"/>
                  <a:pt x="77" y="28"/>
                  <a:pt x="77" y="28"/>
                </a:cubicBezTo>
                <a:cubicBezTo>
                  <a:pt x="77" y="28"/>
                  <a:pt x="77" y="28"/>
                  <a:pt x="77" y="28"/>
                </a:cubicBezTo>
                <a:cubicBezTo>
                  <a:pt x="77" y="28"/>
                  <a:pt x="76" y="28"/>
                  <a:pt x="75" y="28"/>
                </a:cubicBezTo>
                <a:close/>
                <a:moveTo>
                  <a:pt x="98" y="48"/>
                </a:moveTo>
                <a:cubicBezTo>
                  <a:pt x="98" y="48"/>
                  <a:pt x="98" y="48"/>
                  <a:pt x="98" y="48"/>
                </a:cubicBezTo>
                <a:cubicBezTo>
                  <a:pt x="86" y="48"/>
                  <a:pt x="86" y="48"/>
                  <a:pt x="86" y="48"/>
                </a:cubicBezTo>
                <a:cubicBezTo>
                  <a:pt x="84" y="48"/>
                  <a:pt x="83" y="49"/>
                  <a:pt x="83" y="51"/>
                </a:cubicBezTo>
                <a:cubicBezTo>
                  <a:pt x="83" y="52"/>
                  <a:pt x="84" y="53"/>
                  <a:pt x="86" y="53"/>
                </a:cubicBezTo>
                <a:cubicBezTo>
                  <a:pt x="98" y="53"/>
                  <a:pt x="98" y="53"/>
                  <a:pt x="98" y="53"/>
                </a:cubicBezTo>
                <a:cubicBezTo>
                  <a:pt x="100" y="53"/>
                  <a:pt x="101" y="52"/>
                  <a:pt x="101" y="51"/>
                </a:cubicBezTo>
                <a:cubicBezTo>
                  <a:pt x="101" y="49"/>
                  <a:pt x="100" y="48"/>
                  <a:pt x="98" y="48"/>
                </a:cubicBezTo>
                <a:close/>
                <a:moveTo>
                  <a:pt x="50" y="110"/>
                </a:moveTo>
                <a:cubicBezTo>
                  <a:pt x="52" y="110"/>
                  <a:pt x="52" y="110"/>
                  <a:pt x="52" y="110"/>
                </a:cubicBezTo>
                <a:cubicBezTo>
                  <a:pt x="60" y="110"/>
                  <a:pt x="66" y="104"/>
                  <a:pt x="66" y="96"/>
                </a:cubicBezTo>
                <a:cubicBezTo>
                  <a:pt x="66" y="74"/>
                  <a:pt x="66" y="74"/>
                  <a:pt x="66" y="74"/>
                </a:cubicBezTo>
                <a:cubicBezTo>
                  <a:pt x="70" y="71"/>
                  <a:pt x="73" y="67"/>
                  <a:pt x="75" y="63"/>
                </a:cubicBezTo>
                <a:cubicBezTo>
                  <a:pt x="75" y="39"/>
                  <a:pt x="75" y="39"/>
                  <a:pt x="75" y="39"/>
                </a:cubicBezTo>
                <a:cubicBezTo>
                  <a:pt x="71" y="29"/>
                  <a:pt x="61" y="23"/>
                  <a:pt x="50" y="23"/>
                </a:cubicBezTo>
                <a:cubicBezTo>
                  <a:pt x="50" y="29"/>
                  <a:pt x="50" y="29"/>
                  <a:pt x="50" y="29"/>
                </a:cubicBezTo>
                <a:cubicBezTo>
                  <a:pt x="56" y="29"/>
                  <a:pt x="62" y="31"/>
                  <a:pt x="66" y="35"/>
                </a:cubicBezTo>
                <a:cubicBezTo>
                  <a:pt x="70" y="39"/>
                  <a:pt x="72" y="45"/>
                  <a:pt x="72" y="51"/>
                </a:cubicBezTo>
                <a:cubicBezTo>
                  <a:pt x="72" y="59"/>
                  <a:pt x="68" y="66"/>
                  <a:pt x="62" y="70"/>
                </a:cubicBezTo>
                <a:cubicBezTo>
                  <a:pt x="62" y="70"/>
                  <a:pt x="62" y="70"/>
                  <a:pt x="62" y="70"/>
                </a:cubicBezTo>
                <a:cubicBezTo>
                  <a:pt x="61" y="70"/>
                  <a:pt x="60" y="71"/>
                  <a:pt x="60" y="72"/>
                </a:cubicBezTo>
                <a:cubicBezTo>
                  <a:pt x="60" y="85"/>
                  <a:pt x="60" y="85"/>
                  <a:pt x="60" y="85"/>
                </a:cubicBezTo>
                <a:cubicBezTo>
                  <a:pt x="50" y="85"/>
                  <a:pt x="50" y="85"/>
                  <a:pt x="50" y="85"/>
                </a:cubicBezTo>
                <a:cubicBezTo>
                  <a:pt x="50" y="110"/>
                  <a:pt x="50" y="110"/>
                  <a:pt x="50" y="110"/>
                </a:cubicBezTo>
                <a:close/>
                <a:moveTo>
                  <a:pt x="75" y="22"/>
                </a:moveTo>
                <a:cubicBezTo>
                  <a:pt x="75" y="28"/>
                  <a:pt x="75" y="28"/>
                  <a:pt x="75" y="28"/>
                </a:cubicBezTo>
                <a:cubicBezTo>
                  <a:pt x="75" y="28"/>
                  <a:pt x="74" y="28"/>
                  <a:pt x="74" y="28"/>
                </a:cubicBezTo>
                <a:cubicBezTo>
                  <a:pt x="72" y="27"/>
                  <a:pt x="72" y="25"/>
                  <a:pt x="74" y="24"/>
                </a:cubicBezTo>
                <a:cubicBezTo>
                  <a:pt x="75" y="22"/>
                  <a:pt x="75" y="22"/>
                  <a:pt x="75" y="22"/>
                </a:cubicBezTo>
                <a:close/>
                <a:moveTo>
                  <a:pt x="75" y="73"/>
                </a:moveTo>
                <a:cubicBezTo>
                  <a:pt x="75" y="80"/>
                  <a:pt x="75" y="80"/>
                  <a:pt x="75" y="80"/>
                </a:cubicBezTo>
                <a:cubicBezTo>
                  <a:pt x="74" y="78"/>
                  <a:pt x="74" y="78"/>
                  <a:pt x="74" y="78"/>
                </a:cubicBezTo>
                <a:cubicBezTo>
                  <a:pt x="72" y="77"/>
                  <a:pt x="72" y="75"/>
                  <a:pt x="74" y="74"/>
                </a:cubicBezTo>
                <a:cubicBezTo>
                  <a:pt x="74" y="73"/>
                  <a:pt x="75" y="73"/>
                  <a:pt x="75" y="73"/>
                </a:cubicBezTo>
                <a:close/>
                <a:moveTo>
                  <a:pt x="50" y="18"/>
                </a:moveTo>
                <a:cubicBezTo>
                  <a:pt x="50" y="0"/>
                  <a:pt x="50" y="0"/>
                  <a:pt x="50" y="0"/>
                </a:cubicBezTo>
                <a:cubicBezTo>
                  <a:pt x="50" y="0"/>
                  <a:pt x="50" y="0"/>
                  <a:pt x="50" y="0"/>
                </a:cubicBezTo>
                <a:cubicBezTo>
                  <a:pt x="52" y="0"/>
                  <a:pt x="53" y="2"/>
                  <a:pt x="53" y="3"/>
                </a:cubicBezTo>
                <a:cubicBezTo>
                  <a:pt x="53" y="15"/>
                  <a:pt x="53" y="15"/>
                  <a:pt x="53" y="15"/>
                </a:cubicBezTo>
                <a:cubicBezTo>
                  <a:pt x="53" y="17"/>
                  <a:pt x="52" y="18"/>
                  <a:pt x="50" y="18"/>
                </a:cubicBezTo>
                <a:cubicBezTo>
                  <a:pt x="50" y="18"/>
                  <a:pt x="50" y="18"/>
                  <a:pt x="50" y="18"/>
                </a:cubicBezTo>
                <a:close/>
                <a:moveTo>
                  <a:pt x="50" y="23"/>
                </a:moveTo>
                <a:cubicBezTo>
                  <a:pt x="39" y="23"/>
                  <a:pt x="30" y="29"/>
                  <a:pt x="25" y="39"/>
                </a:cubicBezTo>
                <a:cubicBezTo>
                  <a:pt x="25" y="63"/>
                  <a:pt x="25" y="63"/>
                  <a:pt x="25" y="63"/>
                </a:cubicBezTo>
                <a:cubicBezTo>
                  <a:pt x="27" y="68"/>
                  <a:pt x="31" y="71"/>
                  <a:pt x="35" y="74"/>
                </a:cubicBezTo>
                <a:cubicBezTo>
                  <a:pt x="35" y="96"/>
                  <a:pt x="35" y="96"/>
                  <a:pt x="35" y="96"/>
                </a:cubicBezTo>
                <a:cubicBezTo>
                  <a:pt x="35" y="104"/>
                  <a:pt x="41" y="110"/>
                  <a:pt x="49" y="110"/>
                </a:cubicBezTo>
                <a:cubicBezTo>
                  <a:pt x="50" y="110"/>
                  <a:pt x="50" y="110"/>
                  <a:pt x="50" y="110"/>
                </a:cubicBezTo>
                <a:cubicBezTo>
                  <a:pt x="50" y="85"/>
                  <a:pt x="50" y="85"/>
                  <a:pt x="50" y="85"/>
                </a:cubicBezTo>
                <a:cubicBezTo>
                  <a:pt x="41" y="85"/>
                  <a:pt x="41" y="85"/>
                  <a:pt x="41" y="85"/>
                </a:cubicBezTo>
                <a:cubicBezTo>
                  <a:pt x="41" y="72"/>
                  <a:pt x="41" y="72"/>
                  <a:pt x="41" y="72"/>
                </a:cubicBezTo>
                <a:cubicBezTo>
                  <a:pt x="41" y="71"/>
                  <a:pt x="40" y="71"/>
                  <a:pt x="39" y="70"/>
                </a:cubicBezTo>
                <a:cubicBezTo>
                  <a:pt x="33" y="66"/>
                  <a:pt x="28" y="59"/>
                  <a:pt x="28" y="51"/>
                </a:cubicBezTo>
                <a:cubicBezTo>
                  <a:pt x="28" y="45"/>
                  <a:pt x="30" y="39"/>
                  <a:pt x="34" y="35"/>
                </a:cubicBezTo>
                <a:cubicBezTo>
                  <a:pt x="39" y="31"/>
                  <a:pt x="44" y="29"/>
                  <a:pt x="50" y="29"/>
                </a:cubicBezTo>
                <a:cubicBezTo>
                  <a:pt x="50" y="23"/>
                  <a:pt x="50" y="23"/>
                  <a:pt x="50" y="23"/>
                </a:cubicBezTo>
                <a:close/>
                <a:moveTo>
                  <a:pt x="50" y="0"/>
                </a:moveTo>
                <a:cubicBezTo>
                  <a:pt x="50" y="18"/>
                  <a:pt x="50" y="18"/>
                  <a:pt x="50" y="18"/>
                </a:cubicBezTo>
                <a:cubicBezTo>
                  <a:pt x="49" y="18"/>
                  <a:pt x="48" y="17"/>
                  <a:pt x="48" y="15"/>
                </a:cubicBezTo>
                <a:cubicBezTo>
                  <a:pt x="48" y="3"/>
                  <a:pt x="48" y="3"/>
                  <a:pt x="48" y="3"/>
                </a:cubicBezTo>
                <a:cubicBezTo>
                  <a:pt x="48" y="2"/>
                  <a:pt x="49" y="1"/>
                  <a:pt x="50" y="0"/>
                </a:cubicBezTo>
                <a:close/>
                <a:moveTo>
                  <a:pt x="25" y="80"/>
                </a:moveTo>
                <a:cubicBezTo>
                  <a:pt x="25" y="73"/>
                  <a:pt x="25" y="73"/>
                  <a:pt x="25" y="73"/>
                </a:cubicBezTo>
                <a:cubicBezTo>
                  <a:pt x="26" y="73"/>
                  <a:pt x="27" y="73"/>
                  <a:pt x="27" y="74"/>
                </a:cubicBezTo>
                <a:cubicBezTo>
                  <a:pt x="28" y="75"/>
                  <a:pt x="28" y="77"/>
                  <a:pt x="27" y="78"/>
                </a:cubicBezTo>
                <a:cubicBezTo>
                  <a:pt x="25" y="80"/>
                  <a:pt x="25" y="80"/>
                  <a:pt x="25" y="80"/>
                </a:cubicBezTo>
                <a:close/>
                <a:moveTo>
                  <a:pt x="25" y="28"/>
                </a:moveTo>
                <a:cubicBezTo>
                  <a:pt x="25" y="22"/>
                  <a:pt x="25" y="22"/>
                  <a:pt x="25" y="22"/>
                </a:cubicBezTo>
                <a:cubicBezTo>
                  <a:pt x="27" y="24"/>
                  <a:pt x="27" y="24"/>
                  <a:pt x="27" y="24"/>
                </a:cubicBezTo>
                <a:cubicBezTo>
                  <a:pt x="28" y="25"/>
                  <a:pt x="28" y="27"/>
                  <a:pt x="27" y="28"/>
                </a:cubicBezTo>
                <a:cubicBezTo>
                  <a:pt x="27" y="28"/>
                  <a:pt x="26" y="28"/>
                  <a:pt x="25" y="28"/>
                </a:cubicBezTo>
                <a:close/>
                <a:moveTo>
                  <a:pt x="25" y="39"/>
                </a:moveTo>
                <a:cubicBezTo>
                  <a:pt x="23" y="42"/>
                  <a:pt x="22" y="46"/>
                  <a:pt x="22" y="51"/>
                </a:cubicBezTo>
                <a:cubicBezTo>
                  <a:pt x="22" y="55"/>
                  <a:pt x="23" y="59"/>
                  <a:pt x="25" y="63"/>
                </a:cubicBezTo>
                <a:cubicBezTo>
                  <a:pt x="25" y="39"/>
                  <a:pt x="25" y="39"/>
                  <a:pt x="25" y="39"/>
                </a:cubicBezTo>
                <a:close/>
                <a:moveTo>
                  <a:pt x="25" y="22"/>
                </a:moveTo>
                <a:cubicBezTo>
                  <a:pt x="25" y="28"/>
                  <a:pt x="25" y="28"/>
                  <a:pt x="25" y="28"/>
                </a:cubicBezTo>
                <a:cubicBezTo>
                  <a:pt x="25" y="28"/>
                  <a:pt x="24" y="28"/>
                  <a:pt x="23" y="28"/>
                </a:cubicBezTo>
                <a:cubicBezTo>
                  <a:pt x="23" y="28"/>
                  <a:pt x="23" y="28"/>
                  <a:pt x="23" y="28"/>
                </a:cubicBezTo>
                <a:cubicBezTo>
                  <a:pt x="15" y="19"/>
                  <a:pt x="15" y="19"/>
                  <a:pt x="15" y="19"/>
                </a:cubicBezTo>
                <a:cubicBezTo>
                  <a:pt x="14" y="18"/>
                  <a:pt x="14" y="16"/>
                  <a:pt x="15" y="15"/>
                </a:cubicBezTo>
                <a:cubicBezTo>
                  <a:pt x="16" y="14"/>
                  <a:pt x="17" y="14"/>
                  <a:pt x="18" y="15"/>
                </a:cubicBezTo>
                <a:cubicBezTo>
                  <a:pt x="25" y="22"/>
                  <a:pt x="25" y="22"/>
                  <a:pt x="25" y="22"/>
                </a:cubicBezTo>
                <a:close/>
                <a:moveTo>
                  <a:pt x="25" y="73"/>
                </a:moveTo>
                <a:cubicBezTo>
                  <a:pt x="25" y="80"/>
                  <a:pt x="25" y="80"/>
                  <a:pt x="25" y="80"/>
                </a:cubicBezTo>
                <a:cubicBezTo>
                  <a:pt x="18" y="86"/>
                  <a:pt x="18" y="86"/>
                  <a:pt x="18" y="86"/>
                </a:cubicBezTo>
                <a:cubicBezTo>
                  <a:pt x="17" y="87"/>
                  <a:pt x="16" y="87"/>
                  <a:pt x="15" y="86"/>
                </a:cubicBezTo>
                <a:cubicBezTo>
                  <a:pt x="14" y="85"/>
                  <a:pt x="14" y="84"/>
                  <a:pt x="15" y="83"/>
                </a:cubicBezTo>
                <a:cubicBezTo>
                  <a:pt x="23" y="74"/>
                  <a:pt x="23" y="74"/>
                  <a:pt x="23" y="74"/>
                </a:cubicBezTo>
                <a:cubicBezTo>
                  <a:pt x="23" y="74"/>
                  <a:pt x="23" y="74"/>
                  <a:pt x="23" y="74"/>
                </a:cubicBezTo>
                <a:cubicBezTo>
                  <a:pt x="24" y="74"/>
                  <a:pt x="25" y="73"/>
                  <a:pt x="25" y="73"/>
                </a:cubicBezTo>
                <a:close/>
                <a:moveTo>
                  <a:pt x="18" y="51"/>
                </a:moveTo>
                <a:cubicBezTo>
                  <a:pt x="18" y="51"/>
                  <a:pt x="18" y="51"/>
                  <a:pt x="18" y="51"/>
                </a:cubicBezTo>
                <a:cubicBezTo>
                  <a:pt x="18" y="49"/>
                  <a:pt x="16" y="48"/>
                  <a:pt x="15" y="48"/>
                </a:cubicBezTo>
                <a:cubicBezTo>
                  <a:pt x="3" y="48"/>
                  <a:pt x="3" y="48"/>
                  <a:pt x="3" y="48"/>
                </a:cubicBezTo>
                <a:cubicBezTo>
                  <a:pt x="1" y="48"/>
                  <a:pt x="0" y="49"/>
                  <a:pt x="0" y="51"/>
                </a:cubicBezTo>
                <a:cubicBezTo>
                  <a:pt x="0" y="52"/>
                  <a:pt x="1" y="53"/>
                  <a:pt x="3" y="53"/>
                </a:cubicBezTo>
                <a:cubicBezTo>
                  <a:pt x="15" y="53"/>
                  <a:pt x="15" y="53"/>
                  <a:pt x="15" y="53"/>
                </a:cubicBezTo>
                <a:cubicBezTo>
                  <a:pt x="16" y="53"/>
                  <a:pt x="18" y="52"/>
                  <a:pt x="18" y="5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4" name="Freeform 94"/>
          <p:cNvSpPr/>
          <p:nvPr/>
        </p:nvSpPr>
        <p:spPr bwMode="auto">
          <a:xfrm>
            <a:off x="6476745" y="2321327"/>
            <a:ext cx="47613" cy="45232"/>
          </a:xfrm>
          <a:custGeom>
            <a:avLst/>
            <a:gdLst>
              <a:gd name="T0" fmla="*/ 28 w 29"/>
              <a:gd name="T1" fmla="*/ 16 h 28"/>
              <a:gd name="T2" fmla="*/ 12 w 29"/>
              <a:gd name="T3" fmla="*/ 27 h 28"/>
              <a:gd name="T4" fmla="*/ 1 w 29"/>
              <a:gd name="T5" fmla="*/ 12 h 28"/>
              <a:gd name="T6" fmla="*/ 17 w 29"/>
              <a:gd name="T7" fmla="*/ 1 h 28"/>
              <a:gd name="T8" fmla="*/ 28 w 29"/>
              <a:gd name="T9" fmla="*/ 16 h 28"/>
            </a:gdLst>
            <a:ahLst/>
            <a:cxnLst>
              <a:cxn ang="0">
                <a:pos x="T0" y="T1"/>
              </a:cxn>
              <a:cxn ang="0">
                <a:pos x="T2" y="T3"/>
              </a:cxn>
              <a:cxn ang="0">
                <a:pos x="T4" y="T5"/>
              </a:cxn>
              <a:cxn ang="0">
                <a:pos x="T6" y="T7"/>
              </a:cxn>
              <a:cxn ang="0">
                <a:pos x="T8" y="T9"/>
              </a:cxn>
            </a:cxnLst>
            <a:rect l="0" t="0" r="r" b="b"/>
            <a:pathLst>
              <a:path w="29" h="28">
                <a:moveTo>
                  <a:pt x="28" y="16"/>
                </a:moveTo>
                <a:cubicBezTo>
                  <a:pt x="26" y="23"/>
                  <a:pt x="19" y="28"/>
                  <a:pt x="12" y="27"/>
                </a:cubicBezTo>
                <a:cubicBezTo>
                  <a:pt x="5" y="26"/>
                  <a:pt x="0" y="19"/>
                  <a:pt x="1" y="12"/>
                </a:cubicBezTo>
                <a:cubicBezTo>
                  <a:pt x="3" y="4"/>
                  <a:pt x="10" y="0"/>
                  <a:pt x="17" y="1"/>
                </a:cubicBezTo>
                <a:cubicBezTo>
                  <a:pt x="24" y="2"/>
                  <a:pt x="29" y="9"/>
                  <a:pt x="28" y="16"/>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5" name="Freeform 95"/>
          <p:cNvSpPr/>
          <p:nvPr/>
        </p:nvSpPr>
        <p:spPr bwMode="auto">
          <a:xfrm>
            <a:off x="6466032" y="2184441"/>
            <a:ext cx="44042" cy="147599"/>
          </a:xfrm>
          <a:custGeom>
            <a:avLst/>
            <a:gdLst>
              <a:gd name="T0" fmla="*/ 27 w 27"/>
              <a:gd name="T1" fmla="*/ 90 h 91"/>
              <a:gd name="T2" fmla="*/ 12 w 27"/>
              <a:gd name="T3" fmla="*/ 14 h 91"/>
              <a:gd name="T4" fmla="*/ 1 w 27"/>
              <a:gd name="T5" fmla="*/ 0 h 91"/>
              <a:gd name="T6" fmla="*/ 17 w 27"/>
              <a:gd name="T7" fmla="*/ 91 h 91"/>
              <a:gd name="T8" fmla="*/ 27 w 27"/>
              <a:gd name="T9" fmla="*/ 90 h 91"/>
            </a:gdLst>
            <a:ahLst/>
            <a:cxnLst>
              <a:cxn ang="0">
                <a:pos x="T0" y="T1"/>
              </a:cxn>
              <a:cxn ang="0">
                <a:pos x="T2" y="T3"/>
              </a:cxn>
              <a:cxn ang="0">
                <a:pos x="T4" y="T5"/>
              </a:cxn>
              <a:cxn ang="0">
                <a:pos x="T6" y="T7"/>
              </a:cxn>
              <a:cxn ang="0">
                <a:pos x="T8" y="T9"/>
              </a:cxn>
            </a:cxnLst>
            <a:rect l="0" t="0" r="r" b="b"/>
            <a:pathLst>
              <a:path w="27" h="91">
                <a:moveTo>
                  <a:pt x="27" y="90"/>
                </a:moveTo>
                <a:cubicBezTo>
                  <a:pt x="27" y="90"/>
                  <a:pt x="12" y="14"/>
                  <a:pt x="12" y="14"/>
                </a:cubicBezTo>
                <a:cubicBezTo>
                  <a:pt x="12" y="14"/>
                  <a:pt x="3" y="0"/>
                  <a:pt x="1" y="0"/>
                </a:cubicBezTo>
                <a:cubicBezTo>
                  <a:pt x="0" y="0"/>
                  <a:pt x="17" y="91"/>
                  <a:pt x="17" y="91"/>
                </a:cubicBezTo>
                <a:lnTo>
                  <a:pt x="27" y="9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6" name="Freeform 96"/>
          <p:cNvSpPr/>
          <p:nvPr/>
        </p:nvSpPr>
        <p:spPr bwMode="auto">
          <a:xfrm>
            <a:off x="6496981" y="2208247"/>
            <a:ext cx="95225" cy="127364"/>
          </a:xfrm>
          <a:custGeom>
            <a:avLst/>
            <a:gdLst>
              <a:gd name="T0" fmla="*/ 1 w 80"/>
              <a:gd name="T1" fmla="*/ 99 h 107"/>
              <a:gd name="T2" fmla="*/ 60 w 80"/>
              <a:gd name="T3" fmla="*/ 13 h 107"/>
              <a:gd name="T4" fmla="*/ 80 w 80"/>
              <a:gd name="T5" fmla="*/ 0 h 107"/>
              <a:gd name="T6" fmla="*/ 71 w 80"/>
              <a:gd name="T7" fmla="*/ 21 h 107"/>
              <a:gd name="T8" fmla="*/ 12 w 80"/>
              <a:gd name="T9" fmla="*/ 107 h 107"/>
              <a:gd name="T10" fmla="*/ 0 w 80"/>
              <a:gd name="T11" fmla="*/ 100 h 107"/>
              <a:gd name="T12" fmla="*/ 1 w 80"/>
              <a:gd name="T13" fmla="*/ 99 h 107"/>
            </a:gdLst>
            <a:ahLst/>
            <a:cxnLst>
              <a:cxn ang="0">
                <a:pos x="T0" y="T1"/>
              </a:cxn>
              <a:cxn ang="0">
                <a:pos x="T2" y="T3"/>
              </a:cxn>
              <a:cxn ang="0">
                <a:pos x="T4" y="T5"/>
              </a:cxn>
              <a:cxn ang="0">
                <a:pos x="T6" y="T7"/>
              </a:cxn>
              <a:cxn ang="0">
                <a:pos x="T8" y="T9"/>
              </a:cxn>
              <a:cxn ang="0">
                <a:pos x="T10" y="T11"/>
              </a:cxn>
              <a:cxn ang="0">
                <a:pos x="T12" y="T13"/>
              </a:cxn>
            </a:cxnLst>
            <a:rect l="0" t="0" r="r" b="b"/>
            <a:pathLst>
              <a:path w="80" h="107">
                <a:moveTo>
                  <a:pt x="1" y="99"/>
                </a:moveTo>
                <a:lnTo>
                  <a:pt x="60" y="13"/>
                </a:lnTo>
                <a:lnTo>
                  <a:pt x="80" y="0"/>
                </a:lnTo>
                <a:lnTo>
                  <a:pt x="71" y="21"/>
                </a:lnTo>
                <a:lnTo>
                  <a:pt x="12" y="107"/>
                </a:lnTo>
                <a:lnTo>
                  <a:pt x="0" y="100"/>
                </a:lnTo>
                <a:lnTo>
                  <a:pt x="1" y="9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7" name="Freeform 97"/>
          <p:cNvSpPr/>
          <p:nvPr/>
        </p:nvSpPr>
        <p:spPr bwMode="auto">
          <a:xfrm>
            <a:off x="6488649" y="2355846"/>
            <a:ext cx="11903" cy="23806"/>
          </a:xfrm>
          <a:custGeom>
            <a:avLst/>
            <a:gdLst>
              <a:gd name="T0" fmla="*/ 2 w 7"/>
              <a:gd name="T1" fmla="*/ 3 h 15"/>
              <a:gd name="T2" fmla="*/ 5 w 7"/>
              <a:gd name="T3" fmla="*/ 1 h 15"/>
              <a:gd name="T4" fmla="*/ 7 w 7"/>
              <a:gd name="T5" fmla="*/ 3 h 15"/>
              <a:gd name="T6" fmla="*/ 5 w 7"/>
              <a:gd name="T7" fmla="*/ 13 h 15"/>
              <a:gd name="T8" fmla="*/ 3 w 7"/>
              <a:gd name="T9" fmla="*/ 15 h 15"/>
              <a:gd name="T10" fmla="*/ 1 w 7"/>
              <a:gd name="T11" fmla="*/ 12 h 15"/>
              <a:gd name="T12" fmla="*/ 2 w 7"/>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7" h="15">
                <a:moveTo>
                  <a:pt x="2" y="3"/>
                </a:moveTo>
                <a:cubicBezTo>
                  <a:pt x="3" y="1"/>
                  <a:pt x="4" y="0"/>
                  <a:pt x="5" y="1"/>
                </a:cubicBezTo>
                <a:cubicBezTo>
                  <a:pt x="6" y="1"/>
                  <a:pt x="7" y="2"/>
                  <a:pt x="7" y="3"/>
                </a:cubicBezTo>
                <a:cubicBezTo>
                  <a:pt x="5" y="13"/>
                  <a:pt x="5" y="13"/>
                  <a:pt x="5" y="13"/>
                </a:cubicBezTo>
                <a:cubicBezTo>
                  <a:pt x="5" y="14"/>
                  <a:pt x="4" y="15"/>
                  <a:pt x="3" y="15"/>
                </a:cubicBezTo>
                <a:cubicBezTo>
                  <a:pt x="1" y="15"/>
                  <a:pt x="0" y="13"/>
                  <a:pt x="1" y="12"/>
                </a:cubicBezTo>
                <a:lnTo>
                  <a:pt x="2" y="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8" name="Freeform 98"/>
          <p:cNvSpPr>
            <a:spLocks noEditPoints="1"/>
          </p:cNvSpPr>
          <p:nvPr/>
        </p:nvSpPr>
        <p:spPr bwMode="auto">
          <a:xfrm>
            <a:off x="6450559" y="1150057"/>
            <a:ext cx="165454" cy="177357"/>
          </a:xfrm>
          <a:custGeom>
            <a:avLst/>
            <a:gdLst>
              <a:gd name="T0" fmla="*/ 78 w 101"/>
              <a:gd name="T1" fmla="*/ 50 h 109"/>
              <a:gd name="T2" fmla="*/ 76 w 101"/>
              <a:gd name="T3" fmla="*/ 62 h 109"/>
              <a:gd name="T4" fmla="*/ 76 w 101"/>
              <a:gd name="T5" fmla="*/ 73 h 109"/>
              <a:gd name="T6" fmla="*/ 78 w 101"/>
              <a:gd name="T7" fmla="*/ 73 h 109"/>
              <a:gd name="T8" fmla="*/ 86 w 101"/>
              <a:gd name="T9" fmla="*/ 86 h 109"/>
              <a:gd name="T10" fmla="*/ 76 w 101"/>
              <a:gd name="T11" fmla="*/ 79 h 109"/>
              <a:gd name="T12" fmla="*/ 76 w 101"/>
              <a:gd name="T13" fmla="*/ 22 h 109"/>
              <a:gd name="T14" fmla="*/ 86 w 101"/>
              <a:gd name="T15" fmla="*/ 15 h 109"/>
              <a:gd name="T16" fmla="*/ 78 w 101"/>
              <a:gd name="T17" fmla="*/ 27 h 109"/>
              <a:gd name="T18" fmla="*/ 76 w 101"/>
              <a:gd name="T19" fmla="*/ 28 h 109"/>
              <a:gd name="T20" fmla="*/ 99 w 101"/>
              <a:gd name="T21" fmla="*/ 48 h 109"/>
              <a:gd name="T22" fmla="*/ 84 w 101"/>
              <a:gd name="T23" fmla="*/ 50 h 109"/>
              <a:gd name="T24" fmla="*/ 99 w 101"/>
              <a:gd name="T25" fmla="*/ 53 h 109"/>
              <a:gd name="T26" fmla="*/ 99 w 101"/>
              <a:gd name="T27" fmla="*/ 48 h 109"/>
              <a:gd name="T28" fmla="*/ 53 w 101"/>
              <a:gd name="T29" fmla="*/ 109 h 109"/>
              <a:gd name="T30" fmla="*/ 66 w 101"/>
              <a:gd name="T31" fmla="*/ 73 h 109"/>
              <a:gd name="T32" fmla="*/ 76 w 101"/>
              <a:gd name="T33" fmla="*/ 38 h 109"/>
              <a:gd name="T34" fmla="*/ 51 w 101"/>
              <a:gd name="T35" fmla="*/ 28 h 109"/>
              <a:gd name="T36" fmla="*/ 73 w 101"/>
              <a:gd name="T37" fmla="*/ 50 h 109"/>
              <a:gd name="T38" fmla="*/ 62 w 101"/>
              <a:gd name="T39" fmla="*/ 69 h 109"/>
              <a:gd name="T40" fmla="*/ 61 w 101"/>
              <a:gd name="T41" fmla="*/ 84 h 109"/>
              <a:gd name="T42" fmla="*/ 51 w 101"/>
              <a:gd name="T43" fmla="*/ 109 h 109"/>
              <a:gd name="T44" fmla="*/ 76 w 101"/>
              <a:gd name="T45" fmla="*/ 28 h 109"/>
              <a:gd name="T46" fmla="*/ 74 w 101"/>
              <a:gd name="T47" fmla="*/ 23 h 109"/>
              <a:gd name="T48" fmla="*/ 76 w 101"/>
              <a:gd name="T49" fmla="*/ 73 h 109"/>
              <a:gd name="T50" fmla="*/ 74 w 101"/>
              <a:gd name="T51" fmla="*/ 77 h 109"/>
              <a:gd name="T52" fmla="*/ 76 w 101"/>
              <a:gd name="T53" fmla="*/ 73 h 109"/>
              <a:gd name="T54" fmla="*/ 51 w 101"/>
              <a:gd name="T55" fmla="*/ 0 h 109"/>
              <a:gd name="T56" fmla="*/ 53 w 101"/>
              <a:gd name="T57" fmla="*/ 2 h 109"/>
              <a:gd name="T58" fmla="*/ 51 w 101"/>
              <a:gd name="T59" fmla="*/ 17 h 109"/>
              <a:gd name="T60" fmla="*/ 51 w 101"/>
              <a:gd name="T61" fmla="*/ 22 h 109"/>
              <a:gd name="T62" fmla="*/ 26 w 101"/>
              <a:gd name="T63" fmla="*/ 62 h 109"/>
              <a:gd name="T64" fmla="*/ 35 w 101"/>
              <a:gd name="T65" fmla="*/ 95 h 109"/>
              <a:gd name="T66" fmla="*/ 51 w 101"/>
              <a:gd name="T67" fmla="*/ 109 h 109"/>
              <a:gd name="T68" fmla="*/ 41 w 101"/>
              <a:gd name="T69" fmla="*/ 84 h 109"/>
              <a:gd name="T70" fmla="*/ 40 w 101"/>
              <a:gd name="T71" fmla="*/ 69 h 109"/>
              <a:gd name="T72" fmla="*/ 35 w 101"/>
              <a:gd name="T73" fmla="*/ 35 h 109"/>
              <a:gd name="T74" fmla="*/ 51 w 101"/>
              <a:gd name="T75" fmla="*/ 22 h 109"/>
              <a:gd name="T76" fmla="*/ 51 w 101"/>
              <a:gd name="T77" fmla="*/ 17 h 109"/>
              <a:gd name="T78" fmla="*/ 48 w 101"/>
              <a:gd name="T79" fmla="*/ 2 h 109"/>
              <a:gd name="T80" fmla="*/ 26 w 101"/>
              <a:gd name="T81" fmla="*/ 79 h 109"/>
              <a:gd name="T82" fmla="*/ 28 w 101"/>
              <a:gd name="T83" fmla="*/ 73 h 109"/>
              <a:gd name="T84" fmla="*/ 26 w 101"/>
              <a:gd name="T85" fmla="*/ 79 h 109"/>
              <a:gd name="T86" fmla="*/ 26 w 101"/>
              <a:gd name="T87" fmla="*/ 21 h 109"/>
              <a:gd name="T88" fmla="*/ 28 w 101"/>
              <a:gd name="T89" fmla="*/ 27 h 109"/>
              <a:gd name="T90" fmla="*/ 26 w 101"/>
              <a:gd name="T91" fmla="*/ 38 h 109"/>
              <a:gd name="T92" fmla="*/ 26 w 101"/>
              <a:gd name="T93" fmla="*/ 62 h 109"/>
              <a:gd name="T94" fmla="*/ 26 w 101"/>
              <a:gd name="T95" fmla="*/ 21 h 109"/>
              <a:gd name="T96" fmla="*/ 24 w 101"/>
              <a:gd name="T97" fmla="*/ 27 h 109"/>
              <a:gd name="T98" fmla="*/ 15 w 101"/>
              <a:gd name="T99" fmla="*/ 18 h 109"/>
              <a:gd name="T100" fmla="*/ 19 w 101"/>
              <a:gd name="T101" fmla="*/ 15 h 109"/>
              <a:gd name="T102" fmla="*/ 26 w 101"/>
              <a:gd name="T103" fmla="*/ 73 h 109"/>
              <a:gd name="T104" fmla="*/ 19 w 101"/>
              <a:gd name="T105" fmla="*/ 86 h 109"/>
              <a:gd name="T106" fmla="*/ 15 w 101"/>
              <a:gd name="T107" fmla="*/ 82 h 109"/>
              <a:gd name="T108" fmla="*/ 24 w 101"/>
              <a:gd name="T109" fmla="*/ 73 h 109"/>
              <a:gd name="T110" fmla="*/ 18 w 101"/>
              <a:gd name="T111" fmla="*/ 50 h 109"/>
              <a:gd name="T112" fmla="*/ 15 w 101"/>
              <a:gd name="T113" fmla="*/ 48 h 109"/>
              <a:gd name="T114" fmla="*/ 0 w 101"/>
              <a:gd name="T115" fmla="*/ 50 h 109"/>
              <a:gd name="T116" fmla="*/ 15 w 101"/>
              <a:gd name="T117"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09">
                <a:moveTo>
                  <a:pt x="76" y="62"/>
                </a:moveTo>
                <a:cubicBezTo>
                  <a:pt x="78" y="58"/>
                  <a:pt x="78" y="54"/>
                  <a:pt x="78" y="50"/>
                </a:cubicBezTo>
                <a:cubicBezTo>
                  <a:pt x="78" y="46"/>
                  <a:pt x="78" y="42"/>
                  <a:pt x="76" y="38"/>
                </a:cubicBezTo>
                <a:cubicBezTo>
                  <a:pt x="76" y="62"/>
                  <a:pt x="76" y="62"/>
                  <a:pt x="76" y="62"/>
                </a:cubicBezTo>
                <a:close/>
                <a:moveTo>
                  <a:pt x="76" y="79"/>
                </a:moveTo>
                <a:cubicBezTo>
                  <a:pt x="76" y="73"/>
                  <a:pt x="76" y="73"/>
                  <a:pt x="76" y="73"/>
                </a:cubicBezTo>
                <a:cubicBezTo>
                  <a:pt x="77" y="73"/>
                  <a:pt x="77" y="73"/>
                  <a:pt x="78" y="73"/>
                </a:cubicBezTo>
                <a:cubicBezTo>
                  <a:pt x="78" y="73"/>
                  <a:pt x="78" y="73"/>
                  <a:pt x="78" y="73"/>
                </a:cubicBezTo>
                <a:cubicBezTo>
                  <a:pt x="86" y="82"/>
                  <a:pt x="86" y="82"/>
                  <a:pt x="86" y="82"/>
                </a:cubicBezTo>
                <a:cubicBezTo>
                  <a:pt x="87" y="83"/>
                  <a:pt x="87" y="85"/>
                  <a:pt x="86" y="86"/>
                </a:cubicBezTo>
                <a:cubicBezTo>
                  <a:pt x="85" y="87"/>
                  <a:pt x="84" y="87"/>
                  <a:pt x="83" y="86"/>
                </a:cubicBezTo>
                <a:cubicBezTo>
                  <a:pt x="76" y="79"/>
                  <a:pt x="76" y="79"/>
                  <a:pt x="76" y="79"/>
                </a:cubicBezTo>
                <a:close/>
                <a:moveTo>
                  <a:pt x="76" y="28"/>
                </a:moveTo>
                <a:cubicBezTo>
                  <a:pt x="76" y="22"/>
                  <a:pt x="76" y="22"/>
                  <a:pt x="76" y="22"/>
                </a:cubicBezTo>
                <a:cubicBezTo>
                  <a:pt x="83" y="15"/>
                  <a:pt x="83" y="15"/>
                  <a:pt x="83" y="15"/>
                </a:cubicBezTo>
                <a:cubicBezTo>
                  <a:pt x="84" y="14"/>
                  <a:pt x="85" y="14"/>
                  <a:pt x="86" y="15"/>
                </a:cubicBezTo>
                <a:cubicBezTo>
                  <a:pt x="87" y="16"/>
                  <a:pt x="87" y="17"/>
                  <a:pt x="86" y="18"/>
                </a:cubicBezTo>
                <a:cubicBezTo>
                  <a:pt x="78" y="27"/>
                  <a:pt x="78" y="27"/>
                  <a:pt x="78" y="27"/>
                </a:cubicBezTo>
                <a:cubicBezTo>
                  <a:pt x="78" y="27"/>
                  <a:pt x="78" y="27"/>
                  <a:pt x="78" y="27"/>
                </a:cubicBezTo>
                <a:cubicBezTo>
                  <a:pt x="77" y="28"/>
                  <a:pt x="77" y="28"/>
                  <a:pt x="76" y="28"/>
                </a:cubicBezTo>
                <a:close/>
                <a:moveTo>
                  <a:pt x="99" y="48"/>
                </a:moveTo>
                <a:cubicBezTo>
                  <a:pt x="99" y="48"/>
                  <a:pt x="99" y="48"/>
                  <a:pt x="99" y="48"/>
                </a:cubicBezTo>
                <a:cubicBezTo>
                  <a:pt x="86" y="48"/>
                  <a:pt x="86" y="48"/>
                  <a:pt x="86" y="48"/>
                </a:cubicBezTo>
                <a:cubicBezTo>
                  <a:pt x="85" y="48"/>
                  <a:pt x="84" y="49"/>
                  <a:pt x="84" y="50"/>
                </a:cubicBezTo>
                <a:cubicBezTo>
                  <a:pt x="84" y="52"/>
                  <a:pt x="85" y="53"/>
                  <a:pt x="86" y="53"/>
                </a:cubicBezTo>
                <a:cubicBezTo>
                  <a:pt x="99" y="53"/>
                  <a:pt x="99" y="53"/>
                  <a:pt x="99" y="53"/>
                </a:cubicBezTo>
                <a:cubicBezTo>
                  <a:pt x="100" y="53"/>
                  <a:pt x="101" y="52"/>
                  <a:pt x="101" y="50"/>
                </a:cubicBezTo>
                <a:cubicBezTo>
                  <a:pt x="101" y="49"/>
                  <a:pt x="100" y="48"/>
                  <a:pt x="99" y="48"/>
                </a:cubicBezTo>
                <a:close/>
                <a:moveTo>
                  <a:pt x="51" y="109"/>
                </a:moveTo>
                <a:cubicBezTo>
                  <a:pt x="53" y="109"/>
                  <a:pt x="53" y="109"/>
                  <a:pt x="53" y="109"/>
                </a:cubicBezTo>
                <a:cubicBezTo>
                  <a:pt x="60" y="109"/>
                  <a:pt x="66" y="103"/>
                  <a:pt x="66" y="95"/>
                </a:cubicBezTo>
                <a:cubicBezTo>
                  <a:pt x="66" y="73"/>
                  <a:pt x="66" y="73"/>
                  <a:pt x="66" y="73"/>
                </a:cubicBezTo>
                <a:cubicBezTo>
                  <a:pt x="70" y="70"/>
                  <a:pt x="74" y="67"/>
                  <a:pt x="76" y="62"/>
                </a:cubicBezTo>
                <a:cubicBezTo>
                  <a:pt x="76" y="38"/>
                  <a:pt x="76" y="38"/>
                  <a:pt x="76" y="38"/>
                </a:cubicBezTo>
                <a:cubicBezTo>
                  <a:pt x="71" y="29"/>
                  <a:pt x="62" y="22"/>
                  <a:pt x="51" y="22"/>
                </a:cubicBezTo>
                <a:cubicBezTo>
                  <a:pt x="51" y="28"/>
                  <a:pt x="51" y="28"/>
                  <a:pt x="51" y="28"/>
                </a:cubicBezTo>
                <a:cubicBezTo>
                  <a:pt x="57" y="28"/>
                  <a:pt x="62" y="31"/>
                  <a:pt x="66" y="35"/>
                </a:cubicBezTo>
                <a:cubicBezTo>
                  <a:pt x="70" y="39"/>
                  <a:pt x="73" y="44"/>
                  <a:pt x="73" y="50"/>
                </a:cubicBezTo>
                <a:cubicBezTo>
                  <a:pt x="73" y="58"/>
                  <a:pt x="68" y="65"/>
                  <a:pt x="62" y="69"/>
                </a:cubicBezTo>
                <a:cubicBezTo>
                  <a:pt x="62" y="69"/>
                  <a:pt x="62" y="69"/>
                  <a:pt x="62" y="69"/>
                </a:cubicBezTo>
                <a:cubicBezTo>
                  <a:pt x="61" y="70"/>
                  <a:pt x="61" y="71"/>
                  <a:pt x="61" y="72"/>
                </a:cubicBezTo>
                <a:cubicBezTo>
                  <a:pt x="61" y="84"/>
                  <a:pt x="61" y="84"/>
                  <a:pt x="61" y="84"/>
                </a:cubicBezTo>
                <a:cubicBezTo>
                  <a:pt x="51" y="84"/>
                  <a:pt x="51" y="84"/>
                  <a:pt x="51" y="84"/>
                </a:cubicBezTo>
                <a:cubicBezTo>
                  <a:pt x="51" y="109"/>
                  <a:pt x="51" y="109"/>
                  <a:pt x="51" y="109"/>
                </a:cubicBezTo>
                <a:close/>
                <a:moveTo>
                  <a:pt x="76" y="22"/>
                </a:moveTo>
                <a:cubicBezTo>
                  <a:pt x="76" y="28"/>
                  <a:pt x="76" y="28"/>
                  <a:pt x="76" y="28"/>
                </a:cubicBezTo>
                <a:cubicBezTo>
                  <a:pt x="75" y="28"/>
                  <a:pt x="75" y="28"/>
                  <a:pt x="74" y="27"/>
                </a:cubicBezTo>
                <a:cubicBezTo>
                  <a:pt x="73" y="26"/>
                  <a:pt x="73" y="24"/>
                  <a:pt x="74" y="23"/>
                </a:cubicBezTo>
                <a:cubicBezTo>
                  <a:pt x="76" y="22"/>
                  <a:pt x="76" y="22"/>
                  <a:pt x="76" y="22"/>
                </a:cubicBezTo>
                <a:close/>
                <a:moveTo>
                  <a:pt x="76" y="73"/>
                </a:moveTo>
                <a:cubicBezTo>
                  <a:pt x="76" y="79"/>
                  <a:pt x="76" y="79"/>
                  <a:pt x="76" y="79"/>
                </a:cubicBezTo>
                <a:cubicBezTo>
                  <a:pt x="74" y="77"/>
                  <a:pt x="74" y="77"/>
                  <a:pt x="74" y="77"/>
                </a:cubicBezTo>
                <a:cubicBezTo>
                  <a:pt x="73" y="76"/>
                  <a:pt x="73" y="74"/>
                  <a:pt x="74" y="73"/>
                </a:cubicBezTo>
                <a:cubicBezTo>
                  <a:pt x="75" y="73"/>
                  <a:pt x="75" y="73"/>
                  <a:pt x="76" y="73"/>
                </a:cubicBezTo>
                <a:close/>
                <a:moveTo>
                  <a:pt x="51" y="17"/>
                </a:moveTo>
                <a:cubicBezTo>
                  <a:pt x="51" y="0"/>
                  <a:pt x="51" y="0"/>
                  <a:pt x="51" y="0"/>
                </a:cubicBezTo>
                <a:cubicBezTo>
                  <a:pt x="51" y="0"/>
                  <a:pt x="51" y="0"/>
                  <a:pt x="51" y="0"/>
                </a:cubicBezTo>
                <a:cubicBezTo>
                  <a:pt x="52" y="0"/>
                  <a:pt x="53" y="1"/>
                  <a:pt x="53" y="2"/>
                </a:cubicBezTo>
                <a:cubicBezTo>
                  <a:pt x="53" y="15"/>
                  <a:pt x="53" y="15"/>
                  <a:pt x="53" y="15"/>
                </a:cubicBezTo>
                <a:cubicBezTo>
                  <a:pt x="53" y="16"/>
                  <a:pt x="52" y="17"/>
                  <a:pt x="51" y="17"/>
                </a:cubicBezTo>
                <a:cubicBezTo>
                  <a:pt x="51" y="17"/>
                  <a:pt x="51" y="17"/>
                  <a:pt x="51" y="17"/>
                </a:cubicBezTo>
                <a:close/>
                <a:moveTo>
                  <a:pt x="51" y="22"/>
                </a:moveTo>
                <a:cubicBezTo>
                  <a:pt x="40" y="22"/>
                  <a:pt x="30" y="29"/>
                  <a:pt x="26" y="38"/>
                </a:cubicBezTo>
                <a:cubicBezTo>
                  <a:pt x="26" y="62"/>
                  <a:pt x="26" y="62"/>
                  <a:pt x="26" y="62"/>
                </a:cubicBezTo>
                <a:cubicBezTo>
                  <a:pt x="28" y="67"/>
                  <a:pt x="31" y="71"/>
                  <a:pt x="35" y="74"/>
                </a:cubicBezTo>
                <a:cubicBezTo>
                  <a:pt x="35" y="95"/>
                  <a:pt x="35" y="95"/>
                  <a:pt x="35" y="95"/>
                </a:cubicBezTo>
                <a:cubicBezTo>
                  <a:pt x="35" y="103"/>
                  <a:pt x="42" y="109"/>
                  <a:pt x="49" y="109"/>
                </a:cubicBezTo>
                <a:cubicBezTo>
                  <a:pt x="51" y="109"/>
                  <a:pt x="51" y="109"/>
                  <a:pt x="51" y="109"/>
                </a:cubicBezTo>
                <a:cubicBezTo>
                  <a:pt x="51" y="84"/>
                  <a:pt x="51" y="84"/>
                  <a:pt x="51" y="84"/>
                </a:cubicBezTo>
                <a:cubicBezTo>
                  <a:pt x="41" y="84"/>
                  <a:pt x="41" y="84"/>
                  <a:pt x="41" y="84"/>
                </a:cubicBezTo>
                <a:cubicBezTo>
                  <a:pt x="41" y="72"/>
                  <a:pt x="41" y="72"/>
                  <a:pt x="41" y="72"/>
                </a:cubicBezTo>
                <a:cubicBezTo>
                  <a:pt x="41" y="71"/>
                  <a:pt x="41" y="70"/>
                  <a:pt x="40" y="69"/>
                </a:cubicBezTo>
                <a:cubicBezTo>
                  <a:pt x="33" y="66"/>
                  <a:pt x="28" y="58"/>
                  <a:pt x="28" y="50"/>
                </a:cubicBezTo>
                <a:cubicBezTo>
                  <a:pt x="28" y="44"/>
                  <a:pt x="31" y="39"/>
                  <a:pt x="35" y="35"/>
                </a:cubicBezTo>
                <a:cubicBezTo>
                  <a:pt x="39" y="31"/>
                  <a:pt x="44" y="28"/>
                  <a:pt x="51" y="28"/>
                </a:cubicBezTo>
                <a:cubicBezTo>
                  <a:pt x="51" y="22"/>
                  <a:pt x="51" y="22"/>
                  <a:pt x="51" y="22"/>
                </a:cubicBezTo>
                <a:close/>
                <a:moveTo>
                  <a:pt x="51" y="0"/>
                </a:moveTo>
                <a:cubicBezTo>
                  <a:pt x="51" y="17"/>
                  <a:pt x="51" y="17"/>
                  <a:pt x="51" y="17"/>
                </a:cubicBezTo>
                <a:cubicBezTo>
                  <a:pt x="49" y="17"/>
                  <a:pt x="48" y="16"/>
                  <a:pt x="48" y="15"/>
                </a:cubicBezTo>
                <a:cubicBezTo>
                  <a:pt x="48" y="2"/>
                  <a:pt x="48" y="2"/>
                  <a:pt x="48" y="2"/>
                </a:cubicBezTo>
                <a:cubicBezTo>
                  <a:pt x="48" y="1"/>
                  <a:pt x="49" y="0"/>
                  <a:pt x="51" y="0"/>
                </a:cubicBezTo>
                <a:close/>
                <a:moveTo>
                  <a:pt x="26" y="79"/>
                </a:moveTo>
                <a:cubicBezTo>
                  <a:pt x="26" y="73"/>
                  <a:pt x="26" y="73"/>
                  <a:pt x="26" y="73"/>
                </a:cubicBezTo>
                <a:cubicBezTo>
                  <a:pt x="26" y="73"/>
                  <a:pt x="27" y="73"/>
                  <a:pt x="28" y="73"/>
                </a:cubicBezTo>
                <a:cubicBezTo>
                  <a:pt x="29" y="74"/>
                  <a:pt x="29" y="76"/>
                  <a:pt x="28" y="77"/>
                </a:cubicBezTo>
                <a:cubicBezTo>
                  <a:pt x="26" y="79"/>
                  <a:pt x="26" y="79"/>
                  <a:pt x="26" y="79"/>
                </a:cubicBezTo>
                <a:close/>
                <a:moveTo>
                  <a:pt x="26" y="28"/>
                </a:moveTo>
                <a:cubicBezTo>
                  <a:pt x="26" y="21"/>
                  <a:pt x="26" y="21"/>
                  <a:pt x="26" y="21"/>
                </a:cubicBezTo>
                <a:cubicBezTo>
                  <a:pt x="28" y="23"/>
                  <a:pt x="28" y="23"/>
                  <a:pt x="28" y="23"/>
                </a:cubicBezTo>
                <a:cubicBezTo>
                  <a:pt x="29" y="24"/>
                  <a:pt x="29" y="26"/>
                  <a:pt x="28" y="27"/>
                </a:cubicBezTo>
                <a:cubicBezTo>
                  <a:pt x="27" y="28"/>
                  <a:pt x="26" y="28"/>
                  <a:pt x="26" y="28"/>
                </a:cubicBezTo>
                <a:close/>
                <a:moveTo>
                  <a:pt x="26" y="38"/>
                </a:moveTo>
                <a:cubicBezTo>
                  <a:pt x="24" y="42"/>
                  <a:pt x="23" y="46"/>
                  <a:pt x="23" y="50"/>
                </a:cubicBezTo>
                <a:cubicBezTo>
                  <a:pt x="23" y="55"/>
                  <a:pt x="24" y="59"/>
                  <a:pt x="26" y="62"/>
                </a:cubicBezTo>
                <a:cubicBezTo>
                  <a:pt x="26" y="38"/>
                  <a:pt x="26" y="38"/>
                  <a:pt x="26" y="38"/>
                </a:cubicBezTo>
                <a:close/>
                <a:moveTo>
                  <a:pt x="26" y="21"/>
                </a:moveTo>
                <a:cubicBezTo>
                  <a:pt x="26" y="28"/>
                  <a:pt x="26" y="28"/>
                  <a:pt x="26" y="28"/>
                </a:cubicBezTo>
                <a:cubicBezTo>
                  <a:pt x="25" y="28"/>
                  <a:pt x="24" y="27"/>
                  <a:pt x="24" y="27"/>
                </a:cubicBezTo>
                <a:cubicBezTo>
                  <a:pt x="24" y="27"/>
                  <a:pt x="24" y="27"/>
                  <a:pt x="24" y="27"/>
                </a:cubicBezTo>
                <a:cubicBezTo>
                  <a:pt x="15" y="18"/>
                  <a:pt x="15" y="18"/>
                  <a:pt x="15" y="18"/>
                </a:cubicBezTo>
                <a:cubicBezTo>
                  <a:pt x="14" y="17"/>
                  <a:pt x="14" y="16"/>
                  <a:pt x="15" y="15"/>
                </a:cubicBezTo>
                <a:cubicBezTo>
                  <a:pt x="16" y="14"/>
                  <a:pt x="18" y="14"/>
                  <a:pt x="19" y="15"/>
                </a:cubicBezTo>
                <a:cubicBezTo>
                  <a:pt x="26" y="21"/>
                  <a:pt x="26" y="21"/>
                  <a:pt x="26" y="21"/>
                </a:cubicBezTo>
                <a:close/>
                <a:moveTo>
                  <a:pt x="26" y="73"/>
                </a:moveTo>
                <a:cubicBezTo>
                  <a:pt x="26" y="79"/>
                  <a:pt x="26" y="79"/>
                  <a:pt x="26" y="79"/>
                </a:cubicBezTo>
                <a:cubicBezTo>
                  <a:pt x="19" y="86"/>
                  <a:pt x="19" y="86"/>
                  <a:pt x="19" y="86"/>
                </a:cubicBezTo>
                <a:cubicBezTo>
                  <a:pt x="18" y="87"/>
                  <a:pt x="16" y="87"/>
                  <a:pt x="15" y="86"/>
                </a:cubicBezTo>
                <a:cubicBezTo>
                  <a:pt x="14" y="85"/>
                  <a:pt x="14" y="83"/>
                  <a:pt x="15" y="82"/>
                </a:cubicBezTo>
                <a:cubicBezTo>
                  <a:pt x="24" y="73"/>
                  <a:pt x="24" y="73"/>
                  <a:pt x="24" y="73"/>
                </a:cubicBezTo>
                <a:cubicBezTo>
                  <a:pt x="24" y="73"/>
                  <a:pt x="24" y="73"/>
                  <a:pt x="24" y="73"/>
                </a:cubicBezTo>
                <a:cubicBezTo>
                  <a:pt x="24" y="73"/>
                  <a:pt x="25" y="73"/>
                  <a:pt x="26" y="73"/>
                </a:cubicBezTo>
                <a:close/>
                <a:moveTo>
                  <a:pt x="18" y="50"/>
                </a:moveTo>
                <a:cubicBezTo>
                  <a:pt x="18" y="50"/>
                  <a:pt x="18" y="50"/>
                  <a:pt x="18" y="50"/>
                </a:cubicBezTo>
                <a:cubicBezTo>
                  <a:pt x="18" y="49"/>
                  <a:pt x="17" y="48"/>
                  <a:pt x="15" y="48"/>
                </a:cubicBezTo>
                <a:cubicBezTo>
                  <a:pt x="3" y="48"/>
                  <a:pt x="3" y="48"/>
                  <a:pt x="3" y="48"/>
                </a:cubicBezTo>
                <a:cubicBezTo>
                  <a:pt x="2" y="48"/>
                  <a:pt x="0" y="49"/>
                  <a:pt x="0" y="50"/>
                </a:cubicBezTo>
                <a:cubicBezTo>
                  <a:pt x="0" y="52"/>
                  <a:pt x="2" y="53"/>
                  <a:pt x="3" y="53"/>
                </a:cubicBezTo>
                <a:cubicBezTo>
                  <a:pt x="15" y="53"/>
                  <a:pt x="15" y="53"/>
                  <a:pt x="15" y="53"/>
                </a:cubicBezTo>
                <a:cubicBezTo>
                  <a:pt x="17" y="53"/>
                  <a:pt x="18" y="52"/>
                  <a:pt x="18" y="5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9" name="矩形 108"/>
          <p:cNvSpPr/>
          <p:nvPr/>
        </p:nvSpPr>
        <p:spPr>
          <a:xfrm>
            <a:off x="785786" y="642924"/>
            <a:ext cx="4493538" cy="461665"/>
          </a:xfrm>
          <a:prstGeom prst="rect">
            <a:avLst/>
          </a:prstGeom>
        </p:spPr>
        <p:txBody>
          <a:bodyPr wrap="none">
            <a:spAutoFit/>
          </a:bodyPr>
          <a:lstStyle/>
          <a:p>
            <a:pPr marL="0" marR="0" lvl="0" indent="0" algn="l" defTabSz="685800" rtl="0" eaLnBrk="1" fontAlgn="auto" latinLnBrk="0" hangingPunct="1">
              <a:lnSpc>
                <a:spcPct val="100000"/>
              </a:lnSpc>
              <a:spcBef>
                <a:spcPts val="0"/>
              </a:spcBef>
              <a:spcAft>
                <a:spcPts val="0"/>
              </a:spcAft>
              <a:buClrTx/>
              <a:buSzTx/>
              <a:buFontTx/>
              <a:buNone/>
              <a:defRPr/>
            </a:pPr>
            <a:r>
              <a:rPr kumimoji="0" lang="zh-CN" altLang="en-US" sz="2400"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三、小规模纳税人纳税期的选择</a:t>
            </a:r>
            <a:endParaRPr kumimoji="0" lang="zh-CN" altLang="en-US" sz="2400"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110" name="Rectangle 1"/>
          <p:cNvSpPr>
            <a:spLocks noChangeArrowheads="1"/>
          </p:cNvSpPr>
          <p:nvPr/>
        </p:nvSpPr>
        <p:spPr bwMode="auto">
          <a:xfrm>
            <a:off x="285720" y="1071553"/>
            <a:ext cx="8858280" cy="3831818"/>
          </a:xfrm>
          <a:prstGeom prst="rect">
            <a:avLst/>
          </a:prstGeom>
          <a:noFill/>
          <a:ln w="9525">
            <a:noFill/>
            <a:miter lim="800000"/>
          </a:ln>
          <a:effectLst/>
        </p:spPr>
        <p:txBody>
          <a:bodyPr vert="horz" wrap="square" lIns="91440" tIns="45720" rIns="91440" bIns="45720" numCol="1" anchor="ctr" anchorCtr="0" compatLnSpc="1">
            <a:spAutoFit/>
          </a:bodyPr>
          <a:lstStyle/>
          <a:p>
            <a:pPr marL="0" marR="0" lvl="0" indent="0" algn="l" defTabSz="914400" rtl="0" eaLnBrk="0" fontAlgn="auto" latinLnBrk="0" hangingPunct="0">
              <a:lnSpc>
                <a:spcPct val="150000"/>
              </a:lnSpc>
              <a:spcBef>
                <a:spcPts val="0"/>
              </a:spcBef>
              <a:spcAft>
                <a:spcPts val="0"/>
              </a:spcAft>
              <a:buClrTx/>
              <a:buSzTx/>
              <a:buFont typeface="Wingdings" panose="05000000000000000000" pitchFamily="2" charset="2"/>
              <a:buChar char="Ø"/>
              <a:defRPr/>
            </a:pPr>
            <a:r>
              <a:rPr kumimoji="0" lang="en-US" altLang="zh-CN"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仿宋_GB2312" charset="-122"/>
              </a:rPr>
              <a:t> </a:t>
            </a:r>
            <a:r>
              <a:rPr kumimoji="0" lang="zh-CN" altLang="en-US"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仿宋_GB2312" charset="-122"/>
              </a:rPr>
              <a:t>公告明确</a:t>
            </a:r>
            <a:r>
              <a:rPr kumimoji="0" lang="en-US" altLang="zh-CN"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仿宋_GB2312" charset="-122"/>
              </a:rPr>
              <a:t>:</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仿宋_GB2312" charset="-122"/>
              </a:rPr>
              <a:t>按照固定期限纳税的小规模纳税人可以根据自己的实际经营情况选择实行按月纳税或按季纳税。为确保年度内纳税人的纳税期限相对稳定，同时也明确了一经选择，一个会计年度内不得变更。 </a:t>
            </a:r>
            <a:r>
              <a:rPr kumimoji="0" lang="zh-CN" altLang="en-US"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仿宋_GB2312" charset="-122"/>
              </a:rPr>
              <a:t>（会计年度指：公历</a:t>
            </a:r>
            <a:r>
              <a:rPr kumimoji="0" lang="en-US" altLang="en-US" sz="1800" b="1" i="0" u="none" strike="noStrike" kern="1200" cap="none" spc="0" normalizeH="0" baseline="0" noProof="0" dirty="0">
                <a:ln>
                  <a:noFill/>
                </a:ln>
                <a:solidFill>
                  <a:srgbClr val="FF0000"/>
                </a:solidFill>
                <a:effectLst/>
                <a:uLnTx/>
                <a:uFillTx/>
                <a:latin typeface="+mn-lt"/>
                <a:ea typeface="+mn-ea"/>
                <a:cs typeface="仿宋_GB2312" charset="-122"/>
              </a:rPr>
              <a:t>1</a:t>
            </a:r>
            <a:r>
              <a:rPr kumimoji="0" lang="zh-CN" altLang="en-US"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仿宋_GB2312" charset="-122"/>
              </a:rPr>
              <a:t>月</a:t>
            </a:r>
            <a:r>
              <a:rPr kumimoji="0" lang="en-US" altLang="en-US" sz="1800" b="1" i="0" u="none" strike="noStrike" kern="1200" cap="none" spc="0" normalizeH="0" baseline="0" noProof="0" dirty="0">
                <a:ln>
                  <a:noFill/>
                </a:ln>
                <a:solidFill>
                  <a:srgbClr val="FF0000"/>
                </a:solidFill>
                <a:effectLst/>
                <a:uLnTx/>
                <a:uFillTx/>
                <a:latin typeface="+mn-lt"/>
                <a:ea typeface="+mn-ea"/>
                <a:cs typeface="仿宋_GB2312" charset="-122"/>
              </a:rPr>
              <a:t>1</a:t>
            </a:r>
            <a:r>
              <a:rPr kumimoji="0" lang="zh-CN" altLang="en-US"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仿宋_GB2312" charset="-122"/>
              </a:rPr>
              <a:t>日起至</a:t>
            </a:r>
            <a:r>
              <a:rPr kumimoji="0" lang="en-US" altLang="en-US" sz="1800" b="1" i="0" u="none" strike="noStrike" kern="1200" cap="none" spc="0" normalizeH="0" baseline="0" noProof="0" dirty="0">
                <a:ln>
                  <a:noFill/>
                </a:ln>
                <a:solidFill>
                  <a:srgbClr val="FF0000"/>
                </a:solidFill>
                <a:effectLst/>
                <a:uLnTx/>
                <a:uFillTx/>
                <a:latin typeface="+mn-lt"/>
                <a:ea typeface="+mn-ea"/>
                <a:cs typeface="仿宋_GB2312" charset="-122"/>
              </a:rPr>
              <a:t>12</a:t>
            </a:r>
            <a:r>
              <a:rPr kumimoji="0" lang="zh-CN" altLang="en-US"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仿宋_GB2312" charset="-122"/>
              </a:rPr>
              <a:t>月</a:t>
            </a:r>
            <a:r>
              <a:rPr kumimoji="0" lang="en-US" altLang="en-US" sz="1800" b="1" i="0" u="none" strike="noStrike" kern="1200" cap="none" spc="0" normalizeH="0" baseline="0" noProof="0" dirty="0">
                <a:ln>
                  <a:noFill/>
                </a:ln>
                <a:solidFill>
                  <a:srgbClr val="FF0000"/>
                </a:solidFill>
                <a:effectLst/>
                <a:uLnTx/>
                <a:uFillTx/>
                <a:latin typeface="+mn-lt"/>
                <a:ea typeface="+mn-ea"/>
                <a:cs typeface="仿宋_GB2312" charset="-122"/>
              </a:rPr>
              <a:t>31</a:t>
            </a:r>
            <a:r>
              <a:rPr kumimoji="0" lang="zh-CN" altLang="en-US"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仿宋_GB2312" charset="-122"/>
              </a:rPr>
              <a:t>日止）</a:t>
            </a:r>
            <a:endParaRPr kumimoji="0" lang="en-US" altLang="zh-CN"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仿宋_GB2312" charset="-122"/>
            </a:endParaRPr>
          </a:p>
          <a:p>
            <a:pPr marL="0" marR="0" lvl="0" indent="0" algn="l" defTabSz="914400" rtl="0" eaLnBrk="0" fontAlgn="auto" latinLnBrk="0" hangingPunct="0">
              <a:lnSpc>
                <a:spcPct val="150000"/>
              </a:lnSpc>
              <a:spcBef>
                <a:spcPts val="0"/>
              </a:spcBef>
              <a:spcAft>
                <a:spcPts val="0"/>
              </a:spcAft>
              <a:buClrTx/>
              <a:buSzTx/>
              <a:buFont typeface="Wingdings" panose="05000000000000000000" pitchFamily="2" charset="2"/>
              <a:buChar char="Ø"/>
              <a:defRPr/>
            </a:pPr>
            <a:r>
              <a:rPr kumimoji="0" lang="en-US" altLang="zh-CN"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仿宋_GB2312" charset="-122"/>
              </a:rPr>
              <a:t> </a:t>
            </a:r>
            <a:r>
              <a:rPr kumimoji="0" lang="zh-CN" altLang="en-US"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仿宋_GB2312" charset="-122"/>
              </a:rPr>
              <a:t>举例说明</a:t>
            </a:r>
            <a:r>
              <a:rPr kumimoji="0" lang="en-US" altLang="zh-CN"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仿宋_GB2312" charset="-122"/>
              </a:rPr>
              <a:t>:</a:t>
            </a:r>
            <a:r>
              <a:rPr kumimoji="0" lang="zh-CN" altLang="en-US"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仿宋_GB2312" charset="-122"/>
              </a:rPr>
              <a:t>情况</a:t>
            </a:r>
            <a:r>
              <a:rPr kumimoji="0" lang="en-US" altLang="en-US" sz="1800" b="1" i="0" u="none" strike="noStrike" kern="1200" cap="none" spc="0" normalizeH="0" baseline="0" noProof="0" dirty="0">
                <a:ln>
                  <a:noFill/>
                </a:ln>
                <a:solidFill>
                  <a:srgbClr val="FF0000"/>
                </a:solidFill>
                <a:effectLst/>
                <a:uLnTx/>
                <a:uFillTx/>
                <a:latin typeface="+mn-lt"/>
                <a:ea typeface="+mn-ea"/>
                <a:cs typeface="仿宋_GB2312" charset="-122"/>
              </a:rPr>
              <a:t>1</a:t>
            </a:r>
            <a:r>
              <a:rPr kumimoji="0" lang="zh-CN" altLang="en-US"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仿宋_GB2312" charset="-122"/>
              </a:rPr>
              <a:t>：</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仿宋_GB2312" charset="-122"/>
              </a:rPr>
              <a:t>某小规模纳税人</a:t>
            </a:r>
            <a:r>
              <a:rPr kumimoji="0" lang="en-US" altLang="en-US" sz="1800" b="0" i="0" u="none" strike="noStrike" kern="1200" cap="none" spc="0" normalizeH="0" baseline="0" noProof="0" dirty="0">
                <a:ln>
                  <a:noFill/>
                </a:ln>
                <a:solidFill>
                  <a:prstClr val="black"/>
                </a:solidFill>
                <a:effectLst/>
                <a:uLnTx/>
                <a:uFillTx/>
                <a:latin typeface="+mn-lt"/>
                <a:ea typeface="+mn-ea"/>
                <a:cs typeface="仿宋_GB2312" charset="-122"/>
              </a:rPr>
              <a:t>2019</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仿宋_GB2312" charset="-122"/>
              </a:rPr>
              <a:t>年</a:t>
            </a:r>
            <a:r>
              <a:rPr kumimoji="0" lang="en-US" altLang="en-US" sz="1800" b="0" i="0" u="none" strike="noStrike" kern="1200" cap="none" spc="0" normalizeH="0" baseline="0" noProof="0" dirty="0">
                <a:ln>
                  <a:noFill/>
                </a:ln>
                <a:solidFill>
                  <a:prstClr val="black"/>
                </a:solidFill>
                <a:effectLst/>
                <a:uLnTx/>
                <a:uFillTx/>
                <a:latin typeface="+mn-lt"/>
                <a:ea typeface="+mn-ea"/>
                <a:cs typeface="仿宋_GB2312" charset="-122"/>
              </a:rPr>
              <a:t>1-3</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仿宋_GB2312" charset="-122"/>
              </a:rPr>
              <a:t>月的销售额分别是</a:t>
            </a:r>
            <a:r>
              <a:rPr kumimoji="0" lang="en-US" altLang="en-US" sz="1800" b="0" i="0" u="none" strike="noStrike" kern="1200" cap="none" spc="0" normalizeH="0" baseline="0" noProof="0" dirty="0">
                <a:ln>
                  <a:noFill/>
                </a:ln>
                <a:solidFill>
                  <a:prstClr val="black"/>
                </a:solidFill>
                <a:effectLst/>
                <a:uLnTx/>
                <a:uFillTx/>
                <a:latin typeface="+mn-lt"/>
                <a:ea typeface="+mn-ea"/>
                <a:cs typeface="仿宋_GB2312" charset="-122"/>
              </a:rPr>
              <a:t>5</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仿宋_GB2312" charset="-122"/>
              </a:rPr>
              <a:t>万元、</a:t>
            </a:r>
            <a:r>
              <a:rPr kumimoji="0" lang="en-US" altLang="en-US" sz="1800" b="0" i="0" u="none" strike="noStrike" kern="1200" cap="none" spc="0" normalizeH="0" baseline="0" noProof="0" dirty="0">
                <a:ln>
                  <a:noFill/>
                </a:ln>
                <a:solidFill>
                  <a:prstClr val="black"/>
                </a:solidFill>
                <a:effectLst/>
                <a:uLnTx/>
                <a:uFillTx/>
                <a:latin typeface="+mn-lt"/>
                <a:ea typeface="+mn-ea"/>
                <a:cs typeface="仿宋_GB2312" charset="-122"/>
              </a:rPr>
              <a:t>11</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仿宋_GB2312" charset="-122"/>
              </a:rPr>
              <a:t>万元和</a:t>
            </a:r>
            <a:r>
              <a:rPr kumimoji="0" lang="en-US" altLang="en-US" sz="1800" b="0" i="0" u="none" strike="noStrike" kern="1200" cap="none" spc="0" normalizeH="0" baseline="0" noProof="0" dirty="0">
                <a:ln>
                  <a:noFill/>
                </a:ln>
                <a:solidFill>
                  <a:prstClr val="black"/>
                </a:solidFill>
                <a:effectLst/>
                <a:uLnTx/>
                <a:uFillTx/>
                <a:latin typeface="+mn-lt"/>
                <a:ea typeface="+mn-ea"/>
                <a:cs typeface="仿宋_GB2312" charset="-122"/>
              </a:rPr>
              <a:t>12</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仿宋_GB2312" charset="-122"/>
              </a:rPr>
              <a:t>万元。如果按月纳税，则只有</a:t>
            </a:r>
            <a:r>
              <a:rPr kumimoji="0" lang="en-US" altLang="en-US" sz="1800" b="0" i="0" u="none" strike="noStrike" kern="1200" cap="none" spc="0" normalizeH="0" baseline="0" noProof="0" dirty="0">
                <a:ln>
                  <a:noFill/>
                </a:ln>
                <a:solidFill>
                  <a:prstClr val="black"/>
                </a:solidFill>
                <a:effectLst/>
                <a:uLnTx/>
                <a:uFillTx/>
                <a:latin typeface="+mn-lt"/>
                <a:ea typeface="+mn-ea"/>
                <a:cs typeface="仿宋_GB2312" charset="-122"/>
              </a:rPr>
              <a:t>1</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仿宋_GB2312" charset="-122"/>
              </a:rPr>
              <a:t>月的</a:t>
            </a:r>
            <a:r>
              <a:rPr kumimoji="0" lang="en-US" altLang="en-US" sz="1800" b="0" i="0" u="none" strike="noStrike" kern="1200" cap="none" spc="0" normalizeH="0" baseline="0" noProof="0" dirty="0">
                <a:ln>
                  <a:noFill/>
                </a:ln>
                <a:solidFill>
                  <a:prstClr val="black"/>
                </a:solidFill>
                <a:effectLst/>
                <a:uLnTx/>
                <a:uFillTx/>
                <a:latin typeface="+mn-lt"/>
                <a:ea typeface="+mn-ea"/>
                <a:cs typeface="仿宋_GB2312" charset="-122"/>
              </a:rPr>
              <a:t>5</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仿宋_GB2312" charset="-122"/>
              </a:rPr>
              <a:t>万元能够享受免税；如果按季纳税，由于该季度销售额为</a:t>
            </a:r>
            <a:r>
              <a:rPr kumimoji="0" lang="en-US" altLang="en-US" sz="1800" b="0" i="0" u="none" strike="noStrike" kern="1200" cap="none" spc="0" normalizeH="0" baseline="0" noProof="0" dirty="0">
                <a:ln>
                  <a:noFill/>
                </a:ln>
                <a:solidFill>
                  <a:prstClr val="black"/>
                </a:solidFill>
                <a:effectLst/>
                <a:uLnTx/>
                <a:uFillTx/>
                <a:latin typeface="+mn-lt"/>
                <a:ea typeface="+mn-ea"/>
                <a:cs typeface="仿宋_GB2312" charset="-122"/>
              </a:rPr>
              <a:t>28</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仿宋_GB2312" charset="-122"/>
              </a:rPr>
              <a:t>万元，全部能享受免税。（该纳税人选择按季纳税能享受更多优惠）</a:t>
            </a:r>
            <a:endPar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仿宋_GB2312" charset="-122"/>
            </a:endParaRPr>
          </a:p>
          <a:p>
            <a:pPr marL="0" marR="0" lvl="0" indent="0" algn="l" defTabSz="914400" rtl="0" eaLnBrk="0" fontAlgn="auto" latinLnBrk="0" hangingPunct="0">
              <a:lnSpc>
                <a:spcPct val="150000"/>
              </a:lnSpc>
              <a:spcBef>
                <a:spcPts val="0"/>
              </a:spcBef>
              <a:spcAft>
                <a:spcPts val="0"/>
              </a:spcAft>
              <a:buClrTx/>
              <a:buSzTx/>
              <a:buFontTx/>
              <a:buNone/>
              <a:defRPr/>
            </a:pPr>
            <a:r>
              <a:rPr kumimoji="0" lang="zh-CN" altLang="en-US"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仿宋_GB2312" charset="-122"/>
              </a:rPr>
              <a:t>情况</a:t>
            </a:r>
            <a:r>
              <a:rPr kumimoji="0" lang="en-US" altLang="en-US" sz="1800" b="1" i="0" u="none" strike="noStrike" kern="1200" cap="none" spc="0" normalizeH="0" baseline="0" noProof="0" dirty="0">
                <a:ln>
                  <a:noFill/>
                </a:ln>
                <a:solidFill>
                  <a:srgbClr val="FF0000"/>
                </a:solidFill>
                <a:effectLst/>
                <a:uLnTx/>
                <a:uFillTx/>
                <a:latin typeface="+mn-lt"/>
                <a:ea typeface="+mn-ea"/>
                <a:cs typeface="仿宋_GB2312" charset="-122"/>
              </a:rPr>
              <a:t>2</a:t>
            </a:r>
            <a:r>
              <a:rPr kumimoji="0" lang="zh-CN" altLang="en-US"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仿宋_GB2312" charset="-122"/>
              </a:rPr>
              <a:t>：</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仿宋_GB2312" charset="-122"/>
              </a:rPr>
              <a:t>某小规模纳税人</a:t>
            </a:r>
            <a:r>
              <a:rPr kumimoji="0" lang="en-US" altLang="en-US" sz="1800" b="0" i="0" u="none" strike="noStrike" kern="1200" cap="none" spc="0" normalizeH="0" baseline="0" noProof="0" dirty="0">
                <a:ln>
                  <a:noFill/>
                </a:ln>
                <a:solidFill>
                  <a:prstClr val="black"/>
                </a:solidFill>
                <a:effectLst/>
                <a:uLnTx/>
                <a:uFillTx/>
                <a:latin typeface="+mn-lt"/>
                <a:ea typeface="+mn-ea"/>
                <a:cs typeface="仿宋_GB2312" charset="-122"/>
              </a:rPr>
              <a:t>2019</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仿宋_GB2312" charset="-122"/>
              </a:rPr>
              <a:t>年</a:t>
            </a:r>
            <a:r>
              <a:rPr kumimoji="0" lang="en-US" altLang="en-US" sz="1800" b="0" i="0" u="none" strike="noStrike" kern="1200" cap="none" spc="0" normalizeH="0" baseline="0" noProof="0" dirty="0">
                <a:ln>
                  <a:noFill/>
                </a:ln>
                <a:solidFill>
                  <a:prstClr val="black"/>
                </a:solidFill>
                <a:effectLst/>
                <a:uLnTx/>
                <a:uFillTx/>
                <a:latin typeface="+mn-lt"/>
                <a:ea typeface="+mn-ea"/>
                <a:cs typeface="仿宋_GB2312" charset="-122"/>
              </a:rPr>
              <a:t>1-3</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仿宋_GB2312" charset="-122"/>
              </a:rPr>
              <a:t>月的销售额分别是</a:t>
            </a:r>
            <a:r>
              <a:rPr kumimoji="0" lang="en-US" altLang="en-US" sz="1800" b="0" i="0" u="none" strike="noStrike" kern="1200" cap="none" spc="0" normalizeH="0" baseline="0" noProof="0" dirty="0">
                <a:ln>
                  <a:noFill/>
                </a:ln>
                <a:solidFill>
                  <a:prstClr val="black"/>
                </a:solidFill>
                <a:effectLst/>
                <a:uLnTx/>
                <a:uFillTx/>
                <a:latin typeface="+mn-lt"/>
                <a:ea typeface="+mn-ea"/>
                <a:cs typeface="仿宋_GB2312" charset="-122"/>
              </a:rPr>
              <a:t>8</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仿宋_GB2312" charset="-122"/>
              </a:rPr>
              <a:t>万元、</a:t>
            </a:r>
            <a:r>
              <a:rPr kumimoji="0" lang="en-US" altLang="en-US" sz="1800" b="0" i="0" u="none" strike="noStrike" kern="1200" cap="none" spc="0" normalizeH="0" baseline="0" noProof="0" dirty="0">
                <a:ln>
                  <a:noFill/>
                </a:ln>
                <a:solidFill>
                  <a:prstClr val="black"/>
                </a:solidFill>
                <a:effectLst/>
                <a:uLnTx/>
                <a:uFillTx/>
                <a:latin typeface="+mn-lt"/>
                <a:ea typeface="+mn-ea"/>
                <a:cs typeface="仿宋_GB2312" charset="-122"/>
              </a:rPr>
              <a:t>11</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仿宋_GB2312" charset="-122"/>
              </a:rPr>
              <a:t>万元和</a:t>
            </a:r>
            <a:r>
              <a:rPr kumimoji="0" lang="en-US" altLang="en-US" sz="1800" b="0" i="0" u="none" strike="noStrike" kern="1200" cap="none" spc="0" normalizeH="0" baseline="0" noProof="0" dirty="0">
                <a:ln>
                  <a:noFill/>
                </a:ln>
                <a:solidFill>
                  <a:prstClr val="black"/>
                </a:solidFill>
                <a:effectLst/>
                <a:uLnTx/>
                <a:uFillTx/>
                <a:latin typeface="+mn-lt"/>
                <a:ea typeface="+mn-ea"/>
                <a:cs typeface="仿宋_GB2312" charset="-122"/>
              </a:rPr>
              <a:t>12</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仿宋_GB2312" charset="-122"/>
              </a:rPr>
              <a:t>万元，如果按月纳税，</a:t>
            </a:r>
            <a:r>
              <a:rPr kumimoji="0" lang="en-US" altLang="en-US" sz="1800" b="0" i="0" u="none" strike="noStrike" kern="1200" cap="none" spc="0" normalizeH="0" baseline="0" noProof="0" dirty="0">
                <a:ln>
                  <a:noFill/>
                </a:ln>
                <a:solidFill>
                  <a:prstClr val="black"/>
                </a:solidFill>
                <a:effectLst/>
                <a:uLnTx/>
                <a:uFillTx/>
                <a:latin typeface="+mn-lt"/>
                <a:ea typeface="+mn-ea"/>
                <a:cs typeface="仿宋_GB2312" charset="-122"/>
              </a:rPr>
              <a:t>1</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仿宋_GB2312" charset="-122"/>
              </a:rPr>
              <a:t>月份的</a:t>
            </a:r>
            <a:r>
              <a:rPr kumimoji="0" lang="en-US" altLang="en-US" sz="1800" b="0" i="0" u="none" strike="noStrike" kern="1200" cap="none" spc="0" normalizeH="0" baseline="0" noProof="0" dirty="0">
                <a:ln>
                  <a:noFill/>
                </a:ln>
                <a:solidFill>
                  <a:prstClr val="black"/>
                </a:solidFill>
                <a:effectLst/>
                <a:uLnTx/>
                <a:uFillTx/>
                <a:latin typeface="+mn-lt"/>
                <a:ea typeface="+mn-ea"/>
                <a:cs typeface="仿宋_GB2312" charset="-122"/>
              </a:rPr>
              <a:t>8</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仿宋_GB2312" charset="-122"/>
              </a:rPr>
              <a:t>万元能够享受免税，如果按季纳税，由于该季度销售额</a:t>
            </a:r>
            <a:r>
              <a:rPr kumimoji="0" lang="en-US" altLang="en-US" sz="1800" b="0" i="0" u="none" strike="noStrike" kern="1200" cap="none" spc="0" normalizeH="0" baseline="0" noProof="0" dirty="0">
                <a:ln>
                  <a:noFill/>
                </a:ln>
                <a:solidFill>
                  <a:prstClr val="black"/>
                </a:solidFill>
                <a:effectLst/>
                <a:uLnTx/>
                <a:uFillTx/>
                <a:latin typeface="+mn-lt"/>
                <a:ea typeface="+mn-ea"/>
                <a:cs typeface="仿宋_GB2312" charset="-122"/>
              </a:rPr>
              <a:t>31</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仿宋_GB2312" charset="-122"/>
              </a:rPr>
              <a:t>万元已超过免税标准，</a:t>
            </a:r>
            <a:r>
              <a:rPr kumimoji="0" lang="en-US" altLang="zh-CN"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仿宋_GB2312" charset="-122"/>
              </a:rPr>
              <a:t>3</a:t>
            </a:r>
            <a:r>
              <a:rPr kumimoji="0" lang="en-US" altLang="en-US" sz="1800" b="0" i="0" u="none" strike="noStrike" kern="1200" cap="none" spc="0" normalizeH="0" baseline="0" noProof="0" dirty="0">
                <a:ln>
                  <a:noFill/>
                </a:ln>
                <a:solidFill>
                  <a:prstClr val="black"/>
                </a:solidFill>
                <a:effectLst/>
                <a:uLnTx/>
                <a:uFillTx/>
                <a:latin typeface="+mn-lt"/>
                <a:ea typeface="+mn-ea"/>
                <a:cs typeface="仿宋_GB2312" charset="-122"/>
              </a:rPr>
              <a:t>1</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仿宋_GB2312" charset="-122"/>
              </a:rPr>
              <a:t>万元均无法享受免税。（该纳税人选择按月纳税能享受更多优惠）</a:t>
            </a:r>
            <a:endPar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宋体" panose="02010600030101010101" pitchFamily="2" charset="-122"/>
            </a:endParaRPr>
          </a:p>
        </p:txBody>
      </p:sp>
      <p:sp>
        <p:nvSpPr>
          <p:cNvPr id="111" name="圆角矩形 25"/>
          <p:cNvSpPr/>
          <p:nvPr/>
        </p:nvSpPr>
        <p:spPr>
          <a:xfrm>
            <a:off x="4859976" y="233763"/>
            <a:ext cx="2915565" cy="360423"/>
          </a:xfrm>
          <a:prstGeom prst="roundRect">
            <a:avLst>
              <a:gd name="adj" fmla="val 50000"/>
            </a:avLst>
          </a:prstGeom>
          <a:solidFill>
            <a:srgbClr val="C1000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
        <p:nvSpPr>
          <p:cNvPr id="112" name="椭圆 111"/>
          <p:cNvSpPr/>
          <p:nvPr/>
        </p:nvSpPr>
        <p:spPr>
          <a:xfrm>
            <a:off x="4644008" y="198005"/>
            <a:ext cx="431936" cy="431936"/>
          </a:xfrm>
          <a:prstGeom prst="ellipse">
            <a:avLst/>
          </a:prstGeom>
          <a:solidFill>
            <a:srgbClr val="C10001"/>
          </a:solidFill>
          <a:ln w="57150" cap="flat" cmpd="sng" algn="ctr">
            <a:solidFill>
              <a:sysClr val="window" lastClr="FFFFFF"/>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
        <p:nvSpPr>
          <p:cNvPr id="113" name="标题 4"/>
          <p:cNvSpPr txBox="1"/>
          <p:nvPr/>
        </p:nvSpPr>
        <p:spPr>
          <a:xfrm>
            <a:off x="4644008" y="333598"/>
            <a:ext cx="431936" cy="373257"/>
          </a:xfrm>
          <a:prstGeom prst="rect">
            <a:avLst/>
          </a:prstGeom>
        </p:spPr>
        <p:txBody>
          <a:bodyPr vert="horz" lIns="68562" tIns="34281" rIns="68562" bIns="34281"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pPr>
            <a:r>
              <a:rPr lang="en-US" altLang="zh-CN" sz="2100" b="1" dirty="0">
                <a:solidFill>
                  <a:prstClr val="white"/>
                </a:solidFill>
                <a:latin typeface="微软雅黑" panose="020B0503020204020204" pitchFamily="34" charset="-122"/>
                <a:ea typeface="微软雅黑" panose="020B0503020204020204" pitchFamily="34" charset="-122"/>
              </a:rPr>
              <a:t>3</a:t>
            </a:r>
            <a:endParaRPr lang="zh-CN" altLang="en-US" sz="825" b="1" dirty="0">
              <a:solidFill>
                <a:prstClr val="white"/>
              </a:solidFill>
              <a:latin typeface="微软雅黑" panose="020B0503020204020204" pitchFamily="34" charset="-122"/>
              <a:ea typeface="微软雅黑" panose="020B0503020204020204" pitchFamily="34" charset="-122"/>
            </a:endParaRPr>
          </a:p>
          <a:p>
            <a:pPr fontAlgn="auto">
              <a:spcAft>
                <a:spcPts val="0"/>
              </a:spcAft>
            </a:pPr>
            <a:endParaRPr lang="en-US" altLang="zh-CN" sz="1050" b="1" dirty="0">
              <a:solidFill>
                <a:prstClr val="white"/>
              </a:solidFill>
              <a:latin typeface="微软雅黑" panose="020B0503020204020204" pitchFamily="34" charset="-122"/>
              <a:ea typeface="微软雅黑" panose="020B0503020204020204" pitchFamily="34" charset="-122"/>
            </a:endParaRPr>
          </a:p>
        </p:txBody>
      </p:sp>
      <p:sp>
        <p:nvSpPr>
          <p:cNvPr id="114" name="标题 4"/>
          <p:cNvSpPr txBox="1"/>
          <p:nvPr/>
        </p:nvSpPr>
        <p:spPr>
          <a:xfrm>
            <a:off x="5129936" y="246691"/>
            <a:ext cx="2699597" cy="355021"/>
          </a:xfrm>
          <a:prstGeom prst="rect">
            <a:avLst/>
          </a:prstGeom>
        </p:spPr>
        <p:txBody>
          <a:bodyPr vert="horz" lIns="68562" tIns="34281" rIns="68562" bIns="34281"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pPr>
            <a:r>
              <a:rPr lang="zh-CN" altLang="en-US" sz="1800" b="1" dirty="0">
                <a:solidFill>
                  <a:srgbClr val="FFFFFF"/>
                </a:solidFill>
                <a:ea typeface="微软雅黑" panose="020B0503020204020204" pitchFamily="34" charset="-122"/>
                <a:sym typeface="Arial" panose="020B0604020202020204" pitchFamily="34" charset="0"/>
              </a:rPr>
              <a:t>４号公告口径</a:t>
            </a:r>
            <a:r>
              <a:rPr lang="zh-CN" altLang="en-US" sz="1800" b="1" dirty="0">
                <a:solidFill>
                  <a:srgbClr val="FFFFFF"/>
                </a:solidFill>
                <a:latin typeface="Century Schoolbook" panose="02040604050505020304"/>
                <a:ea typeface="微软雅黑" panose="020B0503020204020204" pitchFamily="34" charset="-122"/>
                <a:sym typeface="Arial" panose="020B0604020202020204" pitchFamily="34" charset="0"/>
              </a:rPr>
              <a:t>解读</a:t>
            </a:r>
            <a:endParaRPr lang="zh-CN" altLang="en-US" sz="1800" b="1" dirty="0">
              <a:solidFill>
                <a:srgbClr val="FFFFFF"/>
              </a:solidFill>
              <a:latin typeface="Century Schoolbook" panose="02040604050505020304"/>
              <a:ea typeface="微软雅黑" panose="020B0503020204020204" pitchFamily="34" charset="-122"/>
              <a:sym typeface="Arial" panose="020B0604020202020204" pitchFamily="34" charset="0"/>
            </a:endParaRPr>
          </a:p>
        </p:txBody>
      </p:sp>
      <p:sp>
        <p:nvSpPr>
          <p:cNvPr id="115" name="右箭头 29"/>
          <p:cNvSpPr/>
          <p:nvPr/>
        </p:nvSpPr>
        <p:spPr>
          <a:xfrm>
            <a:off x="7397597" y="333598"/>
            <a:ext cx="215968" cy="141755"/>
          </a:xfrm>
          <a:prstGeom prst="rightArrow">
            <a:avLst/>
          </a:prstGeom>
          <a:solidFill>
            <a:sysClr val="window" lastClr="FFFFFF"/>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Tree>
  </p:cSld>
  <p:clrMapOvr>
    <a:masterClrMapping/>
  </p:clrMapOvr>
  <mc:AlternateContent xmlns:mc="http://schemas.openxmlformats.org/markup-compatibility/2006">
    <mc:Choice xmlns:p14="http://schemas.microsoft.com/office/powerpoint/2010/main" Requires="p14">
      <p:transition spd="slow" p14:dur="1400" advTm="0">
        <p14:doors dir="vert"/>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ppt_x"/>
                                          </p:val>
                                        </p:tav>
                                        <p:tav tm="100000">
                                          <p:val>
                                            <p:strVal val="#ppt_x"/>
                                          </p:val>
                                        </p:tav>
                                      </p:tavLst>
                                    </p:anim>
                                    <p:anim calcmode="lin" valueType="num">
                                      <p:cBhvr additive="base">
                                        <p:cTn id="13" dur="500" fill="hold"/>
                                        <p:tgtEl>
                                          <p:spTgt spid="10"/>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500" fill="hold"/>
                                        <p:tgtEl>
                                          <p:spTgt spid="11"/>
                                        </p:tgtEl>
                                        <p:attrNameLst>
                                          <p:attrName>ppt_x</p:attrName>
                                        </p:attrNameLst>
                                      </p:cBhvr>
                                      <p:tavLst>
                                        <p:tav tm="0">
                                          <p:val>
                                            <p:strVal val="#ppt_x"/>
                                          </p:val>
                                        </p:tav>
                                        <p:tav tm="100000">
                                          <p:val>
                                            <p:strVal val="#ppt_x"/>
                                          </p:val>
                                        </p:tav>
                                      </p:tavLst>
                                    </p:anim>
                                    <p:anim calcmode="lin" valueType="num">
                                      <p:cBhvr additive="base">
                                        <p:cTn id="18" dur="500" fill="hold"/>
                                        <p:tgtEl>
                                          <p:spTgt spid="11"/>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2" fill="hold" grpId="0" nodeType="after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additive="base">
                                        <p:cTn id="22" dur="500" fill="hold"/>
                                        <p:tgtEl>
                                          <p:spTgt spid="13"/>
                                        </p:tgtEl>
                                        <p:attrNameLst>
                                          <p:attrName>ppt_x</p:attrName>
                                        </p:attrNameLst>
                                      </p:cBhvr>
                                      <p:tavLst>
                                        <p:tav tm="0">
                                          <p:val>
                                            <p:strVal val="1+#ppt_w/2"/>
                                          </p:val>
                                        </p:tav>
                                        <p:tav tm="100000">
                                          <p:val>
                                            <p:strVal val="#ppt_x"/>
                                          </p:val>
                                        </p:tav>
                                      </p:tavLst>
                                    </p:anim>
                                    <p:anim calcmode="lin" valueType="num">
                                      <p:cBhvr additive="base">
                                        <p:cTn id="23" dur="500" fill="hold"/>
                                        <p:tgtEl>
                                          <p:spTgt spid="13"/>
                                        </p:tgtEl>
                                        <p:attrNameLst>
                                          <p:attrName>ppt_y</p:attrName>
                                        </p:attrNameLst>
                                      </p:cBhvr>
                                      <p:tavLst>
                                        <p:tav tm="0">
                                          <p:val>
                                            <p:strVal val="#ppt_y"/>
                                          </p:val>
                                        </p:tav>
                                        <p:tav tm="100000">
                                          <p:val>
                                            <p:strVal val="#ppt_y"/>
                                          </p:val>
                                        </p:tav>
                                      </p:tavLst>
                                    </p:anim>
                                  </p:childTnLst>
                                </p:cTn>
                              </p:par>
                              <p:par>
                                <p:cTn id="24" presetID="2" presetClass="entr" presetSubtype="4"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additive="base">
                                        <p:cTn id="26" dur="500" fill="hold"/>
                                        <p:tgtEl>
                                          <p:spTgt spid="14"/>
                                        </p:tgtEl>
                                        <p:attrNameLst>
                                          <p:attrName>ppt_x</p:attrName>
                                        </p:attrNameLst>
                                      </p:cBhvr>
                                      <p:tavLst>
                                        <p:tav tm="0">
                                          <p:val>
                                            <p:strVal val="#ppt_x"/>
                                          </p:val>
                                        </p:tav>
                                        <p:tav tm="100000">
                                          <p:val>
                                            <p:strVal val="#ppt_x"/>
                                          </p:val>
                                        </p:tav>
                                      </p:tavLst>
                                    </p:anim>
                                    <p:anim calcmode="lin" valueType="num">
                                      <p:cBhvr additive="base">
                                        <p:cTn id="27" dur="500" fill="hold"/>
                                        <p:tgtEl>
                                          <p:spTgt spid="14"/>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0"/>
                                  </p:stCondLst>
                                  <p:childTnLst>
                                    <p:set>
                                      <p:cBhvr>
                                        <p:cTn id="29" dur="1" fill="hold">
                                          <p:stCondLst>
                                            <p:cond delay="0"/>
                                          </p:stCondLst>
                                        </p:cTn>
                                        <p:tgtEl>
                                          <p:spTgt spid="15"/>
                                        </p:tgtEl>
                                        <p:attrNameLst>
                                          <p:attrName>style.visibility</p:attrName>
                                        </p:attrNameLst>
                                      </p:cBhvr>
                                      <p:to>
                                        <p:strVal val="visible"/>
                                      </p:to>
                                    </p:set>
                                    <p:anim calcmode="lin" valueType="num">
                                      <p:cBhvr additive="base">
                                        <p:cTn id="30" dur="500" fill="hold"/>
                                        <p:tgtEl>
                                          <p:spTgt spid="15"/>
                                        </p:tgtEl>
                                        <p:attrNameLst>
                                          <p:attrName>ppt_x</p:attrName>
                                        </p:attrNameLst>
                                      </p:cBhvr>
                                      <p:tavLst>
                                        <p:tav tm="0">
                                          <p:val>
                                            <p:strVal val="#ppt_x"/>
                                          </p:val>
                                        </p:tav>
                                        <p:tav tm="100000">
                                          <p:val>
                                            <p:strVal val="#ppt_x"/>
                                          </p:val>
                                        </p:tav>
                                      </p:tavLst>
                                    </p:anim>
                                    <p:anim calcmode="lin" valueType="num">
                                      <p:cBhvr additive="base">
                                        <p:cTn id="31" dur="500" fill="hold"/>
                                        <p:tgtEl>
                                          <p:spTgt spid="15"/>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16"/>
                                        </p:tgtEl>
                                        <p:attrNameLst>
                                          <p:attrName>style.visibility</p:attrName>
                                        </p:attrNameLst>
                                      </p:cBhvr>
                                      <p:to>
                                        <p:strVal val="visible"/>
                                      </p:to>
                                    </p:set>
                                    <p:anim calcmode="lin" valueType="num">
                                      <p:cBhvr additive="base">
                                        <p:cTn id="34" dur="500" fill="hold"/>
                                        <p:tgtEl>
                                          <p:spTgt spid="16"/>
                                        </p:tgtEl>
                                        <p:attrNameLst>
                                          <p:attrName>ppt_x</p:attrName>
                                        </p:attrNameLst>
                                      </p:cBhvr>
                                      <p:tavLst>
                                        <p:tav tm="0">
                                          <p:val>
                                            <p:strVal val="#ppt_x"/>
                                          </p:val>
                                        </p:tav>
                                        <p:tav tm="100000">
                                          <p:val>
                                            <p:strVal val="#ppt_x"/>
                                          </p:val>
                                        </p:tav>
                                      </p:tavLst>
                                    </p:anim>
                                    <p:anim calcmode="lin" valueType="num">
                                      <p:cBhvr additive="base">
                                        <p:cTn id="35" dur="500" fill="hold"/>
                                        <p:tgtEl>
                                          <p:spTgt spid="16"/>
                                        </p:tgtEl>
                                        <p:attrNameLst>
                                          <p:attrName>ppt_y</p:attrName>
                                        </p:attrNameLst>
                                      </p:cBhvr>
                                      <p:tavLst>
                                        <p:tav tm="0">
                                          <p:val>
                                            <p:strVal val="1+#ppt_h/2"/>
                                          </p:val>
                                        </p:tav>
                                        <p:tav tm="100000">
                                          <p:val>
                                            <p:strVal val="#ppt_y"/>
                                          </p:val>
                                        </p:tav>
                                      </p:tavLst>
                                    </p:anim>
                                  </p:childTnLst>
                                </p:cTn>
                              </p:par>
                              <p:par>
                                <p:cTn id="36" presetID="2" presetClass="entr" presetSubtype="3" fill="hold" grpId="0" nodeType="withEffect">
                                  <p:stCondLst>
                                    <p:cond delay="0"/>
                                  </p:stCondLst>
                                  <p:childTnLst>
                                    <p:set>
                                      <p:cBhvr>
                                        <p:cTn id="37" dur="1" fill="hold">
                                          <p:stCondLst>
                                            <p:cond delay="0"/>
                                          </p:stCondLst>
                                        </p:cTn>
                                        <p:tgtEl>
                                          <p:spTgt spid="17"/>
                                        </p:tgtEl>
                                        <p:attrNameLst>
                                          <p:attrName>style.visibility</p:attrName>
                                        </p:attrNameLst>
                                      </p:cBhvr>
                                      <p:to>
                                        <p:strVal val="visible"/>
                                      </p:to>
                                    </p:set>
                                    <p:anim calcmode="lin" valueType="num">
                                      <p:cBhvr additive="base">
                                        <p:cTn id="38" dur="500" fill="hold"/>
                                        <p:tgtEl>
                                          <p:spTgt spid="17"/>
                                        </p:tgtEl>
                                        <p:attrNameLst>
                                          <p:attrName>ppt_x</p:attrName>
                                        </p:attrNameLst>
                                      </p:cBhvr>
                                      <p:tavLst>
                                        <p:tav tm="0">
                                          <p:val>
                                            <p:strVal val="1+#ppt_w/2"/>
                                          </p:val>
                                        </p:tav>
                                        <p:tav tm="100000">
                                          <p:val>
                                            <p:strVal val="#ppt_x"/>
                                          </p:val>
                                        </p:tav>
                                      </p:tavLst>
                                    </p:anim>
                                    <p:anim calcmode="lin" valueType="num">
                                      <p:cBhvr additive="base">
                                        <p:cTn id="39" dur="500" fill="hold"/>
                                        <p:tgtEl>
                                          <p:spTgt spid="17"/>
                                        </p:tgtEl>
                                        <p:attrNameLst>
                                          <p:attrName>ppt_y</p:attrName>
                                        </p:attrNameLst>
                                      </p:cBhvr>
                                      <p:tavLst>
                                        <p:tav tm="0">
                                          <p:val>
                                            <p:strVal val="0-#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18"/>
                                        </p:tgtEl>
                                        <p:attrNameLst>
                                          <p:attrName>style.visibility</p:attrName>
                                        </p:attrNameLst>
                                      </p:cBhvr>
                                      <p:to>
                                        <p:strVal val="visible"/>
                                      </p:to>
                                    </p:set>
                                    <p:anim calcmode="lin" valueType="num">
                                      <p:cBhvr additive="base">
                                        <p:cTn id="42" dur="500" fill="hold"/>
                                        <p:tgtEl>
                                          <p:spTgt spid="18"/>
                                        </p:tgtEl>
                                        <p:attrNameLst>
                                          <p:attrName>ppt_x</p:attrName>
                                        </p:attrNameLst>
                                      </p:cBhvr>
                                      <p:tavLst>
                                        <p:tav tm="0">
                                          <p:val>
                                            <p:strVal val="#ppt_x"/>
                                          </p:val>
                                        </p:tav>
                                        <p:tav tm="100000">
                                          <p:val>
                                            <p:strVal val="#ppt_x"/>
                                          </p:val>
                                        </p:tav>
                                      </p:tavLst>
                                    </p:anim>
                                    <p:anim calcmode="lin" valueType="num">
                                      <p:cBhvr additive="base">
                                        <p:cTn id="43" dur="500" fill="hold"/>
                                        <p:tgtEl>
                                          <p:spTgt spid="18"/>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19"/>
                                        </p:tgtEl>
                                        <p:attrNameLst>
                                          <p:attrName>style.visibility</p:attrName>
                                        </p:attrNameLst>
                                      </p:cBhvr>
                                      <p:to>
                                        <p:strVal val="visible"/>
                                      </p:to>
                                    </p:set>
                                    <p:anim calcmode="lin" valueType="num">
                                      <p:cBhvr additive="base">
                                        <p:cTn id="46" dur="500" fill="hold"/>
                                        <p:tgtEl>
                                          <p:spTgt spid="19"/>
                                        </p:tgtEl>
                                        <p:attrNameLst>
                                          <p:attrName>ppt_x</p:attrName>
                                        </p:attrNameLst>
                                      </p:cBhvr>
                                      <p:tavLst>
                                        <p:tav tm="0">
                                          <p:val>
                                            <p:strVal val="#ppt_x"/>
                                          </p:val>
                                        </p:tav>
                                        <p:tav tm="100000">
                                          <p:val>
                                            <p:strVal val="#ppt_x"/>
                                          </p:val>
                                        </p:tav>
                                      </p:tavLst>
                                    </p:anim>
                                    <p:anim calcmode="lin" valueType="num">
                                      <p:cBhvr additive="base">
                                        <p:cTn id="47" dur="500" fill="hold"/>
                                        <p:tgtEl>
                                          <p:spTgt spid="19"/>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0"/>
                                  </p:stCondLst>
                                  <p:childTnLst>
                                    <p:set>
                                      <p:cBhvr>
                                        <p:cTn id="49" dur="1" fill="hold">
                                          <p:stCondLst>
                                            <p:cond delay="0"/>
                                          </p:stCondLst>
                                        </p:cTn>
                                        <p:tgtEl>
                                          <p:spTgt spid="20"/>
                                        </p:tgtEl>
                                        <p:attrNameLst>
                                          <p:attrName>style.visibility</p:attrName>
                                        </p:attrNameLst>
                                      </p:cBhvr>
                                      <p:to>
                                        <p:strVal val="visible"/>
                                      </p:to>
                                    </p:set>
                                    <p:anim calcmode="lin" valueType="num">
                                      <p:cBhvr additive="base">
                                        <p:cTn id="50" dur="500" fill="hold"/>
                                        <p:tgtEl>
                                          <p:spTgt spid="20"/>
                                        </p:tgtEl>
                                        <p:attrNameLst>
                                          <p:attrName>ppt_x</p:attrName>
                                        </p:attrNameLst>
                                      </p:cBhvr>
                                      <p:tavLst>
                                        <p:tav tm="0">
                                          <p:val>
                                            <p:strVal val="#ppt_x"/>
                                          </p:val>
                                        </p:tav>
                                        <p:tav tm="100000">
                                          <p:val>
                                            <p:strVal val="#ppt_x"/>
                                          </p:val>
                                        </p:tav>
                                      </p:tavLst>
                                    </p:anim>
                                    <p:anim calcmode="lin" valueType="num">
                                      <p:cBhvr additive="base">
                                        <p:cTn id="51" dur="500" fill="hold"/>
                                        <p:tgtEl>
                                          <p:spTgt spid="20"/>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0"/>
                                  </p:stCondLst>
                                  <p:childTnLst>
                                    <p:set>
                                      <p:cBhvr>
                                        <p:cTn id="53" dur="1" fill="hold">
                                          <p:stCondLst>
                                            <p:cond delay="0"/>
                                          </p:stCondLst>
                                        </p:cTn>
                                        <p:tgtEl>
                                          <p:spTgt spid="21"/>
                                        </p:tgtEl>
                                        <p:attrNameLst>
                                          <p:attrName>style.visibility</p:attrName>
                                        </p:attrNameLst>
                                      </p:cBhvr>
                                      <p:to>
                                        <p:strVal val="visible"/>
                                      </p:to>
                                    </p:set>
                                    <p:anim calcmode="lin" valueType="num">
                                      <p:cBhvr additive="base">
                                        <p:cTn id="54" dur="500" fill="hold"/>
                                        <p:tgtEl>
                                          <p:spTgt spid="21"/>
                                        </p:tgtEl>
                                        <p:attrNameLst>
                                          <p:attrName>ppt_x</p:attrName>
                                        </p:attrNameLst>
                                      </p:cBhvr>
                                      <p:tavLst>
                                        <p:tav tm="0">
                                          <p:val>
                                            <p:strVal val="#ppt_x"/>
                                          </p:val>
                                        </p:tav>
                                        <p:tav tm="100000">
                                          <p:val>
                                            <p:strVal val="#ppt_x"/>
                                          </p:val>
                                        </p:tav>
                                      </p:tavLst>
                                    </p:anim>
                                    <p:anim calcmode="lin" valueType="num">
                                      <p:cBhvr additive="base">
                                        <p:cTn id="55" dur="500" fill="hold"/>
                                        <p:tgtEl>
                                          <p:spTgt spid="21"/>
                                        </p:tgtEl>
                                        <p:attrNameLst>
                                          <p:attrName>ppt_y</p:attrName>
                                        </p:attrNameLst>
                                      </p:cBhvr>
                                      <p:tavLst>
                                        <p:tav tm="0">
                                          <p:val>
                                            <p:strVal val="1+#ppt_h/2"/>
                                          </p:val>
                                        </p:tav>
                                        <p:tav tm="100000">
                                          <p:val>
                                            <p:strVal val="#ppt_y"/>
                                          </p:val>
                                        </p:tav>
                                      </p:tavLst>
                                    </p:anim>
                                  </p:childTnLst>
                                </p:cTn>
                              </p:par>
                              <p:par>
                                <p:cTn id="56" presetID="2" presetClass="entr" presetSubtype="6" fill="hold" nodeType="withEffect">
                                  <p:stCondLst>
                                    <p:cond delay="0"/>
                                  </p:stCondLst>
                                  <p:childTnLst>
                                    <p:set>
                                      <p:cBhvr>
                                        <p:cTn id="57" dur="1" fill="hold">
                                          <p:stCondLst>
                                            <p:cond delay="0"/>
                                          </p:stCondLst>
                                        </p:cTn>
                                        <p:tgtEl>
                                          <p:spTgt spid="22"/>
                                        </p:tgtEl>
                                        <p:attrNameLst>
                                          <p:attrName>style.visibility</p:attrName>
                                        </p:attrNameLst>
                                      </p:cBhvr>
                                      <p:to>
                                        <p:strVal val="visible"/>
                                      </p:to>
                                    </p:set>
                                    <p:anim calcmode="lin" valueType="num">
                                      <p:cBhvr additive="base">
                                        <p:cTn id="58" dur="500" fill="hold"/>
                                        <p:tgtEl>
                                          <p:spTgt spid="22"/>
                                        </p:tgtEl>
                                        <p:attrNameLst>
                                          <p:attrName>ppt_x</p:attrName>
                                        </p:attrNameLst>
                                      </p:cBhvr>
                                      <p:tavLst>
                                        <p:tav tm="0">
                                          <p:val>
                                            <p:strVal val="1+#ppt_w/2"/>
                                          </p:val>
                                        </p:tav>
                                        <p:tav tm="100000">
                                          <p:val>
                                            <p:strVal val="#ppt_x"/>
                                          </p:val>
                                        </p:tav>
                                      </p:tavLst>
                                    </p:anim>
                                    <p:anim calcmode="lin" valueType="num">
                                      <p:cBhvr additive="base">
                                        <p:cTn id="59" dur="500" fill="hold"/>
                                        <p:tgtEl>
                                          <p:spTgt spid="22"/>
                                        </p:tgtEl>
                                        <p:attrNameLst>
                                          <p:attrName>ppt_y</p:attrName>
                                        </p:attrNameLst>
                                      </p:cBhvr>
                                      <p:tavLst>
                                        <p:tav tm="0">
                                          <p:val>
                                            <p:strVal val="1+#ppt_h/2"/>
                                          </p:val>
                                        </p:tav>
                                        <p:tav tm="100000">
                                          <p:val>
                                            <p:strVal val="#ppt_y"/>
                                          </p:val>
                                        </p:tav>
                                      </p:tavLst>
                                    </p:anim>
                                  </p:childTnLst>
                                </p:cTn>
                              </p:par>
                              <p:par>
                                <p:cTn id="60" presetID="2" presetClass="entr" presetSubtype="6" fill="hold" grpId="0"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500" fill="hold"/>
                                        <p:tgtEl>
                                          <p:spTgt spid="29"/>
                                        </p:tgtEl>
                                        <p:attrNameLst>
                                          <p:attrName>ppt_x</p:attrName>
                                        </p:attrNameLst>
                                      </p:cBhvr>
                                      <p:tavLst>
                                        <p:tav tm="0">
                                          <p:val>
                                            <p:strVal val="1+#ppt_w/2"/>
                                          </p:val>
                                        </p:tav>
                                        <p:tav tm="100000">
                                          <p:val>
                                            <p:strVal val="#ppt_x"/>
                                          </p:val>
                                        </p:tav>
                                      </p:tavLst>
                                    </p:anim>
                                    <p:anim calcmode="lin" valueType="num">
                                      <p:cBhvr additive="base">
                                        <p:cTn id="63" dur="500" fill="hold"/>
                                        <p:tgtEl>
                                          <p:spTgt spid="29"/>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0"/>
                                  </p:stCondLst>
                                  <p:childTnLst>
                                    <p:set>
                                      <p:cBhvr>
                                        <p:cTn id="65" dur="1" fill="hold">
                                          <p:stCondLst>
                                            <p:cond delay="0"/>
                                          </p:stCondLst>
                                        </p:cTn>
                                        <p:tgtEl>
                                          <p:spTgt spid="30"/>
                                        </p:tgtEl>
                                        <p:attrNameLst>
                                          <p:attrName>style.visibility</p:attrName>
                                        </p:attrNameLst>
                                      </p:cBhvr>
                                      <p:to>
                                        <p:strVal val="visible"/>
                                      </p:to>
                                    </p:set>
                                    <p:anim calcmode="lin" valueType="num">
                                      <p:cBhvr additive="base">
                                        <p:cTn id="66" dur="500" fill="hold"/>
                                        <p:tgtEl>
                                          <p:spTgt spid="30"/>
                                        </p:tgtEl>
                                        <p:attrNameLst>
                                          <p:attrName>ppt_x</p:attrName>
                                        </p:attrNameLst>
                                      </p:cBhvr>
                                      <p:tavLst>
                                        <p:tav tm="0">
                                          <p:val>
                                            <p:strVal val="#ppt_x"/>
                                          </p:val>
                                        </p:tav>
                                        <p:tav tm="100000">
                                          <p:val>
                                            <p:strVal val="#ppt_x"/>
                                          </p:val>
                                        </p:tav>
                                      </p:tavLst>
                                    </p:anim>
                                    <p:anim calcmode="lin" valueType="num">
                                      <p:cBhvr additive="base">
                                        <p:cTn id="67" dur="500" fill="hold"/>
                                        <p:tgtEl>
                                          <p:spTgt spid="30"/>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0"/>
                                  </p:stCondLst>
                                  <p:childTnLst>
                                    <p:set>
                                      <p:cBhvr>
                                        <p:cTn id="69" dur="1" fill="hold">
                                          <p:stCondLst>
                                            <p:cond delay="0"/>
                                          </p:stCondLst>
                                        </p:cTn>
                                        <p:tgtEl>
                                          <p:spTgt spid="31"/>
                                        </p:tgtEl>
                                        <p:attrNameLst>
                                          <p:attrName>style.visibility</p:attrName>
                                        </p:attrNameLst>
                                      </p:cBhvr>
                                      <p:to>
                                        <p:strVal val="visible"/>
                                      </p:to>
                                    </p:set>
                                    <p:anim calcmode="lin" valueType="num">
                                      <p:cBhvr additive="base">
                                        <p:cTn id="70" dur="500" fill="hold"/>
                                        <p:tgtEl>
                                          <p:spTgt spid="31"/>
                                        </p:tgtEl>
                                        <p:attrNameLst>
                                          <p:attrName>ppt_x</p:attrName>
                                        </p:attrNameLst>
                                      </p:cBhvr>
                                      <p:tavLst>
                                        <p:tav tm="0">
                                          <p:val>
                                            <p:strVal val="#ppt_x"/>
                                          </p:val>
                                        </p:tav>
                                        <p:tav tm="100000">
                                          <p:val>
                                            <p:strVal val="#ppt_x"/>
                                          </p:val>
                                        </p:tav>
                                      </p:tavLst>
                                    </p:anim>
                                    <p:anim calcmode="lin" valueType="num">
                                      <p:cBhvr additive="base">
                                        <p:cTn id="71" dur="500" fill="hold"/>
                                        <p:tgtEl>
                                          <p:spTgt spid="31"/>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0"/>
                                  </p:stCondLst>
                                  <p:childTnLst>
                                    <p:set>
                                      <p:cBhvr>
                                        <p:cTn id="73" dur="1" fill="hold">
                                          <p:stCondLst>
                                            <p:cond delay="0"/>
                                          </p:stCondLst>
                                        </p:cTn>
                                        <p:tgtEl>
                                          <p:spTgt spid="32"/>
                                        </p:tgtEl>
                                        <p:attrNameLst>
                                          <p:attrName>style.visibility</p:attrName>
                                        </p:attrNameLst>
                                      </p:cBhvr>
                                      <p:to>
                                        <p:strVal val="visible"/>
                                      </p:to>
                                    </p:set>
                                    <p:anim calcmode="lin" valueType="num">
                                      <p:cBhvr additive="base">
                                        <p:cTn id="74" dur="500" fill="hold"/>
                                        <p:tgtEl>
                                          <p:spTgt spid="32"/>
                                        </p:tgtEl>
                                        <p:attrNameLst>
                                          <p:attrName>ppt_x</p:attrName>
                                        </p:attrNameLst>
                                      </p:cBhvr>
                                      <p:tavLst>
                                        <p:tav tm="0">
                                          <p:val>
                                            <p:strVal val="#ppt_x"/>
                                          </p:val>
                                        </p:tav>
                                        <p:tav tm="100000">
                                          <p:val>
                                            <p:strVal val="#ppt_x"/>
                                          </p:val>
                                        </p:tav>
                                      </p:tavLst>
                                    </p:anim>
                                    <p:anim calcmode="lin" valueType="num">
                                      <p:cBhvr additive="base">
                                        <p:cTn id="75" dur="500" fill="hold"/>
                                        <p:tgtEl>
                                          <p:spTgt spid="32"/>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33"/>
                                        </p:tgtEl>
                                        <p:attrNameLst>
                                          <p:attrName>style.visibility</p:attrName>
                                        </p:attrNameLst>
                                      </p:cBhvr>
                                      <p:to>
                                        <p:strVal val="visible"/>
                                      </p:to>
                                    </p:set>
                                    <p:anim calcmode="lin" valueType="num">
                                      <p:cBhvr additive="base">
                                        <p:cTn id="78" dur="500" fill="hold"/>
                                        <p:tgtEl>
                                          <p:spTgt spid="33"/>
                                        </p:tgtEl>
                                        <p:attrNameLst>
                                          <p:attrName>ppt_x</p:attrName>
                                        </p:attrNameLst>
                                      </p:cBhvr>
                                      <p:tavLst>
                                        <p:tav tm="0">
                                          <p:val>
                                            <p:strVal val="#ppt_x"/>
                                          </p:val>
                                        </p:tav>
                                        <p:tav tm="100000">
                                          <p:val>
                                            <p:strVal val="#ppt_x"/>
                                          </p:val>
                                        </p:tav>
                                      </p:tavLst>
                                    </p:anim>
                                    <p:anim calcmode="lin" valueType="num">
                                      <p:cBhvr additive="base">
                                        <p:cTn id="79" dur="500" fill="hold"/>
                                        <p:tgtEl>
                                          <p:spTgt spid="33"/>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0"/>
                                  </p:stCondLst>
                                  <p:childTnLst>
                                    <p:set>
                                      <p:cBhvr>
                                        <p:cTn id="81" dur="1" fill="hold">
                                          <p:stCondLst>
                                            <p:cond delay="0"/>
                                          </p:stCondLst>
                                        </p:cTn>
                                        <p:tgtEl>
                                          <p:spTgt spid="34"/>
                                        </p:tgtEl>
                                        <p:attrNameLst>
                                          <p:attrName>style.visibility</p:attrName>
                                        </p:attrNameLst>
                                      </p:cBhvr>
                                      <p:to>
                                        <p:strVal val="visible"/>
                                      </p:to>
                                    </p:set>
                                    <p:anim calcmode="lin" valueType="num">
                                      <p:cBhvr additive="base">
                                        <p:cTn id="82" dur="500" fill="hold"/>
                                        <p:tgtEl>
                                          <p:spTgt spid="34"/>
                                        </p:tgtEl>
                                        <p:attrNameLst>
                                          <p:attrName>ppt_x</p:attrName>
                                        </p:attrNameLst>
                                      </p:cBhvr>
                                      <p:tavLst>
                                        <p:tav tm="0">
                                          <p:val>
                                            <p:strVal val="#ppt_x"/>
                                          </p:val>
                                        </p:tav>
                                        <p:tav tm="100000">
                                          <p:val>
                                            <p:strVal val="#ppt_x"/>
                                          </p:val>
                                        </p:tav>
                                      </p:tavLst>
                                    </p:anim>
                                    <p:anim calcmode="lin" valueType="num">
                                      <p:cBhvr additive="base">
                                        <p:cTn id="83" dur="500" fill="hold"/>
                                        <p:tgtEl>
                                          <p:spTgt spid="34"/>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0"/>
                                  </p:stCondLst>
                                  <p:childTnLst>
                                    <p:set>
                                      <p:cBhvr>
                                        <p:cTn id="85" dur="1" fill="hold">
                                          <p:stCondLst>
                                            <p:cond delay="0"/>
                                          </p:stCondLst>
                                        </p:cTn>
                                        <p:tgtEl>
                                          <p:spTgt spid="35"/>
                                        </p:tgtEl>
                                        <p:attrNameLst>
                                          <p:attrName>style.visibility</p:attrName>
                                        </p:attrNameLst>
                                      </p:cBhvr>
                                      <p:to>
                                        <p:strVal val="visible"/>
                                      </p:to>
                                    </p:set>
                                    <p:anim calcmode="lin" valueType="num">
                                      <p:cBhvr additive="base">
                                        <p:cTn id="86" dur="500" fill="hold"/>
                                        <p:tgtEl>
                                          <p:spTgt spid="35"/>
                                        </p:tgtEl>
                                        <p:attrNameLst>
                                          <p:attrName>ppt_x</p:attrName>
                                        </p:attrNameLst>
                                      </p:cBhvr>
                                      <p:tavLst>
                                        <p:tav tm="0">
                                          <p:val>
                                            <p:strVal val="#ppt_x"/>
                                          </p:val>
                                        </p:tav>
                                        <p:tav tm="100000">
                                          <p:val>
                                            <p:strVal val="#ppt_x"/>
                                          </p:val>
                                        </p:tav>
                                      </p:tavLst>
                                    </p:anim>
                                    <p:anim calcmode="lin" valueType="num">
                                      <p:cBhvr additive="base">
                                        <p:cTn id="87" dur="500" fill="hold"/>
                                        <p:tgtEl>
                                          <p:spTgt spid="35"/>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 calcmode="lin" valueType="num">
                                      <p:cBhvr additive="base">
                                        <p:cTn id="90" dur="500" fill="hold"/>
                                        <p:tgtEl>
                                          <p:spTgt spid="36"/>
                                        </p:tgtEl>
                                        <p:attrNameLst>
                                          <p:attrName>ppt_x</p:attrName>
                                        </p:attrNameLst>
                                      </p:cBhvr>
                                      <p:tavLst>
                                        <p:tav tm="0">
                                          <p:val>
                                            <p:strVal val="#ppt_x"/>
                                          </p:val>
                                        </p:tav>
                                        <p:tav tm="100000">
                                          <p:val>
                                            <p:strVal val="#ppt_x"/>
                                          </p:val>
                                        </p:tav>
                                      </p:tavLst>
                                    </p:anim>
                                    <p:anim calcmode="lin" valueType="num">
                                      <p:cBhvr additive="base">
                                        <p:cTn id="91" dur="500" fill="hold"/>
                                        <p:tgtEl>
                                          <p:spTgt spid="36"/>
                                        </p:tgtEl>
                                        <p:attrNameLst>
                                          <p:attrName>ppt_y</p:attrName>
                                        </p:attrNameLst>
                                      </p:cBhvr>
                                      <p:tavLst>
                                        <p:tav tm="0">
                                          <p:val>
                                            <p:strVal val="1+#ppt_h/2"/>
                                          </p:val>
                                        </p:tav>
                                        <p:tav tm="100000">
                                          <p:val>
                                            <p:strVal val="#ppt_y"/>
                                          </p:val>
                                        </p:tav>
                                      </p:tavLst>
                                    </p:anim>
                                  </p:childTnLst>
                                </p:cTn>
                              </p:par>
                              <p:par>
                                <p:cTn id="92" presetID="2" presetClass="entr" presetSubtype="1" fill="hold" grpId="0" nodeType="withEffect">
                                  <p:stCondLst>
                                    <p:cond delay="0"/>
                                  </p:stCondLst>
                                  <p:childTnLst>
                                    <p:set>
                                      <p:cBhvr>
                                        <p:cTn id="93" dur="1" fill="hold">
                                          <p:stCondLst>
                                            <p:cond delay="0"/>
                                          </p:stCondLst>
                                        </p:cTn>
                                        <p:tgtEl>
                                          <p:spTgt spid="37"/>
                                        </p:tgtEl>
                                        <p:attrNameLst>
                                          <p:attrName>style.visibility</p:attrName>
                                        </p:attrNameLst>
                                      </p:cBhvr>
                                      <p:to>
                                        <p:strVal val="visible"/>
                                      </p:to>
                                    </p:set>
                                    <p:anim calcmode="lin" valueType="num">
                                      <p:cBhvr additive="base">
                                        <p:cTn id="94" dur="500" fill="hold"/>
                                        <p:tgtEl>
                                          <p:spTgt spid="37"/>
                                        </p:tgtEl>
                                        <p:attrNameLst>
                                          <p:attrName>ppt_x</p:attrName>
                                        </p:attrNameLst>
                                      </p:cBhvr>
                                      <p:tavLst>
                                        <p:tav tm="0">
                                          <p:val>
                                            <p:strVal val="#ppt_x"/>
                                          </p:val>
                                        </p:tav>
                                        <p:tav tm="100000">
                                          <p:val>
                                            <p:strVal val="#ppt_x"/>
                                          </p:val>
                                        </p:tav>
                                      </p:tavLst>
                                    </p:anim>
                                    <p:anim calcmode="lin" valueType="num">
                                      <p:cBhvr additive="base">
                                        <p:cTn id="95" dur="500" fill="hold"/>
                                        <p:tgtEl>
                                          <p:spTgt spid="37"/>
                                        </p:tgtEl>
                                        <p:attrNameLst>
                                          <p:attrName>ppt_y</p:attrName>
                                        </p:attrNameLst>
                                      </p:cBhvr>
                                      <p:tavLst>
                                        <p:tav tm="0">
                                          <p:val>
                                            <p:strVal val="0-#ppt_h/2"/>
                                          </p:val>
                                        </p:tav>
                                        <p:tav tm="100000">
                                          <p:val>
                                            <p:strVal val="#ppt_y"/>
                                          </p:val>
                                        </p:tav>
                                      </p:tavLst>
                                    </p:anim>
                                  </p:childTnLst>
                                </p:cTn>
                              </p:par>
                              <p:par>
                                <p:cTn id="96" presetID="2" presetClass="entr" presetSubtype="4" fill="hold" grpId="0" nodeType="withEffect">
                                  <p:stCondLst>
                                    <p:cond delay="0"/>
                                  </p:stCondLst>
                                  <p:childTnLst>
                                    <p:set>
                                      <p:cBhvr>
                                        <p:cTn id="97" dur="1" fill="hold">
                                          <p:stCondLst>
                                            <p:cond delay="0"/>
                                          </p:stCondLst>
                                        </p:cTn>
                                        <p:tgtEl>
                                          <p:spTgt spid="38"/>
                                        </p:tgtEl>
                                        <p:attrNameLst>
                                          <p:attrName>style.visibility</p:attrName>
                                        </p:attrNameLst>
                                      </p:cBhvr>
                                      <p:to>
                                        <p:strVal val="visible"/>
                                      </p:to>
                                    </p:set>
                                    <p:anim calcmode="lin" valueType="num">
                                      <p:cBhvr additive="base">
                                        <p:cTn id="98" dur="500" fill="hold"/>
                                        <p:tgtEl>
                                          <p:spTgt spid="38"/>
                                        </p:tgtEl>
                                        <p:attrNameLst>
                                          <p:attrName>ppt_x</p:attrName>
                                        </p:attrNameLst>
                                      </p:cBhvr>
                                      <p:tavLst>
                                        <p:tav tm="0">
                                          <p:val>
                                            <p:strVal val="#ppt_x"/>
                                          </p:val>
                                        </p:tav>
                                        <p:tav tm="100000">
                                          <p:val>
                                            <p:strVal val="#ppt_x"/>
                                          </p:val>
                                        </p:tav>
                                      </p:tavLst>
                                    </p:anim>
                                    <p:anim calcmode="lin" valueType="num">
                                      <p:cBhvr additive="base">
                                        <p:cTn id="99" dur="500" fill="hold"/>
                                        <p:tgtEl>
                                          <p:spTgt spid="38"/>
                                        </p:tgtEl>
                                        <p:attrNameLst>
                                          <p:attrName>ppt_y</p:attrName>
                                        </p:attrNameLst>
                                      </p:cBhvr>
                                      <p:tavLst>
                                        <p:tav tm="0">
                                          <p:val>
                                            <p:strVal val="1+#ppt_h/2"/>
                                          </p:val>
                                        </p:tav>
                                        <p:tav tm="100000">
                                          <p:val>
                                            <p:strVal val="#ppt_y"/>
                                          </p:val>
                                        </p:tav>
                                      </p:tavLst>
                                    </p:anim>
                                  </p:childTnLst>
                                </p:cTn>
                              </p:par>
                              <p:par>
                                <p:cTn id="100" presetID="2" presetClass="entr" presetSubtype="9" fill="hold" grpId="0" nodeType="withEffect">
                                  <p:stCondLst>
                                    <p:cond delay="0"/>
                                  </p:stCondLst>
                                  <p:childTnLst>
                                    <p:set>
                                      <p:cBhvr>
                                        <p:cTn id="101" dur="1" fill="hold">
                                          <p:stCondLst>
                                            <p:cond delay="0"/>
                                          </p:stCondLst>
                                        </p:cTn>
                                        <p:tgtEl>
                                          <p:spTgt spid="39"/>
                                        </p:tgtEl>
                                        <p:attrNameLst>
                                          <p:attrName>style.visibility</p:attrName>
                                        </p:attrNameLst>
                                      </p:cBhvr>
                                      <p:to>
                                        <p:strVal val="visible"/>
                                      </p:to>
                                    </p:set>
                                    <p:anim calcmode="lin" valueType="num">
                                      <p:cBhvr additive="base">
                                        <p:cTn id="102" dur="500" fill="hold"/>
                                        <p:tgtEl>
                                          <p:spTgt spid="39"/>
                                        </p:tgtEl>
                                        <p:attrNameLst>
                                          <p:attrName>ppt_x</p:attrName>
                                        </p:attrNameLst>
                                      </p:cBhvr>
                                      <p:tavLst>
                                        <p:tav tm="0">
                                          <p:val>
                                            <p:strVal val="0-#ppt_w/2"/>
                                          </p:val>
                                        </p:tav>
                                        <p:tav tm="100000">
                                          <p:val>
                                            <p:strVal val="#ppt_x"/>
                                          </p:val>
                                        </p:tav>
                                      </p:tavLst>
                                    </p:anim>
                                    <p:anim calcmode="lin" valueType="num">
                                      <p:cBhvr additive="base">
                                        <p:cTn id="103" dur="500" fill="hold"/>
                                        <p:tgtEl>
                                          <p:spTgt spid="39"/>
                                        </p:tgtEl>
                                        <p:attrNameLst>
                                          <p:attrName>ppt_y</p:attrName>
                                        </p:attrNameLst>
                                      </p:cBhvr>
                                      <p:tavLst>
                                        <p:tav tm="0">
                                          <p:val>
                                            <p:strVal val="0-#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40"/>
                                        </p:tgtEl>
                                        <p:attrNameLst>
                                          <p:attrName>style.visibility</p:attrName>
                                        </p:attrNameLst>
                                      </p:cBhvr>
                                      <p:to>
                                        <p:strVal val="visible"/>
                                      </p:to>
                                    </p:set>
                                    <p:anim calcmode="lin" valueType="num">
                                      <p:cBhvr additive="base">
                                        <p:cTn id="106" dur="500" fill="hold"/>
                                        <p:tgtEl>
                                          <p:spTgt spid="40"/>
                                        </p:tgtEl>
                                        <p:attrNameLst>
                                          <p:attrName>ppt_x</p:attrName>
                                        </p:attrNameLst>
                                      </p:cBhvr>
                                      <p:tavLst>
                                        <p:tav tm="0">
                                          <p:val>
                                            <p:strVal val="#ppt_x"/>
                                          </p:val>
                                        </p:tav>
                                        <p:tav tm="100000">
                                          <p:val>
                                            <p:strVal val="#ppt_x"/>
                                          </p:val>
                                        </p:tav>
                                      </p:tavLst>
                                    </p:anim>
                                    <p:anim calcmode="lin" valueType="num">
                                      <p:cBhvr additive="base">
                                        <p:cTn id="107" dur="500" fill="hold"/>
                                        <p:tgtEl>
                                          <p:spTgt spid="40"/>
                                        </p:tgtEl>
                                        <p:attrNameLst>
                                          <p:attrName>ppt_y</p:attrName>
                                        </p:attrNameLst>
                                      </p:cBhvr>
                                      <p:tavLst>
                                        <p:tav tm="0">
                                          <p:val>
                                            <p:strVal val="1+#ppt_h/2"/>
                                          </p:val>
                                        </p:tav>
                                        <p:tav tm="100000">
                                          <p:val>
                                            <p:strVal val="#ppt_y"/>
                                          </p:val>
                                        </p:tav>
                                      </p:tavLst>
                                    </p:anim>
                                  </p:childTnLst>
                                </p:cTn>
                              </p:par>
                              <p:par>
                                <p:cTn id="108" presetID="2" presetClass="entr" presetSubtype="9" fill="hold" grpId="0" nodeType="withEffect">
                                  <p:stCondLst>
                                    <p:cond delay="0"/>
                                  </p:stCondLst>
                                  <p:childTnLst>
                                    <p:set>
                                      <p:cBhvr>
                                        <p:cTn id="109" dur="1" fill="hold">
                                          <p:stCondLst>
                                            <p:cond delay="0"/>
                                          </p:stCondLst>
                                        </p:cTn>
                                        <p:tgtEl>
                                          <p:spTgt spid="41"/>
                                        </p:tgtEl>
                                        <p:attrNameLst>
                                          <p:attrName>style.visibility</p:attrName>
                                        </p:attrNameLst>
                                      </p:cBhvr>
                                      <p:to>
                                        <p:strVal val="visible"/>
                                      </p:to>
                                    </p:set>
                                    <p:anim calcmode="lin" valueType="num">
                                      <p:cBhvr additive="base">
                                        <p:cTn id="110" dur="500" fill="hold"/>
                                        <p:tgtEl>
                                          <p:spTgt spid="41"/>
                                        </p:tgtEl>
                                        <p:attrNameLst>
                                          <p:attrName>ppt_x</p:attrName>
                                        </p:attrNameLst>
                                      </p:cBhvr>
                                      <p:tavLst>
                                        <p:tav tm="0">
                                          <p:val>
                                            <p:strVal val="0-#ppt_w/2"/>
                                          </p:val>
                                        </p:tav>
                                        <p:tav tm="100000">
                                          <p:val>
                                            <p:strVal val="#ppt_x"/>
                                          </p:val>
                                        </p:tav>
                                      </p:tavLst>
                                    </p:anim>
                                    <p:anim calcmode="lin" valueType="num">
                                      <p:cBhvr additive="base">
                                        <p:cTn id="111" dur="500" fill="hold"/>
                                        <p:tgtEl>
                                          <p:spTgt spid="41"/>
                                        </p:tgtEl>
                                        <p:attrNameLst>
                                          <p:attrName>ppt_y</p:attrName>
                                        </p:attrNameLst>
                                      </p:cBhvr>
                                      <p:tavLst>
                                        <p:tav tm="0">
                                          <p:val>
                                            <p:strVal val="0-#ppt_h/2"/>
                                          </p:val>
                                        </p:tav>
                                        <p:tav tm="100000">
                                          <p:val>
                                            <p:strVal val="#ppt_y"/>
                                          </p:val>
                                        </p:tav>
                                      </p:tavLst>
                                    </p:anim>
                                  </p:childTnLst>
                                </p:cTn>
                              </p:par>
                              <p:par>
                                <p:cTn id="112" presetID="2" presetClass="entr" presetSubtype="12" fill="hold" nodeType="withEffect">
                                  <p:stCondLst>
                                    <p:cond delay="0"/>
                                  </p:stCondLst>
                                  <p:childTnLst>
                                    <p:set>
                                      <p:cBhvr>
                                        <p:cTn id="113" dur="1" fill="hold">
                                          <p:stCondLst>
                                            <p:cond delay="0"/>
                                          </p:stCondLst>
                                        </p:cTn>
                                        <p:tgtEl>
                                          <p:spTgt spid="42"/>
                                        </p:tgtEl>
                                        <p:attrNameLst>
                                          <p:attrName>style.visibility</p:attrName>
                                        </p:attrNameLst>
                                      </p:cBhvr>
                                      <p:to>
                                        <p:strVal val="visible"/>
                                      </p:to>
                                    </p:set>
                                    <p:anim calcmode="lin" valueType="num">
                                      <p:cBhvr additive="base">
                                        <p:cTn id="114" dur="500" fill="hold"/>
                                        <p:tgtEl>
                                          <p:spTgt spid="42"/>
                                        </p:tgtEl>
                                        <p:attrNameLst>
                                          <p:attrName>ppt_x</p:attrName>
                                        </p:attrNameLst>
                                      </p:cBhvr>
                                      <p:tavLst>
                                        <p:tav tm="0">
                                          <p:val>
                                            <p:strVal val="0-#ppt_w/2"/>
                                          </p:val>
                                        </p:tav>
                                        <p:tav tm="100000">
                                          <p:val>
                                            <p:strVal val="#ppt_x"/>
                                          </p:val>
                                        </p:tav>
                                      </p:tavLst>
                                    </p:anim>
                                    <p:anim calcmode="lin" valueType="num">
                                      <p:cBhvr additive="base">
                                        <p:cTn id="115" dur="500" fill="hold"/>
                                        <p:tgtEl>
                                          <p:spTgt spid="42"/>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 calcmode="lin" valueType="num">
                                      <p:cBhvr additive="base">
                                        <p:cTn id="118" dur="500" fill="hold"/>
                                        <p:tgtEl>
                                          <p:spTgt spid="51"/>
                                        </p:tgtEl>
                                        <p:attrNameLst>
                                          <p:attrName>ppt_x</p:attrName>
                                        </p:attrNameLst>
                                      </p:cBhvr>
                                      <p:tavLst>
                                        <p:tav tm="0">
                                          <p:val>
                                            <p:strVal val="#ppt_x"/>
                                          </p:val>
                                        </p:tav>
                                        <p:tav tm="100000">
                                          <p:val>
                                            <p:strVal val="#ppt_x"/>
                                          </p:val>
                                        </p:tav>
                                      </p:tavLst>
                                    </p:anim>
                                    <p:anim calcmode="lin" valueType="num">
                                      <p:cBhvr additive="base">
                                        <p:cTn id="119" dur="500" fill="hold"/>
                                        <p:tgtEl>
                                          <p:spTgt spid="51"/>
                                        </p:tgtEl>
                                        <p:attrNameLst>
                                          <p:attrName>ppt_y</p:attrName>
                                        </p:attrNameLst>
                                      </p:cBhvr>
                                      <p:tavLst>
                                        <p:tav tm="0">
                                          <p:val>
                                            <p:strVal val="1+#ppt_h/2"/>
                                          </p:val>
                                        </p:tav>
                                        <p:tav tm="100000">
                                          <p:val>
                                            <p:strVal val="#ppt_y"/>
                                          </p:val>
                                        </p:tav>
                                      </p:tavLst>
                                    </p:anim>
                                  </p:childTnLst>
                                </p:cTn>
                              </p:par>
                              <p:par>
                                <p:cTn id="120" presetID="2" presetClass="entr" presetSubtype="4" fill="hold" grpId="0" nodeType="withEffect">
                                  <p:stCondLst>
                                    <p:cond delay="0"/>
                                  </p:stCondLst>
                                  <p:childTnLst>
                                    <p:set>
                                      <p:cBhvr>
                                        <p:cTn id="121" dur="1" fill="hold">
                                          <p:stCondLst>
                                            <p:cond delay="0"/>
                                          </p:stCondLst>
                                        </p:cTn>
                                        <p:tgtEl>
                                          <p:spTgt spid="52"/>
                                        </p:tgtEl>
                                        <p:attrNameLst>
                                          <p:attrName>style.visibility</p:attrName>
                                        </p:attrNameLst>
                                      </p:cBhvr>
                                      <p:to>
                                        <p:strVal val="visible"/>
                                      </p:to>
                                    </p:set>
                                    <p:anim calcmode="lin" valueType="num">
                                      <p:cBhvr additive="base">
                                        <p:cTn id="122" dur="500" fill="hold"/>
                                        <p:tgtEl>
                                          <p:spTgt spid="52"/>
                                        </p:tgtEl>
                                        <p:attrNameLst>
                                          <p:attrName>ppt_x</p:attrName>
                                        </p:attrNameLst>
                                      </p:cBhvr>
                                      <p:tavLst>
                                        <p:tav tm="0">
                                          <p:val>
                                            <p:strVal val="#ppt_x"/>
                                          </p:val>
                                        </p:tav>
                                        <p:tav tm="100000">
                                          <p:val>
                                            <p:strVal val="#ppt_x"/>
                                          </p:val>
                                        </p:tav>
                                      </p:tavLst>
                                    </p:anim>
                                    <p:anim calcmode="lin" valueType="num">
                                      <p:cBhvr additive="base">
                                        <p:cTn id="123" dur="500" fill="hold"/>
                                        <p:tgtEl>
                                          <p:spTgt spid="52"/>
                                        </p:tgtEl>
                                        <p:attrNameLst>
                                          <p:attrName>ppt_y</p:attrName>
                                        </p:attrNameLst>
                                      </p:cBhvr>
                                      <p:tavLst>
                                        <p:tav tm="0">
                                          <p:val>
                                            <p:strVal val="1+#ppt_h/2"/>
                                          </p:val>
                                        </p:tav>
                                        <p:tav tm="100000">
                                          <p:val>
                                            <p:strVal val="#ppt_y"/>
                                          </p:val>
                                        </p:tav>
                                      </p:tavLst>
                                    </p:anim>
                                  </p:childTnLst>
                                </p:cTn>
                              </p:par>
                              <p:par>
                                <p:cTn id="124" presetID="2" presetClass="entr" presetSubtype="4" fill="hold" grpId="0" nodeType="withEffect">
                                  <p:stCondLst>
                                    <p:cond delay="0"/>
                                  </p:stCondLst>
                                  <p:childTnLst>
                                    <p:set>
                                      <p:cBhvr>
                                        <p:cTn id="125" dur="1" fill="hold">
                                          <p:stCondLst>
                                            <p:cond delay="0"/>
                                          </p:stCondLst>
                                        </p:cTn>
                                        <p:tgtEl>
                                          <p:spTgt spid="53"/>
                                        </p:tgtEl>
                                        <p:attrNameLst>
                                          <p:attrName>style.visibility</p:attrName>
                                        </p:attrNameLst>
                                      </p:cBhvr>
                                      <p:to>
                                        <p:strVal val="visible"/>
                                      </p:to>
                                    </p:set>
                                    <p:anim calcmode="lin" valueType="num">
                                      <p:cBhvr additive="base">
                                        <p:cTn id="126" dur="500" fill="hold"/>
                                        <p:tgtEl>
                                          <p:spTgt spid="53"/>
                                        </p:tgtEl>
                                        <p:attrNameLst>
                                          <p:attrName>ppt_x</p:attrName>
                                        </p:attrNameLst>
                                      </p:cBhvr>
                                      <p:tavLst>
                                        <p:tav tm="0">
                                          <p:val>
                                            <p:strVal val="#ppt_x"/>
                                          </p:val>
                                        </p:tav>
                                        <p:tav tm="100000">
                                          <p:val>
                                            <p:strVal val="#ppt_x"/>
                                          </p:val>
                                        </p:tav>
                                      </p:tavLst>
                                    </p:anim>
                                    <p:anim calcmode="lin" valueType="num">
                                      <p:cBhvr additive="base">
                                        <p:cTn id="127" dur="500" fill="hold"/>
                                        <p:tgtEl>
                                          <p:spTgt spid="53"/>
                                        </p:tgtEl>
                                        <p:attrNameLst>
                                          <p:attrName>ppt_y</p:attrName>
                                        </p:attrNameLst>
                                      </p:cBhvr>
                                      <p:tavLst>
                                        <p:tav tm="0">
                                          <p:val>
                                            <p:strVal val="1+#ppt_h/2"/>
                                          </p:val>
                                        </p:tav>
                                        <p:tav tm="100000">
                                          <p:val>
                                            <p:strVal val="#ppt_y"/>
                                          </p:val>
                                        </p:tav>
                                      </p:tavLst>
                                    </p:anim>
                                  </p:childTnLst>
                                </p:cTn>
                              </p:par>
                              <p:par>
                                <p:cTn id="128" presetID="2" presetClass="entr" presetSubtype="4" fill="hold" grpId="0" nodeType="withEffect">
                                  <p:stCondLst>
                                    <p:cond delay="0"/>
                                  </p:stCondLst>
                                  <p:childTnLst>
                                    <p:set>
                                      <p:cBhvr>
                                        <p:cTn id="129" dur="1" fill="hold">
                                          <p:stCondLst>
                                            <p:cond delay="0"/>
                                          </p:stCondLst>
                                        </p:cTn>
                                        <p:tgtEl>
                                          <p:spTgt spid="54"/>
                                        </p:tgtEl>
                                        <p:attrNameLst>
                                          <p:attrName>style.visibility</p:attrName>
                                        </p:attrNameLst>
                                      </p:cBhvr>
                                      <p:to>
                                        <p:strVal val="visible"/>
                                      </p:to>
                                    </p:set>
                                    <p:anim calcmode="lin" valueType="num">
                                      <p:cBhvr additive="base">
                                        <p:cTn id="130" dur="500" fill="hold"/>
                                        <p:tgtEl>
                                          <p:spTgt spid="54"/>
                                        </p:tgtEl>
                                        <p:attrNameLst>
                                          <p:attrName>ppt_x</p:attrName>
                                        </p:attrNameLst>
                                      </p:cBhvr>
                                      <p:tavLst>
                                        <p:tav tm="0">
                                          <p:val>
                                            <p:strVal val="#ppt_x"/>
                                          </p:val>
                                        </p:tav>
                                        <p:tav tm="100000">
                                          <p:val>
                                            <p:strVal val="#ppt_x"/>
                                          </p:val>
                                        </p:tav>
                                      </p:tavLst>
                                    </p:anim>
                                    <p:anim calcmode="lin" valueType="num">
                                      <p:cBhvr additive="base">
                                        <p:cTn id="131" dur="500" fill="hold"/>
                                        <p:tgtEl>
                                          <p:spTgt spid="54"/>
                                        </p:tgtEl>
                                        <p:attrNameLst>
                                          <p:attrName>ppt_y</p:attrName>
                                        </p:attrNameLst>
                                      </p:cBhvr>
                                      <p:tavLst>
                                        <p:tav tm="0">
                                          <p:val>
                                            <p:strVal val="1+#ppt_h/2"/>
                                          </p:val>
                                        </p:tav>
                                        <p:tav tm="100000">
                                          <p:val>
                                            <p:strVal val="#ppt_y"/>
                                          </p:val>
                                        </p:tav>
                                      </p:tavLst>
                                    </p:anim>
                                  </p:childTnLst>
                                </p:cTn>
                              </p:par>
                              <p:par>
                                <p:cTn id="132" presetID="2" presetClass="entr" presetSubtype="12" fill="hold" grpId="0" nodeType="withEffect">
                                  <p:stCondLst>
                                    <p:cond delay="0"/>
                                  </p:stCondLst>
                                  <p:childTnLst>
                                    <p:set>
                                      <p:cBhvr>
                                        <p:cTn id="133" dur="1" fill="hold">
                                          <p:stCondLst>
                                            <p:cond delay="0"/>
                                          </p:stCondLst>
                                        </p:cTn>
                                        <p:tgtEl>
                                          <p:spTgt spid="55"/>
                                        </p:tgtEl>
                                        <p:attrNameLst>
                                          <p:attrName>style.visibility</p:attrName>
                                        </p:attrNameLst>
                                      </p:cBhvr>
                                      <p:to>
                                        <p:strVal val="visible"/>
                                      </p:to>
                                    </p:set>
                                    <p:anim calcmode="lin" valueType="num">
                                      <p:cBhvr additive="base">
                                        <p:cTn id="134" dur="500" fill="hold"/>
                                        <p:tgtEl>
                                          <p:spTgt spid="55"/>
                                        </p:tgtEl>
                                        <p:attrNameLst>
                                          <p:attrName>ppt_x</p:attrName>
                                        </p:attrNameLst>
                                      </p:cBhvr>
                                      <p:tavLst>
                                        <p:tav tm="0">
                                          <p:val>
                                            <p:strVal val="0-#ppt_w/2"/>
                                          </p:val>
                                        </p:tav>
                                        <p:tav tm="100000">
                                          <p:val>
                                            <p:strVal val="#ppt_x"/>
                                          </p:val>
                                        </p:tav>
                                      </p:tavLst>
                                    </p:anim>
                                    <p:anim calcmode="lin" valueType="num">
                                      <p:cBhvr additive="base">
                                        <p:cTn id="135" dur="500" fill="hold"/>
                                        <p:tgtEl>
                                          <p:spTgt spid="55"/>
                                        </p:tgtEl>
                                        <p:attrNameLst>
                                          <p:attrName>ppt_y</p:attrName>
                                        </p:attrNameLst>
                                      </p:cBhvr>
                                      <p:tavLst>
                                        <p:tav tm="0">
                                          <p:val>
                                            <p:strVal val="1+#ppt_h/2"/>
                                          </p:val>
                                        </p:tav>
                                        <p:tav tm="100000">
                                          <p:val>
                                            <p:strVal val="#ppt_y"/>
                                          </p:val>
                                        </p:tav>
                                      </p:tavLst>
                                    </p:anim>
                                  </p:childTnLst>
                                </p:cTn>
                              </p:par>
                              <p:par>
                                <p:cTn id="136" presetID="2" presetClass="entr" presetSubtype="4" fill="hold" grpId="0" nodeType="withEffect">
                                  <p:stCondLst>
                                    <p:cond delay="0"/>
                                  </p:stCondLst>
                                  <p:childTnLst>
                                    <p:set>
                                      <p:cBhvr>
                                        <p:cTn id="137" dur="1" fill="hold">
                                          <p:stCondLst>
                                            <p:cond delay="0"/>
                                          </p:stCondLst>
                                        </p:cTn>
                                        <p:tgtEl>
                                          <p:spTgt spid="56"/>
                                        </p:tgtEl>
                                        <p:attrNameLst>
                                          <p:attrName>style.visibility</p:attrName>
                                        </p:attrNameLst>
                                      </p:cBhvr>
                                      <p:to>
                                        <p:strVal val="visible"/>
                                      </p:to>
                                    </p:set>
                                    <p:anim calcmode="lin" valueType="num">
                                      <p:cBhvr additive="base">
                                        <p:cTn id="138" dur="500" fill="hold"/>
                                        <p:tgtEl>
                                          <p:spTgt spid="56"/>
                                        </p:tgtEl>
                                        <p:attrNameLst>
                                          <p:attrName>ppt_x</p:attrName>
                                        </p:attrNameLst>
                                      </p:cBhvr>
                                      <p:tavLst>
                                        <p:tav tm="0">
                                          <p:val>
                                            <p:strVal val="#ppt_x"/>
                                          </p:val>
                                        </p:tav>
                                        <p:tav tm="100000">
                                          <p:val>
                                            <p:strVal val="#ppt_x"/>
                                          </p:val>
                                        </p:tav>
                                      </p:tavLst>
                                    </p:anim>
                                    <p:anim calcmode="lin" valueType="num">
                                      <p:cBhvr additive="base">
                                        <p:cTn id="139" dur="500" fill="hold"/>
                                        <p:tgtEl>
                                          <p:spTgt spid="56"/>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0"/>
                                  </p:stCondLst>
                                  <p:childTnLst>
                                    <p:set>
                                      <p:cBhvr>
                                        <p:cTn id="141" dur="1" fill="hold">
                                          <p:stCondLst>
                                            <p:cond delay="0"/>
                                          </p:stCondLst>
                                        </p:cTn>
                                        <p:tgtEl>
                                          <p:spTgt spid="57"/>
                                        </p:tgtEl>
                                        <p:attrNameLst>
                                          <p:attrName>style.visibility</p:attrName>
                                        </p:attrNameLst>
                                      </p:cBhvr>
                                      <p:to>
                                        <p:strVal val="visible"/>
                                      </p:to>
                                    </p:set>
                                    <p:anim calcmode="lin" valueType="num">
                                      <p:cBhvr additive="base">
                                        <p:cTn id="142" dur="500" fill="hold"/>
                                        <p:tgtEl>
                                          <p:spTgt spid="57"/>
                                        </p:tgtEl>
                                        <p:attrNameLst>
                                          <p:attrName>ppt_x</p:attrName>
                                        </p:attrNameLst>
                                      </p:cBhvr>
                                      <p:tavLst>
                                        <p:tav tm="0">
                                          <p:val>
                                            <p:strVal val="#ppt_x"/>
                                          </p:val>
                                        </p:tav>
                                        <p:tav tm="100000">
                                          <p:val>
                                            <p:strVal val="#ppt_x"/>
                                          </p:val>
                                        </p:tav>
                                      </p:tavLst>
                                    </p:anim>
                                    <p:anim calcmode="lin" valueType="num">
                                      <p:cBhvr additive="base">
                                        <p:cTn id="143" dur="500" fill="hold"/>
                                        <p:tgtEl>
                                          <p:spTgt spid="57"/>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58"/>
                                        </p:tgtEl>
                                        <p:attrNameLst>
                                          <p:attrName>style.visibility</p:attrName>
                                        </p:attrNameLst>
                                      </p:cBhvr>
                                      <p:to>
                                        <p:strVal val="visible"/>
                                      </p:to>
                                    </p:set>
                                    <p:anim calcmode="lin" valueType="num">
                                      <p:cBhvr additive="base">
                                        <p:cTn id="146" dur="500" fill="hold"/>
                                        <p:tgtEl>
                                          <p:spTgt spid="58"/>
                                        </p:tgtEl>
                                        <p:attrNameLst>
                                          <p:attrName>ppt_x</p:attrName>
                                        </p:attrNameLst>
                                      </p:cBhvr>
                                      <p:tavLst>
                                        <p:tav tm="0">
                                          <p:val>
                                            <p:strVal val="#ppt_x"/>
                                          </p:val>
                                        </p:tav>
                                        <p:tav tm="100000">
                                          <p:val>
                                            <p:strVal val="#ppt_x"/>
                                          </p:val>
                                        </p:tav>
                                      </p:tavLst>
                                    </p:anim>
                                    <p:anim calcmode="lin" valueType="num">
                                      <p:cBhvr additive="base">
                                        <p:cTn id="147" dur="500" fill="hold"/>
                                        <p:tgtEl>
                                          <p:spTgt spid="58"/>
                                        </p:tgtEl>
                                        <p:attrNameLst>
                                          <p:attrName>ppt_y</p:attrName>
                                        </p:attrNameLst>
                                      </p:cBhvr>
                                      <p:tavLst>
                                        <p:tav tm="0">
                                          <p:val>
                                            <p:strVal val="1+#ppt_h/2"/>
                                          </p:val>
                                        </p:tav>
                                        <p:tav tm="100000">
                                          <p:val>
                                            <p:strVal val="#ppt_y"/>
                                          </p:val>
                                        </p:tav>
                                      </p:tavLst>
                                    </p:anim>
                                  </p:childTnLst>
                                </p:cTn>
                              </p:par>
                              <p:par>
                                <p:cTn id="148" presetID="2" presetClass="entr" presetSubtype="8" fill="hold" nodeType="withEffect">
                                  <p:stCondLst>
                                    <p:cond delay="0"/>
                                  </p:stCondLst>
                                  <p:childTnLst>
                                    <p:set>
                                      <p:cBhvr>
                                        <p:cTn id="149" dur="1" fill="hold">
                                          <p:stCondLst>
                                            <p:cond delay="0"/>
                                          </p:stCondLst>
                                        </p:cTn>
                                        <p:tgtEl>
                                          <p:spTgt spid="59"/>
                                        </p:tgtEl>
                                        <p:attrNameLst>
                                          <p:attrName>style.visibility</p:attrName>
                                        </p:attrNameLst>
                                      </p:cBhvr>
                                      <p:to>
                                        <p:strVal val="visible"/>
                                      </p:to>
                                    </p:set>
                                    <p:anim calcmode="lin" valueType="num">
                                      <p:cBhvr additive="base">
                                        <p:cTn id="150" dur="500" fill="hold"/>
                                        <p:tgtEl>
                                          <p:spTgt spid="59"/>
                                        </p:tgtEl>
                                        <p:attrNameLst>
                                          <p:attrName>ppt_x</p:attrName>
                                        </p:attrNameLst>
                                      </p:cBhvr>
                                      <p:tavLst>
                                        <p:tav tm="0">
                                          <p:val>
                                            <p:strVal val="0-#ppt_w/2"/>
                                          </p:val>
                                        </p:tav>
                                        <p:tav tm="100000">
                                          <p:val>
                                            <p:strVal val="#ppt_x"/>
                                          </p:val>
                                        </p:tav>
                                      </p:tavLst>
                                    </p:anim>
                                    <p:anim calcmode="lin" valueType="num">
                                      <p:cBhvr additive="base">
                                        <p:cTn id="151" dur="500" fill="hold"/>
                                        <p:tgtEl>
                                          <p:spTgt spid="59"/>
                                        </p:tgtEl>
                                        <p:attrNameLst>
                                          <p:attrName>ppt_y</p:attrName>
                                        </p:attrNameLst>
                                      </p:cBhvr>
                                      <p:tavLst>
                                        <p:tav tm="0">
                                          <p:val>
                                            <p:strVal val="#ppt_y"/>
                                          </p:val>
                                        </p:tav>
                                        <p:tav tm="100000">
                                          <p:val>
                                            <p:strVal val="#ppt_y"/>
                                          </p:val>
                                        </p:tav>
                                      </p:tavLst>
                                    </p:anim>
                                  </p:childTnLst>
                                </p:cTn>
                              </p:par>
                              <p:par>
                                <p:cTn id="152" presetID="2" presetClass="entr" presetSubtype="4" fill="hold" grpId="0" nodeType="withEffect">
                                  <p:stCondLst>
                                    <p:cond delay="0"/>
                                  </p:stCondLst>
                                  <p:childTnLst>
                                    <p:set>
                                      <p:cBhvr>
                                        <p:cTn id="153" dur="1" fill="hold">
                                          <p:stCondLst>
                                            <p:cond delay="0"/>
                                          </p:stCondLst>
                                        </p:cTn>
                                        <p:tgtEl>
                                          <p:spTgt spid="62"/>
                                        </p:tgtEl>
                                        <p:attrNameLst>
                                          <p:attrName>style.visibility</p:attrName>
                                        </p:attrNameLst>
                                      </p:cBhvr>
                                      <p:to>
                                        <p:strVal val="visible"/>
                                      </p:to>
                                    </p:set>
                                    <p:anim calcmode="lin" valueType="num">
                                      <p:cBhvr additive="base">
                                        <p:cTn id="154" dur="500" fill="hold"/>
                                        <p:tgtEl>
                                          <p:spTgt spid="62"/>
                                        </p:tgtEl>
                                        <p:attrNameLst>
                                          <p:attrName>ppt_x</p:attrName>
                                        </p:attrNameLst>
                                      </p:cBhvr>
                                      <p:tavLst>
                                        <p:tav tm="0">
                                          <p:val>
                                            <p:strVal val="#ppt_x"/>
                                          </p:val>
                                        </p:tav>
                                        <p:tav tm="100000">
                                          <p:val>
                                            <p:strVal val="#ppt_x"/>
                                          </p:val>
                                        </p:tav>
                                      </p:tavLst>
                                    </p:anim>
                                    <p:anim calcmode="lin" valueType="num">
                                      <p:cBhvr additive="base">
                                        <p:cTn id="155" dur="500" fill="hold"/>
                                        <p:tgtEl>
                                          <p:spTgt spid="62"/>
                                        </p:tgtEl>
                                        <p:attrNameLst>
                                          <p:attrName>ppt_y</p:attrName>
                                        </p:attrNameLst>
                                      </p:cBhvr>
                                      <p:tavLst>
                                        <p:tav tm="0">
                                          <p:val>
                                            <p:strVal val="1+#ppt_h/2"/>
                                          </p:val>
                                        </p:tav>
                                        <p:tav tm="100000">
                                          <p:val>
                                            <p:strVal val="#ppt_y"/>
                                          </p:val>
                                        </p:tav>
                                      </p:tavLst>
                                    </p:anim>
                                  </p:childTnLst>
                                </p:cTn>
                              </p:par>
                              <p:par>
                                <p:cTn id="156" presetID="2" presetClass="entr" presetSubtype="4" fill="hold" grpId="0" nodeType="withEffect">
                                  <p:stCondLst>
                                    <p:cond delay="0"/>
                                  </p:stCondLst>
                                  <p:childTnLst>
                                    <p:set>
                                      <p:cBhvr>
                                        <p:cTn id="157" dur="1" fill="hold">
                                          <p:stCondLst>
                                            <p:cond delay="0"/>
                                          </p:stCondLst>
                                        </p:cTn>
                                        <p:tgtEl>
                                          <p:spTgt spid="63"/>
                                        </p:tgtEl>
                                        <p:attrNameLst>
                                          <p:attrName>style.visibility</p:attrName>
                                        </p:attrNameLst>
                                      </p:cBhvr>
                                      <p:to>
                                        <p:strVal val="visible"/>
                                      </p:to>
                                    </p:set>
                                    <p:anim calcmode="lin" valueType="num">
                                      <p:cBhvr additive="base">
                                        <p:cTn id="158" dur="500" fill="hold"/>
                                        <p:tgtEl>
                                          <p:spTgt spid="63"/>
                                        </p:tgtEl>
                                        <p:attrNameLst>
                                          <p:attrName>ppt_x</p:attrName>
                                        </p:attrNameLst>
                                      </p:cBhvr>
                                      <p:tavLst>
                                        <p:tav tm="0">
                                          <p:val>
                                            <p:strVal val="#ppt_x"/>
                                          </p:val>
                                        </p:tav>
                                        <p:tav tm="100000">
                                          <p:val>
                                            <p:strVal val="#ppt_x"/>
                                          </p:val>
                                        </p:tav>
                                      </p:tavLst>
                                    </p:anim>
                                    <p:anim calcmode="lin" valueType="num">
                                      <p:cBhvr additive="base">
                                        <p:cTn id="159" dur="500" fill="hold"/>
                                        <p:tgtEl>
                                          <p:spTgt spid="63"/>
                                        </p:tgtEl>
                                        <p:attrNameLst>
                                          <p:attrName>ppt_y</p:attrName>
                                        </p:attrNameLst>
                                      </p:cBhvr>
                                      <p:tavLst>
                                        <p:tav tm="0">
                                          <p:val>
                                            <p:strVal val="1+#ppt_h/2"/>
                                          </p:val>
                                        </p:tav>
                                        <p:tav tm="100000">
                                          <p:val>
                                            <p:strVal val="#ppt_y"/>
                                          </p:val>
                                        </p:tav>
                                      </p:tavLst>
                                    </p:anim>
                                  </p:childTnLst>
                                </p:cTn>
                              </p:par>
                              <p:par>
                                <p:cTn id="160" presetID="2" presetClass="entr" presetSubtype="4" fill="hold" grpId="0" nodeType="withEffect">
                                  <p:stCondLst>
                                    <p:cond delay="0"/>
                                  </p:stCondLst>
                                  <p:childTnLst>
                                    <p:set>
                                      <p:cBhvr>
                                        <p:cTn id="161" dur="1" fill="hold">
                                          <p:stCondLst>
                                            <p:cond delay="0"/>
                                          </p:stCondLst>
                                        </p:cTn>
                                        <p:tgtEl>
                                          <p:spTgt spid="64"/>
                                        </p:tgtEl>
                                        <p:attrNameLst>
                                          <p:attrName>style.visibility</p:attrName>
                                        </p:attrNameLst>
                                      </p:cBhvr>
                                      <p:to>
                                        <p:strVal val="visible"/>
                                      </p:to>
                                    </p:set>
                                    <p:anim calcmode="lin" valueType="num">
                                      <p:cBhvr additive="base">
                                        <p:cTn id="162" dur="500" fill="hold"/>
                                        <p:tgtEl>
                                          <p:spTgt spid="64"/>
                                        </p:tgtEl>
                                        <p:attrNameLst>
                                          <p:attrName>ppt_x</p:attrName>
                                        </p:attrNameLst>
                                      </p:cBhvr>
                                      <p:tavLst>
                                        <p:tav tm="0">
                                          <p:val>
                                            <p:strVal val="#ppt_x"/>
                                          </p:val>
                                        </p:tav>
                                        <p:tav tm="100000">
                                          <p:val>
                                            <p:strVal val="#ppt_x"/>
                                          </p:val>
                                        </p:tav>
                                      </p:tavLst>
                                    </p:anim>
                                    <p:anim calcmode="lin" valueType="num">
                                      <p:cBhvr additive="base">
                                        <p:cTn id="163" dur="500" fill="hold"/>
                                        <p:tgtEl>
                                          <p:spTgt spid="64"/>
                                        </p:tgtEl>
                                        <p:attrNameLst>
                                          <p:attrName>ppt_y</p:attrName>
                                        </p:attrNameLst>
                                      </p:cBhvr>
                                      <p:tavLst>
                                        <p:tav tm="0">
                                          <p:val>
                                            <p:strVal val="1+#ppt_h/2"/>
                                          </p:val>
                                        </p:tav>
                                        <p:tav tm="100000">
                                          <p:val>
                                            <p:strVal val="#ppt_y"/>
                                          </p:val>
                                        </p:tav>
                                      </p:tavLst>
                                    </p:anim>
                                  </p:childTnLst>
                                </p:cTn>
                              </p:par>
                              <p:par>
                                <p:cTn id="164" presetID="2" presetClass="entr" presetSubtype="4" fill="hold" grpId="0" nodeType="withEffect">
                                  <p:stCondLst>
                                    <p:cond delay="0"/>
                                  </p:stCondLst>
                                  <p:childTnLst>
                                    <p:set>
                                      <p:cBhvr>
                                        <p:cTn id="165" dur="1" fill="hold">
                                          <p:stCondLst>
                                            <p:cond delay="0"/>
                                          </p:stCondLst>
                                        </p:cTn>
                                        <p:tgtEl>
                                          <p:spTgt spid="65"/>
                                        </p:tgtEl>
                                        <p:attrNameLst>
                                          <p:attrName>style.visibility</p:attrName>
                                        </p:attrNameLst>
                                      </p:cBhvr>
                                      <p:to>
                                        <p:strVal val="visible"/>
                                      </p:to>
                                    </p:set>
                                    <p:anim calcmode="lin" valueType="num">
                                      <p:cBhvr additive="base">
                                        <p:cTn id="166" dur="500" fill="hold"/>
                                        <p:tgtEl>
                                          <p:spTgt spid="65"/>
                                        </p:tgtEl>
                                        <p:attrNameLst>
                                          <p:attrName>ppt_x</p:attrName>
                                        </p:attrNameLst>
                                      </p:cBhvr>
                                      <p:tavLst>
                                        <p:tav tm="0">
                                          <p:val>
                                            <p:strVal val="#ppt_x"/>
                                          </p:val>
                                        </p:tav>
                                        <p:tav tm="100000">
                                          <p:val>
                                            <p:strVal val="#ppt_x"/>
                                          </p:val>
                                        </p:tav>
                                      </p:tavLst>
                                    </p:anim>
                                    <p:anim calcmode="lin" valueType="num">
                                      <p:cBhvr additive="base">
                                        <p:cTn id="167" dur="500" fill="hold"/>
                                        <p:tgtEl>
                                          <p:spTgt spid="65"/>
                                        </p:tgtEl>
                                        <p:attrNameLst>
                                          <p:attrName>ppt_y</p:attrName>
                                        </p:attrNameLst>
                                      </p:cBhvr>
                                      <p:tavLst>
                                        <p:tav tm="0">
                                          <p:val>
                                            <p:strVal val="1+#ppt_h/2"/>
                                          </p:val>
                                        </p:tav>
                                        <p:tav tm="100000">
                                          <p:val>
                                            <p:strVal val="#ppt_y"/>
                                          </p:val>
                                        </p:tav>
                                      </p:tavLst>
                                    </p:anim>
                                  </p:childTnLst>
                                </p:cTn>
                              </p:par>
                              <p:par>
                                <p:cTn id="168" presetID="2" presetClass="entr" presetSubtype="4" fill="hold" grpId="0" nodeType="withEffect">
                                  <p:stCondLst>
                                    <p:cond delay="0"/>
                                  </p:stCondLst>
                                  <p:childTnLst>
                                    <p:set>
                                      <p:cBhvr>
                                        <p:cTn id="169" dur="1" fill="hold">
                                          <p:stCondLst>
                                            <p:cond delay="0"/>
                                          </p:stCondLst>
                                        </p:cTn>
                                        <p:tgtEl>
                                          <p:spTgt spid="66"/>
                                        </p:tgtEl>
                                        <p:attrNameLst>
                                          <p:attrName>style.visibility</p:attrName>
                                        </p:attrNameLst>
                                      </p:cBhvr>
                                      <p:to>
                                        <p:strVal val="visible"/>
                                      </p:to>
                                    </p:set>
                                    <p:anim calcmode="lin" valueType="num">
                                      <p:cBhvr additive="base">
                                        <p:cTn id="170" dur="500" fill="hold"/>
                                        <p:tgtEl>
                                          <p:spTgt spid="66"/>
                                        </p:tgtEl>
                                        <p:attrNameLst>
                                          <p:attrName>ppt_x</p:attrName>
                                        </p:attrNameLst>
                                      </p:cBhvr>
                                      <p:tavLst>
                                        <p:tav tm="0">
                                          <p:val>
                                            <p:strVal val="#ppt_x"/>
                                          </p:val>
                                        </p:tav>
                                        <p:tav tm="100000">
                                          <p:val>
                                            <p:strVal val="#ppt_x"/>
                                          </p:val>
                                        </p:tav>
                                      </p:tavLst>
                                    </p:anim>
                                    <p:anim calcmode="lin" valueType="num">
                                      <p:cBhvr additive="base">
                                        <p:cTn id="171" dur="500" fill="hold"/>
                                        <p:tgtEl>
                                          <p:spTgt spid="66"/>
                                        </p:tgtEl>
                                        <p:attrNameLst>
                                          <p:attrName>ppt_y</p:attrName>
                                        </p:attrNameLst>
                                      </p:cBhvr>
                                      <p:tavLst>
                                        <p:tav tm="0">
                                          <p:val>
                                            <p:strVal val="1+#ppt_h/2"/>
                                          </p:val>
                                        </p:tav>
                                        <p:tav tm="100000">
                                          <p:val>
                                            <p:strVal val="#ppt_y"/>
                                          </p:val>
                                        </p:tav>
                                      </p:tavLst>
                                    </p:anim>
                                  </p:childTnLst>
                                </p:cTn>
                              </p:par>
                              <p:par>
                                <p:cTn id="172" presetID="2" presetClass="entr" presetSubtype="8" fill="hold" grpId="0" nodeType="withEffect">
                                  <p:stCondLst>
                                    <p:cond delay="0"/>
                                  </p:stCondLst>
                                  <p:childTnLst>
                                    <p:set>
                                      <p:cBhvr>
                                        <p:cTn id="173" dur="1" fill="hold">
                                          <p:stCondLst>
                                            <p:cond delay="0"/>
                                          </p:stCondLst>
                                        </p:cTn>
                                        <p:tgtEl>
                                          <p:spTgt spid="67"/>
                                        </p:tgtEl>
                                        <p:attrNameLst>
                                          <p:attrName>style.visibility</p:attrName>
                                        </p:attrNameLst>
                                      </p:cBhvr>
                                      <p:to>
                                        <p:strVal val="visible"/>
                                      </p:to>
                                    </p:set>
                                    <p:anim calcmode="lin" valueType="num">
                                      <p:cBhvr additive="base">
                                        <p:cTn id="174" dur="500" fill="hold"/>
                                        <p:tgtEl>
                                          <p:spTgt spid="67"/>
                                        </p:tgtEl>
                                        <p:attrNameLst>
                                          <p:attrName>ppt_x</p:attrName>
                                        </p:attrNameLst>
                                      </p:cBhvr>
                                      <p:tavLst>
                                        <p:tav tm="0">
                                          <p:val>
                                            <p:strVal val="0-#ppt_w/2"/>
                                          </p:val>
                                        </p:tav>
                                        <p:tav tm="100000">
                                          <p:val>
                                            <p:strVal val="#ppt_x"/>
                                          </p:val>
                                        </p:tav>
                                      </p:tavLst>
                                    </p:anim>
                                    <p:anim calcmode="lin" valueType="num">
                                      <p:cBhvr additive="base">
                                        <p:cTn id="175" dur="500" fill="hold"/>
                                        <p:tgtEl>
                                          <p:spTgt spid="67"/>
                                        </p:tgtEl>
                                        <p:attrNameLst>
                                          <p:attrName>ppt_y</p:attrName>
                                        </p:attrNameLst>
                                      </p:cBhvr>
                                      <p:tavLst>
                                        <p:tav tm="0">
                                          <p:val>
                                            <p:strVal val="#ppt_y"/>
                                          </p:val>
                                        </p:tav>
                                        <p:tav tm="100000">
                                          <p:val>
                                            <p:strVal val="#ppt_y"/>
                                          </p:val>
                                        </p:tav>
                                      </p:tavLst>
                                    </p:anim>
                                  </p:childTnLst>
                                </p:cTn>
                              </p:par>
                              <p:par>
                                <p:cTn id="176" presetID="2" presetClass="entr" presetSubtype="4" fill="hold" grpId="0" nodeType="withEffect">
                                  <p:stCondLst>
                                    <p:cond delay="0"/>
                                  </p:stCondLst>
                                  <p:childTnLst>
                                    <p:set>
                                      <p:cBhvr>
                                        <p:cTn id="177" dur="1" fill="hold">
                                          <p:stCondLst>
                                            <p:cond delay="0"/>
                                          </p:stCondLst>
                                        </p:cTn>
                                        <p:tgtEl>
                                          <p:spTgt spid="68"/>
                                        </p:tgtEl>
                                        <p:attrNameLst>
                                          <p:attrName>style.visibility</p:attrName>
                                        </p:attrNameLst>
                                      </p:cBhvr>
                                      <p:to>
                                        <p:strVal val="visible"/>
                                      </p:to>
                                    </p:set>
                                    <p:anim calcmode="lin" valueType="num">
                                      <p:cBhvr additive="base">
                                        <p:cTn id="178" dur="500" fill="hold"/>
                                        <p:tgtEl>
                                          <p:spTgt spid="68"/>
                                        </p:tgtEl>
                                        <p:attrNameLst>
                                          <p:attrName>ppt_x</p:attrName>
                                        </p:attrNameLst>
                                      </p:cBhvr>
                                      <p:tavLst>
                                        <p:tav tm="0">
                                          <p:val>
                                            <p:strVal val="#ppt_x"/>
                                          </p:val>
                                        </p:tav>
                                        <p:tav tm="100000">
                                          <p:val>
                                            <p:strVal val="#ppt_x"/>
                                          </p:val>
                                        </p:tav>
                                      </p:tavLst>
                                    </p:anim>
                                    <p:anim calcmode="lin" valueType="num">
                                      <p:cBhvr additive="base">
                                        <p:cTn id="179" dur="500" fill="hold"/>
                                        <p:tgtEl>
                                          <p:spTgt spid="68"/>
                                        </p:tgtEl>
                                        <p:attrNameLst>
                                          <p:attrName>ppt_y</p:attrName>
                                        </p:attrNameLst>
                                      </p:cBhvr>
                                      <p:tavLst>
                                        <p:tav tm="0">
                                          <p:val>
                                            <p:strVal val="1+#ppt_h/2"/>
                                          </p:val>
                                        </p:tav>
                                        <p:tav tm="100000">
                                          <p:val>
                                            <p:strVal val="#ppt_y"/>
                                          </p:val>
                                        </p:tav>
                                      </p:tavLst>
                                    </p:anim>
                                  </p:childTnLst>
                                </p:cTn>
                              </p:par>
                              <p:par>
                                <p:cTn id="180" presetID="2" presetClass="entr" presetSubtype="4" fill="hold" grpId="0" nodeType="withEffect">
                                  <p:stCondLst>
                                    <p:cond delay="0"/>
                                  </p:stCondLst>
                                  <p:childTnLst>
                                    <p:set>
                                      <p:cBhvr>
                                        <p:cTn id="181" dur="1" fill="hold">
                                          <p:stCondLst>
                                            <p:cond delay="0"/>
                                          </p:stCondLst>
                                        </p:cTn>
                                        <p:tgtEl>
                                          <p:spTgt spid="69"/>
                                        </p:tgtEl>
                                        <p:attrNameLst>
                                          <p:attrName>style.visibility</p:attrName>
                                        </p:attrNameLst>
                                      </p:cBhvr>
                                      <p:to>
                                        <p:strVal val="visible"/>
                                      </p:to>
                                    </p:set>
                                    <p:anim calcmode="lin" valueType="num">
                                      <p:cBhvr additive="base">
                                        <p:cTn id="182" dur="500" fill="hold"/>
                                        <p:tgtEl>
                                          <p:spTgt spid="69"/>
                                        </p:tgtEl>
                                        <p:attrNameLst>
                                          <p:attrName>ppt_x</p:attrName>
                                        </p:attrNameLst>
                                      </p:cBhvr>
                                      <p:tavLst>
                                        <p:tav tm="0">
                                          <p:val>
                                            <p:strVal val="#ppt_x"/>
                                          </p:val>
                                        </p:tav>
                                        <p:tav tm="100000">
                                          <p:val>
                                            <p:strVal val="#ppt_x"/>
                                          </p:val>
                                        </p:tav>
                                      </p:tavLst>
                                    </p:anim>
                                    <p:anim calcmode="lin" valueType="num">
                                      <p:cBhvr additive="base">
                                        <p:cTn id="183" dur="500" fill="hold"/>
                                        <p:tgtEl>
                                          <p:spTgt spid="69"/>
                                        </p:tgtEl>
                                        <p:attrNameLst>
                                          <p:attrName>ppt_y</p:attrName>
                                        </p:attrNameLst>
                                      </p:cBhvr>
                                      <p:tavLst>
                                        <p:tav tm="0">
                                          <p:val>
                                            <p:strVal val="1+#ppt_h/2"/>
                                          </p:val>
                                        </p:tav>
                                        <p:tav tm="100000">
                                          <p:val>
                                            <p:strVal val="#ppt_y"/>
                                          </p:val>
                                        </p:tav>
                                      </p:tavLst>
                                    </p:anim>
                                  </p:childTnLst>
                                </p:cTn>
                              </p:par>
                              <p:par>
                                <p:cTn id="184" presetID="2" presetClass="entr" presetSubtype="4" fill="hold" grpId="0" nodeType="withEffect">
                                  <p:stCondLst>
                                    <p:cond delay="0"/>
                                  </p:stCondLst>
                                  <p:childTnLst>
                                    <p:set>
                                      <p:cBhvr>
                                        <p:cTn id="185" dur="1" fill="hold">
                                          <p:stCondLst>
                                            <p:cond delay="0"/>
                                          </p:stCondLst>
                                        </p:cTn>
                                        <p:tgtEl>
                                          <p:spTgt spid="70"/>
                                        </p:tgtEl>
                                        <p:attrNameLst>
                                          <p:attrName>style.visibility</p:attrName>
                                        </p:attrNameLst>
                                      </p:cBhvr>
                                      <p:to>
                                        <p:strVal val="visible"/>
                                      </p:to>
                                    </p:set>
                                    <p:anim calcmode="lin" valueType="num">
                                      <p:cBhvr additive="base">
                                        <p:cTn id="186" dur="500" fill="hold"/>
                                        <p:tgtEl>
                                          <p:spTgt spid="70"/>
                                        </p:tgtEl>
                                        <p:attrNameLst>
                                          <p:attrName>ppt_x</p:attrName>
                                        </p:attrNameLst>
                                      </p:cBhvr>
                                      <p:tavLst>
                                        <p:tav tm="0">
                                          <p:val>
                                            <p:strVal val="#ppt_x"/>
                                          </p:val>
                                        </p:tav>
                                        <p:tav tm="100000">
                                          <p:val>
                                            <p:strVal val="#ppt_x"/>
                                          </p:val>
                                        </p:tav>
                                      </p:tavLst>
                                    </p:anim>
                                    <p:anim calcmode="lin" valueType="num">
                                      <p:cBhvr additive="base">
                                        <p:cTn id="187" dur="500" fill="hold"/>
                                        <p:tgtEl>
                                          <p:spTgt spid="70"/>
                                        </p:tgtEl>
                                        <p:attrNameLst>
                                          <p:attrName>ppt_y</p:attrName>
                                        </p:attrNameLst>
                                      </p:cBhvr>
                                      <p:tavLst>
                                        <p:tav tm="0">
                                          <p:val>
                                            <p:strVal val="1+#ppt_h/2"/>
                                          </p:val>
                                        </p:tav>
                                        <p:tav tm="100000">
                                          <p:val>
                                            <p:strVal val="#ppt_y"/>
                                          </p:val>
                                        </p:tav>
                                      </p:tavLst>
                                    </p:anim>
                                  </p:childTnLst>
                                </p:cTn>
                              </p:par>
                              <p:par>
                                <p:cTn id="188" presetID="2" presetClass="entr" presetSubtype="4" fill="hold" grpId="0" nodeType="withEffect">
                                  <p:stCondLst>
                                    <p:cond delay="0"/>
                                  </p:stCondLst>
                                  <p:childTnLst>
                                    <p:set>
                                      <p:cBhvr>
                                        <p:cTn id="189" dur="1" fill="hold">
                                          <p:stCondLst>
                                            <p:cond delay="0"/>
                                          </p:stCondLst>
                                        </p:cTn>
                                        <p:tgtEl>
                                          <p:spTgt spid="71"/>
                                        </p:tgtEl>
                                        <p:attrNameLst>
                                          <p:attrName>style.visibility</p:attrName>
                                        </p:attrNameLst>
                                      </p:cBhvr>
                                      <p:to>
                                        <p:strVal val="visible"/>
                                      </p:to>
                                    </p:set>
                                    <p:anim calcmode="lin" valueType="num">
                                      <p:cBhvr additive="base">
                                        <p:cTn id="190" dur="500" fill="hold"/>
                                        <p:tgtEl>
                                          <p:spTgt spid="71"/>
                                        </p:tgtEl>
                                        <p:attrNameLst>
                                          <p:attrName>ppt_x</p:attrName>
                                        </p:attrNameLst>
                                      </p:cBhvr>
                                      <p:tavLst>
                                        <p:tav tm="0">
                                          <p:val>
                                            <p:strVal val="#ppt_x"/>
                                          </p:val>
                                        </p:tav>
                                        <p:tav tm="100000">
                                          <p:val>
                                            <p:strVal val="#ppt_x"/>
                                          </p:val>
                                        </p:tav>
                                      </p:tavLst>
                                    </p:anim>
                                    <p:anim calcmode="lin" valueType="num">
                                      <p:cBhvr additive="base">
                                        <p:cTn id="191" dur="500" fill="hold"/>
                                        <p:tgtEl>
                                          <p:spTgt spid="71"/>
                                        </p:tgtEl>
                                        <p:attrNameLst>
                                          <p:attrName>ppt_y</p:attrName>
                                        </p:attrNameLst>
                                      </p:cBhvr>
                                      <p:tavLst>
                                        <p:tav tm="0">
                                          <p:val>
                                            <p:strVal val="1+#ppt_h/2"/>
                                          </p:val>
                                        </p:tav>
                                        <p:tav tm="100000">
                                          <p:val>
                                            <p:strVal val="#ppt_y"/>
                                          </p:val>
                                        </p:tav>
                                      </p:tavLst>
                                    </p:anim>
                                  </p:childTnLst>
                                </p:cTn>
                              </p:par>
                              <p:par>
                                <p:cTn id="192" presetID="2" presetClass="entr" presetSubtype="4" fill="hold" grpId="0" nodeType="withEffect">
                                  <p:stCondLst>
                                    <p:cond delay="0"/>
                                  </p:stCondLst>
                                  <p:childTnLst>
                                    <p:set>
                                      <p:cBhvr>
                                        <p:cTn id="193" dur="1" fill="hold">
                                          <p:stCondLst>
                                            <p:cond delay="0"/>
                                          </p:stCondLst>
                                        </p:cTn>
                                        <p:tgtEl>
                                          <p:spTgt spid="72"/>
                                        </p:tgtEl>
                                        <p:attrNameLst>
                                          <p:attrName>style.visibility</p:attrName>
                                        </p:attrNameLst>
                                      </p:cBhvr>
                                      <p:to>
                                        <p:strVal val="visible"/>
                                      </p:to>
                                    </p:set>
                                    <p:anim calcmode="lin" valueType="num">
                                      <p:cBhvr additive="base">
                                        <p:cTn id="194" dur="500" fill="hold"/>
                                        <p:tgtEl>
                                          <p:spTgt spid="72"/>
                                        </p:tgtEl>
                                        <p:attrNameLst>
                                          <p:attrName>ppt_x</p:attrName>
                                        </p:attrNameLst>
                                      </p:cBhvr>
                                      <p:tavLst>
                                        <p:tav tm="0">
                                          <p:val>
                                            <p:strVal val="#ppt_x"/>
                                          </p:val>
                                        </p:tav>
                                        <p:tav tm="100000">
                                          <p:val>
                                            <p:strVal val="#ppt_x"/>
                                          </p:val>
                                        </p:tav>
                                      </p:tavLst>
                                    </p:anim>
                                    <p:anim calcmode="lin" valueType="num">
                                      <p:cBhvr additive="base">
                                        <p:cTn id="195" dur="500" fill="hold"/>
                                        <p:tgtEl>
                                          <p:spTgt spid="72"/>
                                        </p:tgtEl>
                                        <p:attrNameLst>
                                          <p:attrName>ppt_y</p:attrName>
                                        </p:attrNameLst>
                                      </p:cBhvr>
                                      <p:tavLst>
                                        <p:tav tm="0">
                                          <p:val>
                                            <p:strVal val="1+#ppt_h/2"/>
                                          </p:val>
                                        </p:tav>
                                        <p:tav tm="100000">
                                          <p:val>
                                            <p:strVal val="#ppt_y"/>
                                          </p:val>
                                        </p:tav>
                                      </p:tavLst>
                                    </p:anim>
                                  </p:childTnLst>
                                </p:cTn>
                              </p:par>
                              <p:par>
                                <p:cTn id="196" presetID="2" presetClass="entr" presetSubtype="4" fill="hold" grpId="0" nodeType="withEffect">
                                  <p:stCondLst>
                                    <p:cond delay="0"/>
                                  </p:stCondLst>
                                  <p:childTnLst>
                                    <p:set>
                                      <p:cBhvr>
                                        <p:cTn id="197" dur="1" fill="hold">
                                          <p:stCondLst>
                                            <p:cond delay="0"/>
                                          </p:stCondLst>
                                        </p:cTn>
                                        <p:tgtEl>
                                          <p:spTgt spid="73"/>
                                        </p:tgtEl>
                                        <p:attrNameLst>
                                          <p:attrName>style.visibility</p:attrName>
                                        </p:attrNameLst>
                                      </p:cBhvr>
                                      <p:to>
                                        <p:strVal val="visible"/>
                                      </p:to>
                                    </p:set>
                                    <p:anim calcmode="lin" valueType="num">
                                      <p:cBhvr additive="base">
                                        <p:cTn id="198" dur="500" fill="hold"/>
                                        <p:tgtEl>
                                          <p:spTgt spid="73"/>
                                        </p:tgtEl>
                                        <p:attrNameLst>
                                          <p:attrName>ppt_x</p:attrName>
                                        </p:attrNameLst>
                                      </p:cBhvr>
                                      <p:tavLst>
                                        <p:tav tm="0">
                                          <p:val>
                                            <p:strVal val="#ppt_x"/>
                                          </p:val>
                                        </p:tav>
                                        <p:tav tm="100000">
                                          <p:val>
                                            <p:strVal val="#ppt_x"/>
                                          </p:val>
                                        </p:tav>
                                      </p:tavLst>
                                    </p:anim>
                                    <p:anim calcmode="lin" valueType="num">
                                      <p:cBhvr additive="base">
                                        <p:cTn id="199" dur="500" fill="hold"/>
                                        <p:tgtEl>
                                          <p:spTgt spid="73"/>
                                        </p:tgtEl>
                                        <p:attrNameLst>
                                          <p:attrName>ppt_y</p:attrName>
                                        </p:attrNameLst>
                                      </p:cBhvr>
                                      <p:tavLst>
                                        <p:tav tm="0">
                                          <p:val>
                                            <p:strVal val="1+#ppt_h/2"/>
                                          </p:val>
                                        </p:tav>
                                        <p:tav tm="100000">
                                          <p:val>
                                            <p:strVal val="#ppt_y"/>
                                          </p:val>
                                        </p:tav>
                                      </p:tavLst>
                                    </p:anim>
                                  </p:childTnLst>
                                </p:cTn>
                              </p:par>
                              <p:par>
                                <p:cTn id="200" presetID="2" presetClass="entr" presetSubtype="4" fill="hold" grpId="0" nodeType="withEffect">
                                  <p:stCondLst>
                                    <p:cond delay="0"/>
                                  </p:stCondLst>
                                  <p:childTnLst>
                                    <p:set>
                                      <p:cBhvr>
                                        <p:cTn id="201" dur="1" fill="hold">
                                          <p:stCondLst>
                                            <p:cond delay="0"/>
                                          </p:stCondLst>
                                        </p:cTn>
                                        <p:tgtEl>
                                          <p:spTgt spid="74"/>
                                        </p:tgtEl>
                                        <p:attrNameLst>
                                          <p:attrName>style.visibility</p:attrName>
                                        </p:attrNameLst>
                                      </p:cBhvr>
                                      <p:to>
                                        <p:strVal val="visible"/>
                                      </p:to>
                                    </p:set>
                                    <p:anim calcmode="lin" valueType="num">
                                      <p:cBhvr additive="base">
                                        <p:cTn id="202" dur="500" fill="hold"/>
                                        <p:tgtEl>
                                          <p:spTgt spid="74"/>
                                        </p:tgtEl>
                                        <p:attrNameLst>
                                          <p:attrName>ppt_x</p:attrName>
                                        </p:attrNameLst>
                                      </p:cBhvr>
                                      <p:tavLst>
                                        <p:tav tm="0">
                                          <p:val>
                                            <p:strVal val="#ppt_x"/>
                                          </p:val>
                                        </p:tav>
                                        <p:tav tm="100000">
                                          <p:val>
                                            <p:strVal val="#ppt_x"/>
                                          </p:val>
                                        </p:tav>
                                      </p:tavLst>
                                    </p:anim>
                                    <p:anim calcmode="lin" valueType="num">
                                      <p:cBhvr additive="base">
                                        <p:cTn id="203" dur="500" fill="hold"/>
                                        <p:tgtEl>
                                          <p:spTgt spid="74"/>
                                        </p:tgtEl>
                                        <p:attrNameLst>
                                          <p:attrName>ppt_y</p:attrName>
                                        </p:attrNameLst>
                                      </p:cBhvr>
                                      <p:tavLst>
                                        <p:tav tm="0">
                                          <p:val>
                                            <p:strVal val="1+#ppt_h/2"/>
                                          </p:val>
                                        </p:tav>
                                        <p:tav tm="100000">
                                          <p:val>
                                            <p:strVal val="#ppt_y"/>
                                          </p:val>
                                        </p:tav>
                                      </p:tavLst>
                                    </p:anim>
                                  </p:childTnLst>
                                </p:cTn>
                              </p:par>
                              <p:par>
                                <p:cTn id="204" presetID="2" presetClass="entr" presetSubtype="4" fill="hold" grpId="0" nodeType="withEffect">
                                  <p:stCondLst>
                                    <p:cond delay="0"/>
                                  </p:stCondLst>
                                  <p:childTnLst>
                                    <p:set>
                                      <p:cBhvr>
                                        <p:cTn id="205" dur="1" fill="hold">
                                          <p:stCondLst>
                                            <p:cond delay="0"/>
                                          </p:stCondLst>
                                        </p:cTn>
                                        <p:tgtEl>
                                          <p:spTgt spid="75"/>
                                        </p:tgtEl>
                                        <p:attrNameLst>
                                          <p:attrName>style.visibility</p:attrName>
                                        </p:attrNameLst>
                                      </p:cBhvr>
                                      <p:to>
                                        <p:strVal val="visible"/>
                                      </p:to>
                                    </p:set>
                                    <p:anim calcmode="lin" valueType="num">
                                      <p:cBhvr additive="base">
                                        <p:cTn id="206" dur="500" fill="hold"/>
                                        <p:tgtEl>
                                          <p:spTgt spid="75"/>
                                        </p:tgtEl>
                                        <p:attrNameLst>
                                          <p:attrName>ppt_x</p:attrName>
                                        </p:attrNameLst>
                                      </p:cBhvr>
                                      <p:tavLst>
                                        <p:tav tm="0">
                                          <p:val>
                                            <p:strVal val="#ppt_x"/>
                                          </p:val>
                                        </p:tav>
                                        <p:tav tm="100000">
                                          <p:val>
                                            <p:strVal val="#ppt_x"/>
                                          </p:val>
                                        </p:tav>
                                      </p:tavLst>
                                    </p:anim>
                                    <p:anim calcmode="lin" valueType="num">
                                      <p:cBhvr additive="base">
                                        <p:cTn id="207" dur="500" fill="hold"/>
                                        <p:tgtEl>
                                          <p:spTgt spid="75"/>
                                        </p:tgtEl>
                                        <p:attrNameLst>
                                          <p:attrName>ppt_y</p:attrName>
                                        </p:attrNameLst>
                                      </p:cBhvr>
                                      <p:tavLst>
                                        <p:tav tm="0">
                                          <p:val>
                                            <p:strVal val="1+#ppt_h/2"/>
                                          </p:val>
                                        </p:tav>
                                        <p:tav tm="100000">
                                          <p:val>
                                            <p:strVal val="#ppt_y"/>
                                          </p:val>
                                        </p:tav>
                                      </p:tavLst>
                                    </p:anim>
                                  </p:childTnLst>
                                </p:cTn>
                              </p:par>
                              <p:par>
                                <p:cTn id="208" presetID="2" presetClass="entr" presetSubtype="4" fill="hold" grpId="0" nodeType="withEffect">
                                  <p:stCondLst>
                                    <p:cond delay="0"/>
                                  </p:stCondLst>
                                  <p:childTnLst>
                                    <p:set>
                                      <p:cBhvr>
                                        <p:cTn id="209" dur="1" fill="hold">
                                          <p:stCondLst>
                                            <p:cond delay="0"/>
                                          </p:stCondLst>
                                        </p:cTn>
                                        <p:tgtEl>
                                          <p:spTgt spid="76"/>
                                        </p:tgtEl>
                                        <p:attrNameLst>
                                          <p:attrName>style.visibility</p:attrName>
                                        </p:attrNameLst>
                                      </p:cBhvr>
                                      <p:to>
                                        <p:strVal val="visible"/>
                                      </p:to>
                                    </p:set>
                                    <p:anim calcmode="lin" valueType="num">
                                      <p:cBhvr additive="base">
                                        <p:cTn id="210" dur="500" fill="hold"/>
                                        <p:tgtEl>
                                          <p:spTgt spid="76"/>
                                        </p:tgtEl>
                                        <p:attrNameLst>
                                          <p:attrName>ppt_x</p:attrName>
                                        </p:attrNameLst>
                                      </p:cBhvr>
                                      <p:tavLst>
                                        <p:tav tm="0">
                                          <p:val>
                                            <p:strVal val="#ppt_x"/>
                                          </p:val>
                                        </p:tav>
                                        <p:tav tm="100000">
                                          <p:val>
                                            <p:strVal val="#ppt_x"/>
                                          </p:val>
                                        </p:tav>
                                      </p:tavLst>
                                    </p:anim>
                                    <p:anim calcmode="lin" valueType="num">
                                      <p:cBhvr additive="base">
                                        <p:cTn id="211" dur="500" fill="hold"/>
                                        <p:tgtEl>
                                          <p:spTgt spid="76"/>
                                        </p:tgtEl>
                                        <p:attrNameLst>
                                          <p:attrName>ppt_y</p:attrName>
                                        </p:attrNameLst>
                                      </p:cBhvr>
                                      <p:tavLst>
                                        <p:tav tm="0">
                                          <p:val>
                                            <p:strVal val="1+#ppt_h/2"/>
                                          </p:val>
                                        </p:tav>
                                        <p:tav tm="100000">
                                          <p:val>
                                            <p:strVal val="#ppt_y"/>
                                          </p:val>
                                        </p:tav>
                                      </p:tavLst>
                                    </p:anim>
                                  </p:childTnLst>
                                </p:cTn>
                              </p:par>
                              <p:par>
                                <p:cTn id="212" presetID="2" presetClass="entr" presetSubtype="4" fill="hold" grpId="0" nodeType="withEffect">
                                  <p:stCondLst>
                                    <p:cond delay="0"/>
                                  </p:stCondLst>
                                  <p:childTnLst>
                                    <p:set>
                                      <p:cBhvr>
                                        <p:cTn id="213" dur="1" fill="hold">
                                          <p:stCondLst>
                                            <p:cond delay="0"/>
                                          </p:stCondLst>
                                        </p:cTn>
                                        <p:tgtEl>
                                          <p:spTgt spid="77"/>
                                        </p:tgtEl>
                                        <p:attrNameLst>
                                          <p:attrName>style.visibility</p:attrName>
                                        </p:attrNameLst>
                                      </p:cBhvr>
                                      <p:to>
                                        <p:strVal val="visible"/>
                                      </p:to>
                                    </p:set>
                                    <p:anim calcmode="lin" valueType="num">
                                      <p:cBhvr additive="base">
                                        <p:cTn id="214" dur="500" fill="hold"/>
                                        <p:tgtEl>
                                          <p:spTgt spid="77"/>
                                        </p:tgtEl>
                                        <p:attrNameLst>
                                          <p:attrName>ppt_x</p:attrName>
                                        </p:attrNameLst>
                                      </p:cBhvr>
                                      <p:tavLst>
                                        <p:tav tm="0">
                                          <p:val>
                                            <p:strVal val="#ppt_x"/>
                                          </p:val>
                                        </p:tav>
                                        <p:tav tm="100000">
                                          <p:val>
                                            <p:strVal val="#ppt_x"/>
                                          </p:val>
                                        </p:tav>
                                      </p:tavLst>
                                    </p:anim>
                                    <p:anim calcmode="lin" valueType="num">
                                      <p:cBhvr additive="base">
                                        <p:cTn id="215" dur="500" fill="hold"/>
                                        <p:tgtEl>
                                          <p:spTgt spid="77"/>
                                        </p:tgtEl>
                                        <p:attrNameLst>
                                          <p:attrName>ppt_y</p:attrName>
                                        </p:attrNameLst>
                                      </p:cBhvr>
                                      <p:tavLst>
                                        <p:tav tm="0">
                                          <p:val>
                                            <p:strVal val="1+#ppt_h/2"/>
                                          </p:val>
                                        </p:tav>
                                        <p:tav tm="100000">
                                          <p:val>
                                            <p:strVal val="#ppt_y"/>
                                          </p:val>
                                        </p:tav>
                                      </p:tavLst>
                                    </p:anim>
                                  </p:childTnLst>
                                </p:cTn>
                              </p:par>
                              <p:par>
                                <p:cTn id="216" presetID="2" presetClass="entr" presetSubtype="4" fill="hold" grpId="0" nodeType="withEffect">
                                  <p:stCondLst>
                                    <p:cond delay="0"/>
                                  </p:stCondLst>
                                  <p:childTnLst>
                                    <p:set>
                                      <p:cBhvr>
                                        <p:cTn id="217" dur="1" fill="hold">
                                          <p:stCondLst>
                                            <p:cond delay="0"/>
                                          </p:stCondLst>
                                        </p:cTn>
                                        <p:tgtEl>
                                          <p:spTgt spid="78"/>
                                        </p:tgtEl>
                                        <p:attrNameLst>
                                          <p:attrName>style.visibility</p:attrName>
                                        </p:attrNameLst>
                                      </p:cBhvr>
                                      <p:to>
                                        <p:strVal val="visible"/>
                                      </p:to>
                                    </p:set>
                                    <p:anim calcmode="lin" valueType="num">
                                      <p:cBhvr additive="base">
                                        <p:cTn id="218" dur="500" fill="hold"/>
                                        <p:tgtEl>
                                          <p:spTgt spid="78"/>
                                        </p:tgtEl>
                                        <p:attrNameLst>
                                          <p:attrName>ppt_x</p:attrName>
                                        </p:attrNameLst>
                                      </p:cBhvr>
                                      <p:tavLst>
                                        <p:tav tm="0">
                                          <p:val>
                                            <p:strVal val="#ppt_x"/>
                                          </p:val>
                                        </p:tav>
                                        <p:tav tm="100000">
                                          <p:val>
                                            <p:strVal val="#ppt_x"/>
                                          </p:val>
                                        </p:tav>
                                      </p:tavLst>
                                    </p:anim>
                                    <p:anim calcmode="lin" valueType="num">
                                      <p:cBhvr additive="base">
                                        <p:cTn id="219" dur="500" fill="hold"/>
                                        <p:tgtEl>
                                          <p:spTgt spid="78"/>
                                        </p:tgtEl>
                                        <p:attrNameLst>
                                          <p:attrName>ppt_y</p:attrName>
                                        </p:attrNameLst>
                                      </p:cBhvr>
                                      <p:tavLst>
                                        <p:tav tm="0">
                                          <p:val>
                                            <p:strVal val="1+#ppt_h/2"/>
                                          </p:val>
                                        </p:tav>
                                        <p:tav tm="100000">
                                          <p:val>
                                            <p:strVal val="#ppt_y"/>
                                          </p:val>
                                        </p:tav>
                                      </p:tavLst>
                                    </p:anim>
                                  </p:childTnLst>
                                </p:cTn>
                              </p:par>
                              <p:par>
                                <p:cTn id="220" presetID="2" presetClass="entr" presetSubtype="4" fill="hold" grpId="0" nodeType="withEffect">
                                  <p:stCondLst>
                                    <p:cond delay="0"/>
                                  </p:stCondLst>
                                  <p:childTnLst>
                                    <p:set>
                                      <p:cBhvr>
                                        <p:cTn id="221" dur="1" fill="hold">
                                          <p:stCondLst>
                                            <p:cond delay="0"/>
                                          </p:stCondLst>
                                        </p:cTn>
                                        <p:tgtEl>
                                          <p:spTgt spid="79"/>
                                        </p:tgtEl>
                                        <p:attrNameLst>
                                          <p:attrName>style.visibility</p:attrName>
                                        </p:attrNameLst>
                                      </p:cBhvr>
                                      <p:to>
                                        <p:strVal val="visible"/>
                                      </p:to>
                                    </p:set>
                                    <p:anim calcmode="lin" valueType="num">
                                      <p:cBhvr additive="base">
                                        <p:cTn id="222" dur="500" fill="hold"/>
                                        <p:tgtEl>
                                          <p:spTgt spid="79"/>
                                        </p:tgtEl>
                                        <p:attrNameLst>
                                          <p:attrName>ppt_x</p:attrName>
                                        </p:attrNameLst>
                                      </p:cBhvr>
                                      <p:tavLst>
                                        <p:tav tm="0">
                                          <p:val>
                                            <p:strVal val="#ppt_x"/>
                                          </p:val>
                                        </p:tav>
                                        <p:tav tm="100000">
                                          <p:val>
                                            <p:strVal val="#ppt_x"/>
                                          </p:val>
                                        </p:tav>
                                      </p:tavLst>
                                    </p:anim>
                                    <p:anim calcmode="lin" valueType="num">
                                      <p:cBhvr additive="base">
                                        <p:cTn id="223" dur="500" fill="hold"/>
                                        <p:tgtEl>
                                          <p:spTgt spid="79"/>
                                        </p:tgtEl>
                                        <p:attrNameLst>
                                          <p:attrName>ppt_y</p:attrName>
                                        </p:attrNameLst>
                                      </p:cBhvr>
                                      <p:tavLst>
                                        <p:tav tm="0">
                                          <p:val>
                                            <p:strVal val="1+#ppt_h/2"/>
                                          </p:val>
                                        </p:tav>
                                        <p:tav tm="100000">
                                          <p:val>
                                            <p:strVal val="#ppt_y"/>
                                          </p:val>
                                        </p:tav>
                                      </p:tavLst>
                                    </p:anim>
                                  </p:childTnLst>
                                </p:cTn>
                              </p:par>
                              <p:par>
                                <p:cTn id="224" presetID="2" presetClass="entr" presetSubtype="4" fill="hold" grpId="0" nodeType="withEffect">
                                  <p:stCondLst>
                                    <p:cond delay="0"/>
                                  </p:stCondLst>
                                  <p:childTnLst>
                                    <p:set>
                                      <p:cBhvr>
                                        <p:cTn id="225" dur="1" fill="hold">
                                          <p:stCondLst>
                                            <p:cond delay="0"/>
                                          </p:stCondLst>
                                        </p:cTn>
                                        <p:tgtEl>
                                          <p:spTgt spid="80"/>
                                        </p:tgtEl>
                                        <p:attrNameLst>
                                          <p:attrName>style.visibility</p:attrName>
                                        </p:attrNameLst>
                                      </p:cBhvr>
                                      <p:to>
                                        <p:strVal val="visible"/>
                                      </p:to>
                                    </p:set>
                                    <p:anim calcmode="lin" valueType="num">
                                      <p:cBhvr additive="base">
                                        <p:cTn id="226" dur="500" fill="hold"/>
                                        <p:tgtEl>
                                          <p:spTgt spid="80"/>
                                        </p:tgtEl>
                                        <p:attrNameLst>
                                          <p:attrName>ppt_x</p:attrName>
                                        </p:attrNameLst>
                                      </p:cBhvr>
                                      <p:tavLst>
                                        <p:tav tm="0">
                                          <p:val>
                                            <p:strVal val="#ppt_x"/>
                                          </p:val>
                                        </p:tav>
                                        <p:tav tm="100000">
                                          <p:val>
                                            <p:strVal val="#ppt_x"/>
                                          </p:val>
                                        </p:tav>
                                      </p:tavLst>
                                    </p:anim>
                                    <p:anim calcmode="lin" valueType="num">
                                      <p:cBhvr additive="base">
                                        <p:cTn id="227" dur="500" fill="hold"/>
                                        <p:tgtEl>
                                          <p:spTgt spid="80"/>
                                        </p:tgtEl>
                                        <p:attrNameLst>
                                          <p:attrName>ppt_y</p:attrName>
                                        </p:attrNameLst>
                                      </p:cBhvr>
                                      <p:tavLst>
                                        <p:tav tm="0">
                                          <p:val>
                                            <p:strVal val="1+#ppt_h/2"/>
                                          </p:val>
                                        </p:tav>
                                        <p:tav tm="100000">
                                          <p:val>
                                            <p:strVal val="#ppt_y"/>
                                          </p:val>
                                        </p:tav>
                                      </p:tavLst>
                                    </p:anim>
                                  </p:childTnLst>
                                </p:cTn>
                              </p:par>
                              <p:par>
                                <p:cTn id="228" presetID="2" presetClass="entr" presetSubtype="4" fill="hold" grpId="0" nodeType="withEffect">
                                  <p:stCondLst>
                                    <p:cond delay="0"/>
                                  </p:stCondLst>
                                  <p:childTnLst>
                                    <p:set>
                                      <p:cBhvr>
                                        <p:cTn id="229" dur="1" fill="hold">
                                          <p:stCondLst>
                                            <p:cond delay="0"/>
                                          </p:stCondLst>
                                        </p:cTn>
                                        <p:tgtEl>
                                          <p:spTgt spid="81"/>
                                        </p:tgtEl>
                                        <p:attrNameLst>
                                          <p:attrName>style.visibility</p:attrName>
                                        </p:attrNameLst>
                                      </p:cBhvr>
                                      <p:to>
                                        <p:strVal val="visible"/>
                                      </p:to>
                                    </p:set>
                                    <p:anim calcmode="lin" valueType="num">
                                      <p:cBhvr additive="base">
                                        <p:cTn id="230" dur="500" fill="hold"/>
                                        <p:tgtEl>
                                          <p:spTgt spid="81"/>
                                        </p:tgtEl>
                                        <p:attrNameLst>
                                          <p:attrName>ppt_x</p:attrName>
                                        </p:attrNameLst>
                                      </p:cBhvr>
                                      <p:tavLst>
                                        <p:tav tm="0">
                                          <p:val>
                                            <p:strVal val="#ppt_x"/>
                                          </p:val>
                                        </p:tav>
                                        <p:tav tm="100000">
                                          <p:val>
                                            <p:strVal val="#ppt_x"/>
                                          </p:val>
                                        </p:tav>
                                      </p:tavLst>
                                    </p:anim>
                                    <p:anim calcmode="lin" valueType="num">
                                      <p:cBhvr additive="base">
                                        <p:cTn id="231" dur="500" fill="hold"/>
                                        <p:tgtEl>
                                          <p:spTgt spid="81"/>
                                        </p:tgtEl>
                                        <p:attrNameLst>
                                          <p:attrName>ppt_y</p:attrName>
                                        </p:attrNameLst>
                                      </p:cBhvr>
                                      <p:tavLst>
                                        <p:tav tm="0">
                                          <p:val>
                                            <p:strVal val="1+#ppt_h/2"/>
                                          </p:val>
                                        </p:tav>
                                        <p:tav tm="100000">
                                          <p:val>
                                            <p:strVal val="#ppt_y"/>
                                          </p:val>
                                        </p:tav>
                                      </p:tavLst>
                                    </p:anim>
                                  </p:childTnLst>
                                </p:cTn>
                              </p:par>
                              <p:par>
                                <p:cTn id="232" presetID="2" presetClass="entr" presetSubtype="1" fill="hold" grpId="0" nodeType="withEffect">
                                  <p:stCondLst>
                                    <p:cond delay="0"/>
                                  </p:stCondLst>
                                  <p:childTnLst>
                                    <p:set>
                                      <p:cBhvr>
                                        <p:cTn id="233" dur="1" fill="hold">
                                          <p:stCondLst>
                                            <p:cond delay="0"/>
                                          </p:stCondLst>
                                        </p:cTn>
                                        <p:tgtEl>
                                          <p:spTgt spid="82"/>
                                        </p:tgtEl>
                                        <p:attrNameLst>
                                          <p:attrName>style.visibility</p:attrName>
                                        </p:attrNameLst>
                                      </p:cBhvr>
                                      <p:to>
                                        <p:strVal val="visible"/>
                                      </p:to>
                                    </p:set>
                                    <p:anim calcmode="lin" valueType="num">
                                      <p:cBhvr additive="base">
                                        <p:cTn id="234" dur="500" fill="hold"/>
                                        <p:tgtEl>
                                          <p:spTgt spid="82"/>
                                        </p:tgtEl>
                                        <p:attrNameLst>
                                          <p:attrName>ppt_x</p:attrName>
                                        </p:attrNameLst>
                                      </p:cBhvr>
                                      <p:tavLst>
                                        <p:tav tm="0">
                                          <p:val>
                                            <p:strVal val="#ppt_x"/>
                                          </p:val>
                                        </p:tav>
                                        <p:tav tm="100000">
                                          <p:val>
                                            <p:strVal val="#ppt_x"/>
                                          </p:val>
                                        </p:tav>
                                      </p:tavLst>
                                    </p:anim>
                                    <p:anim calcmode="lin" valueType="num">
                                      <p:cBhvr additive="base">
                                        <p:cTn id="235" dur="500" fill="hold"/>
                                        <p:tgtEl>
                                          <p:spTgt spid="82"/>
                                        </p:tgtEl>
                                        <p:attrNameLst>
                                          <p:attrName>ppt_y</p:attrName>
                                        </p:attrNameLst>
                                      </p:cBhvr>
                                      <p:tavLst>
                                        <p:tav tm="0">
                                          <p:val>
                                            <p:strVal val="0-#ppt_h/2"/>
                                          </p:val>
                                        </p:tav>
                                        <p:tav tm="100000">
                                          <p:val>
                                            <p:strVal val="#ppt_y"/>
                                          </p:val>
                                        </p:tav>
                                      </p:tavLst>
                                    </p:anim>
                                  </p:childTnLst>
                                </p:cTn>
                              </p:par>
                              <p:par>
                                <p:cTn id="236" presetID="2" presetClass="entr" presetSubtype="4" fill="hold" grpId="0" nodeType="withEffect">
                                  <p:stCondLst>
                                    <p:cond delay="0"/>
                                  </p:stCondLst>
                                  <p:childTnLst>
                                    <p:set>
                                      <p:cBhvr>
                                        <p:cTn id="237" dur="1" fill="hold">
                                          <p:stCondLst>
                                            <p:cond delay="0"/>
                                          </p:stCondLst>
                                        </p:cTn>
                                        <p:tgtEl>
                                          <p:spTgt spid="83"/>
                                        </p:tgtEl>
                                        <p:attrNameLst>
                                          <p:attrName>style.visibility</p:attrName>
                                        </p:attrNameLst>
                                      </p:cBhvr>
                                      <p:to>
                                        <p:strVal val="visible"/>
                                      </p:to>
                                    </p:set>
                                    <p:anim calcmode="lin" valueType="num">
                                      <p:cBhvr additive="base">
                                        <p:cTn id="238" dur="500" fill="hold"/>
                                        <p:tgtEl>
                                          <p:spTgt spid="83"/>
                                        </p:tgtEl>
                                        <p:attrNameLst>
                                          <p:attrName>ppt_x</p:attrName>
                                        </p:attrNameLst>
                                      </p:cBhvr>
                                      <p:tavLst>
                                        <p:tav tm="0">
                                          <p:val>
                                            <p:strVal val="#ppt_x"/>
                                          </p:val>
                                        </p:tav>
                                        <p:tav tm="100000">
                                          <p:val>
                                            <p:strVal val="#ppt_x"/>
                                          </p:val>
                                        </p:tav>
                                      </p:tavLst>
                                    </p:anim>
                                    <p:anim calcmode="lin" valueType="num">
                                      <p:cBhvr additive="base">
                                        <p:cTn id="239" dur="500" fill="hold"/>
                                        <p:tgtEl>
                                          <p:spTgt spid="83"/>
                                        </p:tgtEl>
                                        <p:attrNameLst>
                                          <p:attrName>ppt_y</p:attrName>
                                        </p:attrNameLst>
                                      </p:cBhvr>
                                      <p:tavLst>
                                        <p:tav tm="0">
                                          <p:val>
                                            <p:strVal val="1+#ppt_h/2"/>
                                          </p:val>
                                        </p:tav>
                                        <p:tav tm="100000">
                                          <p:val>
                                            <p:strVal val="#ppt_y"/>
                                          </p:val>
                                        </p:tav>
                                      </p:tavLst>
                                    </p:anim>
                                  </p:childTnLst>
                                </p:cTn>
                              </p:par>
                              <p:par>
                                <p:cTn id="240" presetID="2" presetClass="entr" presetSubtype="4" fill="hold" grpId="0" nodeType="withEffect">
                                  <p:stCondLst>
                                    <p:cond delay="0"/>
                                  </p:stCondLst>
                                  <p:childTnLst>
                                    <p:set>
                                      <p:cBhvr>
                                        <p:cTn id="241" dur="1" fill="hold">
                                          <p:stCondLst>
                                            <p:cond delay="0"/>
                                          </p:stCondLst>
                                        </p:cTn>
                                        <p:tgtEl>
                                          <p:spTgt spid="84"/>
                                        </p:tgtEl>
                                        <p:attrNameLst>
                                          <p:attrName>style.visibility</p:attrName>
                                        </p:attrNameLst>
                                      </p:cBhvr>
                                      <p:to>
                                        <p:strVal val="visible"/>
                                      </p:to>
                                    </p:set>
                                    <p:anim calcmode="lin" valueType="num">
                                      <p:cBhvr additive="base">
                                        <p:cTn id="242" dur="500" fill="hold"/>
                                        <p:tgtEl>
                                          <p:spTgt spid="84"/>
                                        </p:tgtEl>
                                        <p:attrNameLst>
                                          <p:attrName>ppt_x</p:attrName>
                                        </p:attrNameLst>
                                      </p:cBhvr>
                                      <p:tavLst>
                                        <p:tav tm="0">
                                          <p:val>
                                            <p:strVal val="#ppt_x"/>
                                          </p:val>
                                        </p:tav>
                                        <p:tav tm="100000">
                                          <p:val>
                                            <p:strVal val="#ppt_x"/>
                                          </p:val>
                                        </p:tav>
                                      </p:tavLst>
                                    </p:anim>
                                    <p:anim calcmode="lin" valueType="num">
                                      <p:cBhvr additive="base">
                                        <p:cTn id="243" dur="500" fill="hold"/>
                                        <p:tgtEl>
                                          <p:spTgt spid="84"/>
                                        </p:tgtEl>
                                        <p:attrNameLst>
                                          <p:attrName>ppt_y</p:attrName>
                                        </p:attrNameLst>
                                      </p:cBhvr>
                                      <p:tavLst>
                                        <p:tav tm="0">
                                          <p:val>
                                            <p:strVal val="1+#ppt_h/2"/>
                                          </p:val>
                                        </p:tav>
                                        <p:tav tm="100000">
                                          <p:val>
                                            <p:strVal val="#ppt_y"/>
                                          </p:val>
                                        </p:tav>
                                      </p:tavLst>
                                    </p:anim>
                                  </p:childTnLst>
                                </p:cTn>
                              </p:par>
                              <p:par>
                                <p:cTn id="244" presetID="2" presetClass="entr" presetSubtype="3" fill="hold" grpId="0" nodeType="withEffect">
                                  <p:stCondLst>
                                    <p:cond delay="0"/>
                                  </p:stCondLst>
                                  <p:childTnLst>
                                    <p:set>
                                      <p:cBhvr>
                                        <p:cTn id="245" dur="1" fill="hold">
                                          <p:stCondLst>
                                            <p:cond delay="0"/>
                                          </p:stCondLst>
                                        </p:cTn>
                                        <p:tgtEl>
                                          <p:spTgt spid="85"/>
                                        </p:tgtEl>
                                        <p:attrNameLst>
                                          <p:attrName>style.visibility</p:attrName>
                                        </p:attrNameLst>
                                      </p:cBhvr>
                                      <p:to>
                                        <p:strVal val="visible"/>
                                      </p:to>
                                    </p:set>
                                    <p:anim calcmode="lin" valueType="num">
                                      <p:cBhvr additive="base">
                                        <p:cTn id="246" dur="500" fill="hold"/>
                                        <p:tgtEl>
                                          <p:spTgt spid="85"/>
                                        </p:tgtEl>
                                        <p:attrNameLst>
                                          <p:attrName>ppt_x</p:attrName>
                                        </p:attrNameLst>
                                      </p:cBhvr>
                                      <p:tavLst>
                                        <p:tav tm="0">
                                          <p:val>
                                            <p:strVal val="1+#ppt_w/2"/>
                                          </p:val>
                                        </p:tav>
                                        <p:tav tm="100000">
                                          <p:val>
                                            <p:strVal val="#ppt_x"/>
                                          </p:val>
                                        </p:tav>
                                      </p:tavLst>
                                    </p:anim>
                                    <p:anim calcmode="lin" valueType="num">
                                      <p:cBhvr additive="base">
                                        <p:cTn id="247" dur="500" fill="hold"/>
                                        <p:tgtEl>
                                          <p:spTgt spid="85"/>
                                        </p:tgtEl>
                                        <p:attrNameLst>
                                          <p:attrName>ppt_y</p:attrName>
                                        </p:attrNameLst>
                                      </p:cBhvr>
                                      <p:tavLst>
                                        <p:tav tm="0">
                                          <p:val>
                                            <p:strVal val="0-#ppt_h/2"/>
                                          </p:val>
                                        </p:tav>
                                        <p:tav tm="100000">
                                          <p:val>
                                            <p:strVal val="#ppt_y"/>
                                          </p:val>
                                        </p:tav>
                                      </p:tavLst>
                                    </p:anim>
                                  </p:childTnLst>
                                </p:cTn>
                              </p:par>
                              <p:par>
                                <p:cTn id="248" presetID="2" presetClass="entr" presetSubtype="2" fill="hold" grpId="0" nodeType="withEffect">
                                  <p:stCondLst>
                                    <p:cond delay="0"/>
                                  </p:stCondLst>
                                  <p:childTnLst>
                                    <p:set>
                                      <p:cBhvr>
                                        <p:cTn id="249" dur="1" fill="hold">
                                          <p:stCondLst>
                                            <p:cond delay="0"/>
                                          </p:stCondLst>
                                        </p:cTn>
                                        <p:tgtEl>
                                          <p:spTgt spid="86"/>
                                        </p:tgtEl>
                                        <p:attrNameLst>
                                          <p:attrName>style.visibility</p:attrName>
                                        </p:attrNameLst>
                                      </p:cBhvr>
                                      <p:to>
                                        <p:strVal val="visible"/>
                                      </p:to>
                                    </p:set>
                                    <p:anim calcmode="lin" valueType="num">
                                      <p:cBhvr additive="base">
                                        <p:cTn id="250" dur="500" fill="hold"/>
                                        <p:tgtEl>
                                          <p:spTgt spid="86"/>
                                        </p:tgtEl>
                                        <p:attrNameLst>
                                          <p:attrName>ppt_x</p:attrName>
                                        </p:attrNameLst>
                                      </p:cBhvr>
                                      <p:tavLst>
                                        <p:tav tm="0">
                                          <p:val>
                                            <p:strVal val="1+#ppt_w/2"/>
                                          </p:val>
                                        </p:tav>
                                        <p:tav tm="100000">
                                          <p:val>
                                            <p:strVal val="#ppt_x"/>
                                          </p:val>
                                        </p:tav>
                                      </p:tavLst>
                                    </p:anim>
                                    <p:anim calcmode="lin" valueType="num">
                                      <p:cBhvr additive="base">
                                        <p:cTn id="251" dur="500" fill="hold"/>
                                        <p:tgtEl>
                                          <p:spTgt spid="86"/>
                                        </p:tgtEl>
                                        <p:attrNameLst>
                                          <p:attrName>ppt_y</p:attrName>
                                        </p:attrNameLst>
                                      </p:cBhvr>
                                      <p:tavLst>
                                        <p:tav tm="0">
                                          <p:val>
                                            <p:strVal val="#ppt_y"/>
                                          </p:val>
                                        </p:tav>
                                        <p:tav tm="100000">
                                          <p:val>
                                            <p:strVal val="#ppt_y"/>
                                          </p:val>
                                        </p:tav>
                                      </p:tavLst>
                                    </p:anim>
                                  </p:childTnLst>
                                </p:cTn>
                              </p:par>
                              <p:par>
                                <p:cTn id="252" presetID="2" presetClass="entr" presetSubtype="12" fill="hold" grpId="0" nodeType="withEffect">
                                  <p:stCondLst>
                                    <p:cond delay="0"/>
                                  </p:stCondLst>
                                  <p:childTnLst>
                                    <p:set>
                                      <p:cBhvr>
                                        <p:cTn id="253" dur="1" fill="hold">
                                          <p:stCondLst>
                                            <p:cond delay="0"/>
                                          </p:stCondLst>
                                        </p:cTn>
                                        <p:tgtEl>
                                          <p:spTgt spid="87"/>
                                        </p:tgtEl>
                                        <p:attrNameLst>
                                          <p:attrName>style.visibility</p:attrName>
                                        </p:attrNameLst>
                                      </p:cBhvr>
                                      <p:to>
                                        <p:strVal val="visible"/>
                                      </p:to>
                                    </p:set>
                                    <p:anim calcmode="lin" valueType="num">
                                      <p:cBhvr additive="base">
                                        <p:cTn id="254" dur="500" fill="hold"/>
                                        <p:tgtEl>
                                          <p:spTgt spid="87"/>
                                        </p:tgtEl>
                                        <p:attrNameLst>
                                          <p:attrName>ppt_x</p:attrName>
                                        </p:attrNameLst>
                                      </p:cBhvr>
                                      <p:tavLst>
                                        <p:tav tm="0">
                                          <p:val>
                                            <p:strVal val="0-#ppt_w/2"/>
                                          </p:val>
                                        </p:tav>
                                        <p:tav tm="100000">
                                          <p:val>
                                            <p:strVal val="#ppt_x"/>
                                          </p:val>
                                        </p:tav>
                                      </p:tavLst>
                                    </p:anim>
                                    <p:anim calcmode="lin" valueType="num">
                                      <p:cBhvr additive="base">
                                        <p:cTn id="255" dur="500" fill="hold"/>
                                        <p:tgtEl>
                                          <p:spTgt spid="87"/>
                                        </p:tgtEl>
                                        <p:attrNameLst>
                                          <p:attrName>ppt_y</p:attrName>
                                        </p:attrNameLst>
                                      </p:cBhvr>
                                      <p:tavLst>
                                        <p:tav tm="0">
                                          <p:val>
                                            <p:strVal val="1+#ppt_h/2"/>
                                          </p:val>
                                        </p:tav>
                                        <p:tav tm="100000">
                                          <p:val>
                                            <p:strVal val="#ppt_y"/>
                                          </p:val>
                                        </p:tav>
                                      </p:tavLst>
                                    </p:anim>
                                  </p:childTnLst>
                                </p:cTn>
                              </p:par>
                              <p:par>
                                <p:cTn id="256" presetID="2" presetClass="entr" presetSubtype="4" fill="hold" grpId="0" nodeType="withEffect">
                                  <p:stCondLst>
                                    <p:cond delay="0"/>
                                  </p:stCondLst>
                                  <p:childTnLst>
                                    <p:set>
                                      <p:cBhvr>
                                        <p:cTn id="257" dur="1" fill="hold">
                                          <p:stCondLst>
                                            <p:cond delay="0"/>
                                          </p:stCondLst>
                                        </p:cTn>
                                        <p:tgtEl>
                                          <p:spTgt spid="88"/>
                                        </p:tgtEl>
                                        <p:attrNameLst>
                                          <p:attrName>style.visibility</p:attrName>
                                        </p:attrNameLst>
                                      </p:cBhvr>
                                      <p:to>
                                        <p:strVal val="visible"/>
                                      </p:to>
                                    </p:set>
                                    <p:anim calcmode="lin" valueType="num">
                                      <p:cBhvr additive="base">
                                        <p:cTn id="258" dur="500" fill="hold"/>
                                        <p:tgtEl>
                                          <p:spTgt spid="88"/>
                                        </p:tgtEl>
                                        <p:attrNameLst>
                                          <p:attrName>ppt_x</p:attrName>
                                        </p:attrNameLst>
                                      </p:cBhvr>
                                      <p:tavLst>
                                        <p:tav tm="0">
                                          <p:val>
                                            <p:strVal val="#ppt_x"/>
                                          </p:val>
                                        </p:tav>
                                        <p:tav tm="100000">
                                          <p:val>
                                            <p:strVal val="#ppt_x"/>
                                          </p:val>
                                        </p:tav>
                                      </p:tavLst>
                                    </p:anim>
                                    <p:anim calcmode="lin" valueType="num">
                                      <p:cBhvr additive="base">
                                        <p:cTn id="259" dur="500" fill="hold"/>
                                        <p:tgtEl>
                                          <p:spTgt spid="88"/>
                                        </p:tgtEl>
                                        <p:attrNameLst>
                                          <p:attrName>ppt_y</p:attrName>
                                        </p:attrNameLst>
                                      </p:cBhvr>
                                      <p:tavLst>
                                        <p:tav tm="0">
                                          <p:val>
                                            <p:strVal val="1+#ppt_h/2"/>
                                          </p:val>
                                        </p:tav>
                                        <p:tav tm="100000">
                                          <p:val>
                                            <p:strVal val="#ppt_y"/>
                                          </p:val>
                                        </p:tav>
                                      </p:tavLst>
                                    </p:anim>
                                  </p:childTnLst>
                                </p:cTn>
                              </p:par>
                              <p:par>
                                <p:cTn id="260" presetID="2" presetClass="entr" presetSubtype="4" fill="hold" grpId="0" nodeType="withEffect">
                                  <p:stCondLst>
                                    <p:cond delay="0"/>
                                  </p:stCondLst>
                                  <p:childTnLst>
                                    <p:set>
                                      <p:cBhvr>
                                        <p:cTn id="261" dur="1" fill="hold">
                                          <p:stCondLst>
                                            <p:cond delay="0"/>
                                          </p:stCondLst>
                                        </p:cTn>
                                        <p:tgtEl>
                                          <p:spTgt spid="89"/>
                                        </p:tgtEl>
                                        <p:attrNameLst>
                                          <p:attrName>style.visibility</p:attrName>
                                        </p:attrNameLst>
                                      </p:cBhvr>
                                      <p:to>
                                        <p:strVal val="visible"/>
                                      </p:to>
                                    </p:set>
                                    <p:anim calcmode="lin" valueType="num">
                                      <p:cBhvr additive="base">
                                        <p:cTn id="262" dur="500" fill="hold"/>
                                        <p:tgtEl>
                                          <p:spTgt spid="89"/>
                                        </p:tgtEl>
                                        <p:attrNameLst>
                                          <p:attrName>ppt_x</p:attrName>
                                        </p:attrNameLst>
                                      </p:cBhvr>
                                      <p:tavLst>
                                        <p:tav tm="0">
                                          <p:val>
                                            <p:strVal val="#ppt_x"/>
                                          </p:val>
                                        </p:tav>
                                        <p:tav tm="100000">
                                          <p:val>
                                            <p:strVal val="#ppt_x"/>
                                          </p:val>
                                        </p:tav>
                                      </p:tavLst>
                                    </p:anim>
                                    <p:anim calcmode="lin" valueType="num">
                                      <p:cBhvr additive="base">
                                        <p:cTn id="263" dur="500" fill="hold"/>
                                        <p:tgtEl>
                                          <p:spTgt spid="89"/>
                                        </p:tgtEl>
                                        <p:attrNameLst>
                                          <p:attrName>ppt_y</p:attrName>
                                        </p:attrNameLst>
                                      </p:cBhvr>
                                      <p:tavLst>
                                        <p:tav tm="0">
                                          <p:val>
                                            <p:strVal val="1+#ppt_h/2"/>
                                          </p:val>
                                        </p:tav>
                                        <p:tav tm="100000">
                                          <p:val>
                                            <p:strVal val="#ppt_y"/>
                                          </p:val>
                                        </p:tav>
                                      </p:tavLst>
                                    </p:anim>
                                  </p:childTnLst>
                                </p:cTn>
                              </p:par>
                              <p:par>
                                <p:cTn id="264" presetID="2" presetClass="entr" presetSubtype="4" fill="hold" grpId="0" nodeType="withEffect">
                                  <p:stCondLst>
                                    <p:cond delay="0"/>
                                  </p:stCondLst>
                                  <p:childTnLst>
                                    <p:set>
                                      <p:cBhvr>
                                        <p:cTn id="265" dur="1" fill="hold">
                                          <p:stCondLst>
                                            <p:cond delay="0"/>
                                          </p:stCondLst>
                                        </p:cTn>
                                        <p:tgtEl>
                                          <p:spTgt spid="90"/>
                                        </p:tgtEl>
                                        <p:attrNameLst>
                                          <p:attrName>style.visibility</p:attrName>
                                        </p:attrNameLst>
                                      </p:cBhvr>
                                      <p:to>
                                        <p:strVal val="visible"/>
                                      </p:to>
                                    </p:set>
                                    <p:anim calcmode="lin" valueType="num">
                                      <p:cBhvr additive="base">
                                        <p:cTn id="266" dur="500" fill="hold"/>
                                        <p:tgtEl>
                                          <p:spTgt spid="90"/>
                                        </p:tgtEl>
                                        <p:attrNameLst>
                                          <p:attrName>ppt_x</p:attrName>
                                        </p:attrNameLst>
                                      </p:cBhvr>
                                      <p:tavLst>
                                        <p:tav tm="0">
                                          <p:val>
                                            <p:strVal val="#ppt_x"/>
                                          </p:val>
                                        </p:tav>
                                        <p:tav tm="100000">
                                          <p:val>
                                            <p:strVal val="#ppt_x"/>
                                          </p:val>
                                        </p:tav>
                                      </p:tavLst>
                                    </p:anim>
                                    <p:anim calcmode="lin" valueType="num">
                                      <p:cBhvr additive="base">
                                        <p:cTn id="267" dur="500" fill="hold"/>
                                        <p:tgtEl>
                                          <p:spTgt spid="90"/>
                                        </p:tgtEl>
                                        <p:attrNameLst>
                                          <p:attrName>ppt_y</p:attrName>
                                        </p:attrNameLst>
                                      </p:cBhvr>
                                      <p:tavLst>
                                        <p:tav tm="0">
                                          <p:val>
                                            <p:strVal val="1+#ppt_h/2"/>
                                          </p:val>
                                        </p:tav>
                                        <p:tav tm="100000">
                                          <p:val>
                                            <p:strVal val="#ppt_y"/>
                                          </p:val>
                                        </p:tav>
                                      </p:tavLst>
                                    </p:anim>
                                  </p:childTnLst>
                                </p:cTn>
                              </p:par>
                              <p:par>
                                <p:cTn id="268" presetID="2" presetClass="entr" presetSubtype="8" fill="hold" grpId="0" nodeType="withEffect">
                                  <p:stCondLst>
                                    <p:cond delay="0"/>
                                  </p:stCondLst>
                                  <p:childTnLst>
                                    <p:set>
                                      <p:cBhvr>
                                        <p:cTn id="269" dur="1" fill="hold">
                                          <p:stCondLst>
                                            <p:cond delay="0"/>
                                          </p:stCondLst>
                                        </p:cTn>
                                        <p:tgtEl>
                                          <p:spTgt spid="91"/>
                                        </p:tgtEl>
                                        <p:attrNameLst>
                                          <p:attrName>style.visibility</p:attrName>
                                        </p:attrNameLst>
                                      </p:cBhvr>
                                      <p:to>
                                        <p:strVal val="visible"/>
                                      </p:to>
                                    </p:set>
                                    <p:anim calcmode="lin" valueType="num">
                                      <p:cBhvr additive="base">
                                        <p:cTn id="270" dur="500" fill="hold"/>
                                        <p:tgtEl>
                                          <p:spTgt spid="91"/>
                                        </p:tgtEl>
                                        <p:attrNameLst>
                                          <p:attrName>ppt_x</p:attrName>
                                        </p:attrNameLst>
                                      </p:cBhvr>
                                      <p:tavLst>
                                        <p:tav tm="0">
                                          <p:val>
                                            <p:strVal val="0-#ppt_w/2"/>
                                          </p:val>
                                        </p:tav>
                                        <p:tav tm="100000">
                                          <p:val>
                                            <p:strVal val="#ppt_x"/>
                                          </p:val>
                                        </p:tav>
                                      </p:tavLst>
                                    </p:anim>
                                    <p:anim calcmode="lin" valueType="num">
                                      <p:cBhvr additive="base">
                                        <p:cTn id="271" dur="500" fill="hold"/>
                                        <p:tgtEl>
                                          <p:spTgt spid="91"/>
                                        </p:tgtEl>
                                        <p:attrNameLst>
                                          <p:attrName>ppt_y</p:attrName>
                                        </p:attrNameLst>
                                      </p:cBhvr>
                                      <p:tavLst>
                                        <p:tav tm="0">
                                          <p:val>
                                            <p:strVal val="#ppt_y"/>
                                          </p:val>
                                        </p:tav>
                                        <p:tav tm="100000">
                                          <p:val>
                                            <p:strVal val="#ppt_y"/>
                                          </p:val>
                                        </p:tav>
                                      </p:tavLst>
                                    </p:anim>
                                  </p:childTnLst>
                                </p:cTn>
                              </p:par>
                              <p:par>
                                <p:cTn id="272" presetID="2" presetClass="entr" presetSubtype="4" fill="hold" grpId="0" nodeType="withEffect">
                                  <p:stCondLst>
                                    <p:cond delay="0"/>
                                  </p:stCondLst>
                                  <p:childTnLst>
                                    <p:set>
                                      <p:cBhvr>
                                        <p:cTn id="273" dur="1" fill="hold">
                                          <p:stCondLst>
                                            <p:cond delay="0"/>
                                          </p:stCondLst>
                                        </p:cTn>
                                        <p:tgtEl>
                                          <p:spTgt spid="92"/>
                                        </p:tgtEl>
                                        <p:attrNameLst>
                                          <p:attrName>style.visibility</p:attrName>
                                        </p:attrNameLst>
                                      </p:cBhvr>
                                      <p:to>
                                        <p:strVal val="visible"/>
                                      </p:to>
                                    </p:set>
                                    <p:anim calcmode="lin" valueType="num">
                                      <p:cBhvr additive="base">
                                        <p:cTn id="274" dur="500" fill="hold"/>
                                        <p:tgtEl>
                                          <p:spTgt spid="92"/>
                                        </p:tgtEl>
                                        <p:attrNameLst>
                                          <p:attrName>ppt_x</p:attrName>
                                        </p:attrNameLst>
                                      </p:cBhvr>
                                      <p:tavLst>
                                        <p:tav tm="0">
                                          <p:val>
                                            <p:strVal val="#ppt_x"/>
                                          </p:val>
                                        </p:tav>
                                        <p:tav tm="100000">
                                          <p:val>
                                            <p:strVal val="#ppt_x"/>
                                          </p:val>
                                        </p:tav>
                                      </p:tavLst>
                                    </p:anim>
                                    <p:anim calcmode="lin" valueType="num">
                                      <p:cBhvr additive="base">
                                        <p:cTn id="275" dur="500" fill="hold"/>
                                        <p:tgtEl>
                                          <p:spTgt spid="92"/>
                                        </p:tgtEl>
                                        <p:attrNameLst>
                                          <p:attrName>ppt_y</p:attrName>
                                        </p:attrNameLst>
                                      </p:cBhvr>
                                      <p:tavLst>
                                        <p:tav tm="0">
                                          <p:val>
                                            <p:strVal val="1+#ppt_h/2"/>
                                          </p:val>
                                        </p:tav>
                                        <p:tav tm="100000">
                                          <p:val>
                                            <p:strVal val="#ppt_y"/>
                                          </p:val>
                                        </p:tav>
                                      </p:tavLst>
                                    </p:anim>
                                  </p:childTnLst>
                                </p:cTn>
                              </p:par>
                              <p:par>
                                <p:cTn id="276" presetID="2" presetClass="entr" presetSubtype="4" fill="hold" grpId="0" nodeType="withEffect">
                                  <p:stCondLst>
                                    <p:cond delay="0"/>
                                  </p:stCondLst>
                                  <p:childTnLst>
                                    <p:set>
                                      <p:cBhvr>
                                        <p:cTn id="277" dur="1" fill="hold">
                                          <p:stCondLst>
                                            <p:cond delay="0"/>
                                          </p:stCondLst>
                                        </p:cTn>
                                        <p:tgtEl>
                                          <p:spTgt spid="93"/>
                                        </p:tgtEl>
                                        <p:attrNameLst>
                                          <p:attrName>style.visibility</p:attrName>
                                        </p:attrNameLst>
                                      </p:cBhvr>
                                      <p:to>
                                        <p:strVal val="visible"/>
                                      </p:to>
                                    </p:set>
                                    <p:anim calcmode="lin" valueType="num">
                                      <p:cBhvr additive="base">
                                        <p:cTn id="278" dur="500" fill="hold"/>
                                        <p:tgtEl>
                                          <p:spTgt spid="93"/>
                                        </p:tgtEl>
                                        <p:attrNameLst>
                                          <p:attrName>ppt_x</p:attrName>
                                        </p:attrNameLst>
                                      </p:cBhvr>
                                      <p:tavLst>
                                        <p:tav tm="0">
                                          <p:val>
                                            <p:strVal val="#ppt_x"/>
                                          </p:val>
                                        </p:tav>
                                        <p:tav tm="100000">
                                          <p:val>
                                            <p:strVal val="#ppt_x"/>
                                          </p:val>
                                        </p:tav>
                                      </p:tavLst>
                                    </p:anim>
                                    <p:anim calcmode="lin" valueType="num">
                                      <p:cBhvr additive="base">
                                        <p:cTn id="279" dur="500" fill="hold"/>
                                        <p:tgtEl>
                                          <p:spTgt spid="93"/>
                                        </p:tgtEl>
                                        <p:attrNameLst>
                                          <p:attrName>ppt_y</p:attrName>
                                        </p:attrNameLst>
                                      </p:cBhvr>
                                      <p:tavLst>
                                        <p:tav tm="0">
                                          <p:val>
                                            <p:strVal val="1+#ppt_h/2"/>
                                          </p:val>
                                        </p:tav>
                                        <p:tav tm="100000">
                                          <p:val>
                                            <p:strVal val="#ppt_y"/>
                                          </p:val>
                                        </p:tav>
                                      </p:tavLst>
                                    </p:anim>
                                  </p:childTnLst>
                                </p:cTn>
                              </p:par>
                              <p:par>
                                <p:cTn id="280" presetID="2" presetClass="entr" presetSubtype="4" fill="hold" grpId="0" nodeType="withEffect">
                                  <p:stCondLst>
                                    <p:cond delay="0"/>
                                  </p:stCondLst>
                                  <p:childTnLst>
                                    <p:set>
                                      <p:cBhvr>
                                        <p:cTn id="281" dur="1" fill="hold">
                                          <p:stCondLst>
                                            <p:cond delay="0"/>
                                          </p:stCondLst>
                                        </p:cTn>
                                        <p:tgtEl>
                                          <p:spTgt spid="94"/>
                                        </p:tgtEl>
                                        <p:attrNameLst>
                                          <p:attrName>style.visibility</p:attrName>
                                        </p:attrNameLst>
                                      </p:cBhvr>
                                      <p:to>
                                        <p:strVal val="visible"/>
                                      </p:to>
                                    </p:set>
                                    <p:anim calcmode="lin" valueType="num">
                                      <p:cBhvr additive="base">
                                        <p:cTn id="282" dur="500" fill="hold"/>
                                        <p:tgtEl>
                                          <p:spTgt spid="94"/>
                                        </p:tgtEl>
                                        <p:attrNameLst>
                                          <p:attrName>ppt_x</p:attrName>
                                        </p:attrNameLst>
                                      </p:cBhvr>
                                      <p:tavLst>
                                        <p:tav tm="0">
                                          <p:val>
                                            <p:strVal val="#ppt_x"/>
                                          </p:val>
                                        </p:tav>
                                        <p:tav tm="100000">
                                          <p:val>
                                            <p:strVal val="#ppt_x"/>
                                          </p:val>
                                        </p:tav>
                                      </p:tavLst>
                                    </p:anim>
                                    <p:anim calcmode="lin" valueType="num">
                                      <p:cBhvr additive="base">
                                        <p:cTn id="283" dur="500" fill="hold"/>
                                        <p:tgtEl>
                                          <p:spTgt spid="94"/>
                                        </p:tgtEl>
                                        <p:attrNameLst>
                                          <p:attrName>ppt_y</p:attrName>
                                        </p:attrNameLst>
                                      </p:cBhvr>
                                      <p:tavLst>
                                        <p:tav tm="0">
                                          <p:val>
                                            <p:strVal val="1+#ppt_h/2"/>
                                          </p:val>
                                        </p:tav>
                                        <p:tav tm="100000">
                                          <p:val>
                                            <p:strVal val="#ppt_y"/>
                                          </p:val>
                                        </p:tav>
                                      </p:tavLst>
                                    </p:anim>
                                  </p:childTnLst>
                                </p:cTn>
                              </p:par>
                              <p:par>
                                <p:cTn id="284" presetID="2" presetClass="entr" presetSubtype="4" fill="hold" grpId="0" nodeType="withEffect">
                                  <p:stCondLst>
                                    <p:cond delay="0"/>
                                  </p:stCondLst>
                                  <p:childTnLst>
                                    <p:set>
                                      <p:cBhvr>
                                        <p:cTn id="285" dur="1" fill="hold">
                                          <p:stCondLst>
                                            <p:cond delay="0"/>
                                          </p:stCondLst>
                                        </p:cTn>
                                        <p:tgtEl>
                                          <p:spTgt spid="95"/>
                                        </p:tgtEl>
                                        <p:attrNameLst>
                                          <p:attrName>style.visibility</p:attrName>
                                        </p:attrNameLst>
                                      </p:cBhvr>
                                      <p:to>
                                        <p:strVal val="visible"/>
                                      </p:to>
                                    </p:set>
                                    <p:anim calcmode="lin" valueType="num">
                                      <p:cBhvr additive="base">
                                        <p:cTn id="286" dur="500" fill="hold"/>
                                        <p:tgtEl>
                                          <p:spTgt spid="95"/>
                                        </p:tgtEl>
                                        <p:attrNameLst>
                                          <p:attrName>ppt_x</p:attrName>
                                        </p:attrNameLst>
                                      </p:cBhvr>
                                      <p:tavLst>
                                        <p:tav tm="0">
                                          <p:val>
                                            <p:strVal val="#ppt_x"/>
                                          </p:val>
                                        </p:tav>
                                        <p:tav tm="100000">
                                          <p:val>
                                            <p:strVal val="#ppt_x"/>
                                          </p:val>
                                        </p:tav>
                                      </p:tavLst>
                                    </p:anim>
                                    <p:anim calcmode="lin" valueType="num">
                                      <p:cBhvr additive="base">
                                        <p:cTn id="287" dur="500" fill="hold"/>
                                        <p:tgtEl>
                                          <p:spTgt spid="95"/>
                                        </p:tgtEl>
                                        <p:attrNameLst>
                                          <p:attrName>ppt_y</p:attrName>
                                        </p:attrNameLst>
                                      </p:cBhvr>
                                      <p:tavLst>
                                        <p:tav tm="0">
                                          <p:val>
                                            <p:strVal val="1+#ppt_h/2"/>
                                          </p:val>
                                        </p:tav>
                                        <p:tav tm="100000">
                                          <p:val>
                                            <p:strVal val="#ppt_y"/>
                                          </p:val>
                                        </p:tav>
                                      </p:tavLst>
                                    </p:anim>
                                  </p:childTnLst>
                                </p:cTn>
                              </p:par>
                              <p:par>
                                <p:cTn id="288" presetID="2" presetClass="entr" presetSubtype="4" fill="hold" grpId="0" nodeType="withEffect">
                                  <p:stCondLst>
                                    <p:cond delay="0"/>
                                  </p:stCondLst>
                                  <p:childTnLst>
                                    <p:set>
                                      <p:cBhvr>
                                        <p:cTn id="289" dur="1" fill="hold">
                                          <p:stCondLst>
                                            <p:cond delay="0"/>
                                          </p:stCondLst>
                                        </p:cTn>
                                        <p:tgtEl>
                                          <p:spTgt spid="96"/>
                                        </p:tgtEl>
                                        <p:attrNameLst>
                                          <p:attrName>style.visibility</p:attrName>
                                        </p:attrNameLst>
                                      </p:cBhvr>
                                      <p:to>
                                        <p:strVal val="visible"/>
                                      </p:to>
                                    </p:set>
                                    <p:anim calcmode="lin" valueType="num">
                                      <p:cBhvr additive="base">
                                        <p:cTn id="290" dur="500" fill="hold"/>
                                        <p:tgtEl>
                                          <p:spTgt spid="96"/>
                                        </p:tgtEl>
                                        <p:attrNameLst>
                                          <p:attrName>ppt_x</p:attrName>
                                        </p:attrNameLst>
                                      </p:cBhvr>
                                      <p:tavLst>
                                        <p:tav tm="0">
                                          <p:val>
                                            <p:strVal val="#ppt_x"/>
                                          </p:val>
                                        </p:tav>
                                        <p:tav tm="100000">
                                          <p:val>
                                            <p:strVal val="#ppt_x"/>
                                          </p:val>
                                        </p:tav>
                                      </p:tavLst>
                                    </p:anim>
                                    <p:anim calcmode="lin" valueType="num">
                                      <p:cBhvr additive="base">
                                        <p:cTn id="291" dur="500" fill="hold"/>
                                        <p:tgtEl>
                                          <p:spTgt spid="96"/>
                                        </p:tgtEl>
                                        <p:attrNameLst>
                                          <p:attrName>ppt_y</p:attrName>
                                        </p:attrNameLst>
                                      </p:cBhvr>
                                      <p:tavLst>
                                        <p:tav tm="0">
                                          <p:val>
                                            <p:strVal val="1+#ppt_h/2"/>
                                          </p:val>
                                        </p:tav>
                                        <p:tav tm="100000">
                                          <p:val>
                                            <p:strVal val="#ppt_y"/>
                                          </p:val>
                                        </p:tav>
                                      </p:tavLst>
                                    </p:anim>
                                  </p:childTnLst>
                                </p:cTn>
                              </p:par>
                              <p:par>
                                <p:cTn id="292" presetID="2" presetClass="entr" presetSubtype="4" fill="hold" grpId="0" nodeType="withEffect">
                                  <p:stCondLst>
                                    <p:cond delay="0"/>
                                  </p:stCondLst>
                                  <p:childTnLst>
                                    <p:set>
                                      <p:cBhvr>
                                        <p:cTn id="293" dur="1" fill="hold">
                                          <p:stCondLst>
                                            <p:cond delay="0"/>
                                          </p:stCondLst>
                                        </p:cTn>
                                        <p:tgtEl>
                                          <p:spTgt spid="97"/>
                                        </p:tgtEl>
                                        <p:attrNameLst>
                                          <p:attrName>style.visibility</p:attrName>
                                        </p:attrNameLst>
                                      </p:cBhvr>
                                      <p:to>
                                        <p:strVal val="visible"/>
                                      </p:to>
                                    </p:set>
                                    <p:anim calcmode="lin" valueType="num">
                                      <p:cBhvr additive="base">
                                        <p:cTn id="294" dur="500" fill="hold"/>
                                        <p:tgtEl>
                                          <p:spTgt spid="97"/>
                                        </p:tgtEl>
                                        <p:attrNameLst>
                                          <p:attrName>ppt_x</p:attrName>
                                        </p:attrNameLst>
                                      </p:cBhvr>
                                      <p:tavLst>
                                        <p:tav tm="0">
                                          <p:val>
                                            <p:strVal val="#ppt_x"/>
                                          </p:val>
                                        </p:tav>
                                        <p:tav tm="100000">
                                          <p:val>
                                            <p:strVal val="#ppt_x"/>
                                          </p:val>
                                        </p:tav>
                                      </p:tavLst>
                                    </p:anim>
                                    <p:anim calcmode="lin" valueType="num">
                                      <p:cBhvr additive="base">
                                        <p:cTn id="295" dur="500" fill="hold"/>
                                        <p:tgtEl>
                                          <p:spTgt spid="97"/>
                                        </p:tgtEl>
                                        <p:attrNameLst>
                                          <p:attrName>ppt_y</p:attrName>
                                        </p:attrNameLst>
                                      </p:cBhvr>
                                      <p:tavLst>
                                        <p:tav tm="0">
                                          <p:val>
                                            <p:strVal val="1+#ppt_h/2"/>
                                          </p:val>
                                        </p:tav>
                                        <p:tav tm="100000">
                                          <p:val>
                                            <p:strVal val="#ppt_y"/>
                                          </p:val>
                                        </p:tav>
                                      </p:tavLst>
                                    </p:anim>
                                  </p:childTnLst>
                                </p:cTn>
                              </p:par>
                              <p:par>
                                <p:cTn id="296" presetID="2" presetClass="entr" presetSubtype="4" fill="hold" grpId="0" nodeType="withEffect">
                                  <p:stCondLst>
                                    <p:cond delay="0"/>
                                  </p:stCondLst>
                                  <p:childTnLst>
                                    <p:set>
                                      <p:cBhvr>
                                        <p:cTn id="297" dur="1" fill="hold">
                                          <p:stCondLst>
                                            <p:cond delay="0"/>
                                          </p:stCondLst>
                                        </p:cTn>
                                        <p:tgtEl>
                                          <p:spTgt spid="98"/>
                                        </p:tgtEl>
                                        <p:attrNameLst>
                                          <p:attrName>style.visibility</p:attrName>
                                        </p:attrNameLst>
                                      </p:cBhvr>
                                      <p:to>
                                        <p:strVal val="visible"/>
                                      </p:to>
                                    </p:set>
                                    <p:anim calcmode="lin" valueType="num">
                                      <p:cBhvr additive="base">
                                        <p:cTn id="298" dur="500" fill="hold"/>
                                        <p:tgtEl>
                                          <p:spTgt spid="98"/>
                                        </p:tgtEl>
                                        <p:attrNameLst>
                                          <p:attrName>ppt_x</p:attrName>
                                        </p:attrNameLst>
                                      </p:cBhvr>
                                      <p:tavLst>
                                        <p:tav tm="0">
                                          <p:val>
                                            <p:strVal val="#ppt_x"/>
                                          </p:val>
                                        </p:tav>
                                        <p:tav tm="100000">
                                          <p:val>
                                            <p:strVal val="#ppt_x"/>
                                          </p:val>
                                        </p:tav>
                                      </p:tavLst>
                                    </p:anim>
                                    <p:anim calcmode="lin" valueType="num">
                                      <p:cBhvr additive="base">
                                        <p:cTn id="299" dur="500" fill="hold"/>
                                        <p:tgtEl>
                                          <p:spTgt spid="98"/>
                                        </p:tgtEl>
                                        <p:attrNameLst>
                                          <p:attrName>ppt_y</p:attrName>
                                        </p:attrNameLst>
                                      </p:cBhvr>
                                      <p:tavLst>
                                        <p:tav tm="0">
                                          <p:val>
                                            <p:strVal val="1+#ppt_h/2"/>
                                          </p:val>
                                        </p:tav>
                                        <p:tav tm="100000">
                                          <p:val>
                                            <p:strVal val="#ppt_y"/>
                                          </p:val>
                                        </p:tav>
                                      </p:tavLst>
                                    </p:anim>
                                  </p:childTnLst>
                                </p:cTn>
                              </p:par>
                              <p:par>
                                <p:cTn id="300" presetID="2" presetClass="entr" presetSubtype="4" fill="hold" grpId="0" nodeType="withEffect">
                                  <p:stCondLst>
                                    <p:cond delay="0"/>
                                  </p:stCondLst>
                                  <p:childTnLst>
                                    <p:set>
                                      <p:cBhvr>
                                        <p:cTn id="301" dur="1" fill="hold">
                                          <p:stCondLst>
                                            <p:cond delay="0"/>
                                          </p:stCondLst>
                                        </p:cTn>
                                        <p:tgtEl>
                                          <p:spTgt spid="99"/>
                                        </p:tgtEl>
                                        <p:attrNameLst>
                                          <p:attrName>style.visibility</p:attrName>
                                        </p:attrNameLst>
                                      </p:cBhvr>
                                      <p:to>
                                        <p:strVal val="visible"/>
                                      </p:to>
                                    </p:set>
                                    <p:anim calcmode="lin" valueType="num">
                                      <p:cBhvr additive="base">
                                        <p:cTn id="302" dur="500" fill="hold"/>
                                        <p:tgtEl>
                                          <p:spTgt spid="99"/>
                                        </p:tgtEl>
                                        <p:attrNameLst>
                                          <p:attrName>ppt_x</p:attrName>
                                        </p:attrNameLst>
                                      </p:cBhvr>
                                      <p:tavLst>
                                        <p:tav tm="0">
                                          <p:val>
                                            <p:strVal val="#ppt_x"/>
                                          </p:val>
                                        </p:tav>
                                        <p:tav tm="100000">
                                          <p:val>
                                            <p:strVal val="#ppt_x"/>
                                          </p:val>
                                        </p:tav>
                                      </p:tavLst>
                                    </p:anim>
                                    <p:anim calcmode="lin" valueType="num">
                                      <p:cBhvr additive="base">
                                        <p:cTn id="303" dur="500" fill="hold"/>
                                        <p:tgtEl>
                                          <p:spTgt spid="99"/>
                                        </p:tgtEl>
                                        <p:attrNameLst>
                                          <p:attrName>ppt_y</p:attrName>
                                        </p:attrNameLst>
                                      </p:cBhvr>
                                      <p:tavLst>
                                        <p:tav tm="0">
                                          <p:val>
                                            <p:strVal val="1+#ppt_h/2"/>
                                          </p:val>
                                        </p:tav>
                                        <p:tav tm="100000">
                                          <p:val>
                                            <p:strVal val="#ppt_y"/>
                                          </p:val>
                                        </p:tav>
                                      </p:tavLst>
                                    </p:anim>
                                  </p:childTnLst>
                                </p:cTn>
                              </p:par>
                              <p:par>
                                <p:cTn id="304" presetID="2" presetClass="entr" presetSubtype="4" fill="hold" grpId="0" nodeType="withEffect">
                                  <p:stCondLst>
                                    <p:cond delay="0"/>
                                  </p:stCondLst>
                                  <p:childTnLst>
                                    <p:set>
                                      <p:cBhvr>
                                        <p:cTn id="305" dur="1" fill="hold">
                                          <p:stCondLst>
                                            <p:cond delay="0"/>
                                          </p:stCondLst>
                                        </p:cTn>
                                        <p:tgtEl>
                                          <p:spTgt spid="100"/>
                                        </p:tgtEl>
                                        <p:attrNameLst>
                                          <p:attrName>style.visibility</p:attrName>
                                        </p:attrNameLst>
                                      </p:cBhvr>
                                      <p:to>
                                        <p:strVal val="visible"/>
                                      </p:to>
                                    </p:set>
                                    <p:anim calcmode="lin" valueType="num">
                                      <p:cBhvr additive="base">
                                        <p:cTn id="306" dur="500" fill="hold"/>
                                        <p:tgtEl>
                                          <p:spTgt spid="100"/>
                                        </p:tgtEl>
                                        <p:attrNameLst>
                                          <p:attrName>ppt_x</p:attrName>
                                        </p:attrNameLst>
                                      </p:cBhvr>
                                      <p:tavLst>
                                        <p:tav tm="0">
                                          <p:val>
                                            <p:strVal val="#ppt_x"/>
                                          </p:val>
                                        </p:tav>
                                        <p:tav tm="100000">
                                          <p:val>
                                            <p:strVal val="#ppt_x"/>
                                          </p:val>
                                        </p:tav>
                                      </p:tavLst>
                                    </p:anim>
                                    <p:anim calcmode="lin" valueType="num">
                                      <p:cBhvr additive="base">
                                        <p:cTn id="307" dur="500" fill="hold"/>
                                        <p:tgtEl>
                                          <p:spTgt spid="100"/>
                                        </p:tgtEl>
                                        <p:attrNameLst>
                                          <p:attrName>ppt_y</p:attrName>
                                        </p:attrNameLst>
                                      </p:cBhvr>
                                      <p:tavLst>
                                        <p:tav tm="0">
                                          <p:val>
                                            <p:strVal val="1+#ppt_h/2"/>
                                          </p:val>
                                        </p:tav>
                                        <p:tav tm="100000">
                                          <p:val>
                                            <p:strVal val="#ppt_y"/>
                                          </p:val>
                                        </p:tav>
                                      </p:tavLst>
                                    </p:anim>
                                  </p:childTnLst>
                                </p:cTn>
                              </p:par>
                              <p:par>
                                <p:cTn id="308" presetID="2" presetClass="entr" presetSubtype="4" fill="hold" grpId="0" nodeType="withEffect">
                                  <p:stCondLst>
                                    <p:cond delay="0"/>
                                  </p:stCondLst>
                                  <p:childTnLst>
                                    <p:set>
                                      <p:cBhvr>
                                        <p:cTn id="309" dur="1" fill="hold">
                                          <p:stCondLst>
                                            <p:cond delay="0"/>
                                          </p:stCondLst>
                                        </p:cTn>
                                        <p:tgtEl>
                                          <p:spTgt spid="101"/>
                                        </p:tgtEl>
                                        <p:attrNameLst>
                                          <p:attrName>style.visibility</p:attrName>
                                        </p:attrNameLst>
                                      </p:cBhvr>
                                      <p:to>
                                        <p:strVal val="visible"/>
                                      </p:to>
                                    </p:set>
                                    <p:anim calcmode="lin" valueType="num">
                                      <p:cBhvr additive="base">
                                        <p:cTn id="310" dur="500" fill="hold"/>
                                        <p:tgtEl>
                                          <p:spTgt spid="101"/>
                                        </p:tgtEl>
                                        <p:attrNameLst>
                                          <p:attrName>ppt_x</p:attrName>
                                        </p:attrNameLst>
                                      </p:cBhvr>
                                      <p:tavLst>
                                        <p:tav tm="0">
                                          <p:val>
                                            <p:strVal val="#ppt_x"/>
                                          </p:val>
                                        </p:tav>
                                        <p:tav tm="100000">
                                          <p:val>
                                            <p:strVal val="#ppt_x"/>
                                          </p:val>
                                        </p:tav>
                                      </p:tavLst>
                                    </p:anim>
                                    <p:anim calcmode="lin" valueType="num">
                                      <p:cBhvr additive="base">
                                        <p:cTn id="311" dur="500" fill="hold"/>
                                        <p:tgtEl>
                                          <p:spTgt spid="101"/>
                                        </p:tgtEl>
                                        <p:attrNameLst>
                                          <p:attrName>ppt_y</p:attrName>
                                        </p:attrNameLst>
                                      </p:cBhvr>
                                      <p:tavLst>
                                        <p:tav tm="0">
                                          <p:val>
                                            <p:strVal val="1+#ppt_h/2"/>
                                          </p:val>
                                        </p:tav>
                                        <p:tav tm="100000">
                                          <p:val>
                                            <p:strVal val="#ppt_y"/>
                                          </p:val>
                                        </p:tav>
                                      </p:tavLst>
                                    </p:anim>
                                  </p:childTnLst>
                                </p:cTn>
                              </p:par>
                              <p:par>
                                <p:cTn id="312" presetID="2" presetClass="entr" presetSubtype="4" fill="hold" grpId="0" nodeType="withEffect">
                                  <p:stCondLst>
                                    <p:cond delay="0"/>
                                  </p:stCondLst>
                                  <p:childTnLst>
                                    <p:set>
                                      <p:cBhvr>
                                        <p:cTn id="313" dur="1" fill="hold">
                                          <p:stCondLst>
                                            <p:cond delay="0"/>
                                          </p:stCondLst>
                                        </p:cTn>
                                        <p:tgtEl>
                                          <p:spTgt spid="102"/>
                                        </p:tgtEl>
                                        <p:attrNameLst>
                                          <p:attrName>style.visibility</p:attrName>
                                        </p:attrNameLst>
                                      </p:cBhvr>
                                      <p:to>
                                        <p:strVal val="visible"/>
                                      </p:to>
                                    </p:set>
                                    <p:anim calcmode="lin" valueType="num">
                                      <p:cBhvr additive="base">
                                        <p:cTn id="314" dur="500" fill="hold"/>
                                        <p:tgtEl>
                                          <p:spTgt spid="102"/>
                                        </p:tgtEl>
                                        <p:attrNameLst>
                                          <p:attrName>ppt_x</p:attrName>
                                        </p:attrNameLst>
                                      </p:cBhvr>
                                      <p:tavLst>
                                        <p:tav tm="0">
                                          <p:val>
                                            <p:strVal val="#ppt_x"/>
                                          </p:val>
                                        </p:tav>
                                        <p:tav tm="100000">
                                          <p:val>
                                            <p:strVal val="#ppt_x"/>
                                          </p:val>
                                        </p:tav>
                                      </p:tavLst>
                                    </p:anim>
                                    <p:anim calcmode="lin" valueType="num">
                                      <p:cBhvr additive="base">
                                        <p:cTn id="315" dur="500" fill="hold"/>
                                        <p:tgtEl>
                                          <p:spTgt spid="102"/>
                                        </p:tgtEl>
                                        <p:attrNameLst>
                                          <p:attrName>ppt_y</p:attrName>
                                        </p:attrNameLst>
                                      </p:cBhvr>
                                      <p:tavLst>
                                        <p:tav tm="0">
                                          <p:val>
                                            <p:strVal val="1+#ppt_h/2"/>
                                          </p:val>
                                        </p:tav>
                                        <p:tav tm="100000">
                                          <p:val>
                                            <p:strVal val="#ppt_y"/>
                                          </p:val>
                                        </p:tav>
                                      </p:tavLst>
                                    </p:anim>
                                  </p:childTnLst>
                                </p:cTn>
                              </p:par>
                              <p:par>
                                <p:cTn id="316" presetID="2" presetClass="entr" presetSubtype="4" fill="hold" grpId="0" nodeType="withEffect">
                                  <p:stCondLst>
                                    <p:cond delay="0"/>
                                  </p:stCondLst>
                                  <p:childTnLst>
                                    <p:set>
                                      <p:cBhvr>
                                        <p:cTn id="317" dur="1" fill="hold">
                                          <p:stCondLst>
                                            <p:cond delay="0"/>
                                          </p:stCondLst>
                                        </p:cTn>
                                        <p:tgtEl>
                                          <p:spTgt spid="103"/>
                                        </p:tgtEl>
                                        <p:attrNameLst>
                                          <p:attrName>style.visibility</p:attrName>
                                        </p:attrNameLst>
                                      </p:cBhvr>
                                      <p:to>
                                        <p:strVal val="visible"/>
                                      </p:to>
                                    </p:set>
                                    <p:anim calcmode="lin" valueType="num">
                                      <p:cBhvr additive="base">
                                        <p:cTn id="318" dur="500" fill="hold"/>
                                        <p:tgtEl>
                                          <p:spTgt spid="103"/>
                                        </p:tgtEl>
                                        <p:attrNameLst>
                                          <p:attrName>ppt_x</p:attrName>
                                        </p:attrNameLst>
                                      </p:cBhvr>
                                      <p:tavLst>
                                        <p:tav tm="0">
                                          <p:val>
                                            <p:strVal val="#ppt_x"/>
                                          </p:val>
                                        </p:tav>
                                        <p:tav tm="100000">
                                          <p:val>
                                            <p:strVal val="#ppt_x"/>
                                          </p:val>
                                        </p:tav>
                                      </p:tavLst>
                                    </p:anim>
                                    <p:anim calcmode="lin" valueType="num">
                                      <p:cBhvr additive="base">
                                        <p:cTn id="319" dur="500" fill="hold"/>
                                        <p:tgtEl>
                                          <p:spTgt spid="103"/>
                                        </p:tgtEl>
                                        <p:attrNameLst>
                                          <p:attrName>ppt_y</p:attrName>
                                        </p:attrNameLst>
                                      </p:cBhvr>
                                      <p:tavLst>
                                        <p:tav tm="0">
                                          <p:val>
                                            <p:strVal val="1+#ppt_h/2"/>
                                          </p:val>
                                        </p:tav>
                                        <p:tav tm="100000">
                                          <p:val>
                                            <p:strVal val="#ppt_y"/>
                                          </p:val>
                                        </p:tav>
                                      </p:tavLst>
                                    </p:anim>
                                  </p:childTnLst>
                                </p:cTn>
                              </p:par>
                              <p:par>
                                <p:cTn id="320" presetID="2" presetClass="entr" presetSubtype="4" fill="hold" grpId="0" nodeType="withEffect">
                                  <p:stCondLst>
                                    <p:cond delay="0"/>
                                  </p:stCondLst>
                                  <p:childTnLst>
                                    <p:set>
                                      <p:cBhvr>
                                        <p:cTn id="321" dur="1" fill="hold">
                                          <p:stCondLst>
                                            <p:cond delay="0"/>
                                          </p:stCondLst>
                                        </p:cTn>
                                        <p:tgtEl>
                                          <p:spTgt spid="104"/>
                                        </p:tgtEl>
                                        <p:attrNameLst>
                                          <p:attrName>style.visibility</p:attrName>
                                        </p:attrNameLst>
                                      </p:cBhvr>
                                      <p:to>
                                        <p:strVal val="visible"/>
                                      </p:to>
                                    </p:set>
                                    <p:anim calcmode="lin" valueType="num">
                                      <p:cBhvr additive="base">
                                        <p:cTn id="322" dur="500" fill="hold"/>
                                        <p:tgtEl>
                                          <p:spTgt spid="104"/>
                                        </p:tgtEl>
                                        <p:attrNameLst>
                                          <p:attrName>ppt_x</p:attrName>
                                        </p:attrNameLst>
                                      </p:cBhvr>
                                      <p:tavLst>
                                        <p:tav tm="0">
                                          <p:val>
                                            <p:strVal val="#ppt_x"/>
                                          </p:val>
                                        </p:tav>
                                        <p:tav tm="100000">
                                          <p:val>
                                            <p:strVal val="#ppt_x"/>
                                          </p:val>
                                        </p:tav>
                                      </p:tavLst>
                                    </p:anim>
                                    <p:anim calcmode="lin" valueType="num">
                                      <p:cBhvr additive="base">
                                        <p:cTn id="323" dur="500" fill="hold"/>
                                        <p:tgtEl>
                                          <p:spTgt spid="104"/>
                                        </p:tgtEl>
                                        <p:attrNameLst>
                                          <p:attrName>ppt_y</p:attrName>
                                        </p:attrNameLst>
                                      </p:cBhvr>
                                      <p:tavLst>
                                        <p:tav tm="0">
                                          <p:val>
                                            <p:strVal val="1+#ppt_h/2"/>
                                          </p:val>
                                        </p:tav>
                                        <p:tav tm="100000">
                                          <p:val>
                                            <p:strVal val="#ppt_y"/>
                                          </p:val>
                                        </p:tav>
                                      </p:tavLst>
                                    </p:anim>
                                  </p:childTnLst>
                                </p:cTn>
                              </p:par>
                              <p:par>
                                <p:cTn id="324" presetID="2" presetClass="entr" presetSubtype="4" fill="hold" grpId="0" nodeType="withEffect">
                                  <p:stCondLst>
                                    <p:cond delay="0"/>
                                  </p:stCondLst>
                                  <p:childTnLst>
                                    <p:set>
                                      <p:cBhvr>
                                        <p:cTn id="325" dur="1" fill="hold">
                                          <p:stCondLst>
                                            <p:cond delay="0"/>
                                          </p:stCondLst>
                                        </p:cTn>
                                        <p:tgtEl>
                                          <p:spTgt spid="105"/>
                                        </p:tgtEl>
                                        <p:attrNameLst>
                                          <p:attrName>style.visibility</p:attrName>
                                        </p:attrNameLst>
                                      </p:cBhvr>
                                      <p:to>
                                        <p:strVal val="visible"/>
                                      </p:to>
                                    </p:set>
                                    <p:anim calcmode="lin" valueType="num">
                                      <p:cBhvr additive="base">
                                        <p:cTn id="326" dur="500" fill="hold"/>
                                        <p:tgtEl>
                                          <p:spTgt spid="105"/>
                                        </p:tgtEl>
                                        <p:attrNameLst>
                                          <p:attrName>ppt_x</p:attrName>
                                        </p:attrNameLst>
                                      </p:cBhvr>
                                      <p:tavLst>
                                        <p:tav tm="0">
                                          <p:val>
                                            <p:strVal val="#ppt_x"/>
                                          </p:val>
                                        </p:tav>
                                        <p:tav tm="100000">
                                          <p:val>
                                            <p:strVal val="#ppt_x"/>
                                          </p:val>
                                        </p:tav>
                                      </p:tavLst>
                                    </p:anim>
                                    <p:anim calcmode="lin" valueType="num">
                                      <p:cBhvr additive="base">
                                        <p:cTn id="327" dur="500" fill="hold"/>
                                        <p:tgtEl>
                                          <p:spTgt spid="105"/>
                                        </p:tgtEl>
                                        <p:attrNameLst>
                                          <p:attrName>ppt_y</p:attrName>
                                        </p:attrNameLst>
                                      </p:cBhvr>
                                      <p:tavLst>
                                        <p:tav tm="0">
                                          <p:val>
                                            <p:strVal val="1+#ppt_h/2"/>
                                          </p:val>
                                        </p:tav>
                                        <p:tav tm="100000">
                                          <p:val>
                                            <p:strVal val="#ppt_y"/>
                                          </p:val>
                                        </p:tav>
                                      </p:tavLst>
                                    </p:anim>
                                  </p:childTnLst>
                                </p:cTn>
                              </p:par>
                              <p:par>
                                <p:cTn id="328" presetID="2" presetClass="entr" presetSubtype="4" fill="hold" grpId="0" nodeType="withEffect">
                                  <p:stCondLst>
                                    <p:cond delay="0"/>
                                  </p:stCondLst>
                                  <p:childTnLst>
                                    <p:set>
                                      <p:cBhvr>
                                        <p:cTn id="329" dur="1" fill="hold">
                                          <p:stCondLst>
                                            <p:cond delay="0"/>
                                          </p:stCondLst>
                                        </p:cTn>
                                        <p:tgtEl>
                                          <p:spTgt spid="106"/>
                                        </p:tgtEl>
                                        <p:attrNameLst>
                                          <p:attrName>style.visibility</p:attrName>
                                        </p:attrNameLst>
                                      </p:cBhvr>
                                      <p:to>
                                        <p:strVal val="visible"/>
                                      </p:to>
                                    </p:set>
                                    <p:anim calcmode="lin" valueType="num">
                                      <p:cBhvr additive="base">
                                        <p:cTn id="330" dur="500" fill="hold"/>
                                        <p:tgtEl>
                                          <p:spTgt spid="106"/>
                                        </p:tgtEl>
                                        <p:attrNameLst>
                                          <p:attrName>ppt_x</p:attrName>
                                        </p:attrNameLst>
                                      </p:cBhvr>
                                      <p:tavLst>
                                        <p:tav tm="0">
                                          <p:val>
                                            <p:strVal val="#ppt_x"/>
                                          </p:val>
                                        </p:tav>
                                        <p:tav tm="100000">
                                          <p:val>
                                            <p:strVal val="#ppt_x"/>
                                          </p:val>
                                        </p:tav>
                                      </p:tavLst>
                                    </p:anim>
                                    <p:anim calcmode="lin" valueType="num">
                                      <p:cBhvr additive="base">
                                        <p:cTn id="331" dur="500" fill="hold"/>
                                        <p:tgtEl>
                                          <p:spTgt spid="106"/>
                                        </p:tgtEl>
                                        <p:attrNameLst>
                                          <p:attrName>ppt_y</p:attrName>
                                        </p:attrNameLst>
                                      </p:cBhvr>
                                      <p:tavLst>
                                        <p:tav tm="0">
                                          <p:val>
                                            <p:strVal val="1+#ppt_h/2"/>
                                          </p:val>
                                        </p:tav>
                                        <p:tav tm="100000">
                                          <p:val>
                                            <p:strVal val="#ppt_y"/>
                                          </p:val>
                                        </p:tav>
                                      </p:tavLst>
                                    </p:anim>
                                  </p:childTnLst>
                                </p:cTn>
                              </p:par>
                              <p:par>
                                <p:cTn id="332" presetID="2" presetClass="entr" presetSubtype="4" fill="hold" grpId="0" nodeType="withEffect">
                                  <p:stCondLst>
                                    <p:cond delay="0"/>
                                  </p:stCondLst>
                                  <p:childTnLst>
                                    <p:set>
                                      <p:cBhvr>
                                        <p:cTn id="333" dur="1" fill="hold">
                                          <p:stCondLst>
                                            <p:cond delay="0"/>
                                          </p:stCondLst>
                                        </p:cTn>
                                        <p:tgtEl>
                                          <p:spTgt spid="107"/>
                                        </p:tgtEl>
                                        <p:attrNameLst>
                                          <p:attrName>style.visibility</p:attrName>
                                        </p:attrNameLst>
                                      </p:cBhvr>
                                      <p:to>
                                        <p:strVal val="visible"/>
                                      </p:to>
                                    </p:set>
                                    <p:anim calcmode="lin" valueType="num">
                                      <p:cBhvr additive="base">
                                        <p:cTn id="334" dur="500" fill="hold"/>
                                        <p:tgtEl>
                                          <p:spTgt spid="107"/>
                                        </p:tgtEl>
                                        <p:attrNameLst>
                                          <p:attrName>ppt_x</p:attrName>
                                        </p:attrNameLst>
                                      </p:cBhvr>
                                      <p:tavLst>
                                        <p:tav tm="0">
                                          <p:val>
                                            <p:strVal val="#ppt_x"/>
                                          </p:val>
                                        </p:tav>
                                        <p:tav tm="100000">
                                          <p:val>
                                            <p:strVal val="#ppt_x"/>
                                          </p:val>
                                        </p:tav>
                                      </p:tavLst>
                                    </p:anim>
                                    <p:anim calcmode="lin" valueType="num">
                                      <p:cBhvr additive="base">
                                        <p:cTn id="335" dur="500" fill="hold"/>
                                        <p:tgtEl>
                                          <p:spTgt spid="107"/>
                                        </p:tgtEl>
                                        <p:attrNameLst>
                                          <p:attrName>ppt_y</p:attrName>
                                        </p:attrNameLst>
                                      </p:cBhvr>
                                      <p:tavLst>
                                        <p:tav tm="0">
                                          <p:val>
                                            <p:strVal val="1+#ppt_h/2"/>
                                          </p:val>
                                        </p:tav>
                                        <p:tav tm="100000">
                                          <p:val>
                                            <p:strVal val="#ppt_y"/>
                                          </p:val>
                                        </p:tav>
                                      </p:tavLst>
                                    </p:anim>
                                  </p:childTnLst>
                                </p:cTn>
                              </p:par>
                              <p:par>
                                <p:cTn id="336" presetID="2" presetClass="entr" presetSubtype="4" fill="hold" grpId="0" nodeType="withEffect">
                                  <p:stCondLst>
                                    <p:cond delay="0"/>
                                  </p:stCondLst>
                                  <p:childTnLst>
                                    <p:set>
                                      <p:cBhvr>
                                        <p:cTn id="337" dur="1" fill="hold">
                                          <p:stCondLst>
                                            <p:cond delay="0"/>
                                          </p:stCondLst>
                                        </p:cTn>
                                        <p:tgtEl>
                                          <p:spTgt spid="108"/>
                                        </p:tgtEl>
                                        <p:attrNameLst>
                                          <p:attrName>style.visibility</p:attrName>
                                        </p:attrNameLst>
                                      </p:cBhvr>
                                      <p:to>
                                        <p:strVal val="visible"/>
                                      </p:to>
                                    </p:set>
                                    <p:anim calcmode="lin" valueType="num">
                                      <p:cBhvr additive="base">
                                        <p:cTn id="338" dur="500" fill="hold"/>
                                        <p:tgtEl>
                                          <p:spTgt spid="108"/>
                                        </p:tgtEl>
                                        <p:attrNameLst>
                                          <p:attrName>ppt_x</p:attrName>
                                        </p:attrNameLst>
                                      </p:cBhvr>
                                      <p:tavLst>
                                        <p:tav tm="0">
                                          <p:val>
                                            <p:strVal val="#ppt_x"/>
                                          </p:val>
                                        </p:tav>
                                        <p:tav tm="100000">
                                          <p:val>
                                            <p:strVal val="#ppt_x"/>
                                          </p:val>
                                        </p:tav>
                                      </p:tavLst>
                                    </p:anim>
                                    <p:anim calcmode="lin" valueType="num">
                                      <p:cBhvr additive="base">
                                        <p:cTn id="339" dur="500" fill="hold"/>
                                        <p:tgtEl>
                                          <p:spTgt spid="108"/>
                                        </p:tgtEl>
                                        <p:attrNameLst>
                                          <p:attrName>ppt_y</p:attrName>
                                        </p:attrNameLst>
                                      </p:cBhvr>
                                      <p:tavLst>
                                        <p:tav tm="0">
                                          <p:val>
                                            <p:strVal val="1+#ppt_h/2"/>
                                          </p:val>
                                        </p:tav>
                                        <p:tav tm="100000">
                                          <p:val>
                                            <p:strVal val="#ppt_y"/>
                                          </p:val>
                                        </p:tav>
                                      </p:tavLst>
                                    </p:anim>
                                  </p:childTnLst>
                                </p:cTn>
                              </p:par>
                              <p:par>
                                <p:cTn id="340" presetID="2" presetClass="entr" presetSubtype="2" fill="hold" grpId="0" nodeType="withEffect">
                                  <p:stCondLst>
                                    <p:cond delay="2000"/>
                                  </p:stCondLst>
                                  <p:childTnLst>
                                    <p:set>
                                      <p:cBhvr>
                                        <p:cTn id="341" dur="1" fill="hold">
                                          <p:stCondLst>
                                            <p:cond delay="0"/>
                                          </p:stCondLst>
                                        </p:cTn>
                                        <p:tgtEl>
                                          <p:spTgt spid="111"/>
                                        </p:tgtEl>
                                        <p:attrNameLst>
                                          <p:attrName>style.visibility</p:attrName>
                                        </p:attrNameLst>
                                      </p:cBhvr>
                                      <p:to>
                                        <p:strVal val="visible"/>
                                      </p:to>
                                    </p:set>
                                    <p:anim calcmode="lin" valueType="num">
                                      <p:cBhvr additive="base">
                                        <p:cTn id="342" dur="500" fill="hold"/>
                                        <p:tgtEl>
                                          <p:spTgt spid="111"/>
                                        </p:tgtEl>
                                        <p:attrNameLst>
                                          <p:attrName>ppt_x</p:attrName>
                                        </p:attrNameLst>
                                      </p:cBhvr>
                                      <p:tavLst>
                                        <p:tav tm="0">
                                          <p:val>
                                            <p:strVal val="1+#ppt_w/2"/>
                                          </p:val>
                                        </p:tav>
                                        <p:tav tm="100000">
                                          <p:val>
                                            <p:strVal val="#ppt_x"/>
                                          </p:val>
                                        </p:tav>
                                      </p:tavLst>
                                    </p:anim>
                                    <p:anim calcmode="lin" valueType="num">
                                      <p:cBhvr additive="base">
                                        <p:cTn id="343" dur="500" fill="hold"/>
                                        <p:tgtEl>
                                          <p:spTgt spid="111"/>
                                        </p:tgtEl>
                                        <p:attrNameLst>
                                          <p:attrName>ppt_y</p:attrName>
                                        </p:attrNameLst>
                                      </p:cBhvr>
                                      <p:tavLst>
                                        <p:tav tm="0">
                                          <p:val>
                                            <p:strVal val="#ppt_y"/>
                                          </p:val>
                                        </p:tav>
                                        <p:tav tm="100000">
                                          <p:val>
                                            <p:strVal val="#ppt_y"/>
                                          </p:val>
                                        </p:tav>
                                      </p:tavLst>
                                    </p:anim>
                                  </p:childTnLst>
                                </p:cTn>
                              </p:par>
                              <p:par>
                                <p:cTn id="344" presetID="2" presetClass="entr" presetSubtype="2" fill="hold" grpId="0" nodeType="withEffect">
                                  <p:stCondLst>
                                    <p:cond delay="2000"/>
                                  </p:stCondLst>
                                  <p:childTnLst>
                                    <p:set>
                                      <p:cBhvr>
                                        <p:cTn id="345" dur="1" fill="hold">
                                          <p:stCondLst>
                                            <p:cond delay="0"/>
                                          </p:stCondLst>
                                        </p:cTn>
                                        <p:tgtEl>
                                          <p:spTgt spid="112"/>
                                        </p:tgtEl>
                                        <p:attrNameLst>
                                          <p:attrName>style.visibility</p:attrName>
                                        </p:attrNameLst>
                                      </p:cBhvr>
                                      <p:to>
                                        <p:strVal val="visible"/>
                                      </p:to>
                                    </p:set>
                                    <p:anim calcmode="lin" valueType="num">
                                      <p:cBhvr additive="base">
                                        <p:cTn id="346" dur="500" fill="hold"/>
                                        <p:tgtEl>
                                          <p:spTgt spid="112"/>
                                        </p:tgtEl>
                                        <p:attrNameLst>
                                          <p:attrName>ppt_x</p:attrName>
                                        </p:attrNameLst>
                                      </p:cBhvr>
                                      <p:tavLst>
                                        <p:tav tm="0">
                                          <p:val>
                                            <p:strVal val="1+#ppt_w/2"/>
                                          </p:val>
                                        </p:tav>
                                        <p:tav tm="100000">
                                          <p:val>
                                            <p:strVal val="#ppt_x"/>
                                          </p:val>
                                        </p:tav>
                                      </p:tavLst>
                                    </p:anim>
                                    <p:anim calcmode="lin" valueType="num">
                                      <p:cBhvr additive="base">
                                        <p:cTn id="347" dur="500" fill="hold"/>
                                        <p:tgtEl>
                                          <p:spTgt spid="112"/>
                                        </p:tgtEl>
                                        <p:attrNameLst>
                                          <p:attrName>ppt_y</p:attrName>
                                        </p:attrNameLst>
                                      </p:cBhvr>
                                      <p:tavLst>
                                        <p:tav tm="0">
                                          <p:val>
                                            <p:strVal val="#ppt_y"/>
                                          </p:val>
                                        </p:tav>
                                        <p:tav tm="100000">
                                          <p:val>
                                            <p:strVal val="#ppt_y"/>
                                          </p:val>
                                        </p:tav>
                                      </p:tavLst>
                                    </p:anim>
                                  </p:childTnLst>
                                </p:cTn>
                              </p:par>
                              <p:par>
                                <p:cTn id="348" presetID="2" presetClass="entr" presetSubtype="2" fill="hold" grpId="0" nodeType="withEffect">
                                  <p:stCondLst>
                                    <p:cond delay="2000"/>
                                  </p:stCondLst>
                                  <p:childTnLst>
                                    <p:set>
                                      <p:cBhvr>
                                        <p:cTn id="349" dur="1" fill="hold">
                                          <p:stCondLst>
                                            <p:cond delay="0"/>
                                          </p:stCondLst>
                                        </p:cTn>
                                        <p:tgtEl>
                                          <p:spTgt spid="113"/>
                                        </p:tgtEl>
                                        <p:attrNameLst>
                                          <p:attrName>style.visibility</p:attrName>
                                        </p:attrNameLst>
                                      </p:cBhvr>
                                      <p:to>
                                        <p:strVal val="visible"/>
                                      </p:to>
                                    </p:set>
                                    <p:anim calcmode="lin" valueType="num">
                                      <p:cBhvr additive="base">
                                        <p:cTn id="350" dur="500" fill="hold"/>
                                        <p:tgtEl>
                                          <p:spTgt spid="113"/>
                                        </p:tgtEl>
                                        <p:attrNameLst>
                                          <p:attrName>ppt_x</p:attrName>
                                        </p:attrNameLst>
                                      </p:cBhvr>
                                      <p:tavLst>
                                        <p:tav tm="0">
                                          <p:val>
                                            <p:strVal val="1+#ppt_w/2"/>
                                          </p:val>
                                        </p:tav>
                                        <p:tav tm="100000">
                                          <p:val>
                                            <p:strVal val="#ppt_x"/>
                                          </p:val>
                                        </p:tav>
                                      </p:tavLst>
                                    </p:anim>
                                    <p:anim calcmode="lin" valueType="num">
                                      <p:cBhvr additive="base">
                                        <p:cTn id="351" dur="500" fill="hold"/>
                                        <p:tgtEl>
                                          <p:spTgt spid="113"/>
                                        </p:tgtEl>
                                        <p:attrNameLst>
                                          <p:attrName>ppt_y</p:attrName>
                                        </p:attrNameLst>
                                      </p:cBhvr>
                                      <p:tavLst>
                                        <p:tav tm="0">
                                          <p:val>
                                            <p:strVal val="#ppt_y"/>
                                          </p:val>
                                        </p:tav>
                                        <p:tav tm="100000">
                                          <p:val>
                                            <p:strVal val="#ppt_y"/>
                                          </p:val>
                                        </p:tav>
                                      </p:tavLst>
                                    </p:anim>
                                  </p:childTnLst>
                                </p:cTn>
                              </p:par>
                              <p:par>
                                <p:cTn id="352" presetID="2" presetClass="entr" presetSubtype="2" fill="hold" grpId="0" nodeType="withEffect">
                                  <p:stCondLst>
                                    <p:cond delay="2000"/>
                                  </p:stCondLst>
                                  <p:childTnLst>
                                    <p:set>
                                      <p:cBhvr>
                                        <p:cTn id="353" dur="1" fill="hold">
                                          <p:stCondLst>
                                            <p:cond delay="0"/>
                                          </p:stCondLst>
                                        </p:cTn>
                                        <p:tgtEl>
                                          <p:spTgt spid="114"/>
                                        </p:tgtEl>
                                        <p:attrNameLst>
                                          <p:attrName>style.visibility</p:attrName>
                                        </p:attrNameLst>
                                      </p:cBhvr>
                                      <p:to>
                                        <p:strVal val="visible"/>
                                      </p:to>
                                    </p:set>
                                    <p:anim calcmode="lin" valueType="num">
                                      <p:cBhvr additive="base">
                                        <p:cTn id="354" dur="500" fill="hold"/>
                                        <p:tgtEl>
                                          <p:spTgt spid="114"/>
                                        </p:tgtEl>
                                        <p:attrNameLst>
                                          <p:attrName>ppt_x</p:attrName>
                                        </p:attrNameLst>
                                      </p:cBhvr>
                                      <p:tavLst>
                                        <p:tav tm="0">
                                          <p:val>
                                            <p:strVal val="1+#ppt_w/2"/>
                                          </p:val>
                                        </p:tav>
                                        <p:tav tm="100000">
                                          <p:val>
                                            <p:strVal val="#ppt_x"/>
                                          </p:val>
                                        </p:tav>
                                      </p:tavLst>
                                    </p:anim>
                                    <p:anim calcmode="lin" valueType="num">
                                      <p:cBhvr additive="base">
                                        <p:cTn id="355" dur="500" fill="hold"/>
                                        <p:tgtEl>
                                          <p:spTgt spid="114"/>
                                        </p:tgtEl>
                                        <p:attrNameLst>
                                          <p:attrName>ppt_y</p:attrName>
                                        </p:attrNameLst>
                                      </p:cBhvr>
                                      <p:tavLst>
                                        <p:tav tm="0">
                                          <p:val>
                                            <p:strVal val="#ppt_y"/>
                                          </p:val>
                                        </p:tav>
                                        <p:tav tm="100000">
                                          <p:val>
                                            <p:strVal val="#ppt_y"/>
                                          </p:val>
                                        </p:tav>
                                      </p:tavLst>
                                    </p:anim>
                                  </p:childTnLst>
                                </p:cTn>
                              </p:par>
                              <p:par>
                                <p:cTn id="356" presetID="2" presetClass="entr" presetSubtype="2" fill="hold" grpId="0" nodeType="withEffect">
                                  <p:stCondLst>
                                    <p:cond delay="2000"/>
                                  </p:stCondLst>
                                  <p:childTnLst>
                                    <p:set>
                                      <p:cBhvr>
                                        <p:cTn id="357" dur="1" fill="hold">
                                          <p:stCondLst>
                                            <p:cond delay="0"/>
                                          </p:stCondLst>
                                        </p:cTn>
                                        <p:tgtEl>
                                          <p:spTgt spid="115"/>
                                        </p:tgtEl>
                                        <p:attrNameLst>
                                          <p:attrName>style.visibility</p:attrName>
                                        </p:attrNameLst>
                                      </p:cBhvr>
                                      <p:to>
                                        <p:strVal val="visible"/>
                                      </p:to>
                                    </p:set>
                                    <p:anim calcmode="lin" valueType="num">
                                      <p:cBhvr additive="base">
                                        <p:cTn id="358" dur="500" fill="hold"/>
                                        <p:tgtEl>
                                          <p:spTgt spid="115"/>
                                        </p:tgtEl>
                                        <p:attrNameLst>
                                          <p:attrName>ppt_x</p:attrName>
                                        </p:attrNameLst>
                                      </p:cBhvr>
                                      <p:tavLst>
                                        <p:tav tm="0">
                                          <p:val>
                                            <p:strVal val="1+#ppt_w/2"/>
                                          </p:val>
                                        </p:tav>
                                        <p:tav tm="100000">
                                          <p:val>
                                            <p:strVal val="#ppt_x"/>
                                          </p:val>
                                        </p:tav>
                                      </p:tavLst>
                                    </p:anim>
                                    <p:anim calcmode="lin" valueType="num">
                                      <p:cBhvr additive="base">
                                        <p:cTn id="359" dur="500" fill="hold"/>
                                        <p:tgtEl>
                                          <p:spTgt spid="1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51" grpId="0" animBg="1"/>
      <p:bldP spid="52" grpId="0" animBg="1"/>
      <p:bldP spid="53" grpId="0" animBg="1"/>
      <p:bldP spid="54" grpId="0" animBg="1"/>
      <p:bldP spid="55" grpId="0" animBg="1"/>
      <p:bldP spid="56" grpId="0" animBg="1"/>
      <p:bldP spid="57" grpId="0" animBg="1"/>
      <p:bldP spid="58"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11" grpId="0" animBg="1"/>
      <p:bldP spid="112" grpId="0" animBg="1"/>
      <p:bldP spid="113" grpId="0"/>
      <p:bldP spid="114" grpId="0"/>
      <p:bldP spid="115"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6"/>
          <p:cNvSpPr/>
          <p:nvPr/>
        </p:nvSpPr>
        <p:spPr bwMode="auto">
          <a:xfrm flipH="1">
            <a:off x="6153383" y="4159889"/>
            <a:ext cx="670226" cy="144190"/>
          </a:xfrm>
          <a:custGeom>
            <a:avLst/>
            <a:gdLst>
              <a:gd name="T0" fmla="*/ 20 w 23"/>
              <a:gd name="T1" fmla="*/ 0 h 5"/>
              <a:gd name="T2" fmla="*/ 3 w 23"/>
              <a:gd name="T3" fmla="*/ 0 h 5"/>
              <a:gd name="T4" fmla="*/ 0 w 23"/>
              <a:gd name="T5" fmla="*/ 2 h 5"/>
              <a:gd name="T6" fmla="*/ 3 w 23"/>
              <a:gd name="T7" fmla="*/ 5 h 5"/>
              <a:gd name="T8" fmla="*/ 20 w 23"/>
              <a:gd name="T9" fmla="*/ 5 h 5"/>
              <a:gd name="T10" fmla="*/ 23 w 23"/>
              <a:gd name="T11" fmla="*/ 2 h 5"/>
              <a:gd name="T12" fmla="*/ 20 w 2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3" h="5">
                <a:moveTo>
                  <a:pt x="20" y="0"/>
                </a:moveTo>
                <a:cubicBezTo>
                  <a:pt x="3" y="0"/>
                  <a:pt x="3" y="0"/>
                  <a:pt x="3" y="0"/>
                </a:cubicBezTo>
                <a:cubicBezTo>
                  <a:pt x="1" y="0"/>
                  <a:pt x="0" y="1"/>
                  <a:pt x="0" y="2"/>
                </a:cubicBezTo>
                <a:cubicBezTo>
                  <a:pt x="0" y="4"/>
                  <a:pt x="1" y="5"/>
                  <a:pt x="3" y="5"/>
                </a:cubicBezTo>
                <a:cubicBezTo>
                  <a:pt x="20" y="5"/>
                  <a:pt x="20" y="5"/>
                  <a:pt x="20" y="5"/>
                </a:cubicBezTo>
                <a:cubicBezTo>
                  <a:pt x="22" y="5"/>
                  <a:pt x="23" y="4"/>
                  <a:pt x="23" y="2"/>
                </a:cubicBezTo>
                <a:cubicBezTo>
                  <a:pt x="23" y="1"/>
                  <a:pt x="22" y="0"/>
                  <a:pt x="20"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1" name="Freeform 24"/>
          <p:cNvSpPr/>
          <p:nvPr/>
        </p:nvSpPr>
        <p:spPr>
          <a:xfrm flipH="1">
            <a:off x="5977713" y="3862085"/>
            <a:ext cx="1021563" cy="297804"/>
          </a:xfrm>
          <a:custGeom>
            <a:avLst/>
            <a:gdLst>
              <a:gd name="connsiteX0" fmla="*/ 0 w 2645228"/>
              <a:gd name="connsiteY0" fmla="*/ 0 h 496975"/>
              <a:gd name="connsiteX1" fmla="*/ 2645228 w 2645228"/>
              <a:gd name="connsiteY1" fmla="*/ 0 h 496975"/>
              <a:gd name="connsiteX2" fmla="*/ 2645228 w 2645228"/>
              <a:gd name="connsiteY2" fmla="*/ 56095 h 496975"/>
              <a:gd name="connsiteX3" fmla="*/ 2204348 w 2645228"/>
              <a:gd name="connsiteY3" fmla="*/ 496975 h 496975"/>
              <a:gd name="connsiteX4" fmla="*/ 440880 w 2645228"/>
              <a:gd name="connsiteY4" fmla="*/ 496975 h 496975"/>
              <a:gd name="connsiteX5" fmla="*/ 0 w 2645228"/>
              <a:gd name="connsiteY5" fmla="*/ 56095 h 496975"/>
              <a:gd name="connsiteX6" fmla="*/ 0 w 2645228"/>
              <a:gd name="connsiteY6" fmla="*/ 0 h 496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5228" h="496975">
                <a:moveTo>
                  <a:pt x="0" y="0"/>
                </a:moveTo>
                <a:lnTo>
                  <a:pt x="2645228" y="0"/>
                </a:lnTo>
                <a:lnTo>
                  <a:pt x="2645228" y="56095"/>
                </a:lnTo>
                <a:cubicBezTo>
                  <a:pt x="2645228" y="299586"/>
                  <a:pt x="2447839" y="496975"/>
                  <a:pt x="2204348" y="496975"/>
                </a:cubicBezTo>
                <a:lnTo>
                  <a:pt x="440880" y="496975"/>
                </a:lnTo>
                <a:cubicBezTo>
                  <a:pt x="197389" y="496975"/>
                  <a:pt x="0" y="299586"/>
                  <a:pt x="0" y="56095"/>
                </a:cubicBezTo>
                <a:lnTo>
                  <a:pt x="0" y="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white"/>
              </a:solidFill>
              <a:effectLst/>
              <a:uLnTx/>
              <a:uFillTx/>
              <a:latin typeface="Century Schoolbook" panose="02040604050505020304"/>
              <a:ea typeface="+mn-ea"/>
              <a:cs typeface="+mn-cs"/>
            </a:endParaRPr>
          </a:p>
        </p:txBody>
      </p:sp>
      <p:sp>
        <p:nvSpPr>
          <p:cNvPr id="12" name="Freeform 25"/>
          <p:cNvSpPr/>
          <p:nvPr/>
        </p:nvSpPr>
        <p:spPr>
          <a:xfrm flipH="1">
            <a:off x="6260643" y="4364187"/>
            <a:ext cx="455706" cy="97281"/>
          </a:xfrm>
          <a:custGeom>
            <a:avLst/>
            <a:gdLst>
              <a:gd name="connsiteX0" fmla="*/ 0 w 694404"/>
              <a:gd name="connsiteY0" fmla="*/ 0 h 288475"/>
              <a:gd name="connsiteX1" fmla="*/ 694404 w 694404"/>
              <a:gd name="connsiteY1" fmla="*/ 0 h 288475"/>
              <a:gd name="connsiteX2" fmla="*/ 693800 w 694404"/>
              <a:gd name="connsiteY2" fmla="*/ 5989 h 288475"/>
              <a:gd name="connsiteX3" fmla="*/ 347202 w 694404"/>
              <a:gd name="connsiteY3" fmla="*/ 288475 h 288475"/>
              <a:gd name="connsiteX4" fmla="*/ 604 w 694404"/>
              <a:gd name="connsiteY4" fmla="*/ 5989 h 288475"/>
              <a:gd name="connsiteX5" fmla="*/ 0 w 694404"/>
              <a:gd name="connsiteY5" fmla="*/ 0 h 28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404" h="288475">
                <a:moveTo>
                  <a:pt x="0" y="0"/>
                </a:moveTo>
                <a:lnTo>
                  <a:pt x="694404" y="0"/>
                </a:lnTo>
                <a:lnTo>
                  <a:pt x="693800" y="5989"/>
                </a:lnTo>
                <a:cubicBezTo>
                  <a:pt x="660811" y="167204"/>
                  <a:pt x="518169" y="288475"/>
                  <a:pt x="347202" y="288475"/>
                </a:cubicBezTo>
                <a:cubicBezTo>
                  <a:pt x="176235" y="288475"/>
                  <a:pt x="33593" y="167204"/>
                  <a:pt x="604" y="5989"/>
                </a:cubicBezTo>
                <a:lnTo>
                  <a:pt x="0" y="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white"/>
              </a:solidFill>
              <a:effectLst/>
              <a:uLnTx/>
              <a:uFillTx/>
              <a:latin typeface="Century Schoolbook" panose="02040604050505020304"/>
              <a:ea typeface="+mn-ea"/>
              <a:cs typeface="+mn-cs"/>
            </a:endParaRPr>
          </a:p>
        </p:txBody>
      </p:sp>
      <p:sp>
        <p:nvSpPr>
          <p:cNvPr id="13" name="Freeform 5"/>
          <p:cNvSpPr/>
          <p:nvPr/>
        </p:nvSpPr>
        <p:spPr bwMode="auto">
          <a:xfrm>
            <a:off x="6406517" y="3286673"/>
            <a:ext cx="133315" cy="393995"/>
          </a:xfrm>
          <a:custGeom>
            <a:avLst/>
            <a:gdLst>
              <a:gd name="T0" fmla="*/ 77 w 112"/>
              <a:gd name="T1" fmla="*/ 270 h 331"/>
              <a:gd name="T2" fmla="*/ 44 w 112"/>
              <a:gd name="T3" fmla="*/ 331 h 331"/>
              <a:gd name="T4" fmla="*/ 15 w 112"/>
              <a:gd name="T5" fmla="*/ 328 h 331"/>
              <a:gd name="T6" fmla="*/ 0 w 112"/>
              <a:gd name="T7" fmla="*/ 261 h 331"/>
              <a:gd name="T8" fmla="*/ 35 w 112"/>
              <a:gd name="T9" fmla="*/ 0 h 331"/>
              <a:gd name="T10" fmla="*/ 112 w 112"/>
              <a:gd name="T11" fmla="*/ 11 h 331"/>
              <a:gd name="T12" fmla="*/ 77 w 112"/>
              <a:gd name="T13" fmla="*/ 270 h 331"/>
            </a:gdLst>
            <a:ahLst/>
            <a:cxnLst>
              <a:cxn ang="0">
                <a:pos x="T0" y="T1"/>
              </a:cxn>
              <a:cxn ang="0">
                <a:pos x="T2" y="T3"/>
              </a:cxn>
              <a:cxn ang="0">
                <a:pos x="T4" y="T5"/>
              </a:cxn>
              <a:cxn ang="0">
                <a:pos x="T6" y="T7"/>
              </a:cxn>
              <a:cxn ang="0">
                <a:pos x="T8" y="T9"/>
              </a:cxn>
              <a:cxn ang="0">
                <a:pos x="T10" y="T11"/>
              </a:cxn>
              <a:cxn ang="0">
                <a:pos x="T12" y="T13"/>
              </a:cxn>
            </a:cxnLst>
            <a:rect l="0" t="0" r="r" b="b"/>
            <a:pathLst>
              <a:path w="112" h="331">
                <a:moveTo>
                  <a:pt x="77" y="270"/>
                </a:moveTo>
                <a:lnTo>
                  <a:pt x="44" y="331"/>
                </a:lnTo>
                <a:lnTo>
                  <a:pt x="15" y="328"/>
                </a:lnTo>
                <a:lnTo>
                  <a:pt x="0" y="261"/>
                </a:lnTo>
                <a:lnTo>
                  <a:pt x="35" y="0"/>
                </a:lnTo>
                <a:lnTo>
                  <a:pt x="112" y="11"/>
                </a:lnTo>
                <a:lnTo>
                  <a:pt x="77" y="27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4" name="Freeform 6"/>
          <p:cNvSpPr/>
          <p:nvPr/>
        </p:nvSpPr>
        <p:spPr bwMode="auto">
          <a:xfrm>
            <a:off x="6444606" y="3216444"/>
            <a:ext cx="104748" cy="121412"/>
          </a:xfrm>
          <a:custGeom>
            <a:avLst/>
            <a:gdLst>
              <a:gd name="T0" fmla="*/ 58 w 64"/>
              <a:gd name="T1" fmla="*/ 48 h 74"/>
              <a:gd name="T2" fmla="*/ 27 w 64"/>
              <a:gd name="T3" fmla="*/ 72 h 74"/>
              <a:gd name="T4" fmla="*/ 26 w 64"/>
              <a:gd name="T5" fmla="*/ 72 h 74"/>
              <a:gd name="T6" fmla="*/ 2 w 64"/>
              <a:gd name="T7" fmla="*/ 41 h 74"/>
              <a:gd name="T8" fmla="*/ 6 w 64"/>
              <a:gd name="T9" fmla="*/ 15 h 74"/>
              <a:gd name="T10" fmla="*/ 35 w 64"/>
              <a:gd name="T11" fmla="*/ 7 h 74"/>
              <a:gd name="T12" fmla="*/ 36 w 64"/>
              <a:gd name="T13" fmla="*/ 7 h 74"/>
              <a:gd name="T14" fmla="*/ 62 w 64"/>
              <a:gd name="T15" fmla="*/ 22 h 74"/>
              <a:gd name="T16" fmla="*/ 58 w 64"/>
              <a:gd name="T17"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4">
                <a:moveTo>
                  <a:pt x="58" y="48"/>
                </a:moveTo>
                <a:cubicBezTo>
                  <a:pt x="56" y="63"/>
                  <a:pt x="42" y="74"/>
                  <a:pt x="27" y="72"/>
                </a:cubicBezTo>
                <a:cubicBezTo>
                  <a:pt x="26" y="72"/>
                  <a:pt x="26" y="72"/>
                  <a:pt x="26" y="72"/>
                </a:cubicBezTo>
                <a:cubicBezTo>
                  <a:pt x="11" y="70"/>
                  <a:pt x="0" y="56"/>
                  <a:pt x="2" y="41"/>
                </a:cubicBezTo>
                <a:cubicBezTo>
                  <a:pt x="6" y="15"/>
                  <a:pt x="6" y="15"/>
                  <a:pt x="6" y="15"/>
                </a:cubicBezTo>
                <a:cubicBezTo>
                  <a:pt x="8" y="0"/>
                  <a:pt x="20" y="5"/>
                  <a:pt x="35" y="7"/>
                </a:cubicBezTo>
                <a:cubicBezTo>
                  <a:pt x="36" y="7"/>
                  <a:pt x="36" y="7"/>
                  <a:pt x="36" y="7"/>
                </a:cubicBezTo>
                <a:cubicBezTo>
                  <a:pt x="51" y="9"/>
                  <a:pt x="64" y="7"/>
                  <a:pt x="62" y="22"/>
                </a:cubicBezTo>
                <a:lnTo>
                  <a:pt x="58" y="4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5" name="Freeform 7"/>
          <p:cNvSpPr/>
          <p:nvPr/>
        </p:nvSpPr>
        <p:spPr bwMode="auto">
          <a:xfrm>
            <a:off x="6432704" y="3260485"/>
            <a:ext cx="114270" cy="110700"/>
          </a:xfrm>
          <a:custGeom>
            <a:avLst/>
            <a:gdLst>
              <a:gd name="T0" fmla="*/ 85 w 96"/>
              <a:gd name="T1" fmla="*/ 93 h 93"/>
              <a:gd name="T2" fmla="*/ 0 w 96"/>
              <a:gd name="T3" fmla="*/ 81 h 93"/>
              <a:gd name="T4" fmla="*/ 11 w 96"/>
              <a:gd name="T5" fmla="*/ 0 h 93"/>
              <a:gd name="T6" fmla="*/ 96 w 96"/>
              <a:gd name="T7" fmla="*/ 12 h 93"/>
              <a:gd name="T8" fmla="*/ 85 w 96"/>
              <a:gd name="T9" fmla="*/ 93 h 93"/>
            </a:gdLst>
            <a:ahLst/>
            <a:cxnLst>
              <a:cxn ang="0">
                <a:pos x="T0" y="T1"/>
              </a:cxn>
              <a:cxn ang="0">
                <a:pos x="T2" y="T3"/>
              </a:cxn>
              <a:cxn ang="0">
                <a:pos x="T4" y="T5"/>
              </a:cxn>
              <a:cxn ang="0">
                <a:pos x="T6" y="T7"/>
              </a:cxn>
              <a:cxn ang="0">
                <a:pos x="T8" y="T9"/>
              </a:cxn>
            </a:cxnLst>
            <a:rect l="0" t="0" r="r" b="b"/>
            <a:pathLst>
              <a:path w="96" h="93">
                <a:moveTo>
                  <a:pt x="85" y="93"/>
                </a:moveTo>
                <a:lnTo>
                  <a:pt x="0" y="81"/>
                </a:lnTo>
                <a:lnTo>
                  <a:pt x="11" y="0"/>
                </a:lnTo>
                <a:lnTo>
                  <a:pt x="96" y="12"/>
                </a:lnTo>
                <a:lnTo>
                  <a:pt x="85" y="9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6" name="Freeform 8"/>
          <p:cNvSpPr/>
          <p:nvPr/>
        </p:nvSpPr>
        <p:spPr bwMode="auto">
          <a:xfrm>
            <a:off x="6424371" y="3666383"/>
            <a:ext cx="34520" cy="57135"/>
          </a:xfrm>
          <a:custGeom>
            <a:avLst/>
            <a:gdLst>
              <a:gd name="T0" fmla="*/ 0 w 21"/>
              <a:gd name="T1" fmla="*/ 5 h 35"/>
              <a:gd name="T2" fmla="*/ 5 w 21"/>
              <a:gd name="T3" fmla="*/ 26 h 35"/>
              <a:gd name="T4" fmla="*/ 21 w 21"/>
              <a:gd name="T5" fmla="*/ 9 h 35"/>
              <a:gd name="T6" fmla="*/ 0 w 21"/>
              <a:gd name="T7" fmla="*/ 5 h 35"/>
            </a:gdLst>
            <a:ahLst/>
            <a:cxnLst>
              <a:cxn ang="0">
                <a:pos x="T0" y="T1"/>
              </a:cxn>
              <a:cxn ang="0">
                <a:pos x="T2" y="T3"/>
              </a:cxn>
              <a:cxn ang="0">
                <a:pos x="T4" y="T5"/>
              </a:cxn>
              <a:cxn ang="0">
                <a:pos x="T6" y="T7"/>
              </a:cxn>
            </a:cxnLst>
            <a:rect l="0" t="0" r="r" b="b"/>
            <a:pathLst>
              <a:path w="21" h="35">
                <a:moveTo>
                  <a:pt x="0" y="5"/>
                </a:moveTo>
                <a:cubicBezTo>
                  <a:pt x="0" y="5"/>
                  <a:pt x="3" y="22"/>
                  <a:pt x="5" y="26"/>
                </a:cubicBezTo>
                <a:cubicBezTo>
                  <a:pt x="6" y="31"/>
                  <a:pt x="9" y="35"/>
                  <a:pt x="21" y="9"/>
                </a:cubicBezTo>
                <a:cubicBezTo>
                  <a:pt x="21" y="9"/>
                  <a:pt x="13" y="0"/>
                  <a:pt x="0" y="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7" name="Freeform 9"/>
          <p:cNvSpPr/>
          <p:nvPr/>
        </p:nvSpPr>
        <p:spPr bwMode="auto">
          <a:xfrm>
            <a:off x="6544594" y="3285482"/>
            <a:ext cx="132125" cy="393995"/>
          </a:xfrm>
          <a:custGeom>
            <a:avLst/>
            <a:gdLst>
              <a:gd name="T0" fmla="*/ 75 w 111"/>
              <a:gd name="T1" fmla="*/ 269 h 331"/>
              <a:gd name="T2" fmla="*/ 44 w 111"/>
              <a:gd name="T3" fmla="*/ 331 h 331"/>
              <a:gd name="T4" fmla="*/ 15 w 111"/>
              <a:gd name="T5" fmla="*/ 326 h 331"/>
              <a:gd name="T6" fmla="*/ 0 w 111"/>
              <a:gd name="T7" fmla="*/ 259 h 331"/>
              <a:gd name="T8" fmla="*/ 34 w 111"/>
              <a:gd name="T9" fmla="*/ 0 h 331"/>
              <a:gd name="T10" fmla="*/ 111 w 111"/>
              <a:gd name="T11" fmla="*/ 9 h 331"/>
              <a:gd name="T12" fmla="*/ 75 w 111"/>
              <a:gd name="T13" fmla="*/ 269 h 331"/>
            </a:gdLst>
            <a:ahLst/>
            <a:cxnLst>
              <a:cxn ang="0">
                <a:pos x="T0" y="T1"/>
              </a:cxn>
              <a:cxn ang="0">
                <a:pos x="T2" y="T3"/>
              </a:cxn>
              <a:cxn ang="0">
                <a:pos x="T4" y="T5"/>
              </a:cxn>
              <a:cxn ang="0">
                <a:pos x="T6" y="T7"/>
              </a:cxn>
              <a:cxn ang="0">
                <a:pos x="T8" y="T9"/>
              </a:cxn>
              <a:cxn ang="0">
                <a:pos x="T10" y="T11"/>
              </a:cxn>
              <a:cxn ang="0">
                <a:pos x="T12" y="T13"/>
              </a:cxn>
            </a:cxnLst>
            <a:rect l="0" t="0" r="r" b="b"/>
            <a:pathLst>
              <a:path w="111" h="331">
                <a:moveTo>
                  <a:pt x="75" y="269"/>
                </a:moveTo>
                <a:lnTo>
                  <a:pt x="44" y="331"/>
                </a:lnTo>
                <a:lnTo>
                  <a:pt x="15" y="326"/>
                </a:lnTo>
                <a:lnTo>
                  <a:pt x="0" y="259"/>
                </a:lnTo>
                <a:lnTo>
                  <a:pt x="34" y="0"/>
                </a:lnTo>
                <a:lnTo>
                  <a:pt x="111" y="9"/>
                </a:lnTo>
                <a:lnTo>
                  <a:pt x="75" y="26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8" name="Freeform 10"/>
          <p:cNvSpPr/>
          <p:nvPr/>
        </p:nvSpPr>
        <p:spPr bwMode="auto">
          <a:xfrm>
            <a:off x="6581493" y="3212873"/>
            <a:ext cx="104748" cy="121412"/>
          </a:xfrm>
          <a:custGeom>
            <a:avLst/>
            <a:gdLst>
              <a:gd name="T0" fmla="*/ 58 w 64"/>
              <a:gd name="T1" fmla="*/ 48 h 74"/>
              <a:gd name="T2" fmla="*/ 27 w 64"/>
              <a:gd name="T3" fmla="*/ 72 h 74"/>
              <a:gd name="T4" fmla="*/ 26 w 64"/>
              <a:gd name="T5" fmla="*/ 72 h 74"/>
              <a:gd name="T6" fmla="*/ 2 w 64"/>
              <a:gd name="T7" fmla="*/ 41 h 74"/>
              <a:gd name="T8" fmla="*/ 6 w 64"/>
              <a:gd name="T9" fmla="*/ 15 h 74"/>
              <a:gd name="T10" fmla="*/ 35 w 64"/>
              <a:gd name="T11" fmla="*/ 7 h 74"/>
              <a:gd name="T12" fmla="*/ 36 w 64"/>
              <a:gd name="T13" fmla="*/ 7 h 74"/>
              <a:gd name="T14" fmla="*/ 61 w 64"/>
              <a:gd name="T15" fmla="*/ 23 h 74"/>
              <a:gd name="T16" fmla="*/ 58 w 64"/>
              <a:gd name="T17"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4">
                <a:moveTo>
                  <a:pt x="58" y="48"/>
                </a:moveTo>
                <a:cubicBezTo>
                  <a:pt x="56" y="64"/>
                  <a:pt x="42" y="74"/>
                  <a:pt x="27" y="72"/>
                </a:cubicBezTo>
                <a:cubicBezTo>
                  <a:pt x="26" y="72"/>
                  <a:pt x="26" y="72"/>
                  <a:pt x="26" y="72"/>
                </a:cubicBezTo>
                <a:cubicBezTo>
                  <a:pt x="11" y="70"/>
                  <a:pt x="0" y="56"/>
                  <a:pt x="2" y="41"/>
                </a:cubicBezTo>
                <a:cubicBezTo>
                  <a:pt x="6" y="15"/>
                  <a:pt x="6" y="15"/>
                  <a:pt x="6" y="15"/>
                </a:cubicBezTo>
                <a:cubicBezTo>
                  <a:pt x="8" y="0"/>
                  <a:pt x="20" y="5"/>
                  <a:pt x="35" y="7"/>
                </a:cubicBezTo>
                <a:cubicBezTo>
                  <a:pt x="36" y="7"/>
                  <a:pt x="36" y="7"/>
                  <a:pt x="36" y="7"/>
                </a:cubicBezTo>
                <a:cubicBezTo>
                  <a:pt x="51" y="9"/>
                  <a:pt x="64" y="7"/>
                  <a:pt x="61" y="23"/>
                </a:cubicBezTo>
                <a:lnTo>
                  <a:pt x="58" y="4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9" name="Freeform 11"/>
          <p:cNvSpPr/>
          <p:nvPr/>
        </p:nvSpPr>
        <p:spPr bwMode="auto">
          <a:xfrm>
            <a:off x="6570780" y="3259295"/>
            <a:ext cx="114270" cy="109509"/>
          </a:xfrm>
          <a:custGeom>
            <a:avLst/>
            <a:gdLst>
              <a:gd name="T0" fmla="*/ 85 w 96"/>
              <a:gd name="T1" fmla="*/ 92 h 92"/>
              <a:gd name="T2" fmla="*/ 0 w 96"/>
              <a:gd name="T3" fmla="*/ 81 h 92"/>
              <a:gd name="T4" fmla="*/ 11 w 96"/>
              <a:gd name="T5" fmla="*/ 0 h 92"/>
              <a:gd name="T6" fmla="*/ 96 w 96"/>
              <a:gd name="T7" fmla="*/ 11 h 92"/>
              <a:gd name="T8" fmla="*/ 85 w 96"/>
              <a:gd name="T9" fmla="*/ 92 h 92"/>
            </a:gdLst>
            <a:ahLst/>
            <a:cxnLst>
              <a:cxn ang="0">
                <a:pos x="T0" y="T1"/>
              </a:cxn>
              <a:cxn ang="0">
                <a:pos x="T2" y="T3"/>
              </a:cxn>
              <a:cxn ang="0">
                <a:pos x="T4" y="T5"/>
              </a:cxn>
              <a:cxn ang="0">
                <a:pos x="T6" y="T7"/>
              </a:cxn>
              <a:cxn ang="0">
                <a:pos x="T8" y="T9"/>
              </a:cxn>
            </a:cxnLst>
            <a:rect l="0" t="0" r="r" b="b"/>
            <a:pathLst>
              <a:path w="96" h="92">
                <a:moveTo>
                  <a:pt x="85" y="92"/>
                </a:moveTo>
                <a:lnTo>
                  <a:pt x="0" y="81"/>
                </a:lnTo>
                <a:lnTo>
                  <a:pt x="11" y="0"/>
                </a:lnTo>
                <a:lnTo>
                  <a:pt x="96" y="11"/>
                </a:lnTo>
                <a:lnTo>
                  <a:pt x="85" y="92"/>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0" name="Freeform 12"/>
          <p:cNvSpPr/>
          <p:nvPr/>
        </p:nvSpPr>
        <p:spPr bwMode="auto">
          <a:xfrm>
            <a:off x="6562448" y="3662812"/>
            <a:ext cx="34520" cy="57135"/>
          </a:xfrm>
          <a:custGeom>
            <a:avLst/>
            <a:gdLst>
              <a:gd name="T0" fmla="*/ 0 w 21"/>
              <a:gd name="T1" fmla="*/ 6 h 35"/>
              <a:gd name="T2" fmla="*/ 5 w 21"/>
              <a:gd name="T3" fmla="*/ 27 h 35"/>
              <a:gd name="T4" fmla="*/ 21 w 21"/>
              <a:gd name="T5" fmla="*/ 10 h 35"/>
              <a:gd name="T6" fmla="*/ 0 w 21"/>
              <a:gd name="T7" fmla="*/ 6 h 35"/>
            </a:gdLst>
            <a:ahLst/>
            <a:cxnLst>
              <a:cxn ang="0">
                <a:pos x="T0" y="T1"/>
              </a:cxn>
              <a:cxn ang="0">
                <a:pos x="T2" y="T3"/>
              </a:cxn>
              <a:cxn ang="0">
                <a:pos x="T4" y="T5"/>
              </a:cxn>
              <a:cxn ang="0">
                <a:pos x="T6" y="T7"/>
              </a:cxn>
            </a:cxnLst>
            <a:rect l="0" t="0" r="r" b="b"/>
            <a:pathLst>
              <a:path w="21" h="35">
                <a:moveTo>
                  <a:pt x="0" y="6"/>
                </a:moveTo>
                <a:cubicBezTo>
                  <a:pt x="0" y="6"/>
                  <a:pt x="3" y="22"/>
                  <a:pt x="5" y="27"/>
                </a:cubicBezTo>
                <a:cubicBezTo>
                  <a:pt x="6" y="31"/>
                  <a:pt x="9" y="35"/>
                  <a:pt x="21" y="10"/>
                </a:cubicBezTo>
                <a:cubicBezTo>
                  <a:pt x="21" y="10"/>
                  <a:pt x="13" y="0"/>
                  <a:pt x="0" y="6"/>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1" name="Freeform 13"/>
          <p:cNvSpPr/>
          <p:nvPr/>
        </p:nvSpPr>
        <p:spPr bwMode="auto">
          <a:xfrm>
            <a:off x="6664816" y="3287862"/>
            <a:ext cx="30948" cy="199973"/>
          </a:xfrm>
          <a:custGeom>
            <a:avLst/>
            <a:gdLst>
              <a:gd name="T0" fmla="*/ 4 w 19"/>
              <a:gd name="T1" fmla="*/ 0 h 122"/>
              <a:gd name="T2" fmla="*/ 19 w 19"/>
              <a:gd name="T3" fmla="*/ 16 h 122"/>
              <a:gd name="T4" fmla="*/ 7 w 19"/>
              <a:gd name="T5" fmla="*/ 115 h 122"/>
              <a:gd name="T6" fmla="*/ 0 w 19"/>
              <a:gd name="T7" fmla="*/ 121 h 122"/>
              <a:gd name="T8" fmla="*/ 10 w 19"/>
              <a:gd name="T9" fmla="*/ 43 h 122"/>
              <a:gd name="T10" fmla="*/ 5 w 19"/>
              <a:gd name="T11" fmla="*/ 34 h 122"/>
              <a:gd name="T12" fmla="*/ 4 w 19"/>
              <a:gd name="T13" fmla="*/ 0 h 122"/>
            </a:gdLst>
            <a:ahLst/>
            <a:cxnLst>
              <a:cxn ang="0">
                <a:pos x="T0" y="T1"/>
              </a:cxn>
              <a:cxn ang="0">
                <a:pos x="T2" y="T3"/>
              </a:cxn>
              <a:cxn ang="0">
                <a:pos x="T4" y="T5"/>
              </a:cxn>
              <a:cxn ang="0">
                <a:pos x="T6" y="T7"/>
              </a:cxn>
              <a:cxn ang="0">
                <a:pos x="T8" y="T9"/>
              </a:cxn>
              <a:cxn ang="0">
                <a:pos x="T10" y="T11"/>
              </a:cxn>
              <a:cxn ang="0">
                <a:pos x="T12" y="T13"/>
              </a:cxn>
            </a:cxnLst>
            <a:rect l="0" t="0" r="r" b="b"/>
            <a:pathLst>
              <a:path w="19" h="122">
                <a:moveTo>
                  <a:pt x="4" y="0"/>
                </a:moveTo>
                <a:cubicBezTo>
                  <a:pt x="4" y="0"/>
                  <a:pt x="18" y="10"/>
                  <a:pt x="19" y="16"/>
                </a:cubicBezTo>
                <a:cubicBezTo>
                  <a:pt x="19" y="21"/>
                  <a:pt x="7" y="115"/>
                  <a:pt x="7" y="115"/>
                </a:cubicBezTo>
                <a:cubicBezTo>
                  <a:pt x="7" y="115"/>
                  <a:pt x="8" y="122"/>
                  <a:pt x="0" y="121"/>
                </a:cubicBezTo>
                <a:cubicBezTo>
                  <a:pt x="10" y="43"/>
                  <a:pt x="10" y="43"/>
                  <a:pt x="10" y="43"/>
                </a:cubicBezTo>
                <a:cubicBezTo>
                  <a:pt x="5" y="34"/>
                  <a:pt x="5" y="34"/>
                  <a:pt x="5" y="34"/>
                </a:cubicBezTo>
                <a:cubicBezTo>
                  <a:pt x="4" y="0"/>
                  <a:pt x="4" y="0"/>
                  <a:pt x="4"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22" name="Group 123"/>
          <p:cNvGrpSpPr/>
          <p:nvPr/>
        </p:nvGrpSpPr>
        <p:grpSpPr>
          <a:xfrm>
            <a:off x="5738750" y="3195912"/>
            <a:ext cx="613013" cy="465414"/>
            <a:chOff x="7170738" y="4168775"/>
            <a:chExt cx="817563" cy="620713"/>
          </a:xfrm>
          <a:solidFill>
            <a:schemeClr val="tx2">
              <a:lumMod val="20000"/>
              <a:lumOff val="80000"/>
            </a:schemeClr>
          </a:solidFill>
        </p:grpSpPr>
        <p:sp>
          <p:nvSpPr>
            <p:cNvPr id="23" name="Freeform 14"/>
            <p:cNvSpPr/>
            <p:nvPr/>
          </p:nvSpPr>
          <p:spPr bwMode="auto">
            <a:xfrm>
              <a:off x="7170738" y="4168775"/>
              <a:ext cx="785813" cy="354013"/>
            </a:xfrm>
            <a:custGeom>
              <a:avLst/>
              <a:gdLst>
                <a:gd name="T0" fmla="*/ 246 w 495"/>
                <a:gd name="T1" fmla="*/ 223 h 223"/>
                <a:gd name="T2" fmla="*/ 0 w 495"/>
                <a:gd name="T3" fmla="*/ 111 h 223"/>
                <a:gd name="T4" fmla="*/ 252 w 495"/>
                <a:gd name="T5" fmla="*/ 0 h 223"/>
                <a:gd name="T6" fmla="*/ 495 w 495"/>
                <a:gd name="T7" fmla="*/ 109 h 223"/>
                <a:gd name="T8" fmla="*/ 246 w 495"/>
                <a:gd name="T9" fmla="*/ 223 h 223"/>
              </a:gdLst>
              <a:ahLst/>
              <a:cxnLst>
                <a:cxn ang="0">
                  <a:pos x="T0" y="T1"/>
                </a:cxn>
                <a:cxn ang="0">
                  <a:pos x="T2" y="T3"/>
                </a:cxn>
                <a:cxn ang="0">
                  <a:pos x="T4" y="T5"/>
                </a:cxn>
                <a:cxn ang="0">
                  <a:pos x="T6" y="T7"/>
                </a:cxn>
                <a:cxn ang="0">
                  <a:pos x="T8" y="T9"/>
                </a:cxn>
              </a:cxnLst>
              <a:rect l="0" t="0" r="r" b="b"/>
              <a:pathLst>
                <a:path w="495" h="223">
                  <a:moveTo>
                    <a:pt x="246" y="223"/>
                  </a:moveTo>
                  <a:lnTo>
                    <a:pt x="0" y="111"/>
                  </a:lnTo>
                  <a:lnTo>
                    <a:pt x="252" y="0"/>
                  </a:lnTo>
                  <a:lnTo>
                    <a:pt x="495" y="109"/>
                  </a:lnTo>
                  <a:lnTo>
                    <a:pt x="246" y="2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4" name="Rectangle 15"/>
            <p:cNvSpPr>
              <a:spLocks noChangeArrowheads="1"/>
            </p:cNvSpPr>
            <p:nvPr/>
          </p:nvSpPr>
          <p:spPr bwMode="auto">
            <a:xfrm>
              <a:off x="7924800" y="4335463"/>
              <a:ext cx="23813" cy="257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5" name="Oval 16"/>
            <p:cNvSpPr>
              <a:spLocks noChangeArrowheads="1"/>
            </p:cNvSpPr>
            <p:nvPr/>
          </p:nvSpPr>
          <p:spPr bwMode="auto">
            <a:xfrm>
              <a:off x="7897813" y="4564063"/>
              <a:ext cx="76200" cy="777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6" name="Freeform 17"/>
            <p:cNvSpPr/>
            <p:nvPr/>
          </p:nvSpPr>
          <p:spPr bwMode="auto">
            <a:xfrm>
              <a:off x="7888288" y="4605338"/>
              <a:ext cx="55563" cy="171450"/>
            </a:xfrm>
            <a:custGeom>
              <a:avLst/>
              <a:gdLst>
                <a:gd name="T0" fmla="*/ 14 w 26"/>
                <a:gd name="T1" fmla="*/ 4 h 79"/>
                <a:gd name="T2" fmla="*/ 6 w 26"/>
                <a:gd name="T3" fmla="*/ 79 h 79"/>
                <a:gd name="T4" fmla="*/ 26 w 26"/>
                <a:gd name="T5" fmla="*/ 79 h 79"/>
                <a:gd name="T6" fmla="*/ 26 w 26"/>
                <a:gd name="T7" fmla="*/ 0 h 79"/>
                <a:gd name="T8" fmla="*/ 14 w 26"/>
                <a:gd name="T9" fmla="*/ 4 h 79"/>
              </a:gdLst>
              <a:ahLst/>
              <a:cxnLst>
                <a:cxn ang="0">
                  <a:pos x="T0" y="T1"/>
                </a:cxn>
                <a:cxn ang="0">
                  <a:pos x="T2" y="T3"/>
                </a:cxn>
                <a:cxn ang="0">
                  <a:pos x="T4" y="T5"/>
                </a:cxn>
                <a:cxn ang="0">
                  <a:pos x="T6" y="T7"/>
                </a:cxn>
                <a:cxn ang="0">
                  <a:pos x="T8" y="T9"/>
                </a:cxn>
              </a:cxnLst>
              <a:rect l="0" t="0" r="r" b="b"/>
              <a:pathLst>
                <a:path w="26" h="79">
                  <a:moveTo>
                    <a:pt x="14" y="4"/>
                  </a:moveTo>
                  <a:cubicBezTo>
                    <a:pt x="14" y="4"/>
                    <a:pt x="0" y="34"/>
                    <a:pt x="6" y="79"/>
                  </a:cubicBezTo>
                  <a:cubicBezTo>
                    <a:pt x="26" y="79"/>
                    <a:pt x="26" y="79"/>
                    <a:pt x="26" y="79"/>
                  </a:cubicBezTo>
                  <a:cubicBezTo>
                    <a:pt x="26" y="0"/>
                    <a:pt x="26" y="0"/>
                    <a:pt x="26" y="0"/>
                  </a:cubicBezTo>
                  <a:cubicBezTo>
                    <a:pt x="26" y="0"/>
                    <a:pt x="14" y="7"/>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7" name="Freeform 18"/>
            <p:cNvSpPr/>
            <p:nvPr/>
          </p:nvSpPr>
          <p:spPr bwMode="auto">
            <a:xfrm>
              <a:off x="7932738" y="4605338"/>
              <a:ext cx="55563" cy="171450"/>
            </a:xfrm>
            <a:custGeom>
              <a:avLst/>
              <a:gdLst>
                <a:gd name="T0" fmla="*/ 11 w 25"/>
                <a:gd name="T1" fmla="*/ 4 h 79"/>
                <a:gd name="T2" fmla="*/ 20 w 25"/>
                <a:gd name="T3" fmla="*/ 79 h 79"/>
                <a:gd name="T4" fmla="*/ 0 w 25"/>
                <a:gd name="T5" fmla="*/ 79 h 79"/>
                <a:gd name="T6" fmla="*/ 0 w 25"/>
                <a:gd name="T7" fmla="*/ 0 h 79"/>
                <a:gd name="T8" fmla="*/ 11 w 25"/>
                <a:gd name="T9" fmla="*/ 4 h 79"/>
              </a:gdLst>
              <a:ahLst/>
              <a:cxnLst>
                <a:cxn ang="0">
                  <a:pos x="T0" y="T1"/>
                </a:cxn>
                <a:cxn ang="0">
                  <a:pos x="T2" y="T3"/>
                </a:cxn>
                <a:cxn ang="0">
                  <a:pos x="T4" y="T5"/>
                </a:cxn>
                <a:cxn ang="0">
                  <a:pos x="T6" y="T7"/>
                </a:cxn>
                <a:cxn ang="0">
                  <a:pos x="T8" y="T9"/>
                </a:cxn>
              </a:cxnLst>
              <a:rect l="0" t="0" r="r" b="b"/>
              <a:pathLst>
                <a:path w="25" h="79">
                  <a:moveTo>
                    <a:pt x="11" y="4"/>
                  </a:moveTo>
                  <a:cubicBezTo>
                    <a:pt x="11" y="4"/>
                    <a:pt x="25" y="34"/>
                    <a:pt x="20" y="79"/>
                  </a:cubicBezTo>
                  <a:cubicBezTo>
                    <a:pt x="0" y="79"/>
                    <a:pt x="0" y="79"/>
                    <a:pt x="0" y="79"/>
                  </a:cubicBezTo>
                  <a:cubicBezTo>
                    <a:pt x="0" y="0"/>
                    <a:pt x="0" y="0"/>
                    <a:pt x="0" y="0"/>
                  </a:cubicBezTo>
                  <a:cubicBezTo>
                    <a:pt x="0" y="0"/>
                    <a:pt x="11" y="7"/>
                    <a:pt x="1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8" name="Freeform 19"/>
            <p:cNvSpPr/>
            <p:nvPr/>
          </p:nvSpPr>
          <p:spPr bwMode="auto">
            <a:xfrm>
              <a:off x="7327900" y="4449763"/>
              <a:ext cx="455613" cy="339725"/>
            </a:xfrm>
            <a:custGeom>
              <a:avLst/>
              <a:gdLst>
                <a:gd name="T0" fmla="*/ 209 w 209"/>
                <a:gd name="T1" fmla="*/ 0 h 156"/>
                <a:gd name="T2" fmla="*/ 104 w 209"/>
                <a:gd name="T3" fmla="*/ 49 h 156"/>
                <a:gd name="T4" fmla="*/ 0 w 209"/>
                <a:gd name="T5" fmla="*/ 0 h 156"/>
                <a:gd name="T6" fmla="*/ 0 w 209"/>
                <a:gd name="T7" fmla="*/ 120 h 156"/>
                <a:gd name="T8" fmla="*/ 102 w 209"/>
                <a:gd name="T9" fmla="*/ 156 h 156"/>
                <a:gd name="T10" fmla="*/ 102 w 209"/>
                <a:gd name="T11" fmla="*/ 156 h 156"/>
                <a:gd name="T12" fmla="*/ 104 w 209"/>
                <a:gd name="T13" fmla="*/ 156 h 156"/>
                <a:gd name="T14" fmla="*/ 107 w 209"/>
                <a:gd name="T15" fmla="*/ 156 h 156"/>
                <a:gd name="T16" fmla="*/ 107 w 209"/>
                <a:gd name="T17" fmla="*/ 156 h 156"/>
                <a:gd name="T18" fmla="*/ 209 w 209"/>
                <a:gd name="T19" fmla="*/ 120 h 156"/>
                <a:gd name="T20" fmla="*/ 209 w 209"/>
                <a:gd name="T21"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9" h="156">
                  <a:moveTo>
                    <a:pt x="209" y="0"/>
                  </a:moveTo>
                  <a:cubicBezTo>
                    <a:pt x="209" y="1"/>
                    <a:pt x="121" y="41"/>
                    <a:pt x="104" y="49"/>
                  </a:cubicBezTo>
                  <a:cubicBezTo>
                    <a:pt x="87" y="41"/>
                    <a:pt x="0" y="1"/>
                    <a:pt x="0" y="0"/>
                  </a:cubicBezTo>
                  <a:cubicBezTo>
                    <a:pt x="0" y="120"/>
                    <a:pt x="0" y="120"/>
                    <a:pt x="0" y="120"/>
                  </a:cubicBezTo>
                  <a:cubicBezTo>
                    <a:pt x="28" y="150"/>
                    <a:pt x="84" y="155"/>
                    <a:pt x="102" y="156"/>
                  </a:cubicBezTo>
                  <a:cubicBezTo>
                    <a:pt x="102" y="156"/>
                    <a:pt x="102" y="156"/>
                    <a:pt x="102" y="156"/>
                  </a:cubicBezTo>
                  <a:cubicBezTo>
                    <a:pt x="102" y="156"/>
                    <a:pt x="103" y="156"/>
                    <a:pt x="104" y="156"/>
                  </a:cubicBezTo>
                  <a:cubicBezTo>
                    <a:pt x="106" y="156"/>
                    <a:pt x="107" y="156"/>
                    <a:pt x="107" y="156"/>
                  </a:cubicBezTo>
                  <a:cubicBezTo>
                    <a:pt x="107" y="156"/>
                    <a:pt x="107" y="156"/>
                    <a:pt x="107" y="156"/>
                  </a:cubicBezTo>
                  <a:cubicBezTo>
                    <a:pt x="125" y="155"/>
                    <a:pt x="181" y="150"/>
                    <a:pt x="209" y="120"/>
                  </a:cubicBezTo>
                  <a:lnTo>
                    <a:pt x="20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29" name="Freeform 20"/>
          <p:cNvSpPr>
            <a:spLocks noEditPoints="1"/>
          </p:cNvSpPr>
          <p:nvPr/>
        </p:nvSpPr>
        <p:spPr bwMode="auto">
          <a:xfrm>
            <a:off x="5240008" y="1607138"/>
            <a:ext cx="358285" cy="377330"/>
          </a:xfrm>
          <a:custGeom>
            <a:avLst/>
            <a:gdLst>
              <a:gd name="T0" fmla="*/ 168 w 219"/>
              <a:gd name="T1" fmla="*/ 224 h 231"/>
              <a:gd name="T2" fmla="*/ 197 w 219"/>
              <a:gd name="T3" fmla="*/ 212 h 231"/>
              <a:gd name="T4" fmla="*/ 168 w 219"/>
              <a:gd name="T5" fmla="*/ 132 h 231"/>
              <a:gd name="T6" fmla="*/ 168 w 219"/>
              <a:gd name="T7" fmla="*/ 150 h 231"/>
              <a:gd name="T8" fmla="*/ 192 w 219"/>
              <a:gd name="T9" fmla="*/ 190 h 231"/>
              <a:gd name="T10" fmla="*/ 168 w 219"/>
              <a:gd name="T11" fmla="*/ 209 h 231"/>
              <a:gd name="T12" fmla="*/ 168 w 219"/>
              <a:gd name="T13" fmla="*/ 224 h 231"/>
              <a:gd name="T14" fmla="*/ 168 w 219"/>
              <a:gd name="T15" fmla="*/ 203 h 231"/>
              <a:gd name="T16" fmla="*/ 168 w 219"/>
              <a:gd name="T17" fmla="*/ 157 h 231"/>
              <a:gd name="T18" fmla="*/ 181 w 219"/>
              <a:gd name="T19" fmla="*/ 187 h 231"/>
              <a:gd name="T20" fmla="*/ 168 w 219"/>
              <a:gd name="T21" fmla="*/ 203 h 231"/>
              <a:gd name="T22" fmla="*/ 146 w 219"/>
              <a:gd name="T23" fmla="*/ 112 h 231"/>
              <a:gd name="T24" fmla="*/ 141 w 219"/>
              <a:gd name="T25" fmla="*/ 98 h 231"/>
              <a:gd name="T26" fmla="*/ 141 w 219"/>
              <a:gd name="T27" fmla="*/ 44 h 231"/>
              <a:gd name="T28" fmla="*/ 146 w 219"/>
              <a:gd name="T29" fmla="*/ 37 h 231"/>
              <a:gd name="T30" fmla="*/ 148 w 219"/>
              <a:gd name="T31" fmla="*/ 37 h 231"/>
              <a:gd name="T32" fmla="*/ 148 w 219"/>
              <a:gd name="T33" fmla="*/ 14 h 231"/>
              <a:gd name="T34" fmla="*/ 146 w 219"/>
              <a:gd name="T35" fmla="*/ 14 h 231"/>
              <a:gd name="T36" fmla="*/ 146 w 219"/>
              <a:gd name="T37" fmla="*/ 13 h 231"/>
              <a:gd name="T38" fmla="*/ 114 w 219"/>
              <a:gd name="T39" fmla="*/ 0 h 231"/>
              <a:gd name="T40" fmla="*/ 81 w 219"/>
              <a:gd name="T41" fmla="*/ 13 h 231"/>
              <a:gd name="T42" fmla="*/ 81 w 219"/>
              <a:gd name="T43" fmla="*/ 14 h 231"/>
              <a:gd name="T44" fmla="*/ 80 w 219"/>
              <a:gd name="T45" fmla="*/ 14 h 231"/>
              <a:gd name="T46" fmla="*/ 80 w 219"/>
              <a:gd name="T47" fmla="*/ 37 h 231"/>
              <a:gd name="T48" fmla="*/ 81 w 219"/>
              <a:gd name="T49" fmla="*/ 37 h 231"/>
              <a:gd name="T50" fmla="*/ 90 w 219"/>
              <a:gd name="T51" fmla="*/ 45 h 231"/>
              <a:gd name="T52" fmla="*/ 90 w 219"/>
              <a:gd name="T53" fmla="*/ 98 h 231"/>
              <a:gd name="T54" fmla="*/ 83 w 219"/>
              <a:gd name="T55" fmla="*/ 112 h 231"/>
              <a:gd name="T56" fmla="*/ 31 w 219"/>
              <a:gd name="T57" fmla="*/ 212 h 231"/>
              <a:gd name="T58" fmla="*/ 114 w 219"/>
              <a:gd name="T59" fmla="*/ 230 h 231"/>
              <a:gd name="T60" fmla="*/ 168 w 219"/>
              <a:gd name="T61" fmla="*/ 224 h 231"/>
              <a:gd name="T62" fmla="*/ 168 w 219"/>
              <a:gd name="T63" fmla="*/ 209 h 231"/>
              <a:gd name="T64" fmla="*/ 144 w 219"/>
              <a:gd name="T65" fmla="*/ 212 h 231"/>
              <a:gd name="T66" fmla="*/ 144 w 219"/>
              <a:gd name="T67" fmla="*/ 212 h 231"/>
              <a:gd name="T68" fmla="*/ 168 w 219"/>
              <a:gd name="T69" fmla="*/ 203 h 231"/>
              <a:gd name="T70" fmla="*/ 168 w 219"/>
              <a:gd name="T71" fmla="*/ 157 h 231"/>
              <a:gd name="T72" fmla="*/ 149 w 219"/>
              <a:gd name="T73" fmla="*/ 134 h 231"/>
              <a:gd name="T74" fmla="*/ 168 w 219"/>
              <a:gd name="T75" fmla="*/ 150 h 231"/>
              <a:gd name="T76" fmla="*/ 168 w 219"/>
              <a:gd name="T77" fmla="*/ 132 h 231"/>
              <a:gd name="T78" fmla="*/ 146 w 219"/>
              <a:gd name="T79" fmla="*/ 1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9" h="231">
                <a:moveTo>
                  <a:pt x="168" y="224"/>
                </a:moveTo>
                <a:cubicBezTo>
                  <a:pt x="179" y="221"/>
                  <a:pt x="189" y="217"/>
                  <a:pt x="197" y="212"/>
                </a:cubicBezTo>
                <a:cubicBezTo>
                  <a:pt x="219" y="196"/>
                  <a:pt x="191" y="157"/>
                  <a:pt x="168" y="132"/>
                </a:cubicBezTo>
                <a:cubicBezTo>
                  <a:pt x="168" y="150"/>
                  <a:pt x="168" y="150"/>
                  <a:pt x="168" y="150"/>
                </a:cubicBezTo>
                <a:cubicBezTo>
                  <a:pt x="180" y="162"/>
                  <a:pt x="193" y="177"/>
                  <a:pt x="192" y="190"/>
                </a:cubicBezTo>
                <a:cubicBezTo>
                  <a:pt x="192" y="201"/>
                  <a:pt x="180" y="207"/>
                  <a:pt x="168" y="209"/>
                </a:cubicBezTo>
                <a:cubicBezTo>
                  <a:pt x="168" y="224"/>
                  <a:pt x="168" y="224"/>
                  <a:pt x="168" y="224"/>
                </a:cubicBezTo>
                <a:close/>
                <a:moveTo>
                  <a:pt x="168" y="203"/>
                </a:moveTo>
                <a:cubicBezTo>
                  <a:pt x="168" y="157"/>
                  <a:pt x="168" y="157"/>
                  <a:pt x="168" y="157"/>
                </a:cubicBezTo>
                <a:cubicBezTo>
                  <a:pt x="175" y="167"/>
                  <a:pt x="182" y="179"/>
                  <a:pt x="181" y="187"/>
                </a:cubicBezTo>
                <a:cubicBezTo>
                  <a:pt x="180" y="194"/>
                  <a:pt x="175" y="199"/>
                  <a:pt x="168" y="203"/>
                </a:cubicBezTo>
                <a:close/>
                <a:moveTo>
                  <a:pt x="146" y="112"/>
                </a:moveTo>
                <a:cubicBezTo>
                  <a:pt x="146" y="112"/>
                  <a:pt x="141" y="109"/>
                  <a:pt x="141" y="98"/>
                </a:cubicBezTo>
                <a:cubicBezTo>
                  <a:pt x="141" y="90"/>
                  <a:pt x="141" y="56"/>
                  <a:pt x="141" y="44"/>
                </a:cubicBezTo>
                <a:cubicBezTo>
                  <a:pt x="144" y="43"/>
                  <a:pt x="146" y="40"/>
                  <a:pt x="146" y="37"/>
                </a:cubicBezTo>
                <a:cubicBezTo>
                  <a:pt x="148" y="37"/>
                  <a:pt x="148" y="37"/>
                  <a:pt x="148" y="37"/>
                </a:cubicBezTo>
                <a:cubicBezTo>
                  <a:pt x="148" y="14"/>
                  <a:pt x="148" y="14"/>
                  <a:pt x="148" y="14"/>
                </a:cubicBezTo>
                <a:cubicBezTo>
                  <a:pt x="146" y="14"/>
                  <a:pt x="146" y="14"/>
                  <a:pt x="146" y="14"/>
                </a:cubicBezTo>
                <a:cubicBezTo>
                  <a:pt x="146" y="14"/>
                  <a:pt x="146" y="13"/>
                  <a:pt x="146" y="13"/>
                </a:cubicBezTo>
                <a:cubicBezTo>
                  <a:pt x="146" y="6"/>
                  <a:pt x="132" y="0"/>
                  <a:pt x="114" y="0"/>
                </a:cubicBezTo>
                <a:cubicBezTo>
                  <a:pt x="95" y="0"/>
                  <a:pt x="81" y="6"/>
                  <a:pt x="81" y="13"/>
                </a:cubicBezTo>
                <a:cubicBezTo>
                  <a:pt x="81" y="13"/>
                  <a:pt x="81" y="14"/>
                  <a:pt x="81" y="14"/>
                </a:cubicBezTo>
                <a:cubicBezTo>
                  <a:pt x="80" y="14"/>
                  <a:pt x="80" y="14"/>
                  <a:pt x="80" y="14"/>
                </a:cubicBezTo>
                <a:cubicBezTo>
                  <a:pt x="80" y="37"/>
                  <a:pt x="80" y="37"/>
                  <a:pt x="80" y="37"/>
                </a:cubicBezTo>
                <a:cubicBezTo>
                  <a:pt x="81" y="37"/>
                  <a:pt x="81" y="37"/>
                  <a:pt x="81" y="37"/>
                </a:cubicBezTo>
                <a:cubicBezTo>
                  <a:pt x="81" y="40"/>
                  <a:pt x="84" y="43"/>
                  <a:pt x="90" y="45"/>
                </a:cubicBezTo>
                <a:cubicBezTo>
                  <a:pt x="90" y="56"/>
                  <a:pt x="90" y="90"/>
                  <a:pt x="90" y="98"/>
                </a:cubicBezTo>
                <a:cubicBezTo>
                  <a:pt x="90" y="109"/>
                  <a:pt x="83" y="112"/>
                  <a:pt x="83" y="112"/>
                </a:cubicBezTo>
                <a:cubicBezTo>
                  <a:pt x="71" y="119"/>
                  <a:pt x="0" y="190"/>
                  <a:pt x="31" y="212"/>
                </a:cubicBezTo>
                <a:cubicBezTo>
                  <a:pt x="58" y="231"/>
                  <a:pt x="105" y="230"/>
                  <a:pt x="114" y="230"/>
                </a:cubicBezTo>
                <a:cubicBezTo>
                  <a:pt x="121" y="230"/>
                  <a:pt x="145" y="230"/>
                  <a:pt x="168" y="224"/>
                </a:cubicBezTo>
                <a:cubicBezTo>
                  <a:pt x="168" y="209"/>
                  <a:pt x="168" y="209"/>
                  <a:pt x="168" y="209"/>
                </a:cubicBezTo>
                <a:cubicBezTo>
                  <a:pt x="156" y="212"/>
                  <a:pt x="144" y="212"/>
                  <a:pt x="144" y="212"/>
                </a:cubicBezTo>
                <a:cubicBezTo>
                  <a:pt x="144" y="212"/>
                  <a:pt x="144" y="212"/>
                  <a:pt x="144" y="212"/>
                </a:cubicBezTo>
                <a:cubicBezTo>
                  <a:pt x="144" y="212"/>
                  <a:pt x="158" y="210"/>
                  <a:pt x="168" y="203"/>
                </a:cubicBezTo>
                <a:cubicBezTo>
                  <a:pt x="168" y="157"/>
                  <a:pt x="168" y="157"/>
                  <a:pt x="168" y="157"/>
                </a:cubicBezTo>
                <a:cubicBezTo>
                  <a:pt x="159" y="144"/>
                  <a:pt x="149" y="134"/>
                  <a:pt x="149" y="134"/>
                </a:cubicBezTo>
                <a:cubicBezTo>
                  <a:pt x="149" y="134"/>
                  <a:pt x="158" y="141"/>
                  <a:pt x="168" y="150"/>
                </a:cubicBezTo>
                <a:cubicBezTo>
                  <a:pt x="168" y="132"/>
                  <a:pt x="168" y="132"/>
                  <a:pt x="168" y="132"/>
                </a:cubicBezTo>
                <a:cubicBezTo>
                  <a:pt x="159" y="122"/>
                  <a:pt x="150" y="114"/>
                  <a:pt x="146" y="112"/>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0" name="Oval 21"/>
          <p:cNvSpPr>
            <a:spLocks noChangeArrowheads="1"/>
          </p:cNvSpPr>
          <p:nvPr/>
        </p:nvSpPr>
        <p:spPr bwMode="auto">
          <a:xfrm>
            <a:off x="7526604" y="1519054"/>
            <a:ext cx="105938" cy="105938"/>
          </a:xfrm>
          <a:prstGeom prst="ellipse">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1" name="Freeform 22"/>
          <p:cNvSpPr/>
          <p:nvPr/>
        </p:nvSpPr>
        <p:spPr bwMode="auto">
          <a:xfrm>
            <a:off x="7564693" y="1597615"/>
            <a:ext cx="166644" cy="347572"/>
          </a:xfrm>
          <a:custGeom>
            <a:avLst/>
            <a:gdLst>
              <a:gd name="T0" fmla="*/ 0 w 102"/>
              <a:gd name="T1" fmla="*/ 6 h 213"/>
              <a:gd name="T2" fmla="*/ 68 w 102"/>
              <a:gd name="T3" fmla="*/ 184 h 213"/>
              <a:gd name="T4" fmla="*/ 99 w 102"/>
              <a:gd name="T5" fmla="*/ 213 h 213"/>
              <a:gd name="T6" fmla="*/ 23 w 102"/>
              <a:gd name="T7" fmla="*/ 0 h 213"/>
              <a:gd name="T8" fmla="*/ 0 w 102"/>
              <a:gd name="T9" fmla="*/ 6 h 213"/>
            </a:gdLst>
            <a:ahLst/>
            <a:cxnLst>
              <a:cxn ang="0">
                <a:pos x="T0" y="T1"/>
              </a:cxn>
              <a:cxn ang="0">
                <a:pos x="T2" y="T3"/>
              </a:cxn>
              <a:cxn ang="0">
                <a:pos x="T4" y="T5"/>
              </a:cxn>
              <a:cxn ang="0">
                <a:pos x="T6" y="T7"/>
              </a:cxn>
              <a:cxn ang="0">
                <a:pos x="T8" y="T9"/>
              </a:cxn>
            </a:cxnLst>
            <a:rect l="0" t="0" r="r" b="b"/>
            <a:pathLst>
              <a:path w="102" h="213">
                <a:moveTo>
                  <a:pt x="0" y="6"/>
                </a:moveTo>
                <a:cubicBezTo>
                  <a:pt x="0" y="7"/>
                  <a:pt x="68" y="184"/>
                  <a:pt x="68" y="184"/>
                </a:cubicBezTo>
                <a:cubicBezTo>
                  <a:pt x="68" y="184"/>
                  <a:pt x="96" y="213"/>
                  <a:pt x="99" y="213"/>
                </a:cubicBezTo>
                <a:cubicBezTo>
                  <a:pt x="102" y="213"/>
                  <a:pt x="23" y="0"/>
                  <a:pt x="23" y="0"/>
                </a:cubicBezTo>
                <a:lnTo>
                  <a:pt x="0" y="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2" name="Freeform 23"/>
          <p:cNvSpPr/>
          <p:nvPr/>
        </p:nvSpPr>
        <p:spPr bwMode="auto">
          <a:xfrm>
            <a:off x="7418285" y="1597615"/>
            <a:ext cx="178547" cy="342811"/>
          </a:xfrm>
          <a:custGeom>
            <a:avLst/>
            <a:gdLst>
              <a:gd name="T0" fmla="*/ 149 w 150"/>
              <a:gd name="T1" fmla="*/ 14 h 288"/>
              <a:gd name="T2" fmla="*/ 40 w 150"/>
              <a:gd name="T3" fmla="*/ 248 h 288"/>
              <a:gd name="T4" fmla="*/ 0 w 150"/>
              <a:gd name="T5" fmla="*/ 288 h 288"/>
              <a:gd name="T6" fmla="*/ 11 w 150"/>
              <a:gd name="T7" fmla="*/ 233 h 288"/>
              <a:gd name="T8" fmla="*/ 117 w 150"/>
              <a:gd name="T9" fmla="*/ 0 h 288"/>
              <a:gd name="T10" fmla="*/ 150 w 150"/>
              <a:gd name="T11" fmla="*/ 11 h 288"/>
              <a:gd name="T12" fmla="*/ 149 w 150"/>
              <a:gd name="T13" fmla="*/ 14 h 288"/>
            </a:gdLst>
            <a:ahLst/>
            <a:cxnLst>
              <a:cxn ang="0">
                <a:pos x="T0" y="T1"/>
              </a:cxn>
              <a:cxn ang="0">
                <a:pos x="T2" y="T3"/>
              </a:cxn>
              <a:cxn ang="0">
                <a:pos x="T4" y="T5"/>
              </a:cxn>
              <a:cxn ang="0">
                <a:pos x="T6" y="T7"/>
              </a:cxn>
              <a:cxn ang="0">
                <a:pos x="T8" y="T9"/>
              </a:cxn>
              <a:cxn ang="0">
                <a:pos x="T10" y="T11"/>
              </a:cxn>
              <a:cxn ang="0">
                <a:pos x="T12" y="T13"/>
              </a:cxn>
            </a:cxnLst>
            <a:rect l="0" t="0" r="r" b="b"/>
            <a:pathLst>
              <a:path w="150" h="288">
                <a:moveTo>
                  <a:pt x="149" y="14"/>
                </a:moveTo>
                <a:lnTo>
                  <a:pt x="40" y="248"/>
                </a:lnTo>
                <a:lnTo>
                  <a:pt x="0" y="288"/>
                </a:lnTo>
                <a:lnTo>
                  <a:pt x="11" y="233"/>
                </a:lnTo>
                <a:lnTo>
                  <a:pt x="117" y="0"/>
                </a:lnTo>
                <a:lnTo>
                  <a:pt x="150" y="11"/>
                </a:lnTo>
                <a:lnTo>
                  <a:pt x="149" y="14"/>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3" name="Freeform 24"/>
          <p:cNvSpPr/>
          <p:nvPr/>
        </p:nvSpPr>
        <p:spPr bwMode="auto">
          <a:xfrm>
            <a:off x="7574216" y="1480964"/>
            <a:ext cx="19045" cy="59516"/>
          </a:xfrm>
          <a:custGeom>
            <a:avLst/>
            <a:gdLst>
              <a:gd name="T0" fmla="*/ 12 w 12"/>
              <a:gd name="T1" fmla="*/ 30 h 36"/>
              <a:gd name="T2" fmla="*/ 6 w 12"/>
              <a:gd name="T3" fmla="*/ 36 h 36"/>
              <a:gd name="T4" fmla="*/ 0 w 12"/>
              <a:gd name="T5" fmla="*/ 30 h 36"/>
              <a:gd name="T6" fmla="*/ 0 w 12"/>
              <a:gd name="T7" fmla="*/ 6 h 36"/>
              <a:gd name="T8" fmla="*/ 6 w 12"/>
              <a:gd name="T9" fmla="*/ 0 h 36"/>
              <a:gd name="T10" fmla="*/ 12 w 12"/>
              <a:gd name="T11" fmla="*/ 6 h 36"/>
              <a:gd name="T12" fmla="*/ 12 w 12"/>
              <a:gd name="T13" fmla="*/ 30 h 36"/>
            </a:gdLst>
            <a:ahLst/>
            <a:cxnLst>
              <a:cxn ang="0">
                <a:pos x="T0" y="T1"/>
              </a:cxn>
              <a:cxn ang="0">
                <a:pos x="T2" y="T3"/>
              </a:cxn>
              <a:cxn ang="0">
                <a:pos x="T4" y="T5"/>
              </a:cxn>
              <a:cxn ang="0">
                <a:pos x="T6" y="T7"/>
              </a:cxn>
              <a:cxn ang="0">
                <a:pos x="T8" y="T9"/>
              </a:cxn>
              <a:cxn ang="0">
                <a:pos x="T10" y="T11"/>
              </a:cxn>
              <a:cxn ang="0">
                <a:pos x="T12" y="T13"/>
              </a:cxn>
            </a:cxnLst>
            <a:rect l="0" t="0" r="r" b="b"/>
            <a:pathLst>
              <a:path w="12" h="36">
                <a:moveTo>
                  <a:pt x="12" y="30"/>
                </a:moveTo>
                <a:cubicBezTo>
                  <a:pt x="12" y="33"/>
                  <a:pt x="10" y="36"/>
                  <a:pt x="6" y="36"/>
                </a:cubicBezTo>
                <a:cubicBezTo>
                  <a:pt x="3" y="36"/>
                  <a:pt x="0" y="33"/>
                  <a:pt x="0" y="30"/>
                </a:cubicBezTo>
                <a:cubicBezTo>
                  <a:pt x="0" y="6"/>
                  <a:pt x="0" y="6"/>
                  <a:pt x="0" y="6"/>
                </a:cubicBezTo>
                <a:cubicBezTo>
                  <a:pt x="0" y="3"/>
                  <a:pt x="3" y="0"/>
                  <a:pt x="6" y="0"/>
                </a:cubicBezTo>
                <a:cubicBezTo>
                  <a:pt x="10" y="0"/>
                  <a:pt x="12" y="3"/>
                  <a:pt x="12" y="6"/>
                </a:cubicBezTo>
                <a:lnTo>
                  <a:pt x="12" y="3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4" name="Freeform 25"/>
          <p:cNvSpPr>
            <a:spLocks noEditPoints="1"/>
          </p:cNvSpPr>
          <p:nvPr/>
        </p:nvSpPr>
        <p:spPr bwMode="auto">
          <a:xfrm>
            <a:off x="6721951" y="1225047"/>
            <a:ext cx="169025" cy="457081"/>
          </a:xfrm>
          <a:custGeom>
            <a:avLst/>
            <a:gdLst>
              <a:gd name="T0" fmla="*/ 51 w 103"/>
              <a:gd name="T1" fmla="*/ 280 h 280"/>
              <a:gd name="T2" fmla="*/ 103 w 103"/>
              <a:gd name="T3" fmla="*/ 140 h 280"/>
              <a:gd name="T4" fmla="*/ 51 w 103"/>
              <a:gd name="T5" fmla="*/ 0 h 280"/>
              <a:gd name="T6" fmla="*/ 51 w 103"/>
              <a:gd name="T7" fmla="*/ 22 h 280"/>
              <a:gd name="T8" fmla="*/ 94 w 103"/>
              <a:gd name="T9" fmla="*/ 140 h 280"/>
              <a:gd name="T10" fmla="*/ 51 w 103"/>
              <a:gd name="T11" fmla="*/ 257 h 280"/>
              <a:gd name="T12" fmla="*/ 51 w 103"/>
              <a:gd name="T13" fmla="*/ 280 h 280"/>
              <a:gd name="T14" fmla="*/ 51 w 103"/>
              <a:gd name="T15" fmla="*/ 0 h 280"/>
              <a:gd name="T16" fmla="*/ 0 w 103"/>
              <a:gd name="T17" fmla="*/ 140 h 280"/>
              <a:gd name="T18" fmla="*/ 51 w 103"/>
              <a:gd name="T19" fmla="*/ 280 h 280"/>
              <a:gd name="T20" fmla="*/ 51 w 103"/>
              <a:gd name="T21" fmla="*/ 280 h 280"/>
              <a:gd name="T22" fmla="*/ 51 w 103"/>
              <a:gd name="T23" fmla="*/ 257 h 280"/>
              <a:gd name="T24" fmla="*/ 51 w 103"/>
              <a:gd name="T25" fmla="*/ 257 h 280"/>
              <a:gd name="T26" fmla="*/ 51 w 103"/>
              <a:gd name="T27" fmla="*/ 257 h 280"/>
              <a:gd name="T28" fmla="*/ 8 w 103"/>
              <a:gd name="T29" fmla="*/ 140 h 280"/>
              <a:gd name="T30" fmla="*/ 51 w 103"/>
              <a:gd name="T31" fmla="*/ 22 h 280"/>
              <a:gd name="T32" fmla="*/ 51 w 103"/>
              <a:gd name="T33" fmla="*/ 22 h 280"/>
              <a:gd name="T34" fmla="*/ 51 w 103"/>
              <a:gd name="T35"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3" h="280">
                <a:moveTo>
                  <a:pt x="51" y="280"/>
                </a:moveTo>
                <a:cubicBezTo>
                  <a:pt x="80" y="280"/>
                  <a:pt x="103" y="217"/>
                  <a:pt x="103" y="140"/>
                </a:cubicBezTo>
                <a:cubicBezTo>
                  <a:pt x="103" y="62"/>
                  <a:pt x="80" y="0"/>
                  <a:pt x="51" y="0"/>
                </a:cubicBezTo>
                <a:cubicBezTo>
                  <a:pt x="51" y="22"/>
                  <a:pt x="51" y="22"/>
                  <a:pt x="51" y="22"/>
                </a:cubicBezTo>
                <a:cubicBezTo>
                  <a:pt x="75" y="22"/>
                  <a:pt x="94" y="75"/>
                  <a:pt x="94" y="140"/>
                </a:cubicBezTo>
                <a:cubicBezTo>
                  <a:pt x="94" y="204"/>
                  <a:pt x="75" y="257"/>
                  <a:pt x="51" y="257"/>
                </a:cubicBezTo>
                <a:lnTo>
                  <a:pt x="51" y="280"/>
                </a:lnTo>
                <a:close/>
                <a:moveTo>
                  <a:pt x="51" y="0"/>
                </a:moveTo>
                <a:cubicBezTo>
                  <a:pt x="23" y="0"/>
                  <a:pt x="0" y="62"/>
                  <a:pt x="0" y="140"/>
                </a:cubicBezTo>
                <a:cubicBezTo>
                  <a:pt x="0" y="217"/>
                  <a:pt x="23" y="280"/>
                  <a:pt x="51" y="280"/>
                </a:cubicBezTo>
                <a:cubicBezTo>
                  <a:pt x="51" y="280"/>
                  <a:pt x="51" y="280"/>
                  <a:pt x="51" y="280"/>
                </a:cubicBezTo>
                <a:cubicBezTo>
                  <a:pt x="51" y="257"/>
                  <a:pt x="51" y="257"/>
                  <a:pt x="51" y="257"/>
                </a:cubicBezTo>
                <a:cubicBezTo>
                  <a:pt x="51" y="257"/>
                  <a:pt x="51" y="257"/>
                  <a:pt x="51" y="257"/>
                </a:cubicBezTo>
                <a:cubicBezTo>
                  <a:pt x="51" y="257"/>
                  <a:pt x="51" y="257"/>
                  <a:pt x="51" y="257"/>
                </a:cubicBezTo>
                <a:cubicBezTo>
                  <a:pt x="27" y="257"/>
                  <a:pt x="8" y="204"/>
                  <a:pt x="8" y="140"/>
                </a:cubicBezTo>
                <a:cubicBezTo>
                  <a:pt x="8" y="75"/>
                  <a:pt x="27" y="22"/>
                  <a:pt x="51" y="22"/>
                </a:cubicBezTo>
                <a:cubicBezTo>
                  <a:pt x="51" y="22"/>
                  <a:pt x="51" y="22"/>
                  <a:pt x="51" y="22"/>
                </a:cubicBezTo>
                <a:cubicBezTo>
                  <a:pt x="51" y="0"/>
                  <a:pt x="51" y="0"/>
                  <a:pt x="51"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5" name="Freeform 26"/>
          <p:cNvSpPr>
            <a:spLocks noEditPoints="1"/>
          </p:cNvSpPr>
          <p:nvPr/>
        </p:nvSpPr>
        <p:spPr bwMode="auto">
          <a:xfrm>
            <a:off x="6576732" y="1369074"/>
            <a:ext cx="458272" cy="167835"/>
          </a:xfrm>
          <a:custGeom>
            <a:avLst/>
            <a:gdLst>
              <a:gd name="T0" fmla="*/ 280 w 280"/>
              <a:gd name="T1" fmla="*/ 52 h 103"/>
              <a:gd name="T2" fmla="*/ 140 w 280"/>
              <a:gd name="T3" fmla="*/ 0 h 103"/>
              <a:gd name="T4" fmla="*/ 140 w 280"/>
              <a:gd name="T5" fmla="*/ 8 h 103"/>
              <a:gd name="T6" fmla="*/ 257 w 280"/>
              <a:gd name="T7" fmla="*/ 52 h 103"/>
              <a:gd name="T8" fmla="*/ 140 w 280"/>
              <a:gd name="T9" fmla="*/ 95 h 103"/>
              <a:gd name="T10" fmla="*/ 140 w 280"/>
              <a:gd name="T11" fmla="*/ 103 h 103"/>
              <a:gd name="T12" fmla="*/ 280 w 280"/>
              <a:gd name="T13" fmla="*/ 52 h 103"/>
              <a:gd name="T14" fmla="*/ 140 w 280"/>
              <a:gd name="T15" fmla="*/ 0 h 103"/>
              <a:gd name="T16" fmla="*/ 140 w 280"/>
              <a:gd name="T17" fmla="*/ 0 h 103"/>
              <a:gd name="T18" fmla="*/ 0 w 280"/>
              <a:gd name="T19" fmla="*/ 52 h 103"/>
              <a:gd name="T20" fmla="*/ 140 w 280"/>
              <a:gd name="T21" fmla="*/ 103 h 103"/>
              <a:gd name="T22" fmla="*/ 140 w 280"/>
              <a:gd name="T23" fmla="*/ 103 h 103"/>
              <a:gd name="T24" fmla="*/ 140 w 280"/>
              <a:gd name="T25" fmla="*/ 95 h 103"/>
              <a:gd name="T26" fmla="*/ 140 w 280"/>
              <a:gd name="T27" fmla="*/ 95 h 103"/>
              <a:gd name="T28" fmla="*/ 23 w 280"/>
              <a:gd name="T29" fmla="*/ 52 h 103"/>
              <a:gd name="T30" fmla="*/ 23 w 280"/>
              <a:gd name="T31" fmla="*/ 52 h 103"/>
              <a:gd name="T32" fmla="*/ 140 w 280"/>
              <a:gd name="T33" fmla="*/ 8 h 103"/>
              <a:gd name="T34" fmla="*/ 140 w 280"/>
              <a:gd name="T35" fmla="*/ 8 h 103"/>
              <a:gd name="T36" fmla="*/ 140 w 280"/>
              <a:gd name="T3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03">
                <a:moveTo>
                  <a:pt x="280" y="52"/>
                </a:moveTo>
                <a:cubicBezTo>
                  <a:pt x="280" y="23"/>
                  <a:pt x="217" y="0"/>
                  <a:pt x="140" y="0"/>
                </a:cubicBezTo>
                <a:cubicBezTo>
                  <a:pt x="140" y="8"/>
                  <a:pt x="140" y="8"/>
                  <a:pt x="140" y="8"/>
                </a:cubicBezTo>
                <a:cubicBezTo>
                  <a:pt x="205" y="8"/>
                  <a:pt x="257" y="28"/>
                  <a:pt x="257" y="52"/>
                </a:cubicBezTo>
                <a:cubicBezTo>
                  <a:pt x="257" y="75"/>
                  <a:pt x="205" y="95"/>
                  <a:pt x="140" y="95"/>
                </a:cubicBezTo>
                <a:cubicBezTo>
                  <a:pt x="140" y="103"/>
                  <a:pt x="140" y="103"/>
                  <a:pt x="140" y="103"/>
                </a:cubicBezTo>
                <a:cubicBezTo>
                  <a:pt x="217" y="103"/>
                  <a:pt x="280" y="80"/>
                  <a:pt x="280" y="52"/>
                </a:cubicBezTo>
                <a:close/>
                <a:moveTo>
                  <a:pt x="140" y="0"/>
                </a:moveTo>
                <a:cubicBezTo>
                  <a:pt x="140" y="0"/>
                  <a:pt x="140" y="0"/>
                  <a:pt x="140" y="0"/>
                </a:cubicBezTo>
                <a:cubicBezTo>
                  <a:pt x="63" y="0"/>
                  <a:pt x="0" y="23"/>
                  <a:pt x="0" y="52"/>
                </a:cubicBezTo>
                <a:cubicBezTo>
                  <a:pt x="0" y="80"/>
                  <a:pt x="63" y="103"/>
                  <a:pt x="140" y="103"/>
                </a:cubicBezTo>
                <a:cubicBezTo>
                  <a:pt x="140" y="103"/>
                  <a:pt x="140" y="103"/>
                  <a:pt x="140" y="103"/>
                </a:cubicBezTo>
                <a:cubicBezTo>
                  <a:pt x="140" y="95"/>
                  <a:pt x="140" y="95"/>
                  <a:pt x="140" y="95"/>
                </a:cubicBezTo>
                <a:cubicBezTo>
                  <a:pt x="140" y="95"/>
                  <a:pt x="140" y="95"/>
                  <a:pt x="140" y="95"/>
                </a:cubicBezTo>
                <a:cubicBezTo>
                  <a:pt x="75" y="95"/>
                  <a:pt x="23" y="75"/>
                  <a:pt x="23" y="52"/>
                </a:cubicBezTo>
                <a:cubicBezTo>
                  <a:pt x="23" y="52"/>
                  <a:pt x="23" y="52"/>
                  <a:pt x="23" y="52"/>
                </a:cubicBezTo>
                <a:cubicBezTo>
                  <a:pt x="23" y="28"/>
                  <a:pt x="75" y="8"/>
                  <a:pt x="140" y="8"/>
                </a:cubicBezTo>
                <a:cubicBezTo>
                  <a:pt x="140" y="8"/>
                  <a:pt x="140" y="8"/>
                  <a:pt x="140" y="8"/>
                </a:cubicBezTo>
                <a:lnTo>
                  <a:pt x="14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6" name="Freeform 27"/>
          <p:cNvSpPr>
            <a:spLocks noEditPoints="1"/>
          </p:cNvSpPr>
          <p:nvPr/>
        </p:nvSpPr>
        <p:spPr bwMode="auto">
          <a:xfrm>
            <a:off x="6611251" y="1265518"/>
            <a:ext cx="389233" cy="373759"/>
          </a:xfrm>
          <a:custGeom>
            <a:avLst/>
            <a:gdLst>
              <a:gd name="T0" fmla="*/ 218 w 238"/>
              <a:gd name="T1" fmla="*/ 16 h 229"/>
              <a:gd name="T2" fmla="*/ 119 w 238"/>
              <a:gd name="T3" fmla="*/ 46 h 229"/>
              <a:gd name="T4" fmla="*/ 119 w 238"/>
              <a:gd name="T5" fmla="*/ 57 h 229"/>
              <a:gd name="T6" fmla="*/ 202 w 238"/>
              <a:gd name="T7" fmla="*/ 32 h 229"/>
              <a:gd name="T8" fmla="*/ 150 w 238"/>
              <a:gd name="T9" fmla="*/ 145 h 229"/>
              <a:gd name="T10" fmla="*/ 119 w 238"/>
              <a:gd name="T11" fmla="*/ 172 h 229"/>
              <a:gd name="T12" fmla="*/ 119 w 238"/>
              <a:gd name="T13" fmla="*/ 183 h 229"/>
              <a:gd name="T14" fmla="*/ 156 w 238"/>
              <a:gd name="T15" fmla="*/ 151 h 229"/>
              <a:gd name="T16" fmla="*/ 218 w 238"/>
              <a:gd name="T17" fmla="*/ 16 h 229"/>
              <a:gd name="T18" fmla="*/ 119 w 238"/>
              <a:gd name="T19" fmla="*/ 46 h 229"/>
              <a:gd name="T20" fmla="*/ 83 w 238"/>
              <a:gd name="T21" fmla="*/ 78 h 229"/>
              <a:gd name="T22" fmla="*/ 20 w 238"/>
              <a:gd name="T23" fmla="*/ 214 h 229"/>
              <a:gd name="T24" fmla="*/ 119 w 238"/>
              <a:gd name="T25" fmla="*/ 183 h 229"/>
              <a:gd name="T26" fmla="*/ 119 w 238"/>
              <a:gd name="T27" fmla="*/ 172 h 229"/>
              <a:gd name="T28" fmla="*/ 36 w 238"/>
              <a:gd name="T29" fmla="*/ 197 h 229"/>
              <a:gd name="T30" fmla="*/ 36 w 238"/>
              <a:gd name="T31" fmla="*/ 197 h 229"/>
              <a:gd name="T32" fmla="*/ 89 w 238"/>
              <a:gd name="T33" fmla="*/ 84 h 229"/>
              <a:gd name="T34" fmla="*/ 119 w 238"/>
              <a:gd name="T35" fmla="*/ 57 h 229"/>
              <a:gd name="T36" fmla="*/ 119 w 238"/>
              <a:gd name="T37" fmla="*/ 4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29">
                <a:moveTo>
                  <a:pt x="218" y="16"/>
                </a:moveTo>
                <a:cubicBezTo>
                  <a:pt x="202" y="0"/>
                  <a:pt x="162" y="13"/>
                  <a:pt x="119" y="46"/>
                </a:cubicBezTo>
                <a:cubicBezTo>
                  <a:pt x="119" y="57"/>
                  <a:pt x="119" y="57"/>
                  <a:pt x="119" y="57"/>
                </a:cubicBezTo>
                <a:cubicBezTo>
                  <a:pt x="155" y="30"/>
                  <a:pt x="189" y="19"/>
                  <a:pt x="202" y="32"/>
                </a:cubicBezTo>
                <a:cubicBezTo>
                  <a:pt x="219" y="49"/>
                  <a:pt x="195" y="99"/>
                  <a:pt x="150" y="145"/>
                </a:cubicBezTo>
                <a:cubicBezTo>
                  <a:pt x="140" y="155"/>
                  <a:pt x="129" y="164"/>
                  <a:pt x="119" y="172"/>
                </a:cubicBezTo>
                <a:cubicBezTo>
                  <a:pt x="119" y="183"/>
                  <a:pt x="119" y="183"/>
                  <a:pt x="119" y="183"/>
                </a:cubicBezTo>
                <a:cubicBezTo>
                  <a:pt x="131" y="174"/>
                  <a:pt x="144" y="163"/>
                  <a:pt x="156" y="151"/>
                </a:cubicBezTo>
                <a:cubicBezTo>
                  <a:pt x="210" y="96"/>
                  <a:pt x="238" y="36"/>
                  <a:pt x="218" y="16"/>
                </a:cubicBezTo>
                <a:close/>
                <a:moveTo>
                  <a:pt x="119" y="46"/>
                </a:moveTo>
                <a:cubicBezTo>
                  <a:pt x="107" y="55"/>
                  <a:pt x="95" y="66"/>
                  <a:pt x="83" y="78"/>
                </a:cubicBezTo>
                <a:cubicBezTo>
                  <a:pt x="28" y="133"/>
                  <a:pt x="0" y="193"/>
                  <a:pt x="20" y="214"/>
                </a:cubicBezTo>
                <a:cubicBezTo>
                  <a:pt x="36" y="229"/>
                  <a:pt x="76" y="216"/>
                  <a:pt x="119" y="183"/>
                </a:cubicBezTo>
                <a:cubicBezTo>
                  <a:pt x="119" y="172"/>
                  <a:pt x="119" y="172"/>
                  <a:pt x="119" y="172"/>
                </a:cubicBezTo>
                <a:cubicBezTo>
                  <a:pt x="83" y="199"/>
                  <a:pt x="49" y="211"/>
                  <a:pt x="36" y="197"/>
                </a:cubicBezTo>
                <a:cubicBezTo>
                  <a:pt x="36" y="197"/>
                  <a:pt x="36" y="197"/>
                  <a:pt x="36" y="197"/>
                </a:cubicBezTo>
                <a:cubicBezTo>
                  <a:pt x="19" y="181"/>
                  <a:pt x="43" y="130"/>
                  <a:pt x="89" y="84"/>
                </a:cubicBezTo>
                <a:cubicBezTo>
                  <a:pt x="99" y="74"/>
                  <a:pt x="109" y="65"/>
                  <a:pt x="119" y="57"/>
                </a:cubicBezTo>
                <a:lnTo>
                  <a:pt x="119" y="4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7" name="Freeform 28"/>
          <p:cNvSpPr>
            <a:spLocks noEditPoints="1"/>
          </p:cNvSpPr>
          <p:nvPr/>
        </p:nvSpPr>
        <p:spPr bwMode="auto">
          <a:xfrm>
            <a:off x="6611251" y="1265518"/>
            <a:ext cx="389233" cy="373759"/>
          </a:xfrm>
          <a:custGeom>
            <a:avLst/>
            <a:gdLst>
              <a:gd name="T0" fmla="*/ 218 w 238"/>
              <a:gd name="T1" fmla="*/ 214 h 229"/>
              <a:gd name="T2" fmla="*/ 156 w 238"/>
              <a:gd name="T3" fmla="*/ 78 h 229"/>
              <a:gd name="T4" fmla="*/ 119 w 238"/>
              <a:gd name="T5" fmla="*/ 46 h 229"/>
              <a:gd name="T6" fmla="*/ 119 w 238"/>
              <a:gd name="T7" fmla="*/ 57 h 229"/>
              <a:gd name="T8" fmla="*/ 150 w 238"/>
              <a:gd name="T9" fmla="*/ 84 h 229"/>
              <a:gd name="T10" fmla="*/ 202 w 238"/>
              <a:gd name="T11" fmla="*/ 197 h 229"/>
              <a:gd name="T12" fmla="*/ 119 w 238"/>
              <a:gd name="T13" fmla="*/ 172 h 229"/>
              <a:gd name="T14" fmla="*/ 119 w 238"/>
              <a:gd name="T15" fmla="*/ 183 h 229"/>
              <a:gd name="T16" fmla="*/ 218 w 238"/>
              <a:gd name="T17" fmla="*/ 214 h 229"/>
              <a:gd name="T18" fmla="*/ 119 w 238"/>
              <a:gd name="T19" fmla="*/ 46 h 229"/>
              <a:gd name="T20" fmla="*/ 20 w 238"/>
              <a:gd name="T21" fmla="*/ 16 h 229"/>
              <a:gd name="T22" fmla="*/ 83 w 238"/>
              <a:gd name="T23" fmla="*/ 151 h 229"/>
              <a:gd name="T24" fmla="*/ 119 w 238"/>
              <a:gd name="T25" fmla="*/ 183 h 229"/>
              <a:gd name="T26" fmla="*/ 119 w 238"/>
              <a:gd name="T27" fmla="*/ 172 h 229"/>
              <a:gd name="T28" fmla="*/ 89 w 238"/>
              <a:gd name="T29" fmla="*/ 145 h 229"/>
              <a:gd name="T30" fmla="*/ 36 w 238"/>
              <a:gd name="T31" fmla="*/ 32 h 229"/>
              <a:gd name="T32" fmla="*/ 36 w 238"/>
              <a:gd name="T33" fmla="*/ 32 h 229"/>
              <a:gd name="T34" fmla="*/ 119 w 238"/>
              <a:gd name="T35" fmla="*/ 57 h 229"/>
              <a:gd name="T36" fmla="*/ 119 w 238"/>
              <a:gd name="T37" fmla="*/ 4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29">
                <a:moveTo>
                  <a:pt x="218" y="214"/>
                </a:moveTo>
                <a:cubicBezTo>
                  <a:pt x="238" y="193"/>
                  <a:pt x="210" y="133"/>
                  <a:pt x="156" y="78"/>
                </a:cubicBezTo>
                <a:cubicBezTo>
                  <a:pt x="144" y="66"/>
                  <a:pt x="131" y="55"/>
                  <a:pt x="119" y="46"/>
                </a:cubicBezTo>
                <a:cubicBezTo>
                  <a:pt x="119" y="57"/>
                  <a:pt x="119" y="57"/>
                  <a:pt x="119" y="57"/>
                </a:cubicBezTo>
                <a:cubicBezTo>
                  <a:pt x="129" y="65"/>
                  <a:pt x="140" y="74"/>
                  <a:pt x="150" y="84"/>
                </a:cubicBezTo>
                <a:cubicBezTo>
                  <a:pt x="195" y="130"/>
                  <a:pt x="219" y="181"/>
                  <a:pt x="202" y="197"/>
                </a:cubicBezTo>
                <a:cubicBezTo>
                  <a:pt x="189" y="211"/>
                  <a:pt x="155" y="199"/>
                  <a:pt x="119" y="172"/>
                </a:cubicBezTo>
                <a:cubicBezTo>
                  <a:pt x="119" y="183"/>
                  <a:pt x="119" y="183"/>
                  <a:pt x="119" y="183"/>
                </a:cubicBezTo>
                <a:cubicBezTo>
                  <a:pt x="162" y="216"/>
                  <a:pt x="202" y="229"/>
                  <a:pt x="218" y="214"/>
                </a:cubicBezTo>
                <a:close/>
                <a:moveTo>
                  <a:pt x="119" y="46"/>
                </a:moveTo>
                <a:cubicBezTo>
                  <a:pt x="76" y="13"/>
                  <a:pt x="36" y="0"/>
                  <a:pt x="20" y="16"/>
                </a:cubicBezTo>
                <a:cubicBezTo>
                  <a:pt x="0" y="36"/>
                  <a:pt x="28" y="96"/>
                  <a:pt x="83" y="151"/>
                </a:cubicBezTo>
                <a:cubicBezTo>
                  <a:pt x="95" y="163"/>
                  <a:pt x="107" y="174"/>
                  <a:pt x="119" y="183"/>
                </a:cubicBezTo>
                <a:cubicBezTo>
                  <a:pt x="119" y="172"/>
                  <a:pt x="119" y="172"/>
                  <a:pt x="119" y="172"/>
                </a:cubicBezTo>
                <a:cubicBezTo>
                  <a:pt x="109" y="164"/>
                  <a:pt x="99" y="155"/>
                  <a:pt x="89" y="145"/>
                </a:cubicBezTo>
                <a:cubicBezTo>
                  <a:pt x="43" y="99"/>
                  <a:pt x="19" y="49"/>
                  <a:pt x="36" y="32"/>
                </a:cubicBezTo>
                <a:cubicBezTo>
                  <a:pt x="36" y="32"/>
                  <a:pt x="36" y="32"/>
                  <a:pt x="36" y="32"/>
                </a:cubicBezTo>
                <a:cubicBezTo>
                  <a:pt x="49" y="19"/>
                  <a:pt x="83" y="30"/>
                  <a:pt x="119" y="57"/>
                </a:cubicBezTo>
                <a:lnTo>
                  <a:pt x="119" y="4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8" name="Oval 29"/>
          <p:cNvSpPr>
            <a:spLocks noChangeArrowheads="1"/>
          </p:cNvSpPr>
          <p:nvPr/>
        </p:nvSpPr>
        <p:spPr bwMode="auto">
          <a:xfrm>
            <a:off x="6771944" y="1417878"/>
            <a:ext cx="70229" cy="70229"/>
          </a:xfrm>
          <a:prstGeom prst="ellipse">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9" name="Freeform 30"/>
          <p:cNvSpPr>
            <a:spLocks noEditPoints="1"/>
          </p:cNvSpPr>
          <p:nvPr/>
        </p:nvSpPr>
        <p:spPr bwMode="auto">
          <a:xfrm>
            <a:off x="7311156" y="1095302"/>
            <a:ext cx="192831" cy="365427"/>
          </a:xfrm>
          <a:custGeom>
            <a:avLst/>
            <a:gdLst>
              <a:gd name="T0" fmla="*/ 67 w 162"/>
              <a:gd name="T1" fmla="*/ 307 h 307"/>
              <a:gd name="T2" fmla="*/ 162 w 162"/>
              <a:gd name="T3" fmla="*/ 307 h 307"/>
              <a:gd name="T4" fmla="*/ 67 w 162"/>
              <a:gd name="T5" fmla="*/ 127 h 307"/>
              <a:gd name="T6" fmla="*/ 67 w 162"/>
              <a:gd name="T7" fmla="*/ 193 h 307"/>
              <a:gd name="T8" fmla="*/ 110 w 162"/>
              <a:gd name="T9" fmla="*/ 267 h 307"/>
              <a:gd name="T10" fmla="*/ 67 w 162"/>
              <a:gd name="T11" fmla="*/ 267 h 307"/>
              <a:gd name="T12" fmla="*/ 67 w 162"/>
              <a:gd name="T13" fmla="*/ 307 h 307"/>
              <a:gd name="T14" fmla="*/ 0 w 162"/>
              <a:gd name="T15" fmla="*/ 0 h 307"/>
              <a:gd name="T16" fmla="*/ 0 w 162"/>
              <a:gd name="T17" fmla="*/ 307 h 307"/>
              <a:gd name="T18" fmla="*/ 67 w 162"/>
              <a:gd name="T19" fmla="*/ 307 h 307"/>
              <a:gd name="T20" fmla="*/ 67 w 162"/>
              <a:gd name="T21" fmla="*/ 267 h 307"/>
              <a:gd name="T22" fmla="*/ 24 w 162"/>
              <a:gd name="T23" fmla="*/ 267 h 307"/>
              <a:gd name="T24" fmla="*/ 24 w 162"/>
              <a:gd name="T25" fmla="*/ 120 h 307"/>
              <a:gd name="T26" fmla="*/ 24 w 162"/>
              <a:gd name="T27" fmla="*/ 120 h 307"/>
              <a:gd name="T28" fmla="*/ 67 w 162"/>
              <a:gd name="T29" fmla="*/ 193 h 307"/>
              <a:gd name="T30" fmla="*/ 67 w 162"/>
              <a:gd name="T31" fmla="*/ 127 h 307"/>
              <a:gd name="T32" fmla="*/ 0 w 162"/>
              <a:gd name="T3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2" h="307">
                <a:moveTo>
                  <a:pt x="67" y="307"/>
                </a:moveTo>
                <a:lnTo>
                  <a:pt x="162" y="307"/>
                </a:lnTo>
                <a:lnTo>
                  <a:pt x="67" y="127"/>
                </a:lnTo>
                <a:lnTo>
                  <a:pt x="67" y="193"/>
                </a:lnTo>
                <a:lnTo>
                  <a:pt x="110" y="267"/>
                </a:lnTo>
                <a:lnTo>
                  <a:pt x="67" y="267"/>
                </a:lnTo>
                <a:lnTo>
                  <a:pt x="67" y="307"/>
                </a:lnTo>
                <a:close/>
                <a:moveTo>
                  <a:pt x="0" y="0"/>
                </a:moveTo>
                <a:lnTo>
                  <a:pt x="0" y="307"/>
                </a:lnTo>
                <a:lnTo>
                  <a:pt x="67" y="307"/>
                </a:lnTo>
                <a:lnTo>
                  <a:pt x="67" y="267"/>
                </a:lnTo>
                <a:lnTo>
                  <a:pt x="24" y="267"/>
                </a:lnTo>
                <a:lnTo>
                  <a:pt x="24" y="120"/>
                </a:lnTo>
                <a:lnTo>
                  <a:pt x="24" y="120"/>
                </a:lnTo>
                <a:lnTo>
                  <a:pt x="67" y="193"/>
                </a:lnTo>
                <a:lnTo>
                  <a:pt x="67" y="127"/>
                </a:lnTo>
                <a:lnTo>
                  <a:pt x="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0" name="Rectangle 31"/>
          <p:cNvSpPr>
            <a:spLocks noChangeArrowheads="1"/>
          </p:cNvSpPr>
          <p:nvPr/>
        </p:nvSpPr>
        <p:spPr bwMode="auto">
          <a:xfrm>
            <a:off x="7214741" y="1094112"/>
            <a:ext cx="48803" cy="355905"/>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1" name="Freeform 32"/>
          <p:cNvSpPr>
            <a:spLocks noEditPoints="1"/>
          </p:cNvSpPr>
          <p:nvPr/>
        </p:nvSpPr>
        <p:spPr bwMode="auto">
          <a:xfrm>
            <a:off x="5634003" y="2886727"/>
            <a:ext cx="421372" cy="308292"/>
          </a:xfrm>
          <a:custGeom>
            <a:avLst/>
            <a:gdLst>
              <a:gd name="T0" fmla="*/ 213 w 258"/>
              <a:gd name="T1" fmla="*/ 31 h 189"/>
              <a:gd name="T2" fmla="*/ 204 w 258"/>
              <a:gd name="T3" fmla="*/ 69 h 189"/>
              <a:gd name="T4" fmla="*/ 228 w 258"/>
              <a:gd name="T5" fmla="*/ 109 h 189"/>
              <a:gd name="T6" fmla="*/ 204 w 258"/>
              <a:gd name="T7" fmla="*/ 146 h 189"/>
              <a:gd name="T8" fmla="*/ 204 w 258"/>
              <a:gd name="T9" fmla="*/ 27 h 189"/>
              <a:gd name="T10" fmla="*/ 91 w 258"/>
              <a:gd name="T11" fmla="*/ 14 h 189"/>
              <a:gd name="T12" fmla="*/ 97 w 258"/>
              <a:gd name="T13" fmla="*/ 15 h 189"/>
              <a:gd name="T14" fmla="*/ 91 w 258"/>
              <a:gd name="T15" fmla="*/ 42 h 189"/>
              <a:gd name="T16" fmla="*/ 91 w 258"/>
              <a:gd name="T17" fmla="*/ 162 h 189"/>
              <a:gd name="T18" fmla="*/ 166 w 258"/>
              <a:gd name="T19" fmla="*/ 145 h 189"/>
              <a:gd name="T20" fmla="*/ 204 w 258"/>
              <a:gd name="T21" fmla="*/ 125 h 189"/>
              <a:gd name="T22" fmla="*/ 191 w 258"/>
              <a:gd name="T23" fmla="*/ 122 h 189"/>
              <a:gd name="T24" fmla="*/ 204 w 258"/>
              <a:gd name="T25" fmla="*/ 69 h 189"/>
              <a:gd name="T26" fmla="*/ 91 w 258"/>
              <a:gd name="T27" fmla="*/ 6 h 189"/>
              <a:gd name="T28" fmla="*/ 78 w 258"/>
              <a:gd name="T29" fmla="*/ 24 h 189"/>
              <a:gd name="T30" fmla="*/ 91 w 258"/>
              <a:gd name="T31" fmla="*/ 14 h 189"/>
              <a:gd name="T32" fmla="*/ 78 w 258"/>
              <a:gd name="T33" fmla="*/ 188 h 189"/>
              <a:gd name="T34" fmla="*/ 91 w 258"/>
              <a:gd name="T35" fmla="*/ 162 h 189"/>
              <a:gd name="T36" fmla="*/ 78 w 258"/>
              <a:gd name="T37" fmla="*/ 176 h 189"/>
              <a:gd name="T38" fmla="*/ 91 w 258"/>
              <a:gd name="T39" fmla="*/ 42 h 189"/>
              <a:gd name="T40" fmla="*/ 80 w 258"/>
              <a:gd name="T41" fmla="*/ 134 h 189"/>
              <a:gd name="T42" fmla="*/ 78 w 258"/>
              <a:gd name="T43" fmla="*/ 64 h 189"/>
              <a:gd name="T44" fmla="*/ 78 w 258"/>
              <a:gd name="T45" fmla="*/ 33 h 189"/>
              <a:gd name="T46" fmla="*/ 91 w 258"/>
              <a:gd name="T47" fmla="*/ 42 h 189"/>
              <a:gd name="T48" fmla="*/ 60 w 258"/>
              <a:gd name="T49" fmla="*/ 18 h 189"/>
              <a:gd name="T50" fmla="*/ 68 w 258"/>
              <a:gd name="T51" fmla="*/ 42 h 189"/>
              <a:gd name="T52" fmla="*/ 78 w 258"/>
              <a:gd name="T53" fmla="*/ 33 h 189"/>
              <a:gd name="T54" fmla="*/ 78 w 258"/>
              <a:gd name="T55" fmla="*/ 9 h 189"/>
              <a:gd name="T56" fmla="*/ 78 w 258"/>
              <a:gd name="T57" fmla="*/ 188 h 189"/>
              <a:gd name="T58" fmla="*/ 60 w 258"/>
              <a:gd name="T59" fmla="*/ 176 h 189"/>
              <a:gd name="T60" fmla="*/ 78 w 258"/>
              <a:gd name="T61" fmla="*/ 64 h 189"/>
              <a:gd name="T62" fmla="*/ 60 w 258"/>
              <a:gd name="T63" fmla="*/ 134 h 189"/>
              <a:gd name="T64" fmla="*/ 70 w 258"/>
              <a:gd name="T65" fmla="*/ 116 h 189"/>
              <a:gd name="T66" fmla="*/ 60 w 258"/>
              <a:gd name="T67" fmla="*/ 87 h 189"/>
              <a:gd name="T68" fmla="*/ 76 w 258"/>
              <a:gd name="T69" fmla="*/ 68 h 189"/>
              <a:gd name="T70" fmla="*/ 60 w 258"/>
              <a:gd name="T71" fmla="*/ 18 h 189"/>
              <a:gd name="T72" fmla="*/ 60 w 258"/>
              <a:gd name="T73" fmla="*/ 187 h 189"/>
              <a:gd name="T74" fmla="*/ 59 w 258"/>
              <a:gd name="T75" fmla="*/ 175 h 189"/>
              <a:gd name="T76" fmla="*/ 49 w 258"/>
              <a:gd name="T77" fmla="*/ 144 h 189"/>
              <a:gd name="T78" fmla="*/ 60 w 258"/>
              <a:gd name="T79" fmla="*/ 125 h 189"/>
              <a:gd name="T80" fmla="*/ 41 w 258"/>
              <a:gd name="T81" fmla="*/ 125 h 189"/>
              <a:gd name="T82" fmla="*/ 60 w 258"/>
              <a:gd name="T83" fmla="*/ 87 h 189"/>
              <a:gd name="T84" fmla="*/ 51 w 258"/>
              <a:gd name="T85" fmla="*/ 76 h 189"/>
              <a:gd name="T86" fmla="*/ 43 w 258"/>
              <a:gd name="T87" fmla="*/ 51 h 189"/>
              <a:gd name="T88" fmla="*/ 60 w 258"/>
              <a:gd name="T89" fmla="*/ 1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8" h="189">
                <a:moveTo>
                  <a:pt x="253" y="104"/>
                </a:moveTo>
                <a:cubicBezTo>
                  <a:pt x="258" y="60"/>
                  <a:pt x="213" y="31"/>
                  <a:pt x="213" y="31"/>
                </a:cubicBezTo>
                <a:cubicBezTo>
                  <a:pt x="210" y="30"/>
                  <a:pt x="207" y="28"/>
                  <a:pt x="204" y="27"/>
                </a:cubicBezTo>
                <a:cubicBezTo>
                  <a:pt x="204" y="69"/>
                  <a:pt x="204" y="69"/>
                  <a:pt x="204" y="69"/>
                </a:cubicBezTo>
                <a:cubicBezTo>
                  <a:pt x="208" y="69"/>
                  <a:pt x="212" y="70"/>
                  <a:pt x="216" y="72"/>
                </a:cubicBezTo>
                <a:cubicBezTo>
                  <a:pt x="230" y="79"/>
                  <a:pt x="235" y="95"/>
                  <a:pt x="228" y="109"/>
                </a:cubicBezTo>
                <a:cubicBezTo>
                  <a:pt x="224" y="119"/>
                  <a:pt x="214" y="125"/>
                  <a:pt x="204" y="125"/>
                </a:cubicBezTo>
                <a:cubicBezTo>
                  <a:pt x="204" y="146"/>
                  <a:pt x="204" y="146"/>
                  <a:pt x="204" y="146"/>
                </a:cubicBezTo>
                <a:cubicBezTo>
                  <a:pt x="230" y="144"/>
                  <a:pt x="249" y="134"/>
                  <a:pt x="253" y="104"/>
                </a:cubicBezTo>
                <a:close/>
                <a:moveTo>
                  <a:pt x="204" y="27"/>
                </a:moveTo>
                <a:cubicBezTo>
                  <a:pt x="156" y="5"/>
                  <a:pt x="119" y="0"/>
                  <a:pt x="91" y="6"/>
                </a:cubicBezTo>
                <a:cubicBezTo>
                  <a:pt x="91" y="14"/>
                  <a:pt x="91" y="14"/>
                  <a:pt x="91" y="14"/>
                </a:cubicBezTo>
                <a:cubicBezTo>
                  <a:pt x="93" y="14"/>
                  <a:pt x="95" y="14"/>
                  <a:pt x="97" y="15"/>
                </a:cubicBezTo>
                <a:cubicBezTo>
                  <a:pt x="97" y="15"/>
                  <a:pt x="97" y="15"/>
                  <a:pt x="97" y="15"/>
                </a:cubicBezTo>
                <a:cubicBezTo>
                  <a:pt x="104" y="19"/>
                  <a:pt x="107" y="27"/>
                  <a:pt x="103" y="34"/>
                </a:cubicBezTo>
                <a:cubicBezTo>
                  <a:pt x="101" y="39"/>
                  <a:pt x="96" y="42"/>
                  <a:pt x="91" y="42"/>
                </a:cubicBezTo>
                <a:cubicBezTo>
                  <a:pt x="91" y="146"/>
                  <a:pt x="91" y="146"/>
                  <a:pt x="91" y="146"/>
                </a:cubicBezTo>
                <a:cubicBezTo>
                  <a:pt x="93" y="151"/>
                  <a:pt x="93" y="157"/>
                  <a:pt x="91" y="162"/>
                </a:cubicBezTo>
                <a:cubicBezTo>
                  <a:pt x="91" y="185"/>
                  <a:pt x="91" y="185"/>
                  <a:pt x="91" y="185"/>
                </a:cubicBezTo>
                <a:cubicBezTo>
                  <a:pt x="117" y="174"/>
                  <a:pt x="138" y="143"/>
                  <a:pt x="166" y="145"/>
                </a:cubicBezTo>
                <a:cubicBezTo>
                  <a:pt x="179" y="147"/>
                  <a:pt x="192" y="147"/>
                  <a:pt x="204" y="146"/>
                </a:cubicBezTo>
                <a:cubicBezTo>
                  <a:pt x="204" y="125"/>
                  <a:pt x="204" y="125"/>
                  <a:pt x="204" y="125"/>
                </a:cubicBezTo>
                <a:cubicBezTo>
                  <a:pt x="199" y="125"/>
                  <a:pt x="195" y="124"/>
                  <a:pt x="191" y="122"/>
                </a:cubicBezTo>
                <a:cubicBezTo>
                  <a:pt x="191" y="122"/>
                  <a:pt x="191" y="122"/>
                  <a:pt x="191" y="122"/>
                </a:cubicBezTo>
                <a:cubicBezTo>
                  <a:pt x="177" y="115"/>
                  <a:pt x="172" y="98"/>
                  <a:pt x="179" y="84"/>
                </a:cubicBezTo>
                <a:cubicBezTo>
                  <a:pt x="184" y="74"/>
                  <a:pt x="193" y="69"/>
                  <a:pt x="204" y="69"/>
                </a:cubicBezTo>
                <a:lnTo>
                  <a:pt x="204" y="27"/>
                </a:lnTo>
                <a:close/>
                <a:moveTo>
                  <a:pt x="91" y="6"/>
                </a:moveTo>
                <a:cubicBezTo>
                  <a:pt x="86" y="6"/>
                  <a:pt x="82" y="8"/>
                  <a:pt x="78" y="9"/>
                </a:cubicBezTo>
                <a:cubicBezTo>
                  <a:pt x="78" y="24"/>
                  <a:pt x="78" y="24"/>
                  <a:pt x="78" y="24"/>
                </a:cubicBezTo>
                <a:cubicBezTo>
                  <a:pt x="78" y="23"/>
                  <a:pt x="78" y="22"/>
                  <a:pt x="78" y="22"/>
                </a:cubicBezTo>
                <a:cubicBezTo>
                  <a:pt x="81" y="17"/>
                  <a:pt x="86" y="14"/>
                  <a:pt x="91" y="14"/>
                </a:cubicBezTo>
                <a:cubicBezTo>
                  <a:pt x="91" y="6"/>
                  <a:pt x="91" y="6"/>
                  <a:pt x="91" y="6"/>
                </a:cubicBezTo>
                <a:close/>
                <a:moveTo>
                  <a:pt x="78" y="188"/>
                </a:moveTo>
                <a:cubicBezTo>
                  <a:pt x="82" y="188"/>
                  <a:pt x="87" y="187"/>
                  <a:pt x="91" y="185"/>
                </a:cubicBezTo>
                <a:cubicBezTo>
                  <a:pt x="91" y="162"/>
                  <a:pt x="91" y="162"/>
                  <a:pt x="91" y="162"/>
                </a:cubicBezTo>
                <a:cubicBezTo>
                  <a:pt x="90" y="163"/>
                  <a:pt x="90" y="164"/>
                  <a:pt x="90" y="165"/>
                </a:cubicBezTo>
                <a:cubicBezTo>
                  <a:pt x="87" y="170"/>
                  <a:pt x="83" y="174"/>
                  <a:pt x="78" y="176"/>
                </a:cubicBezTo>
                <a:cubicBezTo>
                  <a:pt x="78" y="188"/>
                  <a:pt x="78" y="188"/>
                  <a:pt x="78" y="188"/>
                </a:cubicBezTo>
                <a:close/>
                <a:moveTo>
                  <a:pt x="91" y="42"/>
                </a:moveTo>
                <a:cubicBezTo>
                  <a:pt x="91" y="146"/>
                  <a:pt x="91" y="146"/>
                  <a:pt x="91" y="146"/>
                </a:cubicBezTo>
                <a:cubicBezTo>
                  <a:pt x="89" y="141"/>
                  <a:pt x="85" y="136"/>
                  <a:pt x="80" y="134"/>
                </a:cubicBezTo>
                <a:cubicBezTo>
                  <a:pt x="79" y="133"/>
                  <a:pt x="78" y="133"/>
                  <a:pt x="78" y="133"/>
                </a:cubicBezTo>
                <a:cubicBezTo>
                  <a:pt x="78" y="64"/>
                  <a:pt x="78" y="64"/>
                  <a:pt x="78" y="64"/>
                </a:cubicBezTo>
                <a:cubicBezTo>
                  <a:pt x="79" y="61"/>
                  <a:pt x="79" y="57"/>
                  <a:pt x="78" y="54"/>
                </a:cubicBezTo>
                <a:cubicBezTo>
                  <a:pt x="78" y="33"/>
                  <a:pt x="78" y="33"/>
                  <a:pt x="78" y="33"/>
                </a:cubicBezTo>
                <a:cubicBezTo>
                  <a:pt x="79" y="36"/>
                  <a:pt x="81" y="39"/>
                  <a:pt x="84" y="41"/>
                </a:cubicBezTo>
                <a:cubicBezTo>
                  <a:pt x="86" y="42"/>
                  <a:pt x="89" y="42"/>
                  <a:pt x="91" y="42"/>
                </a:cubicBezTo>
                <a:close/>
                <a:moveTo>
                  <a:pt x="78" y="9"/>
                </a:moveTo>
                <a:cubicBezTo>
                  <a:pt x="71" y="11"/>
                  <a:pt x="65" y="14"/>
                  <a:pt x="60" y="18"/>
                </a:cubicBezTo>
                <a:cubicBezTo>
                  <a:pt x="60" y="40"/>
                  <a:pt x="60" y="40"/>
                  <a:pt x="60" y="40"/>
                </a:cubicBezTo>
                <a:cubicBezTo>
                  <a:pt x="62" y="40"/>
                  <a:pt x="65" y="41"/>
                  <a:pt x="68" y="42"/>
                </a:cubicBezTo>
                <a:cubicBezTo>
                  <a:pt x="73" y="45"/>
                  <a:pt x="76" y="49"/>
                  <a:pt x="78" y="54"/>
                </a:cubicBezTo>
                <a:cubicBezTo>
                  <a:pt x="78" y="33"/>
                  <a:pt x="78" y="33"/>
                  <a:pt x="78" y="33"/>
                </a:cubicBezTo>
                <a:cubicBezTo>
                  <a:pt x="77" y="30"/>
                  <a:pt x="77" y="27"/>
                  <a:pt x="78" y="24"/>
                </a:cubicBezTo>
                <a:cubicBezTo>
                  <a:pt x="78" y="9"/>
                  <a:pt x="78" y="9"/>
                  <a:pt x="78" y="9"/>
                </a:cubicBezTo>
                <a:close/>
                <a:moveTo>
                  <a:pt x="60" y="187"/>
                </a:moveTo>
                <a:cubicBezTo>
                  <a:pt x="66" y="188"/>
                  <a:pt x="72" y="189"/>
                  <a:pt x="78" y="188"/>
                </a:cubicBezTo>
                <a:cubicBezTo>
                  <a:pt x="78" y="176"/>
                  <a:pt x="78" y="176"/>
                  <a:pt x="78" y="176"/>
                </a:cubicBezTo>
                <a:cubicBezTo>
                  <a:pt x="72" y="178"/>
                  <a:pt x="65" y="178"/>
                  <a:pt x="60" y="176"/>
                </a:cubicBezTo>
                <a:cubicBezTo>
                  <a:pt x="60" y="187"/>
                  <a:pt x="60" y="187"/>
                  <a:pt x="60" y="187"/>
                </a:cubicBezTo>
                <a:close/>
                <a:moveTo>
                  <a:pt x="78" y="64"/>
                </a:moveTo>
                <a:cubicBezTo>
                  <a:pt x="78" y="133"/>
                  <a:pt x="78" y="133"/>
                  <a:pt x="78" y="133"/>
                </a:cubicBezTo>
                <a:cubicBezTo>
                  <a:pt x="72" y="131"/>
                  <a:pt x="65" y="131"/>
                  <a:pt x="60" y="134"/>
                </a:cubicBezTo>
                <a:cubicBezTo>
                  <a:pt x="60" y="125"/>
                  <a:pt x="60" y="125"/>
                  <a:pt x="60" y="125"/>
                </a:cubicBezTo>
                <a:cubicBezTo>
                  <a:pt x="64" y="123"/>
                  <a:pt x="67" y="120"/>
                  <a:pt x="70" y="116"/>
                </a:cubicBezTo>
                <a:cubicBezTo>
                  <a:pt x="75" y="105"/>
                  <a:pt x="71" y="92"/>
                  <a:pt x="60" y="87"/>
                </a:cubicBezTo>
                <a:cubicBezTo>
                  <a:pt x="60" y="87"/>
                  <a:pt x="60" y="87"/>
                  <a:pt x="60" y="87"/>
                </a:cubicBezTo>
                <a:cubicBezTo>
                  <a:pt x="60" y="78"/>
                  <a:pt x="60" y="78"/>
                  <a:pt x="60" y="78"/>
                </a:cubicBezTo>
                <a:cubicBezTo>
                  <a:pt x="66" y="78"/>
                  <a:pt x="73" y="74"/>
                  <a:pt x="76" y="68"/>
                </a:cubicBezTo>
                <a:cubicBezTo>
                  <a:pt x="77" y="66"/>
                  <a:pt x="77" y="65"/>
                  <a:pt x="78" y="64"/>
                </a:cubicBezTo>
                <a:close/>
                <a:moveTo>
                  <a:pt x="60" y="18"/>
                </a:moveTo>
                <a:cubicBezTo>
                  <a:pt x="0" y="56"/>
                  <a:pt x="10" y="159"/>
                  <a:pt x="46" y="180"/>
                </a:cubicBezTo>
                <a:cubicBezTo>
                  <a:pt x="51" y="183"/>
                  <a:pt x="55" y="185"/>
                  <a:pt x="60" y="187"/>
                </a:cubicBezTo>
                <a:cubicBezTo>
                  <a:pt x="60" y="176"/>
                  <a:pt x="60" y="176"/>
                  <a:pt x="60" y="176"/>
                </a:cubicBezTo>
                <a:cubicBezTo>
                  <a:pt x="59" y="175"/>
                  <a:pt x="59" y="175"/>
                  <a:pt x="59" y="175"/>
                </a:cubicBezTo>
                <a:cubicBezTo>
                  <a:pt x="59" y="175"/>
                  <a:pt x="59" y="175"/>
                  <a:pt x="59" y="175"/>
                </a:cubicBezTo>
                <a:cubicBezTo>
                  <a:pt x="48" y="170"/>
                  <a:pt x="43" y="156"/>
                  <a:pt x="49" y="144"/>
                </a:cubicBezTo>
                <a:cubicBezTo>
                  <a:pt x="51" y="139"/>
                  <a:pt x="55" y="136"/>
                  <a:pt x="60" y="134"/>
                </a:cubicBezTo>
                <a:cubicBezTo>
                  <a:pt x="60" y="125"/>
                  <a:pt x="60" y="125"/>
                  <a:pt x="60" y="125"/>
                </a:cubicBezTo>
                <a:cubicBezTo>
                  <a:pt x="54" y="128"/>
                  <a:pt x="47" y="128"/>
                  <a:pt x="41" y="125"/>
                </a:cubicBezTo>
                <a:cubicBezTo>
                  <a:pt x="41" y="125"/>
                  <a:pt x="41" y="125"/>
                  <a:pt x="41" y="125"/>
                </a:cubicBezTo>
                <a:cubicBezTo>
                  <a:pt x="31" y="120"/>
                  <a:pt x="26" y="107"/>
                  <a:pt x="32" y="97"/>
                </a:cubicBezTo>
                <a:cubicBezTo>
                  <a:pt x="37" y="86"/>
                  <a:pt x="49" y="82"/>
                  <a:pt x="60" y="87"/>
                </a:cubicBezTo>
                <a:cubicBezTo>
                  <a:pt x="60" y="78"/>
                  <a:pt x="60" y="78"/>
                  <a:pt x="60" y="78"/>
                </a:cubicBezTo>
                <a:cubicBezTo>
                  <a:pt x="57" y="78"/>
                  <a:pt x="54" y="77"/>
                  <a:pt x="51" y="76"/>
                </a:cubicBezTo>
                <a:cubicBezTo>
                  <a:pt x="42" y="71"/>
                  <a:pt x="38" y="60"/>
                  <a:pt x="43" y="51"/>
                </a:cubicBezTo>
                <a:cubicBezTo>
                  <a:pt x="43" y="51"/>
                  <a:pt x="43" y="51"/>
                  <a:pt x="43" y="51"/>
                </a:cubicBezTo>
                <a:cubicBezTo>
                  <a:pt x="46" y="44"/>
                  <a:pt x="53" y="40"/>
                  <a:pt x="60" y="40"/>
                </a:cubicBezTo>
                <a:lnTo>
                  <a:pt x="60" y="1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42" name="Group 127"/>
          <p:cNvGrpSpPr/>
          <p:nvPr/>
        </p:nvGrpSpPr>
        <p:grpSpPr>
          <a:xfrm>
            <a:off x="6818366" y="3195018"/>
            <a:ext cx="380902" cy="490410"/>
            <a:chOff x="8610600" y="4127500"/>
            <a:chExt cx="508001" cy="654050"/>
          </a:xfrm>
          <a:solidFill>
            <a:schemeClr val="tx2">
              <a:lumMod val="20000"/>
              <a:lumOff val="80000"/>
            </a:schemeClr>
          </a:solidFill>
        </p:grpSpPr>
        <p:sp>
          <p:nvSpPr>
            <p:cNvPr id="43" name="Freeform 33"/>
            <p:cNvSpPr/>
            <p:nvPr/>
          </p:nvSpPr>
          <p:spPr bwMode="auto">
            <a:xfrm>
              <a:off x="8618538" y="4127500"/>
              <a:ext cx="500063" cy="503238"/>
            </a:xfrm>
            <a:custGeom>
              <a:avLst/>
              <a:gdLst>
                <a:gd name="T0" fmla="*/ 169 w 230"/>
                <a:gd name="T1" fmla="*/ 12 h 231"/>
                <a:gd name="T2" fmla="*/ 215 w 230"/>
                <a:gd name="T3" fmla="*/ 103 h 231"/>
                <a:gd name="T4" fmla="*/ 102 w 230"/>
                <a:gd name="T5" fmla="*/ 216 h 231"/>
                <a:gd name="T6" fmla="*/ 12 w 230"/>
                <a:gd name="T7" fmla="*/ 171 h 231"/>
                <a:gd name="T8" fmla="*/ 0 w 230"/>
                <a:gd name="T9" fmla="*/ 181 h 231"/>
                <a:gd name="T10" fmla="*/ 102 w 230"/>
                <a:gd name="T11" fmla="*/ 231 h 231"/>
                <a:gd name="T12" fmla="*/ 230 w 230"/>
                <a:gd name="T13" fmla="*/ 103 h 231"/>
                <a:gd name="T14" fmla="*/ 178 w 230"/>
                <a:gd name="T15" fmla="*/ 0 h 231"/>
                <a:gd name="T16" fmla="*/ 169 w 230"/>
                <a:gd name="T17"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1">
                  <a:moveTo>
                    <a:pt x="169" y="12"/>
                  </a:moveTo>
                  <a:cubicBezTo>
                    <a:pt x="197" y="32"/>
                    <a:pt x="215" y="65"/>
                    <a:pt x="215" y="103"/>
                  </a:cubicBezTo>
                  <a:cubicBezTo>
                    <a:pt x="215" y="165"/>
                    <a:pt x="165" y="216"/>
                    <a:pt x="102" y="216"/>
                  </a:cubicBezTo>
                  <a:cubicBezTo>
                    <a:pt x="65" y="216"/>
                    <a:pt x="33" y="198"/>
                    <a:pt x="12" y="171"/>
                  </a:cubicBezTo>
                  <a:cubicBezTo>
                    <a:pt x="0" y="181"/>
                    <a:pt x="0" y="181"/>
                    <a:pt x="0" y="181"/>
                  </a:cubicBezTo>
                  <a:cubicBezTo>
                    <a:pt x="24" y="211"/>
                    <a:pt x="61" y="231"/>
                    <a:pt x="102" y="231"/>
                  </a:cubicBezTo>
                  <a:cubicBezTo>
                    <a:pt x="173" y="231"/>
                    <a:pt x="230" y="174"/>
                    <a:pt x="230" y="103"/>
                  </a:cubicBezTo>
                  <a:cubicBezTo>
                    <a:pt x="230" y="61"/>
                    <a:pt x="210" y="23"/>
                    <a:pt x="178" y="0"/>
                  </a:cubicBezTo>
                  <a:lnTo>
                    <a:pt x="169"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4" name="Freeform 34"/>
            <p:cNvSpPr>
              <a:spLocks noEditPoints="1"/>
            </p:cNvSpPr>
            <p:nvPr/>
          </p:nvSpPr>
          <p:spPr bwMode="auto">
            <a:xfrm>
              <a:off x="8621713" y="4137025"/>
              <a:ext cx="442913" cy="441325"/>
            </a:xfrm>
            <a:custGeom>
              <a:avLst/>
              <a:gdLst>
                <a:gd name="T0" fmla="*/ 102 w 203"/>
                <a:gd name="T1" fmla="*/ 203 h 203"/>
                <a:gd name="T2" fmla="*/ 203 w 203"/>
                <a:gd name="T3" fmla="*/ 101 h 203"/>
                <a:gd name="T4" fmla="*/ 102 w 203"/>
                <a:gd name="T5" fmla="*/ 0 h 203"/>
                <a:gd name="T6" fmla="*/ 102 w 203"/>
                <a:gd name="T7" fmla="*/ 5 h 203"/>
                <a:gd name="T8" fmla="*/ 198 w 203"/>
                <a:gd name="T9" fmla="*/ 101 h 203"/>
                <a:gd name="T10" fmla="*/ 102 w 203"/>
                <a:gd name="T11" fmla="*/ 198 h 203"/>
                <a:gd name="T12" fmla="*/ 102 w 203"/>
                <a:gd name="T13" fmla="*/ 203 h 203"/>
                <a:gd name="T14" fmla="*/ 102 w 203"/>
                <a:gd name="T15" fmla="*/ 0 h 203"/>
                <a:gd name="T16" fmla="*/ 0 w 203"/>
                <a:gd name="T17" fmla="*/ 101 h 203"/>
                <a:gd name="T18" fmla="*/ 102 w 203"/>
                <a:gd name="T19" fmla="*/ 203 h 203"/>
                <a:gd name="T20" fmla="*/ 102 w 203"/>
                <a:gd name="T21" fmla="*/ 203 h 203"/>
                <a:gd name="T22" fmla="*/ 102 w 203"/>
                <a:gd name="T23" fmla="*/ 198 h 203"/>
                <a:gd name="T24" fmla="*/ 102 w 203"/>
                <a:gd name="T25" fmla="*/ 198 h 203"/>
                <a:gd name="T26" fmla="*/ 102 w 203"/>
                <a:gd name="T27" fmla="*/ 198 h 203"/>
                <a:gd name="T28" fmla="*/ 5 w 203"/>
                <a:gd name="T29" fmla="*/ 101 h 203"/>
                <a:gd name="T30" fmla="*/ 102 w 203"/>
                <a:gd name="T31" fmla="*/ 5 h 203"/>
                <a:gd name="T32" fmla="*/ 102 w 203"/>
                <a:gd name="T33" fmla="*/ 5 h 203"/>
                <a:gd name="T34" fmla="*/ 102 w 203"/>
                <a:gd name="T35"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203">
                  <a:moveTo>
                    <a:pt x="102" y="203"/>
                  </a:moveTo>
                  <a:cubicBezTo>
                    <a:pt x="158" y="203"/>
                    <a:pt x="203" y="157"/>
                    <a:pt x="203" y="101"/>
                  </a:cubicBezTo>
                  <a:cubicBezTo>
                    <a:pt x="203" y="45"/>
                    <a:pt x="158" y="0"/>
                    <a:pt x="102" y="0"/>
                  </a:cubicBezTo>
                  <a:cubicBezTo>
                    <a:pt x="102" y="5"/>
                    <a:pt x="102" y="5"/>
                    <a:pt x="102" y="5"/>
                  </a:cubicBezTo>
                  <a:cubicBezTo>
                    <a:pt x="155" y="5"/>
                    <a:pt x="198" y="48"/>
                    <a:pt x="198" y="101"/>
                  </a:cubicBezTo>
                  <a:cubicBezTo>
                    <a:pt x="198" y="155"/>
                    <a:pt x="155" y="198"/>
                    <a:pt x="102" y="198"/>
                  </a:cubicBezTo>
                  <a:lnTo>
                    <a:pt x="102" y="203"/>
                  </a:lnTo>
                  <a:close/>
                  <a:moveTo>
                    <a:pt x="102" y="0"/>
                  </a:moveTo>
                  <a:cubicBezTo>
                    <a:pt x="46" y="0"/>
                    <a:pt x="0" y="45"/>
                    <a:pt x="0" y="101"/>
                  </a:cubicBezTo>
                  <a:cubicBezTo>
                    <a:pt x="0" y="157"/>
                    <a:pt x="46" y="203"/>
                    <a:pt x="102" y="203"/>
                  </a:cubicBezTo>
                  <a:cubicBezTo>
                    <a:pt x="102" y="203"/>
                    <a:pt x="102" y="203"/>
                    <a:pt x="102" y="203"/>
                  </a:cubicBezTo>
                  <a:cubicBezTo>
                    <a:pt x="102" y="198"/>
                    <a:pt x="102" y="198"/>
                    <a:pt x="102" y="198"/>
                  </a:cubicBezTo>
                  <a:cubicBezTo>
                    <a:pt x="102" y="198"/>
                    <a:pt x="102" y="198"/>
                    <a:pt x="102" y="198"/>
                  </a:cubicBezTo>
                  <a:cubicBezTo>
                    <a:pt x="102" y="198"/>
                    <a:pt x="102" y="198"/>
                    <a:pt x="102" y="198"/>
                  </a:cubicBezTo>
                  <a:cubicBezTo>
                    <a:pt x="48" y="198"/>
                    <a:pt x="5" y="155"/>
                    <a:pt x="5" y="101"/>
                  </a:cubicBezTo>
                  <a:cubicBezTo>
                    <a:pt x="5" y="48"/>
                    <a:pt x="48" y="5"/>
                    <a:pt x="102" y="5"/>
                  </a:cubicBezTo>
                  <a:cubicBezTo>
                    <a:pt x="102" y="5"/>
                    <a:pt x="102" y="5"/>
                    <a:pt x="102" y="5"/>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5" name="Freeform 35"/>
            <p:cNvSpPr/>
            <p:nvPr/>
          </p:nvSpPr>
          <p:spPr bwMode="auto">
            <a:xfrm>
              <a:off x="8610600" y="4144963"/>
              <a:ext cx="496888" cy="433388"/>
            </a:xfrm>
            <a:custGeom>
              <a:avLst/>
              <a:gdLst>
                <a:gd name="T0" fmla="*/ 65 w 228"/>
                <a:gd name="T1" fmla="*/ 15 h 199"/>
                <a:gd name="T2" fmla="*/ 61 w 228"/>
                <a:gd name="T3" fmla="*/ 23 h 199"/>
                <a:gd name="T4" fmla="*/ 57 w 228"/>
                <a:gd name="T5" fmla="*/ 29 h 199"/>
                <a:gd name="T6" fmla="*/ 54 w 228"/>
                <a:gd name="T7" fmla="*/ 26 h 199"/>
                <a:gd name="T8" fmla="*/ 52 w 228"/>
                <a:gd name="T9" fmla="*/ 32 h 199"/>
                <a:gd name="T10" fmla="*/ 42 w 228"/>
                <a:gd name="T11" fmla="*/ 34 h 199"/>
                <a:gd name="T12" fmla="*/ 36 w 228"/>
                <a:gd name="T13" fmla="*/ 41 h 199"/>
                <a:gd name="T14" fmla="*/ 27 w 228"/>
                <a:gd name="T15" fmla="*/ 53 h 199"/>
                <a:gd name="T16" fmla="*/ 21 w 228"/>
                <a:gd name="T17" fmla="*/ 61 h 199"/>
                <a:gd name="T18" fmla="*/ 27 w 228"/>
                <a:gd name="T19" fmla="*/ 67 h 199"/>
                <a:gd name="T20" fmla="*/ 27 w 228"/>
                <a:gd name="T21" fmla="*/ 70 h 199"/>
                <a:gd name="T22" fmla="*/ 22 w 228"/>
                <a:gd name="T23" fmla="*/ 65 h 199"/>
                <a:gd name="T24" fmla="*/ 18 w 228"/>
                <a:gd name="T25" fmla="*/ 60 h 199"/>
                <a:gd name="T26" fmla="*/ 16 w 228"/>
                <a:gd name="T27" fmla="*/ 69 h 199"/>
                <a:gd name="T28" fmla="*/ 17 w 228"/>
                <a:gd name="T29" fmla="*/ 83 h 199"/>
                <a:gd name="T30" fmla="*/ 24 w 228"/>
                <a:gd name="T31" fmla="*/ 80 h 199"/>
                <a:gd name="T32" fmla="*/ 32 w 228"/>
                <a:gd name="T33" fmla="*/ 88 h 199"/>
                <a:gd name="T34" fmla="*/ 41 w 228"/>
                <a:gd name="T35" fmla="*/ 98 h 199"/>
                <a:gd name="T36" fmla="*/ 50 w 228"/>
                <a:gd name="T37" fmla="*/ 105 h 199"/>
                <a:gd name="T38" fmla="*/ 61 w 228"/>
                <a:gd name="T39" fmla="*/ 117 h 199"/>
                <a:gd name="T40" fmla="*/ 58 w 228"/>
                <a:gd name="T41" fmla="*/ 134 h 199"/>
                <a:gd name="T42" fmla="*/ 49 w 228"/>
                <a:gd name="T43" fmla="*/ 155 h 199"/>
                <a:gd name="T44" fmla="*/ 52 w 228"/>
                <a:gd name="T45" fmla="*/ 170 h 199"/>
                <a:gd name="T46" fmla="*/ 46 w 228"/>
                <a:gd name="T47" fmla="*/ 171 h 199"/>
                <a:gd name="T48" fmla="*/ 32 w 228"/>
                <a:gd name="T49" fmla="*/ 148 h 199"/>
                <a:gd name="T50" fmla="*/ 16 w 228"/>
                <a:gd name="T51" fmla="*/ 113 h 199"/>
                <a:gd name="T52" fmla="*/ 11 w 228"/>
                <a:gd name="T53" fmla="*/ 87 h 199"/>
                <a:gd name="T54" fmla="*/ 73 w 228"/>
                <a:gd name="T55" fmla="*/ 183 h 199"/>
                <a:gd name="T56" fmla="*/ 89 w 228"/>
                <a:gd name="T57" fmla="*/ 181 h 199"/>
                <a:gd name="T58" fmla="*/ 110 w 228"/>
                <a:gd name="T59" fmla="*/ 178 h 199"/>
                <a:gd name="T60" fmla="*/ 108 w 228"/>
                <a:gd name="T61" fmla="*/ 187 h 199"/>
                <a:gd name="T62" fmla="*/ 121 w 228"/>
                <a:gd name="T63" fmla="*/ 186 h 199"/>
                <a:gd name="T64" fmla="*/ 139 w 228"/>
                <a:gd name="T65" fmla="*/ 184 h 199"/>
                <a:gd name="T66" fmla="*/ 137 w 228"/>
                <a:gd name="T67" fmla="*/ 3 h 199"/>
                <a:gd name="T68" fmla="*/ 197 w 228"/>
                <a:gd name="T69" fmla="*/ 64 h 199"/>
                <a:gd name="T70" fmla="*/ 189 w 228"/>
                <a:gd name="T71" fmla="*/ 58 h 199"/>
                <a:gd name="T72" fmla="*/ 181 w 228"/>
                <a:gd name="T73" fmla="*/ 74 h 199"/>
                <a:gd name="T74" fmla="*/ 170 w 228"/>
                <a:gd name="T75" fmla="*/ 59 h 199"/>
                <a:gd name="T76" fmla="*/ 174 w 228"/>
                <a:gd name="T77" fmla="*/ 75 h 199"/>
                <a:gd name="T78" fmla="*/ 186 w 228"/>
                <a:gd name="T79" fmla="*/ 79 h 199"/>
                <a:gd name="T80" fmla="*/ 181 w 228"/>
                <a:gd name="T81" fmla="*/ 100 h 199"/>
                <a:gd name="T82" fmla="*/ 175 w 228"/>
                <a:gd name="T83" fmla="*/ 122 h 199"/>
                <a:gd name="T84" fmla="*/ 168 w 228"/>
                <a:gd name="T85" fmla="*/ 137 h 199"/>
                <a:gd name="T86" fmla="*/ 147 w 228"/>
                <a:gd name="T87" fmla="*/ 154 h 199"/>
                <a:gd name="T88" fmla="*/ 141 w 228"/>
                <a:gd name="T89" fmla="*/ 139 h 199"/>
                <a:gd name="T90" fmla="*/ 142 w 228"/>
                <a:gd name="T91" fmla="*/ 121 h 199"/>
                <a:gd name="T92" fmla="*/ 135 w 228"/>
                <a:gd name="T93" fmla="*/ 101 h 199"/>
                <a:gd name="T94" fmla="*/ 125 w 228"/>
                <a:gd name="T95" fmla="*/ 89 h 199"/>
                <a:gd name="T96" fmla="*/ 99 w 228"/>
                <a:gd name="T97" fmla="*/ 90 h 199"/>
                <a:gd name="T98" fmla="*/ 89 w 228"/>
                <a:gd name="T99" fmla="*/ 76 h 199"/>
                <a:gd name="T100" fmla="*/ 100 w 228"/>
                <a:gd name="T101" fmla="*/ 49 h 199"/>
                <a:gd name="T102" fmla="*/ 119 w 228"/>
                <a:gd name="T103" fmla="*/ 41 h 199"/>
                <a:gd name="T104" fmla="*/ 130 w 228"/>
                <a:gd name="T105" fmla="*/ 46 h 199"/>
                <a:gd name="T106" fmla="*/ 146 w 228"/>
                <a:gd name="T107" fmla="*/ 46 h 199"/>
                <a:gd name="T108" fmla="*/ 162 w 228"/>
                <a:gd name="T109" fmla="*/ 44 h 199"/>
                <a:gd name="T110" fmla="*/ 147 w 228"/>
                <a:gd name="T111" fmla="*/ 37 h 199"/>
                <a:gd name="T112" fmla="*/ 146 w 228"/>
                <a:gd name="T113" fmla="*/ 32 h 199"/>
                <a:gd name="T114" fmla="*/ 127 w 228"/>
                <a:gd name="T115" fmla="*/ 32 h 199"/>
                <a:gd name="T116" fmla="*/ 111 w 228"/>
                <a:gd name="T117" fmla="*/ 37 h 199"/>
                <a:gd name="T118" fmla="*/ 107 w 228"/>
                <a:gd name="T119" fmla="*/ 21 h 199"/>
                <a:gd name="T120" fmla="*/ 96 w 228"/>
                <a:gd name="T121" fmla="*/ 11 h 199"/>
                <a:gd name="T122" fmla="*/ 109 w 228"/>
                <a:gd name="T123"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 h="199">
                  <a:moveTo>
                    <a:pt x="92" y="0"/>
                  </a:moveTo>
                  <a:cubicBezTo>
                    <a:pt x="92" y="0"/>
                    <a:pt x="58" y="5"/>
                    <a:pt x="35" y="31"/>
                  </a:cubicBezTo>
                  <a:cubicBezTo>
                    <a:pt x="35" y="31"/>
                    <a:pt x="53" y="13"/>
                    <a:pt x="64" y="13"/>
                  </a:cubicBezTo>
                  <a:cubicBezTo>
                    <a:pt x="66" y="14"/>
                    <a:pt x="66" y="14"/>
                    <a:pt x="66" y="14"/>
                  </a:cubicBezTo>
                  <a:cubicBezTo>
                    <a:pt x="66" y="14"/>
                    <a:pt x="66" y="15"/>
                    <a:pt x="65" y="15"/>
                  </a:cubicBezTo>
                  <a:cubicBezTo>
                    <a:pt x="65" y="16"/>
                    <a:pt x="64" y="17"/>
                    <a:pt x="64" y="18"/>
                  </a:cubicBezTo>
                  <a:cubicBezTo>
                    <a:pt x="64" y="18"/>
                    <a:pt x="64" y="20"/>
                    <a:pt x="64" y="20"/>
                  </a:cubicBezTo>
                  <a:cubicBezTo>
                    <a:pt x="63" y="21"/>
                    <a:pt x="63" y="21"/>
                    <a:pt x="63" y="21"/>
                  </a:cubicBezTo>
                  <a:cubicBezTo>
                    <a:pt x="63" y="21"/>
                    <a:pt x="62" y="21"/>
                    <a:pt x="62" y="22"/>
                  </a:cubicBezTo>
                  <a:cubicBezTo>
                    <a:pt x="62" y="22"/>
                    <a:pt x="61" y="22"/>
                    <a:pt x="61" y="23"/>
                  </a:cubicBezTo>
                  <a:cubicBezTo>
                    <a:pt x="61" y="24"/>
                    <a:pt x="61" y="25"/>
                    <a:pt x="61" y="25"/>
                  </a:cubicBezTo>
                  <a:cubicBezTo>
                    <a:pt x="62" y="27"/>
                    <a:pt x="62" y="27"/>
                    <a:pt x="62" y="27"/>
                  </a:cubicBezTo>
                  <a:cubicBezTo>
                    <a:pt x="61" y="28"/>
                    <a:pt x="61" y="28"/>
                    <a:pt x="61" y="28"/>
                  </a:cubicBezTo>
                  <a:cubicBezTo>
                    <a:pt x="59" y="29"/>
                    <a:pt x="59" y="29"/>
                    <a:pt x="59" y="29"/>
                  </a:cubicBezTo>
                  <a:cubicBezTo>
                    <a:pt x="59" y="29"/>
                    <a:pt x="58" y="29"/>
                    <a:pt x="57" y="29"/>
                  </a:cubicBezTo>
                  <a:cubicBezTo>
                    <a:pt x="56" y="29"/>
                    <a:pt x="56" y="27"/>
                    <a:pt x="56" y="27"/>
                  </a:cubicBezTo>
                  <a:cubicBezTo>
                    <a:pt x="58" y="26"/>
                    <a:pt x="58" y="26"/>
                    <a:pt x="58" y="26"/>
                  </a:cubicBezTo>
                  <a:cubicBezTo>
                    <a:pt x="58" y="26"/>
                    <a:pt x="58" y="26"/>
                    <a:pt x="58" y="25"/>
                  </a:cubicBezTo>
                  <a:cubicBezTo>
                    <a:pt x="57" y="25"/>
                    <a:pt x="57" y="24"/>
                    <a:pt x="56" y="24"/>
                  </a:cubicBezTo>
                  <a:cubicBezTo>
                    <a:pt x="55" y="24"/>
                    <a:pt x="54" y="26"/>
                    <a:pt x="54" y="26"/>
                  </a:cubicBezTo>
                  <a:cubicBezTo>
                    <a:pt x="52" y="27"/>
                    <a:pt x="52" y="27"/>
                    <a:pt x="52" y="27"/>
                  </a:cubicBezTo>
                  <a:cubicBezTo>
                    <a:pt x="52" y="27"/>
                    <a:pt x="51" y="29"/>
                    <a:pt x="51" y="29"/>
                  </a:cubicBezTo>
                  <a:cubicBezTo>
                    <a:pt x="52" y="29"/>
                    <a:pt x="53" y="29"/>
                    <a:pt x="53" y="29"/>
                  </a:cubicBezTo>
                  <a:cubicBezTo>
                    <a:pt x="53" y="29"/>
                    <a:pt x="53" y="30"/>
                    <a:pt x="53" y="31"/>
                  </a:cubicBezTo>
                  <a:cubicBezTo>
                    <a:pt x="53" y="31"/>
                    <a:pt x="52" y="32"/>
                    <a:pt x="52" y="32"/>
                  </a:cubicBezTo>
                  <a:cubicBezTo>
                    <a:pt x="52" y="32"/>
                    <a:pt x="52" y="33"/>
                    <a:pt x="51" y="33"/>
                  </a:cubicBezTo>
                  <a:cubicBezTo>
                    <a:pt x="50" y="32"/>
                    <a:pt x="49" y="32"/>
                    <a:pt x="48" y="32"/>
                  </a:cubicBezTo>
                  <a:cubicBezTo>
                    <a:pt x="47" y="32"/>
                    <a:pt x="46" y="31"/>
                    <a:pt x="46" y="32"/>
                  </a:cubicBezTo>
                  <a:cubicBezTo>
                    <a:pt x="45" y="32"/>
                    <a:pt x="45" y="32"/>
                    <a:pt x="45" y="32"/>
                  </a:cubicBezTo>
                  <a:cubicBezTo>
                    <a:pt x="45" y="33"/>
                    <a:pt x="42" y="34"/>
                    <a:pt x="42" y="34"/>
                  </a:cubicBezTo>
                  <a:cubicBezTo>
                    <a:pt x="42" y="34"/>
                    <a:pt x="41" y="35"/>
                    <a:pt x="41" y="35"/>
                  </a:cubicBezTo>
                  <a:cubicBezTo>
                    <a:pt x="41" y="35"/>
                    <a:pt x="41" y="37"/>
                    <a:pt x="41" y="37"/>
                  </a:cubicBezTo>
                  <a:cubicBezTo>
                    <a:pt x="41" y="37"/>
                    <a:pt x="40" y="38"/>
                    <a:pt x="38" y="38"/>
                  </a:cubicBezTo>
                  <a:cubicBezTo>
                    <a:pt x="37" y="39"/>
                    <a:pt x="36" y="39"/>
                    <a:pt x="36" y="39"/>
                  </a:cubicBezTo>
                  <a:cubicBezTo>
                    <a:pt x="36" y="41"/>
                    <a:pt x="36" y="41"/>
                    <a:pt x="36" y="41"/>
                  </a:cubicBezTo>
                  <a:cubicBezTo>
                    <a:pt x="36" y="41"/>
                    <a:pt x="34" y="42"/>
                    <a:pt x="34" y="43"/>
                  </a:cubicBezTo>
                  <a:cubicBezTo>
                    <a:pt x="33" y="44"/>
                    <a:pt x="30" y="46"/>
                    <a:pt x="30" y="46"/>
                  </a:cubicBezTo>
                  <a:cubicBezTo>
                    <a:pt x="30" y="46"/>
                    <a:pt x="29" y="47"/>
                    <a:pt x="28" y="48"/>
                  </a:cubicBezTo>
                  <a:cubicBezTo>
                    <a:pt x="28" y="49"/>
                    <a:pt x="28" y="50"/>
                    <a:pt x="28" y="51"/>
                  </a:cubicBezTo>
                  <a:cubicBezTo>
                    <a:pt x="28" y="51"/>
                    <a:pt x="27" y="52"/>
                    <a:pt x="27" y="53"/>
                  </a:cubicBezTo>
                  <a:cubicBezTo>
                    <a:pt x="27" y="54"/>
                    <a:pt x="26" y="55"/>
                    <a:pt x="26" y="56"/>
                  </a:cubicBezTo>
                  <a:cubicBezTo>
                    <a:pt x="25" y="56"/>
                    <a:pt x="25" y="57"/>
                    <a:pt x="24" y="57"/>
                  </a:cubicBezTo>
                  <a:cubicBezTo>
                    <a:pt x="24" y="57"/>
                    <a:pt x="22" y="58"/>
                    <a:pt x="21" y="58"/>
                  </a:cubicBezTo>
                  <a:cubicBezTo>
                    <a:pt x="20" y="59"/>
                    <a:pt x="20" y="60"/>
                    <a:pt x="20" y="60"/>
                  </a:cubicBezTo>
                  <a:cubicBezTo>
                    <a:pt x="20" y="60"/>
                    <a:pt x="21" y="61"/>
                    <a:pt x="21" y="61"/>
                  </a:cubicBezTo>
                  <a:cubicBezTo>
                    <a:pt x="22" y="61"/>
                    <a:pt x="23" y="62"/>
                    <a:pt x="23" y="62"/>
                  </a:cubicBezTo>
                  <a:cubicBezTo>
                    <a:pt x="23" y="62"/>
                    <a:pt x="23" y="63"/>
                    <a:pt x="23" y="64"/>
                  </a:cubicBezTo>
                  <a:cubicBezTo>
                    <a:pt x="23" y="64"/>
                    <a:pt x="22" y="66"/>
                    <a:pt x="23" y="66"/>
                  </a:cubicBezTo>
                  <a:cubicBezTo>
                    <a:pt x="24" y="66"/>
                    <a:pt x="25" y="66"/>
                    <a:pt x="25" y="66"/>
                  </a:cubicBezTo>
                  <a:cubicBezTo>
                    <a:pt x="27" y="67"/>
                    <a:pt x="27" y="67"/>
                    <a:pt x="27" y="67"/>
                  </a:cubicBezTo>
                  <a:cubicBezTo>
                    <a:pt x="28" y="68"/>
                    <a:pt x="28" y="68"/>
                    <a:pt x="28" y="68"/>
                  </a:cubicBezTo>
                  <a:cubicBezTo>
                    <a:pt x="29" y="68"/>
                    <a:pt x="29" y="68"/>
                    <a:pt x="29" y="68"/>
                  </a:cubicBezTo>
                  <a:cubicBezTo>
                    <a:pt x="29" y="68"/>
                    <a:pt x="29" y="69"/>
                    <a:pt x="29" y="70"/>
                  </a:cubicBezTo>
                  <a:cubicBezTo>
                    <a:pt x="28" y="70"/>
                    <a:pt x="28" y="71"/>
                    <a:pt x="28" y="71"/>
                  </a:cubicBezTo>
                  <a:cubicBezTo>
                    <a:pt x="27" y="71"/>
                    <a:pt x="27" y="71"/>
                    <a:pt x="27" y="70"/>
                  </a:cubicBezTo>
                  <a:cubicBezTo>
                    <a:pt x="27" y="69"/>
                    <a:pt x="27" y="69"/>
                    <a:pt x="26" y="68"/>
                  </a:cubicBezTo>
                  <a:cubicBezTo>
                    <a:pt x="25" y="68"/>
                    <a:pt x="24" y="69"/>
                    <a:pt x="24" y="69"/>
                  </a:cubicBezTo>
                  <a:cubicBezTo>
                    <a:pt x="24" y="69"/>
                    <a:pt x="23" y="69"/>
                    <a:pt x="23" y="68"/>
                  </a:cubicBezTo>
                  <a:cubicBezTo>
                    <a:pt x="22" y="67"/>
                    <a:pt x="22" y="68"/>
                    <a:pt x="22" y="67"/>
                  </a:cubicBezTo>
                  <a:cubicBezTo>
                    <a:pt x="22" y="66"/>
                    <a:pt x="23" y="66"/>
                    <a:pt x="22" y="65"/>
                  </a:cubicBezTo>
                  <a:cubicBezTo>
                    <a:pt x="22" y="65"/>
                    <a:pt x="21" y="64"/>
                    <a:pt x="21" y="64"/>
                  </a:cubicBezTo>
                  <a:cubicBezTo>
                    <a:pt x="20" y="64"/>
                    <a:pt x="21" y="65"/>
                    <a:pt x="20" y="64"/>
                  </a:cubicBezTo>
                  <a:cubicBezTo>
                    <a:pt x="20" y="63"/>
                    <a:pt x="19" y="63"/>
                    <a:pt x="19" y="63"/>
                  </a:cubicBezTo>
                  <a:cubicBezTo>
                    <a:pt x="19" y="63"/>
                    <a:pt x="18" y="63"/>
                    <a:pt x="18" y="62"/>
                  </a:cubicBezTo>
                  <a:cubicBezTo>
                    <a:pt x="18" y="62"/>
                    <a:pt x="18" y="61"/>
                    <a:pt x="18" y="60"/>
                  </a:cubicBezTo>
                  <a:cubicBezTo>
                    <a:pt x="18" y="60"/>
                    <a:pt x="19" y="59"/>
                    <a:pt x="19" y="58"/>
                  </a:cubicBezTo>
                  <a:cubicBezTo>
                    <a:pt x="19" y="58"/>
                    <a:pt x="19" y="55"/>
                    <a:pt x="19" y="55"/>
                  </a:cubicBezTo>
                  <a:cubicBezTo>
                    <a:pt x="19" y="55"/>
                    <a:pt x="16" y="61"/>
                    <a:pt x="15" y="66"/>
                  </a:cubicBezTo>
                  <a:cubicBezTo>
                    <a:pt x="15" y="66"/>
                    <a:pt x="16" y="65"/>
                    <a:pt x="16" y="66"/>
                  </a:cubicBezTo>
                  <a:cubicBezTo>
                    <a:pt x="16" y="67"/>
                    <a:pt x="17" y="68"/>
                    <a:pt x="16" y="69"/>
                  </a:cubicBezTo>
                  <a:cubicBezTo>
                    <a:pt x="16" y="69"/>
                    <a:pt x="16" y="69"/>
                    <a:pt x="16" y="72"/>
                  </a:cubicBezTo>
                  <a:cubicBezTo>
                    <a:pt x="16" y="74"/>
                    <a:pt x="17" y="75"/>
                    <a:pt x="17" y="76"/>
                  </a:cubicBezTo>
                  <a:cubicBezTo>
                    <a:pt x="16" y="76"/>
                    <a:pt x="16" y="77"/>
                    <a:pt x="16" y="78"/>
                  </a:cubicBezTo>
                  <a:cubicBezTo>
                    <a:pt x="16" y="79"/>
                    <a:pt x="16" y="82"/>
                    <a:pt x="17" y="82"/>
                  </a:cubicBezTo>
                  <a:cubicBezTo>
                    <a:pt x="17" y="82"/>
                    <a:pt x="17" y="83"/>
                    <a:pt x="17" y="83"/>
                  </a:cubicBezTo>
                  <a:cubicBezTo>
                    <a:pt x="18" y="84"/>
                    <a:pt x="17" y="85"/>
                    <a:pt x="18" y="84"/>
                  </a:cubicBezTo>
                  <a:cubicBezTo>
                    <a:pt x="19" y="82"/>
                    <a:pt x="20" y="81"/>
                    <a:pt x="20" y="81"/>
                  </a:cubicBezTo>
                  <a:cubicBezTo>
                    <a:pt x="20" y="80"/>
                    <a:pt x="20" y="80"/>
                    <a:pt x="20" y="80"/>
                  </a:cubicBezTo>
                  <a:cubicBezTo>
                    <a:pt x="20" y="80"/>
                    <a:pt x="20" y="79"/>
                    <a:pt x="22" y="79"/>
                  </a:cubicBezTo>
                  <a:cubicBezTo>
                    <a:pt x="23" y="79"/>
                    <a:pt x="24" y="79"/>
                    <a:pt x="24" y="80"/>
                  </a:cubicBezTo>
                  <a:cubicBezTo>
                    <a:pt x="25" y="80"/>
                    <a:pt x="23" y="82"/>
                    <a:pt x="24" y="82"/>
                  </a:cubicBezTo>
                  <a:cubicBezTo>
                    <a:pt x="25" y="82"/>
                    <a:pt x="27" y="81"/>
                    <a:pt x="28" y="81"/>
                  </a:cubicBezTo>
                  <a:cubicBezTo>
                    <a:pt x="29" y="81"/>
                    <a:pt x="29" y="82"/>
                    <a:pt x="30" y="83"/>
                  </a:cubicBezTo>
                  <a:cubicBezTo>
                    <a:pt x="30" y="84"/>
                    <a:pt x="30" y="85"/>
                    <a:pt x="31" y="86"/>
                  </a:cubicBezTo>
                  <a:cubicBezTo>
                    <a:pt x="32" y="86"/>
                    <a:pt x="31" y="87"/>
                    <a:pt x="32" y="88"/>
                  </a:cubicBezTo>
                  <a:cubicBezTo>
                    <a:pt x="32" y="89"/>
                    <a:pt x="34" y="90"/>
                    <a:pt x="35" y="90"/>
                  </a:cubicBezTo>
                  <a:cubicBezTo>
                    <a:pt x="35" y="90"/>
                    <a:pt x="37" y="90"/>
                    <a:pt x="38" y="90"/>
                  </a:cubicBezTo>
                  <a:cubicBezTo>
                    <a:pt x="39" y="91"/>
                    <a:pt x="38" y="92"/>
                    <a:pt x="39" y="92"/>
                  </a:cubicBezTo>
                  <a:cubicBezTo>
                    <a:pt x="40" y="92"/>
                    <a:pt x="41" y="95"/>
                    <a:pt x="41" y="95"/>
                  </a:cubicBezTo>
                  <a:cubicBezTo>
                    <a:pt x="41" y="95"/>
                    <a:pt x="41" y="97"/>
                    <a:pt x="41" y="98"/>
                  </a:cubicBezTo>
                  <a:cubicBezTo>
                    <a:pt x="41" y="98"/>
                    <a:pt x="41" y="99"/>
                    <a:pt x="42" y="100"/>
                  </a:cubicBezTo>
                  <a:cubicBezTo>
                    <a:pt x="42" y="100"/>
                    <a:pt x="44" y="100"/>
                    <a:pt x="44" y="100"/>
                  </a:cubicBezTo>
                  <a:cubicBezTo>
                    <a:pt x="44" y="100"/>
                    <a:pt x="43" y="102"/>
                    <a:pt x="45" y="102"/>
                  </a:cubicBezTo>
                  <a:cubicBezTo>
                    <a:pt x="47" y="103"/>
                    <a:pt x="48" y="103"/>
                    <a:pt x="49" y="104"/>
                  </a:cubicBezTo>
                  <a:cubicBezTo>
                    <a:pt x="49" y="104"/>
                    <a:pt x="48" y="105"/>
                    <a:pt x="50" y="105"/>
                  </a:cubicBezTo>
                  <a:cubicBezTo>
                    <a:pt x="52" y="105"/>
                    <a:pt x="54" y="105"/>
                    <a:pt x="55" y="106"/>
                  </a:cubicBezTo>
                  <a:cubicBezTo>
                    <a:pt x="56" y="106"/>
                    <a:pt x="55" y="107"/>
                    <a:pt x="57" y="109"/>
                  </a:cubicBezTo>
                  <a:cubicBezTo>
                    <a:pt x="60" y="110"/>
                    <a:pt x="60" y="111"/>
                    <a:pt x="61" y="111"/>
                  </a:cubicBezTo>
                  <a:cubicBezTo>
                    <a:pt x="62" y="111"/>
                    <a:pt x="63" y="111"/>
                    <a:pt x="63" y="113"/>
                  </a:cubicBezTo>
                  <a:cubicBezTo>
                    <a:pt x="62" y="115"/>
                    <a:pt x="62" y="116"/>
                    <a:pt x="61" y="117"/>
                  </a:cubicBezTo>
                  <a:cubicBezTo>
                    <a:pt x="60" y="118"/>
                    <a:pt x="59" y="120"/>
                    <a:pt x="58" y="121"/>
                  </a:cubicBezTo>
                  <a:cubicBezTo>
                    <a:pt x="58" y="122"/>
                    <a:pt x="57" y="123"/>
                    <a:pt x="58" y="124"/>
                  </a:cubicBezTo>
                  <a:cubicBezTo>
                    <a:pt x="58" y="126"/>
                    <a:pt x="59" y="127"/>
                    <a:pt x="59" y="128"/>
                  </a:cubicBezTo>
                  <a:cubicBezTo>
                    <a:pt x="59" y="129"/>
                    <a:pt x="59" y="131"/>
                    <a:pt x="59" y="132"/>
                  </a:cubicBezTo>
                  <a:cubicBezTo>
                    <a:pt x="58" y="133"/>
                    <a:pt x="58" y="134"/>
                    <a:pt x="58" y="134"/>
                  </a:cubicBezTo>
                  <a:cubicBezTo>
                    <a:pt x="58" y="134"/>
                    <a:pt x="59" y="136"/>
                    <a:pt x="58" y="137"/>
                  </a:cubicBezTo>
                  <a:cubicBezTo>
                    <a:pt x="57" y="138"/>
                    <a:pt x="55" y="140"/>
                    <a:pt x="54" y="140"/>
                  </a:cubicBezTo>
                  <a:cubicBezTo>
                    <a:pt x="53" y="140"/>
                    <a:pt x="51" y="142"/>
                    <a:pt x="51" y="142"/>
                  </a:cubicBezTo>
                  <a:cubicBezTo>
                    <a:pt x="51" y="142"/>
                    <a:pt x="51" y="146"/>
                    <a:pt x="51" y="147"/>
                  </a:cubicBezTo>
                  <a:cubicBezTo>
                    <a:pt x="51" y="147"/>
                    <a:pt x="47" y="154"/>
                    <a:pt x="49" y="155"/>
                  </a:cubicBezTo>
                  <a:cubicBezTo>
                    <a:pt x="50" y="156"/>
                    <a:pt x="50" y="158"/>
                    <a:pt x="50" y="159"/>
                  </a:cubicBezTo>
                  <a:cubicBezTo>
                    <a:pt x="49" y="160"/>
                    <a:pt x="49" y="160"/>
                    <a:pt x="49" y="160"/>
                  </a:cubicBezTo>
                  <a:cubicBezTo>
                    <a:pt x="48" y="161"/>
                    <a:pt x="46" y="161"/>
                    <a:pt x="47" y="163"/>
                  </a:cubicBezTo>
                  <a:cubicBezTo>
                    <a:pt x="49" y="165"/>
                    <a:pt x="50" y="165"/>
                    <a:pt x="50" y="167"/>
                  </a:cubicBezTo>
                  <a:cubicBezTo>
                    <a:pt x="51" y="168"/>
                    <a:pt x="51" y="168"/>
                    <a:pt x="52" y="170"/>
                  </a:cubicBezTo>
                  <a:cubicBezTo>
                    <a:pt x="53" y="171"/>
                    <a:pt x="53" y="172"/>
                    <a:pt x="54" y="173"/>
                  </a:cubicBezTo>
                  <a:cubicBezTo>
                    <a:pt x="55" y="174"/>
                    <a:pt x="56" y="175"/>
                    <a:pt x="56" y="176"/>
                  </a:cubicBezTo>
                  <a:cubicBezTo>
                    <a:pt x="56" y="177"/>
                    <a:pt x="59" y="179"/>
                    <a:pt x="56" y="177"/>
                  </a:cubicBezTo>
                  <a:cubicBezTo>
                    <a:pt x="53" y="175"/>
                    <a:pt x="56" y="177"/>
                    <a:pt x="52" y="174"/>
                  </a:cubicBezTo>
                  <a:cubicBezTo>
                    <a:pt x="49" y="171"/>
                    <a:pt x="48" y="173"/>
                    <a:pt x="46" y="171"/>
                  </a:cubicBezTo>
                  <a:cubicBezTo>
                    <a:pt x="45" y="169"/>
                    <a:pt x="47" y="175"/>
                    <a:pt x="44" y="168"/>
                  </a:cubicBezTo>
                  <a:cubicBezTo>
                    <a:pt x="41" y="160"/>
                    <a:pt x="40" y="161"/>
                    <a:pt x="39" y="159"/>
                  </a:cubicBezTo>
                  <a:cubicBezTo>
                    <a:pt x="39" y="157"/>
                    <a:pt x="39" y="159"/>
                    <a:pt x="37" y="155"/>
                  </a:cubicBezTo>
                  <a:cubicBezTo>
                    <a:pt x="35" y="151"/>
                    <a:pt x="37" y="154"/>
                    <a:pt x="35" y="151"/>
                  </a:cubicBezTo>
                  <a:cubicBezTo>
                    <a:pt x="33" y="149"/>
                    <a:pt x="33" y="152"/>
                    <a:pt x="32" y="148"/>
                  </a:cubicBezTo>
                  <a:cubicBezTo>
                    <a:pt x="31" y="143"/>
                    <a:pt x="31" y="146"/>
                    <a:pt x="30" y="141"/>
                  </a:cubicBezTo>
                  <a:cubicBezTo>
                    <a:pt x="28" y="136"/>
                    <a:pt x="31" y="136"/>
                    <a:pt x="28" y="133"/>
                  </a:cubicBezTo>
                  <a:cubicBezTo>
                    <a:pt x="25" y="131"/>
                    <a:pt x="25" y="132"/>
                    <a:pt x="24" y="131"/>
                  </a:cubicBezTo>
                  <a:cubicBezTo>
                    <a:pt x="23" y="129"/>
                    <a:pt x="25" y="130"/>
                    <a:pt x="22" y="126"/>
                  </a:cubicBezTo>
                  <a:cubicBezTo>
                    <a:pt x="20" y="122"/>
                    <a:pt x="16" y="120"/>
                    <a:pt x="16" y="113"/>
                  </a:cubicBezTo>
                  <a:cubicBezTo>
                    <a:pt x="16" y="105"/>
                    <a:pt x="16" y="104"/>
                    <a:pt x="16" y="104"/>
                  </a:cubicBezTo>
                  <a:cubicBezTo>
                    <a:pt x="16" y="104"/>
                    <a:pt x="13" y="101"/>
                    <a:pt x="14" y="97"/>
                  </a:cubicBezTo>
                  <a:cubicBezTo>
                    <a:pt x="15" y="92"/>
                    <a:pt x="16" y="94"/>
                    <a:pt x="15" y="92"/>
                  </a:cubicBezTo>
                  <a:cubicBezTo>
                    <a:pt x="15" y="91"/>
                    <a:pt x="14" y="91"/>
                    <a:pt x="13" y="89"/>
                  </a:cubicBezTo>
                  <a:cubicBezTo>
                    <a:pt x="12" y="88"/>
                    <a:pt x="12" y="88"/>
                    <a:pt x="11" y="87"/>
                  </a:cubicBezTo>
                  <a:cubicBezTo>
                    <a:pt x="11" y="86"/>
                    <a:pt x="11" y="83"/>
                    <a:pt x="11" y="83"/>
                  </a:cubicBezTo>
                  <a:cubicBezTo>
                    <a:pt x="10" y="84"/>
                    <a:pt x="10" y="84"/>
                    <a:pt x="10" y="84"/>
                  </a:cubicBezTo>
                  <a:cubicBezTo>
                    <a:pt x="10" y="84"/>
                    <a:pt x="0" y="182"/>
                    <a:pt x="97" y="197"/>
                  </a:cubicBezTo>
                  <a:cubicBezTo>
                    <a:pt x="97" y="197"/>
                    <a:pt x="75" y="192"/>
                    <a:pt x="73" y="187"/>
                  </a:cubicBezTo>
                  <a:cubicBezTo>
                    <a:pt x="73" y="187"/>
                    <a:pt x="72" y="183"/>
                    <a:pt x="73" y="183"/>
                  </a:cubicBezTo>
                  <a:cubicBezTo>
                    <a:pt x="74" y="183"/>
                    <a:pt x="76" y="184"/>
                    <a:pt x="77" y="183"/>
                  </a:cubicBezTo>
                  <a:cubicBezTo>
                    <a:pt x="79" y="181"/>
                    <a:pt x="80" y="180"/>
                    <a:pt x="80" y="180"/>
                  </a:cubicBezTo>
                  <a:cubicBezTo>
                    <a:pt x="80" y="182"/>
                    <a:pt x="80" y="182"/>
                    <a:pt x="80" y="182"/>
                  </a:cubicBezTo>
                  <a:cubicBezTo>
                    <a:pt x="80" y="182"/>
                    <a:pt x="79" y="182"/>
                    <a:pt x="83" y="181"/>
                  </a:cubicBezTo>
                  <a:cubicBezTo>
                    <a:pt x="88" y="181"/>
                    <a:pt x="88" y="181"/>
                    <a:pt x="89" y="181"/>
                  </a:cubicBezTo>
                  <a:cubicBezTo>
                    <a:pt x="91" y="180"/>
                    <a:pt x="93" y="176"/>
                    <a:pt x="94" y="178"/>
                  </a:cubicBezTo>
                  <a:cubicBezTo>
                    <a:pt x="95" y="181"/>
                    <a:pt x="93" y="180"/>
                    <a:pt x="95" y="181"/>
                  </a:cubicBezTo>
                  <a:cubicBezTo>
                    <a:pt x="97" y="181"/>
                    <a:pt x="101" y="180"/>
                    <a:pt x="101" y="180"/>
                  </a:cubicBezTo>
                  <a:cubicBezTo>
                    <a:pt x="101" y="180"/>
                    <a:pt x="108" y="181"/>
                    <a:pt x="108" y="180"/>
                  </a:cubicBezTo>
                  <a:cubicBezTo>
                    <a:pt x="109" y="179"/>
                    <a:pt x="109" y="178"/>
                    <a:pt x="110" y="178"/>
                  </a:cubicBezTo>
                  <a:cubicBezTo>
                    <a:pt x="111" y="178"/>
                    <a:pt x="112" y="180"/>
                    <a:pt x="112" y="180"/>
                  </a:cubicBezTo>
                  <a:cubicBezTo>
                    <a:pt x="108" y="182"/>
                    <a:pt x="108" y="182"/>
                    <a:pt x="108" y="182"/>
                  </a:cubicBezTo>
                  <a:cubicBezTo>
                    <a:pt x="105" y="185"/>
                    <a:pt x="105" y="185"/>
                    <a:pt x="105" y="185"/>
                  </a:cubicBezTo>
                  <a:cubicBezTo>
                    <a:pt x="105" y="185"/>
                    <a:pt x="103" y="185"/>
                    <a:pt x="105" y="186"/>
                  </a:cubicBezTo>
                  <a:cubicBezTo>
                    <a:pt x="106" y="187"/>
                    <a:pt x="107" y="187"/>
                    <a:pt x="108" y="187"/>
                  </a:cubicBezTo>
                  <a:cubicBezTo>
                    <a:pt x="110" y="187"/>
                    <a:pt x="114" y="190"/>
                    <a:pt x="115" y="188"/>
                  </a:cubicBezTo>
                  <a:cubicBezTo>
                    <a:pt x="116" y="186"/>
                    <a:pt x="116" y="186"/>
                    <a:pt x="117" y="185"/>
                  </a:cubicBezTo>
                  <a:cubicBezTo>
                    <a:pt x="117" y="184"/>
                    <a:pt x="117" y="182"/>
                    <a:pt x="119" y="182"/>
                  </a:cubicBezTo>
                  <a:cubicBezTo>
                    <a:pt x="120" y="182"/>
                    <a:pt x="122" y="183"/>
                    <a:pt x="122" y="183"/>
                  </a:cubicBezTo>
                  <a:cubicBezTo>
                    <a:pt x="121" y="186"/>
                    <a:pt x="121" y="186"/>
                    <a:pt x="121" y="186"/>
                  </a:cubicBezTo>
                  <a:cubicBezTo>
                    <a:pt x="121" y="186"/>
                    <a:pt x="123" y="186"/>
                    <a:pt x="125" y="186"/>
                  </a:cubicBezTo>
                  <a:cubicBezTo>
                    <a:pt x="126" y="186"/>
                    <a:pt x="126" y="188"/>
                    <a:pt x="128" y="186"/>
                  </a:cubicBezTo>
                  <a:cubicBezTo>
                    <a:pt x="129" y="184"/>
                    <a:pt x="129" y="184"/>
                    <a:pt x="131" y="184"/>
                  </a:cubicBezTo>
                  <a:cubicBezTo>
                    <a:pt x="133" y="184"/>
                    <a:pt x="135" y="183"/>
                    <a:pt x="136" y="183"/>
                  </a:cubicBezTo>
                  <a:cubicBezTo>
                    <a:pt x="136" y="184"/>
                    <a:pt x="138" y="184"/>
                    <a:pt x="139" y="184"/>
                  </a:cubicBezTo>
                  <a:cubicBezTo>
                    <a:pt x="139" y="184"/>
                    <a:pt x="143" y="186"/>
                    <a:pt x="143" y="186"/>
                  </a:cubicBezTo>
                  <a:cubicBezTo>
                    <a:pt x="144" y="185"/>
                    <a:pt x="148" y="186"/>
                    <a:pt x="148" y="186"/>
                  </a:cubicBezTo>
                  <a:cubicBezTo>
                    <a:pt x="148" y="186"/>
                    <a:pt x="137" y="196"/>
                    <a:pt x="113" y="197"/>
                  </a:cubicBezTo>
                  <a:cubicBezTo>
                    <a:pt x="113" y="197"/>
                    <a:pt x="167" y="199"/>
                    <a:pt x="197" y="146"/>
                  </a:cubicBezTo>
                  <a:cubicBezTo>
                    <a:pt x="228" y="94"/>
                    <a:pt x="206" y="26"/>
                    <a:pt x="137" y="3"/>
                  </a:cubicBezTo>
                  <a:cubicBezTo>
                    <a:pt x="137" y="3"/>
                    <a:pt x="189" y="22"/>
                    <a:pt x="203" y="71"/>
                  </a:cubicBezTo>
                  <a:cubicBezTo>
                    <a:pt x="202" y="72"/>
                    <a:pt x="202" y="72"/>
                    <a:pt x="202" y="72"/>
                  </a:cubicBezTo>
                  <a:cubicBezTo>
                    <a:pt x="201" y="71"/>
                    <a:pt x="201" y="72"/>
                    <a:pt x="200" y="69"/>
                  </a:cubicBezTo>
                  <a:cubicBezTo>
                    <a:pt x="199" y="67"/>
                    <a:pt x="199" y="68"/>
                    <a:pt x="199" y="66"/>
                  </a:cubicBezTo>
                  <a:cubicBezTo>
                    <a:pt x="198" y="64"/>
                    <a:pt x="198" y="65"/>
                    <a:pt x="197" y="64"/>
                  </a:cubicBezTo>
                  <a:cubicBezTo>
                    <a:pt x="195" y="62"/>
                    <a:pt x="195" y="62"/>
                    <a:pt x="194" y="61"/>
                  </a:cubicBezTo>
                  <a:cubicBezTo>
                    <a:pt x="193" y="61"/>
                    <a:pt x="192" y="58"/>
                    <a:pt x="192" y="57"/>
                  </a:cubicBezTo>
                  <a:cubicBezTo>
                    <a:pt x="191" y="56"/>
                    <a:pt x="189" y="55"/>
                    <a:pt x="188" y="55"/>
                  </a:cubicBezTo>
                  <a:cubicBezTo>
                    <a:pt x="187" y="55"/>
                    <a:pt x="188" y="54"/>
                    <a:pt x="187" y="55"/>
                  </a:cubicBezTo>
                  <a:cubicBezTo>
                    <a:pt x="187" y="56"/>
                    <a:pt x="189" y="58"/>
                    <a:pt x="189" y="58"/>
                  </a:cubicBezTo>
                  <a:cubicBezTo>
                    <a:pt x="189" y="62"/>
                    <a:pt x="189" y="62"/>
                    <a:pt x="189" y="62"/>
                  </a:cubicBezTo>
                  <a:cubicBezTo>
                    <a:pt x="189" y="62"/>
                    <a:pt x="190" y="65"/>
                    <a:pt x="190" y="66"/>
                  </a:cubicBezTo>
                  <a:cubicBezTo>
                    <a:pt x="190" y="67"/>
                    <a:pt x="189" y="70"/>
                    <a:pt x="189" y="70"/>
                  </a:cubicBezTo>
                  <a:cubicBezTo>
                    <a:pt x="189" y="70"/>
                    <a:pt x="188" y="72"/>
                    <a:pt x="187" y="73"/>
                  </a:cubicBezTo>
                  <a:cubicBezTo>
                    <a:pt x="186" y="73"/>
                    <a:pt x="181" y="74"/>
                    <a:pt x="181" y="74"/>
                  </a:cubicBezTo>
                  <a:cubicBezTo>
                    <a:pt x="181" y="74"/>
                    <a:pt x="179" y="72"/>
                    <a:pt x="179" y="71"/>
                  </a:cubicBezTo>
                  <a:cubicBezTo>
                    <a:pt x="178" y="69"/>
                    <a:pt x="175" y="69"/>
                    <a:pt x="174" y="68"/>
                  </a:cubicBezTo>
                  <a:cubicBezTo>
                    <a:pt x="174" y="67"/>
                    <a:pt x="175" y="66"/>
                    <a:pt x="173" y="64"/>
                  </a:cubicBezTo>
                  <a:cubicBezTo>
                    <a:pt x="172" y="62"/>
                    <a:pt x="173" y="63"/>
                    <a:pt x="172" y="61"/>
                  </a:cubicBezTo>
                  <a:cubicBezTo>
                    <a:pt x="170" y="59"/>
                    <a:pt x="170" y="59"/>
                    <a:pt x="170" y="59"/>
                  </a:cubicBezTo>
                  <a:cubicBezTo>
                    <a:pt x="170" y="59"/>
                    <a:pt x="166" y="58"/>
                    <a:pt x="167" y="60"/>
                  </a:cubicBezTo>
                  <a:cubicBezTo>
                    <a:pt x="168" y="63"/>
                    <a:pt x="167" y="65"/>
                    <a:pt x="168" y="65"/>
                  </a:cubicBezTo>
                  <a:cubicBezTo>
                    <a:pt x="169" y="66"/>
                    <a:pt x="170" y="65"/>
                    <a:pt x="171" y="67"/>
                  </a:cubicBezTo>
                  <a:cubicBezTo>
                    <a:pt x="172" y="69"/>
                    <a:pt x="172" y="70"/>
                    <a:pt x="172" y="71"/>
                  </a:cubicBezTo>
                  <a:cubicBezTo>
                    <a:pt x="173" y="71"/>
                    <a:pt x="173" y="74"/>
                    <a:pt x="174" y="75"/>
                  </a:cubicBezTo>
                  <a:cubicBezTo>
                    <a:pt x="175" y="75"/>
                    <a:pt x="178" y="75"/>
                    <a:pt x="178" y="76"/>
                  </a:cubicBezTo>
                  <a:cubicBezTo>
                    <a:pt x="177" y="77"/>
                    <a:pt x="176" y="78"/>
                    <a:pt x="178" y="79"/>
                  </a:cubicBezTo>
                  <a:cubicBezTo>
                    <a:pt x="179" y="79"/>
                    <a:pt x="179" y="80"/>
                    <a:pt x="180" y="80"/>
                  </a:cubicBezTo>
                  <a:cubicBezTo>
                    <a:pt x="181" y="80"/>
                    <a:pt x="181" y="80"/>
                    <a:pt x="182" y="79"/>
                  </a:cubicBezTo>
                  <a:cubicBezTo>
                    <a:pt x="184" y="79"/>
                    <a:pt x="186" y="79"/>
                    <a:pt x="186" y="79"/>
                  </a:cubicBezTo>
                  <a:cubicBezTo>
                    <a:pt x="186" y="79"/>
                    <a:pt x="188" y="80"/>
                    <a:pt x="188" y="81"/>
                  </a:cubicBezTo>
                  <a:cubicBezTo>
                    <a:pt x="188" y="82"/>
                    <a:pt x="187" y="86"/>
                    <a:pt x="187" y="86"/>
                  </a:cubicBezTo>
                  <a:cubicBezTo>
                    <a:pt x="185" y="90"/>
                    <a:pt x="185" y="90"/>
                    <a:pt x="185" y="90"/>
                  </a:cubicBezTo>
                  <a:cubicBezTo>
                    <a:pt x="185" y="90"/>
                    <a:pt x="185" y="97"/>
                    <a:pt x="184" y="97"/>
                  </a:cubicBezTo>
                  <a:cubicBezTo>
                    <a:pt x="183" y="97"/>
                    <a:pt x="182" y="100"/>
                    <a:pt x="181" y="100"/>
                  </a:cubicBezTo>
                  <a:cubicBezTo>
                    <a:pt x="180" y="101"/>
                    <a:pt x="180" y="105"/>
                    <a:pt x="180" y="105"/>
                  </a:cubicBezTo>
                  <a:cubicBezTo>
                    <a:pt x="178" y="108"/>
                    <a:pt x="178" y="108"/>
                    <a:pt x="178" y="108"/>
                  </a:cubicBezTo>
                  <a:cubicBezTo>
                    <a:pt x="178" y="108"/>
                    <a:pt x="178" y="111"/>
                    <a:pt x="178" y="112"/>
                  </a:cubicBezTo>
                  <a:cubicBezTo>
                    <a:pt x="178" y="113"/>
                    <a:pt x="179" y="117"/>
                    <a:pt x="178" y="119"/>
                  </a:cubicBezTo>
                  <a:cubicBezTo>
                    <a:pt x="178" y="121"/>
                    <a:pt x="175" y="122"/>
                    <a:pt x="175" y="122"/>
                  </a:cubicBezTo>
                  <a:cubicBezTo>
                    <a:pt x="175" y="122"/>
                    <a:pt x="179" y="126"/>
                    <a:pt x="177" y="126"/>
                  </a:cubicBezTo>
                  <a:cubicBezTo>
                    <a:pt x="175" y="127"/>
                    <a:pt x="173" y="129"/>
                    <a:pt x="173" y="130"/>
                  </a:cubicBezTo>
                  <a:cubicBezTo>
                    <a:pt x="172" y="131"/>
                    <a:pt x="172" y="132"/>
                    <a:pt x="171" y="132"/>
                  </a:cubicBezTo>
                  <a:cubicBezTo>
                    <a:pt x="170" y="133"/>
                    <a:pt x="168" y="133"/>
                    <a:pt x="168" y="134"/>
                  </a:cubicBezTo>
                  <a:cubicBezTo>
                    <a:pt x="168" y="134"/>
                    <a:pt x="168" y="137"/>
                    <a:pt x="168" y="137"/>
                  </a:cubicBezTo>
                  <a:cubicBezTo>
                    <a:pt x="164" y="142"/>
                    <a:pt x="164" y="142"/>
                    <a:pt x="164" y="142"/>
                  </a:cubicBezTo>
                  <a:cubicBezTo>
                    <a:pt x="160" y="146"/>
                    <a:pt x="160" y="146"/>
                    <a:pt x="160" y="146"/>
                  </a:cubicBezTo>
                  <a:cubicBezTo>
                    <a:pt x="160" y="146"/>
                    <a:pt x="160" y="149"/>
                    <a:pt x="159" y="149"/>
                  </a:cubicBezTo>
                  <a:cubicBezTo>
                    <a:pt x="158" y="149"/>
                    <a:pt x="153" y="151"/>
                    <a:pt x="152" y="152"/>
                  </a:cubicBezTo>
                  <a:cubicBezTo>
                    <a:pt x="152" y="152"/>
                    <a:pt x="148" y="154"/>
                    <a:pt x="147" y="154"/>
                  </a:cubicBezTo>
                  <a:cubicBezTo>
                    <a:pt x="146" y="154"/>
                    <a:pt x="148" y="157"/>
                    <a:pt x="146" y="154"/>
                  </a:cubicBezTo>
                  <a:cubicBezTo>
                    <a:pt x="144" y="151"/>
                    <a:pt x="145" y="153"/>
                    <a:pt x="144" y="149"/>
                  </a:cubicBezTo>
                  <a:cubicBezTo>
                    <a:pt x="142" y="145"/>
                    <a:pt x="142" y="148"/>
                    <a:pt x="142" y="145"/>
                  </a:cubicBezTo>
                  <a:cubicBezTo>
                    <a:pt x="142" y="143"/>
                    <a:pt x="142" y="145"/>
                    <a:pt x="142" y="143"/>
                  </a:cubicBezTo>
                  <a:cubicBezTo>
                    <a:pt x="142" y="140"/>
                    <a:pt x="143" y="142"/>
                    <a:pt x="141" y="139"/>
                  </a:cubicBezTo>
                  <a:cubicBezTo>
                    <a:pt x="140" y="136"/>
                    <a:pt x="140" y="137"/>
                    <a:pt x="138" y="135"/>
                  </a:cubicBezTo>
                  <a:cubicBezTo>
                    <a:pt x="136" y="133"/>
                    <a:pt x="135" y="135"/>
                    <a:pt x="136" y="132"/>
                  </a:cubicBezTo>
                  <a:cubicBezTo>
                    <a:pt x="137" y="129"/>
                    <a:pt x="137" y="132"/>
                    <a:pt x="137" y="129"/>
                  </a:cubicBezTo>
                  <a:cubicBezTo>
                    <a:pt x="138" y="126"/>
                    <a:pt x="137" y="125"/>
                    <a:pt x="139" y="124"/>
                  </a:cubicBezTo>
                  <a:cubicBezTo>
                    <a:pt x="141" y="123"/>
                    <a:pt x="142" y="122"/>
                    <a:pt x="142" y="121"/>
                  </a:cubicBezTo>
                  <a:cubicBezTo>
                    <a:pt x="142" y="119"/>
                    <a:pt x="142" y="118"/>
                    <a:pt x="142" y="117"/>
                  </a:cubicBezTo>
                  <a:cubicBezTo>
                    <a:pt x="141" y="116"/>
                    <a:pt x="139" y="114"/>
                    <a:pt x="139" y="113"/>
                  </a:cubicBezTo>
                  <a:cubicBezTo>
                    <a:pt x="139" y="112"/>
                    <a:pt x="139" y="113"/>
                    <a:pt x="137" y="111"/>
                  </a:cubicBezTo>
                  <a:cubicBezTo>
                    <a:pt x="136" y="109"/>
                    <a:pt x="135" y="108"/>
                    <a:pt x="135" y="108"/>
                  </a:cubicBezTo>
                  <a:cubicBezTo>
                    <a:pt x="135" y="108"/>
                    <a:pt x="135" y="103"/>
                    <a:pt x="135" y="101"/>
                  </a:cubicBezTo>
                  <a:cubicBezTo>
                    <a:pt x="135" y="99"/>
                    <a:pt x="134" y="102"/>
                    <a:pt x="135" y="99"/>
                  </a:cubicBezTo>
                  <a:cubicBezTo>
                    <a:pt x="135" y="96"/>
                    <a:pt x="135" y="94"/>
                    <a:pt x="135" y="94"/>
                  </a:cubicBezTo>
                  <a:cubicBezTo>
                    <a:pt x="135" y="94"/>
                    <a:pt x="132" y="92"/>
                    <a:pt x="131" y="92"/>
                  </a:cubicBezTo>
                  <a:cubicBezTo>
                    <a:pt x="129" y="92"/>
                    <a:pt x="129" y="94"/>
                    <a:pt x="127" y="93"/>
                  </a:cubicBezTo>
                  <a:cubicBezTo>
                    <a:pt x="125" y="91"/>
                    <a:pt x="126" y="90"/>
                    <a:pt x="125" y="89"/>
                  </a:cubicBezTo>
                  <a:cubicBezTo>
                    <a:pt x="124" y="89"/>
                    <a:pt x="123" y="89"/>
                    <a:pt x="122" y="90"/>
                  </a:cubicBezTo>
                  <a:cubicBezTo>
                    <a:pt x="121" y="91"/>
                    <a:pt x="118" y="91"/>
                    <a:pt x="116" y="91"/>
                  </a:cubicBezTo>
                  <a:cubicBezTo>
                    <a:pt x="114" y="92"/>
                    <a:pt x="113" y="92"/>
                    <a:pt x="110" y="92"/>
                  </a:cubicBezTo>
                  <a:cubicBezTo>
                    <a:pt x="108" y="92"/>
                    <a:pt x="104" y="93"/>
                    <a:pt x="102" y="92"/>
                  </a:cubicBezTo>
                  <a:cubicBezTo>
                    <a:pt x="100" y="91"/>
                    <a:pt x="100" y="92"/>
                    <a:pt x="99" y="90"/>
                  </a:cubicBezTo>
                  <a:cubicBezTo>
                    <a:pt x="98" y="88"/>
                    <a:pt x="99" y="88"/>
                    <a:pt x="97" y="87"/>
                  </a:cubicBezTo>
                  <a:cubicBezTo>
                    <a:pt x="95" y="86"/>
                    <a:pt x="94" y="87"/>
                    <a:pt x="94" y="85"/>
                  </a:cubicBezTo>
                  <a:cubicBezTo>
                    <a:pt x="94" y="82"/>
                    <a:pt x="95" y="83"/>
                    <a:pt x="93" y="81"/>
                  </a:cubicBezTo>
                  <a:cubicBezTo>
                    <a:pt x="92" y="79"/>
                    <a:pt x="94" y="82"/>
                    <a:pt x="92" y="79"/>
                  </a:cubicBezTo>
                  <a:cubicBezTo>
                    <a:pt x="89" y="76"/>
                    <a:pt x="88" y="79"/>
                    <a:pt x="89" y="76"/>
                  </a:cubicBezTo>
                  <a:cubicBezTo>
                    <a:pt x="90" y="74"/>
                    <a:pt x="91" y="75"/>
                    <a:pt x="91" y="73"/>
                  </a:cubicBezTo>
                  <a:cubicBezTo>
                    <a:pt x="91" y="70"/>
                    <a:pt x="95" y="74"/>
                    <a:pt x="92" y="68"/>
                  </a:cubicBezTo>
                  <a:cubicBezTo>
                    <a:pt x="90" y="63"/>
                    <a:pt x="89" y="64"/>
                    <a:pt x="92" y="60"/>
                  </a:cubicBezTo>
                  <a:cubicBezTo>
                    <a:pt x="94" y="55"/>
                    <a:pt x="97" y="54"/>
                    <a:pt x="98" y="53"/>
                  </a:cubicBezTo>
                  <a:cubicBezTo>
                    <a:pt x="98" y="52"/>
                    <a:pt x="99" y="50"/>
                    <a:pt x="100" y="49"/>
                  </a:cubicBezTo>
                  <a:cubicBezTo>
                    <a:pt x="101" y="48"/>
                    <a:pt x="100" y="48"/>
                    <a:pt x="102" y="48"/>
                  </a:cubicBezTo>
                  <a:cubicBezTo>
                    <a:pt x="104" y="48"/>
                    <a:pt x="107" y="47"/>
                    <a:pt x="108" y="46"/>
                  </a:cubicBezTo>
                  <a:cubicBezTo>
                    <a:pt x="109" y="45"/>
                    <a:pt x="111" y="42"/>
                    <a:pt x="112" y="42"/>
                  </a:cubicBezTo>
                  <a:cubicBezTo>
                    <a:pt x="113" y="42"/>
                    <a:pt x="113" y="42"/>
                    <a:pt x="115" y="42"/>
                  </a:cubicBezTo>
                  <a:cubicBezTo>
                    <a:pt x="117" y="41"/>
                    <a:pt x="117" y="41"/>
                    <a:pt x="119" y="41"/>
                  </a:cubicBezTo>
                  <a:cubicBezTo>
                    <a:pt x="120" y="41"/>
                    <a:pt x="117" y="42"/>
                    <a:pt x="121" y="41"/>
                  </a:cubicBezTo>
                  <a:cubicBezTo>
                    <a:pt x="125" y="40"/>
                    <a:pt x="124" y="40"/>
                    <a:pt x="125" y="40"/>
                  </a:cubicBezTo>
                  <a:cubicBezTo>
                    <a:pt x="126" y="40"/>
                    <a:pt x="126" y="41"/>
                    <a:pt x="127" y="41"/>
                  </a:cubicBezTo>
                  <a:cubicBezTo>
                    <a:pt x="129" y="41"/>
                    <a:pt x="129" y="38"/>
                    <a:pt x="129" y="41"/>
                  </a:cubicBezTo>
                  <a:cubicBezTo>
                    <a:pt x="129" y="45"/>
                    <a:pt x="128" y="46"/>
                    <a:pt x="130" y="46"/>
                  </a:cubicBezTo>
                  <a:cubicBezTo>
                    <a:pt x="133" y="47"/>
                    <a:pt x="130" y="47"/>
                    <a:pt x="133" y="47"/>
                  </a:cubicBezTo>
                  <a:cubicBezTo>
                    <a:pt x="136" y="47"/>
                    <a:pt x="135" y="47"/>
                    <a:pt x="137" y="48"/>
                  </a:cubicBezTo>
                  <a:cubicBezTo>
                    <a:pt x="138" y="48"/>
                    <a:pt x="139" y="49"/>
                    <a:pt x="141" y="49"/>
                  </a:cubicBezTo>
                  <a:cubicBezTo>
                    <a:pt x="143" y="49"/>
                    <a:pt x="140" y="52"/>
                    <a:pt x="143" y="49"/>
                  </a:cubicBezTo>
                  <a:cubicBezTo>
                    <a:pt x="146" y="46"/>
                    <a:pt x="141" y="46"/>
                    <a:pt x="146" y="46"/>
                  </a:cubicBezTo>
                  <a:cubicBezTo>
                    <a:pt x="151" y="47"/>
                    <a:pt x="152" y="48"/>
                    <a:pt x="153" y="48"/>
                  </a:cubicBezTo>
                  <a:cubicBezTo>
                    <a:pt x="154" y="47"/>
                    <a:pt x="154" y="48"/>
                    <a:pt x="156" y="47"/>
                  </a:cubicBezTo>
                  <a:cubicBezTo>
                    <a:pt x="159" y="46"/>
                    <a:pt x="159" y="46"/>
                    <a:pt x="160" y="46"/>
                  </a:cubicBezTo>
                  <a:cubicBezTo>
                    <a:pt x="161" y="47"/>
                    <a:pt x="161" y="49"/>
                    <a:pt x="162" y="47"/>
                  </a:cubicBezTo>
                  <a:cubicBezTo>
                    <a:pt x="163" y="45"/>
                    <a:pt x="165" y="45"/>
                    <a:pt x="162" y="44"/>
                  </a:cubicBezTo>
                  <a:cubicBezTo>
                    <a:pt x="159" y="42"/>
                    <a:pt x="158" y="44"/>
                    <a:pt x="158" y="42"/>
                  </a:cubicBezTo>
                  <a:cubicBezTo>
                    <a:pt x="157" y="40"/>
                    <a:pt x="160" y="41"/>
                    <a:pt x="157" y="40"/>
                  </a:cubicBezTo>
                  <a:cubicBezTo>
                    <a:pt x="154" y="40"/>
                    <a:pt x="155" y="40"/>
                    <a:pt x="153" y="39"/>
                  </a:cubicBezTo>
                  <a:cubicBezTo>
                    <a:pt x="151" y="38"/>
                    <a:pt x="149" y="41"/>
                    <a:pt x="148" y="39"/>
                  </a:cubicBezTo>
                  <a:cubicBezTo>
                    <a:pt x="147" y="37"/>
                    <a:pt x="143" y="41"/>
                    <a:pt x="147" y="37"/>
                  </a:cubicBezTo>
                  <a:cubicBezTo>
                    <a:pt x="151" y="34"/>
                    <a:pt x="149" y="32"/>
                    <a:pt x="152" y="33"/>
                  </a:cubicBezTo>
                  <a:cubicBezTo>
                    <a:pt x="155" y="34"/>
                    <a:pt x="154" y="36"/>
                    <a:pt x="155" y="35"/>
                  </a:cubicBezTo>
                  <a:cubicBezTo>
                    <a:pt x="157" y="33"/>
                    <a:pt x="160" y="32"/>
                    <a:pt x="157" y="30"/>
                  </a:cubicBezTo>
                  <a:cubicBezTo>
                    <a:pt x="154" y="28"/>
                    <a:pt x="156" y="29"/>
                    <a:pt x="153" y="28"/>
                  </a:cubicBezTo>
                  <a:cubicBezTo>
                    <a:pt x="150" y="26"/>
                    <a:pt x="147" y="33"/>
                    <a:pt x="146" y="32"/>
                  </a:cubicBezTo>
                  <a:cubicBezTo>
                    <a:pt x="145" y="31"/>
                    <a:pt x="144" y="30"/>
                    <a:pt x="143" y="31"/>
                  </a:cubicBezTo>
                  <a:cubicBezTo>
                    <a:pt x="142" y="31"/>
                    <a:pt x="142" y="34"/>
                    <a:pt x="142" y="36"/>
                  </a:cubicBezTo>
                  <a:cubicBezTo>
                    <a:pt x="142" y="38"/>
                    <a:pt x="143" y="38"/>
                    <a:pt x="140" y="37"/>
                  </a:cubicBezTo>
                  <a:cubicBezTo>
                    <a:pt x="137" y="35"/>
                    <a:pt x="144" y="36"/>
                    <a:pt x="137" y="33"/>
                  </a:cubicBezTo>
                  <a:cubicBezTo>
                    <a:pt x="130" y="31"/>
                    <a:pt x="128" y="31"/>
                    <a:pt x="127" y="32"/>
                  </a:cubicBezTo>
                  <a:cubicBezTo>
                    <a:pt x="126" y="33"/>
                    <a:pt x="125" y="33"/>
                    <a:pt x="124" y="34"/>
                  </a:cubicBezTo>
                  <a:cubicBezTo>
                    <a:pt x="123" y="35"/>
                    <a:pt x="126" y="36"/>
                    <a:pt x="123" y="35"/>
                  </a:cubicBezTo>
                  <a:cubicBezTo>
                    <a:pt x="120" y="33"/>
                    <a:pt x="118" y="35"/>
                    <a:pt x="118" y="35"/>
                  </a:cubicBezTo>
                  <a:cubicBezTo>
                    <a:pt x="118" y="35"/>
                    <a:pt x="117" y="35"/>
                    <a:pt x="116" y="36"/>
                  </a:cubicBezTo>
                  <a:cubicBezTo>
                    <a:pt x="114" y="37"/>
                    <a:pt x="112" y="38"/>
                    <a:pt x="111" y="37"/>
                  </a:cubicBezTo>
                  <a:cubicBezTo>
                    <a:pt x="109" y="37"/>
                    <a:pt x="106" y="38"/>
                    <a:pt x="109" y="34"/>
                  </a:cubicBezTo>
                  <a:cubicBezTo>
                    <a:pt x="111" y="31"/>
                    <a:pt x="109" y="33"/>
                    <a:pt x="113" y="31"/>
                  </a:cubicBezTo>
                  <a:cubicBezTo>
                    <a:pt x="117" y="30"/>
                    <a:pt x="123" y="29"/>
                    <a:pt x="118" y="28"/>
                  </a:cubicBezTo>
                  <a:cubicBezTo>
                    <a:pt x="113" y="27"/>
                    <a:pt x="121" y="27"/>
                    <a:pt x="114" y="24"/>
                  </a:cubicBezTo>
                  <a:cubicBezTo>
                    <a:pt x="107" y="21"/>
                    <a:pt x="107" y="25"/>
                    <a:pt x="107" y="21"/>
                  </a:cubicBezTo>
                  <a:cubicBezTo>
                    <a:pt x="108" y="16"/>
                    <a:pt x="107" y="16"/>
                    <a:pt x="106" y="16"/>
                  </a:cubicBezTo>
                  <a:cubicBezTo>
                    <a:pt x="104" y="16"/>
                    <a:pt x="100" y="17"/>
                    <a:pt x="98" y="18"/>
                  </a:cubicBezTo>
                  <a:cubicBezTo>
                    <a:pt x="97" y="18"/>
                    <a:pt x="99" y="19"/>
                    <a:pt x="96" y="17"/>
                  </a:cubicBezTo>
                  <a:cubicBezTo>
                    <a:pt x="92" y="15"/>
                    <a:pt x="91" y="18"/>
                    <a:pt x="92" y="15"/>
                  </a:cubicBezTo>
                  <a:cubicBezTo>
                    <a:pt x="94" y="13"/>
                    <a:pt x="94" y="12"/>
                    <a:pt x="96" y="11"/>
                  </a:cubicBezTo>
                  <a:cubicBezTo>
                    <a:pt x="98" y="9"/>
                    <a:pt x="97" y="3"/>
                    <a:pt x="102" y="5"/>
                  </a:cubicBezTo>
                  <a:cubicBezTo>
                    <a:pt x="106" y="8"/>
                    <a:pt x="105" y="7"/>
                    <a:pt x="108" y="7"/>
                  </a:cubicBezTo>
                  <a:cubicBezTo>
                    <a:pt x="112" y="7"/>
                    <a:pt x="114" y="7"/>
                    <a:pt x="114" y="6"/>
                  </a:cubicBezTo>
                  <a:cubicBezTo>
                    <a:pt x="114" y="5"/>
                    <a:pt x="109" y="3"/>
                    <a:pt x="109" y="3"/>
                  </a:cubicBezTo>
                  <a:cubicBezTo>
                    <a:pt x="109" y="3"/>
                    <a:pt x="108" y="4"/>
                    <a:pt x="109" y="3"/>
                  </a:cubicBezTo>
                  <a:cubicBezTo>
                    <a:pt x="109" y="2"/>
                    <a:pt x="110" y="1"/>
                    <a:pt x="110" y="1"/>
                  </a:cubicBezTo>
                  <a:cubicBezTo>
                    <a:pt x="109" y="0"/>
                    <a:pt x="109" y="0"/>
                    <a:pt x="109" y="0"/>
                  </a:cubicBezTo>
                  <a:cubicBezTo>
                    <a:pt x="109" y="0"/>
                    <a:pt x="96" y="0"/>
                    <a:pt x="9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6" name="Freeform 36"/>
            <p:cNvSpPr/>
            <p:nvPr/>
          </p:nvSpPr>
          <p:spPr bwMode="auto">
            <a:xfrm>
              <a:off x="8729663" y="4613275"/>
              <a:ext cx="141288" cy="168275"/>
            </a:xfrm>
            <a:custGeom>
              <a:avLst/>
              <a:gdLst>
                <a:gd name="T0" fmla="*/ 45 w 65"/>
                <a:gd name="T1" fmla="*/ 5 h 77"/>
                <a:gd name="T2" fmla="*/ 45 w 65"/>
                <a:gd name="T3" fmla="*/ 28 h 77"/>
                <a:gd name="T4" fmla="*/ 25 w 65"/>
                <a:gd name="T5" fmla="*/ 45 h 77"/>
                <a:gd name="T6" fmla="*/ 1 w 65"/>
                <a:gd name="T7" fmla="*/ 64 h 77"/>
                <a:gd name="T8" fmla="*/ 65 w 65"/>
                <a:gd name="T9" fmla="*/ 77 h 77"/>
                <a:gd name="T10" fmla="*/ 65 w 65"/>
                <a:gd name="T11" fmla="*/ 0 h 77"/>
                <a:gd name="T12" fmla="*/ 45 w 65"/>
                <a:gd name="T13" fmla="*/ 5 h 77"/>
              </a:gdLst>
              <a:ahLst/>
              <a:cxnLst>
                <a:cxn ang="0">
                  <a:pos x="T0" y="T1"/>
                </a:cxn>
                <a:cxn ang="0">
                  <a:pos x="T2" y="T3"/>
                </a:cxn>
                <a:cxn ang="0">
                  <a:pos x="T4" y="T5"/>
                </a:cxn>
                <a:cxn ang="0">
                  <a:pos x="T6" y="T7"/>
                </a:cxn>
                <a:cxn ang="0">
                  <a:pos x="T8" y="T9"/>
                </a:cxn>
                <a:cxn ang="0">
                  <a:pos x="T10" y="T11"/>
                </a:cxn>
                <a:cxn ang="0">
                  <a:pos x="T12" y="T13"/>
                </a:cxn>
              </a:cxnLst>
              <a:rect l="0" t="0" r="r" b="b"/>
              <a:pathLst>
                <a:path w="65" h="77">
                  <a:moveTo>
                    <a:pt x="45" y="5"/>
                  </a:moveTo>
                  <a:cubicBezTo>
                    <a:pt x="45" y="28"/>
                    <a:pt x="45" y="28"/>
                    <a:pt x="45" y="28"/>
                  </a:cubicBezTo>
                  <a:cubicBezTo>
                    <a:pt x="45" y="28"/>
                    <a:pt x="39" y="40"/>
                    <a:pt x="25" y="45"/>
                  </a:cubicBezTo>
                  <a:cubicBezTo>
                    <a:pt x="12" y="49"/>
                    <a:pt x="0" y="56"/>
                    <a:pt x="1" y="64"/>
                  </a:cubicBezTo>
                  <a:cubicBezTo>
                    <a:pt x="2" y="71"/>
                    <a:pt x="18" y="77"/>
                    <a:pt x="65" y="77"/>
                  </a:cubicBezTo>
                  <a:cubicBezTo>
                    <a:pt x="65" y="0"/>
                    <a:pt x="65" y="0"/>
                    <a:pt x="65" y="0"/>
                  </a:cubicBezTo>
                  <a:lnTo>
                    <a:pt x="45"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7" name="Freeform 37"/>
            <p:cNvSpPr/>
            <p:nvPr/>
          </p:nvSpPr>
          <p:spPr bwMode="auto">
            <a:xfrm>
              <a:off x="8855075" y="4613275"/>
              <a:ext cx="134938" cy="168275"/>
            </a:xfrm>
            <a:custGeom>
              <a:avLst/>
              <a:gdLst>
                <a:gd name="T0" fmla="*/ 14 w 62"/>
                <a:gd name="T1" fmla="*/ 5 h 77"/>
                <a:gd name="T2" fmla="*/ 14 w 62"/>
                <a:gd name="T3" fmla="*/ 28 h 77"/>
                <a:gd name="T4" fmla="*/ 32 w 62"/>
                <a:gd name="T5" fmla="*/ 45 h 77"/>
                <a:gd name="T6" fmla="*/ 61 w 62"/>
                <a:gd name="T7" fmla="*/ 64 h 77"/>
                <a:gd name="T8" fmla="*/ 0 w 62"/>
                <a:gd name="T9" fmla="*/ 77 h 77"/>
                <a:gd name="T10" fmla="*/ 0 w 62"/>
                <a:gd name="T11" fmla="*/ 0 h 77"/>
                <a:gd name="T12" fmla="*/ 14 w 62"/>
                <a:gd name="T13" fmla="*/ 5 h 77"/>
              </a:gdLst>
              <a:ahLst/>
              <a:cxnLst>
                <a:cxn ang="0">
                  <a:pos x="T0" y="T1"/>
                </a:cxn>
                <a:cxn ang="0">
                  <a:pos x="T2" y="T3"/>
                </a:cxn>
                <a:cxn ang="0">
                  <a:pos x="T4" y="T5"/>
                </a:cxn>
                <a:cxn ang="0">
                  <a:pos x="T6" y="T7"/>
                </a:cxn>
                <a:cxn ang="0">
                  <a:pos x="T8" y="T9"/>
                </a:cxn>
                <a:cxn ang="0">
                  <a:pos x="T10" y="T11"/>
                </a:cxn>
                <a:cxn ang="0">
                  <a:pos x="T12" y="T13"/>
                </a:cxn>
              </a:cxnLst>
              <a:rect l="0" t="0" r="r" b="b"/>
              <a:pathLst>
                <a:path w="62" h="77">
                  <a:moveTo>
                    <a:pt x="14" y="5"/>
                  </a:moveTo>
                  <a:cubicBezTo>
                    <a:pt x="14" y="28"/>
                    <a:pt x="14" y="28"/>
                    <a:pt x="14" y="28"/>
                  </a:cubicBezTo>
                  <a:cubicBezTo>
                    <a:pt x="14" y="28"/>
                    <a:pt x="19" y="40"/>
                    <a:pt x="32" y="45"/>
                  </a:cubicBezTo>
                  <a:cubicBezTo>
                    <a:pt x="46" y="49"/>
                    <a:pt x="62" y="56"/>
                    <a:pt x="61" y="64"/>
                  </a:cubicBezTo>
                  <a:cubicBezTo>
                    <a:pt x="60" y="71"/>
                    <a:pt x="34" y="77"/>
                    <a:pt x="0" y="77"/>
                  </a:cubicBezTo>
                  <a:cubicBezTo>
                    <a:pt x="0" y="0"/>
                    <a:pt x="0" y="0"/>
                    <a:pt x="0" y="0"/>
                  </a:cubicBezTo>
                  <a:lnTo>
                    <a:pt x="1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8" name="Freeform 38"/>
            <p:cNvSpPr/>
            <p:nvPr/>
          </p:nvSpPr>
          <p:spPr bwMode="auto">
            <a:xfrm>
              <a:off x="8618538" y="4127500"/>
              <a:ext cx="500063" cy="503238"/>
            </a:xfrm>
            <a:custGeom>
              <a:avLst/>
              <a:gdLst>
                <a:gd name="T0" fmla="*/ 169 w 230"/>
                <a:gd name="T1" fmla="*/ 12 h 231"/>
                <a:gd name="T2" fmla="*/ 215 w 230"/>
                <a:gd name="T3" fmla="*/ 103 h 231"/>
                <a:gd name="T4" fmla="*/ 102 w 230"/>
                <a:gd name="T5" fmla="*/ 216 h 231"/>
                <a:gd name="T6" fmla="*/ 12 w 230"/>
                <a:gd name="T7" fmla="*/ 171 h 231"/>
                <a:gd name="T8" fmla="*/ 0 w 230"/>
                <a:gd name="T9" fmla="*/ 181 h 231"/>
                <a:gd name="T10" fmla="*/ 102 w 230"/>
                <a:gd name="T11" fmla="*/ 231 h 231"/>
                <a:gd name="T12" fmla="*/ 230 w 230"/>
                <a:gd name="T13" fmla="*/ 103 h 231"/>
                <a:gd name="T14" fmla="*/ 178 w 230"/>
                <a:gd name="T15" fmla="*/ 0 h 231"/>
                <a:gd name="T16" fmla="*/ 169 w 230"/>
                <a:gd name="T17"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1">
                  <a:moveTo>
                    <a:pt x="169" y="12"/>
                  </a:moveTo>
                  <a:cubicBezTo>
                    <a:pt x="197" y="32"/>
                    <a:pt x="215" y="65"/>
                    <a:pt x="215" y="103"/>
                  </a:cubicBezTo>
                  <a:cubicBezTo>
                    <a:pt x="215" y="165"/>
                    <a:pt x="165" y="216"/>
                    <a:pt x="102" y="216"/>
                  </a:cubicBezTo>
                  <a:cubicBezTo>
                    <a:pt x="65" y="216"/>
                    <a:pt x="33" y="198"/>
                    <a:pt x="12" y="171"/>
                  </a:cubicBezTo>
                  <a:cubicBezTo>
                    <a:pt x="0" y="181"/>
                    <a:pt x="0" y="181"/>
                    <a:pt x="0" y="181"/>
                  </a:cubicBezTo>
                  <a:cubicBezTo>
                    <a:pt x="24" y="211"/>
                    <a:pt x="61" y="231"/>
                    <a:pt x="102" y="231"/>
                  </a:cubicBezTo>
                  <a:cubicBezTo>
                    <a:pt x="173" y="231"/>
                    <a:pt x="230" y="174"/>
                    <a:pt x="230" y="103"/>
                  </a:cubicBezTo>
                  <a:cubicBezTo>
                    <a:pt x="230" y="61"/>
                    <a:pt x="210" y="23"/>
                    <a:pt x="178" y="0"/>
                  </a:cubicBezTo>
                  <a:lnTo>
                    <a:pt x="169"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9" name="Freeform 39"/>
            <p:cNvSpPr>
              <a:spLocks noEditPoints="1"/>
            </p:cNvSpPr>
            <p:nvPr/>
          </p:nvSpPr>
          <p:spPr bwMode="auto">
            <a:xfrm>
              <a:off x="8621713" y="4137025"/>
              <a:ext cx="442913" cy="441325"/>
            </a:xfrm>
            <a:custGeom>
              <a:avLst/>
              <a:gdLst>
                <a:gd name="T0" fmla="*/ 102 w 203"/>
                <a:gd name="T1" fmla="*/ 203 h 203"/>
                <a:gd name="T2" fmla="*/ 203 w 203"/>
                <a:gd name="T3" fmla="*/ 101 h 203"/>
                <a:gd name="T4" fmla="*/ 102 w 203"/>
                <a:gd name="T5" fmla="*/ 0 h 203"/>
                <a:gd name="T6" fmla="*/ 102 w 203"/>
                <a:gd name="T7" fmla="*/ 5 h 203"/>
                <a:gd name="T8" fmla="*/ 198 w 203"/>
                <a:gd name="T9" fmla="*/ 101 h 203"/>
                <a:gd name="T10" fmla="*/ 102 w 203"/>
                <a:gd name="T11" fmla="*/ 198 h 203"/>
                <a:gd name="T12" fmla="*/ 102 w 203"/>
                <a:gd name="T13" fmla="*/ 203 h 203"/>
                <a:gd name="T14" fmla="*/ 102 w 203"/>
                <a:gd name="T15" fmla="*/ 0 h 203"/>
                <a:gd name="T16" fmla="*/ 0 w 203"/>
                <a:gd name="T17" fmla="*/ 101 h 203"/>
                <a:gd name="T18" fmla="*/ 102 w 203"/>
                <a:gd name="T19" fmla="*/ 203 h 203"/>
                <a:gd name="T20" fmla="*/ 102 w 203"/>
                <a:gd name="T21" fmla="*/ 203 h 203"/>
                <a:gd name="T22" fmla="*/ 102 w 203"/>
                <a:gd name="T23" fmla="*/ 198 h 203"/>
                <a:gd name="T24" fmla="*/ 102 w 203"/>
                <a:gd name="T25" fmla="*/ 198 h 203"/>
                <a:gd name="T26" fmla="*/ 102 w 203"/>
                <a:gd name="T27" fmla="*/ 198 h 203"/>
                <a:gd name="T28" fmla="*/ 5 w 203"/>
                <a:gd name="T29" fmla="*/ 101 h 203"/>
                <a:gd name="T30" fmla="*/ 102 w 203"/>
                <a:gd name="T31" fmla="*/ 5 h 203"/>
                <a:gd name="T32" fmla="*/ 102 w 203"/>
                <a:gd name="T33" fmla="*/ 5 h 203"/>
                <a:gd name="T34" fmla="*/ 102 w 203"/>
                <a:gd name="T35"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203">
                  <a:moveTo>
                    <a:pt x="102" y="203"/>
                  </a:moveTo>
                  <a:cubicBezTo>
                    <a:pt x="158" y="203"/>
                    <a:pt x="203" y="157"/>
                    <a:pt x="203" y="101"/>
                  </a:cubicBezTo>
                  <a:cubicBezTo>
                    <a:pt x="203" y="45"/>
                    <a:pt x="158" y="0"/>
                    <a:pt x="102" y="0"/>
                  </a:cubicBezTo>
                  <a:cubicBezTo>
                    <a:pt x="102" y="5"/>
                    <a:pt x="102" y="5"/>
                    <a:pt x="102" y="5"/>
                  </a:cubicBezTo>
                  <a:cubicBezTo>
                    <a:pt x="155" y="5"/>
                    <a:pt x="198" y="48"/>
                    <a:pt x="198" y="101"/>
                  </a:cubicBezTo>
                  <a:cubicBezTo>
                    <a:pt x="198" y="155"/>
                    <a:pt x="155" y="198"/>
                    <a:pt x="102" y="198"/>
                  </a:cubicBezTo>
                  <a:lnTo>
                    <a:pt x="102" y="203"/>
                  </a:lnTo>
                  <a:close/>
                  <a:moveTo>
                    <a:pt x="102" y="0"/>
                  </a:moveTo>
                  <a:cubicBezTo>
                    <a:pt x="46" y="0"/>
                    <a:pt x="0" y="45"/>
                    <a:pt x="0" y="101"/>
                  </a:cubicBezTo>
                  <a:cubicBezTo>
                    <a:pt x="0" y="157"/>
                    <a:pt x="46" y="203"/>
                    <a:pt x="102" y="203"/>
                  </a:cubicBezTo>
                  <a:cubicBezTo>
                    <a:pt x="102" y="203"/>
                    <a:pt x="102" y="203"/>
                    <a:pt x="102" y="203"/>
                  </a:cubicBezTo>
                  <a:cubicBezTo>
                    <a:pt x="102" y="198"/>
                    <a:pt x="102" y="198"/>
                    <a:pt x="102" y="198"/>
                  </a:cubicBezTo>
                  <a:cubicBezTo>
                    <a:pt x="102" y="198"/>
                    <a:pt x="102" y="198"/>
                    <a:pt x="102" y="198"/>
                  </a:cubicBezTo>
                  <a:cubicBezTo>
                    <a:pt x="102" y="198"/>
                    <a:pt x="102" y="198"/>
                    <a:pt x="102" y="198"/>
                  </a:cubicBezTo>
                  <a:cubicBezTo>
                    <a:pt x="48" y="198"/>
                    <a:pt x="5" y="155"/>
                    <a:pt x="5" y="101"/>
                  </a:cubicBezTo>
                  <a:cubicBezTo>
                    <a:pt x="5" y="48"/>
                    <a:pt x="48" y="5"/>
                    <a:pt x="102" y="5"/>
                  </a:cubicBezTo>
                  <a:cubicBezTo>
                    <a:pt x="102" y="5"/>
                    <a:pt x="102" y="5"/>
                    <a:pt x="102" y="5"/>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0" name="Freeform 40"/>
            <p:cNvSpPr/>
            <p:nvPr/>
          </p:nvSpPr>
          <p:spPr bwMode="auto">
            <a:xfrm>
              <a:off x="8610600" y="4144963"/>
              <a:ext cx="496888" cy="433388"/>
            </a:xfrm>
            <a:custGeom>
              <a:avLst/>
              <a:gdLst>
                <a:gd name="T0" fmla="*/ 65 w 228"/>
                <a:gd name="T1" fmla="*/ 15 h 199"/>
                <a:gd name="T2" fmla="*/ 61 w 228"/>
                <a:gd name="T3" fmla="*/ 23 h 199"/>
                <a:gd name="T4" fmla="*/ 57 w 228"/>
                <a:gd name="T5" fmla="*/ 29 h 199"/>
                <a:gd name="T6" fmla="*/ 54 w 228"/>
                <a:gd name="T7" fmla="*/ 26 h 199"/>
                <a:gd name="T8" fmla="*/ 52 w 228"/>
                <a:gd name="T9" fmla="*/ 32 h 199"/>
                <a:gd name="T10" fmla="*/ 42 w 228"/>
                <a:gd name="T11" fmla="*/ 34 h 199"/>
                <a:gd name="T12" fmla="*/ 36 w 228"/>
                <a:gd name="T13" fmla="*/ 41 h 199"/>
                <a:gd name="T14" fmla="*/ 27 w 228"/>
                <a:gd name="T15" fmla="*/ 53 h 199"/>
                <a:gd name="T16" fmla="*/ 21 w 228"/>
                <a:gd name="T17" fmla="*/ 61 h 199"/>
                <a:gd name="T18" fmla="*/ 27 w 228"/>
                <a:gd name="T19" fmla="*/ 67 h 199"/>
                <a:gd name="T20" fmla="*/ 27 w 228"/>
                <a:gd name="T21" fmla="*/ 70 h 199"/>
                <a:gd name="T22" fmla="*/ 22 w 228"/>
                <a:gd name="T23" fmla="*/ 65 h 199"/>
                <a:gd name="T24" fmla="*/ 18 w 228"/>
                <a:gd name="T25" fmla="*/ 60 h 199"/>
                <a:gd name="T26" fmla="*/ 16 w 228"/>
                <a:gd name="T27" fmla="*/ 69 h 199"/>
                <a:gd name="T28" fmla="*/ 17 w 228"/>
                <a:gd name="T29" fmla="*/ 83 h 199"/>
                <a:gd name="T30" fmla="*/ 24 w 228"/>
                <a:gd name="T31" fmla="*/ 80 h 199"/>
                <a:gd name="T32" fmla="*/ 32 w 228"/>
                <a:gd name="T33" fmla="*/ 88 h 199"/>
                <a:gd name="T34" fmla="*/ 41 w 228"/>
                <a:gd name="T35" fmla="*/ 98 h 199"/>
                <a:gd name="T36" fmla="*/ 50 w 228"/>
                <a:gd name="T37" fmla="*/ 105 h 199"/>
                <a:gd name="T38" fmla="*/ 61 w 228"/>
                <a:gd name="T39" fmla="*/ 117 h 199"/>
                <a:gd name="T40" fmla="*/ 58 w 228"/>
                <a:gd name="T41" fmla="*/ 134 h 199"/>
                <a:gd name="T42" fmla="*/ 49 w 228"/>
                <a:gd name="T43" fmla="*/ 155 h 199"/>
                <a:gd name="T44" fmla="*/ 52 w 228"/>
                <a:gd name="T45" fmla="*/ 170 h 199"/>
                <a:gd name="T46" fmla="*/ 46 w 228"/>
                <a:gd name="T47" fmla="*/ 171 h 199"/>
                <a:gd name="T48" fmla="*/ 32 w 228"/>
                <a:gd name="T49" fmla="*/ 148 h 199"/>
                <a:gd name="T50" fmla="*/ 16 w 228"/>
                <a:gd name="T51" fmla="*/ 113 h 199"/>
                <a:gd name="T52" fmla="*/ 11 w 228"/>
                <a:gd name="T53" fmla="*/ 87 h 199"/>
                <a:gd name="T54" fmla="*/ 73 w 228"/>
                <a:gd name="T55" fmla="*/ 183 h 199"/>
                <a:gd name="T56" fmla="*/ 89 w 228"/>
                <a:gd name="T57" fmla="*/ 181 h 199"/>
                <a:gd name="T58" fmla="*/ 110 w 228"/>
                <a:gd name="T59" fmla="*/ 178 h 199"/>
                <a:gd name="T60" fmla="*/ 108 w 228"/>
                <a:gd name="T61" fmla="*/ 187 h 199"/>
                <a:gd name="T62" fmla="*/ 121 w 228"/>
                <a:gd name="T63" fmla="*/ 186 h 199"/>
                <a:gd name="T64" fmla="*/ 139 w 228"/>
                <a:gd name="T65" fmla="*/ 184 h 199"/>
                <a:gd name="T66" fmla="*/ 137 w 228"/>
                <a:gd name="T67" fmla="*/ 3 h 199"/>
                <a:gd name="T68" fmla="*/ 197 w 228"/>
                <a:gd name="T69" fmla="*/ 64 h 199"/>
                <a:gd name="T70" fmla="*/ 189 w 228"/>
                <a:gd name="T71" fmla="*/ 58 h 199"/>
                <a:gd name="T72" fmla="*/ 181 w 228"/>
                <a:gd name="T73" fmla="*/ 74 h 199"/>
                <a:gd name="T74" fmla="*/ 170 w 228"/>
                <a:gd name="T75" fmla="*/ 59 h 199"/>
                <a:gd name="T76" fmla="*/ 174 w 228"/>
                <a:gd name="T77" fmla="*/ 75 h 199"/>
                <a:gd name="T78" fmla="*/ 186 w 228"/>
                <a:gd name="T79" fmla="*/ 79 h 199"/>
                <a:gd name="T80" fmla="*/ 181 w 228"/>
                <a:gd name="T81" fmla="*/ 100 h 199"/>
                <a:gd name="T82" fmla="*/ 175 w 228"/>
                <a:gd name="T83" fmla="*/ 122 h 199"/>
                <a:gd name="T84" fmla="*/ 168 w 228"/>
                <a:gd name="T85" fmla="*/ 137 h 199"/>
                <a:gd name="T86" fmla="*/ 147 w 228"/>
                <a:gd name="T87" fmla="*/ 154 h 199"/>
                <a:gd name="T88" fmla="*/ 141 w 228"/>
                <a:gd name="T89" fmla="*/ 139 h 199"/>
                <a:gd name="T90" fmla="*/ 142 w 228"/>
                <a:gd name="T91" fmla="*/ 121 h 199"/>
                <a:gd name="T92" fmla="*/ 135 w 228"/>
                <a:gd name="T93" fmla="*/ 101 h 199"/>
                <a:gd name="T94" fmla="*/ 125 w 228"/>
                <a:gd name="T95" fmla="*/ 89 h 199"/>
                <a:gd name="T96" fmla="*/ 99 w 228"/>
                <a:gd name="T97" fmla="*/ 90 h 199"/>
                <a:gd name="T98" fmla="*/ 89 w 228"/>
                <a:gd name="T99" fmla="*/ 76 h 199"/>
                <a:gd name="T100" fmla="*/ 100 w 228"/>
                <a:gd name="T101" fmla="*/ 49 h 199"/>
                <a:gd name="T102" fmla="*/ 119 w 228"/>
                <a:gd name="T103" fmla="*/ 41 h 199"/>
                <a:gd name="T104" fmla="*/ 130 w 228"/>
                <a:gd name="T105" fmla="*/ 46 h 199"/>
                <a:gd name="T106" fmla="*/ 146 w 228"/>
                <a:gd name="T107" fmla="*/ 46 h 199"/>
                <a:gd name="T108" fmla="*/ 162 w 228"/>
                <a:gd name="T109" fmla="*/ 44 h 199"/>
                <a:gd name="T110" fmla="*/ 147 w 228"/>
                <a:gd name="T111" fmla="*/ 37 h 199"/>
                <a:gd name="T112" fmla="*/ 146 w 228"/>
                <a:gd name="T113" fmla="*/ 32 h 199"/>
                <a:gd name="T114" fmla="*/ 127 w 228"/>
                <a:gd name="T115" fmla="*/ 32 h 199"/>
                <a:gd name="T116" fmla="*/ 111 w 228"/>
                <a:gd name="T117" fmla="*/ 37 h 199"/>
                <a:gd name="T118" fmla="*/ 107 w 228"/>
                <a:gd name="T119" fmla="*/ 21 h 199"/>
                <a:gd name="T120" fmla="*/ 96 w 228"/>
                <a:gd name="T121" fmla="*/ 11 h 199"/>
                <a:gd name="T122" fmla="*/ 109 w 228"/>
                <a:gd name="T123"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 h="199">
                  <a:moveTo>
                    <a:pt x="92" y="0"/>
                  </a:moveTo>
                  <a:cubicBezTo>
                    <a:pt x="92" y="0"/>
                    <a:pt x="58" y="5"/>
                    <a:pt x="35" y="31"/>
                  </a:cubicBezTo>
                  <a:cubicBezTo>
                    <a:pt x="35" y="31"/>
                    <a:pt x="53" y="13"/>
                    <a:pt x="64" y="13"/>
                  </a:cubicBezTo>
                  <a:cubicBezTo>
                    <a:pt x="66" y="14"/>
                    <a:pt x="66" y="14"/>
                    <a:pt x="66" y="14"/>
                  </a:cubicBezTo>
                  <a:cubicBezTo>
                    <a:pt x="66" y="14"/>
                    <a:pt x="66" y="15"/>
                    <a:pt x="65" y="15"/>
                  </a:cubicBezTo>
                  <a:cubicBezTo>
                    <a:pt x="65" y="16"/>
                    <a:pt x="64" y="17"/>
                    <a:pt x="64" y="18"/>
                  </a:cubicBezTo>
                  <a:cubicBezTo>
                    <a:pt x="64" y="18"/>
                    <a:pt x="64" y="20"/>
                    <a:pt x="64" y="20"/>
                  </a:cubicBezTo>
                  <a:cubicBezTo>
                    <a:pt x="63" y="21"/>
                    <a:pt x="63" y="21"/>
                    <a:pt x="63" y="21"/>
                  </a:cubicBezTo>
                  <a:cubicBezTo>
                    <a:pt x="63" y="21"/>
                    <a:pt x="62" y="21"/>
                    <a:pt x="62" y="22"/>
                  </a:cubicBezTo>
                  <a:cubicBezTo>
                    <a:pt x="62" y="22"/>
                    <a:pt x="61" y="22"/>
                    <a:pt x="61" y="23"/>
                  </a:cubicBezTo>
                  <a:cubicBezTo>
                    <a:pt x="61" y="24"/>
                    <a:pt x="61" y="25"/>
                    <a:pt x="61" y="25"/>
                  </a:cubicBezTo>
                  <a:cubicBezTo>
                    <a:pt x="62" y="27"/>
                    <a:pt x="62" y="27"/>
                    <a:pt x="62" y="27"/>
                  </a:cubicBezTo>
                  <a:cubicBezTo>
                    <a:pt x="61" y="28"/>
                    <a:pt x="61" y="28"/>
                    <a:pt x="61" y="28"/>
                  </a:cubicBezTo>
                  <a:cubicBezTo>
                    <a:pt x="59" y="29"/>
                    <a:pt x="59" y="29"/>
                    <a:pt x="59" y="29"/>
                  </a:cubicBezTo>
                  <a:cubicBezTo>
                    <a:pt x="59" y="29"/>
                    <a:pt x="58" y="29"/>
                    <a:pt x="57" y="29"/>
                  </a:cubicBezTo>
                  <a:cubicBezTo>
                    <a:pt x="56" y="29"/>
                    <a:pt x="56" y="27"/>
                    <a:pt x="56" y="27"/>
                  </a:cubicBezTo>
                  <a:cubicBezTo>
                    <a:pt x="58" y="26"/>
                    <a:pt x="58" y="26"/>
                    <a:pt x="58" y="26"/>
                  </a:cubicBezTo>
                  <a:cubicBezTo>
                    <a:pt x="58" y="26"/>
                    <a:pt x="58" y="26"/>
                    <a:pt x="58" y="25"/>
                  </a:cubicBezTo>
                  <a:cubicBezTo>
                    <a:pt x="57" y="25"/>
                    <a:pt x="57" y="24"/>
                    <a:pt x="56" y="24"/>
                  </a:cubicBezTo>
                  <a:cubicBezTo>
                    <a:pt x="55" y="24"/>
                    <a:pt x="54" y="26"/>
                    <a:pt x="54" y="26"/>
                  </a:cubicBezTo>
                  <a:cubicBezTo>
                    <a:pt x="52" y="27"/>
                    <a:pt x="52" y="27"/>
                    <a:pt x="52" y="27"/>
                  </a:cubicBezTo>
                  <a:cubicBezTo>
                    <a:pt x="52" y="27"/>
                    <a:pt x="51" y="29"/>
                    <a:pt x="51" y="29"/>
                  </a:cubicBezTo>
                  <a:cubicBezTo>
                    <a:pt x="52" y="29"/>
                    <a:pt x="53" y="29"/>
                    <a:pt x="53" y="29"/>
                  </a:cubicBezTo>
                  <a:cubicBezTo>
                    <a:pt x="53" y="29"/>
                    <a:pt x="53" y="30"/>
                    <a:pt x="53" y="31"/>
                  </a:cubicBezTo>
                  <a:cubicBezTo>
                    <a:pt x="53" y="31"/>
                    <a:pt x="52" y="32"/>
                    <a:pt x="52" y="32"/>
                  </a:cubicBezTo>
                  <a:cubicBezTo>
                    <a:pt x="52" y="32"/>
                    <a:pt x="52" y="33"/>
                    <a:pt x="51" y="33"/>
                  </a:cubicBezTo>
                  <a:cubicBezTo>
                    <a:pt x="50" y="32"/>
                    <a:pt x="49" y="32"/>
                    <a:pt x="48" y="32"/>
                  </a:cubicBezTo>
                  <a:cubicBezTo>
                    <a:pt x="47" y="32"/>
                    <a:pt x="46" y="31"/>
                    <a:pt x="46" y="32"/>
                  </a:cubicBezTo>
                  <a:cubicBezTo>
                    <a:pt x="45" y="32"/>
                    <a:pt x="45" y="32"/>
                    <a:pt x="45" y="32"/>
                  </a:cubicBezTo>
                  <a:cubicBezTo>
                    <a:pt x="45" y="33"/>
                    <a:pt x="42" y="34"/>
                    <a:pt x="42" y="34"/>
                  </a:cubicBezTo>
                  <a:cubicBezTo>
                    <a:pt x="42" y="34"/>
                    <a:pt x="41" y="35"/>
                    <a:pt x="41" y="35"/>
                  </a:cubicBezTo>
                  <a:cubicBezTo>
                    <a:pt x="41" y="35"/>
                    <a:pt x="41" y="37"/>
                    <a:pt x="41" y="37"/>
                  </a:cubicBezTo>
                  <a:cubicBezTo>
                    <a:pt x="41" y="37"/>
                    <a:pt x="40" y="38"/>
                    <a:pt x="38" y="38"/>
                  </a:cubicBezTo>
                  <a:cubicBezTo>
                    <a:pt x="37" y="39"/>
                    <a:pt x="36" y="39"/>
                    <a:pt x="36" y="39"/>
                  </a:cubicBezTo>
                  <a:cubicBezTo>
                    <a:pt x="36" y="41"/>
                    <a:pt x="36" y="41"/>
                    <a:pt x="36" y="41"/>
                  </a:cubicBezTo>
                  <a:cubicBezTo>
                    <a:pt x="36" y="41"/>
                    <a:pt x="34" y="42"/>
                    <a:pt x="34" y="43"/>
                  </a:cubicBezTo>
                  <a:cubicBezTo>
                    <a:pt x="33" y="44"/>
                    <a:pt x="30" y="46"/>
                    <a:pt x="30" y="46"/>
                  </a:cubicBezTo>
                  <a:cubicBezTo>
                    <a:pt x="30" y="46"/>
                    <a:pt x="29" y="47"/>
                    <a:pt x="28" y="48"/>
                  </a:cubicBezTo>
                  <a:cubicBezTo>
                    <a:pt x="28" y="49"/>
                    <a:pt x="28" y="50"/>
                    <a:pt x="28" y="51"/>
                  </a:cubicBezTo>
                  <a:cubicBezTo>
                    <a:pt x="28" y="51"/>
                    <a:pt x="27" y="52"/>
                    <a:pt x="27" y="53"/>
                  </a:cubicBezTo>
                  <a:cubicBezTo>
                    <a:pt x="27" y="54"/>
                    <a:pt x="26" y="55"/>
                    <a:pt x="26" y="56"/>
                  </a:cubicBezTo>
                  <a:cubicBezTo>
                    <a:pt x="25" y="56"/>
                    <a:pt x="25" y="57"/>
                    <a:pt x="24" y="57"/>
                  </a:cubicBezTo>
                  <a:cubicBezTo>
                    <a:pt x="24" y="57"/>
                    <a:pt x="22" y="58"/>
                    <a:pt x="21" y="58"/>
                  </a:cubicBezTo>
                  <a:cubicBezTo>
                    <a:pt x="20" y="59"/>
                    <a:pt x="20" y="60"/>
                    <a:pt x="20" y="60"/>
                  </a:cubicBezTo>
                  <a:cubicBezTo>
                    <a:pt x="20" y="60"/>
                    <a:pt x="21" y="61"/>
                    <a:pt x="21" y="61"/>
                  </a:cubicBezTo>
                  <a:cubicBezTo>
                    <a:pt x="22" y="61"/>
                    <a:pt x="23" y="62"/>
                    <a:pt x="23" y="62"/>
                  </a:cubicBezTo>
                  <a:cubicBezTo>
                    <a:pt x="23" y="62"/>
                    <a:pt x="23" y="63"/>
                    <a:pt x="23" y="64"/>
                  </a:cubicBezTo>
                  <a:cubicBezTo>
                    <a:pt x="23" y="64"/>
                    <a:pt x="22" y="66"/>
                    <a:pt x="23" y="66"/>
                  </a:cubicBezTo>
                  <a:cubicBezTo>
                    <a:pt x="24" y="66"/>
                    <a:pt x="25" y="66"/>
                    <a:pt x="25" y="66"/>
                  </a:cubicBezTo>
                  <a:cubicBezTo>
                    <a:pt x="27" y="67"/>
                    <a:pt x="27" y="67"/>
                    <a:pt x="27" y="67"/>
                  </a:cubicBezTo>
                  <a:cubicBezTo>
                    <a:pt x="28" y="68"/>
                    <a:pt x="28" y="68"/>
                    <a:pt x="28" y="68"/>
                  </a:cubicBezTo>
                  <a:cubicBezTo>
                    <a:pt x="29" y="68"/>
                    <a:pt x="29" y="68"/>
                    <a:pt x="29" y="68"/>
                  </a:cubicBezTo>
                  <a:cubicBezTo>
                    <a:pt x="29" y="68"/>
                    <a:pt x="29" y="69"/>
                    <a:pt x="29" y="70"/>
                  </a:cubicBezTo>
                  <a:cubicBezTo>
                    <a:pt x="28" y="70"/>
                    <a:pt x="28" y="71"/>
                    <a:pt x="28" y="71"/>
                  </a:cubicBezTo>
                  <a:cubicBezTo>
                    <a:pt x="27" y="71"/>
                    <a:pt x="27" y="71"/>
                    <a:pt x="27" y="70"/>
                  </a:cubicBezTo>
                  <a:cubicBezTo>
                    <a:pt x="27" y="69"/>
                    <a:pt x="27" y="69"/>
                    <a:pt x="26" y="68"/>
                  </a:cubicBezTo>
                  <a:cubicBezTo>
                    <a:pt x="25" y="68"/>
                    <a:pt x="24" y="69"/>
                    <a:pt x="24" y="69"/>
                  </a:cubicBezTo>
                  <a:cubicBezTo>
                    <a:pt x="24" y="69"/>
                    <a:pt x="23" y="69"/>
                    <a:pt x="23" y="68"/>
                  </a:cubicBezTo>
                  <a:cubicBezTo>
                    <a:pt x="22" y="67"/>
                    <a:pt x="22" y="68"/>
                    <a:pt x="22" y="67"/>
                  </a:cubicBezTo>
                  <a:cubicBezTo>
                    <a:pt x="22" y="66"/>
                    <a:pt x="23" y="66"/>
                    <a:pt x="22" y="65"/>
                  </a:cubicBezTo>
                  <a:cubicBezTo>
                    <a:pt x="22" y="65"/>
                    <a:pt x="21" y="64"/>
                    <a:pt x="21" y="64"/>
                  </a:cubicBezTo>
                  <a:cubicBezTo>
                    <a:pt x="20" y="64"/>
                    <a:pt x="21" y="65"/>
                    <a:pt x="20" y="64"/>
                  </a:cubicBezTo>
                  <a:cubicBezTo>
                    <a:pt x="20" y="63"/>
                    <a:pt x="19" y="63"/>
                    <a:pt x="19" y="63"/>
                  </a:cubicBezTo>
                  <a:cubicBezTo>
                    <a:pt x="19" y="63"/>
                    <a:pt x="18" y="63"/>
                    <a:pt x="18" y="62"/>
                  </a:cubicBezTo>
                  <a:cubicBezTo>
                    <a:pt x="18" y="62"/>
                    <a:pt x="18" y="61"/>
                    <a:pt x="18" y="60"/>
                  </a:cubicBezTo>
                  <a:cubicBezTo>
                    <a:pt x="18" y="60"/>
                    <a:pt x="19" y="59"/>
                    <a:pt x="19" y="58"/>
                  </a:cubicBezTo>
                  <a:cubicBezTo>
                    <a:pt x="19" y="58"/>
                    <a:pt x="19" y="55"/>
                    <a:pt x="19" y="55"/>
                  </a:cubicBezTo>
                  <a:cubicBezTo>
                    <a:pt x="19" y="55"/>
                    <a:pt x="16" y="61"/>
                    <a:pt x="15" y="66"/>
                  </a:cubicBezTo>
                  <a:cubicBezTo>
                    <a:pt x="15" y="66"/>
                    <a:pt x="16" y="65"/>
                    <a:pt x="16" y="66"/>
                  </a:cubicBezTo>
                  <a:cubicBezTo>
                    <a:pt x="16" y="67"/>
                    <a:pt x="17" y="68"/>
                    <a:pt x="16" y="69"/>
                  </a:cubicBezTo>
                  <a:cubicBezTo>
                    <a:pt x="16" y="69"/>
                    <a:pt x="16" y="69"/>
                    <a:pt x="16" y="72"/>
                  </a:cubicBezTo>
                  <a:cubicBezTo>
                    <a:pt x="16" y="74"/>
                    <a:pt x="17" y="75"/>
                    <a:pt x="17" y="76"/>
                  </a:cubicBezTo>
                  <a:cubicBezTo>
                    <a:pt x="16" y="76"/>
                    <a:pt x="16" y="77"/>
                    <a:pt x="16" y="78"/>
                  </a:cubicBezTo>
                  <a:cubicBezTo>
                    <a:pt x="16" y="79"/>
                    <a:pt x="16" y="82"/>
                    <a:pt x="17" y="82"/>
                  </a:cubicBezTo>
                  <a:cubicBezTo>
                    <a:pt x="17" y="82"/>
                    <a:pt x="17" y="83"/>
                    <a:pt x="17" y="83"/>
                  </a:cubicBezTo>
                  <a:cubicBezTo>
                    <a:pt x="18" y="84"/>
                    <a:pt x="17" y="85"/>
                    <a:pt x="18" y="84"/>
                  </a:cubicBezTo>
                  <a:cubicBezTo>
                    <a:pt x="19" y="82"/>
                    <a:pt x="20" y="81"/>
                    <a:pt x="20" y="81"/>
                  </a:cubicBezTo>
                  <a:cubicBezTo>
                    <a:pt x="20" y="80"/>
                    <a:pt x="20" y="80"/>
                    <a:pt x="20" y="80"/>
                  </a:cubicBezTo>
                  <a:cubicBezTo>
                    <a:pt x="20" y="80"/>
                    <a:pt x="20" y="79"/>
                    <a:pt x="22" y="79"/>
                  </a:cubicBezTo>
                  <a:cubicBezTo>
                    <a:pt x="23" y="79"/>
                    <a:pt x="24" y="79"/>
                    <a:pt x="24" y="80"/>
                  </a:cubicBezTo>
                  <a:cubicBezTo>
                    <a:pt x="25" y="80"/>
                    <a:pt x="23" y="82"/>
                    <a:pt x="24" y="82"/>
                  </a:cubicBezTo>
                  <a:cubicBezTo>
                    <a:pt x="25" y="82"/>
                    <a:pt x="27" y="81"/>
                    <a:pt x="28" y="81"/>
                  </a:cubicBezTo>
                  <a:cubicBezTo>
                    <a:pt x="29" y="81"/>
                    <a:pt x="29" y="82"/>
                    <a:pt x="30" y="83"/>
                  </a:cubicBezTo>
                  <a:cubicBezTo>
                    <a:pt x="30" y="84"/>
                    <a:pt x="30" y="85"/>
                    <a:pt x="31" y="86"/>
                  </a:cubicBezTo>
                  <a:cubicBezTo>
                    <a:pt x="32" y="86"/>
                    <a:pt x="31" y="87"/>
                    <a:pt x="32" y="88"/>
                  </a:cubicBezTo>
                  <a:cubicBezTo>
                    <a:pt x="32" y="89"/>
                    <a:pt x="34" y="90"/>
                    <a:pt x="35" y="90"/>
                  </a:cubicBezTo>
                  <a:cubicBezTo>
                    <a:pt x="35" y="90"/>
                    <a:pt x="37" y="90"/>
                    <a:pt x="38" y="90"/>
                  </a:cubicBezTo>
                  <a:cubicBezTo>
                    <a:pt x="39" y="91"/>
                    <a:pt x="38" y="92"/>
                    <a:pt x="39" y="92"/>
                  </a:cubicBezTo>
                  <a:cubicBezTo>
                    <a:pt x="40" y="92"/>
                    <a:pt x="41" y="95"/>
                    <a:pt x="41" y="95"/>
                  </a:cubicBezTo>
                  <a:cubicBezTo>
                    <a:pt x="41" y="95"/>
                    <a:pt x="41" y="97"/>
                    <a:pt x="41" y="98"/>
                  </a:cubicBezTo>
                  <a:cubicBezTo>
                    <a:pt x="41" y="98"/>
                    <a:pt x="41" y="99"/>
                    <a:pt x="42" y="100"/>
                  </a:cubicBezTo>
                  <a:cubicBezTo>
                    <a:pt x="42" y="100"/>
                    <a:pt x="44" y="100"/>
                    <a:pt x="44" y="100"/>
                  </a:cubicBezTo>
                  <a:cubicBezTo>
                    <a:pt x="44" y="100"/>
                    <a:pt x="43" y="102"/>
                    <a:pt x="45" y="102"/>
                  </a:cubicBezTo>
                  <a:cubicBezTo>
                    <a:pt x="47" y="103"/>
                    <a:pt x="48" y="103"/>
                    <a:pt x="49" y="104"/>
                  </a:cubicBezTo>
                  <a:cubicBezTo>
                    <a:pt x="49" y="104"/>
                    <a:pt x="48" y="105"/>
                    <a:pt x="50" y="105"/>
                  </a:cubicBezTo>
                  <a:cubicBezTo>
                    <a:pt x="52" y="105"/>
                    <a:pt x="54" y="105"/>
                    <a:pt x="55" y="106"/>
                  </a:cubicBezTo>
                  <a:cubicBezTo>
                    <a:pt x="56" y="106"/>
                    <a:pt x="55" y="107"/>
                    <a:pt x="57" y="109"/>
                  </a:cubicBezTo>
                  <a:cubicBezTo>
                    <a:pt x="60" y="110"/>
                    <a:pt x="60" y="111"/>
                    <a:pt x="61" y="111"/>
                  </a:cubicBezTo>
                  <a:cubicBezTo>
                    <a:pt x="62" y="111"/>
                    <a:pt x="63" y="111"/>
                    <a:pt x="63" y="113"/>
                  </a:cubicBezTo>
                  <a:cubicBezTo>
                    <a:pt x="62" y="115"/>
                    <a:pt x="62" y="116"/>
                    <a:pt x="61" y="117"/>
                  </a:cubicBezTo>
                  <a:cubicBezTo>
                    <a:pt x="60" y="118"/>
                    <a:pt x="59" y="120"/>
                    <a:pt x="58" y="121"/>
                  </a:cubicBezTo>
                  <a:cubicBezTo>
                    <a:pt x="58" y="122"/>
                    <a:pt x="57" y="123"/>
                    <a:pt x="58" y="124"/>
                  </a:cubicBezTo>
                  <a:cubicBezTo>
                    <a:pt x="58" y="126"/>
                    <a:pt x="59" y="127"/>
                    <a:pt x="59" y="128"/>
                  </a:cubicBezTo>
                  <a:cubicBezTo>
                    <a:pt x="59" y="129"/>
                    <a:pt x="59" y="131"/>
                    <a:pt x="59" y="132"/>
                  </a:cubicBezTo>
                  <a:cubicBezTo>
                    <a:pt x="58" y="133"/>
                    <a:pt x="58" y="134"/>
                    <a:pt x="58" y="134"/>
                  </a:cubicBezTo>
                  <a:cubicBezTo>
                    <a:pt x="58" y="134"/>
                    <a:pt x="59" y="136"/>
                    <a:pt x="58" y="137"/>
                  </a:cubicBezTo>
                  <a:cubicBezTo>
                    <a:pt x="57" y="138"/>
                    <a:pt x="55" y="140"/>
                    <a:pt x="54" y="140"/>
                  </a:cubicBezTo>
                  <a:cubicBezTo>
                    <a:pt x="53" y="140"/>
                    <a:pt x="51" y="142"/>
                    <a:pt x="51" y="142"/>
                  </a:cubicBezTo>
                  <a:cubicBezTo>
                    <a:pt x="51" y="142"/>
                    <a:pt x="51" y="146"/>
                    <a:pt x="51" y="147"/>
                  </a:cubicBezTo>
                  <a:cubicBezTo>
                    <a:pt x="51" y="147"/>
                    <a:pt x="47" y="154"/>
                    <a:pt x="49" y="155"/>
                  </a:cubicBezTo>
                  <a:cubicBezTo>
                    <a:pt x="50" y="156"/>
                    <a:pt x="50" y="158"/>
                    <a:pt x="50" y="159"/>
                  </a:cubicBezTo>
                  <a:cubicBezTo>
                    <a:pt x="49" y="160"/>
                    <a:pt x="49" y="160"/>
                    <a:pt x="49" y="160"/>
                  </a:cubicBezTo>
                  <a:cubicBezTo>
                    <a:pt x="48" y="161"/>
                    <a:pt x="46" y="161"/>
                    <a:pt x="47" y="163"/>
                  </a:cubicBezTo>
                  <a:cubicBezTo>
                    <a:pt x="49" y="165"/>
                    <a:pt x="50" y="165"/>
                    <a:pt x="50" y="167"/>
                  </a:cubicBezTo>
                  <a:cubicBezTo>
                    <a:pt x="51" y="168"/>
                    <a:pt x="51" y="168"/>
                    <a:pt x="52" y="170"/>
                  </a:cubicBezTo>
                  <a:cubicBezTo>
                    <a:pt x="53" y="171"/>
                    <a:pt x="53" y="172"/>
                    <a:pt x="54" y="173"/>
                  </a:cubicBezTo>
                  <a:cubicBezTo>
                    <a:pt x="55" y="174"/>
                    <a:pt x="56" y="175"/>
                    <a:pt x="56" y="176"/>
                  </a:cubicBezTo>
                  <a:cubicBezTo>
                    <a:pt x="56" y="177"/>
                    <a:pt x="59" y="179"/>
                    <a:pt x="56" y="177"/>
                  </a:cubicBezTo>
                  <a:cubicBezTo>
                    <a:pt x="53" y="175"/>
                    <a:pt x="56" y="177"/>
                    <a:pt x="52" y="174"/>
                  </a:cubicBezTo>
                  <a:cubicBezTo>
                    <a:pt x="49" y="171"/>
                    <a:pt x="48" y="173"/>
                    <a:pt x="46" y="171"/>
                  </a:cubicBezTo>
                  <a:cubicBezTo>
                    <a:pt x="45" y="169"/>
                    <a:pt x="47" y="175"/>
                    <a:pt x="44" y="168"/>
                  </a:cubicBezTo>
                  <a:cubicBezTo>
                    <a:pt x="41" y="160"/>
                    <a:pt x="40" y="161"/>
                    <a:pt x="39" y="159"/>
                  </a:cubicBezTo>
                  <a:cubicBezTo>
                    <a:pt x="39" y="157"/>
                    <a:pt x="39" y="159"/>
                    <a:pt x="37" y="155"/>
                  </a:cubicBezTo>
                  <a:cubicBezTo>
                    <a:pt x="35" y="151"/>
                    <a:pt x="37" y="154"/>
                    <a:pt x="35" y="151"/>
                  </a:cubicBezTo>
                  <a:cubicBezTo>
                    <a:pt x="33" y="149"/>
                    <a:pt x="33" y="152"/>
                    <a:pt x="32" y="148"/>
                  </a:cubicBezTo>
                  <a:cubicBezTo>
                    <a:pt x="31" y="143"/>
                    <a:pt x="31" y="146"/>
                    <a:pt x="30" y="141"/>
                  </a:cubicBezTo>
                  <a:cubicBezTo>
                    <a:pt x="28" y="136"/>
                    <a:pt x="31" y="136"/>
                    <a:pt x="28" y="133"/>
                  </a:cubicBezTo>
                  <a:cubicBezTo>
                    <a:pt x="25" y="131"/>
                    <a:pt x="25" y="132"/>
                    <a:pt x="24" y="131"/>
                  </a:cubicBezTo>
                  <a:cubicBezTo>
                    <a:pt x="23" y="129"/>
                    <a:pt x="25" y="130"/>
                    <a:pt x="22" y="126"/>
                  </a:cubicBezTo>
                  <a:cubicBezTo>
                    <a:pt x="20" y="122"/>
                    <a:pt x="16" y="120"/>
                    <a:pt x="16" y="113"/>
                  </a:cubicBezTo>
                  <a:cubicBezTo>
                    <a:pt x="16" y="105"/>
                    <a:pt x="16" y="104"/>
                    <a:pt x="16" y="104"/>
                  </a:cubicBezTo>
                  <a:cubicBezTo>
                    <a:pt x="16" y="104"/>
                    <a:pt x="13" y="101"/>
                    <a:pt x="14" y="97"/>
                  </a:cubicBezTo>
                  <a:cubicBezTo>
                    <a:pt x="15" y="92"/>
                    <a:pt x="16" y="94"/>
                    <a:pt x="15" y="92"/>
                  </a:cubicBezTo>
                  <a:cubicBezTo>
                    <a:pt x="15" y="91"/>
                    <a:pt x="14" y="91"/>
                    <a:pt x="13" y="89"/>
                  </a:cubicBezTo>
                  <a:cubicBezTo>
                    <a:pt x="12" y="88"/>
                    <a:pt x="12" y="88"/>
                    <a:pt x="11" y="87"/>
                  </a:cubicBezTo>
                  <a:cubicBezTo>
                    <a:pt x="11" y="86"/>
                    <a:pt x="11" y="83"/>
                    <a:pt x="11" y="83"/>
                  </a:cubicBezTo>
                  <a:cubicBezTo>
                    <a:pt x="10" y="84"/>
                    <a:pt x="10" y="84"/>
                    <a:pt x="10" y="84"/>
                  </a:cubicBezTo>
                  <a:cubicBezTo>
                    <a:pt x="10" y="84"/>
                    <a:pt x="0" y="182"/>
                    <a:pt x="97" y="197"/>
                  </a:cubicBezTo>
                  <a:cubicBezTo>
                    <a:pt x="97" y="197"/>
                    <a:pt x="75" y="192"/>
                    <a:pt x="73" y="187"/>
                  </a:cubicBezTo>
                  <a:cubicBezTo>
                    <a:pt x="73" y="187"/>
                    <a:pt x="72" y="183"/>
                    <a:pt x="73" y="183"/>
                  </a:cubicBezTo>
                  <a:cubicBezTo>
                    <a:pt x="74" y="183"/>
                    <a:pt x="76" y="184"/>
                    <a:pt x="77" y="183"/>
                  </a:cubicBezTo>
                  <a:cubicBezTo>
                    <a:pt x="79" y="181"/>
                    <a:pt x="80" y="180"/>
                    <a:pt x="80" y="180"/>
                  </a:cubicBezTo>
                  <a:cubicBezTo>
                    <a:pt x="80" y="182"/>
                    <a:pt x="80" y="182"/>
                    <a:pt x="80" y="182"/>
                  </a:cubicBezTo>
                  <a:cubicBezTo>
                    <a:pt x="80" y="182"/>
                    <a:pt x="79" y="182"/>
                    <a:pt x="83" y="181"/>
                  </a:cubicBezTo>
                  <a:cubicBezTo>
                    <a:pt x="88" y="181"/>
                    <a:pt x="88" y="181"/>
                    <a:pt x="89" y="181"/>
                  </a:cubicBezTo>
                  <a:cubicBezTo>
                    <a:pt x="91" y="180"/>
                    <a:pt x="93" y="176"/>
                    <a:pt x="94" y="178"/>
                  </a:cubicBezTo>
                  <a:cubicBezTo>
                    <a:pt x="95" y="181"/>
                    <a:pt x="93" y="180"/>
                    <a:pt x="95" y="181"/>
                  </a:cubicBezTo>
                  <a:cubicBezTo>
                    <a:pt x="97" y="181"/>
                    <a:pt x="101" y="180"/>
                    <a:pt x="101" y="180"/>
                  </a:cubicBezTo>
                  <a:cubicBezTo>
                    <a:pt x="101" y="180"/>
                    <a:pt x="108" y="181"/>
                    <a:pt x="108" y="180"/>
                  </a:cubicBezTo>
                  <a:cubicBezTo>
                    <a:pt x="109" y="179"/>
                    <a:pt x="109" y="178"/>
                    <a:pt x="110" y="178"/>
                  </a:cubicBezTo>
                  <a:cubicBezTo>
                    <a:pt x="111" y="178"/>
                    <a:pt x="112" y="180"/>
                    <a:pt x="112" y="180"/>
                  </a:cubicBezTo>
                  <a:cubicBezTo>
                    <a:pt x="108" y="182"/>
                    <a:pt x="108" y="182"/>
                    <a:pt x="108" y="182"/>
                  </a:cubicBezTo>
                  <a:cubicBezTo>
                    <a:pt x="105" y="185"/>
                    <a:pt x="105" y="185"/>
                    <a:pt x="105" y="185"/>
                  </a:cubicBezTo>
                  <a:cubicBezTo>
                    <a:pt x="105" y="185"/>
                    <a:pt x="103" y="185"/>
                    <a:pt x="105" y="186"/>
                  </a:cubicBezTo>
                  <a:cubicBezTo>
                    <a:pt x="106" y="187"/>
                    <a:pt x="107" y="187"/>
                    <a:pt x="108" y="187"/>
                  </a:cubicBezTo>
                  <a:cubicBezTo>
                    <a:pt x="110" y="187"/>
                    <a:pt x="114" y="190"/>
                    <a:pt x="115" y="188"/>
                  </a:cubicBezTo>
                  <a:cubicBezTo>
                    <a:pt x="116" y="186"/>
                    <a:pt x="116" y="186"/>
                    <a:pt x="117" y="185"/>
                  </a:cubicBezTo>
                  <a:cubicBezTo>
                    <a:pt x="117" y="184"/>
                    <a:pt x="117" y="182"/>
                    <a:pt x="119" y="182"/>
                  </a:cubicBezTo>
                  <a:cubicBezTo>
                    <a:pt x="120" y="182"/>
                    <a:pt x="122" y="183"/>
                    <a:pt x="122" y="183"/>
                  </a:cubicBezTo>
                  <a:cubicBezTo>
                    <a:pt x="121" y="186"/>
                    <a:pt x="121" y="186"/>
                    <a:pt x="121" y="186"/>
                  </a:cubicBezTo>
                  <a:cubicBezTo>
                    <a:pt x="121" y="186"/>
                    <a:pt x="123" y="186"/>
                    <a:pt x="125" y="186"/>
                  </a:cubicBezTo>
                  <a:cubicBezTo>
                    <a:pt x="126" y="186"/>
                    <a:pt x="126" y="188"/>
                    <a:pt x="128" y="186"/>
                  </a:cubicBezTo>
                  <a:cubicBezTo>
                    <a:pt x="129" y="184"/>
                    <a:pt x="129" y="184"/>
                    <a:pt x="131" y="184"/>
                  </a:cubicBezTo>
                  <a:cubicBezTo>
                    <a:pt x="133" y="184"/>
                    <a:pt x="135" y="183"/>
                    <a:pt x="136" y="183"/>
                  </a:cubicBezTo>
                  <a:cubicBezTo>
                    <a:pt x="136" y="184"/>
                    <a:pt x="138" y="184"/>
                    <a:pt x="139" y="184"/>
                  </a:cubicBezTo>
                  <a:cubicBezTo>
                    <a:pt x="139" y="184"/>
                    <a:pt x="143" y="186"/>
                    <a:pt x="143" y="186"/>
                  </a:cubicBezTo>
                  <a:cubicBezTo>
                    <a:pt x="144" y="185"/>
                    <a:pt x="148" y="186"/>
                    <a:pt x="148" y="186"/>
                  </a:cubicBezTo>
                  <a:cubicBezTo>
                    <a:pt x="148" y="186"/>
                    <a:pt x="137" y="196"/>
                    <a:pt x="113" y="197"/>
                  </a:cubicBezTo>
                  <a:cubicBezTo>
                    <a:pt x="113" y="197"/>
                    <a:pt x="167" y="199"/>
                    <a:pt x="197" y="146"/>
                  </a:cubicBezTo>
                  <a:cubicBezTo>
                    <a:pt x="228" y="94"/>
                    <a:pt x="206" y="26"/>
                    <a:pt x="137" y="3"/>
                  </a:cubicBezTo>
                  <a:cubicBezTo>
                    <a:pt x="137" y="3"/>
                    <a:pt x="189" y="22"/>
                    <a:pt x="203" y="71"/>
                  </a:cubicBezTo>
                  <a:cubicBezTo>
                    <a:pt x="202" y="72"/>
                    <a:pt x="202" y="72"/>
                    <a:pt x="202" y="72"/>
                  </a:cubicBezTo>
                  <a:cubicBezTo>
                    <a:pt x="201" y="71"/>
                    <a:pt x="201" y="72"/>
                    <a:pt x="200" y="69"/>
                  </a:cubicBezTo>
                  <a:cubicBezTo>
                    <a:pt x="199" y="67"/>
                    <a:pt x="199" y="68"/>
                    <a:pt x="199" y="66"/>
                  </a:cubicBezTo>
                  <a:cubicBezTo>
                    <a:pt x="198" y="64"/>
                    <a:pt x="198" y="65"/>
                    <a:pt x="197" y="64"/>
                  </a:cubicBezTo>
                  <a:cubicBezTo>
                    <a:pt x="195" y="62"/>
                    <a:pt x="195" y="62"/>
                    <a:pt x="194" y="61"/>
                  </a:cubicBezTo>
                  <a:cubicBezTo>
                    <a:pt x="193" y="61"/>
                    <a:pt x="192" y="58"/>
                    <a:pt x="192" y="57"/>
                  </a:cubicBezTo>
                  <a:cubicBezTo>
                    <a:pt x="191" y="56"/>
                    <a:pt x="189" y="55"/>
                    <a:pt x="188" y="55"/>
                  </a:cubicBezTo>
                  <a:cubicBezTo>
                    <a:pt x="187" y="55"/>
                    <a:pt x="188" y="54"/>
                    <a:pt x="187" y="55"/>
                  </a:cubicBezTo>
                  <a:cubicBezTo>
                    <a:pt x="187" y="56"/>
                    <a:pt x="189" y="58"/>
                    <a:pt x="189" y="58"/>
                  </a:cubicBezTo>
                  <a:cubicBezTo>
                    <a:pt x="189" y="62"/>
                    <a:pt x="189" y="62"/>
                    <a:pt x="189" y="62"/>
                  </a:cubicBezTo>
                  <a:cubicBezTo>
                    <a:pt x="189" y="62"/>
                    <a:pt x="190" y="65"/>
                    <a:pt x="190" y="66"/>
                  </a:cubicBezTo>
                  <a:cubicBezTo>
                    <a:pt x="190" y="67"/>
                    <a:pt x="189" y="70"/>
                    <a:pt x="189" y="70"/>
                  </a:cubicBezTo>
                  <a:cubicBezTo>
                    <a:pt x="189" y="70"/>
                    <a:pt x="188" y="72"/>
                    <a:pt x="187" y="73"/>
                  </a:cubicBezTo>
                  <a:cubicBezTo>
                    <a:pt x="186" y="73"/>
                    <a:pt x="181" y="74"/>
                    <a:pt x="181" y="74"/>
                  </a:cubicBezTo>
                  <a:cubicBezTo>
                    <a:pt x="181" y="74"/>
                    <a:pt x="179" y="72"/>
                    <a:pt x="179" y="71"/>
                  </a:cubicBezTo>
                  <a:cubicBezTo>
                    <a:pt x="178" y="69"/>
                    <a:pt x="175" y="69"/>
                    <a:pt x="174" y="68"/>
                  </a:cubicBezTo>
                  <a:cubicBezTo>
                    <a:pt x="174" y="67"/>
                    <a:pt x="175" y="66"/>
                    <a:pt x="173" y="64"/>
                  </a:cubicBezTo>
                  <a:cubicBezTo>
                    <a:pt x="172" y="62"/>
                    <a:pt x="173" y="63"/>
                    <a:pt x="172" y="61"/>
                  </a:cubicBezTo>
                  <a:cubicBezTo>
                    <a:pt x="170" y="59"/>
                    <a:pt x="170" y="59"/>
                    <a:pt x="170" y="59"/>
                  </a:cubicBezTo>
                  <a:cubicBezTo>
                    <a:pt x="170" y="59"/>
                    <a:pt x="166" y="58"/>
                    <a:pt x="167" y="60"/>
                  </a:cubicBezTo>
                  <a:cubicBezTo>
                    <a:pt x="168" y="63"/>
                    <a:pt x="167" y="65"/>
                    <a:pt x="168" y="65"/>
                  </a:cubicBezTo>
                  <a:cubicBezTo>
                    <a:pt x="169" y="66"/>
                    <a:pt x="170" y="65"/>
                    <a:pt x="171" y="67"/>
                  </a:cubicBezTo>
                  <a:cubicBezTo>
                    <a:pt x="172" y="69"/>
                    <a:pt x="172" y="70"/>
                    <a:pt x="172" y="71"/>
                  </a:cubicBezTo>
                  <a:cubicBezTo>
                    <a:pt x="173" y="71"/>
                    <a:pt x="173" y="74"/>
                    <a:pt x="174" y="75"/>
                  </a:cubicBezTo>
                  <a:cubicBezTo>
                    <a:pt x="175" y="75"/>
                    <a:pt x="178" y="75"/>
                    <a:pt x="178" y="76"/>
                  </a:cubicBezTo>
                  <a:cubicBezTo>
                    <a:pt x="177" y="77"/>
                    <a:pt x="176" y="78"/>
                    <a:pt x="178" y="79"/>
                  </a:cubicBezTo>
                  <a:cubicBezTo>
                    <a:pt x="179" y="79"/>
                    <a:pt x="179" y="80"/>
                    <a:pt x="180" y="80"/>
                  </a:cubicBezTo>
                  <a:cubicBezTo>
                    <a:pt x="181" y="80"/>
                    <a:pt x="181" y="80"/>
                    <a:pt x="182" y="79"/>
                  </a:cubicBezTo>
                  <a:cubicBezTo>
                    <a:pt x="184" y="79"/>
                    <a:pt x="186" y="79"/>
                    <a:pt x="186" y="79"/>
                  </a:cubicBezTo>
                  <a:cubicBezTo>
                    <a:pt x="186" y="79"/>
                    <a:pt x="188" y="80"/>
                    <a:pt x="188" y="81"/>
                  </a:cubicBezTo>
                  <a:cubicBezTo>
                    <a:pt x="188" y="82"/>
                    <a:pt x="187" y="86"/>
                    <a:pt x="187" y="86"/>
                  </a:cubicBezTo>
                  <a:cubicBezTo>
                    <a:pt x="185" y="90"/>
                    <a:pt x="185" y="90"/>
                    <a:pt x="185" y="90"/>
                  </a:cubicBezTo>
                  <a:cubicBezTo>
                    <a:pt x="185" y="90"/>
                    <a:pt x="185" y="97"/>
                    <a:pt x="184" y="97"/>
                  </a:cubicBezTo>
                  <a:cubicBezTo>
                    <a:pt x="183" y="97"/>
                    <a:pt x="182" y="100"/>
                    <a:pt x="181" y="100"/>
                  </a:cubicBezTo>
                  <a:cubicBezTo>
                    <a:pt x="180" y="101"/>
                    <a:pt x="180" y="105"/>
                    <a:pt x="180" y="105"/>
                  </a:cubicBezTo>
                  <a:cubicBezTo>
                    <a:pt x="178" y="108"/>
                    <a:pt x="178" y="108"/>
                    <a:pt x="178" y="108"/>
                  </a:cubicBezTo>
                  <a:cubicBezTo>
                    <a:pt x="178" y="108"/>
                    <a:pt x="178" y="111"/>
                    <a:pt x="178" y="112"/>
                  </a:cubicBezTo>
                  <a:cubicBezTo>
                    <a:pt x="178" y="113"/>
                    <a:pt x="179" y="117"/>
                    <a:pt x="178" y="119"/>
                  </a:cubicBezTo>
                  <a:cubicBezTo>
                    <a:pt x="178" y="121"/>
                    <a:pt x="175" y="122"/>
                    <a:pt x="175" y="122"/>
                  </a:cubicBezTo>
                  <a:cubicBezTo>
                    <a:pt x="175" y="122"/>
                    <a:pt x="179" y="126"/>
                    <a:pt x="177" y="126"/>
                  </a:cubicBezTo>
                  <a:cubicBezTo>
                    <a:pt x="175" y="127"/>
                    <a:pt x="173" y="129"/>
                    <a:pt x="173" y="130"/>
                  </a:cubicBezTo>
                  <a:cubicBezTo>
                    <a:pt x="172" y="131"/>
                    <a:pt x="172" y="132"/>
                    <a:pt x="171" y="132"/>
                  </a:cubicBezTo>
                  <a:cubicBezTo>
                    <a:pt x="170" y="133"/>
                    <a:pt x="168" y="133"/>
                    <a:pt x="168" y="134"/>
                  </a:cubicBezTo>
                  <a:cubicBezTo>
                    <a:pt x="168" y="134"/>
                    <a:pt x="168" y="137"/>
                    <a:pt x="168" y="137"/>
                  </a:cubicBezTo>
                  <a:cubicBezTo>
                    <a:pt x="164" y="142"/>
                    <a:pt x="164" y="142"/>
                    <a:pt x="164" y="142"/>
                  </a:cubicBezTo>
                  <a:cubicBezTo>
                    <a:pt x="160" y="146"/>
                    <a:pt x="160" y="146"/>
                    <a:pt x="160" y="146"/>
                  </a:cubicBezTo>
                  <a:cubicBezTo>
                    <a:pt x="160" y="146"/>
                    <a:pt x="160" y="149"/>
                    <a:pt x="159" y="149"/>
                  </a:cubicBezTo>
                  <a:cubicBezTo>
                    <a:pt x="158" y="149"/>
                    <a:pt x="153" y="151"/>
                    <a:pt x="152" y="152"/>
                  </a:cubicBezTo>
                  <a:cubicBezTo>
                    <a:pt x="152" y="152"/>
                    <a:pt x="148" y="154"/>
                    <a:pt x="147" y="154"/>
                  </a:cubicBezTo>
                  <a:cubicBezTo>
                    <a:pt x="146" y="154"/>
                    <a:pt x="148" y="157"/>
                    <a:pt x="146" y="154"/>
                  </a:cubicBezTo>
                  <a:cubicBezTo>
                    <a:pt x="144" y="151"/>
                    <a:pt x="145" y="153"/>
                    <a:pt x="144" y="149"/>
                  </a:cubicBezTo>
                  <a:cubicBezTo>
                    <a:pt x="142" y="145"/>
                    <a:pt x="142" y="148"/>
                    <a:pt x="142" y="145"/>
                  </a:cubicBezTo>
                  <a:cubicBezTo>
                    <a:pt x="142" y="143"/>
                    <a:pt x="142" y="145"/>
                    <a:pt x="142" y="143"/>
                  </a:cubicBezTo>
                  <a:cubicBezTo>
                    <a:pt x="142" y="140"/>
                    <a:pt x="143" y="142"/>
                    <a:pt x="141" y="139"/>
                  </a:cubicBezTo>
                  <a:cubicBezTo>
                    <a:pt x="140" y="136"/>
                    <a:pt x="140" y="137"/>
                    <a:pt x="138" y="135"/>
                  </a:cubicBezTo>
                  <a:cubicBezTo>
                    <a:pt x="136" y="133"/>
                    <a:pt x="135" y="135"/>
                    <a:pt x="136" y="132"/>
                  </a:cubicBezTo>
                  <a:cubicBezTo>
                    <a:pt x="137" y="129"/>
                    <a:pt x="137" y="132"/>
                    <a:pt x="137" y="129"/>
                  </a:cubicBezTo>
                  <a:cubicBezTo>
                    <a:pt x="138" y="126"/>
                    <a:pt x="137" y="125"/>
                    <a:pt x="139" y="124"/>
                  </a:cubicBezTo>
                  <a:cubicBezTo>
                    <a:pt x="141" y="123"/>
                    <a:pt x="142" y="122"/>
                    <a:pt x="142" y="121"/>
                  </a:cubicBezTo>
                  <a:cubicBezTo>
                    <a:pt x="142" y="119"/>
                    <a:pt x="142" y="118"/>
                    <a:pt x="142" y="117"/>
                  </a:cubicBezTo>
                  <a:cubicBezTo>
                    <a:pt x="141" y="116"/>
                    <a:pt x="139" y="114"/>
                    <a:pt x="139" y="113"/>
                  </a:cubicBezTo>
                  <a:cubicBezTo>
                    <a:pt x="139" y="112"/>
                    <a:pt x="139" y="113"/>
                    <a:pt x="137" y="111"/>
                  </a:cubicBezTo>
                  <a:cubicBezTo>
                    <a:pt x="136" y="109"/>
                    <a:pt x="135" y="108"/>
                    <a:pt x="135" y="108"/>
                  </a:cubicBezTo>
                  <a:cubicBezTo>
                    <a:pt x="135" y="108"/>
                    <a:pt x="135" y="103"/>
                    <a:pt x="135" y="101"/>
                  </a:cubicBezTo>
                  <a:cubicBezTo>
                    <a:pt x="135" y="99"/>
                    <a:pt x="134" y="102"/>
                    <a:pt x="135" y="99"/>
                  </a:cubicBezTo>
                  <a:cubicBezTo>
                    <a:pt x="135" y="96"/>
                    <a:pt x="135" y="94"/>
                    <a:pt x="135" y="94"/>
                  </a:cubicBezTo>
                  <a:cubicBezTo>
                    <a:pt x="135" y="94"/>
                    <a:pt x="132" y="92"/>
                    <a:pt x="131" y="92"/>
                  </a:cubicBezTo>
                  <a:cubicBezTo>
                    <a:pt x="129" y="92"/>
                    <a:pt x="129" y="94"/>
                    <a:pt x="127" y="93"/>
                  </a:cubicBezTo>
                  <a:cubicBezTo>
                    <a:pt x="125" y="91"/>
                    <a:pt x="126" y="90"/>
                    <a:pt x="125" y="89"/>
                  </a:cubicBezTo>
                  <a:cubicBezTo>
                    <a:pt x="124" y="89"/>
                    <a:pt x="123" y="89"/>
                    <a:pt x="122" y="90"/>
                  </a:cubicBezTo>
                  <a:cubicBezTo>
                    <a:pt x="121" y="91"/>
                    <a:pt x="118" y="91"/>
                    <a:pt x="116" y="91"/>
                  </a:cubicBezTo>
                  <a:cubicBezTo>
                    <a:pt x="114" y="92"/>
                    <a:pt x="113" y="92"/>
                    <a:pt x="110" y="92"/>
                  </a:cubicBezTo>
                  <a:cubicBezTo>
                    <a:pt x="108" y="92"/>
                    <a:pt x="104" y="93"/>
                    <a:pt x="102" y="92"/>
                  </a:cubicBezTo>
                  <a:cubicBezTo>
                    <a:pt x="100" y="91"/>
                    <a:pt x="100" y="92"/>
                    <a:pt x="99" y="90"/>
                  </a:cubicBezTo>
                  <a:cubicBezTo>
                    <a:pt x="98" y="88"/>
                    <a:pt x="99" y="88"/>
                    <a:pt x="97" y="87"/>
                  </a:cubicBezTo>
                  <a:cubicBezTo>
                    <a:pt x="95" y="86"/>
                    <a:pt x="94" y="87"/>
                    <a:pt x="94" y="85"/>
                  </a:cubicBezTo>
                  <a:cubicBezTo>
                    <a:pt x="94" y="82"/>
                    <a:pt x="95" y="83"/>
                    <a:pt x="93" y="81"/>
                  </a:cubicBezTo>
                  <a:cubicBezTo>
                    <a:pt x="92" y="79"/>
                    <a:pt x="94" y="82"/>
                    <a:pt x="92" y="79"/>
                  </a:cubicBezTo>
                  <a:cubicBezTo>
                    <a:pt x="89" y="76"/>
                    <a:pt x="88" y="79"/>
                    <a:pt x="89" y="76"/>
                  </a:cubicBezTo>
                  <a:cubicBezTo>
                    <a:pt x="90" y="74"/>
                    <a:pt x="91" y="75"/>
                    <a:pt x="91" y="73"/>
                  </a:cubicBezTo>
                  <a:cubicBezTo>
                    <a:pt x="91" y="70"/>
                    <a:pt x="95" y="74"/>
                    <a:pt x="92" y="68"/>
                  </a:cubicBezTo>
                  <a:cubicBezTo>
                    <a:pt x="90" y="63"/>
                    <a:pt x="89" y="64"/>
                    <a:pt x="92" y="60"/>
                  </a:cubicBezTo>
                  <a:cubicBezTo>
                    <a:pt x="94" y="55"/>
                    <a:pt x="97" y="54"/>
                    <a:pt x="98" y="53"/>
                  </a:cubicBezTo>
                  <a:cubicBezTo>
                    <a:pt x="98" y="52"/>
                    <a:pt x="99" y="50"/>
                    <a:pt x="100" y="49"/>
                  </a:cubicBezTo>
                  <a:cubicBezTo>
                    <a:pt x="101" y="48"/>
                    <a:pt x="100" y="48"/>
                    <a:pt x="102" y="48"/>
                  </a:cubicBezTo>
                  <a:cubicBezTo>
                    <a:pt x="104" y="48"/>
                    <a:pt x="107" y="47"/>
                    <a:pt x="108" y="46"/>
                  </a:cubicBezTo>
                  <a:cubicBezTo>
                    <a:pt x="109" y="45"/>
                    <a:pt x="111" y="42"/>
                    <a:pt x="112" y="42"/>
                  </a:cubicBezTo>
                  <a:cubicBezTo>
                    <a:pt x="113" y="42"/>
                    <a:pt x="113" y="42"/>
                    <a:pt x="115" y="42"/>
                  </a:cubicBezTo>
                  <a:cubicBezTo>
                    <a:pt x="117" y="41"/>
                    <a:pt x="117" y="41"/>
                    <a:pt x="119" y="41"/>
                  </a:cubicBezTo>
                  <a:cubicBezTo>
                    <a:pt x="120" y="41"/>
                    <a:pt x="117" y="42"/>
                    <a:pt x="121" y="41"/>
                  </a:cubicBezTo>
                  <a:cubicBezTo>
                    <a:pt x="125" y="40"/>
                    <a:pt x="124" y="40"/>
                    <a:pt x="125" y="40"/>
                  </a:cubicBezTo>
                  <a:cubicBezTo>
                    <a:pt x="126" y="40"/>
                    <a:pt x="126" y="41"/>
                    <a:pt x="127" y="41"/>
                  </a:cubicBezTo>
                  <a:cubicBezTo>
                    <a:pt x="129" y="41"/>
                    <a:pt x="129" y="38"/>
                    <a:pt x="129" y="41"/>
                  </a:cubicBezTo>
                  <a:cubicBezTo>
                    <a:pt x="129" y="45"/>
                    <a:pt x="128" y="46"/>
                    <a:pt x="130" y="46"/>
                  </a:cubicBezTo>
                  <a:cubicBezTo>
                    <a:pt x="133" y="47"/>
                    <a:pt x="130" y="47"/>
                    <a:pt x="133" y="47"/>
                  </a:cubicBezTo>
                  <a:cubicBezTo>
                    <a:pt x="136" y="47"/>
                    <a:pt x="135" y="47"/>
                    <a:pt x="137" y="48"/>
                  </a:cubicBezTo>
                  <a:cubicBezTo>
                    <a:pt x="138" y="48"/>
                    <a:pt x="139" y="49"/>
                    <a:pt x="141" y="49"/>
                  </a:cubicBezTo>
                  <a:cubicBezTo>
                    <a:pt x="143" y="49"/>
                    <a:pt x="140" y="52"/>
                    <a:pt x="143" y="49"/>
                  </a:cubicBezTo>
                  <a:cubicBezTo>
                    <a:pt x="146" y="46"/>
                    <a:pt x="141" y="46"/>
                    <a:pt x="146" y="46"/>
                  </a:cubicBezTo>
                  <a:cubicBezTo>
                    <a:pt x="151" y="47"/>
                    <a:pt x="152" y="48"/>
                    <a:pt x="153" y="48"/>
                  </a:cubicBezTo>
                  <a:cubicBezTo>
                    <a:pt x="154" y="47"/>
                    <a:pt x="154" y="48"/>
                    <a:pt x="156" y="47"/>
                  </a:cubicBezTo>
                  <a:cubicBezTo>
                    <a:pt x="159" y="46"/>
                    <a:pt x="159" y="46"/>
                    <a:pt x="160" y="46"/>
                  </a:cubicBezTo>
                  <a:cubicBezTo>
                    <a:pt x="161" y="47"/>
                    <a:pt x="161" y="49"/>
                    <a:pt x="162" y="47"/>
                  </a:cubicBezTo>
                  <a:cubicBezTo>
                    <a:pt x="163" y="45"/>
                    <a:pt x="165" y="45"/>
                    <a:pt x="162" y="44"/>
                  </a:cubicBezTo>
                  <a:cubicBezTo>
                    <a:pt x="159" y="42"/>
                    <a:pt x="158" y="44"/>
                    <a:pt x="158" y="42"/>
                  </a:cubicBezTo>
                  <a:cubicBezTo>
                    <a:pt x="157" y="40"/>
                    <a:pt x="160" y="41"/>
                    <a:pt x="157" y="40"/>
                  </a:cubicBezTo>
                  <a:cubicBezTo>
                    <a:pt x="154" y="40"/>
                    <a:pt x="155" y="40"/>
                    <a:pt x="153" y="39"/>
                  </a:cubicBezTo>
                  <a:cubicBezTo>
                    <a:pt x="151" y="38"/>
                    <a:pt x="149" y="41"/>
                    <a:pt x="148" y="39"/>
                  </a:cubicBezTo>
                  <a:cubicBezTo>
                    <a:pt x="147" y="37"/>
                    <a:pt x="143" y="41"/>
                    <a:pt x="147" y="37"/>
                  </a:cubicBezTo>
                  <a:cubicBezTo>
                    <a:pt x="151" y="34"/>
                    <a:pt x="149" y="32"/>
                    <a:pt x="152" y="33"/>
                  </a:cubicBezTo>
                  <a:cubicBezTo>
                    <a:pt x="155" y="34"/>
                    <a:pt x="154" y="36"/>
                    <a:pt x="155" y="35"/>
                  </a:cubicBezTo>
                  <a:cubicBezTo>
                    <a:pt x="157" y="33"/>
                    <a:pt x="160" y="32"/>
                    <a:pt x="157" y="30"/>
                  </a:cubicBezTo>
                  <a:cubicBezTo>
                    <a:pt x="154" y="28"/>
                    <a:pt x="156" y="29"/>
                    <a:pt x="153" y="28"/>
                  </a:cubicBezTo>
                  <a:cubicBezTo>
                    <a:pt x="150" y="26"/>
                    <a:pt x="147" y="33"/>
                    <a:pt x="146" y="32"/>
                  </a:cubicBezTo>
                  <a:cubicBezTo>
                    <a:pt x="145" y="31"/>
                    <a:pt x="144" y="30"/>
                    <a:pt x="143" y="31"/>
                  </a:cubicBezTo>
                  <a:cubicBezTo>
                    <a:pt x="142" y="31"/>
                    <a:pt x="142" y="34"/>
                    <a:pt x="142" y="36"/>
                  </a:cubicBezTo>
                  <a:cubicBezTo>
                    <a:pt x="142" y="38"/>
                    <a:pt x="143" y="38"/>
                    <a:pt x="140" y="37"/>
                  </a:cubicBezTo>
                  <a:cubicBezTo>
                    <a:pt x="137" y="35"/>
                    <a:pt x="144" y="36"/>
                    <a:pt x="137" y="33"/>
                  </a:cubicBezTo>
                  <a:cubicBezTo>
                    <a:pt x="130" y="31"/>
                    <a:pt x="128" y="31"/>
                    <a:pt x="127" y="32"/>
                  </a:cubicBezTo>
                  <a:cubicBezTo>
                    <a:pt x="126" y="33"/>
                    <a:pt x="125" y="33"/>
                    <a:pt x="124" y="34"/>
                  </a:cubicBezTo>
                  <a:cubicBezTo>
                    <a:pt x="123" y="35"/>
                    <a:pt x="126" y="36"/>
                    <a:pt x="123" y="35"/>
                  </a:cubicBezTo>
                  <a:cubicBezTo>
                    <a:pt x="120" y="33"/>
                    <a:pt x="118" y="35"/>
                    <a:pt x="118" y="35"/>
                  </a:cubicBezTo>
                  <a:cubicBezTo>
                    <a:pt x="118" y="35"/>
                    <a:pt x="117" y="35"/>
                    <a:pt x="116" y="36"/>
                  </a:cubicBezTo>
                  <a:cubicBezTo>
                    <a:pt x="114" y="37"/>
                    <a:pt x="112" y="38"/>
                    <a:pt x="111" y="37"/>
                  </a:cubicBezTo>
                  <a:cubicBezTo>
                    <a:pt x="109" y="37"/>
                    <a:pt x="106" y="38"/>
                    <a:pt x="109" y="34"/>
                  </a:cubicBezTo>
                  <a:cubicBezTo>
                    <a:pt x="111" y="31"/>
                    <a:pt x="109" y="33"/>
                    <a:pt x="113" y="31"/>
                  </a:cubicBezTo>
                  <a:cubicBezTo>
                    <a:pt x="117" y="30"/>
                    <a:pt x="123" y="29"/>
                    <a:pt x="118" y="28"/>
                  </a:cubicBezTo>
                  <a:cubicBezTo>
                    <a:pt x="113" y="27"/>
                    <a:pt x="121" y="27"/>
                    <a:pt x="114" y="24"/>
                  </a:cubicBezTo>
                  <a:cubicBezTo>
                    <a:pt x="107" y="21"/>
                    <a:pt x="107" y="25"/>
                    <a:pt x="107" y="21"/>
                  </a:cubicBezTo>
                  <a:cubicBezTo>
                    <a:pt x="108" y="16"/>
                    <a:pt x="107" y="16"/>
                    <a:pt x="106" y="16"/>
                  </a:cubicBezTo>
                  <a:cubicBezTo>
                    <a:pt x="104" y="16"/>
                    <a:pt x="100" y="17"/>
                    <a:pt x="98" y="18"/>
                  </a:cubicBezTo>
                  <a:cubicBezTo>
                    <a:pt x="97" y="18"/>
                    <a:pt x="99" y="19"/>
                    <a:pt x="96" y="17"/>
                  </a:cubicBezTo>
                  <a:cubicBezTo>
                    <a:pt x="92" y="15"/>
                    <a:pt x="91" y="18"/>
                    <a:pt x="92" y="15"/>
                  </a:cubicBezTo>
                  <a:cubicBezTo>
                    <a:pt x="94" y="13"/>
                    <a:pt x="94" y="12"/>
                    <a:pt x="96" y="11"/>
                  </a:cubicBezTo>
                  <a:cubicBezTo>
                    <a:pt x="98" y="9"/>
                    <a:pt x="97" y="3"/>
                    <a:pt x="102" y="5"/>
                  </a:cubicBezTo>
                  <a:cubicBezTo>
                    <a:pt x="106" y="8"/>
                    <a:pt x="105" y="7"/>
                    <a:pt x="108" y="7"/>
                  </a:cubicBezTo>
                  <a:cubicBezTo>
                    <a:pt x="112" y="7"/>
                    <a:pt x="114" y="7"/>
                    <a:pt x="114" y="6"/>
                  </a:cubicBezTo>
                  <a:cubicBezTo>
                    <a:pt x="114" y="5"/>
                    <a:pt x="109" y="3"/>
                    <a:pt x="109" y="3"/>
                  </a:cubicBezTo>
                  <a:cubicBezTo>
                    <a:pt x="109" y="3"/>
                    <a:pt x="108" y="4"/>
                    <a:pt x="109" y="3"/>
                  </a:cubicBezTo>
                  <a:cubicBezTo>
                    <a:pt x="109" y="2"/>
                    <a:pt x="110" y="1"/>
                    <a:pt x="110" y="1"/>
                  </a:cubicBezTo>
                  <a:cubicBezTo>
                    <a:pt x="109" y="0"/>
                    <a:pt x="109" y="0"/>
                    <a:pt x="109" y="0"/>
                  </a:cubicBezTo>
                  <a:cubicBezTo>
                    <a:pt x="109" y="0"/>
                    <a:pt x="96" y="0"/>
                    <a:pt x="9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51" name="Freeform 41"/>
          <p:cNvSpPr>
            <a:spLocks noEditPoints="1"/>
          </p:cNvSpPr>
          <p:nvPr/>
        </p:nvSpPr>
        <p:spPr bwMode="auto">
          <a:xfrm>
            <a:off x="7133800" y="2699847"/>
            <a:ext cx="321385" cy="292817"/>
          </a:xfrm>
          <a:custGeom>
            <a:avLst/>
            <a:gdLst>
              <a:gd name="T0" fmla="*/ 116 w 196"/>
              <a:gd name="T1" fmla="*/ 2 h 179"/>
              <a:gd name="T2" fmla="*/ 98 w 196"/>
              <a:gd name="T3" fmla="*/ 0 h 179"/>
              <a:gd name="T4" fmla="*/ 98 w 196"/>
              <a:gd name="T5" fmla="*/ 17 h 179"/>
              <a:gd name="T6" fmla="*/ 113 w 196"/>
              <a:gd name="T7" fmla="*/ 18 h 179"/>
              <a:gd name="T8" fmla="*/ 169 w 196"/>
              <a:gd name="T9" fmla="*/ 105 h 179"/>
              <a:gd name="T10" fmla="*/ 98 w 196"/>
              <a:gd name="T11" fmla="*/ 163 h 179"/>
              <a:gd name="T12" fmla="*/ 98 w 196"/>
              <a:gd name="T13" fmla="*/ 179 h 179"/>
              <a:gd name="T14" fmla="*/ 185 w 196"/>
              <a:gd name="T15" fmla="*/ 108 h 179"/>
              <a:gd name="T16" fmla="*/ 116 w 196"/>
              <a:gd name="T17" fmla="*/ 2 h 179"/>
              <a:gd name="T18" fmla="*/ 98 w 196"/>
              <a:gd name="T19" fmla="*/ 0 h 179"/>
              <a:gd name="T20" fmla="*/ 10 w 196"/>
              <a:gd name="T21" fmla="*/ 71 h 179"/>
              <a:gd name="T22" fmla="*/ 79 w 196"/>
              <a:gd name="T23" fmla="*/ 177 h 179"/>
              <a:gd name="T24" fmla="*/ 98 w 196"/>
              <a:gd name="T25" fmla="*/ 179 h 179"/>
              <a:gd name="T26" fmla="*/ 98 w 196"/>
              <a:gd name="T27" fmla="*/ 163 h 179"/>
              <a:gd name="T28" fmla="*/ 83 w 196"/>
              <a:gd name="T29" fmla="*/ 161 h 179"/>
              <a:gd name="T30" fmla="*/ 83 w 196"/>
              <a:gd name="T31" fmla="*/ 161 h 179"/>
              <a:gd name="T32" fmla="*/ 26 w 196"/>
              <a:gd name="T33" fmla="*/ 75 h 179"/>
              <a:gd name="T34" fmla="*/ 98 w 196"/>
              <a:gd name="T35" fmla="*/ 17 h 179"/>
              <a:gd name="T36" fmla="*/ 98 w 196"/>
              <a:gd name="T37"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6" h="179">
                <a:moveTo>
                  <a:pt x="116" y="2"/>
                </a:moveTo>
                <a:cubicBezTo>
                  <a:pt x="110" y="1"/>
                  <a:pt x="104" y="0"/>
                  <a:pt x="98" y="0"/>
                </a:cubicBezTo>
                <a:cubicBezTo>
                  <a:pt x="98" y="17"/>
                  <a:pt x="98" y="17"/>
                  <a:pt x="98" y="17"/>
                </a:cubicBezTo>
                <a:cubicBezTo>
                  <a:pt x="103" y="17"/>
                  <a:pt x="108" y="17"/>
                  <a:pt x="113" y="18"/>
                </a:cubicBezTo>
                <a:cubicBezTo>
                  <a:pt x="152" y="27"/>
                  <a:pt x="177" y="65"/>
                  <a:pt x="169" y="105"/>
                </a:cubicBezTo>
                <a:cubicBezTo>
                  <a:pt x="162" y="139"/>
                  <a:pt x="131" y="163"/>
                  <a:pt x="98" y="163"/>
                </a:cubicBezTo>
                <a:cubicBezTo>
                  <a:pt x="98" y="179"/>
                  <a:pt x="98" y="179"/>
                  <a:pt x="98" y="179"/>
                </a:cubicBezTo>
                <a:cubicBezTo>
                  <a:pt x="139" y="179"/>
                  <a:pt x="177" y="150"/>
                  <a:pt x="185" y="108"/>
                </a:cubicBezTo>
                <a:cubicBezTo>
                  <a:pt x="196" y="60"/>
                  <a:pt x="165" y="12"/>
                  <a:pt x="116" y="2"/>
                </a:cubicBezTo>
                <a:close/>
                <a:moveTo>
                  <a:pt x="98" y="0"/>
                </a:moveTo>
                <a:cubicBezTo>
                  <a:pt x="56" y="0"/>
                  <a:pt x="19" y="29"/>
                  <a:pt x="10" y="71"/>
                </a:cubicBezTo>
                <a:cubicBezTo>
                  <a:pt x="0" y="120"/>
                  <a:pt x="31" y="167"/>
                  <a:pt x="79" y="177"/>
                </a:cubicBezTo>
                <a:cubicBezTo>
                  <a:pt x="85" y="179"/>
                  <a:pt x="92" y="179"/>
                  <a:pt x="98" y="179"/>
                </a:cubicBezTo>
                <a:cubicBezTo>
                  <a:pt x="98" y="163"/>
                  <a:pt x="98" y="163"/>
                  <a:pt x="98" y="163"/>
                </a:cubicBezTo>
                <a:cubicBezTo>
                  <a:pt x="93" y="163"/>
                  <a:pt x="88" y="162"/>
                  <a:pt x="83" y="161"/>
                </a:cubicBezTo>
                <a:cubicBezTo>
                  <a:pt x="83" y="161"/>
                  <a:pt x="83" y="161"/>
                  <a:pt x="83" y="161"/>
                </a:cubicBezTo>
                <a:cubicBezTo>
                  <a:pt x="43" y="153"/>
                  <a:pt x="18" y="114"/>
                  <a:pt x="26" y="75"/>
                </a:cubicBezTo>
                <a:cubicBezTo>
                  <a:pt x="33" y="40"/>
                  <a:pt x="64" y="17"/>
                  <a:pt x="98" y="17"/>
                </a:cubicBezTo>
                <a:lnTo>
                  <a:pt x="98"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2" name="Freeform 42"/>
          <p:cNvSpPr/>
          <p:nvPr/>
        </p:nvSpPr>
        <p:spPr bwMode="auto">
          <a:xfrm>
            <a:off x="7217122" y="2970048"/>
            <a:ext cx="69038" cy="148790"/>
          </a:xfrm>
          <a:custGeom>
            <a:avLst/>
            <a:gdLst>
              <a:gd name="T0" fmla="*/ 33 w 58"/>
              <a:gd name="T1" fmla="*/ 125 h 125"/>
              <a:gd name="T2" fmla="*/ 0 w 58"/>
              <a:gd name="T3" fmla="*/ 118 h 125"/>
              <a:gd name="T4" fmla="*/ 25 w 58"/>
              <a:gd name="T5" fmla="*/ 0 h 125"/>
              <a:gd name="T6" fmla="*/ 58 w 58"/>
              <a:gd name="T7" fmla="*/ 7 h 125"/>
              <a:gd name="T8" fmla="*/ 33 w 58"/>
              <a:gd name="T9" fmla="*/ 125 h 125"/>
            </a:gdLst>
            <a:ahLst/>
            <a:cxnLst>
              <a:cxn ang="0">
                <a:pos x="T0" y="T1"/>
              </a:cxn>
              <a:cxn ang="0">
                <a:pos x="T2" y="T3"/>
              </a:cxn>
              <a:cxn ang="0">
                <a:pos x="T4" y="T5"/>
              </a:cxn>
              <a:cxn ang="0">
                <a:pos x="T6" y="T7"/>
              </a:cxn>
              <a:cxn ang="0">
                <a:pos x="T8" y="T9"/>
              </a:cxn>
            </a:cxnLst>
            <a:rect l="0" t="0" r="r" b="b"/>
            <a:pathLst>
              <a:path w="58" h="125">
                <a:moveTo>
                  <a:pt x="33" y="125"/>
                </a:moveTo>
                <a:lnTo>
                  <a:pt x="0" y="118"/>
                </a:lnTo>
                <a:lnTo>
                  <a:pt x="25" y="0"/>
                </a:lnTo>
                <a:lnTo>
                  <a:pt x="58" y="7"/>
                </a:lnTo>
                <a:lnTo>
                  <a:pt x="33" y="12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3" name="Freeform 43"/>
          <p:cNvSpPr/>
          <p:nvPr/>
        </p:nvSpPr>
        <p:spPr bwMode="auto">
          <a:xfrm>
            <a:off x="7188554" y="3015280"/>
            <a:ext cx="97606" cy="201164"/>
          </a:xfrm>
          <a:custGeom>
            <a:avLst/>
            <a:gdLst>
              <a:gd name="T0" fmla="*/ 40 w 60"/>
              <a:gd name="T1" fmla="*/ 106 h 123"/>
              <a:gd name="T2" fmla="*/ 18 w 60"/>
              <a:gd name="T3" fmla="*/ 121 h 123"/>
              <a:gd name="T4" fmla="*/ 3 w 60"/>
              <a:gd name="T5" fmla="*/ 98 h 123"/>
              <a:gd name="T6" fmla="*/ 20 w 60"/>
              <a:gd name="T7" fmla="*/ 17 h 123"/>
              <a:gd name="T8" fmla="*/ 42 w 60"/>
              <a:gd name="T9" fmla="*/ 2 h 123"/>
              <a:gd name="T10" fmla="*/ 57 w 60"/>
              <a:gd name="T11" fmla="*/ 25 h 123"/>
              <a:gd name="T12" fmla="*/ 40 w 60"/>
              <a:gd name="T13" fmla="*/ 106 h 123"/>
            </a:gdLst>
            <a:ahLst/>
            <a:cxnLst>
              <a:cxn ang="0">
                <a:pos x="T0" y="T1"/>
              </a:cxn>
              <a:cxn ang="0">
                <a:pos x="T2" y="T3"/>
              </a:cxn>
              <a:cxn ang="0">
                <a:pos x="T4" y="T5"/>
              </a:cxn>
              <a:cxn ang="0">
                <a:pos x="T6" y="T7"/>
              </a:cxn>
              <a:cxn ang="0">
                <a:pos x="T8" y="T9"/>
              </a:cxn>
              <a:cxn ang="0">
                <a:pos x="T10" y="T11"/>
              </a:cxn>
              <a:cxn ang="0">
                <a:pos x="T12" y="T13"/>
              </a:cxn>
            </a:cxnLst>
            <a:rect l="0" t="0" r="r" b="b"/>
            <a:pathLst>
              <a:path w="60" h="123">
                <a:moveTo>
                  <a:pt x="40" y="106"/>
                </a:moveTo>
                <a:cubicBezTo>
                  <a:pt x="38" y="116"/>
                  <a:pt x="28" y="123"/>
                  <a:pt x="18" y="121"/>
                </a:cubicBezTo>
                <a:cubicBezTo>
                  <a:pt x="7" y="118"/>
                  <a:pt x="0" y="108"/>
                  <a:pt x="3" y="98"/>
                </a:cubicBezTo>
                <a:cubicBezTo>
                  <a:pt x="20" y="17"/>
                  <a:pt x="20" y="17"/>
                  <a:pt x="20" y="17"/>
                </a:cubicBezTo>
                <a:cubicBezTo>
                  <a:pt x="22" y="6"/>
                  <a:pt x="32" y="0"/>
                  <a:pt x="42" y="2"/>
                </a:cubicBezTo>
                <a:cubicBezTo>
                  <a:pt x="53" y="4"/>
                  <a:pt x="60" y="14"/>
                  <a:pt x="57" y="25"/>
                </a:cubicBezTo>
                <a:lnTo>
                  <a:pt x="40" y="10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4" name="Freeform 45"/>
          <p:cNvSpPr>
            <a:spLocks noEditPoints="1"/>
          </p:cNvSpPr>
          <p:nvPr/>
        </p:nvSpPr>
        <p:spPr bwMode="auto">
          <a:xfrm>
            <a:off x="6180357" y="2756982"/>
            <a:ext cx="478507" cy="396375"/>
          </a:xfrm>
          <a:custGeom>
            <a:avLst/>
            <a:gdLst>
              <a:gd name="T0" fmla="*/ 199 w 293"/>
              <a:gd name="T1" fmla="*/ 192 h 242"/>
              <a:gd name="T2" fmla="*/ 219 w 293"/>
              <a:gd name="T3" fmla="*/ 205 h 242"/>
              <a:gd name="T4" fmla="*/ 219 w 293"/>
              <a:gd name="T5" fmla="*/ 214 h 242"/>
              <a:gd name="T6" fmla="*/ 199 w 293"/>
              <a:gd name="T7" fmla="*/ 214 h 242"/>
              <a:gd name="T8" fmla="*/ 219 w 293"/>
              <a:gd name="T9" fmla="*/ 242 h 242"/>
              <a:gd name="T10" fmla="*/ 242 w 293"/>
              <a:gd name="T11" fmla="*/ 216 h 242"/>
              <a:gd name="T12" fmla="*/ 199 w 293"/>
              <a:gd name="T13" fmla="*/ 170 h 242"/>
              <a:gd name="T14" fmla="*/ 293 w 293"/>
              <a:gd name="T15" fmla="*/ 147 h 242"/>
              <a:gd name="T16" fmla="*/ 269 w 293"/>
              <a:gd name="T17" fmla="*/ 0 h 242"/>
              <a:gd name="T18" fmla="*/ 199 w 293"/>
              <a:gd name="T19" fmla="*/ 16 h 242"/>
              <a:gd name="T20" fmla="*/ 275 w 293"/>
              <a:gd name="T21" fmla="*/ 35 h 242"/>
              <a:gd name="T22" fmla="*/ 256 w 293"/>
              <a:gd name="T23" fmla="*/ 154 h 242"/>
              <a:gd name="T24" fmla="*/ 199 w 293"/>
              <a:gd name="T25" fmla="*/ 170 h 242"/>
              <a:gd name="T26" fmla="*/ 175 w 293"/>
              <a:gd name="T27" fmla="*/ 192 h 242"/>
              <a:gd name="T28" fmla="*/ 199 w 293"/>
              <a:gd name="T29" fmla="*/ 170 h 242"/>
              <a:gd name="T30" fmla="*/ 146 w 293"/>
              <a:gd name="T31" fmla="*/ 154 h 242"/>
              <a:gd name="T32" fmla="*/ 199 w 293"/>
              <a:gd name="T33" fmla="*/ 242 h 242"/>
              <a:gd name="T34" fmla="*/ 179 w 293"/>
              <a:gd name="T35" fmla="*/ 214 h 242"/>
              <a:gd name="T36" fmla="*/ 179 w 293"/>
              <a:gd name="T37" fmla="*/ 205 h 242"/>
              <a:gd name="T38" fmla="*/ 199 w 293"/>
              <a:gd name="T39" fmla="*/ 192 h 242"/>
              <a:gd name="T40" fmla="*/ 146 w 293"/>
              <a:gd name="T41" fmla="*/ 0 h 242"/>
              <a:gd name="T42" fmla="*/ 199 w 293"/>
              <a:gd name="T43" fmla="*/ 16 h 242"/>
              <a:gd name="T44" fmla="*/ 146 w 293"/>
              <a:gd name="T45" fmla="*/ 0 h 242"/>
              <a:gd name="T46" fmla="*/ 0 w 293"/>
              <a:gd name="T47" fmla="*/ 24 h 242"/>
              <a:gd name="T48" fmla="*/ 23 w 293"/>
              <a:gd name="T49" fmla="*/ 170 h 242"/>
              <a:gd name="T50" fmla="*/ 117 w 293"/>
              <a:gd name="T51" fmla="*/ 192 h 242"/>
              <a:gd name="T52" fmla="*/ 52 w 293"/>
              <a:gd name="T53" fmla="*/ 216 h 242"/>
              <a:gd name="T54" fmla="*/ 75 w 293"/>
              <a:gd name="T55" fmla="*/ 242 h 242"/>
              <a:gd name="T56" fmla="*/ 146 w 293"/>
              <a:gd name="T57" fmla="*/ 154 h 242"/>
              <a:gd name="T58" fmla="*/ 37 w 293"/>
              <a:gd name="T59" fmla="*/ 154 h 242"/>
              <a:gd name="T60" fmla="*/ 17 w 293"/>
              <a:gd name="T61" fmla="*/ 35 h 242"/>
              <a:gd name="T62" fmla="*/ 146 w 293"/>
              <a:gd name="T63" fmla="*/ 1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3" h="242">
                <a:moveTo>
                  <a:pt x="219" y="192"/>
                </a:moveTo>
                <a:cubicBezTo>
                  <a:pt x="199" y="192"/>
                  <a:pt x="199" y="192"/>
                  <a:pt x="199" y="192"/>
                </a:cubicBezTo>
                <a:cubicBezTo>
                  <a:pt x="199" y="205"/>
                  <a:pt x="199" y="205"/>
                  <a:pt x="199" y="205"/>
                </a:cubicBezTo>
                <a:cubicBezTo>
                  <a:pt x="219" y="205"/>
                  <a:pt x="219" y="205"/>
                  <a:pt x="219" y="205"/>
                </a:cubicBezTo>
                <a:cubicBezTo>
                  <a:pt x="221" y="205"/>
                  <a:pt x="223" y="207"/>
                  <a:pt x="223" y="209"/>
                </a:cubicBezTo>
                <a:cubicBezTo>
                  <a:pt x="223" y="212"/>
                  <a:pt x="221" y="214"/>
                  <a:pt x="219" y="214"/>
                </a:cubicBezTo>
                <a:cubicBezTo>
                  <a:pt x="219" y="214"/>
                  <a:pt x="219" y="214"/>
                  <a:pt x="219" y="214"/>
                </a:cubicBezTo>
                <a:cubicBezTo>
                  <a:pt x="199" y="214"/>
                  <a:pt x="199" y="214"/>
                  <a:pt x="199" y="214"/>
                </a:cubicBezTo>
                <a:cubicBezTo>
                  <a:pt x="199" y="242"/>
                  <a:pt x="199" y="242"/>
                  <a:pt x="199" y="242"/>
                </a:cubicBezTo>
                <a:cubicBezTo>
                  <a:pt x="219" y="242"/>
                  <a:pt x="219" y="242"/>
                  <a:pt x="219" y="242"/>
                </a:cubicBezTo>
                <a:cubicBezTo>
                  <a:pt x="232" y="242"/>
                  <a:pt x="242" y="232"/>
                  <a:pt x="242" y="219"/>
                </a:cubicBezTo>
                <a:cubicBezTo>
                  <a:pt x="242" y="216"/>
                  <a:pt x="242" y="216"/>
                  <a:pt x="242" y="216"/>
                </a:cubicBezTo>
                <a:cubicBezTo>
                  <a:pt x="242" y="203"/>
                  <a:pt x="232" y="192"/>
                  <a:pt x="219" y="192"/>
                </a:cubicBezTo>
                <a:close/>
                <a:moveTo>
                  <a:pt x="199" y="170"/>
                </a:moveTo>
                <a:cubicBezTo>
                  <a:pt x="269" y="170"/>
                  <a:pt x="269" y="170"/>
                  <a:pt x="269" y="170"/>
                </a:cubicBezTo>
                <a:cubicBezTo>
                  <a:pt x="282" y="170"/>
                  <a:pt x="293" y="160"/>
                  <a:pt x="293" y="147"/>
                </a:cubicBezTo>
                <a:cubicBezTo>
                  <a:pt x="293" y="24"/>
                  <a:pt x="293" y="24"/>
                  <a:pt x="293" y="24"/>
                </a:cubicBezTo>
                <a:cubicBezTo>
                  <a:pt x="293" y="11"/>
                  <a:pt x="282" y="0"/>
                  <a:pt x="269" y="0"/>
                </a:cubicBezTo>
                <a:cubicBezTo>
                  <a:pt x="199" y="0"/>
                  <a:pt x="199" y="0"/>
                  <a:pt x="199" y="0"/>
                </a:cubicBezTo>
                <a:cubicBezTo>
                  <a:pt x="199" y="16"/>
                  <a:pt x="199" y="16"/>
                  <a:pt x="199" y="16"/>
                </a:cubicBezTo>
                <a:cubicBezTo>
                  <a:pt x="256" y="16"/>
                  <a:pt x="256" y="16"/>
                  <a:pt x="256" y="16"/>
                </a:cubicBezTo>
                <a:cubicBezTo>
                  <a:pt x="267" y="16"/>
                  <a:pt x="275" y="24"/>
                  <a:pt x="275" y="35"/>
                </a:cubicBezTo>
                <a:cubicBezTo>
                  <a:pt x="275" y="135"/>
                  <a:pt x="275" y="135"/>
                  <a:pt x="275" y="135"/>
                </a:cubicBezTo>
                <a:cubicBezTo>
                  <a:pt x="275" y="146"/>
                  <a:pt x="267" y="154"/>
                  <a:pt x="256" y="154"/>
                </a:cubicBezTo>
                <a:cubicBezTo>
                  <a:pt x="199" y="154"/>
                  <a:pt x="199" y="154"/>
                  <a:pt x="199" y="154"/>
                </a:cubicBezTo>
                <a:lnTo>
                  <a:pt x="199" y="170"/>
                </a:lnTo>
                <a:close/>
                <a:moveTo>
                  <a:pt x="199" y="192"/>
                </a:moveTo>
                <a:cubicBezTo>
                  <a:pt x="175" y="192"/>
                  <a:pt x="175" y="192"/>
                  <a:pt x="175" y="192"/>
                </a:cubicBezTo>
                <a:cubicBezTo>
                  <a:pt x="175" y="170"/>
                  <a:pt x="175" y="170"/>
                  <a:pt x="175" y="170"/>
                </a:cubicBezTo>
                <a:cubicBezTo>
                  <a:pt x="199" y="170"/>
                  <a:pt x="199" y="170"/>
                  <a:pt x="199" y="170"/>
                </a:cubicBezTo>
                <a:cubicBezTo>
                  <a:pt x="199" y="154"/>
                  <a:pt x="199" y="154"/>
                  <a:pt x="199" y="154"/>
                </a:cubicBezTo>
                <a:cubicBezTo>
                  <a:pt x="146" y="154"/>
                  <a:pt x="146" y="154"/>
                  <a:pt x="146" y="154"/>
                </a:cubicBezTo>
                <a:cubicBezTo>
                  <a:pt x="146" y="242"/>
                  <a:pt x="146" y="242"/>
                  <a:pt x="146" y="242"/>
                </a:cubicBezTo>
                <a:cubicBezTo>
                  <a:pt x="199" y="242"/>
                  <a:pt x="199" y="242"/>
                  <a:pt x="199" y="242"/>
                </a:cubicBezTo>
                <a:cubicBezTo>
                  <a:pt x="199" y="214"/>
                  <a:pt x="199" y="214"/>
                  <a:pt x="199" y="214"/>
                </a:cubicBezTo>
                <a:cubicBezTo>
                  <a:pt x="179" y="214"/>
                  <a:pt x="179" y="214"/>
                  <a:pt x="179" y="214"/>
                </a:cubicBezTo>
                <a:cubicBezTo>
                  <a:pt x="177" y="214"/>
                  <a:pt x="175" y="212"/>
                  <a:pt x="175" y="209"/>
                </a:cubicBezTo>
                <a:cubicBezTo>
                  <a:pt x="175" y="207"/>
                  <a:pt x="177" y="205"/>
                  <a:pt x="179" y="205"/>
                </a:cubicBezTo>
                <a:cubicBezTo>
                  <a:pt x="199" y="205"/>
                  <a:pt x="199" y="205"/>
                  <a:pt x="199" y="205"/>
                </a:cubicBezTo>
                <a:cubicBezTo>
                  <a:pt x="199" y="192"/>
                  <a:pt x="199" y="192"/>
                  <a:pt x="199" y="192"/>
                </a:cubicBezTo>
                <a:close/>
                <a:moveTo>
                  <a:pt x="199" y="0"/>
                </a:moveTo>
                <a:cubicBezTo>
                  <a:pt x="146" y="0"/>
                  <a:pt x="146" y="0"/>
                  <a:pt x="146" y="0"/>
                </a:cubicBezTo>
                <a:cubicBezTo>
                  <a:pt x="146" y="16"/>
                  <a:pt x="146" y="16"/>
                  <a:pt x="146" y="16"/>
                </a:cubicBezTo>
                <a:cubicBezTo>
                  <a:pt x="199" y="16"/>
                  <a:pt x="199" y="16"/>
                  <a:pt x="199" y="16"/>
                </a:cubicBezTo>
                <a:lnTo>
                  <a:pt x="199" y="0"/>
                </a:lnTo>
                <a:close/>
                <a:moveTo>
                  <a:pt x="146" y="0"/>
                </a:moveTo>
                <a:cubicBezTo>
                  <a:pt x="23" y="0"/>
                  <a:pt x="23" y="0"/>
                  <a:pt x="23" y="0"/>
                </a:cubicBezTo>
                <a:cubicBezTo>
                  <a:pt x="10" y="0"/>
                  <a:pt x="0" y="11"/>
                  <a:pt x="0" y="24"/>
                </a:cubicBezTo>
                <a:cubicBezTo>
                  <a:pt x="0" y="147"/>
                  <a:pt x="0" y="147"/>
                  <a:pt x="0" y="147"/>
                </a:cubicBezTo>
                <a:cubicBezTo>
                  <a:pt x="0" y="160"/>
                  <a:pt x="10" y="170"/>
                  <a:pt x="23" y="170"/>
                </a:cubicBezTo>
                <a:cubicBezTo>
                  <a:pt x="117" y="170"/>
                  <a:pt x="117" y="170"/>
                  <a:pt x="117" y="170"/>
                </a:cubicBezTo>
                <a:cubicBezTo>
                  <a:pt x="117" y="192"/>
                  <a:pt x="117" y="192"/>
                  <a:pt x="117" y="192"/>
                </a:cubicBezTo>
                <a:cubicBezTo>
                  <a:pt x="75" y="192"/>
                  <a:pt x="75" y="192"/>
                  <a:pt x="75" y="192"/>
                </a:cubicBezTo>
                <a:cubicBezTo>
                  <a:pt x="62" y="192"/>
                  <a:pt x="52" y="203"/>
                  <a:pt x="52" y="216"/>
                </a:cubicBezTo>
                <a:cubicBezTo>
                  <a:pt x="52" y="219"/>
                  <a:pt x="52" y="219"/>
                  <a:pt x="52" y="219"/>
                </a:cubicBezTo>
                <a:cubicBezTo>
                  <a:pt x="52" y="232"/>
                  <a:pt x="62" y="242"/>
                  <a:pt x="75" y="242"/>
                </a:cubicBezTo>
                <a:cubicBezTo>
                  <a:pt x="146" y="242"/>
                  <a:pt x="146" y="242"/>
                  <a:pt x="146" y="242"/>
                </a:cubicBezTo>
                <a:cubicBezTo>
                  <a:pt x="146" y="154"/>
                  <a:pt x="146" y="154"/>
                  <a:pt x="146" y="154"/>
                </a:cubicBezTo>
                <a:cubicBezTo>
                  <a:pt x="37" y="154"/>
                  <a:pt x="37" y="154"/>
                  <a:pt x="37" y="154"/>
                </a:cubicBezTo>
                <a:cubicBezTo>
                  <a:pt x="37" y="154"/>
                  <a:pt x="37" y="154"/>
                  <a:pt x="37" y="154"/>
                </a:cubicBezTo>
                <a:cubicBezTo>
                  <a:pt x="26" y="154"/>
                  <a:pt x="17" y="146"/>
                  <a:pt x="17" y="135"/>
                </a:cubicBezTo>
                <a:cubicBezTo>
                  <a:pt x="17" y="35"/>
                  <a:pt x="17" y="35"/>
                  <a:pt x="17" y="35"/>
                </a:cubicBezTo>
                <a:cubicBezTo>
                  <a:pt x="17" y="24"/>
                  <a:pt x="26" y="16"/>
                  <a:pt x="37" y="16"/>
                </a:cubicBezTo>
                <a:cubicBezTo>
                  <a:pt x="146" y="16"/>
                  <a:pt x="146" y="16"/>
                  <a:pt x="146" y="16"/>
                </a:cubicBezTo>
                <a:lnTo>
                  <a:pt x="146"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5" name="Freeform 46"/>
          <p:cNvSpPr>
            <a:spLocks noEditPoints="1"/>
          </p:cNvSpPr>
          <p:nvPr/>
        </p:nvSpPr>
        <p:spPr bwMode="auto">
          <a:xfrm>
            <a:off x="7026671" y="1967803"/>
            <a:ext cx="614203" cy="716570"/>
          </a:xfrm>
          <a:custGeom>
            <a:avLst/>
            <a:gdLst>
              <a:gd name="T0" fmla="*/ 376 w 376"/>
              <a:gd name="T1" fmla="*/ 43 h 438"/>
              <a:gd name="T2" fmla="*/ 324 w 376"/>
              <a:gd name="T3" fmla="*/ 32 h 438"/>
              <a:gd name="T4" fmla="*/ 334 w 376"/>
              <a:gd name="T5" fmla="*/ 54 h 438"/>
              <a:gd name="T6" fmla="*/ 324 w 376"/>
              <a:gd name="T7" fmla="*/ 59 h 438"/>
              <a:gd name="T8" fmla="*/ 272 w 376"/>
              <a:gd name="T9" fmla="*/ 63 h 438"/>
              <a:gd name="T10" fmla="*/ 304 w 376"/>
              <a:gd name="T11" fmla="*/ 98 h 438"/>
              <a:gd name="T12" fmla="*/ 256 w 376"/>
              <a:gd name="T13" fmla="*/ 81 h 438"/>
              <a:gd name="T14" fmla="*/ 271 w 376"/>
              <a:gd name="T15" fmla="*/ 103 h 438"/>
              <a:gd name="T16" fmla="*/ 241 w 376"/>
              <a:gd name="T17" fmla="*/ 100 h 438"/>
              <a:gd name="T18" fmla="*/ 256 w 376"/>
              <a:gd name="T19" fmla="*/ 122 h 438"/>
              <a:gd name="T20" fmla="*/ 226 w 376"/>
              <a:gd name="T21" fmla="*/ 119 h 438"/>
              <a:gd name="T22" fmla="*/ 240 w 376"/>
              <a:gd name="T23" fmla="*/ 140 h 438"/>
              <a:gd name="T24" fmla="*/ 210 w 376"/>
              <a:gd name="T25" fmla="*/ 138 h 438"/>
              <a:gd name="T26" fmla="*/ 242 w 376"/>
              <a:gd name="T27" fmla="*/ 173 h 438"/>
              <a:gd name="T28" fmla="*/ 195 w 376"/>
              <a:gd name="T29" fmla="*/ 156 h 438"/>
              <a:gd name="T30" fmla="*/ 210 w 376"/>
              <a:gd name="T31" fmla="*/ 178 h 438"/>
              <a:gd name="T32" fmla="*/ 180 w 376"/>
              <a:gd name="T33" fmla="*/ 175 h 438"/>
              <a:gd name="T34" fmla="*/ 194 w 376"/>
              <a:gd name="T35" fmla="*/ 197 h 438"/>
              <a:gd name="T36" fmla="*/ 164 w 376"/>
              <a:gd name="T37" fmla="*/ 194 h 438"/>
              <a:gd name="T38" fmla="*/ 179 w 376"/>
              <a:gd name="T39" fmla="*/ 215 h 438"/>
              <a:gd name="T40" fmla="*/ 149 w 376"/>
              <a:gd name="T41" fmla="*/ 213 h 438"/>
              <a:gd name="T42" fmla="*/ 181 w 376"/>
              <a:gd name="T43" fmla="*/ 248 h 438"/>
              <a:gd name="T44" fmla="*/ 134 w 376"/>
              <a:gd name="T45" fmla="*/ 232 h 438"/>
              <a:gd name="T46" fmla="*/ 148 w 376"/>
              <a:gd name="T47" fmla="*/ 253 h 438"/>
              <a:gd name="T48" fmla="*/ 118 w 376"/>
              <a:gd name="T49" fmla="*/ 250 h 438"/>
              <a:gd name="T50" fmla="*/ 133 w 376"/>
              <a:gd name="T51" fmla="*/ 272 h 438"/>
              <a:gd name="T52" fmla="*/ 103 w 376"/>
              <a:gd name="T53" fmla="*/ 269 h 438"/>
              <a:gd name="T54" fmla="*/ 117 w 376"/>
              <a:gd name="T55" fmla="*/ 290 h 438"/>
              <a:gd name="T56" fmla="*/ 88 w 376"/>
              <a:gd name="T57" fmla="*/ 288 h 438"/>
              <a:gd name="T58" fmla="*/ 119 w 376"/>
              <a:gd name="T59" fmla="*/ 323 h 438"/>
              <a:gd name="T60" fmla="*/ 72 w 376"/>
              <a:gd name="T61" fmla="*/ 307 h 438"/>
              <a:gd name="T62" fmla="*/ 87 w 376"/>
              <a:gd name="T63" fmla="*/ 328 h 438"/>
              <a:gd name="T64" fmla="*/ 57 w 376"/>
              <a:gd name="T65" fmla="*/ 325 h 438"/>
              <a:gd name="T66" fmla="*/ 71 w 376"/>
              <a:gd name="T67" fmla="*/ 347 h 438"/>
              <a:gd name="T68" fmla="*/ 42 w 376"/>
              <a:gd name="T69" fmla="*/ 344 h 438"/>
              <a:gd name="T70" fmla="*/ 56 w 376"/>
              <a:gd name="T71" fmla="*/ 366 h 438"/>
              <a:gd name="T72" fmla="*/ 26 w 376"/>
              <a:gd name="T73" fmla="*/ 363 h 438"/>
              <a:gd name="T74" fmla="*/ 58 w 376"/>
              <a:gd name="T75" fmla="*/ 398 h 438"/>
              <a:gd name="T76" fmla="*/ 0 w 376"/>
              <a:gd name="T77" fmla="*/ 395 h 438"/>
              <a:gd name="T78" fmla="*/ 324 w 376"/>
              <a:gd name="T79" fmla="*/ 106 h 438"/>
              <a:gd name="T80" fmla="*/ 316 w 376"/>
              <a:gd name="T81" fmla="*/ 56 h 438"/>
              <a:gd name="T82" fmla="*/ 324 w 376"/>
              <a:gd name="T83" fmla="*/ 32 h 438"/>
              <a:gd name="T84" fmla="*/ 323 w 376"/>
              <a:gd name="T85" fmla="*/ 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76" h="438">
                <a:moveTo>
                  <a:pt x="324" y="106"/>
                </a:moveTo>
                <a:cubicBezTo>
                  <a:pt x="376" y="43"/>
                  <a:pt x="376" y="43"/>
                  <a:pt x="376" y="43"/>
                </a:cubicBezTo>
                <a:cubicBezTo>
                  <a:pt x="324" y="1"/>
                  <a:pt x="324" y="1"/>
                  <a:pt x="324" y="1"/>
                </a:cubicBezTo>
                <a:cubicBezTo>
                  <a:pt x="324" y="32"/>
                  <a:pt x="324" y="32"/>
                  <a:pt x="324" y="32"/>
                </a:cubicBezTo>
                <a:cubicBezTo>
                  <a:pt x="327" y="32"/>
                  <a:pt x="330" y="33"/>
                  <a:pt x="332" y="35"/>
                </a:cubicBezTo>
                <a:cubicBezTo>
                  <a:pt x="338" y="40"/>
                  <a:pt x="339" y="49"/>
                  <a:pt x="334" y="54"/>
                </a:cubicBezTo>
                <a:cubicBezTo>
                  <a:pt x="334" y="54"/>
                  <a:pt x="334" y="54"/>
                  <a:pt x="334" y="54"/>
                </a:cubicBezTo>
                <a:cubicBezTo>
                  <a:pt x="332" y="57"/>
                  <a:pt x="328" y="59"/>
                  <a:pt x="324" y="59"/>
                </a:cubicBezTo>
                <a:lnTo>
                  <a:pt x="324" y="106"/>
                </a:lnTo>
                <a:close/>
                <a:moveTo>
                  <a:pt x="272" y="63"/>
                </a:moveTo>
                <a:cubicBezTo>
                  <a:pt x="308" y="92"/>
                  <a:pt x="308" y="92"/>
                  <a:pt x="308" y="92"/>
                </a:cubicBezTo>
                <a:cubicBezTo>
                  <a:pt x="304" y="98"/>
                  <a:pt x="304" y="98"/>
                  <a:pt x="304" y="98"/>
                </a:cubicBezTo>
                <a:cubicBezTo>
                  <a:pt x="267" y="68"/>
                  <a:pt x="267" y="68"/>
                  <a:pt x="267" y="68"/>
                </a:cubicBezTo>
                <a:cubicBezTo>
                  <a:pt x="256" y="81"/>
                  <a:pt x="256" y="81"/>
                  <a:pt x="256" y="81"/>
                </a:cubicBezTo>
                <a:cubicBezTo>
                  <a:pt x="276" y="97"/>
                  <a:pt x="276" y="97"/>
                  <a:pt x="276" y="97"/>
                </a:cubicBezTo>
                <a:cubicBezTo>
                  <a:pt x="271" y="103"/>
                  <a:pt x="271" y="103"/>
                  <a:pt x="271" y="103"/>
                </a:cubicBezTo>
                <a:cubicBezTo>
                  <a:pt x="252" y="87"/>
                  <a:pt x="252" y="87"/>
                  <a:pt x="252" y="87"/>
                </a:cubicBezTo>
                <a:cubicBezTo>
                  <a:pt x="241" y="100"/>
                  <a:pt x="241" y="100"/>
                  <a:pt x="241" y="100"/>
                </a:cubicBezTo>
                <a:cubicBezTo>
                  <a:pt x="260" y="116"/>
                  <a:pt x="260" y="116"/>
                  <a:pt x="260" y="116"/>
                </a:cubicBezTo>
                <a:cubicBezTo>
                  <a:pt x="256" y="122"/>
                  <a:pt x="256" y="122"/>
                  <a:pt x="256" y="122"/>
                </a:cubicBezTo>
                <a:cubicBezTo>
                  <a:pt x="236" y="106"/>
                  <a:pt x="236" y="106"/>
                  <a:pt x="236" y="106"/>
                </a:cubicBezTo>
                <a:cubicBezTo>
                  <a:pt x="226" y="119"/>
                  <a:pt x="226" y="119"/>
                  <a:pt x="226" y="119"/>
                </a:cubicBezTo>
                <a:cubicBezTo>
                  <a:pt x="245" y="135"/>
                  <a:pt x="245" y="135"/>
                  <a:pt x="245" y="135"/>
                </a:cubicBezTo>
                <a:cubicBezTo>
                  <a:pt x="240" y="140"/>
                  <a:pt x="240" y="140"/>
                  <a:pt x="240" y="140"/>
                </a:cubicBezTo>
                <a:cubicBezTo>
                  <a:pt x="221" y="125"/>
                  <a:pt x="221" y="125"/>
                  <a:pt x="221" y="125"/>
                </a:cubicBezTo>
                <a:cubicBezTo>
                  <a:pt x="210" y="138"/>
                  <a:pt x="210" y="138"/>
                  <a:pt x="210" y="138"/>
                </a:cubicBezTo>
                <a:cubicBezTo>
                  <a:pt x="247" y="167"/>
                  <a:pt x="247" y="167"/>
                  <a:pt x="247" y="167"/>
                </a:cubicBezTo>
                <a:cubicBezTo>
                  <a:pt x="242" y="173"/>
                  <a:pt x="242" y="173"/>
                  <a:pt x="242" y="173"/>
                </a:cubicBezTo>
                <a:cubicBezTo>
                  <a:pt x="206" y="143"/>
                  <a:pt x="206" y="143"/>
                  <a:pt x="206" y="143"/>
                </a:cubicBezTo>
                <a:cubicBezTo>
                  <a:pt x="195" y="156"/>
                  <a:pt x="195" y="156"/>
                  <a:pt x="195" y="156"/>
                </a:cubicBezTo>
                <a:cubicBezTo>
                  <a:pt x="214" y="172"/>
                  <a:pt x="214" y="172"/>
                  <a:pt x="214" y="172"/>
                </a:cubicBezTo>
                <a:cubicBezTo>
                  <a:pt x="210" y="178"/>
                  <a:pt x="210" y="178"/>
                  <a:pt x="210" y="178"/>
                </a:cubicBezTo>
                <a:cubicBezTo>
                  <a:pt x="190" y="162"/>
                  <a:pt x="190" y="162"/>
                  <a:pt x="190" y="162"/>
                </a:cubicBezTo>
                <a:cubicBezTo>
                  <a:pt x="180" y="175"/>
                  <a:pt x="180" y="175"/>
                  <a:pt x="180" y="175"/>
                </a:cubicBezTo>
                <a:cubicBezTo>
                  <a:pt x="199" y="191"/>
                  <a:pt x="199" y="191"/>
                  <a:pt x="199" y="191"/>
                </a:cubicBezTo>
                <a:cubicBezTo>
                  <a:pt x="194" y="197"/>
                  <a:pt x="194" y="197"/>
                  <a:pt x="194" y="197"/>
                </a:cubicBezTo>
                <a:cubicBezTo>
                  <a:pt x="175" y="181"/>
                  <a:pt x="175" y="181"/>
                  <a:pt x="175" y="181"/>
                </a:cubicBezTo>
                <a:cubicBezTo>
                  <a:pt x="164" y="194"/>
                  <a:pt x="164" y="194"/>
                  <a:pt x="164" y="194"/>
                </a:cubicBezTo>
                <a:cubicBezTo>
                  <a:pt x="184" y="210"/>
                  <a:pt x="184" y="210"/>
                  <a:pt x="184" y="210"/>
                </a:cubicBezTo>
                <a:cubicBezTo>
                  <a:pt x="179" y="215"/>
                  <a:pt x="179" y="215"/>
                  <a:pt x="179" y="215"/>
                </a:cubicBezTo>
                <a:cubicBezTo>
                  <a:pt x="160" y="200"/>
                  <a:pt x="160" y="200"/>
                  <a:pt x="160" y="200"/>
                </a:cubicBezTo>
                <a:cubicBezTo>
                  <a:pt x="149" y="213"/>
                  <a:pt x="149" y="213"/>
                  <a:pt x="149" y="213"/>
                </a:cubicBezTo>
                <a:cubicBezTo>
                  <a:pt x="185" y="243"/>
                  <a:pt x="185" y="243"/>
                  <a:pt x="185" y="243"/>
                </a:cubicBezTo>
                <a:cubicBezTo>
                  <a:pt x="181" y="248"/>
                  <a:pt x="181" y="248"/>
                  <a:pt x="181" y="248"/>
                </a:cubicBezTo>
                <a:cubicBezTo>
                  <a:pt x="144" y="218"/>
                  <a:pt x="144" y="218"/>
                  <a:pt x="144" y="218"/>
                </a:cubicBezTo>
                <a:cubicBezTo>
                  <a:pt x="134" y="232"/>
                  <a:pt x="134" y="232"/>
                  <a:pt x="134" y="232"/>
                </a:cubicBezTo>
                <a:cubicBezTo>
                  <a:pt x="153" y="247"/>
                  <a:pt x="153" y="247"/>
                  <a:pt x="153" y="247"/>
                </a:cubicBezTo>
                <a:cubicBezTo>
                  <a:pt x="148" y="253"/>
                  <a:pt x="148" y="253"/>
                  <a:pt x="148" y="253"/>
                </a:cubicBezTo>
                <a:cubicBezTo>
                  <a:pt x="129" y="237"/>
                  <a:pt x="129" y="237"/>
                  <a:pt x="129" y="237"/>
                </a:cubicBezTo>
                <a:cubicBezTo>
                  <a:pt x="118" y="250"/>
                  <a:pt x="118" y="250"/>
                  <a:pt x="118" y="250"/>
                </a:cubicBezTo>
                <a:cubicBezTo>
                  <a:pt x="137" y="266"/>
                  <a:pt x="137" y="266"/>
                  <a:pt x="137" y="266"/>
                </a:cubicBezTo>
                <a:cubicBezTo>
                  <a:pt x="133" y="272"/>
                  <a:pt x="133" y="272"/>
                  <a:pt x="133" y="272"/>
                </a:cubicBezTo>
                <a:cubicBezTo>
                  <a:pt x="114" y="256"/>
                  <a:pt x="114" y="256"/>
                  <a:pt x="114" y="256"/>
                </a:cubicBezTo>
                <a:cubicBezTo>
                  <a:pt x="103" y="269"/>
                  <a:pt x="103" y="269"/>
                  <a:pt x="103" y="269"/>
                </a:cubicBezTo>
                <a:cubicBezTo>
                  <a:pt x="122" y="285"/>
                  <a:pt x="122" y="285"/>
                  <a:pt x="122" y="285"/>
                </a:cubicBezTo>
                <a:cubicBezTo>
                  <a:pt x="117" y="290"/>
                  <a:pt x="117" y="290"/>
                  <a:pt x="117" y="290"/>
                </a:cubicBezTo>
                <a:cubicBezTo>
                  <a:pt x="98" y="275"/>
                  <a:pt x="98" y="275"/>
                  <a:pt x="98" y="275"/>
                </a:cubicBezTo>
                <a:cubicBezTo>
                  <a:pt x="88" y="288"/>
                  <a:pt x="88" y="288"/>
                  <a:pt x="88" y="288"/>
                </a:cubicBezTo>
                <a:cubicBezTo>
                  <a:pt x="124" y="318"/>
                  <a:pt x="124" y="318"/>
                  <a:pt x="124" y="318"/>
                </a:cubicBezTo>
                <a:cubicBezTo>
                  <a:pt x="119" y="323"/>
                  <a:pt x="119" y="323"/>
                  <a:pt x="119" y="323"/>
                </a:cubicBezTo>
                <a:cubicBezTo>
                  <a:pt x="83" y="294"/>
                  <a:pt x="83" y="294"/>
                  <a:pt x="83" y="294"/>
                </a:cubicBezTo>
                <a:cubicBezTo>
                  <a:pt x="72" y="307"/>
                  <a:pt x="72" y="307"/>
                  <a:pt x="72" y="307"/>
                </a:cubicBezTo>
                <a:cubicBezTo>
                  <a:pt x="91" y="322"/>
                  <a:pt x="91" y="322"/>
                  <a:pt x="91" y="322"/>
                </a:cubicBezTo>
                <a:cubicBezTo>
                  <a:pt x="87" y="328"/>
                  <a:pt x="87" y="328"/>
                  <a:pt x="87" y="328"/>
                </a:cubicBezTo>
                <a:cubicBezTo>
                  <a:pt x="68" y="312"/>
                  <a:pt x="68" y="312"/>
                  <a:pt x="68" y="312"/>
                </a:cubicBezTo>
                <a:cubicBezTo>
                  <a:pt x="57" y="325"/>
                  <a:pt x="57" y="325"/>
                  <a:pt x="57" y="325"/>
                </a:cubicBezTo>
                <a:cubicBezTo>
                  <a:pt x="76" y="341"/>
                  <a:pt x="76" y="341"/>
                  <a:pt x="76" y="341"/>
                </a:cubicBezTo>
                <a:cubicBezTo>
                  <a:pt x="71" y="347"/>
                  <a:pt x="71" y="347"/>
                  <a:pt x="71" y="347"/>
                </a:cubicBezTo>
                <a:cubicBezTo>
                  <a:pt x="52" y="331"/>
                  <a:pt x="52" y="331"/>
                  <a:pt x="52" y="331"/>
                </a:cubicBezTo>
                <a:cubicBezTo>
                  <a:pt x="42" y="344"/>
                  <a:pt x="42" y="344"/>
                  <a:pt x="42" y="344"/>
                </a:cubicBezTo>
                <a:cubicBezTo>
                  <a:pt x="61" y="360"/>
                  <a:pt x="61" y="360"/>
                  <a:pt x="61" y="360"/>
                </a:cubicBezTo>
                <a:cubicBezTo>
                  <a:pt x="56" y="366"/>
                  <a:pt x="56" y="366"/>
                  <a:pt x="56" y="366"/>
                </a:cubicBezTo>
                <a:cubicBezTo>
                  <a:pt x="37" y="350"/>
                  <a:pt x="37" y="350"/>
                  <a:pt x="37" y="350"/>
                </a:cubicBezTo>
                <a:cubicBezTo>
                  <a:pt x="26" y="363"/>
                  <a:pt x="26" y="363"/>
                  <a:pt x="26" y="363"/>
                </a:cubicBezTo>
                <a:cubicBezTo>
                  <a:pt x="63" y="393"/>
                  <a:pt x="63" y="393"/>
                  <a:pt x="63" y="393"/>
                </a:cubicBezTo>
                <a:cubicBezTo>
                  <a:pt x="58" y="398"/>
                  <a:pt x="58" y="398"/>
                  <a:pt x="58" y="398"/>
                </a:cubicBezTo>
                <a:cubicBezTo>
                  <a:pt x="22" y="369"/>
                  <a:pt x="22" y="369"/>
                  <a:pt x="22" y="369"/>
                </a:cubicBezTo>
                <a:cubicBezTo>
                  <a:pt x="0" y="395"/>
                  <a:pt x="0" y="395"/>
                  <a:pt x="0" y="395"/>
                </a:cubicBezTo>
                <a:cubicBezTo>
                  <a:pt x="53" y="438"/>
                  <a:pt x="53" y="438"/>
                  <a:pt x="53" y="438"/>
                </a:cubicBezTo>
                <a:cubicBezTo>
                  <a:pt x="324" y="106"/>
                  <a:pt x="324" y="106"/>
                  <a:pt x="324" y="106"/>
                </a:cubicBezTo>
                <a:cubicBezTo>
                  <a:pt x="324" y="59"/>
                  <a:pt x="324" y="59"/>
                  <a:pt x="324" y="59"/>
                </a:cubicBezTo>
                <a:cubicBezTo>
                  <a:pt x="321" y="59"/>
                  <a:pt x="318" y="58"/>
                  <a:pt x="316" y="56"/>
                </a:cubicBezTo>
                <a:cubicBezTo>
                  <a:pt x="310" y="51"/>
                  <a:pt x="309" y="43"/>
                  <a:pt x="314" y="37"/>
                </a:cubicBezTo>
                <a:cubicBezTo>
                  <a:pt x="316" y="34"/>
                  <a:pt x="320" y="32"/>
                  <a:pt x="324" y="32"/>
                </a:cubicBezTo>
                <a:cubicBezTo>
                  <a:pt x="324" y="1"/>
                  <a:pt x="324" y="1"/>
                  <a:pt x="324" y="1"/>
                </a:cubicBezTo>
                <a:cubicBezTo>
                  <a:pt x="323" y="0"/>
                  <a:pt x="323" y="0"/>
                  <a:pt x="323" y="0"/>
                </a:cubicBezTo>
                <a:lnTo>
                  <a:pt x="272" y="6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6" name="Freeform 47"/>
          <p:cNvSpPr>
            <a:spLocks noEditPoints="1"/>
          </p:cNvSpPr>
          <p:nvPr/>
        </p:nvSpPr>
        <p:spPr bwMode="auto">
          <a:xfrm>
            <a:off x="7492084" y="2177299"/>
            <a:ext cx="265441" cy="521358"/>
          </a:xfrm>
          <a:custGeom>
            <a:avLst/>
            <a:gdLst>
              <a:gd name="T0" fmla="*/ 121 w 162"/>
              <a:gd name="T1" fmla="*/ 144 h 319"/>
              <a:gd name="T2" fmla="*/ 128 w 162"/>
              <a:gd name="T3" fmla="*/ 138 h 319"/>
              <a:gd name="T4" fmla="*/ 150 w 162"/>
              <a:gd name="T5" fmla="*/ 80 h 319"/>
              <a:gd name="T6" fmla="*/ 147 w 162"/>
              <a:gd name="T7" fmla="*/ 69 h 319"/>
              <a:gd name="T8" fmla="*/ 156 w 162"/>
              <a:gd name="T9" fmla="*/ 46 h 319"/>
              <a:gd name="T10" fmla="*/ 137 w 162"/>
              <a:gd name="T11" fmla="*/ 3 h 319"/>
              <a:gd name="T12" fmla="*/ 121 w 162"/>
              <a:gd name="T13" fmla="*/ 1 h 319"/>
              <a:gd name="T14" fmla="*/ 121 w 162"/>
              <a:gd name="T15" fmla="*/ 58 h 319"/>
              <a:gd name="T16" fmla="*/ 126 w 162"/>
              <a:gd name="T17" fmla="*/ 61 h 319"/>
              <a:gd name="T18" fmla="*/ 121 w 162"/>
              <a:gd name="T19" fmla="*/ 59 h 319"/>
              <a:gd name="T20" fmla="*/ 121 w 162"/>
              <a:gd name="T21" fmla="*/ 85 h 319"/>
              <a:gd name="T22" fmla="*/ 125 w 162"/>
              <a:gd name="T23" fmla="*/ 75 h 319"/>
              <a:gd name="T24" fmla="*/ 123 w 162"/>
              <a:gd name="T25" fmla="*/ 66 h 319"/>
              <a:gd name="T26" fmla="*/ 139 w 162"/>
              <a:gd name="T27" fmla="*/ 72 h 319"/>
              <a:gd name="T28" fmla="*/ 144 w 162"/>
              <a:gd name="T29" fmla="*/ 83 h 319"/>
              <a:gd name="T30" fmla="*/ 125 w 162"/>
              <a:gd name="T31" fmla="*/ 132 h 319"/>
              <a:gd name="T32" fmla="*/ 121 w 162"/>
              <a:gd name="T33" fmla="*/ 136 h 319"/>
              <a:gd name="T34" fmla="*/ 121 w 162"/>
              <a:gd name="T35" fmla="*/ 144 h 319"/>
              <a:gd name="T36" fmla="*/ 66 w 162"/>
              <a:gd name="T37" fmla="*/ 284 h 319"/>
              <a:gd name="T38" fmla="*/ 121 w 162"/>
              <a:gd name="T39" fmla="*/ 144 h 319"/>
              <a:gd name="T40" fmla="*/ 121 w 162"/>
              <a:gd name="T41" fmla="*/ 144 h 319"/>
              <a:gd name="T42" fmla="*/ 121 w 162"/>
              <a:gd name="T43" fmla="*/ 136 h 319"/>
              <a:gd name="T44" fmla="*/ 114 w 162"/>
              <a:gd name="T45" fmla="*/ 137 h 319"/>
              <a:gd name="T46" fmla="*/ 98 w 162"/>
              <a:gd name="T47" fmla="*/ 130 h 319"/>
              <a:gd name="T48" fmla="*/ 98 w 162"/>
              <a:gd name="T49" fmla="*/ 130 h 319"/>
              <a:gd name="T50" fmla="*/ 106 w 162"/>
              <a:gd name="T51" fmla="*/ 125 h 319"/>
              <a:gd name="T52" fmla="*/ 121 w 162"/>
              <a:gd name="T53" fmla="*/ 85 h 319"/>
              <a:gd name="T54" fmla="*/ 121 w 162"/>
              <a:gd name="T55" fmla="*/ 59 h 319"/>
              <a:gd name="T56" fmla="*/ 85 w 162"/>
              <a:gd name="T57" fmla="*/ 45 h 319"/>
              <a:gd name="T58" fmla="*/ 74 w 162"/>
              <a:gd name="T59" fmla="*/ 51 h 319"/>
              <a:gd name="T60" fmla="*/ 52 w 162"/>
              <a:gd name="T61" fmla="*/ 108 h 319"/>
              <a:gd name="T62" fmla="*/ 54 w 162"/>
              <a:gd name="T63" fmla="*/ 118 h 319"/>
              <a:gd name="T64" fmla="*/ 35 w 162"/>
              <a:gd name="T65" fmla="*/ 168 h 319"/>
              <a:gd name="T66" fmla="*/ 35 w 162"/>
              <a:gd name="T67" fmla="*/ 256 h 319"/>
              <a:gd name="T68" fmla="*/ 39 w 162"/>
              <a:gd name="T69" fmla="*/ 257 h 319"/>
              <a:gd name="T70" fmla="*/ 45 w 162"/>
              <a:gd name="T71" fmla="*/ 268 h 319"/>
              <a:gd name="T72" fmla="*/ 58 w 162"/>
              <a:gd name="T73" fmla="*/ 264 h 319"/>
              <a:gd name="T74" fmla="*/ 64 w 162"/>
              <a:gd name="T75" fmla="*/ 278 h 319"/>
              <a:gd name="T76" fmla="*/ 63 w 162"/>
              <a:gd name="T77" fmla="*/ 281 h 319"/>
              <a:gd name="T78" fmla="*/ 35 w 162"/>
              <a:gd name="T79" fmla="*/ 300 h 319"/>
              <a:gd name="T80" fmla="*/ 35 w 162"/>
              <a:gd name="T81" fmla="*/ 306 h 319"/>
              <a:gd name="T82" fmla="*/ 66 w 162"/>
              <a:gd name="T83" fmla="*/ 284 h 319"/>
              <a:gd name="T84" fmla="*/ 121 w 162"/>
              <a:gd name="T85" fmla="*/ 1 h 319"/>
              <a:gd name="T86" fmla="*/ 121 w 162"/>
              <a:gd name="T87" fmla="*/ 58 h 319"/>
              <a:gd name="T88" fmla="*/ 88 w 162"/>
              <a:gd name="T89" fmla="*/ 36 h 319"/>
              <a:gd name="T90" fmla="*/ 94 w 162"/>
              <a:gd name="T91" fmla="*/ 22 h 319"/>
              <a:gd name="T92" fmla="*/ 121 w 162"/>
              <a:gd name="T93" fmla="*/ 1 h 319"/>
              <a:gd name="T94" fmla="*/ 35 w 162"/>
              <a:gd name="T95" fmla="*/ 168 h 319"/>
              <a:gd name="T96" fmla="*/ 0 w 162"/>
              <a:gd name="T97" fmla="*/ 258 h 319"/>
              <a:gd name="T98" fmla="*/ 15 w 162"/>
              <a:gd name="T99" fmla="*/ 319 h 319"/>
              <a:gd name="T100" fmla="*/ 35 w 162"/>
              <a:gd name="T101" fmla="*/ 306 h 319"/>
              <a:gd name="T102" fmla="*/ 35 w 162"/>
              <a:gd name="T103" fmla="*/ 300 h 319"/>
              <a:gd name="T104" fmla="*/ 33 w 162"/>
              <a:gd name="T105" fmla="*/ 301 h 319"/>
              <a:gd name="T106" fmla="*/ 13 w 162"/>
              <a:gd name="T107" fmla="*/ 294 h 319"/>
              <a:gd name="T108" fmla="*/ 5 w 162"/>
              <a:gd name="T109" fmla="*/ 259 h 319"/>
              <a:gd name="T110" fmla="*/ 5 w 162"/>
              <a:gd name="T111" fmla="*/ 259 h 319"/>
              <a:gd name="T112" fmla="*/ 6 w 162"/>
              <a:gd name="T113" fmla="*/ 256 h 319"/>
              <a:gd name="T114" fmla="*/ 19 w 162"/>
              <a:gd name="T115" fmla="*/ 250 h 319"/>
              <a:gd name="T116" fmla="*/ 26 w 162"/>
              <a:gd name="T117" fmla="*/ 261 h 319"/>
              <a:gd name="T118" fmla="*/ 35 w 162"/>
              <a:gd name="T119" fmla="*/ 256 h 319"/>
              <a:gd name="T120" fmla="*/ 35 w 162"/>
              <a:gd name="T121" fmla="*/ 16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2" h="319">
                <a:moveTo>
                  <a:pt x="121" y="144"/>
                </a:moveTo>
                <a:cubicBezTo>
                  <a:pt x="124" y="143"/>
                  <a:pt x="127" y="141"/>
                  <a:pt x="128" y="138"/>
                </a:cubicBezTo>
                <a:cubicBezTo>
                  <a:pt x="150" y="80"/>
                  <a:pt x="150" y="80"/>
                  <a:pt x="150" y="80"/>
                </a:cubicBezTo>
                <a:cubicBezTo>
                  <a:pt x="152" y="76"/>
                  <a:pt x="150" y="71"/>
                  <a:pt x="147" y="69"/>
                </a:cubicBezTo>
                <a:cubicBezTo>
                  <a:pt x="156" y="46"/>
                  <a:pt x="156" y="46"/>
                  <a:pt x="156" y="46"/>
                </a:cubicBezTo>
                <a:cubicBezTo>
                  <a:pt x="162" y="29"/>
                  <a:pt x="154" y="9"/>
                  <a:pt x="137" y="3"/>
                </a:cubicBezTo>
                <a:cubicBezTo>
                  <a:pt x="132" y="1"/>
                  <a:pt x="126" y="0"/>
                  <a:pt x="121" y="1"/>
                </a:cubicBezTo>
                <a:cubicBezTo>
                  <a:pt x="121" y="58"/>
                  <a:pt x="121" y="58"/>
                  <a:pt x="121" y="58"/>
                </a:cubicBezTo>
                <a:cubicBezTo>
                  <a:pt x="126" y="61"/>
                  <a:pt x="126" y="61"/>
                  <a:pt x="126" y="61"/>
                </a:cubicBezTo>
                <a:cubicBezTo>
                  <a:pt x="121" y="59"/>
                  <a:pt x="121" y="59"/>
                  <a:pt x="121" y="59"/>
                </a:cubicBezTo>
                <a:cubicBezTo>
                  <a:pt x="121" y="85"/>
                  <a:pt x="121" y="85"/>
                  <a:pt x="121" y="85"/>
                </a:cubicBezTo>
                <a:cubicBezTo>
                  <a:pt x="125" y="75"/>
                  <a:pt x="125" y="75"/>
                  <a:pt x="125" y="75"/>
                </a:cubicBezTo>
                <a:cubicBezTo>
                  <a:pt x="126" y="72"/>
                  <a:pt x="126" y="68"/>
                  <a:pt x="123" y="66"/>
                </a:cubicBezTo>
                <a:cubicBezTo>
                  <a:pt x="139" y="72"/>
                  <a:pt x="139" y="72"/>
                  <a:pt x="139" y="72"/>
                </a:cubicBezTo>
                <a:cubicBezTo>
                  <a:pt x="143" y="73"/>
                  <a:pt x="146" y="78"/>
                  <a:pt x="144" y="83"/>
                </a:cubicBezTo>
                <a:cubicBezTo>
                  <a:pt x="125" y="132"/>
                  <a:pt x="125" y="132"/>
                  <a:pt x="125" y="132"/>
                </a:cubicBezTo>
                <a:cubicBezTo>
                  <a:pt x="124" y="134"/>
                  <a:pt x="123" y="135"/>
                  <a:pt x="121" y="136"/>
                </a:cubicBezTo>
                <a:lnTo>
                  <a:pt x="121" y="144"/>
                </a:lnTo>
                <a:close/>
                <a:moveTo>
                  <a:pt x="66" y="284"/>
                </a:moveTo>
                <a:cubicBezTo>
                  <a:pt x="121" y="144"/>
                  <a:pt x="121" y="144"/>
                  <a:pt x="121" y="144"/>
                </a:cubicBezTo>
                <a:cubicBezTo>
                  <a:pt x="121" y="144"/>
                  <a:pt x="121" y="144"/>
                  <a:pt x="121" y="144"/>
                </a:cubicBezTo>
                <a:cubicBezTo>
                  <a:pt x="121" y="136"/>
                  <a:pt x="121" y="136"/>
                  <a:pt x="121" y="136"/>
                </a:cubicBezTo>
                <a:cubicBezTo>
                  <a:pt x="119" y="137"/>
                  <a:pt x="117" y="137"/>
                  <a:pt x="114" y="137"/>
                </a:cubicBezTo>
                <a:cubicBezTo>
                  <a:pt x="98" y="130"/>
                  <a:pt x="98" y="130"/>
                  <a:pt x="98" y="130"/>
                </a:cubicBezTo>
                <a:cubicBezTo>
                  <a:pt x="98" y="130"/>
                  <a:pt x="98" y="130"/>
                  <a:pt x="98" y="130"/>
                </a:cubicBezTo>
                <a:cubicBezTo>
                  <a:pt x="102" y="130"/>
                  <a:pt x="105" y="128"/>
                  <a:pt x="106" y="125"/>
                </a:cubicBezTo>
                <a:cubicBezTo>
                  <a:pt x="121" y="85"/>
                  <a:pt x="121" y="85"/>
                  <a:pt x="121" y="85"/>
                </a:cubicBezTo>
                <a:cubicBezTo>
                  <a:pt x="121" y="59"/>
                  <a:pt x="121" y="59"/>
                  <a:pt x="121" y="59"/>
                </a:cubicBezTo>
                <a:cubicBezTo>
                  <a:pt x="85" y="45"/>
                  <a:pt x="85" y="45"/>
                  <a:pt x="85" y="45"/>
                </a:cubicBezTo>
                <a:cubicBezTo>
                  <a:pt x="80" y="44"/>
                  <a:pt x="76" y="47"/>
                  <a:pt x="74" y="51"/>
                </a:cubicBezTo>
                <a:cubicBezTo>
                  <a:pt x="52" y="108"/>
                  <a:pt x="52" y="108"/>
                  <a:pt x="52" y="108"/>
                </a:cubicBezTo>
                <a:cubicBezTo>
                  <a:pt x="51" y="112"/>
                  <a:pt x="52" y="115"/>
                  <a:pt x="54" y="118"/>
                </a:cubicBezTo>
                <a:cubicBezTo>
                  <a:pt x="35" y="168"/>
                  <a:pt x="35" y="168"/>
                  <a:pt x="35" y="168"/>
                </a:cubicBezTo>
                <a:cubicBezTo>
                  <a:pt x="35" y="256"/>
                  <a:pt x="35" y="256"/>
                  <a:pt x="35" y="256"/>
                </a:cubicBezTo>
                <a:cubicBezTo>
                  <a:pt x="36" y="256"/>
                  <a:pt x="37" y="257"/>
                  <a:pt x="39" y="257"/>
                </a:cubicBezTo>
                <a:cubicBezTo>
                  <a:pt x="43" y="259"/>
                  <a:pt x="46" y="264"/>
                  <a:pt x="45" y="268"/>
                </a:cubicBezTo>
                <a:cubicBezTo>
                  <a:pt x="48" y="264"/>
                  <a:pt x="53" y="263"/>
                  <a:pt x="58" y="264"/>
                </a:cubicBezTo>
                <a:cubicBezTo>
                  <a:pt x="63" y="267"/>
                  <a:pt x="66" y="273"/>
                  <a:pt x="64" y="278"/>
                </a:cubicBezTo>
                <a:cubicBezTo>
                  <a:pt x="63" y="281"/>
                  <a:pt x="63" y="281"/>
                  <a:pt x="63" y="281"/>
                </a:cubicBezTo>
                <a:cubicBezTo>
                  <a:pt x="35" y="300"/>
                  <a:pt x="35" y="300"/>
                  <a:pt x="35" y="300"/>
                </a:cubicBezTo>
                <a:cubicBezTo>
                  <a:pt x="35" y="306"/>
                  <a:pt x="35" y="306"/>
                  <a:pt x="35" y="306"/>
                </a:cubicBezTo>
                <a:cubicBezTo>
                  <a:pt x="66" y="284"/>
                  <a:pt x="66" y="284"/>
                  <a:pt x="66" y="284"/>
                </a:cubicBezTo>
                <a:close/>
                <a:moveTo>
                  <a:pt x="121" y="1"/>
                </a:moveTo>
                <a:cubicBezTo>
                  <a:pt x="121" y="58"/>
                  <a:pt x="121" y="58"/>
                  <a:pt x="121" y="58"/>
                </a:cubicBezTo>
                <a:cubicBezTo>
                  <a:pt x="88" y="36"/>
                  <a:pt x="88" y="36"/>
                  <a:pt x="88" y="36"/>
                </a:cubicBezTo>
                <a:cubicBezTo>
                  <a:pt x="94" y="22"/>
                  <a:pt x="94" y="22"/>
                  <a:pt x="94" y="22"/>
                </a:cubicBezTo>
                <a:cubicBezTo>
                  <a:pt x="98" y="10"/>
                  <a:pt x="109" y="2"/>
                  <a:pt x="121" y="1"/>
                </a:cubicBezTo>
                <a:close/>
                <a:moveTo>
                  <a:pt x="35" y="168"/>
                </a:moveTo>
                <a:cubicBezTo>
                  <a:pt x="0" y="258"/>
                  <a:pt x="0" y="258"/>
                  <a:pt x="0" y="258"/>
                </a:cubicBezTo>
                <a:cubicBezTo>
                  <a:pt x="15" y="319"/>
                  <a:pt x="15" y="319"/>
                  <a:pt x="15" y="319"/>
                </a:cubicBezTo>
                <a:cubicBezTo>
                  <a:pt x="35" y="306"/>
                  <a:pt x="35" y="306"/>
                  <a:pt x="35" y="306"/>
                </a:cubicBezTo>
                <a:cubicBezTo>
                  <a:pt x="35" y="300"/>
                  <a:pt x="35" y="300"/>
                  <a:pt x="35" y="300"/>
                </a:cubicBezTo>
                <a:cubicBezTo>
                  <a:pt x="33" y="301"/>
                  <a:pt x="33" y="301"/>
                  <a:pt x="33" y="301"/>
                </a:cubicBezTo>
                <a:cubicBezTo>
                  <a:pt x="13" y="294"/>
                  <a:pt x="13" y="294"/>
                  <a:pt x="13" y="294"/>
                </a:cubicBezTo>
                <a:cubicBezTo>
                  <a:pt x="5" y="259"/>
                  <a:pt x="5" y="259"/>
                  <a:pt x="5" y="259"/>
                </a:cubicBezTo>
                <a:cubicBezTo>
                  <a:pt x="5" y="259"/>
                  <a:pt x="5" y="259"/>
                  <a:pt x="5" y="259"/>
                </a:cubicBezTo>
                <a:cubicBezTo>
                  <a:pt x="6" y="256"/>
                  <a:pt x="6" y="256"/>
                  <a:pt x="6" y="256"/>
                </a:cubicBezTo>
                <a:cubicBezTo>
                  <a:pt x="8" y="250"/>
                  <a:pt x="14" y="248"/>
                  <a:pt x="19" y="250"/>
                </a:cubicBezTo>
                <a:cubicBezTo>
                  <a:pt x="24" y="251"/>
                  <a:pt x="27" y="256"/>
                  <a:pt x="26" y="261"/>
                </a:cubicBezTo>
                <a:cubicBezTo>
                  <a:pt x="28" y="258"/>
                  <a:pt x="31" y="256"/>
                  <a:pt x="35" y="256"/>
                </a:cubicBezTo>
                <a:lnTo>
                  <a:pt x="35" y="16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7" name="Freeform 48"/>
          <p:cNvSpPr>
            <a:spLocks noEditPoints="1"/>
          </p:cNvSpPr>
          <p:nvPr/>
        </p:nvSpPr>
        <p:spPr bwMode="auto">
          <a:xfrm>
            <a:off x="6566019" y="2243957"/>
            <a:ext cx="434465" cy="434465"/>
          </a:xfrm>
          <a:custGeom>
            <a:avLst/>
            <a:gdLst>
              <a:gd name="T0" fmla="*/ 133 w 266"/>
              <a:gd name="T1" fmla="*/ 0 h 266"/>
              <a:gd name="T2" fmla="*/ 133 w 266"/>
              <a:gd name="T3" fmla="*/ 0 h 266"/>
              <a:gd name="T4" fmla="*/ 133 w 266"/>
              <a:gd name="T5" fmla="*/ 35 h 266"/>
              <a:gd name="T6" fmla="*/ 150 w 266"/>
              <a:gd name="T7" fmla="*/ 24 h 266"/>
              <a:gd name="T8" fmla="*/ 242 w 266"/>
              <a:gd name="T9" fmla="*/ 117 h 266"/>
              <a:gd name="T10" fmla="*/ 231 w 266"/>
              <a:gd name="T11" fmla="*/ 133 h 266"/>
              <a:gd name="T12" fmla="*/ 242 w 266"/>
              <a:gd name="T13" fmla="*/ 149 h 266"/>
              <a:gd name="T14" fmla="*/ 150 w 266"/>
              <a:gd name="T15" fmla="*/ 242 h 266"/>
              <a:gd name="T16" fmla="*/ 150 w 266"/>
              <a:gd name="T17" fmla="*/ 242 h 266"/>
              <a:gd name="T18" fmla="*/ 133 w 266"/>
              <a:gd name="T19" fmla="*/ 231 h 266"/>
              <a:gd name="T20" fmla="*/ 133 w 266"/>
              <a:gd name="T21" fmla="*/ 266 h 266"/>
              <a:gd name="T22" fmla="*/ 133 w 266"/>
              <a:gd name="T23" fmla="*/ 266 h 266"/>
              <a:gd name="T24" fmla="*/ 266 w 266"/>
              <a:gd name="T25" fmla="*/ 133 h 266"/>
              <a:gd name="T26" fmla="*/ 133 w 266"/>
              <a:gd name="T27" fmla="*/ 0 h 266"/>
              <a:gd name="T28" fmla="*/ 133 w 266"/>
              <a:gd name="T29" fmla="*/ 0 h 266"/>
              <a:gd name="T30" fmla="*/ 133 w 266"/>
              <a:gd name="T31" fmla="*/ 0 h 266"/>
              <a:gd name="T32" fmla="*/ 0 w 266"/>
              <a:gd name="T33" fmla="*/ 133 h 266"/>
              <a:gd name="T34" fmla="*/ 133 w 266"/>
              <a:gd name="T35" fmla="*/ 266 h 266"/>
              <a:gd name="T36" fmla="*/ 133 w 266"/>
              <a:gd name="T37" fmla="*/ 266 h 266"/>
              <a:gd name="T38" fmla="*/ 133 w 266"/>
              <a:gd name="T39" fmla="*/ 231 h 266"/>
              <a:gd name="T40" fmla="*/ 133 w 266"/>
              <a:gd name="T41" fmla="*/ 231 h 266"/>
              <a:gd name="T42" fmla="*/ 117 w 266"/>
              <a:gd name="T43" fmla="*/ 242 h 266"/>
              <a:gd name="T44" fmla="*/ 24 w 266"/>
              <a:gd name="T45" fmla="*/ 149 h 266"/>
              <a:gd name="T46" fmla="*/ 35 w 266"/>
              <a:gd name="T47" fmla="*/ 133 h 266"/>
              <a:gd name="T48" fmla="*/ 24 w 266"/>
              <a:gd name="T49" fmla="*/ 117 h 266"/>
              <a:gd name="T50" fmla="*/ 117 w 266"/>
              <a:gd name="T51" fmla="*/ 24 h 266"/>
              <a:gd name="T52" fmla="*/ 133 w 266"/>
              <a:gd name="T53" fmla="*/ 35 h 266"/>
              <a:gd name="T54" fmla="*/ 133 w 266"/>
              <a:gd name="T55" fmla="*/ 35 h 266"/>
              <a:gd name="T56" fmla="*/ 133 w 266"/>
              <a:gd name="T5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6" h="266">
                <a:moveTo>
                  <a:pt x="133" y="0"/>
                </a:moveTo>
                <a:cubicBezTo>
                  <a:pt x="133" y="0"/>
                  <a:pt x="133" y="0"/>
                  <a:pt x="133" y="0"/>
                </a:cubicBezTo>
                <a:cubicBezTo>
                  <a:pt x="133" y="35"/>
                  <a:pt x="133" y="35"/>
                  <a:pt x="133" y="35"/>
                </a:cubicBezTo>
                <a:cubicBezTo>
                  <a:pt x="141" y="35"/>
                  <a:pt x="147" y="30"/>
                  <a:pt x="150" y="24"/>
                </a:cubicBezTo>
                <a:cubicBezTo>
                  <a:pt x="197" y="31"/>
                  <a:pt x="235" y="69"/>
                  <a:pt x="242" y="117"/>
                </a:cubicBezTo>
                <a:cubicBezTo>
                  <a:pt x="236" y="119"/>
                  <a:pt x="231" y="125"/>
                  <a:pt x="231" y="133"/>
                </a:cubicBezTo>
                <a:cubicBezTo>
                  <a:pt x="231" y="140"/>
                  <a:pt x="236" y="147"/>
                  <a:pt x="242" y="149"/>
                </a:cubicBezTo>
                <a:cubicBezTo>
                  <a:pt x="235" y="197"/>
                  <a:pt x="197" y="235"/>
                  <a:pt x="150" y="242"/>
                </a:cubicBezTo>
                <a:cubicBezTo>
                  <a:pt x="150" y="242"/>
                  <a:pt x="150" y="242"/>
                  <a:pt x="150" y="242"/>
                </a:cubicBezTo>
                <a:cubicBezTo>
                  <a:pt x="147" y="236"/>
                  <a:pt x="141" y="231"/>
                  <a:pt x="133" y="231"/>
                </a:cubicBezTo>
                <a:cubicBezTo>
                  <a:pt x="133" y="266"/>
                  <a:pt x="133" y="266"/>
                  <a:pt x="133" y="266"/>
                </a:cubicBezTo>
                <a:cubicBezTo>
                  <a:pt x="133" y="266"/>
                  <a:pt x="133" y="266"/>
                  <a:pt x="133" y="266"/>
                </a:cubicBezTo>
                <a:cubicBezTo>
                  <a:pt x="207" y="266"/>
                  <a:pt x="266" y="206"/>
                  <a:pt x="266" y="133"/>
                </a:cubicBezTo>
                <a:cubicBezTo>
                  <a:pt x="266" y="59"/>
                  <a:pt x="207" y="0"/>
                  <a:pt x="133" y="0"/>
                </a:cubicBezTo>
                <a:close/>
                <a:moveTo>
                  <a:pt x="133" y="0"/>
                </a:moveTo>
                <a:cubicBezTo>
                  <a:pt x="133" y="0"/>
                  <a:pt x="133" y="0"/>
                  <a:pt x="133" y="0"/>
                </a:cubicBezTo>
                <a:cubicBezTo>
                  <a:pt x="60" y="0"/>
                  <a:pt x="0" y="59"/>
                  <a:pt x="0" y="133"/>
                </a:cubicBezTo>
                <a:cubicBezTo>
                  <a:pt x="0" y="206"/>
                  <a:pt x="60" y="266"/>
                  <a:pt x="133" y="266"/>
                </a:cubicBezTo>
                <a:cubicBezTo>
                  <a:pt x="133" y="266"/>
                  <a:pt x="133" y="266"/>
                  <a:pt x="133" y="266"/>
                </a:cubicBezTo>
                <a:cubicBezTo>
                  <a:pt x="133" y="231"/>
                  <a:pt x="133" y="231"/>
                  <a:pt x="133" y="231"/>
                </a:cubicBezTo>
                <a:cubicBezTo>
                  <a:pt x="133" y="231"/>
                  <a:pt x="133" y="231"/>
                  <a:pt x="133" y="231"/>
                </a:cubicBezTo>
                <a:cubicBezTo>
                  <a:pt x="126" y="231"/>
                  <a:pt x="120" y="236"/>
                  <a:pt x="117" y="242"/>
                </a:cubicBezTo>
                <a:cubicBezTo>
                  <a:pt x="69" y="235"/>
                  <a:pt x="31" y="197"/>
                  <a:pt x="24" y="149"/>
                </a:cubicBezTo>
                <a:cubicBezTo>
                  <a:pt x="31" y="147"/>
                  <a:pt x="35" y="140"/>
                  <a:pt x="35" y="133"/>
                </a:cubicBezTo>
                <a:cubicBezTo>
                  <a:pt x="35" y="125"/>
                  <a:pt x="31" y="119"/>
                  <a:pt x="24" y="117"/>
                </a:cubicBezTo>
                <a:cubicBezTo>
                  <a:pt x="31" y="69"/>
                  <a:pt x="69" y="31"/>
                  <a:pt x="117" y="24"/>
                </a:cubicBezTo>
                <a:cubicBezTo>
                  <a:pt x="120" y="30"/>
                  <a:pt x="126" y="35"/>
                  <a:pt x="133" y="35"/>
                </a:cubicBezTo>
                <a:cubicBezTo>
                  <a:pt x="133" y="35"/>
                  <a:pt x="133" y="35"/>
                  <a:pt x="133" y="35"/>
                </a:cubicBezTo>
                <a:lnTo>
                  <a:pt x="133"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8" name="Freeform 49"/>
          <p:cNvSpPr/>
          <p:nvPr/>
        </p:nvSpPr>
        <p:spPr bwMode="auto">
          <a:xfrm>
            <a:off x="6645771" y="2382033"/>
            <a:ext cx="216637" cy="114270"/>
          </a:xfrm>
          <a:custGeom>
            <a:avLst/>
            <a:gdLst>
              <a:gd name="T0" fmla="*/ 124 w 133"/>
              <a:gd name="T1" fmla="*/ 0 h 70"/>
              <a:gd name="T2" fmla="*/ 93 w 133"/>
              <a:gd name="T3" fmla="*/ 30 h 70"/>
              <a:gd name="T4" fmla="*/ 84 w 133"/>
              <a:gd name="T5" fmla="*/ 28 h 70"/>
              <a:gd name="T6" fmla="*/ 65 w 133"/>
              <a:gd name="T7" fmla="*/ 42 h 70"/>
              <a:gd name="T8" fmla="*/ 0 w 133"/>
              <a:gd name="T9" fmla="*/ 42 h 70"/>
              <a:gd name="T10" fmla="*/ 0 w 133"/>
              <a:gd name="T11" fmla="*/ 56 h 70"/>
              <a:gd name="T12" fmla="*/ 65 w 133"/>
              <a:gd name="T13" fmla="*/ 56 h 70"/>
              <a:gd name="T14" fmla="*/ 84 w 133"/>
              <a:gd name="T15" fmla="*/ 70 h 70"/>
              <a:gd name="T16" fmla="*/ 105 w 133"/>
              <a:gd name="T17" fmla="*/ 49 h 70"/>
              <a:gd name="T18" fmla="*/ 103 w 133"/>
              <a:gd name="T19" fmla="*/ 40 h 70"/>
              <a:gd name="T20" fmla="*/ 133 w 133"/>
              <a:gd name="T21" fmla="*/ 9 h 70"/>
              <a:gd name="T22" fmla="*/ 124 w 133"/>
              <a:gd name="T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70">
                <a:moveTo>
                  <a:pt x="124" y="0"/>
                </a:moveTo>
                <a:cubicBezTo>
                  <a:pt x="93" y="30"/>
                  <a:pt x="93" y="30"/>
                  <a:pt x="93" y="30"/>
                </a:cubicBezTo>
                <a:cubicBezTo>
                  <a:pt x="91" y="29"/>
                  <a:pt x="88" y="28"/>
                  <a:pt x="84" y="28"/>
                </a:cubicBezTo>
                <a:cubicBezTo>
                  <a:pt x="75" y="28"/>
                  <a:pt x="67" y="34"/>
                  <a:pt x="65" y="42"/>
                </a:cubicBezTo>
                <a:cubicBezTo>
                  <a:pt x="0" y="42"/>
                  <a:pt x="0" y="42"/>
                  <a:pt x="0" y="42"/>
                </a:cubicBezTo>
                <a:cubicBezTo>
                  <a:pt x="0" y="56"/>
                  <a:pt x="0" y="56"/>
                  <a:pt x="0" y="56"/>
                </a:cubicBezTo>
                <a:cubicBezTo>
                  <a:pt x="65" y="56"/>
                  <a:pt x="65" y="56"/>
                  <a:pt x="65" y="56"/>
                </a:cubicBezTo>
                <a:cubicBezTo>
                  <a:pt x="67" y="64"/>
                  <a:pt x="75" y="70"/>
                  <a:pt x="84" y="70"/>
                </a:cubicBezTo>
                <a:cubicBezTo>
                  <a:pt x="96" y="70"/>
                  <a:pt x="105" y="60"/>
                  <a:pt x="105" y="49"/>
                </a:cubicBezTo>
                <a:cubicBezTo>
                  <a:pt x="105" y="46"/>
                  <a:pt x="104" y="43"/>
                  <a:pt x="103" y="40"/>
                </a:cubicBezTo>
                <a:cubicBezTo>
                  <a:pt x="133" y="9"/>
                  <a:pt x="133" y="9"/>
                  <a:pt x="133" y="9"/>
                </a:cubicBezTo>
                <a:lnTo>
                  <a:pt x="124"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59" name="Group 126"/>
          <p:cNvGrpSpPr/>
          <p:nvPr/>
        </p:nvGrpSpPr>
        <p:grpSpPr>
          <a:xfrm>
            <a:off x="6739805" y="2803404"/>
            <a:ext cx="340430" cy="323766"/>
            <a:chOff x="8505825" y="3605213"/>
            <a:chExt cx="454025" cy="431800"/>
          </a:xfrm>
          <a:solidFill>
            <a:schemeClr val="tx2">
              <a:lumMod val="20000"/>
              <a:lumOff val="80000"/>
            </a:schemeClr>
          </a:solidFill>
        </p:grpSpPr>
        <p:sp>
          <p:nvSpPr>
            <p:cNvPr id="60" name="Freeform 50"/>
            <p:cNvSpPr/>
            <p:nvPr/>
          </p:nvSpPr>
          <p:spPr bwMode="auto">
            <a:xfrm>
              <a:off x="8505825" y="3694113"/>
              <a:ext cx="454025" cy="342900"/>
            </a:xfrm>
            <a:custGeom>
              <a:avLst/>
              <a:gdLst>
                <a:gd name="T0" fmla="*/ 146 w 208"/>
                <a:gd name="T1" fmla="*/ 0 h 157"/>
                <a:gd name="T2" fmla="*/ 104 w 208"/>
                <a:gd name="T3" fmla="*/ 15 h 157"/>
                <a:gd name="T4" fmla="*/ 62 w 208"/>
                <a:gd name="T5" fmla="*/ 0 h 157"/>
                <a:gd name="T6" fmla="*/ 0 w 208"/>
                <a:gd name="T7" fmla="*/ 60 h 157"/>
                <a:gd name="T8" fmla="*/ 107 w 208"/>
                <a:gd name="T9" fmla="*/ 157 h 157"/>
                <a:gd name="T10" fmla="*/ 208 w 208"/>
                <a:gd name="T11" fmla="*/ 60 h 157"/>
                <a:gd name="T12" fmla="*/ 146 w 208"/>
                <a:gd name="T13" fmla="*/ 0 h 157"/>
              </a:gdLst>
              <a:ahLst/>
              <a:cxnLst>
                <a:cxn ang="0">
                  <a:pos x="T0" y="T1"/>
                </a:cxn>
                <a:cxn ang="0">
                  <a:pos x="T2" y="T3"/>
                </a:cxn>
                <a:cxn ang="0">
                  <a:pos x="T4" y="T5"/>
                </a:cxn>
                <a:cxn ang="0">
                  <a:pos x="T6" y="T7"/>
                </a:cxn>
                <a:cxn ang="0">
                  <a:pos x="T8" y="T9"/>
                </a:cxn>
                <a:cxn ang="0">
                  <a:pos x="T10" y="T11"/>
                </a:cxn>
                <a:cxn ang="0">
                  <a:pos x="T12" y="T13"/>
                </a:cxn>
              </a:cxnLst>
              <a:rect l="0" t="0" r="r" b="b"/>
              <a:pathLst>
                <a:path w="208" h="157">
                  <a:moveTo>
                    <a:pt x="146" y="0"/>
                  </a:moveTo>
                  <a:cubicBezTo>
                    <a:pt x="130" y="0"/>
                    <a:pt x="115" y="6"/>
                    <a:pt x="104" y="15"/>
                  </a:cubicBezTo>
                  <a:cubicBezTo>
                    <a:pt x="93" y="6"/>
                    <a:pt x="78" y="0"/>
                    <a:pt x="62" y="0"/>
                  </a:cubicBezTo>
                  <a:cubicBezTo>
                    <a:pt x="28" y="0"/>
                    <a:pt x="0" y="27"/>
                    <a:pt x="0" y="60"/>
                  </a:cubicBezTo>
                  <a:cubicBezTo>
                    <a:pt x="0" y="98"/>
                    <a:pt x="31" y="157"/>
                    <a:pt x="107" y="157"/>
                  </a:cubicBezTo>
                  <a:cubicBezTo>
                    <a:pt x="185" y="157"/>
                    <a:pt x="208" y="95"/>
                    <a:pt x="208" y="60"/>
                  </a:cubicBezTo>
                  <a:cubicBezTo>
                    <a:pt x="208" y="27"/>
                    <a:pt x="180" y="0"/>
                    <a:pt x="14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1" name="Freeform 51"/>
            <p:cNvSpPr/>
            <p:nvPr/>
          </p:nvSpPr>
          <p:spPr bwMode="auto">
            <a:xfrm>
              <a:off x="8709025" y="3605213"/>
              <a:ext cx="123825" cy="157163"/>
            </a:xfrm>
            <a:custGeom>
              <a:avLst/>
              <a:gdLst>
                <a:gd name="T0" fmla="*/ 12 w 57"/>
                <a:gd name="T1" fmla="*/ 72 h 72"/>
                <a:gd name="T2" fmla="*/ 27 w 57"/>
                <a:gd name="T3" fmla="*/ 0 h 72"/>
                <a:gd name="T4" fmla="*/ 57 w 57"/>
                <a:gd name="T5" fmla="*/ 6 h 72"/>
                <a:gd name="T6" fmla="*/ 12 w 57"/>
                <a:gd name="T7" fmla="*/ 72 h 72"/>
              </a:gdLst>
              <a:ahLst/>
              <a:cxnLst>
                <a:cxn ang="0">
                  <a:pos x="T0" y="T1"/>
                </a:cxn>
                <a:cxn ang="0">
                  <a:pos x="T2" y="T3"/>
                </a:cxn>
                <a:cxn ang="0">
                  <a:pos x="T4" y="T5"/>
                </a:cxn>
                <a:cxn ang="0">
                  <a:pos x="T6" y="T7"/>
                </a:cxn>
              </a:cxnLst>
              <a:rect l="0" t="0" r="r" b="b"/>
              <a:pathLst>
                <a:path w="57" h="72">
                  <a:moveTo>
                    <a:pt x="12" y="72"/>
                  </a:moveTo>
                  <a:cubicBezTo>
                    <a:pt x="0" y="48"/>
                    <a:pt x="7" y="20"/>
                    <a:pt x="27" y="0"/>
                  </a:cubicBezTo>
                  <a:cubicBezTo>
                    <a:pt x="57" y="6"/>
                    <a:pt x="57" y="6"/>
                    <a:pt x="57" y="6"/>
                  </a:cubicBezTo>
                  <a:cubicBezTo>
                    <a:pt x="29" y="21"/>
                    <a:pt x="12" y="37"/>
                    <a:pt x="12" y="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62" name="Freeform 52"/>
          <p:cNvSpPr/>
          <p:nvPr/>
        </p:nvSpPr>
        <p:spPr bwMode="auto">
          <a:xfrm>
            <a:off x="5689947" y="876284"/>
            <a:ext cx="509455" cy="414230"/>
          </a:xfrm>
          <a:custGeom>
            <a:avLst/>
            <a:gdLst>
              <a:gd name="T0" fmla="*/ 312 w 312"/>
              <a:gd name="T1" fmla="*/ 86 h 253"/>
              <a:gd name="T2" fmla="*/ 305 w 312"/>
              <a:gd name="T3" fmla="*/ 75 h 253"/>
              <a:gd name="T4" fmla="*/ 79 w 312"/>
              <a:gd name="T5" fmla="*/ 226 h 253"/>
              <a:gd name="T6" fmla="*/ 28 w 312"/>
              <a:gd name="T7" fmla="*/ 214 h 253"/>
              <a:gd name="T8" fmla="*/ 35 w 312"/>
              <a:gd name="T9" fmla="*/ 162 h 253"/>
              <a:gd name="T10" fmla="*/ 262 w 312"/>
              <a:gd name="T11" fmla="*/ 11 h 253"/>
              <a:gd name="T12" fmla="*/ 254 w 312"/>
              <a:gd name="T13" fmla="*/ 0 h 253"/>
              <a:gd name="T14" fmla="*/ 26 w 312"/>
              <a:gd name="T15" fmla="*/ 153 h 253"/>
              <a:gd name="T16" fmla="*/ 15 w 312"/>
              <a:gd name="T17" fmla="*/ 222 h 253"/>
              <a:gd name="T18" fmla="*/ 83 w 312"/>
              <a:gd name="T19" fmla="*/ 239 h 253"/>
              <a:gd name="T20" fmla="*/ 312 w 312"/>
              <a:gd name="T21" fmla="*/ 86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2" h="253">
                <a:moveTo>
                  <a:pt x="312" y="86"/>
                </a:moveTo>
                <a:cubicBezTo>
                  <a:pt x="305" y="75"/>
                  <a:pt x="305" y="75"/>
                  <a:pt x="305" y="75"/>
                </a:cubicBezTo>
                <a:cubicBezTo>
                  <a:pt x="79" y="226"/>
                  <a:pt x="79" y="226"/>
                  <a:pt x="79" y="226"/>
                </a:cubicBezTo>
                <a:cubicBezTo>
                  <a:pt x="63" y="237"/>
                  <a:pt x="40" y="231"/>
                  <a:pt x="28" y="214"/>
                </a:cubicBezTo>
                <a:cubicBezTo>
                  <a:pt x="16" y="196"/>
                  <a:pt x="19" y="173"/>
                  <a:pt x="35" y="162"/>
                </a:cubicBezTo>
                <a:cubicBezTo>
                  <a:pt x="262" y="11"/>
                  <a:pt x="262" y="11"/>
                  <a:pt x="262" y="11"/>
                </a:cubicBezTo>
                <a:cubicBezTo>
                  <a:pt x="254" y="0"/>
                  <a:pt x="254" y="0"/>
                  <a:pt x="254" y="0"/>
                </a:cubicBezTo>
                <a:cubicBezTo>
                  <a:pt x="26" y="153"/>
                  <a:pt x="26" y="153"/>
                  <a:pt x="26" y="153"/>
                </a:cubicBezTo>
                <a:cubicBezTo>
                  <a:pt x="4" y="167"/>
                  <a:pt x="0" y="198"/>
                  <a:pt x="15" y="222"/>
                </a:cubicBezTo>
                <a:cubicBezTo>
                  <a:pt x="31" y="246"/>
                  <a:pt x="62" y="253"/>
                  <a:pt x="83" y="239"/>
                </a:cubicBezTo>
                <a:lnTo>
                  <a:pt x="312" y="8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3" name="Freeform 53"/>
          <p:cNvSpPr/>
          <p:nvPr/>
        </p:nvSpPr>
        <p:spPr bwMode="auto">
          <a:xfrm>
            <a:off x="6076800" y="853669"/>
            <a:ext cx="140457" cy="192831"/>
          </a:xfrm>
          <a:custGeom>
            <a:avLst/>
            <a:gdLst>
              <a:gd name="T0" fmla="*/ 80 w 86"/>
              <a:gd name="T1" fmla="*/ 115 h 118"/>
              <a:gd name="T2" fmla="*/ 68 w 86"/>
              <a:gd name="T3" fmla="*/ 113 h 118"/>
              <a:gd name="T4" fmla="*/ 3 w 86"/>
              <a:gd name="T5" fmla="*/ 16 h 118"/>
              <a:gd name="T6" fmla="*/ 6 w 86"/>
              <a:gd name="T7" fmla="*/ 3 h 118"/>
              <a:gd name="T8" fmla="*/ 19 w 86"/>
              <a:gd name="T9" fmla="*/ 6 h 118"/>
              <a:gd name="T10" fmla="*/ 83 w 86"/>
              <a:gd name="T11" fmla="*/ 102 h 118"/>
              <a:gd name="T12" fmla="*/ 80 w 86"/>
              <a:gd name="T13" fmla="*/ 115 h 118"/>
            </a:gdLst>
            <a:ahLst/>
            <a:cxnLst>
              <a:cxn ang="0">
                <a:pos x="T0" y="T1"/>
              </a:cxn>
              <a:cxn ang="0">
                <a:pos x="T2" y="T3"/>
              </a:cxn>
              <a:cxn ang="0">
                <a:pos x="T4" y="T5"/>
              </a:cxn>
              <a:cxn ang="0">
                <a:pos x="T6" y="T7"/>
              </a:cxn>
              <a:cxn ang="0">
                <a:pos x="T8" y="T9"/>
              </a:cxn>
              <a:cxn ang="0">
                <a:pos x="T10" y="T11"/>
              </a:cxn>
              <a:cxn ang="0">
                <a:pos x="T12" y="T13"/>
              </a:cxn>
            </a:cxnLst>
            <a:rect l="0" t="0" r="r" b="b"/>
            <a:pathLst>
              <a:path w="86" h="118">
                <a:moveTo>
                  <a:pt x="80" y="115"/>
                </a:moveTo>
                <a:cubicBezTo>
                  <a:pt x="76" y="118"/>
                  <a:pt x="70" y="117"/>
                  <a:pt x="68" y="113"/>
                </a:cubicBezTo>
                <a:cubicBezTo>
                  <a:pt x="3" y="16"/>
                  <a:pt x="3" y="16"/>
                  <a:pt x="3" y="16"/>
                </a:cubicBezTo>
                <a:cubicBezTo>
                  <a:pt x="0" y="12"/>
                  <a:pt x="1" y="6"/>
                  <a:pt x="6" y="3"/>
                </a:cubicBezTo>
                <a:cubicBezTo>
                  <a:pt x="10" y="0"/>
                  <a:pt x="16" y="2"/>
                  <a:pt x="19" y="6"/>
                </a:cubicBezTo>
                <a:cubicBezTo>
                  <a:pt x="83" y="102"/>
                  <a:pt x="83" y="102"/>
                  <a:pt x="83" y="102"/>
                </a:cubicBezTo>
                <a:cubicBezTo>
                  <a:pt x="86" y="107"/>
                  <a:pt x="85" y="112"/>
                  <a:pt x="80" y="11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4" name="Freeform 54"/>
          <p:cNvSpPr/>
          <p:nvPr/>
        </p:nvSpPr>
        <p:spPr bwMode="auto">
          <a:xfrm>
            <a:off x="5756605" y="985793"/>
            <a:ext cx="385662" cy="252347"/>
          </a:xfrm>
          <a:custGeom>
            <a:avLst/>
            <a:gdLst>
              <a:gd name="T0" fmla="*/ 236 w 236"/>
              <a:gd name="T1" fmla="*/ 13 h 154"/>
              <a:gd name="T2" fmla="*/ 227 w 236"/>
              <a:gd name="T3" fmla="*/ 0 h 154"/>
              <a:gd name="T4" fmla="*/ 25 w 236"/>
              <a:gd name="T5" fmla="*/ 135 h 154"/>
              <a:gd name="T6" fmla="*/ 0 w 236"/>
              <a:gd name="T7" fmla="*/ 136 h 154"/>
              <a:gd name="T8" fmla="*/ 1 w 236"/>
              <a:gd name="T9" fmla="*/ 138 h 154"/>
              <a:gd name="T10" fmla="*/ 36 w 236"/>
              <a:gd name="T11" fmla="*/ 146 h 154"/>
              <a:gd name="T12" fmla="*/ 236 w 236"/>
              <a:gd name="T13" fmla="*/ 13 h 154"/>
            </a:gdLst>
            <a:ahLst/>
            <a:cxnLst>
              <a:cxn ang="0">
                <a:pos x="T0" y="T1"/>
              </a:cxn>
              <a:cxn ang="0">
                <a:pos x="T2" y="T3"/>
              </a:cxn>
              <a:cxn ang="0">
                <a:pos x="T4" y="T5"/>
              </a:cxn>
              <a:cxn ang="0">
                <a:pos x="T6" y="T7"/>
              </a:cxn>
              <a:cxn ang="0">
                <a:pos x="T8" y="T9"/>
              </a:cxn>
              <a:cxn ang="0">
                <a:pos x="T10" y="T11"/>
              </a:cxn>
              <a:cxn ang="0">
                <a:pos x="T12" y="T13"/>
              </a:cxn>
            </a:cxnLst>
            <a:rect l="0" t="0" r="r" b="b"/>
            <a:pathLst>
              <a:path w="236" h="154">
                <a:moveTo>
                  <a:pt x="236" y="13"/>
                </a:moveTo>
                <a:cubicBezTo>
                  <a:pt x="227" y="0"/>
                  <a:pt x="227" y="0"/>
                  <a:pt x="227" y="0"/>
                </a:cubicBezTo>
                <a:cubicBezTo>
                  <a:pt x="25" y="135"/>
                  <a:pt x="25" y="135"/>
                  <a:pt x="25" y="135"/>
                </a:cubicBezTo>
                <a:cubicBezTo>
                  <a:pt x="17" y="140"/>
                  <a:pt x="8" y="140"/>
                  <a:pt x="0" y="136"/>
                </a:cubicBezTo>
                <a:cubicBezTo>
                  <a:pt x="0" y="137"/>
                  <a:pt x="0" y="137"/>
                  <a:pt x="1" y="138"/>
                </a:cubicBezTo>
                <a:cubicBezTo>
                  <a:pt x="9" y="150"/>
                  <a:pt x="25" y="154"/>
                  <a:pt x="36" y="146"/>
                </a:cubicBezTo>
                <a:lnTo>
                  <a:pt x="236" y="1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5" name="Freeform 55"/>
          <p:cNvSpPr>
            <a:spLocks noEditPoints="1"/>
          </p:cNvSpPr>
          <p:nvPr/>
        </p:nvSpPr>
        <p:spPr bwMode="auto">
          <a:xfrm>
            <a:off x="5442362" y="1207192"/>
            <a:ext cx="222589" cy="390423"/>
          </a:xfrm>
          <a:custGeom>
            <a:avLst/>
            <a:gdLst>
              <a:gd name="T0" fmla="*/ 59 w 136"/>
              <a:gd name="T1" fmla="*/ 203 h 239"/>
              <a:gd name="T2" fmla="*/ 54 w 136"/>
              <a:gd name="T3" fmla="*/ 203 h 239"/>
              <a:gd name="T4" fmla="*/ 54 w 136"/>
              <a:gd name="T5" fmla="*/ 239 h 239"/>
              <a:gd name="T6" fmla="*/ 72 w 136"/>
              <a:gd name="T7" fmla="*/ 226 h 239"/>
              <a:gd name="T8" fmla="*/ 59 w 136"/>
              <a:gd name="T9" fmla="*/ 203 h 239"/>
              <a:gd name="T10" fmla="*/ 54 w 136"/>
              <a:gd name="T11" fmla="*/ 187 h 239"/>
              <a:gd name="T12" fmla="*/ 54 w 136"/>
              <a:gd name="T13" fmla="*/ 82 h 239"/>
              <a:gd name="T14" fmla="*/ 81 w 136"/>
              <a:gd name="T15" fmla="*/ 74 h 239"/>
              <a:gd name="T16" fmla="*/ 97 w 136"/>
              <a:gd name="T17" fmla="*/ 13 h 239"/>
              <a:gd name="T18" fmla="*/ 114 w 136"/>
              <a:gd name="T19" fmla="*/ 2 h 239"/>
              <a:gd name="T20" fmla="*/ 124 w 136"/>
              <a:gd name="T21" fmla="*/ 20 h 239"/>
              <a:gd name="T22" fmla="*/ 109 w 136"/>
              <a:gd name="T23" fmla="*/ 81 h 239"/>
              <a:gd name="T24" fmla="*/ 130 w 136"/>
              <a:gd name="T25" fmla="*/ 134 h 239"/>
              <a:gd name="T26" fmla="*/ 122 w 136"/>
              <a:gd name="T27" fmla="*/ 164 h 239"/>
              <a:gd name="T28" fmla="*/ 122 w 136"/>
              <a:gd name="T29" fmla="*/ 164 h 239"/>
              <a:gd name="T30" fmla="*/ 136 w 136"/>
              <a:gd name="T31" fmla="*/ 187 h 239"/>
              <a:gd name="T32" fmla="*/ 131 w 136"/>
              <a:gd name="T33" fmla="*/ 207 h 239"/>
              <a:gd name="T34" fmla="*/ 54 w 136"/>
              <a:gd name="T35" fmla="*/ 187 h 239"/>
              <a:gd name="T36" fmla="*/ 54 w 136"/>
              <a:gd name="T37" fmla="*/ 203 h 239"/>
              <a:gd name="T38" fmla="*/ 36 w 136"/>
              <a:gd name="T39" fmla="*/ 216 h 239"/>
              <a:gd name="T40" fmla="*/ 50 w 136"/>
              <a:gd name="T41" fmla="*/ 239 h 239"/>
              <a:gd name="T42" fmla="*/ 54 w 136"/>
              <a:gd name="T43" fmla="*/ 239 h 239"/>
              <a:gd name="T44" fmla="*/ 54 w 136"/>
              <a:gd name="T45" fmla="*/ 203 h 239"/>
              <a:gd name="T46" fmla="*/ 54 w 136"/>
              <a:gd name="T47" fmla="*/ 82 h 239"/>
              <a:gd name="T48" fmla="*/ 54 w 136"/>
              <a:gd name="T49" fmla="*/ 187 h 239"/>
              <a:gd name="T50" fmla="*/ 0 w 136"/>
              <a:gd name="T51" fmla="*/ 173 h 239"/>
              <a:gd name="T52" fmla="*/ 5 w 136"/>
              <a:gd name="T53" fmla="*/ 152 h 239"/>
              <a:gd name="T54" fmla="*/ 29 w 136"/>
              <a:gd name="T55" fmla="*/ 140 h 239"/>
              <a:gd name="T56" fmla="*/ 37 w 136"/>
              <a:gd name="T57" fmla="*/ 109 h 239"/>
              <a:gd name="T58" fmla="*/ 54 w 136"/>
              <a:gd name="T59" fmla="*/ 82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6" h="239">
                <a:moveTo>
                  <a:pt x="59" y="203"/>
                </a:moveTo>
                <a:cubicBezTo>
                  <a:pt x="57" y="203"/>
                  <a:pt x="56" y="203"/>
                  <a:pt x="54" y="203"/>
                </a:cubicBezTo>
                <a:cubicBezTo>
                  <a:pt x="54" y="239"/>
                  <a:pt x="54" y="239"/>
                  <a:pt x="54" y="239"/>
                </a:cubicBezTo>
                <a:cubicBezTo>
                  <a:pt x="62" y="239"/>
                  <a:pt x="70" y="234"/>
                  <a:pt x="72" y="226"/>
                </a:cubicBezTo>
                <a:cubicBezTo>
                  <a:pt x="74" y="216"/>
                  <a:pt x="69" y="206"/>
                  <a:pt x="59" y="203"/>
                </a:cubicBezTo>
                <a:close/>
                <a:moveTo>
                  <a:pt x="54" y="187"/>
                </a:moveTo>
                <a:cubicBezTo>
                  <a:pt x="54" y="82"/>
                  <a:pt x="54" y="82"/>
                  <a:pt x="54" y="82"/>
                </a:cubicBezTo>
                <a:cubicBezTo>
                  <a:pt x="62" y="76"/>
                  <a:pt x="71" y="74"/>
                  <a:pt x="81" y="74"/>
                </a:cubicBezTo>
                <a:cubicBezTo>
                  <a:pt x="97" y="13"/>
                  <a:pt x="97" y="13"/>
                  <a:pt x="97" y="13"/>
                </a:cubicBezTo>
                <a:cubicBezTo>
                  <a:pt x="99" y="5"/>
                  <a:pt x="107" y="0"/>
                  <a:pt x="114" y="2"/>
                </a:cubicBezTo>
                <a:cubicBezTo>
                  <a:pt x="122" y="4"/>
                  <a:pt x="126" y="12"/>
                  <a:pt x="124" y="20"/>
                </a:cubicBezTo>
                <a:cubicBezTo>
                  <a:pt x="109" y="81"/>
                  <a:pt x="109" y="81"/>
                  <a:pt x="109" y="81"/>
                </a:cubicBezTo>
                <a:cubicBezTo>
                  <a:pt x="125" y="90"/>
                  <a:pt x="136" y="109"/>
                  <a:pt x="130" y="134"/>
                </a:cubicBezTo>
                <a:cubicBezTo>
                  <a:pt x="130" y="134"/>
                  <a:pt x="125" y="154"/>
                  <a:pt x="122" y="164"/>
                </a:cubicBezTo>
                <a:cubicBezTo>
                  <a:pt x="122" y="164"/>
                  <a:pt x="122" y="164"/>
                  <a:pt x="122" y="164"/>
                </a:cubicBezTo>
                <a:cubicBezTo>
                  <a:pt x="118" y="178"/>
                  <a:pt x="136" y="187"/>
                  <a:pt x="136" y="187"/>
                </a:cubicBezTo>
                <a:cubicBezTo>
                  <a:pt x="131" y="207"/>
                  <a:pt x="131" y="207"/>
                  <a:pt x="131" y="207"/>
                </a:cubicBezTo>
                <a:lnTo>
                  <a:pt x="54" y="187"/>
                </a:lnTo>
                <a:close/>
                <a:moveTo>
                  <a:pt x="54" y="203"/>
                </a:moveTo>
                <a:cubicBezTo>
                  <a:pt x="46" y="203"/>
                  <a:pt x="38" y="208"/>
                  <a:pt x="36" y="216"/>
                </a:cubicBezTo>
                <a:cubicBezTo>
                  <a:pt x="34" y="226"/>
                  <a:pt x="40" y="236"/>
                  <a:pt x="50" y="239"/>
                </a:cubicBezTo>
                <a:cubicBezTo>
                  <a:pt x="51" y="239"/>
                  <a:pt x="53" y="239"/>
                  <a:pt x="54" y="239"/>
                </a:cubicBezTo>
                <a:cubicBezTo>
                  <a:pt x="54" y="203"/>
                  <a:pt x="54" y="203"/>
                  <a:pt x="54" y="203"/>
                </a:cubicBezTo>
                <a:close/>
                <a:moveTo>
                  <a:pt x="54" y="82"/>
                </a:moveTo>
                <a:cubicBezTo>
                  <a:pt x="54" y="187"/>
                  <a:pt x="54" y="187"/>
                  <a:pt x="54" y="187"/>
                </a:cubicBezTo>
                <a:cubicBezTo>
                  <a:pt x="0" y="173"/>
                  <a:pt x="0" y="173"/>
                  <a:pt x="0" y="173"/>
                </a:cubicBezTo>
                <a:cubicBezTo>
                  <a:pt x="5" y="152"/>
                  <a:pt x="5" y="152"/>
                  <a:pt x="5" y="152"/>
                </a:cubicBezTo>
                <a:cubicBezTo>
                  <a:pt x="5" y="152"/>
                  <a:pt x="25" y="154"/>
                  <a:pt x="29" y="140"/>
                </a:cubicBezTo>
                <a:cubicBezTo>
                  <a:pt x="32" y="128"/>
                  <a:pt x="37" y="109"/>
                  <a:pt x="37" y="109"/>
                </a:cubicBezTo>
                <a:cubicBezTo>
                  <a:pt x="40" y="97"/>
                  <a:pt x="46" y="88"/>
                  <a:pt x="54" y="82"/>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6" name="Freeform 56"/>
          <p:cNvSpPr>
            <a:spLocks noEditPoints="1"/>
          </p:cNvSpPr>
          <p:nvPr/>
        </p:nvSpPr>
        <p:spPr bwMode="auto">
          <a:xfrm>
            <a:off x="5240008" y="2024939"/>
            <a:ext cx="416610" cy="453510"/>
          </a:xfrm>
          <a:custGeom>
            <a:avLst/>
            <a:gdLst>
              <a:gd name="T0" fmla="*/ 198 w 255"/>
              <a:gd name="T1" fmla="*/ 128 h 277"/>
              <a:gd name="T2" fmla="*/ 191 w 255"/>
              <a:gd name="T3" fmla="*/ 158 h 277"/>
              <a:gd name="T4" fmla="*/ 191 w 255"/>
              <a:gd name="T5" fmla="*/ 185 h 277"/>
              <a:gd name="T6" fmla="*/ 196 w 255"/>
              <a:gd name="T7" fmla="*/ 187 h 277"/>
              <a:gd name="T8" fmla="*/ 218 w 255"/>
              <a:gd name="T9" fmla="*/ 218 h 277"/>
              <a:gd name="T10" fmla="*/ 191 w 255"/>
              <a:gd name="T11" fmla="*/ 201 h 277"/>
              <a:gd name="T12" fmla="*/ 191 w 255"/>
              <a:gd name="T13" fmla="*/ 55 h 277"/>
              <a:gd name="T14" fmla="*/ 218 w 255"/>
              <a:gd name="T15" fmla="*/ 38 h 277"/>
              <a:gd name="T16" fmla="*/ 196 w 255"/>
              <a:gd name="T17" fmla="*/ 69 h 277"/>
              <a:gd name="T18" fmla="*/ 191 w 255"/>
              <a:gd name="T19" fmla="*/ 71 h 277"/>
              <a:gd name="T20" fmla="*/ 249 w 255"/>
              <a:gd name="T21" fmla="*/ 121 h 277"/>
              <a:gd name="T22" fmla="*/ 211 w 255"/>
              <a:gd name="T23" fmla="*/ 128 h 277"/>
              <a:gd name="T24" fmla="*/ 249 w 255"/>
              <a:gd name="T25" fmla="*/ 134 h 277"/>
              <a:gd name="T26" fmla="*/ 249 w 255"/>
              <a:gd name="T27" fmla="*/ 121 h 277"/>
              <a:gd name="T28" fmla="*/ 132 w 255"/>
              <a:gd name="T29" fmla="*/ 277 h 277"/>
              <a:gd name="T30" fmla="*/ 167 w 255"/>
              <a:gd name="T31" fmla="*/ 186 h 277"/>
              <a:gd name="T32" fmla="*/ 191 w 255"/>
              <a:gd name="T33" fmla="*/ 98 h 277"/>
              <a:gd name="T34" fmla="*/ 127 w 255"/>
              <a:gd name="T35" fmla="*/ 72 h 277"/>
              <a:gd name="T36" fmla="*/ 183 w 255"/>
              <a:gd name="T37" fmla="*/ 128 h 277"/>
              <a:gd name="T38" fmla="*/ 156 w 255"/>
              <a:gd name="T39" fmla="*/ 176 h 277"/>
              <a:gd name="T40" fmla="*/ 153 w 255"/>
              <a:gd name="T41" fmla="*/ 214 h 277"/>
              <a:gd name="T42" fmla="*/ 127 w 255"/>
              <a:gd name="T43" fmla="*/ 277 h 277"/>
              <a:gd name="T44" fmla="*/ 191 w 255"/>
              <a:gd name="T45" fmla="*/ 71 h 277"/>
              <a:gd name="T46" fmla="*/ 186 w 255"/>
              <a:gd name="T47" fmla="*/ 60 h 277"/>
              <a:gd name="T48" fmla="*/ 191 w 255"/>
              <a:gd name="T49" fmla="*/ 185 h 277"/>
              <a:gd name="T50" fmla="*/ 186 w 255"/>
              <a:gd name="T51" fmla="*/ 196 h 277"/>
              <a:gd name="T52" fmla="*/ 191 w 255"/>
              <a:gd name="T53" fmla="*/ 185 h 277"/>
              <a:gd name="T54" fmla="*/ 127 w 255"/>
              <a:gd name="T55" fmla="*/ 0 h 277"/>
              <a:gd name="T56" fmla="*/ 134 w 255"/>
              <a:gd name="T57" fmla="*/ 7 h 277"/>
              <a:gd name="T58" fmla="*/ 128 w 255"/>
              <a:gd name="T59" fmla="*/ 45 h 277"/>
              <a:gd name="T60" fmla="*/ 127 w 255"/>
              <a:gd name="T61" fmla="*/ 45 h 277"/>
              <a:gd name="T62" fmla="*/ 64 w 255"/>
              <a:gd name="T63" fmla="*/ 97 h 277"/>
              <a:gd name="T64" fmla="*/ 89 w 255"/>
              <a:gd name="T65" fmla="*/ 187 h 277"/>
              <a:gd name="T66" fmla="*/ 124 w 255"/>
              <a:gd name="T67" fmla="*/ 277 h 277"/>
              <a:gd name="T68" fmla="*/ 127 w 255"/>
              <a:gd name="T69" fmla="*/ 214 h 277"/>
              <a:gd name="T70" fmla="*/ 103 w 255"/>
              <a:gd name="T71" fmla="*/ 183 h 277"/>
              <a:gd name="T72" fmla="*/ 71 w 255"/>
              <a:gd name="T73" fmla="*/ 128 h 277"/>
              <a:gd name="T74" fmla="*/ 127 w 255"/>
              <a:gd name="T75" fmla="*/ 72 h 277"/>
              <a:gd name="T76" fmla="*/ 127 w 255"/>
              <a:gd name="T77" fmla="*/ 57 h 277"/>
              <a:gd name="T78" fmla="*/ 127 w 255"/>
              <a:gd name="T79" fmla="*/ 0 h 277"/>
              <a:gd name="T80" fmla="*/ 121 w 255"/>
              <a:gd name="T81" fmla="*/ 38 h 277"/>
              <a:gd name="T82" fmla="*/ 127 w 255"/>
              <a:gd name="T83" fmla="*/ 0 h 277"/>
              <a:gd name="T84" fmla="*/ 64 w 255"/>
              <a:gd name="T85" fmla="*/ 185 h 277"/>
              <a:gd name="T86" fmla="*/ 69 w 255"/>
              <a:gd name="T87" fmla="*/ 196 h 277"/>
              <a:gd name="T88" fmla="*/ 64 w 255"/>
              <a:gd name="T89" fmla="*/ 71 h 277"/>
              <a:gd name="T90" fmla="*/ 69 w 255"/>
              <a:gd name="T91" fmla="*/ 60 h 277"/>
              <a:gd name="T92" fmla="*/ 64 w 255"/>
              <a:gd name="T93" fmla="*/ 71 h 277"/>
              <a:gd name="T94" fmla="*/ 57 w 255"/>
              <a:gd name="T95" fmla="*/ 128 h 277"/>
              <a:gd name="T96" fmla="*/ 64 w 255"/>
              <a:gd name="T97" fmla="*/ 97 h 277"/>
              <a:gd name="T98" fmla="*/ 64 w 255"/>
              <a:gd name="T99" fmla="*/ 71 h 277"/>
              <a:gd name="T100" fmla="*/ 60 w 255"/>
              <a:gd name="T101" fmla="*/ 69 h 277"/>
              <a:gd name="T102" fmla="*/ 38 w 255"/>
              <a:gd name="T103" fmla="*/ 38 h 277"/>
              <a:gd name="T104" fmla="*/ 64 w 255"/>
              <a:gd name="T105" fmla="*/ 55 h 277"/>
              <a:gd name="T106" fmla="*/ 64 w 255"/>
              <a:gd name="T107" fmla="*/ 201 h 277"/>
              <a:gd name="T108" fmla="*/ 38 w 255"/>
              <a:gd name="T109" fmla="*/ 218 h 277"/>
              <a:gd name="T110" fmla="*/ 60 w 255"/>
              <a:gd name="T111" fmla="*/ 187 h 277"/>
              <a:gd name="T112" fmla="*/ 64 w 255"/>
              <a:gd name="T113" fmla="*/ 185 h 277"/>
              <a:gd name="T114" fmla="*/ 45 w 255"/>
              <a:gd name="T115" fmla="*/ 128 h 277"/>
              <a:gd name="T116" fmla="*/ 7 w 255"/>
              <a:gd name="T117" fmla="*/ 121 h 277"/>
              <a:gd name="T118" fmla="*/ 7 w 255"/>
              <a:gd name="T119" fmla="*/ 134 h 277"/>
              <a:gd name="T120" fmla="*/ 45 w 255"/>
              <a:gd name="T121" fmla="*/ 128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5" h="277">
                <a:moveTo>
                  <a:pt x="191" y="158"/>
                </a:moveTo>
                <a:cubicBezTo>
                  <a:pt x="195" y="149"/>
                  <a:pt x="198" y="139"/>
                  <a:pt x="198" y="128"/>
                </a:cubicBezTo>
                <a:cubicBezTo>
                  <a:pt x="198" y="117"/>
                  <a:pt x="195" y="107"/>
                  <a:pt x="191" y="98"/>
                </a:cubicBezTo>
                <a:cubicBezTo>
                  <a:pt x="191" y="158"/>
                  <a:pt x="191" y="158"/>
                  <a:pt x="191" y="158"/>
                </a:cubicBezTo>
                <a:close/>
                <a:moveTo>
                  <a:pt x="191" y="201"/>
                </a:moveTo>
                <a:cubicBezTo>
                  <a:pt x="191" y="185"/>
                  <a:pt x="191" y="185"/>
                  <a:pt x="191" y="185"/>
                </a:cubicBezTo>
                <a:cubicBezTo>
                  <a:pt x="193" y="185"/>
                  <a:pt x="194" y="185"/>
                  <a:pt x="196" y="187"/>
                </a:cubicBezTo>
                <a:cubicBezTo>
                  <a:pt x="196" y="187"/>
                  <a:pt x="196" y="187"/>
                  <a:pt x="196" y="187"/>
                </a:cubicBezTo>
                <a:cubicBezTo>
                  <a:pt x="218" y="209"/>
                  <a:pt x="218" y="209"/>
                  <a:pt x="218" y="209"/>
                </a:cubicBezTo>
                <a:cubicBezTo>
                  <a:pt x="220" y="211"/>
                  <a:pt x="220" y="216"/>
                  <a:pt x="218" y="218"/>
                </a:cubicBezTo>
                <a:cubicBezTo>
                  <a:pt x="215" y="221"/>
                  <a:pt x="211" y="221"/>
                  <a:pt x="209" y="218"/>
                </a:cubicBezTo>
                <a:cubicBezTo>
                  <a:pt x="191" y="201"/>
                  <a:pt x="191" y="201"/>
                  <a:pt x="191" y="201"/>
                </a:cubicBezTo>
                <a:close/>
                <a:moveTo>
                  <a:pt x="191" y="71"/>
                </a:moveTo>
                <a:cubicBezTo>
                  <a:pt x="191" y="55"/>
                  <a:pt x="191" y="55"/>
                  <a:pt x="191" y="55"/>
                </a:cubicBezTo>
                <a:cubicBezTo>
                  <a:pt x="209" y="38"/>
                  <a:pt x="209" y="38"/>
                  <a:pt x="209" y="38"/>
                </a:cubicBezTo>
                <a:cubicBezTo>
                  <a:pt x="211" y="35"/>
                  <a:pt x="215" y="35"/>
                  <a:pt x="218" y="38"/>
                </a:cubicBezTo>
                <a:cubicBezTo>
                  <a:pt x="220" y="40"/>
                  <a:pt x="220" y="44"/>
                  <a:pt x="218" y="47"/>
                </a:cubicBezTo>
                <a:cubicBezTo>
                  <a:pt x="196" y="69"/>
                  <a:pt x="196" y="69"/>
                  <a:pt x="196" y="69"/>
                </a:cubicBezTo>
                <a:cubicBezTo>
                  <a:pt x="196" y="69"/>
                  <a:pt x="196" y="69"/>
                  <a:pt x="196" y="69"/>
                </a:cubicBezTo>
                <a:cubicBezTo>
                  <a:pt x="194" y="71"/>
                  <a:pt x="193" y="71"/>
                  <a:pt x="191" y="71"/>
                </a:cubicBezTo>
                <a:close/>
                <a:moveTo>
                  <a:pt x="249" y="121"/>
                </a:moveTo>
                <a:cubicBezTo>
                  <a:pt x="249" y="121"/>
                  <a:pt x="249" y="121"/>
                  <a:pt x="249" y="121"/>
                </a:cubicBezTo>
                <a:cubicBezTo>
                  <a:pt x="217" y="121"/>
                  <a:pt x="217" y="121"/>
                  <a:pt x="217" y="121"/>
                </a:cubicBezTo>
                <a:cubicBezTo>
                  <a:pt x="214" y="121"/>
                  <a:pt x="211" y="124"/>
                  <a:pt x="211" y="128"/>
                </a:cubicBezTo>
                <a:cubicBezTo>
                  <a:pt x="211" y="132"/>
                  <a:pt x="214" y="134"/>
                  <a:pt x="217" y="134"/>
                </a:cubicBezTo>
                <a:cubicBezTo>
                  <a:pt x="249" y="134"/>
                  <a:pt x="249" y="134"/>
                  <a:pt x="249" y="134"/>
                </a:cubicBezTo>
                <a:cubicBezTo>
                  <a:pt x="252" y="134"/>
                  <a:pt x="255" y="132"/>
                  <a:pt x="255" y="128"/>
                </a:cubicBezTo>
                <a:cubicBezTo>
                  <a:pt x="255" y="124"/>
                  <a:pt x="252" y="121"/>
                  <a:pt x="249" y="121"/>
                </a:cubicBezTo>
                <a:close/>
                <a:moveTo>
                  <a:pt x="127" y="277"/>
                </a:moveTo>
                <a:cubicBezTo>
                  <a:pt x="132" y="277"/>
                  <a:pt x="132" y="277"/>
                  <a:pt x="132" y="277"/>
                </a:cubicBezTo>
                <a:cubicBezTo>
                  <a:pt x="151" y="277"/>
                  <a:pt x="167" y="262"/>
                  <a:pt x="167" y="242"/>
                </a:cubicBezTo>
                <a:cubicBezTo>
                  <a:pt x="167" y="186"/>
                  <a:pt x="167" y="186"/>
                  <a:pt x="167" y="186"/>
                </a:cubicBezTo>
                <a:cubicBezTo>
                  <a:pt x="177" y="179"/>
                  <a:pt x="186" y="169"/>
                  <a:pt x="191" y="158"/>
                </a:cubicBezTo>
                <a:cubicBezTo>
                  <a:pt x="191" y="98"/>
                  <a:pt x="191" y="98"/>
                  <a:pt x="191" y="98"/>
                </a:cubicBezTo>
                <a:cubicBezTo>
                  <a:pt x="180" y="74"/>
                  <a:pt x="156" y="57"/>
                  <a:pt x="127" y="57"/>
                </a:cubicBezTo>
                <a:cubicBezTo>
                  <a:pt x="127" y="72"/>
                  <a:pt x="127" y="72"/>
                  <a:pt x="127" y="72"/>
                </a:cubicBezTo>
                <a:cubicBezTo>
                  <a:pt x="143" y="72"/>
                  <a:pt x="157" y="78"/>
                  <a:pt x="167" y="88"/>
                </a:cubicBezTo>
                <a:cubicBezTo>
                  <a:pt x="177" y="98"/>
                  <a:pt x="183" y="112"/>
                  <a:pt x="183" y="128"/>
                </a:cubicBezTo>
                <a:cubicBezTo>
                  <a:pt x="183" y="148"/>
                  <a:pt x="172" y="166"/>
                  <a:pt x="156" y="176"/>
                </a:cubicBezTo>
                <a:cubicBezTo>
                  <a:pt x="156" y="176"/>
                  <a:pt x="156" y="176"/>
                  <a:pt x="156" y="176"/>
                </a:cubicBezTo>
                <a:cubicBezTo>
                  <a:pt x="154" y="177"/>
                  <a:pt x="153" y="180"/>
                  <a:pt x="153" y="182"/>
                </a:cubicBezTo>
                <a:cubicBezTo>
                  <a:pt x="153" y="214"/>
                  <a:pt x="153" y="214"/>
                  <a:pt x="153" y="214"/>
                </a:cubicBezTo>
                <a:cubicBezTo>
                  <a:pt x="127" y="214"/>
                  <a:pt x="127" y="214"/>
                  <a:pt x="127" y="214"/>
                </a:cubicBezTo>
                <a:cubicBezTo>
                  <a:pt x="127" y="277"/>
                  <a:pt x="127" y="277"/>
                  <a:pt x="127" y="277"/>
                </a:cubicBezTo>
                <a:close/>
                <a:moveTo>
                  <a:pt x="191" y="55"/>
                </a:moveTo>
                <a:cubicBezTo>
                  <a:pt x="191" y="71"/>
                  <a:pt x="191" y="71"/>
                  <a:pt x="191" y="71"/>
                </a:cubicBezTo>
                <a:cubicBezTo>
                  <a:pt x="189" y="71"/>
                  <a:pt x="188" y="71"/>
                  <a:pt x="186" y="69"/>
                </a:cubicBezTo>
                <a:cubicBezTo>
                  <a:pt x="184" y="67"/>
                  <a:pt x="184" y="63"/>
                  <a:pt x="186" y="60"/>
                </a:cubicBezTo>
                <a:cubicBezTo>
                  <a:pt x="191" y="55"/>
                  <a:pt x="191" y="55"/>
                  <a:pt x="191" y="55"/>
                </a:cubicBezTo>
                <a:close/>
                <a:moveTo>
                  <a:pt x="191" y="185"/>
                </a:moveTo>
                <a:cubicBezTo>
                  <a:pt x="191" y="201"/>
                  <a:pt x="191" y="201"/>
                  <a:pt x="191" y="201"/>
                </a:cubicBezTo>
                <a:cubicBezTo>
                  <a:pt x="186" y="196"/>
                  <a:pt x="186" y="196"/>
                  <a:pt x="186" y="196"/>
                </a:cubicBezTo>
                <a:cubicBezTo>
                  <a:pt x="184" y="193"/>
                  <a:pt x="184" y="189"/>
                  <a:pt x="186" y="187"/>
                </a:cubicBezTo>
                <a:cubicBezTo>
                  <a:pt x="188" y="185"/>
                  <a:pt x="189" y="185"/>
                  <a:pt x="191" y="185"/>
                </a:cubicBezTo>
                <a:close/>
                <a:moveTo>
                  <a:pt x="127" y="45"/>
                </a:moveTo>
                <a:cubicBezTo>
                  <a:pt x="127" y="0"/>
                  <a:pt x="127" y="0"/>
                  <a:pt x="127" y="0"/>
                </a:cubicBezTo>
                <a:cubicBezTo>
                  <a:pt x="127" y="0"/>
                  <a:pt x="128" y="0"/>
                  <a:pt x="128" y="0"/>
                </a:cubicBezTo>
                <a:cubicBezTo>
                  <a:pt x="131" y="0"/>
                  <a:pt x="134" y="3"/>
                  <a:pt x="134" y="7"/>
                </a:cubicBezTo>
                <a:cubicBezTo>
                  <a:pt x="134" y="38"/>
                  <a:pt x="134" y="38"/>
                  <a:pt x="134" y="38"/>
                </a:cubicBezTo>
                <a:cubicBezTo>
                  <a:pt x="134" y="42"/>
                  <a:pt x="131" y="45"/>
                  <a:pt x="128" y="45"/>
                </a:cubicBezTo>
                <a:cubicBezTo>
                  <a:pt x="128" y="45"/>
                  <a:pt x="128" y="45"/>
                  <a:pt x="128" y="45"/>
                </a:cubicBezTo>
                <a:cubicBezTo>
                  <a:pt x="128" y="45"/>
                  <a:pt x="127" y="45"/>
                  <a:pt x="127" y="45"/>
                </a:cubicBezTo>
                <a:close/>
                <a:moveTo>
                  <a:pt x="127" y="57"/>
                </a:moveTo>
                <a:cubicBezTo>
                  <a:pt x="99" y="57"/>
                  <a:pt x="75" y="74"/>
                  <a:pt x="64" y="97"/>
                </a:cubicBezTo>
                <a:cubicBezTo>
                  <a:pt x="64" y="159"/>
                  <a:pt x="64" y="159"/>
                  <a:pt x="64" y="159"/>
                </a:cubicBezTo>
                <a:cubicBezTo>
                  <a:pt x="70" y="170"/>
                  <a:pt x="78" y="180"/>
                  <a:pt x="89" y="187"/>
                </a:cubicBezTo>
                <a:cubicBezTo>
                  <a:pt x="89" y="242"/>
                  <a:pt x="89" y="242"/>
                  <a:pt x="89" y="242"/>
                </a:cubicBezTo>
                <a:cubicBezTo>
                  <a:pt x="89" y="262"/>
                  <a:pt x="104" y="277"/>
                  <a:pt x="124" y="277"/>
                </a:cubicBezTo>
                <a:cubicBezTo>
                  <a:pt x="127" y="277"/>
                  <a:pt x="127" y="277"/>
                  <a:pt x="127" y="277"/>
                </a:cubicBezTo>
                <a:cubicBezTo>
                  <a:pt x="127" y="214"/>
                  <a:pt x="127" y="214"/>
                  <a:pt x="127" y="214"/>
                </a:cubicBezTo>
                <a:cubicBezTo>
                  <a:pt x="103" y="214"/>
                  <a:pt x="103" y="214"/>
                  <a:pt x="103" y="214"/>
                </a:cubicBezTo>
                <a:cubicBezTo>
                  <a:pt x="103" y="183"/>
                  <a:pt x="103" y="183"/>
                  <a:pt x="103" y="183"/>
                </a:cubicBezTo>
                <a:cubicBezTo>
                  <a:pt x="103" y="180"/>
                  <a:pt x="102" y="178"/>
                  <a:pt x="100" y="176"/>
                </a:cubicBezTo>
                <a:cubicBezTo>
                  <a:pt x="83" y="167"/>
                  <a:pt x="71" y="149"/>
                  <a:pt x="71" y="128"/>
                </a:cubicBezTo>
                <a:cubicBezTo>
                  <a:pt x="71" y="112"/>
                  <a:pt x="78" y="98"/>
                  <a:pt x="88" y="88"/>
                </a:cubicBezTo>
                <a:cubicBezTo>
                  <a:pt x="98" y="78"/>
                  <a:pt x="112" y="72"/>
                  <a:pt x="127" y="72"/>
                </a:cubicBezTo>
                <a:cubicBezTo>
                  <a:pt x="127" y="72"/>
                  <a:pt x="127" y="72"/>
                  <a:pt x="127" y="72"/>
                </a:cubicBezTo>
                <a:cubicBezTo>
                  <a:pt x="127" y="57"/>
                  <a:pt x="127" y="57"/>
                  <a:pt x="127" y="57"/>
                </a:cubicBezTo>
                <a:cubicBezTo>
                  <a:pt x="127" y="57"/>
                  <a:pt x="127" y="57"/>
                  <a:pt x="127" y="57"/>
                </a:cubicBezTo>
                <a:close/>
                <a:moveTo>
                  <a:pt x="127" y="0"/>
                </a:moveTo>
                <a:cubicBezTo>
                  <a:pt x="127" y="45"/>
                  <a:pt x="127" y="45"/>
                  <a:pt x="127" y="45"/>
                </a:cubicBezTo>
                <a:cubicBezTo>
                  <a:pt x="124" y="45"/>
                  <a:pt x="121" y="42"/>
                  <a:pt x="121" y="38"/>
                </a:cubicBezTo>
                <a:cubicBezTo>
                  <a:pt x="121" y="7"/>
                  <a:pt x="121" y="7"/>
                  <a:pt x="121" y="7"/>
                </a:cubicBezTo>
                <a:cubicBezTo>
                  <a:pt x="121" y="4"/>
                  <a:pt x="124" y="1"/>
                  <a:pt x="127" y="0"/>
                </a:cubicBezTo>
                <a:close/>
                <a:moveTo>
                  <a:pt x="64" y="201"/>
                </a:moveTo>
                <a:cubicBezTo>
                  <a:pt x="64" y="185"/>
                  <a:pt x="64" y="185"/>
                  <a:pt x="64" y="185"/>
                </a:cubicBezTo>
                <a:cubicBezTo>
                  <a:pt x="66" y="185"/>
                  <a:pt x="68" y="185"/>
                  <a:pt x="69" y="187"/>
                </a:cubicBezTo>
                <a:cubicBezTo>
                  <a:pt x="72" y="189"/>
                  <a:pt x="72" y="193"/>
                  <a:pt x="69" y="196"/>
                </a:cubicBezTo>
                <a:cubicBezTo>
                  <a:pt x="64" y="201"/>
                  <a:pt x="64" y="201"/>
                  <a:pt x="64" y="201"/>
                </a:cubicBezTo>
                <a:close/>
                <a:moveTo>
                  <a:pt x="64" y="71"/>
                </a:moveTo>
                <a:cubicBezTo>
                  <a:pt x="64" y="55"/>
                  <a:pt x="64" y="55"/>
                  <a:pt x="64" y="55"/>
                </a:cubicBezTo>
                <a:cubicBezTo>
                  <a:pt x="69" y="60"/>
                  <a:pt x="69" y="60"/>
                  <a:pt x="69" y="60"/>
                </a:cubicBezTo>
                <a:cubicBezTo>
                  <a:pt x="72" y="63"/>
                  <a:pt x="72" y="67"/>
                  <a:pt x="69" y="69"/>
                </a:cubicBezTo>
                <a:cubicBezTo>
                  <a:pt x="68" y="71"/>
                  <a:pt x="66" y="71"/>
                  <a:pt x="64" y="71"/>
                </a:cubicBezTo>
                <a:close/>
                <a:moveTo>
                  <a:pt x="64" y="97"/>
                </a:moveTo>
                <a:cubicBezTo>
                  <a:pt x="59" y="106"/>
                  <a:pt x="57" y="117"/>
                  <a:pt x="57" y="128"/>
                </a:cubicBezTo>
                <a:cubicBezTo>
                  <a:pt x="57" y="139"/>
                  <a:pt x="59" y="149"/>
                  <a:pt x="64" y="159"/>
                </a:cubicBezTo>
                <a:cubicBezTo>
                  <a:pt x="64" y="97"/>
                  <a:pt x="64" y="97"/>
                  <a:pt x="64" y="97"/>
                </a:cubicBezTo>
                <a:close/>
                <a:moveTo>
                  <a:pt x="64" y="55"/>
                </a:moveTo>
                <a:cubicBezTo>
                  <a:pt x="64" y="71"/>
                  <a:pt x="64" y="71"/>
                  <a:pt x="64" y="71"/>
                </a:cubicBezTo>
                <a:cubicBezTo>
                  <a:pt x="62" y="71"/>
                  <a:pt x="61" y="70"/>
                  <a:pt x="60" y="69"/>
                </a:cubicBezTo>
                <a:cubicBezTo>
                  <a:pt x="60" y="69"/>
                  <a:pt x="60" y="69"/>
                  <a:pt x="60" y="69"/>
                </a:cubicBezTo>
                <a:cubicBezTo>
                  <a:pt x="38" y="47"/>
                  <a:pt x="38" y="47"/>
                  <a:pt x="38" y="47"/>
                </a:cubicBezTo>
                <a:cubicBezTo>
                  <a:pt x="35" y="44"/>
                  <a:pt x="35" y="40"/>
                  <a:pt x="38" y="38"/>
                </a:cubicBezTo>
                <a:cubicBezTo>
                  <a:pt x="40" y="35"/>
                  <a:pt x="44" y="35"/>
                  <a:pt x="47" y="38"/>
                </a:cubicBezTo>
                <a:cubicBezTo>
                  <a:pt x="64" y="55"/>
                  <a:pt x="64" y="55"/>
                  <a:pt x="64" y="55"/>
                </a:cubicBezTo>
                <a:close/>
                <a:moveTo>
                  <a:pt x="64" y="185"/>
                </a:moveTo>
                <a:cubicBezTo>
                  <a:pt x="64" y="201"/>
                  <a:pt x="64" y="201"/>
                  <a:pt x="64" y="201"/>
                </a:cubicBezTo>
                <a:cubicBezTo>
                  <a:pt x="47" y="218"/>
                  <a:pt x="47" y="218"/>
                  <a:pt x="47" y="218"/>
                </a:cubicBezTo>
                <a:cubicBezTo>
                  <a:pt x="44" y="221"/>
                  <a:pt x="40" y="221"/>
                  <a:pt x="38" y="218"/>
                </a:cubicBezTo>
                <a:cubicBezTo>
                  <a:pt x="35" y="216"/>
                  <a:pt x="35" y="211"/>
                  <a:pt x="38" y="209"/>
                </a:cubicBezTo>
                <a:cubicBezTo>
                  <a:pt x="60" y="187"/>
                  <a:pt x="60" y="187"/>
                  <a:pt x="60" y="187"/>
                </a:cubicBezTo>
                <a:cubicBezTo>
                  <a:pt x="60" y="187"/>
                  <a:pt x="60" y="187"/>
                  <a:pt x="60" y="187"/>
                </a:cubicBezTo>
                <a:cubicBezTo>
                  <a:pt x="61" y="185"/>
                  <a:pt x="62" y="185"/>
                  <a:pt x="64" y="185"/>
                </a:cubicBezTo>
                <a:close/>
                <a:moveTo>
                  <a:pt x="45" y="128"/>
                </a:moveTo>
                <a:cubicBezTo>
                  <a:pt x="45" y="128"/>
                  <a:pt x="45" y="128"/>
                  <a:pt x="45" y="128"/>
                </a:cubicBezTo>
                <a:cubicBezTo>
                  <a:pt x="45" y="124"/>
                  <a:pt x="42" y="121"/>
                  <a:pt x="38" y="121"/>
                </a:cubicBezTo>
                <a:cubicBezTo>
                  <a:pt x="7" y="121"/>
                  <a:pt x="7" y="121"/>
                  <a:pt x="7" y="121"/>
                </a:cubicBezTo>
                <a:cubicBezTo>
                  <a:pt x="3" y="121"/>
                  <a:pt x="0" y="124"/>
                  <a:pt x="0" y="128"/>
                </a:cubicBezTo>
                <a:cubicBezTo>
                  <a:pt x="0" y="132"/>
                  <a:pt x="3" y="134"/>
                  <a:pt x="7" y="134"/>
                </a:cubicBezTo>
                <a:cubicBezTo>
                  <a:pt x="38" y="134"/>
                  <a:pt x="38" y="134"/>
                  <a:pt x="38" y="134"/>
                </a:cubicBezTo>
                <a:cubicBezTo>
                  <a:pt x="42" y="134"/>
                  <a:pt x="45" y="132"/>
                  <a:pt x="45" y="128"/>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7" name="Freeform 57"/>
          <p:cNvSpPr>
            <a:spLocks noEditPoints="1"/>
          </p:cNvSpPr>
          <p:nvPr/>
        </p:nvSpPr>
        <p:spPr bwMode="auto">
          <a:xfrm>
            <a:off x="6776705" y="852478"/>
            <a:ext cx="396375" cy="389233"/>
          </a:xfrm>
          <a:custGeom>
            <a:avLst/>
            <a:gdLst>
              <a:gd name="T0" fmla="*/ 231 w 243"/>
              <a:gd name="T1" fmla="*/ 92 h 238"/>
              <a:gd name="T2" fmla="*/ 214 w 243"/>
              <a:gd name="T3" fmla="*/ 83 h 238"/>
              <a:gd name="T4" fmla="*/ 206 w 243"/>
              <a:gd name="T5" fmla="*/ 71 h 238"/>
              <a:gd name="T6" fmla="*/ 192 w 243"/>
              <a:gd name="T7" fmla="*/ 82 h 238"/>
              <a:gd name="T8" fmla="*/ 194 w 243"/>
              <a:gd name="T9" fmla="*/ 64 h 238"/>
              <a:gd name="T10" fmla="*/ 179 w 243"/>
              <a:gd name="T11" fmla="*/ 64 h 238"/>
              <a:gd name="T12" fmla="*/ 162 w 243"/>
              <a:gd name="T13" fmla="*/ 54 h 238"/>
              <a:gd name="T14" fmla="*/ 154 w 243"/>
              <a:gd name="T15" fmla="*/ 42 h 238"/>
              <a:gd name="T16" fmla="*/ 140 w 243"/>
              <a:gd name="T17" fmla="*/ 53 h 238"/>
              <a:gd name="T18" fmla="*/ 142 w 243"/>
              <a:gd name="T19" fmla="*/ 35 h 238"/>
              <a:gd name="T20" fmla="*/ 128 w 243"/>
              <a:gd name="T21" fmla="*/ 35 h 238"/>
              <a:gd name="T22" fmla="*/ 110 w 243"/>
              <a:gd name="T23" fmla="*/ 25 h 238"/>
              <a:gd name="T24" fmla="*/ 102 w 243"/>
              <a:gd name="T25" fmla="*/ 13 h 238"/>
              <a:gd name="T26" fmla="*/ 101 w 243"/>
              <a:gd name="T27" fmla="*/ 22 h 238"/>
              <a:gd name="T28" fmla="*/ 208 w 243"/>
              <a:gd name="T29" fmla="*/ 128 h 238"/>
              <a:gd name="T30" fmla="*/ 206 w 243"/>
              <a:gd name="T31" fmla="*/ 132 h 238"/>
              <a:gd name="T32" fmla="*/ 101 w 243"/>
              <a:gd name="T33" fmla="*/ 74 h 238"/>
              <a:gd name="T34" fmla="*/ 196 w 243"/>
              <a:gd name="T35" fmla="*/ 149 h 238"/>
              <a:gd name="T36" fmla="*/ 194 w 243"/>
              <a:gd name="T37" fmla="*/ 153 h 238"/>
              <a:gd name="T38" fmla="*/ 101 w 243"/>
              <a:gd name="T39" fmla="*/ 101 h 238"/>
              <a:gd name="T40" fmla="*/ 185 w 243"/>
              <a:gd name="T41" fmla="*/ 170 h 238"/>
              <a:gd name="T42" fmla="*/ 182 w 243"/>
              <a:gd name="T43" fmla="*/ 174 h 238"/>
              <a:gd name="T44" fmla="*/ 101 w 243"/>
              <a:gd name="T45" fmla="*/ 129 h 238"/>
              <a:gd name="T46" fmla="*/ 173 w 243"/>
              <a:gd name="T47" fmla="*/ 191 h 238"/>
              <a:gd name="T48" fmla="*/ 171 w 243"/>
              <a:gd name="T49" fmla="*/ 195 h 238"/>
              <a:gd name="T50" fmla="*/ 101 w 243"/>
              <a:gd name="T51" fmla="*/ 156 h 238"/>
              <a:gd name="T52" fmla="*/ 138 w 243"/>
              <a:gd name="T53" fmla="*/ 231 h 238"/>
              <a:gd name="T54" fmla="*/ 243 w 243"/>
              <a:gd name="T55" fmla="*/ 91 h 238"/>
              <a:gd name="T56" fmla="*/ 101 w 243"/>
              <a:gd name="T57" fmla="*/ 22 h 238"/>
              <a:gd name="T58" fmla="*/ 85 w 243"/>
              <a:gd name="T59" fmla="*/ 11 h 238"/>
              <a:gd name="T60" fmla="*/ 78 w 243"/>
              <a:gd name="T61" fmla="*/ 0 h 238"/>
              <a:gd name="T62" fmla="*/ 15 w 243"/>
              <a:gd name="T63" fmla="*/ 163 h 238"/>
              <a:gd name="T64" fmla="*/ 101 w 243"/>
              <a:gd name="T65" fmla="*/ 156 h 238"/>
              <a:gd name="T66" fmla="*/ 27 w 243"/>
              <a:gd name="T67" fmla="*/ 113 h 238"/>
              <a:gd name="T68" fmla="*/ 101 w 243"/>
              <a:gd name="T69" fmla="*/ 151 h 238"/>
              <a:gd name="T70" fmla="*/ 40 w 243"/>
              <a:gd name="T71" fmla="*/ 95 h 238"/>
              <a:gd name="T72" fmla="*/ 42 w 243"/>
              <a:gd name="T73" fmla="*/ 91 h 238"/>
              <a:gd name="T74" fmla="*/ 101 w 243"/>
              <a:gd name="T75" fmla="*/ 101 h 238"/>
              <a:gd name="T76" fmla="*/ 51 w 243"/>
              <a:gd name="T77" fmla="*/ 71 h 238"/>
              <a:gd name="T78" fmla="*/ 101 w 243"/>
              <a:gd name="T79" fmla="*/ 96 h 238"/>
              <a:gd name="T80" fmla="*/ 63 w 243"/>
              <a:gd name="T81" fmla="*/ 53 h 238"/>
              <a:gd name="T82" fmla="*/ 65 w 243"/>
              <a:gd name="T83" fmla="*/ 49 h 238"/>
              <a:gd name="T84" fmla="*/ 101 w 243"/>
              <a:gd name="T85" fmla="*/ 22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3" h="238">
                <a:moveTo>
                  <a:pt x="232" y="85"/>
                </a:moveTo>
                <a:cubicBezTo>
                  <a:pt x="233" y="87"/>
                  <a:pt x="233" y="90"/>
                  <a:pt x="231" y="92"/>
                </a:cubicBezTo>
                <a:cubicBezTo>
                  <a:pt x="229" y="97"/>
                  <a:pt x="223" y="99"/>
                  <a:pt x="218" y="96"/>
                </a:cubicBezTo>
                <a:cubicBezTo>
                  <a:pt x="213" y="94"/>
                  <a:pt x="212" y="88"/>
                  <a:pt x="214" y="83"/>
                </a:cubicBezTo>
                <a:cubicBezTo>
                  <a:pt x="216" y="81"/>
                  <a:pt x="218" y="79"/>
                  <a:pt x="220" y="78"/>
                </a:cubicBezTo>
                <a:cubicBezTo>
                  <a:pt x="206" y="71"/>
                  <a:pt x="206" y="71"/>
                  <a:pt x="206" y="71"/>
                </a:cubicBezTo>
                <a:cubicBezTo>
                  <a:pt x="207" y="73"/>
                  <a:pt x="207" y="76"/>
                  <a:pt x="205" y="78"/>
                </a:cubicBezTo>
                <a:cubicBezTo>
                  <a:pt x="203" y="83"/>
                  <a:pt x="197" y="84"/>
                  <a:pt x="192" y="82"/>
                </a:cubicBezTo>
                <a:cubicBezTo>
                  <a:pt x="188" y="79"/>
                  <a:pt x="186" y="73"/>
                  <a:pt x="188" y="69"/>
                </a:cubicBezTo>
                <a:cubicBezTo>
                  <a:pt x="190" y="66"/>
                  <a:pt x="192" y="65"/>
                  <a:pt x="194" y="64"/>
                </a:cubicBezTo>
                <a:cubicBezTo>
                  <a:pt x="180" y="56"/>
                  <a:pt x="180" y="56"/>
                  <a:pt x="180" y="56"/>
                </a:cubicBezTo>
                <a:cubicBezTo>
                  <a:pt x="181" y="59"/>
                  <a:pt x="181" y="61"/>
                  <a:pt x="179" y="64"/>
                </a:cubicBezTo>
                <a:cubicBezTo>
                  <a:pt x="177" y="68"/>
                  <a:pt x="171" y="70"/>
                  <a:pt x="166" y="67"/>
                </a:cubicBezTo>
                <a:cubicBezTo>
                  <a:pt x="161" y="65"/>
                  <a:pt x="160" y="59"/>
                  <a:pt x="162" y="54"/>
                </a:cubicBezTo>
                <a:cubicBezTo>
                  <a:pt x="164" y="52"/>
                  <a:pt x="166" y="50"/>
                  <a:pt x="168" y="50"/>
                </a:cubicBezTo>
                <a:cubicBezTo>
                  <a:pt x="154" y="42"/>
                  <a:pt x="154" y="42"/>
                  <a:pt x="154" y="42"/>
                </a:cubicBezTo>
                <a:cubicBezTo>
                  <a:pt x="155" y="44"/>
                  <a:pt x="155" y="47"/>
                  <a:pt x="153" y="49"/>
                </a:cubicBezTo>
                <a:cubicBezTo>
                  <a:pt x="151" y="54"/>
                  <a:pt x="145" y="56"/>
                  <a:pt x="140" y="53"/>
                </a:cubicBezTo>
                <a:cubicBezTo>
                  <a:pt x="136" y="50"/>
                  <a:pt x="134" y="45"/>
                  <a:pt x="136" y="40"/>
                </a:cubicBezTo>
                <a:cubicBezTo>
                  <a:pt x="138" y="37"/>
                  <a:pt x="140" y="36"/>
                  <a:pt x="142" y="35"/>
                </a:cubicBezTo>
                <a:cubicBezTo>
                  <a:pt x="128" y="28"/>
                  <a:pt x="128" y="28"/>
                  <a:pt x="128" y="28"/>
                </a:cubicBezTo>
                <a:cubicBezTo>
                  <a:pt x="129" y="30"/>
                  <a:pt x="129" y="33"/>
                  <a:pt x="128" y="35"/>
                </a:cubicBezTo>
                <a:cubicBezTo>
                  <a:pt x="125" y="40"/>
                  <a:pt x="119" y="41"/>
                  <a:pt x="114" y="39"/>
                </a:cubicBezTo>
                <a:cubicBezTo>
                  <a:pt x="110" y="36"/>
                  <a:pt x="108" y="30"/>
                  <a:pt x="110" y="25"/>
                </a:cubicBezTo>
                <a:cubicBezTo>
                  <a:pt x="112" y="23"/>
                  <a:pt x="114" y="22"/>
                  <a:pt x="116" y="21"/>
                </a:cubicBezTo>
                <a:cubicBezTo>
                  <a:pt x="102" y="13"/>
                  <a:pt x="102" y="13"/>
                  <a:pt x="102" y="13"/>
                </a:cubicBezTo>
                <a:cubicBezTo>
                  <a:pt x="103" y="16"/>
                  <a:pt x="103" y="18"/>
                  <a:pt x="102" y="21"/>
                </a:cubicBezTo>
                <a:cubicBezTo>
                  <a:pt x="101" y="21"/>
                  <a:pt x="101" y="22"/>
                  <a:pt x="101" y="22"/>
                </a:cubicBezTo>
                <a:cubicBezTo>
                  <a:pt x="101" y="69"/>
                  <a:pt x="101" y="69"/>
                  <a:pt x="101" y="69"/>
                </a:cubicBezTo>
                <a:cubicBezTo>
                  <a:pt x="208" y="128"/>
                  <a:pt x="208" y="128"/>
                  <a:pt x="208" y="128"/>
                </a:cubicBezTo>
                <a:cubicBezTo>
                  <a:pt x="209" y="129"/>
                  <a:pt x="209" y="130"/>
                  <a:pt x="209" y="131"/>
                </a:cubicBezTo>
                <a:cubicBezTo>
                  <a:pt x="208" y="132"/>
                  <a:pt x="207" y="133"/>
                  <a:pt x="206" y="132"/>
                </a:cubicBezTo>
                <a:cubicBezTo>
                  <a:pt x="206" y="132"/>
                  <a:pt x="206" y="132"/>
                  <a:pt x="206" y="132"/>
                </a:cubicBezTo>
                <a:cubicBezTo>
                  <a:pt x="101" y="74"/>
                  <a:pt x="101" y="74"/>
                  <a:pt x="101" y="74"/>
                </a:cubicBezTo>
                <a:cubicBezTo>
                  <a:pt x="101" y="96"/>
                  <a:pt x="101" y="96"/>
                  <a:pt x="101" y="96"/>
                </a:cubicBezTo>
                <a:cubicBezTo>
                  <a:pt x="196" y="149"/>
                  <a:pt x="196" y="149"/>
                  <a:pt x="196" y="149"/>
                </a:cubicBezTo>
                <a:cubicBezTo>
                  <a:pt x="197" y="150"/>
                  <a:pt x="198" y="151"/>
                  <a:pt x="197" y="152"/>
                </a:cubicBezTo>
                <a:cubicBezTo>
                  <a:pt x="197" y="153"/>
                  <a:pt x="195" y="154"/>
                  <a:pt x="194" y="153"/>
                </a:cubicBezTo>
                <a:cubicBezTo>
                  <a:pt x="194" y="153"/>
                  <a:pt x="194" y="153"/>
                  <a:pt x="194" y="153"/>
                </a:cubicBezTo>
                <a:cubicBezTo>
                  <a:pt x="101" y="101"/>
                  <a:pt x="101" y="101"/>
                  <a:pt x="101" y="101"/>
                </a:cubicBezTo>
                <a:cubicBezTo>
                  <a:pt x="101" y="124"/>
                  <a:pt x="101" y="124"/>
                  <a:pt x="101" y="124"/>
                </a:cubicBezTo>
                <a:cubicBezTo>
                  <a:pt x="185" y="170"/>
                  <a:pt x="185" y="170"/>
                  <a:pt x="185" y="170"/>
                </a:cubicBezTo>
                <a:cubicBezTo>
                  <a:pt x="186" y="171"/>
                  <a:pt x="186" y="172"/>
                  <a:pt x="186" y="173"/>
                </a:cubicBezTo>
                <a:cubicBezTo>
                  <a:pt x="185" y="174"/>
                  <a:pt x="184" y="175"/>
                  <a:pt x="182" y="174"/>
                </a:cubicBezTo>
                <a:cubicBezTo>
                  <a:pt x="182" y="174"/>
                  <a:pt x="182" y="174"/>
                  <a:pt x="182" y="174"/>
                </a:cubicBezTo>
                <a:cubicBezTo>
                  <a:pt x="101" y="129"/>
                  <a:pt x="101" y="129"/>
                  <a:pt x="101" y="129"/>
                </a:cubicBezTo>
                <a:cubicBezTo>
                  <a:pt x="101" y="151"/>
                  <a:pt x="101" y="151"/>
                  <a:pt x="101" y="151"/>
                </a:cubicBezTo>
                <a:cubicBezTo>
                  <a:pt x="173" y="191"/>
                  <a:pt x="173" y="191"/>
                  <a:pt x="173" y="191"/>
                </a:cubicBezTo>
                <a:cubicBezTo>
                  <a:pt x="174" y="192"/>
                  <a:pt x="174" y="193"/>
                  <a:pt x="174" y="194"/>
                </a:cubicBezTo>
                <a:cubicBezTo>
                  <a:pt x="173" y="196"/>
                  <a:pt x="172" y="196"/>
                  <a:pt x="171" y="195"/>
                </a:cubicBezTo>
                <a:cubicBezTo>
                  <a:pt x="171" y="195"/>
                  <a:pt x="171" y="195"/>
                  <a:pt x="171" y="195"/>
                </a:cubicBezTo>
                <a:cubicBezTo>
                  <a:pt x="101" y="156"/>
                  <a:pt x="101" y="156"/>
                  <a:pt x="101" y="156"/>
                </a:cubicBezTo>
                <a:cubicBezTo>
                  <a:pt x="101" y="210"/>
                  <a:pt x="101" y="210"/>
                  <a:pt x="101" y="210"/>
                </a:cubicBezTo>
                <a:cubicBezTo>
                  <a:pt x="138" y="231"/>
                  <a:pt x="138" y="231"/>
                  <a:pt x="138" y="231"/>
                </a:cubicBezTo>
                <a:cubicBezTo>
                  <a:pt x="150" y="238"/>
                  <a:pt x="164" y="233"/>
                  <a:pt x="171" y="222"/>
                </a:cubicBezTo>
                <a:cubicBezTo>
                  <a:pt x="243" y="91"/>
                  <a:pt x="243" y="91"/>
                  <a:pt x="243" y="91"/>
                </a:cubicBezTo>
                <a:lnTo>
                  <a:pt x="232" y="85"/>
                </a:lnTo>
                <a:close/>
                <a:moveTo>
                  <a:pt x="101" y="22"/>
                </a:moveTo>
                <a:cubicBezTo>
                  <a:pt x="98" y="26"/>
                  <a:pt x="93" y="27"/>
                  <a:pt x="88" y="24"/>
                </a:cubicBezTo>
                <a:cubicBezTo>
                  <a:pt x="84" y="22"/>
                  <a:pt x="82" y="16"/>
                  <a:pt x="85" y="11"/>
                </a:cubicBezTo>
                <a:cubicBezTo>
                  <a:pt x="86" y="9"/>
                  <a:pt x="88" y="7"/>
                  <a:pt x="90" y="6"/>
                </a:cubicBezTo>
                <a:cubicBezTo>
                  <a:pt x="78" y="0"/>
                  <a:pt x="78" y="0"/>
                  <a:pt x="78" y="0"/>
                </a:cubicBezTo>
                <a:cubicBezTo>
                  <a:pt x="6" y="130"/>
                  <a:pt x="6" y="130"/>
                  <a:pt x="6" y="130"/>
                </a:cubicBezTo>
                <a:cubicBezTo>
                  <a:pt x="0" y="142"/>
                  <a:pt x="4" y="157"/>
                  <a:pt x="15" y="163"/>
                </a:cubicBezTo>
                <a:cubicBezTo>
                  <a:pt x="101" y="210"/>
                  <a:pt x="101" y="210"/>
                  <a:pt x="101" y="210"/>
                </a:cubicBezTo>
                <a:cubicBezTo>
                  <a:pt x="101" y="156"/>
                  <a:pt x="101" y="156"/>
                  <a:pt x="101" y="156"/>
                </a:cubicBezTo>
                <a:cubicBezTo>
                  <a:pt x="28" y="116"/>
                  <a:pt x="28" y="116"/>
                  <a:pt x="28" y="116"/>
                </a:cubicBezTo>
                <a:cubicBezTo>
                  <a:pt x="27" y="116"/>
                  <a:pt x="27" y="114"/>
                  <a:pt x="27" y="113"/>
                </a:cubicBezTo>
                <a:cubicBezTo>
                  <a:pt x="28" y="112"/>
                  <a:pt x="29" y="112"/>
                  <a:pt x="30" y="112"/>
                </a:cubicBezTo>
                <a:cubicBezTo>
                  <a:pt x="101" y="151"/>
                  <a:pt x="101" y="151"/>
                  <a:pt x="101" y="151"/>
                </a:cubicBezTo>
                <a:cubicBezTo>
                  <a:pt x="101" y="129"/>
                  <a:pt x="101" y="129"/>
                  <a:pt x="101" y="129"/>
                </a:cubicBezTo>
                <a:cubicBezTo>
                  <a:pt x="40" y="95"/>
                  <a:pt x="40" y="95"/>
                  <a:pt x="40" y="95"/>
                </a:cubicBezTo>
                <a:cubicBezTo>
                  <a:pt x="39" y="95"/>
                  <a:pt x="38" y="93"/>
                  <a:pt x="39" y="92"/>
                </a:cubicBezTo>
                <a:cubicBezTo>
                  <a:pt x="40" y="91"/>
                  <a:pt x="41" y="91"/>
                  <a:pt x="42" y="91"/>
                </a:cubicBezTo>
                <a:cubicBezTo>
                  <a:pt x="101" y="124"/>
                  <a:pt x="101" y="124"/>
                  <a:pt x="101" y="124"/>
                </a:cubicBezTo>
                <a:cubicBezTo>
                  <a:pt x="101" y="101"/>
                  <a:pt x="101" y="101"/>
                  <a:pt x="101" y="101"/>
                </a:cubicBezTo>
                <a:cubicBezTo>
                  <a:pt x="51" y="74"/>
                  <a:pt x="51" y="74"/>
                  <a:pt x="51" y="74"/>
                </a:cubicBezTo>
                <a:cubicBezTo>
                  <a:pt x="50" y="74"/>
                  <a:pt x="50" y="72"/>
                  <a:pt x="51" y="71"/>
                </a:cubicBezTo>
                <a:cubicBezTo>
                  <a:pt x="51" y="70"/>
                  <a:pt x="53" y="70"/>
                  <a:pt x="54" y="70"/>
                </a:cubicBezTo>
                <a:cubicBezTo>
                  <a:pt x="101" y="96"/>
                  <a:pt x="101" y="96"/>
                  <a:pt x="101" y="96"/>
                </a:cubicBezTo>
                <a:cubicBezTo>
                  <a:pt x="101" y="74"/>
                  <a:pt x="101" y="74"/>
                  <a:pt x="101" y="74"/>
                </a:cubicBezTo>
                <a:cubicBezTo>
                  <a:pt x="63" y="53"/>
                  <a:pt x="63" y="53"/>
                  <a:pt x="63" y="53"/>
                </a:cubicBezTo>
                <a:cubicBezTo>
                  <a:pt x="62" y="53"/>
                  <a:pt x="62" y="51"/>
                  <a:pt x="62" y="50"/>
                </a:cubicBezTo>
                <a:cubicBezTo>
                  <a:pt x="63" y="49"/>
                  <a:pt x="64" y="49"/>
                  <a:pt x="65" y="49"/>
                </a:cubicBezTo>
                <a:cubicBezTo>
                  <a:pt x="101" y="69"/>
                  <a:pt x="101" y="69"/>
                  <a:pt x="101" y="69"/>
                </a:cubicBezTo>
                <a:lnTo>
                  <a:pt x="101" y="22"/>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8" name="Freeform 58"/>
          <p:cNvSpPr>
            <a:spLocks noEditPoints="1"/>
          </p:cNvSpPr>
          <p:nvPr/>
        </p:nvSpPr>
        <p:spPr bwMode="auto">
          <a:xfrm>
            <a:off x="5376514" y="2476273"/>
            <a:ext cx="385662" cy="390423"/>
          </a:xfrm>
          <a:custGeom>
            <a:avLst/>
            <a:gdLst>
              <a:gd name="T0" fmla="*/ 189 w 236"/>
              <a:gd name="T1" fmla="*/ 60 h 239"/>
              <a:gd name="T2" fmla="*/ 196 w 236"/>
              <a:gd name="T3" fmla="*/ 122 h 239"/>
              <a:gd name="T4" fmla="*/ 198 w 236"/>
              <a:gd name="T5" fmla="*/ 136 h 239"/>
              <a:gd name="T6" fmla="*/ 208 w 236"/>
              <a:gd name="T7" fmla="*/ 157 h 239"/>
              <a:gd name="T8" fmla="*/ 189 w 236"/>
              <a:gd name="T9" fmla="*/ 195 h 239"/>
              <a:gd name="T10" fmla="*/ 168 w 236"/>
              <a:gd name="T11" fmla="*/ 156 h 239"/>
              <a:gd name="T12" fmla="*/ 168 w 236"/>
              <a:gd name="T13" fmla="*/ 78 h 239"/>
              <a:gd name="T14" fmla="*/ 182 w 236"/>
              <a:gd name="T15" fmla="*/ 92 h 239"/>
              <a:gd name="T16" fmla="*/ 185 w 236"/>
              <a:gd name="T17" fmla="*/ 107 h 239"/>
              <a:gd name="T18" fmla="*/ 189 w 236"/>
              <a:gd name="T19" fmla="*/ 141 h 239"/>
              <a:gd name="T20" fmla="*/ 189 w 236"/>
              <a:gd name="T21" fmla="*/ 130 h 239"/>
              <a:gd name="T22" fmla="*/ 168 w 236"/>
              <a:gd name="T23" fmla="*/ 155 h 239"/>
              <a:gd name="T24" fmla="*/ 160 w 236"/>
              <a:gd name="T25" fmla="*/ 138 h 239"/>
              <a:gd name="T26" fmla="*/ 165 w 236"/>
              <a:gd name="T27" fmla="*/ 172 h 239"/>
              <a:gd name="T28" fmla="*/ 168 w 236"/>
              <a:gd name="T29" fmla="*/ 16 h 239"/>
              <a:gd name="T30" fmla="*/ 163 w 236"/>
              <a:gd name="T31" fmla="*/ 49 h 239"/>
              <a:gd name="T32" fmla="*/ 168 w 236"/>
              <a:gd name="T33" fmla="*/ 78 h 239"/>
              <a:gd name="T34" fmla="*/ 159 w 236"/>
              <a:gd name="T35" fmla="*/ 118 h 239"/>
              <a:gd name="T36" fmla="*/ 159 w 236"/>
              <a:gd name="T37" fmla="*/ 209 h 239"/>
              <a:gd name="T38" fmla="*/ 159 w 236"/>
              <a:gd name="T39" fmla="*/ 5 h 239"/>
              <a:gd name="T40" fmla="*/ 159 w 236"/>
              <a:gd name="T41" fmla="*/ 40 h 239"/>
              <a:gd name="T42" fmla="*/ 144 w 236"/>
              <a:gd name="T43" fmla="*/ 89 h 239"/>
              <a:gd name="T44" fmla="*/ 159 w 236"/>
              <a:gd name="T45" fmla="*/ 108 h 239"/>
              <a:gd name="T46" fmla="*/ 159 w 236"/>
              <a:gd name="T47" fmla="*/ 136 h 239"/>
              <a:gd name="T48" fmla="*/ 144 w 236"/>
              <a:gd name="T49" fmla="*/ 162 h 239"/>
              <a:gd name="T50" fmla="*/ 151 w 236"/>
              <a:gd name="T51" fmla="*/ 143 h 239"/>
              <a:gd name="T52" fmla="*/ 146 w 236"/>
              <a:gd name="T53" fmla="*/ 109 h 239"/>
              <a:gd name="T54" fmla="*/ 123 w 236"/>
              <a:gd name="T55" fmla="*/ 7 h 239"/>
              <a:gd name="T56" fmla="*/ 144 w 236"/>
              <a:gd name="T57" fmla="*/ 0 h 239"/>
              <a:gd name="T58" fmla="*/ 144 w 236"/>
              <a:gd name="T59" fmla="*/ 187 h 239"/>
              <a:gd name="T60" fmla="*/ 123 w 236"/>
              <a:gd name="T61" fmla="*/ 225 h 239"/>
              <a:gd name="T62" fmla="*/ 140 w 236"/>
              <a:gd name="T63" fmla="*/ 96 h 239"/>
              <a:gd name="T64" fmla="*/ 123 w 236"/>
              <a:gd name="T65" fmla="*/ 135 h 239"/>
              <a:gd name="T66" fmla="*/ 137 w 236"/>
              <a:gd name="T67" fmla="*/ 113 h 239"/>
              <a:gd name="T68" fmla="*/ 123 w 236"/>
              <a:gd name="T69" fmla="*/ 82 h 239"/>
              <a:gd name="T70" fmla="*/ 125 w 236"/>
              <a:gd name="T71" fmla="*/ 171 h 239"/>
              <a:gd name="T72" fmla="*/ 123 w 236"/>
              <a:gd name="T73" fmla="*/ 7 h 239"/>
              <a:gd name="T74" fmla="*/ 123 w 236"/>
              <a:gd name="T75" fmla="*/ 7 h 239"/>
              <a:gd name="T76" fmla="*/ 123 w 236"/>
              <a:gd name="T77" fmla="*/ 177 h 239"/>
              <a:gd name="T78" fmla="*/ 121 w 236"/>
              <a:gd name="T79" fmla="*/ 162 h 239"/>
              <a:gd name="T80" fmla="*/ 123 w 236"/>
              <a:gd name="T81" fmla="*/ 135 h 239"/>
              <a:gd name="T82" fmla="*/ 99 w 236"/>
              <a:gd name="T83" fmla="*/ 124 h 239"/>
              <a:gd name="T84" fmla="*/ 106 w 236"/>
              <a:gd name="T85" fmla="*/ 164 h 239"/>
              <a:gd name="T86" fmla="*/ 108 w 236"/>
              <a:gd name="T87" fmla="*/ 179 h 239"/>
              <a:gd name="T88" fmla="*/ 118 w 236"/>
              <a:gd name="T89" fmla="*/ 199 h 239"/>
              <a:gd name="T90" fmla="*/ 123 w 236"/>
              <a:gd name="T91" fmla="*/ 99 h 239"/>
              <a:gd name="T92" fmla="*/ 99 w 236"/>
              <a:gd name="T93" fmla="*/ 18 h 239"/>
              <a:gd name="T94" fmla="*/ 99 w 236"/>
              <a:gd name="T95" fmla="*/ 18 h 239"/>
              <a:gd name="T96" fmla="*/ 89 w 236"/>
              <a:gd name="T97" fmla="*/ 212 h 239"/>
              <a:gd name="T98" fmla="*/ 99 w 236"/>
              <a:gd name="T99" fmla="*/ 183 h 239"/>
              <a:gd name="T100" fmla="*/ 71 w 236"/>
              <a:gd name="T101" fmla="*/ 227 h 239"/>
              <a:gd name="T102" fmla="*/ 95 w 236"/>
              <a:gd name="T103" fmla="*/ 117 h 239"/>
              <a:gd name="T104" fmla="*/ 71 w 236"/>
              <a:gd name="T105" fmla="*/ 160 h 239"/>
              <a:gd name="T106" fmla="*/ 92 w 236"/>
              <a:gd name="T107" fmla="*/ 134 h 239"/>
              <a:gd name="T108" fmla="*/ 71 w 236"/>
              <a:gd name="T109" fmla="*/ 107 h 239"/>
              <a:gd name="T110" fmla="*/ 7 w 236"/>
              <a:gd name="T111" fmla="*/ 91 h 239"/>
              <a:gd name="T112" fmla="*/ 70 w 236"/>
              <a:gd name="T113" fmla="*/ 181 h 239"/>
              <a:gd name="T114" fmla="*/ 71 w 236"/>
              <a:gd name="T115" fmla="*/ 149 h 239"/>
              <a:gd name="T116" fmla="*/ 52 w 236"/>
              <a:gd name="T117" fmla="*/ 133 h 239"/>
              <a:gd name="T118" fmla="*/ 35 w 236"/>
              <a:gd name="T119" fmla="*/ 109 h 239"/>
              <a:gd name="T120" fmla="*/ 71 w 236"/>
              <a:gd name="T121" fmla="*/ 31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6" h="239">
                <a:moveTo>
                  <a:pt x="189" y="195"/>
                </a:moveTo>
                <a:cubicBezTo>
                  <a:pt x="216" y="182"/>
                  <a:pt x="216" y="182"/>
                  <a:pt x="216" y="182"/>
                </a:cubicBezTo>
                <a:cubicBezTo>
                  <a:pt x="230" y="176"/>
                  <a:pt x="236" y="159"/>
                  <a:pt x="229" y="146"/>
                </a:cubicBezTo>
                <a:cubicBezTo>
                  <a:pt x="189" y="60"/>
                  <a:pt x="189" y="60"/>
                  <a:pt x="189" y="60"/>
                </a:cubicBezTo>
                <a:cubicBezTo>
                  <a:pt x="189" y="107"/>
                  <a:pt x="189" y="107"/>
                  <a:pt x="189" y="107"/>
                </a:cubicBezTo>
                <a:cubicBezTo>
                  <a:pt x="190" y="108"/>
                  <a:pt x="190" y="108"/>
                  <a:pt x="190" y="109"/>
                </a:cubicBezTo>
                <a:cubicBezTo>
                  <a:pt x="196" y="122"/>
                  <a:pt x="196" y="122"/>
                  <a:pt x="196" y="122"/>
                </a:cubicBezTo>
                <a:cubicBezTo>
                  <a:pt x="196" y="122"/>
                  <a:pt x="196" y="122"/>
                  <a:pt x="196" y="122"/>
                </a:cubicBezTo>
                <a:cubicBezTo>
                  <a:pt x="197" y="124"/>
                  <a:pt x="196" y="126"/>
                  <a:pt x="194" y="127"/>
                </a:cubicBezTo>
                <a:cubicBezTo>
                  <a:pt x="189" y="130"/>
                  <a:pt x="189" y="130"/>
                  <a:pt x="189" y="130"/>
                </a:cubicBezTo>
                <a:cubicBezTo>
                  <a:pt x="189" y="141"/>
                  <a:pt x="189" y="141"/>
                  <a:pt x="189" y="141"/>
                </a:cubicBezTo>
                <a:cubicBezTo>
                  <a:pt x="198" y="136"/>
                  <a:pt x="198" y="136"/>
                  <a:pt x="198" y="136"/>
                </a:cubicBezTo>
                <a:cubicBezTo>
                  <a:pt x="201" y="135"/>
                  <a:pt x="203" y="136"/>
                  <a:pt x="204" y="138"/>
                </a:cubicBezTo>
                <a:cubicBezTo>
                  <a:pt x="210" y="151"/>
                  <a:pt x="210" y="151"/>
                  <a:pt x="210" y="151"/>
                </a:cubicBezTo>
                <a:cubicBezTo>
                  <a:pt x="210" y="151"/>
                  <a:pt x="210" y="151"/>
                  <a:pt x="210" y="151"/>
                </a:cubicBezTo>
                <a:cubicBezTo>
                  <a:pt x="211" y="153"/>
                  <a:pt x="210" y="156"/>
                  <a:pt x="208" y="157"/>
                </a:cubicBezTo>
                <a:cubicBezTo>
                  <a:pt x="189" y="166"/>
                  <a:pt x="189" y="166"/>
                  <a:pt x="189" y="166"/>
                </a:cubicBezTo>
                <a:lnTo>
                  <a:pt x="189" y="195"/>
                </a:lnTo>
                <a:close/>
                <a:moveTo>
                  <a:pt x="168" y="204"/>
                </a:moveTo>
                <a:cubicBezTo>
                  <a:pt x="189" y="195"/>
                  <a:pt x="189" y="195"/>
                  <a:pt x="189" y="195"/>
                </a:cubicBezTo>
                <a:cubicBezTo>
                  <a:pt x="189" y="166"/>
                  <a:pt x="189" y="166"/>
                  <a:pt x="189" y="166"/>
                </a:cubicBezTo>
                <a:cubicBezTo>
                  <a:pt x="180" y="170"/>
                  <a:pt x="180" y="170"/>
                  <a:pt x="180" y="170"/>
                </a:cubicBezTo>
                <a:cubicBezTo>
                  <a:pt x="178" y="171"/>
                  <a:pt x="175" y="170"/>
                  <a:pt x="174" y="168"/>
                </a:cubicBezTo>
                <a:cubicBezTo>
                  <a:pt x="168" y="156"/>
                  <a:pt x="168" y="156"/>
                  <a:pt x="168" y="156"/>
                </a:cubicBezTo>
                <a:cubicBezTo>
                  <a:pt x="168" y="204"/>
                  <a:pt x="168" y="204"/>
                  <a:pt x="168" y="204"/>
                </a:cubicBezTo>
                <a:close/>
                <a:moveTo>
                  <a:pt x="189" y="60"/>
                </a:moveTo>
                <a:cubicBezTo>
                  <a:pt x="168" y="16"/>
                  <a:pt x="168" y="16"/>
                  <a:pt x="168" y="16"/>
                </a:cubicBezTo>
                <a:cubicBezTo>
                  <a:pt x="168" y="78"/>
                  <a:pt x="168" y="78"/>
                  <a:pt x="168" y="78"/>
                </a:cubicBezTo>
                <a:cubicBezTo>
                  <a:pt x="171" y="77"/>
                  <a:pt x="171" y="77"/>
                  <a:pt x="171" y="77"/>
                </a:cubicBezTo>
                <a:cubicBezTo>
                  <a:pt x="173" y="76"/>
                  <a:pt x="175" y="77"/>
                  <a:pt x="176" y="79"/>
                </a:cubicBezTo>
                <a:cubicBezTo>
                  <a:pt x="182" y="92"/>
                  <a:pt x="182" y="92"/>
                  <a:pt x="182" y="92"/>
                </a:cubicBezTo>
                <a:cubicBezTo>
                  <a:pt x="182" y="92"/>
                  <a:pt x="182" y="92"/>
                  <a:pt x="182" y="92"/>
                </a:cubicBezTo>
                <a:cubicBezTo>
                  <a:pt x="183" y="94"/>
                  <a:pt x="182" y="97"/>
                  <a:pt x="180" y="98"/>
                </a:cubicBezTo>
                <a:cubicBezTo>
                  <a:pt x="168" y="103"/>
                  <a:pt x="168" y="103"/>
                  <a:pt x="168" y="103"/>
                </a:cubicBezTo>
                <a:cubicBezTo>
                  <a:pt x="168" y="114"/>
                  <a:pt x="168" y="114"/>
                  <a:pt x="168" y="114"/>
                </a:cubicBezTo>
                <a:cubicBezTo>
                  <a:pt x="185" y="107"/>
                  <a:pt x="185" y="107"/>
                  <a:pt x="185" y="107"/>
                </a:cubicBezTo>
                <a:cubicBezTo>
                  <a:pt x="186" y="106"/>
                  <a:pt x="188" y="106"/>
                  <a:pt x="189" y="107"/>
                </a:cubicBezTo>
                <a:cubicBezTo>
                  <a:pt x="189" y="60"/>
                  <a:pt x="189" y="60"/>
                  <a:pt x="189" y="60"/>
                </a:cubicBezTo>
                <a:close/>
                <a:moveTo>
                  <a:pt x="189" y="130"/>
                </a:moveTo>
                <a:cubicBezTo>
                  <a:pt x="189" y="141"/>
                  <a:pt x="189" y="141"/>
                  <a:pt x="189" y="141"/>
                </a:cubicBezTo>
                <a:cubicBezTo>
                  <a:pt x="170" y="150"/>
                  <a:pt x="170" y="150"/>
                  <a:pt x="170" y="150"/>
                </a:cubicBezTo>
                <a:cubicBezTo>
                  <a:pt x="169" y="150"/>
                  <a:pt x="169" y="151"/>
                  <a:pt x="168" y="151"/>
                </a:cubicBezTo>
                <a:cubicBezTo>
                  <a:pt x="168" y="139"/>
                  <a:pt x="168" y="139"/>
                  <a:pt x="168" y="139"/>
                </a:cubicBezTo>
                <a:lnTo>
                  <a:pt x="189" y="130"/>
                </a:lnTo>
                <a:close/>
                <a:moveTo>
                  <a:pt x="159" y="209"/>
                </a:moveTo>
                <a:cubicBezTo>
                  <a:pt x="168" y="204"/>
                  <a:pt x="168" y="204"/>
                  <a:pt x="168" y="204"/>
                </a:cubicBezTo>
                <a:cubicBezTo>
                  <a:pt x="168" y="156"/>
                  <a:pt x="168" y="156"/>
                  <a:pt x="168" y="156"/>
                </a:cubicBezTo>
                <a:cubicBezTo>
                  <a:pt x="168" y="155"/>
                  <a:pt x="168" y="155"/>
                  <a:pt x="168" y="155"/>
                </a:cubicBezTo>
                <a:cubicBezTo>
                  <a:pt x="168" y="154"/>
                  <a:pt x="168" y="152"/>
                  <a:pt x="168" y="151"/>
                </a:cubicBezTo>
                <a:cubicBezTo>
                  <a:pt x="168" y="139"/>
                  <a:pt x="168" y="139"/>
                  <a:pt x="168" y="139"/>
                </a:cubicBezTo>
                <a:cubicBezTo>
                  <a:pt x="166" y="141"/>
                  <a:pt x="166" y="141"/>
                  <a:pt x="166" y="141"/>
                </a:cubicBezTo>
                <a:cubicBezTo>
                  <a:pt x="164" y="142"/>
                  <a:pt x="161" y="141"/>
                  <a:pt x="160" y="138"/>
                </a:cubicBezTo>
                <a:cubicBezTo>
                  <a:pt x="159" y="136"/>
                  <a:pt x="159" y="136"/>
                  <a:pt x="159" y="136"/>
                </a:cubicBezTo>
                <a:cubicBezTo>
                  <a:pt x="159" y="160"/>
                  <a:pt x="159" y="160"/>
                  <a:pt x="159" y="160"/>
                </a:cubicBezTo>
                <a:cubicBezTo>
                  <a:pt x="165" y="172"/>
                  <a:pt x="165" y="172"/>
                  <a:pt x="165" y="172"/>
                </a:cubicBezTo>
                <a:cubicBezTo>
                  <a:pt x="165" y="172"/>
                  <a:pt x="165" y="172"/>
                  <a:pt x="165" y="172"/>
                </a:cubicBezTo>
                <a:cubicBezTo>
                  <a:pt x="166" y="175"/>
                  <a:pt x="165" y="177"/>
                  <a:pt x="163" y="178"/>
                </a:cubicBezTo>
                <a:cubicBezTo>
                  <a:pt x="159" y="180"/>
                  <a:pt x="159" y="180"/>
                  <a:pt x="159" y="180"/>
                </a:cubicBezTo>
                <a:cubicBezTo>
                  <a:pt x="159" y="209"/>
                  <a:pt x="159" y="209"/>
                  <a:pt x="159" y="209"/>
                </a:cubicBezTo>
                <a:close/>
                <a:moveTo>
                  <a:pt x="168" y="16"/>
                </a:moveTo>
                <a:cubicBezTo>
                  <a:pt x="168" y="15"/>
                  <a:pt x="168" y="15"/>
                  <a:pt x="168" y="15"/>
                </a:cubicBezTo>
                <a:cubicBezTo>
                  <a:pt x="166" y="11"/>
                  <a:pt x="163" y="7"/>
                  <a:pt x="159" y="5"/>
                </a:cubicBezTo>
                <a:cubicBezTo>
                  <a:pt x="159" y="40"/>
                  <a:pt x="159" y="40"/>
                  <a:pt x="159" y="40"/>
                </a:cubicBezTo>
                <a:cubicBezTo>
                  <a:pt x="163" y="49"/>
                  <a:pt x="163" y="49"/>
                  <a:pt x="163" y="49"/>
                </a:cubicBezTo>
                <a:cubicBezTo>
                  <a:pt x="163" y="49"/>
                  <a:pt x="163" y="49"/>
                  <a:pt x="163" y="49"/>
                </a:cubicBezTo>
                <a:cubicBezTo>
                  <a:pt x="166" y="55"/>
                  <a:pt x="164" y="61"/>
                  <a:pt x="159" y="65"/>
                </a:cubicBezTo>
                <a:cubicBezTo>
                  <a:pt x="159" y="82"/>
                  <a:pt x="159" y="82"/>
                  <a:pt x="159" y="82"/>
                </a:cubicBezTo>
                <a:cubicBezTo>
                  <a:pt x="168" y="78"/>
                  <a:pt x="168" y="78"/>
                  <a:pt x="168" y="78"/>
                </a:cubicBezTo>
                <a:cubicBezTo>
                  <a:pt x="168" y="16"/>
                  <a:pt x="168" y="16"/>
                  <a:pt x="168" y="16"/>
                </a:cubicBezTo>
                <a:close/>
                <a:moveTo>
                  <a:pt x="168" y="103"/>
                </a:moveTo>
                <a:cubicBezTo>
                  <a:pt x="168" y="114"/>
                  <a:pt x="168" y="114"/>
                  <a:pt x="168" y="114"/>
                </a:cubicBezTo>
                <a:cubicBezTo>
                  <a:pt x="159" y="118"/>
                  <a:pt x="159" y="118"/>
                  <a:pt x="159" y="118"/>
                </a:cubicBezTo>
                <a:cubicBezTo>
                  <a:pt x="159" y="108"/>
                  <a:pt x="159" y="108"/>
                  <a:pt x="159" y="108"/>
                </a:cubicBezTo>
                <a:lnTo>
                  <a:pt x="168" y="103"/>
                </a:lnTo>
                <a:close/>
                <a:moveTo>
                  <a:pt x="144" y="216"/>
                </a:moveTo>
                <a:cubicBezTo>
                  <a:pt x="159" y="209"/>
                  <a:pt x="159" y="209"/>
                  <a:pt x="159" y="209"/>
                </a:cubicBezTo>
                <a:cubicBezTo>
                  <a:pt x="159" y="180"/>
                  <a:pt x="159" y="180"/>
                  <a:pt x="159" y="180"/>
                </a:cubicBezTo>
                <a:cubicBezTo>
                  <a:pt x="144" y="187"/>
                  <a:pt x="144" y="187"/>
                  <a:pt x="144" y="187"/>
                </a:cubicBezTo>
                <a:cubicBezTo>
                  <a:pt x="144" y="216"/>
                  <a:pt x="144" y="216"/>
                  <a:pt x="144" y="216"/>
                </a:cubicBezTo>
                <a:close/>
                <a:moveTo>
                  <a:pt x="159" y="5"/>
                </a:moveTo>
                <a:cubicBezTo>
                  <a:pt x="155" y="2"/>
                  <a:pt x="149" y="0"/>
                  <a:pt x="144" y="0"/>
                </a:cubicBezTo>
                <a:cubicBezTo>
                  <a:pt x="144" y="22"/>
                  <a:pt x="144" y="22"/>
                  <a:pt x="144" y="22"/>
                </a:cubicBezTo>
                <a:cubicBezTo>
                  <a:pt x="148" y="23"/>
                  <a:pt x="152" y="25"/>
                  <a:pt x="154" y="30"/>
                </a:cubicBezTo>
                <a:cubicBezTo>
                  <a:pt x="159" y="40"/>
                  <a:pt x="159" y="40"/>
                  <a:pt x="159" y="40"/>
                </a:cubicBezTo>
                <a:cubicBezTo>
                  <a:pt x="159" y="5"/>
                  <a:pt x="159" y="5"/>
                  <a:pt x="159" y="5"/>
                </a:cubicBezTo>
                <a:close/>
                <a:moveTo>
                  <a:pt x="159" y="65"/>
                </a:moveTo>
                <a:cubicBezTo>
                  <a:pt x="159" y="82"/>
                  <a:pt x="159" y="82"/>
                  <a:pt x="159" y="82"/>
                </a:cubicBezTo>
                <a:cubicBezTo>
                  <a:pt x="144" y="89"/>
                  <a:pt x="144" y="89"/>
                  <a:pt x="144" y="89"/>
                </a:cubicBezTo>
                <a:cubicBezTo>
                  <a:pt x="144" y="72"/>
                  <a:pt x="144" y="72"/>
                  <a:pt x="144" y="72"/>
                </a:cubicBezTo>
                <a:cubicBezTo>
                  <a:pt x="157" y="66"/>
                  <a:pt x="157" y="66"/>
                  <a:pt x="157" y="66"/>
                </a:cubicBezTo>
                <a:cubicBezTo>
                  <a:pt x="158" y="66"/>
                  <a:pt x="159" y="66"/>
                  <a:pt x="159" y="65"/>
                </a:cubicBezTo>
                <a:close/>
                <a:moveTo>
                  <a:pt x="159" y="108"/>
                </a:moveTo>
                <a:cubicBezTo>
                  <a:pt x="159" y="118"/>
                  <a:pt x="159" y="118"/>
                  <a:pt x="159" y="118"/>
                </a:cubicBezTo>
                <a:cubicBezTo>
                  <a:pt x="156" y="120"/>
                  <a:pt x="156" y="120"/>
                  <a:pt x="156" y="120"/>
                </a:cubicBezTo>
                <a:cubicBezTo>
                  <a:pt x="154" y="121"/>
                  <a:pt x="153" y="123"/>
                  <a:pt x="154" y="126"/>
                </a:cubicBezTo>
                <a:cubicBezTo>
                  <a:pt x="159" y="136"/>
                  <a:pt x="159" y="136"/>
                  <a:pt x="159" y="136"/>
                </a:cubicBezTo>
                <a:cubicBezTo>
                  <a:pt x="159" y="160"/>
                  <a:pt x="159" y="160"/>
                  <a:pt x="159" y="160"/>
                </a:cubicBezTo>
                <a:cubicBezTo>
                  <a:pt x="159" y="159"/>
                  <a:pt x="159" y="159"/>
                  <a:pt x="159" y="159"/>
                </a:cubicBezTo>
                <a:cubicBezTo>
                  <a:pt x="158" y="157"/>
                  <a:pt x="155" y="156"/>
                  <a:pt x="153" y="157"/>
                </a:cubicBezTo>
                <a:cubicBezTo>
                  <a:pt x="144" y="162"/>
                  <a:pt x="144" y="162"/>
                  <a:pt x="144" y="162"/>
                </a:cubicBezTo>
                <a:cubicBezTo>
                  <a:pt x="144" y="151"/>
                  <a:pt x="144" y="151"/>
                  <a:pt x="144" y="151"/>
                </a:cubicBezTo>
                <a:cubicBezTo>
                  <a:pt x="149" y="148"/>
                  <a:pt x="149" y="148"/>
                  <a:pt x="149" y="148"/>
                </a:cubicBezTo>
                <a:cubicBezTo>
                  <a:pt x="151" y="147"/>
                  <a:pt x="152" y="145"/>
                  <a:pt x="151" y="143"/>
                </a:cubicBezTo>
                <a:cubicBezTo>
                  <a:pt x="151" y="143"/>
                  <a:pt x="151" y="143"/>
                  <a:pt x="151" y="143"/>
                </a:cubicBezTo>
                <a:cubicBezTo>
                  <a:pt x="145" y="130"/>
                  <a:pt x="145" y="130"/>
                  <a:pt x="145" y="130"/>
                </a:cubicBezTo>
                <a:cubicBezTo>
                  <a:pt x="145" y="129"/>
                  <a:pt x="144" y="129"/>
                  <a:pt x="144" y="128"/>
                </a:cubicBezTo>
                <a:cubicBezTo>
                  <a:pt x="144" y="104"/>
                  <a:pt x="144" y="104"/>
                  <a:pt x="144" y="104"/>
                </a:cubicBezTo>
                <a:cubicBezTo>
                  <a:pt x="146" y="109"/>
                  <a:pt x="146" y="109"/>
                  <a:pt x="146" y="109"/>
                </a:cubicBezTo>
                <a:cubicBezTo>
                  <a:pt x="147" y="111"/>
                  <a:pt x="150" y="112"/>
                  <a:pt x="152" y="111"/>
                </a:cubicBezTo>
                <a:lnTo>
                  <a:pt x="159" y="108"/>
                </a:lnTo>
                <a:close/>
                <a:moveTo>
                  <a:pt x="132" y="2"/>
                </a:moveTo>
                <a:cubicBezTo>
                  <a:pt x="123" y="7"/>
                  <a:pt x="123" y="7"/>
                  <a:pt x="123" y="7"/>
                </a:cubicBezTo>
                <a:cubicBezTo>
                  <a:pt x="123" y="30"/>
                  <a:pt x="123" y="30"/>
                  <a:pt x="123" y="30"/>
                </a:cubicBezTo>
                <a:cubicBezTo>
                  <a:pt x="137" y="23"/>
                  <a:pt x="137" y="23"/>
                  <a:pt x="137" y="23"/>
                </a:cubicBezTo>
                <a:cubicBezTo>
                  <a:pt x="139" y="22"/>
                  <a:pt x="142" y="22"/>
                  <a:pt x="144" y="22"/>
                </a:cubicBezTo>
                <a:cubicBezTo>
                  <a:pt x="144" y="0"/>
                  <a:pt x="144" y="0"/>
                  <a:pt x="144" y="0"/>
                </a:cubicBezTo>
                <a:cubicBezTo>
                  <a:pt x="140" y="0"/>
                  <a:pt x="136" y="1"/>
                  <a:pt x="132" y="2"/>
                </a:cubicBezTo>
                <a:close/>
                <a:moveTo>
                  <a:pt x="123" y="225"/>
                </a:moveTo>
                <a:cubicBezTo>
                  <a:pt x="144" y="216"/>
                  <a:pt x="144" y="216"/>
                  <a:pt x="144" y="216"/>
                </a:cubicBezTo>
                <a:cubicBezTo>
                  <a:pt x="144" y="187"/>
                  <a:pt x="144" y="187"/>
                  <a:pt x="144" y="187"/>
                </a:cubicBezTo>
                <a:cubicBezTo>
                  <a:pt x="135" y="191"/>
                  <a:pt x="135" y="191"/>
                  <a:pt x="135" y="191"/>
                </a:cubicBezTo>
                <a:cubicBezTo>
                  <a:pt x="133" y="192"/>
                  <a:pt x="130" y="191"/>
                  <a:pt x="129" y="189"/>
                </a:cubicBezTo>
                <a:cubicBezTo>
                  <a:pt x="123" y="177"/>
                  <a:pt x="123" y="177"/>
                  <a:pt x="123" y="177"/>
                </a:cubicBezTo>
                <a:cubicBezTo>
                  <a:pt x="123" y="225"/>
                  <a:pt x="123" y="225"/>
                  <a:pt x="123" y="225"/>
                </a:cubicBezTo>
                <a:close/>
                <a:moveTo>
                  <a:pt x="144" y="72"/>
                </a:moveTo>
                <a:cubicBezTo>
                  <a:pt x="144" y="89"/>
                  <a:pt x="144" y="89"/>
                  <a:pt x="144" y="89"/>
                </a:cubicBezTo>
                <a:cubicBezTo>
                  <a:pt x="142" y="90"/>
                  <a:pt x="142" y="90"/>
                  <a:pt x="142" y="90"/>
                </a:cubicBezTo>
                <a:cubicBezTo>
                  <a:pt x="140" y="91"/>
                  <a:pt x="139" y="94"/>
                  <a:pt x="140" y="96"/>
                </a:cubicBezTo>
                <a:cubicBezTo>
                  <a:pt x="144" y="104"/>
                  <a:pt x="144" y="104"/>
                  <a:pt x="144" y="104"/>
                </a:cubicBezTo>
                <a:cubicBezTo>
                  <a:pt x="144" y="128"/>
                  <a:pt x="144" y="128"/>
                  <a:pt x="144" y="128"/>
                </a:cubicBezTo>
                <a:cubicBezTo>
                  <a:pt x="143" y="127"/>
                  <a:pt x="141" y="127"/>
                  <a:pt x="139" y="128"/>
                </a:cubicBezTo>
                <a:cubicBezTo>
                  <a:pt x="123" y="135"/>
                  <a:pt x="123" y="135"/>
                  <a:pt x="123" y="135"/>
                </a:cubicBezTo>
                <a:cubicBezTo>
                  <a:pt x="123" y="125"/>
                  <a:pt x="123" y="125"/>
                  <a:pt x="123" y="125"/>
                </a:cubicBezTo>
                <a:cubicBezTo>
                  <a:pt x="135" y="119"/>
                  <a:pt x="135" y="119"/>
                  <a:pt x="135" y="119"/>
                </a:cubicBezTo>
                <a:cubicBezTo>
                  <a:pt x="137" y="118"/>
                  <a:pt x="138" y="115"/>
                  <a:pt x="137" y="113"/>
                </a:cubicBezTo>
                <a:cubicBezTo>
                  <a:pt x="137" y="113"/>
                  <a:pt x="137" y="113"/>
                  <a:pt x="137" y="113"/>
                </a:cubicBezTo>
                <a:cubicBezTo>
                  <a:pt x="131" y="100"/>
                  <a:pt x="131" y="100"/>
                  <a:pt x="131" y="100"/>
                </a:cubicBezTo>
                <a:cubicBezTo>
                  <a:pt x="130" y="98"/>
                  <a:pt x="128" y="97"/>
                  <a:pt x="126" y="98"/>
                </a:cubicBezTo>
                <a:cubicBezTo>
                  <a:pt x="123" y="99"/>
                  <a:pt x="123" y="99"/>
                  <a:pt x="123" y="99"/>
                </a:cubicBezTo>
                <a:cubicBezTo>
                  <a:pt x="123" y="82"/>
                  <a:pt x="123" y="82"/>
                  <a:pt x="123" y="82"/>
                </a:cubicBezTo>
                <a:cubicBezTo>
                  <a:pt x="144" y="72"/>
                  <a:pt x="144" y="72"/>
                  <a:pt x="144" y="72"/>
                </a:cubicBezTo>
                <a:close/>
                <a:moveTo>
                  <a:pt x="144" y="151"/>
                </a:moveTo>
                <a:cubicBezTo>
                  <a:pt x="144" y="162"/>
                  <a:pt x="144" y="162"/>
                  <a:pt x="144" y="162"/>
                </a:cubicBezTo>
                <a:cubicBezTo>
                  <a:pt x="125" y="171"/>
                  <a:pt x="125" y="171"/>
                  <a:pt x="125" y="171"/>
                </a:cubicBezTo>
                <a:cubicBezTo>
                  <a:pt x="124" y="171"/>
                  <a:pt x="124" y="172"/>
                  <a:pt x="123" y="172"/>
                </a:cubicBezTo>
                <a:cubicBezTo>
                  <a:pt x="123" y="161"/>
                  <a:pt x="123" y="161"/>
                  <a:pt x="123" y="161"/>
                </a:cubicBezTo>
                <a:lnTo>
                  <a:pt x="144" y="151"/>
                </a:lnTo>
                <a:close/>
                <a:moveTo>
                  <a:pt x="123" y="7"/>
                </a:moveTo>
                <a:cubicBezTo>
                  <a:pt x="99" y="18"/>
                  <a:pt x="99" y="18"/>
                  <a:pt x="99" y="18"/>
                </a:cubicBezTo>
                <a:cubicBezTo>
                  <a:pt x="99" y="41"/>
                  <a:pt x="99" y="41"/>
                  <a:pt x="99" y="41"/>
                </a:cubicBezTo>
                <a:cubicBezTo>
                  <a:pt x="123" y="30"/>
                  <a:pt x="123" y="30"/>
                  <a:pt x="123" y="30"/>
                </a:cubicBezTo>
                <a:cubicBezTo>
                  <a:pt x="123" y="7"/>
                  <a:pt x="123" y="7"/>
                  <a:pt x="123" y="7"/>
                </a:cubicBezTo>
                <a:close/>
                <a:moveTo>
                  <a:pt x="99" y="236"/>
                </a:moveTo>
                <a:cubicBezTo>
                  <a:pt x="100" y="236"/>
                  <a:pt x="102" y="235"/>
                  <a:pt x="103" y="235"/>
                </a:cubicBezTo>
                <a:cubicBezTo>
                  <a:pt x="123" y="225"/>
                  <a:pt x="123" y="225"/>
                  <a:pt x="123" y="225"/>
                </a:cubicBezTo>
                <a:cubicBezTo>
                  <a:pt x="123" y="177"/>
                  <a:pt x="123" y="177"/>
                  <a:pt x="123" y="177"/>
                </a:cubicBezTo>
                <a:cubicBezTo>
                  <a:pt x="123" y="176"/>
                  <a:pt x="123" y="176"/>
                  <a:pt x="123" y="176"/>
                </a:cubicBezTo>
                <a:cubicBezTo>
                  <a:pt x="122" y="175"/>
                  <a:pt x="123" y="174"/>
                  <a:pt x="123" y="172"/>
                </a:cubicBezTo>
                <a:cubicBezTo>
                  <a:pt x="123" y="161"/>
                  <a:pt x="123" y="161"/>
                  <a:pt x="123" y="161"/>
                </a:cubicBezTo>
                <a:cubicBezTo>
                  <a:pt x="121" y="162"/>
                  <a:pt x="121" y="162"/>
                  <a:pt x="121" y="162"/>
                </a:cubicBezTo>
                <a:cubicBezTo>
                  <a:pt x="119" y="163"/>
                  <a:pt x="116" y="162"/>
                  <a:pt x="115" y="159"/>
                </a:cubicBezTo>
                <a:cubicBezTo>
                  <a:pt x="109" y="147"/>
                  <a:pt x="109" y="147"/>
                  <a:pt x="109" y="147"/>
                </a:cubicBezTo>
                <a:cubicBezTo>
                  <a:pt x="108" y="145"/>
                  <a:pt x="109" y="142"/>
                  <a:pt x="111" y="141"/>
                </a:cubicBezTo>
                <a:cubicBezTo>
                  <a:pt x="123" y="135"/>
                  <a:pt x="123" y="135"/>
                  <a:pt x="123" y="135"/>
                </a:cubicBezTo>
                <a:cubicBezTo>
                  <a:pt x="123" y="125"/>
                  <a:pt x="123" y="125"/>
                  <a:pt x="123" y="125"/>
                </a:cubicBezTo>
                <a:cubicBezTo>
                  <a:pt x="107" y="132"/>
                  <a:pt x="107" y="132"/>
                  <a:pt x="107" y="132"/>
                </a:cubicBezTo>
                <a:cubicBezTo>
                  <a:pt x="105" y="133"/>
                  <a:pt x="102" y="132"/>
                  <a:pt x="101" y="130"/>
                </a:cubicBezTo>
                <a:cubicBezTo>
                  <a:pt x="99" y="124"/>
                  <a:pt x="99" y="124"/>
                  <a:pt x="99" y="124"/>
                </a:cubicBezTo>
                <a:cubicBezTo>
                  <a:pt x="99" y="150"/>
                  <a:pt x="99" y="150"/>
                  <a:pt x="99" y="150"/>
                </a:cubicBezTo>
                <a:cubicBezTo>
                  <a:pt x="99" y="150"/>
                  <a:pt x="99" y="151"/>
                  <a:pt x="100" y="151"/>
                </a:cubicBezTo>
                <a:cubicBezTo>
                  <a:pt x="106" y="164"/>
                  <a:pt x="106" y="164"/>
                  <a:pt x="106" y="164"/>
                </a:cubicBezTo>
                <a:cubicBezTo>
                  <a:pt x="106" y="164"/>
                  <a:pt x="106" y="164"/>
                  <a:pt x="106" y="164"/>
                </a:cubicBezTo>
                <a:cubicBezTo>
                  <a:pt x="107" y="166"/>
                  <a:pt x="106" y="169"/>
                  <a:pt x="104" y="170"/>
                </a:cubicBezTo>
                <a:cubicBezTo>
                  <a:pt x="99" y="172"/>
                  <a:pt x="99" y="172"/>
                  <a:pt x="99" y="172"/>
                </a:cubicBezTo>
                <a:cubicBezTo>
                  <a:pt x="99" y="183"/>
                  <a:pt x="99" y="183"/>
                  <a:pt x="99" y="183"/>
                </a:cubicBezTo>
                <a:cubicBezTo>
                  <a:pt x="108" y="179"/>
                  <a:pt x="108" y="179"/>
                  <a:pt x="108" y="179"/>
                </a:cubicBezTo>
                <a:cubicBezTo>
                  <a:pt x="110" y="178"/>
                  <a:pt x="113" y="179"/>
                  <a:pt x="114" y="181"/>
                </a:cubicBezTo>
                <a:cubicBezTo>
                  <a:pt x="120" y="194"/>
                  <a:pt x="120" y="194"/>
                  <a:pt x="120" y="194"/>
                </a:cubicBezTo>
                <a:cubicBezTo>
                  <a:pt x="120" y="194"/>
                  <a:pt x="120" y="194"/>
                  <a:pt x="120" y="194"/>
                </a:cubicBezTo>
                <a:cubicBezTo>
                  <a:pt x="121" y="196"/>
                  <a:pt x="120" y="198"/>
                  <a:pt x="118" y="199"/>
                </a:cubicBezTo>
                <a:cubicBezTo>
                  <a:pt x="99" y="208"/>
                  <a:pt x="99" y="208"/>
                  <a:pt x="99" y="208"/>
                </a:cubicBezTo>
                <a:cubicBezTo>
                  <a:pt x="99" y="236"/>
                  <a:pt x="99" y="236"/>
                  <a:pt x="99" y="236"/>
                </a:cubicBezTo>
                <a:close/>
                <a:moveTo>
                  <a:pt x="123" y="82"/>
                </a:moveTo>
                <a:cubicBezTo>
                  <a:pt x="123" y="99"/>
                  <a:pt x="123" y="99"/>
                  <a:pt x="123" y="99"/>
                </a:cubicBezTo>
                <a:cubicBezTo>
                  <a:pt x="99" y="111"/>
                  <a:pt x="99" y="111"/>
                  <a:pt x="99" y="111"/>
                </a:cubicBezTo>
                <a:cubicBezTo>
                  <a:pt x="99" y="94"/>
                  <a:pt x="99" y="94"/>
                  <a:pt x="99" y="94"/>
                </a:cubicBezTo>
                <a:lnTo>
                  <a:pt x="123" y="82"/>
                </a:lnTo>
                <a:close/>
                <a:moveTo>
                  <a:pt x="99" y="18"/>
                </a:moveTo>
                <a:cubicBezTo>
                  <a:pt x="71" y="31"/>
                  <a:pt x="71" y="31"/>
                  <a:pt x="71" y="31"/>
                </a:cubicBezTo>
                <a:cubicBezTo>
                  <a:pt x="71" y="54"/>
                  <a:pt x="71" y="54"/>
                  <a:pt x="71" y="54"/>
                </a:cubicBezTo>
                <a:cubicBezTo>
                  <a:pt x="99" y="41"/>
                  <a:pt x="99" y="41"/>
                  <a:pt x="99" y="41"/>
                </a:cubicBezTo>
                <a:cubicBezTo>
                  <a:pt x="99" y="18"/>
                  <a:pt x="99" y="18"/>
                  <a:pt x="99" y="18"/>
                </a:cubicBezTo>
                <a:close/>
                <a:moveTo>
                  <a:pt x="71" y="227"/>
                </a:moveTo>
                <a:cubicBezTo>
                  <a:pt x="77" y="235"/>
                  <a:pt x="88" y="239"/>
                  <a:pt x="99" y="236"/>
                </a:cubicBezTo>
                <a:cubicBezTo>
                  <a:pt x="99" y="208"/>
                  <a:pt x="99" y="208"/>
                  <a:pt x="99" y="208"/>
                </a:cubicBezTo>
                <a:cubicBezTo>
                  <a:pt x="89" y="212"/>
                  <a:pt x="89" y="212"/>
                  <a:pt x="89" y="212"/>
                </a:cubicBezTo>
                <a:cubicBezTo>
                  <a:pt x="87" y="213"/>
                  <a:pt x="85" y="213"/>
                  <a:pt x="84" y="210"/>
                </a:cubicBezTo>
                <a:cubicBezTo>
                  <a:pt x="78" y="197"/>
                  <a:pt x="78" y="197"/>
                  <a:pt x="78" y="197"/>
                </a:cubicBezTo>
                <a:cubicBezTo>
                  <a:pt x="77" y="195"/>
                  <a:pt x="78" y="193"/>
                  <a:pt x="80" y="192"/>
                </a:cubicBezTo>
                <a:cubicBezTo>
                  <a:pt x="99" y="183"/>
                  <a:pt x="99" y="183"/>
                  <a:pt x="99" y="183"/>
                </a:cubicBezTo>
                <a:cubicBezTo>
                  <a:pt x="99" y="172"/>
                  <a:pt x="99" y="172"/>
                  <a:pt x="99" y="172"/>
                </a:cubicBezTo>
                <a:cubicBezTo>
                  <a:pt x="75" y="183"/>
                  <a:pt x="75" y="183"/>
                  <a:pt x="75" y="183"/>
                </a:cubicBezTo>
                <a:cubicBezTo>
                  <a:pt x="74" y="184"/>
                  <a:pt x="72" y="183"/>
                  <a:pt x="71" y="182"/>
                </a:cubicBezTo>
                <a:cubicBezTo>
                  <a:pt x="71" y="227"/>
                  <a:pt x="71" y="227"/>
                  <a:pt x="71" y="227"/>
                </a:cubicBezTo>
                <a:close/>
                <a:moveTo>
                  <a:pt x="99" y="94"/>
                </a:moveTo>
                <a:cubicBezTo>
                  <a:pt x="99" y="111"/>
                  <a:pt x="99" y="111"/>
                  <a:pt x="99" y="111"/>
                </a:cubicBezTo>
                <a:cubicBezTo>
                  <a:pt x="97" y="111"/>
                  <a:pt x="97" y="111"/>
                  <a:pt x="97" y="111"/>
                </a:cubicBezTo>
                <a:cubicBezTo>
                  <a:pt x="95" y="112"/>
                  <a:pt x="94" y="115"/>
                  <a:pt x="95" y="117"/>
                </a:cubicBezTo>
                <a:cubicBezTo>
                  <a:pt x="99" y="124"/>
                  <a:pt x="99" y="124"/>
                  <a:pt x="99" y="124"/>
                </a:cubicBezTo>
                <a:cubicBezTo>
                  <a:pt x="99" y="150"/>
                  <a:pt x="99" y="150"/>
                  <a:pt x="99" y="150"/>
                </a:cubicBezTo>
                <a:cubicBezTo>
                  <a:pt x="97" y="149"/>
                  <a:pt x="96" y="148"/>
                  <a:pt x="94" y="149"/>
                </a:cubicBezTo>
                <a:cubicBezTo>
                  <a:pt x="71" y="160"/>
                  <a:pt x="71" y="160"/>
                  <a:pt x="71" y="160"/>
                </a:cubicBezTo>
                <a:cubicBezTo>
                  <a:pt x="71" y="149"/>
                  <a:pt x="71" y="149"/>
                  <a:pt x="71" y="149"/>
                </a:cubicBezTo>
                <a:cubicBezTo>
                  <a:pt x="90" y="140"/>
                  <a:pt x="90" y="140"/>
                  <a:pt x="90" y="140"/>
                </a:cubicBezTo>
                <a:cubicBezTo>
                  <a:pt x="92" y="139"/>
                  <a:pt x="93" y="136"/>
                  <a:pt x="92" y="134"/>
                </a:cubicBezTo>
                <a:cubicBezTo>
                  <a:pt x="92" y="134"/>
                  <a:pt x="92" y="134"/>
                  <a:pt x="92" y="134"/>
                </a:cubicBezTo>
                <a:cubicBezTo>
                  <a:pt x="86" y="122"/>
                  <a:pt x="86" y="122"/>
                  <a:pt x="86" y="122"/>
                </a:cubicBezTo>
                <a:cubicBezTo>
                  <a:pt x="85" y="119"/>
                  <a:pt x="82" y="118"/>
                  <a:pt x="80" y="119"/>
                </a:cubicBezTo>
                <a:cubicBezTo>
                  <a:pt x="71" y="124"/>
                  <a:pt x="71" y="124"/>
                  <a:pt x="71" y="124"/>
                </a:cubicBezTo>
                <a:cubicBezTo>
                  <a:pt x="71" y="107"/>
                  <a:pt x="71" y="107"/>
                  <a:pt x="71" y="107"/>
                </a:cubicBezTo>
                <a:lnTo>
                  <a:pt x="99" y="94"/>
                </a:lnTo>
                <a:close/>
                <a:moveTo>
                  <a:pt x="71" y="31"/>
                </a:moveTo>
                <a:cubicBezTo>
                  <a:pt x="20" y="55"/>
                  <a:pt x="20" y="55"/>
                  <a:pt x="20" y="55"/>
                </a:cubicBezTo>
                <a:cubicBezTo>
                  <a:pt x="6" y="62"/>
                  <a:pt x="0" y="78"/>
                  <a:pt x="7" y="91"/>
                </a:cubicBezTo>
                <a:cubicBezTo>
                  <a:pt x="68" y="222"/>
                  <a:pt x="68" y="222"/>
                  <a:pt x="68" y="222"/>
                </a:cubicBezTo>
                <a:cubicBezTo>
                  <a:pt x="69" y="223"/>
                  <a:pt x="70" y="225"/>
                  <a:pt x="71" y="227"/>
                </a:cubicBezTo>
                <a:cubicBezTo>
                  <a:pt x="71" y="182"/>
                  <a:pt x="71" y="182"/>
                  <a:pt x="71" y="182"/>
                </a:cubicBezTo>
                <a:cubicBezTo>
                  <a:pt x="71" y="182"/>
                  <a:pt x="70" y="181"/>
                  <a:pt x="70" y="181"/>
                </a:cubicBezTo>
                <a:cubicBezTo>
                  <a:pt x="64" y="168"/>
                  <a:pt x="64" y="168"/>
                  <a:pt x="64" y="168"/>
                </a:cubicBezTo>
                <a:cubicBezTo>
                  <a:pt x="63" y="166"/>
                  <a:pt x="64" y="163"/>
                  <a:pt x="66" y="162"/>
                </a:cubicBezTo>
                <a:cubicBezTo>
                  <a:pt x="71" y="160"/>
                  <a:pt x="71" y="160"/>
                  <a:pt x="71" y="160"/>
                </a:cubicBezTo>
                <a:cubicBezTo>
                  <a:pt x="71" y="149"/>
                  <a:pt x="71" y="149"/>
                  <a:pt x="71" y="149"/>
                </a:cubicBezTo>
                <a:cubicBezTo>
                  <a:pt x="62" y="153"/>
                  <a:pt x="62" y="153"/>
                  <a:pt x="62" y="153"/>
                </a:cubicBezTo>
                <a:cubicBezTo>
                  <a:pt x="60" y="154"/>
                  <a:pt x="57" y="153"/>
                  <a:pt x="56" y="151"/>
                </a:cubicBezTo>
                <a:cubicBezTo>
                  <a:pt x="50" y="138"/>
                  <a:pt x="50" y="138"/>
                  <a:pt x="50" y="138"/>
                </a:cubicBezTo>
                <a:cubicBezTo>
                  <a:pt x="49" y="136"/>
                  <a:pt x="50" y="134"/>
                  <a:pt x="52" y="133"/>
                </a:cubicBezTo>
                <a:cubicBezTo>
                  <a:pt x="71" y="124"/>
                  <a:pt x="71" y="124"/>
                  <a:pt x="71" y="124"/>
                </a:cubicBezTo>
                <a:cubicBezTo>
                  <a:pt x="71" y="107"/>
                  <a:pt x="71" y="107"/>
                  <a:pt x="71" y="107"/>
                </a:cubicBezTo>
                <a:cubicBezTo>
                  <a:pt x="53" y="115"/>
                  <a:pt x="53" y="115"/>
                  <a:pt x="53" y="115"/>
                </a:cubicBezTo>
                <a:cubicBezTo>
                  <a:pt x="46" y="118"/>
                  <a:pt x="38" y="116"/>
                  <a:pt x="35" y="109"/>
                </a:cubicBezTo>
                <a:cubicBezTo>
                  <a:pt x="26" y="89"/>
                  <a:pt x="26" y="89"/>
                  <a:pt x="26" y="89"/>
                </a:cubicBezTo>
                <a:cubicBezTo>
                  <a:pt x="23" y="83"/>
                  <a:pt x="26" y="75"/>
                  <a:pt x="33" y="72"/>
                </a:cubicBezTo>
                <a:cubicBezTo>
                  <a:pt x="71" y="54"/>
                  <a:pt x="71" y="54"/>
                  <a:pt x="71" y="54"/>
                </a:cubicBezTo>
                <a:lnTo>
                  <a:pt x="71" y="3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9" name="Rectangle 59"/>
          <p:cNvSpPr>
            <a:spLocks noChangeArrowheads="1"/>
          </p:cNvSpPr>
          <p:nvPr/>
        </p:nvSpPr>
        <p:spPr bwMode="auto">
          <a:xfrm>
            <a:off x="6873120" y="2105880"/>
            <a:ext cx="47017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0" name="Rectangle 60"/>
          <p:cNvSpPr>
            <a:spLocks noChangeArrowheads="1"/>
          </p:cNvSpPr>
          <p:nvPr/>
        </p:nvSpPr>
        <p:spPr bwMode="auto">
          <a:xfrm>
            <a:off x="6892165" y="2058267"/>
            <a:ext cx="43208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1" name="Rectangle 61"/>
          <p:cNvSpPr>
            <a:spLocks noChangeArrowheads="1"/>
          </p:cNvSpPr>
          <p:nvPr/>
        </p:nvSpPr>
        <p:spPr bwMode="auto">
          <a:xfrm>
            <a:off x="7062380" y="2009464"/>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2" name="Rectangle 62"/>
          <p:cNvSpPr>
            <a:spLocks noChangeArrowheads="1"/>
          </p:cNvSpPr>
          <p:nvPr/>
        </p:nvSpPr>
        <p:spPr bwMode="auto">
          <a:xfrm>
            <a:off x="7079045" y="1834488"/>
            <a:ext cx="58326"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3" name="Rectangle 63"/>
          <p:cNvSpPr>
            <a:spLocks noChangeArrowheads="1"/>
          </p:cNvSpPr>
          <p:nvPr/>
        </p:nvSpPr>
        <p:spPr bwMode="auto">
          <a:xfrm>
            <a:off x="7062380" y="1824966"/>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4" name="Rectangle 64"/>
          <p:cNvSpPr>
            <a:spLocks noChangeArrowheads="1"/>
          </p:cNvSpPr>
          <p:nvPr/>
        </p:nvSpPr>
        <p:spPr bwMode="auto">
          <a:xfrm>
            <a:off x="7201647" y="2009464"/>
            <a:ext cx="89274"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5" name="Rectangle 65"/>
          <p:cNvSpPr>
            <a:spLocks noChangeArrowheads="1"/>
          </p:cNvSpPr>
          <p:nvPr/>
        </p:nvSpPr>
        <p:spPr bwMode="auto">
          <a:xfrm>
            <a:off x="7217121" y="1834488"/>
            <a:ext cx="57135"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6" name="Rectangle 66"/>
          <p:cNvSpPr>
            <a:spLocks noChangeArrowheads="1"/>
          </p:cNvSpPr>
          <p:nvPr/>
        </p:nvSpPr>
        <p:spPr bwMode="auto">
          <a:xfrm>
            <a:off x="7201647" y="1824966"/>
            <a:ext cx="89274"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7" name="Rectangle 67"/>
          <p:cNvSpPr>
            <a:spLocks noChangeArrowheads="1"/>
          </p:cNvSpPr>
          <p:nvPr/>
        </p:nvSpPr>
        <p:spPr bwMode="auto">
          <a:xfrm>
            <a:off x="6925494" y="2009464"/>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8" name="Rectangle 68"/>
          <p:cNvSpPr>
            <a:spLocks noChangeArrowheads="1"/>
          </p:cNvSpPr>
          <p:nvPr/>
        </p:nvSpPr>
        <p:spPr bwMode="auto">
          <a:xfrm>
            <a:off x="6940969" y="1834488"/>
            <a:ext cx="59516"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9" name="Rectangle 69"/>
          <p:cNvSpPr>
            <a:spLocks noChangeArrowheads="1"/>
          </p:cNvSpPr>
          <p:nvPr/>
        </p:nvSpPr>
        <p:spPr bwMode="auto">
          <a:xfrm>
            <a:off x="6925494" y="1824966"/>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0" name="Rectangle 70"/>
          <p:cNvSpPr>
            <a:spLocks noChangeArrowheads="1"/>
          </p:cNvSpPr>
          <p:nvPr/>
        </p:nvSpPr>
        <p:spPr bwMode="auto">
          <a:xfrm>
            <a:off x="6892165" y="1772592"/>
            <a:ext cx="43208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1" name="Freeform 71"/>
          <p:cNvSpPr/>
          <p:nvPr/>
        </p:nvSpPr>
        <p:spPr bwMode="auto">
          <a:xfrm>
            <a:off x="6892165" y="1634515"/>
            <a:ext cx="432085" cy="138077"/>
          </a:xfrm>
          <a:custGeom>
            <a:avLst/>
            <a:gdLst>
              <a:gd name="T0" fmla="*/ 181 w 363"/>
              <a:gd name="T1" fmla="*/ 0 h 116"/>
              <a:gd name="T2" fmla="*/ 363 w 363"/>
              <a:gd name="T3" fmla="*/ 116 h 116"/>
              <a:gd name="T4" fmla="*/ 0 w 363"/>
              <a:gd name="T5" fmla="*/ 116 h 116"/>
              <a:gd name="T6" fmla="*/ 181 w 363"/>
              <a:gd name="T7" fmla="*/ 0 h 116"/>
            </a:gdLst>
            <a:ahLst/>
            <a:cxnLst>
              <a:cxn ang="0">
                <a:pos x="T0" y="T1"/>
              </a:cxn>
              <a:cxn ang="0">
                <a:pos x="T2" y="T3"/>
              </a:cxn>
              <a:cxn ang="0">
                <a:pos x="T4" y="T5"/>
              </a:cxn>
              <a:cxn ang="0">
                <a:pos x="T6" y="T7"/>
              </a:cxn>
            </a:cxnLst>
            <a:rect l="0" t="0" r="r" b="b"/>
            <a:pathLst>
              <a:path w="363" h="116">
                <a:moveTo>
                  <a:pt x="181" y="0"/>
                </a:moveTo>
                <a:lnTo>
                  <a:pt x="363" y="116"/>
                </a:lnTo>
                <a:lnTo>
                  <a:pt x="0" y="116"/>
                </a:lnTo>
                <a:lnTo>
                  <a:pt x="181"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2" name="Freeform 72"/>
          <p:cNvSpPr>
            <a:spLocks noEditPoints="1"/>
          </p:cNvSpPr>
          <p:nvPr/>
        </p:nvSpPr>
        <p:spPr bwMode="auto">
          <a:xfrm>
            <a:off x="5704231" y="1759498"/>
            <a:ext cx="599919" cy="391614"/>
          </a:xfrm>
          <a:custGeom>
            <a:avLst/>
            <a:gdLst>
              <a:gd name="T0" fmla="*/ 82 w 367"/>
              <a:gd name="T1" fmla="*/ 27 h 240"/>
              <a:gd name="T2" fmla="*/ 367 w 367"/>
              <a:gd name="T3" fmla="*/ 120 h 240"/>
              <a:gd name="T4" fmla="*/ 82 w 367"/>
              <a:gd name="T5" fmla="*/ 213 h 240"/>
              <a:gd name="T6" fmla="*/ 82 w 367"/>
              <a:gd name="T7" fmla="*/ 177 h 240"/>
              <a:gd name="T8" fmla="*/ 127 w 367"/>
              <a:gd name="T9" fmla="*/ 143 h 240"/>
              <a:gd name="T10" fmla="*/ 127 w 367"/>
              <a:gd name="T11" fmla="*/ 87 h 240"/>
              <a:gd name="T12" fmla="*/ 138 w 367"/>
              <a:gd name="T13" fmla="*/ 87 h 240"/>
              <a:gd name="T14" fmla="*/ 138 w 367"/>
              <a:gd name="T15" fmla="*/ 64 h 240"/>
              <a:gd name="T16" fmla="*/ 127 w 367"/>
              <a:gd name="T17" fmla="*/ 64 h 240"/>
              <a:gd name="T18" fmla="*/ 102 w 367"/>
              <a:gd name="T19" fmla="*/ 64 h 240"/>
              <a:gd name="T20" fmla="*/ 91 w 367"/>
              <a:gd name="T21" fmla="*/ 64 h 240"/>
              <a:gd name="T22" fmla="*/ 91 w 367"/>
              <a:gd name="T23" fmla="*/ 87 h 240"/>
              <a:gd name="T24" fmla="*/ 102 w 367"/>
              <a:gd name="T25" fmla="*/ 87 h 240"/>
              <a:gd name="T26" fmla="*/ 102 w 367"/>
              <a:gd name="T27" fmla="*/ 143 h 240"/>
              <a:gd name="T28" fmla="*/ 82 w 367"/>
              <a:gd name="T29" fmla="*/ 156 h 240"/>
              <a:gd name="T30" fmla="*/ 82 w 367"/>
              <a:gd name="T31" fmla="*/ 27 h 240"/>
              <a:gd name="T32" fmla="*/ 0 w 367"/>
              <a:gd name="T33" fmla="*/ 0 h 240"/>
              <a:gd name="T34" fmla="*/ 82 w 367"/>
              <a:gd name="T35" fmla="*/ 27 h 240"/>
              <a:gd name="T36" fmla="*/ 82 w 367"/>
              <a:gd name="T37" fmla="*/ 156 h 240"/>
              <a:gd name="T38" fmla="*/ 82 w 367"/>
              <a:gd name="T39" fmla="*/ 156 h 240"/>
              <a:gd name="T40" fmla="*/ 62 w 367"/>
              <a:gd name="T41" fmla="*/ 143 h 240"/>
              <a:gd name="T42" fmla="*/ 62 w 367"/>
              <a:gd name="T43" fmla="*/ 87 h 240"/>
              <a:gd name="T44" fmla="*/ 73 w 367"/>
              <a:gd name="T45" fmla="*/ 87 h 240"/>
              <a:gd name="T46" fmla="*/ 73 w 367"/>
              <a:gd name="T47" fmla="*/ 64 h 240"/>
              <a:gd name="T48" fmla="*/ 62 w 367"/>
              <a:gd name="T49" fmla="*/ 64 h 240"/>
              <a:gd name="T50" fmla="*/ 37 w 367"/>
              <a:gd name="T51" fmla="*/ 64 h 240"/>
              <a:gd name="T52" fmla="*/ 26 w 367"/>
              <a:gd name="T53" fmla="*/ 64 h 240"/>
              <a:gd name="T54" fmla="*/ 26 w 367"/>
              <a:gd name="T55" fmla="*/ 87 h 240"/>
              <a:gd name="T56" fmla="*/ 37 w 367"/>
              <a:gd name="T57" fmla="*/ 87 h 240"/>
              <a:gd name="T58" fmla="*/ 37 w 367"/>
              <a:gd name="T59" fmla="*/ 143 h 240"/>
              <a:gd name="T60" fmla="*/ 82 w 367"/>
              <a:gd name="T61" fmla="*/ 177 h 240"/>
              <a:gd name="T62" fmla="*/ 82 w 367"/>
              <a:gd name="T63" fmla="*/ 177 h 240"/>
              <a:gd name="T64" fmla="*/ 82 w 367"/>
              <a:gd name="T65" fmla="*/ 213 h 240"/>
              <a:gd name="T66" fmla="*/ 0 w 367"/>
              <a:gd name="T67" fmla="*/ 240 h 240"/>
              <a:gd name="T68" fmla="*/ 0 w 367"/>
              <a:gd name="T69"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7" h="240">
                <a:moveTo>
                  <a:pt x="82" y="27"/>
                </a:moveTo>
                <a:cubicBezTo>
                  <a:pt x="367" y="120"/>
                  <a:pt x="367" y="120"/>
                  <a:pt x="367" y="120"/>
                </a:cubicBezTo>
                <a:cubicBezTo>
                  <a:pt x="82" y="213"/>
                  <a:pt x="82" y="213"/>
                  <a:pt x="82" y="213"/>
                </a:cubicBezTo>
                <a:cubicBezTo>
                  <a:pt x="82" y="177"/>
                  <a:pt x="82" y="177"/>
                  <a:pt x="82" y="177"/>
                </a:cubicBezTo>
                <a:cubicBezTo>
                  <a:pt x="107" y="177"/>
                  <a:pt x="127" y="162"/>
                  <a:pt x="127" y="143"/>
                </a:cubicBezTo>
                <a:cubicBezTo>
                  <a:pt x="127" y="87"/>
                  <a:pt x="127" y="87"/>
                  <a:pt x="127" y="87"/>
                </a:cubicBezTo>
                <a:cubicBezTo>
                  <a:pt x="138" y="87"/>
                  <a:pt x="138" y="87"/>
                  <a:pt x="138" y="87"/>
                </a:cubicBezTo>
                <a:cubicBezTo>
                  <a:pt x="138" y="64"/>
                  <a:pt x="138" y="64"/>
                  <a:pt x="138" y="64"/>
                </a:cubicBezTo>
                <a:cubicBezTo>
                  <a:pt x="127" y="64"/>
                  <a:pt x="127" y="64"/>
                  <a:pt x="127" y="64"/>
                </a:cubicBezTo>
                <a:cubicBezTo>
                  <a:pt x="102" y="64"/>
                  <a:pt x="102" y="64"/>
                  <a:pt x="102" y="64"/>
                </a:cubicBezTo>
                <a:cubicBezTo>
                  <a:pt x="91" y="64"/>
                  <a:pt x="91" y="64"/>
                  <a:pt x="91" y="64"/>
                </a:cubicBezTo>
                <a:cubicBezTo>
                  <a:pt x="91" y="87"/>
                  <a:pt x="91" y="87"/>
                  <a:pt x="91" y="87"/>
                </a:cubicBezTo>
                <a:cubicBezTo>
                  <a:pt x="102" y="87"/>
                  <a:pt x="102" y="87"/>
                  <a:pt x="102" y="87"/>
                </a:cubicBezTo>
                <a:cubicBezTo>
                  <a:pt x="102" y="143"/>
                  <a:pt x="102" y="143"/>
                  <a:pt x="102" y="143"/>
                </a:cubicBezTo>
                <a:cubicBezTo>
                  <a:pt x="102" y="150"/>
                  <a:pt x="93" y="156"/>
                  <a:pt x="82" y="156"/>
                </a:cubicBezTo>
                <a:lnTo>
                  <a:pt x="82" y="27"/>
                </a:lnTo>
                <a:close/>
                <a:moveTo>
                  <a:pt x="0" y="0"/>
                </a:moveTo>
                <a:cubicBezTo>
                  <a:pt x="82" y="27"/>
                  <a:pt x="82" y="27"/>
                  <a:pt x="82" y="27"/>
                </a:cubicBezTo>
                <a:cubicBezTo>
                  <a:pt x="82" y="156"/>
                  <a:pt x="82" y="156"/>
                  <a:pt x="82" y="156"/>
                </a:cubicBezTo>
                <a:cubicBezTo>
                  <a:pt x="82" y="156"/>
                  <a:pt x="82" y="156"/>
                  <a:pt x="82" y="156"/>
                </a:cubicBezTo>
                <a:cubicBezTo>
                  <a:pt x="71" y="156"/>
                  <a:pt x="62" y="150"/>
                  <a:pt x="62" y="143"/>
                </a:cubicBezTo>
                <a:cubicBezTo>
                  <a:pt x="62" y="87"/>
                  <a:pt x="62" y="87"/>
                  <a:pt x="62" y="87"/>
                </a:cubicBezTo>
                <a:cubicBezTo>
                  <a:pt x="73" y="87"/>
                  <a:pt x="73" y="87"/>
                  <a:pt x="73" y="87"/>
                </a:cubicBezTo>
                <a:cubicBezTo>
                  <a:pt x="73" y="64"/>
                  <a:pt x="73" y="64"/>
                  <a:pt x="73" y="64"/>
                </a:cubicBezTo>
                <a:cubicBezTo>
                  <a:pt x="62" y="64"/>
                  <a:pt x="62" y="64"/>
                  <a:pt x="62" y="64"/>
                </a:cubicBezTo>
                <a:cubicBezTo>
                  <a:pt x="37" y="64"/>
                  <a:pt x="37" y="64"/>
                  <a:pt x="37" y="64"/>
                </a:cubicBezTo>
                <a:cubicBezTo>
                  <a:pt x="26" y="64"/>
                  <a:pt x="26" y="64"/>
                  <a:pt x="26" y="64"/>
                </a:cubicBezTo>
                <a:cubicBezTo>
                  <a:pt x="26" y="87"/>
                  <a:pt x="26" y="87"/>
                  <a:pt x="26" y="87"/>
                </a:cubicBezTo>
                <a:cubicBezTo>
                  <a:pt x="37" y="87"/>
                  <a:pt x="37" y="87"/>
                  <a:pt x="37" y="87"/>
                </a:cubicBezTo>
                <a:cubicBezTo>
                  <a:pt x="37" y="143"/>
                  <a:pt x="37" y="143"/>
                  <a:pt x="37" y="143"/>
                </a:cubicBezTo>
                <a:cubicBezTo>
                  <a:pt x="37" y="162"/>
                  <a:pt x="57" y="177"/>
                  <a:pt x="82" y="177"/>
                </a:cubicBezTo>
                <a:cubicBezTo>
                  <a:pt x="82" y="177"/>
                  <a:pt x="82" y="177"/>
                  <a:pt x="82" y="177"/>
                </a:cubicBezTo>
                <a:cubicBezTo>
                  <a:pt x="82" y="213"/>
                  <a:pt x="82" y="213"/>
                  <a:pt x="82" y="213"/>
                </a:cubicBezTo>
                <a:cubicBezTo>
                  <a:pt x="0" y="240"/>
                  <a:pt x="0" y="240"/>
                  <a:pt x="0" y="240"/>
                </a:cubicBezTo>
                <a:lnTo>
                  <a:pt x="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3" name="Freeform 73"/>
          <p:cNvSpPr>
            <a:spLocks noEditPoints="1"/>
          </p:cNvSpPr>
          <p:nvPr/>
        </p:nvSpPr>
        <p:spPr bwMode="auto">
          <a:xfrm>
            <a:off x="7027861" y="2189202"/>
            <a:ext cx="140457" cy="245205"/>
          </a:xfrm>
          <a:custGeom>
            <a:avLst/>
            <a:gdLst>
              <a:gd name="T0" fmla="*/ 37 w 86"/>
              <a:gd name="T1" fmla="*/ 128 h 150"/>
              <a:gd name="T2" fmla="*/ 34 w 86"/>
              <a:gd name="T3" fmla="*/ 127 h 150"/>
              <a:gd name="T4" fmla="*/ 34 w 86"/>
              <a:gd name="T5" fmla="*/ 150 h 150"/>
              <a:gd name="T6" fmla="*/ 45 w 86"/>
              <a:gd name="T7" fmla="*/ 142 h 150"/>
              <a:gd name="T8" fmla="*/ 37 w 86"/>
              <a:gd name="T9" fmla="*/ 128 h 150"/>
              <a:gd name="T10" fmla="*/ 34 w 86"/>
              <a:gd name="T11" fmla="*/ 118 h 150"/>
              <a:gd name="T12" fmla="*/ 34 w 86"/>
              <a:gd name="T13" fmla="*/ 51 h 150"/>
              <a:gd name="T14" fmla="*/ 51 w 86"/>
              <a:gd name="T15" fmla="*/ 46 h 150"/>
              <a:gd name="T16" fmla="*/ 61 w 86"/>
              <a:gd name="T17" fmla="*/ 8 h 150"/>
              <a:gd name="T18" fmla="*/ 72 w 86"/>
              <a:gd name="T19" fmla="*/ 1 h 150"/>
              <a:gd name="T20" fmla="*/ 78 w 86"/>
              <a:gd name="T21" fmla="*/ 12 h 150"/>
              <a:gd name="T22" fmla="*/ 69 w 86"/>
              <a:gd name="T23" fmla="*/ 51 h 150"/>
              <a:gd name="T24" fmla="*/ 82 w 86"/>
              <a:gd name="T25" fmla="*/ 84 h 150"/>
              <a:gd name="T26" fmla="*/ 77 w 86"/>
              <a:gd name="T27" fmla="*/ 103 h 150"/>
              <a:gd name="T28" fmla="*/ 77 w 86"/>
              <a:gd name="T29" fmla="*/ 103 h 150"/>
              <a:gd name="T30" fmla="*/ 86 w 86"/>
              <a:gd name="T31" fmla="*/ 117 h 150"/>
              <a:gd name="T32" fmla="*/ 83 w 86"/>
              <a:gd name="T33" fmla="*/ 130 h 150"/>
              <a:gd name="T34" fmla="*/ 34 w 86"/>
              <a:gd name="T35" fmla="*/ 118 h 150"/>
              <a:gd name="T36" fmla="*/ 34 w 86"/>
              <a:gd name="T37" fmla="*/ 127 h 150"/>
              <a:gd name="T38" fmla="*/ 23 w 86"/>
              <a:gd name="T39" fmla="*/ 136 h 150"/>
              <a:gd name="T40" fmla="*/ 31 w 86"/>
              <a:gd name="T41" fmla="*/ 150 h 150"/>
              <a:gd name="T42" fmla="*/ 34 w 86"/>
              <a:gd name="T43" fmla="*/ 150 h 150"/>
              <a:gd name="T44" fmla="*/ 34 w 86"/>
              <a:gd name="T45" fmla="*/ 127 h 150"/>
              <a:gd name="T46" fmla="*/ 34 w 86"/>
              <a:gd name="T47" fmla="*/ 51 h 150"/>
              <a:gd name="T48" fmla="*/ 34 w 86"/>
              <a:gd name="T49" fmla="*/ 118 h 150"/>
              <a:gd name="T50" fmla="*/ 0 w 86"/>
              <a:gd name="T51" fmla="*/ 109 h 150"/>
              <a:gd name="T52" fmla="*/ 3 w 86"/>
              <a:gd name="T53" fmla="*/ 96 h 150"/>
              <a:gd name="T54" fmla="*/ 18 w 86"/>
              <a:gd name="T55" fmla="*/ 88 h 150"/>
              <a:gd name="T56" fmla="*/ 23 w 86"/>
              <a:gd name="T57" fmla="*/ 69 h 150"/>
              <a:gd name="T58" fmla="*/ 34 w 86"/>
              <a:gd name="T59" fmla="*/ 51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6" h="150">
                <a:moveTo>
                  <a:pt x="37" y="128"/>
                </a:moveTo>
                <a:cubicBezTo>
                  <a:pt x="36" y="127"/>
                  <a:pt x="35" y="127"/>
                  <a:pt x="34" y="127"/>
                </a:cubicBezTo>
                <a:cubicBezTo>
                  <a:pt x="34" y="150"/>
                  <a:pt x="34" y="150"/>
                  <a:pt x="34" y="150"/>
                </a:cubicBezTo>
                <a:cubicBezTo>
                  <a:pt x="39" y="150"/>
                  <a:pt x="44" y="147"/>
                  <a:pt x="45" y="142"/>
                </a:cubicBezTo>
                <a:cubicBezTo>
                  <a:pt x="47" y="136"/>
                  <a:pt x="43" y="129"/>
                  <a:pt x="37" y="128"/>
                </a:cubicBezTo>
                <a:close/>
                <a:moveTo>
                  <a:pt x="34" y="118"/>
                </a:moveTo>
                <a:cubicBezTo>
                  <a:pt x="34" y="51"/>
                  <a:pt x="34" y="51"/>
                  <a:pt x="34" y="51"/>
                </a:cubicBezTo>
                <a:cubicBezTo>
                  <a:pt x="39" y="48"/>
                  <a:pt x="45" y="46"/>
                  <a:pt x="51" y="46"/>
                </a:cubicBezTo>
                <a:cubicBezTo>
                  <a:pt x="61" y="8"/>
                  <a:pt x="61" y="8"/>
                  <a:pt x="61" y="8"/>
                </a:cubicBezTo>
                <a:cubicBezTo>
                  <a:pt x="62" y="3"/>
                  <a:pt x="67" y="0"/>
                  <a:pt x="72" y="1"/>
                </a:cubicBezTo>
                <a:cubicBezTo>
                  <a:pt x="77" y="2"/>
                  <a:pt x="80" y="7"/>
                  <a:pt x="78" y="12"/>
                </a:cubicBezTo>
                <a:cubicBezTo>
                  <a:pt x="69" y="51"/>
                  <a:pt x="69" y="51"/>
                  <a:pt x="69" y="51"/>
                </a:cubicBezTo>
                <a:cubicBezTo>
                  <a:pt x="79" y="57"/>
                  <a:pt x="86" y="68"/>
                  <a:pt x="82" y="84"/>
                </a:cubicBezTo>
                <a:cubicBezTo>
                  <a:pt x="82" y="84"/>
                  <a:pt x="79" y="97"/>
                  <a:pt x="77" y="103"/>
                </a:cubicBezTo>
                <a:cubicBezTo>
                  <a:pt x="77" y="103"/>
                  <a:pt x="77" y="103"/>
                  <a:pt x="77" y="103"/>
                </a:cubicBezTo>
                <a:cubicBezTo>
                  <a:pt x="75" y="112"/>
                  <a:pt x="86" y="117"/>
                  <a:pt x="86" y="117"/>
                </a:cubicBezTo>
                <a:cubicBezTo>
                  <a:pt x="83" y="130"/>
                  <a:pt x="83" y="130"/>
                  <a:pt x="83" y="130"/>
                </a:cubicBezTo>
                <a:lnTo>
                  <a:pt x="34" y="118"/>
                </a:lnTo>
                <a:close/>
                <a:moveTo>
                  <a:pt x="34" y="127"/>
                </a:moveTo>
                <a:cubicBezTo>
                  <a:pt x="29" y="127"/>
                  <a:pt x="24" y="131"/>
                  <a:pt x="23" y="136"/>
                </a:cubicBezTo>
                <a:cubicBezTo>
                  <a:pt x="21" y="142"/>
                  <a:pt x="25" y="148"/>
                  <a:pt x="31" y="150"/>
                </a:cubicBezTo>
                <a:cubicBezTo>
                  <a:pt x="32" y="150"/>
                  <a:pt x="33" y="150"/>
                  <a:pt x="34" y="150"/>
                </a:cubicBezTo>
                <a:cubicBezTo>
                  <a:pt x="34" y="127"/>
                  <a:pt x="34" y="127"/>
                  <a:pt x="34" y="127"/>
                </a:cubicBezTo>
                <a:close/>
                <a:moveTo>
                  <a:pt x="34" y="51"/>
                </a:moveTo>
                <a:cubicBezTo>
                  <a:pt x="34" y="118"/>
                  <a:pt x="34" y="118"/>
                  <a:pt x="34" y="118"/>
                </a:cubicBezTo>
                <a:cubicBezTo>
                  <a:pt x="0" y="109"/>
                  <a:pt x="0" y="109"/>
                  <a:pt x="0" y="109"/>
                </a:cubicBezTo>
                <a:cubicBezTo>
                  <a:pt x="3" y="96"/>
                  <a:pt x="3" y="96"/>
                  <a:pt x="3" y="96"/>
                </a:cubicBezTo>
                <a:cubicBezTo>
                  <a:pt x="3" y="96"/>
                  <a:pt x="16" y="97"/>
                  <a:pt x="18" y="88"/>
                </a:cubicBezTo>
                <a:cubicBezTo>
                  <a:pt x="20" y="80"/>
                  <a:pt x="23" y="69"/>
                  <a:pt x="23" y="69"/>
                </a:cubicBezTo>
                <a:cubicBezTo>
                  <a:pt x="25" y="61"/>
                  <a:pt x="29" y="55"/>
                  <a:pt x="34" y="5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4" name="Freeform 74"/>
          <p:cNvSpPr>
            <a:spLocks noEditPoints="1"/>
          </p:cNvSpPr>
          <p:nvPr/>
        </p:nvSpPr>
        <p:spPr bwMode="auto">
          <a:xfrm>
            <a:off x="5801836" y="1348840"/>
            <a:ext cx="282105" cy="345191"/>
          </a:xfrm>
          <a:custGeom>
            <a:avLst/>
            <a:gdLst>
              <a:gd name="T0" fmla="*/ 172 w 172"/>
              <a:gd name="T1" fmla="*/ 9 h 211"/>
              <a:gd name="T2" fmla="*/ 121 w 172"/>
              <a:gd name="T3" fmla="*/ 37 h 211"/>
              <a:gd name="T4" fmla="*/ 143 w 172"/>
              <a:gd name="T5" fmla="*/ 211 h 211"/>
              <a:gd name="T6" fmla="*/ 124 w 172"/>
              <a:gd name="T7" fmla="*/ 165 h 211"/>
              <a:gd name="T8" fmla="*/ 131 w 172"/>
              <a:gd name="T9" fmla="*/ 108 h 211"/>
              <a:gd name="T10" fmla="*/ 121 w 172"/>
              <a:gd name="T11" fmla="*/ 86 h 211"/>
              <a:gd name="T12" fmla="*/ 129 w 172"/>
              <a:gd name="T13" fmla="*/ 146 h 211"/>
              <a:gd name="T14" fmla="*/ 127 w 172"/>
              <a:gd name="T15" fmla="*/ 116 h 211"/>
              <a:gd name="T16" fmla="*/ 121 w 172"/>
              <a:gd name="T17" fmla="*/ 156 h 211"/>
              <a:gd name="T18" fmla="*/ 121 w 172"/>
              <a:gd name="T19" fmla="*/ 9 h 211"/>
              <a:gd name="T20" fmla="*/ 98 w 172"/>
              <a:gd name="T21" fmla="*/ 37 h 211"/>
              <a:gd name="T22" fmla="*/ 110 w 172"/>
              <a:gd name="T23" fmla="*/ 88 h 211"/>
              <a:gd name="T24" fmla="*/ 100 w 172"/>
              <a:gd name="T25" fmla="*/ 81 h 211"/>
              <a:gd name="T26" fmla="*/ 121 w 172"/>
              <a:gd name="T27" fmla="*/ 211 h 211"/>
              <a:gd name="T28" fmla="*/ 101 w 172"/>
              <a:gd name="T29" fmla="*/ 163 h 211"/>
              <a:gd name="T30" fmla="*/ 121 w 172"/>
              <a:gd name="T31" fmla="*/ 211 h 211"/>
              <a:gd name="T32" fmla="*/ 113 w 172"/>
              <a:gd name="T33" fmla="*/ 148 h 211"/>
              <a:gd name="T34" fmla="*/ 121 w 172"/>
              <a:gd name="T35" fmla="*/ 156 h 211"/>
              <a:gd name="T36" fmla="*/ 98 w 172"/>
              <a:gd name="T37" fmla="*/ 0 h 211"/>
              <a:gd name="T38" fmla="*/ 71 w 172"/>
              <a:gd name="T39" fmla="*/ 0 h 211"/>
              <a:gd name="T40" fmla="*/ 98 w 172"/>
              <a:gd name="T41" fmla="*/ 80 h 211"/>
              <a:gd name="T42" fmla="*/ 71 w 172"/>
              <a:gd name="T43" fmla="*/ 37 h 211"/>
              <a:gd name="T44" fmla="*/ 71 w 172"/>
              <a:gd name="T45" fmla="*/ 166 h 211"/>
              <a:gd name="T46" fmla="*/ 98 w 172"/>
              <a:gd name="T47" fmla="*/ 141 h 211"/>
              <a:gd name="T48" fmla="*/ 98 w 172"/>
              <a:gd name="T49" fmla="*/ 160 h 211"/>
              <a:gd name="T50" fmla="*/ 74 w 172"/>
              <a:gd name="T51" fmla="*/ 124 h 211"/>
              <a:gd name="T52" fmla="*/ 71 w 172"/>
              <a:gd name="T53" fmla="*/ 118 h 211"/>
              <a:gd name="T54" fmla="*/ 71 w 172"/>
              <a:gd name="T55" fmla="*/ 98 h 211"/>
              <a:gd name="T56" fmla="*/ 71 w 172"/>
              <a:gd name="T57" fmla="*/ 0 h 211"/>
              <a:gd name="T58" fmla="*/ 60 w 172"/>
              <a:gd name="T59" fmla="*/ 0 h 211"/>
              <a:gd name="T60" fmla="*/ 71 w 172"/>
              <a:gd name="T61" fmla="*/ 88 h 211"/>
              <a:gd name="T62" fmla="*/ 60 w 172"/>
              <a:gd name="T63" fmla="*/ 37 h 211"/>
              <a:gd name="T64" fmla="*/ 60 w 172"/>
              <a:gd name="T65" fmla="*/ 120 h 211"/>
              <a:gd name="T66" fmla="*/ 65 w 172"/>
              <a:gd name="T67" fmla="*/ 166 h 211"/>
              <a:gd name="T68" fmla="*/ 71 w 172"/>
              <a:gd name="T69" fmla="*/ 98 h 211"/>
              <a:gd name="T70" fmla="*/ 71 w 172"/>
              <a:gd name="T71" fmla="*/ 98 h 211"/>
              <a:gd name="T72" fmla="*/ 60 w 172"/>
              <a:gd name="T73" fmla="*/ 9 h 211"/>
              <a:gd name="T74" fmla="*/ 12 w 172"/>
              <a:gd name="T75" fmla="*/ 23 h 211"/>
              <a:gd name="T76" fmla="*/ 60 w 172"/>
              <a:gd name="T77" fmla="*/ 100 h 211"/>
              <a:gd name="T78" fmla="*/ 28 w 172"/>
              <a:gd name="T79" fmla="*/ 118 h 211"/>
              <a:gd name="T80" fmla="*/ 29 w 172"/>
              <a:gd name="T81" fmla="*/ 134 h 211"/>
              <a:gd name="T82" fmla="*/ 34 w 172"/>
              <a:gd name="T83" fmla="*/ 127 h 211"/>
              <a:gd name="T84" fmla="*/ 47 w 172"/>
              <a:gd name="T85" fmla="*/ 120 h 211"/>
              <a:gd name="T86" fmla="*/ 36 w 172"/>
              <a:gd name="T87" fmla="*/ 178 h 211"/>
              <a:gd name="T88" fmla="*/ 45 w 172"/>
              <a:gd name="T89" fmla="*/ 163 h 211"/>
              <a:gd name="T90" fmla="*/ 60 w 172"/>
              <a:gd name="T91" fmla="*/ 211 h 211"/>
              <a:gd name="T92" fmla="*/ 0 w 172"/>
              <a:gd name="T93" fmla="*/ 2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2" h="211">
                <a:moveTo>
                  <a:pt x="121" y="0"/>
                </a:moveTo>
                <a:cubicBezTo>
                  <a:pt x="172" y="0"/>
                  <a:pt x="172" y="0"/>
                  <a:pt x="172" y="0"/>
                </a:cubicBezTo>
                <a:cubicBezTo>
                  <a:pt x="172" y="9"/>
                  <a:pt x="172" y="9"/>
                  <a:pt x="172" y="9"/>
                </a:cubicBezTo>
                <a:cubicBezTo>
                  <a:pt x="121" y="9"/>
                  <a:pt x="121" y="9"/>
                  <a:pt x="121" y="9"/>
                </a:cubicBezTo>
                <a:cubicBezTo>
                  <a:pt x="121" y="0"/>
                  <a:pt x="121" y="0"/>
                  <a:pt x="121" y="0"/>
                </a:cubicBezTo>
                <a:close/>
                <a:moveTo>
                  <a:pt x="121" y="37"/>
                </a:moveTo>
                <a:cubicBezTo>
                  <a:pt x="172" y="37"/>
                  <a:pt x="172" y="37"/>
                  <a:pt x="172" y="37"/>
                </a:cubicBezTo>
                <a:cubicBezTo>
                  <a:pt x="172" y="183"/>
                  <a:pt x="172" y="183"/>
                  <a:pt x="172" y="183"/>
                </a:cubicBezTo>
                <a:cubicBezTo>
                  <a:pt x="172" y="198"/>
                  <a:pt x="159" y="211"/>
                  <a:pt x="143" y="211"/>
                </a:cubicBezTo>
                <a:cubicBezTo>
                  <a:pt x="121" y="211"/>
                  <a:pt x="121" y="211"/>
                  <a:pt x="121" y="211"/>
                </a:cubicBezTo>
                <a:cubicBezTo>
                  <a:pt x="121" y="166"/>
                  <a:pt x="121" y="166"/>
                  <a:pt x="121" y="166"/>
                </a:cubicBezTo>
                <a:cubicBezTo>
                  <a:pt x="122" y="166"/>
                  <a:pt x="123" y="166"/>
                  <a:pt x="124" y="165"/>
                </a:cubicBezTo>
                <a:cubicBezTo>
                  <a:pt x="130" y="163"/>
                  <a:pt x="134" y="159"/>
                  <a:pt x="138" y="153"/>
                </a:cubicBezTo>
                <a:cubicBezTo>
                  <a:pt x="142" y="145"/>
                  <a:pt x="145" y="137"/>
                  <a:pt x="145" y="128"/>
                </a:cubicBezTo>
                <a:cubicBezTo>
                  <a:pt x="145" y="115"/>
                  <a:pt x="140" y="108"/>
                  <a:pt x="131" y="108"/>
                </a:cubicBezTo>
                <a:cubicBezTo>
                  <a:pt x="128" y="108"/>
                  <a:pt x="125" y="109"/>
                  <a:pt x="121" y="111"/>
                </a:cubicBezTo>
                <a:cubicBezTo>
                  <a:pt x="127" y="85"/>
                  <a:pt x="127" y="85"/>
                  <a:pt x="127" y="85"/>
                </a:cubicBezTo>
                <a:cubicBezTo>
                  <a:pt x="121" y="86"/>
                  <a:pt x="121" y="86"/>
                  <a:pt x="121" y="86"/>
                </a:cubicBezTo>
                <a:cubicBezTo>
                  <a:pt x="121" y="37"/>
                  <a:pt x="121" y="37"/>
                  <a:pt x="121" y="37"/>
                </a:cubicBezTo>
                <a:close/>
                <a:moveTo>
                  <a:pt x="121" y="156"/>
                </a:moveTo>
                <a:cubicBezTo>
                  <a:pt x="123" y="155"/>
                  <a:pt x="126" y="152"/>
                  <a:pt x="129" y="146"/>
                </a:cubicBezTo>
                <a:cubicBezTo>
                  <a:pt x="131" y="140"/>
                  <a:pt x="133" y="134"/>
                  <a:pt x="133" y="129"/>
                </a:cubicBezTo>
                <a:cubicBezTo>
                  <a:pt x="133" y="123"/>
                  <a:pt x="132" y="119"/>
                  <a:pt x="129" y="117"/>
                </a:cubicBezTo>
                <a:cubicBezTo>
                  <a:pt x="129" y="117"/>
                  <a:pt x="128" y="116"/>
                  <a:pt x="127" y="116"/>
                </a:cubicBezTo>
                <a:cubicBezTo>
                  <a:pt x="126" y="116"/>
                  <a:pt x="124" y="117"/>
                  <a:pt x="123" y="117"/>
                </a:cubicBezTo>
                <a:cubicBezTo>
                  <a:pt x="122" y="117"/>
                  <a:pt x="121" y="117"/>
                  <a:pt x="121" y="118"/>
                </a:cubicBezTo>
                <a:lnTo>
                  <a:pt x="121" y="156"/>
                </a:lnTo>
                <a:close/>
                <a:moveTo>
                  <a:pt x="98" y="0"/>
                </a:moveTo>
                <a:cubicBezTo>
                  <a:pt x="121" y="0"/>
                  <a:pt x="121" y="0"/>
                  <a:pt x="121" y="0"/>
                </a:cubicBezTo>
                <a:cubicBezTo>
                  <a:pt x="121" y="9"/>
                  <a:pt x="121" y="9"/>
                  <a:pt x="121" y="9"/>
                </a:cubicBezTo>
                <a:cubicBezTo>
                  <a:pt x="98" y="9"/>
                  <a:pt x="98" y="9"/>
                  <a:pt x="98" y="9"/>
                </a:cubicBezTo>
                <a:cubicBezTo>
                  <a:pt x="98" y="0"/>
                  <a:pt x="98" y="0"/>
                  <a:pt x="98" y="0"/>
                </a:cubicBezTo>
                <a:close/>
                <a:moveTo>
                  <a:pt x="98" y="37"/>
                </a:moveTo>
                <a:cubicBezTo>
                  <a:pt x="121" y="37"/>
                  <a:pt x="121" y="37"/>
                  <a:pt x="121" y="37"/>
                </a:cubicBezTo>
                <a:cubicBezTo>
                  <a:pt x="121" y="86"/>
                  <a:pt x="121" y="86"/>
                  <a:pt x="121" y="86"/>
                </a:cubicBezTo>
                <a:cubicBezTo>
                  <a:pt x="110" y="88"/>
                  <a:pt x="110" y="88"/>
                  <a:pt x="110" y="88"/>
                </a:cubicBezTo>
                <a:cubicBezTo>
                  <a:pt x="98" y="141"/>
                  <a:pt x="98" y="141"/>
                  <a:pt x="98" y="141"/>
                </a:cubicBezTo>
                <a:cubicBezTo>
                  <a:pt x="98" y="90"/>
                  <a:pt x="98" y="90"/>
                  <a:pt x="98" y="90"/>
                </a:cubicBezTo>
                <a:cubicBezTo>
                  <a:pt x="100" y="81"/>
                  <a:pt x="100" y="81"/>
                  <a:pt x="100" y="81"/>
                </a:cubicBezTo>
                <a:cubicBezTo>
                  <a:pt x="100" y="81"/>
                  <a:pt x="99" y="81"/>
                  <a:pt x="98" y="80"/>
                </a:cubicBezTo>
                <a:cubicBezTo>
                  <a:pt x="98" y="37"/>
                  <a:pt x="98" y="37"/>
                  <a:pt x="98" y="37"/>
                </a:cubicBezTo>
                <a:close/>
                <a:moveTo>
                  <a:pt x="121" y="211"/>
                </a:moveTo>
                <a:cubicBezTo>
                  <a:pt x="98" y="211"/>
                  <a:pt x="98" y="211"/>
                  <a:pt x="98" y="211"/>
                </a:cubicBezTo>
                <a:cubicBezTo>
                  <a:pt x="98" y="160"/>
                  <a:pt x="98" y="160"/>
                  <a:pt x="98" y="160"/>
                </a:cubicBezTo>
                <a:cubicBezTo>
                  <a:pt x="99" y="161"/>
                  <a:pt x="100" y="162"/>
                  <a:pt x="101" y="163"/>
                </a:cubicBezTo>
                <a:cubicBezTo>
                  <a:pt x="103" y="166"/>
                  <a:pt x="107" y="167"/>
                  <a:pt x="112" y="167"/>
                </a:cubicBezTo>
                <a:cubicBezTo>
                  <a:pt x="115" y="167"/>
                  <a:pt x="118" y="167"/>
                  <a:pt x="121" y="166"/>
                </a:cubicBezTo>
                <a:cubicBezTo>
                  <a:pt x="121" y="211"/>
                  <a:pt x="121" y="211"/>
                  <a:pt x="121" y="211"/>
                </a:cubicBezTo>
                <a:close/>
                <a:moveTo>
                  <a:pt x="121" y="118"/>
                </a:moveTo>
                <a:cubicBezTo>
                  <a:pt x="120" y="118"/>
                  <a:pt x="120" y="118"/>
                  <a:pt x="120" y="119"/>
                </a:cubicBezTo>
                <a:cubicBezTo>
                  <a:pt x="113" y="148"/>
                  <a:pt x="113" y="148"/>
                  <a:pt x="113" y="148"/>
                </a:cubicBezTo>
                <a:cubicBezTo>
                  <a:pt x="113" y="149"/>
                  <a:pt x="113" y="150"/>
                  <a:pt x="113" y="151"/>
                </a:cubicBezTo>
                <a:cubicBezTo>
                  <a:pt x="113" y="154"/>
                  <a:pt x="115" y="156"/>
                  <a:pt x="119" y="156"/>
                </a:cubicBezTo>
                <a:cubicBezTo>
                  <a:pt x="120" y="156"/>
                  <a:pt x="120" y="156"/>
                  <a:pt x="121" y="156"/>
                </a:cubicBezTo>
                <a:lnTo>
                  <a:pt x="121" y="118"/>
                </a:lnTo>
                <a:close/>
                <a:moveTo>
                  <a:pt x="71" y="0"/>
                </a:moveTo>
                <a:cubicBezTo>
                  <a:pt x="98" y="0"/>
                  <a:pt x="98" y="0"/>
                  <a:pt x="98" y="0"/>
                </a:cubicBezTo>
                <a:cubicBezTo>
                  <a:pt x="98" y="9"/>
                  <a:pt x="98" y="9"/>
                  <a:pt x="98" y="9"/>
                </a:cubicBezTo>
                <a:cubicBezTo>
                  <a:pt x="71" y="9"/>
                  <a:pt x="71" y="9"/>
                  <a:pt x="71" y="9"/>
                </a:cubicBezTo>
                <a:cubicBezTo>
                  <a:pt x="71" y="0"/>
                  <a:pt x="71" y="0"/>
                  <a:pt x="71" y="0"/>
                </a:cubicBezTo>
                <a:close/>
                <a:moveTo>
                  <a:pt x="71" y="37"/>
                </a:moveTo>
                <a:cubicBezTo>
                  <a:pt x="98" y="37"/>
                  <a:pt x="98" y="37"/>
                  <a:pt x="98" y="37"/>
                </a:cubicBezTo>
                <a:cubicBezTo>
                  <a:pt x="98" y="80"/>
                  <a:pt x="98" y="80"/>
                  <a:pt x="98" y="80"/>
                </a:cubicBezTo>
                <a:cubicBezTo>
                  <a:pt x="96" y="80"/>
                  <a:pt x="94" y="80"/>
                  <a:pt x="91" y="80"/>
                </a:cubicBezTo>
                <a:cubicBezTo>
                  <a:pt x="85" y="80"/>
                  <a:pt x="78" y="83"/>
                  <a:pt x="71" y="88"/>
                </a:cubicBezTo>
                <a:cubicBezTo>
                  <a:pt x="71" y="37"/>
                  <a:pt x="71" y="37"/>
                  <a:pt x="71" y="37"/>
                </a:cubicBezTo>
                <a:close/>
                <a:moveTo>
                  <a:pt x="98" y="211"/>
                </a:moveTo>
                <a:cubicBezTo>
                  <a:pt x="71" y="211"/>
                  <a:pt x="71" y="211"/>
                  <a:pt x="71" y="211"/>
                </a:cubicBezTo>
                <a:cubicBezTo>
                  <a:pt x="71" y="166"/>
                  <a:pt x="71" y="166"/>
                  <a:pt x="71" y="166"/>
                </a:cubicBezTo>
                <a:cubicBezTo>
                  <a:pt x="82" y="166"/>
                  <a:pt x="82" y="166"/>
                  <a:pt x="82" y="166"/>
                </a:cubicBezTo>
                <a:cubicBezTo>
                  <a:pt x="98" y="90"/>
                  <a:pt x="98" y="90"/>
                  <a:pt x="98" y="90"/>
                </a:cubicBezTo>
                <a:cubicBezTo>
                  <a:pt x="98" y="141"/>
                  <a:pt x="98" y="141"/>
                  <a:pt x="98" y="141"/>
                </a:cubicBezTo>
                <a:cubicBezTo>
                  <a:pt x="97" y="146"/>
                  <a:pt x="97" y="146"/>
                  <a:pt x="97" y="146"/>
                </a:cubicBezTo>
                <a:cubicBezTo>
                  <a:pt x="97" y="148"/>
                  <a:pt x="97" y="150"/>
                  <a:pt x="97" y="152"/>
                </a:cubicBezTo>
                <a:cubicBezTo>
                  <a:pt x="97" y="155"/>
                  <a:pt x="97" y="158"/>
                  <a:pt x="98" y="160"/>
                </a:cubicBezTo>
                <a:cubicBezTo>
                  <a:pt x="98" y="211"/>
                  <a:pt x="98" y="211"/>
                  <a:pt x="98" y="211"/>
                </a:cubicBezTo>
                <a:close/>
                <a:moveTo>
                  <a:pt x="71" y="137"/>
                </a:moveTo>
                <a:cubicBezTo>
                  <a:pt x="74" y="124"/>
                  <a:pt x="74" y="124"/>
                  <a:pt x="74" y="124"/>
                </a:cubicBezTo>
                <a:cubicBezTo>
                  <a:pt x="73" y="124"/>
                  <a:pt x="72" y="124"/>
                  <a:pt x="71" y="123"/>
                </a:cubicBezTo>
                <a:cubicBezTo>
                  <a:pt x="71" y="137"/>
                  <a:pt x="71" y="137"/>
                  <a:pt x="71" y="137"/>
                </a:cubicBezTo>
                <a:close/>
                <a:moveTo>
                  <a:pt x="71" y="118"/>
                </a:moveTo>
                <a:cubicBezTo>
                  <a:pt x="73" y="118"/>
                  <a:pt x="74" y="119"/>
                  <a:pt x="75" y="119"/>
                </a:cubicBezTo>
                <a:cubicBezTo>
                  <a:pt x="82" y="88"/>
                  <a:pt x="82" y="88"/>
                  <a:pt x="82" y="88"/>
                </a:cubicBezTo>
                <a:cubicBezTo>
                  <a:pt x="79" y="90"/>
                  <a:pt x="75" y="93"/>
                  <a:pt x="71" y="98"/>
                </a:cubicBezTo>
                <a:lnTo>
                  <a:pt x="71" y="118"/>
                </a:lnTo>
                <a:close/>
                <a:moveTo>
                  <a:pt x="60" y="0"/>
                </a:moveTo>
                <a:cubicBezTo>
                  <a:pt x="71" y="0"/>
                  <a:pt x="71" y="0"/>
                  <a:pt x="71" y="0"/>
                </a:cubicBezTo>
                <a:cubicBezTo>
                  <a:pt x="71" y="9"/>
                  <a:pt x="71" y="9"/>
                  <a:pt x="71" y="9"/>
                </a:cubicBezTo>
                <a:cubicBezTo>
                  <a:pt x="60" y="9"/>
                  <a:pt x="60" y="9"/>
                  <a:pt x="60" y="9"/>
                </a:cubicBezTo>
                <a:cubicBezTo>
                  <a:pt x="60" y="0"/>
                  <a:pt x="60" y="0"/>
                  <a:pt x="60" y="0"/>
                </a:cubicBezTo>
                <a:close/>
                <a:moveTo>
                  <a:pt x="60" y="37"/>
                </a:moveTo>
                <a:cubicBezTo>
                  <a:pt x="71" y="37"/>
                  <a:pt x="71" y="37"/>
                  <a:pt x="71" y="37"/>
                </a:cubicBezTo>
                <a:cubicBezTo>
                  <a:pt x="71" y="88"/>
                  <a:pt x="71" y="88"/>
                  <a:pt x="71" y="88"/>
                </a:cubicBezTo>
                <a:cubicBezTo>
                  <a:pt x="71" y="89"/>
                  <a:pt x="71" y="89"/>
                  <a:pt x="71" y="89"/>
                </a:cubicBezTo>
                <a:cubicBezTo>
                  <a:pt x="67" y="92"/>
                  <a:pt x="64" y="96"/>
                  <a:pt x="60" y="100"/>
                </a:cubicBezTo>
                <a:cubicBezTo>
                  <a:pt x="60" y="37"/>
                  <a:pt x="60" y="37"/>
                  <a:pt x="60" y="37"/>
                </a:cubicBezTo>
                <a:close/>
                <a:moveTo>
                  <a:pt x="71" y="211"/>
                </a:moveTo>
                <a:cubicBezTo>
                  <a:pt x="60" y="211"/>
                  <a:pt x="60" y="211"/>
                  <a:pt x="60" y="211"/>
                </a:cubicBezTo>
                <a:cubicBezTo>
                  <a:pt x="60" y="120"/>
                  <a:pt x="60" y="120"/>
                  <a:pt x="60" y="120"/>
                </a:cubicBezTo>
                <a:cubicBezTo>
                  <a:pt x="64" y="121"/>
                  <a:pt x="68" y="122"/>
                  <a:pt x="71" y="123"/>
                </a:cubicBezTo>
                <a:cubicBezTo>
                  <a:pt x="71" y="137"/>
                  <a:pt x="71" y="137"/>
                  <a:pt x="71" y="137"/>
                </a:cubicBezTo>
                <a:cubicBezTo>
                  <a:pt x="65" y="166"/>
                  <a:pt x="65" y="166"/>
                  <a:pt x="65" y="166"/>
                </a:cubicBezTo>
                <a:cubicBezTo>
                  <a:pt x="71" y="166"/>
                  <a:pt x="71" y="166"/>
                  <a:pt x="71" y="166"/>
                </a:cubicBezTo>
                <a:cubicBezTo>
                  <a:pt x="71" y="211"/>
                  <a:pt x="71" y="211"/>
                  <a:pt x="71" y="211"/>
                </a:cubicBezTo>
                <a:close/>
                <a:moveTo>
                  <a:pt x="71" y="98"/>
                </a:moveTo>
                <a:cubicBezTo>
                  <a:pt x="68" y="102"/>
                  <a:pt x="65" y="108"/>
                  <a:pt x="61" y="115"/>
                </a:cubicBezTo>
                <a:cubicBezTo>
                  <a:pt x="65" y="116"/>
                  <a:pt x="68" y="117"/>
                  <a:pt x="71" y="118"/>
                </a:cubicBezTo>
                <a:lnTo>
                  <a:pt x="71" y="98"/>
                </a:lnTo>
                <a:close/>
                <a:moveTo>
                  <a:pt x="29" y="0"/>
                </a:moveTo>
                <a:cubicBezTo>
                  <a:pt x="60" y="0"/>
                  <a:pt x="60" y="0"/>
                  <a:pt x="60" y="0"/>
                </a:cubicBezTo>
                <a:cubicBezTo>
                  <a:pt x="60" y="9"/>
                  <a:pt x="60" y="9"/>
                  <a:pt x="60" y="9"/>
                </a:cubicBezTo>
                <a:cubicBezTo>
                  <a:pt x="26" y="9"/>
                  <a:pt x="26" y="9"/>
                  <a:pt x="26" y="9"/>
                </a:cubicBezTo>
                <a:cubicBezTo>
                  <a:pt x="18" y="9"/>
                  <a:pt x="12" y="15"/>
                  <a:pt x="12" y="23"/>
                </a:cubicBezTo>
                <a:cubicBezTo>
                  <a:pt x="12" y="23"/>
                  <a:pt x="12" y="23"/>
                  <a:pt x="12" y="23"/>
                </a:cubicBezTo>
                <a:cubicBezTo>
                  <a:pt x="12" y="30"/>
                  <a:pt x="18" y="37"/>
                  <a:pt x="26" y="37"/>
                </a:cubicBezTo>
                <a:cubicBezTo>
                  <a:pt x="60" y="37"/>
                  <a:pt x="60" y="37"/>
                  <a:pt x="60" y="37"/>
                </a:cubicBezTo>
                <a:cubicBezTo>
                  <a:pt x="60" y="100"/>
                  <a:pt x="60" y="100"/>
                  <a:pt x="60" y="100"/>
                </a:cubicBezTo>
                <a:cubicBezTo>
                  <a:pt x="57" y="104"/>
                  <a:pt x="54" y="109"/>
                  <a:pt x="51" y="114"/>
                </a:cubicBezTo>
                <a:cubicBezTo>
                  <a:pt x="48" y="114"/>
                  <a:pt x="46" y="113"/>
                  <a:pt x="45" y="113"/>
                </a:cubicBezTo>
                <a:cubicBezTo>
                  <a:pt x="38" y="113"/>
                  <a:pt x="32" y="115"/>
                  <a:pt x="28" y="118"/>
                </a:cubicBezTo>
                <a:cubicBezTo>
                  <a:pt x="23" y="120"/>
                  <a:pt x="21" y="124"/>
                  <a:pt x="21" y="128"/>
                </a:cubicBezTo>
                <a:cubicBezTo>
                  <a:pt x="21" y="130"/>
                  <a:pt x="22" y="131"/>
                  <a:pt x="23" y="133"/>
                </a:cubicBezTo>
                <a:cubicBezTo>
                  <a:pt x="24" y="134"/>
                  <a:pt x="26" y="134"/>
                  <a:pt x="29" y="134"/>
                </a:cubicBezTo>
                <a:cubicBezTo>
                  <a:pt x="30" y="134"/>
                  <a:pt x="31" y="134"/>
                  <a:pt x="33" y="133"/>
                </a:cubicBezTo>
                <a:cubicBezTo>
                  <a:pt x="34" y="132"/>
                  <a:pt x="35" y="131"/>
                  <a:pt x="35" y="130"/>
                </a:cubicBezTo>
                <a:cubicBezTo>
                  <a:pt x="35" y="129"/>
                  <a:pt x="34" y="128"/>
                  <a:pt x="34" y="127"/>
                </a:cubicBezTo>
                <a:cubicBezTo>
                  <a:pt x="34" y="127"/>
                  <a:pt x="33" y="126"/>
                  <a:pt x="33" y="126"/>
                </a:cubicBezTo>
                <a:cubicBezTo>
                  <a:pt x="34" y="124"/>
                  <a:pt x="35" y="123"/>
                  <a:pt x="38" y="122"/>
                </a:cubicBezTo>
                <a:cubicBezTo>
                  <a:pt x="40" y="121"/>
                  <a:pt x="43" y="120"/>
                  <a:pt x="47" y="120"/>
                </a:cubicBezTo>
                <a:cubicBezTo>
                  <a:pt x="44" y="125"/>
                  <a:pt x="42" y="129"/>
                  <a:pt x="40" y="134"/>
                </a:cubicBezTo>
                <a:cubicBezTo>
                  <a:pt x="33" y="148"/>
                  <a:pt x="30" y="159"/>
                  <a:pt x="30" y="167"/>
                </a:cubicBezTo>
                <a:cubicBezTo>
                  <a:pt x="30" y="173"/>
                  <a:pt x="32" y="176"/>
                  <a:pt x="36" y="178"/>
                </a:cubicBezTo>
                <a:cubicBezTo>
                  <a:pt x="37" y="179"/>
                  <a:pt x="41" y="180"/>
                  <a:pt x="45" y="180"/>
                </a:cubicBezTo>
                <a:cubicBezTo>
                  <a:pt x="44" y="178"/>
                  <a:pt x="44" y="176"/>
                  <a:pt x="44" y="173"/>
                </a:cubicBezTo>
                <a:cubicBezTo>
                  <a:pt x="44" y="170"/>
                  <a:pt x="44" y="167"/>
                  <a:pt x="45" y="163"/>
                </a:cubicBezTo>
                <a:cubicBezTo>
                  <a:pt x="47" y="150"/>
                  <a:pt x="52" y="136"/>
                  <a:pt x="59" y="120"/>
                </a:cubicBezTo>
                <a:cubicBezTo>
                  <a:pt x="59" y="120"/>
                  <a:pt x="60" y="120"/>
                  <a:pt x="60" y="120"/>
                </a:cubicBezTo>
                <a:cubicBezTo>
                  <a:pt x="60" y="211"/>
                  <a:pt x="60" y="211"/>
                  <a:pt x="60" y="211"/>
                </a:cubicBezTo>
                <a:cubicBezTo>
                  <a:pt x="29" y="211"/>
                  <a:pt x="29" y="211"/>
                  <a:pt x="29" y="211"/>
                </a:cubicBezTo>
                <a:cubicBezTo>
                  <a:pt x="13" y="211"/>
                  <a:pt x="0" y="198"/>
                  <a:pt x="0" y="183"/>
                </a:cubicBezTo>
                <a:cubicBezTo>
                  <a:pt x="0" y="29"/>
                  <a:pt x="0" y="29"/>
                  <a:pt x="0" y="29"/>
                </a:cubicBezTo>
                <a:cubicBezTo>
                  <a:pt x="0" y="13"/>
                  <a:pt x="13" y="0"/>
                  <a:pt x="29"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5" name="Freeform 75"/>
          <p:cNvSpPr>
            <a:spLocks noEditPoints="1"/>
          </p:cNvSpPr>
          <p:nvPr/>
        </p:nvSpPr>
        <p:spPr bwMode="auto">
          <a:xfrm>
            <a:off x="6344621" y="1711885"/>
            <a:ext cx="427323" cy="428513"/>
          </a:xfrm>
          <a:custGeom>
            <a:avLst/>
            <a:gdLst>
              <a:gd name="T0" fmla="*/ 249 w 261"/>
              <a:gd name="T1" fmla="*/ 220 h 262"/>
              <a:gd name="T2" fmla="*/ 261 w 261"/>
              <a:gd name="T3" fmla="*/ 70 h 262"/>
              <a:gd name="T4" fmla="*/ 249 w 261"/>
              <a:gd name="T5" fmla="*/ 70 h 262"/>
              <a:gd name="T6" fmla="*/ 249 w 261"/>
              <a:gd name="T7" fmla="*/ 154 h 262"/>
              <a:gd name="T8" fmla="*/ 227 w 261"/>
              <a:gd name="T9" fmla="*/ 180 h 262"/>
              <a:gd name="T10" fmla="*/ 209 w 261"/>
              <a:gd name="T11" fmla="*/ 262 h 262"/>
              <a:gd name="T12" fmla="*/ 209 w 261"/>
              <a:gd name="T13" fmla="*/ 262 h 262"/>
              <a:gd name="T14" fmla="*/ 209 w 261"/>
              <a:gd name="T15" fmla="*/ 15 h 262"/>
              <a:gd name="T16" fmla="*/ 203 w 261"/>
              <a:gd name="T17" fmla="*/ 28 h 262"/>
              <a:gd name="T18" fmla="*/ 209 w 261"/>
              <a:gd name="T19" fmla="*/ 50 h 262"/>
              <a:gd name="T20" fmla="*/ 201 w 261"/>
              <a:gd name="T21" fmla="*/ 120 h 262"/>
              <a:gd name="T22" fmla="*/ 209 w 261"/>
              <a:gd name="T23" fmla="*/ 197 h 262"/>
              <a:gd name="T24" fmla="*/ 209 w 261"/>
              <a:gd name="T25" fmla="*/ 197 h 262"/>
              <a:gd name="T26" fmla="*/ 195 w 261"/>
              <a:gd name="T27" fmla="*/ 232 h 262"/>
              <a:gd name="T28" fmla="*/ 168 w 261"/>
              <a:gd name="T29" fmla="*/ 36 h 262"/>
              <a:gd name="T30" fmla="*/ 195 w 261"/>
              <a:gd name="T31" fmla="*/ 20 h 262"/>
              <a:gd name="T32" fmla="*/ 195 w 261"/>
              <a:gd name="T33" fmla="*/ 50 h 262"/>
              <a:gd name="T34" fmla="*/ 195 w 261"/>
              <a:gd name="T35" fmla="*/ 120 h 262"/>
              <a:gd name="T36" fmla="*/ 168 w 261"/>
              <a:gd name="T37" fmla="*/ 220 h 262"/>
              <a:gd name="T38" fmla="*/ 192 w 261"/>
              <a:gd name="T39" fmla="*/ 249 h 262"/>
              <a:gd name="T40" fmla="*/ 168 w 261"/>
              <a:gd name="T41" fmla="*/ 21 h 262"/>
              <a:gd name="T42" fmla="*/ 168 w 261"/>
              <a:gd name="T43" fmla="*/ 44 h 262"/>
              <a:gd name="T44" fmla="*/ 135 w 261"/>
              <a:gd name="T45" fmla="*/ 120 h 262"/>
              <a:gd name="T46" fmla="*/ 167 w 261"/>
              <a:gd name="T47" fmla="*/ 198 h 262"/>
              <a:gd name="T48" fmla="*/ 167 w 261"/>
              <a:gd name="T49" fmla="*/ 167 h 262"/>
              <a:gd name="T50" fmla="*/ 130 w 261"/>
              <a:gd name="T51" fmla="*/ 147 h 262"/>
              <a:gd name="T52" fmla="*/ 93 w 261"/>
              <a:gd name="T53" fmla="*/ 44 h 262"/>
              <a:gd name="T54" fmla="*/ 130 w 261"/>
              <a:gd name="T55" fmla="*/ 0 h 262"/>
              <a:gd name="T56" fmla="*/ 126 w 261"/>
              <a:gd name="T57" fmla="*/ 120 h 262"/>
              <a:gd name="T58" fmla="*/ 130 w 261"/>
              <a:gd name="T59" fmla="*/ 159 h 262"/>
              <a:gd name="T60" fmla="*/ 130 w 261"/>
              <a:gd name="T61" fmla="*/ 179 h 262"/>
              <a:gd name="T62" fmla="*/ 130 w 261"/>
              <a:gd name="T63" fmla="*/ 198 h 262"/>
              <a:gd name="T64" fmla="*/ 93 w 261"/>
              <a:gd name="T65" fmla="*/ 3 h 262"/>
              <a:gd name="T66" fmla="*/ 93 w 261"/>
              <a:gd name="T67" fmla="*/ 36 h 262"/>
              <a:gd name="T68" fmla="*/ 67 w 261"/>
              <a:gd name="T69" fmla="*/ 20 h 262"/>
              <a:gd name="T70" fmla="*/ 67 w 261"/>
              <a:gd name="T71" fmla="*/ 70 h 262"/>
              <a:gd name="T72" fmla="*/ 92 w 261"/>
              <a:gd name="T73" fmla="*/ 147 h 262"/>
              <a:gd name="T74" fmla="*/ 92 w 261"/>
              <a:gd name="T75" fmla="*/ 179 h 262"/>
              <a:gd name="T76" fmla="*/ 93 w 261"/>
              <a:gd name="T77" fmla="*/ 198 h 262"/>
              <a:gd name="T78" fmla="*/ 67 w 261"/>
              <a:gd name="T79" fmla="*/ 171 h 262"/>
              <a:gd name="T80" fmla="*/ 69 w 261"/>
              <a:gd name="T81" fmla="*/ 232 h 262"/>
              <a:gd name="T82" fmla="*/ 58 w 261"/>
              <a:gd name="T83" fmla="*/ 28 h 262"/>
              <a:gd name="T84" fmla="*/ 67 w 261"/>
              <a:gd name="T85" fmla="*/ 9 h 262"/>
              <a:gd name="T86" fmla="*/ 67 w 261"/>
              <a:gd name="T87" fmla="*/ 120 h 262"/>
              <a:gd name="T88" fmla="*/ 67 w 261"/>
              <a:gd name="T89" fmla="*/ 188 h 262"/>
              <a:gd name="T90" fmla="*/ 67 w 261"/>
              <a:gd name="T91" fmla="*/ 232 h 262"/>
              <a:gd name="T92" fmla="*/ 67 w 261"/>
              <a:gd name="T93" fmla="*/ 232 h 262"/>
              <a:gd name="T94" fmla="*/ 52 w 261"/>
              <a:gd name="T95" fmla="*/ 50 h 262"/>
              <a:gd name="T96" fmla="*/ 12 w 261"/>
              <a:gd name="T97" fmla="*/ 220 h 262"/>
              <a:gd name="T98" fmla="*/ 52 w 261"/>
              <a:gd name="T99" fmla="*/ 232 h 262"/>
              <a:gd name="T100" fmla="*/ 52 w 261"/>
              <a:gd name="T101" fmla="*/ 232 h 262"/>
              <a:gd name="T102" fmla="*/ 12 w 261"/>
              <a:gd name="T103" fmla="*/ 114 h 262"/>
              <a:gd name="T104" fmla="*/ 0 w 261"/>
              <a:gd name="T105" fmla="*/ 104 h 262"/>
              <a:gd name="T106" fmla="*/ 12 w 261"/>
              <a:gd name="T107" fmla="*/ 15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1" h="262">
                <a:moveTo>
                  <a:pt x="249" y="220"/>
                </a:moveTo>
                <a:cubicBezTo>
                  <a:pt x="249" y="154"/>
                  <a:pt x="249" y="154"/>
                  <a:pt x="249" y="154"/>
                </a:cubicBezTo>
                <a:cubicBezTo>
                  <a:pt x="251" y="157"/>
                  <a:pt x="252" y="160"/>
                  <a:pt x="252" y="164"/>
                </a:cubicBezTo>
                <a:cubicBezTo>
                  <a:pt x="252" y="220"/>
                  <a:pt x="252" y="220"/>
                  <a:pt x="252" y="220"/>
                </a:cubicBezTo>
                <a:cubicBezTo>
                  <a:pt x="249" y="220"/>
                  <a:pt x="249" y="220"/>
                  <a:pt x="249" y="220"/>
                </a:cubicBezTo>
                <a:close/>
                <a:moveTo>
                  <a:pt x="249" y="114"/>
                </a:moveTo>
                <a:cubicBezTo>
                  <a:pt x="249" y="70"/>
                  <a:pt x="249" y="70"/>
                  <a:pt x="249" y="70"/>
                </a:cubicBezTo>
                <a:cubicBezTo>
                  <a:pt x="250" y="70"/>
                  <a:pt x="250" y="70"/>
                  <a:pt x="250" y="69"/>
                </a:cubicBezTo>
                <a:cubicBezTo>
                  <a:pt x="257" y="67"/>
                  <a:pt x="257" y="67"/>
                  <a:pt x="257" y="67"/>
                </a:cubicBezTo>
                <a:cubicBezTo>
                  <a:pt x="259" y="66"/>
                  <a:pt x="261" y="67"/>
                  <a:pt x="261" y="70"/>
                </a:cubicBezTo>
                <a:cubicBezTo>
                  <a:pt x="261" y="104"/>
                  <a:pt x="261" y="104"/>
                  <a:pt x="261" y="104"/>
                </a:cubicBezTo>
                <a:cubicBezTo>
                  <a:pt x="261" y="107"/>
                  <a:pt x="259" y="110"/>
                  <a:pt x="257" y="111"/>
                </a:cubicBezTo>
                <a:cubicBezTo>
                  <a:pt x="250" y="113"/>
                  <a:pt x="250" y="113"/>
                  <a:pt x="250" y="113"/>
                </a:cubicBezTo>
                <a:cubicBezTo>
                  <a:pt x="250" y="114"/>
                  <a:pt x="250" y="114"/>
                  <a:pt x="249" y="114"/>
                </a:cubicBezTo>
                <a:close/>
                <a:moveTo>
                  <a:pt x="249" y="70"/>
                </a:moveTo>
                <a:cubicBezTo>
                  <a:pt x="249" y="114"/>
                  <a:pt x="249" y="114"/>
                  <a:pt x="249" y="114"/>
                </a:cubicBezTo>
                <a:cubicBezTo>
                  <a:pt x="248" y="114"/>
                  <a:pt x="246" y="112"/>
                  <a:pt x="246" y="110"/>
                </a:cubicBezTo>
                <a:cubicBezTo>
                  <a:pt x="246" y="76"/>
                  <a:pt x="246" y="76"/>
                  <a:pt x="246" y="76"/>
                </a:cubicBezTo>
                <a:cubicBezTo>
                  <a:pt x="246" y="74"/>
                  <a:pt x="248" y="71"/>
                  <a:pt x="249" y="70"/>
                </a:cubicBezTo>
                <a:close/>
                <a:moveTo>
                  <a:pt x="249" y="154"/>
                </a:moveTo>
                <a:cubicBezTo>
                  <a:pt x="246" y="150"/>
                  <a:pt x="241" y="146"/>
                  <a:pt x="235" y="146"/>
                </a:cubicBezTo>
                <a:cubicBezTo>
                  <a:pt x="235" y="50"/>
                  <a:pt x="235" y="50"/>
                  <a:pt x="235" y="50"/>
                </a:cubicBezTo>
                <a:cubicBezTo>
                  <a:pt x="209" y="50"/>
                  <a:pt x="209" y="50"/>
                  <a:pt x="209" y="50"/>
                </a:cubicBezTo>
                <a:cubicBezTo>
                  <a:pt x="209" y="162"/>
                  <a:pt x="209" y="162"/>
                  <a:pt x="209" y="162"/>
                </a:cubicBezTo>
                <a:cubicBezTo>
                  <a:pt x="219" y="162"/>
                  <a:pt x="227" y="170"/>
                  <a:pt x="227" y="180"/>
                </a:cubicBezTo>
                <a:cubicBezTo>
                  <a:pt x="227" y="189"/>
                  <a:pt x="219" y="197"/>
                  <a:pt x="209" y="197"/>
                </a:cubicBezTo>
                <a:cubicBezTo>
                  <a:pt x="209" y="220"/>
                  <a:pt x="209" y="220"/>
                  <a:pt x="209" y="220"/>
                </a:cubicBezTo>
                <a:cubicBezTo>
                  <a:pt x="249" y="220"/>
                  <a:pt x="249" y="220"/>
                  <a:pt x="249" y="220"/>
                </a:cubicBezTo>
                <a:cubicBezTo>
                  <a:pt x="249" y="154"/>
                  <a:pt x="249" y="154"/>
                  <a:pt x="249" y="154"/>
                </a:cubicBezTo>
                <a:close/>
                <a:moveTo>
                  <a:pt x="209" y="262"/>
                </a:moveTo>
                <a:cubicBezTo>
                  <a:pt x="209" y="232"/>
                  <a:pt x="209" y="232"/>
                  <a:pt x="209" y="232"/>
                </a:cubicBezTo>
                <a:cubicBezTo>
                  <a:pt x="226" y="232"/>
                  <a:pt x="226" y="232"/>
                  <a:pt x="226" y="232"/>
                </a:cubicBezTo>
                <a:cubicBezTo>
                  <a:pt x="226" y="249"/>
                  <a:pt x="226" y="249"/>
                  <a:pt x="226" y="249"/>
                </a:cubicBezTo>
                <a:cubicBezTo>
                  <a:pt x="226" y="257"/>
                  <a:pt x="220" y="262"/>
                  <a:pt x="213" y="262"/>
                </a:cubicBezTo>
                <a:cubicBezTo>
                  <a:pt x="209" y="262"/>
                  <a:pt x="209" y="262"/>
                  <a:pt x="209" y="262"/>
                </a:cubicBezTo>
                <a:close/>
                <a:moveTo>
                  <a:pt x="209" y="44"/>
                </a:moveTo>
                <a:cubicBezTo>
                  <a:pt x="209" y="15"/>
                  <a:pt x="209" y="15"/>
                  <a:pt x="209" y="15"/>
                </a:cubicBezTo>
                <a:cubicBezTo>
                  <a:pt x="225" y="23"/>
                  <a:pt x="235" y="33"/>
                  <a:pt x="235" y="44"/>
                </a:cubicBezTo>
                <a:lnTo>
                  <a:pt x="209" y="44"/>
                </a:lnTo>
                <a:close/>
                <a:moveTo>
                  <a:pt x="209" y="15"/>
                </a:moveTo>
                <a:cubicBezTo>
                  <a:pt x="209" y="44"/>
                  <a:pt x="209" y="44"/>
                  <a:pt x="209" y="44"/>
                </a:cubicBezTo>
                <a:cubicBezTo>
                  <a:pt x="195" y="44"/>
                  <a:pt x="195" y="44"/>
                  <a:pt x="195" y="44"/>
                </a:cubicBezTo>
                <a:cubicBezTo>
                  <a:pt x="195" y="37"/>
                  <a:pt x="195" y="37"/>
                  <a:pt x="195" y="37"/>
                </a:cubicBezTo>
                <a:cubicBezTo>
                  <a:pt x="195" y="37"/>
                  <a:pt x="195" y="37"/>
                  <a:pt x="195" y="37"/>
                </a:cubicBezTo>
                <a:cubicBezTo>
                  <a:pt x="199" y="37"/>
                  <a:pt x="203" y="33"/>
                  <a:pt x="203" y="28"/>
                </a:cubicBezTo>
                <a:cubicBezTo>
                  <a:pt x="203" y="24"/>
                  <a:pt x="199" y="20"/>
                  <a:pt x="195" y="20"/>
                </a:cubicBezTo>
                <a:cubicBezTo>
                  <a:pt x="195" y="20"/>
                  <a:pt x="195" y="20"/>
                  <a:pt x="195" y="20"/>
                </a:cubicBezTo>
                <a:cubicBezTo>
                  <a:pt x="195" y="9"/>
                  <a:pt x="195" y="9"/>
                  <a:pt x="195" y="9"/>
                </a:cubicBezTo>
                <a:cubicBezTo>
                  <a:pt x="200" y="11"/>
                  <a:pt x="205" y="13"/>
                  <a:pt x="209" y="15"/>
                </a:cubicBezTo>
                <a:close/>
                <a:moveTo>
                  <a:pt x="209" y="50"/>
                </a:moveTo>
                <a:cubicBezTo>
                  <a:pt x="209" y="162"/>
                  <a:pt x="209" y="162"/>
                  <a:pt x="209" y="162"/>
                </a:cubicBezTo>
                <a:cubicBezTo>
                  <a:pt x="209" y="162"/>
                  <a:pt x="209" y="162"/>
                  <a:pt x="209" y="162"/>
                </a:cubicBezTo>
                <a:cubicBezTo>
                  <a:pt x="203" y="162"/>
                  <a:pt x="198" y="166"/>
                  <a:pt x="195" y="171"/>
                </a:cubicBezTo>
                <a:cubicBezTo>
                  <a:pt x="195" y="120"/>
                  <a:pt x="195" y="120"/>
                  <a:pt x="195" y="120"/>
                </a:cubicBezTo>
                <a:cubicBezTo>
                  <a:pt x="201" y="120"/>
                  <a:pt x="201" y="120"/>
                  <a:pt x="201" y="120"/>
                </a:cubicBezTo>
                <a:cubicBezTo>
                  <a:pt x="201" y="70"/>
                  <a:pt x="201" y="70"/>
                  <a:pt x="201" y="70"/>
                </a:cubicBezTo>
                <a:cubicBezTo>
                  <a:pt x="195" y="70"/>
                  <a:pt x="195" y="70"/>
                  <a:pt x="195" y="70"/>
                </a:cubicBezTo>
                <a:cubicBezTo>
                  <a:pt x="195" y="50"/>
                  <a:pt x="195" y="50"/>
                  <a:pt x="195" y="50"/>
                </a:cubicBezTo>
                <a:cubicBezTo>
                  <a:pt x="209" y="50"/>
                  <a:pt x="209" y="50"/>
                  <a:pt x="209" y="50"/>
                </a:cubicBezTo>
                <a:close/>
                <a:moveTo>
                  <a:pt x="209" y="197"/>
                </a:moveTo>
                <a:cubicBezTo>
                  <a:pt x="209" y="220"/>
                  <a:pt x="209" y="220"/>
                  <a:pt x="209" y="220"/>
                </a:cubicBezTo>
                <a:cubicBezTo>
                  <a:pt x="195" y="220"/>
                  <a:pt x="195" y="220"/>
                  <a:pt x="195" y="220"/>
                </a:cubicBezTo>
                <a:cubicBezTo>
                  <a:pt x="195" y="188"/>
                  <a:pt x="195" y="188"/>
                  <a:pt x="195" y="188"/>
                </a:cubicBezTo>
                <a:cubicBezTo>
                  <a:pt x="198" y="193"/>
                  <a:pt x="203" y="197"/>
                  <a:pt x="209" y="197"/>
                </a:cubicBezTo>
                <a:cubicBezTo>
                  <a:pt x="209" y="197"/>
                  <a:pt x="209" y="197"/>
                  <a:pt x="209" y="197"/>
                </a:cubicBezTo>
                <a:close/>
                <a:moveTo>
                  <a:pt x="209" y="232"/>
                </a:moveTo>
                <a:cubicBezTo>
                  <a:pt x="209" y="262"/>
                  <a:pt x="209" y="262"/>
                  <a:pt x="209" y="262"/>
                </a:cubicBezTo>
                <a:cubicBezTo>
                  <a:pt x="206" y="262"/>
                  <a:pt x="206" y="262"/>
                  <a:pt x="206" y="262"/>
                </a:cubicBezTo>
                <a:cubicBezTo>
                  <a:pt x="201" y="262"/>
                  <a:pt x="197" y="260"/>
                  <a:pt x="195" y="257"/>
                </a:cubicBezTo>
                <a:cubicBezTo>
                  <a:pt x="195" y="232"/>
                  <a:pt x="195" y="232"/>
                  <a:pt x="195" y="232"/>
                </a:cubicBezTo>
                <a:lnTo>
                  <a:pt x="209" y="232"/>
                </a:lnTo>
                <a:close/>
                <a:moveTo>
                  <a:pt x="171" y="20"/>
                </a:moveTo>
                <a:cubicBezTo>
                  <a:pt x="175" y="20"/>
                  <a:pt x="179" y="24"/>
                  <a:pt x="179" y="28"/>
                </a:cubicBezTo>
                <a:cubicBezTo>
                  <a:pt x="179" y="33"/>
                  <a:pt x="175" y="37"/>
                  <a:pt x="171" y="37"/>
                </a:cubicBezTo>
                <a:cubicBezTo>
                  <a:pt x="170" y="37"/>
                  <a:pt x="169" y="37"/>
                  <a:pt x="168" y="36"/>
                </a:cubicBezTo>
                <a:cubicBezTo>
                  <a:pt x="168" y="44"/>
                  <a:pt x="168" y="44"/>
                  <a:pt x="168" y="44"/>
                </a:cubicBezTo>
                <a:cubicBezTo>
                  <a:pt x="195" y="44"/>
                  <a:pt x="195" y="44"/>
                  <a:pt x="195" y="44"/>
                </a:cubicBezTo>
                <a:cubicBezTo>
                  <a:pt x="195" y="37"/>
                  <a:pt x="195" y="37"/>
                  <a:pt x="195" y="37"/>
                </a:cubicBezTo>
                <a:cubicBezTo>
                  <a:pt x="190" y="37"/>
                  <a:pt x="186" y="33"/>
                  <a:pt x="186" y="28"/>
                </a:cubicBezTo>
                <a:cubicBezTo>
                  <a:pt x="186" y="24"/>
                  <a:pt x="190" y="20"/>
                  <a:pt x="195" y="20"/>
                </a:cubicBezTo>
                <a:cubicBezTo>
                  <a:pt x="195" y="9"/>
                  <a:pt x="195" y="9"/>
                  <a:pt x="195" y="9"/>
                </a:cubicBezTo>
                <a:cubicBezTo>
                  <a:pt x="187" y="6"/>
                  <a:pt x="178" y="4"/>
                  <a:pt x="168" y="3"/>
                </a:cubicBezTo>
                <a:cubicBezTo>
                  <a:pt x="168" y="21"/>
                  <a:pt x="168" y="21"/>
                  <a:pt x="168" y="21"/>
                </a:cubicBezTo>
                <a:cubicBezTo>
                  <a:pt x="169" y="20"/>
                  <a:pt x="170" y="20"/>
                  <a:pt x="171" y="20"/>
                </a:cubicBezTo>
                <a:close/>
                <a:moveTo>
                  <a:pt x="195" y="50"/>
                </a:moveTo>
                <a:cubicBezTo>
                  <a:pt x="195" y="70"/>
                  <a:pt x="195" y="70"/>
                  <a:pt x="195" y="70"/>
                </a:cubicBezTo>
                <a:cubicBezTo>
                  <a:pt x="168" y="70"/>
                  <a:pt x="168" y="70"/>
                  <a:pt x="168" y="70"/>
                </a:cubicBezTo>
                <a:cubicBezTo>
                  <a:pt x="168" y="50"/>
                  <a:pt x="168" y="50"/>
                  <a:pt x="168" y="50"/>
                </a:cubicBezTo>
                <a:cubicBezTo>
                  <a:pt x="195" y="50"/>
                  <a:pt x="195" y="50"/>
                  <a:pt x="195" y="50"/>
                </a:cubicBezTo>
                <a:close/>
                <a:moveTo>
                  <a:pt x="195" y="120"/>
                </a:moveTo>
                <a:cubicBezTo>
                  <a:pt x="195" y="171"/>
                  <a:pt x="195" y="171"/>
                  <a:pt x="195" y="171"/>
                </a:cubicBezTo>
                <a:cubicBezTo>
                  <a:pt x="193" y="173"/>
                  <a:pt x="192" y="176"/>
                  <a:pt x="192" y="180"/>
                </a:cubicBezTo>
                <a:cubicBezTo>
                  <a:pt x="192" y="183"/>
                  <a:pt x="193" y="186"/>
                  <a:pt x="195" y="188"/>
                </a:cubicBezTo>
                <a:cubicBezTo>
                  <a:pt x="195" y="220"/>
                  <a:pt x="195" y="220"/>
                  <a:pt x="195" y="220"/>
                </a:cubicBezTo>
                <a:cubicBezTo>
                  <a:pt x="168" y="220"/>
                  <a:pt x="168" y="220"/>
                  <a:pt x="168" y="220"/>
                </a:cubicBezTo>
                <a:cubicBezTo>
                  <a:pt x="168" y="120"/>
                  <a:pt x="168" y="120"/>
                  <a:pt x="168" y="120"/>
                </a:cubicBezTo>
                <a:cubicBezTo>
                  <a:pt x="195" y="120"/>
                  <a:pt x="195" y="120"/>
                  <a:pt x="195" y="120"/>
                </a:cubicBezTo>
                <a:close/>
                <a:moveTo>
                  <a:pt x="195" y="232"/>
                </a:moveTo>
                <a:cubicBezTo>
                  <a:pt x="195" y="257"/>
                  <a:pt x="195" y="257"/>
                  <a:pt x="195" y="257"/>
                </a:cubicBezTo>
                <a:cubicBezTo>
                  <a:pt x="193" y="254"/>
                  <a:pt x="192" y="252"/>
                  <a:pt x="192" y="249"/>
                </a:cubicBezTo>
                <a:cubicBezTo>
                  <a:pt x="192" y="232"/>
                  <a:pt x="192" y="232"/>
                  <a:pt x="192" y="232"/>
                </a:cubicBezTo>
                <a:lnTo>
                  <a:pt x="195" y="232"/>
                </a:lnTo>
                <a:close/>
                <a:moveTo>
                  <a:pt x="168" y="36"/>
                </a:moveTo>
                <a:cubicBezTo>
                  <a:pt x="165" y="35"/>
                  <a:pt x="162" y="32"/>
                  <a:pt x="162" y="28"/>
                </a:cubicBezTo>
                <a:cubicBezTo>
                  <a:pt x="162" y="25"/>
                  <a:pt x="165" y="22"/>
                  <a:pt x="168" y="21"/>
                </a:cubicBezTo>
                <a:cubicBezTo>
                  <a:pt x="168" y="3"/>
                  <a:pt x="168" y="3"/>
                  <a:pt x="168" y="3"/>
                </a:cubicBezTo>
                <a:cubicBezTo>
                  <a:pt x="157" y="1"/>
                  <a:pt x="144" y="0"/>
                  <a:pt x="131" y="0"/>
                </a:cubicBezTo>
                <a:cubicBezTo>
                  <a:pt x="130" y="0"/>
                  <a:pt x="130" y="0"/>
                  <a:pt x="130" y="0"/>
                </a:cubicBezTo>
                <a:cubicBezTo>
                  <a:pt x="130" y="44"/>
                  <a:pt x="130" y="44"/>
                  <a:pt x="130" y="44"/>
                </a:cubicBezTo>
                <a:cubicBezTo>
                  <a:pt x="168" y="44"/>
                  <a:pt x="168" y="44"/>
                  <a:pt x="168" y="44"/>
                </a:cubicBezTo>
                <a:cubicBezTo>
                  <a:pt x="168" y="36"/>
                  <a:pt x="168" y="36"/>
                  <a:pt x="168" y="36"/>
                </a:cubicBezTo>
                <a:close/>
                <a:moveTo>
                  <a:pt x="168" y="50"/>
                </a:moveTo>
                <a:cubicBezTo>
                  <a:pt x="168" y="70"/>
                  <a:pt x="168" y="70"/>
                  <a:pt x="168" y="70"/>
                </a:cubicBezTo>
                <a:cubicBezTo>
                  <a:pt x="135" y="70"/>
                  <a:pt x="135" y="70"/>
                  <a:pt x="135" y="70"/>
                </a:cubicBezTo>
                <a:cubicBezTo>
                  <a:pt x="135" y="120"/>
                  <a:pt x="135" y="120"/>
                  <a:pt x="135" y="120"/>
                </a:cubicBezTo>
                <a:cubicBezTo>
                  <a:pt x="168" y="120"/>
                  <a:pt x="168" y="120"/>
                  <a:pt x="168" y="120"/>
                </a:cubicBezTo>
                <a:cubicBezTo>
                  <a:pt x="168" y="220"/>
                  <a:pt x="168" y="220"/>
                  <a:pt x="168" y="220"/>
                </a:cubicBezTo>
                <a:cubicBezTo>
                  <a:pt x="130" y="220"/>
                  <a:pt x="130" y="220"/>
                  <a:pt x="130" y="220"/>
                </a:cubicBezTo>
                <a:cubicBezTo>
                  <a:pt x="130" y="198"/>
                  <a:pt x="130" y="198"/>
                  <a:pt x="130" y="198"/>
                </a:cubicBezTo>
                <a:cubicBezTo>
                  <a:pt x="167" y="198"/>
                  <a:pt x="167" y="198"/>
                  <a:pt x="167" y="198"/>
                </a:cubicBezTo>
                <a:cubicBezTo>
                  <a:pt x="167" y="187"/>
                  <a:pt x="167" y="187"/>
                  <a:pt x="167" y="187"/>
                </a:cubicBezTo>
                <a:cubicBezTo>
                  <a:pt x="130" y="187"/>
                  <a:pt x="130" y="187"/>
                  <a:pt x="130" y="187"/>
                </a:cubicBezTo>
                <a:cubicBezTo>
                  <a:pt x="130" y="179"/>
                  <a:pt x="130" y="179"/>
                  <a:pt x="130" y="179"/>
                </a:cubicBezTo>
                <a:cubicBezTo>
                  <a:pt x="167" y="179"/>
                  <a:pt x="167" y="179"/>
                  <a:pt x="167" y="179"/>
                </a:cubicBezTo>
                <a:cubicBezTo>
                  <a:pt x="167" y="167"/>
                  <a:pt x="167" y="167"/>
                  <a:pt x="167" y="167"/>
                </a:cubicBezTo>
                <a:cubicBezTo>
                  <a:pt x="130" y="167"/>
                  <a:pt x="130" y="167"/>
                  <a:pt x="130" y="167"/>
                </a:cubicBezTo>
                <a:cubicBezTo>
                  <a:pt x="130" y="159"/>
                  <a:pt x="130" y="159"/>
                  <a:pt x="130" y="159"/>
                </a:cubicBezTo>
                <a:cubicBezTo>
                  <a:pt x="167" y="159"/>
                  <a:pt x="167" y="159"/>
                  <a:pt x="167" y="159"/>
                </a:cubicBezTo>
                <a:cubicBezTo>
                  <a:pt x="167" y="147"/>
                  <a:pt x="167" y="147"/>
                  <a:pt x="167" y="147"/>
                </a:cubicBezTo>
                <a:cubicBezTo>
                  <a:pt x="130" y="147"/>
                  <a:pt x="130" y="147"/>
                  <a:pt x="130" y="147"/>
                </a:cubicBezTo>
                <a:cubicBezTo>
                  <a:pt x="130" y="50"/>
                  <a:pt x="130" y="50"/>
                  <a:pt x="130" y="50"/>
                </a:cubicBezTo>
                <a:lnTo>
                  <a:pt x="168" y="50"/>
                </a:lnTo>
                <a:close/>
                <a:moveTo>
                  <a:pt x="130" y="0"/>
                </a:moveTo>
                <a:cubicBezTo>
                  <a:pt x="130" y="44"/>
                  <a:pt x="130" y="44"/>
                  <a:pt x="130" y="44"/>
                </a:cubicBezTo>
                <a:cubicBezTo>
                  <a:pt x="93" y="44"/>
                  <a:pt x="93" y="44"/>
                  <a:pt x="93" y="44"/>
                </a:cubicBezTo>
                <a:cubicBezTo>
                  <a:pt x="93" y="36"/>
                  <a:pt x="93" y="36"/>
                  <a:pt x="93" y="36"/>
                </a:cubicBezTo>
                <a:cubicBezTo>
                  <a:pt x="96" y="35"/>
                  <a:pt x="99" y="32"/>
                  <a:pt x="99" y="28"/>
                </a:cubicBezTo>
                <a:cubicBezTo>
                  <a:pt x="99" y="25"/>
                  <a:pt x="96" y="22"/>
                  <a:pt x="93" y="21"/>
                </a:cubicBezTo>
                <a:cubicBezTo>
                  <a:pt x="93" y="3"/>
                  <a:pt x="93" y="3"/>
                  <a:pt x="93" y="3"/>
                </a:cubicBezTo>
                <a:cubicBezTo>
                  <a:pt x="104" y="1"/>
                  <a:pt x="117" y="0"/>
                  <a:pt x="130" y="0"/>
                </a:cubicBezTo>
                <a:close/>
                <a:moveTo>
                  <a:pt x="130" y="50"/>
                </a:moveTo>
                <a:cubicBezTo>
                  <a:pt x="130" y="147"/>
                  <a:pt x="130" y="147"/>
                  <a:pt x="130" y="147"/>
                </a:cubicBezTo>
                <a:cubicBezTo>
                  <a:pt x="93" y="147"/>
                  <a:pt x="93" y="147"/>
                  <a:pt x="93" y="147"/>
                </a:cubicBezTo>
                <a:cubicBezTo>
                  <a:pt x="93" y="120"/>
                  <a:pt x="93" y="120"/>
                  <a:pt x="93" y="120"/>
                </a:cubicBezTo>
                <a:cubicBezTo>
                  <a:pt x="126" y="120"/>
                  <a:pt x="126" y="120"/>
                  <a:pt x="126" y="120"/>
                </a:cubicBezTo>
                <a:cubicBezTo>
                  <a:pt x="126" y="70"/>
                  <a:pt x="126" y="70"/>
                  <a:pt x="126" y="70"/>
                </a:cubicBezTo>
                <a:cubicBezTo>
                  <a:pt x="93" y="70"/>
                  <a:pt x="93" y="70"/>
                  <a:pt x="93" y="70"/>
                </a:cubicBezTo>
                <a:cubicBezTo>
                  <a:pt x="93" y="50"/>
                  <a:pt x="93" y="50"/>
                  <a:pt x="93" y="50"/>
                </a:cubicBezTo>
                <a:cubicBezTo>
                  <a:pt x="130" y="50"/>
                  <a:pt x="130" y="50"/>
                  <a:pt x="130" y="50"/>
                </a:cubicBezTo>
                <a:close/>
                <a:moveTo>
                  <a:pt x="130" y="159"/>
                </a:moveTo>
                <a:cubicBezTo>
                  <a:pt x="130" y="167"/>
                  <a:pt x="130" y="167"/>
                  <a:pt x="130" y="167"/>
                </a:cubicBezTo>
                <a:cubicBezTo>
                  <a:pt x="93" y="167"/>
                  <a:pt x="93" y="167"/>
                  <a:pt x="93" y="167"/>
                </a:cubicBezTo>
                <a:cubicBezTo>
                  <a:pt x="93" y="159"/>
                  <a:pt x="93" y="159"/>
                  <a:pt x="93" y="159"/>
                </a:cubicBezTo>
                <a:cubicBezTo>
                  <a:pt x="130" y="159"/>
                  <a:pt x="130" y="159"/>
                  <a:pt x="130" y="159"/>
                </a:cubicBezTo>
                <a:close/>
                <a:moveTo>
                  <a:pt x="130" y="179"/>
                </a:moveTo>
                <a:cubicBezTo>
                  <a:pt x="130" y="187"/>
                  <a:pt x="130" y="187"/>
                  <a:pt x="130" y="187"/>
                </a:cubicBezTo>
                <a:cubicBezTo>
                  <a:pt x="93" y="187"/>
                  <a:pt x="93" y="187"/>
                  <a:pt x="93" y="187"/>
                </a:cubicBezTo>
                <a:cubicBezTo>
                  <a:pt x="93" y="179"/>
                  <a:pt x="93" y="179"/>
                  <a:pt x="93" y="179"/>
                </a:cubicBezTo>
                <a:cubicBezTo>
                  <a:pt x="130" y="179"/>
                  <a:pt x="130" y="179"/>
                  <a:pt x="130" y="179"/>
                </a:cubicBezTo>
                <a:close/>
                <a:moveTo>
                  <a:pt x="130" y="198"/>
                </a:moveTo>
                <a:cubicBezTo>
                  <a:pt x="130" y="220"/>
                  <a:pt x="130" y="220"/>
                  <a:pt x="130" y="220"/>
                </a:cubicBezTo>
                <a:cubicBezTo>
                  <a:pt x="93" y="220"/>
                  <a:pt x="93" y="220"/>
                  <a:pt x="93" y="220"/>
                </a:cubicBezTo>
                <a:cubicBezTo>
                  <a:pt x="93" y="198"/>
                  <a:pt x="93" y="198"/>
                  <a:pt x="93" y="198"/>
                </a:cubicBezTo>
                <a:lnTo>
                  <a:pt x="130" y="198"/>
                </a:lnTo>
                <a:close/>
                <a:moveTo>
                  <a:pt x="93" y="3"/>
                </a:moveTo>
                <a:cubicBezTo>
                  <a:pt x="93" y="21"/>
                  <a:pt x="93" y="21"/>
                  <a:pt x="93" y="21"/>
                </a:cubicBezTo>
                <a:cubicBezTo>
                  <a:pt x="92" y="20"/>
                  <a:pt x="92" y="20"/>
                  <a:pt x="91" y="20"/>
                </a:cubicBezTo>
                <a:cubicBezTo>
                  <a:pt x="86" y="20"/>
                  <a:pt x="83" y="24"/>
                  <a:pt x="83" y="28"/>
                </a:cubicBezTo>
                <a:cubicBezTo>
                  <a:pt x="83" y="33"/>
                  <a:pt x="86" y="37"/>
                  <a:pt x="91" y="37"/>
                </a:cubicBezTo>
                <a:cubicBezTo>
                  <a:pt x="92" y="37"/>
                  <a:pt x="92" y="37"/>
                  <a:pt x="93" y="36"/>
                </a:cubicBezTo>
                <a:cubicBezTo>
                  <a:pt x="93" y="44"/>
                  <a:pt x="93" y="44"/>
                  <a:pt x="93" y="44"/>
                </a:cubicBezTo>
                <a:cubicBezTo>
                  <a:pt x="67" y="44"/>
                  <a:pt x="67" y="44"/>
                  <a:pt x="67" y="44"/>
                </a:cubicBezTo>
                <a:cubicBezTo>
                  <a:pt x="67" y="37"/>
                  <a:pt x="67" y="37"/>
                  <a:pt x="67" y="37"/>
                </a:cubicBezTo>
                <a:cubicBezTo>
                  <a:pt x="71" y="37"/>
                  <a:pt x="75" y="33"/>
                  <a:pt x="75" y="28"/>
                </a:cubicBezTo>
                <a:cubicBezTo>
                  <a:pt x="75" y="24"/>
                  <a:pt x="71" y="20"/>
                  <a:pt x="67" y="20"/>
                </a:cubicBezTo>
                <a:cubicBezTo>
                  <a:pt x="67" y="9"/>
                  <a:pt x="67" y="9"/>
                  <a:pt x="67" y="9"/>
                </a:cubicBezTo>
                <a:cubicBezTo>
                  <a:pt x="75" y="6"/>
                  <a:pt x="84" y="4"/>
                  <a:pt x="93" y="3"/>
                </a:cubicBezTo>
                <a:close/>
                <a:moveTo>
                  <a:pt x="93" y="50"/>
                </a:moveTo>
                <a:cubicBezTo>
                  <a:pt x="93" y="70"/>
                  <a:pt x="93" y="70"/>
                  <a:pt x="93" y="70"/>
                </a:cubicBezTo>
                <a:cubicBezTo>
                  <a:pt x="67" y="70"/>
                  <a:pt x="67" y="70"/>
                  <a:pt x="67" y="70"/>
                </a:cubicBezTo>
                <a:cubicBezTo>
                  <a:pt x="67" y="50"/>
                  <a:pt x="67" y="50"/>
                  <a:pt x="67" y="50"/>
                </a:cubicBezTo>
                <a:cubicBezTo>
                  <a:pt x="93" y="50"/>
                  <a:pt x="93" y="50"/>
                  <a:pt x="93" y="50"/>
                </a:cubicBezTo>
                <a:close/>
                <a:moveTo>
                  <a:pt x="93" y="120"/>
                </a:moveTo>
                <a:cubicBezTo>
                  <a:pt x="93" y="147"/>
                  <a:pt x="93" y="147"/>
                  <a:pt x="93" y="147"/>
                </a:cubicBezTo>
                <a:cubicBezTo>
                  <a:pt x="92" y="147"/>
                  <a:pt x="92" y="147"/>
                  <a:pt x="92" y="147"/>
                </a:cubicBezTo>
                <a:cubicBezTo>
                  <a:pt x="92" y="159"/>
                  <a:pt x="92" y="159"/>
                  <a:pt x="92" y="159"/>
                </a:cubicBezTo>
                <a:cubicBezTo>
                  <a:pt x="93" y="159"/>
                  <a:pt x="93" y="159"/>
                  <a:pt x="93" y="159"/>
                </a:cubicBezTo>
                <a:cubicBezTo>
                  <a:pt x="93" y="167"/>
                  <a:pt x="93" y="167"/>
                  <a:pt x="93" y="167"/>
                </a:cubicBezTo>
                <a:cubicBezTo>
                  <a:pt x="92" y="167"/>
                  <a:pt x="92" y="167"/>
                  <a:pt x="92" y="167"/>
                </a:cubicBezTo>
                <a:cubicBezTo>
                  <a:pt x="92" y="179"/>
                  <a:pt x="92" y="179"/>
                  <a:pt x="92" y="179"/>
                </a:cubicBezTo>
                <a:cubicBezTo>
                  <a:pt x="93" y="179"/>
                  <a:pt x="93" y="179"/>
                  <a:pt x="93" y="179"/>
                </a:cubicBezTo>
                <a:cubicBezTo>
                  <a:pt x="93" y="187"/>
                  <a:pt x="93" y="187"/>
                  <a:pt x="93" y="187"/>
                </a:cubicBezTo>
                <a:cubicBezTo>
                  <a:pt x="92" y="187"/>
                  <a:pt x="92" y="187"/>
                  <a:pt x="92" y="187"/>
                </a:cubicBezTo>
                <a:cubicBezTo>
                  <a:pt x="92" y="198"/>
                  <a:pt x="92" y="198"/>
                  <a:pt x="92" y="198"/>
                </a:cubicBezTo>
                <a:cubicBezTo>
                  <a:pt x="93" y="198"/>
                  <a:pt x="93" y="198"/>
                  <a:pt x="93" y="198"/>
                </a:cubicBezTo>
                <a:cubicBezTo>
                  <a:pt x="93" y="220"/>
                  <a:pt x="93" y="220"/>
                  <a:pt x="93" y="220"/>
                </a:cubicBezTo>
                <a:cubicBezTo>
                  <a:pt x="67" y="220"/>
                  <a:pt x="67" y="220"/>
                  <a:pt x="67" y="220"/>
                </a:cubicBezTo>
                <a:cubicBezTo>
                  <a:pt x="67" y="188"/>
                  <a:pt x="67" y="188"/>
                  <a:pt x="67" y="188"/>
                </a:cubicBezTo>
                <a:cubicBezTo>
                  <a:pt x="68" y="186"/>
                  <a:pt x="69" y="183"/>
                  <a:pt x="69" y="180"/>
                </a:cubicBezTo>
                <a:cubicBezTo>
                  <a:pt x="69" y="176"/>
                  <a:pt x="68" y="173"/>
                  <a:pt x="67" y="171"/>
                </a:cubicBezTo>
                <a:cubicBezTo>
                  <a:pt x="67" y="120"/>
                  <a:pt x="67" y="120"/>
                  <a:pt x="67" y="120"/>
                </a:cubicBezTo>
                <a:cubicBezTo>
                  <a:pt x="93" y="120"/>
                  <a:pt x="93" y="120"/>
                  <a:pt x="93" y="120"/>
                </a:cubicBezTo>
                <a:close/>
                <a:moveTo>
                  <a:pt x="67" y="257"/>
                </a:moveTo>
                <a:cubicBezTo>
                  <a:pt x="67" y="232"/>
                  <a:pt x="67" y="232"/>
                  <a:pt x="67" y="232"/>
                </a:cubicBezTo>
                <a:cubicBezTo>
                  <a:pt x="69" y="232"/>
                  <a:pt x="69" y="232"/>
                  <a:pt x="69" y="232"/>
                </a:cubicBezTo>
                <a:cubicBezTo>
                  <a:pt x="69" y="249"/>
                  <a:pt x="69" y="249"/>
                  <a:pt x="69" y="249"/>
                </a:cubicBezTo>
                <a:cubicBezTo>
                  <a:pt x="69" y="252"/>
                  <a:pt x="68" y="254"/>
                  <a:pt x="67" y="257"/>
                </a:cubicBezTo>
                <a:close/>
                <a:moveTo>
                  <a:pt x="67" y="9"/>
                </a:moveTo>
                <a:cubicBezTo>
                  <a:pt x="67" y="20"/>
                  <a:pt x="67" y="20"/>
                  <a:pt x="67" y="20"/>
                </a:cubicBezTo>
                <a:cubicBezTo>
                  <a:pt x="62" y="20"/>
                  <a:pt x="58" y="24"/>
                  <a:pt x="58" y="28"/>
                </a:cubicBezTo>
                <a:cubicBezTo>
                  <a:pt x="58" y="33"/>
                  <a:pt x="62" y="37"/>
                  <a:pt x="67" y="37"/>
                </a:cubicBezTo>
                <a:cubicBezTo>
                  <a:pt x="67" y="44"/>
                  <a:pt x="67" y="44"/>
                  <a:pt x="67" y="44"/>
                </a:cubicBezTo>
                <a:cubicBezTo>
                  <a:pt x="52" y="44"/>
                  <a:pt x="52" y="44"/>
                  <a:pt x="52" y="44"/>
                </a:cubicBezTo>
                <a:cubicBezTo>
                  <a:pt x="52" y="15"/>
                  <a:pt x="52" y="15"/>
                  <a:pt x="52" y="15"/>
                </a:cubicBezTo>
                <a:cubicBezTo>
                  <a:pt x="56" y="13"/>
                  <a:pt x="61" y="11"/>
                  <a:pt x="67" y="9"/>
                </a:cubicBezTo>
                <a:close/>
                <a:moveTo>
                  <a:pt x="67" y="50"/>
                </a:moveTo>
                <a:cubicBezTo>
                  <a:pt x="67" y="70"/>
                  <a:pt x="67" y="70"/>
                  <a:pt x="67" y="70"/>
                </a:cubicBezTo>
                <a:cubicBezTo>
                  <a:pt x="60" y="70"/>
                  <a:pt x="60" y="70"/>
                  <a:pt x="60" y="70"/>
                </a:cubicBezTo>
                <a:cubicBezTo>
                  <a:pt x="60" y="120"/>
                  <a:pt x="60" y="120"/>
                  <a:pt x="60" y="120"/>
                </a:cubicBezTo>
                <a:cubicBezTo>
                  <a:pt x="67" y="120"/>
                  <a:pt x="67" y="120"/>
                  <a:pt x="67" y="120"/>
                </a:cubicBezTo>
                <a:cubicBezTo>
                  <a:pt x="67" y="171"/>
                  <a:pt x="67" y="171"/>
                  <a:pt x="67" y="171"/>
                </a:cubicBezTo>
                <a:cubicBezTo>
                  <a:pt x="64" y="166"/>
                  <a:pt x="58" y="162"/>
                  <a:pt x="52" y="162"/>
                </a:cubicBezTo>
                <a:cubicBezTo>
                  <a:pt x="52" y="50"/>
                  <a:pt x="52" y="50"/>
                  <a:pt x="52" y="50"/>
                </a:cubicBezTo>
                <a:cubicBezTo>
                  <a:pt x="67" y="50"/>
                  <a:pt x="67" y="50"/>
                  <a:pt x="67" y="50"/>
                </a:cubicBezTo>
                <a:close/>
                <a:moveTo>
                  <a:pt x="67" y="188"/>
                </a:moveTo>
                <a:cubicBezTo>
                  <a:pt x="67" y="220"/>
                  <a:pt x="67" y="220"/>
                  <a:pt x="67" y="220"/>
                </a:cubicBezTo>
                <a:cubicBezTo>
                  <a:pt x="52" y="220"/>
                  <a:pt x="52" y="220"/>
                  <a:pt x="52" y="220"/>
                </a:cubicBezTo>
                <a:cubicBezTo>
                  <a:pt x="52" y="197"/>
                  <a:pt x="52" y="197"/>
                  <a:pt x="52" y="197"/>
                </a:cubicBezTo>
                <a:cubicBezTo>
                  <a:pt x="58" y="197"/>
                  <a:pt x="64" y="193"/>
                  <a:pt x="67" y="188"/>
                </a:cubicBezTo>
                <a:close/>
                <a:moveTo>
                  <a:pt x="67" y="232"/>
                </a:moveTo>
                <a:cubicBezTo>
                  <a:pt x="67" y="257"/>
                  <a:pt x="67" y="257"/>
                  <a:pt x="67" y="257"/>
                </a:cubicBezTo>
                <a:cubicBezTo>
                  <a:pt x="64" y="260"/>
                  <a:pt x="60" y="262"/>
                  <a:pt x="56" y="262"/>
                </a:cubicBezTo>
                <a:cubicBezTo>
                  <a:pt x="52" y="262"/>
                  <a:pt x="52" y="262"/>
                  <a:pt x="52" y="262"/>
                </a:cubicBezTo>
                <a:cubicBezTo>
                  <a:pt x="52" y="232"/>
                  <a:pt x="52" y="232"/>
                  <a:pt x="52" y="232"/>
                </a:cubicBezTo>
                <a:lnTo>
                  <a:pt x="67" y="232"/>
                </a:lnTo>
                <a:close/>
                <a:moveTo>
                  <a:pt x="52" y="15"/>
                </a:moveTo>
                <a:cubicBezTo>
                  <a:pt x="52" y="44"/>
                  <a:pt x="52" y="44"/>
                  <a:pt x="52" y="44"/>
                </a:cubicBezTo>
                <a:cubicBezTo>
                  <a:pt x="27" y="44"/>
                  <a:pt x="27" y="44"/>
                  <a:pt x="27" y="44"/>
                </a:cubicBezTo>
                <a:cubicBezTo>
                  <a:pt x="27" y="33"/>
                  <a:pt x="36" y="23"/>
                  <a:pt x="52" y="15"/>
                </a:cubicBezTo>
                <a:close/>
                <a:moveTo>
                  <a:pt x="52" y="50"/>
                </a:moveTo>
                <a:cubicBezTo>
                  <a:pt x="52" y="162"/>
                  <a:pt x="52" y="162"/>
                  <a:pt x="52" y="162"/>
                </a:cubicBezTo>
                <a:cubicBezTo>
                  <a:pt x="42" y="162"/>
                  <a:pt x="35" y="170"/>
                  <a:pt x="35" y="180"/>
                </a:cubicBezTo>
                <a:cubicBezTo>
                  <a:pt x="35" y="189"/>
                  <a:pt x="42" y="197"/>
                  <a:pt x="52" y="197"/>
                </a:cubicBezTo>
                <a:cubicBezTo>
                  <a:pt x="52" y="220"/>
                  <a:pt x="52" y="220"/>
                  <a:pt x="52" y="220"/>
                </a:cubicBezTo>
                <a:cubicBezTo>
                  <a:pt x="12" y="220"/>
                  <a:pt x="12" y="220"/>
                  <a:pt x="12" y="220"/>
                </a:cubicBezTo>
                <a:cubicBezTo>
                  <a:pt x="12" y="154"/>
                  <a:pt x="12" y="154"/>
                  <a:pt x="12" y="154"/>
                </a:cubicBezTo>
                <a:cubicBezTo>
                  <a:pt x="15" y="150"/>
                  <a:pt x="21" y="146"/>
                  <a:pt x="27" y="146"/>
                </a:cubicBezTo>
                <a:cubicBezTo>
                  <a:pt x="27" y="50"/>
                  <a:pt x="27" y="50"/>
                  <a:pt x="27" y="50"/>
                </a:cubicBezTo>
                <a:cubicBezTo>
                  <a:pt x="52" y="50"/>
                  <a:pt x="52" y="50"/>
                  <a:pt x="52" y="50"/>
                </a:cubicBezTo>
                <a:close/>
                <a:moveTo>
                  <a:pt x="52" y="232"/>
                </a:moveTo>
                <a:cubicBezTo>
                  <a:pt x="52" y="262"/>
                  <a:pt x="52" y="262"/>
                  <a:pt x="52" y="262"/>
                </a:cubicBezTo>
                <a:cubicBezTo>
                  <a:pt x="48" y="262"/>
                  <a:pt x="48" y="262"/>
                  <a:pt x="48" y="262"/>
                </a:cubicBezTo>
                <a:cubicBezTo>
                  <a:pt x="41" y="262"/>
                  <a:pt x="35" y="257"/>
                  <a:pt x="35" y="249"/>
                </a:cubicBezTo>
                <a:cubicBezTo>
                  <a:pt x="35" y="232"/>
                  <a:pt x="35" y="232"/>
                  <a:pt x="35" y="232"/>
                </a:cubicBezTo>
                <a:cubicBezTo>
                  <a:pt x="52" y="232"/>
                  <a:pt x="52" y="232"/>
                  <a:pt x="52" y="232"/>
                </a:cubicBezTo>
                <a:close/>
                <a:moveTo>
                  <a:pt x="12" y="114"/>
                </a:moveTo>
                <a:cubicBezTo>
                  <a:pt x="14" y="114"/>
                  <a:pt x="15" y="112"/>
                  <a:pt x="15" y="110"/>
                </a:cubicBezTo>
                <a:cubicBezTo>
                  <a:pt x="15" y="76"/>
                  <a:pt x="15" y="76"/>
                  <a:pt x="15" y="76"/>
                </a:cubicBezTo>
                <a:cubicBezTo>
                  <a:pt x="15" y="74"/>
                  <a:pt x="14" y="71"/>
                  <a:pt x="12" y="70"/>
                </a:cubicBezTo>
                <a:lnTo>
                  <a:pt x="12" y="114"/>
                </a:lnTo>
                <a:close/>
                <a:moveTo>
                  <a:pt x="12" y="70"/>
                </a:moveTo>
                <a:cubicBezTo>
                  <a:pt x="12" y="114"/>
                  <a:pt x="12" y="114"/>
                  <a:pt x="12" y="114"/>
                </a:cubicBezTo>
                <a:cubicBezTo>
                  <a:pt x="12" y="114"/>
                  <a:pt x="11" y="114"/>
                  <a:pt x="11" y="113"/>
                </a:cubicBezTo>
                <a:cubicBezTo>
                  <a:pt x="4" y="111"/>
                  <a:pt x="4" y="111"/>
                  <a:pt x="4" y="111"/>
                </a:cubicBezTo>
                <a:cubicBezTo>
                  <a:pt x="2" y="110"/>
                  <a:pt x="0" y="107"/>
                  <a:pt x="0" y="104"/>
                </a:cubicBezTo>
                <a:cubicBezTo>
                  <a:pt x="0" y="70"/>
                  <a:pt x="0" y="70"/>
                  <a:pt x="0" y="70"/>
                </a:cubicBezTo>
                <a:cubicBezTo>
                  <a:pt x="0" y="67"/>
                  <a:pt x="2" y="66"/>
                  <a:pt x="4" y="67"/>
                </a:cubicBezTo>
                <a:cubicBezTo>
                  <a:pt x="11" y="69"/>
                  <a:pt x="11" y="69"/>
                  <a:pt x="11" y="69"/>
                </a:cubicBezTo>
                <a:cubicBezTo>
                  <a:pt x="11" y="70"/>
                  <a:pt x="12" y="70"/>
                  <a:pt x="12" y="70"/>
                </a:cubicBezTo>
                <a:close/>
                <a:moveTo>
                  <a:pt x="12" y="154"/>
                </a:moveTo>
                <a:cubicBezTo>
                  <a:pt x="12" y="220"/>
                  <a:pt x="12" y="220"/>
                  <a:pt x="12" y="220"/>
                </a:cubicBezTo>
                <a:cubicBezTo>
                  <a:pt x="9" y="220"/>
                  <a:pt x="9" y="220"/>
                  <a:pt x="9" y="220"/>
                </a:cubicBezTo>
                <a:cubicBezTo>
                  <a:pt x="9" y="164"/>
                  <a:pt x="9" y="164"/>
                  <a:pt x="9" y="164"/>
                </a:cubicBezTo>
                <a:cubicBezTo>
                  <a:pt x="9" y="160"/>
                  <a:pt x="10" y="157"/>
                  <a:pt x="12" y="154"/>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6" name="Freeform 76"/>
          <p:cNvSpPr>
            <a:spLocks noEditPoints="1"/>
          </p:cNvSpPr>
          <p:nvPr/>
        </p:nvSpPr>
        <p:spPr bwMode="auto">
          <a:xfrm>
            <a:off x="5918487" y="2264192"/>
            <a:ext cx="482078" cy="365427"/>
          </a:xfrm>
          <a:custGeom>
            <a:avLst/>
            <a:gdLst>
              <a:gd name="T0" fmla="*/ 271 w 295"/>
              <a:gd name="T1" fmla="*/ 0 h 224"/>
              <a:gd name="T2" fmla="*/ 277 w 295"/>
              <a:gd name="T3" fmla="*/ 35 h 224"/>
              <a:gd name="T4" fmla="*/ 224 w 295"/>
              <a:gd name="T5" fmla="*/ 224 h 224"/>
              <a:gd name="T6" fmla="*/ 248 w 295"/>
              <a:gd name="T7" fmla="*/ 188 h 224"/>
              <a:gd name="T8" fmla="*/ 249 w 295"/>
              <a:gd name="T9" fmla="*/ 29 h 224"/>
              <a:gd name="T10" fmla="*/ 224 w 295"/>
              <a:gd name="T11" fmla="*/ 194 h 224"/>
              <a:gd name="T12" fmla="*/ 224 w 295"/>
              <a:gd name="T13" fmla="*/ 16 h 224"/>
              <a:gd name="T14" fmla="*/ 224 w 295"/>
              <a:gd name="T15" fmla="*/ 208 h 224"/>
              <a:gd name="T16" fmla="*/ 224 w 295"/>
              <a:gd name="T17" fmla="*/ 179 h 224"/>
              <a:gd name="T18" fmla="*/ 224 w 295"/>
              <a:gd name="T19" fmla="*/ 194 h 224"/>
              <a:gd name="T20" fmla="*/ 201 w 295"/>
              <a:gd name="T21" fmla="*/ 128 h 224"/>
              <a:gd name="T22" fmla="*/ 203 w 295"/>
              <a:gd name="T23" fmla="*/ 98 h 224"/>
              <a:gd name="T24" fmla="*/ 195 w 295"/>
              <a:gd name="T25" fmla="*/ 67 h 224"/>
              <a:gd name="T26" fmla="*/ 187 w 295"/>
              <a:gd name="T27" fmla="*/ 128 h 224"/>
              <a:gd name="T28" fmla="*/ 187 w 295"/>
              <a:gd name="T29" fmla="*/ 100 h 224"/>
              <a:gd name="T30" fmla="*/ 190 w 295"/>
              <a:gd name="T31" fmla="*/ 75 h 224"/>
              <a:gd name="T32" fmla="*/ 187 w 295"/>
              <a:gd name="T33" fmla="*/ 0 h 224"/>
              <a:gd name="T34" fmla="*/ 187 w 295"/>
              <a:gd name="T35" fmla="*/ 0 h 224"/>
              <a:gd name="T36" fmla="*/ 147 w 295"/>
              <a:gd name="T37" fmla="*/ 208 h 224"/>
              <a:gd name="T38" fmla="*/ 182 w 295"/>
              <a:gd name="T39" fmla="*/ 67 h 224"/>
              <a:gd name="T40" fmla="*/ 168 w 295"/>
              <a:gd name="T41" fmla="*/ 109 h 224"/>
              <a:gd name="T42" fmla="*/ 187 w 295"/>
              <a:gd name="T43" fmla="*/ 194 h 224"/>
              <a:gd name="T44" fmla="*/ 148 w 295"/>
              <a:gd name="T45" fmla="*/ 125 h 224"/>
              <a:gd name="T46" fmla="*/ 147 w 295"/>
              <a:gd name="T47" fmla="*/ 106 h 224"/>
              <a:gd name="T48" fmla="*/ 184 w 295"/>
              <a:gd name="T49" fmla="*/ 70 h 224"/>
              <a:gd name="T50" fmla="*/ 187 w 295"/>
              <a:gd name="T51" fmla="*/ 91 h 224"/>
              <a:gd name="T52" fmla="*/ 179 w 295"/>
              <a:gd name="T53" fmla="*/ 116 h 224"/>
              <a:gd name="T54" fmla="*/ 187 w 295"/>
              <a:gd name="T55" fmla="*/ 100 h 224"/>
              <a:gd name="T56" fmla="*/ 147 w 295"/>
              <a:gd name="T57" fmla="*/ 16 h 224"/>
              <a:gd name="T58" fmla="*/ 147 w 295"/>
              <a:gd name="T59" fmla="*/ 208 h 224"/>
              <a:gd name="T60" fmla="*/ 147 w 295"/>
              <a:gd name="T61" fmla="*/ 106 h 224"/>
              <a:gd name="T62" fmla="*/ 127 w 295"/>
              <a:gd name="T63" fmla="*/ 121 h 224"/>
              <a:gd name="T64" fmla="*/ 147 w 295"/>
              <a:gd name="T65" fmla="*/ 137 h 224"/>
              <a:gd name="T66" fmla="*/ 102 w 295"/>
              <a:gd name="T67" fmla="*/ 156 h 224"/>
              <a:gd name="T68" fmla="*/ 109 w 295"/>
              <a:gd name="T69" fmla="*/ 113 h 224"/>
              <a:gd name="T70" fmla="*/ 100 w 295"/>
              <a:gd name="T71" fmla="*/ 93 h 224"/>
              <a:gd name="T72" fmla="*/ 111 w 295"/>
              <a:gd name="T73" fmla="*/ 97 h 224"/>
              <a:gd name="T74" fmla="*/ 99 w 295"/>
              <a:gd name="T75" fmla="*/ 88 h 224"/>
              <a:gd name="T76" fmla="*/ 101 w 295"/>
              <a:gd name="T77" fmla="*/ 150 h 224"/>
              <a:gd name="T78" fmla="*/ 99 w 295"/>
              <a:gd name="T79" fmla="*/ 123 h 224"/>
              <a:gd name="T80" fmla="*/ 0 w 295"/>
              <a:gd name="T81" fmla="*/ 23 h 224"/>
              <a:gd name="T82" fmla="*/ 99 w 295"/>
              <a:gd name="T83" fmla="*/ 208 h 224"/>
              <a:gd name="T84" fmla="*/ 17 w 295"/>
              <a:gd name="T85" fmla="*/ 35 h 224"/>
              <a:gd name="T86" fmla="*/ 99 w 295"/>
              <a:gd name="T87" fmla="*/ 29 h 224"/>
              <a:gd name="T88" fmla="*/ 79 w 295"/>
              <a:gd name="T89" fmla="*/ 129 h 224"/>
              <a:gd name="T90" fmla="*/ 99 w 295"/>
              <a:gd name="T91" fmla="*/ 157 h 224"/>
              <a:gd name="T92" fmla="*/ 30 w 295"/>
              <a:gd name="T93" fmla="*/ 45 h 224"/>
              <a:gd name="T94" fmla="*/ 99 w 295"/>
              <a:gd name="T95" fmla="*/ 115 h 224"/>
              <a:gd name="T96" fmla="*/ 99 w 295"/>
              <a:gd name="T97" fmla="*/ 123 h 224"/>
              <a:gd name="T98" fmla="*/ 91 w 295"/>
              <a:gd name="T99" fmla="*/ 133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5" h="224">
                <a:moveTo>
                  <a:pt x="271" y="224"/>
                </a:moveTo>
                <a:cubicBezTo>
                  <a:pt x="284" y="224"/>
                  <a:pt x="295" y="213"/>
                  <a:pt x="295" y="200"/>
                </a:cubicBezTo>
                <a:cubicBezTo>
                  <a:pt x="295" y="23"/>
                  <a:pt x="295" y="23"/>
                  <a:pt x="295" y="23"/>
                </a:cubicBezTo>
                <a:cubicBezTo>
                  <a:pt x="295" y="10"/>
                  <a:pt x="284" y="0"/>
                  <a:pt x="271" y="0"/>
                </a:cubicBezTo>
                <a:cubicBezTo>
                  <a:pt x="224" y="0"/>
                  <a:pt x="224" y="0"/>
                  <a:pt x="224" y="0"/>
                </a:cubicBezTo>
                <a:cubicBezTo>
                  <a:pt x="224" y="16"/>
                  <a:pt x="224" y="16"/>
                  <a:pt x="224" y="16"/>
                </a:cubicBezTo>
                <a:cubicBezTo>
                  <a:pt x="258" y="16"/>
                  <a:pt x="258" y="16"/>
                  <a:pt x="258" y="16"/>
                </a:cubicBezTo>
                <a:cubicBezTo>
                  <a:pt x="268" y="16"/>
                  <a:pt x="277" y="24"/>
                  <a:pt x="277" y="35"/>
                </a:cubicBezTo>
                <a:cubicBezTo>
                  <a:pt x="277" y="189"/>
                  <a:pt x="277" y="189"/>
                  <a:pt x="277" y="189"/>
                </a:cubicBezTo>
                <a:cubicBezTo>
                  <a:pt x="277" y="199"/>
                  <a:pt x="268" y="208"/>
                  <a:pt x="258" y="208"/>
                </a:cubicBezTo>
                <a:cubicBezTo>
                  <a:pt x="224" y="208"/>
                  <a:pt x="224" y="208"/>
                  <a:pt x="224" y="208"/>
                </a:cubicBezTo>
                <a:cubicBezTo>
                  <a:pt x="224" y="224"/>
                  <a:pt x="224" y="224"/>
                  <a:pt x="224" y="224"/>
                </a:cubicBezTo>
                <a:cubicBezTo>
                  <a:pt x="271" y="224"/>
                  <a:pt x="271" y="224"/>
                  <a:pt x="271" y="224"/>
                </a:cubicBezTo>
                <a:close/>
                <a:moveTo>
                  <a:pt x="224" y="194"/>
                </a:moveTo>
                <a:cubicBezTo>
                  <a:pt x="224" y="188"/>
                  <a:pt x="224" y="188"/>
                  <a:pt x="224" y="188"/>
                </a:cubicBezTo>
                <a:cubicBezTo>
                  <a:pt x="248" y="188"/>
                  <a:pt x="248" y="188"/>
                  <a:pt x="248" y="188"/>
                </a:cubicBezTo>
                <a:cubicBezTo>
                  <a:pt x="248" y="179"/>
                  <a:pt x="248" y="179"/>
                  <a:pt x="248" y="179"/>
                </a:cubicBezTo>
                <a:cubicBezTo>
                  <a:pt x="224" y="179"/>
                  <a:pt x="224" y="179"/>
                  <a:pt x="224" y="179"/>
                </a:cubicBezTo>
                <a:cubicBezTo>
                  <a:pt x="224" y="29"/>
                  <a:pt x="224" y="29"/>
                  <a:pt x="224" y="29"/>
                </a:cubicBezTo>
                <a:cubicBezTo>
                  <a:pt x="249" y="29"/>
                  <a:pt x="249" y="29"/>
                  <a:pt x="249" y="29"/>
                </a:cubicBezTo>
                <a:cubicBezTo>
                  <a:pt x="257" y="29"/>
                  <a:pt x="264" y="36"/>
                  <a:pt x="264" y="45"/>
                </a:cubicBezTo>
                <a:cubicBezTo>
                  <a:pt x="264" y="179"/>
                  <a:pt x="264" y="179"/>
                  <a:pt x="264" y="179"/>
                </a:cubicBezTo>
                <a:cubicBezTo>
                  <a:pt x="264" y="187"/>
                  <a:pt x="257" y="194"/>
                  <a:pt x="249" y="194"/>
                </a:cubicBezTo>
                <a:lnTo>
                  <a:pt x="224" y="194"/>
                </a:lnTo>
                <a:close/>
                <a:moveTo>
                  <a:pt x="224" y="0"/>
                </a:moveTo>
                <a:cubicBezTo>
                  <a:pt x="187" y="0"/>
                  <a:pt x="187" y="0"/>
                  <a:pt x="187" y="0"/>
                </a:cubicBezTo>
                <a:cubicBezTo>
                  <a:pt x="187" y="16"/>
                  <a:pt x="187" y="16"/>
                  <a:pt x="187" y="16"/>
                </a:cubicBezTo>
                <a:cubicBezTo>
                  <a:pt x="224" y="16"/>
                  <a:pt x="224" y="16"/>
                  <a:pt x="224" y="16"/>
                </a:cubicBezTo>
                <a:cubicBezTo>
                  <a:pt x="224" y="0"/>
                  <a:pt x="224" y="0"/>
                  <a:pt x="224" y="0"/>
                </a:cubicBezTo>
                <a:close/>
                <a:moveTo>
                  <a:pt x="187" y="224"/>
                </a:moveTo>
                <a:cubicBezTo>
                  <a:pt x="224" y="224"/>
                  <a:pt x="224" y="224"/>
                  <a:pt x="224" y="224"/>
                </a:cubicBezTo>
                <a:cubicBezTo>
                  <a:pt x="224" y="208"/>
                  <a:pt x="224" y="208"/>
                  <a:pt x="224" y="208"/>
                </a:cubicBezTo>
                <a:cubicBezTo>
                  <a:pt x="187" y="208"/>
                  <a:pt x="187" y="208"/>
                  <a:pt x="187" y="208"/>
                </a:cubicBezTo>
                <a:cubicBezTo>
                  <a:pt x="187" y="224"/>
                  <a:pt x="187" y="224"/>
                  <a:pt x="187" y="224"/>
                </a:cubicBezTo>
                <a:close/>
                <a:moveTo>
                  <a:pt x="224" y="29"/>
                </a:moveTo>
                <a:cubicBezTo>
                  <a:pt x="224" y="179"/>
                  <a:pt x="224" y="179"/>
                  <a:pt x="224" y="179"/>
                </a:cubicBezTo>
                <a:cubicBezTo>
                  <a:pt x="200" y="179"/>
                  <a:pt x="200" y="179"/>
                  <a:pt x="200" y="179"/>
                </a:cubicBezTo>
                <a:cubicBezTo>
                  <a:pt x="200" y="188"/>
                  <a:pt x="200" y="188"/>
                  <a:pt x="200" y="188"/>
                </a:cubicBezTo>
                <a:cubicBezTo>
                  <a:pt x="224" y="188"/>
                  <a:pt x="224" y="188"/>
                  <a:pt x="224" y="188"/>
                </a:cubicBezTo>
                <a:cubicBezTo>
                  <a:pt x="224" y="194"/>
                  <a:pt x="224" y="194"/>
                  <a:pt x="224" y="194"/>
                </a:cubicBezTo>
                <a:cubicBezTo>
                  <a:pt x="187" y="194"/>
                  <a:pt x="187" y="194"/>
                  <a:pt x="187" y="194"/>
                </a:cubicBezTo>
                <a:cubicBezTo>
                  <a:pt x="187" y="135"/>
                  <a:pt x="187" y="135"/>
                  <a:pt x="187" y="135"/>
                </a:cubicBezTo>
                <a:cubicBezTo>
                  <a:pt x="188" y="135"/>
                  <a:pt x="189" y="134"/>
                  <a:pt x="189" y="134"/>
                </a:cubicBezTo>
                <a:cubicBezTo>
                  <a:pt x="194" y="133"/>
                  <a:pt x="197" y="131"/>
                  <a:pt x="201" y="128"/>
                </a:cubicBezTo>
                <a:cubicBezTo>
                  <a:pt x="204" y="124"/>
                  <a:pt x="206" y="121"/>
                  <a:pt x="207" y="117"/>
                </a:cubicBezTo>
                <a:cubicBezTo>
                  <a:pt x="208" y="115"/>
                  <a:pt x="208" y="113"/>
                  <a:pt x="208" y="111"/>
                </a:cubicBezTo>
                <a:cubicBezTo>
                  <a:pt x="208" y="109"/>
                  <a:pt x="208" y="107"/>
                  <a:pt x="207" y="104"/>
                </a:cubicBezTo>
                <a:cubicBezTo>
                  <a:pt x="207" y="102"/>
                  <a:pt x="205" y="100"/>
                  <a:pt x="203" y="98"/>
                </a:cubicBezTo>
                <a:cubicBezTo>
                  <a:pt x="200" y="96"/>
                  <a:pt x="197" y="94"/>
                  <a:pt x="193" y="94"/>
                </a:cubicBezTo>
                <a:cubicBezTo>
                  <a:pt x="197" y="91"/>
                  <a:pt x="199" y="88"/>
                  <a:pt x="201" y="85"/>
                </a:cubicBezTo>
                <a:cubicBezTo>
                  <a:pt x="202" y="81"/>
                  <a:pt x="202" y="78"/>
                  <a:pt x="201" y="74"/>
                </a:cubicBezTo>
                <a:cubicBezTo>
                  <a:pt x="200" y="71"/>
                  <a:pt x="198" y="69"/>
                  <a:pt x="195" y="67"/>
                </a:cubicBezTo>
                <a:cubicBezTo>
                  <a:pt x="193" y="66"/>
                  <a:pt x="190" y="66"/>
                  <a:pt x="187" y="66"/>
                </a:cubicBezTo>
                <a:cubicBezTo>
                  <a:pt x="187" y="29"/>
                  <a:pt x="187" y="29"/>
                  <a:pt x="187" y="29"/>
                </a:cubicBezTo>
                <a:cubicBezTo>
                  <a:pt x="224" y="29"/>
                  <a:pt x="224" y="29"/>
                  <a:pt x="224" y="29"/>
                </a:cubicBezTo>
                <a:close/>
                <a:moveTo>
                  <a:pt x="187" y="128"/>
                </a:moveTo>
                <a:cubicBezTo>
                  <a:pt x="187" y="128"/>
                  <a:pt x="188" y="128"/>
                  <a:pt x="188" y="128"/>
                </a:cubicBezTo>
                <a:cubicBezTo>
                  <a:pt x="191" y="127"/>
                  <a:pt x="193" y="125"/>
                  <a:pt x="194" y="122"/>
                </a:cubicBezTo>
                <a:cubicBezTo>
                  <a:pt x="195" y="118"/>
                  <a:pt x="195" y="115"/>
                  <a:pt x="194" y="111"/>
                </a:cubicBezTo>
                <a:cubicBezTo>
                  <a:pt x="193" y="106"/>
                  <a:pt x="191" y="103"/>
                  <a:pt x="187" y="100"/>
                </a:cubicBezTo>
                <a:cubicBezTo>
                  <a:pt x="187" y="128"/>
                  <a:pt x="187" y="128"/>
                  <a:pt x="187" y="128"/>
                </a:cubicBezTo>
                <a:close/>
                <a:moveTo>
                  <a:pt x="187" y="91"/>
                </a:moveTo>
                <a:cubicBezTo>
                  <a:pt x="189" y="87"/>
                  <a:pt x="190" y="84"/>
                  <a:pt x="190" y="80"/>
                </a:cubicBezTo>
                <a:cubicBezTo>
                  <a:pt x="190" y="78"/>
                  <a:pt x="190" y="77"/>
                  <a:pt x="190" y="75"/>
                </a:cubicBezTo>
                <a:cubicBezTo>
                  <a:pt x="189" y="74"/>
                  <a:pt x="189" y="72"/>
                  <a:pt x="188" y="71"/>
                </a:cubicBezTo>
                <a:cubicBezTo>
                  <a:pt x="187" y="71"/>
                  <a:pt x="187" y="71"/>
                  <a:pt x="187" y="71"/>
                </a:cubicBezTo>
                <a:lnTo>
                  <a:pt x="187" y="91"/>
                </a:lnTo>
                <a:close/>
                <a:moveTo>
                  <a:pt x="187" y="0"/>
                </a:moveTo>
                <a:cubicBezTo>
                  <a:pt x="147" y="0"/>
                  <a:pt x="147" y="0"/>
                  <a:pt x="147" y="0"/>
                </a:cubicBezTo>
                <a:cubicBezTo>
                  <a:pt x="147" y="16"/>
                  <a:pt x="147" y="16"/>
                  <a:pt x="147" y="16"/>
                </a:cubicBezTo>
                <a:cubicBezTo>
                  <a:pt x="187" y="16"/>
                  <a:pt x="187" y="16"/>
                  <a:pt x="187" y="16"/>
                </a:cubicBezTo>
                <a:cubicBezTo>
                  <a:pt x="187" y="0"/>
                  <a:pt x="187" y="0"/>
                  <a:pt x="187" y="0"/>
                </a:cubicBezTo>
                <a:close/>
                <a:moveTo>
                  <a:pt x="147" y="224"/>
                </a:moveTo>
                <a:cubicBezTo>
                  <a:pt x="187" y="224"/>
                  <a:pt x="187" y="224"/>
                  <a:pt x="187" y="224"/>
                </a:cubicBezTo>
                <a:cubicBezTo>
                  <a:pt x="187" y="208"/>
                  <a:pt x="187" y="208"/>
                  <a:pt x="187" y="208"/>
                </a:cubicBezTo>
                <a:cubicBezTo>
                  <a:pt x="147" y="208"/>
                  <a:pt x="147" y="208"/>
                  <a:pt x="147" y="208"/>
                </a:cubicBezTo>
                <a:cubicBezTo>
                  <a:pt x="147" y="224"/>
                  <a:pt x="147" y="224"/>
                  <a:pt x="147" y="224"/>
                </a:cubicBezTo>
                <a:close/>
                <a:moveTo>
                  <a:pt x="187" y="29"/>
                </a:moveTo>
                <a:cubicBezTo>
                  <a:pt x="187" y="66"/>
                  <a:pt x="187" y="66"/>
                  <a:pt x="187" y="66"/>
                </a:cubicBezTo>
                <a:cubicBezTo>
                  <a:pt x="185" y="66"/>
                  <a:pt x="184" y="66"/>
                  <a:pt x="182" y="67"/>
                </a:cubicBezTo>
                <a:cubicBezTo>
                  <a:pt x="176" y="68"/>
                  <a:pt x="172" y="71"/>
                  <a:pt x="169" y="75"/>
                </a:cubicBezTo>
                <a:cubicBezTo>
                  <a:pt x="167" y="80"/>
                  <a:pt x="166" y="84"/>
                  <a:pt x="167" y="88"/>
                </a:cubicBezTo>
                <a:cubicBezTo>
                  <a:pt x="168" y="93"/>
                  <a:pt x="172" y="97"/>
                  <a:pt x="177" y="98"/>
                </a:cubicBezTo>
                <a:cubicBezTo>
                  <a:pt x="173" y="101"/>
                  <a:pt x="169" y="105"/>
                  <a:pt x="168" y="109"/>
                </a:cubicBezTo>
                <a:cubicBezTo>
                  <a:pt x="166" y="113"/>
                  <a:pt x="165" y="117"/>
                  <a:pt x="167" y="122"/>
                </a:cubicBezTo>
                <a:cubicBezTo>
                  <a:pt x="168" y="126"/>
                  <a:pt x="170" y="130"/>
                  <a:pt x="175" y="133"/>
                </a:cubicBezTo>
                <a:cubicBezTo>
                  <a:pt x="178" y="135"/>
                  <a:pt x="182" y="135"/>
                  <a:pt x="187" y="135"/>
                </a:cubicBezTo>
                <a:cubicBezTo>
                  <a:pt x="187" y="194"/>
                  <a:pt x="187" y="194"/>
                  <a:pt x="187" y="194"/>
                </a:cubicBezTo>
                <a:cubicBezTo>
                  <a:pt x="147" y="194"/>
                  <a:pt x="147" y="194"/>
                  <a:pt x="147" y="194"/>
                </a:cubicBezTo>
                <a:cubicBezTo>
                  <a:pt x="147" y="137"/>
                  <a:pt x="147" y="137"/>
                  <a:pt x="147" y="137"/>
                </a:cubicBezTo>
                <a:cubicBezTo>
                  <a:pt x="148" y="137"/>
                  <a:pt x="148" y="137"/>
                  <a:pt x="148" y="137"/>
                </a:cubicBezTo>
                <a:cubicBezTo>
                  <a:pt x="148" y="125"/>
                  <a:pt x="148" y="125"/>
                  <a:pt x="148" y="125"/>
                </a:cubicBezTo>
                <a:cubicBezTo>
                  <a:pt x="159" y="123"/>
                  <a:pt x="159" y="123"/>
                  <a:pt x="159" y="123"/>
                </a:cubicBezTo>
                <a:cubicBezTo>
                  <a:pt x="158" y="112"/>
                  <a:pt x="158" y="112"/>
                  <a:pt x="158" y="112"/>
                </a:cubicBezTo>
                <a:cubicBezTo>
                  <a:pt x="147" y="115"/>
                  <a:pt x="147" y="115"/>
                  <a:pt x="147" y="115"/>
                </a:cubicBezTo>
                <a:cubicBezTo>
                  <a:pt x="147" y="106"/>
                  <a:pt x="147" y="106"/>
                  <a:pt x="147" y="106"/>
                </a:cubicBezTo>
                <a:cubicBezTo>
                  <a:pt x="147" y="29"/>
                  <a:pt x="147" y="29"/>
                  <a:pt x="147" y="29"/>
                </a:cubicBezTo>
                <a:cubicBezTo>
                  <a:pt x="187" y="29"/>
                  <a:pt x="187" y="29"/>
                  <a:pt x="187" y="29"/>
                </a:cubicBezTo>
                <a:close/>
                <a:moveTo>
                  <a:pt x="187" y="71"/>
                </a:moveTo>
                <a:cubicBezTo>
                  <a:pt x="186" y="70"/>
                  <a:pt x="185" y="70"/>
                  <a:pt x="184" y="70"/>
                </a:cubicBezTo>
                <a:cubicBezTo>
                  <a:pt x="181" y="71"/>
                  <a:pt x="179" y="73"/>
                  <a:pt x="178" y="76"/>
                </a:cubicBezTo>
                <a:cubicBezTo>
                  <a:pt x="177" y="78"/>
                  <a:pt x="177" y="81"/>
                  <a:pt x="178" y="83"/>
                </a:cubicBezTo>
                <a:cubicBezTo>
                  <a:pt x="179" y="88"/>
                  <a:pt x="181" y="91"/>
                  <a:pt x="185" y="93"/>
                </a:cubicBezTo>
                <a:cubicBezTo>
                  <a:pt x="186" y="92"/>
                  <a:pt x="187" y="91"/>
                  <a:pt x="187" y="91"/>
                </a:cubicBezTo>
                <a:cubicBezTo>
                  <a:pt x="187" y="71"/>
                  <a:pt x="187" y="71"/>
                  <a:pt x="187" y="71"/>
                </a:cubicBezTo>
                <a:close/>
                <a:moveTo>
                  <a:pt x="187" y="100"/>
                </a:moveTo>
                <a:cubicBezTo>
                  <a:pt x="187" y="100"/>
                  <a:pt x="186" y="100"/>
                  <a:pt x="186" y="99"/>
                </a:cubicBezTo>
                <a:cubicBezTo>
                  <a:pt x="181" y="104"/>
                  <a:pt x="179" y="110"/>
                  <a:pt x="179" y="116"/>
                </a:cubicBezTo>
                <a:cubicBezTo>
                  <a:pt x="179" y="118"/>
                  <a:pt x="179" y="120"/>
                  <a:pt x="180" y="121"/>
                </a:cubicBezTo>
                <a:cubicBezTo>
                  <a:pt x="180" y="124"/>
                  <a:pt x="182" y="126"/>
                  <a:pt x="183" y="127"/>
                </a:cubicBezTo>
                <a:cubicBezTo>
                  <a:pt x="184" y="128"/>
                  <a:pt x="186" y="128"/>
                  <a:pt x="187" y="128"/>
                </a:cubicBezTo>
                <a:lnTo>
                  <a:pt x="187" y="100"/>
                </a:lnTo>
                <a:close/>
                <a:moveTo>
                  <a:pt x="147" y="0"/>
                </a:moveTo>
                <a:cubicBezTo>
                  <a:pt x="99" y="0"/>
                  <a:pt x="99" y="0"/>
                  <a:pt x="99" y="0"/>
                </a:cubicBezTo>
                <a:cubicBezTo>
                  <a:pt x="99" y="16"/>
                  <a:pt x="99" y="16"/>
                  <a:pt x="99" y="16"/>
                </a:cubicBezTo>
                <a:cubicBezTo>
                  <a:pt x="147" y="16"/>
                  <a:pt x="147" y="16"/>
                  <a:pt x="147" y="16"/>
                </a:cubicBezTo>
                <a:cubicBezTo>
                  <a:pt x="147" y="0"/>
                  <a:pt x="147" y="0"/>
                  <a:pt x="147" y="0"/>
                </a:cubicBezTo>
                <a:close/>
                <a:moveTo>
                  <a:pt x="99" y="224"/>
                </a:moveTo>
                <a:cubicBezTo>
                  <a:pt x="147" y="224"/>
                  <a:pt x="147" y="224"/>
                  <a:pt x="147" y="224"/>
                </a:cubicBezTo>
                <a:cubicBezTo>
                  <a:pt x="147" y="208"/>
                  <a:pt x="147" y="208"/>
                  <a:pt x="147" y="208"/>
                </a:cubicBezTo>
                <a:cubicBezTo>
                  <a:pt x="99" y="208"/>
                  <a:pt x="99" y="208"/>
                  <a:pt x="99" y="208"/>
                </a:cubicBezTo>
                <a:cubicBezTo>
                  <a:pt x="99" y="224"/>
                  <a:pt x="99" y="224"/>
                  <a:pt x="99" y="224"/>
                </a:cubicBezTo>
                <a:close/>
                <a:moveTo>
                  <a:pt x="147" y="29"/>
                </a:moveTo>
                <a:cubicBezTo>
                  <a:pt x="147" y="106"/>
                  <a:pt x="147" y="106"/>
                  <a:pt x="147" y="106"/>
                </a:cubicBezTo>
                <a:cubicBezTo>
                  <a:pt x="147" y="104"/>
                  <a:pt x="147" y="104"/>
                  <a:pt x="147" y="104"/>
                </a:cubicBezTo>
                <a:cubicBezTo>
                  <a:pt x="137" y="107"/>
                  <a:pt x="137" y="107"/>
                  <a:pt x="137" y="107"/>
                </a:cubicBezTo>
                <a:cubicBezTo>
                  <a:pt x="138" y="118"/>
                  <a:pt x="138" y="118"/>
                  <a:pt x="138" y="118"/>
                </a:cubicBezTo>
                <a:cubicBezTo>
                  <a:pt x="127" y="121"/>
                  <a:pt x="127" y="121"/>
                  <a:pt x="127" y="121"/>
                </a:cubicBezTo>
                <a:cubicBezTo>
                  <a:pt x="127" y="131"/>
                  <a:pt x="127" y="131"/>
                  <a:pt x="127" y="131"/>
                </a:cubicBezTo>
                <a:cubicBezTo>
                  <a:pt x="138" y="128"/>
                  <a:pt x="138" y="128"/>
                  <a:pt x="138" y="128"/>
                </a:cubicBezTo>
                <a:cubicBezTo>
                  <a:pt x="138" y="139"/>
                  <a:pt x="138" y="139"/>
                  <a:pt x="138" y="139"/>
                </a:cubicBezTo>
                <a:cubicBezTo>
                  <a:pt x="147" y="137"/>
                  <a:pt x="147" y="137"/>
                  <a:pt x="147" y="137"/>
                </a:cubicBezTo>
                <a:cubicBezTo>
                  <a:pt x="147" y="194"/>
                  <a:pt x="147" y="194"/>
                  <a:pt x="147" y="194"/>
                </a:cubicBezTo>
                <a:cubicBezTo>
                  <a:pt x="99" y="194"/>
                  <a:pt x="99" y="194"/>
                  <a:pt x="99" y="194"/>
                </a:cubicBezTo>
                <a:cubicBezTo>
                  <a:pt x="99" y="157"/>
                  <a:pt x="99" y="157"/>
                  <a:pt x="99" y="157"/>
                </a:cubicBezTo>
                <a:cubicBezTo>
                  <a:pt x="100" y="157"/>
                  <a:pt x="101" y="157"/>
                  <a:pt x="102" y="156"/>
                </a:cubicBezTo>
                <a:cubicBezTo>
                  <a:pt x="109" y="155"/>
                  <a:pt x="113" y="151"/>
                  <a:pt x="117" y="145"/>
                </a:cubicBezTo>
                <a:cubicBezTo>
                  <a:pt x="120" y="139"/>
                  <a:pt x="121" y="132"/>
                  <a:pt x="119" y="124"/>
                </a:cubicBezTo>
                <a:cubicBezTo>
                  <a:pt x="118" y="120"/>
                  <a:pt x="116" y="117"/>
                  <a:pt x="114" y="115"/>
                </a:cubicBezTo>
                <a:cubicBezTo>
                  <a:pt x="112" y="114"/>
                  <a:pt x="111" y="113"/>
                  <a:pt x="109" y="113"/>
                </a:cubicBezTo>
                <a:cubicBezTo>
                  <a:pt x="108" y="112"/>
                  <a:pt x="105" y="113"/>
                  <a:pt x="103" y="113"/>
                </a:cubicBezTo>
                <a:cubicBezTo>
                  <a:pt x="101" y="114"/>
                  <a:pt x="100" y="114"/>
                  <a:pt x="99" y="115"/>
                </a:cubicBezTo>
                <a:cubicBezTo>
                  <a:pt x="99" y="93"/>
                  <a:pt x="99" y="93"/>
                  <a:pt x="99" y="93"/>
                </a:cubicBezTo>
                <a:cubicBezTo>
                  <a:pt x="100" y="93"/>
                  <a:pt x="100" y="93"/>
                  <a:pt x="100" y="93"/>
                </a:cubicBezTo>
                <a:cubicBezTo>
                  <a:pt x="102" y="93"/>
                  <a:pt x="103" y="93"/>
                  <a:pt x="104" y="94"/>
                </a:cubicBezTo>
                <a:cubicBezTo>
                  <a:pt x="105" y="94"/>
                  <a:pt x="106" y="95"/>
                  <a:pt x="106" y="97"/>
                </a:cubicBezTo>
                <a:cubicBezTo>
                  <a:pt x="106" y="98"/>
                  <a:pt x="106" y="99"/>
                  <a:pt x="105" y="100"/>
                </a:cubicBezTo>
                <a:cubicBezTo>
                  <a:pt x="108" y="99"/>
                  <a:pt x="110" y="98"/>
                  <a:pt x="111" y="97"/>
                </a:cubicBezTo>
                <a:cubicBezTo>
                  <a:pt x="112" y="95"/>
                  <a:pt x="112" y="93"/>
                  <a:pt x="111" y="92"/>
                </a:cubicBezTo>
                <a:cubicBezTo>
                  <a:pt x="111" y="90"/>
                  <a:pt x="110" y="89"/>
                  <a:pt x="107" y="88"/>
                </a:cubicBezTo>
                <a:cubicBezTo>
                  <a:pt x="105" y="87"/>
                  <a:pt x="103" y="87"/>
                  <a:pt x="100" y="88"/>
                </a:cubicBezTo>
                <a:cubicBezTo>
                  <a:pt x="99" y="88"/>
                  <a:pt x="99" y="88"/>
                  <a:pt x="99" y="88"/>
                </a:cubicBezTo>
                <a:cubicBezTo>
                  <a:pt x="99" y="29"/>
                  <a:pt x="99" y="29"/>
                  <a:pt x="99" y="29"/>
                </a:cubicBezTo>
                <a:cubicBezTo>
                  <a:pt x="147" y="29"/>
                  <a:pt x="147" y="29"/>
                  <a:pt x="147" y="29"/>
                </a:cubicBezTo>
                <a:close/>
                <a:moveTo>
                  <a:pt x="99" y="150"/>
                </a:moveTo>
                <a:cubicBezTo>
                  <a:pt x="100" y="150"/>
                  <a:pt x="101" y="150"/>
                  <a:pt x="101" y="150"/>
                </a:cubicBezTo>
                <a:cubicBezTo>
                  <a:pt x="105" y="149"/>
                  <a:pt x="107" y="146"/>
                  <a:pt x="109" y="142"/>
                </a:cubicBezTo>
                <a:cubicBezTo>
                  <a:pt x="110" y="137"/>
                  <a:pt x="111" y="133"/>
                  <a:pt x="110" y="129"/>
                </a:cubicBezTo>
                <a:cubicBezTo>
                  <a:pt x="108" y="123"/>
                  <a:pt x="106" y="120"/>
                  <a:pt x="103" y="121"/>
                </a:cubicBezTo>
                <a:cubicBezTo>
                  <a:pt x="101" y="121"/>
                  <a:pt x="100" y="122"/>
                  <a:pt x="99" y="123"/>
                </a:cubicBezTo>
                <a:lnTo>
                  <a:pt x="99" y="150"/>
                </a:lnTo>
                <a:close/>
                <a:moveTo>
                  <a:pt x="99" y="0"/>
                </a:moveTo>
                <a:cubicBezTo>
                  <a:pt x="23" y="0"/>
                  <a:pt x="23" y="0"/>
                  <a:pt x="23" y="0"/>
                </a:cubicBezTo>
                <a:cubicBezTo>
                  <a:pt x="10" y="0"/>
                  <a:pt x="0" y="10"/>
                  <a:pt x="0" y="23"/>
                </a:cubicBezTo>
                <a:cubicBezTo>
                  <a:pt x="0" y="200"/>
                  <a:pt x="0" y="200"/>
                  <a:pt x="0" y="200"/>
                </a:cubicBezTo>
                <a:cubicBezTo>
                  <a:pt x="0" y="213"/>
                  <a:pt x="10" y="224"/>
                  <a:pt x="23" y="224"/>
                </a:cubicBezTo>
                <a:cubicBezTo>
                  <a:pt x="99" y="224"/>
                  <a:pt x="99" y="224"/>
                  <a:pt x="99" y="224"/>
                </a:cubicBezTo>
                <a:cubicBezTo>
                  <a:pt x="99" y="208"/>
                  <a:pt x="99" y="208"/>
                  <a:pt x="99" y="208"/>
                </a:cubicBezTo>
                <a:cubicBezTo>
                  <a:pt x="37" y="208"/>
                  <a:pt x="37" y="208"/>
                  <a:pt x="37" y="208"/>
                </a:cubicBezTo>
                <a:cubicBezTo>
                  <a:pt x="37" y="208"/>
                  <a:pt x="37" y="208"/>
                  <a:pt x="37" y="208"/>
                </a:cubicBezTo>
                <a:cubicBezTo>
                  <a:pt x="26" y="208"/>
                  <a:pt x="17" y="199"/>
                  <a:pt x="17" y="189"/>
                </a:cubicBezTo>
                <a:cubicBezTo>
                  <a:pt x="17" y="35"/>
                  <a:pt x="17" y="35"/>
                  <a:pt x="17" y="35"/>
                </a:cubicBezTo>
                <a:cubicBezTo>
                  <a:pt x="17" y="24"/>
                  <a:pt x="26" y="16"/>
                  <a:pt x="37" y="16"/>
                </a:cubicBezTo>
                <a:cubicBezTo>
                  <a:pt x="99" y="16"/>
                  <a:pt x="99" y="16"/>
                  <a:pt x="99" y="16"/>
                </a:cubicBezTo>
                <a:cubicBezTo>
                  <a:pt x="99" y="0"/>
                  <a:pt x="99" y="0"/>
                  <a:pt x="99" y="0"/>
                </a:cubicBezTo>
                <a:close/>
                <a:moveTo>
                  <a:pt x="99" y="29"/>
                </a:moveTo>
                <a:cubicBezTo>
                  <a:pt x="99" y="88"/>
                  <a:pt x="99" y="88"/>
                  <a:pt x="99" y="88"/>
                </a:cubicBezTo>
                <a:cubicBezTo>
                  <a:pt x="93" y="89"/>
                  <a:pt x="89" y="93"/>
                  <a:pt x="85" y="97"/>
                </a:cubicBezTo>
                <a:cubicBezTo>
                  <a:pt x="82" y="102"/>
                  <a:pt x="80" y="109"/>
                  <a:pt x="79" y="116"/>
                </a:cubicBezTo>
                <a:cubicBezTo>
                  <a:pt x="78" y="120"/>
                  <a:pt x="78" y="124"/>
                  <a:pt x="79" y="129"/>
                </a:cubicBezTo>
                <a:cubicBezTo>
                  <a:pt x="79" y="134"/>
                  <a:pt x="80" y="138"/>
                  <a:pt x="81" y="142"/>
                </a:cubicBezTo>
                <a:cubicBezTo>
                  <a:pt x="81" y="144"/>
                  <a:pt x="81" y="144"/>
                  <a:pt x="81" y="144"/>
                </a:cubicBezTo>
                <a:cubicBezTo>
                  <a:pt x="82" y="146"/>
                  <a:pt x="82" y="148"/>
                  <a:pt x="83" y="150"/>
                </a:cubicBezTo>
                <a:cubicBezTo>
                  <a:pt x="86" y="156"/>
                  <a:pt x="92" y="158"/>
                  <a:pt x="99" y="157"/>
                </a:cubicBezTo>
                <a:cubicBezTo>
                  <a:pt x="99" y="194"/>
                  <a:pt x="99" y="194"/>
                  <a:pt x="99" y="194"/>
                </a:cubicBezTo>
                <a:cubicBezTo>
                  <a:pt x="46" y="194"/>
                  <a:pt x="46" y="194"/>
                  <a:pt x="46" y="194"/>
                </a:cubicBezTo>
                <a:cubicBezTo>
                  <a:pt x="37" y="194"/>
                  <a:pt x="30" y="187"/>
                  <a:pt x="30" y="179"/>
                </a:cubicBezTo>
                <a:cubicBezTo>
                  <a:pt x="30" y="45"/>
                  <a:pt x="30" y="45"/>
                  <a:pt x="30" y="45"/>
                </a:cubicBezTo>
                <a:cubicBezTo>
                  <a:pt x="30" y="36"/>
                  <a:pt x="37" y="29"/>
                  <a:pt x="46" y="29"/>
                </a:cubicBezTo>
                <a:cubicBezTo>
                  <a:pt x="99" y="29"/>
                  <a:pt x="99" y="29"/>
                  <a:pt x="99" y="29"/>
                </a:cubicBezTo>
                <a:close/>
                <a:moveTo>
                  <a:pt x="99" y="93"/>
                </a:moveTo>
                <a:cubicBezTo>
                  <a:pt x="99" y="115"/>
                  <a:pt x="99" y="115"/>
                  <a:pt x="99" y="115"/>
                </a:cubicBezTo>
                <a:cubicBezTo>
                  <a:pt x="98" y="115"/>
                  <a:pt x="97" y="116"/>
                  <a:pt x="96" y="118"/>
                </a:cubicBezTo>
                <a:cubicBezTo>
                  <a:pt x="94" y="120"/>
                  <a:pt x="93" y="122"/>
                  <a:pt x="94" y="125"/>
                </a:cubicBezTo>
                <a:cubicBezTo>
                  <a:pt x="94" y="127"/>
                  <a:pt x="95" y="128"/>
                  <a:pt x="97" y="129"/>
                </a:cubicBezTo>
                <a:cubicBezTo>
                  <a:pt x="97" y="127"/>
                  <a:pt x="98" y="125"/>
                  <a:pt x="99" y="123"/>
                </a:cubicBezTo>
                <a:cubicBezTo>
                  <a:pt x="99" y="150"/>
                  <a:pt x="99" y="150"/>
                  <a:pt x="99" y="150"/>
                </a:cubicBezTo>
                <a:cubicBezTo>
                  <a:pt x="98" y="150"/>
                  <a:pt x="97" y="149"/>
                  <a:pt x="96" y="149"/>
                </a:cubicBezTo>
                <a:cubicBezTo>
                  <a:pt x="95" y="148"/>
                  <a:pt x="94" y="146"/>
                  <a:pt x="93" y="142"/>
                </a:cubicBezTo>
                <a:cubicBezTo>
                  <a:pt x="92" y="140"/>
                  <a:pt x="92" y="137"/>
                  <a:pt x="91" y="133"/>
                </a:cubicBezTo>
                <a:cubicBezTo>
                  <a:pt x="91" y="128"/>
                  <a:pt x="90" y="124"/>
                  <a:pt x="90" y="119"/>
                </a:cubicBezTo>
                <a:cubicBezTo>
                  <a:pt x="90" y="111"/>
                  <a:pt x="91" y="104"/>
                  <a:pt x="93" y="100"/>
                </a:cubicBezTo>
                <a:cubicBezTo>
                  <a:pt x="95" y="97"/>
                  <a:pt x="97" y="94"/>
                  <a:pt x="99" y="93"/>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7" name="Freeform 77"/>
          <p:cNvSpPr/>
          <p:nvPr/>
        </p:nvSpPr>
        <p:spPr bwMode="auto">
          <a:xfrm>
            <a:off x="6129174" y="1728550"/>
            <a:ext cx="160693" cy="120222"/>
          </a:xfrm>
          <a:custGeom>
            <a:avLst/>
            <a:gdLst>
              <a:gd name="T0" fmla="*/ 69 w 98"/>
              <a:gd name="T1" fmla="*/ 0 h 74"/>
              <a:gd name="T2" fmla="*/ 49 w 98"/>
              <a:gd name="T3" fmla="*/ 8 h 74"/>
              <a:gd name="T4" fmla="*/ 30 w 98"/>
              <a:gd name="T5" fmla="*/ 0 h 74"/>
              <a:gd name="T6" fmla="*/ 0 w 98"/>
              <a:gd name="T7" fmla="*/ 29 h 74"/>
              <a:gd name="T8" fmla="*/ 51 w 98"/>
              <a:gd name="T9" fmla="*/ 74 h 74"/>
              <a:gd name="T10" fmla="*/ 98 w 98"/>
              <a:gd name="T11" fmla="*/ 29 h 74"/>
              <a:gd name="T12" fmla="*/ 69 w 98"/>
              <a:gd name="T13" fmla="*/ 0 h 74"/>
            </a:gdLst>
            <a:ahLst/>
            <a:cxnLst>
              <a:cxn ang="0">
                <a:pos x="T0" y="T1"/>
              </a:cxn>
              <a:cxn ang="0">
                <a:pos x="T2" y="T3"/>
              </a:cxn>
              <a:cxn ang="0">
                <a:pos x="T4" y="T5"/>
              </a:cxn>
              <a:cxn ang="0">
                <a:pos x="T6" y="T7"/>
              </a:cxn>
              <a:cxn ang="0">
                <a:pos x="T8" y="T9"/>
              </a:cxn>
              <a:cxn ang="0">
                <a:pos x="T10" y="T11"/>
              </a:cxn>
              <a:cxn ang="0">
                <a:pos x="T12" y="T13"/>
              </a:cxn>
            </a:cxnLst>
            <a:rect l="0" t="0" r="r" b="b"/>
            <a:pathLst>
              <a:path w="98" h="74">
                <a:moveTo>
                  <a:pt x="69" y="0"/>
                </a:moveTo>
                <a:cubicBezTo>
                  <a:pt x="61" y="0"/>
                  <a:pt x="54" y="3"/>
                  <a:pt x="49" y="8"/>
                </a:cubicBezTo>
                <a:cubicBezTo>
                  <a:pt x="44" y="3"/>
                  <a:pt x="37" y="0"/>
                  <a:pt x="30" y="0"/>
                </a:cubicBezTo>
                <a:cubicBezTo>
                  <a:pt x="13" y="0"/>
                  <a:pt x="0" y="13"/>
                  <a:pt x="0" y="29"/>
                </a:cubicBezTo>
                <a:cubicBezTo>
                  <a:pt x="0" y="47"/>
                  <a:pt x="15" y="74"/>
                  <a:pt x="51" y="74"/>
                </a:cubicBezTo>
                <a:cubicBezTo>
                  <a:pt x="88" y="74"/>
                  <a:pt x="98" y="45"/>
                  <a:pt x="98" y="29"/>
                </a:cubicBezTo>
                <a:cubicBezTo>
                  <a:pt x="98" y="13"/>
                  <a:pt x="85" y="0"/>
                  <a:pt x="69"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8" name="Freeform 78"/>
          <p:cNvSpPr/>
          <p:nvPr/>
        </p:nvSpPr>
        <p:spPr bwMode="auto">
          <a:xfrm>
            <a:off x="6200592" y="1697602"/>
            <a:ext cx="44042" cy="54754"/>
          </a:xfrm>
          <a:custGeom>
            <a:avLst/>
            <a:gdLst>
              <a:gd name="T0" fmla="*/ 6 w 27"/>
              <a:gd name="T1" fmla="*/ 34 h 34"/>
              <a:gd name="T2" fmla="*/ 13 w 27"/>
              <a:gd name="T3" fmla="*/ 0 h 34"/>
              <a:gd name="T4" fmla="*/ 27 w 27"/>
              <a:gd name="T5" fmla="*/ 3 h 34"/>
              <a:gd name="T6" fmla="*/ 6 w 27"/>
              <a:gd name="T7" fmla="*/ 34 h 34"/>
            </a:gdLst>
            <a:ahLst/>
            <a:cxnLst>
              <a:cxn ang="0">
                <a:pos x="T0" y="T1"/>
              </a:cxn>
              <a:cxn ang="0">
                <a:pos x="T2" y="T3"/>
              </a:cxn>
              <a:cxn ang="0">
                <a:pos x="T4" y="T5"/>
              </a:cxn>
              <a:cxn ang="0">
                <a:pos x="T6" y="T7"/>
              </a:cxn>
            </a:cxnLst>
            <a:rect l="0" t="0" r="r" b="b"/>
            <a:pathLst>
              <a:path w="27" h="34">
                <a:moveTo>
                  <a:pt x="6" y="34"/>
                </a:moveTo>
                <a:cubicBezTo>
                  <a:pt x="0" y="22"/>
                  <a:pt x="4" y="9"/>
                  <a:pt x="13" y="0"/>
                </a:cubicBezTo>
                <a:cubicBezTo>
                  <a:pt x="27" y="3"/>
                  <a:pt x="27" y="3"/>
                  <a:pt x="27" y="3"/>
                </a:cubicBezTo>
                <a:cubicBezTo>
                  <a:pt x="14" y="10"/>
                  <a:pt x="6" y="18"/>
                  <a:pt x="6" y="34"/>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9" name="Freeform 79"/>
          <p:cNvSpPr>
            <a:spLocks noEditPoints="1"/>
          </p:cNvSpPr>
          <p:nvPr/>
        </p:nvSpPr>
        <p:spPr bwMode="auto">
          <a:xfrm>
            <a:off x="5950626" y="2699847"/>
            <a:ext cx="169025" cy="234492"/>
          </a:xfrm>
          <a:custGeom>
            <a:avLst/>
            <a:gdLst>
              <a:gd name="T0" fmla="*/ 87 w 103"/>
              <a:gd name="T1" fmla="*/ 88 h 143"/>
              <a:gd name="T2" fmla="*/ 103 w 103"/>
              <a:gd name="T3" fmla="*/ 112 h 143"/>
              <a:gd name="T4" fmla="*/ 102 w 103"/>
              <a:gd name="T5" fmla="*/ 143 h 143"/>
              <a:gd name="T6" fmla="*/ 87 w 103"/>
              <a:gd name="T7" fmla="*/ 137 h 143"/>
              <a:gd name="T8" fmla="*/ 87 w 103"/>
              <a:gd name="T9" fmla="*/ 134 h 143"/>
              <a:gd name="T10" fmla="*/ 91 w 103"/>
              <a:gd name="T11" fmla="*/ 136 h 143"/>
              <a:gd name="T12" fmla="*/ 100 w 103"/>
              <a:gd name="T13" fmla="*/ 130 h 143"/>
              <a:gd name="T14" fmla="*/ 100 w 103"/>
              <a:gd name="T15" fmla="*/ 113 h 143"/>
              <a:gd name="T16" fmla="*/ 100 w 103"/>
              <a:gd name="T17" fmla="*/ 113 h 143"/>
              <a:gd name="T18" fmla="*/ 99 w 103"/>
              <a:gd name="T19" fmla="*/ 111 h 143"/>
              <a:gd name="T20" fmla="*/ 92 w 103"/>
              <a:gd name="T21" fmla="*/ 110 h 143"/>
              <a:gd name="T22" fmla="*/ 90 w 103"/>
              <a:gd name="T23" fmla="*/ 116 h 143"/>
              <a:gd name="T24" fmla="*/ 87 w 103"/>
              <a:gd name="T25" fmla="*/ 115 h 143"/>
              <a:gd name="T26" fmla="*/ 87 w 103"/>
              <a:gd name="T27" fmla="*/ 88 h 143"/>
              <a:gd name="T28" fmla="*/ 73 w 103"/>
              <a:gd name="T29" fmla="*/ 132 h 143"/>
              <a:gd name="T30" fmla="*/ 32 w 103"/>
              <a:gd name="T31" fmla="*/ 70 h 143"/>
              <a:gd name="T32" fmla="*/ 28 w 103"/>
              <a:gd name="T33" fmla="*/ 68 h 143"/>
              <a:gd name="T34" fmla="*/ 28 w 103"/>
              <a:gd name="T35" fmla="*/ 67 h 143"/>
              <a:gd name="T36" fmla="*/ 28 w 103"/>
              <a:gd name="T37" fmla="*/ 63 h 143"/>
              <a:gd name="T38" fmla="*/ 29 w 103"/>
              <a:gd name="T39" fmla="*/ 65 h 143"/>
              <a:gd name="T40" fmla="*/ 34 w 103"/>
              <a:gd name="T41" fmla="*/ 66 h 143"/>
              <a:gd name="T42" fmla="*/ 41 w 103"/>
              <a:gd name="T43" fmla="*/ 61 h 143"/>
              <a:gd name="T44" fmla="*/ 41 w 103"/>
              <a:gd name="T45" fmla="*/ 61 h 143"/>
              <a:gd name="T46" fmla="*/ 37 w 103"/>
              <a:gd name="T47" fmla="*/ 59 h 143"/>
              <a:gd name="T48" fmla="*/ 28 w 103"/>
              <a:gd name="T49" fmla="*/ 45 h 143"/>
              <a:gd name="T50" fmla="*/ 28 w 103"/>
              <a:gd name="T51" fmla="*/ 26 h 143"/>
              <a:gd name="T52" fmla="*/ 39 w 103"/>
              <a:gd name="T53" fmla="*/ 19 h 143"/>
              <a:gd name="T54" fmla="*/ 44 w 103"/>
              <a:gd name="T55" fmla="*/ 21 h 143"/>
              <a:gd name="T56" fmla="*/ 61 w 103"/>
              <a:gd name="T57" fmla="*/ 46 h 143"/>
              <a:gd name="T58" fmla="*/ 61 w 103"/>
              <a:gd name="T59" fmla="*/ 50 h 143"/>
              <a:gd name="T60" fmla="*/ 87 w 103"/>
              <a:gd name="T61" fmla="*/ 88 h 143"/>
              <a:gd name="T62" fmla="*/ 87 w 103"/>
              <a:gd name="T63" fmla="*/ 115 h 143"/>
              <a:gd name="T64" fmla="*/ 84 w 103"/>
              <a:gd name="T65" fmla="*/ 116 h 143"/>
              <a:gd name="T66" fmla="*/ 82 w 103"/>
              <a:gd name="T67" fmla="*/ 122 h 143"/>
              <a:gd name="T68" fmla="*/ 75 w 103"/>
              <a:gd name="T69" fmla="*/ 121 h 143"/>
              <a:gd name="T70" fmla="*/ 74 w 103"/>
              <a:gd name="T71" fmla="*/ 128 h 143"/>
              <a:gd name="T72" fmla="*/ 75 w 103"/>
              <a:gd name="T73" fmla="*/ 130 h 143"/>
              <a:gd name="T74" fmla="*/ 87 w 103"/>
              <a:gd name="T75" fmla="*/ 134 h 143"/>
              <a:gd name="T76" fmla="*/ 87 w 103"/>
              <a:gd name="T77" fmla="*/ 137 h 143"/>
              <a:gd name="T78" fmla="*/ 73 w 103"/>
              <a:gd name="T79" fmla="*/ 132 h 143"/>
              <a:gd name="T80" fmla="*/ 28 w 103"/>
              <a:gd name="T81" fmla="*/ 4 h 143"/>
              <a:gd name="T82" fmla="*/ 28 w 103"/>
              <a:gd name="T83" fmla="*/ 24 h 143"/>
              <a:gd name="T84" fmla="*/ 36 w 103"/>
              <a:gd name="T85" fmla="*/ 15 h 143"/>
              <a:gd name="T86" fmla="*/ 32 w 103"/>
              <a:gd name="T87" fmla="*/ 8 h 143"/>
              <a:gd name="T88" fmla="*/ 28 w 103"/>
              <a:gd name="T89" fmla="*/ 4 h 143"/>
              <a:gd name="T90" fmla="*/ 28 w 103"/>
              <a:gd name="T91" fmla="*/ 67 h 143"/>
              <a:gd name="T92" fmla="*/ 11 w 103"/>
              <a:gd name="T93" fmla="*/ 43 h 143"/>
              <a:gd name="T94" fmla="*/ 11 w 103"/>
              <a:gd name="T95" fmla="*/ 37 h 143"/>
              <a:gd name="T96" fmla="*/ 5 w 103"/>
              <a:gd name="T97" fmla="*/ 27 h 143"/>
              <a:gd name="T98" fmla="*/ 9 w 103"/>
              <a:gd name="T99" fmla="*/ 4 h 143"/>
              <a:gd name="T100" fmla="*/ 28 w 103"/>
              <a:gd name="T101" fmla="*/ 4 h 143"/>
              <a:gd name="T102" fmla="*/ 28 w 103"/>
              <a:gd name="T103" fmla="*/ 24 h 143"/>
              <a:gd name="T104" fmla="*/ 21 w 103"/>
              <a:gd name="T105" fmla="*/ 31 h 143"/>
              <a:gd name="T106" fmla="*/ 28 w 103"/>
              <a:gd name="T107" fmla="*/ 26 h 143"/>
              <a:gd name="T108" fmla="*/ 28 w 103"/>
              <a:gd name="T109" fmla="*/ 45 h 143"/>
              <a:gd name="T110" fmla="*/ 22 w 103"/>
              <a:gd name="T111" fmla="*/ 37 h 143"/>
              <a:gd name="T112" fmla="*/ 22 w 103"/>
              <a:gd name="T113" fmla="*/ 33 h 143"/>
              <a:gd name="T114" fmla="*/ 15 w 103"/>
              <a:gd name="T115" fmla="*/ 37 h 143"/>
              <a:gd name="T116" fmla="*/ 14 w 103"/>
              <a:gd name="T117" fmla="*/ 43 h 143"/>
              <a:gd name="T118" fmla="*/ 28 w 103"/>
              <a:gd name="T119" fmla="*/ 63 h 143"/>
              <a:gd name="T120" fmla="*/ 28 w 103"/>
              <a:gd name="T121" fmla="*/ 6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 h="143">
                <a:moveTo>
                  <a:pt x="87" y="88"/>
                </a:moveTo>
                <a:cubicBezTo>
                  <a:pt x="103" y="112"/>
                  <a:pt x="103" y="112"/>
                  <a:pt x="103" y="112"/>
                </a:cubicBezTo>
                <a:cubicBezTo>
                  <a:pt x="102" y="143"/>
                  <a:pt x="102" y="143"/>
                  <a:pt x="102" y="143"/>
                </a:cubicBezTo>
                <a:cubicBezTo>
                  <a:pt x="87" y="137"/>
                  <a:pt x="87" y="137"/>
                  <a:pt x="87" y="137"/>
                </a:cubicBezTo>
                <a:cubicBezTo>
                  <a:pt x="87" y="134"/>
                  <a:pt x="87" y="134"/>
                  <a:pt x="87" y="134"/>
                </a:cubicBezTo>
                <a:cubicBezTo>
                  <a:pt x="91" y="136"/>
                  <a:pt x="91" y="136"/>
                  <a:pt x="91" y="136"/>
                </a:cubicBezTo>
                <a:cubicBezTo>
                  <a:pt x="100" y="130"/>
                  <a:pt x="100" y="130"/>
                  <a:pt x="100" y="130"/>
                </a:cubicBezTo>
                <a:cubicBezTo>
                  <a:pt x="100" y="113"/>
                  <a:pt x="100" y="113"/>
                  <a:pt x="100" y="113"/>
                </a:cubicBezTo>
                <a:cubicBezTo>
                  <a:pt x="100" y="113"/>
                  <a:pt x="100" y="113"/>
                  <a:pt x="100" y="113"/>
                </a:cubicBezTo>
                <a:cubicBezTo>
                  <a:pt x="99" y="111"/>
                  <a:pt x="99" y="111"/>
                  <a:pt x="99" y="111"/>
                </a:cubicBezTo>
                <a:cubicBezTo>
                  <a:pt x="98" y="109"/>
                  <a:pt x="95" y="108"/>
                  <a:pt x="92" y="110"/>
                </a:cubicBezTo>
                <a:cubicBezTo>
                  <a:pt x="90" y="111"/>
                  <a:pt x="89" y="114"/>
                  <a:pt x="90" y="116"/>
                </a:cubicBezTo>
                <a:cubicBezTo>
                  <a:pt x="89" y="115"/>
                  <a:pt x="88" y="115"/>
                  <a:pt x="87" y="115"/>
                </a:cubicBezTo>
                <a:lnTo>
                  <a:pt x="87" y="88"/>
                </a:lnTo>
                <a:close/>
                <a:moveTo>
                  <a:pt x="73" y="132"/>
                </a:moveTo>
                <a:cubicBezTo>
                  <a:pt x="32" y="70"/>
                  <a:pt x="32" y="70"/>
                  <a:pt x="32" y="70"/>
                </a:cubicBezTo>
                <a:cubicBezTo>
                  <a:pt x="30" y="70"/>
                  <a:pt x="29" y="69"/>
                  <a:pt x="28" y="68"/>
                </a:cubicBezTo>
                <a:cubicBezTo>
                  <a:pt x="28" y="67"/>
                  <a:pt x="28" y="67"/>
                  <a:pt x="28" y="67"/>
                </a:cubicBezTo>
                <a:cubicBezTo>
                  <a:pt x="28" y="63"/>
                  <a:pt x="28" y="63"/>
                  <a:pt x="28" y="63"/>
                </a:cubicBezTo>
                <a:cubicBezTo>
                  <a:pt x="29" y="65"/>
                  <a:pt x="29" y="65"/>
                  <a:pt x="29" y="65"/>
                </a:cubicBezTo>
                <a:cubicBezTo>
                  <a:pt x="30" y="67"/>
                  <a:pt x="33" y="67"/>
                  <a:pt x="34" y="66"/>
                </a:cubicBezTo>
                <a:cubicBezTo>
                  <a:pt x="41" y="61"/>
                  <a:pt x="41" y="61"/>
                  <a:pt x="41" y="61"/>
                </a:cubicBezTo>
                <a:cubicBezTo>
                  <a:pt x="41" y="61"/>
                  <a:pt x="41" y="61"/>
                  <a:pt x="41" y="61"/>
                </a:cubicBezTo>
                <a:cubicBezTo>
                  <a:pt x="40" y="61"/>
                  <a:pt x="38" y="61"/>
                  <a:pt x="37" y="59"/>
                </a:cubicBezTo>
                <a:cubicBezTo>
                  <a:pt x="28" y="45"/>
                  <a:pt x="28" y="45"/>
                  <a:pt x="28" y="45"/>
                </a:cubicBezTo>
                <a:cubicBezTo>
                  <a:pt x="28" y="26"/>
                  <a:pt x="28" y="26"/>
                  <a:pt x="28" y="26"/>
                </a:cubicBezTo>
                <a:cubicBezTo>
                  <a:pt x="39" y="19"/>
                  <a:pt x="39" y="19"/>
                  <a:pt x="39" y="19"/>
                </a:cubicBezTo>
                <a:cubicBezTo>
                  <a:pt x="41" y="18"/>
                  <a:pt x="43" y="19"/>
                  <a:pt x="44" y="21"/>
                </a:cubicBezTo>
                <a:cubicBezTo>
                  <a:pt x="61" y="46"/>
                  <a:pt x="61" y="46"/>
                  <a:pt x="61" y="46"/>
                </a:cubicBezTo>
                <a:cubicBezTo>
                  <a:pt x="62" y="47"/>
                  <a:pt x="62" y="49"/>
                  <a:pt x="61" y="50"/>
                </a:cubicBezTo>
                <a:cubicBezTo>
                  <a:pt x="87" y="88"/>
                  <a:pt x="87" y="88"/>
                  <a:pt x="87" y="88"/>
                </a:cubicBezTo>
                <a:cubicBezTo>
                  <a:pt x="87" y="115"/>
                  <a:pt x="87" y="115"/>
                  <a:pt x="87" y="115"/>
                </a:cubicBezTo>
                <a:cubicBezTo>
                  <a:pt x="86" y="115"/>
                  <a:pt x="85" y="115"/>
                  <a:pt x="84" y="116"/>
                </a:cubicBezTo>
                <a:cubicBezTo>
                  <a:pt x="82" y="117"/>
                  <a:pt x="81" y="120"/>
                  <a:pt x="82" y="122"/>
                </a:cubicBezTo>
                <a:cubicBezTo>
                  <a:pt x="80" y="120"/>
                  <a:pt x="77" y="120"/>
                  <a:pt x="75" y="121"/>
                </a:cubicBezTo>
                <a:cubicBezTo>
                  <a:pt x="73" y="123"/>
                  <a:pt x="72" y="126"/>
                  <a:pt x="74" y="128"/>
                </a:cubicBezTo>
                <a:cubicBezTo>
                  <a:pt x="75" y="130"/>
                  <a:pt x="75" y="130"/>
                  <a:pt x="75" y="130"/>
                </a:cubicBezTo>
                <a:cubicBezTo>
                  <a:pt x="87" y="134"/>
                  <a:pt x="87" y="134"/>
                  <a:pt x="87" y="134"/>
                </a:cubicBezTo>
                <a:cubicBezTo>
                  <a:pt x="87" y="137"/>
                  <a:pt x="87" y="137"/>
                  <a:pt x="87" y="137"/>
                </a:cubicBezTo>
                <a:cubicBezTo>
                  <a:pt x="73" y="132"/>
                  <a:pt x="73" y="132"/>
                  <a:pt x="73" y="132"/>
                </a:cubicBezTo>
                <a:close/>
                <a:moveTo>
                  <a:pt x="28" y="4"/>
                </a:moveTo>
                <a:cubicBezTo>
                  <a:pt x="28" y="24"/>
                  <a:pt x="28" y="24"/>
                  <a:pt x="28" y="24"/>
                </a:cubicBezTo>
                <a:cubicBezTo>
                  <a:pt x="36" y="15"/>
                  <a:pt x="36" y="15"/>
                  <a:pt x="36" y="15"/>
                </a:cubicBezTo>
                <a:cubicBezTo>
                  <a:pt x="32" y="8"/>
                  <a:pt x="32" y="8"/>
                  <a:pt x="32" y="8"/>
                </a:cubicBezTo>
                <a:cubicBezTo>
                  <a:pt x="31" y="7"/>
                  <a:pt x="29" y="5"/>
                  <a:pt x="28" y="4"/>
                </a:cubicBezTo>
                <a:close/>
                <a:moveTo>
                  <a:pt x="28" y="67"/>
                </a:moveTo>
                <a:cubicBezTo>
                  <a:pt x="11" y="43"/>
                  <a:pt x="11" y="43"/>
                  <a:pt x="11" y="43"/>
                </a:cubicBezTo>
                <a:cubicBezTo>
                  <a:pt x="10" y="41"/>
                  <a:pt x="10" y="38"/>
                  <a:pt x="11" y="37"/>
                </a:cubicBezTo>
                <a:cubicBezTo>
                  <a:pt x="5" y="27"/>
                  <a:pt x="5" y="27"/>
                  <a:pt x="5" y="27"/>
                </a:cubicBezTo>
                <a:cubicBezTo>
                  <a:pt x="0" y="19"/>
                  <a:pt x="2" y="9"/>
                  <a:pt x="9" y="4"/>
                </a:cubicBezTo>
                <a:cubicBezTo>
                  <a:pt x="15" y="0"/>
                  <a:pt x="22" y="0"/>
                  <a:pt x="28" y="4"/>
                </a:cubicBezTo>
                <a:cubicBezTo>
                  <a:pt x="28" y="24"/>
                  <a:pt x="28" y="24"/>
                  <a:pt x="28" y="24"/>
                </a:cubicBezTo>
                <a:cubicBezTo>
                  <a:pt x="21" y="31"/>
                  <a:pt x="21" y="31"/>
                  <a:pt x="21" y="31"/>
                </a:cubicBezTo>
                <a:cubicBezTo>
                  <a:pt x="28" y="26"/>
                  <a:pt x="28" y="26"/>
                  <a:pt x="28" y="26"/>
                </a:cubicBezTo>
                <a:cubicBezTo>
                  <a:pt x="28" y="45"/>
                  <a:pt x="28" y="45"/>
                  <a:pt x="28" y="45"/>
                </a:cubicBezTo>
                <a:cubicBezTo>
                  <a:pt x="22" y="37"/>
                  <a:pt x="22" y="37"/>
                  <a:pt x="22" y="37"/>
                </a:cubicBezTo>
                <a:cubicBezTo>
                  <a:pt x="21" y="36"/>
                  <a:pt x="21" y="34"/>
                  <a:pt x="22" y="33"/>
                </a:cubicBezTo>
                <a:cubicBezTo>
                  <a:pt x="15" y="37"/>
                  <a:pt x="15" y="37"/>
                  <a:pt x="15" y="37"/>
                </a:cubicBezTo>
                <a:cubicBezTo>
                  <a:pt x="14" y="39"/>
                  <a:pt x="13" y="41"/>
                  <a:pt x="14" y="43"/>
                </a:cubicBezTo>
                <a:cubicBezTo>
                  <a:pt x="28" y="63"/>
                  <a:pt x="28" y="63"/>
                  <a:pt x="28" y="63"/>
                </a:cubicBezTo>
                <a:lnTo>
                  <a:pt x="28" y="67"/>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0" name="Freeform 80"/>
          <p:cNvSpPr>
            <a:spLocks noEditPoints="1"/>
          </p:cNvSpPr>
          <p:nvPr/>
        </p:nvSpPr>
        <p:spPr bwMode="auto">
          <a:xfrm>
            <a:off x="7249260" y="1497629"/>
            <a:ext cx="211876" cy="232112"/>
          </a:xfrm>
          <a:custGeom>
            <a:avLst/>
            <a:gdLst>
              <a:gd name="T0" fmla="*/ 101 w 130"/>
              <a:gd name="T1" fmla="*/ 65 h 142"/>
              <a:gd name="T2" fmla="*/ 97 w 130"/>
              <a:gd name="T3" fmla="*/ 81 h 142"/>
              <a:gd name="T4" fmla="*/ 97 w 130"/>
              <a:gd name="T5" fmla="*/ 94 h 142"/>
              <a:gd name="T6" fmla="*/ 100 w 130"/>
              <a:gd name="T7" fmla="*/ 95 h 142"/>
              <a:gd name="T8" fmla="*/ 111 w 130"/>
              <a:gd name="T9" fmla="*/ 112 h 142"/>
              <a:gd name="T10" fmla="*/ 97 w 130"/>
              <a:gd name="T11" fmla="*/ 103 h 142"/>
              <a:gd name="T12" fmla="*/ 97 w 130"/>
              <a:gd name="T13" fmla="*/ 28 h 142"/>
              <a:gd name="T14" fmla="*/ 111 w 130"/>
              <a:gd name="T15" fmla="*/ 19 h 142"/>
              <a:gd name="T16" fmla="*/ 100 w 130"/>
              <a:gd name="T17" fmla="*/ 35 h 142"/>
              <a:gd name="T18" fmla="*/ 97 w 130"/>
              <a:gd name="T19" fmla="*/ 36 h 142"/>
              <a:gd name="T20" fmla="*/ 127 w 130"/>
              <a:gd name="T21" fmla="*/ 62 h 142"/>
              <a:gd name="T22" fmla="*/ 108 w 130"/>
              <a:gd name="T23" fmla="*/ 65 h 142"/>
              <a:gd name="T24" fmla="*/ 127 w 130"/>
              <a:gd name="T25" fmla="*/ 69 h 142"/>
              <a:gd name="T26" fmla="*/ 127 w 130"/>
              <a:gd name="T27" fmla="*/ 62 h 142"/>
              <a:gd name="T28" fmla="*/ 67 w 130"/>
              <a:gd name="T29" fmla="*/ 142 h 142"/>
              <a:gd name="T30" fmla="*/ 85 w 130"/>
              <a:gd name="T31" fmla="*/ 95 h 142"/>
              <a:gd name="T32" fmla="*/ 97 w 130"/>
              <a:gd name="T33" fmla="*/ 50 h 142"/>
              <a:gd name="T34" fmla="*/ 65 w 130"/>
              <a:gd name="T35" fmla="*/ 37 h 142"/>
              <a:gd name="T36" fmla="*/ 93 w 130"/>
              <a:gd name="T37" fmla="*/ 65 h 142"/>
              <a:gd name="T38" fmla="*/ 79 w 130"/>
              <a:gd name="T39" fmla="*/ 90 h 142"/>
              <a:gd name="T40" fmla="*/ 78 w 130"/>
              <a:gd name="T41" fmla="*/ 110 h 142"/>
              <a:gd name="T42" fmla="*/ 65 w 130"/>
              <a:gd name="T43" fmla="*/ 142 h 142"/>
              <a:gd name="T44" fmla="*/ 97 w 130"/>
              <a:gd name="T45" fmla="*/ 36 h 142"/>
              <a:gd name="T46" fmla="*/ 95 w 130"/>
              <a:gd name="T47" fmla="*/ 31 h 142"/>
              <a:gd name="T48" fmla="*/ 97 w 130"/>
              <a:gd name="T49" fmla="*/ 94 h 142"/>
              <a:gd name="T50" fmla="*/ 95 w 130"/>
              <a:gd name="T51" fmla="*/ 100 h 142"/>
              <a:gd name="T52" fmla="*/ 97 w 130"/>
              <a:gd name="T53" fmla="*/ 94 h 142"/>
              <a:gd name="T54" fmla="*/ 65 w 130"/>
              <a:gd name="T55" fmla="*/ 0 h 142"/>
              <a:gd name="T56" fmla="*/ 68 w 130"/>
              <a:gd name="T57" fmla="*/ 3 h 142"/>
              <a:gd name="T58" fmla="*/ 65 w 130"/>
              <a:gd name="T59" fmla="*/ 23 h 142"/>
              <a:gd name="T60" fmla="*/ 65 w 130"/>
              <a:gd name="T61" fmla="*/ 23 h 142"/>
              <a:gd name="T62" fmla="*/ 32 w 130"/>
              <a:gd name="T63" fmla="*/ 50 h 142"/>
              <a:gd name="T64" fmla="*/ 45 w 130"/>
              <a:gd name="T65" fmla="*/ 96 h 142"/>
              <a:gd name="T66" fmla="*/ 63 w 130"/>
              <a:gd name="T67" fmla="*/ 142 h 142"/>
              <a:gd name="T68" fmla="*/ 65 w 130"/>
              <a:gd name="T69" fmla="*/ 110 h 142"/>
              <a:gd name="T70" fmla="*/ 52 w 130"/>
              <a:gd name="T71" fmla="*/ 93 h 142"/>
              <a:gd name="T72" fmla="*/ 36 w 130"/>
              <a:gd name="T73" fmla="*/ 65 h 142"/>
              <a:gd name="T74" fmla="*/ 65 w 130"/>
              <a:gd name="T75" fmla="*/ 37 h 142"/>
              <a:gd name="T76" fmla="*/ 65 w 130"/>
              <a:gd name="T77" fmla="*/ 29 h 142"/>
              <a:gd name="T78" fmla="*/ 65 w 130"/>
              <a:gd name="T79" fmla="*/ 0 h 142"/>
              <a:gd name="T80" fmla="*/ 62 w 130"/>
              <a:gd name="T81" fmla="*/ 20 h 142"/>
              <a:gd name="T82" fmla="*/ 65 w 130"/>
              <a:gd name="T83" fmla="*/ 0 h 142"/>
              <a:gd name="T84" fmla="*/ 32 w 130"/>
              <a:gd name="T85" fmla="*/ 94 h 142"/>
              <a:gd name="T86" fmla="*/ 35 w 130"/>
              <a:gd name="T87" fmla="*/ 100 h 142"/>
              <a:gd name="T88" fmla="*/ 32 w 130"/>
              <a:gd name="T89" fmla="*/ 36 h 142"/>
              <a:gd name="T90" fmla="*/ 35 w 130"/>
              <a:gd name="T91" fmla="*/ 31 h 142"/>
              <a:gd name="T92" fmla="*/ 32 w 130"/>
              <a:gd name="T93" fmla="*/ 36 h 142"/>
              <a:gd name="T94" fmla="*/ 29 w 130"/>
              <a:gd name="T95" fmla="*/ 65 h 142"/>
              <a:gd name="T96" fmla="*/ 32 w 130"/>
              <a:gd name="T97" fmla="*/ 50 h 142"/>
              <a:gd name="T98" fmla="*/ 32 w 130"/>
              <a:gd name="T99" fmla="*/ 36 h 142"/>
              <a:gd name="T100" fmla="*/ 30 w 130"/>
              <a:gd name="T101" fmla="*/ 35 h 142"/>
              <a:gd name="T102" fmla="*/ 19 w 130"/>
              <a:gd name="T103" fmla="*/ 19 h 142"/>
              <a:gd name="T104" fmla="*/ 32 w 130"/>
              <a:gd name="T105" fmla="*/ 28 h 142"/>
              <a:gd name="T106" fmla="*/ 32 w 130"/>
              <a:gd name="T107" fmla="*/ 103 h 142"/>
              <a:gd name="T108" fmla="*/ 19 w 130"/>
              <a:gd name="T109" fmla="*/ 112 h 142"/>
              <a:gd name="T110" fmla="*/ 30 w 130"/>
              <a:gd name="T111" fmla="*/ 95 h 142"/>
              <a:gd name="T112" fmla="*/ 32 w 130"/>
              <a:gd name="T113" fmla="*/ 94 h 142"/>
              <a:gd name="T114" fmla="*/ 22 w 130"/>
              <a:gd name="T115" fmla="*/ 65 h 142"/>
              <a:gd name="T116" fmla="*/ 3 w 130"/>
              <a:gd name="T117" fmla="*/ 62 h 142"/>
              <a:gd name="T118" fmla="*/ 3 w 130"/>
              <a:gd name="T119" fmla="*/ 69 h 142"/>
              <a:gd name="T120" fmla="*/ 22 w 130"/>
              <a:gd name="T121" fmla="*/ 6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0" h="142">
                <a:moveTo>
                  <a:pt x="97" y="81"/>
                </a:moveTo>
                <a:cubicBezTo>
                  <a:pt x="100" y="76"/>
                  <a:pt x="101" y="71"/>
                  <a:pt x="101" y="65"/>
                </a:cubicBezTo>
                <a:cubicBezTo>
                  <a:pt x="101" y="60"/>
                  <a:pt x="100" y="55"/>
                  <a:pt x="97" y="50"/>
                </a:cubicBezTo>
                <a:cubicBezTo>
                  <a:pt x="97" y="81"/>
                  <a:pt x="97" y="81"/>
                  <a:pt x="97" y="81"/>
                </a:cubicBezTo>
                <a:close/>
                <a:moveTo>
                  <a:pt x="97" y="103"/>
                </a:moveTo>
                <a:cubicBezTo>
                  <a:pt x="97" y="94"/>
                  <a:pt x="97" y="94"/>
                  <a:pt x="97" y="94"/>
                </a:cubicBezTo>
                <a:cubicBezTo>
                  <a:pt x="98" y="94"/>
                  <a:pt x="99" y="95"/>
                  <a:pt x="100" y="95"/>
                </a:cubicBezTo>
                <a:cubicBezTo>
                  <a:pt x="100" y="95"/>
                  <a:pt x="100" y="95"/>
                  <a:pt x="100" y="95"/>
                </a:cubicBezTo>
                <a:cubicBezTo>
                  <a:pt x="111" y="107"/>
                  <a:pt x="111" y="107"/>
                  <a:pt x="111" y="107"/>
                </a:cubicBezTo>
                <a:cubicBezTo>
                  <a:pt x="113" y="108"/>
                  <a:pt x="113" y="110"/>
                  <a:pt x="111" y="112"/>
                </a:cubicBezTo>
                <a:cubicBezTo>
                  <a:pt x="110" y="113"/>
                  <a:pt x="108" y="113"/>
                  <a:pt x="106" y="112"/>
                </a:cubicBezTo>
                <a:cubicBezTo>
                  <a:pt x="97" y="103"/>
                  <a:pt x="97" y="103"/>
                  <a:pt x="97" y="103"/>
                </a:cubicBezTo>
                <a:close/>
                <a:moveTo>
                  <a:pt x="97" y="36"/>
                </a:moveTo>
                <a:cubicBezTo>
                  <a:pt x="97" y="28"/>
                  <a:pt x="97" y="28"/>
                  <a:pt x="97" y="28"/>
                </a:cubicBezTo>
                <a:cubicBezTo>
                  <a:pt x="106" y="19"/>
                  <a:pt x="106" y="19"/>
                  <a:pt x="106" y="19"/>
                </a:cubicBezTo>
                <a:cubicBezTo>
                  <a:pt x="108" y="18"/>
                  <a:pt x="110" y="18"/>
                  <a:pt x="111" y="19"/>
                </a:cubicBezTo>
                <a:cubicBezTo>
                  <a:pt x="113" y="20"/>
                  <a:pt x="113" y="23"/>
                  <a:pt x="111" y="24"/>
                </a:cubicBezTo>
                <a:cubicBezTo>
                  <a:pt x="100" y="35"/>
                  <a:pt x="100" y="35"/>
                  <a:pt x="100" y="35"/>
                </a:cubicBezTo>
                <a:cubicBezTo>
                  <a:pt x="100" y="35"/>
                  <a:pt x="100" y="35"/>
                  <a:pt x="100" y="35"/>
                </a:cubicBezTo>
                <a:cubicBezTo>
                  <a:pt x="99" y="36"/>
                  <a:pt x="98" y="36"/>
                  <a:pt x="97" y="36"/>
                </a:cubicBezTo>
                <a:close/>
                <a:moveTo>
                  <a:pt x="127" y="62"/>
                </a:moveTo>
                <a:cubicBezTo>
                  <a:pt x="127" y="62"/>
                  <a:pt x="127" y="62"/>
                  <a:pt x="127" y="62"/>
                </a:cubicBezTo>
                <a:cubicBezTo>
                  <a:pt x="111" y="62"/>
                  <a:pt x="111" y="62"/>
                  <a:pt x="111" y="62"/>
                </a:cubicBezTo>
                <a:cubicBezTo>
                  <a:pt x="109" y="62"/>
                  <a:pt x="108" y="64"/>
                  <a:pt x="108" y="65"/>
                </a:cubicBezTo>
                <a:cubicBezTo>
                  <a:pt x="108" y="67"/>
                  <a:pt x="109" y="69"/>
                  <a:pt x="111" y="69"/>
                </a:cubicBezTo>
                <a:cubicBezTo>
                  <a:pt x="127" y="69"/>
                  <a:pt x="127" y="69"/>
                  <a:pt x="127" y="69"/>
                </a:cubicBezTo>
                <a:cubicBezTo>
                  <a:pt x="129" y="69"/>
                  <a:pt x="130" y="67"/>
                  <a:pt x="130" y="65"/>
                </a:cubicBezTo>
                <a:cubicBezTo>
                  <a:pt x="130" y="64"/>
                  <a:pt x="129" y="62"/>
                  <a:pt x="127" y="62"/>
                </a:cubicBezTo>
                <a:close/>
                <a:moveTo>
                  <a:pt x="65" y="142"/>
                </a:moveTo>
                <a:cubicBezTo>
                  <a:pt x="67" y="142"/>
                  <a:pt x="67" y="142"/>
                  <a:pt x="67" y="142"/>
                </a:cubicBezTo>
                <a:cubicBezTo>
                  <a:pt x="77" y="142"/>
                  <a:pt x="85" y="134"/>
                  <a:pt x="85" y="124"/>
                </a:cubicBezTo>
                <a:cubicBezTo>
                  <a:pt x="85" y="95"/>
                  <a:pt x="85" y="95"/>
                  <a:pt x="85" y="95"/>
                </a:cubicBezTo>
                <a:cubicBezTo>
                  <a:pt x="90" y="92"/>
                  <a:pt x="95" y="87"/>
                  <a:pt x="97" y="81"/>
                </a:cubicBezTo>
                <a:cubicBezTo>
                  <a:pt x="97" y="50"/>
                  <a:pt x="97" y="50"/>
                  <a:pt x="97" y="50"/>
                </a:cubicBezTo>
                <a:cubicBezTo>
                  <a:pt x="92" y="38"/>
                  <a:pt x="79" y="29"/>
                  <a:pt x="65" y="29"/>
                </a:cubicBezTo>
                <a:cubicBezTo>
                  <a:pt x="65" y="37"/>
                  <a:pt x="65" y="37"/>
                  <a:pt x="65" y="37"/>
                </a:cubicBezTo>
                <a:cubicBezTo>
                  <a:pt x="73" y="37"/>
                  <a:pt x="80" y="40"/>
                  <a:pt x="85" y="45"/>
                </a:cubicBezTo>
                <a:cubicBezTo>
                  <a:pt x="90" y="50"/>
                  <a:pt x="93" y="57"/>
                  <a:pt x="93" y="65"/>
                </a:cubicBezTo>
                <a:cubicBezTo>
                  <a:pt x="93" y="76"/>
                  <a:pt x="88" y="85"/>
                  <a:pt x="79" y="90"/>
                </a:cubicBezTo>
                <a:cubicBezTo>
                  <a:pt x="79" y="90"/>
                  <a:pt x="79" y="90"/>
                  <a:pt x="79" y="90"/>
                </a:cubicBezTo>
                <a:cubicBezTo>
                  <a:pt x="78" y="91"/>
                  <a:pt x="78" y="92"/>
                  <a:pt x="78" y="93"/>
                </a:cubicBezTo>
                <a:cubicBezTo>
                  <a:pt x="78" y="110"/>
                  <a:pt x="78" y="110"/>
                  <a:pt x="78" y="110"/>
                </a:cubicBezTo>
                <a:cubicBezTo>
                  <a:pt x="65" y="110"/>
                  <a:pt x="65" y="110"/>
                  <a:pt x="65" y="110"/>
                </a:cubicBezTo>
                <a:cubicBezTo>
                  <a:pt x="65" y="142"/>
                  <a:pt x="65" y="142"/>
                  <a:pt x="65" y="142"/>
                </a:cubicBezTo>
                <a:close/>
                <a:moveTo>
                  <a:pt x="97" y="28"/>
                </a:moveTo>
                <a:cubicBezTo>
                  <a:pt x="97" y="36"/>
                  <a:pt x="97" y="36"/>
                  <a:pt x="97" y="36"/>
                </a:cubicBezTo>
                <a:cubicBezTo>
                  <a:pt x="97" y="36"/>
                  <a:pt x="96" y="36"/>
                  <a:pt x="95" y="35"/>
                </a:cubicBezTo>
                <a:cubicBezTo>
                  <a:pt x="94" y="34"/>
                  <a:pt x="94" y="32"/>
                  <a:pt x="95" y="31"/>
                </a:cubicBezTo>
                <a:cubicBezTo>
                  <a:pt x="97" y="28"/>
                  <a:pt x="97" y="28"/>
                  <a:pt x="97" y="28"/>
                </a:cubicBezTo>
                <a:close/>
                <a:moveTo>
                  <a:pt x="97" y="94"/>
                </a:moveTo>
                <a:cubicBezTo>
                  <a:pt x="97" y="103"/>
                  <a:pt x="97" y="103"/>
                  <a:pt x="97" y="103"/>
                </a:cubicBezTo>
                <a:cubicBezTo>
                  <a:pt x="95" y="100"/>
                  <a:pt x="95" y="100"/>
                  <a:pt x="95" y="100"/>
                </a:cubicBezTo>
                <a:cubicBezTo>
                  <a:pt x="94" y="99"/>
                  <a:pt x="94" y="97"/>
                  <a:pt x="95" y="95"/>
                </a:cubicBezTo>
                <a:cubicBezTo>
                  <a:pt x="96" y="95"/>
                  <a:pt x="97" y="94"/>
                  <a:pt x="97" y="94"/>
                </a:cubicBezTo>
                <a:close/>
                <a:moveTo>
                  <a:pt x="65" y="23"/>
                </a:moveTo>
                <a:cubicBezTo>
                  <a:pt x="65" y="0"/>
                  <a:pt x="65" y="0"/>
                  <a:pt x="65" y="0"/>
                </a:cubicBezTo>
                <a:cubicBezTo>
                  <a:pt x="65" y="0"/>
                  <a:pt x="65" y="0"/>
                  <a:pt x="65" y="0"/>
                </a:cubicBezTo>
                <a:cubicBezTo>
                  <a:pt x="67" y="0"/>
                  <a:pt x="68" y="2"/>
                  <a:pt x="68" y="3"/>
                </a:cubicBezTo>
                <a:cubicBezTo>
                  <a:pt x="68" y="20"/>
                  <a:pt x="68" y="20"/>
                  <a:pt x="68" y="20"/>
                </a:cubicBezTo>
                <a:cubicBezTo>
                  <a:pt x="68" y="21"/>
                  <a:pt x="67" y="23"/>
                  <a:pt x="65" y="23"/>
                </a:cubicBezTo>
                <a:cubicBezTo>
                  <a:pt x="65" y="23"/>
                  <a:pt x="65" y="23"/>
                  <a:pt x="65" y="23"/>
                </a:cubicBezTo>
                <a:cubicBezTo>
                  <a:pt x="65" y="23"/>
                  <a:pt x="65" y="23"/>
                  <a:pt x="65" y="23"/>
                </a:cubicBezTo>
                <a:close/>
                <a:moveTo>
                  <a:pt x="65" y="29"/>
                </a:moveTo>
                <a:cubicBezTo>
                  <a:pt x="50" y="29"/>
                  <a:pt x="38" y="37"/>
                  <a:pt x="32" y="50"/>
                </a:cubicBezTo>
                <a:cubicBezTo>
                  <a:pt x="32" y="81"/>
                  <a:pt x="32" y="81"/>
                  <a:pt x="32" y="81"/>
                </a:cubicBezTo>
                <a:cubicBezTo>
                  <a:pt x="35" y="87"/>
                  <a:pt x="40" y="92"/>
                  <a:pt x="45" y="96"/>
                </a:cubicBezTo>
                <a:cubicBezTo>
                  <a:pt x="45" y="124"/>
                  <a:pt x="45" y="124"/>
                  <a:pt x="45" y="124"/>
                </a:cubicBezTo>
                <a:cubicBezTo>
                  <a:pt x="45" y="134"/>
                  <a:pt x="53" y="142"/>
                  <a:pt x="63" y="142"/>
                </a:cubicBezTo>
                <a:cubicBezTo>
                  <a:pt x="65" y="142"/>
                  <a:pt x="65" y="142"/>
                  <a:pt x="65" y="142"/>
                </a:cubicBezTo>
                <a:cubicBezTo>
                  <a:pt x="65" y="110"/>
                  <a:pt x="65" y="110"/>
                  <a:pt x="65" y="110"/>
                </a:cubicBezTo>
                <a:cubicBezTo>
                  <a:pt x="52" y="110"/>
                  <a:pt x="52" y="110"/>
                  <a:pt x="52" y="110"/>
                </a:cubicBezTo>
                <a:cubicBezTo>
                  <a:pt x="52" y="93"/>
                  <a:pt x="52" y="93"/>
                  <a:pt x="52" y="93"/>
                </a:cubicBezTo>
                <a:cubicBezTo>
                  <a:pt x="52" y="92"/>
                  <a:pt x="52" y="91"/>
                  <a:pt x="51" y="90"/>
                </a:cubicBezTo>
                <a:cubicBezTo>
                  <a:pt x="42" y="85"/>
                  <a:pt x="36" y="76"/>
                  <a:pt x="36" y="65"/>
                </a:cubicBezTo>
                <a:cubicBezTo>
                  <a:pt x="36" y="57"/>
                  <a:pt x="39" y="50"/>
                  <a:pt x="44" y="45"/>
                </a:cubicBezTo>
                <a:cubicBezTo>
                  <a:pt x="50" y="40"/>
                  <a:pt x="57" y="37"/>
                  <a:pt x="65" y="37"/>
                </a:cubicBezTo>
                <a:cubicBezTo>
                  <a:pt x="65" y="37"/>
                  <a:pt x="65" y="37"/>
                  <a:pt x="65" y="37"/>
                </a:cubicBezTo>
                <a:cubicBezTo>
                  <a:pt x="65" y="29"/>
                  <a:pt x="65" y="29"/>
                  <a:pt x="65" y="29"/>
                </a:cubicBezTo>
                <a:cubicBezTo>
                  <a:pt x="65" y="29"/>
                  <a:pt x="65" y="29"/>
                  <a:pt x="65" y="29"/>
                </a:cubicBezTo>
                <a:close/>
                <a:moveTo>
                  <a:pt x="65" y="0"/>
                </a:moveTo>
                <a:cubicBezTo>
                  <a:pt x="65" y="23"/>
                  <a:pt x="65" y="23"/>
                  <a:pt x="65" y="23"/>
                </a:cubicBezTo>
                <a:cubicBezTo>
                  <a:pt x="63" y="23"/>
                  <a:pt x="62" y="21"/>
                  <a:pt x="62" y="20"/>
                </a:cubicBezTo>
                <a:cubicBezTo>
                  <a:pt x="62" y="3"/>
                  <a:pt x="62" y="3"/>
                  <a:pt x="62" y="3"/>
                </a:cubicBezTo>
                <a:cubicBezTo>
                  <a:pt x="62" y="2"/>
                  <a:pt x="63" y="0"/>
                  <a:pt x="65" y="0"/>
                </a:cubicBezTo>
                <a:close/>
                <a:moveTo>
                  <a:pt x="32" y="103"/>
                </a:moveTo>
                <a:cubicBezTo>
                  <a:pt x="32" y="94"/>
                  <a:pt x="32" y="94"/>
                  <a:pt x="32" y="94"/>
                </a:cubicBezTo>
                <a:cubicBezTo>
                  <a:pt x="33" y="94"/>
                  <a:pt x="34" y="95"/>
                  <a:pt x="35" y="95"/>
                </a:cubicBezTo>
                <a:cubicBezTo>
                  <a:pt x="36" y="97"/>
                  <a:pt x="36" y="99"/>
                  <a:pt x="35" y="100"/>
                </a:cubicBezTo>
                <a:cubicBezTo>
                  <a:pt x="32" y="103"/>
                  <a:pt x="32" y="103"/>
                  <a:pt x="32" y="103"/>
                </a:cubicBezTo>
                <a:close/>
                <a:moveTo>
                  <a:pt x="32" y="36"/>
                </a:moveTo>
                <a:cubicBezTo>
                  <a:pt x="32" y="28"/>
                  <a:pt x="32" y="28"/>
                  <a:pt x="32" y="28"/>
                </a:cubicBezTo>
                <a:cubicBezTo>
                  <a:pt x="35" y="31"/>
                  <a:pt x="35" y="31"/>
                  <a:pt x="35" y="31"/>
                </a:cubicBezTo>
                <a:cubicBezTo>
                  <a:pt x="36" y="32"/>
                  <a:pt x="36" y="34"/>
                  <a:pt x="35" y="35"/>
                </a:cubicBezTo>
                <a:cubicBezTo>
                  <a:pt x="34" y="36"/>
                  <a:pt x="33" y="36"/>
                  <a:pt x="32" y="36"/>
                </a:cubicBezTo>
                <a:close/>
                <a:moveTo>
                  <a:pt x="32" y="50"/>
                </a:moveTo>
                <a:cubicBezTo>
                  <a:pt x="30" y="54"/>
                  <a:pt x="29" y="60"/>
                  <a:pt x="29" y="65"/>
                </a:cubicBezTo>
                <a:cubicBezTo>
                  <a:pt x="29" y="71"/>
                  <a:pt x="30" y="76"/>
                  <a:pt x="32" y="81"/>
                </a:cubicBezTo>
                <a:cubicBezTo>
                  <a:pt x="32" y="50"/>
                  <a:pt x="32" y="50"/>
                  <a:pt x="32" y="50"/>
                </a:cubicBezTo>
                <a:close/>
                <a:moveTo>
                  <a:pt x="32" y="28"/>
                </a:moveTo>
                <a:cubicBezTo>
                  <a:pt x="32" y="36"/>
                  <a:pt x="32" y="36"/>
                  <a:pt x="32" y="36"/>
                </a:cubicBezTo>
                <a:cubicBezTo>
                  <a:pt x="32" y="36"/>
                  <a:pt x="31" y="36"/>
                  <a:pt x="30" y="35"/>
                </a:cubicBezTo>
                <a:cubicBezTo>
                  <a:pt x="30" y="35"/>
                  <a:pt x="30" y="35"/>
                  <a:pt x="30" y="35"/>
                </a:cubicBezTo>
                <a:cubicBezTo>
                  <a:pt x="19" y="24"/>
                  <a:pt x="19" y="24"/>
                  <a:pt x="19" y="24"/>
                </a:cubicBezTo>
                <a:cubicBezTo>
                  <a:pt x="17" y="23"/>
                  <a:pt x="17" y="20"/>
                  <a:pt x="19" y="19"/>
                </a:cubicBezTo>
                <a:cubicBezTo>
                  <a:pt x="20" y="18"/>
                  <a:pt x="22" y="18"/>
                  <a:pt x="24" y="19"/>
                </a:cubicBezTo>
                <a:cubicBezTo>
                  <a:pt x="32" y="28"/>
                  <a:pt x="32" y="28"/>
                  <a:pt x="32" y="28"/>
                </a:cubicBezTo>
                <a:close/>
                <a:moveTo>
                  <a:pt x="32" y="94"/>
                </a:moveTo>
                <a:cubicBezTo>
                  <a:pt x="32" y="103"/>
                  <a:pt x="32" y="103"/>
                  <a:pt x="32" y="103"/>
                </a:cubicBezTo>
                <a:cubicBezTo>
                  <a:pt x="24" y="112"/>
                  <a:pt x="24" y="112"/>
                  <a:pt x="24" y="112"/>
                </a:cubicBezTo>
                <a:cubicBezTo>
                  <a:pt x="22" y="113"/>
                  <a:pt x="20" y="113"/>
                  <a:pt x="19" y="112"/>
                </a:cubicBezTo>
                <a:cubicBezTo>
                  <a:pt x="17" y="110"/>
                  <a:pt x="17" y="108"/>
                  <a:pt x="19" y="107"/>
                </a:cubicBezTo>
                <a:cubicBezTo>
                  <a:pt x="30" y="95"/>
                  <a:pt x="30" y="95"/>
                  <a:pt x="30" y="95"/>
                </a:cubicBezTo>
                <a:cubicBezTo>
                  <a:pt x="30" y="95"/>
                  <a:pt x="30" y="95"/>
                  <a:pt x="30" y="95"/>
                </a:cubicBezTo>
                <a:cubicBezTo>
                  <a:pt x="31" y="95"/>
                  <a:pt x="32" y="95"/>
                  <a:pt x="32" y="94"/>
                </a:cubicBezTo>
                <a:close/>
                <a:moveTo>
                  <a:pt x="22" y="65"/>
                </a:moveTo>
                <a:cubicBezTo>
                  <a:pt x="22" y="65"/>
                  <a:pt x="22" y="65"/>
                  <a:pt x="22" y="65"/>
                </a:cubicBezTo>
                <a:cubicBezTo>
                  <a:pt x="22" y="64"/>
                  <a:pt x="21" y="62"/>
                  <a:pt x="19" y="62"/>
                </a:cubicBezTo>
                <a:cubicBezTo>
                  <a:pt x="3" y="62"/>
                  <a:pt x="3" y="62"/>
                  <a:pt x="3" y="62"/>
                </a:cubicBezTo>
                <a:cubicBezTo>
                  <a:pt x="1" y="62"/>
                  <a:pt x="0" y="64"/>
                  <a:pt x="0" y="65"/>
                </a:cubicBezTo>
                <a:cubicBezTo>
                  <a:pt x="0" y="67"/>
                  <a:pt x="1" y="69"/>
                  <a:pt x="3" y="69"/>
                </a:cubicBezTo>
                <a:cubicBezTo>
                  <a:pt x="19" y="69"/>
                  <a:pt x="19" y="69"/>
                  <a:pt x="19" y="69"/>
                </a:cubicBezTo>
                <a:cubicBezTo>
                  <a:pt x="21" y="69"/>
                  <a:pt x="22" y="67"/>
                  <a:pt x="22" y="6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1" name="Freeform 81"/>
          <p:cNvSpPr>
            <a:spLocks noEditPoints="1"/>
          </p:cNvSpPr>
          <p:nvPr/>
        </p:nvSpPr>
        <p:spPr bwMode="auto">
          <a:xfrm>
            <a:off x="6189879" y="1185766"/>
            <a:ext cx="320195" cy="460652"/>
          </a:xfrm>
          <a:custGeom>
            <a:avLst/>
            <a:gdLst>
              <a:gd name="T0" fmla="*/ 98 w 196"/>
              <a:gd name="T1" fmla="*/ 5 h 282"/>
              <a:gd name="T2" fmla="*/ 113 w 196"/>
              <a:gd name="T3" fmla="*/ 0 h 282"/>
              <a:gd name="T4" fmla="*/ 155 w 196"/>
              <a:gd name="T5" fmla="*/ 128 h 282"/>
              <a:gd name="T6" fmla="*/ 108 w 196"/>
              <a:gd name="T7" fmla="*/ 143 h 282"/>
              <a:gd name="T8" fmla="*/ 98 w 196"/>
              <a:gd name="T9" fmla="*/ 111 h 282"/>
              <a:gd name="T10" fmla="*/ 98 w 196"/>
              <a:gd name="T11" fmla="*/ 5 h 282"/>
              <a:gd name="T12" fmla="*/ 98 w 196"/>
              <a:gd name="T13" fmla="*/ 222 h 282"/>
              <a:gd name="T14" fmla="*/ 136 w 196"/>
              <a:gd name="T15" fmla="*/ 209 h 282"/>
              <a:gd name="T16" fmla="*/ 107 w 196"/>
              <a:gd name="T17" fmla="*/ 209 h 282"/>
              <a:gd name="T18" fmla="*/ 107 w 196"/>
              <a:gd name="T19" fmla="*/ 192 h 282"/>
              <a:gd name="T20" fmla="*/ 152 w 196"/>
              <a:gd name="T21" fmla="*/ 192 h 282"/>
              <a:gd name="T22" fmla="*/ 189 w 196"/>
              <a:gd name="T23" fmla="*/ 192 h 282"/>
              <a:gd name="T24" fmla="*/ 196 w 196"/>
              <a:gd name="T25" fmla="*/ 192 h 282"/>
              <a:gd name="T26" fmla="*/ 196 w 196"/>
              <a:gd name="T27" fmla="*/ 209 h 282"/>
              <a:gd name="T28" fmla="*/ 180 w 196"/>
              <a:gd name="T29" fmla="*/ 209 h 282"/>
              <a:gd name="T30" fmla="*/ 134 w 196"/>
              <a:gd name="T31" fmla="*/ 247 h 282"/>
              <a:gd name="T32" fmla="*/ 169 w 196"/>
              <a:gd name="T33" fmla="*/ 267 h 282"/>
              <a:gd name="T34" fmla="*/ 169 w 196"/>
              <a:gd name="T35" fmla="*/ 282 h 282"/>
              <a:gd name="T36" fmla="*/ 98 w 196"/>
              <a:gd name="T37" fmla="*/ 282 h 282"/>
              <a:gd name="T38" fmla="*/ 98 w 196"/>
              <a:gd name="T39" fmla="*/ 268 h 282"/>
              <a:gd name="T40" fmla="*/ 111 w 196"/>
              <a:gd name="T41" fmla="*/ 255 h 282"/>
              <a:gd name="T42" fmla="*/ 98 w 196"/>
              <a:gd name="T43" fmla="*/ 242 h 282"/>
              <a:gd name="T44" fmla="*/ 98 w 196"/>
              <a:gd name="T45" fmla="*/ 222 h 282"/>
              <a:gd name="T46" fmla="*/ 67 w 196"/>
              <a:gd name="T47" fmla="*/ 15 h 282"/>
              <a:gd name="T48" fmla="*/ 98 w 196"/>
              <a:gd name="T49" fmla="*/ 5 h 282"/>
              <a:gd name="T50" fmla="*/ 98 w 196"/>
              <a:gd name="T51" fmla="*/ 111 h 282"/>
              <a:gd name="T52" fmla="*/ 92 w 196"/>
              <a:gd name="T53" fmla="*/ 92 h 282"/>
              <a:gd name="T54" fmla="*/ 33 w 196"/>
              <a:gd name="T55" fmla="*/ 157 h 282"/>
              <a:gd name="T56" fmla="*/ 98 w 196"/>
              <a:gd name="T57" fmla="*/ 222 h 282"/>
              <a:gd name="T58" fmla="*/ 98 w 196"/>
              <a:gd name="T59" fmla="*/ 222 h 282"/>
              <a:gd name="T60" fmla="*/ 98 w 196"/>
              <a:gd name="T61" fmla="*/ 242 h 282"/>
              <a:gd name="T62" fmla="*/ 85 w 196"/>
              <a:gd name="T63" fmla="*/ 255 h 282"/>
              <a:gd name="T64" fmla="*/ 98 w 196"/>
              <a:gd name="T65" fmla="*/ 268 h 282"/>
              <a:gd name="T66" fmla="*/ 98 w 196"/>
              <a:gd name="T67" fmla="*/ 282 h 282"/>
              <a:gd name="T68" fmla="*/ 27 w 196"/>
              <a:gd name="T69" fmla="*/ 282 h 282"/>
              <a:gd name="T70" fmla="*/ 27 w 196"/>
              <a:gd name="T71" fmla="*/ 267 h 282"/>
              <a:gd name="T72" fmla="*/ 61 w 196"/>
              <a:gd name="T73" fmla="*/ 247 h 282"/>
              <a:gd name="T74" fmla="*/ 0 w 196"/>
              <a:gd name="T75" fmla="*/ 157 h 282"/>
              <a:gd name="T76" fmla="*/ 82 w 196"/>
              <a:gd name="T77" fmla="*/ 61 h 282"/>
              <a:gd name="T78" fmla="*/ 67 w 196"/>
              <a:gd name="T79" fmla="*/ 1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282">
                <a:moveTo>
                  <a:pt x="98" y="5"/>
                </a:moveTo>
                <a:cubicBezTo>
                  <a:pt x="113" y="0"/>
                  <a:pt x="113" y="0"/>
                  <a:pt x="113" y="0"/>
                </a:cubicBezTo>
                <a:cubicBezTo>
                  <a:pt x="155" y="128"/>
                  <a:pt x="155" y="128"/>
                  <a:pt x="155" y="128"/>
                </a:cubicBezTo>
                <a:cubicBezTo>
                  <a:pt x="108" y="143"/>
                  <a:pt x="108" y="143"/>
                  <a:pt x="108" y="143"/>
                </a:cubicBezTo>
                <a:cubicBezTo>
                  <a:pt x="98" y="111"/>
                  <a:pt x="98" y="111"/>
                  <a:pt x="98" y="111"/>
                </a:cubicBezTo>
                <a:cubicBezTo>
                  <a:pt x="98" y="5"/>
                  <a:pt x="98" y="5"/>
                  <a:pt x="98" y="5"/>
                </a:cubicBezTo>
                <a:close/>
                <a:moveTo>
                  <a:pt x="98" y="222"/>
                </a:moveTo>
                <a:cubicBezTo>
                  <a:pt x="112" y="222"/>
                  <a:pt x="125" y="217"/>
                  <a:pt x="136" y="209"/>
                </a:cubicBezTo>
                <a:cubicBezTo>
                  <a:pt x="107" y="209"/>
                  <a:pt x="107" y="209"/>
                  <a:pt x="107" y="209"/>
                </a:cubicBezTo>
                <a:cubicBezTo>
                  <a:pt x="107" y="192"/>
                  <a:pt x="107" y="192"/>
                  <a:pt x="107" y="192"/>
                </a:cubicBezTo>
                <a:cubicBezTo>
                  <a:pt x="152" y="192"/>
                  <a:pt x="152" y="192"/>
                  <a:pt x="152" y="192"/>
                </a:cubicBezTo>
                <a:cubicBezTo>
                  <a:pt x="189" y="192"/>
                  <a:pt x="189" y="192"/>
                  <a:pt x="189" y="192"/>
                </a:cubicBezTo>
                <a:cubicBezTo>
                  <a:pt x="196" y="192"/>
                  <a:pt x="196" y="192"/>
                  <a:pt x="196" y="192"/>
                </a:cubicBezTo>
                <a:cubicBezTo>
                  <a:pt x="196" y="209"/>
                  <a:pt x="196" y="209"/>
                  <a:pt x="196" y="209"/>
                </a:cubicBezTo>
                <a:cubicBezTo>
                  <a:pt x="180" y="209"/>
                  <a:pt x="180" y="209"/>
                  <a:pt x="180" y="209"/>
                </a:cubicBezTo>
                <a:cubicBezTo>
                  <a:pt x="169" y="226"/>
                  <a:pt x="153" y="239"/>
                  <a:pt x="134" y="247"/>
                </a:cubicBezTo>
                <a:cubicBezTo>
                  <a:pt x="154" y="251"/>
                  <a:pt x="169" y="257"/>
                  <a:pt x="169" y="267"/>
                </a:cubicBezTo>
                <a:cubicBezTo>
                  <a:pt x="169" y="282"/>
                  <a:pt x="169" y="282"/>
                  <a:pt x="169" y="282"/>
                </a:cubicBezTo>
                <a:cubicBezTo>
                  <a:pt x="98" y="282"/>
                  <a:pt x="98" y="282"/>
                  <a:pt x="98" y="282"/>
                </a:cubicBezTo>
                <a:cubicBezTo>
                  <a:pt x="98" y="268"/>
                  <a:pt x="98" y="268"/>
                  <a:pt x="98" y="268"/>
                </a:cubicBezTo>
                <a:cubicBezTo>
                  <a:pt x="105" y="268"/>
                  <a:pt x="111" y="262"/>
                  <a:pt x="111" y="255"/>
                </a:cubicBezTo>
                <a:cubicBezTo>
                  <a:pt x="111" y="248"/>
                  <a:pt x="105" y="242"/>
                  <a:pt x="98" y="242"/>
                </a:cubicBezTo>
                <a:lnTo>
                  <a:pt x="98" y="222"/>
                </a:lnTo>
                <a:close/>
                <a:moveTo>
                  <a:pt x="67" y="15"/>
                </a:moveTo>
                <a:cubicBezTo>
                  <a:pt x="98" y="5"/>
                  <a:pt x="98" y="5"/>
                  <a:pt x="98" y="5"/>
                </a:cubicBezTo>
                <a:cubicBezTo>
                  <a:pt x="98" y="111"/>
                  <a:pt x="98" y="111"/>
                  <a:pt x="98" y="111"/>
                </a:cubicBezTo>
                <a:cubicBezTo>
                  <a:pt x="92" y="92"/>
                  <a:pt x="92" y="92"/>
                  <a:pt x="92" y="92"/>
                </a:cubicBezTo>
                <a:cubicBezTo>
                  <a:pt x="59" y="95"/>
                  <a:pt x="33" y="123"/>
                  <a:pt x="33" y="157"/>
                </a:cubicBezTo>
                <a:cubicBezTo>
                  <a:pt x="33" y="193"/>
                  <a:pt x="62" y="222"/>
                  <a:pt x="98" y="222"/>
                </a:cubicBezTo>
                <a:cubicBezTo>
                  <a:pt x="98" y="222"/>
                  <a:pt x="98" y="222"/>
                  <a:pt x="98" y="222"/>
                </a:cubicBezTo>
                <a:cubicBezTo>
                  <a:pt x="98" y="242"/>
                  <a:pt x="98" y="242"/>
                  <a:pt x="98" y="242"/>
                </a:cubicBezTo>
                <a:cubicBezTo>
                  <a:pt x="91" y="242"/>
                  <a:pt x="85" y="248"/>
                  <a:pt x="85" y="255"/>
                </a:cubicBezTo>
                <a:cubicBezTo>
                  <a:pt x="85" y="262"/>
                  <a:pt x="91" y="268"/>
                  <a:pt x="98" y="268"/>
                </a:cubicBezTo>
                <a:cubicBezTo>
                  <a:pt x="98" y="282"/>
                  <a:pt x="98" y="282"/>
                  <a:pt x="98" y="282"/>
                </a:cubicBezTo>
                <a:cubicBezTo>
                  <a:pt x="27" y="282"/>
                  <a:pt x="27" y="282"/>
                  <a:pt x="27" y="282"/>
                </a:cubicBezTo>
                <a:cubicBezTo>
                  <a:pt x="27" y="267"/>
                  <a:pt x="27" y="267"/>
                  <a:pt x="27" y="267"/>
                </a:cubicBezTo>
                <a:cubicBezTo>
                  <a:pt x="27" y="257"/>
                  <a:pt x="41" y="251"/>
                  <a:pt x="61" y="247"/>
                </a:cubicBezTo>
                <a:cubicBezTo>
                  <a:pt x="26" y="233"/>
                  <a:pt x="0" y="198"/>
                  <a:pt x="0" y="157"/>
                </a:cubicBezTo>
                <a:cubicBezTo>
                  <a:pt x="0" y="108"/>
                  <a:pt x="36" y="68"/>
                  <a:pt x="82" y="61"/>
                </a:cubicBezTo>
                <a:lnTo>
                  <a:pt x="67" y="1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2" name="Freeform 82"/>
          <p:cNvSpPr>
            <a:spLocks noEditPoints="1"/>
          </p:cNvSpPr>
          <p:nvPr/>
        </p:nvSpPr>
        <p:spPr bwMode="auto">
          <a:xfrm>
            <a:off x="6075609" y="1120299"/>
            <a:ext cx="184499" cy="163074"/>
          </a:xfrm>
          <a:custGeom>
            <a:avLst/>
            <a:gdLst>
              <a:gd name="T0" fmla="*/ 103 w 113"/>
              <a:gd name="T1" fmla="*/ 31 h 100"/>
              <a:gd name="T2" fmla="*/ 57 w 113"/>
              <a:gd name="T3" fmla="*/ 0 h 100"/>
              <a:gd name="T4" fmla="*/ 57 w 113"/>
              <a:gd name="T5" fmla="*/ 9 h 100"/>
              <a:gd name="T6" fmla="*/ 95 w 113"/>
              <a:gd name="T7" fmla="*/ 35 h 100"/>
              <a:gd name="T8" fmla="*/ 72 w 113"/>
              <a:gd name="T9" fmla="*/ 88 h 100"/>
              <a:gd name="T10" fmla="*/ 57 w 113"/>
              <a:gd name="T11" fmla="*/ 91 h 100"/>
              <a:gd name="T12" fmla="*/ 57 w 113"/>
              <a:gd name="T13" fmla="*/ 100 h 100"/>
              <a:gd name="T14" fmla="*/ 75 w 113"/>
              <a:gd name="T15" fmla="*/ 96 h 100"/>
              <a:gd name="T16" fmla="*/ 103 w 113"/>
              <a:gd name="T17" fmla="*/ 31 h 100"/>
              <a:gd name="T18" fmla="*/ 57 w 113"/>
              <a:gd name="T19" fmla="*/ 0 h 100"/>
              <a:gd name="T20" fmla="*/ 38 w 113"/>
              <a:gd name="T21" fmla="*/ 4 h 100"/>
              <a:gd name="T22" fmla="*/ 11 w 113"/>
              <a:gd name="T23" fmla="*/ 68 h 100"/>
              <a:gd name="T24" fmla="*/ 57 w 113"/>
              <a:gd name="T25" fmla="*/ 100 h 100"/>
              <a:gd name="T26" fmla="*/ 57 w 113"/>
              <a:gd name="T27" fmla="*/ 91 h 100"/>
              <a:gd name="T28" fmla="*/ 19 w 113"/>
              <a:gd name="T29" fmla="*/ 65 h 100"/>
              <a:gd name="T30" fmla="*/ 19 w 113"/>
              <a:gd name="T31" fmla="*/ 65 h 100"/>
              <a:gd name="T32" fmla="*/ 42 w 113"/>
              <a:gd name="T33" fmla="*/ 12 h 100"/>
              <a:gd name="T34" fmla="*/ 57 w 113"/>
              <a:gd name="T35" fmla="*/ 9 h 100"/>
              <a:gd name="T36" fmla="*/ 57 w 113"/>
              <a:gd name="T37"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3" h="100">
                <a:moveTo>
                  <a:pt x="103" y="31"/>
                </a:moveTo>
                <a:cubicBezTo>
                  <a:pt x="95" y="12"/>
                  <a:pt x="77" y="0"/>
                  <a:pt x="57" y="0"/>
                </a:cubicBezTo>
                <a:cubicBezTo>
                  <a:pt x="57" y="9"/>
                  <a:pt x="57" y="9"/>
                  <a:pt x="57" y="9"/>
                </a:cubicBezTo>
                <a:cubicBezTo>
                  <a:pt x="73" y="9"/>
                  <a:pt x="88" y="19"/>
                  <a:pt x="95" y="35"/>
                </a:cubicBezTo>
                <a:cubicBezTo>
                  <a:pt x="103" y="56"/>
                  <a:pt x="93" y="79"/>
                  <a:pt x="72" y="88"/>
                </a:cubicBezTo>
                <a:cubicBezTo>
                  <a:pt x="67" y="90"/>
                  <a:pt x="62" y="91"/>
                  <a:pt x="57" y="91"/>
                </a:cubicBezTo>
                <a:cubicBezTo>
                  <a:pt x="57" y="100"/>
                  <a:pt x="57" y="100"/>
                  <a:pt x="57" y="100"/>
                </a:cubicBezTo>
                <a:cubicBezTo>
                  <a:pt x="63" y="100"/>
                  <a:pt x="69" y="99"/>
                  <a:pt x="75" y="96"/>
                </a:cubicBezTo>
                <a:cubicBezTo>
                  <a:pt x="101" y="86"/>
                  <a:pt x="113" y="57"/>
                  <a:pt x="103" y="31"/>
                </a:cubicBezTo>
                <a:close/>
                <a:moveTo>
                  <a:pt x="57" y="0"/>
                </a:moveTo>
                <a:cubicBezTo>
                  <a:pt x="51" y="0"/>
                  <a:pt x="44" y="1"/>
                  <a:pt x="38" y="4"/>
                </a:cubicBezTo>
                <a:cubicBezTo>
                  <a:pt x="13" y="14"/>
                  <a:pt x="0" y="43"/>
                  <a:pt x="11" y="68"/>
                </a:cubicBezTo>
                <a:cubicBezTo>
                  <a:pt x="18" y="88"/>
                  <a:pt x="37" y="100"/>
                  <a:pt x="57" y="100"/>
                </a:cubicBezTo>
                <a:cubicBezTo>
                  <a:pt x="57" y="91"/>
                  <a:pt x="57" y="91"/>
                  <a:pt x="57" y="91"/>
                </a:cubicBezTo>
                <a:cubicBezTo>
                  <a:pt x="41" y="90"/>
                  <a:pt x="26" y="81"/>
                  <a:pt x="19" y="65"/>
                </a:cubicBezTo>
                <a:cubicBezTo>
                  <a:pt x="19" y="65"/>
                  <a:pt x="19" y="65"/>
                  <a:pt x="19" y="65"/>
                </a:cubicBezTo>
                <a:cubicBezTo>
                  <a:pt x="11" y="44"/>
                  <a:pt x="21" y="21"/>
                  <a:pt x="42" y="12"/>
                </a:cubicBezTo>
                <a:cubicBezTo>
                  <a:pt x="47" y="10"/>
                  <a:pt x="52" y="9"/>
                  <a:pt x="57" y="9"/>
                </a:cubicBezTo>
                <a:lnTo>
                  <a:pt x="57"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3" name="Freeform 83"/>
          <p:cNvSpPr/>
          <p:nvPr/>
        </p:nvSpPr>
        <p:spPr bwMode="auto">
          <a:xfrm>
            <a:off x="6023235" y="1217905"/>
            <a:ext cx="80941" cy="51184"/>
          </a:xfrm>
          <a:custGeom>
            <a:avLst/>
            <a:gdLst>
              <a:gd name="T0" fmla="*/ 7 w 68"/>
              <a:gd name="T1" fmla="*/ 43 h 43"/>
              <a:gd name="T2" fmla="*/ 0 w 68"/>
              <a:gd name="T3" fmla="*/ 25 h 43"/>
              <a:gd name="T4" fmla="*/ 62 w 68"/>
              <a:gd name="T5" fmla="*/ 0 h 43"/>
              <a:gd name="T6" fmla="*/ 68 w 68"/>
              <a:gd name="T7" fmla="*/ 18 h 43"/>
              <a:gd name="T8" fmla="*/ 7 w 68"/>
              <a:gd name="T9" fmla="*/ 43 h 43"/>
            </a:gdLst>
            <a:ahLst/>
            <a:cxnLst>
              <a:cxn ang="0">
                <a:pos x="T0" y="T1"/>
              </a:cxn>
              <a:cxn ang="0">
                <a:pos x="T2" y="T3"/>
              </a:cxn>
              <a:cxn ang="0">
                <a:pos x="T4" y="T5"/>
              </a:cxn>
              <a:cxn ang="0">
                <a:pos x="T6" y="T7"/>
              </a:cxn>
              <a:cxn ang="0">
                <a:pos x="T8" y="T9"/>
              </a:cxn>
            </a:cxnLst>
            <a:rect l="0" t="0" r="r" b="b"/>
            <a:pathLst>
              <a:path w="68" h="43">
                <a:moveTo>
                  <a:pt x="7" y="43"/>
                </a:moveTo>
                <a:lnTo>
                  <a:pt x="0" y="25"/>
                </a:lnTo>
                <a:lnTo>
                  <a:pt x="62" y="0"/>
                </a:lnTo>
                <a:lnTo>
                  <a:pt x="68" y="18"/>
                </a:lnTo>
                <a:lnTo>
                  <a:pt x="7" y="4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4" name="Freeform 84"/>
          <p:cNvSpPr/>
          <p:nvPr/>
        </p:nvSpPr>
        <p:spPr bwMode="auto">
          <a:xfrm>
            <a:off x="5972052" y="1225047"/>
            <a:ext cx="109509" cy="66658"/>
          </a:xfrm>
          <a:custGeom>
            <a:avLst/>
            <a:gdLst>
              <a:gd name="T0" fmla="*/ 16 w 67"/>
              <a:gd name="T1" fmla="*/ 39 h 41"/>
              <a:gd name="T2" fmla="*/ 2 w 67"/>
              <a:gd name="T3" fmla="*/ 33 h 41"/>
              <a:gd name="T4" fmla="*/ 8 w 67"/>
              <a:gd name="T5" fmla="*/ 19 h 41"/>
              <a:gd name="T6" fmla="*/ 50 w 67"/>
              <a:gd name="T7" fmla="*/ 2 h 41"/>
              <a:gd name="T8" fmla="*/ 64 w 67"/>
              <a:gd name="T9" fmla="*/ 8 h 41"/>
              <a:gd name="T10" fmla="*/ 58 w 67"/>
              <a:gd name="T11" fmla="*/ 22 h 41"/>
              <a:gd name="T12" fmla="*/ 16 w 67"/>
              <a:gd name="T13" fmla="*/ 39 h 41"/>
            </a:gdLst>
            <a:ahLst/>
            <a:cxnLst>
              <a:cxn ang="0">
                <a:pos x="T0" y="T1"/>
              </a:cxn>
              <a:cxn ang="0">
                <a:pos x="T2" y="T3"/>
              </a:cxn>
              <a:cxn ang="0">
                <a:pos x="T4" y="T5"/>
              </a:cxn>
              <a:cxn ang="0">
                <a:pos x="T6" y="T7"/>
              </a:cxn>
              <a:cxn ang="0">
                <a:pos x="T8" y="T9"/>
              </a:cxn>
              <a:cxn ang="0">
                <a:pos x="T10" y="T11"/>
              </a:cxn>
              <a:cxn ang="0">
                <a:pos x="T12" y="T13"/>
              </a:cxn>
            </a:cxnLst>
            <a:rect l="0" t="0" r="r" b="b"/>
            <a:pathLst>
              <a:path w="67" h="41">
                <a:moveTo>
                  <a:pt x="16" y="39"/>
                </a:moveTo>
                <a:cubicBezTo>
                  <a:pt x="10" y="41"/>
                  <a:pt x="4" y="39"/>
                  <a:pt x="2" y="33"/>
                </a:cubicBezTo>
                <a:cubicBezTo>
                  <a:pt x="0" y="28"/>
                  <a:pt x="2" y="21"/>
                  <a:pt x="8" y="19"/>
                </a:cubicBezTo>
                <a:cubicBezTo>
                  <a:pt x="50" y="2"/>
                  <a:pt x="50" y="2"/>
                  <a:pt x="50" y="2"/>
                </a:cubicBezTo>
                <a:cubicBezTo>
                  <a:pt x="56" y="0"/>
                  <a:pt x="62" y="3"/>
                  <a:pt x="64" y="8"/>
                </a:cubicBezTo>
                <a:cubicBezTo>
                  <a:pt x="67" y="14"/>
                  <a:pt x="64" y="20"/>
                  <a:pt x="58" y="22"/>
                </a:cubicBezTo>
                <a:lnTo>
                  <a:pt x="16" y="3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5" name="Freeform 85"/>
          <p:cNvSpPr>
            <a:spLocks noEditPoints="1"/>
          </p:cNvSpPr>
          <p:nvPr/>
        </p:nvSpPr>
        <p:spPr bwMode="auto">
          <a:xfrm>
            <a:off x="5908965" y="2093976"/>
            <a:ext cx="334479" cy="119032"/>
          </a:xfrm>
          <a:custGeom>
            <a:avLst/>
            <a:gdLst>
              <a:gd name="T0" fmla="*/ 142 w 205"/>
              <a:gd name="T1" fmla="*/ 5 h 73"/>
              <a:gd name="T2" fmla="*/ 157 w 205"/>
              <a:gd name="T3" fmla="*/ 2 h 73"/>
              <a:gd name="T4" fmla="*/ 164 w 205"/>
              <a:gd name="T5" fmla="*/ 5 h 73"/>
              <a:gd name="T6" fmla="*/ 179 w 205"/>
              <a:gd name="T7" fmla="*/ 2 h 73"/>
              <a:gd name="T8" fmla="*/ 202 w 205"/>
              <a:gd name="T9" fmla="*/ 18 h 73"/>
              <a:gd name="T10" fmla="*/ 187 w 205"/>
              <a:gd name="T11" fmla="*/ 42 h 73"/>
              <a:gd name="T12" fmla="*/ 177 w 205"/>
              <a:gd name="T13" fmla="*/ 43 h 73"/>
              <a:gd name="T14" fmla="*/ 166 w 205"/>
              <a:gd name="T15" fmla="*/ 18 h 73"/>
              <a:gd name="T16" fmla="*/ 172 w 205"/>
              <a:gd name="T17" fmla="*/ 45 h 73"/>
              <a:gd name="T18" fmla="*/ 167 w 205"/>
              <a:gd name="T19" fmla="*/ 50 h 73"/>
              <a:gd name="T20" fmla="*/ 142 w 205"/>
              <a:gd name="T21" fmla="*/ 55 h 73"/>
              <a:gd name="T22" fmla="*/ 142 w 205"/>
              <a:gd name="T23" fmla="*/ 20 h 73"/>
              <a:gd name="T24" fmla="*/ 158 w 205"/>
              <a:gd name="T25" fmla="*/ 17 h 73"/>
              <a:gd name="T26" fmla="*/ 163 w 205"/>
              <a:gd name="T27" fmla="*/ 19 h 73"/>
              <a:gd name="T28" fmla="*/ 161 w 205"/>
              <a:gd name="T29" fmla="*/ 9 h 73"/>
              <a:gd name="T30" fmla="*/ 155 w 205"/>
              <a:gd name="T31" fmla="*/ 5 h 73"/>
              <a:gd name="T32" fmla="*/ 142 w 205"/>
              <a:gd name="T33" fmla="*/ 8 h 73"/>
              <a:gd name="T34" fmla="*/ 142 w 205"/>
              <a:gd name="T35" fmla="*/ 5 h 73"/>
              <a:gd name="T36" fmla="*/ 28 w 205"/>
              <a:gd name="T37" fmla="*/ 30 h 73"/>
              <a:gd name="T38" fmla="*/ 116 w 205"/>
              <a:gd name="T39" fmla="*/ 13 h 73"/>
              <a:gd name="T40" fmla="*/ 121 w 205"/>
              <a:gd name="T41" fmla="*/ 9 h 73"/>
              <a:gd name="T42" fmla="*/ 142 w 205"/>
              <a:gd name="T43" fmla="*/ 5 h 73"/>
              <a:gd name="T44" fmla="*/ 142 w 205"/>
              <a:gd name="T45" fmla="*/ 8 h 73"/>
              <a:gd name="T46" fmla="*/ 124 w 205"/>
              <a:gd name="T47" fmla="*/ 11 h 73"/>
              <a:gd name="T48" fmla="*/ 120 w 205"/>
              <a:gd name="T49" fmla="*/ 17 h 73"/>
              <a:gd name="T50" fmla="*/ 122 w 205"/>
              <a:gd name="T51" fmla="*/ 28 h 73"/>
              <a:gd name="T52" fmla="*/ 122 w 205"/>
              <a:gd name="T53" fmla="*/ 28 h 73"/>
              <a:gd name="T54" fmla="*/ 126 w 205"/>
              <a:gd name="T55" fmla="*/ 24 h 73"/>
              <a:gd name="T56" fmla="*/ 142 w 205"/>
              <a:gd name="T57" fmla="*/ 20 h 73"/>
              <a:gd name="T58" fmla="*/ 142 w 205"/>
              <a:gd name="T59" fmla="*/ 55 h 73"/>
              <a:gd name="T60" fmla="*/ 130 w 205"/>
              <a:gd name="T61" fmla="*/ 57 h 73"/>
              <a:gd name="T62" fmla="*/ 125 w 205"/>
              <a:gd name="T63" fmla="*/ 56 h 73"/>
              <a:gd name="T64" fmla="*/ 35 w 205"/>
              <a:gd name="T65" fmla="*/ 73 h 73"/>
              <a:gd name="T66" fmla="*/ 28 w 205"/>
              <a:gd name="T67" fmla="*/ 70 h 73"/>
              <a:gd name="T68" fmla="*/ 28 w 205"/>
              <a:gd name="T69" fmla="*/ 67 h 73"/>
              <a:gd name="T70" fmla="*/ 35 w 205"/>
              <a:gd name="T71" fmla="*/ 70 h 73"/>
              <a:gd name="T72" fmla="*/ 35 w 205"/>
              <a:gd name="T73" fmla="*/ 70 h 73"/>
              <a:gd name="T74" fmla="*/ 37 w 205"/>
              <a:gd name="T75" fmla="*/ 70 h 73"/>
              <a:gd name="T76" fmla="*/ 42 w 205"/>
              <a:gd name="T77" fmla="*/ 62 h 73"/>
              <a:gd name="T78" fmla="*/ 36 w 205"/>
              <a:gd name="T79" fmla="*/ 57 h 73"/>
              <a:gd name="T80" fmla="*/ 40 w 205"/>
              <a:gd name="T81" fmla="*/ 50 h 73"/>
              <a:gd name="T82" fmla="*/ 34 w 205"/>
              <a:gd name="T83" fmla="*/ 45 h 73"/>
              <a:gd name="T84" fmla="*/ 37 w 205"/>
              <a:gd name="T85" fmla="*/ 38 h 73"/>
              <a:gd name="T86" fmla="*/ 30 w 205"/>
              <a:gd name="T87" fmla="*/ 33 h 73"/>
              <a:gd name="T88" fmla="*/ 28 w 205"/>
              <a:gd name="T89" fmla="*/ 33 h 73"/>
              <a:gd name="T90" fmla="*/ 28 w 205"/>
              <a:gd name="T91" fmla="*/ 34 h 73"/>
              <a:gd name="T92" fmla="*/ 28 w 205"/>
              <a:gd name="T93" fmla="*/ 30 h 73"/>
              <a:gd name="T94" fmla="*/ 26 w 205"/>
              <a:gd name="T95" fmla="*/ 31 h 73"/>
              <a:gd name="T96" fmla="*/ 28 w 205"/>
              <a:gd name="T97" fmla="*/ 30 h 73"/>
              <a:gd name="T98" fmla="*/ 28 w 205"/>
              <a:gd name="T99" fmla="*/ 34 h 73"/>
              <a:gd name="T100" fmla="*/ 13 w 205"/>
              <a:gd name="T101" fmla="*/ 49 h 73"/>
              <a:gd name="T102" fmla="*/ 15 w 205"/>
              <a:gd name="T103" fmla="*/ 62 h 73"/>
              <a:gd name="T104" fmla="*/ 28 w 205"/>
              <a:gd name="T105" fmla="*/ 67 h 73"/>
              <a:gd name="T106" fmla="*/ 28 w 205"/>
              <a:gd name="T107" fmla="*/ 70 h 73"/>
              <a:gd name="T108" fmla="*/ 0 w 205"/>
              <a:gd name="T109" fmla="*/ 58 h 73"/>
              <a:gd name="T110" fmla="*/ 26 w 205"/>
              <a:gd name="T111" fmla="*/ 3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5" h="73">
                <a:moveTo>
                  <a:pt x="142" y="5"/>
                </a:moveTo>
                <a:cubicBezTo>
                  <a:pt x="157" y="2"/>
                  <a:pt x="157" y="2"/>
                  <a:pt x="157" y="2"/>
                </a:cubicBezTo>
                <a:cubicBezTo>
                  <a:pt x="160" y="1"/>
                  <a:pt x="163" y="3"/>
                  <a:pt x="164" y="5"/>
                </a:cubicBezTo>
                <a:cubicBezTo>
                  <a:pt x="179" y="2"/>
                  <a:pt x="179" y="2"/>
                  <a:pt x="179" y="2"/>
                </a:cubicBezTo>
                <a:cubicBezTo>
                  <a:pt x="190" y="0"/>
                  <a:pt x="200" y="7"/>
                  <a:pt x="202" y="18"/>
                </a:cubicBezTo>
                <a:cubicBezTo>
                  <a:pt x="205" y="29"/>
                  <a:pt x="197" y="39"/>
                  <a:pt x="187" y="42"/>
                </a:cubicBezTo>
                <a:cubicBezTo>
                  <a:pt x="177" y="43"/>
                  <a:pt x="177" y="43"/>
                  <a:pt x="177" y="43"/>
                </a:cubicBezTo>
                <a:cubicBezTo>
                  <a:pt x="166" y="18"/>
                  <a:pt x="166" y="18"/>
                  <a:pt x="166" y="18"/>
                </a:cubicBezTo>
                <a:cubicBezTo>
                  <a:pt x="172" y="45"/>
                  <a:pt x="172" y="45"/>
                  <a:pt x="172" y="45"/>
                </a:cubicBezTo>
                <a:cubicBezTo>
                  <a:pt x="172" y="47"/>
                  <a:pt x="170" y="50"/>
                  <a:pt x="167" y="50"/>
                </a:cubicBezTo>
                <a:cubicBezTo>
                  <a:pt x="142" y="55"/>
                  <a:pt x="142" y="55"/>
                  <a:pt x="142" y="55"/>
                </a:cubicBezTo>
                <a:cubicBezTo>
                  <a:pt x="142" y="20"/>
                  <a:pt x="142" y="20"/>
                  <a:pt x="142" y="20"/>
                </a:cubicBezTo>
                <a:cubicBezTo>
                  <a:pt x="158" y="17"/>
                  <a:pt x="158" y="17"/>
                  <a:pt x="158" y="17"/>
                </a:cubicBezTo>
                <a:cubicBezTo>
                  <a:pt x="160" y="17"/>
                  <a:pt x="162" y="18"/>
                  <a:pt x="163" y="19"/>
                </a:cubicBezTo>
                <a:cubicBezTo>
                  <a:pt x="161" y="9"/>
                  <a:pt x="161" y="9"/>
                  <a:pt x="161" y="9"/>
                </a:cubicBezTo>
                <a:cubicBezTo>
                  <a:pt x="161" y="6"/>
                  <a:pt x="158" y="5"/>
                  <a:pt x="155" y="5"/>
                </a:cubicBezTo>
                <a:cubicBezTo>
                  <a:pt x="142" y="8"/>
                  <a:pt x="142" y="8"/>
                  <a:pt x="142" y="8"/>
                </a:cubicBezTo>
                <a:lnTo>
                  <a:pt x="142" y="5"/>
                </a:lnTo>
                <a:close/>
                <a:moveTo>
                  <a:pt x="28" y="30"/>
                </a:moveTo>
                <a:cubicBezTo>
                  <a:pt x="116" y="13"/>
                  <a:pt x="116" y="13"/>
                  <a:pt x="116" y="13"/>
                </a:cubicBezTo>
                <a:cubicBezTo>
                  <a:pt x="117" y="11"/>
                  <a:pt x="119" y="9"/>
                  <a:pt x="121" y="9"/>
                </a:cubicBezTo>
                <a:cubicBezTo>
                  <a:pt x="142" y="5"/>
                  <a:pt x="142" y="5"/>
                  <a:pt x="142" y="5"/>
                </a:cubicBezTo>
                <a:cubicBezTo>
                  <a:pt x="142" y="8"/>
                  <a:pt x="142" y="8"/>
                  <a:pt x="142" y="8"/>
                </a:cubicBezTo>
                <a:cubicBezTo>
                  <a:pt x="124" y="11"/>
                  <a:pt x="124" y="11"/>
                  <a:pt x="124" y="11"/>
                </a:cubicBezTo>
                <a:cubicBezTo>
                  <a:pt x="121" y="12"/>
                  <a:pt x="119" y="15"/>
                  <a:pt x="120" y="17"/>
                </a:cubicBezTo>
                <a:cubicBezTo>
                  <a:pt x="122" y="28"/>
                  <a:pt x="122" y="28"/>
                  <a:pt x="122" y="28"/>
                </a:cubicBezTo>
                <a:cubicBezTo>
                  <a:pt x="122" y="28"/>
                  <a:pt x="122" y="28"/>
                  <a:pt x="122" y="28"/>
                </a:cubicBezTo>
                <a:cubicBezTo>
                  <a:pt x="122" y="26"/>
                  <a:pt x="124" y="24"/>
                  <a:pt x="126" y="24"/>
                </a:cubicBezTo>
                <a:cubicBezTo>
                  <a:pt x="142" y="20"/>
                  <a:pt x="142" y="20"/>
                  <a:pt x="142" y="20"/>
                </a:cubicBezTo>
                <a:cubicBezTo>
                  <a:pt x="142" y="55"/>
                  <a:pt x="142" y="55"/>
                  <a:pt x="142" y="55"/>
                </a:cubicBezTo>
                <a:cubicBezTo>
                  <a:pt x="130" y="57"/>
                  <a:pt x="130" y="57"/>
                  <a:pt x="130" y="57"/>
                </a:cubicBezTo>
                <a:cubicBezTo>
                  <a:pt x="128" y="58"/>
                  <a:pt x="126" y="57"/>
                  <a:pt x="125" y="56"/>
                </a:cubicBezTo>
                <a:cubicBezTo>
                  <a:pt x="35" y="73"/>
                  <a:pt x="35" y="73"/>
                  <a:pt x="35" y="73"/>
                </a:cubicBezTo>
                <a:cubicBezTo>
                  <a:pt x="28" y="70"/>
                  <a:pt x="28" y="70"/>
                  <a:pt x="28" y="70"/>
                </a:cubicBezTo>
                <a:cubicBezTo>
                  <a:pt x="28" y="67"/>
                  <a:pt x="28" y="67"/>
                  <a:pt x="28" y="67"/>
                </a:cubicBezTo>
                <a:cubicBezTo>
                  <a:pt x="35" y="70"/>
                  <a:pt x="35" y="70"/>
                  <a:pt x="35" y="70"/>
                </a:cubicBezTo>
                <a:cubicBezTo>
                  <a:pt x="35" y="70"/>
                  <a:pt x="35" y="70"/>
                  <a:pt x="35" y="70"/>
                </a:cubicBezTo>
                <a:cubicBezTo>
                  <a:pt x="37" y="70"/>
                  <a:pt x="37" y="70"/>
                  <a:pt x="37" y="70"/>
                </a:cubicBezTo>
                <a:cubicBezTo>
                  <a:pt x="41" y="69"/>
                  <a:pt x="43" y="66"/>
                  <a:pt x="42" y="62"/>
                </a:cubicBezTo>
                <a:cubicBezTo>
                  <a:pt x="42" y="59"/>
                  <a:pt x="39" y="57"/>
                  <a:pt x="36" y="57"/>
                </a:cubicBezTo>
                <a:cubicBezTo>
                  <a:pt x="39" y="56"/>
                  <a:pt x="40" y="53"/>
                  <a:pt x="40" y="50"/>
                </a:cubicBezTo>
                <a:cubicBezTo>
                  <a:pt x="39" y="47"/>
                  <a:pt x="37" y="45"/>
                  <a:pt x="34" y="45"/>
                </a:cubicBezTo>
                <a:cubicBezTo>
                  <a:pt x="36" y="44"/>
                  <a:pt x="38" y="41"/>
                  <a:pt x="37" y="38"/>
                </a:cubicBezTo>
                <a:cubicBezTo>
                  <a:pt x="37" y="34"/>
                  <a:pt x="33" y="32"/>
                  <a:pt x="30" y="33"/>
                </a:cubicBezTo>
                <a:cubicBezTo>
                  <a:pt x="28" y="33"/>
                  <a:pt x="28" y="33"/>
                  <a:pt x="28" y="33"/>
                </a:cubicBezTo>
                <a:cubicBezTo>
                  <a:pt x="28" y="34"/>
                  <a:pt x="28" y="34"/>
                  <a:pt x="28" y="34"/>
                </a:cubicBezTo>
                <a:lnTo>
                  <a:pt x="28" y="30"/>
                </a:lnTo>
                <a:close/>
                <a:moveTo>
                  <a:pt x="26" y="31"/>
                </a:moveTo>
                <a:cubicBezTo>
                  <a:pt x="28" y="30"/>
                  <a:pt x="28" y="30"/>
                  <a:pt x="28" y="30"/>
                </a:cubicBezTo>
                <a:cubicBezTo>
                  <a:pt x="28" y="34"/>
                  <a:pt x="28" y="34"/>
                  <a:pt x="28" y="34"/>
                </a:cubicBezTo>
                <a:cubicBezTo>
                  <a:pt x="13" y="49"/>
                  <a:pt x="13" y="49"/>
                  <a:pt x="13" y="49"/>
                </a:cubicBezTo>
                <a:cubicBezTo>
                  <a:pt x="15" y="62"/>
                  <a:pt x="15" y="62"/>
                  <a:pt x="15" y="62"/>
                </a:cubicBezTo>
                <a:cubicBezTo>
                  <a:pt x="28" y="67"/>
                  <a:pt x="28" y="67"/>
                  <a:pt x="28" y="67"/>
                </a:cubicBezTo>
                <a:cubicBezTo>
                  <a:pt x="28" y="70"/>
                  <a:pt x="28" y="70"/>
                  <a:pt x="28" y="70"/>
                </a:cubicBezTo>
                <a:cubicBezTo>
                  <a:pt x="0" y="58"/>
                  <a:pt x="0" y="58"/>
                  <a:pt x="0" y="58"/>
                </a:cubicBezTo>
                <a:lnTo>
                  <a:pt x="26" y="3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6" name="Freeform 86"/>
          <p:cNvSpPr/>
          <p:nvPr/>
        </p:nvSpPr>
        <p:spPr bwMode="auto">
          <a:xfrm>
            <a:off x="7294492" y="2401078"/>
            <a:ext cx="184499" cy="236873"/>
          </a:xfrm>
          <a:custGeom>
            <a:avLst/>
            <a:gdLst>
              <a:gd name="T0" fmla="*/ 113 w 113"/>
              <a:gd name="T1" fmla="*/ 25 h 145"/>
              <a:gd name="T2" fmla="*/ 108 w 113"/>
              <a:gd name="T3" fmla="*/ 22 h 145"/>
              <a:gd name="T4" fmla="*/ 42 w 113"/>
              <a:gd name="T5" fmla="*/ 128 h 145"/>
              <a:gd name="T6" fmla="*/ 19 w 113"/>
              <a:gd name="T7" fmla="*/ 132 h 145"/>
              <a:gd name="T8" fmla="*/ 12 w 113"/>
              <a:gd name="T9" fmla="*/ 109 h 145"/>
              <a:gd name="T10" fmla="*/ 78 w 113"/>
              <a:gd name="T11" fmla="*/ 3 h 145"/>
              <a:gd name="T12" fmla="*/ 73 w 113"/>
              <a:gd name="T13" fmla="*/ 0 h 145"/>
              <a:gd name="T14" fmla="*/ 6 w 113"/>
              <a:gd name="T15" fmla="*/ 107 h 145"/>
              <a:gd name="T16" fmla="*/ 15 w 113"/>
              <a:gd name="T17" fmla="*/ 138 h 145"/>
              <a:gd name="T18" fmla="*/ 47 w 113"/>
              <a:gd name="T19" fmla="*/ 132 h 145"/>
              <a:gd name="T20" fmla="*/ 113 w 113"/>
              <a:gd name="T21" fmla="*/ 2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145">
                <a:moveTo>
                  <a:pt x="113" y="25"/>
                </a:moveTo>
                <a:cubicBezTo>
                  <a:pt x="108" y="22"/>
                  <a:pt x="108" y="22"/>
                  <a:pt x="108" y="22"/>
                </a:cubicBezTo>
                <a:cubicBezTo>
                  <a:pt x="42" y="128"/>
                  <a:pt x="42" y="128"/>
                  <a:pt x="42" y="128"/>
                </a:cubicBezTo>
                <a:cubicBezTo>
                  <a:pt x="38" y="135"/>
                  <a:pt x="27" y="137"/>
                  <a:pt x="19" y="132"/>
                </a:cubicBezTo>
                <a:cubicBezTo>
                  <a:pt x="11" y="127"/>
                  <a:pt x="8" y="117"/>
                  <a:pt x="12" y="109"/>
                </a:cubicBezTo>
                <a:cubicBezTo>
                  <a:pt x="78" y="3"/>
                  <a:pt x="78" y="3"/>
                  <a:pt x="78" y="3"/>
                </a:cubicBezTo>
                <a:cubicBezTo>
                  <a:pt x="73" y="0"/>
                  <a:pt x="73" y="0"/>
                  <a:pt x="73" y="0"/>
                </a:cubicBezTo>
                <a:cubicBezTo>
                  <a:pt x="6" y="107"/>
                  <a:pt x="6" y="107"/>
                  <a:pt x="6" y="107"/>
                </a:cubicBezTo>
                <a:cubicBezTo>
                  <a:pt x="0" y="117"/>
                  <a:pt x="4" y="131"/>
                  <a:pt x="15" y="138"/>
                </a:cubicBezTo>
                <a:cubicBezTo>
                  <a:pt x="26" y="145"/>
                  <a:pt x="40" y="142"/>
                  <a:pt x="47" y="132"/>
                </a:cubicBezTo>
                <a:lnTo>
                  <a:pt x="113" y="2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7" name="Freeform 87"/>
          <p:cNvSpPr/>
          <p:nvPr/>
        </p:nvSpPr>
        <p:spPr bwMode="auto">
          <a:xfrm>
            <a:off x="7399240" y="2392746"/>
            <a:ext cx="89274" cy="61896"/>
          </a:xfrm>
          <a:custGeom>
            <a:avLst/>
            <a:gdLst>
              <a:gd name="T0" fmla="*/ 54 w 55"/>
              <a:gd name="T1" fmla="*/ 35 h 38"/>
              <a:gd name="T2" fmla="*/ 48 w 55"/>
              <a:gd name="T3" fmla="*/ 37 h 38"/>
              <a:gd name="T4" fmla="*/ 3 w 55"/>
              <a:gd name="T5" fmla="*/ 9 h 38"/>
              <a:gd name="T6" fmla="*/ 2 w 55"/>
              <a:gd name="T7" fmla="*/ 3 h 38"/>
              <a:gd name="T8" fmla="*/ 8 w 55"/>
              <a:gd name="T9" fmla="*/ 1 h 38"/>
              <a:gd name="T10" fmla="*/ 53 w 55"/>
              <a:gd name="T11" fmla="*/ 29 h 38"/>
              <a:gd name="T12" fmla="*/ 54 w 55"/>
              <a:gd name="T13" fmla="*/ 35 h 38"/>
            </a:gdLst>
            <a:ahLst/>
            <a:cxnLst>
              <a:cxn ang="0">
                <a:pos x="T0" y="T1"/>
              </a:cxn>
              <a:cxn ang="0">
                <a:pos x="T2" y="T3"/>
              </a:cxn>
              <a:cxn ang="0">
                <a:pos x="T4" y="T5"/>
              </a:cxn>
              <a:cxn ang="0">
                <a:pos x="T6" y="T7"/>
              </a:cxn>
              <a:cxn ang="0">
                <a:pos x="T8" y="T9"/>
              </a:cxn>
              <a:cxn ang="0">
                <a:pos x="T10" y="T11"/>
              </a:cxn>
              <a:cxn ang="0">
                <a:pos x="T12" y="T13"/>
              </a:cxn>
            </a:cxnLst>
            <a:rect l="0" t="0" r="r" b="b"/>
            <a:pathLst>
              <a:path w="55" h="38">
                <a:moveTo>
                  <a:pt x="54" y="35"/>
                </a:moveTo>
                <a:cubicBezTo>
                  <a:pt x="53" y="37"/>
                  <a:pt x="50" y="38"/>
                  <a:pt x="48" y="37"/>
                </a:cubicBezTo>
                <a:cubicBezTo>
                  <a:pt x="3" y="9"/>
                  <a:pt x="3" y="9"/>
                  <a:pt x="3" y="9"/>
                </a:cubicBezTo>
                <a:cubicBezTo>
                  <a:pt x="1" y="7"/>
                  <a:pt x="0" y="5"/>
                  <a:pt x="2" y="3"/>
                </a:cubicBezTo>
                <a:cubicBezTo>
                  <a:pt x="3" y="1"/>
                  <a:pt x="6" y="0"/>
                  <a:pt x="8" y="1"/>
                </a:cubicBezTo>
                <a:cubicBezTo>
                  <a:pt x="53" y="29"/>
                  <a:pt x="53" y="29"/>
                  <a:pt x="53" y="29"/>
                </a:cubicBezTo>
                <a:cubicBezTo>
                  <a:pt x="55" y="31"/>
                  <a:pt x="55" y="33"/>
                  <a:pt x="54" y="3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8" name="Freeform 88"/>
          <p:cNvSpPr/>
          <p:nvPr/>
        </p:nvSpPr>
        <p:spPr bwMode="auto">
          <a:xfrm>
            <a:off x="7330201" y="2441549"/>
            <a:ext cx="122603" cy="170215"/>
          </a:xfrm>
          <a:custGeom>
            <a:avLst/>
            <a:gdLst>
              <a:gd name="T0" fmla="*/ 75 w 75"/>
              <a:gd name="T1" fmla="*/ 4 h 104"/>
              <a:gd name="T2" fmla="*/ 69 w 75"/>
              <a:gd name="T3" fmla="*/ 0 h 104"/>
              <a:gd name="T4" fmla="*/ 10 w 75"/>
              <a:gd name="T5" fmla="*/ 95 h 104"/>
              <a:gd name="T6" fmla="*/ 0 w 75"/>
              <a:gd name="T7" fmla="*/ 100 h 104"/>
              <a:gd name="T8" fmla="*/ 1 w 75"/>
              <a:gd name="T9" fmla="*/ 101 h 104"/>
              <a:gd name="T10" fmla="*/ 17 w 75"/>
              <a:gd name="T11" fmla="*/ 98 h 104"/>
              <a:gd name="T12" fmla="*/ 75 w 75"/>
              <a:gd name="T13" fmla="*/ 4 h 104"/>
            </a:gdLst>
            <a:ahLst/>
            <a:cxnLst>
              <a:cxn ang="0">
                <a:pos x="T0" y="T1"/>
              </a:cxn>
              <a:cxn ang="0">
                <a:pos x="T2" y="T3"/>
              </a:cxn>
              <a:cxn ang="0">
                <a:pos x="T4" y="T5"/>
              </a:cxn>
              <a:cxn ang="0">
                <a:pos x="T6" y="T7"/>
              </a:cxn>
              <a:cxn ang="0">
                <a:pos x="T8" y="T9"/>
              </a:cxn>
              <a:cxn ang="0">
                <a:pos x="T10" y="T11"/>
              </a:cxn>
              <a:cxn ang="0">
                <a:pos x="T12" y="T13"/>
              </a:cxn>
            </a:cxnLst>
            <a:rect l="0" t="0" r="r" b="b"/>
            <a:pathLst>
              <a:path w="75" h="104">
                <a:moveTo>
                  <a:pt x="75" y="4"/>
                </a:moveTo>
                <a:cubicBezTo>
                  <a:pt x="69" y="0"/>
                  <a:pt x="69" y="0"/>
                  <a:pt x="69" y="0"/>
                </a:cubicBezTo>
                <a:cubicBezTo>
                  <a:pt x="10" y="95"/>
                  <a:pt x="10" y="95"/>
                  <a:pt x="10" y="95"/>
                </a:cubicBezTo>
                <a:cubicBezTo>
                  <a:pt x="8" y="98"/>
                  <a:pt x="4" y="100"/>
                  <a:pt x="0" y="100"/>
                </a:cubicBezTo>
                <a:cubicBezTo>
                  <a:pt x="0" y="100"/>
                  <a:pt x="1" y="100"/>
                  <a:pt x="1" y="101"/>
                </a:cubicBezTo>
                <a:cubicBezTo>
                  <a:pt x="7" y="104"/>
                  <a:pt x="14" y="103"/>
                  <a:pt x="17" y="98"/>
                </a:cubicBezTo>
                <a:lnTo>
                  <a:pt x="75" y="4"/>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9" name="Freeform 89"/>
          <p:cNvSpPr>
            <a:spLocks noEditPoints="1"/>
          </p:cNvSpPr>
          <p:nvPr/>
        </p:nvSpPr>
        <p:spPr bwMode="auto">
          <a:xfrm>
            <a:off x="7044525" y="1472633"/>
            <a:ext cx="166644" cy="121412"/>
          </a:xfrm>
          <a:custGeom>
            <a:avLst/>
            <a:gdLst>
              <a:gd name="T0" fmla="*/ 84 w 102"/>
              <a:gd name="T1" fmla="*/ 71 h 74"/>
              <a:gd name="T2" fmla="*/ 79 w 102"/>
              <a:gd name="T3" fmla="*/ 69 h 74"/>
              <a:gd name="T4" fmla="*/ 79 w 102"/>
              <a:gd name="T5" fmla="*/ 69 h 74"/>
              <a:gd name="T6" fmla="*/ 79 w 102"/>
              <a:gd name="T7" fmla="*/ 52 h 74"/>
              <a:gd name="T8" fmla="*/ 86 w 102"/>
              <a:gd name="T9" fmla="*/ 49 h 74"/>
              <a:gd name="T10" fmla="*/ 90 w 102"/>
              <a:gd name="T11" fmla="*/ 38 h 74"/>
              <a:gd name="T12" fmla="*/ 79 w 102"/>
              <a:gd name="T13" fmla="*/ 31 h 74"/>
              <a:gd name="T14" fmla="*/ 85 w 102"/>
              <a:gd name="T15" fmla="*/ 20 h 74"/>
              <a:gd name="T16" fmla="*/ 79 w 102"/>
              <a:gd name="T17" fmla="*/ 16 h 74"/>
              <a:gd name="T18" fmla="*/ 72 w 102"/>
              <a:gd name="T19" fmla="*/ 3 h 74"/>
              <a:gd name="T20" fmla="*/ 79 w 102"/>
              <a:gd name="T21" fmla="*/ 16 h 74"/>
              <a:gd name="T22" fmla="*/ 72 w 102"/>
              <a:gd name="T23" fmla="*/ 21 h 74"/>
              <a:gd name="T24" fmla="*/ 72 w 102"/>
              <a:gd name="T25" fmla="*/ 9 h 74"/>
              <a:gd name="T26" fmla="*/ 79 w 102"/>
              <a:gd name="T27" fmla="*/ 73 h 74"/>
              <a:gd name="T28" fmla="*/ 72 w 102"/>
              <a:gd name="T29" fmla="*/ 69 h 74"/>
              <a:gd name="T30" fmla="*/ 79 w 102"/>
              <a:gd name="T31" fmla="*/ 73 h 74"/>
              <a:gd name="T32" fmla="*/ 79 w 102"/>
              <a:gd name="T33" fmla="*/ 34 h 74"/>
              <a:gd name="T34" fmla="*/ 75 w 102"/>
              <a:gd name="T35" fmla="*/ 45 h 74"/>
              <a:gd name="T36" fmla="*/ 79 w 102"/>
              <a:gd name="T37" fmla="*/ 52 h 74"/>
              <a:gd name="T38" fmla="*/ 72 w 102"/>
              <a:gd name="T39" fmla="*/ 25 h 74"/>
              <a:gd name="T40" fmla="*/ 79 w 102"/>
              <a:gd name="T41" fmla="*/ 31 h 74"/>
              <a:gd name="T42" fmla="*/ 72 w 102"/>
              <a:gd name="T43" fmla="*/ 3 h 74"/>
              <a:gd name="T44" fmla="*/ 71 w 102"/>
              <a:gd name="T45" fmla="*/ 8 h 74"/>
              <a:gd name="T46" fmla="*/ 66 w 102"/>
              <a:gd name="T47" fmla="*/ 2 h 74"/>
              <a:gd name="T48" fmla="*/ 66 w 102"/>
              <a:gd name="T49" fmla="*/ 73 h 74"/>
              <a:gd name="T50" fmla="*/ 67 w 102"/>
              <a:gd name="T51" fmla="*/ 65 h 74"/>
              <a:gd name="T52" fmla="*/ 72 w 102"/>
              <a:gd name="T53" fmla="*/ 74 h 74"/>
              <a:gd name="T54" fmla="*/ 72 w 102"/>
              <a:gd name="T55" fmla="*/ 21 h 74"/>
              <a:gd name="T56" fmla="*/ 72 w 102"/>
              <a:gd name="T57" fmla="*/ 52 h 74"/>
              <a:gd name="T58" fmla="*/ 66 w 102"/>
              <a:gd name="T59" fmla="*/ 57 h 74"/>
              <a:gd name="T60" fmla="*/ 69 w 102"/>
              <a:gd name="T61" fmla="*/ 16 h 74"/>
              <a:gd name="T62" fmla="*/ 22 w 102"/>
              <a:gd name="T63" fmla="*/ 10 h 74"/>
              <a:gd name="T64" fmla="*/ 66 w 102"/>
              <a:gd name="T65" fmla="*/ 5 h 74"/>
              <a:gd name="T66" fmla="*/ 64 w 102"/>
              <a:gd name="T67" fmla="*/ 6 h 74"/>
              <a:gd name="T68" fmla="*/ 66 w 102"/>
              <a:gd name="T69" fmla="*/ 16 h 74"/>
              <a:gd name="T70" fmla="*/ 66 w 102"/>
              <a:gd name="T71" fmla="*/ 64 h 74"/>
              <a:gd name="T72" fmla="*/ 37 w 102"/>
              <a:gd name="T73" fmla="*/ 57 h 74"/>
              <a:gd name="T74" fmla="*/ 22 w 102"/>
              <a:gd name="T75" fmla="*/ 49 h 74"/>
              <a:gd name="T76" fmla="*/ 27 w 102"/>
              <a:gd name="T77" fmla="*/ 48 h 74"/>
              <a:gd name="T78" fmla="*/ 22 w 102"/>
              <a:gd name="T79" fmla="*/ 27 h 74"/>
              <a:gd name="T80" fmla="*/ 2 w 102"/>
              <a:gd name="T81" fmla="*/ 41 h 74"/>
              <a:gd name="T82" fmla="*/ 22 w 102"/>
              <a:gd name="T83" fmla="*/ 10 h 74"/>
              <a:gd name="T84" fmla="*/ 17 w 102"/>
              <a:gd name="T85" fmla="*/ 28 h 74"/>
              <a:gd name="T86" fmla="*/ 22 w 102"/>
              <a:gd name="T87" fmla="*/ 49 h 74"/>
              <a:gd name="T88" fmla="*/ 2 w 102"/>
              <a:gd name="T89" fmla="*/ 4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2" h="74">
                <a:moveTo>
                  <a:pt x="79" y="7"/>
                </a:moveTo>
                <a:cubicBezTo>
                  <a:pt x="102" y="22"/>
                  <a:pt x="98" y="62"/>
                  <a:pt x="84" y="71"/>
                </a:cubicBezTo>
                <a:cubicBezTo>
                  <a:pt x="82" y="72"/>
                  <a:pt x="80" y="73"/>
                  <a:pt x="79" y="73"/>
                </a:cubicBezTo>
                <a:cubicBezTo>
                  <a:pt x="79" y="69"/>
                  <a:pt x="79" y="69"/>
                  <a:pt x="79" y="69"/>
                </a:cubicBezTo>
                <a:cubicBezTo>
                  <a:pt x="79" y="69"/>
                  <a:pt x="79" y="69"/>
                  <a:pt x="79" y="69"/>
                </a:cubicBezTo>
                <a:cubicBezTo>
                  <a:pt x="79" y="69"/>
                  <a:pt x="79" y="69"/>
                  <a:pt x="79" y="69"/>
                </a:cubicBezTo>
                <a:cubicBezTo>
                  <a:pt x="83" y="67"/>
                  <a:pt x="85" y="61"/>
                  <a:pt x="83" y="57"/>
                </a:cubicBezTo>
                <a:cubicBezTo>
                  <a:pt x="82" y="55"/>
                  <a:pt x="80" y="53"/>
                  <a:pt x="79" y="52"/>
                </a:cubicBezTo>
                <a:cubicBezTo>
                  <a:pt x="79" y="49"/>
                  <a:pt x="79" y="49"/>
                  <a:pt x="79" y="49"/>
                </a:cubicBezTo>
                <a:cubicBezTo>
                  <a:pt x="81" y="50"/>
                  <a:pt x="84" y="50"/>
                  <a:pt x="86" y="49"/>
                </a:cubicBezTo>
                <a:cubicBezTo>
                  <a:pt x="86" y="49"/>
                  <a:pt x="86" y="49"/>
                  <a:pt x="86" y="49"/>
                </a:cubicBezTo>
                <a:cubicBezTo>
                  <a:pt x="90" y="47"/>
                  <a:pt x="92" y="42"/>
                  <a:pt x="90" y="38"/>
                </a:cubicBezTo>
                <a:cubicBezTo>
                  <a:pt x="88" y="34"/>
                  <a:pt x="83" y="32"/>
                  <a:pt x="79" y="34"/>
                </a:cubicBezTo>
                <a:cubicBezTo>
                  <a:pt x="79" y="31"/>
                  <a:pt x="79" y="31"/>
                  <a:pt x="79" y="31"/>
                </a:cubicBezTo>
                <a:cubicBezTo>
                  <a:pt x="80" y="31"/>
                  <a:pt x="81" y="30"/>
                  <a:pt x="82" y="30"/>
                </a:cubicBezTo>
                <a:cubicBezTo>
                  <a:pt x="86" y="28"/>
                  <a:pt x="87" y="24"/>
                  <a:pt x="85" y="20"/>
                </a:cubicBezTo>
                <a:cubicBezTo>
                  <a:pt x="85" y="20"/>
                  <a:pt x="85" y="20"/>
                  <a:pt x="85" y="20"/>
                </a:cubicBezTo>
                <a:cubicBezTo>
                  <a:pt x="84" y="17"/>
                  <a:pt x="81" y="16"/>
                  <a:pt x="79" y="16"/>
                </a:cubicBezTo>
                <a:lnTo>
                  <a:pt x="79" y="7"/>
                </a:lnTo>
                <a:close/>
                <a:moveTo>
                  <a:pt x="72" y="3"/>
                </a:moveTo>
                <a:cubicBezTo>
                  <a:pt x="74" y="4"/>
                  <a:pt x="76" y="5"/>
                  <a:pt x="79" y="7"/>
                </a:cubicBezTo>
                <a:cubicBezTo>
                  <a:pt x="79" y="16"/>
                  <a:pt x="79" y="16"/>
                  <a:pt x="79" y="16"/>
                </a:cubicBezTo>
                <a:cubicBezTo>
                  <a:pt x="77" y="16"/>
                  <a:pt x="76" y="16"/>
                  <a:pt x="75" y="17"/>
                </a:cubicBezTo>
                <a:cubicBezTo>
                  <a:pt x="73" y="17"/>
                  <a:pt x="72" y="19"/>
                  <a:pt x="72" y="21"/>
                </a:cubicBezTo>
                <a:cubicBezTo>
                  <a:pt x="72" y="13"/>
                  <a:pt x="72" y="13"/>
                  <a:pt x="72" y="13"/>
                </a:cubicBezTo>
                <a:cubicBezTo>
                  <a:pt x="72" y="12"/>
                  <a:pt x="72" y="10"/>
                  <a:pt x="72" y="9"/>
                </a:cubicBezTo>
                <a:cubicBezTo>
                  <a:pt x="72" y="3"/>
                  <a:pt x="72" y="3"/>
                  <a:pt x="72" y="3"/>
                </a:cubicBezTo>
                <a:close/>
                <a:moveTo>
                  <a:pt x="79" y="73"/>
                </a:moveTo>
                <a:cubicBezTo>
                  <a:pt x="76" y="74"/>
                  <a:pt x="74" y="74"/>
                  <a:pt x="72" y="74"/>
                </a:cubicBezTo>
                <a:cubicBezTo>
                  <a:pt x="72" y="69"/>
                  <a:pt x="72" y="69"/>
                  <a:pt x="72" y="69"/>
                </a:cubicBezTo>
                <a:cubicBezTo>
                  <a:pt x="74" y="70"/>
                  <a:pt x="76" y="70"/>
                  <a:pt x="79" y="69"/>
                </a:cubicBezTo>
                <a:cubicBezTo>
                  <a:pt x="79" y="73"/>
                  <a:pt x="79" y="73"/>
                  <a:pt x="79" y="73"/>
                </a:cubicBezTo>
                <a:close/>
                <a:moveTo>
                  <a:pt x="79" y="31"/>
                </a:moveTo>
                <a:cubicBezTo>
                  <a:pt x="79" y="34"/>
                  <a:pt x="79" y="34"/>
                  <a:pt x="79" y="34"/>
                </a:cubicBezTo>
                <a:cubicBezTo>
                  <a:pt x="78" y="34"/>
                  <a:pt x="78" y="34"/>
                  <a:pt x="78" y="34"/>
                </a:cubicBezTo>
                <a:cubicBezTo>
                  <a:pt x="74" y="36"/>
                  <a:pt x="73" y="41"/>
                  <a:pt x="75" y="45"/>
                </a:cubicBezTo>
                <a:cubicBezTo>
                  <a:pt x="76" y="47"/>
                  <a:pt x="77" y="48"/>
                  <a:pt x="79" y="49"/>
                </a:cubicBezTo>
                <a:cubicBezTo>
                  <a:pt x="79" y="52"/>
                  <a:pt x="79" y="52"/>
                  <a:pt x="79" y="52"/>
                </a:cubicBezTo>
                <a:cubicBezTo>
                  <a:pt x="76" y="51"/>
                  <a:pt x="74" y="51"/>
                  <a:pt x="72" y="52"/>
                </a:cubicBezTo>
                <a:cubicBezTo>
                  <a:pt x="72" y="25"/>
                  <a:pt x="72" y="25"/>
                  <a:pt x="72" y="25"/>
                </a:cubicBezTo>
                <a:cubicBezTo>
                  <a:pt x="72" y="26"/>
                  <a:pt x="72" y="26"/>
                  <a:pt x="72" y="26"/>
                </a:cubicBezTo>
                <a:cubicBezTo>
                  <a:pt x="73" y="29"/>
                  <a:pt x="76" y="31"/>
                  <a:pt x="79" y="31"/>
                </a:cubicBezTo>
                <a:close/>
                <a:moveTo>
                  <a:pt x="66" y="2"/>
                </a:moveTo>
                <a:cubicBezTo>
                  <a:pt x="68" y="2"/>
                  <a:pt x="70" y="3"/>
                  <a:pt x="72" y="3"/>
                </a:cubicBezTo>
                <a:cubicBezTo>
                  <a:pt x="72" y="9"/>
                  <a:pt x="72" y="9"/>
                  <a:pt x="72" y="9"/>
                </a:cubicBezTo>
                <a:cubicBezTo>
                  <a:pt x="71" y="9"/>
                  <a:pt x="71" y="9"/>
                  <a:pt x="71" y="8"/>
                </a:cubicBezTo>
                <a:cubicBezTo>
                  <a:pt x="70" y="7"/>
                  <a:pt x="68" y="5"/>
                  <a:pt x="66" y="5"/>
                </a:cubicBezTo>
                <a:cubicBezTo>
                  <a:pt x="66" y="2"/>
                  <a:pt x="66" y="2"/>
                  <a:pt x="66" y="2"/>
                </a:cubicBezTo>
                <a:close/>
                <a:moveTo>
                  <a:pt x="72" y="74"/>
                </a:moveTo>
                <a:cubicBezTo>
                  <a:pt x="70" y="74"/>
                  <a:pt x="68" y="73"/>
                  <a:pt x="66" y="73"/>
                </a:cubicBezTo>
                <a:cubicBezTo>
                  <a:pt x="66" y="64"/>
                  <a:pt x="66" y="64"/>
                  <a:pt x="66" y="64"/>
                </a:cubicBezTo>
                <a:cubicBezTo>
                  <a:pt x="66" y="64"/>
                  <a:pt x="67" y="64"/>
                  <a:pt x="67" y="65"/>
                </a:cubicBezTo>
                <a:cubicBezTo>
                  <a:pt x="68" y="67"/>
                  <a:pt x="70" y="68"/>
                  <a:pt x="72" y="69"/>
                </a:cubicBezTo>
                <a:cubicBezTo>
                  <a:pt x="72" y="74"/>
                  <a:pt x="72" y="74"/>
                  <a:pt x="72" y="74"/>
                </a:cubicBezTo>
                <a:close/>
                <a:moveTo>
                  <a:pt x="72" y="13"/>
                </a:moveTo>
                <a:cubicBezTo>
                  <a:pt x="72" y="21"/>
                  <a:pt x="72" y="21"/>
                  <a:pt x="72" y="21"/>
                </a:cubicBezTo>
                <a:cubicBezTo>
                  <a:pt x="71" y="22"/>
                  <a:pt x="71" y="24"/>
                  <a:pt x="72" y="25"/>
                </a:cubicBezTo>
                <a:cubicBezTo>
                  <a:pt x="72" y="52"/>
                  <a:pt x="72" y="52"/>
                  <a:pt x="72" y="52"/>
                </a:cubicBezTo>
                <a:cubicBezTo>
                  <a:pt x="71" y="52"/>
                  <a:pt x="71" y="52"/>
                  <a:pt x="71" y="52"/>
                </a:cubicBezTo>
                <a:cubicBezTo>
                  <a:pt x="69" y="54"/>
                  <a:pt x="67" y="55"/>
                  <a:pt x="66" y="57"/>
                </a:cubicBezTo>
                <a:cubicBezTo>
                  <a:pt x="66" y="16"/>
                  <a:pt x="66" y="16"/>
                  <a:pt x="66" y="16"/>
                </a:cubicBezTo>
                <a:cubicBezTo>
                  <a:pt x="67" y="16"/>
                  <a:pt x="68" y="16"/>
                  <a:pt x="69" y="16"/>
                </a:cubicBezTo>
                <a:cubicBezTo>
                  <a:pt x="70" y="15"/>
                  <a:pt x="71" y="14"/>
                  <a:pt x="72" y="13"/>
                </a:cubicBezTo>
                <a:close/>
                <a:moveTo>
                  <a:pt x="22" y="10"/>
                </a:moveTo>
                <a:cubicBezTo>
                  <a:pt x="41" y="2"/>
                  <a:pt x="55" y="0"/>
                  <a:pt x="66" y="2"/>
                </a:cubicBezTo>
                <a:cubicBezTo>
                  <a:pt x="66" y="5"/>
                  <a:pt x="66" y="5"/>
                  <a:pt x="66" y="5"/>
                </a:cubicBezTo>
                <a:cubicBezTo>
                  <a:pt x="65" y="5"/>
                  <a:pt x="65" y="6"/>
                  <a:pt x="64" y="6"/>
                </a:cubicBezTo>
                <a:cubicBezTo>
                  <a:pt x="64" y="6"/>
                  <a:pt x="64" y="6"/>
                  <a:pt x="64" y="6"/>
                </a:cubicBezTo>
                <a:cubicBezTo>
                  <a:pt x="61" y="7"/>
                  <a:pt x="60" y="11"/>
                  <a:pt x="61" y="13"/>
                </a:cubicBezTo>
                <a:cubicBezTo>
                  <a:pt x="62" y="15"/>
                  <a:pt x="64" y="16"/>
                  <a:pt x="66" y="16"/>
                </a:cubicBezTo>
                <a:cubicBezTo>
                  <a:pt x="66" y="57"/>
                  <a:pt x="66" y="57"/>
                  <a:pt x="66" y="57"/>
                </a:cubicBezTo>
                <a:cubicBezTo>
                  <a:pt x="66" y="59"/>
                  <a:pt x="66" y="62"/>
                  <a:pt x="66" y="64"/>
                </a:cubicBezTo>
                <a:cubicBezTo>
                  <a:pt x="66" y="73"/>
                  <a:pt x="66" y="73"/>
                  <a:pt x="66" y="73"/>
                </a:cubicBezTo>
                <a:cubicBezTo>
                  <a:pt x="56" y="68"/>
                  <a:pt x="48" y="56"/>
                  <a:pt x="37" y="57"/>
                </a:cubicBezTo>
                <a:cubicBezTo>
                  <a:pt x="32" y="57"/>
                  <a:pt x="27" y="58"/>
                  <a:pt x="22" y="57"/>
                </a:cubicBezTo>
                <a:cubicBezTo>
                  <a:pt x="22" y="49"/>
                  <a:pt x="22" y="49"/>
                  <a:pt x="22" y="49"/>
                </a:cubicBezTo>
                <a:cubicBezTo>
                  <a:pt x="24" y="49"/>
                  <a:pt x="25" y="48"/>
                  <a:pt x="27" y="48"/>
                </a:cubicBezTo>
                <a:cubicBezTo>
                  <a:pt x="27" y="48"/>
                  <a:pt x="27" y="48"/>
                  <a:pt x="27" y="48"/>
                </a:cubicBezTo>
                <a:cubicBezTo>
                  <a:pt x="32" y="45"/>
                  <a:pt x="34" y="38"/>
                  <a:pt x="32" y="33"/>
                </a:cubicBezTo>
                <a:cubicBezTo>
                  <a:pt x="30" y="29"/>
                  <a:pt x="26" y="27"/>
                  <a:pt x="22" y="27"/>
                </a:cubicBezTo>
                <a:lnTo>
                  <a:pt x="22" y="10"/>
                </a:lnTo>
                <a:close/>
                <a:moveTo>
                  <a:pt x="2" y="41"/>
                </a:moveTo>
                <a:cubicBezTo>
                  <a:pt x="0" y="23"/>
                  <a:pt x="18" y="12"/>
                  <a:pt x="18" y="12"/>
                </a:cubicBezTo>
                <a:cubicBezTo>
                  <a:pt x="20" y="12"/>
                  <a:pt x="21" y="11"/>
                  <a:pt x="22" y="10"/>
                </a:cubicBezTo>
                <a:cubicBezTo>
                  <a:pt x="22" y="27"/>
                  <a:pt x="22" y="27"/>
                  <a:pt x="22" y="27"/>
                </a:cubicBezTo>
                <a:cubicBezTo>
                  <a:pt x="20" y="27"/>
                  <a:pt x="19" y="27"/>
                  <a:pt x="17" y="28"/>
                </a:cubicBezTo>
                <a:cubicBezTo>
                  <a:pt x="12" y="31"/>
                  <a:pt x="9" y="37"/>
                  <a:pt x="12" y="43"/>
                </a:cubicBezTo>
                <a:cubicBezTo>
                  <a:pt x="14" y="47"/>
                  <a:pt x="18" y="49"/>
                  <a:pt x="22" y="49"/>
                </a:cubicBezTo>
                <a:cubicBezTo>
                  <a:pt x="22" y="57"/>
                  <a:pt x="22" y="57"/>
                  <a:pt x="22" y="57"/>
                </a:cubicBezTo>
                <a:cubicBezTo>
                  <a:pt x="12" y="57"/>
                  <a:pt x="4" y="53"/>
                  <a:pt x="2" y="4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0" name="Freeform 90"/>
          <p:cNvSpPr/>
          <p:nvPr/>
        </p:nvSpPr>
        <p:spPr bwMode="auto">
          <a:xfrm>
            <a:off x="5655428" y="2267763"/>
            <a:ext cx="154741" cy="199973"/>
          </a:xfrm>
          <a:custGeom>
            <a:avLst/>
            <a:gdLst>
              <a:gd name="T0" fmla="*/ 0 w 95"/>
              <a:gd name="T1" fmla="*/ 21 h 123"/>
              <a:gd name="T2" fmla="*/ 4 w 95"/>
              <a:gd name="T3" fmla="*/ 19 h 123"/>
              <a:gd name="T4" fmla="*/ 59 w 95"/>
              <a:gd name="T5" fmla="*/ 109 h 123"/>
              <a:gd name="T6" fmla="*/ 79 w 95"/>
              <a:gd name="T7" fmla="*/ 112 h 123"/>
              <a:gd name="T8" fmla="*/ 85 w 95"/>
              <a:gd name="T9" fmla="*/ 93 h 123"/>
              <a:gd name="T10" fmla="*/ 29 w 95"/>
              <a:gd name="T11" fmla="*/ 3 h 123"/>
              <a:gd name="T12" fmla="*/ 34 w 95"/>
              <a:gd name="T13" fmla="*/ 0 h 123"/>
              <a:gd name="T14" fmla="*/ 90 w 95"/>
              <a:gd name="T15" fmla="*/ 91 h 123"/>
              <a:gd name="T16" fmla="*/ 82 w 95"/>
              <a:gd name="T17" fmla="*/ 117 h 123"/>
              <a:gd name="T18" fmla="*/ 56 w 95"/>
              <a:gd name="T19" fmla="*/ 112 h 123"/>
              <a:gd name="T20" fmla="*/ 0 w 95"/>
              <a:gd name="T21" fmla="*/ 2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23">
                <a:moveTo>
                  <a:pt x="0" y="21"/>
                </a:moveTo>
                <a:cubicBezTo>
                  <a:pt x="4" y="19"/>
                  <a:pt x="4" y="19"/>
                  <a:pt x="4" y="19"/>
                </a:cubicBezTo>
                <a:cubicBezTo>
                  <a:pt x="59" y="109"/>
                  <a:pt x="59" y="109"/>
                  <a:pt x="59" y="109"/>
                </a:cubicBezTo>
                <a:cubicBezTo>
                  <a:pt x="63" y="115"/>
                  <a:pt x="72" y="117"/>
                  <a:pt x="79" y="112"/>
                </a:cubicBezTo>
                <a:cubicBezTo>
                  <a:pt x="87" y="108"/>
                  <a:pt x="89" y="99"/>
                  <a:pt x="85" y="93"/>
                </a:cubicBezTo>
                <a:cubicBezTo>
                  <a:pt x="29" y="3"/>
                  <a:pt x="29" y="3"/>
                  <a:pt x="29" y="3"/>
                </a:cubicBezTo>
                <a:cubicBezTo>
                  <a:pt x="34" y="0"/>
                  <a:pt x="34" y="0"/>
                  <a:pt x="34" y="0"/>
                </a:cubicBezTo>
                <a:cubicBezTo>
                  <a:pt x="90" y="91"/>
                  <a:pt x="90" y="91"/>
                  <a:pt x="90" y="91"/>
                </a:cubicBezTo>
                <a:cubicBezTo>
                  <a:pt x="95" y="100"/>
                  <a:pt x="92" y="111"/>
                  <a:pt x="82" y="117"/>
                </a:cubicBezTo>
                <a:cubicBezTo>
                  <a:pt x="73" y="123"/>
                  <a:pt x="61" y="121"/>
                  <a:pt x="56" y="112"/>
                </a:cubicBezTo>
                <a:lnTo>
                  <a:pt x="0" y="2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1" name="Freeform 91"/>
          <p:cNvSpPr/>
          <p:nvPr/>
        </p:nvSpPr>
        <p:spPr bwMode="auto">
          <a:xfrm>
            <a:off x="5645906" y="2260621"/>
            <a:ext cx="76180" cy="52374"/>
          </a:xfrm>
          <a:custGeom>
            <a:avLst/>
            <a:gdLst>
              <a:gd name="T0" fmla="*/ 1 w 47"/>
              <a:gd name="T1" fmla="*/ 30 h 32"/>
              <a:gd name="T2" fmla="*/ 6 w 47"/>
              <a:gd name="T3" fmla="*/ 31 h 32"/>
              <a:gd name="T4" fmla="*/ 44 w 47"/>
              <a:gd name="T5" fmla="*/ 7 h 32"/>
              <a:gd name="T6" fmla="*/ 46 w 47"/>
              <a:gd name="T7" fmla="*/ 2 h 32"/>
              <a:gd name="T8" fmla="*/ 41 w 47"/>
              <a:gd name="T9" fmla="*/ 1 h 32"/>
              <a:gd name="T10" fmla="*/ 2 w 47"/>
              <a:gd name="T11" fmla="*/ 25 h 32"/>
              <a:gd name="T12" fmla="*/ 1 w 47"/>
              <a:gd name="T13" fmla="*/ 30 h 32"/>
            </a:gdLst>
            <a:ahLst/>
            <a:cxnLst>
              <a:cxn ang="0">
                <a:pos x="T0" y="T1"/>
              </a:cxn>
              <a:cxn ang="0">
                <a:pos x="T2" y="T3"/>
              </a:cxn>
              <a:cxn ang="0">
                <a:pos x="T4" y="T5"/>
              </a:cxn>
              <a:cxn ang="0">
                <a:pos x="T6" y="T7"/>
              </a:cxn>
              <a:cxn ang="0">
                <a:pos x="T8" y="T9"/>
              </a:cxn>
              <a:cxn ang="0">
                <a:pos x="T10" y="T11"/>
              </a:cxn>
              <a:cxn ang="0">
                <a:pos x="T12" y="T13"/>
              </a:cxn>
            </a:cxnLst>
            <a:rect l="0" t="0" r="r" b="b"/>
            <a:pathLst>
              <a:path w="47" h="32">
                <a:moveTo>
                  <a:pt x="1" y="30"/>
                </a:moveTo>
                <a:cubicBezTo>
                  <a:pt x="2" y="32"/>
                  <a:pt x="4" y="32"/>
                  <a:pt x="6" y="31"/>
                </a:cubicBezTo>
                <a:cubicBezTo>
                  <a:pt x="44" y="7"/>
                  <a:pt x="44" y="7"/>
                  <a:pt x="44" y="7"/>
                </a:cubicBezTo>
                <a:cubicBezTo>
                  <a:pt x="46" y="6"/>
                  <a:pt x="47" y="4"/>
                  <a:pt x="46" y="2"/>
                </a:cubicBezTo>
                <a:cubicBezTo>
                  <a:pt x="45" y="1"/>
                  <a:pt x="42" y="0"/>
                  <a:pt x="41" y="1"/>
                </a:cubicBezTo>
                <a:cubicBezTo>
                  <a:pt x="2" y="25"/>
                  <a:pt x="2" y="25"/>
                  <a:pt x="2" y="25"/>
                </a:cubicBezTo>
                <a:cubicBezTo>
                  <a:pt x="1" y="26"/>
                  <a:pt x="0" y="28"/>
                  <a:pt x="1" y="3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2" name="Freeform 92"/>
          <p:cNvSpPr/>
          <p:nvPr/>
        </p:nvSpPr>
        <p:spPr bwMode="auto">
          <a:xfrm>
            <a:off x="5676854" y="2303472"/>
            <a:ext cx="104748" cy="144028"/>
          </a:xfrm>
          <a:custGeom>
            <a:avLst/>
            <a:gdLst>
              <a:gd name="T0" fmla="*/ 0 w 64"/>
              <a:gd name="T1" fmla="*/ 3 h 88"/>
              <a:gd name="T2" fmla="*/ 5 w 64"/>
              <a:gd name="T3" fmla="*/ 0 h 88"/>
              <a:gd name="T4" fmla="*/ 55 w 64"/>
              <a:gd name="T5" fmla="*/ 80 h 88"/>
              <a:gd name="T6" fmla="*/ 64 w 64"/>
              <a:gd name="T7" fmla="*/ 85 h 88"/>
              <a:gd name="T8" fmla="*/ 63 w 64"/>
              <a:gd name="T9" fmla="*/ 85 h 88"/>
              <a:gd name="T10" fmla="*/ 49 w 64"/>
              <a:gd name="T11" fmla="*/ 82 h 88"/>
              <a:gd name="T12" fmla="*/ 0 w 64"/>
              <a:gd name="T13" fmla="*/ 3 h 88"/>
            </a:gdLst>
            <a:ahLst/>
            <a:cxnLst>
              <a:cxn ang="0">
                <a:pos x="T0" y="T1"/>
              </a:cxn>
              <a:cxn ang="0">
                <a:pos x="T2" y="T3"/>
              </a:cxn>
              <a:cxn ang="0">
                <a:pos x="T4" y="T5"/>
              </a:cxn>
              <a:cxn ang="0">
                <a:pos x="T6" y="T7"/>
              </a:cxn>
              <a:cxn ang="0">
                <a:pos x="T8" y="T9"/>
              </a:cxn>
              <a:cxn ang="0">
                <a:pos x="T10" y="T11"/>
              </a:cxn>
              <a:cxn ang="0">
                <a:pos x="T12" y="T13"/>
              </a:cxn>
            </a:cxnLst>
            <a:rect l="0" t="0" r="r" b="b"/>
            <a:pathLst>
              <a:path w="64" h="88">
                <a:moveTo>
                  <a:pt x="0" y="3"/>
                </a:moveTo>
                <a:cubicBezTo>
                  <a:pt x="5" y="0"/>
                  <a:pt x="5" y="0"/>
                  <a:pt x="5" y="0"/>
                </a:cubicBezTo>
                <a:cubicBezTo>
                  <a:pt x="55" y="80"/>
                  <a:pt x="55" y="80"/>
                  <a:pt x="55" y="80"/>
                </a:cubicBezTo>
                <a:cubicBezTo>
                  <a:pt x="57" y="83"/>
                  <a:pt x="60" y="85"/>
                  <a:pt x="64" y="85"/>
                </a:cubicBezTo>
                <a:cubicBezTo>
                  <a:pt x="63" y="85"/>
                  <a:pt x="63" y="85"/>
                  <a:pt x="63" y="85"/>
                </a:cubicBezTo>
                <a:cubicBezTo>
                  <a:pt x="58" y="88"/>
                  <a:pt x="52" y="87"/>
                  <a:pt x="49" y="82"/>
                </a:cubicBezTo>
                <a:lnTo>
                  <a:pt x="0" y="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3" name="Freeform 93"/>
          <p:cNvSpPr>
            <a:spLocks noEditPoints="1"/>
          </p:cNvSpPr>
          <p:nvPr/>
        </p:nvSpPr>
        <p:spPr bwMode="auto">
          <a:xfrm>
            <a:off x="6675528" y="3505691"/>
            <a:ext cx="164263" cy="179738"/>
          </a:xfrm>
          <a:custGeom>
            <a:avLst/>
            <a:gdLst>
              <a:gd name="T0" fmla="*/ 78 w 101"/>
              <a:gd name="T1" fmla="*/ 51 h 110"/>
              <a:gd name="T2" fmla="*/ 75 w 101"/>
              <a:gd name="T3" fmla="*/ 63 h 110"/>
              <a:gd name="T4" fmla="*/ 75 w 101"/>
              <a:gd name="T5" fmla="*/ 73 h 110"/>
              <a:gd name="T6" fmla="*/ 77 w 101"/>
              <a:gd name="T7" fmla="*/ 74 h 110"/>
              <a:gd name="T8" fmla="*/ 86 w 101"/>
              <a:gd name="T9" fmla="*/ 86 h 110"/>
              <a:gd name="T10" fmla="*/ 75 w 101"/>
              <a:gd name="T11" fmla="*/ 80 h 110"/>
              <a:gd name="T12" fmla="*/ 75 w 101"/>
              <a:gd name="T13" fmla="*/ 22 h 110"/>
              <a:gd name="T14" fmla="*/ 86 w 101"/>
              <a:gd name="T15" fmla="*/ 15 h 110"/>
              <a:gd name="T16" fmla="*/ 77 w 101"/>
              <a:gd name="T17" fmla="*/ 28 h 110"/>
              <a:gd name="T18" fmla="*/ 75 w 101"/>
              <a:gd name="T19" fmla="*/ 28 h 110"/>
              <a:gd name="T20" fmla="*/ 98 w 101"/>
              <a:gd name="T21" fmla="*/ 48 h 110"/>
              <a:gd name="T22" fmla="*/ 83 w 101"/>
              <a:gd name="T23" fmla="*/ 51 h 110"/>
              <a:gd name="T24" fmla="*/ 98 w 101"/>
              <a:gd name="T25" fmla="*/ 53 h 110"/>
              <a:gd name="T26" fmla="*/ 98 w 101"/>
              <a:gd name="T27" fmla="*/ 48 h 110"/>
              <a:gd name="T28" fmla="*/ 52 w 101"/>
              <a:gd name="T29" fmla="*/ 110 h 110"/>
              <a:gd name="T30" fmla="*/ 66 w 101"/>
              <a:gd name="T31" fmla="*/ 74 h 110"/>
              <a:gd name="T32" fmla="*/ 75 w 101"/>
              <a:gd name="T33" fmla="*/ 39 h 110"/>
              <a:gd name="T34" fmla="*/ 50 w 101"/>
              <a:gd name="T35" fmla="*/ 29 h 110"/>
              <a:gd name="T36" fmla="*/ 72 w 101"/>
              <a:gd name="T37" fmla="*/ 51 h 110"/>
              <a:gd name="T38" fmla="*/ 62 w 101"/>
              <a:gd name="T39" fmla="*/ 70 h 110"/>
              <a:gd name="T40" fmla="*/ 60 w 101"/>
              <a:gd name="T41" fmla="*/ 85 h 110"/>
              <a:gd name="T42" fmla="*/ 50 w 101"/>
              <a:gd name="T43" fmla="*/ 110 h 110"/>
              <a:gd name="T44" fmla="*/ 75 w 101"/>
              <a:gd name="T45" fmla="*/ 28 h 110"/>
              <a:gd name="T46" fmla="*/ 74 w 101"/>
              <a:gd name="T47" fmla="*/ 24 h 110"/>
              <a:gd name="T48" fmla="*/ 75 w 101"/>
              <a:gd name="T49" fmla="*/ 73 h 110"/>
              <a:gd name="T50" fmla="*/ 74 w 101"/>
              <a:gd name="T51" fmla="*/ 78 h 110"/>
              <a:gd name="T52" fmla="*/ 75 w 101"/>
              <a:gd name="T53" fmla="*/ 73 h 110"/>
              <a:gd name="T54" fmla="*/ 50 w 101"/>
              <a:gd name="T55" fmla="*/ 0 h 110"/>
              <a:gd name="T56" fmla="*/ 53 w 101"/>
              <a:gd name="T57" fmla="*/ 3 h 110"/>
              <a:gd name="T58" fmla="*/ 50 w 101"/>
              <a:gd name="T59" fmla="*/ 18 h 110"/>
              <a:gd name="T60" fmla="*/ 50 w 101"/>
              <a:gd name="T61" fmla="*/ 23 h 110"/>
              <a:gd name="T62" fmla="*/ 25 w 101"/>
              <a:gd name="T63" fmla="*/ 63 h 110"/>
              <a:gd name="T64" fmla="*/ 35 w 101"/>
              <a:gd name="T65" fmla="*/ 96 h 110"/>
              <a:gd name="T66" fmla="*/ 50 w 101"/>
              <a:gd name="T67" fmla="*/ 110 h 110"/>
              <a:gd name="T68" fmla="*/ 41 w 101"/>
              <a:gd name="T69" fmla="*/ 85 h 110"/>
              <a:gd name="T70" fmla="*/ 39 w 101"/>
              <a:gd name="T71" fmla="*/ 70 h 110"/>
              <a:gd name="T72" fmla="*/ 34 w 101"/>
              <a:gd name="T73" fmla="*/ 35 h 110"/>
              <a:gd name="T74" fmla="*/ 50 w 101"/>
              <a:gd name="T75" fmla="*/ 23 h 110"/>
              <a:gd name="T76" fmla="*/ 50 w 101"/>
              <a:gd name="T77" fmla="*/ 18 h 110"/>
              <a:gd name="T78" fmla="*/ 48 w 101"/>
              <a:gd name="T79" fmla="*/ 3 h 110"/>
              <a:gd name="T80" fmla="*/ 25 w 101"/>
              <a:gd name="T81" fmla="*/ 80 h 110"/>
              <a:gd name="T82" fmla="*/ 27 w 101"/>
              <a:gd name="T83" fmla="*/ 74 h 110"/>
              <a:gd name="T84" fmla="*/ 25 w 101"/>
              <a:gd name="T85" fmla="*/ 80 h 110"/>
              <a:gd name="T86" fmla="*/ 25 w 101"/>
              <a:gd name="T87" fmla="*/ 22 h 110"/>
              <a:gd name="T88" fmla="*/ 27 w 101"/>
              <a:gd name="T89" fmla="*/ 28 h 110"/>
              <a:gd name="T90" fmla="*/ 25 w 101"/>
              <a:gd name="T91" fmla="*/ 39 h 110"/>
              <a:gd name="T92" fmla="*/ 25 w 101"/>
              <a:gd name="T93" fmla="*/ 63 h 110"/>
              <a:gd name="T94" fmla="*/ 25 w 101"/>
              <a:gd name="T95" fmla="*/ 22 h 110"/>
              <a:gd name="T96" fmla="*/ 23 w 101"/>
              <a:gd name="T97" fmla="*/ 28 h 110"/>
              <a:gd name="T98" fmla="*/ 15 w 101"/>
              <a:gd name="T99" fmla="*/ 19 h 110"/>
              <a:gd name="T100" fmla="*/ 18 w 101"/>
              <a:gd name="T101" fmla="*/ 15 h 110"/>
              <a:gd name="T102" fmla="*/ 25 w 101"/>
              <a:gd name="T103" fmla="*/ 73 h 110"/>
              <a:gd name="T104" fmla="*/ 18 w 101"/>
              <a:gd name="T105" fmla="*/ 86 h 110"/>
              <a:gd name="T106" fmla="*/ 15 w 101"/>
              <a:gd name="T107" fmla="*/ 83 h 110"/>
              <a:gd name="T108" fmla="*/ 23 w 101"/>
              <a:gd name="T109" fmla="*/ 74 h 110"/>
              <a:gd name="T110" fmla="*/ 18 w 101"/>
              <a:gd name="T111" fmla="*/ 51 h 110"/>
              <a:gd name="T112" fmla="*/ 15 w 101"/>
              <a:gd name="T113" fmla="*/ 48 h 110"/>
              <a:gd name="T114" fmla="*/ 0 w 101"/>
              <a:gd name="T115" fmla="*/ 51 h 110"/>
              <a:gd name="T116" fmla="*/ 15 w 101"/>
              <a:gd name="T117" fmla="*/ 5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10">
                <a:moveTo>
                  <a:pt x="75" y="63"/>
                </a:moveTo>
                <a:cubicBezTo>
                  <a:pt x="77" y="59"/>
                  <a:pt x="78" y="55"/>
                  <a:pt x="78" y="51"/>
                </a:cubicBezTo>
                <a:cubicBezTo>
                  <a:pt x="78" y="47"/>
                  <a:pt x="77" y="43"/>
                  <a:pt x="75" y="39"/>
                </a:cubicBezTo>
                <a:cubicBezTo>
                  <a:pt x="75" y="63"/>
                  <a:pt x="75" y="63"/>
                  <a:pt x="75" y="63"/>
                </a:cubicBezTo>
                <a:close/>
                <a:moveTo>
                  <a:pt x="75" y="80"/>
                </a:moveTo>
                <a:cubicBezTo>
                  <a:pt x="75" y="73"/>
                  <a:pt x="75" y="73"/>
                  <a:pt x="75" y="73"/>
                </a:cubicBezTo>
                <a:cubicBezTo>
                  <a:pt x="76" y="73"/>
                  <a:pt x="77" y="73"/>
                  <a:pt x="77" y="74"/>
                </a:cubicBezTo>
                <a:cubicBezTo>
                  <a:pt x="77" y="74"/>
                  <a:pt x="77" y="74"/>
                  <a:pt x="77" y="74"/>
                </a:cubicBezTo>
                <a:cubicBezTo>
                  <a:pt x="86" y="83"/>
                  <a:pt x="86" y="83"/>
                  <a:pt x="86" y="83"/>
                </a:cubicBezTo>
                <a:cubicBezTo>
                  <a:pt x="87" y="84"/>
                  <a:pt x="87" y="85"/>
                  <a:pt x="86" y="86"/>
                </a:cubicBezTo>
                <a:cubicBezTo>
                  <a:pt x="85" y="87"/>
                  <a:pt x="83" y="87"/>
                  <a:pt x="82" y="86"/>
                </a:cubicBezTo>
                <a:cubicBezTo>
                  <a:pt x="75" y="80"/>
                  <a:pt x="75" y="80"/>
                  <a:pt x="75" y="80"/>
                </a:cubicBezTo>
                <a:close/>
                <a:moveTo>
                  <a:pt x="75" y="28"/>
                </a:moveTo>
                <a:cubicBezTo>
                  <a:pt x="75" y="22"/>
                  <a:pt x="75" y="22"/>
                  <a:pt x="75" y="22"/>
                </a:cubicBezTo>
                <a:cubicBezTo>
                  <a:pt x="82" y="15"/>
                  <a:pt x="82" y="15"/>
                  <a:pt x="82" y="15"/>
                </a:cubicBezTo>
                <a:cubicBezTo>
                  <a:pt x="83" y="14"/>
                  <a:pt x="85" y="14"/>
                  <a:pt x="86" y="15"/>
                </a:cubicBezTo>
                <a:cubicBezTo>
                  <a:pt x="87" y="16"/>
                  <a:pt x="87" y="18"/>
                  <a:pt x="86" y="19"/>
                </a:cubicBezTo>
                <a:cubicBezTo>
                  <a:pt x="77" y="28"/>
                  <a:pt x="77" y="28"/>
                  <a:pt x="77" y="28"/>
                </a:cubicBezTo>
                <a:cubicBezTo>
                  <a:pt x="77" y="28"/>
                  <a:pt x="77" y="28"/>
                  <a:pt x="77" y="28"/>
                </a:cubicBezTo>
                <a:cubicBezTo>
                  <a:pt x="77" y="28"/>
                  <a:pt x="76" y="28"/>
                  <a:pt x="75" y="28"/>
                </a:cubicBezTo>
                <a:close/>
                <a:moveTo>
                  <a:pt x="98" y="48"/>
                </a:moveTo>
                <a:cubicBezTo>
                  <a:pt x="98" y="48"/>
                  <a:pt x="98" y="48"/>
                  <a:pt x="98" y="48"/>
                </a:cubicBezTo>
                <a:cubicBezTo>
                  <a:pt x="86" y="48"/>
                  <a:pt x="86" y="48"/>
                  <a:pt x="86" y="48"/>
                </a:cubicBezTo>
                <a:cubicBezTo>
                  <a:pt x="84" y="48"/>
                  <a:pt x="83" y="49"/>
                  <a:pt x="83" y="51"/>
                </a:cubicBezTo>
                <a:cubicBezTo>
                  <a:pt x="83" y="52"/>
                  <a:pt x="84" y="53"/>
                  <a:pt x="86" y="53"/>
                </a:cubicBezTo>
                <a:cubicBezTo>
                  <a:pt x="98" y="53"/>
                  <a:pt x="98" y="53"/>
                  <a:pt x="98" y="53"/>
                </a:cubicBezTo>
                <a:cubicBezTo>
                  <a:pt x="100" y="53"/>
                  <a:pt x="101" y="52"/>
                  <a:pt x="101" y="51"/>
                </a:cubicBezTo>
                <a:cubicBezTo>
                  <a:pt x="101" y="49"/>
                  <a:pt x="100" y="48"/>
                  <a:pt x="98" y="48"/>
                </a:cubicBezTo>
                <a:close/>
                <a:moveTo>
                  <a:pt x="50" y="110"/>
                </a:moveTo>
                <a:cubicBezTo>
                  <a:pt x="52" y="110"/>
                  <a:pt x="52" y="110"/>
                  <a:pt x="52" y="110"/>
                </a:cubicBezTo>
                <a:cubicBezTo>
                  <a:pt x="60" y="110"/>
                  <a:pt x="66" y="104"/>
                  <a:pt x="66" y="96"/>
                </a:cubicBezTo>
                <a:cubicBezTo>
                  <a:pt x="66" y="74"/>
                  <a:pt x="66" y="74"/>
                  <a:pt x="66" y="74"/>
                </a:cubicBezTo>
                <a:cubicBezTo>
                  <a:pt x="70" y="71"/>
                  <a:pt x="73" y="67"/>
                  <a:pt x="75" y="63"/>
                </a:cubicBezTo>
                <a:cubicBezTo>
                  <a:pt x="75" y="39"/>
                  <a:pt x="75" y="39"/>
                  <a:pt x="75" y="39"/>
                </a:cubicBezTo>
                <a:cubicBezTo>
                  <a:pt x="71" y="29"/>
                  <a:pt x="61" y="23"/>
                  <a:pt x="50" y="23"/>
                </a:cubicBezTo>
                <a:cubicBezTo>
                  <a:pt x="50" y="29"/>
                  <a:pt x="50" y="29"/>
                  <a:pt x="50" y="29"/>
                </a:cubicBezTo>
                <a:cubicBezTo>
                  <a:pt x="56" y="29"/>
                  <a:pt x="62" y="31"/>
                  <a:pt x="66" y="35"/>
                </a:cubicBezTo>
                <a:cubicBezTo>
                  <a:pt x="70" y="39"/>
                  <a:pt x="72" y="45"/>
                  <a:pt x="72" y="51"/>
                </a:cubicBezTo>
                <a:cubicBezTo>
                  <a:pt x="72" y="59"/>
                  <a:pt x="68" y="66"/>
                  <a:pt x="62" y="70"/>
                </a:cubicBezTo>
                <a:cubicBezTo>
                  <a:pt x="62" y="70"/>
                  <a:pt x="62" y="70"/>
                  <a:pt x="62" y="70"/>
                </a:cubicBezTo>
                <a:cubicBezTo>
                  <a:pt x="61" y="70"/>
                  <a:pt x="60" y="71"/>
                  <a:pt x="60" y="72"/>
                </a:cubicBezTo>
                <a:cubicBezTo>
                  <a:pt x="60" y="85"/>
                  <a:pt x="60" y="85"/>
                  <a:pt x="60" y="85"/>
                </a:cubicBezTo>
                <a:cubicBezTo>
                  <a:pt x="50" y="85"/>
                  <a:pt x="50" y="85"/>
                  <a:pt x="50" y="85"/>
                </a:cubicBezTo>
                <a:cubicBezTo>
                  <a:pt x="50" y="110"/>
                  <a:pt x="50" y="110"/>
                  <a:pt x="50" y="110"/>
                </a:cubicBezTo>
                <a:close/>
                <a:moveTo>
                  <a:pt x="75" y="22"/>
                </a:moveTo>
                <a:cubicBezTo>
                  <a:pt x="75" y="28"/>
                  <a:pt x="75" y="28"/>
                  <a:pt x="75" y="28"/>
                </a:cubicBezTo>
                <a:cubicBezTo>
                  <a:pt x="75" y="28"/>
                  <a:pt x="74" y="28"/>
                  <a:pt x="74" y="28"/>
                </a:cubicBezTo>
                <a:cubicBezTo>
                  <a:pt x="72" y="27"/>
                  <a:pt x="72" y="25"/>
                  <a:pt x="74" y="24"/>
                </a:cubicBezTo>
                <a:cubicBezTo>
                  <a:pt x="75" y="22"/>
                  <a:pt x="75" y="22"/>
                  <a:pt x="75" y="22"/>
                </a:cubicBezTo>
                <a:close/>
                <a:moveTo>
                  <a:pt x="75" y="73"/>
                </a:moveTo>
                <a:cubicBezTo>
                  <a:pt x="75" y="80"/>
                  <a:pt x="75" y="80"/>
                  <a:pt x="75" y="80"/>
                </a:cubicBezTo>
                <a:cubicBezTo>
                  <a:pt x="74" y="78"/>
                  <a:pt x="74" y="78"/>
                  <a:pt x="74" y="78"/>
                </a:cubicBezTo>
                <a:cubicBezTo>
                  <a:pt x="72" y="77"/>
                  <a:pt x="72" y="75"/>
                  <a:pt x="74" y="74"/>
                </a:cubicBezTo>
                <a:cubicBezTo>
                  <a:pt x="74" y="73"/>
                  <a:pt x="75" y="73"/>
                  <a:pt x="75" y="73"/>
                </a:cubicBezTo>
                <a:close/>
                <a:moveTo>
                  <a:pt x="50" y="18"/>
                </a:moveTo>
                <a:cubicBezTo>
                  <a:pt x="50" y="0"/>
                  <a:pt x="50" y="0"/>
                  <a:pt x="50" y="0"/>
                </a:cubicBezTo>
                <a:cubicBezTo>
                  <a:pt x="50" y="0"/>
                  <a:pt x="50" y="0"/>
                  <a:pt x="50" y="0"/>
                </a:cubicBezTo>
                <a:cubicBezTo>
                  <a:pt x="52" y="0"/>
                  <a:pt x="53" y="2"/>
                  <a:pt x="53" y="3"/>
                </a:cubicBezTo>
                <a:cubicBezTo>
                  <a:pt x="53" y="15"/>
                  <a:pt x="53" y="15"/>
                  <a:pt x="53" y="15"/>
                </a:cubicBezTo>
                <a:cubicBezTo>
                  <a:pt x="53" y="17"/>
                  <a:pt x="52" y="18"/>
                  <a:pt x="50" y="18"/>
                </a:cubicBezTo>
                <a:cubicBezTo>
                  <a:pt x="50" y="18"/>
                  <a:pt x="50" y="18"/>
                  <a:pt x="50" y="18"/>
                </a:cubicBezTo>
                <a:close/>
                <a:moveTo>
                  <a:pt x="50" y="23"/>
                </a:moveTo>
                <a:cubicBezTo>
                  <a:pt x="39" y="23"/>
                  <a:pt x="30" y="29"/>
                  <a:pt x="25" y="39"/>
                </a:cubicBezTo>
                <a:cubicBezTo>
                  <a:pt x="25" y="63"/>
                  <a:pt x="25" y="63"/>
                  <a:pt x="25" y="63"/>
                </a:cubicBezTo>
                <a:cubicBezTo>
                  <a:pt x="27" y="68"/>
                  <a:pt x="31" y="71"/>
                  <a:pt x="35" y="74"/>
                </a:cubicBezTo>
                <a:cubicBezTo>
                  <a:pt x="35" y="96"/>
                  <a:pt x="35" y="96"/>
                  <a:pt x="35" y="96"/>
                </a:cubicBezTo>
                <a:cubicBezTo>
                  <a:pt x="35" y="104"/>
                  <a:pt x="41" y="110"/>
                  <a:pt x="49" y="110"/>
                </a:cubicBezTo>
                <a:cubicBezTo>
                  <a:pt x="50" y="110"/>
                  <a:pt x="50" y="110"/>
                  <a:pt x="50" y="110"/>
                </a:cubicBezTo>
                <a:cubicBezTo>
                  <a:pt x="50" y="85"/>
                  <a:pt x="50" y="85"/>
                  <a:pt x="50" y="85"/>
                </a:cubicBezTo>
                <a:cubicBezTo>
                  <a:pt x="41" y="85"/>
                  <a:pt x="41" y="85"/>
                  <a:pt x="41" y="85"/>
                </a:cubicBezTo>
                <a:cubicBezTo>
                  <a:pt x="41" y="72"/>
                  <a:pt x="41" y="72"/>
                  <a:pt x="41" y="72"/>
                </a:cubicBezTo>
                <a:cubicBezTo>
                  <a:pt x="41" y="71"/>
                  <a:pt x="40" y="71"/>
                  <a:pt x="39" y="70"/>
                </a:cubicBezTo>
                <a:cubicBezTo>
                  <a:pt x="33" y="66"/>
                  <a:pt x="28" y="59"/>
                  <a:pt x="28" y="51"/>
                </a:cubicBezTo>
                <a:cubicBezTo>
                  <a:pt x="28" y="45"/>
                  <a:pt x="30" y="39"/>
                  <a:pt x="34" y="35"/>
                </a:cubicBezTo>
                <a:cubicBezTo>
                  <a:pt x="39" y="31"/>
                  <a:pt x="44" y="29"/>
                  <a:pt x="50" y="29"/>
                </a:cubicBezTo>
                <a:cubicBezTo>
                  <a:pt x="50" y="23"/>
                  <a:pt x="50" y="23"/>
                  <a:pt x="50" y="23"/>
                </a:cubicBezTo>
                <a:close/>
                <a:moveTo>
                  <a:pt x="50" y="0"/>
                </a:moveTo>
                <a:cubicBezTo>
                  <a:pt x="50" y="18"/>
                  <a:pt x="50" y="18"/>
                  <a:pt x="50" y="18"/>
                </a:cubicBezTo>
                <a:cubicBezTo>
                  <a:pt x="49" y="18"/>
                  <a:pt x="48" y="17"/>
                  <a:pt x="48" y="15"/>
                </a:cubicBezTo>
                <a:cubicBezTo>
                  <a:pt x="48" y="3"/>
                  <a:pt x="48" y="3"/>
                  <a:pt x="48" y="3"/>
                </a:cubicBezTo>
                <a:cubicBezTo>
                  <a:pt x="48" y="2"/>
                  <a:pt x="49" y="1"/>
                  <a:pt x="50" y="0"/>
                </a:cubicBezTo>
                <a:close/>
                <a:moveTo>
                  <a:pt x="25" y="80"/>
                </a:moveTo>
                <a:cubicBezTo>
                  <a:pt x="25" y="73"/>
                  <a:pt x="25" y="73"/>
                  <a:pt x="25" y="73"/>
                </a:cubicBezTo>
                <a:cubicBezTo>
                  <a:pt x="26" y="73"/>
                  <a:pt x="27" y="73"/>
                  <a:pt x="27" y="74"/>
                </a:cubicBezTo>
                <a:cubicBezTo>
                  <a:pt x="28" y="75"/>
                  <a:pt x="28" y="77"/>
                  <a:pt x="27" y="78"/>
                </a:cubicBezTo>
                <a:cubicBezTo>
                  <a:pt x="25" y="80"/>
                  <a:pt x="25" y="80"/>
                  <a:pt x="25" y="80"/>
                </a:cubicBezTo>
                <a:close/>
                <a:moveTo>
                  <a:pt x="25" y="28"/>
                </a:moveTo>
                <a:cubicBezTo>
                  <a:pt x="25" y="22"/>
                  <a:pt x="25" y="22"/>
                  <a:pt x="25" y="22"/>
                </a:cubicBezTo>
                <a:cubicBezTo>
                  <a:pt x="27" y="24"/>
                  <a:pt x="27" y="24"/>
                  <a:pt x="27" y="24"/>
                </a:cubicBezTo>
                <a:cubicBezTo>
                  <a:pt x="28" y="25"/>
                  <a:pt x="28" y="27"/>
                  <a:pt x="27" y="28"/>
                </a:cubicBezTo>
                <a:cubicBezTo>
                  <a:pt x="27" y="28"/>
                  <a:pt x="26" y="28"/>
                  <a:pt x="25" y="28"/>
                </a:cubicBezTo>
                <a:close/>
                <a:moveTo>
                  <a:pt x="25" y="39"/>
                </a:moveTo>
                <a:cubicBezTo>
                  <a:pt x="23" y="42"/>
                  <a:pt x="22" y="46"/>
                  <a:pt x="22" y="51"/>
                </a:cubicBezTo>
                <a:cubicBezTo>
                  <a:pt x="22" y="55"/>
                  <a:pt x="23" y="59"/>
                  <a:pt x="25" y="63"/>
                </a:cubicBezTo>
                <a:cubicBezTo>
                  <a:pt x="25" y="39"/>
                  <a:pt x="25" y="39"/>
                  <a:pt x="25" y="39"/>
                </a:cubicBezTo>
                <a:close/>
                <a:moveTo>
                  <a:pt x="25" y="22"/>
                </a:moveTo>
                <a:cubicBezTo>
                  <a:pt x="25" y="28"/>
                  <a:pt x="25" y="28"/>
                  <a:pt x="25" y="28"/>
                </a:cubicBezTo>
                <a:cubicBezTo>
                  <a:pt x="25" y="28"/>
                  <a:pt x="24" y="28"/>
                  <a:pt x="23" y="28"/>
                </a:cubicBezTo>
                <a:cubicBezTo>
                  <a:pt x="23" y="28"/>
                  <a:pt x="23" y="28"/>
                  <a:pt x="23" y="28"/>
                </a:cubicBezTo>
                <a:cubicBezTo>
                  <a:pt x="15" y="19"/>
                  <a:pt x="15" y="19"/>
                  <a:pt x="15" y="19"/>
                </a:cubicBezTo>
                <a:cubicBezTo>
                  <a:pt x="14" y="18"/>
                  <a:pt x="14" y="16"/>
                  <a:pt x="15" y="15"/>
                </a:cubicBezTo>
                <a:cubicBezTo>
                  <a:pt x="16" y="14"/>
                  <a:pt x="17" y="14"/>
                  <a:pt x="18" y="15"/>
                </a:cubicBezTo>
                <a:cubicBezTo>
                  <a:pt x="25" y="22"/>
                  <a:pt x="25" y="22"/>
                  <a:pt x="25" y="22"/>
                </a:cubicBezTo>
                <a:close/>
                <a:moveTo>
                  <a:pt x="25" y="73"/>
                </a:moveTo>
                <a:cubicBezTo>
                  <a:pt x="25" y="80"/>
                  <a:pt x="25" y="80"/>
                  <a:pt x="25" y="80"/>
                </a:cubicBezTo>
                <a:cubicBezTo>
                  <a:pt x="18" y="86"/>
                  <a:pt x="18" y="86"/>
                  <a:pt x="18" y="86"/>
                </a:cubicBezTo>
                <a:cubicBezTo>
                  <a:pt x="17" y="87"/>
                  <a:pt x="16" y="87"/>
                  <a:pt x="15" y="86"/>
                </a:cubicBezTo>
                <a:cubicBezTo>
                  <a:pt x="14" y="85"/>
                  <a:pt x="14" y="84"/>
                  <a:pt x="15" y="83"/>
                </a:cubicBezTo>
                <a:cubicBezTo>
                  <a:pt x="23" y="74"/>
                  <a:pt x="23" y="74"/>
                  <a:pt x="23" y="74"/>
                </a:cubicBezTo>
                <a:cubicBezTo>
                  <a:pt x="23" y="74"/>
                  <a:pt x="23" y="74"/>
                  <a:pt x="23" y="74"/>
                </a:cubicBezTo>
                <a:cubicBezTo>
                  <a:pt x="24" y="74"/>
                  <a:pt x="25" y="73"/>
                  <a:pt x="25" y="73"/>
                </a:cubicBezTo>
                <a:close/>
                <a:moveTo>
                  <a:pt x="18" y="51"/>
                </a:moveTo>
                <a:cubicBezTo>
                  <a:pt x="18" y="51"/>
                  <a:pt x="18" y="51"/>
                  <a:pt x="18" y="51"/>
                </a:cubicBezTo>
                <a:cubicBezTo>
                  <a:pt x="18" y="49"/>
                  <a:pt x="16" y="48"/>
                  <a:pt x="15" y="48"/>
                </a:cubicBezTo>
                <a:cubicBezTo>
                  <a:pt x="3" y="48"/>
                  <a:pt x="3" y="48"/>
                  <a:pt x="3" y="48"/>
                </a:cubicBezTo>
                <a:cubicBezTo>
                  <a:pt x="1" y="48"/>
                  <a:pt x="0" y="49"/>
                  <a:pt x="0" y="51"/>
                </a:cubicBezTo>
                <a:cubicBezTo>
                  <a:pt x="0" y="52"/>
                  <a:pt x="1" y="53"/>
                  <a:pt x="3" y="53"/>
                </a:cubicBezTo>
                <a:cubicBezTo>
                  <a:pt x="15" y="53"/>
                  <a:pt x="15" y="53"/>
                  <a:pt x="15" y="53"/>
                </a:cubicBezTo>
                <a:cubicBezTo>
                  <a:pt x="16" y="53"/>
                  <a:pt x="18" y="52"/>
                  <a:pt x="18" y="5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4" name="Freeform 94"/>
          <p:cNvSpPr/>
          <p:nvPr/>
        </p:nvSpPr>
        <p:spPr bwMode="auto">
          <a:xfrm>
            <a:off x="6476745" y="2321327"/>
            <a:ext cx="47613" cy="45232"/>
          </a:xfrm>
          <a:custGeom>
            <a:avLst/>
            <a:gdLst>
              <a:gd name="T0" fmla="*/ 28 w 29"/>
              <a:gd name="T1" fmla="*/ 16 h 28"/>
              <a:gd name="T2" fmla="*/ 12 w 29"/>
              <a:gd name="T3" fmla="*/ 27 h 28"/>
              <a:gd name="T4" fmla="*/ 1 w 29"/>
              <a:gd name="T5" fmla="*/ 12 h 28"/>
              <a:gd name="T6" fmla="*/ 17 w 29"/>
              <a:gd name="T7" fmla="*/ 1 h 28"/>
              <a:gd name="T8" fmla="*/ 28 w 29"/>
              <a:gd name="T9" fmla="*/ 16 h 28"/>
            </a:gdLst>
            <a:ahLst/>
            <a:cxnLst>
              <a:cxn ang="0">
                <a:pos x="T0" y="T1"/>
              </a:cxn>
              <a:cxn ang="0">
                <a:pos x="T2" y="T3"/>
              </a:cxn>
              <a:cxn ang="0">
                <a:pos x="T4" y="T5"/>
              </a:cxn>
              <a:cxn ang="0">
                <a:pos x="T6" y="T7"/>
              </a:cxn>
              <a:cxn ang="0">
                <a:pos x="T8" y="T9"/>
              </a:cxn>
            </a:cxnLst>
            <a:rect l="0" t="0" r="r" b="b"/>
            <a:pathLst>
              <a:path w="29" h="28">
                <a:moveTo>
                  <a:pt x="28" y="16"/>
                </a:moveTo>
                <a:cubicBezTo>
                  <a:pt x="26" y="23"/>
                  <a:pt x="19" y="28"/>
                  <a:pt x="12" y="27"/>
                </a:cubicBezTo>
                <a:cubicBezTo>
                  <a:pt x="5" y="26"/>
                  <a:pt x="0" y="19"/>
                  <a:pt x="1" y="12"/>
                </a:cubicBezTo>
                <a:cubicBezTo>
                  <a:pt x="3" y="4"/>
                  <a:pt x="10" y="0"/>
                  <a:pt x="17" y="1"/>
                </a:cubicBezTo>
                <a:cubicBezTo>
                  <a:pt x="24" y="2"/>
                  <a:pt x="29" y="9"/>
                  <a:pt x="28" y="16"/>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5" name="Freeform 95"/>
          <p:cNvSpPr/>
          <p:nvPr/>
        </p:nvSpPr>
        <p:spPr bwMode="auto">
          <a:xfrm>
            <a:off x="6466032" y="2184441"/>
            <a:ext cx="44042" cy="147599"/>
          </a:xfrm>
          <a:custGeom>
            <a:avLst/>
            <a:gdLst>
              <a:gd name="T0" fmla="*/ 27 w 27"/>
              <a:gd name="T1" fmla="*/ 90 h 91"/>
              <a:gd name="T2" fmla="*/ 12 w 27"/>
              <a:gd name="T3" fmla="*/ 14 h 91"/>
              <a:gd name="T4" fmla="*/ 1 w 27"/>
              <a:gd name="T5" fmla="*/ 0 h 91"/>
              <a:gd name="T6" fmla="*/ 17 w 27"/>
              <a:gd name="T7" fmla="*/ 91 h 91"/>
              <a:gd name="T8" fmla="*/ 27 w 27"/>
              <a:gd name="T9" fmla="*/ 90 h 91"/>
            </a:gdLst>
            <a:ahLst/>
            <a:cxnLst>
              <a:cxn ang="0">
                <a:pos x="T0" y="T1"/>
              </a:cxn>
              <a:cxn ang="0">
                <a:pos x="T2" y="T3"/>
              </a:cxn>
              <a:cxn ang="0">
                <a:pos x="T4" y="T5"/>
              </a:cxn>
              <a:cxn ang="0">
                <a:pos x="T6" y="T7"/>
              </a:cxn>
              <a:cxn ang="0">
                <a:pos x="T8" y="T9"/>
              </a:cxn>
            </a:cxnLst>
            <a:rect l="0" t="0" r="r" b="b"/>
            <a:pathLst>
              <a:path w="27" h="91">
                <a:moveTo>
                  <a:pt x="27" y="90"/>
                </a:moveTo>
                <a:cubicBezTo>
                  <a:pt x="27" y="90"/>
                  <a:pt x="12" y="14"/>
                  <a:pt x="12" y="14"/>
                </a:cubicBezTo>
                <a:cubicBezTo>
                  <a:pt x="12" y="14"/>
                  <a:pt x="3" y="0"/>
                  <a:pt x="1" y="0"/>
                </a:cubicBezTo>
                <a:cubicBezTo>
                  <a:pt x="0" y="0"/>
                  <a:pt x="17" y="91"/>
                  <a:pt x="17" y="91"/>
                </a:cubicBezTo>
                <a:lnTo>
                  <a:pt x="27" y="9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6" name="Freeform 96"/>
          <p:cNvSpPr/>
          <p:nvPr/>
        </p:nvSpPr>
        <p:spPr bwMode="auto">
          <a:xfrm>
            <a:off x="6496981" y="2208247"/>
            <a:ext cx="95225" cy="127364"/>
          </a:xfrm>
          <a:custGeom>
            <a:avLst/>
            <a:gdLst>
              <a:gd name="T0" fmla="*/ 1 w 80"/>
              <a:gd name="T1" fmla="*/ 99 h 107"/>
              <a:gd name="T2" fmla="*/ 60 w 80"/>
              <a:gd name="T3" fmla="*/ 13 h 107"/>
              <a:gd name="T4" fmla="*/ 80 w 80"/>
              <a:gd name="T5" fmla="*/ 0 h 107"/>
              <a:gd name="T6" fmla="*/ 71 w 80"/>
              <a:gd name="T7" fmla="*/ 21 h 107"/>
              <a:gd name="T8" fmla="*/ 12 w 80"/>
              <a:gd name="T9" fmla="*/ 107 h 107"/>
              <a:gd name="T10" fmla="*/ 0 w 80"/>
              <a:gd name="T11" fmla="*/ 100 h 107"/>
              <a:gd name="T12" fmla="*/ 1 w 80"/>
              <a:gd name="T13" fmla="*/ 99 h 107"/>
            </a:gdLst>
            <a:ahLst/>
            <a:cxnLst>
              <a:cxn ang="0">
                <a:pos x="T0" y="T1"/>
              </a:cxn>
              <a:cxn ang="0">
                <a:pos x="T2" y="T3"/>
              </a:cxn>
              <a:cxn ang="0">
                <a:pos x="T4" y="T5"/>
              </a:cxn>
              <a:cxn ang="0">
                <a:pos x="T6" y="T7"/>
              </a:cxn>
              <a:cxn ang="0">
                <a:pos x="T8" y="T9"/>
              </a:cxn>
              <a:cxn ang="0">
                <a:pos x="T10" y="T11"/>
              </a:cxn>
              <a:cxn ang="0">
                <a:pos x="T12" y="T13"/>
              </a:cxn>
            </a:cxnLst>
            <a:rect l="0" t="0" r="r" b="b"/>
            <a:pathLst>
              <a:path w="80" h="107">
                <a:moveTo>
                  <a:pt x="1" y="99"/>
                </a:moveTo>
                <a:lnTo>
                  <a:pt x="60" y="13"/>
                </a:lnTo>
                <a:lnTo>
                  <a:pt x="80" y="0"/>
                </a:lnTo>
                <a:lnTo>
                  <a:pt x="71" y="21"/>
                </a:lnTo>
                <a:lnTo>
                  <a:pt x="12" y="107"/>
                </a:lnTo>
                <a:lnTo>
                  <a:pt x="0" y="100"/>
                </a:lnTo>
                <a:lnTo>
                  <a:pt x="1" y="9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7" name="Freeform 97"/>
          <p:cNvSpPr/>
          <p:nvPr/>
        </p:nvSpPr>
        <p:spPr bwMode="auto">
          <a:xfrm>
            <a:off x="6488649" y="2355846"/>
            <a:ext cx="11903" cy="23806"/>
          </a:xfrm>
          <a:custGeom>
            <a:avLst/>
            <a:gdLst>
              <a:gd name="T0" fmla="*/ 2 w 7"/>
              <a:gd name="T1" fmla="*/ 3 h 15"/>
              <a:gd name="T2" fmla="*/ 5 w 7"/>
              <a:gd name="T3" fmla="*/ 1 h 15"/>
              <a:gd name="T4" fmla="*/ 7 w 7"/>
              <a:gd name="T5" fmla="*/ 3 h 15"/>
              <a:gd name="T6" fmla="*/ 5 w 7"/>
              <a:gd name="T7" fmla="*/ 13 h 15"/>
              <a:gd name="T8" fmla="*/ 3 w 7"/>
              <a:gd name="T9" fmla="*/ 15 h 15"/>
              <a:gd name="T10" fmla="*/ 1 w 7"/>
              <a:gd name="T11" fmla="*/ 12 h 15"/>
              <a:gd name="T12" fmla="*/ 2 w 7"/>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7" h="15">
                <a:moveTo>
                  <a:pt x="2" y="3"/>
                </a:moveTo>
                <a:cubicBezTo>
                  <a:pt x="3" y="1"/>
                  <a:pt x="4" y="0"/>
                  <a:pt x="5" y="1"/>
                </a:cubicBezTo>
                <a:cubicBezTo>
                  <a:pt x="6" y="1"/>
                  <a:pt x="7" y="2"/>
                  <a:pt x="7" y="3"/>
                </a:cubicBezTo>
                <a:cubicBezTo>
                  <a:pt x="5" y="13"/>
                  <a:pt x="5" y="13"/>
                  <a:pt x="5" y="13"/>
                </a:cubicBezTo>
                <a:cubicBezTo>
                  <a:pt x="5" y="14"/>
                  <a:pt x="4" y="15"/>
                  <a:pt x="3" y="15"/>
                </a:cubicBezTo>
                <a:cubicBezTo>
                  <a:pt x="1" y="15"/>
                  <a:pt x="0" y="13"/>
                  <a:pt x="1" y="12"/>
                </a:cubicBezTo>
                <a:lnTo>
                  <a:pt x="2" y="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8" name="Freeform 98"/>
          <p:cNvSpPr>
            <a:spLocks noEditPoints="1"/>
          </p:cNvSpPr>
          <p:nvPr/>
        </p:nvSpPr>
        <p:spPr bwMode="auto">
          <a:xfrm>
            <a:off x="6450559" y="1150057"/>
            <a:ext cx="165454" cy="177357"/>
          </a:xfrm>
          <a:custGeom>
            <a:avLst/>
            <a:gdLst>
              <a:gd name="T0" fmla="*/ 78 w 101"/>
              <a:gd name="T1" fmla="*/ 50 h 109"/>
              <a:gd name="T2" fmla="*/ 76 w 101"/>
              <a:gd name="T3" fmla="*/ 62 h 109"/>
              <a:gd name="T4" fmla="*/ 76 w 101"/>
              <a:gd name="T5" fmla="*/ 73 h 109"/>
              <a:gd name="T6" fmla="*/ 78 w 101"/>
              <a:gd name="T7" fmla="*/ 73 h 109"/>
              <a:gd name="T8" fmla="*/ 86 w 101"/>
              <a:gd name="T9" fmla="*/ 86 h 109"/>
              <a:gd name="T10" fmla="*/ 76 w 101"/>
              <a:gd name="T11" fmla="*/ 79 h 109"/>
              <a:gd name="T12" fmla="*/ 76 w 101"/>
              <a:gd name="T13" fmla="*/ 22 h 109"/>
              <a:gd name="T14" fmla="*/ 86 w 101"/>
              <a:gd name="T15" fmla="*/ 15 h 109"/>
              <a:gd name="T16" fmla="*/ 78 w 101"/>
              <a:gd name="T17" fmla="*/ 27 h 109"/>
              <a:gd name="T18" fmla="*/ 76 w 101"/>
              <a:gd name="T19" fmla="*/ 28 h 109"/>
              <a:gd name="T20" fmla="*/ 99 w 101"/>
              <a:gd name="T21" fmla="*/ 48 h 109"/>
              <a:gd name="T22" fmla="*/ 84 w 101"/>
              <a:gd name="T23" fmla="*/ 50 h 109"/>
              <a:gd name="T24" fmla="*/ 99 w 101"/>
              <a:gd name="T25" fmla="*/ 53 h 109"/>
              <a:gd name="T26" fmla="*/ 99 w 101"/>
              <a:gd name="T27" fmla="*/ 48 h 109"/>
              <a:gd name="T28" fmla="*/ 53 w 101"/>
              <a:gd name="T29" fmla="*/ 109 h 109"/>
              <a:gd name="T30" fmla="*/ 66 w 101"/>
              <a:gd name="T31" fmla="*/ 73 h 109"/>
              <a:gd name="T32" fmla="*/ 76 w 101"/>
              <a:gd name="T33" fmla="*/ 38 h 109"/>
              <a:gd name="T34" fmla="*/ 51 w 101"/>
              <a:gd name="T35" fmla="*/ 28 h 109"/>
              <a:gd name="T36" fmla="*/ 73 w 101"/>
              <a:gd name="T37" fmla="*/ 50 h 109"/>
              <a:gd name="T38" fmla="*/ 62 w 101"/>
              <a:gd name="T39" fmla="*/ 69 h 109"/>
              <a:gd name="T40" fmla="*/ 61 w 101"/>
              <a:gd name="T41" fmla="*/ 84 h 109"/>
              <a:gd name="T42" fmla="*/ 51 w 101"/>
              <a:gd name="T43" fmla="*/ 109 h 109"/>
              <a:gd name="T44" fmla="*/ 76 w 101"/>
              <a:gd name="T45" fmla="*/ 28 h 109"/>
              <a:gd name="T46" fmla="*/ 74 w 101"/>
              <a:gd name="T47" fmla="*/ 23 h 109"/>
              <a:gd name="T48" fmla="*/ 76 w 101"/>
              <a:gd name="T49" fmla="*/ 73 h 109"/>
              <a:gd name="T50" fmla="*/ 74 w 101"/>
              <a:gd name="T51" fmla="*/ 77 h 109"/>
              <a:gd name="T52" fmla="*/ 76 w 101"/>
              <a:gd name="T53" fmla="*/ 73 h 109"/>
              <a:gd name="T54" fmla="*/ 51 w 101"/>
              <a:gd name="T55" fmla="*/ 0 h 109"/>
              <a:gd name="T56" fmla="*/ 53 w 101"/>
              <a:gd name="T57" fmla="*/ 2 h 109"/>
              <a:gd name="T58" fmla="*/ 51 w 101"/>
              <a:gd name="T59" fmla="*/ 17 h 109"/>
              <a:gd name="T60" fmla="*/ 51 w 101"/>
              <a:gd name="T61" fmla="*/ 22 h 109"/>
              <a:gd name="T62" fmla="*/ 26 w 101"/>
              <a:gd name="T63" fmla="*/ 62 h 109"/>
              <a:gd name="T64" fmla="*/ 35 w 101"/>
              <a:gd name="T65" fmla="*/ 95 h 109"/>
              <a:gd name="T66" fmla="*/ 51 w 101"/>
              <a:gd name="T67" fmla="*/ 109 h 109"/>
              <a:gd name="T68" fmla="*/ 41 w 101"/>
              <a:gd name="T69" fmla="*/ 84 h 109"/>
              <a:gd name="T70" fmla="*/ 40 w 101"/>
              <a:gd name="T71" fmla="*/ 69 h 109"/>
              <a:gd name="T72" fmla="*/ 35 w 101"/>
              <a:gd name="T73" fmla="*/ 35 h 109"/>
              <a:gd name="T74" fmla="*/ 51 w 101"/>
              <a:gd name="T75" fmla="*/ 22 h 109"/>
              <a:gd name="T76" fmla="*/ 51 w 101"/>
              <a:gd name="T77" fmla="*/ 17 h 109"/>
              <a:gd name="T78" fmla="*/ 48 w 101"/>
              <a:gd name="T79" fmla="*/ 2 h 109"/>
              <a:gd name="T80" fmla="*/ 26 w 101"/>
              <a:gd name="T81" fmla="*/ 79 h 109"/>
              <a:gd name="T82" fmla="*/ 28 w 101"/>
              <a:gd name="T83" fmla="*/ 73 h 109"/>
              <a:gd name="T84" fmla="*/ 26 w 101"/>
              <a:gd name="T85" fmla="*/ 79 h 109"/>
              <a:gd name="T86" fmla="*/ 26 w 101"/>
              <a:gd name="T87" fmla="*/ 21 h 109"/>
              <a:gd name="T88" fmla="*/ 28 w 101"/>
              <a:gd name="T89" fmla="*/ 27 h 109"/>
              <a:gd name="T90" fmla="*/ 26 w 101"/>
              <a:gd name="T91" fmla="*/ 38 h 109"/>
              <a:gd name="T92" fmla="*/ 26 w 101"/>
              <a:gd name="T93" fmla="*/ 62 h 109"/>
              <a:gd name="T94" fmla="*/ 26 w 101"/>
              <a:gd name="T95" fmla="*/ 21 h 109"/>
              <a:gd name="T96" fmla="*/ 24 w 101"/>
              <a:gd name="T97" fmla="*/ 27 h 109"/>
              <a:gd name="T98" fmla="*/ 15 w 101"/>
              <a:gd name="T99" fmla="*/ 18 h 109"/>
              <a:gd name="T100" fmla="*/ 19 w 101"/>
              <a:gd name="T101" fmla="*/ 15 h 109"/>
              <a:gd name="T102" fmla="*/ 26 w 101"/>
              <a:gd name="T103" fmla="*/ 73 h 109"/>
              <a:gd name="T104" fmla="*/ 19 w 101"/>
              <a:gd name="T105" fmla="*/ 86 h 109"/>
              <a:gd name="T106" fmla="*/ 15 w 101"/>
              <a:gd name="T107" fmla="*/ 82 h 109"/>
              <a:gd name="T108" fmla="*/ 24 w 101"/>
              <a:gd name="T109" fmla="*/ 73 h 109"/>
              <a:gd name="T110" fmla="*/ 18 w 101"/>
              <a:gd name="T111" fmla="*/ 50 h 109"/>
              <a:gd name="T112" fmla="*/ 15 w 101"/>
              <a:gd name="T113" fmla="*/ 48 h 109"/>
              <a:gd name="T114" fmla="*/ 0 w 101"/>
              <a:gd name="T115" fmla="*/ 50 h 109"/>
              <a:gd name="T116" fmla="*/ 15 w 101"/>
              <a:gd name="T117"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09">
                <a:moveTo>
                  <a:pt x="76" y="62"/>
                </a:moveTo>
                <a:cubicBezTo>
                  <a:pt x="78" y="58"/>
                  <a:pt x="78" y="54"/>
                  <a:pt x="78" y="50"/>
                </a:cubicBezTo>
                <a:cubicBezTo>
                  <a:pt x="78" y="46"/>
                  <a:pt x="78" y="42"/>
                  <a:pt x="76" y="38"/>
                </a:cubicBezTo>
                <a:cubicBezTo>
                  <a:pt x="76" y="62"/>
                  <a:pt x="76" y="62"/>
                  <a:pt x="76" y="62"/>
                </a:cubicBezTo>
                <a:close/>
                <a:moveTo>
                  <a:pt x="76" y="79"/>
                </a:moveTo>
                <a:cubicBezTo>
                  <a:pt x="76" y="73"/>
                  <a:pt x="76" y="73"/>
                  <a:pt x="76" y="73"/>
                </a:cubicBezTo>
                <a:cubicBezTo>
                  <a:pt x="77" y="73"/>
                  <a:pt x="77" y="73"/>
                  <a:pt x="78" y="73"/>
                </a:cubicBezTo>
                <a:cubicBezTo>
                  <a:pt x="78" y="73"/>
                  <a:pt x="78" y="73"/>
                  <a:pt x="78" y="73"/>
                </a:cubicBezTo>
                <a:cubicBezTo>
                  <a:pt x="86" y="82"/>
                  <a:pt x="86" y="82"/>
                  <a:pt x="86" y="82"/>
                </a:cubicBezTo>
                <a:cubicBezTo>
                  <a:pt x="87" y="83"/>
                  <a:pt x="87" y="85"/>
                  <a:pt x="86" y="86"/>
                </a:cubicBezTo>
                <a:cubicBezTo>
                  <a:pt x="85" y="87"/>
                  <a:pt x="84" y="87"/>
                  <a:pt x="83" y="86"/>
                </a:cubicBezTo>
                <a:cubicBezTo>
                  <a:pt x="76" y="79"/>
                  <a:pt x="76" y="79"/>
                  <a:pt x="76" y="79"/>
                </a:cubicBezTo>
                <a:close/>
                <a:moveTo>
                  <a:pt x="76" y="28"/>
                </a:moveTo>
                <a:cubicBezTo>
                  <a:pt x="76" y="22"/>
                  <a:pt x="76" y="22"/>
                  <a:pt x="76" y="22"/>
                </a:cubicBezTo>
                <a:cubicBezTo>
                  <a:pt x="83" y="15"/>
                  <a:pt x="83" y="15"/>
                  <a:pt x="83" y="15"/>
                </a:cubicBezTo>
                <a:cubicBezTo>
                  <a:pt x="84" y="14"/>
                  <a:pt x="85" y="14"/>
                  <a:pt x="86" y="15"/>
                </a:cubicBezTo>
                <a:cubicBezTo>
                  <a:pt x="87" y="16"/>
                  <a:pt x="87" y="17"/>
                  <a:pt x="86" y="18"/>
                </a:cubicBezTo>
                <a:cubicBezTo>
                  <a:pt x="78" y="27"/>
                  <a:pt x="78" y="27"/>
                  <a:pt x="78" y="27"/>
                </a:cubicBezTo>
                <a:cubicBezTo>
                  <a:pt x="78" y="27"/>
                  <a:pt x="78" y="27"/>
                  <a:pt x="78" y="27"/>
                </a:cubicBezTo>
                <a:cubicBezTo>
                  <a:pt x="77" y="28"/>
                  <a:pt x="77" y="28"/>
                  <a:pt x="76" y="28"/>
                </a:cubicBezTo>
                <a:close/>
                <a:moveTo>
                  <a:pt x="99" y="48"/>
                </a:moveTo>
                <a:cubicBezTo>
                  <a:pt x="99" y="48"/>
                  <a:pt x="99" y="48"/>
                  <a:pt x="99" y="48"/>
                </a:cubicBezTo>
                <a:cubicBezTo>
                  <a:pt x="86" y="48"/>
                  <a:pt x="86" y="48"/>
                  <a:pt x="86" y="48"/>
                </a:cubicBezTo>
                <a:cubicBezTo>
                  <a:pt x="85" y="48"/>
                  <a:pt x="84" y="49"/>
                  <a:pt x="84" y="50"/>
                </a:cubicBezTo>
                <a:cubicBezTo>
                  <a:pt x="84" y="52"/>
                  <a:pt x="85" y="53"/>
                  <a:pt x="86" y="53"/>
                </a:cubicBezTo>
                <a:cubicBezTo>
                  <a:pt x="99" y="53"/>
                  <a:pt x="99" y="53"/>
                  <a:pt x="99" y="53"/>
                </a:cubicBezTo>
                <a:cubicBezTo>
                  <a:pt x="100" y="53"/>
                  <a:pt x="101" y="52"/>
                  <a:pt x="101" y="50"/>
                </a:cubicBezTo>
                <a:cubicBezTo>
                  <a:pt x="101" y="49"/>
                  <a:pt x="100" y="48"/>
                  <a:pt x="99" y="48"/>
                </a:cubicBezTo>
                <a:close/>
                <a:moveTo>
                  <a:pt x="51" y="109"/>
                </a:moveTo>
                <a:cubicBezTo>
                  <a:pt x="53" y="109"/>
                  <a:pt x="53" y="109"/>
                  <a:pt x="53" y="109"/>
                </a:cubicBezTo>
                <a:cubicBezTo>
                  <a:pt x="60" y="109"/>
                  <a:pt x="66" y="103"/>
                  <a:pt x="66" y="95"/>
                </a:cubicBezTo>
                <a:cubicBezTo>
                  <a:pt x="66" y="73"/>
                  <a:pt x="66" y="73"/>
                  <a:pt x="66" y="73"/>
                </a:cubicBezTo>
                <a:cubicBezTo>
                  <a:pt x="70" y="70"/>
                  <a:pt x="74" y="67"/>
                  <a:pt x="76" y="62"/>
                </a:cubicBezTo>
                <a:cubicBezTo>
                  <a:pt x="76" y="38"/>
                  <a:pt x="76" y="38"/>
                  <a:pt x="76" y="38"/>
                </a:cubicBezTo>
                <a:cubicBezTo>
                  <a:pt x="71" y="29"/>
                  <a:pt x="62" y="22"/>
                  <a:pt x="51" y="22"/>
                </a:cubicBezTo>
                <a:cubicBezTo>
                  <a:pt x="51" y="28"/>
                  <a:pt x="51" y="28"/>
                  <a:pt x="51" y="28"/>
                </a:cubicBezTo>
                <a:cubicBezTo>
                  <a:pt x="57" y="28"/>
                  <a:pt x="62" y="31"/>
                  <a:pt x="66" y="35"/>
                </a:cubicBezTo>
                <a:cubicBezTo>
                  <a:pt x="70" y="39"/>
                  <a:pt x="73" y="44"/>
                  <a:pt x="73" y="50"/>
                </a:cubicBezTo>
                <a:cubicBezTo>
                  <a:pt x="73" y="58"/>
                  <a:pt x="68" y="65"/>
                  <a:pt x="62" y="69"/>
                </a:cubicBezTo>
                <a:cubicBezTo>
                  <a:pt x="62" y="69"/>
                  <a:pt x="62" y="69"/>
                  <a:pt x="62" y="69"/>
                </a:cubicBezTo>
                <a:cubicBezTo>
                  <a:pt x="61" y="70"/>
                  <a:pt x="61" y="71"/>
                  <a:pt x="61" y="72"/>
                </a:cubicBezTo>
                <a:cubicBezTo>
                  <a:pt x="61" y="84"/>
                  <a:pt x="61" y="84"/>
                  <a:pt x="61" y="84"/>
                </a:cubicBezTo>
                <a:cubicBezTo>
                  <a:pt x="51" y="84"/>
                  <a:pt x="51" y="84"/>
                  <a:pt x="51" y="84"/>
                </a:cubicBezTo>
                <a:cubicBezTo>
                  <a:pt x="51" y="109"/>
                  <a:pt x="51" y="109"/>
                  <a:pt x="51" y="109"/>
                </a:cubicBezTo>
                <a:close/>
                <a:moveTo>
                  <a:pt x="76" y="22"/>
                </a:moveTo>
                <a:cubicBezTo>
                  <a:pt x="76" y="28"/>
                  <a:pt x="76" y="28"/>
                  <a:pt x="76" y="28"/>
                </a:cubicBezTo>
                <a:cubicBezTo>
                  <a:pt x="75" y="28"/>
                  <a:pt x="75" y="28"/>
                  <a:pt x="74" y="27"/>
                </a:cubicBezTo>
                <a:cubicBezTo>
                  <a:pt x="73" y="26"/>
                  <a:pt x="73" y="24"/>
                  <a:pt x="74" y="23"/>
                </a:cubicBezTo>
                <a:cubicBezTo>
                  <a:pt x="76" y="22"/>
                  <a:pt x="76" y="22"/>
                  <a:pt x="76" y="22"/>
                </a:cubicBezTo>
                <a:close/>
                <a:moveTo>
                  <a:pt x="76" y="73"/>
                </a:moveTo>
                <a:cubicBezTo>
                  <a:pt x="76" y="79"/>
                  <a:pt x="76" y="79"/>
                  <a:pt x="76" y="79"/>
                </a:cubicBezTo>
                <a:cubicBezTo>
                  <a:pt x="74" y="77"/>
                  <a:pt x="74" y="77"/>
                  <a:pt x="74" y="77"/>
                </a:cubicBezTo>
                <a:cubicBezTo>
                  <a:pt x="73" y="76"/>
                  <a:pt x="73" y="74"/>
                  <a:pt x="74" y="73"/>
                </a:cubicBezTo>
                <a:cubicBezTo>
                  <a:pt x="75" y="73"/>
                  <a:pt x="75" y="73"/>
                  <a:pt x="76" y="73"/>
                </a:cubicBezTo>
                <a:close/>
                <a:moveTo>
                  <a:pt x="51" y="17"/>
                </a:moveTo>
                <a:cubicBezTo>
                  <a:pt x="51" y="0"/>
                  <a:pt x="51" y="0"/>
                  <a:pt x="51" y="0"/>
                </a:cubicBezTo>
                <a:cubicBezTo>
                  <a:pt x="51" y="0"/>
                  <a:pt x="51" y="0"/>
                  <a:pt x="51" y="0"/>
                </a:cubicBezTo>
                <a:cubicBezTo>
                  <a:pt x="52" y="0"/>
                  <a:pt x="53" y="1"/>
                  <a:pt x="53" y="2"/>
                </a:cubicBezTo>
                <a:cubicBezTo>
                  <a:pt x="53" y="15"/>
                  <a:pt x="53" y="15"/>
                  <a:pt x="53" y="15"/>
                </a:cubicBezTo>
                <a:cubicBezTo>
                  <a:pt x="53" y="16"/>
                  <a:pt x="52" y="17"/>
                  <a:pt x="51" y="17"/>
                </a:cubicBezTo>
                <a:cubicBezTo>
                  <a:pt x="51" y="17"/>
                  <a:pt x="51" y="17"/>
                  <a:pt x="51" y="17"/>
                </a:cubicBezTo>
                <a:close/>
                <a:moveTo>
                  <a:pt x="51" y="22"/>
                </a:moveTo>
                <a:cubicBezTo>
                  <a:pt x="40" y="22"/>
                  <a:pt x="30" y="29"/>
                  <a:pt x="26" y="38"/>
                </a:cubicBezTo>
                <a:cubicBezTo>
                  <a:pt x="26" y="62"/>
                  <a:pt x="26" y="62"/>
                  <a:pt x="26" y="62"/>
                </a:cubicBezTo>
                <a:cubicBezTo>
                  <a:pt x="28" y="67"/>
                  <a:pt x="31" y="71"/>
                  <a:pt x="35" y="74"/>
                </a:cubicBezTo>
                <a:cubicBezTo>
                  <a:pt x="35" y="95"/>
                  <a:pt x="35" y="95"/>
                  <a:pt x="35" y="95"/>
                </a:cubicBezTo>
                <a:cubicBezTo>
                  <a:pt x="35" y="103"/>
                  <a:pt x="42" y="109"/>
                  <a:pt x="49" y="109"/>
                </a:cubicBezTo>
                <a:cubicBezTo>
                  <a:pt x="51" y="109"/>
                  <a:pt x="51" y="109"/>
                  <a:pt x="51" y="109"/>
                </a:cubicBezTo>
                <a:cubicBezTo>
                  <a:pt x="51" y="84"/>
                  <a:pt x="51" y="84"/>
                  <a:pt x="51" y="84"/>
                </a:cubicBezTo>
                <a:cubicBezTo>
                  <a:pt x="41" y="84"/>
                  <a:pt x="41" y="84"/>
                  <a:pt x="41" y="84"/>
                </a:cubicBezTo>
                <a:cubicBezTo>
                  <a:pt x="41" y="72"/>
                  <a:pt x="41" y="72"/>
                  <a:pt x="41" y="72"/>
                </a:cubicBezTo>
                <a:cubicBezTo>
                  <a:pt x="41" y="71"/>
                  <a:pt x="41" y="70"/>
                  <a:pt x="40" y="69"/>
                </a:cubicBezTo>
                <a:cubicBezTo>
                  <a:pt x="33" y="66"/>
                  <a:pt x="28" y="58"/>
                  <a:pt x="28" y="50"/>
                </a:cubicBezTo>
                <a:cubicBezTo>
                  <a:pt x="28" y="44"/>
                  <a:pt x="31" y="39"/>
                  <a:pt x="35" y="35"/>
                </a:cubicBezTo>
                <a:cubicBezTo>
                  <a:pt x="39" y="31"/>
                  <a:pt x="44" y="28"/>
                  <a:pt x="51" y="28"/>
                </a:cubicBezTo>
                <a:cubicBezTo>
                  <a:pt x="51" y="22"/>
                  <a:pt x="51" y="22"/>
                  <a:pt x="51" y="22"/>
                </a:cubicBezTo>
                <a:close/>
                <a:moveTo>
                  <a:pt x="51" y="0"/>
                </a:moveTo>
                <a:cubicBezTo>
                  <a:pt x="51" y="17"/>
                  <a:pt x="51" y="17"/>
                  <a:pt x="51" y="17"/>
                </a:cubicBezTo>
                <a:cubicBezTo>
                  <a:pt x="49" y="17"/>
                  <a:pt x="48" y="16"/>
                  <a:pt x="48" y="15"/>
                </a:cubicBezTo>
                <a:cubicBezTo>
                  <a:pt x="48" y="2"/>
                  <a:pt x="48" y="2"/>
                  <a:pt x="48" y="2"/>
                </a:cubicBezTo>
                <a:cubicBezTo>
                  <a:pt x="48" y="1"/>
                  <a:pt x="49" y="0"/>
                  <a:pt x="51" y="0"/>
                </a:cubicBezTo>
                <a:close/>
                <a:moveTo>
                  <a:pt x="26" y="79"/>
                </a:moveTo>
                <a:cubicBezTo>
                  <a:pt x="26" y="73"/>
                  <a:pt x="26" y="73"/>
                  <a:pt x="26" y="73"/>
                </a:cubicBezTo>
                <a:cubicBezTo>
                  <a:pt x="26" y="73"/>
                  <a:pt x="27" y="73"/>
                  <a:pt x="28" y="73"/>
                </a:cubicBezTo>
                <a:cubicBezTo>
                  <a:pt x="29" y="74"/>
                  <a:pt x="29" y="76"/>
                  <a:pt x="28" y="77"/>
                </a:cubicBezTo>
                <a:cubicBezTo>
                  <a:pt x="26" y="79"/>
                  <a:pt x="26" y="79"/>
                  <a:pt x="26" y="79"/>
                </a:cubicBezTo>
                <a:close/>
                <a:moveTo>
                  <a:pt x="26" y="28"/>
                </a:moveTo>
                <a:cubicBezTo>
                  <a:pt x="26" y="21"/>
                  <a:pt x="26" y="21"/>
                  <a:pt x="26" y="21"/>
                </a:cubicBezTo>
                <a:cubicBezTo>
                  <a:pt x="28" y="23"/>
                  <a:pt x="28" y="23"/>
                  <a:pt x="28" y="23"/>
                </a:cubicBezTo>
                <a:cubicBezTo>
                  <a:pt x="29" y="24"/>
                  <a:pt x="29" y="26"/>
                  <a:pt x="28" y="27"/>
                </a:cubicBezTo>
                <a:cubicBezTo>
                  <a:pt x="27" y="28"/>
                  <a:pt x="26" y="28"/>
                  <a:pt x="26" y="28"/>
                </a:cubicBezTo>
                <a:close/>
                <a:moveTo>
                  <a:pt x="26" y="38"/>
                </a:moveTo>
                <a:cubicBezTo>
                  <a:pt x="24" y="42"/>
                  <a:pt x="23" y="46"/>
                  <a:pt x="23" y="50"/>
                </a:cubicBezTo>
                <a:cubicBezTo>
                  <a:pt x="23" y="55"/>
                  <a:pt x="24" y="59"/>
                  <a:pt x="26" y="62"/>
                </a:cubicBezTo>
                <a:cubicBezTo>
                  <a:pt x="26" y="38"/>
                  <a:pt x="26" y="38"/>
                  <a:pt x="26" y="38"/>
                </a:cubicBezTo>
                <a:close/>
                <a:moveTo>
                  <a:pt x="26" y="21"/>
                </a:moveTo>
                <a:cubicBezTo>
                  <a:pt x="26" y="28"/>
                  <a:pt x="26" y="28"/>
                  <a:pt x="26" y="28"/>
                </a:cubicBezTo>
                <a:cubicBezTo>
                  <a:pt x="25" y="28"/>
                  <a:pt x="24" y="27"/>
                  <a:pt x="24" y="27"/>
                </a:cubicBezTo>
                <a:cubicBezTo>
                  <a:pt x="24" y="27"/>
                  <a:pt x="24" y="27"/>
                  <a:pt x="24" y="27"/>
                </a:cubicBezTo>
                <a:cubicBezTo>
                  <a:pt x="15" y="18"/>
                  <a:pt x="15" y="18"/>
                  <a:pt x="15" y="18"/>
                </a:cubicBezTo>
                <a:cubicBezTo>
                  <a:pt x="14" y="17"/>
                  <a:pt x="14" y="16"/>
                  <a:pt x="15" y="15"/>
                </a:cubicBezTo>
                <a:cubicBezTo>
                  <a:pt x="16" y="14"/>
                  <a:pt x="18" y="14"/>
                  <a:pt x="19" y="15"/>
                </a:cubicBezTo>
                <a:cubicBezTo>
                  <a:pt x="26" y="21"/>
                  <a:pt x="26" y="21"/>
                  <a:pt x="26" y="21"/>
                </a:cubicBezTo>
                <a:close/>
                <a:moveTo>
                  <a:pt x="26" y="73"/>
                </a:moveTo>
                <a:cubicBezTo>
                  <a:pt x="26" y="79"/>
                  <a:pt x="26" y="79"/>
                  <a:pt x="26" y="79"/>
                </a:cubicBezTo>
                <a:cubicBezTo>
                  <a:pt x="19" y="86"/>
                  <a:pt x="19" y="86"/>
                  <a:pt x="19" y="86"/>
                </a:cubicBezTo>
                <a:cubicBezTo>
                  <a:pt x="18" y="87"/>
                  <a:pt x="16" y="87"/>
                  <a:pt x="15" y="86"/>
                </a:cubicBezTo>
                <a:cubicBezTo>
                  <a:pt x="14" y="85"/>
                  <a:pt x="14" y="83"/>
                  <a:pt x="15" y="82"/>
                </a:cubicBezTo>
                <a:cubicBezTo>
                  <a:pt x="24" y="73"/>
                  <a:pt x="24" y="73"/>
                  <a:pt x="24" y="73"/>
                </a:cubicBezTo>
                <a:cubicBezTo>
                  <a:pt x="24" y="73"/>
                  <a:pt x="24" y="73"/>
                  <a:pt x="24" y="73"/>
                </a:cubicBezTo>
                <a:cubicBezTo>
                  <a:pt x="24" y="73"/>
                  <a:pt x="25" y="73"/>
                  <a:pt x="26" y="73"/>
                </a:cubicBezTo>
                <a:close/>
                <a:moveTo>
                  <a:pt x="18" y="50"/>
                </a:moveTo>
                <a:cubicBezTo>
                  <a:pt x="18" y="50"/>
                  <a:pt x="18" y="50"/>
                  <a:pt x="18" y="50"/>
                </a:cubicBezTo>
                <a:cubicBezTo>
                  <a:pt x="18" y="49"/>
                  <a:pt x="17" y="48"/>
                  <a:pt x="15" y="48"/>
                </a:cubicBezTo>
                <a:cubicBezTo>
                  <a:pt x="3" y="48"/>
                  <a:pt x="3" y="48"/>
                  <a:pt x="3" y="48"/>
                </a:cubicBezTo>
                <a:cubicBezTo>
                  <a:pt x="2" y="48"/>
                  <a:pt x="0" y="49"/>
                  <a:pt x="0" y="50"/>
                </a:cubicBezTo>
                <a:cubicBezTo>
                  <a:pt x="0" y="52"/>
                  <a:pt x="2" y="53"/>
                  <a:pt x="3" y="53"/>
                </a:cubicBezTo>
                <a:cubicBezTo>
                  <a:pt x="15" y="53"/>
                  <a:pt x="15" y="53"/>
                  <a:pt x="15" y="53"/>
                </a:cubicBezTo>
                <a:cubicBezTo>
                  <a:pt x="17" y="53"/>
                  <a:pt x="18" y="52"/>
                  <a:pt x="18" y="5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9" name="矩形 108"/>
          <p:cNvSpPr/>
          <p:nvPr/>
        </p:nvSpPr>
        <p:spPr>
          <a:xfrm>
            <a:off x="785786" y="714362"/>
            <a:ext cx="5109091" cy="461665"/>
          </a:xfrm>
          <a:prstGeom prst="rect">
            <a:avLst/>
          </a:prstGeom>
        </p:spPr>
        <p:txBody>
          <a:bodyPr wrap="none">
            <a:spAutoFit/>
          </a:bodyPr>
          <a:lstStyle/>
          <a:p>
            <a:pPr marL="0" marR="0" lvl="0" indent="0" algn="l" defTabSz="685800" rtl="0" eaLnBrk="1" fontAlgn="auto" latinLnBrk="0" hangingPunct="1">
              <a:lnSpc>
                <a:spcPct val="100000"/>
              </a:lnSpc>
              <a:spcBef>
                <a:spcPts val="0"/>
              </a:spcBef>
              <a:spcAft>
                <a:spcPts val="0"/>
              </a:spcAft>
              <a:buClrTx/>
              <a:buSzTx/>
              <a:buFontTx/>
              <a:buNone/>
              <a:defRPr/>
            </a:pPr>
            <a:r>
              <a:rPr kumimoji="0" lang="zh-CN" altLang="en-US" sz="2400"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四、其他个人出租不动产的政策适用</a:t>
            </a:r>
            <a:endParaRPr kumimoji="0" lang="zh-CN" altLang="en-US" sz="2400"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110" name="Rectangle 1"/>
          <p:cNvSpPr>
            <a:spLocks noChangeArrowheads="1"/>
          </p:cNvSpPr>
          <p:nvPr/>
        </p:nvSpPr>
        <p:spPr bwMode="auto">
          <a:xfrm>
            <a:off x="285720" y="1142990"/>
            <a:ext cx="8572560" cy="3416320"/>
          </a:xfrm>
          <a:prstGeom prst="rect">
            <a:avLst/>
          </a:prstGeom>
          <a:noFill/>
          <a:ln w="9525">
            <a:noFill/>
            <a:miter lim="800000"/>
          </a:ln>
          <a:effectLst/>
        </p:spPr>
        <p:txBody>
          <a:bodyPr vert="horz" wrap="square" lIns="91440" tIns="45720" rIns="91440" bIns="45720" numCol="1" anchor="ctr" anchorCtr="0" compatLnSpc="1">
            <a:spAutoFit/>
          </a:bodyPr>
          <a:lstStyle/>
          <a:p>
            <a:pPr marL="0" marR="0" lvl="0" indent="0" algn="l" defTabSz="914400" rtl="0" eaLnBrk="0" fontAlgn="base" latinLnBrk="0" hangingPunct="0">
              <a:lnSpc>
                <a:spcPct val="150000"/>
              </a:lnSpc>
              <a:spcBef>
                <a:spcPct val="0"/>
              </a:spcBef>
              <a:spcAft>
                <a:spcPct val="0"/>
              </a:spcAft>
              <a:buClrTx/>
              <a:buSzTx/>
              <a:buFont typeface="Wingdings" panose="05000000000000000000" pitchFamily="2" charset="2"/>
              <a:buChar char="Ø"/>
              <a:defRPr/>
            </a:pPr>
            <a:r>
              <a:rPr kumimoji="0" lang="en-US" altLang="zh-CN"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仿宋_GB2312" charset="-122"/>
              </a:rPr>
              <a:t> </a:t>
            </a:r>
            <a:r>
              <a:rPr kumimoji="0" lang="zh-CN" altLang="en-US"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仿宋_GB2312" charset="-122"/>
              </a:rPr>
              <a:t>公告明确</a:t>
            </a:r>
            <a:r>
              <a:rPr kumimoji="0" lang="en-US" altLang="zh-CN"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仿宋_GB2312" charset="-122"/>
              </a:rPr>
              <a:t>:</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仿宋_GB2312" charset="-122"/>
              </a:rPr>
              <a:t>采取一次性收取租金（包括预收款）形式出租不动产取得的租金收入，可在对应的租赁期内平均分摊，分摊后的月租金收入不超过</a:t>
            </a:r>
            <a:r>
              <a:rPr kumimoji="0" lang="en-US" altLang="en-US" sz="1800" b="0" i="0" u="none" strike="noStrike" kern="1200" cap="none" spc="0" normalizeH="0" baseline="0" noProof="0" dirty="0">
                <a:ln>
                  <a:noFill/>
                </a:ln>
                <a:solidFill>
                  <a:prstClr val="black"/>
                </a:solidFill>
                <a:effectLst/>
                <a:uLnTx/>
                <a:uFillTx/>
                <a:latin typeface="+mn-lt"/>
                <a:ea typeface="+mn-ea"/>
                <a:cs typeface="仿宋_GB2312" charset="-122"/>
              </a:rPr>
              <a:t>10</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仿宋_GB2312" charset="-122"/>
              </a:rPr>
              <a:t>万元的，可享受小规模纳税人免税政策。</a:t>
            </a:r>
            <a:endParaRPr kumimoji="0" lang="en-US" altLang="zh-CN"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仿宋_GB2312" charset="-122"/>
            </a:endParaRPr>
          </a:p>
          <a:p>
            <a:pPr marL="0" marR="0" lvl="0" indent="0" algn="l" defTabSz="914400" rtl="0" eaLnBrk="0" fontAlgn="auto" latinLnBrk="0" hangingPunct="0">
              <a:lnSpc>
                <a:spcPct val="150000"/>
              </a:lnSpc>
              <a:spcBef>
                <a:spcPts val="0"/>
              </a:spcBef>
              <a:spcAft>
                <a:spcPts val="0"/>
              </a:spcAft>
              <a:buClrTx/>
              <a:buSzTx/>
              <a:buFont typeface="Wingdings" panose="05000000000000000000" pitchFamily="2" charset="2"/>
              <a:buChar char="Ø"/>
              <a:defRPr/>
            </a:pPr>
            <a:r>
              <a:rPr kumimoji="0" lang="zh-CN" altLang="en-US"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仿宋_GB2312" charset="-122"/>
              </a:rPr>
              <a:t> 问题：</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仿宋_GB2312" charset="-122"/>
              </a:rPr>
              <a:t>其他个人在</a:t>
            </a:r>
            <a:r>
              <a:rPr kumimoji="0" lang="en-US" altLang="en-US" sz="1800" b="1" i="0" u="none" strike="noStrike" kern="1200" cap="none" spc="0" normalizeH="0" baseline="0" noProof="0" dirty="0">
                <a:ln>
                  <a:noFill/>
                </a:ln>
                <a:solidFill>
                  <a:srgbClr val="FF0000"/>
                </a:solidFill>
                <a:effectLst/>
                <a:uLnTx/>
                <a:uFillTx/>
                <a:latin typeface="+mn-lt"/>
                <a:ea typeface="+mn-ea"/>
                <a:cs typeface="仿宋_GB2312" charset="-122"/>
              </a:rPr>
              <a:t>2018</a:t>
            </a:r>
            <a:r>
              <a:rPr kumimoji="0" lang="zh-CN" altLang="en-US"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仿宋_GB2312" charset="-122"/>
              </a:rPr>
              <a:t>年</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仿宋_GB2312" charset="-122"/>
              </a:rPr>
              <a:t>采取预收款方式出租不动产，</a:t>
            </a:r>
            <a:r>
              <a:rPr kumimoji="0" lang="zh-CN" altLang="en-US"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仿宋_GB2312" charset="-122"/>
              </a:rPr>
              <a:t>一次性取得</a:t>
            </a:r>
            <a:r>
              <a:rPr kumimoji="0" lang="en-US" altLang="en-US" sz="1800" b="1" i="0" u="none" strike="noStrike" kern="1200" cap="none" spc="0" normalizeH="0" baseline="0" noProof="0" dirty="0">
                <a:ln>
                  <a:noFill/>
                </a:ln>
                <a:solidFill>
                  <a:srgbClr val="FF0000"/>
                </a:solidFill>
                <a:effectLst/>
                <a:uLnTx/>
                <a:uFillTx/>
                <a:latin typeface="+mn-lt"/>
                <a:ea typeface="+mn-ea"/>
                <a:cs typeface="仿宋_GB2312" charset="-122"/>
              </a:rPr>
              <a:t>2019</a:t>
            </a:r>
            <a:r>
              <a:rPr kumimoji="0" lang="zh-CN" altLang="en-US"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仿宋_GB2312" charset="-122"/>
              </a:rPr>
              <a:t>年及以后租赁期的预收租金收入</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仿宋_GB2312" charset="-122"/>
              </a:rPr>
              <a:t>，月均租金超过</a:t>
            </a:r>
            <a:r>
              <a:rPr kumimoji="0" lang="en-US" altLang="en-US" sz="1800" b="0" i="0" u="none" strike="noStrike" kern="1200" cap="none" spc="0" normalizeH="0" baseline="0" noProof="0" dirty="0">
                <a:ln>
                  <a:noFill/>
                </a:ln>
                <a:solidFill>
                  <a:prstClr val="black"/>
                </a:solidFill>
                <a:effectLst/>
                <a:uLnTx/>
                <a:uFillTx/>
                <a:latin typeface="+mn-lt"/>
                <a:ea typeface="+mn-ea"/>
                <a:cs typeface="仿宋_GB2312" charset="-122"/>
              </a:rPr>
              <a:t>3</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仿宋_GB2312" charset="-122"/>
              </a:rPr>
              <a:t>万元但未超过</a:t>
            </a:r>
            <a:r>
              <a:rPr kumimoji="0" lang="en-US" altLang="en-US" sz="1800" b="0" i="0" u="none" strike="noStrike" kern="1200" cap="none" spc="0" normalizeH="0" baseline="0" noProof="0" dirty="0">
                <a:ln>
                  <a:noFill/>
                </a:ln>
                <a:solidFill>
                  <a:prstClr val="black"/>
                </a:solidFill>
                <a:effectLst/>
                <a:uLnTx/>
                <a:uFillTx/>
                <a:latin typeface="+mn-lt"/>
                <a:ea typeface="+mn-ea"/>
                <a:cs typeface="仿宋_GB2312" charset="-122"/>
              </a:rPr>
              <a:t>10</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仿宋_GB2312" charset="-122"/>
              </a:rPr>
              <a:t>万元的，能否申请退还</a:t>
            </a:r>
            <a:r>
              <a:rPr kumimoji="0" lang="en-US" altLang="en-US" sz="1800" b="0" i="0" u="none" strike="noStrike" kern="1200" cap="none" spc="0" normalizeH="0" baseline="0" noProof="0" dirty="0">
                <a:ln>
                  <a:noFill/>
                </a:ln>
                <a:solidFill>
                  <a:prstClr val="black"/>
                </a:solidFill>
                <a:effectLst/>
                <a:uLnTx/>
                <a:uFillTx/>
                <a:latin typeface="+mn-lt"/>
                <a:ea typeface="+mn-ea"/>
                <a:cs typeface="仿宋_GB2312" charset="-122"/>
              </a:rPr>
              <a:t>2019</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仿宋_GB2312" charset="-122"/>
              </a:rPr>
              <a:t>年及以后租赁期对应的增值税税款？</a:t>
            </a:r>
            <a:endParaRPr kumimoji="0" lang="en-US" altLang="zh-CN"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仿宋_GB2312" charset="-122"/>
            </a:endParaRPr>
          </a:p>
          <a:p>
            <a:pPr marL="0" marR="0" lvl="0" indent="0" algn="l" defTabSz="914400" rtl="0" eaLnBrk="0" fontAlgn="auto" latinLnBrk="0" hangingPunct="0">
              <a:lnSpc>
                <a:spcPct val="150000"/>
              </a:lnSpc>
              <a:spcBef>
                <a:spcPts val="0"/>
              </a:spcBef>
              <a:spcAft>
                <a:spcPts val="0"/>
              </a:spcAft>
              <a:buClrTx/>
              <a:buSzTx/>
              <a:buFontTx/>
              <a:buNone/>
              <a:defRPr/>
            </a:pPr>
            <a:r>
              <a:rPr kumimoji="0" lang="zh-CN" altLang="en-US"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仿宋_GB2312" charset="-122"/>
              </a:rPr>
              <a:t>答：不能！</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仿宋_GB2312" charset="-122"/>
              </a:rPr>
              <a:t>纳税人提供租赁服务采取预收款方式的，其纳税义务发生时间为收到预收款的当天。</a:t>
            </a:r>
            <a:r>
              <a:rPr kumimoji="0" lang="en-US" sz="1800" b="0" i="0" u="none" strike="noStrike" kern="1200" cap="none" spc="0" normalizeH="0" baseline="0" noProof="0" dirty="0">
                <a:ln>
                  <a:noFill/>
                </a:ln>
                <a:solidFill>
                  <a:prstClr val="black"/>
                </a:solidFill>
                <a:effectLst/>
                <a:uLnTx/>
                <a:uFillTx/>
                <a:latin typeface="Century Schoolbook" panose="02040604050505020304"/>
                <a:ea typeface="+mn-ea"/>
                <a:cs typeface="+mn-cs"/>
              </a:rPr>
              <a:t> </a:t>
            </a:r>
            <a:r>
              <a:rPr kumimoji="0" lang="en-US" altLang="en-US" sz="1800" b="1" i="0" u="none" strike="noStrike" kern="1200" cap="none" spc="0" normalizeH="0" baseline="0" noProof="0" dirty="0">
                <a:ln>
                  <a:noFill/>
                </a:ln>
                <a:solidFill>
                  <a:srgbClr val="FF0000"/>
                </a:solidFill>
                <a:effectLst/>
                <a:uLnTx/>
                <a:uFillTx/>
                <a:latin typeface="+mn-lt"/>
                <a:ea typeface="+mn-ea"/>
                <a:cs typeface="仿宋_GB2312" charset="-122"/>
              </a:rPr>
              <a:t>4</a:t>
            </a:r>
            <a:r>
              <a:rPr kumimoji="0" lang="zh-CN" altLang="en-US"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仿宋_GB2312" charset="-122"/>
              </a:rPr>
              <a:t>号公告自</a:t>
            </a:r>
            <a:r>
              <a:rPr kumimoji="0" lang="en-US" altLang="en-US" sz="1800" b="1" i="0" u="none" strike="noStrike" kern="1200" cap="none" spc="0" normalizeH="0" baseline="0" noProof="0" dirty="0">
                <a:ln>
                  <a:noFill/>
                </a:ln>
                <a:solidFill>
                  <a:srgbClr val="FF0000"/>
                </a:solidFill>
                <a:effectLst/>
                <a:uLnTx/>
                <a:uFillTx/>
                <a:latin typeface="+mn-lt"/>
                <a:ea typeface="+mn-ea"/>
                <a:cs typeface="仿宋_GB2312" charset="-122"/>
              </a:rPr>
              <a:t>2019</a:t>
            </a:r>
            <a:r>
              <a:rPr kumimoji="0" lang="zh-CN" altLang="en-US"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仿宋_GB2312" charset="-122"/>
              </a:rPr>
              <a:t>年</a:t>
            </a:r>
            <a:r>
              <a:rPr kumimoji="0" lang="en-US" altLang="en-US" sz="1800" b="1" i="0" u="none" strike="noStrike" kern="1200" cap="none" spc="0" normalizeH="0" baseline="0" noProof="0" dirty="0">
                <a:ln>
                  <a:noFill/>
                </a:ln>
                <a:solidFill>
                  <a:srgbClr val="FF0000"/>
                </a:solidFill>
                <a:effectLst/>
                <a:uLnTx/>
                <a:uFillTx/>
                <a:latin typeface="+mn-lt"/>
                <a:ea typeface="+mn-ea"/>
                <a:cs typeface="仿宋_GB2312" charset="-122"/>
              </a:rPr>
              <a:t>1</a:t>
            </a:r>
            <a:r>
              <a:rPr kumimoji="0" lang="zh-CN" altLang="en-US"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仿宋_GB2312" charset="-122"/>
              </a:rPr>
              <a:t>月</a:t>
            </a:r>
            <a:r>
              <a:rPr kumimoji="0" lang="en-US" altLang="en-US" sz="1800" b="1" i="0" u="none" strike="noStrike" kern="1200" cap="none" spc="0" normalizeH="0" baseline="0" noProof="0" dirty="0">
                <a:ln>
                  <a:noFill/>
                </a:ln>
                <a:solidFill>
                  <a:srgbClr val="FF0000"/>
                </a:solidFill>
                <a:effectLst/>
                <a:uLnTx/>
                <a:uFillTx/>
                <a:latin typeface="+mn-lt"/>
                <a:ea typeface="+mn-ea"/>
                <a:cs typeface="仿宋_GB2312" charset="-122"/>
              </a:rPr>
              <a:t>1</a:t>
            </a:r>
            <a:r>
              <a:rPr kumimoji="0" lang="zh-CN" altLang="en-US"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仿宋_GB2312" charset="-122"/>
              </a:rPr>
              <a:t>日起执行。</a:t>
            </a:r>
            <a:endParaRPr kumimoji="0" lang="zh-CN" altLang="en-US"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仿宋_GB2312" charset="-122"/>
            </a:endParaRPr>
          </a:p>
        </p:txBody>
      </p:sp>
      <p:sp>
        <p:nvSpPr>
          <p:cNvPr id="111" name="圆角矩形 25"/>
          <p:cNvSpPr/>
          <p:nvPr/>
        </p:nvSpPr>
        <p:spPr>
          <a:xfrm>
            <a:off x="4842803" y="282618"/>
            <a:ext cx="2915565" cy="360423"/>
          </a:xfrm>
          <a:prstGeom prst="roundRect">
            <a:avLst>
              <a:gd name="adj" fmla="val 50000"/>
            </a:avLst>
          </a:prstGeom>
          <a:solidFill>
            <a:srgbClr val="C1000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
        <p:nvSpPr>
          <p:cNvPr id="112" name="椭圆 111"/>
          <p:cNvSpPr/>
          <p:nvPr/>
        </p:nvSpPr>
        <p:spPr>
          <a:xfrm>
            <a:off x="4626835" y="246860"/>
            <a:ext cx="431936" cy="431936"/>
          </a:xfrm>
          <a:prstGeom prst="ellipse">
            <a:avLst/>
          </a:prstGeom>
          <a:solidFill>
            <a:srgbClr val="C10001"/>
          </a:solidFill>
          <a:ln w="57150" cap="flat" cmpd="sng" algn="ctr">
            <a:solidFill>
              <a:sysClr val="window" lastClr="FFFFFF"/>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
        <p:nvSpPr>
          <p:cNvPr id="113" name="标题 4"/>
          <p:cNvSpPr txBox="1"/>
          <p:nvPr/>
        </p:nvSpPr>
        <p:spPr>
          <a:xfrm>
            <a:off x="4624528" y="382453"/>
            <a:ext cx="431936" cy="373257"/>
          </a:xfrm>
          <a:prstGeom prst="rect">
            <a:avLst/>
          </a:prstGeom>
        </p:spPr>
        <p:txBody>
          <a:bodyPr vert="horz" lIns="68562" tIns="34281" rIns="68562" bIns="34281"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pPr>
            <a:r>
              <a:rPr lang="en-US" altLang="zh-CN" sz="2100" b="1" dirty="0">
                <a:solidFill>
                  <a:prstClr val="white"/>
                </a:solidFill>
                <a:latin typeface="微软雅黑" panose="020B0503020204020204" pitchFamily="34" charset="-122"/>
                <a:ea typeface="微软雅黑" panose="020B0503020204020204" pitchFamily="34" charset="-122"/>
              </a:rPr>
              <a:t>3</a:t>
            </a:r>
            <a:endParaRPr lang="zh-CN" altLang="en-US" sz="825" b="1" dirty="0">
              <a:solidFill>
                <a:prstClr val="white"/>
              </a:solidFill>
              <a:latin typeface="微软雅黑" panose="020B0503020204020204" pitchFamily="34" charset="-122"/>
              <a:ea typeface="微软雅黑" panose="020B0503020204020204" pitchFamily="34" charset="-122"/>
            </a:endParaRPr>
          </a:p>
          <a:p>
            <a:pPr fontAlgn="auto">
              <a:spcAft>
                <a:spcPts val="0"/>
              </a:spcAft>
            </a:pPr>
            <a:endParaRPr lang="en-US" altLang="zh-CN" sz="1050" b="1" dirty="0">
              <a:solidFill>
                <a:prstClr val="white"/>
              </a:solidFill>
              <a:latin typeface="微软雅黑" panose="020B0503020204020204" pitchFamily="34" charset="-122"/>
              <a:ea typeface="微软雅黑" panose="020B0503020204020204" pitchFamily="34" charset="-122"/>
            </a:endParaRPr>
          </a:p>
        </p:txBody>
      </p:sp>
      <p:sp>
        <p:nvSpPr>
          <p:cNvPr id="114" name="标题 4"/>
          <p:cNvSpPr txBox="1"/>
          <p:nvPr/>
        </p:nvSpPr>
        <p:spPr>
          <a:xfrm>
            <a:off x="5112763" y="295546"/>
            <a:ext cx="2699597" cy="355021"/>
          </a:xfrm>
          <a:prstGeom prst="rect">
            <a:avLst/>
          </a:prstGeom>
        </p:spPr>
        <p:txBody>
          <a:bodyPr vert="horz" lIns="68562" tIns="34281" rIns="68562" bIns="34281"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pPr>
            <a:r>
              <a:rPr lang="zh-CN" altLang="en-US" sz="1800" b="1" dirty="0">
                <a:solidFill>
                  <a:srgbClr val="FFFFFF"/>
                </a:solidFill>
                <a:ea typeface="微软雅黑" panose="020B0503020204020204" pitchFamily="34" charset="-122"/>
                <a:sym typeface="Arial" panose="020B0604020202020204" pitchFamily="34" charset="0"/>
              </a:rPr>
              <a:t>４号公告口径</a:t>
            </a:r>
            <a:r>
              <a:rPr lang="zh-CN" altLang="en-US" sz="1800" b="1" dirty="0">
                <a:solidFill>
                  <a:srgbClr val="FFFFFF"/>
                </a:solidFill>
                <a:latin typeface="Century Schoolbook" panose="02040604050505020304"/>
                <a:ea typeface="微软雅黑" panose="020B0503020204020204" pitchFamily="34" charset="-122"/>
                <a:sym typeface="Arial" panose="020B0604020202020204" pitchFamily="34" charset="0"/>
              </a:rPr>
              <a:t>解读</a:t>
            </a:r>
            <a:endParaRPr lang="zh-CN" altLang="en-US" sz="1800" b="1" dirty="0">
              <a:solidFill>
                <a:srgbClr val="FFFFFF"/>
              </a:solidFill>
              <a:latin typeface="Century Schoolbook" panose="02040604050505020304"/>
              <a:ea typeface="微软雅黑" panose="020B0503020204020204" pitchFamily="34" charset="-122"/>
              <a:sym typeface="Arial" panose="020B0604020202020204" pitchFamily="34" charset="0"/>
            </a:endParaRPr>
          </a:p>
        </p:txBody>
      </p:sp>
      <p:sp>
        <p:nvSpPr>
          <p:cNvPr id="115" name="右箭头 29"/>
          <p:cNvSpPr/>
          <p:nvPr/>
        </p:nvSpPr>
        <p:spPr>
          <a:xfrm>
            <a:off x="7380424" y="382453"/>
            <a:ext cx="215968" cy="141755"/>
          </a:xfrm>
          <a:prstGeom prst="rightArrow">
            <a:avLst/>
          </a:prstGeom>
          <a:solidFill>
            <a:sysClr val="window" lastClr="FFFFFF"/>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Tree>
  </p:cSld>
  <p:clrMapOvr>
    <a:masterClrMapping/>
  </p:clrMapOvr>
  <mc:AlternateContent xmlns:mc="http://schemas.openxmlformats.org/markup-compatibility/2006">
    <mc:Choice xmlns:p14="http://schemas.microsoft.com/office/powerpoint/2010/main" Requires="p14">
      <p:transition spd="slow" p14:dur="1400" advTm="0">
        <p14:doors dir="vert"/>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ppt_x"/>
                                          </p:val>
                                        </p:tav>
                                        <p:tav tm="100000">
                                          <p:val>
                                            <p:strVal val="#ppt_x"/>
                                          </p:val>
                                        </p:tav>
                                      </p:tavLst>
                                    </p:anim>
                                    <p:anim calcmode="lin" valueType="num">
                                      <p:cBhvr additive="base">
                                        <p:cTn id="13" dur="500" fill="hold"/>
                                        <p:tgtEl>
                                          <p:spTgt spid="10"/>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500" fill="hold"/>
                                        <p:tgtEl>
                                          <p:spTgt spid="11"/>
                                        </p:tgtEl>
                                        <p:attrNameLst>
                                          <p:attrName>ppt_x</p:attrName>
                                        </p:attrNameLst>
                                      </p:cBhvr>
                                      <p:tavLst>
                                        <p:tav tm="0">
                                          <p:val>
                                            <p:strVal val="#ppt_x"/>
                                          </p:val>
                                        </p:tav>
                                        <p:tav tm="100000">
                                          <p:val>
                                            <p:strVal val="#ppt_x"/>
                                          </p:val>
                                        </p:tav>
                                      </p:tavLst>
                                    </p:anim>
                                    <p:anim calcmode="lin" valueType="num">
                                      <p:cBhvr additive="base">
                                        <p:cTn id="18" dur="500" fill="hold"/>
                                        <p:tgtEl>
                                          <p:spTgt spid="11"/>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2" fill="hold" grpId="0" nodeType="after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additive="base">
                                        <p:cTn id="22" dur="500" fill="hold"/>
                                        <p:tgtEl>
                                          <p:spTgt spid="13"/>
                                        </p:tgtEl>
                                        <p:attrNameLst>
                                          <p:attrName>ppt_x</p:attrName>
                                        </p:attrNameLst>
                                      </p:cBhvr>
                                      <p:tavLst>
                                        <p:tav tm="0">
                                          <p:val>
                                            <p:strVal val="1+#ppt_w/2"/>
                                          </p:val>
                                        </p:tav>
                                        <p:tav tm="100000">
                                          <p:val>
                                            <p:strVal val="#ppt_x"/>
                                          </p:val>
                                        </p:tav>
                                      </p:tavLst>
                                    </p:anim>
                                    <p:anim calcmode="lin" valueType="num">
                                      <p:cBhvr additive="base">
                                        <p:cTn id="23" dur="500" fill="hold"/>
                                        <p:tgtEl>
                                          <p:spTgt spid="13"/>
                                        </p:tgtEl>
                                        <p:attrNameLst>
                                          <p:attrName>ppt_y</p:attrName>
                                        </p:attrNameLst>
                                      </p:cBhvr>
                                      <p:tavLst>
                                        <p:tav tm="0">
                                          <p:val>
                                            <p:strVal val="#ppt_y"/>
                                          </p:val>
                                        </p:tav>
                                        <p:tav tm="100000">
                                          <p:val>
                                            <p:strVal val="#ppt_y"/>
                                          </p:val>
                                        </p:tav>
                                      </p:tavLst>
                                    </p:anim>
                                  </p:childTnLst>
                                </p:cTn>
                              </p:par>
                              <p:par>
                                <p:cTn id="24" presetID="2" presetClass="entr" presetSubtype="4"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additive="base">
                                        <p:cTn id="26" dur="500" fill="hold"/>
                                        <p:tgtEl>
                                          <p:spTgt spid="14"/>
                                        </p:tgtEl>
                                        <p:attrNameLst>
                                          <p:attrName>ppt_x</p:attrName>
                                        </p:attrNameLst>
                                      </p:cBhvr>
                                      <p:tavLst>
                                        <p:tav tm="0">
                                          <p:val>
                                            <p:strVal val="#ppt_x"/>
                                          </p:val>
                                        </p:tav>
                                        <p:tav tm="100000">
                                          <p:val>
                                            <p:strVal val="#ppt_x"/>
                                          </p:val>
                                        </p:tav>
                                      </p:tavLst>
                                    </p:anim>
                                    <p:anim calcmode="lin" valueType="num">
                                      <p:cBhvr additive="base">
                                        <p:cTn id="27" dur="500" fill="hold"/>
                                        <p:tgtEl>
                                          <p:spTgt spid="14"/>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0"/>
                                  </p:stCondLst>
                                  <p:childTnLst>
                                    <p:set>
                                      <p:cBhvr>
                                        <p:cTn id="29" dur="1" fill="hold">
                                          <p:stCondLst>
                                            <p:cond delay="0"/>
                                          </p:stCondLst>
                                        </p:cTn>
                                        <p:tgtEl>
                                          <p:spTgt spid="15"/>
                                        </p:tgtEl>
                                        <p:attrNameLst>
                                          <p:attrName>style.visibility</p:attrName>
                                        </p:attrNameLst>
                                      </p:cBhvr>
                                      <p:to>
                                        <p:strVal val="visible"/>
                                      </p:to>
                                    </p:set>
                                    <p:anim calcmode="lin" valueType="num">
                                      <p:cBhvr additive="base">
                                        <p:cTn id="30" dur="500" fill="hold"/>
                                        <p:tgtEl>
                                          <p:spTgt spid="15"/>
                                        </p:tgtEl>
                                        <p:attrNameLst>
                                          <p:attrName>ppt_x</p:attrName>
                                        </p:attrNameLst>
                                      </p:cBhvr>
                                      <p:tavLst>
                                        <p:tav tm="0">
                                          <p:val>
                                            <p:strVal val="#ppt_x"/>
                                          </p:val>
                                        </p:tav>
                                        <p:tav tm="100000">
                                          <p:val>
                                            <p:strVal val="#ppt_x"/>
                                          </p:val>
                                        </p:tav>
                                      </p:tavLst>
                                    </p:anim>
                                    <p:anim calcmode="lin" valueType="num">
                                      <p:cBhvr additive="base">
                                        <p:cTn id="31" dur="500" fill="hold"/>
                                        <p:tgtEl>
                                          <p:spTgt spid="15"/>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16"/>
                                        </p:tgtEl>
                                        <p:attrNameLst>
                                          <p:attrName>style.visibility</p:attrName>
                                        </p:attrNameLst>
                                      </p:cBhvr>
                                      <p:to>
                                        <p:strVal val="visible"/>
                                      </p:to>
                                    </p:set>
                                    <p:anim calcmode="lin" valueType="num">
                                      <p:cBhvr additive="base">
                                        <p:cTn id="34" dur="500" fill="hold"/>
                                        <p:tgtEl>
                                          <p:spTgt spid="16"/>
                                        </p:tgtEl>
                                        <p:attrNameLst>
                                          <p:attrName>ppt_x</p:attrName>
                                        </p:attrNameLst>
                                      </p:cBhvr>
                                      <p:tavLst>
                                        <p:tav tm="0">
                                          <p:val>
                                            <p:strVal val="#ppt_x"/>
                                          </p:val>
                                        </p:tav>
                                        <p:tav tm="100000">
                                          <p:val>
                                            <p:strVal val="#ppt_x"/>
                                          </p:val>
                                        </p:tav>
                                      </p:tavLst>
                                    </p:anim>
                                    <p:anim calcmode="lin" valueType="num">
                                      <p:cBhvr additive="base">
                                        <p:cTn id="35" dur="500" fill="hold"/>
                                        <p:tgtEl>
                                          <p:spTgt spid="16"/>
                                        </p:tgtEl>
                                        <p:attrNameLst>
                                          <p:attrName>ppt_y</p:attrName>
                                        </p:attrNameLst>
                                      </p:cBhvr>
                                      <p:tavLst>
                                        <p:tav tm="0">
                                          <p:val>
                                            <p:strVal val="1+#ppt_h/2"/>
                                          </p:val>
                                        </p:tav>
                                        <p:tav tm="100000">
                                          <p:val>
                                            <p:strVal val="#ppt_y"/>
                                          </p:val>
                                        </p:tav>
                                      </p:tavLst>
                                    </p:anim>
                                  </p:childTnLst>
                                </p:cTn>
                              </p:par>
                              <p:par>
                                <p:cTn id="36" presetID="2" presetClass="entr" presetSubtype="3" fill="hold" grpId="0" nodeType="withEffect">
                                  <p:stCondLst>
                                    <p:cond delay="0"/>
                                  </p:stCondLst>
                                  <p:childTnLst>
                                    <p:set>
                                      <p:cBhvr>
                                        <p:cTn id="37" dur="1" fill="hold">
                                          <p:stCondLst>
                                            <p:cond delay="0"/>
                                          </p:stCondLst>
                                        </p:cTn>
                                        <p:tgtEl>
                                          <p:spTgt spid="17"/>
                                        </p:tgtEl>
                                        <p:attrNameLst>
                                          <p:attrName>style.visibility</p:attrName>
                                        </p:attrNameLst>
                                      </p:cBhvr>
                                      <p:to>
                                        <p:strVal val="visible"/>
                                      </p:to>
                                    </p:set>
                                    <p:anim calcmode="lin" valueType="num">
                                      <p:cBhvr additive="base">
                                        <p:cTn id="38" dur="500" fill="hold"/>
                                        <p:tgtEl>
                                          <p:spTgt spid="17"/>
                                        </p:tgtEl>
                                        <p:attrNameLst>
                                          <p:attrName>ppt_x</p:attrName>
                                        </p:attrNameLst>
                                      </p:cBhvr>
                                      <p:tavLst>
                                        <p:tav tm="0">
                                          <p:val>
                                            <p:strVal val="1+#ppt_w/2"/>
                                          </p:val>
                                        </p:tav>
                                        <p:tav tm="100000">
                                          <p:val>
                                            <p:strVal val="#ppt_x"/>
                                          </p:val>
                                        </p:tav>
                                      </p:tavLst>
                                    </p:anim>
                                    <p:anim calcmode="lin" valueType="num">
                                      <p:cBhvr additive="base">
                                        <p:cTn id="39" dur="500" fill="hold"/>
                                        <p:tgtEl>
                                          <p:spTgt spid="17"/>
                                        </p:tgtEl>
                                        <p:attrNameLst>
                                          <p:attrName>ppt_y</p:attrName>
                                        </p:attrNameLst>
                                      </p:cBhvr>
                                      <p:tavLst>
                                        <p:tav tm="0">
                                          <p:val>
                                            <p:strVal val="0-#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18"/>
                                        </p:tgtEl>
                                        <p:attrNameLst>
                                          <p:attrName>style.visibility</p:attrName>
                                        </p:attrNameLst>
                                      </p:cBhvr>
                                      <p:to>
                                        <p:strVal val="visible"/>
                                      </p:to>
                                    </p:set>
                                    <p:anim calcmode="lin" valueType="num">
                                      <p:cBhvr additive="base">
                                        <p:cTn id="42" dur="500" fill="hold"/>
                                        <p:tgtEl>
                                          <p:spTgt spid="18"/>
                                        </p:tgtEl>
                                        <p:attrNameLst>
                                          <p:attrName>ppt_x</p:attrName>
                                        </p:attrNameLst>
                                      </p:cBhvr>
                                      <p:tavLst>
                                        <p:tav tm="0">
                                          <p:val>
                                            <p:strVal val="#ppt_x"/>
                                          </p:val>
                                        </p:tav>
                                        <p:tav tm="100000">
                                          <p:val>
                                            <p:strVal val="#ppt_x"/>
                                          </p:val>
                                        </p:tav>
                                      </p:tavLst>
                                    </p:anim>
                                    <p:anim calcmode="lin" valueType="num">
                                      <p:cBhvr additive="base">
                                        <p:cTn id="43" dur="500" fill="hold"/>
                                        <p:tgtEl>
                                          <p:spTgt spid="18"/>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19"/>
                                        </p:tgtEl>
                                        <p:attrNameLst>
                                          <p:attrName>style.visibility</p:attrName>
                                        </p:attrNameLst>
                                      </p:cBhvr>
                                      <p:to>
                                        <p:strVal val="visible"/>
                                      </p:to>
                                    </p:set>
                                    <p:anim calcmode="lin" valueType="num">
                                      <p:cBhvr additive="base">
                                        <p:cTn id="46" dur="500" fill="hold"/>
                                        <p:tgtEl>
                                          <p:spTgt spid="19"/>
                                        </p:tgtEl>
                                        <p:attrNameLst>
                                          <p:attrName>ppt_x</p:attrName>
                                        </p:attrNameLst>
                                      </p:cBhvr>
                                      <p:tavLst>
                                        <p:tav tm="0">
                                          <p:val>
                                            <p:strVal val="#ppt_x"/>
                                          </p:val>
                                        </p:tav>
                                        <p:tav tm="100000">
                                          <p:val>
                                            <p:strVal val="#ppt_x"/>
                                          </p:val>
                                        </p:tav>
                                      </p:tavLst>
                                    </p:anim>
                                    <p:anim calcmode="lin" valueType="num">
                                      <p:cBhvr additive="base">
                                        <p:cTn id="47" dur="500" fill="hold"/>
                                        <p:tgtEl>
                                          <p:spTgt spid="19"/>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0"/>
                                  </p:stCondLst>
                                  <p:childTnLst>
                                    <p:set>
                                      <p:cBhvr>
                                        <p:cTn id="49" dur="1" fill="hold">
                                          <p:stCondLst>
                                            <p:cond delay="0"/>
                                          </p:stCondLst>
                                        </p:cTn>
                                        <p:tgtEl>
                                          <p:spTgt spid="20"/>
                                        </p:tgtEl>
                                        <p:attrNameLst>
                                          <p:attrName>style.visibility</p:attrName>
                                        </p:attrNameLst>
                                      </p:cBhvr>
                                      <p:to>
                                        <p:strVal val="visible"/>
                                      </p:to>
                                    </p:set>
                                    <p:anim calcmode="lin" valueType="num">
                                      <p:cBhvr additive="base">
                                        <p:cTn id="50" dur="500" fill="hold"/>
                                        <p:tgtEl>
                                          <p:spTgt spid="20"/>
                                        </p:tgtEl>
                                        <p:attrNameLst>
                                          <p:attrName>ppt_x</p:attrName>
                                        </p:attrNameLst>
                                      </p:cBhvr>
                                      <p:tavLst>
                                        <p:tav tm="0">
                                          <p:val>
                                            <p:strVal val="#ppt_x"/>
                                          </p:val>
                                        </p:tav>
                                        <p:tav tm="100000">
                                          <p:val>
                                            <p:strVal val="#ppt_x"/>
                                          </p:val>
                                        </p:tav>
                                      </p:tavLst>
                                    </p:anim>
                                    <p:anim calcmode="lin" valueType="num">
                                      <p:cBhvr additive="base">
                                        <p:cTn id="51" dur="500" fill="hold"/>
                                        <p:tgtEl>
                                          <p:spTgt spid="20"/>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0"/>
                                  </p:stCondLst>
                                  <p:childTnLst>
                                    <p:set>
                                      <p:cBhvr>
                                        <p:cTn id="53" dur="1" fill="hold">
                                          <p:stCondLst>
                                            <p:cond delay="0"/>
                                          </p:stCondLst>
                                        </p:cTn>
                                        <p:tgtEl>
                                          <p:spTgt spid="21"/>
                                        </p:tgtEl>
                                        <p:attrNameLst>
                                          <p:attrName>style.visibility</p:attrName>
                                        </p:attrNameLst>
                                      </p:cBhvr>
                                      <p:to>
                                        <p:strVal val="visible"/>
                                      </p:to>
                                    </p:set>
                                    <p:anim calcmode="lin" valueType="num">
                                      <p:cBhvr additive="base">
                                        <p:cTn id="54" dur="500" fill="hold"/>
                                        <p:tgtEl>
                                          <p:spTgt spid="21"/>
                                        </p:tgtEl>
                                        <p:attrNameLst>
                                          <p:attrName>ppt_x</p:attrName>
                                        </p:attrNameLst>
                                      </p:cBhvr>
                                      <p:tavLst>
                                        <p:tav tm="0">
                                          <p:val>
                                            <p:strVal val="#ppt_x"/>
                                          </p:val>
                                        </p:tav>
                                        <p:tav tm="100000">
                                          <p:val>
                                            <p:strVal val="#ppt_x"/>
                                          </p:val>
                                        </p:tav>
                                      </p:tavLst>
                                    </p:anim>
                                    <p:anim calcmode="lin" valueType="num">
                                      <p:cBhvr additive="base">
                                        <p:cTn id="55" dur="500" fill="hold"/>
                                        <p:tgtEl>
                                          <p:spTgt spid="21"/>
                                        </p:tgtEl>
                                        <p:attrNameLst>
                                          <p:attrName>ppt_y</p:attrName>
                                        </p:attrNameLst>
                                      </p:cBhvr>
                                      <p:tavLst>
                                        <p:tav tm="0">
                                          <p:val>
                                            <p:strVal val="1+#ppt_h/2"/>
                                          </p:val>
                                        </p:tav>
                                        <p:tav tm="100000">
                                          <p:val>
                                            <p:strVal val="#ppt_y"/>
                                          </p:val>
                                        </p:tav>
                                      </p:tavLst>
                                    </p:anim>
                                  </p:childTnLst>
                                </p:cTn>
                              </p:par>
                              <p:par>
                                <p:cTn id="56" presetID="2" presetClass="entr" presetSubtype="6" fill="hold" nodeType="withEffect">
                                  <p:stCondLst>
                                    <p:cond delay="0"/>
                                  </p:stCondLst>
                                  <p:childTnLst>
                                    <p:set>
                                      <p:cBhvr>
                                        <p:cTn id="57" dur="1" fill="hold">
                                          <p:stCondLst>
                                            <p:cond delay="0"/>
                                          </p:stCondLst>
                                        </p:cTn>
                                        <p:tgtEl>
                                          <p:spTgt spid="22"/>
                                        </p:tgtEl>
                                        <p:attrNameLst>
                                          <p:attrName>style.visibility</p:attrName>
                                        </p:attrNameLst>
                                      </p:cBhvr>
                                      <p:to>
                                        <p:strVal val="visible"/>
                                      </p:to>
                                    </p:set>
                                    <p:anim calcmode="lin" valueType="num">
                                      <p:cBhvr additive="base">
                                        <p:cTn id="58" dur="500" fill="hold"/>
                                        <p:tgtEl>
                                          <p:spTgt spid="22"/>
                                        </p:tgtEl>
                                        <p:attrNameLst>
                                          <p:attrName>ppt_x</p:attrName>
                                        </p:attrNameLst>
                                      </p:cBhvr>
                                      <p:tavLst>
                                        <p:tav tm="0">
                                          <p:val>
                                            <p:strVal val="1+#ppt_w/2"/>
                                          </p:val>
                                        </p:tav>
                                        <p:tav tm="100000">
                                          <p:val>
                                            <p:strVal val="#ppt_x"/>
                                          </p:val>
                                        </p:tav>
                                      </p:tavLst>
                                    </p:anim>
                                    <p:anim calcmode="lin" valueType="num">
                                      <p:cBhvr additive="base">
                                        <p:cTn id="59" dur="500" fill="hold"/>
                                        <p:tgtEl>
                                          <p:spTgt spid="22"/>
                                        </p:tgtEl>
                                        <p:attrNameLst>
                                          <p:attrName>ppt_y</p:attrName>
                                        </p:attrNameLst>
                                      </p:cBhvr>
                                      <p:tavLst>
                                        <p:tav tm="0">
                                          <p:val>
                                            <p:strVal val="1+#ppt_h/2"/>
                                          </p:val>
                                        </p:tav>
                                        <p:tav tm="100000">
                                          <p:val>
                                            <p:strVal val="#ppt_y"/>
                                          </p:val>
                                        </p:tav>
                                      </p:tavLst>
                                    </p:anim>
                                  </p:childTnLst>
                                </p:cTn>
                              </p:par>
                              <p:par>
                                <p:cTn id="60" presetID="2" presetClass="entr" presetSubtype="6" fill="hold" grpId="0"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500" fill="hold"/>
                                        <p:tgtEl>
                                          <p:spTgt spid="29"/>
                                        </p:tgtEl>
                                        <p:attrNameLst>
                                          <p:attrName>ppt_x</p:attrName>
                                        </p:attrNameLst>
                                      </p:cBhvr>
                                      <p:tavLst>
                                        <p:tav tm="0">
                                          <p:val>
                                            <p:strVal val="1+#ppt_w/2"/>
                                          </p:val>
                                        </p:tav>
                                        <p:tav tm="100000">
                                          <p:val>
                                            <p:strVal val="#ppt_x"/>
                                          </p:val>
                                        </p:tav>
                                      </p:tavLst>
                                    </p:anim>
                                    <p:anim calcmode="lin" valueType="num">
                                      <p:cBhvr additive="base">
                                        <p:cTn id="63" dur="500" fill="hold"/>
                                        <p:tgtEl>
                                          <p:spTgt spid="29"/>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0"/>
                                  </p:stCondLst>
                                  <p:childTnLst>
                                    <p:set>
                                      <p:cBhvr>
                                        <p:cTn id="65" dur="1" fill="hold">
                                          <p:stCondLst>
                                            <p:cond delay="0"/>
                                          </p:stCondLst>
                                        </p:cTn>
                                        <p:tgtEl>
                                          <p:spTgt spid="30"/>
                                        </p:tgtEl>
                                        <p:attrNameLst>
                                          <p:attrName>style.visibility</p:attrName>
                                        </p:attrNameLst>
                                      </p:cBhvr>
                                      <p:to>
                                        <p:strVal val="visible"/>
                                      </p:to>
                                    </p:set>
                                    <p:anim calcmode="lin" valueType="num">
                                      <p:cBhvr additive="base">
                                        <p:cTn id="66" dur="500" fill="hold"/>
                                        <p:tgtEl>
                                          <p:spTgt spid="30"/>
                                        </p:tgtEl>
                                        <p:attrNameLst>
                                          <p:attrName>ppt_x</p:attrName>
                                        </p:attrNameLst>
                                      </p:cBhvr>
                                      <p:tavLst>
                                        <p:tav tm="0">
                                          <p:val>
                                            <p:strVal val="#ppt_x"/>
                                          </p:val>
                                        </p:tav>
                                        <p:tav tm="100000">
                                          <p:val>
                                            <p:strVal val="#ppt_x"/>
                                          </p:val>
                                        </p:tav>
                                      </p:tavLst>
                                    </p:anim>
                                    <p:anim calcmode="lin" valueType="num">
                                      <p:cBhvr additive="base">
                                        <p:cTn id="67" dur="500" fill="hold"/>
                                        <p:tgtEl>
                                          <p:spTgt spid="30"/>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0"/>
                                  </p:stCondLst>
                                  <p:childTnLst>
                                    <p:set>
                                      <p:cBhvr>
                                        <p:cTn id="69" dur="1" fill="hold">
                                          <p:stCondLst>
                                            <p:cond delay="0"/>
                                          </p:stCondLst>
                                        </p:cTn>
                                        <p:tgtEl>
                                          <p:spTgt spid="31"/>
                                        </p:tgtEl>
                                        <p:attrNameLst>
                                          <p:attrName>style.visibility</p:attrName>
                                        </p:attrNameLst>
                                      </p:cBhvr>
                                      <p:to>
                                        <p:strVal val="visible"/>
                                      </p:to>
                                    </p:set>
                                    <p:anim calcmode="lin" valueType="num">
                                      <p:cBhvr additive="base">
                                        <p:cTn id="70" dur="500" fill="hold"/>
                                        <p:tgtEl>
                                          <p:spTgt spid="31"/>
                                        </p:tgtEl>
                                        <p:attrNameLst>
                                          <p:attrName>ppt_x</p:attrName>
                                        </p:attrNameLst>
                                      </p:cBhvr>
                                      <p:tavLst>
                                        <p:tav tm="0">
                                          <p:val>
                                            <p:strVal val="#ppt_x"/>
                                          </p:val>
                                        </p:tav>
                                        <p:tav tm="100000">
                                          <p:val>
                                            <p:strVal val="#ppt_x"/>
                                          </p:val>
                                        </p:tav>
                                      </p:tavLst>
                                    </p:anim>
                                    <p:anim calcmode="lin" valueType="num">
                                      <p:cBhvr additive="base">
                                        <p:cTn id="71" dur="500" fill="hold"/>
                                        <p:tgtEl>
                                          <p:spTgt spid="31"/>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0"/>
                                  </p:stCondLst>
                                  <p:childTnLst>
                                    <p:set>
                                      <p:cBhvr>
                                        <p:cTn id="73" dur="1" fill="hold">
                                          <p:stCondLst>
                                            <p:cond delay="0"/>
                                          </p:stCondLst>
                                        </p:cTn>
                                        <p:tgtEl>
                                          <p:spTgt spid="32"/>
                                        </p:tgtEl>
                                        <p:attrNameLst>
                                          <p:attrName>style.visibility</p:attrName>
                                        </p:attrNameLst>
                                      </p:cBhvr>
                                      <p:to>
                                        <p:strVal val="visible"/>
                                      </p:to>
                                    </p:set>
                                    <p:anim calcmode="lin" valueType="num">
                                      <p:cBhvr additive="base">
                                        <p:cTn id="74" dur="500" fill="hold"/>
                                        <p:tgtEl>
                                          <p:spTgt spid="32"/>
                                        </p:tgtEl>
                                        <p:attrNameLst>
                                          <p:attrName>ppt_x</p:attrName>
                                        </p:attrNameLst>
                                      </p:cBhvr>
                                      <p:tavLst>
                                        <p:tav tm="0">
                                          <p:val>
                                            <p:strVal val="#ppt_x"/>
                                          </p:val>
                                        </p:tav>
                                        <p:tav tm="100000">
                                          <p:val>
                                            <p:strVal val="#ppt_x"/>
                                          </p:val>
                                        </p:tav>
                                      </p:tavLst>
                                    </p:anim>
                                    <p:anim calcmode="lin" valueType="num">
                                      <p:cBhvr additive="base">
                                        <p:cTn id="75" dur="500" fill="hold"/>
                                        <p:tgtEl>
                                          <p:spTgt spid="32"/>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33"/>
                                        </p:tgtEl>
                                        <p:attrNameLst>
                                          <p:attrName>style.visibility</p:attrName>
                                        </p:attrNameLst>
                                      </p:cBhvr>
                                      <p:to>
                                        <p:strVal val="visible"/>
                                      </p:to>
                                    </p:set>
                                    <p:anim calcmode="lin" valueType="num">
                                      <p:cBhvr additive="base">
                                        <p:cTn id="78" dur="500" fill="hold"/>
                                        <p:tgtEl>
                                          <p:spTgt spid="33"/>
                                        </p:tgtEl>
                                        <p:attrNameLst>
                                          <p:attrName>ppt_x</p:attrName>
                                        </p:attrNameLst>
                                      </p:cBhvr>
                                      <p:tavLst>
                                        <p:tav tm="0">
                                          <p:val>
                                            <p:strVal val="#ppt_x"/>
                                          </p:val>
                                        </p:tav>
                                        <p:tav tm="100000">
                                          <p:val>
                                            <p:strVal val="#ppt_x"/>
                                          </p:val>
                                        </p:tav>
                                      </p:tavLst>
                                    </p:anim>
                                    <p:anim calcmode="lin" valueType="num">
                                      <p:cBhvr additive="base">
                                        <p:cTn id="79" dur="500" fill="hold"/>
                                        <p:tgtEl>
                                          <p:spTgt spid="33"/>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0"/>
                                  </p:stCondLst>
                                  <p:childTnLst>
                                    <p:set>
                                      <p:cBhvr>
                                        <p:cTn id="81" dur="1" fill="hold">
                                          <p:stCondLst>
                                            <p:cond delay="0"/>
                                          </p:stCondLst>
                                        </p:cTn>
                                        <p:tgtEl>
                                          <p:spTgt spid="34"/>
                                        </p:tgtEl>
                                        <p:attrNameLst>
                                          <p:attrName>style.visibility</p:attrName>
                                        </p:attrNameLst>
                                      </p:cBhvr>
                                      <p:to>
                                        <p:strVal val="visible"/>
                                      </p:to>
                                    </p:set>
                                    <p:anim calcmode="lin" valueType="num">
                                      <p:cBhvr additive="base">
                                        <p:cTn id="82" dur="500" fill="hold"/>
                                        <p:tgtEl>
                                          <p:spTgt spid="34"/>
                                        </p:tgtEl>
                                        <p:attrNameLst>
                                          <p:attrName>ppt_x</p:attrName>
                                        </p:attrNameLst>
                                      </p:cBhvr>
                                      <p:tavLst>
                                        <p:tav tm="0">
                                          <p:val>
                                            <p:strVal val="#ppt_x"/>
                                          </p:val>
                                        </p:tav>
                                        <p:tav tm="100000">
                                          <p:val>
                                            <p:strVal val="#ppt_x"/>
                                          </p:val>
                                        </p:tav>
                                      </p:tavLst>
                                    </p:anim>
                                    <p:anim calcmode="lin" valueType="num">
                                      <p:cBhvr additive="base">
                                        <p:cTn id="83" dur="500" fill="hold"/>
                                        <p:tgtEl>
                                          <p:spTgt spid="34"/>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0"/>
                                  </p:stCondLst>
                                  <p:childTnLst>
                                    <p:set>
                                      <p:cBhvr>
                                        <p:cTn id="85" dur="1" fill="hold">
                                          <p:stCondLst>
                                            <p:cond delay="0"/>
                                          </p:stCondLst>
                                        </p:cTn>
                                        <p:tgtEl>
                                          <p:spTgt spid="35"/>
                                        </p:tgtEl>
                                        <p:attrNameLst>
                                          <p:attrName>style.visibility</p:attrName>
                                        </p:attrNameLst>
                                      </p:cBhvr>
                                      <p:to>
                                        <p:strVal val="visible"/>
                                      </p:to>
                                    </p:set>
                                    <p:anim calcmode="lin" valueType="num">
                                      <p:cBhvr additive="base">
                                        <p:cTn id="86" dur="500" fill="hold"/>
                                        <p:tgtEl>
                                          <p:spTgt spid="35"/>
                                        </p:tgtEl>
                                        <p:attrNameLst>
                                          <p:attrName>ppt_x</p:attrName>
                                        </p:attrNameLst>
                                      </p:cBhvr>
                                      <p:tavLst>
                                        <p:tav tm="0">
                                          <p:val>
                                            <p:strVal val="#ppt_x"/>
                                          </p:val>
                                        </p:tav>
                                        <p:tav tm="100000">
                                          <p:val>
                                            <p:strVal val="#ppt_x"/>
                                          </p:val>
                                        </p:tav>
                                      </p:tavLst>
                                    </p:anim>
                                    <p:anim calcmode="lin" valueType="num">
                                      <p:cBhvr additive="base">
                                        <p:cTn id="87" dur="500" fill="hold"/>
                                        <p:tgtEl>
                                          <p:spTgt spid="35"/>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 calcmode="lin" valueType="num">
                                      <p:cBhvr additive="base">
                                        <p:cTn id="90" dur="500" fill="hold"/>
                                        <p:tgtEl>
                                          <p:spTgt spid="36"/>
                                        </p:tgtEl>
                                        <p:attrNameLst>
                                          <p:attrName>ppt_x</p:attrName>
                                        </p:attrNameLst>
                                      </p:cBhvr>
                                      <p:tavLst>
                                        <p:tav tm="0">
                                          <p:val>
                                            <p:strVal val="#ppt_x"/>
                                          </p:val>
                                        </p:tav>
                                        <p:tav tm="100000">
                                          <p:val>
                                            <p:strVal val="#ppt_x"/>
                                          </p:val>
                                        </p:tav>
                                      </p:tavLst>
                                    </p:anim>
                                    <p:anim calcmode="lin" valueType="num">
                                      <p:cBhvr additive="base">
                                        <p:cTn id="91" dur="500" fill="hold"/>
                                        <p:tgtEl>
                                          <p:spTgt spid="36"/>
                                        </p:tgtEl>
                                        <p:attrNameLst>
                                          <p:attrName>ppt_y</p:attrName>
                                        </p:attrNameLst>
                                      </p:cBhvr>
                                      <p:tavLst>
                                        <p:tav tm="0">
                                          <p:val>
                                            <p:strVal val="1+#ppt_h/2"/>
                                          </p:val>
                                        </p:tav>
                                        <p:tav tm="100000">
                                          <p:val>
                                            <p:strVal val="#ppt_y"/>
                                          </p:val>
                                        </p:tav>
                                      </p:tavLst>
                                    </p:anim>
                                  </p:childTnLst>
                                </p:cTn>
                              </p:par>
                              <p:par>
                                <p:cTn id="92" presetID="2" presetClass="entr" presetSubtype="1" fill="hold" grpId="0" nodeType="withEffect">
                                  <p:stCondLst>
                                    <p:cond delay="0"/>
                                  </p:stCondLst>
                                  <p:childTnLst>
                                    <p:set>
                                      <p:cBhvr>
                                        <p:cTn id="93" dur="1" fill="hold">
                                          <p:stCondLst>
                                            <p:cond delay="0"/>
                                          </p:stCondLst>
                                        </p:cTn>
                                        <p:tgtEl>
                                          <p:spTgt spid="37"/>
                                        </p:tgtEl>
                                        <p:attrNameLst>
                                          <p:attrName>style.visibility</p:attrName>
                                        </p:attrNameLst>
                                      </p:cBhvr>
                                      <p:to>
                                        <p:strVal val="visible"/>
                                      </p:to>
                                    </p:set>
                                    <p:anim calcmode="lin" valueType="num">
                                      <p:cBhvr additive="base">
                                        <p:cTn id="94" dur="500" fill="hold"/>
                                        <p:tgtEl>
                                          <p:spTgt spid="37"/>
                                        </p:tgtEl>
                                        <p:attrNameLst>
                                          <p:attrName>ppt_x</p:attrName>
                                        </p:attrNameLst>
                                      </p:cBhvr>
                                      <p:tavLst>
                                        <p:tav tm="0">
                                          <p:val>
                                            <p:strVal val="#ppt_x"/>
                                          </p:val>
                                        </p:tav>
                                        <p:tav tm="100000">
                                          <p:val>
                                            <p:strVal val="#ppt_x"/>
                                          </p:val>
                                        </p:tav>
                                      </p:tavLst>
                                    </p:anim>
                                    <p:anim calcmode="lin" valueType="num">
                                      <p:cBhvr additive="base">
                                        <p:cTn id="95" dur="500" fill="hold"/>
                                        <p:tgtEl>
                                          <p:spTgt spid="37"/>
                                        </p:tgtEl>
                                        <p:attrNameLst>
                                          <p:attrName>ppt_y</p:attrName>
                                        </p:attrNameLst>
                                      </p:cBhvr>
                                      <p:tavLst>
                                        <p:tav tm="0">
                                          <p:val>
                                            <p:strVal val="0-#ppt_h/2"/>
                                          </p:val>
                                        </p:tav>
                                        <p:tav tm="100000">
                                          <p:val>
                                            <p:strVal val="#ppt_y"/>
                                          </p:val>
                                        </p:tav>
                                      </p:tavLst>
                                    </p:anim>
                                  </p:childTnLst>
                                </p:cTn>
                              </p:par>
                              <p:par>
                                <p:cTn id="96" presetID="2" presetClass="entr" presetSubtype="4" fill="hold" grpId="0" nodeType="withEffect">
                                  <p:stCondLst>
                                    <p:cond delay="0"/>
                                  </p:stCondLst>
                                  <p:childTnLst>
                                    <p:set>
                                      <p:cBhvr>
                                        <p:cTn id="97" dur="1" fill="hold">
                                          <p:stCondLst>
                                            <p:cond delay="0"/>
                                          </p:stCondLst>
                                        </p:cTn>
                                        <p:tgtEl>
                                          <p:spTgt spid="38"/>
                                        </p:tgtEl>
                                        <p:attrNameLst>
                                          <p:attrName>style.visibility</p:attrName>
                                        </p:attrNameLst>
                                      </p:cBhvr>
                                      <p:to>
                                        <p:strVal val="visible"/>
                                      </p:to>
                                    </p:set>
                                    <p:anim calcmode="lin" valueType="num">
                                      <p:cBhvr additive="base">
                                        <p:cTn id="98" dur="500" fill="hold"/>
                                        <p:tgtEl>
                                          <p:spTgt spid="38"/>
                                        </p:tgtEl>
                                        <p:attrNameLst>
                                          <p:attrName>ppt_x</p:attrName>
                                        </p:attrNameLst>
                                      </p:cBhvr>
                                      <p:tavLst>
                                        <p:tav tm="0">
                                          <p:val>
                                            <p:strVal val="#ppt_x"/>
                                          </p:val>
                                        </p:tav>
                                        <p:tav tm="100000">
                                          <p:val>
                                            <p:strVal val="#ppt_x"/>
                                          </p:val>
                                        </p:tav>
                                      </p:tavLst>
                                    </p:anim>
                                    <p:anim calcmode="lin" valueType="num">
                                      <p:cBhvr additive="base">
                                        <p:cTn id="99" dur="500" fill="hold"/>
                                        <p:tgtEl>
                                          <p:spTgt spid="38"/>
                                        </p:tgtEl>
                                        <p:attrNameLst>
                                          <p:attrName>ppt_y</p:attrName>
                                        </p:attrNameLst>
                                      </p:cBhvr>
                                      <p:tavLst>
                                        <p:tav tm="0">
                                          <p:val>
                                            <p:strVal val="1+#ppt_h/2"/>
                                          </p:val>
                                        </p:tav>
                                        <p:tav tm="100000">
                                          <p:val>
                                            <p:strVal val="#ppt_y"/>
                                          </p:val>
                                        </p:tav>
                                      </p:tavLst>
                                    </p:anim>
                                  </p:childTnLst>
                                </p:cTn>
                              </p:par>
                              <p:par>
                                <p:cTn id="100" presetID="2" presetClass="entr" presetSubtype="9" fill="hold" grpId="0" nodeType="withEffect">
                                  <p:stCondLst>
                                    <p:cond delay="0"/>
                                  </p:stCondLst>
                                  <p:childTnLst>
                                    <p:set>
                                      <p:cBhvr>
                                        <p:cTn id="101" dur="1" fill="hold">
                                          <p:stCondLst>
                                            <p:cond delay="0"/>
                                          </p:stCondLst>
                                        </p:cTn>
                                        <p:tgtEl>
                                          <p:spTgt spid="39"/>
                                        </p:tgtEl>
                                        <p:attrNameLst>
                                          <p:attrName>style.visibility</p:attrName>
                                        </p:attrNameLst>
                                      </p:cBhvr>
                                      <p:to>
                                        <p:strVal val="visible"/>
                                      </p:to>
                                    </p:set>
                                    <p:anim calcmode="lin" valueType="num">
                                      <p:cBhvr additive="base">
                                        <p:cTn id="102" dur="500" fill="hold"/>
                                        <p:tgtEl>
                                          <p:spTgt spid="39"/>
                                        </p:tgtEl>
                                        <p:attrNameLst>
                                          <p:attrName>ppt_x</p:attrName>
                                        </p:attrNameLst>
                                      </p:cBhvr>
                                      <p:tavLst>
                                        <p:tav tm="0">
                                          <p:val>
                                            <p:strVal val="0-#ppt_w/2"/>
                                          </p:val>
                                        </p:tav>
                                        <p:tav tm="100000">
                                          <p:val>
                                            <p:strVal val="#ppt_x"/>
                                          </p:val>
                                        </p:tav>
                                      </p:tavLst>
                                    </p:anim>
                                    <p:anim calcmode="lin" valueType="num">
                                      <p:cBhvr additive="base">
                                        <p:cTn id="103" dur="500" fill="hold"/>
                                        <p:tgtEl>
                                          <p:spTgt spid="39"/>
                                        </p:tgtEl>
                                        <p:attrNameLst>
                                          <p:attrName>ppt_y</p:attrName>
                                        </p:attrNameLst>
                                      </p:cBhvr>
                                      <p:tavLst>
                                        <p:tav tm="0">
                                          <p:val>
                                            <p:strVal val="0-#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40"/>
                                        </p:tgtEl>
                                        <p:attrNameLst>
                                          <p:attrName>style.visibility</p:attrName>
                                        </p:attrNameLst>
                                      </p:cBhvr>
                                      <p:to>
                                        <p:strVal val="visible"/>
                                      </p:to>
                                    </p:set>
                                    <p:anim calcmode="lin" valueType="num">
                                      <p:cBhvr additive="base">
                                        <p:cTn id="106" dur="500" fill="hold"/>
                                        <p:tgtEl>
                                          <p:spTgt spid="40"/>
                                        </p:tgtEl>
                                        <p:attrNameLst>
                                          <p:attrName>ppt_x</p:attrName>
                                        </p:attrNameLst>
                                      </p:cBhvr>
                                      <p:tavLst>
                                        <p:tav tm="0">
                                          <p:val>
                                            <p:strVal val="#ppt_x"/>
                                          </p:val>
                                        </p:tav>
                                        <p:tav tm="100000">
                                          <p:val>
                                            <p:strVal val="#ppt_x"/>
                                          </p:val>
                                        </p:tav>
                                      </p:tavLst>
                                    </p:anim>
                                    <p:anim calcmode="lin" valueType="num">
                                      <p:cBhvr additive="base">
                                        <p:cTn id="107" dur="500" fill="hold"/>
                                        <p:tgtEl>
                                          <p:spTgt spid="40"/>
                                        </p:tgtEl>
                                        <p:attrNameLst>
                                          <p:attrName>ppt_y</p:attrName>
                                        </p:attrNameLst>
                                      </p:cBhvr>
                                      <p:tavLst>
                                        <p:tav tm="0">
                                          <p:val>
                                            <p:strVal val="1+#ppt_h/2"/>
                                          </p:val>
                                        </p:tav>
                                        <p:tav tm="100000">
                                          <p:val>
                                            <p:strVal val="#ppt_y"/>
                                          </p:val>
                                        </p:tav>
                                      </p:tavLst>
                                    </p:anim>
                                  </p:childTnLst>
                                </p:cTn>
                              </p:par>
                              <p:par>
                                <p:cTn id="108" presetID="2" presetClass="entr" presetSubtype="9" fill="hold" grpId="0" nodeType="withEffect">
                                  <p:stCondLst>
                                    <p:cond delay="0"/>
                                  </p:stCondLst>
                                  <p:childTnLst>
                                    <p:set>
                                      <p:cBhvr>
                                        <p:cTn id="109" dur="1" fill="hold">
                                          <p:stCondLst>
                                            <p:cond delay="0"/>
                                          </p:stCondLst>
                                        </p:cTn>
                                        <p:tgtEl>
                                          <p:spTgt spid="41"/>
                                        </p:tgtEl>
                                        <p:attrNameLst>
                                          <p:attrName>style.visibility</p:attrName>
                                        </p:attrNameLst>
                                      </p:cBhvr>
                                      <p:to>
                                        <p:strVal val="visible"/>
                                      </p:to>
                                    </p:set>
                                    <p:anim calcmode="lin" valueType="num">
                                      <p:cBhvr additive="base">
                                        <p:cTn id="110" dur="500" fill="hold"/>
                                        <p:tgtEl>
                                          <p:spTgt spid="41"/>
                                        </p:tgtEl>
                                        <p:attrNameLst>
                                          <p:attrName>ppt_x</p:attrName>
                                        </p:attrNameLst>
                                      </p:cBhvr>
                                      <p:tavLst>
                                        <p:tav tm="0">
                                          <p:val>
                                            <p:strVal val="0-#ppt_w/2"/>
                                          </p:val>
                                        </p:tav>
                                        <p:tav tm="100000">
                                          <p:val>
                                            <p:strVal val="#ppt_x"/>
                                          </p:val>
                                        </p:tav>
                                      </p:tavLst>
                                    </p:anim>
                                    <p:anim calcmode="lin" valueType="num">
                                      <p:cBhvr additive="base">
                                        <p:cTn id="111" dur="500" fill="hold"/>
                                        <p:tgtEl>
                                          <p:spTgt spid="41"/>
                                        </p:tgtEl>
                                        <p:attrNameLst>
                                          <p:attrName>ppt_y</p:attrName>
                                        </p:attrNameLst>
                                      </p:cBhvr>
                                      <p:tavLst>
                                        <p:tav tm="0">
                                          <p:val>
                                            <p:strVal val="0-#ppt_h/2"/>
                                          </p:val>
                                        </p:tav>
                                        <p:tav tm="100000">
                                          <p:val>
                                            <p:strVal val="#ppt_y"/>
                                          </p:val>
                                        </p:tav>
                                      </p:tavLst>
                                    </p:anim>
                                  </p:childTnLst>
                                </p:cTn>
                              </p:par>
                              <p:par>
                                <p:cTn id="112" presetID="2" presetClass="entr" presetSubtype="12" fill="hold" nodeType="withEffect">
                                  <p:stCondLst>
                                    <p:cond delay="0"/>
                                  </p:stCondLst>
                                  <p:childTnLst>
                                    <p:set>
                                      <p:cBhvr>
                                        <p:cTn id="113" dur="1" fill="hold">
                                          <p:stCondLst>
                                            <p:cond delay="0"/>
                                          </p:stCondLst>
                                        </p:cTn>
                                        <p:tgtEl>
                                          <p:spTgt spid="42"/>
                                        </p:tgtEl>
                                        <p:attrNameLst>
                                          <p:attrName>style.visibility</p:attrName>
                                        </p:attrNameLst>
                                      </p:cBhvr>
                                      <p:to>
                                        <p:strVal val="visible"/>
                                      </p:to>
                                    </p:set>
                                    <p:anim calcmode="lin" valueType="num">
                                      <p:cBhvr additive="base">
                                        <p:cTn id="114" dur="500" fill="hold"/>
                                        <p:tgtEl>
                                          <p:spTgt spid="42"/>
                                        </p:tgtEl>
                                        <p:attrNameLst>
                                          <p:attrName>ppt_x</p:attrName>
                                        </p:attrNameLst>
                                      </p:cBhvr>
                                      <p:tavLst>
                                        <p:tav tm="0">
                                          <p:val>
                                            <p:strVal val="0-#ppt_w/2"/>
                                          </p:val>
                                        </p:tav>
                                        <p:tav tm="100000">
                                          <p:val>
                                            <p:strVal val="#ppt_x"/>
                                          </p:val>
                                        </p:tav>
                                      </p:tavLst>
                                    </p:anim>
                                    <p:anim calcmode="lin" valueType="num">
                                      <p:cBhvr additive="base">
                                        <p:cTn id="115" dur="500" fill="hold"/>
                                        <p:tgtEl>
                                          <p:spTgt spid="42"/>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 calcmode="lin" valueType="num">
                                      <p:cBhvr additive="base">
                                        <p:cTn id="118" dur="500" fill="hold"/>
                                        <p:tgtEl>
                                          <p:spTgt spid="51"/>
                                        </p:tgtEl>
                                        <p:attrNameLst>
                                          <p:attrName>ppt_x</p:attrName>
                                        </p:attrNameLst>
                                      </p:cBhvr>
                                      <p:tavLst>
                                        <p:tav tm="0">
                                          <p:val>
                                            <p:strVal val="#ppt_x"/>
                                          </p:val>
                                        </p:tav>
                                        <p:tav tm="100000">
                                          <p:val>
                                            <p:strVal val="#ppt_x"/>
                                          </p:val>
                                        </p:tav>
                                      </p:tavLst>
                                    </p:anim>
                                    <p:anim calcmode="lin" valueType="num">
                                      <p:cBhvr additive="base">
                                        <p:cTn id="119" dur="500" fill="hold"/>
                                        <p:tgtEl>
                                          <p:spTgt spid="51"/>
                                        </p:tgtEl>
                                        <p:attrNameLst>
                                          <p:attrName>ppt_y</p:attrName>
                                        </p:attrNameLst>
                                      </p:cBhvr>
                                      <p:tavLst>
                                        <p:tav tm="0">
                                          <p:val>
                                            <p:strVal val="1+#ppt_h/2"/>
                                          </p:val>
                                        </p:tav>
                                        <p:tav tm="100000">
                                          <p:val>
                                            <p:strVal val="#ppt_y"/>
                                          </p:val>
                                        </p:tav>
                                      </p:tavLst>
                                    </p:anim>
                                  </p:childTnLst>
                                </p:cTn>
                              </p:par>
                              <p:par>
                                <p:cTn id="120" presetID="2" presetClass="entr" presetSubtype="4" fill="hold" grpId="0" nodeType="withEffect">
                                  <p:stCondLst>
                                    <p:cond delay="0"/>
                                  </p:stCondLst>
                                  <p:childTnLst>
                                    <p:set>
                                      <p:cBhvr>
                                        <p:cTn id="121" dur="1" fill="hold">
                                          <p:stCondLst>
                                            <p:cond delay="0"/>
                                          </p:stCondLst>
                                        </p:cTn>
                                        <p:tgtEl>
                                          <p:spTgt spid="52"/>
                                        </p:tgtEl>
                                        <p:attrNameLst>
                                          <p:attrName>style.visibility</p:attrName>
                                        </p:attrNameLst>
                                      </p:cBhvr>
                                      <p:to>
                                        <p:strVal val="visible"/>
                                      </p:to>
                                    </p:set>
                                    <p:anim calcmode="lin" valueType="num">
                                      <p:cBhvr additive="base">
                                        <p:cTn id="122" dur="500" fill="hold"/>
                                        <p:tgtEl>
                                          <p:spTgt spid="52"/>
                                        </p:tgtEl>
                                        <p:attrNameLst>
                                          <p:attrName>ppt_x</p:attrName>
                                        </p:attrNameLst>
                                      </p:cBhvr>
                                      <p:tavLst>
                                        <p:tav tm="0">
                                          <p:val>
                                            <p:strVal val="#ppt_x"/>
                                          </p:val>
                                        </p:tav>
                                        <p:tav tm="100000">
                                          <p:val>
                                            <p:strVal val="#ppt_x"/>
                                          </p:val>
                                        </p:tav>
                                      </p:tavLst>
                                    </p:anim>
                                    <p:anim calcmode="lin" valueType="num">
                                      <p:cBhvr additive="base">
                                        <p:cTn id="123" dur="500" fill="hold"/>
                                        <p:tgtEl>
                                          <p:spTgt spid="52"/>
                                        </p:tgtEl>
                                        <p:attrNameLst>
                                          <p:attrName>ppt_y</p:attrName>
                                        </p:attrNameLst>
                                      </p:cBhvr>
                                      <p:tavLst>
                                        <p:tav tm="0">
                                          <p:val>
                                            <p:strVal val="1+#ppt_h/2"/>
                                          </p:val>
                                        </p:tav>
                                        <p:tav tm="100000">
                                          <p:val>
                                            <p:strVal val="#ppt_y"/>
                                          </p:val>
                                        </p:tav>
                                      </p:tavLst>
                                    </p:anim>
                                  </p:childTnLst>
                                </p:cTn>
                              </p:par>
                              <p:par>
                                <p:cTn id="124" presetID="2" presetClass="entr" presetSubtype="4" fill="hold" grpId="0" nodeType="withEffect">
                                  <p:stCondLst>
                                    <p:cond delay="0"/>
                                  </p:stCondLst>
                                  <p:childTnLst>
                                    <p:set>
                                      <p:cBhvr>
                                        <p:cTn id="125" dur="1" fill="hold">
                                          <p:stCondLst>
                                            <p:cond delay="0"/>
                                          </p:stCondLst>
                                        </p:cTn>
                                        <p:tgtEl>
                                          <p:spTgt spid="53"/>
                                        </p:tgtEl>
                                        <p:attrNameLst>
                                          <p:attrName>style.visibility</p:attrName>
                                        </p:attrNameLst>
                                      </p:cBhvr>
                                      <p:to>
                                        <p:strVal val="visible"/>
                                      </p:to>
                                    </p:set>
                                    <p:anim calcmode="lin" valueType="num">
                                      <p:cBhvr additive="base">
                                        <p:cTn id="126" dur="500" fill="hold"/>
                                        <p:tgtEl>
                                          <p:spTgt spid="53"/>
                                        </p:tgtEl>
                                        <p:attrNameLst>
                                          <p:attrName>ppt_x</p:attrName>
                                        </p:attrNameLst>
                                      </p:cBhvr>
                                      <p:tavLst>
                                        <p:tav tm="0">
                                          <p:val>
                                            <p:strVal val="#ppt_x"/>
                                          </p:val>
                                        </p:tav>
                                        <p:tav tm="100000">
                                          <p:val>
                                            <p:strVal val="#ppt_x"/>
                                          </p:val>
                                        </p:tav>
                                      </p:tavLst>
                                    </p:anim>
                                    <p:anim calcmode="lin" valueType="num">
                                      <p:cBhvr additive="base">
                                        <p:cTn id="127" dur="500" fill="hold"/>
                                        <p:tgtEl>
                                          <p:spTgt spid="53"/>
                                        </p:tgtEl>
                                        <p:attrNameLst>
                                          <p:attrName>ppt_y</p:attrName>
                                        </p:attrNameLst>
                                      </p:cBhvr>
                                      <p:tavLst>
                                        <p:tav tm="0">
                                          <p:val>
                                            <p:strVal val="1+#ppt_h/2"/>
                                          </p:val>
                                        </p:tav>
                                        <p:tav tm="100000">
                                          <p:val>
                                            <p:strVal val="#ppt_y"/>
                                          </p:val>
                                        </p:tav>
                                      </p:tavLst>
                                    </p:anim>
                                  </p:childTnLst>
                                </p:cTn>
                              </p:par>
                              <p:par>
                                <p:cTn id="128" presetID="2" presetClass="entr" presetSubtype="4" fill="hold" grpId="0" nodeType="withEffect">
                                  <p:stCondLst>
                                    <p:cond delay="0"/>
                                  </p:stCondLst>
                                  <p:childTnLst>
                                    <p:set>
                                      <p:cBhvr>
                                        <p:cTn id="129" dur="1" fill="hold">
                                          <p:stCondLst>
                                            <p:cond delay="0"/>
                                          </p:stCondLst>
                                        </p:cTn>
                                        <p:tgtEl>
                                          <p:spTgt spid="54"/>
                                        </p:tgtEl>
                                        <p:attrNameLst>
                                          <p:attrName>style.visibility</p:attrName>
                                        </p:attrNameLst>
                                      </p:cBhvr>
                                      <p:to>
                                        <p:strVal val="visible"/>
                                      </p:to>
                                    </p:set>
                                    <p:anim calcmode="lin" valueType="num">
                                      <p:cBhvr additive="base">
                                        <p:cTn id="130" dur="500" fill="hold"/>
                                        <p:tgtEl>
                                          <p:spTgt spid="54"/>
                                        </p:tgtEl>
                                        <p:attrNameLst>
                                          <p:attrName>ppt_x</p:attrName>
                                        </p:attrNameLst>
                                      </p:cBhvr>
                                      <p:tavLst>
                                        <p:tav tm="0">
                                          <p:val>
                                            <p:strVal val="#ppt_x"/>
                                          </p:val>
                                        </p:tav>
                                        <p:tav tm="100000">
                                          <p:val>
                                            <p:strVal val="#ppt_x"/>
                                          </p:val>
                                        </p:tav>
                                      </p:tavLst>
                                    </p:anim>
                                    <p:anim calcmode="lin" valueType="num">
                                      <p:cBhvr additive="base">
                                        <p:cTn id="131" dur="500" fill="hold"/>
                                        <p:tgtEl>
                                          <p:spTgt spid="54"/>
                                        </p:tgtEl>
                                        <p:attrNameLst>
                                          <p:attrName>ppt_y</p:attrName>
                                        </p:attrNameLst>
                                      </p:cBhvr>
                                      <p:tavLst>
                                        <p:tav tm="0">
                                          <p:val>
                                            <p:strVal val="1+#ppt_h/2"/>
                                          </p:val>
                                        </p:tav>
                                        <p:tav tm="100000">
                                          <p:val>
                                            <p:strVal val="#ppt_y"/>
                                          </p:val>
                                        </p:tav>
                                      </p:tavLst>
                                    </p:anim>
                                  </p:childTnLst>
                                </p:cTn>
                              </p:par>
                              <p:par>
                                <p:cTn id="132" presetID="2" presetClass="entr" presetSubtype="12" fill="hold" grpId="0" nodeType="withEffect">
                                  <p:stCondLst>
                                    <p:cond delay="0"/>
                                  </p:stCondLst>
                                  <p:childTnLst>
                                    <p:set>
                                      <p:cBhvr>
                                        <p:cTn id="133" dur="1" fill="hold">
                                          <p:stCondLst>
                                            <p:cond delay="0"/>
                                          </p:stCondLst>
                                        </p:cTn>
                                        <p:tgtEl>
                                          <p:spTgt spid="55"/>
                                        </p:tgtEl>
                                        <p:attrNameLst>
                                          <p:attrName>style.visibility</p:attrName>
                                        </p:attrNameLst>
                                      </p:cBhvr>
                                      <p:to>
                                        <p:strVal val="visible"/>
                                      </p:to>
                                    </p:set>
                                    <p:anim calcmode="lin" valueType="num">
                                      <p:cBhvr additive="base">
                                        <p:cTn id="134" dur="500" fill="hold"/>
                                        <p:tgtEl>
                                          <p:spTgt spid="55"/>
                                        </p:tgtEl>
                                        <p:attrNameLst>
                                          <p:attrName>ppt_x</p:attrName>
                                        </p:attrNameLst>
                                      </p:cBhvr>
                                      <p:tavLst>
                                        <p:tav tm="0">
                                          <p:val>
                                            <p:strVal val="0-#ppt_w/2"/>
                                          </p:val>
                                        </p:tav>
                                        <p:tav tm="100000">
                                          <p:val>
                                            <p:strVal val="#ppt_x"/>
                                          </p:val>
                                        </p:tav>
                                      </p:tavLst>
                                    </p:anim>
                                    <p:anim calcmode="lin" valueType="num">
                                      <p:cBhvr additive="base">
                                        <p:cTn id="135" dur="500" fill="hold"/>
                                        <p:tgtEl>
                                          <p:spTgt spid="55"/>
                                        </p:tgtEl>
                                        <p:attrNameLst>
                                          <p:attrName>ppt_y</p:attrName>
                                        </p:attrNameLst>
                                      </p:cBhvr>
                                      <p:tavLst>
                                        <p:tav tm="0">
                                          <p:val>
                                            <p:strVal val="1+#ppt_h/2"/>
                                          </p:val>
                                        </p:tav>
                                        <p:tav tm="100000">
                                          <p:val>
                                            <p:strVal val="#ppt_y"/>
                                          </p:val>
                                        </p:tav>
                                      </p:tavLst>
                                    </p:anim>
                                  </p:childTnLst>
                                </p:cTn>
                              </p:par>
                              <p:par>
                                <p:cTn id="136" presetID="2" presetClass="entr" presetSubtype="4" fill="hold" grpId="0" nodeType="withEffect">
                                  <p:stCondLst>
                                    <p:cond delay="0"/>
                                  </p:stCondLst>
                                  <p:childTnLst>
                                    <p:set>
                                      <p:cBhvr>
                                        <p:cTn id="137" dur="1" fill="hold">
                                          <p:stCondLst>
                                            <p:cond delay="0"/>
                                          </p:stCondLst>
                                        </p:cTn>
                                        <p:tgtEl>
                                          <p:spTgt spid="56"/>
                                        </p:tgtEl>
                                        <p:attrNameLst>
                                          <p:attrName>style.visibility</p:attrName>
                                        </p:attrNameLst>
                                      </p:cBhvr>
                                      <p:to>
                                        <p:strVal val="visible"/>
                                      </p:to>
                                    </p:set>
                                    <p:anim calcmode="lin" valueType="num">
                                      <p:cBhvr additive="base">
                                        <p:cTn id="138" dur="500" fill="hold"/>
                                        <p:tgtEl>
                                          <p:spTgt spid="56"/>
                                        </p:tgtEl>
                                        <p:attrNameLst>
                                          <p:attrName>ppt_x</p:attrName>
                                        </p:attrNameLst>
                                      </p:cBhvr>
                                      <p:tavLst>
                                        <p:tav tm="0">
                                          <p:val>
                                            <p:strVal val="#ppt_x"/>
                                          </p:val>
                                        </p:tav>
                                        <p:tav tm="100000">
                                          <p:val>
                                            <p:strVal val="#ppt_x"/>
                                          </p:val>
                                        </p:tav>
                                      </p:tavLst>
                                    </p:anim>
                                    <p:anim calcmode="lin" valueType="num">
                                      <p:cBhvr additive="base">
                                        <p:cTn id="139" dur="500" fill="hold"/>
                                        <p:tgtEl>
                                          <p:spTgt spid="56"/>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0"/>
                                  </p:stCondLst>
                                  <p:childTnLst>
                                    <p:set>
                                      <p:cBhvr>
                                        <p:cTn id="141" dur="1" fill="hold">
                                          <p:stCondLst>
                                            <p:cond delay="0"/>
                                          </p:stCondLst>
                                        </p:cTn>
                                        <p:tgtEl>
                                          <p:spTgt spid="57"/>
                                        </p:tgtEl>
                                        <p:attrNameLst>
                                          <p:attrName>style.visibility</p:attrName>
                                        </p:attrNameLst>
                                      </p:cBhvr>
                                      <p:to>
                                        <p:strVal val="visible"/>
                                      </p:to>
                                    </p:set>
                                    <p:anim calcmode="lin" valueType="num">
                                      <p:cBhvr additive="base">
                                        <p:cTn id="142" dur="500" fill="hold"/>
                                        <p:tgtEl>
                                          <p:spTgt spid="57"/>
                                        </p:tgtEl>
                                        <p:attrNameLst>
                                          <p:attrName>ppt_x</p:attrName>
                                        </p:attrNameLst>
                                      </p:cBhvr>
                                      <p:tavLst>
                                        <p:tav tm="0">
                                          <p:val>
                                            <p:strVal val="#ppt_x"/>
                                          </p:val>
                                        </p:tav>
                                        <p:tav tm="100000">
                                          <p:val>
                                            <p:strVal val="#ppt_x"/>
                                          </p:val>
                                        </p:tav>
                                      </p:tavLst>
                                    </p:anim>
                                    <p:anim calcmode="lin" valueType="num">
                                      <p:cBhvr additive="base">
                                        <p:cTn id="143" dur="500" fill="hold"/>
                                        <p:tgtEl>
                                          <p:spTgt spid="57"/>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58"/>
                                        </p:tgtEl>
                                        <p:attrNameLst>
                                          <p:attrName>style.visibility</p:attrName>
                                        </p:attrNameLst>
                                      </p:cBhvr>
                                      <p:to>
                                        <p:strVal val="visible"/>
                                      </p:to>
                                    </p:set>
                                    <p:anim calcmode="lin" valueType="num">
                                      <p:cBhvr additive="base">
                                        <p:cTn id="146" dur="500" fill="hold"/>
                                        <p:tgtEl>
                                          <p:spTgt spid="58"/>
                                        </p:tgtEl>
                                        <p:attrNameLst>
                                          <p:attrName>ppt_x</p:attrName>
                                        </p:attrNameLst>
                                      </p:cBhvr>
                                      <p:tavLst>
                                        <p:tav tm="0">
                                          <p:val>
                                            <p:strVal val="#ppt_x"/>
                                          </p:val>
                                        </p:tav>
                                        <p:tav tm="100000">
                                          <p:val>
                                            <p:strVal val="#ppt_x"/>
                                          </p:val>
                                        </p:tav>
                                      </p:tavLst>
                                    </p:anim>
                                    <p:anim calcmode="lin" valueType="num">
                                      <p:cBhvr additive="base">
                                        <p:cTn id="147" dur="500" fill="hold"/>
                                        <p:tgtEl>
                                          <p:spTgt spid="58"/>
                                        </p:tgtEl>
                                        <p:attrNameLst>
                                          <p:attrName>ppt_y</p:attrName>
                                        </p:attrNameLst>
                                      </p:cBhvr>
                                      <p:tavLst>
                                        <p:tav tm="0">
                                          <p:val>
                                            <p:strVal val="1+#ppt_h/2"/>
                                          </p:val>
                                        </p:tav>
                                        <p:tav tm="100000">
                                          <p:val>
                                            <p:strVal val="#ppt_y"/>
                                          </p:val>
                                        </p:tav>
                                      </p:tavLst>
                                    </p:anim>
                                  </p:childTnLst>
                                </p:cTn>
                              </p:par>
                              <p:par>
                                <p:cTn id="148" presetID="2" presetClass="entr" presetSubtype="8" fill="hold" nodeType="withEffect">
                                  <p:stCondLst>
                                    <p:cond delay="0"/>
                                  </p:stCondLst>
                                  <p:childTnLst>
                                    <p:set>
                                      <p:cBhvr>
                                        <p:cTn id="149" dur="1" fill="hold">
                                          <p:stCondLst>
                                            <p:cond delay="0"/>
                                          </p:stCondLst>
                                        </p:cTn>
                                        <p:tgtEl>
                                          <p:spTgt spid="59"/>
                                        </p:tgtEl>
                                        <p:attrNameLst>
                                          <p:attrName>style.visibility</p:attrName>
                                        </p:attrNameLst>
                                      </p:cBhvr>
                                      <p:to>
                                        <p:strVal val="visible"/>
                                      </p:to>
                                    </p:set>
                                    <p:anim calcmode="lin" valueType="num">
                                      <p:cBhvr additive="base">
                                        <p:cTn id="150" dur="500" fill="hold"/>
                                        <p:tgtEl>
                                          <p:spTgt spid="59"/>
                                        </p:tgtEl>
                                        <p:attrNameLst>
                                          <p:attrName>ppt_x</p:attrName>
                                        </p:attrNameLst>
                                      </p:cBhvr>
                                      <p:tavLst>
                                        <p:tav tm="0">
                                          <p:val>
                                            <p:strVal val="0-#ppt_w/2"/>
                                          </p:val>
                                        </p:tav>
                                        <p:tav tm="100000">
                                          <p:val>
                                            <p:strVal val="#ppt_x"/>
                                          </p:val>
                                        </p:tav>
                                      </p:tavLst>
                                    </p:anim>
                                    <p:anim calcmode="lin" valueType="num">
                                      <p:cBhvr additive="base">
                                        <p:cTn id="151" dur="500" fill="hold"/>
                                        <p:tgtEl>
                                          <p:spTgt spid="59"/>
                                        </p:tgtEl>
                                        <p:attrNameLst>
                                          <p:attrName>ppt_y</p:attrName>
                                        </p:attrNameLst>
                                      </p:cBhvr>
                                      <p:tavLst>
                                        <p:tav tm="0">
                                          <p:val>
                                            <p:strVal val="#ppt_y"/>
                                          </p:val>
                                        </p:tav>
                                        <p:tav tm="100000">
                                          <p:val>
                                            <p:strVal val="#ppt_y"/>
                                          </p:val>
                                        </p:tav>
                                      </p:tavLst>
                                    </p:anim>
                                  </p:childTnLst>
                                </p:cTn>
                              </p:par>
                              <p:par>
                                <p:cTn id="152" presetID="2" presetClass="entr" presetSubtype="4" fill="hold" grpId="0" nodeType="withEffect">
                                  <p:stCondLst>
                                    <p:cond delay="0"/>
                                  </p:stCondLst>
                                  <p:childTnLst>
                                    <p:set>
                                      <p:cBhvr>
                                        <p:cTn id="153" dur="1" fill="hold">
                                          <p:stCondLst>
                                            <p:cond delay="0"/>
                                          </p:stCondLst>
                                        </p:cTn>
                                        <p:tgtEl>
                                          <p:spTgt spid="62"/>
                                        </p:tgtEl>
                                        <p:attrNameLst>
                                          <p:attrName>style.visibility</p:attrName>
                                        </p:attrNameLst>
                                      </p:cBhvr>
                                      <p:to>
                                        <p:strVal val="visible"/>
                                      </p:to>
                                    </p:set>
                                    <p:anim calcmode="lin" valueType="num">
                                      <p:cBhvr additive="base">
                                        <p:cTn id="154" dur="500" fill="hold"/>
                                        <p:tgtEl>
                                          <p:spTgt spid="62"/>
                                        </p:tgtEl>
                                        <p:attrNameLst>
                                          <p:attrName>ppt_x</p:attrName>
                                        </p:attrNameLst>
                                      </p:cBhvr>
                                      <p:tavLst>
                                        <p:tav tm="0">
                                          <p:val>
                                            <p:strVal val="#ppt_x"/>
                                          </p:val>
                                        </p:tav>
                                        <p:tav tm="100000">
                                          <p:val>
                                            <p:strVal val="#ppt_x"/>
                                          </p:val>
                                        </p:tav>
                                      </p:tavLst>
                                    </p:anim>
                                    <p:anim calcmode="lin" valueType="num">
                                      <p:cBhvr additive="base">
                                        <p:cTn id="155" dur="500" fill="hold"/>
                                        <p:tgtEl>
                                          <p:spTgt spid="62"/>
                                        </p:tgtEl>
                                        <p:attrNameLst>
                                          <p:attrName>ppt_y</p:attrName>
                                        </p:attrNameLst>
                                      </p:cBhvr>
                                      <p:tavLst>
                                        <p:tav tm="0">
                                          <p:val>
                                            <p:strVal val="1+#ppt_h/2"/>
                                          </p:val>
                                        </p:tav>
                                        <p:tav tm="100000">
                                          <p:val>
                                            <p:strVal val="#ppt_y"/>
                                          </p:val>
                                        </p:tav>
                                      </p:tavLst>
                                    </p:anim>
                                  </p:childTnLst>
                                </p:cTn>
                              </p:par>
                              <p:par>
                                <p:cTn id="156" presetID="2" presetClass="entr" presetSubtype="4" fill="hold" grpId="0" nodeType="withEffect">
                                  <p:stCondLst>
                                    <p:cond delay="0"/>
                                  </p:stCondLst>
                                  <p:childTnLst>
                                    <p:set>
                                      <p:cBhvr>
                                        <p:cTn id="157" dur="1" fill="hold">
                                          <p:stCondLst>
                                            <p:cond delay="0"/>
                                          </p:stCondLst>
                                        </p:cTn>
                                        <p:tgtEl>
                                          <p:spTgt spid="63"/>
                                        </p:tgtEl>
                                        <p:attrNameLst>
                                          <p:attrName>style.visibility</p:attrName>
                                        </p:attrNameLst>
                                      </p:cBhvr>
                                      <p:to>
                                        <p:strVal val="visible"/>
                                      </p:to>
                                    </p:set>
                                    <p:anim calcmode="lin" valueType="num">
                                      <p:cBhvr additive="base">
                                        <p:cTn id="158" dur="500" fill="hold"/>
                                        <p:tgtEl>
                                          <p:spTgt spid="63"/>
                                        </p:tgtEl>
                                        <p:attrNameLst>
                                          <p:attrName>ppt_x</p:attrName>
                                        </p:attrNameLst>
                                      </p:cBhvr>
                                      <p:tavLst>
                                        <p:tav tm="0">
                                          <p:val>
                                            <p:strVal val="#ppt_x"/>
                                          </p:val>
                                        </p:tav>
                                        <p:tav tm="100000">
                                          <p:val>
                                            <p:strVal val="#ppt_x"/>
                                          </p:val>
                                        </p:tav>
                                      </p:tavLst>
                                    </p:anim>
                                    <p:anim calcmode="lin" valueType="num">
                                      <p:cBhvr additive="base">
                                        <p:cTn id="159" dur="500" fill="hold"/>
                                        <p:tgtEl>
                                          <p:spTgt spid="63"/>
                                        </p:tgtEl>
                                        <p:attrNameLst>
                                          <p:attrName>ppt_y</p:attrName>
                                        </p:attrNameLst>
                                      </p:cBhvr>
                                      <p:tavLst>
                                        <p:tav tm="0">
                                          <p:val>
                                            <p:strVal val="1+#ppt_h/2"/>
                                          </p:val>
                                        </p:tav>
                                        <p:tav tm="100000">
                                          <p:val>
                                            <p:strVal val="#ppt_y"/>
                                          </p:val>
                                        </p:tav>
                                      </p:tavLst>
                                    </p:anim>
                                  </p:childTnLst>
                                </p:cTn>
                              </p:par>
                              <p:par>
                                <p:cTn id="160" presetID="2" presetClass="entr" presetSubtype="4" fill="hold" grpId="0" nodeType="withEffect">
                                  <p:stCondLst>
                                    <p:cond delay="0"/>
                                  </p:stCondLst>
                                  <p:childTnLst>
                                    <p:set>
                                      <p:cBhvr>
                                        <p:cTn id="161" dur="1" fill="hold">
                                          <p:stCondLst>
                                            <p:cond delay="0"/>
                                          </p:stCondLst>
                                        </p:cTn>
                                        <p:tgtEl>
                                          <p:spTgt spid="64"/>
                                        </p:tgtEl>
                                        <p:attrNameLst>
                                          <p:attrName>style.visibility</p:attrName>
                                        </p:attrNameLst>
                                      </p:cBhvr>
                                      <p:to>
                                        <p:strVal val="visible"/>
                                      </p:to>
                                    </p:set>
                                    <p:anim calcmode="lin" valueType="num">
                                      <p:cBhvr additive="base">
                                        <p:cTn id="162" dur="500" fill="hold"/>
                                        <p:tgtEl>
                                          <p:spTgt spid="64"/>
                                        </p:tgtEl>
                                        <p:attrNameLst>
                                          <p:attrName>ppt_x</p:attrName>
                                        </p:attrNameLst>
                                      </p:cBhvr>
                                      <p:tavLst>
                                        <p:tav tm="0">
                                          <p:val>
                                            <p:strVal val="#ppt_x"/>
                                          </p:val>
                                        </p:tav>
                                        <p:tav tm="100000">
                                          <p:val>
                                            <p:strVal val="#ppt_x"/>
                                          </p:val>
                                        </p:tav>
                                      </p:tavLst>
                                    </p:anim>
                                    <p:anim calcmode="lin" valueType="num">
                                      <p:cBhvr additive="base">
                                        <p:cTn id="163" dur="500" fill="hold"/>
                                        <p:tgtEl>
                                          <p:spTgt spid="64"/>
                                        </p:tgtEl>
                                        <p:attrNameLst>
                                          <p:attrName>ppt_y</p:attrName>
                                        </p:attrNameLst>
                                      </p:cBhvr>
                                      <p:tavLst>
                                        <p:tav tm="0">
                                          <p:val>
                                            <p:strVal val="1+#ppt_h/2"/>
                                          </p:val>
                                        </p:tav>
                                        <p:tav tm="100000">
                                          <p:val>
                                            <p:strVal val="#ppt_y"/>
                                          </p:val>
                                        </p:tav>
                                      </p:tavLst>
                                    </p:anim>
                                  </p:childTnLst>
                                </p:cTn>
                              </p:par>
                              <p:par>
                                <p:cTn id="164" presetID="2" presetClass="entr" presetSubtype="4" fill="hold" grpId="0" nodeType="withEffect">
                                  <p:stCondLst>
                                    <p:cond delay="0"/>
                                  </p:stCondLst>
                                  <p:childTnLst>
                                    <p:set>
                                      <p:cBhvr>
                                        <p:cTn id="165" dur="1" fill="hold">
                                          <p:stCondLst>
                                            <p:cond delay="0"/>
                                          </p:stCondLst>
                                        </p:cTn>
                                        <p:tgtEl>
                                          <p:spTgt spid="65"/>
                                        </p:tgtEl>
                                        <p:attrNameLst>
                                          <p:attrName>style.visibility</p:attrName>
                                        </p:attrNameLst>
                                      </p:cBhvr>
                                      <p:to>
                                        <p:strVal val="visible"/>
                                      </p:to>
                                    </p:set>
                                    <p:anim calcmode="lin" valueType="num">
                                      <p:cBhvr additive="base">
                                        <p:cTn id="166" dur="500" fill="hold"/>
                                        <p:tgtEl>
                                          <p:spTgt spid="65"/>
                                        </p:tgtEl>
                                        <p:attrNameLst>
                                          <p:attrName>ppt_x</p:attrName>
                                        </p:attrNameLst>
                                      </p:cBhvr>
                                      <p:tavLst>
                                        <p:tav tm="0">
                                          <p:val>
                                            <p:strVal val="#ppt_x"/>
                                          </p:val>
                                        </p:tav>
                                        <p:tav tm="100000">
                                          <p:val>
                                            <p:strVal val="#ppt_x"/>
                                          </p:val>
                                        </p:tav>
                                      </p:tavLst>
                                    </p:anim>
                                    <p:anim calcmode="lin" valueType="num">
                                      <p:cBhvr additive="base">
                                        <p:cTn id="167" dur="500" fill="hold"/>
                                        <p:tgtEl>
                                          <p:spTgt spid="65"/>
                                        </p:tgtEl>
                                        <p:attrNameLst>
                                          <p:attrName>ppt_y</p:attrName>
                                        </p:attrNameLst>
                                      </p:cBhvr>
                                      <p:tavLst>
                                        <p:tav tm="0">
                                          <p:val>
                                            <p:strVal val="1+#ppt_h/2"/>
                                          </p:val>
                                        </p:tav>
                                        <p:tav tm="100000">
                                          <p:val>
                                            <p:strVal val="#ppt_y"/>
                                          </p:val>
                                        </p:tav>
                                      </p:tavLst>
                                    </p:anim>
                                  </p:childTnLst>
                                </p:cTn>
                              </p:par>
                              <p:par>
                                <p:cTn id="168" presetID="2" presetClass="entr" presetSubtype="4" fill="hold" grpId="0" nodeType="withEffect">
                                  <p:stCondLst>
                                    <p:cond delay="0"/>
                                  </p:stCondLst>
                                  <p:childTnLst>
                                    <p:set>
                                      <p:cBhvr>
                                        <p:cTn id="169" dur="1" fill="hold">
                                          <p:stCondLst>
                                            <p:cond delay="0"/>
                                          </p:stCondLst>
                                        </p:cTn>
                                        <p:tgtEl>
                                          <p:spTgt spid="66"/>
                                        </p:tgtEl>
                                        <p:attrNameLst>
                                          <p:attrName>style.visibility</p:attrName>
                                        </p:attrNameLst>
                                      </p:cBhvr>
                                      <p:to>
                                        <p:strVal val="visible"/>
                                      </p:to>
                                    </p:set>
                                    <p:anim calcmode="lin" valueType="num">
                                      <p:cBhvr additive="base">
                                        <p:cTn id="170" dur="500" fill="hold"/>
                                        <p:tgtEl>
                                          <p:spTgt spid="66"/>
                                        </p:tgtEl>
                                        <p:attrNameLst>
                                          <p:attrName>ppt_x</p:attrName>
                                        </p:attrNameLst>
                                      </p:cBhvr>
                                      <p:tavLst>
                                        <p:tav tm="0">
                                          <p:val>
                                            <p:strVal val="#ppt_x"/>
                                          </p:val>
                                        </p:tav>
                                        <p:tav tm="100000">
                                          <p:val>
                                            <p:strVal val="#ppt_x"/>
                                          </p:val>
                                        </p:tav>
                                      </p:tavLst>
                                    </p:anim>
                                    <p:anim calcmode="lin" valueType="num">
                                      <p:cBhvr additive="base">
                                        <p:cTn id="171" dur="500" fill="hold"/>
                                        <p:tgtEl>
                                          <p:spTgt spid="66"/>
                                        </p:tgtEl>
                                        <p:attrNameLst>
                                          <p:attrName>ppt_y</p:attrName>
                                        </p:attrNameLst>
                                      </p:cBhvr>
                                      <p:tavLst>
                                        <p:tav tm="0">
                                          <p:val>
                                            <p:strVal val="1+#ppt_h/2"/>
                                          </p:val>
                                        </p:tav>
                                        <p:tav tm="100000">
                                          <p:val>
                                            <p:strVal val="#ppt_y"/>
                                          </p:val>
                                        </p:tav>
                                      </p:tavLst>
                                    </p:anim>
                                  </p:childTnLst>
                                </p:cTn>
                              </p:par>
                              <p:par>
                                <p:cTn id="172" presetID="2" presetClass="entr" presetSubtype="8" fill="hold" grpId="0" nodeType="withEffect">
                                  <p:stCondLst>
                                    <p:cond delay="0"/>
                                  </p:stCondLst>
                                  <p:childTnLst>
                                    <p:set>
                                      <p:cBhvr>
                                        <p:cTn id="173" dur="1" fill="hold">
                                          <p:stCondLst>
                                            <p:cond delay="0"/>
                                          </p:stCondLst>
                                        </p:cTn>
                                        <p:tgtEl>
                                          <p:spTgt spid="67"/>
                                        </p:tgtEl>
                                        <p:attrNameLst>
                                          <p:attrName>style.visibility</p:attrName>
                                        </p:attrNameLst>
                                      </p:cBhvr>
                                      <p:to>
                                        <p:strVal val="visible"/>
                                      </p:to>
                                    </p:set>
                                    <p:anim calcmode="lin" valueType="num">
                                      <p:cBhvr additive="base">
                                        <p:cTn id="174" dur="500" fill="hold"/>
                                        <p:tgtEl>
                                          <p:spTgt spid="67"/>
                                        </p:tgtEl>
                                        <p:attrNameLst>
                                          <p:attrName>ppt_x</p:attrName>
                                        </p:attrNameLst>
                                      </p:cBhvr>
                                      <p:tavLst>
                                        <p:tav tm="0">
                                          <p:val>
                                            <p:strVal val="0-#ppt_w/2"/>
                                          </p:val>
                                        </p:tav>
                                        <p:tav tm="100000">
                                          <p:val>
                                            <p:strVal val="#ppt_x"/>
                                          </p:val>
                                        </p:tav>
                                      </p:tavLst>
                                    </p:anim>
                                    <p:anim calcmode="lin" valueType="num">
                                      <p:cBhvr additive="base">
                                        <p:cTn id="175" dur="500" fill="hold"/>
                                        <p:tgtEl>
                                          <p:spTgt spid="67"/>
                                        </p:tgtEl>
                                        <p:attrNameLst>
                                          <p:attrName>ppt_y</p:attrName>
                                        </p:attrNameLst>
                                      </p:cBhvr>
                                      <p:tavLst>
                                        <p:tav tm="0">
                                          <p:val>
                                            <p:strVal val="#ppt_y"/>
                                          </p:val>
                                        </p:tav>
                                        <p:tav tm="100000">
                                          <p:val>
                                            <p:strVal val="#ppt_y"/>
                                          </p:val>
                                        </p:tav>
                                      </p:tavLst>
                                    </p:anim>
                                  </p:childTnLst>
                                </p:cTn>
                              </p:par>
                              <p:par>
                                <p:cTn id="176" presetID="2" presetClass="entr" presetSubtype="4" fill="hold" grpId="0" nodeType="withEffect">
                                  <p:stCondLst>
                                    <p:cond delay="0"/>
                                  </p:stCondLst>
                                  <p:childTnLst>
                                    <p:set>
                                      <p:cBhvr>
                                        <p:cTn id="177" dur="1" fill="hold">
                                          <p:stCondLst>
                                            <p:cond delay="0"/>
                                          </p:stCondLst>
                                        </p:cTn>
                                        <p:tgtEl>
                                          <p:spTgt spid="68"/>
                                        </p:tgtEl>
                                        <p:attrNameLst>
                                          <p:attrName>style.visibility</p:attrName>
                                        </p:attrNameLst>
                                      </p:cBhvr>
                                      <p:to>
                                        <p:strVal val="visible"/>
                                      </p:to>
                                    </p:set>
                                    <p:anim calcmode="lin" valueType="num">
                                      <p:cBhvr additive="base">
                                        <p:cTn id="178" dur="500" fill="hold"/>
                                        <p:tgtEl>
                                          <p:spTgt spid="68"/>
                                        </p:tgtEl>
                                        <p:attrNameLst>
                                          <p:attrName>ppt_x</p:attrName>
                                        </p:attrNameLst>
                                      </p:cBhvr>
                                      <p:tavLst>
                                        <p:tav tm="0">
                                          <p:val>
                                            <p:strVal val="#ppt_x"/>
                                          </p:val>
                                        </p:tav>
                                        <p:tav tm="100000">
                                          <p:val>
                                            <p:strVal val="#ppt_x"/>
                                          </p:val>
                                        </p:tav>
                                      </p:tavLst>
                                    </p:anim>
                                    <p:anim calcmode="lin" valueType="num">
                                      <p:cBhvr additive="base">
                                        <p:cTn id="179" dur="500" fill="hold"/>
                                        <p:tgtEl>
                                          <p:spTgt spid="68"/>
                                        </p:tgtEl>
                                        <p:attrNameLst>
                                          <p:attrName>ppt_y</p:attrName>
                                        </p:attrNameLst>
                                      </p:cBhvr>
                                      <p:tavLst>
                                        <p:tav tm="0">
                                          <p:val>
                                            <p:strVal val="1+#ppt_h/2"/>
                                          </p:val>
                                        </p:tav>
                                        <p:tav tm="100000">
                                          <p:val>
                                            <p:strVal val="#ppt_y"/>
                                          </p:val>
                                        </p:tav>
                                      </p:tavLst>
                                    </p:anim>
                                  </p:childTnLst>
                                </p:cTn>
                              </p:par>
                              <p:par>
                                <p:cTn id="180" presetID="2" presetClass="entr" presetSubtype="4" fill="hold" grpId="0" nodeType="withEffect">
                                  <p:stCondLst>
                                    <p:cond delay="0"/>
                                  </p:stCondLst>
                                  <p:childTnLst>
                                    <p:set>
                                      <p:cBhvr>
                                        <p:cTn id="181" dur="1" fill="hold">
                                          <p:stCondLst>
                                            <p:cond delay="0"/>
                                          </p:stCondLst>
                                        </p:cTn>
                                        <p:tgtEl>
                                          <p:spTgt spid="69"/>
                                        </p:tgtEl>
                                        <p:attrNameLst>
                                          <p:attrName>style.visibility</p:attrName>
                                        </p:attrNameLst>
                                      </p:cBhvr>
                                      <p:to>
                                        <p:strVal val="visible"/>
                                      </p:to>
                                    </p:set>
                                    <p:anim calcmode="lin" valueType="num">
                                      <p:cBhvr additive="base">
                                        <p:cTn id="182" dur="500" fill="hold"/>
                                        <p:tgtEl>
                                          <p:spTgt spid="69"/>
                                        </p:tgtEl>
                                        <p:attrNameLst>
                                          <p:attrName>ppt_x</p:attrName>
                                        </p:attrNameLst>
                                      </p:cBhvr>
                                      <p:tavLst>
                                        <p:tav tm="0">
                                          <p:val>
                                            <p:strVal val="#ppt_x"/>
                                          </p:val>
                                        </p:tav>
                                        <p:tav tm="100000">
                                          <p:val>
                                            <p:strVal val="#ppt_x"/>
                                          </p:val>
                                        </p:tav>
                                      </p:tavLst>
                                    </p:anim>
                                    <p:anim calcmode="lin" valueType="num">
                                      <p:cBhvr additive="base">
                                        <p:cTn id="183" dur="500" fill="hold"/>
                                        <p:tgtEl>
                                          <p:spTgt spid="69"/>
                                        </p:tgtEl>
                                        <p:attrNameLst>
                                          <p:attrName>ppt_y</p:attrName>
                                        </p:attrNameLst>
                                      </p:cBhvr>
                                      <p:tavLst>
                                        <p:tav tm="0">
                                          <p:val>
                                            <p:strVal val="1+#ppt_h/2"/>
                                          </p:val>
                                        </p:tav>
                                        <p:tav tm="100000">
                                          <p:val>
                                            <p:strVal val="#ppt_y"/>
                                          </p:val>
                                        </p:tav>
                                      </p:tavLst>
                                    </p:anim>
                                  </p:childTnLst>
                                </p:cTn>
                              </p:par>
                              <p:par>
                                <p:cTn id="184" presetID="2" presetClass="entr" presetSubtype="4" fill="hold" grpId="0" nodeType="withEffect">
                                  <p:stCondLst>
                                    <p:cond delay="0"/>
                                  </p:stCondLst>
                                  <p:childTnLst>
                                    <p:set>
                                      <p:cBhvr>
                                        <p:cTn id="185" dur="1" fill="hold">
                                          <p:stCondLst>
                                            <p:cond delay="0"/>
                                          </p:stCondLst>
                                        </p:cTn>
                                        <p:tgtEl>
                                          <p:spTgt spid="70"/>
                                        </p:tgtEl>
                                        <p:attrNameLst>
                                          <p:attrName>style.visibility</p:attrName>
                                        </p:attrNameLst>
                                      </p:cBhvr>
                                      <p:to>
                                        <p:strVal val="visible"/>
                                      </p:to>
                                    </p:set>
                                    <p:anim calcmode="lin" valueType="num">
                                      <p:cBhvr additive="base">
                                        <p:cTn id="186" dur="500" fill="hold"/>
                                        <p:tgtEl>
                                          <p:spTgt spid="70"/>
                                        </p:tgtEl>
                                        <p:attrNameLst>
                                          <p:attrName>ppt_x</p:attrName>
                                        </p:attrNameLst>
                                      </p:cBhvr>
                                      <p:tavLst>
                                        <p:tav tm="0">
                                          <p:val>
                                            <p:strVal val="#ppt_x"/>
                                          </p:val>
                                        </p:tav>
                                        <p:tav tm="100000">
                                          <p:val>
                                            <p:strVal val="#ppt_x"/>
                                          </p:val>
                                        </p:tav>
                                      </p:tavLst>
                                    </p:anim>
                                    <p:anim calcmode="lin" valueType="num">
                                      <p:cBhvr additive="base">
                                        <p:cTn id="187" dur="500" fill="hold"/>
                                        <p:tgtEl>
                                          <p:spTgt spid="70"/>
                                        </p:tgtEl>
                                        <p:attrNameLst>
                                          <p:attrName>ppt_y</p:attrName>
                                        </p:attrNameLst>
                                      </p:cBhvr>
                                      <p:tavLst>
                                        <p:tav tm="0">
                                          <p:val>
                                            <p:strVal val="1+#ppt_h/2"/>
                                          </p:val>
                                        </p:tav>
                                        <p:tav tm="100000">
                                          <p:val>
                                            <p:strVal val="#ppt_y"/>
                                          </p:val>
                                        </p:tav>
                                      </p:tavLst>
                                    </p:anim>
                                  </p:childTnLst>
                                </p:cTn>
                              </p:par>
                              <p:par>
                                <p:cTn id="188" presetID="2" presetClass="entr" presetSubtype="4" fill="hold" grpId="0" nodeType="withEffect">
                                  <p:stCondLst>
                                    <p:cond delay="0"/>
                                  </p:stCondLst>
                                  <p:childTnLst>
                                    <p:set>
                                      <p:cBhvr>
                                        <p:cTn id="189" dur="1" fill="hold">
                                          <p:stCondLst>
                                            <p:cond delay="0"/>
                                          </p:stCondLst>
                                        </p:cTn>
                                        <p:tgtEl>
                                          <p:spTgt spid="71"/>
                                        </p:tgtEl>
                                        <p:attrNameLst>
                                          <p:attrName>style.visibility</p:attrName>
                                        </p:attrNameLst>
                                      </p:cBhvr>
                                      <p:to>
                                        <p:strVal val="visible"/>
                                      </p:to>
                                    </p:set>
                                    <p:anim calcmode="lin" valueType="num">
                                      <p:cBhvr additive="base">
                                        <p:cTn id="190" dur="500" fill="hold"/>
                                        <p:tgtEl>
                                          <p:spTgt spid="71"/>
                                        </p:tgtEl>
                                        <p:attrNameLst>
                                          <p:attrName>ppt_x</p:attrName>
                                        </p:attrNameLst>
                                      </p:cBhvr>
                                      <p:tavLst>
                                        <p:tav tm="0">
                                          <p:val>
                                            <p:strVal val="#ppt_x"/>
                                          </p:val>
                                        </p:tav>
                                        <p:tav tm="100000">
                                          <p:val>
                                            <p:strVal val="#ppt_x"/>
                                          </p:val>
                                        </p:tav>
                                      </p:tavLst>
                                    </p:anim>
                                    <p:anim calcmode="lin" valueType="num">
                                      <p:cBhvr additive="base">
                                        <p:cTn id="191" dur="500" fill="hold"/>
                                        <p:tgtEl>
                                          <p:spTgt spid="71"/>
                                        </p:tgtEl>
                                        <p:attrNameLst>
                                          <p:attrName>ppt_y</p:attrName>
                                        </p:attrNameLst>
                                      </p:cBhvr>
                                      <p:tavLst>
                                        <p:tav tm="0">
                                          <p:val>
                                            <p:strVal val="1+#ppt_h/2"/>
                                          </p:val>
                                        </p:tav>
                                        <p:tav tm="100000">
                                          <p:val>
                                            <p:strVal val="#ppt_y"/>
                                          </p:val>
                                        </p:tav>
                                      </p:tavLst>
                                    </p:anim>
                                  </p:childTnLst>
                                </p:cTn>
                              </p:par>
                              <p:par>
                                <p:cTn id="192" presetID="2" presetClass="entr" presetSubtype="4" fill="hold" grpId="0" nodeType="withEffect">
                                  <p:stCondLst>
                                    <p:cond delay="0"/>
                                  </p:stCondLst>
                                  <p:childTnLst>
                                    <p:set>
                                      <p:cBhvr>
                                        <p:cTn id="193" dur="1" fill="hold">
                                          <p:stCondLst>
                                            <p:cond delay="0"/>
                                          </p:stCondLst>
                                        </p:cTn>
                                        <p:tgtEl>
                                          <p:spTgt spid="72"/>
                                        </p:tgtEl>
                                        <p:attrNameLst>
                                          <p:attrName>style.visibility</p:attrName>
                                        </p:attrNameLst>
                                      </p:cBhvr>
                                      <p:to>
                                        <p:strVal val="visible"/>
                                      </p:to>
                                    </p:set>
                                    <p:anim calcmode="lin" valueType="num">
                                      <p:cBhvr additive="base">
                                        <p:cTn id="194" dur="500" fill="hold"/>
                                        <p:tgtEl>
                                          <p:spTgt spid="72"/>
                                        </p:tgtEl>
                                        <p:attrNameLst>
                                          <p:attrName>ppt_x</p:attrName>
                                        </p:attrNameLst>
                                      </p:cBhvr>
                                      <p:tavLst>
                                        <p:tav tm="0">
                                          <p:val>
                                            <p:strVal val="#ppt_x"/>
                                          </p:val>
                                        </p:tav>
                                        <p:tav tm="100000">
                                          <p:val>
                                            <p:strVal val="#ppt_x"/>
                                          </p:val>
                                        </p:tav>
                                      </p:tavLst>
                                    </p:anim>
                                    <p:anim calcmode="lin" valueType="num">
                                      <p:cBhvr additive="base">
                                        <p:cTn id="195" dur="500" fill="hold"/>
                                        <p:tgtEl>
                                          <p:spTgt spid="72"/>
                                        </p:tgtEl>
                                        <p:attrNameLst>
                                          <p:attrName>ppt_y</p:attrName>
                                        </p:attrNameLst>
                                      </p:cBhvr>
                                      <p:tavLst>
                                        <p:tav tm="0">
                                          <p:val>
                                            <p:strVal val="1+#ppt_h/2"/>
                                          </p:val>
                                        </p:tav>
                                        <p:tav tm="100000">
                                          <p:val>
                                            <p:strVal val="#ppt_y"/>
                                          </p:val>
                                        </p:tav>
                                      </p:tavLst>
                                    </p:anim>
                                  </p:childTnLst>
                                </p:cTn>
                              </p:par>
                              <p:par>
                                <p:cTn id="196" presetID="2" presetClass="entr" presetSubtype="4" fill="hold" grpId="0" nodeType="withEffect">
                                  <p:stCondLst>
                                    <p:cond delay="0"/>
                                  </p:stCondLst>
                                  <p:childTnLst>
                                    <p:set>
                                      <p:cBhvr>
                                        <p:cTn id="197" dur="1" fill="hold">
                                          <p:stCondLst>
                                            <p:cond delay="0"/>
                                          </p:stCondLst>
                                        </p:cTn>
                                        <p:tgtEl>
                                          <p:spTgt spid="73"/>
                                        </p:tgtEl>
                                        <p:attrNameLst>
                                          <p:attrName>style.visibility</p:attrName>
                                        </p:attrNameLst>
                                      </p:cBhvr>
                                      <p:to>
                                        <p:strVal val="visible"/>
                                      </p:to>
                                    </p:set>
                                    <p:anim calcmode="lin" valueType="num">
                                      <p:cBhvr additive="base">
                                        <p:cTn id="198" dur="500" fill="hold"/>
                                        <p:tgtEl>
                                          <p:spTgt spid="73"/>
                                        </p:tgtEl>
                                        <p:attrNameLst>
                                          <p:attrName>ppt_x</p:attrName>
                                        </p:attrNameLst>
                                      </p:cBhvr>
                                      <p:tavLst>
                                        <p:tav tm="0">
                                          <p:val>
                                            <p:strVal val="#ppt_x"/>
                                          </p:val>
                                        </p:tav>
                                        <p:tav tm="100000">
                                          <p:val>
                                            <p:strVal val="#ppt_x"/>
                                          </p:val>
                                        </p:tav>
                                      </p:tavLst>
                                    </p:anim>
                                    <p:anim calcmode="lin" valueType="num">
                                      <p:cBhvr additive="base">
                                        <p:cTn id="199" dur="500" fill="hold"/>
                                        <p:tgtEl>
                                          <p:spTgt spid="73"/>
                                        </p:tgtEl>
                                        <p:attrNameLst>
                                          <p:attrName>ppt_y</p:attrName>
                                        </p:attrNameLst>
                                      </p:cBhvr>
                                      <p:tavLst>
                                        <p:tav tm="0">
                                          <p:val>
                                            <p:strVal val="1+#ppt_h/2"/>
                                          </p:val>
                                        </p:tav>
                                        <p:tav tm="100000">
                                          <p:val>
                                            <p:strVal val="#ppt_y"/>
                                          </p:val>
                                        </p:tav>
                                      </p:tavLst>
                                    </p:anim>
                                  </p:childTnLst>
                                </p:cTn>
                              </p:par>
                              <p:par>
                                <p:cTn id="200" presetID="2" presetClass="entr" presetSubtype="4" fill="hold" grpId="0" nodeType="withEffect">
                                  <p:stCondLst>
                                    <p:cond delay="0"/>
                                  </p:stCondLst>
                                  <p:childTnLst>
                                    <p:set>
                                      <p:cBhvr>
                                        <p:cTn id="201" dur="1" fill="hold">
                                          <p:stCondLst>
                                            <p:cond delay="0"/>
                                          </p:stCondLst>
                                        </p:cTn>
                                        <p:tgtEl>
                                          <p:spTgt spid="74"/>
                                        </p:tgtEl>
                                        <p:attrNameLst>
                                          <p:attrName>style.visibility</p:attrName>
                                        </p:attrNameLst>
                                      </p:cBhvr>
                                      <p:to>
                                        <p:strVal val="visible"/>
                                      </p:to>
                                    </p:set>
                                    <p:anim calcmode="lin" valueType="num">
                                      <p:cBhvr additive="base">
                                        <p:cTn id="202" dur="500" fill="hold"/>
                                        <p:tgtEl>
                                          <p:spTgt spid="74"/>
                                        </p:tgtEl>
                                        <p:attrNameLst>
                                          <p:attrName>ppt_x</p:attrName>
                                        </p:attrNameLst>
                                      </p:cBhvr>
                                      <p:tavLst>
                                        <p:tav tm="0">
                                          <p:val>
                                            <p:strVal val="#ppt_x"/>
                                          </p:val>
                                        </p:tav>
                                        <p:tav tm="100000">
                                          <p:val>
                                            <p:strVal val="#ppt_x"/>
                                          </p:val>
                                        </p:tav>
                                      </p:tavLst>
                                    </p:anim>
                                    <p:anim calcmode="lin" valueType="num">
                                      <p:cBhvr additive="base">
                                        <p:cTn id="203" dur="500" fill="hold"/>
                                        <p:tgtEl>
                                          <p:spTgt spid="74"/>
                                        </p:tgtEl>
                                        <p:attrNameLst>
                                          <p:attrName>ppt_y</p:attrName>
                                        </p:attrNameLst>
                                      </p:cBhvr>
                                      <p:tavLst>
                                        <p:tav tm="0">
                                          <p:val>
                                            <p:strVal val="1+#ppt_h/2"/>
                                          </p:val>
                                        </p:tav>
                                        <p:tav tm="100000">
                                          <p:val>
                                            <p:strVal val="#ppt_y"/>
                                          </p:val>
                                        </p:tav>
                                      </p:tavLst>
                                    </p:anim>
                                  </p:childTnLst>
                                </p:cTn>
                              </p:par>
                              <p:par>
                                <p:cTn id="204" presetID="2" presetClass="entr" presetSubtype="4" fill="hold" grpId="0" nodeType="withEffect">
                                  <p:stCondLst>
                                    <p:cond delay="0"/>
                                  </p:stCondLst>
                                  <p:childTnLst>
                                    <p:set>
                                      <p:cBhvr>
                                        <p:cTn id="205" dur="1" fill="hold">
                                          <p:stCondLst>
                                            <p:cond delay="0"/>
                                          </p:stCondLst>
                                        </p:cTn>
                                        <p:tgtEl>
                                          <p:spTgt spid="75"/>
                                        </p:tgtEl>
                                        <p:attrNameLst>
                                          <p:attrName>style.visibility</p:attrName>
                                        </p:attrNameLst>
                                      </p:cBhvr>
                                      <p:to>
                                        <p:strVal val="visible"/>
                                      </p:to>
                                    </p:set>
                                    <p:anim calcmode="lin" valueType="num">
                                      <p:cBhvr additive="base">
                                        <p:cTn id="206" dur="500" fill="hold"/>
                                        <p:tgtEl>
                                          <p:spTgt spid="75"/>
                                        </p:tgtEl>
                                        <p:attrNameLst>
                                          <p:attrName>ppt_x</p:attrName>
                                        </p:attrNameLst>
                                      </p:cBhvr>
                                      <p:tavLst>
                                        <p:tav tm="0">
                                          <p:val>
                                            <p:strVal val="#ppt_x"/>
                                          </p:val>
                                        </p:tav>
                                        <p:tav tm="100000">
                                          <p:val>
                                            <p:strVal val="#ppt_x"/>
                                          </p:val>
                                        </p:tav>
                                      </p:tavLst>
                                    </p:anim>
                                    <p:anim calcmode="lin" valueType="num">
                                      <p:cBhvr additive="base">
                                        <p:cTn id="207" dur="500" fill="hold"/>
                                        <p:tgtEl>
                                          <p:spTgt spid="75"/>
                                        </p:tgtEl>
                                        <p:attrNameLst>
                                          <p:attrName>ppt_y</p:attrName>
                                        </p:attrNameLst>
                                      </p:cBhvr>
                                      <p:tavLst>
                                        <p:tav tm="0">
                                          <p:val>
                                            <p:strVal val="1+#ppt_h/2"/>
                                          </p:val>
                                        </p:tav>
                                        <p:tav tm="100000">
                                          <p:val>
                                            <p:strVal val="#ppt_y"/>
                                          </p:val>
                                        </p:tav>
                                      </p:tavLst>
                                    </p:anim>
                                  </p:childTnLst>
                                </p:cTn>
                              </p:par>
                              <p:par>
                                <p:cTn id="208" presetID="2" presetClass="entr" presetSubtype="4" fill="hold" grpId="0" nodeType="withEffect">
                                  <p:stCondLst>
                                    <p:cond delay="0"/>
                                  </p:stCondLst>
                                  <p:childTnLst>
                                    <p:set>
                                      <p:cBhvr>
                                        <p:cTn id="209" dur="1" fill="hold">
                                          <p:stCondLst>
                                            <p:cond delay="0"/>
                                          </p:stCondLst>
                                        </p:cTn>
                                        <p:tgtEl>
                                          <p:spTgt spid="76"/>
                                        </p:tgtEl>
                                        <p:attrNameLst>
                                          <p:attrName>style.visibility</p:attrName>
                                        </p:attrNameLst>
                                      </p:cBhvr>
                                      <p:to>
                                        <p:strVal val="visible"/>
                                      </p:to>
                                    </p:set>
                                    <p:anim calcmode="lin" valueType="num">
                                      <p:cBhvr additive="base">
                                        <p:cTn id="210" dur="500" fill="hold"/>
                                        <p:tgtEl>
                                          <p:spTgt spid="76"/>
                                        </p:tgtEl>
                                        <p:attrNameLst>
                                          <p:attrName>ppt_x</p:attrName>
                                        </p:attrNameLst>
                                      </p:cBhvr>
                                      <p:tavLst>
                                        <p:tav tm="0">
                                          <p:val>
                                            <p:strVal val="#ppt_x"/>
                                          </p:val>
                                        </p:tav>
                                        <p:tav tm="100000">
                                          <p:val>
                                            <p:strVal val="#ppt_x"/>
                                          </p:val>
                                        </p:tav>
                                      </p:tavLst>
                                    </p:anim>
                                    <p:anim calcmode="lin" valueType="num">
                                      <p:cBhvr additive="base">
                                        <p:cTn id="211" dur="500" fill="hold"/>
                                        <p:tgtEl>
                                          <p:spTgt spid="76"/>
                                        </p:tgtEl>
                                        <p:attrNameLst>
                                          <p:attrName>ppt_y</p:attrName>
                                        </p:attrNameLst>
                                      </p:cBhvr>
                                      <p:tavLst>
                                        <p:tav tm="0">
                                          <p:val>
                                            <p:strVal val="1+#ppt_h/2"/>
                                          </p:val>
                                        </p:tav>
                                        <p:tav tm="100000">
                                          <p:val>
                                            <p:strVal val="#ppt_y"/>
                                          </p:val>
                                        </p:tav>
                                      </p:tavLst>
                                    </p:anim>
                                  </p:childTnLst>
                                </p:cTn>
                              </p:par>
                              <p:par>
                                <p:cTn id="212" presetID="2" presetClass="entr" presetSubtype="4" fill="hold" grpId="0" nodeType="withEffect">
                                  <p:stCondLst>
                                    <p:cond delay="0"/>
                                  </p:stCondLst>
                                  <p:childTnLst>
                                    <p:set>
                                      <p:cBhvr>
                                        <p:cTn id="213" dur="1" fill="hold">
                                          <p:stCondLst>
                                            <p:cond delay="0"/>
                                          </p:stCondLst>
                                        </p:cTn>
                                        <p:tgtEl>
                                          <p:spTgt spid="77"/>
                                        </p:tgtEl>
                                        <p:attrNameLst>
                                          <p:attrName>style.visibility</p:attrName>
                                        </p:attrNameLst>
                                      </p:cBhvr>
                                      <p:to>
                                        <p:strVal val="visible"/>
                                      </p:to>
                                    </p:set>
                                    <p:anim calcmode="lin" valueType="num">
                                      <p:cBhvr additive="base">
                                        <p:cTn id="214" dur="500" fill="hold"/>
                                        <p:tgtEl>
                                          <p:spTgt spid="77"/>
                                        </p:tgtEl>
                                        <p:attrNameLst>
                                          <p:attrName>ppt_x</p:attrName>
                                        </p:attrNameLst>
                                      </p:cBhvr>
                                      <p:tavLst>
                                        <p:tav tm="0">
                                          <p:val>
                                            <p:strVal val="#ppt_x"/>
                                          </p:val>
                                        </p:tav>
                                        <p:tav tm="100000">
                                          <p:val>
                                            <p:strVal val="#ppt_x"/>
                                          </p:val>
                                        </p:tav>
                                      </p:tavLst>
                                    </p:anim>
                                    <p:anim calcmode="lin" valueType="num">
                                      <p:cBhvr additive="base">
                                        <p:cTn id="215" dur="500" fill="hold"/>
                                        <p:tgtEl>
                                          <p:spTgt spid="77"/>
                                        </p:tgtEl>
                                        <p:attrNameLst>
                                          <p:attrName>ppt_y</p:attrName>
                                        </p:attrNameLst>
                                      </p:cBhvr>
                                      <p:tavLst>
                                        <p:tav tm="0">
                                          <p:val>
                                            <p:strVal val="1+#ppt_h/2"/>
                                          </p:val>
                                        </p:tav>
                                        <p:tav tm="100000">
                                          <p:val>
                                            <p:strVal val="#ppt_y"/>
                                          </p:val>
                                        </p:tav>
                                      </p:tavLst>
                                    </p:anim>
                                  </p:childTnLst>
                                </p:cTn>
                              </p:par>
                              <p:par>
                                <p:cTn id="216" presetID="2" presetClass="entr" presetSubtype="4" fill="hold" grpId="0" nodeType="withEffect">
                                  <p:stCondLst>
                                    <p:cond delay="0"/>
                                  </p:stCondLst>
                                  <p:childTnLst>
                                    <p:set>
                                      <p:cBhvr>
                                        <p:cTn id="217" dur="1" fill="hold">
                                          <p:stCondLst>
                                            <p:cond delay="0"/>
                                          </p:stCondLst>
                                        </p:cTn>
                                        <p:tgtEl>
                                          <p:spTgt spid="78"/>
                                        </p:tgtEl>
                                        <p:attrNameLst>
                                          <p:attrName>style.visibility</p:attrName>
                                        </p:attrNameLst>
                                      </p:cBhvr>
                                      <p:to>
                                        <p:strVal val="visible"/>
                                      </p:to>
                                    </p:set>
                                    <p:anim calcmode="lin" valueType="num">
                                      <p:cBhvr additive="base">
                                        <p:cTn id="218" dur="500" fill="hold"/>
                                        <p:tgtEl>
                                          <p:spTgt spid="78"/>
                                        </p:tgtEl>
                                        <p:attrNameLst>
                                          <p:attrName>ppt_x</p:attrName>
                                        </p:attrNameLst>
                                      </p:cBhvr>
                                      <p:tavLst>
                                        <p:tav tm="0">
                                          <p:val>
                                            <p:strVal val="#ppt_x"/>
                                          </p:val>
                                        </p:tav>
                                        <p:tav tm="100000">
                                          <p:val>
                                            <p:strVal val="#ppt_x"/>
                                          </p:val>
                                        </p:tav>
                                      </p:tavLst>
                                    </p:anim>
                                    <p:anim calcmode="lin" valueType="num">
                                      <p:cBhvr additive="base">
                                        <p:cTn id="219" dur="500" fill="hold"/>
                                        <p:tgtEl>
                                          <p:spTgt spid="78"/>
                                        </p:tgtEl>
                                        <p:attrNameLst>
                                          <p:attrName>ppt_y</p:attrName>
                                        </p:attrNameLst>
                                      </p:cBhvr>
                                      <p:tavLst>
                                        <p:tav tm="0">
                                          <p:val>
                                            <p:strVal val="1+#ppt_h/2"/>
                                          </p:val>
                                        </p:tav>
                                        <p:tav tm="100000">
                                          <p:val>
                                            <p:strVal val="#ppt_y"/>
                                          </p:val>
                                        </p:tav>
                                      </p:tavLst>
                                    </p:anim>
                                  </p:childTnLst>
                                </p:cTn>
                              </p:par>
                              <p:par>
                                <p:cTn id="220" presetID="2" presetClass="entr" presetSubtype="4" fill="hold" grpId="0" nodeType="withEffect">
                                  <p:stCondLst>
                                    <p:cond delay="0"/>
                                  </p:stCondLst>
                                  <p:childTnLst>
                                    <p:set>
                                      <p:cBhvr>
                                        <p:cTn id="221" dur="1" fill="hold">
                                          <p:stCondLst>
                                            <p:cond delay="0"/>
                                          </p:stCondLst>
                                        </p:cTn>
                                        <p:tgtEl>
                                          <p:spTgt spid="79"/>
                                        </p:tgtEl>
                                        <p:attrNameLst>
                                          <p:attrName>style.visibility</p:attrName>
                                        </p:attrNameLst>
                                      </p:cBhvr>
                                      <p:to>
                                        <p:strVal val="visible"/>
                                      </p:to>
                                    </p:set>
                                    <p:anim calcmode="lin" valueType="num">
                                      <p:cBhvr additive="base">
                                        <p:cTn id="222" dur="500" fill="hold"/>
                                        <p:tgtEl>
                                          <p:spTgt spid="79"/>
                                        </p:tgtEl>
                                        <p:attrNameLst>
                                          <p:attrName>ppt_x</p:attrName>
                                        </p:attrNameLst>
                                      </p:cBhvr>
                                      <p:tavLst>
                                        <p:tav tm="0">
                                          <p:val>
                                            <p:strVal val="#ppt_x"/>
                                          </p:val>
                                        </p:tav>
                                        <p:tav tm="100000">
                                          <p:val>
                                            <p:strVal val="#ppt_x"/>
                                          </p:val>
                                        </p:tav>
                                      </p:tavLst>
                                    </p:anim>
                                    <p:anim calcmode="lin" valueType="num">
                                      <p:cBhvr additive="base">
                                        <p:cTn id="223" dur="500" fill="hold"/>
                                        <p:tgtEl>
                                          <p:spTgt spid="79"/>
                                        </p:tgtEl>
                                        <p:attrNameLst>
                                          <p:attrName>ppt_y</p:attrName>
                                        </p:attrNameLst>
                                      </p:cBhvr>
                                      <p:tavLst>
                                        <p:tav tm="0">
                                          <p:val>
                                            <p:strVal val="1+#ppt_h/2"/>
                                          </p:val>
                                        </p:tav>
                                        <p:tav tm="100000">
                                          <p:val>
                                            <p:strVal val="#ppt_y"/>
                                          </p:val>
                                        </p:tav>
                                      </p:tavLst>
                                    </p:anim>
                                  </p:childTnLst>
                                </p:cTn>
                              </p:par>
                              <p:par>
                                <p:cTn id="224" presetID="2" presetClass="entr" presetSubtype="4" fill="hold" grpId="0" nodeType="withEffect">
                                  <p:stCondLst>
                                    <p:cond delay="0"/>
                                  </p:stCondLst>
                                  <p:childTnLst>
                                    <p:set>
                                      <p:cBhvr>
                                        <p:cTn id="225" dur="1" fill="hold">
                                          <p:stCondLst>
                                            <p:cond delay="0"/>
                                          </p:stCondLst>
                                        </p:cTn>
                                        <p:tgtEl>
                                          <p:spTgt spid="80"/>
                                        </p:tgtEl>
                                        <p:attrNameLst>
                                          <p:attrName>style.visibility</p:attrName>
                                        </p:attrNameLst>
                                      </p:cBhvr>
                                      <p:to>
                                        <p:strVal val="visible"/>
                                      </p:to>
                                    </p:set>
                                    <p:anim calcmode="lin" valueType="num">
                                      <p:cBhvr additive="base">
                                        <p:cTn id="226" dur="500" fill="hold"/>
                                        <p:tgtEl>
                                          <p:spTgt spid="80"/>
                                        </p:tgtEl>
                                        <p:attrNameLst>
                                          <p:attrName>ppt_x</p:attrName>
                                        </p:attrNameLst>
                                      </p:cBhvr>
                                      <p:tavLst>
                                        <p:tav tm="0">
                                          <p:val>
                                            <p:strVal val="#ppt_x"/>
                                          </p:val>
                                        </p:tav>
                                        <p:tav tm="100000">
                                          <p:val>
                                            <p:strVal val="#ppt_x"/>
                                          </p:val>
                                        </p:tav>
                                      </p:tavLst>
                                    </p:anim>
                                    <p:anim calcmode="lin" valueType="num">
                                      <p:cBhvr additive="base">
                                        <p:cTn id="227" dur="500" fill="hold"/>
                                        <p:tgtEl>
                                          <p:spTgt spid="80"/>
                                        </p:tgtEl>
                                        <p:attrNameLst>
                                          <p:attrName>ppt_y</p:attrName>
                                        </p:attrNameLst>
                                      </p:cBhvr>
                                      <p:tavLst>
                                        <p:tav tm="0">
                                          <p:val>
                                            <p:strVal val="1+#ppt_h/2"/>
                                          </p:val>
                                        </p:tav>
                                        <p:tav tm="100000">
                                          <p:val>
                                            <p:strVal val="#ppt_y"/>
                                          </p:val>
                                        </p:tav>
                                      </p:tavLst>
                                    </p:anim>
                                  </p:childTnLst>
                                </p:cTn>
                              </p:par>
                              <p:par>
                                <p:cTn id="228" presetID="2" presetClass="entr" presetSubtype="4" fill="hold" grpId="0" nodeType="withEffect">
                                  <p:stCondLst>
                                    <p:cond delay="0"/>
                                  </p:stCondLst>
                                  <p:childTnLst>
                                    <p:set>
                                      <p:cBhvr>
                                        <p:cTn id="229" dur="1" fill="hold">
                                          <p:stCondLst>
                                            <p:cond delay="0"/>
                                          </p:stCondLst>
                                        </p:cTn>
                                        <p:tgtEl>
                                          <p:spTgt spid="81"/>
                                        </p:tgtEl>
                                        <p:attrNameLst>
                                          <p:attrName>style.visibility</p:attrName>
                                        </p:attrNameLst>
                                      </p:cBhvr>
                                      <p:to>
                                        <p:strVal val="visible"/>
                                      </p:to>
                                    </p:set>
                                    <p:anim calcmode="lin" valueType="num">
                                      <p:cBhvr additive="base">
                                        <p:cTn id="230" dur="500" fill="hold"/>
                                        <p:tgtEl>
                                          <p:spTgt spid="81"/>
                                        </p:tgtEl>
                                        <p:attrNameLst>
                                          <p:attrName>ppt_x</p:attrName>
                                        </p:attrNameLst>
                                      </p:cBhvr>
                                      <p:tavLst>
                                        <p:tav tm="0">
                                          <p:val>
                                            <p:strVal val="#ppt_x"/>
                                          </p:val>
                                        </p:tav>
                                        <p:tav tm="100000">
                                          <p:val>
                                            <p:strVal val="#ppt_x"/>
                                          </p:val>
                                        </p:tav>
                                      </p:tavLst>
                                    </p:anim>
                                    <p:anim calcmode="lin" valueType="num">
                                      <p:cBhvr additive="base">
                                        <p:cTn id="231" dur="500" fill="hold"/>
                                        <p:tgtEl>
                                          <p:spTgt spid="81"/>
                                        </p:tgtEl>
                                        <p:attrNameLst>
                                          <p:attrName>ppt_y</p:attrName>
                                        </p:attrNameLst>
                                      </p:cBhvr>
                                      <p:tavLst>
                                        <p:tav tm="0">
                                          <p:val>
                                            <p:strVal val="1+#ppt_h/2"/>
                                          </p:val>
                                        </p:tav>
                                        <p:tav tm="100000">
                                          <p:val>
                                            <p:strVal val="#ppt_y"/>
                                          </p:val>
                                        </p:tav>
                                      </p:tavLst>
                                    </p:anim>
                                  </p:childTnLst>
                                </p:cTn>
                              </p:par>
                              <p:par>
                                <p:cTn id="232" presetID="2" presetClass="entr" presetSubtype="1" fill="hold" grpId="0" nodeType="withEffect">
                                  <p:stCondLst>
                                    <p:cond delay="0"/>
                                  </p:stCondLst>
                                  <p:childTnLst>
                                    <p:set>
                                      <p:cBhvr>
                                        <p:cTn id="233" dur="1" fill="hold">
                                          <p:stCondLst>
                                            <p:cond delay="0"/>
                                          </p:stCondLst>
                                        </p:cTn>
                                        <p:tgtEl>
                                          <p:spTgt spid="82"/>
                                        </p:tgtEl>
                                        <p:attrNameLst>
                                          <p:attrName>style.visibility</p:attrName>
                                        </p:attrNameLst>
                                      </p:cBhvr>
                                      <p:to>
                                        <p:strVal val="visible"/>
                                      </p:to>
                                    </p:set>
                                    <p:anim calcmode="lin" valueType="num">
                                      <p:cBhvr additive="base">
                                        <p:cTn id="234" dur="500" fill="hold"/>
                                        <p:tgtEl>
                                          <p:spTgt spid="82"/>
                                        </p:tgtEl>
                                        <p:attrNameLst>
                                          <p:attrName>ppt_x</p:attrName>
                                        </p:attrNameLst>
                                      </p:cBhvr>
                                      <p:tavLst>
                                        <p:tav tm="0">
                                          <p:val>
                                            <p:strVal val="#ppt_x"/>
                                          </p:val>
                                        </p:tav>
                                        <p:tav tm="100000">
                                          <p:val>
                                            <p:strVal val="#ppt_x"/>
                                          </p:val>
                                        </p:tav>
                                      </p:tavLst>
                                    </p:anim>
                                    <p:anim calcmode="lin" valueType="num">
                                      <p:cBhvr additive="base">
                                        <p:cTn id="235" dur="500" fill="hold"/>
                                        <p:tgtEl>
                                          <p:spTgt spid="82"/>
                                        </p:tgtEl>
                                        <p:attrNameLst>
                                          <p:attrName>ppt_y</p:attrName>
                                        </p:attrNameLst>
                                      </p:cBhvr>
                                      <p:tavLst>
                                        <p:tav tm="0">
                                          <p:val>
                                            <p:strVal val="0-#ppt_h/2"/>
                                          </p:val>
                                        </p:tav>
                                        <p:tav tm="100000">
                                          <p:val>
                                            <p:strVal val="#ppt_y"/>
                                          </p:val>
                                        </p:tav>
                                      </p:tavLst>
                                    </p:anim>
                                  </p:childTnLst>
                                </p:cTn>
                              </p:par>
                              <p:par>
                                <p:cTn id="236" presetID="2" presetClass="entr" presetSubtype="4" fill="hold" grpId="0" nodeType="withEffect">
                                  <p:stCondLst>
                                    <p:cond delay="0"/>
                                  </p:stCondLst>
                                  <p:childTnLst>
                                    <p:set>
                                      <p:cBhvr>
                                        <p:cTn id="237" dur="1" fill="hold">
                                          <p:stCondLst>
                                            <p:cond delay="0"/>
                                          </p:stCondLst>
                                        </p:cTn>
                                        <p:tgtEl>
                                          <p:spTgt spid="83"/>
                                        </p:tgtEl>
                                        <p:attrNameLst>
                                          <p:attrName>style.visibility</p:attrName>
                                        </p:attrNameLst>
                                      </p:cBhvr>
                                      <p:to>
                                        <p:strVal val="visible"/>
                                      </p:to>
                                    </p:set>
                                    <p:anim calcmode="lin" valueType="num">
                                      <p:cBhvr additive="base">
                                        <p:cTn id="238" dur="500" fill="hold"/>
                                        <p:tgtEl>
                                          <p:spTgt spid="83"/>
                                        </p:tgtEl>
                                        <p:attrNameLst>
                                          <p:attrName>ppt_x</p:attrName>
                                        </p:attrNameLst>
                                      </p:cBhvr>
                                      <p:tavLst>
                                        <p:tav tm="0">
                                          <p:val>
                                            <p:strVal val="#ppt_x"/>
                                          </p:val>
                                        </p:tav>
                                        <p:tav tm="100000">
                                          <p:val>
                                            <p:strVal val="#ppt_x"/>
                                          </p:val>
                                        </p:tav>
                                      </p:tavLst>
                                    </p:anim>
                                    <p:anim calcmode="lin" valueType="num">
                                      <p:cBhvr additive="base">
                                        <p:cTn id="239" dur="500" fill="hold"/>
                                        <p:tgtEl>
                                          <p:spTgt spid="83"/>
                                        </p:tgtEl>
                                        <p:attrNameLst>
                                          <p:attrName>ppt_y</p:attrName>
                                        </p:attrNameLst>
                                      </p:cBhvr>
                                      <p:tavLst>
                                        <p:tav tm="0">
                                          <p:val>
                                            <p:strVal val="1+#ppt_h/2"/>
                                          </p:val>
                                        </p:tav>
                                        <p:tav tm="100000">
                                          <p:val>
                                            <p:strVal val="#ppt_y"/>
                                          </p:val>
                                        </p:tav>
                                      </p:tavLst>
                                    </p:anim>
                                  </p:childTnLst>
                                </p:cTn>
                              </p:par>
                              <p:par>
                                <p:cTn id="240" presetID="2" presetClass="entr" presetSubtype="4" fill="hold" grpId="0" nodeType="withEffect">
                                  <p:stCondLst>
                                    <p:cond delay="0"/>
                                  </p:stCondLst>
                                  <p:childTnLst>
                                    <p:set>
                                      <p:cBhvr>
                                        <p:cTn id="241" dur="1" fill="hold">
                                          <p:stCondLst>
                                            <p:cond delay="0"/>
                                          </p:stCondLst>
                                        </p:cTn>
                                        <p:tgtEl>
                                          <p:spTgt spid="84"/>
                                        </p:tgtEl>
                                        <p:attrNameLst>
                                          <p:attrName>style.visibility</p:attrName>
                                        </p:attrNameLst>
                                      </p:cBhvr>
                                      <p:to>
                                        <p:strVal val="visible"/>
                                      </p:to>
                                    </p:set>
                                    <p:anim calcmode="lin" valueType="num">
                                      <p:cBhvr additive="base">
                                        <p:cTn id="242" dur="500" fill="hold"/>
                                        <p:tgtEl>
                                          <p:spTgt spid="84"/>
                                        </p:tgtEl>
                                        <p:attrNameLst>
                                          <p:attrName>ppt_x</p:attrName>
                                        </p:attrNameLst>
                                      </p:cBhvr>
                                      <p:tavLst>
                                        <p:tav tm="0">
                                          <p:val>
                                            <p:strVal val="#ppt_x"/>
                                          </p:val>
                                        </p:tav>
                                        <p:tav tm="100000">
                                          <p:val>
                                            <p:strVal val="#ppt_x"/>
                                          </p:val>
                                        </p:tav>
                                      </p:tavLst>
                                    </p:anim>
                                    <p:anim calcmode="lin" valueType="num">
                                      <p:cBhvr additive="base">
                                        <p:cTn id="243" dur="500" fill="hold"/>
                                        <p:tgtEl>
                                          <p:spTgt spid="84"/>
                                        </p:tgtEl>
                                        <p:attrNameLst>
                                          <p:attrName>ppt_y</p:attrName>
                                        </p:attrNameLst>
                                      </p:cBhvr>
                                      <p:tavLst>
                                        <p:tav tm="0">
                                          <p:val>
                                            <p:strVal val="1+#ppt_h/2"/>
                                          </p:val>
                                        </p:tav>
                                        <p:tav tm="100000">
                                          <p:val>
                                            <p:strVal val="#ppt_y"/>
                                          </p:val>
                                        </p:tav>
                                      </p:tavLst>
                                    </p:anim>
                                  </p:childTnLst>
                                </p:cTn>
                              </p:par>
                              <p:par>
                                <p:cTn id="244" presetID="2" presetClass="entr" presetSubtype="3" fill="hold" grpId="0" nodeType="withEffect">
                                  <p:stCondLst>
                                    <p:cond delay="0"/>
                                  </p:stCondLst>
                                  <p:childTnLst>
                                    <p:set>
                                      <p:cBhvr>
                                        <p:cTn id="245" dur="1" fill="hold">
                                          <p:stCondLst>
                                            <p:cond delay="0"/>
                                          </p:stCondLst>
                                        </p:cTn>
                                        <p:tgtEl>
                                          <p:spTgt spid="85"/>
                                        </p:tgtEl>
                                        <p:attrNameLst>
                                          <p:attrName>style.visibility</p:attrName>
                                        </p:attrNameLst>
                                      </p:cBhvr>
                                      <p:to>
                                        <p:strVal val="visible"/>
                                      </p:to>
                                    </p:set>
                                    <p:anim calcmode="lin" valueType="num">
                                      <p:cBhvr additive="base">
                                        <p:cTn id="246" dur="500" fill="hold"/>
                                        <p:tgtEl>
                                          <p:spTgt spid="85"/>
                                        </p:tgtEl>
                                        <p:attrNameLst>
                                          <p:attrName>ppt_x</p:attrName>
                                        </p:attrNameLst>
                                      </p:cBhvr>
                                      <p:tavLst>
                                        <p:tav tm="0">
                                          <p:val>
                                            <p:strVal val="1+#ppt_w/2"/>
                                          </p:val>
                                        </p:tav>
                                        <p:tav tm="100000">
                                          <p:val>
                                            <p:strVal val="#ppt_x"/>
                                          </p:val>
                                        </p:tav>
                                      </p:tavLst>
                                    </p:anim>
                                    <p:anim calcmode="lin" valueType="num">
                                      <p:cBhvr additive="base">
                                        <p:cTn id="247" dur="500" fill="hold"/>
                                        <p:tgtEl>
                                          <p:spTgt spid="85"/>
                                        </p:tgtEl>
                                        <p:attrNameLst>
                                          <p:attrName>ppt_y</p:attrName>
                                        </p:attrNameLst>
                                      </p:cBhvr>
                                      <p:tavLst>
                                        <p:tav tm="0">
                                          <p:val>
                                            <p:strVal val="0-#ppt_h/2"/>
                                          </p:val>
                                        </p:tav>
                                        <p:tav tm="100000">
                                          <p:val>
                                            <p:strVal val="#ppt_y"/>
                                          </p:val>
                                        </p:tav>
                                      </p:tavLst>
                                    </p:anim>
                                  </p:childTnLst>
                                </p:cTn>
                              </p:par>
                              <p:par>
                                <p:cTn id="248" presetID="2" presetClass="entr" presetSubtype="2" fill="hold" grpId="0" nodeType="withEffect">
                                  <p:stCondLst>
                                    <p:cond delay="0"/>
                                  </p:stCondLst>
                                  <p:childTnLst>
                                    <p:set>
                                      <p:cBhvr>
                                        <p:cTn id="249" dur="1" fill="hold">
                                          <p:stCondLst>
                                            <p:cond delay="0"/>
                                          </p:stCondLst>
                                        </p:cTn>
                                        <p:tgtEl>
                                          <p:spTgt spid="86"/>
                                        </p:tgtEl>
                                        <p:attrNameLst>
                                          <p:attrName>style.visibility</p:attrName>
                                        </p:attrNameLst>
                                      </p:cBhvr>
                                      <p:to>
                                        <p:strVal val="visible"/>
                                      </p:to>
                                    </p:set>
                                    <p:anim calcmode="lin" valueType="num">
                                      <p:cBhvr additive="base">
                                        <p:cTn id="250" dur="500" fill="hold"/>
                                        <p:tgtEl>
                                          <p:spTgt spid="86"/>
                                        </p:tgtEl>
                                        <p:attrNameLst>
                                          <p:attrName>ppt_x</p:attrName>
                                        </p:attrNameLst>
                                      </p:cBhvr>
                                      <p:tavLst>
                                        <p:tav tm="0">
                                          <p:val>
                                            <p:strVal val="1+#ppt_w/2"/>
                                          </p:val>
                                        </p:tav>
                                        <p:tav tm="100000">
                                          <p:val>
                                            <p:strVal val="#ppt_x"/>
                                          </p:val>
                                        </p:tav>
                                      </p:tavLst>
                                    </p:anim>
                                    <p:anim calcmode="lin" valueType="num">
                                      <p:cBhvr additive="base">
                                        <p:cTn id="251" dur="500" fill="hold"/>
                                        <p:tgtEl>
                                          <p:spTgt spid="86"/>
                                        </p:tgtEl>
                                        <p:attrNameLst>
                                          <p:attrName>ppt_y</p:attrName>
                                        </p:attrNameLst>
                                      </p:cBhvr>
                                      <p:tavLst>
                                        <p:tav tm="0">
                                          <p:val>
                                            <p:strVal val="#ppt_y"/>
                                          </p:val>
                                        </p:tav>
                                        <p:tav tm="100000">
                                          <p:val>
                                            <p:strVal val="#ppt_y"/>
                                          </p:val>
                                        </p:tav>
                                      </p:tavLst>
                                    </p:anim>
                                  </p:childTnLst>
                                </p:cTn>
                              </p:par>
                              <p:par>
                                <p:cTn id="252" presetID="2" presetClass="entr" presetSubtype="12" fill="hold" grpId="0" nodeType="withEffect">
                                  <p:stCondLst>
                                    <p:cond delay="0"/>
                                  </p:stCondLst>
                                  <p:childTnLst>
                                    <p:set>
                                      <p:cBhvr>
                                        <p:cTn id="253" dur="1" fill="hold">
                                          <p:stCondLst>
                                            <p:cond delay="0"/>
                                          </p:stCondLst>
                                        </p:cTn>
                                        <p:tgtEl>
                                          <p:spTgt spid="87"/>
                                        </p:tgtEl>
                                        <p:attrNameLst>
                                          <p:attrName>style.visibility</p:attrName>
                                        </p:attrNameLst>
                                      </p:cBhvr>
                                      <p:to>
                                        <p:strVal val="visible"/>
                                      </p:to>
                                    </p:set>
                                    <p:anim calcmode="lin" valueType="num">
                                      <p:cBhvr additive="base">
                                        <p:cTn id="254" dur="500" fill="hold"/>
                                        <p:tgtEl>
                                          <p:spTgt spid="87"/>
                                        </p:tgtEl>
                                        <p:attrNameLst>
                                          <p:attrName>ppt_x</p:attrName>
                                        </p:attrNameLst>
                                      </p:cBhvr>
                                      <p:tavLst>
                                        <p:tav tm="0">
                                          <p:val>
                                            <p:strVal val="0-#ppt_w/2"/>
                                          </p:val>
                                        </p:tav>
                                        <p:tav tm="100000">
                                          <p:val>
                                            <p:strVal val="#ppt_x"/>
                                          </p:val>
                                        </p:tav>
                                      </p:tavLst>
                                    </p:anim>
                                    <p:anim calcmode="lin" valueType="num">
                                      <p:cBhvr additive="base">
                                        <p:cTn id="255" dur="500" fill="hold"/>
                                        <p:tgtEl>
                                          <p:spTgt spid="87"/>
                                        </p:tgtEl>
                                        <p:attrNameLst>
                                          <p:attrName>ppt_y</p:attrName>
                                        </p:attrNameLst>
                                      </p:cBhvr>
                                      <p:tavLst>
                                        <p:tav tm="0">
                                          <p:val>
                                            <p:strVal val="1+#ppt_h/2"/>
                                          </p:val>
                                        </p:tav>
                                        <p:tav tm="100000">
                                          <p:val>
                                            <p:strVal val="#ppt_y"/>
                                          </p:val>
                                        </p:tav>
                                      </p:tavLst>
                                    </p:anim>
                                  </p:childTnLst>
                                </p:cTn>
                              </p:par>
                              <p:par>
                                <p:cTn id="256" presetID="2" presetClass="entr" presetSubtype="4" fill="hold" grpId="0" nodeType="withEffect">
                                  <p:stCondLst>
                                    <p:cond delay="0"/>
                                  </p:stCondLst>
                                  <p:childTnLst>
                                    <p:set>
                                      <p:cBhvr>
                                        <p:cTn id="257" dur="1" fill="hold">
                                          <p:stCondLst>
                                            <p:cond delay="0"/>
                                          </p:stCondLst>
                                        </p:cTn>
                                        <p:tgtEl>
                                          <p:spTgt spid="88"/>
                                        </p:tgtEl>
                                        <p:attrNameLst>
                                          <p:attrName>style.visibility</p:attrName>
                                        </p:attrNameLst>
                                      </p:cBhvr>
                                      <p:to>
                                        <p:strVal val="visible"/>
                                      </p:to>
                                    </p:set>
                                    <p:anim calcmode="lin" valueType="num">
                                      <p:cBhvr additive="base">
                                        <p:cTn id="258" dur="500" fill="hold"/>
                                        <p:tgtEl>
                                          <p:spTgt spid="88"/>
                                        </p:tgtEl>
                                        <p:attrNameLst>
                                          <p:attrName>ppt_x</p:attrName>
                                        </p:attrNameLst>
                                      </p:cBhvr>
                                      <p:tavLst>
                                        <p:tav tm="0">
                                          <p:val>
                                            <p:strVal val="#ppt_x"/>
                                          </p:val>
                                        </p:tav>
                                        <p:tav tm="100000">
                                          <p:val>
                                            <p:strVal val="#ppt_x"/>
                                          </p:val>
                                        </p:tav>
                                      </p:tavLst>
                                    </p:anim>
                                    <p:anim calcmode="lin" valueType="num">
                                      <p:cBhvr additive="base">
                                        <p:cTn id="259" dur="500" fill="hold"/>
                                        <p:tgtEl>
                                          <p:spTgt spid="88"/>
                                        </p:tgtEl>
                                        <p:attrNameLst>
                                          <p:attrName>ppt_y</p:attrName>
                                        </p:attrNameLst>
                                      </p:cBhvr>
                                      <p:tavLst>
                                        <p:tav tm="0">
                                          <p:val>
                                            <p:strVal val="1+#ppt_h/2"/>
                                          </p:val>
                                        </p:tav>
                                        <p:tav tm="100000">
                                          <p:val>
                                            <p:strVal val="#ppt_y"/>
                                          </p:val>
                                        </p:tav>
                                      </p:tavLst>
                                    </p:anim>
                                  </p:childTnLst>
                                </p:cTn>
                              </p:par>
                              <p:par>
                                <p:cTn id="260" presetID="2" presetClass="entr" presetSubtype="4" fill="hold" grpId="0" nodeType="withEffect">
                                  <p:stCondLst>
                                    <p:cond delay="0"/>
                                  </p:stCondLst>
                                  <p:childTnLst>
                                    <p:set>
                                      <p:cBhvr>
                                        <p:cTn id="261" dur="1" fill="hold">
                                          <p:stCondLst>
                                            <p:cond delay="0"/>
                                          </p:stCondLst>
                                        </p:cTn>
                                        <p:tgtEl>
                                          <p:spTgt spid="89"/>
                                        </p:tgtEl>
                                        <p:attrNameLst>
                                          <p:attrName>style.visibility</p:attrName>
                                        </p:attrNameLst>
                                      </p:cBhvr>
                                      <p:to>
                                        <p:strVal val="visible"/>
                                      </p:to>
                                    </p:set>
                                    <p:anim calcmode="lin" valueType="num">
                                      <p:cBhvr additive="base">
                                        <p:cTn id="262" dur="500" fill="hold"/>
                                        <p:tgtEl>
                                          <p:spTgt spid="89"/>
                                        </p:tgtEl>
                                        <p:attrNameLst>
                                          <p:attrName>ppt_x</p:attrName>
                                        </p:attrNameLst>
                                      </p:cBhvr>
                                      <p:tavLst>
                                        <p:tav tm="0">
                                          <p:val>
                                            <p:strVal val="#ppt_x"/>
                                          </p:val>
                                        </p:tav>
                                        <p:tav tm="100000">
                                          <p:val>
                                            <p:strVal val="#ppt_x"/>
                                          </p:val>
                                        </p:tav>
                                      </p:tavLst>
                                    </p:anim>
                                    <p:anim calcmode="lin" valueType="num">
                                      <p:cBhvr additive="base">
                                        <p:cTn id="263" dur="500" fill="hold"/>
                                        <p:tgtEl>
                                          <p:spTgt spid="89"/>
                                        </p:tgtEl>
                                        <p:attrNameLst>
                                          <p:attrName>ppt_y</p:attrName>
                                        </p:attrNameLst>
                                      </p:cBhvr>
                                      <p:tavLst>
                                        <p:tav tm="0">
                                          <p:val>
                                            <p:strVal val="1+#ppt_h/2"/>
                                          </p:val>
                                        </p:tav>
                                        <p:tav tm="100000">
                                          <p:val>
                                            <p:strVal val="#ppt_y"/>
                                          </p:val>
                                        </p:tav>
                                      </p:tavLst>
                                    </p:anim>
                                  </p:childTnLst>
                                </p:cTn>
                              </p:par>
                              <p:par>
                                <p:cTn id="264" presetID="2" presetClass="entr" presetSubtype="4" fill="hold" grpId="0" nodeType="withEffect">
                                  <p:stCondLst>
                                    <p:cond delay="0"/>
                                  </p:stCondLst>
                                  <p:childTnLst>
                                    <p:set>
                                      <p:cBhvr>
                                        <p:cTn id="265" dur="1" fill="hold">
                                          <p:stCondLst>
                                            <p:cond delay="0"/>
                                          </p:stCondLst>
                                        </p:cTn>
                                        <p:tgtEl>
                                          <p:spTgt spid="90"/>
                                        </p:tgtEl>
                                        <p:attrNameLst>
                                          <p:attrName>style.visibility</p:attrName>
                                        </p:attrNameLst>
                                      </p:cBhvr>
                                      <p:to>
                                        <p:strVal val="visible"/>
                                      </p:to>
                                    </p:set>
                                    <p:anim calcmode="lin" valueType="num">
                                      <p:cBhvr additive="base">
                                        <p:cTn id="266" dur="500" fill="hold"/>
                                        <p:tgtEl>
                                          <p:spTgt spid="90"/>
                                        </p:tgtEl>
                                        <p:attrNameLst>
                                          <p:attrName>ppt_x</p:attrName>
                                        </p:attrNameLst>
                                      </p:cBhvr>
                                      <p:tavLst>
                                        <p:tav tm="0">
                                          <p:val>
                                            <p:strVal val="#ppt_x"/>
                                          </p:val>
                                        </p:tav>
                                        <p:tav tm="100000">
                                          <p:val>
                                            <p:strVal val="#ppt_x"/>
                                          </p:val>
                                        </p:tav>
                                      </p:tavLst>
                                    </p:anim>
                                    <p:anim calcmode="lin" valueType="num">
                                      <p:cBhvr additive="base">
                                        <p:cTn id="267" dur="500" fill="hold"/>
                                        <p:tgtEl>
                                          <p:spTgt spid="90"/>
                                        </p:tgtEl>
                                        <p:attrNameLst>
                                          <p:attrName>ppt_y</p:attrName>
                                        </p:attrNameLst>
                                      </p:cBhvr>
                                      <p:tavLst>
                                        <p:tav tm="0">
                                          <p:val>
                                            <p:strVal val="1+#ppt_h/2"/>
                                          </p:val>
                                        </p:tav>
                                        <p:tav tm="100000">
                                          <p:val>
                                            <p:strVal val="#ppt_y"/>
                                          </p:val>
                                        </p:tav>
                                      </p:tavLst>
                                    </p:anim>
                                  </p:childTnLst>
                                </p:cTn>
                              </p:par>
                              <p:par>
                                <p:cTn id="268" presetID="2" presetClass="entr" presetSubtype="8" fill="hold" grpId="0" nodeType="withEffect">
                                  <p:stCondLst>
                                    <p:cond delay="0"/>
                                  </p:stCondLst>
                                  <p:childTnLst>
                                    <p:set>
                                      <p:cBhvr>
                                        <p:cTn id="269" dur="1" fill="hold">
                                          <p:stCondLst>
                                            <p:cond delay="0"/>
                                          </p:stCondLst>
                                        </p:cTn>
                                        <p:tgtEl>
                                          <p:spTgt spid="91"/>
                                        </p:tgtEl>
                                        <p:attrNameLst>
                                          <p:attrName>style.visibility</p:attrName>
                                        </p:attrNameLst>
                                      </p:cBhvr>
                                      <p:to>
                                        <p:strVal val="visible"/>
                                      </p:to>
                                    </p:set>
                                    <p:anim calcmode="lin" valueType="num">
                                      <p:cBhvr additive="base">
                                        <p:cTn id="270" dur="500" fill="hold"/>
                                        <p:tgtEl>
                                          <p:spTgt spid="91"/>
                                        </p:tgtEl>
                                        <p:attrNameLst>
                                          <p:attrName>ppt_x</p:attrName>
                                        </p:attrNameLst>
                                      </p:cBhvr>
                                      <p:tavLst>
                                        <p:tav tm="0">
                                          <p:val>
                                            <p:strVal val="0-#ppt_w/2"/>
                                          </p:val>
                                        </p:tav>
                                        <p:tav tm="100000">
                                          <p:val>
                                            <p:strVal val="#ppt_x"/>
                                          </p:val>
                                        </p:tav>
                                      </p:tavLst>
                                    </p:anim>
                                    <p:anim calcmode="lin" valueType="num">
                                      <p:cBhvr additive="base">
                                        <p:cTn id="271" dur="500" fill="hold"/>
                                        <p:tgtEl>
                                          <p:spTgt spid="91"/>
                                        </p:tgtEl>
                                        <p:attrNameLst>
                                          <p:attrName>ppt_y</p:attrName>
                                        </p:attrNameLst>
                                      </p:cBhvr>
                                      <p:tavLst>
                                        <p:tav tm="0">
                                          <p:val>
                                            <p:strVal val="#ppt_y"/>
                                          </p:val>
                                        </p:tav>
                                        <p:tav tm="100000">
                                          <p:val>
                                            <p:strVal val="#ppt_y"/>
                                          </p:val>
                                        </p:tav>
                                      </p:tavLst>
                                    </p:anim>
                                  </p:childTnLst>
                                </p:cTn>
                              </p:par>
                              <p:par>
                                <p:cTn id="272" presetID="2" presetClass="entr" presetSubtype="4" fill="hold" grpId="0" nodeType="withEffect">
                                  <p:stCondLst>
                                    <p:cond delay="0"/>
                                  </p:stCondLst>
                                  <p:childTnLst>
                                    <p:set>
                                      <p:cBhvr>
                                        <p:cTn id="273" dur="1" fill="hold">
                                          <p:stCondLst>
                                            <p:cond delay="0"/>
                                          </p:stCondLst>
                                        </p:cTn>
                                        <p:tgtEl>
                                          <p:spTgt spid="92"/>
                                        </p:tgtEl>
                                        <p:attrNameLst>
                                          <p:attrName>style.visibility</p:attrName>
                                        </p:attrNameLst>
                                      </p:cBhvr>
                                      <p:to>
                                        <p:strVal val="visible"/>
                                      </p:to>
                                    </p:set>
                                    <p:anim calcmode="lin" valueType="num">
                                      <p:cBhvr additive="base">
                                        <p:cTn id="274" dur="500" fill="hold"/>
                                        <p:tgtEl>
                                          <p:spTgt spid="92"/>
                                        </p:tgtEl>
                                        <p:attrNameLst>
                                          <p:attrName>ppt_x</p:attrName>
                                        </p:attrNameLst>
                                      </p:cBhvr>
                                      <p:tavLst>
                                        <p:tav tm="0">
                                          <p:val>
                                            <p:strVal val="#ppt_x"/>
                                          </p:val>
                                        </p:tav>
                                        <p:tav tm="100000">
                                          <p:val>
                                            <p:strVal val="#ppt_x"/>
                                          </p:val>
                                        </p:tav>
                                      </p:tavLst>
                                    </p:anim>
                                    <p:anim calcmode="lin" valueType="num">
                                      <p:cBhvr additive="base">
                                        <p:cTn id="275" dur="500" fill="hold"/>
                                        <p:tgtEl>
                                          <p:spTgt spid="92"/>
                                        </p:tgtEl>
                                        <p:attrNameLst>
                                          <p:attrName>ppt_y</p:attrName>
                                        </p:attrNameLst>
                                      </p:cBhvr>
                                      <p:tavLst>
                                        <p:tav tm="0">
                                          <p:val>
                                            <p:strVal val="1+#ppt_h/2"/>
                                          </p:val>
                                        </p:tav>
                                        <p:tav tm="100000">
                                          <p:val>
                                            <p:strVal val="#ppt_y"/>
                                          </p:val>
                                        </p:tav>
                                      </p:tavLst>
                                    </p:anim>
                                  </p:childTnLst>
                                </p:cTn>
                              </p:par>
                              <p:par>
                                <p:cTn id="276" presetID="2" presetClass="entr" presetSubtype="4" fill="hold" grpId="0" nodeType="withEffect">
                                  <p:stCondLst>
                                    <p:cond delay="0"/>
                                  </p:stCondLst>
                                  <p:childTnLst>
                                    <p:set>
                                      <p:cBhvr>
                                        <p:cTn id="277" dur="1" fill="hold">
                                          <p:stCondLst>
                                            <p:cond delay="0"/>
                                          </p:stCondLst>
                                        </p:cTn>
                                        <p:tgtEl>
                                          <p:spTgt spid="93"/>
                                        </p:tgtEl>
                                        <p:attrNameLst>
                                          <p:attrName>style.visibility</p:attrName>
                                        </p:attrNameLst>
                                      </p:cBhvr>
                                      <p:to>
                                        <p:strVal val="visible"/>
                                      </p:to>
                                    </p:set>
                                    <p:anim calcmode="lin" valueType="num">
                                      <p:cBhvr additive="base">
                                        <p:cTn id="278" dur="500" fill="hold"/>
                                        <p:tgtEl>
                                          <p:spTgt spid="93"/>
                                        </p:tgtEl>
                                        <p:attrNameLst>
                                          <p:attrName>ppt_x</p:attrName>
                                        </p:attrNameLst>
                                      </p:cBhvr>
                                      <p:tavLst>
                                        <p:tav tm="0">
                                          <p:val>
                                            <p:strVal val="#ppt_x"/>
                                          </p:val>
                                        </p:tav>
                                        <p:tav tm="100000">
                                          <p:val>
                                            <p:strVal val="#ppt_x"/>
                                          </p:val>
                                        </p:tav>
                                      </p:tavLst>
                                    </p:anim>
                                    <p:anim calcmode="lin" valueType="num">
                                      <p:cBhvr additive="base">
                                        <p:cTn id="279" dur="500" fill="hold"/>
                                        <p:tgtEl>
                                          <p:spTgt spid="93"/>
                                        </p:tgtEl>
                                        <p:attrNameLst>
                                          <p:attrName>ppt_y</p:attrName>
                                        </p:attrNameLst>
                                      </p:cBhvr>
                                      <p:tavLst>
                                        <p:tav tm="0">
                                          <p:val>
                                            <p:strVal val="1+#ppt_h/2"/>
                                          </p:val>
                                        </p:tav>
                                        <p:tav tm="100000">
                                          <p:val>
                                            <p:strVal val="#ppt_y"/>
                                          </p:val>
                                        </p:tav>
                                      </p:tavLst>
                                    </p:anim>
                                  </p:childTnLst>
                                </p:cTn>
                              </p:par>
                              <p:par>
                                <p:cTn id="280" presetID="2" presetClass="entr" presetSubtype="4" fill="hold" grpId="0" nodeType="withEffect">
                                  <p:stCondLst>
                                    <p:cond delay="0"/>
                                  </p:stCondLst>
                                  <p:childTnLst>
                                    <p:set>
                                      <p:cBhvr>
                                        <p:cTn id="281" dur="1" fill="hold">
                                          <p:stCondLst>
                                            <p:cond delay="0"/>
                                          </p:stCondLst>
                                        </p:cTn>
                                        <p:tgtEl>
                                          <p:spTgt spid="94"/>
                                        </p:tgtEl>
                                        <p:attrNameLst>
                                          <p:attrName>style.visibility</p:attrName>
                                        </p:attrNameLst>
                                      </p:cBhvr>
                                      <p:to>
                                        <p:strVal val="visible"/>
                                      </p:to>
                                    </p:set>
                                    <p:anim calcmode="lin" valueType="num">
                                      <p:cBhvr additive="base">
                                        <p:cTn id="282" dur="500" fill="hold"/>
                                        <p:tgtEl>
                                          <p:spTgt spid="94"/>
                                        </p:tgtEl>
                                        <p:attrNameLst>
                                          <p:attrName>ppt_x</p:attrName>
                                        </p:attrNameLst>
                                      </p:cBhvr>
                                      <p:tavLst>
                                        <p:tav tm="0">
                                          <p:val>
                                            <p:strVal val="#ppt_x"/>
                                          </p:val>
                                        </p:tav>
                                        <p:tav tm="100000">
                                          <p:val>
                                            <p:strVal val="#ppt_x"/>
                                          </p:val>
                                        </p:tav>
                                      </p:tavLst>
                                    </p:anim>
                                    <p:anim calcmode="lin" valueType="num">
                                      <p:cBhvr additive="base">
                                        <p:cTn id="283" dur="500" fill="hold"/>
                                        <p:tgtEl>
                                          <p:spTgt spid="94"/>
                                        </p:tgtEl>
                                        <p:attrNameLst>
                                          <p:attrName>ppt_y</p:attrName>
                                        </p:attrNameLst>
                                      </p:cBhvr>
                                      <p:tavLst>
                                        <p:tav tm="0">
                                          <p:val>
                                            <p:strVal val="1+#ppt_h/2"/>
                                          </p:val>
                                        </p:tav>
                                        <p:tav tm="100000">
                                          <p:val>
                                            <p:strVal val="#ppt_y"/>
                                          </p:val>
                                        </p:tav>
                                      </p:tavLst>
                                    </p:anim>
                                  </p:childTnLst>
                                </p:cTn>
                              </p:par>
                              <p:par>
                                <p:cTn id="284" presetID="2" presetClass="entr" presetSubtype="4" fill="hold" grpId="0" nodeType="withEffect">
                                  <p:stCondLst>
                                    <p:cond delay="0"/>
                                  </p:stCondLst>
                                  <p:childTnLst>
                                    <p:set>
                                      <p:cBhvr>
                                        <p:cTn id="285" dur="1" fill="hold">
                                          <p:stCondLst>
                                            <p:cond delay="0"/>
                                          </p:stCondLst>
                                        </p:cTn>
                                        <p:tgtEl>
                                          <p:spTgt spid="95"/>
                                        </p:tgtEl>
                                        <p:attrNameLst>
                                          <p:attrName>style.visibility</p:attrName>
                                        </p:attrNameLst>
                                      </p:cBhvr>
                                      <p:to>
                                        <p:strVal val="visible"/>
                                      </p:to>
                                    </p:set>
                                    <p:anim calcmode="lin" valueType="num">
                                      <p:cBhvr additive="base">
                                        <p:cTn id="286" dur="500" fill="hold"/>
                                        <p:tgtEl>
                                          <p:spTgt spid="95"/>
                                        </p:tgtEl>
                                        <p:attrNameLst>
                                          <p:attrName>ppt_x</p:attrName>
                                        </p:attrNameLst>
                                      </p:cBhvr>
                                      <p:tavLst>
                                        <p:tav tm="0">
                                          <p:val>
                                            <p:strVal val="#ppt_x"/>
                                          </p:val>
                                        </p:tav>
                                        <p:tav tm="100000">
                                          <p:val>
                                            <p:strVal val="#ppt_x"/>
                                          </p:val>
                                        </p:tav>
                                      </p:tavLst>
                                    </p:anim>
                                    <p:anim calcmode="lin" valueType="num">
                                      <p:cBhvr additive="base">
                                        <p:cTn id="287" dur="500" fill="hold"/>
                                        <p:tgtEl>
                                          <p:spTgt spid="95"/>
                                        </p:tgtEl>
                                        <p:attrNameLst>
                                          <p:attrName>ppt_y</p:attrName>
                                        </p:attrNameLst>
                                      </p:cBhvr>
                                      <p:tavLst>
                                        <p:tav tm="0">
                                          <p:val>
                                            <p:strVal val="1+#ppt_h/2"/>
                                          </p:val>
                                        </p:tav>
                                        <p:tav tm="100000">
                                          <p:val>
                                            <p:strVal val="#ppt_y"/>
                                          </p:val>
                                        </p:tav>
                                      </p:tavLst>
                                    </p:anim>
                                  </p:childTnLst>
                                </p:cTn>
                              </p:par>
                              <p:par>
                                <p:cTn id="288" presetID="2" presetClass="entr" presetSubtype="4" fill="hold" grpId="0" nodeType="withEffect">
                                  <p:stCondLst>
                                    <p:cond delay="0"/>
                                  </p:stCondLst>
                                  <p:childTnLst>
                                    <p:set>
                                      <p:cBhvr>
                                        <p:cTn id="289" dur="1" fill="hold">
                                          <p:stCondLst>
                                            <p:cond delay="0"/>
                                          </p:stCondLst>
                                        </p:cTn>
                                        <p:tgtEl>
                                          <p:spTgt spid="96"/>
                                        </p:tgtEl>
                                        <p:attrNameLst>
                                          <p:attrName>style.visibility</p:attrName>
                                        </p:attrNameLst>
                                      </p:cBhvr>
                                      <p:to>
                                        <p:strVal val="visible"/>
                                      </p:to>
                                    </p:set>
                                    <p:anim calcmode="lin" valueType="num">
                                      <p:cBhvr additive="base">
                                        <p:cTn id="290" dur="500" fill="hold"/>
                                        <p:tgtEl>
                                          <p:spTgt spid="96"/>
                                        </p:tgtEl>
                                        <p:attrNameLst>
                                          <p:attrName>ppt_x</p:attrName>
                                        </p:attrNameLst>
                                      </p:cBhvr>
                                      <p:tavLst>
                                        <p:tav tm="0">
                                          <p:val>
                                            <p:strVal val="#ppt_x"/>
                                          </p:val>
                                        </p:tav>
                                        <p:tav tm="100000">
                                          <p:val>
                                            <p:strVal val="#ppt_x"/>
                                          </p:val>
                                        </p:tav>
                                      </p:tavLst>
                                    </p:anim>
                                    <p:anim calcmode="lin" valueType="num">
                                      <p:cBhvr additive="base">
                                        <p:cTn id="291" dur="500" fill="hold"/>
                                        <p:tgtEl>
                                          <p:spTgt spid="96"/>
                                        </p:tgtEl>
                                        <p:attrNameLst>
                                          <p:attrName>ppt_y</p:attrName>
                                        </p:attrNameLst>
                                      </p:cBhvr>
                                      <p:tavLst>
                                        <p:tav tm="0">
                                          <p:val>
                                            <p:strVal val="1+#ppt_h/2"/>
                                          </p:val>
                                        </p:tav>
                                        <p:tav tm="100000">
                                          <p:val>
                                            <p:strVal val="#ppt_y"/>
                                          </p:val>
                                        </p:tav>
                                      </p:tavLst>
                                    </p:anim>
                                  </p:childTnLst>
                                </p:cTn>
                              </p:par>
                              <p:par>
                                <p:cTn id="292" presetID="2" presetClass="entr" presetSubtype="4" fill="hold" grpId="0" nodeType="withEffect">
                                  <p:stCondLst>
                                    <p:cond delay="0"/>
                                  </p:stCondLst>
                                  <p:childTnLst>
                                    <p:set>
                                      <p:cBhvr>
                                        <p:cTn id="293" dur="1" fill="hold">
                                          <p:stCondLst>
                                            <p:cond delay="0"/>
                                          </p:stCondLst>
                                        </p:cTn>
                                        <p:tgtEl>
                                          <p:spTgt spid="97"/>
                                        </p:tgtEl>
                                        <p:attrNameLst>
                                          <p:attrName>style.visibility</p:attrName>
                                        </p:attrNameLst>
                                      </p:cBhvr>
                                      <p:to>
                                        <p:strVal val="visible"/>
                                      </p:to>
                                    </p:set>
                                    <p:anim calcmode="lin" valueType="num">
                                      <p:cBhvr additive="base">
                                        <p:cTn id="294" dur="500" fill="hold"/>
                                        <p:tgtEl>
                                          <p:spTgt spid="97"/>
                                        </p:tgtEl>
                                        <p:attrNameLst>
                                          <p:attrName>ppt_x</p:attrName>
                                        </p:attrNameLst>
                                      </p:cBhvr>
                                      <p:tavLst>
                                        <p:tav tm="0">
                                          <p:val>
                                            <p:strVal val="#ppt_x"/>
                                          </p:val>
                                        </p:tav>
                                        <p:tav tm="100000">
                                          <p:val>
                                            <p:strVal val="#ppt_x"/>
                                          </p:val>
                                        </p:tav>
                                      </p:tavLst>
                                    </p:anim>
                                    <p:anim calcmode="lin" valueType="num">
                                      <p:cBhvr additive="base">
                                        <p:cTn id="295" dur="500" fill="hold"/>
                                        <p:tgtEl>
                                          <p:spTgt spid="97"/>
                                        </p:tgtEl>
                                        <p:attrNameLst>
                                          <p:attrName>ppt_y</p:attrName>
                                        </p:attrNameLst>
                                      </p:cBhvr>
                                      <p:tavLst>
                                        <p:tav tm="0">
                                          <p:val>
                                            <p:strVal val="1+#ppt_h/2"/>
                                          </p:val>
                                        </p:tav>
                                        <p:tav tm="100000">
                                          <p:val>
                                            <p:strVal val="#ppt_y"/>
                                          </p:val>
                                        </p:tav>
                                      </p:tavLst>
                                    </p:anim>
                                  </p:childTnLst>
                                </p:cTn>
                              </p:par>
                              <p:par>
                                <p:cTn id="296" presetID="2" presetClass="entr" presetSubtype="4" fill="hold" grpId="0" nodeType="withEffect">
                                  <p:stCondLst>
                                    <p:cond delay="0"/>
                                  </p:stCondLst>
                                  <p:childTnLst>
                                    <p:set>
                                      <p:cBhvr>
                                        <p:cTn id="297" dur="1" fill="hold">
                                          <p:stCondLst>
                                            <p:cond delay="0"/>
                                          </p:stCondLst>
                                        </p:cTn>
                                        <p:tgtEl>
                                          <p:spTgt spid="98"/>
                                        </p:tgtEl>
                                        <p:attrNameLst>
                                          <p:attrName>style.visibility</p:attrName>
                                        </p:attrNameLst>
                                      </p:cBhvr>
                                      <p:to>
                                        <p:strVal val="visible"/>
                                      </p:to>
                                    </p:set>
                                    <p:anim calcmode="lin" valueType="num">
                                      <p:cBhvr additive="base">
                                        <p:cTn id="298" dur="500" fill="hold"/>
                                        <p:tgtEl>
                                          <p:spTgt spid="98"/>
                                        </p:tgtEl>
                                        <p:attrNameLst>
                                          <p:attrName>ppt_x</p:attrName>
                                        </p:attrNameLst>
                                      </p:cBhvr>
                                      <p:tavLst>
                                        <p:tav tm="0">
                                          <p:val>
                                            <p:strVal val="#ppt_x"/>
                                          </p:val>
                                        </p:tav>
                                        <p:tav tm="100000">
                                          <p:val>
                                            <p:strVal val="#ppt_x"/>
                                          </p:val>
                                        </p:tav>
                                      </p:tavLst>
                                    </p:anim>
                                    <p:anim calcmode="lin" valueType="num">
                                      <p:cBhvr additive="base">
                                        <p:cTn id="299" dur="500" fill="hold"/>
                                        <p:tgtEl>
                                          <p:spTgt spid="98"/>
                                        </p:tgtEl>
                                        <p:attrNameLst>
                                          <p:attrName>ppt_y</p:attrName>
                                        </p:attrNameLst>
                                      </p:cBhvr>
                                      <p:tavLst>
                                        <p:tav tm="0">
                                          <p:val>
                                            <p:strVal val="1+#ppt_h/2"/>
                                          </p:val>
                                        </p:tav>
                                        <p:tav tm="100000">
                                          <p:val>
                                            <p:strVal val="#ppt_y"/>
                                          </p:val>
                                        </p:tav>
                                      </p:tavLst>
                                    </p:anim>
                                  </p:childTnLst>
                                </p:cTn>
                              </p:par>
                              <p:par>
                                <p:cTn id="300" presetID="2" presetClass="entr" presetSubtype="4" fill="hold" grpId="0" nodeType="withEffect">
                                  <p:stCondLst>
                                    <p:cond delay="0"/>
                                  </p:stCondLst>
                                  <p:childTnLst>
                                    <p:set>
                                      <p:cBhvr>
                                        <p:cTn id="301" dur="1" fill="hold">
                                          <p:stCondLst>
                                            <p:cond delay="0"/>
                                          </p:stCondLst>
                                        </p:cTn>
                                        <p:tgtEl>
                                          <p:spTgt spid="99"/>
                                        </p:tgtEl>
                                        <p:attrNameLst>
                                          <p:attrName>style.visibility</p:attrName>
                                        </p:attrNameLst>
                                      </p:cBhvr>
                                      <p:to>
                                        <p:strVal val="visible"/>
                                      </p:to>
                                    </p:set>
                                    <p:anim calcmode="lin" valueType="num">
                                      <p:cBhvr additive="base">
                                        <p:cTn id="302" dur="500" fill="hold"/>
                                        <p:tgtEl>
                                          <p:spTgt spid="99"/>
                                        </p:tgtEl>
                                        <p:attrNameLst>
                                          <p:attrName>ppt_x</p:attrName>
                                        </p:attrNameLst>
                                      </p:cBhvr>
                                      <p:tavLst>
                                        <p:tav tm="0">
                                          <p:val>
                                            <p:strVal val="#ppt_x"/>
                                          </p:val>
                                        </p:tav>
                                        <p:tav tm="100000">
                                          <p:val>
                                            <p:strVal val="#ppt_x"/>
                                          </p:val>
                                        </p:tav>
                                      </p:tavLst>
                                    </p:anim>
                                    <p:anim calcmode="lin" valueType="num">
                                      <p:cBhvr additive="base">
                                        <p:cTn id="303" dur="500" fill="hold"/>
                                        <p:tgtEl>
                                          <p:spTgt spid="99"/>
                                        </p:tgtEl>
                                        <p:attrNameLst>
                                          <p:attrName>ppt_y</p:attrName>
                                        </p:attrNameLst>
                                      </p:cBhvr>
                                      <p:tavLst>
                                        <p:tav tm="0">
                                          <p:val>
                                            <p:strVal val="1+#ppt_h/2"/>
                                          </p:val>
                                        </p:tav>
                                        <p:tav tm="100000">
                                          <p:val>
                                            <p:strVal val="#ppt_y"/>
                                          </p:val>
                                        </p:tav>
                                      </p:tavLst>
                                    </p:anim>
                                  </p:childTnLst>
                                </p:cTn>
                              </p:par>
                              <p:par>
                                <p:cTn id="304" presetID="2" presetClass="entr" presetSubtype="4" fill="hold" grpId="0" nodeType="withEffect">
                                  <p:stCondLst>
                                    <p:cond delay="0"/>
                                  </p:stCondLst>
                                  <p:childTnLst>
                                    <p:set>
                                      <p:cBhvr>
                                        <p:cTn id="305" dur="1" fill="hold">
                                          <p:stCondLst>
                                            <p:cond delay="0"/>
                                          </p:stCondLst>
                                        </p:cTn>
                                        <p:tgtEl>
                                          <p:spTgt spid="100"/>
                                        </p:tgtEl>
                                        <p:attrNameLst>
                                          <p:attrName>style.visibility</p:attrName>
                                        </p:attrNameLst>
                                      </p:cBhvr>
                                      <p:to>
                                        <p:strVal val="visible"/>
                                      </p:to>
                                    </p:set>
                                    <p:anim calcmode="lin" valueType="num">
                                      <p:cBhvr additive="base">
                                        <p:cTn id="306" dur="500" fill="hold"/>
                                        <p:tgtEl>
                                          <p:spTgt spid="100"/>
                                        </p:tgtEl>
                                        <p:attrNameLst>
                                          <p:attrName>ppt_x</p:attrName>
                                        </p:attrNameLst>
                                      </p:cBhvr>
                                      <p:tavLst>
                                        <p:tav tm="0">
                                          <p:val>
                                            <p:strVal val="#ppt_x"/>
                                          </p:val>
                                        </p:tav>
                                        <p:tav tm="100000">
                                          <p:val>
                                            <p:strVal val="#ppt_x"/>
                                          </p:val>
                                        </p:tav>
                                      </p:tavLst>
                                    </p:anim>
                                    <p:anim calcmode="lin" valueType="num">
                                      <p:cBhvr additive="base">
                                        <p:cTn id="307" dur="500" fill="hold"/>
                                        <p:tgtEl>
                                          <p:spTgt spid="100"/>
                                        </p:tgtEl>
                                        <p:attrNameLst>
                                          <p:attrName>ppt_y</p:attrName>
                                        </p:attrNameLst>
                                      </p:cBhvr>
                                      <p:tavLst>
                                        <p:tav tm="0">
                                          <p:val>
                                            <p:strVal val="1+#ppt_h/2"/>
                                          </p:val>
                                        </p:tav>
                                        <p:tav tm="100000">
                                          <p:val>
                                            <p:strVal val="#ppt_y"/>
                                          </p:val>
                                        </p:tav>
                                      </p:tavLst>
                                    </p:anim>
                                  </p:childTnLst>
                                </p:cTn>
                              </p:par>
                              <p:par>
                                <p:cTn id="308" presetID="2" presetClass="entr" presetSubtype="4" fill="hold" grpId="0" nodeType="withEffect">
                                  <p:stCondLst>
                                    <p:cond delay="0"/>
                                  </p:stCondLst>
                                  <p:childTnLst>
                                    <p:set>
                                      <p:cBhvr>
                                        <p:cTn id="309" dur="1" fill="hold">
                                          <p:stCondLst>
                                            <p:cond delay="0"/>
                                          </p:stCondLst>
                                        </p:cTn>
                                        <p:tgtEl>
                                          <p:spTgt spid="101"/>
                                        </p:tgtEl>
                                        <p:attrNameLst>
                                          <p:attrName>style.visibility</p:attrName>
                                        </p:attrNameLst>
                                      </p:cBhvr>
                                      <p:to>
                                        <p:strVal val="visible"/>
                                      </p:to>
                                    </p:set>
                                    <p:anim calcmode="lin" valueType="num">
                                      <p:cBhvr additive="base">
                                        <p:cTn id="310" dur="500" fill="hold"/>
                                        <p:tgtEl>
                                          <p:spTgt spid="101"/>
                                        </p:tgtEl>
                                        <p:attrNameLst>
                                          <p:attrName>ppt_x</p:attrName>
                                        </p:attrNameLst>
                                      </p:cBhvr>
                                      <p:tavLst>
                                        <p:tav tm="0">
                                          <p:val>
                                            <p:strVal val="#ppt_x"/>
                                          </p:val>
                                        </p:tav>
                                        <p:tav tm="100000">
                                          <p:val>
                                            <p:strVal val="#ppt_x"/>
                                          </p:val>
                                        </p:tav>
                                      </p:tavLst>
                                    </p:anim>
                                    <p:anim calcmode="lin" valueType="num">
                                      <p:cBhvr additive="base">
                                        <p:cTn id="311" dur="500" fill="hold"/>
                                        <p:tgtEl>
                                          <p:spTgt spid="101"/>
                                        </p:tgtEl>
                                        <p:attrNameLst>
                                          <p:attrName>ppt_y</p:attrName>
                                        </p:attrNameLst>
                                      </p:cBhvr>
                                      <p:tavLst>
                                        <p:tav tm="0">
                                          <p:val>
                                            <p:strVal val="1+#ppt_h/2"/>
                                          </p:val>
                                        </p:tav>
                                        <p:tav tm="100000">
                                          <p:val>
                                            <p:strVal val="#ppt_y"/>
                                          </p:val>
                                        </p:tav>
                                      </p:tavLst>
                                    </p:anim>
                                  </p:childTnLst>
                                </p:cTn>
                              </p:par>
                              <p:par>
                                <p:cTn id="312" presetID="2" presetClass="entr" presetSubtype="4" fill="hold" grpId="0" nodeType="withEffect">
                                  <p:stCondLst>
                                    <p:cond delay="0"/>
                                  </p:stCondLst>
                                  <p:childTnLst>
                                    <p:set>
                                      <p:cBhvr>
                                        <p:cTn id="313" dur="1" fill="hold">
                                          <p:stCondLst>
                                            <p:cond delay="0"/>
                                          </p:stCondLst>
                                        </p:cTn>
                                        <p:tgtEl>
                                          <p:spTgt spid="102"/>
                                        </p:tgtEl>
                                        <p:attrNameLst>
                                          <p:attrName>style.visibility</p:attrName>
                                        </p:attrNameLst>
                                      </p:cBhvr>
                                      <p:to>
                                        <p:strVal val="visible"/>
                                      </p:to>
                                    </p:set>
                                    <p:anim calcmode="lin" valueType="num">
                                      <p:cBhvr additive="base">
                                        <p:cTn id="314" dur="500" fill="hold"/>
                                        <p:tgtEl>
                                          <p:spTgt spid="102"/>
                                        </p:tgtEl>
                                        <p:attrNameLst>
                                          <p:attrName>ppt_x</p:attrName>
                                        </p:attrNameLst>
                                      </p:cBhvr>
                                      <p:tavLst>
                                        <p:tav tm="0">
                                          <p:val>
                                            <p:strVal val="#ppt_x"/>
                                          </p:val>
                                        </p:tav>
                                        <p:tav tm="100000">
                                          <p:val>
                                            <p:strVal val="#ppt_x"/>
                                          </p:val>
                                        </p:tav>
                                      </p:tavLst>
                                    </p:anim>
                                    <p:anim calcmode="lin" valueType="num">
                                      <p:cBhvr additive="base">
                                        <p:cTn id="315" dur="500" fill="hold"/>
                                        <p:tgtEl>
                                          <p:spTgt spid="102"/>
                                        </p:tgtEl>
                                        <p:attrNameLst>
                                          <p:attrName>ppt_y</p:attrName>
                                        </p:attrNameLst>
                                      </p:cBhvr>
                                      <p:tavLst>
                                        <p:tav tm="0">
                                          <p:val>
                                            <p:strVal val="1+#ppt_h/2"/>
                                          </p:val>
                                        </p:tav>
                                        <p:tav tm="100000">
                                          <p:val>
                                            <p:strVal val="#ppt_y"/>
                                          </p:val>
                                        </p:tav>
                                      </p:tavLst>
                                    </p:anim>
                                  </p:childTnLst>
                                </p:cTn>
                              </p:par>
                              <p:par>
                                <p:cTn id="316" presetID="2" presetClass="entr" presetSubtype="4" fill="hold" grpId="0" nodeType="withEffect">
                                  <p:stCondLst>
                                    <p:cond delay="0"/>
                                  </p:stCondLst>
                                  <p:childTnLst>
                                    <p:set>
                                      <p:cBhvr>
                                        <p:cTn id="317" dur="1" fill="hold">
                                          <p:stCondLst>
                                            <p:cond delay="0"/>
                                          </p:stCondLst>
                                        </p:cTn>
                                        <p:tgtEl>
                                          <p:spTgt spid="103"/>
                                        </p:tgtEl>
                                        <p:attrNameLst>
                                          <p:attrName>style.visibility</p:attrName>
                                        </p:attrNameLst>
                                      </p:cBhvr>
                                      <p:to>
                                        <p:strVal val="visible"/>
                                      </p:to>
                                    </p:set>
                                    <p:anim calcmode="lin" valueType="num">
                                      <p:cBhvr additive="base">
                                        <p:cTn id="318" dur="500" fill="hold"/>
                                        <p:tgtEl>
                                          <p:spTgt spid="103"/>
                                        </p:tgtEl>
                                        <p:attrNameLst>
                                          <p:attrName>ppt_x</p:attrName>
                                        </p:attrNameLst>
                                      </p:cBhvr>
                                      <p:tavLst>
                                        <p:tav tm="0">
                                          <p:val>
                                            <p:strVal val="#ppt_x"/>
                                          </p:val>
                                        </p:tav>
                                        <p:tav tm="100000">
                                          <p:val>
                                            <p:strVal val="#ppt_x"/>
                                          </p:val>
                                        </p:tav>
                                      </p:tavLst>
                                    </p:anim>
                                    <p:anim calcmode="lin" valueType="num">
                                      <p:cBhvr additive="base">
                                        <p:cTn id="319" dur="500" fill="hold"/>
                                        <p:tgtEl>
                                          <p:spTgt spid="103"/>
                                        </p:tgtEl>
                                        <p:attrNameLst>
                                          <p:attrName>ppt_y</p:attrName>
                                        </p:attrNameLst>
                                      </p:cBhvr>
                                      <p:tavLst>
                                        <p:tav tm="0">
                                          <p:val>
                                            <p:strVal val="1+#ppt_h/2"/>
                                          </p:val>
                                        </p:tav>
                                        <p:tav tm="100000">
                                          <p:val>
                                            <p:strVal val="#ppt_y"/>
                                          </p:val>
                                        </p:tav>
                                      </p:tavLst>
                                    </p:anim>
                                  </p:childTnLst>
                                </p:cTn>
                              </p:par>
                              <p:par>
                                <p:cTn id="320" presetID="2" presetClass="entr" presetSubtype="4" fill="hold" grpId="0" nodeType="withEffect">
                                  <p:stCondLst>
                                    <p:cond delay="0"/>
                                  </p:stCondLst>
                                  <p:childTnLst>
                                    <p:set>
                                      <p:cBhvr>
                                        <p:cTn id="321" dur="1" fill="hold">
                                          <p:stCondLst>
                                            <p:cond delay="0"/>
                                          </p:stCondLst>
                                        </p:cTn>
                                        <p:tgtEl>
                                          <p:spTgt spid="104"/>
                                        </p:tgtEl>
                                        <p:attrNameLst>
                                          <p:attrName>style.visibility</p:attrName>
                                        </p:attrNameLst>
                                      </p:cBhvr>
                                      <p:to>
                                        <p:strVal val="visible"/>
                                      </p:to>
                                    </p:set>
                                    <p:anim calcmode="lin" valueType="num">
                                      <p:cBhvr additive="base">
                                        <p:cTn id="322" dur="500" fill="hold"/>
                                        <p:tgtEl>
                                          <p:spTgt spid="104"/>
                                        </p:tgtEl>
                                        <p:attrNameLst>
                                          <p:attrName>ppt_x</p:attrName>
                                        </p:attrNameLst>
                                      </p:cBhvr>
                                      <p:tavLst>
                                        <p:tav tm="0">
                                          <p:val>
                                            <p:strVal val="#ppt_x"/>
                                          </p:val>
                                        </p:tav>
                                        <p:tav tm="100000">
                                          <p:val>
                                            <p:strVal val="#ppt_x"/>
                                          </p:val>
                                        </p:tav>
                                      </p:tavLst>
                                    </p:anim>
                                    <p:anim calcmode="lin" valueType="num">
                                      <p:cBhvr additive="base">
                                        <p:cTn id="323" dur="500" fill="hold"/>
                                        <p:tgtEl>
                                          <p:spTgt spid="104"/>
                                        </p:tgtEl>
                                        <p:attrNameLst>
                                          <p:attrName>ppt_y</p:attrName>
                                        </p:attrNameLst>
                                      </p:cBhvr>
                                      <p:tavLst>
                                        <p:tav tm="0">
                                          <p:val>
                                            <p:strVal val="1+#ppt_h/2"/>
                                          </p:val>
                                        </p:tav>
                                        <p:tav tm="100000">
                                          <p:val>
                                            <p:strVal val="#ppt_y"/>
                                          </p:val>
                                        </p:tav>
                                      </p:tavLst>
                                    </p:anim>
                                  </p:childTnLst>
                                </p:cTn>
                              </p:par>
                              <p:par>
                                <p:cTn id="324" presetID="2" presetClass="entr" presetSubtype="4" fill="hold" grpId="0" nodeType="withEffect">
                                  <p:stCondLst>
                                    <p:cond delay="0"/>
                                  </p:stCondLst>
                                  <p:childTnLst>
                                    <p:set>
                                      <p:cBhvr>
                                        <p:cTn id="325" dur="1" fill="hold">
                                          <p:stCondLst>
                                            <p:cond delay="0"/>
                                          </p:stCondLst>
                                        </p:cTn>
                                        <p:tgtEl>
                                          <p:spTgt spid="105"/>
                                        </p:tgtEl>
                                        <p:attrNameLst>
                                          <p:attrName>style.visibility</p:attrName>
                                        </p:attrNameLst>
                                      </p:cBhvr>
                                      <p:to>
                                        <p:strVal val="visible"/>
                                      </p:to>
                                    </p:set>
                                    <p:anim calcmode="lin" valueType="num">
                                      <p:cBhvr additive="base">
                                        <p:cTn id="326" dur="500" fill="hold"/>
                                        <p:tgtEl>
                                          <p:spTgt spid="105"/>
                                        </p:tgtEl>
                                        <p:attrNameLst>
                                          <p:attrName>ppt_x</p:attrName>
                                        </p:attrNameLst>
                                      </p:cBhvr>
                                      <p:tavLst>
                                        <p:tav tm="0">
                                          <p:val>
                                            <p:strVal val="#ppt_x"/>
                                          </p:val>
                                        </p:tav>
                                        <p:tav tm="100000">
                                          <p:val>
                                            <p:strVal val="#ppt_x"/>
                                          </p:val>
                                        </p:tav>
                                      </p:tavLst>
                                    </p:anim>
                                    <p:anim calcmode="lin" valueType="num">
                                      <p:cBhvr additive="base">
                                        <p:cTn id="327" dur="500" fill="hold"/>
                                        <p:tgtEl>
                                          <p:spTgt spid="105"/>
                                        </p:tgtEl>
                                        <p:attrNameLst>
                                          <p:attrName>ppt_y</p:attrName>
                                        </p:attrNameLst>
                                      </p:cBhvr>
                                      <p:tavLst>
                                        <p:tav tm="0">
                                          <p:val>
                                            <p:strVal val="1+#ppt_h/2"/>
                                          </p:val>
                                        </p:tav>
                                        <p:tav tm="100000">
                                          <p:val>
                                            <p:strVal val="#ppt_y"/>
                                          </p:val>
                                        </p:tav>
                                      </p:tavLst>
                                    </p:anim>
                                  </p:childTnLst>
                                </p:cTn>
                              </p:par>
                              <p:par>
                                <p:cTn id="328" presetID="2" presetClass="entr" presetSubtype="4" fill="hold" grpId="0" nodeType="withEffect">
                                  <p:stCondLst>
                                    <p:cond delay="0"/>
                                  </p:stCondLst>
                                  <p:childTnLst>
                                    <p:set>
                                      <p:cBhvr>
                                        <p:cTn id="329" dur="1" fill="hold">
                                          <p:stCondLst>
                                            <p:cond delay="0"/>
                                          </p:stCondLst>
                                        </p:cTn>
                                        <p:tgtEl>
                                          <p:spTgt spid="106"/>
                                        </p:tgtEl>
                                        <p:attrNameLst>
                                          <p:attrName>style.visibility</p:attrName>
                                        </p:attrNameLst>
                                      </p:cBhvr>
                                      <p:to>
                                        <p:strVal val="visible"/>
                                      </p:to>
                                    </p:set>
                                    <p:anim calcmode="lin" valueType="num">
                                      <p:cBhvr additive="base">
                                        <p:cTn id="330" dur="500" fill="hold"/>
                                        <p:tgtEl>
                                          <p:spTgt spid="106"/>
                                        </p:tgtEl>
                                        <p:attrNameLst>
                                          <p:attrName>ppt_x</p:attrName>
                                        </p:attrNameLst>
                                      </p:cBhvr>
                                      <p:tavLst>
                                        <p:tav tm="0">
                                          <p:val>
                                            <p:strVal val="#ppt_x"/>
                                          </p:val>
                                        </p:tav>
                                        <p:tav tm="100000">
                                          <p:val>
                                            <p:strVal val="#ppt_x"/>
                                          </p:val>
                                        </p:tav>
                                      </p:tavLst>
                                    </p:anim>
                                    <p:anim calcmode="lin" valueType="num">
                                      <p:cBhvr additive="base">
                                        <p:cTn id="331" dur="500" fill="hold"/>
                                        <p:tgtEl>
                                          <p:spTgt spid="106"/>
                                        </p:tgtEl>
                                        <p:attrNameLst>
                                          <p:attrName>ppt_y</p:attrName>
                                        </p:attrNameLst>
                                      </p:cBhvr>
                                      <p:tavLst>
                                        <p:tav tm="0">
                                          <p:val>
                                            <p:strVal val="1+#ppt_h/2"/>
                                          </p:val>
                                        </p:tav>
                                        <p:tav tm="100000">
                                          <p:val>
                                            <p:strVal val="#ppt_y"/>
                                          </p:val>
                                        </p:tav>
                                      </p:tavLst>
                                    </p:anim>
                                  </p:childTnLst>
                                </p:cTn>
                              </p:par>
                              <p:par>
                                <p:cTn id="332" presetID="2" presetClass="entr" presetSubtype="4" fill="hold" grpId="0" nodeType="withEffect">
                                  <p:stCondLst>
                                    <p:cond delay="0"/>
                                  </p:stCondLst>
                                  <p:childTnLst>
                                    <p:set>
                                      <p:cBhvr>
                                        <p:cTn id="333" dur="1" fill="hold">
                                          <p:stCondLst>
                                            <p:cond delay="0"/>
                                          </p:stCondLst>
                                        </p:cTn>
                                        <p:tgtEl>
                                          <p:spTgt spid="107"/>
                                        </p:tgtEl>
                                        <p:attrNameLst>
                                          <p:attrName>style.visibility</p:attrName>
                                        </p:attrNameLst>
                                      </p:cBhvr>
                                      <p:to>
                                        <p:strVal val="visible"/>
                                      </p:to>
                                    </p:set>
                                    <p:anim calcmode="lin" valueType="num">
                                      <p:cBhvr additive="base">
                                        <p:cTn id="334" dur="500" fill="hold"/>
                                        <p:tgtEl>
                                          <p:spTgt spid="107"/>
                                        </p:tgtEl>
                                        <p:attrNameLst>
                                          <p:attrName>ppt_x</p:attrName>
                                        </p:attrNameLst>
                                      </p:cBhvr>
                                      <p:tavLst>
                                        <p:tav tm="0">
                                          <p:val>
                                            <p:strVal val="#ppt_x"/>
                                          </p:val>
                                        </p:tav>
                                        <p:tav tm="100000">
                                          <p:val>
                                            <p:strVal val="#ppt_x"/>
                                          </p:val>
                                        </p:tav>
                                      </p:tavLst>
                                    </p:anim>
                                    <p:anim calcmode="lin" valueType="num">
                                      <p:cBhvr additive="base">
                                        <p:cTn id="335" dur="500" fill="hold"/>
                                        <p:tgtEl>
                                          <p:spTgt spid="107"/>
                                        </p:tgtEl>
                                        <p:attrNameLst>
                                          <p:attrName>ppt_y</p:attrName>
                                        </p:attrNameLst>
                                      </p:cBhvr>
                                      <p:tavLst>
                                        <p:tav tm="0">
                                          <p:val>
                                            <p:strVal val="1+#ppt_h/2"/>
                                          </p:val>
                                        </p:tav>
                                        <p:tav tm="100000">
                                          <p:val>
                                            <p:strVal val="#ppt_y"/>
                                          </p:val>
                                        </p:tav>
                                      </p:tavLst>
                                    </p:anim>
                                  </p:childTnLst>
                                </p:cTn>
                              </p:par>
                              <p:par>
                                <p:cTn id="336" presetID="2" presetClass="entr" presetSubtype="4" fill="hold" grpId="0" nodeType="withEffect">
                                  <p:stCondLst>
                                    <p:cond delay="0"/>
                                  </p:stCondLst>
                                  <p:childTnLst>
                                    <p:set>
                                      <p:cBhvr>
                                        <p:cTn id="337" dur="1" fill="hold">
                                          <p:stCondLst>
                                            <p:cond delay="0"/>
                                          </p:stCondLst>
                                        </p:cTn>
                                        <p:tgtEl>
                                          <p:spTgt spid="108"/>
                                        </p:tgtEl>
                                        <p:attrNameLst>
                                          <p:attrName>style.visibility</p:attrName>
                                        </p:attrNameLst>
                                      </p:cBhvr>
                                      <p:to>
                                        <p:strVal val="visible"/>
                                      </p:to>
                                    </p:set>
                                    <p:anim calcmode="lin" valueType="num">
                                      <p:cBhvr additive="base">
                                        <p:cTn id="338" dur="500" fill="hold"/>
                                        <p:tgtEl>
                                          <p:spTgt spid="108"/>
                                        </p:tgtEl>
                                        <p:attrNameLst>
                                          <p:attrName>ppt_x</p:attrName>
                                        </p:attrNameLst>
                                      </p:cBhvr>
                                      <p:tavLst>
                                        <p:tav tm="0">
                                          <p:val>
                                            <p:strVal val="#ppt_x"/>
                                          </p:val>
                                        </p:tav>
                                        <p:tav tm="100000">
                                          <p:val>
                                            <p:strVal val="#ppt_x"/>
                                          </p:val>
                                        </p:tav>
                                      </p:tavLst>
                                    </p:anim>
                                    <p:anim calcmode="lin" valueType="num">
                                      <p:cBhvr additive="base">
                                        <p:cTn id="339" dur="500" fill="hold"/>
                                        <p:tgtEl>
                                          <p:spTgt spid="108"/>
                                        </p:tgtEl>
                                        <p:attrNameLst>
                                          <p:attrName>ppt_y</p:attrName>
                                        </p:attrNameLst>
                                      </p:cBhvr>
                                      <p:tavLst>
                                        <p:tav tm="0">
                                          <p:val>
                                            <p:strVal val="1+#ppt_h/2"/>
                                          </p:val>
                                        </p:tav>
                                        <p:tav tm="100000">
                                          <p:val>
                                            <p:strVal val="#ppt_y"/>
                                          </p:val>
                                        </p:tav>
                                      </p:tavLst>
                                    </p:anim>
                                  </p:childTnLst>
                                </p:cTn>
                              </p:par>
                              <p:par>
                                <p:cTn id="340" presetID="2" presetClass="entr" presetSubtype="2" fill="hold" grpId="0" nodeType="withEffect">
                                  <p:stCondLst>
                                    <p:cond delay="2000"/>
                                  </p:stCondLst>
                                  <p:childTnLst>
                                    <p:set>
                                      <p:cBhvr>
                                        <p:cTn id="341" dur="1" fill="hold">
                                          <p:stCondLst>
                                            <p:cond delay="0"/>
                                          </p:stCondLst>
                                        </p:cTn>
                                        <p:tgtEl>
                                          <p:spTgt spid="111"/>
                                        </p:tgtEl>
                                        <p:attrNameLst>
                                          <p:attrName>style.visibility</p:attrName>
                                        </p:attrNameLst>
                                      </p:cBhvr>
                                      <p:to>
                                        <p:strVal val="visible"/>
                                      </p:to>
                                    </p:set>
                                    <p:anim calcmode="lin" valueType="num">
                                      <p:cBhvr additive="base">
                                        <p:cTn id="342" dur="500" fill="hold"/>
                                        <p:tgtEl>
                                          <p:spTgt spid="111"/>
                                        </p:tgtEl>
                                        <p:attrNameLst>
                                          <p:attrName>ppt_x</p:attrName>
                                        </p:attrNameLst>
                                      </p:cBhvr>
                                      <p:tavLst>
                                        <p:tav tm="0">
                                          <p:val>
                                            <p:strVal val="1+#ppt_w/2"/>
                                          </p:val>
                                        </p:tav>
                                        <p:tav tm="100000">
                                          <p:val>
                                            <p:strVal val="#ppt_x"/>
                                          </p:val>
                                        </p:tav>
                                      </p:tavLst>
                                    </p:anim>
                                    <p:anim calcmode="lin" valueType="num">
                                      <p:cBhvr additive="base">
                                        <p:cTn id="343" dur="500" fill="hold"/>
                                        <p:tgtEl>
                                          <p:spTgt spid="111"/>
                                        </p:tgtEl>
                                        <p:attrNameLst>
                                          <p:attrName>ppt_y</p:attrName>
                                        </p:attrNameLst>
                                      </p:cBhvr>
                                      <p:tavLst>
                                        <p:tav tm="0">
                                          <p:val>
                                            <p:strVal val="#ppt_y"/>
                                          </p:val>
                                        </p:tav>
                                        <p:tav tm="100000">
                                          <p:val>
                                            <p:strVal val="#ppt_y"/>
                                          </p:val>
                                        </p:tav>
                                      </p:tavLst>
                                    </p:anim>
                                  </p:childTnLst>
                                </p:cTn>
                              </p:par>
                              <p:par>
                                <p:cTn id="344" presetID="2" presetClass="entr" presetSubtype="2" fill="hold" grpId="0" nodeType="withEffect">
                                  <p:stCondLst>
                                    <p:cond delay="2000"/>
                                  </p:stCondLst>
                                  <p:childTnLst>
                                    <p:set>
                                      <p:cBhvr>
                                        <p:cTn id="345" dur="1" fill="hold">
                                          <p:stCondLst>
                                            <p:cond delay="0"/>
                                          </p:stCondLst>
                                        </p:cTn>
                                        <p:tgtEl>
                                          <p:spTgt spid="112"/>
                                        </p:tgtEl>
                                        <p:attrNameLst>
                                          <p:attrName>style.visibility</p:attrName>
                                        </p:attrNameLst>
                                      </p:cBhvr>
                                      <p:to>
                                        <p:strVal val="visible"/>
                                      </p:to>
                                    </p:set>
                                    <p:anim calcmode="lin" valueType="num">
                                      <p:cBhvr additive="base">
                                        <p:cTn id="346" dur="500" fill="hold"/>
                                        <p:tgtEl>
                                          <p:spTgt spid="112"/>
                                        </p:tgtEl>
                                        <p:attrNameLst>
                                          <p:attrName>ppt_x</p:attrName>
                                        </p:attrNameLst>
                                      </p:cBhvr>
                                      <p:tavLst>
                                        <p:tav tm="0">
                                          <p:val>
                                            <p:strVal val="1+#ppt_w/2"/>
                                          </p:val>
                                        </p:tav>
                                        <p:tav tm="100000">
                                          <p:val>
                                            <p:strVal val="#ppt_x"/>
                                          </p:val>
                                        </p:tav>
                                      </p:tavLst>
                                    </p:anim>
                                    <p:anim calcmode="lin" valueType="num">
                                      <p:cBhvr additive="base">
                                        <p:cTn id="347" dur="500" fill="hold"/>
                                        <p:tgtEl>
                                          <p:spTgt spid="112"/>
                                        </p:tgtEl>
                                        <p:attrNameLst>
                                          <p:attrName>ppt_y</p:attrName>
                                        </p:attrNameLst>
                                      </p:cBhvr>
                                      <p:tavLst>
                                        <p:tav tm="0">
                                          <p:val>
                                            <p:strVal val="#ppt_y"/>
                                          </p:val>
                                        </p:tav>
                                        <p:tav tm="100000">
                                          <p:val>
                                            <p:strVal val="#ppt_y"/>
                                          </p:val>
                                        </p:tav>
                                      </p:tavLst>
                                    </p:anim>
                                  </p:childTnLst>
                                </p:cTn>
                              </p:par>
                              <p:par>
                                <p:cTn id="348" presetID="2" presetClass="entr" presetSubtype="2" fill="hold" grpId="0" nodeType="withEffect">
                                  <p:stCondLst>
                                    <p:cond delay="2000"/>
                                  </p:stCondLst>
                                  <p:childTnLst>
                                    <p:set>
                                      <p:cBhvr>
                                        <p:cTn id="349" dur="1" fill="hold">
                                          <p:stCondLst>
                                            <p:cond delay="0"/>
                                          </p:stCondLst>
                                        </p:cTn>
                                        <p:tgtEl>
                                          <p:spTgt spid="113"/>
                                        </p:tgtEl>
                                        <p:attrNameLst>
                                          <p:attrName>style.visibility</p:attrName>
                                        </p:attrNameLst>
                                      </p:cBhvr>
                                      <p:to>
                                        <p:strVal val="visible"/>
                                      </p:to>
                                    </p:set>
                                    <p:anim calcmode="lin" valueType="num">
                                      <p:cBhvr additive="base">
                                        <p:cTn id="350" dur="500" fill="hold"/>
                                        <p:tgtEl>
                                          <p:spTgt spid="113"/>
                                        </p:tgtEl>
                                        <p:attrNameLst>
                                          <p:attrName>ppt_x</p:attrName>
                                        </p:attrNameLst>
                                      </p:cBhvr>
                                      <p:tavLst>
                                        <p:tav tm="0">
                                          <p:val>
                                            <p:strVal val="1+#ppt_w/2"/>
                                          </p:val>
                                        </p:tav>
                                        <p:tav tm="100000">
                                          <p:val>
                                            <p:strVal val="#ppt_x"/>
                                          </p:val>
                                        </p:tav>
                                      </p:tavLst>
                                    </p:anim>
                                    <p:anim calcmode="lin" valueType="num">
                                      <p:cBhvr additive="base">
                                        <p:cTn id="351" dur="500" fill="hold"/>
                                        <p:tgtEl>
                                          <p:spTgt spid="113"/>
                                        </p:tgtEl>
                                        <p:attrNameLst>
                                          <p:attrName>ppt_y</p:attrName>
                                        </p:attrNameLst>
                                      </p:cBhvr>
                                      <p:tavLst>
                                        <p:tav tm="0">
                                          <p:val>
                                            <p:strVal val="#ppt_y"/>
                                          </p:val>
                                        </p:tav>
                                        <p:tav tm="100000">
                                          <p:val>
                                            <p:strVal val="#ppt_y"/>
                                          </p:val>
                                        </p:tav>
                                      </p:tavLst>
                                    </p:anim>
                                  </p:childTnLst>
                                </p:cTn>
                              </p:par>
                              <p:par>
                                <p:cTn id="352" presetID="2" presetClass="entr" presetSubtype="2" fill="hold" grpId="0" nodeType="withEffect">
                                  <p:stCondLst>
                                    <p:cond delay="2000"/>
                                  </p:stCondLst>
                                  <p:childTnLst>
                                    <p:set>
                                      <p:cBhvr>
                                        <p:cTn id="353" dur="1" fill="hold">
                                          <p:stCondLst>
                                            <p:cond delay="0"/>
                                          </p:stCondLst>
                                        </p:cTn>
                                        <p:tgtEl>
                                          <p:spTgt spid="114"/>
                                        </p:tgtEl>
                                        <p:attrNameLst>
                                          <p:attrName>style.visibility</p:attrName>
                                        </p:attrNameLst>
                                      </p:cBhvr>
                                      <p:to>
                                        <p:strVal val="visible"/>
                                      </p:to>
                                    </p:set>
                                    <p:anim calcmode="lin" valueType="num">
                                      <p:cBhvr additive="base">
                                        <p:cTn id="354" dur="500" fill="hold"/>
                                        <p:tgtEl>
                                          <p:spTgt spid="114"/>
                                        </p:tgtEl>
                                        <p:attrNameLst>
                                          <p:attrName>ppt_x</p:attrName>
                                        </p:attrNameLst>
                                      </p:cBhvr>
                                      <p:tavLst>
                                        <p:tav tm="0">
                                          <p:val>
                                            <p:strVal val="1+#ppt_w/2"/>
                                          </p:val>
                                        </p:tav>
                                        <p:tav tm="100000">
                                          <p:val>
                                            <p:strVal val="#ppt_x"/>
                                          </p:val>
                                        </p:tav>
                                      </p:tavLst>
                                    </p:anim>
                                    <p:anim calcmode="lin" valueType="num">
                                      <p:cBhvr additive="base">
                                        <p:cTn id="355" dur="500" fill="hold"/>
                                        <p:tgtEl>
                                          <p:spTgt spid="114"/>
                                        </p:tgtEl>
                                        <p:attrNameLst>
                                          <p:attrName>ppt_y</p:attrName>
                                        </p:attrNameLst>
                                      </p:cBhvr>
                                      <p:tavLst>
                                        <p:tav tm="0">
                                          <p:val>
                                            <p:strVal val="#ppt_y"/>
                                          </p:val>
                                        </p:tav>
                                        <p:tav tm="100000">
                                          <p:val>
                                            <p:strVal val="#ppt_y"/>
                                          </p:val>
                                        </p:tav>
                                      </p:tavLst>
                                    </p:anim>
                                  </p:childTnLst>
                                </p:cTn>
                              </p:par>
                              <p:par>
                                <p:cTn id="356" presetID="2" presetClass="entr" presetSubtype="2" fill="hold" grpId="0" nodeType="withEffect">
                                  <p:stCondLst>
                                    <p:cond delay="2000"/>
                                  </p:stCondLst>
                                  <p:childTnLst>
                                    <p:set>
                                      <p:cBhvr>
                                        <p:cTn id="357" dur="1" fill="hold">
                                          <p:stCondLst>
                                            <p:cond delay="0"/>
                                          </p:stCondLst>
                                        </p:cTn>
                                        <p:tgtEl>
                                          <p:spTgt spid="115"/>
                                        </p:tgtEl>
                                        <p:attrNameLst>
                                          <p:attrName>style.visibility</p:attrName>
                                        </p:attrNameLst>
                                      </p:cBhvr>
                                      <p:to>
                                        <p:strVal val="visible"/>
                                      </p:to>
                                    </p:set>
                                    <p:anim calcmode="lin" valueType="num">
                                      <p:cBhvr additive="base">
                                        <p:cTn id="358" dur="500" fill="hold"/>
                                        <p:tgtEl>
                                          <p:spTgt spid="115"/>
                                        </p:tgtEl>
                                        <p:attrNameLst>
                                          <p:attrName>ppt_x</p:attrName>
                                        </p:attrNameLst>
                                      </p:cBhvr>
                                      <p:tavLst>
                                        <p:tav tm="0">
                                          <p:val>
                                            <p:strVal val="1+#ppt_w/2"/>
                                          </p:val>
                                        </p:tav>
                                        <p:tav tm="100000">
                                          <p:val>
                                            <p:strVal val="#ppt_x"/>
                                          </p:val>
                                        </p:tav>
                                      </p:tavLst>
                                    </p:anim>
                                    <p:anim calcmode="lin" valueType="num">
                                      <p:cBhvr additive="base">
                                        <p:cTn id="359" dur="500" fill="hold"/>
                                        <p:tgtEl>
                                          <p:spTgt spid="1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51" grpId="0" animBg="1"/>
      <p:bldP spid="52" grpId="0" animBg="1"/>
      <p:bldP spid="53" grpId="0" animBg="1"/>
      <p:bldP spid="54" grpId="0" animBg="1"/>
      <p:bldP spid="55" grpId="0" animBg="1"/>
      <p:bldP spid="56" grpId="0" animBg="1"/>
      <p:bldP spid="57" grpId="0" animBg="1"/>
      <p:bldP spid="58"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11" grpId="0" animBg="1"/>
      <p:bldP spid="112" grpId="0" animBg="1"/>
      <p:bldP spid="113" grpId="0"/>
      <p:bldP spid="114" grpId="0"/>
      <p:bldP spid="115"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6"/>
          <p:cNvSpPr/>
          <p:nvPr/>
        </p:nvSpPr>
        <p:spPr bwMode="auto">
          <a:xfrm flipH="1">
            <a:off x="6153383" y="4159889"/>
            <a:ext cx="670226" cy="144190"/>
          </a:xfrm>
          <a:custGeom>
            <a:avLst/>
            <a:gdLst>
              <a:gd name="T0" fmla="*/ 20 w 23"/>
              <a:gd name="T1" fmla="*/ 0 h 5"/>
              <a:gd name="T2" fmla="*/ 3 w 23"/>
              <a:gd name="T3" fmla="*/ 0 h 5"/>
              <a:gd name="T4" fmla="*/ 0 w 23"/>
              <a:gd name="T5" fmla="*/ 2 h 5"/>
              <a:gd name="T6" fmla="*/ 3 w 23"/>
              <a:gd name="T7" fmla="*/ 5 h 5"/>
              <a:gd name="T8" fmla="*/ 20 w 23"/>
              <a:gd name="T9" fmla="*/ 5 h 5"/>
              <a:gd name="T10" fmla="*/ 23 w 23"/>
              <a:gd name="T11" fmla="*/ 2 h 5"/>
              <a:gd name="T12" fmla="*/ 20 w 2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3" h="5">
                <a:moveTo>
                  <a:pt x="20" y="0"/>
                </a:moveTo>
                <a:cubicBezTo>
                  <a:pt x="3" y="0"/>
                  <a:pt x="3" y="0"/>
                  <a:pt x="3" y="0"/>
                </a:cubicBezTo>
                <a:cubicBezTo>
                  <a:pt x="1" y="0"/>
                  <a:pt x="0" y="1"/>
                  <a:pt x="0" y="2"/>
                </a:cubicBezTo>
                <a:cubicBezTo>
                  <a:pt x="0" y="4"/>
                  <a:pt x="1" y="5"/>
                  <a:pt x="3" y="5"/>
                </a:cubicBezTo>
                <a:cubicBezTo>
                  <a:pt x="20" y="5"/>
                  <a:pt x="20" y="5"/>
                  <a:pt x="20" y="5"/>
                </a:cubicBezTo>
                <a:cubicBezTo>
                  <a:pt x="22" y="5"/>
                  <a:pt x="23" y="4"/>
                  <a:pt x="23" y="2"/>
                </a:cubicBezTo>
                <a:cubicBezTo>
                  <a:pt x="23" y="1"/>
                  <a:pt x="22" y="0"/>
                  <a:pt x="20"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1" name="Freeform 24"/>
          <p:cNvSpPr/>
          <p:nvPr/>
        </p:nvSpPr>
        <p:spPr>
          <a:xfrm flipH="1">
            <a:off x="5977713" y="3862085"/>
            <a:ext cx="1021563" cy="297804"/>
          </a:xfrm>
          <a:custGeom>
            <a:avLst/>
            <a:gdLst>
              <a:gd name="connsiteX0" fmla="*/ 0 w 2645228"/>
              <a:gd name="connsiteY0" fmla="*/ 0 h 496975"/>
              <a:gd name="connsiteX1" fmla="*/ 2645228 w 2645228"/>
              <a:gd name="connsiteY1" fmla="*/ 0 h 496975"/>
              <a:gd name="connsiteX2" fmla="*/ 2645228 w 2645228"/>
              <a:gd name="connsiteY2" fmla="*/ 56095 h 496975"/>
              <a:gd name="connsiteX3" fmla="*/ 2204348 w 2645228"/>
              <a:gd name="connsiteY3" fmla="*/ 496975 h 496975"/>
              <a:gd name="connsiteX4" fmla="*/ 440880 w 2645228"/>
              <a:gd name="connsiteY4" fmla="*/ 496975 h 496975"/>
              <a:gd name="connsiteX5" fmla="*/ 0 w 2645228"/>
              <a:gd name="connsiteY5" fmla="*/ 56095 h 496975"/>
              <a:gd name="connsiteX6" fmla="*/ 0 w 2645228"/>
              <a:gd name="connsiteY6" fmla="*/ 0 h 496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5228" h="496975">
                <a:moveTo>
                  <a:pt x="0" y="0"/>
                </a:moveTo>
                <a:lnTo>
                  <a:pt x="2645228" y="0"/>
                </a:lnTo>
                <a:lnTo>
                  <a:pt x="2645228" y="56095"/>
                </a:lnTo>
                <a:cubicBezTo>
                  <a:pt x="2645228" y="299586"/>
                  <a:pt x="2447839" y="496975"/>
                  <a:pt x="2204348" y="496975"/>
                </a:cubicBezTo>
                <a:lnTo>
                  <a:pt x="440880" y="496975"/>
                </a:lnTo>
                <a:cubicBezTo>
                  <a:pt x="197389" y="496975"/>
                  <a:pt x="0" y="299586"/>
                  <a:pt x="0" y="56095"/>
                </a:cubicBezTo>
                <a:lnTo>
                  <a:pt x="0" y="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white"/>
              </a:solidFill>
              <a:effectLst/>
              <a:uLnTx/>
              <a:uFillTx/>
              <a:latin typeface="Century Schoolbook" panose="02040604050505020304"/>
              <a:ea typeface="+mn-ea"/>
              <a:cs typeface="+mn-cs"/>
            </a:endParaRPr>
          </a:p>
        </p:txBody>
      </p:sp>
      <p:sp>
        <p:nvSpPr>
          <p:cNvPr id="12" name="Freeform 25"/>
          <p:cNvSpPr/>
          <p:nvPr/>
        </p:nvSpPr>
        <p:spPr>
          <a:xfrm flipH="1">
            <a:off x="6260643" y="4364187"/>
            <a:ext cx="455706" cy="97281"/>
          </a:xfrm>
          <a:custGeom>
            <a:avLst/>
            <a:gdLst>
              <a:gd name="connsiteX0" fmla="*/ 0 w 694404"/>
              <a:gd name="connsiteY0" fmla="*/ 0 h 288475"/>
              <a:gd name="connsiteX1" fmla="*/ 694404 w 694404"/>
              <a:gd name="connsiteY1" fmla="*/ 0 h 288475"/>
              <a:gd name="connsiteX2" fmla="*/ 693800 w 694404"/>
              <a:gd name="connsiteY2" fmla="*/ 5989 h 288475"/>
              <a:gd name="connsiteX3" fmla="*/ 347202 w 694404"/>
              <a:gd name="connsiteY3" fmla="*/ 288475 h 288475"/>
              <a:gd name="connsiteX4" fmla="*/ 604 w 694404"/>
              <a:gd name="connsiteY4" fmla="*/ 5989 h 288475"/>
              <a:gd name="connsiteX5" fmla="*/ 0 w 694404"/>
              <a:gd name="connsiteY5" fmla="*/ 0 h 28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404" h="288475">
                <a:moveTo>
                  <a:pt x="0" y="0"/>
                </a:moveTo>
                <a:lnTo>
                  <a:pt x="694404" y="0"/>
                </a:lnTo>
                <a:lnTo>
                  <a:pt x="693800" y="5989"/>
                </a:lnTo>
                <a:cubicBezTo>
                  <a:pt x="660811" y="167204"/>
                  <a:pt x="518169" y="288475"/>
                  <a:pt x="347202" y="288475"/>
                </a:cubicBezTo>
                <a:cubicBezTo>
                  <a:pt x="176235" y="288475"/>
                  <a:pt x="33593" y="167204"/>
                  <a:pt x="604" y="5989"/>
                </a:cubicBezTo>
                <a:lnTo>
                  <a:pt x="0" y="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white"/>
              </a:solidFill>
              <a:effectLst/>
              <a:uLnTx/>
              <a:uFillTx/>
              <a:latin typeface="Century Schoolbook" panose="02040604050505020304"/>
              <a:ea typeface="+mn-ea"/>
              <a:cs typeface="+mn-cs"/>
            </a:endParaRPr>
          </a:p>
        </p:txBody>
      </p:sp>
      <p:sp>
        <p:nvSpPr>
          <p:cNvPr id="13" name="Freeform 5"/>
          <p:cNvSpPr/>
          <p:nvPr/>
        </p:nvSpPr>
        <p:spPr bwMode="auto">
          <a:xfrm>
            <a:off x="6406517" y="3286673"/>
            <a:ext cx="133315" cy="393995"/>
          </a:xfrm>
          <a:custGeom>
            <a:avLst/>
            <a:gdLst>
              <a:gd name="T0" fmla="*/ 77 w 112"/>
              <a:gd name="T1" fmla="*/ 270 h 331"/>
              <a:gd name="T2" fmla="*/ 44 w 112"/>
              <a:gd name="T3" fmla="*/ 331 h 331"/>
              <a:gd name="T4" fmla="*/ 15 w 112"/>
              <a:gd name="T5" fmla="*/ 328 h 331"/>
              <a:gd name="T6" fmla="*/ 0 w 112"/>
              <a:gd name="T7" fmla="*/ 261 h 331"/>
              <a:gd name="T8" fmla="*/ 35 w 112"/>
              <a:gd name="T9" fmla="*/ 0 h 331"/>
              <a:gd name="T10" fmla="*/ 112 w 112"/>
              <a:gd name="T11" fmla="*/ 11 h 331"/>
              <a:gd name="T12" fmla="*/ 77 w 112"/>
              <a:gd name="T13" fmla="*/ 270 h 331"/>
            </a:gdLst>
            <a:ahLst/>
            <a:cxnLst>
              <a:cxn ang="0">
                <a:pos x="T0" y="T1"/>
              </a:cxn>
              <a:cxn ang="0">
                <a:pos x="T2" y="T3"/>
              </a:cxn>
              <a:cxn ang="0">
                <a:pos x="T4" y="T5"/>
              </a:cxn>
              <a:cxn ang="0">
                <a:pos x="T6" y="T7"/>
              </a:cxn>
              <a:cxn ang="0">
                <a:pos x="T8" y="T9"/>
              </a:cxn>
              <a:cxn ang="0">
                <a:pos x="T10" y="T11"/>
              </a:cxn>
              <a:cxn ang="0">
                <a:pos x="T12" y="T13"/>
              </a:cxn>
            </a:cxnLst>
            <a:rect l="0" t="0" r="r" b="b"/>
            <a:pathLst>
              <a:path w="112" h="331">
                <a:moveTo>
                  <a:pt x="77" y="270"/>
                </a:moveTo>
                <a:lnTo>
                  <a:pt x="44" y="331"/>
                </a:lnTo>
                <a:lnTo>
                  <a:pt x="15" y="328"/>
                </a:lnTo>
                <a:lnTo>
                  <a:pt x="0" y="261"/>
                </a:lnTo>
                <a:lnTo>
                  <a:pt x="35" y="0"/>
                </a:lnTo>
                <a:lnTo>
                  <a:pt x="112" y="11"/>
                </a:lnTo>
                <a:lnTo>
                  <a:pt x="77" y="27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4" name="Freeform 6"/>
          <p:cNvSpPr/>
          <p:nvPr/>
        </p:nvSpPr>
        <p:spPr bwMode="auto">
          <a:xfrm>
            <a:off x="6444606" y="3216444"/>
            <a:ext cx="104748" cy="121412"/>
          </a:xfrm>
          <a:custGeom>
            <a:avLst/>
            <a:gdLst>
              <a:gd name="T0" fmla="*/ 58 w 64"/>
              <a:gd name="T1" fmla="*/ 48 h 74"/>
              <a:gd name="T2" fmla="*/ 27 w 64"/>
              <a:gd name="T3" fmla="*/ 72 h 74"/>
              <a:gd name="T4" fmla="*/ 26 w 64"/>
              <a:gd name="T5" fmla="*/ 72 h 74"/>
              <a:gd name="T6" fmla="*/ 2 w 64"/>
              <a:gd name="T7" fmla="*/ 41 h 74"/>
              <a:gd name="T8" fmla="*/ 6 w 64"/>
              <a:gd name="T9" fmla="*/ 15 h 74"/>
              <a:gd name="T10" fmla="*/ 35 w 64"/>
              <a:gd name="T11" fmla="*/ 7 h 74"/>
              <a:gd name="T12" fmla="*/ 36 w 64"/>
              <a:gd name="T13" fmla="*/ 7 h 74"/>
              <a:gd name="T14" fmla="*/ 62 w 64"/>
              <a:gd name="T15" fmla="*/ 22 h 74"/>
              <a:gd name="T16" fmla="*/ 58 w 64"/>
              <a:gd name="T17"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4">
                <a:moveTo>
                  <a:pt x="58" y="48"/>
                </a:moveTo>
                <a:cubicBezTo>
                  <a:pt x="56" y="63"/>
                  <a:pt x="42" y="74"/>
                  <a:pt x="27" y="72"/>
                </a:cubicBezTo>
                <a:cubicBezTo>
                  <a:pt x="26" y="72"/>
                  <a:pt x="26" y="72"/>
                  <a:pt x="26" y="72"/>
                </a:cubicBezTo>
                <a:cubicBezTo>
                  <a:pt x="11" y="70"/>
                  <a:pt x="0" y="56"/>
                  <a:pt x="2" y="41"/>
                </a:cubicBezTo>
                <a:cubicBezTo>
                  <a:pt x="6" y="15"/>
                  <a:pt x="6" y="15"/>
                  <a:pt x="6" y="15"/>
                </a:cubicBezTo>
                <a:cubicBezTo>
                  <a:pt x="8" y="0"/>
                  <a:pt x="20" y="5"/>
                  <a:pt x="35" y="7"/>
                </a:cubicBezTo>
                <a:cubicBezTo>
                  <a:pt x="36" y="7"/>
                  <a:pt x="36" y="7"/>
                  <a:pt x="36" y="7"/>
                </a:cubicBezTo>
                <a:cubicBezTo>
                  <a:pt x="51" y="9"/>
                  <a:pt x="64" y="7"/>
                  <a:pt x="62" y="22"/>
                </a:cubicBezTo>
                <a:lnTo>
                  <a:pt x="58" y="4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5" name="Freeform 7"/>
          <p:cNvSpPr/>
          <p:nvPr/>
        </p:nvSpPr>
        <p:spPr bwMode="auto">
          <a:xfrm>
            <a:off x="6432704" y="3260485"/>
            <a:ext cx="114270" cy="110700"/>
          </a:xfrm>
          <a:custGeom>
            <a:avLst/>
            <a:gdLst>
              <a:gd name="T0" fmla="*/ 85 w 96"/>
              <a:gd name="T1" fmla="*/ 93 h 93"/>
              <a:gd name="T2" fmla="*/ 0 w 96"/>
              <a:gd name="T3" fmla="*/ 81 h 93"/>
              <a:gd name="T4" fmla="*/ 11 w 96"/>
              <a:gd name="T5" fmla="*/ 0 h 93"/>
              <a:gd name="T6" fmla="*/ 96 w 96"/>
              <a:gd name="T7" fmla="*/ 12 h 93"/>
              <a:gd name="T8" fmla="*/ 85 w 96"/>
              <a:gd name="T9" fmla="*/ 93 h 93"/>
            </a:gdLst>
            <a:ahLst/>
            <a:cxnLst>
              <a:cxn ang="0">
                <a:pos x="T0" y="T1"/>
              </a:cxn>
              <a:cxn ang="0">
                <a:pos x="T2" y="T3"/>
              </a:cxn>
              <a:cxn ang="0">
                <a:pos x="T4" y="T5"/>
              </a:cxn>
              <a:cxn ang="0">
                <a:pos x="T6" y="T7"/>
              </a:cxn>
              <a:cxn ang="0">
                <a:pos x="T8" y="T9"/>
              </a:cxn>
            </a:cxnLst>
            <a:rect l="0" t="0" r="r" b="b"/>
            <a:pathLst>
              <a:path w="96" h="93">
                <a:moveTo>
                  <a:pt x="85" y="93"/>
                </a:moveTo>
                <a:lnTo>
                  <a:pt x="0" y="81"/>
                </a:lnTo>
                <a:lnTo>
                  <a:pt x="11" y="0"/>
                </a:lnTo>
                <a:lnTo>
                  <a:pt x="96" y="12"/>
                </a:lnTo>
                <a:lnTo>
                  <a:pt x="85" y="9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6" name="Freeform 8"/>
          <p:cNvSpPr/>
          <p:nvPr/>
        </p:nvSpPr>
        <p:spPr bwMode="auto">
          <a:xfrm>
            <a:off x="6424371" y="3666383"/>
            <a:ext cx="34520" cy="57135"/>
          </a:xfrm>
          <a:custGeom>
            <a:avLst/>
            <a:gdLst>
              <a:gd name="T0" fmla="*/ 0 w 21"/>
              <a:gd name="T1" fmla="*/ 5 h 35"/>
              <a:gd name="T2" fmla="*/ 5 w 21"/>
              <a:gd name="T3" fmla="*/ 26 h 35"/>
              <a:gd name="T4" fmla="*/ 21 w 21"/>
              <a:gd name="T5" fmla="*/ 9 h 35"/>
              <a:gd name="T6" fmla="*/ 0 w 21"/>
              <a:gd name="T7" fmla="*/ 5 h 35"/>
            </a:gdLst>
            <a:ahLst/>
            <a:cxnLst>
              <a:cxn ang="0">
                <a:pos x="T0" y="T1"/>
              </a:cxn>
              <a:cxn ang="0">
                <a:pos x="T2" y="T3"/>
              </a:cxn>
              <a:cxn ang="0">
                <a:pos x="T4" y="T5"/>
              </a:cxn>
              <a:cxn ang="0">
                <a:pos x="T6" y="T7"/>
              </a:cxn>
            </a:cxnLst>
            <a:rect l="0" t="0" r="r" b="b"/>
            <a:pathLst>
              <a:path w="21" h="35">
                <a:moveTo>
                  <a:pt x="0" y="5"/>
                </a:moveTo>
                <a:cubicBezTo>
                  <a:pt x="0" y="5"/>
                  <a:pt x="3" y="22"/>
                  <a:pt x="5" y="26"/>
                </a:cubicBezTo>
                <a:cubicBezTo>
                  <a:pt x="6" y="31"/>
                  <a:pt x="9" y="35"/>
                  <a:pt x="21" y="9"/>
                </a:cubicBezTo>
                <a:cubicBezTo>
                  <a:pt x="21" y="9"/>
                  <a:pt x="13" y="0"/>
                  <a:pt x="0" y="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7" name="Freeform 9"/>
          <p:cNvSpPr/>
          <p:nvPr/>
        </p:nvSpPr>
        <p:spPr bwMode="auto">
          <a:xfrm>
            <a:off x="6544594" y="3285482"/>
            <a:ext cx="132125" cy="393995"/>
          </a:xfrm>
          <a:custGeom>
            <a:avLst/>
            <a:gdLst>
              <a:gd name="T0" fmla="*/ 75 w 111"/>
              <a:gd name="T1" fmla="*/ 269 h 331"/>
              <a:gd name="T2" fmla="*/ 44 w 111"/>
              <a:gd name="T3" fmla="*/ 331 h 331"/>
              <a:gd name="T4" fmla="*/ 15 w 111"/>
              <a:gd name="T5" fmla="*/ 326 h 331"/>
              <a:gd name="T6" fmla="*/ 0 w 111"/>
              <a:gd name="T7" fmla="*/ 259 h 331"/>
              <a:gd name="T8" fmla="*/ 34 w 111"/>
              <a:gd name="T9" fmla="*/ 0 h 331"/>
              <a:gd name="T10" fmla="*/ 111 w 111"/>
              <a:gd name="T11" fmla="*/ 9 h 331"/>
              <a:gd name="T12" fmla="*/ 75 w 111"/>
              <a:gd name="T13" fmla="*/ 269 h 331"/>
            </a:gdLst>
            <a:ahLst/>
            <a:cxnLst>
              <a:cxn ang="0">
                <a:pos x="T0" y="T1"/>
              </a:cxn>
              <a:cxn ang="0">
                <a:pos x="T2" y="T3"/>
              </a:cxn>
              <a:cxn ang="0">
                <a:pos x="T4" y="T5"/>
              </a:cxn>
              <a:cxn ang="0">
                <a:pos x="T6" y="T7"/>
              </a:cxn>
              <a:cxn ang="0">
                <a:pos x="T8" y="T9"/>
              </a:cxn>
              <a:cxn ang="0">
                <a:pos x="T10" y="T11"/>
              </a:cxn>
              <a:cxn ang="0">
                <a:pos x="T12" y="T13"/>
              </a:cxn>
            </a:cxnLst>
            <a:rect l="0" t="0" r="r" b="b"/>
            <a:pathLst>
              <a:path w="111" h="331">
                <a:moveTo>
                  <a:pt x="75" y="269"/>
                </a:moveTo>
                <a:lnTo>
                  <a:pt x="44" y="331"/>
                </a:lnTo>
                <a:lnTo>
                  <a:pt x="15" y="326"/>
                </a:lnTo>
                <a:lnTo>
                  <a:pt x="0" y="259"/>
                </a:lnTo>
                <a:lnTo>
                  <a:pt x="34" y="0"/>
                </a:lnTo>
                <a:lnTo>
                  <a:pt x="111" y="9"/>
                </a:lnTo>
                <a:lnTo>
                  <a:pt x="75" y="26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8" name="Freeform 10"/>
          <p:cNvSpPr/>
          <p:nvPr/>
        </p:nvSpPr>
        <p:spPr bwMode="auto">
          <a:xfrm>
            <a:off x="6581493" y="3212873"/>
            <a:ext cx="104748" cy="121412"/>
          </a:xfrm>
          <a:custGeom>
            <a:avLst/>
            <a:gdLst>
              <a:gd name="T0" fmla="*/ 58 w 64"/>
              <a:gd name="T1" fmla="*/ 48 h 74"/>
              <a:gd name="T2" fmla="*/ 27 w 64"/>
              <a:gd name="T3" fmla="*/ 72 h 74"/>
              <a:gd name="T4" fmla="*/ 26 w 64"/>
              <a:gd name="T5" fmla="*/ 72 h 74"/>
              <a:gd name="T6" fmla="*/ 2 w 64"/>
              <a:gd name="T7" fmla="*/ 41 h 74"/>
              <a:gd name="T8" fmla="*/ 6 w 64"/>
              <a:gd name="T9" fmla="*/ 15 h 74"/>
              <a:gd name="T10" fmla="*/ 35 w 64"/>
              <a:gd name="T11" fmla="*/ 7 h 74"/>
              <a:gd name="T12" fmla="*/ 36 w 64"/>
              <a:gd name="T13" fmla="*/ 7 h 74"/>
              <a:gd name="T14" fmla="*/ 61 w 64"/>
              <a:gd name="T15" fmla="*/ 23 h 74"/>
              <a:gd name="T16" fmla="*/ 58 w 64"/>
              <a:gd name="T17"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4">
                <a:moveTo>
                  <a:pt x="58" y="48"/>
                </a:moveTo>
                <a:cubicBezTo>
                  <a:pt x="56" y="64"/>
                  <a:pt x="42" y="74"/>
                  <a:pt x="27" y="72"/>
                </a:cubicBezTo>
                <a:cubicBezTo>
                  <a:pt x="26" y="72"/>
                  <a:pt x="26" y="72"/>
                  <a:pt x="26" y="72"/>
                </a:cubicBezTo>
                <a:cubicBezTo>
                  <a:pt x="11" y="70"/>
                  <a:pt x="0" y="56"/>
                  <a:pt x="2" y="41"/>
                </a:cubicBezTo>
                <a:cubicBezTo>
                  <a:pt x="6" y="15"/>
                  <a:pt x="6" y="15"/>
                  <a:pt x="6" y="15"/>
                </a:cubicBezTo>
                <a:cubicBezTo>
                  <a:pt x="8" y="0"/>
                  <a:pt x="20" y="5"/>
                  <a:pt x="35" y="7"/>
                </a:cubicBezTo>
                <a:cubicBezTo>
                  <a:pt x="36" y="7"/>
                  <a:pt x="36" y="7"/>
                  <a:pt x="36" y="7"/>
                </a:cubicBezTo>
                <a:cubicBezTo>
                  <a:pt x="51" y="9"/>
                  <a:pt x="64" y="7"/>
                  <a:pt x="61" y="23"/>
                </a:cubicBezTo>
                <a:lnTo>
                  <a:pt x="58" y="4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9" name="Freeform 11"/>
          <p:cNvSpPr/>
          <p:nvPr/>
        </p:nvSpPr>
        <p:spPr bwMode="auto">
          <a:xfrm>
            <a:off x="6570780" y="3259295"/>
            <a:ext cx="114270" cy="109509"/>
          </a:xfrm>
          <a:custGeom>
            <a:avLst/>
            <a:gdLst>
              <a:gd name="T0" fmla="*/ 85 w 96"/>
              <a:gd name="T1" fmla="*/ 92 h 92"/>
              <a:gd name="T2" fmla="*/ 0 w 96"/>
              <a:gd name="T3" fmla="*/ 81 h 92"/>
              <a:gd name="T4" fmla="*/ 11 w 96"/>
              <a:gd name="T5" fmla="*/ 0 h 92"/>
              <a:gd name="T6" fmla="*/ 96 w 96"/>
              <a:gd name="T7" fmla="*/ 11 h 92"/>
              <a:gd name="T8" fmla="*/ 85 w 96"/>
              <a:gd name="T9" fmla="*/ 92 h 92"/>
            </a:gdLst>
            <a:ahLst/>
            <a:cxnLst>
              <a:cxn ang="0">
                <a:pos x="T0" y="T1"/>
              </a:cxn>
              <a:cxn ang="0">
                <a:pos x="T2" y="T3"/>
              </a:cxn>
              <a:cxn ang="0">
                <a:pos x="T4" y="T5"/>
              </a:cxn>
              <a:cxn ang="0">
                <a:pos x="T6" y="T7"/>
              </a:cxn>
              <a:cxn ang="0">
                <a:pos x="T8" y="T9"/>
              </a:cxn>
            </a:cxnLst>
            <a:rect l="0" t="0" r="r" b="b"/>
            <a:pathLst>
              <a:path w="96" h="92">
                <a:moveTo>
                  <a:pt x="85" y="92"/>
                </a:moveTo>
                <a:lnTo>
                  <a:pt x="0" y="81"/>
                </a:lnTo>
                <a:lnTo>
                  <a:pt x="11" y="0"/>
                </a:lnTo>
                <a:lnTo>
                  <a:pt x="96" y="11"/>
                </a:lnTo>
                <a:lnTo>
                  <a:pt x="85" y="92"/>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0" name="Freeform 12"/>
          <p:cNvSpPr/>
          <p:nvPr/>
        </p:nvSpPr>
        <p:spPr bwMode="auto">
          <a:xfrm>
            <a:off x="6562448" y="3662812"/>
            <a:ext cx="34520" cy="57135"/>
          </a:xfrm>
          <a:custGeom>
            <a:avLst/>
            <a:gdLst>
              <a:gd name="T0" fmla="*/ 0 w 21"/>
              <a:gd name="T1" fmla="*/ 6 h 35"/>
              <a:gd name="T2" fmla="*/ 5 w 21"/>
              <a:gd name="T3" fmla="*/ 27 h 35"/>
              <a:gd name="T4" fmla="*/ 21 w 21"/>
              <a:gd name="T5" fmla="*/ 10 h 35"/>
              <a:gd name="T6" fmla="*/ 0 w 21"/>
              <a:gd name="T7" fmla="*/ 6 h 35"/>
            </a:gdLst>
            <a:ahLst/>
            <a:cxnLst>
              <a:cxn ang="0">
                <a:pos x="T0" y="T1"/>
              </a:cxn>
              <a:cxn ang="0">
                <a:pos x="T2" y="T3"/>
              </a:cxn>
              <a:cxn ang="0">
                <a:pos x="T4" y="T5"/>
              </a:cxn>
              <a:cxn ang="0">
                <a:pos x="T6" y="T7"/>
              </a:cxn>
            </a:cxnLst>
            <a:rect l="0" t="0" r="r" b="b"/>
            <a:pathLst>
              <a:path w="21" h="35">
                <a:moveTo>
                  <a:pt x="0" y="6"/>
                </a:moveTo>
                <a:cubicBezTo>
                  <a:pt x="0" y="6"/>
                  <a:pt x="3" y="22"/>
                  <a:pt x="5" y="27"/>
                </a:cubicBezTo>
                <a:cubicBezTo>
                  <a:pt x="6" y="31"/>
                  <a:pt x="9" y="35"/>
                  <a:pt x="21" y="10"/>
                </a:cubicBezTo>
                <a:cubicBezTo>
                  <a:pt x="21" y="10"/>
                  <a:pt x="13" y="0"/>
                  <a:pt x="0" y="6"/>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1" name="Freeform 13"/>
          <p:cNvSpPr/>
          <p:nvPr/>
        </p:nvSpPr>
        <p:spPr bwMode="auto">
          <a:xfrm>
            <a:off x="6664816" y="3287862"/>
            <a:ext cx="30948" cy="199973"/>
          </a:xfrm>
          <a:custGeom>
            <a:avLst/>
            <a:gdLst>
              <a:gd name="T0" fmla="*/ 4 w 19"/>
              <a:gd name="T1" fmla="*/ 0 h 122"/>
              <a:gd name="T2" fmla="*/ 19 w 19"/>
              <a:gd name="T3" fmla="*/ 16 h 122"/>
              <a:gd name="T4" fmla="*/ 7 w 19"/>
              <a:gd name="T5" fmla="*/ 115 h 122"/>
              <a:gd name="T6" fmla="*/ 0 w 19"/>
              <a:gd name="T7" fmla="*/ 121 h 122"/>
              <a:gd name="T8" fmla="*/ 10 w 19"/>
              <a:gd name="T9" fmla="*/ 43 h 122"/>
              <a:gd name="T10" fmla="*/ 5 w 19"/>
              <a:gd name="T11" fmla="*/ 34 h 122"/>
              <a:gd name="T12" fmla="*/ 4 w 19"/>
              <a:gd name="T13" fmla="*/ 0 h 122"/>
            </a:gdLst>
            <a:ahLst/>
            <a:cxnLst>
              <a:cxn ang="0">
                <a:pos x="T0" y="T1"/>
              </a:cxn>
              <a:cxn ang="0">
                <a:pos x="T2" y="T3"/>
              </a:cxn>
              <a:cxn ang="0">
                <a:pos x="T4" y="T5"/>
              </a:cxn>
              <a:cxn ang="0">
                <a:pos x="T6" y="T7"/>
              </a:cxn>
              <a:cxn ang="0">
                <a:pos x="T8" y="T9"/>
              </a:cxn>
              <a:cxn ang="0">
                <a:pos x="T10" y="T11"/>
              </a:cxn>
              <a:cxn ang="0">
                <a:pos x="T12" y="T13"/>
              </a:cxn>
            </a:cxnLst>
            <a:rect l="0" t="0" r="r" b="b"/>
            <a:pathLst>
              <a:path w="19" h="122">
                <a:moveTo>
                  <a:pt x="4" y="0"/>
                </a:moveTo>
                <a:cubicBezTo>
                  <a:pt x="4" y="0"/>
                  <a:pt x="18" y="10"/>
                  <a:pt x="19" y="16"/>
                </a:cubicBezTo>
                <a:cubicBezTo>
                  <a:pt x="19" y="21"/>
                  <a:pt x="7" y="115"/>
                  <a:pt x="7" y="115"/>
                </a:cubicBezTo>
                <a:cubicBezTo>
                  <a:pt x="7" y="115"/>
                  <a:pt x="8" y="122"/>
                  <a:pt x="0" y="121"/>
                </a:cubicBezTo>
                <a:cubicBezTo>
                  <a:pt x="10" y="43"/>
                  <a:pt x="10" y="43"/>
                  <a:pt x="10" y="43"/>
                </a:cubicBezTo>
                <a:cubicBezTo>
                  <a:pt x="5" y="34"/>
                  <a:pt x="5" y="34"/>
                  <a:pt x="5" y="34"/>
                </a:cubicBezTo>
                <a:cubicBezTo>
                  <a:pt x="4" y="0"/>
                  <a:pt x="4" y="0"/>
                  <a:pt x="4"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22" name="Group 123"/>
          <p:cNvGrpSpPr/>
          <p:nvPr/>
        </p:nvGrpSpPr>
        <p:grpSpPr>
          <a:xfrm>
            <a:off x="5738750" y="3195912"/>
            <a:ext cx="613013" cy="465414"/>
            <a:chOff x="7170738" y="4168775"/>
            <a:chExt cx="817563" cy="620713"/>
          </a:xfrm>
          <a:solidFill>
            <a:schemeClr val="tx2">
              <a:lumMod val="20000"/>
              <a:lumOff val="80000"/>
            </a:schemeClr>
          </a:solidFill>
        </p:grpSpPr>
        <p:sp>
          <p:nvSpPr>
            <p:cNvPr id="23" name="Freeform 14"/>
            <p:cNvSpPr/>
            <p:nvPr/>
          </p:nvSpPr>
          <p:spPr bwMode="auto">
            <a:xfrm>
              <a:off x="7170738" y="4168775"/>
              <a:ext cx="785813" cy="354013"/>
            </a:xfrm>
            <a:custGeom>
              <a:avLst/>
              <a:gdLst>
                <a:gd name="T0" fmla="*/ 246 w 495"/>
                <a:gd name="T1" fmla="*/ 223 h 223"/>
                <a:gd name="T2" fmla="*/ 0 w 495"/>
                <a:gd name="T3" fmla="*/ 111 h 223"/>
                <a:gd name="T4" fmla="*/ 252 w 495"/>
                <a:gd name="T5" fmla="*/ 0 h 223"/>
                <a:gd name="T6" fmla="*/ 495 w 495"/>
                <a:gd name="T7" fmla="*/ 109 h 223"/>
                <a:gd name="T8" fmla="*/ 246 w 495"/>
                <a:gd name="T9" fmla="*/ 223 h 223"/>
              </a:gdLst>
              <a:ahLst/>
              <a:cxnLst>
                <a:cxn ang="0">
                  <a:pos x="T0" y="T1"/>
                </a:cxn>
                <a:cxn ang="0">
                  <a:pos x="T2" y="T3"/>
                </a:cxn>
                <a:cxn ang="0">
                  <a:pos x="T4" y="T5"/>
                </a:cxn>
                <a:cxn ang="0">
                  <a:pos x="T6" y="T7"/>
                </a:cxn>
                <a:cxn ang="0">
                  <a:pos x="T8" y="T9"/>
                </a:cxn>
              </a:cxnLst>
              <a:rect l="0" t="0" r="r" b="b"/>
              <a:pathLst>
                <a:path w="495" h="223">
                  <a:moveTo>
                    <a:pt x="246" y="223"/>
                  </a:moveTo>
                  <a:lnTo>
                    <a:pt x="0" y="111"/>
                  </a:lnTo>
                  <a:lnTo>
                    <a:pt x="252" y="0"/>
                  </a:lnTo>
                  <a:lnTo>
                    <a:pt x="495" y="109"/>
                  </a:lnTo>
                  <a:lnTo>
                    <a:pt x="246" y="2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4" name="Rectangle 15"/>
            <p:cNvSpPr>
              <a:spLocks noChangeArrowheads="1"/>
            </p:cNvSpPr>
            <p:nvPr/>
          </p:nvSpPr>
          <p:spPr bwMode="auto">
            <a:xfrm>
              <a:off x="7924800" y="4335463"/>
              <a:ext cx="23813" cy="257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5" name="Oval 16"/>
            <p:cNvSpPr>
              <a:spLocks noChangeArrowheads="1"/>
            </p:cNvSpPr>
            <p:nvPr/>
          </p:nvSpPr>
          <p:spPr bwMode="auto">
            <a:xfrm>
              <a:off x="7897813" y="4564063"/>
              <a:ext cx="76200" cy="777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6" name="Freeform 17"/>
            <p:cNvSpPr/>
            <p:nvPr/>
          </p:nvSpPr>
          <p:spPr bwMode="auto">
            <a:xfrm>
              <a:off x="7888288" y="4605338"/>
              <a:ext cx="55563" cy="171450"/>
            </a:xfrm>
            <a:custGeom>
              <a:avLst/>
              <a:gdLst>
                <a:gd name="T0" fmla="*/ 14 w 26"/>
                <a:gd name="T1" fmla="*/ 4 h 79"/>
                <a:gd name="T2" fmla="*/ 6 w 26"/>
                <a:gd name="T3" fmla="*/ 79 h 79"/>
                <a:gd name="T4" fmla="*/ 26 w 26"/>
                <a:gd name="T5" fmla="*/ 79 h 79"/>
                <a:gd name="T6" fmla="*/ 26 w 26"/>
                <a:gd name="T7" fmla="*/ 0 h 79"/>
                <a:gd name="T8" fmla="*/ 14 w 26"/>
                <a:gd name="T9" fmla="*/ 4 h 79"/>
              </a:gdLst>
              <a:ahLst/>
              <a:cxnLst>
                <a:cxn ang="0">
                  <a:pos x="T0" y="T1"/>
                </a:cxn>
                <a:cxn ang="0">
                  <a:pos x="T2" y="T3"/>
                </a:cxn>
                <a:cxn ang="0">
                  <a:pos x="T4" y="T5"/>
                </a:cxn>
                <a:cxn ang="0">
                  <a:pos x="T6" y="T7"/>
                </a:cxn>
                <a:cxn ang="0">
                  <a:pos x="T8" y="T9"/>
                </a:cxn>
              </a:cxnLst>
              <a:rect l="0" t="0" r="r" b="b"/>
              <a:pathLst>
                <a:path w="26" h="79">
                  <a:moveTo>
                    <a:pt x="14" y="4"/>
                  </a:moveTo>
                  <a:cubicBezTo>
                    <a:pt x="14" y="4"/>
                    <a:pt x="0" y="34"/>
                    <a:pt x="6" y="79"/>
                  </a:cubicBezTo>
                  <a:cubicBezTo>
                    <a:pt x="26" y="79"/>
                    <a:pt x="26" y="79"/>
                    <a:pt x="26" y="79"/>
                  </a:cubicBezTo>
                  <a:cubicBezTo>
                    <a:pt x="26" y="0"/>
                    <a:pt x="26" y="0"/>
                    <a:pt x="26" y="0"/>
                  </a:cubicBezTo>
                  <a:cubicBezTo>
                    <a:pt x="26" y="0"/>
                    <a:pt x="14" y="7"/>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7" name="Freeform 18"/>
            <p:cNvSpPr/>
            <p:nvPr/>
          </p:nvSpPr>
          <p:spPr bwMode="auto">
            <a:xfrm>
              <a:off x="7932738" y="4605338"/>
              <a:ext cx="55563" cy="171450"/>
            </a:xfrm>
            <a:custGeom>
              <a:avLst/>
              <a:gdLst>
                <a:gd name="T0" fmla="*/ 11 w 25"/>
                <a:gd name="T1" fmla="*/ 4 h 79"/>
                <a:gd name="T2" fmla="*/ 20 w 25"/>
                <a:gd name="T3" fmla="*/ 79 h 79"/>
                <a:gd name="T4" fmla="*/ 0 w 25"/>
                <a:gd name="T5" fmla="*/ 79 h 79"/>
                <a:gd name="T6" fmla="*/ 0 w 25"/>
                <a:gd name="T7" fmla="*/ 0 h 79"/>
                <a:gd name="T8" fmla="*/ 11 w 25"/>
                <a:gd name="T9" fmla="*/ 4 h 79"/>
              </a:gdLst>
              <a:ahLst/>
              <a:cxnLst>
                <a:cxn ang="0">
                  <a:pos x="T0" y="T1"/>
                </a:cxn>
                <a:cxn ang="0">
                  <a:pos x="T2" y="T3"/>
                </a:cxn>
                <a:cxn ang="0">
                  <a:pos x="T4" y="T5"/>
                </a:cxn>
                <a:cxn ang="0">
                  <a:pos x="T6" y="T7"/>
                </a:cxn>
                <a:cxn ang="0">
                  <a:pos x="T8" y="T9"/>
                </a:cxn>
              </a:cxnLst>
              <a:rect l="0" t="0" r="r" b="b"/>
              <a:pathLst>
                <a:path w="25" h="79">
                  <a:moveTo>
                    <a:pt x="11" y="4"/>
                  </a:moveTo>
                  <a:cubicBezTo>
                    <a:pt x="11" y="4"/>
                    <a:pt x="25" y="34"/>
                    <a:pt x="20" y="79"/>
                  </a:cubicBezTo>
                  <a:cubicBezTo>
                    <a:pt x="0" y="79"/>
                    <a:pt x="0" y="79"/>
                    <a:pt x="0" y="79"/>
                  </a:cubicBezTo>
                  <a:cubicBezTo>
                    <a:pt x="0" y="0"/>
                    <a:pt x="0" y="0"/>
                    <a:pt x="0" y="0"/>
                  </a:cubicBezTo>
                  <a:cubicBezTo>
                    <a:pt x="0" y="0"/>
                    <a:pt x="11" y="7"/>
                    <a:pt x="1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8" name="Freeform 19"/>
            <p:cNvSpPr/>
            <p:nvPr/>
          </p:nvSpPr>
          <p:spPr bwMode="auto">
            <a:xfrm>
              <a:off x="7327900" y="4449763"/>
              <a:ext cx="455613" cy="339725"/>
            </a:xfrm>
            <a:custGeom>
              <a:avLst/>
              <a:gdLst>
                <a:gd name="T0" fmla="*/ 209 w 209"/>
                <a:gd name="T1" fmla="*/ 0 h 156"/>
                <a:gd name="T2" fmla="*/ 104 w 209"/>
                <a:gd name="T3" fmla="*/ 49 h 156"/>
                <a:gd name="T4" fmla="*/ 0 w 209"/>
                <a:gd name="T5" fmla="*/ 0 h 156"/>
                <a:gd name="T6" fmla="*/ 0 w 209"/>
                <a:gd name="T7" fmla="*/ 120 h 156"/>
                <a:gd name="T8" fmla="*/ 102 w 209"/>
                <a:gd name="T9" fmla="*/ 156 h 156"/>
                <a:gd name="T10" fmla="*/ 102 w 209"/>
                <a:gd name="T11" fmla="*/ 156 h 156"/>
                <a:gd name="T12" fmla="*/ 104 w 209"/>
                <a:gd name="T13" fmla="*/ 156 h 156"/>
                <a:gd name="T14" fmla="*/ 107 w 209"/>
                <a:gd name="T15" fmla="*/ 156 h 156"/>
                <a:gd name="T16" fmla="*/ 107 w 209"/>
                <a:gd name="T17" fmla="*/ 156 h 156"/>
                <a:gd name="T18" fmla="*/ 209 w 209"/>
                <a:gd name="T19" fmla="*/ 120 h 156"/>
                <a:gd name="T20" fmla="*/ 209 w 209"/>
                <a:gd name="T21"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9" h="156">
                  <a:moveTo>
                    <a:pt x="209" y="0"/>
                  </a:moveTo>
                  <a:cubicBezTo>
                    <a:pt x="209" y="1"/>
                    <a:pt x="121" y="41"/>
                    <a:pt x="104" y="49"/>
                  </a:cubicBezTo>
                  <a:cubicBezTo>
                    <a:pt x="87" y="41"/>
                    <a:pt x="0" y="1"/>
                    <a:pt x="0" y="0"/>
                  </a:cubicBezTo>
                  <a:cubicBezTo>
                    <a:pt x="0" y="120"/>
                    <a:pt x="0" y="120"/>
                    <a:pt x="0" y="120"/>
                  </a:cubicBezTo>
                  <a:cubicBezTo>
                    <a:pt x="28" y="150"/>
                    <a:pt x="84" y="155"/>
                    <a:pt x="102" y="156"/>
                  </a:cubicBezTo>
                  <a:cubicBezTo>
                    <a:pt x="102" y="156"/>
                    <a:pt x="102" y="156"/>
                    <a:pt x="102" y="156"/>
                  </a:cubicBezTo>
                  <a:cubicBezTo>
                    <a:pt x="102" y="156"/>
                    <a:pt x="103" y="156"/>
                    <a:pt x="104" y="156"/>
                  </a:cubicBezTo>
                  <a:cubicBezTo>
                    <a:pt x="106" y="156"/>
                    <a:pt x="107" y="156"/>
                    <a:pt x="107" y="156"/>
                  </a:cubicBezTo>
                  <a:cubicBezTo>
                    <a:pt x="107" y="156"/>
                    <a:pt x="107" y="156"/>
                    <a:pt x="107" y="156"/>
                  </a:cubicBezTo>
                  <a:cubicBezTo>
                    <a:pt x="125" y="155"/>
                    <a:pt x="181" y="150"/>
                    <a:pt x="209" y="120"/>
                  </a:cubicBezTo>
                  <a:lnTo>
                    <a:pt x="20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29" name="Freeform 20"/>
          <p:cNvSpPr>
            <a:spLocks noEditPoints="1"/>
          </p:cNvSpPr>
          <p:nvPr/>
        </p:nvSpPr>
        <p:spPr bwMode="auto">
          <a:xfrm>
            <a:off x="5240008" y="1607138"/>
            <a:ext cx="358285" cy="377330"/>
          </a:xfrm>
          <a:custGeom>
            <a:avLst/>
            <a:gdLst>
              <a:gd name="T0" fmla="*/ 168 w 219"/>
              <a:gd name="T1" fmla="*/ 224 h 231"/>
              <a:gd name="T2" fmla="*/ 197 w 219"/>
              <a:gd name="T3" fmla="*/ 212 h 231"/>
              <a:gd name="T4" fmla="*/ 168 w 219"/>
              <a:gd name="T5" fmla="*/ 132 h 231"/>
              <a:gd name="T6" fmla="*/ 168 w 219"/>
              <a:gd name="T7" fmla="*/ 150 h 231"/>
              <a:gd name="T8" fmla="*/ 192 w 219"/>
              <a:gd name="T9" fmla="*/ 190 h 231"/>
              <a:gd name="T10" fmla="*/ 168 w 219"/>
              <a:gd name="T11" fmla="*/ 209 h 231"/>
              <a:gd name="T12" fmla="*/ 168 w 219"/>
              <a:gd name="T13" fmla="*/ 224 h 231"/>
              <a:gd name="T14" fmla="*/ 168 w 219"/>
              <a:gd name="T15" fmla="*/ 203 h 231"/>
              <a:gd name="T16" fmla="*/ 168 w 219"/>
              <a:gd name="T17" fmla="*/ 157 h 231"/>
              <a:gd name="T18" fmla="*/ 181 w 219"/>
              <a:gd name="T19" fmla="*/ 187 h 231"/>
              <a:gd name="T20" fmla="*/ 168 w 219"/>
              <a:gd name="T21" fmla="*/ 203 h 231"/>
              <a:gd name="T22" fmla="*/ 146 w 219"/>
              <a:gd name="T23" fmla="*/ 112 h 231"/>
              <a:gd name="T24" fmla="*/ 141 w 219"/>
              <a:gd name="T25" fmla="*/ 98 h 231"/>
              <a:gd name="T26" fmla="*/ 141 w 219"/>
              <a:gd name="T27" fmla="*/ 44 h 231"/>
              <a:gd name="T28" fmla="*/ 146 w 219"/>
              <a:gd name="T29" fmla="*/ 37 h 231"/>
              <a:gd name="T30" fmla="*/ 148 w 219"/>
              <a:gd name="T31" fmla="*/ 37 h 231"/>
              <a:gd name="T32" fmla="*/ 148 w 219"/>
              <a:gd name="T33" fmla="*/ 14 h 231"/>
              <a:gd name="T34" fmla="*/ 146 w 219"/>
              <a:gd name="T35" fmla="*/ 14 h 231"/>
              <a:gd name="T36" fmla="*/ 146 w 219"/>
              <a:gd name="T37" fmla="*/ 13 h 231"/>
              <a:gd name="T38" fmla="*/ 114 w 219"/>
              <a:gd name="T39" fmla="*/ 0 h 231"/>
              <a:gd name="T40" fmla="*/ 81 w 219"/>
              <a:gd name="T41" fmla="*/ 13 h 231"/>
              <a:gd name="T42" fmla="*/ 81 w 219"/>
              <a:gd name="T43" fmla="*/ 14 h 231"/>
              <a:gd name="T44" fmla="*/ 80 w 219"/>
              <a:gd name="T45" fmla="*/ 14 h 231"/>
              <a:gd name="T46" fmla="*/ 80 w 219"/>
              <a:gd name="T47" fmla="*/ 37 h 231"/>
              <a:gd name="T48" fmla="*/ 81 w 219"/>
              <a:gd name="T49" fmla="*/ 37 h 231"/>
              <a:gd name="T50" fmla="*/ 90 w 219"/>
              <a:gd name="T51" fmla="*/ 45 h 231"/>
              <a:gd name="T52" fmla="*/ 90 w 219"/>
              <a:gd name="T53" fmla="*/ 98 h 231"/>
              <a:gd name="T54" fmla="*/ 83 w 219"/>
              <a:gd name="T55" fmla="*/ 112 h 231"/>
              <a:gd name="T56" fmla="*/ 31 w 219"/>
              <a:gd name="T57" fmla="*/ 212 h 231"/>
              <a:gd name="T58" fmla="*/ 114 w 219"/>
              <a:gd name="T59" fmla="*/ 230 h 231"/>
              <a:gd name="T60" fmla="*/ 168 w 219"/>
              <a:gd name="T61" fmla="*/ 224 h 231"/>
              <a:gd name="T62" fmla="*/ 168 w 219"/>
              <a:gd name="T63" fmla="*/ 209 h 231"/>
              <a:gd name="T64" fmla="*/ 144 w 219"/>
              <a:gd name="T65" fmla="*/ 212 h 231"/>
              <a:gd name="T66" fmla="*/ 144 w 219"/>
              <a:gd name="T67" fmla="*/ 212 h 231"/>
              <a:gd name="T68" fmla="*/ 168 w 219"/>
              <a:gd name="T69" fmla="*/ 203 h 231"/>
              <a:gd name="T70" fmla="*/ 168 w 219"/>
              <a:gd name="T71" fmla="*/ 157 h 231"/>
              <a:gd name="T72" fmla="*/ 149 w 219"/>
              <a:gd name="T73" fmla="*/ 134 h 231"/>
              <a:gd name="T74" fmla="*/ 168 w 219"/>
              <a:gd name="T75" fmla="*/ 150 h 231"/>
              <a:gd name="T76" fmla="*/ 168 w 219"/>
              <a:gd name="T77" fmla="*/ 132 h 231"/>
              <a:gd name="T78" fmla="*/ 146 w 219"/>
              <a:gd name="T79" fmla="*/ 1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9" h="231">
                <a:moveTo>
                  <a:pt x="168" y="224"/>
                </a:moveTo>
                <a:cubicBezTo>
                  <a:pt x="179" y="221"/>
                  <a:pt x="189" y="217"/>
                  <a:pt x="197" y="212"/>
                </a:cubicBezTo>
                <a:cubicBezTo>
                  <a:pt x="219" y="196"/>
                  <a:pt x="191" y="157"/>
                  <a:pt x="168" y="132"/>
                </a:cubicBezTo>
                <a:cubicBezTo>
                  <a:pt x="168" y="150"/>
                  <a:pt x="168" y="150"/>
                  <a:pt x="168" y="150"/>
                </a:cubicBezTo>
                <a:cubicBezTo>
                  <a:pt x="180" y="162"/>
                  <a:pt x="193" y="177"/>
                  <a:pt x="192" y="190"/>
                </a:cubicBezTo>
                <a:cubicBezTo>
                  <a:pt x="192" y="201"/>
                  <a:pt x="180" y="207"/>
                  <a:pt x="168" y="209"/>
                </a:cubicBezTo>
                <a:cubicBezTo>
                  <a:pt x="168" y="224"/>
                  <a:pt x="168" y="224"/>
                  <a:pt x="168" y="224"/>
                </a:cubicBezTo>
                <a:close/>
                <a:moveTo>
                  <a:pt x="168" y="203"/>
                </a:moveTo>
                <a:cubicBezTo>
                  <a:pt x="168" y="157"/>
                  <a:pt x="168" y="157"/>
                  <a:pt x="168" y="157"/>
                </a:cubicBezTo>
                <a:cubicBezTo>
                  <a:pt x="175" y="167"/>
                  <a:pt x="182" y="179"/>
                  <a:pt x="181" y="187"/>
                </a:cubicBezTo>
                <a:cubicBezTo>
                  <a:pt x="180" y="194"/>
                  <a:pt x="175" y="199"/>
                  <a:pt x="168" y="203"/>
                </a:cubicBezTo>
                <a:close/>
                <a:moveTo>
                  <a:pt x="146" y="112"/>
                </a:moveTo>
                <a:cubicBezTo>
                  <a:pt x="146" y="112"/>
                  <a:pt x="141" y="109"/>
                  <a:pt x="141" y="98"/>
                </a:cubicBezTo>
                <a:cubicBezTo>
                  <a:pt x="141" y="90"/>
                  <a:pt x="141" y="56"/>
                  <a:pt x="141" y="44"/>
                </a:cubicBezTo>
                <a:cubicBezTo>
                  <a:pt x="144" y="43"/>
                  <a:pt x="146" y="40"/>
                  <a:pt x="146" y="37"/>
                </a:cubicBezTo>
                <a:cubicBezTo>
                  <a:pt x="148" y="37"/>
                  <a:pt x="148" y="37"/>
                  <a:pt x="148" y="37"/>
                </a:cubicBezTo>
                <a:cubicBezTo>
                  <a:pt x="148" y="14"/>
                  <a:pt x="148" y="14"/>
                  <a:pt x="148" y="14"/>
                </a:cubicBezTo>
                <a:cubicBezTo>
                  <a:pt x="146" y="14"/>
                  <a:pt x="146" y="14"/>
                  <a:pt x="146" y="14"/>
                </a:cubicBezTo>
                <a:cubicBezTo>
                  <a:pt x="146" y="14"/>
                  <a:pt x="146" y="13"/>
                  <a:pt x="146" y="13"/>
                </a:cubicBezTo>
                <a:cubicBezTo>
                  <a:pt x="146" y="6"/>
                  <a:pt x="132" y="0"/>
                  <a:pt x="114" y="0"/>
                </a:cubicBezTo>
                <a:cubicBezTo>
                  <a:pt x="95" y="0"/>
                  <a:pt x="81" y="6"/>
                  <a:pt x="81" y="13"/>
                </a:cubicBezTo>
                <a:cubicBezTo>
                  <a:pt x="81" y="13"/>
                  <a:pt x="81" y="14"/>
                  <a:pt x="81" y="14"/>
                </a:cubicBezTo>
                <a:cubicBezTo>
                  <a:pt x="80" y="14"/>
                  <a:pt x="80" y="14"/>
                  <a:pt x="80" y="14"/>
                </a:cubicBezTo>
                <a:cubicBezTo>
                  <a:pt x="80" y="37"/>
                  <a:pt x="80" y="37"/>
                  <a:pt x="80" y="37"/>
                </a:cubicBezTo>
                <a:cubicBezTo>
                  <a:pt x="81" y="37"/>
                  <a:pt x="81" y="37"/>
                  <a:pt x="81" y="37"/>
                </a:cubicBezTo>
                <a:cubicBezTo>
                  <a:pt x="81" y="40"/>
                  <a:pt x="84" y="43"/>
                  <a:pt x="90" y="45"/>
                </a:cubicBezTo>
                <a:cubicBezTo>
                  <a:pt x="90" y="56"/>
                  <a:pt x="90" y="90"/>
                  <a:pt x="90" y="98"/>
                </a:cubicBezTo>
                <a:cubicBezTo>
                  <a:pt x="90" y="109"/>
                  <a:pt x="83" y="112"/>
                  <a:pt x="83" y="112"/>
                </a:cubicBezTo>
                <a:cubicBezTo>
                  <a:pt x="71" y="119"/>
                  <a:pt x="0" y="190"/>
                  <a:pt x="31" y="212"/>
                </a:cubicBezTo>
                <a:cubicBezTo>
                  <a:pt x="58" y="231"/>
                  <a:pt x="105" y="230"/>
                  <a:pt x="114" y="230"/>
                </a:cubicBezTo>
                <a:cubicBezTo>
                  <a:pt x="121" y="230"/>
                  <a:pt x="145" y="230"/>
                  <a:pt x="168" y="224"/>
                </a:cubicBezTo>
                <a:cubicBezTo>
                  <a:pt x="168" y="209"/>
                  <a:pt x="168" y="209"/>
                  <a:pt x="168" y="209"/>
                </a:cubicBezTo>
                <a:cubicBezTo>
                  <a:pt x="156" y="212"/>
                  <a:pt x="144" y="212"/>
                  <a:pt x="144" y="212"/>
                </a:cubicBezTo>
                <a:cubicBezTo>
                  <a:pt x="144" y="212"/>
                  <a:pt x="144" y="212"/>
                  <a:pt x="144" y="212"/>
                </a:cubicBezTo>
                <a:cubicBezTo>
                  <a:pt x="144" y="212"/>
                  <a:pt x="158" y="210"/>
                  <a:pt x="168" y="203"/>
                </a:cubicBezTo>
                <a:cubicBezTo>
                  <a:pt x="168" y="157"/>
                  <a:pt x="168" y="157"/>
                  <a:pt x="168" y="157"/>
                </a:cubicBezTo>
                <a:cubicBezTo>
                  <a:pt x="159" y="144"/>
                  <a:pt x="149" y="134"/>
                  <a:pt x="149" y="134"/>
                </a:cubicBezTo>
                <a:cubicBezTo>
                  <a:pt x="149" y="134"/>
                  <a:pt x="158" y="141"/>
                  <a:pt x="168" y="150"/>
                </a:cubicBezTo>
                <a:cubicBezTo>
                  <a:pt x="168" y="132"/>
                  <a:pt x="168" y="132"/>
                  <a:pt x="168" y="132"/>
                </a:cubicBezTo>
                <a:cubicBezTo>
                  <a:pt x="159" y="122"/>
                  <a:pt x="150" y="114"/>
                  <a:pt x="146" y="112"/>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0" name="Oval 21"/>
          <p:cNvSpPr>
            <a:spLocks noChangeArrowheads="1"/>
          </p:cNvSpPr>
          <p:nvPr/>
        </p:nvSpPr>
        <p:spPr bwMode="auto">
          <a:xfrm>
            <a:off x="7526604" y="1519054"/>
            <a:ext cx="105938" cy="105938"/>
          </a:xfrm>
          <a:prstGeom prst="ellipse">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1" name="Freeform 22"/>
          <p:cNvSpPr/>
          <p:nvPr/>
        </p:nvSpPr>
        <p:spPr bwMode="auto">
          <a:xfrm>
            <a:off x="7564693" y="1597615"/>
            <a:ext cx="166644" cy="347572"/>
          </a:xfrm>
          <a:custGeom>
            <a:avLst/>
            <a:gdLst>
              <a:gd name="T0" fmla="*/ 0 w 102"/>
              <a:gd name="T1" fmla="*/ 6 h 213"/>
              <a:gd name="T2" fmla="*/ 68 w 102"/>
              <a:gd name="T3" fmla="*/ 184 h 213"/>
              <a:gd name="T4" fmla="*/ 99 w 102"/>
              <a:gd name="T5" fmla="*/ 213 h 213"/>
              <a:gd name="T6" fmla="*/ 23 w 102"/>
              <a:gd name="T7" fmla="*/ 0 h 213"/>
              <a:gd name="T8" fmla="*/ 0 w 102"/>
              <a:gd name="T9" fmla="*/ 6 h 213"/>
            </a:gdLst>
            <a:ahLst/>
            <a:cxnLst>
              <a:cxn ang="0">
                <a:pos x="T0" y="T1"/>
              </a:cxn>
              <a:cxn ang="0">
                <a:pos x="T2" y="T3"/>
              </a:cxn>
              <a:cxn ang="0">
                <a:pos x="T4" y="T5"/>
              </a:cxn>
              <a:cxn ang="0">
                <a:pos x="T6" y="T7"/>
              </a:cxn>
              <a:cxn ang="0">
                <a:pos x="T8" y="T9"/>
              </a:cxn>
            </a:cxnLst>
            <a:rect l="0" t="0" r="r" b="b"/>
            <a:pathLst>
              <a:path w="102" h="213">
                <a:moveTo>
                  <a:pt x="0" y="6"/>
                </a:moveTo>
                <a:cubicBezTo>
                  <a:pt x="0" y="7"/>
                  <a:pt x="68" y="184"/>
                  <a:pt x="68" y="184"/>
                </a:cubicBezTo>
                <a:cubicBezTo>
                  <a:pt x="68" y="184"/>
                  <a:pt x="96" y="213"/>
                  <a:pt x="99" y="213"/>
                </a:cubicBezTo>
                <a:cubicBezTo>
                  <a:pt x="102" y="213"/>
                  <a:pt x="23" y="0"/>
                  <a:pt x="23" y="0"/>
                </a:cubicBezTo>
                <a:lnTo>
                  <a:pt x="0" y="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2" name="Freeform 23"/>
          <p:cNvSpPr/>
          <p:nvPr/>
        </p:nvSpPr>
        <p:spPr bwMode="auto">
          <a:xfrm>
            <a:off x="7418285" y="1597615"/>
            <a:ext cx="178547" cy="342811"/>
          </a:xfrm>
          <a:custGeom>
            <a:avLst/>
            <a:gdLst>
              <a:gd name="T0" fmla="*/ 149 w 150"/>
              <a:gd name="T1" fmla="*/ 14 h 288"/>
              <a:gd name="T2" fmla="*/ 40 w 150"/>
              <a:gd name="T3" fmla="*/ 248 h 288"/>
              <a:gd name="T4" fmla="*/ 0 w 150"/>
              <a:gd name="T5" fmla="*/ 288 h 288"/>
              <a:gd name="T6" fmla="*/ 11 w 150"/>
              <a:gd name="T7" fmla="*/ 233 h 288"/>
              <a:gd name="T8" fmla="*/ 117 w 150"/>
              <a:gd name="T9" fmla="*/ 0 h 288"/>
              <a:gd name="T10" fmla="*/ 150 w 150"/>
              <a:gd name="T11" fmla="*/ 11 h 288"/>
              <a:gd name="T12" fmla="*/ 149 w 150"/>
              <a:gd name="T13" fmla="*/ 14 h 288"/>
            </a:gdLst>
            <a:ahLst/>
            <a:cxnLst>
              <a:cxn ang="0">
                <a:pos x="T0" y="T1"/>
              </a:cxn>
              <a:cxn ang="0">
                <a:pos x="T2" y="T3"/>
              </a:cxn>
              <a:cxn ang="0">
                <a:pos x="T4" y="T5"/>
              </a:cxn>
              <a:cxn ang="0">
                <a:pos x="T6" y="T7"/>
              </a:cxn>
              <a:cxn ang="0">
                <a:pos x="T8" y="T9"/>
              </a:cxn>
              <a:cxn ang="0">
                <a:pos x="T10" y="T11"/>
              </a:cxn>
              <a:cxn ang="0">
                <a:pos x="T12" y="T13"/>
              </a:cxn>
            </a:cxnLst>
            <a:rect l="0" t="0" r="r" b="b"/>
            <a:pathLst>
              <a:path w="150" h="288">
                <a:moveTo>
                  <a:pt x="149" y="14"/>
                </a:moveTo>
                <a:lnTo>
                  <a:pt x="40" y="248"/>
                </a:lnTo>
                <a:lnTo>
                  <a:pt x="0" y="288"/>
                </a:lnTo>
                <a:lnTo>
                  <a:pt x="11" y="233"/>
                </a:lnTo>
                <a:lnTo>
                  <a:pt x="117" y="0"/>
                </a:lnTo>
                <a:lnTo>
                  <a:pt x="150" y="11"/>
                </a:lnTo>
                <a:lnTo>
                  <a:pt x="149" y="14"/>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3" name="Freeform 24"/>
          <p:cNvSpPr/>
          <p:nvPr/>
        </p:nvSpPr>
        <p:spPr bwMode="auto">
          <a:xfrm>
            <a:off x="7574216" y="1480964"/>
            <a:ext cx="19045" cy="59516"/>
          </a:xfrm>
          <a:custGeom>
            <a:avLst/>
            <a:gdLst>
              <a:gd name="T0" fmla="*/ 12 w 12"/>
              <a:gd name="T1" fmla="*/ 30 h 36"/>
              <a:gd name="T2" fmla="*/ 6 w 12"/>
              <a:gd name="T3" fmla="*/ 36 h 36"/>
              <a:gd name="T4" fmla="*/ 0 w 12"/>
              <a:gd name="T5" fmla="*/ 30 h 36"/>
              <a:gd name="T6" fmla="*/ 0 w 12"/>
              <a:gd name="T7" fmla="*/ 6 h 36"/>
              <a:gd name="T8" fmla="*/ 6 w 12"/>
              <a:gd name="T9" fmla="*/ 0 h 36"/>
              <a:gd name="T10" fmla="*/ 12 w 12"/>
              <a:gd name="T11" fmla="*/ 6 h 36"/>
              <a:gd name="T12" fmla="*/ 12 w 12"/>
              <a:gd name="T13" fmla="*/ 30 h 36"/>
            </a:gdLst>
            <a:ahLst/>
            <a:cxnLst>
              <a:cxn ang="0">
                <a:pos x="T0" y="T1"/>
              </a:cxn>
              <a:cxn ang="0">
                <a:pos x="T2" y="T3"/>
              </a:cxn>
              <a:cxn ang="0">
                <a:pos x="T4" y="T5"/>
              </a:cxn>
              <a:cxn ang="0">
                <a:pos x="T6" y="T7"/>
              </a:cxn>
              <a:cxn ang="0">
                <a:pos x="T8" y="T9"/>
              </a:cxn>
              <a:cxn ang="0">
                <a:pos x="T10" y="T11"/>
              </a:cxn>
              <a:cxn ang="0">
                <a:pos x="T12" y="T13"/>
              </a:cxn>
            </a:cxnLst>
            <a:rect l="0" t="0" r="r" b="b"/>
            <a:pathLst>
              <a:path w="12" h="36">
                <a:moveTo>
                  <a:pt x="12" y="30"/>
                </a:moveTo>
                <a:cubicBezTo>
                  <a:pt x="12" y="33"/>
                  <a:pt x="10" y="36"/>
                  <a:pt x="6" y="36"/>
                </a:cubicBezTo>
                <a:cubicBezTo>
                  <a:pt x="3" y="36"/>
                  <a:pt x="0" y="33"/>
                  <a:pt x="0" y="30"/>
                </a:cubicBezTo>
                <a:cubicBezTo>
                  <a:pt x="0" y="6"/>
                  <a:pt x="0" y="6"/>
                  <a:pt x="0" y="6"/>
                </a:cubicBezTo>
                <a:cubicBezTo>
                  <a:pt x="0" y="3"/>
                  <a:pt x="3" y="0"/>
                  <a:pt x="6" y="0"/>
                </a:cubicBezTo>
                <a:cubicBezTo>
                  <a:pt x="10" y="0"/>
                  <a:pt x="12" y="3"/>
                  <a:pt x="12" y="6"/>
                </a:cubicBezTo>
                <a:lnTo>
                  <a:pt x="12" y="3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4" name="Freeform 25"/>
          <p:cNvSpPr>
            <a:spLocks noEditPoints="1"/>
          </p:cNvSpPr>
          <p:nvPr/>
        </p:nvSpPr>
        <p:spPr bwMode="auto">
          <a:xfrm>
            <a:off x="6721951" y="1225047"/>
            <a:ext cx="169025" cy="457081"/>
          </a:xfrm>
          <a:custGeom>
            <a:avLst/>
            <a:gdLst>
              <a:gd name="T0" fmla="*/ 51 w 103"/>
              <a:gd name="T1" fmla="*/ 280 h 280"/>
              <a:gd name="T2" fmla="*/ 103 w 103"/>
              <a:gd name="T3" fmla="*/ 140 h 280"/>
              <a:gd name="T4" fmla="*/ 51 w 103"/>
              <a:gd name="T5" fmla="*/ 0 h 280"/>
              <a:gd name="T6" fmla="*/ 51 w 103"/>
              <a:gd name="T7" fmla="*/ 22 h 280"/>
              <a:gd name="T8" fmla="*/ 94 w 103"/>
              <a:gd name="T9" fmla="*/ 140 h 280"/>
              <a:gd name="T10" fmla="*/ 51 w 103"/>
              <a:gd name="T11" fmla="*/ 257 h 280"/>
              <a:gd name="T12" fmla="*/ 51 w 103"/>
              <a:gd name="T13" fmla="*/ 280 h 280"/>
              <a:gd name="T14" fmla="*/ 51 w 103"/>
              <a:gd name="T15" fmla="*/ 0 h 280"/>
              <a:gd name="T16" fmla="*/ 0 w 103"/>
              <a:gd name="T17" fmla="*/ 140 h 280"/>
              <a:gd name="T18" fmla="*/ 51 w 103"/>
              <a:gd name="T19" fmla="*/ 280 h 280"/>
              <a:gd name="T20" fmla="*/ 51 w 103"/>
              <a:gd name="T21" fmla="*/ 280 h 280"/>
              <a:gd name="T22" fmla="*/ 51 w 103"/>
              <a:gd name="T23" fmla="*/ 257 h 280"/>
              <a:gd name="T24" fmla="*/ 51 w 103"/>
              <a:gd name="T25" fmla="*/ 257 h 280"/>
              <a:gd name="T26" fmla="*/ 51 w 103"/>
              <a:gd name="T27" fmla="*/ 257 h 280"/>
              <a:gd name="T28" fmla="*/ 8 w 103"/>
              <a:gd name="T29" fmla="*/ 140 h 280"/>
              <a:gd name="T30" fmla="*/ 51 w 103"/>
              <a:gd name="T31" fmla="*/ 22 h 280"/>
              <a:gd name="T32" fmla="*/ 51 w 103"/>
              <a:gd name="T33" fmla="*/ 22 h 280"/>
              <a:gd name="T34" fmla="*/ 51 w 103"/>
              <a:gd name="T35"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3" h="280">
                <a:moveTo>
                  <a:pt x="51" y="280"/>
                </a:moveTo>
                <a:cubicBezTo>
                  <a:pt x="80" y="280"/>
                  <a:pt x="103" y="217"/>
                  <a:pt x="103" y="140"/>
                </a:cubicBezTo>
                <a:cubicBezTo>
                  <a:pt x="103" y="62"/>
                  <a:pt x="80" y="0"/>
                  <a:pt x="51" y="0"/>
                </a:cubicBezTo>
                <a:cubicBezTo>
                  <a:pt x="51" y="22"/>
                  <a:pt x="51" y="22"/>
                  <a:pt x="51" y="22"/>
                </a:cubicBezTo>
                <a:cubicBezTo>
                  <a:pt x="75" y="22"/>
                  <a:pt x="94" y="75"/>
                  <a:pt x="94" y="140"/>
                </a:cubicBezTo>
                <a:cubicBezTo>
                  <a:pt x="94" y="204"/>
                  <a:pt x="75" y="257"/>
                  <a:pt x="51" y="257"/>
                </a:cubicBezTo>
                <a:lnTo>
                  <a:pt x="51" y="280"/>
                </a:lnTo>
                <a:close/>
                <a:moveTo>
                  <a:pt x="51" y="0"/>
                </a:moveTo>
                <a:cubicBezTo>
                  <a:pt x="23" y="0"/>
                  <a:pt x="0" y="62"/>
                  <a:pt x="0" y="140"/>
                </a:cubicBezTo>
                <a:cubicBezTo>
                  <a:pt x="0" y="217"/>
                  <a:pt x="23" y="280"/>
                  <a:pt x="51" y="280"/>
                </a:cubicBezTo>
                <a:cubicBezTo>
                  <a:pt x="51" y="280"/>
                  <a:pt x="51" y="280"/>
                  <a:pt x="51" y="280"/>
                </a:cubicBezTo>
                <a:cubicBezTo>
                  <a:pt x="51" y="257"/>
                  <a:pt x="51" y="257"/>
                  <a:pt x="51" y="257"/>
                </a:cubicBezTo>
                <a:cubicBezTo>
                  <a:pt x="51" y="257"/>
                  <a:pt x="51" y="257"/>
                  <a:pt x="51" y="257"/>
                </a:cubicBezTo>
                <a:cubicBezTo>
                  <a:pt x="51" y="257"/>
                  <a:pt x="51" y="257"/>
                  <a:pt x="51" y="257"/>
                </a:cubicBezTo>
                <a:cubicBezTo>
                  <a:pt x="27" y="257"/>
                  <a:pt x="8" y="204"/>
                  <a:pt x="8" y="140"/>
                </a:cubicBezTo>
                <a:cubicBezTo>
                  <a:pt x="8" y="75"/>
                  <a:pt x="27" y="22"/>
                  <a:pt x="51" y="22"/>
                </a:cubicBezTo>
                <a:cubicBezTo>
                  <a:pt x="51" y="22"/>
                  <a:pt x="51" y="22"/>
                  <a:pt x="51" y="22"/>
                </a:cubicBezTo>
                <a:cubicBezTo>
                  <a:pt x="51" y="0"/>
                  <a:pt x="51" y="0"/>
                  <a:pt x="51"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5" name="Freeform 26"/>
          <p:cNvSpPr>
            <a:spLocks noEditPoints="1"/>
          </p:cNvSpPr>
          <p:nvPr/>
        </p:nvSpPr>
        <p:spPr bwMode="auto">
          <a:xfrm>
            <a:off x="6576732" y="1369074"/>
            <a:ext cx="458272" cy="167835"/>
          </a:xfrm>
          <a:custGeom>
            <a:avLst/>
            <a:gdLst>
              <a:gd name="T0" fmla="*/ 280 w 280"/>
              <a:gd name="T1" fmla="*/ 52 h 103"/>
              <a:gd name="T2" fmla="*/ 140 w 280"/>
              <a:gd name="T3" fmla="*/ 0 h 103"/>
              <a:gd name="T4" fmla="*/ 140 w 280"/>
              <a:gd name="T5" fmla="*/ 8 h 103"/>
              <a:gd name="T6" fmla="*/ 257 w 280"/>
              <a:gd name="T7" fmla="*/ 52 h 103"/>
              <a:gd name="T8" fmla="*/ 140 w 280"/>
              <a:gd name="T9" fmla="*/ 95 h 103"/>
              <a:gd name="T10" fmla="*/ 140 w 280"/>
              <a:gd name="T11" fmla="*/ 103 h 103"/>
              <a:gd name="T12" fmla="*/ 280 w 280"/>
              <a:gd name="T13" fmla="*/ 52 h 103"/>
              <a:gd name="T14" fmla="*/ 140 w 280"/>
              <a:gd name="T15" fmla="*/ 0 h 103"/>
              <a:gd name="T16" fmla="*/ 140 w 280"/>
              <a:gd name="T17" fmla="*/ 0 h 103"/>
              <a:gd name="T18" fmla="*/ 0 w 280"/>
              <a:gd name="T19" fmla="*/ 52 h 103"/>
              <a:gd name="T20" fmla="*/ 140 w 280"/>
              <a:gd name="T21" fmla="*/ 103 h 103"/>
              <a:gd name="T22" fmla="*/ 140 w 280"/>
              <a:gd name="T23" fmla="*/ 103 h 103"/>
              <a:gd name="T24" fmla="*/ 140 w 280"/>
              <a:gd name="T25" fmla="*/ 95 h 103"/>
              <a:gd name="T26" fmla="*/ 140 w 280"/>
              <a:gd name="T27" fmla="*/ 95 h 103"/>
              <a:gd name="T28" fmla="*/ 23 w 280"/>
              <a:gd name="T29" fmla="*/ 52 h 103"/>
              <a:gd name="T30" fmla="*/ 23 w 280"/>
              <a:gd name="T31" fmla="*/ 52 h 103"/>
              <a:gd name="T32" fmla="*/ 140 w 280"/>
              <a:gd name="T33" fmla="*/ 8 h 103"/>
              <a:gd name="T34" fmla="*/ 140 w 280"/>
              <a:gd name="T35" fmla="*/ 8 h 103"/>
              <a:gd name="T36" fmla="*/ 140 w 280"/>
              <a:gd name="T3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03">
                <a:moveTo>
                  <a:pt x="280" y="52"/>
                </a:moveTo>
                <a:cubicBezTo>
                  <a:pt x="280" y="23"/>
                  <a:pt x="217" y="0"/>
                  <a:pt x="140" y="0"/>
                </a:cubicBezTo>
                <a:cubicBezTo>
                  <a:pt x="140" y="8"/>
                  <a:pt x="140" y="8"/>
                  <a:pt x="140" y="8"/>
                </a:cubicBezTo>
                <a:cubicBezTo>
                  <a:pt x="205" y="8"/>
                  <a:pt x="257" y="28"/>
                  <a:pt x="257" y="52"/>
                </a:cubicBezTo>
                <a:cubicBezTo>
                  <a:pt x="257" y="75"/>
                  <a:pt x="205" y="95"/>
                  <a:pt x="140" y="95"/>
                </a:cubicBezTo>
                <a:cubicBezTo>
                  <a:pt x="140" y="103"/>
                  <a:pt x="140" y="103"/>
                  <a:pt x="140" y="103"/>
                </a:cubicBezTo>
                <a:cubicBezTo>
                  <a:pt x="217" y="103"/>
                  <a:pt x="280" y="80"/>
                  <a:pt x="280" y="52"/>
                </a:cubicBezTo>
                <a:close/>
                <a:moveTo>
                  <a:pt x="140" y="0"/>
                </a:moveTo>
                <a:cubicBezTo>
                  <a:pt x="140" y="0"/>
                  <a:pt x="140" y="0"/>
                  <a:pt x="140" y="0"/>
                </a:cubicBezTo>
                <a:cubicBezTo>
                  <a:pt x="63" y="0"/>
                  <a:pt x="0" y="23"/>
                  <a:pt x="0" y="52"/>
                </a:cubicBezTo>
                <a:cubicBezTo>
                  <a:pt x="0" y="80"/>
                  <a:pt x="63" y="103"/>
                  <a:pt x="140" y="103"/>
                </a:cubicBezTo>
                <a:cubicBezTo>
                  <a:pt x="140" y="103"/>
                  <a:pt x="140" y="103"/>
                  <a:pt x="140" y="103"/>
                </a:cubicBezTo>
                <a:cubicBezTo>
                  <a:pt x="140" y="95"/>
                  <a:pt x="140" y="95"/>
                  <a:pt x="140" y="95"/>
                </a:cubicBezTo>
                <a:cubicBezTo>
                  <a:pt x="140" y="95"/>
                  <a:pt x="140" y="95"/>
                  <a:pt x="140" y="95"/>
                </a:cubicBezTo>
                <a:cubicBezTo>
                  <a:pt x="75" y="95"/>
                  <a:pt x="23" y="75"/>
                  <a:pt x="23" y="52"/>
                </a:cubicBezTo>
                <a:cubicBezTo>
                  <a:pt x="23" y="52"/>
                  <a:pt x="23" y="52"/>
                  <a:pt x="23" y="52"/>
                </a:cubicBezTo>
                <a:cubicBezTo>
                  <a:pt x="23" y="28"/>
                  <a:pt x="75" y="8"/>
                  <a:pt x="140" y="8"/>
                </a:cubicBezTo>
                <a:cubicBezTo>
                  <a:pt x="140" y="8"/>
                  <a:pt x="140" y="8"/>
                  <a:pt x="140" y="8"/>
                </a:cubicBezTo>
                <a:lnTo>
                  <a:pt x="14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6" name="Freeform 27"/>
          <p:cNvSpPr>
            <a:spLocks noEditPoints="1"/>
          </p:cNvSpPr>
          <p:nvPr/>
        </p:nvSpPr>
        <p:spPr bwMode="auto">
          <a:xfrm>
            <a:off x="6611251" y="1265518"/>
            <a:ext cx="389233" cy="373759"/>
          </a:xfrm>
          <a:custGeom>
            <a:avLst/>
            <a:gdLst>
              <a:gd name="T0" fmla="*/ 218 w 238"/>
              <a:gd name="T1" fmla="*/ 16 h 229"/>
              <a:gd name="T2" fmla="*/ 119 w 238"/>
              <a:gd name="T3" fmla="*/ 46 h 229"/>
              <a:gd name="T4" fmla="*/ 119 w 238"/>
              <a:gd name="T5" fmla="*/ 57 h 229"/>
              <a:gd name="T6" fmla="*/ 202 w 238"/>
              <a:gd name="T7" fmla="*/ 32 h 229"/>
              <a:gd name="T8" fmla="*/ 150 w 238"/>
              <a:gd name="T9" fmla="*/ 145 h 229"/>
              <a:gd name="T10" fmla="*/ 119 w 238"/>
              <a:gd name="T11" fmla="*/ 172 h 229"/>
              <a:gd name="T12" fmla="*/ 119 w 238"/>
              <a:gd name="T13" fmla="*/ 183 h 229"/>
              <a:gd name="T14" fmla="*/ 156 w 238"/>
              <a:gd name="T15" fmla="*/ 151 h 229"/>
              <a:gd name="T16" fmla="*/ 218 w 238"/>
              <a:gd name="T17" fmla="*/ 16 h 229"/>
              <a:gd name="T18" fmla="*/ 119 w 238"/>
              <a:gd name="T19" fmla="*/ 46 h 229"/>
              <a:gd name="T20" fmla="*/ 83 w 238"/>
              <a:gd name="T21" fmla="*/ 78 h 229"/>
              <a:gd name="T22" fmla="*/ 20 w 238"/>
              <a:gd name="T23" fmla="*/ 214 h 229"/>
              <a:gd name="T24" fmla="*/ 119 w 238"/>
              <a:gd name="T25" fmla="*/ 183 h 229"/>
              <a:gd name="T26" fmla="*/ 119 w 238"/>
              <a:gd name="T27" fmla="*/ 172 h 229"/>
              <a:gd name="T28" fmla="*/ 36 w 238"/>
              <a:gd name="T29" fmla="*/ 197 h 229"/>
              <a:gd name="T30" fmla="*/ 36 w 238"/>
              <a:gd name="T31" fmla="*/ 197 h 229"/>
              <a:gd name="T32" fmla="*/ 89 w 238"/>
              <a:gd name="T33" fmla="*/ 84 h 229"/>
              <a:gd name="T34" fmla="*/ 119 w 238"/>
              <a:gd name="T35" fmla="*/ 57 h 229"/>
              <a:gd name="T36" fmla="*/ 119 w 238"/>
              <a:gd name="T37" fmla="*/ 4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29">
                <a:moveTo>
                  <a:pt x="218" y="16"/>
                </a:moveTo>
                <a:cubicBezTo>
                  <a:pt x="202" y="0"/>
                  <a:pt x="162" y="13"/>
                  <a:pt x="119" y="46"/>
                </a:cubicBezTo>
                <a:cubicBezTo>
                  <a:pt x="119" y="57"/>
                  <a:pt x="119" y="57"/>
                  <a:pt x="119" y="57"/>
                </a:cubicBezTo>
                <a:cubicBezTo>
                  <a:pt x="155" y="30"/>
                  <a:pt x="189" y="19"/>
                  <a:pt x="202" y="32"/>
                </a:cubicBezTo>
                <a:cubicBezTo>
                  <a:pt x="219" y="49"/>
                  <a:pt x="195" y="99"/>
                  <a:pt x="150" y="145"/>
                </a:cubicBezTo>
                <a:cubicBezTo>
                  <a:pt x="140" y="155"/>
                  <a:pt x="129" y="164"/>
                  <a:pt x="119" y="172"/>
                </a:cubicBezTo>
                <a:cubicBezTo>
                  <a:pt x="119" y="183"/>
                  <a:pt x="119" y="183"/>
                  <a:pt x="119" y="183"/>
                </a:cubicBezTo>
                <a:cubicBezTo>
                  <a:pt x="131" y="174"/>
                  <a:pt x="144" y="163"/>
                  <a:pt x="156" y="151"/>
                </a:cubicBezTo>
                <a:cubicBezTo>
                  <a:pt x="210" y="96"/>
                  <a:pt x="238" y="36"/>
                  <a:pt x="218" y="16"/>
                </a:cubicBezTo>
                <a:close/>
                <a:moveTo>
                  <a:pt x="119" y="46"/>
                </a:moveTo>
                <a:cubicBezTo>
                  <a:pt x="107" y="55"/>
                  <a:pt x="95" y="66"/>
                  <a:pt x="83" y="78"/>
                </a:cubicBezTo>
                <a:cubicBezTo>
                  <a:pt x="28" y="133"/>
                  <a:pt x="0" y="193"/>
                  <a:pt x="20" y="214"/>
                </a:cubicBezTo>
                <a:cubicBezTo>
                  <a:pt x="36" y="229"/>
                  <a:pt x="76" y="216"/>
                  <a:pt x="119" y="183"/>
                </a:cubicBezTo>
                <a:cubicBezTo>
                  <a:pt x="119" y="172"/>
                  <a:pt x="119" y="172"/>
                  <a:pt x="119" y="172"/>
                </a:cubicBezTo>
                <a:cubicBezTo>
                  <a:pt x="83" y="199"/>
                  <a:pt x="49" y="211"/>
                  <a:pt x="36" y="197"/>
                </a:cubicBezTo>
                <a:cubicBezTo>
                  <a:pt x="36" y="197"/>
                  <a:pt x="36" y="197"/>
                  <a:pt x="36" y="197"/>
                </a:cubicBezTo>
                <a:cubicBezTo>
                  <a:pt x="19" y="181"/>
                  <a:pt x="43" y="130"/>
                  <a:pt x="89" y="84"/>
                </a:cubicBezTo>
                <a:cubicBezTo>
                  <a:pt x="99" y="74"/>
                  <a:pt x="109" y="65"/>
                  <a:pt x="119" y="57"/>
                </a:cubicBezTo>
                <a:lnTo>
                  <a:pt x="119" y="4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7" name="Freeform 28"/>
          <p:cNvSpPr>
            <a:spLocks noEditPoints="1"/>
          </p:cNvSpPr>
          <p:nvPr/>
        </p:nvSpPr>
        <p:spPr bwMode="auto">
          <a:xfrm>
            <a:off x="6611251" y="1265518"/>
            <a:ext cx="389233" cy="373759"/>
          </a:xfrm>
          <a:custGeom>
            <a:avLst/>
            <a:gdLst>
              <a:gd name="T0" fmla="*/ 218 w 238"/>
              <a:gd name="T1" fmla="*/ 214 h 229"/>
              <a:gd name="T2" fmla="*/ 156 w 238"/>
              <a:gd name="T3" fmla="*/ 78 h 229"/>
              <a:gd name="T4" fmla="*/ 119 w 238"/>
              <a:gd name="T5" fmla="*/ 46 h 229"/>
              <a:gd name="T6" fmla="*/ 119 w 238"/>
              <a:gd name="T7" fmla="*/ 57 h 229"/>
              <a:gd name="T8" fmla="*/ 150 w 238"/>
              <a:gd name="T9" fmla="*/ 84 h 229"/>
              <a:gd name="T10" fmla="*/ 202 w 238"/>
              <a:gd name="T11" fmla="*/ 197 h 229"/>
              <a:gd name="T12" fmla="*/ 119 w 238"/>
              <a:gd name="T13" fmla="*/ 172 h 229"/>
              <a:gd name="T14" fmla="*/ 119 w 238"/>
              <a:gd name="T15" fmla="*/ 183 h 229"/>
              <a:gd name="T16" fmla="*/ 218 w 238"/>
              <a:gd name="T17" fmla="*/ 214 h 229"/>
              <a:gd name="T18" fmla="*/ 119 w 238"/>
              <a:gd name="T19" fmla="*/ 46 h 229"/>
              <a:gd name="T20" fmla="*/ 20 w 238"/>
              <a:gd name="T21" fmla="*/ 16 h 229"/>
              <a:gd name="T22" fmla="*/ 83 w 238"/>
              <a:gd name="T23" fmla="*/ 151 h 229"/>
              <a:gd name="T24" fmla="*/ 119 w 238"/>
              <a:gd name="T25" fmla="*/ 183 h 229"/>
              <a:gd name="T26" fmla="*/ 119 w 238"/>
              <a:gd name="T27" fmla="*/ 172 h 229"/>
              <a:gd name="T28" fmla="*/ 89 w 238"/>
              <a:gd name="T29" fmla="*/ 145 h 229"/>
              <a:gd name="T30" fmla="*/ 36 w 238"/>
              <a:gd name="T31" fmla="*/ 32 h 229"/>
              <a:gd name="T32" fmla="*/ 36 w 238"/>
              <a:gd name="T33" fmla="*/ 32 h 229"/>
              <a:gd name="T34" fmla="*/ 119 w 238"/>
              <a:gd name="T35" fmla="*/ 57 h 229"/>
              <a:gd name="T36" fmla="*/ 119 w 238"/>
              <a:gd name="T37" fmla="*/ 4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29">
                <a:moveTo>
                  <a:pt x="218" y="214"/>
                </a:moveTo>
                <a:cubicBezTo>
                  <a:pt x="238" y="193"/>
                  <a:pt x="210" y="133"/>
                  <a:pt x="156" y="78"/>
                </a:cubicBezTo>
                <a:cubicBezTo>
                  <a:pt x="144" y="66"/>
                  <a:pt x="131" y="55"/>
                  <a:pt x="119" y="46"/>
                </a:cubicBezTo>
                <a:cubicBezTo>
                  <a:pt x="119" y="57"/>
                  <a:pt x="119" y="57"/>
                  <a:pt x="119" y="57"/>
                </a:cubicBezTo>
                <a:cubicBezTo>
                  <a:pt x="129" y="65"/>
                  <a:pt x="140" y="74"/>
                  <a:pt x="150" y="84"/>
                </a:cubicBezTo>
                <a:cubicBezTo>
                  <a:pt x="195" y="130"/>
                  <a:pt x="219" y="181"/>
                  <a:pt x="202" y="197"/>
                </a:cubicBezTo>
                <a:cubicBezTo>
                  <a:pt x="189" y="211"/>
                  <a:pt x="155" y="199"/>
                  <a:pt x="119" y="172"/>
                </a:cubicBezTo>
                <a:cubicBezTo>
                  <a:pt x="119" y="183"/>
                  <a:pt x="119" y="183"/>
                  <a:pt x="119" y="183"/>
                </a:cubicBezTo>
                <a:cubicBezTo>
                  <a:pt x="162" y="216"/>
                  <a:pt x="202" y="229"/>
                  <a:pt x="218" y="214"/>
                </a:cubicBezTo>
                <a:close/>
                <a:moveTo>
                  <a:pt x="119" y="46"/>
                </a:moveTo>
                <a:cubicBezTo>
                  <a:pt x="76" y="13"/>
                  <a:pt x="36" y="0"/>
                  <a:pt x="20" y="16"/>
                </a:cubicBezTo>
                <a:cubicBezTo>
                  <a:pt x="0" y="36"/>
                  <a:pt x="28" y="96"/>
                  <a:pt x="83" y="151"/>
                </a:cubicBezTo>
                <a:cubicBezTo>
                  <a:pt x="95" y="163"/>
                  <a:pt x="107" y="174"/>
                  <a:pt x="119" y="183"/>
                </a:cubicBezTo>
                <a:cubicBezTo>
                  <a:pt x="119" y="172"/>
                  <a:pt x="119" y="172"/>
                  <a:pt x="119" y="172"/>
                </a:cubicBezTo>
                <a:cubicBezTo>
                  <a:pt x="109" y="164"/>
                  <a:pt x="99" y="155"/>
                  <a:pt x="89" y="145"/>
                </a:cubicBezTo>
                <a:cubicBezTo>
                  <a:pt x="43" y="99"/>
                  <a:pt x="19" y="49"/>
                  <a:pt x="36" y="32"/>
                </a:cubicBezTo>
                <a:cubicBezTo>
                  <a:pt x="36" y="32"/>
                  <a:pt x="36" y="32"/>
                  <a:pt x="36" y="32"/>
                </a:cubicBezTo>
                <a:cubicBezTo>
                  <a:pt x="49" y="19"/>
                  <a:pt x="83" y="30"/>
                  <a:pt x="119" y="57"/>
                </a:cubicBezTo>
                <a:lnTo>
                  <a:pt x="119" y="4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8" name="Oval 29"/>
          <p:cNvSpPr>
            <a:spLocks noChangeArrowheads="1"/>
          </p:cNvSpPr>
          <p:nvPr/>
        </p:nvSpPr>
        <p:spPr bwMode="auto">
          <a:xfrm>
            <a:off x="6771944" y="1417878"/>
            <a:ext cx="70229" cy="70229"/>
          </a:xfrm>
          <a:prstGeom prst="ellipse">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9" name="Freeform 30"/>
          <p:cNvSpPr>
            <a:spLocks noEditPoints="1"/>
          </p:cNvSpPr>
          <p:nvPr/>
        </p:nvSpPr>
        <p:spPr bwMode="auto">
          <a:xfrm>
            <a:off x="7311156" y="1095302"/>
            <a:ext cx="192831" cy="365427"/>
          </a:xfrm>
          <a:custGeom>
            <a:avLst/>
            <a:gdLst>
              <a:gd name="T0" fmla="*/ 67 w 162"/>
              <a:gd name="T1" fmla="*/ 307 h 307"/>
              <a:gd name="T2" fmla="*/ 162 w 162"/>
              <a:gd name="T3" fmla="*/ 307 h 307"/>
              <a:gd name="T4" fmla="*/ 67 w 162"/>
              <a:gd name="T5" fmla="*/ 127 h 307"/>
              <a:gd name="T6" fmla="*/ 67 w 162"/>
              <a:gd name="T7" fmla="*/ 193 h 307"/>
              <a:gd name="T8" fmla="*/ 110 w 162"/>
              <a:gd name="T9" fmla="*/ 267 h 307"/>
              <a:gd name="T10" fmla="*/ 67 w 162"/>
              <a:gd name="T11" fmla="*/ 267 h 307"/>
              <a:gd name="T12" fmla="*/ 67 w 162"/>
              <a:gd name="T13" fmla="*/ 307 h 307"/>
              <a:gd name="T14" fmla="*/ 0 w 162"/>
              <a:gd name="T15" fmla="*/ 0 h 307"/>
              <a:gd name="T16" fmla="*/ 0 w 162"/>
              <a:gd name="T17" fmla="*/ 307 h 307"/>
              <a:gd name="T18" fmla="*/ 67 w 162"/>
              <a:gd name="T19" fmla="*/ 307 h 307"/>
              <a:gd name="T20" fmla="*/ 67 w 162"/>
              <a:gd name="T21" fmla="*/ 267 h 307"/>
              <a:gd name="T22" fmla="*/ 24 w 162"/>
              <a:gd name="T23" fmla="*/ 267 h 307"/>
              <a:gd name="T24" fmla="*/ 24 w 162"/>
              <a:gd name="T25" fmla="*/ 120 h 307"/>
              <a:gd name="T26" fmla="*/ 24 w 162"/>
              <a:gd name="T27" fmla="*/ 120 h 307"/>
              <a:gd name="T28" fmla="*/ 67 w 162"/>
              <a:gd name="T29" fmla="*/ 193 h 307"/>
              <a:gd name="T30" fmla="*/ 67 w 162"/>
              <a:gd name="T31" fmla="*/ 127 h 307"/>
              <a:gd name="T32" fmla="*/ 0 w 162"/>
              <a:gd name="T3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2" h="307">
                <a:moveTo>
                  <a:pt x="67" y="307"/>
                </a:moveTo>
                <a:lnTo>
                  <a:pt x="162" y="307"/>
                </a:lnTo>
                <a:lnTo>
                  <a:pt x="67" y="127"/>
                </a:lnTo>
                <a:lnTo>
                  <a:pt x="67" y="193"/>
                </a:lnTo>
                <a:lnTo>
                  <a:pt x="110" y="267"/>
                </a:lnTo>
                <a:lnTo>
                  <a:pt x="67" y="267"/>
                </a:lnTo>
                <a:lnTo>
                  <a:pt x="67" y="307"/>
                </a:lnTo>
                <a:close/>
                <a:moveTo>
                  <a:pt x="0" y="0"/>
                </a:moveTo>
                <a:lnTo>
                  <a:pt x="0" y="307"/>
                </a:lnTo>
                <a:lnTo>
                  <a:pt x="67" y="307"/>
                </a:lnTo>
                <a:lnTo>
                  <a:pt x="67" y="267"/>
                </a:lnTo>
                <a:lnTo>
                  <a:pt x="24" y="267"/>
                </a:lnTo>
                <a:lnTo>
                  <a:pt x="24" y="120"/>
                </a:lnTo>
                <a:lnTo>
                  <a:pt x="24" y="120"/>
                </a:lnTo>
                <a:lnTo>
                  <a:pt x="67" y="193"/>
                </a:lnTo>
                <a:lnTo>
                  <a:pt x="67" y="127"/>
                </a:lnTo>
                <a:lnTo>
                  <a:pt x="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0" name="Rectangle 31"/>
          <p:cNvSpPr>
            <a:spLocks noChangeArrowheads="1"/>
          </p:cNvSpPr>
          <p:nvPr/>
        </p:nvSpPr>
        <p:spPr bwMode="auto">
          <a:xfrm>
            <a:off x="7214741" y="1094112"/>
            <a:ext cx="48803" cy="355905"/>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1" name="Freeform 32"/>
          <p:cNvSpPr>
            <a:spLocks noEditPoints="1"/>
          </p:cNvSpPr>
          <p:nvPr/>
        </p:nvSpPr>
        <p:spPr bwMode="auto">
          <a:xfrm>
            <a:off x="5634003" y="2886727"/>
            <a:ext cx="421372" cy="308292"/>
          </a:xfrm>
          <a:custGeom>
            <a:avLst/>
            <a:gdLst>
              <a:gd name="T0" fmla="*/ 213 w 258"/>
              <a:gd name="T1" fmla="*/ 31 h 189"/>
              <a:gd name="T2" fmla="*/ 204 w 258"/>
              <a:gd name="T3" fmla="*/ 69 h 189"/>
              <a:gd name="T4" fmla="*/ 228 w 258"/>
              <a:gd name="T5" fmla="*/ 109 h 189"/>
              <a:gd name="T6" fmla="*/ 204 w 258"/>
              <a:gd name="T7" fmla="*/ 146 h 189"/>
              <a:gd name="T8" fmla="*/ 204 w 258"/>
              <a:gd name="T9" fmla="*/ 27 h 189"/>
              <a:gd name="T10" fmla="*/ 91 w 258"/>
              <a:gd name="T11" fmla="*/ 14 h 189"/>
              <a:gd name="T12" fmla="*/ 97 w 258"/>
              <a:gd name="T13" fmla="*/ 15 h 189"/>
              <a:gd name="T14" fmla="*/ 91 w 258"/>
              <a:gd name="T15" fmla="*/ 42 h 189"/>
              <a:gd name="T16" fmla="*/ 91 w 258"/>
              <a:gd name="T17" fmla="*/ 162 h 189"/>
              <a:gd name="T18" fmla="*/ 166 w 258"/>
              <a:gd name="T19" fmla="*/ 145 h 189"/>
              <a:gd name="T20" fmla="*/ 204 w 258"/>
              <a:gd name="T21" fmla="*/ 125 h 189"/>
              <a:gd name="T22" fmla="*/ 191 w 258"/>
              <a:gd name="T23" fmla="*/ 122 h 189"/>
              <a:gd name="T24" fmla="*/ 204 w 258"/>
              <a:gd name="T25" fmla="*/ 69 h 189"/>
              <a:gd name="T26" fmla="*/ 91 w 258"/>
              <a:gd name="T27" fmla="*/ 6 h 189"/>
              <a:gd name="T28" fmla="*/ 78 w 258"/>
              <a:gd name="T29" fmla="*/ 24 h 189"/>
              <a:gd name="T30" fmla="*/ 91 w 258"/>
              <a:gd name="T31" fmla="*/ 14 h 189"/>
              <a:gd name="T32" fmla="*/ 78 w 258"/>
              <a:gd name="T33" fmla="*/ 188 h 189"/>
              <a:gd name="T34" fmla="*/ 91 w 258"/>
              <a:gd name="T35" fmla="*/ 162 h 189"/>
              <a:gd name="T36" fmla="*/ 78 w 258"/>
              <a:gd name="T37" fmla="*/ 176 h 189"/>
              <a:gd name="T38" fmla="*/ 91 w 258"/>
              <a:gd name="T39" fmla="*/ 42 h 189"/>
              <a:gd name="T40" fmla="*/ 80 w 258"/>
              <a:gd name="T41" fmla="*/ 134 h 189"/>
              <a:gd name="T42" fmla="*/ 78 w 258"/>
              <a:gd name="T43" fmla="*/ 64 h 189"/>
              <a:gd name="T44" fmla="*/ 78 w 258"/>
              <a:gd name="T45" fmla="*/ 33 h 189"/>
              <a:gd name="T46" fmla="*/ 91 w 258"/>
              <a:gd name="T47" fmla="*/ 42 h 189"/>
              <a:gd name="T48" fmla="*/ 60 w 258"/>
              <a:gd name="T49" fmla="*/ 18 h 189"/>
              <a:gd name="T50" fmla="*/ 68 w 258"/>
              <a:gd name="T51" fmla="*/ 42 h 189"/>
              <a:gd name="T52" fmla="*/ 78 w 258"/>
              <a:gd name="T53" fmla="*/ 33 h 189"/>
              <a:gd name="T54" fmla="*/ 78 w 258"/>
              <a:gd name="T55" fmla="*/ 9 h 189"/>
              <a:gd name="T56" fmla="*/ 78 w 258"/>
              <a:gd name="T57" fmla="*/ 188 h 189"/>
              <a:gd name="T58" fmla="*/ 60 w 258"/>
              <a:gd name="T59" fmla="*/ 176 h 189"/>
              <a:gd name="T60" fmla="*/ 78 w 258"/>
              <a:gd name="T61" fmla="*/ 64 h 189"/>
              <a:gd name="T62" fmla="*/ 60 w 258"/>
              <a:gd name="T63" fmla="*/ 134 h 189"/>
              <a:gd name="T64" fmla="*/ 70 w 258"/>
              <a:gd name="T65" fmla="*/ 116 h 189"/>
              <a:gd name="T66" fmla="*/ 60 w 258"/>
              <a:gd name="T67" fmla="*/ 87 h 189"/>
              <a:gd name="T68" fmla="*/ 76 w 258"/>
              <a:gd name="T69" fmla="*/ 68 h 189"/>
              <a:gd name="T70" fmla="*/ 60 w 258"/>
              <a:gd name="T71" fmla="*/ 18 h 189"/>
              <a:gd name="T72" fmla="*/ 60 w 258"/>
              <a:gd name="T73" fmla="*/ 187 h 189"/>
              <a:gd name="T74" fmla="*/ 59 w 258"/>
              <a:gd name="T75" fmla="*/ 175 h 189"/>
              <a:gd name="T76" fmla="*/ 49 w 258"/>
              <a:gd name="T77" fmla="*/ 144 h 189"/>
              <a:gd name="T78" fmla="*/ 60 w 258"/>
              <a:gd name="T79" fmla="*/ 125 h 189"/>
              <a:gd name="T80" fmla="*/ 41 w 258"/>
              <a:gd name="T81" fmla="*/ 125 h 189"/>
              <a:gd name="T82" fmla="*/ 60 w 258"/>
              <a:gd name="T83" fmla="*/ 87 h 189"/>
              <a:gd name="T84" fmla="*/ 51 w 258"/>
              <a:gd name="T85" fmla="*/ 76 h 189"/>
              <a:gd name="T86" fmla="*/ 43 w 258"/>
              <a:gd name="T87" fmla="*/ 51 h 189"/>
              <a:gd name="T88" fmla="*/ 60 w 258"/>
              <a:gd name="T89" fmla="*/ 1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8" h="189">
                <a:moveTo>
                  <a:pt x="253" y="104"/>
                </a:moveTo>
                <a:cubicBezTo>
                  <a:pt x="258" y="60"/>
                  <a:pt x="213" y="31"/>
                  <a:pt x="213" y="31"/>
                </a:cubicBezTo>
                <a:cubicBezTo>
                  <a:pt x="210" y="30"/>
                  <a:pt x="207" y="28"/>
                  <a:pt x="204" y="27"/>
                </a:cubicBezTo>
                <a:cubicBezTo>
                  <a:pt x="204" y="69"/>
                  <a:pt x="204" y="69"/>
                  <a:pt x="204" y="69"/>
                </a:cubicBezTo>
                <a:cubicBezTo>
                  <a:pt x="208" y="69"/>
                  <a:pt x="212" y="70"/>
                  <a:pt x="216" y="72"/>
                </a:cubicBezTo>
                <a:cubicBezTo>
                  <a:pt x="230" y="79"/>
                  <a:pt x="235" y="95"/>
                  <a:pt x="228" y="109"/>
                </a:cubicBezTo>
                <a:cubicBezTo>
                  <a:pt x="224" y="119"/>
                  <a:pt x="214" y="125"/>
                  <a:pt x="204" y="125"/>
                </a:cubicBezTo>
                <a:cubicBezTo>
                  <a:pt x="204" y="146"/>
                  <a:pt x="204" y="146"/>
                  <a:pt x="204" y="146"/>
                </a:cubicBezTo>
                <a:cubicBezTo>
                  <a:pt x="230" y="144"/>
                  <a:pt x="249" y="134"/>
                  <a:pt x="253" y="104"/>
                </a:cubicBezTo>
                <a:close/>
                <a:moveTo>
                  <a:pt x="204" y="27"/>
                </a:moveTo>
                <a:cubicBezTo>
                  <a:pt x="156" y="5"/>
                  <a:pt x="119" y="0"/>
                  <a:pt x="91" y="6"/>
                </a:cubicBezTo>
                <a:cubicBezTo>
                  <a:pt x="91" y="14"/>
                  <a:pt x="91" y="14"/>
                  <a:pt x="91" y="14"/>
                </a:cubicBezTo>
                <a:cubicBezTo>
                  <a:pt x="93" y="14"/>
                  <a:pt x="95" y="14"/>
                  <a:pt x="97" y="15"/>
                </a:cubicBezTo>
                <a:cubicBezTo>
                  <a:pt x="97" y="15"/>
                  <a:pt x="97" y="15"/>
                  <a:pt x="97" y="15"/>
                </a:cubicBezTo>
                <a:cubicBezTo>
                  <a:pt x="104" y="19"/>
                  <a:pt x="107" y="27"/>
                  <a:pt x="103" y="34"/>
                </a:cubicBezTo>
                <a:cubicBezTo>
                  <a:pt x="101" y="39"/>
                  <a:pt x="96" y="42"/>
                  <a:pt x="91" y="42"/>
                </a:cubicBezTo>
                <a:cubicBezTo>
                  <a:pt x="91" y="146"/>
                  <a:pt x="91" y="146"/>
                  <a:pt x="91" y="146"/>
                </a:cubicBezTo>
                <a:cubicBezTo>
                  <a:pt x="93" y="151"/>
                  <a:pt x="93" y="157"/>
                  <a:pt x="91" y="162"/>
                </a:cubicBezTo>
                <a:cubicBezTo>
                  <a:pt x="91" y="185"/>
                  <a:pt x="91" y="185"/>
                  <a:pt x="91" y="185"/>
                </a:cubicBezTo>
                <a:cubicBezTo>
                  <a:pt x="117" y="174"/>
                  <a:pt x="138" y="143"/>
                  <a:pt x="166" y="145"/>
                </a:cubicBezTo>
                <a:cubicBezTo>
                  <a:pt x="179" y="147"/>
                  <a:pt x="192" y="147"/>
                  <a:pt x="204" y="146"/>
                </a:cubicBezTo>
                <a:cubicBezTo>
                  <a:pt x="204" y="125"/>
                  <a:pt x="204" y="125"/>
                  <a:pt x="204" y="125"/>
                </a:cubicBezTo>
                <a:cubicBezTo>
                  <a:pt x="199" y="125"/>
                  <a:pt x="195" y="124"/>
                  <a:pt x="191" y="122"/>
                </a:cubicBezTo>
                <a:cubicBezTo>
                  <a:pt x="191" y="122"/>
                  <a:pt x="191" y="122"/>
                  <a:pt x="191" y="122"/>
                </a:cubicBezTo>
                <a:cubicBezTo>
                  <a:pt x="177" y="115"/>
                  <a:pt x="172" y="98"/>
                  <a:pt x="179" y="84"/>
                </a:cubicBezTo>
                <a:cubicBezTo>
                  <a:pt x="184" y="74"/>
                  <a:pt x="193" y="69"/>
                  <a:pt x="204" y="69"/>
                </a:cubicBezTo>
                <a:lnTo>
                  <a:pt x="204" y="27"/>
                </a:lnTo>
                <a:close/>
                <a:moveTo>
                  <a:pt x="91" y="6"/>
                </a:moveTo>
                <a:cubicBezTo>
                  <a:pt x="86" y="6"/>
                  <a:pt x="82" y="8"/>
                  <a:pt x="78" y="9"/>
                </a:cubicBezTo>
                <a:cubicBezTo>
                  <a:pt x="78" y="24"/>
                  <a:pt x="78" y="24"/>
                  <a:pt x="78" y="24"/>
                </a:cubicBezTo>
                <a:cubicBezTo>
                  <a:pt x="78" y="23"/>
                  <a:pt x="78" y="22"/>
                  <a:pt x="78" y="22"/>
                </a:cubicBezTo>
                <a:cubicBezTo>
                  <a:pt x="81" y="17"/>
                  <a:pt x="86" y="14"/>
                  <a:pt x="91" y="14"/>
                </a:cubicBezTo>
                <a:cubicBezTo>
                  <a:pt x="91" y="6"/>
                  <a:pt x="91" y="6"/>
                  <a:pt x="91" y="6"/>
                </a:cubicBezTo>
                <a:close/>
                <a:moveTo>
                  <a:pt x="78" y="188"/>
                </a:moveTo>
                <a:cubicBezTo>
                  <a:pt x="82" y="188"/>
                  <a:pt x="87" y="187"/>
                  <a:pt x="91" y="185"/>
                </a:cubicBezTo>
                <a:cubicBezTo>
                  <a:pt x="91" y="162"/>
                  <a:pt x="91" y="162"/>
                  <a:pt x="91" y="162"/>
                </a:cubicBezTo>
                <a:cubicBezTo>
                  <a:pt x="90" y="163"/>
                  <a:pt x="90" y="164"/>
                  <a:pt x="90" y="165"/>
                </a:cubicBezTo>
                <a:cubicBezTo>
                  <a:pt x="87" y="170"/>
                  <a:pt x="83" y="174"/>
                  <a:pt x="78" y="176"/>
                </a:cubicBezTo>
                <a:cubicBezTo>
                  <a:pt x="78" y="188"/>
                  <a:pt x="78" y="188"/>
                  <a:pt x="78" y="188"/>
                </a:cubicBezTo>
                <a:close/>
                <a:moveTo>
                  <a:pt x="91" y="42"/>
                </a:moveTo>
                <a:cubicBezTo>
                  <a:pt x="91" y="146"/>
                  <a:pt x="91" y="146"/>
                  <a:pt x="91" y="146"/>
                </a:cubicBezTo>
                <a:cubicBezTo>
                  <a:pt x="89" y="141"/>
                  <a:pt x="85" y="136"/>
                  <a:pt x="80" y="134"/>
                </a:cubicBezTo>
                <a:cubicBezTo>
                  <a:pt x="79" y="133"/>
                  <a:pt x="78" y="133"/>
                  <a:pt x="78" y="133"/>
                </a:cubicBezTo>
                <a:cubicBezTo>
                  <a:pt x="78" y="64"/>
                  <a:pt x="78" y="64"/>
                  <a:pt x="78" y="64"/>
                </a:cubicBezTo>
                <a:cubicBezTo>
                  <a:pt x="79" y="61"/>
                  <a:pt x="79" y="57"/>
                  <a:pt x="78" y="54"/>
                </a:cubicBezTo>
                <a:cubicBezTo>
                  <a:pt x="78" y="33"/>
                  <a:pt x="78" y="33"/>
                  <a:pt x="78" y="33"/>
                </a:cubicBezTo>
                <a:cubicBezTo>
                  <a:pt x="79" y="36"/>
                  <a:pt x="81" y="39"/>
                  <a:pt x="84" y="41"/>
                </a:cubicBezTo>
                <a:cubicBezTo>
                  <a:pt x="86" y="42"/>
                  <a:pt x="89" y="42"/>
                  <a:pt x="91" y="42"/>
                </a:cubicBezTo>
                <a:close/>
                <a:moveTo>
                  <a:pt x="78" y="9"/>
                </a:moveTo>
                <a:cubicBezTo>
                  <a:pt x="71" y="11"/>
                  <a:pt x="65" y="14"/>
                  <a:pt x="60" y="18"/>
                </a:cubicBezTo>
                <a:cubicBezTo>
                  <a:pt x="60" y="40"/>
                  <a:pt x="60" y="40"/>
                  <a:pt x="60" y="40"/>
                </a:cubicBezTo>
                <a:cubicBezTo>
                  <a:pt x="62" y="40"/>
                  <a:pt x="65" y="41"/>
                  <a:pt x="68" y="42"/>
                </a:cubicBezTo>
                <a:cubicBezTo>
                  <a:pt x="73" y="45"/>
                  <a:pt x="76" y="49"/>
                  <a:pt x="78" y="54"/>
                </a:cubicBezTo>
                <a:cubicBezTo>
                  <a:pt x="78" y="33"/>
                  <a:pt x="78" y="33"/>
                  <a:pt x="78" y="33"/>
                </a:cubicBezTo>
                <a:cubicBezTo>
                  <a:pt x="77" y="30"/>
                  <a:pt x="77" y="27"/>
                  <a:pt x="78" y="24"/>
                </a:cubicBezTo>
                <a:cubicBezTo>
                  <a:pt x="78" y="9"/>
                  <a:pt x="78" y="9"/>
                  <a:pt x="78" y="9"/>
                </a:cubicBezTo>
                <a:close/>
                <a:moveTo>
                  <a:pt x="60" y="187"/>
                </a:moveTo>
                <a:cubicBezTo>
                  <a:pt x="66" y="188"/>
                  <a:pt x="72" y="189"/>
                  <a:pt x="78" y="188"/>
                </a:cubicBezTo>
                <a:cubicBezTo>
                  <a:pt x="78" y="176"/>
                  <a:pt x="78" y="176"/>
                  <a:pt x="78" y="176"/>
                </a:cubicBezTo>
                <a:cubicBezTo>
                  <a:pt x="72" y="178"/>
                  <a:pt x="65" y="178"/>
                  <a:pt x="60" y="176"/>
                </a:cubicBezTo>
                <a:cubicBezTo>
                  <a:pt x="60" y="187"/>
                  <a:pt x="60" y="187"/>
                  <a:pt x="60" y="187"/>
                </a:cubicBezTo>
                <a:close/>
                <a:moveTo>
                  <a:pt x="78" y="64"/>
                </a:moveTo>
                <a:cubicBezTo>
                  <a:pt x="78" y="133"/>
                  <a:pt x="78" y="133"/>
                  <a:pt x="78" y="133"/>
                </a:cubicBezTo>
                <a:cubicBezTo>
                  <a:pt x="72" y="131"/>
                  <a:pt x="65" y="131"/>
                  <a:pt x="60" y="134"/>
                </a:cubicBezTo>
                <a:cubicBezTo>
                  <a:pt x="60" y="125"/>
                  <a:pt x="60" y="125"/>
                  <a:pt x="60" y="125"/>
                </a:cubicBezTo>
                <a:cubicBezTo>
                  <a:pt x="64" y="123"/>
                  <a:pt x="67" y="120"/>
                  <a:pt x="70" y="116"/>
                </a:cubicBezTo>
                <a:cubicBezTo>
                  <a:pt x="75" y="105"/>
                  <a:pt x="71" y="92"/>
                  <a:pt x="60" y="87"/>
                </a:cubicBezTo>
                <a:cubicBezTo>
                  <a:pt x="60" y="87"/>
                  <a:pt x="60" y="87"/>
                  <a:pt x="60" y="87"/>
                </a:cubicBezTo>
                <a:cubicBezTo>
                  <a:pt x="60" y="78"/>
                  <a:pt x="60" y="78"/>
                  <a:pt x="60" y="78"/>
                </a:cubicBezTo>
                <a:cubicBezTo>
                  <a:pt x="66" y="78"/>
                  <a:pt x="73" y="74"/>
                  <a:pt x="76" y="68"/>
                </a:cubicBezTo>
                <a:cubicBezTo>
                  <a:pt x="77" y="66"/>
                  <a:pt x="77" y="65"/>
                  <a:pt x="78" y="64"/>
                </a:cubicBezTo>
                <a:close/>
                <a:moveTo>
                  <a:pt x="60" y="18"/>
                </a:moveTo>
                <a:cubicBezTo>
                  <a:pt x="0" y="56"/>
                  <a:pt x="10" y="159"/>
                  <a:pt x="46" y="180"/>
                </a:cubicBezTo>
                <a:cubicBezTo>
                  <a:pt x="51" y="183"/>
                  <a:pt x="55" y="185"/>
                  <a:pt x="60" y="187"/>
                </a:cubicBezTo>
                <a:cubicBezTo>
                  <a:pt x="60" y="176"/>
                  <a:pt x="60" y="176"/>
                  <a:pt x="60" y="176"/>
                </a:cubicBezTo>
                <a:cubicBezTo>
                  <a:pt x="59" y="175"/>
                  <a:pt x="59" y="175"/>
                  <a:pt x="59" y="175"/>
                </a:cubicBezTo>
                <a:cubicBezTo>
                  <a:pt x="59" y="175"/>
                  <a:pt x="59" y="175"/>
                  <a:pt x="59" y="175"/>
                </a:cubicBezTo>
                <a:cubicBezTo>
                  <a:pt x="48" y="170"/>
                  <a:pt x="43" y="156"/>
                  <a:pt x="49" y="144"/>
                </a:cubicBezTo>
                <a:cubicBezTo>
                  <a:pt x="51" y="139"/>
                  <a:pt x="55" y="136"/>
                  <a:pt x="60" y="134"/>
                </a:cubicBezTo>
                <a:cubicBezTo>
                  <a:pt x="60" y="125"/>
                  <a:pt x="60" y="125"/>
                  <a:pt x="60" y="125"/>
                </a:cubicBezTo>
                <a:cubicBezTo>
                  <a:pt x="54" y="128"/>
                  <a:pt x="47" y="128"/>
                  <a:pt x="41" y="125"/>
                </a:cubicBezTo>
                <a:cubicBezTo>
                  <a:pt x="41" y="125"/>
                  <a:pt x="41" y="125"/>
                  <a:pt x="41" y="125"/>
                </a:cubicBezTo>
                <a:cubicBezTo>
                  <a:pt x="31" y="120"/>
                  <a:pt x="26" y="107"/>
                  <a:pt x="32" y="97"/>
                </a:cubicBezTo>
                <a:cubicBezTo>
                  <a:pt x="37" y="86"/>
                  <a:pt x="49" y="82"/>
                  <a:pt x="60" y="87"/>
                </a:cubicBezTo>
                <a:cubicBezTo>
                  <a:pt x="60" y="78"/>
                  <a:pt x="60" y="78"/>
                  <a:pt x="60" y="78"/>
                </a:cubicBezTo>
                <a:cubicBezTo>
                  <a:pt x="57" y="78"/>
                  <a:pt x="54" y="77"/>
                  <a:pt x="51" y="76"/>
                </a:cubicBezTo>
                <a:cubicBezTo>
                  <a:pt x="42" y="71"/>
                  <a:pt x="38" y="60"/>
                  <a:pt x="43" y="51"/>
                </a:cubicBezTo>
                <a:cubicBezTo>
                  <a:pt x="43" y="51"/>
                  <a:pt x="43" y="51"/>
                  <a:pt x="43" y="51"/>
                </a:cubicBezTo>
                <a:cubicBezTo>
                  <a:pt x="46" y="44"/>
                  <a:pt x="53" y="40"/>
                  <a:pt x="60" y="40"/>
                </a:cubicBezTo>
                <a:lnTo>
                  <a:pt x="60" y="1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42" name="Group 127"/>
          <p:cNvGrpSpPr/>
          <p:nvPr/>
        </p:nvGrpSpPr>
        <p:grpSpPr>
          <a:xfrm>
            <a:off x="6818366" y="3195018"/>
            <a:ext cx="380902" cy="490410"/>
            <a:chOff x="8610600" y="4127500"/>
            <a:chExt cx="508001" cy="654050"/>
          </a:xfrm>
          <a:solidFill>
            <a:schemeClr val="tx2">
              <a:lumMod val="20000"/>
              <a:lumOff val="80000"/>
            </a:schemeClr>
          </a:solidFill>
        </p:grpSpPr>
        <p:sp>
          <p:nvSpPr>
            <p:cNvPr id="43" name="Freeform 33"/>
            <p:cNvSpPr/>
            <p:nvPr/>
          </p:nvSpPr>
          <p:spPr bwMode="auto">
            <a:xfrm>
              <a:off x="8618538" y="4127500"/>
              <a:ext cx="500063" cy="503238"/>
            </a:xfrm>
            <a:custGeom>
              <a:avLst/>
              <a:gdLst>
                <a:gd name="T0" fmla="*/ 169 w 230"/>
                <a:gd name="T1" fmla="*/ 12 h 231"/>
                <a:gd name="T2" fmla="*/ 215 w 230"/>
                <a:gd name="T3" fmla="*/ 103 h 231"/>
                <a:gd name="T4" fmla="*/ 102 w 230"/>
                <a:gd name="T5" fmla="*/ 216 h 231"/>
                <a:gd name="T6" fmla="*/ 12 w 230"/>
                <a:gd name="T7" fmla="*/ 171 h 231"/>
                <a:gd name="T8" fmla="*/ 0 w 230"/>
                <a:gd name="T9" fmla="*/ 181 h 231"/>
                <a:gd name="T10" fmla="*/ 102 w 230"/>
                <a:gd name="T11" fmla="*/ 231 h 231"/>
                <a:gd name="T12" fmla="*/ 230 w 230"/>
                <a:gd name="T13" fmla="*/ 103 h 231"/>
                <a:gd name="T14" fmla="*/ 178 w 230"/>
                <a:gd name="T15" fmla="*/ 0 h 231"/>
                <a:gd name="T16" fmla="*/ 169 w 230"/>
                <a:gd name="T17"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1">
                  <a:moveTo>
                    <a:pt x="169" y="12"/>
                  </a:moveTo>
                  <a:cubicBezTo>
                    <a:pt x="197" y="32"/>
                    <a:pt x="215" y="65"/>
                    <a:pt x="215" y="103"/>
                  </a:cubicBezTo>
                  <a:cubicBezTo>
                    <a:pt x="215" y="165"/>
                    <a:pt x="165" y="216"/>
                    <a:pt x="102" y="216"/>
                  </a:cubicBezTo>
                  <a:cubicBezTo>
                    <a:pt x="65" y="216"/>
                    <a:pt x="33" y="198"/>
                    <a:pt x="12" y="171"/>
                  </a:cubicBezTo>
                  <a:cubicBezTo>
                    <a:pt x="0" y="181"/>
                    <a:pt x="0" y="181"/>
                    <a:pt x="0" y="181"/>
                  </a:cubicBezTo>
                  <a:cubicBezTo>
                    <a:pt x="24" y="211"/>
                    <a:pt x="61" y="231"/>
                    <a:pt x="102" y="231"/>
                  </a:cubicBezTo>
                  <a:cubicBezTo>
                    <a:pt x="173" y="231"/>
                    <a:pt x="230" y="174"/>
                    <a:pt x="230" y="103"/>
                  </a:cubicBezTo>
                  <a:cubicBezTo>
                    <a:pt x="230" y="61"/>
                    <a:pt x="210" y="23"/>
                    <a:pt x="178" y="0"/>
                  </a:cubicBezTo>
                  <a:lnTo>
                    <a:pt x="169"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4" name="Freeform 34"/>
            <p:cNvSpPr>
              <a:spLocks noEditPoints="1"/>
            </p:cNvSpPr>
            <p:nvPr/>
          </p:nvSpPr>
          <p:spPr bwMode="auto">
            <a:xfrm>
              <a:off x="8621713" y="4137025"/>
              <a:ext cx="442913" cy="441325"/>
            </a:xfrm>
            <a:custGeom>
              <a:avLst/>
              <a:gdLst>
                <a:gd name="T0" fmla="*/ 102 w 203"/>
                <a:gd name="T1" fmla="*/ 203 h 203"/>
                <a:gd name="T2" fmla="*/ 203 w 203"/>
                <a:gd name="T3" fmla="*/ 101 h 203"/>
                <a:gd name="T4" fmla="*/ 102 w 203"/>
                <a:gd name="T5" fmla="*/ 0 h 203"/>
                <a:gd name="T6" fmla="*/ 102 w 203"/>
                <a:gd name="T7" fmla="*/ 5 h 203"/>
                <a:gd name="T8" fmla="*/ 198 w 203"/>
                <a:gd name="T9" fmla="*/ 101 h 203"/>
                <a:gd name="T10" fmla="*/ 102 w 203"/>
                <a:gd name="T11" fmla="*/ 198 h 203"/>
                <a:gd name="T12" fmla="*/ 102 w 203"/>
                <a:gd name="T13" fmla="*/ 203 h 203"/>
                <a:gd name="T14" fmla="*/ 102 w 203"/>
                <a:gd name="T15" fmla="*/ 0 h 203"/>
                <a:gd name="T16" fmla="*/ 0 w 203"/>
                <a:gd name="T17" fmla="*/ 101 h 203"/>
                <a:gd name="T18" fmla="*/ 102 w 203"/>
                <a:gd name="T19" fmla="*/ 203 h 203"/>
                <a:gd name="T20" fmla="*/ 102 w 203"/>
                <a:gd name="T21" fmla="*/ 203 h 203"/>
                <a:gd name="T22" fmla="*/ 102 w 203"/>
                <a:gd name="T23" fmla="*/ 198 h 203"/>
                <a:gd name="T24" fmla="*/ 102 w 203"/>
                <a:gd name="T25" fmla="*/ 198 h 203"/>
                <a:gd name="T26" fmla="*/ 102 w 203"/>
                <a:gd name="T27" fmla="*/ 198 h 203"/>
                <a:gd name="T28" fmla="*/ 5 w 203"/>
                <a:gd name="T29" fmla="*/ 101 h 203"/>
                <a:gd name="T30" fmla="*/ 102 w 203"/>
                <a:gd name="T31" fmla="*/ 5 h 203"/>
                <a:gd name="T32" fmla="*/ 102 w 203"/>
                <a:gd name="T33" fmla="*/ 5 h 203"/>
                <a:gd name="T34" fmla="*/ 102 w 203"/>
                <a:gd name="T35"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203">
                  <a:moveTo>
                    <a:pt x="102" y="203"/>
                  </a:moveTo>
                  <a:cubicBezTo>
                    <a:pt x="158" y="203"/>
                    <a:pt x="203" y="157"/>
                    <a:pt x="203" y="101"/>
                  </a:cubicBezTo>
                  <a:cubicBezTo>
                    <a:pt x="203" y="45"/>
                    <a:pt x="158" y="0"/>
                    <a:pt x="102" y="0"/>
                  </a:cubicBezTo>
                  <a:cubicBezTo>
                    <a:pt x="102" y="5"/>
                    <a:pt x="102" y="5"/>
                    <a:pt x="102" y="5"/>
                  </a:cubicBezTo>
                  <a:cubicBezTo>
                    <a:pt x="155" y="5"/>
                    <a:pt x="198" y="48"/>
                    <a:pt x="198" y="101"/>
                  </a:cubicBezTo>
                  <a:cubicBezTo>
                    <a:pt x="198" y="155"/>
                    <a:pt x="155" y="198"/>
                    <a:pt x="102" y="198"/>
                  </a:cubicBezTo>
                  <a:lnTo>
                    <a:pt x="102" y="203"/>
                  </a:lnTo>
                  <a:close/>
                  <a:moveTo>
                    <a:pt x="102" y="0"/>
                  </a:moveTo>
                  <a:cubicBezTo>
                    <a:pt x="46" y="0"/>
                    <a:pt x="0" y="45"/>
                    <a:pt x="0" y="101"/>
                  </a:cubicBezTo>
                  <a:cubicBezTo>
                    <a:pt x="0" y="157"/>
                    <a:pt x="46" y="203"/>
                    <a:pt x="102" y="203"/>
                  </a:cubicBezTo>
                  <a:cubicBezTo>
                    <a:pt x="102" y="203"/>
                    <a:pt x="102" y="203"/>
                    <a:pt x="102" y="203"/>
                  </a:cubicBezTo>
                  <a:cubicBezTo>
                    <a:pt x="102" y="198"/>
                    <a:pt x="102" y="198"/>
                    <a:pt x="102" y="198"/>
                  </a:cubicBezTo>
                  <a:cubicBezTo>
                    <a:pt x="102" y="198"/>
                    <a:pt x="102" y="198"/>
                    <a:pt x="102" y="198"/>
                  </a:cubicBezTo>
                  <a:cubicBezTo>
                    <a:pt x="102" y="198"/>
                    <a:pt x="102" y="198"/>
                    <a:pt x="102" y="198"/>
                  </a:cubicBezTo>
                  <a:cubicBezTo>
                    <a:pt x="48" y="198"/>
                    <a:pt x="5" y="155"/>
                    <a:pt x="5" y="101"/>
                  </a:cubicBezTo>
                  <a:cubicBezTo>
                    <a:pt x="5" y="48"/>
                    <a:pt x="48" y="5"/>
                    <a:pt x="102" y="5"/>
                  </a:cubicBezTo>
                  <a:cubicBezTo>
                    <a:pt x="102" y="5"/>
                    <a:pt x="102" y="5"/>
                    <a:pt x="102" y="5"/>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5" name="Freeform 35"/>
            <p:cNvSpPr/>
            <p:nvPr/>
          </p:nvSpPr>
          <p:spPr bwMode="auto">
            <a:xfrm>
              <a:off x="8610600" y="4144963"/>
              <a:ext cx="496888" cy="433388"/>
            </a:xfrm>
            <a:custGeom>
              <a:avLst/>
              <a:gdLst>
                <a:gd name="T0" fmla="*/ 65 w 228"/>
                <a:gd name="T1" fmla="*/ 15 h 199"/>
                <a:gd name="T2" fmla="*/ 61 w 228"/>
                <a:gd name="T3" fmla="*/ 23 h 199"/>
                <a:gd name="T4" fmla="*/ 57 w 228"/>
                <a:gd name="T5" fmla="*/ 29 h 199"/>
                <a:gd name="T6" fmla="*/ 54 w 228"/>
                <a:gd name="T7" fmla="*/ 26 h 199"/>
                <a:gd name="T8" fmla="*/ 52 w 228"/>
                <a:gd name="T9" fmla="*/ 32 h 199"/>
                <a:gd name="T10" fmla="*/ 42 w 228"/>
                <a:gd name="T11" fmla="*/ 34 h 199"/>
                <a:gd name="T12" fmla="*/ 36 w 228"/>
                <a:gd name="T13" fmla="*/ 41 h 199"/>
                <a:gd name="T14" fmla="*/ 27 w 228"/>
                <a:gd name="T15" fmla="*/ 53 h 199"/>
                <a:gd name="T16" fmla="*/ 21 w 228"/>
                <a:gd name="T17" fmla="*/ 61 h 199"/>
                <a:gd name="T18" fmla="*/ 27 w 228"/>
                <a:gd name="T19" fmla="*/ 67 h 199"/>
                <a:gd name="T20" fmla="*/ 27 w 228"/>
                <a:gd name="T21" fmla="*/ 70 h 199"/>
                <a:gd name="T22" fmla="*/ 22 w 228"/>
                <a:gd name="T23" fmla="*/ 65 h 199"/>
                <a:gd name="T24" fmla="*/ 18 w 228"/>
                <a:gd name="T25" fmla="*/ 60 h 199"/>
                <a:gd name="T26" fmla="*/ 16 w 228"/>
                <a:gd name="T27" fmla="*/ 69 h 199"/>
                <a:gd name="T28" fmla="*/ 17 w 228"/>
                <a:gd name="T29" fmla="*/ 83 h 199"/>
                <a:gd name="T30" fmla="*/ 24 w 228"/>
                <a:gd name="T31" fmla="*/ 80 h 199"/>
                <a:gd name="T32" fmla="*/ 32 w 228"/>
                <a:gd name="T33" fmla="*/ 88 h 199"/>
                <a:gd name="T34" fmla="*/ 41 w 228"/>
                <a:gd name="T35" fmla="*/ 98 h 199"/>
                <a:gd name="T36" fmla="*/ 50 w 228"/>
                <a:gd name="T37" fmla="*/ 105 h 199"/>
                <a:gd name="T38" fmla="*/ 61 w 228"/>
                <a:gd name="T39" fmla="*/ 117 h 199"/>
                <a:gd name="T40" fmla="*/ 58 w 228"/>
                <a:gd name="T41" fmla="*/ 134 h 199"/>
                <a:gd name="T42" fmla="*/ 49 w 228"/>
                <a:gd name="T43" fmla="*/ 155 h 199"/>
                <a:gd name="T44" fmla="*/ 52 w 228"/>
                <a:gd name="T45" fmla="*/ 170 h 199"/>
                <a:gd name="T46" fmla="*/ 46 w 228"/>
                <a:gd name="T47" fmla="*/ 171 h 199"/>
                <a:gd name="T48" fmla="*/ 32 w 228"/>
                <a:gd name="T49" fmla="*/ 148 h 199"/>
                <a:gd name="T50" fmla="*/ 16 w 228"/>
                <a:gd name="T51" fmla="*/ 113 h 199"/>
                <a:gd name="T52" fmla="*/ 11 w 228"/>
                <a:gd name="T53" fmla="*/ 87 h 199"/>
                <a:gd name="T54" fmla="*/ 73 w 228"/>
                <a:gd name="T55" fmla="*/ 183 h 199"/>
                <a:gd name="T56" fmla="*/ 89 w 228"/>
                <a:gd name="T57" fmla="*/ 181 h 199"/>
                <a:gd name="T58" fmla="*/ 110 w 228"/>
                <a:gd name="T59" fmla="*/ 178 h 199"/>
                <a:gd name="T60" fmla="*/ 108 w 228"/>
                <a:gd name="T61" fmla="*/ 187 h 199"/>
                <a:gd name="T62" fmla="*/ 121 w 228"/>
                <a:gd name="T63" fmla="*/ 186 h 199"/>
                <a:gd name="T64" fmla="*/ 139 w 228"/>
                <a:gd name="T65" fmla="*/ 184 h 199"/>
                <a:gd name="T66" fmla="*/ 137 w 228"/>
                <a:gd name="T67" fmla="*/ 3 h 199"/>
                <a:gd name="T68" fmla="*/ 197 w 228"/>
                <a:gd name="T69" fmla="*/ 64 h 199"/>
                <a:gd name="T70" fmla="*/ 189 w 228"/>
                <a:gd name="T71" fmla="*/ 58 h 199"/>
                <a:gd name="T72" fmla="*/ 181 w 228"/>
                <a:gd name="T73" fmla="*/ 74 h 199"/>
                <a:gd name="T74" fmla="*/ 170 w 228"/>
                <a:gd name="T75" fmla="*/ 59 h 199"/>
                <a:gd name="T76" fmla="*/ 174 w 228"/>
                <a:gd name="T77" fmla="*/ 75 h 199"/>
                <a:gd name="T78" fmla="*/ 186 w 228"/>
                <a:gd name="T79" fmla="*/ 79 h 199"/>
                <a:gd name="T80" fmla="*/ 181 w 228"/>
                <a:gd name="T81" fmla="*/ 100 h 199"/>
                <a:gd name="T82" fmla="*/ 175 w 228"/>
                <a:gd name="T83" fmla="*/ 122 h 199"/>
                <a:gd name="T84" fmla="*/ 168 w 228"/>
                <a:gd name="T85" fmla="*/ 137 h 199"/>
                <a:gd name="T86" fmla="*/ 147 w 228"/>
                <a:gd name="T87" fmla="*/ 154 h 199"/>
                <a:gd name="T88" fmla="*/ 141 w 228"/>
                <a:gd name="T89" fmla="*/ 139 h 199"/>
                <a:gd name="T90" fmla="*/ 142 w 228"/>
                <a:gd name="T91" fmla="*/ 121 h 199"/>
                <a:gd name="T92" fmla="*/ 135 w 228"/>
                <a:gd name="T93" fmla="*/ 101 h 199"/>
                <a:gd name="T94" fmla="*/ 125 w 228"/>
                <a:gd name="T95" fmla="*/ 89 h 199"/>
                <a:gd name="T96" fmla="*/ 99 w 228"/>
                <a:gd name="T97" fmla="*/ 90 h 199"/>
                <a:gd name="T98" fmla="*/ 89 w 228"/>
                <a:gd name="T99" fmla="*/ 76 h 199"/>
                <a:gd name="T100" fmla="*/ 100 w 228"/>
                <a:gd name="T101" fmla="*/ 49 h 199"/>
                <a:gd name="T102" fmla="*/ 119 w 228"/>
                <a:gd name="T103" fmla="*/ 41 h 199"/>
                <a:gd name="T104" fmla="*/ 130 w 228"/>
                <a:gd name="T105" fmla="*/ 46 h 199"/>
                <a:gd name="T106" fmla="*/ 146 w 228"/>
                <a:gd name="T107" fmla="*/ 46 h 199"/>
                <a:gd name="T108" fmla="*/ 162 w 228"/>
                <a:gd name="T109" fmla="*/ 44 h 199"/>
                <a:gd name="T110" fmla="*/ 147 w 228"/>
                <a:gd name="T111" fmla="*/ 37 h 199"/>
                <a:gd name="T112" fmla="*/ 146 w 228"/>
                <a:gd name="T113" fmla="*/ 32 h 199"/>
                <a:gd name="T114" fmla="*/ 127 w 228"/>
                <a:gd name="T115" fmla="*/ 32 h 199"/>
                <a:gd name="T116" fmla="*/ 111 w 228"/>
                <a:gd name="T117" fmla="*/ 37 h 199"/>
                <a:gd name="T118" fmla="*/ 107 w 228"/>
                <a:gd name="T119" fmla="*/ 21 h 199"/>
                <a:gd name="T120" fmla="*/ 96 w 228"/>
                <a:gd name="T121" fmla="*/ 11 h 199"/>
                <a:gd name="T122" fmla="*/ 109 w 228"/>
                <a:gd name="T123"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 h="199">
                  <a:moveTo>
                    <a:pt x="92" y="0"/>
                  </a:moveTo>
                  <a:cubicBezTo>
                    <a:pt x="92" y="0"/>
                    <a:pt x="58" y="5"/>
                    <a:pt x="35" y="31"/>
                  </a:cubicBezTo>
                  <a:cubicBezTo>
                    <a:pt x="35" y="31"/>
                    <a:pt x="53" y="13"/>
                    <a:pt x="64" y="13"/>
                  </a:cubicBezTo>
                  <a:cubicBezTo>
                    <a:pt x="66" y="14"/>
                    <a:pt x="66" y="14"/>
                    <a:pt x="66" y="14"/>
                  </a:cubicBezTo>
                  <a:cubicBezTo>
                    <a:pt x="66" y="14"/>
                    <a:pt x="66" y="15"/>
                    <a:pt x="65" y="15"/>
                  </a:cubicBezTo>
                  <a:cubicBezTo>
                    <a:pt x="65" y="16"/>
                    <a:pt x="64" y="17"/>
                    <a:pt x="64" y="18"/>
                  </a:cubicBezTo>
                  <a:cubicBezTo>
                    <a:pt x="64" y="18"/>
                    <a:pt x="64" y="20"/>
                    <a:pt x="64" y="20"/>
                  </a:cubicBezTo>
                  <a:cubicBezTo>
                    <a:pt x="63" y="21"/>
                    <a:pt x="63" y="21"/>
                    <a:pt x="63" y="21"/>
                  </a:cubicBezTo>
                  <a:cubicBezTo>
                    <a:pt x="63" y="21"/>
                    <a:pt x="62" y="21"/>
                    <a:pt x="62" y="22"/>
                  </a:cubicBezTo>
                  <a:cubicBezTo>
                    <a:pt x="62" y="22"/>
                    <a:pt x="61" y="22"/>
                    <a:pt x="61" y="23"/>
                  </a:cubicBezTo>
                  <a:cubicBezTo>
                    <a:pt x="61" y="24"/>
                    <a:pt x="61" y="25"/>
                    <a:pt x="61" y="25"/>
                  </a:cubicBezTo>
                  <a:cubicBezTo>
                    <a:pt x="62" y="27"/>
                    <a:pt x="62" y="27"/>
                    <a:pt x="62" y="27"/>
                  </a:cubicBezTo>
                  <a:cubicBezTo>
                    <a:pt x="61" y="28"/>
                    <a:pt x="61" y="28"/>
                    <a:pt x="61" y="28"/>
                  </a:cubicBezTo>
                  <a:cubicBezTo>
                    <a:pt x="59" y="29"/>
                    <a:pt x="59" y="29"/>
                    <a:pt x="59" y="29"/>
                  </a:cubicBezTo>
                  <a:cubicBezTo>
                    <a:pt x="59" y="29"/>
                    <a:pt x="58" y="29"/>
                    <a:pt x="57" y="29"/>
                  </a:cubicBezTo>
                  <a:cubicBezTo>
                    <a:pt x="56" y="29"/>
                    <a:pt x="56" y="27"/>
                    <a:pt x="56" y="27"/>
                  </a:cubicBezTo>
                  <a:cubicBezTo>
                    <a:pt x="58" y="26"/>
                    <a:pt x="58" y="26"/>
                    <a:pt x="58" y="26"/>
                  </a:cubicBezTo>
                  <a:cubicBezTo>
                    <a:pt x="58" y="26"/>
                    <a:pt x="58" y="26"/>
                    <a:pt x="58" y="25"/>
                  </a:cubicBezTo>
                  <a:cubicBezTo>
                    <a:pt x="57" y="25"/>
                    <a:pt x="57" y="24"/>
                    <a:pt x="56" y="24"/>
                  </a:cubicBezTo>
                  <a:cubicBezTo>
                    <a:pt x="55" y="24"/>
                    <a:pt x="54" y="26"/>
                    <a:pt x="54" y="26"/>
                  </a:cubicBezTo>
                  <a:cubicBezTo>
                    <a:pt x="52" y="27"/>
                    <a:pt x="52" y="27"/>
                    <a:pt x="52" y="27"/>
                  </a:cubicBezTo>
                  <a:cubicBezTo>
                    <a:pt x="52" y="27"/>
                    <a:pt x="51" y="29"/>
                    <a:pt x="51" y="29"/>
                  </a:cubicBezTo>
                  <a:cubicBezTo>
                    <a:pt x="52" y="29"/>
                    <a:pt x="53" y="29"/>
                    <a:pt x="53" y="29"/>
                  </a:cubicBezTo>
                  <a:cubicBezTo>
                    <a:pt x="53" y="29"/>
                    <a:pt x="53" y="30"/>
                    <a:pt x="53" y="31"/>
                  </a:cubicBezTo>
                  <a:cubicBezTo>
                    <a:pt x="53" y="31"/>
                    <a:pt x="52" y="32"/>
                    <a:pt x="52" y="32"/>
                  </a:cubicBezTo>
                  <a:cubicBezTo>
                    <a:pt x="52" y="32"/>
                    <a:pt x="52" y="33"/>
                    <a:pt x="51" y="33"/>
                  </a:cubicBezTo>
                  <a:cubicBezTo>
                    <a:pt x="50" y="32"/>
                    <a:pt x="49" y="32"/>
                    <a:pt x="48" y="32"/>
                  </a:cubicBezTo>
                  <a:cubicBezTo>
                    <a:pt x="47" y="32"/>
                    <a:pt x="46" y="31"/>
                    <a:pt x="46" y="32"/>
                  </a:cubicBezTo>
                  <a:cubicBezTo>
                    <a:pt x="45" y="32"/>
                    <a:pt x="45" y="32"/>
                    <a:pt x="45" y="32"/>
                  </a:cubicBezTo>
                  <a:cubicBezTo>
                    <a:pt x="45" y="33"/>
                    <a:pt x="42" y="34"/>
                    <a:pt x="42" y="34"/>
                  </a:cubicBezTo>
                  <a:cubicBezTo>
                    <a:pt x="42" y="34"/>
                    <a:pt x="41" y="35"/>
                    <a:pt x="41" y="35"/>
                  </a:cubicBezTo>
                  <a:cubicBezTo>
                    <a:pt x="41" y="35"/>
                    <a:pt x="41" y="37"/>
                    <a:pt x="41" y="37"/>
                  </a:cubicBezTo>
                  <a:cubicBezTo>
                    <a:pt x="41" y="37"/>
                    <a:pt x="40" y="38"/>
                    <a:pt x="38" y="38"/>
                  </a:cubicBezTo>
                  <a:cubicBezTo>
                    <a:pt x="37" y="39"/>
                    <a:pt x="36" y="39"/>
                    <a:pt x="36" y="39"/>
                  </a:cubicBezTo>
                  <a:cubicBezTo>
                    <a:pt x="36" y="41"/>
                    <a:pt x="36" y="41"/>
                    <a:pt x="36" y="41"/>
                  </a:cubicBezTo>
                  <a:cubicBezTo>
                    <a:pt x="36" y="41"/>
                    <a:pt x="34" y="42"/>
                    <a:pt x="34" y="43"/>
                  </a:cubicBezTo>
                  <a:cubicBezTo>
                    <a:pt x="33" y="44"/>
                    <a:pt x="30" y="46"/>
                    <a:pt x="30" y="46"/>
                  </a:cubicBezTo>
                  <a:cubicBezTo>
                    <a:pt x="30" y="46"/>
                    <a:pt x="29" y="47"/>
                    <a:pt x="28" y="48"/>
                  </a:cubicBezTo>
                  <a:cubicBezTo>
                    <a:pt x="28" y="49"/>
                    <a:pt x="28" y="50"/>
                    <a:pt x="28" y="51"/>
                  </a:cubicBezTo>
                  <a:cubicBezTo>
                    <a:pt x="28" y="51"/>
                    <a:pt x="27" y="52"/>
                    <a:pt x="27" y="53"/>
                  </a:cubicBezTo>
                  <a:cubicBezTo>
                    <a:pt x="27" y="54"/>
                    <a:pt x="26" y="55"/>
                    <a:pt x="26" y="56"/>
                  </a:cubicBezTo>
                  <a:cubicBezTo>
                    <a:pt x="25" y="56"/>
                    <a:pt x="25" y="57"/>
                    <a:pt x="24" y="57"/>
                  </a:cubicBezTo>
                  <a:cubicBezTo>
                    <a:pt x="24" y="57"/>
                    <a:pt x="22" y="58"/>
                    <a:pt x="21" y="58"/>
                  </a:cubicBezTo>
                  <a:cubicBezTo>
                    <a:pt x="20" y="59"/>
                    <a:pt x="20" y="60"/>
                    <a:pt x="20" y="60"/>
                  </a:cubicBezTo>
                  <a:cubicBezTo>
                    <a:pt x="20" y="60"/>
                    <a:pt x="21" y="61"/>
                    <a:pt x="21" y="61"/>
                  </a:cubicBezTo>
                  <a:cubicBezTo>
                    <a:pt x="22" y="61"/>
                    <a:pt x="23" y="62"/>
                    <a:pt x="23" y="62"/>
                  </a:cubicBezTo>
                  <a:cubicBezTo>
                    <a:pt x="23" y="62"/>
                    <a:pt x="23" y="63"/>
                    <a:pt x="23" y="64"/>
                  </a:cubicBezTo>
                  <a:cubicBezTo>
                    <a:pt x="23" y="64"/>
                    <a:pt x="22" y="66"/>
                    <a:pt x="23" y="66"/>
                  </a:cubicBezTo>
                  <a:cubicBezTo>
                    <a:pt x="24" y="66"/>
                    <a:pt x="25" y="66"/>
                    <a:pt x="25" y="66"/>
                  </a:cubicBezTo>
                  <a:cubicBezTo>
                    <a:pt x="27" y="67"/>
                    <a:pt x="27" y="67"/>
                    <a:pt x="27" y="67"/>
                  </a:cubicBezTo>
                  <a:cubicBezTo>
                    <a:pt x="28" y="68"/>
                    <a:pt x="28" y="68"/>
                    <a:pt x="28" y="68"/>
                  </a:cubicBezTo>
                  <a:cubicBezTo>
                    <a:pt x="29" y="68"/>
                    <a:pt x="29" y="68"/>
                    <a:pt x="29" y="68"/>
                  </a:cubicBezTo>
                  <a:cubicBezTo>
                    <a:pt x="29" y="68"/>
                    <a:pt x="29" y="69"/>
                    <a:pt x="29" y="70"/>
                  </a:cubicBezTo>
                  <a:cubicBezTo>
                    <a:pt x="28" y="70"/>
                    <a:pt x="28" y="71"/>
                    <a:pt x="28" y="71"/>
                  </a:cubicBezTo>
                  <a:cubicBezTo>
                    <a:pt x="27" y="71"/>
                    <a:pt x="27" y="71"/>
                    <a:pt x="27" y="70"/>
                  </a:cubicBezTo>
                  <a:cubicBezTo>
                    <a:pt x="27" y="69"/>
                    <a:pt x="27" y="69"/>
                    <a:pt x="26" y="68"/>
                  </a:cubicBezTo>
                  <a:cubicBezTo>
                    <a:pt x="25" y="68"/>
                    <a:pt x="24" y="69"/>
                    <a:pt x="24" y="69"/>
                  </a:cubicBezTo>
                  <a:cubicBezTo>
                    <a:pt x="24" y="69"/>
                    <a:pt x="23" y="69"/>
                    <a:pt x="23" y="68"/>
                  </a:cubicBezTo>
                  <a:cubicBezTo>
                    <a:pt x="22" y="67"/>
                    <a:pt x="22" y="68"/>
                    <a:pt x="22" y="67"/>
                  </a:cubicBezTo>
                  <a:cubicBezTo>
                    <a:pt x="22" y="66"/>
                    <a:pt x="23" y="66"/>
                    <a:pt x="22" y="65"/>
                  </a:cubicBezTo>
                  <a:cubicBezTo>
                    <a:pt x="22" y="65"/>
                    <a:pt x="21" y="64"/>
                    <a:pt x="21" y="64"/>
                  </a:cubicBezTo>
                  <a:cubicBezTo>
                    <a:pt x="20" y="64"/>
                    <a:pt x="21" y="65"/>
                    <a:pt x="20" y="64"/>
                  </a:cubicBezTo>
                  <a:cubicBezTo>
                    <a:pt x="20" y="63"/>
                    <a:pt x="19" y="63"/>
                    <a:pt x="19" y="63"/>
                  </a:cubicBezTo>
                  <a:cubicBezTo>
                    <a:pt x="19" y="63"/>
                    <a:pt x="18" y="63"/>
                    <a:pt x="18" y="62"/>
                  </a:cubicBezTo>
                  <a:cubicBezTo>
                    <a:pt x="18" y="62"/>
                    <a:pt x="18" y="61"/>
                    <a:pt x="18" y="60"/>
                  </a:cubicBezTo>
                  <a:cubicBezTo>
                    <a:pt x="18" y="60"/>
                    <a:pt x="19" y="59"/>
                    <a:pt x="19" y="58"/>
                  </a:cubicBezTo>
                  <a:cubicBezTo>
                    <a:pt x="19" y="58"/>
                    <a:pt x="19" y="55"/>
                    <a:pt x="19" y="55"/>
                  </a:cubicBezTo>
                  <a:cubicBezTo>
                    <a:pt x="19" y="55"/>
                    <a:pt x="16" y="61"/>
                    <a:pt x="15" y="66"/>
                  </a:cubicBezTo>
                  <a:cubicBezTo>
                    <a:pt x="15" y="66"/>
                    <a:pt x="16" y="65"/>
                    <a:pt x="16" y="66"/>
                  </a:cubicBezTo>
                  <a:cubicBezTo>
                    <a:pt x="16" y="67"/>
                    <a:pt x="17" y="68"/>
                    <a:pt x="16" y="69"/>
                  </a:cubicBezTo>
                  <a:cubicBezTo>
                    <a:pt x="16" y="69"/>
                    <a:pt x="16" y="69"/>
                    <a:pt x="16" y="72"/>
                  </a:cubicBezTo>
                  <a:cubicBezTo>
                    <a:pt x="16" y="74"/>
                    <a:pt x="17" y="75"/>
                    <a:pt x="17" y="76"/>
                  </a:cubicBezTo>
                  <a:cubicBezTo>
                    <a:pt x="16" y="76"/>
                    <a:pt x="16" y="77"/>
                    <a:pt x="16" y="78"/>
                  </a:cubicBezTo>
                  <a:cubicBezTo>
                    <a:pt x="16" y="79"/>
                    <a:pt x="16" y="82"/>
                    <a:pt x="17" y="82"/>
                  </a:cubicBezTo>
                  <a:cubicBezTo>
                    <a:pt x="17" y="82"/>
                    <a:pt x="17" y="83"/>
                    <a:pt x="17" y="83"/>
                  </a:cubicBezTo>
                  <a:cubicBezTo>
                    <a:pt x="18" y="84"/>
                    <a:pt x="17" y="85"/>
                    <a:pt x="18" y="84"/>
                  </a:cubicBezTo>
                  <a:cubicBezTo>
                    <a:pt x="19" y="82"/>
                    <a:pt x="20" y="81"/>
                    <a:pt x="20" y="81"/>
                  </a:cubicBezTo>
                  <a:cubicBezTo>
                    <a:pt x="20" y="80"/>
                    <a:pt x="20" y="80"/>
                    <a:pt x="20" y="80"/>
                  </a:cubicBezTo>
                  <a:cubicBezTo>
                    <a:pt x="20" y="80"/>
                    <a:pt x="20" y="79"/>
                    <a:pt x="22" y="79"/>
                  </a:cubicBezTo>
                  <a:cubicBezTo>
                    <a:pt x="23" y="79"/>
                    <a:pt x="24" y="79"/>
                    <a:pt x="24" y="80"/>
                  </a:cubicBezTo>
                  <a:cubicBezTo>
                    <a:pt x="25" y="80"/>
                    <a:pt x="23" y="82"/>
                    <a:pt x="24" y="82"/>
                  </a:cubicBezTo>
                  <a:cubicBezTo>
                    <a:pt x="25" y="82"/>
                    <a:pt x="27" y="81"/>
                    <a:pt x="28" y="81"/>
                  </a:cubicBezTo>
                  <a:cubicBezTo>
                    <a:pt x="29" y="81"/>
                    <a:pt x="29" y="82"/>
                    <a:pt x="30" y="83"/>
                  </a:cubicBezTo>
                  <a:cubicBezTo>
                    <a:pt x="30" y="84"/>
                    <a:pt x="30" y="85"/>
                    <a:pt x="31" y="86"/>
                  </a:cubicBezTo>
                  <a:cubicBezTo>
                    <a:pt x="32" y="86"/>
                    <a:pt x="31" y="87"/>
                    <a:pt x="32" y="88"/>
                  </a:cubicBezTo>
                  <a:cubicBezTo>
                    <a:pt x="32" y="89"/>
                    <a:pt x="34" y="90"/>
                    <a:pt x="35" y="90"/>
                  </a:cubicBezTo>
                  <a:cubicBezTo>
                    <a:pt x="35" y="90"/>
                    <a:pt x="37" y="90"/>
                    <a:pt x="38" y="90"/>
                  </a:cubicBezTo>
                  <a:cubicBezTo>
                    <a:pt x="39" y="91"/>
                    <a:pt x="38" y="92"/>
                    <a:pt x="39" y="92"/>
                  </a:cubicBezTo>
                  <a:cubicBezTo>
                    <a:pt x="40" y="92"/>
                    <a:pt x="41" y="95"/>
                    <a:pt x="41" y="95"/>
                  </a:cubicBezTo>
                  <a:cubicBezTo>
                    <a:pt x="41" y="95"/>
                    <a:pt x="41" y="97"/>
                    <a:pt x="41" y="98"/>
                  </a:cubicBezTo>
                  <a:cubicBezTo>
                    <a:pt x="41" y="98"/>
                    <a:pt x="41" y="99"/>
                    <a:pt x="42" y="100"/>
                  </a:cubicBezTo>
                  <a:cubicBezTo>
                    <a:pt x="42" y="100"/>
                    <a:pt x="44" y="100"/>
                    <a:pt x="44" y="100"/>
                  </a:cubicBezTo>
                  <a:cubicBezTo>
                    <a:pt x="44" y="100"/>
                    <a:pt x="43" y="102"/>
                    <a:pt x="45" y="102"/>
                  </a:cubicBezTo>
                  <a:cubicBezTo>
                    <a:pt x="47" y="103"/>
                    <a:pt x="48" y="103"/>
                    <a:pt x="49" y="104"/>
                  </a:cubicBezTo>
                  <a:cubicBezTo>
                    <a:pt x="49" y="104"/>
                    <a:pt x="48" y="105"/>
                    <a:pt x="50" y="105"/>
                  </a:cubicBezTo>
                  <a:cubicBezTo>
                    <a:pt x="52" y="105"/>
                    <a:pt x="54" y="105"/>
                    <a:pt x="55" y="106"/>
                  </a:cubicBezTo>
                  <a:cubicBezTo>
                    <a:pt x="56" y="106"/>
                    <a:pt x="55" y="107"/>
                    <a:pt x="57" y="109"/>
                  </a:cubicBezTo>
                  <a:cubicBezTo>
                    <a:pt x="60" y="110"/>
                    <a:pt x="60" y="111"/>
                    <a:pt x="61" y="111"/>
                  </a:cubicBezTo>
                  <a:cubicBezTo>
                    <a:pt x="62" y="111"/>
                    <a:pt x="63" y="111"/>
                    <a:pt x="63" y="113"/>
                  </a:cubicBezTo>
                  <a:cubicBezTo>
                    <a:pt x="62" y="115"/>
                    <a:pt x="62" y="116"/>
                    <a:pt x="61" y="117"/>
                  </a:cubicBezTo>
                  <a:cubicBezTo>
                    <a:pt x="60" y="118"/>
                    <a:pt x="59" y="120"/>
                    <a:pt x="58" y="121"/>
                  </a:cubicBezTo>
                  <a:cubicBezTo>
                    <a:pt x="58" y="122"/>
                    <a:pt x="57" y="123"/>
                    <a:pt x="58" y="124"/>
                  </a:cubicBezTo>
                  <a:cubicBezTo>
                    <a:pt x="58" y="126"/>
                    <a:pt x="59" y="127"/>
                    <a:pt x="59" y="128"/>
                  </a:cubicBezTo>
                  <a:cubicBezTo>
                    <a:pt x="59" y="129"/>
                    <a:pt x="59" y="131"/>
                    <a:pt x="59" y="132"/>
                  </a:cubicBezTo>
                  <a:cubicBezTo>
                    <a:pt x="58" y="133"/>
                    <a:pt x="58" y="134"/>
                    <a:pt x="58" y="134"/>
                  </a:cubicBezTo>
                  <a:cubicBezTo>
                    <a:pt x="58" y="134"/>
                    <a:pt x="59" y="136"/>
                    <a:pt x="58" y="137"/>
                  </a:cubicBezTo>
                  <a:cubicBezTo>
                    <a:pt x="57" y="138"/>
                    <a:pt x="55" y="140"/>
                    <a:pt x="54" y="140"/>
                  </a:cubicBezTo>
                  <a:cubicBezTo>
                    <a:pt x="53" y="140"/>
                    <a:pt x="51" y="142"/>
                    <a:pt x="51" y="142"/>
                  </a:cubicBezTo>
                  <a:cubicBezTo>
                    <a:pt x="51" y="142"/>
                    <a:pt x="51" y="146"/>
                    <a:pt x="51" y="147"/>
                  </a:cubicBezTo>
                  <a:cubicBezTo>
                    <a:pt x="51" y="147"/>
                    <a:pt x="47" y="154"/>
                    <a:pt x="49" y="155"/>
                  </a:cubicBezTo>
                  <a:cubicBezTo>
                    <a:pt x="50" y="156"/>
                    <a:pt x="50" y="158"/>
                    <a:pt x="50" y="159"/>
                  </a:cubicBezTo>
                  <a:cubicBezTo>
                    <a:pt x="49" y="160"/>
                    <a:pt x="49" y="160"/>
                    <a:pt x="49" y="160"/>
                  </a:cubicBezTo>
                  <a:cubicBezTo>
                    <a:pt x="48" y="161"/>
                    <a:pt x="46" y="161"/>
                    <a:pt x="47" y="163"/>
                  </a:cubicBezTo>
                  <a:cubicBezTo>
                    <a:pt x="49" y="165"/>
                    <a:pt x="50" y="165"/>
                    <a:pt x="50" y="167"/>
                  </a:cubicBezTo>
                  <a:cubicBezTo>
                    <a:pt x="51" y="168"/>
                    <a:pt x="51" y="168"/>
                    <a:pt x="52" y="170"/>
                  </a:cubicBezTo>
                  <a:cubicBezTo>
                    <a:pt x="53" y="171"/>
                    <a:pt x="53" y="172"/>
                    <a:pt x="54" y="173"/>
                  </a:cubicBezTo>
                  <a:cubicBezTo>
                    <a:pt x="55" y="174"/>
                    <a:pt x="56" y="175"/>
                    <a:pt x="56" y="176"/>
                  </a:cubicBezTo>
                  <a:cubicBezTo>
                    <a:pt x="56" y="177"/>
                    <a:pt x="59" y="179"/>
                    <a:pt x="56" y="177"/>
                  </a:cubicBezTo>
                  <a:cubicBezTo>
                    <a:pt x="53" y="175"/>
                    <a:pt x="56" y="177"/>
                    <a:pt x="52" y="174"/>
                  </a:cubicBezTo>
                  <a:cubicBezTo>
                    <a:pt x="49" y="171"/>
                    <a:pt x="48" y="173"/>
                    <a:pt x="46" y="171"/>
                  </a:cubicBezTo>
                  <a:cubicBezTo>
                    <a:pt x="45" y="169"/>
                    <a:pt x="47" y="175"/>
                    <a:pt x="44" y="168"/>
                  </a:cubicBezTo>
                  <a:cubicBezTo>
                    <a:pt x="41" y="160"/>
                    <a:pt x="40" y="161"/>
                    <a:pt x="39" y="159"/>
                  </a:cubicBezTo>
                  <a:cubicBezTo>
                    <a:pt x="39" y="157"/>
                    <a:pt x="39" y="159"/>
                    <a:pt x="37" y="155"/>
                  </a:cubicBezTo>
                  <a:cubicBezTo>
                    <a:pt x="35" y="151"/>
                    <a:pt x="37" y="154"/>
                    <a:pt x="35" y="151"/>
                  </a:cubicBezTo>
                  <a:cubicBezTo>
                    <a:pt x="33" y="149"/>
                    <a:pt x="33" y="152"/>
                    <a:pt x="32" y="148"/>
                  </a:cubicBezTo>
                  <a:cubicBezTo>
                    <a:pt x="31" y="143"/>
                    <a:pt x="31" y="146"/>
                    <a:pt x="30" y="141"/>
                  </a:cubicBezTo>
                  <a:cubicBezTo>
                    <a:pt x="28" y="136"/>
                    <a:pt x="31" y="136"/>
                    <a:pt x="28" y="133"/>
                  </a:cubicBezTo>
                  <a:cubicBezTo>
                    <a:pt x="25" y="131"/>
                    <a:pt x="25" y="132"/>
                    <a:pt x="24" y="131"/>
                  </a:cubicBezTo>
                  <a:cubicBezTo>
                    <a:pt x="23" y="129"/>
                    <a:pt x="25" y="130"/>
                    <a:pt x="22" y="126"/>
                  </a:cubicBezTo>
                  <a:cubicBezTo>
                    <a:pt x="20" y="122"/>
                    <a:pt x="16" y="120"/>
                    <a:pt x="16" y="113"/>
                  </a:cubicBezTo>
                  <a:cubicBezTo>
                    <a:pt x="16" y="105"/>
                    <a:pt x="16" y="104"/>
                    <a:pt x="16" y="104"/>
                  </a:cubicBezTo>
                  <a:cubicBezTo>
                    <a:pt x="16" y="104"/>
                    <a:pt x="13" y="101"/>
                    <a:pt x="14" y="97"/>
                  </a:cubicBezTo>
                  <a:cubicBezTo>
                    <a:pt x="15" y="92"/>
                    <a:pt x="16" y="94"/>
                    <a:pt x="15" y="92"/>
                  </a:cubicBezTo>
                  <a:cubicBezTo>
                    <a:pt x="15" y="91"/>
                    <a:pt x="14" y="91"/>
                    <a:pt x="13" y="89"/>
                  </a:cubicBezTo>
                  <a:cubicBezTo>
                    <a:pt x="12" y="88"/>
                    <a:pt x="12" y="88"/>
                    <a:pt x="11" y="87"/>
                  </a:cubicBezTo>
                  <a:cubicBezTo>
                    <a:pt x="11" y="86"/>
                    <a:pt x="11" y="83"/>
                    <a:pt x="11" y="83"/>
                  </a:cubicBezTo>
                  <a:cubicBezTo>
                    <a:pt x="10" y="84"/>
                    <a:pt x="10" y="84"/>
                    <a:pt x="10" y="84"/>
                  </a:cubicBezTo>
                  <a:cubicBezTo>
                    <a:pt x="10" y="84"/>
                    <a:pt x="0" y="182"/>
                    <a:pt x="97" y="197"/>
                  </a:cubicBezTo>
                  <a:cubicBezTo>
                    <a:pt x="97" y="197"/>
                    <a:pt x="75" y="192"/>
                    <a:pt x="73" y="187"/>
                  </a:cubicBezTo>
                  <a:cubicBezTo>
                    <a:pt x="73" y="187"/>
                    <a:pt x="72" y="183"/>
                    <a:pt x="73" y="183"/>
                  </a:cubicBezTo>
                  <a:cubicBezTo>
                    <a:pt x="74" y="183"/>
                    <a:pt x="76" y="184"/>
                    <a:pt x="77" y="183"/>
                  </a:cubicBezTo>
                  <a:cubicBezTo>
                    <a:pt x="79" y="181"/>
                    <a:pt x="80" y="180"/>
                    <a:pt x="80" y="180"/>
                  </a:cubicBezTo>
                  <a:cubicBezTo>
                    <a:pt x="80" y="182"/>
                    <a:pt x="80" y="182"/>
                    <a:pt x="80" y="182"/>
                  </a:cubicBezTo>
                  <a:cubicBezTo>
                    <a:pt x="80" y="182"/>
                    <a:pt x="79" y="182"/>
                    <a:pt x="83" y="181"/>
                  </a:cubicBezTo>
                  <a:cubicBezTo>
                    <a:pt x="88" y="181"/>
                    <a:pt x="88" y="181"/>
                    <a:pt x="89" y="181"/>
                  </a:cubicBezTo>
                  <a:cubicBezTo>
                    <a:pt x="91" y="180"/>
                    <a:pt x="93" y="176"/>
                    <a:pt x="94" y="178"/>
                  </a:cubicBezTo>
                  <a:cubicBezTo>
                    <a:pt x="95" y="181"/>
                    <a:pt x="93" y="180"/>
                    <a:pt x="95" y="181"/>
                  </a:cubicBezTo>
                  <a:cubicBezTo>
                    <a:pt x="97" y="181"/>
                    <a:pt x="101" y="180"/>
                    <a:pt x="101" y="180"/>
                  </a:cubicBezTo>
                  <a:cubicBezTo>
                    <a:pt x="101" y="180"/>
                    <a:pt x="108" y="181"/>
                    <a:pt x="108" y="180"/>
                  </a:cubicBezTo>
                  <a:cubicBezTo>
                    <a:pt x="109" y="179"/>
                    <a:pt x="109" y="178"/>
                    <a:pt x="110" y="178"/>
                  </a:cubicBezTo>
                  <a:cubicBezTo>
                    <a:pt x="111" y="178"/>
                    <a:pt x="112" y="180"/>
                    <a:pt x="112" y="180"/>
                  </a:cubicBezTo>
                  <a:cubicBezTo>
                    <a:pt x="108" y="182"/>
                    <a:pt x="108" y="182"/>
                    <a:pt x="108" y="182"/>
                  </a:cubicBezTo>
                  <a:cubicBezTo>
                    <a:pt x="105" y="185"/>
                    <a:pt x="105" y="185"/>
                    <a:pt x="105" y="185"/>
                  </a:cubicBezTo>
                  <a:cubicBezTo>
                    <a:pt x="105" y="185"/>
                    <a:pt x="103" y="185"/>
                    <a:pt x="105" y="186"/>
                  </a:cubicBezTo>
                  <a:cubicBezTo>
                    <a:pt x="106" y="187"/>
                    <a:pt x="107" y="187"/>
                    <a:pt x="108" y="187"/>
                  </a:cubicBezTo>
                  <a:cubicBezTo>
                    <a:pt x="110" y="187"/>
                    <a:pt x="114" y="190"/>
                    <a:pt x="115" y="188"/>
                  </a:cubicBezTo>
                  <a:cubicBezTo>
                    <a:pt x="116" y="186"/>
                    <a:pt x="116" y="186"/>
                    <a:pt x="117" y="185"/>
                  </a:cubicBezTo>
                  <a:cubicBezTo>
                    <a:pt x="117" y="184"/>
                    <a:pt x="117" y="182"/>
                    <a:pt x="119" y="182"/>
                  </a:cubicBezTo>
                  <a:cubicBezTo>
                    <a:pt x="120" y="182"/>
                    <a:pt x="122" y="183"/>
                    <a:pt x="122" y="183"/>
                  </a:cubicBezTo>
                  <a:cubicBezTo>
                    <a:pt x="121" y="186"/>
                    <a:pt x="121" y="186"/>
                    <a:pt x="121" y="186"/>
                  </a:cubicBezTo>
                  <a:cubicBezTo>
                    <a:pt x="121" y="186"/>
                    <a:pt x="123" y="186"/>
                    <a:pt x="125" y="186"/>
                  </a:cubicBezTo>
                  <a:cubicBezTo>
                    <a:pt x="126" y="186"/>
                    <a:pt x="126" y="188"/>
                    <a:pt x="128" y="186"/>
                  </a:cubicBezTo>
                  <a:cubicBezTo>
                    <a:pt x="129" y="184"/>
                    <a:pt x="129" y="184"/>
                    <a:pt x="131" y="184"/>
                  </a:cubicBezTo>
                  <a:cubicBezTo>
                    <a:pt x="133" y="184"/>
                    <a:pt x="135" y="183"/>
                    <a:pt x="136" y="183"/>
                  </a:cubicBezTo>
                  <a:cubicBezTo>
                    <a:pt x="136" y="184"/>
                    <a:pt x="138" y="184"/>
                    <a:pt x="139" y="184"/>
                  </a:cubicBezTo>
                  <a:cubicBezTo>
                    <a:pt x="139" y="184"/>
                    <a:pt x="143" y="186"/>
                    <a:pt x="143" y="186"/>
                  </a:cubicBezTo>
                  <a:cubicBezTo>
                    <a:pt x="144" y="185"/>
                    <a:pt x="148" y="186"/>
                    <a:pt x="148" y="186"/>
                  </a:cubicBezTo>
                  <a:cubicBezTo>
                    <a:pt x="148" y="186"/>
                    <a:pt x="137" y="196"/>
                    <a:pt x="113" y="197"/>
                  </a:cubicBezTo>
                  <a:cubicBezTo>
                    <a:pt x="113" y="197"/>
                    <a:pt x="167" y="199"/>
                    <a:pt x="197" y="146"/>
                  </a:cubicBezTo>
                  <a:cubicBezTo>
                    <a:pt x="228" y="94"/>
                    <a:pt x="206" y="26"/>
                    <a:pt x="137" y="3"/>
                  </a:cubicBezTo>
                  <a:cubicBezTo>
                    <a:pt x="137" y="3"/>
                    <a:pt x="189" y="22"/>
                    <a:pt x="203" y="71"/>
                  </a:cubicBezTo>
                  <a:cubicBezTo>
                    <a:pt x="202" y="72"/>
                    <a:pt x="202" y="72"/>
                    <a:pt x="202" y="72"/>
                  </a:cubicBezTo>
                  <a:cubicBezTo>
                    <a:pt x="201" y="71"/>
                    <a:pt x="201" y="72"/>
                    <a:pt x="200" y="69"/>
                  </a:cubicBezTo>
                  <a:cubicBezTo>
                    <a:pt x="199" y="67"/>
                    <a:pt x="199" y="68"/>
                    <a:pt x="199" y="66"/>
                  </a:cubicBezTo>
                  <a:cubicBezTo>
                    <a:pt x="198" y="64"/>
                    <a:pt x="198" y="65"/>
                    <a:pt x="197" y="64"/>
                  </a:cubicBezTo>
                  <a:cubicBezTo>
                    <a:pt x="195" y="62"/>
                    <a:pt x="195" y="62"/>
                    <a:pt x="194" y="61"/>
                  </a:cubicBezTo>
                  <a:cubicBezTo>
                    <a:pt x="193" y="61"/>
                    <a:pt x="192" y="58"/>
                    <a:pt x="192" y="57"/>
                  </a:cubicBezTo>
                  <a:cubicBezTo>
                    <a:pt x="191" y="56"/>
                    <a:pt x="189" y="55"/>
                    <a:pt x="188" y="55"/>
                  </a:cubicBezTo>
                  <a:cubicBezTo>
                    <a:pt x="187" y="55"/>
                    <a:pt x="188" y="54"/>
                    <a:pt x="187" y="55"/>
                  </a:cubicBezTo>
                  <a:cubicBezTo>
                    <a:pt x="187" y="56"/>
                    <a:pt x="189" y="58"/>
                    <a:pt x="189" y="58"/>
                  </a:cubicBezTo>
                  <a:cubicBezTo>
                    <a:pt x="189" y="62"/>
                    <a:pt x="189" y="62"/>
                    <a:pt x="189" y="62"/>
                  </a:cubicBezTo>
                  <a:cubicBezTo>
                    <a:pt x="189" y="62"/>
                    <a:pt x="190" y="65"/>
                    <a:pt x="190" y="66"/>
                  </a:cubicBezTo>
                  <a:cubicBezTo>
                    <a:pt x="190" y="67"/>
                    <a:pt x="189" y="70"/>
                    <a:pt x="189" y="70"/>
                  </a:cubicBezTo>
                  <a:cubicBezTo>
                    <a:pt x="189" y="70"/>
                    <a:pt x="188" y="72"/>
                    <a:pt x="187" y="73"/>
                  </a:cubicBezTo>
                  <a:cubicBezTo>
                    <a:pt x="186" y="73"/>
                    <a:pt x="181" y="74"/>
                    <a:pt x="181" y="74"/>
                  </a:cubicBezTo>
                  <a:cubicBezTo>
                    <a:pt x="181" y="74"/>
                    <a:pt x="179" y="72"/>
                    <a:pt x="179" y="71"/>
                  </a:cubicBezTo>
                  <a:cubicBezTo>
                    <a:pt x="178" y="69"/>
                    <a:pt x="175" y="69"/>
                    <a:pt x="174" y="68"/>
                  </a:cubicBezTo>
                  <a:cubicBezTo>
                    <a:pt x="174" y="67"/>
                    <a:pt x="175" y="66"/>
                    <a:pt x="173" y="64"/>
                  </a:cubicBezTo>
                  <a:cubicBezTo>
                    <a:pt x="172" y="62"/>
                    <a:pt x="173" y="63"/>
                    <a:pt x="172" y="61"/>
                  </a:cubicBezTo>
                  <a:cubicBezTo>
                    <a:pt x="170" y="59"/>
                    <a:pt x="170" y="59"/>
                    <a:pt x="170" y="59"/>
                  </a:cubicBezTo>
                  <a:cubicBezTo>
                    <a:pt x="170" y="59"/>
                    <a:pt x="166" y="58"/>
                    <a:pt x="167" y="60"/>
                  </a:cubicBezTo>
                  <a:cubicBezTo>
                    <a:pt x="168" y="63"/>
                    <a:pt x="167" y="65"/>
                    <a:pt x="168" y="65"/>
                  </a:cubicBezTo>
                  <a:cubicBezTo>
                    <a:pt x="169" y="66"/>
                    <a:pt x="170" y="65"/>
                    <a:pt x="171" y="67"/>
                  </a:cubicBezTo>
                  <a:cubicBezTo>
                    <a:pt x="172" y="69"/>
                    <a:pt x="172" y="70"/>
                    <a:pt x="172" y="71"/>
                  </a:cubicBezTo>
                  <a:cubicBezTo>
                    <a:pt x="173" y="71"/>
                    <a:pt x="173" y="74"/>
                    <a:pt x="174" y="75"/>
                  </a:cubicBezTo>
                  <a:cubicBezTo>
                    <a:pt x="175" y="75"/>
                    <a:pt x="178" y="75"/>
                    <a:pt x="178" y="76"/>
                  </a:cubicBezTo>
                  <a:cubicBezTo>
                    <a:pt x="177" y="77"/>
                    <a:pt x="176" y="78"/>
                    <a:pt x="178" y="79"/>
                  </a:cubicBezTo>
                  <a:cubicBezTo>
                    <a:pt x="179" y="79"/>
                    <a:pt x="179" y="80"/>
                    <a:pt x="180" y="80"/>
                  </a:cubicBezTo>
                  <a:cubicBezTo>
                    <a:pt x="181" y="80"/>
                    <a:pt x="181" y="80"/>
                    <a:pt x="182" y="79"/>
                  </a:cubicBezTo>
                  <a:cubicBezTo>
                    <a:pt x="184" y="79"/>
                    <a:pt x="186" y="79"/>
                    <a:pt x="186" y="79"/>
                  </a:cubicBezTo>
                  <a:cubicBezTo>
                    <a:pt x="186" y="79"/>
                    <a:pt x="188" y="80"/>
                    <a:pt x="188" y="81"/>
                  </a:cubicBezTo>
                  <a:cubicBezTo>
                    <a:pt x="188" y="82"/>
                    <a:pt x="187" y="86"/>
                    <a:pt x="187" y="86"/>
                  </a:cubicBezTo>
                  <a:cubicBezTo>
                    <a:pt x="185" y="90"/>
                    <a:pt x="185" y="90"/>
                    <a:pt x="185" y="90"/>
                  </a:cubicBezTo>
                  <a:cubicBezTo>
                    <a:pt x="185" y="90"/>
                    <a:pt x="185" y="97"/>
                    <a:pt x="184" y="97"/>
                  </a:cubicBezTo>
                  <a:cubicBezTo>
                    <a:pt x="183" y="97"/>
                    <a:pt x="182" y="100"/>
                    <a:pt x="181" y="100"/>
                  </a:cubicBezTo>
                  <a:cubicBezTo>
                    <a:pt x="180" y="101"/>
                    <a:pt x="180" y="105"/>
                    <a:pt x="180" y="105"/>
                  </a:cubicBezTo>
                  <a:cubicBezTo>
                    <a:pt x="178" y="108"/>
                    <a:pt x="178" y="108"/>
                    <a:pt x="178" y="108"/>
                  </a:cubicBezTo>
                  <a:cubicBezTo>
                    <a:pt x="178" y="108"/>
                    <a:pt x="178" y="111"/>
                    <a:pt x="178" y="112"/>
                  </a:cubicBezTo>
                  <a:cubicBezTo>
                    <a:pt x="178" y="113"/>
                    <a:pt x="179" y="117"/>
                    <a:pt x="178" y="119"/>
                  </a:cubicBezTo>
                  <a:cubicBezTo>
                    <a:pt x="178" y="121"/>
                    <a:pt x="175" y="122"/>
                    <a:pt x="175" y="122"/>
                  </a:cubicBezTo>
                  <a:cubicBezTo>
                    <a:pt x="175" y="122"/>
                    <a:pt x="179" y="126"/>
                    <a:pt x="177" y="126"/>
                  </a:cubicBezTo>
                  <a:cubicBezTo>
                    <a:pt x="175" y="127"/>
                    <a:pt x="173" y="129"/>
                    <a:pt x="173" y="130"/>
                  </a:cubicBezTo>
                  <a:cubicBezTo>
                    <a:pt x="172" y="131"/>
                    <a:pt x="172" y="132"/>
                    <a:pt x="171" y="132"/>
                  </a:cubicBezTo>
                  <a:cubicBezTo>
                    <a:pt x="170" y="133"/>
                    <a:pt x="168" y="133"/>
                    <a:pt x="168" y="134"/>
                  </a:cubicBezTo>
                  <a:cubicBezTo>
                    <a:pt x="168" y="134"/>
                    <a:pt x="168" y="137"/>
                    <a:pt x="168" y="137"/>
                  </a:cubicBezTo>
                  <a:cubicBezTo>
                    <a:pt x="164" y="142"/>
                    <a:pt x="164" y="142"/>
                    <a:pt x="164" y="142"/>
                  </a:cubicBezTo>
                  <a:cubicBezTo>
                    <a:pt x="160" y="146"/>
                    <a:pt x="160" y="146"/>
                    <a:pt x="160" y="146"/>
                  </a:cubicBezTo>
                  <a:cubicBezTo>
                    <a:pt x="160" y="146"/>
                    <a:pt x="160" y="149"/>
                    <a:pt x="159" y="149"/>
                  </a:cubicBezTo>
                  <a:cubicBezTo>
                    <a:pt x="158" y="149"/>
                    <a:pt x="153" y="151"/>
                    <a:pt x="152" y="152"/>
                  </a:cubicBezTo>
                  <a:cubicBezTo>
                    <a:pt x="152" y="152"/>
                    <a:pt x="148" y="154"/>
                    <a:pt x="147" y="154"/>
                  </a:cubicBezTo>
                  <a:cubicBezTo>
                    <a:pt x="146" y="154"/>
                    <a:pt x="148" y="157"/>
                    <a:pt x="146" y="154"/>
                  </a:cubicBezTo>
                  <a:cubicBezTo>
                    <a:pt x="144" y="151"/>
                    <a:pt x="145" y="153"/>
                    <a:pt x="144" y="149"/>
                  </a:cubicBezTo>
                  <a:cubicBezTo>
                    <a:pt x="142" y="145"/>
                    <a:pt x="142" y="148"/>
                    <a:pt x="142" y="145"/>
                  </a:cubicBezTo>
                  <a:cubicBezTo>
                    <a:pt x="142" y="143"/>
                    <a:pt x="142" y="145"/>
                    <a:pt x="142" y="143"/>
                  </a:cubicBezTo>
                  <a:cubicBezTo>
                    <a:pt x="142" y="140"/>
                    <a:pt x="143" y="142"/>
                    <a:pt x="141" y="139"/>
                  </a:cubicBezTo>
                  <a:cubicBezTo>
                    <a:pt x="140" y="136"/>
                    <a:pt x="140" y="137"/>
                    <a:pt x="138" y="135"/>
                  </a:cubicBezTo>
                  <a:cubicBezTo>
                    <a:pt x="136" y="133"/>
                    <a:pt x="135" y="135"/>
                    <a:pt x="136" y="132"/>
                  </a:cubicBezTo>
                  <a:cubicBezTo>
                    <a:pt x="137" y="129"/>
                    <a:pt x="137" y="132"/>
                    <a:pt x="137" y="129"/>
                  </a:cubicBezTo>
                  <a:cubicBezTo>
                    <a:pt x="138" y="126"/>
                    <a:pt x="137" y="125"/>
                    <a:pt x="139" y="124"/>
                  </a:cubicBezTo>
                  <a:cubicBezTo>
                    <a:pt x="141" y="123"/>
                    <a:pt x="142" y="122"/>
                    <a:pt x="142" y="121"/>
                  </a:cubicBezTo>
                  <a:cubicBezTo>
                    <a:pt x="142" y="119"/>
                    <a:pt x="142" y="118"/>
                    <a:pt x="142" y="117"/>
                  </a:cubicBezTo>
                  <a:cubicBezTo>
                    <a:pt x="141" y="116"/>
                    <a:pt x="139" y="114"/>
                    <a:pt x="139" y="113"/>
                  </a:cubicBezTo>
                  <a:cubicBezTo>
                    <a:pt x="139" y="112"/>
                    <a:pt x="139" y="113"/>
                    <a:pt x="137" y="111"/>
                  </a:cubicBezTo>
                  <a:cubicBezTo>
                    <a:pt x="136" y="109"/>
                    <a:pt x="135" y="108"/>
                    <a:pt x="135" y="108"/>
                  </a:cubicBezTo>
                  <a:cubicBezTo>
                    <a:pt x="135" y="108"/>
                    <a:pt x="135" y="103"/>
                    <a:pt x="135" y="101"/>
                  </a:cubicBezTo>
                  <a:cubicBezTo>
                    <a:pt x="135" y="99"/>
                    <a:pt x="134" y="102"/>
                    <a:pt x="135" y="99"/>
                  </a:cubicBezTo>
                  <a:cubicBezTo>
                    <a:pt x="135" y="96"/>
                    <a:pt x="135" y="94"/>
                    <a:pt x="135" y="94"/>
                  </a:cubicBezTo>
                  <a:cubicBezTo>
                    <a:pt x="135" y="94"/>
                    <a:pt x="132" y="92"/>
                    <a:pt x="131" y="92"/>
                  </a:cubicBezTo>
                  <a:cubicBezTo>
                    <a:pt x="129" y="92"/>
                    <a:pt x="129" y="94"/>
                    <a:pt x="127" y="93"/>
                  </a:cubicBezTo>
                  <a:cubicBezTo>
                    <a:pt x="125" y="91"/>
                    <a:pt x="126" y="90"/>
                    <a:pt x="125" y="89"/>
                  </a:cubicBezTo>
                  <a:cubicBezTo>
                    <a:pt x="124" y="89"/>
                    <a:pt x="123" y="89"/>
                    <a:pt x="122" y="90"/>
                  </a:cubicBezTo>
                  <a:cubicBezTo>
                    <a:pt x="121" y="91"/>
                    <a:pt x="118" y="91"/>
                    <a:pt x="116" y="91"/>
                  </a:cubicBezTo>
                  <a:cubicBezTo>
                    <a:pt x="114" y="92"/>
                    <a:pt x="113" y="92"/>
                    <a:pt x="110" y="92"/>
                  </a:cubicBezTo>
                  <a:cubicBezTo>
                    <a:pt x="108" y="92"/>
                    <a:pt x="104" y="93"/>
                    <a:pt x="102" y="92"/>
                  </a:cubicBezTo>
                  <a:cubicBezTo>
                    <a:pt x="100" y="91"/>
                    <a:pt x="100" y="92"/>
                    <a:pt x="99" y="90"/>
                  </a:cubicBezTo>
                  <a:cubicBezTo>
                    <a:pt x="98" y="88"/>
                    <a:pt x="99" y="88"/>
                    <a:pt x="97" y="87"/>
                  </a:cubicBezTo>
                  <a:cubicBezTo>
                    <a:pt x="95" y="86"/>
                    <a:pt x="94" y="87"/>
                    <a:pt x="94" y="85"/>
                  </a:cubicBezTo>
                  <a:cubicBezTo>
                    <a:pt x="94" y="82"/>
                    <a:pt x="95" y="83"/>
                    <a:pt x="93" y="81"/>
                  </a:cubicBezTo>
                  <a:cubicBezTo>
                    <a:pt x="92" y="79"/>
                    <a:pt x="94" y="82"/>
                    <a:pt x="92" y="79"/>
                  </a:cubicBezTo>
                  <a:cubicBezTo>
                    <a:pt x="89" y="76"/>
                    <a:pt x="88" y="79"/>
                    <a:pt x="89" y="76"/>
                  </a:cubicBezTo>
                  <a:cubicBezTo>
                    <a:pt x="90" y="74"/>
                    <a:pt x="91" y="75"/>
                    <a:pt x="91" y="73"/>
                  </a:cubicBezTo>
                  <a:cubicBezTo>
                    <a:pt x="91" y="70"/>
                    <a:pt x="95" y="74"/>
                    <a:pt x="92" y="68"/>
                  </a:cubicBezTo>
                  <a:cubicBezTo>
                    <a:pt x="90" y="63"/>
                    <a:pt x="89" y="64"/>
                    <a:pt x="92" y="60"/>
                  </a:cubicBezTo>
                  <a:cubicBezTo>
                    <a:pt x="94" y="55"/>
                    <a:pt x="97" y="54"/>
                    <a:pt x="98" y="53"/>
                  </a:cubicBezTo>
                  <a:cubicBezTo>
                    <a:pt x="98" y="52"/>
                    <a:pt x="99" y="50"/>
                    <a:pt x="100" y="49"/>
                  </a:cubicBezTo>
                  <a:cubicBezTo>
                    <a:pt x="101" y="48"/>
                    <a:pt x="100" y="48"/>
                    <a:pt x="102" y="48"/>
                  </a:cubicBezTo>
                  <a:cubicBezTo>
                    <a:pt x="104" y="48"/>
                    <a:pt x="107" y="47"/>
                    <a:pt x="108" y="46"/>
                  </a:cubicBezTo>
                  <a:cubicBezTo>
                    <a:pt x="109" y="45"/>
                    <a:pt x="111" y="42"/>
                    <a:pt x="112" y="42"/>
                  </a:cubicBezTo>
                  <a:cubicBezTo>
                    <a:pt x="113" y="42"/>
                    <a:pt x="113" y="42"/>
                    <a:pt x="115" y="42"/>
                  </a:cubicBezTo>
                  <a:cubicBezTo>
                    <a:pt x="117" y="41"/>
                    <a:pt x="117" y="41"/>
                    <a:pt x="119" y="41"/>
                  </a:cubicBezTo>
                  <a:cubicBezTo>
                    <a:pt x="120" y="41"/>
                    <a:pt x="117" y="42"/>
                    <a:pt x="121" y="41"/>
                  </a:cubicBezTo>
                  <a:cubicBezTo>
                    <a:pt x="125" y="40"/>
                    <a:pt x="124" y="40"/>
                    <a:pt x="125" y="40"/>
                  </a:cubicBezTo>
                  <a:cubicBezTo>
                    <a:pt x="126" y="40"/>
                    <a:pt x="126" y="41"/>
                    <a:pt x="127" y="41"/>
                  </a:cubicBezTo>
                  <a:cubicBezTo>
                    <a:pt x="129" y="41"/>
                    <a:pt x="129" y="38"/>
                    <a:pt x="129" y="41"/>
                  </a:cubicBezTo>
                  <a:cubicBezTo>
                    <a:pt x="129" y="45"/>
                    <a:pt x="128" y="46"/>
                    <a:pt x="130" y="46"/>
                  </a:cubicBezTo>
                  <a:cubicBezTo>
                    <a:pt x="133" y="47"/>
                    <a:pt x="130" y="47"/>
                    <a:pt x="133" y="47"/>
                  </a:cubicBezTo>
                  <a:cubicBezTo>
                    <a:pt x="136" y="47"/>
                    <a:pt x="135" y="47"/>
                    <a:pt x="137" y="48"/>
                  </a:cubicBezTo>
                  <a:cubicBezTo>
                    <a:pt x="138" y="48"/>
                    <a:pt x="139" y="49"/>
                    <a:pt x="141" y="49"/>
                  </a:cubicBezTo>
                  <a:cubicBezTo>
                    <a:pt x="143" y="49"/>
                    <a:pt x="140" y="52"/>
                    <a:pt x="143" y="49"/>
                  </a:cubicBezTo>
                  <a:cubicBezTo>
                    <a:pt x="146" y="46"/>
                    <a:pt x="141" y="46"/>
                    <a:pt x="146" y="46"/>
                  </a:cubicBezTo>
                  <a:cubicBezTo>
                    <a:pt x="151" y="47"/>
                    <a:pt x="152" y="48"/>
                    <a:pt x="153" y="48"/>
                  </a:cubicBezTo>
                  <a:cubicBezTo>
                    <a:pt x="154" y="47"/>
                    <a:pt x="154" y="48"/>
                    <a:pt x="156" y="47"/>
                  </a:cubicBezTo>
                  <a:cubicBezTo>
                    <a:pt x="159" y="46"/>
                    <a:pt x="159" y="46"/>
                    <a:pt x="160" y="46"/>
                  </a:cubicBezTo>
                  <a:cubicBezTo>
                    <a:pt x="161" y="47"/>
                    <a:pt x="161" y="49"/>
                    <a:pt x="162" y="47"/>
                  </a:cubicBezTo>
                  <a:cubicBezTo>
                    <a:pt x="163" y="45"/>
                    <a:pt x="165" y="45"/>
                    <a:pt x="162" y="44"/>
                  </a:cubicBezTo>
                  <a:cubicBezTo>
                    <a:pt x="159" y="42"/>
                    <a:pt x="158" y="44"/>
                    <a:pt x="158" y="42"/>
                  </a:cubicBezTo>
                  <a:cubicBezTo>
                    <a:pt x="157" y="40"/>
                    <a:pt x="160" y="41"/>
                    <a:pt x="157" y="40"/>
                  </a:cubicBezTo>
                  <a:cubicBezTo>
                    <a:pt x="154" y="40"/>
                    <a:pt x="155" y="40"/>
                    <a:pt x="153" y="39"/>
                  </a:cubicBezTo>
                  <a:cubicBezTo>
                    <a:pt x="151" y="38"/>
                    <a:pt x="149" y="41"/>
                    <a:pt x="148" y="39"/>
                  </a:cubicBezTo>
                  <a:cubicBezTo>
                    <a:pt x="147" y="37"/>
                    <a:pt x="143" y="41"/>
                    <a:pt x="147" y="37"/>
                  </a:cubicBezTo>
                  <a:cubicBezTo>
                    <a:pt x="151" y="34"/>
                    <a:pt x="149" y="32"/>
                    <a:pt x="152" y="33"/>
                  </a:cubicBezTo>
                  <a:cubicBezTo>
                    <a:pt x="155" y="34"/>
                    <a:pt x="154" y="36"/>
                    <a:pt x="155" y="35"/>
                  </a:cubicBezTo>
                  <a:cubicBezTo>
                    <a:pt x="157" y="33"/>
                    <a:pt x="160" y="32"/>
                    <a:pt x="157" y="30"/>
                  </a:cubicBezTo>
                  <a:cubicBezTo>
                    <a:pt x="154" y="28"/>
                    <a:pt x="156" y="29"/>
                    <a:pt x="153" y="28"/>
                  </a:cubicBezTo>
                  <a:cubicBezTo>
                    <a:pt x="150" y="26"/>
                    <a:pt x="147" y="33"/>
                    <a:pt x="146" y="32"/>
                  </a:cubicBezTo>
                  <a:cubicBezTo>
                    <a:pt x="145" y="31"/>
                    <a:pt x="144" y="30"/>
                    <a:pt x="143" y="31"/>
                  </a:cubicBezTo>
                  <a:cubicBezTo>
                    <a:pt x="142" y="31"/>
                    <a:pt x="142" y="34"/>
                    <a:pt x="142" y="36"/>
                  </a:cubicBezTo>
                  <a:cubicBezTo>
                    <a:pt x="142" y="38"/>
                    <a:pt x="143" y="38"/>
                    <a:pt x="140" y="37"/>
                  </a:cubicBezTo>
                  <a:cubicBezTo>
                    <a:pt x="137" y="35"/>
                    <a:pt x="144" y="36"/>
                    <a:pt x="137" y="33"/>
                  </a:cubicBezTo>
                  <a:cubicBezTo>
                    <a:pt x="130" y="31"/>
                    <a:pt x="128" y="31"/>
                    <a:pt x="127" y="32"/>
                  </a:cubicBezTo>
                  <a:cubicBezTo>
                    <a:pt x="126" y="33"/>
                    <a:pt x="125" y="33"/>
                    <a:pt x="124" y="34"/>
                  </a:cubicBezTo>
                  <a:cubicBezTo>
                    <a:pt x="123" y="35"/>
                    <a:pt x="126" y="36"/>
                    <a:pt x="123" y="35"/>
                  </a:cubicBezTo>
                  <a:cubicBezTo>
                    <a:pt x="120" y="33"/>
                    <a:pt x="118" y="35"/>
                    <a:pt x="118" y="35"/>
                  </a:cubicBezTo>
                  <a:cubicBezTo>
                    <a:pt x="118" y="35"/>
                    <a:pt x="117" y="35"/>
                    <a:pt x="116" y="36"/>
                  </a:cubicBezTo>
                  <a:cubicBezTo>
                    <a:pt x="114" y="37"/>
                    <a:pt x="112" y="38"/>
                    <a:pt x="111" y="37"/>
                  </a:cubicBezTo>
                  <a:cubicBezTo>
                    <a:pt x="109" y="37"/>
                    <a:pt x="106" y="38"/>
                    <a:pt x="109" y="34"/>
                  </a:cubicBezTo>
                  <a:cubicBezTo>
                    <a:pt x="111" y="31"/>
                    <a:pt x="109" y="33"/>
                    <a:pt x="113" y="31"/>
                  </a:cubicBezTo>
                  <a:cubicBezTo>
                    <a:pt x="117" y="30"/>
                    <a:pt x="123" y="29"/>
                    <a:pt x="118" y="28"/>
                  </a:cubicBezTo>
                  <a:cubicBezTo>
                    <a:pt x="113" y="27"/>
                    <a:pt x="121" y="27"/>
                    <a:pt x="114" y="24"/>
                  </a:cubicBezTo>
                  <a:cubicBezTo>
                    <a:pt x="107" y="21"/>
                    <a:pt x="107" y="25"/>
                    <a:pt x="107" y="21"/>
                  </a:cubicBezTo>
                  <a:cubicBezTo>
                    <a:pt x="108" y="16"/>
                    <a:pt x="107" y="16"/>
                    <a:pt x="106" y="16"/>
                  </a:cubicBezTo>
                  <a:cubicBezTo>
                    <a:pt x="104" y="16"/>
                    <a:pt x="100" y="17"/>
                    <a:pt x="98" y="18"/>
                  </a:cubicBezTo>
                  <a:cubicBezTo>
                    <a:pt x="97" y="18"/>
                    <a:pt x="99" y="19"/>
                    <a:pt x="96" y="17"/>
                  </a:cubicBezTo>
                  <a:cubicBezTo>
                    <a:pt x="92" y="15"/>
                    <a:pt x="91" y="18"/>
                    <a:pt x="92" y="15"/>
                  </a:cubicBezTo>
                  <a:cubicBezTo>
                    <a:pt x="94" y="13"/>
                    <a:pt x="94" y="12"/>
                    <a:pt x="96" y="11"/>
                  </a:cubicBezTo>
                  <a:cubicBezTo>
                    <a:pt x="98" y="9"/>
                    <a:pt x="97" y="3"/>
                    <a:pt x="102" y="5"/>
                  </a:cubicBezTo>
                  <a:cubicBezTo>
                    <a:pt x="106" y="8"/>
                    <a:pt x="105" y="7"/>
                    <a:pt x="108" y="7"/>
                  </a:cubicBezTo>
                  <a:cubicBezTo>
                    <a:pt x="112" y="7"/>
                    <a:pt x="114" y="7"/>
                    <a:pt x="114" y="6"/>
                  </a:cubicBezTo>
                  <a:cubicBezTo>
                    <a:pt x="114" y="5"/>
                    <a:pt x="109" y="3"/>
                    <a:pt x="109" y="3"/>
                  </a:cubicBezTo>
                  <a:cubicBezTo>
                    <a:pt x="109" y="3"/>
                    <a:pt x="108" y="4"/>
                    <a:pt x="109" y="3"/>
                  </a:cubicBezTo>
                  <a:cubicBezTo>
                    <a:pt x="109" y="2"/>
                    <a:pt x="110" y="1"/>
                    <a:pt x="110" y="1"/>
                  </a:cubicBezTo>
                  <a:cubicBezTo>
                    <a:pt x="109" y="0"/>
                    <a:pt x="109" y="0"/>
                    <a:pt x="109" y="0"/>
                  </a:cubicBezTo>
                  <a:cubicBezTo>
                    <a:pt x="109" y="0"/>
                    <a:pt x="96" y="0"/>
                    <a:pt x="9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6" name="Freeform 36"/>
            <p:cNvSpPr/>
            <p:nvPr/>
          </p:nvSpPr>
          <p:spPr bwMode="auto">
            <a:xfrm>
              <a:off x="8729663" y="4613275"/>
              <a:ext cx="141288" cy="168275"/>
            </a:xfrm>
            <a:custGeom>
              <a:avLst/>
              <a:gdLst>
                <a:gd name="T0" fmla="*/ 45 w 65"/>
                <a:gd name="T1" fmla="*/ 5 h 77"/>
                <a:gd name="T2" fmla="*/ 45 w 65"/>
                <a:gd name="T3" fmla="*/ 28 h 77"/>
                <a:gd name="T4" fmla="*/ 25 w 65"/>
                <a:gd name="T5" fmla="*/ 45 h 77"/>
                <a:gd name="T6" fmla="*/ 1 w 65"/>
                <a:gd name="T7" fmla="*/ 64 h 77"/>
                <a:gd name="T8" fmla="*/ 65 w 65"/>
                <a:gd name="T9" fmla="*/ 77 h 77"/>
                <a:gd name="T10" fmla="*/ 65 w 65"/>
                <a:gd name="T11" fmla="*/ 0 h 77"/>
                <a:gd name="T12" fmla="*/ 45 w 65"/>
                <a:gd name="T13" fmla="*/ 5 h 77"/>
              </a:gdLst>
              <a:ahLst/>
              <a:cxnLst>
                <a:cxn ang="0">
                  <a:pos x="T0" y="T1"/>
                </a:cxn>
                <a:cxn ang="0">
                  <a:pos x="T2" y="T3"/>
                </a:cxn>
                <a:cxn ang="0">
                  <a:pos x="T4" y="T5"/>
                </a:cxn>
                <a:cxn ang="0">
                  <a:pos x="T6" y="T7"/>
                </a:cxn>
                <a:cxn ang="0">
                  <a:pos x="T8" y="T9"/>
                </a:cxn>
                <a:cxn ang="0">
                  <a:pos x="T10" y="T11"/>
                </a:cxn>
                <a:cxn ang="0">
                  <a:pos x="T12" y="T13"/>
                </a:cxn>
              </a:cxnLst>
              <a:rect l="0" t="0" r="r" b="b"/>
              <a:pathLst>
                <a:path w="65" h="77">
                  <a:moveTo>
                    <a:pt x="45" y="5"/>
                  </a:moveTo>
                  <a:cubicBezTo>
                    <a:pt x="45" y="28"/>
                    <a:pt x="45" y="28"/>
                    <a:pt x="45" y="28"/>
                  </a:cubicBezTo>
                  <a:cubicBezTo>
                    <a:pt x="45" y="28"/>
                    <a:pt x="39" y="40"/>
                    <a:pt x="25" y="45"/>
                  </a:cubicBezTo>
                  <a:cubicBezTo>
                    <a:pt x="12" y="49"/>
                    <a:pt x="0" y="56"/>
                    <a:pt x="1" y="64"/>
                  </a:cubicBezTo>
                  <a:cubicBezTo>
                    <a:pt x="2" y="71"/>
                    <a:pt x="18" y="77"/>
                    <a:pt x="65" y="77"/>
                  </a:cubicBezTo>
                  <a:cubicBezTo>
                    <a:pt x="65" y="0"/>
                    <a:pt x="65" y="0"/>
                    <a:pt x="65" y="0"/>
                  </a:cubicBezTo>
                  <a:lnTo>
                    <a:pt x="45"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7" name="Freeform 37"/>
            <p:cNvSpPr/>
            <p:nvPr/>
          </p:nvSpPr>
          <p:spPr bwMode="auto">
            <a:xfrm>
              <a:off x="8855075" y="4613275"/>
              <a:ext cx="134938" cy="168275"/>
            </a:xfrm>
            <a:custGeom>
              <a:avLst/>
              <a:gdLst>
                <a:gd name="T0" fmla="*/ 14 w 62"/>
                <a:gd name="T1" fmla="*/ 5 h 77"/>
                <a:gd name="T2" fmla="*/ 14 w 62"/>
                <a:gd name="T3" fmla="*/ 28 h 77"/>
                <a:gd name="T4" fmla="*/ 32 w 62"/>
                <a:gd name="T5" fmla="*/ 45 h 77"/>
                <a:gd name="T6" fmla="*/ 61 w 62"/>
                <a:gd name="T7" fmla="*/ 64 h 77"/>
                <a:gd name="T8" fmla="*/ 0 w 62"/>
                <a:gd name="T9" fmla="*/ 77 h 77"/>
                <a:gd name="T10" fmla="*/ 0 w 62"/>
                <a:gd name="T11" fmla="*/ 0 h 77"/>
                <a:gd name="T12" fmla="*/ 14 w 62"/>
                <a:gd name="T13" fmla="*/ 5 h 77"/>
              </a:gdLst>
              <a:ahLst/>
              <a:cxnLst>
                <a:cxn ang="0">
                  <a:pos x="T0" y="T1"/>
                </a:cxn>
                <a:cxn ang="0">
                  <a:pos x="T2" y="T3"/>
                </a:cxn>
                <a:cxn ang="0">
                  <a:pos x="T4" y="T5"/>
                </a:cxn>
                <a:cxn ang="0">
                  <a:pos x="T6" y="T7"/>
                </a:cxn>
                <a:cxn ang="0">
                  <a:pos x="T8" y="T9"/>
                </a:cxn>
                <a:cxn ang="0">
                  <a:pos x="T10" y="T11"/>
                </a:cxn>
                <a:cxn ang="0">
                  <a:pos x="T12" y="T13"/>
                </a:cxn>
              </a:cxnLst>
              <a:rect l="0" t="0" r="r" b="b"/>
              <a:pathLst>
                <a:path w="62" h="77">
                  <a:moveTo>
                    <a:pt x="14" y="5"/>
                  </a:moveTo>
                  <a:cubicBezTo>
                    <a:pt x="14" y="28"/>
                    <a:pt x="14" y="28"/>
                    <a:pt x="14" y="28"/>
                  </a:cubicBezTo>
                  <a:cubicBezTo>
                    <a:pt x="14" y="28"/>
                    <a:pt x="19" y="40"/>
                    <a:pt x="32" y="45"/>
                  </a:cubicBezTo>
                  <a:cubicBezTo>
                    <a:pt x="46" y="49"/>
                    <a:pt x="62" y="56"/>
                    <a:pt x="61" y="64"/>
                  </a:cubicBezTo>
                  <a:cubicBezTo>
                    <a:pt x="60" y="71"/>
                    <a:pt x="34" y="77"/>
                    <a:pt x="0" y="77"/>
                  </a:cubicBezTo>
                  <a:cubicBezTo>
                    <a:pt x="0" y="0"/>
                    <a:pt x="0" y="0"/>
                    <a:pt x="0" y="0"/>
                  </a:cubicBezTo>
                  <a:lnTo>
                    <a:pt x="1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8" name="Freeform 38"/>
            <p:cNvSpPr/>
            <p:nvPr/>
          </p:nvSpPr>
          <p:spPr bwMode="auto">
            <a:xfrm>
              <a:off x="8618538" y="4127500"/>
              <a:ext cx="500063" cy="503238"/>
            </a:xfrm>
            <a:custGeom>
              <a:avLst/>
              <a:gdLst>
                <a:gd name="T0" fmla="*/ 169 w 230"/>
                <a:gd name="T1" fmla="*/ 12 h 231"/>
                <a:gd name="T2" fmla="*/ 215 w 230"/>
                <a:gd name="T3" fmla="*/ 103 h 231"/>
                <a:gd name="T4" fmla="*/ 102 w 230"/>
                <a:gd name="T5" fmla="*/ 216 h 231"/>
                <a:gd name="T6" fmla="*/ 12 w 230"/>
                <a:gd name="T7" fmla="*/ 171 h 231"/>
                <a:gd name="T8" fmla="*/ 0 w 230"/>
                <a:gd name="T9" fmla="*/ 181 h 231"/>
                <a:gd name="T10" fmla="*/ 102 w 230"/>
                <a:gd name="T11" fmla="*/ 231 h 231"/>
                <a:gd name="T12" fmla="*/ 230 w 230"/>
                <a:gd name="T13" fmla="*/ 103 h 231"/>
                <a:gd name="T14" fmla="*/ 178 w 230"/>
                <a:gd name="T15" fmla="*/ 0 h 231"/>
                <a:gd name="T16" fmla="*/ 169 w 230"/>
                <a:gd name="T17"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1">
                  <a:moveTo>
                    <a:pt x="169" y="12"/>
                  </a:moveTo>
                  <a:cubicBezTo>
                    <a:pt x="197" y="32"/>
                    <a:pt x="215" y="65"/>
                    <a:pt x="215" y="103"/>
                  </a:cubicBezTo>
                  <a:cubicBezTo>
                    <a:pt x="215" y="165"/>
                    <a:pt x="165" y="216"/>
                    <a:pt x="102" y="216"/>
                  </a:cubicBezTo>
                  <a:cubicBezTo>
                    <a:pt x="65" y="216"/>
                    <a:pt x="33" y="198"/>
                    <a:pt x="12" y="171"/>
                  </a:cubicBezTo>
                  <a:cubicBezTo>
                    <a:pt x="0" y="181"/>
                    <a:pt x="0" y="181"/>
                    <a:pt x="0" y="181"/>
                  </a:cubicBezTo>
                  <a:cubicBezTo>
                    <a:pt x="24" y="211"/>
                    <a:pt x="61" y="231"/>
                    <a:pt x="102" y="231"/>
                  </a:cubicBezTo>
                  <a:cubicBezTo>
                    <a:pt x="173" y="231"/>
                    <a:pt x="230" y="174"/>
                    <a:pt x="230" y="103"/>
                  </a:cubicBezTo>
                  <a:cubicBezTo>
                    <a:pt x="230" y="61"/>
                    <a:pt x="210" y="23"/>
                    <a:pt x="178" y="0"/>
                  </a:cubicBezTo>
                  <a:lnTo>
                    <a:pt x="169"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9" name="Freeform 39"/>
            <p:cNvSpPr>
              <a:spLocks noEditPoints="1"/>
            </p:cNvSpPr>
            <p:nvPr/>
          </p:nvSpPr>
          <p:spPr bwMode="auto">
            <a:xfrm>
              <a:off x="8621713" y="4137025"/>
              <a:ext cx="442913" cy="441325"/>
            </a:xfrm>
            <a:custGeom>
              <a:avLst/>
              <a:gdLst>
                <a:gd name="T0" fmla="*/ 102 w 203"/>
                <a:gd name="T1" fmla="*/ 203 h 203"/>
                <a:gd name="T2" fmla="*/ 203 w 203"/>
                <a:gd name="T3" fmla="*/ 101 h 203"/>
                <a:gd name="T4" fmla="*/ 102 w 203"/>
                <a:gd name="T5" fmla="*/ 0 h 203"/>
                <a:gd name="T6" fmla="*/ 102 w 203"/>
                <a:gd name="T7" fmla="*/ 5 h 203"/>
                <a:gd name="T8" fmla="*/ 198 w 203"/>
                <a:gd name="T9" fmla="*/ 101 h 203"/>
                <a:gd name="T10" fmla="*/ 102 w 203"/>
                <a:gd name="T11" fmla="*/ 198 h 203"/>
                <a:gd name="T12" fmla="*/ 102 w 203"/>
                <a:gd name="T13" fmla="*/ 203 h 203"/>
                <a:gd name="T14" fmla="*/ 102 w 203"/>
                <a:gd name="T15" fmla="*/ 0 h 203"/>
                <a:gd name="T16" fmla="*/ 0 w 203"/>
                <a:gd name="T17" fmla="*/ 101 h 203"/>
                <a:gd name="T18" fmla="*/ 102 w 203"/>
                <a:gd name="T19" fmla="*/ 203 h 203"/>
                <a:gd name="T20" fmla="*/ 102 w 203"/>
                <a:gd name="T21" fmla="*/ 203 h 203"/>
                <a:gd name="T22" fmla="*/ 102 w 203"/>
                <a:gd name="T23" fmla="*/ 198 h 203"/>
                <a:gd name="T24" fmla="*/ 102 w 203"/>
                <a:gd name="T25" fmla="*/ 198 h 203"/>
                <a:gd name="T26" fmla="*/ 102 w 203"/>
                <a:gd name="T27" fmla="*/ 198 h 203"/>
                <a:gd name="T28" fmla="*/ 5 w 203"/>
                <a:gd name="T29" fmla="*/ 101 h 203"/>
                <a:gd name="T30" fmla="*/ 102 w 203"/>
                <a:gd name="T31" fmla="*/ 5 h 203"/>
                <a:gd name="T32" fmla="*/ 102 w 203"/>
                <a:gd name="T33" fmla="*/ 5 h 203"/>
                <a:gd name="T34" fmla="*/ 102 w 203"/>
                <a:gd name="T35"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203">
                  <a:moveTo>
                    <a:pt x="102" y="203"/>
                  </a:moveTo>
                  <a:cubicBezTo>
                    <a:pt x="158" y="203"/>
                    <a:pt x="203" y="157"/>
                    <a:pt x="203" y="101"/>
                  </a:cubicBezTo>
                  <a:cubicBezTo>
                    <a:pt x="203" y="45"/>
                    <a:pt x="158" y="0"/>
                    <a:pt x="102" y="0"/>
                  </a:cubicBezTo>
                  <a:cubicBezTo>
                    <a:pt x="102" y="5"/>
                    <a:pt x="102" y="5"/>
                    <a:pt x="102" y="5"/>
                  </a:cubicBezTo>
                  <a:cubicBezTo>
                    <a:pt x="155" y="5"/>
                    <a:pt x="198" y="48"/>
                    <a:pt x="198" y="101"/>
                  </a:cubicBezTo>
                  <a:cubicBezTo>
                    <a:pt x="198" y="155"/>
                    <a:pt x="155" y="198"/>
                    <a:pt x="102" y="198"/>
                  </a:cubicBezTo>
                  <a:lnTo>
                    <a:pt x="102" y="203"/>
                  </a:lnTo>
                  <a:close/>
                  <a:moveTo>
                    <a:pt x="102" y="0"/>
                  </a:moveTo>
                  <a:cubicBezTo>
                    <a:pt x="46" y="0"/>
                    <a:pt x="0" y="45"/>
                    <a:pt x="0" y="101"/>
                  </a:cubicBezTo>
                  <a:cubicBezTo>
                    <a:pt x="0" y="157"/>
                    <a:pt x="46" y="203"/>
                    <a:pt x="102" y="203"/>
                  </a:cubicBezTo>
                  <a:cubicBezTo>
                    <a:pt x="102" y="203"/>
                    <a:pt x="102" y="203"/>
                    <a:pt x="102" y="203"/>
                  </a:cubicBezTo>
                  <a:cubicBezTo>
                    <a:pt x="102" y="198"/>
                    <a:pt x="102" y="198"/>
                    <a:pt x="102" y="198"/>
                  </a:cubicBezTo>
                  <a:cubicBezTo>
                    <a:pt x="102" y="198"/>
                    <a:pt x="102" y="198"/>
                    <a:pt x="102" y="198"/>
                  </a:cubicBezTo>
                  <a:cubicBezTo>
                    <a:pt x="102" y="198"/>
                    <a:pt x="102" y="198"/>
                    <a:pt x="102" y="198"/>
                  </a:cubicBezTo>
                  <a:cubicBezTo>
                    <a:pt x="48" y="198"/>
                    <a:pt x="5" y="155"/>
                    <a:pt x="5" y="101"/>
                  </a:cubicBezTo>
                  <a:cubicBezTo>
                    <a:pt x="5" y="48"/>
                    <a:pt x="48" y="5"/>
                    <a:pt x="102" y="5"/>
                  </a:cubicBezTo>
                  <a:cubicBezTo>
                    <a:pt x="102" y="5"/>
                    <a:pt x="102" y="5"/>
                    <a:pt x="102" y="5"/>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0" name="Freeform 40"/>
            <p:cNvSpPr/>
            <p:nvPr/>
          </p:nvSpPr>
          <p:spPr bwMode="auto">
            <a:xfrm>
              <a:off x="8610600" y="4144963"/>
              <a:ext cx="496888" cy="433388"/>
            </a:xfrm>
            <a:custGeom>
              <a:avLst/>
              <a:gdLst>
                <a:gd name="T0" fmla="*/ 65 w 228"/>
                <a:gd name="T1" fmla="*/ 15 h 199"/>
                <a:gd name="T2" fmla="*/ 61 w 228"/>
                <a:gd name="T3" fmla="*/ 23 h 199"/>
                <a:gd name="T4" fmla="*/ 57 w 228"/>
                <a:gd name="T5" fmla="*/ 29 h 199"/>
                <a:gd name="T6" fmla="*/ 54 w 228"/>
                <a:gd name="T7" fmla="*/ 26 h 199"/>
                <a:gd name="T8" fmla="*/ 52 w 228"/>
                <a:gd name="T9" fmla="*/ 32 h 199"/>
                <a:gd name="T10" fmla="*/ 42 w 228"/>
                <a:gd name="T11" fmla="*/ 34 h 199"/>
                <a:gd name="T12" fmla="*/ 36 w 228"/>
                <a:gd name="T13" fmla="*/ 41 h 199"/>
                <a:gd name="T14" fmla="*/ 27 w 228"/>
                <a:gd name="T15" fmla="*/ 53 h 199"/>
                <a:gd name="T16" fmla="*/ 21 w 228"/>
                <a:gd name="T17" fmla="*/ 61 h 199"/>
                <a:gd name="T18" fmla="*/ 27 w 228"/>
                <a:gd name="T19" fmla="*/ 67 h 199"/>
                <a:gd name="T20" fmla="*/ 27 w 228"/>
                <a:gd name="T21" fmla="*/ 70 h 199"/>
                <a:gd name="T22" fmla="*/ 22 w 228"/>
                <a:gd name="T23" fmla="*/ 65 h 199"/>
                <a:gd name="T24" fmla="*/ 18 w 228"/>
                <a:gd name="T25" fmla="*/ 60 h 199"/>
                <a:gd name="T26" fmla="*/ 16 w 228"/>
                <a:gd name="T27" fmla="*/ 69 h 199"/>
                <a:gd name="T28" fmla="*/ 17 w 228"/>
                <a:gd name="T29" fmla="*/ 83 h 199"/>
                <a:gd name="T30" fmla="*/ 24 w 228"/>
                <a:gd name="T31" fmla="*/ 80 h 199"/>
                <a:gd name="T32" fmla="*/ 32 w 228"/>
                <a:gd name="T33" fmla="*/ 88 h 199"/>
                <a:gd name="T34" fmla="*/ 41 w 228"/>
                <a:gd name="T35" fmla="*/ 98 h 199"/>
                <a:gd name="T36" fmla="*/ 50 w 228"/>
                <a:gd name="T37" fmla="*/ 105 h 199"/>
                <a:gd name="T38" fmla="*/ 61 w 228"/>
                <a:gd name="T39" fmla="*/ 117 h 199"/>
                <a:gd name="T40" fmla="*/ 58 w 228"/>
                <a:gd name="T41" fmla="*/ 134 h 199"/>
                <a:gd name="T42" fmla="*/ 49 w 228"/>
                <a:gd name="T43" fmla="*/ 155 h 199"/>
                <a:gd name="T44" fmla="*/ 52 w 228"/>
                <a:gd name="T45" fmla="*/ 170 h 199"/>
                <a:gd name="T46" fmla="*/ 46 w 228"/>
                <a:gd name="T47" fmla="*/ 171 h 199"/>
                <a:gd name="T48" fmla="*/ 32 w 228"/>
                <a:gd name="T49" fmla="*/ 148 h 199"/>
                <a:gd name="T50" fmla="*/ 16 w 228"/>
                <a:gd name="T51" fmla="*/ 113 h 199"/>
                <a:gd name="T52" fmla="*/ 11 w 228"/>
                <a:gd name="T53" fmla="*/ 87 h 199"/>
                <a:gd name="T54" fmla="*/ 73 w 228"/>
                <a:gd name="T55" fmla="*/ 183 h 199"/>
                <a:gd name="T56" fmla="*/ 89 w 228"/>
                <a:gd name="T57" fmla="*/ 181 h 199"/>
                <a:gd name="T58" fmla="*/ 110 w 228"/>
                <a:gd name="T59" fmla="*/ 178 h 199"/>
                <a:gd name="T60" fmla="*/ 108 w 228"/>
                <a:gd name="T61" fmla="*/ 187 h 199"/>
                <a:gd name="T62" fmla="*/ 121 w 228"/>
                <a:gd name="T63" fmla="*/ 186 h 199"/>
                <a:gd name="T64" fmla="*/ 139 w 228"/>
                <a:gd name="T65" fmla="*/ 184 h 199"/>
                <a:gd name="T66" fmla="*/ 137 w 228"/>
                <a:gd name="T67" fmla="*/ 3 h 199"/>
                <a:gd name="T68" fmla="*/ 197 w 228"/>
                <a:gd name="T69" fmla="*/ 64 h 199"/>
                <a:gd name="T70" fmla="*/ 189 w 228"/>
                <a:gd name="T71" fmla="*/ 58 h 199"/>
                <a:gd name="T72" fmla="*/ 181 w 228"/>
                <a:gd name="T73" fmla="*/ 74 h 199"/>
                <a:gd name="T74" fmla="*/ 170 w 228"/>
                <a:gd name="T75" fmla="*/ 59 h 199"/>
                <a:gd name="T76" fmla="*/ 174 w 228"/>
                <a:gd name="T77" fmla="*/ 75 h 199"/>
                <a:gd name="T78" fmla="*/ 186 w 228"/>
                <a:gd name="T79" fmla="*/ 79 h 199"/>
                <a:gd name="T80" fmla="*/ 181 w 228"/>
                <a:gd name="T81" fmla="*/ 100 h 199"/>
                <a:gd name="T82" fmla="*/ 175 w 228"/>
                <a:gd name="T83" fmla="*/ 122 h 199"/>
                <a:gd name="T84" fmla="*/ 168 w 228"/>
                <a:gd name="T85" fmla="*/ 137 h 199"/>
                <a:gd name="T86" fmla="*/ 147 w 228"/>
                <a:gd name="T87" fmla="*/ 154 h 199"/>
                <a:gd name="T88" fmla="*/ 141 w 228"/>
                <a:gd name="T89" fmla="*/ 139 h 199"/>
                <a:gd name="T90" fmla="*/ 142 w 228"/>
                <a:gd name="T91" fmla="*/ 121 h 199"/>
                <a:gd name="T92" fmla="*/ 135 w 228"/>
                <a:gd name="T93" fmla="*/ 101 h 199"/>
                <a:gd name="T94" fmla="*/ 125 w 228"/>
                <a:gd name="T95" fmla="*/ 89 h 199"/>
                <a:gd name="T96" fmla="*/ 99 w 228"/>
                <a:gd name="T97" fmla="*/ 90 h 199"/>
                <a:gd name="T98" fmla="*/ 89 w 228"/>
                <a:gd name="T99" fmla="*/ 76 h 199"/>
                <a:gd name="T100" fmla="*/ 100 w 228"/>
                <a:gd name="T101" fmla="*/ 49 h 199"/>
                <a:gd name="T102" fmla="*/ 119 w 228"/>
                <a:gd name="T103" fmla="*/ 41 h 199"/>
                <a:gd name="T104" fmla="*/ 130 w 228"/>
                <a:gd name="T105" fmla="*/ 46 h 199"/>
                <a:gd name="T106" fmla="*/ 146 w 228"/>
                <a:gd name="T107" fmla="*/ 46 h 199"/>
                <a:gd name="T108" fmla="*/ 162 w 228"/>
                <a:gd name="T109" fmla="*/ 44 h 199"/>
                <a:gd name="T110" fmla="*/ 147 w 228"/>
                <a:gd name="T111" fmla="*/ 37 h 199"/>
                <a:gd name="T112" fmla="*/ 146 w 228"/>
                <a:gd name="T113" fmla="*/ 32 h 199"/>
                <a:gd name="T114" fmla="*/ 127 w 228"/>
                <a:gd name="T115" fmla="*/ 32 h 199"/>
                <a:gd name="T116" fmla="*/ 111 w 228"/>
                <a:gd name="T117" fmla="*/ 37 h 199"/>
                <a:gd name="T118" fmla="*/ 107 w 228"/>
                <a:gd name="T119" fmla="*/ 21 h 199"/>
                <a:gd name="T120" fmla="*/ 96 w 228"/>
                <a:gd name="T121" fmla="*/ 11 h 199"/>
                <a:gd name="T122" fmla="*/ 109 w 228"/>
                <a:gd name="T123"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 h="199">
                  <a:moveTo>
                    <a:pt x="92" y="0"/>
                  </a:moveTo>
                  <a:cubicBezTo>
                    <a:pt x="92" y="0"/>
                    <a:pt x="58" y="5"/>
                    <a:pt x="35" y="31"/>
                  </a:cubicBezTo>
                  <a:cubicBezTo>
                    <a:pt x="35" y="31"/>
                    <a:pt x="53" y="13"/>
                    <a:pt x="64" y="13"/>
                  </a:cubicBezTo>
                  <a:cubicBezTo>
                    <a:pt x="66" y="14"/>
                    <a:pt x="66" y="14"/>
                    <a:pt x="66" y="14"/>
                  </a:cubicBezTo>
                  <a:cubicBezTo>
                    <a:pt x="66" y="14"/>
                    <a:pt x="66" y="15"/>
                    <a:pt x="65" y="15"/>
                  </a:cubicBezTo>
                  <a:cubicBezTo>
                    <a:pt x="65" y="16"/>
                    <a:pt x="64" y="17"/>
                    <a:pt x="64" y="18"/>
                  </a:cubicBezTo>
                  <a:cubicBezTo>
                    <a:pt x="64" y="18"/>
                    <a:pt x="64" y="20"/>
                    <a:pt x="64" y="20"/>
                  </a:cubicBezTo>
                  <a:cubicBezTo>
                    <a:pt x="63" y="21"/>
                    <a:pt x="63" y="21"/>
                    <a:pt x="63" y="21"/>
                  </a:cubicBezTo>
                  <a:cubicBezTo>
                    <a:pt x="63" y="21"/>
                    <a:pt x="62" y="21"/>
                    <a:pt x="62" y="22"/>
                  </a:cubicBezTo>
                  <a:cubicBezTo>
                    <a:pt x="62" y="22"/>
                    <a:pt x="61" y="22"/>
                    <a:pt x="61" y="23"/>
                  </a:cubicBezTo>
                  <a:cubicBezTo>
                    <a:pt x="61" y="24"/>
                    <a:pt x="61" y="25"/>
                    <a:pt x="61" y="25"/>
                  </a:cubicBezTo>
                  <a:cubicBezTo>
                    <a:pt x="62" y="27"/>
                    <a:pt x="62" y="27"/>
                    <a:pt x="62" y="27"/>
                  </a:cubicBezTo>
                  <a:cubicBezTo>
                    <a:pt x="61" y="28"/>
                    <a:pt x="61" y="28"/>
                    <a:pt x="61" y="28"/>
                  </a:cubicBezTo>
                  <a:cubicBezTo>
                    <a:pt x="59" y="29"/>
                    <a:pt x="59" y="29"/>
                    <a:pt x="59" y="29"/>
                  </a:cubicBezTo>
                  <a:cubicBezTo>
                    <a:pt x="59" y="29"/>
                    <a:pt x="58" y="29"/>
                    <a:pt x="57" y="29"/>
                  </a:cubicBezTo>
                  <a:cubicBezTo>
                    <a:pt x="56" y="29"/>
                    <a:pt x="56" y="27"/>
                    <a:pt x="56" y="27"/>
                  </a:cubicBezTo>
                  <a:cubicBezTo>
                    <a:pt x="58" y="26"/>
                    <a:pt x="58" y="26"/>
                    <a:pt x="58" y="26"/>
                  </a:cubicBezTo>
                  <a:cubicBezTo>
                    <a:pt x="58" y="26"/>
                    <a:pt x="58" y="26"/>
                    <a:pt x="58" y="25"/>
                  </a:cubicBezTo>
                  <a:cubicBezTo>
                    <a:pt x="57" y="25"/>
                    <a:pt x="57" y="24"/>
                    <a:pt x="56" y="24"/>
                  </a:cubicBezTo>
                  <a:cubicBezTo>
                    <a:pt x="55" y="24"/>
                    <a:pt x="54" y="26"/>
                    <a:pt x="54" y="26"/>
                  </a:cubicBezTo>
                  <a:cubicBezTo>
                    <a:pt x="52" y="27"/>
                    <a:pt x="52" y="27"/>
                    <a:pt x="52" y="27"/>
                  </a:cubicBezTo>
                  <a:cubicBezTo>
                    <a:pt x="52" y="27"/>
                    <a:pt x="51" y="29"/>
                    <a:pt x="51" y="29"/>
                  </a:cubicBezTo>
                  <a:cubicBezTo>
                    <a:pt x="52" y="29"/>
                    <a:pt x="53" y="29"/>
                    <a:pt x="53" y="29"/>
                  </a:cubicBezTo>
                  <a:cubicBezTo>
                    <a:pt x="53" y="29"/>
                    <a:pt x="53" y="30"/>
                    <a:pt x="53" y="31"/>
                  </a:cubicBezTo>
                  <a:cubicBezTo>
                    <a:pt x="53" y="31"/>
                    <a:pt x="52" y="32"/>
                    <a:pt x="52" y="32"/>
                  </a:cubicBezTo>
                  <a:cubicBezTo>
                    <a:pt x="52" y="32"/>
                    <a:pt x="52" y="33"/>
                    <a:pt x="51" y="33"/>
                  </a:cubicBezTo>
                  <a:cubicBezTo>
                    <a:pt x="50" y="32"/>
                    <a:pt x="49" y="32"/>
                    <a:pt x="48" y="32"/>
                  </a:cubicBezTo>
                  <a:cubicBezTo>
                    <a:pt x="47" y="32"/>
                    <a:pt x="46" y="31"/>
                    <a:pt x="46" y="32"/>
                  </a:cubicBezTo>
                  <a:cubicBezTo>
                    <a:pt x="45" y="32"/>
                    <a:pt x="45" y="32"/>
                    <a:pt x="45" y="32"/>
                  </a:cubicBezTo>
                  <a:cubicBezTo>
                    <a:pt x="45" y="33"/>
                    <a:pt x="42" y="34"/>
                    <a:pt x="42" y="34"/>
                  </a:cubicBezTo>
                  <a:cubicBezTo>
                    <a:pt x="42" y="34"/>
                    <a:pt x="41" y="35"/>
                    <a:pt x="41" y="35"/>
                  </a:cubicBezTo>
                  <a:cubicBezTo>
                    <a:pt x="41" y="35"/>
                    <a:pt x="41" y="37"/>
                    <a:pt x="41" y="37"/>
                  </a:cubicBezTo>
                  <a:cubicBezTo>
                    <a:pt x="41" y="37"/>
                    <a:pt x="40" y="38"/>
                    <a:pt x="38" y="38"/>
                  </a:cubicBezTo>
                  <a:cubicBezTo>
                    <a:pt x="37" y="39"/>
                    <a:pt x="36" y="39"/>
                    <a:pt x="36" y="39"/>
                  </a:cubicBezTo>
                  <a:cubicBezTo>
                    <a:pt x="36" y="41"/>
                    <a:pt x="36" y="41"/>
                    <a:pt x="36" y="41"/>
                  </a:cubicBezTo>
                  <a:cubicBezTo>
                    <a:pt x="36" y="41"/>
                    <a:pt x="34" y="42"/>
                    <a:pt x="34" y="43"/>
                  </a:cubicBezTo>
                  <a:cubicBezTo>
                    <a:pt x="33" y="44"/>
                    <a:pt x="30" y="46"/>
                    <a:pt x="30" y="46"/>
                  </a:cubicBezTo>
                  <a:cubicBezTo>
                    <a:pt x="30" y="46"/>
                    <a:pt x="29" y="47"/>
                    <a:pt x="28" y="48"/>
                  </a:cubicBezTo>
                  <a:cubicBezTo>
                    <a:pt x="28" y="49"/>
                    <a:pt x="28" y="50"/>
                    <a:pt x="28" y="51"/>
                  </a:cubicBezTo>
                  <a:cubicBezTo>
                    <a:pt x="28" y="51"/>
                    <a:pt x="27" y="52"/>
                    <a:pt x="27" y="53"/>
                  </a:cubicBezTo>
                  <a:cubicBezTo>
                    <a:pt x="27" y="54"/>
                    <a:pt x="26" y="55"/>
                    <a:pt x="26" y="56"/>
                  </a:cubicBezTo>
                  <a:cubicBezTo>
                    <a:pt x="25" y="56"/>
                    <a:pt x="25" y="57"/>
                    <a:pt x="24" y="57"/>
                  </a:cubicBezTo>
                  <a:cubicBezTo>
                    <a:pt x="24" y="57"/>
                    <a:pt x="22" y="58"/>
                    <a:pt x="21" y="58"/>
                  </a:cubicBezTo>
                  <a:cubicBezTo>
                    <a:pt x="20" y="59"/>
                    <a:pt x="20" y="60"/>
                    <a:pt x="20" y="60"/>
                  </a:cubicBezTo>
                  <a:cubicBezTo>
                    <a:pt x="20" y="60"/>
                    <a:pt x="21" y="61"/>
                    <a:pt x="21" y="61"/>
                  </a:cubicBezTo>
                  <a:cubicBezTo>
                    <a:pt x="22" y="61"/>
                    <a:pt x="23" y="62"/>
                    <a:pt x="23" y="62"/>
                  </a:cubicBezTo>
                  <a:cubicBezTo>
                    <a:pt x="23" y="62"/>
                    <a:pt x="23" y="63"/>
                    <a:pt x="23" y="64"/>
                  </a:cubicBezTo>
                  <a:cubicBezTo>
                    <a:pt x="23" y="64"/>
                    <a:pt x="22" y="66"/>
                    <a:pt x="23" y="66"/>
                  </a:cubicBezTo>
                  <a:cubicBezTo>
                    <a:pt x="24" y="66"/>
                    <a:pt x="25" y="66"/>
                    <a:pt x="25" y="66"/>
                  </a:cubicBezTo>
                  <a:cubicBezTo>
                    <a:pt x="27" y="67"/>
                    <a:pt x="27" y="67"/>
                    <a:pt x="27" y="67"/>
                  </a:cubicBezTo>
                  <a:cubicBezTo>
                    <a:pt x="28" y="68"/>
                    <a:pt x="28" y="68"/>
                    <a:pt x="28" y="68"/>
                  </a:cubicBezTo>
                  <a:cubicBezTo>
                    <a:pt x="29" y="68"/>
                    <a:pt x="29" y="68"/>
                    <a:pt x="29" y="68"/>
                  </a:cubicBezTo>
                  <a:cubicBezTo>
                    <a:pt x="29" y="68"/>
                    <a:pt x="29" y="69"/>
                    <a:pt x="29" y="70"/>
                  </a:cubicBezTo>
                  <a:cubicBezTo>
                    <a:pt x="28" y="70"/>
                    <a:pt x="28" y="71"/>
                    <a:pt x="28" y="71"/>
                  </a:cubicBezTo>
                  <a:cubicBezTo>
                    <a:pt x="27" y="71"/>
                    <a:pt x="27" y="71"/>
                    <a:pt x="27" y="70"/>
                  </a:cubicBezTo>
                  <a:cubicBezTo>
                    <a:pt x="27" y="69"/>
                    <a:pt x="27" y="69"/>
                    <a:pt x="26" y="68"/>
                  </a:cubicBezTo>
                  <a:cubicBezTo>
                    <a:pt x="25" y="68"/>
                    <a:pt x="24" y="69"/>
                    <a:pt x="24" y="69"/>
                  </a:cubicBezTo>
                  <a:cubicBezTo>
                    <a:pt x="24" y="69"/>
                    <a:pt x="23" y="69"/>
                    <a:pt x="23" y="68"/>
                  </a:cubicBezTo>
                  <a:cubicBezTo>
                    <a:pt x="22" y="67"/>
                    <a:pt x="22" y="68"/>
                    <a:pt x="22" y="67"/>
                  </a:cubicBezTo>
                  <a:cubicBezTo>
                    <a:pt x="22" y="66"/>
                    <a:pt x="23" y="66"/>
                    <a:pt x="22" y="65"/>
                  </a:cubicBezTo>
                  <a:cubicBezTo>
                    <a:pt x="22" y="65"/>
                    <a:pt x="21" y="64"/>
                    <a:pt x="21" y="64"/>
                  </a:cubicBezTo>
                  <a:cubicBezTo>
                    <a:pt x="20" y="64"/>
                    <a:pt x="21" y="65"/>
                    <a:pt x="20" y="64"/>
                  </a:cubicBezTo>
                  <a:cubicBezTo>
                    <a:pt x="20" y="63"/>
                    <a:pt x="19" y="63"/>
                    <a:pt x="19" y="63"/>
                  </a:cubicBezTo>
                  <a:cubicBezTo>
                    <a:pt x="19" y="63"/>
                    <a:pt x="18" y="63"/>
                    <a:pt x="18" y="62"/>
                  </a:cubicBezTo>
                  <a:cubicBezTo>
                    <a:pt x="18" y="62"/>
                    <a:pt x="18" y="61"/>
                    <a:pt x="18" y="60"/>
                  </a:cubicBezTo>
                  <a:cubicBezTo>
                    <a:pt x="18" y="60"/>
                    <a:pt x="19" y="59"/>
                    <a:pt x="19" y="58"/>
                  </a:cubicBezTo>
                  <a:cubicBezTo>
                    <a:pt x="19" y="58"/>
                    <a:pt x="19" y="55"/>
                    <a:pt x="19" y="55"/>
                  </a:cubicBezTo>
                  <a:cubicBezTo>
                    <a:pt x="19" y="55"/>
                    <a:pt x="16" y="61"/>
                    <a:pt x="15" y="66"/>
                  </a:cubicBezTo>
                  <a:cubicBezTo>
                    <a:pt x="15" y="66"/>
                    <a:pt x="16" y="65"/>
                    <a:pt x="16" y="66"/>
                  </a:cubicBezTo>
                  <a:cubicBezTo>
                    <a:pt x="16" y="67"/>
                    <a:pt x="17" y="68"/>
                    <a:pt x="16" y="69"/>
                  </a:cubicBezTo>
                  <a:cubicBezTo>
                    <a:pt x="16" y="69"/>
                    <a:pt x="16" y="69"/>
                    <a:pt x="16" y="72"/>
                  </a:cubicBezTo>
                  <a:cubicBezTo>
                    <a:pt x="16" y="74"/>
                    <a:pt x="17" y="75"/>
                    <a:pt x="17" y="76"/>
                  </a:cubicBezTo>
                  <a:cubicBezTo>
                    <a:pt x="16" y="76"/>
                    <a:pt x="16" y="77"/>
                    <a:pt x="16" y="78"/>
                  </a:cubicBezTo>
                  <a:cubicBezTo>
                    <a:pt x="16" y="79"/>
                    <a:pt x="16" y="82"/>
                    <a:pt x="17" y="82"/>
                  </a:cubicBezTo>
                  <a:cubicBezTo>
                    <a:pt x="17" y="82"/>
                    <a:pt x="17" y="83"/>
                    <a:pt x="17" y="83"/>
                  </a:cubicBezTo>
                  <a:cubicBezTo>
                    <a:pt x="18" y="84"/>
                    <a:pt x="17" y="85"/>
                    <a:pt x="18" y="84"/>
                  </a:cubicBezTo>
                  <a:cubicBezTo>
                    <a:pt x="19" y="82"/>
                    <a:pt x="20" y="81"/>
                    <a:pt x="20" y="81"/>
                  </a:cubicBezTo>
                  <a:cubicBezTo>
                    <a:pt x="20" y="80"/>
                    <a:pt x="20" y="80"/>
                    <a:pt x="20" y="80"/>
                  </a:cubicBezTo>
                  <a:cubicBezTo>
                    <a:pt x="20" y="80"/>
                    <a:pt x="20" y="79"/>
                    <a:pt x="22" y="79"/>
                  </a:cubicBezTo>
                  <a:cubicBezTo>
                    <a:pt x="23" y="79"/>
                    <a:pt x="24" y="79"/>
                    <a:pt x="24" y="80"/>
                  </a:cubicBezTo>
                  <a:cubicBezTo>
                    <a:pt x="25" y="80"/>
                    <a:pt x="23" y="82"/>
                    <a:pt x="24" y="82"/>
                  </a:cubicBezTo>
                  <a:cubicBezTo>
                    <a:pt x="25" y="82"/>
                    <a:pt x="27" y="81"/>
                    <a:pt x="28" y="81"/>
                  </a:cubicBezTo>
                  <a:cubicBezTo>
                    <a:pt x="29" y="81"/>
                    <a:pt x="29" y="82"/>
                    <a:pt x="30" y="83"/>
                  </a:cubicBezTo>
                  <a:cubicBezTo>
                    <a:pt x="30" y="84"/>
                    <a:pt x="30" y="85"/>
                    <a:pt x="31" y="86"/>
                  </a:cubicBezTo>
                  <a:cubicBezTo>
                    <a:pt x="32" y="86"/>
                    <a:pt x="31" y="87"/>
                    <a:pt x="32" y="88"/>
                  </a:cubicBezTo>
                  <a:cubicBezTo>
                    <a:pt x="32" y="89"/>
                    <a:pt x="34" y="90"/>
                    <a:pt x="35" y="90"/>
                  </a:cubicBezTo>
                  <a:cubicBezTo>
                    <a:pt x="35" y="90"/>
                    <a:pt x="37" y="90"/>
                    <a:pt x="38" y="90"/>
                  </a:cubicBezTo>
                  <a:cubicBezTo>
                    <a:pt x="39" y="91"/>
                    <a:pt x="38" y="92"/>
                    <a:pt x="39" y="92"/>
                  </a:cubicBezTo>
                  <a:cubicBezTo>
                    <a:pt x="40" y="92"/>
                    <a:pt x="41" y="95"/>
                    <a:pt x="41" y="95"/>
                  </a:cubicBezTo>
                  <a:cubicBezTo>
                    <a:pt x="41" y="95"/>
                    <a:pt x="41" y="97"/>
                    <a:pt x="41" y="98"/>
                  </a:cubicBezTo>
                  <a:cubicBezTo>
                    <a:pt x="41" y="98"/>
                    <a:pt x="41" y="99"/>
                    <a:pt x="42" y="100"/>
                  </a:cubicBezTo>
                  <a:cubicBezTo>
                    <a:pt x="42" y="100"/>
                    <a:pt x="44" y="100"/>
                    <a:pt x="44" y="100"/>
                  </a:cubicBezTo>
                  <a:cubicBezTo>
                    <a:pt x="44" y="100"/>
                    <a:pt x="43" y="102"/>
                    <a:pt x="45" y="102"/>
                  </a:cubicBezTo>
                  <a:cubicBezTo>
                    <a:pt x="47" y="103"/>
                    <a:pt x="48" y="103"/>
                    <a:pt x="49" y="104"/>
                  </a:cubicBezTo>
                  <a:cubicBezTo>
                    <a:pt x="49" y="104"/>
                    <a:pt x="48" y="105"/>
                    <a:pt x="50" y="105"/>
                  </a:cubicBezTo>
                  <a:cubicBezTo>
                    <a:pt x="52" y="105"/>
                    <a:pt x="54" y="105"/>
                    <a:pt x="55" y="106"/>
                  </a:cubicBezTo>
                  <a:cubicBezTo>
                    <a:pt x="56" y="106"/>
                    <a:pt x="55" y="107"/>
                    <a:pt x="57" y="109"/>
                  </a:cubicBezTo>
                  <a:cubicBezTo>
                    <a:pt x="60" y="110"/>
                    <a:pt x="60" y="111"/>
                    <a:pt x="61" y="111"/>
                  </a:cubicBezTo>
                  <a:cubicBezTo>
                    <a:pt x="62" y="111"/>
                    <a:pt x="63" y="111"/>
                    <a:pt x="63" y="113"/>
                  </a:cubicBezTo>
                  <a:cubicBezTo>
                    <a:pt x="62" y="115"/>
                    <a:pt x="62" y="116"/>
                    <a:pt x="61" y="117"/>
                  </a:cubicBezTo>
                  <a:cubicBezTo>
                    <a:pt x="60" y="118"/>
                    <a:pt x="59" y="120"/>
                    <a:pt x="58" y="121"/>
                  </a:cubicBezTo>
                  <a:cubicBezTo>
                    <a:pt x="58" y="122"/>
                    <a:pt x="57" y="123"/>
                    <a:pt x="58" y="124"/>
                  </a:cubicBezTo>
                  <a:cubicBezTo>
                    <a:pt x="58" y="126"/>
                    <a:pt x="59" y="127"/>
                    <a:pt x="59" y="128"/>
                  </a:cubicBezTo>
                  <a:cubicBezTo>
                    <a:pt x="59" y="129"/>
                    <a:pt x="59" y="131"/>
                    <a:pt x="59" y="132"/>
                  </a:cubicBezTo>
                  <a:cubicBezTo>
                    <a:pt x="58" y="133"/>
                    <a:pt x="58" y="134"/>
                    <a:pt x="58" y="134"/>
                  </a:cubicBezTo>
                  <a:cubicBezTo>
                    <a:pt x="58" y="134"/>
                    <a:pt x="59" y="136"/>
                    <a:pt x="58" y="137"/>
                  </a:cubicBezTo>
                  <a:cubicBezTo>
                    <a:pt x="57" y="138"/>
                    <a:pt x="55" y="140"/>
                    <a:pt x="54" y="140"/>
                  </a:cubicBezTo>
                  <a:cubicBezTo>
                    <a:pt x="53" y="140"/>
                    <a:pt x="51" y="142"/>
                    <a:pt x="51" y="142"/>
                  </a:cubicBezTo>
                  <a:cubicBezTo>
                    <a:pt x="51" y="142"/>
                    <a:pt x="51" y="146"/>
                    <a:pt x="51" y="147"/>
                  </a:cubicBezTo>
                  <a:cubicBezTo>
                    <a:pt x="51" y="147"/>
                    <a:pt x="47" y="154"/>
                    <a:pt x="49" y="155"/>
                  </a:cubicBezTo>
                  <a:cubicBezTo>
                    <a:pt x="50" y="156"/>
                    <a:pt x="50" y="158"/>
                    <a:pt x="50" y="159"/>
                  </a:cubicBezTo>
                  <a:cubicBezTo>
                    <a:pt x="49" y="160"/>
                    <a:pt x="49" y="160"/>
                    <a:pt x="49" y="160"/>
                  </a:cubicBezTo>
                  <a:cubicBezTo>
                    <a:pt x="48" y="161"/>
                    <a:pt x="46" y="161"/>
                    <a:pt x="47" y="163"/>
                  </a:cubicBezTo>
                  <a:cubicBezTo>
                    <a:pt x="49" y="165"/>
                    <a:pt x="50" y="165"/>
                    <a:pt x="50" y="167"/>
                  </a:cubicBezTo>
                  <a:cubicBezTo>
                    <a:pt x="51" y="168"/>
                    <a:pt x="51" y="168"/>
                    <a:pt x="52" y="170"/>
                  </a:cubicBezTo>
                  <a:cubicBezTo>
                    <a:pt x="53" y="171"/>
                    <a:pt x="53" y="172"/>
                    <a:pt x="54" y="173"/>
                  </a:cubicBezTo>
                  <a:cubicBezTo>
                    <a:pt x="55" y="174"/>
                    <a:pt x="56" y="175"/>
                    <a:pt x="56" y="176"/>
                  </a:cubicBezTo>
                  <a:cubicBezTo>
                    <a:pt x="56" y="177"/>
                    <a:pt x="59" y="179"/>
                    <a:pt x="56" y="177"/>
                  </a:cubicBezTo>
                  <a:cubicBezTo>
                    <a:pt x="53" y="175"/>
                    <a:pt x="56" y="177"/>
                    <a:pt x="52" y="174"/>
                  </a:cubicBezTo>
                  <a:cubicBezTo>
                    <a:pt x="49" y="171"/>
                    <a:pt x="48" y="173"/>
                    <a:pt x="46" y="171"/>
                  </a:cubicBezTo>
                  <a:cubicBezTo>
                    <a:pt x="45" y="169"/>
                    <a:pt x="47" y="175"/>
                    <a:pt x="44" y="168"/>
                  </a:cubicBezTo>
                  <a:cubicBezTo>
                    <a:pt x="41" y="160"/>
                    <a:pt x="40" y="161"/>
                    <a:pt x="39" y="159"/>
                  </a:cubicBezTo>
                  <a:cubicBezTo>
                    <a:pt x="39" y="157"/>
                    <a:pt x="39" y="159"/>
                    <a:pt x="37" y="155"/>
                  </a:cubicBezTo>
                  <a:cubicBezTo>
                    <a:pt x="35" y="151"/>
                    <a:pt x="37" y="154"/>
                    <a:pt x="35" y="151"/>
                  </a:cubicBezTo>
                  <a:cubicBezTo>
                    <a:pt x="33" y="149"/>
                    <a:pt x="33" y="152"/>
                    <a:pt x="32" y="148"/>
                  </a:cubicBezTo>
                  <a:cubicBezTo>
                    <a:pt x="31" y="143"/>
                    <a:pt x="31" y="146"/>
                    <a:pt x="30" y="141"/>
                  </a:cubicBezTo>
                  <a:cubicBezTo>
                    <a:pt x="28" y="136"/>
                    <a:pt x="31" y="136"/>
                    <a:pt x="28" y="133"/>
                  </a:cubicBezTo>
                  <a:cubicBezTo>
                    <a:pt x="25" y="131"/>
                    <a:pt x="25" y="132"/>
                    <a:pt x="24" y="131"/>
                  </a:cubicBezTo>
                  <a:cubicBezTo>
                    <a:pt x="23" y="129"/>
                    <a:pt x="25" y="130"/>
                    <a:pt x="22" y="126"/>
                  </a:cubicBezTo>
                  <a:cubicBezTo>
                    <a:pt x="20" y="122"/>
                    <a:pt x="16" y="120"/>
                    <a:pt x="16" y="113"/>
                  </a:cubicBezTo>
                  <a:cubicBezTo>
                    <a:pt x="16" y="105"/>
                    <a:pt x="16" y="104"/>
                    <a:pt x="16" y="104"/>
                  </a:cubicBezTo>
                  <a:cubicBezTo>
                    <a:pt x="16" y="104"/>
                    <a:pt x="13" y="101"/>
                    <a:pt x="14" y="97"/>
                  </a:cubicBezTo>
                  <a:cubicBezTo>
                    <a:pt x="15" y="92"/>
                    <a:pt x="16" y="94"/>
                    <a:pt x="15" y="92"/>
                  </a:cubicBezTo>
                  <a:cubicBezTo>
                    <a:pt x="15" y="91"/>
                    <a:pt x="14" y="91"/>
                    <a:pt x="13" y="89"/>
                  </a:cubicBezTo>
                  <a:cubicBezTo>
                    <a:pt x="12" y="88"/>
                    <a:pt x="12" y="88"/>
                    <a:pt x="11" y="87"/>
                  </a:cubicBezTo>
                  <a:cubicBezTo>
                    <a:pt x="11" y="86"/>
                    <a:pt x="11" y="83"/>
                    <a:pt x="11" y="83"/>
                  </a:cubicBezTo>
                  <a:cubicBezTo>
                    <a:pt x="10" y="84"/>
                    <a:pt x="10" y="84"/>
                    <a:pt x="10" y="84"/>
                  </a:cubicBezTo>
                  <a:cubicBezTo>
                    <a:pt x="10" y="84"/>
                    <a:pt x="0" y="182"/>
                    <a:pt x="97" y="197"/>
                  </a:cubicBezTo>
                  <a:cubicBezTo>
                    <a:pt x="97" y="197"/>
                    <a:pt x="75" y="192"/>
                    <a:pt x="73" y="187"/>
                  </a:cubicBezTo>
                  <a:cubicBezTo>
                    <a:pt x="73" y="187"/>
                    <a:pt x="72" y="183"/>
                    <a:pt x="73" y="183"/>
                  </a:cubicBezTo>
                  <a:cubicBezTo>
                    <a:pt x="74" y="183"/>
                    <a:pt x="76" y="184"/>
                    <a:pt x="77" y="183"/>
                  </a:cubicBezTo>
                  <a:cubicBezTo>
                    <a:pt x="79" y="181"/>
                    <a:pt x="80" y="180"/>
                    <a:pt x="80" y="180"/>
                  </a:cubicBezTo>
                  <a:cubicBezTo>
                    <a:pt x="80" y="182"/>
                    <a:pt x="80" y="182"/>
                    <a:pt x="80" y="182"/>
                  </a:cubicBezTo>
                  <a:cubicBezTo>
                    <a:pt x="80" y="182"/>
                    <a:pt x="79" y="182"/>
                    <a:pt x="83" y="181"/>
                  </a:cubicBezTo>
                  <a:cubicBezTo>
                    <a:pt x="88" y="181"/>
                    <a:pt x="88" y="181"/>
                    <a:pt x="89" y="181"/>
                  </a:cubicBezTo>
                  <a:cubicBezTo>
                    <a:pt x="91" y="180"/>
                    <a:pt x="93" y="176"/>
                    <a:pt x="94" y="178"/>
                  </a:cubicBezTo>
                  <a:cubicBezTo>
                    <a:pt x="95" y="181"/>
                    <a:pt x="93" y="180"/>
                    <a:pt x="95" y="181"/>
                  </a:cubicBezTo>
                  <a:cubicBezTo>
                    <a:pt x="97" y="181"/>
                    <a:pt x="101" y="180"/>
                    <a:pt x="101" y="180"/>
                  </a:cubicBezTo>
                  <a:cubicBezTo>
                    <a:pt x="101" y="180"/>
                    <a:pt x="108" y="181"/>
                    <a:pt x="108" y="180"/>
                  </a:cubicBezTo>
                  <a:cubicBezTo>
                    <a:pt x="109" y="179"/>
                    <a:pt x="109" y="178"/>
                    <a:pt x="110" y="178"/>
                  </a:cubicBezTo>
                  <a:cubicBezTo>
                    <a:pt x="111" y="178"/>
                    <a:pt x="112" y="180"/>
                    <a:pt x="112" y="180"/>
                  </a:cubicBezTo>
                  <a:cubicBezTo>
                    <a:pt x="108" y="182"/>
                    <a:pt x="108" y="182"/>
                    <a:pt x="108" y="182"/>
                  </a:cubicBezTo>
                  <a:cubicBezTo>
                    <a:pt x="105" y="185"/>
                    <a:pt x="105" y="185"/>
                    <a:pt x="105" y="185"/>
                  </a:cubicBezTo>
                  <a:cubicBezTo>
                    <a:pt x="105" y="185"/>
                    <a:pt x="103" y="185"/>
                    <a:pt x="105" y="186"/>
                  </a:cubicBezTo>
                  <a:cubicBezTo>
                    <a:pt x="106" y="187"/>
                    <a:pt x="107" y="187"/>
                    <a:pt x="108" y="187"/>
                  </a:cubicBezTo>
                  <a:cubicBezTo>
                    <a:pt x="110" y="187"/>
                    <a:pt x="114" y="190"/>
                    <a:pt x="115" y="188"/>
                  </a:cubicBezTo>
                  <a:cubicBezTo>
                    <a:pt x="116" y="186"/>
                    <a:pt x="116" y="186"/>
                    <a:pt x="117" y="185"/>
                  </a:cubicBezTo>
                  <a:cubicBezTo>
                    <a:pt x="117" y="184"/>
                    <a:pt x="117" y="182"/>
                    <a:pt x="119" y="182"/>
                  </a:cubicBezTo>
                  <a:cubicBezTo>
                    <a:pt x="120" y="182"/>
                    <a:pt x="122" y="183"/>
                    <a:pt x="122" y="183"/>
                  </a:cubicBezTo>
                  <a:cubicBezTo>
                    <a:pt x="121" y="186"/>
                    <a:pt x="121" y="186"/>
                    <a:pt x="121" y="186"/>
                  </a:cubicBezTo>
                  <a:cubicBezTo>
                    <a:pt x="121" y="186"/>
                    <a:pt x="123" y="186"/>
                    <a:pt x="125" y="186"/>
                  </a:cubicBezTo>
                  <a:cubicBezTo>
                    <a:pt x="126" y="186"/>
                    <a:pt x="126" y="188"/>
                    <a:pt x="128" y="186"/>
                  </a:cubicBezTo>
                  <a:cubicBezTo>
                    <a:pt x="129" y="184"/>
                    <a:pt x="129" y="184"/>
                    <a:pt x="131" y="184"/>
                  </a:cubicBezTo>
                  <a:cubicBezTo>
                    <a:pt x="133" y="184"/>
                    <a:pt x="135" y="183"/>
                    <a:pt x="136" y="183"/>
                  </a:cubicBezTo>
                  <a:cubicBezTo>
                    <a:pt x="136" y="184"/>
                    <a:pt x="138" y="184"/>
                    <a:pt x="139" y="184"/>
                  </a:cubicBezTo>
                  <a:cubicBezTo>
                    <a:pt x="139" y="184"/>
                    <a:pt x="143" y="186"/>
                    <a:pt x="143" y="186"/>
                  </a:cubicBezTo>
                  <a:cubicBezTo>
                    <a:pt x="144" y="185"/>
                    <a:pt x="148" y="186"/>
                    <a:pt x="148" y="186"/>
                  </a:cubicBezTo>
                  <a:cubicBezTo>
                    <a:pt x="148" y="186"/>
                    <a:pt x="137" y="196"/>
                    <a:pt x="113" y="197"/>
                  </a:cubicBezTo>
                  <a:cubicBezTo>
                    <a:pt x="113" y="197"/>
                    <a:pt x="167" y="199"/>
                    <a:pt x="197" y="146"/>
                  </a:cubicBezTo>
                  <a:cubicBezTo>
                    <a:pt x="228" y="94"/>
                    <a:pt x="206" y="26"/>
                    <a:pt x="137" y="3"/>
                  </a:cubicBezTo>
                  <a:cubicBezTo>
                    <a:pt x="137" y="3"/>
                    <a:pt x="189" y="22"/>
                    <a:pt x="203" y="71"/>
                  </a:cubicBezTo>
                  <a:cubicBezTo>
                    <a:pt x="202" y="72"/>
                    <a:pt x="202" y="72"/>
                    <a:pt x="202" y="72"/>
                  </a:cubicBezTo>
                  <a:cubicBezTo>
                    <a:pt x="201" y="71"/>
                    <a:pt x="201" y="72"/>
                    <a:pt x="200" y="69"/>
                  </a:cubicBezTo>
                  <a:cubicBezTo>
                    <a:pt x="199" y="67"/>
                    <a:pt x="199" y="68"/>
                    <a:pt x="199" y="66"/>
                  </a:cubicBezTo>
                  <a:cubicBezTo>
                    <a:pt x="198" y="64"/>
                    <a:pt x="198" y="65"/>
                    <a:pt x="197" y="64"/>
                  </a:cubicBezTo>
                  <a:cubicBezTo>
                    <a:pt x="195" y="62"/>
                    <a:pt x="195" y="62"/>
                    <a:pt x="194" y="61"/>
                  </a:cubicBezTo>
                  <a:cubicBezTo>
                    <a:pt x="193" y="61"/>
                    <a:pt x="192" y="58"/>
                    <a:pt x="192" y="57"/>
                  </a:cubicBezTo>
                  <a:cubicBezTo>
                    <a:pt x="191" y="56"/>
                    <a:pt x="189" y="55"/>
                    <a:pt x="188" y="55"/>
                  </a:cubicBezTo>
                  <a:cubicBezTo>
                    <a:pt x="187" y="55"/>
                    <a:pt x="188" y="54"/>
                    <a:pt x="187" y="55"/>
                  </a:cubicBezTo>
                  <a:cubicBezTo>
                    <a:pt x="187" y="56"/>
                    <a:pt x="189" y="58"/>
                    <a:pt x="189" y="58"/>
                  </a:cubicBezTo>
                  <a:cubicBezTo>
                    <a:pt x="189" y="62"/>
                    <a:pt x="189" y="62"/>
                    <a:pt x="189" y="62"/>
                  </a:cubicBezTo>
                  <a:cubicBezTo>
                    <a:pt x="189" y="62"/>
                    <a:pt x="190" y="65"/>
                    <a:pt x="190" y="66"/>
                  </a:cubicBezTo>
                  <a:cubicBezTo>
                    <a:pt x="190" y="67"/>
                    <a:pt x="189" y="70"/>
                    <a:pt x="189" y="70"/>
                  </a:cubicBezTo>
                  <a:cubicBezTo>
                    <a:pt x="189" y="70"/>
                    <a:pt x="188" y="72"/>
                    <a:pt x="187" y="73"/>
                  </a:cubicBezTo>
                  <a:cubicBezTo>
                    <a:pt x="186" y="73"/>
                    <a:pt x="181" y="74"/>
                    <a:pt x="181" y="74"/>
                  </a:cubicBezTo>
                  <a:cubicBezTo>
                    <a:pt x="181" y="74"/>
                    <a:pt x="179" y="72"/>
                    <a:pt x="179" y="71"/>
                  </a:cubicBezTo>
                  <a:cubicBezTo>
                    <a:pt x="178" y="69"/>
                    <a:pt x="175" y="69"/>
                    <a:pt x="174" y="68"/>
                  </a:cubicBezTo>
                  <a:cubicBezTo>
                    <a:pt x="174" y="67"/>
                    <a:pt x="175" y="66"/>
                    <a:pt x="173" y="64"/>
                  </a:cubicBezTo>
                  <a:cubicBezTo>
                    <a:pt x="172" y="62"/>
                    <a:pt x="173" y="63"/>
                    <a:pt x="172" y="61"/>
                  </a:cubicBezTo>
                  <a:cubicBezTo>
                    <a:pt x="170" y="59"/>
                    <a:pt x="170" y="59"/>
                    <a:pt x="170" y="59"/>
                  </a:cubicBezTo>
                  <a:cubicBezTo>
                    <a:pt x="170" y="59"/>
                    <a:pt x="166" y="58"/>
                    <a:pt x="167" y="60"/>
                  </a:cubicBezTo>
                  <a:cubicBezTo>
                    <a:pt x="168" y="63"/>
                    <a:pt x="167" y="65"/>
                    <a:pt x="168" y="65"/>
                  </a:cubicBezTo>
                  <a:cubicBezTo>
                    <a:pt x="169" y="66"/>
                    <a:pt x="170" y="65"/>
                    <a:pt x="171" y="67"/>
                  </a:cubicBezTo>
                  <a:cubicBezTo>
                    <a:pt x="172" y="69"/>
                    <a:pt x="172" y="70"/>
                    <a:pt x="172" y="71"/>
                  </a:cubicBezTo>
                  <a:cubicBezTo>
                    <a:pt x="173" y="71"/>
                    <a:pt x="173" y="74"/>
                    <a:pt x="174" y="75"/>
                  </a:cubicBezTo>
                  <a:cubicBezTo>
                    <a:pt x="175" y="75"/>
                    <a:pt x="178" y="75"/>
                    <a:pt x="178" y="76"/>
                  </a:cubicBezTo>
                  <a:cubicBezTo>
                    <a:pt x="177" y="77"/>
                    <a:pt x="176" y="78"/>
                    <a:pt x="178" y="79"/>
                  </a:cubicBezTo>
                  <a:cubicBezTo>
                    <a:pt x="179" y="79"/>
                    <a:pt x="179" y="80"/>
                    <a:pt x="180" y="80"/>
                  </a:cubicBezTo>
                  <a:cubicBezTo>
                    <a:pt x="181" y="80"/>
                    <a:pt x="181" y="80"/>
                    <a:pt x="182" y="79"/>
                  </a:cubicBezTo>
                  <a:cubicBezTo>
                    <a:pt x="184" y="79"/>
                    <a:pt x="186" y="79"/>
                    <a:pt x="186" y="79"/>
                  </a:cubicBezTo>
                  <a:cubicBezTo>
                    <a:pt x="186" y="79"/>
                    <a:pt x="188" y="80"/>
                    <a:pt x="188" y="81"/>
                  </a:cubicBezTo>
                  <a:cubicBezTo>
                    <a:pt x="188" y="82"/>
                    <a:pt x="187" y="86"/>
                    <a:pt x="187" y="86"/>
                  </a:cubicBezTo>
                  <a:cubicBezTo>
                    <a:pt x="185" y="90"/>
                    <a:pt x="185" y="90"/>
                    <a:pt x="185" y="90"/>
                  </a:cubicBezTo>
                  <a:cubicBezTo>
                    <a:pt x="185" y="90"/>
                    <a:pt x="185" y="97"/>
                    <a:pt x="184" y="97"/>
                  </a:cubicBezTo>
                  <a:cubicBezTo>
                    <a:pt x="183" y="97"/>
                    <a:pt x="182" y="100"/>
                    <a:pt x="181" y="100"/>
                  </a:cubicBezTo>
                  <a:cubicBezTo>
                    <a:pt x="180" y="101"/>
                    <a:pt x="180" y="105"/>
                    <a:pt x="180" y="105"/>
                  </a:cubicBezTo>
                  <a:cubicBezTo>
                    <a:pt x="178" y="108"/>
                    <a:pt x="178" y="108"/>
                    <a:pt x="178" y="108"/>
                  </a:cubicBezTo>
                  <a:cubicBezTo>
                    <a:pt x="178" y="108"/>
                    <a:pt x="178" y="111"/>
                    <a:pt x="178" y="112"/>
                  </a:cubicBezTo>
                  <a:cubicBezTo>
                    <a:pt x="178" y="113"/>
                    <a:pt x="179" y="117"/>
                    <a:pt x="178" y="119"/>
                  </a:cubicBezTo>
                  <a:cubicBezTo>
                    <a:pt x="178" y="121"/>
                    <a:pt x="175" y="122"/>
                    <a:pt x="175" y="122"/>
                  </a:cubicBezTo>
                  <a:cubicBezTo>
                    <a:pt x="175" y="122"/>
                    <a:pt x="179" y="126"/>
                    <a:pt x="177" y="126"/>
                  </a:cubicBezTo>
                  <a:cubicBezTo>
                    <a:pt x="175" y="127"/>
                    <a:pt x="173" y="129"/>
                    <a:pt x="173" y="130"/>
                  </a:cubicBezTo>
                  <a:cubicBezTo>
                    <a:pt x="172" y="131"/>
                    <a:pt x="172" y="132"/>
                    <a:pt x="171" y="132"/>
                  </a:cubicBezTo>
                  <a:cubicBezTo>
                    <a:pt x="170" y="133"/>
                    <a:pt x="168" y="133"/>
                    <a:pt x="168" y="134"/>
                  </a:cubicBezTo>
                  <a:cubicBezTo>
                    <a:pt x="168" y="134"/>
                    <a:pt x="168" y="137"/>
                    <a:pt x="168" y="137"/>
                  </a:cubicBezTo>
                  <a:cubicBezTo>
                    <a:pt x="164" y="142"/>
                    <a:pt x="164" y="142"/>
                    <a:pt x="164" y="142"/>
                  </a:cubicBezTo>
                  <a:cubicBezTo>
                    <a:pt x="160" y="146"/>
                    <a:pt x="160" y="146"/>
                    <a:pt x="160" y="146"/>
                  </a:cubicBezTo>
                  <a:cubicBezTo>
                    <a:pt x="160" y="146"/>
                    <a:pt x="160" y="149"/>
                    <a:pt x="159" y="149"/>
                  </a:cubicBezTo>
                  <a:cubicBezTo>
                    <a:pt x="158" y="149"/>
                    <a:pt x="153" y="151"/>
                    <a:pt x="152" y="152"/>
                  </a:cubicBezTo>
                  <a:cubicBezTo>
                    <a:pt x="152" y="152"/>
                    <a:pt x="148" y="154"/>
                    <a:pt x="147" y="154"/>
                  </a:cubicBezTo>
                  <a:cubicBezTo>
                    <a:pt x="146" y="154"/>
                    <a:pt x="148" y="157"/>
                    <a:pt x="146" y="154"/>
                  </a:cubicBezTo>
                  <a:cubicBezTo>
                    <a:pt x="144" y="151"/>
                    <a:pt x="145" y="153"/>
                    <a:pt x="144" y="149"/>
                  </a:cubicBezTo>
                  <a:cubicBezTo>
                    <a:pt x="142" y="145"/>
                    <a:pt x="142" y="148"/>
                    <a:pt x="142" y="145"/>
                  </a:cubicBezTo>
                  <a:cubicBezTo>
                    <a:pt x="142" y="143"/>
                    <a:pt x="142" y="145"/>
                    <a:pt x="142" y="143"/>
                  </a:cubicBezTo>
                  <a:cubicBezTo>
                    <a:pt x="142" y="140"/>
                    <a:pt x="143" y="142"/>
                    <a:pt x="141" y="139"/>
                  </a:cubicBezTo>
                  <a:cubicBezTo>
                    <a:pt x="140" y="136"/>
                    <a:pt x="140" y="137"/>
                    <a:pt x="138" y="135"/>
                  </a:cubicBezTo>
                  <a:cubicBezTo>
                    <a:pt x="136" y="133"/>
                    <a:pt x="135" y="135"/>
                    <a:pt x="136" y="132"/>
                  </a:cubicBezTo>
                  <a:cubicBezTo>
                    <a:pt x="137" y="129"/>
                    <a:pt x="137" y="132"/>
                    <a:pt x="137" y="129"/>
                  </a:cubicBezTo>
                  <a:cubicBezTo>
                    <a:pt x="138" y="126"/>
                    <a:pt x="137" y="125"/>
                    <a:pt x="139" y="124"/>
                  </a:cubicBezTo>
                  <a:cubicBezTo>
                    <a:pt x="141" y="123"/>
                    <a:pt x="142" y="122"/>
                    <a:pt x="142" y="121"/>
                  </a:cubicBezTo>
                  <a:cubicBezTo>
                    <a:pt x="142" y="119"/>
                    <a:pt x="142" y="118"/>
                    <a:pt x="142" y="117"/>
                  </a:cubicBezTo>
                  <a:cubicBezTo>
                    <a:pt x="141" y="116"/>
                    <a:pt x="139" y="114"/>
                    <a:pt x="139" y="113"/>
                  </a:cubicBezTo>
                  <a:cubicBezTo>
                    <a:pt x="139" y="112"/>
                    <a:pt x="139" y="113"/>
                    <a:pt x="137" y="111"/>
                  </a:cubicBezTo>
                  <a:cubicBezTo>
                    <a:pt x="136" y="109"/>
                    <a:pt x="135" y="108"/>
                    <a:pt x="135" y="108"/>
                  </a:cubicBezTo>
                  <a:cubicBezTo>
                    <a:pt x="135" y="108"/>
                    <a:pt x="135" y="103"/>
                    <a:pt x="135" y="101"/>
                  </a:cubicBezTo>
                  <a:cubicBezTo>
                    <a:pt x="135" y="99"/>
                    <a:pt x="134" y="102"/>
                    <a:pt x="135" y="99"/>
                  </a:cubicBezTo>
                  <a:cubicBezTo>
                    <a:pt x="135" y="96"/>
                    <a:pt x="135" y="94"/>
                    <a:pt x="135" y="94"/>
                  </a:cubicBezTo>
                  <a:cubicBezTo>
                    <a:pt x="135" y="94"/>
                    <a:pt x="132" y="92"/>
                    <a:pt x="131" y="92"/>
                  </a:cubicBezTo>
                  <a:cubicBezTo>
                    <a:pt x="129" y="92"/>
                    <a:pt x="129" y="94"/>
                    <a:pt x="127" y="93"/>
                  </a:cubicBezTo>
                  <a:cubicBezTo>
                    <a:pt x="125" y="91"/>
                    <a:pt x="126" y="90"/>
                    <a:pt x="125" y="89"/>
                  </a:cubicBezTo>
                  <a:cubicBezTo>
                    <a:pt x="124" y="89"/>
                    <a:pt x="123" y="89"/>
                    <a:pt x="122" y="90"/>
                  </a:cubicBezTo>
                  <a:cubicBezTo>
                    <a:pt x="121" y="91"/>
                    <a:pt x="118" y="91"/>
                    <a:pt x="116" y="91"/>
                  </a:cubicBezTo>
                  <a:cubicBezTo>
                    <a:pt x="114" y="92"/>
                    <a:pt x="113" y="92"/>
                    <a:pt x="110" y="92"/>
                  </a:cubicBezTo>
                  <a:cubicBezTo>
                    <a:pt x="108" y="92"/>
                    <a:pt x="104" y="93"/>
                    <a:pt x="102" y="92"/>
                  </a:cubicBezTo>
                  <a:cubicBezTo>
                    <a:pt x="100" y="91"/>
                    <a:pt x="100" y="92"/>
                    <a:pt x="99" y="90"/>
                  </a:cubicBezTo>
                  <a:cubicBezTo>
                    <a:pt x="98" y="88"/>
                    <a:pt x="99" y="88"/>
                    <a:pt x="97" y="87"/>
                  </a:cubicBezTo>
                  <a:cubicBezTo>
                    <a:pt x="95" y="86"/>
                    <a:pt x="94" y="87"/>
                    <a:pt x="94" y="85"/>
                  </a:cubicBezTo>
                  <a:cubicBezTo>
                    <a:pt x="94" y="82"/>
                    <a:pt x="95" y="83"/>
                    <a:pt x="93" y="81"/>
                  </a:cubicBezTo>
                  <a:cubicBezTo>
                    <a:pt x="92" y="79"/>
                    <a:pt x="94" y="82"/>
                    <a:pt x="92" y="79"/>
                  </a:cubicBezTo>
                  <a:cubicBezTo>
                    <a:pt x="89" y="76"/>
                    <a:pt x="88" y="79"/>
                    <a:pt x="89" y="76"/>
                  </a:cubicBezTo>
                  <a:cubicBezTo>
                    <a:pt x="90" y="74"/>
                    <a:pt x="91" y="75"/>
                    <a:pt x="91" y="73"/>
                  </a:cubicBezTo>
                  <a:cubicBezTo>
                    <a:pt x="91" y="70"/>
                    <a:pt x="95" y="74"/>
                    <a:pt x="92" y="68"/>
                  </a:cubicBezTo>
                  <a:cubicBezTo>
                    <a:pt x="90" y="63"/>
                    <a:pt x="89" y="64"/>
                    <a:pt x="92" y="60"/>
                  </a:cubicBezTo>
                  <a:cubicBezTo>
                    <a:pt x="94" y="55"/>
                    <a:pt x="97" y="54"/>
                    <a:pt x="98" y="53"/>
                  </a:cubicBezTo>
                  <a:cubicBezTo>
                    <a:pt x="98" y="52"/>
                    <a:pt x="99" y="50"/>
                    <a:pt x="100" y="49"/>
                  </a:cubicBezTo>
                  <a:cubicBezTo>
                    <a:pt x="101" y="48"/>
                    <a:pt x="100" y="48"/>
                    <a:pt x="102" y="48"/>
                  </a:cubicBezTo>
                  <a:cubicBezTo>
                    <a:pt x="104" y="48"/>
                    <a:pt x="107" y="47"/>
                    <a:pt x="108" y="46"/>
                  </a:cubicBezTo>
                  <a:cubicBezTo>
                    <a:pt x="109" y="45"/>
                    <a:pt x="111" y="42"/>
                    <a:pt x="112" y="42"/>
                  </a:cubicBezTo>
                  <a:cubicBezTo>
                    <a:pt x="113" y="42"/>
                    <a:pt x="113" y="42"/>
                    <a:pt x="115" y="42"/>
                  </a:cubicBezTo>
                  <a:cubicBezTo>
                    <a:pt x="117" y="41"/>
                    <a:pt x="117" y="41"/>
                    <a:pt x="119" y="41"/>
                  </a:cubicBezTo>
                  <a:cubicBezTo>
                    <a:pt x="120" y="41"/>
                    <a:pt x="117" y="42"/>
                    <a:pt x="121" y="41"/>
                  </a:cubicBezTo>
                  <a:cubicBezTo>
                    <a:pt x="125" y="40"/>
                    <a:pt x="124" y="40"/>
                    <a:pt x="125" y="40"/>
                  </a:cubicBezTo>
                  <a:cubicBezTo>
                    <a:pt x="126" y="40"/>
                    <a:pt x="126" y="41"/>
                    <a:pt x="127" y="41"/>
                  </a:cubicBezTo>
                  <a:cubicBezTo>
                    <a:pt x="129" y="41"/>
                    <a:pt x="129" y="38"/>
                    <a:pt x="129" y="41"/>
                  </a:cubicBezTo>
                  <a:cubicBezTo>
                    <a:pt x="129" y="45"/>
                    <a:pt x="128" y="46"/>
                    <a:pt x="130" y="46"/>
                  </a:cubicBezTo>
                  <a:cubicBezTo>
                    <a:pt x="133" y="47"/>
                    <a:pt x="130" y="47"/>
                    <a:pt x="133" y="47"/>
                  </a:cubicBezTo>
                  <a:cubicBezTo>
                    <a:pt x="136" y="47"/>
                    <a:pt x="135" y="47"/>
                    <a:pt x="137" y="48"/>
                  </a:cubicBezTo>
                  <a:cubicBezTo>
                    <a:pt x="138" y="48"/>
                    <a:pt x="139" y="49"/>
                    <a:pt x="141" y="49"/>
                  </a:cubicBezTo>
                  <a:cubicBezTo>
                    <a:pt x="143" y="49"/>
                    <a:pt x="140" y="52"/>
                    <a:pt x="143" y="49"/>
                  </a:cubicBezTo>
                  <a:cubicBezTo>
                    <a:pt x="146" y="46"/>
                    <a:pt x="141" y="46"/>
                    <a:pt x="146" y="46"/>
                  </a:cubicBezTo>
                  <a:cubicBezTo>
                    <a:pt x="151" y="47"/>
                    <a:pt x="152" y="48"/>
                    <a:pt x="153" y="48"/>
                  </a:cubicBezTo>
                  <a:cubicBezTo>
                    <a:pt x="154" y="47"/>
                    <a:pt x="154" y="48"/>
                    <a:pt x="156" y="47"/>
                  </a:cubicBezTo>
                  <a:cubicBezTo>
                    <a:pt x="159" y="46"/>
                    <a:pt x="159" y="46"/>
                    <a:pt x="160" y="46"/>
                  </a:cubicBezTo>
                  <a:cubicBezTo>
                    <a:pt x="161" y="47"/>
                    <a:pt x="161" y="49"/>
                    <a:pt x="162" y="47"/>
                  </a:cubicBezTo>
                  <a:cubicBezTo>
                    <a:pt x="163" y="45"/>
                    <a:pt x="165" y="45"/>
                    <a:pt x="162" y="44"/>
                  </a:cubicBezTo>
                  <a:cubicBezTo>
                    <a:pt x="159" y="42"/>
                    <a:pt x="158" y="44"/>
                    <a:pt x="158" y="42"/>
                  </a:cubicBezTo>
                  <a:cubicBezTo>
                    <a:pt x="157" y="40"/>
                    <a:pt x="160" y="41"/>
                    <a:pt x="157" y="40"/>
                  </a:cubicBezTo>
                  <a:cubicBezTo>
                    <a:pt x="154" y="40"/>
                    <a:pt x="155" y="40"/>
                    <a:pt x="153" y="39"/>
                  </a:cubicBezTo>
                  <a:cubicBezTo>
                    <a:pt x="151" y="38"/>
                    <a:pt x="149" y="41"/>
                    <a:pt x="148" y="39"/>
                  </a:cubicBezTo>
                  <a:cubicBezTo>
                    <a:pt x="147" y="37"/>
                    <a:pt x="143" y="41"/>
                    <a:pt x="147" y="37"/>
                  </a:cubicBezTo>
                  <a:cubicBezTo>
                    <a:pt x="151" y="34"/>
                    <a:pt x="149" y="32"/>
                    <a:pt x="152" y="33"/>
                  </a:cubicBezTo>
                  <a:cubicBezTo>
                    <a:pt x="155" y="34"/>
                    <a:pt x="154" y="36"/>
                    <a:pt x="155" y="35"/>
                  </a:cubicBezTo>
                  <a:cubicBezTo>
                    <a:pt x="157" y="33"/>
                    <a:pt x="160" y="32"/>
                    <a:pt x="157" y="30"/>
                  </a:cubicBezTo>
                  <a:cubicBezTo>
                    <a:pt x="154" y="28"/>
                    <a:pt x="156" y="29"/>
                    <a:pt x="153" y="28"/>
                  </a:cubicBezTo>
                  <a:cubicBezTo>
                    <a:pt x="150" y="26"/>
                    <a:pt x="147" y="33"/>
                    <a:pt x="146" y="32"/>
                  </a:cubicBezTo>
                  <a:cubicBezTo>
                    <a:pt x="145" y="31"/>
                    <a:pt x="144" y="30"/>
                    <a:pt x="143" y="31"/>
                  </a:cubicBezTo>
                  <a:cubicBezTo>
                    <a:pt x="142" y="31"/>
                    <a:pt x="142" y="34"/>
                    <a:pt x="142" y="36"/>
                  </a:cubicBezTo>
                  <a:cubicBezTo>
                    <a:pt x="142" y="38"/>
                    <a:pt x="143" y="38"/>
                    <a:pt x="140" y="37"/>
                  </a:cubicBezTo>
                  <a:cubicBezTo>
                    <a:pt x="137" y="35"/>
                    <a:pt x="144" y="36"/>
                    <a:pt x="137" y="33"/>
                  </a:cubicBezTo>
                  <a:cubicBezTo>
                    <a:pt x="130" y="31"/>
                    <a:pt x="128" y="31"/>
                    <a:pt x="127" y="32"/>
                  </a:cubicBezTo>
                  <a:cubicBezTo>
                    <a:pt x="126" y="33"/>
                    <a:pt x="125" y="33"/>
                    <a:pt x="124" y="34"/>
                  </a:cubicBezTo>
                  <a:cubicBezTo>
                    <a:pt x="123" y="35"/>
                    <a:pt x="126" y="36"/>
                    <a:pt x="123" y="35"/>
                  </a:cubicBezTo>
                  <a:cubicBezTo>
                    <a:pt x="120" y="33"/>
                    <a:pt x="118" y="35"/>
                    <a:pt x="118" y="35"/>
                  </a:cubicBezTo>
                  <a:cubicBezTo>
                    <a:pt x="118" y="35"/>
                    <a:pt x="117" y="35"/>
                    <a:pt x="116" y="36"/>
                  </a:cubicBezTo>
                  <a:cubicBezTo>
                    <a:pt x="114" y="37"/>
                    <a:pt x="112" y="38"/>
                    <a:pt x="111" y="37"/>
                  </a:cubicBezTo>
                  <a:cubicBezTo>
                    <a:pt x="109" y="37"/>
                    <a:pt x="106" y="38"/>
                    <a:pt x="109" y="34"/>
                  </a:cubicBezTo>
                  <a:cubicBezTo>
                    <a:pt x="111" y="31"/>
                    <a:pt x="109" y="33"/>
                    <a:pt x="113" y="31"/>
                  </a:cubicBezTo>
                  <a:cubicBezTo>
                    <a:pt x="117" y="30"/>
                    <a:pt x="123" y="29"/>
                    <a:pt x="118" y="28"/>
                  </a:cubicBezTo>
                  <a:cubicBezTo>
                    <a:pt x="113" y="27"/>
                    <a:pt x="121" y="27"/>
                    <a:pt x="114" y="24"/>
                  </a:cubicBezTo>
                  <a:cubicBezTo>
                    <a:pt x="107" y="21"/>
                    <a:pt x="107" y="25"/>
                    <a:pt x="107" y="21"/>
                  </a:cubicBezTo>
                  <a:cubicBezTo>
                    <a:pt x="108" y="16"/>
                    <a:pt x="107" y="16"/>
                    <a:pt x="106" y="16"/>
                  </a:cubicBezTo>
                  <a:cubicBezTo>
                    <a:pt x="104" y="16"/>
                    <a:pt x="100" y="17"/>
                    <a:pt x="98" y="18"/>
                  </a:cubicBezTo>
                  <a:cubicBezTo>
                    <a:pt x="97" y="18"/>
                    <a:pt x="99" y="19"/>
                    <a:pt x="96" y="17"/>
                  </a:cubicBezTo>
                  <a:cubicBezTo>
                    <a:pt x="92" y="15"/>
                    <a:pt x="91" y="18"/>
                    <a:pt x="92" y="15"/>
                  </a:cubicBezTo>
                  <a:cubicBezTo>
                    <a:pt x="94" y="13"/>
                    <a:pt x="94" y="12"/>
                    <a:pt x="96" y="11"/>
                  </a:cubicBezTo>
                  <a:cubicBezTo>
                    <a:pt x="98" y="9"/>
                    <a:pt x="97" y="3"/>
                    <a:pt x="102" y="5"/>
                  </a:cubicBezTo>
                  <a:cubicBezTo>
                    <a:pt x="106" y="8"/>
                    <a:pt x="105" y="7"/>
                    <a:pt x="108" y="7"/>
                  </a:cubicBezTo>
                  <a:cubicBezTo>
                    <a:pt x="112" y="7"/>
                    <a:pt x="114" y="7"/>
                    <a:pt x="114" y="6"/>
                  </a:cubicBezTo>
                  <a:cubicBezTo>
                    <a:pt x="114" y="5"/>
                    <a:pt x="109" y="3"/>
                    <a:pt x="109" y="3"/>
                  </a:cubicBezTo>
                  <a:cubicBezTo>
                    <a:pt x="109" y="3"/>
                    <a:pt x="108" y="4"/>
                    <a:pt x="109" y="3"/>
                  </a:cubicBezTo>
                  <a:cubicBezTo>
                    <a:pt x="109" y="2"/>
                    <a:pt x="110" y="1"/>
                    <a:pt x="110" y="1"/>
                  </a:cubicBezTo>
                  <a:cubicBezTo>
                    <a:pt x="109" y="0"/>
                    <a:pt x="109" y="0"/>
                    <a:pt x="109" y="0"/>
                  </a:cubicBezTo>
                  <a:cubicBezTo>
                    <a:pt x="109" y="0"/>
                    <a:pt x="96" y="0"/>
                    <a:pt x="9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51" name="Freeform 41"/>
          <p:cNvSpPr>
            <a:spLocks noEditPoints="1"/>
          </p:cNvSpPr>
          <p:nvPr/>
        </p:nvSpPr>
        <p:spPr bwMode="auto">
          <a:xfrm>
            <a:off x="7133800" y="2699847"/>
            <a:ext cx="321385" cy="292817"/>
          </a:xfrm>
          <a:custGeom>
            <a:avLst/>
            <a:gdLst>
              <a:gd name="T0" fmla="*/ 116 w 196"/>
              <a:gd name="T1" fmla="*/ 2 h 179"/>
              <a:gd name="T2" fmla="*/ 98 w 196"/>
              <a:gd name="T3" fmla="*/ 0 h 179"/>
              <a:gd name="T4" fmla="*/ 98 w 196"/>
              <a:gd name="T5" fmla="*/ 17 h 179"/>
              <a:gd name="T6" fmla="*/ 113 w 196"/>
              <a:gd name="T7" fmla="*/ 18 h 179"/>
              <a:gd name="T8" fmla="*/ 169 w 196"/>
              <a:gd name="T9" fmla="*/ 105 h 179"/>
              <a:gd name="T10" fmla="*/ 98 w 196"/>
              <a:gd name="T11" fmla="*/ 163 h 179"/>
              <a:gd name="T12" fmla="*/ 98 w 196"/>
              <a:gd name="T13" fmla="*/ 179 h 179"/>
              <a:gd name="T14" fmla="*/ 185 w 196"/>
              <a:gd name="T15" fmla="*/ 108 h 179"/>
              <a:gd name="T16" fmla="*/ 116 w 196"/>
              <a:gd name="T17" fmla="*/ 2 h 179"/>
              <a:gd name="T18" fmla="*/ 98 w 196"/>
              <a:gd name="T19" fmla="*/ 0 h 179"/>
              <a:gd name="T20" fmla="*/ 10 w 196"/>
              <a:gd name="T21" fmla="*/ 71 h 179"/>
              <a:gd name="T22" fmla="*/ 79 w 196"/>
              <a:gd name="T23" fmla="*/ 177 h 179"/>
              <a:gd name="T24" fmla="*/ 98 w 196"/>
              <a:gd name="T25" fmla="*/ 179 h 179"/>
              <a:gd name="T26" fmla="*/ 98 w 196"/>
              <a:gd name="T27" fmla="*/ 163 h 179"/>
              <a:gd name="T28" fmla="*/ 83 w 196"/>
              <a:gd name="T29" fmla="*/ 161 h 179"/>
              <a:gd name="T30" fmla="*/ 83 w 196"/>
              <a:gd name="T31" fmla="*/ 161 h 179"/>
              <a:gd name="T32" fmla="*/ 26 w 196"/>
              <a:gd name="T33" fmla="*/ 75 h 179"/>
              <a:gd name="T34" fmla="*/ 98 w 196"/>
              <a:gd name="T35" fmla="*/ 17 h 179"/>
              <a:gd name="T36" fmla="*/ 98 w 196"/>
              <a:gd name="T37"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6" h="179">
                <a:moveTo>
                  <a:pt x="116" y="2"/>
                </a:moveTo>
                <a:cubicBezTo>
                  <a:pt x="110" y="1"/>
                  <a:pt x="104" y="0"/>
                  <a:pt x="98" y="0"/>
                </a:cubicBezTo>
                <a:cubicBezTo>
                  <a:pt x="98" y="17"/>
                  <a:pt x="98" y="17"/>
                  <a:pt x="98" y="17"/>
                </a:cubicBezTo>
                <a:cubicBezTo>
                  <a:pt x="103" y="17"/>
                  <a:pt x="108" y="17"/>
                  <a:pt x="113" y="18"/>
                </a:cubicBezTo>
                <a:cubicBezTo>
                  <a:pt x="152" y="27"/>
                  <a:pt x="177" y="65"/>
                  <a:pt x="169" y="105"/>
                </a:cubicBezTo>
                <a:cubicBezTo>
                  <a:pt x="162" y="139"/>
                  <a:pt x="131" y="163"/>
                  <a:pt x="98" y="163"/>
                </a:cubicBezTo>
                <a:cubicBezTo>
                  <a:pt x="98" y="179"/>
                  <a:pt x="98" y="179"/>
                  <a:pt x="98" y="179"/>
                </a:cubicBezTo>
                <a:cubicBezTo>
                  <a:pt x="139" y="179"/>
                  <a:pt x="177" y="150"/>
                  <a:pt x="185" y="108"/>
                </a:cubicBezTo>
                <a:cubicBezTo>
                  <a:pt x="196" y="60"/>
                  <a:pt x="165" y="12"/>
                  <a:pt x="116" y="2"/>
                </a:cubicBezTo>
                <a:close/>
                <a:moveTo>
                  <a:pt x="98" y="0"/>
                </a:moveTo>
                <a:cubicBezTo>
                  <a:pt x="56" y="0"/>
                  <a:pt x="19" y="29"/>
                  <a:pt x="10" y="71"/>
                </a:cubicBezTo>
                <a:cubicBezTo>
                  <a:pt x="0" y="120"/>
                  <a:pt x="31" y="167"/>
                  <a:pt x="79" y="177"/>
                </a:cubicBezTo>
                <a:cubicBezTo>
                  <a:pt x="85" y="179"/>
                  <a:pt x="92" y="179"/>
                  <a:pt x="98" y="179"/>
                </a:cubicBezTo>
                <a:cubicBezTo>
                  <a:pt x="98" y="163"/>
                  <a:pt x="98" y="163"/>
                  <a:pt x="98" y="163"/>
                </a:cubicBezTo>
                <a:cubicBezTo>
                  <a:pt x="93" y="163"/>
                  <a:pt x="88" y="162"/>
                  <a:pt x="83" y="161"/>
                </a:cubicBezTo>
                <a:cubicBezTo>
                  <a:pt x="83" y="161"/>
                  <a:pt x="83" y="161"/>
                  <a:pt x="83" y="161"/>
                </a:cubicBezTo>
                <a:cubicBezTo>
                  <a:pt x="43" y="153"/>
                  <a:pt x="18" y="114"/>
                  <a:pt x="26" y="75"/>
                </a:cubicBezTo>
                <a:cubicBezTo>
                  <a:pt x="33" y="40"/>
                  <a:pt x="64" y="17"/>
                  <a:pt x="98" y="17"/>
                </a:cubicBezTo>
                <a:lnTo>
                  <a:pt x="98"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2" name="Freeform 42"/>
          <p:cNvSpPr/>
          <p:nvPr/>
        </p:nvSpPr>
        <p:spPr bwMode="auto">
          <a:xfrm>
            <a:off x="7217122" y="2970048"/>
            <a:ext cx="69038" cy="148790"/>
          </a:xfrm>
          <a:custGeom>
            <a:avLst/>
            <a:gdLst>
              <a:gd name="T0" fmla="*/ 33 w 58"/>
              <a:gd name="T1" fmla="*/ 125 h 125"/>
              <a:gd name="T2" fmla="*/ 0 w 58"/>
              <a:gd name="T3" fmla="*/ 118 h 125"/>
              <a:gd name="T4" fmla="*/ 25 w 58"/>
              <a:gd name="T5" fmla="*/ 0 h 125"/>
              <a:gd name="T6" fmla="*/ 58 w 58"/>
              <a:gd name="T7" fmla="*/ 7 h 125"/>
              <a:gd name="T8" fmla="*/ 33 w 58"/>
              <a:gd name="T9" fmla="*/ 125 h 125"/>
            </a:gdLst>
            <a:ahLst/>
            <a:cxnLst>
              <a:cxn ang="0">
                <a:pos x="T0" y="T1"/>
              </a:cxn>
              <a:cxn ang="0">
                <a:pos x="T2" y="T3"/>
              </a:cxn>
              <a:cxn ang="0">
                <a:pos x="T4" y="T5"/>
              </a:cxn>
              <a:cxn ang="0">
                <a:pos x="T6" y="T7"/>
              </a:cxn>
              <a:cxn ang="0">
                <a:pos x="T8" y="T9"/>
              </a:cxn>
            </a:cxnLst>
            <a:rect l="0" t="0" r="r" b="b"/>
            <a:pathLst>
              <a:path w="58" h="125">
                <a:moveTo>
                  <a:pt x="33" y="125"/>
                </a:moveTo>
                <a:lnTo>
                  <a:pt x="0" y="118"/>
                </a:lnTo>
                <a:lnTo>
                  <a:pt x="25" y="0"/>
                </a:lnTo>
                <a:lnTo>
                  <a:pt x="58" y="7"/>
                </a:lnTo>
                <a:lnTo>
                  <a:pt x="33" y="12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3" name="Freeform 43"/>
          <p:cNvSpPr/>
          <p:nvPr/>
        </p:nvSpPr>
        <p:spPr bwMode="auto">
          <a:xfrm>
            <a:off x="7188554" y="3015280"/>
            <a:ext cx="97606" cy="201164"/>
          </a:xfrm>
          <a:custGeom>
            <a:avLst/>
            <a:gdLst>
              <a:gd name="T0" fmla="*/ 40 w 60"/>
              <a:gd name="T1" fmla="*/ 106 h 123"/>
              <a:gd name="T2" fmla="*/ 18 w 60"/>
              <a:gd name="T3" fmla="*/ 121 h 123"/>
              <a:gd name="T4" fmla="*/ 3 w 60"/>
              <a:gd name="T5" fmla="*/ 98 h 123"/>
              <a:gd name="T6" fmla="*/ 20 w 60"/>
              <a:gd name="T7" fmla="*/ 17 h 123"/>
              <a:gd name="T8" fmla="*/ 42 w 60"/>
              <a:gd name="T9" fmla="*/ 2 h 123"/>
              <a:gd name="T10" fmla="*/ 57 w 60"/>
              <a:gd name="T11" fmla="*/ 25 h 123"/>
              <a:gd name="T12" fmla="*/ 40 w 60"/>
              <a:gd name="T13" fmla="*/ 106 h 123"/>
            </a:gdLst>
            <a:ahLst/>
            <a:cxnLst>
              <a:cxn ang="0">
                <a:pos x="T0" y="T1"/>
              </a:cxn>
              <a:cxn ang="0">
                <a:pos x="T2" y="T3"/>
              </a:cxn>
              <a:cxn ang="0">
                <a:pos x="T4" y="T5"/>
              </a:cxn>
              <a:cxn ang="0">
                <a:pos x="T6" y="T7"/>
              </a:cxn>
              <a:cxn ang="0">
                <a:pos x="T8" y="T9"/>
              </a:cxn>
              <a:cxn ang="0">
                <a:pos x="T10" y="T11"/>
              </a:cxn>
              <a:cxn ang="0">
                <a:pos x="T12" y="T13"/>
              </a:cxn>
            </a:cxnLst>
            <a:rect l="0" t="0" r="r" b="b"/>
            <a:pathLst>
              <a:path w="60" h="123">
                <a:moveTo>
                  <a:pt x="40" y="106"/>
                </a:moveTo>
                <a:cubicBezTo>
                  <a:pt x="38" y="116"/>
                  <a:pt x="28" y="123"/>
                  <a:pt x="18" y="121"/>
                </a:cubicBezTo>
                <a:cubicBezTo>
                  <a:pt x="7" y="118"/>
                  <a:pt x="0" y="108"/>
                  <a:pt x="3" y="98"/>
                </a:cubicBezTo>
                <a:cubicBezTo>
                  <a:pt x="20" y="17"/>
                  <a:pt x="20" y="17"/>
                  <a:pt x="20" y="17"/>
                </a:cubicBezTo>
                <a:cubicBezTo>
                  <a:pt x="22" y="6"/>
                  <a:pt x="32" y="0"/>
                  <a:pt x="42" y="2"/>
                </a:cubicBezTo>
                <a:cubicBezTo>
                  <a:pt x="53" y="4"/>
                  <a:pt x="60" y="14"/>
                  <a:pt x="57" y="25"/>
                </a:cubicBezTo>
                <a:lnTo>
                  <a:pt x="40" y="10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4" name="Freeform 45"/>
          <p:cNvSpPr>
            <a:spLocks noEditPoints="1"/>
          </p:cNvSpPr>
          <p:nvPr/>
        </p:nvSpPr>
        <p:spPr bwMode="auto">
          <a:xfrm>
            <a:off x="6180357" y="2756982"/>
            <a:ext cx="478507" cy="396375"/>
          </a:xfrm>
          <a:custGeom>
            <a:avLst/>
            <a:gdLst>
              <a:gd name="T0" fmla="*/ 199 w 293"/>
              <a:gd name="T1" fmla="*/ 192 h 242"/>
              <a:gd name="T2" fmla="*/ 219 w 293"/>
              <a:gd name="T3" fmla="*/ 205 h 242"/>
              <a:gd name="T4" fmla="*/ 219 w 293"/>
              <a:gd name="T5" fmla="*/ 214 h 242"/>
              <a:gd name="T6" fmla="*/ 199 w 293"/>
              <a:gd name="T7" fmla="*/ 214 h 242"/>
              <a:gd name="T8" fmla="*/ 219 w 293"/>
              <a:gd name="T9" fmla="*/ 242 h 242"/>
              <a:gd name="T10" fmla="*/ 242 w 293"/>
              <a:gd name="T11" fmla="*/ 216 h 242"/>
              <a:gd name="T12" fmla="*/ 199 w 293"/>
              <a:gd name="T13" fmla="*/ 170 h 242"/>
              <a:gd name="T14" fmla="*/ 293 w 293"/>
              <a:gd name="T15" fmla="*/ 147 h 242"/>
              <a:gd name="T16" fmla="*/ 269 w 293"/>
              <a:gd name="T17" fmla="*/ 0 h 242"/>
              <a:gd name="T18" fmla="*/ 199 w 293"/>
              <a:gd name="T19" fmla="*/ 16 h 242"/>
              <a:gd name="T20" fmla="*/ 275 w 293"/>
              <a:gd name="T21" fmla="*/ 35 h 242"/>
              <a:gd name="T22" fmla="*/ 256 w 293"/>
              <a:gd name="T23" fmla="*/ 154 h 242"/>
              <a:gd name="T24" fmla="*/ 199 w 293"/>
              <a:gd name="T25" fmla="*/ 170 h 242"/>
              <a:gd name="T26" fmla="*/ 175 w 293"/>
              <a:gd name="T27" fmla="*/ 192 h 242"/>
              <a:gd name="T28" fmla="*/ 199 w 293"/>
              <a:gd name="T29" fmla="*/ 170 h 242"/>
              <a:gd name="T30" fmla="*/ 146 w 293"/>
              <a:gd name="T31" fmla="*/ 154 h 242"/>
              <a:gd name="T32" fmla="*/ 199 w 293"/>
              <a:gd name="T33" fmla="*/ 242 h 242"/>
              <a:gd name="T34" fmla="*/ 179 w 293"/>
              <a:gd name="T35" fmla="*/ 214 h 242"/>
              <a:gd name="T36" fmla="*/ 179 w 293"/>
              <a:gd name="T37" fmla="*/ 205 h 242"/>
              <a:gd name="T38" fmla="*/ 199 w 293"/>
              <a:gd name="T39" fmla="*/ 192 h 242"/>
              <a:gd name="T40" fmla="*/ 146 w 293"/>
              <a:gd name="T41" fmla="*/ 0 h 242"/>
              <a:gd name="T42" fmla="*/ 199 w 293"/>
              <a:gd name="T43" fmla="*/ 16 h 242"/>
              <a:gd name="T44" fmla="*/ 146 w 293"/>
              <a:gd name="T45" fmla="*/ 0 h 242"/>
              <a:gd name="T46" fmla="*/ 0 w 293"/>
              <a:gd name="T47" fmla="*/ 24 h 242"/>
              <a:gd name="T48" fmla="*/ 23 w 293"/>
              <a:gd name="T49" fmla="*/ 170 h 242"/>
              <a:gd name="T50" fmla="*/ 117 w 293"/>
              <a:gd name="T51" fmla="*/ 192 h 242"/>
              <a:gd name="T52" fmla="*/ 52 w 293"/>
              <a:gd name="T53" fmla="*/ 216 h 242"/>
              <a:gd name="T54" fmla="*/ 75 w 293"/>
              <a:gd name="T55" fmla="*/ 242 h 242"/>
              <a:gd name="T56" fmla="*/ 146 w 293"/>
              <a:gd name="T57" fmla="*/ 154 h 242"/>
              <a:gd name="T58" fmla="*/ 37 w 293"/>
              <a:gd name="T59" fmla="*/ 154 h 242"/>
              <a:gd name="T60" fmla="*/ 17 w 293"/>
              <a:gd name="T61" fmla="*/ 35 h 242"/>
              <a:gd name="T62" fmla="*/ 146 w 293"/>
              <a:gd name="T63" fmla="*/ 1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3" h="242">
                <a:moveTo>
                  <a:pt x="219" y="192"/>
                </a:moveTo>
                <a:cubicBezTo>
                  <a:pt x="199" y="192"/>
                  <a:pt x="199" y="192"/>
                  <a:pt x="199" y="192"/>
                </a:cubicBezTo>
                <a:cubicBezTo>
                  <a:pt x="199" y="205"/>
                  <a:pt x="199" y="205"/>
                  <a:pt x="199" y="205"/>
                </a:cubicBezTo>
                <a:cubicBezTo>
                  <a:pt x="219" y="205"/>
                  <a:pt x="219" y="205"/>
                  <a:pt x="219" y="205"/>
                </a:cubicBezTo>
                <a:cubicBezTo>
                  <a:pt x="221" y="205"/>
                  <a:pt x="223" y="207"/>
                  <a:pt x="223" y="209"/>
                </a:cubicBezTo>
                <a:cubicBezTo>
                  <a:pt x="223" y="212"/>
                  <a:pt x="221" y="214"/>
                  <a:pt x="219" y="214"/>
                </a:cubicBezTo>
                <a:cubicBezTo>
                  <a:pt x="219" y="214"/>
                  <a:pt x="219" y="214"/>
                  <a:pt x="219" y="214"/>
                </a:cubicBezTo>
                <a:cubicBezTo>
                  <a:pt x="199" y="214"/>
                  <a:pt x="199" y="214"/>
                  <a:pt x="199" y="214"/>
                </a:cubicBezTo>
                <a:cubicBezTo>
                  <a:pt x="199" y="242"/>
                  <a:pt x="199" y="242"/>
                  <a:pt x="199" y="242"/>
                </a:cubicBezTo>
                <a:cubicBezTo>
                  <a:pt x="219" y="242"/>
                  <a:pt x="219" y="242"/>
                  <a:pt x="219" y="242"/>
                </a:cubicBezTo>
                <a:cubicBezTo>
                  <a:pt x="232" y="242"/>
                  <a:pt x="242" y="232"/>
                  <a:pt x="242" y="219"/>
                </a:cubicBezTo>
                <a:cubicBezTo>
                  <a:pt x="242" y="216"/>
                  <a:pt x="242" y="216"/>
                  <a:pt x="242" y="216"/>
                </a:cubicBezTo>
                <a:cubicBezTo>
                  <a:pt x="242" y="203"/>
                  <a:pt x="232" y="192"/>
                  <a:pt x="219" y="192"/>
                </a:cubicBezTo>
                <a:close/>
                <a:moveTo>
                  <a:pt x="199" y="170"/>
                </a:moveTo>
                <a:cubicBezTo>
                  <a:pt x="269" y="170"/>
                  <a:pt x="269" y="170"/>
                  <a:pt x="269" y="170"/>
                </a:cubicBezTo>
                <a:cubicBezTo>
                  <a:pt x="282" y="170"/>
                  <a:pt x="293" y="160"/>
                  <a:pt x="293" y="147"/>
                </a:cubicBezTo>
                <a:cubicBezTo>
                  <a:pt x="293" y="24"/>
                  <a:pt x="293" y="24"/>
                  <a:pt x="293" y="24"/>
                </a:cubicBezTo>
                <a:cubicBezTo>
                  <a:pt x="293" y="11"/>
                  <a:pt x="282" y="0"/>
                  <a:pt x="269" y="0"/>
                </a:cubicBezTo>
                <a:cubicBezTo>
                  <a:pt x="199" y="0"/>
                  <a:pt x="199" y="0"/>
                  <a:pt x="199" y="0"/>
                </a:cubicBezTo>
                <a:cubicBezTo>
                  <a:pt x="199" y="16"/>
                  <a:pt x="199" y="16"/>
                  <a:pt x="199" y="16"/>
                </a:cubicBezTo>
                <a:cubicBezTo>
                  <a:pt x="256" y="16"/>
                  <a:pt x="256" y="16"/>
                  <a:pt x="256" y="16"/>
                </a:cubicBezTo>
                <a:cubicBezTo>
                  <a:pt x="267" y="16"/>
                  <a:pt x="275" y="24"/>
                  <a:pt x="275" y="35"/>
                </a:cubicBezTo>
                <a:cubicBezTo>
                  <a:pt x="275" y="135"/>
                  <a:pt x="275" y="135"/>
                  <a:pt x="275" y="135"/>
                </a:cubicBezTo>
                <a:cubicBezTo>
                  <a:pt x="275" y="146"/>
                  <a:pt x="267" y="154"/>
                  <a:pt x="256" y="154"/>
                </a:cubicBezTo>
                <a:cubicBezTo>
                  <a:pt x="199" y="154"/>
                  <a:pt x="199" y="154"/>
                  <a:pt x="199" y="154"/>
                </a:cubicBezTo>
                <a:lnTo>
                  <a:pt x="199" y="170"/>
                </a:lnTo>
                <a:close/>
                <a:moveTo>
                  <a:pt x="199" y="192"/>
                </a:moveTo>
                <a:cubicBezTo>
                  <a:pt x="175" y="192"/>
                  <a:pt x="175" y="192"/>
                  <a:pt x="175" y="192"/>
                </a:cubicBezTo>
                <a:cubicBezTo>
                  <a:pt x="175" y="170"/>
                  <a:pt x="175" y="170"/>
                  <a:pt x="175" y="170"/>
                </a:cubicBezTo>
                <a:cubicBezTo>
                  <a:pt x="199" y="170"/>
                  <a:pt x="199" y="170"/>
                  <a:pt x="199" y="170"/>
                </a:cubicBezTo>
                <a:cubicBezTo>
                  <a:pt x="199" y="154"/>
                  <a:pt x="199" y="154"/>
                  <a:pt x="199" y="154"/>
                </a:cubicBezTo>
                <a:cubicBezTo>
                  <a:pt x="146" y="154"/>
                  <a:pt x="146" y="154"/>
                  <a:pt x="146" y="154"/>
                </a:cubicBezTo>
                <a:cubicBezTo>
                  <a:pt x="146" y="242"/>
                  <a:pt x="146" y="242"/>
                  <a:pt x="146" y="242"/>
                </a:cubicBezTo>
                <a:cubicBezTo>
                  <a:pt x="199" y="242"/>
                  <a:pt x="199" y="242"/>
                  <a:pt x="199" y="242"/>
                </a:cubicBezTo>
                <a:cubicBezTo>
                  <a:pt x="199" y="214"/>
                  <a:pt x="199" y="214"/>
                  <a:pt x="199" y="214"/>
                </a:cubicBezTo>
                <a:cubicBezTo>
                  <a:pt x="179" y="214"/>
                  <a:pt x="179" y="214"/>
                  <a:pt x="179" y="214"/>
                </a:cubicBezTo>
                <a:cubicBezTo>
                  <a:pt x="177" y="214"/>
                  <a:pt x="175" y="212"/>
                  <a:pt x="175" y="209"/>
                </a:cubicBezTo>
                <a:cubicBezTo>
                  <a:pt x="175" y="207"/>
                  <a:pt x="177" y="205"/>
                  <a:pt x="179" y="205"/>
                </a:cubicBezTo>
                <a:cubicBezTo>
                  <a:pt x="199" y="205"/>
                  <a:pt x="199" y="205"/>
                  <a:pt x="199" y="205"/>
                </a:cubicBezTo>
                <a:cubicBezTo>
                  <a:pt x="199" y="192"/>
                  <a:pt x="199" y="192"/>
                  <a:pt x="199" y="192"/>
                </a:cubicBezTo>
                <a:close/>
                <a:moveTo>
                  <a:pt x="199" y="0"/>
                </a:moveTo>
                <a:cubicBezTo>
                  <a:pt x="146" y="0"/>
                  <a:pt x="146" y="0"/>
                  <a:pt x="146" y="0"/>
                </a:cubicBezTo>
                <a:cubicBezTo>
                  <a:pt x="146" y="16"/>
                  <a:pt x="146" y="16"/>
                  <a:pt x="146" y="16"/>
                </a:cubicBezTo>
                <a:cubicBezTo>
                  <a:pt x="199" y="16"/>
                  <a:pt x="199" y="16"/>
                  <a:pt x="199" y="16"/>
                </a:cubicBezTo>
                <a:lnTo>
                  <a:pt x="199" y="0"/>
                </a:lnTo>
                <a:close/>
                <a:moveTo>
                  <a:pt x="146" y="0"/>
                </a:moveTo>
                <a:cubicBezTo>
                  <a:pt x="23" y="0"/>
                  <a:pt x="23" y="0"/>
                  <a:pt x="23" y="0"/>
                </a:cubicBezTo>
                <a:cubicBezTo>
                  <a:pt x="10" y="0"/>
                  <a:pt x="0" y="11"/>
                  <a:pt x="0" y="24"/>
                </a:cubicBezTo>
                <a:cubicBezTo>
                  <a:pt x="0" y="147"/>
                  <a:pt x="0" y="147"/>
                  <a:pt x="0" y="147"/>
                </a:cubicBezTo>
                <a:cubicBezTo>
                  <a:pt x="0" y="160"/>
                  <a:pt x="10" y="170"/>
                  <a:pt x="23" y="170"/>
                </a:cubicBezTo>
                <a:cubicBezTo>
                  <a:pt x="117" y="170"/>
                  <a:pt x="117" y="170"/>
                  <a:pt x="117" y="170"/>
                </a:cubicBezTo>
                <a:cubicBezTo>
                  <a:pt x="117" y="192"/>
                  <a:pt x="117" y="192"/>
                  <a:pt x="117" y="192"/>
                </a:cubicBezTo>
                <a:cubicBezTo>
                  <a:pt x="75" y="192"/>
                  <a:pt x="75" y="192"/>
                  <a:pt x="75" y="192"/>
                </a:cubicBezTo>
                <a:cubicBezTo>
                  <a:pt x="62" y="192"/>
                  <a:pt x="52" y="203"/>
                  <a:pt x="52" y="216"/>
                </a:cubicBezTo>
                <a:cubicBezTo>
                  <a:pt x="52" y="219"/>
                  <a:pt x="52" y="219"/>
                  <a:pt x="52" y="219"/>
                </a:cubicBezTo>
                <a:cubicBezTo>
                  <a:pt x="52" y="232"/>
                  <a:pt x="62" y="242"/>
                  <a:pt x="75" y="242"/>
                </a:cubicBezTo>
                <a:cubicBezTo>
                  <a:pt x="146" y="242"/>
                  <a:pt x="146" y="242"/>
                  <a:pt x="146" y="242"/>
                </a:cubicBezTo>
                <a:cubicBezTo>
                  <a:pt x="146" y="154"/>
                  <a:pt x="146" y="154"/>
                  <a:pt x="146" y="154"/>
                </a:cubicBezTo>
                <a:cubicBezTo>
                  <a:pt x="37" y="154"/>
                  <a:pt x="37" y="154"/>
                  <a:pt x="37" y="154"/>
                </a:cubicBezTo>
                <a:cubicBezTo>
                  <a:pt x="37" y="154"/>
                  <a:pt x="37" y="154"/>
                  <a:pt x="37" y="154"/>
                </a:cubicBezTo>
                <a:cubicBezTo>
                  <a:pt x="26" y="154"/>
                  <a:pt x="17" y="146"/>
                  <a:pt x="17" y="135"/>
                </a:cubicBezTo>
                <a:cubicBezTo>
                  <a:pt x="17" y="35"/>
                  <a:pt x="17" y="35"/>
                  <a:pt x="17" y="35"/>
                </a:cubicBezTo>
                <a:cubicBezTo>
                  <a:pt x="17" y="24"/>
                  <a:pt x="26" y="16"/>
                  <a:pt x="37" y="16"/>
                </a:cubicBezTo>
                <a:cubicBezTo>
                  <a:pt x="146" y="16"/>
                  <a:pt x="146" y="16"/>
                  <a:pt x="146" y="16"/>
                </a:cubicBezTo>
                <a:lnTo>
                  <a:pt x="146"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5" name="Freeform 46"/>
          <p:cNvSpPr>
            <a:spLocks noEditPoints="1"/>
          </p:cNvSpPr>
          <p:nvPr/>
        </p:nvSpPr>
        <p:spPr bwMode="auto">
          <a:xfrm>
            <a:off x="7026671" y="1967803"/>
            <a:ext cx="614203" cy="716570"/>
          </a:xfrm>
          <a:custGeom>
            <a:avLst/>
            <a:gdLst>
              <a:gd name="T0" fmla="*/ 376 w 376"/>
              <a:gd name="T1" fmla="*/ 43 h 438"/>
              <a:gd name="T2" fmla="*/ 324 w 376"/>
              <a:gd name="T3" fmla="*/ 32 h 438"/>
              <a:gd name="T4" fmla="*/ 334 w 376"/>
              <a:gd name="T5" fmla="*/ 54 h 438"/>
              <a:gd name="T6" fmla="*/ 324 w 376"/>
              <a:gd name="T7" fmla="*/ 59 h 438"/>
              <a:gd name="T8" fmla="*/ 272 w 376"/>
              <a:gd name="T9" fmla="*/ 63 h 438"/>
              <a:gd name="T10" fmla="*/ 304 w 376"/>
              <a:gd name="T11" fmla="*/ 98 h 438"/>
              <a:gd name="T12" fmla="*/ 256 w 376"/>
              <a:gd name="T13" fmla="*/ 81 h 438"/>
              <a:gd name="T14" fmla="*/ 271 w 376"/>
              <a:gd name="T15" fmla="*/ 103 h 438"/>
              <a:gd name="T16" fmla="*/ 241 w 376"/>
              <a:gd name="T17" fmla="*/ 100 h 438"/>
              <a:gd name="T18" fmla="*/ 256 w 376"/>
              <a:gd name="T19" fmla="*/ 122 h 438"/>
              <a:gd name="T20" fmla="*/ 226 w 376"/>
              <a:gd name="T21" fmla="*/ 119 h 438"/>
              <a:gd name="T22" fmla="*/ 240 w 376"/>
              <a:gd name="T23" fmla="*/ 140 h 438"/>
              <a:gd name="T24" fmla="*/ 210 w 376"/>
              <a:gd name="T25" fmla="*/ 138 h 438"/>
              <a:gd name="T26" fmla="*/ 242 w 376"/>
              <a:gd name="T27" fmla="*/ 173 h 438"/>
              <a:gd name="T28" fmla="*/ 195 w 376"/>
              <a:gd name="T29" fmla="*/ 156 h 438"/>
              <a:gd name="T30" fmla="*/ 210 w 376"/>
              <a:gd name="T31" fmla="*/ 178 h 438"/>
              <a:gd name="T32" fmla="*/ 180 w 376"/>
              <a:gd name="T33" fmla="*/ 175 h 438"/>
              <a:gd name="T34" fmla="*/ 194 w 376"/>
              <a:gd name="T35" fmla="*/ 197 h 438"/>
              <a:gd name="T36" fmla="*/ 164 w 376"/>
              <a:gd name="T37" fmla="*/ 194 h 438"/>
              <a:gd name="T38" fmla="*/ 179 w 376"/>
              <a:gd name="T39" fmla="*/ 215 h 438"/>
              <a:gd name="T40" fmla="*/ 149 w 376"/>
              <a:gd name="T41" fmla="*/ 213 h 438"/>
              <a:gd name="T42" fmla="*/ 181 w 376"/>
              <a:gd name="T43" fmla="*/ 248 h 438"/>
              <a:gd name="T44" fmla="*/ 134 w 376"/>
              <a:gd name="T45" fmla="*/ 232 h 438"/>
              <a:gd name="T46" fmla="*/ 148 w 376"/>
              <a:gd name="T47" fmla="*/ 253 h 438"/>
              <a:gd name="T48" fmla="*/ 118 w 376"/>
              <a:gd name="T49" fmla="*/ 250 h 438"/>
              <a:gd name="T50" fmla="*/ 133 w 376"/>
              <a:gd name="T51" fmla="*/ 272 h 438"/>
              <a:gd name="T52" fmla="*/ 103 w 376"/>
              <a:gd name="T53" fmla="*/ 269 h 438"/>
              <a:gd name="T54" fmla="*/ 117 w 376"/>
              <a:gd name="T55" fmla="*/ 290 h 438"/>
              <a:gd name="T56" fmla="*/ 88 w 376"/>
              <a:gd name="T57" fmla="*/ 288 h 438"/>
              <a:gd name="T58" fmla="*/ 119 w 376"/>
              <a:gd name="T59" fmla="*/ 323 h 438"/>
              <a:gd name="T60" fmla="*/ 72 w 376"/>
              <a:gd name="T61" fmla="*/ 307 h 438"/>
              <a:gd name="T62" fmla="*/ 87 w 376"/>
              <a:gd name="T63" fmla="*/ 328 h 438"/>
              <a:gd name="T64" fmla="*/ 57 w 376"/>
              <a:gd name="T65" fmla="*/ 325 h 438"/>
              <a:gd name="T66" fmla="*/ 71 w 376"/>
              <a:gd name="T67" fmla="*/ 347 h 438"/>
              <a:gd name="T68" fmla="*/ 42 w 376"/>
              <a:gd name="T69" fmla="*/ 344 h 438"/>
              <a:gd name="T70" fmla="*/ 56 w 376"/>
              <a:gd name="T71" fmla="*/ 366 h 438"/>
              <a:gd name="T72" fmla="*/ 26 w 376"/>
              <a:gd name="T73" fmla="*/ 363 h 438"/>
              <a:gd name="T74" fmla="*/ 58 w 376"/>
              <a:gd name="T75" fmla="*/ 398 h 438"/>
              <a:gd name="T76" fmla="*/ 0 w 376"/>
              <a:gd name="T77" fmla="*/ 395 h 438"/>
              <a:gd name="T78" fmla="*/ 324 w 376"/>
              <a:gd name="T79" fmla="*/ 106 h 438"/>
              <a:gd name="T80" fmla="*/ 316 w 376"/>
              <a:gd name="T81" fmla="*/ 56 h 438"/>
              <a:gd name="T82" fmla="*/ 324 w 376"/>
              <a:gd name="T83" fmla="*/ 32 h 438"/>
              <a:gd name="T84" fmla="*/ 323 w 376"/>
              <a:gd name="T85" fmla="*/ 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76" h="438">
                <a:moveTo>
                  <a:pt x="324" y="106"/>
                </a:moveTo>
                <a:cubicBezTo>
                  <a:pt x="376" y="43"/>
                  <a:pt x="376" y="43"/>
                  <a:pt x="376" y="43"/>
                </a:cubicBezTo>
                <a:cubicBezTo>
                  <a:pt x="324" y="1"/>
                  <a:pt x="324" y="1"/>
                  <a:pt x="324" y="1"/>
                </a:cubicBezTo>
                <a:cubicBezTo>
                  <a:pt x="324" y="32"/>
                  <a:pt x="324" y="32"/>
                  <a:pt x="324" y="32"/>
                </a:cubicBezTo>
                <a:cubicBezTo>
                  <a:pt x="327" y="32"/>
                  <a:pt x="330" y="33"/>
                  <a:pt x="332" y="35"/>
                </a:cubicBezTo>
                <a:cubicBezTo>
                  <a:pt x="338" y="40"/>
                  <a:pt x="339" y="49"/>
                  <a:pt x="334" y="54"/>
                </a:cubicBezTo>
                <a:cubicBezTo>
                  <a:pt x="334" y="54"/>
                  <a:pt x="334" y="54"/>
                  <a:pt x="334" y="54"/>
                </a:cubicBezTo>
                <a:cubicBezTo>
                  <a:pt x="332" y="57"/>
                  <a:pt x="328" y="59"/>
                  <a:pt x="324" y="59"/>
                </a:cubicBezTo>
                <a:lnTo>
                  <a:pt x="324" y="106"/>
                </a:lnTo>
                <a:close/>
                <a:moveTo>
                  <a:pt x="272" y="63"/>
                </a:moveTo>
                <a:cubicBezTo>
                  <a:pt x="308" y="92"/>
                  <a:pt x="308" y="92"/>
                  <a:pt x="308" y="92"/>
                </a:cubicBezTo>
                <a:cubicBezTo>
                  <a:pt x="304" y="98"/>
                  <a:pt x="304" y="98"/>
                  <a:pt x="304" y="98"/>
                </a:cubicBezTo>
                <a:cubicBezTo>
                  <a:pt x="267" y="68"/>
                  <a:pt x="267" y="68"/>
                  <a:pt x="267" y="68"/>
                </a:cubicBezTo>
                <a:cubicBezTo>
                  <a:pt x="256" y="81"/>
                  <a:pt x="256" y="81"/>
                  <a:pt x="256" y="81"/>
                </a:cubicBezTo>
                <a:cubicBezTo>
                  <a:pt x="276" y="97"/>
                  <a:pt x="276" y="97"/>
                  <a:pt x="276" y="97"/>
                </a:cubicBezTo>
                <a:cubicBezTo>
                  <a:pt x="271" y="103"/>
                  <a:pt x="271" y="103"/>
                  <a:pt x="271" y="103"/>
                </a:cubicBezTo>
                <a:cubicBezTo>
                  <a:pt x="252" y="87"/>
                  <a:pt x="252" y="87"/>
                  <a:pt x="252" y="87"/>
                </a:cubicBezTo>
                <a:cubicBezTo>
                  <a:pt x="241" y="100"/>
                  <a:pt x="241" y="100"/>
                  <a:pt x="241" y="100"/>
                </a:cubicBezTo>
                <a:cubicBezTo>
                  <a:pt x="260" y="116"/>
                  <a:pt x="260" y="116"/>
                  <a:pt x="260" y="116"/>
                </a:cubicBezTo>
                <a:cubicBezTo>
                  <a:pt x="256" y="122"/>
                  <a:pt x="256" y="122"/>
                  <a:pt x="256" y="122"/>
                </a:cubicBezTo>
                <a:cubicBezTo>
                  <a:pt x="236" y="106"/>
                  <a:pt x="236" y="106"/>
                  <a:pt x="236" y="106"/>
                </a:cubicBezTo>
                <a:cubicBezTo>
                  <a:pt x="226" y="119"/>
                  <a:pt x="226" y="119"/>
                  <a:pt x="226" y="119"/>
                </a:cubicBezTo>
                <a:cubicBezTo>
                  <a:pt x="245" y="135"/>
                  <a:pt x="245" y="135"/>
                  <a:pt x="245" y="135"/>
                </a:cubicBezTo>
                <a:cubicBezTo>
                  <a:pt x="240" y="140"/>
                  <a:pt x="240" y="140"/>
                  <a:pt x="240" y="140"/>
                </a:cubicBezTo>
                <a:cubicBezTo>
                  <a:pt x="221" y="125"/>
                  <a:pt x="221" y="125"/>
                  <a:pt x="221" y="125"/>
                </a:cubicBezTo>
                <a:cubicBezTo>
                  <a:pt x="210" y="138"/>
                  <a:pt x="210" y="138"/>
                  <a:pt x="210" y="138"/>
                </a:cubicBezTo>
                <a:cubicBezTo>
                  <a:pt x="247" y="167"/>
                  <a:pt x="247" y="167"/>
                  <a:pt x="247" y="167"/>
                </a:cubicBezTo>
                <a:cubicBezTo>
                  <a:pt x="242" y="173"/>
                  <a:pt x="242" y="173"/>
                  <a:pt x="242" y="173"/>
                </a:cubicBezTo>
                <a:cubicBezTo>
                  <a:pt x="206" y="143"/>
                  <a:pt x="206" y="143"/>
                  <a:pt x="206" y="143"/>
                </a:cubicBezTo>
                <a:cubicBezTo>
                  <a:pt x="195" y="156"/>
                  <a:pt x="195" y="156"/>
                  <a:pt x="195" y="156"/>
                </a:cubicBezTo>
                <a:cubicBezTo>
                  <a:pt x="214" y="172"/>
                  <a:pt x="214" y="172"/>
                  <a:pt x="214" y="172"/>
                </a:cubicBezTo>
                <a:cubicBezTo>
                  <a:pt x="210" y="178"/>
                  <a:pt x="210" y="178"/>
                  <a:pt x="210" y="178"/>
                </a:cubicBezTo>
                <a:cubicBezTo>
                  <a:pt x="190" y="162"/>
                  <a:pt x="190" y="162"/>
                  <a:pt x="190" y="162"/>
                </a:cubicBezTo>
                <a:cubicBezTo>
                  <a:pt x="180" y="175"/>
                  <a:pt x="180" y="175"/>
                  <a:pt x="180" y="175"/>
                </a:cubicBezTo>
                <a:cubicBezTo>
                  <a:pt x="199" y="191"/>
                  <a:pt x="199" y="191"/>
                  <a:pt x="199" y="191"/>
                </a:cubicBezTo>
                <a:cubicBezTo>
                  <a:pt x="194" y="197"/>
                  <a:pt x="194" y="197"/>
                  <a:pt x="194" y="197"/>
                </a:cubicBezTo>
                <a:cubicBezTo>
                  <a:pt x="175" y="181"/>
                  <a:pt x="175" y="181"/>
                  <a:pt x="175" y="181"/>
                </a:cubicBezTo>
                <a:cubicBezTo>
                  <a:pt x="164" y="194"/>
                  <a:pt x="164" y="194"/>
                  <a:pt x="164" y="194"/>
                </a:cubicBezTo>
                <a:cubicBezTo>
                  <a:pt x="184" y="210"/>
                  <a:pt x="184" y="210"/>
                  <a:pt x="184" y="210"/>
                </a:cubicBezTo>
                <a:cubicBezTo>
                  <a:pt x="179" y="215"/>
                  <a:pt x="179" y="215"/>
                  <a:pt x="179" y="215"/>
                </a:cubicBezTo>
                <a:cubicBezTo>
                  <a:pt x="160" y="200"/>
                  <a:pt x="160" y="200"/>
                  <a:pt x="160" y="200"/>
                </a:cubicBezTo>
                <a:cubicBezTo>
                  <a:pt x="149" y="213"/>
                  <a:pt x="149" y="213"/>
                  <a:pt x="149" y="213"/>
                </a:cubicBezTo>
                <a:cubicBezTo>
                  <a:pt x="185" y="243"/>
                  <a:pt x="185" y="243"/>
                  <a:pt x="185" y="243"/>
                </a:cubicBezTo>
                <a:cubicBezTo>
                  <a:pt x="181" y="248"/>
                  <a:pt x="181" y="248"/>
                  <a:pt x="181" y="248"/>
                </a:cubicBezTo>
                <a:cubicBezTo>
                  <a:pt x="144" y="218"/>
                  <a:pt x="144" y="218"/>
                  <a:pt x="144" y="218"/>
                </a:cubicBezTo>
                <a:cubicBezTo>
                  <a:pt x="134" y="232"/>
                  <a:pt x="134" y="232"/>
                  <a:pt x="134" y="232"/>
                </a:cubicBezTo>
                <a:cubicBezTo>
                  <a:pt x="153" y="247"/>
                  <a:pt x="153" y="247"/>
                  <a:pt x="153" y="247"/>
                </a:cubicBezTo>
                <a:cubicBezTo>
                  <a:pt x="148" y="253"/>
                  <a:pt x="148" y="253"/>
                  <a:pt x="148" y="253"/>
                </a:cubicBezTo>
                <a:cubicBezTo>
                  <a:pt x="129" y="237"/>
                  <a:pt x="129" y="237"/>
                  <a:pt x="129" y="237"/>
                </a:cubicBezTo>
                <a:cubicBezTo>
                  <a:pt x="118" y="250"/>
                  <a:pt x="118" y="250"/>
                  <a:pt x="118" y="250"/>
                </a:cubicBezTo>
                <a:cubicBezTo>
                  <a:pt x="137" y="266"/>
                  <a:pt x="137" y="266"/>
                  <a:pt x="137" y="266"/>
                </a:cubicBezTo>
                <a:cubicBezTo>
                  <a:pt x="133" y="272"/>
                  <a:pt x="133" y="272"/>
                  <a:pt x="133" y="272"/>
                </a:cubicBezTo>
                <a:cubicBezTo>
                  <a:pt x="114" y="256"/>
                  <a:pt x="114" y="256"/>
                  <a:pt x="114" y="256"/>
                </a:cubicBezTo>
                <a:cubicBezTo>
                  <a:pt x="103" y="269"/>
                  <a:pt x="103" y="269"/>
                  <a:pt x="103" y="269"/>
                </a:cubicBezTo>
                <a:cubicBezTo>
                  <a:pt x="122" y="285"/>
                  <a:pt x="122" y="285"/>
                  <a:pt x="122" y="285"/>
                </a:cubicBezTo>
                <a:cubicBezTo>
                  <a:pt x="117" y="290"/>
                  <a:pt x="117" y="290"/>
                  <a:pt x="117" y="290"/>
                </a:cubicBezTo>
                <a:cubicBezTo>
                  <a:pt x="98" y="275"/>
                  <a:pt x="98" y="275"/>
                  <a:pt x="98" y="275"/>
                </a:cubicBezTo>
                <a:cubicBezTo>
                  <a:pt x="88" y="288"/>
                  <a:pt x="88" y="288"/>
                  <a:pt x="88" y="288"/>
                </a:cubicBezTo>
                <a:cubicBezTo>
                  <a:pt x="124" y="318"/>
                  <a:pt x="124" y="318"/>
                  <a:pt x="124" y="318"/>
                </a:cubicBezTo>
                <a:cubicBezTo>
                  <a:pt x="119" y="323"/>
                  <a:pt x="119" y="323"/>
                  <a:pt x="119" y="323"/>
                </a:cubicBezTo>
                <a:cubicBezTo>
                  <a:pt x="83" y="294"/>
                  <a:pt x="83" y="294"/>
                  <a:pt x="83" y="294"/>
                </a:cubicBezTo>
                <a:cubicBezTo>
                  <a:pt x="72" y="307"/>
                  <a:pt x="72" y="307"/>
                  <a:pt x="72" y="307"/>
                </a:cubicBezTo>
                <a:cubicBezTo>
                  <a:pt x="91" y="322"/>
                  <a:pt x="91" y="322"/>
                  <a:pt x="91" y="322"/>
                </a:cubicBezTo>
                <a:cubicBezTo>
                  <a:pt x="87" y="328"/>
                  <a:pt x="87" y="328"/>
                  <a:pt x="87" y="328"/>
                </a:cubicBezTo>
                <a:cubicBezTo>
                  <a:pt x="68" y="312"/>
                  <a:pt x="68" y="312"/>
                  <a:pt x="68" y="312"/>
                </a:cubicBezTo>
                <a:cubicBezTo>
                  <a:pt x="57" y="325"/>
                  <a:pt x="57" y="325"/>
                  <a:pt x="57" y="325"/>
                </a:cubicBezTo>
                <a:cubicBezTo>
                  <a:pt x="76" y="341"/>
                  <a:pt x="76" y="341"/>
                  <a:pt x="76" y="341"/>
                </a:cubicBezTo>
                <a:cubicBezTo>
                  <a:pt x="71" y="347"/>
                  <a:pt x="71" y="347"/>
                  <a:pt x="71" y="347"/>
                </a:cubicBezTo>
                <a:cubicBezTo>
                  <a:pt x="52" y="331"/>
                  <a:pt x="52" y="331"/>
                  <a:pt x="52" y="331"/>
                </a:cubicBezTo>
                <a:cubicBezTo>
                  <a:pt x="42" y="344"/>
                  <a:pt x="42" y="344"/>
                  <a:pt x="42" y="344"/>
                </a:cubicBezTo>
                <a:cubicBezTo>
                  <a:pt x="61" y="360"/>
                  <a:pt x="61" y="360"/>
                  <a:pt x="61" y="360"/>
                </a:cubicBezTo>
                <a:cubicBezTo>
                  <a:pt x="56" y="366"/>
                  <a:pt x="56" y="366"/>
                  <a:pt x="56" y="366"/>
                </a:cubicBezTo>
                <a:cubicBezTo>
                  <a:pt x="37" y="350"/>
                  <a:pt x="37" y="350"/>
                  <a:pt x="37" y="350"/>
                </a:cubicBezTo>
                <a:cubicBezTo>
                  <a:pt x="26" y="363"/>
                  <a:pt x="26" y="363"/>
                  <a:pt x="26" y="363"/>
                </a:cubicBezTo>
                <a:cubicBezTo>
                  <a:pt x="63" y="393"/>
                  <a:pt x="63" y="393"/>
                  <a:pt x="63" y="393"/>
                </a:cubicBezTo>
                <a:cubicBezTo>
                  <a:pt x="58" y="398"/>
                  <a:pt x="58" y="398"/>
                  <a:pt x="58" y="398"/>
                </a:cubicBezTo>
                <a:cubicBezTo>
                  <a:pt x="22" y="369"/>
                  <a:pt x="22" y="369"/>
                  <a:pt x="22" y="369"/>
                </a:cubicBezTo>
                <a:cubicBezTo>
                  <a:pt x="0" y="395"/>
                  <a:pt x="0" y="395"/>
                  <a:pt x="0" y="395"/>
                </a:cubicBezTo>
                <a:cubicBezTo>
                  <a:pt x="53" y="438"/>
                  <a:pt x="53" y="438"/>
                  <a:pt x="53" y="438"/>
                </a:cubicBezTo>
                <a:cubicBezTo>
                  <a:pt x="324" y="106"/>
                  <a:pt x="324" y="106"/>
                  <a:pt x="324" y="106"/>
                </a:cubicBezTo>
                <a:cubicBezTo>
                  <a:pt x="324" y="59"/>
                  <a:pt x="324" y="59"/>
                  <a:pt x="324" y="59"/>
                </a:cubicBezTo>
                <a:cubicBezTo>
                  <a:pt x="321" y="59"/>
                  <a:pt x="318" y="58"/>
                  <a:pt x="316" y="56"/>
                </a:cubicBezTo>
                <a:cubicBezTo>
                  <a:pt x="310" y="51"/>
                  <a:pt x="309" y="43"/>
                  <a:pt x="314" y="37"/>
                </a:cubicBezTo>
                <a:cubicBezTo>
                  <a:pt x="316" y="34"/>
                  <a:pt x="320" y="32"/>
                  <a:pt x="324" y="32"/>
                </a:cubicBezTo>
                <a:cubicBezTo>
                  <a:pt x="324" y="1"/>
                  <a:pt x="324" y="1"/>
                  <a:pt x="324" y="1"/>
                </a:cubicBezTo>
                <a:cubicBezTo>
                  <a:pt x="323" y="0"/>
                  <a:pt x="323" y="0"/>
                  <a:pt x="323" y="0"/>
                </a:cubicBezTo>
                <a:lnTo>
                  <a:pt x="272" y="6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6" name="Freeform 47"/>
          <p:cNvSpPr>
            <a:spLocks noEditPoints="1"/>
          </p:cNvSpPr>
          <p:nvPr/>
        </p:nvSpPr>
        <p:spPr bwMode="auto">
          <a:xfrm>
            <a:off x="7492084" y="2177299"/>
            <a:ext cx="265441" cy="521358"/>
          </a:xfrm>
          <a:custGeom>
            <a:avLst/>
            <a:gdLst>
              <a:gd name="T0" fmla="*/ 121 w 162"/>
              <a:gd name="T1" fmla="*/ 144 h 319"/>
              <a:gd name="T2" fmla="*/ 128 w 162"/>
              <a:gd name="T3" fmla="*/ 138 h 319"/>
              <a:gd name="T4" fmla="*/ 150 w 162"/>
              <a:gd name="T5" fmla="*/ 80 h 319"/>
              <a:gd name="T6" fmla="*/ 147 w 162"/>
              <a:gd name="T7" fmla="*/ 69 h 319"/>
              <a:gd name="T8" fmla="*/ 156 w 162"/>
              <a:gd name="T9" fmla="*/ 46 h 319"/>
              <a:gd name="T10" fmla="*/ 137 w 162"/>
              <a:gd name="T11" fmla="*/ 3 h 319"/>
              <a:gd name="T12" fmla="*/ 121 w 162"/>
              <a:gd name="T13" fmla="*/ 1 h 319"/>
              <a:gd name="T14" fmla="*/ 121 w 162"/>
              <a:gd name="T15" fmla="*/ 58 h 319"/>
              <a:gd name="T16" fmla="*/ 126 w 162"/>
              <a:gd name="T17" fmla="*/ 61 h 319"/>
              <a:gd name="T18" fmla="*/ 121 w 162"/>
              <a:gd name="T19" fmla="*/ 59 h 319"/>
              <a:gd name="T20" fmla="*/ 121 w 162"/>
              <a:gd name="T21" fmla="*/ 85 h 319"/>
              <a:gd name="T22" fmla="*/ 125 w 162"/>
              <a:gd name="T23" fmla="*/ 75 h 319"/>
              <a:gd name="T24" fmla="*/ 123 w 162"/>
              <a:gd name="T25" fmla="*/ 66 h 319"/>
              <a:gd name="T26" fmla="*/ 139 w 162"/>
              <a:gd name="T27" fmla="*/ 72 h 319"/>
              <a:gd name="T28" fmla="*/ 144 w 162"/>
              <a:gd name="T29" fmla="*/ 83 h 319"/>
              <a:gd name="T30" fmla="*/ 125 w 162"/>
              <a:gd name="T31" fmla="*/ 132 h 319"/>
              <a:gd name="T32" fmla="*/ 121 w 162"/>
              <a:gd name="T33" fmla="*/ 136 h 319"/>
              <a:gd name="T34" fmla="*/ 121 w 162"/>
              <a:gd name="T35" fmla="*/ 144 h 319"/>
              <a:gd name="T36" fmla="*/ 66 w 162"/>
              <a:gd name="T37" fmla="*/ 284 h 319"/>
              <a:gd name="T38" fmla="*/ 121 w 162"/>
              <a:gd name="T39" fmla="*/ 144 h 319"/>
              <a:gd name="T40" fmla="*/ 121 w 162"/>
              <a:gd name="T41" fmla="*/ 144 h 319"/>
              <a:gd name="T42" fmla="*/ 121 w 162"/>
              <a:gd name="T43" fmla="*/ 136 h 319"/>
              <a:gd name="T44" fmla="*/ 114 w 162"/>
              <a:gd name="T45" fmla="*/ 137 h 319"/>
              <a:gd name="T46" fmla="*/ 98 w 162"/>
              <a:gd name="T47" fmla="*/ 130 h 319"/>
              <a:gd name="T48" fmla="*/ 98 w 162"/>
              <a:gd name="T49" fmla="*/ 130 h 319"/>
              <a:gd name="T50" fmla="*/ 106 w 162"/>
              <a:gd name="T51" fmla="*/ 125 h 319"/>
              <a:gd name="T52" fmla="*/ 121 w 162"/>
              <a:gd name="T53" fmla="*/ 85 h 319"/>
              <a:gd name="T54" fmla="*/ 121 w 162"/>
              <a:gd name="T55" fmla="*/ 59 h 319"/>
              <a:gd name="T56" fmla="*/ 85 w 162"/>
              <a:gd name="T57" fmla="*/ 45 h 319"/>
              <a:gd name="T58" fmla="*/ 74 w 162"/>
              <a:gd name="T59" fmla="*/ 51 h 319"/>
              <a:gd name="T60" fmla="*/ 52 w 162"/>
              <a:gd name="T61" fmla="*/ 108 h 319"/>
              <a:gd name="T62" fmla="*/ 54 w 162"/>
              <a:gd name="T63" fmla="*/ 118 h 319"/>
              <a:gd name="T64" fmla="*/ 35 w 162"/>
              <a:gd name="T65" fmla="*/ 168 h 319"/>
              <a:gd name="T66" fmla="*/ 35 w 162"/>
              <a:gd name="T67" fmla="*/ 256 h 319"/>
              <a:gd name="T68" fmla="*/ 39 w 162"/>
              <a:gd name="T69" fmla="*/ 257 h 319"/>
              <a:gd name="T70" fmla="*/ 45 w 162"/>
              <a:gd name="T71" fmla="*/ 268 h 319"/>
              <a:gd name="T72" fmla="*/ 58 w 162"/>
              <a:gd name="T73" fmla="*/ 264 h 319"/>
              <a:gd name="T74" fmla="*/ 64 w 162"/>
              <a:gd name="T75" fmla="*/ 278 h 319"/>
              <a:gd name="T76" fmla="*/ 63 w 162"/>
              <a:gd name="T77" fmla="*/ 281 h 319"/>
              <a:gd name="T78" fmla="*/ 35 w 162"/>
              <a:gd name="T79" fmla="*/ 300 h 319"/>
              <a:gd name="T80" fmla="*/ 35 w 162"/>
              <a:gd name="T81" fmla="*/ 306 h 319"/>
              <a:gd name="T82" fmla="*/ 66 w 162"/>
              <a:gd name="T83" fmla="*/ 284 h 319"/>
              <a:gd name="T84" fmla="*/ 121 w 162"/>
              <a:gd name="T85" fmla="*/ 1 h 319"/>
              <a:gd name="T86" fmla="*/ 121 w 162"/>
              <a:gd name="T87" fmla="*/ 58 h 319"/>
              <a:gd name="T88" fmla="*/ 88 w 162"/>
              <a:gd name="T89" fmla="*/ 36 h 319"/>
              <a:gd name="T90" fmla="*/ 94 w 162"/>
              <a:gd name="T91" fmla="*/ 22 h 319"/>
              <a:gd name="T92" fmla="*/ 121 w 162"/>
              <a:gd name="T93" fmla="*/ 1 h 319"/>
              <a:gd name="T94" fmla="*/ 35 w 162"/>
              <a:gd name="T95" fmla="*/ 168 h 319"/>
              <a:gd name="T96" fmla="*/ 0 w 162"/>
              <a:gd name="T97" fmla="*/ 258 h 319"/>
              <a:gd name="T98" fmla="*/ 15 w 162"/>
              <a:gd name="T99" fmla="*/ 319 h 319"/>
              <a:gd name="T100" fmla="*/ 35 w 162"/>
              <a:gd name="T101" fmla="*/ 306 h 319"/>
              <a:gd name="T102" fmla="*/ 35 w 162"/>
              <a:gd name="T103" fmla="*/ 300 h 319"/>
              <a:gd name="T104" fmla="*/ 33 w 162"/>
              <a:gd name="T105" fmla="*/ 301 h 319"/>
              <a:gd name="T106" fmla="*/ 13 w 162"/>
              <a:gd name="T107" fmla="*/ 294 h 319"/>
              <a:gd name="T108" fmla="*/ 5 w 162"/>
              <a:gd name="T109" fmla="*/ 259 h 319"/>
              <a:gd name="T110" fmla="*/ 5 w 162"/>
              <a:gd name="T111" fmla="*/ 259 h 319"/>
              <a:gd name="T112" fmla="*/ 6 w 162"/>
              <a:gd name="T113" fmla="*/ 256 h 319"/>
              <a:gd name="T114" fmla="*/ 19 w 162"/>
              <a:gd name="T115" fmla="*/ 250 h 319"/>
              <a:gd name="T116" fmla="*/ 26 w 162"/>
              <a:gd name="T117" fmla="*/ 261 h 319"/>
              <a:gd name="T118" fmla="*/ 35 w 162"/>
              <a:gd name="T119" fmla="*/ 256 h 319"/>
              <a:gd name="T120" fmla="*/ 35 w 162"/>
              <a:gd name="T121" fmla="*/ 16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2" h="319">
                <a:moveTo>
                  <a:pt x="121" y="144"/>
                </a:moveTo>
                <a:cubicBezTo>
                  <a:pt x="124" y="143"/>
                  <a:pt x="127" y="141"/>
                  <a:pt x="128" y="138"/>
                </a:cubicBezTo>
                <a:cubicBezTo>
                  <a:pt x="150" y="80"/>
                  <a:pt x="150" y="80"/>
                  <a:pt x="150" y="80"/>
                </a:cubicBezTo>
                <a:cubicBezTo>
                  <a:pt x="152" y="76"/>
                  <a:pt x="150" y="71"/>
                  <a:pt x="147" y="69"/>
                </a:cubicBezTo>
                <a:cubicBezTo>
                  <a:pt x="156" y="46"/>
                  <a:pt x="156" y="46"/>
                  <a:pt x="156" y="46"/>
                </a:cubicBezTo>
                <a:cubicBezTo>
                  <a:pt x="162" y="29"/>
                  <a:pt x="154" y="9"/>
                  <a:pt x="137" y="3"/>
                </a:cubicBezTo>
                <a:cubicBezTo>
                  <a:pt x="132" y="1"/>
                  <a:pt x="126" y="0"/>
                  <a:pt x="121" y="1"/>
                </a:cubicBezTo>
                <a:cubicBezTo>
                  <a:pt x="121" y="58"/>
                  <a:pt x="121" y="58"/>
                  <a:pt x="121" y="58"/>
                </a:cubicBezTo>
                <a:cubicBezTo>
                  <a:pt x="126" y="61"/>
                  <a:pt x="126" y="61"/>
                  <a:pt x="126" y="61"/>
                </a:cubicBezTo>
                <a:cubicBezTo>
                  <a:pt x="121" y="59"/>
                  <a:pt x="121" y="59"/>
                  <a:pt x="121" y="59"/>
                </a:cubicBezTo>
                <a:cubicBezTo>
                  <a:pt x="121" y="85"/>
                  <a:pt x="121" y="85"/>
                  <a:pt x="121" y="85"/>
                </a:cubicBezTo>
                <a:cubicBezTo>
                  <a:pt x="125" y="75"/>
                  <a:pt x="125" y="75"/>
                  <a:pt x="125" y="75"/>
                </a:cubicBezTo>
                <a:cubicBezTo>
                  <a:pt x="126" y="72"/>
                  <a:pt x="126" y="68"/>
                  <a:pt x="123" y="66"/>
                </a:cubicBezTo>
                <a:cubicBezTo>
                  <a:pt x="139" y="72"/>
                  <a:pt x="139" y="72"/>
                  <a:pt x="139" y="72"/>
                </a:cubicBezTo>
                <a:cubicBezTo>
                  <a:pt x="143" y="73"/>
                  <a:pt x="146" y="78"/>
                  <a:pt x="144" y="83"/>
                </a:cubicBezTo>
                <a:cubicBezTo>
                  <a:pt x="125" y="132"/>
                  <a:pt x="125" y="132"/>
                  <a:pt x="125" y="132"/>
                </a:cubicBezTo>
                <a:cubicBezTo>
                  <a:pt x="124" y="134"/>
                  <a:pt x="123" y="135"/>
                  <a:pt x="121" y="136"/>
                </a:cubicBezTo>
                <a:lnTo>
                  <a:pt x="121" y="144"/>
                </a:lnTo>
                <a:close/>
                <a:moveTo>
                  <a:pt x="66" y="284"/>
                </a:moveTo>
                <a:cubicBezTo>
                  <a:pt x="121" y="144"/>
                  <a:pt x="121" y="144"/>
                  <a:pt x="121" y="144"/>
                </a:cubicBezTo>
                <a:cubicBezTo>
                  <a:pt x="121" y="144"/>
                  <a:pt x="121" y="144"/>
                  <a:pt x="121" y="144"/>
                </a:cubicBezTo>
                <a:cubicBezTo>
                  <a:pt x="121" y="136"/>
                  <a:pt x="121" y="136"/>
                  <a:pt x="121" y="136"/>
                </a:cubicBezTo>
                <a:cubicBezTo>
                  <a:pt x="119" y="137"/>
                  <a:pt x="117" y="137"/>
                  <a:pt x="114" y="137"/>
                </a:cubicBezTo>
                <a:cubicBezTo>
                  <a:pt x="98" y="130"/>
                  <a:pt x="98" y="130"/>
                  <a:pt x="98" y="130"/>
                </a:cubicBezTo>
                <a:cubicBezTo>
                  <a:pt x="98" y="130"/>
                  <a:pt x="98" y="130"/>
                  <a:pt x="98" y="130"/>
                </a:cubicBezTo>
                <a:cubicBezTo>
                  <a:pt x="102" y="130"/>
                  <a:pt x="105" y="128"/>
                  <a:pt x="106" y="125"/>
                </a:cubicBezTo>
                <a:cubicBezTo>
                  <a:pt x="121" y="85"/>
                  <a:pt x="121" y="85"/>
                  <a:pt x="121" y="85"/>
                </a:cubicBezTo>
                <a:cubicBezTo>
                  <a:pt x="121" y="59"/>
                  <a:pt x="121" y="59"/>
                  <a:pt x="121" y="59"/>
                </a:cubicBezTo>
                <a:cubicBezTo>
                  <a:pt x="85" y="45"/>
                  <a:pt x="85" y="45"/>
                  <a:pt x="85" y="45"/>
                </a:cubicBezTo>
                <a:cubicBezTo>
                  <a:pt x="80" y="44"/>
                  <a:pt x="76" y="47"/>
                  <a:pt x="74" y="51"/>
                </a:cubicBezTo>
                <a:cubicBezTo>
                  <a:pt x="52" y="108"/>
                  <a:pt x="52" y="108"/>
                  <a:pt x="52" y="108"/>
                </a:cubicBezTo>
                <a:cubicBezTo>
                  <a:pt x="51" y="112"/>
                  <a:pt x="52" y="115"/>
                  <a:pt x="54" y="118"/>
                </a:cubicBezTo>
                <a:cubicBezTo>
                  <a:pt x="35" y="168"/>
                  <a:pt x="35" y="168"/>
                  <a:pt x="35" y="168"/>
                </a:cubicBezTo>
                <a:cubicBezTo>
                  <a:pt x="35" y="256"/>
                  <a:pt x="35" y="256"/>
                  <a:pt x="35" y="256"/>
                </a:cubicBezTo>
                <a:cubicBezTo>
                  <a:pt x="36" y="256"/>
                  <a:pt x="37" y="257"/>
                  <a:pt x="39" y="257"/>
                </a:cubicBezTo>
                <a:cubicBezTo>
                  <a:pt x="43" y="259"/>
                  <a:pt x="46" y="264"/>
                  <a:pt x="45" y="268"/>
                </a:cubicBezTo>
                <a:cubicBezTo>
                  <a:pt x="48" y="264"/>
                  <a:pt x="53" y="263"/>
                  <a:pt x="58" y="264"/>
                </a:cubicBezTo>
                <a:cubicBezTo>
                  <a:pt x="63" y="267"/>
                  <a:pt x="66" y="273"/>
                  <a:pt x="64" y="278"/>
                </a:cubicBezTo>
                <a:cubicBezTo>
                  <a:pt x="63" y="281"/>
                  <a:pt x="63" y="281"/>
                  <a:pt x="63" y="281"/>
                </a:cubicBezTo>
                <a:cubicBezTo>
                  <a:pt x="35" y="300"/>
                  <a:pt x="35" y="300"/>
                  <a:pt x="35" y="300"/>
                </a:cubicBezTo>
                <a:cubicBezTo>
                  <a:pt x="35" y="306"/>
                  <a:pt x="35" y="306"/>
                  <a:pt x="35" y="306"/>
                </a:cubicBezTo>
                <a:cubicBezTo>
                  <a:pt x="66" y="284"/>
                  <a:pt x="66" y="284"/>
                  <a:pt x="66" y="284"/>
                </a:cubicBezTo>
                <a:close/>
                <a:moveTo>
                  <a:pt x="121" y="1"/>
                </a:moveTo>
                <a:cubicBezTo>
                  <a:pt x="121" y="58"/>
                  <a:pt x="121" y="58"/>
                  <a:pt x="121" y="58"/>
                </a:cubicBezTo>
                <a:cubicBezTo>
                  <a:pt x="88" y="36"/>
                  <a:pt x="88" y="36"/>
                  <a:pt x="88" y="36"/>
                </a:cubicBezTo>
                <a:cubicBezTo>
                  <a:pt x="94" y="22"/>
                  <a:pt x="94" y="22"/>
                  <a:pt x="94" y="22"/>
                </a:cubicBezTo>
                <a:cubicBezTo>
                  <a:pt x="98" y="10"/>
                  <a:pt x="109" y="2"/>
                  <a:pt x="121" y="1"/>
                </a:cubicBezTo>
                <a:close/>
                <a:moveTo>
                  <a:pt x="35" y="168"/>
                </a:moveTo>
                <a:cubicBezTo>
                  <a:pt x="0" y="258"/>
                  <a:pt x="0" y="258"/>
                  <a:pt x="0" y="258"/>
                </a:cubicBezTo>
                <a:cubicBezTo>
                  <a:pt x="15" y="319"/>
                  <a:pt x="15" y="319"/>
                  <a:pt x="15" y="319"/>
                </a:cubicBezTo>
                <a:cubicBezTo>
                  <a:pt x="35" y="306"/>
                  <a:pt x="35" y="306"/>
                  <a:pt x="35" y="306"/>
                </a:cubicBezTo>
                <a:cubicBezTo>
                  <a:pt x="35" y="300"/>
                  <a:pt x="35" y="300"/>
                  <a:pt x="35" y="300"/>
                </a:cubicBezTo>
                <a:cubicBezTo>
                  <a:pt x="33" y="301"/>
                  <a:pt x="33" y="301"/>
                  <a:pt x="33" y="301"/>
                </a:cubicBezTo>
                <a:cubicBezTo>
                  <a:pt x="13" y="294"/>
                  <a:pt x="13" y="294"/>
                  <a:pt x="13" y="294"/>
                </a:cubicBezTo>
                <a:cubicBezTo>
                  <a:pt x="5" y="259"/>
                  <a:pt x="5" y="259"/>
                  <a:pt x="5" y="259"/>
                </a:cubicBezTo>
                <a:cubicBezTo>
                  <a:pt x="5" y="259"/>
                  <a:pt x="5" y="259"/>
                  <a:pt x="5" y="259"/>
                </a:cubicBezTo>
                <a:cubicBezTo>
                  <a:pt x="6" y="256"/>
                  <a:pt x="6" y="256"/>
                  <a:pt x="6" y="256"/>
                </a:cubicBezTo>
                <a:cubicBezTo>
                  <a:pt x="8" y="250"/>
                  <a:pt x="14" y="248"/>
                  <a:pt x="19" y="250"/>
                </a:cubicBezTo>
                <a:cubicBezTo>
                  <a:pt x="24" y="251"/>
                  <a:pt x="27" y="256"/>
                  <a:pt x="26" y="261"/>
                </a:cubicBezTo>
                <a:cubicBezTo>
                  <a:pt x="28" y="258"/>
                  <a:pt x="31" y="256"/>
                  <a:pt x="35" y="256"/>
                </a:cubicBezTo>
                <a:lnTo>
                  <a:pt x="35" y="16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7" name="Freeform 48"/>
          <p:cNvSpPr>
            <a:spLocks noEditPoints="1"/>
          </p:cNvSpPr>
          <p:nvPr/>
        </p:nvSpPr>
        <p:spPr bwMode="auto">
          <a:xfrm>
            <a:off x="6566019" y="2243957"/>
            <a:ext cx="434465" cy="434465"/>
          </a:xfrm>
          <a:custGeom>
            <a:avLst/>
            <a:gdLst>
              <a:gd name="T0" fmla="*/ 133 w 266"/>
              <a:gd name="T1" fmla="*/ 0 h 266"/>
              <a:gd name="T2" fmla="*/ 133 w 266"/>
              <a:gd name="T3" fmla="*/ 0 h 266"/>
              <a:gd name="T4" fmla="*/ 133 w 266"/>
              <a:gd name="T5" fmla="*/ 35 h 266"/>
              <a:gd name="T6" fmla="*/ 150 w 266"/>
              <a:gd name="T7" fmla="*/ 24 h 266"/>
              <a:gd name="T8" fmla="*/ 242 w 266"/>
              <a:gd name="T9" fmla="*/ 117 h 266"/>
              <a:gd name="T10" fmla="*/ 231 w 266"/>
              <a:gd name="T11" fmla="*/ 133 h 266"/>
              <a:gd name="T12" fmla="*/ 242 w 266"/>
              <a:gd name="T13" fmla="*/ 149 h 266"/>
              <a:gd name="T14" fmla="*/ 150 w 266"/>
              <a:gd name="T15" fmla="*/ 242 h 266"/>
              <a:gd name="T16" fmla="*/ 150 w 266"/>
              <a:gd name="T17" fmla="*/ 242 h 266"/>
              <a:gd name="T18" fmla="*/ 133 w 266"/>
              <a:gd name="T19" fmla="*/ 231 h 266"/>
              <a:gd name="T20" fmla="*/ 133 w 266"/>
              <a:gd name="T21" fmla="*/ 266 h 266"/>
              <a:gd name="T22" fmla="*/ 133 w 266"/>
              <a:gd name="T23" fmla="*/ 266 h 266"/>
              <a:gd name="T24" fmla="*/ 266 w 266"/>
              <a:gd name="T25" fmla="*/ 133 h 266"/>
              <a:gd name="T26" fmla="*/ 133 w 266"/>
              <a:gd name="T27" fmla="*/ 0 h 266"/>
              <a:gd name="T28" fmla="*/ 133 w 266"/>
              <a:gd name="T29" fmla="*/ 0 h 266"/>
              <a:gd name="T30" fmla="*/ 133 w 266"/>
              <a:gd name="T31" fmla="*/ 0 h 266"/>
              <a:gd name="T32" fmla="*/ 0 w 266"/>
              <a:gd name="T33" fmla="*/ 133 h 266"/>
              <a:gd name="T34" fmla="*/ 133 w 266"/>
              <a:gd name="T35" fmla="*/ 266 h 266"/>
              <a:gd name="T36" fmla="*/ 133 w 266"/>
              <a:gd name="T37" fmla="*/ 266 h 266"/>
              <a:gd name="T38" fmla="*/ 133 w 266"/>
              <a:gd name="T39" fmla="*/ 231 h 266"/>
              <a:gd name="T40" fmla="*/ 133 w 266"/>
              <a:gd name="T41" fmla="*/ 231 h 266"/>
              <a:gd name="T42" fmla="*/ 117 w 266"/>
              <a:gd name="T43" fmla="*/ 242 h 266"/>
              <a:gd name="T44" fmla="*/ 24 w 266"/>
              <a:gd name="T45" fmla="*/ 149 h 266"/>
              <a:gd name="T46" fmla="*/ 35 w 266"/>
              <a:gd name="T47" fmla="*/ 133 h 266"/>
              <a:gd name="T48" fmla="*/ 24 w 266"/>
              <a:gd name="T49" fmla="*/ 117 h 266"/>
              <a:gd name="T50" fmla="*/ 117 w 266"/>
              <a:gd name="T51" fmla="*/ 24 h 266"/>
              <a:gd name="T52" fmla="*/ 133 w 266"/>
              <a:gd name="T53" fmla="*/ 35 h 266"/>
              <a:gd name="T54" fmla="*/ 133 w 266"/>
              <a:gd name="T55" fmla="*/ 35 h 266"/>
              <a:gd name="T56" fmla="*/ 133 w 266"/>
              <a:gd name="T5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6" h="266">
                <a:moveTo>
                  <a:pt x="133" y="0"/>
                </a:moveTo>
                <a:cubicBezTo>
                  <a:pt x="133" y="0"/>
                  <a:pt x="133" y="0"/>
                  <a:pt x="133" y="0"/>
                </a:cubicBezTo>
                <a:cubicBezTo>
                  <a:pt x="133" y="35"/>
                  <a:pt x="133" y="35"/>
                  <a:pt x="133" y="35"/>
                </a:cubicBezTo>
                <a:cubicBezTo>
                  <a:pt x="141" y="35"/>
                  <a:pt x="147" y="30"/>
                  <a:pt x="150" y="24"/>
                </a:cubicBezTo>
                <a:cubicBezTo>
                  <a:pt x="197" y="31"/>
                  <a:pt x="235" y="69"/>
                  <a:pt x="242" y="117"/>
                </a:cubicBezTo>
                <a:cubicBezTo>
                  <a:pt x="236" y="119"/>
                  <a:pt x="231" y="125"/>
                  <a:pt x="231" y="133"/>
                </a:cubicBezTo>
                <a:cubicBezTo>
                  <a:pt x="231" y="140"/>
                  <a:pt x="236" y="147"/>
                  <a:pt x="242" y="149"/>
                </a:cubicBezTo>
                <a:cubicBezTo>
                  <a:pt x="235" y="197"/>
                  <a:pt x="197" y="235"/>
                  <a:pt x="150" y="242"/>
                </a:cubicBezTo>
                <a:cubicBezTo>
                  <a:pt x="150" y="242"/>
                  <a:pt x="150" y="242"/>
                  <a:pt x="150" y="242"/>
                </a:cubicBezTo>
                <a:cubicBezTo>
                  <a:pt x="147" y="236"/>
                  <a:pt x="141" y="231"/>
                  <a:pt x="133" y="231"/>
                </a:cubicBezTo>
                <a:cubicBezTo>
                  <a:pt x="133" y="266"/>
                  <a:pt x="133" y="266"/>
                  <a:pt x="133" y="266"/>
                </a:cubicBezTo>
                <a:cubicBezTo>
                  <a:pt x="133" y="266"/>
                  <a:pt x="133" y="266"/>
                  <a:pt x="133" y="266"/>
                </a:cubicBezTo>
                <a:cubicBezTo>
                  <a:pt x="207" y="266"/>
                  <a:pt x="266" y="206"/>
                  <a:pt x="266" y="133"/>
                </a:cubicBezTo>
                <a:cubicBezTo>
                  <a:pt x="266" y="59"/>
                  <a:pt x="207" y="0"/>
                  <a:pt x="133" y="0"/>
                </a:cubicBezTo>
                <a:close/>
                <a:moveTo>
                  <a:pt x="133" y="0"/>
                </a:moveTo>
                <a:cubicBezTo>
                  <a:pt x="133" y="0"/>
                  <a:pt x="133" y="0"/>
                  <a:pt x="133" y="0"/>
                </a:cubicBezTo>
                <a:cubicBezTo>
                  <a:pt x="60" y="0"/>
                  <a:pt x="0" y="59"/>
                  <a:pt x="0" y="133"/>
                </a:cubicBezTo>
                <a:cubicBezTo>
                  <a:pt x="0" y="206"/>
                  <a:pt x="60" y="266"/>
                  <a:pt x="133" y="266"/>
                </a:cubicBezTo>
                <a:cubicBezTo>
                  <a:pt x="133" y="266"/>
                  <a:pt x="133" y="266"/>
                  <a:pt x="133" y="266"/>
                </a:cubicBezTo>
                <a:cubicBezTo>
                  <a:pt x="133" y="231"/>
                  <a:pt x="133" y="231"/>
                  <a:pt x="133" y="231"/>
                </a:cubicBezTo>
                <a:cubicBezTo>
                  <a:pt x="133" y="231"/>
                  <a:pt x="133" y="231"/>
                  <a:pt x="133" y="231"/>
                </a:cubicBezTo>
                <a:cubicBezTo>
                  <a:pt x="126" y="231"/>
                  <a:pt x="120" y="236"/>
                  <a:pt x="117" y="242"/>
                </a:cubicBezTo>
                <a:cubicBezTo>
                  <a:pt x="69" y="235"/>
                  <a:pt x="31" y="197"/>
                  <a:pt x="24" y="149"/>
                </a:cubicBezTo>
                <a:cubicBezTo>
                  <a:pt x="31" y="147"/>
                  <a:pt x="35" y="140"/>
                  <a:pt x="35" y="133"/>
                </a:cubicBezTo>
                <a:cubicBezTo>
                  <a:pt x="35" y="125"/>
                  <a:pt x="31" y="119"/>
                  <a:pt x="24" y="117"/>
                </a:cubicBezTo>
                <a:cubicBezTo>
                  <a:pt x="31" y="69"/>
                  <a:pt x="69" y="31"/>
                  <a:pt x="117" y="24"/>
                </a:cubicBezTo>
                <a:cubicBezTo>
                  <a:pt x="120" y="30"/>
                  <a:pt x="126" y="35"/>
                  <a:pt x="133" y="35"/>
                </a:cubicBezTo>
                <a:cubicBezTo>
                  <a:pt x="133" y="35"/>
                  <a:pt x="133" y="35"/>
                  <a:pt x="133" y="35"/>
                </a:cubicBezTo>
                <a:lnTo>
                  <a:pt x="133"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8" name="Freeform 49"/>
          <p:cNvSpPr/>
          <p:nvPr/>
        </p:nvSpPr>
        <p:spPr bwMode="auto">
          <a:xfrm>
            <a:off x="6645771" y="2382033"/>
            <a:ext cx="216637" cy="114270"/>
          </a:xfrm>
          <a:custGeom>
            <a:avLst/>
            <a:gdLst>
              <a:gd name="T0" fmla="*/ 124 w 133"/>
              <a:gd name="T1" fmla="*/ 0 h 70"/>
              <a:gd name="T2" fmla="*/ 93 w 133"/>
              <a:gd name="T3" fmla="*/ 30 h 70"/>
              <a:gd name="T4" fmla="*/ 84 w 133"/>
              <a:gd name="T5" fmla="*/ 28 h 70"/>
              <a:gd name="T6" fmla="*/ 65 w 133"/>
              <a:gd name="T7" fmla="*/ 42 h 70"/>
              <a:gd name="T8" fmla="*/ 0 w 133"/>
              <a:gd name="T9" fmla="*/ 42 h 70"/>
              <a:gd name="T10" fmla="*/ 0 w 133"/>
              <a:gd name="T11" fmla="*/ 56 h 70"/>
              <a:gd name="T12" fmla="*/ 65 w 133"/>
              <a:gd name="T13" fmla="*/ 56 h 70"/>
              <a:gd name="T14" fmla="*/ 84 w 133"/>
              <a:gd name="T15" fmla="*/ 70 h 70"/>
              <a:gd name="T16" fmla="*/ 105 w 133"/>
              <a:gd name="T17" fmla="*/ 49 h 70"/>
              <a:gd name="T18" fmla="*/ 103 w 133"/>
              <a:gd name="T19" fmla="*/ 40 h 70"/>
              <a:gd name="T20" fmla="*/ 133 w 133"/>
              <a:gd name="T21" fmla="*/ 9 h 70"/>
              <a:gd name="T22" fmla="*/ 124 w 133"/>
              <a:gd name="T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70">
                <a:moveTo>
                  <a:pt x="124" y="0"/>
                </a:moveTo>
                <a:cubicBezTo>
                  <a:pt x="93" y="30"/>
                  <a:pt x="93" y="30"/>
                  <a:pt x="93" y="30"/>
                </a:cubicBezTo>
                <a:cubicBezTo>
                  <a:pt x="91" y="29"/>
                  <a:pt x="88" y="28"/>
                  <a:pt x="84" y="28"/>
                </a:cubicBezTo>
                <a:cubicBezTo>
                  <a:pt x="75" y="28"/>
                  <a:pt x="67" y="34"/>
                  <a:pt x="65" y="42"/>
                </a:cubicBezTo>
                <a:cubicBezTo>
                  <a:pt x="0" y="42"/>
                  <a:pt x="0" y="42"/>
                  <a:pt x="0" y="42"/>
                </a:cubicBezTo>
                <a:cubicBezTo>
                  <a:pt x="0" y="56"/>
                  <a:pt x="0" y="56"/>
                  <a:pt x="0" y="56"/>
                </a:cubicBezTo>
                <a:cubicBezTo>
                  <a:pt x="65" y="56"/>
                  <a:pt x="65" y="56"/>
                  <a:pt x="65" y="56"/>
                </a:cubicBezTo>
                <a:cubicBezTo>
                  <a:pt x="67" y="64"/>
                  <a:pt x="75" y="70"/>
                  <a:pt x="84" y="70"/>
                </a:cubicBezTo>
                <a:cubicBezTo>
                  <a:pt x="96" y="70"/>
                  <a:pt x="105" y="60"/>
                  <a:pt x="105" y="49"/>
                </a:cubicBezTo>
                <a:cubicBezTo>
                  <a:pt x="105" y="46"/>
                  <a:pt x="104" y="43"/>
                  <a:pt x="103" y="40"/>
                </a:cubicBezTo>
                <a:cubicBezTo>
                  <a:pt x="133" y="9"/>
                  <a:pt x="133" y="9"/>
                  <a:pt x="133" y="9"/>
                </a:cubicBezTo>
                <a:lnTo>
                  <a:pt x="124"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59" name="Group 126"/>
          <p:cNvGrpSpPr/>
          <p:nvPr/>
        </p:nvGrpSpPr>
        <p:grpSpPr>
          <a:xfrm>
            <a:off x="6739805" y="2803404"/>
            <a:ext cx="340430" cy="323766"/>
            <a:chOff x="8505825" y="3605213"/>
            <a:chExt cx="454025" cy="431800"/>
          </a:xfrm>
          <a:solidFill>
            <a:schemeClr val="tx2">
              <a:lumMod val="20000"/>
              <a:lumOff val="80000"/>
            </a:schemeClr>
          </a:solidFill>
        </p:grpSpPr>
        <p:sp>
          <p:nvSpPr>
            <p:cNvPr id="60" name="Freeform 50"/>
            <p:cNvSpPr/>
            <p:nvPr/>
          </p:nvSpPr>
          <p:spPr bwMode="auto">
            <a:xfrm>
              <a:off x="8505825" y="3694113"/>
              <a:ext cx="454025" cy="342900"/>
            </a:xfrm>
            <a:custGeom>
              <a:avLst/>
              <a:gdLst>
                <a:gd name="T0" fmla="*/ 146 w 208"/>
                <a:gd name="T1" fmla="*/ 0 h 157"/>
                <a:gd name="T2" fmla="*/ 104 w 208"/>
                <a:gd name="T3" fmla="*/ 15 h 157"/>
                <a:gd name="T4" fmla="*/ 62 w 208"/>
                <a:gd name="T5" fmla="*/ 0 h 157"/>
                <a:gd name="T6" fmla="*/ 0 w 208"/>
                <a:gd name="T7" fmla="*/ 60 h 157"/>
                <a:gd name="T8" fmla="*/ 107 w 208"/>
                <a:gd name="T9" fmla="*/ 157 h 157"/>
                <a:gd name="T10" fmla="*/ 208 w 208"/>
                <a:gd name="T11" fmla="*/ 60 h 157"/>
                <a:gd name="T12" fmla="*/ 146 w 208"/>
                <a:gd name="T13" fmla="*/ 0 h 157"/>
              </a:gdLst>
              <a:ahLst/>
              <a:cxnLst>
                <a:cxn ang="0">
                  <a:pos x="T0" y="T1"/>
                </a:cxn>
                <a:cxn ang="0">
                  <a:pos x="T2" y="T3"/>
                </a:cxn>
                <a:cxn ang="0">
                  <a:pos x="T4" y="T5"/>
                </a:cxn>
                <a:cxn ang="0">
                  <a:pos x="T6" y="T7"/>
                </a:cxn>
                <a:cxn ang="0">
                  <a:pos x="T8" y="T9"/>
                </a:cxn>
                <a:cxn ang="0">
                  <a:pos x="T10" y="T11"/>
                </a:cxn>
                <a:cxn ang="0">
                  <a:pos x="T12" y="T13"/>
                </a:cxn>
              </a:cxnLst>
              <a:rect l="0" t="0" r="r" b="b"/>
              <a:pathLst>
                <a:path w="208" h="157">
                  <a:moveTo>
                    <a:pt x="146" y="0"/>
                  </a:moveTo>
                  <a:cubicBezTo>
                    <a:pt x="130" y="0"/>
                    <a:pt x="115" y="6"/>
                    <a:pt x="104" y="15"/>
                  </a:cubicBezTo>
                  <a:cubicBezTo>
                    <a:pt x="93" y="6"/>
                    <a:pt x="78" y="0"/>
                    <a:pt x="62" y="0"/>
                  </a:cubicBezTo>
                  <a:cubicBezTo>
                    <a:pt x="28" y="0"/>
                    <a:pt x="0" y="27"/>
                    <a:pt x="0" y="60"/>
                  </a:cubicBezTo>
                  <a:cubicBezTo>
                    <a:pt x="0" y="98"/>
                    <a:pt x="31" y="157"/>
                    <a:pt x="107" y="157"/>
                  </a:cubicBezTo>
                  <a:cubicBezTo>
                    <a:pt x="185" y="157"/>
                    <a:pt x="208" y="95"/>
                    <a:pt x="208" y="60"/>
                  </a:cubicBezTo>
                  <a:cubicBezTo>
                    <a:pt x="208" y="27"/>
                    <a:pt x="180" y="0"/>
                    <a:pt x="14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1" name="Freeform 51"/>
            <p:cNvSpPr/>
            <p:nvPr/>
          </p:nvSpPr>
          <p:spPr bwMode="auto">
            <a:xfrm>
              <a:off x="8709025" y="3605213"/>
              <a:ext cx="123825" cy="157163"/>
            </a:xfrm>
            <a:custGeom>
              <a:avLst/>
              <a:gdLst>
                <a:gd name="T0" fmla="*/ 12 w 57"/>
                <a:gd name="T1" fmla="*/ 72 h 72"/>
                <a:gd name="T2" fmla="*/ 27 w 57"/>
                <a:gd name="T3" fmla="*/ 0 h 72"/>
                <a:gd name="T4" fmla="*/ 57 w 57"/>
                <a:gd name="T5" fmla="*/ 6 h 72"/>
                <a:gd name="T6" fmla="*/ 12 w 57"/>
                <a:gd name="T7" fmla="*/ 72 h 72"/>
              </a:gdLst>
              <a:ahLst/>
              <a:cxnLst>
                <a:cxn ang="0">
                  <a:pos x="T0" y="T1"/>
                </a:cxn>
                <a:cxn ang="0">
                  <a:pos x="T2" y="T3"/>
                </a:cxn>
                <a:cxn ang="0">
                  <a:pos x="T4" y="T5"/>
                </a:cxn>
                <a:cxn ang="0">
                  <a:pos x="T6" y="T7"/>
                </a:cxn>
              </a:cxnLst>
              <a:rect l="0" t="0" r="r" b="b"/>
              <a:pathLst>
                <a:path w="57" h="72">
                  <a:moveTo>
                    <a:pt x="12" y="72"/>
                  </a:moveTo>
                  <a:cubicBezTo>
                    <a:pt x="0" y="48"/>
                    <a:pt x="7" y="20"/>
                    <a:pt x="27" y="0"/>
                  </a:cubicBezTo>
                  <a:cubicBezTo>
                    <a:pt x="57" y="6"/>
                    <a:pt x="57" y="6"/>
                    <a:pt x="57" y="6"/>
                  </a:cubicBezTo>
                  <a:cubicBezTo>
                    <a:pt x="29" y="21"/>
                    <a:pt x="12" y="37"/>
                    <a:pt x="12" y="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62" name="Freeform 52"/>
          <p:cNvSpPr/>
          <p:nvPr/>
        </p:nvSpPr>
        <p:spPr bwMode="auto">
          <a:xfrm>
            <a:off x="5689947" y="876284"/>
            <a:ext cx="509455" cy="414230"/>
          </a:xfrm>
          <a:custGeom>
            <a:avLst/>
            <a:gdLst>
              <a:gd name="T0" fmla="*/ 312 w 312"/>
              <a:gd name="T1" fmla="*/ 86 h 253"/>
              <a:gd name="T2" fmla="*/ 305 w 312"/>
              <a:gd name="T3" fmla="*/ 75 h 253"/>
              <a:gd name="T4" fmla="*/ 79 w 312"/>
              <a:gd name="T5" fmla="*/ 226 h 253"/>
              <a:gd name="T6" fmla="*/ 28 w 312"/>
              <a:gd name="T7" fmla="*/ 214 h 253"/>
              <a:gd name="T8" fmla="*/ 35 w 312"/>
              <a:gd name="T9" fmla="*/ 162 h 253"/>
              <a:gd name="T10" fmla="*/ 262 w 312"/>
              <a:gd name="T11" fmla="*/ 11 h 253"/>
              <a:gd name="T12" fmla="*/ 254 w 312"/>
              <a:gd name="T13" fmla="*/ 0 h 253"/>
              <a:gd name="T14" fmla="*/ 26 w 312"/>
              <a:gd name="T15" fmla="*/ 153 h 253"/>
              <a:gd name="T16" fmla="*/ 15 w 312"/>
              <a:gd name="T17" fmla="*/ 222 h 253"/>
              <a:gd name="T18" fmla="*/ 83 w 312"/>
              <a:gd name="T19" fmla="*/ 239 h 253"/>
              <a:gd name="T20" fmla="*/ 312 w 312"/>
              <a:gd name="T21" fmla="*/ 86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2" h="253">
                <a:moveTo>
                  <a:pt x="312" y="86"/>
                </a:moveTo>
                <a:cubicBezTo>
                  <a:pt x="305" y="75"/>
                  <a:pt x="305" y="75"/>
                  <a:pt x="305" y="75"/>
                </a:cubicBezTo>
                <a:cubicBezTo>
                  <a:pt x="79" y="226"/>
                  <a:pt x="79" y="226"/>
                  <a:pt x="79" y="226"/>
                </a:cubicBezTo>
                <a:cubicBezTo>
                  <a:pt x="63" y="237"/>
                  <a:pt x="40" y="231"/>
                  <a:pt x="28" y="214"/>
                </a:cubicBezTo>
                <a:cubicBezTo>
                  <a:pt x="16" y="196"/>
                  <a:pt x="19" y="173"/>
                  <a:pt x="35" y="162"/>
                </a:cubicBezTo>
                <a:cubicBezTo>
                  <a:pt x="262" y="11"/>
                  <a:pt x="262" y="11"/>
                  <a:pt x="262" y="11"/>
                </a:cubicBezTo>
                <a:cubicBezTo>
                  <a:pt x="254" y="0"/>
                  <a:pt x="254" y="0"/>
                  <a:pt x="254" y="0"/>
                </a:cubicBezTo>
                <a:cubicBezTo>
                  <a:pt x="26" y="153"/>
                  <a:pt x="26" y="153"/>
                  <a:pt x="26" y="153"/>
                </a:cubicBezTo>
                <a:cubicBezTo>
                  <a:pt x="4" y="167"/>
                  <a:pt x="0" y="198"/>
                  <a:pt x="15" y="222"/>
                </a:cubicBezTo>
                <a:cubicBezTo>
                  <a:pt x="31" y="246"/>
                  <a:pt x="62" y="253"/>
                  <a:pt x="83" y="239"/>
                </a:cubicBezTo>
                <a:lnTo>
                  <a:pt x="312" y="8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3" name="Freeform 53"/>
          <p:cNvSpPr/>
          <p:nvPr/>
        </p:nvSpPr>
        <p:spPr bwMode="auto">
          <a:xfrm>
            <a:off x="6076800" y="853669"/>
            <a:ext cx="140457" cy="192831"/>
          </a:xfrm>
          <a:custGeom>
            <a:avLst/>
            <a:gdLst>
              <a:gd name="T0" fmla="*/ 80 w 86"/>
              <a:gd name="T1" fmla="*/ 115 h 118"/>
              <a:gd name="T2" fmla="*/ 68 w 86"/>
              <a:gd name="T3" fmla="*/ 113 h 118"/>
              <a:gd name="T4" fmla="*/ 3 w 86"/>
              <a:gd name="T5" fmla="*/ 16 h 118"/>
              <a:gd name="T6" fmla="*/ 6 w 86"/>
              <a:gd name="T7" fmla="*/ 3 h 118"/>
              <a:gd name="T8" fmla="*/ 19 w 86"/>
              <a:gd name="T9" fmla="*/ 6 h 118"/>
              <a:gd name="T10" fmla="*/ 83 w 86"/>
              <a:gd name="T11" fmla="*/ 102 h 118"/>
              <a:gd name="T12" fmla="*/ 80 w 86"/>
              <a:gd name="T13" fmla="*/ 115 h 118"/>
            </a:gdLst>
            <a:ahLst/>
            <a:cxnLst>
              <a:cxn ang="0">
                <a:pos x="T0" y="T1"/>
              </a:cxn>
              <a:cxn ang="0">
                <a:pos x="T2" y="T3"/>
              </a:cxn>
              <a:cxn ang="0">
                <a:pos x="T4" y="T5"/>
              </a:cxn>
              <a:cxn ang="0">
                <a:pos x="T6" y="T7"/>
              </a:cxn>
              <a:cxn ang="0">
                <a:pos x="T8" y="T9"/>
              </a:cxn>
              <a:cxn ang="0">
                <a:pos x="T10" y="T11"/>
              </a:cxn>
              <a:cxn ang="0">
                <a:pos x="T12" y="T13"/>
              </a:cxn>
            </a:cxnLst>
            <a:rect l="0" t="0" r="r" b="b"/>
            <a:pathLst>
              <a:path w="86" h="118">
                <a:moveTo>
                  <a:pt x="80" y="115"/>
                </a:moveTo>
                <a:cubicBezTo>
                  <a:pt x="76" y="118"/>
                  <a:pt x="70" y="117"/>
                  <a:pt x="68" y="113"/>
                </a:cubicBezTo>
                <a:cubicBezTo>
                  <a:pt x="3" y="16"/>
                  <a:pt x="3" y="16"/>
                  <a:pt x="3" y="16"/>
                </a:cubicBezTo>
                <a:cubicBezTo>
                  <a:pt x="0" y="12"/>
                  <a:pt x="1" y="6"/>
                  <a:pt x="6" y="3"/>
                </a:cubicBezTo>
                <a:cubicBezTo>
                  <a:pt x="10" y="0"/>
                  <a:pt x="16" y="2"/>
                  <a:pt x="19" y="6"/>
                </a:cubicBezTo>
                <a:cubicBezTo>
                  <a:pt x="83" y="102"/>
                  <a:pt x="83" y="102"/>
                  <a:pt x="83" y="102"/>
                </a:cubicBezTo>
                <a:cubicBezTo>
                  <a:pt x="86" y="107"/>
                  <a:pt x="85" y="112"/>
                  <a:pt x="80" y="11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4" name="Freeform 54"/>
          <p:cNvSpPr/>
          <p:nvPr/>
        </p:nvSpPr>
        <p:spPr bwMode="auto">
          <a:xfrm>
            <a:off x="5756605" y="985793"/>
            <a:ext cx="385662" cy="252347"/>
          </a:xfrm>
          <a:custGeom>
            <a:avLst/>
            <a:gdLst>
              <a:gd name="T0" fmla="*/ 236 w 236"/>
              <a:gd name="T1" fmla="*/ 13 h 154"/>
              <a:gd name="T2" fmla="*/ 227 w 236"/>
              <a:gd name="T3" fmla="*/ 0 h 154"/>
              <a:gd name="T4" fmla="*/ 25 w 236"/>
              <a:gd name="T5" fmla="*/ 135 h 154"/>
              <a:gd name="T6" fmla="*/ 0 w 236"/>
              <a:gd name="T7" fmla="*/ 136 h 154"/>
              <a:gd name="T8" fmla="*/ 1 w 236"/>
              <a:gd name="T9" fmla="*/ 138 h 154"/>
              <a:gd name="T10" fmla="*/ 36 w 236"/>
              <a:gd name="T11" fmla="*/ 146 h 154"/>
              <a:gd name="T12" fmla="*/ 236 w 236"/>
              <a:gd name="T13" fmla="*/ 13 h 154"/>
            </a:gdLst>
            <a:ahLst/>
            <a:cxnLst>
              <a:cxn ang="0">
                <a:pos x="T0" y="T1"/>
              </a:cxn>
              <a:cxn ang="0">
                <a:pos x="T2" y="T3"/>
              </a:cxn>
              <a:cxn ang="0">
                <a:pos x="T4" y="T5"/>
              </a:cxn>
              <a:cxn ang="0">
                <a:pos x="T6" y="T7"/>
              </a:cxn>
              <a:cxn ang="0">
                <a:pos x="T8" y="T9"/>
              </a:cxn>
              <a:cxn ang="0">
                <a:pos x="T10" y="T11"/>
              </a:cxn>
              <a:cxn ang="0">
                <a:pos x="T12" y="T13"/>
              </a:cxn>
            </a:cxnLst>
            <a:rect l="0" t="0" r="r" b="b"/>
            <a:pathLst>
              <a:path w="236" h="154">
                <a:moveTo>
                  <a:pt x="236" y="13"/>
                </a:moveTo>
                <a:cubicBezTo>
                  <a:pt x="227" y="0"/>
                  <a:pt x="227" y="0"/>
                  <a:pt x="227" y="0"/>
                </a:cubicBezTo>
                <a:cubicBezTo>
                  <a:pt x="25" y="135"/>
                  <a:pt x="25" y="135"/>
                  <a:pt x="25" y="135"/>
                </a:cubicBezTo>
                <a:cubicBezTo>
                  <a:pt x="17" y="140"/>
                  <a:pt x="8" y="140"/>
                  <a:pt x="0" y="136"/>
                </a:cubicBezTo>
                <a:cubicBezTo>
                  <a:pt x="0" y="137"/>
                  <a:pt x="0" y="137"/>
                  <a:pt x="1" y="138"/>
                </a:cubicBezTo>
                <a:cubicBezTo>
                  <a:pt x="9" y="150"/>
                  <a:pt x="25" y="154"/>
                  <a:pt x="36" y="146"/>
                </a:cubicBezTo>
                <a:lnTo>
                  <a:pt x="236" y="1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5" name="Freeform 55"/>
          <p:cNvSpPr>
            <a:spLocks noEditPoints="1"/>
          </p:cNvSpPr>
          <p:nvPr/>
        </p:nvSpPr>
        <p:spPr bwMode="auto">
          <a:xfrm>
            <a:off x="5442362" y="1207192"/>
            <a:ext cx="222589" cy="390423"/>
          </a:xfrm>
          <a:custGeom>
            <a:avLst/>
            <a:gdLst>
              <a:gd name="T0" fmla="*/ 59 w 136"/>
              <a:gd name="T1" fmla="*/ 203 h 239"/>
              <a:gd name="T2" fmla="*/ 54 w 136"/>
              <a:gd name="T3" fmla="*/ 203 h 239"/>
              <a:gd name="T4" fmla="*/ 54 w 136"/>
              <a:gd name="T5" fmla="*/ 239 h 239"/>
              <a:gd name="T6" fmla="*/ 72 w 136"/>
              <a:gd name="T7" fmla="*/ 226 h 239"/>
              <a:gd name="T8" fmla="*/ 59 w 136"/>
              <a:gd name="T9" fmla="*/ 203 h 239"/>
              <a:gd name="T10" fmla="*/ 54 w 136"/>
              <a:gd name="T11" fmla="*/ 187 h 239"/>
              <a:gd name="T12" fmla="*/ 54 w 136"/>
              <a:gd name="T13" fmla="*/ 82 h 239"/>
              <a:gd name="T14" fmla="*/ 81 w 136"/>
              <a:gd name="T15" fmla="*/ 74 h 239"/>
              <a:gd name="T16" fmla="*/ 97 w 136"/>
              <a:gd name="T17" fmla="*/ 13 h 239"/>
              <a:gd name="T18" fmla="*/ 114 w 136"/>
              <a:gd name="T19" fmla="*/ 2 h 239"/>
              <a:gd name="T20" fmla="*/ 124 w 136"/>
              <a:gd name="T21" fmla="*/ 20 h 239"/>
              <a:gd name="T22" fmla="*/ 109 w 136"/>
              <a:gd name="T23" fmla="*/ 81 h 239"/>
              <a:gd name="T24" fmla="*/ 130 w 136"/>
              <a:gd name="T25" fmla="*/ 134 h 239"/>
              <a:gd name="T26" fmla="*/ 122 w 136"/>
              <a:gd name="T27" fmla="*/ 164 h 239"/>
              <a:gd name="T28" fmla="*/ 122 w 136"/>
              <a:gd name="T29" fmla="*/ 164 h 239"/>
              <a:gd name="T30" fmla="*/ 136 w 136"/>
              <a:gd name="T31" fmla="*/ 187 h 239"/>
              <a:gd name="T32" fmla="*/ 131 w 136"/>
              <a:gd name="T33" fmla="*/ 207 h 239"/>
              <a:gd name="T34" fmla="*/ 54 w 136"/>
              <a:gd name="T35" fmla="*/ 187 h 239"/>
              <a:gd name="T36" fmla="*/ 54 w 136"/>
              <a:gd name="T37" fmla="*/ 203 h 239"/>
              <a:gd name="T38" fmla="*/ 36 w 136"/>
              <a:gd name="T39" fmla="*/ 216 h 239"/>
              <a:gd name="T40" fmla="*/ 50 w 136"/>
              <a:gd name="T41" fmla="*/ 239 h 239"/>
              <a:gd name="T42" fmla="*/ 54 w 136"/>
              <a:gd name="T43" fmla="*/ 239 h 239"/>
              <a:gd name="T44" fmla="*/ 54 w 136"/>
              <a:gd name="T45" fmla="*/ 203 h 239"/>
              <a:gd name="T46" fmla="*/ 54 w 136"/>
              <a:gd name="T47" fmla="*/ 82 h 239"/>
              <a:gd name="T48" fmla="*/ 54 w 136"/>
              <a:gd name="T49" fmla="*/ 187 h 239"/>
              <a:gd name="T50" fmla="*/ 0 w 136"/>
              <a:gd name="T51" fmla="*/ 173 h 239"/>
              <a:gd name="T52" fmla="*/ 5 w 136"/>
              <a:gd name="T53" fmla="*/ 152 h 239"/>
              <a:gd name="T54" fmla="*/ 29 w 136"/>
              <a:gd name="T55" fmla="*/ 140 h 239"/>
              <a:gd name="T56" fmla="*/ 37 w 136"/>
              <a:gd name="T57" fmla="*/ 109 h 239"/>
              <a:gd name="T58" fmla="*/ 54 w 136"/>
              <a:gd name="T59" fmla="*/ 82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6" h="239">
                <a:moveTo>
                  <a:pt x="59" y="203"/>
                </a:moveTo>
                <a:cubicBezTo>
                  <a:pt x="57" y="203"/>
                  <a:pt x="56" y="203"/>
                  <a:pt x="54" y="203"/>
                </a:cubicBezTo>
                <a:cubicBezTo>
                  <a:pt x="54" y="239"/>
                  <a:pt x="54" y="239"/>
                  <a:pt x="54" y="239"/>
                </a:cubicBezTo>
                <a:cubicBezTo>
                  <a:pt x="62" y="239"/>
                  <a:pt x="70" y="234"/>
                  <a:pt x="72" y="226"/>
                </a:cubicBezTo>
                <a:cubicBezTo>
                  <a:pt x="74" y="216"/>
                  <a:pt x="69" y="206"/>
                  <a:pt x="59" y="203"/>
                </a:cubicBezTo>
                <a:close/>
                <a:moveTo>
                  <a:pt x="54" y="187"/>
                </a:moveTo>
                <a:cubicBezTo>
                  <a:pt x="54" y="82"/>
                  <a:pt x="54" y="82"/>
                  <a:pt x="54" y="82"/>
                </a:cubicBezTo>
                <a:cubicBezTo>
                  <a:pt x="62" y="76"/>
                  <a:pt x="71" y="74"/>
                  <a:pt x="81" y="74"/>
                </a:cubicBezTo>
                <a:cubicBezTo>
                  <a:pt x="97" y="13"/>
                  <a:pt x="97" y="13"/>
                  <a:pt x="97" y="13"/>
                </a:cubicBezTo>
                <a:cubicBezTo>
                  <a:pt x="99" y="5"/>
                  <a:pt x="107" y="0"/>
                  <a:pt x="114" y="2"/>
                </a:cubicBezTo>
                <a:cubicBezTo>
                  <a:pt x="122" y="4"/>
                  <a:pt x="126" y="12"/>
                  <a:pt x="124" y="20"/>
                </a:cubicBezTo>
                <a:cubicBezTo>
                  <a:pt x="109" y="81"/>
                  <a:pt x="109" y="81"/>
                  <a:pt x="109" y="81"/>
                </a:cubicBezTo>
                <a:cubicBezTo>
                  <a:pt x="125" y="90"/>
                  <a:pt x="136" y="109"/>
                  <a:pt x="130" y="134"/>
                </a:cubicBezTo>
                <a:cubicBezTo>
                  <a:pt x="130" y="134"/>
                  <a:pt x="125" y="154"/>
                  <a:pt x="122" y="164"/>
                </a:cubicBezTo>
                <a:cubicBezTo>
                  <a:pt x="122" y="164"/>
                  <a:pt x="122" y="164"/>
                  <a:pt x="122" y="164"/>
                </a:cubicBezTo>
                <a:cubicBezTo>
                  <a:pt x="118" y="178"/>
                  <a:pt x="136" y="187"/>
                  <a:pt x="136" y="187"/>
                </a:cubicBezTo>
                <a:cubicBezTo>
                  <a:pt x="131" y="207"/>
                  <a:pt x="131" y="207"/>
                  <a:pt x="131" y="207"/>
                </a:cubicBezTo>
                <a:lnTo>
                  <a:pt x="54" y="187"/>
                </a:lnTo>
                <a:close/>
                <a:moveTo>
                  <a:pt x="54" y="203"/>
                </a:moveTo>
                <a:cubicBezTo>
                  <a:pt x="46" y="203"/>
                  <a:pt x="38" y="208"/>
                  <a:pt x="36" y="216"/>
                </a:cubicBezTo>
                <a:cubicBezTo>
                  <a:pt x="34" y="226"/>
                  <a:pt x="40" y="236"/>
                  <a:pt x="50" y="239"/>
                </a:cubicBezTo>
                <a:cubicBezTo>
                  <a:pt x="51" y="239"/>
                  <a:pt x="53" y="239"/>
                  <a:pt x="54" y="239"/>
                </a:cubicBezTo>
                <a:cubicBezTo>
                  <a:pt x="54" y="203"/>
                  <a:pt x="54" y="203"/>
                  <a:pt x="54" y="203"/>
                </a:cubicBezTo>
                <a:close/>
                <a:moveTo>
                  <a:pt x="54" y="82"/>
                </a:moveTo>
                <a:cubicBezTo>
                  <a:pt x="54" y="187"/>
                  <a:pt x="54" y="187"/>
                  <a:pt x="54" y="187"/>
                </a:cubicBezTo>
                <a:cubicBezTo>
                  <a:pt x="0" y="173"/>
                  <a:pt x="0" y="173"/>
                  <a:pt x="0" y="173"/>
                </a:cubicBezTo>
                <a:cubicBezTo>
                  <a:pt x="5" y="152"/>
                  <a:pt x="5" y="152"/>
                  <a:pt x="5" y="152"/>
                </a:cubicBezTo>
                <a:cubicBezTo>
                  <a:pt x="5" y="152"/>
                  <a:pt x="25" y="154"/>
                  <a:pt x="29" y="140"/>
                </a:cubicBezTo>
                <a:cubicBezTo>
                  <a:pt x="32" y="128"/>
                  <a:pt x="37" y="109"/>
                  <a:pt x="37" y="109"/>
                </a:cubicBezTo>
                <a:cubicBezTo>
                  <a:pt x="40" y="97"/>
                  <a:pt x="46" y="88"/>
                  <a:pt x="54" y="82"/>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6" name="Freeform 56"/>
          <p:cNvSpPr>
            <a:spLocks noEditPoints="1"/>
          </p:cNvSpPr>
          <p:nvPr/>
        </p:nvSpPr>
        <p:spPr bwMode="auto">
          <a:xfrm>
            <a:off x="5240008" y="2024939"/>
            <a:ext cx="416610" cy="453510"/>
          </a:xfrm>
          <a:custGeom>
            <a:avLst/>
            <a:gdLst>
              <a:gd name="T0" fmla="*/ 198 w 255"/>
              <a:gd name="T1" fmla="*/ 128 h 277"/>
              <a:gd name="T2" fmla="*/ 191 w 255"/>
              <a:gd name="T3" fmla="*/ 158 h 277"/>
              <a:gd name="T4" fmla="*/ 191 w 255"/>
              <a:gd name="T5" fmla="*/ 185 h 277"/>
              <a:gd name="T6" fmla="*/ 196 w 255"/>
              <a:gd name="T7" fmla="*/ 187 h 277"/>
              <a:gd name="T8" fmla="*/ 218 w 255"/>
              <a:gd name="T9" fmla="*/ 218 h 277"/>
              <a:gd name="T10" fmla="*/ 191 w 255"/>
              <a:gd name="T11" fmla="*/ 201 h 277"/>
              <a:gd name="T12" fmla="*/ 191 w 255"/>
              <a:gd name="T13" fmla="*/ 55 h 277"/>
              <a:gd name="T14" fmla="*/ 218 w 255"/>
              <a:gd name="T15" fmla="*/ 38 h 277"/>
              <a:gd name="T16" fmla="*/ 196 w 255"/>
              <a:gd name="T17" fmla="*/ 69 h 277"/>
              <a:gd name="T18" fmla="*/ 191 w 255"/>
              <a:gd name="T19" fmla="*/ 71 h 277"/>
              <a:gd name="T20" fmla="*/ 249 w 255"/>
              <a:gd name="T21" fmla="*/ 121 h 277"/>
              <a:gd name="T22" fmla="*/ 211 w 255"/>
              <a:gd name="T23" fmla="*/ 128 h 277"/>
              <a:gd name="T24" fmla="*/ 249 w 255"/>
              <a:gd name="T25" fmla="*/ 134 h 277"/>
              <a:gd name="T26" fmla="*/ 249 w 255"/>
              <a:gd name="T27" fmla="*/ 121 h 277"/>
              <a:gd name="T28" fmla="*/ 132 w 255"/>
              <a:gd name="T29" fmla="*/ 277 h 277"/>
              <a:gd name="T30" fmla="*/ 167 w 255"/>
              <a:gd name="T31" fmla="*/ 186 h 277"/>
              <a:gd name="T32" fmla="*/ 191 w 255"/>
              <a:gd name="T33" fmla="*/ 98 h 277"/>
              <a:gd name="T34" fmla="*/ 127 w 255"/>
              <a:gd name="T35" fmla="*/ 72 h 277"/>
              <a:gd name="T36" fmla="*/ 183 w 255"/>
              <a:gd name="T37" fmla="*/ 128 h 277"/>
              <a:gd name="T38" fmla="*/ 156 w 255"/>
              <a:gd name="T39" fmla="*/ 176 h 277"/>
              <a:gd name="T40" fmla="*/ 153 w 255"/>
              <a:gd name="T41" fmla="*/ 214 h 277"/>
              <a:gd name="T42" fmla="*/ 127 w 255"/>
              <a:gd name="T43" fmla="*/ 277 h 277"/>
              <a:gd name="T44" fmla="*/ 191 w 255"/>
              <a:gd name="T45" fmla="*/ 71 h 277"/>
              <a:gd name="T46" fmla="*/ 186 w 255"/>
              <a:gd name="T47" fmla="*/ 60 h 277"/>
              <a:gd name="T48" fmla="*/ 191 w 255"/>
              <a:gd name="T49" fmla="*/ 185 h 277"/>
              <a:gd name="T50" fmla="*/ 186 w 255"/>
              <a:gd name="T51" fmla="*/ 196 h 277"/>
              <a:gd name="T52" fmla="*/ 191 w 255"/>
              <a:gd name="T53" fmla="*/ 185 h 277"/>
              <a:gd name="T54" fmla="*/ 127 w 255"/>
              <a:gd name="T55" fmla="*/ 0 h 277"/>
              <a:gd name="T56" fmla="*/ 134 w 255"/>
              <a:gd name="T57" fmla="*/ 7 h 277"/>
              <a:gd name="T58" fmla="*/ 128 w 255"/>
              <a:gd name="T59" fmla="*/ 45 h 277"/>
              <a:gd name="T60" fmla="*/ 127 w 255"/>
              <a:gd name="T61" fmla="*/ 45 h 277"/>
              <a:gd name="T62" fmla="*/ 64 w 255"/>
              <a:gd name="T63" fmla="*/ 97 h 277"/>
              <a:gd name="T64" fmla="*/ 89 w 255"/>
              <a:gd name="T65" fmla="*/ 187 h 277"/>
              <a:gd name="T66" fmla="*/ 124 w 255"/>
              <a:gd name="T67" fmla="*/ 277 h 277"/>
              <a:gd name="T68" fmla="*/ 127 w 255"/>
              <a:gd name="T69" fmla="*/ 214 h 277"/>
              <a:gd name="T70" fmla="*/ 103 w 255"/>
              <a:gd name="T71" fmla="*/ 183 h 277"/>
              <a:gd name="T72" fmla="*/ 71 w 255"/>
              <a:gd name="T73" fmla="*/ 128 h 277"/>
              <a:gd name="T74" fmla="*/ 127 w 255"/>
              <a:gd name="T75" fmla="*/ 72 h 277"/>
              <a:gd name="T76" fmla="*/ 127 w 255"/>
              <a:gd name="T77" fmla="*/ 57 h 277"/>
              <a:gd name="T78" fmla="*/ 127 w 255"/>
              <a:gd name="T79" fmla="*/ 0 h 277"/>
              <a:gd name="T80" fmla="*/ 121 w 255"/>
              <a:gd name="T81" fmla="*/ 38 h 277"/>
              <a:gd name="T82" fmla="*/ 127 w 255"/>
              <a:gd name="T83" fmla="*/ 0 h 277"/>
              <a:gd name="T84" fmla="*/ 64 w 255"/>
              <a:gd name="T85" fmla="*/ 185 h 277"/>
              <a:gd name="T86" fmla="*/ 69 w 255"/>
              <a:gd name="T87" fmla="*/ 196 h 277"/>
              <a:gd name="T88" fmla="*/ 64 w 255"/>
              <a:gd name="T89" fmla="*/ 71 h 277"/>
              <a:gd name="T90" fmla="*/ 69 w 255"/>
              <a:gd name="T91" fmla="*/ 60 h 277"/>
              <a:gd name="T92" fmla="*/ 64 w 255"/>
              <a:gd name="T93" fmla="*/ 71 h 277"/>
              <a:gd name="T94" fmla="*/ 57 w 255"/>
              <a:gd name="T95" fmla="*/ 128 h 277"/>
              <a:gd name="T96" fmla="*/ 64 w 255"/>
              <a:gd name="T97" fmla="*/ 97 h 277"/>
              <a:gd name="T98" fmla="*/ 64 w 255"/>
              <a:gd name="T99" fmla="*/ 71 h 277"/>
              <a:gd name="T100" fmla="*/ 60 w 255"/>
              <a:gd name="T101" fmla="*/ 69 h 277"/>
              <a:gd name="T102" fmla="*/ 38 w 255"/>
              <a:gd name="T103" fmla="*/ 38 h 277"/>
              <a:gd name="T104" fmla="*/ 64 w 255"/>
              <a:gd name="T105" fmla="*/ 55 h 277"/>
              <a:gd name="T106" fmla="*/ 64 w 255"/>
              <a:gd name="T107" fmla="*/ 201 h 277"/>
              <a:gd name="T108" fmla="*/ 38 w 255"/>
              <a:gd name="T109" fmla="*/ 218 h 277"/>
              <a:gd name="T110" fmla="*/ 60 w 255"/>
              <a:gd name="T111" fmla="*/ 187 h 277"/>
              <a:gd name="T112" fmla="*/ 64 w 255"/>
              <a:gd name="T113" fmla="*/ 185 h 277"/>
              <a:gd name="T114" fmla="*/ 45 w 255"/>
              <a:gd name="T115" fmla="*/ 128 h 277"/>
              <a:gd name="T116" fmla="*/ 7 w 255"/>
              <a:gd name="T117" fmla="*/ 121 h 277"/>
              <a:gd name="T118" fmla="*/ 7 w 255"/>
              <a:gd name="T119" fmla="*/ 134 h 277"/>
              <a:gd name="T120" fmla="*/ 45 w 255"/>
              <a:gd name="T121" fmla="*/ 128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5" h="277">
                <a:moveTo>
                  <a:pt x="191" y="158"/>
                </a:moveTo>
                <a:cubicBezTo>
                  <a:pt x="195" y="149"/>
                  <a:pt x="198" y="139"/>
                  <a:pt x="198" y="128"/>
                </a:cubicBezTo>
                <a:cubicBezTo>
                  <a:pt x="198" y="117"/>
                  <a:pt x="195" y="107"/>
                  <a:pt x="191" y="98"/>
                </a:cubicBezTo>
                <a:cubicBezTo>
                  <a:pt x="191" y="158"/>
                  <a:pt x="191" y="158"/>
                  <a:pt x="191" y="158"/>
                </a:cubicBezTo>
                <a:close/>
                <a:moveTo>
                  <a:pt x="191" y="201"/>
                </a:moveTo>
                <a:cubicBezTo>
                  <a:pt x="191" y="185"/>
                  <a:pt x="191" y="185"/>
                  <a:pt x="191" y="185"/>
                </a:cubicBezTo>
                <a:cubicBezTo>
                  <a:pt x="193" y="185"/>
                  <a:pt x="194" y="185"/>
                  <a:pt x="196" y="187"/>
                </a:cubicBezTo>
                <a:cubicBezTo>
                  <a:pt x="196" y="187"/>
                  <a:pt x="196" y="187"/>
                  <a:pt x="196" y="187"/>
                </a:cubicBezTo>
                <a:cubicBezTo>
                  <a:pt x="218" y="209"/>
                  <a:pt x="218" y="209"/>
                  <a:pt x="218" y="209"/>
                </a:cubicBezTo>
                <a:cubicBezTo>
                  <a:pt x="220" y="211"/>
                  <a:pt x="220" y="216"/>
                  <a:pt x="218" y="218"/>
                </a:cubicBezTo>
                <a:cubicBezTo>
                  <a:pt x="215" y="221"/>
                  <a:pt x="211" y="221"/>
                  <a:pt x="209" y="218"/>
                </a:cubicBezTo>
                <a:cubicBezTo>
                  <a:pt x="191" y="201"/>
                  <a:pt x="191" y="201"/>
                  <a:pt x="191" y="201"/>
                </a:cubicBezTo>
                <a:close/>
                <a:moveTo>
                  <a:pt x="191" y="71"/>
                </a:moveTo>
                <a:cubicBezTo>
                  <a:pt x="191" y="55"/>
                  <a:pt x="191" y="55"/>
                  <a:pt x="191" y="55"/>
                </a:cubicBezTo>
                <a:cubicBezTo>
                  <a:pt x="209" y="38"/>
                  <a:pt x="209" y="38"/>
                  <a:pt x="209" y="38"/>
                </a:cubicBezTo>
                <a:cubicBezTo>
                  <a:pt x="211" y="35"/>
                  <a:pt x="215" y="35"/>
                  <a:pt x="218" y="38"/>
                </a:cubicBezTo>
                <a:cubicBezTo>
                  <a:pt x="220" y="40"/>
                  <a:pt x="220" y="44"/>
                  <a:pt x="218" y="47"/>
                </a:cubicBezTo>
                <a:cubicBezTo>
                  <a:pt x="196" y="69"/>
                  <a:pt x="196" y="69"/>
                  <a:pt x="196" y="69"/>
                </a:cubicBezTo>
                <a:cubicBezTo>
                  <a:pt x="196" y="69"/>
                  <a:pt x="196" y="69"/>
                  <a:pt x="196" y="69"/>
                </a:cubicBezTo>
                <a:cubicBezTo>
                  <a:pt x="194" y="71"/>
                  <a:pt x="193" y="71"/>
                  <a:pt x="191" y="71"/>
                </a:cubicBezTo>
                <a:close/>
                <a:moveTo>
                  <a:pt x="249" y="121"/>
                </a:moveTo>
                <a:cubicBezTo>
                  <a:pt x="249" y="121"/>
                  <a:pt x="249" y="121"/>
                  <a:pt x="249" y="121"/>
                </a:cubicBezTo>
                <a:cubicBezTo>
                  <a:pt x="217" y="121"/>
                  <a:pt x="217" y="121"/>
                  <a:pt x="217" y="121"/>
                </a:cubicBezTo>
                <a:cubicBezTo>
                  <a:pt x="214" y="121"/>
                  <a:pt x="211" y="124"/>
                  <a:pt x="211" y="128"/>
                </a:cubicBezTo>
                <a:cubicBezTo>
                  <a:pt x="211" y="132"/>
                  <a:pt x="214" y="134"/>
                  <a:pt x="217" y="134"/>
                </a:cubicBezTo>
                <a:cubicBezTo>
                  <a:pt x="249" y="134"/>
                  <a:pt x="249" y="134"/>
                  <a:pt x="249" y="134"/>
                </a:cubicBezTo>
                <a:cubicBezTo>
                  <a:pt x="252" y="134"/>
                  <a:pt x="255" y="132"/>
                  <a:pt x="255" y="128"/>
                </a:cubicBezTo>
                <a:cubicBezTo>
                  <a:pt x="255" y="124"/>
                  <a:pt x="252" y="121"/>
                  <a:pt x="249" y="121"/>
                </a:cubicBezTo>
                <a:close/>
                <a:moveTo>
                  <a:pt x="127" y="277"/>
                </a:moveTo>
                <a:cubicBezTo>
                  <a:pt x="132" y="277"/>
                  <a:pt x="132" y="277"/>
                  <a:pt x="132" y="277"/>
                </a:cubicBezTo>
                <a:cubicBezTo>
                  <a:pt x="151" y="277"/>
                  <a:pt x="167" y="262"/>
                  <a:pt x="167" y="242"/>
                </a:cubicBezTo>
                <a:cubicBezTo>
                  <a:pt x="167" y="186"/>
                  <a:pt x="167" y="186"/>
                  <a:pt x="167" y="186"/>
                </a:cubicBezTo>
                <a:cubicBezTo>
                  <a:pt x="177" y="179"/>
                  <a:pt x="186" y="169"/>
                  <a:pt x="191" y="158"/>
                </a:cubicBezTo>
                <a:cubicBezTo>
                  <a:pt x="191" y="98"/>
                  <a:pt x="191" y="98"/>
                  <a:pt x="191" y="98"/>
                </a:cubicBezTo>
                <a:cubicBezTo>
                  <a:pt x="180" y="74"/>
                  <a:pt x="156" y="57"/>
                  <a:pt x="127" y="57"/>
                </a:cubicBezTo>
                <a:cubicBezTo>
                  <a:pt x="127" y="72"/>
                  <a:pt x="127" y="72"/>
                  <a:pt x="127" y="72"/>
                </a:cubicBezTo>
                <a:cubicBezTo>
                  <a:pt x="143" y="72"/>
                  <a:pt x="157" y="78"/>
                  <a:pt x="167" y="88"/>
                </a:cubicBezTo>
                <a:cubicBezTo>
                  <a:pt x="177" y="98"/>
                  <a:pt x="183" y="112"/>
                  <a:pt x="183" y="128"/>
                </a:cubicBezTo>
                <a:cubicBezTo>
                  <a:pt x="183" y="148"/>
                  <a:pt x="172" y="166"/>
                  <a:pt x="156" y="176"/>
                </a:cubicBezTo>
                <a:cubicBezTo>
                  <a:pt x="156" y="176"/>
                  <a:pt x="156" y="176"/>
                  <a:pt x="156" y="176"/>
                </a:cubicBezTo>
                <a:cubicBezTo>
                  <a:pt x="154" y="177"/>
                  <a:pt x="153" y="180"/>
                  <a:pt x="153" y="182"/>
                </a:cubicBezTo>
                <a:cubicBezTo>
                  <a:pt x="153" y="214"/>
                  <a:pt x="153" y="214"/>
                  <a:pt x="153" y="214"/>
                </a:cubicBezTo>
                <a:cubicBezTo>
                  <a:pt x="127" y="214"/>
                  <a:pt x="127" y="214"/>
                  <a:pt x="127" y="214"/>
                </a:cubicBezTo>
                <a:cubicBezTo>
                  <a:pt x="127" y="277"/>
                  <a:pt x="127" y="277"/>
                  <a:pt x="127" y="277"/>
                </a:cubicBezTo>
                <a:close/>
                <a:moveTo>
                  <a:pt x="191" y="55"/>
                </a:moveTo>
                <a:cubicBezTo>
                  <a:pt x="191" y="71"/>
                  <a:pt x="191" y="71"/>
                  <a:pt x="191" y="71"/>
                </a:cubicBezTo>
                <a:cubicBezTo>
                  <a:pt x="189" y="71"/>
                  <a:pt x="188" y="71"/>
                  <a:pt x="186" y="69"/>
                </a:cubicBezTo>
                <a:cubicBezTo>
                  <a:pt x="184" y="67"/>
                  <a:pt x="184" y="63"/>
                  <a:pt x="186" y="60"/>
                </a:cubicBezTo>
                <a:cubicBezTo>
                  <a:pt x="191" y="55"/>
                  <a:pt x="191" y="55"/>
                  <a:pt x="191" y="55"/>
                </a:cubicBezTo>
                <a:close/>
                <a:moveTo>
                  <a:pt x="191" y="185"/>
                </a:moveTo>
                <a:cubicBezTo>
                  <a:pt x="191" y="201"/>
                  <a:pt x="191" y="201"/>
                  <a:pt x="191" y="201"/>
                </a:cubicBezTo>
                <a:cubicBezTo>
                  <a:pt x="186" y="196"/>
                  <a:pt x="186" y="196"/>
                  <a:pt x="186" y="196"/>
                </a:cubicBezTo>
                <a:cubicBezTo>
                  <a:pt x="184" y="193"/>
                  <a:pt x="184" y="189"/>
                  <a:pt x="186" y="187"/>
                </a:cubicBezTo>
                <a:cubicBezTo>
                  <a:pt x="188" y="185"/>
                  <a:pt x="189" y="185"/>
                  <a:pt x="191" y="185"/>
                </a:cubicBezTo>
                <a:close/>
                <a:moveTo>
                  <a:pt x="127" y="45"/>
                </a:moveTo>
                <a:cubicBezTo>
                  <a:pt x="127" y="0"/>
                  <a:pt x="127" y="0"/>
                  <a:pt x="127" y="0"/>
                </a:cubicBezTo>
                <a:cubicBezTo>
                  <a:pt x="127" y="0"/>
                  <a:pt x="128" y="0"/>
                  <a:pt x="128" y="0"/>
                </a:cubicBezTo>
                <a:cubicBezTo>
                  <a:pt x="131" y="0"/>
                  <a:pt x="134" y="3"/>
                  <a:pt x="134" y="7"/>
                </a:cubicBezTo>
                <a:cubicBezTo>
                  <a:pt x="134" y="38"/>
                  <a:pt x="134" y="38"/>
                  <a:pt x="134" y="38"/>
                </a:cubicBezTo>
                <a:cubicBezTo>
                  <a:pt x="134" y="42"/>
                  <a:pt x="131" y="45"/>
                  <a:pt x="128" y="45"/>
                </a:cubicBezTo>
                <a:cubicBezTo>
                  <a:pt x="128" y="45"/>
                  <a:pt x="128" y="45"/>
                  <a:pt x="128" y="45"/>
                </a:cubicBezTo>
                <a:cubicBezTo>
                  <a:pt x="128" y="45"/>
                  <a:pt x="127" y="45"/>
                  <a:pt x="127" y="45"/>
                </a:cubicBezTo>
                <a:close/>
                <a:moveTo>
                  <a:pt x="127" y="57"/>
                </a:moveTo>
                <a:cubicBezTo>
                  <a:pt x="99" y="57"/>
                  <a:pt x="75" y="74"/>
                  <a:pt x="64" y="97"/>
                </a:cubicBezTo>
                <a:cubicBezTo>
                  <a:pt x="64" y="159"/>
                  <a:pt x="64" y="159"/>
                  <a:pt x="64" y="159"/>
                </a:cubicBezTo>
                <a:cubicBezTo>
                  <a:pt x="70" y="170"/>
                  <a:pt x="78" y="180"/>
                  <a:pt x="89" y="187"/>
                </a:cubicBezTo>
                <a:cubicBezTo>
                  <a:pt x="89" y="242"/>
                  <a:pt x="89" y="242"/>
                  <a:pt x="89" y="242"/>
                </a:cubicBezTo>
                <a:cubicBezTo>
                  <a:pt x="89" y="262"/>
                  <a:pt x="104" y="277"/>
                  <a:pt x="124" y="277"/>
                </a:cubicBezTo>
                <a:cubicBezTo>
                  <a:pt x="127" y="277"/>
                  <a:pt x="127" y="277"/>
                  <a:pt x="127" y="277"/>
                </a:cubicBezTo>
                <a:cubicBezTo>
                  <a:pt x="127" y="214"/>
                  <a:pt x="127" y="214"/>
                  <a:pt x="127" y="214"/>
                </a:cubicBezTo>
                <a:cubicBezTo>
                  <a:pt x="103" y="214"/>
                  <a:pt x="103" y="214"/>
                  <a:pt x="103" y="214"/>
                </a:cubicBezTo>
                <a:cubicBezTo>
                  <a:pt x="103" y="183"/>
                  <a:pt x="103" y="183"/>
                  <a:pt x="103" y="183"/>
                </a:cubicBezTo>
                <a:cubicBezTo>
                  <a:pt x="103" y="180"/>
                  <a:pt x="102" y="178"/>
                  <a:pt x="100" y="176"/>
                </a:cubicBezTo>
                <a:cubicBezTo>
                  <a:pt x="83" y="167"/>
                  <a:pt x="71" y="149"/>
                  <a:pt x="71" y="128"/>
                </a:cubicBezTo>
                <a:cubicBezTo>
                  <a:pt x="71" y="112"/>
                  <a:pt x="78" y="98"/>
                  <a:pt x="88" y="88"/>
                </a:cubicBezTo>
                <a:cubicBezTo>
                  <a:pt x="98" y="78"/>
                  <a:pt x="112" y="72"/>
                  <a:pt x="127" y="72"/>
                </a:cubicBezTo>
                <a:cubicBezTo>
                  <a:pt x="127" y="72"/>
                  <a:pt x="127" y="72"/>
                  <a:pt x="127" y="72"/>
                </a:cubicBezTo>
                <a:cubicBezTo>
                  <a:pt x="127" y="57"/>
                  <a:pt x="127" y="57"/>
                  <a:pt x="127" y="57"/>
                </a:cubicBezTo>
                <a:cubicBezTo>
                  <a:pt x="127" y="57"/>
                  <a:pt x="127" y="57"/>
                  <a:pt x="127" y="57"/>
                </a:cubicBezTo>
                <a:close/>
                <a:moveTo>
                  <a:pt x="127" y="0"/>
                </a:moveTo>
                <a:cubicBezTo>
                  <a:pt x="127" y="45"/>
                  <a:pt x="127" y="45"/>
                  <a:pt x="127" y="45"/>
                </a:cubicBezTo>
                <a:cubicBezTo>
                  <a:pt x="124" y="45"/>
                  <a:pt x="121" y="42"/>
                  <a:pt x="121" y="38"/>
                </a:cubicBezTo>
                <a:cubicBezTo>
                  <a:pt x="121" y="7"/>
                  <a:pt x="121" y="7"/>
                  <a:pt x="121" y="7"/>
                </a:cubicBezTo>
                <a:cubicBezTo>
                  <a:pt x="121" y="4"/>
                  <a:pt x="124" y="1"/>
                  <a:pt x="127" y="0"/>
                </a:cubicBezTo>
                <a:close/>
                <a:moveTo>
                  <a:pt x="64" y="201"/>
                </a:moveTo>
                <a:cubicBezTo>
                  <a:pt x="64" y="185"/>
                  <a:pt x="64" y="185"/>
                  <a:pt x="64" y="185"/>
                </a:cubicBezTo>
                <a:cubicBezTo>
                  <a:pt x="66" y="185"/>
                  <a:pt x="68" y="185"/>
                  <a:pt x="69" y="187"/>
                </a:cubicBezTo>
                <a:cubicBezTo>
                  <a:pt x="72" y="189"/>
                  <a:pt x="72" y="193"/>
                  <a:pt x="69" y="196"/>
                </a:cubicBezTo>
                <a:cubicBezTo>
                  <a:pt x="64" y="201"/>
                  <a:pt x="64" y="201"/>
                  <a:pt x="64" y="201"/>
                </a:cubicBezTo>
                <a:close/>
                <a:moveTo>
                  <a:pt x="64" y="71"/>
                </a:moveTo>
                <a:cubicBezTo>
                  <a:pt x="64" y="55"/>
                  <a:pt x="64" y="55"/>
                  <a:pt x="64" y="55"/>
                </a:cubicBezTo>
                <a:cubicBezTo>
                  <a:pt x="69" y="60"/>
                  <a:pt x="69" y="60"/>
                  <a:pt x="69" y="60"/>
                </a:cubicBezTo>
                <a:cubicBezTo>
                  <a:pt x="72" y="63"/>
                  <a:pt x="72" y="67"/>
                  <a:pt x="69" y="69"/>
                </a:cubicBezTo>
                <a:cubicBezTo>
                  <a:pt x="68" y="71"/>
                  <a:pt x="66" y="71"/>
                  <a:pt x="64" y="71"/>
                </a:cubicBezTo>
                <a:close/>
                <a:moveTo>
                  <a:pt x="64" y="97"/>
                </a:moveTo>
                <a:cubicBezTo>
                  <a:pt x="59" y="106"/>
                  <a:pt x="57" y="117"/>
                  <a:pt x="57" y="128"/>
                </a:cubicBezTo>
                <a:cubicBezTo>
                  <a:pt x="57" y="139"/>
                  <a:pt x="59" y="149"/>
                  <a:pt x="64" y="159"/>
                </a:cubicBezTo>
                <a:cubicBezTo>
                  <a:pt x="64" y="97"/>
                  <a:pt x="64" y="97"/>
                  <a:pt x="64" y="97"/>
                </a:cubicBezTo>
                <a:close/>
                <a:moveTo>
                  <a:pt x="64" y="55"/>
                </a:moveTo>
                <a:cubicBezTo>
                  <a:pt x="64" y="71"/>
                  <a:pt x="64" y="71"/>
                  <a:pt x="64" y="71"/>
                </a:cubicBezTo>
                <a:cubicBezTo>
                  <a:pt x="62" y="71"/>
                  <a:pt x="61" y="70"/>
                  <a:pt x="60" y="69"/>
                </a:cubicBezTo>
                <a:cubicBezTo>
                  <a:pt x="60" y="69"/>
                  <a:pt x="60" y="69"/>
                  <a:pt x="60" y="69"/>
                </a:cubicBezTo>
                <a:cubicBezTo>
                  <a:pt x="38" y="47"/>
                  <a:pt x="38" y="47"/>
                  <a:pt x="38" y="47"/>
                </a:cubicBezTo>
                <a:cubicBezTo>
                  <a:pt x="35" y="44"/>
                  <a:pt x="35" y="40"/>
                  <a:pt x="38" y="38"/>
                </a:cubicBezTo>
                <a:cubicBezTo>
                  <a:pt x="40" y="35"/>
                  <a:pt x="44" y="35"/>
                  <a:pt x="47" y="38"/>
                </a:cubicBezTo>
                <a:cubicBezTo>
                  <a:pt x="64" y="55"/>
                  <a:pt x="64" y="55"/>
                  <a:pt x="64" y="55"/>
                </a:cubicBezTo>
                <a:close/>
                <a:moveTo>
                  <a:pt x="64" y="185"/>
                </a:moveTo>
                <a:cubicBezTo>
                  <a:pt x="64" y="201"/>
                  <a:pt x="64" y="201"/>
                  <a:pt x="64" y="201"/>
                </a:cubicBezTo>
                <a:cubicBezTo>
                  <a:pt x="47" y="218"/>
                  <a:pt x="47" y="218"/>
                  <a:pt x="47" y="218"/>
                </a:cubicBezTo>
                <a:cubicBezTo>
                  <a:pt x="44" y="221"/>
                  <a:pt x="40" y="221"/>
                  <a:pt x="38" y="218"/>
                </a:cubicBezTo>
                <a:cubicBezTo>
                  <a:pt x="35" y="216"/>
                  <a:pt x="35" y="211"/>
                  <a:pt x="38" y="209"/>
                </a:cubicBezTo>
                <a:cubicBezTo>
                  <a:pt x="60" y="187"/>
                  <a:pt x="60" y="187"/>
                  <a:pt x="60" y="187"/>
                </a:cubicBezTo>
                <a:cubicBezTo>
                  <a:pt x="60" y="187"/>
                  <a:pt x="60" y="187"/>
                  <a:pt x="60" y="187"/>
                </a:cubicBezTo>
                <a:cubicBezTo>
                  <a:pt x="61" y="185"/>
                  <a:pt x="62" y="185"/>
                  <a:pt x="64" y="185"/>
                </a:cubicBezTo>
                <a:close/>
                <a:moveTo>
                  <a:pt x="45" y="128"/>
                </a:moveTo>
                <a:cubicBezTo>
                  <a:pt x="45" y="128"/>
                  <a:pt x="45" y="128"/>
                  <a:pt x="45" y="128"/>
                </a:cubicBezTo>
                <a:cubicBezTo>
                  <a:pt x="45" y="124"/>
                  <a:pt x="42" y="121"/>
                  <a:pt x="38" y="121"/>
                </a:cubicBezTo>
                <a:cubicBezTo>
                  <a:pt x="7" y="121"/>
                  <a:pt x="7" y="121"/>
                  <a:pt x="7" y="121"/>
                </a:cubicBezTo>
                <a:cubicBezTo>
                  <a:pt x="3" y="121"/>
                  <a:pt x="0" y="124"/>
                  <a:pt x="0" y="128"/>
                </a:cubicBezTo>
                <a:cubicBezTo>
                  <a:pt x="0" y="132"/>
                  <a:pt x="3" y="134"/>
                  <a:pt x="7" y="134"/>
                </a:cubicBezTo>
                <a:cubicBezTo>
                  <a:pt x="38" y="134"/>
                  <a:pt x="38" y="134"/>
                  <a:pt x="38" y="134"/>
                </a:cubicBezTo>
                <a:cubicBezTo>
                  <a:pt x="42" y="134"/>
                  <a:pt x="45" y="132"/>
                  <a:pt x="45" y="128"/>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7" name="Freeform 57"/>
          <p:cNvSpPr>
            <a:spLocks noEditPoints="1"/>
          </p:cNvSpPr>
          <p:nvPr/>
        </p:nvSpPr>
        <p:spPr bwMode="auto">
          <a:xfrm>
            <a:off x="6776705" y="852478"/>
            <a:ext cx="396375" cy="389233"/>
          </a:xfrm>
          <a:custGeom>
            <a:avLst/>
            <a:gdLst>
              <a:gd name="T0" fmla="*/ 231 w 243"/>
              <a:gd name="T1" fmla="*/ 92 h 238"/>
              <a:gd name="T2" fmla="*/ 214 w 243"/>
              <a:gd name="T3" fmla="*/ 83 h 238"/>
              <a:gd name="T4" fmla="*/ 206 w 243"/>
              <a:gd name="T5" fmla="*/ 71 h 238"/>
              <a:gd name="T6" fmla="*/ 192 w 243"/>
              <a:gd name="T7" fmla="*/ 82 h 238"/>
              <a:gd name="T8" fmla="*/ 194 w 243"/>
              <a:gd name="T9" fmla="*/ 64 h 238"/>
              <a:gd name="T10" fmla="*/ 179 w 243"/>
              <a:gd name="T11" fmla="*/ 64 h 238"/>
              <a:gd name="T12" fmla="*/ 162 w 243"/>
              <a:gd name="T13" fmla="*/ 54 h 238"/>
              <a:gd name="T14" fmla="*/ 154 w 243"/>
              <a:gd name="T15" fmla="*/ 42 h 238"/>
              <a:gd name="T16" fmla="*/ 140 w 243"/>
              <a:gd name="T17" fmla="*/ 53 h 238"/>
              <a:gd name="T18" fmla="*/ 142 w 243"/>
              <a:gd name="T19" fmla="*/ 35 h 238"/>
              <a:gd name="T20" fmla="*/ 128 w 243"/>
              <a:gd name="T21" fmla="*/ 35 h 238"/>
              <a:gd name="T22" fmla="*/ 110 w 243"/>
              <a:gd name="T23" fmla="*/ 25 h 238"/>
              <a:gd name="T24" fmla="*/ 102 w 243"/>
              <a:gd name="T25" fmla="*/ 13 h 238"/>
              <a:gd name="T26" fmla="*/ 101 w 243"/>
              <a:gd name="T27" fmla="*/ 22 h 238"/>
              <a:gd name="T28" fmla="*/ 208 w 243"/>
              <a:gd name="T29" fmla="*/ 128 h 238"/>
              <a:gd name="T30" fmla="*/ 206 w 243"/>
              <a:gd name="T31" fmla="*/ 132 h 238"/>
              <a:gd name="T32" fmla="*/ 101 w 243"/>
              <a:gd name="T33" fmla="*/ 74 h 238"/>
              <a:gd name="T34" fmla="*/ 196 w 243"/>
              <a:gd name="T35" fmla="*/ 149 h 238"/>
              <a:gd name="T36" fmla="*/ 194 w 243"/>
              <a:gd name="T37" fmla="*/ 153 h 238"/>
              <a:gd name="T38" fmla="*/ 101 w 243"/>
              <a:gd name="T39" fmla="*/ 101 h 238"/>
              <a:gd name="T40" fmla="*/ 185 w 243"/>
              <a:gd name="T41" fmla="*/ 170 h 238"/>
              <a:gd name="T42" fmla="*/ 182 w 243"/>
              <a:gd name="T43" fmla="*/ 174 h 238"/>
              <a:gd name="T44" fmla="*/ 101 w 243"/>
              <a:gd name="T45" fmla="*/ 129 h 238"/>
              <a:gd name="T46" fmla="*/ 173 w 243"/>
              <a:gd name="T47" fmla="*/ 191 h 238"/>
              <a:gd name="T48" fmla="*/ 171 w 243"/>
              <a:gd name="T49" fmla="*/ 195 h 238"/>
              <a:gd name="T50" fmla="*/ 101 w 243"/>
              <a:gd name="T51" fmla="*/ 156 h 238"/>
              <a:gd name="T52" fmla="*/ 138 w 243"/>
              <a:gd name="T53" fmla="*/ 231 h 238"/>
              <a:gd name="T54" fmla="*/ 243 w 243"/>
              <a:gd name="T55" fmla="*/ 91 h 238"/>
              <a:gd name="T56" fmla="*/ 101 w 243"/>
              <a:gd name="T57" fmla="*/ 22 h 238"/>
              <a:gd name="T58" fmla="*/ 85 w 243"/>
              <a:gd name="T59" fmla="*/ 11 h 238"/>
              <a:gd name="T60" fmla="*/ 78 w 243"/>
              <a:gd name="T61" fmla="*/ 0 h 238"/>
              <a:gd name="T62" fmla="*/ 15 w 243"/>
              <a:gd name="T63" fmla="*/ 163 h 238"/>
              <a:gd name="T64" fmla="*/ 101 w 243"/>
              <a:gd name="T65" fmla="*/ 156 h 238"/>
              <a:gd name="T66" fmla="*/ 27 w 243"/>
              <a:gd name="T67" fmla="*/ 113 h 238"/>
              <a:gd name="T68" fmla="*/ 101 w 243"/>
              <a:gd name="T69" fmla="*/ 151 h 238"/>
              <a:gd name="T70" fmla="*/ 40 w 243"/>
              <a:gd name="T71" fmla="*/ 95 h 238"/>
              <a:gd name="T72" fmla="*/ 42 w 243"/>
              <a:gd name="T73" fmla="*/ 91 h 238"/>
              <a:gd name="T74" fmla="*/ 101 w 243"/>
              <a:gd name="T75" fmla="*/ 101 h 238"/>
              <a:gd name="T76" fmla="*/ 51 w 243"/>
              <a:gd name="T77" fmla="*/ 71 h 238"/>
              <a:gd name="T78" fmla="*/ 101 w 243"/>
              <a:gd name="T79" fmla="*/ 96 h 238"/>
              <a:gd name="T80" fmla="*/ 63 w 243"/>
              <a:gd name="T81" fmla="*/ 53 h 238"/>
              <a:gd name="T82" fmla="*/ 65 w 243"/>
              <a:gd name="T83" fmla="*/ 49 h 238"/>
              <a:gd name="T84" fmla="*/ 101 w 243"/>
              <a:gd name="T85" fmla="*/ 22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3" h="238">
                <a:moveTo>
                  <a:pt x="232" y="85"/>
                </a:moveTo>
                <a:cubicBezTo>
                  <a:pt x="233" y="87"/>
                  <a:pt x="233" y="90"/>
                  <a:pt x="231" y="92"/>
                </a:cubicBezTo>
                <a:cubicBezTo>
                  <a:pt x="229" y="97"/>
                  <a:pt x="223" y="99"/>
                  <a:pt x="218" y="96"/>
                </a:cubicBezTo>
                <a:cubicBezTo>
                  <a:pt x="213" y="94"/>
                  <a:pt x="212" y="88"/>
                  <a:pt x="214" y="83"/>
                </a:cubicBezTo>
                <a:cubicBezTo>
                  <a:pt x="216" y="81"/>
                  <a:pt x="218" y="79"/>
                  <a:pt x="220" y="78"/>
                </a:cubicBezTo>
                <a:cubicBezTo>
                  <a:pt x="206" y="71"/>
                  <a:pt x="206" y="71"/>
                  <a:pt x="206" y="71"/>
                </a:cubicBezTo>
                <a:cubicBezTo>
                  <a:pt x="207" y="73"/>
                  <a:pt x="207" y="76"/>
                  <a:pt x="205" y="78"/>
                </a:cubicBezTo>
                <a:cubicBezTo>
                  <a:pt x="203" y="83"/>
                  <a:pt x="197" y="84"/>
                  <a:pt x="192" y="82"/>
                </a:cubicBezTo>
                <a:cubicBezTo>
                  <a:pt x="188" y="79"/>
                  <a:pt x="186" y="73"/>
                  <a:pt x="188" y="69"/>
                </a:cubicBezTo>
                <a:cubicBezTo>
                  <a:pt x="190" y="66"/>
                  <a:pt x="192" y="65"/>
                  <a:pt x="194" y="64"/>
                </a:cubicBezTo>
                <a:cubicBezTo>
                  <a:pt x="180" y="56"/>
                  <a:pt x="180" y="56"/>
                  <a:pt x="180" y="56"/>
                </a:cubicBezTo>
                <a:cubicBezTo>
                  <a:pt x="181" y="59"/>
                  <a:pt x="181" y="61"/>
                  <a:pt x="179" y="64"/>
                </a:cubicBezTo>
                <a:cubicBezTo>
                  <a:pt x="177" y="68"/>
                  <a:pt x="171" y="70"/>
                  <a:pt x="166" y="67"/>
                </a:cubicBezTo>
                <a:cubicBezTo>
                  <a:pt x="161" y="65"/>
                  <a:pt x="160" y="59"/>
                  <a:pt x="162" y="54"/>
                </a:cubicBezTo>
                <a:cubicBezTo>
                  <a:pt x="164" y="52"/>
                  <a:pt x="166" y="50"/>
                  <a:pt x="168" y="50"/>
                </a:cubicBezTo>
                <a:cubicBezTo>
                  <a:pt x="154" y="42"/>
                  <a:pt x="154" y="42"/>
                  <a:pt x="154" y="42"/>
                </a:cubicBezTo>
                <a:cubicBezTo>
                  <a:pt x="155" y="44"/>
                  <a:pt x="155" y="47"/>
                  <a:pt x="153" y="49"/>
                </a:cubicBezTo>
                <a:cubicBezTo>
                  <a:pt x="151" y="54"/>
                  <a:pt x="145" y="56"/>
                  <a:pt x="140" y="53"/>
                </a:cubicBezTo>
                <a:cubicBezTo>
                  <a:pt x="136" y="50"/>
                  <a:pt x="134" y="45"/>
                  <a:pt x="136" y="40"/>
                </a:cubicBezTo>
                <a:cubicBezTo>
                  <a:pt x="138" y="37"/>
                  <a:pt x="140" y="36"/>
                  <a:pt x="142" y="35"/>
                </a:cubicBezTo>
                <a:cubicBezTo>
                  <a:pt x="128" y="28"/>
                  <a:pt x="128" y="28"/>
                  <a:pt x="128" y="28"/>
                </a:cubicBezTo>
                <a:cubicBezTo>
                  <a:pt x="129" y="30"/>
                  <a:pt x="129" y="33"/>
                  <a:pt x="128" y="35"/>
                </a:cubicBezTo>
                <a:cubicBezTo>
                  <a:pt x="125" y="40"/>
                  <a:pt x="119" y="41"/>
                  <a:pt x="114" y="39"/>
                </a:cubicBezTo>
                <a:cubicBezTo>
                  <a:pt x="110" y="36"/>
                  <a:pt x="108" y="30"/>
                  <a:pt x="110" y="25"/>
                </a:cubicBezTo>
                <a:cubicBezTo>
                  <a:pt x="112" y="23"/>
                  <a:pt x="114" y="22"/>
                  <a:pt x="116" y="21"/>
                </a:cubicBezTo>
                <a:cubicBezTo>
                  <a:pt x="102" y="13"/>
                  <a:pt x="102" y="13"/>
                  <a:pt x="102" y="13"/>
                </a:cubicBezTo>
                <a:cubicBezTo>
                  <a:pt x="103" y="16"/>
                  <a:pt x="103" y="18"/>
                  <a:pt x="102" y="21"/>
                </a:cubicBezTo>
                <a:cubicBezTo>
                  <a:pt x="101" y="21"/>
                  <a:pt x="101" y="22"/>
                  <a:pt x="101" y="22"/>
                </a:cubicBezTo>
                <a:cubicBezTo>
                  <a:pt x="101" y="69"/>
                  <a:pt x="101" y="69"/>
                  <a:pt x="101" y="69"/>
                </a:cubicBezTo>
                <a:cubicBezTo>
                  <a:pt x="208" y="128"/>
                  <a:pt x="208" y="128"/>
                  <a:pt x="208" y="128"/>
                </a:cubicBezTo>
                <a:cubicBezTo>
                  <a:pt x="209" y="129"/>
                  <a:pt x="209" y="130"/>
                  <a:pt x="209" y="131"/>
                </a:cubicBezTo>
                <a:cubicBezTo>
                  <a:pt x="208" y="132"/>
                  <a:pt x="207" y="133"/>
                  <a:pt x="206" y="132"/>
                </a:cubicBezTo>
                <a:cubicBezTo>
                  <a:pt x="206" y="132"/>
                  <a:pt x="206" y="132"/>
                  <a:pt x="206" y="132"/>
                </a:cubicBezTo>
                <a:cubicBezTo>
                  <a:pt x="101" y="74"/>
                  <a:pt x="101" y="74"/>
                  <a:pt x="101" y="74"/>
                </a:cubicBezTo>
                <a:cubicBezTo>
                  <a:pt x="101" y="96"/>
                  <a:pt x="101" y="96"/>
                  <a:pt x="101" y="96"/>
                </a:cubicBezTo>
                <a:cubicBezTo>
                  <a:pt x="196" y="149"/>
                  <a:pt x="196" y="149"/>
                  <a:pt x="196" y="149"/>
                </a:cubicBezTo>
                <a:cubicBezTo>
                  <a:pt x="197" y="150"/>
                  <a:pt x="198" y="151"/>
                  <a:pt x="197" y="152"/>
                </a:cubicBezTo>
                <a:cubicBezTo>
                  <a:pt x="197" y="153"/>
                  <a:pt x="195" y="154"/>
                  <a:pt x="194" y="153"/>
                </a:cubicBezTo>
                <a:cubicBezTo>
                  <a:pt x="194" y="153"/>
                  <a:pt x="194" y="153"/>
                  <a:pt x="194" y="153"/>
                </a:cubicBezTo>
                <a:cubicBezTo>
                  <a:pt x="101" y="101"/>
                  <a:pt x="101" y="101"/>
                  <a:pt x="101" y="101"/>
                </a:cubicBezTo>
                <a:cubicBezTo>
                  <a:pt x="101" y="124"/>
                  <a:pt x="101" y="124"/>
                  <a:pt x="101" y="124"/>
                </a:cubicBezTo>
                <a:cubicBezTo>
                  <a:pt x="185" y="170"/>
                  <a:pt x="185" y="170"/>
                  <a:pt x="185" y="170"/>
                </a:cubicBezTo>
                <a:cubicBezTo>
                  <a:pt x="186" y="171"/>
                  <a:pt x="186" y="172"/>
                  <a:pt x="186" y="173"/>
                </a:cubicBezTo>
                <a:cubicBezTo>
                  <a:pt x="185" y="174"/>
                  <a:pt x="184" y="175"/>
                  <a:pt x="182" y="174"/>
                </a:cubicBezTo>
                <a:cubicBezTo>
                  <a:pt x="182" y="174"/>
                  <a:pt x="182" y="174"/>
                  <a:pt x="182" y="174"/>
                </a:cubicBezTo>
                <a:cubicBezTo>
                  <a:pt x="101" y="129"/>
                  <a:pt x="101" y="129"/>
                  <a:pt x="101" y="129"/>
                </a:cubicBezTo>
                <a:cubicBezTo>
                  <a:pt x="101" y="151"/>
                  <a:pt x="101" y="151"/>
                  <a:pt x="101" y="151"/>
                </a:cubicBezTo>
                <a:cubicBezTo>
                  <a:pt x="173" y="191"/>
                  <a:pt x="173" y="191"/>
                  <a:pt x="173" y="191"/>
                </a:cubicBezTo>
                <a:cubicBezTo>
                  <a:pt x="174" y="192"/>
                  <a:pt x="174" y="193"/>
                  <a:pt x="174" y="194"/>
                </a:cubicBezTo>
                <a:cubicBezTo>
                  <a:pt x="173" y="196"/>
                  <a:pt x="172" y="196"/>
                  <a:pt x="171" y="195"/>
                </a:cubicBezTo>
                <a:cubicBezTo>
                  <a:pt x="171" y="195"/>
                  <a:pt x="171" y="195"/>
                  <a:pt x="171" y="195"/>
                </a:cubicBezTo>
                <a:cubicBezTo>
                  <a:pt x="101" y="156"/>
                  <a:pt x="101" y="156"/>
                  <a:pt x="101" y="156"/>
                </a:cubicBezTo>
                <a:cubicBezTo>
                  <a:pt x="101" y="210"/>
                  <a:pt x="101" y="210"/>
                  <a:pt x="101" y="210"/>
                </a:cubicBezTo>
                <a:cubicBezTo>
                  <a:pt x="138" y="231"/>
                  <a:pt x="138" y="231"/>
                  <a:pt x="138" y="231"/>
                </a:cubicBezTo>
                <a:cubicBezTo>
                  <a:pt x="150" y="238"/>
                  <a:pt x="164" y="233"/>
                  <a:pt x="171" y="222"/>
                </a:cubicBezTo>
                <a:cubicBezTo>
                  <a:pt x="243" y="91"/>
                  <a:pt x="243" y="91"/>
                  <a:pt x="243" y="91"/>
                </a:cubicBezTo>
                <a:lnTo>
                  <a:pt x="232" y="85"/>
                </a:lnTo>
                <a:close/>
                <a:moveTo>
                  <a:pt x="101" y="22"/>
                </a:moveTo>
                <a:cubicBezTo>
                  <a:pt x="98" y="26"/>
                  <a:pt x="93" y="27"/>
                  <a:pt x="88" y="24"/>
                </a:cubicBezTo>
                <a:cubicBezTo>
                  <a:pt x="84" y="22"/>
                  <a:pt x="82" y="16"/>
                  <a:pt x="85" y="11"/>
                </a:cubicBezTo>
                <a:cubicBezTo>
                  <a:pt x="86" y="9"/>
                  <a:pt x="88" y="7"/>
                  <a:pt x="90" y="6"/>
                </a:cubicBezTo>
                <a:cubicBezTo>
                  <a:pt x="78" y="0"/>
                  <a:pt x="78" y="0"/>
                  <a:pt x="78" y="0"/>
                </a:cubicBezTo>
                <a:cubicBezTo>
                  <a:pt x="6" y="130"/>
                  <a:pt x="6" y="130"/>
                  <a:pt x="6" y="130"/>
                </a:cubicBezTo>
                <a:cubicBezTo>
                  <a:pt x="0" y="142"/>
                  <a:pt x="4" y="157"/>
                  <a:pt x="15" y="163"/>
                </a:cubicBezTo>
                <a:cubicBezTo>
                  <a:pt x="101" y="210"/>
                  <a:pt x="101" y="210"/>
                  <a:pt x="101" y="210"/>
                </a:cubicBezTo>
                <a:cubicBezTo>
                  <a:pt x="101" y="156"/>
                  <a:pt x="101" y="156"/>
                  <a:pt x="101" y="156"/>
                </a:cubicBezTo>
                <a:cubicBezTo>
                  <a:pt x="28" y="116"/>
                  <a:pt x="28" y="116"/>
                  <a:pt x="28" y="116"/>
                </a:cubicBezTo>
                <a:cubicBezTo>
                  <a:pt x="27" y="116"/>
                  <a:pt x="27" y="114"/>
                  <a:pt x="27" y="113"/>
                </a:cubicBezTo>
                <a:cubicBezTo>
                  <a:pt x="28" y="112"/>
                  <a:pt x="29" y="112"/>
                  <a:pt x="30" y="112"/>
                </a:cubicBezTo>
                <a:cubicBezTo>
                  <a:pt x="101" y="151"/>
                  <a:pt x="101" y="151"/>
                  <a:pt x="101" y="151"/>
                </a:cubicBezTo>
                <a:cubicBezTo>
                  <a:pt x="101" y="129"/>
                  <a:pt x="101" y="129"/>
                  <a:pt x="101" y="129"/>
                </a:cubicBezTo>
                <a:cubicBezTo>
                  <a:pt x="40" y="95"/>
                  <a:pt x="40" y="95"/>
                  <a:pt x="40" y="95"/>
                </a:cubicBezTo>
                <a:cubicBezTo>
                  <a:pt x="39" y="95"/>
                  <a:pt x="38" y="93"/>
                  <a:pt x="39" y="92"/>
                </a:cubicBezTo>
                <a:cubicBezTo>
                  <a:pt x="40" y="91"/>
                  <a:pt x="41" y="91"/>
                  <a:pt x="42" y="91"/>
                </a:cubicBezTo>
                <a:cubicBezTo>
                  <a:pt x="101" y="124"/>
                  <a:pt x="101" y="124"/>
                  <a:pt x="101" y="124"/>
                </a:cubicBezTo>
                <a:cubicBezTo>
                  <a:pt x="101" y="101"/>
                  <a:pt x="101" y="101"/>
                  <a:pt x="101" y="101"/>
                </a:cubicBezTo>
                <a:cubicBezTo>
                  <a:pt x="51" y="74"/>
                  <a:pt x="51" y="74"/>
                  <a:pt x="51" y="74"/>
                </a:cubicBezTo>
                <a:cubicBezTo>
                  <a:pt x="50" y="74"/>
                  <a:pt x="50" y="72"/>
                  <a:pt x="51" y="71"/>
                </a:cubicBezTo>
                <a:cubicBezTo>
                  <a:pt x="51" y="70"/>
                  <a:pt x="53" y="70"/>
                  <a:pt x="54" y="70"/>
                </a:cubicBezTo>
                <a:cubicBezTo>
                  <a:pt x="101" y="96"/>
                  <a:pt x="101" y="96"/>
                  <a:pt x="101" y="96"/>
                </a:cubicBezTo>
                <a:cubicBezTo>
                  <a:pt x="101" y="74"/>
                  <a:pt x="101" y="74"/>
                  <a:pt x="101" y="74"/>
                </a:cubicBezTo>
                <a:cubicBezTo>
                  <a:pt x="63" y="53"/>
                  <a:pt x="63" y="53"/>
                  <a:pt x="63" y="53"/>
                </a:cubicBezTo>
                <a:cubicBezTo>
                  <a:pt x="62" y="53"/>
                  <a:pt x="62" y="51"/>
                  <a:pt x="62" y="50"/>
                </a:cubicBezTo>
                <a:cubicBezTo>
                  <a:pt x="63" y="49"/>
                  <a:pt x="64" y="49"/>
                  <a:pt x="65" y="49"/>
                </a:cubicBezTo>
                <a:cubicBezTo>
                  <a:pt x="101" y="69"/>
                  <a:pt x="101" y="69"/>
                  <a:pt x="101" y="69"/>
                </a:cubicBezTo>
                <a:lnTo>
                  <a:pt x="101" y="22"/>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8" name="Freeform 58"/>
          <p:cNvSpPr>
            <a:spLocks noEditPoints="1"/>
          </p:cNvSpPr>
          <p:nvPr/>
        </p:nvSpPr>
        <p:spPr bwMode="auto">
          <a:xfrm>
            <a:off x="5376514" y="2476273"/>
            <a:ext cx="385662" cy="390423"/>
          </a:xfrm>
          <a:custGeom>
            <a:avLst/>
            <a:gdLst>
              <a:gd name="T0" fmla="*/ 189 w 236"/>
              <a:gd name="T1" fmla="*/ 60 h 239"/>
              <a:gd name="T2" fmla="*/ 196 w 236"/>
              <a:gd name="T3" fmla="*/ 122 h 239"/>
              <a:gd name="T4" fmla="*/ 198 w 236"/>
              <a:gd name="T5" fmla="*/ 136 h 239"/>
              <a:gd name="T6" fmla="*/ 208 w 236"/>
              <a:gd name="T7" fmla="*/ 157 h 239"/>
              <a:gd name="T8" fmla="*/ 189 w 236"/>
              <a:gd name="T9" fmla="*/ 195 h 239"/>
              <a:gd name="T10" fmla="*/ 168 w 236"/>
              <a:gd name="T11" fmla="*/ 156 h 239"/>
              <a:gd name="T12" fmla="*/ 168 w 236"/>
              <a:gd name="T13" fmla="*/ 78 h 239"/>
              <a:gd name="T14" fmla="*/ 182 w 236"/>
              <a:gd name="T15" fmla="*/ 92 h 239"/>
              <a:gd name="T16" fmla="*/ 185 w 236"/>
              <a:gd name="T17" fmla="*/ 107 h 239"/>
              <a:gd name="T18" fmla="*/ 189 w 236"/>
              <a:gd name="T19" fmla="*/ 141 h 239"/>
              <a:gd name="T20" fmla="*/ 189 w 236"/>
              <a:gd name="T21" fmla="*/ 130 h 239"/>
              <a:gd name="T22" fmla="*/ 168 w 236"/>
              <a:gd name="T23" fmla="*/ 155 h 239"/>
              <a:gd name="T24" fmla="*/ 160 w 236"/>
              <a:gd name="T25" fmla="*/ 138 h 239"/>
              <a:gd name="T26" fmla="*/ 165 w 236"/>
              <a:gd name="T27" fmla="*/ 172 h 239"/>
              <a:gd name="T28" fmla="*/ 168 w 236"/>
              <a:gd name="T29" fmla="*/ 16 h 239"/>
              <a:gd name="T30" fmla="*/ 163 w 236"/>
              <a:gd name="T31" fmla="*/ 49 h 239"/>
              <a:gd name="T32" fmla="*/ 168 w 236"/>
              <a:gd name="T33" fmla="*/ 78 h 239"/>
              <a:gd name="T34" fmla="*/ 159 w 236"/>
              <a:gd name="T35" fmla="*/ 118 h 239"/>
              <a:gd name="T36" fmla="*/ 159 w 236"/>
              <a:gd name="T37" fmla="*/ 209 h 239"/>
              <a:gd name="T38" fmla="*/ 159 w 236"/>
              <a:gd name="T39" fmla="*/ 5 h 239"/>
              <a:gd name="T40" fmla="*/ 159 w 236"/>
              <a:gd name="T41" fmla="*/ 40 h 239"/>
              <a:gd name="T42" fmla="*/ 144 w 236"/>
              <a:gd name="T43" fmla="*/ 89 h 239"/>
              <a:gd name="T44" fmla="*/ 159 w 236"/>
              <a:gd name="T45" fmla="*/ 108 h 239"/>
              <a:gd name="T46" fmla="*/ 159 w 236"/>
              <a:gd name="T47" fmla="*/ 136 h 239"/>
              <a:gd name="T48" fmla="*/ 144 w 236"/>
              <a:gd name="T49" fmla="*/ 162 h 239"/>
              <a:gd name="T50" fmla="*/ 151 w 236"/>
              <a:gd name="T51" fmla="*/ 143 h 239"/>
              <a:gd name="T52" fmla="*/ 146 w 236"/>
              <a:gd name="T53" fmla="*/ 109 h 239"/>
              <a:gd name="T54" fmla="*/ 123 w 236"/>
              <a:gd name="T55" fmla="*/ 7 h 239"/>
              <a:gd name="T56" fmla="*/ 144 w 236"/>
              <a:gd name="T57" fmla="*/ 0 h 239"/>
              <a:gd name="T58" fmla="*/ 144 w 236"/>
              <a:gd name="T59" fmla="*/ 187 h 239"/>
              <a:gd name="T60" fmla="*/ 123 w 236"/>
              <a:gd name="T61" fmla="*/ 225 h 239"/>
              <a:gd name="T62" fmla="*/ 140 w 236"/>
              <a:gd name="T63" fmla="*/ 96 h 239"/>
              <a:gd name="T64" fmla="*/ 123 w 236"/>
              <a:gd name="T65" fmla="*/ 135 h 239"/>
              <a:gd name="T66" fmla="*/ 137 w 236"/>
              <a:gd name="T67" fmla="*/ 113 h 239"/>
              <a:gd name="T68" fmla="*/ 123 w 236"/>
              <a:gd name="T69" fmla="*/ 82 h 239"/>
              <a:gd name="T70" fmla="*/ 125 w 236"/>
              <a:gd name="T71" fmla="*/ 171 h 239"/>
              <a:gd name="T72" fmla="*/ 123 w 236"/>
              <a:gd name="T73" fmla="*/ 7 h 239"/>
              <a:gd name="T74" fmla="*/ 123 w 236"/>
              <a:gd name="T75" fmla="*/ 7 h 239"/>
              <a:gd name="T76" fmla="*/ 123 w 236"/>
              <a:gd name="T77" fmla="*/ 177 h 239"/>
              <a:gd name="T78" fmla="*/ 121 w 236"/>
              <a:gd name="T79" fmla="*/ 162 h 239"/>
              <a:gd name="T80" fmla="*/ 123 w 236"/>
              <a:gd name="T81" fmla="*/ 135 h 239"/>
              <a:gd name="T82" fmla="*/ 99 w 236"/>
              <a:gd name="T83" fmla="*/ 124 h 239"/>
              <a:gd name="T84" fmla="*/ 106 w 236"/>
              <a:gd name="T85" fmla="*/ 164 h 239"/>
              <a:gd name="T86" fmla="*/ 108 w 236"/>
              <a:gd name="T87" fmla="*/ 179 h 239"/>
              <a:gd name="T88" fmla="*/ 118 w 236"/>
              <a:gd name="T89" fmla="*/ 199 h 239"/>
              <a:gd name="T90" fmla="*/ 123 w 236"/>
              <a:gd name="T91" fmla="*/ 99 h 239"/>
              <a:gd name="T92" fmla="*/ 99 w 236"/>
              <a:gd name="T93" fmla="*/ 18 h 239"/>
              <a:gd name="T94" fmla="*/ 99 w 236"/>
              <a:gd name="T95" fmla="*/ 18 h 239"/>
              <a:gd name="T96" fmla="*/ 89 w 236"/>
              <a:gd name="T97" fmla="*/ 212 h 239"/>
              <a:gd name="T98" fmla="*/ 99 w 236"/>
              <a:gd name="T99" fmla="*/ 183 h 239"/>
              <a:gd name="T100" fmla="*/ 71 w 236"/>
              <a:gd name="T101" fmla="*/ 227 h 239"/>
              <a:gd name="T102" fmla="*/ 95 w 236"/>
              <a:gd name="T103" fmla="*/ 117 h 239"/>
              <a:gd name="T104" fmla="*/ 71 w 236"/>
              <a:gd name="T105" fmla="*/ 160 h 239"/>
              <a:gd name="T106" fmla="*/ 92 w 236"/>
              <a:gd name="T107" fmla="*/ 134 h 239"/>
              <a:gd name="T108" fmla="*/ 71 w 236"/>
              <a:gd name="T109" fmla="*/ 107 h 239"/>
              <a:gd name="T110" fmla="*/ 7 w 236"/>
              <a:gd name="T111" fmla="*/ 91 h 239"/>
              <a:gd name="T112" fmla="*/ 70 w 236"/>
              <a:gd name="T113" fmla="*/ 181 h 239"/>
              <a:gd name="T114" fmla="*/ 71 w 236"/>
              <a:gd name="T115" fmla="*/ 149 h 239"/>
              <a:gd name="T116" fmla="*/ 52 w 236"/>
              <a:gd name="T117" fmla="*/ 133 h 239"/>
              <a:gd name="T118" fmla="*/ 35 w 236"/>
              <a:gd name="T119" fmla="*/ 109 h 239"/>
              <a:gd name="T120" fmla="*/ 71 w 236"/>
              <a:gd name="T121" fmla="*/ 31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6" h="239">
                <a:moveTo>
                  <a:pt x="189" y="195"/>
                </a:moveTo>
                <a:cubicBezTo>
                  <a:pt x="216" y="182"/>
                  <a:pt x="216" y="182"/>
                  <a:pt x="216" y="182"/>
                </a:cubicBezTo>
                <a:cubicBezTo>
                  <a:pt x="230" y="176"/>
                  <a:pt x="236" y="159"/>
                  <a:pt x="229" y="146"/>
                </a:cubicBezTo>
                <a:cubicBezTo>
                  <a:pt x="189" y="60"/>
                  <a:pt x="189" y="60"/>
                  <a:pt x="189" y="60"/>
                </a:cubicBezTo>
                <a:cubicBezTo>
                  <a:pt x="189" y="107"/>
                  <a:pt x="189" y="107"/>
                  <a:pt x="189" y="107"/>
                </a:cubicBezTo>
                <a:cubicBezTo>
                  <a:pt x="190" y="108"/>
                  <a:pt x="190" y="108"/>
                  <a:pt x="190" y="109"/>
                </a:cubicBezTo>
                <a:cubicBezTo>
                  <a:pt x="196" y="122"/>
                  <a:pt x="196" y="122"/>
                  <a:pt x="196" y="122"/>
                </a:cubicBezTo>
                <a:cubicBezTo>
                  <a:pt x="196" y="122"/>
                  <a:pt x="196" y="122"/>
                  <a:pt x="196" y="122"/>
                </a:cubicBezTo>
                <a:cubicBezTo>
                  <a:pt x="197" y="124"/>
                  <a:pt x="196" y="126"/>
                  <a:pt x="194" y="127"/>
                </a:cubicBezTo>
                <a:cubicBezTo>
                  <a:pt x="189" y="130"/>
                  <a:pt x="189" y="130"/>
                  <a:pt x="189" y="130"/>
                </a:cubicBezTo>
                <a:cubicBezTo>
                  <a:pt x="189" y="141"/>
                  <a:pt x="189" y="141"/>
                  <a:pt x="189" y="141"/>
                </a:cubicBezTo>
                <a:cubicBezTo>
                  <a:pt x="198" y="136"/>
                  <a:pt x="198" y="136"/>
                  <a:pt x="198" y="136"/>
                </a:cubicBezTo>
                <a:cubicBezTo>
                  <a:pt x="201" y="135"/>
                  <a:pt x="203" y="136"/>
                  <a:pt x="204" y="138"/>
                </a:cubicBezTo>
                <a:cubicBezTo>
                  <a:pt x="210" y="151"/>
                  <a:pt x="210" y="151"/>
                  <a:pt x="210" y="151"/>
                </a:cubicBezTo>
                <a:cubicBezTo>
                  <a:pt x="210" y="151"/>
                  <a:pt x="210" y="151"/>
                  <a:pt x="210" y="151"/>
                </a:cubicBezTo>
                <a:cubicBezTo>
                  <a:pt x="211" y="153"/>
                  <a:pt x="210" y="156"/>
                  <a:pt x="208" y="157"/>
                </a:cubicBezTo>
                <a:cubicBezTo>
                  <a:pt x="189" y="166"/>
                  <a:pt x="189" y="166"/>
                  <a:pt x="189" y="166"/>
                </a:cubicBezTo>
                <a:lnTo>
                  <a:pt x="189" y="195"/>
                </a:lnTo>
                <a:close/>
                <a:moveTo>
                  <a:pt x="168" y="204"/>
                </a:moveTo>
                <a:cubicBezTo>
                  <a:pt x="189" y="195"/>
                  <a:pt x="189" y="195"/>
                  <a:pt x="189" y="195"/>
                </a:cubicBezTo>
                <a:cubicBezTo>
                  <a:pt x="189" y="166"/>
                  <a:pt x="189" y="166"/>
                  <a:pt x="189" y="166"/>
                </a:cubicBezTo>
                <a:cubicBezTo>
                  <a:pt x="180" y="170"/>
                  <a:pt x="180" y="170"/>
                  <a:pt x="180" y="170"/>
                </a:cubicBezTo>
                <a:cubicBezTo>
                  <a:pt x="178" y="171"/>
                  <a:pt x="175" y="170"/>
                  <a:pt x="174" y="168"/>
                </a:cubicBezTo>
                <a:cubicBezTo>
                  <a:pt x="168" y="156"/>
                  <a:pt x="168" y="156"/>
                  <a:pt x="168" y="156"/>
                </a:cubicBezTo>
                <a:cubicBezTo>
                  <a:pt x="168" y="204"/>
                  <a:pt x="168" y="204"/>
                  <a:pt x="168" y="204"/>
                </a:cubicBezTo>
                <a:close/>
                <a:moveTo>
                  <a:pt x="189" y="60"/>
                </a:moveTo>
                <a:cubicBezTo>
                  <a:pt x="168" y="16"/>
                  <a:pt x="168" y="16"/>
                  <a:pt x="168" y="16"/>
                </a:cubicBezTo>
                <a:cubicBezTo>
                  <a:pt x="168" y="78"/>
                  <a:pt x="168" y="78"/>
                  <a:pt x="168" y="78"/>
                </a:cubicBezTo>
                <a:cubicBezTo>
                  <a:pt x="171" y="77"/>
                  <a:pt x="171" y="77"/>
                  <a:pt x="171" y="77"/>
                </a:cubicBezTo>
                <a:cubicBezTo>
                  <a:pt x="173" y="76"/>
                  <a:pt x="175" y="77"/>
                  <a:pt x="176" y="79"/>
                </a:cubicBezTo>
                <a:cubicBezTo>
                  <a:pt x="182" y="92"/>
                  <a:pt x="182" y="92"/>
                  <a:pt x="182" y="92"/>
                </a:cubicBezTo>
                <a:cubicBezTo>
                  <a:pt x="182" y="92"/>
                  <a:pt x="182" y="92"/>
                  <a:pt x="182" y="92"/>
                </a:cubicBezTo>
                <a:cubicBezTo>
                  <a:pt x="183" y="94"/>
                  <a:pt x="182" y="97"/>
                  <a:pt x="180" y="98"/>
                </a:cubicBezTo>
                <a:cubicBezTo>
                  <a:pt x="168" y="103"/>
                  <a:pt x="168" y="103"/>
                  <a:pt x="168" y="103"/>
                </a:cubicBezTo>
                <a:cubicBezTo>
                  <a:pt x="168" y="114"/>
                  <a:pt x="168" y="114"/>
                  <a:pt x="168" y="114"/>
                </a:cubicBezTo>
                <a:cubicBezTo>
                  <a:pt x="185" y="107"/>
                  <a:pt x="185" y="107"/>
                  <a:pt x="185" y="107"/>
                </a:cubicBezTo>
                <a:cubicBezTo>
                  <a:pt x="186" y="106"/>
                  <a:pt x="188" y="106"/>
                  <a:pt x="189" y="107"/>
                </a:cubicBezTo>
                <a:cubicBezTo>
                  <a:pt x="189" y="60"/>
                  <a:pt x="189" y="60"/>
                  <a:pt x="189" y="60"/>
                </a:cubicBezTo>
                <a:close/>
                <a:moveTo>
                  <a:pt x="189" y="130"/>
                </a:moveTo>
                <a:cubicBezTo>
                  <a:pt x="189" y="141"/>
                  <a:pt x="189" y="141"/>
                  <a:pt x="189" y="141"/>
                </a:cubicBezTo>
                <a:cubicBezTo>
                  <a:pt x="170" y="150"/>
                  <a:pt x="170" y="150"/>
                  <a:pt x="170" y="150"/>
                </a:cubicBezTo>
                <a:cubicBezTo>
                  <a:pt x="169" y="150"/>
                  <a:pt x="169" y="151"/>
                  <a:pt x="168" y="151"/>
                </a:cubicBezTo>
                <a:cubicBezTo>
                  <a:pt x="168" y="139"/>
                  <a:pt x="168" y="139"/>
                  <a:pt x="168" y="139"/>
                </a:cubicBezTo>
                <a:lnTo>
                  <a:pt x="189" y="130"/>
                </a:lnTo>
                <a:close/>
                <a:moveTo>
                  <a:pt x="159" y="209"/>
                </a:moveTo>
                <a:cubicBezTo>
                  <a:pt x="168" y="204"/>
                  <a:pt x="168" y="204"/>
                  <a:pt x="168" y="204"/>
                </a:cubicBezTo>
                <a:cubicBezTo>
                  <a:pt x="168" y="156"/>
                  <a:pt x="168" y="156"/>
                  <a:pt x="168" y="156"/>
                </a:cubicBezTo>
                <a:cubicBezTo>
                  <a:pt x="168" y="155"/>
                  <a:pt x="168" y="155"/>
                  <a:pt x="168" y="155"/>
                </a:cubicBezTo>
                <a:cubicBezTo>
                  <a:pt x="168" y="154"/>
                  <a:pt x="168" y="152"/>
                  <a:pt x="168" y="151"/>
                </a:cubicBezTo>
                <a:cubicBezTo>
                  <a:pt x="168" y="139"/>
                  <a:pt x="168" y="139"/>
                  <a:pt x="168" y="139"/>
                </a:cubicBezTo>
                <a:cubicBezTo>
                  <a:pt x="166" y="141"/>
                  <a:pt x="166" y="141"/>
                  <a:pt x="166" y="141"/>
                </a:cubicBezTo>
                <a:cubicBezTo>
                  <a:pt x="164" y="142"/>
                  <a:pt x="161" y="141"/>
                  <a:pt x="160" y="138"/>
                </a:cubicBezTo>
                <a:cubicBezTo>
                  <a:pt x="159" y="136"/>
                  <a:pt x="159" y="136"/>
                  <a:pt x="159" y="136"/>
                </a:cubicBezTo>
                <a:cubicBezTo>
                  <a:pt x="159" y="160"/>
                  <a:pt x="159" y="160"/>
                  <a:pt x="159" y="160"/>
                </a:cubicBezTo>
                <a:cubicBezTo>
                  <a:pt x="165" y="172"/>
                  <a:pt x="165" y="172"/>
                  <a:pt x="165" y="172"/>
                </a:cubicBezTo>
                <a:cubicBezTo>
                  <a:pt x="165" y="172"/>
                  <a:pt x="165" y="172"/>
                  <a:pt x="165" y="172"/>
                </a:cubicBezTo>
                <a:cubicBezTo>
                  <a:pt x="166" y="175"/>
                  <a:pt x="165" y="177"/>
                  <a:pt x="163" y="178"/>
                </a:cubicBezTo>
                <a:cubicBezTo>
                  <a:pt x="159" y="180"/>
                  <a:pt x="159" y="180"/>
                  <a:pt x="159" y="180"/>
                </a:cubicBezTo>
                <a:cubicBezTo>
                  <a:pt x="159" y="209"/>
                  <a:pt x="159" y="209"/>
                  <a:pt x="159" y="209"/>
                </a:cubicBezTo>
                <a:close/>
                <a:moveTo>
                  <a:pt x="168" y="16"/>
                </a:moveTo>
                <a:cubicBezTo>
                  <a:pt x="168" y="15"/>
                  <a:pt x="168" y="15"/>
                  <a:pt x="168" y="15"/>
                </a:cubicBezTo>
                <a:cubicBezTo>
                  <a:pt x="166" y="11"/>
                  <a:pt x="163" y="7"/>
                  <a:pt x="159" y="5"/>
                </a:cubicBezTo>
                <a:cubicBezTo>
                  <a:pt x="159" y="40"/>
                  <a:pt x="159" y="40"/>
                  <a:pt x="159" y="40"/>
                </a:cubicBezTo>
                <a:cubicBezTo>
                  <a:pt x="163" y="49"/>
                  <a:pt x="163" y="49"/>
                  <a:pt x="163" y="49"/>
                </a:cubicBezTo>
                <a:cubicBezTo>
                  <a:pt x="163" y="49"/>
                  <a:pt x="163" y="49"/>
                  <a:pt x="163" y="49"/>
                </a:cubicBezTo>
                <a:cubicBezTo>
                  <a:pt x="166" y="55"/>
                  <a:pt x="164" y="61"/>
                  <a:pt x="159" y="65"/>
                </a:cubicBezTo>
                <a:cubicBezTo>
                  <a:pt x="159" y="82"/>
                  <a:pt x="159" y="82"/>
                  <a:pt x="159" y="82"/>
                </a:cubicBezTo>
                <a:cubicBezTo>
                  <a:pt x="168" y="78"/>
                  <a:pt x="168" y="78"/>
                  <a:pt x="168" y="78"/>
                </a:cubicBezTo>
                <a:cubicBezTo>
                  <a:pt x="168" y="16"/>
                  <a:pt x="168" y="16"/>
                  <a:pt x="168" y="16"/>
                </a:cubicBezTo>
                <a:close/>
                <a:moveTo>
                  <a:pt x="168" y="103"/>
                </a:moveTo>
                <a:cubicBezTo>
                  <a:pt x="168" y="114"/>
                  <a:pt x="168" y="114"/>
                  <a:pt x="168" y="114"/>
                </a:cubicBezTo>
                <a:cubicBezTo>
                  <a:pt x="159" y="118"/>
                  <a:pt x="159" y="118"/>
                  <a:pt x="159" y="118"/>
                </a:cubicBezTo>
                <a:cubicBezTo>
                  <a:pt x="159" y="108"/>
                  <a:pt x="159" y="108"/>
                  <a:pt x="159" y="108"/>
                </a:cubicBezTo>
                <a:lnTo>
                  <a:pt x="168" y="103"/>
                </a:lnTo>
                <a:close/>
                <a:moveTo>
                  <a:pt x="144" y="216"/>
                </a:moveTo>
                <a:cubicBezTo>
                  <a:pt x="159" y="209"/>
                  <a:pt x="159" y="209"/>
                  <a:pt x="159" y="209"/>
                </a:cubicBezTo>
                <a:cubicBezTo>
                  <a:pt x="159" y="180"/>
                  <a:pt x="159" y="180"/>
                  <a:pt x="159" y="180"/>
                </a:cubicBezTo>
                <a:cubicBezTo>
                  <a:pt x="144" y="187"/>
                  <a:pt x="144" y="187"/>
                  <a:pt x="144" y="187"/>
                </a:cubicBezTo>
                <a:cubicBezTo>
                  <a:pt x="144" y="216"/>
                  <a:pt x="144" y="216"/>
                  <a:pt x="144" y="216"/>
                </a:cubicBezTo>
                <a:close/>
                <a:moveTo>
                  <a:pt x="159" y="5"/>
                </a:moveTo>
                <a:cubicBezTo>
                  <a:pt x="155" y="2"/>
                  <a:pt x="149" y="0"/>
                  <a:pt x="144" y="0"/>
                </a:cubicBezTo>
                <a:cubicBezTo>
                  <a:pt x="144" y="22"/>
                  <a:pt x="144" y="22"/>
                  <a:pt x="144" y="22"/>
                </a:cubicBezTo>
                <a:cubicBezTo>
                  <a:pt x="148" y="23"/>
                  <a:pt x="152" y="25"/>
                  <a:pt x="154" y="30"/>
                </a:cubicBezTo>
                <a:cubicBezTo>
                  <a:pt x="159" y="40"/>
                  <a:pt x="159" y="40"/>
                  <a:pt x="159" y="40"/>
                </a:cubicBezTo>
                <a:cubicBezTo>
                  <a:pt x="159" y="5"/>
                  <a:pt x="159" y="5"/>
                  <a:pt x="159" y="5"/>
                </a:cubicBezTo>
                <a:close/>
                <a:moveTo>
                  <a:pt x="159" y="65"/>
                </a:moveTo>
                <a:cubicBezTo>
                  <a:pt x="159" y="82"/>
                  <a:pt x="159" y="82"/>
                  <a:pt x="159" y="82"/>
                </a:cubicBezTo>
                <a:cubicBezTo>
                  <a:pt x="144" y="89"/>
                  <a:pt x="144" y="89"/>
                  <a:pt x="144" y="89"/>
                </a:cubicBezTo>
                <a:cubicBezTo>
                  <a:pt x="144" y="72"/>
                  <a:pt x="144" y="72"/>
                  <a:pt x="144" y="72"/>
                </a:cubicBezTo>
                <a:cubicBezTo>
                  <a:pt x="157" y="66"/>
                  <a:pt x="157" y="66"/>
                  <a:pt x="157" y="66"/>
                </a:cubicBezTo>
                <a:cubicBezTo>
                  <a:pt x="158" y="66"/>
                  <a:pt x="159" y="66"/>
                  <a:pt x="159" y="65"/>
                </a:cubicBezTo>
                <a:close/>
                <a:moveTo>
                  <a:pt x="159" y="108"/>
                </a:moveTo>
                <a:cubicBezTo>
                  <a:pt x="159" y="118"/>
                  <a:pt x="159" y="118"/>
                  <a:pt x="159" y="118"/>
                </a:cubicBezTo>
                <a:cubicBezTo>
                  <a:pt x="156" y="120"/>
                  <a:pt x="156" y="120"/>
                  <a:pt x="156" y="120"/>
                </a:cubicBezTo>
                <a:cubicBezTo>
                  <a:pt x="154" y="121"/>
                  <a:pt x="153" y="123"/>
                  <a:pt x="154" y="126"/>
                </a:cubicBezTo>
                <a:cubicBezTo>
                  <a:pt x="159" y="136"/>
                  <a:pt x="159" y="136"/>
                  <a:pt x="159" y="136"/>
                </a:cubicBezTo>
                <a:cubicBezTo>
                  <a:pt x="159" y="160"/>
                  <a:pt x="159" y="160"/>
                  <a:pt x="159" y="160"/>
                </a:cubicBezTo>
                <a:cubicBezTo>
                  <a:pt x="159" y="159"/>
                  <a:pt x="159" y="159"/>
                  <a:pt x="159" y="159"/>
                </a:cubicBezTo>
                <a:cubicBezTo>
                  <a:pt x="158" y="157"/>
                  <a:pt x="155" y="156"/>
                  <a:pt x="153" y="157"/>
                </a:cubicBezTo>
                <a:cubicBezTo>
                  <a:pt x="144" y="162"/>
                  <a:pt x="144" y="162"/>
                  <a:pt x="144" y="162"/>
                </a:cubicBezTo>
                <a:cubicBezTo>
                  <a:pt x="144" y="151"/>
                  <a:pt x="144" y="151"/>
                  <a:pt x="144" y="151"/>
                </a:cubicBezTo>
                <a:cubicBezTo>
                  <a:pt x="149" y="148"/>
                  <a:pt x="149" y="148"/>
                  <a:pt x="149" y="148"/>
                </a:cubicBezTo>
                <a:cubicBezTo>
                  <a:pt x="151" y="147"/>
                  <a:pt x="152" y="145"/>
                  <a:pt x="151" y="143"/>
                </a:cubicBezTo>
                <a:cubicBezTo>
                  <a:pt x="151" y="143"/>
                  <a:pt x="151" y="143"/>
                  <a:pt x="151" y="143"/>
                </a:cubicBezTo>
                <a:cubicBezTo>
                  <a:pt x="145" y="130"/>
                  <a:pt x="145" y="130"/>
                  <a:pt x="145" y="130"/>
                </a:cubicBezTo>
                <a:cubicBezTo>
                  <a:pt x="145" y="129"/>
                  <a:pt x="144" y="129"/>
                  <a:pt x="144" y="128"/>
                </a:cubicBezTo>
                <a:cubicBezTo>
                  <a:pt x="144" y="104"/>
                  <a:pt x="144" y="104"/>
                  <a:pt x="144" y="104"/>
                </a:cubicBezTo>
                <a:cubicBezTo>
                  <a:pt x="146" y="109"/>
                  <a:pt x="146" y="109"/>
                  <a:pt x="146" y="109"/>
                </a:cubicBezTo>
                <a:cubicBezTo>
                  <a:pt x="147" y="111"/>
                  <a:pt x="150" y="112"/>
                  <a:pt x="152" y="111"/>
                </a:cubicBezTo>
                <a:lnTo>
                  <a:pt x="159" y="108"/>
                </a:lnTo>
                <a:close/>
                <a:moveTo>
                  <a:pt x="132" y="2"/>
                </a:moveTo>
                <a:cubicBezTo>
                  <a:pt x="123" y="7"/>
                  <a:pt x="123" y="7"/>
                  <a:pt x="123" y="7"/>
                </a:cubicBezTo>
                <a:cubicBezTo>
                  <a:pt x="123" y="30"/>
                  <a:pt x="123" y="30"/>
                  <a:pt x="123" y="30"/>
                </a:cubicBezTo>
                <a:cubicBezTo>
                  <a:pt x="137" y="23"/>
                  <a:pt x="137" y="23"/>
                  <a:pt x="137" y="23"/>
                </a:cubicBezTo>
                <a:cubicBezTo>
                  <a:pt x="139" y="22"/>
                  <a:pt x="142" y="22"/>
                  <a:pt x="144" y="22"/>
                </a:cubicBezTo>
                <a:cubicBezTo>
                  <a:pt x="144" y="0"/>
                  <a:pt x="144" y="0"/>
                  <a:pt x="144" y="0"/>
                </a:cubicBezTo>
                <a:cubicBezTo>
                  <a:pt x="140" y="0"/>
                  <a:pt x="136" y="1"/>
                  <a:pt x="132" y="2"/>
                </a:cubicBezTo>
                <a:close/>
                <a:moveTo>
                  <a:pt x="123" y="225"/>
                </a:moveTo>
                <a:cubicBezTo>
                  <a:pt x="144" y="216"/>
                  <a:pt x="144" y="216"/>
                  <a:pt x="144" y="216"/>
                </a:cubicBezTo>
                <a:cubicBezTo>
                  <a:pt x="144" y="187"/>
                  <a:pt x="144" y="187"/>
                  <a:pt x="144" y="187"/>
                </a:cubicBezTo>
                <a:cubicBezTo>
                  <a:pt x="135" y="191"/>
                  <a:pt x="135" y="191"/>
                  <a:pt x="135" y="191"/>
                </a:cubicBezTo>
                <a:cubicBezTo>
                  <a:pt x="133" y="192"/>
                  <a:pt x="130" y="191"/>
                  <a:pt x="129" y="189"/>
                </a:cubicBezTo>
                <a:cubicBezTo>
                  <a:pt x="123" y="177"/>
                  <a:pt x="123" y="177"/>
                  <a:pt x="123" y="177"/>
                </a:cubicBezTo>
                <a:cubicBezTo>
                  <a:pt x="123" y="225"/>
                  <a:pt x="123" y="225"/>
                  <a:pt x="123" y="225"/>
                </a:cubicBezTo>
                <a:close/>
                <a:moveTo>
                  <a:pt x="144" y="72"/>
                </a:moveTo>
                <a:cubicBezTo>
                  <a:pt x="144" y="89"/>
                  <a:pt x="144" y="89"/>
                  <a:pt x="144" y="89"/>
                </a:cubicBezTo>
                <a:cubicBezTo>
                  <a:pt x="142" y="90"/>
                  <a:pt x="142" y="90"/>
                  <a:pt x="142" y="90"/>
                </a:cubicBezTo>
                <a:cubicBezTo>
                  <a:pt x="140" y="91"/>
                  <a:pt x="139" y="94"/>
                  <a:pt x="140" y="96"/>
                </a:cubicBezTo>
                <a:cubicBezTo>
                  <a:pt x="144" y="104"/>
                  <a:pt x="144" y="104"/>
                  <a:pt x="144" y="104"/>
                </a:cubicBezTo>
                <a:cubicBezTo>
                  <a:pt x="144" y="128"/>
                  <a:pt x="144" y="128"/>
                  <a:pt x="144" y="128"/>
                </a:cubicBezTo>
                <a:cubicBezTo>
                  <a:pt x="143" y="127"/>
                  <a:pt x="141" y="127"/>
                  <a:pt x="139" y="128"/>
                </a:cubicBezTo>
                <a:cubicBezTo>
                  <a:pt x="123" y="135"/>
                  <a:pt x="123" y="135"/>
                  <a:pt x="123" y="135"/>
                </a:cubicBezTo>
                <a:cubicBezTo>
                  <a:pt x="123" y="125"/>
                  <a:pt x="123" y="125"/>
                  <a:pt x="123" y="125"/>
                </a:cubicBezTo>
                <a:cubicBezTo>
                  <a:pt x="135" y="119"/>
                  <a:pt x="135" y="119"/>
                  <a:pt x="135" y="119"/>
                </a:cubicBezTo>
                <a:cubicBezTo>
                  <a:pt x="137" y="118"/>
                  <a:pt x="138" y="115"/>
                  <a:pt x="137" y="113"/>
                </a:cubicBezTo>
                <a:cubicBezTo>
                  <a:pt x="137" y="113"/>
                  <a:pt x="137" y="113"/>
                  <a:pt x="137" y="113"/>
                </a:cubicBezTo>
                <a:cubicBezTo>
                  <a:pt x="131" y="100"/>
                  <a:pt x="131" y="100"/>
                  <a:pt x="131" y="100"/>
                </a:cubicBezTo>
                <a:cubicBezTo>
                  <a:pt x="130" y="98"/>
                  <a:pt x="128" y="97"/>
                  <a:pt x="126" y="98"/>
                </a:cubicBezTo>
                <a:cubicBezTo>
                  <a:pt x="123" y="99"/>
                  <a:pt x="123" y="99"/>
                  <a:pt x="123" y="99"/>
                </a:cubicBezTo>
                <a:cubicBezTo>
                  <a:pt x="123" y="82"/>
                  <a:pt x="123" y="82"/>
                  <a:pt x="123" y="82"/>
                </a:cubicBezTo>
                <a:cubicBezTo>
                  <a:pt x="144" y="72"/>
                  <a:pt x="144" y="72"/>
                  <a:pt x="144" y="72"/>
                </a:cubicBezTo>
                <a:close/>
                <a:moveTo>
                  <a:pt x="144" y="151"/>
                </a:moveTo>
                <a:cubicBezTo>
                  <a:pt x="144" y="162"/>
                  <a:pt x="144" y="162"/>
                  <a:pt x="144" y="162"/>
                </a:cubicBezTo>
                <a:cubicBezTo>
                  <a:pt x="125" y="171"/>
                  <a:pt x="125" y="171"/>
                  <a:pt x="125" y="171"/>
                </a:cubicBezTo>
                <a:cubicBezTo>
                  <a:pt x="124" y="171"/>
                  <a:pt x="124" y="172"/>
                  <a:pt x="123" y="172"/>
                </a:cubicBezTo>
                <a:cubicBezTo>
                  <a:pt x="123" y="161"/>
                  <a:pt x="123" y="161"/>
                  <a:pt x="123" y="161"/>
                </a:cubicBezTo>
                <a:lnTo>
                  <a:pt x="144" y="151"/>
                </a:lnTo>
                <a:close/>
                <a:moveTo>
                  <a:pt x="123" y="7"/>
                </a:moveTo>
                <a:cubicBezTo>
                  <a:pt x="99" y="18"/>
                  <a:pt x="99" y="18"/>
                  <a:pt x="99" y="18"/>
                </a:cubicBezTo>
                <a:cubicBezTo>
                  <a:pt x="99" y="41"/>
                  <a:pt x="99" y="41"/>
                  <a:pt x="99" y="41"/>
                </a:cubicBezTo>
                <a:cubicBezTo>
                  <a:pt x="123" y="30"/>
                  <a:pt x="123" y="30"/>
                  <a:pt x="123" y="30"/>
                </a:cubicBezTo>
                <a:cubicBezTo>
                  <a:pt x="123" y="7"/>
                  <a:pt x="123" y="7"/>
                  <a:pt x="123" y="7"/>
                </a:cubicBezTo>
                <a:close/>
                <a:moveTo>
                  <a:pt x="99" y="236"/>
                </a:moveTo>
                <a:cubicBezTo>
                  <a:pt x="100" y="236"/>
                  <a:pt x="102" y="235"/>
                  <a:pt x="103" y="235"/>
                </a:cubicBezTo>
                <a:cubicBezTo>
                  <a:pt x="123" y="225"/>
                  <a:pt x="123" y="225"/>
                  <a:pt x="123" y="225"/>
                </a:cubicBezTo>
                <a:cubicBezTo>
                  <a:pt x="123" y="177"/>
                  <a:pt x="123" y="177"/>
                  <a:pt x="123" y="177"/>
                </a:cubicBezTo>
                <a:cubicBezTo>
                  <a:pt x="123" y="176"/>
                  <a:pt x="123" y="176"/>
                  <a:pt x="123" y="176"/>
                </a:cubicBezTo>
                <a:cubicBezTo>
                  <a:pt x="122" y="175"/>
                  <a:pt x="123" y="174"/>
                  <a:pt x="123" y="172"/>
                </a:cubicBezTo>
                <a:cubicBezTo>
                  <a:pt x="123" y="161"/>
                  <a:pt x="123" y="161"/>
                  <a:pt x="123" y="161"/>
                </a:cubicBezTo>
                <a:cubicBezTo>
                  <a:pt x="121" y="162"/>
                  <a:pt x="121" y="162"/>
                  <a:pt x="121" y="162"/>
                </a:cubicBezTo>
                <a:cubicBezTo>
                  <a:pt x="119" y="163"/>
                  <a:pt x="116" y="162"/>
                  <a:pt x="115" y="159"/>
                </a:cubicBezTo>
                <a:cubicBezTo>
                  <a:pt x="109" y="147"/>
                  <a:pt x="109" y="147"/>
                  <a:pt x="109" y="147"/>
                </a:cubicBezTo>
                <a:cubicBezTo>
                  <a:pt x="108" y="145"/>
                  <a:pt x="109" y="142"/>
                  <a:pt x="111" y="141"/>
                </a:cubicBezTo>
                <a:cubicBezTo>
                  <a:pt x="123" y="135"/>
                  <a:pt x="123" y="135"/>
                  <a:pt x="123" y="135"/>
                </a:cubicBezTo>
                <a:cubicBezTo>
                  <a:pt x="123" y="125"/>
                  <a:pt x="123" y="125"/>
                  <a:pt x="123" y="125"/>
                </a:cubicBezTo>
                <a:cubicBezTo>
                  <a:pt x="107" y="132"/>
                  <a:pt x="107" y="132"/>
                  <a:pt x="107" y="132"/>
                </a:cubicBezTo>
                <a:cubicBezTo>
                  <a:pt x="105" y="133"/>
                  <a:pt x="102" y="132"/>
                  <a:pt x="101" y="130"/>
                </a:cubicBezTo>
                <a:cubicBezTo>
                  <a:pt x="99" y="124"/>
                  <a:pt x="99" y="124"/>
                  <a:pt x="99" y="124"/>
                </a:cubicBezTo>
                <a:cubicBezTo>
                  <a:pt x="99" y="150"/>
                  <a:pt x="99" y="150"/>
                  <a:pt x="99" y="150"/>
                </a:cubicBezTo>
                <a:cubicBezTo>
                  <a:pt x="99" y="150"/>
                  <a:pt x="99" y="151"/>
                  <a:pt x="100" y="151"/>
                </a:cubicBezTo>
                <a:cubicBezTo>
                  <a:pt x="106" y="164"/>
                  <a:pt x="106" y="164"/>
                  <a:pt x="106" y="164"/>
                </a:cubicBezTo>
                <a:cubicBezTo>
                  <a:pt x="106" y="164"/>
                  <a:pt x="106" y="164"/>
                  <a:pt x="106" y="164"/>
                </a:cubicBezTo>
                <a:cubicBezTo>
                  <a:pt x="107" y="166"/>
                  <a:pt x="106" y="169"/>
                  <a:pt x="104" y="170"/>
                </a:cubicBezTo>
                <a:cubicBezTo>
                  <a:pt x="99" y="172"/>
                  <a:pt x="99" y="172"/>
                  <a:pt x="99" y="172"/>
                </a:cubicBezTo>
                <a:cubicBezTo>
                  <a:pt x="99" y="183"/>
                  <a:pt x="99" y="183"/>
                  <a:pt x="99" y="183"/>
                </a:cubicBezTo>
                <a:cubicBezTo>
                  <a:pt x="108" y="179"/>
                  <a:pt x="108" y="179"/>
                  <a:pt x="108" y="179"/>
                </a:cubicBezTo>
                <a:cubicBezTo>
                  <a:pt x="110" y="178"/>
                  <a:pt x="113" y="179"/>
                  <a:pt x="114" y="181"/>
                </a:cubicBezTo>
                <a:cubicBezTo>
                  <a:pt x="120" y="194"/>
                  <a:pt x="120" y="194"/>
                  <a:pt x="120" y="194"/>
                </a:cubicBezTo>
                <a:cubicBezTo>
                  <a:pt x="120" y="194"/>
                  <a:pt x="120" y="194"/>
                  <a:pt x="120" y="194"/>
                </a:cubicBezTo>
                <a:cubicBezTo>
                  <a:pt x="121" y="196"/>
                  <a:pt x="120" y="198"/>
                  <a:pt x="118" y="199"/>
                </a:cubicBezTo>
                <a:cubicBezTo>
                  <a:pt x="99" y="208"/>
                  <a:pt x="99" y="208"/>
                  <a:pt x="99" y="208"/>
                </a:cubicBezTo>
                <a:cubicBezTo>
                  <a:pt x="99" y="236"/>
                  <a:pt x="99" y="236"/>
                  <a:pt x="99" y="236"/>
                </a:cubicBezTo>
                <a:close/>
                <a:moveTo>
                  <a:pt x="123" y="82"/>
                </a:moveTo>
                <a:cubicBezTo>
                  <a:pt x="123" y="99"/>
                  <a:pt x="123" y="99"/>
                  <a:pt x="123" y="99"/>
                </a:cubicBezTo>
                <a:cubicBezTo>
                  <a:pt x="99" y="111"/>
                  <a:pt x="99" y="111"/>
                  <a:pt x="99" y="111"/>
                </a:cubicBezTo>
                <a:cubicBezTo>
                  <a:pt x="99" y="94"/>
                  <a:pt x="99" y="94"/>
                  <a:pt x="99" y="94"/>
                </a:cubicBezTo>
                <a:lnTo>
                  <a:pt x="123" y="82"/>
                </a:lnTo>
                <a:close/>
                <a:moveTo>
                  <a:pt x="99" y="18"/>
                </a:moveTo>
                <a:cubicBezTo>
                  <a:pt x="71" y="31"/>
                  <a:pt x="71" y="31"/>
                  <a:pt x="71" y="31"/>
                </a:cubicBezTo>
                <a:cubicBezTo>
                  <a:pt x="71" y="54"/>
                  <a:pt x="71" y="54"/>
                  <a:pt x="71" y="54"/>
                </a:cubicBezTo>
                <a:cubicBezTo>
                  <a:pt x="99" y="41"/>
                  <a:pt x="99" y="41"/>
                  <a:pt x="99" y="41"/>
                </a:cubicBezTo>
                <a:cubicBezTo>
                  <a:pt x="99" y="18"/>
                  <a:pt x="99" y="18"/>
                  <a:pt x="99" y="18"/>
                </a:cubicBezTo>
                <a:close/>
                <a:moveTo>
                  <a:pt x="71" y="227"/>
                </a:moveTo>
                <a:cubicBezTo>
                  <a:pt x="77" y="235"/>
                  <a:pt x="88" y="239"/>
                  <a:pt x="99" y="236"/>
                </a:cubicBezTo>
                <a:cubicBezTo>
                  <a:pt x="99" y="208"/>
                  <a:pt x="99" y="208"/>
                  <a:pt x="99" y="208"/>
                </a:cubicBezTo>
                <a:cubicBezTo>
                  <a:pt x="89" y="212"/>
                  <a:pt x="89" y="212"/>
                  <a:pt x="89" y="212"/>
                </a:cubicBezTo>
                <a:cubicBezTo>
                  <a:pt x="87" y="213"/>
                  <a:pt x="85" y="213"/>
                  <a:pt x="84" y="210"/>
                </a:cubicBezTo>
                <a:cubicBezTo>
                  <a:pt x="78" y="197"/>
                  <a:pt x="78" y="197"/>
                  <a:pt x="78" y="197"/>
                </a:cubicBezTo>
                <a:cubicBezTo>
                  <a:pt x="77" y="195"/>
                  <a:pt x="78" y="193"/>
                  <a:pt x="80" y="192"/>
                </a:cubicBezTo>
                <a:cubicBezTo>
                  <a:pt x="99" y="183"/>
                  <a:pt x="99" y="183"/>
                  <a:pt x="99" y="183"/>
                </a:cubicBezTo>
                <a:cubicBezTo>
                  <a:pt x="99" y="172"/>
                  <a:pt x="99" y="172"/>
                  <a:pt x="99" y="172"/>
                </a:cubicBezTo>
                <a:cubicBezTo>
                  <a:pt x="75" y="183"/>
                  <a:pt x="75" y="183"/>
                  <a:pt x="75" y="183"/>
                </a:cubicBezTo>
                <a:cubicBezTo>
                  <a:pt x="74" y="184"/>
                  <a:pt x="72" y="183"/>
                  <a:pt x="71" y="182"/>
                </a:cubicBezTo>
                <a:cubicBezTo>
                  <a:pt x="71" y="227"/>
                  <a:pt x="71" y="227"/>
                  <a:pt x="71" y="227"/>
                </a:cubicBezTo>
                <a:close/>
                <a:moveTo>
                  <a:pt x="99" y="94"/>
                </a:moveTo>
                <a:cubicBezTo>
                  <a:pt x="99" y="111"/>
                  <a:pt x="99" y="111"/>
                  <a:pt x="99" y="111"/>
                </a:cubicBezTo>
                <a:cubicBezTo>
                  <a:pt x="97" y="111"/>
                  <a:pt x="97" y="111"/>
                  <a:pt x="97" y="111"/>
                </a:cubicBezTo>
                <a:cubicBezTo>
                  <a:pt x="95" y="112"/>
                  <a:pt x="94" y="115"/>
                  <a:pt x="95" y="117"/>
                </a:cubicBezTo>
                <a:cubicBezTo>
                  <a:pt x="99" y="124"/>
                  <a:pt x="99" y="124"/>
                  <a:pt x="99" y="124"/>
                </a:cubicBezTo>
                <a:cubicBezTo>
                  <a:pt x="99" y="150"/>
                  <a:pt x="99" y="150"/>
                  <a:pt x="99" y="150"/>
                </a:cubicBezTo>
                <a:cubicBezTo>
                  <a:pt x="97" y="149"/>
                  <a:pt x="96" y="148"/>
                  <a:pt x="94" y="149"/>
                </a:cubicBezTo>
                <a:cubicBezTo>
                  <a:pt x="71" y="160"/>
                  <a:pt x="71" y="160"/>
                  <a:pt x="71" y="160"/>
                </a:cubicBezTo>
                <a:cubicBezTo>
                  <a:pt x="71" y="149"/>
                  <a:pt x="71" y="149"/>
                  <a:pt x="71" y="149"/>
                </a:cubicBezTo>
                <a:cubicBezTo>
                  <a:pt x="90" y="140"/>
                  <a:pt x="90" y="140"/>
                  <a:pt x="90" y="140"/>
                </a:cubicBezTo>
                <a:cubicBezTo>
                  <a:pt x="92" y="139"/>
                  <a:pt x="93" y="136"/>
                  <a:pt x="92" y="134"/>
                </a:cubicBezTo>
                <a:cubicBezTo>
                  <a:pt x="92" y="134"/>
                  <a:pt x="92" y="134"/>
                  <a:pt x="92" y="134"/>
                </a:cubicBezTo>
                <a:cubicBezTo>
                  <a:pt x="86" y="122"/>
                  <a:pt x="86" y="122"/>
                  <a:pt x="86" y="122"/>
                </a:cubicBezTo>
                <a:cubicBezTo>
                  <a:pt x="85" y="119"/>
                  <a:pt x="82" y="118"/>
                  <a:pt x="80" y="119"/>
                </a:cubicBezTo>
                <a:cubicBezTo>
                  <a:pt x="71" y="124"/>
                  <a:pt x="71" y="124"/>
                  <a:pt x="71" y="124"/>
                </a:cubicBezTo>
                <a:cubicBezTo>
                  <a:pt x="71" y="107"/>
                  <a:pt x="71" y="107"/>
                  <a:pt x="71" y="107"/>
                </a:cubicBezTo>
                <a:lnTo>
                  <a:pt x="99" y="94"/>
                </a:lnTo>
                <a:close/>
                <a:moveTo>
                  <a:pt x="71" y="31"/>
                </a:moveTo>
                <a:cubicBezTo>
                  <a:pt x="20" y="55"/>
                  <a:pt x="20" y="55"/>
                  <a:pt x="20" y="55"/>
                </a:cubicBezTo>
                <a:cubicBezTo>
                  <a:pt x="6" y="62"/>
                  <a:pt x="0" y="78"/>
                  <a:pt x="7" y="91"/>
                </a:cubicBezTo>
                <a:cubicBezTo>
                  <a:pt x="68" y="222"/>
                  <a:pt x="68" y="222"/>
                  <a:pt x="68" y="222"/>
                </a:cubicBezTo>
                <a:cubicBezTo>
                  <a:pt x="69" y="223"/>
                  <a:pt x="70" y="225"/>
                  <a:pt x="71" y="227"/>
                </a:cubicBezTo>
                <a:cubicBezTo>
                  <a:pt x="71" y="182"/>
                  <a:pt x="71" y="182"/>
                  <a:pt x="71" y="182"/>
                </a:cubicBezTo>
                <a:cubicBezTo>
                  <a:pt x="71" y="182"/>
                  <a:pt x="70" y="181"/>
                  <a:pt x="70" y="181"/>
                </a:cubicBezTo>
                <a:cubicBezTo>
                  <a:pt x="64" y="168"/>
                  <a:pt x="64" y="168"/>
                  <a:pt x="64" y="168"/>
                </a:cubicBezTo>
                <a:cubicBezTo>
                  <a:pt x="63" y="166"/>
                  <a:pt x="64" y="163"/>
                  <a:pt x="66" y="162"/>
                </a:cubicBezTo>
                <a:cubicBezTo>
                  <a:pt x="71" y="160"/>
                  <a:pt x="71" y="160"/>
                  <a:pt x="71" y="160"/>
                </a:cubicBezTo>
                <a:cubicBezTo>
                  <a:pt x="71" y="149"/>
                  <a:pt x="71" y="149"/>
                  <a:pt x="71" y="149"/>
                </a:cubicBezTo>
                <a:cubicBezTo>
                  <a:pt x="62" y="153"/>
                  <a:pt x="62" y="153"/>
                  <a:pt x="62" y="153"/>
                </a:cubicBezTo>
                <a:cubicBezTo>
                  <a:pt x="60" y="154"/>
                  <a:pt x="57" y="153"/>
                  <a:pt x="56" y="151"/>
                </a:cubicBezTo>
                <a:cubicBezTo>
                  <a:pt x="50" y="138"/>
                  <a:pt x="50" y="138"/>
                  <a:pt x="50" y="138"/>
                </a:cubicBezTo>
                <a:cubicBezTo>
                  <a:pt x="49" y="136"/>
                  <a:pt x="50" y="134"/>
                  <a:pt x="52" y="133"/>
                </a:cubicBezTo>
                <a:cubicBezTo>
                  <a:pt x="71" y="124"/>
                  <a:pt x="71" y="124"/>
                  <a:pt x="71" y="124"/>
                </a:cubicBezTo>
                <a:cubicBezTo>
                  <a:pt x="71" y="107"/>
                  <a:pt x="71" y="107"/>
                  <a:pt x="71" y="107"/>
                </a:cubicBezTo>
                <a:cubicBezTo>
                  <a:pt x="53" y="115"/>
                  <a:pt x="53" y="115"/>
                  <a:pt x="53" y="115"/>
                </a:cubicBezTo>
                <a:cubicBezTo>
                  <a:pt x="46" y="118"/>
                  <a:pt x="38" y="116"/>
                  <a:pt x="35" y="109"/>
                </a:cubicBezTo>
                <a:cubicBezTo>
                  <a:pt x="26" y="89"/>
                  <a:pt x="26" y="89"/>
                  <a:pt x="26" y="89"/>
                </a:cubicBezTo>
                <a:cubicBezTo>
                  <a:pt x="23" y="83"/>
                  <a:pt x="26" y="75"/>
                  <a:pt x="33" y="72"/>
                </a:cubicBezTo>
                <a:cubicBezTo>
                  <a:pt x="71" y="54"/>
                  <a:pt x="71" y="54"/>
                  <a:pt x="71" y="54"/>
                </a:cubicBezTo>
                <a:lnTo>
                  <a:pt x="71" y="3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9" name="Rectangle 59"/>
          <p:cNvSpPr>
            <a:spLocks noChangeArrowheads="1"/>
          </p:cNvSpPr>
          <p:nvPr/>
        </p:nvSpPr>
        <p:spPr bwMode="auto">
          <a:xfrm>
            <a:off x="6873120" y="2105880"/>
            <a:ext cx="47017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0" name="Rectangle 60"/>
          <p:cNvSpPr>
            <a:spLocks noChangeArrowheads="1"/>
          </p:cNvSpPr>
          <p:nvPr/>
        </p:nvSpPr>
        <p:spPr bwMode="auto">
          <a:xfrm>
            <a:off x="6892165" y="2058267"/>
            <a:ext cx="43208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1" name="Rectangle 61"/>
          <p:cNvSpPr>
            <a:spLocks noChangeArrowheads="1"/>
          </p:cNvSpPr>
          <p:nvPr/>
        </p:nvSpPr>
        <p:spPr bwMode="auto">
          <a:xfrm>
            <a:off x="7062380" y="2009464"/>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2" name="Rectangle 62"/>
          <p:cNvSpPr>
            <a:spLocks noChangeArrowheads="1"/>
          </p:cNvSpPr>
          <p:nvPr/>
        </p:nvSpPr>
        <p:spPr bwMode="auto">
          <a:xfrm>
            <a:off x="7079045" y="1834488"/>
            <a:ext cx="58326"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3" name="Rectangle 63"/>
          <p:cNvSpPr>
            <a:spLocks noChangeArrowheads="1"/>
          </p:cNvSpPr>
          <p:nvPr/>
        </p:nvSpPr>
        <p:spPr bwMode="auto">
          <a:xfrm>
            <a:off x="7062380" y="1824966"/>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4" name="Rectangle 64"/>
          <p:cNvSpPr>
            <a:spLocks noChangeArrowheads="1"/>
          </p:cNvSpPr>
          <p:nvPr/>
        </p:nvSpPr>
        <p:spPr bwMode="auto">
          <a:xfrm>
            <a:off x="7201647" y="2009464"/>
            <a:ext cx="89274"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5" name="Rectangle 65"/>
          <p:cNvSpPr>
            <a:spLocks noChangeArrowheads="1"/>
          </p:cNvSpPr>
          <p:nvPr/>
        </p:nvSpPr>
        <p:spPr bwMode="auto">
          <a:xfrm>
            <a:off x="7217121" y="1834488"/>
            <a:ext cx="57135"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6" name="Rectangle 66"/>
          <p:cNvSpPr>
            <a:spLocks noChangeArrowheads="1"/>
          </p:cNvSpPr>
          <p:nvPr/>
        </p:nvSpPr>
        <p:spPr bwMode="auto">
          <a:xfrm>
            <a:off x="7201647" y="1824966"/>
            <a:ext cx="89274"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7" name="Rectangle 67"/>
          <p:cNvSpPr>
            <a:spLocks noChangeArrowheads="1"/>
          </p:cNvSpPr>
          <p:nvPr/>
        </p:nvSpPr>
        <p:spPr bwMode="auto">
          <a:xfrm>
            <a:off x="6925494" y="2009464"/>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8" name="Rectangle 68"/>
          <p:cNvSpPr>
            <a:spLocks noChangeArrowheads="1"/>
          </p:cNvSpPr>
          <p:nvPr/>
        </p:nvSpPr>
        <p:spPr bwMode="auto">
          <a:xfrm>
            <a:off x="6940969" y="1834488"/>
            <a:ext cx="59516"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9" name="Rectangle 69"/>
          <p:cNvSpPr>
            <a:spLocks noChangeArrowheads="1"/>
          </p:cNvSpPr>
          <p:nvPr/>
        </p:nvSpPr>
        <p:spPr bwMode="auto">
          <a:xfrm>
            <a:off x="6925494" y="1824966"/>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0" name="Rectangle 70"/>
          <p:cNvSpPr>
            <a:spLocks noChangeArrowheads="1"/>
          </p:cNvSpPr>
          <p:nvPr/>
        </p:nvSpPr>
        <p:spPr bwMode="auto">
          <a:xfrm>
            <a:off x="6892165" y="1772592"/>
            <a:ext cx="43208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1" name="Freeform 71"/>
          <p:cNvSpPr/>
          <p:nvPr/>
        </p:nvSpPr>
        <p:spPr bwMode="auto">
          <a:xfrm>
            <a:off x="6892165" y="1634515"/>
            <a:ext cx="432085" cy="138077"/>
          </a:xfrm>
          <a:custGeom>
            <a:avLst/>
            <a:gdLst>
              <a:gd name="T0" fmla="*/ 181 w 363"/>
              <a:gd name="T1" fmla="*/ 0 h 116"/>
              <a:gd name="T2" fmla="*/ 363 w 363"/>
              <a:gd name="T3" fmla="*/ 116 h 116"/>
              <a:gd name="T4" fmla="*/ 0 w 363"/>
              <a:gd name="T5" fmla="*/ 116 h 116"/>
              <a:gd name="T6" fmla="*/ 181 w 363"/>
              <a:gd name="T7" fmla="*/ 0 h 116"/>
            </a:gdLst>
            <a:ahLst/>
            <a:cxnLst>
              <a:cxn ang="0">
                <a:pos x="T0" y="T1"/>
              </a:cxn>
              <a:cxn ang="0">
                <a:pos x="T2" y="T3"/>
              </a:cxn>
              <a:cxn ang="0">
                <a:pos x="T4" y="T5"/>
              </a:cxn>
              <a:cxn ang="0">
                <a:pos x="T6" y="T7"/>
              </a:cxn>
            </a:cxnLst>
            <a:rect l="0" t="0" r="r" b="b"/>
            <a:pathLst>
              <a:path w="363" h="116">
                <a:moveTo>
                  <a:pt x="181" y="0"/>
                </a:moveTo>
                <a:lnTo>
                  <a:pt x="363" y="116"/>
                </a:lnTo>
                <a:lnTo>
                  <a:pt x="0" y="116"/>
                </a:lnTo>
                <a:lnTo>
                  <a:pt x="181"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2" name="Freeform 72"/>
          <p:cNvSpPr>
            <a:spLocks noEditPoints="1"/>
          </p:cNvSpPr>
          <p:nvPr/>
        </p:nvSpPr>
        <p:spPr bwMode="auto">
          <a:xfrm>
            <a:off x="5704231" y="1759498"/>
            <a:ext cx="599919" cy="391614"/>
          </a:xfrm>
          <a:custGeom>
            <a:avLst/>
            <a:gdLst>
              <a:gd name="T0" fmla="*/ 82 w 367"/>
              <a:gd name="T1" fmla="*/ 27 h 240"/>
              <a:gd name="T2" fmla="*/ 367 w 367"/>
              <a:gd name="T3" fmla="*/ 120 h 240"/>
              <a:gd name="T4" fmla="*/ 82 w 367"/>
              <a:gd name="T5" fmla="*/ 213 h 240"/>
              <a:gd name="T6" fmla="*/ 82 w 367"/>
              <a:gd name="T7" fmla="*/ 177 h 240"/>
              <a:gd name="T8" fmla="*/ 127 w 367"/>
              <a:gd name="T9" fmla="*/ 143 h 240"/>
              <a:gd name="T10" fmla="*/ 127 w 367"/>
              <a:gd name="T11" fmla="*/ 87 h 240"/>
              <a:gd name="T12" fmla="*/ 138 w 367"/>
              <a:gd name="T13" fmla="*/ 87 h 240"/>
              <a:gd name="T14" fmla="*/ 138 w 367"/>
              <a:gd name="T15" fmla="*/ 64 h 240"/>
              <a:gd name="T16" fmla="*/ 127 w 367"/>
              <a:gd name="T17" fmla="*/ 64 h 240"/>
              <a:gd name="T18" fmla="*/ 102 w 367"/>
              <a:gd name="T19" fmla="*/ 64 h 240"/>
              <a:gd name="T20" fmla="*/ 91 w 367"/>
              <a:gd name="T21" fmla="*/ 64 h 240"/>
              <a:gd name="T22" fmla="*/ 91 w 367"/>
              <a:gd name="T23" fmla="*/ 87 h 240"/>
              <a:gd name="T24" fmla="*/ 102 w 367"/>
              <a:gd name="T25" fmla="*/ 87 h 240"/>
              <a:gd name="T26" fmla="*/ 102 w 367"/>
              <a:gd name="T27" fmla="*/ 143 h 240"/>
              <a:gd name="T28" fmla="*/ 82 w 367"/>
              <a:gd name="T29" fmla="*/ 156 h 240"/>
              <a:gd name="T30" fmla="*/ 82 w 367"/>
              <a:gd name="T31" fmla="*/ 27 h 240"/>
              <a:gd name="T32" fmla="*/ 0 w 367"/>
              <a:gd name="T33" fmla="*/ 0 h 240"/>
              <a:gd name="T34" fmla="*/ 82 w 367"/>
              <a:gd name="T35" fmla="*/ 27 h 240"/>
              <a:gd name="T36" fmla="*/ 82 w 367"/>
              <a:gd name="T37" fmla="*/ 156 h 240"/>
              <a:gd name="T38" fmla="*/ 82 w 367"/>
              <a:gd name="T39" fmla="*/ 156 h 240"/>
              <a:gd name="T40" fmla="*/ 62 w 367"/>
              <a:gd name="T41" fmla="*/ 143 h 240"/>
              <a:gd name="T42" fmla="*/ 62 w 367"/>
              <a:gd name="T43" fmla="*/ 87 h 240"/>
              <a:gd name="T44" fmla="*/ 73 w 367"/>
              <a:gd name="T45" fmla="*/ 87 h 240"/>
              <a:gd name="T46" fmla="*/ 73 w 367"/>
              <a:gd name="T47" fmla="*/ 64 h 240"/>
              <a:gd name="T48" fmla="*/ 62 w 367"/>
              <a:gd name="T49" fmla="*/ 64 h 240"/>
              <a:gd name="T50" fmla="*/ 37 w 367"/>
              <a:gd name="T51" fmla="*/ 64 h 240"/>
              <a:gd name="T52" fmla="*/ 26 w 367"/>
              <a:gd name="T53" fmla="*/ 64 h 240"/>
              <a:gd name="T54" fmla="*/ 26 w 367"/>
              <a:gd name="T55" fmla="*/ 87 h 240"/>
              <a:gd name="T56" fmla="*/ 37 w 367"/>
              <a:gd name="T57" fmla="*/ 87 h 240"/>
              <a:gd name="T58" fmla="*/ 37 w 367"/>
              <a:gd name="T59" fmla="*/ 143 h 240"/>
              <a:gd name="T60" fmla="*/ 82 w 367"/>
              <a:gd name="T61" fmla="*/ 177 h 240"/>
              <a:gd name="T62" fmla="*/ 82 w 367"/>
              <a:gd name="T63" fmla="*/ 177 h 240"/>
              <a:gd name="T64" fmla="*/ 82 w 367"/>
              <a:gd name="T65" fmla="*/ 213 h 240"/>
              <a:gd name="T66" fmla="*/ 0 w 367"/>
              <a:gd name="T67" fmla="*/ 240 h 240"/>
              <a:gd name="T68" fmla="*/ 0 w 367"/>
              <a:gd name="T69"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7" h="240">
                <a:moveTo>
                  <a:pt x="82" y="27"/>
                </a:moveTo>
                <a:cubicBezTo>
                  <a:pt x="367" y="120"/>
                  <a:pt x="367" y="120"/>
                  <a:pt x="367" y="120"/>
                </a:cubicBezTo>
                <a:cubicBezTo>
                  <a:pt x="82" y="213"/>
                  <a:pt x="82" y="213"/>
                  <a:pt x="82" y="213"/>
                </a:cubicBezTo>
                <a:cubicBezTo>
                  <a:pt x="82" y="177"/>
                  <a:pt x="82" y="177"/>
                  <a:pt x="82" y="177"/>
                </a:cubicBezTo>
                <a:cubicBezTo>
                  <a:pt x="107" y="177"/>
                  <a:pt x="127" y="162"/>
                  <a:pt x="127" y="143"/>
                </a:cubicBezTo>
                <a:cubicBezTo>
                  <a:pt x="127" y="87"/>
                  <a:pt x="127" y="87"/>
                  <a:pt x="127" y="87"/>
                </a:cubicBezTo>
                <a:cubicBezTo>
                  <a:pt x="138" y="87"/>
                  <a:pt x="138" y="87"/>
                  <a:pt x="138" y="87"/>
                </a:cubicBezTo>
                <a:cubicBezTo>
                  <a:pt x="138" y="64"/>
                  <a:pt x="138" y="64"/>
                  <a:pt x="138" y="64"/>
                </a:cubicBezTo>
                <a:cubicBezTo>
                  <a:pt x="127" y="64"/>
                  <a:pt x="127" y="64"/>
                  <a:pt x="127" y="64"/>
                </a:cubicBezTo>
                <a:cubicBezTo>
                  <a:pt x="102" y="64"/>
                  <a:pt x="102" y="64"/>
                  <a:pt x="102" y="64"/>
                </a:cubicBezTo>
                <a:cubicBezTo>
                  <a:pt x="91" y="64"/>
                  <a:pt x="91" y="64"/>
                  <a:pt x="91" y="64"/>
                </a:cubicBezTo>
                <a:cubicBezTo>
                  <a:pt x="91" y="87"/>
                  <a:pt x="91" y="87"/>
                  <a:pt x="91" y="87"/>
                </a:cubicBezTo>
                <a:cubicBezTo>
                  <a:pt x="102" y="87"/>
                  <a:pt x="102" y="87"/>
                  <a:pt x="102" y="87"/>
                </a:cubicBezTo>
                <a:cubicBezTo>
                  <a:pt x="102" y="143"/>
                  <a:pt x="102" y="143"/>
                  <a:pt x="102" y="143"/>
                </a:cubicBezTo>
                <a:cubicBezTo>
                  <a:pt x="102" y="150"/>
                  <a:pt x="93" y="156"/>
                  <a:pt x="82" y="156"/>
                </a:cubicBezTo>
                <a:lnTo>
                  <a:pt x="82" y="27"/>
                </a:lnTo>
                <a:close/>
                <a:moveTo>
                  <a:pt x="0" y="0"/>
                </a:moveTo>
                <a:cubicBezTo>
                  <a:pt x="82" y="27"/>
                  <a:pt x="82" y="27"/>
                  <a:pt x="82" y="27"/>
                </a:cubicBezTo>
                <a:cubicBezTo>
                  <a:pt x="82" y="156"/>
                  <a:pt x="82" y="156"/>
                  <a:pt x="82" y="156"/>
                </a:cubicBezTo>
                <a:cubicBezTo>
                  <a:pt x="82" y="156"/>
                  <a:pt x="82" y="156"/>
                  <a:pt x="82" y="156"/>
                </a:cubicBezTo>
                <a:cubicBezTo>
                  <a:pt x="71" y="156"/>
                  <a:pt x="62" y="150"/>
                  <a:pt x="62" y="143"/>
                </a:cubicBezTo>
                <a:cubicBezTo>
                  <a:pt x="62" y="87"/>
                  <a:pt x="62" y="87"/>
                  <a:pt x="62" y="87"/>
                </a:cubicBezTo>
                <a:cubicBezTo>
                  <a:pt x="73" y="87"/>
                  <a:pt x="73" y="87"/>
                  <a:pt x="73" y="87"/>
                </a:cubicBezTo>
                <a:cubicBezTo>
                  <a:pt x="73" y="64"/>
                  <a:pt x="73" y="64"/>
                  <a:pt x="73" y="64"/>
                </a:cubicBezTo>
                <a:cubicBezTo>
                  <a:pt x="62" y="64"/>
                  <a:pt x="62" y="64"/>
                  <a:pt x="62" y="64"/>
                </a:cubicBezTo>
                <a:cubicBezTo>
                  <a:pt x="37" y="64"/>
                  <a:pt x="37" y="64"/>
                  <a:pt x="37" y="64"/>
                </a:cubicBezTo>
                <a:cubicBezTo>
                  <a:pt x="26" y="64"/>
                  <a:pt x="26" y="64"/>
                  <a:pt x="26" y="64"/>
                </a:cubicBezTo>
                <a:cubicBezTo>
                  <a:pt x="26" y="87"/>
                  <a:pt x="26" y="87"/>
                  <a:pt x="26" y="87"/>
                </a:cubicBezTo>
                <a:cubicBezTo>
                  <a:pt x="37" y="87"/>
                  <a:pt x="37" y="87"/>
                  <a:pt x="37" y="87"/>
                </a:cubicBezTo>
                <a:cubicBezTo>
                  <a:pt x="37" y="143"/>
                  <a:pt x="37" y="143"/>
                  <a:pt x="37" y="143"/>
                </a:cubicBezTo>
                <a:cubicBezTo>
                  <a:pt x="37" y="162"/>
                  <a:pt x="57" y="177"/>
                  <a:pt x="82" y="177"/>
                </a:cubicBezTo>
                <a:cubicBezTo>
                  <a:pt x="82" y="177"/>
                  <a:pt x="82" y="177"/>
                  <a:pt x="82" y="177"/>
                </a:cubicBezTo>
                <a:cubicBezTo>
                  <a:pt x="82" y="213"/>
                  <a:pt x="82" y="213"/>
                  <a:pt x="82" y="213"/>
                </a:cubicBezTo>
                <a:cubicBezTo>
                  <a:pt x="0" y="240"/>
                  <a:pt x="0" y="240"/>
                  <a:pt x="0" y="240"/>
                </a:cubicBezTo>
                <a:lnTo>
                  <a:pt x="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3" name="Freeform 73"/>
          <p:cNvSpPr>
            <a:spLocks noEditPoints="1"/>
          </p:cNvSpPr>
          <p:nvPr/>
        </p:nvSpPr>
        <p:spPr bwMode="auto">
          <a:xfrm>
            <a:off x="7027861" y="2189202"/>
            <a:ext cx="140457" cy="245205"/>
          </a:xfrm>
          <a:custGeom>
            <a:avLst/>
            <a:gdLst>
              <a:gd name="T0" fmla="*/ 37 w 86"/>
              <a:gd name="T1" fmla="*/ 128 h 150"/>
              <a:gd name="T2" fmla="*/ 34 w 86"/>
              <a:gd name="T3" fmla="*/ 127 h 150"/>
              <a:gd name="T4" fmla="*/ 34 w 86"/>
              <a:gd name="T5" fmla="*/ 150 h 150"/>
              <a:gd name="T6" fmla="*/ 45 w 86"/>
              <a:gd name="T7" fmla="*/ 142 h 150"/>
              <a:gd name="T8" fmla="*/ 37 w 86"/>
              <a:gd name="T9" fmla="*/ 128 h 150"/>
              <a:gd name="T10" fmla="*/ 34 w 86"/>
              <a:gd name="T11" fmla="*/ 118 h 150"/>
              <a:gd name="T12" fmla="*/ 34 w 86"/>
              <a:gd name="T13" fmla="*/ 51 h 150"/>
              <a:gd name="T14" fmla="*/ 51 w 86"/>
              <a:gd name="T15" fmla="*/ 46 h 150"/>
              <a:gd name="T16" fmla="*/ 61 w 86"/>
              <a:gd name="T17" fmla="*/ 8 h 150"/>
              <a:gd name="T18" fmla="*/ 72 w 86"/>
              <a:gd name="T19" fmla="*/ 1 h 150"/>
              <a:gd name="T20" fmla="*/ 78 w 86"/>
              <a:gd name="T21" fmla="*/ 12 h 150"/>
              <a:gd name="T22" fmla="*/ 69 w 86"/>
              <a:gd name="T23" fmla="*/ 51 h 150"/>
              <a:gd name="T24" fmla="*/ 82 w 86"/>
              <a:gd name="T25" fmla="*/ 84 h 150"/>
              <a:gd name="T26" fmla="*/ 77 w 86"/>
              <a:gd name="T27" fmla="*/ 103 h 150"/>
              <a:gd name="T28" fmla="*/ 77 w 86"/>
              <a:gd name="T29" fmla="*/ 103 h 150"/>
              <a:gd name="T30" fmla="*/ 86 w 86"/>
              <a:gd name="T31" fmla="*/ 117 h 150"/>
              <a:gd name="T32" fmla="*/ 83 w 86"/>
              <a:gd name="T33" fmla="*/ 130 h 150"/>
              <a:gd name="T34" fmla="*/ 34 w 86"/>
              <a:gd name="T35" fmla="*/ 118 h 150"/>
              <a:gd name="T36" fmla="*/ 34 w 86"/>
              <a:gd name="T37" fmla="*/ 127 h 150"/>
              <a:gd name="T38" fmla="*/ 23 w 86"/>
              <a:gd name="T39" fmla="*/ 136 h 150"/>
              <a:gd name="T40" fmla="*/ 31 w 86"/>
              <a:gd name="T41" fmla="*/ 150 h 150"/>
              <a:gd name="T42" fmla="*/ 34 w 86"/>
              <a:gd name="T43" fmla="*/ 150 h 150"/>
              <a:gd name="T44" fmla="*/ 34 w 86"/>
              <a:gd name="T45" fmla="*/ 127 h 150"/>
              <a:gd name="T46" fmla="*/ 34 w 86"/>
              <a:gd name="T47" fmla="*/ 51 h 150"/>
              <a:gd name="T48" fmla="*/ 34 w 86"/>
              <a:gd name="T49" fmla="*/ 118 h 150"/>
              <a:gd name="T50" fmla="*/ 0 w 86"/>
              <a:gd name="T51" fmla="*/ 109 h 150"/>
              <a:gd name="T52" fmla="*/ 3 w 86"/>
              <a:gd name="T53" fmla="*/ 96 h 150"/>
              <a:gd name="T54" fmla="*/ 18 w 86"/>
              <a:gd name="T55" fmla="*/ 88 h 150"/>
              <a:gd name="T56" fmla="*/ 23 w 86"/>
              <a:gd name="T57" fmla="*/ 69 h 150"/>
              <a:gd name="T58" fmla="*/ 34 w 86"/>
              <a:gd name="T59" fmla="*/ 51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6" h="150">
                <a:moveTo>
                  <a:pt x="37" y="128"/>
                </a:moveTo>
                <a:cubicBezTo>
                  <a:pt x="36" y="127"/>
                  <a:pt x="35" y="127"/>
                  <a:pt x="34" y="127"/>
                </a:cubicBezTo>
                <a:cubicBezTo>
                  <a:pt x="34" y="150"/>
                  <a:pt x="34" y="150"/>
                  <a:pt x="34" y="150"/>
                </a:cubicBezTo>
                <a:cubicBezTo>
                  <a:pt x="39" y="150"/>
                  <a:pt x="44" y="147"/>
                  <a:pt x="45" y="142"/>
                </a:cubicBezTo>
                <a:cubicBezTo>
                  <a:pt x="47" y="136"/>
                  <a:pt x="43" y="129"/>
                  <a:pt x="37" y="128"/>
                </a:cubicBezTo>
                <a:close/>
                <a:moveTo>
                  <a:pt x="34" y="118"/>
                </a:moveTo>
                <a:cubicBezTo>
                  <a:pt x="34" y="51"/>
                  <a:pt x="34" y="51"/>
                  <a:pt x="34" y="51"/>
                </a:cubicBezTo>
                <a:cubicBezTo>
                  <a:pt x="39" y="48"/>
                  <a:pt x="45" y="46"/>
                  <a:pt x="51" y="46"/>
                </a:cubicBezTo>
                <a:cubicBezTo>
                  <a:pt x="61" y="8"/>
                  <a:pt x="61" y="8"/>
                  <a:pt x="61" y="8"/>
                </a:cubicBezTo>
                <a:cubicBezTo>
                  <a:pt x="62" y="3"/>
                  <a:pt x="67" y="0"/>
                  <a:pt x="72" y="1"/>
                </a:cubicBezTo>
                <a:cubicBezTo>
                  <a:pt x="77" y="2"/>
                  <a:pt x="80" y="7"/>
                  <a:pt x="78" y="12"/>
                </a:cubicBezTo>
                <a:cubicBezTo>
                  <a:pt x="69" y="51"/>
                  <a:pt x="69" y="51"/>
                  <a:pt x="69" y="51"/>
                </a:cubicBezTo>
                <a:cubicBezTo>
                  <a:pt x="79" y="57"/>
                  <a:pt x="86" y="68"/>
                  <a:pt x="82" y="84"/>
                </a:cubicBezTo>
                <a:cubicBezTo>
                  <a:pt x="82" y="84"/>
                  <a:pt x="79" y="97"/>
                  <a:pt x="77" y="103"/>
                </a:cubicBezTo>
                <a:cubicBezTo>
                  <a:pt x="77" y="103"/>
                  <a:pt x="77" y="103"/>
                  <a:pt x="77" y="103"/>
                </a:cubicBezTo>
                <a:cubicBezTo>
                  <a:pt x="75" y="112"/>
                  <a:pt x="86" y="117"/>
                  <a:pt x="86" y="117"/>
                </a:cubicBezTo>
                <a:cubicBezTo>
                  <a:pt x="83" y="130"/>
                  <a:pt x="83" y="130"/>
                  <a:pt x="83" y="130"/>
                </a:cubicBezTo>
                <a:lnTo>
                  <a:pt x="34" y="118"/>
                </a:lnTo>
                <a:close/>
                <a:moveTo>
                  <a:pt x="34" y="127"/>
                </a:moveTo>
                <a:cubicBezTo>
                  <a:pt x="29" y="127"/>
                  <a:pt x="24" y="131"/>
                  <a:pt x="23" y="136"/>
                </a:cubicBezTo>
                <a:cubicBezTo>
                  <a:pt x="21" y="142"/>
                  <a:pt x="25" y="148"/>
                  <a:pt x="31" y="150"/>
                </a:cubicBezTo>
                <a:cubicBezTo>
                  <a:pt x="32" y="150"/>
                  <a:pt x="33" y="150"/>
                  <a:pt x="34" y="150"/>
                </a:cubicBezTo>
                <a:cubicBezTo>
                  <a:pt x="34" y="127"/>
                  <a:pt x="34" y="127"/>
                  <a:pt x="34" y="127"/>
                </a:cubicBezTo>
                <a:close/>
                <a:moveTo>
                  <a:pt x="34" y="51"/>
                </a:moveTo>
                <a:cubicBezTo>
                  <a:pt x="34" y="118"/>
                  <a:pt x="34" y="118"/>
                  <a:pt x="34" y="118"/>
                </a:cubicBezTo>
                <a:cubicBezTo>
                  <a:pt x="0" y="109"/>
                  <a:pt x="0" y="109"/>
                  <a:pt x="0" y="109"/>
                </a:cubicBezTo>
                <a:cubicBezTo>
                  <a:pt x="3" y="96"/>
                  <a:pt x="3" y="96"/>
                  <a:pt x="3" y="96"/>
                </a:cubicBezTo>
                <a:cubicBezTo>
                  <a:pt x="3" y="96"/>
                  <a:pt x="16" y="97"/>
                  <a:pt x="18" y="88"/>
                </a:cubicBezTo>
                <a:cubicBezTo>
                  <a:pt x="20" y="80"/>
                  <a:pt x="23" y="69"/>
                  <a:pt x="23" y="69"/>
                </a:cubicBezTo>
                <a:cubicBezTo>
                  <a:pt x="25" y="61"/>
                  <a:pt x="29" y="55"/>
                  <a:pt x="34" y="5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4" name="Freeform 74"/>
          <p:cNvSpPr>
            <a:spLocks noEditPoints="1"/>
          </p:cNvSpPr>
          <p:nvPr/>
        </p:nvSpPr>
        <p:spPr bwMode="auto">
          <a:xfrm>
            <a:off x="5801836" y="1348840"/>
            <a:ext cx="282105" cy="345191"/>
          </a:xfrm>
          <a:custGeom>
            <a:avLst/>
            <a:gdLst>
              <a:gd name="T0" fmla="*/ 172 w 172"/>
              <a:gd name="T1" fmla="*/ 9 h 211"/>
              <a:gd name="T2" fmla="*/ 121 w 172"/>
              <a:gd name="T3" fmla="*/ 37 h 211"/>
              <a:gd name="T4" fmla="*/ 143 w 172"/>
              <a:gd name="T5" fmla="*/ 211 h 211"/>
              <a:gd name="T6" fmla="*/ 124 w 172"/>
              <a:gd name="T7" fmla="*/ 165 h 211"/>
              <a:gd name="T8" fmla="*/ 131 w 172"/>
              <a:gd name="T9" fmla="*/ 108 h 211"/>
              <a:gd name="T10" fmla="*/ 121 w 172"/>
              <a:gd name="T11" fmla="*/ 86 h 211"/>
              <a:gd name="T12" fmla="*/ 129 w 172"/>
              <a:gd name="T13" fmla="*/ 146 h 211"/>
              <a:gd name="T14" fmla="*/ 127 w 172"/>
              <a:gd name="T15" fmla="*/ 116 h 211"/>
              <a:gd name="T16" fmla="*/ 121 w 172"/>
              <a:gd name="T17" fmla="*/ 156 h 211"/>
              <a:gd name="T18" fmla="*/ 121 w 172"/>
              <a:gd name="T19" fmla="*/ 9 h 211"/>
              <a:gd name="T20" fmla="*/ 98 w 172"/>
              <a:gd name="T21" fmla="*/ 37 h 211"/>
              <a:gd name="T22" fmla="*/ 110 w 172"/>
              <a:gd name="T23" fmla="*/ 88 h 211"/>
              <a:gd name="T24" fmla="*/ 100 w 172"/>
              <a:gd name="T25" fmla="*/ 81 h 211"/>
              <a:gd name="T26" fmla="*/ 121 w 172"/>
              <a:gd name="T27" fmla="*/ 211 h 211"/>
              <a:gd name="T28" fmla="*/ 101 w 172"/>
              <a:gd name="T29" fmla="*/ 163 h 211"/>
              <a:gd name="T30" fmla="*/ 121 w 172"/>
              <a:gd name="T31" fmla="*/ 211 h 211"/>
              <a:gd name="T32" fmla="*/ 113 w 172"/>
              <a:gd name="T33" fmla="*/ 148 h 211"/>
              <a:gd name="T34" fmla="*/ 121 w 172"/>
              <a:gd name="T35" fmla="*/ 156 h 211"/>
              <a:gd name="T36" fmla="*/ 98 w 172"/>
              <a:gd name="T37" fmla="*/ 0 h 211"/>
              <a:gd name="T38" fmla="*/ 71 w 172"/>
              <a:gd name="T39" fmla="*/ 0 h 211"/>
              <a:gd name="T40" fmla="*/ 98 w 172"/>
              <a:gd name="T41" fmla="*/ 80 h 211"/>
              <a:gd name="T42" fmla="*/ 71 w 172"/>
              <a:gd name="T43" fmla="*/ 37 h 211"/>
              <a:gd name="T44" fmla="*/ 71 w 172"/>
              <a:gd name="T45" fmla="*/ 166 h 211"/>
              <a:gd name="T46" fmla="*/ 98 w 172"/>
              <a:gd name="T47" fmla="*/ 141 h 211"/>
              <a:gd name="T48" fmla="*/ 98 w 172"/>
              <a:gd name="T49" fmla="*/ 160 h 211"/>
              <a:gd name="T50" fmla="*/ 74 w 172"/>
              <a:gd name="T51" fmla="*/ 124 h 211"/>
              <a:gd name="T52" fmla="*/ 71 w 172"/>
              <a:gd name="T53" fmla="*/ 118 h 211"/>
              <a:gd name="T54" fmla="*/ 71 w 172"/>
              <a:gd name="T55" fmla="*/ 98 h 211"/>
              <a:gd name="T56" fmla="*/ 71 w 172"/>
              <a:gd name="T57" fmla="*/ 0 h 211"/>
              <a:gd name="T58" fmla="*/ 60 w 172"/>
              <a:gd name="T59" fmla="*/ 0 h 211"/>
              <a:gd name="T60" fmla="*/ 71 w 172"/>
              <a:gd name="T61" fmla="*/ 88 h 211"/>
              <a:gd name="T62" fmla="*/ 60 w 172"/>
              <a:gd name="T63" fmla="*/ 37 h 211"/>
              <a:gd name="T64" fmla="*/ 60 w 172"/>
              <a:gd name="T65" fmla="*/ 120 h 211"/>
              <a:gd name="T66" fmla="*/ 65 w 172"/>
              <a:gd name="T67" fmla="*/ 166 h 211"/>
              <a:gd name="T68" fmla="*/ 71 w 172"/>
              <a:gd name="T69" fmla="*/ 98 h 211"/>
              <a:gd name="T70" fmla="*/ 71 w 172"/>
              <a:gd name="T71" fmla="*/ 98 h 211"/>
              <a:gd name="T72" fmla="*/ 60 w 172"/>
              <a:gd name="T73" fmla="*/ 9 h 211"/>
              <a:gd name="T74" fmla="*/ 12 w 172"/>
              <a:gd name="T75" fmla="*/ 23 h 211"/>
              <a:gd name="T76" fmla="*/ 60 w 172"/>
              <a:gd name="T77" fmla="*/ 100 h 211"/>
              <a:gd name="T78" fmla="*/ 28 w 172"/>
              <a:gd name="T79" fmla="*/ 118 h 211"/>
              <a:gd name="T80" fmla="*/ 29 w 172"/>
              <a:gd name="T81" fmla="*/ 134 h 211"/>
              <a:gd name="T82" fmla="*/ 34 w 172"/>
              <a:gd name="T83" fmla="*/ 127 h 211"/>
              <a:gd name="T84" fmla="*/ 47 w 172"/>
              <a:gd name="T85" fmla="*/ 120 h 211"/>
              <a:gd name="T86" fmla="*/ 36 w 172"/>
              <a:gd name="T87" fmla="*/ 178 h 211"/>
              <a:gd name="T88" fmla="*/ 45 w 172"/>
              <a:gd name="T89" fmla="*/ 163 h 211"/>
              <a:gd name="T90" fmla="*/ 60 w 172"/>
              <a:gd name="T91" fmla="*/ 211 h 211"/>
              <a:gd name="T92" fmla="*/ 0 w 172"/>
              <a:gd name="T93" fmla="*/ 2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2" h="211">
                <a:moveTo>
                  <a:pt x="121" y="0"/>
                </a:moveTo>
                <a:cubicBezTo>
                  <a:pt x="172" y="0"/>
                  <a:pt x="172" y="0"/>
                  <a:pt x="172" y="0"/>
                </a:cubicBezTo>
                <a:cubicBezTo>
                  <a:pt x="172" y="9"/>
                  <a:pt x="172" y="9"/>
                  <a:pt x="172" y="9"/>
                </a:cubicBezTo>
                <a:cubicBezTo>
                  <a:pt x="121" y="9"/>
                  <a:pt x="121" y="9"/>
                  <a:pt x="121" y="9"/>
                </a:cubicBezTo>
                <a:cubicBezTo>
                  <a:pt x="121" y="0"/>
                  <a:pt x="121" y="0"/>
                  <a:pt x="121" y="0"/>
                </a:cubicBezTo>
                <a:close/>
                <a:moveTo>
                  <a:pt x="121" y="37"/>
                </a:moveTo>
                <a:cubicBezTo>
                  <a:pt x="172" y="37"/>
                  <a:pt x="172" y="37"/>
                  <a:pt x="172" y="37"/>
                </a:cubicBezTo>
                <a:cubicBezTo>
                  <a:pt x="172" y="183"/>
                  <a:pt x="172" y="183"/>
                  <a:pt x="172" y="183"/>
                </a:cubicBezTo>
                <a:cubicBezTo>
                  <a:pt x="172" y="198"/>
                  <a:pt x="159" y="211"/>
                  <a:pt x="143" y="211"/>
                </a:cubicBezTo>
                <a:cubicBezTo>
                  <a:pt x="121" y="211"/>
                  <a:pt x="121" y="211"/>
                  <a:pt x="121" y="211"/>
                </a:cubicBezTo>
                <a:cubicBezTo>
                  <a:pt x="121" y="166"/>
                  <a:pt x="121" y="166"/>
                  <a:pt x="121" y="166"/>
                </a:cubicBezTo>
                <a:cubicBezTo>
                  <a:pt x="122" y="166"/>
                  <a:pt x="123" y="166"/>
                  <a:pt x="124" y="165"/>
                </a:cubicBezTo>
                <a:cubicBezTo>
                  <a:pt x="130" y="163"/>
                  <a:pt x="134" y="159"/>
                  <a:pt x="138" y="153"/>
                </a:cubicBezTo>
                <a:cubicBezTo>
                  <a:pt x="142" y="145"/>
                  <a:pt x="145" y="137"/>
                  <a:pt x="145" y="128"/>
                </a:cubicBezTo>
                <a:cubicBezTo>
                  <a:pt x="145" y="115"/>
                  <a:pt x="140" y="108"/>
                  <a:pt x="131" y="108"/>
                </a:cubicBezTo>
                <a:cubicBezTo>
                  <a:pt x="128" y="108"/>
                  <a:pt x="125" y="109"/>
                  <a:pt x="121" y="111"/>
                </a:cubicBezTo>
                <a:cubicBezTo>
                  <a:pt x="127" y="85"/>
                  <a:pt x="127" y="85"/>
                  <a:pt x="127" y="85"/>
                </a:cubicBezTo>
                <a:cubicBezTo>
                  <a:pt x="121" y="86"/>
                  <a:pt x="121" y="86"/>
                  <a:pt x="121" y="86"/>
                </a:cubicBezTo>
                <a:cubicBezTo>
                  <a:pt x="121" y="37"/>
                  <a:pt x="121" y="37"/>
                  <a:pt x="121" y="37"/>
                </a:cubicBezTo>
                <a:close/>
                <a:moveTo>
                  <a:pt x="121" y="156"/>
                </a:moveTo>
                <a:cubicBezTo>
                  <a:pt x="123" y="155"/>
                  <a:pt x="126" y="152"/>
                  <a:pt x="129" y="146"/>
                </a:cubicBezTo>
                <a:cubicBezTo>
                  <a:pt x="131" y="140"/>
                  <a:pt x="133" y="134"/>
                  <a:pt x="133" y="129"/>
                </a:cubicBezTo>
                <a:cubicBezTo>
                  <a:pt x="133" y="123"/>
                  <a:pt x="132" y="119"/>
                  <a:pt x="129" y="117"/>
                </a:cubicBezTo>
                <a:cubicBezTo>
                  <a:pt x="129" y="117"/>
                  <a:pt x="128" y="116"/>
                  <a:pt x="127" y="116"/>
                </a:cubicBezTo>
                <a:cubicBezTo>
                  <a:pt x="126" y="116"/>
                  <a:pt x="124" y="117"/>
                  <a:pt x="123" y="117"/>
                </a:cubicBezTo>
                <a:cubicBezTo>
                  <a:pt x="122" y="117"/>
                  <a:pt x="121" y="117"/>
                  <a:pt x="121" y="118"/>
                </a:cubicBezTo>
                <a:lnTo>
                  <a:pt x="121" y="156"/>
                </a:lnTo>
                <a:close/>
                <a:moveTo>
                  <a:pt x="98" y="0"/>
                </a:moveTo>
                <a:cubicBezTo>
                  <a:pt x="121" y="0"/>
                  <a:pt x="121" y="0"/>
                  <a:pt x="121" y="0"/>
                </a:cubicBezTo>
                <a:cubicBezTo>
                  <a:pt x="121" y="9"/>
                  <a:pt x="121" y="9"/>
                  <a:pt x="121" y="9"/>
                </a:cubicBezTo>
                <a:cubicBezTo>
                  <a:pt x="98" y="9"/>
                  <a:pt x="98" y="9"/>
                  <a:pt x="98" y="9"/>
                </a:cubicBezTo>
                <a:cubicBezTo>
                  <a:pt x="98" y="0"/>
                  <a:pt x="98" y="0"/>
                  <a:pt x="98" y="0"/>
                </a:cubicBezTo>
                <a:close/>
                <a:moveTo>
                  <a:pt x="98" y="37"/>
                </a:moveTo>
                <a:cubicBezTo>
                  <a:pt x="121" y="37"/>
                  <a:pt x="121" y="37"/>
                  <a:pt x="121" y="37"/>
                </a:cubicBezTo>
                <a:cubicBezTo>
                  <a:pt x="121" y="86"/>
                  <a:pt x="121" y="86"/>
                  <a:pt x="121" y="86"/>
                </a:cubicBezTo>
                <a:cubicBezTo>
                  <a:pt x="110" y="88"/>
                  <a:pt x="110" y="88"/>
                  <a:pt x="110" y="88"/>
                </a:cubicBezTo>
                <a:cubicBezTo>
                  <a:pt x="98" y="141"/>
                  <a:pt x="98" y="141"/>
                  <a:pt x="98" y="141"/>
                </a:cubicBezTo>
                <a:cubicBezTo>
                  <a:pt x="98" y="90"/>
                  <a:pt x="98" y="90"/>
                  <a:pt x="98" y="90"/>
                </a:cubicBezTo>
                <a:cubicBezTo>
                  <a:pt x="100" y="81"/>
                  <a:pt x="100" y="81"/>
                  <a:pt x="100" y="81"/>
                </a:cubicBezTo>
                <a:cubicBezTo>
                  <a:pt x="100" y="81"/>
                  <a:pt x="99" y="81"/>
                  <a:pt x="98" y="80"/>
                </a:cubicBezTo>
                <a:cubicBezTo>
                  <a:pt x="98" y="37"/>
                  <a:pt x="98" y="37"/>
                  <a:pt x="98" y="37"/>
                </a:cubicBezTo>
                <a:close/>
                <a:moveTo>
                  <a:pt x="121" y="211"/>
                </a:moveTo>
                <a:cubicBezTo>
                  <a:pt x="98" y="211"/>
                  <a:pt x="98" y="211"/>
                  <a:pt x="98" y="211"/>
                </a:cubicBezTo>
                <a:cubicBezTo>
                  <a:pt x="98" y="160"/>
                  <a:pt x="98" y="160"/>
                  <a:pt x="98" y="160"/>
                </a:cubicBezTo>
                <a:cubicBezTo>
                  <a:pt x="99" y="161"/>
                  <a:pt x="100" y="162"/>
                  <a:pt x="101" y="163"/>
                </a:cubicBezTo>
                <a:cubicBezTo>
                  <a:pt x="103" y="166"/>
                  <a:pt x="107" y="167"/>
                  <a:pt x="112" y="167"/>
                </a:cubicBezTo>
                <a:cubicBezTo>
                  <a:pt x="115" y="167"/>
                  <a:pt x="118" y="167"/>
                  <a:pt x="121" y="166"/>
                </a:cubicBezTo>
                <a:cubicBezTo>
                  <a:pt x="121" y="211"/>
                  <a:pt x="121" y="211"/>
                  <a:pt x="121" y="211"/>
                </a:cubicBezTo>
                <a:close/>
                <a:moveTo>
                  <a:pt x="121" y="118"/>
                </a:moveTo>
                <a:cubicBezTo>
                  <a:pt x="120" y="118"/>
                  <a:pt x="120" y="118"/>
                  <a:pt x="120" y="119"/>
                </a:cubicBezTo>
                <a:cubicBezTo>
                  <a:pt x="113" y="148"/>
                  <a:pt x="113" y="148"/>
                  <a:pt x="113" y="148"/>
                </a:cubicBezTo>
                <a:cubicBezTo>
                  <a:pt x="113" y="149"/>
                  <a:pt x="113" y="150"/>
                  <a:pt x="113" y="151"/>
                </a:cubicBezTo>
                <a:cubicBezTo>
                  <a:pt x="113" y="154"/>
                  <a:pt x="115" y="156"/>
                  <a:pt x="119" y="156"/>
                </a:cubicBezTo>
                <a:cubicBezTo>
                  <a:pt x="120" y="156"/>
                  <a:pt x="120" y="156"/>
                  <a:pt x="121" y="156"/>
                </a:cubicBezTo>
                <a:lnTo>
                  <a:pt x="121" y="118"/>
                </a:lnTo>
                <a:close/>
                <a:moveTo>
                  <a:pt x="71" y="0"/>
                </a:moveTo>
                <a:cubicBezTo>
                  <a:pt x="98" y="0"/>
                  <a:pt x="98" y="0"/>
                  <a:pt x="98" y="0"/>
                </a:cubicBezTo>
                <a:cubicBezTo>
                  <a:pt x="98" y="9"/>
                  <a:pt x="98" y="9"/>
                  <a:pt x="98" y="9"/>
                </a:cubicBezTo>
                <a:cubicBezTo>
                  <a:pt x="71" y="9"/>
                  <a:pt x="71" y="9"/>
                  <a:pt x="71" y="9"/>
                </a:cubicBezTo>
                <a:cubicBezTo>
                  <a:pt x="71" y="0"/>
                  <a:pt x="71" y="0"/>
                  <a:pt x="71" y="0"/>
                </a:cubicBezTo>
                <a:close/>
                <a:moveTo>
                  <a:pt x="71" y="37"/>
                </a:moveTo>
                <a:cubicBezTo>
                  <a:pt x="98" y="37"/>
                  <a:pt x="98" y="37"/>
                  <a:pt x="98" y="37"/>
                </a:cubicBezTo>
                <a:cubicBezTo>
                  <a:pt x="98" y="80"/>
                  <a:pt x="98" y="80"/>
                  <a:pt x="98" y="80"/>
                </a:cubicBezTo>
                <a:cubicBezTo>
                  <a:pt x="96" y="80"/>
                  <a:pt x="94" y="80"/>
                  <a:pt x="91" y="80"/>
                </a:cubicBezTo>
                <a:cubicBezTo>
                  <a:pt x="85" y="80"/>
                  <a:pt x="78" y="83"/>
                  <a:pt x="71" y="88"/>
                </a:cubicBezTo>
                <a:cubicBezTo>
                  <a:pt x="71" y="37"/>
                  <a:pt x="71" y="37"/>
                  <a:pt x="71" y="37"/>
                </a:cubicBezTo>
                <a:close/>
                <a:moveTo>
                  <a:pt x="98" y="211"/>
                </a:moveTo>
                <a:cubicBezTo>
                  <a:pt x="71" y="211"/>
                  <a:pt x="71" y="211"/>
                  <a:pt x="71" y="211"/>
                </a:cubicBezTo>
                <a:cubicBezTo>
                  <a:pt x="71" y="166"/>
                  <a:pt x="71" y="166"/>
                  <a:pt x="71" y="166"/>
                </a:cubicBezTo>
                <a:cubicBezTo>
                  <a:pt x="82" y="166"/>
                  <a:pt x="82" y="166"/>
                  <a:pt x="82" y="166"/>
                </a:cubicBezTo>
                <a:cubicBezTo>
                  <a:pt x="98" y="90"/>
                  <a:pt x="98" y="90"/>
                  <a:pt x="98" y="90"/>
                </a:cubicBezTo>
                <a:cubicBezTo>
                  <a:pt x="98" y="141"/>
                  <a:pt x="98" y="141"/>
                  <a:pt x="98" y="141"/>
                </a:cubicBezTo>
                <a:cubicBezTo>
                  <a:pt x="97" y="146"/>
                  <a:pt x="97" y="146"/>
                  <a:pt x="97" y="146"/>
                </a:cubicBezTo>
                <a:cubicBezTo>
                  <a:pt x="97" y="148"/>
                  <a:pt x="97" y="150"/>
                  <a:pt x="97" y="152"/>
                </a:cubicBezTo>
                <a:cubicBezTo>
                  <a:pt x="97" y="155"/>
                  <a:pt x="97" y="158"/>
                  <a:pt x="98" y="160"/>
                </a:cubicBezTo>
                <a:cubicBezTo>
                  <a:pt x="98" y="211"/>
                  <a:pt x="98" y="211"/>
                  <a:pt x="98" y="211"/>
                </a:cubicBezTo>
                <a:close/>
                <a:moveTo>
                  <a:pt x="71" y="137"/>
                </a:moveTo>
                <a:cubicBezTo>
                  <a:pt x="74" y="124"/>
                  <a:pt x="74" y="124"/>
                  <a:pt x="74" y="124"/>
                </a:cubicBezTo>
                <a:cubicBezTo>
                  <a:pt x="73" y="124"/>
                  <a:pt x="72" y="124"/>
                  <a:pt x="71" y="123"/>
                </a:cubicBezTo>
                <a:cubicBezTo>
                  <a:pt x="71" y="137"/>
                  <a:pt x="71" y="137"/>
                  <a:pt x="71" y="137"/>
                </a:cubicBezTo>
                <a:close/>
                <a:moveTo>
                  <a:pt x="71" y="118"/>
                </a:moveTo>
                <a:cubicBezTo>
                  <a:pt x="73" y="118"/>
                  <a:pt x="74" y="119"/>
                  <a:pt x="75" y="119"/>
                </a:cubicBezTo>
                <a:cubicBezTo>
                  <a:pt x="82" y="88"/>
                  <a:pt x="82" y="88"/>
                  <a:pt x="82" y="88"/>
                </a:cubicBezTo>
                <a:cubicBezTo>
                  <a:pt x="79" y="90"/>
                  <a:pt x="75" y="93"/>
                  <a:pt x="71" y="98"/>
                </a:cubicBezTo>
                <a:lnTo>
                  <a:pt x="71" y="118"/>
                </a:lnTo>
                <a:close/>
                <a:moveTo>
                  <a:pt x="60" y="0"/>
                </a:moveTo>
                <a:cubicBezTo>
                  <a:pt x="71" y="0"/>
                  <a:pt x="71" y="0"/>
                  <a:pt x="71" y="0"/>
                </a:cubicBezTo>
                <a:cubicBezTo>
                  <a:pt x="71" y="9"/>
                  <a:pt x="71" y="9"/>
                  <a:pt x="71" y="9"/>
                </a:cubicBezTo>
                <a:cubicBezTo>
                  <a:pt x="60" y="9"/>
                  <a:pt x="60" y="9"/>
                  <a:pt x="60" y="9"/>
                </a:cubicBezTo>
                <a:cubicBezTo>
                  <a:pt x="60" y="0"/>
                  <a:pt x="60" y="0"/>
                  <a:pt x="60" y="0"/>
                </a:cubicBezTo>
                <a:close/>
                <a:moveTo>
                  <a:pt x="60" y="37"/>
                </a:moveTo>
                <a:cubicBezTo>
                  <a:pt x="71" y="37"/>
                  <a:pt x="71" y="37"/>
                  <a:pt x="71" y="37"/>
                </a:cubicBezTo>
                <a:cubicBezTo>
                  <a:pt x="71" y="88"/>
                  <a:pt x="71" y="88"/>
                  <a:pt x="71" y="88"/>
                </a:cubicBezTo>
                <a:cubicBezTo>
                  <a:pt x="71" y="89"/>
                  <a:pt x="71" y="89"/>
                  <a:pt x="71" y="89"/>
                </a:cubicBezTo>
                <a:cubicBezTo>
                  <a:pt x="67" y="92"/>
                  <a:pt x="64" y="96"/>
                  <a:pt x="60" y="100"/>
                </a:cubicBezTo>
                <a:cubicBezTo>
                  <a:pt x="60" y="37"/>
                  <a:pt x="60" y="37"/>
                  <a:pt x="60" y="37"/>
                </a:cubicBezTo>
                <a:close/>
                <a:moveTo>
                  <a:pt x="71" y="211"/>
                </a:moveTo>
                <a:cubicBezTo>
                  <a:pt x="60" y="211"/>
                  <a:pt x="60" y="211"/>
                  <a:pt x="60" y="211"/>
                </a:cubicBezTo>
                <a:cubicBezTo>
                  <a:pt x="60" y="120"/>
                  <a:pt x="60" y="120"/>
                  <a:pt x="60" y="120"/>
                </a:cubicBezTo>
                <a:cubicBezTo>
                  <a:pt x="64" y="121"/>
                  <a:pt x="68" y="122"/>
                  <a:pt x="71" y="123"/>
                </a:cubicBezTo>
                <a:cubicBezTo>
                  <a:pt x="71" y="137"/>
                  <a:pt x="71" y="137"/>
                  <a:pt x="71" y="137"/>
                </a:cubicBezTo>
                <a:cubicBezTo>
                  <a:pt x="65" y="166"/>
                  <a:pt x="65" y="166"/>
                  <a:pt x="65" y="166"/>
                </a:cubicBezTo>
                <a:cubicBezTo>
                  <a:pt x="71" y="166"/>
                  <a:pt x="71" y="166"/>
                  <a:pt x="71" y="166"/>
                </a:cubicBezTo>
                <a:cubicBezTo>
                  <a:pt x="71" y="211"/>
                  <a:pt x="71" y="211"/>
                  <a:pt x="71" y="211"/>
                </a:cubicBezTo>
                <a:close/>
                <a:moveTo>
                  <a:pt x="71" y="98"/>
                </a:moveTo>
                <a:cubicBezTo>
                  <a:pt x="68" y="102"/>
                  <a:pt x="65" y="108"/>
                  <a:pt x="61" y="115"/>
                </a:cubicBezTo>
                <a:cubicBezTo>
                  <a:pt x="65" y="116"/>
                  <a:pt x="68" y="117"/>
                  <a:pt x="71" y="118"/>
                </a:cubicBezTo>
                <a:lnTo>
                  <a:pt x="71" y="98"/>
                </a:lnTo>
                <a:close/>
                <a:moveTo>
                  <a:pt x="29" y="0"/>
                </a:moveTo>
                <a:cubicBezTo>
                  <a:pt x="60" y="0"/>
                  <a:pt x="60" y="0"/>
                  <a:pt x="60" y="0"/>
                </a:cubicBezTo>
                <a:cubicBezTo>
                  <a:pt x="60" y="9"/>
                  <a:pt x="60" y="9"/>
                  <a:pt x="60" y="9"/>
                </a:cubicBezTo>
                <a:cubicBezTo>
                  <a:pt x="26" y="9"/>
                  <a:pt x="26" y="9"/>
                  <a:pt x="26" y="9"/>
                </a:cubicBezTo>
                <a:cubicBezTo>
                  <a:pt x="18" y="9"/>
                  <a:pt x="12" y="15"/>
                  <a:pt x="12" y="23"/>
                </a:cubicBezTo>
                <a:cubicBezTo>
                  <a:pt x="12" y="23"/>
                  <a:pt x="12" y="23"/>
                  <a:pt x="12" y="23"/>
                </a:cubicBezTo>
                <a:cubicBezTo>
                  <a:pt x="12" y="30"/>
                  <a:pt x="18" y="37"/>
                  <a:pt x="26" y="37"/>
                </a:cubicBezTo>
                <a:cubicBezTo>
                  <a:pt x="60" y="37"/>
                  <a:pt x="60" y="37"/>
                  <a:pt x="60" y="37"/>
                </a:cubicBezTo>
                <a:cubicBezTo>
                  <a:pt x="60" y="100"/>
                  <a:pt x="60" y="100"/>
                  <a:pt x="60" y="100"/>
                </a:cubicBezTo>
                <a:cubicBezTo>
                  <a:pt x="57" y="104"/>
                  <a:pt x="54" y="109"/>
                  <a:pt x="51" y="114"/>
                </a:cubicBezTo>
                <a:cubicBezTo>
                  <a:pt x="48" y="114"/>
                  <a:pt x="46" y="113"/>
                  <a:pt x="45" y="113"/>
                </a:cubicBezTo>
                <a:cubicBezTo>
                  <a:pt x="38" y="113"/>
                  <a:pt x="32" y="115"/>
                  <a:pt x="28" y="118"/>
                </a:cubicBezTo>
                <a:cubicBezTo>
                  <a:pt x="23" y="120"/>
                  <a:pt x="21" y="124"/>
                  <a:pt x="21" y="128"/>
                </a:cubicBezTo>
                <a:cubicBezTo>
                  <a:pt x="21" y="130"/>
                  <a:pt x="22" y="131"/>
                  <a:pt x="23" y="133"/>
                </a:cubicBezTo>
                <a:cubicBezTo>
                  <a:pt x="24" y="134"/>
                  <a:pt x="26" y="134"/>
                  <a:pt x="29" y="134"/>
                </a:cubicBezTo>
                <a:cubicBezTo>
                  <a:pt x="30" y="134"/>
                  <a:pt x="31" y="134"/>
                  <a:pt x="33" y="133"/>
                </a:cubicBezTo>
                <a:cubicBezTo>
                  <a:pt x="34" y="132"/>
                  <a:pt x="35" y="131"/>
                  <a:pt x="35" y="130"/>
                </a:cubicBezTo>
                <a:cubicBezTo>
                  <a:pt x="35" y="129"/>
                  <a:pt x="34" y="128"/>
                  <a:pt x="34" y="127"/>
                </a:cubicBezTo>
                <a:cubicBezTo>
                  <a:pt x="34" y="127"/>
                  <a:pt x="33" y="126"/>
                  <a:pt x="33" y="126"/>
                </a:cubicBezTo>
                <a:cubicBezTo>
                  <a:pt x="34" y="124"/>
                  <a:pt x="35" y="123"/>
                  <a:pt x="38" y="122"/>
                </a:cubicBezTo>
                <a:cubicBezTo>
                  <a:pt x="40" y="121"/>
                  <a:pt x="43" y="120"/>
                  <a:pt x="47" y="120"/>
                </a:cubicBezTo>
                <a:cubicBezTo>
                  <a:pt x="44" y="125"/>
                  <a:pt x="42" y="129"/>
                  <a:pt x="40" y="134"/>
                </a:cubicBezTo>
                <a:cubicBezTo>
                  <a:pt x="33" y="148"/>
                  <a:pt x="30" y="159"/>
                  <a:pt x="30" y="167"/>
                </a:cubicBezTo>
                <a:cubicBezTo>
                  <a:pt x="30" y="173"/>
                  <a:pt x="32" y="176"/>
                  <a:pt x="36" y="178"/>
                </a:cubicBezTo>
                <a:cubicBezTo>
                  <a:pt x="37" y="179"/>
                  <a:pt x="41" y="180"/>
                  <a:pt x="45" y="180"/>
                </a:cubicBezTo>
                <a:cubicBezTo>
                  <a:pt x="44" y="178"/>
                  <a:pt x="44" y="176"/>
                  <a:pt x="44" y="173"/>
                </a:cubicBezTo>
                <a:cubicBezTo>
                  <a:pt x="44" y="170"/>
                  <a:pt x="44" y="167"/>
                  <a:pt x="45" y="163"/>
                </a:cubicBezTo>
                <a:cubicBezTo>
                  <a:pt x="47" y="150"/>
                  <a:pt x="52" y="136"/>
                  <a:pt x="59" y="120"/>
                </a:cubicBezTo>
                <a:cubicBezTo>
                  <a:pt x="59" y="120"/>
                  <a:pt x="60" y="120"/>
                  <a:pt x="60" y="120"/>
                </a:cubicBezTo>
                <a:cubicBezTo>
                  <a:pt x="60" y="211"/>
                  <a:pt x="60" y="211"/>
                  <a:pt x="60" y="211"/>
                </a:cubicBezTo>
                <a:cubicBezTo>
                  <a:pt x="29" y="211"/>
                  <a:pt x="29" y="211"/>
                  <a:pt x="29" y="211"/>
                </a:cubicBezTo>
                <a:cubicBezTo>
                  <a:pt x="13" y="211"/>
                  <a:pt x="0" y="198"/>
                  <a:pt x="0" y="183"/>
                </a:cubicBezTo>
                <a:cubicBezTo>
                  <a:pt x="0" y="29"/>
                  <a:pt x="0" y="29"/>
                  <a:pt x="0" y="29"/>
                </a:cubicBezTo>
                <a:cubicBezTo>
                  <a:pt x="0" y="13"/>
                  <a:pt x="13" y="0"/>
                  <a:pt x="29"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5" name="Freeform 75"/>
          <p:cNvSpPr>
            <a:spLocks noEditPoints="1"/>
          </p:cNvSpPr>
          <p:nvPr/>
        </p:nvSpPr>
        <p:spPr bwMode="auto">
          <a:xfrm>
            <a:off x="6344621" y="1711885"/>
            <a:ext cx="427323" cy="428513"/>
          </a:xfrm>
          <a:custGeom>
            <a:avLst/>
            <a:gdLst>
              <a:gd name="T0" fmla="*/ 249 w 261"/>
              <a:gd name="T1" fmla="*/ 220 h 262"/>
              <a:gd name="T2" fmla="*/ 261 w 261"/>
              <a:gd name="T3" fmla="*/ 70 h 262"/>
              <a:gd name="T4" fmla="*/ 249 w 261"/>
              <a:gd name="T5" fmla="*/ 70 h 262"/>
              <a:gd name="T6" fmla="*/ 249 w 261"/>
              <a:gd name="T7" fmla="*/ 154 h 262"/>
              <a:gd name="T8" fmla="*/ 227 w 261"/>
              <a:gd name="T9" fmla="*/ 180 h 262"/>
              <a:gd name="T10" fmla="*/ 209 w 261"/>
              <a:gd name="T11" fmla="*/ 262 h 262"/>
              <a:gd name="T12" fmla="*/ 209 w 261"/>
              <a:gd name="T13" fmla="*/ 262 h 262"/>
              <a:gd name="T14" fmla="*/ 209 w 261"/>
              <a:gd name="T15" fmla="*/ 15 h 262"/>
              <a:gd name="T16" fmla="*/ 203 w 261"/>
              <a:gd name="T17" fmla="*/ 28 h 262"/>
              <a:gd name="T18" fmla="*/ 209 w 261"/>
              <a:gd name="T19" fmla="*/ 50 h 262"/>
              <a:gd name="T20" fmla="*/ 201 w 261"/>
              <a:gd name="T21" fmla="*/ 120 h 262"/>
              <a:gd name="T22" fmla="*/ 209 w 261"/>
              <a:gd name="T23" fmla="*/ 197 h 262"/>
              <a:gd name="T24" fmla="*/ 209 w 261"/>
              <a:gd name="T25" fmla="*/ 197 h 262"/>
              <a:gd name="T26" fmla="*/ 195 w 261"/>
              <a:gd name="T27" fmla="*/ 232 h 262"/>
              <a:gd name="T28" fmla="*/ 168 w 261"/>
              <a:gd name="T29" fmla="*/ 36 h 262"/>
              <a:gd name="T30" fmla="*/ 195 w 261"/>
              <a:gd name="T31" fmla="*/ 20 h 262"/>
              <a:gd name="T32" fmla="*/ 195 w 261"/>
              <a:gd name="T33" fmla="*/ 50 h 262"/>
              <a:gd name="T34" fmla="*/ 195 w 261"/>
              <a:gd name="T35" fmla="*/ 120 h 262"/>
              <a:gd name="T36" fmla="*/ 168 w 261"/>
              <a:gd name="T37" fmla="*/ 220 h 262"/>
              <a:gd name="T38" fmla="*/ 192 w 261"/>
              <a:gd name="T39" fmla="*/ 249 h 262"/>
              <a:gd name="T40" fmla="*/ 168 w 261"/>
              <a:gd name="T41" fmla="*/ 21 h 262"/>
              <a:gd name="T42" fmla="*/ 168 w 261"/>
              <a:gd name="T43" fmla="*/ 44 h 262"/>
              <a:gd name="T44" fmla="*/ 135 w 261"/>
              <a:gd name="T45" fmla="*/ 120 h 262"/>
              <a:gd name="T46" fmla="*/ 167 w 261"/>
              <a:gd name="T47" fmla="*/ 198 h 262"/>
              <a:gd name="T48" fmla="*/ 167 w 261"/>
              <a:gd name="T49" fmla="*/ 167 h 262"/>
              <a:gd name="T50" fmla="*/ 130 w 261"/>
              <a:gd name="T51" fmla="*/ 147 h 262"/>
              <a:gd name="T52" fmla="*/ 93 w 261"/>
              <a:gd name="T53" fmla="*/ 44 h 262"/>
              <a:gd name="T54" fmla="*/ 130 w 261"/>
              <a:gd name="T55" fmla="*/ 0 h 262"/>
              <a:gd name="T56" fmla="*/ 126 w 261"/>
              <a:gd name="T57" fmla="*/ 120 h 262"/>
              <a:gd name="T58" fmla="*/ 130 w 261"/>
              <a:gd name="T59" fmla="*/ 159 h 262"/>
              <a:gd name="T60" fmla="*/ 130 w 261"/>
              <a:gd name="T61" fmla="*/ 179 h 262"/>
              <a:gd name="T62" fmla="*/ 130 w 261"/>
              <a:gd name="T63" fmla="*/ 198 h 262"/>
              <a:gd name="T64" fmla="*/ 93 w 261"/>
              <a:gd name="T65" fmla="*/ 3 h 262"/>
              <a:gd name="T66" fmla="*/ 93 w 261"/>
              <a:gd name="T67" fmla="*/ 36 h 262"/>
              <a:gd name="T68" fmla="*/ 67 w 261"/>
              <a:gd name="T69" fmla="*/ 20 h 262"/>
              <a:gd name="T70" fmla="*/ 67 w 261"/>
              <a:gd name="T71" fmla="*/ 70 h 262"/>
              <a:gd name="T72" fmla="*/ 92 w 261"/>
              <a:gd name="T73" fmla="*/ 147 h 262"/>
              <a:gd name="T74" fmla="*/ 92 w 261"/>
              <a:gd name="T75" fmla="*/ 179 h 262"/>
              <a:gd name="T76" fmla="*/ 93 w 261"/>
              <a:gd name="T77" fmla="*/ 198 h 262"/>
              <a:gd name="T78" fmla="*/ 67 w 261"/>
              <a:gd name="T79" fmla="*/ 171 h 262"/>
              <a:gd name="T80" fmla="*/ 69 w 261"/>
              <a:gd name="T81" fmla="*/ 232 h 262"/>
              <a:gd name="T82" fmla="*/ 58 w 261"/>
              <a:gd name="T83" fmla="*/ 28 h 262"/>
              <a:gd name="T84" fmla="*/ 67 w 261"/>
              <a:gd name="T85" fmla="*/ 9 h 262"/>
              <a:gd name="T86" fmla="*/ 67 w 261"/>
              <a:gd name="T87" fmla="*/ 120 h 262"/>
              <a:gd name="T88" fmla="*/ 67 w 261"/>
              <a:gd name="T89" fmla="*/ 188 h 262"/>
              <a:gd name="T90" fmla="*/ 67 w 261"/>
              <a:gd name="T91" fmla="*/ 232 h 262"/>
              <a:gd name="T92" fmla="*/ 67 w 261"/>
              <a:gd name="T93" fmla="*/ 232 h 262"/>
              <a:gd name="T94" fmla="*/ 52 w 261"/>
              <a:gd name="T95" fmla="*/ 50 h 262"/>
              <a:gd name="T96" fmla="*/ 12 w 261"/>
              <a:gd name="T97" fmla="*/ 220 h 262"/>
              <a:gd name="T98" fmla="*/ 52 w 261"/>
              <a:gd name="T99" fmla="*/ 232 h 262"/>
              <a:gd name="T100" fmla="*/ 52 w 261"/>
              <a:gd name="T101" fmla="*/ 232 h 262"/>
              <a:gd name="T102" fmla="*/ 12 w 261"/>
              <a:gd name="T103" fmla="*/ 114 h 262"/>
              <a:gd name="T104" fmla="*/ 0 w 261"/>
              <a:gd name="T105" fmla="*/ 104 h 262"/>
              <a:gd name="T106" fmla="*/ 12 w 261"/>
              <a:gd name="T107" fmla="*/ 15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1" h="262">
                <a:moveTo>
                  <a:pt x="249" y="220"/>
                </a:moveTo>
                <a:cubicBezTo>
                  <a:pt x="249" y="154"/>
                  <a:pt x="249" y="154"/>
                  <a:pt x="249" y="154"/>
                </a:cubicBezTo>
                <a:cubicBezTo>
                  <a:pt x="251" y="157"/>
                  <a:pt x="252" y="160"/>
                  <a:pt x="252" y="164"/>
                </a:cubicBezTo>
                <a:cubicBezTo>
                  <a:pt x="252" y="220"/>
                  <a:pt x="252" y="220"/>
                  <a:pt x="252" y="220"/>
                </a:cubicBezTo>
                <a:cubicBezTo>
                  <a:pt x="249" y="220"/>
                  <a:pt x="249" y="220"/>
                  <a:pt x="249" y="220"/>
                </a:cubicBezTo>
                <a:close/>
                <a:moveTo>
                  <a:pt x="249" y="114"/>
                </a:moveTo>
                <a:cubicBezTo>
                  <a:pt x="249" y="70"/>
                  <a:pt x="249" y="70"/>
                  <a:pt x="249" y="70"/>
                </a:cubicBezTo>
                <a:cubicBezTo>
                  <a:pt x="250" y="70"/>
                  <a:pt x="250" y="70"/>
                  <a:pt x="250" y="69"/>
                </a:cubicBezTo>
                <a:cubicBezTo>
                  <a:pt x="257" y="67"/>
                  <a:pt x="257" y="67"/>
                  <a:pt x="257" y="67"/>
                </a:cubicBezTo>
                <a:cubicBezTo>
                  <a:pt x="259" y="66"/>
                  <a:pt x="261" y="67"/>
                  <a:pt x="261" y="70"/>
                </a:cubicBezTo>
                <a:cubicBezTo>
                  <a:pt x="261" y="104"/>
                  <a:pt x="261" y="104"/>
                  <a:pt x="261" y="104"/>
                </a:cubicBezTo>
                <a:cubicBezTo>
                  <a:pt x="261" y="107"/>
                  <a:pt x="259" y="110"/>
                  <a:pt x="257" y="111"/>
                </a:cubicBezTo>
                <a:cubicBezTo>
                  <a:pt x="250" y="113"/>
                  <a:pt x="250" y="113"/>
                  <a:pt x="250" y="113"/>
                </a:cubicBezTo>
                <a:cubicBezTo>
                  <a:pt x="250" y="114"/>
                  <a:pt x="250" y="114"/>
                  <a:pt x="249" y="114"/>
                </a:cubicBezTo>
                <a:close/>
                <a:moveTo>
                  <a:pt x="249" y="70"/>
                </a:moveTo>
                <a:cubicBezTo>
                  <a:pt x="249" y="114"/>
                  <a:pt x="249" y="114"/>
                  <a:pt x="249" y="114"/>
                </a:cubicBezTo>
                <a:cubicBezTo>
                  <a:pt x="248" y="114"/>
                  <a:pt x="246" y="112"/>
                  <a:pt x="246" y="110"/>
                </a:cubicBezTo>
                <a:cubicBezTo>
                  <a:pt x="246" y="76"/>
                  <a:pt x="246" y="76"/>
                  <a:pt x="246" y="76"/>
                </a:cubicBezTo>
                <a:cubicBezTo>
                  <a:pt x="246" y="74"/>
                  <a:pt x="248" y="71"/>
                  <a:pt x="249" y="70"/>
                </a:cubicBezTo>
                <a:close/>
                <a:moveTo>
                  <a:pt x="249" y="154"/>
                </a:moveTo>
                <a:cubicBezTo>
                  <a:pt x="246" y="150"/>
                  <a:pt x="241" y="146"/>
                  <a:pt x="235" y="146"/>
                </a:cubicBezTo>
                <a:cubicBezTo>
                  <a:pt x="235" y="50"/>
                  <a:pt x="235" y="50"/>
                  <a:pt x="235" y="50"/>
                </a:cubicBezTo>
                <a:cubicBezTo>
                  <a:pt x="209" y="50"/>
                  <a:pt x="209" y="50"/>
                  <a:pt x="209" y="50"/>
                </a:cubicBezTo>
                <a:cubicBezTo>
                  <a:pt x="209" y="162"/>
                  <a:pt x="209" y="162"/>
                  <a:pt x="209" y="162"/>
                </a:cubicBezTo>
                <a:cubicBezTo>
                  <a:pt x="219" y="162"/>
                  <a:pt x="227" y="170"/>
                  <a:pt x="227" y="180"/>
                </a:cubicBezTo>
                <a:cubicBezTo>
                  <a:pt x="227" y="189"/>
                  <a:pt x="219" y="197"/>
                  <a:pt x="209" y="197"/>
                </a:cubicBezTo>
                <a:cubicBezTo>
                  <a:pt x="209" y="220"/>
                  <a:pt x="209" y="220"/>
                  <a:pt x="209" y="220"/>
                </a:cubicBezTo>
                <a:cubicBezTo>
                  <a:pt x="249" y="220"/>
                  <a:pt x="249" y="220"/>
                  <a:pt x="249" y="220"/>
                </a:cubicBezTo>
                <a:cubicBezTo>
                  <a:pt x="249" y="154"/>
                  <a:pt x="249" y="154"/>
                  <a:pt x="249" y="154"/>
                </a:cubicBezTo>
                <a:close/>
                <a:moveTo>
                  <a:pt x="209" y="262"/>
                </a:moveTo>
                <a:cubicBezTo>
                  <a:pt x="209" y="232"/>
                  <a:pt x="209" y="232"/>
                  <a:pt x="209" y="232"/>
                </a:cubicBezTo>
                <a:cubicBezTo>
                  <a:pt x="226" y="232"/>
                  <a:pt x="226" y="232"/>
                  <a:pt x="226" y="232"/>
                </a:cubicBezTo>
                <a:cubicBezTo>
                  <a:pt x="226" y="249"/>
                  <a:pt x="226" y="249"/>
                  <a:pt x="226" y="249"/>
                </a:cubicBezTo>
                <a:cubicBezTo>
                  <a:pt x="226" y="257"/>
                  <a:pt x="220" y="262"/>
                  <a:pt x="213" y="262"/>
                </a:cubicBezTo>
                <a:cubicBezTo>
                  <a:pt x="209" y="262"/>
                  <a:pt x="209" y="262"/>
                  <a:pt x="209" y="262"/>
                </a:cubicBezTo>
                <a:close/>
                <a:moveTo>
                  <a:pt x="209" y="44"/>
                </a:moveTo>
                <a:cubicBezTo>
                  <a:pt x="209" y="15"/>
                  <a:pt x="209" y="15"/>
                  <a:pt x="209" y="15"/>
                </a:cubicBezTo>
                <a:cubicBezTo>
                  <a:pt x="225" y="23"/>
                  <a:pt x="235" y="33"/>
                  <a:pt x="235" y="44"/>
                </a:cubicBezTo>
                <a:lnTo>
                  <a:pt x="209" y="44"/>
                </a:lnTo>
                <a:close/>
                <a:moveTo>
                  <a:pt x="209" y="15"/>
                </a:moveTo>
                <a:cubicBezTo>
                  <a:pt x="209" y="44"/>
                  <a:pt x="209" y="44"/>
                  <a:pt x="209" y="44"/>
                </a:cubicBezTo>
                <a:cubicBezTo>
                  <a:pt x="195" y="44"/>
                  <a:pt x="195" y="44"/>
                  <a:pt x="195" y="44"/>
                </a:cubicBezTo>
                <a:cubicBezTo>
                  <a:pt x="195" y="37"/>
                  <a:pt x="195" y="37"/>
                  <a:pt x="195" y="37"/>
                </a:cubicBezTo>
                <a:cubicBezTo>
                  <a:pt x="195" y="37"/>
                  <a:pt x="195" y="37"/>
                  <a:pt x="195" y="37"/>
                </a:cubicBezTo>
                <a:cubicBezTo>
                  <a:pt x="199" y="37"/>
                  <a:pt x="203" y="33"/>
                  <a:pt x="203" y="28"/>
                </a:cubicBezTo>
                <a:cubicBezTo>
                  <a:pt x="203" y="24"/>
                  <a:pt x="199" y="20"/>
                  <a:pt x="195" y="20"/>
                </a:cubicBezTo>
                <a:cubicBezTo>
                  <a:pt x="195" y="20"/>
                  <a:pt x="195" y="20"/>
                  <a:pt x="195" y="20"/>
                </a:cubicBezTo>
                <a:cubicBezTo>
                  <a:pt x="195" y="9"/>
                  <a:pt x="195" y="9"/>
                  <a:pt x="195" y="9"/>
                </a:cubicBezTo>
                <a:cubicBezTo>
                  <a:pt x="200" y="11"/>
                  <a:pt x="205" y="13"/>
                  <a:pt x="209" y="15"/>
                </a:cubicBezTo>
                <a:close/>
                <a:moveTo>
                  <a:pt x="209" y="50"/>
                </a:moveTo>
                <a:cubicBezTo>
                  <a:pt x="209" y="162"/>
                  <a:pt x="209" y="162"/>
                  <a:pt x="209" y="162"/>
                </a:cubicBezTo>
                <a:cubicBezTo>
                  <a:pt x="209" y="162"/>
                  <a:pt x="209" y="162"/>
                  <a:pt x="209" y="162"/>
                </a:cubicBezTo>
                <a:cubicBezTo>
                  <a:pt x="203" y="162"/>
                  <a:pt x="198" y="166"/>
                  <a:pt x="195" y="171"/>
                </a:cubicBezTo>
                <a:cubicBezTo>
                  <a:pt x="195" y="120"/>
                  <a:pt x="195" y="120"/>
                  <a:pt x="195" y="120"/>
                </a:cubicBezTo>
                <a:cubicBezTo>
                  <a:pt x="201" y="120"/>
                  <a:pt x="201" y="120"/>
                  <a:pt x="201" y="120"/>
                </a:cubicBezTo>
                <a:cubicBezTo>
                  <a:pt x="201" y="70"/>
                  <a:pt x="201" y="70"/>
                  <a:pt x="201" y="70"/>
                </a:cubicBezTo>
                <a:cubicBezTo>
                  <a:pt x="195" y="70"/>
                  <a:pt x="195" y="70"/>
                  <a:pt x="195" y="70"/>
                </a:cubicBezTo>
                <a:cubicBezTo>
                  <a:pt x="195" y="50"/>
                  <a:pt x="195" y="50"/>
                  <a:pt x="195" y="50"/>
                </a:cubicBezTo>
                <a:cubicBezTo>
                  <a:pt x="209" y="50"/>
                  <a:pt x="209" y="50"/>
                  <a:pt x="209" y="50"/>
                </a:cubicBezTo>
                <a:close/>
                <a:moveTo>
                  <a:pt x="209" y="197"/>
                </a:moveTo>
                <a:cubicBezTo>
                  <a:pt x="209" y="220"/>
                  <a:pt x="209" y="220"/>
                  <a:pt x="209" y="220"/>
                </a:cubicBezTo>
                <a:cubicBezTo>
                  <a:pt x="195" y="220"/>
                  <a:pt x="195" y="220"/>
                  <a:pt x="195" y="220"/>
                </a:cubicBezTo>
                <a:cubicBezTo>
                  <a:pt x="195" y="188"/>
                  <a:pt x="195" y="188"/>
                  <a:pt x="195" y="188"/>
                </a:cubicBezTo>
                <a:cubicBezTo>
                  <a:pt x="198" y="193"/>
                  <a:pt x="203" y="197"/>
                  <a:pt x="209" y="197"/>
                </a:cubicBezTo>
                <a:cubicBezTo>
                  <a:pt x="209" y="197"/>
                  <a:pt x="209" y="197"/>
                  <a:pt x="209" y="197"/>
                </a:cubicBezTo>
                <a:close/>
                <a:moveTo>
                  <a:pt x="209" y="232"/>
                </a:moveTo>
                <a:cubicBezTo>
                  <a:pt x="209" y="262"/>
                  <a:pt x="209" y="262"/>
                  <a:pt x="209" y="262"/>
                </a:cubicBezTo>
                <a:cubicBezTo>
                  <a:pt x="206" y="262"/>
                  <a:pt x="206" y="262"/>
                  <a:pt x="206" y="262"/>
                </a:cubicBezTo>
                <a:cubicBezTo>
                  <a:pt x="201" y="262"/>
                  <a:pt x="197" y="260"/>
                  <a:pt x="195" y="257"/>
                </a:cubicBezTo>
                <a:cubicBezTo>
                  <a:pt x="195" y="232"/>
                  <a:pt x="195" y="232"/>
                  <a:pt x="195" y="232"/>
                </a:cubicBezTo>
                <a:lnTo>
                  <a:pt x="209" y="232"/>
                </a:lnTo>
                <a:close/>
                <a:moveTo>
                  <a:pt x="171" y="20"/>
                </a:moveTo>
                <a:cubicBezTo>
                  <a:pt x="175" y="20"/>
                  <a:pt x="179" y="24"/>
                  <a:pt x="179" y="28"/>
                </a:cubicBezTo>
                <a:cubicBezTo>
                  <a:pt x="179" y="33"/>
                  <a:pt x="175" y="37"/>
                  <a:pt x="171" y="37"/>
                </a:cubicBezTo>
                <a:cubicBezTo>
                  <a:pt x="170" y="37"/>
                  <a:pt x="169" y="37"/>
                  <a:pt x="168" y="36"/>
                </a:cubicBezTo>
                <a:cubicBezTo>
                  <a:pt x="168" y="44"/>
                  <a:pt x="168" y="44"/>
                  <a:pt x="168" y="44"/>
                </a:cubicBezTo>
                <a:cubicBezTo>
                  <a:pt x="195" y="44"/>
                  <a:pt x="195" y="44"/>
                  <a:pt x="195" y="44"/>
                </a:cubicBezTo>
                <a:cubicBezTo>
                  <a:pt x="195" y="37"/>
                  <a:pt x="195" y="37"/>
                  <a:pt x="195" y="37"/>
                </a:cubicBezTo>
                <a:cubicBezTo>
                  <a:pt x="190" y="37"/>
                  <a:pt x="186" y="33"/>
                  <a:pt x="186" y="28"/>
                </a:cubicBezTo>
                <a:cubicBezTo>
                  <a:pt x="186" y="24"/>
                  <a:pt x="190" y="20"/>
                  <a:pt x="195" y="20"/>
                </a:cubicBezTo>
                <a:cubicBezTo>
                  <a:pt x="195" y="9"/>
                  <a:pt x="195" y="9"/>
                  <a:pt x="195" y="9"/>
                </a:cubicBezTo>
                <a:cubicBezTo>
                  <a:pt x="187" y="6"/>
                  <a:pt x="178" y="4"/>
                  <a:pt x="168" y="3"/>
                </a:cubicBezTo>
                <a:cubicBezTo>
                  <a:pt x="168" y="21"/>
                  <a:pt x="168" y="21"/>
                  <a:pt x="168" y="21"/>
                </a:cubicBezTo>
                <a:cubicBezTo>
                  <a:pt x="169" y="20"/>
                  <a:pt x="170" y="20"/>
                  <a:pt x="171" y="20"/>
                </a:cubicBezTo>
                <a:close/>
                <a:moveTo>
                  <a:pt x="195" y="50"/>
                </a:moveTo>
                <a:cubicBezTo>
                  <a:pt x="195" y="70"/>
                  <a:pt x="195" y="70"/>
                  <a:pt x="195" y="70"/>
                </a:cubicBezTo>
                <a:cubicBezTo>
                  <a:pt x="168" y="70"/>
                  <a:pt x="168" y="70"/>
                  <a:pt x="168" y="70"/>
                </a:cubicBezTo>
                <a:cubicBezTo>
                  <a:pt x="168" y="50"/>
                  <a:pt x="168" y="50"/>
                  <a:pt x="168" y="50"/>
                </a:cubicBezTo>
                <a:cubicBezTo>
                  <a:pt x="195" y="50"/>
                  <a:pt x="195" y="50"/>
                  <a:pt x="195" y="50"/>
                </a:cubicBezTo>
                <a:close/>
                <a:moveTo>
                  <a:pt x="195" y="120"/>
                </a:moveTo>
                <a:cubicBezTo>
                  <a:pt x="195" y="171"/>
                  <a:pt x="195" y="171"/>
                  <a:pt x="195" y="171"/>
                </a:cubicBezTo>
                <a:cubicBezTo>
                  <a:pt x="193" y="173"/>
                  <a:pt x="192" y="176"/>
                  <a:pt x="192" y="180"/>
                </a:cubicBezTo>
                <a:cubicBezTo>
                  <a:pt x="192" y="183"/>
                  <a:pt x="193" y="186"/>
                  <a:pt x="195" y="188"/>
                </a:cubicBezTo>
                <a:cubicBezTo>
                  <a:pt x="195" y="220"/>
                  <a:pt x="195" y="220"/>
                  <a:pt x="195" y="220"/>
                </a:cubicBezTo>
                <a:cubicBezTo>
                  <a:pt x="168" y="220"/>
                  <a:pt x="168" y="220"/>
                  <a:pt x="168" y="220"/>
                </a:cubicBezTo>
                <a:cubicBezTo>
                  <a:pt x="168" y="120"/>
                  <a:pt x="168" y="120"/>
                  <a:pt x="168" y="120"/>
                </a:cubicBezTo>
                <a:cubicBezTo>
                  <a:pt x="195" y="120"/>
                  <a:pt x="195" y="120"/>
                  <a:pt x="195" y="120"/>
                </a:cubicBezTo>
                <a:close/>
                <a:moveTo>
                  <a:pt x="195" y="232"/>
                </a:moveTo>
                <a:cubicBezTo>
                  <a:pt x="195" y="257"/>
                  <a:pt x="195" y="257"/>
                  <a:pt x="195" y="257"/>
                </a:cubicBezTo>
                <a:cubicBezTo>
                  <a:pt x="193" y="254"/>
                  <a:pt x="192" y="252"/>
                  <a:pt x="192" y="249"/>
                </a:cubicBezTo>
                <a:cubicBezTo>
                  <a:pt x="192" y="232"/>
                  <a:pt x="192" y="232"/>
                  <a:pt x="192" y="232"/>
                </a:cubicBezTo>
                <a:lnTo>
                  <a:pt x="195" y="232"/>
                </a:lnTo>
                <a:close/>
                <a:moveTo>
                  <a:pt x="168" y="36"/>
                </a:moveTo>
                <a:cubicBezTo>
                  <a:pt x="165" y="35"/>
                  <a:pt x="162" y="32"/>
                  <a:pt x="162" y="28"/>
                </a:cubicBezTo>
                <a:cubicBezTo>
                  <a:pt x="162" y="25"/>
                  <a:pt x="165" y="22"/>
                  <a:pt x="168" y="21"/>
                </a:cubicBezTo>
                <a:cubicBezTo>
                  <a:pt x="168" y="3"/>
                  <a:pt x="168" y="3"/>
                  <a:pt x="168" y="3"/>
                </a:cubicBezTo>
                <a:cubicBezTo>
                  <a:pt x="157" y="1"/>
                  <a:pt x="144" y="0"/>
                  <a:pt x="131" y="0"/>
                </a:cubicBezTo>
                <a:cubicBezTo>
                  <a:pt x="130" y="0"/>
                  <a:pt x="130" y="0"/>
                  <a:pt x="130" y="0"/>
                </a:cubicBezTo>
                <a:cubicBezTo>
                  <a:pt x="130" y="44"/>
                  <a:pt x="130" y="44"/>
                  <a:pt x="130" y="44"/>
                </a:cubicBezTo>
                <a:cubicBezTo>
                  <a:pt x="168" y="44"/>
                  <a:pt x="168" y="44"/>
                  <a:pt x="168" y="44"/>
                </a:cubicBezTo>
                <a:cubicBezTo>
                  <a:pt x="168" y="36"/>
                  <a:pt x="168" y="36"/>
                  <a:pt x="168" y="36"/>
                </a:cubicBezTo>
                <a:close/>
                <a:moveTo>
                  <a:pt x="168" y="50"/>
                </a:moveTo>
                <a:cubicBezTo>
                  <a:pt x="168" y="70"/>
                  <a:pt x="168" y="70"/>
                  <a:pt x="168" y="70"/>
                </a:cubicBezTo>
                <a:cubicBezTo>
                  <a:pt x="135" y="70"/>
                  <a:pt x="135" y="70"/>
                  <a:pt x="135" y="70"/>
                </a:cubicBezTo>
                <a:cubicBezTo>
                  <a:pt x="135" y="120"/>
                  <a:pt x="135" y="120"/>
                  <a:pt x="135" y="120"/>
                </a:cubicBezTo>
                <a:cubicBezTo>
                  <a:pt x="168" y="120"/>
                  <a:pt x="168" y="120"/>
                  <a:pt x="168" y="120"/>
                </a:cubicBezTo>
                <a:cubicBezTo>
                  <a:pt x="168" y="220"/>
                  <a:pt x="168" y="220"/>
                  <a:pt x="168" y="220"/>
                </a:cubicBezTo>
                <a:cubicBezTo>
                  <a:pt x="130" y="220"/>
                  <a:pt x="130" y="220"/>
                  <a:pt x="130" y="220"/>
                </a:cubicBezTo>
                <a:cubicBezTo>
                  <a:pt x="130" y="198"/>
                  <a:pt x="130" y="198"/>
                  <a:pt x="130" y="198"/>
                </a:cubicBezTo>
                <a:cubicBezTo>
                  <a:pt x="167" y="198"/>
                  <a:pt x="167" y="198"/>
                  <a:pt x="167" y="198"/>
                </a:cubicBezTo>
                <a:cubicBezTo>
                  <a:pt x="167" y="187"/>
                  <a:pt x="167" y="187"/>
                  <a:pt x="167" y="187"/>
                </a:cubicBezTo>
                <a:cubicBezTo>
                  <a:pt x="130" y="187"/>
                  <a:pt x="130" y="187"/>
                  <a:pt x="130" y="187"/>
                </a:cubicBezTo>
                <a:cubicBezTo>
                  <a:pt x="130" y="179"/>
                  <a:pt x="130" y="179"/>
                  <a:pt x="130" y="179"/>
                </a:cubicBezTo>
                <a:cubicBezTo>
                  <a:pt x="167" y="179"/>
                  <a:pt x="167" y="179"/>
                  <a:pt x="167" y="179"/>
                </a:cubicBezTo>
                <a:cubicBezTo>
                  <a:pt x="167" y="167"/>
                  <a:pt x="167" y="167"/>
                  <a:pt x="167" y="167"/>
                </a:cubicBezTo>
                <a:cubicBezTo>
                  <a:pt x="130" y="167"/>
                  <a:pt x="130" y="167"/>
                  <a:pt x="130" y="167"/>
                </a:cubicBezTo>
                <a:cubicBezTo>
                  <a:pt x="130" y="159"/>
                  <a:pt x="130" y="159"/>
                  <a:pt x="130" y="159"/>
                </a:cubicBezTo>
                <a:cubicBezTo>
                  <a:pt x="167" y="159"/>
                  <a:pt x="167" y="159"/>
                  <a:pt x="167" y="159"/>
                </a:cubicBezTo>
                <a:cubicBezTo>
                  <a:pt x="167" y="147"/>
                  <a:pt x="167" y="147"/>
                  <a:pt x="167" y="147"/>
                </a:cubicBezTo>
                <a:cubicBezTo>
                  <a:pt x="130" y="147"/>
                  <a:pt x="130" y="147"/>
                  <a:pt x="130" y="147"/>
                </a:cubicBezTo>
                <a:cubicBezTo>
                  <a:pt x="130" y="50"/>
                  <a:pt x="130" y="50"/>
                  <a:pt x="130" y="50"/>
                </a:cubicBezTo>
                <a:lnTo>
                  <a:pt x="168" y="50"/>
                </a:lnTo>
                <a:close/>
                <a:moveTo>
                  <a:pt x="130" y="0"/>
                </a:moveTo>
                <a:cubicBezTo>
                  <a:pt x="130" y="44"/>
                  <a:pt x="130" y="44"/>
                  <a:pt x="130" y="44"/>
                </a:cubicBezTo>
                <a:cubicBezTo>
                  <a:pt x="93" y="44"/>
                  <a:pt x="93" y="44"/>
                  <a:pt x="93" y="44"/>
                </a:cubicBezTo>
                <a:cubicBezTo>
                  <a:pt x="93" y="36"/>
                  <a:pt x="93" y="36"/>
                  <a:pt x="93" y="36"/>
                </a:cubicBezTo>
                <a:cubicBezTo>
                  <a:pt x="96" y="35"/>
                  <a:pt x="99" y="32"/>
                  <a:pt x="99" y="28"/>
                </a:cubicBezTo>
                <a:cubicBezTo>
                  <a:pt x="99" y="25"/>
                  <a:pt x="96" y="22"/>
                  <a:pt x="93" y="21"/>
                </a:cubicBezTo>
                <a:cubicBezTo>
                  <a:pt x="93" y="3"/>
                  <a:pt x="93" y="3"/>
                  <a:pt x="93" y="3"/>
                </a:cubicBezTo>
                <a:cubicBezTo>
                  <a:pt x="104" y="1"/>
                  <a:pt x="117" y="0"/>
                  <a:pt x="130" y="0"/>
                </a:cubicBezTo>
                <a:close/>
                <a:moveTo>
                  <a:pt x="130" y="50"/>
                </a:moveTo>
                <a:cubicBezTo>
                  <a:pt x="130" y="147"/>
                  <a:pt x="130" y="147"/>
                  <a:pt x="130" y="147"/>
                </a:cubicBezTo>
                <a:cubicBezTo>
                  <a:pt x="93" y="147"/>
                  <a:pt x="93" y="147"/>
                  <a:pt x="93" y="147"/>
                </a:cubicBezTo>
                <a:cubicBezTo>
                  <a:pt x="93" y="120"/>
                  <a:pt x="93" y="120"/>
                  <a:pt x="93" y="120"/>
                </a:cubicBezTo>
                <a:cubicBezTo>
                  <a:pt x="126" y="120"/>
                  <a:pt x="126" y="120"/>
                  <a:pt x="126" y="120"/>
                </a:cubicBezTo>
                <a:cubicBezTo>
                  <a:pt x="126" y="70"/>
                  <a:pt x="126" y="70"/>
                  <a:pt x="126" y="70"/>
                </a:cubicBezTo>
                <a:cubicBezTo>
                  <a:pt x="93" y="70"/>
                  <a:pt x="93" y="70"/>
                  <a:pt x="93" y="70"/>
                </a:cubicBezTo>
                <a:cubicBezTo>
                  <a:pt x="93" y="50"/>
                  <a:pt x="93" y="50"/>
                  <a:pt x="93" y="50"/>
                </a:cubicBezTo>
                <a:cubicBezTo>
                  <a:pt x="130" y="50"/>
                  <a:pt x="130" y="50"/>
                  <a:pt x="130" y="50"/>
                </a:cubicBezTo>
                <a:close/>
                <a:moveTo>
                  <a:pt x="130" y="159"/>
                </a:moveTo>
                <a:cubicBezTo>
                  <a:pt x="130" y="167"/>
                  <a:pt x="130" y="167"/>
                  <a:pt x="130" y="167"/>
                </a:cubicBezTo>
                <a:cubicBezTo>
                  <a:pt x="93" y="167"/>
                  <a:pt x="93" y="167"/>
                  <a:pt x="93" y="167"/>
                </a:cubicBezTo>
                <a:cubicBezTo>
                  <a:pt x="93" y="159"/>
                  <a:pt x="93" y="159"/>
                  <a:pt x="93" y="159"/>
                </a:cubicBezTo>
                <a:cubicBezTo>
                  <a:pt x="130" y="159"/>
                  <a:pt x="130" y="159"/>
                  <a:pt x="130" y="159"/>
                </a:cubicBezTo>
                <a:close/>
                <a:moveTo>
                  <a:pt x="130" y="179"/>
                </a:moveTo>
                <a:cubicBezTo>
                  <a:pt x="130" y="187"/>
                  <a:pt x="130" y="187"/>
                  <a:pt x="130" y="187"/>
                </a:cubicBezTo>
                <a:cubicBezTo>
                  <a:pt x="93" y="187"/>
                  <a:pt x="93" y="187"/>
                  <a:pt x="93" y="187"/>
                </a:cubicBezTo>
                <a:cubicBezTo>
                  <a:pt x="93" y="179"/>
                  <a:pt x="93" y="179"/>
                  <a:pt x="93" y="179"/>
                </a:cubicBezTo>
                <a:cubicBezTo>
                  <a:pt x="130" y="179"/>
                  <a:pt x="130" y="179"/>
                  <a:pt x="130" y="179"/>
                </a:cubicBezTo>
                <a:close/>
                <a:moveTo>
                  <a:pt x="130" y="198"/>
                </a:moveTo>
                <a:cubicBezTo>
                  <a:pt x="130" y="220"/>
                  <a:pt x="130" y="220"/>
                  <a:pt x="130" y="220"/>
                </a:cubicBezTo>
                <a:cubicBezTo>
                  <a:pt x="93" y="220"/>
                  <a:pt x="93" y="220"/>
                  <a:pt x="93" y="220"/>
                </a:cubicBezTo>
                <a:cubicBezTo>
                  <a:pt x="93" y="198"/>
                  <a:pt x="93" y="198"/>
                  <a:pt x="93" y="198"/>
                </a:cubicBezTo>
                <a:lnTo>
                  <a:pt x="130" y="198"/>
                </a:lnTo>
                <a:close/>
                <a:moveTo>
                  <a:pt x="93" y="3"/>
                </a:moveTo>
                <a:cubicBezTo>
                  <a:pt x="93" y="21"/>
                  <a:pt x="93" y="21"/>
                  <a:pt x="93" y="21"/>
                </a:cubicBezTo>
                <a:cubicBezTo>
                  <a:pt x="92" y="20"/>
                  <a:pt x="92" y="20"/>
                  <a:pt x="91" y="20"/>
                </a:cubicBezTo>
                <a:cubicBezTo>
                  <a:pt x="86" y="20"/>
                  <a:pt x="83" y="24"/>
                  <a:pt x="83" y="28"/>
                </a:cubicBezTo>
                <a:cubicBezTo>
                  <a:pt x="83" y="33"/>
                  <a:pt x="86" y="37"/>
                  <a:pt x="91" y="37"/>
                </a:cubicBezTo>
                <a:cubicBezTo>
                  <a:pt x="92" y="37"/>
                  <a:pt x="92" y="37"/>
                  <a:pt x="93" y="36"/>
                </a:cubicBezTo>
                <a:cubicBezTo>
                  <a:pt x="93" y="44"/>
                  <a:pt x="93" y="44"/>
                  <a:pt x="93" y="44"/>
                </a:cubicBezTo>
                <a:cubicBezTo>
                  <a:pt x="67" y="44"/>
                  <a:pt x="67" y="44"/>
                  <a:pt x="67" y="44"/>
                </a:cubicBezTo>
                <a:cubicBezTo>
                  <a:pt x="67" y="37"/>
                  <a:pt x="67" y="37"/>
                  <a:pt x="67" y="37"/>
                </a:cubicBezTo>
                <a:cubicBezTo>
                  <a:pt x="71" y="37"/>
                  <a:pt x="75" y="33"/>
                  <a:pt x="75" y="28"/>
                </a:cubicBezTo>
                <a:cubicBezTo>
                  <a:pt x="75" y="24"/>
                  <a:pt x="71" y="20"/>
                  <a:pt x="67" y="20"/>
                </a:cubicBezTo>
                <a:cubicBezTo>
                  <a:pt x="67" y="9"/>
                  <a:pt x="67" y="9"/>
                  <a:pt x="67" y="9"/>
                </a:cubicBezTo>
                <a:cubicBezTo>
                  <a:pt x="75" y="6"/>
                  <a:pt x="84" y="4"/>
                  <a:pt x="93" y="3"/>
                </a:cubicBezTo>
                <a:close/>
                <a:moveTo>
                  <a:pt x="93" y="50"/>
                </a:moveTo>
                <a:cubicBezTo>
                  <a:pt x="93" y="70"/>
                  <a:pt x="93" y="70"/>
                  <a:pt x="93" y="70"/>
                </a:cubicBezTo>
                <a:cubicBezTo>
                  <a:pt x="67" y="70"/>
                  <a:pt x="67" y="70"/>
                  <a:pt x="67" y="70"/>
                </a:cubicBezTo>
                <a:cubicBezTo>
                  <a:pt x="67" y="50"/>
                  <a:pt x="67" y="50"/>
                  <a:pt x="67" y="50"/>
                </a:cubicBezTo>
                <a:cubicBezTo>
                  <a:pt x="93" y="50"/>
                  <a:pt x="93" y="50"/>
                  <a:pt x="93" y="50"/>
                </a:cubicBezTo>
                <a:close/>
                <a:moveTo>
                  <a:pt x="93" y="120"/>
                </a:moveTo>
                <a:cubicBezTo>
                  <a:pt x="93" y="147"/>
                  <a:pt x="93" y="147"/>
                  <a:pt x="93" y="147"/>
                </a:cubicBezTo>
                <a:cubicBezTo>
                  <a:pt x="92" y="147"/>
                  <a:pt x="92" y="147"/>
                  <a:pt x="92" y="147"/>
                </a:cubicBezTo>
                <a:cubicBezTo>
                  <a:pt x="92" y="159"/>
                  <a:pt x="92" y="159"/>
                  <a:pt x="92" y="159"/>
                </a:cubicBezTo>
                <a:cubicBezTo>
                  <a:pt x="93" y="159"/>
                  <a:pt x="93" y="159"/>
                  <a:pt x="93" y="159"/>
                </a:cubicBezTo>
                <a:cubicBezTo>
                  <a:pt x="93" y="167"/>
                  <a:pt x="93" y="167"/>
                  <a:pt x="93" y="167"/>
                </a:cubicBezTo>
                <a:cubicBezTo>
                  <a:pt x="92" y="167"/>
                  <a:pt x="92" y="167"/>
                  <a:pt x="92" y="167"/>
                </a:cubicBezTo>
                <a:cubicBezTo>
                  <a:pt x="92" y="179"/>
                  <a:pt x="92" y="179"/>
                  <a:pt x="92" y="179"/>
                </a:cubicBezTo>
                <a:cubicBezTo>
                  <a:pt x="93" y="179"/>
                  <a:pt x="93" y="179"/>
                  <a:pt x="93" y="179"/>
                </a:cubicBezTo>
                <a:cubicBezTo>
                  <a:pt x="93" y="187"/>
                  <a:pt x="93" y="187"/>
                  <a:pt x="93" y="187"/>
                </a:cubicBezTo>
                <a:cubicBezTo>
                  <a:pt x="92" y="187"/>
                  <a:pt x="92" y="187"/>
                  <a:pt x="92" y="187"/>
                </a:cubicBezTo>
                <a:cubicBezTo>
                  <a:pt x="92" y="198"/>
                  <a:pt x="92" y="198"/>
                  <a:pt x="92" y="198"/>
                </a:cubicBezTo>
                <a:cubicBezTo>
                  <a:pt x="93" y="198"/>
                  <a:pt x="93" y="198"/>
                  <a:pt x="93" y="198"/>
                </a:cubicBezTo>
                <a:cubicBezTo>
                  <a:pt x="93" y="220"/>
                  <a:pt x="93" y="220"/>
                  <a:pt x="93" y="220"/>
                </a:cubicBezTo>
                <a:cubicBezTo>
                  <a:pt x="67" y="220"/>
                  <a:pt x="67" y="220"/>
                  <a:pt x="67" y="220"/>
                </a:cubicBezTo>
                <a:cubicBezTo>
                  <a:pt x="67" y="188"/>
                  <a:pt x="67" y="188"/>
                  <a:pt x="67" y="188"/>
                </a:cubicBezTo>
                <a:cubicBezTo>
                  <a:pt x="68" y="186"/>
                  <a:pt x="69" y="183"/>
                  <a:pt x="69" y="180"/>
                </a:cubicBezTo>
                <a:cubicBezTo>
                  <a:pt x="69" y="176"/>
                  <a:pt x="68" y="173"/>
                  <a:pt x="67" y="171"/>
                </a:cubicBezTo>
                <a:cubicBezTo>
                  <a:pt x="67" y="120"/>
                  <a:pt x="67" y="120"/>
                  <a:pt x="67" y="120"/>
                </a:cubicBezTo>
                <a:cubicBezTo>
                  <a:pt x="93" y="120"/>
                  <a:pt x="93" y="120"/>
                  <a:pt x="93" y="120"/>
                </a:cubicBezTo>
                <a:close/>
                <a:moveTo>
                  <a:pt x="67" y="257"/>
                </a:moveTo>
                <a:cubicBezTo>
                  <a:pt x="67" y="232"/>
                  <a:pt x="67" y="232"/>
                  <a:pt x="67" y="232"/>
                </a:cubicBezTo>
                <a:cubicBezTo>
                  <a:pt x="69" y="232"/>
                  <a:pt x="69" y="232"/>
                  <a:pt x="69" y="232"/>
                </a:cubicBezTo>
                <a:cubicBezTo>
                  <a:pt x="69" y="249"/>
                  <a:pt x="69" y="249"/>
                  <a:pt x="69" y="249"/>
                </a:cubicBezTo>
                <a:cubicBezTo>
                  <a:pt x="69" y="252"/>
                  <a:pt x="68" y="254"/>
                  <a:pt x="67" y="257"/>
                </a:cubicBezTo>
                <a:close/>
                <a:moveTo>
                  <a:pt x="67" y="9"/>
                </a:moveTo>
                <a:cubicBezTo>
                  <a:pt x="67" y="20"/>
                  <a:pt x="67" y="20"/>
                  <a:pt x="67" y="20"/>
                </a:cubicBezTo>
                <a:cubicBezTo>
                  <a:pt x="62" y="20"/>
                  <a:pt x="58" y="24"/>
                  <a:pt x="58" y="28"/>
                </a:cubicBezTo>
                <a:cubicBezTo>
                  <a:pt x="58" y="33"/>
                  <a:pt x="62" y="37"/>
                  <a:pt x="67" y="37"/>
                </a:cubicBezTo>
                <a:cubicBezTo>
                  <a:pt x="67" y="44"/>
                  <a:pt x="67" y="44"/>
                  <a:pt x="67" y="44"/>
                </a:cubicBezTo>
                <a:cubicBezTo>
                  <a:pt x="52" y="44"/>
                  <a:pt x="52" y="44"/>
                  <a:pt x="52" y="44"/>
                </a:cubicBezTo>
                <a:cubicBezTo>
                  <a:pt x="52" y="15"/>
                  <a:pt x="52" y="15"/>
                  <a:pt x="52" y="15"/>
                </a:cubicBezTo>
                <a:cubicBezTo>
                  <a:pt x="56" y="13"/>
                  <a:pt x="61" y="11"/>
                  <a:pt x="67" y="9"/>
                </a:cubicBezTo>
                <a:close/>
                <a:moveTo>
                  <a:pt x="67" y="50"/>
                </a:moveTo>
                <a:cubicBezTo>
                  <a:pt x="67" y="70"/>
                  <a:pt x="67" y="70"/>
                  <a:pt x="67" y="70"/>
                </a:cubicBezTo>
                <a:cubicBezTo>
                  <a:pt x="60" y="70"/>
                  <a:pt x="60" y="70"/>
                  <a:pt x="60" y="70"/>
                </a:cubicBezTo>
                <a:cubicBezTo>
                  <a:pt x="60" y="120"/>
                  <a:pt x="60" y="120"/>
                  <a:pt x="60" y="120"/>
                </a:cubicBezTo>
                <a:cubicBezTo>
                  <a:pt x="67" y="120"/>
                  <a:pt x="67" y="120"/>
                  <a:pt x="67" y="120"/>
                </a:cubicBezTo>
                <a:cubicBezTo>
                  <a:pt x="67" y="171"/>
                  <a:pt x="67" y="171"/>
                  <a:pt x="67" y="171"/>
                </a:cubicBezTo>
                <a:cubicBezTo>
                  <a:pt x="64" y="166"/>
                  <a:pt x="58" y="162"/>
                  <a:pt x="52" y="162"/>
                </a:cubicBezTo>
                <a:cubicBezTo>
                  <a:pt x="52" y="50"/>
                  <a:pt x="52" y="50"/>
                  <a:pt x="52" y="50"/>
                </a:cubicBezTo>
                <a:cubicBezTo>
                  <a:pt x="67" y="50"/>
                  <a:pt x="67" y="50"/>
                  <a:pt x="67" y="50"/>
                </a:cubicBezTo>
                <a:close/>
                <a:moveTo>
                  <a:pt x="67" y="188"/>
                </a:moveTo>
                <a:cubicBezTo>
                  <a:pt x="67" y="220"/>
                  <a:pt x="67" y="220"/>
                  <a:pt x="67" y="220"/>
                </a:cubicBezTo>
                <a:cubicBezTo>
                  <a:pt x="52" y="220"/>
                  <a:pt x="52" y="220"/>
                  <a:pt x="52" y="220"/>
                </a:cubicBezTo>
                <a:cubicBezTo>
                  <a:pt x="52" y="197"/>
                  <a:pt x="52" y="197"/>
                  <a:pt x="52" y="197"/>
                </a:cubicBezTo>
                <a:cubicBezTo>
                  <a:pt x="58" y="197"/>
                  <a:pt x="64" y="193"/>
                  <a:pt x="67" y="188"/>
                </a:cubicBezTo>
                <a:close/>
                <a:moveTo>
                  <a:pt x="67" y="232"/>
                </a:moveTo>
                <a:cubicBezTo>
                  <a:pt x="67" y="257"/>
                  <a:pt x="67" y="257"/>
                  <a:pt x="67" y="257"/>
                </a:cubicBezTo>
                <a:cubicBezTo>
                  <a:pt x="64" y="260"/>
                  <a:pt x="60" y="262"/>
                  <a:pt x="56" y="262"/>
                </a:cubicBezTo>
                <a:cubicBezTo>
                  <a:pt x="52" y="262"/>
                  <a:pt x="52" y="262"/>
                  <a:pt x="52" y="262"/>
                </a:cubicBezTo>
                <a:cubicBezTo>
                  <a:pt x="52" y="232"/>
                  <a:pt x="52" y="232"/>
                  <a:pt x="52" y="232"/>
                </a:cubicBezTo>
                <a:lnTo>
                  <a:pt x="67" y="232"/>
                </a:lnTo>
                <a:close/>
                <a:moveTo>
                  <a:pt x="52" y="15"/>
                </a:moveTo>
                <a:cubicBezTo>
                  <a:pt x="52" y="44"/>
                  <a:pt x="52" y="44"/>
                  <a:pt x="52" y="44"/>
                </a:cubicBezTo>
                <a:cubicBezTo>
                  <a:pt x="27" y="44"/>
                  <a:pt x="27" y="44"/>
                  <a:pt x="27" y="44"/>
                </a:cubicBezTo>
                <a:cubicBezTo>
                  <a:pt x="27" y="33"/>
                  <a:pt x="36" y="23"/>
                  <a:pt x="52" y="15"/>
                </a:cubicBezTo>
                <a:close/>
                <a:moveTo>
                  <a:pt x="52" y="50"/>
                </a:moveTo>
                <a:cubicBezTo>
                  <a:pt x="52" y="162"/>
                  <a:pt x="52" y="162"/>
                  <a:pt x="52" y="162"/>
                </a:cubicBezTo>
                <a:cubicBezTo>
                  <a:pt x="42" y="162"/>
                  <a:pt x="35" y="170"/>
                  <a:pt x="35" y="180"/>
                </a:cubicBezTo>
                <a:cubicBezTo>
                  <a:pt x="35" y="189"/>
                  <a:pt x="42" y="197"/>
                  <a:pt x="52" y="197"/>
                </a:cubicBezTo>
                <a:cubicBezTo>
                  <a:pt x="52" y="220"/>
                  <a:pt x="52" y="220"/>
                  <a:pt x="52" y="220"/>
                </a:cubicBezTo>
                <a:cubicBezTo>
                  <a:pt x="12" y="220"/>
                  <a:pt x="12" y="220"/>
                  <a:pt x="12" y="220"/>
                </a:cubicBezTo>
                <a:cubicBezTo>
                  <a:pt x="12" y="154"/>
                  <a:pt x="12" y="154"/>
                  <a:pt x="12" y="154"/>
                </a:cubicBezTo>
                <a:cubicBezTo>
                  <a:pt x="15" y="150"/>
                  <a:pt x="21" y="146"/>
                  <a:pt x="27" y="146"/>
                </a:cubicBezTo>
                <a:cubicBezTo>
                  <a:pt x="27" y="50"/>
                  <a:pt x="27" y="50"/>
                  <a:pt x="27" y="50"/>
                </a:cubicBezTo>
                <a:cubicBezTo>
                  <a:pt x="52" y="50"/>
                  <a:pt x="52" y="50"/>
                  <a:pt x="52" y="50"/>
                </a:cubicBezTo>
                <a:close/>
                <a:moveTo>
                  <a:pt x="52" y="232"/>
                </a:moveTo>
                <a:cubicBezTo>
                  <a:pt x="52" y="262"/>
                  <a:pt x="52" y="262"/>
                  <a:pt x="52" y="262"/>
                </a:cubicBezTo>
                <a:cubicBezTo>
                  <a:pt x="48" y="262"/>
                  <a:pt x="48" y="262"/>
                  <a:pt x="48" y="262"/>
                </a:cubicBezTo>
                <a:cubicBezTo>
                  <a:pt x="41" y="262"/>
                  <a:pt x="35" y="257"/>
                  <a:pt x="35" y="249"/>
                </a:cubicBezTo>
                <a:cubicBezTo>
                  <a:pt x="35" y="232"/>
                  <a:pt x="35" y="232"/>
                  <a:pt x="35" y="232"/>
                </a:cubicBezTo>
                <a:cubicBezTo>
                  <a:pt x="52" y="232"/>
                  <a:pt x="52" y="232"/>
                  <a:pt x="52" y="232"/>
                </a:cubicBezTo>
                <a:close/>
                <a:moveTo>
                  <a:pt x="12" y="114"/>
                </a:moveTo>
                <a:cubicBezTo>
                  <a:pt x="14" y="114"/>
                  <a:pt x="15" y="112"/>
                  <a:pt x="15" y="110"/>
                </a:cubicBezTo>
                <a:cubicBezTo>
                  <a:pt x="15" y="76"/>
                  <a:pt x="15" y="76"/>
                  <a:pt x="15" y="76"/>
                </a:cubicBezTo>
                <a:cubicBezTo>
                  <a:pt x="15" y="74"/>
                  <a:pt x="14" y="71"/>
                  <a:pt x="12" y="70"/>
                </a:cubicBezTo>
                <a:lnTo>
                  <a:pt x="12" y="114"/>
                </a:lnTo>
                <a:close/>
                <a:moveTo>
                  <a:pt x="12" y="70"/>
                </a:moveTo>
                <a:cubicBezTo>
                  <a:pt x="12" y="114"/>
                  <a:pt x="12" y="114"/>
                  <a:pt x="12" y="114"/>
                </a:cubicBezTo>
                <a:cubicBezTo>
                  <a:pt x="12" y="114"/>
                  <a:pt x="11" y="114"/>
                  <a:pt x="11" y="113"/>
                </a:cubicBezTo>
                <a:cubicBezTo>
                  <a:pt x="4" y="111"/>
                  <a:pt x="4" y="111"/>
                  <a:pt x="4" y="111"/>
                </a:cubicBezTo>
                <a:cubicBezTo>
                  <a:pt x="2" y="110"/>
                  <a:pt x="0" y="107"/>
                  <a:pt x="0" y="104"/>
                </a:cubicBezTo>
                <a:cubicBezTo>
                  <a:pt x="0" y="70"/>
                  <a:pt x="0" y="70"/>
                  <a:pt x="0" y="70"/>
                </a:cubicBezTo>
                <a:cubicBezTo>
                  <a:pt x="0" y="67"/>
                  <a:pt x="2" y="66"/>
                  <a:pt x="4" y="67"/>
                </a:cubicBezTo>
                <a:cubicBezTo>
                  <a:pt x="11" y="69"/>
                  <a:pt x="11" y="69"/>
                  <a:pt x="11" y="69"/>
                </a:cubicBezTo>
                <a:cubicBezTo>
                  <a:pt x="11" y="70"/>
                  <a:pt x="12" y="70"/>
                  <a:pt x="12" y="70"/>
                </a:cubicBezTo>
                <a:close/>
                <a:moveTo>
                  <a:pt x="12" y="154"/>
                </a:moveTo>
                <a:cubicBezTo>
                  <a:pt x="12" y="220"/>
                  <a:pt x="12" y="220"/>
                  <a:pt x="12" y="220"/>
                </a:cubicBezTo>
                <a:cubicBezTo>
                  <a:pt x="9" y="220"/>
                  <a:pt x="9" y="220"/>
                  <a:pt x="9" y="220"/>
                </a:cubicBezTo>
                <a:cubicBezTo>
                  <a:pt x="9" y="164"/>
                  <a:pt x="9" y="164"/>
                  <a:pt x="9" y="164"/>
                </a:cubicBezTo>
                <a:cubicBezTo>
                  <a:pt x="9" y="160"/>
                  <a:pt x="10" y="157"/>
                  <a:pt x="12" y="154"/>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6" name="Freeform 76"/>
          <p:cNvSpPr>
            <a:spLocks noEditPoints="1"/>
          </p:cNvSpPr>
          <p:nvPr/>
        </p:nvSpPr>
        <p:spPr bwMode="auto">
          <a:xfrm>
            <a:off x="5918487" y="2264192"/>
            <a:ext cx="482078" cy="365427"/>
          </a:xfrm>
          <a:custGeom>
            <a:avLst/>
            <a:gdLst>
              <a:gd name="T0" fmla="*/ 271 w 295"/>
              <a:gd name="T1" fmla="*/ 0 h 224"/>
              <a:gd name="T2" fmla="*/ 277 w 295"/>
              <a:gd name="T3" fmla="*/ 35 h 224"/>
              <a:gd name="T4" fmla="*/ 224 w 295"/>
              <a:gd name="T5" fmla="*/ 224 h 224"/>
              <a:gd name="T6" fmla="*/ 248 w 295"/>
              <a:gd name="T7" fmla="*/ 188 h 224"/>
              <a:gd name="T8" fmla="*/ 249 w 295"/>
              <a:gd name="T9" fmla="*/ 29 h 224"/>
              <a:gd name="T10" fmla="*/ 224 w 295"/>
              <a:gd name="T11" fmla="*/ 194 h 224"/>
              <a:gd name="T12" fmla="*/ 224 w 295"/>
              <a:gd name="T13" fmla="*/ 16 h 224"/>
              <a:gd name="T14" fmla="*/ 224 w 295"/>
              <a:gd name="T15" fmla="*/ 208 h 224"/>
              <a:gd name="T16" fmla="*/ 224 w 295"/>
              <a:gd name="T17" fmla="*/ 179 h 224"/>
              <a:gd name="T18" fmla="*/ 224 w 295"/>
              <a:gd name="T19" fmla="*/ 194 h 224"/>
              <a:gd name="T20" fmla="*/ 201 w 295"/>
              <a:gd name="T21" fmla="*/ 128 h 224"/>
              <a:gd name="T22" fmla="*/ 203 w 295"/>
              <a:gd name="T23" fmla="*/ 98 h 224"/>
              <a:gd name="T24" fmla="*/ 195 w 295"/>
              <a:gd name="T25" fmla="*/ 67 h 224"/>
              <a:gd name="T26" fmla="*/ 187 w 295"/>
              <a:gd name="T27" fmla="*/ 128 h 224"/>
              <a:gd name="T28" fmla="*/ 187 w 295"/>
              <a:gd name="T29" fmla="*/ 100 h 224"/>
              <a:gd name="T30" fmla="*/ 190 w 295"/>
              <a:gd name="T31" fmla="*/ 75 h 224"/>
              <a:gd name="T32" fmla="*/ 187 w 295"/>
              <a:gd name="T33" fmla="*/ 0 h 224"/>
              <a:gd name="T34" fmla="*/ 187 w 295"/>
              <a:gd name="T35" fmla="*/ 0 h 224"/>
              <a:gd name="T36" fmla="*/ 147 w 295"/>
              <a:gd name="T37" fmla="*/ 208 h 224"/>
              <a:gd name="T38" fmla="*/ 182 w 295"/>
              <a:gd name="T39" fmla="*/ 67 h 224"/>
              <a:gd name="T40" fmla="*/ 168 w 295"/>
              <a:gd name="T41" fmla="*/ 109 h 224"/>
              <a:gd name="T42" fmla="*/ 187 w 295"/>
              <a:gd name="T43" fmla="*/ 194 h 224"/>
              <a:gd name="T44" fmla="*/ 148 w 295"/>
              <a:gd name="T45" fmla="*/ 125 h 224"/>
              <a:gd name="T46" fmla="*/ 147 w 295"/>
              <a:gd name="T47" fmla="*/ 106 h 224"/>
              <a:gd name="T48" fmla="*/ 184 w 295"/>
              <a:gd name="T49" fmla="*/ 70 h 224"/>
              <a:gd name="T50" fmla="*/ 187 w 295"/>
              <a:gd name="T51" fmla="*/ 91 h 224"/>
              <a:gd name="T52" fmla="*/ 179 w 295"/>
              <a:gd name="T53" fmla="*/ 116 h 224"/>
              <a:gd name="T54" fmla="*/ 187 w 295"/>
              <a:gd name="T55" fmla="*/ 100 h 224"/>
              <a:gd name="T56" fmla="*/ 147 w 295"/>
              <a:gd name="T57" fmla="*/ 16 h 224"/>
              <a:gd name="T58" fmla="*/ 147 w 295"/>
              <a:gd name="T59" fmla="*/ 208 h 224"/>
              <a:gd name="T60" fmla="*/ 147 w 295"/>
              <a:gd name="T61" fmla="*/ 106 h 224"/>
              <a:gd name="T62" fmla="*/ 127 w 295"/>
              <a:gd name="T63" fmla="*/ 121 h 224"/>
              <a:gd name="T64" fmla="*/ 147 w 295"/>
              <a:gd name="T65" fmla="*/ 137 h 224"/>
              <a:gd name="T66" fmla="*/ 102 w 295"/>
              <a:gd name="T67" fmla="*/ 156 h 224"/>
              <a:gd name="T68" fmla="*/ 109 w 295"/>
              <a:gd name="T69" fmla="*/ 113 h 224"/>
              <a:gd name="T70" fmla="*/ 100 w 295"/>
              <a:gd name="T71" fmla="*/ 93 h 224"/>
              <a:gd name="T72" fmla="*/ 111 w 295"/>
              <a:gd name="T73" fmla="*/ 97 h 224"/>
              <a:gd name="T74" fmla="*/ 99 w 295"/>
              <a:gd name="T75" fmla="*/ 88 h 224"/>
              <a:gd name="T76" fmla="*/ 101 w 295"/>
              <a:gd name="T77" fmla="*/ 150 h 224"/>
              <a:gd name="T78" fmla="*/ 99 w 295"/>
              <a:gd name="T79" fmla="*/ 123 h 224"/>
              <a:gd name="T80" fmla="*/ 0 w 295"/>
              <a:gd name="T81" fmla="*/ 23 h 224"/>
              <a:gd name="T82" fmla="*/ 99 w 295"/>
              <a:gd name="T83" fmla="*/ 208 h 224"/>
              <a:gd name="T84" fmla="*/ 17 w 295"/>
              <a:gd name="T85" fmla="*/ 35 h 224"/>
              <a:gd name="T86" fmla="*/ 99 w 295"/>
              <a:gd name="T87" fmla="*/ 29 h 224"/>
              <a:gd name="T88" fmla="*/ 79 w 295"/>
              <a:gd name="T89" fmla="*/ 129 h 224"/>
              <a:gd name="T90" fmla="*/ 99 w 295"/>
              <a:gd name="T91" fmla="*/ 157 h 224"/>
              <a:gd name="T92" fmla="*/ 30 w 295"/>
              <a:gd name="T93" fmla="*/ 45 h 224"/>
              <a:gd name="T94" fmla="*/ 99 w 295"/>
              <a:gd name="T95" fmla="*/ 115 h 224"/>
              <a:gd name="T96" fmla="*/ 99 w 295"/>
              <a:gd name="T97" fmla="*/ 123 h 224"/>
              <a:gd name="T98" fmla="*/ 91 w 295"/>
              <a:gd name="T99" fmla="*/ 133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5" h="224">
                <a:moveTo>
                  <a:pt x="271" y="224"/>
                </a:moveTo>
                <a:cubicBezTo>
                  <a:pt x="284" y="224"/>
                  <a:pt x="295" y="213"/>
                  <a:pt x="295" y="200"/>
                </a:cubicBezTo>
                <a:cubicBezTo>
                  <a:pt x="295" y="23"/>
                  <a:pt x="295" y="23"/>
                  <a:pt x="295" y="23"/>
                </a:cubicBezTo>
                <a:cubicBezTo>
                  <a:pt x="295" y="10"/>
                  <a:pt x="284" y="0"/>
                  <a:pt x="271" y="0"/>
                </a:cubicBezTo>
                <a:cubicBezTo>
                  <a:pt x="224" y="0"/>
                  <a:pt x="224" y="0"/>
                  <a:pt x="224" y="0"/>
                </a:cubicBezTo>
                <a:cubicBezTo>
                  <a:pt x="224" y="16"/>
                  <a:pt x="224" y="16"/>
                  <a:pt x="224" y="16"/>
                </a:cubicBezTo>
                <a:cubicBezTo>
                  <a:pt x="258" y="16"/>
                  <a:pt x="258" y="16"/>
                  <a:pt x="258" y="16"/>
                </a:cubicBezTo>
                <a:cubicBezTo>
                  <a:pt x="268" y="16"/>
                  <a:pt x="277" y="24"/>
                  <a:pt x="277" y="35"/>
                </a:cubicBezTo>
                <a:cubicBezTo>
                  <a:pt x="277" y="189"/>
                  <a:pt x="277" y="189"/>
                  <a:pt x="277" y="189"/>
                </a:cubicBezTo>
                <a:cubicBezTo>
                  <a:pt x="277" y="199"/>
                  <a:pt x="268" y="208"/>
                  <a:pt x="258" y="208"/>
                </a:cubicBezTo>
                <a:cubicBezTo>
                  <a:pt x="224" y="208"/>
                  <a:pt x="224" y="208"/>
                  <a:pt x="224" y="208"/>
                </a:cubicBezTo>
                <a:cubicBezTo>
                  <a:pt x="224" y="224"/>
                  <a:pt x="224" y="224"/>
                  <a:pt x="224" y="224"/>
                </a:cubicBezTo>
                <a:cubicBezTo>
                  <a:pt x="271" y="224"/>
                  <a:pt x="271" y="224"/>
                  <a:pt x="271" y="224"/>
                </a:cubicBezTo>
                <a:close/>
                <a:moveTo>
                  <a:pt x="224" y="194"/>
                </a:moveTo>
                <a:cubicBezTo>
                  <a:pt x="224" y="188"/>
                  <a:pt x="224" y="188"/>
                  <a:pt x="224" y="188"/>
                </a:cubicBezTo>
                <a:cubicBezTo>
                  <a:pt x="248" y="188"/>
                  <a:pt x="248" y="188"/>
                  <a:pt x="248" y="188"/>
                </a:cubicBezTo>
                <a:cubicBezTo>
                  <a:pt x="248" y="179"/>
                  <a:pt x="248" y="179"/>
                  <a:pt x="248" y="179"/>
                </a:cubicBezTo>
                <a:cubicBezTo>
                  <a:pt x="224" y="179"/>
                  <a:pt x="224" y="179"/>
                  <a:pt x="224" y="179"/>
                </a:cubicBezTo>
                <a:cubicBezTo>
                  <a:pt x="224" y="29"/>
                  <a:pt x="224" y="29"/>
                  <a:pt x="224" y="29"/>
                </a:cubicBezTo>
                <a:cubicBezTo>
                  <a:pt x="249" y="29"/>
                  <a:pt x="249" y="29"/>
                  <a:pt x="249" y="29"/>
                </a:cubicBezTo>
                <a:cubicBezTo>
                  <a:pt x="257" y="29"/>
                  <a:pt x="264" y="36"/>
                  <a:pt x="264" y="45"/>
                </a:cubicBezTo>
                <a:cubicBezTo>
                  <a:pt x="264" y="179"/>
                  <a:pt x="264" y="179"/>
                  <a:pt x="264" y="179"/>
                </a:cubicBezTo>
                <a:cubicBezTo>
                  <a:pt x="264" y="187"/>
                  <a:pt x="257" y="194"/>
                  <a:pt x="249" y="194"/>
                </a:cubicBezTo>
                <a:lnTo>
                  <a:pt x="224" y="194"/>
                </a:lnTo>
                <a:close/>
                <a:moveTo>
                  <a:pt x="224" y="0"/>
                </a:moveTo>
                <a:cubicBezTo>
                  <a:pt x="187" y="0"/>
                  <a:pt x="187" y="0"/>
                  <a:pt x="187" y="0"/>
                </a:cubicBezTo>
                <a:cubicBezTo>
                  <a:pt x="187" y="16"/>
                  <a:pt x="187" y="16"/>
                  <a:pt x="187" y="16"/>
                </a:cubicBezTo>
                <a:cubicBezTo>
                  <a:pt x="224" y="16"/>
                  <a:pt x="224" y="16"/>
                  <a:pt x="224" y="16"/>
                </a:cubicBezTo>
                <a:cubicBezTo>
                  <a:pt x="224" y="0"/>
                  <a:pt x="224" y="0"/>
                  <a:pt x="224" y="0"/>
                </a:cubicBezTo>
                <a:close/>
                <a:moveTo>
                  <a:pt x="187" y="224"/>
                </a:moveTo>
                <a:cubicBezTo>
                  <a:pt x="224" y="224"/>
                  <a:pt x="224" y="224"/>
                  <a:pt x="224" y="224"/>
                </a:cubicBezTo>
                <a:cubicBezTo>
                  <a:pt x="224" y="208"/>
                  <a:pt x="224" y="208"/>
                  <a:pt x="224" y="208"/>
                </a:cubicBezTo>
                <a:cubicBezTo>
                  <a:pt x="187" y="208"/>
                  <a:pt x="187" y="208"/>
                  <a:pt x="187" y="208"/>
                </a:cubicBezTo>
                <a:cubicBezTo>
                  <a:pt x="187" y="224"/>
                  <a:pt x="187" y="224"/>
                  <a:pt x="187" y="224"/>
                </a:cubicBezTo>
                <a:close/>
                <a:moveTo>
                  <a:pt x="224" y="29"/>
                </a:moveTo>
                <a:cubicBezTo>
                  <a:pt x="224" y="179"/>
                  <a:pt x="224" y="179"/>
                  <a:pt x="224" y="179"/>
                </a:cubicBezTo>
                <a:cubicBezTo>
                  <a:pt x="200" y="179"/>
                  <a:pt x="200" y="179"/>
                  <a:pt x="200" y="179"/>
                </a:cubicBezTo>
                <a:cubicBezTo>
                  <a:pt x="200" y="188"/>
                  <a:pt x="200" y="188"/>
                  <a:pt x="200" y="188"/>
                </a:cubicBezTo>
                <a:cubicBezTo>
                  <a:pt x="224" y="188"/>
                  <a:pt x="224" y="188"/>
                  <a:pt x="224" y="188"/>
                </a:cubicBezTo>
                <a:cubicBezTo>
                  <a:pt x="224" y="194"/>
                  <a:pt x="224" y="194"/>
                  <a:pt x="224" y="194"/>
                </a:cubicBezTo>
                <a:cubicBezTo>
                  <a:pt x="187" y="194"/>
                  <a:pt x="187" y="194"/>
                  <a:pt x="187" y="194"/>
                </a:cubicBezTo>
                <a:cubicBezTo>
                  <a:pt x="187" y="135"/>
                  <a:pt x="187" y="135"/>
                  <a:pt x="187" y="135"/>
                </a:cubicBezTo>
                <a:cubicBezTo>
                  <a:pt x="188" y="135"/>
                  <a:pt x="189" y="134"/>
                  <a:pt x="189" y="134"/>
                </a:cubicBezTo>
                <a:cubicBezTo>
                  <a:pt x="194" y="133"/>
                  <a:pt x="197" y="131"/>
                  <a:pt x="201" y="128"/>
                </a:cubicBezTo>
                <a:cubicBezTo>
                  <a:pt x="204" y="124"/>
                  <a:pt x="206" y="121"/>
                  <a:pt x="207" y="117"/>
                </a:cubicBezTo>
                <a:cubicBezTo>
                  <a:pt x="208" y="115"/>
                  <a:pt x="208" y="113"/>
                  <a:pt x="208" y="111"/>
                </a:cubicBezTo>
                <a:cubicBezTo>
                  <a:pt x="208" y="109"/>
                  <a:pt x="208" y="107"/>
                  <a:pt x="207" y="104"/>
                </a:cubicBezTo>
                <a:cubicBezTo>
                  <a:pt x="207" y="102"/>
                  <a:pt x="205" y="100"/>
                  <a:pt x="203" y="98"/>
                </a:cubicBezTo>
                <a:cubicBezTo>
                  <a:pt x="200" y="96"/>
                  <a:pt x="197" y="94"/>
                  <a:pt x="193" y="94"/>
                </a:cubicBezTo>
                <a:cubicBezTo>
                  <a:pt x="197" y="91"/>
                  <a:pt x="199" y="88"/>
                  <a:pt x="201" y="85"/>
                </a:cubicBezTo>
                <a:cubicBezTo>
                  <a:pt x="202" y="81"/>
                  <a:pt x="202" y="78"/>
                  <a:pt x="201" y="74"/>
                </a:cubicBezTo>
                <a:cubicBezTo>
                  <a:pt x="200" y="71"/>
                  <a:pt x="198" y="69"/>
                  <a:pt x="195" y="67"/>
                </a:cubicBezTo>
                <a:cubicBezTo>
                  <a:pt x="193" y="66"/>
                  <a:pt x="190" y="66"/>
                  <a:pt x="187" y="66"/>
                </a:cubicBezTo>
                <a:cubicBezTo>
                  <a:pt x="187" y="29"/>
                  <a:pt x="187" y="29"/>
                  <a:pt x="187" y="29"/>
                </a:cubicBezTo>
                <a:cubicBezTo>
                  <a:pt x="224" y="29"/>
                  <a:pt x="224" y="29"/>
                  <a:pt x="224" y="29"/>
                </a:cubicBezTo>
                <a:close/>
                <a:moveTo>
                  <a:pt x="187" y="128"/>
                </a:moveTo>
                <a:cubicBezTo>
                  <a:pt x="187" y="128"/>
                  <a:pt x="188" y="128"/>
                  <a:pt x="188" y="128"/>
                </a:cubicBezTo>
                <a:cubicBezTo>
                  <a:pt x="191" y="127"/>
                  <a:pt x="193" y="125"/>
                  <a:pt x="194" y="122"/>
                </a:cubicBezTo>
                <a:cubicBezTo>
                  <a:pt x="195" y="118"/>
                  <a:pt x="195" y="115"/>
                  <a:pt x="194" y="111"/>
                </a:cubicBezTo>
                <a:cubicBezTo>
                  <a:pt x="193" y="106"/>
                  <a:pt x="191" y="103"/>
                  <a:pt x="187" y="100"/>
                </a:cubicBezTo>
                <a:cubicBezTo>
                  <a:pt x="187" y="128"/>
                  <a:pt x="187" y="128"/>
                  <a:pt x="187" y="128"/>
                </a:cubicBezTo>
                <a:close/>
                <a:moveTo>
                  <a:pt x="187" y="91"/>
                </a:moveTo>
                <a:cubicBezTo>
                  <a:pt x="189" y="87"/>
                  <a:pt x="190" y="84"/>
                  <a:pt x="190" y="80"/>
                </a:cubicBezTo>
                <a:cubicBezTo>
                  <a:pt x="190" y="78"/>
                  <a:pt x="190" y="77"/>
                  <a:pt x="190" y="75"/>
                </a:cubicBezTo>
                <a:cubicBezTo>
                  <a:pt x="189" y="74"/>
                  <a:pt x="189" y="72"/>
                  <a:pt x="188" y="71"/>
                </a:cubicBezTo>
                <a:cubicBezTo>
                  <a:pt x="187" y="71"/>
                  <a:pt x="187" y="71"/>
                  <a:pt x="187" y="71"/>
                </a:cubicBezTo>
                <a:lnTo>
                  <a:pt x="187" y="91"/>
                </a:lnTo>
                <a:close/>
                <a:moveTo>
                  <a:pt x="187" y="0"/>
                </a:moveTo>
                <a:cubicBezTo>
                  <a:pt x="147" y="0"/>
                  <a:pt x="147" y="0"/>
                  <a:pt x="147" y="0"/>
                </a:cubicBezTo>
                <a:cubicBezTo>
                  <a:pt x="147" y="16"/>
                  <a:pt x="147" y="16"/>
                  <a:pt x="147" y="16"/>
                </a:cubicBezTo>
                <a:cubicBezTo>
                  <a:pt x="187" y="16"/>
                  <a:pt x="187" y="16"/>
                  <a:pt x="187" y="16"/>
                </a:cubicBezTo>
                <a:cubicBezTo>
                  <a:pt x="187" y="0"/>
                  <a:pt x="187" y="0"/>
                  <a:pt x="187" y="0"/>
                </a:cubicBezTo>
                <a:close/>
                <a:moveTo>
                  <a:pt x="147" y="224"/>
                </a:moveTo>
                <a:cubicBezTo>
                  <a:pt x="187" y="224"/>
                  <a:pt x="187" y="224"/>
                  <a:pt x="187" y="224"/>
                </a:cubicBezTo>
                <a:cubicBezTo>
                  <a:pt x="187" y="208"/>
                  <a:pt x="187" y="208"/>
                  <a:pt x="187" y="208"/>
                </a:cubicBezTo>
                <a:cubicBezTo>
                  <a:pt x="147" y="208"/>
                  <a:pt x="147" y="208"/>
                  <a:pt x="147" y="208"/>
                </a:cubicBezTo>
                <a:cubicBezTo>
                  <a:pt x="147" y="224"/>
                  <a:pt x="147" y="224"/>
                  <a:pt x="147" y="224"/>
                </a:cubicBezTo>
                <a:close/>
                <a:moveTo>
                  <a:pt x="187" y="29"/>
                </a:moveTo>
                <a:cubicBezTo>
                  <a:pt x="187" y="66"/>
                  <a:pt x="187" y="66"/>
                  <a:pt x="187" y="66"/>
                </a:cubicBezTo>
                <a:cubicBezTo>
                  <a:pt x="185" y="66"/>
                  <a:pt x="184" y="66"/>
                  <a:pt x="182" y="67"/>
                </a:cubicBezTo>
                <a:cubicBezTo>
                  <a:pt x="176" y="68"/>
                  <a:pt x="172" y="71"/>
                  <a:pt x="169" y="75"/>
                </a:cubicBezTo>
                <a:cubicBezTo>
                  <a:pt x="167" y="80"/>
                  <a:pt x="166" y="84"/>
                  <a:pt x="167" y="88"/>
                </a:cubicBezTo>
                <a:cubicBezTo>
                  <a:pt x="168" y="93"/>
                  <a:pt x="172" y="97"/>
                  <a:pt x="177" y="98"/>
                </a:cubicBezTo>
                <a:cubicBezTo>
                  <a:pt x="173" y="101"/>
                  <a:pt x="169" y="105"/>
                  <a:pt x="168" y="109"/>
                </a:cubicBezTo>
                <a:cubicBezTo>
                  <a:pt x="166" y="113"/>
                  <a:pt x="165" y="117"/>
                  <a:pt x="167" y="122"/>
                </a:cubicBezTo>
                <a:cubicBezTo>
                  <a:pt x="168" y="126"/>
                  <a:pt x="170" y="130"/>
                  <a:pt x="175" y="133"/>
                </a:cubicBezTo>
                <a:cubicBezTo>
                  <a:pt x="178" y="135"/>
                  <a:pt x="182" y="135"/>
                  <a:pt x="187" y="135"/>
                </a:cubicBezTo>
                <a:cubicBezTo>
                  <a:pt x="187" y="194"/>
                  <a:pt x="187" y="194"/>
                  <a:pt x="187" y="194"/>
                </a:cubicBezTo>
                <a:cubicBezTo>
                  <a:pt x="147" y="194"/>
                  <a:pt x="147" y="194"/>
                  <a:pt x="147" y="194"/>
                </a:cubicBezTo>
                <a:cubicBezTo>
                  <a:pt x="147" y="137"/>
                  <a:pt x="147" y="137"/>
                  <a:pt x="147" y="137"/>
                </a:cubicBezTo>
                <a:cubicBezTo>
                  <a:pt x="148" y="137"/>
                  <a:pt x="148" y="137"/>
                  <a:pt x="148" y="137"/>
                </a:cubicBezTo>
                <a:cubicBezTo>
                  <a:pt x="148" y="125"/>
                  <a:pt x="148" y="125"/>
                  <a:pt x="148" y="125"/>
                </a:cubicBezTo>
                <a:cubicBezTo>
                  <a:pt x="159" y="123"/>
                  <a:pt x="159" y="123"/>
                  <a:pt x="159" y="123"/>
                </a:cubicBezTo>
                <a:cubicBezTo>
                  <a:pt x="158" y="112"/>
                  <a:pt x="158" y="112"/>
                  <a:pt x="158" y="112"/>
                </a:cubicBezTo>
                <a:cubicBezTo>
                  <a:pt x="147" y="115"/>
                  <a:pt x="147" y="115"/>
                  <a:pt x="147" y="115"/>
                </a:cubicBezTo>
                <a:cubicBezTo>
                  <a:pt x="147" y="106"/>
                  <a:pt x="147" y="106"/>
                  <a:pt x="147" y="106"/>
                </a:cubicBezTo>
                <a:cubicBezTo>
                  <a:pt x="147" y="29"/>
                  <a:pt x="147" y="29"/>
                  <a:pt x="147" y="29"/>
                </a:cubicBezTo>
                <a:cubicBezTo>
                  <a:pt x="187" y="29"/>
                  <a:pt x="187" y="29"/>
                  <a:pt x="187" y="29"/>
                </a:cubicBezTo>
                <a:close/>
                <a:moveTo>
                  <a:pt x="187" y="71"/>
                </a:moveTo>
                <a:cubicBezTo>
                  <a:pt x="186" y="70"/>
                  <a:pt x="185" y="70"/>
                  <a:pt x="184" y="70"/>
                </a:cubicBezTo>
                <a:cubicBezTo>
                  <a:pt x="181" y="71"/>
                  <a:pt x="179" y="73"/>
                  <a:pt x="178" y="76"/>
                </a:cubicBezTo>
                <a:cubicBezTo>
                  <a:pt x="177" y="78"/>
                  <a:pt x="177" y="81"/>
                  <a:pt x="178" y="83"/>
                </a:cubicBezTo>
                <a:cubicBezTo>
                  <a:pt x="179" y="88"/>
                  <a:pt x="181" y="91"/>
                  <a:pt x="185" y="93"/>
                </a:cubicBezTo>
                <a:cubicBezTo>
                  <a:pt x="186" y="92"/>
                  <a:pt x="187" y="91"/>
                  <a:pt x="187" y="91"/>
                </a:cubicBezTo>
                <a:cubicBezTo>
                  <a:pt x="187" y="71"/>
                  <a:pt x="187" y="71"/>
                  <a:pt x="187" y="71"/>
                </a:cubicBezTo>
                <a:close/>
                <a:moveTo>
                  <a:pt x="187" y="100"/>
                </a:moveTo>
                <a:cubicBezTo>
                  <a:pt x="187" y="100"/>
                  <a:pt x="186" y="100"/>
                  <a:pt x="186" y="99"/>
                </a:cubicBezTo>
                <a:cubicBezTo>
                  <a:pt x="181" y="104"/>
                  <a:pt x="179" y="110"/>
                  <a:pt x="179" y="116"/>
                </a:cubicBezTo>
                <a:cubicBezTo>
                  <a:pt x="179" y="118"/>
                  <a:pt x="179" y="120"/>
                  <a:pt x="180" y="121"/>
                </a:cubicBezTo>
                <a:cubicBezTo>
                  <a:pt x="180" y="124"/>
                  <a:pt x="182" y="126"/>
                  <a:pt x="183" y="127"/>
                </a:cubicBezTo>
                <a:cubicBezTo>
                  <a:pt x="184" y="128"/>
                  <a:pt x="186" y="128"/>
                  <a:pt x="187" y="128"/>
                </a:cubicBezTo>
                <a:lnTo>
                  <a:pt x="187" y="100"/>
                </a:lnTo>
                <a:close/>
                <a:moveTo>
                  <a:pt x="147" y="0"/>
                </a:moveTo>
                <a:cubicBezTo>
                  <a:pt x="99" y="0"/>
                  <a:pt x="99" y="0"/>
                  <a:pt x="99" y="0"/>
                </a:cubicBezTo>
                <a:cubicBezTo>
                  <a:pt x="99" y="16"/>
                  <a:pt x="99" y="16"/>
                  <a:pt x="99" y="16"/>
                </a:cubicBezTo>
                <a:cubicBezTo>
                  <a:pt x="147" y="16"/>
                  <a:pt x="147" y="16"/>
                  <a:pt x="147" y="16"/>
                </a:cubicBezTo>
                <a:cubicBezTo>
                  <a:pt x="147" y="0"/>
                  <a:pt x="147" y="0"/>
                  <a:pt x="147" y="0"/>
                </a:cubicBezTo>
                <a:close/>
                <a:moveTo>
                  <a:pt x="99" y="224"/>
                </a:moveTo>
                <a:cubicBezTo>
                  <a:pt x="147" y="224"/>
                  <a:pt x="147" y="224"/>
                  <a:pt x="147" y="224"/>
                </a:cubicBezTo>
                <a:cubicBezTo>
                  <a:pt x="147" y="208"/>
                  <a:pt x="147" y="208"/>
                  <a:pt x="147" y="208"/>
                </a:cubicBezTo>
                <a:cubicBezTo>
                  <a:pt x="99" y="208"/>
                  <a:pt x="99" y="208"/>
                  <a:pt x="99" y="208"/>
                </a:cubicBezTo>
                <a:cubicBezTo>
                  <a:pt x="99" y="224"/>
                  <a:pt x="99" y="224"/>
                  <a:pt x="99" y="224"/>
                </a:cubicBezTo>
                <a:close/>
                <a:moveTo>
                  <a:pt x="147" y="29"/>
                </a:moveTo>
                <a:cubicBezTo>
                  <a:pt x="147" y="106"/>
                  <a:pt x="147" y="106"/>
                  <a:pt x="147" y="106"/>
                </a:cubicBezTo>
                <a:cubicBezTo>
                  <a:pt x="147" y="104"/>
                  <a:pt x="147" y="104"/>
                  <a:pt x="147" y="104"/>
                </a:cubicBezTo>
                <a:cubicBezTo>
                  <a:pt x="137" y="107"/>
                  <a:pt x="137" y="107"/>
                  <a:pt x="137" y="107"/>
                </a:cubicBezTo>
                <a:cubicBezTo>
                  <a:pt x="138" y="118"/>
                  <a:pt x="138" y="118"/>
                  <a:pt x="138" y="118"/>
                </a:cubicBezTo>
                <a:cubicBezTo>
                  <a:pt x="127" y="121"/>
                  <a:pt x="127" y="121"/>
                  <a:pt x="127" y="121"/>
                </a:cubicBezTo>
                <a:cubicBezTo>
                  <a:pt x="127" y="131"/>
                  <a:pt x="127" y="131"/>
                  <a:pt x="127" y="131"/>
                </a:cubicBezTo>
                <a:cubicBezTo>
                  <a:pt x="138" y="128"/>
                  <a:pt x="138" y="128"/>
                  <a:pt x="138" y="128"/>
                </a:cubicBezTo>
                <a:cubicBezTo>
                  <a:pt x="138" y="139"/>
                  <a:pt x="138" y="139"/>
                  <a:pt x="138" y="139"/>
                </a:cubicBezTo>
                <a:cubicBezTo>
                  <a:pt x="147" y="137"/>
                  <a:pt x="147" y="137"/>
                  <a:pt x="147" y="137"/>
                </a:cubicBezTo>
                <a:cubicBezTo>
                  <a:pt x="147" y="194"/>
                  <a:pt x="147" y="194"/>
                  <a:pt x="147" y="194"/>
                </a:cubicBezTo>
                <a:cubicBezTo>
                  <a:pt x="99" y="194"/>
                  <a:pt x="99" y="194"/>
                  <a:pt x="99" y="194"/>
                </a:cubicBezTo>
                <a:cubicBezTo>
                  <a:pt x="99" y="157"/>
                  <a:pt x="99" y="157"/>
                  <a:pt x="99" y="157"/>
                </a:cubicBezTo>
                <a:cubicBezTo>
                  <a:pt x="100" y="157"/>
                  <a:pt x="101" y="157"/>
                  <a:pt x="102" y="156"/>
                </a:cubicBezTo>
                <a:cubicBezTo>
                  <a:pt x="109" y="155"/>
                  <a:pt x="113" y="151"/>
                  <a:pt x="117" y="145"/>
                </a:cubicBezTo>
                <a:cubicBezTo>
                  <a:pt x="120" y="139"/>
                  <a:pt x="121" y="132"/>
                  <a:pt x="119" y="124"/>
                </a:cubicBezTo>
                <a:cubicBezTo>
                  <a:pt x="118" y="120"/>
                  <a:pt x="116" y="117"/>
                  <a:pt x="114" y="115"/>
                </a:cubicBezTo>
                <a:cubicBezTo>
                  <a:pt x="112" y="114"/>
                  <a:pt x="111" y="113"/>
                  <a:pt x="109" y="113"/>
                </a:cubicBezTo>
                <a:cubicBezTo>
                  <a:pt x="108" y="112"/>
                  <a:pt x="105" y="113"/>
                  <a:pt x="103" y="113"/>
                </a:cubicBezTo>
                <a:cubicBezTo>
                  <a:pt x="101" y="114"/>
                  <a:pt x="100" y="114"/>
                  <a:pt x="99" y="115"/>
                </a:cubicBezTo>
                <a:cubicBezTo>
                  <a:pt x="99" y="93"/>
                  <a:pt x="99" y="93"/>
                  <a:pt x="99" y="93"/>
                </a:cubicBezTo>
                <a:cubicBezTo>
                  <a:pt x="100" y="93"/>
                  <a:pt x="100" y="93"/>
                  <a:pt x="100" y="93"/>
                </a:cubicBezTo>
                <a:cubicBezTo>
                  <a:pt x="102" y="93"/>
                  <a:pt x="103" y="93"/>
                  <a:pt x="104" y="94"/>
                </a:cubicBezTo>
                <a:cubicBezTo>
                  <a:pt x="105" y="94"/>
                  <a:pt x="106" y="95"/>
                  <a:pt x="106" y="97"/>
                </a:cubicBezTo>
                <a:cubicBezTo>
                  <a:pt x="106" y="98"/>
                  <a:pt x="106" y="99"/>
                  <a:pt x="105" y="100"/>
                </a:cubicBezTo>
                <a:cubicBezTo>
                  <a:pt x="108" y="99"/>
                  <a:pt x="110" y="98"/>
                  <a:pt x="111" y="97"/>
                </a:cubicBezTo>
                <a:cubicBezTo>
                  <a:pt x="112" y="95"/>
                  <a:pt x="112" y="93"/>
                  <a:pt x="111" y="92"/>
                </a:cubicBezTo>
                <a:cubicBezTo>
                  <a:pt x="111" y="90"/>
                  <a:pt x="110" y="89"/>
                  <a:pt x="107" y="88"/>
                </a:cubicBezTo>
                <a:cubicBezTo>
                  <a:pt x="105" y="87"/>
                  <a:pt x="103" y="87"/>
                  <a:pt x="100" y="88"/>
                </a:cubicBezTo>
                <a:cubicBezTo>
                  <a:pt x="99" y="88"/>
                  <a:pt x="99" y="88"/>
                  <a:pt x="99" y="88"/>
                </a:cubicBezTo>
                <a:cubicBezTo>
                  <a:pt x="99" y="29"/>
                  <a:pt x="99" y="29"/>
                  <a:pt x="99" y="29"/>
                </a:cubicBezTo>
                <a:cubicBezTo>
                  <a:pt x="147" y="29"/>
                  <a:pt x="147" y="29"/>
                  <a:pt x="147" y="29"/>
                </a:cubicBezTo>
                <a:close/>
                <a:moveTo>
                  <a:pt x="99" y="150"/>
                </a:moveTo>
                <a:cubicBezTo>
                  <a:pt x="100" y="150"/>
                  <a:pt x="101" y="150"/>
                  <a:pt x="101" y="150"/>
                </a:cubicBezTo>
                <a:cubicBezTo>
                  <a:pt x="105" y="149"/>
                  <a:pt x="107" y="146"/>
                  <a:pt x="109" y="142"/>
                </a:cubicBezTo>
                <a:cubicBezTo>
                  <a:pt x="110" y="137"/>
                  <a:pt x="111" y="133"/>
                  <a:pt x="110" y="129"/>
                </a:cubicBezTo>
                <a:cubicBezTo>
                  <a:pt x="108" y="123"/>
                  <a:pt x="106" y="120"/>
                  <a:pt x="103" y="121"/>
                </a:cubicBezTo>
                <a:cubicBezTo>
                  <a:pt x="101" y="121"/>
                  <a:pt x="100" y="122"/>
                  <a:pt x="99" y="123"/>
                </a:cubicBezTo>
                <a:lnTo>
                  <a:pt x="99" y="150"/>
                </a:lnTo>
                <a:close/>
                <a:moveTo>
                  <a:pt x="99" y="0"/>
                </a:moveTo>
                <a:cubicBezTo>
                  <a:pt x="23" y="0"/>
                  <a:pt x="23" y="0"/>
                  <a:pt x="23" y="0"/>
                </a:cubicBezTo>
                <a:cubicBezTo>
                  <a:pt x="10" y="0"/>
                  <a:pt x="0" y="10"/>
                  <a:pt x="0" y="23"/>
                </a:cubicBezTo>
                <a:cubicBezTo>
                  <a:pt x="0" y="200"/>
                  <a:pt x="0" y="200"/>
                  <a:pt x="0" y="200"/>
                </a:cubicBezTo>
                <a:cubicBezTo>
                  <a:pt x="0" y="213"/>
                  <a:pt x="10" y="224"/>
                  <a:pt x="23" y="224"/>
                </a:cubicBezTo>
                <a:cubicBezTo>
                  <a:pt x="99" y="224"/>
                  <a:pt x="99" y="224"/>
                  <a:pt x="99" y="224"/>
                </a:cubicBezTo>
                <a:cubicBezTo>
                  <a:pt x="99" y="208"/>
                  <a:pt x="99" y="208"/>
                  <a:pt x="99" y="208"/>
                </a:cubicBezTo>
                <a:cubicBezTo>
                  <a:pt x="37" y="208"/>
                  <a:pt x="37" y="208"/>
                  <a:pt x="37" y="208"/>
                </a:cubicBezTo>
                <a:cubicBezTo>
                  <a:pt x="37" y="208"/>
                  <a:pt x="37" y="208"/>
                  <a:pt x="37" y="208"/>
                </a:cubicBezTo>
                <a:cubicBezTo>
                  <a:pt x="26" y="208"/>
                  <a:pt x="17" y="199"/>
                  <a:pt x="17" y="189"/>
                </a:cubicBezTo>
                <a:cubicBezTo>
                  <a:pt x="17" y="35"/>
                  <a:pt x="17" y="35"/>
                  <a:pt x="17" y="35"/>
                </a:cubicBezTo>
                <a:cubicBezTo>
                  <a:pt x="17" y="24"/>
                  <a:pt x="26" y="16"/>
                  <a:pt x="37" y="16"/>
                </a:cubicBezTo>
                <a:cubicBezTo>
                  <a:pt x="99" y="16"/>
                  <a:pt x="99" y="16"/>
                  <a:pt x="99" y="16"/>
                </a:cubicBezTo>
                <a:cubicBezTo>
                  <a:pt x="99" y="0"/>
                  <a:pt x="99" y="0"/>
                  <a:pt x="99" y="0"/>
                </a:cubicBezTo>
                <a:close/>
                <a:moveTo>
                  <a:pt x="99" y="29"/>
                </a:moveTo>
                <a:cubicBezTo>
                  <a:pt x="99" y="88"/>
                  <a:pt x="99" y="88"/>
                  <a:pt x="99" y="88"/>
                </a:cubicBezTo>
                <a:cubicBezTo>
                  <a:pt x="93" y="89"/>
                  <a:pt x="89" y="93"/>
                  <a:pt x="85" y="97"/>
                </a:cubicBezTo>
                <a:cubicBezTo>
                  <a:pt x="82" y="102"/>
                  <a:pt x="80" y="109"/>
                  <a:pt x="79" y="116"/>
                </a:cubicBezTo>
                <a:cubicBezTo>
                  <a:pt x="78" y="120"/>
                  <a:pt x="78" y="124"/>
                  <a:pt x="79" y="129"/>
                </a:cubicBezTo>
                <a:cubicBezTo>
                  <a:pt x="79" y="134"/>
                  <a:pt x="80" y="138"/>
                  <a:pt x="81" y="142"/>
                </a:cubicBezTo>
                <a:cubicBezTo>
                  <a:pt x="81" y="144"/>
                  <a:pt x="81" y="144"/>
                  <a:pt x="81" y="144"/>
                </a:cubicBezTo>
                <a:cubicBezTo>
                  <a:pt x="82" y="146"/>
                  <a:pt x="82" y="148"/>
                  <a:pt x="83" y="150"/>
                </a:cubicBezTo>
                <a:cubicBezTo>
                  <a:pt x="86" y="156"/>
                  <a:pt x="92" y="158"/>
                  <a:pt x="99" y="157"/>
                </a:cubicBezTo>
                <a:cubicBezTo>
                  <a:pt x="99" y="194"/>
                  <a:pt x="99" y="194"/>
                  <a:pt x="99" y="194"/>
                </a:cubicBezTo>
                <a:cubicBezTo>
                  <a:pt x="46" y="194"/>
                  <a:pt x="46" y="194"/>
                  <a:pt x="46" y="194"/>
                </a:cubicBezTo>
                <a:cubicBezTo>
                  <a:pt x="37" y="194"/>
                  <a:pt x="30" y="187"/>
                  <a:pt x="30" y="179"/>
                </a:cubicBezTo>
                <a:cubicBezTo>
                  <a:pt x="30" y="45"/>
                  <a:pt x="30" y="45"/>
                  <a:pt x="30" y="45"/>
                </a:cubicBezTo>
                <a:cubicBezTo>
                  <a:pt x="30" y="36"/>
                  <a:pt x="37" y="29"/>
                  <a:pt x="46" y="29"/>
                </a:cubicBezTo>
                <a:cubicBezTo>
                  <a:pt x="99" y="29"/>
                  <a:pt x="99" y="29"/>
                  <a:pt x="99" y="29"/>
                </a:cubicBezTo>
                <a:close/>
                <a:moveTo>
                  <a:pt x="99" y="93"/>
                </a:moveTo>
                <a:cubicBezTo>
                  <a:pt x="99" y="115"/>
                  <a:pt x="99" y="115"/>
                  <a:pt x="99" y="115"/>
                </a:cubicBezTo>
                <a:cubicBezTo>
                  <a:pt x="98" y="115"/>
                  <a:pt x="97" y="116"/>
                  <a:pt x="96" y="118"/>
                </a:cubicBezTo>
                <a:cubicBezTo>
                  <a:pt x="94" y="120"/>
                  <a:pt x="93" y="122"/>
                  <a:pt x="94" y="125"/>
                </a:cubicBezTo>
                <a:cubicBezTo>
                  <a:pt x="94" y="127"/>
                  <a:pt x="95" y="128"/>
                  <a:pt x="97" y="129"/>
                </a:cubicBezTo>
                <a:cubicBezTo>
                  <a:pt x="97" y="127"/>
                  <a:pt x="98" y="125"/>
                  <a:pt x="99" y="123"/>
                </a:cubicBezTo>
                <a:cubicBezTo>
                  <a:pt x="99" y="150"/>
                  <a:pt x="99" y="150"/>
                  <a:pt x="99" y="150"/>
                </a:cubicBezTo>
                <a:cubicBezTo>
                  <a:pt x="98" y="150"/>
                  <a:pt x="97" y="149"/>
                  <a:pt x="96" y="149"/>
                </a:cubicBezTo>
                <a:cubicBezTo>
                  <a:pt x="95" y="148"/>
                  <a:pt x="94" y="146"/>
                  <a:pt x="93" y="142"/>
                </a:cubicBezTo>
                <a:cubicBezTo>
                  <a:pt x="92" y="140"/>
                  <a:pt x="92" y="137"/>
                  <a:pt x="91" y="133"/>
                </a:cubicBezTo>
                <a:cubicBezTo>
                  <a:pt x="91" y="128"/>
                  <a:pt x="90" y="124"/>
                  <a:pt x="90" y="119"/>
                </a:cubicBezTo>
                <a:cubicBezTo>
                  <a:pt x="90" y="111"/>
                  <a:pt x="91" y="104"/>
                  <a:pt x="93" y="100"/>
                </a:cubicBezTo>
                <a:cubicBezTo>
                  <a:pt x="95" y="97"/>
                  <a:pt x="97" y="94"/>
                  <a:pt x="99" y="93"/>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7" name="Freeform 77"/>
          <p:cNvSpPr/>
          <p:nvPr/>
        </p:nvSpPr>
        <p:spPr bwMode="auto">
          <a:xfrm>
            <a:off x="6129174" y="1728550"/>
            <a:ext cx="160693" cy="120222"/>
          </a:xfrm>
          <a:custGeom>
            <a:avLst/>
            <a:gdLst>
              <a:gd name="T0" fmla="*/ 69 w 98"/>
              <a:gd name="T1" fmla="*/ 0 h 74"/>
              <a:gd name="T2" fmla="*/ 49 w 98"/>
              <a:gd name="T3" fmla="*/ 8 h 74"/>
              <a:gd name="T4" fmla="*/ 30 w 98"/>
              <a:gd name="T5" fmla="*/ 0 h 74"/>
              <a:gd name="T6" fmla="*/ 0 w 98"/>
              <a:gd name="T7" fmla="*/ 29 h 74"/>
              <a:gd name="T8" fmla="*/ 51 w 98"/>
              <a:gd name="T9" fmla="*/ 74 h 74"/>
              <a:gd name="T10" fmla="*/ 98 w 98"/>
              <a:gd name="T11" fmla="*/ 29 h 74"/>
              <a:gd name="T12" fmla="*/ 69 w 98"/>
              <a:gd name="T13" fmla="*/ 0 h 74"/>
            </a:gdLst>
            <a:ahLst/>
            <a:cxnLst>
              <a:cxn ang="0">
                <a:pos x="T0" y="T1"/>
              </a:cxn>
              <a:cxn ang="0">
                <a:pos x="T2" y="T3"/>
              </a:cxn>
              <a:cxn ang="0">
                <a:pos x="T4" y="T5"/>
              </a:cxn>
              <a:cxn ang="0">
                <a:pos x="T6" y="T7"/>
              </a:cxn>
              <a:cxn ang="0">
                <a:pos x="T8" y="T9"/>
              </a:cxn>
              <a:cxn ang="0">
                <a:pos x="T10" y="T11"/>
              </a:cxn>
              <a:cxn ang="0">
                <a:pos x="T12" y="T13"/>
              </a:cxn>
            </a:cxnLst>
            <a:rect l="0" t="0" r="r" b="b"/>
            <a:pathLst>
              <a:path w="98" h="74">
                <a:moveTo>
                  <a:pt x="69" y="0"/>
                </a:moveTo>
                <a:cubicBezTo>
                  <a:pt x="61" y="0"/>
                  <a:pt x="54" y="3"/>
                  <a:pt x="49" y="8"/>
                </a:cubicBezTo>
                <a:cubicBezTo>
                  <a:pt x="44" y="3"/>
                  <a:pt x="37" y="0"/>
                  <a:pt x="30" y="0"/>
                </a:cubicBezTo>
                <a:cubicBezTo>
                  <a:pt x="13" y="0"/>
                  <a:pt x="0" y="13"/>
                  <a:pt x="0" y="29"/>
                </a:cubicBezTo>
                <a:cubicBezTo>
                  <a:pt x="0" y="47"/>
                  <a:pt x="15" y="74"/>
                  <a:pt x="51" y="74"/>
                </a:cubicBezTo>
                <a:cubicBezTo>
                  <a:pt x="88" y="74"/>
                  <a:pt x="98" y="45"/>
                  <a:pt x="98" y="29"/>
                </a:cubicBezTo>
                <a:cubicBezTo>
                  <a:pt x="98" y="13"/>
                  <a:pt x="85" y="0"/>
                  <a:pt x="69"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8" name="Freeform 78"/>
          <p:cNvSpPr/>
          <p:nvPr/>
        </p:nvSpPr>
        <p:spPr bwMode="auto">
          <a:xfrm>
            <a:off x="6200592" y="1697602"/>
            <a:ext cx="44042" cy="54754"/>
          </a:xfrm>
          <a:custGeom>
            <a:avLst/>
            <a:gdLst>
              <a:gd name="T0" fmla="*/ 6 w 27"/>
              <a:gd name="T1" fmla="*/ 34 h 34"/>
              <a:gd name="T2" fmla="*/ 13 w 27"/>
              <a:gd name="T3" fmla="*/ 0 h 34"/>
              <a:gd name="T4" fmla="*/ 27 w 27"/>
              <a:gd name="T5" fmla="*/ 3 h 34"/>
              <a:gd name="T6" fmla="*/ 6 w 27"/>
              <a:gd name="T7" fmla="*/ 34 h 34"/>
            </a:gdLst>
            <a:ahLst/>
            <a:cxnLst>
              <a:cxn ang="0">
                <a:pos x="T0" y="T1"/>
              </a:cxn>
              <a:cxn ang="0">
                <a:pos x="T2" y="T3"/>
              </a:cxn>
              <a:cxn ang="0">
                <a:pos x="T4" y="T5"/>
              </a:cxn>
              <a:cxn ang="0">
                <a:pos x="T6" y="T7"/>
              </a:cxn>
            </a:cxnLst>
            <a:rect l="0" t="0" r="r" b="b"/>
            <a:pathLst>
              <a:path w="27" h="34">
                <a:moveTo>
                  <a:pt x="6" y="34"/>
                </a:moveTo>
                <a:cubicBezTo>
                  <a:pt x="0" y="22"/>
                  <a:pt x="4" y="9"/>
                  <a:pt x="13" y="0"/>
                </a:cubicBezTo>
                <a:cubicBezTo>
                  <a:pt x="27" y="3"/>
                  <a:pt x="27" y="3"/>
                  <a:pt x="27" y="3"/>
                </a:cubicBezTo>
                <a:cubicBezTo>
                  <a:pt x="14" y="10"/>
                  <a:pt x="6" y="18"/>
                  <a:pt x="6" y="34"/>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9" name="Freeform 79"/>
          <p:cNvSpPr>
            <a:spLocks noEditPoints="1"/>
          </p:cNvSpPr>
          <p:nvPr/>
        </p:nvSpPr>
        <p:spPr bwMode="auto">
          <a:xfrm>
            <a:off x="5950626" y="2699847"/>
            <a:ext cx="169025" cy="234492"/>
          </a:xfrm>
          <a:custGeom>
            <a:avLst/>
            <a:gdLst>
              <a:gd name="T0" fmla="*/ 87 w 103"/>
              <a:gd name="T1" fmla="*/ 88 h 143"/>
              <a:gd name="T2" fmla="*/ 103 w 103"/>
              <a:gd name="T3" fmla="*/ 112 h 143"/>
              <a:gd name="T4" fmla="*/ 102 w 103"/>
              <a:gd name="T5" fmla="*/ 143 h 143"/>
              <a:gd name="T6" fmla="*/ 87 w 103"/>
              <a:gd name="T7" fmla="*/ 137 h 143"/>
              <a:gd name="T8" fmla="*/ 87 w 103"/>
              <a:gd name="T9" fmla="*/ 134 h 143"/>
              <a:gd name="T10" fmla="*/ 91 w 103"/>
              <a:gd name="T11" fmla="*/ 136 h 143"/>
              <a:gd name="T12" fmla="*/ 100 w 103"/>
              <a:gd name="T13" fmla="*/ 130 h 143"/>
              <a:gd name="T14" fmla="*/ 100 w 103"/>
              <a:gd name="T15" fmla="*/ 113 h 143"/>
              <a:gd name="T16" fmla="*/ 100 w 103"/>
              <a:gd name="T17" fmla="*/ 113 h 143"/>
              <a:gd name="T18" fmla="*/ 99 w 103"/>
              <a:gd name="T19" fmla="*/ 111 h 143"/>
              <a:gd name="T20" fmla="*/ 92 w 103"/>
              <a:gd name="T21" fmla="*/ 110 h 143"/>
              <a:gd name="T22" fmla="*/ 90 w 103"/>
              <a:gd name="T23" fmla="*/ 116 h 143"/>
              <a:gd name="T24" fmla="*/ 87 w 103"/>
              <a:gd name="T25" fmla="*/ 115 h 143"/>
              <a:gd name="T26" fmla="*/ 87 w 103"/>
              <a:gd name="T27" fmla="*/ 88 h 143"/>
              <a:gd name="T28" fmla="*/ 73 w 103"/>
              <a:gd name="T29" fmla="*/ 132 h 143"/>
              <a:gd name="T30" fmla="*/ 32 w 103"/>
              <a:gd name="T31" fmla="*/ 70 h 143"/>
              <a:gd name="T32" fmla="*/ 28 w 103"/>
              <a:gd name="T33" fmla="*/ 68 h 143"/>
              <a:gd name="T34" fmla="*/ 28 w 103"/>
              <a:gd name="T35" fmla="*/ 67 h 143"/>
              <a:gd name="T36" fmla="*/ 28 w 103"/>
              <a:gd name="T37" fmla="*/ 63 h 143"/>
              <a:gd name="T38" fmla="*/ 29 w 103"/>
              <a:gd name="T39" fmla="*/ 65 h 143"/>
              <a:gd name="T40" fmla="*/ 34 w 103"/>
              <a:gd name="T41" fmla="*/ 66 h 143"/>
              <a:gd name="T42" fmla="*/ 41 w 103"/>
              <a:gd name="T43" fmla="*/ 61 h 143"/>
              <a:gd name="T44" fmla="*/ 41 w 103"/>
              <a:gd name="T45" fmla="*/ 61 h 143"/>
              <a:gd name="T46" fmla="*/ 37 w 103"/>
              <a:gd name="T47" fmla="*/ 59 h 143"/>
              <a:gd name="T48" fmla="*/ 28 w 103"/>
              <a:gd name="T49" fmla="*/ 45 h 143"/>
              <a:gd name="T50" fmla="*/ 28 w 103"/>
              <a:gd name="T51" fmla="*/ 26 h 143"/>
              <a:gd name="T52" fmla="*/ 39 w 103"/>
              <a:gd name="T53" fmla="*/ 19 h 143"/>
              <a:gd name="T54" fmla="*/ 44 w 103"/>
              <a:gd name="T55" fmla="*/ 21 h 143"/>
              <a:gd name="T56" fmla="*/ 61 w 103"/>
              <a:gd name="T57" fmla="*/ 46 h 143"/>
              <a:gd name="T58" fmla="*/ 61 w 103"/>
              <a:gd name="T59" fmla="*/ 50 h 143"/>
              <a:gd name="T60" fmla="*/ 87 w 103"/>
              <a:gd name="T61" fmla="*/ 88 h 143"/>
              <a:gd name="T62" fmla="*/ 87 w 103"/>
              <a:gd name="T63" fmla="*/ 115 h 143"/>
              <a:gd name="T64" fmla="*/ 84 w 103"/>
              <a:gd name="T65" fmla="*/ 116 h 143"/>
              <a:gd name="T66" fmla="*/ 82 w 103"/>
              <a:gd name="T67" fmla="*/ 122 h 143"/>
              <a:gd name="T68" fmla="*/ 75 w 103"/>
              <a:gd name="T69" fmla="*/ 121 h 143"/>
              <a:gd name="T70" fmla="*/ 74 w 103"/>
              <a:gd name="T71" fmla="*/ 128 h 143"/>
              <a:gd name="T72" fmla="*/ 75 w 103"/>
              <a:gd name="T73" fmla="*/ 130 h 143"/>
              <a:gd name="T74" fmla="*/ 87 w 103"/>
              <a:gd name="T75" fmla="*/ 134 h 143"/>
              <a:gd name="T76" fmla="*/ 87 w 103"/>
              <a:gd name="T77" fmla="*/ 137 h 143"/>
              <a:gd name="T78" fmla="*/ 73 w 103"/>
              <a:gd name="T79" fmla="*/ 132 h 143"/>
              <a:gd name="T80" fmla="*/ 28 w 103"/>
              <a:gd name="T81" fmla="*/ 4 h 143"/>
              <a:gd name="T82" fmla="*/ 28 w 103"/>
              <a:gd name="T83" fmla="*/ 24 h 143"/>
              <a:gd name="T84" fmla="*/ 36 w 103"/>
              <a:gd name="T85" fmla="*/ 15 h 143"/>
              <a:gd name="T86" fmla="*/ 32 w 103"/>
              <a:gd name="T87" fmla="*/ 8 h 143"/>
              <a:gd name="T88" fmla="*/ 28 w 103"/>
              <a:gd name="T89" fmla="*/ 4 h 143"/>
              <a:gd name="T90" fmla="*/ 28 w 103"/>
              <a:gd name="T91" fmla="*/ 67 h 143"/>
              <a:gd name="T92" fmla="*/ 11 w 103"/>
              <a:gd name="T93" fmla="*/ 43 h 143"/>
              <a:gd name="T94" fmla="*/ 11 w 103"/>
              <a:gd name="T95" fmla="*/ 37 h 143"/>
              <a:gd name="T96" fmla="*/ 5 w 103"/>
              <a:gd name="T97" fmla="*/ 27 h 143"/>
              <a:gd name="T98" fmla="*/ 9 w 103"/>
              <a:gd name="T99" fmla="*/ 4 h 143"/>
              <a:gd name="T100" fmla="*/ 28 w 103"/>
              <a:gd name="T101" fmla="*/ 4 h 143"/>
              <a:gd name="T102" fmla="*/ 28 w 103"/>
              <a:gd name="T103" fmla="*/ 24 h 143"/>
              <a:gd name="T104" fmla="*/ 21 w 103"/>
              <a:gd name="T105" fmla="*/ 31 h 143"/>
              <a:gd name="T106" fmla="*/ 28 w 103"/>
              <a:gd name="T107" fmla="*/ 26 h 143"/>
              <a:gd name="T108" fmla="*/ 28 w 103"/>
              <a:gd name="T109" fmla="*/ 45 h 143"/>
              <a:gd name="T110" fmla="*/ 22 w 103"/>
              <a:gd name="T111" fmla="*/ 37 h 143"/>
              <a:gd name="T112" fmla="*/ 22 w 103"/>
              <a:gd name="T113" fmla="*/ 33 h 143"/>
              <a:gd name="T114" fmla="*/ 15 w 103"/>
              <a:gd name="T115" fmla="*/ 37 h 143"/>
              <a:gd name="T116" fmla="*/ 14 w 103"/>
              <a:gd name="T117" fmla="*/ 43 h 143"/>
              <a:gd name="T118" fmla="*/ 28 w 103"/>
              <a:gd name="T119" fmla="*/ 63 h 143"/>
              <a:gd name="T120" fmla="*/ 28 w 103"/>
              <a:gd name="T121" fmla="*/ 6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 h="143">
                <a:moveTo>
                  <a:pt x="87" y="88"/>
                </a:moveTo>
                <a:cubicBezTo>
                  <a:pt x="103" y="112"/>
                  <a:pt x="103" y="112"/>
                  <a:pt x="103" y="112"/>
                </a:cubicBezTo>
                <a:cubicBezTo>
                  <a:pt x="102" y="143"/>
                  <a:pt x="102" y="143"/>
                  <a:pt x="102" y="143"/>
                </a:cubicBezTo>
                <a:cubicBezTo>
                  <a:pt x="87" y="137"/>
                  <a:pt x="87" y="137"/>
                  <a:pt x="87" y="137"/>
                </a:cubicBezTo>
                <a:cubicBezTo>
                  <a:pt x="87" y="134"/>
                  <a:pt x="87" y="134"/>
                  <a:pt x="87" y="134"/>
                </a:cubicBezTo>
                <a:cubicBezTo>
                  <a:pt x="91" y="136"/>
                  <a:pt x="91" y="136"/>
                  <a:pt x="91" y="136"/>
                </a:cubicBezTo>
                <a:cubicBezTo>
                  <a:pt x="100" y="130"/>
                  <a:pt x="100" y="130"/>
                  <a:pt x="100" y="130"/>
                </a:cubicBezTo>
                <a:cubicBezTo>
                  <a:pt x="100" y="113"/>
                  <a:pt x="100" y="113"/>
                  <a:pt x="100" y="113"/>
                </a:cubicBezTo>
                <a:cubicBezTo>
                  <a:pt x="100" y="113"/>
                  <a:pt x="100" y="113"/>
                  <a:pt x="100" y="113"/>
                </a:cubicBezTo>
                <a:cubicBezTo>
                  <a:pt x="99" y="111"/>
                  <a:pt x="99" y="111"/>
                  <a:pt x="99" y="111"/>
                </a:cubicBezTo>
                <a:cubicBezTo>
                  <a:pt x="98" y="109"/>
                  <a:pt x="95" y="108"/>
                  <a:pt x="92" y="110"/>
                </a:cubicBezTo>
                <a:cubicBezTo>
                  <a:pt x="90" y="111"/>
                  <a:pt x="89" y="114"/>
                  <a:pt x="90" y="116"/>
                </a:cubicBezTo>
                <a:cubicBezTo>
                  <a:pt x="89" y="115"/>
                  <a:pt x="88" y="115"/>
                  <a:pt x="87" y="115"/>
                </a:cubicBezTo>
                <a:lnTo>
                  <a:pt x="87" y="88"/>
                </a:lnTo>
                <a:close/>
                <a:moveTo>
                  <a:pt x="73" y="132"/>
                </a:moveTo>
                <a:cubicBezTo>
                  <a:pt x="32" y="70"/>
                  <a:pt x="32" y="70"/>
                  <a:pt x="32" y="70"/>
                </a:cubicBezTo>
                <a:cubicBezTo>
                  <a:pt x="30" y="70"/>
                  <a:pt x="29" y="69"/>
                  <a:pt x="28" y="68"/>
                </a:cubicBezTo>
                <a:cubicBezTo>
                  <a:pt x="28" y="67"/>
                  <a:pt x="28" y="67"/>
                  <a:pt x="28" y="67"/>
                </a:cubicBezTo>
                <a:cubicBezTo>
                  <a:pt x="28" y="63"/>
                  <a:pt x="28" y="63"/>
                  <a:pt x="28" y="63"/>
                </a:cubicBezTo>
                <a:cubicBezTo>
                  <a:pt x="29" y="65"/>
                  <a:pt x="29" y="65"/>
                  <a:pt x="29" y="65"/>
                </a:cubicBezTo>
                <a:cubicBezTo>
                  <a:pt x="30" y="67"/>
                  <a:pt x="33" y="67"/>
                  <a:pt x="34" y="66"/>
                </a:cubicBezTo>
                <a:cubicBezTo>
                  <a:pt x="41" y="61"/>
                  <a:pt x="41" y="61"/>
                  <a:pt x="41" y="61"/>
                </a:cubicBezTo>
                <a:cubicBezTo>
                  <a:pt x="41" y="61"/>
                  <a:pt x="41" y="61"/>
                  <a:pt x="41" y="61"/>
                </a:cubicBezTo>
                <a:cubicBezTo>
                  <a:pt x="40" y="61"/>
                  <a:pt x="38" y="61"/>
                  <a:pt x="37" y="59"/>
                </a:cubicBezTo>
                <a:cubicBezTo>
                  <a:pt x="28" y="45"/>
                  <a:pt x="28" y="45"/>
                  <a:pt x="28" y="45"/>
                </a:cubicBezTo>
                <a:cubicBezTo>
                  <a:pt x="28" y="26"/>
                  <a:pt x="28" y="26"/>
                  <a:pt x="28" y="26"/>
                </a:cubicBezTo>
                <a:cubicBezTo>
                  <a:pt x="39" y="19"/>
                  <a:pt x="39" y="19"/>
                  <a:pt x="39" y="19"/>
                </a:cubicBezTo>
                <a:cubicBezTo>
                  <a:pt x="41" y="18"/>
                  <a:pt x="43" y="19"/>
                  <a:pt x="44" y="21"/>
                </a:cubicBezTo>
                <a:cubicBezTo>
                  <a:pt x="61" y="46"/>
                  <a:pt x="61" y="46"/>
                  <a:pt x="61" y="46"/>
                </a:cubicBezTo>
                <a:cubicBezTo>
                  <a:pt x="62" y="47"/>
                  <a:pt x="62" y="49"/>
                  <a:pt x="61" y="50"/>
                </a:cubicBezTo>
                <a:cubicBezTo>
                  <a:pt x="87" y="88"/>
                  <a:pt x="87" y="88"/>
                  <a:pt x="87" y="88"/>
                </a:cubicBezTo>
                <a:cubicBezTo>
                  <a:pt x="87" y="115"/>
                  <a:pt x="87" y="115"/>
                  <a:pt x="87" y="115"/>
                </a:cubicBezTo>
                <a:cubicBezTo>
                  <a:pt x="86" y="115"/>
                  <a:pt x="85" y="115"/>
                  <a:pt x="84" y="116"/>
                </a:cubicBezTo>
                <a:cubicBezTo>
                  <a:pt x="82" y="117"/>
                  <a:pt x="81" y="120"/>
                  <a:pt x="82" y="122"/>
                </a:cubicBezTo>
                <a:cubicBezTo>
                  <a:pt x="80" y="120"/>
                  <a:pt x="77" y="120"/>
                  <a:pt x="75" y="121"/>
                </a:cubicBezTo>
                <a:cubicBezTo>
                  <a:pt x="73" y="123"/>
                  <a:pt x="72" y="126"/>
                  <a:pt x="74" y="128"/>
                </a:cubicBezTo>
                <a:cubicBezTo>
                  <a:pt x="75" y="130"/>
                  <a:pt x="75" y="130"/>
                  <a:pt x="75" y="130"/>
                </a:cubicBezTo>
                <a:cubicBezTo>
                  <a:pt x="87" y="134"/>
                  <a:pt x="87" y="134"/>
                  <a:pt x="87" y="134"/>
                </a:cubicBezTo>
                <a:cubicBezTo>
                  <a:pt x="87" y="137"/>
                  <a:pt x="87" y="137"/>
                  <a:pt x="87" y="137"/>
                </a:cubicBezTo>
                <a:cubicBezTo>
                  <a:pt x="73" y="132"/>
                  <a:pt x="73" y="132"/>
                  <a:pt x="73" y="132"/>
                </a:cubicBezTo>
                <a:close/>
                <a:moveTo>
                  <a:pt x="28" y="4"/>
                </a:moveTo>
                <a:cubicBezTo>
                  <a:pt x="28" y="24"/>
                  <a:pt x="28" y="24"/>
                  <a:pt x="28" y="24"/>
                </a:cubicBezTo>
                <a:cubicBezTo>
                  <a:pt x="36" y="15"/>
                  <a:pt x="36" y="15"/>
                  <a:pt x="36" y="15"/>
                </a:cubicBezTo>
                <a:cubicBezTo>
                  <a:pt x="32" y="8"/>
                  <a:pt x="32" y="8"/>
                  <a:pt x="32" y="8"/>
                </a:cubicBezTo>
                <a:cubicBezTo>
                  <a:pt x="31" y="7"/>
                  <a:pt x="29" y="5"/>
                  <a:pt x="28" y="4"/>
                </a:cubicBezTo>
                <a:close/>
                <a:moveTo>
                  <a:pt x="28" y="67"/>
                </a:moveTo>
                <a:cubicBezTo>
                  <a:pt x="11" y="43"/>
                  <a:pt x="11" y="43"/>
                  <a:pt x="11" y="43"/>
                </a:cubicBezTo>
                <a:cubicBezTo>
                  <a:pt x="10" y="41"/>
                  <a:pt x="10" y="38"/>
                  <a:pt x="11" y="37"/>
                </a:cubicBezTo>
                <a:cubicBezTo>
                  <a:pt x="5" y="27"/>
                  <a:pt x="5" y="27"/>
                  <a:pt x="5" y="27"/>
                </a:cubicBezTo>
                <a:cubicBezTo>
                  <a:pt x="0" y="19"/>
                  <a:pt x="2" y="9"/>
                  <a:pt x="9" y="4"/>
                </a:cubicBezTo>
                <a:cubicBezTo>
                  <a:pt x="15" y="0"/>
                  <a:pt x="22" y="0"/>
                  <a:pt x="28" y="4"/>
                </a:cubicBezTo>
                <a:cubicBezTo>
                  <a:pt x="28" y="24"/>
                  <a:pt x="28" y="24"/>
                  <a:pt x="28" y="24"/>
                </a:cubicBezTo>
                <a:cubicBezTo>
                  <a:pt x="21" y="31"/>
                  <a:pt x="21" y="31"/>
                  <a:pt x="21" y="31"/>
                </a:cubicBezTo>
                <a:cubicBezTo>
                  <a:pt x="28" y="26"/>
                  <a:pt x="28" y="26"/>
                  <a:pt x="28" y="26"/>
                </a:cubicBezTo>
                <a:cubicBezTo>
                  <a:pt x="28" y="45"/>
                  <a:pt x="28" y="45"/>
                  <a:pt x="28" y="45"/>
                </a:cubicBezTo>
                <a:cubicBezTo>
                  <a:pt x="22" y="37"/>
                  <a:pt x="22" y="37"/>
                  <a:pt x="22" y="37"/>
                </a:cubicBezTo>
                <a:cubicBezTo>
                  <a:pt x="21" y="36"/>
                  <a:pt x="21" y="34"/>
                  <a:pt x="22" y="33"/>
                </a:cubicBezTo>
                <a:cubicBezTo>
                  <a:pt x="15" y="37"/>
                  <a:pt x="15" y="37"/>
                  <a:pt x="15" y="37"/>
                </a:cubicBezTo>
                <a:cubicBezTo>
                  <a:pt x="14" y="39"/>
                  <a:pt x="13" y="41"/>
                  <a:pt x="14" y="43"/>
                </a:cubicBezTo>
                <a:cubicBezTo>
                  <a:pt x="28" y="63"/>
                  <a:pt x="28" y="63"/>
                  <a:pt x="28" y="63"/>
                </a:cubicBezTo>
                <a:lnTo>
                  <a:pt x="28" y="67"/>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0" name="Freeform 80"/>
          <p:cNvSpPr>
            <a:spLocks noEditPoints="1"/>
          </p:cNvSpPr>
          <p:nvPr/>
        </p:nvSpPr>
        <p:spPr bwMode="auto">
          <a:xfrm>
            <a:off x="7249260" y="1497629"/>
            <a:ext cx="211876" cy="232112"/>
          </a:xfrm>
          <a:custGeom>
            <a:avLst/>
            <a:gdLst>
              <a:gd name="T0" fmla="*/ 101 w 130"/>
              <a:gd name="T1" fmla="*/ 65 h 142"/>
              <a:gd name="T2" fmla="*/ 97 w 130"/>
              <a:gd name="T3" fmla="*/ 81 h 142"/>
              <a:gd name="T4" fmla="*/ 97 w 130"/>
              <a:gd name="T5" fmla="*/ 94 h 142"/>
              <a:gd name="T6" fmla="*/ 100 w 130"/>
              <a:gd name="T7" fmla="*/ 95 h 142"/>
              <a:gd name="T8" fmla="*/ 111 w 130"/>
              <a:gd name="T9" fmla="*/ 112 h 142"/>
              <a:gd name="T10" fmla="*/ 97 w 130"/>
              <a:gd name="T11" fmla="*/ 103 h 142"/>
              <a:gd name="T12" fmla="*/ 97 w 130"/>
              <a:gd name="T13" fmla="*/ 28 h 142"/>
              <a:gd name="T14" fmla="*/ 111 w 130"/>
              <a:gd name="T15" fmla="*/ 19 h 142"/>
              <a:gd name="T16" fmla="*/ 100 w 130"/>
              <a:gd name="T17" fmla="*/ 35 h 142"/>
              <a:gd name="T18" fmla="*/ 97 w 130"/>
              <a:gd name="T19" fmla="*/ 36 h 142"/>
              <a:gd name="T20" fmla="*/ 127 w 130"/>
              <a:gd name="T21" fmla="*/ 62 h 142"/>
              <a:gd name="T22" fmla="*/ 108 w 130"/>
              <a:gd name="T23" fmla="*/ 65 h 142"/>
              <a:gd name="T24" fmla="*/ 127 w 130"/>
              <a:gd name="T25" fmla="*/ 69 h 142"/>
              <a:gd name="T26" fmla="*/ 127 w 130"/>
              <a:gd name="T27" fmla="*/ 62 h 142"/>
              <a:gd name="T28" fmla="*/ 67 w 130"/>
              <a:gd name="T29" fmla="*/ 142 h 142"/>
              <a:gd name="T30" fmla="*/ 85 w 130"/>
              <a:gd name="T31" fmla="*/ 95 h 142"/>
              <a:gd name="T32" fmla="*/ 97 w 130"/>
              <a:gd name="T33" fmla="*/ 50 h 142"/>
              <a:gd name="T34" fmla="*/ 65 w 130"/>
              <a:gd name="T35" fmla="*/ 37 h 142"/>
              <a:gd name="T36" fmla="*/ 93 w 130"/>
              <a:gd name="T37" fmla="*/ 65 h 142"/>
              <a:gd name="T38" fmla="*/ 79 w 130"/>
              <a:gd name="T39" fmla="*/ 90 h 142"/>
              <a:gd name="T40" fmla="*/ 78 w 130"/>
              <a:gd name="T41" fmla="*/ 110 h 142"/>
              <a:gd name="T42" fmla="*/ 65 w 130"/>
              <a:gd name="T43" fmla="*/ 142 h 142"/>
              <a:gd name="T44" fmla="*/ 97 w 130"/>
              <a:gd name="T45" fmla="*/ 36 h 142"/>
              <a:gd name="T46" fmla="*/ 95 w 130"/>
              <a:gd name="T47" fmla="*/ 31 h 142"/>
              <a:gd name="T48" fmla="*/ 97 w 130"/>
              <a:gd name="T49" fmla="*/ 94 h 142"/>
              <a:gd name="T50" fmla="*/ 95 w 130"/>
              <a:gd name="T51" fmla="*/ 100 h 142"/>
              <a:gd name="T52" fmla="*/ 97 w 130"/>
              <a:gd name="T53" fmla="*/ 94 h 142"/>
              <a:gd name="T54" fmla="*/ 65 w 130"/>
              <a:gd name="T55" fmla="*/ 0 h 142"/>
              <a:gd name="T56" fmla="*/ 68 w 130"/>
              <a:gd name="T57" fmla="*/ 3 h 142"/>
              <a:gd name="T58" fmla="*/ 65 w 130"/>
              <a:gd name="T59" fmla="*/ 23 h 142"/>
              <a:gd name="T60" fmla="*/ 65 w 130"/>
              <a:gd name="T61" fmla="*/ 23 h 142"/>
              <a:gd name="T62" fmla="*/ 32 w 130"/>
              <a:gd name="T63" fmla="*/ 50 h 142"/>
              <a:gd name="T64" fmla="*/ 45 w 130"/>
              <a:gd name="T65" fmla="*/ 96 h 142"/>
              <a:gd name="T66" fmla="*/ 63 w 130"/>
              <a:gd name="T67" fmla="*/ 142 h 142"/>
              <a:gd name="T68" fmla="*/ 65 w 130"/>
              <a:gd name="T69" fmla="*/ 110 h 142"/>
              <a:gd name="T70" fmla="*/ 52 w 130"/>
              <a:gd name="T71" fmla="*/ 93 h 142"/>
              <a:gd name="T72" fmla="*/ 36 w 130"/>
              <a:gd name="T73" fmla="*/ 65 h 142"/>
              <a:gd name="T74" fmla="*/ 65 w 130"/>
              <a:gd name="T75" fmla="*/ 37 h 142"/>
              <a:gd name="T76" fmla="*/ 65 w 130"/>
              <a:gd name="T77" fmla="*/ 29 h 142"/>
              <a:gd name="T78" fmla="*/ 65 w 130"/>
              <a:gd name="T79" fmla="*/ 0 h 142"/>
              <a:gd name="T80" fmla="*/ 62 w 130"/>
              <a:gd name="T81" fmla="*/ 20 h 142"/>
              <a:gd name="T82" fmla="*/ 65 w 130"/>
              <a:gd name="T83" fmla="*/ 0 h 142"/>
              <a:gd name="T84" fmla="*/ 32 w 130"/>
              <a:gd name="T85" fmla="*/ 94 h 142"/>
              <a:gd name="T86" fmla="*/ 35 w 130"/>
              <a:gd name="T87" fmla="*/ 100 h 142"/>
              <a:gd name="T88" fmla="*/ 32 w 130"/>
              <a:gd name="T89" fmla="*/ 36 h 142"/>
              <a:gd name="T90" fmla="*/ 35 w 130"/>
              <a:gd name="T91" fmla="*/ 31 h 142"/>
              <a:gd name="T92" fmla="*/ 32 w 130"/>
              <a:gd name="T93" fmla="*/ 36 h 142"/>
              <a:gd name="T94" fmla="*/ 29 w 130"/>
              <a:gd name="T95" fmla="*/ 65 h 142"/>
              <a:gd name="T96" fmla="*/ 32 w 130"/>
              <a:gd name="T97" fmla="*/ 50 h 142"/>
              <a:gd name="T98" fmla="*/ 32 w 130"/>
              <a:gd name="T99" fmla="*/ 36 h 142"/>
              <a:gd name="T100" fmla="*/ 30 w 130"/>
              <a:gd name="T101" fmla="*/ 35 h 142"/>
              <a:gd name="T102" fmla="*/ 19 w 130"/>
              <a:gd name="T103" fmla="*/ 19 h 142"/>
              <a:gd name="T104" fmla="*/ 32 w 130"/>
              <a:gd name="T105" fmla="*/ 28 h 142"/>
              <a:gd name="T106" fmla="*/ 32 w 130"/>
              <a:gd name="T107" fmla="*/ 103 h 142"/>
              <a:gd name="T108" fmla="*/ 19 w 130"/>
              <a:gd name="T109" fmla="*/ 112 h 142"/>
              <a:gd name="T110" fmla="*/ 30 w 130"/>
              <a:gd name="T111" fmla="*/ 95 h 142"/>
              <a:gd name="T112" fmla="*/ 32 w 130"/>
              <a:gd name="T113" fmla="*/ 94 h 142"/>
              <a:gd name="T114" fmla="*/ 22 w 130"/>
              <a:gd name="T115" fmla="*/ 65 h 142"/>
              <a:gd name="T116" fmla="*/ 3 w 130"/>
              <a:gd name="T117" fmla="*/ 62 h 142"/>
              <a:gd name="T118" fmla="*/ 3 w 130"/>
              <a:gd name="T119" fmla="*/ 69 h 142"/>
              <a:gd name="T120" fmla="*/ 22 w 130"/>
              <a:gd name="T121" fmla="*/ 6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0" h="142">
                <a:moveTo>
                  <a:pt x="97" y="81"/>
                </a:moveTo>
                <a:cubicBezTo>
                  <a:pt x="100" y="76"/>
                  <a:pt x="101" y="71"/>
                  <a:pt x="101" y="65"/>
                </a:cubicBezTo>
                <a:cubicBezTo>
                  <a:pt x="101" y="60"/>
                  <a:pt x="100" y="55"/>
                  <a:pt x="97" y="50"/>
                </a:cubicBezTo>
                <a:cubicBezTo>
                  <a:pt x="97" y="81"/>
                  <a:pt x="97" y="81"/>
                  <a:pt x="97" y="81"/>
                </a:cubicBezTo>
                <a:close/>
                <a:moveTo>
                  <a:pt x="97" y="103"/>
                </a:moveTo>
                <a:cubicBezTo>
                  <a:pt x="97" y="94"/>
                  <a:pt x="97" y="94"/>
                  <a:pt x="97" y="94"/>
                </a:cubicBezTo>
                <a:cubicBezTo>
                  <a:pt x="98" y="94"/>
                  <a:pt x="99" y="95"/>
                  <a:pt x="100" y="95"/>
                </a:cubicBezTo>
                <a:cubicBezTo>
                  <a:pt x="100" y="95"/>
                  <a:pt x="100" y="95"/>
                  <a:pt x="100" y="95"/>
                </a:cubicBezTo>
                <a:cubicBezTo>
                  <a:pt x="111" y="107"/>
                  <a:pt x="111" y="107"/>
                  <a:pt x="111" y="107"/>
                </a:cubicBezTo>
                <a:cubicBezTo>
                  <a:pt x="113" y="108"/>
                  <a:pt x="113" y="110"/>
                  <a:pt x="111" y="112"/>
                </a:cubicBezTo>
                <a:cubicBezTo>
                  <a:pt x="110" y="113"/>
                  <a:pt x="108" y="113"/>
                  <a:pt x="106" y="112"/>
                </a:cubicBezTo>
                <a:cubicBezTo>
                  <a:pt x="97" y="103"/>
                  <a:pt x="97" y="103"/>
                  <a:pt x="97" y="103"/>
                </a:cubicBezTo>
                <a:close/>
                <a:moveTo>
                  <a:pt x="97" y="36"/>
                </a:moveTo>
                <a:cubicBezTo>
                  <a:pt x="97" y="28"/>
                  <a:pt x="97" y="28"/>
                  <a:pt x="97" y="28"/>
                </a:cubicBezTo>
                <a:cubicBezTo>
                  <a:pt x="106" y="19"/>
                  <a:pt x="106" y="19"/>
                  <a:pt x="106" y="19"/>
                </a:cubicBezTo>
                <a:cubicBezTo>
                  <a:pt x="108" y="18"/>
                  <a:pt x="110" y="18"/>
                  <a:pt x="111" y="19"/>
                </a:cubicBezTo>
                <a:cubicBezTo>
                  <a:pt x="113" y="20"/>
                  <a:pt x="113" y="23"/>
                  <a:pt x="111" y="24"/>
                </a:cubicBezTo>
                <a:cubicBezTo>
                  <a:pt x="100" y="35"/>
                  <a:pt x="100" y="35"/>
                  <a:pt x="100" y="35"/>
                </a:cubicBezTo>
                <a:cubicBezTo>
                  <a:pt x="100" y="35"/>
                  <a:pt x="100" y="35"/>
                  <a:pt x="100" y="35"/>
                </a:cubicBezTo>
                <a:cubicBezTo>
                  <a:pt x="99" y="36"/>
                  <a:pt x="98" y="36"/>
                  <a:pt x="97" y="36"/>
                </a:cubicBezTo>
                <a:close/>
                <a:moveTo>
                  <a:pt x="127" y="62"/>
                </a:moveTo>
                <a:cubicBezTo>
                  <a:pt x="127" y="62"/>
                  <a:pt x="127" y="62"/>
                  <a:pt x="127" y="62"/>
                </a:cubicBezTo>
                <a:cubicBezTo>
                  <a:pt x="111" y="62"/>
                  <a:pt x="111" y="62"/>
                  <a:pt x="111" y="62"/>
                </a:cubicBezTo>
                <a:cubicBezTo>
                  <a:pt x="109" y="62"/>
                  <a:pt x="108" y="64"/>
                  <a:pt x="108" y="65"/>
                </a:cubicBezTo>
                <a:cubicBezTo>
                  <a:pt x="108" y="67"/>
                  <a:pt x="109" y="69"/>
                  <a:pt x="111" y="69"/>
                </a:cubicBezTo>
                <a:cubicBezTo>
                  <a:pt x="127" y="69"/>
                  <a:pt x="127" y="69"/>
                  <a:pt x="127" y="69"/>
                </a:cubicBezTo>
                <a:cubicBezTo>
                  <a:pt x="129" y="69"/>
                  <a:pt x="130" y="67"/>
                  <a:pt x="130" y="65"/>
                </a:cubicBezTo>
                <a:cubicBezTo>
                  <a:pt x="130" y="64"/>
                  <a:pt x="129" y="62"/>
                  <a:pt x="127" y="62"/>
                </a:cubicBezTo>
                <a:close/>
                <a:moveTo>
                  <a:pt x="65" y="142"/>
                </a:moveTo>
                <a:cubicBezTo>
                  <a:pt x="67" y="142"/>
                  <a:pt x="67" y="142"/>
                  <a:pt x="67" y="142"/>
                </a:cubicBezTo>
                <a:cubicBezTo>
                  <a:pt x="77" y="142"/>
                  <a:pt x="85" y="134"/>
                  <a:pt x="85" y="124"/>
                </a:cubicBezTo>
                <a:cubicBezTo>
                  <a:pt x="85" y="95"/>
                  <a:pt x="85" y="95"/>
                  <a:pt x="85" y="95"/>
                </a:cubicBezTo>
                <a:cubicBezTo>
                  <a:pt x="90" y="92"/>
                  <a:pt x="95" y="87"/>
                  <a:pt x="97" y="81"/>
                </a:cubicBezTo>
                <a:cubicBezTo>
                  <a:pt x="97" y="50"/>
                  <a:pt x="97" y="50"/>
                  <a:pt x="97" y="50"/>
                </a:cubicBezTo>
                <a:cubicBezTo>
                  <a:pt x="92" y="38"/>
                  <a:pt x="79" y="29"/>
                  <a:pt x="65" y="29"/>
                </a:cubicBezTo>
                <a:cubicBezTo>
                  <a:pt x="65" y="37"/>
                  <a:pt x="65" y="37"/>
                  <a:pt x="65" y="37"/>
                </a:cubicBezTo>
                <a:cubicBezTo>
                  <a:pt x="73" y="37"/>
                  <a:pt x="80" y="40"/>
                  <a:pt x="85" y="45"/>
                </a:cubicBezTo>
                <a:cubicBezTo>
                  <a:pt x="90" y="50"/>
                  <a:pt x="93" y="57"/>
                  <a:pt x="93" y="65"/>
                </a:cubicBezTo>
                <a:cubicBezTo>
                  <a:pt x="93" y="76"/>
                  <a:pt x="88" y="85"/>
                  <a:pt x="79" y="90"/>
                </a:cubicBezTo>
                <a:cubicBezTo>
                  <a:pt x="79" y="90"/>
                  <a:pt x="79" y="90"/>
                  <a:pt x="79" y="90"/>
                </a:cubicBezTo>
                <a:cubicBezTo>
                  <a:pt x="78" y="91"/>
                  <a:pt x="78" y="92"/>
                  <a:pt x="78" y="93"/>
                </a:cubicBezTo>
                <a:cubicBezTo>
                  <a:pt x="78" y="110"/>
                  <a:pt x="78" y="110"/>
                  <a:pt x="78" y="110"/>
                </a:cubicBezTo>
                <a:cubicBezTo>
                  <a:pt x="65" y="110"/>
                  <a:pt x="65" y="110"/>
                  <a:pt x="65" y="110"/>
                </a:cubicBezTo>
                <a:cubicBezTo>
                  <a:pt x="65" y="142"/>
                  <a:pt x="65" y="142"/>
                  <a:pt x="65" y="142"/>
                </a:cubicBezTo>
                <a:close/>
                <a:moveTo>
                  <a:pt x="97" y="28"/>
                </a:moveTo>
                <a:cubicBezTo>
                  <a:pt x="97" y="36"/>
                  <a:pt x="97" y="36"/>
                  <a:pt x="97" y="36"/>
                </a:cubicBezTo>
                <a:cubicBezTo>
                  <a:pt x="97" y="36"/>
                  <a:pt x="96" y="36"/>
                  <a:pt x="95" y="35"/>
                </a:cubicBezTo>
                <a:cubicBezTo>
                  <a:pt x="94" y="34"/>
                  <a:pt x="94" y="32"/>
                  <a:pt x="95" y="31"/>
                </a:cubicBezTo>
                <a:cubicBezTo>
                  <a:pt x="97" y="28"/>
                  <a:pt x="97" y="28"/>
                  <a:pt x="97" y="28"/>
                </a:cubicBezTo>
                <a:close/>
                <a:moveTo>
                  <a:pt x="97" y="94"/>
                </a:moveTo>
                <a:cubicBezTo>
                  <a:pt x="97" y="103"/>
                  <a:pt x="97" y="103"/>
                  <a:pt x="97" y="103"/>
                </a:cubicBezTo>
                <a:cubicBezTo>
                  <a:pt x="95" y="100"/>
                  <a:pt x="95" y="100"/>
                  <a:pt x="95" y="100"/>
                </a:cubicBezTo>
                <a:cubicBezTo>
                  <a:pt x="94" y="99"/>
                  <a:pt x="94" y="97"/>
                  <a:pt x="95" y="95"/>
                </a:cubicBezTo>
                <a:cubicBezTo>
                  <a:pt x="96" y="95"/>
                  <a:pt x="97" y="94"/>
                  <a:pt x="97" y="94"/>
                </a:cubicBezTo>
                <a:close/>
                <a:moveTo>
                  <a:pt x="65" y="23"/>
                </a:moveTo>
                <a:cubicBezTo>
                  <a:pt x="65" y="0"/>
                  <a:pt x="65" y="0"/>
                  <a:pt x="65" y="0"/>
                </a:cubicBezTo>
                <a:cubicBezTo>
                  <a:pt x="65" y="0"/>
                  <a:pt x="65" y="0"/>
                  <a:pt x="65" y="0"/>
                </a:cubicBezTo>
                <a:cubicBezTo>
                  <a:pt x="67" y="0"/>
                  <a:pt x="68" y="2"/>
                  <a:pt x="68" y="3"/>
                </a:cubicBezTo>
                <a:cubicBezTo>
                  <a:pt x="68" y="20"/>
                  <a:pt x="68" y="20"/>
                  <a:pt x="68" y="20"/>
                </a:cubicBezTo>
                <a:cubicBezTo>
                  <a:pt x="68" y="21"/>
                  <a:pt x="67" y="23"/>
                  <a:pt x="65" y="23"/>
                </a:cubicBezTo>
                <a:cubicBezTo>
                  <a:pt x="65" y="23"/>
                  <a:pt x="65" y="23"/>
                  <a:pt x="65" y="23"/>
                </a:cubicBezTo>
                <a:cubicBezTo>
                  <a:pt x="65" y="23"/>
                  <a:pt x="65" y="23"/>
                  <a:pt x="65" y="23"/>
                </a:cubicBezTo>
                <a:close/>
                <a:moveTo>
                  <a:pt x="65" y="29"/>
                </a:moveTo>
                <a:cubicBezTo>
                  <a:pt x="50" y="29"/>
                  <a:pt x="38" y="37"/>
                  <a:pt x="32" y="50"/>
                </a:cubicBezTo>
                <a:cubicBezTo>
                  <a:pt x="32" y="81"/>
                  <a:pt x="32" y="81"/>
                  <a:pt x="32" y="81"/>
                </a:cubicBezTo>
                <a:cubicBezTo>
                  <a:pt x="35" y="87"/>
                  <a:pt x="40" y="92"/>
                  <a:pt x="45" y="96"/>
                </a:cubicBezTo>
                <a:cubicBezTo>
                  <a:pt x="45" y="124"/>
                  <a:pt x="45" y="124"/>
                  <a:pt x="45" y="124"/>
                </a:cubicBezTo>
                <a:cubicBezTo>
                  <a:pt x="45" y="134"/>
                  <a:pt x="53" y="142"/>
                  <a:pt x="63" y="142"/>
                </a:cubicBezTo>
                <a:cubicBezTo>
                  <a:pt x="65" y="142"/>
                  <a:pt x="65" y="142"/>
                  <a:pt x="65" y="142"/>
                </a:cubicBezTo>
                <a:cubicBezTo>
                  <a:pt x="65" y="110"/>
                  <a:pt x="65" y="110"/>
                  <a:pt x="65" y="110"/>
                </a:cubicBezTo>
                <a:cubicBezTo>
                  <a:pt x="52" y="110"/>
                  <a:pt x="52" y="110"/>
                  <a:pt x="52" y="110"/>
                </a:cubicBezTo>
                <a:cubicBezTo>
                  <a:pt x="52" y="93"/>
                  <a:pt x="52" y="93"/>
                  <a:pt x="52" y="93"/>
                </a:cubicBezTo>
                <a:cubicBezTo>
                  <a:pt x="52" y="92"/>
                  <a:pt x="52" y="91"/>
                  <a:pt x="51" y="90"/>
                </a:cubicBezTo>
                <a:cubicBezTo>
                  <a:pt x="42" y="85"/>
                  <a:pt x="36" y="76"/>
                  <a:pt x="36" y="65"/>
                </a:cubicBezTo>
                <a:cubicBezTo>
                  <a:pt x="36" y="57"/>
                  <a:pt x="39" y="50"/>
                  <a:pt x="44" y="45"/>
                </a:cubicBezTo>
                <a:cubicBezTo>
                  <a:pt x="50" y="40"/>
                  <a:pt x="57" y="37"/>
                  <a:pt x="65" y="37"/>
                </a:cubicBezTo>
                <a:cubicBezTo>
                  <a:pt x="65" y="37"/>
                  <a:pt x="65" y="37"/>
                  <a:pt x="65" y="37"/>
                </a:cubicBezTo>
                <a:cubicBezTo>
                  <a:pt x="65" y="29"/>
                  <a:pt x="65" y="29"/>
                  <a:pt x="65" y="29"/>
                </a:cubicBezTo>
                <a:cubicBezTo>
                  <a:pt x="65" y="29"/>
                  <a:pt x="65" y="29"/>
                  <a:pt x="65" y="29"/>
                </a:cubicBezTo>
                <a:close/>
                <a:moveTo>
                  <a:pt x="65" y="0"/>
                </a:moveTo>
                <a:cubicBezTo>
                  <a:pt x="65" y="23"/>
                  <a:pt x="65" y="23"/>
                  <a:pt x="65" y="23"/>
                </a:cubicBezTo>
                <a:cubicBezTo>
                  <a:pt x="63" y="23"/>
                  <a:pt x="62" y="21"/>
                  <a:pt x="62" y="20"/>
                </a:cubicBezTo>
                <a:cubicBezTo>
                  <a:pt x="62" y="3"/>
                  <a:pt x="62" y="3"/>
                  <a:pt x="62" y="3"/>
                </a:cubicBezTo>
                <a:cubicBezTo>
                  <a:pt x="62" y="2"/>
                  <a:pt x="63" y="0"/>
                  <a:pt x="65" y="0"/>
                </a:cubicBezTo>
                <a:close/>
                <a:moveTo>
                  <a:pt x="32" y="103"/>
                </a:moveTo>
                <a:cubicBezTo>
                  <a:pt x="32" y="94"/>
                  <a:pt x="32" y="94"/>
                  <a:pt x="32" y="94"/>
                </a:cubicBezTo>
                <a:cubicBezTo>
                  <a:pt x="33" y="94"/>
                  <a:pt x="34" y="95"/>
                  <a:pt x="35" y="95"/>
                </a:cubicBezTo>
                <a:cubicBezTo>
                  <a:pt x="36" y="97"/>
                  <a:pt x="36" y="99"/>
                  <a:pt x="35" y="100"/>
                </a:cubicBezTo>
                <a:cubicBezTo>
                  <a:pt x="32" y="103"/>
                  <a:pt x="32" y="103"/>
                  <a:pt x="32" y="103"/>
                </a:cubicBezTo>
                <a:close/>
                <a:moveTo>
                  <a:pt x="32" y="36"/>
                </a:moveTo>
                <a:cubicBezTo>
                  <a:pt x="32" y="28"/>
                  <a:pt x="32" y="28"/>
                  <a:pt x="32" y="28"/>
                </a:cubicBezTo>
                <a:cubicBezTo>
                  <a:pt x="35" y="31"/>
                  <a:pt x="35" y="31"/>
                  <a:pt x="35" y="31"/>
                </a:cubicBezTo>
                <a:cubicBezTo>
                  <a:pt x="36" y="32"/>
                  <a:pt x="36" y="34"/>
                  <a:pt x="35" y="35"/>
                </a:cubicBezTo>
                <a:cubicBezTo>
                  <a:pt x="34" y="36"/>
                  <a:pt x="33" y="36"/>
                  <a:pt x="32" y="36"/>
                </a:cubicBezTo>
                <a:close/>
                <a:moveTo>
                  <a:pt x="32" y="50"/>
                </a:moveTo>
                <a:cubicBezTo>
                  <a:pt x="30" y="54"/>
                  <a:pt x="29" y="60"/>
                  <a:pt x="29" y="65"/>
                </a:cubicBezTo>
                <a:cubicBezTo>
                  <a:pt x="29" y="71"/>
                  <a:pt x="30" y="76"/>
                  <a:pt x="32" y="81"/>
                </a:cubicBezTo>
                <a:cubicBezTo>
                  <a:pt x="32" y="50"/>
                  <a:pt x="32" y="50"/>
                  <a:pt x="32" y="50"/>
                </a:cubicBezTo>
                <a:close/>
                <a:moveTo>
                  <a:pt x="32" y="28"/>
                </a:moveTo>
                <a:cubicBezTo>
                  <a:pt x="32" y="36"/>
                  <a:pt x="32" y="36"/>
                  <a:pt x="32" y="36"/>
                </a:cubicBezTo>
                <a:cubicBezTo>
                  <a:pt x="32" y="36"/>
                  <a:pt x="31" y="36"/>
                  <a:pt x="30" y="35"/>
                </a:cubicBezTo>
                <a:cubicBezTo>
                  <a:pt x="30" y="35"/>
                  <a:pt x="30" y="35"/>
                  <a:pt x="30" y="35"/>
                </a:cubicBezTo>
                <a:cubicBezTo>
                  <a:pt x="19" y="24"/>
                  <a:pt x="19" y="24"/>
                  <a:pt x="19" y="24"/>
                </a:cubicBezTo>
                <a:cubicBezTo>
                  <a:pt x="17" y="23"/>
                  <a:pt x="17" y="20"/>
                  <a:pt x="19" y="19"/>
                </a:cubicBezTo>
                <a:cubicBezTo>
                  <a:pt x="20" y="18"/>
                  <a:pt x="22" y="18"/>
                  <a:pt x="24" y="19"/>
                </a:cubicBezTo>
                <a:cubicBezTo>
                  <a:pt x="32" y="28"/>
                  <a:pt x="32" y="28"/>
                  <a:pt x="32" y="28"/>
                </a:cubicBezTo>
                <a:close/>
                <a:moveTo>
                  <a:pt x="32" y="94"/>
                </a:moveTo>
                <a:cubicBezTo>
                  <a:pt x="32" y="103"/>
                  <a:pt x="32" y="103"/>
                  <a:pt x="32" y="103"/>
                </a:cubicBezTo>
                <a:cubicBezTo>
                  <a:pt x="24" y="112"/>
                  <a:pt x="24" y="112"/>
                  <a:pt x="24" y="112"/>
                </a:cubicBezTo>
                <a:cubicBezTo>
                  <a:pt x="22" y="113"/>
                  <a:pt x="20" y="113"/>
                  <a:pt x="19" y="112"/>
                </a:cubicBezTo>
                <a:cubicBezTo>
                  <a:pt x="17" y="110"/>
                  <a:pt x="17" y="108"/>
                  <a:pt x="19" y="107"/>
                </a:cubicBezTo>
                <a:cubicBezTo>
                  <a:pt x="30" y="95"/>
                  <a:pt x="30" y="95"/>
                  <a:pt x="30" y="95"/>
                </a:cubicBezTo>
                <a:cubicBezTo>
                  <a:pt x="30" y="95"/>
                  <a:pt x="30" y="95"/>
                  <a:pt x="30" y="95"/>
                </a:cubicBezTo>
                <a:cubicBezTo>
                  <a:pt x="31" y="95"/>
                  <a:pt x="32" y="95"/>
                  <a:pt x="32" y="94"/>
                </a:cubicBezTo>
                <a:close/>
                <a:moveTo>
                  <a:pt x="22" y="65"/>
                </a:moveTo>
                <a:cubicBezTo>
                  <a:pt x="22" y="65"/>
                  <a:pt x="22" y="65"/>
                  <a:pt x="22" y="65"/>
                </a:cubicBezTo>
                <a:cubicBezTo>
                  <a:pt x="22" y="64"/>
                  <a:pt x="21" y="62"/>
                  <a:pt x="19" y="62"/>
                </a:cubicBezTo>
                <a:cubicBezTo>
                  <a:pt x="3" y="62"/>
                  <a:pt x="3" y="62"/>
                  <a:pt x="3" y="62"/>
                </a:cubicBezTo>
                <a:cubicBezTo>
                  <a:pt x="1" y="62"/>
                  <a:pt x="0" y="64"/>
                  <a:pt x="0" y="65"/>
                </a:cubicBezTo>
                <a:cubicBezTo>
                  <a:pt x="0" y="67"/>
                  <a:pt x="1" y="69"/>
                  <a:pt x="3" y="69"/>
                </a:cubicBezTo>
                <a:cubicBezTo>
                  <a:pt x="19" y="69"/>
                  <a:pt x="19" y="69"/>
                  <a:pt x="19" y="69"/>
                </a:cubicBezTo>
                <a:cubicBezTo>
                  <a:pt x="21" y="69"/>
                  <a:pt x="22" y="67"/>
                  <a:pt x="22" y="6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1" name="Freeform 81"/>
          <p:cNvSpPr>
            <a:spLocks noEditPoints="1"/>
          </p:cNvSpPr>
          <p:nvPr/>
        </p:nvSpPr>
        <p:spPr bwMode="auto">
          <a:xfrm>
            <a:off x="6189879" y="1185766"/>
            <a:ext cx="320195" cy="460652"/>
          </a:xfrm>
          <a:custGeom>
            <a:avLst/>
            <a:gdLst>
              <a:gd name="T0" fmla="*/ 98 w 196"/>
              <a:gd name="T1" fmla="*/ 5 h 282"/>
              <a:gd name="T2" fmla="*/ 113 w 196"/>
              <a:gd name="T3" fmla="*/ 0 h 282"/>
              <a:gd name="T4" fmla="*/ 155 w 196"/>
              <a:gd name="T5" fmla="*/ 128 h 282"/>
              <a:gd name="T6" fmla="*/ 108 w 196"/>
              <a:gd name="T7" fmla="*/ 143 h 282"/>
              <a:gd name="T8" fmla="*/ 98 w 196"/>
              <a:gd name="T9" fmla="*/ 111 h 282"/>
              <a:gd name="T10" fmla="*/ 98 w 196"/>
              <a:gd name="T11" fmla="*/ 5 h 282"/>
              <a:gd name="T12" fmla="*/ 98 w 196"/>
              <a:gd name="T13" fmla="*/ 222 h 282"/>
              <a:gd name="T14" fmla="*/ 136 w 196"/>
              <a:gd name="T15" fmla="*/ 209 h 282"/>
              <a:gd name="T16" fmla="*/ 107 w 196"/>
              <a:gd name="T17" fmla="*/ 209 h 282"/>
              <a:gd name="T18" fmla="*/ 107 w 196"/>
              <a:gd name="T19" fmla="*/ 192 h 282"/>
              <a:gd name="T20" fmla="*/ 152 w 196"/>
              <a:gd name="T21" fmla="*/ 192 h 282"/>
              <a:gd name="T22" fmla="*/ 189 w 196"/>
              <a:gd name="T23" fmla="*/ 192 h 282"/>
              <a:gd name="T24" fmla="*/ 196 w 196"/>
              <a:gd name="T25" fmla="*/ 192 h 282"/>
              <a:gd name="T26" fmla="*/ 196 w 196"/>
              <a:gd name="T27" fmla="*/ 209 h 282"/>
              <a:gd name="T28" fmla="*/ 180 w 196"/>
              <a:gd name="T29" fmla="*/ 209 h 282"/>
              <a:gd name="T30" fmla="*/ 134 w 196"/>
              <a:gd name="T31" fmla="*/ 247 h 282"/>
              <a:gd name="T32" fmla="*/ 169 w 196"/>
              <a:gd name="T33" fmla="*/ 267 h 282"/>
              <a:gd name="T34" fmla="*/ 169 w 196"/>
              <a:gd name="T35" fmla="*/ 282 h 282"/>
              <a:gd name="T36" fmla="*/ 98 w 196"/>
              <a:gd name="T37" fmla="*/ 282 h 282"/>
              <a:gd name="T38" fmla="*/ 98 w 196"/>
              <a:gd name="T39" fmla="*/ 268 h 282"/>
              <a:gd name="T40" fmla="*/ 111 w 196"/>
              <a:gd name="T41" fmla="*/ 255 h 282"/>
              <a:gd name="T42" fmla="*/ 98 w 196"/>
              <a:gd name="T43" fmla="*/ 242 h 282"/>
              <a:gd name="T44" fmla="*/ 98 w 196"/>
              <a:gd name="T45" fmla="*/ 222 h 282"/>
              <a:gd name="T46" fmla="*/ 67 w 196"/>
              <a:gd name="T47" fmla="*/ 15 h 282"/>
              <a:gd name="T48" fmla="*/ 98 w 196"/>
              <a:gd name="T49" fmla="*/ 5 h 282"/>
              <a:gd name="T50" fmla="*/ 98 w 196"/>
              <a:gd name="T51" fmla="*/ 111 h 282"/>
              <a:gd name="T52" fmla="*/ 92 w 196"/>
              <a:gd name="T53" fmla="*/ 92 h 282"/>
              <a:gd name="T54" fmla="*/ 33 w 196"/>
              <a:gd name="T55" fmla="*/ 157 h 282"/>
              <a:gd name="T56" fmla="*/ 98 w 196"/>
              <a:gd name="T57" fmla="*/ 222 h 282"/>
              <a:gd name="T58" fmla="*/ 98 w 196"/>
              <a:gd name="T59" fmla="*/ 222 h 282"/>
              <a:gd name="T60" fmla="*/ 98 w 196"/>
              <a:gd name="T61" fmla="*/ 242 h 282"/>
              <a:gd name="T62" fmla="*/ 85 w 196"/>
              <a:gd name="T63" fmla="*/ 255 h 282"/>
              <a:gd name="T64" fmla="*/ 98 w 196"/>
              <a:gd name="T65" fmla="*/ 268 h 282"/>
              <a:gd name="T66" fmla="*/ 98 w 196"/>
              <a:gd name="T67" fmla="*/ 282 h 282"/>
              <a:gd name="T68" fmla="*/ 27 w 196"/>
              <a:gd name="T69" fmla="*/ 282 h 282"/>
              <a:gd name="T70" fmla="*/ 27 w 196"/>
              <a:gd name="T71" fmla="*/ 267 h 282"/>
              <a:gd name="T72" fmla="*/ 61 w 196"/>
              <a:gd name="T73" fmla="*/ 247 h 282"/>
              <a:gd name="T74" fmla="*/ 0 w 196"/>
              <a:gd name="T75" fmla="*/ 157 h 282"/>
              <a:gd name="T76" fmla="*/ 82 w 196"/>
              <a:gd name="T77" fmla="*/ 61 h 282"/>
              <a:gd name="T78" fmla="*/ 67 w 196"/>
              <a:gd name="T79" fmla="*/ 1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282">
                <a:moveTo>
                  <a:pt x="98" y="5"/>
                </a:moveTo>
                <a:cubicBezTo>
                  <a:pt x="113" y="0"/>
                  <a:pt x="113" y="0"/>
                  <a:pt x="113" y="0"/>
                </a:cubicBezTo>
                <a:cubicBezTo>
                  <a:pt x="155" y="128"/>
                  <a:pt x="155" y="128"/>
                  <a:pt x="155" y="128"/>
                </a:cubicBezTo>
                <a:cubicBezTo>
                  <a:pt x="108" y="143"/>
                  <a:pt x="108" y="143"/>
                  <a:pt x="108" y="143"/>
                </a:cubicBezTo>
                <a:cubicBezTo>
                  <a:pt x="98" y="111"/>
                  <a:pt x="98" y="111"/>
                  <a:pt x="98" y="111"/>
                </a:cubicBezTo>
                <a:cubicBezTo>
                  <a:pt x="98" y="5"/>
                  <a:pt x="98" y="5"/>
                  <a:pt x="98" y="5"/>
                </a:cubicBezTo>
                <a:close/>
                <a:moveTo>
                  <a:pt x="98" y="222"/>
                </a:moveTo>
                <a:cubicBezTo>
                  <a:pt x="112" y="222"/>
                  <a:pt x="125" y="217"/>
                  <a:pt x="136" y="209"/>
                </a:cubicBezTo>
                <a:cubicBezTo>
                  <a:pt x="107" y="209"/>
                  <a:pt x="107" y="209"/>
                  <a:pt x="107" y="209"/>
                </a:cubicBezTo>
                <a:cubicBezTo>
                  <a:pt x="107" y="192"/>
                  <a:pt x="107" y="192"/>
                  <a:pt x="107" y="192"/>
                </a:cubicBezTo>
                <a:cubicBezTo>
                  <a:pt x="152" y="192"/>
                  <a:pt x="152" y="192"/>
                  <a:pt x="152" y="192"/>
                </a:cubicBezTo>
                <a:cubicBezTo>
                  <a:pt x="189" y="192"/>
                  <a:pt x="189" y="192"/>
                  <a:pt x="189" y="192"/>
                </a:cubicBezTo>
                <a:cubicBezTo>
                  <a:pt x="196" y="192"/>
                  <a:pt x="196" y="192"/>
                  <a:pt x="196" y="192"/>
                </a:cubicBezTo>
                <a:cubicBezTo>
                  <a:pt x="196" y="209"/>
                  <a:pt x="196" y="209"/>
                  <a:pt x="196" y="209"/>
                </a:cubicBezTo>
                <a:cubicBezTo>
                  <a:pt x="180" y="209"/>
                  <a:pt x="180" y="209"/>
                  <a:pt x="180" y="209"/>
                </a:cubicBezTo>
                <a:cubicBezTo>
                  <a:pt x="169" y="226"/>
                  <a:pt x="153" y="239"/>
                  <a:pt x="134" y="247"/>
                </a:cubicBezTo>
                <a:cubicBezTo>
                  <a:pt x="154" y="251"/>
                  <a:pt x="169" y="257"/>
                  <a:pt x="169" y="267"/>
                </a:cubicBezTo>
                <a:cubicBezTo>
                  <a:pt x="169" y="282"/>
                  <a:pt x="169" y="282"/>
                  <a:pt x="169" y="282"/>
                </a:cubicBezTo>
                <a:cubicBezTo>
                  <a:pt x="98" y="282"/>
                  <a:pt x="98" y="282"/>
                  <a:pt x="98" y="282"/>
                </a:cubicBezTo>
                <a:cubicBezTo>
                  <a:pt x="98" y="268"/>
                  <a:pt x="98" y="268"/>
                  <a:pt x="98" y="268"/>
                </a:cubicBezTo>
                <a:cubicBezTo>
                  <a:pt x="105" y="268"/>
                  <a:pt x="111" y="262"/>
                  <a:pt x="111" y="255"/>
                </a:cubicBezTo>
                <a:cubicBezTo>
                  <a:pt x="111" y="248"/>
                  <a:pt x="105" y="242"/>
                  <a:pt x="98" y="242"/>
                </a:cubicBezTo>
                <a:lnTo>
                  <a:pt x="98" y="222"/>
                </a:lnTo>
                <a:close/>
                <a:moveTo>
                  <a:pt x="67" y="15"/>
                </a:moveTo>
                <a:cubicBezTo>
                  <a:pt x="98" y="5"/>
                  <a:pt x="98" y="5"/>
                  <a:pt x="98" y="5"/>
                </a:cubicBezTo>
                <a:cubicBezTo>
                  <a:pt x="98" y="111"/>
                  <a:pt x="98" y="111"/>
                  <a:pt x="98" y="111"/>
                </a:cubicBezTo>
                <a:cubicBezTo>
                  <a:pt x="92" y="92"/>
                  <a:pt x="92" y="92"/>
                  <a:pt x="92" y="92"/>
                </a:cubicBezTo>
                <a:cubicBezTo>
                  <a:pt x="59" y="95"/>
                  <a:pt x="33" y="123"/>
                  <a:pt x="33" y="157"/>
                </a:cubicBezTo>
                <a:cubicBezTo>
                  <a:pt x="33" y="193"/>
                  <a:pt x="62" y="222"/>
                  <a:pt x="98" y="222"/>
                </a:cubicBezTo>
                <a:cubicBezTo>
                  <a:pt x="98" y="222"/>
                  <a:pt x="98" y="222"/>
                  <a:pt x="98" y="222"/>
                </a:cubicBezTo>
                <a:cubicBezTo>
                  <a:pt x="98" y="242"/>
                  <a:pt x="98" y="242"/>
                  <a:pt x="98" y="242"/>
                </a:cubicBezTo>
                <a:cubicBezTo>
                  <a:pt x="91" y="242"/>
                  <a:pt x="85" y="248"/>
                  <a:pt x="85" y="255"/>
                </a:cubicBezTo>
                <a:cubicBezTo>
                  <a:pt x="85" y="262"/>
                  <a:pt x="91" y="268"/>
                  <a:pt x="98" y="268"/>
                </a:cubicBezTo>
                <a:cubicBezTo>
                  <a:pt x="98" y="282"/>
                  <a:pt x="98" y="282"/>
                  <a:pt x="98" y="282"/>
                </a:cubicBezTo>
                <a:cubicBezTo>
                  <a:pt x="27" y="282"/>
                  <a:pt x="27" y="282"/>
                  <a:pt x="27" y="282"/>
                </a:cubicBezTo>
                <a:cubicBezTo>
                  <a:pt x="27" y="267"/>
                  <a:pt x="27" y="267"/>
                  <a:pt x="27" y="267"/>
                </a:cubicBezTo>
                <a:cubicBezTo>
                  <a:pt x="27" y="257"/>
                  <a:pt x="41" y="251"/>
                  <a:pt x="61" y="247"/>
                </a:cubicBezTo>
                <a:cubicBezTo>
                  <a:pt x="26" y="233"/>
                  <a:pt x="0" y="198"/>
                  <a:pt x="0" y="157"/>
                </a:cubicBezTo>
                <a:cubicBezTo>
                  <a:pt x="0" y="108"/>
                  <a:pt x="36" y="68"/>
                  <a:pt x="82" y="61"/>
                </a:cubicBezTo>
                <a:lnTo>
                  <a:pt x="67" y="1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2" name="Freeform 82"/>
          <p:cNvSpPr>
            <a:spLocks noEditPoints="1"/>
          </p:cNvSpPr>
          <p:nvPr/>
        </p:nvSpPr>
        <p:spPr bwMode="auto">
          <a:xfrm>
            <a:off x="6075609" y="1120299"/>
            <a:ext cx="184499" cy="163074"/>
          </a:xfrm>
          <a:custGeom>
            <a:avLst/>
            <a:gdLst>
              <a:gd name="T0" fmla="*/ 103 w 113"/>
              <a:gd name="T1" fmla="*/ 31 h 100"/>
              <a:gd name="T2" fmla="*/ 57 w 113"/>
              <a:gd name="T3" fmla="*/ 0 h 100"/>
              <a:gd name="T4" fmla="*/ 57 w 113"/>
              <a:gd name="T5" fmla="*/ 9 h 100"/>
              <a:gd name="T6" fmla="*/ 95 w 113"/>
              <a:gd name="T7" fmla="*/ 35 h 100"/>
              <a:gd name="T8" fmla="*/ 72 w 113"/>
              <a:gd name="T9" fmla="*/ 88 h 100"/>
              <a:gd name="T10" fmla="*/ 57 w 113"/>
              <a:gd name="T11" fmla="*/ 91 h 100"/>
              <a:gd name="T12" fmla="*/ 57 w 113"/>
              <a:gd name="T13" fmla="*/ 100 h 100"/>
              <a:gd name="T14" fmla="*/ 75 w 113"/>
              <a:gd name="T15" fmla="*/ 96 h 100"/>
              <a:gd name="T16" fmla="*/ 103 w 113"/>
              <a:gd name="T17" fmla="*/ 31 h 100"/>
              <a:gd name="T18" fmla="*/ 57 w 113"/>
              <a:gd name="T19" fmla="*/ 0 h 100"/>
              <a:gd name="T20" fmla="*/ 38 w 113"/>
              <a:gd name="T21" fmla="*/ 4 h 100"/>
              <a:gd name="T22" fmla="*/ 11 w 113"/>
              <a:gd name="T23" fmla="*/ 68 h 100"/>
              <a:gd name="T24" fmla="*/ 57 w 113"/>
              <a:gd name="T25" fmla="*/ 100 h 100"/>
              <a:gd name="T26" fmla="*/ 57 w 113"/>
              <a:gd name="T27" fmla="*/ 91 h 100"/>
              <a:gd name="T28" fmla="*/ 19 w 113"/>
              <a:gd name="T29" fmla="*/ 65 h 100"/>
              <a:gd name="T30" fmla="*/ 19 w 113"/>
              <a:gd name="T31" fmla="*/ 65 h 100"/>
              <a:gd name="T32" fmla="*/ 42 w 113"/>
              <a:gd name="T33" fmla="*/ 12 h 100"/>
              <a:gd name="T34" fmla="*/ 57 w 113"/>
              <a:gd name="T35" fmla="*/ 9 h 100"/>
              <a:gd name="T36" fmla="*/ 57 w 113"/>
              <a:gd name="T37"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3" h="100">
                <a:moveTo>
                  <a:pt x="103" y="31"/>
                </a:moveTo>
                <a:cubicBezTo>
                  <a:pt x="95" y="12"/>
                  <a:pt x="77" y="0"/>
                  <a:pt x="57" y="0"/>
                </a:cubicBezTo>
                <a:cubicBezTo>
                  <a:pt x="57" y="9"/>
                  <a:pt x="57" y="9"/>
                  <a:pt x="57" y="9"/>
                </a:cubicBezTo>
                <a:cubicBezTo>
                  <a:pt x="73" y="9"/>
                  <a:pt x="88" y="19"/>
                  <a:pt x="95" y="35"/>
                </a:cubicBezTo>
                <a:cubicBezTo>
                  <a:pt x="103" y="56"/>
                  <a:pt x="93" y="79"/>
                  <a:pt x="72" y="88"/>
                </a:cubicBezTo>
                <a:cubicBezTo>
                  <a:pt x="67" y="90"/>
                  <a:pt x="62" y="91"/>
                  <a:pt x="57" y="91"/>
                </a:cubicBezTo>
                <a:cubicBezTo>
                  <a:pt x="57" y="100"/>
                  <a:pt x="57" y="100"/>
                  <a:pt x="57" y="100"/>
                </a:cubicBezTo>
                <a:cubicBezTo>
                  <a:pt x="63" y="100"/>
                  <a:pt x="69" y="99"/>
                  <a:pt x="75" y="96"/>
                </a:cubicBezTo>
                <a:cubicBezTo>
                  <a:pt x="101" y="86"/>
                  <a:pt x="113" y="57"/>
                  <a:pt x="103" y="31"/>
                </a:cubicBezTo>
                <a:close/>
                <a:moveTo>
                  <a:pt x="57" y="0"/>
                </a:moveTo>
                <a:cubicBezTo>
                  <a:pt x="51" y="0"/>
                  <a:pt x="44" y="1"/>
                  <a:pt x="38" y="4"/>
                </a:cubicBezTo>
                <a:cubicBezTo>
                  <a:pt x="13" y="14"/>
                  <a:pt x="0" y="43"/>
                  <a:pt x="11" y="68"/>
                </a:cubicBezTo>
                <a:cubicBezTo>
                  <a:pt x="18" y="88"/>
                  <a:pt x="37" y="100"/>
                  <a:pt x="57" y="100"/>
                </a:cubicBezTo>
                <a:cubicBezTo>
                  <a:pt x="57" y="91"/>
                  <a:pt x="57" y="91"/>
                  <a:pt x="57" y="91"/>
                </a:cubicBezTo>
                <a:cubicBezTo>
                  <a:pt x="41" y="90"/>
                  <a:pt x="26" y="81"/>
                  <a:pt x="19" y="65"/>
                </a:cubicBezTo>
                <a:cubicBezTo>
                  <a:pt x="19" y="65"/>
                  <a:pt x="19" y="65"/>
                  <a:pt x="19" y="65"/>
                </a:cubicBezTo>
                <a:cubicBezTo>
                  <a:pt x="11" y="44"/>
                  <a:pt x="21" y="21"/>
                  <a:pt x="42" y="12"/>
                </a:cubicBezTo>
                <a:cubicBezTo>
                  <a:pt x="47" y="10"/>
                  <a:pt x="52" y="9"/>
                  <a:pt x="57" y="9"/>
                </a:cubicBezTo>
                <a:lnTo>
                  <a:pt x="57"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3" name="Freeform 83"/>
          <p:cNvSpPr/>
          <p:nvPr/>
        </p:nvSpPr>
        <p:spPr bwMode="auto">
          <a:xfrm>
            <a:off x="6023235" y="1217905"/>
            <a:ext cx="80941" cy="51184"/>
          </a:xfrm>
          <a:custGeom>
            <a:avLst/>
            <a:gdLst>
              <a:gd name="T0" fmla="*/ 7 w 68"/>
              <a:gd name="T1" fmla="*/ 43 h 43"/>
              <a:gd name="T2" fmla="*/ 0 w 68"/>
              <a:gd name="T3" fmla="*/ 25 h 43"/>
              <a:gd name="T4" fmla="*/ 62 w 68"/>
              <a:gd name="T5" fmla="*/ 0 h 43"/>
              <a:gd name="T6" fmla="*/ 68 w 68"/>
              <a:gd name="T7" fmla="*/ 18 h 43"/>
              <a:gd name="T8" fmla="*/ 7 w 68"/>
              <a:gd name="T9" fmla="*/ 43 h 43"/>
            </a:gdLst>
            <a:ahLst/>
            <a:cxnLst>
              <a:cxn ang="0">
                <a:pos x="T0" y="T1"/>
              </a:cxn>
              <a:cxn ang="0">
                <a:pos x="T2" y="T3"/>
              </a:cxn>
              <a:cxn ang="0">
                <a:pos x="T4" y="T5"/>
              </a:cxn>
              <a:cxn ang="0">
                <a:pos x="T6" y="T7"/>
              </a:cxn>
              <a:cxn ang="0">
                <a:pos x="T8" y="T9"/>
              </a:cxn>
            </a:cxnLst>
            <a:rect l="0" t="0" r="r" b="b"/>
            <a:pathLst>
              <a:path w="68" h="43">
                <a:moveTo>
                  <a:pt x="7" y="43"/>
                </a:moveTo>
                <a:lnTo>
                  <a:pt x="0" y="25"/>
                </a:lnTo>
                <a:lnTo>
                  <a:pt x="62" y="0"/>
                </a:lnTo>
                <a:lnTo>
                  <a:pt x="68" y="18"/>
                </a:lnTo>
                <a:lnTo>
                  <a:pt x="7" y="4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4" name="Freeform 84"/>
          <p:cNvSpPr/>
          <p:nvPr/>
        </p:nvSpPr>
        <p:spPr bwMode="auto">
          <a:xfrm>
            <a:off x="5972052" y="1225047"/>
            <a:ext cx="109509" cy="66658"/>
          </a:xfrm>
          <a:custGeom>
            <a:avLst/>
            <a:gdLst>
              <a:gd name="T0" fmla="*/ 16 w 67"/>
              <a:gd name="T1" fmla="*/ 39 h 41"/>
              <a:gd name="T2" fmla="*/ 2 w 67"/>
              <a:gd name="T3" fmla="*/ 33 h 41"/>
              <a:gd name="T4" fmla="*/ 8 w 67"/>
              <a:gd name="T5" fmla="*/ 19 h 41"/>
              <a:gd name="T6" fmla="*/ 50 w 67"/>
              <a:gd name="T7" fmla="*/ 2 h 41"/>
              <a:gd name="T8" fmla="*/ 64 w 67"/>
              <a:gd name="T9" fmla="*/ 8 h 41"/>
              <a:gd name="T10" fmla="*/ 58 w 67"/>
              <a:gd name="T11" fmla="*/ 22 h 41"/>
              <a:gd name="T12" fmla="*/ 16 w 67"/>
              <a:gd name="T13" fmla="*/ 39 h 41"/>
            </a:gdLst>
            <a:ahLst/>
            <a:cxnLst>
              <a:cxn ang="0">
                <a:pos x="T0" y="T1"/>
              </a:cxn>
              <a:cxn ang="0">
                <a:pos x="T2" y="T3"/>
              </a:cxn>
              <a:cxn ang="0">
                <a:pos x="T4" y="T5"/>
              </a:cxn>
              <a:cxn ang="0">
                <a:pos x="T6" y="T7"/>
              </a:cxn>
              <a:cxn ang="0">
                <a:pos x="T8" y="T9"/>
              </a:cxn>
              <a:cxn ang="0">
                <a:pos x="T10" y="T11"/>
              </a:cxn>
              <a:cxn ang="0">
                <a:pos x="T12" y="T13"/>
              </a:cxn>
            </a:cxnLst>
            <a:rect l="0" t="0" r="r" b="b"/>
            <a:pathLst>
              <a:path w="67" h="41">
                <a:moveTo>
                  <a:pt x="16" y="39"/>
                </a:moveTo>
                <a:cubicBezTo>
                  <a:pt x="10" y="41"/>
                  <a:pt x="4" y="39"/>
                  <a:pt x="2" y="33"/>
                </a:cubicBezTo>
                <a:cubicBezTo>
                  <a:pt x="0" y="28"/>
                  <a:pt x="2" y="21"/>
                  <a:pt x="8" y="19"/>
                </a:cubicBezTo>
                <a:cubicBezTo>
                  <a:pt x="50" y="2"/>
                  <a:pt x="50" y="2"/>
                  <a:pt x="50" y="2"/>
                </a:cubicBezTo>
                <a:cubicBezTo>
                  <a:pt x="56" y="0"/>
                  <a:pt x="62" y="3"/>
                  <a:pt x="64" y="8"/>
                </a:cubicBezTo>
                <a:cubicBezTo>
                  <a:pt x="67" y="14"/>
                  <a:pt x="64" y="20"/>
                  <a:pt x="58" y="22"/>
                </a:cubicBezTo>
                <a:lnTo>
                  <a:pt x="16" y="3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5" name="Freeform 85"/>
          <p:cNvSpPr>
            <a:spLocks noEditPoints="1"/>
          </p:cNvSpPr>
          <p:nvPr/>
        </p:nvSpPr>
        <p:spPr bwMode="auto">
          <a:xfrm>
            <a:off x="5908965" y="2093976"/>
            <a:ext cx="334479" cy="119032"/>
          </a:xfrm>
          <a:custGeom>
            <a:avLst/>
            <a:gdLst>
              <a:gd name="T0" fmla="*/ 142 w 205"/>
              <a:gd name="T1" fmla="*/ 5 h 73"/>
              <a:gd name="T2" fmla="*/ 157 w 205"/>
              <a:gd name="T3" fmla="*/ 2 h 73"/>
              <a:gd name="T4" fmla="*/ 164 w 205"/>
              <a:gd name="T5" fmla="*/ 5 h 73"/>
              <a:gd name="T6" fmla="*/ 179 w 205"/>
              <a:gd name="T7" fmla="*/ 2 h 73"/>
              <a:gd name="T8" fmla="*/ 202 w 205"/>
              <a:gd name="T9" fmla="*/ 18 h 73"/>
              <a:gd name="T10" fmla="*/ 187 w 205"/>
              <a:gd name="T11" fmla="*/ 42 h 73"/>
              <a:gd name="T12" fmla="*/ 177 w 205"/>
              <a:gd name="T13" fmla="*/ 43 h 73"/>
              <a:gd name="T14" fmla="*/ 166 w 205"/>
              <a:gd name="T15" fmla="*/ 18 h 73"/>
              <a:gd name="T16" fmla="*/ 172 w 205"/>
              <a:gd name="T17" fmla="*/ 45 h 73"/>
              <a:gd name="T18" fmla="*/ 167 w 205"/>
              <a:gd name="T19" fmla="*/ 50 h 73"/>
              <a:gd name="T20" fmla="*/ 142 w 205"/>
              <a:gd name="T21" fmla="*/ 55 h 73"/>
              <a:gd name="T22" fmla="*/ 142 w 205"/>
              <a:gd name="T23" fmla="*/ 20 h 73"/>
              <a:gd name="T24" fmla="*/ 158 w 205"/>
              <a:gd name="T25" fmla="*/ 17 h 73"/>
              <a:gd name="T26" fmla="*/ 163 w 205"/>
              <a:gd name="T27" fmla="*/ 19 h 73"/>
              <a:gd name="T28" fmla="*/ 161 w 205"/>
              <a:gd name="T29" fmla="*/ 9 h 73"/>
              <a:gd name="T30" fmla="*/ 155 w 205"/>
              <a:gd name="T31" fmla="*/ 5 h 73"/>
              <a:gd name="T32" fmla="*/ 142 w 205"/>
              <a:gd name="T33" fmla="*/ 8 h 73"/>
              <a:gd name="T34" fmla="*/ 142 w 205"/>
              <a:gd name="T35" fmla="*/ 5 h 73"/>
              <a:gd name="T36" fmla="*/ 28 w 205"/>
              <a:gd name="T37" fmla="*/ 30 h 73"/>
              <a:gd name="T38" fmla="*/ 116 w 205"/>
              <a:gd name="T39" fmla="*/ 13 h 73"/>
              <a:gd name="T40" fmla="*/ 121 w 205"/>
              <a:gd name="T41" fmla="*/ 9 h 73"/>
              <a:gd name="T42" fmla="*/ 142 w 205"/>
              <a:gd name="T43" fmla="*/ 5 h 73"/>
              <a:gd name="T44" fmla="*/ 142 w 205"/>
              <a:gd name="T45" fmla="*/ 8 h 73"/>
              <a:gd name="T46" fmla="*/ 124 w 205"/>
              <a:gd name="T47" fmla="*/ 11 h 73"/>
              <a:gd name="T48" fmla="*/ 120 w 205"/>
              <a:gd name="T49" fmla="*/ 17 h 73"/>
              <a:gd name="T50" fmla="*/ 122 w 205"/>
              <a:gd name="T51" fmla="*/ 28 h 73"/>
              <a:gd name="T52" fmla="*/ 122 w 205"/>
              <a:gd name="T53" fmla="*/ 28 h 73"/>
              <a:gd name="T54" fmla="*/ 126 w 205"/>
              <a:gd name="T55" fmla="*/ 24 h 73"/>
              <a:gd name="T56" fmla="*/ 142 w 205"/>
              <a:gd name="T57" fmla="*/ 20 h 73"/>
              <a:gd name="T58" fmla="*/ 142 w 205"/>
              <a:gd name="T59" fmla="*/ 55 h 73"/>
              <a:gd name="T60" fmla="*/ 130 w 205"/>
              <a:gd name="T61" fmla="*/ 57 h 73"/>
              <a:gd name="T62" fmla="*/ 125 w 205"/>
              <a:gd name="T63" fmla="*/ 56 h 73"/>
              <a:gd name="T64" fmla="*/ 35 w 205"/>
              <a:gd name="T65" fmla="*/ 73 h 73"/>
              <a:gd name="T66" fmla="*/ 28 w 205"/>
              <a:gd name="T67" fmla="*/ 70 h 73"/>
              <a:gd name="T68" fmla="*/ 28 w 205"/>
              <a:gd name="T69" fmla="*/ 67 h 73"/>
              <a:gd name="T70" fmla="*/ 35 w 205"/>
              <a:gd name="T71" fmla="*/ 70 h 73"/>
              <a:gd name="T72" fmla="*/ 35 w 205"/>
              <a:gd name="T73" fmla="*/ 70 h 73"/>
              <a:gd name="T74" fmla="*/ 37 w 205"/>
              <a:gd name="T75" fmla="*/ 70 h 73"/>
              <a:gd name="T76" fmla="*/ 42 w 205"/>
              <a:gd name="T77" fmla="*/ 62 h 73"/>
              <a:gd name="T78" fmla="*/ 36 w 205"/>
              <a:gd name="T79" fmla="*/ 57 h 73"/>
              <a:gd name="T80" fmla="*/ 40 w 205"/>
              <a:gd name="T81" fmla="*/ 50 h 73"/>
              <a:gd name="T82" fmla="*/ 34 w 205"/>
              <a:gd name="T83" fmla="*/ 45 h 73"/>
              <a:gd name="T84" fmla="*/ 37 w 205"/>
              <a:gd name="T85" fmla="*/ 38 h 73"/>
              <a:gd name="T86" fmla="*/ 30 w 205"/>
              <a:gd name="T87" fmla="*/ 33 h 73"/>
              <a:gd name="T88" fmla="*/ 28 w 205"/>
              <a:gd name="T89" fmla="*/ 33 h 73"/>
              <a:gd name="T90" fmla="*/ 28 w 205"/>
              <a:gd name="T91" fmla="*/ 34 h 73"/>
              <a:gd name="T92" fmla="*/ 28 w 205"/>
              <a:gd name="T93" fmla="*/ 30 h 73"/>
              <a:gd name="T94" fmla="*/ 26 w 205"/>
              <a:gd name="T95" fmla="*/ 31 h 73"/>
              <a:gd name="T96" fmla="*/ 28 w 205"/>
              <a:gd name="T97" fmla="*/ 30 h 73"/>
              <a:gd name="T98" fmla="*/ 28 w 205"/>
              <a:gd name="T99" fmla="*/ 34 h 73"/>
              <a:gd name="T100" fmla="*/ 13 w 205"/>
              <a:gd name="T101" fmla="*/ 49 h 73"/>
              <a:gd name="T102" fmla="*/ 15 w 205"/>
              <a:gd name="T103" fmla="*/ 62 h 73"/>
              <a:gd name="T104" fmla="*/ 28 w 205"/>
              <a:gd name="T105" fmla="*/ 67 h 73"/>
              <a:gd name="T106" fmla="*/ 28 w 205"/>
              <a:gd name="T107" fmla="*/ 70 h 73"/>
              <a:gd name="T108" fmla="*/ 0 w 205"/>
              <a:gd name="T109" fmla="*/ 58 h 73"/>
              <a:gd name="T110" fmla="*/ 26 w 205"/>
              <a:gd name="T111" fmla="*/ 3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5" h="73">
                <a:moveTo>
                  <a:pt x="142" y="5"/>
                </a:moveTo>
                <a:cubicBezTo>
                  <a:pt x="157" y="2"/>
                  <a:pt x="157" y="2"/>
                  <a:pt x="157" y="2"/>
                </a:cubicBezTo>
                <a:cubicBezTo>
                  <a:pt x="160" y="1"/>
                  <a:pt x="163" y="3"/>
                  <a:pt x="164" y="5"/>
                </a:cubicBezTo>
                <a:cubicBezTo>
                  <a:pt x="179" y="2"/>
                  <a:pt x="179" y="2"/>
                  <a:pt x="179" y="2"/>
                </a:cubicBezTo>
                <a:cubicBezTo>
                  <a:pt x="190" y="0"/>
                  <a:pt x="200" y="7"/>
                  <a:pt x="202" y="18"/>
                </a:cubicBezTo>
                <a:cubicBezTo>
                  <a:pt x="205" y="29"/>
                  <a:pt x="197" y="39"/>
                  <a:pt x="187" y="42"/>
                </a:cubicBezTo>
                <a:cubicBezTo>
                  <a:pt x="177" y="43"/>
                  <a:pt x="177" y="43"/>
                  <a:pt x="177" y="43"/>
                </a:cubicBezTo>
                <a:cubicBezTo>
                  <a:pt x="166" y="18"/>
                  <a:pt x="166" y="18"/>
                  <a:pt x="166" y="18"/>
                </a:cubicBezTo>
                <a:cubicBezTo>
                  <a:pt x="172" y="45"/>
                  <a:pt x="172" y="45"/>
                  <a:pt x="172" y="45"/>
                </a:cubicBezTo>
                <a:cubicBezTo>
                  <a:pt x="172" y="47"/>
                  <a:pt x="170" y="50"/>
                  <a:pt x="167" y="50"/>
                </a:cubicBezTo>
                <a:cubicBezTo>
                  <a:pt x="142" y="55"/>
                  <a:pt x="142" y="55"/>
                  <a:pt x="142" y="55"/>
                </a:cubicBezTo>
                <a:cubicBezTo>
                  <a:pt x="142" y="20"/>
                  <a:pt x="142" y="20"/>
                  <a:pt x="142" y="20"/>
                </a:cubicBezTo>
                <a:cubicBezTo>
                  <a:pt x="158" y="17"/>
                  <a:pt x="158" y="17"/>
                  <a:pt x="158" y="17"/>
                </a:cubicBezTo>
                <a:cubicBezTo>
                  <a:pt x="160" y="17"/>
                  <a:pt x="162" y="18"/>
                  <a:pt x="163" y="19"/>
                </a:cubicBezTo>
                <a:cubicBezTo>
                  <a:pt x="161" y="9"/>
                  <a:pt x="161" y="9"/>
                  <a:pt x="161" y="9"/>
                </a:cubicBezTo>
                <a:cubicBezTo>
                  <a:pt x="161" y="6"/>
                  <a:pt x="158" y="5"/>
                  <a:pt x="155" y="5"/>
                </a:cubicBezTo>
                <a:cubicBezTo>
                  <a:pt x="142" y="8"/>
                  <a:pt x="142" y="8"/>
                  <a:pt x="142" y="8"/>
                </a:cubicBezTo>
                <a:lnTo>
                  <a:pt x="142" y="5"/>
                </a:lnTo>
                <a:close/>
                <a:moveTo>
                  <a:pt x="28" y="30"/>
                </a:moveTo>
                <a:cubicBezTo>
                  <a:pt x="116" y="13"/>
                  <a:pt x="116" y="13"/>
                  <a:pt x="116" y="13"/>
                </a:cubicBezTo>
                <a:cubicBezTo>
                  <a:pt x="117" y="11"/>
                  <a:pt x="119" y="9"/>
                  <a:pt x="121" y="9"/>
                </a:cubicBezTo>
                <a:cubicBezTo>
                  <a:pt x="142" y="5"/>
                  <a:pt x="142" y="5"/>
                  <a:pt x="142" y="5"/>
                </a:cubicBezTo>
                <a:cubicBezTo>
                  <a:pt x="142" y="8"/>
                  <a:pt x="142" y="8"/>
                  <a:pt x="142" y="8"/>
                </a:cubicBezTo>
                <a:cubicBezTo>
                  <a:pt x="124" y="11"/>
                  <a:pt x="124" y="11"/>
                  <a:pt x="124" y="11"/>
                </a:cubicBezTo>
                <a:cubicBezTo>
                  <a:pt x="121" y="12"/>
                  <a:pt x="119" y="15"/>
                  <a:pt x="120" y="17"/>
                </a:cubicBezTo>
                <a:cubicBezTo>
                  <a:pt x="122" y="28"/>
                  <a:pt x="122" y="28"/>
                  <a:pt x="122" y="28"/>
                </a:cubicBezTo>
                <a:cubicBezTo>
                  <a:pt x="122" y="28"/>
                  <a:pt x="122" y="28"/>
                  <a:pt x="122" y="28"/>
                </a:cubicBezTo>
                <a:cubicBezTo>
                  <a:pt x="122" y="26"/>
                  <a:pt x="124" y="24"/>
                  <a:pt x="126" y="24"/>
                </a:cubicBezTo>
                <a:cubicBezTo>
                  <a:pt x="142" y="20"/>
                  <a:pt x="142" y="20"/>
                  <a:pt x="142" y="20"/>
                </a:cubicBezTo>
                <a:cubicBezTo>
                  <a:pt x="142" y="55"/>
                  <a:pt x="142" y="55"/>
                  <a:pt x="142" y="55"/>
                </a:cubicBezTo>
                <a:cubicBezTo>
                  <a:pt x="130" y="57"/>
                  <a:pt x="130" y="57"/>
                  <a:pt x="130" y="57"/>
                </a:cubicBezTo>
                <a:cubicBezTo>
                  <a:pt x="128" y="58"/>
                  <a:pt x="126" y="57"/>
                  <a:pt x="125" y="56"/>
                </a:cubicBezTo>
                <a:cubicBezTo>
                  <a:pt x="35" y="73"/>
                  <a:pt x="35" y="73"/>
                  <a:pt x="35" y="73"/>
                </a:cubicBezTo>
                <a:cubicBezTo>
                  <a:pt x="28" y="70"/>
                  <a:pt x="28" y="70"/>
                  <a:pt x="28" y="70"/>
                </a:cubicBezTo>
                <a:cubicBezTo>
                  <a:pt x="28" y="67"/>
                  <a:pt x="28" y="67"/>
                  <a:pt x="28" y="67"/>
                </a:cubicBezTo>
                <a:cubicBezTo>
                  <a:pt x="35" y="70"/>
                  <a:pt x="35" y="70"/>
                  <a:pt x="35" y="70"/>
                </a:cubicBezTo>
                <a:cubicBezTo>
                  <a:pt x="35" y="70"/>
                  <a:pt x="35" y="70"/>
                  <a:pt x="35" y="70"/>
                </a:cubicBezTo>
                <a:cubicBezTo>
                  <a:pt x="37" y="70"/>
                  <a:pt x="37" y="70"/>
                  <a:pt x="37" y="70"/>
                </a:cubicBezTo>
                <a:cubicBezTo>
                  <a:pt x="41" y="69"/>
                  <a:pt x="43" y="66"/>
                  <a:pt x="42" y="62"/>
                </a:cubicBezTo>
                <a:cubicBezTo>
                  <a:pt x="42" y="59"/>
                  <a:pt x="39" y="57"/>
                  <a:pt x="36" y="57"/>
                </a:cubicBezTo>
                <a:cubicBezTo>
                  <a:pt x="39" y="56"/>
                  <a:pt x="40" y="53"/>
                  <a:pt x="40" y="50"/>
                </a:cubicBezTo>
                <a:cubicBezTo>
                  <a:pt x="39" y="47"/>
                  <a:pt x="37" y="45"/>
                  <a:pt x="34" y="45"/>
                </a:cubicBezTo>
                <a:cubicBezTo>
                  <a:pt x="36" y="44"/>
                  <a:pt x="38" y="41"/>
                  <a:pt x="37" y="38"/>
                </a:cubicBezTo>
                <a:cubicBezTo>
                  <a:pt x="37" y="34"/>
                  <a:pt x="33" y="32"/>
                  <a:pt x="30" y="33"/>
                </a:cubicBezTo>
                <a:cubicBezTo>
                  <a:pt x="28" y="33"/>
                  <a:pt x="28" y="33"/>
                  <a:pt x="28" y="33"/>
                </a:cubicBezTo>
                <a:cubicBezTo>
                  <a:pt x="28" y="34"/>
                  <a:pt x="28" y="34"/>
                  <a:pt x="28" y="34"/>
                </a:cubicBezTo>
                <a:lnTo>
                  <a:pt x="28" y="30"/>
                </a:lnTo>
                <a:close/>
                <a:moveTo>
                  <a:pt x="26" y="31"/>
                </a:moveTo>
                <a:cubicBezTo>
                  <a:pt x="28" y="30"/>
                  <a:pt x="28" y="30"/>
                  <a:pt x="28" y="30"/>
                </a:cubicBezTo>
                <a:cubicBezTo>
                  <a:pt x="28" y="34"/>
                  <a:pt x="28" y="34"/>
                  <a:pt x="28" y="34"/>
                </a:cubicBezTo>
                <a:cubicBezTo>
                  <a:pt x="13" y="49"/>
                  <a:pt x="13" y="49"/>
                  <a:pt x="13" y="49"/>
                </a:cubicBezTo>
                <a:cubicBezTo>
                  <a:pt x="15" y="62"/>
                  <a:pt x="15" y="62"/>
                  <a:pt x="15" y="62"/>
                </a:cubicBezTo>
                <a:cubicBezTo>
                  <a:pt x="28" y="67"/>
                  <a:pt x="28" y="67"/>
                  <a:pt x="28" y="67"/>
                </a:cubicBezTo>
                <a:cubicBezTo>
                  <a:pt x="28" y="70"/>
                  <a:pt x="28" y="70"/>
                  <a:pt x="28" y="70"/>
                </a:cubicBezTo>
                <a:cubicBezTo>
                  <a:pt x="0" y="58"/>
                  <a:pt x="0" y="58"/>
                  <a:pt x="0" y="58"/>
                </a:cubicBezTo>
                <a:lnTo>
                  <a:pt x="26" y="3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6" name="Freeform 86"/>
          <p:cNvSpPr/>
          <p:nvPr/>
        </p:nvSpPr>
        <p:spPr bwMode="auto">
          <a:xfrm>
            <a:off x="7294492" y="2401078"/>
            <a:ext cx="184499" cy="236873"/>
          </a:xfrm>
          <a:custGeom>
            <a:avLst/>
            <a:gdLst>
              <a:gd name="T0" fmla="*/ 113 w 113"/>
              <a:gd name="T1" fmla="*/ 25 h 145"/>
              <a:gd name="T2" fmla="*/ 108 w 113"/>
              <a:gd name="T3" fmla="*/ 22 h 145"/>
              <a:gd name="T4" fmla="*/ 42 w 113"/>
              <a:gd name="T5" fmla="*/ 128 h 145"/>
              <a:gd name="T6" fmla="*/ 19 w 113"/>
              <a:gd name="T7" fmla="*/ 132 h 145"/>
              <a:gd name="T8" fmla="*/ 12 w 113"/>
              <a:gd name="T9" fmla="*/ 109 h 145"/>
              <a:gd name="T10" fmla="*/ 78 w 113"/>
              <a:gd name="T11" fmla="*/ 3 h 145"/>
              <a:gd name="T12" fmla="*/ 73 w 113"/>
              <a:gd name="T13" fmla="*/ 0 h 145"/>
              <a:gd name="T14" fmla="*/ 6 w 113"/>
              <a:gd name="T15" fmla="*/ 107 h 145"/>
              <a:gd name="T16" fmla="*/ 15 w 113"/>
              <a:gd name="T17" fmla="*/ 138 h 145"/>
              <a:gd name="T18" fmla="*/ 47 w 113"/>
              <a:gd name="T19" fmla="*/ 132 h 145"/>
              <a:gd name="T20" fmla="*/ 113 w 113"/>
              <a:gd name="T21" fmla="*/ 2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145">
                <a:moveTo>
                  <a:pt x="113" y="25"/>
                </a:moveTo>
                <a:cubicBezTo>
                  <a:pt x="108" y="22"/>
                  <a:pt x="108" y="22"/>
                  <a:pt x="108" y="22"/>
                </a:cubicBezTo>
                <a:cubicBezTo>
                  <a:pt x="42" y="128"/>
                  <a:pt x="42" y="128"/>
                  <a:pt x="42" y="128"/>
                </a:cubicBezTo>
                <a:cubicBezTo>
                  <a:pt x="38" y="135"/>
                  <a:pt x="27" y="137"/>
                  <a:pt x="19" y="132"/>
                </a:cubicBezTo>
                <a:cubicBezTo>
                  <a:pt x="11" y="127"/>
                  <a:pt x="8" y="117"/>
                  <a:pt x="12" y="109"/>
                </a:cubicBezTo>
                <a:cubicBezTo>
                  <a:pt x="78" y="3"/>
                  <a:pt x="78" y="3"/>
                  <a:pt x="78" y="3"/>
                </a:cubicBezTo>
                <a:cubicBezTo>
                  <a:pt x="73" y="0"/>
                  <a:pt x="73" y="0"/>
                  <a:pt x="73" y="0"/>
                </a:cubicBezTo>
                <a:cubicBezTo>
                  <a:pt x="6" y="107"/>
                  <a:pt x="6" y="107"/>
                  <a:pt x="6" y="107"/>
                </a:cubicBezTo>
                <a:cubicBezTo>
                  <a:pt x="0" y="117"/>
                  <a:pt x="4" y="131"/>
                  <a:pt x="15" y="138"/>
                </a:cubicBezTo>
                <a:cubicBezTo>
                  <a:pt x="26" y="145"/>
                  <a:pt x="40" y="142"/>
                  <a:pt x="47" y="132"/>
                </a:cubicBezTo>
                <a:lnTo>
                  <a:pt x="113" y="2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7" name="Freeform 87"/>
          <p:cNvSpPr/>
          <p:nvPr/>
        </p:nvSpPr>
        <p:spPr bwMode="auto">
          <a:xfrm>
            <a:off x="7399240" y="2392746"/>
            <a:ext cx="89274" cy="61896"/>
          </a:xfrm>
          <a:custGeom>
            <a:avLst/>
            <a:gdLst>
              <a:gd name="T0" fmla="*/ 54 w 55"/>
              <a:gd name="T1" fmla="*/ 35 h 38"/>
              <a:gd name="T2" fmla="*/ 48 w 55"/>
              <a:gd name="T3" fmla="*/ 37 h 38"/>
              <a:gd name="T4" fmla="*/ 3 w 55"/>
              <a:gd name="T5" fmla="*/ 9 h 38"/>
              <a:gd name="T6" fmla="*/ 2 w 55"/>
              <a:gd name="T7" fmla="*/ 3 h 38"/>
              <a:gd name="T8" fmla="*/ 8 w 55"/>
              <a:gd name="T9" fmla="*/ 1 h 38"/>
              <a:gd name="T10" fmla="*/ 53 w 55"/>
              <a:gd name="T11" fmla="*/ 29 h 38"/>
              <a:gd name="T12" fmla="*/ 54 w 55"/>
              <a:gd name="T13" fmla="*/ 35 h 38"/>
            </a:gdLst>
            <a:ahLst/>
            <a:cxnLst>
              <a:cxn ang="0">
                <a:pos x="T0" y="T1"/>
              </a:cxn>
              <a:cxn ang="0">
                <a:pos x="T2" y="T3"/>
              </a:cxn>
              <a:cxn ang="0">
                <a:pos x="T4" y="T5"/>
              </a:cxn>
              <a:cxn ang="0">
                <a:pos x="T6" y="T7"/>
              </a:cxn>
              <a:cxn ang="0">
                <a:pos x="T8" y="T9"/>
              </a:cxn>
              <a:cxn ang="0">
                <a:pos x="T10" y="T11"/>
              </a:cxn>
              <a:cxn ang="0">
                <a:pos x="T12" y="T13"/>
              </a:cxn>
            </a:cxnLst>
            <a:rect l="0" t="0" r="r" b="b"/>
            <a:pathLst>
              <a:path w="55" h="38">
                <a:moveTo>
                  <a:pt x="54" y="35"/>
                </a:moveTo>
                <a:cubicBezTo>
                  <a:pt x="53" y="37"/>
                  <a:pt x="50" y="38"/>
                  <a:pt x="48" y="37"/>
                </a:cubicBezTo>
                <a:cubicBezTo>
                  <a:pt x="3" y="9"/>
                  <a:pt x="3" y="9"/>
                  <a:pt x="3" y="9"/>
                </a:cubicBezTo>
                <a:cubicBezTo>
                  <a:pt x="1" y="7"/>
                  <a:pt x="0" y="5"/>
                  <a:pt x="2" y="3"/>
                </a:cubicBezTo>
                <a:cubicBezTo>
                  <a:pt x="3" y="1"/>
                  <a:pt x="6" y="0"/>
                  <a:pt x="8" y="1"/>
                </a:cubicBezTo>
                <a:cubicBezTo>
                  <a:pt x="53" y="29"/>
                  <a:pt x="53" y="29"/>
                  <a:pt x="53" y="29"/>
                </a:cubicBezTo>
                <a:cubicBezTo>
                  <a:pt x="55" y="31"/>
                  <a:pt x="55" y="33"/>
                  <a:pt x="54" y="3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8" name="Freeform 88"/>
          <p:cNvSpPr/>
          <p:nvPr/>
        </p:nvSpPr>
        <p:spPr bwMode="auto">
          <a:xfrm>
            <a:off x="7330201" y="2441549"/>
            <a:ext cx="122603" cy="170215"/>
          </a:xfrm>
          <a:custGeom>
            <a:avLst/>
            <a:gdLst>
              <a:gd name="T0" fmla="*/ 75 w 75"/>
              <a:gd name="T1" fmla="*/ 4 h 104"/>
              <a:gd name="T2" fmla="*/ 69 w 75"/>
              <a:gd name="T3" fmla="*/ 0 h 104"/>
              <a:gd name="T4" fmla="*/ 10 w 75"/>
              <a:gd name="T5" fmla="*/ 95 h 104"/>
              <a:gd name="T6" fmla="*/ 0 w 75"/>
              <a:gd name="T7" fmla="*/ 100 h 104"/>
              <a:gd name="T8" fmla="*/ 1 w 75"/>
              <a:gd name="T9" fmla="*/ 101 h 104"/>
              <a:gd name="T10" fmla="*/ 17 w 75"/>
              <a:gd name="T11" fmla="*/ 98 h 104"/>
              <a:gd name="T12" fmla="*/ 75 w 75"/>
              <a:gd name="T13" fmla="*/ 4 h 104"/>
            </a:gdLst>
            <a:ahLst/>
            <a:cxnLst>
              <a:cxn ang="0">
                <a:pos x="T0" y="T1"/>
              </a:cxn>
              <a:cxn ang="0">
                <a:pos x="T2" y="T3"/>
              </a:cxn>
              <a:cxn ang="0">
                <a:pos x="T4" y="T5"/>
              </a:cxn>
              <a:cxn ang="0">
                <a:pos x="T6" y="T7"/>
              </a:cxn>
              <a:cxn ang="0">
                <a:pos x="T8" y="T9"/>
              </a:cxn>
              <a:cxn ang="0">
                <a:pos x="T10" y="T11"/>
              </a:cxn>
              <a:cxn ang="0">
                <a:pos x="T12" y="T13"/>
              </a:cxn>
            </a:cxnLst>
            <a:rect l="0" t="0" r="r" b="b"/>
            <a:pathLst>
              <a:path w="75" h="104">
                <a:moveTo>
                  <a:pt x="75" y="4"/>
                </a:moveTo>
                <a:cubicBezTo>
                  <a:pt x="69" y="0"/>
                  <a:pt x="69" y="0"/>
                  <a:pt x="69" y="0"/>
                </a:cubicBezTo>
                <a:cubicBezTo>
                  <a:pt x="10" y="95"/>
                  <a:pt x="10" y="95"/>
                  <a:pt x="10" y="95"/>
                </a:cubicBezTo>
                <a:cubicBezTo>
                  <a:pt x="8" y="98"/>
                  <a:pt x="4" y="100"/>
                  <a:pt x="0" y="100"/>
                </a:cubicBezTo>
                <a:cubicBezTo>
                  <a:pt x="0" y="100"/>
                  <a:pt x="1" y="100"/>
                  <a:pt x="1" y="101"/>
                </a:cubicBezTo>
                <a:cubicBezTo>
                  <a:pt x="7" y="104"/>
                  <a:pt x="14" y="103"/>
                  <a:pt x="17" y="98"/>
                </a:cubicBezTo>
                <a:lnTo>
                  <a:pt x="75" y="4"/>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9" name="Freeform 89"/>
          <p:cNvSpPr>
            <a:spLocks noEditPoints="1"/>
          </p:cNvSpPr>
          <p:nvPr/>
        </p:nvSpPr>
        <p:spPr bwMode="auto">
          <a:xfrm>
            <a:off x="7044525" y="1472633"/>
            <a:ext cx="166644" cy="121412"/>
          </a:xfrm>
          <a:custGeom>
            <a:avLst/>
            <a:gdLst>
              <a:gd name="T0" fmla="*/ 84 w 102"/>
              <a:gd name="T1" fmla="*/ 71 h 74"/>
              <a:gd name="T2" fmla="*/ 79 w 102"/>
              <a:gd name="T3" fmla="*/ 69 h 74"/>
              <a:gd name="T4" fmla="*/ 79 w 102"/>
              <a:gd name="T5" fmla="*/ 69 h 74"/>
              <a:gd name="T6" fmla="*/ 79 w 102"/>
              <a:gd name="T7" fmla="*/ 52 h 74"/>
              <a:gd name="T8" fmla="*/ 86 w 102"/>
              <a:gd name="T9" fmla="*/ 49 h 74"/>
              <a:gd name="T10" fmla="*/ 90 w 102"/>
              <a:gd name="T11" fmla="*/ 38 h 74"/>
              <a:gd name="T12" fmla="*/ 79 w 102"/>
              <a:gd name="T13" fmla="*/ 31 h 74"/>
              <a:gd name="T14" fmla="*/ 85 w 102"/>
              <a:gd name="T15" fmla="*/ 20 h 74"/>
              <a:gd name="T16" fmla="*/ 79 w 102"/>
              <a:gd name="T17" fmla="*/ 16 h 74"/>
              <a:gd name="T18" fmla="*/ 72 w 102"/>
              <a:gd name="T19" fmla="*/ 3 h 74"/>
              <a:gd name="T20" fmla="*/ 79 w 102"/>
              <a:gd name="T21" fmla="*/ 16 h 74"/>
              <a:gd name="T22" fmla="*/ 72 w 102"/>
              <a:gd name="T23" fmla="*/ 21 h 74"/>
              <a:gd name="T24" fmla="*/ 72 w 102"/>
              <a:gd name="T25" fmla="*/ 9 h 74"/>
              <a:gd name="T26" fmla="*/ 79 w 102"/>
              <a:gd name="T27" fmla="*/ 73 h 74"/>
              <a:gd name="T28" fmla="*/ 72 w 102"/>
              <a:gd name="T29" fmla="*/ 69 h 74"/>
              <a:gd name="T30" fmla="*/ 79 w 102"/>
              <a:gd name="T31" fmla="*/ 73 h 74"/>
              <a:gd name="T32" fmla="*/ 79 w 102"/>
              <a:gd name="T33" fmla="*/ 34 h 74"/>
              <a:gd name="T34" fmla="*/ 75 w 102"/>
              <a:gd name="T35" fmla="*/ 45 h 74"/>
              <a:gd name="T36" fmla="*/ 79 w 102"/>
              <a:gd name="T37" fmla="*/ 52 h 74"/>
              <a:gd name="T38" fmla="*/ 72 w 102"/>
              <a:gd name="T39" fmla="*/ 25 h 74"/>
              <a:gd name="T40" fmla="*/ 79 w 102"/>
              <a:gd name="T41" fmla="*/ 31 h 74"/>
              <a:gd name="T42" fmla="*/ 72 w 102"/>
              <a:gd name="T43" fmla="*/ 3 h 74"/>
              <a:gd name="T44" fmla="*/ 71 w 102"/>
              <a:gd name="T45" fmla="*/ 8 h 74"/>
              <a:gd name="T46" fmla="*/ 66 w 102"/>
              <a:gd name="T47" fmla="*/ 2 h 74"/>
              <a:gd name="T48" fmla="*/ 66 w 102"/>
              <a:gd name="T49" fmla="*/ 73 h 74"/>
              <a:gd name="T50" fmla="*/ 67 w 102"/>
              <a:gd name="T51" fmla="*/ 65 h 74"/>
              <a:gd name="T52" fmla="*/ 72 w 102"/>
              <a:gd name="T53" fmla="*/ 74 h 74"/>
              <a:gd name="T54" fmla="*/ 72 w 102"/>
              <a:gd name="T55" fmla="*/ 21 h 74"/>
              <a:gd name="T56" fmla="*/ 72 w 102"/>
              <a:gd name="T57" fmla="*/ 52 h 74"/>
              <a:gd name="T58" fmla="*/ 66 w 102"/>
              <a:gd name="T59" fmla="*/ 57 h 74"/>
              <a:gd name="T60" fmla="*/ 69 w 102"/>
              <a:gd name="T61" fmla="*/ 16 h 74"/>
              <a:gd name="T62" fmla="*/ 22 w 102"/>
              <a:gd name="T63" fmla="*/ 10 h 74"/>
              <a:gd name="T64" fmla="*/ 66 w 102"/>
              <a:gd name="T65" fmla="*/ 5 h 74"/>
              <a:gd name="T66" fmla="*/ 64 w 102"/>
              <a:gd name="T67" fmla="*/ 6 h 74"/>
              <a:gd name="T68" fmla="*/ 66 w 102"/>
              <a:gd name="T69" fmla="*/ 16 h 74"/>
              <a:gd name="T70" fmla="*/ 66 w 102"/>
              <a:gd name="T71" fmla="*/ 64 h 74"/>
              <a:gd name="T72" fmla="*/ 37 w 102"/>
              <a:gd name="T73" fmla="*/ 57 h 74"/>
              <a:gd name="T74" fmla="*/ 22 w 102"/>
              <a:gd name="T75" fmla="*/ 49 h 74"/>
              <a:gd name="T76" fmla="*/ 27 w 102"/>
              <a:gd name="T77" fmla="*/ 48 h 74"/>
              <a:gd name="T78" fmla="*/ 22 w 102"/>
              <a:gd name="T79" fmla="*/ 27 h 74"/>
              <a:gd name="T80" fmla="*/ 2 w 102"/>
              <a:gd name="T81" fmla="*/ 41 h 74"/>
              <a:gd name="T82" fmla="*/ 22 w 102"/>
              <a:gd name="T83" fmla="*/ 10 h 74"/>
              <a:gd name="T84" fmla="*/ 17 w 102"/>
              <a:gd name="T85" fmla="*/ 28 h 74"/>
              <a:gd name="T86" fmla="*/ 22 w 102"/>
              <a:gd name="T87" fmla="*/ 49 h 74"/>
              <a:gd name="T88" fmla="*/ 2 w 102"/>
              <a:gd name="T89" fmla="*/ 4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2" h="74">
                <a:moveTo>
                  <a:pt x="79" y="7"/>
                </a:moveTo>
                <a:cubicBezTo>
                  <a:pt x="102" y="22"/>
                  <a:pt x="98" y="62"/>
                  <a:pt x="84" y="71"/>
                </a:cubicBezTo>
                <a:cubicBezTo>
                  <a:pt x="82" y="72"/>
                  <a:pt x="80" y="73"/>
                  <a:pt x="79" y="73"/>
                </a:cubicBezTo>
                <a:cubicBezTo>
                  <a:pt x="79" y="69"/>
                  <a:pt x="79" y="69"/>
                  <a:pt x="79" y="69"/>
                </a:cubicBezTo>
                <a:cubicBezTo>
                  <a:pt x="79" y="69"/>
                  <a:pt x="79" y="69"/>
                  <a:pt x="79" y="69"/>
                </a:cubicBezTo>
                <a:cubicBezTo>
                  <a:pt x="79" y="69"/>
                  <a:pt x="79" y="69"/>
                  <a:pt x="79" y="69"/>
                </a:cubicBezTo>
                <a:cubicBezTo>
                  <a:pt x="83" y="67"/>
                  <a:pt x="85" y="61"/>
                  <a:pt x="83" y="57"/>
                </a:cubicBezTo>
                <a:cubicBezTo>
                  <a:pt x="82" y="55"/>
                  <a:pt x="80" y="53"/>
                  <a:pt x="79" y="52"/>
                </a:cubicBezTo>
                <a:cubicBezTo>
                  <a:pt x="79" y="49"/>
                  <a:pt x="79" y="49"/>
                  <a:pt x="79" y="49"/>
                </a:cubicBezTo>
                <a:cubicBezTo>
                  <a:pt x="81" y="50"/>
                  <a:pt x="84" y="50"/>
                  <a:pt x="86" y="49"/>
                </a:cubicBezTo>
                <a:cubicBezTo>
                  <a:pt x="86" y="49"/>
                  <a:pt x="86" y="49"/>
                  <a:pt x="86" y="49"/>
                </a:cubicBezTo>
                <a:cubicBezTo>
                  <a:pt x="90" y="47"/>
                  <a:pt x="92" y="42"/>
                  <a:pt x="90" y="38"/>
                </a:cubicBezTo>
                <a:cubicBezTo>
                  <a:pt x="88" y="34"/>
                  <a:pt x="83" y="32"/>
                  <a:pt x="79" y="34"/>
                </a:cubicBezTo>
                <a:cubicBezTo>
                  <a:pt x="79" y="31"/>
                  <a:pt x="79" y="31"/>
                  <a:pt x="79" y="31"/>
                </a:cubicBezTo>
                <a:cubicBezTo>
                  <a:pt x="80" y="31"/>
                  <a:pt x="81" y="30"/>
                  <a:pt x="82" y="30"/>
                </a:cubicBezTo>
                <a:cubicBezTo>
                  <a:pt x="86" y="28"/>
                  <a:pt x="87" y="24"/>
                  <a:pt x="85" y="20"/>
                </a:cubicBezTo>
                <a:cubicBezTo>
                  <a:pt x="85" y="20"/>
                  <a:pt x="85" y="20"/>
                  <a:pt x="85" y="20"/>
                </a:cubicBezTo>
                <a:cubicBezTo>
                  <a:pt x="84" y="17"/>
                  <a:pt x="81" y="16"/>
                  <a:pt x="79" y="16"/>
                </a:cubicBezTo>
                <a:lnTo>
                  <a:pt x="79" y="7"/>
                </a:lnTo>
                <a:close/>
                <a:moveTo>
                  <a:pt x="72" y="3"/>
                </a:moveTo>
                <a:cubicBezTo>
                  <a:pt x="74" y="4"/>
                  <a:pt x="76" y="5"/>
                  <a:pt x="79" y="7"/>
                </a:cubicBezTo>
                <a:cubicBezTo>
                  <a:pt x="79" y="16"/>
                  <a:pt x="79" y="16"/>
                  <a:pt x="79" y="16"/>
                </a:cubicBezTo>
                <a:cubicBezTo>
                  <a:pt x="77" y="16"/>
                  <a:pt x="76" y="16"/>
                  <a:pt x="75" y="17"/>
                </a:cubicBezTo>
                <a:cubicBezTo>
                  <a:pt x="73" y="17"/>
                  <a:pt x="72" y="19"/>
                  <a:pt x="72" y="21"/>
                </a:cubicBezTo>
                <a:cubicBezTo>
                  <a:pt x="72" y="13"/>
                  <a:pt x="72" y="13"/>
                  <a:pt x="72" y="13"/>
                </a:cubicBezTo>
                <a:cubicBezTo>
                  <a:pt x="72" y="12"/>
                  <a:pt x="72" y="10"/>
                  <a:pt x="72" y="9"/>
                </a:cubicBezTo>
                <a:cubicBezTo>
                  <a:pt x="72" y="3"/>
                  <a:pt x="72" y="3"/>
                  <a:pt x="72" y="3"/>
                </a:cubicBezTo>
                <a:close/>
                <a:moveTo>
                  <a:pt x="79" y="73"/>
                </a:moveTo>
                <a:cubicBezTo>
                  <a:pt x="76" y="74"/>
                  <a:pt x="74" y="74"/>
                  <a:pt x="72" y="74"/>
                </a:cubicBezTo>
                <a:cubicBezTo>
                  <a:pt x="72" y="69"/>
                  <a:pt x="72" y="69"/>
                  <a:pt x="72" y="69"/>
                </a:cubicBezTo>
                <a:cubicBezTo>
                  <a:pt x="74" y="70"/>
                  <a:pt x="76" y="70"/>
                  <a:pt x="79" y="69"/>
                </a:cubicBezTo>
                <a:cubicBezTo>
                  <a:pt x="79" y="73"/>
                  <a:pt x="79" y="73"/>
                  <a:pt x="79" y="73"/>
                </a:cubicBezTo>
                <a:close/>
                <a:moveTo>
                  <a:pt x="79" y="31"/>
                </a:moveTo>
                <a:cubicBezTo>
                  <a:pt x="79" y="34"/>
                  <a:pt x="79" y="34"/>
                  <a:pt x="79" y="34"/>
                </a:cubicBezTo>
                <a:cubicBezTo>
                  <a:pt x="78" y="34"/>
                  <a:pt x="78" y="34"/>
                  <a:pt x="78" y="34"/>
                </a:cubicBezTo>
                <a:cubicBezTo>
                  <a:pt x="74" y="36"/>
                  <a:pt x="73" y="41"/>
                  <a:pt x="75" y="45"/>
                </a:cubicBezTo>
                <a:cubicBezTo>
                  <a:pt x="76" y="47"/>
                  <a:pt x="77" y="48"/>
                  <a:pt x="79" y="49"/>
                </a:cubicBezTo>
                <a:cubicBezTo>
                  <a:pt x="79" y="52"/>
                  <a:pt x="79" y="52"/>
                  <a:pt x="79" y="52"/>
                </a:cubicBezTo>
                <a:cubicBezTo>
                  <a:pt x="76" y="51"/>
                  <a:pt x="74" y="51"/>
                  <a:pt x="72" y="52"/>
                </a:cubicBezTo>
                <a:cubicBezTo>
                  <a:pt x="72" y="25"/>
                  <a:pt x="72" y="25"/>
                  <a:pt x="72" y="25"/>
                </a:cubicBezTo>
                <a:cubicBezTo>
                  <a:pt x="72" y="26"/>
                  <a:pt x="72" y="26"/>
                  <a:pt x="72" y="26"/>
                </a:cubicBezTo>
                <a:cubicBezTo>
                  <a:pt x="73" y="29"/>
                  <a:pt x="76" y="31"/>
                  <a:pt x="79" y="31"/>
                </a:cubicBezTo>
                <a:close/>
                <a:moveTo>
                  <a:pt x="66" y="2"/>
                </a:moveTo>
                <a:cubicBezTo>
                  <a:pt x="68" y="2"/>
                  <a:pt x="70" y="3"/>
                  <a:pt x="72" y="3"/>
                </a:cubicBezTo>
                <a:cubicBezTo>
                  <a:pt x="72" y="9"/>
                  <a:pt x="72" y="9"/>
                  <a:pt x="72" y="9"/>
                </a:cubicBezTo>
                <a:cubicBezTo>
                  <a:pt x="71" y="9"/>
                  <a:pt x="71" y="9"/>
                  <a:pt x="71" y="8"/>
                </a:cubicBezTo>
                <a:cubicBezTo>
                  <a:pt x="70" y="7"/>
                  <a:pt x="68" y="5"/>
                  <a:pt x="66" y="5"/>
                </a:cubicBezTo>
                <a:cubicBezTo>
                  <a:pt x="66" y="2"/>
                  <a:pt x="66" y="2"/>
                  <a:pt x="66" y="2"/>
                </a:cubicBezTo>
                <a:close/>
                <a:moveTo>
                  <a:pt x="72" y="74"/>
                </a:moveTo>
                <a:cubicBezTo>
                  <a:pt x="70" y="74"/>
                  <a:pt x="68" y="73"/>
                  <a:pt x="66" y="73"/>
                </a:cubicBezTo>
                <a:cubicBezTo>
                  <a:pt x="66" y="64"/>
                  <a:pt x="66" y="64"/>
                  <a:pt x="66" y="64"/>
                </a:cubicBezTo>
                <a:cubicBezTo>
                  <a:pt x="66" y="64"/>
                  <a:pt x="67" y="64"/>
                  <a:pt x="67" y="65"/>
                </a:cubicBezTo>
                <a:cubicBezTo>
                  <a:pt x="68" y="67"/>
                  <a:pt x="70" y="68"/>
                  <a:pt x="72" y="69"/>
                </a:cubicBezTo>
                <a:cubicBezTo>
                  <a:pt x="72" y="74"/>
                  <a:pt x="72" y="74"/>
                  <a:pt x="72" y="74"/>
                </a:cubicBezTo>
                <a:close/>
                <a:moveTo>
                  <a:pt x="72" y="13"/>
                </a:moveTo>
                <a:cubicBezTo>
                  <a:pt x="72" y="21"/>
                  <a:pt x="72" y="21"/>
                  <a:pt x="72" y="21"/>
                </a:cubicBezTo>
                <a:cubicBezTo>
                  <a:pt x="71" y="22"/>
                  <a:pt x="71" y="24"/>
                  <a:pt x="72" y="25"/>
                </a:cubicBezTo>
                <a:cubicBezTo>
                  <a:pt x="72" y="52"/>
                  <a:pt x="72" y="52"/>
                  <a:pt x="72" y="52"/>
                </a:cubicBezTo>
                <a:cubicBezTo>
                  <a:pt x="71" y="52"/>
                  <a:pt x="71" y="52"/>
                  <a:pt x="71" y="52"/>
                </a:cubicBezTo>
                <a:cubicBezTo>
                  <a:pt x="69" y="54"/>
                  <a:pt x="67" y="55"/>
                  <a:pt x="66" y="57"/>
                </a:cubicBezTo>
                <a:cubicBezTo>
                  <a:pt x="66" y="16"/>
                  <a:pt x="66" y="16"/>
                  <a:pt x="66" y="16"/>
                </a:cubicBezTo>
                <a:cubicBezTo>
                  <a:pt x="67" y="16"/>
                  <a:pt x="68" y="16"/>
                  <a:pt x="69" y="16"/>
                </a:cubicBezTo>
                <a:cubicBezTo>
                  <a:pt x="70" y="15"/>
                  <a:pt x="71" y="14"/>
                  <a:pt x="72" y="13"/>
                </a:cubicBezTo>
                <a:close/>
                <a:moveTo>
                  <a:pt x="22" y="10"/>
                </a:moveTo>
                <a:cubicBezTo>
                  <a:pt x="41" y="2"/>
                  <a:pt x="55" y="0"/>
                  <a:pt x="66" y="2"/>
                </a:cubicBezTo>
                <a:cubicBezTo>
                  <a:pt x="66" y="5"/>
                  <a:pt x="66" y="5"/>
                  <a:pt x="66" y="5"/>
                </a:cubicBezTo>
                <a:cubicBezTo>
                  <a:pt x="65" y="5"/>
                  <a:pt x="65" y="6"/>
                  <a:pt x="64" y="6"/>
                </a:cubicBezTo>
                <a:cubicBezTo>
                  <a:pt x="64" y="6"/>
                  <a:pt x="64" y="6"/>
                  <a:pt x="64" y="6"/>
                </a:cubicBezTo>
                <a:cubicBezTo>
                  <a:pt x="61" y="7"/>
                  <a:pt x="60" y="11"/>
                  <a:pt x="61" y="13"/>
                </a:cubicBezTo>
                <a:cubicBezTo>
                  <a:pt x="62" y="15"/>
                  <a:pt x="64" y="16"/>
                  <a:pt x="66" y="16"/>
                </a:cubicBezTo>
                <a:cubicBezTo>
                  <a:pt x="66" y="57"/>
                  <a:pt x="66" y="57"/>
                  <a:pt x="66" y="57"/>
                </a:cubicBezTo>
                <a:cubicBezTo>
                  <a:pt x="66" y="59"/>
                  <a:pt x="66" y="62"/>
                  <a:pt x="66" y="64"/>
                </a:cubicBezTo>
                <a:cubicBezTo>
                  <a:pt x="66" y="73"/>
                  <a:pt x="66" y="73"/>
                  <a:pt x="66" y="73"/>
                </a:cubicBezTo>
                <a:cubicBezTo>
                  <a:pt x="56" y="68"/>
                  <a:pt x="48" y="56"/>
                  <a:pt x="37" y="57"/>
                </a:cubicBezTo>
                <a:cubicBezTo>
                  <a:pt x="32" y="57"/>
                  <a:pt x="27" y="58"/>
                  <a:pt x="22" y="57"/>
                </a:cubicBezTo>
                <a:cubicBezTo>
                  <a:pt x="22" y="49"/>
                  <a:pt x="22" y="49"/>
                  <a:pt x="22" y="49"/>
                </a:cubicBezTo>
                <a:cubicBezTo>
                  <a:pt x="24" y="49"/>
                  <a:pt x="25" y="48"/>
                  <a:pt x="27" y="48"/>
                </a:cubicBezTo>
                <a:cubicBezTo>
                  <a:pt x="27" y="48"/>
                  <a:pt x="27" y="48"/>
                  <a:pt x="27" y="48"/>
                </a:cubicBezTo>
                <a:cubicBezTo>
                  <a:pt x="32" y="45"/>
                  <a:pt x="34" y="38"/>
                  <a:pt x="32" y="33"/>
                </a:cubicBezTo>
                <a:cubicBezTo>
                  <a:pt x="30" y="29"/>
                  <a:pt x="26" y="27"/>
                  <a:pt x="22" y="27"/>
                </a:cubicBezTo>
                <a:lnTo>
                  <a:pt x="22" y="10"/>
                </a:lnTo>
                <a:close/>
                <a:moveTo>
                  <a:pt x="2" y="41"/>
                </a:moveTo>
                <a:cubicBezTo>
                  <a:pt x="0" y="23"/>
                  <a:pt x="18" y="12"/>
                  <a:pt x="18" y="12"/>
                </a:cubicBezTo>
                <a:cubicBezTo>
                  <a:pt x="20" y="12"/>
                  <a:pt x="21" y="11"/>
                  <a:pt x="22" y="10"/>
                </a:cubicBezTo>
                <a:cubicBezTo>
                  <a:pt x="22" y="27"/>
                  <a:pt x="22" y="27"/>
                  <a:pt x="22" y="27"/>
                </a:cubicBezTo>
                <a:cubicBezTo>
                  <a:pt x="20" y="27"/>
                  <a:pt x="19" y="27"/>
                  <a:pt x="17" y="28"/>
                </a:cubicBezTo>
                <a:cubicBezTo>
                  <a:pt x="12" y="31"/>
                  <a:pt x="9" y="37"/>
                  <a:pt x="12" y="43"/>
                </a:cubicBezTo>
                <a:cubicBezTo>
                  <a:pt x="14" y="47"/>
                  <a:pt x="18" y="49"/>
                  <a:pt x="22" y="49"/>
                </a:cubicBezTo>
                <a:cubicBezTo>
                  <a:pt x="22" y="57"/>
                  <a:pt x="22" y="57"/>
                  <a:pt x="22" y="57"/>
                </a:cubicBezTo>
                <a:cubicBezTo>
                  <a:pt x="12" y="57"/>
                  <a:pt x="4" y="53"/>
                  <a:pt x="2" y="4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0" name="Freeform 90"/>
          <p:cNvSpPr/>
          <p:nvPr/>
        </p:nvSpPr>
        <p:spPr bwMode="auto">
          <a:xfrm>
            <a:off x="5655428" y="2267763"/>
            <a:ext cx="154741" cy="199973"/>
          </a:xfrm>
          <a:custGeom>
            <a:avLst/>
            <a:gdLst>
              <a:gd name="T0" fmla="*/ 0 w 95"/>
              <a:gd name="T1" fmla="*/ 21 h 123"/>
              <a:gd name="T2" fmla="*/ 4 w 95"/>
              <a:gd name="T3" fmla="*/ 19 h 123"/>
              <a:gd name="T4" fmla="*/ 59 w 95"/>
              <a:gd name="T5" fmla="*/ 109 h 123"/>
              <a:gd name="T6" fmla="*/ 79 w 95"/>
              <a:gd name="T7" fmla="*/ 112 h 123"/>
              <a:gd name="T8" fmla="*/ 85 w 95"/>
              <a:gd name="T9" fmla="*/ 93 h 123"/>
              <a:gd name="T10" fmla="*/ 29 w 95"/>
              <a:gd name="T11" fmla="*/ 3 h 123"/>
              <a:gd name="T12" fmla="*/ 34 w 95"/>
              <a:gd name="T13" fmla="*/ 0 h 123"/>
              <a:gd name="T14" fmla="*/ 90 w 95"/>
              <a:gd name="T15" fmla="*/ 91 h 123"/>
              <a:gd name="T16" fmla="*/ 82 w 95"/>
              <a:gd name="T17" fmla="*/ 117 h 123"/>
              <a:gd name="T18" fmla="*/ 56 w 95"/>
              <a:gd name="T19" fmla="*/ 112 h 123"/>
              <a:gd name="T20" fmla="*/ 0 w 95"/>
              <a:gd name="T21" fmla="*/ 2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23">
                <a:moveTo>
                  <a:pt x="0" y="21"/>
                </a:moveTo>
                <a:cubicBezTo>
                  <a:pt x="4" y="19"/>
                  <a:pt x="4" y="19"/>
                  <a:pt x="4" y="19"/>
                </a:cubicBezTo>
                <a:cubicBezTo>
                  <a:pt x="59" y="109"/>
                  <a:pt x="59" y="109"/>
                  <a:pt x="59" y="109"/>
                </a:cubicBezTo>
                <a:cubicBezTo>
                  <a:pt x="63" y="115"/>
                  <a:pt x="72" y="117"/>
                  <a:pt x="79" y="112"/>
                </a:cubicBezTo>
                <a:cubicBezTo>
                  <a:pt x="87" y="108"/>
                  <a:pt x="89" y="99"/>
                  <a:pt x="85" y="93"/>
                </a:cubicBezTo>
                <a:cubicBezTo>
                  <a:pt x="29" y="3"/>
                  <a:pt x="29" y="3"/>
                  <a:pt x="29" y="3"/>
                </a:cubicBezTo>
                <a:cubicBezTo>
                  <a:pt x="34" y="0"/>
                  <a:pt x="34" y="0"/>
                  <a:pt x="34" y="0"/>
                </a:cubicBezTo>
                <a:cubicBezTo>
                  <a:pt x="90" y="91"/>
                  <a:pt x="90" y="91"/>
                  <a:pt x="90" y="91"/>
                </a:cubicBezTo>
                <a:cubicBezTo>
                  <a:pt x="95" y="100"/>
                  <a:pt x="92" y="111"/>
                  <a:pt x="82" y="117"/>
                </a:cubicBezTo>
                <a:cubicBezTo>
                  <a:pt x="73" y="123"/>
                  <a:pt x="61" y="121"/>
                  <a:pt x="56" y="112"/>
                </a:cubicBezTo>
                <a:lnTo>
                  <a:pt x="0" y="2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1" name="Freeform 91"/>
          <p:cNvSpPr/>
          <p:nvPr/>
        </p:nvSpPr>
        <p:spPr bwMode="auto">
          <a:xfrm>
            <a:off x="5645906" y="2260621"/>
            <a:ext cx="76180" cy="52374"/>
          </a:xfrm>
          <a:custGeom>
            <a:avLst/>
            <a:gdLst>
              <a:gd name="T0" fmla="*/ 1 w 47"/>
              <a:gd name="T1" fmla="*/ 30 h 32"/>
              <a:gd name="T2" fmla="*/ 6 w 47"/>
              <a:gd name="T3" fmla="*/ 31 h 32"/>
              <a:gd name="T4" fmla="*/ 44 w 47"/>
              <a:gd name="T5" fmla="*/ 7 h 32"/>
              <a:gd name="T6" fmla="*/ 46 w 47"/>
              <a:gd name="T7" fmla="*/ 2 h 32"/>
              <a:gd name="T8" fmla="*/ 41 w 47"/>
              <a:gd name="T9" fmla="*/ 1 h 32"/>
              <a:gd name="T10" fmla="*/ 2 w 47"/>
              <a:gd name="T11" fmla="*/ 25 h 32"/>
              <a:gd name="T12" fmla="*/ 1 w 47"/>
              <a:gd name="T13" fmla="*/ 30 h 32"/>
            </a:gdLst>
            <a:ahLst/>
            <a:cxnLst>
              <a:cxn ang="0">
                <a:pos x="T0" y="T1"/>
              </a:cxn>
              <a:cxn ang="0">
                <a:pos x="T2" y="T3"/>
              </a:cxn>
              <a:cxn ang="0">
                <a:pos x="T4" y="T5"/>
              </a:cxn>
              <a:cxn ang="0">
                <a:pos x="T6" y="T7"/>
              </a:cxn>
              <a:cxn ang="0">
                <a:pos x="T8" y="T9"/>
              </a:cxn>
              <a:cxn ang="0">
                <a:pos x="T10" y="T11"/>
              </a:cxn>
              <a:cxn ang="0">
                <a:pos x="T12" y="T13"/>
              </a:cxn>
            </a:cxnLst>
            <a:rect l="0" t="0" r="r" b="b"/>
            <a:pathLst>
              <a:path w="47" h="32">
                <a:moveTo>
                  <a:pt x="1" y="30"/>
                </a:moveTo>
                <a:cubicBezTo>
                  <a:pt x="2" y="32"/>
                  <a:pt x="4" y="32"/>
                  <a:pt x="6" y="31"/>
                </a:cubicBezTo>
                <a:cubicBezTo>
                  <a:pt x="44" y="7"/>
                  <a:pt x="44" y="7"/>
                  <a:pt x="44" y="7"/>
                </a:cubicBezTo>
                <a:cubicBezTo>
                  <a:pt x="46" y="6"/>
                  <a:pt x="47" y="4"/>
                  <a:pt x="46" y="2"/>
                </a:cubicBezTo>
                <a:cubicBezTo>
                  <a:pt x="45" y="1"/>
                  <a:pt x="42" y="0"/>
                  <a:pt x="41" y="1"/>
                </a:cubicBezTo>
                <a:cubicBezTo>
                  <a:pt x="2" y="25"/>
                  <a:pt x="2" y="25"/>
                  <a:pt x="2" y="25"/>
                </a:cubicBezTo>
                <a:cubicBezTo>
                  <a:pt x="1" y="26"/>
                  <a:pt x="0" y="28"/>
                  <a:pt x="1" y="3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2" name="Freeform 92"/>
          <p:cNvSpPr/>
          <p:nvPr/>
        </p:nvSpPr>
        <p:spPr bwMode="auto">
          <a:xfrm>
            <a:off x="5676854" y="2303472"/>
            <a:ext cx="104748" cy="144028"/>
          </a:xfrm>
          <a:custGeom>
            <a:avLst/>
            <a:gdLst>
              <a:gd name="T0" fmla="*/ 0 w 64"/>
              <a:gd name="T1" fmla="*/ 3 h 88"/>
              <a:gd name="T2" fmla="*/ 5 w 64"/>
              <a:gd name="T3" fmla="*/ 0 h 88"/>
              <a:gd name="T4" fmla="*/ 55 w 64"/>
              <a:gd name="T5" fmla="*/ 80 h 88"/>
              <a:gd name="T6" fmla="*/ 64 w 64"/>
              <a:gd name="T7" fmla="*/ 85 h 88"/>
              <a:gd name="T8" fmla="*/ 63 w 64"/>
              <a:gd name="T9" fmla="*/ 85 h 88"/>
              <a:gd name="T10" fmla="*/ 49 w 64"/>
              <a:gd name="T11" fmla="*/ 82 h 88"/>
              <a:gd name="T12" fmla="*/ 0 w 64"/>
              <a:gd name="T13" fmla="*/ 3 h 88"/>
            </a:gdLst>
            <a:ahLst/>
            <a:cxnLst>
              <a:cxn ang="0">
                <a:pos x="T0" y="T1"/>
              </a:cxn>
              <a:cxn ang="0">
                <a:pos x="T2" y="T3"/>
              </a:cxn>
              <a:cxn ang="0">
                <a:pos x="T4" y="T5"/>
              </a:cxn>
              <a:cxn ang="0">
                <a:pos x="T6" y="T7"/>
              </a:cxn>
              <a:cxn ang="0">
                <a:pos x="T8" y="T9"/>
              </a:cxn>
              <a:cxn ang="0">
                <a:pos x="T10" y="T11"/>
              </a:cxn>
              <a:cxn ang="0">
                <a:pos x="T12" y="T13"/>
              </a:cxn>
            </a:cxnLst>
            <a:rect l="0" t="0" r="r" b="b"/>
            <a:pathLst>
              <a:path w="64" h="88">
                <a:moveTo>
                  <a:pt x="0" y="3"/>
                </a:moveTo>
                <a:cubicBezTo>
                  <a:pt x="5" y="0"/>
                  <a:pt x="5" y="0"/>
                  <a:pt x="5" y="0"/>
                </a:cubicBezTo>
                <a:cubicBezTo>
                  <a:pt x="55" y="80"/>
                  <a:pt x="55" y="80"/>
                  <a:pt x="55" y="80"/>
                </a:cubicBezTo>
                <a:cubicBezTo>
                  <a:pt x="57" y="83"/>
                  <a:pt x="60" y="85"/>
                  <a:pt x="64" y="85"/>
                </a:cubicBezTo>
                <a:cubicBezTo>
                  <a:pt x="63" y="85"/>
                  <a:pt x="63" y="85"/>
                  <a:pt x="63" y="85"/>
                </a:cubicBezTo>
                <a:cubicBezTo>
                  <a:pt x="58" y="88"/>
                  <a:pt x="52" y="87"/>
                  <a:pt x="49" y="82"/>
                </a:cubicBezTo>
                <a:lnTo>
                  <a:pt x="0" y="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3" name="Freeform 93"/>
          <p:cNvSpPr>
            <a:spLocks noEditPoints="1"/>
          </p:cNvSpPr>
          <p:nvPr/>
        </p:nvSpPr>
        <p:spPr bwMode="auto">
          <a:xfrm>
            <a:off x="6675528" y="3505691"/>
            <a:ext cx="164263" cy="179738"/>
          </a:xfrm>
          <a:custGeom>
            <a:avLst/>
            <a:gdLst>
              <a:gd name="T0" fmla="*/ 78 w 101"/>
              <a:gd name="T1" fmla="*/ 51 h 110"/>
              <a:gd name="T2" fmla="*/ 75 w 101"/>
              <a:gd name="T3" fmla="*/ 63 h 110"/>
              <a:gd name="T4" fmla="*/ 75 w 101"/>
              <a:gd name="T5" fmla="*/ 73 h 110"/>
              <a:gd name="T6" fmla="*/ 77 w 101"/>
              <a:gd name="T7" fmla="*/ 74 h 110"/>
              <a:gd name="T8" fmla="*/ 86 w 101"/>
              <a:gd name="T9" fmla="*/ 86 h 110"/>
              <a:gd name="T10" fmla="*/ 75 w 101"/>
              <a:gd name="T11" fmla="*/ 80 h 110"/>
              <a:gd name="T12" fmla="*/ 75 w 101"/>
              <a:gd name="T13" fmla="*/ 22 h 110"/>
              <a:gd name="T14" fmla="*/ 86 w 101"/>
              <a:gd name="T15" fmla="*/ 15 h 110"/>
              <a:gd name="T16" fmla="*/ 77 w 101"/>
              <a:gd name="T17" fmla="*/ 28 h 110"/>
              <a:gd name="T18" fmla="*/ 75 w 101"/>
              <a:gd name="T19" fmla="*/ 28 h 110"/>
              <a:gd name="T20" fmla="*/ 98 w 101"/>
              <a:gd name="T21" fmla="*/ 48 h 110"/>
              <a:gd name="T22" fmla="*/ 83 w 101"/>
              <a:gd name="T23" fmla="*/ 51 h 110"/>
              <a:gd name="T24" fmla="*/ 98 w 101"/>
              <a:gd name="T25" fmla="*/ 53 h 110"/>
              <a:gd name="T26" fmla="*/ 98 w 101"/>
              <a:gd name="T27" fmla="*/ 48 h 110"/>
              <a:gd name="T28" fmla="*/ 52 w 101"/>
              <a:gd name="T29" fmla="*/ 110 h 110"/>
              <a:gd name="T30" fmla="*/ 66 w 101"/>
              <a:gd name="T31" fmla="*/ 74 h 110"/>
              <a:gd name="T32" fmla="*/ 75 w 101"/>
              <a:gd name="T33" fmla="*/ 39 h 110"/>
              <a:gd name="T34" fmla="*/ 50 w 101"/>
              <a:gd name="T35" fmla="*/ 29 h 110"/>
              <a:gd name="T36" fmla="*/ 72 w 101"/>
              <a:gd name="T37" fmla="*/ 51 h 110"/>
              <a:gd name="T38" fmla="*/ 62 w 101"/>
              <a:gd name="T39" fmla="*/ 70 h 110"/>
              <a:gd name="T40" fmla="*/ 60 w 101"/>
              <a:gd name="T41" fmla="*/ 85 h 110"/>
              <a:gd name="T42" fmla="*/ 50 w 101"/>
              <a:gd name="T43" fmla="*/ 110 h 110"/>
              <a:gd name="T44" fmla="*/ 75 w 101"/>
              <a:gd name="T45" fmla="*/ 28 h 110"/>
              <a:gd name="T46" fmla="*/ 74 w 101"/>
              <a:gd name="T47" fmla="*/ 24 h 110"/>
              <a:gd name="T48" fmla="*/ 75 w 101"/>
              <a:gd name="T49" fmla="*/ 73 h 110"/>
              <a:gd name="T50" fmla="*/ 74 w 101"/>
              <a:gd name="T51" fmla="*/ 78 h 110"/>
              <a:gd name="T52" fmla="*/ 75 w 101"/>
              <a:gd name="T53" fmla="*/ 73 h 110"/>
              <a:gd name="T54" fmla="*/ 50 w 101"/>
              <a:gd name="T55" fmla="*/ 0 h 110"/>
              <a:gd name="T56" fmla="*/ 53 w 101"/>
              <a:gd name="T57" fmla="*/ 3 h 110"/>
              <a:gd name="T58" fmla="*/ 50 w 101"/>
              <a:gd name="T59" fmla="*/ 18 h 110"/>
              <a:gd name="T60" fmla="*/ 50 w 101"/>
              <a:gd name="T61" fmla="*/ 23 h 110"/>
              <a:gd name="T62" fmla="*/ 25 w 101"/>
              <a:gd name="T63" fmla="*/ 63 h 110"/>
              <a:gd name="T64" fmla="*/ 35 w 101"/>
              <a:gd name="T65" fmla="*/ 96 h 110"/>
              <a:gd name="T66" fmla="*/ 50 w 101"/>
              <a:gd name="T67" fmla="*/ 110 h 110"/>
              <a:gd name="T68" fmla="*/ 41 w 101"/>
              <a:gd name="T69" fmla="*/ 85 h 110"/>
              <a:gd name="T70" fmla="*/ 39 w 101"/>
              <a:gd name="T71" fmla="*/ 70 h 110"/>
              <a:gd name="T72" fmla="*/ 34 w 101"/>
              <a:gd name="T73" fmla="*/ 35 h 110"/>
              <a:gd name="T74" fmla="*/ 50 w 101"/>
              <a:gd name="T75" fmla="*/ 23 h 110"/>
              <a:gd name="T76" fmla="*/ 50 w 101"/>
              <a:gd name="T77" fmla="*/ 18 h 110"/>
              <a:gd name="T78" fmla="*/ 48 w 101"/>
              <a:gd name="T79" fmla="*/ 3 h 110"/>
              <a:gd name="T80" fmla="*/ 25 w 101"/>
              <a:gd name="T81" fmla="*/ 80 h 110"/>
              <a:gd name="T82" fmla="*/ 27 w 101"/>
              <a:gd name="T83" fmla="*/ 74 h 110"/>
              <a:gd name="T84" fmla="*/ 25 w 101"/>
              <a:gd name="T85" fmla="*/ 80 h 110"/>
              <a:gd name="T86" fmla="*/ 25 w 101"/>
              <a:gd name="T87" fmla="*/ 22 h 110"/>
              <a:gd name="T88" fmla="*/ 27 w 101"/>
              <a:gd name="T89" fmla="*/ 28 h 110"/>
              <a:gd name="T90" fmla="*/ 25 w 101"/>
              <a:gd name="T91" fmla="*/ 39 h 110"/>
              <a:gd name="T92" fmla="*/ 25 w 101"/>
              <a:gd name="T93" fmla="*/ 63 h 110"/>
              <a:gd name="T94" fmla="*/ 25 w 101"/>
              <a:gd name="T95" fmla="*/ 22 h 110"/>
              <a:gd name="T96" fmla="*/ 23 w 101"/>
              <a:gd name="T97" fmla="*/ 28 h 110"/>
              <a:gd name="T98" fmla="*/ 15 w 101"/>
              <a:gd name="T99" fmla="*/ 19 h 110"/>
              <a:gd name="T100" fmla="*/ 18 w 101"/>
              <a:gd name="T101" fmla="*/ 15 h 110"/>
              <a:gd name="T102" fmla="*/ 25 w 101"/>
              <a:gd name="T103" fmla="*/ 73 h 110"/>
              <a:gd name="T104" fmla="*/ 18 w 101"/>
              <a:gd name="T105" fmla="*/ 86 h 110"/>
              <a:gd name="T106" fmla="*/ 15 w 101"/>
              <a:gd name="T107" fmla="*/ 83 h 110"/>
              <a:gd name="T108" fmla="*/ 23 w 101"/>
              <a:gd name="T109" fmla="*/ 74 h 110"/>
              <a:gd name="T110" fmla="*/ 18 w 101"/>
              <a:gd name="T111" fmla="*/ 51 h 110"/>
              <a:gd name="T112" fmla="*/ 15 w 101"/>
              <a:gd name="T113" fmla="*/ 48 h 110"/>
              <a:gd name="T114" fmla="*/ 0 w 101"/>
              <a:gd name="T115" fmla="*/ 51 h 110"/>
              <a:gd name="T116" fmla="*/ 15 w 101"/>
              <a:gd name="T117" fmla="*/ 5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10">
                <a:moveTo>
                  <a:pt x="75" y="63"/>
                </a:moveTo>
                <a:cubicBezTo>
                  <a:pt x="77" y="59"/>
                  <a:pt x="78" y="55"/>
                  <a:pt x="78" y="51"/>
                </a:cubicBezTo>
                <a:cubicBezTo>
                  <a:pt x="78" y="47"/>
                  <a:pt x="77" y="43"/>
                  <a:pt x="75" y="39"/>
                </a:cubicBezTo>
                <a:cubicBezTo>
                  <a:pt x="75" y="63"/>
                  <a:pt x="75" y="63"/>
                  <a:pt x="75" y="63"/>
                </a:cubicBezTo>
                <a:close/>
                <a:moveTo>
                  <a:pt x="75" y="80"/>
                </a:moveTo>
                <a:cubicBezTo>
                  <a:pt x="75" y="73"/>
                  <a:pt x="75" y="73"/>
                  <a:pt x="75" y="73"/>
                </a:cubicBezTo>
                <a:cubicBezTo>
                  <a:pt x="76" y="73"/>
                  <a:pt x="77" y="73"/>
                  <a:pt x="77" y="74"/>
                </a:cubicBezTo>
                <a:cubicBezTo>
                  <a:pt x="77" y="74"/>
                  <a:pt x="77" y="74"/>
                  <a:pt x="77" y="74"/>
                </a:cubicBezTo>
                <a:cubicBezTo>
                  <a:pt x="86" y="83"/>
                  <a:pt x="86" y="83"/>
                  <a:pt x="86" y="83"/>
                </a:cubicBezTo>
                <a:cubicBezTo>
                  <a:pt x="87" y="84"/>
                  <a:pt x="87" y="85"/>
                  <a:pt x="86" y="86"/>
                </a:cubicBezTo>
                <a:cubicBezTo>
                  <a:pt x="85" y="87"/>
                  <a:pt x="83" y="87"/>
                  <a:pt x="82" y="86"/>
                </a:cubicBezTo>
                <a:cubicBezTo>
                  <a:pt x="75" y="80"/>
                  <a:pt x="75" y="80"/>
                  <a:pt x="75" y="80"/>
                </a:cubicBezTo>
                <a:close/>
                <a:moveTo>
                  <a:pt x="75" y="28"/>
                </a:moveTo>
                <a:cubicBezTo>
                  <a:pt x="75" y="22"/>
                  <a:pt x="75" y="22"/>
                  <a:pt x="75" y="22"/>
                </a:cubicBezTo>
                <a:cubicBezTo>
                  <a:pt x="82" y="15"/>
                  <a:pt x="82" y="15"/>
                  <a:pt x="82" y="15"/>
                </a:cubicBezTo>
                <a:cubicBezTo>
                  <a:pt x="83" y="14"/>
                  <a:pt x="85" y="14"/>
                  <a:pt x="86" y="15"/>
                </a:cubicBezTo>
                <a:cubicBezTo>
                  <a:pt x="87" y="16"/>
                  <a:pt x="87" y="18"/>
                  <a:pt x="86" y="19"/>
                </a:cubicBezTo>
                <a:cubicBezTo>
                  <a:pt x="77" y="28"/>
                  <a:pt x="77" y="28"/>
                  <a:pt x="77" y="28"/>
                </a:cubicBezTo>
                <a:cubicBezTo>
                  <a:pt x="77" y="28"/>
                  <a:pt x="77" y="28"/>
                  <a:pt x="77" y="28"/>
                </a:cubicBezTo>
                <a:cubicBezTo>
                  <a:pt x="77" y="28"/>
                  <a:pt x="76" y="28"/>
                  <a:pt x="75" y="28"/>
                </a:cubicBezTo>
                <a:close/>
                <a:moveTo>
                  <a:pt x="98" y="48"/>
                </a:moveTo>
                <a:cubicBezTo>
                  <a:pt x="98" y="48"/>
                  <a:pt x="98" y="48"/>
                  <a:pt x="98" y="48"/>
                </a:cubicBezTo>
                <a:cubicBezTo>
                  <a:pt x="86" y="48"/>
                  <a:pt x="86" y="48"/>
                  <a:pt x="86" y="48"/>
                </a:cubicBezTo>
                <a:cubicBezTo>
                  <a:pt x="84" y="48"/>
                  <a:pt x="83" y="49"/>
                  <a:pt x="83" y="51"/>
                </a:cubicBezTo>
                <a:cubicBezTo>
                  <a:pt x="83" y="52"/>
                  <a:pt x="84" y="53"/>
                  <a:pt x="86" y="53"/>
                </a:cubicBezTo>
                <a:cubicBezTo>
                  <a:pt x="98" y="53"/>
                  <a:pt x="98" y="53"/>
                  <a:pt x="98" y="53"/>
                </a:cubicBezTo>
                <a:cubicBezTo>
                  <a:pt x="100" y="53"/>
                  <a:pt x="101" y="52"/>
                  <a:pt x="101" y="51"/>
                </a:cubicBezTo>
                <a:cubicBezTo>
                  <a:pt x="101" y="49"/>
                  <a:pt x="100" y="48"/>
                  <a:pt x="98" y="48"/>
                </a:cubicBezTo>
                <a:close/>
                <a:moveTo>
                  <a:pt x="50" y="110"/>
                </a:moveTo>
                <a:cubicBezTo>
                  <a:pt x="52" y="110"/>
                  <a:pt x="52" y="110"/>
                  <a:pt x="52" y="110"/>
                </a:cubicBezTo>
                <a:cubicBezTo>
                  <a:pt x="60" y="110"/>
                  <a:pt x="66" y="104"/>
                  <a:pt x="66" y="96"/>
                </a:cubicBezTo>
                <a:cubicBezTo>
                  <a:pt x="66" y="74"/>
                  <a:pt x="66" y="74"/>
                  <a:pt x="66" y="74"/>
                </a:cubicBezTo>
                <a:cubicBezTo>
                  <a:pt x="70" y="71"/>
                  <a:pt x="73" y="67"/>
                  <a:pt x="75" y="63"/>
                </a:cubicBezTo>
                <a:cubicBezTo>
                  <a:pt x="75" y="39"/>
                  <a:pt x="75" y="39"/>
                  <a:pt x="75" y="39"/>
                </a:cubicBezTo>
                <a:cubicBezTo>
                  <a:pt x="71" y="29"/>
                  <a:pt x="61" y="23"/>
                  <a:pt x="50" y="23"/>
                </a:cubicBezTo>
                <a:cubicBezTo>
                  <a:pt x="50" y="29"/>
                  <a:pt x="50" y="29"/>
                  <a:pt x="50" y="29"/>
                </a:cubicBezTo>
                <a:cubicBezTo>
                  <a:pt x="56" y="29"/>
                  <a:pt x="62" y="31"/>
                  <a:pt x="66" y="35"/>
                </a:cubicBezTo>
                <a:cubicBezTo>
                  <a:pt x="70" y="39"/>
                  <a:pt x="72" y="45"/>
                  <a:pt x="72" y="51"/>
                </a:cubicBezTo>
                <a:cubicBezTo>
                  <a:pt x="72" y="59"/>
                  <a:pt x="68" y="66"/>
                  <a:pt x="62" y="70"/>
                </a:cubicBezTo>
                <a:cubicBezTo>
                  <a:pt x="62" y="70"/>
                  <a:pt x="62" y="70"/>
                  <a:pt x="62" y="70"/>
                </a:cubicBezTo>
                <a:cubicBezTo>
                  <a:pt x="61" y="70"/>
                  <a:pt x="60" y="71"/>
                  <a:pt x="60" y="72"/>
                </a:cubicBezTo>
                <a:cubicBezTo>
                  <a:pt x="60" y="85"/>
                  <a:pt x="60" y="85"/>
                  <a:pt x="60" y="85"/>
                </a:cubicBezTo>
                <a:cubicBezTo>
                  <a:pt x="50" y="85"/>
                  <a:pt x="50" y="85"/>
                  <a:pt x="50" y="85"/>
                </a:cubicBezTo>
                <a:cubicBezTo>
                  <a:pt x="50" y="110"/>
                  <a:pt x="50" y="110"/>
                  <a:pt x="50" y="110"/>
                </a:cubicBezTo>
                <a:close/>
                <a:moveTo>
                  <a:pt x="75" y="22"/>
                </a:moveTo>
                <a:cubicBezTo>
                  <a:pt x="75" y="28"/>
                  <a:pt x="75" y="28"/>
                  <a:pt x="75" y="28"/>
                </a:cubicBezTo>
                <a:cubicBezTo>
                  <a:pt x="75" y="28"/>
                  <a:pt x="74" y="28"/>
                  <a:pt x="74" y="28"/>
                </a:cubicBezTo>
                <a:cubicBezTo>
                  <a:pt x="72" y="27"/>
                  <a:pt x="72" y="25"/>
                  <a:pt x="74" y="24"/>
                </a:cubicBezTo>
                <a:cubicBezTo>
                  <a:pt x="75" y="22"/>
                  <a:pt x="75" y="22"/>
                  <a:pt x="75" y="22"/>
                </a:cubicBezTo>
                <a:close/>
                <a:moveTo>
                  <a:pt x="75" y="73"/>
                </a:moveTo>
                <a:cubicBezTo>
                  <a:pt x="75" y="80"/>
                  <a:pt x="75" y="80"/>
                  <a:pt x="75" y="80"/>
                </a:cubicBezTo>
                <a:cubicBezTo>
                  <a:pt x="74" y="78"/>
                  <a:pt x="74" y="78"/>
                  <a:pt x="74" y="78"/>
                </a:cubicBezTo>
                <a:cubicBezTo>
                  <a:pt x="72" y="77"/>
                  <a:pt x="72" y="75"/>
                  <a:pt x="74" y="74"/>
                </a:cubicBezTo>
                <a:cubicBezTo>
                  <a:pt x="74" y="73"/>
                  <a:pt x="75" y="73"/>
                  <a:pt x="75" y="73"/>
                </a:cubicBezTo>
                <a:close/>
                <a:moveTo>
                  <a:pt x="50" y="18"/>
                </a:moveTo>
                <a:cubicBezTo>
                  <a:pt x="50" y="0"/>
                  <a:pt x="50" y="0"/>
                  <a:pt x="50" y="0"/>
                </a:cubicBezTo>
                <a:cubicBezTo>
                  <a:pt x="50" y="0"/>
                  <a:pt x="50" y="0"/>
                  <a:pt x="50" y="0"/>
                </a:cubicBezTo>
                <a:cubicBezTo>
                  <a:pt x="52" y="0"/>
                  <a:pt x="53" y="2"/>
                  <a:pt x="53" y="3"/>
                </a:cubicBezTo>
                <a:cubicBezTo>
                  <a:pt x="53" y="15"/>
                  <a:pt x="53" y="15"/>
                  <a:pt x="53" y="15"/>
                </a:cubicBezTo>
                <a:cubicBezTo>
                  <a:pt x="53" y="17"/>
                  <a:pt x="52" y="18"/>
                  <a:pt x="50" y="18"/>
                </a:cubicBezTo>
                <a:cubicBezTo>
                  <a:pt x="50" y="18"/>
                  <a:pt x="50" y="18"/>
                  <a:pt x="50" y="18"/>
                </a:cubicBezTo>
                <a:close/>
                <a:moveTo>
                  <a:pt x="50" y="23"/>
                </a:moveTo>
                <a:cubicBezTo>
                  <a:pt x="39" y="23"/>
                  <a:pt x="30" y="29"/>
                  <a:pt x="25" y="39"/>
                </a:cubicBezTo>
                <a:cubicBezTo>
                  <a:pt x="25" y="63"/>
                  <a:pt x="25" y="63"/>
                  <a:pt x="25" y="63"/>
                </a:cubicBezTo>
                <a:cubicBezTo>
                  <a:pt x="27" y="68"/>
                  <a:pt x="31" y="71"/>
                  <a:pt x="35" y="74"/>
                </a:cubicBezTo>
                <a:cubicBezTo>
                  <a:pt x="35" y="96"/>
                  <a:pt x="35" y="96"/>
                  <a:pt x="35" y="96"/>
                </a:cubicBezTo>
                <a:cubicBezTo>
                  <a:pt x="35" y="104"/>
                  <a:pt x="41" y="110"/>
                  <a:pt x="49" y="110"/>
                </a:cubicBezTo>
                <a:cubicBezTo>
                  <a:pt x="50" y="110"/>
                  <a:pt x="50" y="110"/>
                  <a:pt x="50" y="110"/>
                </a:cubicBezTo>
                <a:cubicBezTo>
                  <a:pt x="50" y="85"/>
                  <a:pt x="50" y="85"/>
                  <a:pt x="50" y="85"/>
                </a:cubicBezTo>
                <a:cubicBezTo>
                  <a:pt x="41" y="85"/>
                  <a:pt x="41" y="85"/>
                  <a:pt x="41" y="85"/>
                </a:cubicBezTo>
                <a:cubicBezTo>
                  <a:pt x="41" y="72"/>
                  <a:pt x="41" y="72"/>
                  <a:pt x="41" y="72"/>
                </a:cubicBezTo>
                <a:cubicBezTo>
                  <a:pt x="41" y="71"/>
                  <a:pt x="40" y="71"/>
                  <a:pt x="39" y="70"/>
                </a:cubicBezTo>
                <a:cubicBezTo>
                  <a:pt x="33" y="66"/>
                  <a:pt x="28" y="59"/>
                  <a:pt x="28" y="51"/>
                </a:cubicBezTo>
                <a:cubicBezTo>
                  <a:pt x="28" y="45"/>
                  <a:pt x="30" y="39"/>
                  <a:pt x="34" y="35"/>
                </a:cubicBezTo>
                <a:cubicBezTo>
                  <a:pt x="39" y="31"/>
                  <a:pt x="44" y="29"/>
                  <a:pt x="50" y="29"/>
                </a:cubicBezTo>
                <a:cubicBezTo>
                  <a:pt x="50" y="23"/>
                  <a:pt x="50" y="23"/>
                  <a:pt x="50" y="23"/>
                </a:cubicBezTo>
                <a:close/>
                <a:moveTo>
                  <a:pt x="50" y="0"/>
                </a:moveTo>
                <a:cubicBezTo>
                  <a:pt x="50" y="18"/>
                  <a:pt x="50" y="18"/>
                  <a:pt x="50" y="18"/>
                </a:cubicBezTo>
                <a:cubicBezTo>
                  <a:pt x="49" y="18"/>
                  <a:pt x="48" y="17"/>
                  <a:pt x="48" y="15"/>
                </a:cubicBezTo>
                <a:cubicBezTo>
                  <a:pt x="48" y="3"/>
                  <a:pt x="48" y="3"/>
                  <a:pt x="48" y="3"/>
                </a:cubicBezTo>
                <a:cubicBezTo>
                  <a:pt x="48" y="2"/>
                  <a:pt x="49" y="1"/>
                  <a:pt x="50" y="0"/>
                </a:cubicBezTo>
                <a:close/>
                <a:moveTo>
                  <a:pt x="25" y="80"/>
                </a:moveTo>
                <a:cubicBezTo>
                  <a:pt x="25" y="73"/>
                  <a:pt x="25" y="73"/>
                  <a:pt x="25" y="73"/>
                </a:cubicBezTo>
                <a:cubicBezTo>
                  <a:pt x="26" y="73"/>
                  <a:pt x="27" y="73"/>
                  <a:pt x="27" y="74"/>
                </a:cubicBezTo>
                <a:cubicBezTo>
                  <a:pt x="28" y="75"/>
                  <a:pt x="28" y="77"/>
                  <a:pt x="27" y="78"/>
                </a:cubicBezTo>
                <a:cubicBezTo>
                  <a:pt x="25" y="80"/>
                  <a:pt x="25" y="80"/>
                  <a:pt x="25" y="80"/>
                </a:cubicBezTo>
                <a:close/>
                <a:moveTo>
                  <a:pt x="25" y="28"/>
                </a:moveTo>
                <a:cubicBezTo>
                  <a:pt x="25" y="22"/>
                  <a:pt x="25" y="22"/>
                  <a:pt x="25" y="22"/>
                </a:cubicBezTo>
                <a:cubicBezTo>
                  <a:pt x="27" y="24"/>
                  <a:pt x="27" y="24"/>
                  <a:pt x="27" y="24"/>
                </a:cubicBezTo>
                <a:cubicBezTo>
                  <a:pt x="28" y="25"/>
                  <a:pt x="28" y="27"/>
                  <a:pt x="27" y="28"/>
                </a:cubicBezTo>
                <a:cubicBezTo>
                  <a:pt x="27" y="28"/>
                  <a:pt x="26" y="28"/>
                  <a:pt x="25" y="28"/>
                </a:cubicBezTo>
                <a:close/>
                <a:moveTo>
                  <a:pt x="25" y="39"/>
                </a:moveTo>
                <a:cubicBezTo>
                  <a:pt x="23" y="42"/>
                  <a:pt x="22" y="46"/>
                  <a:pt x="22" y="51"/>
                </a:cubicBezTo>
                <a:cubicBezTo>
                  <a:pt x="22" y="55"/>
                  <a:pt x="23" y="59"/>
                  <a:pt x="25" y="63"/>
                </a:cubicBezTo>
                <a:cubicBezTo>
                  <a:pt x="25" y="39"/>
                  <a:pt x="25" y="39"/>
                  <a:pt x="25" y="39"/>
                </a:cubicBezTo>
                <a:close/>
                <a:moveTo>
                  <a:pt x="25" y="22"/>
                </a:moveTo>
                <a:cubicBezTo>
                  <a:pt x="25" y="28"/>
                  <a:pt x="25" y="28"/>
                  <a:pt x="25" y="28"/>
                </a:cubicBezTo>
                <a:cubicBezTo>
                  <a:pt x="25" y="28"/>
                  <a:pt x="24" y="28"/>
                  <a:pt x="23" y="28"/>
                </a:cubicBezTo>
                <a:cubicBezTo>
                  <a:pt x="23" y="28"/>
                  <a:pt x="23" y="28"/>
                  <a:pt x="23" y="28"/>
                </a:cubicBezTo>
                <a:cubicBezTo>
                  <a:pt x="15" y="19"/>
                  <a:pt x="15" y="19"/>
                  <a:pt x="15" y="19"/>
                </a:cubicBezTo>
                <a:cubicBezTo>
                  <a:pt x="14" y="18"/>
                  <a:pt x="14" y="16"/>
                  <a:pt x="15" y="15"/>
                </a:cubicBezTo>
                <a:cubicBezTo>
                  <a:pt x="16" y="14"/>
                  <a:pt x="17" y="14"/>
                  <a:pt x="18" y="15"/>
                </a:cubicBezTo>
                <a:cubicBezTo>
                  <a:pt x="25" y="22"/>
                  <a:pt x="25" y="22"/>
                  <a:pt x="25" y="22"/>
                </a:cubicBezTo>
                <a:close/>
                <a:moveTo>
                  <a:pt x="25" y="73"/>
                </a:moveTo>
                <a:cubicBezTo>
                  <a:pt x="25" y="80"/>
                  <a:pt x="25" y="80"/>
                  <a:pt x="25" y="80"/>
                </a:cubicBezTo>
                <a:cubicBezTo>
                  <a:pt x="18" y="86"/>
                  <a:pt x="18" y="86"/>
                  <a:pt x="18" y="86"/>
                </a:cubicBezTo>
                <a:cubicBezTo>
                  <a:pt x="17" y="87"/>
                  <a:pt x="16" y="87"/>
                  <a:pt x="15" y="86"/>
                </a:cubicBezTo>
                <a:cubicBezTo>
                  <a:pt x="14" y="85"/>
                  <a:pt x="14" y="84"/>
                  <a:pt x="15" y="83"/>
                </a:cubicBezTo>
                <a:cubicBezTo>
                  <a:pt x="23" y="74"/>
                  <a:pt x="23" y="74"/>
                  <a:pt x="23" y="74"/>
                </a:cubicBezTo>
                <a:cubicBezTo>
                  <a:pt x="23" y="74"/>
                  <a:pt x="23" y="74"/>
                  <a:pt x="23" y="74"/>
                </a:cubicBezTo>
                <a:cubicBezTo>
                  <a:pt x="24" y="74"/>
                  <a:pt x="25" y="73"/>
                  <a:pt x="25" y="73"/>
                </a:cubicBezTo>
                <a:close/>
                <a:moveTo>
                  <a:pt x="18" y="51"/>
                </a:moveTo>
                <a:cubicBezTo>
                  <a:pt x="18" y="51"/>
                  <a:pt x="18" y="51"/>
                  <a:pt x="18" y="51"/>
                </a:cubicBezTo>
                <a:cubicBezTo>
                  <a:pt x="18" y="49"/>
                  <a:pt x="16" y="48"/>
                  <a:pt x="15" y="48"/>
                </a:cubicBezTo>
                <a:cubicBezTo>
                  <a:pt x="3" y="48"/>
                  <a:pt x="3" y="48"/>
                  <a:pt x="3" y="48"/>
                </a:cubicBezTo>
                <a:cubicBezTo>
                  <a:pt x="1" y="48"/>
                  <a:pt x="0" y="49"/>
                  <a:pt x="0" y="51"/>
                </a:cubicBezTo>
                <a:cubicBezTo>
                  <a:pt x="0" y="52"/>
                  <a:pt x="1" y="53"/>
                  <a:pt x="3" y="53"/>
                </a:cubicBezTo>
                <a:cubicBezTo>
                  <a:pt x="15" y="53"/>
                  <a:pt x="15" y="53"/>
                  <a:pt x="15" y="53"/>
                </a:cubicBezTo>
                <a:cubicBezTo>
                  <a:pt x="16" y="53"/>
                  <a:pt x="18" y="52"/>
                  <a:pt x="18" y="5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4" name="Freeform 94"/>
          <p:cNvSpPr/>
          <p:nvPr/>
        </p:nvSpPr>
        <p:spPr bwMode="auto">
          <a:xfrm>
            <a:off x="6476745" y="2321327"/>
            <a:ext cx="47613" cy="45232"/>
          </a:xfrm>
          <a:custGeom>
            <a:avLst/>
            <a:gdLst>
              <a:gd name="T0" fmla="*/ 28 w 29"/>
              <a:gd name="T1" fmla="*/ 16 h 28"/>
              <a:gd name="T2" fmla="*/ 12 w 29"/>
              <a:gd name="T3" fmla="*/ 27 h 28"/>
              <a:gd name="T4" fmla="*/ 1 w 29"/>
              <a:gd name="T5" fmla="*/ 12 h 28"/>
              <a:gd name="T6" fmla="*/ 17 w 29"/>
              <a:gd name="T7" fmla="*/ 1 h 28"/>
              <a:gd name="T8" fmla="*/ 28 w 29"/>
              <a:gd name="T9" fmla="*/ 16 h 28"/>
            </a:gdLst>
            <a:ahLst/>
            <a:cxnLst>
              <a:cxn ang="0">
                <a:pos x="T0" y="T1"/>
              </a:cxn>
              <a:cxn ang="0">
                <a:pos x="T2" y="T3"/>
              </a:cxn>
              <a:cxn ang="0">
                <a:pos x="T4" y="T5"/>
              </a:cxn>
              <a:cxn ang="0">
                <a:pos x="T6" y="T7"/>
              </a:cxn>
              <a:cxn ang="0">
                <a:pos x="T8" y="T9"/>
              </a:cxn>
            </a:cxnLst>
            <a:rect l="0" t="0" r="r" b="b"/>
            <a:pathLst>
              <a:path w="29" h="28">
                <a:moveTo>
                  <a:pt x="28" y="16"/>
                </a:moveTo>
                <a:cubicBezTo>
                  <a:pt x="26" y="23"/>
                  <a:pt x="19" y="28"/>
                  <a:pt x="12" y="27"/>
                </a:cubicBezTo>
                <a:cubicBezTo>
                  <a:pt x="5" y="26"/>
                  <a:pt x="0" y="19"/>
                  <a:pt x="1" y="12"/>
                </a:cubicBezTo>
                <a:cubicBezTo>
                  <a:pt x="3" y="4"/>
                  <a:pt x="10" y="0"/>
                  <a:pt x="17" y="1"/>
                </a:cubicBezTo>
                <a:cubicBezTo>
                  <a:pt x="24" y="2"/>
                  <a:pt x="29" y="9"/>
                  <a:pt x="28" y="16"/>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5" name="Freeform 95"/>
          <p:cNvSpPr/>
          <p:nvPr/>
        </p:nvSpPr>
        <p:spPr bwMode="auto">
          <a:xfrm>
            <a:off x="6466032" y="2184441"/>
            <a:ext cx="44042" cy="147599"/>
          </a:xfrm>
          <a:custGeom>
            <a:avLst/>
            <a:gdLst>
              <a:gd name="T0" fmla="*/ 27 w 27"/>
              <a:gd name="T1" fmla="*/ 90 h 91"/>
              <a:gd name="T2" fmla="*/ 12 w 27"/>
              <a:gd name="T3" fmla="*/ 14 h 91"/>
              <a:gd name="T4" fmla="*/ 1 w 27"/>
              <a:gd name="T5" fmla="*/ 0 h 91"/>
              <a:gd name="T6" fmla="*/ 17 w 27"/>
              <a:gd name="T7" fmla="*/ 91 h 91"/>
              <a:gd name="T8" fmla="*/ 27 w 27"/>
              <a:gd name="T9" fmla="*/ 90 h 91"/>
            </a:gdLst>
            <a:ahLst/>
            <a:cxnLst>
              <a:cxn ang="0">
                <a:pos x="T0" y="T1"/>
              </a:cxn>
              <a:cxn ang="0">
                <a:pos x="T2" y="T3"/>
              </a:cxn>
              <a:cxn ang="0">
                <a:pos x="T4" y="T5"/>
              </a:cxn>
              <a:cxn ang="0">
                <a:pos x="T6" y="T7"/>
              </a:cxn>
              <a:cxn ang="0">
                <a:pos x="T8" y="T9"/>
              </a:cxn>
            </a:cxnLst>
            <a:rect l="0" t="0" r="r" b="b"/>
            <a:pathLst>
              <a:path w="27" h="91">
                <a:moveTo>
                  <a:pt x="27" y="90"/>
                </a:moveTo>
                <a:cubicBezTo>
                  <a:pt x="27" y="90"/>
                  <a:pt x="12" y="14"/>
                  <a:pt x="12" y="14"/>
                </a:cubicBezTo>
                <a:cubicBezTo>
                  <a:pt x="12" y="14"/>
                  <a:pt x="3" y="0"/>
                  <a:pt x="1" y="0"/>
                </a:cubicBezTo>
                <a:cubicBezTo>
                  <a:pt x="0" y="0"/>
                  <a:pt x="17" y="91"/>
                  <a:pt x="17" y="91"/>
                </a:cubicBezTo>
                <a:lnTo>
                  <a:pt x="27" y="9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6" name="Freeform 96"/>
          <p:cNvSpPr/>
          <p:nvPr/>
        </p:nvSpPr>
        <p:spPr bwMode="auto">
          <a:xfrm>
            <a:off x="6496981" y="2208247"/>
            <a:ext cx="95225" cy="127364"/>
          </a:xfrm>
          <a:custGeom>
            <a:avLst/>
            <a:gdLst>
              <a:gd name="T0" fmla="*/ 1 w 80"/>
              <a:gd name="T1" fmla="*/ 99 h 107"/>
              <a:gd name="T2" fmla="*/ 60 w 80"/>
              <a:gd name="T3" fmla="*/ 13 h 107"/>
              <a:gd name="T4" fmla="*/ 80 w 80"/>
              <a:gd name="T5" fmla="*/ 0 h 107"/>
              <a:gd name="T6" fmla="*/ 71 w 80"/>
              <a:gd name="T7" fmla="*/ 21 h 107"/>
              <a:gd name="T8" fmla="*/ 12 w 80"/>
              <a:gd name="T9" fmla="*/ 107 h 107"/>
              <a:gd name="T10" fmla="*/ 0 w 80"/>
              <a:gd name="T11" fmla="*/ 100 h 107"/>
              <a:gd name="T12" fmla="*/ 1 w 80"/>
              <a:gd name="T13" fmla="*/ 99 h 107"/>
            </a:gdLst>
            <a:ahLst/>
            <a:cxnLst>
              <a:cxn ang="0">
                <a:pos x="T0" y="T1"/>
              </a:cxn>
              <a:cxn ang="0">
                <a:pos x="T2" y="T3"/>
              </a:cxn>
              <a:cxn ang="0">
                <a:pos x="T4" y="T5"/>
              </a:cxn>
              <a:cxn ang="0">
                <a:pos x="T6" y="T7"/>
              </a:cxn>
              <a:cxn ang="0">
                <a:pos x="T8" y="T9"/>
              </a:cxn>
              <a:cxn ang="0">
                <a:pos x="T10" y="T11"/>
              </a:cxn>
              <a:cxn ang="0">
                <a:pos x="T12" y="T13"/>
              </a:cxn>
            </a:cxnLst>
            <a:rect l="0" t="0" r="r" b="b"/>
            <a:pathLst>
              <a:path w="80" h="107">
                <a:moveTo>
                  <a:pt x="1" y="99"/>
                </a:moveTo>
                <a:lnTo>
                  <a:pt x="60" y="13"/>
                </a:lnTo>
                <a:lnTo>
                  <a:pt x="80" y="0"/>
                </a:lnTo>
                <a:lnTo>
                  <a:pt x="71" y="21"/>
                </a:lnTo>
                <a:lnTo>
                  <a:pt x="12" y="107"/>
                </a:lnTo>
                <a:lnTo>
                  <a:pt x="0" y="100"/>
                </a:lnTo>
                <a:lnTo>
                  <a:pt x="1" y="9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7" name="Freeform 97"/>
          <p:cNvSpPr/>
          <p:nvPr/>
        </p:nvSpPr>
        <p:spPr bwMode="auto">
          <a:xfrm>
            <a:off x="6488649" y="2355846"/>
            <a:ext cx="11903" cy="23806"/>
          </a:xfrm>
          <a:custGeom>
            <a:avLst/>
            <a:gdLst>
              <a:gd name="T0" fmla="*/ 2 w 7"/>
              <a:gd name="T1" fmla="*/ 3 h 15"/>
              <a:gd name="T2" fmla="*/ 5 w 7"/>
              <a:gd name="T3" fmla="*/ 1 h 15"/>
              <a:gd name="T4" fmla="*/ 7 w 7"/>
              <a:gd name="T5" fmla="*/ 3 h 15"/>
              <a:gd name="T6" fmla="*/ 5 w 7"/>
              <a:gd name="T7" fmla="*/ 13 h 15"/>
              <a:gd name="T8" fmla="*/ 3 w 7"/>
              <a:gd name="T9" fmla="*/ 15 h 15"/>
              <a:gd name="T10" fmla="*/ 1 w 7"/>
              <a:gd name="T11" fmla="*/ 12 h 15"/>
              <a:gd name="T12" fmla="*/ 2 w 7"/>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7" h="15">
                <a:moveTo>
                  <a:pt x="2" y="3"/>
                </a:moveTo>
                <a:cubicBezTo>
                  <a:pt x="3" y="1"/>
                  <a:pt x="4" y="0"/>
                  <a:pt x="5" y="1"/>
                </a:cubicBezTo>
                <a:cubicBezTo>
                  <a:pt x="6" y="1"/>
                  <a:pt x="7" y="2"/>
                  <a:pt x="7" y="3"/>
                </a:cubicBezTo>
                <a:cubicBezTo>
                  <a:pt x="5" y="13"/>
                  <a:pt x="5" y="13"/>
                  <a:pt x="5" y="13"/>
                </a:cubicBezTo>
                <a:cubicBezTo>
                  <a:pt x="5" y="14"/>
                  <a:pt x="4" y="15"/>
                  <a:pt x="3" y="15"/>
                </a:cubicBezTo>
                <a:cubicBezTo>
                  <a:pt x="1" y="15"/>
                  <a:pt x="0" y="13"/>
                  <a:pt x="1" y="12"/>
                </a:cubicBezTo>
                <a:lnTo>
                  <a:pt x="2" y="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8" name="Freeform 98"/>
          <p:cNvSpPr>
            <a:spLocks noEditPoints="1"/>
          </p:cNvSpPr>
          <p:nvPr/>
        </p:nvSpPr>
        <p:spPr bwMode="auto">
          <a:xfrm>
            <a:off x="6450559" y="1150057"/>
            <a:ext cx="165454" cy="177357"/>
          </a:xfrm>
          <a:custGeom>
            <a:avLst/>
            <a:gdLst>
              <a:gd name="T0" fmla="*/ 78 w 101"/>
              <a:gd name="T1" fmla="*/ 50 h 109"/>
              <a:gd name="T2" fmla="*/ 76 w 101"/>
              <a:gd name="T3" fmla="*/ 62 h 109"/>
              <a:gd name="T4" fmla="*/ 76 w 101"/>
              <a:gd name="T5" fmla="*/ 73 h 109"/>
              <a:gd name="T6" fmla="*/ 78 w 101"/>
              <a:gd name="T7" fmla="*/ 73 h 109"/>
              <a:gd name="T8" fmla="*/ 86 w 101"/>
              <a:gd name="T9" fmla="*/ 86 h 109"/>
              <a:gd name="T10" fmla="*/ 76 w 101"/>
              <a:gd name="T11" fmla="*/ 79 h 109"/>
              <a:gd name="T12" fmla="*/ 76 w 101"/>
              <a:gd name="T13" fmla="*/ 22 h 109"/>
              <a:gd name="T14" fmla="*/ 86 w 101"/>
              <a:gd name="T15" fmla="*/ 15 h 109"/>
              <a:gd name="T16" fmla="*/ 78 w 101"/>
              <a:gd name="T17" fmla="*/ 27 h 109"/>
              <a:gd name="T18" fmla="*/ 76 w 101"/>
              <a:gd name="T19" fmla="*/ 28 h 109"/>
              <a:gd name="T20" fmla="*/ 99 w 101"/>
              <a:gd name="T21" fmla="*/ 48 h 109"/>
              <a:gd name="T22" fmla="*/ 84 w 101"/>
              <a:gd name="T23" fmla="*/ 50 h 109"/>
              <a:gd name="T24" fmla="*/ 99 w 101"/>
              <a:gd name="T25" fmla="*/ 53 h 109"/>
              <a:gd name="T26" fmla="*/ 99 w 101"/>
              <a:gd name="T27" fmla="*/ 48 h 109"/>
              <a:gd name="T28" fmla="*/ 53 w 101"/>
              <a:gd name="T29" fmla="*/ 109 h 109"/>
              <a:gd name="T30" fmla="*/ 66 w 101"/>
              <a:gd name="T31" fmla="*/ 73 h 109"/>
              <a:gd name="T32" fmla="*/ 76 w 101"/>
              <a:gd name="T33" fmla="*/ 38 h 109"/>
              <a:gd name="T34" fmla="*/ 51 w 101"/>
              <a:gd name="T35" fmla="*/ 28 h 109"/>
              <a:gd name="T36" fmla="*/ 73 w 101"/>
              <a:gd name="T37" fmla="*/ 50 h 109"/>
              <a:gd name="T38" fmla="*/ 62 w 101"/>
              <a:gd name="T39" fmla="*/ 69 h 109"/>
              <a:gd name="T40" fmla="*/ 61 w 101"/>
              <a:gd name="T41" fmla="*/ 84 h 109"/>
              <a:gd name="T42" fmla="*/ 51 w 101"/>
              <a:gd name="T43" fmla="*/ 109 h 109"/>
              <a:gd name="T44" fmla="*/ 76 w 101"/>
              <a:gd name="T45" fmla="*/ 28 h 109"/>
              <a:gd name="T46" fmla="*/ 74 w 101"/>
              <a:gd name="T47" fmla="*/ 23 h 109"/>
              <a:gd name="T48" fmla="*/ 76 w 101"/>
              <a:gd name="T49" fmla="*/ 73 h 109"/>
              <a:gd name="T50" fmla="*/ 74 w 101"/>
              <a:gd name="T51" fmla="*/ 77 h 109"/>
              <a:gd name="T52" fmla="*/ 76 w 101"/>
              <a:gd name="T53" fmla="*/ 73 h 109"/>
              <a:gd name="T54" fmla="*/ 51 w 101"/>
              <a:gd name="T55" fmla="*/ 0 h 109"/>
              <a:gd name="T56" fmla="*/ 53 w 101"/>
              <a:gd name="T57" fmla="*/ 2 h 109"/>
              <a:gd name="T58" fmla="*/ 51 w 101"/>
              <a:gd name="T59" fmla="*/ 17 h 109"/>
              <a:gd name="T60" fmla="*/ 51 w 101"/>
              <a:gd name="T61" fmla="*/ 22 h 109"/>
              <a:gd name="T62" fmla="*/ 26 w 101"/>
              <a:gd name="T63" fmla="*/ 62 h 109"/>
              <a:gd name="T64" fmla="*/ 35 w 101"/>
              <a:gd name="T65" fmla="*/ 95 h 109"/>
              <a:gd name="T66" fmla="*/ 51 w 101"/>
              <a:gd name="T67" fmla="*/ 109 h 109"/>
              <a:gd name="T68" fmla="*/ 41 w 101"/>
              <a:gd name="T69" fmla="*/ 84 h 109"/>
              <a:gd name="T70" fmla="*/ 40 w 101"/>
              <a:gd name="T71" fmla="*/ 69 h 109"/>
              <a:gd name="T72" fmla="*/ 35 w 101"/>
              <a:gd name="T73" fmla="*/ 35 h 109"/>
              <a:gd name="T74" fmla="*/ 51 w 101"/>
              <a:gd name="T75" fmla="*/ 22 h 109"/>
              <a:gd name="T76" fmla="*/ 51 w 101"/>
              <a:gd name="T77" fmla="*/ 17 h 109"/>
              <a:gd name="T78" fmla="*/ 48 w 101"/>
              <a:gd name="T79" fmla="*/ 2 h 109"/>
              <a:gd name="T80" fmla="*/ 26 w 101"/>
              <a:gd name="T81" fmla="*/ 79 h 109"/>
              <a:gd name="T82" fmla="*/ 28 w 101"/>
              <a:gd name="T83" fmla="*/ 73 h 109"/>
              <a:gd name="T84" fmla="*/ 26 w 101"/>
              <a:gd name="T85" fmla="*/ 79 h 109"/>
              <a:gd name="T86" fmla="*/ 26 w 101"/>
              <a:gd name="T87" fmla="*/ 21 h 109"/>
              <a:gd name="T88" fmla="*/ 28 w 101"/>
              <a:gd name="T89" fmla="*/ 27 h 109"/>
              <a:gd name="T90" fmla="*/ 26 w 101"/>
              <a:gd name="T91" fmla="*/ 38 h 109"/>
              <a:gd name="T92" fmla="*/ 26 w 101"/>
              <a:gd name="T93" fmla="*/ 62 h 109"/>
              <a:gd name="T94" fmla="*/ 26 w 101"/>
              <a:gd name="T95" fmla="*/ 21 h 109"/>
              <a:gd name="T96" fmla="*/ 24 w 101"/>
              <a:gd name="T97" fmla="*/ 27 h 109"/>
              <a:gd name="T98" fmla="*/ 15 w 101"/>
              <a:gd name="T99" fmla="*/ 18 h 109"/>
              <a:gd name="T100" fmla="*/ 19 w 101"/>
              <a:gd name="T101" fmla="*/ 15 h 109"/>
              <a:gd name="T102" fmla="*/ 26 w 101"/>
              <a:gd name="T103" fmla="*/ 73 h 109"/>
              <a:gd name="T104" fmla="*/ 19 w 101"/>
              <a:gd name="T105" fmla="*/ 86 h 109"/>
              <a:gd name="T106" fmla="*/ 15 w 101"/>
              <a:gd name="T107" fmla="*/ 82 h 109"/>
              <a:gd name="T108" fmla="*/ 24 w 101"/>
              <a:gd name="T109" fmla="*/ 73 h 109"/>
              <a:gd name="T110" fmla="*/ 18 w 101"/>
              <a:gd name="T111" fmla="*/ 50 h 109"/>
              <a:gd name="T112" fmla="*/ 15 w 101"/>
              <a:gd name="T113" fmla="*/ 48 h 109"/>
              <a:gd name="T114" fmla="*/ 0 w 101"/>
              <a:gd name="T115" fmla="*/ 50 h 109"/>
              <a:gd name="T116" fmla="*/ 15 w 101"/>
              <a:gd name="T117"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09">
                <a:moveTo>
                  <a:pt x="76" y="62"/>
                </a:moveTo>
                <a:cubicBezTo>
                  <a:pt x="78" y="58"/>
                  <a:pt x="78" y="54"/>
                  <a:pt x="78" y="50"/>
                </a:cubicBezTo>
                <a:cubicBezTo>
                  <a:pt x="78" y="46"/>
                  <a:pt x="78" y="42"/>
                  <a:pt x="76" y="38"/>
                </a:cubicBezTo>
                <a:cubicBezTo>
                  <a:pt x="76" y="62"/>
                  <a:pt x="76" y="62"/>
                  <a:pt x="76" y="62"/>
                </a:cubicBezTo>
                <a:close/>
                <a:moveTo>
                  <a:pt x="76" y="79"/>
                </a:moveTo>
                <a:cubicBezTo>
                  <a:pt x="76" y="73"/>
                  <a:pt x="76" y="73"/>
                  <a:pt x="76" y="73"/>
                </a:cubicBezTo>
                <a:cubicBezTo>
                  <a:pt x="77" y="73"/>
                  <a:pt x="77" y="73"/>
                  <a:pt x="78" y="73"/>
                </a:cubicBezTo>
                <a:cubicBezTo>
                  <a:pt x="78" y="73"/>
                  <a:pt x="78" y="73"/>
                  <a:pt x="78" y="73"/>
                </a:cubicBezTo>
                <a:cubicBezTo>
                  <a:pt x="86" y="82"/>
                  <a:pt x="86" y="82"/>
                  <a:pt x="86" y="82"/>
                </a:cubicBezTo>
                <a:cubicBezTo>
                  <a:pt x="87" y="83"/>
                  <a:pt x="87" y="85"/>
                  <a:pt x="86" y="86"/>
                </a:cubicBezTo>
                <a:cubicBezTo>
                  <a:pt x="85" y="87"/>
                  <a:pt x="84" y="87"/>
                  <a:pt x="83" y="86"/>
                </a:cubicBezTo>
                <a:cubicBezTo>
                  <a:pt x="76" y="79"/>
                  <a:pt x="76" y="79"/>
                  <a:pt x="76" y="79"/>
                </a:cubicBezTo>
                <a:close/>
                <a:moveTo>
                  <a:pt x="76" y="28"/>
                </a:moveTo>
                <a:cubicBezTo>
                  <a:pt x="76" y="22"/>
                  <a:pt x="76" y="22"/>
                  <a:pt x="76" y="22"/>
                </a:cubicBezTo>
                <a:cubicBezTo>
                  <a:pt x="83" y="15"/>
                  <a:pt x="83" y="15"/>
                  <a:pt x="83" y="15"/>
                </a:cubicBezTo>
                <a:cubicBezTo>
                  <a:pt x="84" y="14"/>
                  <a:pt x="85" y="14"/>
                  <a:pt x="86" y="15"/>
                </a:cubicBezTo>
                <a:cubicBezTo>
                  <a:pt x="87" y="16"/>
                  <a:pt x="87" y="17"/>
                  <a:pt x="86" y="18"/>
                </a:cubicBezTo>
                <a:cubicBezTo>
                  <a:pt x="78" y="27"/>
                  <a:pt x="78" y="27"/>
                  <a:pt x="78" y="27"/>
                </a:cubicBezTo>
                <a:cubicBezTo>
                  <a:pt x="78" y="27"/>
                  <a:pt x="78" y="27"/>
                  <a:pt x="78" y="27"/>
                </a:cubicBezTo>
                <a:cubicBezTo>
                  <a:pt x="77" y="28"/>
                  <a:pt x="77" y="28"/>
                  <a:pt x="76" y="28"/>
                </a:cubicBezTo>
                <a:close/>
                <a:moveTo>
                  <a:pt x="99" y="48"/>
                </a:moveTo>
                <a:cubicBezTo>
                  <a:pt x="99" y="48"/>
                  <a:pt x="99" y="48"/>
                  <a:pt x="99" y="48"/>
                </a:cubicBezTo>
                <a:cubicBezTo>
                  <a:pt x="86" y="48"/>
                  <a:pt x="86" y="48"/>
                  <a:pt x="86" y="48"/>
                </a:cubicBezTo>
                <a:cubicBezTo>
                  <a:pt x="85" y="48"/>
                  <a:pt x="84" y="49"/>
                  <a:pt x="84" y="50"/>
                </a:cubicBezTo>
                <a:cubicBezTo>
                  <a:pt x="84" y="52"/>
                  <a:pt x="85" y="53"/>
                  <a:pt x="86" y="53"/>
                </a:cubicBezTo>
                <a:cubicBezTo>
                  <a:pt x="99" y="53"/>
                  <a:pt x="99" y="53"/>
                  <a:pt x="99" y="53"/>
                </a:cubicBezTo>
                <a:cubicBezTo>
                  <a:pt x="100" y="53"/>
                  <a:pt x="101" y="52"/>
                  <a:pt x="101" y="50"/>
                </a:cubicBezTo>
                <a:cubicBezTo>
                  <a:pt x="101" y="49"/>
                  <a:pt x="100" y="48"/>
                  <a:pt x="99" y="48"/>
                </a:cubicBezTo>
                <a:close/>
                <a:moveTo>
                  <a:pt x="51" y="109"/>
                </a:moveTo>
                <a:cubicBezTo>
                  <a:pt x="53" y="109"/>
                  <a:pt x="53" y="109"/>
                  <a:pt x="53" y="109"/>
                </a:cubicBezTo>
                <a:cubicBezTo>
                  <a:pt x="60" y="109"/>
                  <a:pt x="66" y="103"/>
                  <a:pt x="66" y="95"/>
                </a:cubicBezTo>
                <a:cubicBezTo>
                  <a:pt x="66" y="73"/>
                  <a:pt x="66" y="73"/>
                  <a:pt x="66" y="73"/>
                </a:cubicBezTo>
                <a:cubicBezTo>
                  <a:pt x="70" y="70"/>
                  <a:pt x="74" y="67"/>
                  <a:pt x="76" y="62"/>
                </a:cubicBezTo>
                <a:cubicBezTo>
                  <a:pt x="76" y="38"/>
                  <a:pt x="76" y="38"/>
                  <a:pt x="76" y="38"/>
                </a:cubicBezTo>
                <a:cubicBezTo>
                  <a:pt x="71" y="29"/>
                  <a:pt x="62" y="22"/>
                  <a:pt x="51" y="22"/>
                </a:cubicBezTo>
                <a:cubicBezTo>
                  <a:pt x="51" y="28"/>
                  <a:pt x="51" y="28"/>
                  <a:pt x="51" y="28"/>
                </a:cubicBezTo>
                <a:cubicBezTo>
                  <a:pt x="57" y="28"/>
                  <a:pt x="62" y="31"/>
                  <a:pt x="66" y="35"/>
                </a:cubicBezTo>
                <a:cubicBezTo>
                  <a:pt x="70" y="39"/>
                  <a:pt x="73" y="44"/>
                  <a:pt x="73" y="50"/>
                </a:cubicBezTo>
                <a:cubicBezTo>
                  <a:pt x="73" y="58"/>
                  <a:pt x="68" y="65"/>
                  <a:pt x="62" y="69"/>
                </a:cubicBezTo>
                <a:cubicBezTo>
                  <a:pt x="62" y="69"/>
                  <a:pt x="62" y="69"/>
                  <a:pt x="62" y="69"/>
                </a:cubicBezTo>
                <a:cubicBezTo>
                  <a:pt x="61" y="70"/>
                  <a:pt x="61" y="71"/>
                  <a:pt x="61" y="72"/>
                </a:cubicBezTo>
                <a:cubicBezTo>
                  <a:pt x="61" y="84"/>
                  <a:pt x="61" y="84"/>
                  <a:pt x="61" y="84"/>
                </a:cubicBezTo>
                <a:cubicBezTo>
                  <a:pt x="51" y="84"/>
                  <a:pt x="51" y="84"/>
                  <a:pt x="51" y="84"/>
                </a:cubicBezTo>
                <a:cubicBezTo>
                  <a:pt x="51" y="109"/>
                  <a:pt x="51" y="109"/>
                  <a:pt x="51" y="109"/>
                </a:cubicBezTo>
                <a:close/>
                <a:moveTo>
                  <a:pt x="76" y="22"/>
                </a:moveTo>
                <a:cubicBezTo>
                  <a:pt x="76" y="28"/>
                  <a:pt x="76" y="28"/>
                  <a:pt x="76" y="28"/>
                </a:cubicBezTo>
                <a:cubicBezTo>
                  <a:pt x="75" y="28"/>
                  <a:pt x="75" y="28"/>
                  <a:pt x="74" y="27"/>
                </a:cubicBezTo>
                <a:cubicBezTo>
                  <a:pt x="73" y="26"/>
                  <a:pt x="73" y="24"/>
                  <a:pt x="74" y="23"/>
                </a:cubicBezTo>
                <a:cubicBezTo>
                  <a:pt x="76" y="22"/>
                  <a:pt x="76" y="22"/>
                  <a:pt x="76" y="22"/>
                </a:cubicBezTo>
                <a:close/>
                <a:moveTo>
                  <a:pt x="76" y="73"/>
                </a:moveTo>
                <a:cubicBezTo>
                  <a:pt x="76" y="79"/>
                  <a:pt x="76" y="79"/>
                  <a:pt x="76" y="79"/>
                </a:cubicBezTo>
                <a:cubicBezTo>
                  <a:pt x="74" y="77"/>
                  <a:pt x="74" y="77"/>
                  <a:pt x="74" y="77"/>
                </a:cubicBezTo>
                <a:cubicBezTo>
                  <a:pt x="73" y="76"/>
                  <a:pt x="73" y="74"/>
                  <a:pt x="74" y="73"/>
                </a:cubicBezTo>
                <a:cubicBezTo>
                  <a:pt x="75" y="73"/>
                  <a:pt x="75" y="73"/>
                  <a:pt x="76" y="73"/>
                </a:cubicBezTo>
                <a:close/>
                <a:moveTo>
                  <a:pt x="51" y="17"/>
                </a:moveTo>
                <a:cubicBezTo>
                  <a:pt x="51" y="0"/>
                  <a:pt x="51" y="0"/>
                  <a:pt x="51" y="0"/>
                </a:cubicBezTo>
                <a:cubicBezTo>
                  <a:pt x="51" y="0"/>
                  <a:pt x="51" y="0"/>
                  <a:pt x="51" y="0"/>
                </a:cubicBezTo>
                <a:cubicBezTo>
                  <a:pt x="52" y="0"/>
                  <a:pt x="53" y="1"/>
                  <a:pt x="53" y="2"/>
                </a:cubicBezTo>
                <a:cubicBezTo>
                  <a:pt x="53" y="15"/>
                  <a:pt x="53" y="15"/>
                  <a:pt x="53" y="15"/>
                </a:cubicBezTo>
                <a:cubicBezTo>
                  <a:pt x="53" y="16"/>
                  <a:pt x="52" y="17"/>
                  <a:pt x="51" y="17"/>
                </a:cubicBezTo>
                <a:cubicBezTo>
                  <a:pt x="51" y="17"/>
                  <a:pt x="51" y="17"/>
                  <a:pt x="51" y="17"/>
                </a:cubicBezTo>
                <a:close/>
                <a:moveTo>
                  <a:pt x="51" y="22"/>
                </a:moveTo>
                <a:cubicBezTo>
                  <a:pt x="40" y="22"/>
                  <a:pt x="30" y="29"/>
                  <a:pt x="26" y="38"/>
                </a:cubicBezTo>
                <a:cubicBezTo>
                  <a:pt x="26" y="62"/>
                  <a:pt x="26" y="62"/>
                  <a:pt x="26" y="62"/>
                </a:cubicBezTo>
                <a:cubicBezTo>
                  <a:pt x="28" y="67"/>
                  <a:pt x="31" y="71"/>
                  <a:pt x="35" y="74"/>
                </a:cubicBezTo>
                <a:cubicBezTo>
                  <a:pt x="35" y="95"/>
                  <a:pt x="35" y="95"/>
                  <a:pt x="35" y="95"/>
                </a:cubicBezTo>
                <a:cubicBezTo>
                  <a:pt x="35" y="103"/>
                  <a:pt x="42" y="109"/>
                  <a:pt x="49" y="109"/>
                </a:cubicBezTo>
                <a:cubicBezTo>
                  <a:pt x="51" y="109"/>
                  <a:pt x="51" y="109"/>
                  <a:pt x="51" y="109"/>
                </a:cubicBezTo>
                <a:cubicBezTo>
                  <a:pt x="51" y="84"/>
                  <a:pt x="51" y="84"/>
                  <a:pt x="51" y="84"/>
                </a:cubicBezTo>
                <a:cubicBezTo>
                  <a:pt x="41" y="84"/>
                  <a:pt x="41" y="84"/>
                  <a:pt x="41" y="84"/>
                </a:cubicBezTo>
                <a:cubicBezTo>
                  <a:pt x="41" y="72"/>
                  <a:pt x="41" y="72"/>
                  <a:pt x="41" y="72"/>
                </a:cubicBezTo>
                <a:cubicBezTo>
                  <a:pt x="41" y="71"/>
                  <a:pt x="41" y="70"/>
                  <a:pt x="40" y="69"/>
                </a:cubicBezTo>
                <a:cubicBezTo>
                  <a:pt x="33" y="66"/>
                  <a:pt x="28" y="58"/>
                  <a:pt x="28" y="50"/>
                </a:cubicBezTo>
                <a:cubicBezTo>
                  <a:pt x="28" y="44"/>
                  <a:pt x="31" y="39"/>
                  <a:pt x="35" y="35"/>
                </a:cubicBezTo>
                <a:cubicBezTo>
                  <a:pt x="39" y="31"/>
                  <a:pt x="44" y="28"/>
                  <a:pt x="51" y="28"/>
                </a:cubicBezTo>
                <a:cubicBezTo>
                  <a:pt x="51" y="22"/>
                  <a:pt x="51" y="22"/>
                  <a:pt x="51" y="22"/>
                </a:cubicBezTo>
                <a:close/>
                <a:moveTo>
                  <a:pt x="51" y="0"/>
                </a:moveTo>
                <a:cubicBezTo>
                  <a:pt x="51" y="17"/>
                  <a:pt x="51" y="17"/>
                  <a:pt x="51" y="17"/>
                </a:cubicBezTo>
                <a:cubicBezTo>
                  <a:pt x="49" y="17"/>
                  <a:pt x="48" y="16"/>
                  <a:pt x="48" y="15"/>
                </a:cubicBezTo>
                <a:cubicBezTo>
                  <a:pt x="48" y="2"/>
                  <a:pt x="48" y="2"/>
                  <a:pt x="48" y="2"/>
                </a:cubicBezTo>
                <a:cubicBezTo>
                  <a:pt x="48" y="1"/>
                  <a:pt x="49" y="0"/>
                  <a:pt x="51" y="0"/>
                </a:cubicBezTo>
                <a:close/>
                <a:moveTo>
                  <a:pt x="26" y="79"/>
                </a:moveTo>
                <a:cubicBezTo>
                  <a:pt x="26" y="73"/>
                  <a:pt x="26" y="73"/>
                  <a:pt x="26" y="73"/>
                </a:cubicBezTo>
                <a:cubicBezTo>
                  <a:pt x="26" y="73"/>
                  <a:pt x="27" y="73"/>
                  <a:pt x="28" y="73"/>
                </a:cubicBezTo>
                <a:cubicBezTo>
                  <a:pt x="29" y="74"/>
                  <a:pt x="29" y="76"/>
                  <a:pt x="28" y="77"/>
                </a:cubicBezTo>
                <a:cubicBezTo>
                  <a:pt x="26" y="79"/>
                  <a:pt x="26" y="79"/>
                  <a:pt x="26" y="79"/>
                </a:cubicBezTo>
                <a:close/>
                <a:moveTo>
                  <a:pt x="26" y="28"/>
                </a:moveTo>
                <a:cubicBezTo>
                  <a:pt x="26" y="21"/>
                  <a:pt x="26" y="21"/>
                  <a:pt x="26" y="21"/>
                </a:cubicBezTo>
                <a:cubicBezTo>
                  <a:pt x="28" y="23"/>
                  <a:pt x="28" y="23"/>
                  <a:pt x="28" y="23"/>
                </a:cubicBezTo>
                <a:cubicBezTo>
                  <a:pt x="29" y="24"/>
                  <a:pt x="29" y="26"/>
                  <a:pt x="28" y="27"/>
                </a:cubicBezTo>
                <a:cubicBezTo>
                  <a:pt x="27" y="28"/>
                  <a:pt x="26" y="28"/>
                  <a:pt x="26" y="28"/>
                </a:cubicBezTo>
                <a:close/>
                <a:moveTo>
                  <a:pt x="26" y="38"/>
                </a:moveTo>
                <a:cubicBezTo>
                  <a:pt x="24" y="42"/>
                  <a:pt x="23" y="46"/>
                  <a:pt x="23" y="50"/>
                </a:cubicBezTo>
                <a:cubicBezTo>
                  <a:pt x="23" y="55"/>
                  <a:pt x="24" y="59"/>
                  <a:pt x="26" y="62"/>
                </a:cubicBezTo>
                <a:cubicBezTo>
                  <a:pt x="26" y="38"/>
                  <a:pt x="26" y="38"/>
                  <a:pt x="26" y="38"/>
                </a:cubicBezTo>
                <a:close/>
                <a:moveTo>
                  <a:pt x="26" y="21"/>
                </a:moveTo>
                <a:cubicBezTo>
                  <a:pt x="26" y="28"/>
                  <a:pt x="26" y="28"/>
                  <a:pt x="26" y="28"/>
                </a:cubicBezTo>
                <a:cubicBezTo>
                  <a:pt x="25" y="28"/>
                  <a:pt x="24" y="27"/>
                  <a:pt x="24" y="27"/>
                </a:cubicBezTo>
                <a:cubicBezTo>
                  <a:pt x="24" y="27"/>
                  <a:pt x="24" y="27"/>
                  <a:pt x="24" y="27"/>
                </a:cubicBezTo>
                <a:cubicBezTo>
                  <a:pt x="15" y="18"/>
                  <a:pt x="15" y="18"/>
                  <a:pt x="15" y="18"/>
                </a:cubicBezTo>
                <a:cubicBezTo>
                  <a:pt x="14" y="17"/>
                  <a:pt x="14" y="16"/>
                  <a:pt x="15" y="15"/>
                </a:cubicBezTo>
                <a:cubicBezTo>
                  <a:pt x="16" y="14"/>
                  <a:pt x="18" y="14"/>
                  <a:pt x="19" y="15"/>
                </a:cubicBezTo>
                <a:cubicBezTo>
                  <a:pt x="26" y="21"/>
                  <a:pt x="26" y="21"/>
                  <a:pt x="26" y="21"/>
                </a:cubicBezTo>
                <a:close/>
                <a:moveTo>
                  <a:pt x="26" y="73"/>
                </a:moveTo>
                <a:cubicBezTo>
                  <a:pt x="26" y="79"/>
                  <a:pt x="26" y="79"/>
                  <a:pt x="26" y="79"/>
                </a:cubicBezTo>
                <a:cubicBezTo>
                  <a:pt x="19" y="86"/>
                  <a:pt x="19" y="86"/>
                  <a:pt x="19" y="86"/>
                </a:cubicBezTo>
                <a:cubicBezTo>
                  <a:pt x="18" y="87"/>
                  <a:pt x="16" y="87"/>
                  <a:pt x="15" y="86"/>
                </a:cubicBezTo>
                <a:cubicBezTo>
                  <a:pt x="14" y="85"/>
                  <a:pt x="14" y="83"/>
                  <a:pt x="15" y="82"/>
                </a:cubicBezTo>
                <a:cubicBezTo>
                  <a:pt x="24" y="73"/>
                  <a:pt x="24" y="73"/>
                  <a:pt x="24" y="73"/>
                </a:cubicBezTo>
                <a:cubicBezTo>
                  <a:pt x="24" y="73"/>
                  <a:pt x="24" y="73"/>
                  <a:pt x="24" y="73"/>
                </a:cubicBezTo>
                <a:cubicBezTo>
                  <a:pt x="24" y="73"/>
                  <a:pt x="25" y="73"/>
                  <a:pt x="26" y="73"/>
                </a:cubicBezTo>
                <a:close/>
                <a:moveTo>
                  <a:pt x="18" y="50"/>
                </a:moveTo>
                <a:cubicBezTo>
                  <a:pt x="18" y="50"/>
                  <a:pt x="18" y="50"/>
                  <a:pt x="18" y="50"/>
                </a:cubicBezTo>
                <a:cubicBezTo>
                  <a:pt x="18" y="49"/>
                  <a:pt x="17" y="48"/>
                  <a:pt x="15" y="48"/>
                </a:cubicBezTo>
                <a:cubicBezTo>
                  <a:pt x="3" y="48"/>
                  <a:pt x="3" y="48"/>
                  <a:pt x="3" y="48"/>
                </a:cubicBezTo>
                <a:cubicBezTo>
                  <a:pt x="2" y="48"/>
                  <a:pt x="0" y="49"/>
                  <a:pt x="0" y="50"/>
                </a:cubicBezTo>
                <a:cubicBezTo>
                  <a:pt x="0" y="52"/>
                  <a:pt x="2" y="53"/>
                  <a:pt x="3" y="53"/>
                </a:cubicBezTo>
                <a:cubicBezTo>
                  <a:pt x="15" y="53"/>
                  <a:pt x="15" y="53"/>
                  <a:pt x="15" y="53"/>
                </a:cubicBezTo>
                <a:cubicBezTo>
                  <a:pt x="17" y="53"/>
                  <a:pt x="18" y="52"/>
                  <a:pt x="18" y="5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9" name="矩形 108"/>
          <p:cNvSpPr/>
          <p:nvPr/>
        </p:nvSpPr>
        <p:spPr>
          <a:xfrm>
            <a:off x="785786" y="857238"/>
            <a:ext cx="3877985" cy="461665"/>
          </a:xfrm>
          <a:prstGeom prst="rect">
            <a:avLst/>
          </a:prstGeom>
        </p:spPr>
        <p:txBody>
          <a:bodyPr wrap="none">
            <a:spAutoFit/>
          </a:bodyPr>
          <a:lstStyle/>
          <a:p>
            <a:pPr marL="0" marR="0" lvl="0" indent="0" algn="l" defTabSz="685800" rtl="0" eaLnBrk="1" fontAlgn="auto" latinLnBrk="0" hangingPunct="1">
              <a:lnSpc>
                <a:spcPct val="100000"/>
              </a:lnSpc>
              <a:spcBef>
                <a:spcPts val="0"/>
              </a:spcBef>
              <a:spcAft>
                <a:spcPts val="0"/>
              </a:spcAft>
              <a:buClrTx/>
              <a:buSzTx/>
              <a:buFontTx/>
              <a:buNone/>
              <a:defRPr/>
            </a:pPr>
            <a:r>
              <a:rPr kumimoji="0" lang="zh-CN" altLang="en-US" sz="2400"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五、预缴增值税的税收优惠</a:t>
            </a:r>
            <a:endParaRPr kumimoji="0" lang="zh-CN" altLang="en-US" sz="2400"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110" name="矩形 109"/>
          <p:cNvSpPr/>
          <p:nvPr/>
        </p:nvSpPr>
        <p:spPr>
          <a:xfrm>
            <a:off x="714348" y="1214428"/>
            <a:ext cx="7286676" cy="2585323"/>
          </a:xfrm>
          <a:prstGeom prst="rect">
            <a:avLst/>
          </a:prstGeom>
        </p:spPr>
        <p:txBody>
          <a:bodyPr wrap="square">
            <a:spAutoFit/>
          </a:bodyPr>
          <a:lstStyle/>
          <a:p>
            <a:pPr marL="0" marR="0" lvl="0" indent="0" algn="l" defTabSz="685800" rtl="0" eaLnBrk="1" fontAlgn="auto" latinLnBrk="0" hangingPunct="1">
              <a:lnSpc>
                <a:spcPct val="150000"/>
              </a:lnSpc>
              <a:spcBef>
                <a:spcPts val="0"/>
              </a:spcBef>
              <a:spcAft>
                <a:spcPts val="0"/>
              </a:spcAft>
              <a:buClrTx/>
              <a:buSzTx/>
              <a:buFontTx/>
              <a:buNone/>
              <a:defRPr/>
            </a:pPr>
            <a:endParaRPr kumimoji="0" lang="en-US" altLang="zh-CN"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endParaRPr>
          </a:p>
          <a:p>
            <a:pPr marL="0" marR="0" lvl="0" indent="0" algn="l" defTabSz="685800" rtl="0" eaLnBrk="1" fontAlgn="auto" latinLnBrk="0" hangingPunct="1">
              <a:lnSpc>
                <a:spcPct val="150000"/>
              </a:lnSpc>
              <a:spcBef>
                <a:spcPts val="0"/>
              </a:spcBef>
              <a:spcAft>
                <a:spcPts val="0"/>
              </a:spcAft>
              <a:buClrTx/>
              <a:buSzTx/>
              <a:buFont typeface="Wingdings" panose="05000000000000000000" pitchFamily="2" charset="2"/>
              <a:buChar char="Ø"/>
              <a:defRPr/>
            </a:pPr>
            <a:r>
              <a:rPr kumimoji="0" lang="zh-CN" altLang="en-US"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mn-cs"/>
              </a:rPr>
              <a:t>公告明确：</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按照现行规定应当预缴增值税税款的小规模纳税人，凡在预缴地实现的月销售额未超过</a:t>
            </a:r>
            <a:r>
              <a:rPr kumimoji="0" lang="en-US" altLang="en-US" sz="1800" b="0" i="0" u="none" strike="noStrike" kern="1200" cap="none" spc="0" normalizeH="0" baseline="0" noProof="0" dirty="0">
                <a:ln>
                  <a:noFill/>
                </a:ln>
                <a:solidFill>
                  <a:prstClr val="black"/>
                </a:solidFill>
                <a:effectLst/>
                <a:uLnTx/>
                <a:uFillTx/>
                <a:latin typeface="+mn-lt"/>
                <a:ea typeface="+mn-ea"/>
                <a:cs typeface="+mn-cs"/>
              </a:rPr>
              <a:t>10</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万元的，当期无需预缴税款。本公告下发前已经预缴税款的，可以向预缴地主管税务机关申请退还。</a:t>
            </a:r>
            <a:endParaRPr kumimoji="0" lang="en-US" altLang="zh-CN"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endParaRPr>
          </a:p>
          <a:p>
            <a:pPr marL="0" marR="0" lvl="0" indent="0" algn="l" defTabSz="685800" rtl="0" eaLnBrk="1" fontAlgn="auto" latinLnBrk="0" hangingPunct="1">
              <a:lnSpc>
                <a:spcPct val="150000"/>
              </a:lnSpc>
              <a:spcBef>
                <a:spcPts val="0"/>
              </a:spcBef>
              <a:spcAft>
                <a:spcPts val="0"/>
              </a:spcAft>
              <a:buClrTx/>
              <a:buSzTx/>
              <a:buFont typeface="Wingdings" panose="05000000000000000000" pitchFamily="2" charset="2"/>
              <a:buChar char="Ø"/>
              <a:defRPr/>
            </a:pPr>
            <a:endParaRPr kumimoji="0" lang="en-US" altLang="zh-CN"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endParaRPr>
          </a:p>
          <a:p>
            <a:pPr marL="0" marR="0" lvl="0" indent="0" algn="l" defTabSz="685800" rtl="0" eaLnBrk="1" fontAlgn="auto" latinLnBrk="0" hangingPunct="1">
              <a:lnSpc>
                <a:spcPct val="150000"/>
              </a:lnSpc>
              <a:spcBef>
                <a:spcPts val="0"/>
              </a:spcBef>
              <a:spcAft>
                <a:spcPts val="0"/>
              </a:spcAft>
              <a:buClrTx/>
              <a:buSzTx/>
              <a:buFont typeface="Wingdings" panose="05000000000000000000" pitchFamily="2" charset="2"/>
              <a:buChar char="Ø"/>
              <a:defRPr/>
            </a:pPr>
            <a:r>
              <a:rPr kumimoji="0" lang="zh-CN" altLang="en-US"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mn-cs"/>
              </a:rPr>
              <a:t>适用范围：</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跨地区提供建筑服务、销售不动产、出租不动产等等</a:t>
            </a:r>
            <a:endPar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endParaRPr>
          </a:p>
        </p:txBody>
      </p:sp>
      <p:pic>
        <p:nvPicPr>
          <p:cNvPr id="111" name="图片 110" descr="纳税人学堂0714.jpg"/>
          <p:cNvPicPr>
            <a:picLocks noChangeAspect="1"/>
          </p:cNvPicPr>
          <p:nvPr/>
        </p:nvPicPr>
        <p:blipFill>
          <a:blip r:embed="rId1" cstate="print">
            <a:clrChange>
              <a:clrFrom>
                <a:srgbClr val="FFFFFF"/>
              </a:clrFrom>
              <a:clrTo>
                <a:srgbClr val="FFFFFF">
                  <a:alpha val="0"/>
                </a:srgbClr>
              </a:clrTo>
            </a:clrChange>
          </a:blip>
          <a:srcRect r="53628"/>
          <a:stretch>
            <a:fillRect/>
          </a:stretch>
        </p:blipFill>
        <p:spPr>
          <a:xfrm>
            <a:off x="0" y="3651803"/>
            <a:ext cx="1206739" cy="1594382"/>
          </a:xfrm>
          <a:prstGeom prst="rect">
            <a:avLst/>
          </a:prstGeom>
        </p:spPr>
      </p:pic>
      <p:sp>
        <p:nvSpPr>
          <p:cNvPr id="112" name="圆角矩形 25"/>
          <p:cNvSpPr/>
          <p:nvPr/>
        </p:nvSpPr>
        <p:spPr>
          <a:xfrm>
            <a:off x="4842803" y="298458"/>
            <a:ext cx="2915565" cy="360423"/>
          </a:xfrm>
          <a:prstGeom prst="roundRect">
            <a:avLst>
              <a:gd name="adj" fmla="val 50000"/>
            </a:avLst>
          </a:prstGeom>
          <a:solidFill>
            <a:srgbClr val="C1000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
        <p:nvSpPr>
          <p:cNvPr id="113" name="椭圆 112"/>
          <p:cNvSpPr/>
          <p:nvPr/>
        </p:nvSpPr>
        <p:spPr>
          <a:xfrm>
            <a:off x="4626835" y="262700"/>
            <a:ext cx="431936" cy="431936"/>
          </a:xfrm>
          <a:prstGeom prst="ellipse">
            <a:avLst/>
          </a:prstGeom>
          <a:solidFill>
            <a:srgbClr val="C10001"/>
          </a:solidFill>
          <a:ln w="57150" cap="flat" cmpd="sng" algn="ctr">
            <a:solidFill>
              <a:sysClr val="window" lastClr="FFFFFF"/>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
        <p:nvSpPr>
          <p:cNvPr id="114" name="标题 4"/>
          <p:cNvSpPr txBox="1"/>
          <p:nvPr/>
        </p:nvSpPr>
        <p:spPr>
          <a:xfrm>
            <a:off x="4626835" y="398293"/>
            <a:ext cx="431936" cy="373257"/>
          </a:xfrm>
          <a:prstGeom prst="rect">
            <a:avLst/>
          </a:prstGeom>
        </p:spPr>
        <p:txBody>
          <a:bodyPr vert="horz" lIns="68562" tIns="34281" rIns="68562" bIns="34281"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pPr>
            <a:r>
              <a:rPr lang="en-US" altLang="zh-CN" sz="2100" b="1" dirty="0">
                <a:solidFill>
                  <a:prstClr val="white"/>
                </a:solidFill>
                <a:latin typeface="微软雅黑" panose="020B0503020204020204" pitchFamily="34" charset="-122"/>
                <a:ea typeface="微软雅黑" panose="020B0503020204020204" pitchFamily="34" charset="-122"/>
              </a:rPr>
              <a:t>3</a:t>
            </a:r>
            <a:endParaRPr lang="zh-CN" altLang="en-US" sz="825" b="1" dirty="0">
              <a:solidFill>
                <a:prstClr val="white"/>
              </a:solidFill>
              <a:latin typeface="微软雅黑" panose="020B0503020204020204" pitchFamily="34" charset="-122"/>
              <a:ea typeface="微软雅黑" panose="020B0503020204020204" pitchFamily="34" charset="-122"/>
            </a:endParaRPr>
          </a:p>
          <a:p>
            <a:pPr fontAlgn="auto">
              <a:spcAft>
                <a:spcPts val="0"/>
              </a:spcAft>
            </a:pPr>
            <a:endParaRPr lang="en-US" altLang="zh-CN" sz="1050" b="1" dirty="0">
              <a:solidFill>
                <a:prstClr val="white"/>
              </a:solidFill>
              <a:latin typeface="微软雅黑" panose="020B0503020204020204" pitchFamily="34" charset="-122"/>
              <a:ea typeface="微软雅黑" panose="020B0503020204020204" pitchFamily="34" charset="-122"/>
            </a:endParaRPr>
          </a:p>
        </p:txBody>
      </p:sp>
      <p:sp>
        <p:nvSpPr>
          <p:cNvPr id="115" name="标题 4"/>
          <p:cNvSpPr txBox="1"/>
          <p:nvPr/>
        </p:nvSpPr>
        <p:spPr>
          <a:xfrm>
            <a:off x="5112763" y="311386"/>
            <a:ext cx="2699597" cy="355021"/>
          </a:xfrm>
          <a:prstGeom prst="rect">
            <a:avLst/>
          </a:prstGeom>
        </p:spPr>
        <p:txBody>
          <a:bodyPr vert="horz" lIns="68562" tIns="34281" rIns="68562" bIns="34281"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pPr>
            <a:r>
              <a:rPr lang="zh-CN" altLang="en-US" sz="1800" b="1" dirty="0">
                <a:solidFill>
                  <a:srgbClr val="FFFFFF"/>
                </a:solidFill>
                <a:ea typeface="微软雅黑" panose="020B0503020204020204" pitchFamily="34" charset="-122"/>
                <a:sym typeface="Arial" panose="020B0604020202020204" pitchFamily="34" charset="0"/>
              </a:rPr>
              <a:t>４号公告口径</a:t>
            </a:r>
            <a:r>
              <a:rPr lang="zh-CN" altLang="en-US" sz="1800" b="1" dirty="0">
                <a:solidFill>
                  <a:srgbClr val="FFFFFF"/>
                </a:solidFill>
                <a:latin typeface="Century Schoolbook" panose="02040604050505020304"/>
                <a:ea typeface="微软雅黑" panose="020B0503020204020204" pitchFamily="34" charset="-122"/>
                <a:sym typeface="Arial" panose="020B0604020202020204" pitchFamily="34" charset="0"/>
              </a:rPr>
              <a:t>解读</a:t>
            </a:r>
            <a:endParaRPr lang="zh-CN" altLang="en-US" sz="1800" b="1" dirty="0">
              <a:solidFill>
                <a:srgbClr val="FFFFFF"/>
              </a:solidFill>
              <a:latin typeface="Century Schoolbook" panose="02040604050505020304"/>
              <a:ea typeface="微软雅黑" panose="020B0503020204020204" pitchFamily="34" charset="-122"/>
              <a:sym typeface="Arial" panose="020B0604020202020204" pitchFamily="34" charset="0"/>
            </a:endParaRPr>
          </a:p>
        </p:txBody>
      </p:sp>
      <p:sp>
        <p:nvSpPr>
          <p:cNvPr id="116" name="右箭头 29"/>
          <p:cNvSpPr/>
          <p:nvPr/>
        </p:nvSpPr>
        <p:spPr>
          <a:xfrm>
            <a:off x="7380424" y="398293"/>
            <a:ext cx="215968" cy="141755"/>
          </a:xfrm>
          <a:prstGeom prst="rightArrow">
            <a:avLst/>
          </a:prstGeom>
          <a:solidFill>
            <a:sysClr val="window" lastClr="FFFFFF"/>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Tree>
  </p:cSld>
  <p:clrMapOvr>
    <a:masterClrMapping/>
  </p:clrMapOvr>
  <mc:AlternateContent xmlns:mc="http://schemas.openxmlformats.org/markup-compatibility/2006">
    <mc:Choice xmlns:p14="http://schemas.microsoft.com/office/powerpoint/2010/main" Requires="p14">
      <p:transition spd="slow" p14:dur="1400" advTm="0">
        <p14:doors dir="vert"/>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ppt_x"/>
                                          </p:val>
                                        </p:tav>
                                        <p:tav tm="100000">
                                          <p:val>
                                            <p:strVal val="#ppt_x"/>
                                          </p:val>
                                        </p:tav>
                                      </p:tavLst>
                                    </p:anim>
                                    <p:anim calcmode="lin" valueType="num">
                                      <p:cBhvr additive="base">
                                        <p:cTn id="13" dur="500" fill="hold"/>
                                        <p:tgtEl>
                                          <p:spTgt spid="10"/>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500" fill="hold"/>
                                        <p:tgtEl>
                                          <p:spTgt spid="11"/>
                                        </p:tgtEl>
                                        <p:attrNameLst>
                                          <p:attrName>ppt_x</p:attrName>
                                        </p:attrNameLst>
                                      </p:cBhvr>
                                      <p:tavLst>
                                        <p:tav tm="0">
                                          <p:val>
                                            <p:strVal val="#ppt_x"/>
                                          </p:val>
                                        </p:tav>
                                        <p:tav tm="100000">
                                          <p:val>
                                            <p:strVal val="#ppt_x"/>
                                          </p:val>
                                        </p:tav>
                                      </p:tavLst>
                                    </p:anim>
                                    <p:anim calcmode="lin" valueType="num">
                                      <p:cBhvr additive="base">
                                        <p:cTn id="18" dur="500" fill="hold"/>
                                        <p:tgtEl>
                                          <p:spTgt spid="11"/>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2" fill="hold" grpId="0" nodeType="after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additive="base">
                                        <p:cTn id="22" dur="500" fill="hold"/>
                                        <p:tgtEl>
                                          <p:spTgt spid="13"/>
                                        </p:tgtEl>
                                        <p:attrNameLst>
                                          <p:attrName>ppt_x</p:attrName>
                                        </p:attrNameLst>
                                      </p:cBhvr>
                                      <p:tavLst>
                                        <p:tav tm="0">
                                          <p:val>
                                            <p:strVal val="1+#ppt_w/2"/>
                                          </p:val>
                                        </p:tav>
                                        <p:tav tm="100000">
                                          <p:val>
                                            <p:strVal val="#ppt_x"/>
                                          </p:val>
                                        </p:tav>
                                      </p:tavLst>
                                    </p:anim>
                                    <p:anim calcmode="lin" valueType="num">
                                      <p:cBhvr additive="base">
                                        <p:cTn id="23" dur="500" fill="hold"/>
                                        <p:tgtEl>
                                          <p:spTgt spid="13"/>
                                        </p:tgtEl>
                                        <p:attrNameLst>
                                          <p:attrName>ppt_y</p:attrName>
                                        </p:attrNameLst>
                                      </p:cBhvr>
                                      <p:tavLst>
                                        <p:tav tm="0">
                                          <p:val>
                                            <p:strVal val="#ppt_y"/>
                                          </p:val>
                                        </p:tav>
                                        <p:tav tm="100000">
                                          <p:val>
                                            <p:strVal val="#ppt_y"/>
                                          </p:val>
                                        </p:tav>
                                      </p:tavLst>
                                    </p:anim>
                                  </p:childTnLst>
                                </p:cTn>
                              </p:par>
                              <p:par>
                                <p:cTn id="24" presetID="2" presetClass="entr" presetSubtype="4"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additive="base">
                                        <p:cTn id="26" dur="500" fill="hold"/>
                                        <p:tgtEl>
                                          <p:spTgt spid="14"/>
                                        </p:tgtEl>
                                        <p:attrNameLst>
                                          <p:attrName>ppt_x</p:attrName>
                                        </p:attrNameLst>
                                      </p:cBhvr>
                                      <p:tavLst>
                                        <p:tav tm="0">
                                          <p:val>
                                            <p:strVal val="#ppt_x"/>
                                          </p:val>
                                        </p:tav>
                                        <p:tav tm="100000">
                                          <p:val>
                                            <p:strVal val="#ppt_x"/>
                                          </p:val>
                                        </p:tav>
                                      </p:tavLst>
                                    </p:anim>
                                    <p:anim calcmode="lin" valueType="num">
                                      <p:cBhvr additive="base">
                                        <p:cTn id="27" dur="500" fill="hold"/>
                                        <p:tgtEl>
                                          <p:spTgt spid="14"/>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0"/>
                                  </p:stCondLst>
                                  <p:childTnLst>
                                    <p:set>
                                      <p:cBhvr>
                                        <p:cTn id="29" dur="1" fill="hold">
                                          <p:stCondLst>
                                            <p:cond delay="0"/>
                                          </p:stCondLst>
                                        </p:cTn>
                                        <p:tgtEl>
                                          <p:spTgt spid="15"/>
                                        </p:tgtEl>
                                        <p:attrNameLst>
                                          <p:attrName>style.visibility</p:attrName>
                                        </p:attrNameLst>
                                      </p:cBhvr>
                                      <p:to>
                                        <p:strVal val="visible"/>
                                      </p:to>
                                    </p:set>
                                    <p:anim calcmode="lin" valueType="num">
                                      <p:cBhvr additive="base">
                                        <p:cTn id="30" dur="500" fill="hold"/>
                                        <p:tgtEl>
                                          <p:spTgt spid="15"/>
                                        </p:tgtEl>
                                        <p:attrNameLst>
                                          <p:attrName>ppt_x</p:attrName>
                                        </p:attrNameLst>
                                      </p:cBhvr>
                                      <p:tavLst>
                                        <p:tav tm="0">
                                          <p:val>
                                            <p:strVal val="#ppt_x"/>
                                          </p:val>
                                        </p:tav>
                                        <p:tav tm="100000">
                                          <p:val>
                                            <p:strVal val="#ppt_x"/>
                                          </p:val>
                                        </p:tav>
                                      </p:tavLst>
                                    </p:anim>
                                    <p:anim calcmode="lin" valueType="num">
                                      <p:cBhvr additive="base">
                                        <p:cTn id="31" dur="500" fill="hold"/>
                                        <p:tgtEl>
                                          <p:spTgt spid="15"/>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16"/>
                                        </p:tgtEl>
                                        <p:attrNameLst>
                                          <p:attrName>style.visibility</p:attrName>
                                        </p:attrNameLst>
                                      </p:cBhvr>
                                      <p:to>
                                        <p:strVal val="visible"/>
                                      </p:to>
                                    </p:set>
                                    <p:anim calcmode="lin" valueType="num">
                                      <p:cBhvr additive="base">
                                        <p:cTn id="34" dur="500" fill="hold"/>
                                        <p:tgtEl>
                                          <p:spTgt spid="16"/>
                                        </p:tgtEl>
                                        <p:attrNameLst>
                                          <p:attrName>ppt_x</p:attrName>
                                        </p:attrNameLst>
                                      </p:cBhvr>
                                      <p:tavLst>
                                        <p:tav tm="0">
                                          <p:val>
                                            <p:strVal val="#ppt_x"/>
                                          </p:val>
                                        </p:tav>
                                        <p:tav tm="100000">
                                          <p:val>
                                            <p:strVal val="#ppt_x"/>
                                          </p:val>
                                        </p:tav>
                                      </p:tavLst>
                                    </p:anim>
                                    <p:anim calcmode="lin" valueType="num">
                                      <p:cBhvr additive="base">
                                        <p:cTn id="35" dur="500" fill="hold"/>
                                        <p:tgtEl>
                                          <p:spTgt spid="16"/>
                                        </p:tgtEl>
                                        <p:attrNameLst>
                                          <p:attrName>ppt_y</p:attrName>
                                        </p:attrNameLst>
                                      </p:cBhvr>
                                      <p:tavLst>
                                        <p:tav tm="0">
                                          <p:val>
                                            <p:strVal val="1+#ppt_h/2"/>
                                          </p:val>
                                        </p:tav>
                                        <p:tav tm="100000">
                                          <p:val>
                                            <p:strVal val="#ppt_y"/>
                                          </p:val>
                                        </p:tav>
                                      </p:tavLst>
                                    </p:anim>
                                  </p:childTnLst>
                                </p:cTn>
                              </p:par>
                              <p:par>
                                <p:cTn id="36" presetID="2" presetClass="entr" presetSubtype="3" fill="hold" grpId="0" nodeType="withEffect">
                                  <p:stCondLst>
                                    <p:cond delay="0"/>
                                  </p:stCondLst>
                                  <p:childTnLst>
                                    <p:set>
                                      <p:cBhvr>
                                        <p:cTn id="37" dur="1" fill="hold">
                                          <p:stCondLst>
                                            <p:cond delay="0"/>
                                          </p:stCondLst>
                                        </p:cTn>
                                        <p:tgtEl>
                                          <p:spTgt spid="17"/>
                                        </p:tgtEl>
                                        <p:attrNameLst>
                                          <p:attrName>style.visibility</p:attrName>
                                        </p:attrNameLst>
                                      </p:cBhvr>
                                      <p:to>
                                        <p:strVal val="visible"/>
                                      </p:to>
                                    </p:set>
                                    <p:anim calcmode="lin" valueType="num">
                                      <p:cBhvr additive="base">
                                        <p:cTn id="38" dur="500" fill="hold"/>
                                        <p:tgtEl>
                                          <p:spTgt spid="17"/>
                                        </p:tgtEl>
                                        <p:attrNameLst>
                                          <p:attrName>ppt_x</p:attrName>
                                        </p:attrNameLst>
                                      </p:cBhvr>
                                      <p:tavLst>
                                        <p:tav tm="0">
                                          <p:val>
                                            <p:strVal val="1+#ppt_w/2"/>
                                          </p:val>
                                        </p:tav>
                                        <p:tav tm="100000">
                                          <p:val>
                                            <p:strVal val="#ppt_x"/>
                                          </p:val>
                                        </p:tav>
                                      </p:tavLst>
                                    </p:anim>
                                    <p:anim calcmode="lin" valueType="num">
                                      <p:cBhvr additive="base">
                                        <p:cTn id="39" dur="500" fill="hold"/>
                                        <p:tgtEl>
                                          <p:spTgt spid="17"/>
                                        </p:tgtEl>
                                        <p:attrNameLst>
                                          <p:attrName>ppt_y</p:attrName>
                                        </p:attrNameLst>
                                      </p:cBhvr>
                                      <p:tavLst>
                                        <p:tav tm="0">
                                          <p:val>
                                            <p:strVal val="0-#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18"/>
                                        </p:tgtEl>
                                        <p:attrNameLst>
                                          <p:attrName>style.visibility</p:attrName>
                                        </p:attrNameLst>
                                      </p:cBhvr>
                                      <p:to>
                                        <p:strVal val="visible"/>
                                      </p:to>
                                    </p:set>
                                    <p:anim calcmode="lin" valueType="num">
                                      <p:cBhvr additive="base">
                                        <p:cTn id="42" dur="500" fill="hold"/>
                                        <p:tgtEl>
                                          <p:spTgt spid="18"/>
                                        </p:tgtEl>
                                        <p:attrNameLst>
                                          <p:attrName>ppt_x</p:attrName>
                                        </p:attrNameLst>
                                      </p:cBhvr>
                                      <p:tavLst>
                                        <p:tav tm="0">
                                          <p:val>
                                            <p:strVal val="#ppt_x"/>
                                          </p:val>
                                        </p:tav>
                                        <p:tav tm="100000">
                                          <p:val>
                                            <p:strVal val="#ppt_x"/>
                                          </p:val>
                                        </p:tav>
                                      </p:tavLst>
                                    </p:anim>
                                    <p:anim calcmode="lin" valueType="num">
                                      <p:cBhvr additive="base">
                                        <p:cTn id="43" dur="500" fill="hold"/>
                                        <p:tgtEl>
                                          <p:spTgt spid="18"/>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19"/>
                                        </p:tgtEl>
                                        <p:attrNameLst>
                                          <p:attrName>style.visibility</p:attrName>
                                        </p:attrNameLst>
                                      </p:cBhvr>
                                      <p:to>
                                        <p:strVal val="visible"/>
                                      </p:to>
                                    </p:set>
                                    <p:anim calcmode="lin" valueType="num">
                                      <p:cBhvr additive="base">
                                        <p:cTn id="46" dur="500" fill="hold"/>
                                        <p:tgtEl>
                                          <p:spTgt spid="19"/>
                                        </p:tgtEl>
                                        <p:attrNameLst>
                                          <p:attrName>ppt_x</p:attrName>
                                        </p:attrNameLst>
                                      </p:cBhvr>
                                      <p:tavLst>
                                        <p:tav tm="0">
                                          <p:val>
                                            <p:strVal val="#ppt_x"/>
                                          </p:val>
                                        </p:tav>
                                        <p:tav tm="100000">
                                          <p:val>
                                            <p:strVal val="#ppt_x"/>
                                          </p:val>
                                        </p:tav>
                                      </p:tavLst>
                                    </p:anim>
                                    <p:anim calcmode="lin" valueType="num">
                                      <p:cBhvr additive="base">
                                        <p:cTn id="47" dur="500" fill="hold"/>
                                        <p:tgtEl>
                                          <p:spTgt spid="19"/>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0"/>
                                  </p:stCondLst>
                                  <p:childTnLst>
                                    <p:set>
                                      <p:cBhvr>
                                        <p:cTn id="49" dur="1" fill="hold">
                                          <p:stCondLst>
                                            <p:cond delay="0"/>
                                          </p:stCondLst>
                                        </p:cTn>
                                        <p:tgtEl>
                                          <p:spTgt spid="20"/>
                                        </p:tgtEl>
                                        <p:attrNameLst>
                                          <p:attrName>style.visibility</p:attrName>
                                        </p:attrNameLst>
                                      </p:cBhvr>
                                      <p:to>
                                        <p:strVal val="visible"/>
                                      </p:to>
                                    </p:set>
                                    <p:anim calcmode="lin" valueType="num">
                                      <p:cBhvr additive="base">
                                        <p:cTn id="50" dur="500" fill="hold"/>
                                        <p:tgtEl>
                                          <p:spTgt spid="20"/>
                                        </p:tgtEl>
                                        <p:attrNameLst>
                                          <p:attrName>ppt_x</p:attrName>
                                        </p:attrNameLst>
                                      </p:cBhvr>
                                      <p:tavLst>
                                        <p:tav tm="0">
                                          <p:val>
                                            <p:strVal val="#ppt_x"/>
                                          </p:val>
                                        </p:tav>
                                        <p:tav tm="100000">
                                          <p:val>
                                            <p:strVal val="#ppt_x"/>
                                          </p:val>
                                        </p:tav>
                                      </p:tavLst>
                                    </p:anim>
                                    <p:anim calcmode="lin" valueType="num">
                                      <p:cBhvr additive="base">
                                        <p:cTn id="51" dur="500" fill="hold"/>
                                        <p:tgtEl>
                                          <p:spTgt spid="20"/>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0"/>
                                  </p:stCondLst>
                                  <p:childTnLst>
                                    <p:set>
                                      <p:cBhvr>
                                        <p:cTn id="53" dur="1" fill="hold">
                                          <p:stCondLst>
                                            <p:cond delay="0"/>
                                          </p:stCondLst>
                                        </p:cTn>
                                        <p:tgtEl>
                                          <p:spTgt spid="21"/>
                                        </p:tgtEl>
                                        <p:attrNameLst>
                                          <p:attrName>style.visibility</p:attrName>
                                        </p:attrNameLst>
                                      </p:cBhvr>
                                      <p:to>
                                        <p:strVal val="visible"/>
                                      </p:to>
                                    </p:set>
                                    <p:anim calcmode="lin" valueType="num">
                                      <p:cBhvr additive="base">
                                        <p:cTn id="54" dur="500" fill="hold"/>
                                        <p:tgtEl>
                                          <p:spTgt spid="21"/>
                                        </p:tgtEl>
                                        <p:attrNameLst>
                                          <p:attrName>ppt_x</p:attrName>
                                        </p:attrNameLst>
                                      </p:cBhvr>
                                      <p:tavLst>
                                        <p:tav tm="0">
                                          <p:val>
                                            <p:strVal val="#ppt_x"/>
                                          </p:val>
                                        </p:tav>
                                        <p:tav tm="100000">
                                          <p:val>
                                            <p:strVal val="#ppt_x"/>
                                          </p:val>
                                        </p:tav>
                                      </p:tavLst>
                                    </p:anim>
                                    <p:anim calcmode="lin" valueType="num">
                                      <p:cBhvr additive="base">
                                        <p:cTn id="55" dur="500" fill="hold"/>
                                        <p:tgtEl>
                                          <p:spTgt spid="21"/>
                                        </p:tgtEl>
                                        <p:attrNameLst>
                                          <p:attrName>ppt_y</p:attrName>
                                        </p:attrNameLst>
                                      </p:cBhvr>
                                      <p:tavLst>
                                        <p:tav tm="0">
                                          <p:val>
                                            <p:strVal val="1+#ppt_h/2"/>
                                          </p:val>
                                        </p:tav>
                                        <p:tav tm="100000">
                                          <p:val>
                                            <p:strVal val="#ppt_y"/>
                                          </p:val>
                                        </p:tav>
                                      </p:tavLst>
                                    </p:anim>
                                  </p:childTnLst>
                                </p:cTn>
                              </p:par>
                              <p:par>
                                <p:cTn id="56" presetID="2" presetClass="entr" presetSubtype="6" fill="hold" nodeType="withEffect">
                                  <p:stCondLst>
                                    <p:cond delay="0"/>
                                  </p:stCondLst>
                                  <p:childTnLst>
                                    <p:set>
                                      <p:cBhvr>
                                        <p:cTn id="57" dur="1" fill="hold">
                                          <p:stCondLst>
                                            <p:cond delay="0"/>
                                          </p:stCondLst>
                                        </p:cTn>
                                        <p:tgtEl>
                                          <p:spTgt spid="22"/>
                                        </p:tgtEl>
                                        <p:attrNameLst>
                                          <p:attrName>style.visibility</p:attrName>
                                        </p:attrNameLst>
                                      </p:cBhvr>
                                      <p:to>
                                        <p:strVal val="visible"/>
                                      </p:to>
                                    </p:set>
                                    <p:anim calcmode="lin" valueType="num">
                                      <p:cBhvr additive="base">
                                        <p:cTn id="58" dur="500" fill="hold"/>
                                        <p:tgtEl>
                                          <p:spTgt spid="22"/>
                                        </p:tgtEl>
                                        <p:attrNameLst>
                                          <p:attrName>ppt_x</p:attrName>
                                        </p:attrNameLst>
                                      </p:cBhvr>
                                      <p:tavLst>
                                        <p:tav tm="0">
                                          <p:val>
                                            <p:strVal val="1+#ppt_w/2"/>
                                          </p:val>
                                        </p:tav>
                                        <p:tav tm="100000">
                                          <p:val>
                                            <p:strVal val="#ppt_x"/>
                                          </p:val>
                                        </p:tav>
                                      </p:tavLst>
                                    </p:anim>
                                    <p:anim calcmode="lin" valueType="num">
                                      <p:cBhvr additive="base">
                                        <p:cTn id="59" dur="500" fill="hold"/>
                                        <p:tgtEl>
                                          <p:spTgt spid="22"/>
                                        </p:tgtEl>
                                        <p:attrNameLst>
                                          <p:attrName>ppt_y</p:attrName>
                                        </p:attrNameLst>
                                      </p:cBhvr>
                                      <p:tavLst>
                                        <p:tav tm="0">
                                          <p:val>
                                            <p:strVal val="1+#ppt_h/2"/>
                                          </p:val>
                                        </p:tav>
                                        <p:tav tm="100000">
                                          <p:val>
                                            <p:strVal val="#ppt_y"/>
                                          </p:val>
                                        </p:tav>
                                      </p:tavLst>
                                    </p:anim>
                                  </p:childTnLst>
                                </p:cTn>
                              </p:par>
                              <p:par>
                                <p:cTn id="60" presetID="2" presetClass="entr" presetSubtype="6" fill="hold" grpId="0"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500" fill="hold"/>
                                        <p:tgtEl>
                                          <p:spTgt spid="29"/>
                                        </p:tgtEl>
                                        <p:attrNameLst>
                                          <p:attrName>ppt_x</p:attrName>
                                        </p:attrNameLst>
                                      </p:cBhvr>
                                      <p:tavLst>
                                        <p:tav tm="0">
                                          <p:val>
                                            <p:strVal val="1+#ppt_w/2"/>
                                          </p:val>
                                        </p:tav>
                                        <p:tav tm="100000">
                                          <p:val>
                                            <p:strVal val="#ppt_x"/>
                                          </p:val>
                                        </p:tav>
                                      </p:tavLst>
                                    </p:anim>
                                    <p:anim calcmode="lin" valueType="num">
                                      <p:cBhvr additive="base">
                                        <p:cTn id="63" dur="500" fill="hold"/>
                                        <p:tgtEl>
                                          <p:spTgt spid="29"/>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0"/>
                                  </p:stCondLst>
                                  <p:childTnLst>
                                    <p:set>
                                      <p:cBhvr>
                                        <p:cTn id="65" dur="1" fill="hold">
                                          <p:stCondLst>
                                            <p:cond delay="0"/>
                                          </p:stCondLst>
                                        </p:cTn>
                                        <p:tgtEl>
                                          <p:spTgt spid="30"/>
                                        </p:tgtEl>
                                        <p:attrNameLst>
                                          <p:attrName>style.visibility</p:attrName>
                                        </p:attrNameLst>
                                      </p:cBhvr>
                                      <p:to>
                                        <p:strVal val="visible"/>
                                      </p:to>
                                    </p:set>
                                    <p:anim calcmode="lin" valueType="num">
                                      <p:cBhvr additive="base">
                                        <p:cTn id="66" dur="500" fill="hold"/>
                                        <p:tgtEl>
                                          <p:spTgt spid="30"/>
                                        </p:tgtEl>
                                        <p:attrNameLst>
                                          <p:attrName>ppt_x</p:attrName>
                                        </p:attrNameLst>
                                      </p:cBhvr>
                                      <p:tavLst>
                                        <p:tav tm="0">
                                          <p:val>
                                            <p:strVal val="#ppt_x"/>
                                          </p:val>
                                        </p:tav>
                                        <p:tav tm="100000">
                                          <p:val>
                                            <p:strVal val="#ppt_x"/>
                                          </p:val>
                                        </p:tav>
                                      </p:tavLst>
                                    </p:anim>
                                    <p:anim calcmode="lin" valueType="num">
                                      <p:cBhvr additive="base">
                                        <p:cTn id="67" dur="500" fill="hold"/>
                                        <p:tgtEl>
                                          <p:spTgt spid="30"/>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0"/>
                                  </p:stCondLst>
                                  <p:childTnLst>
                                    <p:set>
                                      <p:cBhvr>
                                        <p:cTn id="69" dur="1" fill="hold">
                                          <p:stCondLst>
                                            <p:cond delay="0"/>
                                          </p:stCondLst>
                                        </p:cTn>
                                        <p:tgtEl>
                                          <p:spTgt spid="31"/>
                                        </p:tgtEl>
                                        <p:attrNameLst>
                                          <p:attrName>style.visibility</p:attrName>
                                        </p:attrNameLst>
                                      </p:cBhvr>
                                      <p:to>
                                        <p:strVal val="visible"/>
                                      </p:to>
                                    </p:set>
                                    <p:anim calcmode="lin" valueType="num">
                                      <p:cBhvr additive="base">
                                        <p:cTn id="70" dur="500" fill="hold"/>
                                        <p:tgtEl>
                                          <p:spTgt spid="31"/>
                                        </p:tgtEl>
                                        <p:attrNameLst>
                                          <p:attrName>ppt_x</p:attrName>
                                        </p:attrNameLst>
                                      </p:cBhvr>
                                      <p:tavLst>
                                        <p:tav tm="0">
                                          <p:val>
                                            <p:strVal val="#ppt_x"/>
                                          </p:val>
                                        </p:tav>
                                        <p:tav tm="100000">
                                          <p:val>
                                            <p:strVal val="#ppt_x"/>
                                          </p:val>
                                        </p:tav>
                                      </p:tavLst>
                                    </p:anim>
                                    <p:anim calcmode="lin" valueType="num">
                                      <p:cBhvr additive="base">
                                        <p:cTn id="71" dur="500" fill="hold"/>
                                        <p:tgtEl>
                                          <p:spTgt spid="31"/>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0"/>
                                  </p:stCondLst>
                                  <p:childTnLst>
                                    <p:set>
                                      <p:cBhvr>
                                        <p:cTn id="73" dur="1" fill="hold">
                                          <p:stCondLst>
                                            <p:cond delay="0"/>
                                          </p:stCondLst>
                                        </p:cTn>
                                        <p:tgtEl>
                                          <p:spTgt spid="32"/>
                                        </p:tgtEl>
                                        <p:attrNameLst>
                                          <p:attrName>style.visibility</p:attrName>
                                        </p:attrNameLst>
                                      </p:cBhvr>
                                      <p:to>
                                        <p:strVal val="visible"/>
                                      </p:to>
                                    </p:set>
                                    <p:anim calcmode="lin" valueType="num">
                                      <p:cBhvr additive="base">
                                        <p:cTn id="74" dur="500" fill="hold"/>
                                        <p:tgtEl>
                                          <p:spTgt spid="32"/>
                                        </p:tgtEl>
                                        <p:attrNameLst>
                                          <p:attrName>ppt_x</p:attrName>
                                        </p:attrNameLst>
                                      </p:cBhvr>
                                      <p:tavLst>
                                        <p:tav tm="0">
                                          <p:val>
                                            <p:strVal val="#ppt_x"/>
                                          </p:val>
                                        </p:tav>
                                        <p:tav tm="100000">
                                          <p:val>
                                            <p:strVal val="#ppt_x"/>
                                          </p:val>
                                        </p:tav>
                                      </p:tavLst>
                                    </p:anim>
                                    <p:anim calcmode="lin" valueType="num">
                                      <p:cBhvr additive="base">
                                        <p:cTn id="75" dur="500" fill="hold"/>
                                        <p:tgtEl>
                                          <p:spTgt spid="32"/>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33"/>
                                        </p:tgtEl>
                                        <p:attrNameLst>
                                          <p:attrName>style.visibility</p:attrName>
                                        </p:attrNameLst>
                                      </p:cBhvr>
                                      <p:to>
                                        <p:strVal val="visible"/>
                                      </p:to>
                                    </p:set>
                                    <p:anim calcmode="lin" valueType="num">
                                      <p:cBhvr additive="base">
                                        <p:cTn id="78" dur="500" fill="hold"/>
                                        <p:tgtEl>
                                          <p:spTgt spid="33"/>
                                        </p:tgtEl>
                                        <p:attrNameLst>
                                          <p:attrName>ppt_x</p:attrName>
                                        </p:attrNameLst>
                                      </p:cBhvr>
                                      <p:tavLst>
                                        <p:tav tm="0">
                                          <p:val>
                                            <p:strVal val="#ppt_x"/>
                                          </p:val>
                                        </p:tav>
                                        <p:tav tm="100000">
                                          <p:val>
                                            <p:strVal val="#ppt_x"/>
                                          </p:val>
                                        </p:tav>
                                      </p:tavLst>
                                    </p:anim>
                                    <p:anim calcmode="lin" valueType="num">
                                      <p:cBhvr additive="base">
                                        <p:cTn id="79" dur="500" fill="hold"/>
                                        <p:tgtEl>
                                          <p:spTgt spid="33"/>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0"/>
                                  </p:stCondLst>
                                  <p:childTnLst>
                                    <p:set>
                                      <p:cBhvr>
                                        <p:cTn id="81" dur="1" fill="hold">
                                          <p:stCondLst>
                                            <p:cond delay="0"/>
                                          </p:stCondLst>
                                        </p:cTn>
                                        <p:tgtEl>
                                          <p:spTgt spid="34"/>
                                        </p:tgtEl>
                                        <p:attrNameLst>
                                          <p:attrName>style.visibility</p:attrName>
                                        </p:attrNameLst>
                                      </p:cBhvr>
                                      <p:to>
                                        <p:strVal val="visible"/>
                                      </p:to>
                                    </p:set>
                                    <p:anim calcmode="lin" valueType="num">
                                      <p:cBhvr additive="base">
                                        <p:cTn id="82" dur="500" fill="hold"/>
                                        <p:tgtEl>
                                          <p:spTgt spid="34"/>
                                        </p:tgtEl>
                                        <p:attrNameLst>
                                          <p:attrName>ppt_x</p:attrName>
                                        </p:attrNameLst>
                                      </p:cBhvr>
                                      <p:tavLst>
                                        <p:tav tm="0">
                                          <p:val>
                                            <p:strVal val="#ppt_x"/>
                                          </p:val>
                                        </p:tav>
                                        <p:tav tm="100000">
                                          <p:val>
                                            <p:strVal val="#ppt_x"/>
                                          </p:val>
                                        </p:tav>
                                      </p:tavLst>
                                    </p:anim>
                                    <p:anim calcmode="lin" valueType="num">
                                      <p:cBhvr additive="base">
                                        <p:cTn id="83" dur="500" fill="hold"/>
                                        <p:tgtEl>
                                          <p:spTgt spid="34"/>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0"/>
                                  </p:stCondLst>
                                  <p:childTnLst>
                                    <p:set>
                                      <p:cBhvr>
                                        <p:cTn id="85" dur="1" fill="hold">
                                          <p:stCondLst>
                                            <p:cond delay="0"/>
                                          </p:stCondLst>
                                        </p:cTn>
                                        <p:tgtEl>
                                          <p:spTgt spid="35"/>
                                        </p:tgtEl>
                                        <p:attrNameLst>
                                          <p:attrName>style.visibility</p:attrName>
                                        </p:attrNameLst>
                                      </p:cBhvr>
                                      <p:to>
                                        <p:strVal val="visible"/>
                                      </p:to>
                                    </p:set>
                                    <p:anim calcmode="lin" valueType="num">
                                      <p:cBhvr additive="base">
                                        <p:cTn id="86" dur="500" fill="hold"/>
                                        <p:tgtEl>
                                          <p:spTgt spid="35"/>
                                        </p:tgtEl>
                                        <p:attrNameLst>
                                          <p:attrName>ppt_x</p:attrName>
                                        </p:attrNameLst>
                                      </p:cBhvr>
                                      <p:tavLst>
                                        <p:tav tm="0">
                                          <p:val>
                                            <p:strVal val="#ppt_x"/>
                                          </p:val>
                                        </p:tav>
                                        <p:tav tm="100000">
                                          <p:val>
                                            <p:strVal val="#ppt_x"/>
                                          </p:val>
                                        </p:tav>
                                      </p:tavLst>
                                    </p:anim>
                                    <p:anim calcmode="lin" valueType="num">
                                      <p:cBhvr additive="base">
                                        <p:cTn id="87" dur="500" fill="hold"/>
                                        <p:tgtEl>
                                          <p:spTgt spid="35"/>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 calcmode="lin" valueType="num">
                                      <p:cBhvr additive="base">
                                        <p:cTn id="90" dur="500" fill="hold"/>
                                        <p:tgtEl>
                                          <p:spTgt spid="36"/>
                                        </p:tgtEl>
                                        <p:attrNameLst>
                                          <p:attrName>ppt_x</p:attrName>
                                        </p:attrNameLst>
                                      </p:cBhvr>
                                      <p:tavLst>
                                        <p:tav tm="0">
                                          <p:val>
                                            <p:strVal val="#ppt_x"/>
                                          </p:val>
                                        </p:tav>
                                        <p:tav tm="100000">
                                          <p:val>
                                            <p:strVal val="#ppt_x"/>
                                          </p:val>
                                        </p:tav>
                                      </p:tavLst>
                                    </p:anim>
                                    <p:anim calcmode="lin" valueType="num">
                                      <p:cBhvr additive="base">
                                        <p:cTn id="91" dur="500" fill="hold"/>
                                        <p:tgtEl>
                                          <p:spTgt spid="36"/>
                                        </p:tgtEl>
                                        <p:attrNameLst>
                                          <p:attrName>ppt_y</p:attrName>
                                        </p:attrNameLst>
                                      </p:cBhvr>
                                      <p:tavLst>
                                        <p:tav tm="0">
                                          <p:val>
                                            <p:strVal val="1+#ppt_h/2"/>
                                          </p:val>
                                        </p:tav>
                                        <p:tav tm="100000">
                                          <p:val>
                                            <p:strVal val="#ppt_y"/>
                                          </p:val>
                                        </p:tav>
                                      </p:tavLst>
                                    </p:anim>
                                  </p:childTnLst>
                                </p:cTn>
                              </p:par>
                              <p:par>
                                <p:cTn id="92" presetID="2" presetClass="entr" presetSubtype="1" fill="hold" grpId="0" nodeType="withEffect">
                                  <p:stCondLst>
                                    <p:cond delay="0"/>
                                  </p:stCondLst>
                                  <p:childTnLst>
                                    <p:set>
                                      <p:cBhvr>
                                        <p:cTn id="93" dur="1" fill="hold">
                                          <p:stCondLst>
                                            <p:cond delay="0"/>
                                          </p:stCondLst>
                                        </p:cTn>
                                        <p:tgtEl>
                                          <p:spTgt spid="37"/>
                                        </p:tgtEl>
                                        <p:attrNameLst>
                                          <p:attrName>style.visibility</p:attrName>
                                        </p:attrNameLst>
                                      </p:cBhvr>
                                      <p:to>
                                        <p:strVal val="visible"/>
                                      </p:to>
                                    </p:set>
                                    <p:anim calcmode="lin" valueType="num">
                                      <p:cBhvr additive="base">
                                        <p:cTn id="94" dur="500" fill="hold"/>
                                        <p:tgtEl>
                                          <p:spTgt spid="37"/>
                                        </p:tgtEl>
                                        <p:attrNameLst>
                                          <p:attrName>ppt_x</p:attrName>
                                        </p:attrNameLst>
                                      </p:cBhvr>
                                      <p:tavLst>
                                        <p:tav tm="0">
                                          <p:val>
                                            <p:strVal val="#ppt_x"/>
                                          </p:val>
                                        </p:tav>
                                        <p:tav tm="100000">
                                          <p:val>
                                            <p:strVal val="#ppt_x"/>
                                          </p:val>
                                        </p:tav>
                                      </p:tavLst>
                                    </p:anim>
                                    <p:anim calcmode="lin" valueType="num">
                                      <p:cBhvr additive="base">
                                        <p:cTn id="95" dur="500" fill="hold"/>
                                        <p:tgtEl>
                                          <p:spTgt spid="37"/>
                                        </p:tgtEl>
                                        <p:attrNameLst>
                                          <p:attrName>ppt_y</p:attrName>
                                        </p:attrNameLst>
                                      </p:cBhvr>
                                      <p:tavLst>
                                        <p:tav tm="0">
                                          <p:val>
                                            <p:strVal val="0-#ppt_h/2"/>
                                          </p:val>
                                        </p:tav>
                                        <p:tav tm="100000">
                                          <p:val>
                                            <p:strVal val="#ppt_y"/>
                                          </p:val>
                                        </p:tav>
                                      </p:tavLst>
                                    </p:anim>
                                  </p:childTnLst>
                                </p:cTn>
                              </p:par>
                              <p:par>
                                <p:cTn id="96" presetID="2" presetClass="entr" presetSubtype="4" fill="hold" grpId="0" nodeType="withEffect">
                                  <p:stCondLst>
                                    <p:cond delay="0"/>
                                  </p:stCondLst>
                                  <p:childTnLst>
                                    <p:set>
                                      <p:cBhvr>
                                        <p:cTn id="97" dur="1" fill="hold">
                                          <p:stCondLst>
                                            <p:cond delay="0"/>
                                          </p:stCondLst>
                                        </p:cTn>
                                        <p:tgtEl>
                                          <p:spTgt spid="38"/>
                                        </p:tgtEl>
                                        <p:attrNameLst>
                                          <p:attrName>style.visibility</p:attrName>
                                        </p:attrNameLst>
                                      </p:cBhvr>
                                      <p:to>
                                        <p:strVal val="visible"/>
                                      </p:to>
                                    </p:set>
                                    <p:anim calcmode="lin" valueType="num">
                                      <p:cBhvr additive="base">
                                        <p:cTn id="98" dur="500" fill="hold"/>
                                        <p:tgtEl>
                                          <p:spTgt spid="38"/>
                                        </p:tgtEl>
                                        <p:attrNameLst>
                                          <p:attrName>ppt_x</p:attrName>
                                        </p:attrNameLst>
                                      </p:cBhvr>
                                      <p:tavLst>
                                        <p:tav tm="0">
                                          <p:val>
                                            <p:strVal val="#ppt_x"/>
                                          </p:val>
                                        </p:tav>
                                        <p:tav tm="100000">
                                          <p:val>
                                            <p:strVal val="#ppt_x"/>
                                          </p:val>
                                        </p:tav>
                                      </p:tavLst>
                                    </p:anim>
                                    <p:anim calcmode="lin" valueType="num">
                                      <p:cBhvr additive="base">
                                        <p:cTn id="99" dur="500" fill="hold"/>
                                        <p:tgtEl>
                                          <p:spTgt spid="38"/>
                                        </p:tgtEl>
                                        <p:attrNameLst>
                                          <p:attrName>ppt_y</p:attrName>
                                        </p:attrNameLst>
                                      </p:cBhvr>
                                      <p:tavLst>
                                        <p:tav tm="0">
                                          <p:val>
                                            <p:strVal val="1+#ppt_h/2"/>
                                          </p:val>
                                        </p:tav>
                                        <p:tav tm="100000">
                                          <p:val>
                                            <p:strVal val="#ppt_y"/>
                                          </p:val>
                                        </p:tav>
                                      </p:tavLst>
                                    </p:anim>
                                  </p:childTnLst>
                                </p:cTn>
                              </p:par>
                              <p:par>
                                <p:cTn id="100" presetID="2" presetClass="entr" presetSubtype="9" fill="hold" grpId="0" nodeType="withEffect">
                                  <p:stCondLst>
                                    <p:cond delay="0"/>
                                  </p:stCondLst>
                                  <p:childTnLst>
                                    <p:set>
                                      <p:cBhvr>
                                        <p:cTn id="101" dur="1" fill="hold">
                                          <p:stCondLst>
                                            <p:cond delay="0"/>
                                          </p:stCondLst>
                                        </p:cTn>
                                        <p:tgtEl>
                                          <p:spTgt spid="39"/>
                                        </p:tgtEl>
                                        <p:attrNameLst>
                                          <p:attrName>style.visibility</p:attrName>
                                        </p:attrNameLst>
                                      </p:cBhvr>
                                      <p:to>
                                        <p:strVal val="visible"/>
                                      </p:to>
                                    </p:set>
                                    <p:anim calcmode="lin" valueType="num">
                                      <p:cBhvr additive="base">
                                        <p:cTn id="102" dur="500" fill="hold"/>
                                        <p:tgtEl>
                                          <p:spTgt spid="39"/>
                                        </p:tgtEl>
                                        <p:attrNameLst>
                                          <p:attrName>ppt_x</p:attrName>
                                        </p:attrNameLst>
                                      </p:cBhvr>
                                      <p:tavLst>
                                        <p:tav tm="0">
                                          <p:val>
                                            <p:strVal val="0-#ppt_w/2"/>
                                          </p:val>
                                        </p:tav>
                                        <p:tav tm="100000">
                                          <p:val>
                                            <p:strVal val="#ppt_x"/>
                                          </p:val>
                                        </p:tav>
                                      </p:tavLst>
                                    </p:anim>
                                    <p:anim calcmode="lin" valueType="num">
                                      <p:cBhvr additive="base">
                                        <p:cTn id="103" dur="500" fill="hold"/>
                                        <p:tgtEl>
                                          <p:spTgt spid="39"/>
                                        </p:tgtEl>
                                        <p:attrNameLst>
                                          <p:attrName>ppt_y</p:attrName>
                                        </p:attrNameLst>
                                      </p:cBhvr>
                                      <p:tavLst>
                                        <p:tav tm="0">
                                          <p:val>
                                            <p:strVal val="0-#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40"/>
                                        </p:tgtEl>
                                        <p:attrNameLst>
                                          <p:attrName>style.visibility</p:attrName>
                                        </p:attrNameLst>
                                      </p:cBhvr>
                                      <p:to>
                                        <p:strVal val="visible"/>
                                      </p:to>
                                    </p:set>
                                    <p:anim calcmode="lin" valueType="num">
                                      <p:cBhvr additive="base">
                                        <p:cTn id="106" dur="500" fill="hold"/>
                                        <p:tgtEl>
                                          <p:spTgt spid="40"/>
                                        </p:tgtEl>
                                        <p:attrNameLst>
                                          <p:attrName>ppt_x</p:attrName>
                                        </p:attrNameLst>
                                      </p:cBhvr>
                                      <p:tavLst>
                                        <p:tav tm="0">
                                          <p:val>
                                            <p:strVal val="#ppt_x"/>
                                          </p:val>
                                        </p:tav>
                                        <p:tav tm="100000">
                                          <p:val>
                                            <p:strVal val="#ppt_x"/>
                                          </p:val>
                                        </p:tav>
                                      </p:tavLst>
                                    </p:anim>
                                    <p:anim calcmode="lin" valueType="num">
                                      <p:cBhvr additive="base">
                                        <p:cTn id="107" dur="500" fill="hold"/>
                                        <p:tgtEl>
                                          <p:spTgt spid="40"/>
                                        </p:tgtEl>
                                        <p:attrNameLst>
                                          <p:attrName>ppt_y</p:attrName>
                                        </p:attrNameLst>
                                      </p:cBhvr>
                                      <p:tavLst>
                                        <p:tav tm="0">
                                          <p:val>
                                            <p:strVal val="1+#ppt_h/2"/>
                                          </p:val>
                                        </p:tav>
                                        <p:tav tm="100000">
                                          <p:val>
                                            <p:strVal val="#ppt_y"/>
                                          </p:val>
                                        </p:tav>
                                      </p:tavLst>
                                    </p:anim>
                                  </p:childTnLst>
                                </p:cTn>
                              </p:par>
                              <p:par>
                                <p:cTn id="108" presetID="2" presetClass="entr" presetSubtype="9" fill="hold" grpId="0" nodeType="withEffect">
                                  <p:stCondLst>
                                    <p:cond delay="0"/>
                                  </p:stCondLst>
                                  <p:childTnLst>
                                    <p:set>
                                      <p:cBhvr>
                                        <p:cTn id="109" dur="1" fill="hold">
                                          <p:stCondLst>
                                            <p:cond delay="0"/>
                                          </p:stCondLst>
                                        </p:cTn>
                                        <p:tgtEl>
                                          <p:spTgt spid="41"/>
                                        </p:tgtEl>
                                        <p:attrNameLst>
                                          <p:attrName>style.visibility</p:attrName>
                                        </p:attrNameLst>
                                      </p:cBhvr>
                                      <p:to>
                                        <p:strVal val="visible"/>
                                      </p:to>
                                    </p:set>
                                    <p:anim calcmode="lin" valueType="num">
                                      <p:cBhvr additive="base">
                                        <p:cTn id="110" dur="500" fill="hold"/>
                                        <p:tgtEl>
                                          <p:spTgt spid="41"/>
                                        </p:tgtEl>
                                        <p:attrNameLst>
                                          <p:attrName>ppt_x</p:attrName>
                                        </p:attrNameLst>
                                      </p:cBhvr>
                                      <p:tavLst>
                                        <p:tav tm="0">
                                          <p:val>
                                            <p:strVal val="0-#ppt_w/2"/>
                                          </p:val>
                                        </p:tav>
                                        <p:tav tm="100000">
                                          <p:val>
                                            <p:strVal val="#ppt_x"/>
                                          </p:val>
                                        </p:tav>
                                      </p:tavLst>
                                    </p:anim>
                                    <p:anim calcmode="lin" valueType="num">
                                      <p:cBhvr additive="base">
                                        <p:cTn id="111" dur="500" fill="hold"/>
                                        <p:tgtEl>
                                          <p:spTgt spid="41"/>
                                        </p:tgtEl>
                                        <p:attrNameLst>
                                          <p:attrName>ppt_y</p:attrName>
                                        </p:attrNameLst>
                                      </p:cBhvr>
                                      <p:tavLst>
                                        <p:tav tm="0">
                                          <p:val>
                                            <p:strVal val="0-#ppt_h/2"/>
                                          </p:val>
                                        </p:tav>
                                        <p:tav tm="100000">
                                          <p:val>
                                            <p:strVal val="#ppt_y"/>
                                          </p:val>
                                        </p:tav>
                                      </p:tavLst>
                                    </p:anim>
                                  </p:childTnLst>
                                </p:cTn>
                              </p:par>
                              <p:par>
                                <p:cTn id="112" presetID="2" presetClass="entr" presetSubtype="12" fill="hold" nodeType="withEffect">
                                  <p:stCondLst>
                                    <p:cond delay="0"/>
                                  </p:stCondLst>
                                  <p:childTnLst>
                                    <p:set>
                                      <p:cBhvr>
                                        <p:cTn id="113" dur="1" fill="hold">
                                          <p:stCondLst>
                                            <p:cond delay="0"/>
                                          </p:stCondLst>
                                        </p:cTn>
                                        <p:tgtEl>
                                          <p:spTgt spid="42"/>
                                        </p:tgtEl>
                                        <p:attrNameLst>
                                          <p:attrName>style.visibility</p:attrName>
                                        </p:attrNameLst>
                                      </p:cBhvr>
                                      <p:to>
                                        <p:strVal val="visible"/>
                                      </p:to>
                                    </p:set>
                                    <p:anim calcmode="lin" valueType="num">
                                      <p:cBhvr additive="base">
                                        <p:cTn id="114" dur="500" fill="hold"/>
                                        <p:tgtEl>
                                          <p:spTgt spid="42"/>
                                        </p:tgtEl>
                                        <p:attrNameLst>
                                          <p:attrName>ppt_x</p:attrName>
                                        </p:attrNameLst>
                                      </p:cBhvr>
                                      <p:tavLst>
                                        <p:tav tm="0">
                                          <p:val>
                                            <p:strVal val="0-#ppt_w/2"/>
                                          </p:val>
                                        </p:tav>
                                        <p:tav tm="100000">
                                          <p:val>
                                            <p:strVal val="#ppt_x"/>
                                          </p:val>
                                        </p:tav>
                                      </p:tavLst>
                                    </p:anim>
                                    <p:anim calcmode="lin" valueType="num">
                                      <p:cBhvr additive="base">
                                        <p:cTn id="115" dur="500" fill="hold"/>
                                        <p:tgtEl>
                                          <p:spTgt spid="42"/>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 calcmode="lin" valueType="num">
                                      <p:cBhvr additive="base">
                                        <p:cTn id="118" dur="500" fill="hold"/>
                                        <p:tgtEl>
                                          <p:spTgt spid="51"/>
                                        </p:tgtEl>
                                        <p:attrNameLst>
                                          <p:attrName>ppt_x</p:attrName>
                                        </p:attrNameLst>
                                      </p:cBhvr>
                                      <p:tavLst>
                                        <p:tav tm="0">
                                          <p:val>
                                            <p:strVal val="#ppt_x"/>
                                          </p:val>
                                        </p:tav>
                                        <p:tav tm="100000">
                                          <p:val>
                                            <p:strVal val="#ppt_x"/>
                                          </p:val>
                                        </p:tav>
                                      </p:tavLst>
                                    </p:anim>
                                    <p:anim calcmode="lin" valueType="num">
                                      <p:cBhvr additive="base">
                                        <p:cTn id="119" dur="500" fill="hold"/>
                                        <p:tgtEl>
                                          <p:spTgt spid="51"/>
                                        </p:tgtEl>
                                        <p:attrNameLst>
                                          <p:attrName>ppt_y</p:attrName>
                                        </p:attrNameLst>
                                      </p:cBhvr>
                                      <p:tavLst>
                                        <p:tav tm="0">
                                          <p:val>
                                            <p:strVal val="1+#ppt_h/2"/>
                                          </p:val>
                                        </p:tav>
                                        <p:tav tm="100000">
                                          <p:val>
                                            <p:strVal val="#ppt_y"/>
                                          </p:val>
                                        </p:tav>
                                      </p:tavLst>
                                    </p:anim>
                                  </p:childTnLst>
                                </p:cTn>
                              </p:par>
                              <p:par>
                                <p:cTn id="120" presetID="2" presetClass="entr" presetSubtype="4" fill="hold" grpId="0" nodeType="withEffect">
                                  <p:stCondLst>
                                    <p:cond delay="0"/>
                                  </p:stCondLst>
                                  <p:childTnLst>
                                    <p:set>
                                      <p:cBhvr>
                                        <p:cTn id="121" dur="1" fill="hold">
                                          <p:stCondLst>
                                            <p:cond delay="0"/>
                                          </p:stCondLst>
                                        </p:cTn>
                                        <p:tgtEl>
                                          <p:spTgt spid="52"/>
                                        </p:tgtEl>
                                        <p:attrNameLst>
                                          <p:attrName>style.visibility</p:attrName>
                                        </p:attrNameLst>
                                      </p:cBhvr>
                                      <p:to>
                                        <p:strVal val="visible"/>
                                      </p:to>
                                    </p:set>
                                    <p:anim calcmode="lin" valueType="num">
                                      <p:cBhvr additive="base">
                                        <p:cTn id="122" dur="500" fill="hold"/>
                                        <p:tgtEl>
                                          <p:spTgt spid="52"/>
                                        </p:tgtEl>
                                        <p:attrNameLst>
                                          <p:attrName>ppt_x</p:attrName>
                                        </p:attrNameLst>
                                      </p:cBhvr>
                                      <p:tavLst>
                                        <p:tav tm="0">
                                          <p:val>
                                            <p:strVal val="#ppt_x"/>
                                          </p:val>
                                        </p:tav>
                                        <p:tav tm="100000">
                                          <p:val>
                                            <p:strVal val="#ppt_x"/>
                                          </p:val>
                                        </p:tav>
                                      </p:tavLst>
                                    </p:anim>
                                    <p:anim calcmode="lin" valueType="num">
                                      <p:cBhvr additive="base">
                                        <p:cTn id="123" dur="500" fill="hold"/>
                                        <p:tgtEl>
                                          <p:spTgt spid="52"/>
                                        </p:tgtEl>
                                        <p:attrNameLst>
                                          <p:attrName>ppt_y</p:attrName>
                                        </p:attrNameLst>
                                      </p:cBhvr>
                                      <p:tavLst>
                                        <p:tav tm="0">
                                          <p:val>
                                            <p:strVal val="1+#ppt_h/2"/>
                                          </p:val>
                                        </p:tav>
                                        <p:tav tm="100000">
                                          <p:val>
                                            <p:strVal val="#ppt_y"/>
                                          </p:val>
                                        </p:tav>
                                      </p:tavLst>
                                    </p:anim>
                                  </p:childTnLst>
                                </p:cTn>
                              </p:par>
                              <p:par>
                                <p:cTn id="124" presetID="2" presetClass="entr" presetSubtype="4" fill="hold" grpId="0" nodeType="withEffect">
                                  <p:stCondLst>
                                    <p:cond delay="0"/>
                                  </p:stCondLst>
                                  <p:childTnLst>
                                    <p:set>
                                      <p:cBhvr>
                                        <p:cTn id="125" dur="1" fill="hold">
                                          <p:stCondLst>
                                            <p:cond delay="0"/>
                                          </p:stCondLst>
                                        </p:cTn>
                                        <p:tgtEl>
                                          <p:spTgt spid="53"/>
                                        </p:tgtEl>
                                        <p:attrNameLst>
                                          <p:attrName>style.visibility</p:attrName>
                                        </p:attrNameLst>
                                      </p:cBhvr>
                                      <p:to>
                                        <p:strVal val="visible"/>
                                      </p:to>
                                    </p:set>
                                    <p:anim calcmode="lin" valueType="num">
                                      <p:cBhvr additive="base">
                                        <p:cTn id="126" dur="500" fill="hold"/>
                                        <p:tgtEl>
                                          <p:spTgt spid="53"/>
                                        </p:tgtEl>
                                        <p:attrNameLst>
                                          <p:attrName>ppt_x</p:attrName>
                                        </p:attrNameLst>
                                      </p:cBhvr>
                                      <p:tavLst>
                                        <p:tav tm="0">
                                          <p:val>
                                            <p:strVal val="#ppt_x"/>
                                          </p:val>
                                        </p:tav>
                                        <p:tav tm="100000">
                                          <p:val>
                                            <p:strVal val="#ppt_x"/>
                                          </p:val>
                                        </p:tav>
                                      </p:tavLst>
                                    </p:anim>
                                    <p:anim calcmode="lin" valueType="num">
                                      <p:cBhvr additive="base">
                                        <p:cTn id="127" dur="500" fill="hold"/>
                                        <p:tgtEl>
                                          <p:spTgt spid="53"/>
                                        </p:tgtEl>
                                        <p:attrNameLst>
                                          <p:attrName>ppt_y</p:attrName>
                                        </p:attrNameLst>
                                      </p:cBhvr>
                                      <p:tavLst>
                                        <p:tav tm="0">
                                          <p:val>
                                            <p:strVal val="1+#ppt_h/2"/>
                                          </p:val>
                                        </p:tav>
                                        <p:tav tm="100000">
                                          <p:val>
                                            <p:strVal val="#ppt_y"/>
                                          </p:val>
                                        </p:tav>
                                      </p:tavLst>
                                    </p:anim>
                                  </p:childTnLst>
                                </p:cTn>
                              </p:par>
                              <p:par>
                                <p:cTn id="128" presetID="2" presetClass="entr" presetSubtype="4" fill="hold" grpId="0" nodeType="withEffect">
                                  <p:stCondLst>
                                    <p:cond delay="0"/>
                                  </p:stCondLst>
                                  <p:childTnLst>
                                    <p:set>
                                      <p:cBhvr>
                                        <p:cTn id="129" dur="1" fill="hold">
                                          <p:stCondLst>
                                            <p:cond delay="0"/>
                                          </p:stCondLst>
                                        </p:cTn>
                                        <p:tgtEl>
                                          <p:spTgt spid="54"/>
                                        </p:tgtEl>
                                        <p:attrNameLst>
                                          <p:attrName>style.visibility</p:attrName>
                                        </p:attrNameLst>
                                      </p:cBhvr>
                                      <p:to>
                                        <p:strVal val="visible"/>
                                      </p:to>
                                    </p:set>
                                    <p:anim calcmode="lin" valueType="num">
                                      <p:cBhvr additive="base">
                                        <p:cTn id="130" dur="500" fill="hold"/>
                                        <p:tgtEl>
                                          <p:spTgt spid="54"/>
                                        </p:tgtEl>
                                        <p:attrNameLst>
                                          <p:attrName>ppt_x</p:attrName>
                                        </p:attrNameLst>
                                      </p:cBhvr>
                                      <p:tavLst>
                                        <p:tav tm="0">
                                          <p:val>
                                            <p:strVal val="#ppt_x"/>
                                          </p:val>
                                        </p:tav>
                                        <p:tav tm="100000">
                                          <p:val>
                                            <p:strVal val="#ppt_x"/>
                                          </p:val>
                                        </p:tav>
                                      </p:tavLst>
                                    </p:anim>
                                    <p:anim calcmode="lin" valueType="num">
                                      <p:cBhvr additive="base">
                                        <p:cTn id="131" dur="500" fill="hold"/>
                                        <p:tgtEl>
                                          <p:spTgt spid="54"/>
                                        </p:tgtEl>
                                        <p:attrNameLst>
                                          <p:attrName>ppt_y</p:attrName>
                                        </p:attrNameLst>
                                      </p:cBhvr>
                                      <p:tavLst>
                                        <p:tav tm="0">
                                          <p:val>
                                            <p:strVal val="1+#ppt_h/2"/>
                                          </p:val>
                                        </p:tav>
                                        <p:tav tm="100000">
                                          <p:val>
                                            <p:strVal val="#ppt_y"/>
                                          </p:val>
                                        </p:tav>
                                      </p:tavLst>
                                    </p:anim>
                                  </p:childTnLst>
                                </p:cTn>
                              </p:par>
                              <p:par>
                                <p:cTn id="132" presetID="2" presetClass="entr" presetSubtype="12" fill="hold" grpId="0" nodeType="withEffect">
                                  <p:stCondLst>
                                    <p:cond delay="0"/>
                                  </p:stCondLst>
                                  <p:childTnLst>
                                    <p:set>
                                      <p:cBhvr>
                                        <p:cTn id="133" dur="1" fill="hold">
                                          <p:stCondLst>
                                            <p:cond delay="0"/>
                                          </p:stCondLst>
                                        </p:cTn>
                                        <p:tgtEl>
                                          <p:spTgt spid="55"/>
                                        </p:tgtEl>
                                        <p:attrNameLst>
                                          <p:attrName>style.visibility</p:attrName>
                                        </p:attrNameLst>
                                      </p:cBhvr>
                                      <p:to>
                                        <p:strVal val="visible"/>
                                      </p:to>
                                    </p:set>
                                    <p:anim calcmode="lin" valueType="num">
                                      <p:cBhvr additive="base">
                                        <p:cTn id="134" dur="500" fill="hold"/>
                                        <p:tgtEl>
                                          <p:spTgt spid="55"/>
                                        </p:tgtEl>
                                        <p:attrNameLst>
                                          <p:attrName>ppt_x</p:attrName>
                                        </p:attrNameLst>
                                      </p:cBhvr>
                                      <p:tavLst>
                                        <p:tav tm="0">
                                          <p:val>
                                            <p:strVal val="0-#ppt_w/2"/>
                                          </p:val>
                                        </p:tav>
                                        <p:tav tm="100000">
                                          <p:val>
                                            <p:strVal val="#ppt_x"/>
                                          </p:val>
                                        </p:tav>
                                      </p:tavLst>
                                    </p:anim>
                                    <p:anim calcmode="lin" valueType="num">
                                      <p:cBhvr additive="base">
                                        <p:cTn id="135" dur="500" fill="hold"/>
                                        <p:tgtEl>
                                          <p:spTgt spid="55"/>
                                        </p:tgtEl>
                                        <p:attrNameLst>
                                          <p:attrName>ppt_y</p:attrName>
                                        </p:attrNameLst>
                                      </p:cBhvr>
                                      <p:tavLst>
                                        <p:tav tm="0">
                                          <p:val>
                                            <p:strVal val="1+#ppt_h/2"/>
                                          </p:val>
                                        </p:tav>
                                        <p:tav tm="100000">
                                          <p:val>
                                            <p:strVal val="#ppt_y"/>
                                          </p:val>
                                        </p:tav>
                                      </p:tavLst>
                                    </p:anim>
                                  </p:childTnLst>
                                </p:cTn>
                              </p:par>
                              <p:par>
                                <p:cTn id="136" presetID="2" presetClass="entr" presetSubtype="4" fill="hold" grpId="0" nodeType="withEffect">
                                  <p:stCondLst>
                                    <p:cond delay="0"/>
                                  </p:stCondLst>
                                  <p:childTnLst>
                                    <p:set>
                                      <p:cBhvr>
                                        <p:cTn id="137" dur="1" fill="hold">
                                          <p:stCondLst>
                                            <p:cond delay="0"/>
                                          </p:stCondLst>
                                        </p:cTn>
                                        <p:tgtEl>
                                          <p:spTgt spid="56"/>
                                        </p:tgtEl>
                                        <p:attrNameLst>
                                          <p:attrName>style.visibility</p:attrName>
                                        </p:attrNameLst>
                                      </p:cBhvr>
                                      <p:to>
                                        <p:strVal val="visible"/>
                                      </p:to>
                                    </p:set>
                                    <p:anim calcmode="lin" valueType="num">
                                      <p:cBhvr additive="base">
                                        <p:cTn id="138" dur="500" fill="hold"/>
                                        <p:tgtEl>
                                          <p:spTgt spid="56"/>
                                        </p:tgtEl>
                                        <p:attrNameLst>
                                          <p:attrName>ppt_x</p:attrName>
                                        </p:attrNameLst>
                                      </p:cBhvr>
                                      <p:tavLst>
                                        <p:tav tm="0">
                                          <p:val>
                                            <p:strVal val="#ppt_x"/>
                                          </p:val>
                                        </p:tav>
                                        <p:tav tm="100000">
                                          <p:val>
                                            <p:strVal val="#ppt_x"/>
                                          </p:val>
                                        </p:tav>
                                      </p:tavLst>
                                    </p:anim>
                                    <p:anim calcmode="lin" valueType="num">
                                      <p:cBhvr additive="base">
                                        <p:cTn id="139" dur="500" fill="hold"/>
                                        <p:tgtEl>
                                          <p:spTgt spid="56"/>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0"/>
                                  </p:stCondLst>
                                  <p:childTnLst>
                                    <p:set>
                                      <p:cBhvr>
                                        <p:cTn id="141" dur="1" fill="hold">
                                          <p:stCondLst>
                                            <p:cond delay="0"/>
                                          </p:stCondLst>
                                        </p:cTn>
                                        <p:tgtEl>
                                          <p:spTgt spid="57"/>
                                        </p:tgtEl>
                                        <p:attrNameLst>
                                          <p:attrName>style.visibility</p:attrName>
                                        </p:attrNameLst>
                                      </p:cBhvr>
                                      <p:to>
                                        <p:strVal val="visible"/>
                                      </p:to>
                                    </p:set>
                                    <p:anim calcmode="lin" valueType="num">
                                      <p:cBhvr additive="base">
                                        <p:cTn id="142" dur="500" fill="hold"/>
                                        <p:tgtEl>
                                          <p:spTgt spid="57"/>
                                        </p:tgtEl>
                                        <p:attrNameLst>
                                          <p:attrName>ppt_x</p:attrName>
                                        </p:attrNameLst>
                                      </p:cBhvr>
                                      <p:tavLst>
                                        <p:tav tm="0">
                                          <p:val>
                                            <p:strVal val="#ppt_x"/>
                                          </p:val>
                                        </p:tav>
                                        <p:tav tm="100000">
                                          <p:val>
                                            <p:strVal val="#ppt_x"/>
                                          </p:val>
                                        </p:tav>
                                      </p:tavLst>
                                    </p:anim>
                                    <p:anim calcmode="lin" valueType="num">
                                      <p:cBhvr additive="base">
                                        <p:cTn id="143" dur="500" fill="hold"/>
                                        <p:tgtEl>
                                          <p:spTgt spid="57"/>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58"/>
                                        </p:tgtEl>
                                        <p:attrNameLst>
                                          <p:attrName>style.visibility</p:attrName>
                                        </p:attrNameLst>
                                      </p:cBhvr>
                                      <p:to>
                                        <p:strVal val="visible"/>
                                      </p:to>
                                    </p:set>
                                    <p:anim calcmode="lin" valueType="num">
                                      <p:cBhvr additive="base">
                                        <p:cTn id="146" dur="500" fill="hold"/>
                                        <p:tgtEl>
                                          <p:spTgt spid="58"/>
                                        </p:tgtEl>
                                        <p:attrNameLst>
                                          <p:attrName>ppt_x</p:attrName>
                                        </p:attrNameLst>
                                      </p:cBhvr>
                                      <p:tavLst>
                                        <p:tav tm="0">
                                          <p:val>
                                            <p:strVal val="#ppt_x"/>
                                          </p:val>
                                        </p:tav>
                                        <p:tav tm="100000">
                                          <p:val>
                                            <p:strVal val="#ppt_x"/>
                                          </p:val>
                                        </p:tav>
                                      </p:tavLst>
                                    </p:anim>
                                    <p:anim calcmode="lin" valueType="num">
                                      <p:cBhvr additive="base">
                                        <p:cTn id="147" dur="500" fill="hold"/>
                                        <p:tgtEl>
                                          <p:spTgt spid="58"/>
                                        </p:tgtEl>
                                        <p:attrNameLst>
                                          <p:attrName>ppt_y</p:attrName>
                                        </p:attrNameLst>
                                      </p:cBhvr>
                                      <p:tavLst>
                                        <p:tav tm="0">
                                          <p:val>
                                            <p:strVal val="1+#ppt_h/2"/>
                                          </p:val>
                                        </p:tav>
                                        <p:tav tm="100000">
                                          <p:val>
                                            <p:strVal val="#ppt_y"/>
                                          </p:val>
                                        </p:tav>
                                      </p:tavLst>
                                    </p:anim>
                                  </p:childTnLst>
                                </p:cTn>
                              </p:par>
                              <p:par>
                                <p:cTn id="148" presetID="2" presetClass="entr" presetSubtype="8" fill="hold" nodeType="withEffect">
                                  <p:stCondLst>
                                    <p:cond delay="0"/>
                                  </p:stCondLst>
                                  <p:childTnLst>
                                    <p:set>
                                      <p:cBhvr>
                                        <p:cTn id="149" dur="1" fill="hold">
                                          <p:stCondLst>
                                            <p:cond delay="0"/>
                                          </p:stCondLst>
                                        </p:cTn>
                                        <p:tgtEl>
                                          <p:spTgt spid="59"/>
                                        </p:tgtEl>
                                        <p:attrNameLst>
                                          <p:attrName>style.visibility</p:attrName>
                                        </p:attrNameLst>
                                      </p:cBhvr>
                                      <p:to>
                                        <p:strVal val="visible"/>
                                      </p:to>
                                    </p:set>
                                    <p:anim calcmode="lin" valueType="num">
                                      <p:cBhvr additive="base">
                                        <p:cTn id="150" dur="500" fill="hold"/>
                                        <p:tgtEl>
                                          <p:spTgt spid="59"/>
                                        </p:tgtEl>
                                        <p:attrNameLst>
                                          <p:attrName>ppt_x</p:attrName>
                                        </p:attrNameLst>
                                      </p:cBhvr>
                                      <p:tavLst>
                                        <p:tav tm="0">
                                          <p:val>
                                            <p:strVal val="0-#ppt_w/2"/>
                                          </p:val>
                                        </p:tav>
                                        <p:tav tm="100000">
                                          <p:val>
                                            <p:strVal val="#ppt_x"/>
                                          </p:val>
                                        </p:tav>
                                      </p:tavLst>
                                    </p:anim>
                                    <p:anim calcmode="lin" valueType="num">
                                      <p:cBhvr additive="base">
                                        <p:cTn id="151" dur="500" fill="hold"/>
                                        <p:tgtEl>
                                          <p:spTgt spid="59"/>
                                        </p:tgtEl>
                                        <p:attrNameLst>
                                          <p:attrName>ppt_y</p:attrName>
                                        </p:attrNameLst>
                                      </p:cBhvr>
                                      <p:tavLst>
                                        <p:tav tm="0">
                                          <p:val>
                                            <p:strVal val="#ppt_y"/>
                                          </p:val>
                                        </p:tav>
                                        <p:tav tm="100000">
                                          <p:val>
                                            <p:strVal val="#ppt_y"/>
                                          </p:val>
                                        </p:tav>
                                      </p:tavLst>
                                    </p:anim>
                                  </p:childTnLst>
                                </p:cTn>
                              </p:par>
                              <p:par>
                                <p:cTn id="152" presetID="2" presetClass="entr" presetSubtype="4" fill="hold" grpId="0" nodeType="withEffect">
                                  <p:stCondLst>
                                    <p:cond delay="0"/>
                                  </p:stCondLst>
                                  <p:childTnLst>
                                    <p:set>
                                      <p:cBhvr>
                                        <p:cTn id="153" dur="1" fill="hold">
                                          <p:stCondLst>
                                            <p:cond delay="0"/>
                                          </p:stCondLst>
                                        </p:cTn>
                                        <p:tgtEl>
                                          <p:spTgt spid="62"/>
                                        </p:tgtEl>
                                        <p:attrNameLst>
                                          <p:attrName>style.visibility</p:attrName>
                                        </p:attrNameLst>
                                      </p:cBhvr>
                                      <p:to>
                                        <p:strVal val="visible"/>
                                      </p:to>
                                    </p:set>
                                    <p:anim calcmode="lin" valueType="num">
                                      <p:cBhvr additive="base">
                                        <p:cTn id="154" dur="500" fill="hold"/>
                                        <p:tgtEl>
                                          <p:spTgt spid="62"/>
                                        </p:tgtEl>
                                        <p:attrNameLst>
                                          <p:attrName>ppt_x</p:attrName>
                                        </p:attrNameLst>
                                      </p:cBhvr>
                                      <p:tavLst>
                                        <p:tav tm="0">
                                          <p:val>
                                            <p:strVal val="#ppt_x"/>
                                          </p:val>
                                        </p:tav>
                                        <p:tav tm="100000">
                                          <p:val>
                                            <p:strVal val="#ppt_x"/>
                                          </p:val>
                                        </p:tav>
                                      </p:tavLst>
                                    </p:anim>
                                    <p:anim calcmode="lin" valueType="num">
                                      <p:cBhvr additive="base">
                                        <p:cTn id="155" dur="500" fill="hold"/>
                                        <p:tgtEl>
                                          <p:spTgt spid="62"/>
                                        </p:tgtEl>
                                        <p:attrNameLst>
                                          <p:attrName>ppt_y</p:attrName>
                                        </p:attrNameLst>
                                      </p:cBhvr>
                                      <p:tavLst>
                                        <p:tav tm="0">
                                          <p:val>
                                            <p:strVal val="1+#ppt_h/2"/>
                                          </p:val>
                                        </p:tav>
                                        <p:tav tm="100000">
                                          <p:val>
                                            <p:strVal val="#ppt_y"/>
                                          </p:val>
                                        </p:tav>
                                      </p:tavLst>
                                    </p:anim>
                                  </p:childTnLst>
                                </p:cTn>
                              </p:par>
                              <p:par>
                                <p:cTn id="156" presetID="2" presetClass="entr" presetSubtype="4" fill="hold" grpId="0" nodeType="withEffect">
                                  <p:stCondLst>
                                    <p:cond delay="0"/>
                                  </p:stCondLst>
                                  <p:childTnLst>
                                    <p:set>
                                      <p:cBhvr>
                                        <p:cTn id="157" dur="1" fill="hold">
                                          <p:stCondLst>
                                            <p:cond delay="0"/>
                                          </p:stCondLst>
                                        </p:cTn>
                                        <p:tgtEl>
                                          <p:spTgt spid="63"/>
                                        </p:tgtEl>
                                        <p:attrNameLst>
                                          <p:attrName>style.visibility</p:attrName>
                                        </p:attrNameLst>
                                      </p:cBhvr>
                                      <p:to>
                                        <p:strVal val="visible"/>
                                      </p:to>
                                    </p:set>
                                    <p:anim calcmode="lin" valueType="num">
                                      <p:cBhvr additive="base">
                                        <p:cTn id="158" dur="500" fill="hold"/>
                                        <p:tgtEl>
                                          <p:spTgt spid="63"/>
                                        </p:tgtEl>
                                        <p:attrNameLst>
                                          <p:attrName>ppt_x</p:attrName>
                                        </p:attrNameLst>
                                      </p:cBhvr>
                                      <p:tavLst>
                                        <p:tav tm="0">
                                          <p:val>
                                            <p:strVal val="#ppt_x"/>
                                          </p:val>
                                        </p:tav>
                                        <p:tav tm="100000">
                                          <p:val>
                                            <p:strVal val="#ppt_x"/>
                                          </p:val>
                                        </p:tav>
                                      </p:tavLst>
                                    </p:anim>
                                    <p:anim calcmode="lin" valueType="num">
                                      <p:cBhvr additive="base">
                                        <p:cTn id="159" dur="500" fill="hold"/>
                                        <p:tgtEl>
                                          <p:spTgt spid="63"/>
                                        </p:tgtEl>
                                        <p:attrNameLst>
                                          <p:attrName>ppt_y</p:attrName>
                                        </p:attrNameLst>
                                      </p:cBhvr>
                                      <p:tavLst>
                                        <p:tav tm="0">
                                          <p:val>
                                            <p:strVal val="1+#ppt_h/2"/>
                                          </p:val>
                                        </p:tav>
                                        <p:tav tm="100000">
                                          <p:val>
                                            <p:strVal val="#ppt_y"/>
                                          </p:val>
                                        </p:tav>
                                      </p:tavLst>
                                    </p:anim>
                                  </p:childTnLst>
                                </p:cTn>
                              </p:par>
                              <p:par>
                                <p:cTn id="160" presetID="2" presetClass="entr" presetSubtype="4" fill="hold" grpId="0" nodeType="withEffect">
                                  <p:stCondLst>
                                    <p:cond delay="0"/>
                                  </p:stCondLst>
                                  <p:childTnLst>
                                    <p:set>
                                      <p:cBhvr>
                                        <p:cTn id="161" dur="1" fill="hold">
                                          <p:stCondLst>
                                            <p:cond delay="0"/>
                                          </p:stCondLst>
                                        </p:cTn>
                                        <p:tgtEl>
                                          <p:spTgt spid="64"/>
                                        </p:tgtEl>
                                        <p:attrNameLst>
                                          <p:attrName>style.visibility</p:attrName>
                                        </p:attrNameLst>
                                      </p:cBhvr>
                                      <p:to>
                                        <p:strVal val="visible"/>
                                      </p:to>
                                    </p:set>
                                    <p:anim calcmode="lin" valueType="num">
                                      <p:cBhvr additive="base">
                                        <p:cTn id="162" dur="500" fill="hold"/>
                                        <p:tgtEl>
                                          <p:spTgt spid="64"/>
                                        </p:tgtEl>
                                        <p:attrNameLst>
                                          <p:attrName>ppt_x</p:attrName>
                                        </p:attrNameLst>
                                      </p:cBhvr>
                                      <p:tavLst>
                                        <p:tav tm="0">
                                          <p:val>
                                            <p:strVal val="#ppt_x"/>
                                          </p:val>
                                        </p:tav>
                                        <p:tav tm="100000">
                                          <p:val>
                                            <p:strVal val="#ppt_x"/>
                                          </p:val>
                                        </p:tav>
                                      </p:tavLst>
                                    </p:anim>
                                    <p:anim calcmode="lin" valueType="num">
                                      <p:cBhvr additive="base">
                                        <p:cTn id="163" dur="500" fill="hold"/>
                                        <p:tgtEl>
                                          <p:spTgt spid="64"/>
                                        </p:tgtEl>
                                        <p:attrNameLst>
                                          <p:attrName>ppt_y</p:attrName>
                                        </p:attrNameLst>
                                      </p:cBhvr>
                                      <p:tavLst>
                                        <p:tav tm="0">
                                          <p:val>
                                            <p:strVal val="1+#ppt_h/2"/>
                                          </p:val>
                                        </p:tav>
                                        <p:tav tm="100000">
                                          <p:val>
                                            <p:strVal val="#ppt_y"/>
                                          </p:val>
                                        </p:tav>
                                      </p:tavLst>
                                    </p:anim>
                                  </p:childTnLst>
                                </p:cTn>
                              </p:par>
                              <p:par>
                                <p:cTn id="164" presetID="2" presetClass="entr" presetSubtype="4" fill="hold" grpId="0" nodeType="withEffect">
                                  <p:stCondLst>
                                    <p:cond delay="0"/>
                                  </p:stCondLst>
                                  <p:childTnLst>
                                    <p:set>
                                      <p:cBhvr>
                                        <p:cTn id="165" dur="1" fill="hold">
                                          <p:stCondLst>
                                            <p:cond delay="0"/>
                                          </p:stCondLst>
                                        </p:cTn>
                                        <p:tgtEl>
                                          <p:spTgt spid="65"/>
                                        </p:tgtEl>
                                        <p:attrNameLst>
                                          <p:attrName>style.visibility</p:attrName>
                                        </p:attrNameLst>
                                      </p:cBhvr>
                                      <p:to>
                                        <p:strVal val="visible"/>
                                      </p:to>
                                    </p:set>
                                    <p:anim calcmode="lin" valueType="num">
                                      <p:cBhvr additive="base">
                                        <p:cTn id="166" dur="500" fill="hold"/>
                                        <p:tgtEl>
                                          <p:spTgt spid="65"/>
                                        </p:tgtEl>
                                        <p:attrNameLst>
                                          <p:attrName>ppt_x</p:attrName>
                                        </p:attrNameLst>
                                      </p:cBhvr>
                                      <p:tavLst>
                                        <p:tav tm="0">
                                          <p:val>
                                            <p:strVal val="#ppt_x"/>
                                          </p:val>
                                        </p:tav>
                                        <p:tav tm="100000">
                                          <p:val>
                                            <p:strVal val="#ppt_x"/>
                                          </p:val>
                                        </p:tav>
                                      </p:tavLst>
                                    </p:anim>
                                    <p:anim calcmode="lin" valueType="num">
                                      <p:cBhvr additive="base">
                                        <p:cTn id="167" dur="500" fill="hold"/>
                                        <p:tgtEl>
                                          <p:spTgt spid="65"/>
                                        </p:tgtEl>
                                        <p:attrNameLst>
                                          <p:attrName>ppt_y</p:attrName>
                                        </p:attrNameLst>
                                      </p:cBhvr>
                                      <p:tavLst>
                                        <p:tav tm="0">
                                          <p:val>
                                            <p:strVal val="1+#ppt_h/2"/>
                                          </p:val>
                                        </p:tav>
                                        <p:tav tm="100000">
                                          <p:val>
                                            <p:strVal val="#ppt_y"/>
                                          </p:val>
                                        </p:tav>
                                      </p:tavLst>
                                    </p:anim>
                                  </p:childTnLst>
                                </p:cTn>
                              </p:par>
                              <p:par>
                                <p:cTn id="168" presetID="2" presetClass="entr" presetSubtype="4" fill="hold" grpId="0" nodeType="withEffect">
                                  <p:stCondLst>
                                    <p:cond delay="0"/>
                                  </p:stCondLst>
                                  <p:childTnLst>
                                    <p:set>
                                      <p:cBhvr>
                                        <p:cTn id="169" dur="1" fill="hold">
                                          <p:stCondLst>
                                            <p:cond delay="0"/>
                                          </p:stCondLst>
                                        </p:cTn>
                                        <p:tgtEl>
                                          <p:spTgt spid="66"/>
                                        </p:tgtEl>
                                        <p:attrNameLst>
                                          <p:attrName>style.visibility</p:attrName>
                                        </p:attrNameLst>
                                      </p:cBhvr>
                                      <p:to>
                                        <p:strVal val="visible"/>
                                      </p:to>
                                    </p:set>
                                    <p:anim calcmode="lin" valueType="num">
                                      <p:cBhvr additive="base">
                                        <p:cTn id="170" dur="500" fill="hold"/>
                                        <p:tgtEl>
                                          <p:spTgt spid="66"/>
                                        </p:tgtEl>
                                        <p:attrNameLst>
                                          <p:attrName>ppt_x</p:attrName>
                                        </p:attrNameLst>
                                      </p:cBhvr>
                                      <p:tavLst>
                                        <p:tav tm="0">
                                          <p:val>
                                            <p:strVal val="#ppt_x"/>
                                          </p:val>
                                        </p:tav>
                                        <p:tav tm="100000">
                                          <p:val>
                                            <p:strVal val="#ppt_x"/>
                                          </p:val>
                                        </p:tav>
                                      </p:tavLst>
                                    </p:anim>
                                    <p:anim calcmode="lin" valueType="num">
                                      <p:cBhvr additive="base">
                                        <p:cTn id="171" dur="500" fill="hold"/>
                                        <p:tgtEl>
                                          <p:spTgt spid="66"/>
                                        </p:tgtEl>
                                        <p:attrNameLst>
                                          <p:attrName>ppt_y</p:attrName>
                                        </p:attrNameLst>
                                      </p:cBhvr>
                                      <p:tavLst>
                                        <p:tav tm="0">
                                          <p:val>
                                            <p:strVal val="1+#ppt_h/2"/>
                                          </p:val>
                                        </p:tav>
                                        <p:tav tm="100000">
                                          <p:val>
                                            <p:strVal val="#ppt_y"/>
                                          </p:val>
                                        </p:tav>
                                      </p:tavLst>
                                    </p:anim>
                                  </p:childTnLst>
                                </p:cTn>
                              </p:par>
                              <p:par>
                                <p:cTn id="172" presetID="2" presetClass="entr" presetSubtype="8" fill="hold" grpId="0" nodeType="withEffect">
                                  <p:stCondLst>
                                    <p:cond delay="0"/>
                                  </p:stCondLst>
                                  <p:childTnLst>
                                    <p:set>
                                      <p:cBhvr>
                                        <p:cTn id="173" dur="1" fill="hold">
                                          <p:stCondLst>
                                            <p:cond delay="0"/>
                                          </p:stCondLst>
                                        </p:cTn>
                                        <p:tgtEl>
                                          <p:spTgt spid="67"/>
                                        </p:tgtEl>
                                        <p:attrNameLst>
                                          <p:attrName>style.visibility</p:attrName>
                                        </p:attrNameLst>
                                      </p:cBhvr>
                                      <p:to>
                                        <p:strVal val="visible"/>
                                      </p:to>
                                    </p:set>
                                    <p:anim calcmode="lin" valueType="num">
                                      <p:cBhvr additive="base">
                                        <p:cTn id="174" dur="500" fill="hold"/>
                                        <p:tgtEl>
                                          <p:spTgt spid="67"/>
                                        </p:tgtEl>
                                        <p:attrNameLst>
                                          <p:attrName>ppt_x</p:attrName>
                                        </p:attrNameLst>
                                      </p:cBhvr>
                                      <p:tavLst>
                                        <p:tav tm="0">
                                          <p:val>
                                            <p:strVal val="0-#ppt_w/2"/>
                                          </p:val>
                                        </p:tav>
                                        <p:tav tm="100000">
                                          <p:val>
                                            <p:strVal val="#ppt_x"/>
                                          </p:val>
                                        </p:tav>
                                      </p:tavLst>
                                    </p:anim>
                                    <p:anim calcmode="lin" valueType="num">
                                      <p:cBhvr additive="base">
                                        <p:cTn id="175" dur="500" fill="hold"/>
                                        <p:tgtEl>
                                          <p:spTgt spid="67"/>
                                        </p:tgtEl>
                                        <p:attrNameLst>
                                          <p:attrName>ppt_y</p:attrName>
                                        </p:attrNameLst>
                                      </p:cBhvr>
                                      <p:tavLst>
                                        <p:tav tm="0">
                                          <p:val>
                                            <p:strVal val="#ppt_y"/>
                                          </p:val>
                                        </p:tav>
                                        <p:tav tm="100000">
                                          <p:val>
                                            <p:strVal val="#ppt_y"/>
                                          </p:val>
                                        </p:tav>
                                      </p:tavLst>
                                    </p:anim>
                                  </p:childTnLst>
                                </p:cTn>
                              </p:par>
                              <p:par>
                                <p:cTn id="176" presetID="2" presetClass="entr" presetSubtype="4" fill="hold" grpId="0" nodeType="withEffect">
                                  <p:stCondLst>
                                    <p:cond delay="0"/>
                                  </p:stCondLst>
                                  <p:childTnLst>
                                    <p:set>
                                      <p:cBhvr>
                                        <p:cTn id="177" dur="1" fill="hold">
                                          <p:stCondLst>
                                            <p:cond delay="0"/>
                                          </p:stCondLst>
                                        </p:cTn>
                                        <p:tgtEl>
                                          <p:spTgt spid="68"/>
                                        </p:tgtEl>
                                        <p:attrNameLst>
                                          <p:attrName>style.visibility</p:attrName>
                                        </p:attrNameLst>
                                      </p:cBhvr>
                                      <p:to>
                                        <p:strVal val="visible"/>
                                      </p:to>
                                    </p:set>
                                    <p:anim calcmode="lin" valueType="num">
                                      <p:cBhvr additive="base">
                                        <p:cTn id="178" dur="500" fill="hold"/>
                                        <p:tgtEl>
                                          <p:spTgt spid="68"/>
                                        </p:tgtEl>
                                        <p:attrNameLst>
                                          <p:attrName>ppt_x</p:attrName>
                                        </p:attrNameLst>
                                      </p:cBhvr>
                                      <p:tavLst>
                                        <p:tav tm="0">
                                          <p:val>
                                            <p:strVal val="#ppt_x"/>
                                          </p:val>
                                        </p:tav>
                                        <p:tav tm="100000">
                                          <p:val>
                                            <p:strVal val="#ppt_x"/>
                                          </p:val>
                                        </p:tav>
                                      </p:tavLst>
                                    </p:anim>
                                    <p:anim calcmode="lin" valueType="num">
                                      <p:cBhvr additive="base">
                                        <p:cTn id="179" dur="500" fill="hold"/>
                                        <p:tgtEl>
                                          <p:spTgt spid="68"/>
                                        </p:tgtEl>
                                        <p:attrNameLst>
                                          <p:attrName>ppt_y</p:attrName>
                                        </p:attrNameLst>
                                      </p:cBhvr>
                                      <p:tavLst>
                                        <p:tav tm="0">
                                          <p:val>
                                            <p:strVal val="1+#ppt_h/2"/>
                                          </p:val>
                                        </p:tav>
                                        <p:tav tm="100000">
                                          <p:val>
                                            <p:strVal val="#ppt_y"/>
                                          </p:val>
                                        </p:tav>
                                      </p:tavLst>
                                    </p:anim>
                                  </p:childTnLst>
                                </p:cTn>
                              </p:par>
                              <p:par>
                                <p:cTn id="180" presetID="2" presetClass="entr" presetSubtype="4" fill="hold" grpId="0" nodeType="withEffect">
                                  <p:stCondLst>
                                    <p:cond delay="0"/>
                                  </p:stCondLst>
                                  <p:childTnLst>
                                    <p:set>
                                      <p:cBhvr>
                                        <p:cTn id="181" dur="1" fill="hold">
                                          <p:stCondLst>
                                            <p:cond delay="0"/>
                                          </p:stCondLst>
                                        </p:cTn>
                                        <p:tgtEl>
                                          <p:spTgt spid="69"/>
                                        </p:tgtEl>
                                        <p:attrNameLst>
                                          <p:attrName>style.visibility</p:attrName>
                                        </p:attrNameLst>
                                      </p:cBhvr>
                                      <p:to>
                                        <p:strVal val="visible"/>
                                      </p:to>
                                    </p:set>
                                    <p:anim calcmode="lin" valueType="num">
                                      <p:cBhvr additive="base">
                                        <p:cTn id="182" dur="500" fill="hold"/>
                                        <p:tgtEl>
                                          <p:spTgt spid="69"/>
                                        </p:tgtEl>
                                        <p:attrNameLst>
                                          <p:attrName>ppt_x</p:attrName>
                                        </p:attrNameLst>
                                      </p:cBhvr>
                                      <p:tavLst>
                                        <p:tav tm="0">
                                          <p:val>
                                            <p:strVal val="#ppt_x"/>
                                          </p:val>
                                        </p:tav>
                                        <p:tav tm="100000">
                                          <p:val>
                                            <p:strVal val="#ppt_x"/>
                                          </p:val>
                                        </p:tav>
                                      </p:tavLst>
                                    </p:anim>
                                    <p:anim calcmode="lin" valueType="num">
                                      <p:cBhvr additive="base">
                                        <p:cTn id="183" dur="500" fill="hold"/>
                                        <p:tgtEl>
                                          <p:spTgt spid="69"/>
                                        </p:tgtEl>
                                        <p:attrNameLst>
                                          <p:attrName>ppt_y</p:attrName>
                                        </p:attrNameLst>
                                      </p:cBhvr>
                                      <p:tavLst>
                                        <p:tav tm="0">
                                          <p:val>
                                            <p:strVal val="1+#ppt_h/2"/>
                                          </p:val>
                                        </p:tav>
                                        <p:tav tm="100000">
                                          <p:val>
                                            <p:strVal val="#ppt_y"/>
                                          </p:val>
                                        </p:tav>
                                      </p:tavLst>
                                    </p:anim>
                                  </p:childTnLst>
                                </p:cTn>
                              </p:par>
                              <p:par>
                                <p:cTn id="184" presetID="2" presetClass="entr" presetSubtype="4" fill="hold" grpId="0" nodeType="withEffect">
                                  <p:stCondLst>
                                    <p:cond delay="0"/>
                                  </p:stCondLst>
                                  <p:childTnLst>
                                    <p:set>
                                      <p:cBhvr>
                                        <p:cTn id="185" dur="1" fill="hold">
                                          <p:stCondLst>
                                            <p:cond delay="0"/>
                                          </p:stCondLst>
                                        </p:cTn>
                                        <p:tgtEl>
                                          <p:spTgt spid="70"/>
                                        </p:tgtEl>
                                        <p:attrNameLst>
                                          <p:attrName>style.visibility</p:attrName>
                                        </p:attrNameLst>
                                      </p:cBhvr>
                                      <p:to>
                                        <p:strVal val="visible"/>
                                      </p:to>
                                    </p:set>
                                    <p:anim calcmode="lin" valueType="num">
                                      <p:cBhvr additive="base">
                                        <p:cTn id="186" dur="500" fill="hold"/>
                                        <p:tgtEl>
                                          <p:spTgt spid="70"/>
                                        </p:tgtEl>
                                        <p:attrNameLst>
                                          <p:attrName>ppt_x</p:attrName>
                                        </p:attrNameLst>
                                      </p:cBhvr>
                                      <p:tavLst>
                                        <p:tav tm="0">
                                          <p:val>
                                            <p:strVal val="#ppt_x"/>
                                          </p:val>
                                        </p:tav>
                                        <p:tav tm="100000">
                                          <p:val>
                                            <p:strVal val="#ppt_x"/>
                                          </p:val>
                                        </p:tav>
                                      </p:tavLst>
                                    </p:anim>
                                    <p:anim calcmode="lin" valueType="num">
                                      <p:cBhvr additive="base">
                                        <p:cTn id="187" dur="500" fill="hold"/>
                                        <p:tgtEl>
                                          <p:spTgt spid="70"/>
                                        </p:tgtEl>
                                        <p:attrNameLst>
                                          <p:attrName>ppt_y</p:attrName>
                                        </p:attrNameLst>
                                      </p:cBhvr>
                                      <p:tavLst>
                                        <p:tav tm="0">
                                          <p:val>
                                            <p:strVal val="1+#ppt_h/2"/>
                                          </p:val>
                                        </p:tav>
                                        <p:tav tm="100000">
                                          <p:val>
                                            <p:strVal val="#ppt_y"/>
                                          </p:val>
                                        </p:tav>
                                      </p:tavLst>
                                    </p:anim>
                                  </p:childTnLst>
                                </p:cTn>
                              </p:par>
                              <p:par>
                                <p:cTn id="188" presetID="2" presetClass="entr" presetSubtype="4" fill="hold" grpId="0" nodeType="withEffect">
                                  <p:stCondLst>
                                    <p:cond delay="0"/>
                                  </p:stCondLst>
                                  <p:childTnLst>
                                    <p:set>
                                      <p:cBhvr>
                                        <p:cTn id="189" dur="1" fill="hold">
                                          <p:stCondLst>
                                            <p:cond delay="0"/>
                                          </p:stCondLst>
                                        </p:cTn>
                                        <p:tgtEl>
                                          <p:spTgt spid="71"/>
                                        </p:tgtEl>
                                        <p:attrNameLst>
                                          <p:attrName>style.visibility</p:attrName>
                                        </p:attrNameLst>
                                      </p:cBhvr>
                                      <p:to>
                                        <p:strVal val="visible"/>
                                      </p:to>
                                    </p:set>
                                    <p:anim calcmode="lin" valueType="num">
                                      <p:cBhvr additive="base">
                                        <p:cTn id="190" dur="500" fill="hold"/>
                                        <p:tgtEl>
                                          <p:spTgt spid="71"/>
                                        </p:tgtEl>
                                        <p:attrNameLst>
                                          <p:attrName>ppt_x</p:attrName>
                                        </p:attrNameLst>
                                      </p:cBhvr>
                                      <p:tavLst>
                                        <p:tav tm="0">
                                          <p:val>
                                            <p:strVal val="#ppt_x"/>
                                          </p:val>
                                        </p:tav>
                                        <p:tav tm="100000">
                                          <p:val>
                                            <p:strVal val="#ppt_x"/>
                                          </p:val>
                                        </p:tav>
                                      </p:tavLst>
                                    </p:anim>
                                    <p:anim calcmode="lin" valueType="num">
                                      <p:cBhvr additive="base">
                                        <p:cTn id="191" dur="500" fill="hold"/>
                                        <p:tgtEl>
                                          <p:spTgt spid="71"/>
                                        </p:tgtEl>
                                        <p:attrNameLst>
                                          <p:attrName>ppt_y</p:attrName>
                                        </p:attrNameLst>
                                      </p:cBhvr>
                                      <p:tavLst>
                                        <p:tav tm="0">
                                          <p:val>
                                            <p:strVal val="1+#ppt_h/2"/>
                                          </p:val>
                                        </p:tav>
                                        <p:tav tm="100000">
                                          <p:val>
                                            <p:strVal val="#ppt_y"/>
                                          </p:val>
                                        </p:tav>
                                      </p:tavLst>
                                    </p:anim>
                                  </p:childTnLst>
                                </p:cTn>
                              </p:par>
                              <p:par>
                                <p:cTn id="192" presetID="2" presetClass="entr" presetSubtype="4" fill="hold" grpId="0" nodeType="withEffect">
                                  <p:stCondLst>
                                    <p:cond delay="0"/>
                                  </p:stCondLst>
                                  <p:childTnLst>
                                    <p:set>
                                      <p:cBhvr>
                                        <p:cTn id="193" dur="1" fill="hold">
                                          <p:stCondLst>
                                            <p:cond delay="0"/>
                                          </p:stCondLst>
                                        </p:cTn>
                                        <p:tgtEl>
                                          <p:spTgt spid="72"/>
                                        </p:tgtEl>
                                        <p:attrNameLst>
                                          <p:attrName>style.visibility</p:attrName>
                                        </p:attrNameLst>
                                      </p:cBhvr>
                                      <p:to>
                                        <p:strVal val="visible"/>
                                      </p:to>
                                    </p:set>
                                    <p:anim calcmode="lin" valueType="num">
                                      <p:cBhvr additive="base">
                                        <p:cTn id="194" dur="500" fill="hold"/>
                                        <p:tgtEl>
                                          <p:spTgt spid="72"/>
                                        </p:tgtEl>
                                        <p:attrNameLst>
                                          <p:attrName>ppt_x</p:attrName>
                                        </p:attrNameLst>
                                      </p:cBhvr>
                                      <p:tavLst>
                                        <p:tav tm="0">
                                          <p:val>
                                            <p:strVal val="#ppt_x"/>
                                          </p:val>
                                        </p:tav>
                                        <p:tav tm="100000">
                                          <p:val>
                                            <p:strVal val="#ppt_x"/>
                                          </p:val>
                                        </p:tav>
                                      </p:tavLst>
                                    </p:anim>
                                    <p:anim calcmode="lin" valueType="num">
                                      <p:cBhvr additive="base">
                                        <p:cTn id="195" dur="500" fill="hold"/>
                                        <p:tgtEl>
                                          <p:spTgt spid="72"/>
                                        </p:tgtEl>
                                        <p:attrNameLst>
                                          <p:attrName>ppt_y</p:attrName>
                                        </p:attrNameLst>
                                      </p:cBhvr>
                                      <p:tavLst>
                                        <p:tav tm="0">
                                          <p:val>
                                            <p:strVal val="1+#ppt_h/2"/>
                                          </p:val>
                                        </p:tav>
                                        <p:tav tm="100000">
                                          <p:val>
                                            <p:strVal val="#ppt_y"/>
                                          </p:val>
                                        </p:tav>
                                      </p:tavLst>
                                    </p:anim>
                                  </p:childTnLst>
                                </p:cTn>
                              </p:par>
                              <p:par>
                                <p:cTn id="196" presetID="2" presetClass="entr" presetSubtype="4" fill="hold" grpId="0" nodeType="withEffect">
                                  <p:stCondLst>
                                    <p:cond delay="0"/>
                                  </p:stCondLst>
                                  <p:childTnLst>
                                    <p:set>
                                      <p:cBhvr>
                                        <p:cTn id="197" dur="1" fill="hold">
                                          <p:stCondLst>
                                            <p:cond delay="0"/>
                                          </p:stCondLst>
                                        </p:cTn>
                                        <p:tgtEl>
                                          <p:spTgt spid="73"/>
                                        </p:tgtEl>
                                        <p:attrNameLst>
                                          <p:attrName>style.visibility</p:attrName>
                                        </p:attrNameLst>
                                      </p:cBhvr>
                                      <p:to>
                                        <p:strVal val="visible"/>
                                      </p:to>
                                    </p:set>
                                    <p:anim calcmode="lin" valueType="num">
                                      <p:cBhvr additive="base">
                                        <p:cTn id="198" dur="500" fill="hold"/>
                                        <p:tgtEl>
                                          <p:spTgt spid="73"/>
                                        </p:tgtEl>
                                        <p:attrNameLst>
                                          <p:attrName>ppt_x</p:attrName>
                                        </p:attrNameLst>
                                      </p:cBhvr>
                                      <p:tavLst>
                                        <p:tav tm="0">
                                          <p:val>
                                            <p:strVal val="#ppt_x"/>
                                          </p:val>
                                        </p:tav>
                                        <p:tav tm="100000">
                                          <p:val>
                                            <p:strVal val="#ppt_x"/>
                                          </p:val>
                                        </p:tav>
                                      </p:tavLst>
                                    </p:anim>
                                    <p:anim calcmode="lin" valueType="num">
                                      <p:cBhvr additive="base">
                                        <p:cTn id="199" dur="500" fill="hold"/>
                                        <p:tgtEl>
                                          <p:spTgt spid="73"/>
                                        </p:tgtEl>
                                        <p:attrNameLst>
                                          <p:attrName>ppt_y</p:attrName>
                                        </p:attrNameLst>
                                      </p:cBhvr>
                                      <p:tavLst>
                                        <p:tav tm="0">
                                          <p:val>
                                            <p:strVal val="1+#ppt_h/2"/>
                                          </p:val>
                                        </p:tav>
                                        <p:tav tm="100000">
                                          <p:val>
                                            <p:strVal val="#ppt_y"/>
                                          </p:val>
                                        </p:tav>
                                      </p:tavLst>
                                    </p:anim>
                                  </p:childTnLst>
                                </p:cTn>
                              </p:par>
                              <p:par>
                                <p:cTn id="200" presetID="2" presetClass="entr" presetSubtype="4" fill="hold" grpId="0" nodeType="withEffect">
                                  <p:stCondLst>
                                    <p:cond delay="0"/>
                                  </p:stCondLst>
                                  <p:childTnLst>
                                    <p:set>
                                      <p:cBhvr>
                                        <p:cTn id="201" dur="1" fill="hold">
                                          <p:stCondLst>
                                            <p:cond delay="0"/>
                                          </p:stCondLst>
                                        </p:cTn>
                                        <p:tgtEl>
                                          <p:spTgt spid="74"/>
                                        </p:tgtEl>
                                        <p:attrNameLst>
                                          <p:attrName>style.visibility</p:attrName>
                                        </p:attrNameLst>
                                      </p:cBhvr>
                                      <p:to>
                                        <p:strVal val="visible"/>
                                      </p:to>
                                    </p:set>
                                    <p:anim calcmode="lin" valueType="num">
                                      <p:cBhvr additive="base">
                                        <p:cTn id="202" dur="500" fill="hold"/>
                                        <p:tgtEl>
                                          <p:spTgt spid="74"/>
                                        </p:tgtEl>
                                        <p:attrNameLst>
                                          <p:attrName>ppt_x</p:attrName>
                                        </p:attrNameLst>
                                      </p:cBhvr>
                                      <p:tavLst>
                                        <p:tav tm="0">
                                          <p:val>
                                            <p:strVal val="#ppt_x"/>
                                          </p:val>
                                        </p:tav>
                                        <p:tav tm="100000">
                                          <p:val>
                                            <p:strVal val="#ppt_x"/>
                                          </p:val>
                                        </p:tav>
                                      </p:tavLst>
                                    </p:anim>
                                    <p:anim calcmode="lin" valueType="num">
                                      <p:cBhvr additive="base">
                                        <p:cTn id="203" dur="500" fill="hold"/>
                                        <p:tgtEl>
                                          <p:spTgt spid="74"/>
                                        </p:tgtEl>
                                        <p:attrNameLst>
                                          <p:attrName>ppt_y</p:attrName>
                                        </p:attrNameLst>
                                      </p:cBhvr>
                                      <p:tavLst>
                                        <p:tav tm="0">
                                          <p:val>
                                            <p:strVal val="1+#ppt_h/2"/>
                                          </p:val>
                                        </p:tav>
                                        <p:tav tm="100000">
                                          <p:val>
                                            <p:strVal val="#ppt_y"/>
                                          </p:val>
                                        </p:tav>
                                      </p:tavLst>
                                    </p:anim>
                                  </p:childTnLst>
                                </p:cTn>
                              </p:par>
                              <p:par>
                                <p:cTn id="204" presetID="2" presetClass="entr" presetSubtype="4" fill="hold" grpId="0" nodeType="withEffect">
                                  <p:stCondLst>
                                    <p:cond delay="0"/>
                                  </p:stCondLst>
                                  <p:childTnLst>
                                    <p:set>
                                      <p:cBhvr>
                                        <p:cTn id="205" dur="1" fill="hold">
                                          <p:stCondLst>
                                            <p:cond delay="0"/>
                                          </p:stCondLst>
                                        </p:cTn>
                                        <p:tgtEl>
                                          <p:spTgt spid="75"/>
                                        </p:tgtEl>
                                        <p:attrNameLst>
                                          <p:attrName>style.visibility</p:attrName>
                                        </p:attrNameLst>
                                      </p:cBhvr>
                                      <p:to>
                                        <p:strVal val="visible"/>
                                      </p:to>
                                    </p:set>
                                    <p:anim calcmode="lin" valueType="num">
                                      <p:cBhvr additive="base">
                                        <p:cTn id="206" dur="500" fill="hold"/>
                                        <p:tgtEl>
                                          <p:spTgt spid="75"/>
                                        </p:tgtEl>
                                        <p:attrNameLst>
                                          <p:attrName>ppt_x</p:attrName>
                                        </p:attrNameLst>
                                      </p:cBhvr>
                                      <p:tavLst>
                                        <p:tav tm="0">
                                          <p:val>
                                            <p:strVal val="#ppt_x"/>
                                          </p:val>
                                        </p:tav>
                                        <p:tav tm="100000">
                                          <p:val>
                                            <p:strVal val="#ppt_x"/>
                                          </p:val>
                                        </p:tav>
                                      </p:tavLst>
                                    </p:anim>
                                    <p:anim calcmode="lin" valueType="num">
                                      <p:cBhvr additive="base">
                                        <p:cTn id="207" dur="500" fill="hold"/>
                                        <p:tgtEl>
                                          <p:spTgt spid="75"/>
                                        </p:tgtEl>
                                        <p:attrNameLst>
                                          <p:attrName>ppt_y</p:attrName>
                                        </p:attrNameLst>
                                      </p:cBhvr>
                                      <p:tavLst>
                                        <p:tav tm="0">
                                          <p:val>
                                            <p:strVal val="1+#ppt_h/2"/>
                                          </p:val>
                                        </p:tav>
                                        <p:tav tm="100000">
                                          <p:val>
                                            <p:strVal val="#ppt_y"/>
                                          </p:val>
                                        </p:tav>
                                      </p:tavLst>
                                    </p:anim>
                                  </p:childTnLst>
                                </p:cTn>
                              </p:par>
                              <p:par>
                                <p:cTn id="208" presetID="2" presetClass="entr" presetSubtype="4" fill="hold" grpId="0" nodeType="withEffect">
                                  <p:stCondLst>
                                    <p:cond delay="0"/>
                                  </p:stCondLst>
                                  <p:childTnLst>
                                    <p:set>
                                      <p:cBhvr>
                                        <p:cTn id="209" dur="1" fill="hold">
                                          <p:stCondLst>
                                            <p:cond delay="0"/>
                                          </p:stCondLst>
                                        </p:cTn>
                                        <p:tgtEl>
                                          <p:spTgt spid="76"/>
                                        </p:tgtEl>
                                        <p:attrNameLst>
                                          <p:attrName>style.visibility</p:attrName>
                                        </p:attrNameLst>
                                      </p:cBhvr>
                                      <p:to>
                                        <p:strVal val="visible"/>
                                      </p:to>
                                    </p:set>
                                    <p:anim calcmode="lin" valueType="num">
                                      <p:cBhvr additive="base">
                                        <p:cTn id="210" dur="500" fill="hold"/>
                                        <p:tgtEl>
                                          <p:spTgt spid="76"/>
                                        </p:tgtEl>
                                        <p:attrNameLst>
                                          <p:attrName>ppt_x</p:attrName>
                                        </p:attrNameLst>
                                      </p:cBhvr>
                                      <p:tavLst>
                                        <p:tav tm="0">
                                          <p:val>
                                            <p:strVal val="#ppt_x"/>
                                          </p:val>
                                        </p:tav>
                                        <p:tav tm="100000">
                                          <p:val>
                                            <p:strVal val="#ppt_x"/>
                                          </p:val>
                                        </p:tav>
                                      </p:tavLst>
                                    </p:anim>
                                    <p:anim calcmode="lin" valueType="num">
                                      <p:cBhvr additive="base">
                                        <p:cTn id="211" dur="500" fill="hold"/>
                                        <p:tgtEl>
                                          <p:spTgt spid="76"/>
                                        </p:tgtEl>
                                        <p:attrNameLst>
                                          <p:attrName>ppt_y</p:attrName>
                                        </p:attrNameLst>
                                      </p:cBhvr>
                                      <p:tavLst>
                                        <p:tav tm="0">
                                          <p:val>
                                            <p:strVal val="1+#ppt_h/2"/>
                                          </p:val>
                                        </p:tav>
                                        <p:tav tm="100000">
                                          <p:val>
                                            <p:strVal val="#ppt_y"/>
                                          </p:val>
                                        </p:tav>
                                      </p:tavLst>
                                    </p:anim>
                                  </p:childTnLst>
                                </p:cTn>
                              </p:par>
                              <p:par>
                                <p:cTn id="212" presetID="2" presetClass="entr" presetSubtype="4" fill="hold" grpId="0" nodeType="withEffect">
                                  <p:stCondLst>
                                    <p:cond delay="0"/>
                                  </p:stCondLst>
                                  <p:childTnLst>
                                    <p:set>
                                      <p:cBhvr>
                                        <p:cTn id="213" dur="1" fill="hold">
                                          <p:stCondLst>
                                            <p:cond delay="0"/>
                                          </p:stCondLst>
                                        </p:cTn>
                                        <p:tgtEl>
                                          <p:spTgt spid="77"/>
                                        </p:tgtEl>
                                        <p:attrNameLst>
                                          <p:attrName>style.visibility</p:attrName>
                                        </p:attrNameLst>
                                      </p:cBhvr>
                                      <p:to>
                                        <p:strVal val="visible"/>
                                      </p:to>
                                    </p:set>
                                    <p:anim calcmode="lin" valueType="num">
                                      <p:cBhvr additive="base">
                                        <p:cTn id="214" dur="500" fill="hold"/>
                                        <p:tgtEl>
                                          <p:spTgt spid="77"/>
                                        </p:tgtEl>
                                        <p:attrNameLst>
                                          <p:attrName>ppt_x</p:attrName>
                                        </p:attrNameLst>
                                      </p:cBhvr>
                                      <p:tavLst>
                                        <p:tav tm="0">
                                          <p:val>
                                            <p:strVal val="#ppt_x"/>
                                          </p:val>
                                        </p:tav>
                                        <p:tav tm="100000">
                                          <p:val>
                                            <p:strVal val="#ppt_x"/>
                                          </p:val>
                                        </p:tav>
                                      </p:tavLst>
                                    </p:anim>
                                    <p:anim calcmode="lin" valueType="num">
                                      <p:cBhvr additive="base">
                                        <p:cTn id="215" dur="500" fill="hold"/>
                                        <p:tgtEl>
                                          <p:spTgt spid="77"/>
                                        </p:tgtEl>
                                        <p:attrNameLst>
                                          <p:attrName>ppt_y</p:attrName>
                                        </p:attrNameLst>
                                      </p:cBhvr>
                                      <p:tavLst>
                                        <p:tav tm="0">
                                          <p:val>
                                            <p:strVal val="1+#ppt_h/2"/>
                                          </p:val>
                                        </p:tav>
                                        <p:tav tm="100000">
                                          <p:val>
                                            <p:strVal val="#ppt_y"/>
                                          </p:val>
                                        </p:tav>
                                      </p:tavLst>
                                    </p:anim>
                                  </p:childTnLst>
                                </p:cTn>
                              </p:par>
                              <p:par>
                                <p:cTn id="216" presetID="2" presetClass="entr" presetSubtype="4" fill="hold" grpId="0" nodeType="withEffect">
                                  <p:stCondLst>
                                    <p:cond delay="0"/>
                                  </p:stCondLst>
                                  <p:childTnLst>
                                    <p:set>
                                      <p:cBhvr>
                                        <p:cTn id="217" dur="1" fill="hold">
                                          <p:stCondLst>
                                            <p:cond delay="0"/>
                                          </p:stCondLst>
                                        </p:cTn>
                                        <p:tgtEl>
                                          <p:spTgt spid="78"/>
                                        </p:tgtEl>
                                        <p:attrNameLst>
                                          <p:attrName>style.visibility</p:attrName>
                                        </p:attrNameLst>
                                      </p:cBhvr>
                                      <p:to>
                                        <p:strVal val="visible"/>
                                      </p:to>
                                    </p:set>
                                    <p:anim calcmode="lin" valueType="num">
                                      <p:cBhvr additive="base">
                                        <p:cTn id="218" dur="500" fill="hold"/>
                                        <p:tgtEl>
                                          <p:spTgt spid="78"/>
                                        </p:tgtEl>
                                        <p:attrNameLst>
                                          <p:attrName>ppt_x</p:attrName>
                                        </p:attrNameLst>
                                      </p:cBhvr>
                                      <p:tavLst>
                                        <p:tav tm="0">
                                          <p:val>
                                            <p:strVal val="#ppt_x"/>
                                          </p:val>
                                        </p:tav>
                                        <p:tav tm="100000">
                                          <p:val>
                                            <p:strVal val="#ppt_x"/>
                                          </p:val>
                                        </p:tav>
                                      </p:tavLst>
                                    </p:anim>
                                    <p:anim calcmode="lin" valueType="num">
                                      <p:cBhvr additive="base">
                                        <p:cTn id="219" dur="500" fill="hold"/>
                                        <p:tgtEl>
                                          <p:spTgt spid="78"/>
                                        </p:tgtEl>
                                        <p:attrNameLst>
                                          <p:attrName>ppt_y</p:attrName>
                                        </p:attrNameLst>
                                      </p:cBhvr>
                                      <p:tavLst>
                                        <p:tav tm="0">
                                          <p:val>
                                            <p:strVal val="1+#ppt_h/2"/>
                                          </p:val>
                                        </p:tav>
                                        <p:tav tm="100000">
                                          <p:val>
                                            <p:strVal val="#ppt_y"/>
                                          </p:val>
                                        </p:tav>
                                      </p:tavLst>
                                    </p:anim>
                                  </p:childTnLst>
                                </p:cTn>
                              </p:par>
                              <p:par>
                                <p:cTn id="220" presetID="2" presetClass="entr" presetSubtype="4" fill="hold" grpId="0" nodeType="withEffect">
                                  <p:stCondLst>
                                    <p:cond delay="0"/>
                                  </p:stCondLst>
                                  <p:childTnLst>
                                    <p:set>
                                      <p:cBhvr>
                                        <p:cTn id="221" dur="1" fill="hold">
                                          <p:stCondLst>
                                            <p:cond delay="0"/>
                                          </p:stCondLst>
                                        </p:cTn>
                                        <p:tgtEl>
                                          <p:spTgt spid="79"/>
                                        </p:tgtEl>
                                        <p:attrNameLst>
                                          <p:attrName>style.visibility</p:attrName>
                                        </p:attrNameLst>
                                      </p:cBhvr>
                                      <p:to>
                                        <p:strVal val="visible"/>
                                      </p:to>
                                    </p:set>
                                    <p:anim calcmode="lin" valueType="num">
                                      <p:cBhvr additive="base">
                                        <p:cTn id="222" dur="500" fill="hold"/>
                                        <p:tgtEl>
                                          <p:spTgt spid="79"/>
                                        </p:tgtEl>
                                        <p:attrNameLst>
                                          <p:attrName>ppt_x</p:attrName>
                                        </p:attrNameLst>
                                      </p:cBhvr>
                                      <p:tavLst>
                                        <p:tav tm="0">
                                          <p:val>
                                            <p:strVal val="#ppt_x"/>
                                          </p:val>
                                        </p:tav>
                                        <p:tav tm="100000">
                                          <p:val>
                                            <p:strVal val="#ppt_x"/>
                                          </p:val>
                                        </p:tav>
                                      </p:tavLst>
                                    </p:anim>
                                    <p:anim calcmode="lin" valueType="num">
                                      <p:cBhvr additive="base">
                                        <p:cTn id="223" dur="500" fill="hold"/>
                                        <p:tgtEl>
                                          <p:spTgt spid="79"/>
                                        </p:tgtEl>
                                        <p:attrNameLst>
                                          <p:attrName>ppt_y</p:attrName>
                                        </p:attrNameLst>
                                      </p:cBhvr>
                                      <p:tavLst>
                                        <p:tav tm="0">
                                          <p:val>
                                            <p:strVal val="1+#ppt_h/2"/>
                                          </p:val>
                                        </p:tav>
                                        <p:tav tm="100000">
                                          <p:val>
                                            <p:strVal val="#ppt_y"/>
                                          </p:val>
                                        </p:tav>
                                      </p:tavLst>
                                    </p:anim>
                                  </p:childTnLst>
                                </p:cTn>
                              </p:par>
                              <p:par>
                                <p:cTn id="224" presetID="2" presetClass="entr" presetSubtype="4" fill="hold" grpId="0" nodeType="withEffect">
                                  <p:stCondLst>
                                    <p:cond delay="0"/>
                                  </p:stCondLst>
                                  <p:childTnLst>
                                    <p:set>
                                      <p:cBhvr>
                                        <p:cTn id="225" dur="1" fill="hold">
                                          <p:stCondLst>
                                            <p:cond delay="0"/>
                                          </p:stCondLst>
                                        </p:cTn>
                                        <p:tgtEl>
                                          <p:spTgt spid="80"/>
                                        </p:tgtEl>
                                        <p:attrNameLst>
                                          <p:attrName>style.visibility</p:attrName>
                                        </p:attrNameLst>
                                      </p:cBhvr>
                                      <p:to>
                                        <p:strVal val="visible"/>
                                      </p:to>
                                    </p:set>
                                    <p:anim calcmode="lin" valueType="num">
                                      <p:cBhvr additive="base">
                                        <p:cTn id="226" dur="500" fill="hold"/>
                                        <p:tgtEl>
                                          <p:spTgt spid="80"/>
                                        </p:tgtEl>
                                        <p:attrNameLst>
                                          <p:attrName>ppt_x</p:attrName>
                                        </p:attrNameLst>
                                      </p:cBhvr>
                                      <p:tavLst>
                                        <p:tav tm="0">
                                          <p:val>
                                            <p:strVal val="#ppt_x"/>
                                          </p:val>
                                        </p:tav>
                                        <p:tav tm="100000">
                                          <p:val>
                                            <p:strVal val="#ppt_x"/>
                                          </p:val>
                                        </p:tav>
                                      </p:tavLst>
                                    </p:anim>
                                    <p:anim calcmode="lin" valueType="num">
                                      <p:cBhvr additive="base">
                                        <p:cTn id="227" dur="500" fill="hold"/>
                                        <p:tgtEl>
                                          <p:spTgt spid="80"/>
                                        </p:tgtEl>
                                        <p:attrNameLst>
                                          <p:attrName>ppt_y</p:attrName>
                                        </p:attrNameLst>
                                      </p:cBhvr>
                                      <p:tavLst>
                                        <p:tav tm="0">
                                          <p:val>
                                            <p:strVal val="1+#ppt_h/2"/>
                                          </p:val>
                                        </p:tav>
                                        <p:tav tm="100000">
                                          <p:val>
                                            <p:strVal val="#ppt_y"/>
                                          </p:val>
                                        </p:tav>
                                      </p:tavLst>
                                    </p:anim>
                                  </p:childTnLst>
                                </p:cTn>
                              </p:par>
                              <p:par>
                                <p:cTn id="228" presetID="2" presetClass="entr" presetSubtype="4" fill="hold" grpId="0" nodeType="withEffect">
                                  <p:stCondLst>
                                    <p:cond delay="0"/>
                                  </p:stCondLst>
                                  <p:childTnLst>
                                    <p:set>
                                      <p:cBhvr>
                                        <p:cTn id="229" dur="1" fill="hold">
                                          <p:stCondLst>
                                            <p:cond delay="0"/>
                                          </p:stCondLst>
                                        </p:cTn>
                                        <p:tgtEl>
                                          <p:spTgt spid="81"/>
                                        </p:tgtEl>
                                        <p:attrNameLst>
                                          <p:attrName>style.visibility</p:attrName>
                                        </p:attrNameLst>
                                      </p:cBhvr>
                                      <p:to>
                                        <p:strVal val="visible"/>
                                      </p:to>
                                    </p:set>
                                    <p:anim calcmode="lin" valueType="num">
                                      <p:cBhvr additive="base">
                                        <p:cTn id="230" dur="500" fill="hold"/>
                                        <p:tgtEl>
                                          <p:spTgt spid="81"/>
                                        </p:tgtEl>
                                        <p:attrNameLst>
                                          <p:attrName>ppt_x</p:attrName>
                                        </p:attrNameLst>
                                      </p:cBhvr>
                                      <p:tavLst>
                                        <p:tav tm="0">
                                          <p:val>
                                            <p:strVal val="#ppt_x"/>
                                          </p:val>
                                        </p:tav>
                                        <p:tav tm="100000">
                                          <p:val>
                                            <p:strVal val="#ppt_x"/>
                                          </p:val>
                                        </p:tav>
                                      </p:tavLst>
                                    </p:anim>
                                    <p:anim calcmode="lin" valueType="num">
                                      <p:cBhvr additive="base">
                                        <p:cTn id="231" dur="500" fill="hold"/>
                                        <p:tgtEl>
                                          <p:spTgt spid="81"/>
                                        </p:tgtEl>
                                        <p:attrNameLst>
                                          <p:attrName>ppt_y</p:attrName>
                                        </p:attrNameLst>
                                      </p:cBhvr>
                                      <p:tavLst>
                                        <p:tav tm="0">
                                          <p:val>
                                            <p:strVal val="1+#ppt_h/2"/>
                                          </p:val>
                                        </p:tav>
                                        <p:tav tm="100000">
                                          <p:val>
                                            <p:strVal val="#ppt_y"/>
                                          </p:val>
                                        </p:tav>
                                      </p:tavLst>
                                    </p:anim>
                                  </p:childTnLst>
                                </p:cTn>
                              </p:par>
                              <p:par>
                                <p:cTn id="232" presetID="2" presetClass="entr" presetSubtype="1" fill="hold" grpId="0" nodeType="withEffect">
                                  <p:stCondLst>
                                    <p:cond delay="0"/>
                                  </p:stCondLst>
                                  <p:childTnLst>
                                    <p:set>
                                      <p:cBhvr>
                                        <p:cTn id="233" dur="1" fill="hold">
                                          <p:stCondLst>
                                            <p:cond delay="0"/>
                                          </p:stCondLst>
                                        </p:cTn>
                                        <p:tgtEl>
                                          <p:spTgt spid="82"/>
                                        </p:tgtEl>
                                        <p:attrNameLst>
                                          <p:attrName>style.visibility</p:attrName>
                                        </p:attrNameLst>
                                      </p:cBhvr>
                                      <p:to>
                                        <p:strVal val="visible"/>
                                      </p:to>
                                    </p:set>
                                    <p:anim calcmode="lin" valueType="num">
                                      <p:cBhvr additive="base">
                                        <p:cTn id="234" dur="500" fill="hold"/>
                                        <p:tgtEl>
                                          <p:spTgt spid="82"/>
                                        </p:tgtEl>
                                        <p:attrNameLst>
                                          <p:attrName>ppt_x</p:attrName>
                                        </p:attrNameLst>
                                      </p:cBhvr>
                                      <p:tavLst>
                                        <p:tav tm="0">
                                          <p:val>
                                            <p:strVal val="#ppt_x"/>
                                          </p:val>
                                        </p:tav>
                                        <p:tav tm="100000">
                                          <p:val>
                                            <p:strVal val="#ppt_x"/>
                                          </p:val>
                                        </p:tav>
                                      </p:tavLst>
                                    </p:anim>
                                    <p:anim calcmode="lin" valueType="num">
                                      <p:cBhvr additive="base">
                                        <p:cTn id="235" dur="500" fill="hold"/>
                                        <p:tgtEl>
                                          <p:spTgt spid="82"/>
                                        </p:tgtEl>
                                        <p:attrNameLst>
                                          <p:attrName>ppt_y</p:attrName>
                                        </p:attrNameLst>
                                      </p:cBhvr>
                                      <p:tavLst>
                                        <p:tav tm="0">
                                          <p:val>
                                            <p:strVal val="0-#ppt_h/2"/>
                                          </p:val>
                                        </p:tav>
                                        <p:tav tm="100000">
                                          <p:val>
                                            <p:strVal val="#ppt_y"/>
                                          </p:val>
                                        </p:tav>
                                      </p:tavLst>
                                    </p:anim>
                                  </p:childTnLst>
                                </p:cTn>
                              </p:par>
                              <p:par>
                                <p:cTn id="236" presetID="2" presetClass="entr" presetSubtype="4" fill="hold" grpId="0" nodeType="withEffect">
                                  <p:stCondLst>
                                    <p:cond delay="0"/>
                                  </p:stCondLst>
                                  <p:childTnLst>
                                    <p:set>
                                      <p:cBhvr>
                                        <p:cTn id="237" dur="1" fill="hold">
                                          <p:stCondLst>
                                            <p:cond delay="0"/>
                                          </p:stCondLst>
                                        </p:cTn>
                                        <p:tgtEl>
                                          <p:spTgt spid="83"/>
                                        </p:tgtEl>
                                        <p:attrNameLst>
                                          <p:attrName>style.visibility</p:attrName>
                                        </p:attrNameLst>
                                      </p:cBhvr>
                                      <p:to>
                                        <p:strVal val="visible"/>
                                      </p:to>
                                    </p:set>
                                    <p:anim calcmode="lin" valueType="num">
                                      <p:cBhvr additive="base">
                                        <p:cTn id="238" dur="500" fill="hold"/>
                                        <p:tgtEl>
                                          <p:spTgt spid="83"/>
                                        </p:tgtEl>
                                        <p:attrNameLst>
                                          <p:attrName>ppt_x</p:attrName>
                                        </p:attrNameLst>
                                      </p:cBhvr>
                                      <p:tavLst>
                                        <p:tav tm="0">
                                          <p:val>
                                            <p:strVal val="#ppt_x"/>
                                          </p:val>
                                        </p:tav>
                                        <p:tav tm="100000">
                                          <p:val>
                                            <p:strVal val="#ppt_x"/>
                                          </p:val>
                                        </p:tav>
                                      </p:tavLst>
                                    </p:anim>
                                    <p:anim calcmode="lin" valueType="num">
                                      <p:cBhvr additive="base">
                                        <p:cTn id="239" dur="500" fill="hold"/>
                                        <p:tgtEl>
                                          <p:spTgt spid="83"/>
                                        </p:tgtEl>
                                        <p:attrNameLst>
                                          <p:attrName>ppt_y</p:attrName>
                                        </p:attrNameLst>
                                      </p:cBhvr>
                                      <p:tavLst>
                                        <p:tav tm="0">
                                          <p:val>
                                            <p:strVal val="1+#ppt_h/2"/>
                                          </p:val>
                                        </p:tav>
                                        <p:tav tm="100000">
                                          <p:val>
                                            <p:strVal val="#ppt_y"/>
                                          </p:val>
                                        </p:tav>
                                      </p:tavLst>
                                    </p:anim>
                                  </p:childTnLst>
                                </p:cTn>
                              </p:par>
                              <p:par>
                                <p:cTn id="240" presetID="2" presetClass="entr" presetSubtype="4" fill="hold" grpId="0" nodeType="withEffect">
                                  <p:stCondLst>
                                    <p:cond delay="0"/>
                                  </p:stCondLst>
                                  <p:childTnLst>
                                    <p:set>
                                      <p:cBhvr>
                                        <p:cTn id="241" dur="1" fill="hold">
                                          <p:stCondLst>
                                            <p:cond delay="0"/>
                                          </p:stCondLst>
                                        </p:cTn>
                                        <p:tgtEl>
                                          <p:spTgt spid="84"/>
                                        </p:tgtEl>
                                        <p:attrNameLst>
                                          <p:attrName>style.visibility</p:attrName>
                                        </p:attrNameLst>
                                      </p:cBhvr>
                                      <p:to>
                                        <p:strVal val="visible"/>
                                      </p:to>
                                    </p:set>
                                    <p:anim calcmode="lin" valueType="num">
                                      <p:cBhvr additive="base">
                                        <p:cTn id="242" dur="500" fill="hold"/>
                                        <p:tgtEl>
                                          <p:spTgt spid="84"/>
                                        </p:tgtEl>
                                        <p:attrNameLst>
                                          <p:attrName>ppt_x</p:attrName>
                                        </p:attrNameLst>
                                      </p:cBhvr>
                                      <p:tavLst>
                                        <p:tav tm="0">
                                          <p:val>
                                            <p:strVal val="#ppt_x"/>
                                          </p:val>
                                        </p:tav>
                                        <p:tav tm="100000">
                                          <p:val>
                                            <p:strVal val="#ppt_x"/>
                                          </p:val>
                                        </p:tav>
                                      </p:tavLst>
                                    </p:anim>
                                    <p:anim calcmode="lin" valueType="num">
                                      <p:cBhvr additive="base">
                                        <p:cTn id="243" dur="500" fill="hold"/>
                                        <p:tgtEl>
                                          <p:spTgt spid="84"/>
                                        </p:tgtEl>
                                        <p:attrNameLst>
                                          <p:attrName>ppt_y</p:attrName>
                                        </p:attrNameLst>
                                      </p:cBhvr>
                                      <p:tavLst>
                                        <p:tav tm="0">
                                          <p:val>
                                            <p:strVal val="1+#ppt_h/2"/>
                                          </p:val>
                                        </p:tav>
                                        <p:tav tm="100000">
                                          <p:val>
                                            <p:strVal val="#ppt_y"/>
                                          </p:val>
                                        </p:tav>
                                      </p:tavLst>
                                    </p:anim>
                                  </p:childTnLst>
                                </p:cTn>
                              </p:par>
                              <p:par>
                                <p:cTn id="244" presetID="2" presetClass="entr" presetSubtype="3" fill="hold" grpId="0" nodeType="withEffect">
                                  <p:stCondLst>
                                    <p:cond delay="0"/>
                                  </p:stCondLst>
                                  <p:childTnLst>
                                    <p:set>
                                      <p:cBhvr>
                                        <p:cTn id="245" dur="1" fill="hold">
                                          <p:stCondLst>
                                            <p:cond delay="0"/>
                                          </p:stCondLst>
                                        </p:cTn>
                                        <p:tgtEl>
                                          <p:spTgt spid="85"/>
                                        </p:tgtEl>
                                        <p:attrNameLst>
                                          <p:attrName>style.visibility</p:attrName>
                                        </p:attrNameLst>
                                      </p:cBhvr>
                                      <p:to>
                                        <p:strVal val="visible"/>
                                      </p:to>
                                    </p:set>
                                    <p:anim calcmode="lin" valueType="num">
                                      <p:cBhvr additive="base">
                                        <p:cTn id="246" dur="500" fill="hold"/>
                                        <p:tgtEl>
                                          <p:spTgt spid="85"/>
                                        </p:tgtEl>
                                        <p:attrNameLst>
                                          <p:attrName>ppt_x</p:attrName>
                                        </p:attrNameLst>
                                      </p:cBhvr>
                                      <p:tavLst>
                                        <p:tav tm="0">
                                          <p:val>
                                            <p:strVal val="1+#ppt_w/2"/>
                                          </p:val>
                                        </p:tav>
                                        <p:tav tm="100000">
                                          <p:val>
                                            <p:strVal val="#ppt_x"/>
                                          </p:val>
                                        </p:tav>
                                      </p:tavLst>
                                    </p:anim>
                                    <p:anim calcmode="lin" valueType="num">
                                      <p:cBhvr additive="base">
                                        <p:cTn id="247" dur="500" fill="hold"/>
                                        <p:tgtEl>
                                          <p:spTgt spid="85"/>
                                        </p:tgtEl>
                                        <p:attrNameLst>
                                          <p:attrName>ppt_y</p:attrName>
                                        </p:attrNameLst>
                                      </p:cBhvr>
                                      <p:tavLst>
                                        <p:tav tm="0">
                                          <p:val>
                                            <p:strVal val="0-#ppt_h/2"/>
                                          </p:val>
                                        </p:tav>
                                        <p:tav tm="100000">
                                          <p:val>
                                            <p:strVal val="#ppt_y"/>
                                          </p:val>
                                        </p:tav>
                                      </p:tavLst>
                                    </p:anim>
                                  </p:childTnLst>
                                </p:cTn>
                              </p:par>
                              <p:par>
                                <p:cTn id="248" presetID="2" presetClass="entr" presetSubtype="2" fill="hold" grpId="0" nodeType="withEffect">
                                  <p:stCondLst>
                                    <p:cond delay="0"/>
                                  </p:stCondLst>
                                  <p:childTnLst>
                                    <p:set>
                                      <p:cBhvr>
                                        <p:cTn id="249" dur="1" fill="hold">
                                          <p:stCondLst>
                                            <p:cond delay="0"/>
                                          </p:stCondLst>
                                        </p:cTn>
                                        <p:tgtEl>
                                          <p:spTgt spid="86"/>
                                        </p:tgtEl>
                                        <p:attrNameLst>
                                          <p:attrName>style.visibility</p:attrName>
                                        </p:attrNameLst>
                                      </p:cBhvr>
                                      <p:to>
                                        <p:strVal val="visible"/>
                                      </p:to>
                                    </p:set>
                                    <p:anim calcmode="lin" valueType="num">
                                      <p:cBhvr additive="base">
                                        <p:cTn id="250" dur="500" fill="hold"/>
                                        <p:tgtEl>
                                          <p:spTgt spid="86"/>
                                        </p:tgtEl>
                                        <p:attrNameLst>
                                          <p:attrName>ppt_x</p:attrName>
                                        </p:attrNameLst>
                                      </p:cBhvr>
                                      <p:tavLst>
                                        <p:tav tm="0">
                                          <p:val>
                                            <p:strVal val="1+#ppt_w/2"/>
                                          </p:val>
                                        </p:tav>
                                        <p:tav tm="100000">
                                          <p:val>
                                            <p:strVal val="#ppt_x"/>
                                          </p:val>
                                        </p:tav>
                                      </p:tavLst>
                                    </p:anim>
                                    <p:anim calcmode="lin" valueType="num">
                                      <p:cBhvr additive="base">
                                        <p:cTn id="251" dur="500" fill="hold"/>
                                        <p:tgtEl>
                                          <p:spTgt spid="86"/>
                                        </p:tgtEl>
                                        <p:attrNameLst>
                                          <p:attrName>ppt_y</p:attrName>
                                        </p:attrNameLst>
                                      </p:cBhvr>
                                      <p:tavLst>
                                        <p:tav tm="0">
                                          <p:val>
                                            <p:strVal val="#ppt_y"/>
                                          </p:val>
                                        </p:tav>
                                        <p:tav tm="100000">
                                          <p:val>
                                            <p:strVal val="#ppt_y"/>
                                          </p:val>
                                        </p:tav>
                                      </p:tavLst>
                                    </p:anim>
                                  </p:childTnLst>
                                </p:cTn>
                              </p:par>
                              <p:par>
                                <p:cTn id="252" presetID="2" presetClass="entr" presetSubtype="12" fill="hold" grpId="0" nodeType="withEffect">
                                  <p:stCondLst>
                                    <p:cond delay="0"/>
                                  </p:stCondLst>
                                  <p:childTnLst>
                                    <p:set>
                                      <p:cBhvr>
                                        <p:cTn id="253" dur="1" fill="hold">
                                          <p:stCondLst>
                                            <p:cond delay="0"/>
                                          </p:stCondLst>
                                        </p:cTn>
                                        <p:tgtEl>
                                          <p:spTgt spid="87"/>
                                        </p:tgtEl>
                                        <p:attrNameLst>
                                          <p:attrName>style.visibility</p:attrName>
                                        </p:attrNameLst>
                                      </p:cBhvr>
                                      <p:to>
                                        <p:strVal val="visible"/>
                                      </p:to>
                                    </p:set>
                                    <p:anim calcmode="lin" valueType="num">
                                      <p:cBhvr additive="base">
                                        <p:cTn id="254" dur="500" fill="hold"/>
                                        <p:tgtEl>
                                          <p:spTgt spid="87"/>
                                        </p:tgtEl>
                                        <p:attrNameLst>
                                          <p:attrName>ppt_x</p:attrName>
                                        </p:attrNameLst>
                                      </p:cBhvr>
                                      <p:tavLst>
                                        <p:tav tm="0">
                                          <p:val>
                                            <p:strVal val="0-#ppt_w/2"/>
                                          </p:val>
                                        </p:tav>
                                        <p:tav tm="100000">
                                          <p:val>
                                            <p:strVal val="#ppt_x"/>
                                          </p:val>
                                        </p:tav>
                                      </p:tavLst>
                                    </p:anim>
                                    <p:anim calcmode="lin" valueType="num">
                                      <p:cBhvr additive="base">
                                        <p:cTn id="255" dur="500" fill="hold"/>
                                        <p:tgtEl>
                                          <p:spTgt spid="87"/>
                                        </p:tgtEl>
                                        <p:attrNameLst>
                                          <p:attrName>ppt_y</p:attrName>
                                        </p:attrNameLst>
                                      </p:cBhvr>
                                      <p:tavLst>
                                        <p:tav tm="0">
                                          <p:val>
                                            <p:strVal val="1+#ppt_h/2"/>
                                          </p:val>
                                        </p:tav>
                                        <p:tav tm="100000">
                                          <p:val>
                                            <p:strVal val="#ppt_y"/>
                                          </p:val>
                                        </p:tav>
                                      </p:tavLst>
                                    </p:anim>
                                  </p:childTnLst>
                                </p:cTn>
                              </p:par>
                              <p:par>
                                <p:cTn id="256" presetID="2" presetClass="entr" presetSubtype="4" fill="hold" grpId="0" nodeType="withEffect">
                                  <p:stCondLst>
                                    <p:cond delay="0"/>
                                  </p:stCondLst>
                                  <p:childTnLst>
                                    <p:set>
                                      <p:cBhvr>
                                        <p:cTn id="257" dur="1" fill="hold">
                                          <p:stCondLst>
                                            <p:cond delay="0"/>
                                          </p:stCondLst>
                                        </p:cTn>
                                        <p:tgtEl>
                                          <p:spTgt spid="88"/>
                                        </p:tgtEl>
                                        <p:attrNameLst>
                                          <p:attrName>style.visibility</p:attrName>
                                        </p:attrNameLst>
                                      </p:cBhvr>
                                      <p:to>
                                        <p:strVal val="visible"/>
                                      </p:to>
                                    </p:set>
                                    <p:anim calcmode="lin" valueType="num">
                                      <p:cBhvr additive="base">
                                        <p:cTn id="258" dur="500" fill="hold"/>
                                        <p:tgtEl>
                                          <p:spTgt spid="88"/>
                                        </p:tgtEl>
                                        <p:attrNameLst>
                                          <p:attrName>ppt_x</p:attrName>
                                        </p:attrNameLst>
                                      </p:cBhvr>
                                      <p:tavLst>
                                        <p:tav tm="0">
                                          <p:val>
                                            <p:strVal val="#ppt_x"/>
                                          </p:val>
                                        </p:tav>
                                        <p:tav tm="100000">
                                          <p:val>
                                            <p:strVal val="#ppt_x"/>
                                          </p:val>
                                        </p:tav>
                                      </p:tavLst>
                                    </p:anim>
                                    <p:anim calcmode="lin" valueType="num">
                                      <p:cBhvr additive="base">
                                        <p:cTn id="259" dur="500" fill="hold"/>
                                        <p:tgtEl>
                                          <p:spTgt spid="88"/>
                                        </p:tgtEl>
                                        <p:attrNameLst>
                                          <p:attrName>ppt_y</p:attrName>
                                        </p:attrNameLst>
                                      </p:cBhvr>
                                      <p:tavLst>
                                        <p:tav tm="0">
                                          <p:val>
                                            <p:strVal val="1+#ppt_h/2"/>
                                          </p:val>
                                        </p:tav>
                                        <p:tav tm="100000">
                                          <p:val>
                                            <p:strVal val="#ppt_y"/>
                                          </p:val>
                                        </p:tav>
                                      </p:tavLst>
                                    </p:anim>
                                  </p:childTnLst>
                                </p:cTn>
                              </p:par>
                              <p:par>
                                <p:cTn id="260" presetID="2" presetClass="entr" presetSubtype="4" fill="hold" grpId="0" nodeType="withEffect">
                                  <p:stCondLst>
                                    <p:cond delay="0"/>
                                  </p:stCondLst>
                                  <p:childTnLst>
                                    <p:set>
                                      <p:cBhvr>
                                        <p:cTn id="261" dur="1" fill="hold">
                                          <p:stCondLst>
                                            <p:cond delay="0"/>
                                          </p:stCondLst>
                                        </p:cTn>
                                        <p:tgtEl>
                                          <p:spTgt spid="89"/>
                                        </p:tgtEl>
                                        <p:attrNameLst>
                                          <p:attrName>style.visibility</p:attrName>
                                        </p:attrNameLst>
                                      </p:cBhvr>
                                      <p:to>
                                        <p:strVal val="visible"/>
                                      </p:to>
                                    </p:set>
                                    <p:anim calcmode="lin" valueType="num">
                                      <p:cBhvr additive="base">
                                        <p:cTn id="262" dur="500" fill="hold"/>
                                        <p:tgtEl>
                                          <p:spTgt spid="89"/>
                                        </p:tgtEl>
                                        <p:attrNameLst>
                                          <p:attrName>ppt_x</p:attrName>
                                        </p:attrNameLst>
                                      </p:cBhvr>
                                      <p:tavLst>
                                        <p:tav tm="0">
                                          <p:val>
                                            <p:strVal val="#ppt_x"/>
                                          </p:val>
                                        </p:tav>
                                        <p:tav tm="100000">
                                          <p:val>
                                            <p:strVal val="#ppt_x"/>
                                          </p:val>
                                        </p:tav>
                                      </p:tavLst>
                                    </p:anim>
                                    <p:anim calcmode="lin" valueType="num">
                                      <p:cBhvr additive="base">
                                        <p:cTn id="263" dur="500" fill="hold"/>
                                        <p:tgtEl>
                                          <p:spTgt spid="89"/>
                                        </p:tgtEl>
                                        <p:attrNameLst>
                                          <p:attrName>ppt_y</p:attrName>
                                        </p:attrNameLst>
                                      </p:cBhvr>
                                      <p:tavLst>
                                        <p:tav tm="0">
                                          <p:val>
                                            <p:strVal val="1+#ppt_h/2"/>
                                          </p:val>
                                        </p:tav>
                                        <p:tav tm="100000">
                                          <p:val>
                                            <p:strVal val="#ppt_y"/>
                                          </p:val>
                                        </p:tav>
                                      </p:tavLst>
                                    </p:anim>
                                  </p:childTnLst>
                                </p:cTn>
                              </p:par>
                              <p:par>
                                <p:cTn id="264" presetID="2" presetClass="entr" presetSubtype="4" fill="hold" grpId="0" nodeType="withEffect">
                                  <p:stCondLst>
                                    <p:cond delay="0"/>
                                  </p:stCondLst>
                                  <p:childTnLst>
                                    <p:set>
                                      <p:cBhvr>
                                        <p:cTn id="265" dur="1" fill="hold">
                                          <p:stCondLst>
                                            <p:cond delay="0"/>
                                          </p:stCondLst>
                                        </p:cTn>
                                        <p:tgtEl>
                                          <p:spTgt spid="90"/>
                                        </p:tgtEl>
                                        <p:attrNameLst>
                                          <p:attrName>style.visibility</p:attrName>
                                        </p:attrNameLst>
                                      </p:cBhvr>
                                      <p:to>
                                        <p:strVal val="visible"/>
                                      </p:to>
                                    </p:set>
                                    <p:anim calcmode="lin" valueType="num">
                                      <p:cBhvr additive="base">
                                        <p:cTn id="266" dur="500" fill="hold"/>
                                        <p:tgtEl>
                                          <p:spTgt spid="90"/>
                                        </p:tgtEl>
                                        <p:attrNameLst>
                                          <p:attrName>ppt_x</p:attrName>
                                        </p:attrNameLst>
                                      </p:cBhvr>
                                      <p:tavLst>
                                        <p:tav tm="0">
                                          <p:val>
                                            <p:strVal val="#ppt_x"/>
                                          </p:val>
                                        </p:tav>
                                        <p:tav tm="100000">
                                          <p:val>
                                            <p:strVal val="#ppt_x"/>
                                          </p:val>
                                        </p:tav>
                                      </p:tavLst>
                                    </p:anim>
                                    <p:anim calcmode="lin" valueType="num">
                                      <p:cBhvr additive="base">
                                        <p:cTn id="267" dur="500" fill="hold"/>
                                        <p:tgtEl>
                                          <p:spTgt spid="90"/>
                                        </p:tgtEl>
                                        <p:attrNameLst>
                                          <p:attrName>ppt_y</p:attrName>
                                        </p:attrNameLst>
                                      </p:cBhvr>
                                      <p:tavLst>
                                        <p:tav tm="0">
                                          <p:val>
                                            <p:strVal val="1+#ppt_h/2"/>
                                          </p:val>
                                        </p:tav>
                                        <p:tav tm="100000">
                                          <p:val>
                                            <p:strVal val="#ppt_y"/>
                                          </p:val>
                                        </p:tav>
                                      </p:tavLst>
                                    </p:anim>
                                  </p:childTnLst>
                                </p:cTn>
                              </p:par>
                              <p:par>
                                <p:cTn id="268" presetID="2" presetClass="entr" presetSubtype="8" fill="hold" grpId="0" nodeType="withEffect">
                                  <p:stCondLst>
                                    <p:cond delay="0"/>
                                  </p:stCondLst>
                                  <p:childTnLst>
                                    <p:set>
                                      <p:cBhvr>
                                        <p:cTn id="269" dur="1" fill="hold">
                                          <p:stCondLst>
                                            <p:cond delay="0"/>
                                          </p:stCondLst>
                                        </p:cTn>
                                        <p:tgtEl>
                                          <p:spTgt spid="91"/>
                                        </p:tgtEl>
                                        <p:attrNameLst>
                                          <p:attrName>style.visibility</p:attrName>
                                        </p:attrNameLst>
                                      </p:cBhvr>
                                      <p:to>
                                        <p:strVal val="visible"/>
                                      </p:to>
                                    </p:set>
                                    <p:anim calcmode="lin" valueType="num">
                                      <p:cBhvr additive="base">
                                        <p:cTn id="270" dur="500" fill="hold"/>
                                        <p:tgtEl>
                                          <p:spTgt spid="91"/>
                                        </p:tgtEl>
                                        <p:attrNameLst>
                                          <p:attrName>ppt_x</p:attrName>
                                        </p:attrNameLst>
                                      </p:cBhvr>
                                      <p:tavLst>
                                        <p:tav tm="0">
                                          <p:val>
                                            <p:strVal val="0-#ppt_w/2"/>
                                          </p:val>
                                        </p:tav>
                                        <p:tav tm="100000">
                                          <p:val>
                                            <p:strVal val="#ppt_x"/>
                                          </p:val>
                                        </p:tav>
                                      </p:tavLst>
                                    </p:anim>
                                    <p:anim calcmode="lin" valueType="num">
                                      <p:cBhvr additive="base">
                                        <p:cTn id="271" dur="500" fill="hold"/>
                                        <p:tgtEl>
                                          <p:spTgt spid="91"/>
                                        </p:tgtEl>
                                        <p:attrNameLst>
                                          <p:attrName>ppt_y</p:attrName>
                                        </p:attrNameLst>
                                      </p:cBhvr>
                                      <p:tavLst>
                                        <p:tav tm="0">
                                          <p:val>
                                            <p:strVal val="#ppt_y"/>
                                          </p:val>
                                        </p:tav>
                                        <p:tav tm="100000">
                                          <p:val>
                                            <p:strVal val="#ppt_y"/>
                                          </p:val>
                                        </p:tav>
                                      </p:tavLst>
                                    </p:anim>
                                  </p:childTnLst>
                                </p:cTn>
                              </p:par>
                              <p:par>
                                <p:cTn id="272" presetID="2" presetClass="entr" presetSubtype="4" fill="hold" grpId="0" nodeType="withEffect">
                                  <p:stCondLst>
                                    <p:cond delay="0"/>
                                  </p:stCondLst>
                                  <p:childTnLst>
                                    <p:set>
                                      <p:cBhvr>
                                        <p:cTn id="273" dur="1" fill="hold">
                                          <p:stCondLst>
                                            <p:cond delay="0"/>
                                          </p:stCondLst>
                                        </p:cTn>
                                        <p:tgtEl>
                                          <p:spTgt spid="92"/>
                                        </p:tgtEl>
                                        <p:attrNameLst>
                                          <p:attrName>style.visibility</p:attrName>
                                        </p:attrNameLst>
                                      </p:cBhvr>
                                      <p:to>
                                        <p:strVal val="visible"/>
                                      </p:to>
                                    </p:set>
                                    <p:anim calcmode="lin" valueType="num">
                                      <p:cBhvr additive="base">
                                        <p:cTn id="274" dur="500" fill="hold"/>
                                        <p:tgtEl>
                                          <p:spTgt spid="92"/>
                                        </p:tgtEl>
                                        <p:attrNameLst>
                                          <p:attrName>ppt_x</p:attrName>
                                        </p:attrNameLst>
                                      </p:cBhvr>
                                      <p:tavLst>
                                        <p:tav tm="0">
                                          <p:val>
                                            <p:strVal val="#ppt_x"/>
                                          </p:val>
                                        </p:tav>
                                        <p:tav tm="100000">
                                          <p:val>
                                            <p:strVal val="#ppt_x"/>
                                          </p:val>
                                        </p:tav>
                                      </p:tavLst>
                                    </p:anim>
                                    <p:anim calcmode="lin" valueType="num">
                                      <p:cBhvr additive="base">
                                        <p:cTn id="275" dur="500" fill="hold"/>
                                        <p:tgtEl>
                                          <p:spTgt spid="92"/>
                                        </p:tgtEl>
                                        <p:attrNameLst>
                                          <p:attrName>ppt_y</p:attrName>
                                        </p:attrNameLst>
                                      </p:cBhvr>
                                      <p:tavLst>
                                        <p:tav tm="0">
                                          <p:val>
                                            <p:strVal val="1+#ppt_h/2"/>
                                          </p:val>
                                        </p:tav>
                                        <p:tav tm="100000">
                                          <p:val>
                                            <p:strVal val="#ppt_y"/>
                                          </p:val>
                                        </p:tav>
                                      </p:tavLst>
                                    </p:anim>
                                  </p:childTnLst>
                                </p:cTn>
                              </p:par>
                              <p:par>
                                <p:cTn id="276" presetID="2" presetClass="entr" presetSubtype="4" fill="hold" grpId="0" nodeType="withEffect">
                                  <p:stCondLst>
                                    <p:cond delay="0"/>
                                  </p:stCondLst>
                                  <p:childTnLst>
                                    <p:set>
                                      <p:cBhvr>
                                        <p:cTn id="277" dur="1" fill="hold">
                                          <p:stCondLst>
                                            <p:cond delay="0"/>
                                          </p:stCondLst>
                                        </p:cTn>
                                        <p:tgtEl>
                                          <p:spTgt spid="93"/>
                                        </p:tgtEl>
                                        <p:attrNameLst>
                                          <p:attrName>style.visibility</p:attrName>
                                        </p:attrNameLst>
                                      </p:cBhvr>
                                      <p:to>
                                        <p:strVal val="visible"/>
                                      </p:to>
                                    </p:set>
                                    <p:anim calcmode="lin" valueType="num">
                                      <p:cBhvr additive="base">
                                        <p:cTn id="278" dur="500" fill="hold"/>
                                        <p:tgtEl>
                                          <p:spTgt spid="93"/>
                                        </p:tgtEl>
                                        <p:attrNameLst>
                                          <p:attrName>ppt_x</p:attrName>
                                        </p:attrNameLst>
                                      </p:cBhvr>
                                      <p:tavLst>
                                        <p:tav tm="0">
                                          <p:val>
                                            <p:strVal val="#ppt_x"/>
                                          </p:val>
                                        </p:tav>
                                        <p:tav tm="100000">
                                          <p:val>
                                            <p:strVal val="#ppt_x"/>
                                          </p:val>
                                        </p:tav>
                                      </p:tavLst>
                                    </p:anim>
                                    <p:anim calcmode="lin" valueType="num">
                                      <p:cBhvr additive="base">
                                        <p:cTn id="279" dur="500" fill="hold"/>
                                        <p:tgtEl>
                                          <p:spTgt spid="93"/>
                                        </p:tgtEl>
                                        <p:attrNameLst>
                                          <p:attrName>ppt_y</p:attrName>
                                        </p:attrNameLst>
                                      </p:cBhvr>
                                      <p:tavLst>
                                        <p:tav tm="0">
                                          <p:val>
                                            <p:strVal val="1+#ppt_h/2"/>
                                          </p:val>
                                        </p:tav>
                                        <p:tav tm="100000">
                                          <p:val>
                                            <p:strVal val="#ppt_y"/>
                                          </p:val>
                                        </p:tav>
                                      </p:tavLst>
                                    </p:anim>
                                  </p:childTnLst>
                                </p:cTn>
                              </p:par>
                              <p:par>
                                <p:cTn id="280" presetID="2" presetClass="entr" presetSubtype="4" fill="hold" grpId="0" nodeType="withEffect">
                                  <p:stCondLst>
                                    <p:cond delay="0"/>
                                  </p:stCondLst>
                                  <p:childTnLst>
                                    <p:set>
                                      <p:cBhvr>
                                        <p:cTn id="281" dur="1" fill="hold">
                                          <p:stCondLst>
                                            <p:cond delay="0"/>
                                          </p:stCondLst>
                                        </p:cTn>
                                        <p:tgtEl>
                                          <p:spTgt spid="94"/>
                                        </p:tgtEl>
                                        <p:attrNameLst>
                                          <p:attrName>style.visibility</p:attrName>
                                        </p:attrNameLst>
                                      </p:cBhvr>
                                      <p:to>
                                        <p:strVal val="visible"/>
                                      </p:to>
                                    </p:set>
                                    <p:anim calcmode="lin" valueType="num">
                                      <p:cBhvr additive="base">
                                        <p:cTn id="282" dur="500" fill="hold"/>
                                        <p:tgtEl>
                                          <p:spTgt spid="94"/>
                                        </p:tgtEl>
                                        <p:attrNameLst>
                                          <p:attrName>ppt_x</p:attrName>
                                        </p:attrNameLst>
                                      </p:cBhvr>
                                      <p:tavLst>
                                        <p:tav tm="0">
                                          <p:val>
                                            <p:strVal val="#ppt_x"/>
                                          </p:val>
                                        </p:tav>
                                        <p:tav tm="100000">
                                          <p:val>
                                            <p:strVal val="#ppt_x"/>
                                          </p:val>
                                        </p:tav>
                                      </p:tavLst>
                                    </p:anim>
                                    <p:anim calcmode="lin" valueType="num">
                                      <p:cBhvr additive="base">
                                        <p:cTn id="283" dur="500" fill="hold"/>
                                        <p:tgtEl>
                                          <p:spTgt spid="94"/>
                                        </p:tgtEl>
                                        <p:attrNameLst>
                                          <p:attrName>ppt_y</p:attrName>
                                        </p:attrNameLst>
                                      </p:cBhvr>
                                      <p:tavLst>
                                        <p:tav tm="0">
                                          <p:val>
                                            <p:strVal val="1+#ppt_h/2"/>
                                          </p:val>
                                        </p:tav>
                                        <p:tav tm="100000">
                                          <p:val>
                                            <p:strVal val="#ppt_y"/>
                                          </p:val>
                                        </p:tav>
                                      </p:tavLst>
                                    </p:anim>
                                  </p:childTnLst>
                                </p:cTn>
                              </p:par>
                              <p:par>
                                <p:cTn id="284" presetID="2" presetClass="entr" presetSubtype="4" fill="hold" grpId="0" nodeType="withEffect">
                                  <p:stCondLst>
                                    <p:cond delay="0"/>
                                  </p:stCondLst>
                                  <p:childTnLst>
                                    <p:set>
                                      <p:cBhvr>
                                        <p:cTn id="285" dur="1" fill="hold">
                                          <p:stCondLst>
                                            <p:cond delay="0"/>
                                          </p:stCondLst>
                                        </p:cTn>
                                        <p:tgtEl>
                                          <p:spTgt spid="95"/>
                                        </p:tgtEl>
                                        <p:attrNameLst>
                                          <p:attrName>style.visibility</p:attrName>
                                        </p:attrNameLst>
                                      </p:cBhvr>
                                      <p:to>
                                        <p:strVal val="visible"/>
                                      </p:to>
                                    </p:set>
                                    <p:anim calcmode="lin" valueType="num">
                                      <p:cBhvr additive="base">
                                        <p:cTn id="286" dur="500" fill="hold"/>
                                        <p:tgtEl>
                                          <p:spTgt spid="95"/>
                                        </p:tgtEl>
                                        <p:attrNameLst>
                                          <p:attrName>ppt_x</p:attrName>
                                        </p:attrNameLst>
                                      </p:cBhvr>
                                      <p:tavLst>
                                        <p:tav tm="0">
                                          <p:val>
                                            <p:strVal val="#ppt_x"/>
                                          </p:val>
                                        </p:tav>
                                        <p:tav tm="100000">
                                          <p:val>
                                            <p:strVal val="#ppt_x"/>
                                          </p:val>
                                        </p:tav>
                                      </p:tavLst>
                                    </p:anim>
                                    <p:anim calcmode="lin" valueType="num">
                                      <p:cBhvr additive="base">
                                        <p:cTn id="287" dur="500" fill="hold"/>
                                        <p:tgtEl>
                                          <p:spTgt spid="95"/>
                                        </p:tgtEl>
                                        <p:attrNameLst>
                                          <p:attrName>ppt_y</p:attrName>
                                        </p:attrNameLst>
                                      </p:cBhvr>
                                      <p:tavLst>
                                        <p:tav tm="0">
                                          <p:val>
                                            <p:strVal val="1+#ppt_h/2"/>
                                          </p:val>
                                        </p:tav>
                                        <p:tav tm="100000">
                                          <p:val>
                                            <p:strVal val="#ppt_y"/>
                                          </p:val>
                                        </p:tav>
                                      </p:tavLst>
                                    </p:anim>
                                  </p:childTnLst>
                                </p:cTn>
                              </p:par>
                              <p:par>
                                <p:cTn id="288" presetID="2" presetClass="entr" presetSubtype="4" fill="hold" grpId="0" nodeType="withEffect">
                                  <p:stCondLst>
                                    <p:cond delay="0"/>
                                  </p:stCondLst>
                                  <p:childTnLst>
                                    <p:set>
                                      <p:cBhvr>
                                        <p:cTn id="289" dur="1" fill="hold">
                                          <p:stCondLst>
                                            <p:cond delay="0"/>
                                          </p:stCondLst>
                                        </p:cTn>
                                        <p:tgtEl>
                                          <p:spTgt spid="96"/>
                                        </p:tgtEl>
                                        <p:attrNameLst>
                                          <p:attrName>style.visibility</p:attrName>
                                        </p:attrNameLst>
                                      </p:cBhvr>
                                      <p:to>
                                        <p:strVal val="visible"/>
                                      </p:to>
                                    </p:set>
                                    <p:anim calcmode="lin" valueType="num">
                                      <p:cBhvr additive="base">
                                        <p:cTn id="290" dur="500" fill="hold"/>
                                        <p:tgtEl>
                                          <p:spTgt spid="96"/>
                                        </p:tgtEl>
                                        <p:attrNameLst>
                                          <p:attrName>ppt_x</p:attrName>
                                        </p:attrNameLst>
                                      </p:cBhvr>
                                      <p:tavLst>
                                        <p:tav tm="0">
                                          <p:val>
                                            <p:strVal val="#ppt_x"/>
                                          </p:val>
                                        </p:tav>
                                        <p:tav tm="100000">
                                          <p:val>
                                            <p:strVal val="#ppt_x"/>
                                          </p:val>
                                        </p:tav>
                                      </p:tavLst>
                                    </p:anim>
                                    <p:anim calcmode="lin" valueType="num">
                                      <p:cBhvr additive="base">
                                        <p:cTn id="291" dur="500" fill="hold"/>
                                        <p:tgtEl>
                                          <p:spTgt spid="96"/>
                                        </p:tgtEl>
                                        <p:attrNameLst>
                                          <p:attrName>ppt_y</p:attrName>
                                        </p:attrNameLst>
                                      </p:cBhvr>
                                      <p:tavLst>
                                        <p:tav tm="0">
                                          <p:val>
                                            <p:strVal val="1+#ppt_h/2"/>
                                          </p:val>
                                        </p:tav>
                                        <p:tav tm="100000">
                                          <p:val>
                                            <p:strVal val="#ppt_y"/>
                                          </p:val>
                                        </p:tav>
                                      </p:tavLst>
                                    </p:anim>
                                  </p:childTnLst>
                                </p:cTn>
                              </p:par>
                              <p:par>
                                <p:cTn id="292" presetID="2" presetClass="entr" presetSubtype="4" fill="hold" grpId="0" nodeType="withEffect">
                                  <p:stCondLst>
                                    <p:cond delay="0"/>
                                  </p:stCondLst>
                                  <p:childTnLst>
                                    <p:set>
                                      <p:cBhvr>
                                        <p:cTn id="293" dur="1" fill="hold">
                                          <p:stCondLst>
                                            <p:cond delay="0"/>
                                          </p:stCondLst>
                                        </p:cTn>
                                        <p:tgtEl>
                                          <p:spTgt spid="97"/>
                                        </p:tgtEl>
                                        <p:attrNameLst>
                                          <p:attrName>style.visibility</p:attrName>
                                        </p:attrNameLst>
                                      </p:cBhvr>
                                      <p:to>
                                        <p:strVal val="visible"/>
                                      </p:to>
                                    </p:set>
                                    <p:anim calcmode="lin" valueType="num">
                                      <p:cBhvr additive="base">
                                        <p:cTn id="294" dur="500" fill="hold"/>
                                        <p:tgtEl>
                                          <p:spTgt spid="97"/>
                                        </p:tgtEl>
                                        <p:attrNameLst>
                                          <p:attrName>ppt_x</p:attrName>
                                        </p:attrNameLst>
                                      </p:cBhvr>
                                      <p:tavLst>
                                        <p:tav tm="0">
                                          <p:val>
                                            <p:strVal val="#ppt_x"/>
                                          </p:val>
                                        </p:tav>
                                        <p:tav tm="100000">
                                          <p:val>
                                            <p:strVal val="#ppt_x"/>
                                          </p:val>
                                        </p:tav>
                                      </p:tavLst>
                                    </p:anim>
                                    <p:anim calcmode="lin" valueType="num">
                                      <p:cBhvr additive="base">
                                        <p:cTn id="295" dur="500" fill="hold"/>
                                        <p:tgtEl>
                                          <p:spTgt spid="97"/>
                                        </p:tgtEl>
                                        <p:attrNameLst>
                                          <p:attrName>ppt_y</p:attrName>
                                        </p:attrNameLst>
                                      </p:cBhvr>
                                      <p:tavLst>
                                        <p:tav tm="0">
                                          <p:val>
                                            <p:strVal val="1+#ppt_h/2"/>
                                          </p:val>
                                        </p:tav>
                                        <p:tav tm="100000">
                                          <p:val>
                                            <p:strVal val="#ppt_y"/>
                                          </p:val>
                                        </p:tav>
                                      </p:tavLst>
                                    </p:anim>
                                  </p:childTnLst>
                                </p:cTn>
                              </p:par>
                              <p:par>
                                <p:cTn id="296" presetID="2" presetClass="entr" presetSubtype="4" fill="hold" grpId="0" nodeType="withEffect">
                                  <p:stCondLst>
                                    <p:cond delay="0"/>
                                  </p:stCondLst>
                                  <p:childTnLst>
                                    <p:set>
                                      <p:cBhvr>
                                        <p:cTn id="297" dur="1" fill="hold">
                                          <p:stCondLst>
                                            <p:cond delay="0"/>
                                          </p:stCondLst>
                                        </p:cTn>
                                        <p:tgtEl>
                                          <p:spTgt spid="98"/>
                                        </p:tgtEl>
                                        <p:attrNameLst>
                                          <p:attrName>style.visibility</p:attrName>
                                        </p:attrNameLst>
                                      </p:cBhvr>
                                      <p:to>
                                        <p:strVal val="visible"/>
                                      </p:to>
                                    </p:set>
                                    <p:anim calcmode="lin" valueType="num">
                                      <p:cBhvr additive="base">
                                        <p:cTn id="298" dur="500" fill="hold"/>
                                        <p:tgtEl>
                                          <p:spTgt spid="98"/>
                                        </p:tgtEl>
                                        <p:attrNameLst>
                                          <p:attrName>ppt_x</p:attrName>
                                        </p:attrNameLst>
                                      </p:cBhvr>
                                      <p:tavLst>
                                        <p:tav tm="0">
                                          <p:val>
                                            <p:strVal val="#ppt_x"/>
                                          </p:val>
                                        </p:tav>
                                        <p:tav tm="100000">
                                          <p:val>
                                            <p:strVal val="#ppt_x"/>
                                          </p:val>
                                        </p:tav>
                                      </p:tavLst>
                                    </p:anim>
                                    <p:anim calcmode="lin" valueType="num">
                                      <p:cBhvr additive="base">
                                        <p:cTn id="299" dur="500" fill="hold"/>
                                        <p:tgtEl>
                                          <p:spTgt spid="98"/>
                                        </p:tgtEl>
                                        <p:attrNameLst>
                                          <p:attrName>ppt_y</p:attrName>
                                        </p:attrNameLst>
                                      </p:cBhvr>
                                      <p:tavLst>
                                        <p:tav tm="0">
                                          <p:val>
                                            <p:strVal val="1+#ppt_h/2"/>
                                          </p:val>
                                        </p:tav>
                                        <p:tav tm="100000">
                                          <p:val>
                                            <p:strVal val="#ppt_y"/>
                                          </p:val>
                                        </p:tav>
                                      </p:tavLst>
                                    </p:anim>
                                  </p:childTnLst>
                                </p:cTn>
                              </p:par>
                              <p:par>
                                <p:cTn id="300" presetID="2" presetClass="entr" presetSubtype="4" fill="hold" grpId="0" nodeType="withEffect">
                                  <p:stCondLst>
                                    <p:cond delay="0"/>
                                  </p:stCondLst>
                                  <p:childTnLst>
                                    <p:set>
                                      <p:cBhvr>
                                        <p:cTn id="301" dur="1" fill="hold">
                                          <p:stCondLst>
                                            <p:cond delay="0"/>
                                          </p:stCondLst>
                                        </p:cTn>
                                        <p:tgtEl>
                                          <p:spTgt spid="99"/>
                                        </p:tgtEl>
                                        <p:attrNameLst>
                                          <p:attrName>style.visibility</p:attrName>
                                        </p:attrNameLst>
                                      </p:cBhvr>
                                      <p:to>
                                        <p:strVal val="visible"/>
                                      </p:to>
                                    </p:set>
                                    <p:anim calcmode="lin" valueType="num">
                                      <p:cBhvr additive="base">
                                        <p:cTn id="302" dur="500" fill="hold"/>
                                        <p:tgtEl>
                                          <p:spTgt spid="99"/>
                                        </p:tgtEl>
                                        <p:attrNameLst>
                                          <p:attrName>ppt_x</p:attrName>
                                        </p:attrNameLst>
                                      </p:cBhvr>
                                      <p:tavLst>
                                        <p:tav tm="0">
                                          <p:val>
                                            <p:strVal val="#ppt_x"/>
                                          </p:val>
                                        </p:tav>
                                        <p:tav tm="100000">
                                          <p:val>
                                            <p:strVal val="#ppt_x"/>
                                          </p:val>
                                        </p:tav>
                                      </p:tavLst>
                                    </p:anim>
                                    <p:anim calcmode="lin" valueType="num">
                                      <p:cBhvr additive="base">
                                        <p:cTn id="303" dur="500" fill="hold"/>
                                        <p:tgtEl>
                                          <p:spTgt spid="99"/>
                                        </p:tgtEl>
                                        <p:attrNameLst>
                                          <p:attrName>ppt_y</p:attrName>
                                        </p:attrNameLst>
                                      </p:cBhvr>
                                      <p:tavLst>
                                        <p:tav tm="0">
                                          <p:val>
                                            <p:strVal val="1+#ppt_h/2"/>
                                          </p:val>
                                        </p:tav>
                                        <p:tav tm="100000">
                                          <p:val>
                                            <p:strVal val="#ppt_y"/>
                                          </p:val>
                                        </p:tav>
                                      </p:tavLst>
                                    </p:anim>
                                  </p:childTnLst>
                                </p:cTn>
                              </p:par>
                              <p:par>
                                <p:cTn id="304" presetID="2" presetClass="entr" presetSubtype="4" fill="hold" grpId="0" nodeType="withEffect">
                                  <p:stCondLst>
                                    <p:cond delay="0"/>
                                  </p:stCondLst>
                                  <p:childTnLst>
                                    <p:set>
                                      <p:cBhvr>
                                        <p:cTn id="305" dur="1" fill="hold">
                                          <p:stCondLst>
                                            <p:cond delay="0"/>
                                          </p:stCondLst>
                                        </p:cTn>
                                        <p:tgtEl>
                                          <p:spTgt spid="100"/>
                                        </p:tgtEl>
                                        <p:attrNameLst>
                                          <p:attrName>style.visibility</p:attrName>
                                        </p:attrNameLst>
                                      </p:cBhvr>
                                      <p:to>
                                        <p:strVal val="visible"/>
                                      </p:to>
                                    </p:set>
                                    <p:anim calcmode="lin" valueType="num">
                                      <p:cBhvr additive="base">
                                        <p:cTn id="306" dur="500" fill="hold"/>
                                        <p:tgtEl>
                                          <p:spTgt spid="100"/>
                                        </p:tgtEl>
                                        <p:attrNameLst>
                                          <p:attrName>ppt_x</p:attrName>
                                        </p:attrNameLst>
                                      </p:cBhvr>
                                      <p:tavLst>
                                        <p:tav tm="0">
                                          <p:val>
                                            <p:strVal val="#ppt_x"/>
                                          </p:val>
                                        </p:tav>
                                        <p:tav tm="100000">
                                          <p:val>
                                            <p:strVal val="#ppt_x"/>
                                          </p:val>
                                        </p:tav>
                                      </p:tavLst>
                                    </p:anim>
                                    <p:anim calcmode="lin" valueType="num">
                                      <p:cBhvr additive="base">
                                        <p:cTn id="307" dur="500" fill="hold"/>
                                        <p:tgtEl>
                                          <p:spTgt spid="100"/>
                                        </p:tgtEl>
                                        <p:attrNameLst>
                                          <p:attrName>ppt_y</p:attrName>
                                        </p:attrNameLst>
                                      </p:cBhvr>
                                      <p:tavLst>
                                        <p:tav tm="0">
                                          <p:val>
                                            <p:strVal val="1+#ppt_h/2"/>
                                          </p:val>
                                        </p:tav>
                                        <p:tav tm="100000">
                                          <p:val>
                                            <p:strVal val="#ppt_y"/>
                                          </p:val>
                                        </p:tav>
                                      </p:tavLst>
                                    </p:anim>
                                  </p:childTnLst>
                                </p:cTn>
                              </p:par>
                              <p:par>
                                <p:cTn id="308" presetID="2" presetClass="entr" presetSubtype="4" fill="hold" grpId="0" nodeType="withEffect">
                                  <p:stCondLst>
                                    <p:cond delay="0"/>
                                  </p:stCondLst>
                                  <p:childTnLst>
                                    <p:set>
                                      <p:cBhvr>
                                        <p:cTn id="309" dur="1" fill="hold">
                                          <p:stCondLst>
                                            <p:cond delay="0"/>
                                          </p:stCondLst>
                                        </p:cTn>
                                        <p:tgtEl>
                                          <p:spTgt spid="101"/>
                                        </p:tgtEl>
                                        <p:attrNameLst>
                                          <p:attrName>style.visibility</p:attrName>
                                        </p:attrNameLst>
                                      </p:cBhvr>
                                      <p:to>
                                        <p:strVal val="visible"/>
                                      </p:to>
                                    </p:set>
                                    <p:anim calcmode="lin" valueType="num">
                                      <p:cBhvr additive="base">
                                        <p:cTn id="310" dur="500" fill="hold"/>
                                        <p:tgtEl>
                                          <p:spTgt spid="101"/>
                                        </p:tgtEl>
                                        <p:attrNameLst>
                                          <p:attrName>ppt_x</p:attrName>
                                        </p:attrNameLst>
                                      </p:cBhvr>
                                      <p:tavLst>
                                        <p:tav tm="0">
                                          <p:val>
                                            <p:strVal val="#ppt_x"/>
                                          </p:val>
                                        </p:tav>
                                        <p:tav tm="100000">
                                          <p:val>
                                            <p:strVal val="#ppt_x"/>
                                          </p:val>
                                        </p:tav>
                                      </p:tavLst>
                                    </p:anim>
                                    <p:anim calcmode="lin" valueType="num">
                                      <p:cBhvr additive="base">
                                        <p:cTn id="311" dur="500" fill="hold"/>
                                        <p:tgtEl>
                                          <p:spTgt spid="101"/>
                                        </p:tgtEl>
                                        <p:attrNameLst>
                                          <p:attrName>ppt_y</p:attrName>
                                        </p:attrNameLst>
                                      </p:cBhvr>
                                      <p:tavLst>
                                        <p:tav tm="0">
                                          <p:val>
                                            <p:strVal val="1+#ppt_h/2"/>
                                          </p:val>
                                        </p:tav>
                                        <p:tav tm="100000">
                                          <p:val>
                                            <p:strVal val="#ppt_y"/>
                                          </p:val>
                                        </p:tav>
                                      </p:tavLst>
                                    </p:anim>
                                  </p:childTnLst>
                                </p:cTn>
                              </p:par>
                              <p:par>
                                <p:cTn id="312" presetID="2" presetClass="entr" presetSubtype="4" fill="hold" grpId="0" nodeType="withEffect">
                                  <p:stCondLst>
                                    <p:cond delay="0"/>
                                  </p:stCondLst>
                                  <p:childTnLst>
                                    <p:set>
                                      <p:cBhvr>
                                        <p:cTn id="313" dur="1" fill="hold">
                                          <p:stCondLst>
                                            <p:cond delay="0"/>
                                          </p:stCondLst>
                                        </p:cTn>
                                        <p:tgtEl>
                                          <p:spTgt spid="102"/>
                                        </p:tgtEl>
                                        <p:attrNameLst>
                                          <p:attrName>style.visibility</p:attrName>
                                        </p:attrNameLst>
                                      </p:cBhvr>
                                      <p:to>
                                        <p:strVal val="visible"/>
                                      </p:to>
                                    </p:set>
                                    <p:anim calcmode="lin" valueType="num">
                                      <p:cBhvr additive="base">
                                        <p:cTn id="314" dur="500" fill="hold"/>
                                        <p:tgtEl>
                                          <p:spTgt spid="102"/>
                                        </p:tgtEl>
                                        <p:attrNameLst>
                                          <p:attrName>ppt_x</p:attrName>
                                        </p:attrNameLst>
                                      </p:cBhvr>
                                      <p:tavLst>
                                        <p:tav tm="0">
                                          <p:val>
                                            <p:strVal val="#ppt_x"/>
                                          </p:val>
                                        </p:tav>
                                        <p:tav tm="100000">
                                          <p:val>
                                            <p:strVal val="#ppt_x"/>
                                          </p:val>
                                        </p:tav>
                                      </p:tavLst>
                                    </p:anim>
                                    <p:anim calcmode="lin" valueType="num">
                                      <p:cBhvr additive="base">
                                        <p:cTn id="315" dur="500" fill="hold"/>
                                        <p:tgtEl>
                                          <p:spTgt spid="102"/>
                                        </p:tgtEl>
                                        <p:attrNameLst>
                                          <p:attrName>ppt_y</p:attrName>
                                        </p:attrNameLst>
                                      </p:cBhvr>
                                      <p:tavLst>
                                        <p:tav tm="0">
                                          <p:val>
                                            <p:strVal val="1+#ppt_h/2"/>
                                          </p:val>
                                        </p:tav>
                                        <p:tav tm="100000">
                                          <p:val>
                                            <p:strVal val="#ppt_y"/>
                                          </p:val>
                                        </p:tav>
                                      </p:tavLst>
                                    </p:anim>
                                  </p:childTnLst>
                                </p:cTn>
                              </p:par>
                              <p:par>
                                <p:cTn id="316" presetID="2" presetClass="entr" presetSubtype="4" fill="hold" grpId="0" nodeType="withEffect">
                                  <p:stCondLst>
                                    <p:cond delay="0"/>
                                  </p:stCondLst>
                                  <p:childTnLst>
                                    <p:set>
                                      <p:cBhvr>
                                        <p:cTn id="317" dur="1" fill="hold">
                                          <p:stCondLst>
                                            <p:cond delay="0"/>
                                          </p:stCondLst>
                                        </p:cTn>
                                        <p:tgtEl>
                                          <p:spTgt spid="103"/>
                                        </p:tgtEl>
                                        <p:attrNameLst>
                                          <p:attrName>style.visibility</p:attrName>
                                        </p:attrNameLst>
                                      </p:cBhvr>
                                      <p:to>
                                        <p:strVal val="visible"/>
                                      </p:to>
                                    </p:set>
                                    <p:anim calcmode="lin" valueType="num">
                                      <p:cBhvr additive="base">
                                        <p:cTn id="318" dur="500" fill="hold"/>
                                        <p:tgtEl>
                                          <p:spTgt spid="103"/>
                                        </p:tgtEl>
                                        <p:attrNameLst>
                                          <p:attrName>ppt_x</p:attrName>
                                        </p:attrNameLst>
                                      </p:cBhvr>
                                      <p:tavLst>
                                        <p:tav tm="0">
                                          <p:val>
                                            <p:strVal val="#ppt_x"/>
                                          </p:val>
                                        </p:tav>
                                        <p:tav tm="100000">
                                          <p:val>
                                            <p:strVal val="#ppt_x"/>
                                          </p:val>
                                        </p:tav>
                                      </p:tavLst>
                                    </p:anim>
                                    <p:anim calcmode="lin" valueType="num">
                                      <p:cBhvr additive="base">
                                        <p:cTn id="319" dur="500" fill="hold"/>
                                        <p:tgtEl>
                                          <p:spTgt spid="103"/>
                                        </p:tgtEl>
                                        <p:attrNameLst>
                                          <p:attrName>ppt_y</p:attrName>
                                        </p:attrNameLst>
                                      </p:cBhvr>
                                      <p:tavLst>
                                        <p:tav tm="0">
                                          <p:val>
                                            <p:strVal val="1+#ppt_h/2"/>
                                          </p:val>
                                        </p:tav>
                                        <p:tav tm="100000">
                                          <p:val>
                                            <p:strVal val="#ppt_y"/>
                                          </p:val>
                                        </p:tav>
                                      </p:tavLst>
                                    </p:anim>
                                  </p:childTnLst>
                                </p:cTn>
                              </p:par>
                              <p:par>
                                <p:cTn id="320" presetID="2" presetClass="entr" presetSubtype="4" fill="hold" grpId="0" nodeType="withEffect">
                                  <p:stCondLst>
                                    <p:cond delay="0"/>
                                  </p:stCondLst>
                                  <p:childTnLst>
                                    <p:set>
                                      <p:cBhvr>
                                        <p:cTn id="321" dur="1" fill="hold">
                                          <p:stCondLst>
                                            <p:cond delay="0"/>
                                          </p:stCondLst>
                                        </p:cTn>
                                        <p:tgtEl>
                                          <p:spTgt spid="104"/>
                                        </p:tgtEl>
                                        <p:attrNameLst>
                                          <p:attrName>style.visibility</p:attrName>
                                        </p:attrNameLst>
                                      </p:cBhvr>
                                      <p:to>
                                        <p:strVal val="visible"/>
                                      </p:to>
                                    </p:set>
                                    <p:anim calcmode="lin" valueType="num">
                                      <p:cBhvr additive="base">
                                        <p:cTn id="322" dur="500" fill="hold"/>
                                        <p:tgtEl>
                                          <p:spTgt spid="104"/>
                                        </p:tgtEl>
                                        <p:attrNameLst>
                                          <p:attrName>ppt_x</p:attrName>
                                        </p:attrNameLst>
                                      </p:cBhvr>
                                      <p:tavLst>
                                        <p:tav tm="0">
                                          <p:val>
                                            <p:strVal val="#ppt_x"/>
                                          </p:val>
                                        </p:tav>
                                        <p:tav tm="100000">
                                          <p:val>
                                            <p:strVal val="#ppt_x"/>
                                          </p:val>
                                        </p:tav>
                                      </p:tavLst>
                                    </p:anim>
                                    <p:anim calcmode="lin" valueType="num">
                                      <p:cBhvr additive="base">
                                        <p:cTn id="323" dur="500" fill="hold"/>
                                        <p:tgtEl>
                                          <p:spTgt spid="104"/>
                                        </p:tgtEl>
                                        <p:attrNameLst>
                                          <p:attrName>ppt_y</p:attrName>
                                        </p:attrNameLst>
                                      </p:cBhvr>
                                      <p:tavLst>
                                        <p:tav tm="0">
                                          <p:val>
                                            <p:strVal val="1+#ppt_h/2"/>
                                          </p:val>
                                        </p:tav>
                                        <p:tav tm="100000">
                                          <p:val>
                                            <p:strVal val="#ppt_y"/>
                                          </p:val>
                                        </p:tav>
                                      </p:tavLst>
                                    </p:anim>
                                  </p:childTnLst>
                                </p:cTn>
                              </p:par>
                              <p:par>
                                <p:cTn id="324" presetID="2" presetClass="entr" presetSubtype="4" fill="hold" grpId="0" nodeType="withEffect">
                                  <p:stCondLst>
                                    <p:cond delay="0"/>
                                  </p:stCondLst>
                                  <p:childTnLst>
                                    <p:set>
                                      <p:cBhvr>
                                        <p:cTn id="325" dur="1" fill="hold">
                                          <p:stCondLst>
                                            <p:cond delay="0"/>
                                          </p:stCondLst>
                                        </p:cTn>
                                        <p:tgtEl>
                                          <p:spTgt spid="105"/>
                                        </p:tgtEl>
                                        <p:attrNameLst>
                                          <p:attrName>style.visibility</p:attrName>
                                        </p:attrNameLst>
                                      </p:cBhvr>
                                      <p:to>
                                        <p:strVal val="visible"/>
                                      </p:to>
                                    </p:set>
                                    <p:anim calcmode="lin" valueType="num">
                                      <p:cBhvr additive="base">
                                        <p:cTn id="326" dur="500" fill="hold"/>
                                        <p:tgtEl>
                                          <p:spTgt spid="105"/>
                                        </p:tgtEl>
                                        <p:attrNameLst>
                                          <p:attrName>ppt_x</p:attrName>
                                        </p:attrNameLst>
                                      </p:cBhvr>
                                      <p:tavLst>
                                        <p:tav tm="0">
                                          <p:val>
                                            <p:strVal val="#ppt_x"/>
                                          </p:val>
                                        </p:tav>
                                        <p:tav tm="100000">
                                          <p:val>
                                            <p:strVal val="#ppt_x"/>
                                          </p:val>
                                        </p:tav>
                                      </p:tavLst>
                                    </p:anim>
                                    <p:anim calcmode="lin" valueType="num">
                                      <p:cBhvr additive="base">
                                        <p:cTn id="327" dur="500" fill="hold"/>
                                        <p:tgtEl>
                                          <p:spTgt spid="105"/>
                                        </p:tgtEl>
                                        <p:attrNameLst>
                                          <p:attrName>ppt_y</p:attrName>
                                        </p:attrNameLst>
                                      </p:cBhvr>
                                      <p:tavLst>
                                        <p:tav tm="0">
                                          <p:val>
                                            <p:strVal val="1+#ppt_h/2"/>
                                          </p:val>
                                        </p:tav>
                                        <p:tav tm="100000">
                                          <p:val>
                                            <p:strVal val="#ppt_y"/>
                                          </p:val>
                                        </p:tav>
                                      </p:tavLst>
                                    </p:anim>
                                  </p:childTnLst>
                                </p:cTn>
                              </p:par>
                              <p:par>
                                <p:cTn id="328" presetID="2" presetClass="entr" presetSubtype="4" fill="hold" grpId="0" nodeType="withEffect">
                                  <p:stCondLst>
                                    <p:cond delay="0"/>
                                  </p:stCondLst>
                                  <p:childTnLst>
                                    <p:set>
                                      <p:cBhvr>
                                        <p:cTn id="329" dur="1" fill="hold">
                                          <p:stCondLst>
                                            <p:cond delay="0"/>
                                          </p:stCondLst>
                                        </p:cTn>
                                        <p:tgtEl>
                                          <p:spTgt spid="106"/>
                                        </p:tgtEl>
                                        <p:attrNameLst>
                                          <p:attrName>style.visibility</p:attrName>
                                        </p:attrNameLst>
                                      </p:cBhvr>
                                      <p:to>
                                        <p:strVal val="visible"/>
                                      </p:to>
                                    </p:set>
                                    <p:anim calcmode="lin" valueType="num">
                                      <p:cBhvr additive="base">
                                        <p:cTn id="330" dur="500" fill="hold"/>
                                        <p:tgtEl>
                                          <p:spTgt spid="106"/>
                                        </p:tgtEl>
                                        <p:attrNameLst>
                                          <p:attrName>ppt_x</p:attrName>
                                        </p:attrNameLst>
                                      </p:cBhvr>
                                      <p:tavLst>
                                        <p:tav tm="0">
                                          <p:val>
                                            <p:strVal val="#ppt_x"/>
                                          </p:val>
                                        </p:tav>
                                        <p:tav tm="100000">
                                          <p:val>
                                            <p:strVal val="#ppt_x"/>
                                          </p:val>
                                        </p:tav>
                                      </p:tavLst>
                                    </p:anim>
                                    <p:anim calcmode="lin" valueType="num">
                                      <p:cBhvr additive="base">
                                        <p:cTn id="331" dur="500" fill="hold"/>
                                        <p:tgtEl>
                                          <p:spTgt spid="106"/>
                                        </p:tgtEl>
                                        <p:attrNameLst>
                                          <p:attrName>ppt_y</p:attrName>
                                        </p:attrNameLst>
                                      </p:cBhvr>
                                      <p:tavLst>
                                        <p:tav tm="0">
                                          <p:val>
                                            <p:strVal val="1+#ppt_h/2"/>
                                          </p:val>
                                        </p:tav>
                                        <p:tav tm="100000">
                                          <p:val>
                                            <p:strVal val="#ppt_y"/>
                                          </p:val>
                                        </p:tav>
                                      </p:tavLst>
                                    </p:anim>
                                  </p:childTnLst>
                                </p:cTn>
                              </p:par>
                              <p:par>
                                <p:cTn id="332" presetID="2" presetClass="entr" presetSubtype="4" fill="hold" grpId="0" nodeType="withEffect">
                                  <p:stCondLst>
                                    <p:cond delay="0"/>
                                  </p:stCondLst>
                                  <p:childTnLst>
                                    <p:set>
                                      <p:cBhvr>
                                        <p:cTn id="333" dur="1" fill="hold">
                                          <p:stCondLst>
                                            <p:cond delay="0"/>
                                          </p:stCondLst>
                                        </p:cTn>
                                        <p:tgtEl>
                                          <p:spTgt spid="107"/>
                                        </p:tgtEl>
                                        <p:attrNameLst>
                                          <p:attrName>style.visibility</p:attrName>
                                        </p:attrNameLst>
                                      </p:cBhvr>
                                      <p:to>
                                        <p:strVal val="visible"/>
                                      </p:to>
                                    </p:set>
                                    <p:anim calcmode="lin" valueType="num">
                                      <p:cBhvr additive="base">
                                        <p:cTn id="334" dur="500" fill="hold"/>
                                        <p:tgtEl>
                                          <p:spTgt spid="107"/>
                                        </p:tgtEl>
                                        <p:attrNameLst>
                                          <p:attrName>ppt_x</p:attrName>
                                        </p:attrNameLst>
                                      </p:cBhvr>
                                      <p:tavLst>
                                        <p:tav tm="0">
                                          <p:val>
                                            <p:strVal val="#ppt_x"/>
                                          </p:val>
                                        </p:tav>
                                        <p:tav tm="100000">
                                          <p:val>
                                            <p:strVal val="#ppt_x"/>
                                          </p:val>
                                        </p:tav>
                                      </p:tavLst>
                                    </p:anim>
                                    <p:anim calcmode="lin" valueType="num">
                                      <p:cBhvr additive="base">
                                        <p:cTn id="335" dur="500" fill="hold"/>
                                        <p:tgtEl>
                                          <p:spTgt spid="107"/>
                                        </p:tgtEl>
                                        <p:attrNameLst>
                                          <p:attrName>ppt_y</p:attrName>
                                        </p:attrNameLst>
                                      </p:cBhvr>
                                      <p:tavLst>
                                        <p:tav tm="0">
                                          <p:val>
                                            <p:strVal val="1+#ppt_h/2"/>
                                          </p:val>
                                        </p:tav>
                                        <p:tav tm="100000">
                                          <p:val>
                                            <p:strVal val="#ppt_y"/>
                                          </p:val>
                                        </p:tav>
                                      </p:tavLst>
                                    </p:anim>
                                  </p:childTnLst>
                                </p:cTn>
                              </p:par>
                              <p:par>
                                <p:cTn id="336" presetID="2" presetClass="entr" presetSubtype="4" fill="hold" grpId="0" nodeType="withEffect">
                                  <p:stCondLst>
                                    <p:cond delay="0"/>
                                  </p:stCondLst>
                                  <p:childTnLst>
                                    <p:set>
                                      <p:cBhvr>
                                        <p:cTn id="337" dur="1" fill="hold">
                                          <p:stCondLst>
                                            <p:cond delay="0"/>
                                          </p:stCondLst>
                                        </p:cTn>
                                        <p:tgtEl>
                                          <p:spTgt spid="108"/>
                                        </p:tgtEl>
                                        <p:attrNameLst>
                                          <p:attrName>style.visibility</p:attrName>
                                        </p:attrNameLst>
                                      </p:cBhvr>
                                      <p:to>
                                        <p:strVal val="visible"/>
                                      </p:to>
                                    </p:set>
                                    <p:anim calcmode="lin" valueType="num">
                                      <p:cBhvr additive="base">
                                        <p:cTn id="338" dur="500" fill="hold"/>
                                        <p:tgtEl>
                                          <p:spTgt spid="108"/>
                                        </p:tgtEl>
                                        <p:attrNameLst>
                                          <p:attrName>ppt_x</p:attrName>
                                        </p:attrNameLst>
                                      </p:cBhvr>
                                      <p:tavLst>
                                        <p:tav tm="0">
                                          <p:val>
                                            <p:strVal val="#ppt_x"/>
                                          </p:val>
                                        </p:tav>
                                        <p:tav tm="100000">
                                          <p:val>
                                            <p:strVal val="#ppt_x"/>
                                          </p:val>
                                        </p:tav>
                                      </p:tavLst>
                                    </p:anim>
                                    <p:anim calcmode="lin" valueType="num">
                                      <p:cBhvr additive="base">
                                        <p:cTn id="339" dur="500" fill="hold"/>
                                        <p:tgtEl>
                                          <p:spTgt spid="108"/>
                                        </p:tgtEl>
                                        <p:attrNameLst>
                                          <p:attrName>ppt_y</p:attrName>
                                        </p:attrNameLst>
                                      </p:cBhvr>
                                      <p:tavLst>
                                        <p:tav tm="0">
                                          <p:val>
                                            <p:strVal val="1+#ppt_h/2"/>
                                          </p:val>
                                        </p:tav>
                                        <p:tav tm="100000">
                                          <p:val>
                                            <p:strVal val="#ppt_y"/>
                                          </p:val>
                                        </p:tav>
                                      </p:tavLst>
                                    </p:anim>
                                  </p:childTnLst>
                                </p:cTn>
                              </p:par>
                              <p:par>
                                <p:cTn id="340" presetID="2" presetClass="entr" presetSubtype="2" fill="hold" grpId="0" nodeType="withEffect">
                                  <p:stCondLst>
                                    <p:cond delay="2000"/>
                                  </p:stCondLst>
                                  <p:childTnLst>
                                    <p:set>
                                      <p:cBhvr>
                                        <p:cTn id="341" dur="1" fill="hold">
                                          <p:stCondLst>
                                            <p:cond delay="0"/>
                                          </p:stCondLst>
                                        </p:cTn>
                                        <p:tgtEl>
                                          <p:spTgt spid="112"/>
                                        </p:tgtEl>
                                        <p:attrNameLst>
                                          <p:attrName>style.visibility</p:attrName>
                                        </p:attrNameLst>
                                      </p:cBhvr>
                                      <p:to>
                                        <p:strVal val="visible"/>
                                      </p:to>
                                    </p:set>
                                    <p:anim calcmode="lin" valueType="num">
                                      <p:cBhvr additive="base">
                                        <p:cTn id="342" dur="500" fill="hold"/>
                                        <p:tgtEl>
                                          <p:spTgt spid="112"/>
                                        </p:tgtEl>
                                        <p:attrNameLst>
                                          <p:attrName>ppt_x</p:attrName>
                                        </p:attrNameLst>
                                      </p:cBhvr>
                                      <p:tavLst>
                                        <p:tav tm="0">
                                          <p:val>
                                            <p:strVal val="1+#ppt_w/2"/>
                                          </p:val>
                                        </p:tav>
                                        <p:tav tm="100000">
                                          <p:val>
                                            <p:strVal val="#ppt_x"/>
                                          </p:val>
                                        </p:tav>
                                      </p:tavLst>
                                    </p:anim>
                                    <p:anim calcmode="lin" valueType="num">
                                      <p:cBhvr additive="base">
                                        <p:cTn id="343" dur="500" fill="hold"/>
                                        <p:tgtEl>
                                          <p:spTgt spid="112"/>
                                        </p:tgtEl>
                                        <p:attrNameLst>
                                          <p:attrName>ppt_y</p:attrName>
                                        </p:attrNameLst>
                                      </p:cBhvr>
                                      <p:tavLst>
                                        <p:tav tm="0">
                                          <p:val>
                                            <p:strVal val="#ppt_y"/>
                                          </p:val>
                                        </p:tav>
                                        <p:tav tm="100000">
                                          <p:val>
                                            <p:strVal val="#ppt_y"/>
                                          </p:val>
                                        </p:tav>
                                      </p:tavLst>
                                    </p:anim>
                                  </p:childTnLst>
                                </p:cTn>
                              </p:par>
                              <p:par>
                                <p:cTn id="344" presetID="2" presetClass="entr" presetSubtype="2" fill="hold" grpId="0" nodeType="withEffect">
                                  <p:stCondLst>
                                    <p:cond delay="2000"/>
                                  </p:stCondLst>
                                  <p:childTnLst>
                                    <p:set>
                                      <p:cBhvr>
                                        <p:cTn id="345" dur="1" fill="hold">
                                          <p:stCondLst>
                                            <p:cond delay="0"/>
                                          </p:stCondLst>
                                        </p:cTn>
                                        <p:tgtEl>
                                          <p:spTgt spid="113"/>
                                        </p:tgtEl>
                                        <p:attrNameLst>
                                          <p:attrName>style.visibility</p:attrName>
                                        </p:attrNameLst>
                                      </p:cBhvr>
                                      <p:to>
                                        <p:strVal val="visible"/>
                                      </p:to>
                                    </p:set>
                                    <p:anim calcmode="lin" valueType="num">
                                      <p:cBhvr additive="base">
                                        <p:cTn id="346" dur="500" fill="hold"/>
                                        <p:tgtEl>
                                          <p:spTgt spid="113"/>
                                        </p:tgtEl>
                                        <p:attrNameLst>
                                          <p:attrName>ppt_x</p:attrName>
                                        </p:attrNameLst>
                                      </p:cBhvr>
                                      <p:tavLst>
                                        <p:tav tm="0">
                                          <p:val>
                                            <p:strVal val="1+#ppt_w/2"/>
                                          </p:val>
                                        </p:tav>
                                        <p:tav tm="100000">
                                          <p:val>
                                            <p:strVal val="#ppt_x"/>
                                          </p:val>
                                        </p:tav>
                                      </p:tavLst>
                                    </p:anim>
                                    <p:anim calcmode="lin" valueType="num">
                                      <p:cBhvr additive="base">
                                        <p:cTn id="347" dur="500" fill="hold"/>
                                        <p:tgtEl>
                                          <p:spTgt spid="113"/>
                                        </p:tgtEl>
                                        <p:attrNameLst>
                                          <p:attrName>ppt_y</p:attrName>
                                        </p:attrNameLst>
                                      </p:cBhvr>
                                      <p:tavLst>
                                        <p:tav tm="0">
                                          <p:val>
                                            <p:strVal val="#ppt_y"/>
                                          </p:val>
                                        </p:tav>
                                        <p:tav tm="100000">
                                          <p:val>
                                            <p:strVal val="#ppt_y"/>
                                          </p:val>
                                        </p:tav>
                                      </p:tavLst>
                                    </p:anim>
                                  </p:childTnLst>
                                </p:cTn>
                              </p:par>
                              <p:par>
                                <p:cTn id="348" presetID="2" presetClass="entr" presetSubtype="2" fill="hold" grpId="0" nodeType="withEffect">
                                  <p:stCondLst>
                                    <p:cond delay="2000"/>
                                  </p:stCondLst>
                                  <p:childTnLst>
                                    <p:set>
                                      <p:cBhvr>
                                        <p:cTn id="349" dur="1" fill="hold">
                                          <p:stCondLst>
                                            <p:cond delay="0"/>
                                          </p:stCondLst>
                                        </p:cTn>
                                        <p:tgtEl>
                                          <p:spTgt spid="114"/>
                                        </p:tgtEl>
                                        <p:attrNameLst>
                                          <p:attrName>style.visibility</p:attrName>
                                        </p:attrNameLst>
                                      </p:cBhvr>
                                      <p:to>
                                        <p:strVal val="visible"/>
                                      </p:to>
                                    </p:set>
                                    <p:anim calcmode="lin" valueType="num">
                                      <p:cBhvr additive="base">
                                        <p:cTn id="350" dur="500" fill="hold"/>
                                        <p:tgtEl>
                                          <p:spTgt spid="114"/>
                                        </p:tgtEl>
                                        <p:attrNameLst>
                                          <p:attrName>ppt_x</p:attrName>
                                        </p:attrNameLst>
                                      </p:cBhvr>
                                      <p:tavLst>
                                        <p:tav tm="0">
                                          <p:val>
                                            <p:strVal val="1+#ppt_w/2"/>
                                          </p:val>
                                        </p:tav>
                                        <p:tav tm="100000">
                                          <p:val>
                                            <p:strVal val="#ppt_x"/>
                                          </p:val>
                                        </p:tav>
                                      </p:tavLst>
                                    </p:anim>
                                    <p:anim calcmode="lin" valueType="num">
                                      <p:cBhvr additive="base">
                                        <p:cTn id="351" dur="500" fill="hold"/>
                                        <p:tgtEl>
                                          <p:spTgt spid="114"/>
                                        </p:tgtEl>
                                        <p:attrNameLst>
                                          <p:attrName>ppt_y</p:attrName>
                                        </p:attrNameLst>
                                      </p:cBhvr>
                                      <p:tavLst>
                                        <p:tav tm="0">
                                          <p:val>
                                            <p:strVal val="#ppt_y"/>
                                          </p:val>
                                        </p:tav>
                                        <p:tav tm="100000">
                                          <p:val>
                                            <p:strVal val="#ppt_y"/>
                                          </p:val>
                                        </p:tav>
                                      </p:tavLst>
                                    </p:anim>
                                  </p:childTnLst>
                                </p:cTn>
                              </p:par>
                              <p:par>
                                <p:cTn id="352" presetID="2" presetClass="entr" presetSubtype="2" fill="hold" grpId="0" nodeType="withEffect">
                                  <p:stCondLst>
                                    <p:cond delay="2000"/>
                                  </p:stCondLst>
                                  <p:childTnLst>
                                    <p:set>
                                      <p:cBhvr>
                                        <p:cTn id="353" dur="1" fill="hold">
                                          <p:stCondLst>
                                            <p:cond delay="0"/>
                                          </p:stCondLst>
                                        </p:cTn>
                                        <p:tgtEl>
                                          <p:spTgt spid="115"/>
                                        </p:tgtEl>
                                        <p:attrNameLst>
                                          <p:attrName>style.visibility</p:attrName>
                                        </p:attrNameLst>
                                      </p:cBhvr>
                                      <p:to>
                                        <p:strVal val="visible"/>
                                      </p:to>
                                    </p:set>
                                    <p:anim calcmode="lin" valueType="num">
                                      <p:cBhvr additive="base">
                                        <p:cTn id="354" dur="500" fill="hold"/>
                                        <p:tgtEl>
                                          <p:spTgt spid="115"/>
                                        </p:tgtEl>
                                        <p:attrNameLst>
                                          <p:attrName>ppt_x</p:attrName>
                                        </p:attrNameLst>
                                      </p:cBhvr>
                                      <p:tavLst>
                                        <p:tav tm="0">
                                          <p:val>
                                            <p:strVal val="1+#ppt_w/2"/>
                                          </p:val>
                                        </p:tav>
                                        <p:tav tm="100000">
                                          <p:val>
                                            <p:strVal val="#ppt_x"/>
                                          </p:val>
                                        </p:tav>
                                      </p:tavLst>
                                    </p:anim>
                                    <p:anim calcmode="lin" valueType="num">
                                      <p:cBhvr additive="base">
                                        <p:cTn id="355" dur="500" fill="hold"/>
                                        <p:tgtEl>
                                          <p:spTgt spid="115"/>
                                        </p:tgtEl>
                                        <p:attrNameLst>
                                          <p:attrName>ppt_y</p:attrName>
                                        </p:attrNameLst>
                                      </p:cBhvr>
                                      <p:tavLst>
                                        <p:tav tm="0">
                                          <p:val>
                                            <p:strVal val="#ppt_y"/>
                                          </p:val>
                                        </p:tav>
                                        <p:tav tm="100000">
                                          <p:val>
                                            <p:strVal val="#ppt_y"/>
                                          </p:val>
                                        </p:tav>
                                      </p:tavLst>
                                    </p:anim>
                                  </p:childTnLst>
                                </p:cTn>
                              </p:par>
                              <p:par>
                                <p:cTn id="356" presetID="2" presetClass="entr" presetSubtype="2" fill="hold" grpId="0" nodeType="withEffect">
                                  <p:stCondLst>
                                    <p:cond delay="2000"/>
                                  </p:stCondLst>
                                  <p:childTnLst>
                                    <p:set>
                                      <p:cBhvr>
                                        <p:cTn id="357" dur="1" fill="hold">
                                          <p:stCondLst>
                                            <p:cond delay="0"/>
                                          </p:stCondLst>
                                        </p:cTn>
                                        <p:tgtEl>
                                          <p:spTgt spid="116"/>
                                        </p:tgtEl>
                                        <p:attrNameLst>
                                          <p:attrName>style.visibility</p:attrName>
                                        </p:attrNameLst>
                                      </p:cBhvr>
                                      <p:to>
                                        <p:strVal val="visible"/>
                                      </p:to>
                                    </p:set>
                                    <p:anim calcmode="lin" valueType="num">
                                      <p:cBhvr additive="base">
                                        <p:cTn id="358" dur="500" fill="hold"/>
                                        <p:tgtEl>
                                          <p:spTgt spid="116"/>
                                        </p:tgtEl>
                                        <p:attrNameLst>
                                          <p:attrName>ppt_x</p:attrName>
                                        </p:attrNameLst>
                                      </p:cBhvr>
                                      <p:tavLst>
                                        <p:tav tm="0">
                                          <p:val>
                                            <p:strVal val="1+#ppt_w/2"/>
                                          </p:val>
                                        </p:tav>
                                        <p:tav tm="100000">
                                          <p:val>
                                            <p:strVal val="#ppt_x"/>
                                          </p:val>
                                        </p:tav>
                                      </p:tavLst>
                                    </p:anim>
                                    <p:anim calcmode="lin" valueType="num">
                                      <p:cBhvr additive="base">
                                        <p:cTn id="359" dur="500" fill="hold"/>
                                        <p:tgtEl>
                                          <p:spTgt spid="1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51" grpId="0" animBg="1"/>
      <p:bldP spid="52" grpId="0" animBg="1"/>
      <p:bldP spid="53" grpId="0" animBg="1"/>
      <p:bldP spid="54" grpId="0" animBg="1"/>
      <p:bldP spid="55" grpId="0" animBg="1"/>
      <p:bldP spid="56" grpId="0" animBg="1"/>
      <p:bldP spid="57" grpId="0" animBg="1"/>
      <p:bldP spid="58"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12" grpId="0" animBg="1"/>
      <p:bldP spid="113" grpId="0" animBg="1"/>
      <p:bldP spid="114" grpId="0"/>
      <p:bldP spid="115" grpId="0"/>
      <p:bldP spid="116"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803879" y="498115"/>
            <a:ext cx="978153" cy="248209"/>
          </a:xfrm>
          <a:prstGeom prst="rect">
            <a:avLst/>
          </a:prstGeom>
        </p:spPr>
        <p:txBody>
          <a:bodyPr wrap="none">
            <a:spAutoFit/>
          </a:bodyPr>
          <a:lstStyle/>
          <a:p>
            <a:pPr marL="0" marR="0" lvl="0" indent="0" algn="l" defTabSz="685800" rtl="0" eaLnBrk="1" fontAlgn="auto" latinLnBrk="0" hangingPunct="1">
              <a:lnSpc>
                <a:spcPct val="100000"/>
              </a:lnSpc>
              <a:spcBef>
                <a:spcPts val="0"/>
              </a:spcBef>
              <a:spcAft>
                <a:spcPts val="0"/>
              </a:spcAft>
              <a:buClrTx/>
              <a:buSzTx/>
              <a:buFontTx/>
              <a:buNone/>
              <a:defRPr/>
            </a:pPr>
            <a:r>
              <a:rPr kumimoji="0" lang="zh-CN" altLang="en-US" sz="1015" b="0" i="0" u="none" strike="noStrike" kern="1200" cap="none" spc="225" normalizeH="0" baseline="0" noProof="0" dirty="0">
                <a:ln>
                  <a:noFill/>
                </a:ln>
                <a:solidFill>
                  <a:prstClr val="black">
                    <a:lumMod val="75000"/>
                    <a:lumOff val="25000"/>
                  </a:prstClr>
                </a:solidFill>
                <a:effectLst/>
                <a:uLnTx/>
                <a:uFillTx/>
                <a:latin typeface="Akzidenz-Grotesk BQ Condensed" pitchFamily="2" charset="0"/>
                <a:ea typeface="宋体" panose="02010600030101010101" pitchFamily="2" charset="-122"/>
                <a:cs typeface="+mn-cs"/>
              </a:rPr>
              <a:t>销售不动产</a:t>
            </a:r>
            <a:endParaRPr kumimoji="0" lang="zh-CN" altLang="en-US" sz="1015" b="0" i="0" u="none" strike="noStrike" kern="1200" cap="none" spc="225" normalizeH="0" baseline="0" noProof="0" dirty="0">
              <a:ln>
                <a:noFill/>
              </a:ln>
              <a:solidFill>
                <a:prstClr val="black">
                  <a:lumMod val="75000"/>
                  <a:lumOff val="25000"/>
                </a:prstClr>
              </a:solidFill>
              <a:effectLst/>
              <a:uLnTx/>
              <a:uFillTx/>
              <a:latin typeface="Akzidenz-Grotesk BQ Condensed" pitchFamily="2" charset="0"/>
              <a:ea typeface="宋体" panose="02010600030101010101" pitchFamily="2" charset="-122"/>
              <a:cs typeface="+mn-cs"/>
            </a:endParaRPr>
          </a:p>
        </p:txBody>
      </p:sp>
      <p:sp>
        <p:nvSpPr>
          <p:cNvPr id="10" name="Freeform 6"/>
          <p:cNvSpPr/>
          <p:nvPr/>
        </p:nvSpPr>
        <p:spPr bwMode="auto">
          <a:xfrm flipH="1">
            <a:off x="6153383" y="4159889"/>
            <a:ext cx="670226" cy="144190"/>
          </a:xfrm>
          <a:custGeom>
            <a:avLst/>
            <a:gdLst>
              <a:gd name="T0" fmla="*/ 20 w 23"/>
              <a:gd name="T1" fmla="*/ 0 h 5"/>
              <a:gd name="T2" fmla="*/ 3 w 23"/>
              <a:gd name="T3" fmla="*/ 0 h 5"/>
              <a:gd name="T4" fmla="*/ 0 w 23"/>
              <a:gd name="T5" fmla="*/ 2 h 5"/>
              <a:gd name="T6" fmla="*/ 3 w 23"/>
              <a:gd name="T7" fmla="*/ 5 h 5"/>
              <a:gd name="T8" fmla="*/ 20 w 23"/>
              <a:gd name="T9" fmla="*/ 5 h 5"/>
              <a:gd name="T10" fmla="*/ 23 w 23"/>
              <a:gd name="T11" fmla="*/ 2 h 5"/>
              <a:gd name="T12" fmla="*/ 20 w 2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3" h="5">
                <a:moveTo>
                  <a:pt x="20" y="0"/>
                </a:moveTo>
                <a:cubicBezTo>
                  <a:pt x="3" y="0"/>
                  <a:pt x="3" y="0"/>
                  <a:pt x="3" y="0"/>
                </a:cubicBezTo>
                <a:cubicBezTo>
                  <a:pt x="1" y="0"/>
                  <a:pt x="0" y="1"/>
                  <a:pt x="0" y="2"/>
                </a:cubicBezTo>
                <a:cubicBezTo>
                  <a:pt x="0" y="4"/>
                  <a:pt x="1" y="5"/>
                  <a:pt x="3" y="5"/>
                </a:cubicBezTo>
                <a:cubicBezTo>
                  <a:pt x="20" y="5"/>
                  <a:pt x="20" y="5"/>
                  <a:pt x="20" y="5"/>
                </a:cubicBezTo>
                <a:cubicBezTo>
                  <a:pt x="22" y="5"/>
                  <a:pt x="23" y="4"/>
                  <a:pt x="23" y="2"/>
                </a:cubicBezTo>
                <a:cubicBezTo>
                  <a:pt x="23" y="1"/>
                  <a:pt x="22" y="0"/>
                  <a:pt x="20"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1" name="Freeform 24"/>
          <p:cNvSpPr/>
          <p:nvPr/>
        </p:nvSpPr>
        <p:spPr>
          <a:xfrm flipH="1">
            <a:off x="5977713" y="3862085"/>
            <a:ext cx="1021563" cy="297804"/>
          </a:xfrm>
          <a:custGeom>
            <a:avLst/>
            <a:gdLst>
              <a:gd name="connsiteX0" fmla="*/ 0 w 2645228"/>
              <a:gd name="connsiteY0" fmla="*/ 0 h 496975"/>
              <a:gd name="connsiteX1" fmla="*/ 2645228 w 2645228"/>
              <a:gd name="connsiteY1" fmla="*/ 0 h 496975"/>
              <a:gd name="connsiteX2" fmla="*/ 2645228 w 2645228"/>
              <a:gd name="connsiteY2" fmla="*/ 56095 h 496975"/>
              <a:gd name="connsiteX3" fmla="*/ 2204348 w 2645228"/>
              <a:gd name="connsiteY3" fmla="*/ 496975 h 496975"/>
              <a:gd name="connsiteX4" fmla="*/ 440880 w 2645228"/>
              <a:gd name="connsiteY4" fmla="*/ 496975 h 496975"/>
              <a:gd name="connsiteX5" fmla="*/ 0 w 2645228"/>
              <a:gd name="connsiteY5" fmla="*/ 56095 h 496975"/>
              <a:gd name="connsiteX6" fmla="*/ 0 w 2645228"/>
              <a:gd name="connsiteY6" fmla="*/ 0 h 496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5228" h="496975">
                <a:moveTo>
                  <a:pt x="0" y="0"/>
                </a:moveTo>
                <a:lnTo>
                  <a:pt x="2645228" y="0"/>
                </a:lnTo>
                <a:lnTo>
                  <a:pt x="2645228" y="56095"/>
                </a:lnTo>
                <a:cubicBezTo>
                  <a:pt x="2645228" y="299586"/>
                  <a:pt x="2447839" y="496975"/>
                  <a:pt x="2204348" y="496975"/>
                </a:cubicBezTo>
                <a:lnTo>
                  <a:pt x="440880" y="496975"/>
                </a:lnTo>
                <a:cubicBezTo>
                  <a:pt x="197389" y="496975"/>
                  <a:pt x="0" y="299586"/>
                  <a:pt x="0" y="56095"/>
                </a:cubicBezTo>
                <a:lnTo>
                  <a:pt x="0" y="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white"/>
              </a:solidFill>
              <a:effectLst/>
              <a:uLnTx/>
              <a:uFillTx/>
              <a:latin typeface="Century Schoolbook" panose="02040604050505020304"/>
              <a:ea typeface="+mn-ea"/>
              <a:cs typeface="+mn-cs"/>
            </a:endParaRPr>
          </a:p>
        </p:txBody>
      </p:sp>
      <p:sp>
        <p:nvSpPr>
          <p:cNvPr id="12" name="Freeform 25"/>
          <p:cNvSpPr/>
          <p:nvPr/>
        </p:nvSpPr>
        <p:spPr>
          <a:xfrm flipH="1">
            <a:off x="6260643" y="4364187"/>
            <a:ext cx="455706" cy="97281"/>
          </a:xfrm>
          <a:custGeom>
            <a:avLst/>
            <a:gdLst>
              <a:gd name="connsiteX0" fmla="*/ 0 w 694404"/>
              <a:gd name="connsiteY0" fmla="*/ 0 h 288475"/>
              <a:gd name="connsiteX1" fmla="*/ 694404 w 694404"/>
              <a:gd name="connsiteY1" fmla="*/ 0 h 288475"/>
              <a:gd name="connsiteX2" fmla="*/ 693800 w 694404"/>
              <a:gd name="connsiteY2" fmla="*/ 5989 h 288475"/>
              <a:gd name="connsiteX3" fmla="*/ 347202 w 694404"/>
              <a:gd name="connsiteY3" fmla="*/ 288475 h 288475"/>
              <a:gd name="connsiteX4" fmla="*/ 604 w 694404"/>
              <a:gd name="connsiteY4" fmla="*/ 5989 h 288475"/>
              <a:gd name="connsiteX5" fmla="*/ 0 w 694404"/>
              <a:gd name="connsiteY5" fmla="*/ 0 h 28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404" h="288475">
                <a:moveTo>
                  <a:pt x="0" y="0"/>
                </a:moveTo>
                <a:lnTo>
                  <a:pt x="694404" y="0"/>
                </a:lnTo>
                <a:lnTo>
                  <a:pt x="693800" y="5989"/>
                </a:lnTo>
                <a:cubicBezTo>
                  <a:pt x="660811" y="167204"/>
                  <a:pt x="518169" y="288475"/>
                  <a:pt x="347202" y="288475"/>
                </a:cubicBezTo>
                <a:cubicBezTo>
                  <a:pt x="176235" y="288475"/>
                  <a:pt x="33593" y="167204"/>
                  <a:pt x="604" y="5989"/>
                </a:cubicBezTo>
                <a:lnTo>
                  <a:pt x="0" y="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white"/>
              </a:solidFill>
              <a:effectLst/>
              <a:uLnTx/>
              <a:uFillTx/>
              <a:latin typeface="Century Schoolbook" panose="02040604050505020304"/>
              <a:ea typeface="+mn-ea"/>
              <a:cs typeface="+mn-cs"/>
            </a:endParaRPr>
          </a:p>
        </p:txBody>
      </p:sp>
      <p:sp>
        <p:nvSpPr>
          <p:cNvPr id="13" name="Freeform 5"/>
          <p:cNvSpPr/>
          <p:nvPr/>
        </p:nvSpPr>
        <p:spPr bwMode="auto">
          <a:xfrm>
            <a:off x="6406517" y="3286673"/>
            <a:ext cx="133315" cy="393995"/>
          </a:xfrm>
          <a:custGeom>
            <a:avLst/>
            <a:gdLst>
              <a:gd name="T0" fmla="*/ 77 w 112"/>
              <a:gd name="T1" fmla="*/ 270 h 331"/>
              <a:gd name="T2" fmla="*/ 44 w 112"/>
              <a:gd name="T3" fmla="*/ 331 h 331"/>
              <a:gd name="T4" fmla="*/ 15 w 112"/>
              <a:gd name="T5" fmla="*/ 328 h 331"/>
              <a:gd name="T6" fmla="*/ 0 w 112"/>
              <a:gd name="T7" fmla="*/ 261 h 331"/>
              <a:gd name="T8" fmla="*/ 35 w 112"/>
              <a:gd name="T9" fmla="*/ 0 h 331"/>
              <a:gd name="T10" fmla="*/ 112 w 112"/>
              <a:gd name="T11" fmla="*/ 11 h 331"/>
              <a:gd name="T12" fmla="*/ 77 w 112"/>
              <a:gd name="T13" fmla="*/ 270 h 331"/>
            </a:gdLst>
            <a:ahLst/>
            <a:cxnLst>
              <a:cxn ang="0">
                <a:pos x="T0" y="T1"/>
              </a:cxn>
              <a:cxn ang="0">
                <a:pos x="T2" y="T3"/>
              </a:cxn>
              <a:cxn ang="0">
                <a:pos x="T4" y="T5"/>
              </a:cxn>
              <a:cxn ang="0">
                <a:pos x="T6" y="T7"/>
              </a:cxn>
              <a:cxn ang="0">
                <a:pos x="T8" y="T9"/>
              </a:cxn>
              <a:cxn ang="0">
                <a:pos x="T10" y="T11"/>
              </a:cxn>
              <a:cxn ang="0">
                <a:pos x="T12" y="T13"/>
              </a:cxn>
            </a:cxnLst>
            <a:rect l="0" t="0" r="r" b="b"/>
            <a:pathLst>
              <a:path w="112" h="331">
                <a:moveTo>
                  <a:pt x="77" y="270"/>
                </a:moveTo>
                <a:lnTo>
                  <a:pt x="44" y="331"/>
                </a:lnTo>
                <a:lnTo>
                  <a:pt x="15" y="328"/>
                </a:lnTo>
                <a:lnTo>
                  <a:pt x="0" y="261"/>
                </a:lnTo>
                <a:lnTo>
                  <a:pt x="35" y="0"/>
                </a:lnTo>
                <a:lnTo>
                  <a:pt x="112" y="11"/>
                </a:lnTo>
                <a:lnTo>
                  <a:pt x="77" y="27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4" name="Freeform 6"/>
          <p:cNvSpPr/>
          <p:nvPr/>
        </p:nvSpPr>
        <p:spPr bwMode="auto">
          <a:xfrm>
            <a:off x="6444606" y="3216444"/>
            <a:ext cx="104748" cy="121412"/>
          </a:xfrm>
          <a:custGeom>
            <a:avLst/>
            <a:gdLst>
              <a:gd name="T0" fmla="*/ 58 w 64"/>
              <a:gd name="T1" fmla="*/ 48 h 74"/>
              <a:gd name="T2" fmla="*/ 27 w 64"/>
              <a:gd name="T3" fmla="*/ 72 h 74"/>
              <a:gd name="T4" fmla="*/ 26 w 64"/>
              <a:gd name="T5" fmla="*/ 72 h 74"/>
              <a:gd name="T6" fmla="*/ 2 w 64"/>
              <a:gd name="T7" fmla="*/ 41 h 74"/>
              <a:gd name="T8" fmla="*/ 6 w 64"/>
              <a:gd name="T9" fmla="*/ 15 h 74"/>
              <a:gd name="T10" fmla="*/ 35 w 64"/>
              <a:gd name="T11" fmla="*/ 7 h 74"/>
              <a:gd name="T12" fmla="*/ 36 w 64"/>
              <a:gd name="T13" fmla="*/ 7 h 74"/>
              <a:gd name="T14" fmla="*/ 62 w 64"/>
              <a:gd name="T15" fmla="*/ 22 h 74"/>
              <a:gd name="T16" fmla="*/ 58 w 64"/>
              <a:gd name="T17"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4">
                <a:moveTo>
                  <a:pt x="58" y="48"/>
                </a:moveTo>
                <a:cubicBezTo>
                  <a:pt x="56" y="63"/>
                  <a:pt x="42" y="74"/>
                  <a:pt x="27" y="72"/>
                </a:cubicBezTo>
                <a:cubicBezTo>
                  <a:pt x="26" y="72"/>
                  <a:pt x="26" y="72"/>
                  <a:pt x="26" y="72"/>
                </a:cubicBezTo>
                <a:cubicBezTo>
                  <a:pt x="11" y="70"/>
                  <a:pt x="0" y="56"/>
                  <a:pt x="2" y="41"/>
                </a:cubicBezTo>
                <a:cubicBezTo>
                  <a:pt x="6" y="15"/>
                  <a:pt x="6" y="15"/>
                  <a:pt x="6" y="15"/>
                </a:cubicBezTo>
                <a:cubicBezTo>
                  <a:pt x="8" y="0"/>
                  <a:pt x="20" y="5"/>
                  <a:pt x="35" y="7"/>
                </a:cubicBezTo>
                <a:cubicBezTo>
                  <a:pt x="36" y="7"/>
                  <a:pt x="36" y="7"/>
                  <a:pt x="36" y="7"/>
                </a:cubicBezTo>
                <a:cubicBezTo>
                  <a:pt x="51" y="9"/>
                  <a:pt x="64" y="7"/>
                  <a:pt x="62" y="22"/>
                </a:cubicBezTo>
                <a:lnTo>
                  <a:pt x="58" y="4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5" name="Freeform 7"/>
          <p:cNvSpPr/>
          <p:nvPr/>
        </p:nvSpPr>
        <p:spPr bwMode="auto">
          <a:xfrm>
            <a:off x="6432704" y="3260485"/>
            <a:ext cx="114270" cy="110700"/>
          </a:xfrm>
          <a:custGeom>
            <a:avLst/>
            <a:gdLst>
              <a:gd name="T0" fmla="*/ 85 w 96"/>
              <a:gd name="T1" fmla="*/ 93 h 93"/>
              <a:gd name="T2" fmla="*/ 0 w 96"/>
              <a:gd name="T3" fmla="*/ 81 h 93"/>
              <a:gd name="T4" fmla="*/ 11 w 96"/>
              <a:gd name="T5" fmla="*/ 0 h 93"/>
              <a:gd name="T6" fmla="*/ 96 w 96"/>
              <a:gd name="T7" fmla="*/ 12 h 93"/>
              <a:gd name="T8" fmla="*/ 85 w 96"/>
              <a:gd name="T9" fmla="*/ 93 h 93"/>
            </a:gdLst>
            <a:ahLst/>
            <a:cxnLst>
              <a:cxn ang="0">
                <a:pos x="T0" y="T1"/>
              </a:cxn>
              <a:cxn ang="0">
                <a:pos x="T2" y="T3"/>
              </a:cxn>
              <a:cxn ang="0">
                <a:pos x="T4" y="T5"/>
              </a:cxn>
              <a:cxn ang="0">
                <a:pos x="T6" y="T7"/>
              </a:cxn>
              <a:cxn ang="0">
                <a:pos x="T8" y="T9"/>
              </a:cxn>
            </a:cxnLst>
            <a:rect l="0" t="0" r="r" b="b"/>
            <a:pathLst>
              <a:path w="96" h="93">
                <a:moveTo>
                  <a:pt x="85" y="93"/>
                </a:moveTo>
                <a:lnTo>
                  <a:pt x="0" y="81"/>
                </a:lnTo>
                <a:lnTo>
                  <a:pt x="11" y="0"/>
                </a:lnTo>
                <a:lnTo>
                  <a:pt x="96" y="12"/>
                </a:lnTo>
                <a:lnTo>
                  <a:pt x="85" y="9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6" name="Freeform 8"/>
          <p:cNvSpPr/>
          <p:nvPr/>
        </p:nvSpPr>
        <p:spPr bwMode="auto">
          <a:xfrm>
            <a:off x="6424371" y="3666383"/>
            <a:ext cx="34520" cy="57135"/>
          </a:xfrm>
          <a:custGeom>
            <a:avLst/>
            <a:gdLst>
              <a:gd name="T0" fmla="*/ 0 w 21"/>
              <a:gd name="T1" fmla="*/ 5 h 35"/>
              <a:gd name="T2" fmla="*/ 5 w 21"/>
              <a:gd name="T3" fmla="*/ 26 h 35"/>
              <a:gd name="T4" fmla="*/ 21 w 21"/>
              <a:gd name="T5" fmla="*/ 9 h 35"/>
              <a:gd name="T6" fmla="*/ 0 w 21"/>
              <a:gd name="T7" fmla="*/ 5 h 35"/>
            </a:gdLst>
            <a:ahLst/>
            <a:cxnLst>
              <a:cxn ang="0">
                <a:pos x="T0" y="T1"/>
              </a:cxn>
              <a:cxn ang="0">
                <a:pos x="T2" y="T3"/>
              </a:cxn>
              <a:cxn ang="0">
                <a:pos x="T4" y="T5"/>
              </a:cxn>
              <a:cxn ang="0">
                <a:pos x="T6" y="T7"/>
              </a:cxn>
            </a:cxnLst>
            <a:rect l="0" t="0" r="r" b="b"/>
            <a:pathLst>
              <a:path w="21" h="35">
                <a:moveTo>
                  <a:pt x="0" y="5"/>
                </a:moveTo>
                <a:cubicBezTo>
                  <a:pt x="0" y="5"/>
                  <a:pt x="3" y="22"/>
                  <a:pt x="5" y="26"/>
                </a:cubicBezTo>
                <a:cubicBezTo>
                  <a:pt x="6" y="31"/>
                  <a:pt x="9" y="35"/>
                  <a:pt x="21" y="9"/>
                </a:cubicBezTo>
                <a:cubicBezTo>
                  <a:pt x="21" y="9"/>
                  <a:pt x="13" y="0"/>
                  <a:pt x="0" y="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7" name="Freeform 9"/>
          <p:cNvSpPr/>
          <p:nvPr/>
        </p:nvSpPr>
        <p:spPr bwMode="auto">
          <a:xfrm>
            <a:off x="6544594" y="3285482"/>
            <a:ext cx="132125" cy="393995"/>
          </a:xfrm>
          <a:custGeom>
            <a:avLst/>
            <a:gdLst>
              <a:gd name="T0" fmla="*/ 75 w 111"/>
              <a:gd name="T1" fmla="*/ 269 h 331"/>
              <a:gd name="T2" fmla="*/ 44 w 111"/>
              <a:gd name="T3" fmla="*/ 331 h 331"/>
              <a:gd name="T4" fmla="*/ 15 w 111"/>
              <a:gd name="T5" fmla="*/ 326 h 331"/>
              <a:gd name="T6" fmla="*/ 0 w 111"/>
              <a:gd name="T7" fmla="*/ 259 h 331"/>
              <a:gd name="T8" fmla="*/ 34 w 111"/>
              <a:gd name="T9" fmla="*/ 0 h 331"/>
              <a:gd name="T10" fmla="*/ 111 w 111"/>
              <a:gd name="T11" fmla="*/ 9 h 331"/>
              <a:gd name="T12" fmla="*/ 75 w 111"/>
              <a:gd name="T13" fmla="*/ 269 h 331"/>
            </a:gdLst>
            <a:ahLst/>
            <a:cxnLst>
              <a:cxn ang="0">
                <a:pos x="T0" y="T1"/>
              </a:cxn>
              <a:cxn ang="0">
                <a:pos x="T2" y="T3"/>
              </a:cxn>
              <a:cxn ang="0">
                <a:pos x="T4" y="T5"/>
              </a:cxn>
              <a:cxn ang="0">
                <a:pos x="T6" y="T7"/>
              </a:cxn>
              <a:cxn ang="0">
                <a:pos x="T8" y="T9"/>
              </a:cxn>
              <a:cxn ang="0">
                <a:pos x="T10" y="T11"/>
              </a:cxn>
              <a:cxn ang="0">
                <a:pos x="T12" y="T13"/>
              </a:cxn>
            </a:cxnLst>
            <a:rect l="0" t="0" r="r" b="b"/>
            <a:pathLst>
              <a:path w="111" h="331">
                <a:moveTo>
                  <a:pt x="75" y="269"/>
                </a:moveTo>
                <a:lnTo>
                  <a:pt x="44" y="331"/>
                </a:lnTo>
                <a:lnTo>
                  <a:pt x="15" y="326"/>
                </a:lnTo>
                <a:lnTo>
                  <a:pt x="0" y="259"/>
                </a:lnTo>
                <a:lnTo>
                  <a:pt x="34" y="0"/>
                </a:lnTo>
                <a:lnTo>
                  <a:pt x="111" y="9"/>
                </a:lnTo>
                <a:lnTo>
                  <a:pt x="75" y="26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8" name="Freeform 10"/>
          <p:cNvSpPr/>
          <p:nvPr/>
        </p:nvSpPr>
        <p:spPr bwMode="auto">
          <a:xfrm>
            <a:off x="6581493" y="3212873"/>
            <a:ext cx="104748" cy="121412"/>
          </a:xfrm>
          <a:custGeom>
            <a:avLst/>
            <a:gdLst>
              <a:gd name="T0" fmla="*/ 58 w 64"/>
              <a:gd name="T1" fmla="*/ 48 h 74"/>
              <a:gd name="T2" fmla="*/ 27 w 64"/>
              <a:gd name="T3" fmla="*/ 72 h 74"/>
              <a:gd name="T4" fmla="*/ 26 w 64"/>
              <a:gd name="T5" fmla="*/ 72 h 74"/>
              <a:gd name="T6" fmla="*/ 2 w 64"/>
              <a:gd name="T7" fmla="*/ 41 h 74"/>
              <a:gd name="T8" fmla="*/ 6 w 64"/>
              <a:gd name="T9" fmla="*/ 15 h 74"/>
              <a:gd name="T10" fmla="*/ 35 w 64"/>
              <a:gd name="T11" fmla="*/ 7 h 74"/>
              <a:gd name="T12" fmla="*/ 36 w 64"/>
              <a:gd name="T13" fmla="*/ 7 h 74"/>
              <a:gd name="T14" fmla="*/ 61 w 64"/>
              <a:gd name="T15" fmla="*/ 23 h 74"/>
              <a:gd name="T16" fmla="*/ 58 w 64"/>
              <a:gd name="T17"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4">
                <a:moveTo>
                  <a:pt x="58" y="48"/>
                </a:moveTo>
                <a:cubicBezTo>
                  <a:pt x="56" y="64"/>
                  <a:pt x="42" y="74"/>
                  <a:pt x="27" y="72"/>
                </a:cubicBezTo>
                <a:cubicBezTo>
                  <a:pt x="26" y="72"/>
                  <a:pt x="26" y="72"/>
                  <a:pt x="26" y="72"/>
                </a:cubicBezTo>
                <a:cubicBezTo>
                  <a:pt x="11" y="70"/>
                  <a:pt x="0" y="56"/>
                  <a:pt x="2" y="41"/>
                </a:cubicBezTo>
                <a:cubicBezTo>
                  <a:pt x="6" y="15"/>
                  <a:pt x="6" y="15"/>
                  <a:pt x="6" y="15"/>
                </a:cubicBezTo>
                <a:cubicBezTo>
                  <a:pt x="8" y="0"/>
                  <a:pt x="20" y="5"/>
                  <a:pt x="35" y="7"/>
                </a:cubicBezTo>
                <a:cubicBezTo>
                  <a:pt x="36" y="7"/>
                  <a:pt x="36" y="7"/>
                  <a:pt x="36" y="7"/>
                </a:cubicBezTo>
                <a:cubicBezTo>
                  <a:pt x="51" y="9"/>
                  <a:pt x="64" y="7"/>
                  <a:pt x="61" y="23"/>
                </a:cubicBezTo>
                <a:lnTo>
                  <a:pt x="58" y="4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9" name="Freeform 11"/>
          <p:cNvSpPr/>
          <p:nvPr/>
        </p:nvSpPr>
        <p:spPr bwMode="auto">
          <a:xfrm>
            <a:off x="6570780" y="3259295"/>
            <a:ext cx="114270" cy="109509"/>
          </a:xfrm>
          <a:custGeom>
            <a:avLst/>
            <a:gdLst>
              <a:gd name="T0" fmla="*/ 85 w 96"/>
              <a:gd name="T1" fmla="*/ 92 h 92"/>
              <a:gd name="T2" fmla="*/ 0 w 96"/>
              <a:gd name="T3" fmla="*/ 81 h 92"/>
              <a:gd name="T4" fmla="*/ 11 w 96"/>
              <a:gd name="T5" fmla="*/ 0 h 92"/>
              <a:gd name="T6" fmla="*/ 96 w 96"/>
              <a:gd name="T7" fmla="*/ 11 h 92"/>
              <a:gd name="T8" fmla="*/ 85 w 96"/>
              <a:gd name="T9" fmla="*/ 92 h 92"/>
            </a:gdLst>
            <a:ahLst/>
            <a:cxnLst>
              <a:cxn ang="0">
                <a:pos x="T0" y="T1"/>
              </a:cxn>
              <a:cxn ang="0">
                <a:pos x="T2" y="T3"/>
              </a:cxn>
              <a:cxn ang="0">
                <a:pos x="T4" y="T5"/>
              </a:cxn>
              <a:cxn ang="0">
                <a:pos x="T6" y="T7"/>
              </a:cxn>
              <a:cxn ang="0">
                <a:pos x="T8" y="T9"/>
              </a:cxn>
            </a:cxnLst>
            <a:rect l="0" t="0" r="r" b="b"/>
            <a:pathLst>
              <a:path w="96" h="92">
                <a:moveTo>
                  <a:pt x="85" y="92"/>
                </a:moveTo>
                <a:lnTo>
                  <a:pt x="0" y="81"/>
                </a:lnTo>
                <a:lnTo>
                  <a:pt x="11" y="0"/>
                </a:lnTo>
                <a:lnTo>
                  <a:pt x="96" y="11"/>
                </a:lnTo>
                <a:lnTo>
                  <a:pt x="85" y="92"/>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0" name="Freeform 12"/>
          <p:cNvSpPr/>
          <p:nvPr/>
        </p:nvSpPr>
        <p:spPr bwMode="auto">
          <a:xfrm>
            <a:off x="6562448" y="3662812"/>
            <a:ext cx="34520" cy="57135"/>
          </a:xfrm>
          <a:custGeom>
            <a:avLst/>
            <a:gdLst>
              <a:gd name="T0" fmla="*/ 0 w 21"/>
              <a:gd name="T1" fmla="*/ 6 h 35"/>
              <a:gd name="T2" fmla="*/ 5 w 21"/>
              <a:gd name="T3" fmla="*/ 27 h 35"/>
              <a:gd name="T4" fmla="*/ 21 w 21"/>
              <a:gd name="T5" fmla="*/ 10 h 35"/>
              <a:gd name="T6" fmla="*/ 0 w 21"/>
              <a:gd name="T7" fmla="*/ 6 h 35"/>
            </a:gdLst>
            <a:ahLst/>
            <a:cxnLst>
              <a:cxn ang="0">
                <a:pos x="T0" y="T1"/>
              </a:cxn>
              <a:cxn ang="0">
                <a:pos x="T2" y="T3"/>
              </a:cxn>
              <a:cxn ang="0">
                <a:pos x="T4" y="T5"/>
              </a:cxn>
              <a:cxn ang="0">
                <a:pos x="T6" y="T7"/>
              </a:cxn>
            </a:cxnLst>
            <a:rect l="0" t="0" r="r" b="b"/>
            <a:pathLst>
              <a:path w="21" h="35">
                <a:moveTo>
                  <a:pt x="0" y="6"/>
                </a:moveTo>
                <a:cubicBezTo>
                  <a:pt x="0" y="6"/>
                  <a:pt x="3" y="22"/>
                  <a:pt x="5" y="27"/>
                </a:cubicBezTo>
                <a:cubicBezTo>
                  <a:pt x="6" y="31"/>
                  <a:pt x="9" y="35"/>
                  <a:pt x="21" y="10"/>
                </a:cubicBezTo>
                <a:cubicBezTo>
                  <a:pt x="21" y="10"/>
                  <a:pt x="13" y="0"/>
                  <a:pt x="0" y="6"/>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1" name="Freeform 13"/>
          <p:cNvSpPr/>
          <p:nvPr/>
        </p:nvSpPr>
        <p:spPr bwMode="auto">
          <a:xfrm>
            <a:off x="6664816" y="3287862"/>
            <a:ext cx="30948" cy="199973"/>
          </a:xfrm>
          <a:custGeom>
            <a:avLst/>
            <a:gdLst>
              <a:gd name="T0" fmla="*/ 4 w 19"/>
              <a:gd name="T1" fmla="*/ 0 h 122"/>
              <a:gd name="T2" fmla="*/ 19 w 19"/>
              <a:gd name="T3" fmla="*/ 16 h 122"/>
              <a:gd name="T4" fmla="*/ 7 w 19"/>
              <a:gd name="T5" fmla="*/ 115 h 122"/>
              <a:gd name="T6" fmla="*/ 0 w 19"/>
              <a:gd name="T7" fmla="*/ 121 h 122"/>
              <a:gd name="T8" fmla="*/ 10 w 19"/>
              <a:gd name="T9" fmla="*/ 43 h 122"/>
              <a:gd name="T10" fmla="*/ 5 w 19"/>
              <a:gd name="T11" fmla="*/ 34 h 122"/>
              <a:gd name="T12" fmla="*/ 4 w 19"/>
              <a:gd name="T13" fmla="*/ 0 h 122"/>
            </a:gdLst>
            <a:ahLst/>
            <a:cxnLst>
              <a:cxn ang="0">
                <a:pos x="T0" y="T1"/>
              </a:cxn>
              <a:cxn ang="0">
                <a:pos x="T2" y="T3"/>
              </a:cxn>
              <a:cxn ang="0">
                <a:pos x="T4" y="T5"/>
              </a:cxn>
              <a:cxn ang="0">
                <a:pos x="T6" y="T7"/>
              </a:cxn>
              <a:cxn ang="0">
                <a:pos x="T8" y="T9"/>
              </a:cxn>
              <a:cxn ang="0">
                <a:pos x="T10" y="T11"/>
              </a:cxn>
              <a:cxn ang="0">
                <a:pos x="T12" y="T13"/>
              </a:cxn>
            </a:cxnLst>
            <a:rect l="0" t="0" r="r" b="b"/>
            <a:pathLst>
              <a:path w="19" h="122">
                <a:moveTo>
                  <a:pt x="4" y="0"/>
                </a:moveTo>
                <a:cubicBezTo>
                  <a:pt x="4" y="0"/>
                  <a:pt x="18" y="10"/>
                  <a:pt x="19" y="16"/>
                </a:cubicBezTo>
                <a:cubicBezTo>
                  <a:pt x="19" y="21"/>
                  <a:pt x="7" y="115"/>
                  <a:pt x="7" y="115"/>
                </a:cubicBezTo>
                <a:cubicBezTo>
                  <a:pt x="7" y="115"/>
                  <a:pt x="8" y="122"/>
                  <a:pt x="0" y="121"/>
                </a:cubicBezTo>
                <a:cubicBezTo>
                  <a:pt x="10" y="43"/>
                  <a:pt x="10" y="43"/>
                  <a:pt x="10" y="43"/>
                </a:cubicBezTo>
                <a:cubicBezTo>
                  <a:pt x="5" y="34"/>
                  <a:pt x="5" y="34"/>
                  <a:pt x="5" y="34"/>
                </a:cubicBezTo>
                <a:cubicBezTo>
                  <a:pt x="4" y="0"/>
                  <a:pt x="4" y="0"/>
                  <a:pt x="4"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22" name="Group 123"/>
          <p:cNvGrpSpPr/>
          <p:nvPr/>
        </p:nvGrpSpPr>
        <p:grpSpPr>
          <a:xfrm>
            <a:off x="5738750" y="3195912"/>
            <a:ext cx="613013" cy="465414"/>
            <a:chOff x="7170738" y="4168775"/>
            <a:chExt cx="817563" cy="620713"/>
          </a:xfrm>
          <a:solidFill>
            <a:schemeClr val="tx2">
              <a:lumMod val="20000"/>
              <a:lumOff val="80000"/>
            </a:schemeClr>
          </a:solidFill>
        </p:grpSpPr>
        <p:sp>
          <p:nvSpPr>
            <p:cNvPr id="23" name="Freeform 14"/>
            <p:cNvSpPr/>
            <p:nvPr/>
          </p:nvSpPr>
          <p:spPr bwMode="auto">
            <a:xfrm>
              <a:off x="7170738" y="4168775"/>
              <a:ext cx="785813" cy="354013"/>
            </a:xfrm>
            <a:custGeom>
              <a:avLst/>
              <a:gdLst>
                <a:gd name="T0" fmla="*/ 246 w 495"/>
                <a:gd name="T1" fmla="*/ 223 h 223"/>
                <a:gd name="T2" fmla="*/ 0 w 495"/>
                <a:gd name="T3" fmla="*/ 111 h 223"/>
                <a:gd name="T4" fmla="*/ 252 w 495"/>
                <a:gd name="T5" fmla="*/ 0 h 223"/>
                <a:gd name="T6" fmla="*/ 495 w 495"/>
                <a:gd name="T7" fmla="*/ 109 h 223"/>
                <a:gd name="T8" fmla="*/ 246 w 495"/>
                <a:gd name="T9" fmla="*/ 223 h 223"/>
              </a:gdLst>
              <a:ahLst/>
              <a:cxnLst>
                <a:cxn ang="0">
                  <a:pos x="T0" y="T1"/>
                </a:cxn>
                <a:cxn ang="0">
                  <a:pos x="T2" y="T3"/>
                </a:cxn>
                <a:cxn ang="0">
                  <a:pos x="T4" y="T5"/>
                </a:cxn>
                <a:cxn ang="0">
                  <a:pos x="T6" y="T7"/>
                </a:cxn>
                <a:cxn ang="0">
                  <a:pos x="T8" y="T9"/>
                </a:cxn>
              </a:cxnLst>
              <a:rect l="0" t="0" r="r" b="b"/>
              <a:pathLst>
                <a:path w="495" h="223">
                  <a:moveTo>
                    <a:pt x="246" y="223"/>
                  </a:moveTo>
                  <a:lnTo>
                    <a:pt x="0" y="111"/>
                  </a:lnTo>
                  <a:lnTo>
                    <a:pt x="252" y="0"/>
                  </a:lnTo>
                  <a:lnTo>
                    <a:pt x="495" y="109"/>
                  </a:lnTo>
                  <a:lnTo>
                    <a:pt x="246" y="2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4" name="Rectangle 15"/>
            <p:cNvSpPr>
              <a:spLocks noChangeArrowheads="1"/>
            </p:cNvSpPr>
            <p:nvPr/>
          </p:nvSpPr>
          <p:spPr bwMode="auto">
            <a:xfrm>
              <a:off x="7924800" y="4335463"/>
              <a:ext cx="23813" cy="257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5" name="Oval 16"/>
            <p:cNvSpPr>
              <a:spLocks noChangeArrowheads="1"/>
            </p:cNvSpPr>
            <p:nvPr/>
          </p:nvSpPr>
          <p:spPr bwMode="auto">
            <a:xfrm>
              <a:off x="7897813" y="4564063"/>
              <a:ext cx="76200" cy="777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6" name="Freeform 17"/>
            <p:cNvSpPr/>
            <p:nvPr/>
          </p:nvSpPr>
          <p:spPr bwMode="auto">
            <a:xfrm>
              <a:off x="7888288" y="4605338"/>
              <a:ext cx="55563" cy="171450"/>
            </a:xfrm>
            <a:custGeom>
              <a:avLst/>
              <a:gdLst>
                <a:gd name="T0" fmla="*/ 14 w 26"/>
                <a:gd name="T1" fmla="*/ 4 h 79"/>
                <a:gd name="T2" fmla="*/ 6 w 26"/>
                <a:gd name="T3" fmla="*/ 79 h 79"/>
                <a:gd name="T4" fmla="*/ 26 w 26"/>
                <a:gd name="T5" fmla="*/ 79 h 79"/>
                <a:gd name="T6" fmla="*/ 26 w 26"/>
                <a:gd name="T7" fmla="*/ 0 h 79"/>
                <a:gd name="T8" fmla="*/ 14 w 26"/>
                <a:gd name="T9" fmla="*/ 4 h 79"/>
              </a:gdLst>
              <a:ahLst/>
              <a:cxnLst>
                <a:cxn ang="0">
                  <a:pos x="T0" y="T1"/>
                </a:cxn>
                <a:cxn ang="0">
                  <a:pos x="T2" y="T3"/>
                </a:cxn>
                <a:cxn ang="0">
                  <a:pos x="T4" y="T5"/>
                </a:cxn>
                <a:cxn ang="0">
                  <a:pos x="T6" y="T7"/>
                </a:cxn>
                <a:cxn ang="0">
                  <a:pos x="T8" y="T9"/>
                </a:cxn>
              </a:cxnLst>
              <a:rect l="0" t="0" r="r" b="b"/>
              <a:pathLst>
                <a:path w="26" h="79">
                  <a:moveTo>
                    <a:pt x="14" y="4"/>
                  </a:moveTo>
                  <a:cubicBezTo>
                    <a:pt x="14" y="4"/>
                    <a:pt x="0" y="34"/>
                    <a:pt x="6" y="79"/>
                  </a:cubicBezTo>
                  <a:cubicBezTo>
                    <a:pt x="26" y="79"/>
                    <a:pt x="26" y="79"/>
                    <a:pt x="26" y="79"/>
                  </a:cubicBezTo>
                  <a:cubicBezTo>
                    <a:pt x="26" y="0"/>
                    <a:pt x="26" y="0"/>
                    <a:pt x="26" y="0"/>
                  </a:cubicBezTo>
                  <a:cubicBezTo>
                    <a:pt x="26" y="0"/>
                    <a:pt x="14" y="7"/>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7" name="Freeform 18"/>
            <p:cNvSpPr/>
            <p:nvPr/>
          </p:nvSpPr>
          <p:spPr bwMode="auto">
            <a:xfrm>
              <a:off x="7932738" y="4605338"/>
              <a:ext cx="55563" cy="171450"/>
            </a:xfrm>
            <a:custGeom>
              <a:avLst/>
              <a:gdLst>
                <a:gd name="T0" fmla="*/ 11 w 25"/>
                <a:gd name="T1" fmla="*/ 4 h 79"/>
                <a:gd name="T2" fmla="*/ 20 w 25"/>
                <a:gd name="T3" fmla="*/ 79 h 79"/>
                <a:gd name="T4" fmla="*/ 0 w 25"/>
                <a:gd name="T5" fmla="*/ 79 h 79"/>
                <a:gd name="T6" fmla="*/ 0 w 25"/>
                <a:gd name="T7" fmla="*/ 0 h 79"/>
                <a:gd name="T8" fmla="*/ 11 w 25"/>
                <a:gd name="T9" fmla="*/ 4 h 79"/>
              </a:gdLst>
              <a:ahLst/>
              <a:cxnLst>
                <a:cxn ang="0">
                  <a:pos x="T0" y="T1"/>
                </a:cxn>
                <a:cxn ang="0">
                  <a:pos x="T2" y="T3"/>
                </a:cxn>
                <a:cxn ang="0">
                  <a:pos x="T4" y="T5"/>
                </a:cxn>
                <a:cxn ang="0">
                  <a:pos x="T6" y="T7"/>
                </a:cxn>
                <a:cxn ang="0">
                  <a:pos x="T8" y="T9"/>
                </a:cxn>
              </a:cxnLst>
              <a:rect l="0" t="0" r="r" b="b"/>
              <a:pathLst>
                <a:path w="25" h="79">
                  <a:moveTo>
                    <a:pt x="11" y="4"/>
                  </a:moveTo>
                  <a:cubicBezTo>
                    <a:pt x="11" y="4"/>
                    <a:pt x="25" y="34"/>
                    <a:pt x="20" y="79"/>
                  </a:cubicBezTo>
                  <a:cubicBezTo>
                    <a:pt x="0" y="79"/>
                    <a:pt x="0" y="79"/>
                    <a:pt x="0" y="79"/>
                  </a:cubicBezTo>
                  <a:cubicBezTo>
                    <a:pt x="0" y="0"/>
                    <a:pt x="0" y="0"/>
                    <a:pt x="0" y="0"/>
                  </a:cubicBezTo>
                  <a:cubicBezTo>
                    <a:pt x="0" y="0"/>
                    <a:pt x="11" y="7"/>
                    <a:pt x="1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8" name="Freeform 19"/>
            <p:cNvSpPr/>
            <p:nvPr/>
          </p:nvSpPr>
          <p:spPr bwMode="auto">
            <a:xfrm>
              <a:off x="7327900" y="4449763"/>
              <a:ext cx="455613" cy="339725"/>
            </a:xfrm>
            <a:custGeom>
              <a:avLst/>
              <a:gdLst>
                <a:gd name="T0" fmla="*/ 209 w 209"/>
                <a:gd name="T1" fmla="*/ 0 h 156"/>
                <a:gd name="T2" fmla="*/ 104 w 209"/>
                <a:gd name="T3" fmla="*/ 49 h 156"/>
                <a:gd name="T4" fmla="*/ 0 w 209"/>
                <a:gd name="T5" fmla="*/ 0 h 156"/>
                <a:gd name="T6" fmla="*/ 0 w 209"/>
                <a:gd name="T7" fmla="*/ 120 h 156"/>
                <a:gd name="T8" fmla="*/ 102 w 209"/>
                <a:gd name="T9" fmla="*/ 156 h 156"/>
                <a:gd name="T10" fmla="*/ 102 w 209"/>
                <a:gd name="T11" fmla="*/ 156 h 156"/>
                <a:gd name="T12" fmla="*/ 104 w 209"/>
                <a:gd name="T13" fmla="*/ 156 h 156"/>
                <a:gd name="T14" fmla="*/ 107 w 209"/>
                <a:gd name="T15" fmla="*/ 156 h 156"/>
                <a:gd name="T16" fmla="*/ 107 w 209"/>
                <a:gd name="T17" fmla="*/ 156 h 156"/>
                <a:gd name="T18" fmla="*/ 209 w 209"/>
                <a:gd name="T19" fmla="*/ 120 h 156"/>
                <a:gd name="T20" fmla="*/ 209 w 209"/>
                <a:gd name="T21"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9" h="156">
                  <a:moveTo>
                    <a:pt x="209" y="0"/>
                  </a:moveTo>
                  <a:cubicBezTo>
                    <a:pt x="209" y="1"/>
                    <a:pt x="121" y="41"/>
                    <a:pt x="104" y="49"/>
                  </a:cubicBezTo>
                  <a:cubicBezTo>
                    <a:pt x="87" y="41"/>
                    <a:pt x="0" y="1"/>
                    <a:pt x="0" y="0"/>
                  </a:cubicBezTo>
                  <a:cubicBezTo>
                    <a:pt x="0" y="120"/>
                    <a:pt x="0" y="120"/>
                    <a:pt x="0" y="120"/>
                  </a:cubicBezTo>
                  <a:cubicBezTo>
                    <a:pt x="28" y="150"/>
                    <a:pt x="84" y="155"/>
                    <a:pt x="102" y="156"/>
                  </a:cubicBezTo>
                  <a:cubicBezTo>
                    <a:pt x="102" y="156"/>
                    <a:pt x="102" y="156"/>
                    <a:pt x="102" y="156"/>
                  </a:cubicBezTo>
                  <a:cubicBezTo>
                    <a:pt x="102" y="156"/>
                    <a:pt x="103" y="156"/>
                    <a:pt x="104" y="156"/>
                  </a:cubicBezTo>
                  <a:cubicBezTo>
                    <a:pt x="106" y="156"/>
                    <a:pt x="107" y="156"/>
                    <a:pt x="107" y="156"/>
                  </a:cubicBezTo>
                  <a:cubicBezTo>
                    <a:pt x="107" y="156"/>
                    <a:pt x="107" y="156"/>
                    <a:pt x="107" y="156"/>
                  </a:cubicBezTo>
                  <a:cubicBezTo>
                    <a:pt x="125" y="155"/>
                    <a:pt x="181" y="150"/>
                    <a:pt x="209" y="120"/>
                  </a:cubicBezTo>
                  <a:lnTo>
                    <a:pt x="20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29" name="Freeform 20"/>
          <p:cNvSpPr>
            <a:spLocks noEditPoints="1"/>
          </p:cNvSpPr>
          <p:nvPr/>
        </p:nvSpPr>
        <p:spPr bwMode="auto">
          <a:xfrm>
            <a:off x="5240008" y="1607138"/>
            <a:ext cx="358285" cy="377330"/>
          </a:xfrm>
          <a:custGeom>
            <a:avLst/>
            <a:gdLst>
              <a:gd name="T0" fmla="*/ 168 w 219"/>
              <a:gd name="T1" fmla="*/ 224 h 231"/>
              <a:gd name="T2" fmla="*/ 197 w 219"/>
              <a:gd name="T3" fmla="*/ 212 h 231"/>
              <a:gd name="T4" fmla="*/ 168 w 219"/>
              <a:gd name="T5" fmla="*/ 132 h 231"/>
              <a:gd name="T6" fmla="*/ 168 w 219"/>
              <a:gd name="T7" fmla="*/ 150 h 231"/>
              <a:gd name="T8" fmla="*/ 192 w 219"/>
              <a:gd name="T9" fmla="*/ 190 h 231"/>
              <a:gd name="T10" fmla="*/ 168 w 219"/>
              <a:gd name="T11" fmla="*/ 209 h 231"/>
              <a:gd name="T12" fmla="*/ 168 w 219"/>
              <a:gd name="T13" fmla="*/ 224 h 231"/>
              <a:gd name="T14" fmla="*/ 168 w 219"/>
              <a:gd name="T15" fmla="*/ 203 h 231"/>
              <a:gd name="T16" fmla="*/ 168 w 219"/>
              <a:gd name="T17" fmla="*/ 157 h 231"/>
              <a:gd name="T18" fmla="*/ 181 w 219"/>
              <a:gd name="T19" fmla="*/ 187 h 231"/>
              <a:gd name="T20" fmla="*/ 168 w 219"/>
              <a:gd name="T21" fmla="*/ 203 h 231"/>
              <a:gd name="T22" fmla="*/ 146 w 219"/>
              <a:gd name="T23" fmla="*/ 112 h 231"/>
              <a:gd name="T24" fmla="*/ 141 w 219"/>
              <a:gd name="T25" fmla="*/ 98 h 231"/>
              <a:gd name="T26" fmla="*/ 141 w 219"/>
              <a:gd name="T27" fmla="*/ 44 h 231"/>
              <a:gd name="T28" fmla="*/ 146 w 219"/>
              <a:gd name="T29" fmla="*/ 37 h 231"/>
              <a:gd name="T30" fmla="*/ 148 w 219"/>
              <a:gd name="T31" fmla="*/ 37 h 231"/>
              <a:gd name="T32" fmla="*/ 148 w 219"/>
              <a:gd name="T33" fmla="*/ 14 h 231"/>
              <a:gd name="T34" fmla="*/ 146 w 219"/>
              <a:gd name="T35" fmla="*/ 14 h 231"/>
              <a:gd name="T36" fmla="*/ 146 w 219"/>
              <a:gd name="T37" fmla="*/ 13 h 231"/>
              <a:gd name="T38" fmla="*/ 114 w 219"/>
              <a:gd name="T39" fmla="*/ 0 h 231"/>
              <a:gd name="T40" fmla="*/ 81 w 219"/>
              <a:gd name="T41" fmla="*/ 13 h 231"/>
              <a:gd name="T42" fmla="*/ 81 w 219"/>
              <a:gd name="T43" fmla="*/ 14 h 231"/>
              <a:gd name="T44" fmla="*/ 80 w 219"/>
              <a:gd name="T45" fmla="*/ 14 h 231"/>
              <a:gd name="T46" fmla="*/ 80 w 219"/>
              <a:gd name="T47" fmla="*/ 37 h 231"/>
              <a:gd name="T48" fmla="*/ 81 w 219"/>
              <a:gd name="T49" fmla="*/ 37 h 231"/>
              <a:gd name="T50" fmla="*/ 90 w 219"/>
              <a:gd name="T51" fmla="*/ 45 h 231"/>
              <a:gd name="T52" fmla="*/ 90 w 219"/>
              <a:gd name="T53" fmla="*/ 98 h 231"/>
              <a:gd name="T54" fmla="*/ 83 w 219"/>
              <a:gd name="T55" fmla="*/ 112 h 231"/>
              <a:gd name="T56" fmla="*/ 31 w 219"/>
              <a:gd name="T57" fmla="*/ 212 h 231"/>
              <a:gd name="T58" fmla="*/ 114 w 219"/>
              <a:gd name="T59" fmla="*/ 230 h 231"/>
              <a:gd name="T60" fmla="*/ 168 w 219"/>
              <a:gd name="T61" fmla="*/ 224 h 231"/>
              <a:gd name="T62" fmla="*/ 168 w 219"/>
              <a:gd name="T63" fmla="*/ 209 h 231"/>
              <a:gd name="T64" fmla="*/ 144 w 219"/>
              <a:gd name="T65" fmla="*/ 212 h 231"/>
              <a:gd name="T66" fmla="*/ 144 w 219"/>
              <a:gd name="T67" fmla="*/ 212 h 231"/>
              <a:gd name="T68" fmla="*/ 168 w 219"/>
              <a:gd name="T69" fmla="*/ 203 h 231"/>
              <a:gd name="T70" fmla="*/ 168 w 219"/>
              <a:gd name="T71" fmla="*/ 157 h 231"/>
              <a:gd name="T72" fmla="*/ 149 w 219"/>
              <a:gd name="T73" fmla="*/ 134 h 231"/>
              <a:gd name="T74" fmla="*/ 168 w 219"/>
              <a:gd name="T75" fmla="*/ 150 h 231"/>
              <a:gd name="T76" fmla="*/ 168 w 219"/>
              <a:gd name="T77" fmla="*/ 132 h 231"/>
              <a:gd name="T78" fmla="*/ 146 w 219"/>
              <a:gd name="T79" fmla="*/ 1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9" h="231">
                <a:moveTo>
                  <a:pt x="168" y="224"/>
                </a:moveTo>
                <a:cubicBezTo>
                  <a:pt x="179" y="221"/>
                  <a:pt x="189" y="217"/>
                  <a:pt x="197" y="212"/>
                </a:cubicBezTo>
                <a:cubicBezTo>
                  <a:pt x="219" y="196"/>
                  <a:pt x="191" y="157"/>
                  <a:pt x="168" y="132"/>
                </a:cubicBezTo>
                <a:cubicBezTo>
                  <a:pt x="168" y="150"/>
                  <a:pt x="168" y="150"/>
                  <a:pt x="168" y="150"/>
                </a:cubicBezTo>
                <a:cubicBezTo>
                  <a:pt x="180" y="162"/>
                  <a:pt x="193" y="177"/>
                  <a:pt x="192" y="190"/>
                </a:cubicBezTo>
                <a:cubicBezTo>
                  <a:pt x="192" y="201"/>
                  <a:pt x="180" y="207"/>
                  <a:pt x="168" y="209"/>
                </a:cubicBezTo>
                <a:cubicBezTo>
                  <a:pt x="168" y="224"/>
                  <a:pt x="168" y="224"/>
                  <a:pt x="168" y="224"/>
                </a:cubicBezTo>
                <a:close/>
                <a:moveTo>
                  <a:pt x="168" y="203"/>
                </a:moveTo>
                <a:cubicBezTo>
                  <a:pt x="168" y="157"/>
                  <a:pt x="168" y="157"/>
                  <a:pt x="168" y="157"/>
                </a:cubicBezTo>
                <a:cubicBezTo>
                  <a:pt x="175" y="167"/>
                  <a:pt x="182" y="179"/>
                  <a:pt x="181" y="187"/>
                </a:cubicBezTo>
                <a:cubicBezTo>
                  <a:pt x="180" y="194"/>
                  <a:pt x="175" y="199"/>
                  <a:pt x="168" y="203"/>
                </a:cubicBezTo>
                <a:close/>
                <a:moveTo>
                  <a:pt x="146" y="112"/>
                </a:moveTo>
                <a:cubicBezTo>
                  <a:pt x="146" y="112"/>
                  <a:pt x="141" y="109"/>
                  <a:pt x="141" y="98"/>
                </a:cubicBezTo>
                <a:cubicBezTo>
                  <a:pt x="141" y="90"/>
                  <a:pt x="141" y="56"/>
                  <a:pt x="141" y="44"/>
                </a:cubicBezTo>
                <a:cubicBezTo>
                  <a:pt x="144" y="43"/>
                  <a:pt x="146" y="40"/>
                  <a:pt x="146" y="37"/>
                </a:cubicBezTo>
                <a:cubicBezTo>
                  <a:pt x="148" y="37"/>
                  <a:pt x="148" y="37"/>
                  <a:pt x="148" y="37"/>
                </a:cubicBezTo>
                <a:cubicBezTo>
                  <a:pt x="148" y="14"/>
                  <a:pt x="148" y="14"/>
                  <a:pt x="148" y="14"/>
                </a:cubicBezTo>
                <a:cubicBezTo>
                  <a:pt x="146" y="14"/>
                  <a:pt x="146" y="14"/>
                  <a:pt x="146" y="14"/>
                </a:cubicBezTo>
                <a:cubicBezTo>
                  <a:pt x="146" y="14"/>
                  <a:pt x="146" y="13"/>
                  <a:pt x="146" y="13"/>
                </a:cubicBezTo>
                <a:cubicBezTo>
                  <a:pt x="146" y="6"/>
                  <a:pt x="132" y="0"/>
                  <a:pt x="114" y="0"/>
                </a:cubicBezTo>
                <a:cubicBezTo>
                  <a:pt x="95" y="0"/>
                  <a:pt x="81" y="6"/>
                  <a:pt x="81" y="13"/>
                </a:cubicBezTo>
                <a:cubicBezTo>
                  <a:pt x="81" y="13"/>
                  <a:pt x="81" y="14"/>
                  <a:pt x="81" y="14"/>
                </a:cubicBezTo>
                <a:cubicBezTo>
                  <a:pt x="80" y="14"/>
                  <a:pt x="80" y="14"/>
                  <a:pt x="80" y="14"/>
                </a:cubicBezTo>
                <a:cubicBezTo>
                  <a:pt x="80" y="37"/>
                  <a:pt x="80" y="37"/>
                  <a:pt x="80" y="37"/>
                </a:cubicBezTo>
                <a:cubicBezTo>
                  <a:pt x="81" y="37"/>
                  <a:pt x="81" y="37"/>
                  <a:pt x="81" y="37"/>
                </a:cubicBezTo>
                <a:cubicBezTo>
                  <a:pt x="81" y="40"/>
                  <a:pt x="84" y="43"/>
                  <a:pt x="90" y="45"/>
                </a:cubicBezTo>
                <a:cubicBezTo>
                  <a:pt x="90" y="56"/>
                  <a:pt x="90" y="90"/>
                  <a:pt x="90" y="98"/>
                </a:cubicBezTo>
                <a:cubicBezTo>
                  <a:pt x="90" y="109"/>
                  <a:pt x="83" y="112"/>
                  <a:pt x="83" y="112"/>
                </a:cubicBezTo>
                <a:cubicBezTo>
                  <a:pt x="71" y="119"/>
                  <a:pt x="0" y="190"/>
                  <a:pt x="31" y="212"/>
                </a:cubicBezTo>
                <a:cubicBezTo>
                  <a:pt x="58" y="231"/>
                  <a:pt x="105" y="230"/>
                  <a:pt x="114" y="230"/>
                </a:cubicBezTo>
                <a:cubicBezTo>
                  <a:pt x="121" y="230"/>
                  <a:pt x="145" y="230"/>
                  <a:pt x="168" y="224"/>
                </a:cubicBezTo>
                <a:cubicBezTo>
                  <a:pt x="168" y="209"/>
                  <a:pt x="168" y="209"/>
                  <a:pt x="168" y="209"/>
                </a:cubicBezTo>
                <a:cubicBezTo>
                  <a:pt x="156" y="212"/>
                  <a:pt x="144" y="212"/>
                  <a:pt x="144" y="212"/>
                </a:cubicBezTo>
                <a:cubicBezTo>
                  <a:pt x="144" y="212"/>
                  <a:pt x="144" y="212"/>
                  <a:pt x="144" y="212"/>
                </a:cubicBezTo>
                <a:cubicBezTo>
                  <a:pt x="144" y="212"/>
                  <a:pt x="158" y="210"/>
                  <a:pt x="168" y="203"/>
                </a:cubicBezTo>
                <a:cubicBezTo>
                  <a:pt x="168" y="157"/>
                  <a:pt x="168" y="157"/>
                  <a:pt x="168" y="157"/>
                </a:cubicBezTo>
                <a:cubicBezTo>
                  <a:pt x="159" y="144"/>
                  <a:pt x="149" y="134"/>
                  <a:pt x="149" y="134"/>
                </a:cubicBezTo>
                <a:cubicBezTo>
                  <a:pt x="149" y="134"/>
                  <a:pt x="158" y="141"/>
                  <a:pt x="168" y="150"/>
                </a:cubicBezTo>
                <a:cubicBezTo>
                  <a:pt x="168" y="132"/>
                  <a:pt x="168" y="132"/>
                  <a:pt x="168" y="132"/>
                </a:cubicBezTo>
                <a:cubicBezTo>
                  <a:pt x="159" y="122"/>
                  <a:pt x="150" y="114"/>
                  <a:pt x="146" y="112"/>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0" name="Oval 21"/>
          <p:cNvSpPr>
            <a:spLocks noChangeArrowheads="1"/>
          </p:cNvSpPr>
          <p:nvPr/>
        </p:nvSpPr>
        <p:spPr bwMode="auto">
          <a:xfrm>
            <a:off x="7526604" y="1519054"/>
            <a:ext cx="105938" cy="105938"/>
          </a:xfrm>
          <a:prstGeom prst="ellipse">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1" name="Freeform 22"/>
          <p:cNvSpPr/>
          <p:nvPr/>
        </p:nvSpPr>
        <p:spPr bwMode="auto">
          <a:xfrm>
            <a:off x="7564693" y="1597615"/>
            <a:ext cx="166644" cy="347572"/>
          </a:xfrm>
          <a:custGeom>
            <a:avLst/>
            <a:gdLst>
              <a:gd name="T0" fmla="*/ 0 w 102"/>
              <a:gd name="T1" fmla="*/ 6 h 213"/>
              <a:gd name="T2" fmla="*/ 68 w 102"/>
              <a:gd name="T3" fmla="*/ 184 h 213"/>
              <a:gd name="T4" fmla="*/ 99 w 102"/>
              <a:gd name="T5" fmla="*/ 213 h 213"/>
              <a:gd name="T6" fmla="*/ 23 w 102"/>
              <a:gd name="T7" fmla="*/ 0 h 213"/>
              <a:gd name="T8" fmla="*/ 0 w 102"/>
              <a:gd name="T9" fmla="*/ 6 h 213"/>
            </a:gdLst>
            <a:ahLst/>
            <a:cxnLst>
              <a:cxn ang="0">
                <a:pos x="T0" y="T1"/>
              </a:cxn>
              <a:cxn ang="0">
                <a:pos x="T2" y="T3"/>
              </a:cxn>
              <a:cxn ang="0">
                <a:pos x="T4" y="T5"/>
              </a:cxn>
              <a:cxn ang="0">
                <a:pos x="T6" y="T7"/>
              </a:cxn>
              <a:cxn ang="0">
                <a:pos x="T8" y="T9"/>
              </a:cxn>
            </a:cxnLst>
            <a:rect l="0" t="0" r="r" b="b"/>
            <a:pathLst>
              <a:path w="102" h="213">
                <a:moveTo>
                  <a:pt x="0" y="6"/>
                </a:moveTo>
                <a:cubicBezTo>
                  <a:pt x="0" y="7"/>
                  <a:pt x="68" y="184"/>
                  <a:pt x="68" y="184"/>
                </a:cubicBezTo>
                <a:cubicBezTo>
                  <a:pt x="68" y="184"/>
                  <a:pt x="96" y="213"/>
                  <a:pt x="99" y="213"/>
                </a:cubicBezTo>
                <a:cubicBezTo>
                  <a:pt x="102" y="213"/>
                  <a:pt x="23" y="0"/>
                  <a:pt x="23" y="0"/>
                </a:cubicBezTo>
                <a:lnTo>
                  <a:pt x="0" y="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2" name="Freeform 23"/>
          <p:cNvSpPr/>
          <p:nvPr/>
        </p:nvSpPr>
        <p:spPr bwMode="auto">
          <a:xfrm>
            <a:off x="7418285" y="1597615"/>
            <a:ext cx="178547" cy="342811"/>
          </a:xfrm>
          <a:custGeom>
            <a:avLst/>
            <a:gdLst>
              <a:gd name="T0" fmla="*/ 149 w 150"/>
              <a:gd name="T1" fmla="*/ 14 h 288"/>
              <a:gd name="T2" fmla="*/ 40 w 150"/>
              <a:gd name="T3" fmla="*/ 248 h 288"/>
              <a:gd name="T4" fmla="*/ 0 w 150"/>
              <a:gd name="T5" fmla="*/ 288 h 288"/>
              <a:gd name="T6" fmla="*/ 11 w 150"/>
              <a:gd name="T7" fmla="*/ 233 h 288"/>
              <a:gd name="T8" fmla="*/ 117 w 150"/>
              <a:gd name="T9" fmla="*/ 0 h 288"/>
              <a:gd name="T10" fmla="*/ 150 w 150"/>
              <a:gd name="T11" fmla="*/ 11 h 288"/>
              <a:gd name="T12" fmla="*/ 149 w 150"/>
              <a:gd name="T13" fmla="*/ 14 h 288"/>
            </a:gdLst>
            <a:ahLst/>
            <a:cxnLst>
              <a:cxn ang="0">
                <a:pos x="T0" y="T1"/>
              </a:cxn>
              <a:cxn ang="0">
                <a:pos x="T2" y="T3"/>
              </a:cxn>
              <a:cxn ang="0">
                <a:pos x="T4" y="T5"/>
              </a:cxn>
              <a:cxn ang="0">
                <a:pos x="T6" y="T7"/>
              </a:cxn>
              <a:cxn ang="0">
                <a:pos x="T8" y="T9"/>
              </a:cxn>
              <a:cxn ang="0">
                <a:pos x="T10" y="T11"/>
              </a:cxn>
              <a:cxn ang="0">
                <a:pos x="T12" y="T13"/>
              </a:cxn>
            </a:cxnLst>
            <a:rect l="0" t="0" r="r" b="b"/>
            <a:pathLst>
              <a:path w="150" h="288">
                <a:moveTo>
                  <a:pt x="149" y="14"/>
                </a:moveTo>
                <a:lnTo>
                  <a:pt x="40" y="248"/>
                </a:lnTo>
                <a:lnTo>
                  <a:pt x="0" y="288"/>
                </a:lnTo>
                <a:lnTo>
                  <a:pt x="11" y="233"/>
                </a:lnTo>
                <a:lnTo>
                  <a:pt x="117" y="0"/>
                </a:lnTo>
                <a:lnTo>
                  <a:pt x="150" y="11"/>
                </a:lnTo>
                <a:lnTo>
                  <a:pt x="149" y="14"/>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3" name="Freeform 24"/>
          <p:cNvSpPr/>
          <p:nvPr/>
        </p:nvSpPr>
        <p:spPr bwMode="auto">
          <a:xfrm>
            <a:off x="7574216" y="1480964"/>
            <a:ext cx="19045" cy="59516"/>
          </a:xfrm>
          <a:custGeom>
            <a:avLst/>
            <a:gdLst>
              <a:gd name="T0" fmla="*/ 12 w 12"/>
              <a:gd name="T1" fmla="*/ 30 h 36"/>
              <a:gd name="T2" fmla="*/ 6 w 12"/>
              <a:gd name="T3" fmla="*/ 36 h 36"/>
              <a:gd name="T4" fmla="*/ 0 w 12"/>
              <a:gd name="T5" fmla="*/ 30 h 36"/>
              <a:gd name="T6" fmla="*/ 0 w 12"/>
              <a:gd name="T7" fmla="*/ 6 h 36"/>
              <a:gd name="T8" fmla="*/ 6 w 12"/>
              <a:gd name="T9" fmla="*/ 0 h 36"/>
              <a:gd name="T10" fmla="*/ 12 w 12"/>
              <a:gd name="T11" fmla="*/ 6 h 36"/>
              <a:gd name="T12" fmla="*/ 12 w 12"/>
              <a:gd name="T13" fmla="*/ 30 h 36"/>
            </a:gdLst>
            <a:ahLst/>
            <a:cxnLst>
              <a:cxn ang="0">
                <a:pos x="T0" y="T1"/>
              </a:cxn>
              <a:cxn ang="0">
                <a:pos x="T2" y="T3"/>
              </a:cxn>
              <a:cxn ang="0">
                <a:pos x="T4" y="T5"/>
              </a:cxn>
              <a:cxn ang="0">
                <a:pos x="T6" y="T7"/>
              </a:cxn>
              <a:cxn ang="0">
                <a:pos x="T8" y="T9"/>
              </a:cxn>
              <a:cxn ang="0">
                <a:pos x="T10" y="T11"/>
              </a:cxn>
              <a:cxn ang="0">
                <a:pos x="T12" y="T13"/>
              </a:cxn>
            </a:cxnLst>
            <a:rect l="0" t="0" r="r" b="b"/>
            <a:pathLst>
              <a:path w="12" h="36">
                <a:moveTo>
                  <a:pt x="12" y="30"/>
                </a:moveTo>
                <a:cubicBezTo>
                  <a:pt x="12" y="33"/>
                  <a:pt x="10" y="36"/>
                  <a:pt x="6" y="36"/>
                </a:cubicBezTo>
                <a:cubicBezTo>
                  <a:pt x="3" y="36"/>
                  <a:pt x="0" y="33"/>
                  <a:pt x="0" y="30"/>
                </a:cubicBezTo>
                <a:cubicBezTo>
                  <a:pt x="0" y="6"/>
                  <a:pt x="0" y="6"/>
                  <a:pt x="0" y="6"/>
                </a:cubicBezTo>
                <a:cubicBezTo>
                  <a:pt x="0" y="3"/>
                  <a:pt x="3" y="0"/>
                  <a:pt x="6" y="0"/>
                </a:cubicBezTo>
                <a:cubicBezTo>
                  <a:pt x="10" y="0"/>
                  <a:pt x="12" y="3"/>
                  <a:pt x="12" y="6"/>
                </a:cubicBezTo>
                <a:lnTo>
                  <a:pt x="12" y="3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4" name="Freeform 25"/>
          <p:cNvSpPr>
            <a:spLocks noEditPoints="1"/>
          </p:cNvSpPr>
          <p:nvPr/>
        </p:nvSpPr>
        <p:spPr bwMode="auto">
          <a:xfrm>
            <a:off x="6721951" y="1225047"/>
            <a:ext cx="169025" cy="457081"/>
          </a:xfrm>
          <a:custGeom>
            <a:avLst/>
            <a:gdLst>
              <a:gd name="T0" fmla="*/ 51 w 103"/>
              <a:gd name="T1" fmla="*/ 280 h 280"/>
              <a:gd name="T2" fmla="*/ 103 w 103"/>
              <a:gd name="T3" fmla="*/ 140 h 280"/>
              <a:gd name="T4" fmla="*/ 51 w 103"/>
              <a:gd name="T5" fmla="*/ 0 h 280"/>
              <a:gd name="T6" fmla="*/ 51 w 103"/>
              <a:gd name="T7" fmla="*/ 22 h 280"/>
              <a:gd name="T8" fmla="*/ 94 w 103"/>
              <a:gd name="T9" fmla="*/ 140 h 280"/>
              <a:gd name="T10" fmla="*/ 51 w 103"/>
              <a:gd name="T11" fmla="*/ 257 h 280"/>
              <a:gd name="T12" fmla="*/ 51 w 103"/>
              <a:gd name="T13" fmla="*/ 280 h 280"/>
              <a:gd name="T14" fmla="*/ 51 w 103"/>
              <a:gd name="T15" fmla="*/ 0 h 280"/>
              <a:gd name="T16" fmla="*/ 0 w 103"/>
              <a:gd name="T17" fmla="*/ 140 h 280"/>
              <a:gd name="T18" fmla="*/ 51 w 103"/>
              <a:gd name="T19" fmla="*/ 280 h 280"/>
              <a:gd name="T20" fmla="*/ 51 w 103"/>
              <a:gd name="T21" fmla="*/ 280 h 280"/>
              <a:gd name="T22" fmla="*/ 51 w 103"/>
              <a:gd name="T23" fmla="*/ 257 h 280"/>
              <a:gd name="T24" fmla="*/ 51 w 103"/>
              <a:gd name="T25" fmla="*/ 257 h 280"/>
              <a:gd name="T26" fmla="*/ 51 w 103"/>
              <a:gd name="T27" fmla="*/ 257 h 280"/>
              <a:gd name="T28" fmla="*/ 8 w 103"/>
              <a:gd name="T29" fmla="*/ 140 h 280"/>
              <a:gd name="T30" fmla="*/ 51 w 103"/>
              <a:gd name="T31" fmla="*/ 22 h 280"/>
              <a:gd name="T32" fmla="*/ 51 w 103"/>
              <a:gd name="T33" fmla="*/ 22 h 280"/>
              <a:gd name="T34" fmla="*/ 51 w 103"/>
              <a:gd name="T35"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3" h="280">
                <a:moveTo>
                  <a:pt x="51" y="280"/>
                </a:moveTo>
                <a:cubicBezTo>
                  <a:pt x="80" y="280"/>
                  <a:pt x="103" y="217"/>
                  <a:pt x="103" y="140"/>
                </a:cubicBezTo>
                <a:cubicBezTo>
                  <a:pt x="103" y="62"/>
                  <a:pt x="80" y="0"/>
                  <a:pt x="51" y="0"/>
                </a:cubicBezTo>
                <a:cubicBezTo>
                  <a:pt x="51" y="22"/>
                  <a:pt x="51" y="22"/>
                  <a:pt x="51" y="22"/>
                </a:cubicBezTo>
                <a:cubicBezTo>
                  <a:pt x="75" y="22"/>
                  <a:pt x="94" y="75"/>
                  <a:pt x="94" y="140"/>
                </a:cubicBezTo>
                <a:cubicBezTo>
                  <a:pt x="94" y="204"/>
                  <a:pt x="75" y="257"/>
                  <a:pt x="51" y="257"/>
                </a:cubicBezTo>
                <a:lnTo>
                  <a:pt x="51" y="280"/>
                </a:lnTo>
                <a:close/>
                <a:moveTo>
                  <a:pt x="51" y="0"/>
                </a:moveTo>
                <a:cubicBezTo>
                  <a:pt x="23" y="0"/>
                  <a:pt x="0" y="62"/>
                  <a:pt x="0" y="140"/>
                </a:cubicBezTo>
                <a:cubicBezTo>
                  <a:pt x="0" y="217"/>
                  <a:pt x="23" y="280"/>
                  <a:pt x="51" y="280"/>
                </a:cubicBezTo>
                <a:cubicBezTo>
                  <a:pt x="51" y="280"/>
                  <a:pt x="51" y="280"/>
                  <a:pt x="51" y="280"/>
                </a:cubicBezTo>
                <a:cubicBezTo>
                  <a:pt x="51" y="257"/>
                  <a:pt x="51" y="257"/>
                  <a:pt x="51" y="257"/>
                </a:cubicBezTo>
                <a:cubicBezTo>
                  <a:pt x="51" y="257"/>
                  <a:pt x="51" y="257"/>
                  <a:pt x="51" y="257"/>
                </a:cubicBezTo>
                <a:cubicBezTo>
                  <a:pt x="51" y="257"/>
                  <a:pt x="51" y="257"/>
                  <a:pt x="51" y="257"/>
                </a:cubicBezTo>
                <a:cubicBezTo>
                  <a:pt x="27" y="257"/>
                  <a:pt x="8" y="204"/>
                  <a:pt x="8" y="140"/>
                </a:cubicBezTo>
                <a:cubicBezTo>
                  <a:pt x="8" y="75"/>
                  <a:pt x="27" y="22"/>
                  <a:pt x="51" y="22"/>
                </a:cubicBezTo>
                <a:cubicBezTo>
                  <a:pt x="51" y="22"/>
                  <a:pt x="51" y="22"/>
                  <a:pt x="51" y="22"/>
                </a:cubicBezTo>
                <a:cubicBezTo>
                  <a:pt x="51" y="0"/>
                  <a:pt x="51" y="0"/>
                  <a:pt x="51"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5" name="Freeform 26"/>
          <p:cNvSpPr>
            <a:spLocks noEditPoints="1"/>
          </p:cNvSpPr>
          <p:nvPr/>
        </p:nvSpPr>
        <p:spPr bwMode="auto">
          <a:xfrm>
            <a:off x="6576732" y="1369074"/>
            <a:ext cx="458272" cy="167835"/>
          </a:xfrm>
          <a:custGeom>
            <a:avLst/>
            <a:gdLst>
              <a:gd name="T0" fmla="*/ 280 w 280"/>
              <a:gd name="T1" fmla="*/ 52 h 103"/>
              <a:gd name="T2" fmla="*/ 140 w 280"/>
              <a:gd name="T3" fmla="*/ 0 h 103"/>
              <a:gd name="T4" fmla="*/ 140 w 280"/>
              <a:gd name="T5" fmla="*/ 8 h 103"/>
              <a:gd name="T6" fmla="*/ 257 w 280"/>
              <a:gd name="T7" fmla="*/ 52 h 103"/>
              <a:gd name="T8" fmla="*/ 140 w 280"/>
              <a:gd name="T9" fmla="*/ 95 h 103"/>
              <a:gd name="T10" fmla="*/ 140 w 280"/>
              <a:gd name="T11" fmla="*/ 103 h 103"/>
              <a:gd name="T12" fmla="*/ 280 w 280"/>
              <a:gd name="T13" fmla="*/ 52 h 103"/>
              <a:gd name="T14" fmla="*/ 140 w 280"/>
              <a:gd name="T15" fmla="*/ 0 h 103"/>
              <a:gd name="T16" fmla="*/ 140 w 280"/>
              <a:gd name="T17" fmla="*/ 0 h 103"/>
              <a:gd name="T18" fmla="*/ 0 w 280"/>
              <a:gd name="T19" fmla="*/ 52 h 103"/>
              <a:gd name="T20" fmla="*/ 140 w 280"/>
              <a:gd name="T21" fmla="*/ 103 h 103"/>
              <a:gd name="T22" fmla="*/ 140 w 280"/>
              <a:gd name="T23" fmla="*/ 103 h 103"/>
              <a:gd name="T24" fmla="*/ 140 w 280"/>
              <a:gd name="T25" fmla="*/ 95 h 103"/>
              <a:gd name="T26" fmla="*/ 140 w 280"/>
              <a:gd name="T27" fmla="*/ 95 h 103"/>
              <a:gd name="T28" fmla="*/ 23 w 280"/>
              <a:gd name="T29" fmla="*/ 52 h 103"/>
              <a:gd name="T30" fmla="*/ 23 w 280"/>
              <a:gd name="T31" fmla="*/ 52 h 103"/>
              <a:gd name="T32" fmla="*/ 140 w 280"/>
              <a:gd name="T33" fmla="*/ 8 h 103"/>
              <a:gd name="T34" fmla="*/ 140 w 280"/>
              <a:gd name="T35" fmla="*/ 8 h 103"/>
              <a:gd name="T36" fmla="*/ 140 w 280"/>
              <a:gd name="T3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03">
                <a:moveTo>
                  <a:pt x="280" y="52"/>
                </a:moveTo>
                <a:cubicBezTo>
                  <a:pt x="280" y="23"/>
                  <a:pt x="217" y="0"/>
                  <a:pt x="140" y="0"/>
                </a:cubicBezTo>
                <a:cubicBezTo>
                  <a:pt x="140" y="8"/>
                  <a:pt x="140" y="8"/>
                  <a:pt x="140" y="8"/>
                </a:cubicBezTo>
                <a:cubicBezTo>
                  <a:pt x="205" y="8"/>
                  <a:pt x="257" y="28"/>
                  <a:pt x="257" y="52"/>
                </a:cubicBezTo>
                <a:cubicBezTo>
                  <a:pt x="257" y="75"/>
                  <a:pt x="205" y="95"/>
                  <a:pt x="140" y="95"/>
                </a:cubicBezTo>
                <a:cubicBezTo>
                  <a:pt x="140" y="103"/>
                  <a:pt x="140" y="103"/>
                  <a:pt x="140" y="103"/>
                </a:cubicBezTo>
                <a:cubicBezTo>
                  <a:pt x="217" y="103"/>
                  <a:pt x="280" y="80"/>
                  <a:pt x="280" y="52"/>
                </a:cubicBezTo>
                <a:close/>
                <a:moveTo>
                  <a:pt x="140" y="0"/>
                </a:moveTo>
                <a:cubicBezTo>
                  <a:pt x="140" y="0"/>
                  <a:pt x="140" y="0"/>
                  <a:pt x="140" y="0"/>
                </a:cubicBezTo>
                <a:cubicBezTo>
                  <a:pt x="63" y="0"/>
                  <a:pt x="0" y="23"/>
                  <a:pt x="0" y="52"/>
                </a:cubicBezTo>
                <a:cubicBezTo>
                  <a:pt x="0" y="80"/>
                  <a:pt x="63" y="103"/>
                  <a:pt x="140" y="103"/>
                </a:cubicBezTo>
                <a:cubicBezTo>
                  <a:pt x="140" y="103"/>
                  <a:pt x="140" y="103"/>
                  <a:pt x="140" y="103"/>
                </a:cubicBezTo>
                <a:cubicBezTo>
                  <a:pt x="140" y="95"/>
                  <a:pt x="140" y="95"/>
                  <a:pt x="140" y="95"/>
                </a:cubicBezTo>
                <a:cubicBezTo>
                  <a:pt x="140" y="95"/>
                  <a:pt x="140" y="95"/>
                  <a:pt x="140" y="95"/>
                </a:cubicBezTo>
                <a:cubicBezTo>
                  <a:pt x="75" y="95"/>
                  <a:pt x="23" y="75"/>
                  <a:pt x="23" y="52"/>
                </a:cubicBezTo>
                <a:cubicBezTo>
                  <a:pt x="23" y="52"/>
                  <a:pt x="23" y="52"/>
                  <a:pt x="23" y="52"/>
                </a:cubicBezTo>
                <a:cubicBezTo>
                  <a:pt x="23" y="28"/>
                  <a:pt x="75" y="8"/>
                  <a:pt x="140" y="8"/>
                </a:cubicBezTo>
                <a:cubicBezTo>
                  <a:pt x="140" y="8"/>
                  <a:pt x="140" y="8"/>
                  <a:pt x="140" y="8"/>
                </a:cubicBezTo>
                <a:lnTo>
                  <a:pt x="14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6" name="Freeform 27"/>
          <p:cNvSpPr>
            <a:spLocks noEditPoints="1"/>
          </p:cNvSpPr>
          <p:nvPr/>
        </p:nvSpPr>
        <p:spPr bwMode="auto">
          <a:xfrm>
            <a:off x="6611251" y="1265518"/>
            <a:ext cx="389233" cy="373759"/>
          </a:xfrm>
          <a:custGeom>
            <a:avLst/>
            <a:gdLst>
              <a:gd name="T0" fmla="*/ 218 w 238"/>
              <a:gd name="T1" fmla="*/ 16 h 229"/>
              <a:gd name="T2" fmla="*/ 119 w 238"/>
              <a:gd name="T3" fmla="*/ 46 h 229"/>
              <a:gd name="T4" fmla="*/ 119 w 238"/>
              <a:gd name="T5" fmla="*/ 57 h 229"/>
              <a:gd name="T6" fmla="*/ 202 w 238"/>
              <a:gd name="T7" fmla="*/ 32 h 229"/>
              <a:gd name="T8" fmla="*/ 150 w 238"/>
              <a:gd name="T9" fmla="*/ 145 h 229"/>
              <a:gd name="T10" fmla="*/ 119 w 238"/>
              <a:gd name="T11" fmla="*/ 172 h 229"/>
              <a:gd name="T12" fmla="*/ 119 w 238"/>
              <a:gd name="T13" fmla="*/ 183 h 229"/>
              <a:gd name="T14" fmla="*/ 156 w 238"/>
              <a:gd name="T15" fmla="*/ 151 h 229"/>
              <a:gd name="T16" fmla="*/ 218 w 238"/>
              <a:gd name="T17" fmla="*/ 16 h 229"/>
              <a:gd name="T18" fmla="*/ 119 w 238"/>
              <a:gd name="T19" fmla="*/ 46 h 229"/>
              <a:gd name="T20" fmla="*/ 83 w 238"/>
              <a:gd name="T21" fmla="*/ 78 h 229"/>
              <a:gd name="T22" fmla="*/ 20 w 238"/>
              <a:gd name="T23" fmla="*/ 214 h 229"/>
              <a:gd name="T24" fmla="*/ 119 w 238"/>
              <a:gd name="T25" fmla="*/ 183 h 229"/>
              <a:gd name="T26" fmla="*/ 119 w 238"/>
              <a:gd name="T27" fmla="*/ 172 h 229"/>
              <a:gd name="T28" fmla="*/ 36 w 238"/>
              <a:gd name="T29" fmla="*/ 197 h 229"/>
              <a:gd name="T30" fmla="*/ 36 w 238"/>
              <a:gd name="T31" fmla="*/ 197 h 229"/>
              <a:gd name="T32" fmla="*/ 89 w 238"/>
              <a:gd name="T33" fmla="*/ 84 h 229"/>
              <a:gd name="T34" fmla="*/ 119 w 238"/>
              <a:gd name="T35" fmla="*/ 57 h 229"/>
              <a:gd name="T36" fmla="*/ 119 w 238"/>
              <a:gd name="T37" fmla="*/ 4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29">
                <a:moveTo>
                  <a:pt x="218" y="16"/>
                </a:moveTo>
                <a:cubicBezTo>
                  <a:pt x="202" y="0"/>
                  <a:pt x="162" y="13"/>
                  <a:pt x="119" y="46"/>
                </a:cubicBezTo>
                <a:cubicBezTo>
                  <a:pt x="119" y="57"/>
                  <a:pt x="119" y="57"/>
                  <a:pt x="119" y="57"/>
                </a:cubicBezTo>
                <a:cubicBezTo>
                  <a:pt x="155" y="30"/>
                  <a:pt x="189" y="19"/>
                  <a:pt x="202" y="32"/>
                </a:cubicBezTo>
                <a:cubicBezTo>
                  <a:pt x="219" y="49"/>
                  <a:pt x="195" y="99"/>
                  <a:pt x="150" y="145"/>
                </a:cubicBezTo>
                <a:cubicBezTo>
                  <a:pt x="140" y="155"/>
                  <a:pt x="129" y="164"/>
                  <a:pt x="119" y="172"/>
                </a:cubicBezTo>
                <a:cubicBezTo>
                  <a:pt x="119" y="183"/>
                  <a:pt x="119" y="183"/>
                  <a:pt x="119" y="183"/>
                </a:cubicBezTo>
                <a:cubicBezTo>
                  <a:pt x="131" y="174"/>
                  <a:pt x="144" y="163"/>
                  <a:pt x="156" y="151"/>
                </a:cubicBezTo>
                <a:cubicBezTo>
                  <a:pt x="210" y="96"/>
                  <a:pt x="238" y="36"/>
                  <a:pt x="218" y="16"/>
                </a:cubicBezTo>
                <a:close/>
                <a:moveTo>
                  <a:pt x="119" y="46"/>
                </a:moveTo>
                <a:cubicBezTo>
                  <a:pt x="107" y="55"/>
                  <a:pt x="95" y="66"/>
                  <a:pt x="83" y="78"/>
                </a:cubicBezTo>
                <a:cubicBezTo>
                  <a:pt x="28" y="133"/>
                  <a:pt x="0" y="193"/>
                  <a:pt x="20" y="214"/>
                </a:cubicBezTo>
                <a:cubicBezTo>
                  <a:pt x="36" y="229"/>
                  <a:pt x="76" y="216"/>
                  <a:pt x="119" y="183"/>
                </a:cubicBezTo>
                <a:cubicBezTo>
                  <a:pt x="119" y="172"/>
                  <a:pt x="119" y="172"/>
                  <a:pt x="119" y="172"/>
                </a:cubicBezTo>
                <a:cubicBezTo>
                  <a:pt x="83" y="199"/>
                  <a:pt x="49" y="211"/>
                  <a:pt x="36" y="197"/>
                </a:cubicBezTo>
                <a:cubicBezTo>
                  <a:pt x="36" y="197"/>
                  <a:pt x="36" y="197"/>
                  <a:pt x="36" y="197"/>
                </a:cubicBezTo>
                <a:cubicBezTo>
                  <a:pt x="19" y="181"/>
                  <a:pt x="43" y="130"/>
                  <a:pt x="89" y="84"/>
                </a:cubicBezTo>
                <a:cubicBezTo>
                  <a:pt x="99" y="74"/>
                  <a:pt x="109" y="65"/>
                  <a:pt x="119" y="57"/>
                </a:cubicBezTo>
                <a:lnTo>
                  <a:pt x="119" y="4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7" name="Freeform 28"/>
          <p:cNvSpPr>
            <a:spLocks noEditPoints="1"/>
          </p:cNvSpPr>
          <p:nvPr/>
        </p:nvSpPr>
        <p:spPr bwMode="auto">
          <a:xfrm>
            <a:off x="6611251" y="1265518"/>
            <a:ext cx="389233" cy="373759"/>
          </a:xfrm>
          <a:custGeom>
            <a:avLst/>
            <a:gdLst>
              <a:gd name="T0" fmla="*/ 218 w 238"/>
              <a:gd name="T1" fmla="*/ 214 h 229"/>
              <a:gd name="T2" fmla="*/ 156 w 238"/>
              <a:gd name="T3" fmla="*/ 78 h 229"/>
              <a:gd name="T4" fmla="*/ 119 w 238"/>
              <a:gd name="T5" fmla="*/ 46 h 229"/>
              <a:gd name="T6" fmla="*/ 119 w 238"/>
              <a:gd name="T7" fmla="*/ 57 h 229"/>
              <a:gd name="T8" fmla="*/ 150 w 238"/>
              <a:gd name="T9" fmla="*/ 84 h 229"/>
              <a:gd name="T10" fmla="*/ 202 w 238"/>
              <a:gd name="T11" fmla="*/ 197 h 229"/>
              <a:gd name="T12" fmla="*/ 119 w 238"/>
              <a:gd name="T13" fmla="*/ 172 h 229"/>
              <a:gd name="T14" fmla="*/ 119 w 238"/>
              <a:gd name="T15" fmla="*/ 183 h 229"/>
              <a:gd name="T16" fmla="*/ 218 w 238"/>
              <a:gd name="T17" fmla="*/ 214 h 229"/>
              <a:gd name="T18" fmla="*/ 119 w 238"/>
              <a:gd name="T19" fmla="*/ 46 h 229"/>
              <a:gd name="T20" fmla="*/ 20 w 238"/>
              <a:gd name="T21" fmla="*/ 16 h 229"/>
              <a:gd name="T22" fmla="*/ 83 w 238"/>
              <a:gd name="T23" fmla="*/ 151 h 229"/>
              <a:gd name="T24" fmla="*/ 119 w 238"/>
              <a:gd name="T25" fmla="*/ 183 h 229"/>
              <a:gd name="T26" fmla="*/ 119 w 238"/>
              <a:gd name="T27" fmla="*/ 172 h 229"/>
              <a:gd name="T28" fmla="*/ 89 w 238"/>
              <a:gd name="T29" fmla="*/ 145 h 229"/>
              <a:gd name="T30" fmla="*/ 36 w 238"/>
              <a:gd name="T31" fmla="*/ 32 h 229"/>
              <a:gd name="T32" fmla="*/ 36 w 238"/>
              <a:gd name="T33" fmla="*/ 32 h 229"/>
              <a:gd name="T34" fmla="*/ 119 w 238"/>
              <a:gd name="T35" fmla="*/ 57 h 229"/>
              <a:gd name="T36" fmla="*/ 119 w 238"/>
              <a:gd name="T37" fmla="*/ 4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29">
                <a:moveTo>
                  <a:pt x="218" y="214"/>
                </a:moveTo>
                <a:cubicBezTo>
                  <a:pt x="238" y="193"/>
                  <a:pt x="210" y="133"/>
                  <a:pt x="156" y="78"/>
                </a:cubicBezTo>
                <a:cubicBezTo>
                  <a:pt x="144" y="66"/>
                  <a:pt x="131" y="55"/>
                  <a:pt x="119" y="46"/>
                </a:cubicBezTo>
                <a:cubicBezTo>
                  <a:pt x="119" y="57"/>
                  <a:pt x="119" y="57"/>
                  <a:pt x="119" y="57"/>
                </a:cubicBezTo>
                <a:cubicBezTo>
                  <a:pt x="129" y="65"/>
                  <a:pt x="140" y="74"/>
                  <a:pt x="150" y="84"/>
                </a:cubicBezTo>
                <a:cubicBezTo>
                  <a:pt x="195" y="130"/>
                  <a:pt x="219" y="181"/>
                  <a:pt x="202" y="197"/>
                </a:cubicBezTo>
                <a:cubicBezTo>
                  <a:pt x="189" y="211"/>
                  <a:pt x="155" y="199"/>
                  <a:pt x="119" y="172"/>
                </a:cubicBezTo>
                <a:cubicBezTo>
                  <a:pt x="119" y="183"/>
                  <a:pt x="119" y="183"/>
                  <a:pt x="119" y="183"/>
                </a:cubicBezTo>
                <a:cubicBezTo>
                  <a:pt x="162" y="216"/>
                  <a:pt x="202" y="229"/>
                  <a:pt x="218" y="214"/>
                </a:cubicBezTo>
                <a:close/>
                <a:moveTo>
                  <a:pt x="119" y="46"/>
                </a:moveTo>
                <a:cubicBezTo>
                  <a:pt x="76" y="13"/>
                  <a:pt x="36" y="0"/>
                  <a:pt x="20" y="16"/>
                </a:cubicBezTo>
                <a:cubicBezTo>
                  <a:pt x="0" y="36"/>
                  <a:pt x="28" y="96"/>
                  <a:pt x="83" y="151"/>
                </a:cubicBezTo>
                <a:cubicBezTo>
                  <a:pt x="95" y="163"/>
                  <a:pt x="107" y="174"/>
                  <a:pt x="119" y="183"/>
                </a:cubicBezTo>
                <a:cubicBezTo>
                  <a:pt x="119" y="172"/>
                  <a:pt x="119" y="172"/>
                  <a:pt x="119" y="172"/>
                </a:cubicBezTo>
                <a:cubicBezTo>
                  <a:pt x="109" y="164"/>
                  <a:pt x="99" y="155"/>
                  <a:pt x="89" y="145"/>
                </a:cubicBezTo>
                <a:cubicBezTo>
                  <a:pt x="43" y="99"/>
                  <a:pt x="19" y="49"/>
                  <a:pt x="36" y="32"/>
                </a:cubicBezTo>
                <a:cubicBezTo>
                  <a:pt x="36" y="32"/>
                  <a:pt x="36" y="32"/>
                  <a:pt x="36" y="32"/>
                </a:cubicBezTo>
                <a:cubicBezTo>
                  <a:pt x="49" y="19"/>
                  <a:pt x="83" y="30"/>
                  <a:pt x="119" y="57"/>
                </a:cubicBezTo>
                <a:lnTo>
                  <a:pt x="119" y="4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8" name="Oval 29"/>
          <p:cNvSpPr>
            <a:spLocks noChangeArrowheads="1"/>
          </p:cNvSpPr>
          <p:nvPr/>
        </p:nvSpPr>
        <p:spPr bwMode="auto">
          <a:xfrm>
            <a:off x="6771944" y="1417878"/>
            <a:ext cx="70229" cy="70229"/>
          </a:xfrm>
          <a:prstGeom prst="ellipse">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9" name="Freeform 30"/>
          <p:cNvSpPr>
            <a:spLocks noEditPoints="1"/>
          </p:cNvSpPr>
          <p:nvPr/>
        </p:nvSpPr>
        <p:spPr bwMode="auto">
          <a:xfrm>
            <a:off x="7311156" y="1095302"/>
            <a:ext cx="192831" cy="365427"/>
          </a:xfrm>
          <a:custGeom>
            <a:avLst/>
            <a:gdLst>
              <a:gd name="T0" fmla="*/ 67 w 162"/>
              <a:gd name="T1" fmla="*/ 307 h 307"/>
              <a:gd name="T2" fmla="*/ 162 w 162"/>
              <a:gd name="T3" fmla="*/ 307 h 307"/>
              <a:gd name="T4" fmla="*/ 67 w 162"/>
              <a:gd name="T5" fmla="*/ 127 h 307"/>
              <a:gd name="T6" fmla="*/ 67 w 162"/>
              <a:gd name="T7" fmla="*/ 193 h 307"/>
              <a:gd name="T8" fmla="*/ 110 w 162"/>
              <a:gd name="T9" fmla="*/ 267 h 307"/>
              <a:gd name="T10" fmla="*/ 67 w 162"/>
              <a:gd name="T11" fmla="*/ 267 h 307"/>
              <a:gd name="T12" fmla="*/ 67 w 162"/>
              <a:gd name="T13" fmla="*/ 307 h 307"/>
              <a:gd name="T14" fmla="*/ 0 w 162"/>
              <a:gd name="T15" fmla="*/ 0 h 307"/>
              <a:gd name="T16" fmla="*/ 0 w 162"/>
              <a:gd name="T17" fmla="*/ 307 h 307"/>
              <a:gd name="T18" fmla="*/ 67 w 162"/>
              <a:gd name="T19" fmla="*/ 307 h 307"/>
              <a:gd name="T20" fmla="*/ 67 w 162"/>
              <a:gd name="T21" fmla="*/ 267 h 307"/>
              <a:gd name="T22" fmla="*/ 24 w 162"/>
              <a:gd name="T23" fmla="*/ 267 h 307"/>
              <a:gd name="T24" fmla="*/ 24 w 162"/>
              <a:gd name="T25" fmla="*/ 120 h 307"/>
              <a:gd name="T26" fmla="*/ 24 w 162"/>
              <a:gd name="T27" fmla="*/ 120 h 307"/>
              <a:gd name="T28" fmla="*/ 67 w 162"/>
              <a:gd name="T29" fmla="*/ 193 h 307"/>
              <a:gd name="T30" fmla="*/ 67 w 162"/>
              <a:gd name="T31" fmla="*/ 127 h 307"/>
              <a:gd name="T32" fmla="*/ 0 w 162"/>
              <a:gd name="T3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2" h="307">
                <a:moveTo>
                  <a:pt x="67" y="307"/>
                </a:moveTo>
                <a:lnTo>
                  <a:pt x="162" y="307"/>
                </a:lnTo>
                <a:lnTo>
                  <a:pt x="67" y="127"/>
                </a:lnTo>
                <a:lnTo>
                  <a:pt x="67" y="193"/>
                </a:lnTo>
                <a:lnTo>
                  <a:pt x="110" y="267"/>
                </a:lnTo>
                <a:lnTo>
                  <a:pt x="67" y="267"/>
                </a:lnTo>
                <a:lnTo>
                  <a:pt x="67" y="307"/>
                </a:lnTo>
                <a:close/>
                <a:moveTo>
                  <a:pt x="0" y="0"/>
                </a:moveTo>
                <a:lnTo>
                  <a:pt x="0" y="307"/>
                </a:lnTo>
                <a:lnTo>
                  <a:pt x="67" y="307"/>
                </a:lnTo>
                <a:lnTo>
                  <a:pt x="67" y="267"/>
                </a:lnTo>
                <a:lnTo>
                  <a:pt x="24" y="267"/>
                </a:lnTo>
                <a:lnTo>
                  <a:pt x="24" y="120"/>
                </a:lnTo>
                <a:lnTo>
                  <a:pt x="24" y="120"/>
                </a:lnTo>
                <a:lnTo>
                  <a:pt x="67" y="193"/>
                </a:lnTo>
                <a:lnTo>
                  <a:pt x="67" y="127"/>
                </a:lnTo>
                <a:lnTo>
                  <a:pt x="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0" name="Rectangle 31"/>
          <p:cNvSpPr>
            <a:spLocks noChangeArrowheads="1"/>
          </p:cNvSpPr>
          <p:nvPr/>
        </p:nvSpPr>
        <p:spPr bwMode="auto">
          <a:xfrm>
            <a:off x="7214741" y="1094112"/>
            <a:ext cx="48803" cy="355905"/>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1" name="Freeform 32"/>
          <p:cNvSpPr>
            <a:spLocks noEditPoints="1"/>
          </p:cNvSpPr>
          <p:nvPr/>
        </p:nvSpPr>
        <p:spPr bwMode="auto">
          <a:xfrm>
            <a:off x="5634003" y="2886727"/>
            <a:ext cx="421372" cy="308292"/>
          </a:xfrm>
          <a:custGeom>
            <a:avLst/>
            <a:gdLst>
              <a:gd name="T0" fmla="*/ 213 w 258"/>
              <a:gd name="T1" fmla="*/ 31 h 189"/>
              <a:gd name="T2" fmla="*/ 204 w 258"/>
              <a:gd name="T3" fmla="*/ 69 h 189"/>
              <a:gd name="T4" fmla="*/ 228 w 258"/>
              <a:gd name="T5" fmla="*/ 109 h 189"/>
              <a:gd name="T6" fmla="*/ 204 w 258"/>
              <a:gd name="T7" fmla="*/ 146 h 189"/>
              <a:gd name="T8" fmla="*/ 204 w 258"/>
              <a:gd name="T9" fmla="*/ 27 h 189"/>
              <a:gd name="T10" fmla="*/ 91 w 258"/>
              <a:gd name="T11" fmla="*/ 14 h 189"/>
              <a:gd name="T12" fmla="*/ 97 w 258"/>
              <a:gd name="T13" fmla="*/ 15 h 189"/>
              <a:gd name="T14" fmla="*/ 91 w 258"/>
              <a:gd name="T15" fmla="*/ 42 h 189"/>
              <a:gd name="T16" fmla="*/ 91 w 258"/>
              <a:gd name="T17" fmla="*/ 162 h 189"/>
              <a:gd name="T18" fmla="*/ 166 w 258"/>
              <a:gd name="T19" fmla="*/ 145 h 189"/>
              <a:gd name="T20" fmla="*/ 204 w 258"/>
              <a:gd name="T21" fmla="*/ 125 h 189"/>
              <a:gd name="T22" fmla="*/ 191 w 258"/>
              <a:gd name="T23" fmla="*/ 122 h 189"/>
              <a:gd name="T24" fmla="*/ 204 w 258"/>
              <a:gd name="T25" fmla="*/ 69 h 189"/>
              <a:gd name="T26" fmla="*/ 91 w 258"/>
              <a:gd name="T27" fmla="*/ 6 h 189"/>
              <a:gd name="T28" fmla="*/ 78 w 258"/>
              <a:gd name="T29" fmla="*/ 24 h 189"/>
              <a:gd name="T30" fmla="*/ 91 w 258"/>
              <a:gd name="T31" fmla="*/ 14 h 189"/>
              <a:gd name="T32" fmla="*/ 78 w 258"/>
              <a:gd name="T33" fmla="*/ 188 h 189"/>
              <a:gd name="T34" fmla="*/ 91 w 258"/>
              <a:gd name="T35" fmla="*/ 162 h 189"/>
              <a:gd name="T36" fmla="*/ 78 w 258"/>
              <a:gd name="T37" fmla="*/ 176 h 189"/>
              <a:gd name="T38" fmla="*/ 91 w 258"/>
              <a:gd name="T39" fmla="*/ 42 h 189"/>
              <a:gd name="T40" fmla="*/ 80 w 258"/>
              <a:gd name="T41" fmla="*/ 134 h 189"/>
              <a:gd name="T42" fmla="*/ 78 w 258"/>
              <a:gd name="T43" fmla="*/ 64 h 189"/>
              <a:gd name="T44" fmla="*/ 78 w 258"/>
              <a:gd name="T45" fmla="*/ 33 h 189"/>
              <a:gd name="T46" fmla="*/ 91 w 258"/>
              <a:gd name="T47" fmla="*/ 42 h 189"/>
              <a:gd name="T48" fmla="*/ 60 w 258"/>
              <a:gd name="T49" fmla="*/ 18 h 189"/>
              <a:gd name="T50" fmla="*/ 68 w 258"/>
              <a:gd name="T51" fmla="*/ 42 h 189"/>
              <a:gd name="T52" fmla="*/ 78 w 258"/>
              <a:gd name="T53" fmla="*/ 33 h 189"/>
              <a:gd name="T54" fmla="*/ 78 w 258"/>
              <a:gd name="T55" fmla="*/ 9 h 189"/>
              <a:gd name="T56" fmla="*/ 78 w 258"/>
              <a:gd name="T57" fmla="*/ 188 h 189"/>
              <a:gd name="T58" fmla="*/ 60 w 258"/>
              <a:gd name="T59" fmla="*/ 176 h 189"/>
              <a:gd name="T60" fmla="*/ 78 w 258"/>
              <a:gd name="T61" fmla="*/ 64 h 189"/>
              <a:gd name="T62" fmla="*/ 60 w 258"/>
              <a:gd name="T63" fmla="*/ 134 h 189"/>
              <a:gd name="T64" fmla="*/ 70 w 258"/>
              <a:gd name="T65" fmla="*/ 116 h 189"/>
              <a:gd name="T66" fmla="*/ 60 w 258"/>
              <a:gd name="T67" fmla="*/ 87 h 189"/>
              <a:gd name="T68" fmla="*/ 76 w 258"/>
              <a:gd name="T69" fmla="*/ 68 h 189"/>
              <a:gd name="T70" fmla="*/ 60 w 258"/>
              <a:gd name="T71" fmla="*/ 18 h 189"/>
              <a:gd name="T72" fmla="*/ 60 w 258"/>
              <a:gd name="T73" fmla="*/ 187 h 189"/>
              <a:gd name="T74" fmla="*/ 59 w 258"/>
              <a:gd name="T75" fmla="*/ 175 h 189"/>
              <a:gd name="T76" fmla="*/ 49 w 258"/>
              <a:gd name="T77" fmla="*/ 144 h 189"/>
              <a:gd name="T78" fmla="*/ 60 w 258"/>
              <a:gd name="T79" fmla="*/ 125 h 189"/>
              <a:gd name="T80" fmla="*/ 41 w 258"/>
              <a:gd name="T81" fmla="*/ 125 h 189"/>
              <a:gd name="T82" fmla="*/ 60 w 258"/>
              <a:gd name="T83" fmla="*/ 87 h 189"/>
              <a:gd name="T84" fmla="*/ 51 w 258"/>
              <a:gd name="T85" fmla="*/ 76 h 189"/>
              <a:gd name="T86" fmla="*/ 43 w 258"/>
              <a:gd name="T87" fmla="*/ 51 h 189"/>
              <a:gd name="T88" fmla="*/ 60 w 258"/>
              <a:gd name="T89" fmla="*/ 1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8" h="189">
                <a:moveTo>
                  <a:pt x="253" y="104"/>
                </a:moveTo>
                <a:cubicBezTo>
                  <a:pt x="258" y="60"/>
                  <a:pt x="213" y="31"/>
                  <a:pt x="213" y="31"/>
                </a:cubicBezTo>
                <a:cubicBezTo>
                  <a:pt x="210" y="30"/>
                  <a:pt x="207" y="28"/>
                  <a:pt x="204" y="27"/>
                </a:cubicBezTo>
                <a:cubicBezTo>
                  <a:pt x="204" y="69"/>
                  <a:pt x="204" y="69"/>
                  <a:pt x="204" y="69"/>
                </a:cubicBezTo>
                <a:cubicBezTo>
                  <a:pt x="208" y="69"/>
                  <a:pt x="212" y="70"/>
                  <a:pt x="216" y="72"/>
                </a:cubicBezTo>
                <a:cubicBezTo>
                  <a:pt x="230" y="79"/>
                  <a:pt x="235" y="95"/>
                  <a:pt x="228" y="109"/>
                </a:cubicBezTo>
                <a:cubicBezTo>
                  <a:pt x="224" y="119"/>
                  <a:pt x="214" y="125"/>
                  <a:pt x="204" y="125"/>
                </a:cubicBezTo>
                <a:cubicBezTo>
                  <a:pt x="204" y="146"/>
                  <a:pt x="204" y="146"/>
                  <a:pt x="204" y="146"/>
                </a:cubicBezTo>
                <a:cubicBezTo>
                  <a:pt x="230" y="144"/>
                  <a:pt x="249" y="134"/>
                  <a:pt x="253" y="104"/>
                </a:cubicBezTo>
                <a:close/>
                <a:moveTo>
                  <a:pt x="204" y="27"/>
                </a:moveTo>
                <a:cubicBezTo>
                  <a:pt x="156" y="5"/>
                  <a:pt x="119" y="0"/>
                  <a:pt x="91" y="6"/>
                </a:cubicBezTo>
                <a:cubicBezTo>
                  <a:pt x="91" y="14"/>
                  <a:pt x="91" y="14"/>
                  <a:pt x="91" y="14"/>
                </a:cubicBezTo>
                <a:cubicBezTo>
                  <a:pt x="93" y="14"/>
                  <a:pt x="95" y="14"/>
                  <a:pt x="97" y="15"/>
                </a:cubicBezTo>
                <a:cubicBezTo>
                  <a:pt x="97" y="15"/>
                  <a:pt x="97" y="15"/>
                  <a:pt x="97" y="15"/>
                </a:cubicBezTo>
                <a:cubicBezTo>
                  <a:pt x="104" y="19"/>
                  <a:pt x="107" y="27"/>
                  <a:pt x="103" y="34"/>
                </a:cubicBezTo>
                <a:cubicBezTo>
                  <a:pt x="101" y="39"/>
                  <a:pt x="96" y="42"/>
                  <a:pt x="91" y="42"/>
                </a:cubicBezTo>
                <a:cubicBezTo>
                  <a:pt x="91" y="146"/>
                  <a:pt x="91" y="146"/>
                  <a:pt x="91" y="146"/>
                </a:cubicBezTo>
                <a:cubicBezTo>
                  <a:pt x="93" y="151"/>
                  <a:pt x="93" y="157"/>
                  <a:pt x="91" y="162"/>
                </a:cubicBezTo>
                <a:cubicBezTo>
                  <a:pt x="91" y="185"/>
                  <a:pt x="91" y="185"/>
                  <a:pt x="91" y="185"/>
                </a:cubicBezTo>
                <a:cubicBezTo>
                  <a:pt x="117" y="174"/>
                  <a:pt x="138" y="143"/>
                  <a:pt x="166" y="145"/>
                </a:cubicBezTo>
                <a:cubicBezTo>
                  <a:pt x="179" y="147"/>
                  <a:pt x="192" y="147"/>
                  <a:pt x="204" y="146"/>
                </a:cubicBezTo>
                <a:cubicBezTo>
                  <a:pt x="204" y="125"/>
                  <a:pt x="204" y="125"/>
                  <a:pt x="204" y="125"/>
                </a:cubicBezTo>
                <a:cubicBezTo>
                  <a:pt x="199" y="125"/>
                  <a:pt x="195" y="124"/>
                  <a:pt x="191" y="122"/>
                </a:cubicBezTo>
                <a:cubicBezTo>
                  <a:pt x="191" y="122"/>
                  <a:pt x="191" y="122"/>
                  <a:pt x="191" y="122"/>
                </a:cubicBezTo>
                <a:cubicBezTo>
                  <a:pt x="177" y="115"/>
                  <a:pt x="172" y="98"/>
                  <a:pt x="179" y="84"/>
                </a:cubicBezTo>
                <a:cubicBezTo>
                  <a:pt x="184" y="74"/>
                  <a:pt x="193" y="69"/>
                  <a:pt x="204" y="69"/>
                </a:cubicBezTo>
                <a:lnTo>
                  <a:pt x="204" y="27"/>
                </a:lnTo>
                <a:close/>
                <a:moveTo>
                  <a:pt x="91" y="6"/>
                </a:moveTo>
                <a:cubicBezTo>
                  <a:pt x="86" y="6"/>
                  <a:pt x="82" y="8"/>
                  <a:pt x="78" y="9"/>
                </a:cubicBezTo>
                <a:cubicBezTo>
                  <a:pt x="78" y="24"/>
                  <a:pt x="78" y="24"/>
                  <a:pt x="78" y="24"/>
                </a:cubicBezTo>
                <a:cubicBezTo>
                  <a:pt x="78" y="23"/>
                  <a:pt x="78" y="22"/>
                  <a:pt x="78" y="22"/>
                </a:cubicBezTo>
                <a:cubicBezTo>
                  <a:pt x="81" y="17"/>
                  <a:pt x="86" y="14"/>
                  <a:pt x="91" y="14"/>
                </a:cubicBezTo>
                <a:cubicBezTo>
                  <a:pt x="91" y="6"/>
                  <a:pt x="91" y="6"/>
                  <a:pt x="91" y="6"/>
                </a:cubicBezTo>
                <a:close/>
                <a:moveTo>
                  <a:pt x="78" y="188"/>
                </a:moveTo>
                <a:cubicBezTo>
                  <a:pt x="82" y="188"/>
                  <a:pt x="87" y="187"/>
                  <a:pt x="91" y="185"/>
                </a:cubicBezTo>
                <a:cubicBezTo>
                  <a:pt x="91" y="162"/>
                  <a:pt x="91" y="162"/>
                  <a:pt x="91" y="162"/>
                </a:cubicBezTo>
                <a:cubicBezTo>
                  <a:pt x="90" y="163"/>
                  <a:pt x="90" y="164"/>
                  <a:pt x="90" y="165"/>
                </a:cubicBezTo>
                <a:cubicBezTo>
                  <a:pt x="87" y="170"/>
                  <a:pt x="83" y="174"/>
                  <a:pt x="78" y="176"/>
                </a:cubicBezTo>
                <a:cubicBezTo>
                  <a:pt x="78" y="188"/>
                  <a:pt x="78" y="188"/>
                  <a:pt x="78" y="188"/>
                </a:cubicBezTo>
                <a:close/>
                <a:moveTo>
                  <a:pt x="91" y="42"/>
                </a:moveTo>
                <a:cubicBezTo>
                  <a:pt x="91" y="146"/>
                  <a:pt x="91" y="146"/>
                  <a:pt x="91" y="146"/>
                </a:cubicBezTo>
                <a:cubicBezTo>
                  <a:pt x="89" y="141"/>
                  <a:pt x="85" y="136"/>
                  <a:pt x="80" y="134"/>
                </a:cubicBezTo>
                <a:cubicBezTo>
                  <a:pt x="79" y="133"/>
                  <a:pt x="78" y="133"/>
                  <a:pt x="78" y="133"/>
                </a:cubicBezTo>
                <a:cubicBezTo>
                  <a:pt x="78" y="64"/>
                  <a:pt x="78" y="64"/>
                  <a:pt x="78" y="64"/>
                </a:cubicBezTo>
                <a:cubicBezTo>
                  <a:pt x="79" y="61"/>
                  <a:pt x="79" y="57"/>
                  <a:pt x="78" y="54"/>
                </a:cubicBezTo>
                <a:cubicBezTo>
                  <a:pt x="78" y="33"/>
                  <a:pt x="78" y="33"/>
                  <a:pt x="78" y="33"/>
                </a:cubicBezTo>
                <a:cubicBezTo>
                  <a:pt x="79" y="36"/>
                  <a:pt x="81" y="39"/>
                  <a:pt x="84" y="41"/>
                </a:cubicBezTo>
                <a:cubicBezTo>
                  <a:pt x="86" y="42"/>
                  <a:pt x="89" y="42"/>
                  <a:pt x="91" y="42"/>
                </a:cubicBezTo>
                <a:close/>
                <a:moveTo>
                  <a:pt x="78" y="9"/>
                </a:moveTo>
                <a:cubicBezTo>
                  <a:pt x="71" y="11"/>
                  <a:pt x="65" y="14"/>
                  <a:pt x="60" y="18"/>
                </a:cubicBezTo>
                <a:cubicBezTo>
                  <a:pt x="60" y="40"/>
                  <a:pt x="60" y="40"/>
                  <a:pt x="60" y="40"/>
                </a:cubicBezTo>
                <a:cubicBezTo>
                  <a:pt x="62" y="40"/>
                  <a:pt x="65" y="41"/>
                  <a:pt x="68" y="42"/>
                </a:cubicBezTo>
                <a:cubicBezTo>
                  <a:pt x="73" y="45"/>
                  <a:pt x="76" y="49"/>
                  <a:pt x="78" y="54"/>
                </a:cubicBezTo>
                <a:cubicBezTo>
                  <a:pt x="78" y="33"/>
                  <a:pt x="78" y="33"/>
                  <a:pt x="78" y="33"/>
                </a:cubicBezTo>
                <a:cubicBezTo>
                  <a:pt x="77" y="30"/>
                  <a:pt x="77" y="27"/>
                  <a:pt x="78" y="24"/>
                </a:cubicBezTo>
                <a:cubicBezTo>
                  <a:pt x="78" y="9"/>
                  <a:pt x="78" y="9"/>
                  <a:pt x="78" y="9"/>
                </a:cubicBezTo>
                <a:close/>
                <a:moveTo>
                  <a:pt x="60" y="187"/>
                </a:moveTo>
                <a:cubicBezTo>
                  <a:pt x="66" y="188"/>
                  <a:pt x="72" y="189"/>
                  <a:pt x="78" y="188"/>
                </a:cubicBezTo>
                <a:cubicBezTo>
                  <a:pt x="78" y="176"/>
                  <a:pt x="78" y="176"/>
                  <a:pt x="78" y="176"/>
                </a:cubicBezTo>
                <a:cubicBezTo>
                  <a:pt x="72" y="178"/>
                  <a:pt x="65" y="178"/>
                  <a:pt x="60" y="176"/>
                </a:cubicBezTo>
                <a:cubicBezTo>
                  <a:pt x="60" y="187"/>
                  <a:pt x="60" y="187"/>
                  <a:pt x="60" y="187"/>
                </a:cubicBezTo>
                <a:close/>
                <a:moveTo>
                  <a:pt x="78" y="64"/>
                </a:moveTo>
                <a:cubicBezTo>
                  <a:pt x="78" y="133"/>
                  <a:pt x="78" y="133"/>
                  <a:pt x="78" y="133"/>
                </a:cubicBezTo>
                <a:cubicBezTo>
                  <a:pt x="72" y="131"/>
                  <a:pt x="65" y="131"/>
                  <a:pt x="60" y="134"/>
                </a:cubicBezTo>
                <a:cubicBezTo>
                  <a:pt x="60" y="125"/>
                  <a:pt x="60" y="125"/>
                  <a:pt x="60" y="125"/>
                </a:cubicBezTo>
                <a:cubicBezTo>
                  <a:pt x="64" y="123"/>
                  <a:pt x="67" y="120"/>
                  <a:pt x="70" y="116"/>
                </a:cubicBezTo>
                <a:cubicBezTo>
                  <a:pt x="75" y="105"/>
                  <a:pt x="71" y="92"/>
                  <a:pt x="60" y="87"/>
                </a:cubicBezTo>
                <a:cubicBezTo>
                  <a:pt x="60" y="87"/>
                  <a:pt x="60" y="87"/>
                  <a:pt x="60" y="87"/>
                </a:cubicBezTo>
                <a:cubicBezTo>
                  <a:pt x="60" y="78"/>
                  <a:pt x="60" y="78"/>
                  <a:pt x="60" y="78"/>
                </a:cubicBezTo>
                <a:cubicBezTo>
                  <a:pt x="66" y="78"/>
                  <a:pt x="73" y="74"/>
                  <a:pt x="76" y="68"/>
                </a:cubicBezTo>
                <a:cubicBezTo>
                  <a:pt x="77" y="66"/>
                  <a:pt x="77" y="65"/>
                  <a:pt x="78" y="64"/>
                </a:cubicBezTo>
                <a:close/>
                <a:moveTo>
                  <a:pt x="60" y="18"/>
                </a:moveTo>
                <a:cubicBezTo>
                  <a:pt x="0" y="56"/>
                  <a:pt x="10" y="159"/>
                  <a:pt x="46" y="180"/>
                </a:cubicBezTo>
                <a:cubicBezTo>
                  <a:pt x="51" y="183"/>
                  <a:pt x="55" y="185"/>
                  <a:pt x="60" y="187"/>
                </a:cubicBezTo>
                <a:cubicBezTo>
                  <a:pt x="60" y="176"/>
                  <a:pt x="60" y="176"/>
                  <a:pt x="60" y="176"/>
                </a:cubicBezTo>
                <a:cubicBezTo>
                  <a:pt x="59" y="175"/>
                  <a:pt x="59" y="175"/>
                  <a:pt x="59" y="175"/>
                </a:cubicBezTo>
                <a:cubicBezTo>
                  <a:pt x="59" y="175"/>
                  <a:pt x="59" y="175"/>
                  <a:pt x="59" y="175"/>
                </a:cubicBezTo>
                <a:cubicBezTo>
                  <a:pt x="48" y="170"/>
                  <a:pt x="43" y="156"/>
                  <a:pt x="49" y="144"/>
                </a:cubicBezTo>
                <a:cubicBezTo>
                  <a:pt x="51" y="139"/>
                  <a:pt x="55" y="136"/>
                  <a:pt x="60" y="134"/>
                </a:cubicBezTo>
                <a:cubicBezTo>
                  <a:pt x="60" y="125"/>
                  <a:pt x="60" y="125"/>
                  <a:pt x="60" y="125"/>
                </a:cubicBezTo>
                <a:cubicBezTo>
                  <a:pt x="54" y="128"/>
                  <a:pt x="47" y="128"/>
                  <a:pt x="41" y="125"/>
                </a:cubicBezTo>
                <a:cubicBezTo>
                  <a:pt x="41" y="125"/>
                  <a:pt x="41" y="125"/>
                  <a:pt x="41" y="125"/>
                </a:cubicBezTo>
                <a:cubicBezTo>
                  <a:pt x="31" y="120"/>
                  <a:pt x="26" y="107"/>
                  <a:pt x="32" y="97"/>
                </a:cubicBezTo>
                <a:cubicBezTo>
                  <a:pt x="37" y="86"/>
                  <a:pt x="49" y="82"/>
                  <a:pt x="60" y="87"/>
                </a:cubicBezTo>
                <a:cubicBezTo>
                  <a:pt x="60" y="78"/>
                  <a:pt x="60" y="78"/>
                  <a:pt x="60" y="78"/>
                </a:cubicBezTo>
                <a:cubicBezTo>
                  <a:pt x="57" y="78"/>
                  <a:pt x="54" y="77"/>
                  <a:pt x="51" y="76"/>
                </a:cubicBezTo>
                <a:cubicBezTo>
                  <a:pt x="42" y="71"/>
                  <a:pt x="38" y="60"/>
                  <a:pt x="43" y="51"/>
                </a:cubicBezTo>
                <a:cubicBezTo>
                  <a:pt x="43" y="51"/>
                  <a:pt x="43" y="51"/>
                  <a:pt x="43" y="51"/>
                </a:cubicBezTo>
                <a:cubicBezTo>
                  <a:pt x="46" y="44"/>
                  <a:pt x="53" y="40"/>
                  <a:pt x="60" y="40"/>
                </a:cubicBezTo>
                <a:lnTo>
                  <a:pt x="60" y="1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42" name="Group 127"/>
          <p:cNvGrpSpPr/>
          <p:nvPr/>
        </p:nvGrpSpPr>
        <p:grpSpPr>
          <a:xfrm>
            <a:off x="6818366" y="3195018"/>
            <a:ext cx="380902" cy="490410"/>
            <a:chOff x="8610600" y="4127500"/>
            <a:chExt cx="508001" cy="654050"/>
          </a:xfrm>
          <a:solidFill>
            <a:schemeClr val="tx2">
              <a:lumMod val="20000"/>
              <a:lumOff val="80000"/>
            </a:schemeClr>
          </a:solidFill>
        </p:grpSpPr>
        <p:sp>
          <p:nvSpPr>
            <p:cNvPr id="43" name="Freeform 33"/>
            <p:cNvSpPr/>
            <p:nvPr/>
          </p:nvSpPr>
          <p:spPr bwMode="auto">
            <a:xfrm>
              <a:off x="8618538" y="4127500"/>
              <a:ext cx="500063" cy="503238"/>
            </a:xfrm>
            <a:custGeom>
              <a:avLst/>
              <a:gdLst>
                <a:gd name="T0" fmla="*/ 169 w 230"/>
                <a:gd name="T1" fmla="*/ 12 h 231"/>
                <a:gd name="T2" fmla="*/ 215 w 230"/>
                <a:gd name="T3" fmla="*/ 103 h 231"/>
                <a:gd name="T4" fmla="*/ 102 w 230"/>
                <a:gd name="T5" fmla="*/ 216 h 231"/>
                <a:gd name="T6" fmla="*/ 12 w 230"/>
                <a:gd name="T7" fmla="*/ 171 h 231"/>
                <a:gd name="T8" fmla="*/ 0 w 230"/>
                <a:gd name="T9" fmla="*/ 181 h 231"/>
                <a:gd name="T10" fmla="*/ 102 w 230"/>
                <a:gd name="T11" fmla="*/ 231 h 231"/>
                <a:gd name="T12" fmla="*/ 230 w 230"/>
                <a:gd name="T13" fmla="*/ 103 h 231"/>
                <a:gd name="T14" fmla="*/ 178 w 230"/>
                <a:gd name="T15" fmla="*/ 0 h 231"/>
                <a:gd name="T16" fmla="*/ 169 w 230"/>
                <a:gd name="T17"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1">
                  <a:moveTo>
                    <a:pt x="169" y="12"/>
                  </a:moveTo>
                  <a:cubicBezTo>
                    <a:pt x="197" y="32"/>
                    <a:pt x="215" y="65"/>
                    <a:pt x="215" y="103"/>
                  </a:cubicBezTo>
                  <a:cubicBezTo>
                    <a:pt x="215" y="165"/>
                    <a:pt x="165" y="216"/>
                    <a:pt x="102" y="216"/>
                  </a:cubicBezTo>
                  <a:cubicBezTo>
                    <a:pt x="65" y="216"/>
                    <a:pt x="33" y="198"/>
                    <a:pt x="12" y="171"/>
                  </a:cubicBezTo>
                  <a:cubicBezTo>
                    <a:pt x="0" y="181"/>
                    <a:pt x="0" y="181"/>
                    <a:pt x="0" y="181"/>
                  </a:cubicBezTo>
                  <a:cubicBezTo>
                    <a:pt x="24" y="211"/>
                    <a:pt x="61" y="231"/>
                    <a:pt x="102" y="231"/>
                  </a:cubicBezTo>
                  <a:cubicBezTo>
                    <a:pt x="173" y="231"/>
                    <a:pt x="230" y="174"/>
                    <a:pt x="230" y="103"/>
                  </a:cubicBezTo>
                  <a:cubicBezTo>
                    <a:pt x="230" y="61"/>
                    <a:pt x="210" y="23"/>
                    <a:pt x="178" y="0"/>
                  </a:cubicBezTo>
                  <a:lnTo>
                    <a:pt x="169"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4" name="Freeform 34"/>
            <p:cNvSpPr>
              <a:spLocks noEditPoints="1"/>
            </p:cNvSpPr>
            <p:nvPr/>
          </p:nvSpPr>
          <p:spPr bwMode="auto">
            <a:xfrm>
              <a:off x="8621713" y="4137025"/>
              <a:ext cx="442913" cy="441325"/>
            </a:xfrm>
            <a:custGeom>
              <a:avLst/>
              <a:gdLst>
                <a:gd name="T0" fmla="*/ 102 w 203"/>
                <a:gd name="T1" fmla="*/ 203 h 203"/>
                <a:gd name="T2" fmla="*/ 203 w 203"/>
                <a:gd name="T3" fmla="*/ 101 h 203"/>
                <a:gd name="T4" fmla="*/ 102 w 203"/>
                <a:gd name="T5" fmla="*/ 0 h 203"/>
                <a:gd name="T6" fmla="*/ 102 w 203"/>
                <a:gd name="T7" fmla="*/ 5 h 203"/>
                <a:gd name="T8" fmla="*/ 198 w 203"/>
                <a:gd name="T9" fmla="*/ 101 h 203"/>
                <a:gd name="T10" fmla="*/ 102 w 203"/>
                <a:gd name="T11" fmla="*/ 198 h 203"/>
                <a:gd name="T12" fmla="*/ 102 w 203"/>
                <a:gd name="T13" fmla="*/ 203 h 203"/>
                <a:gd name="T14" fmla="*/ 102 w 203"/>
                <a:gd name="T15" fmla="*/ 0 h 203"/>
                <a:gd name="T16" fmla="*/ 0 w 203"/>
                <a:gd name="T17" fmla="*/ 101 h 203"/>
                <a:gd name="T18" fmla="*/ 102 w 203"/>
                <a:gd name="T19" fmla="*/ 203 h 203"/>
                <a:gd name="T20" fmla="*/ 102 w 203"/>
                <a:gd name="T21" fmla="*/ 203 h 203"/>
                <a:gd name="T22" fmla="*/ 102 w 203"/>
                <a:gd name="T23" fmla="*/ 198 h 203"/>
                <a:gd name="T24" fmla="*/ 102 w 203"/>
                <a:gd name="T25" fmla="*/ 198 h 203"/>
                <a:gd name="T26" fmla="*/ 102 w 203"/>
                <a:gd name="T27" fmla="*/ 198 h 203"/>
                <a:gd name="T28" fmla="*/ 5 w 203"/>
                <a:gd name="T29" fmla="*/ 101 h 203"/>
                <a:gd name="T30" fmla="*/ 102 w 203"/>
                <a:gd name="T31" fmla="*/ 5 h 203"/>
                <a:gd name="T32" fmla="*/ 102 w 203"/>
                <a:gd name="T33" fmla="*/ 5 h 203"/>
                <a:gd name="T34" fmla="*/ 102 w 203"/>
                <a:gd name="T35"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203">
                  <a:moveTo>
                    <a:pt x="102" y="203"/>
                  </a:moveTo>
                  <a:cubicBezTo>
                    <a:pt x="158" y="203"/>
                    <a:pt x="203" y="157"/>
                    <a:pt x="203" y="101"/>
                  </a:cubicBezTo>
                  <a:cubicBezTo>
                    <a:pt x="203" y="45"/>
                    <a:pt x="158" y="0"/>
                    <a:pt x="102" y="0"/>
                  </a:cubicBezTo>
                  <a:cubicBezTo>
                    <a:pt x="102" y="5"/>
                    <a:pt x="102" y="5"/>
                    <a:pt x="102" y="5"/>
                  </a:cubicBezTo>
                  <a:cubicBezTo>
                    <a:pt x="155" y="5"/>
                    <a:pt x="198" y="48"/>
                    <a:pt x="198" y="101"/>
                  </a:cubicBezTo>
                  <a:cubicBezTo>
                    <a:pt x="198" y="155"/>
                    <a:pt x="155" y="198"/>
                    <a:pt x="102" y="198"/>
                  </a:cubicBezTo>
                  <a:lnTo>
                    <a:pt x="102" y="203"/>
                  </a:lnTo>
                  <a:close/>
                  <a:moveTo>
                    <a:pt x="102" y="0"/>
                  </a:moveTo>
                  <a:cubicBezTo>
                    <a:pt x="46" y="0"/>
                    <a:pt x="0" y="45"/>
                    <a:pt x="0" y="101"/>
                  </a:cubicBezTo>
                  <a:cubicBezTo>
                    <a:pt x="0" y="157"/>
                    <a:pt x="46" y="203"/>
                    <a:pt x="102" y="203"/>
                  </a:cubicBezTo>
                  <a:cubicBezTo>
                    <a:pt x="102" y="203"/>
                    <a:pt x="102" y="203"/>
                    <a:pt x="102" y="203"/>
                  </a:cubicBezTo>
                  <a:cubicBezTo>
                    <a:pt x="102" y="198"/>
                    <a:pt x="102" y="198"/>
                    <a:pt x="102" y="198"/>
                  </a:cubicBezTo>
                  <a:cubicBezTo>
                    <a:pt x="102" y="198"/>
                    <a:pt x="102" y="198"/>
                    <a:pt x="102" y="198"/>
                  </a:cubicBezTo>
                  <a:cubicBezTo>
                    <a:pt x="102" y="198"/>
                    <a:pt x="102" y="198"/>
                    <a:pt x="102" y="198"/>
                  </a:cubicBezTo>
                  <a:cubicBezTo>
                    <a:pt x="48" y="198"/>
                    <a:pt x="5" y="155"/>
                    <a:pt x="5" y="101"/>
                  </a:cubicBezTo>
                  <a:cubicBezTo>
                    <a:pt x="5" y="48"/>
                    <a:pt x="48" y="5"/>
                    <a:pt x="102" y="5"/>
                  </a:cubicBezTo>
                  <a:cubicBezTo>
                    <a:pt x="102" y="5"/>
                    <a:pt x="102" y="5"/>
                    <a:pt x="102" y="5"/>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5" name="Freeform 35"/>
            <p:cNvSpPr/>
            <p:nvPr/>
          </p:nvSpPr>
          <p:spPr bwMode="auto">
            <a:xfrm>
              <a:off x="8610600" y="4144963"/>
              <a:ext cx="496888" cy="433388"/>
            </a:xfrm>
            <a:custGeom>
              <a:avLst/>
              <a:gdLst>
                <a:gd name="T0" fmla="*/ 65 w 228"/>
                <a:gd name="T1" fmla="*/ 15 h 199"/>
                <a:gd name="T2" fmla="*/ 61 w 228"/>
                <a:gd name="T3" fmla="*/ 23 h 199"/>
                <a:gd name="T4" fmla="*/ 57 w 228"/>
                <a:gd name="T5" fmla="*/ 29 h 199"/>
                <a:gd name="T6" fmla="*/ 54 w 228"/>
                <a:gd name="T7" fmla="*/ 26 h 199"/>
                <a:gd name="T8" fmla="*/ 52 w 228"/>
                <a:gd name="T9" fmla="*/ 32 h 199"/>
                <a:gd name="T10" fmla="*/ 42 w 228"/>
                <a:gd name="T11" fmla="*/ 34 h 199"/>
                <a:gd name="T12" fmla="*/ 36 w 228"/>
                <a:gd name="T13" fmla="*/ 41 h 199"/>
                <a:gd name="T14" fmla="*/ 27 w 228"/>
                <a:gd name="T15" fmla="*/ 53 h 199"/>
                <a:gd name="T16" fmla="*/ 21 w 228"/>
                <a:gd name="T17" fmla="*/ 61 h 199"/>
                <a:gd name="T18" fmla="*/ 27 w 228"/>
                <a:gd name="T19" fmla="*/ 67 h 199"/>
                <a:gd name="T20" fmla="*/ 27 w 228"/>
                <a:gd name="T21" fmla="*/ 70 h 199"/>
                <a:gd name="T22" fmla="*/ 22 w 228"/>
                <a:gd name="T23" fmla="*/ 65 h 199"/>
                <a:gd name="T24" fmla="*/ 18 w 228"/>
                <a:gd name="T25" fmla="*/ 60 h 199"/>
                <a:gd name="T26" fmla="*/ 16 w 228"/>
                <a:gd name="T27" fmla="*/ 69 h 199"/>
                <a:gd name="T28" fmla="*/ 17 w 228"/>
                <a:gd name="T29" fmla="*/ 83 h 199"/>
                <a:gd name="T30" fmla="*/ 24 w 228"/>
                <a:gd name="T31" fmla="*/ 80 h 199"/>
                <a:gd name="T32" fmla="*/ 32 w 228"/>
                <a:gd name="T33" fmla="*/ 88 h 199"/>
                <a:gd name="T34" fmla="*/ 41 w 228"/>
                <a:gd name="T35" fmla="*/ 98 h 199"/>
                <a:gd name="T36" fmla="*/ 50 w 228"/>
                <a:gd name="T37" fmla="*/ 105 h 199"/>
                <a:gd name="T38" fmla="*/ 61 w 228"/>
                <a:gd name="T39" fmla="*/ 117 h 199"/>
                <a:gd name="T40" fmla="*/ 58 w 228"/>
                <a:gd name="T41" fmla="*/ 134 h 199"/>
                <a:gd name="T42" fmla="*/ 49 w 228"/>
                <a:gd name="T43" fmla="*/ 155 h 199"/>
                <a:gd name="T44" fmla="*/ 52 w 228"/>
                <a:gd name="T45" fmla="*/ 170 h 199"/>
                <a:gd name="T46" fmla="*/ 46 w 228"/>
                <a:gd name="T47" fmla="*/ 171 h 199"/>
                <a:gd name="T48" fmla="*/ 32 w 228"/>
                <a:gd name="T49" fmla="*/ 148 h 199"/>
                <a:gd name="T50" fmla="*/ 16 w 228"/>
                <a:gd name="T51" fmla="*/ 113 h 199"/>
                <a:gd name="T52" fmla="*/ 11 w 228"/>
                <a:gd name="T53" fmla="*/ 87 h 199"/>
                <a:gd name="T54" fmla="*/ 73 w 228"/>
                <a:gd name="T55" fmla="*/ 183 h 199"/>
                <a:gd name="T56" fmla="*/ 89 w 228"/>
                <a:gd name="T57" fmla="*/ 181 h 199"/>
                <a:gd name="T58" fmla="*/ 110 w 228"/>
                <a:gd name="T59" fmla="*/ 178 h 199"/>
                <a:gd name="T60" fmla="*/ 108 w 228"/>
                <a:gd name="T61" fmla="*/ 187 h 199"/>
                <a:gd name="T62" fmla="*/ 121 w 228"/>
                <a:gd name="T63" fmla="*/ 186 h 199"/>
                <a:gd name="T64" fmla="*/ 139 w 228"/>
                <a:gd name="T65" fmla="*/ 184 h 199"/>
                <a:gd name="T66" fmla="*/ 137 w 228"/>
                <a:gd name="T67" fmla="*/ 3 h 199"/>
                <a:gd name="T68" fmla="*/ 197 w 228"/>
                <a:gd name="T69" fmla="*/ 64 h 199"/>
                <a:gd name="T70" fmla="*/ 189 w 228"/>
                <a:gd name="T71" fmla="*/ 58 h 199"/>
                <a:gd name="T72" fmla="*/ 181 w 228"/>
                <a:gd name="T73" fmla="*/ 74 h 199"/>
                <a:gd name="T74" fmla="*/ 170 w 228"/>
                <a:gd name="T75" fmla="*/ 59 h 199"/>
                <a:gd name="T76" fmla="*/ 174 w 228"/>
                <a:gd name="T77" fmla="*/ 75 h 199"/>
                <a:gd name="T78" fmla="*/ 186 w 228"/>
                <a:gd name="T79" fmla="*/ 79 h 199"/>
                <a:gd name="T80" fmla="*/ 181 w 228"/>
                <a:gd name="T81" fmla="*/ 100 h 199"/>
                <a:gd name="T82" fmla="*/ 175 w 228"/>
                <a:gd name="T83" fmla="*/ 122 h 199"/>
                <a:gd name="T84" fmla="*/ 168 w 228"/>
                <a:gd name="T85" fmla="*/ 137 h 199"/>
                <a:gd name="T86" fmla="*/ 147 w 228"/>
                <a:gd name="T87" fmla="*/ 154 h 199"/>
                <a:gd name="T88" fmla="*/ 141 w 228"/>
                <a:gd name="T89" fmla="*/ 139 h 199"/>
                <a:gd name="T90" fmla="*/ 142 w 228"/>
                <a:gd name="T91" fmla="*/ 121 h 199"/>
                <a:gd name="T92" fmla="*/ 135 w 228"/>
                <a:gd name="T93" fmla="*/ 101 h 199"/>
                <a:gd name="T94" fmla="*/ 125 w 228"/>
                <a:gd name="T95" fmla="*/ 89 h 199"/>
                <a:gd name="T96" fmla="*/ 99 w 228"/>
                <a:gd name="T97" fmla="*/ 90 h 199"/>
                <a:gd name="T98" fmla="*/ 89 w 228"/>
                <a:gd name="T99" fmla="*/ 76 h 199"/>
                <a:gd name="T100" fmla="*/ 100 w 228"/>
                <a:gd name="T101" fmla="*/ 49 h 199"/>
                <a:gd name="T102" fmla="*/ 119 w 228"/>
                <a:gd name="T103" fmla="*/ 41 h 199"/>
                <a:gd name="T104" fmla="*/ 130 w 228"/>
                <a:gd name="T105" fmla="*/ 46 h 199"/>
                <a:gd name="T106" fmla="*/ 146 w 228"/>
                <a:gd name="T107" fmla="*/ 46 h 199"/>
                <a:gd name="T108" fmla="*/ 162 w 228"/>
                <a:gd name="T109" fmla="*/ 44 h 199"/>
                <a:gd name="T110" fmla="*/ 147 w 228"/>
                <a:gd name="T111" fmla="*/ 37 h 199"/>
                <a:gd name="T112" fmla="*/ 146 w 228"/>
                <a:gd name="T113" fmla="*/ 32 h 199"/>
                <a:gd name="T114" fmla="*/ 127 w 228"/>
                <a:gd name="T115" fmla="*/ 32 h 199"/>
                <a:gd name="T116" fmla="*/ 111 w 228"/>
                <a:gd name="T117" fmla="*/ 37 h 199"/>
                <a:gd name="T118" fmla="*/ 107 w 228"/>
                <a:gd name="T119" fmla="*/ 21 h 199"/>
                <a:gd name="T120" fmla="*/ 96 w 228"/>
                <a:gd name="T121" fmla="*/ 11 h 199"/>
                <a:gd name="T122" fmla="*/ 109 w 228"/>
                <a:gd name="T123"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 h="199">
                  <a:moveTo>
                    <a:pt x="92" y="0"/>
                  </a:moveTo>
                  <a:cubicBezTo>
                    <a:pt x="92" y="0"/>
                    <a:pt x="58" y="5"/>
                    <a:pt x="35" y="31"/>
                  </a:cubicBezTo>
                  <a:cubicBezTo>
                    <a:pt x="35" y="31"/>
                    <a:pt x="53" y="13"/>
                    <a:pt x="64" y="13"/>
                  </a:cubicBezTo>
                  <a:cubicBezTo>
                    <a:pt x="66" y="14"/>
                    <a:pt x="66" y="14"/>
                    <a:pt x="66" y="14"/>
                  </a:cubicBezTo>
                  <a:cubicBezTo>
                    <a:pt x="66" y="14"/>
                    <a:pt x="66" y="15"/>
                    <a:pt x="65" y="15"/>
                  </a:cubicBezTo>
                  <a:cubicBezTo>
                    <a:pt x="65" y="16"/>
                    <a:pt x="64" y="17"/>
                    <a:pt x="64" y="18"/>
                  </a:cubicBezTo>
                  <a:cubicBezTo>
                    <a:pt x="64" y="18"/>
                    <a:pt x="64" y="20"/>
                    <a:pt x="64" y="20"/>
                  </a:cubicBezTo>
                  <a:cubicBezTo>
                    <a:pt x="63" y="21"/>
                    <a:pt x="63" y="21"/>
                    <a:pt x="63" y="21"/>
                  </a:cubicBezTo>
                  <a:cubicBezTo>
                    <a:pt x="63" y="21"/>
                    <a:pt x="62" y="21"/>
                    <a:pt x="62" y="22"/>
                  </a:cubicBezTo>
                  <a:cubicBezTo>
                    <a:pt x="62" y="22"/>
                    <a:pt x="61" y="22"/>
                    <a:pt x="61" y="23"/>
                  </a:cubicBezTo>
                  <a:cubicBezTo>
                    <a:pt x="61" y="24"/>
                    <a:pt x="61" y="25"/>
                    <a:pt x="61" y="25"/>
                  </a:cubicBezTo>
                  <a:cubicBezTo>
                    <a:pt x="62" y="27"/>
                    <a:pt x="62" y="27"/>
                    <a:pt x="62" y="27"/>
                  </a:cubicBezTo>
                  <a:cubicBezTo>
                    <a:pt x="61" y="28"/>
                    <a:pt x="61" y="28"/>
                    <a:pt x="61" y="28"/>
                  </a:cubicBezTo>
                  <a:cubicBezTo>
                    <a:pt x="59" y="29"/>
                    <a:pt x="59" y="29"/>
                    <a:pt x="59" y="29"/>
                  </a:cubicBezTo>
                  <a:cubicBezTo>
                    <a:pt x="59" y="29"/>
                    <a:pt x="58" y="29"/>
                    <a:pt x="57" y="29"/>
                  </a:cubicBezTo>
                  <a:cubicBezTo>
                    <a:pt x="56" y="29"/>
                    <a:pt x="56" y="27"/>
                    <a:pt x="56" y="27"/>
                  </a:cubicBezTo>
                  <a:cubicBezTo>
                    <a:pt x="58" y="26"/>
                    <a:pt x="58" y="26"/>
                    <a:pt x="58" y="26"/>
                  </a:cubicBezTo>
                  <a:cubicBezTo>
                    <a:pt x="58" y="26"/>
                    <a:pt x="58" y="26"/>
                    <a:pt x="58" y="25"/>
                  </a:cubicBezTo>
                  <a:cubicBezTo>
                    <a:pt x="57" y="25"/>
                    <a:pt x="57" y="24"/>
                    <a:pt x="56" y="24"/>
                  </a:cubicBezTo>
                  <a:cubicBezTo>
                    <a:pt x="55" y="24"/>
                    <a:pt x="54" y="26"/>
                    <a:pt x="54" y="26"/>
                  </a:cubicBezTo>
                  <a:cubicBezTo>
                    <a:pt x="52" y="27"/>
                    <a:pt x="52" y="27"/>
                    <a:pt x="52" y="27"/>
                  </a:cubicBezTo>
                  <a:cubicBezTo>
                    <a:pt x="52" y="27"/>
                    <a:pt x="51" y="29"/>
                    <a:pt x="51" y="29"/>
                  </a:cubicBezTo>
                  <a:cubicBezTo>
                    <a:pt x="52" y="29"/>
                    <a:pt x="53" y="29"/>
                    <a:pt x="53" y="29"/>
                  </a:cubicBezTo>
                  <a:cubicBezTo>
                    <a:pt x="53" y="29"/>
                    <a:pt x="53" y="30"/>
                    <a:pt x="53" y="31"/>
                  </a:cubicBezTo>
                  <a:cubicBezTo>
                    <a:pt x="53" y="31"/>
                    <a:pt x="52" y="32"/>
                    <a:pt x="52" y="32"/>
                  </a:cubicBezTo>
                  <a:cubicBezTo>
                    <a:pt x="52" y="32"/>
                    <a:pt x="52" y="33"/>
                    <a:pt x="51" y="33"/>
                  </a:cubicBezTo>
                  <a:cubicBezTo>
                    <a:pt x="50" y="32"/>
                    <a:pt x="49" y="32"/>
                    <a:pt x="48" y="32"/>
                  </a:cubicBezTo>
                  <a:cubicBezTo>
                    <a:pt x="47" y="32"/>
                    <a:pt x="46" y="31"/>
                    <a:pt x="46" y="32"/>
                  </a:cubicBezTo>
                  <a:cubicBezTo>
                    <a:pt x="45" y="32"/>
                    <a:pt x="45" y="32"/>
                    <a:pt x="45" y="32"/>
                  </a:cubicBezTo>
                  <a:cubicBezTo>
                    <a:pt x="45" y="33"/>
                    <a:pt x="42" y="34"/>
                    <a:pt x="42" y="34"/>
                  </a:cubicBezTo>
                  <a:cubicBezTo>
                    <a:pt x="42" y="34"/>
                    <a:pt x="41" y="35"/>
                    <a:pt x="41" y="35"/>
                  </a:cubicBezTo>
                  <a:cubicBezTo>
                    <a:pt x="41" y="35"/>
                    <a:pt x="41" y="37"/>
                    <a:pt x="41" y="37"/>
                  </a:cubicBezTo>
                  <a:cubicBezTo>
                    <a:pt x="41" y="37"/>
                    <a:pt x="40" y="38"/>
                    <a:pt x="38" y="38"/>
                  </a:cubicBezTo>
                  <a:cubicBezTo>
                    <a:pt x="37" y="39"/>
                    <a:pt x="36" y="39"/>
                    <a:pt x="36" y="39"/>
                  </a:cubicBezTo>
                  <a:cubicBezTo>
                    <a:pt x="36" y="41"/>
                    <a:pt x="36" y="41"/>
                    <a:pt x="36" y="41"/>
                  </a:cubicBezTo>
                  <a:cubicBezTo>
                    <a:pt x="36" y="41"/>
                    <a:pt x="34" y="42"/>
                    <a:pt x="34" y="43"/>
                  </a:cubicBezTo>
                  <a:cubicBezTo>
                    <a:pt x="33" y="44"/>
                    <a:pt x="30" y="46"/>
                    <a:pt x="30" y="46"/>
                  </a:cubicBezTo>
                  <a:cubicBezTo>
                    <a:pt x="30" y="46"/>
                    <a:pt x="29" y="47"/>
                    <a:pt x="28" y="48"/>
                  </a:cubicBezTo>
                  <a:cubicBezTo>
                    <a:pt x="28" y="49"/>
                    <a:pt x="28" y="50"/>
                    <a:pt x="28" y="51"/>
                  </a:cubicBezTo>
                  <a:cubicBezTo>
                    <a:pt x="28" y="51"/>
                    <a:pt x="27" y="52"/>
                    <a:pt x="27" y="53"/>
                  </a:cubicBezTo>
                  <a:cubicBezTo>
                    <a:pt x="27" y="54"/>
                    <a:pt x="26" y="55"/>
                    <a:pt x="26" y="56"/>
                  </a:cubicBezTo>
                  <a:cubicBezTo>
                    <a:pt x="25" y="56"/>
                    <a:pt x="25" y="57"/>
                    <a:pt x="24" y="57"/>
                  </a:cubicBezTo>
                  <a:cubicBezTo>
                    <a:pt x="24" y="57"/>
                    <a:pt x="22" y="58"/>
                    <a:pt x="21" y="58"/>
                  </a:cubicBezTo>
                  <a:cubicBezTo>
                    <a:pt x="20" y="59"/>
                    <a:pt x="20" y="60"/>
                    <a:pt x="20" y="60"/>
                  </a:cubicBezTo>
                  <a:cubicBezTo>
                    <a:pt x="20" y="60"/>
                    <a:pt x="21" y="61"/>
                    <a:pt x="21" y="61"/>
                  </a:cubicBezTo>
                  <a:cubicBezTo>
                    <a:pt x="22" y="61"/>
                    <a:pt x="23" y="62"/>
                    <a:pt x="23" y="62"/>
                  </a:cubicBezTo>
                  <a:cubicBezTo>
                    <a:pt x="23" y="62"/>
                    <a:pt x="23" y="63"/>
                    <a:pt x="23" y="64"/>
                  </a:cubicBezTo>
                  <a:cubicBezTo>
                    <a:pt x="23" y="64"/>
                    <a:pt x="22" y="66"/>
                    <a:pt x="23" y="66"/>
                  </a:cubicBezTo>
                  <a:cubicBezTo>
                    <a:pt x="24" y="66"/>
                    <a:pt x="25" y="66"/>
                    <a:pt x="25" y="66"/>
                  </a:cubicBezTo>
                  <a:cubicBezTo>
                    <a:pt x="27" y="67"/>
                    <a:pt x="27" y="67"/>
                    <a:pt x="27" y="67"/>
                  </a:cubicBezTo>
                  <a:cubicBezTo>
                    <a:pt x="28" y="68"/>
                    <a:pt x="28" y="68"/>
                    <a:pt x="28" y="68"/>
                  </a:cubicBezTo>
                  <a:cubicBezTo>
                    <a:pt x="29" y="68"/>
                    <a:pt x="29" y="68"/>
                    <a:pt x="29" y="68"/>
                  </a:cubicBezTo>
                  <a:cubicBezTo>
                    <a:pt x="29" y="68"/>
                    <a:pt x="29" y="69"/>
                    <a:pt x="29" y="70"/>
                  </a:cubicBezTo>
                  <a:cubicBezTo>
                    <a:pt x="28" y="70"/>
                    <a:pt x="28" y="71"/>
                    <a:pt x="28" y="71"/>
                  </a:cubicBezTo>
                  <a:cubicBezTo>
                    <a:pt x="27" y="71"/>
                    <a:pt x="27" y="71"/>
                    <a:pt x="27" y="70"/>
                  </a:cubicBezTo>
                  <a:cubicBezTo>
                    <a:pt x="27" y="69"/>
                    <a:pt x="27" y="69"/>
                    <a:pt x="26" y="68"/>
                  </a:cubicBezTo>
                  <a:cubicBezTo>
                    <a:pt x="25" y="68"/>
                    <a:pt x="24" y="69"/>
                    <a:pt x="24" y="69"/>
                  </a:cubicBezTo>
                  <a:cubicBezTo>
                    <a:pt x="24" y="69"/>
                    <a:pt x="23" y="69"/>
                    <a:pt x="23" y="68"/>
                  </a:cubicBezTo>
                  <a:cubicBezTo>
                    <a:pt x="22" y="67"/>
                    <a:pt x="22" y="68"/>
                    <a:pt x="22" y="67"/>
                  </a:cubicBezTo>
                  <a:cubicBezTo>
                    <a:pt x="22" y="66"/>
                    <a:pt x="23" y="66"/>
                    <a:pt x="22" y="65"/>
                  </a:cubicBezTo>
                  <a:cubicBezTo>
                    <a:pt x="22" y="65"/>
                    <a:pt x="21" y="64"/>
                    <a:pt x="21" y="64"/>
                  </a:cubicBezTo>
                  <a:cubicBezTo>
                    <a:pt x="20" y="64"/>
                    <a:pt x="21" y="65"/>
                    <a:pt x="20" y="64"/>
                  </a:cubicBezTo>
                  <a:cubicBezTo>
                    <a:pt x="20" y="63"/>
                    <a:pt x="19" y="63"/>
                    <a:pt x="19" y="63"/>
                  </a:cubicBezTo>
                  <a:cubicBezTo>
                    <a:pt x="19" y="63"/>
                    <a:pt x="18" y="63"/>
                    <a:pt x="18" y="62"/>
                  </a:cubicBezTo>
                  <a:cubicBezTo>
                    <a:pt x="18" y="62"/>
                    <a:pt x="18" y="61"/>
                    <a:pt x="18" y="60"/>
                  </a:cubicBezTo>
                  <a:cubicBezTo>
                    <a:pt x="18" y="60"/>
                    <a:pt x="19" y="59"/>
                    <a:pt x="19" y="58"/>
                  </a:cubicBezTo>
                  <a:cubicBezTo>
                    <a:pt x="19" y="58"/>
                    <a:pt x="19" y="55"/>
                    <a:pt x="19" y="55"/>
                  </a:cubicBezTo>
                  <a:cubicBezTo>
                    <a:pt x="19" y="55"/>
                    <a:pt x="16" y="61"/>
                    <a:pt x="15" y="66"/>
                  </a:cubicBezTo>
                  <a:cubicBezTo>
                    <a:pt x="15" y="66"/>
                    <a:pt x="16" y="65"/>
                    <a:pt x="16" y="66"/>
                  </a:cubicBezTo>
                  <a:cubicBezTo>
                    <a:pt x="16" y="67"/>
                    <a:pt x="17" y="68"/>
                    <a:pt x="16" y="69"/>
                  </a:cubicBezTo>
                  <a:cubicBezTo>
                    <a:pt x="16" y="69"/>
                    <a:pt x="16" y="69"/>
                    <a:pt x="16" y="72"/>
                  </a:cubicBezTo>
                  <a:cubicBezTo>
                    <a:pt x="16" y="74"/>
                    <a:pt x="17" y="75"/>
                    <a:pt x="17" y="76"/>
                  </a:cubicBezTo>
                  <a:cubicBezTo>
                    <a:pt x="16" y="76"/>
                    <a:pt x="16" y="77"/>
                    <a:pt x="16" y="78"/>
                  </a:cubicBezTo>
                  <a:cubicBezTo>
                    <a:pt x="16" y="79"/>
                    <a:pt x="16" y="82"/>
                    <a:pt x="17" y="82"/>
                  </a:cubicBezTo>
                  <a:cubicBezTo>
                    <a:pt x="17" y="82"/>
                    <a:pt x="17" y="83"/>
                    <a:pt x="17" y="83"/>
                  </a:cubicBezTo>
                  <a:cubicBezTo>
                    <a:pt x="18" y="84"/>
                    <a:pt x="17" y="85"/>
                    <a:pt x="18" y="84"/>
                  </a:cubicBezTo>
                  <a:cubicBezTo>
                    <a:pt x="19" y="82"/>
                    <a:pt x="20" y="81"/>
                    <a:pt x="20" y="81"/>
                  </a:cubicBezTo>
                  <a:cubicBezTo>
                    <a:pt x="20" y="80"/>
                    <a:pt x="20" y="80"/>
                    <a:pt x="20" y="80"/>
                  </a:cubicBezTo>
                  <a:cubicBezTo>
                    <a:pt x="20" y="80"/>
                    <a:pt x="20" y="79"/>
                    <a:pt x="22" y="79"/>
                  </a:cubicBezTo>
                  <a:cubicBezTo>
                    <a:pt x="23" y="79"/>
                    <a:pt x="24" y="79"/>
                    <a:pt x="24" y="80"/>
                  </a:cubicBezTo>
                  <a:cubicBezTo>
                    <a:pt x="25" y="80"/>
                    <a:pt x="23" y="82"/>
                    <a:pt x="24" y="82"/>
                  </a:cubicBezTo>
                  <a:cubicBezTo>
                    <a:pt x="25" y="82"/>
                    <a:pt x="27" y="81"/>
                    <a:pt x="28" y="81"/>
                  </a:cubicBezTo>
                  <a:cubicBezTo>
                    <a:pt x="29" y="81"/>
                    <a:pt x="29" y="82"/>
                    <a:pt x="30" y="83"/>
                  </a:cubicBezTo>
                  <a:cubicBezTo>
                    <a:pt x="30" y="84"/>
                    <a:pt x="30" y="85"/>
                    <a:pt x="31" y="86"/>
                  </a:cubicBezTo>
                  <a:cubicBezTo>
                    <a:pt x="32" y="86"/>
                    <a:pt x="31" y="87"/>
                    <a:pt x="32" y="88"/>
                  </a:cubicBezTo>
                  <a:cubicBezTo>
                    <a:pt x="32" y="89"/>
                    <a:pt x="34" y="90"/>
                    <a:pt x="35" y="90"/>
                  </a:cubicBezTo>
                  <a:cubicBezTo>
                    <a:pt x="35" y="90"/>
                    <a:pt x="37" y="90"/>
                    <a:pt x="38" y="90"/>
                  </a:cubicBezTo>
                  <a:cubicBezTo>
                    <a:pt x="39" y="91"/>
                    <a:pt x="38" y="92"/>
                    <a:pt x="39" y="92"/>
                  </a:cubicBezTo>
                  <a:cubicBezTo>
                    <a:pt x="40" y="92"/>
                    <a:pt x="41" y="95"/>
                    <a:pt x="41" y="95"/>
                  </a:cubicBezTo>
                  <a:cubicBezTo>
                    <a:pt x="41" y="95"/>
                    <a:pt x="41" y="97"/>
                    <a:pt x="41" y="98"/>
                  </a:cubicBezTo>
                  <a:cubicBezTo>
                    <a:pt x="41" y="98"/>
                    <a:pt x="41" y="99"/>
                    <a:pt x="42" y="100"/>
                  </a:cubicBezTo>
                  <a:cubicBezTo>
                    <a:pt x="42" y="100"/>
                    <a:pt x="44" y="100"/>
                    <a:pt x="44" y="100"/>
                  </a:cubicBezTo>
                  <a:cubicBezTo>
                    <a:pt x="44" y="100"/>
                    <a:pt x="43" y="102"/>
                    <a:pt x="45" y="102"/>
                  </a:cubicBezTo>
                  <a:cubicBezTo>
                    <a:pt x="47" y="103"/>
                    <a:pt x="48" y="103"/>
                    <a:pt x="49" y="104"/>
                  </a:cubicBezTo>
                  <a:cubicBezTo>
                    <a:pt x="49" y="104"/>
                    <a:pt x="48" y="105"/>
                    <a:pt x="50" y="105"/>
                  </a:cubicBezTo>
                  <a:cubicBezTo>
                    <a:pt x="52" y="105"/>
                    <a:pt x="54" y="105"/>
                    <a:pt x="55" y="106"/>
                  </a:cubicBezTo>
                  <a:cubicBezTo>
                    <a:pt x="56" y="106"/>
                    <a:pt x="55" y="107"/>
                    <a:pt x="57" y="109"/>
                  </a:cubicBezTo>
                  <a:cubicBezTo>
                    <a:pt x="60" y="110"/>
                    <a:pt x="60" y="111"/>
                    <a:pt x="61" y="111"/>
                  </a:cubicBezTo>
                  <a:cubicBezTo>
                    <a:pt x="62" y="111"/>
                    <a:pt x="63" y="111"/>
                    <a:pt x="63" y="113"/>
                  </a:cubicBezTo>
                  <a:cubicBezTo>
                    <a:pt x="62" y="115"/>
                    <a:pt x="62" y="116"/>
                    <a:pt x="61" y="117"/>
                  </a:cubicBezTo>
                  <a:cubicBezTo>
                    <a:pt x="60" y="118"/>
                    <a:pt x="59" y="120"/>
                    <a:pt x="58" y="121"/>
                  </a:cubicBezTo>
                  <a:cubicBezTo>
                    <a:pt x="58" y="122"/>
                    <a:pt x="57" y="123"/>
                    <a:pt x="58" y="124"/>
                  </a:cubicBezTo>
                  <a:cubicBezTo>
                    <a:pt x="58" y="126"/>
                    <a:pt x="59" y="127"/>
                    <a:pt x="59" y="128"/>
                  </a:cubicBezTo>
                  <a:cubicBezTo>
                    <a:pt x="59" y="129"/>
                    <a:pt x="59" y="131"/>
                    <a:pt x="59" y="132"/>
                  </a:cubicBezTo>
                  <a:cubicBezTo>
                    <a:pt x="58" y="133"/>
                    <a:pt x="58" y="134"/>
                    <a:pt x="58" y="134"/>
                  </a:cubicBezTo>
                  <a:cubicBezTo>
                    <a:pt x="58" y="134"/>
                    <a:pt x="59" y="136"/>
                    <a:pt x="58" y="137"/>
                  </a:cubicBezTo>
                  <a:cubicBezTo>
                    <a:pt x="57" y="138"/>
                    <a:pt x="55" y="140"/>
                    <a:pt x="54" y="140"/>
                  </a:cubicBezTo>
                  <a:cubicBezTo>
                    <a:pt x="53" y="140"/>
                    <a:pt x="51" y="142"/>
                    <a:pt x="51" y="142"/>
                  </a:cubicBezTo>
                  <a:cubicBezTo>
                    <a:pt x="51" y="142"/>
                    <a:pt x="51" y="146"/>
                    <a:pt x="51" y="147"/>
                  </a:cubicBezTo>
                  <a:cubicBezTo>
                    <a:pt x="51" y="147"/>
                    <a:pt x="47" y="154"/>
                    <a:pt x="49" y="155"/>
                  </a:cubicBezTo>
                  <a:cubicBezTo>
                    <a:pt x="50" y="156"/>
                    <a:pt x="50" y="158"/>
                    <a:pt x="50" y="159"/>
                  </a:cubicBezTo>
                  <a:cubicBezTo>
                    <a:pt x="49" y="160"/>
                    <a:pt x="49" y="160"/>
                    <a:pt x="49" y="160"/>
                  </a:cubicBezTo>
                  <a:cubicBezTo>
                    <a:pt x="48" y="161"/>
                    <a:pt x="46" y="161"/>
                    <a:pt x="47" y="163"/>
                  </a:cubicBezTo>
                  <a:cubicBezTo>
                    <a:pt x="49" y="165"/>
                    <a:pt x="50" y="165"/>
                    <a:pt x="50" y="167"/>
                  </a:cubicBezTo>
                  <a:cubicBezTo>
                    <a:pt x="51" y="168"/>
                    <a:pt x="51" y="168"/>
                    <a:pt x="52" y="170"/>
                  </a:cubicBezTo>
                  <a:cubicBezTo>
                    <a:pt x="53" y="171"/>
                    <a:pt x="53" y="172"/>
                    <a:pt x="54" y="173"/>
                  </a:cubicBezTo>
                  <a:cubicBezTo>
                    <a:pt x="55" y="174"/>
                    <a:pt x="56" y="175"/>
                    <a:pt x="56" y="176"/>
                  </a:cubicBezTo>
                  <a:cubicBezTo>
                    <a:pt x="56" y="177"/>
                    <a:pt x="59" y="179"/>
                    <a:pt x="56" y="177"/>
                  </a:cubicBezTo>
                  <a:cubicBezTo>
                    <a:pt x="53" y="175"/>
                    <a:pt x="56" y="177"/>
                    <a:pt x="52" y="174"/>
                  </a:cubicBezTo>
                  <a:cubicBezTo>
                    <a:pt x="49" y="171"/>
                    <a:pt x="48" y="173"/>
                    <a:pt x="46" y="171"/>
                  </a:cubicBezTo>
                  <a:cubicBezTo>
                    <a:pt x="45" y="169"/>
                    <a:pt x="47" y="175"/>
                    <a:pt x="44" y="168"/>
                  </a:cubicBezTo>
                  <a:cubicBezTo>
                    <a:pt x="41" y="160"/>
                    <a:pt x="40" y="161"/>
                    <a:pt x="39" y="159"/>
                  </a:cubicBezTo>
                  <a:cubicBezTo>
                    <a:pt x="39" y="157"/>
                    <a:pt x="39" y="159"/>
                    <a:pt x="37" y="155"/>
                  </a:cubicBezTo>
                  <a:cubicBezTo>
                    <a:pt x="35" y="151"/>
                    <a:pt x="37" y="154"/>
                    <a:pt x="35" y="151"/>
                  </a:cubicBezTo>
                  <a:cubicBezTo>
                    <a:pt x="33" y="149"/>
                    <a:pt x="33" y="152"/>
                    <a:pt x="32" y="148"/>
                  </a:cubicBezTo>
                  <a:cubicBezTo>
                    <a:pt x="31" y="143"/>
                    <a:pt x="31" y="146"/>
                    <a:pt x="30" y="141"/>
                  </a:cubicBezTo>
                  <a:cubicBezTo>
                    <a:pt x="28" y="136"/>
                    <a:pt x="31" y="136"/>
                    <a:pt x="28" y="133"/>
                  </a:cubicBezTo>
                  <a:cubicBezTo>
                    <a:pt x="25" y="131"/>
                    <a:pt x="25" y="132"/>
                    <a:pt x="24" y="131"/>
                  </a:cubicBezTo>
                  <a:cubicBezTo>
                    <a:pt x="23" y="129"/>
                    <a:pt x="25" y="130"/>
                    <a:pt x="22" y="126"/>
                  </a:cubicBezTo>
                  <a:cubicBezTo>
                    <a:pt x="20" y="122"/>
                    <a:pt x="16" y="120"/>
                    <a:pt x="16" y="113"/>
                  </a:cubicBezTo>
                  <a:cubicBezTo>
                    <a:pt x="16" y="105"/>
                    <a:pt x="16" y="104"/>
                    <a:pt x="16" y="104"/>
                  </a:cubicBezTo>
                  <a:cubicBezTo>
                    <a:pt x="16" y="104"/>
                    <a:pt x="13" y="101"/>
                    <a:pt x="14" y="97"/>
                  </a:cubicBezTo>
                  <a:cubicBezTo>
                    <a:pt x="15" y="92"/>
                    <a:pt x="16" y="94"/>
                    <a:pt x="15" y="92"/>
                  </a:cubicBezTo>
                  <a:cubicBezTo>
                    <a:pt x="15" y="91"/>
                    <a:pt x="14" y="91"/>
                    <a:pt x="13" y="89"/>
                  </a:cubicBezTo>
                  <a:cubicBezTo>
                    <a:pt x="12" y="88"/>
                    <a:pt x="12" y="88"/>
                    <a:pt x="11" y="87"/>
                  </a:cubicBezTo>
                  <a:cubicBezTo>
                    <a:pt x="11" y="86"/>
                    <a:pt x="11" y="83"/>
                    <a:pt x="11" y="83"/>
                  </a:cubicBezTo>
                  <a:cubicBezTo>
                    <a:pt x="10" y="84"/>
                    <a:pt x="10" y="84"/>
                    <a:pt x="10" y="84"/>
                  </a:cubicBezTo>
                  <a:cubicBezTo>
                    <a:pt x="10" y="84"/>
                    <a:pt x="0" y="182"/>
                    <a:pt x="97" y="197"/>
                  </a:cubicBezTo>
                  <a:cubicBezTo>
                    <a:pt x="97" y="197"/>
                    <a:pt x="75" y="192"/>
                    <a:pt x="73" y="187"/>
                  </a:cubicBezTo>
                  <a:cubicBezTo>
                    <a:pt x="73" y="187"/>
                    <a:pt x="72" y="183"/>
                    <a:pt x="73" y="183"/>
                  </a:cubicBezTo>
                  <a:cubicBezTo>
                    <a:pt x="74" y="183"/>
                    <a:pt x="76" y="184"/>
                    <a:pt x="77" y="183"/>
                  </a:cubicBezTo>
                  <a:cubicBezTo>
                    <a:pt x="79" y="181"/>
                    <a:pt x="80" y="180"/>
                    <a:pt x="80" y="180"/>
                  </a:cubicBezTo>
                  <a:cubicBezTo>
                    <a:pt x="80" y="182"/>
                    <a:pt x="80" y="182"/>
                    <a:pt x="80" y="182"/>
                  </a:cubicBezTo>
                  <a:cubicBezTo>
                    <a:pt x="80" y="182"/>
                    <a:pt x="79" y="182"/>
                    <a:pt x="83" y="181"/>
                  </a:cubicBezTo>
                  <a:cubicBezTo>
                    <a:pt x="88" y="181"/>
                    <a:pt x="88" y="181"/>
                    <a:pt x="89" y="181"/>
                  </a:cubicBezTo>
                  <a:cubicBezTo>
                    <a:pt x="91" y="180"/>
                    <a:pt x="93" y="176"/>
                    <a:pt x="94" y="178"/>
                  </a:cubicBezTo>
                  <a:cubicBezTo>
                    <a:pt x="95" y="181"/>
                    <a:pt x="93" y="180"/>
                    <a:pt x="95" y="181"/>
                  </a:cubicBezTo>
                  <a:cubicBezTo>
                    <a:pt x="97" y="181"/>
                    <a:pt x="101" y="180"/>
                    <a:pt x="101" y="180"/>
                  </a:cubicBezTo>
                  <a:cubicBezTo>
                    <a:pt x="101" y="180"/>
                    <a:pt x="108" y="181"/>
                    <a:pt x="108" y="180"/>
                  </a:cubicBezTo>
                  <a:cubicBezTo>
                    <a:pt x="109" y="179"/>
                    <a:pt x="109" y="178"/>
                    <a:pt x="110" y="178"/>
                  </a:cubicBezTo>
                  <a:cubicBezTo>
                    <a:pt x="111" y="178"/>
                    <a:pt x="112" y="180"/>
                    <a:pt x="112" y="180"/>
                  </a:cubicBezTo>
                  <a:cubicBezTo>
                    <a:pt x="108" y="182"/>
                    <a:pt x="108" y="182"/>
                    <a:pt x="108" y="182"/>
                  </a:cubicBezTo>
                  <a:cubicBezTo>
                    <a:pt x="105" y="185"/>
                    <a:pt x="105" y="185"/>
                    <a:pt x="105" y="185"/>
                  </a:cubicBezTo>
                  <a:cubicBezTo>
                    <a:pt x="105" y="185"/>
                    <a:pt x="103" y="185"/>
                    <a:pt x="105" y="186"/>
                  </a:cubicBezTo>
                  <a:cubicBezTo>
                    <a:pt x="106" y="187"/>
                    <a:pt x="107" y="187"/>
                    <a:pt x="108" y="187"/>
                  </a:cubicBezTo>
                  <a:cubicBezTo>
                    <a:pt x="110" y="187"/>
                    <a:pt x="114" y="190"/>
                    <a:pt x="115" y="188"/>
                  </a:cubicBezTo>
                  <a:cubicBezTo>
                    <a:pt x="116" y="186"/>
                    <a:pt x="116" y="186"/>
                    <a:pt x="117" y="185"/>
                  </a:cubicBezTo>
                  <a:cubicBezTo>
                    <a:pt x="117" y="184"/>
                    <a:pt x="117" y="182"/>
                    <a:pt x="119" y="182"/>
                  </a:cubicBezTo>
                  <a:cubicBezTo>
                    <a:pt x="120" y="182"/>
                    <a:pt x="122" y="183"/>
                    <a:pt x="122" y="183"/>
                  </a:cubicBezTo>
                  <a:cubicBezTo>
                    <a:pt x="121" y="186"/>
                    <a:pt x="121" y="186"/>
                    <a:pt x="121" y="186"/>
                  </a:cubicBezTo>
                  <a:cubicBezTo>
                    <a:pt x="121" y="186"/>
                    <a:pt x="123" y="186"/>
                    <a:pt x="125" y="186"/>
                  </a:cubicBezTo>
                  <a:cubicBezTo>
                    <a:pt x="126" y="186"/>
                    <a:pt x="126" y="188"/>
                    <a:pt x="128" y="186"/>
                  </a:cubicBezTo>
                  <a:cubicBezTo>
                    <a:pt x="129" y="184"/>
                    <a:pt x="129" y="184"/>
                    <a:pt x="131" y="184"/>
                  </a:cubicBezTo>
                  <a:cubicBezTo>
                    <a:pt x="133" y="184"/>
                    <a:pt x="135" y="183"/>
                    <a:pt x="136" y="183"/>
                  </a:cubicBezTo>
                  <a:cubicBezTo>
                    <a:pt x="136" y="184"/>
                    <a:pt x="138" y="184"/>
                    <a:pt x="139" y="184"/>
                  </a:cubicBezTo>
                  <a:cubicBezTo>
                    <a:pt x="139" y="184"/>
                    <a:pt x="143" y="186"/>
                    <a:pt x="143" y="186"/>
                  </a:cubicBezTo>
                  <a:cubicBezTo>
                    <a:pt x="144" y="185"/>
                    <a:pt x="148" y="186"/>
                    <a:pt x="148" y="186"/>
                  </a:cubicBezTo>
                  <a:cubicBezTo>
                    <a:pt x="148" y="186"/>
                    <a:pt x="137" y="196"/>
                    <a:pt x="113" y="197"/>
                  </a:cubicBezTo>
                  <a:cubicBezTo>
                    <a:pt x="113" y="197"/>
                    <a:pt x="167" y="199"/>
                    <a:pt x="197" y="146"/>
                  </a:cubicBezTo>
                  <a:cubicBezTo>
                    <a:pt x="228" y="94"/>
                    <a:pt x="206" y="26"/>
                    <a:pt x="137" y="3"/>
                  </a:cubicBezTo>
                  <a:cubicBezTo>
                    <a:pt x="137" y="3"/>
                    <a:pt x="189" y="22"/>
                    <a:pt x="203" y="71"/>
                  </a:cubicBezTo>
                  <a:cubicBezTo>
                    <a:pt x="202" y="72"/>
                    <a:pt x="202" y="72"/>
                    <a:pt x="202" y="72"/>
                  </a:cubicBezTo>
                  <a:cubicBezTo>
                    <a:pt x="201" y="71"/>
                    <a:pt x="201" y="72"/>
                    <a:pt x="200" y="69"/>
                  </a:cubicBezTo>
                  <a:cubicBezTo>
                    <a:pt x="199" y="67"/>
                    <a:pt x="199" y="68"/>
                    <a:pt x="199" y="66"/>
                  </a:cubicBezTo>
                  <a:cubicBezTo>
                    <a:pt x="198" y="64"/>
                    <a:pt x="198" y="65"/>
                    <a:pt x="197" y="64"/>
                  </a:cubicBezTo>
                  <a:cubicBezTo>
                    <a:pt x="195" y="62"/>
                    <a:pt x="195" y="62"/>
                    <a:pt x="194" y="61"/>
                  </a:cubicBezTo>
                  <a:cubicBezTo>
                    <a:pt x="193" y="61"/>
                    <a:pt x="192" y="58"/>
                    <a:pt x="192" y="57"/>
                  </a:cubicBezTo>
                  <a:cubicBezTo>
                    <a:pt x="191" y="56"/>
                    <a:pt x="189" y="55"/>
                    <a:pt x="188" y="55"/>
                  </a:cubicBezTo>
                  <a:cubicBezTo>
                    <a:pt x="187" y="55"/>
                    <a:pt x="188" y="54"/>
                    <a:pt x="187" y="55"/>
                  </a:cubicBezTo>
                  <a:cubicBezTo>
                    <a:pt x="187" y="56"/>
                    <a:pt x="189" y="58"/>
                    <a:pt x="189" y="58"/>
                  </a:cubicBezTo>
                  <a:cubicBezTo>
                    <a:pt x="189" y="62"/>
                    <a:pt x="189" y="62"/>
                    <a:pt x="189" y="62"/>
                  </a:cubicBezTo>
                  <a:cubicBezTo>
                    <a:pt x="189" y="62"/>
                    <a:pt x="190" y="65"/>
                    <a:pt x="190" y="66"/>
                  </a:cubicBezTo>
                  <a:cubicBezTo>
                    <a:pt x="190" y="67"/>
                    <a:pt x="189" y="70"/>
                    <a:pt x="189" y="70"/>
                  </a:cubicBezTo>
                  <a:cubicBezTo>
                    <a:pt x="189" y="70"/>
                    <a:pt x="188" y="72"/>
                    <a:pt x="187" y="73"/>
                  </a:cubicBezTo>
                  <a:cubicBezTo>
                    <a:pt x="186" y="73"/>
                    <a:pt x="181" y="74"/>
                    <a:pt x="181" y="74"/>
                  </a:cubicBezTo>
                  <a:cubicBezTo>
                    <a:pt x="181" y="74"/>
                    <a:pt x="179" y="72"/>
                    <a:pt x="179" y="71"/>
                  </a:cubicBezTo>
                  <a:cubicBezTo>
                    <a:pt x="178" y="69"/>
                    <a:pt x="175" y="69"/>
                    <a:pt x="174" y="68"/>
                  </a:cubicBezTo>
                  <a:cubicBezTo>
                    <a:pt x="174" y="67"/>
                    <a:pt x="175" y="66"/>
                    <a:pt x="173" y="64"/>
                  </a:cubicBezTo>
                  <a:cubicBezTo>
                    <a:pt x="172" y="62"/>
                    <a:pt x="173" y="63"/>
                    <a:pt x="172" y="61"/>
                  </a:cubicBezTo>
                  <a:cubicBezTo>
                    <a:pt x="170" y="59"/>
                    <a:pt x="170" y="59"/>
                    <a:pt x="170" y="59"/>
                  </a:cubicBezTo>
                  <a:cubicBezTo>
                    <a:pt x="170" y="59"/>
                    <a:pt x="166" y="58"/>
                    <a:pt x="167" y="60"/>
                  </a:cubicBezTo>
                  <a:cubicBezTo>
                    <a:pt x="168" y="63"/>
                    <a:pt x="167" y="65"/>
                    <a:pt x="168" y="65"/>
                  </a:cubicBezTo>
                  <a:cubicBezTo>
                    <a:pt x="169" y="66"/>
                    <a:pt x="170" y="65"/>
                    <a:pt x="171" y="67"/>
                  </a:cubicBezTo>
                  <a:cubicBezTo>
                    <a:pt x="172" y="69"/>
                    <a:pt x="172" y="70"/>
                    <a:pt x="172" y="71"/>
                  </a:cubicBezTo>
                  <a:cubicBezTo>
                    <a:pt x="173" y="71"/>
                    <a:pt x="173" y="74"/>
                    <a:pt x="174" y="75"/>
                  </a:cubicBezTo>
                  <a:cubicBezTo>
                    <a:pt x="175" y="75"/>
                    <a:pt x="178" y="75"/>
                    <a:pt x="178" y="76"/>
                  </a:cubicBezTo>
                  <a:cubicBezTo>
                    <a:pt x="177" y="77"/>
                    <a:pt x="176" y="78"/>
                    <a:pt x="178" y="79"/>
                  </a:cubicBezTo>
                  <a:cubicBezTo>
                    <a:pt x="179" y="79"/>
                    <a:pt x="179" y="80"/>
                    <a:pt x="180" y="80"/>
                  </a:cubicBezTo>
                  <a:cubicBezTo>
                    <a:pt x="181" y="80"/>
                    <a:pt x="181" y="80"/>
                    <a:pt x="182" y="79"/>
                  </a:cubicBezTo>
                  <a:cubicBezTo>
                    <a:pt x="184" y="79"/>
                    <a:pt x="186" y="79"/>
                    <a:pt x="186" y="79"/>
                  </a:cubicBezTo>
                  <a:cubicBezTo>
                    <a:pt x="186" y="79"/>
                    <a:pt x="188" y="80"/>
                    <a:pt x="188" y="81"/>
                  </a:cubicBezTo>
                  <a:cubicBezTo>
                    <a:pt x="188" y="82"/>
                    <a:pt x="187" y="86"/>
                    <a:pt x="187" y="86"/>
                  </a:cubicBezTo>
                  <a:cubicBezTo>
                    <a:pt x="185" y="90"/>
                    <a:pt x="185" y="90"/>
                    <a:pt x="185" y="90"/>
                  </a:cubicBezTo>
                  <a:cubicBezTo>
                    <a:pt x="185" y="90"/>
                    <a:pt x="185" y="97"/>
                    <a:pt x="184" y="97"/>
                  </a:cubicBezTo>
                  <a:cubicBezTo>
                    <a:pt x="183" y="97"/>
                    <a:pt x="182" y="100"/>
                    <a:pt x="181" y="100"/>
                  </a:cubicBezTo>
                  <a:cubicBezTo>
                    <a:pt x="180" y="101"/>
                    <a:pt x="180" y="105"/>
                    <a:pt x="180" y="105"/>
                  </a:cubicBezTo>
                  <a:cubicBezTo>
                    <a:pt x="178" y="108"/>
                    <a:pt x="178" y="108"/>
                    <a:pt x="178" y="108"/>
                  </a:cubicBezTo>
                  <a:cubicBezTo>
                    <a:pt x="178" y="108"/>
                    <a:pt x="178" y="111"/>
                    <a:pt x="178" y="112"/>
                  </a:cubicBezTo>
                  <a:cubicBezTo>
                    <a:pt x="178" y="113"/>
                    <a:pt x="179" y="117"/>
                    <a:pt x="178" y="119"/>
                  </a:cubicBezTo>
                  <a:cubicBezTo>
                    <a:pt x="178" y="121"/>
                    <a:pt x="175" y="122"/>
                    <a:pt x="175" y="122"/>
                  </a:cubicBezTo>
                  <a:cubicBezTo>
                    <a:pt x="175" y="122"/>
                    <a:pt x="179" y="126"/>
                    <a:pt x="177" y="126"/>
                  </a:cubicBezTo>
                  <a:cubicBezTo>
                    <a:pt x="175" y="127"/>
                    <a:pt x="173" y="129"/>
                    <a:pt x="173" y="130"/>
                  </a:cubicBezTo>
                  <a:cubicBezTo>
                    <a:pt x="172" y="131"/>
                    <a:pt x="172" y="132"/>
                    <a:pt x="171" y="132"/>
                  </a:cubicBezTo>
                  <a:cubicBezTo>
                    <a:pt x="170" y="133"/>
                    <a:pt x="168" y="133"/>
                    <a:pt x="168" y="134"/>
                  </a:cubicBezTo>
                  <a:cubicBezTo>
                    <a:pt x="168" y="134"/>
                    <a:pt x="168" y="137"/>
                    <a:pt x="168" y="137"/>
                  </a:cubicBezTo>
                  <a:cubicBezTo>
                    <a:pt x="164" y="142"/>
                    <a:pt x="164" y="142"/>
                    <a:pt x="164" y="142"/>
                  </a:cubicBezTo>
                  <a:cubicBezTo>
                    <a:pt x="160" y="146"/>
                    <a:pt x="160" y="146"/>
                    <a:pt x="160" y="146"/>
                  </a:cubicBezTo>
                  <a:cubicBezTo>
                    <a:pt x="160" y="146"/>
                    <a:pt x="160" y="149"/>
                    <a:pt x="159" y="149"/>
                  </a:cubicBezTo>
                  <a:cubicBezTo>
                    <a:pt x="158" y="149"/>
                    <a:pt x="153" y="151"/>
                    <a:pt x="152" y="152"/>
                  </a:cubicBezTo>
                  <a:cubicBezTo>
                    <a:pt x="152" y="152"/>
                    <a:pt x="148" y="154"/>
                    <a:pt x="147" y="154"/>
                  </a:cubicBezTo>
                  <a:cubicBezTo>
                    <a:pt x="146" y="154"/>
                    <a:pt x="148" y="157"/>
                    <a:pt x="146" y="154"/>
                  </a:cubicBezTo>
                  <a:cubicBezTo>
                    <a:pt x="144" y="151"/>
                    <a:pt x="145" y="153"/>
                    <a:pt x="144" y="149"/>
                  </a:cubicBezTo>
                  <a:cubicBezTo>
                    <a:pt x="142" y="145"/>
                    <a:pt x="142" y="148"/>
                    <a:pt x="142" y="145"/>
                  </a:cubicBezTo>
                  <a:cubicBezTo>
                    <a:pt x="142" y="143"/>
                    <a:pt x="142" y="145"/>
                    <a:pt x="142" y="143"/>
                  </a:cubicBezTo>
                  <a:cubicBezTo>
                    <a:pt x="142" y="140"/>
                    <a:pt x="143" y="142"/>
                    <a:pt x="141" y="139"/>
                  </a:cubicBezTo>
                  <a:cubicBezTo>
                    <a:pt x="140" y="136"/>
                    <a:pt x="140" y="137"/>
                    <a:pt x="138" y="135"/>
                  </a:cubicBezTo>
                  <a:cubicBezTo>
                    <a:pt x="136" y="133"/>
                    <a:pt x="135" y="135"/>
                    <a:pt x="136" y="132"/>
                  </a:cubicBezTo>
                  <a:cubicBezTo>
                    <a:pt x="137" y="129"/>
                    <a:pt x="137" y="132"/>
                    <a:pt x="137" y="129"/>
                  </a:cubicBezTo>
                  <a:cubicBezTo>
                    <a:pt x="138" y="126"/>
                    <a:pt x="137" y="125"/>
                    <a:pt x="139" y="124"/>
                  </a:cubicBezTo>
                  <a:cubicBezTo>
                    <a:pt x="141" y="123"/>
                    <a:pt x="142" y="122"/>
                    <a:pt x="142" y="121"/>
                  </a:cubicBezTo>
                  <a:cubicBezTo>
                    <a:pt x="142" y="119"/>
                    <a:pt x="142" y="118"/>
                    <a:pt x="142" y="117"/>
                  </a:cubicBezTo>
                  <a:cubicBezTo>
                    <a:pt x="141" y="116"/>
                    <a:pt x="139" y="114"/>
                    <a:pt x="139" y="113"/>
                  </a:cubicBezTo>
                  <a:cubicBezTo>
                    <a:pt x="139" y="112"/>
                    <a:pt x="139" y="113"/>
                    <a:pt x="137" y="111"/>
                  </a:cubicBezTo>
                  <a:cubicBezTo>
                    <a:pt x="136" y="109"/>
                    <a:pt x="135" y="108"/>
                    <a:pt x="135" y="108"/>
                  </a:cubicBezTo>
                  <a:cubicBezTo>
                    <a:pt x="135" y="108"/>
                    <a:pt x="135" y="103"/>
                    <a:pt x="135" y="101"/>
                  </a:cubicBezTo>
                  <a:cubicBezTo>
                    <a:pt x="135" y="99"/>
                    <a:pt x="134" y="102"/>
                    <a:pt x="135" y="99"/>
                  </a:cubicBezTo>
                  <a:cubicBezTo>
                    <a:pt x="135" y="96"/>
                    <a:pt x="135" y="94"/>
                    <a:pt x="135" y="94"/>
                  </a:cubicBezTo>
                  <a:cubicBezTo>
                    <a:pt x="135" y="94"/>
                    <a:pt x="132" y="92"/>
                    <a:pt x="131" y="92"/>
                  </a:cubicBezTo>
                  <a:cubicBezTo>
                    <a:pt x="129" y="92"/>
                    <a:pt x="129" y="94"/>
                    <a:pt x="127" y="93"/>
                  </a:cubicBezTo>
                  <a:cubicBezTo>
                    <a:pt x="125" y="91"/>
                    <a:pt x="126" y="90"/>
                    <a:pt x="125" y="89"/>
                  </a:cubicBezTo>
                  <a:cubicBezTo>
                    <a:pt x="124" y="89"/>
                    <a:pt x="123" y="89"/>
                    <a:pt x="122" y="90"/>
                  </a:cubicBezTo>
                  <a:cubicBezTo>
                    <a:pt x="121" y="91"/>
                    <a:pt x="118" y="91"/>
                    <a:pt x="116" y="91"/>
                  </a:cubicBezTo>
                  <a:cubicBezTo>
                    <a:pt x="114" y="92"/>
                    <a:pt x="113" y="92"/>
                    <a:pt x="110" y="92"/>
                  </a:cubicBezTo>
                  <a:cubicBezTo>
                    <a:pt x="108" y="92"/>
                    <a:pt x="104" y="93"/>
                    <a:pt x="102" y="92"/>
                  </a:cubicBezTo>
                  <a:cubicBezTo>
                    <a:pt x="100" y="91"/>
                    <a:pt x="100" y="92"/>
                    <a:pt x="99" y="90"/>
                  </a:cubicBezTo>
                  <a:cubicBezTo>
                    <a:pt x="98" y="88"/>
                    <a:pt x="99" y="88"/>
                    <a:pt x="97" y="87"/>
                  </a:cubicBezTo>
                  <a:cubicBezTo>
                    <a:pt x="95" y="86"/>
                    <a:pt x="94" y="87"/>
                    <a:pt x="94" y="85"/>
                  </a:cubicBezTo>
                  <a:cubicBezTo>
                    <a:pt x="94" y="82"/>
                    <a:pt x="95" y="83"/>
                    <a:pt x="93" y="81"/>
                  </a:cubicBezTo>
                  <a:cubicBezTo>
                    <a:pt x="92" y="79"/>
                    <a:pt x="94" y="82"/>
                    <a:pt x="92" y="79"/>
                  </a:cubicBezTo>
                  <a:cubicBezTo>
                    <a:pt x="89" y="76"/>
                    <a:pt x="88" y="79"/>
                    <a:pt x="89" y="76"/>
                  </a:cubicBezTo>
                  <a:cubicBezTo>
                    <a:pt x="90" y="74"/>
                    <a:pt x="91" y="75"/>
                    <a:pt x="91" y="73"/>
                  </a:cubicBezTo>
                  <a:cubicBezTo>
                    <a:pt x="91" y="70"/>
                    <a:pt x="95" y="74"/>
                    <a:pt x="92" y="68"/>
                  </a:cubicBezTo>
                  <a:cubicBezTo>
                    <a:pt x="90" y="63"/>
                    <a:pt x="89" y="64"/>
                    <a:pt x="92" y="60"/>
                  </a:cubicBezTo>
                  <a:cubicBezTo>
                    <a:pt x="94" y="55"/>
                    <a:pt x="97" y="54"/>
                    <a:pt x="98" y="53"/>
                  </a:cubicBezTo>
                  <a:cubicBezTo>
                    <a:pt x="98" y="52"/>
                    <a:pt x="99" y="50"/>
                    <a:pt x="100" y="49"/>
                  </a:cubicBezTo>
                  <a:cubicBezTo>
                    <a:pt x="101" y="48"/>
                    <a:pt x="100" y="48"/>
                    <a:pt x="102" y="48"/>
                  </a:cubicBezTo>
                  <a:cubicBezTo>
                    <a:pt x="104" y="48"/>
                    <a:pt x="107" y="47"/>
                    <a:pt x="108" y="46"/>
                  </a:cubicBezTo>
                  <a:cubicBezTo>
                    <a:pt x="109" y="45"/>
                    <a:pt x="111" y="42"/>
                    <a:pt x="112" y="42"/>
                  </a:cubicBezTo>
                  <a:cubicBezTo>
                    <a:pt x="113" y="42"/>
                    <a:pt x="113" y="42"/>
                    <a:pt x="115" y="42"/>
                  </a:cubicBezTo>
                  <a:cubicBezTo>
                    <a:pt x="117" y="41"/>
                    <a:pt x="117" y="41"/>
                    <a:pt x="119" y="41"/>
                  </a:cubicBezTo>
                  <a:cubicBezTo>
                    <a:pt x="120" y="41"/>
                    <a:pt x="117" y="42"/>
                    <a:pt x="121" y="41"/>
                  </a:cubicBezTo>
                  <a:cubicBezTo>
                    <a:pt x="125" y="40"/>
                    <a:pt x="124" y="40"/>
                    <a:pt x="125" y="40"/>
                  </a:cubicBezTo>
                  <a:cubicBezTo>
                    <a:pt x="126" y="40"/>
                    <a:pt x="126" y="41"/>
                    <a:pt x="127" y="41"/>
                  </a:cubicBezTo>
                  <a:cubicBezTo>
                    <a:pt x="129" y="41"/>
                    <a:pt x="129" y="38"/>
                    <a:pt x="129" y="41"/>
                  </a:cubicBezTo>
                  <a:cubicBezTo>
                    <a:pt x="129" y="45"/>
                    <a:pt x="128" y="46"/>
                    <a:pt x="130" y="46"/>
                  </a:cubicBezTo>
                  <a:cubicBezTo>
                    <a:pt x="133" y="47"/>
                    <a:pt x="130" y="47"/>
                    <a:pt x="133" y="47"/>
                  </a:cubicBezTo>
                  <a:cubicBezTo>
                    <a:pt x="136" y="47"/>
                    <a:pt x="135" y="47"/>
                    <a:pt x="137" y="48"/>
                  </a:cubicBezTo>
                  <a:cubicBezTo>
                    <a:pt x="138" y="48"/>
                    <a:pt x="139" y="49"/>
                    <a:pt x="141" y="49"/>
                  </a:cubicBezTo>
                  <a:cubicBezTo>
                    <a:pt x="143" y="49"/>
                    <a:pt x="140" y="52"/>
                    <a:pt x="143" y="49"/>
                  </a:cubicBezTo>
                  <a:cubicBezTo>
                    <a:pt x="146" y="46"/>
                    <a:pt x="141" y="46"/>
                    <a:pt x="146" y="46"/>
                  </a:cubicBezTo>
                  <a:cubicBezTo>
                    <a:pt x="151" y="47"/>
                    <a:pt x="152" y="48"/>
                    <a:pt x="153" y="48"/>
                  </a:cubicBezTo>
                  <a:cubicBezTo>
                    <a:pt x="154" y="47"/>
                    <a:pt x="154" y="48"/>
                    <a:pt x="156" y="47"/>
                  </a:cubicBezTo>
                  <a:cubicBezTo>
                    <a:pt x="159" y="46"/>
                    <a:pt x="159" y="46"/>
                    <a:pt x="160" y="46"/>
                  </a:cubicBezTo>
                  <a:cubicBezTo>
                    <a:pt x="161" y="47"/>
                    <a:pt x="161" y="49"/>
                    <a:pt x="162" y="47"/>
                  </a:cubicBezTo>
                  <a:cubicBezTo>
                    <a:pt x="163" y="45"/>
                    <a:pt x="165" y="45"/>
                    <a:pt x="162" y="44"/>
                  </a:cubicBezTo>
                  <a:cubicBezTo>
                    <a:pt x="159" y="42"/>
                    <a:pt x="158" y="44"/>
                    <a:pt x="158" y="42"/>
                  </a:cubicBezTo>
                  <a:cubicBezTo>
                    <a:pt x="157" y="40"/>
                    <a:pt x="160" y="41"/>
                    <a:pt x="157" y="40"/>
                  </a:cubicBezTo>
                  <a:cubicBezTo>
                    <a:pt x="154" y="40"/>
                    <a:pt x="155" y="40"/>
                    <a:pt x="153" y="39"/>
                  </a:cubicBezTo>
                  <a:cubicBezTo>
                    <a:pt x="151" y="38"/>
                    <a:pt x="149" y="41"/>
                    <a:pt x="148" y="39"/>
                  </a:cubicBezTo>
                  <a:cubicBezTo>
                    <a:pt x="147" y="37"/>
                    <a:pt x="143" y="41"/>
                    <a:pt x="147" y="37"/>
                  </a:cubicBezTo>
                  <a:cubicBezTo>
                    <a:pt x="151" y="34"/>
                    <a:pt x="149" y="32"/>
                    <a:pt x="152" y="33"/>
                  </a:cubicBezTo>
                  <a:cubicBezTo>
                    <a:pt x="155" y="34"/>
                    <a:pt x="154" y="36"/>
                    <a:pt x="155" y="35"/>
                  </a:cubicBezTo>
                  <a:cubicBezTo>
                    <a:pt x="157" y="33"/>
                    <a:pt x="160" y="32"/>
                    <a:pt x="157" y="30"/>
                  </a:cubicBezTo>
                  <a:cubicBezTo>
                    <a:pt x="154" y="28"/>
                    <a:pt x="156" y="29"/>
                    <a:pt x="153" y="28"/>
                  </a:cubicBezTo>
                  <a:cubicBezTo>
                    <a:pt x="150" y="26"/>
                    <a:pt x="147" y="33"/>
                    <a:pt x="146" y="32"/>
                  </a:cubicBezTo>
                  <a:cubicBezTo>
                    <a:pt x="145" y="31"/>
                    <a:pt x="144" y="30"/>
                    <a:pt x="143" y="31"/>
                  </a:cubicBezTo>
                  <a:cubicBezTo>
                    <a:pt x="142" y="31"/>
                    <a:pt x="142" y="34"/>
                    <a:pt x="142" y="36"/>
                  </a:cubicBezTo>
                  <a:cubicBezTo>
                    <a:pt x="142" y="38"/>
                    <a:pt x="143" y="38"/>
                    <a:pt x="140" y="37"/>
                  </a:cubicBezTo>
                  <a:cubicBezTo>
                    <a:pt x="137" y="35"/>
                    <a:pt x="144" y="36"/>
                    <a:pt x="137" y="33"/>
                  </a:cubicBezTo>
                  <a:cubicBezTo>
                    <a:pt x="130" y="31"/>
                    <a:pt x="128" y="31"/>
                    <a:pt x="127" y="32"/>
                  </a:cubicBezTo>
                  <a:cubicBezTo>
                    <a:pt x="126" y="33"/>
                    <a:pt x="125" y="33"/>
                    <a:pt x="124" y="34"/>
                  </a:cubicBezTo>
                  <a:cubicBezTo>
                    <a:pt x="123" y="35"/>
                    <a:pt x="126" y="36"/>
                    <a:pt x="123" y="35"/>
                  </a:cubicBezTo>
                  <a:cubicBezTo>
                    <a:pt x="120" y="33"/>
                    <a:pt x="118" y="35"/>
                    <a:pt x="118" y="35"/>
                  </a:cubicBezTo>
                  <a:cubicBezTo>
                    <a:pt x="118" y="35"/>
                    <a:pt x="117" y="35"/>
                    <a:pt x="116" y="36"/>
                  </a:cubicBezTo>
                  <a:cubicBezTo>
                    <a:pt x="114" y="37"/>
                    <a:pt x="112" y="38"/>
                    <a:pt x="111" y="37"/>
                  </a:cubicBezTo>
                  <a:cubicBezTo>
                    <a:pt x="109" y="37"/>
                    <a:pt x="106" y="38"/>
                    <a:pt x="109" y="34"/>
                  </a:cubicBezTo>
                  <a:cubicBezTo>
                    <a:pt x="111" y="31"/>
                    <a:pt x="109" y="33"/>
                    <a:pt x="113" y="31"/>
                  </a:cubicBezTo>
                  <a:cubicBezTo>
                    <a:pt x="117" y="30"/>
                    <a:pt x="123" y="29"/>
                    <a:pt x="118" y="28"/>
                  </a:cubicBezTo>
                  <a:cubicBezTo>
                    <a:pt x="113" y="27"/>
                    <a:pt x="121" y="27"/>
                    <a:pt x="114" y="24"/>
                  </a:cubicBezTo>
                  <a:cubicBezTo>
                    <a:pt x="107" y="21"/>
                    <a:pt x="107" y="25"/>
                    <a:pt x="107" y="21"/>
                  </a:cubicBezTo>
                  <a:cubicBezTo>
                    <a:pt x="108" y="16"/>
                    <a:pt x="107" y="16"/>
                    <a:pt x="106" y="16"/>
                  </a:cubicBezTo>
                  <a:cubicBezTo>
                    <a:pt x="104" y="16"/>
                    <a:pt x="100" y="17"/>
                    <a:pt x="98" y="18"/>
                  </a:cubicBezTo>
                  <a:cubicBezTo>
                    <a:pt x="97" y="18"/>
                    <a:pt x="99" y="19"/>
                    <a:pt x="96" y="17"/>
                  </a:cubicBezTo>
                  <a:cubicBezTo>
                    <a:pt x="92" y="15"/>
                    <a:pt x="91" y="18"/>
                    <a:pt x="92" y="15"/>
                  </a:cubicBezTo>
                  <a:cubicBezTo>
                    <a:pt x="94" y="13"/>
                    <a:pt x="94" y="12"/>
                    <a:pt x="96" y="11"/>
                  </a:cubicBezTo>
                  <a:cubicBezTo>
                    <a:pt x="98" y="9"/>
                    <a:pt x="97" y="3"/>
                    <a:pt x="102" y="5"/>
                  </a:cubicBezTo>
                  <a:cubicBezTo>
                    <a:pt x="106" y="8"/>
                    <a:pt x="105" y="7"/>
                    <a:pt x="108" y="7"/>
                  </a:cubicBezTo>
                  <a:cubicBezTo>
                    <a:pt x="112" y="7"/>
                    <a:pt x="114" y="7"/>
                    <a:pt x="114" y="6"/>
                  </a:cubicBezTo>
                  <a:cubicBezTo>
                    <a:pt x="114" y="5"/>
                    <a:pt x="109" y="3"/>
                    <a:pt x="109" y="3"/>
                  </a:cubicBezTo>
                  <a:cubicBezTo>
                    <a:pt x="109" y="3"/>
                    <a:pt x="108" y="4"/>
                    <a:pt x="109" y="3"/>
                  </a:cubicBezTo>
                  <a:cubicBezTo>
                    <a:pt x="109" y="2"/>
                    <a:pt x="110" y="1"/>
                    <a:pt x="110" y="1"/>
                  </a:cubicBezTo>
                  <a:cubicBezTo>
                    <a:pt x="109" y="0"/>
                    <a:pt x="109" y="0"/>
                    <a:pt x="109" y="0"/>
                  </a:cubicBezTo>
                  <a:cubicBezTo>
                    <a:pt x="109" y="0"/>
                    <a:pt x="96" y="0"/>
                    <a:pt x="9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6" name="Freeform 36"/>
            <p:cNvSpPr/>
            <p:nvPr/>
          </p:nvSpPr>
          <p:spPr bwMode="auto">
            <a:xfrm>
              <a:off x="8729663" y="4613275"/>
              <a:ext cx="141288" cy="168275"/>
            </a:xfrm>
            <a:custGeom>
              <a:avLst/>
              <a:gdLst>
                <a:gd name="T0" fmla="*/ 45 w 65"/>
                <a:gd name="T1" fmla="*/ 5 h 77"/>
                <a:gd name="T2" fmla="*/ 45 w 65"/>
                <a:gd name="T3" fmla="*/ 28 h 77"/>
                <a:gd name="T4" fmla="*/ 25 w 65"/>
                <a:gd name="T5" fmla="*/ 45 h 77"/>
                <a:gd name="T6" fmla="*/ 1 w 65"/>
                <a:gd name="T7" fmla="*/ 64 h 77"/>
                <a:gd name="T8" fmla="*/ 65 w 65"/>
                <a:gd name="T9" fmla="*/ 77 h 77"/>
                <a:gd name="T10" fmla="*/ 65 w 65"/>
                <a:gd name="T11" fmla="*/ 0 h 77"/>
                <a:gd name="T12" fmla="*/ 45 w 65"/>
                <a:gd name="T13" fmla="*/ 5 h 77"/>
              </a:gdLst>
              <a:ahLst/>
              <a:cxnLst>
                <a:cxn ang="0">
                  <a:pos x="T0" y="T1"/>
                </a:cxn>
                <a:cxn ang="0">
                  <a:pos x="T2" y="T3"/>
                </a:cxn>
                <a:cxn ang="0">
                  <a:pos x="T4" y="T5"/>
                </a:cxn>
                <a:cxn ang="0">
                  <a:pos x="T6" y="T7"/>
                </a:cxn>
                <a:cxn ang="0">
                  <a:pos x="T8" y="T9"/>
                </a:cxn>
                <a:cxn ang="0">
                  <a:pos x="T10" y="T11"/>
                </a:cxn>
                <a:cxn ang="0">
                  <a:pos x="T12" y="T13"/>
                </a:cxn>
              </a:cxnLst>
              <a:rect l="0" t="0" r="r" b="b"/>
              <a:pathLst>
                <a:path w="65" h="77">
                  <a:moveTo>
                    <a:pt x="45" y="5"/>
                  </a:moveTo>
                  <a:cubicBezTo>
                    <a:pt x="45" y="28"/>
                    <a:pt x="45" y="28"/>
                    <a:pt x="45" y="28"/>
                  </a:cubicBezTo>
                  <a:cubicBezTo>
                    <a:pt x="45" y="28"/>
                    <a:pt x="39" y="40"/>
                    <a:pt x="25" y="45"/>
                  </a:cubicBezTo>
                  <a:cubicBezTo>
                    <a:pt x="12" y="49"/>
                    <a:pt x="0" y="56"/>
                    <a:pt x="1" y="64"/>
                  </a:cubicBezTo>
                  <a:cubicBezTo>
                    <a:pt x="2" y="71"/>
                    <a:pt x="18" y="77"/>
                    <a:pt x="65" y="77"/>
                  </a:cubicBezTo>
                  <a:cubicBezTo>
                    <a:pt x="65" y="0"/>
                    <a:pt x="65" y="0"/>
                    <a:pt x="65" y="0"/>
                  </a:cubicBezTo>
                  <a:lnTo>
                    <a:pt x="45"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7" name="Freeform 37"/>
            <p:cNvSpPr/>
            <p:nvPr/>
          </p:nvSpPr>
          <p:spPr bwMode="auto">
            <a:xfrm>
              <a:off x="8855075" y="4613275"/>
              <a:ext cx="134938" cy="168275"/>
            </a:xfrm>
            <a:custGeom>
              <a:avLst/>
              <a:gdLst>
                <a:gd name="T0" fmla="*/ 14 w 62"/>
                <a:gd name="T1" fmla="*/ 5 h 77"/>
                <a:gd name="T2" fmla="*/ 14 w 62"/>
                <a:gd name="T3" fmla="*/ 28 h 77"/>
                <a:gd name="T4" fmla="*/ 32 w 62"/>
                <a:gd name="T5" fmla="*/ 45 h 77"/>
                <a:gd name="T6" fmla="*/ 61 w 62"/>
                <a:gd name="T7" fmla="*/ 64 h 77"/>
                <a:gd name="T8" fmla="*/ 0 w 62"/>
                <a:gd name="T9" fmla="*/ 77 h 77"/>
                <a:gd name="T10" fmla="*/ 0 w 62"/>
                <a:gd name="T11" fmla="*/ 0 h 77"/>
                <a:gd name="T12" fmla="*/ 14 w 62"/>
                <a:gd name="T13" fmla="*/ 5 h 77"/>
              </a:gdLst>
              <a:ahLst/>
              <a:cxnLst>
                <a:cxn ang="0">
                  <a:pos x="T0" y="T1"/>
                </a:cxn>
                <a:cxn ang="0">
                  <a:pos x="T2" y="T3"/>
                </a:cxn>
                <a:cxn ang="0">
                  <a:pos x="T4" y="T5"/>
                </a:cxn>
                <a:cxn ang="0">
                  <a:pos x="T6" y="T7"/>
                </a:cxn>
                <a:cxn ang="0">
                  <a:pos x="T8" y="T9"/>
                </a:cxn>
                <a:cxn ang="0">
                  <a:pos x="T10" y="T11"/>
                </a:cxn>
                <a:cxn ang="0">
                  <a:pos x="T12" y="T13"/>
                </a:cxn>
              </a:cxnLst>
              <a:rect l="0" t="0" r="r" b="b"/>
              <a:pathLst>
                <a:path w="62" h="77">
                  <a:moveTo>
                    <a:pt x="14" y="5"/>
                  </a:moveTo>
                  <a:cubicBezTo>
                    <a:pt x="14" y="28"/>
                    <a:pt x="14" y="28"/>
                    <a:pt x="14" y="28"/>
                  </a:cubicBezTo>
                  <a:cubicBezTo>
                    <a:pt x="14" y="28"/>
                    <a:pt x="19" y="40"/>
                    <a:pt x="32" y="45"/>
                  </a:cubicBezTo>
                  <a:cubicBezTo>
                    <a:pt x="46" y="49"/>
                    <a:pt x="62" y="56"/>
                    <a:pt x="61" y="64"/>
                  </a:cubicBezTo>
                  <a:cubicBezTo>
                    <a:pt x="60" y="71"/>
                    <a:pt x="34" y="77"/>
                    <a:pt x="0" y="77"/>
                  </a:cubicBezTo>
                  <a:cubicBezTo>
                    <a:pt x="0" y="0"/>
                    <a:pt x="0" y="0"/>
                    <a:pt x="0" y="0"/>
                  </a:cubicBezTo>
                  <a:lnTo>
                    <a:pt x="1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8" name="Freeform 38"/>
            <p:cNvSpPr/>
            <p:nvPr/>
          </p:nvSpPr>
          <p:spPr bwMode="auto">
            <a:xfrm>
              <a:off x="8618538" y="4127500"/>
              <a:ext cx="500063" cy="503238"/>
            </a:xfrm>
            <a:custGeom>
              <a:avLst/>
              <a:gdLst>
                <a:gd name="T0" fmla="*/ 169 w 230"/>
                <a:gd name="T1" fmla="*/ 12 h 231"/>
                <a:gd name="T2" fmla="*/ 215 w 230"/>
                <a:gd name="T3" fmla="*/ 103 h 231"/>
                <a:gd name="T4" fmla="*/ 102 w 230"/>
                <a:gd name="T5" fmla="*/ 216 h 231"/>
                <a:gd name="T6" fmla="*/ 12 w 230"/>
                <a:gd name="T7" fmla="*/ 171 h 231"/>
                <a:gd name="T8" fmla="*/ 0 w 230"/>
                <a:gd name="T9" fmla="*/ 181 h 231"/>
                <a:gd name="T10" fmla="*/ 102 w 230"/>
                <a:gd name="T11" fmla="*/ 231 h 231"/>
                <a:gd name="T12" fmla="*/ 230 w 230"/>
                <a:gd name="T13" fmla="*/ 103 h 231"/>
                <a:gd name="T14" fmla="*/ 178 w 230"/>
                <a:gd name="T15" fmla="*/ 0 h 231"/>
                <a:gd name="T16" fmla="*/ 169 w 230"/>
                <a:gd name="T17"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1">
                  <a:moveTo>
                    <a:pt x="169" y="12"/>
                  </a:moveTo>
                  <a:cubicBezTo>
                    <a:pt x="197" y="32"/>
                    <a:pt x="215" y="65"/>
                    <a:pt x="215" y="103"/>
                  </a:cubicBezTo>
                  <a:cubicBezTo>
                    <a:pt x="215" y="165"/>
                    <a:pt x="165" y="216"/>
                    <a:pt x="102" y="216"/>
                  </a:cubicBezTo>
                  <a:cubicBezTo>
                    <a:pt x="65" y="216"/>
                    <a:pt x="33" y="198"/>
                    <a:pt x="12" y="171"/>
                  </a:cubicBezTo>
                  <a:cubicBezTo>
                    <a:pt x="0" y="181"/>
                    <a:pt x="0" y="181"/>
                    <a:pt x="0" y="181"/>
                  </a:cubicBezTo>
                  <a:cubicBezTo>
                    <a:pt x="24" y="211"/>
                    <a:pt x="61" y="231"/>
                    <a:pt x="102" y="231"/>
                  </a:cubicBezTo>
                  <a:cubicBezTo>
                    <a:pt x="173" y="231"/>
                    <a:pt x="230" y="174"/>
                    <a:pt x="230" y="103"/>
                  </a:cubicBezTo>
                  <a:cubicBezTo>
                    <a:pt x="230" y="61"/>
                    <a:pt x="210" y="23"/>
                    <a:pt x="178" y="0"/>
                  </a:cubicBezTo>
                  <a:lnTo>
                    <a:pt x="169"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9" name="Freeform 39"/>
            <p:cNvSpPr>
              <a:spLocks noEditPoints="1"/>
            </p:cNvSpPr>
            <p:nvPr/>
          </p:nvSpPr>
          <p:spPr bwMode="auto">
            <a:xfrm>
              <a:off x="8621713" y="4137025"/>
              <a:ext cx="442913" cy="441325"/>
            </a:xfrm>
            <a:custGeom>
              <a:avLst/>
              <a:gdLst>
                <a:gd name="T0" fmla="*/ 102 w 203"/>
                <a:gd name="T1" fmla="*/ 203 h 203"/>
                <a:gd name="T2" fmla="*/ 203 w 203"/>
                <a:gd name="T3" fmla="*/ 101 h 203"/>
                <a:gd name="T4" fmla="*/ 102 w 203"/>
                <a:gd name="T5" fmla="*/ 0 h 203"/>
                <a:gd name="T6" fmla="*/ 102 w 203"/>
                <a:gd name="T7" fmla="*/ 5 h 203"/>
                <a:gd name="T8" fmla="*/ 198 w 203"/>
                <a:gd name="T9" fmla="*/ 101 h 203"/>
                <a:gd name="T10" fmla="*/ 102 w 203"/>
                <a:gd name="T11" fmla="*/ 198 h 203"/>
                <a:gd name="T12" fmla="*/ 102 w 203"/>
                <a:gd name="T13" fmla="*/ 203 h 203"/>
                <a:gd name="T14" fmla="*/ 102 w 203"/>
                <a:gd name="T15" fmla="*/ 0 h 203"/>
                <a:gd name="T16" fmla="*/ 0 w 203"/>
                <a:gd name="T17" fmla="*/ 101 h 203"/>
                <a:gd name="T18" fmla="*/ 102 w 203"/>
                <a:gd name="T19" fmla="*/ 203 h 203"/>
                <a:gd name="T20" fmla="*/ 102 w 203"/>
                <a:gd name="T21" fmla="*/ 203 h 203"/>
                <a:gd name="T22" fmla="*/ 102 w 203"/>
                <a:gd name="T23" fmla="*/ 198 h 203"/>
                <a:gd name="T24" fmla="*/ 102 w 203"/>
                <a:gd name="T25" fmla="*/ 198 h 203"/>
                <a:gd name="T26" fmla="*/ 102 w 203"/>
                <a:gd name="T27" fmla="*/ 198 h 203"/>
                <a:gd name="T28" fmla="*/ 5 w 203"/>
                <a:gd name="T29" fmla="*/ 101 h 203"/>
                <a:gd name="T30" fmla="*/ 102 w 203"/>
                <a:gd name="T31" fmla="*/ 5 h 203"/>
                <a:gd name="T32" fmla="*/ 102 w 203"/>
                <a:gd name="T33" fmla="*/ 5 h 203"/>
                <a:gd name="T34" fmla="*/ 102 w 203"/>
                <a:gd name="T35"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203">
                  <a:moveTo>
                    <a:pt x="102" y="203"/>
                  </a:moveTo>
                  <a:cubicBezTo>
                    <a:pt x="158" y="203"/>
                    <a:pt x="203" y="157"/>
                    <a:pt x="203" y="101"/>
                  </a:cubicBezTo>
                  <a:cubicBezTo>
                    <a:pt x="203" y="45"/>
                    <a:pt x="158" y="0"/>
                    <a:pt x="102" y="0"/>
                  </a:cubicBezTo>
                  <a:cubicBezTo>
                    <a:pt x="102" y="5"/>
                    <a:pt x="102" y="5"/>
                    <a:pt x="102" y="5"/>
                  </a:cubicBezTo>
                  <a:cubicBezTo>
                    <a:pt x="155" y="5"/>
                    <a:pt x="198" y="48"/>
                    <a:pt x="198" y="101"/>
                  </a:cubicBezTo>
                  <a:cubicBezTo>
                    <a:pt x="198" y="155"/>
                    <a:pt x="155" y="198"/>
                    <a:pt x="102" y="198"/>
                  </a:cubicBezTo>
                  <a:lnTo>
                    <a:pt x="102" y="203"/>
                  </a:lnTo>
                  <a:close/>
                  <a:moveTo>
                    <a:pt x="102" y="0"/>
                  </a:moveTo>
                  <a:cubicBezTo>
                    <a:pt x="46" y="0"/>
                    <a:pt x="0" y="45"/>
                    <a:pt x="0" y="101"/>
                  </a:cubicBezTo>
                  <a:cubicBezTo>
                    <a:pt x="0" y="157"/>
                    <a:pt x="46" y="203"/>
                    <a:pt x="102" y="203"/>
                  </a:cubicBezTo>
                  <a:cubicBezTo>
                    <a:pt x="102" y="203"/>
                    <a:pt x="102" y="203"/>
                    <a:pt x="102" y="203"/>
                  </a:cubicBezTo>
                  <a:cubicBezTo>
                    <a:pt x="102" y="198"/>
                    <a:pt x="102" y="198"/>
                    <a:pt x="102" y="198"/>
                  </a:cubicBezTo>
                  <a:cubicBezTo>
                    <a:pt x="102" y="198"/>
                    <a:pt x="102" y="198"/>
                    <a:pt x="102" y="198"/>
                  </a:cubicBezTo>
                  <a:cubicBezTo>
                    <a:pt x="102" y="198"/>
                    <a:pt x="102" y="198"/>
                    <a:pt x="102" y="198"/>
                  </a:cubicBezTo>
                  <a:cubicBezTo>
                    <a:pt x="48" y="198"/>
                    <a:pt x="5" y="155"/>
                    <a:pt x="5" y="101"/>
                  </a:cubicBezTo>
                  <a:cubicBezTo>
                    <a:pt x="5" y="48"/>
                    <a:pt x="48" y="5"/>
                    <a:pt x="102" y="5"/>
                  </a:cubicBezTo>
                  <a:cubicBezTo>
                    <a:pt x="102" y="5"/>
                    <a:pt x="102" y="5"/>
                    <a:pt x="102" y="5"/>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0" name="Freeform 40"/>
            <p:cNvSpPr/>
            <p:nvPr/>
          </p:nvSpPr>
          <p:spPr bwMode="auto">
            <a:xfrm>
              <a:off x="8610600" y="4144963"/>
              <a:ext cx="496888" cy="433388"/>
            </a:xfrm>
            <a:custGeom>
              <a:avLst/>
              <a:gdLst>
                <a:gd name="T0" fmla="*/ 65 w 228"/>
                <a:gd name="T1" fmla="*/ 15 h 199"/>
                <a:gd name="T2" fmla="*/ 61 w 228"/>
                <a:gd name="T3" fmla="*/ 23 h 199"/>
                <a:gd name="T4" fmla="*/ 57 w 228"/>
                <a:gd name="T5" fmla="*/ 29 h 199"/>
                <a:gd name="T6" fmla="*/ 54 w 228"/>
                <a:gd name="T7" fmla="*/ 26 h 199"/>
                <a:gd name="T8" fmla="*/ 52 w 228"/>
                <a:gd name="T9" fmla="*/ 32 h 199"/>
                <a:gd name="T10" fmla="*/ 42 w 228"/>
                <a:gd name="T11" fmla="*/ 34 h 199"/>
                <a:gd name="T12" fmla="*/ 36 w 228"/>
                <a:gd name="T13" fmla="*/ 41 h 199"/>
                <a:gd name="T14" fmla="*/ 27 w 228"/>
                <a:gd name="T15" fmla="*/ 53 h 199"/>
                <a:gd name="T16" fmla="*/ 21 w 228"/>
                <a:gd name="T17" fmla="*/ 61 h 199"/>
                <a:gd name="T18" fmla="*/ 27 w 228"/>
                <a:gd name="T19" fmla="*/ 67 h 199"/>
                <a:gd name="T20" fmla="*/ 27 w 228"/>
                <a:gd name="T21" fmla="*/ 70 h 199"/>
                <a:gd name="T22" fmla="*/ 22 w 228"/>
                <a:gd name="T23" fmla="*/ 65 h 199"/>
                <a:gd name="T24" fmla="*/ 18 w 228"/>
                <a:gd name="T25" fmla="*/ 60 h 199"/>
                <a:gd name="T26" fmla="*/ 16 w 228"/>
                <a:gd name="T27" fmla="*/ 69 h 199"/>
                <a:gd name="T28" fmla="*/ 17 w 228"/>
                <a:gd name="T29" fmla="*/ 83 h 199"/>
                <a:gd name="T30" fmla="*/ 24 w 228"/>
                <a:gd name="T31" fmla="*/ 80 h 199"/>
                <a:gd name="T32" fmla="*/ 32 w 228"/>
                <a:gd name="T33" fmla="*/ 88 h 199"/>
                <a:gd name="T34" fmla="*/ 41 w 228"/>
                <a:gd name="T35" fmla="*/ 98 h 199"/>
                <a:gd name="T36" fmla="*/ 50 w 228"/>
                <a:gd name="T37" fmla="*/ 105 h 199"/>
                <a:gd name="T38" fmla="*/ 61 w 228"/>
                <a:gd name="T39" fmla="*/ 117 h 199"/>
                <a:gd name="T40" fmla="*/ 58 w 228"/>
                <a:gd name="T41" fmla="*/ 134 h 199"/>
                <a:gd name="T42" fmla="*/ 49 w 228"/>
                <a:gd name="T43" fmla="*/ 155 h 199"/>
                <a:gd name="T44" fmla="*/ 52 w 228"/>
                <a:gd name="T45" fmla="*/ 170 h 199"/>
                <a:gd name="T46" fmla="*/ 46 w 228"/>
                <a:gd name="T47" fmla="*/ 171 h 199"/>
                <a:gd name="T48" fmla="*/ 32 w 228"/>
                <a:gd name="T49" fmla="*/ 148 h 199"/>
                <a:gd name="T50" fmla="*/ 16 w 228"/>
                <a:gd name="T51" fmla="*/ 113 h 199"/>
                <a:gd name="T52" fmla="*/ 11 w 228"/>
                <a:gd name="T53" fmla="*/ 87 h 199"/>
                <a:gd name="T54" fmla="*/ 73 w 228"/>
                <a:gd name="T55" fmla="*/ 183 h 199"/>
                <a:gd name="T56" fmla="*/ 89 w 228"/>
                <a:gd name="T57" fmla="*/ 181 h 199"/>
                <a:gd name="T58" fmla="*/ 110 w 228"/>
                <a:gd name="T59" fmla="*/ 178 h 199"/>
                <a:gd name="T60" fmla="*/ 108 w 228"/>
                <a:gd name="T61" fmla="*/ 187 h 199"/>
                <a:gd name="T62" fmla="*/ 121 w 228"/>
                <a:gd name="T63" fmla="*/ 186 h 199"/>
                <a:gd name="T64" fmla="*/ 139 w 228"/>
                <a:gd name="T65" fmla="*/ 184 h 199"/>
                <a:gd name="T66" fmla="*/ 137 w 228"/>
                <a:gd name="T67" fmla="*/ 3 h 199"/>
                <a:gd name="T68" fmla="*/ 197 w 228"/>
                <a:gd name="T69" fmla="*/ 64 h 199"/>
                <a:gd name="T70" fmla="*/ 189 w 228"/>
                <a:gd name="T71" fmla="*/ 58 h 199"/>
                <a:gd name="T72" fmla="*/ 181 w 228"/>
                <a:gd name="T73" fmla="*/ 74 h 199"/>
                <a:gd name="T74" fmla="*/ 170 w 228"/>
                <a:gd name="T75" fmla="*/ 59 h 199"/>
                <a:gd name="T76" fmla="*/ 174 w 228"/>
                <a:gd name="T77" fmla="*/ 75 h 199"/>
                <a:gd name="T78" fmla="*/ 186 w 228"/>
                <a:gd name="T79" fmla="*/ 79 h 199"/>
                <a:gd name="T80" fmla="*/ 181 w 228"/>
                <a:gd name="T81" fmla="*/ 100 h 199"/>
                <a:gd name="T82" fmla="*/ 175 w 228"/>
                <a:gd name="T83" fmla="*/ 122 h 199"/>
                <a:gd name="T84" fmla="*/ 168 w 228"/>
                <a:gd name="T85" fmla="*/ 137 h 199"/>
                <a:gd name="T86" fmla="*/ 147 w 228"/>
                <a:gd name="T87" fmla="*/ 154 h 199"/>
                <a:gd name="T88" fmla="*/ 141 w 228"/>
                <a:gd name="T89" fmla="*/ 139 h 199"/>
                <a:gd name="T90" fmla="*/ 142 w 228"/>
                <a:gd name="T91" fmla="*/ 121 h 199"/>
                <a:gd name="T92" fmla="*/ 135 w 228"/>
                <a:gd name="T93" fmla="*/ 101 h 199"/>
                <a:gd name="T94" fmla="*/ 125 w 228"/>
                <a:gd name="T95" fmla="*/ 89 h 199"/>
                <a:gd name="T96" fmla="*/ 99 w 228"/>
                <a:gd name="T97" fmla="*/ 90 h 199"/>
                <a:gd name="T98" fmla="*/ 89 w 228"/>
                <a:gd name="T99" fmla="*/ 76 h 199"/>
                <a:gd name="T100" fmla="*/ 100 w 228"/>
                <a:gd name="T101" fmla="*/ 49 h 199"/>
                <a:gd name="T102" fmla="*/ 119 w 228"/>
                <a:gd name="T103" fmla="*/ 41 h 199"/>
                <a:gd name="T104" fmla="*/ 130 w 228"/>
                <a:gd name="T105" fmla="*/ 46 h 199"/>
                <a:gd name="T106" fmla="*/ 146 w 228"/>
                <a:gd name="T107" fmla="*/ 46 h 199"/>
                <a:gd name="T108" fmla="*/ 162 w 228"/>
                <a:gd name="T109" fmla="*/ 44 h 199"/>
                <a:gd name="T110" fmla="*/ 147 w 228"/>
                <a:gd name="T111" fmla="*/ 37 h 199"/>
                <a:gd name="T112" fmla="*/ 146 w 228"/>
                <a:gd name="T113" fmla="*/ 32 h 199"/>
                <a:gd name="T114" fmla="*/ 127 w 228"/>
                <a:gd name="T115" fmla="*/ 32 h 199"/>
                <a:gd name="T116" fmla="*/ 111 w 228"/>
                <a:gd name="T117" fmla="*/ 37 h 199"/>
                <a:gd name="T118" fmla="*/ 107 w 228"/>
                <a:gd name="T119" fmla="*/ 21 h 199"/>
                <a:gd name="T120" fmla="*/ 96 w 228"/>
                <a:gd name="T121" fmla="*/ 11 h 199"/>
                <a:gd name="T122" fmla="*/ 109 w 228"/>
                <a:gd name="T123"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 h="199">
                  <a:moveTo>
                    <a:pt x="92" y="0"/>
                  </a:moveTo>
                  <a:cubicBezTo>
                    <a:pt x="92" y="0"/>
                    <a:pt x="58" y="5"/>
                    <a:pt x="35" y="31"/>
                  </a:cubicBezTo>
                  <a:cubicBezTo>
                    <a:pt x="35" y="31"/>
                    <a:pt x="53" y="13"/>
                    <a:pt x="64" y="13"/>
                  </a:cubicBezTo>
                  <a:cubicBezTo>
                    <a:pt x="66" y="14"/>
                    <a:pt x="66" y="14"/>
                    <a:pt x="66" y="14"/>
                  </a:cubicBezTo>
                  <a:cubicBezTo>
                    <a:pt x="66" y="14"/>
                    <a:pt x="66" y="15"/>
                    <a:pt x="65" y="15"/>
                  </a:cubicBezTo>
                  <a:cubicBezTo>
                    <a:pt x="65" y="16"/>
                    <a:pt x="64" y="17"/>
                    <a:pt x="64" y="18"/>
                  </a:cubicBezTo>
                  <a:cubicBezTo>
                    <a:pt x="64" y="18"/>
                    <a:pt x="64" y="20"/>
                    <a:pt x="64" y="20"/>
                  </a:cubicBezTo>
                  <a:cubicBezTo>
                    <a:pt x="63" y="21"/>
                    <a:pt x="63" y="21"/>
                    <a:pt x="63" y="21"/>
                  </a:cubicBezTo>
                  <a:cubicBezTo>
                    <a:pt x="63" y="21"/>
                    <a:pt x="62" y="21"/>
                    <a:pt x="62" y="22"/>
                  </a:cubicBezTo>
                  <a:cubicBezTo>
                    <a:pt x="62" y="22"/>
                    <a:pt x="61" y="22"/>
                    <a:pt x="61" y="23"/>
                  </a:cubicBezTo>
                  <a:cubicBezTo>
                    <a:pt x="61" y="24"/>
                    <a:pt x="61" y="25"/>
                    <a:pt x="61" y="25"/>
                  </a:cubicBezTo>
                  <a:cubicBezTo>
                    <a:pt x="62" y="27"/>
                    <a:pt x="62" y="27"/>
                    <a:pt x="62" y="27"/>
                  </a:cubicBezTo>
                  <a:cubicBezTo>
                    <a:pt x="61" y="28"/>
                    <a:pt x="61" y="28"/>
                    <a:pt x="61" y="28"/>
                  </a:cubicBezTo>
                  <a:cubicBezTo>
                    <a:pt x="59" y="29"/>
                    <a:pt x="59" y="29"/>
                    <a:pt x="59" y="29"/>
                  </a:cubicBezTo>
                  <a:cubicBezTo>
                    <a:pt x="59" y="29"/>
                    <a:pt x="58" y="29"/>
                    <a:pt x="57" y="29"/>
                  </a:cubicBezTo>
                  <a:cubicBezTo>
                    <a:pt x="56" y="29"/>
                    <a:pt x="56" y="27"/>
                    <a:pt x="56" y="27"/>
                  </a:cubicBezTo>
                  <a:cubicBezTo>
                    <a:pt x="58" y="26"/>
                    <a:pt x="58" y="26"/>
                    <a:pt x="58" y="26"/>
                  </a:cubicBezTo>
                  <a:cubicBezTo>
                    <a:pt x="58" y="26"/>
                    <a:pt x="58" y="26"/>
                    <a:pt x="58" y="25"/>
                  </a:cubicBezTo>
                  <a:cubicBezTo>
                    <a:pt x="57" y="25"/>
                    <a:pt x="57" y="24"/>
                    <a:pt x="56" y="24"/>
                  </a:cubicBezTo>
                  <a:cubicBezTo>
                    <a:pt x="55" y="24"/>
                    <a:pt x="54" y="26"/>
                    <a:pt x="54" y="26"/>
                  </a:cubicBezTo>
                  <a:cubicBezTo>
                    <a:pt x="52" y="27"/>
                    <a:pt x="52" y="27"/>
                    <a:pt x="52" y="27"/>
                  </a:cubicBezTo>
                  <a:cubicBezTo>
                    <a:pt x="52" y="27"/>
                    <a:pt x="51" y="29"/>
                    <a:pt x="51" y="29"/>
                  </a:cubicBezTo>
                  <a:cubicBezTo>
                    <a:pt x="52" y="29"/>
                    <a:pt x="53" y="29"/>
                    <a:pt x="53" y="29"/>
                  </a:cubicBezTo>
                  <a:cubicBezTo>
                    <a:pt x="53" y="29"/>
                    <a:pt x="53" y="30"/>
                    <a:pt x="53" y="31"/>
                  </a:cubicBezTo>
                  <a:cubicBezTo>
                    <a:pt x="53" y="31"/>
                    <a:pt x="52" y="32"/>
                    <a:pt x="52" y="32"/>
                  </a:cubicBezTo>
                  <a:cubicBezTo>
                    <a:pt x="52" y="32"/>
                    <a:pt x="52" y="33"/>
                    <a:pt x="51" y="33"/>
                  </a:cubicBezTo>
                  <a:cubicBezTo>
                    <a:pt x="50" y="32"/>
                    <a:pt x="49" y="32"/>
                    <a:pt x="48" y="32"/>
                  </a:cubicBezTo>
                  <a:cubicBezTo>
                    <a:pt x="47" y="32"/>
                    <a:pt x="46" y="31"/>
                    <a:pt x="46" y="32"/>
                  </a:cubicBezTo>
                  <a:cubicBezTo>
                    <a:pt x="45" y="32"/>
                    <a:pt x="45" y="32"/>
                    <a:pt x="45" y="32"/>
                  </a:cubicBezTo>
                  <a:cubicBezTo>
                    <a:pt x="45" y="33"/>
                    <a:pt x="42" y="34"/>
                    <a:pt x="42" y="34"/>
                  </a:cubicBezTo>
                  <a:cubicBezTo>
                    <a:pt x="42" y="34"/>
                    <a:pt x="41" y="35"/>
                    <a:pt x="41" y="35"/>
                  </a:cubicBezTo>
                  <a:cubicBezTo>
                    <a:pt x="41" y="35"/>
                    <a:pt x="41" y="37"/>
                    <a:pt x="41" y="37"/>
                  </a:cubicBezTo>
                  <a:cubicBezTo>
                    <a:pt x="41" y="37"/>
                    <a:pt x="40" y="38"/>
                    <a:pt x="38" y="38"/>
                  </a:cubicBezTo>
                  <a:cubicBezTo>
                    <a:pt x="37" y="39"/>
                    <a:pt x="36" y="39"/>
                    <a:pt x="36" y="39"/>
                  </a:cubicBezTo>
                  <a:cubicBezTo>
                    <a:pt x="36" y="41"/>
                    <a:pt x="36" y="41"/>
                    <a:pt x="36" y="41"/>
                  </a:cubicBezTo>
                  <a:cubicBezTo>
                    <a:pt x="36" y="41"/>
                    <a:pt x="34" y="42"/>
                    <a:pt x="34" y="43"/>
                  </a:cubicBezTo>
                  <a:cubicBezTo>
                    <a:pt x="33" y="44"/>
                    <a:pt x="30" y="46"/>
                    <a:pt x="30" y="46"/>
                  </a:cubicBezTo>
                  <a:cubicBezTo>
                    <a:pt x="30" y="46"/>
                    <a:pt x="29" y="47"/>
                    <a:pt x="28" y="48"/>
                  </a:cubicBezTo>
                  <a:cubicBezTo>
                    <a:pt x="28" y="49"/>
                    <a:pt x="28" y="50"/>
                    <a:pt x="28" y="51"/>
                  </a:cubicBezTo>
                  <a:cubicBezTo>
                    <a:pt x="28" y="51"/>
                    <a:pt x="27" y="52"/>
                    <a:pt x="27" y="53"/>
                  </a:cubicBezTo>
                  <a:cubicBezTo>
                    <a:pt x="27" y="54"/>
                    <a:pt x="26" y="55"/>
                    <a:pt x="26" y="56"/>
                  </a:cubicBezTo>
                  <a:cubicBezTo>
                    <a:pt x="25" y="56"/>
                    <a:pt x="25" y="57"/>
                    <a:pt x="24" y="57"/>
                  </a:cubicBezTo>
                  <a:cubicBezTo>
                    <a:pt x="24" y="57"/>
                    <a:pt x="22" y="58"/>
                    <a:pt x="21" y="58"/>
                  </a:cubicBezTo>
                  <a:cubicBezTo>
                    <a:pt x="20" y="59"/>
                    <a:pt x="20" y="60"/>
                    <a:pt x="20" y="60"/>
                  </a:cubicBezTo>
                  <a:cubicBezTo>
                    <a:pt x="20" y="60"/>
                    <a:pt x="21" y="61"/>
                    <a:pt x="21" y="61"/>
                  </a:cubicBezTo>
                  <a:cubicBezTo>
                    <a:pt x="22" y="61"/>
                    <a:pt x="23" y="62"/>
                    <a:pt x="23" y="62"/>
                  </a:cubicBezTo>
                  <a:cubicBezTo>
                    <a:pt x="23" y="62"/>
                    <a:pt x="23" y="63"/>
                    <a:pt x="23" y="64"/>
                  </a:cubicBezTo>
                  <a:cubicBezTo>
                    <a:pt x="23" y="64"/>
                    <a:pt x="22" y="66"/>
                    <a:pt x="23" y="66"/>
                  </a:cubicBezTo>
                  <a:cubicBezTo>
                    <a:pt x="24" y="66"/>
                    <a:pt x="25" y="66"/>
                    <a:pt x="25" y="66"/>
                  </a:cubicBezTo>
                  <a:cubicBezTo>
                    <a:pt x="27" y="67"/>
                    <a:pt x="27" y="67"/>
                    <a:pt x="27" y="67"/>
                  </a:cubicBezTo>
                  <a:cubicBezTo>
                    <a:pt x="28" y="68"/>
                    <a:pt x="28" y="68"/>
                    <a:pt x="28" y="68"/>
                  </a:cubicBezTo>
                  <a:cubicBezTo>
                    <a:pt x="29" y="68"/>
                    <a:pt x="29" y="68"/>
                    <a:pt x="29" y="68"/>
                  </a:cubicBezTo>
                  <a:cubicBezTo>
                    <a:pt x="29" y="68"/>
                    <a:pt x="29" y="69"/>
                    <a:pt x="29" y="70"/>
                  </a:cubicBezTo>
                  <a:cubicBezTo>
                    <a:pt x="28" y="70"/>
                    <a:pt x="28" y="71"/>
                    <a:pt x="28" y="71"/>
                  </a:cubicBezTo>
                  <a:cubicBezTo>
                    <a:pt x="27" y="71"/>
                    <a:pt x="27" y="71"/>
                    <a:pt x="27" y="70"/>
                  </a:cubicBezTo>
                  <a:cubicBezTo>
                    <a:pt x="27" y="69"/>
                    <a:pt x="27" y="69"/>
                    <a:pt x="26" y="68"/>
                  </a:cubicBezTo>
                  <a:cubicBezTo>
                    <a:pt x="25" y="68"/>
                    <a:pt x="24" y="69"/>
                    <a:pt x="24" y="69"/>
                  </a:cubicBezTo>
                  <a:cubicBezTo>
                    <a:pt x="24" y="69"/>
                    <a:pt x="23" y="69"/>
                    <a:pt x="23" y="68"/>
                  </a:cubicBezTo>
                  <a:cubicBezTo>
                    <a:pt x="22" y="67"/>
                    <a:pt x="22" y="68"/>
                    <a:pt x="22" y="67"/>
                  </a:cubicBezTo>
                  <a:cubicBezTo>
                    <a:pt x="22" y="66"/>
                    <a:pt x="23" y="66"/>
                    <a:pt x="22" y="65"/>
                  </a:cubicBezTo>
                  <a:cubicBezTo>
                    <a:pt x="22" y="65"/>
                    <a:pt x="21" y="64"/>
                    <a:pt x="21" y="64"/>
                  </a:cubicBezTo>
                  <a:cubicBezTo>
                    <a:pt x="20" y="64"/>
                    <a:pt x="21" y="65"/>
                    <a:pt x="20" y="64"/>
                  </a:cubicBezTo>
                  <a:cubicBezTo>
                    <a:pt x="20" y="63"/>
                    <a:pt x="19" y="63"/>
                    <a:pt x="19" y="63"/>
                  </a:cubicBezTo>
                  <a:cubicBezTo>
                    <a:pt x="19" y="63"/>
                    <a:pt x="18" y="63"/>
                    <a:pt x="18" y="62"/>
                  </a:cubicBezTo>
                  <a:cubicBezTo>
                    <a:pt x="18" y="62"/>
                    <a:pt x="18" y="61"/>
                    <a:pt x="18" y="60"/>
                  </a:cubicBezTo>
                  <a:cubicBezTo>
                    <a:pt x="18" y="60"/>
                    <a:pt x="19" y="59"/>
                    <a:pt x="19" y="58"/>
                  </a:cubicBezTo>
                  <a:cubicBezTo>
                    <a:pt x="19" y="58"/>
                    <a:pt x="19" y="55"/>
                    <a:pt x="19" y="55"/>
                  </a:cubicBezTo>
                  <a:cubicBezTo>
                    <a:pt x="19" y="55"/>
                    <a:pt x="16" y="61"/>
                    <a:pt x="15" y="66"/>
                  </a:cubicBezTo>
                  <a:cubicBezTo>
                    <a:pt x="15" y="66"/>
                    <a:pt x="16" y="65"/>
                    <a:pt x="16" y="66"/>
                  </a:cubicBezTo>
                  <a:cubicBezTo>
                    <a:pt x="16" y="67"/>
                    <a:pt x="17" y="68"/>
                    <a:pt x="16" y="69"/>
                  </a:cubicBezTo>
                  <a:cubicBezTo>
                    <a:pt x="16" y="69"/>
                    <a:pt x="16" y="69"/>
                    <a:pt x="16" y="72"/>
                  </a:cubicBezTo>
                  <a:cubicBezTo>
                    <a:pt x="16" y="74"/>
                    <a:pt x="17" y="75"/>
                    <a:pt x="17" y="76"/>
                  </a:cubicBezTo>
                  <a:cubicBezTo>
                    <a:pt x="16" y="76"/>
                    <a:pt x="16" y="77"/>
                    <a:pt x="16" y="78"/>
                  </a:cubicBezTo>
                  <a:cubicBezTo>
                    <a:pt x="16" y="79"/>
                    <a:pt x="16" y="82"/>
                    <a:pt x="17" y="82"/>
                  </a:cubicBezTo>
                  <a:cubicBezTo>
                    <a:pt x="17" y="82"/>
                    <a:pt x="17" y="83"/>
                    <a:pt x="17" y="83"/>
                  </a:cubicBezTo>
                  <a:cubicBezTo>
                    <a:pt x="18" y="84"/>
                    <a:pt x="17" y="85"/>
                    <a:pt x="18" y="84"/>
                  </a:cubicBezTo>
                  <a:cubicBezTo>
                    <a:pt x="19" y="82"/>
                    <a:pt x="20" y="81"/>
                    <a:pt x="20" y="81"/>
                  </a:cubicBezTo>
                  <a:cubicBezTo>
                    <a:pt x="20" y="80"/>
                    <a:pt x="20" y="80"/>
                    <a:pt x="20" y="80"/>
                  </a:cubicBezTo>
                  <a:cubicBezTo>
                    <a:pt x="20" y="80"/>
                    <a:pt x="20" y="79"/>
                    <a:pt x="22" y="79"/>
                  </a:cubicBezTo>
                  <a:cubicBezTo>
                    <a:pt x="23" y="79"/>
                    <a:pt x="24" y="79"/>
                    <a:pt x="24" y="80"/>
                  </a:cubicBezTo>
                  <a:cubicBezTo>
                    <a:pt x="25" y="80"/>
                    <a:pt x="23" y="82"/>
                    <a:pt x="24" y="82"/>
                  </a:cubicBezTo>
                  <a:cubicBezTo>
                    <a:pt x="25" y="82"/>
                    <a:pt x="27" y="81"/>
                    <a:pt x="28" y="81"/>
                  </a:cubicBezTo>
                  <a:cubicBezTo>
                    <a:pt x="29" y="81"/>
                    <a:pt x="29" y="82"/>
                    <a:pt x="30" y="83"/>
                  </a:cubicBezTo>
                  <a:cubicBezTo>
                    <a:pt x="30" y="84"/>
                    <a:pt x="30" y="85"/>
                    <a:pt x="31" y="86"/>
                  </a:cubicBezTo>
                  <a:cubicBezTo>
                    <a:pt x="32" y="86"/>
                    <a:pt x="31" y="87"/>
                    <a:pt x="32" y="88"/>
                  </a:cubicBezTo>
                  <a:cubicBezTo>
                    <a:pt x="32" y="89"/>
                    <a:pt x="34" y="90"/>
                    <a:pt x="35" y="90"/>
                  </a:cubicBezTo>
                  <a:cubicBezTo>
                    <a:pt x="35" y="90"/>
                    <a:pt x="37" y="90"/>
                    <a:pt x="38" y="90"/>
                  </a:cubicBezTo>
                  <a:cubicBezTo>
                    <a:pt x="39" y="91"/>
                    <a:pt x="38" y="92"/>
                    <a:pt x="39" y="92"/>
                  </a:cubicBezTo>
                  <a:cubicBezTo>
                    <a:pt x="40" y="92"/>
                    <a:pt x="41" y="95"/>
                    <a:pt x="41" y="95"/>
                  </a:cubicBezTo>
                  <a:cubicBezTo>
                    <a:pt x="41" y="95"/>
                    <a:pt x="41" y="97"/>
                    <a:pt x="41" y="98"/>
                  </a:cubicBezTo>
                  <a:cubicBezTo>
                    <a:pt x="41" y="98"/>
                    <a:pt x="41" y="99"/>
                    <a:pt x="42" y="100"/>
                  </a:cubicBezTo>
                  <a:cubicBezTo>
                    <a:pt x="42" y="100"/>
                    <a:pt x="44" y="100"/>
                    <a:pt x="44" y="100"/>
                  </a:cubicBezTo>
                  <a:cubicBezTo>
                    <a:pt x="44" y="100"/>
                    <a:pt x="43" y="102"/>
                    <a:pt x="45" y="102"/>
                  </a:cubicBezTo>
                  <a:cubicBezTo>
                    <a:pt x="47" y="103"/>
                    <a:pt x="48" y="103"/>
                    <a:pt x="49" y="104"/>
                  </a:cubicBezTo>
                  <a:cubicBezTo>
                    <a:pt x="49" y="104"/>
                    <a:pt x="48" y="105"/>
                    <a:pt x="50" y="105"/>
                  </a:cubicBezTo>
                  <a:cubicBezTo>
                    <a:pt x="52" y="105"/>
                    <a:pt x="54" y="105"/>
                    <a:pt x="55" y="106"/>
                  </a:cubicBezTo>
                  <a:cubicBezTo>
                    <a:pt x="56" y="106"/>
                    <a:pt x="55" y="107"/>
                    <a:pt x="57" y="109"/>
                  </a:cubicBezTo>
                  <a:cubicBezTo>
                    <a:pt x="60" y="110"/>
                    <a:pt x="60" y="111"/>
                    <a:pt x="61" y="111"/>
                  </a:cubicBezTo>
                  <a:cubicBezTo>
                    <a:pt x="62" y="111"/>
                    <a:pt x="63" y="111"/>
                    <a:pt x="63" y="113"/>
                  </a:cubicBezTo>
                  <a:cubicBezTo>
                    <a:pt x="62" y="115"/>
                    <a:pt x="62" y="116"/>
                    <a:pt x="61" y="117"/>
                  </a:cubicBezTo>
                  <a:cubicBezTo>
                    <a:pt x="60" y="118"/>
                    <a:pt x="59" y="120"/>
                    <a:pt x="58" y="121"/>
                  </a:cubicBezTo>
                  <a:cubicBezTo>
                    <a:pt x="58" y="122"/>
                    <a:pt x="57" y="123"/>
                    <a:pt x="58" y="124"/>
                  </a:cubicBezTo>
                  <a:cubicBezTo>
                    <a:pt x="58" y="126"/>
                    <a:pt x="59" y="127"/>
                    <a:pt x="59" y="128"/>
                  </a:cubicBezTo>
                  <a:cubicBezTo>
                    <a:pt x="59" y="129"/>
                    <a:pt x="59" y="131"/>
                    <a:pt x="59" y="132"/>
                  </a:cubicBezTo>
                  <a:cubicBezTo>
                    <a:pt x="58" y="133"/>
                    <a:pt x="58" y="134"/>
                    <a:pt x="58" y="134"/>
                  </a:cubicBezTo>
                  <a:cubicBezTo>
                    <a:pt x="58" y="134"/>
                    <a:pt x="59" y="136"/>
                    <a:pt x="58" y="137"/>
                  </a:cubicBezTo>
                  <a:cubicBezTo>
                    <a:pt x="57" y="138"/>
                    <a:pt x="55" y="140"/>
                    <a:pt x="54" y="140"/>
                  </a:cubicBezTo>
                  <a:cubicBezTo>
                    <a:pt x="53" y="140"/>
                    <a:pt x="51" y="142"/>
                    <a:pt x="51" y="142"/>
                  </a:cubicBezTo>
                  <a:cubicBezTo>
                    <a:pt x="51" y="142"/>
                    <a:pt x="51" y="146"/>
                    <a:pt x="51" y="147"/>
                  </a:cubicBezTo>
                  <a:cubicBezTo>
                    <a:pt x="51" y="147"/>
                    <a:pt x="47" y="154"/>
                    <a:pt x="49" y="155"/>
                  </a:cubicBezTo>
                  <a:cubicBezTo>
                    <a:pt x="50" y="156"/>
                    <a:pt x="50" y="158"/>
                    <a:pt x="50" y="159"/>
                  </a:cubicBezTo>
                  <a:cubicBezTo>
                    <a:pt x="49" y="160"/>
                    <a:pt x="49" y="160"/>
                    <a:pt x="49" y="160"/>
                  </a:cubicBezTo>
                  <a:cubicBezTo>
                    <a:pt x="48" y="161"/>
                    <a:pt x="46" y="161"/>
                    <a:pt x="47" y="163"/>
                  </a:cubicBezTo>
                  <a:cubicBezTo>
                    <a:pt x="49" y="165"/>
                    <a:pt x="50" y="165"/>
                    <a:pt x="50" y="167"/>
                  </a:cubicBezTo>
                  <a:cubicBezTo>
                    <a:pt x="51" y="168"/>
                    <a:pt x="51" y="168"/>
                    <a:pt x="52" y="170"/>
                  </a:cubicBezTo>
                  <a:cubicBezTo>
                    <a:pt x="53" y="171"/>
                    <a:pt x="53" y="172"/>
                    <a:pt x="54" y="173"/>
                  </a:cubicBezTo>
                  <a:cubicBezTo>
                    <a:pt x="55" y="174"/>
                    <a:pt x="56" y="175"/>
                    <a:pt x="56" y="176"/>
                  </a:cubicBezTo>
                  <a:cubicBezTo>
                    <a:pt x="56" y="177"/>
                    <a:pt x="59" y="179"/>
                    <a:pt x="56" y="177"/>
                  </a:cubicBezTo>
                  <a:cubicBezTo>
                    <a:pt x="53" y="175"/>
                    <a:pt x="56" y="177"/>
                    <a:pt x="52" y="174"/>
                  </a:cubicBezTo>
                  <a:cubicBezTo>
                    <a:pt x="49" y="171"/>
                    <a:pt x="48" y="173"/>
                    <a:pt x="46" y="171"/>
                  </a:cubicBezTo>
                  <a:cubicBezTo>
                    <a:pt x="45" y="169"/>
                    <a:pt x="47" y="175"/>
                    <a:pt x="44" y="168"/>
                  </a:cubicBezTo>
                  <a:cubicBezTo>
                    <a:pt x="41" y="160"/>
                    <a:pt x="40" y="161"/>
                    <a:pt x="39" y="159"/>
                  </a:cubicBezTo>
                  <a:cubicBezTo>
                    <a:pt x="39" y="157"/>
                    <a:pt x="39" y="159"/>
                    <a:pt x="37" y="155"/>
                  </a:cubicBezTo>
                  <a:cubicBezTo>
                    <a:pt x="35" y="151"/>
                    <a:pt x="37" y="154"/>
                    <a:pt x="35" y="151"/>
                  </a:cubicBezTo>
                  <a:cubicBezTo>
                    <a:pt x="33" y="149"/>
                    <a:pt x="33" y="152"/>
                    <a:pt x="32" y="148"/>
                  </a:cubicBezTo>
                  <a:cubicBezTo>
                    <a:pt x="31" y="143"/>
                    <a:pt x="31" y="146"/>
                    <a:pt x="30" y="141"/>
                  </a:cubicBezTo>
                  <a:cubicBezTo>
                    <a:pt x="28" y="136"/>
                    <a:pt x="31" y="136"/>
                    <a:pt x="28" y="133"/>
                  </a:cubicBezTo>
                  <a:cubicBezTo>
                    <a:pt x="25" y="131"/>
                    <a:pt x="25" y="132"/>
                    <a:pt x="24" y="131"/>
                  </a:cubicBezTo>
                  <a:cubicBezTo>
                    <a:pt x="23" y="129"/>
                    <a:pt x="25" y="130"/>
                    <a:pt x="22" y="126"/>
                  </a:cubicBezTo>
                  <a:cubicBezTo>
                    <a:pt x="20" y="122"/>
                    <a:pt x="16" y="120"/>
                    <a:pt x="16" y="113"/>
                  </a:cubicBezTo>
                  <a:cubicBezTo>
                    <a:pt x="16" y="105"/>
                    <a:pt x="16" y="104"/>
                    <a:pt x="16" y="104"/>
                  </a:cubicBezTo>
                  <a:cubicBezTo>
                    <a:pt x="16" y="104"/>
                    <a:pt x="13" y="101"/>
                    <a:pt x="14" y="97"/>
                  </a:cubicBezTo>
                  <a:cubicBezTo>
                    <a:pt x="15" y="92"/>
                    <a:pt x="16" y="94"/>
                    <a:pt x="15" y="92"/>
                  </a:cubicBezTo>
                  <a:cubicBezTo>
                    <a:pt x="15" y="91"/>
                    <a:pt x="14" y="91"/>
                    <a:pt x="13" y="89"/>
                  </a:cubicBezTo>
                  <a:cubicBezTo>
                    <a:pt x="12" y="88"/>
                    <a:pt x="12" y="88"/>
                    <a:pt x="11" y="87"/>
                  </a:cubicBezTo>
                  <a:cubicBezTo>
                    <a:pt x="11" y="86"/>
                    <a:pt x="11" y="83"/>
                    <a:pt x="11" y="83"/>
                  </a:cubicBezTo>
                  <a:cubicBezTo>
                    <a:pt x="10" y="84"/>
                    <a:pt x="10" y="84"/>
                    <a:pt x="10" y="84"/>
                  </a:cubicBezTo>
                  <a:cubicBezTo>
                    <a:pt x="10" y="84"/>
                    <a:pt x="0" y="182"/>
                    <a:pt x="97" y="197"/>
                  </a:cubicBezTo>
                  <a:cubicBezTo>
                    <a:pt x="97" y="197"/>
                    <a:pt x="75" y="192"/>
                    <a:pt x="73" y="187"/>
                  </a:cubicBezTo>
                  <a:cubicBezTo>
                    <a:pt x="73" y="187"/>
                    <a:pt x="72" y="183"/>
                    <a:pt x="73" y="183"/>
                  </a:cubicBezTo>
                  <a:cubicBezTo>
                    <a:pt x="74" y="183"/>
                    <a:pt x="76" y="184"/>
                    <a:pt x="77" y="183"/>
                  </a:cubicBezTo>
                  <a:cubicBezTo>
                    <a:pt x="79" y="181"/>
                    <a:pt x="80" y="180"/>
                    <a:pt x="80" y="180"/>
                  </a:cubicBezTo>
                  <a:cubicBezTo>
                    <a:pt x="80" y="182"/>
                    <a:pt x="80" y="182"/>
                    <a:pt x="80" y="182"/>
                  </a:cubicBezTo>
                  <a:cubicBezTo>
                    <a:pt x="80" y="182"/>
                    <a:pt x="79" y="182"/>
                    <a:pt x="83" y="181"/>
                  </a:cubicBezTo>
                  <a:cubicBezTo>
                    <a:pt x="88" y="181"/>
                    <a:pt x="88" y="181"/>
                    <a:pt x="89" y="181"/>
                  </a:cubicBezTo>
                  <a:cubicBezTo>
                    <a:pt x="91" y="180"/>
                    <a:pt x="93" y="176"/>
                    <a:pt x="94" y="178"/>
                  </a:cubicBezTo>
                  <a:cubicBezTo>
                    <a:pt x="95" y="181"/>
                    <a:pt x="93" y="180"/>
                    <a:pt x="95" y="181"/>
                  </a:cubicBezTo>
                  <a:cubicBezTo>
                    <a:pt x="97" y="181"/>
                    <a:pt x="101" y="180"/>
                    <a:pt x="101" y="180"/>
                  </a:cubicBezTo>
                  <a:cubicBezTo>
                    <a:pt x="101" y="180"/>
                    <a:pt x="108" y="181"/>
                    <a:pt x="108" y="180"/>
                  </a:cubicBezTo>
                  <a:cubicBezTo>
                    <a:pt x="109" y="179"/>
                    <a:pt x="109" y="178"/>
                    <a:pt x="110" y="178"/>
                  </a:cubicBezTo>
                  <a:cubicBezTo>
                    <a:pt x="111" y="178"/>
                    <a:pt x="112" y="180"/>
                    <a:pt x="112" y="180"/>
                  </a:cubicBezTo>
                  <a:cubicBezTo>
                    <a:pt x="108" y="182"/>
                    <a:pt x="108" y="182"/>
                    <a:pt x="108" y="182"/>
                  </a:cubicBezTo>
                  <a:cubicBezTo>
                    <a:pt x="105" y="185"/>
                    <a:pt x="105" y="185"/>
                    <a:pt x="105" y="185"/>
                  </a:cubicBezTo>
                  <a:cubicBezTo>
                    <a:pt x="105" y="185"/>
                    <a:pt x="103" y="185"/>
                    <a:pt x="105" y="186"/>
                  </a:cubicBezTo>
                  <a:cubicBezTo>
                    <a:pt x="106" y="187"/>
                    <a:pt x="107" y="187"/>
                    <a:pt x="108" y="187"/>
                  </a:cubicBezTo>
                  <a:cubicBezTo>
                    <a:pt x="110" y="187"/>
                    <a:pt x="114" y="190"/>
                    <a:pt x="115" y="188"/>
                  </a:cubicBezTo>
                  <a:cubicBezTo>
                    <a:pt x="116" y="186"/>
                    <a:pt x="116" y="186"/>
                    <a:pt x="117" y="185"/>
                  </a:cubicBezTo>
                  <a:cubicBezTo>
                    <a:pt x="117" y="184"/>
                    <a:pt x="117" y="182"/>
                    <a:pt x="119" y="182"/>
                  </a:cubicBezTo>
                  <a:cubicBezTo>
                    <a:pt x="120" y="182"/>
                    <a:pt x="122" y="183"/>
                    <a:pt x="122" y="183"/>
                  </a:cubicBezTo>
                  <a:cubicBezTo>
                    <a:pt x="121" y="186"/>
                    <a:pt x="121" y="186"/>
                    <a:pt x="121" y="186"/>
                  </a:cubicBezTo>
                  <a:cubicBezTo>
                    <a:pt x="121" y="186"/>
                    <a:pt x="123" y="186"/>
                    <a:pt x="125" y="186"/>
                  </a:cubicBezTo>
                  <a:cubicBezTo>
                    <a:pt x="126" y="186"/>
                    <a:pt x="126" y="188"/>
                    <a:pt x="128" y="186"/>
                  </a:cubicBezTo>
                  <a:cubicBezTo>
                    <a:pt x="129" y="184"/>
                    <a:pt x="129" y="184"/>
                    <a:pt x="131" y="184"/>
                  </a:cubicBezTo>
                  <a:cubicBezTo>
                    <a:pt x="133" y="184"/>
                    <a:pt x="135" y="183"/>
                    <a:pt x="136" y="183"/>
                  </a:cubicBezTo>
                  <a:cubicBezTo>
                    <a:pt x="136" y="184"/>
                    <a:pt x="138" y="184"/>
                    <a:pt x="139" y="184"/>
                  </a:cubicBezTo>
                  <a:cubicBezTo>
                    <a:pt x="139" y="184"/>
                    <a:pt x="143" y="186"/>
                    <a:pt x="143" y="186"/>
                  </a:cubicBezTo>
                  <a:cubicBezTo>
                    <a:pt x="144" y="185"/>
                    <a:pt x="148" y="186"/>
                    <a:pt x="148" y="186"/>
                  </a:cubicBezTo>
                  <a:cubicBezTo>
                    <a:pt x="148" y="186"/>
                    <a:pt x="137" y="196"/>
                    <a:pt x="113" y="197"/>
                  </a:cubicBezTo>
                  <a:cubicBezTo>
                    <a:pt x="113" y="197"/>
                    <a:pt x="167" y="199"/>
                    <a:pt x="197" y="146"/>
                  </a:cubicBezTo>
                  <a:cubicBezTo>
                    <a:pt x="228" y="94"/>
                    <a:pt x="206" y="26"/>
                    <a:pt x="137" y="3"/>
                  </a:cubicBezTo>
                  <a:cubicBezTo>
                    <a:pt x="137" y="3"/>
                    <a:pt x="189" y="22"/>
                    <a:pt x="203" y="71"/>
                  </a:cubicBezTo>
                  <a:cubicBezTo>
                    <a:pt x="202" y="72"/>
                    <a:pt x="202" y="72"/>
                    <a:pt x="202" y="72"/>
                  </a:cubicBezTo>
                  <a:cubicBezTo>
                    <a:pt x="201" y="71"/>
                    <a:pt x="201" y="72"/>
                    <a:pt x="200" y="69"/>
                  </a:cubicBezTo>
                  <a:cubicBezTo>
                    <a:pt x="199" y="67"/>
                    <a:pt x="199" y="68"/>
                    <a:pt x="199" y="66"/>
                  </a:cubicBezTo>
                  <a:cubicBezTo>
                    <a:pt x="198" y="64"/>
                    <a:pt x="198" y="65"/>
                    <a:pt x="197" y="64"/>
                  </a:cubicBezTo>
                  <a:cubicBezTo>
                    <a:pt x="195" y="62"/>
                    <a:pt x="195" y="62"/>
                    <a:pt x="194" y="61"/>
                  </a:cubicBezTo>
                  <a:cubicBezTo>
                    <a:pt x="193" y="61"/>
                    <a:pt x="192" y="58"/>
                    <a:pt x="192" y="57"/>
                  </a:cubicBezTo>
                  <a:cubicBezTo>
                    <a:pt x="191" y="56"/>
                    <a:pt x="189" y="55"/>
                    <a:pt x="188" y="55"/>
                  </a:cubicBezTo>
                  <a:cubicBezTo>
                    <a:pt x="187" y="55"/>
                    <a:pt x="188" y="54"/>
                    <a:pt x="187" y="55"/>
                  </a:cubicBezTo>
                  <a:cubicBezTo>
                    <a:pt x="187" y="56"/>
                    <a:pt x="189" y="58"/>
                    <a:pt x="189" y="58"/>
                  </a:cubicBezTo>
                  <a:cubicBezTo>
                    <a:pt x="189" y="62"/>
                    <a:pt x="189" y="62"/>
                    <a:pt x="189" y="62"/>
                  </a:cubicBezTo>
                  <a:cubicBezTo>
                    <a:pt x="189" y="62"/>
                    <a:pt x="190" y="65"/>
                    <a:pt x="190" y="66"/>
                  </a:cubicBezTo>
                  <a:cubicBezTo>
                    <a:pt x="190" y="67"/>
                    <a:pt x="189" y="70"/>
                    <a:pt x="189" y="70"/>
                  </a:cubicBezTo>
                  <a:cubicBezTo>
                    <a:pt x="189" y="70"/>
                    <a:pt x="188" y="72"/>
                    <a:pt x="187" y="73"/>
                  </a:cubicBezTo>
                  <a:cubicBezTo>
                    <a:pt x="186" y="73"/>
                    <a:pt x="181" y="74"/>
                    <a:pt x="181" y="74"/>
                  </a:cubicBezTo>
                  <a:cubicBezTo>
                    <a:pt x="181" y="74"/>
                    <a:pt x="179" y="72"/>
                    <a:pt x="179" y="71"/>
                  </a:cubicBezTo>
                  <a:cubicBezTo>
                    <a:pt x="178" y="69"/>
                    <a:pt x="175" y="69"/>
                    <a:pt x="174" y="68"/>
                  </a:cubicBezTo>
                  <a:cubicBezTo>
                    <a:pt x="174" y="67"/>
                    <a:pt x="175" y="66"/>
                    <a:pt x="173" y="64"/>
                  </a:cubicBezTo>
                  <a:cubicBezTo>
                    <a:pt x="172" y="62"/>
                    <a:pt x="173" y="63"/>
                    <a:pt x="172" y="61"/>
                  </a:cubicBezTo>
                  <a:cubicBezTo>
                    <a:pt x="170" y="59"/>
                    <a:pt x="170" y="59"/>
                    <a:pt x="170" y="59"/>
                  </a:cubicBezTo>
                  <a:cubicBezTo>
                    <a:pt x="170" y="59"/>
                    <a:pt x="166" y="58"/>
                    <a:pt x="167" y="60"/>
                  </a:cubicBezTo>
                  <a:cubicBezTo>
                    <a:pt x="168" y="63"/>
                    <a:pt x="167" y="65"/>
                    <a:pt x="168" y="65"/>
                  </a:cubicBezTo>
                  <a:cubicBezTo>
                    <a:pt x="169" y="66"/>
                    <a:pt x="170" y="65"/>
                    <a:pt x="171" y="67"/>
                  </a:cubicBezTo>
                  <a:cubicBezTo>
                    <a:pt x="172" y="69"/>
                    <a:pt x="172" y="70"/>
                    <a:pt x="172" y="71"/>
                  </a:cubicBezTo>
                  <a:cubicBezTo>
                    <a:pt x="173" y="71"/>
                    <a:pt x="173" y="74"/>
                    <a:pt x="174" y="75"/>
                  </a:cubicBezTo>
                  <a:cubicBezTo>
                    <a:pt x="175" y="75"/>
                    <a:pt x="178" y="75"/>
                    <a:pt x="178" y="76"/>
                  </a:cubicBezTo>
                  <a:cubicBezTo>
                    <a:pt x="177" y="77"/>
                    <a:pt x="176" y="78"/>
                    <a:pt x="178" y="79"/>
                  </a:cubicBezTo>
                  <a:cubicBezTo>
                    <a:pt x="179" y="79"/>
                    <a:pt x="179" y="80"/>
                    <a:pt x="180" y="80"/>
                  </a:cubicBezTo>
                  <a:cubicBezTo>
                    <a:pt x="181" y="80"/>
                    <a:pt x="181" y="80"/>
                    <a:pt x="182" y="79"/>
                  </a:cubicBezTo>
                  <a:cubicBezTo>
                    <a:pt x="184" y="79"/>
                    <a:pt x="186" y="79"/>
                    <a:pt x="186" y="79"/>
                  </a:cubicBezTo>
                  <a:cubicBezTo>
                    <a:pt x="186" y="79"/>
                    <a:pt x="188" y="80"/>
                    <a:pt x="188" y="81"/>
                  </a:cubicBezTo>
                  <a:cubicBezTo>
                    <a:pt x="188" y="82"/>
                    <a:pt x="187" y="86"/>
                    <a:pt x="187" y="86"/>
                  </a:cubicBezTo>
                  <a:cubicBezTo>
                    <a:pt x="185" y="90"/>
                    <a:pt x="185" y="90"/>
                    <a:pt x="185" y="90"/>
                  </a:cubicBezTo>
                  <a:cubicBezTo>
                    <a:pt x="185" y="90"/>
                    <a:pt x="185" y="97"/>
                    <a:pt x="184" y="97"/>
                  </a:cubicBezTo>
                  <a:cubicBezTo>
                    <a:pt x="183" y="97"/>
                    <a:pt x="182" y="100"/>
                    <a:pt x="181" y="100"/>
                  </a:cubicBezTo>
                  <a:cubicBezTo>
                    <a:pt x="180" y="101"/>
                    <a:pt x="180" y="105"/>
                    <a:pt x="180" y="105"/>
                  </a:cubicBezTo>
                  <a:cubicBezTo>
                    <a:pt x="178" y="108"/>
                    <a:pt x="178" y="108"/>
                    <a:pt x="178" y="108"/>
                  </a:cubicBezTo>
                  <a:cubicBezTo>
                    <a:pt x="178" y="108"/>
                    <a:pt x="178" y="111"/>
                    <a:pt x="178" y="112"/>
                  </a:cubicBezTo>
                  <a:cubicBezTo>
                    <a:pt x="178" y="113"/>
                    <a:pt x="179" y="117"/>
                    <a:pt x="178" y="119"/>
                  </a:cubicBezTo>
                  <a:cubicBezTo>
                    <a:pt x="178" y="121"/>
                    <a:pt x="175" y="122"/>
                    <a:pt x="175" y="122"/>
                  </a:cubicBezTo>
                  <a:cubicBezTo>
                    <a:pt x="175" y="122"/>
                    <a:pt x="179" y="126"/>
                    <a:pt x="177" y="126"/>
                  </a:cubicBezTo>
                  <a:cubicBezTo>
                    <a:pt x="175" y="127"/>
                    <a:pt x="173" y="129"/>
                    <a:pt x="173" y="130"/>
                  </a:cubicBezTo>
                  <a:cubicBezTo>
                    <a:pt x="172" y="131"/>
                    <a:pt x="172" y="132"/>
                    <a:pt x="171" y="132"/>
                  </a:cubicBezTo>
                  <a:cubicBezTo>
                    <a:pt x="170" y="133"/>
                    <a:pt x="168" y="133"/>
                    <a:pt x="168" y="134"/>
                  </a:cubicBezTo>
                  <a:cubicBezTo>
                    <a:pt x="168" y="134"/>
                    <a:pt x="168" y="137"/>
                    <a:pt x="168" y="137"/>
                  </a:cubicBezTo>
                  <a:cubicBezTo>
                    <a:pt x="164" y="142"/>
                    <a:pt x="164" y="142"/>
                    <a:pt x="164" y="142"/>
                  </a:cubicBezTo>
                  <a:cubicBezTo>
                    <a:pt x="160" y="146"/>
                    <a:pt x="160" y="146"/>
                    <a:pt x="160" y="146"/>
                  </a:cubicBezTo>
                  <a:cubicBezTo>
                    <a:pt x="160" y="146"/>
                    <a:pt x="160" y="149"/>
                    <a:pt x="159" y="149"/>
                  </a:cubicBezTo>
                  <a:cubicBezTo>
                    <a:pt x="158" y="149"/>
                    <a:pt x="153" y="151"/>
                    <a:pt x="152" y="152"/>
                  </a:cubicBezTo>
                  <a:cubicBezTo>
                    <a:pt x="152" y="152"/>
                    <a:pt x="148" y="154"/>
                    <a:pt x="147" y="154"/>
                  </a:cubicBezTo>
                  <a:cubicBezTo>
                    <a:pt x="146" y="154"/>
                    <a:pt x="148" y="157"/>
                    <a:pt x="146" y="154"/>
                  </a:cubicBezTo>
                  <a:cubicBezTo>
                    <a:pt x="144" y="151"/>
                    <a:pt x="145" y="153"/>
                    <a:pt x="144" y="149"/>
                  </a:cubicBezTo>
                  <a:cubicBezTo>
                    <a:pt x="142" y="145"/>
                    <a:pt x="142" y="148"/>
                    <a:pt x="142" y="145"/>
                  </a:cubicBezTo>
                  <a:cubicBezTo>
                    <a:pt x="142" y="143"/>
                    <a:pt x="142" y="145"/>
                    <a:pt x="142" y="143"/>
                  </a:cubicBezTo>
                  <a:cubicBezTo>
                    <a:pt x="142" y="140"/>
                    <a:pt x="143" y="142"/>
                    <a:pt x="141" y="139"/>
                  </a:cubicBezTo>
                  <a:cubicBezTo>
                    <a:pt x="140" y="136"/>
                    <a:pt x="140" y="137"/>
                    <a:pt x="138" y="135"/>
                  </a:cubicBezTo>
                  <a:cubicBezTo>
                    <a:pt x="136" y="133"/>
                    <a:pt x="135" y="135"/>
                    <a:pt x="136" y="132"/>
                  </a:cubicBezTo>
                  <a:cubicBezTo>
                    <a:pt x="137" y="129"/>
                    <a:pt x="137" y="132"/>
                    <a:pt x="137" y="129"/>
                  </a:cubicBezTo>
                  <a:cubicBezTo>
                    <a:pt x="138" y="126"/>
                    <a:pt x="137" y="125"/>
                    <a:pt x="139" y="124"/>
                  </a:cubicBezTo>
                  <a:cubicBezTo>
                    <a:pt x="141" y="123"/>
                    <a:pt x="142" y="122"/>
                    <a:pt x="142" y="121"/>
                  </a:cubicBezTo>
                  <a:cubicBezTo>
                    <a:pt x="142" y="119"/>
                    <a:pt x="142" y="118"/>
                    <a:pt x="142" y="117"/>
                  </a:cubicBezTo>
                  <a:cubicBezTo>
                    <a:pt x="141" y="116"/>
                    <a:pt x="139" y="114"/>
                    <a:pt x="139" y="113"/>
                  </a:cubicBezTo>
                  <a:cubicBezTo>
                    <a:pt x="139" y="112"/>
                    <a:pt x="139" y="113"/>
                    <a:pt x="137" y="111"/>
                  </a:cubicBezTo>
                  <a:cubicBezTo>
                    <a:pt x="136" y="109"/>
                    <a:pt x="135" y="108"/>
                    <a:pt x="135" y="108"/>
                  </a:cubicBezTo>
                  <a:cubicBezTo>
                    <a:pt x="135" y="108"/>
                    <a:pt x="135" y="103"/>
                    <a:pt x="135" y="101"/>
                  </a:cubicBezTo>
                  <a:cubicBezTo>
                    <a:pt x="135" y="99"/>
                    <a:pt x="134" y="102"/>
                    <a:pt x="135" y="99"/>
                  </a:cubicBezTo>
                  <a:cubicBezTo>
                    <a:pt x="135" y="96"/>
                    <a:pt x="135" y="94"/>
                    <a:pt x="135" y="94"/>
                  </a:cubicBezTo>
                  <a:cubicBezTo>
                    <a:pt x="135" y="94"/>
                    <a:pt x="132" y="92"/>
                    <a:pt x="131" y="92"/>
                  </a:cubicBezTo>
                  <a:cubicBezTo>
                    <a:pt x="129" y="92"/>
                    <a:pt x="129" y="94"/>
                    <a:pt x="127" y="93"/>
                  </a:cubicBezTo>
                  <a:cubicBezTo>
                    <a:pt x="125" y="91"/>
                    <a:pt x="126" y="90"/>
                    <a:pt x="125" y="89"/>
                  </a:cubicBezTo>
                  <a:cubicBezTo>
                    <a:pt x="124" y="89"/>
                    <a:pt x="123" y="89"/>
                    <a:pt x="122" y="90"/>
                  </a:cubicBezTo>
                  <a:cubicBezTo>
                    <a:pt x="121" y="91"/>
                    <a:pt x="118" y="91"/>
                    <a:pt x="116" y="91"/>
                  </a:cubicBezTo>
                  <a:cubicBezTo>
                    <a:pt x="114" y="92"/>
                    <a:pt x="113" y="92"/>
                    <a:pt x="110" y="92"/>
                  </a:cubicBezTo>
                  <a:cubicBezTo>
                    <a:pt x="108" y="92"/>
                    <a:pt x="104" y="93"/>
                    <a:pt x="102" y="92"/>
                  </a:cubicBezTo>
                  <a:cubicBezTo>
                    <a:pt x="100" y="91"/>
                    <a:pt x="100" y="92"/>
                    <a:pt x="99" y="90"/>
                  </a:cubicBezTo>
                  <a:cubicBezTo>
                    <a:pt x="98" y="88"/>
                    <a:pt x="99" y="88"/>
                    <a:pt x="97" y="87"/>
                  </a:cubicBezTo>
                  <a:cubicBezTo>
                    <a:pt x="95" y="86"/>
                    <a:pt x="94" y="87"/>
                    <a:pt x="94" y="85"/>
                  </a:cubicBezTo>
                  <a:cubicBezTo>
                    <a:pt x="94" y="82"/>
                    <a:pt x="95" y="83"/>
                    <a:pt x="93" y="81"/>
                  </a:cubicBezTo>
                  <a:cubicBezTo>
                    <a:pt x="92" y="79"/>
                    <a:pt x="94" y="82"/>
                    <a:pt x="92" y="79"/>
                  </a:cubicBezTo>
                  <a:cubicBezTo>
                    <a:pt x="89" y="76"/>
                    <a:pt x="88" y="79"/>
                    <a:pt x="89" y="76"/>
                  </a:cubicBezTo>
                  <a:cubicBezTo>
                    <a:pt x="90" y="74"/>
                    <a:pt x="91" y="75"/>
                    <a:pt x="91" y="73"/>
                  </a:cubicBezTo>
                  <a:cubicBezTo>
                    <a:pt x="91" y="70"/>
                    <a:pt x="95" y="74"/>
                    <a:pt x="92" y="68"/>
                  </a:cubicBezTo>
                  <a:cubicBezTo>
                    <a:pt x="90" y="63"/>
                    <a:pt x="89" y="64"/>
                    <a:pt x="92" y="60"/>
                  </a:cubicBezTo>
                  <a:cubicBezTo>
                    <a:pt x="94" y="55"/>
                    <a:pt x="97" y="54"/>
                    <a:pt x="98" y="53"/>
                  </a:cubicBezTo>
                  <a:cubicBezTo>
                    <a:pt x="98" y="52"/>
                    <a:pt x="99" y="50"/>
                    <a:pt x="100" y="49"/>
                  </a:cubicBezTo>
                  <a:cubicBezTo>
                    <a:pt x="101" y="48"/>
                    <a:pt x="100" y="48"/>
                    <a:pt x="102" y="48"/>
                  </a:cubicBezTo>
                  <a:cubicBezTo>
                    <a:pt x="104" y="48"/>
                    <a:pt x="107" y="47"/>
                    <a:pt x="108" y="46"/>
                  </a:cubicBezTo>
                  <a:cubicBezTo>
                    <a:pt x="109" y="45"/>
                    <a:pt x="111" y="42"/>
                    <a:pt x="112" y="42"/>
                  </a:cubicBezTo>
                  <a:cubicBezTo>
                    <a:pt x="113" y="42"/>
                    <a:pt x="113" y="42"/>
                    <a:pt x="115" y="42"/>
                  </a:cubicBezTo>
                  <a:cubicBezTo>
                    <a:pt x="117" y="41"/>
                    <a:pt x="117" y="41"/>
                    <a:pt x="119" y="41"/>
                  </a:cubicBezTo>
                  <a:cubicBezTo>
                    <a:pt x="120" y="41"/>
                    <a:pt x="117" y="42"/>
                    <a:pt x="121" y="41"/>
                  </a:cubicBezTo>
                  <a:cubicBezTo>
                    <a:pt x="125" y="40"/>
                    <a:pt x="124" y="40"/>
                    <a:pt x="125" y="40"/>
                  </a:cubicBezTo>
                  <a:cubicBezTo>
                    <a:pt x="126" y="40"/>
                    <a:pt x="126" y="41"/>
                    <a:pt x="127" y="41"/>
                  </a:cubicBezTo>
                  <a:cubicBezTo>
                    <a:pt x="129" y="41"/>
                    <a:pt x="129" y="38"/>
                    <a:pt x="129" y="41"/>
                  </a:cubicBezTo>
                  <a:cubicBezTo>
                    <a:pt x="129" y="45"/>
                    <a:pt x="128" y="46"/>
                    <a:pt x="130" y="46"/>
                  </a:cubicBezTo>
                  <a:cubicBezTo>
                    <a:pt x="133" y="47"/>
                    <a:pt x="130" y="47"/>
                    <a:pt x="133" y="47"/>
                  </a:cubicBezTo>
                  <a:cubicBezTo>
                    <a:pt x="136" y="47"/>
                    <a:pt x="135" y="47"/>
                    <a:pt x="137" y="48"/>
                  </a:cubicBezTo>
                  <a:cubicBezTo>
                    <a:pt x="138" y="48"/>
                    <a:pt x="139" y="49"/>
                    <a:pt x="141" y="49"/>
                  </a:cubicBezTo>
                  <a:cubicBezTo>
                    <a:pt x="143" y="49"/>
                    <a:pt x="140" y="52"/>
                    <a:pt x="143" y="49"/>
                  </a:cubicBezTo>
                  <a:cubicBezTo>
                    <a:pt x="146" y="46"/>
                    <a:pt x="141" y="46"/>
                    <a:pt x="146" y="46"/>
                  </a:cubicBezTo>
                  <a:cubicBezTo>
                    <a:pt x="151" y="47"/>
                    <a:pt x="152" y="48"/>
                    <a:pt x="153" y="48"/>
                  </a:cubicBezTo>
                  <a:cubicBezTo>
                    <a:pt x="154" y="47"/>
                    <a:pt x="154" y="48"/>
                    <a:pt x="156" y="47"/>
                  </a:cubicBezTo>
                  <a:cubicBezTo>
                    <a:pt x="159" y="46"/>
                    <a:pt x="159" y="46"/>
                    <a:pt x="160" y="46"/>
                  </a:cubicBezTo>
                  <a:cubicBezTo>
                    <a:pt x="161" y="47"/>
                    <a:pt x="161" y="49"/>
                    <a:pt x="162" y="47"/>
                  </a:cubicBezTo>
                  <a:cubicBezTo>
                    <a:pt x="163" y="45"/>
                    <a:pt x="165" y="45"/>
                    <a:pt x="162" y="44"/>
                  </a:cubicBezTo>
                  <a:cubicBezTo>
                    <a:pt x="159" y="42"/>
                    <a:pt x="158" y="44"/>
                    <a:pt x="158" y="42"/>
                  </a:cubicBezTo>
                  <a:cubicBezTo>
                    <a:pt x="157" y="40"/>
                    <a:pt x="160" y="41"/>
                    <a:pt x="157" y="40"/>
                  </a:cubicBezTo>
                  <a:cubicBezTo>
                    <a:pt x="154" y="40"/>
                    <a:pt x="155" y="40"/>
                    <a:pt x="153" y="39"/>
                  </a:cubicBezTo>
                  <a:cubicBezTo>
                    <a:pt x="151" y="38"/>
                    <a:pt x="149" y="41"/>
                    <a:pt x="148" y="39"/>
                  </a:cubicBezTo>
                  <a:cubicBezTo>
                    <a:pt x="147" y="37"/>
                    <a:pt x="143" y="41"/>
                    <a:pt x="147" y="37"/>
                  </a:cubicBezTo>
                  <a:cubicBezTo>
                    <a:pt x="151" y="34"/>
                    <a:pt x="149" y="32"/>
                    <a:pt x="152" y="33"/>
                  </a:cubicBezTo>
                  <a:cubicBezTo>
                    <a:pt x="155" y="34"/>
                    <a:pt x="154" y="36"/>
                    <a:pt x="155" y="35"/>
                  </a:cubicBezTo>
                  <a:cubicBezTo>
                    <a:pt x="157" y="33"/>
                    <a:pt x="160" y="32"/>
                    <a:pt x="157" y="30"/>
                  </a:cubicBezTo>
                  <a:cubicBezTo>
                    <a:pt x="154" y="28"/>
                    <a:pt x="156" y="29"/>
                    <a:pt x="153" y="28"/>
                  </a:cubicBezTo>
                  <a:cubicBezTo>
                    <a:pt x="150" y="26"/>
                    <a:pt x="147" y="33"/>
                    <a:pt x="146" y="32"/>
                  </a:cubicBezTo>
                  <a:cubicBezTo>
                    <a:pt x="145" y="31"/>
                    <a:pt x="144" y="30"/>
                    <a:pt x="143" y="31"/>
                  </a:cubicBezTo>
                  <a:cubicBezTo>
                    <a:pt x="142" y="31"/>
                    <a:pt x="142" y="34"/>
                    <a:pt x="142" y="36"/>
                  </a:cubicBezTo>
                  <a:cubicBezTo>
                    <a:pt x="142" y="38"/>
                    <a:pt x="143" y="38"/>
                    <a:pt x="140" y="37"/>
                  </a:cubicBezTo>
                  <a:cubicBezTo>
                    <a:pt x="137" y="35"/>
                    <a:pt x="144" y="36"/>
                    <a:pt x="137" y="33"/>
                  </a:cubicBezTo>
                  <a:cubicBezTo>
                    <a:pt x="130" y="31"/>
                    <a:pt x="128" y="31"/>
                    <a:pt x="127" y="32"/>
                  </a:cubicBezTo>
                  <a:cubicBezTo>
                    <a:pt x="126" y="33"/>
                    <a:pt x="125" y="33"/>
                    <a:pt x="124" y="34"/>
                  </a:cubicBezTo>
                  <a:cubicBezTo>
                    <a:pt x="123" y="35"/>
                    <a:pt x="126" y="36"/>
                    <a:pt x="123" y="35"/>
                  </a:cubicBezTo>
                  <a:cubicBezTo>
                    <a:pt x="120" y="33"/>
                    <a:pt x="118" y="35"/>
                    <a:pt x="118" y="35"/>
                  </a:cubicBezTo>
                  <a:cubicBezTo>
                    <a:pt x="118" y="35"/>
                    <a:pt x="117" y="35"/>
                    <a:pt x="116" y="36"/>
                  </a:cubicBezTo>
                  <a:cubicBezTo>
                    <a:pt x="114" y="37"/>
                    <a:pt x="112" y="38"/>
                    <a:pt x="111" y="37"/>
                  </a:cubicBezTo>
                  <a:cubicBezTo>
                    <a:pt x="109" y="37"/>
                    <a:pt x="106" y="38"/>
                    <a:pt x="109" y="34"/>
                  </a:cubicBezTo>
                  <a:cubicBezTo>
                    <a:pt x="111" y="31"/>
                    <a:pt x="109" y="33"/>
                    <a:pt x="113" y="31"/>
                  </a:cubicBezTo>
                  <a:cubicBezTo>
                    <a:pt x="117" y="30"/>
                    <a:pt x="123" y="29"/>
                    <a:pt x="118" y="28"/>
                  </a:cubicBezTo>
                  <a:cubicBezTo>
                    <a:pt x="113" y="27"/>
                    <a:pt x="121" y="27"/>
                    <a:pt x="114" y="24"/>
                  </a:cubicBezTo>
                  <a:cubicBezTo>
                    <a:pt x="107" y="21"/>
                    <a:pt x="107" y="25"/>
                    <a:pt x="107" y="21"/>
                  </a:cubicBezTo>
                  <a:cubicBezTo>
                    <a:pt x="108" y="16"/>
                    <a:pt x="107" y="16"/>
                    <a:pt x="106" y="16"/>
                  </a:cubicBezTo>
                  <a:cubicBezTo>
                    <a:pt x="104" y="16"/>
                    <a:pt x="100" y="17"/>
                    <a:pt x="98" y="18"/>
                  </a:cubicBezTo>
                  <a:cubicBezTo>
                    <a:pt x="97" y="18"/>
                    <a:pt x="99" y="19"/>
                    <a:pt x="96" y="17"/>
                  </a:cubicBezTo>
                  <a:cubicBezTo>
                    <a:pt x="92" y="15"/>
                    <a:pt x="91" y="18"/>
                    <a:pt x="92" y="15"/>
                  </a:cubicBezTo>
                  <a:cubicBezTo>
                    <a:pt x="94" y="13"/>
                    <a:pt x="94" y="12"/>
                    <a:pt x="96" y="11"/>
                  </a:cubicBezTo>
                  <a:cubicBezTo>
                    <a:pt x="98" y="9"/>
                    <a:pt x="97" y="3"/>
                    <a:pt x="102" y="5"/>
                  </a:cubicBezTo>
                  <a:cubicBezTo>
                    <a:pt x="106" y="8"/>
                    <a:pt x="105" y="7"/>
                    <a:pt x="108" y="7"/>
                  </a:cubicBezTo>
                  <a:cubicBezTo>
                    <a:pt x="112" y="7"/>
                    <a:pt x="114" y="7"/>
                    <a:pt x="114" y="6"/>
                  </a:cubicBezTo>
                  <a:cubicBezTo>
                    <a:pt x="114" y="5"/>
                    <a:pt x="109" y="3"/>
                    <a:pt x="109" y="3"/>
                  </a:cubicBezTo>
                  <a:cubicBezTo>
                    <a:pt x="109" y="3"/>
                    <a:pt x="108" y="4"/>
                    <a:pt x="109" y="3"/>
                  </a:cubicBezTo>
                  <a:cubicBezTo>
                    <a:pt x="109" y="2"/>
                    <a:pt x="110" y="1"/>
                    <a:pt x="110" y="1"/>
                  </a:cubicBezTo>
                  <a:cubicBezTo>
                    <a:pt x="109" y="0"/>
                    <a:pt x="109" y="0"/>
                    <a:pt x="109" y="0"/>
                  </a:cubicBezTo>
                  <a:cubicBezTo>
                    <a:pt x="109" y="0"/>
                    <a:pt x="96" y="0"/>
                    <a:pt x="9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51" name="Freeform 41"/>
          <p:cNvSpPr>
            <a:spLocks noEditPoints="1"/>
          </p:cNvSpPr>
          <p:nvPr/>
        </p:nvSpPr>
        <p:spPr bwMode="auto">
          <a:xfrm>
            <a:off x="7133800" y="2699847"/>
            <a:ext cx="321385" cy="292817"/>
          </a:xfrm>
          <a:custGeom>
            <a:avLst/>
            <a:gdLst>
              <a:gd name="T0" fmla="*/ 116 w 196"/>
              <a:gd name="T1" fmla="*/ 2 h 179"/>
              <a:gd name="T2" fmla="*/ 98 w 196"/>
              <a:gd name="T3" fmla="*/ 0 h 179"/>
              <a:gd name="T4" fmla="*/ 98 w 196"/>
              <a:gd name="T5" fmla="*/ 17 h 179"/>
              <a:gd name="T6" fmla="*/ 113 w 196"/>
              <a:gd name="T7" fmla="*/ 18 h 179"/>
              <a:gd name="T8" fmla="*/ 169 w 196"/>
              <a:gd name="T9" fmla="*/ 105 h 179"/>
              <a:gd name="T10" fmla="*/ 98 w 196"/>
              <a:gd name="T11" fmla="*/ 163 h 179"/>
              <a:gd name="T12" fmla="*/ 98 w 196"/>
              <a:gd name="T13" fmla="*/ 179 h 179"/>
              <a:gd name="T14" fmla="*/ 185 w 196"/>
              <a:gd name="T15" fmla="*/ 108 h 179"/>
              <a:gd name="T16" fmla="*/ 116 w 196"/>
              <a:gd name="T17" fmla="*/ 2 h 179"/>
              <a:gd name="T18" fmla="*/ 98 w 196"/>
              <a:gd name="T19" fmla="*/ 0 h 179"/>
              <a:gd name="T20" fmla="*/ 10 w 196"/>
              <a:gd name="T21" fmla="*/ 71 h 179"/>
              <a:gd name="T22" fmla="*/ 79 w 196"/>
              <a:gd name="T23" fmla="*/ 177 h 179"/>
              <a:gd name="T24" fmla="*/ 98 w 196"/>
              <a:gd name="T25" fmla="*/ 179 h 179"/>
              <a:gd name="T26" fmla="*/ 98 w 196"/>
              <a:gd name="T27" fmla="*/ 163 h 179"/>
              <a:gd name="T28" fmla="*/ 83 w 196"/>
              <a:gd name="T29" fmla="*/ 161 h 179"/>
              <a:gd name="T30" fmla="*/ 83 w 196"/>
              <a:gd name="T31" fmla="*/ 161 h 179"/>
              <a:gd name="T32" fmla="*/ 26 w 196"/>
              <a:gd name="T33" fmla="*/ 75 h 179"/>
              <a:gd name="T34" fmla="*/ 98 w 196"/>
              <a:gd name="T35" fmla="*/ 17 h 179"/>
              <a:gd name="T36" fmla="*/ 98 w 196"/>
              <a:gd name="T37"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6" h="179">
                <a:moveTo>
                  <a:pt x="116" y="2"/>
                </a:moveTo>
                <a:cubicBezTo>
                  <a:pt x="110" y="1"/>
                  <a:pt x="104" y="0"/>
                  <a:pt x="98" y="0"/>
                </a:cubicBezTo>
                <a:cubicBezTo>
                  <a:pt x="98" y="17"/>
                  <a:pt x="98" y="17"/>
                  <a:pt x="98" y="17"/>
                </a:cubicBezTo>
                <a:cubicBezTo>
                  <a:pt x="103" y="17"/>
                  <a:pt x="108" y="17"/>
                  <a:pt x="113" y="18"/>
                </a:cubicBezTo>
                <a:cubicBezTo>
                  <a:pt x="152" y="27"/>
                  <a:pt x="177" y="65"/>
                  <a:pt x="169" y="105"/>
                </a:cubicBezTo>
                <a:cubicBezTo>
                  <a:pt x="162" y="139"/>
                  <a:pt x="131" y="163"/>
                  <a:pt x="98" y="163"/>
                </a:cubicBezTo>
                <a:cubicBezTo>
                  <a:pt x="98" y="179"/>
                  <a:pt x="98" y="179"/>
                  <a:pt x="98" y="179"/>
                </a:cubicBezTo>
                <a:cubicBezTo>
                  <a:pt x="139" y="179"/>
                  <a:pt x="177" y="150"/>
                  <a:pt x="185" y="108"/>
                </a:cubicBezTo>
                <a:cubicBezTo>
                  <a:pt x="196" y="60"/>
                  <a:pt x="165" y="12"/>
                  <a:pt x="116" y="2"/>
                </a:cubicBezTo>
                <a:close/>
                <a:moveTo>
                  <a:pt x="98" y="0"/>
                </a:moveTo>
                <a:cubicBezTo>
                  <a:pt x="56" y="0"/>
                  <a:pt x="19" y="29"/>
                  <a:pt x="10" y="71"/>
                </a:cubicBezTo>
                <a:cubicBezTo>
                  <a:pt x="0" y="120"/>
                  <a:pt x="31" y="167"/>
                  <a:pt x="79" y="177"/>
                </a:cubicBezTo>
                <a:cubicBezTo>
                  <a:pt x="85" y="179"/>
                  <a:pt x="92" y="179"/>
                  <a:pt x="98" y="179"/>
                </a:cubicBezTo>
                <a:cubicBezTo>
                  <a:pt x="98" y="163"/>
                  <a:pt x="98" y="163"/>
                  <a:pt x="98" y="163"/>
                </a:cubicBezTo>
                <a:cubicBezTo>
                  <a:pt x="93" y="163"/>
                  <a:pt x="88" y="162"/>
                  <a:pt x="83" y="161"/>
                </a:cubicBezTo>
                <a:cubicBezTo>
                  <a:pt x="83" y="161"/>
                  <a:pt x="83" y="161"/>
                  <a:pt x="83" y="161"/>
                </a:cubicBezTo>
                <a:cubicBezTo>
                  <a:pt x="43" y="153"/>
                  <a:pt x="18" y="114"/>
                  <a:pt x="26" y="75"/>
                </a:cubicBezTo>
                <a:cubicBezTo>
                  <a:pt x="33" y="40"/>
                  <a:pt x="64" y="17"/>
                  <a:pt x="98" y="17"/>
                </a:cubicBezTo>
                <a:lnTo>
                  <a:pt x="98"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2" name="Freeform 42"/>
          <p:cNvSpPr/>
          <p:nvPr/>
        </p:nvSpPr>
        <p:spPr bwMode="auto">
          <a:xfrm>
            <a:off x="7217122" y="2970048"/>
            <a:ext cx="69038" cy="148790"/>
          </a:xfrm>
          <a:custGeom>
            <a:avLst/>
            <a:gdLst>
              <a:gd name="T0" fmla="*/ 33 w 58"/>
              <a:gd name="T1" fmla="*/ 125 h 125"/>
              <a:gd name="T2" fmla="*/ 0 w 58"/>
              <a:gd name="T3" fmla="*/ 118 h 125"/>
              <a:gd name="T4" fmla="*/ 25 w 58"/>
              <a:gd name="T5" fmla="*/ 0 h 125"/>
              <a:gd name="T6" fmla="*/ 58 w 58"/>
              <a:gd name="T7" fmla="*/ 7 h 125"/>
              <a:gd name="T8" fmla="*/ 33 w 58"/>
              <a:gd name="T9" fmla="*/ 125 h 125"/>
            </a:gdLst>
            <a:ahLst/>
            <a:cxnLst>
              <a:cxn ang="0">
                <a:pos x="T0" y="T1"/>
              </a:cxn>
              <a:cxn ang="0">
                <a:pos x="T2" y="T3"/>
              </a:cxn>
              <a:cxn ang="0">
                <a:pos x="T4" y="T5"/>
              </a:cxn>
              <a:cxn ang="0">
                <a:pos x="T6" y="T7"/>
              </a:cxn>
              <a:cxn ang="0">
                <a:pos x="T8" y="T9"/>
              </a:cxn>
            </a:cxnLst>
            <a:rect l="0" t="0" r="r" b="b"/>
            <a:pathLst>
              <a:path w="58" h="125">
                <a:moveTo>
                  <a:pt x="33" y="125"/>
                </a:moveTo>
                <a:lnTo>
                  <a:pt x="0" y="118"/>
                </a:lnTo>
                <a:lnTo>
                  <a:pt x="25" y="0"/>
                </a:lnTo>
                <a:lnTo>
                  <a:pt x="58" y="7"/>
                </a:lnTo>
                <a:lnTo>
                  <a:pt x="33" y="12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3" name="Freeform 43"/>
          <p:cNvSpPr/>
          <p:nvPr/>
        </p:nvSpPr>
        <p:spPr bwMode="auto">
          <a:xfrm>
            <a:off x="7188554" y="3015280"/>
            <a:ext cx="97606" cy="201164"/>
          </a:xfrm>
          <a:custGeom>
            <a:avLst/>
            <a:gdLst>
              <a:gd name="T0" fmla="*/ 40 w 60"/>
              <a:gd name="T1" fmla="*/ 106 h 123"/>
              <a:gd name="T2" fmla="*/ 18 w 60"/>
              <a:gd name="T3" fmla="*/ 121 h 123"/>
              <a:gd name="T4" fmla="*/ 3 w 60"/>
              <a:gd name="T5" fmla="*/ 98 h 123"/>
              <a:gd name="T6" fmla="*/ 20 w 60"/>
              <a:gd name="T7" fmla="*/ 17 h 123"/>
              <a:gd name="T8" fmla="*/ 42 w 60"/>
              <a:gd name="T9" fmla="*/ 2 h 123"/>
              <a:gd name="T10" fmla="*/ 57 w 60"/>
              <a:gd name="T11" fmla="*/ 25 h 123"/>
              <a:gd name="T12" fmla="*/ 40 w 60"/>
              <a:gd name="T13" fmla="*/ 106 h 123"/>
            </a:gdLst>
            <a:ahLst/>
            <a:cxnLst>
              <a:cxn ang="0">
                <a:pos x="T0" y="T1"/>
              </a:cxn>
              <a:cxn ang="0">
                <a:pos x="T2" y="T3"/>
              </a:cxn>
              <a:cxn ang="0">
                <a:pos x="T4" y="T5"/>
              </a:cxn>
              <a:cxn ang="0">
                <a:pos x="T6" y="T7"/>
              </a:cxn>
              <a:cxn ang="0">
                <a:pos x="T8" y="T9"/>
              </a:cxn>
              <a:cxn ang="0">
                <a:pos x="T10" y="T11"/>
              </a:cxn>
              <a:cxn ang="0">
                <a:pos x="T12" y="T13"/>
              </a:cxn>
            </a:cxnLst>
            <a:rect l="0" t="0" r="r" b="b"/>
            <a:pathLst>
              <a:path w="60" h="123">
                <a:moveTo>
                  <a:pt x="40" y="106"/>
                </a:moveTo>
                <a:cubicBezTo>
                  <a:pt x="38" y="116"/>
                  <a:pt x="28" y="123"/>
                  <a:pt x="18" y="121"/>
                </a:cubicBezTo>
                <a:cubicBezTo>
                  <a:pt x="7" y="118"/>
                  <a:pt x="0" y="108"/>
                  <a:pt x="3" y="98"/>
                </a:cubicBezTo>
                <a:cubicBezTo>
                  <a:pt x="20" y="17"/>
                  <a:pt x="20" y="17"/>
                  <a:pt x="20" y="17"/>
                </a:cubicBezTo>
                <a:cubicBezTo>
                  <a:pt x="22" y="6"/>
                  <a:pt x="32" y="0"/>
                  <a:pt x="42" y="2"/>
                </a:cubicBezTo>
                <a:cubicBezTo>
                  <a:pt x="53" y="4"/>
                  <a:pt x="60" y="14"/>
                  <a:pt x="57" y="25"/>
                </a:cubicBezTo>
                <a:lnTo>
                  <a:pt x="40" y="10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4" name="Freeform 45"/>
          <p:cNvSpPr>
            <a:spLocks noEditPoints="1"/>
          </p:cNvSpPr>
          <p:nvPr/>
        </p:nvSpPr>
        <p:spPr bwMode="auto">
          <a:xfrm>
            <a:off x="6180357" y="2756982"/>
            <a:ext cx="478507" cy="396375"/>
          </a:xfrm>
          <a:custGeom>
            <a:avLst/>
            <a:gdLst>
              <a:gd name="T0" fmla="*/ 199 w 293"/>
              <a:gd name="T1" fmla="*/ 192 h 242"/>
              <a:gd name="T2" fmla="*/ 219 w 293"/>
              <a:gd name="T3" fmla="*/ 205 h 242"/>
              <a:gd name="T4" fmla="*/ 219 w 293"/>
              <a:gd name="T5" fmla="*/ 214 h 242"/>
              <a:gd name="T6" fmla="*/ 199 w 293"/>
              <a:gd name="T7" fmla="*/ 214 h 242"/>
              <a:gd name="T8" fmla="*/ 219 w 293"/>
              <a:gd name="T9" fmla="*/ 242 h 242"/>
              <a:gd name="T10" fmla="*/ 242 w 293"/>
              <a:gd name="T11" fmla="*/ 216 h 242"/>
              <a:gd name="T12" fmla="*/ 199 w 293"/>
              <a:gd name="T13" fmla="*/ 170 h 242"/>
              <a:gd name="T14" fmla="*/ 293 w 293"/>
              <a:gd name="T15" fmla="*/ 147 h 242"/>
              <a:gd name="T16" fmla="*/ 269 w 293"/>
              <a:gd name="T17" fmla="*/ 0 h 242"/>
              <a:gd name="T18" fmla="*/ 199 w 293"/>
              <a:gd name="T19" fmla="*/ 16 h 242"/>
              <a:gd name="T20" fmla="*/ 275 w 293"/>
              <a:gd name="T21" fmla="*/ 35 h 242"/>
              <a:gd name="T22" fmla="*/ 256 w 293"/>
              <a:gd name="T23" fmla="*/ 154 h 242"/>
              <a:gd name="T24" fmla="*/ 199 w 293"/>
              <a:gd name="T25" fmla="*/ 170 h 242"/>
              <a:gd name="T26" fmla="*/ 175 w 293"/>
              <a:gd name="T27" fmla="*/ 192 h 242"/>
              <a:gd name="T28" fmla="*/ 199 w 293"/>
              <a:gd name="T29" fmla="*/ 170 h 242"/>
              <a:gd name="T30" fmla="*/ 146 w 293"/>
              <a:gd name="T31" fmla="*/ 154 h 242"/>
              <a:gd name="T32" fmla="*/ 199 w 293"/>
              <a:gd name="T33" fmla="*/ 242 h 242"/>
              <a:gd name="T34" fmla="*/ 179 w 293"/>
              <a:gd name="T35" fmla="*/ 214 h 242"/>
              <a:gd name="T36" fmla="*/ 179 w 293"/>
              <a:gd name="T37" fmla="*/ 205 h 242"/>
              <a:gd name="T38" fmla="*/ 199 w 293"/>
              <a:gd name="T39" fmla="*/ 192 h 242"/>
              <a:gd name="T40" fmla="*/ 146 w 293"/>
              <a:gd name="T41" fmla="*/ 0 h 242"/>
              <a:gd name="T42" fmla="*/ 199 w 293"/>
              <a:gd name="T43" fmla="*/ 16 h 242"/>
              <a:gd name="T44" fmla="*/ 146 w 293"/>
              <a:gd name="T45" fmla="*/ 0 h 242"/>
              <a:gd name="T46" fmla="*/ 0 w 293"/>
              <a:gd name="T47" fmla="*/ 24 h 242"/>
              <a:gd name="T48" fmla="*/ 23 w 293"/>
              <a:gd name="T49" fmla="*/ 170 h 242"/>
              <a:gd name="T50" fmla="*/ 117 w 293"/>
              <a:gd name="T51" fmla="*/ 192 h 242"/>
              <a:gd name="T52" fmla="*/ 52 w 293"/>
              <a:gd name="T53" fmla="*/ 216 h 242"/>
              <a:gd name="T54" fmla="*/ 75 w 293"/>
              <a:gd name="T55" fmla="*/ 242 h 242"/>
              <a:gd name="T56" fmla="*/ 146 w 293"/>
              <a:gd name="T57" fmla="*/ 154 h 242"/>
              <a:gd name="T58" fmla="*/ 37 w 293"/>
              <a:gd name="T59" fmla="*/ 154 h 242"/>
              <a:gd name="T60" fmla="*/ 17 w 293"/>
              <a:gd name="T61" fmla="*/ 35 h 242"/>
              <a:gd name="T62" fmla="*/ 146 w 293"/>
              <a:gd name="T63" fmla="*/ 1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3" h="242">
                <a:moveTo>
                  <a:pt x="219" y="192"/>
                </a:moveTo>
                <a:cubicBezTo>
                  <a:pt x="199" y="192"/>
                  <a:pt x="199" y="192"/>
                  <a:pt x="199" y="192"/>
                </a:cubicBezTo>
                <a:cubicBezTo>
                  <a:pt x="199" y="205"/>
                  <a:pt x="199" y="205"/>
                  <a:pt x="199" y="205"/>
                </a:cubicBezTo>
                <a:cubicBezTo>
                  <a:pt x="219" y="205"/>
                  <a:pt x="219" y="205"/>
                  <a:pt x="219" y="205"/>
                </a:cubicBezTo>
                <a:cubicBezTo>
                  <a:pt x="221" y="205"/>
                  <a:pt x="223" y="207"/>
                  <a:pt x="223" y="209"/>
                </a:cubicBezTo>
                <a:cubicBezTo>
                  <a:pt x="223" y="212"/>
                  <a:pt x="221" y="214"/>
                  <a:pt x="219" y="214"/>
                </a:cubicBezTo>
                <a:cubicBezTo>
                  <a:pt x="219" y="214"/>
                  <a:pt x="219" y="214"/>
                  <a:pt x="219" y="214"/>
                </a:cubicBezTo>
                <a:cubicBezTo>
                  <a:pt x="199" y="214"/>
                  <a:pt x="199" y="214"/>
                  <a:pt x="199" y="214"/>
                </a:cubicBezTo>
                <a:cubicBezTo>
                  <a:pt x="199" y="242"/>
                  <a:pt x="199" y="242"/>
                  <a:pt x="199" y="242"/>
                </a:cubicBezTo>
                <a:cubicBezTo>
                  <a:pt x="219" y="242"/>
                  <a:pt x="219" y="242"/>
                  <a:pt x="219" y="242"/>
                </a:cubicBezTo>
                <a:cubicBezTo>
                  <a:pt x="232" y="242"/>
                  <a:pt x="242" y="232"/>
                  <a:pt x="242" y="219"/>
                </a:cubicBezTo>
                <a:cubicBezTo>
                  <a:pt x="242" y="216"/>
                  <a:pt x="242" y="216"/>
                  <a:pt x="242" y="216"/>
                </a:cubicBezTo>
                <a:cubicBezTo>
                  <a:pt x="242" y="203"/>
                  <a:pt x="232" y="192"/>
                  <a:pt x="219" y="192"/>
                </a:cubicBezTo>
                <a:close/>
                <a:moveTo>
                  <a:pt x="199" y="170"/>
                </a:moveTo>
                <a:cubicBezTo>
                  <a:pt x="269" y="170"/>
                  <a:pt x="269" y="170"/>
                  <a:pt x="269" y="170"/>
                </a:cubicBezTo>
                <a:cubicBezTo>
                  <a:pt x="282" y="170"/>
                  <a:pt x="293" y="160"/>
                  <a:pt x="293" y="147"/>
                </a:cubicBezTo>
                <a:cubicBezTo>
                  <a:pt x="293" y="24"/>
                  <a:pt x="293" y="24"/>
                  <a:pt x="293" y="24"/>
                </a:cubicBezTo>
                <a:cubicBezTo>
                  <a:pt x="293" y="11"/>
                  <a:pt x="282" y="0"/>
                  <a:pt x="269" y="0"/>
                </a:cubicBezTo>
                <a:cubicBezTo>
                  <a:pt x="199" y="0"/>
                  <a:pt x="199" y="0"/>
                  <a:pt x="199" y="0"/>
                </a:cubicBezTo>
                <a:cubicBezTo>
                  <a:pt x="199" y="16"/>
                  <a:pt x="199" y="16"/>
                  <a:pt x="199" y="16"/>
                </a:cubicBezTo>
                <a:cubicBezTo>
                  <a:pt x="256" y="16"/>
                  <a:pt x="256" y="16"/>
                  <a:pt x="256" y="16"/>
                </a:cubicBezTo>
                <a:cubicBezTo>
                  <a:pt x="267" y="16"/>
                  <a:pt x="275" y="24"/>
                  <a:pt x="275" y="35"/>
                </a:cubicBezTo>
                <a:cubicBezTo>
                  <a:pt x="275" y="135"/>
                  <a:pt x="275" y="135"/>
                  <a:pt x="275" y="135"/>
                </a:cubicBezTo>
                <a:cubicBezTo>
                  <a:pt x="275" y="146"/>
                  <a:pt x="267" y="154"/>
                  <a:pt x="256" y="154"/>
                </a:cubicBezTo>
                <a:cubicBezTo>
                  <a:pt x="199" y="154"/>
                  <a:pt x="199" y="154"/>
                  <a:pt x="199" y="154"/>
                </a:cubicBezTo>
                <a:lnTo>
                  <a:pt x="199" y="170"/>
                </a:lnTo>
                <a:close/>
                <a:moveTo>
                  <a:pt x="199" y="192"/>
                </a:moveTo>
                <a:cubicBezTo>
                  <a:pt x="175" y="192"/>
                  <a:pt x="175" y="192"/>
                  <a:pt x="175" y="192"/>
                </a:cubicBezTo>
                <a:cubicBezTo>
                  <a:pt x="175" y="170"/>
                  <a:pt x="175" y="170"/>
                  <a:pt x="175" y="170"/>
                </a:cubicBezTo>
                <a:cubicBezTo>
                  <a:pt x="199" y="170"/>
                  <a:pt x="199" y="170"/>
                  <a:pt x="199" y="170"/>
                </a:cubicBezTo>
                <a:cubicBezTo>
                  <a:pt x="199" y="154"/>
                  <a:pt x="199" y="154"/>
                  <a:pt x="199" y="154"/>
                </a:cubicBezTo>
                <a:cubicBezTo>
                  <a:pt x="146" y="154"/>
                  <a:pt x="146" y="154"/>
                  <a:pt x="146" y="154"/>
                </a:cubicBezTo>
                <a:cubicBezTo>
                  <a:pt x="146" y="242"/>
                  <a:pt x="146" y="242"/>
                  <a:pt x="146" y="242"/>
                </a:cubicBezTo>
                <a:cubicBezTo>
                  <a:pt x="199" y="242"/>
                  <a:pt x="199" y="242"/>
                  <a:pt x="199" y="242"/>
                </a:cubicBezTo>
                <a:cubicBezTo>
                  <a:pt x="199" y="214"/>
                  <a:pt x="199" y="214"/>
                  <a:pt x="199" y="214"/>
                </a:cubicBezTo>
                <a:cubicBezTo>
                  <a:pt x="179" y="214"/>
                  <a:pt x="179" y="214"/>
                  <a:pt x="179" y="214"/>
                </a:cubicBezTo>
                <a:cubicBezTo>
                  <a:pt x="177" y="214"/>
                  <a:pt x="175" y="212"/>
                  <a:pt x="175" y="209"/>
                </a:cubicBezTo>
                <a:cubicBezTo>
                  <a:pt x="175" y="207"/>
                  <a:pt x="177" y="205"/>
                  <a:pt x="179" y="205"/>
                </a:cubicBezTo>
                <a:cubicBezTo>
                  <a:pt x="199" y="205"/>
                  <a:pt x="199" y="205"/>
                  <a:pt x="199" y="205"/>
                </a:cubicBezTo>
                <a:cubicBezTo>
                  <a:pt x="199" y="192"/>
                  <a:pt x="199" y="192"/>
                  <a:pt x="199" y="192"/>
                </a:cubicBezTo>
                <a:close/>
                <a:moveTo>
                  <a:pt x="199" y="0"/>
                </a:moveTo>
                <a:cubicBezTo>
                  <a:pt x="146" y="0"/>
                  <a:pt x="146" y="0"/>
                  <a:pt x="146" y="0"/>
                </a:cubicBezTo>
                <a:cubicBezTo>
                  <a:pt x="146" y="16"/>
                  <a:pt x="146" y="16"/>
                  <a:pt x="146" y="16"/>
                </a:cubicBezTo>
                <a:cubicBezTo>
                  <a:pt x="199" y="16"/>
                  <a:pt x="199" y="16"/>
                  <a:pt x="199" y="16"/>
                </a:cubicBezTo>
                <a:lnTo>
                  <a:pt x="199" y="0"/>
                </a:lnTo>
                <a:close/>
                <a:moveTo>
                  <a:pt x="146" y="0"/>
                </a:moveTo>
                <a:cubicBezTo>
                  <a:pt x="23" y="0"/>
                  <a:pt x="23" y="0"/>
                  <a:pt x="23" y="0"/>
                </a:cubicBezTo>
                <a:cubicBezTo>
                  <a:pt x="10" y="0"/>
                  <a:pt x="0" y="11"/>
                  <a:pt x="0" y="24"/>
                </a:cubicBezTo>
                <a:cubicBezTo>
                  <a:pt x="0" y="147"/>
                  <a:pt x="0" y="147"/>
                  <a:pt x="0" y="147"/>
                </a:cubicBezTo>
                <a:cubicBezTo>
                  <a:pt x="0" y="160"/>
                  <a:pt x="10" y="170"/>
                  <a:pt x="23" y="170"/>
                </a:cubicBezTo>
                <a:cubicBezTo>
                  <a:pt x="117" y="170"/>
                  <a:pt x="117" y="170"/>
                  <a:pt x="117" y="170"/>
                </a:cubicBezTo>
                <a:cubicBezTo>
                  <a:pt x="117" y="192"/>
                  <a:pt x="117" y="192"/>
                  <a:pt x="117" y="192"/>
                </a:cubicBezTo>
                <a:cubicBezTo>
                  <a:pt x="75" y="192"/>
                  <a:pt x="75" y="192"/>
                  <a:pt x="75" y="192"/>
                </a:cubicBezTo>
                <a:cubicBezTo>
                  <a:pt x="62" y="192"/>
                  <a:pt x="52" y="203"/>
                  <a:pt x="52" y="216"/>
                </a:cubicBezTo>
                <a:cubicBezTo>
                  <a:pt x="52" y="219"/>
                  <a:pt x="52" y="219"/>
                  <a:pt x="52" y="219"/>
                </a:cubicBezTo>
                <a:cubicBezTo>
                  <a:pt x="52" y="232"/>
                  <a:pt x="62" y="242"/>
                  <a:pt x="75" y="242"/>
                </a:cubicBezTo>
                <a:cubicBezTo>
                  <a:pt x="146" y="242"/>
                  <a:pt x="146" y="242"/>
                  <a:pt x="146" y="242"/>
                </a:cubicBezTo>
                <a:cubicBezTo>
                  <a:pt x="146" y="154"/>
                  <a:pt x="146" y="154"/>
                  <a:pt x="146" y="154"/>
                </a:cubicBezTo>
                <a:cubicBezTo>
                  <a:pt x="37" y="154"/>
                  <a:pt x="37" y="154"/>
                  <a:pt x="37" y="154"/>
                </a:cubicBezTo>
                <a:cubicBezTo>
                  <a:pt x="37" y="154"/>
                  <a:pt x="37" y="154"/>
                  <a:pt x="37" y="154"/>
                </a:cubicBezTo>
                <a:cubicBezTo>
                  <a:pt x="26" y="154"/>
                  <a:pt x="17" y="146"/>
                  <a:pt x="17" y="135"/>
                </a:cubicBezTo>
                <a:cubicBezTo>
                  <a:pt x="17" y="35"/>
                  <a:pt x="17" y="35"/>
                  <a:pt x="17" y="35"/>
                </a:cubicBezTo>
                <a:cubicBezTo>
                  <a:pt x="17" y="24"/>
                  <a:pt x="26" y="16"/>
                  <a:pt x="37" y="16"/>
                </a:cubicBezTo>
                <a:cubicBezTo>
                  <a:pt x="146" y="16"/>
                  <a:pt x="146" y="16"/>
                  <a:pt x="146" y="16"/>
                </a:cubicBezTo>
                <a:lnTo>
                  <a:pt x="146"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5" name="Freeform 46"/>
          <p:cNvSpPr>
            <a:spLocks noEditPoints="1"/>
          </p:cNvSpPr>
          <p:nvPr/>
        </p:nvSpPr>
        <p:spPr bwMode="auto">
          <a:xfrm>
            <a:off x="7026671" y="1967803"/>
            <a:ext cx="614203" cy="716570"/>
          </a:xfrm>
          <a:custGeom>
            <a:avLst/>
            <a:gdLst>
              <a:gd name="T0" fmla="*/ 376 w 376"/>
              <a:gd name="T1" fmla="*/ 43 h 438"/>
              <a:gd name="T2" fmla="*/ 324 w 376"/>
              <a:gd name="T3" fmla="*/ 32 h 438"/>
              <a:gd name="T4" fmla="*/ 334 w 376"/>
              <a:gd name="T5" fmla="*/ 54 h 438"/>
              <a:gd name="T6" fmla="*/ 324 w 376"/>
              <a:gd name="T7" fmla="*/ 59 h 438"/>
              <a:gd name="T8" fmla="*/ 272 w 376"/>
              <a:gd name="T9" fmla="*/ 63 h 438"/>
              <a:gd name="T10" fmla="*/ 304 w 376"/>
              <a:gd name="T11" fmla="*/ 98 h 438"/>
              <a:gd name="T12" fmla="*/ 256 w 376"/>
              <a:gd name="T13" fmla="*/ 81 h 438"/>
              <a:gd name="T14" fmla="*/ 271 w 376"/>
              <a:gd name="T15" fmla="*/ 103 h 438"/>
              <a:gd name="T16" fmla="*/ 241 w 376"/>
              <a:gd name="T17" fmla="*/ 100 h 438"/>
              <a:gd name="T18" fmla="*/ 256 w 376"/>
              <a:gd name="T19" fmla="*/ 122 h 438"/>
              <a:gd name="T20" fmla="*/ 226 w 376"/>
              <a:gd name="T21" fmla="*/ 119 h 438"/>
              <a:gd name="T22" fmla="*/ 240 w 376"/>
              <a:gd name="T23" fmla="*/ 140 h 438"/>
              <a:gd name="T24" fmla="*/ 210 w 376"/>
              <a:gd name="T25" fmla="*/ 138 h 438"/>
              <a:gd name="T26" fmla="*/ 242 w 376"/>
              <a:gd name="T27" fmla="*/ 173 h 438"/>
              <a:gd name="T28" fmla="*/ 195 w 376"/>
              <a:gd name="T29" fmla="*/ 156 h 438"/>
              <a:gd name="T30" fmla="*/ 210 w 376"/>
              <a:gd name="T31" fmla="*/ 178 h 438"/>
              <a:gd name="T32" fmla="*/ 180 w 376"/>
              <a:gd name="T33" fmla="*/ 175 h 438"/>
              <a:gd name="T34" fmla="*/ 194 w 376"/>
              <a:gd name="T35" fmla="*/ 197 h 438"/>
              <a:gd name="T36" fmla="*/ 164 w 376"/>
              <a:gd name="T37" fmla="*/ 194 h 438"/>
              <a:gd name="T38" fmla="*/ 179 w 376"/>
              <a:gd name="T39" fmla="*/ 215 h 438"/>
              <a:gd name="T40" fmla="*/ 149 w 376"/>
              <a:gd name="T41" fmla="*/ 213 h 438"/>
              <a:gd name="T42" fmla="*/ 181 w 376"/>
              <a:gd name="T43" fmla="*/ 248 h 438"/>
              <a:gd name="T44" fmla="*/ 134 w 376"/>
              <a:gd name="T45" fmla="*/ 232 h 438"/>
              <a:gd name="T46" fmla="*/ 148 w 376"/>
              <a:gd name="T47" fmla="*/ 253 h 438"/>
              <a:gd name="T48" fmla="*/ 118 w 376"/>
              <a:gd name="T49" fmla="*/ 250 h 438"/>
              <a:gd name="T50" fmla="*/ 133 w 376"/>
              <a:gd name="T51" fmla="*/ 272 h 438"/>
              <a:gd name="T52" fmla="*/ 103 w 376"/>
              <a:gd name="T53" fmla="*/ 269 h 438"/>
              <a:gd name="T54" fmla="*/ 117 w 376"/>
              <a:gd name="T55" fmla="*/ 290 h 438"/>
              <a:gd name="T56" fmla="*/ 88 w 376"/>
              <a:gd name="T57" fmla="*/ 288 h 438"/>
              <a:gd name="T58" fmla="*/ 119 w 376"/>
              <a:gd name="T59" fmla="*/ 323 h 438"/>
              <a:gd name="T60" fmla="*/ 72 w 376"/>
              <a:gd name="T61" fmla="*/ 307 h 438"/>
              <a:gd name="T62" fmla="*/ 87 w 376"/>
              <a:gd name="T63" fmla="*/ 328 h 438"/>
              <a:gd name="T64" fmla="*/ 57 w 376"/>
              <a:gd name="T65" fmla="*/ 325 h 438"/>
              <a:gd name="T66" fmla="*/ 71 w 376"/>
              <a:gd name="T67" fmla="*/ 347 h 438"/>
              <a:gd name="T68" fmla="*/ 42 w 376"/>
              <a:gd name="T69" fmla="*/ 344 h 438"/>
              <a:gd name="T70" fmla="*/ 56 w 376"/>
              <a:gd name="T71" fmla="*/ 366 h 438"/>
              <a:gd name="T72" fmla="*/ 26 w 376"/>
              <a:gd name="T73" fmla="*/ 363 h 438"/>
              <a:gd name="T74" fmla="*/ 58 w 376"/>
              <a:gd name="T75" fmla="*/ 398 h 438"/>
              <a:gd name="T76" fmla="*/ 0 w 376"/>
              <a:gd name="T77" fmla="*/ 395 h 438"/>
              <a:gd name="T78" fmla="*/ 324 w 376"/>
              <a:gd name="T79" fmla="*/ 106 h 438"/>
              <a:gd name="T80" fmla="*/ 316 w 376"/>
              <a:gd name="T81" fmla="*/ 56 h 438"/>
              <a:gd name="T82" fmla="*/ 324 w 376"/>
              <a:gd name="T83" fmla="*/ 32 h 438"/>
              <a:gd name="T84" fmla="*/ 323 w 376"/>
              <a:gd name="T85" fmla="*/ 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76" h="438">
                <a:moveTo>
                  <a:pt x="324" y="106"/>
                </a:moveTo>
                <a:cubicBezTo>
                  <a:pt x="376" y="43"/>
                  <a:pt x="376" y="43"/>
                  <a:pt x="376" y="43"/>
                </a:cubicBezTo>
                <a:cubicBezTo>
                  <a:pt x="324" y="1"/>
                  <a:pt x="324" y="1"/>
                  <a:pt x="324" y="1"/>
                </a:cubicBezTo>
                <a:cubicBezTo>
                  <a:pt x="324" y="32"/>
                  <a:pt x="324" y="32"/>
                  <a:pt x="324" y="32"/>
                </a:cubicBezTo>
                <a:cubicBezTo>
                  <a:pt x="327" y="32"/>
                  <a:pt x="330" y="33"/>
                  <a:pt x="332" y="35"/>
                </a:cubicBezTo>
                <a:cubicBezTo>
                  <a:pt x="338" y="40"/>
                  <a:pt x="339" y="49"/>
                  <a:pt x="334" y="54"/>
                </a:cubicBezTo>
                <a:cubicBezTo>
                  <a:pt x="334" y="54"/>
                  <a:pt x="334" y="54"/>
                  <a:pt x="334" y="54"/>
                </a:cubicBezTo>
                <a:cubicBezTo>
                  <a:pt x="332" y="57"/>
                  <a:pt x="328" y="59"/>
                  <a:pt x="324" y="59"/>
                </a:cubicBezTo>
                <a:lnTo>
                  <a:pt x="324" y="106"/>
                </a:lnTo>
                <a:close/>
                <a:moveTo>
                  <a:pt x="272" y="63"/>
                </a:moveTo>
                <a:cubicBezTo>
                  <a:pt x="308" y="92"/>
                  <a:pt x="308" y="92"/>
                  <a:pt x="308" y="92"/>
                </a:cubicBezTo>
                <a:cubicBezTo>
                  <a:pt x="304" y="98"/>
                  <a:pt x="304" y="98"/>
                  <a:pt x="304" y="98"/>
                </a:cubicBezTo>
                <a:cubicBezTo>
                  <a:pt x="267" y="68"/>
                  <a:pt x="267" y="68"/>
                  <a:pt x="267" y="68"/>
                </a:cubicBezTo>
                <a:cubicBezTo>
                  <a:pt x="256" y="81"/>
                  <a:pt x="256" y="81"/>
                  <a:pt x="256" y="81"/>
                </a:cubicBezTo>
                <a:cubicBezTo>
                  <a:pt x="276" y="97"/>
                  <a:pt x="276" y="97"/>
                  <a:pt x="276" y="97"/>
                </a:cubicBezTo>
                <a:cubicBezTo>
                  <a:pt x="271" y="103"/>
                  <a:pt x="271" y="103"/>
                  <a:pt x="271" y="103"/>
                </a:cubicBezTo>
                <a:cubicBezTo>
                  <a:pt x="252" y="87"/>
                  <a:pt x="252" y="87"/>
                  <a:pt x="252" y="87"/>
                </a:cubicBezTo>
                <a:cubicBezTo>
                  <a:pt x="241" y="100"/>
                  <a:pt x="241" y="100"/>
                  <a:pt x="241" y="100"/>
                </a:cubicBezTo>
                <a:cubicBezTo>
                  <a:pt x="260" y="116"/>
                  <a:pt x="260" y="116"/>
                  <a:pt x="260" y="116"/>
                </a:cubicBezTo>
                <a:cubicBezTo>
                  <a:pt x="256" y="122"/>
                  <a:pt x="256" y="122"/>
                  <a:pt x="256" y="122"/>
                </a:cubicBezTo>
                <a:cubicBezTo>
                  <a:pt x="236" y="106"/>
                  <a:pt x="236" y="106"/>
                  <a:pt x="236" y="106"/>
                </a:cubicBezTo>
                <a:cubicBezTo>
                  <a:pt x="226" y="119"/>
                  <a:pt x="226" y="119"/>
                  <a:pt x="226" y="119"/>
                </a:cubicBezTo>
                <a:cubicBezTo>
                  <a:pt x="245" y="135"/>
                  <a:pt x="245" y="135"/>
                  <a:pt x="245" y="135"/>
                </a:cubicBezTo>
                <a:cubicBezTo>
                  <a:pt x="240" y="140"/>
                  <a:pt x="240" y="140"/>
                  <a:pt x="240" y="140"/>
                </a:cubicBezTo>
                <a:cubicBezTo>
                  <a:pt x="221" y="125"/>
                  <a:pt x="221" y="125"/>
                  <a:pt x="221" y="125"/>
                </a:cubicBezTo>
                <a:cubicBezTo>
                  <a:pt x="210" y="138"/>
                  <a:pt x="210" y="138"/>
                  <a:pt x="210" y="138"/>
                </a:cubicBezTo>
                <a:cubicBezTo>
                  <a:pt x="247" y="167"/>
                  <a:pt x="247" y="167"/>
                  <a:pt x="247" y="167"/>
                </a:cubicBezTo>
                <a:cubicBezTo>
                  <a:pt x="242" y="173"/>
                  <a:pt x="242" y="173"/>
                  <a:pt x="242" y="173"/>
                </a:cubicBezTo>
                <a:cubicBezTo>
                  <a:pt x="206" y="143"/>
                  <a:pt x="206" y="143"/>
                  <a:pt x="206" y="143"/>
                </a:cubicBezTo>
                <a:cubicBezTo>
                  <a:pt x="195" y="156"/>
                  <a:pt x="195" y="156"/>
                  <a:pt x="195" y="156"/>
                </a:cubicBezTo>
                <a:cubicBezTo>
                  <a:pt x="214" y="172"/>
                  <a:pt x="214" y="172"/>
                  <a:pt x="214" y="172"/>
                </a:cubicBezTo>
                <a:cubicBezTo>
                  <a:pt x="210" y="178"/>
                  <a:pt x="210" y="178"/>
                  <a:pt x="210" y="178"/>
                </a:cubicBezTo>
                <a:cubicBezTo>
                  <a:pt x="190" y="162"/>
                  <a:pt x="190" y="162"/>
                  <a:pt x="190" y="162"/>
                </a:cubicBezTo>
                <a:cubicBezTo>
                  <a:pt x="180" y="175"/>
                  <a:pt x="180" y="175"/>
                  <a:pt x="180" y="175"/>
                </a:cubicBezTo>
                <a:cubicBezTo>
                  <a:pt x="199" y="191"/>
                  <a:pt x="199" y="191"/>
                  <a:pt x="199" y="191"/>
                </a:cubicBezTo>
                <a:cubicBezTo>
                  <a:pt x="194" y="197"/>
                  <a:pt x="194" y="197"/>
                  <a:pt x="194" y="197"/>
                </a:cubicBezTo>
                <a:cubicBezTo>
                  <a:pt x="175" y="181"/>
                  <a:pt x="175" y="181"/>
                  <a:pt x="175" y="181"/>
                </a:cubicBezTo>
                <a:cubicBezTo>
                  <a:pt x="164" y="194"/>
                  <a:pt x="164" y="194"/>
                  <a:pt x="164" y="194"/>
                </a:cubicBezTo>
                <a:cubicBezTo>
                  <a:pt x="184" y="210"/>
                  <a:pt x="184" y="210"/>
                  <a:pt x="184" y="210"/>
                </a:cubicBezTo>
                <a:cubicBezTo>
                  <a:pt x="179" y="215"/>
                  <a:pt x="179" y="215"/>
                  <a:pt x="179" y="215"/>
                </a:cubicBezTo>
                <a:cubicBezTo>
                  <a:pt x="160" y="200"/>
                  <a:pt x="160" y="200"/>
                  <a:pt x="160" y="200"/>
                </a:cubicBezTo>
                <a:cubicBezTo>
                  <a:pt x="149" y="213"/>
                  <a:pt x="149" y="213"/>
                  <a:pt x="149" y="213"/>
                </a:cubicBezTo>
                <a:cubicBezTo>
                  <a:pt x="185" y="243"/>
                  <a:pt x="185" y="243"/>
                  <a:pt x="185" y="243"/>
                </a:cubicBezTo>
                <a:cubicBezTo>
                  <a:pt x="181" y="248"/>
                  <a:pt x="181" y="248"/>
                  <a:pt x="181" y="248"/>
                </a:cubicBezTo>
                <a:cubicBezTo>
                  <a:pt x="144" y="218"/>
                  <a:pt x="144" y="218"/>
                  <a:pt x="144" y="218"/>
                </a:cubicBezTo>
                <a:cubicBezTo>
                  <a:pt x="134" y="232"/>
                  <a:pt x="134" y="232"/>
                  <a:pt x="134" y="232"/>
                </a:cubicBezTo>
                <a:cubicBezTo>
                  <a:pt x="153" y="247"/>
                  <a:pt x="153" y="247"/>
                  <a:pt x="153" y="247"/>
                </a:cubicBezTo>
                <a:cubicBezTo>
                  <a:pt x="148" y="253"/>
                  <a:pt x="148" y="253"/>
                  <a:pt x="148" y="253"/>
                </a:cubicBezTo>
                <a:cubicBezTo>
                  <a:pt x="129" y="237"/>
                  <a:pt x="129" y="237"/>
                  <a:pt x="129" y="237"/>
                </a:cubicBezTo>
                <a:cubicBezTo>
                  <a:pt x="118" y="250"/>
                  <a:pt x="118" y="250"/>
                  <a:pt x="118" y="250"/>
                </a:cubicBezTo>
                <a:cubicBezTo>
                  <a:pt x="137" y="266"/>
                  <a:pt x="137" y="266"/>
                  <a:pt x="137" y="266"/>
                </a:cubicBezTo>
                <a:cubicBezTo>
                  <a:pt x="133" y="272"/>
                  <a:pt x="133" y="272"/>
                  <a:pt x="133" y="272"/>
                </a:cubicBezTo>
                <a:cubicBezTo>
                  <a:pt x="114" y="256"/>
                  <a:pt x="114" y="256"/>
                  <a:pt x="114" y="256"/>
                </a:cubicBezTo>
                <a:cubicBezTo>
                  <a:pt x="103" y="269"/>
                  <a:pt x="103" y="269"/>
                  <a:pt x="103" y="269"/>
                </a:cubicBezTo>
                <a:cubicBezTo>
                  <a:pt x="122" y="285"/>
                  <a:pt x="122" y="285"/>
                  <a:pt x="122" y="285"/>
                </a:cubicBezTo>
                <a:cubicBezTo>
                  <a:pt x="117" y="290"/>
                  <a:pt x="117" y="290"/>
                  <a:pt x="117" y="290"/>
                </a:cubicBezTo>
                <a:cubicBezTo>
                  <a:pt x="98" y="275"/>
                  <a:pt x="98" y="275"/>
                  <a:pt x="98" y="275"/>
                </a:cubicBezTo>
                <a:cubicBezTo>
                  <a:pt x="88" y="288"/>
                  <a:pt x="88" y="288"/>
                  <a:pt x="88" y="288"/>
                </a:cubicBezTo>
                <a:cubicBezTo>
                  <a:pt x="124" y="318"/>
                  <a:pt x="124" y="318"/>
                  <a:pt x="124" y="318"/>
                </a:cubicBezTo>
                <a:cubicBezTo>
                  <a:pt x="119" y="323"/>
                  <a:pt x="119" y="323"/>
                  <a:pt x="119" y="323"/>
                </a:cubicBezTo>
                <a:cubicBezTo>
                  <a:pt x="83" y="294"/>
                  <a:pt x="83" y="294"/>
                  <a:pt x="83" y="294"/>
                </a:cubicBezTo>
                <a:cubicBezTo>
                  <a:pt x="72" y="307"/>
                  <a:pt x="72" y="307"/>
                  <a:pt x="72" y="307"/>
                </a:cubicBezTo>
                <a:cubicBezTo>
                  <a:pt x="91" y="322"/>
                  <a:pt x="91" y="322"/>
                  <a:pt x="91" y="322"/>
                </a:cubicBezTo>
                <a:cubicBezTo>
                  <a:pt x="87" y="328"/>
                  <a:pt x="87" y="328"/>
                  <a:pt x="87" y="328"/>
                </a:cubicBezTo>
                <a:cubicBezTo>
                  <a:pt x="68" y="312"/>
                  <a:pt x="68" y="312"/>
                  <a:pt x="68" y="312"/>
                </a:cubicBezTo>
                <a:cubicBezTo>
                  <a:pt x="57" y="325"/>
                  <a:pt x="57" y="325"/>
                  <a:pt x="57" y="325"/>
                </a:cubicBezTo>
                <a:cubicBezTo>
                  <a:pt x="76" y="341"/>
                  <a:pt x="76" y="341"/>
                  <a:pt x="76" y="341"/>
                </a:cubicBezTo>
                <a:cubicBezTo>
                  <a:pt x="71" y="347"/>
                  <a:pt x="71" y="347"/>
                  <a:pt x="71" y="347"/>
                </a:cubicBezTo>
                <a:cubicBezTo>
                  <a:pt x="52" y="331"/>
                  <a:pt x="52" y="331"/>
                  <a:pt x="52" y="331"/>
                </a:cubicBezTo>
                <a:cubicBezTo>
                  <a:pt x="42" y="344"/>
                  <a:pt x="42" y="344"/>
                  <a:pt x="42" y="344"/>
                </a:cubicBezTo>
                <a:cubicBezTo>
                  <a:pt x="61" y="360"/>
                  <a:pt x="61" y="360"/>
                  <a:pt x="61" y="360"/>
                </a:cubicBezTo>
                <a:cubicBezTo>
                  <a:pt x="56" y="366"/>
                  <a:pt x="56" y="366"/>
                  <a:pt x="56" y="366"/>
                </a:cubicBezTo>
                <a:cubicBezTo>
                  <a:pt x="37" y="350"/>
                  <a:pt x="37" y="350"/>
                  <a:pt x="37" y="350"/>
                </a:cubicBezTo>
                <a:cubicBezTo>
                  <a:pt x="26" y="363"/>
                  <a:pt x="26" y="363"/>
                  <a:pt x="26" y="363"/>
                </a:cubicBezTo>
                <a:cubicBezTo>
                  <a:pt x="63" y="393"/>
                  <a:pt x="63" y="393"/>
                  <a:pt x="63" y="393"/>
                </a:cubicBezTo>
                <a:cubicBezTo>
                  <a:pt x="58" y="398"/>
                  <a:pt x="58" y="398"/>
                  <a:pt x="58" y="398"/>
                </a:cubicBezTo>
                <a:cubicBezTo>
                  <a:pt x="22" y="369"/>
                  <a:pt x="22" y="369"/>
                  <a:pt x="22" y="369"/>
                </a:cubicBezTo>
                <a:cubicBezTo>
                  <a:pt x="0" y="395"/>
                  <a:pt x="0" y="395"/>
                  <a:pt x="0" y="395"/>
                </a:cubicBezTo>
                <a:cubicBezTo>
                  <a:pt x="53" y="438"/>
                  <a:pt x="53" y="438"/>
                  <a:pt x="53" y="438"/>
                </a:cubicBezTo>
                <a:cubicBezTo>
                  <a:pt x="324" y="106"/>
                  <a:pt x="324" y="106"/>
                  <a:pt x="324" y="106"/>
                </a:cubicBezTo>
                <a:cubicBezTo>
                  <a:pt x="324" y="59"/>
                  <a:pt x="324" y="59"/>
                  <a:pt x="324" y="59"/>
                </a:cubicBezTo>
                <a:cubicBezTo>
                  <a:pt x="321" y="59"/>
                  <a:pt x="318" y="58"/>
                  <a:pt x="316" y="56"/>
                </a:cubicBezTo>
                <a:cubicBezTo>
                  <a:pt x="310" y="51"/>
                  <a:pt x="309" y="43"/>
                  <a:pt x="314" y="37"/>
                </a:cubicBezTo>
                <a:cubicBezTo>
                  <a:pt x="316" y="34"/>
                  <a:pt x="320" y="32"/>
                  <a:pt x="324" y="32"/>
                </a:cubicBezTo>
                <a:cubicBezTo>
                  <a:pt x="324" y="1"/>
                  <a:pt x="324" y="1"/>
                  <a:pt x="324" y="1"/>
                </a:cubicBezTo>
                <a:cubicBezTo>
                  <a:pt x="323" y="0"/>
                  <a:pt x="323" y="0"/>
                  <a:pt x="323" y="0"/>
                </a:cubicBezTo>
                <a:lnTo>
                  <a:pt x="272" y="6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6" name="Freeform 47"/>
          <p:cNvSpPr>
            <a:spLocks noEditPoints="1"/>
          </p:cNvSpPr>
          <p:nvPr/>
        </p:nvSpPr>
        <p:spPr bwMode="auto">
          <a:xfrm>
            <a:off x="7492084" y="2177299"/>
            <a:ext cx="265441" cy="521358"/>
          </a:xfrm>
          <a:custGeom>
            <a:avLst/>
            <a:gdLst>
              <a:gd name="T0" fmla="*/ 121 w 162"/>
              <a:gd name="T1" fmla="*/ 144 h 319"/>
              <a:gd name="T2" fmla="*/ 128 w 162"/>
              <a:gd name="T3" fmla="*/ 138 h 319"/>
              <a:gd name="T4" fmla="*/ 150 w 162"/>
              <a:gd name="T5" fmla="*/ 80 h 319"/>
              <a:gd name="T6" fmla="*/ 147 w 162"/>
              <a:gd name="T7" fmla="*/ 69 h 319"/>
              <a:gd name="T8" fmla="*/ 156 w 162"/>
              <a:gd name="T9" fmla="*/ 46 h 319"/>
              <a:gd name="T10" fmla="*/ 137 w 162"/>
              <a:gd name="T11" fmla="*/ 3 h 319"/>
              <a:gd name="T12" fmla="*/ 121 w 162"/>
              <a:gd name="T13" fmla="*/ 1 h 319"/>
              <a:gd name="T14" fmla="*/ 121 w 162"/>
              <a:gd name="T15" fmla="*/ 58 h 319"/>
              <a:gd name="T16" fmla="*/ 126 w 162"/>
              <a:gd name="T17" fmla="*/ 61 h 319"/>
              <a:gd name="T18" fmla="*/ 121 w 162"/>
              <a:gd name="T19" fmla="*/ 59 h 319"/>
              <a:gd name="T20" fmla="*/ 121 w 162"/>
              <a:gd name="T21" fmla="*/ 85 h 319"/>
              <a:gd name="T22" fmla="*/ 125 w 162"/>
              <a:gd name="T23" fmla="*/ 75 h 319"/>
              <a:gd name="T24" fmla="*/ 123 w 162"/>
              <a:gd name="T25" fmla="*/ 66 h 319"/>
              <a:gd name="T26" fmla="*/ 139 w 162"/>
              <a:gd name="T27" fmla="*/ 72 h 319"/>
              <a:gd name="T28" fmla="*/ 144 w 162"/>
              <a:gd name="T29" fmla="*/ 83 h 319"/>
              <a:gd name="T30" fmla="*/ 125 w 162"/>
              <a:gd name="T31" fmla="*/ 132 h 319"/>
              <a:gd name="T32" fmla="*/ 121 w 162"/>
              <a:gd name="T33" fmla="*/ 136 h 319"/>
              <a:gd name="T34" fmla="*/ 121 w 162"/>
              <a:gd name="T35" fmla="*/ 144 h 319"/>
              <a:gd name="T36" fmla="*/ 66 w 162"/>
              <a:gd name="T37" fmla="*/ 284 h 319"/>
              <a:gd name="T38" fmla="*/ 121 w 162"/>
              <a:gd name="T39" fmla="*/ 144 h 319"/>
              <a:gd name="T40" fmla="*/ 121 w 162"/>
              <a:gd name="T41" fmla="*/ 144 h 319"/>
              <a:gd name="T42" fmla="*/ 121 w 162"/>
              <a:gd name="T43" fmla="*/ 136 h 319"/>
              <a:gd name="T44" fmla="*/ 114 w 162"/>
              <a:gd name="T45" fmla="*/ 137 h 319"/>
              <a:gd name="T46" fmla="*/ 98 w 162"/>
              <a:gd name="T47" fmla="*/ 130 h 319"/>
              <a:gd name="T48" fmla="*/ 98 w 162"/>
              <a:gd name="T49" fmla="*/ 130 h 319"/>
              <a:gd name="T50" fmla="*/ 106 w 162"/>
              <a:gd name="T51" fmla="*/ 125 h 319"/>
              <a:gd name="T52" fmla="*/ 121 w 162"/>
              <a:gd name="T53" fmla="*/ 85 h 319"/>
              <a:gd name="T54" fmla="*/ 121 w 162"/>
              <a:gd name="T55" fmla="*/ 59 h 319"/>
              <a:gd name="T56" fmla="*/ 85 w 162"/>
              <a:gd name="T57" fmla="*/ 45 h 319"/>
              <a:gd name="T58" fmla="*/ 74 w 162"/>
              <a:gd name="T59" fmla="*/ 51 h 319"/>
              <a:gd name="T60" fmla="*/ 52 w 162"/>
              <a:gd name="T61" fmla="*/ 108 h 319"/>
              <a:gd name="T62" fmla="*/ 54 w 162"/>
              <a:gd name="T63" fmla="*/ 118 h 319"/>
              <a:gd name="T64" fmla="*/ 35 w 162"/>
              <a:gd name="T65" fmla="*/ 168 h 319"/>
              <a:gd name="T66" fmla="*/ 35 w 162"/>
              <a:gd name="T67" fmla="*/ 256 h 319"/>
              <a:gd name="T68" fmla="*/ 39 w 162"/>
              <a:gd name="T69" fmla="*/ 257 h 319"/>
              <a:gd name="T70" fmla="*/ 45 w 162"/>
              <a:gd name="T71" fmla="*/ 268 h 319"/>
              <a:gd name="T72" fmla="*/ 58 w 162"/>
              <a:gd name="T73" fmla="*/ 264 h 319"/>
              <a:gd name="T74" fmla="*/ 64 w 162"/>
              <a:gd name="T75" fmla="*/ 278 h 319"/>
              <a:gd name="T76" fmla="*/ 63 w 162"/>
              <a:gd name="T77" fmla="*/ 281 h 319"/>
              <a:gd name="T78" fmla="*/ 35 w 162"/>
              <a:gd name="T79" fmla="*/ 300 h 319"/>
              <a:gd name="T80" fmla="*/ 35 w 162"/>
              <a:gd name="T81" fmla="*/ 306 h 319"/>
              <a:gd name="T82" fmla="*/ 66 w 162"/>
              <a:gd name="T83" fmla="*/ 284 h 319"/>
              <a:gd name="T84" fmla="*/ 121 w 162"/>
              <a:gd name="T85" fmla="*/ 1 h 319"/>
              <a:gd name="T86" fmla="*/ 121 w 162"/>
              <a:gd name="T87" fmla="*/ 58 h 319"/>
              <a:gd name="T88" fmla="*/ 88 w 162"/>
              <a:gd name="T89" fmla="*/ 36 h 319"/>
              <a:gd name="T90" fmla="*/ 94 w 162"/>
              <a:gd name="T91" fmla="*/ 22 h 319"/>
              <a:gd name="T92" fmla="*/ 121 w 162"/>
              <a:gd name="T93" fmla="*/ 1 h 319"/>
              <a:gd name="T94" fmla="*/ 35 w 162"/>
              <a:gd name="T95" fmla="*/ 168 h 319"/>
              <a:gd name="T96" fmla="*/ 0 w 162"/>
              <a:gd name="T97" fmla="*/ 258 h 319"/>
              <a:gd name="T98" fmla="*/ 15 w 162"/>
              <a:gd name="T99" fmla="*/ 319 h 319"/>
              <a:gd name="T100" fmla="*/ 35 w 162"/>
              <a:gd name="T101" fmla="*/ 306 h 319"/>
              <a:gd name="T102" fmla="*/ 35 w 162"/>
              <a:gd name="T103" fmla="*/ 300 h 319"/>
              <a:gd name="T104" fmla="*/ 33 w 162"/>
              <a:gd name="T105" fmla="*/ 301 h 319"/>
              <a:gd name="T106" fmla="*/ 13 w 162"/>
              <a:gd name="T107" fmla="*/ 294 h 319"/>
              <a:gd name="T108" fmla="*/ 5 w 162"/>
              <a:gd name="T109" fmla="*/ 259 h 319"/>
              <a:gd name="T110" fmla="*/ 5 w 162"/>
              <a:gd name="T111" fmla="*/ 259 h 319"/>
              <a:gd name="T112" fmla="*/ 6 w 162"/>
              <a:gd name="T113" fmla="*/ 256 h 319"/>
              <a:gd name="T114" fmla="*/ 19 w 162"/>
              <a:gd name="T115" fmla="*/ 250 h 319"/>
              <a:gd name="T116" fmla="*/ 26 w 162"/>
              <a:gd name="T117" fmla="*/ 261 h 319"/>
              <a:gd name="T118" fmla="*/ 35 w 162"/>
              <a:gd name="T119" fmla="*/ 256 h 319"/>
              <a:gd name="T120" fmla="*/ 35 w 162"/>
              <a:gd name="T121" fmla="*/ 16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2" h="319">
                <a:moveTo>
                  <a:pt x="121" y="144"/>
                </a:moveTo>
                <a:cubicBezTo>
                  <a:pt x="124" y="143"/>
                  <a:pt x="127" y="141"/>
                  <a:pt x="128" y="138"/>
                </a:cubicBezTo>
                <a:cubicBezTo>
                  <a:pt x="150" y="80"/>
                  <a:pt x="150" y="80"/>
                  <a:pt x="150" y="80"/>
                </a:cubicBezTo>
                <a:cubicBezTo>
                  <a:pt x="152" y="76"/>
                  <a:pt x="150" y="71"/>
                  <a:pt x="147" y="69"/>
                </a:cubicBezTo>
                <a:cubicBezTo>
                  <a:pt x="156" y="46"/>
                  <a:pt x="156" y="46"/>
                  <a:pt x="156" y="46"/>
                </a:cubicBezTo>
                <a:cubicBezTo>
                  <a:pt x="162" y="29"/>
                  <a:pt x="154" y="9"/>
                  <a:pt x="137" y="3"/>
                </a:cubicBezTo>
                <a:cubicBezTo>
                  <a:pt x="132" y="1"/>
                  <a:pt x="126" y="0"/>
                  <a:pt x="121" y="1"/>
                </a:cubicBezTo>
                <a:cubicBezTo>
                  <a:pt x="121" y="58"/>
                  <a:pt x="121" y="58"/>
                  <a:pt x="121" y="58"/>
                </a:cubicBezTo>
                <a:cubicBezTo>
                  <a:pt x="126" y="61"/>
                  <a:pt x="126" y="61"/>
                  <a:pt x="126" y="61"/>
                </a:cubicBezTo>
                <a:cubicBezTo>
                  <a:pt x="121" y="59"/>
                  <a:pt x="121" y="59"/>
                  <a:pt x="121" y="59"/>
                </a:cubicBezTo>
                <a:cubicBezTo>
                  <a:pt x="121" y="85"/>
                  <a:pt x="121" y="85"/>
                  <a:pt x="121" y="85"/>
                </a:cubicBezTo>
                <a:cubicBezTo>
                  <a:pt x="125" y="75"/>
                  <a:pt x="125" y="75"/>
                  <a:pt x="125" y="75"/>
                </a:cubicBezTo>
                <a:cubicBezTo>
                  <a:pt x="126" y="72"/>
                  <a:pt x="126" y="68"/>
                  <a:pt x="123" y="66"/>
                </a:cubicBezTo>
                <a:cubicBezTo>
                  <a:pt x="139" y="72"/>
                  <a:pt x="139" y="72"/>
                  <a:pt x="139" y="72"/>
                </a:cubicBezTo>
                <a:cubicBezTo>
                  <a:pt x="143" y="73"/>
                  <a:pt x="146" y="78"/>
                  <a:pt x="144" y="83"/>
                </a:cubicBezTo>
                <a:cubicBezTo>
                  <a:pt x="125" y="132"/>
                  <a:pt x="125" y="132"/>
                  <a:pt x="125" y="132"/>
                </a:cubicBezTo>
                <a:cubicBezTo>
                  <a:pt x="124" y="134"/>
                  <a:pt x="123" y="135"/>
                  <a:pt x="121" y="136"/>
                </a:cubicBezTo>
                <a:lnTo>
                  <a:pt x="121" y="144"/>
                </a:lnTo>
                <a:close/>
                <a:moveTo>
                  <a:pt x="66" y="284"/>
                </a:moveTo>
                <a:cubicBezTo>
                  <a:pt x="121" y="144"/>
                  <a:pt x="121" y="144"/>
                  <a:pt x="121" y="144"/>
                </a:cubicBezTo>
                <a:cubicBezTo>
                  <a:pt x="121" y="144"/>
                  <a:pt x="121" y="144"/>
                  <a:pt x="121" y="144"/>
                </a:cubicBezTo>
                <a:cubicBezTo>
                  <a:pt x="121" y="136"/>
                  <a:pt x="121" y="136"/>
                  <a:pt x="121" y="136"/>
                </a:cubicBezTo>
                <a:cubicBezTo>
                  <a:pt x="119" y="137"/>
                  <a:pt x="117" y="137"/>
                  <a:pt x="114" y="137"/>
                </a:cubicBezTo>
                <a:cubicBezTo>
                  <a:pt x="98" y="130"/>
                  <a:pt x="98" y="130"/>
                  <a:pt x="98" y="130"/>
                </a:cubicBezTo>
                <a:cubicBezTo>
                  <a:pt x="98" y="130"/>
                  <a:pt x="98" y="130"/>
                  <a:pt x="98" y="130"/>
                </a:cubicBezTo>
                <a:cubicBezTo>
                  <a:pt x="102" y="130"/>
                  <a:pt x="105" y="128"/>
                  <a:pt x="106" y="125"/>
                </a:cubicBezTo>
                <a:cubicBezTo>
                  <a:pt x="121" y="85"/>
                  <a:pt x="121" y="85"/>
                  <a:pt x="121" y="85"/>
                </a:cubicBezTo>
                <a:cubicBezTo>
                  <a:pt x="121" y="59"/>
                  <a:pt x="121" y="59"/>
                  <a:pt x="121" y="59"/>
                </a:cubicBezTo>
                <a:cubicBezTo>
                  <a:pt x="85" y="45"/>
                  <a:pt x="85" y="45"/>
                  <a:pt x="85" y="45"/>
                </a:cubicBezTo>
                <a:cubicBezTo>
                  <a:pt x="80" y="44"/>
                  <a:pt x="76" y="47"/>
                  <a:pt x="74" y="51"/>
                </a:cubicBezTo>
                <a:cubicBezTo>
                  <a:pt x="52" y="108"/>
                  <a:pt x="52" y="108"/>
                  <a:pt x="52" y="108"/>
                </a:cubicBezTo>
                <a:cubicBezTo>
                  <a:pt x="51" y="112"/>
                  <a:pt x="52" y="115"/>
                  <a:pt x="54" y="118"/>
                </a:cubicBezTo>
                <a:cubicBezTo>
                  <a:pt x="35" y="168"/>
                  <a:pt x="35" y="168"/>
                  <a:pt x="35" y="168"/>
                </a:cubicBezTo>
                <a:cubicBezTo>
                  <a:pt x="35" y="256"/>
                  <a:pt x="35" y="256"/>
                  <a:pt x="35" y="256"/>
                </a:cubicBezTo>
                <a:cubicBezTo>
                  <a:pt x="36" y="256"/>
                  <a:pt x="37" y="257"/>
                  <a:pt x="39" y="257"/>
                </a:cubicBezTo>
                <a:cubicBezTo>
                  <a:pt x="43" y="259"/>
                  <a:pt x="46" y="264"/>
                  <a:pt x="45" y="268"/>
                </a:cubicBezTo>
                <a:cubicBezTo>
                  <a:pt x="48" y="264"/>
                  <a:pt x="53" y="263"/>
                  <a:pt x="58" y="264"/>
                </a:cubicBezTo>
                <a:cubicBezTo>
                  <a:pt x="63" y="267"/>
                  <a:pt x="66" y="273"/>
                  <a:pt x="64" y="278"/>
                </a:cubicBezTo>
                <a:cubicBezTo>
                  <a:pt x="63" y="281"/>
                  <a:pt x="63" y="281"/>
                  <a:pt x="63" y="281"/>
                </a:cubicBezTo>
                <a:cubicBezTo>
                  <a:pt x="35" y="300"/>
                  <a:pt x="35" y="300"/>
                  <a:pt x="35" y="300"/>
                </a:cubicBezTo>
                <a:cubicBezTo>
                  <a:pt x="35" y="306"/>
                  <a:pt x="35" y="306"/>
                  <a:pt x="35" y="306"/>
                </a:cubicBezTo>
                <a:cubicBezTo>
                  <a:pt x="66" y="284"/>
                  <a:pt x="66" y="284"/>
                  <a:pt x="66" y="284"/>
                </a:cubicBezTo>
                <a:close/>
                <a:moveTo>
                  <a:pt x="121" y="1"/>
                </a:moveTo>
                <a:cubicBezTo>
                  <a:pt x="121" y="58"/>
                  <a:pt x="121" y="58"/>
                  <a:pt x="121" y="58"/>
                </a:cubicBezTo>
                <a:cubicBezTo>
                  <a:pt x="88" y="36"/>
                  <a:pt x="88" y="36"/>
                  <a:pt x="88" y="36"/>
                </a:cubicBezTo>
                <a:cubicBezTo>
                  <a:pt x="94" y="22"/>
                  <a:pt x="94" y="22"/>
                  <a:pt x="94" y="22"/>
                </a:cubicBezTo>
                <a:cubicBezTo>
                  <a:pt x="98" y="10"/>
                  <a:pt x="109" y="2"/>
                  <a:pt x="121" y="1"/>
                </a:cubicBezTo>
                <a:close/>
                <a:moveTo>
                  <a:pt x="35" y="168"/>
                </a:moveTo>
                <a:cubicBezTo>
                  <a:pt x="0" y="258"/>
                  <a:pt x="0" y="258"/>
                  <a:pt x="0" y="258"/>
                </a:cubicBezTo>
                <a:cubicBezTo>
                  <a:pt x="15" y="319"/>
                  <a:pt x="15" y="319"/>
                  <a:pt x="15" y="319"/>
                </a:cubicBezTo>
                <a:cubicBezTo>
                  <a:pt x="35" y="306"/>
                  <a:pt x="35" y="306"/>
                  <a:pt x="35" y="306"/>
                </a:cubicBezTo>
                <a:cubicBezTo>
                  <a:pt x="35" y="300"/>
                  <a:pt x="35" y="300"/>
                  <a:pt x="35" y="300"/>
                </a:cubicBezTo>
                <a:cubicBezTo>
                  <a:pt x="33" y="301"/>
                  <a:pt x="33" y="301"/>
                  <a:pt x="33" y="301"/>
                </a:cubicBezTo>
                <a:cubicBezTo>
                  <a:pt x="13" y="294"/>
                  <a:pt x="13" y="294"/>
                  <a:pt x="13" y="294"/>
                </a:cubicBezTo>
                <a:cubicBezTo>
                  <a:pt x="5" y="259"/>
                  <a:pt x="5" y="259"/>
                  <a:pt x="5" y="259"/>
                </a:cubicBezTo>
                <a:cubicBezTo>
                  <a:pt x="5" y="259"/>
                  <a:pt x="5" y="259"/>
                  <a:pt x="5" y="259"/>
                </a:cubicBezTo>
                <a:cubicBezTo>
                  <a:pt x="6" y="256"/>
                  <a:pt x="6" y="256"/>
                  <a:pt x="6" y="256"/>
                </a:cubicBezTo>
                <a:cubicBezTo>
                  <a:pt x="8" y="250"/>
                  <a:pt x="14" y="248"/>
                  <a:pt x="19" y="250"/>
                </a:cubicBezTo>
                <a:cubicBezTo>
                  <a:pt x="24" y="251"/>
                  <a:pt x="27" y="256"/>
                  <a:pt x="26" y="261"/>
                </a:cubicBezTo>
                <a:cubicBezTo>
                  <a:pt x="28" y="258"/>
                  <a:pt x="31" y="256"/>
                  <a:pt x="35" y="256"/>
                </a:cubicBezTo>
                <a:lnTo>
                  <a:pt x="35" y="16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7" name="Freeform 48"/>
          <p:cNvSpPr>
            <a:spLocks noEditPoints="1"/>
          </p:cNvSpPr>
          <p:nvPr/>
        </p:nvSpPr>
        <p:spPr bwMode="auto">
          <a:xfrm>
            <a:off x="6566019" y="2243957"/>
            <a:ext cx="434465" cy="434465"/>
          </a:xfrm>
          <a:custGeom>
            <a:avLst/>
            <a:gdLst>
              <a:gd name="T0" fmla="*/ 133 w 266"/>
              <a:gd name="T1" fmla="*/ 0 h 266"/>
              <a:gd name="T2" fmla="*/ 133 w 266"/>
              <a:gd name="T3" fmla="*/ 0 h 266"/>
              <a:gd name="T4" fmla="*/ 133 w 266"/>
              <a:gd name="T5" fmla="*/ 35 h 266"/>
              <a:gd name="T6" fmla="*/ 150 w 266"/>
              <a:gd name="T7" fmla="*/ 24 h 266"/>
              <a:gd name="T8" fmla="*/ 242 w 266"/>
              <a:gd name="T9" fmla="*/ 117 h 266"/>
              <a:gd name="T10" fmla="*/ 231 w 266"/>
              <a:gd name="T11" fmla="*/ 133 h 266"/>
              <a:gd name="T12" fmla="*/ 242 w 266"/>
              <a:gd name="T13" fmla="*/ 149 h 266"/>
              <a:gd name="T14" fmla="*/ 150 w 266"/>
              <a:gd name="T15" fmla="*/ 242 h 266"/>
              <a:gd name="T16" fmla="*/ 150 w 266"/>
              <a:gd name="T17" fmla="*/ 242 h 266"/>
              <a:gd name="T18" fmla="*/ 133 w 266"/>
              <a:gd name="T19" fmla="*/ 231 h 266"/>
              <a:gd name="T20" fmla="*/ 133 w 266"/>
              <a:gd name="T21" fmla="*/ 266 h 266"/>
              <a:gd name="T22" fmla="*/ 133 w 266"/>
              <a:gd name="T23" fmla="*/ 266 h 266"/>
              <a:gd name="T24" fmla="*/ 266 w 266"/>
              <a:gd name="T25" fmla="*/ 133 h 266"/>
              <a:gd name="T26" fmla="*/ 133 w 266"/>
              <a:gd name="T27" fmla="*/ 0 h 266"/>
              <a:gd name="T28" fmla="*/ 133 w 266"/>
              <a:gd name="T29" fmla="*/ 0 h 266"/>
              <a:gd name="T30" fmla="*/ 133 w 266"/>
              <a:gd name="T31" fmla="*/ 0 h 266"/>
              <a:gd name="T32" fmla="*/ 0 w 266"/>
              <a:gd name="T33" fmla="*/ 133 h 266"/>
              <a:gd name="T34" fmla="*/ 133 w 266"/>
              <a:gd name="T35" fmla="*/ 266 h 266"/>
              <a:gd name="T36" fmla="*/ 133 w 266"/>
              <a:gd name="T37" fmla="*/ 266 h 266"/>
              <a:gd name="T38" fmla="*/ 133 w 266"/>
              <a:gd name="T39" fmla="*/ 231 h 266"/>
              <a:gd name="T40" fmla="*/ 133 w 266"/>
              <a:gd name="T41" fmla="*/ 231 h 266"/>
              <a:gd name="T42" fmla="*/ 117 w 266"/>
              <a:gd name="T43" fmla="*/ 242 h 266"/>
              <a:gd name="T44" fmla="*/ 24 w 266"/>
              <a:gd name="T45" fmla="*/ 149 h 266"/>
              <a:gd name="T46" fmla="*/ 35 w 266"/>
              <a:gd name="T47" fmla="*/ 133 h 266"/>
              <a:gd name="T48" fmla="*/ 24 w 266"/>
              <a:gd name="T49" fmla="*/ 117 h 266"/>
              <a:gd name="T50" fmla="*/ 117 w 266"/>
              <a:gd name="T51" fmla="*/ 24 h 266"/>
              <a:gd name="T52" fmla="*/ 133 w 266"/>
              <a:gd name="T53" fmla="*/ 35 h 266"/>
              <a:gd name="T54" fmla="*/ 133 w 266"/>
              <a:gd name="T55" fmla="*/ 35 h 266"/>
              <a:gd name="T56" fmla="*/ 133 w 266"/>
              <a:gd name="T5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6" h="266">
                <a:moveTo>
                  <a:pt x="133" y="0"/>
                </a:moveTo>
                <a:cubicBezTo>
                  <a:pt x="133" y="0"/>
                  <a:pt x="133" y="0"/>
                  <a:pt x="133" y="0"/>
                </a:cubicBezTo>
                <a:cubicBezTo>
                  <a:pt x="133" y="35"/>
                  <a:pt x="133" y="35"/>
                  <a:pt x="133" y="35"/>
                </a:cubicBezTo>
                <a:cubicBezTo>
                  <a:pt x="141" y="35"/>
                  <a:pt x="147" y="30"/>
                  <a:pt x="150" y="24"/>
                </a:cubicBezTo>
                <a:cubicBezTo>
                  <a:pt x="197" y="31"/>
                  <a:pt x="235" y="69"/>
                  <a:pt x="242" y="117"/>
                </a:cubicBezTo>
                <a:cubicBezTo>
                  <a:pt x="236" y="119"/>
                  <a:pt x="231" y="125"/>
                  <a:pt x="231" y="133"/>
                </a:cubicBezTo>
                <a:cubicBezTo>
                  <a:pt x="231" y="140"/>
                  <a:pt x="236" y="147"/>
                  <a:pt x="242" y="149"/>
                </a:cubicBezTo>
                <a:cubicBezTo>
                  <a:pt x="235" y="197"/>
                  <a:pt x="197" y="235"/>
                  <a:pt x="150" y="242"/>
                </a:cubicBezTo>
                <a:cubicBezTo>
                  <a:pt x="150" y="242"/>
                  <a:pt x="150" y="242"/>
                  <a:pt x="150" y="242"/>
                </a:cubicBezTo>
                <a:cubicBezTo>
                  <a:pt x="147" y="236"/>
                  <a:pt x="141" y="231"/>
                  <a:pt x="133" y="231"/>
                </a:cubicBezTo>
                <a:cubicBezTo>
                  <a:pt x="133" y="266"/>
                  <a:pt x="133" y="266"/>
                  <a:pt x="133" y="266"/>
                </a:cubicBezTo>
                <a:cubicBezTo>
                  <a:pt x="133" y="266"/>
                  <a:pt x="133" y="266"/>
                  <a:pt x="133" y="266"/>
                </a:cubicBezTo>
                <a:cubicBezTo>
                  <a:pt x="207" y="266"/>
                  <a:pt x="266" y="206"/>
                  <a:pt x="266" y="133"/>
                </a:cubicBezTo>
                <a:cubicBezTo>
                  <a:pt x="266" y="59"/>
                  <a:pt x="207" y="0"/>
                  <a:pt x="133" y="0"/>
                </a:cubicBezTo>
                <a:close/>
                <a:moveTo>
                  <a:pt x="133" y="0"/>
                </a:moveTo>
                <a:cubicBezTo>
                  <a:pt x="133" y="0"/>
                  <a:pt x="133" y="0"/>
                  <a:pt x="133" y="0"/>
                </a:cubicBezTo>
                <a:cubicBezTo>
                  <a:pt x="60" y="0"/>
                  <a:pt x="0" y="59"/>
                  <a:pt x="0" y="133"/>
                </a:cubicBezTo>
                <a:cubicBezTo>
                  <a:pt x="0" y="206"/>
                  <a:pt x="60" y="266"/>
                  <a:pt x="133" y="266"/>
                </a:cubicBezTo>
                <a:cubicBezTo>
                  <a:pt x="133" y="266"/>
                  <a:pt x="133" y="266"/>
                  <a:pt x="133" y="266"/>
                </a:cubicBezTo>
                <a:cubicBezTo>
                  <a:pt x="133" y="231"/>
                  <a:pt x="133" y="231"/>
                  <a:pt x="133" y="231"/>
                </a:cubicBezTo>
                <a:cubicBezTo>
                  <a:pt x="133" y="231"/>
                  <a:pt x="133" y="231"/>
                  <a:pt x="133" y="231"/>
                </a:cubicBezTo>
                <a:cubicBezTo>
                  <a:pt x="126" y="231"/>
                  <a:pt x="120" y="236"/>
                  <a:pt x="117" y="242"/>
                </a:cubicBezTo>
                <a:cubicBezTo>
                  <a:pt x="69" y="235"/>
                  <a:pt x="31" y="197"/>
                  <a:pt x="24" y="149"/>
                </a:cubicBezTo>
                <a:cubicBezTo>
                  <a:pt x="31" y="147"/>
                  <a:pt x="35" y="140"/>
                  <a:pt x="35" y="133"/>
                </a:cubicBezTo>
                <a:cubicBezTo>
                  <a:pt x="35" y="125"/>
                  <a:pt x="31" y="119"/>
                  <a:pt x="24" y="117"/>
                </a:cubicBezTo>
                <a:cubicBezTo>
                  <a:pt x="31" y="69"/>
                  <a:pt x="69" y="31"/>
                  <a:pt x="117" y="24"/>
                </a:cubicBezTo>
                <a:cubicBezTo>
                  <a:pt x="120" y="30"/>
                  <a:pt x="126" y="35"/>
                  <a:pt x="133" y="35"/>
                </a:cubicBezTo>
                <a:cubicBezTo>
                  <a:pt x="133" y="35"/>
                  <a:pt x="133" y="35"/>
                  <a:pt x="133" y="35"/>
                </a:cubicBezTo>
                <a:lnTo>
                  <a:pt x="133"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8" name="Freeform 49"/>
          <p:cNvSpPr/>
          <p:nvPr/>
        </p:nvSpPr>
        <p:spPr bwMode="auto">
          <a:xfrm>
            <a:off x="6645771" y="2382033"/>
            <a:ext cx="216637" cy="114270"/>
          </a:xfrm>
          <a:custGeom>
            <a:avLst/>
            <a:gdLst>
              <a:gd name="T0" fmla="*/ 124 w 133"/>
              <a:gd name="T1" fmla="*/ 0 h 70"/>
              <a:gd name="T2" fmla="*/ 93 w 133"/>
              <a:gd name="T3" fmla="*/ 30 h 70"/>
              <a:gd name="T4" fmla="*/ 84 w 133"/>
              <a:gd name="T5" fmla="*/ 28 h 70"/>
              <a:gd name="T6" fmla="*/ 65 w 133"/>
              <a:gd name="T7" fmla="*/ 42 h 70"/>
              <a:gd name="T8" fmla="*/ 0 w 133"/>
              <a:gd name="T9" fmla="*/ 42 h 70"/>
              <a:gd name="T10" fmla="*/ 0 w 133"/>
              <a:gd name="T11" fmla="*/ 56 h 70"/>
              <a:gd name="T12" fmla="*/ 65 w 133"/>
              <a:gd name="T13" fmla="*/ 56 h 70"/>
              <a:gd name="T14" fmla="*/ 84 w 133"/>
              <a:gd name="T15" fmla="*/ 70 h 70"/>
              <a:gd name="T16" fmla="*/ 105 w 133"/>
              <a:gd name="T17" fmla="*/ 49 h 70"/>
              <a:gd name="T18" fmla="*/ 103 w 133"/>
              <a:gd name="T19" fmla="*/ 40 h 70"/>
              <a:gd name="T20" fmla="*/ 133 w 133"/>
              <a:gd name="T21" fmla="*/ 9 h 70"/>
              <a:gd name="T22" fmla="*/ 124 w 133"/>
              <a:gd name="T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70">
                <a:moveTo>
                  <a:pt x="124" y="0"/>
                </a:moveTo>
                <a:cubicBezTo>
                  <a:pt x="93" y="30"/>
                  <a:pt x="93" y="30"/>
                  <a:pt x="93" y="30"/>
                </a:cubicBezTo>
                <a:cubicBezTo>
                  <a:pt x="91" y="29"/>
                  <a:pt x="88" y="28"/>
                  <a:pt x="84" y="28"/>
                </a:cubicBezTo>
                <a:cubicBezTo>
                  <a:pt x="75" y="28"/>
                  <a:pt x="67" y="34"/>
                  <a:pt x="65" y="42"/>
                </a:cubicBezTo>
                <a:cubicBezTo>
                  <a:pt x="0" y="42"/>
                  <a:pt x="0" y="42"/>
                  <a:pt x="0" y="42"/>
                </a:cubicBezTo>
                <a:cubicBezTo>
                  <a:pt x="0" y="56"/>
                  <a:pt x="0" y="56"/>
                  <a:pt x="0" y="56"/>
                </a:cubicBezTo>
                <a:cubicBezTo>
                  <a:pt x="65" y="56"/>
                  <a:pt x="65" y="56"/>
                  <a:pt x="65" y="56"/>
                </a:cubicBezTo>
                <a:cubicBezTo>
                  <a:pt x="67" y="64"/>
                  <a:pt x="75" y="70"/>
                  <a:pt x="84" y="70"/>
                </a:cubicBezTo>
                <a:cubicBezTo>
                  <a:pt x="96" y="70"/>
                  <a:pt x="105" y="60"/>
                  <a:pt x="105" y="49"/>
                </a:cubicBezTo>
                <a:cubicBezTo>
                  <a:pt x="105" y="46"/>
                  <a:pt x="104" y="43"/>
                  <a:pt x="103" y="40"/>
                </a:cubicBezTo>
                <a:cubicBezTo>
                  <a:pt x="133" y="9"/>
                  <a:pt x="133" y="9"/>
                  <a:pt x="133" y="9"/>
                </a:cubicBezTo>
                <a:lnTo>
                  <a:pt x="124"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59" name="Group 126"/>
          <p:cNvGrpSpPr/>
          <p:nvPr/>
        </p:nvGrpSpPr>
        <p:grpSpPr>
          <a:xfrm>
            <a:off x="6739805" y="2803404"/>
            <a:ext cx="340430" cy="323766"/>
            <a:chOff x="8505825" y="3605213"/>
            <a:chExt cx="454025" cy="431800"/>
          </a:xfrm>
          <a:solidFill>
            <a:schemeClr val="tx2">
              <a:lumMod val="20000"/>
              <a:lumOff val="80000"/>
            </a:schemeClr>
          </a:solidFill>
        </p:grpSpPr>
        <p:sp>
          <p:nvSpPr>
            <p:cNvPr id="60" name="Freeform 50"/>
            <p:cNvSpPr/>
            <p:nvPr/>
          </p:nvSpPr>
          <p:spPr bwMode="auto">
            <a:xfrm>
              <a:off x="8505825" y="3694113"/>
              <a:ext cx="454025" cy="342900"/>
            </a:xfrm>
            <a:custGeom>
              <a:avLst/>
              <a:gdLst>
                <a:gd name="T0" fmla="*/ 146 w 208"/>
                <a:gd name="T1" fmla="*/ 0 h 157"/>
                <a:gd name="T2" fmla="*/ 104 w 208"/>
                <a:gd name="T3" fmla="*/ 15 h 157"/>
                <a:gd name="T4" fmla="*/ 62 w 208"/>
                <a:gd name="T5" fmla="*/ 0 h 157"/>
                <a:gd name="T6" fmla="*/ 0 w 208"/>
                <a:gd name="T7" fmla="*/ 60 h 157"/>
                <a:gd name="T8" fmla="*/ 107 w 208"/>
                <a:gd name="T9" fmla="*/ 157 h 157"/>
                <a:gd name="T10" fmla="*/ 208 w 208"/>
                <a:gd name="T11" fmla="*/ 60 h 157"/>
                <a:gd name="T12" fmla="*/ 146 w 208"/>
                <a:gd name="T13" fmla="*/ 0 h 157"/>
              </a:gdLst>
              <a:ahLst/>
              <a:cxnLst>
                <a:cxn ang="0">
                  <a:pos x="T0" y="T1"/>
                </a:cxn>
                <a:cxn ang="0">
                  <a:pos x="T2" y="T3"/>
                </a:cxn>
                <a:cxn ang="0">
                  <a:pos x="T4" y="T5"/>
                </a:cxn>
                <a:cxn ang="0">
                  <a:pos x="T6" y="T7"/>
                </a:cxn>
                <a:cxn ang="0">
                  <a:pos x="T8" y="T9"/>
                </a:cxn>
                <a:cxn ang="0">
                  <a:pos x="T10" y="T11"/>
                </a:cxn>
                <a:cxn ang="0">
                  <a:pos x="T12" y="T13"/>
                </a:cxn>
              </a:cxnLst>
              <a:rect l="0" t="0" r="r" b="b"/>
              <a:pathLst>
                <a:path w="208" h="157">
                  <a:moveTo>
                    <a:pt x="146" y="0"/>
                  </a:moveTo>
                  <a:cubicBezTo>
                    <a:pt x="130" y="0"/>
                    <a:pt x="115" y="6"/>
                    <a:pt x="104" y="15"/>
                  </a:cubicBezTo>
                  <a:cubicBezTo>
                    <a:pt x="93" y="6"/>
                    <a:pt x="78" y="0"/>
                    <a:pt x="62" y="0"/>
                  </a:cubicBezTo>
                  <a:cubicBezTo>
                    <a:pt x="28" y="0"/>
                    <a:pt x="0" y="27"/>
                    <a:pt x="0" y="60"/>
                  </a:cubicBezTo>
                  <a:cubicBezTo>
                    <a:pt x="0" y="98"/>
                    <a:pt x="31" y="157"/>
                    <a:pt x="107" y="157"/>
                  </a:cubicBezTo>
                  <a:cubicBezTo>
                    <a:pt x="185" y="157"/>
                    <a:pt x="208" y="95"/>
                    <a:pt x="208" y="60"/>
                  </a:cubicBezTo>
                  <a:cubicBezTo>
                    <a:pt x="208" y="27"/>
                    <a:pt x="180" y="0"/>
                    <a:pt x="14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1" name="Freeform 51"/>
            <p:cNvSpPr/>
            <p:nvPr/>
          </p:nvSpPr>
          <p:spPr bwMode="auto">
            <a:xfrm>
              <a:off x="8709025" y="3605213"/>
              <a:ext cx="123825" cy="157163"/>
            </a:xfrm>
            <a:custGeom>
              <a:avLst/>
              <a:gdLst>
                <a:gd name="T0" fmla="*/ 12 w 57"/>
                <a:gd name="T1" fmla="*/ 72 h 72"/>
                <a:gd name="T2" fmla="*/ 27 w 57"/>
                <a:gd name="T3" fmla="*/ 0 h 72"/>
                <a:gd name="T4" fmla="*/ 57 w 57"/>
                <a:gd name="T5" fmla="*/ 6 h 72"/>
                <a:gd name="T6" fmla="*/ 12 w 57"/>
                <a:gd name="T7" fmla="*/ 72 h 72"/>
              </a:gdLst>
              <a:ahLst/>
              <a:cxnLst>
                <a:cxn ang="0">
                  <a:pos x="T0" y="T1"/>
                </a:cxn>
                <a:cxn ang="0">
                  <a:pos x="T2" y="T3"/>
                </a:cxn>
                <a:cxn ang="0">
                  <a:pos x="T4" y="T5"/>
                </a:cxn>
                <a:cxn ang="0">
                  <a:pos x="T6" y="T7"/>
                </a:cxn>
              </a:cxnLst>
              <a:rect l="0" t="0" r="r" b="b"/>
              <a:pathLst>
                <a:path w="57" h="72">
                  <a:moveTo>
                    <a:pt x="12" y="72"/>
                  </a:moveTo>
                  <a:cubicBezTo>
                    <a:pt x="0" y="48"/>
                    <a:pt x="7" y="20"/>
                    <a:pt x="27" y="0"/>
                  </a:cubicBezTo>
                  <a:cubicBezTo>
                    <a:pt x="57" y="6"/>
                    <a:pt x="57" y="6"/>
                    <a:pt x="57" y="6"/>
                  </a:cubicBezTo>
                  <a:cubicBezTo>
                    <a:pt x="29" y="21"/>
                    <a:pt x="12" y="37"/>
                    <a:pt x="12" y="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62" name="Freeform 52"/>
          <p:cNvSpPr/>
          <p:nvPr/>
        </p:nvSpPr>
        <p:spPr bwMode="auto">
          <a:xfrm>
            <a:off x="5689947" y="876284"/>
            <a:ext cx="509455" cy="414230"/>
          </a:xfrm>
          <a:custGeom>
            <a:avLst/>
            <a:gdLst>
              <a:gd name="T0" fmla="*/ 312 w 312"/>
              <a:gd name="T1" fmla="*/ 86 h 253"/>
              <a:gd name="T2" fmla="*/ 305 w 312"/>
              <a:gd name="T3" fmla="*/ 75 h 253"/>
              <a:gd name="T4" fmla="*/ 79 w 312"/>
              <a:gd name="T5" fmla="*/ 226 h 253"/>
              <a:gd name="T6" fmla="*/ 28 w 312"/>
              <a:gd name="T7" fmla="*/ 214 h 253"/>
              <a:gd name="T8" fmla="*/ 35 w 312"/>
              <a:gd name="T9" fmla="*/ 162 h 253"/>
              <a:gd name="T10" fmla="*/ 262 w 312"/>
              <a:gd name="T11" fmla="*/ 11 h 253"/>
              <a:gd name="T12" fmla="*/ 254 w 312"/>
              <a:gd name="T13" fmla="*/ 0 h 253"/>
              <a:gd name="T14" fmla="*/ 26 w 312"/>
              <a:gd name="T15" fmla="*/ 153 h 253"/>
              <a:gd name="T16" fmla="*/ 15 w 312"/>
              <a:gd name="T17" fmla="*/ 222 h 253"/>
              <a:gd name="T18" fmla="*/ 83 w 312"/>
              <a:gd name="T19" fmla="*/ 239 h 253"/>
              <a:gd name="T20" fmla="*/ 312 w 312"/>
              <a:gd name="T21" fmla="*/ 86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2" h="253">
                <a:moveTo>
                  <a:pt x="312" y="86"/>
                </a:moveTo>
                <a:cubicBezTo>
                  <a:pt x="305" y="75"/>
                  <a:pt x="305" y="75"/>
                  <a:pt x="305" y="75"/>
                </a:cubicBezTo>
                <a:cubicBezTo>
                  <a:pt x="79" y="226"/>
                  <a:pt x="79" y="226"/>
                  <a:pt x="79" y="226"/>
                </a:cubicBezTo>
                <a:cubicBezTo>
                  <a:pt x="63" y="237"/>
                  <a:pt x="40" y="231"/>
                  <a:pt x="28" y="214"/>
                </a:cubicBezTo>
                <a:cubicBezTo>
                  <a:pt x="16" y="196"/>
                  <a:pt x="19" y="173"/>
                  <a:pt x="35" y="162"/>
                </a:cubicBezTo>
                <a:cubicBezTo>
                  <a:pt x="262" y="11"/>
                  <a:pt x="262" y="11"/>
                  <a:pt x="262" y="11"/>
                </a:cubicBezTo>
                <a:cubicBezTo>
                  <a:pt x="254" y="0"/>
                  <a:pt x="254" y="0"/>
                  <a:pt x="254" y="0"/>
                </a:cubicBezTo>
                <a:cubicBezTo>
                  <a:pt x="26" y="153"/>
                  <a:pt x="26" y="153"/>
                  <a:pt x="26" y="153"/>
                </a:cubicBezTo>
                <a:cubicBezTo>
                  <a:pt x="4" y="167"/>
                  <a:pt x="0" y="198"/>
                  <a:pt x="15" y="222"/>
                </a:cubicBezTo>
                <a:cubicBezTo>
                  <a:pt x="31" y="246"/>
                  <a:pt x="62" y="253"/>
                  <a:pt x="83" y="239"/>
                </a:cubicBezTo>
                <a:lnTo>
                  <a:pt x="312" y="8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3" name="Freeform 53"/>
          <p:cNvSpPr/>
          <p:nvPr/>
        </p:nvSpPr>
        <p:spPr bwMode="auto">
          <a:xfrm>
            <a:off x="6076800" y="853669"/>
            <a:ext cx="140457" cy="192831"/>
          </a:xfrm>
          <a:custGeom>
            <a:avLst/>
            <a:gdLst>
              <a:gd name="T0" fmla="*/ 80 w 86"/>
              <a:gd name="T1" fmla="*/ 115 h 118"/>
              <a:gd name="T2" fmla="*/ 68 w 86"/>
              <a:gd name="T3" fmla="*/ 113 h 118"/>
              <a:gd name="T4" fmla="*/ 3 w 86"/>
              <a:gd name="T5" fmla="*/ 16 h 118"/>
              <a:gd name="T6" fmla="*/ 6 w 86"/>
              <a:gd name="T7" fmla="*/ 3 h 118"/>
              <a:gd name="T8" fmla="*/ 19 w 86"/>
              <a:gd name="T9" fmla="*/ 6 h 118"/>
              <a:gd name="T10" fmla="*/ 83 w 86"/>
              <a:gd name="T11" fmla="*/ 102 h 118"/>
              <a:gd name="T12" fmla="*/ 80 w 86"/>
              <a:gd name="T13" fmla="*/ 115 h 118"/>
            </a:gdLst>
            <a:ahLst/>
            <a:cxnLst>
              <a:cxn ang="0">
                <a:pos x="T0" y="T1"/>
              </a:cxn>
              <a:cxn ang="0">
                <a:pos x="T2" y="T3"/>
              </a:cxn>
              <a:cxn ang="0">
                <a:pos x="T4" y="T5"/>
              </a:cxn>
              <a:cxn ang="0">
                <a:pos x="T6" y="T7"/>
              </a:cxn>
              <a:cxn ang="0">
                <a:pos x="T8" y="T9"/>
              </a:cxn>
              <a:cxn ang="0">
                <a:pos x="T10" y="T11"/>
              </a:cxn>
              <a:cxn ang="0">
                <a:pos x="T12" y="T13"/>
              </a:cxn>
            </a:cxnLst>
            <a:rect l="0" t="0" r="r" b="b"/>
            <a:pathLst>
              <a:path w="86" h="118">
                <a:moveTo>
                  <a:pt x="80" y="115"/>
                </a:moveTo>
                <a:cubicBezTo>
                  <a:pt x="76" y="118"/>
                  <a:pt x="70" y="117"/>
                  <a:pt x="68" y="113"/>
                </a:cubicBezTo>
                <a:cubicBezTo>
                  <a:pt x="3" y="16"/>
                  <a:pt x="3" y="16"/>
                  <a:pt x="3" y="16"/>
                </a:cubicBezTo>
                <a:cubicBezTo>
                  <a:pt x="0" y="12"/>
                  <a:pt x="1" y="6"/>
                  <a:pt x="6" y="3"/>
                </a:cubicBezTo>
                <a:cubicBezTo>
                  <a:pt x="10" y="0"/>
                  <a:pt x="16" y="2"/>
                  <a:pt x="19" y="6"/>
                </a:cubicBezTo>
                <a:cubicBezTo>
                  <a:pt x="83" y="102"/>
                  <a:pt x="83" y="102"/>
                  <a:pt x="83" y="102"/>
                </a:cubicBezTo>
                <a:cubicBezTo>
                  <a:pt x="86" y="107"/>
                  <a:pt x="85" y="112"/>
                  <a:pt x="80" y="11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4" name="Freeform 54"/>
          <p:cNvSpPr/>
          <p:nvPr/>
        </p:nvSpPr>
        <p:spPr bwMode="auto">
          <a:xfrm>
            <a:off x="5756605" y="985793"/>
            <a:ext cx="385662" cy="252347"/>
          </a:xfrm>
          <a:custGeom>
            <a:avLst/>
            <a:gdLst>
              <a:gd name="T0" fmla="*/ 236 w 236"/>
              <a:gd name="T1" fmla="*/ 13 h 154"/>
              <a:gd name="T2" fmla="*/ 227 w 236"/>
              <a:gd name="T3" fmla="*/ 0 h 154"/>
              <a:gd name="T4" fmla="*/ 25 w 236"/>
              <a:gd name="T5" fmla="*/ 135 h 154"/>
              <a:gd name="T6" fmla="*/ 0 w 236"/>
              <a:gd name="T7" fmla="*/ 136 h 154"/>
              <a:gd name="T8" fmla="*/ 1 w 236"/>
              <a:gd name="T9" fmla="*/ 138 h 154"/>
              <a:gd name="T10" fmla="*/ 36 w 236"/>
              <a:gd name="T11" fmla="*/ 146 h 154"/>
              <a:gd name="T12" fmla="*/ 236 w 236"/>
              <a:gd name="T13" fmla="*/ 13 h 154"/>
            </a:gdLst>
            <a:ahLst/>
            <a:cxnLst>
              <a:cxn ang="0">
                <a:pos x="T0" y="T1"/>
              </a:cxn>
              <a:cxn ang="0">
                <a:pos x="T2" y="T3"/>
              </a:cxn>
              <a:cxn ang="0">
                <a:pos x="T4" y="T5"/>
              </a:cxn>
              <a:cxn ang="0">
                <a:pos x="T6" y="T7"/>
              </a:cxn>
              <a:cxn ang="0">
                <a:pos x="T8" y="T9"/>
              </a:cxn>
              <a:cxn ang="0">
                <a:pos x="T10" y="T11"/>
              </a:cxn>
              <a:cxn ang="0">
                <a:pos x="T12" y="T13"/>
              </a:cxn>
            </a:cxnLst>
            <a:rect l="0" t="0" r="r" b="b"/>
            <a:pathLst>
              <a:path w="236" h="154">
                <a:moveTo>
                  <a:pt x="236" y="13"/>
                </a:moveTo>
                <a:cubicBezTo>
                  <a:pt x="227" y="0"/>
                  <a:pt x="227" y="0"/>
                  <a:pt x="227" y="0"/>
                </a:cubicBezTo>
                <a:cubicBezTo>
                  <a:pt x="25" y="135"/>
                  <a:pt x="25" y="135"/>
                  <a:pt x="25" y="135"/>
                </a:cubicBezTo>
                <a:cubicBezTo>
                  <a:pt x="17" y="140"/>
                  <a:pt x="8" y="140"/>
                  <a:pt x="0" y="136"/>
                </a:cubicBezTo>
                <a:cubicBezTo>
                  <a:pt x="0" y="137"/>
                  <a:pt x="0" y="137"/>
                  <a:pt x="1" y="138"/>
                </a:cubicBezTo>
                <a:cubicBezTo>
                  <a:pt x="9" y="150"/>
                  <a:pt x="25" y="154"/>
                  <a:pt x="36" y="146"/>
                </a:cubicBezTo>
                <a:lnTo>
                  <a:pt x="236" y="1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5" name="Freeform 55"/>
          <p:cNvSpPr>
            <a:spLocks noEditPoints="1"/>
          </p:cNvSpPr>
          <p:nvPr/>
        </p:nvSpPr>
        <p:spPr bwMode="auto">
          <a:xfrm>
            <a:off x="5442362" y="1207192"/>
            <a:ext cx="222589" cy="390423"/>
          </a:xfrm>
          <a:custGeom>
            <a:avLst/>
            <a:gdLst>
              <a:gd name="T0" fmla="*/ 59 w 136"/>
              <a:gd name="T1" fmla="*/ 203 h 239"/>
              <a:gd name="T2" fmla="*/ 54 w 136"/>
              <a:gd name="T3" fmla="*/ 203 h 239"/>
              <a:gd name="T4" fmla="*/ 54 w 136"/>
              <a:gd name="T5" fmla="*/ 239 h 239"/>
              <a:gd name="T6" fmla="*/ 72 w 136"/>
              <a:gd name="T7" fmla="*/ 226 h 239"/>
              <a:gd name="T8" fmla="*/ 59 w 136"/>
              <a:gd name="T9" fmla="*/ 203 h 239"/>
              <a:gd name="T10" fmla="*/ 54 w 136"/>
              <a:gd name="T11" fmla="*/ 187 h 239"/>
              <a:gd name="T12" fmla="*/ 54 w 136"/>
              <a:gd name="T13" fmla="*/ 82 h 239"/>
              <a:gd name="T14" fmla="*/ 81 w 136"/>
              <a:gd name="T15" fmla="*/ 74 h 239"/>
              <a:gd name="T16" fmla="*/ 97 w 136"/>
              <a:gd name="T17" fmla="*/ 13 h 239"/>
              <a:gd name="T18" fmla="*/ 114 w 136"/>
              <a:gd name="T19" fmla="*/ 2 h 239"/>
              <a:gd name="T20" fmla="*/ 124 w 136"/>
              <a:gd name="T21" fmla="*/ 20 h 239"/>
              <a:gd name="T22" fmla="*/ 109 w 136"/>
              <a:gd name="T23" fmla="*/ 81 h 239"/>
              <a:gd name="T24" fmla="*/ 130 w 136"/>
              <a:gd name="T25" fmla="*/ 134 h 239"/>
              <a:gd name="T26" fmla="*/ 122 w 136"/>
              <a:gd name="T27" fmla="*/ 164 h 239"/>
              <a:gd name="T28" fmla="*/ 122 w 136"/>
              <a:gd name="T29" fmla="*/ 164 h 239"/>
              <a:gd name="T30" fmla="*/ 136 w 136"/>
              <a:gd name="T31" fmla="*/ 187 h 239"/>
              <a:gd name="T32" fmla="*/ 131 w 136"/>
              <a:gd name="T33" fmla="*/ 207 h 239"/>
              <a:gd name="T34" fmla="*/ 54 w 136"/>
              <a:gd name="T35" fmla="*/ 187 h 239"/>
              <a:gd name="T36" fmla="*/ 54 w 136"/>
              <a:gd name="T37" fmla="*/ 203 h 239"/>
              <a:gd name="T38" fmla="*/ 36 w 136"/>
              <a:gd name="T39" fmla="*/ 216 h 239"/>
              <a:gd name="T40" fmla="*/ 50 w 136"/>
              <a:gd name="T41" fmla="*/ 239 h 239"/>
              <a:gd name="T42" fmla="*/ 54 w 136"/>
              <a:gd name="T43" fmla="*/ 239 h 239"/>
              <a:gd name="T44" fmla="*/ 54 w 136"/>
              <a:gd name="T45" fmla="*/ 203 h 239"/>
              <a:gd name="T46" fmla="*/ 54 w 136"/>
              <a:gd name="T47" fmla="*/ 82 h 239"/>
              <a:gd name="T48" fmla="*/ 54 w 136"/>
              <a:gd name="T49" fmla="*/ 187 h 239"/>
              <a:gd name="T50" fmla="*/ 0 w 136"/>
              <a:gd name="T51" fmla="*/ 173 h 239"/>
              <a:gd name="T52" fmla="*/ 5 w 136"/>
              <a:gd name="T53" fmla="*/ 152 h 239"/>
              <a:gd name="T54" fmla="*/ 29 w 136"/>
              <a:gd name="T55" fmla="*/ 140 h 239"/>
              <a:gd name="T56" fmla="*/ 37 w 136"/>
              <a:gd name="T57" fmla="*/ 109 h 239"/>
              <a:gd name="T58" fmla="*/ 54 w 136"/>
              <a:gd name="T59" fmla="*/ 82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6" h="239">
                <a:moveTo>
                  <a:pt x="59" y="203"/>
                </a:moveTo>
                <a:cubicBezTo>
                  <a:pt x="57" y="203"/>
                  <a:pt x="56" y="203"/>
                  <a:pt x="54" y="203"/>
                </a:cubicBezTo>
                <a:cubicBezTo>
                  <a:pt x="54" y="239"/>
                  <a:pt x="54" y="239"/>
                  <a:pt x="54" y="239"/>
                </a:cubicBezTo>
                <a:cubicBezTo>
                  <a:pt x="62" y="239"/>
                  <a:pt x="70" y="234"/>
                  <a:pt x="72" y="226"/>
                </a:cubicBezTo>
                <a:cubicBezTo>
                  <a:pt x="74" y="216"/>
                  <a:pt x="69" y="206"/>
                  <a:pt x="59" y="203"/>
                </a:cubicBezTo>
                <a:close/>
                <a:moveTo>
                  <a:pt x="54" y="187"/>
                </a:moveTo>
                <a:cubicBezTo>
                  <a:pt x="54" y="82"/>
                  <a:pt x="54" y="82"/>
                  <a:pt x="54" y="82"/>
                </a:cubicBezTo>
                <a:cubicBezTo>
                  <a:pt x="62" y="76"/>
                  <a:pt x="71" y="74"/>
                  <a:pt x="81" y="74"/>
                </a:cubicBezTo>
                <a:cubicBezTo>
                  <a:pt x="97" y="13"/>
                  <a:pt x="97" y="13"/>
                  <a:pt x="97" y="13"/>
                </a:cubicBezTo>
                <a:cubicBezTo>
                  <a:pt x="99" y="5"/>
                  <a:pt x="107" y="0"/>
                  <a:pt x="114" y="2"/>
                </a:cubicBezTo>
                <a:cubicBezTo>
                  <a:pt x="122" y="4"/>
                  <a:pt x="126" y="12"/>
                  <a:pt x="124" y="20"/>
                </a:cubicBezTo>
                <a:cubicBezTo>
                  <a:pt x="109" y="81"/>
                  <a:pt x="109" y="81"/>
                  <a:pt x="109" y="81"/>
                </a:cubicBezTo>
                <a:cubicBezTo>
                  <a:pt x="125" y="90"/>
                  <a:pt x="136" y="109"/>
                  <a:pt x="130" y="134"/>
                </a:cubicBezTo>
                <a:cubicBezTo>
                  <a:pt x="130" y="134"/>
                  <a:pt x="125" y="154"/>
                  <a:pt x="122" y="164"/>
                </a:cubicBezTo>
                <a:cubicBezTo>
                  <a:pt x="122" y="164"/>
                  <a:pt x="122" y="164"/>
                  <a:pt x="122" y="164"/>
                </a:cubicBezTo>
                <a:cubicBezTo>
                  <a:pt x="118" y="178"/>
                  <a:pt x="136" y="187"/>
                  <a:pt x="136" y="187"/>
                </a:cubicBezTo>
                <a:cubicBezTo>
                  <a:pt x="131" y="207"/>
                  <a:pt x="131" y="207"/>
                  <a:pt x="131" y="207"/>
                </a:cubicBezTo>
                <a:lnTo>
                  <a:pt x="54" y="187"/>
                </a:lnTo>
                <a:close/>
                <a:moveTo>
                  <a:pt x="54" y="203"/>
                </a:moveTo>
                <a:cubicBezTo>
                  <a:pt x="46" y="203"/>
                  <a:pt x="38" y="208"/>
                  <a:pt x="36" y="216"/>
                </a:cubicBezTo>
                <a:cubicBezTo>
                  <a:pt x="34" y="226"/>
                  <a:pt x="40" y="236"/>
                  <a:pt x="50" y="239"/>
                </a:cubicBezTo>
                <a:cubicBezTo>
                  <a:pt x="51" y="239"/>
                  <a:pt x="53" y="239"/>
                  <a:pt x="54" y="239"/>
                </a:cubicBezTo>
                <a:cubicBezTo>
                  <a:pt x="54" y="203"/>
                  <a:pt x="54" y="203"/>
                  <a:pt x="54" y="203"/>
                </a:cubicBezTo>
                <a:close/>
                <a:moveTo>
                  <a:pt x="54" y="82"/>
                </a:moveTo>
                <a:cubicBezTo>
                  <a:pt x="54" y="187"/>
                  <a:pt x="54" y="187"/>
                  <a:pt x="54" y="187"/>
                </a:cubicBezTo>
                <a:cubicBezTo>
                  <a:pt x="0" y="173"/>
                  <a:pt x="0" y="173"/>
                  <a:pt x="0" y="173"/>
                </a:cubicBezTo>
                <a:cubicBezTo>
                  <a:pt x="5" y="152"/>
                  <a:pt x="5" y="152"/>
                  <a:pt x="5" y="152"/>
                </a:cubicBezTo>
                <a:cubicBezTo>
                  <a:pt x="5" y="152"/>
                  <a:pt x="25" y="154"/>
                  <a:pt x="29" y="140"/>
                </a:cubicBezTo>
                <a:cubicBezTo>
                  <a:pt x="32" y="128"/>
                  <a:pt x="37" y="109"/>
                  <a:pt x="37" y="109"/>
                </a:cubicBezTo>
                <a:cubicBezTo>
                  <a:pt x="40" y="97"/>
                  <a:pt x="46" y="88"/>
                  <a:pt x="54" y="82"/>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6" name="Freeform 56"/>
          <p:cNvSpPr>
            <a:spLocks noEditPoints="1"/>
          </p:cNvSpPr>
          <p:nvPr/>
        </p:nvSpPr>
        <p:spPr bwMode="auto">
          <a:xfrm>
            <a:off x="5240008" y="2024939"/>
            <a:ext cx="416610" cy="453510"/>
          </a:xfrm>
          <a:custGeom>
            <a:avLst/>
            <a:gdLst>
              <a:gd name="T0" fmla="*/ 198 w 255"/>
              <a:gd name="T1" fmla="*/ 128 h 277"/>
              <a:gd name="T2" fmla="*/ 191 w 255"/>
              <a:gd name="T3" fmla="*/ 158 h 277"/>
              <a:gd name="T4" fmla="*/ 191 w 255"/>
              <a:gd name="T5" fmla="*/ 185 h 277"/>
              <a:gd name="T6" fmla="*/ 196 w 255"/>
              <a:gd name="T7" fmla="*/ 187 h 277"/>
              <a:gd name="T8" fmla="*/ 218 w 255"/>
              <a:gd name="T9" fmla="*/ 218 h 277"/>
              <a:gd name="T10" fmla="*/ 191 w 255"/>
              <a:gd name="T11" fmla="*/ 201 h 277"/>
              <a:gd name="T12" fmla="*/ 191 w 255"/>
              <a:gd name="T13" fmla="*/ 55 h 277"/>
              <a:gd name="T14" fmla="*/ 218 w 255"/>
              <a:gd name="T15" fmla="*/ 38 h 277"/>
              <a:gd name="T16" fmla="*/ 196 w 255"/>
              <a:gd name="T17" fmla="*/ 69 h 277"/>
              <a:gd name="T18" fmla="*/ 191 w 255"/>
              <a:gd name="T19" fmla="*/ 71 h 277"/>
              <a:gd name="T20" fmla="*/ 249 w 255"/>
              <a:gd name="T21" fmla="*/ 121 h 277"/>
              <a:gd name="T22" fmla="*/ 211 w 255"/>
              <a:gd name="T23" fmla="*/ 128 h 277"/>
              <a:gd name="T24" fmla="*/ 249 w 255"/>
              <a:gd name="T25" fmla="*/ 134 h 277"/>
              <a:gd name="T26" fmla="*/ 249 w 255"/>
              <a:gd name="T27" fmla="*/ 121 h 277"/>
              <a:gd name="T28" fmla="*/ 132 w 255"/>
              <a:gd name="T29" fmla="*/ 277 h 277"/>
              <a:gd name="T30" fmla="*/ 167 w 255"/>
              <a:gd name="T31" fmla="*/ 186 h 277"/>
              <a:gd name="T32" fmla="*/ 191 w 255"/>
              <a:gd name="T33" fmla="*/ 98 h 277"/>
              <a:gd name="T34" fmla="*/ 127 w 255"/>
              <a:gd name="T35" fmla="*/ 72 h 277"/>
              <a:gd name="T36" fmla="*/ 183 w 255"/>
              <a:gd name="T37" fmla="*/ 128 h 277"/>
              <a:gd name="T38" fmla="*/ 156 w 255"/>
              <a:gd name="T39" fmla="*/ 176 h 277"/>
              <a:gd name="T40" fmla="*/ 153 w 255"/>
              <a:gd name="T41" fmla="*/ 214 h 277"/>
              <a:gd name="T42" fmla="*/ 127 w 255"/>
              <a:gd name="T43" fmla="*/ 277 h 277"/>
              <a:gd name="T44" fmla="*/ 191 w 255"/>
              <a:gd name="T45" fmla="*/ 71 h 277"/>
              <a:gd name="T46" fmla="*/ 186 w 255"/>
              <a:gd name="T47" fmla="*/ 60 h 277"/>
              <a:gd name="T48" fmla="*/ 191 w 255"/>
              <a:gd name="T49" fmla="*/ 185 h 277"/>
              <a:gd name="T50" fmla="*/ 186 w 255"/>
              <a:gd name="T51" fmla="*/ 196 h 277"/>
              <a:gd name="T52" fmla="*/ 191 w 255"/>
              <a:gd name="T53" fmla="*/ 185 h 277"/>
              <a:gd name="T54" fmla="*/ 127 w 255"/>
              <a:gd name="T55" fmla="*/ 0 h 277"/>
              <a:gd name="T56" fmla="*/ 134 w 255"/>
              <a:gd name="T57" fmla="*/ 7 h 277"/>
              <a:gd name="T58" fmla="*/ 128 w 255"/>
              <a:gd name="T59" fmla="*/ 45 h 277"/>
              <a:gd name="T60" fmla="*/ 127 w 255"/>
              <a:gd name="T61" fmla="*/ 45 h 277"/>
              <a:gd name="T62" fmla="*/ 64 w 255"/>
              <a:gd name="T63" fmla="*/ 97 h 277"/>
              <a:gd name="T64" fmla="*/ 89 w 255"/>
              <a:gd name="T65" fmla="*/ 187 h 277"/>
              <a:gd name="T66" fmla="*/ 124 w 255"/>
              <a:gd name="T67" fmla="*/ 277 h 277"/>
              <a:gd name="T68" fmla="*/ 127 w 255"/>
              <a:gd name="T69" fmla="*/ 214 h 277"/>
              <a:gd name="T70" fmla="*/ 103 w 255"/>
              <a:gd name="T71" fmla="*/ 183 h 277"/>
              <a:gd name="T72" fmla="*/ 71 w 255"/>
              <a:gd name="T73" fmla="*/ 128 h 277"/>
              <a:gd name="T74" fmla="*/ 127 w 255"/>
              <a:gd name="T75" fmla="*/ 72 h 277"/>
              <a:gd name="T76" fmla="*/ 127 w 255"/>
              <a:gd name="T77" fmla="*/ 57 h 277"/>
              <a:gd name="T78" fmla="*/ 127 w 255"/>
              <a:gd name="T79" fmla="*/ 0 h 277"/>
              <a:gd name="T80" fmla="*/ 121 w 255"/>
              <a:gd name="T81" fmla="*/ 38 h 277"/>
              <a:gd name="T82" fmla="*/ 127 w 255"/>
              <a:gd name="T83" fmla="*/ 0 h 277"/>
              <a:gd name="T84" fmla="*/ 64 w 255"/>
              <a:gd name="T85" fmla="*/ 185 h 277"/>
              <a:gd name="T86" fmla="*/ 69 w 255"/>
              <a:gd name="T87" fmla="*/ 196 h 277"/>
              <a:gd name="T88" fmla="*/ 64 w 255"/>
              <a:gd name="T89" fmla="*/ 71 h 277"/>
              <a:gd name="T90" fmla="*/ 69 w 255"/>
              <a:gd name="T91" fmla="*/ 60 h 277"/>
              <a:gd name="T92" fmla="*/ 64 w 255"/>
              <a:gd name="T93" fmla="*/ 71 h 277"/>
              <a:gd name="T94" fmla="*/ 57 w 255"/>
              <a:gd name="T95" fmla="*/ 128 h 277"/>
              <a:gd name="T96" fmla="*/ 64 w 255"/>
              <a:gd name="T97" fmla="*/ 97 h 277"/>
              <a:gd name="T98" fmla="*/ 64 w 255"/>
              <a:gd name="T99" fmla="*/ 71 h 277"/>
              <a:gd name="T100" fmla="*/ 60 w 255"/>
              <a:gd name="T101" fmla="*/ 69 h 277"/>
              <a:gd name="T102" fmla="*/ 38 w 255"/>
              <a:gd name="T103" fmla="*/ 38 h 277"/>
              <a:gd name="T104" fmla="*/ 64 w 255"/>
              <a:gd name="T105" fmla="*/ 55 h 277"/>
              <a:gd name="T106" fmla="*/ 64 w 255"/>
              <a:gd name="T107" fmla="*/ 201 h 277"/>
              <a:gd name="T108" fmla="*/ 38 w 255"/>
              <a:gd name="T109" fmla="*/ 218 h 277"/>
              <a:gd name="T110" fmla="*/ 60 w 255"/>
              <a:gd name="T111" fmla="*/ 187 h 277"/>
              <a:gd name="T112" fmla="*/ 64 w 255"/>
              <a:gd name="T113" fmla="*/ 185 h 277"/>
              <a:gd name="T114" fmla="*/ 45 w 255"/>
              <a:gd name="T115" fmla="*/ 128 h 277"/>
              <a:gd name="T116" fmla="*/ 7 w 255"/>
              <a:gd name="T117" fmla="*/ 121 h 277"/>
              <a:gd name="T118" fmla="*/ 7 w 255"/>
              <a:gd name="T119" fmla="*/ 134 h 277"/>
              <a:gd name="T120" fmla="*/ 45 w 255"/>
              <a:gd name="T121" fmla="*/ 128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5" h="277">
                <a:moveTo>
                  <a:pt x="191" y="158"/>
                </a:moveTo>
                <a:cubicBezTo>
                  <a:pt x="195" y="149"/>
                  <a:pt x="198" y="139"/>
                  <a:pt x="198" y="128"/>
                </a:cubicBezTo>
                <a:cubicBezTo>
                  <a:pt x="198" y="117"/>
                  <a:pt x="195" y="107"/>
                  <a:pt x="191" y="98"/>
                </a:cubicBezTo>
                <a:cubicBezTo>
                  <a:pt x="191" y="158"/>
                  <a:pt x="191" y="158"/>
                  <a:pt x="191" y="158"/>
                </a:cubicBezTo>
                <a:close/>
                <a:moveTo>
                  <a:pt x="191" y="201"/>
                </a:moveTo>
                <a:cubicBezTo>
                  <a:pt x="191" y="185"/>
                  <a:pt x="191" y="185"/>
                  <a:pt x="191" y="185"/>
                </a:cubicBezTo>
                <a:cubicBezTo>
                  <a:pt x="193" y="185"/>
                  <a:pt x="194" y="185"/>
                  <a:pt x="196" y="187"/>
                </a:cubicBezTo>
                <a:cubicBezTo>
                  <a:pt x="196" y="187"/>
                  <a:pt x="196" y="187"/>
                  <a:pt x="196" y="187"/>
                </a:cubicBezTo>
                <a:cubicBezTo>
                  <a:pt x="218" y="209"/>
                  <a:pt x="218" y="209"/>
                  <a:pt x="218" y="209"/>
                </a:cubicBezTo>
                <a:cubicBezTo>
                  <a:pt x="220" y="211"/>
                  <a:pt x="220" y="216"/>
                  <a:pt x="218" y="218"/>
                </a:cubicBezTo>
                <a:cubicBezTo>
                  <a:pt x="215" y="221"/>
                  <a:pt x="211" y="221"/>
                  <a:pt x="209" y="218"/>
                </a:cubicBezTo>
                <a:cubicBezTo>
                  <a:pt x="191" y="201"/>
                  <a:pt x="191" y="201"/>
                  <a:pt x="191" y="201"/>
                </a:cubicBezTo>
                <a:close/>
                <a:moveTo>
                  <a:pt x="191" y="71"/>
                </a:moveTo>
                <a:cubicBezTo>
                  <a:pt x="191" y="55"/>
                  <a:pt x="191" y="55"/>
                  <a:pt x="191" y="55"/>
                </a:cubicBezTo>
                <a:cubicBezTo>
                  <a:pt x="209" y="38"/>
                  <a:pt x="209" y="38"/>
                  <a:pt x="209" y="38"/>
                </a:cubicBezTo>
                <a:cubicBezTo>
                  <a:pt x="211" y="35"/>
                  <a:pt x="215" y="35"/>
                  <a:pt x="218" y="38"/>
                </a:cubicBezTo>
                <a:cubicBezTo>
                  <a:pt x="220" y="40"/>
                  <a:pt x="220" y="44"/>
                  <a:pt x="218" y="47"/>
                </a:cubicBezTo>
                <a:cubicBezTo>
                  <a:pt x="196" y="69"/>
                  <a:pt x="196" y="69"/>
                  <a:pt x="196" y="69"/>
                </a:cubicBezTo>
                <a:cubicBezTo>
                  <a:pt x="196" y="69"/>
                  <a:pt x="196" y="69"/>
                  <a:pt x="196" y="69"/>
                </a:cubicBezTo>
                <a:cubicBezTo>
                  <a:pt x="194" y="71"/>
                  <a:pt x="193" y="71"/>
                  <a:pt x="191" y="71"/>
                </a:cubicBezTo>
                <a:close/>
                <a:moveTo>
                  <a:pt x="249" y="121"/>
                </a:moveTo>
                <a:cubicBezTo>
                  <a:pt x="249" y="121"/>
                  <a:pt x="249" y="121"/>
                  <a:pt x="249" y="121"/>
                </a:cubicBezTo>
                <a:cubicBezTo>
                  <a:pt x="217" y="121"/>
                  <a:pt x="217" y="121"/>
                  <a:pt x="217" y="121"/>
                </a:cubicBezTo>
                <a:cubicBezTo>
                  <a:pt x="214" y="121"/>
                  <a:pt x="211" y="124"/>
                  <a:pt x="211" y="128"/>
                </a:cubicBezTo>
                <a:cubicBezTo>
                  <a:pt x="211" y="132"/>
                  <a:pt x="214" y="134"/>
                  <a:pt x="217" y="134"/>
                </a:cubicBezTo>
                <a:cubicBezTo>
                  <a:pt x="249" y="134"/>
                  <a:pt x="249" y="134"/>
                  <a:pt x="249" y="134"/>
                </a:cubicBezTo>
                <a:cubicBezTo>
                  <a:pt x="252" y="134"/>
                  <a:pt x="255" y="132"/>
                  <a:pt x="255" y="128"/>
                </a:cubicBezTo>
                <a:cubicBezTo>
                  <a:pt x="255" y="124"/>
                  <a:pt x="252" y="121"/>
                  <a:pt x="249" y="121"/>
                </a:cubicBezTo>
                <a:close/>
                <a:moveTo>
                  <a:pt x="127" y="277"/>
                </a:moveTo>
                <a:cubicBezTo>
                  <a:pt x="132" y="277"/>
                  <a:pt x="132" y="277"/>
                  <a:pt x="132" y="277"/>
                </a:cubicBezTo>
                <a:cubicBezTo>
                  <a:pt x="151" y="277"/>
                  <a:pt x="167" y="262"/>
                  <a:pt x="167" y="242"/>
                </a:cubicBezTo>
                <a:cubicBezTo>
                  <a:pt x="167" y="186"/>
                  <a:pt x="167" y="186"/>
                  <a:pt x="167" y="186"/>
                </a:cubicBezTo>
                <a:cubicBezTo>
                  <a:pt x="177" y="179"/>
                  <a:pt x="186" y="169"/>
                  <a:pt x="191" y="158"/>
                </a:cubicBezTo>
                <a:cubicBezTo>
                  <a:pt x="191" y="98"/>
                  <a:pt x="191" y="98"/>
                  <a:pt x="191" y="98"/>
                </a:cubicBezTo>
                <a:cubicBezTo>
                  <a:pt x="180" y="74"/>
                  <a:pt x="156" y="57"/>
                  <a:pt x="127" y="57"/>
                </a:cubicBezTo>
                <a:cubicBezTo>
                  <a:pt x="127" y="72"/>
                  <a:pt x="127" y="72"/>
                  <a:pt x="127" y="72"/>
                </a:cubicBezTo>
                <a:cubicBezTo>
                  <a:pt x="143" y="72"/>
                  <a:pt x="157" y="78"/>
                  <a:pt x="167" y="88"/>
                </a:cubicBezTo>
                <a:cubicBezTo>
                  <a:pt x="177" y="98"/>
                  <a:pt x="183" y="112"/>
                  <a:pt x="183" y="128"/>
                </a:cubicBezTo>
                <a:cubicBezTo>
                  <a:pt x="183" y="148"/>
                  <a:pt x="172" y="166"/>
                  <a:pt x="156" y="176"/>
                </a:cubicBezTo>
                <a:cubicBezTo>
                  <a:pt x="156" y="176"/>
                  <a:pt x="156" y="176"/>
                  <a:pt x="156" y="176"/>
                </a:cubicBezTo>
                <a:cubicBezTo>
                  <a:pt x="154" y="177"/>
                  <a:pt x="153" y="180"/>
                  <a:pt x="153" y="182"/>
                </a:cubicBezTo>
                <a:cubicBezTo>
                  <a:pt x="153" y="214"/>
                  <a:pt x="153" y="214"/>
                  <a:pt x="153" y="214"/>
                </a:cubicBezTo>
                <a:cubicBezTo>
                  <a:pt x="127" y="214"/>
                  <a:pt x="127" y="214"/>
                  <a:pt x="127" y="214"/>
                </a:cubicBezTo>
                <a:cubicBezTo>
                  <a:pt x="127" y="277"/>
                  <a:pt x="127" y="277"/>
                  <a:pt x="127" y="277"/>
                </a:cubicBezTo>
                <a:close/>
                <a:moveTo>
                  <a:pt x="191" y="55"/>
                </a:moveTo>
                <a:cubicBezTo>
                  <a:pt x="191" y="71"/>
                  <a:pt x="191" y="71"/>
                  <a:pt x="191" y="71"/>
                </a:cubicBezTo>
                <a:cubicBezTo>
                  <a:pt x="189" y="71"/>
                  <a:pt x="188" y="71"/>
                  <a:pt x="186" y="69"/>
                </a:cubicBezTo>
                <a:cubicBezTo>
                  <a:pt x="184" y="67"/>
                  <a:pt x="184" y="63"/>
                  <a:pt x="186" y="60"/>
                </a:cubicBezTo>
                <a:cubicBezTo>
                  <a:pt x="191" y="55"/>
                  <a:pt x="191" y="55"/>
                  <a:pt x="191" y="55"/>
                </a:cubicBezTo>
                <a:close/>
                <a:moveTo>
                  <a:pt x="191" y="185"/>
                </a:moveTo>
                <a:cubicBezTo>
                  <a:pt x="191" y="201"/>
                  <a:pt x="191" y="201"/>
                  <a:pt x="191" y="201"/>
                </a:cubicBezTo>
                <a:cubicBezTo>
                  <a:pt x="186" y="196"/>
                  <a:pt x="186" y="196"/>
                  <a:pt x="186" y="196"/>
                </a:cubicBezTo>
                <a:cubicBezTo>
                  <a:pt x="184" y="193"/>
                  <a:pt x="184" y="189"/>
                  <a:pt x="186" y="187"/>
                </a:cubicBezTo>
                <a:cubicBezTo>
                  <a:pt x="188" y="185"/>
                  <a:pt x="189" y="185"/>
                  <a:pt x="191" y="185"/>
                </a:cubicBezTo>
                <a:close/>
                <a:moveTo>
                  <a:pt x="127" y="45"/>
                </a:moveTo>
                <a:cubicBezTo>
                  <a:pt x="127" y="0"/>
                  <a:pt x="127" y="0"/>
                  <a:pt x="127" y="0"/>
                </a:cubicBezTo>
                <a:cubicBezTo>
                  <a:pt x="127" y="0"/>
                  <a:pt x="128" y="0"/>
                  <a:pt x="128" y="0"/>
                </a:cubicBezTo>
                <a:cubicBezTo>
                  <a:pt x="131" y="0"/>
                  <a:pt x="134" y="3"/>
                  <a:pt x="134" y="7"/>
                </a:cubicBezTo>
                <a:cubicBezTo>
                  <a:pt x="134" y="38"/>
                  <a:pt x="134" y="38"/>
                  <a:pt x="134" y="38"/>
                </a:cubicBezTo>
                <a:cubicBezTo>
                  <a:pt x="134" y="42"/>
                  <a:pt x="131" y="45"/>
                  <a:pt x="128" y="45"/>
                </a:cubicBezTo>
                <a:cubicBezTo>
                  <a:pt x="128" y="45"/>
                  <a:pt x="128" y="45"/>
                  <a:pt x="128" y="45"/>
                </a:cubicBezTo>
                <a:cubicBezTo>
                  <a:pt x="128" y="45"/>
                  <a:pt x="127" y="45"/>
                  <a:pt x="127" y="45"/>
                </a:cubicBezTo>
                <a:close/>
                <a:moveTo>
                  <a:pt x="127" y="57"/>
                </a:moveTo>
                <a:cubicBezTo>
                  <a:pt x="99" y="57"/>
                  <a:pt x="75" y="74"/>
                  <a:pt x="64" y="97"/>
                </a:cubicBezTo>
                <a:cubicBezTo>
                  <a:pt x="64" y="159"/>
                  <a:pt x="64" y="159"/>
                  <a:pt x="64" y="159"/>
                </a:cubicBezTo>
                <a:cubicBezTo>
                  <a:pt x="70" y="170"/>
                  <a:pt x="78" y="180"/>
                  <a:pt x="89" y="187"/>
                </a:cubicBezTo>
                <a:cubicBezTo>
                  <a:pt x="89" y="242"/>
                  <a:pt x="89" y="242"/>
                  <a:pt x="89" y="242"/>
                </a:cubicBezTo>
                <a:cubicBezTo>
                  <a:pt x="89" y="262"/>
                  <a:pt x="104" y="277"/>
                  <a:pt x="124" y="277"/>
                </a:cubicBezTo>
                <a:cubicBezTo>
                  <a:pt x="127" y="277"/>
                  <a:pt x="127" y="277"/>
                  <a:pt x="127" y="277"/>
                </a:cubicBezTo>
                <a:cubicBezTo>
                  <a:pt x="127" y="214"/>
                  <a:pt x="127" y="214"/>
                  <a:pt x="127" y="214"/>
                </a:cubicBezTo>
                <a:cubicBezTo>
                  <a:pt x="103" y="214"/>
                  <a:pt x="103" y="214"/>
                  <a:pt x="103" y="214"/>
                </a:cubicBezTo>
                <a:cubicBezTo>
                  <a:pt x="103" y="183"/>
                  <a:pt x="103" y="183"/>
                  <a:pt x="103" y="183"/>
                </a:cubicBezTo>
                <a:cubicBezTo>
                  <a:pt x="103" y="180"/>
                  <a:pt x="102" y="178"/>
                  <a:pt x="100" y="176"/>
                </a:cubicBezTo>
                <a:cubicBezTo>
                  <a:pt x="83" y="167"/>
                  <a:pt x="71" y="149"/>
                  <a:pt x="71" y="128"/>
                </a:cubicBezTo>
                <a:cubicBezTo>
                  <a:pt x="71" y="112"/>
                  <a:pt x="78" y="98"/>
                  <a:pt x="88" y="88"/>
                </a:cubicBezTo>
                <a:cubicBezTo>
                  <a:pt x="98" y="78"/>
                  <a:pt x="112" y="72"/>
                  <a:pt x="127" y="72"/>
                </a:cubicBezTo>
                <a:cubicBezTo>
                  <a:pt x="127" y="72"/>
                  <a:pt x="127" y="72"/>
                  <a:pt x="127" y="72"/>
                </a:cubicBezTo>
                <a:cubicBezTo>
                  <a:pt x="127" y="57"/>
                  <a:pt x="127" y="57"/>
                  <a:pt x="127" y="57"/>
                </a:cubicBezTo>
                <a:cubicBezTo>
                  <a:pt x="127" y="57"/>
                  <a:pt x="127" y="57"/>
                  <a:pt x="127" y="57"/>
                </a:cubicBezTo>
                <a:close/>
                <a:moveTo>
                  <a:pt x="127" y="0"/>
                </a:moveTo>
                <a:cubicBezTo>
                  <a:pt x="127" y="45"/>
                  <a:pt x="127" y="45"/>
                  <a:pt x="127" y="45"/>
                </a:cubicBezTo>
                <a:cubicBezTo>
                  <a:pt x="124" y="45"/>
                  <a:pt x="121" y="42"/>
                  <a:pt x="121" y="38"/>
                </a:cubicBezTo>
                <a:cubicBezTo>
                  <a:pt x="121" y="7"/>
                  <a:pt x="121" y="7"/>
                  <a:pt x="121" y="7"/>
                </a:cubicBezTo>
                <a:cubicBezTo>
                  <a:pt x="121" y="4"/>
                  <a:pt x="124" y="1"/>
                  <a:pt x="127" y="0"/>
                </a:cubicBezTo>
                <a:close/>
                <a:moveTo>
                  <a:pt x="64" y="201"/>
                </a:moveTo>
                <a:cubicBezTo>
                  <a:pt x="64" y="185"/>
                  <a:pt x="64" y="185"/>
                  <a:pt x="64" y="185"/>
                </a:cubicBezTo>
                <a:cubicBezTo>
                  <a:pt x="66" y="185"/>
                  <a:pt x="68" y="185"/>
                  <a:pt x="69" y="187"/>
                </a:cubicBezTo>
                <a:cubicBezTo>
                  <a:pt x="72" y="189"/>
                  <a:pt x="72" y="193"/>
                  <a:pt x="69" y="196"/>
                </a:cubicBezTo>
                <a:cubicBezTo>
                  <a:pt x="64" y="201"/>
                  <a:pt x="64" y="201"/>
                  <a:pt x="64" y="201"/>
                </a:cubicBezTo>
                <a:close/>
                <a:moveTo>
                  <a:pt x="64" y="71"/>
                </a:moveTo>
                <a:cubicBezTo>
                  <a:pt x="64" y="55"/>
                  <a:pt x="64" y="55"/>
                  <a:pt x="64" y="55"/>
                </a:cubicBezTo>
                <a:cubicBezTo>
                  <a:pt x="69" y="60"/>
                  <a:pt x="69" y="60"/>
                  <a:pt x="69" y="60"/>
                </a:cubicBezTo>
                <a:cubicBezTo>
                  <a:pt x="72" y="63"/>
                  <a:pt x="72" y="67"/>
                  <a:pt x="69" y="69"/>
                </a:cubicBezTo>
                <a:cubicBezTo>
                  <a:pt x="68" y="71"/>
                  <a:pt x="66" y="71"/>
                  <a:pt x="64" y="71"/>
                </a:cubicBezTo>
                <a:close/>
                <a:moveTo>
                  <a:pt x="64" y="97"/>
                </a:moveTo>
                <a:cubicBezTo>
                  <a:pt x="59" y="106"/>
                  <a:pt x="57" y="117"/>
                  <a:pt x="57" y="128"/>
                </a:cubicBezTo>
                <a:cubicBezTo>
                  <a:pt x="57" y="139"/>
                  <a:pt x="59" y="149"/>
                  <a:pt x="64" y="159"/>
                </a:cubicBezTo>
                <a:cubicBezTo>
                  <a:pt x="64" y="97"/>
                  <a:pt x="64" y="97"/>
                  <a:pt x="64" y="97"/>
                </a:cubicBezTo>
                <a:close/>
                <a:moveTo>
                  <a:pt x="64" y="55"/>
                </a:moveTo>
                <a:cubicBezTo>
                  <a:pt x="64" y="71"/>
                  <a:pt x="64" y="71"/>
                  <a:pt x="64" y="71"/>
                </a:cubicBezTo>
                <a:cubicBezTo>
                  <a:pt x="62" y="71"/>
                  <a:pt x="61" y="70"/>
                  <a:pt x="60" y="69"/>
                </a:cubicBezTo>
                <a:cubicBezTo>
                  <a:pt x="60" y="69"/>
                  <a:pt x="60" y="69"/>
                  <a:pt x="60" y="69"/>
                </a:cubicBezTo>
                <a:cubicBezTo>
                  <a:pt x="38" y="47"/>
                  <a:pt x="38" y="47"/>
                  <a:pt x="38" y="47"/>
                </a:cubicBezTo>
                <a:cubicBezTo>
                  <a:pt x="35" y="44"/>
                  <a:pt x="35" y="40"/>
                  <a:pt x="38" y="38"/>
                </a:cubicBezTo>
                <a:cubicBezTo>
                  <a:pt x="40" y="35"/>
                  <a:pt x="44" y="35"/>
                  <a:pt x="47" y="38"/>
                </a:cubicBezTo>
                <a:cubicBezTo>
                  <a:pt x="64" y="55"/>
                  <a:pt x="64" y="55"/>
                  <a:pt x="64" y="55"/>
                </a:cubicBezTo>
                <a:close/>
                <a:moveTo>
                  <a:pt x="64" y="185"/>
                </a:moveTo>
                <a:cubicBezTo>
                  <a:pt x="64" y="201"/>
                  <a:pt x="64" y="201"/>
                  <a:pt x="64" y="201"/>
                </a:cubicBezTo>
                <a:cubicBezTo>
                  <a:pt x="47" y="218"/>
                  <a:pt x="47" y="218"/>
                  <a:pt x="47" y="218"/>
                </a:cubicBezTo>
                <a:cubicBezTo>
                  <a:pt x="44" y="221"/>
                  <a:pt x="40" y="221"/>
                  <a:pt x="38" y="218"/>
                </a:cubicBezTo>
                <a:cubicBezTo>
                  <a:pt x="35" y="216"/>
                  <a:pt x="35" y="211"/>
                  <a:pt x="38" y="209"/>
                </a:cubicBezTo>
                <a:cubicBezTo>
                  <a:pt x="60" y="187"/>
                  <a:pt x="60" y="187"/>
                  <a:pt x="60" y="187"/>
                </a:cubicBezTo>
                <a:cubicBezTo>
                  <a:pt x="60" y="187"/>
                  <a:pt x="60" y="187"/>
                  <a:pt x="60" y="187"/>
                </a:cubicBezTo>
                <a:cubicBezTo>
                  <a:pt x="61" y="185"/>
                  <a:pt x="62" y="185"/>
                  <a:pt x="64" y="185"/>
                </a:cubicBezTo>
                <a:close/>
                <a:moveTo>
                  <a:pt x="45" y="128"/>
                </a:moveTo>
                <a:cubicBezTo>
                  <a:pt x="45" y="128"/>
                  <a:pt x="45" y="128"/>
                  <a:pt x="45" y="128"/>
                </a:cubicBezTo>
                <a:cubicBezTo>
                  <a:pt x="45" y="124"/>
                  <a:pt x="42" y="121"/>
                  <a:pt x="38" y="121"/>
                </a:cubicBezTo>
                <a:cubicBezTo>
                  <a:pt x="7" y="121"/>
                  <a:pt x="7" y="121"/>
                  <a:pt x="7" y="121"/>
                </a:cubicBezTo>
                <a:cubicBezTo>
                  <a:pt x="3" y="121"/>
                  <a:pt x="0" y="124"/>
                  <a:pt x="0" y="128"/>
                </a:cubicBezTo>
                <a:cubicBezTo>
                  <a:pt x="0" y="132"/>
                  <a:pt x="3" y="134"/>
                  <a:pt x="7" y="134"/>
                </a:cubicBezTo>
                <a:cubicBezTo>
                  <a:pt x="38" y="134"/>
                  <a:pt x="38" y="134"/>
                  <a:pt x="38" y="134"/>
                </a:cubicBezTo>
                <a:cubicBezTo>
                  <a:pt x="42" y="134"/>
                  <a:pt x="45" y="132"/>
                  <a:pt x="45" y="128"/>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7" name="Freeform 57"/>
          <p:cNvSpPr>
            <a:spLocks noEditPoints="1"/>
          </p:cNvSpPr>
          <p:nvPr/>
        </p:nvSpPr>
        <p:spPr bwMode="auto">
          <a:xfrm>
            <a:off x="6776705" y="852478"/>
            <a:ext cx="396375" cy="389233"/>
          </a:xfrm>
          <a:custGeom>
            <a:avLst/>
            <a:gdLst>
              <a:gd name="T0" fmla="*/ 231 w 243"/>
              <a:gd name="T1" fmla="*/ 92 h 238"/>
              <a:gd name="T2" fmla="*/ 214 w 243"/>
              <a:gd name="T3" fmla="*/ 83 h 238"/>
              <a:gd name="T4" fmla="*/ 206 w 243"/>
              <a:gd name="T5" fmla="*/ 71 h 238"/>
              <a:gd name="T6" fmla="*/ 192 w 243"/>
              <a:gd name="T7" fmla="*/ 82 h 238"/>
              <a:gd name="T8" fmla="*/ 194 w 243"/>
              <a:gd name="T9" fmla="*/ 64 h 238"/>
              <a:gd name="T10" fmla="*/ 179 w 243"/>
              <a:gd name="T11" fmla="*/ 64 h 238"/>
              <a:gd name="T12" fmla="*/ 162 w 243"/>
              <a:gd name="T13" fmla="*/ 54 h 238"/>
              <a:gd name="T14" fmla="*/ 154 w 243"/>
              <a:gd name="T15" fmla="*/ 42 h 238"/>
              <a:gd name="T16" fmla="*/ 140 w 243"/>
              <a:gd name="T17" fmla="*/ 53 h 238"/>
              <a:gd name="T18" fmla="*/ 142 w 243"/>
              <a:gd name="T19" fmla="*/ 35 h 238"/>
              <a:gd name="T20" fmla="*/ 128 w 243"/>
              <a:gd name="T21" fmla="*/ 35 h 238"/>
              <a:gd name="T22" fmla="*/ 110 w 243"/>
              <a:gd name="T23" fmla="*/ 25 h 238"/>
              <a:gd name="T24" fmla="*/ 102 w 243"/>
              <a:gd name="T25" fmla="*/ 13 h 238"/>
              <a:gd name="T26" fmla="*/ 101 w 243"/>
              <a:gd name="T27" fmla="*/ 22 h 238"/>
              <a:gd name="T28" fmla="*/ 208 w 243"/>
              <a:gd name="T29" fmla="*/ 128 h 238"/>
              <a:gd name="T30" fmla="*/ 206 w 243"/>
              <a:gd name="T31" fmla="*/ 132 h 238"/>
              <a:gd name="T32" fmla="*/ 101 w 243"/>
              <a:gd name="T33" fmla="*/ 74 h 238"/>
              <a:gd name="T34" fmla="*/ 196 w 243"/>
              <a:gd name="T35" fmla="*/ 149 h 238"/>
              <a:gd name="T36" fmla="*/ 194 w 243"/>
              <a:gd name="T37" fmla="*/ 153 h 238"/>
              <a:gd name="T38" fmla="*/ 101 w 243"/>
              <a:gd name="T39" fmla="*/ 101 h 238"/>
              <a:gd name="T40" fmla="*/ 185 w 243"/>
              <a:gd name="T41" fmla="*/ 170 h 238"/>
              <a:gd name="T42" fmla="*/ 182 w 243"/>
              <a:gd name="T43" fmla="*/ 174 h 238"/>
              <a:gd name="T44" fmla="*/ 101 w 243"/>
              <a:gd name="T45" fmla="*/ 129 h 238"/>
              <a:gd name="T46" fmla="*/ 173 w 243"/>
              <a:gd name="T47" fmla="*/ 191 h 238"/>
              <a:gd name="T48" fmla="*/ 171 w 243"/>
              <a:gd name="T49" fmla="*/ 195 h 238"/>
              <a:gd name="T50" fmla="*/ 101 w 243"/>
              <a:gd name="T51" fmla="*/ 156 h 238"/>
              <a:gd name="T52" fmla="*/ 138 w 243"/>
              <a:gd name="T53" fmla="*/ 231 h 238"/>
              <a:gd name="T54" fmla="*/ 243 w 243"/>
              <a:gd name="T55" fmla="*/ 91 h 238"/>
              <a:gd name="T56" fmla="*/ 101 w 243"/>
              <a:gd name="T57" fmla="*/ 22 h 238"/>
              <a:gd name="T58" fmla="*/ 85 w 243"/>
              <a:gd name="T59" fmla="*/ 11 h 238"/>
              <a:gd name="T60" fmla="*/ 78 w 243"/>
              <a:gd name="T61" fmla="*/ 0 h 238"/>
              <a:gd name="T62" fmla="*/ 15 w 243"/>
              <a:gd name="T63" fmla="*/ 163 h 238"/>
              <a:gd name="T64" fmla="*/ 101 w 243"/>
              <a:gd name="T65" fmla="*/ 156 h 238"/>
              <a:gd name="T66" fmla="*/ 27 w 243"/>
              <a:gd name="T67" fmla="*/ 113 h 238"/>
              <a:gd name="T68" fmla="*/ 101 w 243"/>
              <a:gd name="T69" fmla="*/ 151 h 238"/>
              <a:gd name="T70" fmla="*/ 40 w 243"/>
              <a:gd name="T71" fmla="*/ 95 h 238"/>
              <a:gd name="T72" fmla="*/ 42 w 243"/>
              <a:gd name="T73" fmla="*/ 91 h 238"/>
              <a:gd name="T74" fmla="*/ 101 w 243"/>
              <a:gd name="T75" fmla="*/ 101 h 238"/>
              <a:gd name="T76" fmla="*/ 51 w 243"/>
              <a:gd name="T77" fmla="*/ 71 h 238"/>
              <a:gd name="T78" fmla="*/ 101 w 243"/>
              <a:gd name="T79" fmla="*/ 96 h 238"/>
              <a:gd name="T80" fmla="*/ 63 w 243"/>
              <a:gd name="T81" fmla="*/ 53 h 238"/>
              <a:gd name="T82" fmla="*/ 65 w 243"/>
              <a:gd name="T83" fmla="*/ 49 h 238"/>
              <a:gd name="T84" fmla="*/ 101 w 243"/>
              <a:gd name="T85" fmla="*/ 22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3" h="238">
                <a:moveTo>
                  <a:pt x="232" y="85"/>
                </a:moveTo>
                <a:cubicBezTo>
                  <a:pt x="233" y="87"/>
                  <a:pt x="233" y="90"/>
                  <a:pt x="231" y="92"/>
                </a:cubicBezTo>
                <a:cubicBezTo>
                  <a:pt x="229" y="97"/>
                  <a:pt x="223" y="99"/>
                  <a:pt x="218" y="96"/>
                </a:cubicBezTo>
                <a:cubicBezTo>
                  <a:pt x="213" y="94"/>
                  <a:pt x="212" y="88"/>
                  <a:pt x="214" y="83"/>
                </a:cubicBezTo>
                <a:cubicBezTo>
                  <a:pt x="216" y="81"/>
                  <a:pt x="218" y="79"/>
                  <a:pt x="220" y="78"/>
                </a:cubicBezTo>
                <a:cubicBezTo>
                  <a:pt x="206" y="71"/>
                  <a:pt x="206" y="71"/>
                  <a:pt x="206" y="71"/>
                </a:cubicBezTo>
                <a:cubicBezTo>
                  <a:pt x="207" y="73"/>
                  <a:pt x="207" y="76"/>
                  <a:pt x="205" y="78"/>
                </a:cubicBezTo>
                <a:cubicBezTo>
                  <a:pt x="203" y="83"/>
                  <a:pt x="197" y="84"/>
                  <a:pt x="192" y="82"/>
                </a:cubicBezTo>
                <a:cubicBezTo>
                  <a:pt x="188" y="79"/>
                  <a:pt x="186" y="73"/>
                  <a:pt x="188" y="69"/>
                </a:cubicBezTo>
                <a:cubicBezTo>
                  <a:pt x="190" y="66"/>
                  <a:pt x="192" y="65"/>
                  <a:pt x="194" y="64"/>
                </a:cubicBezTo>
                <a:cubicBezTo>
                  <a:pt x="180" y="56"/>
                  <a:pt x="180" y="56"/>
                  <a:pt x="180" y="56"/>
                </a:cubicBezTo>
                <a:cubicBezTo>
                  <a:pt x="181" y="59"/>
                  <a:pt x="181" y="61"/>
                  <a:pt x="179" y="64"/>
                </a:cubicBezTo>
                <a:cubicBezTo>
                  <a:pt x="177" y="68"/>
                  <a:pt x="171" y="70"/>
                  <a:pt x="166" y="67"/>
                </a:cubicBezTo>
                <a:cubicBezTo>
                  <a:pt x="161" y="65"/>
                  <a:pt x="160" y="59"/>
                  <a:pt x="162" y="54"/>
                </a:cubicBezTo>
                <a:cubicBezTo>
                  <a:pt x="164" y="52"/>
                  <a:pt x="166" y="50"/>
                  <a:pt x="168" y="50"/>
                </a:cubicBezTo>
                <a:cubicBezTo>
                  <a:pt x="154" y="42"/>
                  <a:pt x="154" y="42"/>
                  <a:pt x="154" y="42"/>
                </a:cubicBezTo>
                <a:cubicBezTo>
                  <a:pt x="155" y="44"/>
                  <a:pt x="155" y="47"/>
                  <a:pt x="153" y="49"/>
                </a:cubicBezTo>
                <a:cubicBezTo>
                  <a:pt x="151" y="54"/>
                  <a:pt x="145" y="56"/>
                  <a:pt x="140" y="53"/>
                </a:cubicBezTo>
                <a:cubicBezTo>
                  <a:pt x="136" y="50"/>
                  <a:pt x="134" y="45"/>
                  <a:pt x="136" y="40"/>
                </a:cubicBezTo>
                <a:cubicBezTo>
                  <a:pt x="138" y="37"/>
                  <a:pt x="140" y="36"/>
                  <a:pt x="142" y="35"/>
                </a:cubicBezTo>
                <a:cubicBezTo>
                  <a:pt x="128" y="28"/>
                  <a:pt x="128" y="28"/>
                  <a:pt x="128" y="28"/>
                </a:cubicBezTo>
                <a:cubicBezTo>
                  <a:pt x="129" y="30"/>
                  <a:pt x="129" y="33"/>
                  <a:pt x="128" y="35"/>
                </a:cubicBezTo>
                <a:cubicBezTo>
                  <a:pt x="125" y="40"/>
                  <a:pt x="119" y="41"/>
                  <a:pt x="114" y="39"/>
                </a:cubicBezTo>
                <a:cubicBezTo>
                  <a:pt x="110" y="36"/>
                  <a:pt x="108" y="30"/>
                  <a:pt x="110" y="25"/>
                </a:cubicBezTo>
                <a:cubicBezTo>
                  <a:pt x="112" y="23"/>
                  <a:pt x="114" y="22"/>
                  <a:pt x="116" y="21"/>
                </a:cubicBezTo>
                <a:cubicBezTo>
                  <a:pt x="102" y="13"/>
                  <a:pt x="102" y="13"/>
                  <a:pt x="102" y="13"/>
                </a:cubicBezTo>
                <a:cubicBezTo>
                  <a:pt x="103" y="16"/>
                  <a:pt x="103" y="18"/>
                  <a:pt x="102" y="21"/>
                </a:cubicBezTo>
                <a:cubicBezTo>
                  <a:pt x="101" y="21"/>
                  <a:pt x="101" y="22"/>
                  <a:pt x="101" y="22"/>
                </a:cubicBezTo>
                <a:cubicBezTo>
                  <a:pt x="101" y="69"/>
                  <a:pt x="101" y="69"/>
                  <a:pt x="101" y="69"/>
                </a:cubicBezTo>
                <a:cubicBezTo>
                  <a:pt x="208" y="128"/>
                  <a:pt x="208" y="128"/>
                  <a:pt x="208" y="128"/>
                </a:cubicBezTo>
                <a:cubicBezTo>
                  <a:pt x="209" y="129"/>
                  <a:pt x="209" y="130"/>
                  <a:pt x="209" y="131"/>
                </a:cubicBezTo>
                <a:cubicBezTo>
                  <a:pt x="208" y="132"/>
                  <a:pt x="207" y="133"/>
                  <a:pt x="206" y="132"/>
                </a:cubicBezTo>
                <a:cubicBezTo>
                  <a:pt x="206" y="132"/>
                  <a:pt x="206" y="132"/>
                  <a:pt x="206" y="132"/>
                </a:cubicBezTo>
                <a:cubicBezTo>
                  <a:pt x="101" y="74"/>
                  <a:pt x="101" y="74"/>
                  <a:pt x="101" y="74"/>
                </a:cubicBezTo>
                <a:cubicBezTo>
                  <a:pt x="101" y="96"/>
                  <a:pt x="101" y="96"/>
                  <a:pt x="101" y="96"/>
                </a:cubicBezTo>
                <a:cubicBezTo>
                  <a:pt x="196" y="149"/>
                  <a:pt x="196" y="149"/>
                  <a:pt x="196" y="149"/>
                </a:cubicBezTo>
                <a:cubicBezTo>
                  <a:pt x="197" y="150"/>
                  <a:pt x="198" y="151"/>
                  <a:pt x="197" y="152"/>
                </a:cubicBezTo>
                <a:cubicBezTo>
                  <a:pt x="197" y="153"/>
                  <a:pt x="195" y="154"/>
                  <a:pt x="194" y="153"/>
                </a:cubicBezTo>
                <a:cubicBezTo>
                  <a:pt x="194" y="153"/>
                  <a:pt x="194" y="153"/>
                  <a:pt x="194" y="153"/>
                </a:cubicBezTo>
                <a:cubicBezTo>
                  <a:pt x="101" y="101"/>
                  <a:pt x="101" y="101"/>
                  <a:pt x="101" y="101"/>
                </a:cubicBezTo>
                <a:cubicBezTo>
                  <a:pt x="101" y="124"/>
                  <a:pt x="101" y="124"/>
                  <a:pt x="101" y="124"/>
                </a:cubicBezTo>
                <a:cubicBezTo>
                  <a:pt x="185" y="170"/>
                  <a:pt x="185" y="170"/>
                  <a:pt x="185" y="170"/>
                </a:cubicBezTo>
                <a:cubicBezTo>
                  <a:pt x="186" y="171"/>
                  <a:pt x="186" y="172"/>
                  <a:pt x="186" y="173"/>
                </a:cubicBezTo>
                <a:cubicBezTo>
                  <a:pt x="185" y="174"/>
                  <a:pt x="184" y="175"/>
                  <a:pt x="182" y="174"/>
                </a:cubicBezTo>
                <a:cubicBezTo>
                  <a:pt x="182" y="174"/>
                  <a:pt x="182" y="174"/>
                  <a:pt x="182" y="174"/>
                </a:cubicBezTo>
                <a:cubicBezTo>
                  <a:pt x="101" y="129"/>
                  <a:pt x="101" y="129"/>
                  <a:pt x="101" y="129"/>
                </a:cubicBezTo>
                <a:cubicBezTo>
                  <a:pt x="101" y="151"/>
                  <a:pt x="101" y="151"/>
                  <a:pt x="101" y="151"/>
                </a:cubicBezTo>
                <a:cubicBezTo>
                  <a:pt x="173" y="191"/>
                  <a:pt x="173" y="191"/>
                  <a:pt x="173" y="191"/>
                </a:cubicBezTo>
                <a:cubicBezTo>
                  <a:pt x="174" y="192"/>
                  <a:pt x="174" y="193"/>
                  <a:pt x="174" y="194"/>
                </a:cubicBezTo>
                <a:cubicBezTo>
                  <a:pt x="173" y="196"/>
                  <a:pt x="172" y="196"/>
                  <a:pt x="171" y="195"/>
                </a:cubicBezTo>
                <a:cubicBezTo>
                  <a:pt x="171" y="195"/>
                  <a:pt x="171" y="195"/>
                  <a:pt x="171" y="195"/>
                </a:cubicBezTo>
                <a:cubicBezTo>
                  <a:pt x="101" y="156"/>
                  <a:pt x="101" y="156"/>
                  <a:pt x="101" y="156"/>
                </a:cubicBezTo>
                <a:cubicBezTo>
                  <a:pt x="101" y="210"/>
                  <a:pt x="101" y="210"/>
                  <a:pt x="101" y="210"/>
                </a:cubicBezTo>
                <a:cubicBezTo>
                  <a:pt x="138" y="231"/>
                  <a:pt x="138" y="231"/>
                  <a:pt x="138" y="231"/>
                </a:cubicBezTo>
                <a:cubicBezTo>
                  <a:pt x="150" y="238"/>
                  <a:pt x="164" y="233"/>
                  <a:pt x="171" y="222"/>
                </a:cubicBezTo>
                <a:cubicBezTo>
                  <a:pt x="243" y="91"/>
                  <a:pt x="243" y="91"/>
                  <a:pt x="243" y="91"/>
                </a:cubicBezTo>
                <a:lnTo>
                  <a:pt x="232" y="85"/>
                </a:lnTo>
                <a:close/>
                <a:moveTo>
                  <a:pt x="101" y="22"/>
                </a:moveTo>
                <a:cubicBezTo>
                  <a:pt x="98" y="26"/>
                  <a:pt x="93" y="27"/>
                  <a:pt x="88" y="24"/>
                </a:cubicBezTo>
                <a:cubicBezTo>
                  <a:pt x="84" y="22"/>
                  <a:pt x="82" y="16"/>
                  <a:pt x="85" y="11"/>
                </a:cubicBezTo>
                <a:cubicBezTo>
                  <a:pt x="86" y="9"/>
                  <a:pt x="88" y="7"/>
                  <a:pt x="90" y="6"/>
                </a:cubicBezTo>
                <a:cubicBezTo>
                  <a:pt x="78" y="0"/>
                  <a:pt x="78" y="0"/>
                  <a:pt x="78" y="0"/>
                </a:cubicBezTo>
                <a:cubicBezTo>
                  <a:pt x="6" y="130"/>
                  <a:pt x="6" y="130"/>
                  <a:pt x="6" y="130"/>
                </a:cubicBezTo>
                <a:cubicBezTo>
                  <a:pt x="0" y="142"/>
                  <a:pt x="4" y="157"/>
                  <a:pt x="15" y="163"/>
                </a:cubicBezTo>
                <a:cubicBezTo>
                  <a:pt x="101" y="210"/>
                  <a:pt x="101" y="210"/>
                  <a:pt x="101" y="210"/>
                </a:cubicBezTo>
                <a:cubicBezTo>
                  <a:pt x="101" y="156"/>
                  <a:pt x="101" y="156"/>
                  <a:pt x="101" y="156"/>
                </a:cubicBezTo>
                <a:cubicBezTo>
                  <a:pt x="28" y="116"/>
                  <a:pt x="28" y="116"/>
                  <a:pt x="28" y="116"/>
                </a:cubicBezTo>
                <a:cubicBezTo>
                  <a:pt x="27" y="116"/>
                  <a:pt x="27" y="114"/>
                  <a:pt x="27" y="113"/>
                </a:cubicBezTo>
                <a:cubicBezTo>
                  <a:pt x="28" y="112"/>
                  <a:pt x="29" y="112"/>
                  <a:pt x="30" y="112"/>
                </a:cubicBezTo>
                <a:cubicBezTo>
                  <a:pt x="101" y="151"/>
                  <a:pt x="101" y="151"/>
                  <a:pt x="101" y="151"/>
                </a:cubicBezTo>
                <a:cubicBezTo>
                  <a:pt x="101" y="129"/>
                  <a:pt x="101" y="129"/>
                  <a:pt x="101" y="129"/>
                </a:cubicBezTo>
                <a:cubicBezTo>
                  <a:pt x="40" y="95"/>
                  <a:pt x="40" y="95"/>
                  <a:pt x="40" y="95"/>
                </a:cubicBezTo>
                <a:cubicBezTo>
                  <a:pt x="39" y="95"/>
                  <a:pt x="38" y="93"/>
                  <a:pt x="39" y="92"/>
                </a:cubicBezTo>
                <a:cubicBezTo>
                  <a:pt x="40" y="91"/>
                  <a:pt x="41" y="91"/>
                  <a:pt x="42" y="91"/>
                </a:cubicBezTo>
                <a:cubicBezTo>
                  <a:pt x="101" y="124"/>
                  <a:pt x="101" y="124"/>
                  <a:pt x="101" y="124"/>
                </a:cubicBezTo>
                <a:cubicBezTo>
                  <a:pt x="101" y="101"/>
                  <a:pt x="101" y="101"/>
                  <a:pt x="101" y="101"/>
                </a:cubicBezTo>
                <a:cubicBezTo>
                  <a:pt x="51" y="74"/>
                  <a:pt x="51" y="74"/>
                  <a:pt x="51" y="74"/>
                </a:cubicBezTo>
                <a:cubicBezTo>
                  <a:pt x="50" y="74"/>
                  <a:pt x="50" y="72"/>
                  <a:pt x="51" y="71"/>
                </a:cubicBezTo>
                <a:cubicBezTo>
                  <a:pt x="51" y="70"/>
                  <a:pt x="53" y="70"/>
                  <a:pt x="54" y="70"/>
                </a:cubicBezTo>
                <a:cubicBezTo>
                  <a:pt x="101" y="96"/>
                  <a:pt x="101" y="96"/>
                  <a:pt x="101" y="96"/>
                </a:cubicBezTo>
                <a:cubicBezTo>
                  <a:pt x="101" y="74"/>
                  <a:pt x="101" y="74"/>
                  <a:pt x="101" y="74"/>
                </a:cubicBezTo>
                <a:cubicBezTo>
                  <a:pt x="63" y="53"/>
                  <a:pt x="63" y="53"/>
                  <a:pt x="63" y="53"/>
                </a:cubicBezTo>
                <a:cubicBezTo>
                  <a:pt x="62" y="53"/>
                  <a:pt x="62" y="51"/>
                  <a:pt x="62" y="50"/>
                </a:cubicBezTo>
                <a:cubicBezTo>
                  <a:pt x="63" y="49"/>
                  <a:pt x="64" y="49"/>
                  <a:pt x="65" y="49"/>
                </a:cubicBezTo>
                <a:cubicBezTo>
                  <a:pt x="101" y="69"/>
                  <a:pt x="101" y="69"/>
                  <a:pt x="101" y="69"/>
                </a:cubicBezTo>
                <a:lnTo>
                  <a:pt x="101" y="22"/>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8" name="Freeform 58"/>
          <p:cNvSpPr>
            <a:spLocks noEditPoints="1"/>
          </p:cNvSpPr>
          <p:nvPr/>
        </p:nvSpPr>
        <p:spPr bwMode="auto">
          <a:xfrm>
            <a:off x="5376514" y="2476273"/>
            <a:ext cx="385662" cy="390423"/>
          </a:xfrm>
          <a:custGeom>
            <a:avLst/>
            <a:gdLst>
              <a:gd name="T0" fmla="*/ 189 w 236"/>
              <a:gd name="T1" fmla="*/ 60 h 239"/>
              <a:gd name="T2" fmla="*/ 196 w 236"/>
              <a:gd name="T3" fmla="*/ 122 h 239"/>
              <a:gd name="T4" fmla="*/ 198 w 236"/>
              <a:gd name="T5" fmla="*/ 136 h 239"/>
              <a:gd name="T6" fmla="*/ 208 w 236"/>
              <a:gd name="T7" fmla="*/ 157 h 239"/>
              <a:gd name="T8" fmla="*/ 189 w 236"/>
              <a:gd name="T9" fmla="*/ 195 h 239"/>
              <a:gd name="T10" fmla="*/ 168 w 236"/>
              <a:gd name="T11" fmla="*/ 156 h 239"/>
              <a:gd name="T12" fmla="*/ 168 w 236"/>
              <a:gd name="T13" fmla="*/ 78 h 239"/>
              <a:gd name="T14" fmla="*/ 182 w 236"/>
              <a:gd name="T15" fmla="*/ 92 h 239"/>
              <a:gd name="T16" fmla="*/ 185 w 236"/>
              <a:gd name="T17" fmla="*/ 107 h 239"/>
              <a:gd name="T18" fmla="*/ 189 w 236"/>
              <a:gd name="T19" fmla="*/ 141 h 239"/>
              <a:gd name="T20" fmla="*/ 189 w 236"/>
              <a:gd name="T21" fmla="*/ 130 h 239"/>
              <a:gd name="T22" fmla="*/ 168 w 236"/>
              <a:gd name="T23" fmla="*/ 155 h 239"/>
              <a:gd name="T24" fmla="*/ 160 w 236"/>
              <a:gd name="T25" fmla="*/ 138 h 239"/>
              <a:gd name="T26" fmla="*/ 165 w 236"/>
              <a:gd name="T27" fmla="*/ 172 h 239"/>
              <a:gd name="T28" fmla="*/ 168 w 236"/>
              <a:gd name="T29" fmla="*/ 16 h 239"/>
              <a:gd name="T30" fmla="*/ 163 w 236"/>
              <a:gd name="T31" fmla="*/ 49 h 239"/>
              <a:gd name="T32" fmla="*/ 168 w 236"/>
              <a:gd name="T33" fmla="*/ 78 h 239"/>
              <a:gd name="T34" fmla="*/ 159 w 236"/>
              <a:gd name="T35" fmla="*/ 118 h 239"/>
              <a:gd name="T36" fmla="*/ 159 w 236"/>
              <a:gd name="T37" fmla="*/ 209 h 239"/>
              <a:gd name="T38" fmla="*/ 159 w 236"/>
              <a:gd name="T39" fmla="*/ 5 h 239"/>
              <a:gd name="T40" fmla="*/ 159 w 236"/>
              <a:gd name="T41" fmla="*/ 40 h 239"/>
              <a:gd name="T42" fmla="*/ 144 w 236"/>
              <a:gd name="T43" fmla="*/ 89 h 239"/>
              <a:gd name="T44" fmla="*/ 159 w 236"/>
              <a:gd name="T45" fmla="*/ 108 h 239"/>
              <a:gd name="T46" fmla="*/ 159 w 236"/>
              <a:gd name="T47" fmla="*/ 136 h 239"/>
              <a:gd name="T48" fmla="*/ 144 w 236"/>
              <a:gd name="T49" fmla="*/ 162 h 239"/>
              <a:gd name="T50" fmla="*/ 151 w 236"/>
              <a:gd name="T51" fmla="*/ 143 h 239"/>
              <a:gd name="T52" fmla="*/ 146 w 236"/>
              <a:gd name="T53" fmla="*/ 109 h 239"/>
              <a:gd name="T54" fmla="*/ 123 w 236"/>
              <a:gd name="T55" fmla="*/ 7 h 239"/>
              <a:gd name="T56" fmla="*/ 144 w 236"/>
              <a:gd name="T57" fmla="*/ 0 h 239"/>
              <a:gd name="T58" fmla="*/ 144 w 236"/>
              <a:gd name="T59" fmla="*/ 187 h 239"/>
              <a:gd name="T60" fmla="*/ 123 w 236"/>
              <a:gd name="T61" fmla="*/ 225 h 239"/>
              <a:gd name="T62" fmla="*/ 140 w 236"/>
              <a:gd name="T63" fmla="*/ 96 h 239"/>
              <a:gd name="T64" fmla="*/ 123 w 236"/>
              <a:gd name="T65" fmla="*/ 135 h 239"/>
              <a:gd name="T66" fmla="*/ 137 w 236"/>
              <a:gd name="T67" fmla="*/ 113 h 239"/>
              <a:gd name="T68" fmla="*/ 123 w 236"/>
              <a:gd name="T69" fmla="*/ 82 h 239"/>
              <a:gd name="T70" fmla="*/ 125 w 236"/>
              <a:gd name="T71" fmla="*/ 171 h 239"/>
              <a:gd name="T72" fmla="*/ 123 w 236"/>
              <a:gd name="T73" fmla="*/ 7 h 239"/>
              <a:gd name="T74" fmla="*/ 123 w 236"/>
              <a:gd name="T75" fmla="*/ 7 h 239"/>
              <a:gd name="T76" fmla="*/ 123 w 236"/>
              <a:gd name="T77" fmla="*/ 177 h 239"/>
              <a:gd name="T78" fmla="*/ 121 w 236"/>
              <a:gd name="T79" fmla="*/ 162 h 239"/>
              <a:gd name="T80" fmla="*/ 123 w 236"/>
              <a:gd name="T81" fmla="*/ 135 h 239"/>
              <a:gd name="T82" fmla="*/ 99 w 236"/>
              <a:gd name="T83" fmla="*/ 124 h 239"/>
              <a:gd name="T84" fmla="*/ 106 w 236"/>
              <a:gd name="T85" fmla="*/ 164 h 239"/>
              <a:gd name="T86" fmla="*/ 108 w 236"/>
              <a:gd name="T87" fmla="*/ 179 h 239"/>
              <a:gd name="T88" fmla="*/ 118 w 236"/>
              <a:gd name="T89" fmla="*/ 199 h 239"/>
              <a:gd name="T90" fmla="*/ 123 w 236"/>
              <a:gd name="T91" fmla="*/ 99 h 239"/>
              <a:gd name="T92" fmla="*/ 99 w 236"/>
              <a:gd name="T93" fmla="*/ 18 h 239"/>
              <a:gd name="T94" fmla="*/ 99 w 236"/>
              <a:gd name="T95" fmla="*/ 18 h 239"/>
              <a:gd name="T96" fmla="*/ 89 w 236"/>
              <a:gd name="T97" fmla="*/ 212 h 239"/>
              <a:gd name="T98" fmla="*/ 99 w 236"/>
              <a:gd name="T99" fmla="*/ 183 h 239"/>
              <a:gd name="T100" fmla="*/ 71 w 236"/>
              <a:gd name="T101" fmla="*/ 227 h 239"/>
              <a:gd name="T102" fmla="*/ 95 w 236"/>
              <a:gd name="T103" fmla="*/ 117 h 239"/>
              <a:gd name="T104" fmla="*/ 71 w 236"/>
              <a:gd name="T105" fmla="*/ 160 h 239"/>
              <a:gd name="T106" fmla="*/ 92 w 236"/>
              <a:gd name="T107" fmla="*/ 134 h 239"/>
              <a:gd name="T108" fmla="*/ 71 w 236"/>
              <a:gd name="T109" fmla="*/ 107 h 239"/>
              <a:gd name="T110" fmla="*/ 7 w 236"/>
              <a:gd name="T111" fmla="*/ 91 h 239"/>
              <a:gd name="T112" fmla="*/ 70 w 236"/>
              <a:gd name="T113" fmla="*/ 181 h 239"/>
              <a:gd name="T114" fmla="*/ 71 w 236"/>
              <a:gd name="T115" fmla="*/ 149 h 239"/>
              <a:gd name="T116" fmla="*/ 52 w 236"/>
              <a:gd name="T117" fmla="*/ 133 h 239"/>
              <a:gd name="T118" fmla="*/ 35 w 236"/>
              <a:gd name="T119" fmla="*/ 109 h 239"/>
              <a:gd name="T120" fmla="*/ 71 w 236"/>
              <a:gd name="T121" fmla="*/ 31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6" h="239">
                <a:moveTo>
                  <a:pt x="189" y="195"/>
                </a:moveTo>
                <a:cubicBezTo>
                  <a:pt x="216" y="182"/>
                  <a:pt x="216" y="182"/>
                  <a:pt x="216" y="182"/>
                </a:cubicBezTo>
                <a:cubicBezTo>
                  <a:pt x="230" y="176"/>
                  <a:pt x="236" y="159"/>
                  <a:pt x="229" y="146"/>
                </a:cubicBezTo>
                <a:cubicBezTo>
                  <a:pt x="189" y="60"/>
                  <a:pt x="189" y="60"/>
                  <a:pt x="189" y="60"/>
                </a:cubicBezTo>
                <a:cubicBezTo>
                  <a:pt x="189" y="107"/>
                  <a:pt x="189" y="107"/>
                  <a:pt x="189" y="107"/>
                </a:cubicBezTo>
                <a:cubicBezTo>
                  <a:pt x="190" y="108"/>
                  <a:pt x="190" y="108"/>
                  <a:pt x="190" y="109"/>
                </a:cubicBezTo>
                <a:cubicBezTo>
                  <a:pt x="196" y="122"/>
                  <a:pt x="196" y="122"/>
                  <a:pt x="196" y="122"/>
                </a:cubicBezTo>
                <a:cubicBezTo>
                  <a:pt x="196" y="122"/>
                  <a:pt x="196" y="122"/>
                  <a:pt x="196" y="122"/>
                </a:cubicBezTo>
                <a:cubicBezTo>
                  <a:pt x="197" y="124"/>
                  <a:pt x="196" y="126"/>
                  <a:pt x="194" y="127"/>
                </a:cubicBezTo>
                <a:cubicBezTo>
                  <a:pt x="189" y="130"/>
                  <a:pt x="189" y="130"/>
                  <a:pt x="189" y="130"/>
                </a:cubicBezTo>
                <a:cubicBezTo>
                  <a:pt x="189" y="141"/>
                  <a:pt x="189" y="141"/>
                  <a:pt x="189" y="141"/>
                </a:cubicBezTo>
                <a:cubicBezTo>
                  <a:pt x="198" y="136"/>
                  <a:pt x="198" y="136"/>
                  <a:pt x="198" y="136"/>
                </a:cubicBezTo>
                <a:cubicBezTo>
                  <a:pt x="201" y="135"/>
                  <a:pt x="203" y="136"/>
                  <a:pt x="204" y="138"/>
                </a:cubicBezTo>
                <a:cubicBezTo>
                  <a:pt x="210" y="151"/>
                  <a:pt x="210" y="151"/>
                  <a:pt x="210" y="151"/>
                </a:cubicBezTo>
                <a:cubicBezTo>
                  <a:pt x="210" y="151"/>
                  <a:pt x="210" y="151"/>
                  <a:pt x="210" y="151"/>
                </a:cubicBezTo>
                <a:cubicBezTo>
                  <a:pt x="211" y="153"/>
                  <a:pt x="210" y="156"/>
                  <a:pt x="208" y="157"/>
                </a:cubicBezTo>
                <a:cubicBezTo>
                  <a:pt x="189" y="166"/>
                  <a:pt x="189" y="166"/>
                  <a:pt x="189" y="166"/>
                </a:cubicBezTo>
                <a:lnTo>
                  <a:pt x="189" y="195"/>
                </a:lnTo>
                <a:close/>
                <a:moveTo>
                  <a:pt x="168" y="204"/>
                </a:moveTo>
                <a:cubicBezTo>
                  <a:pt x="189" y="195"/>
                  <a:pt x="189" y="195"/>
                  <a:pt x="189" y="195"/>
                </a:cubicBezTo>
                <a:cubicBezTo>
                  <a:pt x="189" y="166"/>
                  <a:pt x="189" y="166"/>
                  <a:pt x="189" y="166"/>
                </a:cubicBezTo>
                <a:cubicBezTo>
                  <a:pt x="180" y="170"/>
                  <a:pt x="180" y="170"/>
                  <a:pt x="180" y="170"/>
                </a:cubicBezTo>
                <a:cubicBezTo>
                  <a:pt x="178" y="171"/>
                  <a:pt x="175" y="170"/>
                  <a:pt x="174" y="168"/>
                </a:cubicBezTo>
                <a:cubicBezTo>
                  <a:pt x="168" y="156"/>
                  <a:pt x="168" y="156"/>
                  <a:pt x="168" y="156"/>
                </a:cubicBezTo>
                <a:cubicBezTo>
                  <a:pt x="168" y="204"/>
                  <a:pt x="168" y="204"/>
                  <a:pt x="168" y="204"/>
                </a:cubicBezTo>
                <a:close/>
                <a:moveTo>
                  <a:pt x="189" y="60"/>
                </a:moveTo>
                <a:cubicBezTo>
                  <a:pt x="168" y="16"/>
                  <a:pt x="168" y="16"/>
                  <a:pt x="168" y="16"/>
                </a:cubicBezTo>
                <a:cubicBezTo>
                  <a:pt x="168" y="78"/>
                  <a:pt x="168" y="78"/>
                  <a:pt x="168" y="78"/>
                </a:cubicBezTo>
                <a:cubicBezTo>
                  <a:pt x="171" y="77"/>
                  <a:pt x="171" y="77"/>
                  <a:pt x="171" y="77"/>
                </a:cubicBezTo>
                <a:cubicBezTo>
                  <a:pt x="173" y="76"/>
                  <a:pt x="175" y="77"/>
                  <a:pt x="176" y="79"/>
                </a:cubicBezTo>
                <a:cubicBezTo>
                  <a:pt x="182" y="92"/>
                  <a:pt x="182" y="92"/>
                  <a:pt x="182" y="92"/>
                </a:cubicBezTo>
                <a:cubicBezTo>
                  <a:pt x="182" y="92"/>
                  <a:pt x="182" y="92"/>
                  <a:pt x="182" y="92"/>
                </a:cubicBezTo>
                <a:cubicBezTo>
                  <a:pt x="183" y="94"/>
                  <a:pt x="182" y="97"/>
                  <a:pt x="180" y="98"/>
                </a:cubicBezTo>
                <a:cubicBezTo>
                  <a:pt x="168" y="103"/>
                  <a:pt x="168" y="103"/>
                  <a:pt x="168" y="103"/>
                </a:cubicBezTo>
                <a:cubicBezTo>
                  <a:pt x="168" y="114"/>
                  <a:pt x="168" y="114"/>
                  <a:pt x="168" y="114"/>
                </a:cubicBezTo>
                <a:cubicBezTo>
                  <a:pt x="185" y="107"/>
                  <a:pt x="185" y="107"/>
                  <a:pt x="185" y="107"/>
                </a:cubicBezTo>
                <a:cubicBezTo>
                  <a:pt x="186" y="106"/>
                  <a:pt x="188" y="106"/>
                  <a:pt x="189" y="107"/>
                </a:cubicBezTo>
                <a:cubicBezTo>
                  <a:pt x="189" y="60"/>
                  <a:pt x="189" y="60"/>
                  <a:pt x="189" y="60"/>
                </a:cubicBezTo>
                <a:close/>
                <a:moveTo>
                  <a:pt x="189" y="130"/>
                </a:moveTo>
                <a:cubicBezTo>
                  <a:pt x="189" y="141"/>
                  <a:pt x="189" y="141"/>
                  <a:pt x="189" y="141"/>
                </a:cubicBezTo>
                <a:cubicBezTo>
                  <a:pt x="170" y="150"/>
                  <a:pt x="170" y="150"/>
                  <a:pt x="170" y="150"/>
                </a:cubicBezTo>
                <a:cubicBezTo>
                  <a:pt x="169" y="150"/>
                  <a:pt x="169" y="151"/>
                  <a:pt x="168" y="151"/>
                </a:cubicBezTo>
                <a:cubicBezTo>
                  <a:pt x="168" y="139"/>
                  <a:pt x="168" y="139"/>
                  <a:pt x="168" y="139"/>
                </a:cubicBezTo>
                <a:lnTo>
                  <a:pt x="189" y="130"/>
                </a:lnTo>
                <a:close/>
                <a:moveTo>
                  <a:pt x="159" y="209"/>
                </a:moveTo>
                <a:cubicBezTo>
                  <a:pt x="168" y="204"/>
                  <a:pt x="168" y="204"/>
                  <a:pt x="168" y="204"/>
                </a:cubicBezTo>
                <a:cubicBezTo>
                  <a:pt x="168" y="156"/>
                  <a:pt x="168" y="156"/>
                  <a:pt x="168" y="156"/>
                </a:cubicBezTo>
                <a:cubicBezTo>
                  <a:pt x="168" y="155"/>
                  <a:pt x="168" y="155"/>
                  <a:pt x="168" y="155"/>
                </a:cubicBezTo>
                <a:cubicBezTo>
                  <a:pt x="168" y="154"/>
                  <a:pt x="168" y="152"/>
                  <a:pt x="168" y="151"/>
                </a:cubicBezTo>
                <a:cubicBezTo>
                  <a:pt x="168" y="139"/>
                  <a:pt x="168" y="139"/>
                  <a:pt x="168" y="139"/>
                </a:cubicBezTo>
                <a:cubicBezTo>
                  <a:pt x="166" y="141"/>
                  <a:pt x="166" y="141"/>
                  <a:pt x="166" y="141"/>
                </a:cubicBezTo>
                <a:cubicBezTo>
                  <a:pt x="164" y="142"/>
                  <a:pt x="161" y="141"/>
                  <a:pt x="160" y="138"/>
                </a:cubicBezTo>
                <a:cubicBezTo>
                  <a:pt x="159" y="136"/>
                  <a:pt x="159" y="136"/>
                  <a:pt x="159" y="136"/>
                </a:cubicBezTo>
                <a:cubicBezTo>
                  <a:pt x="159" y="160"/>
                  <a:pt x="159" y="160"/>
                  <a:pt x="159" y="160"/>
                </a:cubicBezTo>
                <a:cubicBezTo>
                  <a:pt x="165" y="172"/>
                  <a:pt x="165" y="172"/>
                  <a:pt x="165" y="172"/>
                </a:cubicBezTo>
                <a:cubicBezTo>
                  <a:pt x="165" y="172"/>
                  <a:pt x="165" y="172"/>
                  <a:pt x="165" y="172"/>
                </a:cubicBezTo>
                <a:cubicBezTo>
                  <a:pt x="166" y="175"/>
                  <a:pt x="165" y="177"/>
                  <a:pt x="163" y="178"/>
                </a:cubicBezTo>
                <a:cubicBezTo>
                  <a:pt x="159" y="180"/>
                  <a:pt x="159" y="180"/>
                  <a:pt x="159" y="180"/>
                </a:cubicBezTo>
                <a:cubicBezTo>
                  <a:pt x="159" y="209"/>
                  <a:pt x="159" y="209"/>
                  <a:pt x="159" y="209"/>
                </a:cubicBezTo>
                <a:close/>
                <a:moveTo>
                  <a:pt x="168" y="16"/>
                </a:moveTo>
                <a:cubicBezTo>
                  <a:pt x="168" y="15"/>
                  <a:pt x="168" y="15"/>
                  <a:pt x="168" y="15"/>
                </a:cubicBezTo>
                <a:cubicBezTo>
                  <a:pt x="166" y="11"/>
                  <a:pt x="163" y="7"/>
                  <a:pt x="159" y="5"/>
                </a:cubicBezTo>
                <a:cubicBezTo>
                  <a:pt x="159" y="40"/>
                  <a:pt x="159" y="40"/>
                  <a:pt x="159" y="40"/>
                </a:cubicBezTo>
                <a:cubicBezTo>
                  <a:pt x="163" y="49"/>
                  <a:pt x="163" y="49"/>
                  <a:pt x="163" y="49"/>
                </a:cubicBezTo>
                <a:cubicBezTo>
                  <a:pt x="163" y="49"/>
                  <a:pt x="163" y="49"/>
                  <a:pt x="163" y="49"/>
                </a:cubicBezTo>
                <a:cubicBezTo>
                  <a:pt x="166" y="55"/>
                  <a:pt x="164" y="61"/>
                  <a:pt x="159" y="65"/>
                </a:cubicBezTo>
                <a:cubicBezTo>
                  <a:pt x="159" y="82"/>
                  <a:pt x="159" y="82"/>
                  <a:pt x="159" y="82"/>
                </a:cubicBezTo>
                <a:cubicBezTo>
                  <a:pt x="168" y="78"/>
                  <a:pt x="168" y="78"/>
                  <a:pt x="168" y="78"/>
                </a:cubicBezTo>
                <a:cubicBezTo>
                  <a:pt x="168" y="16"/>
                  <a:pt x="168" y="16"/>
                  <a:pt x="168" y="16"/>
                </a:cubicBezTo>
                <a:close/>
                <a:moveTo>
                  <a:pt x="168" y="103"/>
                </a:moveTo>
                <a:cubicBezTo>
                  <a:pt x="168" y="114"/>
                  <a:pt x="168" y="114"/>
                  <a:pt x="168" y="114"/>
                </a:cubicBezTo>
                <a:cubicBezTo>
                  <a:pt x="159" y="118"/>
                  <a:pt x="159" y="118"/>
                  <a:pt x="159" y="118"/>
                </a:cubicBezTo>
                <a:cubicBezTo>
                  <a:pt x="159" y="108"/>
                  <a:pt x="159" y="108"/>
                  <a:pt x="159" y="108"/>
                </a:cubicBezTo>
                <a:lnTo>
                  <a:pt x="168" y="103"/>
                </a:lnTo>
                <a:close/>
                <a:moveTo>
                  <a:pt x="144" y="216"/>
                </a:moveTo>
                <a:cubicBezTo>
                  <a:pt x="159" y="209"/>
                  <a:pt x="159" y="209"/>
                  <a:pt x="159" y="209"/>
                </a:cubicBezTo>
                <a:cubicBezTo>
                  <a:pt x="159" y="180"/>
                  <a:pt x="159" y="180"/>
                  <a:pt x="159" y="180"/>
                </a:cubicBezTo>
                <a:cubicBezTo>
                  <a:pt x="144" y="187"/>
                  <a:pt x="144" y="187"/>
                  <a:pt x="144" y="187"/>
                </a:cubicBezTo>
                <a:cubicBezTo>
                  <a:pt x="144" y="216"/>
                  <a:pt x="144" y="216"/>
                  <a:pt x="144" y="216"/>
                </a:cubicBezTo>
                <a:close/>
                <a:moveTo>
                  <a:pt x="159" y="5"/>
                </a:moveTo>
                <a:cubicBezTo>
                  <a:pt x="155" y="2"/>
                  <a:pt x="149" y="0"/>
                  <a:pt x="144" y="0"/>
                </a:cubicBezTo>
                <a:cubicBezTo>
                  <a:pt x="144" y="22"/>
                  <a:pt x="144" y="22"/>
                  <a:pt x="144" y="22"/>
                </a:cubicBezTo>
                <a:cubicBezTo>
                  <a:pt x="148" y="23"/>
                  <a:pt x="152" y="25"/>
                  <a:pt x="154" y="30"/>
                </a:cubicBezTo>
                <a:cubicBezTo>
                  <a:pt x="159" y="40"/>
                  <a:pt x="159" y="40"/>
                  <a:pt x="159" y="40"/>
                </a:cubicBezTo>
                <a:cubicBezTo>
                  <a:pt x="159" y="5"/>
                  <a:pt x="159" y="5"/>
                  <a:pt x="159" y="5"/>
                </a:cubicBezTo>
                <a:close/>
                <a:moveTo>
                  <a:pt x="159" y="65"/>
                </a:moveTo>
                <a:cubicBezTo>
                  <a:pt x="159" y="82"/>
                  <a:pt x="159" y="82"/>
                  <a:pt x="159" y="82"/>
                </a:cubicBezTo>
                <a:cubicBezTo>
                  <a:pt x="144" y="89"/>
                  <a:pt x="144" y="89"/>
                  <a:pt x="144" y="89"/>
                </a:cubicBezTo>
                <a:cubicBezTo>
                  <a:pt x="144" y="72"/>
                  <a:pt x="144" y="72"/>
                  <a:pt x="144" y="72"/>
                </a:cubicBezTo>
                <a:cubicBezTo>
                  <a:pt x="157" y="66"/>
                  <a:pt x="157" y="66"/>
                  <a:pt x="157" y="66"/>
                </a:cubicBezTo>
                <a:cubicBezTo>
                  <a:pt x="158" y="66"/>
                  <a:pt x="159" y="66"/>
                  <a:pt x="159" y="65"/>
                </a:cubicBezTo>
                <a:close/>
                <a:moveTo>
                  <a:pt x="159" y="108"/>
                </a:moveTo>
                <a:cubicBezTo>
                  <a:pt x="159" y="118"/>
                  <a:pt x="159" y="118"/>
                  <a:pt x="159" y="118"/>
                </a:cubicBezTo>
                <a:cubicBezTo>
                  <a:pt x="156" y="120"/>
                  <a:pt x="156" y="120"/>
                  <a:pt x="156" y="120"/>
                </a:cubicBezTo>
                <a:cubicBezTo>
                  <a:pt x="154" y="121"/>
                  <a:pt x="153" y="123"/>
                  <a:pt x="154" y="126"/>
                </a:cubicBezTo>
                <a:cubicBezTo>
                  <a:pt x="159" y="136"/>
                  <a:pt x="159" y="136"/>
                  <a:pt x="159" y="136"/>
                </a:cubicBezTo>
                <a:cubicBezTo>
                  <a:pt x="159" y="160"/>
                  <a:pt x="159" y="160"/>
                  <a:pt x="159" y="160"/>
                </a:cubicBezTo>
                <a:cubicBezTo>
                  <a:pt x="159" y="159"/>
                  <a:pt x="159" y="159"/>
                  <a:pt x="159" y="159"/>
                </a:cubicBezTo>
                <a:cubicBezTo>
                  <a:pt x="158" y="157"/>
                  <a:pt x="155" y="156"/>
                  <a:pt x="153" y="157"/>
                </a:cubicBezTo>
                <a:cubicBezTo>
                  <a:pt x="144" y="162"/>
                  <a:pt x="144" y="162"/>
                  <a:pt x="144" y="162"/>
                </a:cubicBezTo>
                <a:cubicBezTo>
                  <a:pt x="144" y="151"/>
                  <a:pt x="144" y="151"/>
                  <a:pt x="144" y="151"/>
                </a:cubicBezTo>
                <a:cubicBezTo>
                  <a:pt x="149" y="148"/>
                  <a:pt x="149" y="148"/>
                  <a:pt x="149" y="148"/>
                </a:cubicBezTo>
                <a:cubicBezTo>
                  <a:pt x="151" y="147"/>
                  <a:pt x="152" y="145"/>
                  <a:pt x="151" y="143"/>
                </a:cubicBezTo>
                <a:cubicBezTo>
                  <a:pt x="151" y="143"/>
                  <a:pt x="151" y="143"/>
                  <a:pt x="151" y="143"/>
                </a:cubicBezTo>
                <a:cubicBezTo>
                  <a:pt x="145" y="130"/>
                  <a:pt x="145" y="130"/>
                  <a:pt x="145" y="130"/>
                </a:cubicBezTo>
                <a:cubicBezTo>
                  <a:pt x="145" y="129"/>
                  <a:pt x="144" y="129"/>
                  <a:pt x="144" y="128"/>
                </a:cubicBezTo>
                <a:cubicBezTo>
                  <a:pt x="144" y="104"/>
                  <a:pt x="144" y="104"/>
                  <a:pt x="144" y="104"/>
                </a:cubicBezTo>
                <a:cubicBezTo>
                  <a:pt x="146" y="109"/>
                  <a:pt x="146" y="109"/>
                  <a:pt x="146" y="109"/>
                </a:cubicBezTo>
                <a:cubicBezTo>
                  <a:pt x="147" y="111"/>
                  <a:pt x="150" y="112"/>
                  <a:pt x="152" y="111"/>
                </a:cubicBezTo>
                <a:lnTo>
                  <a:pt x="159" y="108"/>
                </a:lnTo>
                <a:close/>
                <a:moveTo>
                  <a:pt x="132" y="2"/>
                </a:moveTo>
                <a:cubicBezTo>
                  <a:pt x="123" y="7"/>
                  <a:pt x="123" y="7"/>
                  <a:pt x="123" y="7"/>
                </a:cubicBezTo>
                <a:cubicBezTo>
                  <a:pt x="123" y="30"/>
                  <a:pt x="123" y="30"/>
                  <a:pt x="123" y="30"/>
                </a:cubicBezTo>
                <a:cubicBezTo>
                  <a:pt x="137" y="23"/>
                  <a:pt x="137" y="23"/>
                  <a:pt x="137" y="23"/>
                </a:cubicBezTo>
                <a:cubicBezTo>
                  <a:pt x="139" y="22"/>
                  <a:pt x="142" y="22"/>
                  <a:pt x="144" y="22"/>
                </a:cubicBezTo>
                <a:cubicBezTo>
                  <a:pt x="144" y="0"/>
                  <a:pt x="144" y="0"/>
                  <a:pt x="144" y="0"/>
                </a:cubicBezTo>
                <a:cubicBezTo>
                  <a:pt x="140" y="0"/>
                  <a:pt x="136" y="1"/>
                  <a:pt x="132" y="2"/>
                </a:cubicBezTo>
                <a:close/>
                <a:moveTo>
                  <a:pt x="123" y="225"/>
                </a:moveTo>
                <a:cubicBezTo>
                  <a:pt x="144" y="216"/>
                  <a:pt x="144" y="216"/>
                  <a:pt x="144" y="216"/>
                </a:cubicBezTo>
                <a:cubicBezTo>
                  <a:pt x="144" y="187"/>
                  <a:pt x="144" y="187"/>
                  <a:pt x="144" y="187"/>
                </a:cubicBezTo>
                <a:cubicBezTo>
                  <a:pt x="135" y="191"/>
                  <a:pt x="135" y="191"/>
                  <a:pt x="135" y="191"/>
                </a:cubicBezTo>
                <a:cubicBezTo>
                  <a:pt x="133" y="192"/>
                  <a:pt x="130" y="191"/>
                  <a:pt x="129" y="189"/>
                </a:cubicBezTo>
                <a:cubicBezTo>
                  <a:pt x="123" y="177"/>
                  <a:pt x="123" y="177"/>
                  <a:pt x="123" y="177"/>
                </a:cubicBezTo>
                <a:cubicBezTo>
                  <a:pt x="123" y="225"/>
                  <a:pt x="123" y="225"/>
                  <a:pt x="123" y="225"/>
                </a:cubicBezTo>
                <a:close/>
                <a:moveTo>
                  <a:pt x="144" y="72"/>
                </a:moveTo>
                <a:cubicBezTo>
                  <a:pt x="144" y="89"/>
                  <a:pt x="144" y="89"/>
                  <a:pt x="144" y="89"/>
                </a:cubicBezTo>
                <a:cubicBezTo>
                  <a:pt x="142" y="90"/>
                  <a:pt x="142" y="90"/>
                  <a:pt x="142" y="90"/>
                </a:cubicBezTo>
                <a:cubicBezTo>
                  <a:pt x="140" y="91"/>
                  <a:pt x="139" y="94"/>
                  <a:pt x="140" y="96"/>
                </a:cubicBezTo>
                <a:cubicBezTo>
                  <a:pt x="144" y="104"/>
                  <a:pt x="144" y="104"/>
                  <a:pt x="144" y="104"/>
                </a:cubicBezTo>
                <a:cubicBezTo>
                  <a:pt x="144" y="128"/>
                  <a:pt x="144" y="128"/>
                  <a:pt x="144" y="128"/>
                </a:cubicBezTo>
                <a:cubicBezTo>
                  <a:pt x="143" y="127"/>
                  <a:pt x="141" y="127"/>
                  <a:pt x="139" y="128"/>
                </a:cubicBezTo>
                <a:cubicBezTo>
                  <a:pt x="123" y="135"/>
                  <a:pt x="123" y="135"/>
                  <a:pt x="123" y="135"/>
                </a:cubicBezTo>
                <a:cubicBezTo>
                  <a:pt x="123" y="125"/>
                  <a:pt x="123" y="125"/>
                  <a:pt x="123" y="125"/>
                </a:cubicBezTo>
                <a:cubicBezTo>
                  <a:pt x="135" y="119"/>
                  <a:pt x="135" y="119"/>
                  <a:pt x="135" y="119"/>
                </a:cubicBezTo>
                <a:cubicBezTo>
                  <a:pt x="137" y="118"/>
                  <a:pt x="138" y="115"/>
                  <a:pt x="137" y="113"/>
                </a:cubicBezTo>
                <a:cubicBezTo>
                  <a:pt x="137" y="113"/>
                  <a:pt x="137" y="113"/>
                  <a:pt x="137" y="113"/>
                </a:cubicBezTo>
                <a:cubicBezTo>
                  <a:pt x="131" y="100"/>
                  <a:pt x="131" y="100"/>
                  <a:pt x="131" y="100"/>
                </a:cubicBezTo>
                <a:cubicBezTo>
                  <a:pt x="130" y="98"/>
                  <a:pt x="128" y="97"/>
                  <a:pt x="126" y="98"/>
                </a:cubicBezTo>
                <a:cubicBezTo>
                  <a:pt x="123" y="99"/>
                  <a:pt x="123" y="99"/>
                  <a:pt x="123" y="99"/>
                </a:cubicBezTo>
                <a:cubicBezTo>
                  <a:pt x="123" y="82"/>
                  <a:pt x="123" y="82"/>
                  <a:pt x="123" y="82"/>
                </a:cubicBezTo>
                <a:cubicBezTo>
                  <a:pt x="144" y="72"/>
                  <a:pt x="144" y="72"/>
                  <a:pt x="144" y="72"/>
                </a:cubicBezTo>
                <a:close/>
                <a:moveTo>
                  <a:pt x="144" y="151"/>
                </a:moveTo>
                <a:cubicBezTo>
                  <a:pt x="144" y="162"/>
                  <a:pt x="144" y="162"/>
                  <a:pt x="144" y="162"/>
                </a:cubicBezTo>
                <a:cubicBezTo>
                  <a:pt x="125" y="171"/>
                  <a:pt x="125" y="171"/>
                  <a:pt x="125" y="171"/>
                </a:cubicBezTo>
                <a:cubicBezTo>
                  <a:pt x="124" y="171"/>
                  <a:pt x="124" y="172"/>
                  <a:pt x="123" y="172"/>
                </a:cubicBezTo>
                <a:cubicBezTo>
                  <a:pt x="123" y="161"/>
                  <a:pt x="123" y="161"/>
                  <a:pt x="123" y="161"/>
                </a:cubicBezTo>
                <a:lnTo>
                  <a:pt x="144" y="151"/>
                </a:lnTo>
                <a:close/>
                <a:moveTo>
                  <a:pt x="123" y="7"/>
                </a:moveTo>
                <a:cubicBezTo>
                  <a:pt x="99" y="18"/>
                  <a:pt x="99" y="18"/>
                  <a:pt x="99" y="18"/>
                </a:cubicBezTo>
                <a:cubicBezTo>
                  <a:pt x="99" y="41"/>
                  <a:pt x="99" y="41"/>
                  <a:pt x="99" y="41"/>
                </a:cubicBezTo>
                <a:cubicBezTo>
                  <a:pt x="123" y="30"/>
                  <a:pt x="123" y="30"/>
                  <a:pt x="123" y="30"/>
                </a:cubicBezTo>
                <a:cubicBezTo>
                  <a:pt x="123" y="7"/>
                  <a:pt x="123" y="7"/>
                  <a:pt x="123" y="7"/>
                </a:cubicBezTo>
                <a:close/>
                <a:moveTo>
                  <a:pt x="99" y="236"/>
                </a:moveTo>
                <a:cubicBezTo>
                  <a:pt x="100" y="236"/>
                  <a:pt x="102" y="235"/>
                  <a:pt x="103" y="235"/>
                </a:cubicBezTo>
                <a:cubicBezTo>
                  <a:pt x="123" y="225"/>
                  <a:pt x="123" y="225"/>
                  <a:pt x="123" y="225"/>
                </a:cubicBezTo>
                <a:cubicBezTo>
                  <a:pt x="123" y="177"/>
                  <a:pt x="123" y="177"/>
                  <a:pt x="123" y="177"/>
                </a:cubicBezTo>
                <a:cubicBezTo>
                  <a:pt x="123" y="176"/>
                  <a:pt x="123" y="176"/>
                  <a:pt x="123" y="176"/>
                </a:cubicBezTo>
                <a:cubicBezTo>
                  <a:pt x="122" y="175"/>
                  <a:pt x="123" y="174"/>
                  <a:pt x="123" y="172"/>
                </a:cubicBezTo>
                <a:cubicBezTo>
                  <a:pt x="123" y="161"/>
                  <a:pt x="123" y="161"/>
                  <a:pt x="123" y="161"/>
                </a:cubicBezTo>
                <a:cubicBezTo>
                  <a:pt x="121" y="162"/>
                  <a:pt x="121" y="162"/>
                  <a:pt x="121" y="162"/>
                </a:cubicBezTo>
                <a:cubicBezTo>
                  <a:pt x="119" y="163"/>
                  <a:pt x="116" y="162"/>
                  <a:pt x="115" y="159"/>
                </a:cubicBezTo>
                <a:cubicBezTo>
                  <a:pt x="109" y="147"/>
                  <a:pt x="109" y="147"/>
                  <a:pt x="109" y="147"/>
                </a:cubicBezTo>
                <a:cubicBezTo>
                  <a:pt x="108" y="145"/>
                  <a:pt x="109" y="142"/>
                  <a:pt x="111" y="141"/>
                </a:cubicBezTo>
                <a:cubicBezTo>
                  <a:pt x="123" y="135"/>
                  <a:pt x="123" y="135"/>
                  <a:pt x="123" y="135"/>
                </a:cubicBezTo>
                <a:cubicBezTo>
                  <a:pt x="123" y="125"/>
                  <a:pt x="123" y="125"/>
                  <a:pt x="123" y="125"/>
                </a:cubicBezTo>
                <a:cubicBezTo>
                  <a:pt x="107" y="132"/>
                  <a:pt x="107" y="132"/>
                  <a:pt x="107" y="132"/>
                </a:cubicBezTo>
                <a:cubicBezTo>
                  <a:pt x="105" y="133"/>
                  <a:pt x="102" y="132"/>
                  <a:pt x="101" y="130"/>
                </a:cubicBezTo>
                <a:cubicBezTo>
                  <a:pt x="99" y="124"/>
                  <a:pt x="99" y="124"/>
                  <a:pt x="99" y="124"/>
                </a:cubicBezTo>
                <a:cubicBezTo>
                  <a:pt x="99" y="150"/>
                  <a:pt x="99" y="150"/>
                  <a:pt x="99" y="150"/>
                </a:cubicBezTo>
                <a:cubicBezTo>
                  <a:pt x="99" y="150"/>
                  <a:pt x="99" y="151"/>
                  <a:pt x="100" y="151"/>
                </a:cubicBezTo>
                <a:cubicBezTo>
                  <a:pt x="106" y="164"/>
                  <a:pt x="106" y="164"/>
                  <a:pt x="106" y="164"/>
                </a:cubicBezTo>
                <a:cubicBezTo>
                  <a:pt x="106" y="164"/>
                  <a:pt x="106" y="164"/>
                  <a:pt x="106" y="164"/>
                </a:cubicBezTo>
                <a:cubicBezTo>
                  <a:pt x="107" y="166"/>
                  <a:pt x="106" y="169"/>
                  <a:pt x="104" y="170"/>
                </a:cubicBezTo>
                <a:cubicBezTo>
                  <a:pt x="99" y="172"/>
                  <a:pt x="99" y="172"/>
                  <a:pt x="99" y="172"/>
                </a:cubicBezTo>
                <a:cubicBezTo>
                  <a:pt x="99" y="183"/>
                  <a:pt x="99" y="183"/>
                  <a:pt x="99" y="183"/>
                </a:cubicBezTo>
                <a:cubicBezTo>
                  <a:pt x="108" y="179"/>
                  <a:pt x="108" y="179"/>
                  <a:pt x="108" y="179"/>
                </a:cubicBezTo>
                <a:cubicBezTo>
                  <a:pt x="110" y="178"/>
                  <a:pt x="113" y="179"/>
                  <a:pt x="114" y="181"/>
                </a:cubicBezTo>
                <a:cubicBezTo>
                  <a:pt x="120" y="194"/>
                  <a:pt x="120" y="194"/>
                  <a:pt x="120" y="194"/>
                </a:cubicBezTo>
                <a:cubicBezTo>
                  <a:pt x="120" y="194"/>
                  <a:pt x="120" y="194"/>
                  <a:pt x="120" y="194"/>
                </a:cubicBezTo>
                <a:cubicBezTo>
                  <a:pt x="121" y="196"/>
                  <a:pt x="120" y="198"/>
                  <a:pt x="118" y="199"/>
                </a:cubicBezTo>
                <a:cubicBezTo>
                  <a:pt x="99" y="208"/>
                  <a:pt x="99" y="208"/>
                  <a:pt x="99" y="208"/>
                </a:cubicBezTo>
                <a:cubicBezTo>
                  <a:pt x="99" y="236"/>
                  <a:pt x="99" y="236"/>
                  <a:pt x="99" y="236"/>
                </a:cubicBezTo>
                <a:close/>
                <a:moveTo>
                  <a:pt x="123" y="82"/>
                </a:moveTo>
                <a:cubicBezTo>
                  <a:pt x="123" y="99"/>
                  <a:pt x="123" y="99"/>
                  <a:pt x="123" y="99"/>
                </a:cubicBezTo>
                <a:cubicBezTo>
                  <a:pt x="99" y="111"/>
                  <a:pt x="99" y="111"/>
                  <a:pt x="99" y="111"/>
                </a:cubicBezTo>
                <a:cubicBezTo>
                  <a:pt x="99" y="94"/>
                  <a:pt x="99" y="94"/>
                  <a:pt x="99" y="94"/>
                </a:cubicBezTo>
                <a:lnTo>
                  <a:pt x="123" y="82"/>
                </a:lnTo>
                <a:close/>
                <a:moveTo>
                  <a:pt x="99" y="18"/>
                </a:moveTo>
                <a:cubicBezTo>
                  <a:pt x="71" y="31"/>
                  <a:pt x="71" y="31"/>
                  <a:pt x="71" y="31"/>
                </a:cubicBezTo>
                <a:cubicBezTo>
                  <a:pt x="71" y="54"/>
                  <a:pt x="71" y="54"/>
                  <a:pt x="71" y="54"/>
                </a:cubicBezTo>
                <a:cubicBezTo>
                  <a:pt x="99" y="41"/>
                  <a:pt x="99" y="41"/>
                  <a:pt x="99" y="41"/>
                </a:cubicBezTo>
                <a:cubicBezTo>
                  <a:pt x="99" y="18"/>
                  <a:pt x="99" y="18"/>
                  <a:pt x="99" y="18"/>
                </a:cubicBezTo>
                <a:close/>
                <a:moveTo>
                  <a:pt x="71" y="227"/>
                </a:moveTo>
                <a:cubicBezTo>
                  <a:pt x="77" y="235"/>
                  <a:pt x="88" y="239"/>
                  <a:pt x="99" y="236"/>
                </a:cubicBezTo>
                <a:cubicBezTo>
                  <a:pt x="99" y="208"/>
                  <a:pt x="99" y="208"/>
                  <a:pt x="99" y="208"/>
                </a:cubicBezTo>
                <a:cubicBezTo>
                  <a:pt x="89" y="212"/>
                  <a:pt x="89" y="212"/>
                  <a:pt x="89" y="212"/>
                </a:cubicBezTo>
                <a:cubicBezTo>
                  <a:pt x="87" y="213"/>
                  <a:pt x="85" y="213"/>
                  <a:pt x="84" y="210"/>
                </a:cubicBezTo>
                <a:cubicBezTo>
                  <a:pt x="78" y="197"/>
                  <a:pt x="78" y="197"/>
                  <a:pt x="78" y="197"/>
                </a:cubicBezTo>
                <a:cubicBezTo>
                  <a:pt x="77" y="195"/>
                  <a:pt x="78" y="193"/>
                  <a:pt x="80" y="192"/>
                </a:cubicBezTo>
                <a:cubicBezTo>
                  <a:pt x="99" y="183"/>
                  <a:pt x="99" y="183"/>
                  <a:pt x="99" y="183"/>
                </a:cubicBezTo>
                <a:cubicBezTo>
                  <a:pt x="99" y="172"/>
                  <a:pt x="99" y="172"/>
                  <a:pt x="99" y="172"/>
                </a:cubicBezTo>
                <a:cubicBezTo>
                  <a:pt x="75" y="183"/>
                  <a:pt x="75" y="183"/>
                  <a:pt x="75" y="183"/>
                </a:cubicBezTo>
                <a:cubicBezTo>
                  <a:pt x="74" y="184"/>
                  <a:pt x="72" y="183"/>
                  <a:pt x="71" y="182"/>
                </a:cubicBezTo>
                <a:cubicBezTo>
                  <a:pt x="71" y="227"/>
                  <a:pt x="71" y="227"/>
                  <a:pt x="71" y="227"/>
                </a:cubicBezTo>
                <a:close/>
                <a:moveTo>
                  <a:pt x="99" y="94"/>
                </a:moveTo>
                <a:cubicBezTo>
                  <a:pt x="99" y="111"/>
                  <a:pt x="99" y="111"/>
                  <a:pt x="99" y="111"/>
                </a:cubicBezTo>
                <a:cubicBezTo>
                  <a:pt x="97" y="111"/>
                  <a:pt x="97" y="111"/>
                  <a:pt x="97" y="111"/>
                </a:cubicBezTo>
                <a:cubicBezTo>
                  <a:pt x="95" y="112"/>
                  <a:pt x="94" y="115"/>
                  <a:pt x="95" y="117"/>
                </a:cubicBezTo>
                <a:cubicBezTo>
                  <a:pt x="99" y="124"/>
                  <a:pt x="99" y="124"/>
                  <a:pt x="99" y="124"/>
                </a:cubicBezTo>
                <a:cubicBezTo>
                  <a:pt x="99" y="150"/>
                  <a:pt x="99" y="150"/>
                  <a:pt x="99" y="150"/>
                </a:cubicBezTo>
                <a:cubicBezTo>
                  <a:pt x="97" y="149"/>
                  <a:pt x="96" y="148"/>
                  <a:pt x="94" y="149"/>
                </a:cubicBezTo>
                <a:cubicBezTo>
                  <a:pt x="71" y="160"/>
                  <a:pt x="71" y="160"/>
                  <a:pt x="71" y="160"/>
                </a:cubicBezTo>
                <a:cubicBezTo>
                  <a:pt x="71" y="149"/>
                  <a:pt x="71" y="149"/>
                  <a:pt x="71" y="149"/>
                </a:cubicBezTo>
                <a:cubicBezTo>
                  <a:pt x="90" y="140"/>
                  <a:pt x="90" y="140"/>
                  <a:pt x="90" y="140"/>
                </a:cubicBezTo>
                <a:cubicBezTo>
                  <a:pt x="92" y="139"/>
                  <a:pt x="93" y="136"/>
                  <a:pt x="92" y="134"/>
                </a:cubicBezTo>
                <a:cubicBezTo>
                  <a:pt x="92" y="134"/>
                  <a:pt x="92" y="134"/>
                  <a:pt x="92" y="134"/>
                </a:cubicBezTo>
                <a:cubicBezTo>
                  <a:pt x="86" y="122"/>
                  <a:pt x="86" y="122"/>
                  <a:pt x="86" y="122"/>
                </a:cubicBezTo>
                <a:cubicBezTo>
                  <a:pt x="85" y="119"/>
                  <a:pt x="82" y="118"/>
                  <a:pt x="80" y="119"/>
                </a:cubicBezTo>
                <a:cubicBezTo>
                  <a:pt x="71" y="124"/>
                  <a:pt x="71" y="124"/>
                  <a:pt x="71" y="124"/>
                </a:cubicBezTo>
                <a:cubicBezTo>
                  <a:pt x="71" y="107"/>
                  <a:pt x="71" y="107"/>
                  <a:pt x="71" y="107"/>
                </a:cubicBezTo>
                <a:lnTo>
                  <a:pt x="99" y="94"/>
                </a:lnTo>
                <a:close/>
                <a:moveTo>
                  <a:pt x="71" y="31"/>
                </a:moveTo>
                <a:cubicBezTo>
                  <a:pt x="20" y="55"/>
                  <a:pt x="20" y="55"/>
                  <a:pt x="20" y="55"/>
                </a:cubicBezTo>
                <a:cubicBezTo>
                  <a:pt x="6" y="62"/>
                  <a:pt x="0" y="78"/>
                  <a:pt x="7" y="91"/>
                </a:cubicBezTo>
                <a:cubicBezTo>
                  <a:pt x="68" y="222"/>
                  <a:pt x="68" y="222"/>
                  <a:pt x="68" y="222"/>
                </a:cubicBezTo>
                <a:cubicBezTo>
                  <a:pt x="69" y="223"/>
                  <a:pt x="70" y="225"/>
                  <a:pt x="71" y="227"/>
                </a:cubicBezTo>
                <a:cubicBezTo>
                  <a:pt x="71" y="182"/>
                  <a:pt x="71" y="182"/>
                  <a:pt x="71" y="182"/>
                </a:cubicBezTo>
                <a:cubicBezTo>
                  <a:pt x="71" y="182"/>
                  <a:pt x="70" y="181"/>
                  <a:pt x="70" y="181"/>
                </a:cubicBezTo>
                <a:cubicBezTo>
                  <a:pt x="64" y="168"/>
                  <a:pt x="64" y="168"/>
                  <a:pt x="64" y="168"/>
                </a:cubicBezTo>
                <a:cubicBezTo>
                  <a:pt x="63" y="166"/>
                  <a:pt x="64" y="163"/>
                  <a:pt x="66" y="162"/>
                </a:cubicBezTo>
                <a:cubicBezTo>
                  <a:pt x="71" y="160"/>
                  <a:pt x="71" y="160"/>
                  <a:pt x="71" y="160"/>
                </a:cubicBezTo>
                <a:cubicBezTo>
                  <a:pt x="71" y="149"/>
                  <a:pt x="71" y="149"/>
                  <a:pt x="71" y="149"/>
                </a:cubicBezTo>
                <a:cubicBezTo>
                  <a:pt x="62" y="153"/>
                  <a:pt x="62" y="153"/>
                  <a:pt x="62" y="153"/>
                </a:cubicBezTo>
                <a:cubicBezTo>
                  <a:pt x="60" y="154"/>
                  <a:pt x="57" y="153"/>
                  <a:pt x="56" y="151"/>
                </a:cubicBezTo>
                <a:cubicBezTo>
                  <a:pt x="50" y="138"/>
                  <a:pt x="50" y="138"/>
                  <a:pt x="50" y="138"/>
                </a:cubicBezTo>
                <a:cubicBezTo>
                  <a:pt x="49" y="136"/>
                  <a:pt x="50" y="134"/>
                  <a:pt x="52" y="133"/>
                </a:cubicBezTo>
                <a:cubicBezTo>
                  <a:pt x="71" y="124"/>
                  <a:pt x="71" y="124"/>
                  <a:pt x="71" y="124"/>
                </a:cubicBezTo>
                <a:cubicBezTo>
                  <a:pt x="71" y="107"/>
                  <a:pt x="71" y="107"/>
                  <a:pt x="71" y="107"/>
                </a:cubicBezTo>
                <a:cubicBezTo>
                  <a:pt x="53" y="115"/>
                  <a:pt x="53" y="115"/>
                  <a:pt x="53" y="115"/>
                </a:cubicBezTo>
                <a:cubicBezTo>
                  <a:pt x="46" y="118"/>
                  <a:pt x="38" y="116"/>
                  <a:pt x="35" y="109"/>
                </a:cubicBezTo>
                <a:cubicBezTo>
                  <a:pt x="26" y="89"/>
                  <a:pt x="26" y="89"/>
                  <a:pt x="26" y="89"/>
                </a:cubicBezTo>
                <a:cubicBezTo>
                  <a:pt x="23" y="83"/>
                  <a:pt x="26" y="75"/>
                  <a:pt x="33" y="72"/>
                </a:cubicBezTo>
                <a:cubicBezTo>
                  <a:pt x="71" y="54"/>
                  <a:pt x="71" y="54"/>
                  <a:pt x="71" y="54"/>
                </a:cubicBezTo>
                <a:lnTo>
                  <a:pt x="71" y="3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9" name="Rectangle 59"/>
          <p:cNvSpPr>
            <a:spLocks noChangeArrowheads="1"/>
          </p:cNvSpPr>
          <p:nvPr/>
        </p:nvSpPr>
        <p:spPr bwMode="auto">
          <a:xfrm>
            <a:off x="6873120" y="2105880"/>
            <a:ext cx="47017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0" name="Rectangle 60"/>
          <p:cNvSpPr>
            <a:spLocks noChangeArrowheads="1"/>
          </p:cNvSpPr>
          <p:nvPr/>
        </p:nvSpPr>
        <p:spPr bwMode="auto">
          <a:xfrm>
            <a:off x="6892165" y="2058267"/>
            <a:ext cx="43208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1" name="Rectangle 61"/>
          <p:cNvSpPr>
            <a:spLocks noChangeArrowheads="1"/>
          </p:cNvSpPr>
          <p:nvPr/>
        </p:nvSpPr>
        <p:spPr bwMode="auto">
          <a:xfrm>
            <a:off x="7062380" y="2009464"/>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2" name="Rectangle 62"/>
          <p:cNvSpPr>
            <a:spLocks noChangeArrowheads="1"/>
          </p:cNvSpPr>
          <p:nvPr/>
        </p:nvSpPr>
        <p:spPr bwMode="auto">
          <a:xfrm>
            <a:off x="7079045" y="1834488"/>
            <a:ext cx="58326"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3" name="Rectangle 63"/>
          <p:cNvSpPr>
            <a:spLocks noChangeArrowheads="1"/>
          </p:cNvSpPr>
          <p:nvPr/>
        </p:nvSpPr>
        <p:spPr bwMode="auto">
          <a:xfrm>
            <a:off x="7062380" y="1824966"/>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4" name="Rectangle 64"/>
          <p:cNvSpPr>
            <a:spLocks noChangeArrowheads="1"/>
          </p:cNvSpPr>
          <p:nvPr/>
        </p:nvSpPr>
        <p:spPr bwMode="auto">
          <a:xfrm>
            <a:off x="7201647" y="2009464"/>
            <a:ext cx="89274"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5" name="Rectangle 65"/>
          <p:cNvSpPr>
            <a:spLocks noChangeArrowheads="1"/>
          </p:cNvSpPr>
          <p:nvPr/>
        </p:nvSpPr>
        <p:spPr bwMode="auto">
          <a:xfrm>
            <a:off x="7217121" y="1834488"/>
            <a:ext cx="57135"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6" name="Rectangle 66"/>
          <p:cNvSpPr>
            <a:spLocks noChangeArrowheads="1"/>
          </p:cNvSpPr>
          <p:nvPr/>
        </p:nvSpPr>
        <p:spPr bwMode="auto">
          <a:xfrm>
            <a:off x="7201647" y="1824966"/>
            <a:ext cx="89274"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7" name="Rectangle 67"/>
          <p:cNvSpPr>
            <a:spLocks noChangeArrowheads="1"/>
          </p:cNvSpPr>
          <p:nvPr/>
        </p:nvSpPr>
        <p:spPr bwMode="auto">
          <a:xfrm>
            <a:off x="6925494" y="2009464"/>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8" name="Rectangle 68"/>
          <p:cNvSpPr>
            <a:spLocks noChangeArrowheads="1"/>
          </p:cNvSpPr>
          <p:nvPr/>
        </p:nvSpPr>
        <p:spPr bwMode="auto">
          <a:xfrm>
            <a:off x="6940969" y="1834488"/>
            <a:ext cx="59516"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9" name="Rectangle 69"/>
          <p:cNvSpPr>
            <a:spLocks noChangeArrowheads="1"/>
          </p:cNvSpPr>
          <p:nvPr/>
        </p:nvSpPr>
        <p:spPr bwMode="auto">
          <a:xfrm>
            <a:off x="6925494" y="1824966"/>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0" name="Rectangle 70"/>
          <p:cNvSpPr>
            <a:spLocks noChangeArrowheads="1"/>
          </p:cNvSpPr>
          <p:nvPr/>
        </p:nvSpPr>
        <p:spPr bwMode="auto">
          <a:xfrm>
            <a:off x="6892165" y="1772592"/>
            <a:ext cx="43208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1" name="Freeform 71"/>
          <p:cNvSpPr/>
          <p:nvPr/>
        </p:nvSpPr>
        <p:spPr bwMode="auto">
          <a:xfrm>
            <a:off x="6892165" y="1634515"/>
            <a:ext cx="432085" cy="138077"/>
          </a:xfrm>
          <a:custGeom>
            <a:avLst/>
            <a:gdLst>
              <a:gd name="T0" fmla="*/ 181 w 363"/>
              <a:gd name="T1" fmla="*/ 0 h 116"/>
              <a:gd name="T2" fmla="*/ 363 w 363"/>
              <a:gd name="T3" fmla="*/ 116 h 116"/>
              <a:gd name="T4" fmla="*/ 0 w 363"/>
              <a:gd name="T5" fmla="*/ 116 h 116"/>
              <a:gd name="T6" fmla="*/ 181 w 363"/>
              <a:gd name="T7" fmla="*/ 0 h 116"/>
            </a:gdLst>
            <a:ahLst/>
            <a:cxnLst>
              <a:cxn ang="0">
                <a:pos x="T0" y="T1"/>
              </a:cxn>
              <a:cxn ang="0">
                <a:pos x="T2" y="T3"/>
              </a:cxn>
              <a:cxn ang="0">
                <a:pos x="T4" y="T5"/>
              </a:cxn>
              <a:cxn ang="0">
                <a:pos x="T6" y="T7"/>
              </a:cxn>
            </a:cxnLst>
            <a:rect l="0" t="0" r="r" b="b"/>
            <a:pathLst>
              <a:path w="363" h="116">
                <a:moveTo>
                  <a:pt x="181" y="0"/>
                </a:moveTo>
                <a:lnTo>
                  <a:pt x="363" y="116"/>
                </a:lnTo>
                <a:lnTo>
                  <a:pt x="0" y="116"/>
                </a:lnTo>
                <a:lnTo>
                  <a:pt x="181"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2" name="Freeform 72"/>
          <p:cNvSpPr>
            <a:spLocks noEditPoints="1"/>
          </p:cNvSpPr>
          <p:nvPr/>
        </p:nvSpPr>
        <p:spPr bwMode="auto">
          <a:xfrm>
            <a:off x="5704231" y="1759498"/>
            <a:ext cx="599919" cy="391614"/>
          </a:xfrm>
          <a:custGeom>
            <a:avLst/>
            <a:gdLst>
              <a:gd name="T0" fmla="*/ 82 w 367"/>
              <a:gd name="T1" fmla="*/ 27 h 240"/>
              <a:gd name="T2" fmla="*/ 367 w 367"/>
              <a:gd name="T3" fmla="*/ 120 h 240"/>
              <a:gd name="T4" fmla="*/ 82 w 367"/>
              <a:gd name="T5" fmla="*/ 213 h 240"/>
              <a:gd name="T6" fmla="*/ 82 w 367"/>
              <a:gd name="T7" fmla="*/ 177 h 240"/>
              <a:gd name="T8" fmla="*/ 127 w 367"/>
              <a:gd name="T9" fmla="*/ 143 h 240"/>
              <a:gd name="T10" fmla="*/ 127 w 367"/>
              <a:gd name="T11" fmla="*/ 87 h 240"/>
              <a:gd name="T12" fmla="*/ 138 w 367"/>
              <a:gd name="T13" fmla="*/ 87 h 240"/>
              <a:gd name="T14" fmla="*/ 138 w 367"/>
              <a:gd name="T15" fmla="*/ 64 h 240"/>
              <a:gd name="T16" fmla="*/ 127 w 367"/>
              <a:gd name="T17" fmla="*/ 64 h 240"/>
              <a:gd name="T18" fmla="*/ 102 w 367"/>
              <a:gd name="T19" fmla="*/ 64 h 240"/>
              <a:gd name="T20" fmla="*/ 91 w 367"/>
              <a:gd name="T21" fmla="*/ 64 h 240"/>
              <a:gd name="T22" fmla="*/ 91 w 367"/>
              <a:gd name="T23" fmla="*/ 87 h 240"/>
              <a:gd name="T24" fmla="*/ 102 w 367"/>
              <a:gd name="T25" fmla="*/ 87 h 240"/>
              <a:gd name="T26" fmla="*/ 102 w 367"/>
              <a:gd name="T27" fmla="*/ 143 h 240"/>
              <a:gd name="T28" fmla="*/ 82 w 367"/>
              <a:gd name="T29" fmla="*/ 156 h 240"/>
              <a:gd name="T30" fmla="*/ 82 w 367"/>
              <a:gd name="T31" fmla="*/ 27 h 240"/>
              <a:gd name="T32" fmla="*/ 0 w 367"/>
              <a:gd name="T33" fmla="*/ 0 h 240"/>
              <a:gd name="T34" fmla="*/ 82 w 367"/>
              <a:gd name="T35" fmla="*/ 27 h 240"/>
              <a:gd name="T36" fmla="*/ 82 w 367"/>
              <a:gd name="T37" fmla="*/ 156 h 240"/>
              <a:gd name="T38" fmla="*/ 82 w 367"/>
              <a:gd name="T39" fmla="*/ 156 h 240"/>
              <a:gd name="T40" fmla="*/ 62 w 367"/>
              <a:gd name="T41" fmla="*/ 143 h 240"/>
              <a:gd name="T42" fmla="*/ 62 w 367"/>
              <a:gd name="T43" fmla="*/ 87 h 240"/>
              <a:gd name="T44" fmla="*/ 73 w 367"/>
              <a:gd name="T45" fmla="*/ 87 h 240"/>
              <a:gd name="T46" fmla="*/ 73 w 367"/>
              <a:gd name="T47" fmla="*/ 64 h 240"/>
              <a:gd name="T48" fmla="*/ 62 w 367"/>
              <a:gd name="T49" fmla="*/ 64 h 240"/>
              <a:gd name="T50" fmla="*/ 37 w 367"/>
              <a:gd name="T51" fmla="*/ 64 h 240"/>
              <a:gd name="T52" fmla="*/ 26 w 367"/>
              <a:gd name="T53" fmla="*/ 64 h 240"/>
              <a:gd name="T54" fmla="*/ 26 w 367"/>
              <a:gd name="T55" fmla="*/ 87 h 240"/>
              <a:gd name="T56" fmla="*/ 37 w 367"/>
              <a:gd name="T57" fmla="*/ 87 h 240"/>
              <a:gd name="T58" fmla="*/ 37 w 367"/>
              <a:gd name="T59" fmla="*/ 143 h 240"/>
              <a:gd name="T60" fmla="*/ 82 w 367"/>
              <a:gd name="T61" fmla="*/ 177 h 240"/>
              <a:gd name="T62" fmla="*/ 82 w 367"/>
              <a:gd name="T63" fmla="*/ 177 h 240"/>
              <a:gd name="T64" fmla="*/ 82 w 367"/>
              <a:gd name="T65" fmla="*/ 213 h 240"/>
              <a:gd name="T66" fmla="*/ 0 w 367"/>
              <a:gd name="T67" fmla="*/ 240 h 240"/>
              <a:gd name="T68" fmla="*/ 0 w 367"/>
              <a:gd name="T69"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7" h="240">
                <a:moveTo>
                  <a:pt x="82" y="27"/>
                </a:moveTo>
                <a:cubicBezTo>
                  <a:pt x="367" y="120"/>
                  <a:pt x="367" y="120"/>
                  <a:pt x="367" y="120"/>
                </a:cubicBezTo>
                <a:cubicBezTo>
                  <a:pt x="82" y="213"/>
                  <a:pt x="82" y="213"/>
                  <a:pt x="82" y="213"/>
                </a:cubicBezTo>
                <a:cubicBezTo>
                  <a:pt x="82" y="177"/>
                  <a:pt x="82" y="177"/>
                  <a:pt x="82" y="177"/>
                </a:cubicBezTo>
                <a:cubicBezTo>
                  <a:pt x="107" y="177"/>
                  <a:pt x="127" y="162"/>
                  <a:pt x="127" y="143"/>
                </a:cubicBezTo>
                <a:cubicBezTo>
                  <a:pt x="127" y="87"/>
                  <a:pt x="127" y="87"/>
                  <a:pt x="127" y="87"/>
                </a:cubicBezTo>
                <a:cubicBezTo>
                  <a:pt x="138" y="87"/>
                  <a:pt x="138" y="87"/>
                  <a:pt x="138" y="87"/>
                </a:cubicBezTo>
                <a:cubicBezTo>
                  <a:pt x="138" y="64"/>
                  <a:pt x="138" y="64"/>
                  <a:pt x="138" y="64"/>
                </a:cubicBezTo>
                <a:cubicBezTo>
                  <a:pt x="127" y="64"/>
                  <a:pt x="127" y="64"/>
                  <a:pt x="127" y="64"/>
                </a:cubicBezTo>
                <a:cubicBezTo>
                  <a:pt x="102" y="64"/>
                  <a:pt x="102" y="64"/>
                  <a:pt x="102" y="64"/>
                </a:cubicBezTo>
                <a:cubicBezTo>
                  <a:pt x="91" y="64"/>
                  <a:pt x="91" y="64"/>
                  <a:pt x="91" y="64"/>
                </a:cubicBezTo>
                <a:cubicBezTo>
                  <a:pt x="91" y="87"/>
                  <a:pt x="91" y="87"/>
                  <a:pt x="91" y="87"/>
                </a:cubicBezTo>
                <a:cubicBezTo>
                  <a:pt x="102" y="87"/>
                  <a:pt x="102" y="87"/>
                  <a:pt x="102" y="87"/>
                </a:cubicBezTo>
                <a:cubicBezTo>
                  <a:pt x="102" y="143"/>
                  <a:pt x="102" y="143"/>
                  <a:pt x="102" y="143"/>
                </a:cubicBezTo>
                <a:cubicBezTo>
                  <a:pt x="102" y="150"/>
                  <a:pt x="93" y="156"/>
                  <a:pt x="82" y="156"/>
                </a:cubicBezTo>
                <a:lnTo>
                  <a:pt x="82" y="27"/>
                </a:lnTo>
                <a:close/>
                <a:moveTo>
                  <a:pt x="0" y="0"/>
                </a:moveTo>
                <a:cubicBezTo>
                  <a:pt x="82" y="27"/>
                  <a:pt x="82" y="27"/>
                  <a:pt x="82" y="27"/>
                </a:cubicBezTo>
                <a:cubicBezTo>
                  <a:pt x="82" y="156"/>
                  <a:pt x="82" y="156"/>
                  <a:pt x="82" y="156"/>
                </a:cubicBezTo>
                <a:cubicBezTo>
                  <a:pt x="82" y="156"/>
                  <a:pt x="82" y="156"/>
                  <a:pt x="82" y="156"/>
                </a:cubicBezTo>
                <a:cubicBezTo>
                  <a:pt x="71" y="156"/>
                  <a:pt x="62" y="150"/>
                  <a:pt x="62" y="143"/>
                </a:cubicBezTo>
                <a:cubicBezTo>
                  <a:pt x="62" y="87"/>
                  <a:pt x="62" y="87"/>
                  <a:pt x="62" y="87"/>
                </a:cubicBezTo>
                <a:cubicBezTo>
                  <a:pt x="73" y="87"/>
                  <a:pt x="73" y="87"/>
                  <a:pt x="73" y="87"/>
                </a:cubicBezTo>
                <a:cubicBezTo>
                  <a:pt x="73" y="64"/>
                  <a:pt x="73" y="64"/>
                  <a:pt x="73" y="64"/>
                </a:cubicBezTo>
                <a:cubicBezTo>
                  <a:pt x="62" y="64"/>
                  <a:pt x="62" y="64"/>
                  <a:pt x="62" y="64"/>
                </a:cubicBezTo>
                <a:cubicBezTo>
                  <a:pt x="37" y="64"/>
                  <a:pt x="37" y="64"/>
                  <a:pt x="37" y="64"/>
                </a:cubicBezTo>
                <a:cubicBezTo>
                  <a:pt x="26" y="64"/>
                  <a:pt x="26" y="64"/>
                  <a:pt x="26" y="64"/>
                </a:cubicBezTo>
                <a:cubicBezTo>
                  <a:pt x="26" y="87"/>
                  <a:pt x="26" y="87"/>
                  <a:pt x="26" y="87"/>
                </a:cubicBezTo>
                <a:cubicBezTo>
                  <a:pt x="37" y="87"/>
                  <a:pt x="37" y="87"/>
                  <a:pt x="37" y="87"/>
                </a:cubicBezTo>
                <a:cubicBezTo>
                  <a:pt x="37" y="143"/>
                  <a:pt x="37" y="143"/>
                  <a:pt x="37" y="143"/>
                </a:cubicBezTo>
                <a:cubicBezTo>
                  <a:pt x="37" y="162"/>
                  <a:pt x="57" y="177"/>
                  <a:pt x="82" y="177"/>
                </a:cubicBezTo>
                <a:cubicBezTo>
                  <a:pt x="82" y="177"/>
                  <a:pt x="82" y="177"/>
                  <a:pt x="82" y="177"/>
                </a:cubicBezTo>
                <a:cubicBezTo>
                  <a:pt x="82" y="213"/>
                  <a:pt x="82" y="213"/>
                  <a:pt x="82" y="213"/>
                </a:cubicBezTo>
                <a:cubicBezTo>
                  <a:pt x="0" y="240"/>
                  <a:pt x="0" y="240"/>
                  <a:pt x="0" y="240"/>
                </a:cubicBezTo>
                <a:lnTo>
                  <a:pt x="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3" name="Freeform 73"/>
          <p:cNvSpPr>
            <a:spLocks noEditPoints="1"/>
          </p:cNvSpPr>
          <p:nvPr/>
        </p:nvSpPr>
        <p:spPr bwMode="auto">
          <a:xfrm>
            <a:off x="7027861" y="2189202"/>
            <a:ext cx="140457" cy="245205"/>
          </a:xfrm>
          <a:custGeom>
            <a:avLst/>
            <a:gdLst>
              <a:gd name="T0" fmla="*/ 37 w 86"/>
              <a:gd name="T1" fmla="*/ 128 h 150"/>
              <a:gd name="T2" fmla="*/ 34 w 86"/>
              <a:gd name="T3" fmla="*/ 127 h 150"/>
              <a:gd name="T4" fmla="*/ 34 w 86"/>
              <a:gd name="T5" fmla="*/ 150 h 150"/>
              <a:gd name="T6" fmla="*/ 45 w 86"/>
              <a:gd name="T7" fmla="*/ 142 h 150"/>
              <a:gd name="T8" fmla="*/ 37 w 86"/>
              <a:gd name="T9" fmla="*/ 128 h 150"/>
              <a:gd name="T10" fmla="*/ 34 w 86"/>
              <a:gd name="T11" fmla="*/ 118 h 150"/>
              <a:gd name="T12" fmla="*/ 34 w 86"/>
              <a:gd name="T13" fmla="*/ 51 h 150"/>
              <a:gd name="T14" fmla="*/ 51 w 86"/>
              <a:gd name="T15" fmla="*/ 46 h 150"/>
              <a:gd name="T16" fmla="*/ 61 w 86"/>
              <a:gd name="T17" fmla="*/ 8 h 150"/>
              <a:gd name="T18" fmla="*/ 72 w 86"/>
              <a:gd name="T19" fmla="*/ 1 h 150"/>
              <a:gd name="T20" fmla="*/ 78 w 86"/>
              <a:gd name="T21" fmla="*/ 12 h 150"/>
              <a:gd name="T22" fmla="*/ 69 w 86"/>
              <a:gd name="T23" fmla="*/ 51 h 150"/>
              <a:gd name="T24" fmla="*/ 82 w 86"/>
              <a:gd name="T25" fmla="*/ 84 h 150"/>
              <a:gd name="T26" fmla="*/ 77 w 86"/>
              <a:gd name="T27" fmla="*/ 103 h 150"/>
              <a:gd name="T28" fmla="*/ 77 w 86"/>
              <a:gd name="T29" fmla="*/ 103 h 150"/>
              <a:gd name="T30" fmla="*/ 86 w 86"/>
              <a:gd name="T31" fmla="*/ 117 h 150"/>
              <a:gd name="T32" fmla="*/ 83 w 86"/>
              <a:gd name="T33" fmla="*/ 130 h 150"/>
              <a:gd name="T34" fmla="*/ 34 w 86"/>
              <a:gd name="T35" fmla="*/ 118 h 150"/>
              <a:gd name="T36" fmla="*/ 34 w 86"/>
              <a:gd name="T37" fmla="*/ 127 h 150"/>
              <a:gd name="T38" fmla="*/ 23 w 86"/>
              <a:gd name="T39" fmla="*/ 136 h 150"/>
              <a:gd name="T40" fmla="*/ 31 w 86"/>
              <a:gd name="T41" fmla="*/ 150 h 150"/>
              <a:gd name="T42" fmla="*/ 34 w 86"/>
              <a:gd name="T43" fmla="*/ 150 h 150"/>
              <a:gd name="T44" fmla="*/ 34 w 86"/>
              <a:gd name="T45" fmla="*/ 127 h 150"/>
              <a:gd name="T46" fmla="*/ 34 w 86"/>
              <a:gd name="T47" fmla="*/ 51 h 150"/>
              <a:gd name="T48" fmla="*/ 34 w 86"/>
              <a:gd name="T49" fmla="*/ 118 h 150"/>
              <a:gd name="T50" fmla="*/ 0 w 86"/>
              <a:gd name="T51" fmla="*/ 109 h 150"/>
              <a:gd name="T52" fmla="*/ 3 w 86"/>
              <a:gd name="T53" fmla="*/ 96 h 150"/>
              <a:gd name="T54" fmla="*/ 18 w 86"/>
              <a:gd name="T55" fmla="*/ 88 h 150"/>
              <a:gd name="T56" fmla="*/ 23 w 86"/>
              <a:gd name="T57" fmla="*/ 69 h 150"/>
              <a:gd name="T58" fmla="*/ 34 w 86"/>
              <a:gd name="T59" fmla="*/ 51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6" h="150">
                <a:moveTo>
                  <a:pt x="37" y="128"/>
                </a:moveTo>
                <a:cubicBezTo>
                  <a:pt x="36" y="127"/>
                  <a:pt x="35" y="127"/>
                  <a:pt x="34" y="127"/>
                </a:cubicBezTo>
                <a:cubicBezTo>
                  <a:pt x="34" y="150"/>
                  <a:pt x="34" y="150"/>
                  <a:pt x="34" y="150"/>
                </a:cubicBezTo>
                <a:cubicBezTo>
                  <a:pt x="39" y="150"/>
                  <a:pt x="44" y="147"/>
                  <a:pt x="45" y="142"/>
                </a:cubicBezTo>
                <a:cubicBezTo>
                  <a:pt x="47" y="136"/>
                  <a:pt x="43" y="129"/>
                  <a:pt x="37" y="128"/>
                </a:cubicBezTo>
                <a:close/>
                <a:moveTo>
                  <a:pt x="34" y="118"/>
                </a:moveTo>
                <a:cubicBezTo>
                  <a:pt x="34" y="51"/>
                  <a:pt x="34" y="51"/>
                  <a:pt x="34" y="51"/>
                </a:cubicBezTo>
                <a:cubicBezTo>
                  <a:pt x="39" y="48"/>
                  <a:pt x="45" y="46"/>
                  <a:pt x="51" y="46"/>
                </a:cubicBezTo>
                <a:cubicBezTo>
                  <a:pt x="61" y="8"/>
                  <a:pt x="61" y="8"/>
                  <a:pt x="61" y="8"/>
                </a:cubicBezTo>
                <a:cubicBezTo>
                  <a:pt x="62" y="3"/>
                  <a:pt x="67" y="0"/>
                  <a:pt x="72" y="1"/>
                </a:cubicBezTo>
                <a:cubicBezTo>
                  <a:pt x="77" y="2"/>
                  <a:pt x="80" y="7"/>
                  <a:pt x="78" y="12"/>
                </a:cubicBezTo>
                <a:cubicBezTo>
                  <a:pt x="69" y="51"/>
                  <a:pt x="69" y="51"/>
                  <a:pt x="69" y="51"/>
                </a:cubicBezTo>
                <a:cubicBezTo>
                  <a:pt x="79" y="57"/>
                  <a:pt x="86" y="68"/>
                  <a:pt x="82" y="84"/>
                </a:cubicBezTo>
                <a:cubicBezTo>
                  <a:pt x="82" y="84"/>
                  <a:pt x="79" y="97"/>
                  <a:pt x="77" y="103"/>
                </a:cubicBezTo>
                <a:cubicBezTo>
                  <a:pt x="77" y="103"/>
                  <a:pt x="77" y="103"/>
                  <a:pt x="77" y="103"/>
                </a:cubicBezTo>
                <a:cubicBezTo>
                  <a:pt x="75" y="112"/>
                  <a:pt x="86" y="117"/>
                  <a:pt x="86" y="117"/>
                </a:cubicBezTo>
                <a:cubicBezTo>
                  <a:pt x="83" y="130"/>
                  <a:pt x="83" y="130"/>
                  <a:pt x="83" y="130"/>
                </a:cubicBezTo>
                <a:lnTo>
                  <a:pt x="34" y="118"/>
                </a:lnTo>
                <a:close/>
                <a:moveTo>
                  <a:pt x="34" y="127"/>
                </a:moveTo>
                <a:cubicBezTo>
                  <a:pt x="29" y="127"/>
                  <a:pt x="24" y="131"/>
                  <a:pt x="23" y="136"/>
                </a:cubicBezTo>
                <a:cubicBezTo>
                  <a:pt x="21" y="142"/>
                  <a:pt x="25" y="148"/>
                  <a:pt x="31" y="150"/>
                </a:cubicBezTo>
                <a:cubicBezTo>
                  <a:pt x="32" y="150"/>
                  <a:pt x="33" y="150"/>
                  <a:pt x="34" y="150"/>
                </a:cubicBezTo>
                <a:cubicBezTo>
                  <a:pt x="34" y="127"/>
                  <a:pt x="34" y="127"/>
                  <a:pt x="34" y="127"/>
                </a:cubicBezTo>
                <a:close/>
                <a:moveTo>
                  <a:pt x="34" y="51"/>
                </a:moveTo>
                <a:cubicBezTo>
                  <a:pt x="34" y="118"/>
                  <a:pt x="34" y="118"/>
                  <a:pt x="34" y="118"/>
                </a:cubicBezTo>
                <a:cubicBezTo>
                  <a:pt x="0" y="109"/>
                  <a:pt x="0" y="109"/>
                  <a:pt x="0" y="109"/>
                </a:cubicBezTo>
                <a:cubicBezTo>
                  <a:pt x="3" y="96"/>
                  <a:pt x="3" y="96"/>
                  <a:pt x="3" y="96"/>
                </a:cubicBezTo>
                <a:cubicBezTo>
                  <a:pt x="3" y="96"/>
                  <a:pt x="16" y="97"/>
                  <a:pt x="18" y="88"/>
                </a:cubicBezTo>
                <a:cubicBezTo>
                  <a:pt x="20" y="80"/>
                  <a:pt x="23" y="69"/>
                  <a:pt x="23" y="69"/>
                </a:cubicBezTo>
                <a:cubicBezTo>
                  <a:pt x="25" y="61"/>
                  <a:pt x="29" y="55"/>
                  <a:pt x="34" y="5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4" name="Freeform 74"/>
          <p:cNvSpPr>
            <a:spLocks noEditPoints="1"/>
          </p:cNvSpPr>
          <p:nvPr/>
        </p:nvSpPr>
        <p:spPr bwMode="auto">
          <a:xfrm>
            <a:off x="5801836" y="1348840"/>
            <a:ext cx="282105" cy="345191"/>
          </a:xfrm>
          <a:custGeom>
            <a:avLst/>
            <a:gdLst>
              <a:gd name="T0" fmla="*/ 172 w 172"/>
              <a:gd name="T1" fmla="*/ 9 h 211"/>
              <a:gd name="T2" fmla="*/ 121 w 172"/>
              <a:gd name="T3" fmla="*/ 37 h 211"/>
              <a:gd name="T4" fmla="*/ 143 w 172"/>
              <a:gd name="T5" fmla="*/ 211 h 211"/>
              <a:gd name="T6" fmla="*/ 124 w 172"/>
              <a:gd name="T7" fmla="*/ 165 h 211"/>
              <a:gd name="T8" fmla="*/ 131 w 172"/>
              <a:gd name="T9" fmla="*/ 108 h 211"/>
              <a:gd name="T10" fmla="*/ 121 w 172"/>
              <a:gd name="T11" fmla="*/ 86 h 211"/>
              <a:gd name="T12" fmla="*/ 129 w 172"/>
              <a:gd name="T13" fmla="*/ 146 h 211"/>
              <a:gd name="T14" fmla="*/ 127 w 172"/>
              <a:gd name="T15" fmla="*/ 116 h 211"/>
              <a:gd name="T16" fmla="*/ 121 w 172"/>
              <a:gd name="T17" fmla="*/ 156 h 211"/>
              <a:gd name="T18" fmla="*/ 121 w 172"/>
              <a:gd name="T19" fmla="*/ 9 h 211"/>
              <a:gd name="T20" fmla="*/ 98 w 172"/>
              <a:gd name="T21" fmla="*/ 37 h 211"/>
              <a:gd name="T22" fmla="*/ 110 w 172"/>
              <a:gd name="T23" fmla="*/ 88 h 211"/>
              <a:gd name="T24" fmla="*/ 100 w 172"/>
              <a:gd name="T25" fmla="*/ 81 h 211"/>
              <a:gd name="T26" fmla="*/ 121 w 172"/>
              <a:gd name="T27" fmla="*/ 211 h 211"/>
              <a:gd name="T28" fmla="*/ 101 w 172"/>
              <a:gd name="T29" fmla="*/ 163 h 211"/>
              <a:gd name="T30" fmla="*/ 121 w 172"/>
              <a:gd name="T31" fmla="*/ 211 h 211"/>
              <a:gd name="T32" fmla="*/ 113 w 172"/>
              <a:gd name="T33" fmla="*/ 148 h 211"/>
              <a:gd name="T34" fmla="*/ 121 w 172"/>
              <a:gd name="T35" fmla="*/ 156 h 211"/>
              <a:gd name="T36" fmla="*/ 98 w 172"/>
              <a:gd name="T37" fmla="*/ 0 h 211"/>
              <a:gd name="T38" fmla="*/ 71 w 172"/>
              <a:gd name="T39" fmla="*/ 0 h 211"/>
              <a:gd name="T40" fmla="*/ 98 w 172"/>
              <a:gd name="T41" fmla="*/ 80 h 211"/>
              <a:gd name="T42" fmla="*/ 71 w 172"/>
              <a:gd name="T43" fmla="*/ 37 h 211"/>
              <a:gd name="T44" fmla="*/ 71 w 172"/>
              <a:gd name="T45" fmla="*/ 166 h 211"/>
              <a:gd name="T46" fmla="*/ 98 w 172"/>
              <a:gd name="T47" fmla="*/ 141 h 211"/>
              <a:gd name="T48" fmla="*/ 98 w 172"/>
              <a:gd name="T49" fmla="*/ 160 h 211"/>
              <a:gd name="T50" fmla="*/ 74 w 172"/>
              <a:gd name="T51" fmla="*/ 124 h 211"/>
              <a:gd name="T52" fmla="*/ 71 w 172"/>
              <a:gd name="T53" fmla="*/ 118 h 211"/>
              <a:gd name="T54" fmla="*/ 71 w 172"/>
              <a:gd name="T55" fmla="*/ 98 h 211"/>
              <a:gd name="T56" fmla="*/ 71 w 172"/>
              <a:gd name="T57" fmla="*/ 0 h 211"/>
              <a:gd name="T58" fmla="*/ 60 w 172"/>
              <a:gd name="T59" fmla="*/ 0 h 211"/>
              <a:gd name="T60" fmla="*/ 71 w 172"/>
              <a:gd name="T61" fmla="*/ 88 h 211"/>
              <a:gd name="T62" fmla="*/ 60 w 172"/>
              <a:gd name="T63" fmla="*/ 37 h 211"/>
              <a:gd name="T64" fmla="*/ 60 w 172"/>
              <a:gd name="T65" fmla="*/ 120 h 211"/>
              <a:gd name="T66" fmla="*/ 65 w 172"/>
              <a:gd name="T67" fmla="*/ 166 h 211"/>
              <a:gd name="T68" fmla="*/ 71 w 172"/>
              <a:gd name="T69" fmla="*/ 98 h 211"/>
              <a:gd name="T70" fmla="*/ 71 w 172"/>
              <a:gd name="T71" fmla="*/ 98 h 211"/>
              <a:gd name="T72" fmla="*/ 60 w 172"/>
              <a:gd name="T73" fmla="*/ 9 h 211"/>
              <a:gd name="T74" fmla="*/ 12 w 172"/>
              <a:gd name="T75" fmla="*/ 23 h 211"/>
              <a:gd name="T76" fmla="*/ 60 w 172"/>
              <a:gd name="T77" fmla="*/ 100 h 211"/>
              <a:gd name="T78" fmla="*/ 28 w 172"/>
              <a:gd name="T79" fmla="*/ 118 h 211"/>
              <a:gd name="T80" fmla="*/ 29 w 172"/>
              <a:gd name="T81" fmla="*/ 134 h 211"/>
              <a:gd name="T82" fmla="*/ 34 w 172"/>
              <a:gd name="T83" fmla="*/ 127 h 211"/>
              <a:gd name="T84" fmla="*/ 47 w 172"/>
              <a:gd name="T85" fmla="*/ 120 h 211"/>
              <a:gd name="T86" fmla="*/ 36 w 172"/>
              <a:gd name="T87" fmla="*/ 178 h 211"/>
              <a:gd name="T88" fmla="*/ 45 w 172"/>
              <a:gd name="T89" fmla="*/ 163 h 211"/>
              <a:gd name="T90" fmla="*/ 60 w 172"/>
              <a:gd name="T91" fmla="*/ 211 h 211"/>
              <a:gd name="T92" fmla="*/ 0 w 172"/>
              <a:gd name="T93" fmla="*/ 2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2" h="211">
                <a:moveTo>
                  <a:pt x="121" y="0"/>
                </a:moveTo>
                <a:cubicBezTo>
                  <a:pt x="172" y="0"/>
                  <a:pt x="172" y="0"/>
                  <a:pt x="172" y="0"/>
                </a:cubicBezTo>
                <a:cubicBezTo>
                  <a:pt x="172" y="9"/>
                  <a:pt x="172" y="9"/>
                  <a:pt x="172" y="9"/>
                </a:cubicBezTo>
                <a:cubicBezTo>
                  <a:pt x="121" y="9"/>
                  <a:pt x="121" y="9"/>
                  <a:pt x="121" y="9"/>
                </a:cubicBezTo>
                <a:cubicBezTo>
                  <a:pt x="121" y="0"/>
                  <a:pt x="121" y="0"/>
                  <a:pt x="121" y="0"/>
                </a:cubicBezTo>
                <a:close/>
                <a:moveTo>
                  <a:pt x="121" y="37"/>
                </a:moveTo>
                <a:cubicBezTo>
                  <a:pt x="172" y="37"/>
                  <a:pt x="172" y="37"/>
                  <a:pt x="172" y="37"/>
                </a:cubicBezTo>
                <a:cubicBezTo>
                  <a:pt x="172" y="183"/>
                  <a:pt x="172" y="183"/>
                  <a:pt x="172" y="183"/>
                </a:cubicBezTo>
                <a:cubicBezTo>
                  <a:pt x="172" y="198"/>
                  <a:pt x="159" y="211"/>
                  <a:pt x="143" y="211"/>
                </a:cubicBezTo>
                <a:cubicBezTo>
                  <a:pt x="121" y="211"/>
                  <a:pt x="121" y="211"/>
                  <a:pt x="121" y="211"/>
                </a:cubicBezTo>
                <a:cubicBezTo>
                  <a:pt x="121" y="166"/>
                  <a:pt x="121" y="166"/>
                  <a:pt x="121" y="166"/>
                </a:cubicBezTo>
                <a:cubicBezTo>
                  <a:pt x="122" y="166"/>
                  <a:pt x="123" y="166"/>
                  <a:pt x="124" y="165"/>
                </a:cubicBezTo>
                <a:cubicBezTo>
                  <a:pt x="130" y="163"/>
                  <a:pt x="134" y="159"/>
                  <a:pt x="138" y="153"/>
                </a:cubicBezTo>
                <a:cubicBezTo>
                  <a:pt x="142" y="145"/>
                  <a:pt x="145" y="137"/>
                  <a:pt x="145" y="128"/>
                </a:cubicBezTo>
                <a:cubicBezTo>
                  <a:pt x="145" y="115"/>
                  <a:pt x="140" y="108"/>
                  <a:pt x="131" y="108"/>
                </a:cubicBezTo>
                <a:cubicBezTo>
                  <a:pt x="128" y="108"/>
                  <a:pt x="125" y="109"/>
                  <a:pt x="121" y="111"/>
                </a:cubicBezTo>
                <a:cubicBezTo>
                  <a:pt x="127" y="85"/>
                  <a:pt x="127" y="85"/>
                  <a:pt x="127" y="85"/>
                </a:cubicBezTo>
                <a:cubicBezTo>
                  <a:pt x="121" y="86"/>
                  <a:pt x="121" y="86"/>
                  <a:pt x="121" y="86"/>
                </a:cubicBezTo>
                <a:cubicBezTo>
                  <a:pt x="121" y="37"/>
                  <a:pt x="121" y="37"/>
                  <a:pt x="121" y="37"/>
                </a:cubicBezTo>
                <a:close/>
                <a:moveTo>
                  <a:pt x="121" y="156"/>
                </a:moveTo>
                <a:cubicBezTo>
                  <a:pt x="123" y="155"/>
                  <a:pt x="126" y="152"/>
                  <a:pt x="129" y="146"/>
                </a:cubicBezTo>
                <a:cubicBezTo>
                  <a:pt x="131" y="140"/>
                  <a:pt x="133" y="134"/>
                  <a:pt x="133" y="129"/>
                </a:cubicBezTo>
                <a:cubicBezTo>
                  <a:pt x="133" y="123"/>
                  <a:pt x="132" y="119"/>
                  <a:pt x="129" y="117"/>
                </a:cubicBezTo>
                <a:cubicBezTo>
                  <a:pt x="129" y="117"/>
                  <a:pt x="128" y="116"/>
                  <a:pt x="127" y="116"/>
                </a:cubicBezTo>
                <a:cubicBezTo>
                  <a:pt x="126" y="116"/>
                  <a:pt x="124" y="117"/>
                  <a:pt x="123" y="117"/>
                </a:cubicBezTo>
                <a:cubicBezTo>
                  <a:pt x="122" y="117"/>
                  <a:pt x="121" y="117"/>
                  <a:pt x="121" y="118"/>
                </a:cubicBezTo>
                <a:lnTo>
                  <a:pt x="121" y="156"/>
                </a:lnTo>
                <a:close/>
                <a:moveTo>
                  <a:pt x="98" y="0"/>
                </a:moveTo>
                <a:cubicBezTo>
                  <a:pt x="121" y="0"/>
                  <a:pt x="121" y="0"/>
                  <a:pt x="121" y="0"/>
                </a:cubicBezTo>
                <a:cubicBezTo>
                  <a:pt x="121" y="9"/>
                  <a:pt x="121" y="9"/>
                  <a:pt x="121" y="9"/>
                </a:cubicBezTo>
                <a:cubicBezTo>
                  <a:pt x="98" y="9"/>
                  <a:pt x="98" y="9"/>
                  <a:pt x="98" y="9"/>
                </a:cubicBezTo>
                <a:cubicBezTo>
                  <a:pt x="98" y="0"/>
                  <a:pt x="98" y="0"/>
                  <a:pt x="98" y="0"/>
                </a:cubicBezTo>
                <a:close/>
                <a:moveTo>
                  <a:pt x="98" y="37"/>
                </a:moveTo>
                <a:cubicBezTo>
                  <a:pt x="121" y="37"/>
                  <a:pt x="121" y="37"/>
                  <a:pt x="121" y="37"/>
                </a:cubicBezTo>
                <a:cubicBezTo>
                  <a:pt x="121" y="86"/>
                  <a:pt x="121" y="86"/>
                  <a:pt x="121" y="86"/>
                </a:cubicBezTo>
                <a:cubicBezTo>
                  <a:pt x="110" y="88"/>
                  <a:pt x="110" y="88"/>
                  <a:pt x="110" y="88"/>
                </a:cubicBezTo>
                <a:cubicBezTo>
                  <a:pt x="98" y="141"/>
                  <a:pt x="98" y="141"/>
                  <a:pt x="98" y="141"/>
                </a:cubicBezTo>
                <a:cubicBezTo>
                  <a:pt x="98" y="90"/>
                  <a:pt x="98" y="90"/>
                  <a:pt x="98" y="90"/>
                </a:cubicBezTo>
                <a:cubicBezTo>
                  <a:pt x="100" y="81"/>
                  <a:pt x="100" y="81"/>
                  <a:pt x="100" y="81"/>
                </a:cubicBezTo>
                <a:cubicBezTo>
                  <a:pt x="100" y="81"/>
                  <a:pt x="99" y="81"/>
                  <a:pt x="98" y="80"/>
                </a:cubicBezTo>
                <a:cubicBezTo>
                  <a:pt x="98" y="37"/>
                  <a:pt x="98" y="37"/>
                  <a:pt x="98" y="37"/>
                </a:cubicBezTo>
                <a:close/>
                <a:moveTo>
                  <a:pt x="121" y="211"/>
                </a:moveTo>
                <a:cubicBezTo>
                  <a:pt x="98" y="211"/>
                  <a:pt x="98" y="211"/>
                  <a:pt x="98" y="211"/>
                </a:cubicBezTo>
                <a:cubicBezTo>
                  <a:pt x="98" y="160"/>
                  <a:pt x="98" y="160"/>
                  <a:pt x="98" y="160"/>
                </a:cubicBezTo>
                <a:cubicBezTo>
                  <a:pt x="99" y="161"/>
                  <a:pt x="100" y="162"/>
                  <a:pt x="101" y="163"/>
                </a:cubicBezTo>
                <a:cubicBezTo>
                  <a:pt x="103" y="166"/>
                  <a:pt x="107" y="167"/>
                  <a:pt x="112" y="167"/>
                </a:cubicBezTo>
                <a:cubicBezTo>
                  <a:pt x="115" y="167"/>
                  <a:pt x="118" y="167"/>
                  <a:pt x="121" y="166"/>
                </a:cubicBezTo>
                <a:cubicBezTo>
                  <a:pt x="121" y="211"/>
                  <a:pt x="121" y="211"/>
                  <a:pt x="121" y="211"/>
                </a:cubicBezTo>
                <a:close/>
                <a:moveTo>
                  <a:pt x="121" y="118"/>
                </a:moveTo>
                <a:cubicBezTo>
                  <a:pt x="120" y="118"/>
                  <a:pt x="120" y="118"/>
                  <a:pt x="120" y="119"/>
                </a:cubicBezTo>
                <a:cubicBezTo>
                  <a:pt x="113" y="148"/>
                  <a:pt x="113" y="148"/>
                  <a:pt x="113" y="148"/>
                </a:cubicBezTo>
                <a:cubicBezTo>
                  <a:pt x="113" y="149"/>
                  <a:pt x="113" y="150"/>
                  <a:pt x="113" y="151"/>
                </a:cubicBezTo>
                <a:cubicBezTo>
                  <a:pt x="113" y="154"/>
                  <a:pt x="115" y="156"/>
                  <a:pt x="119" y="156"/>
                </a:cubicBezTo>
                <a:cubicBezTo>
                  <a:pt x="120" y="156"/>
                  <a:pt x="120" y="156"/>
                  <a:pt x="121" y="156"/>
                </a:cubicBezTo>
                <a:lnTo>
                  <a:pt x="121" y="118"/>
                </a:lnTo>
                <a:close/>
                <a:moveTo>
                  <a:pt x="71" y="0"/>
                </a:moveTo>
                <a:cubicBezTo>
                  <a:pt x="98" y="0"/>
                  <a:pt x="98" y="0"/>
                  <a:pt x="98" y="0"/>
                </a:cubicBezTo>
                <a:cubicBezTo>
                  <a:pt x="98" y="9"/>
                  <a:pt x="98" y="9"/>
                  <a:pt x="98" y="9"/>
                </a:cubicBezTo>
                <a:cubicBezTo>
                  <a:pt x="71" y="9"/>
                  <a:pt x="71" y="9"/>
                  <a:pt x="71" y="9"/>
                </a:cubicBezTo>
                <a:cubicBezTo>
                  <a:pt x="71" y="0"/>
                  <a:pt x="71" y="0"/>
                  <a:pt x="71" y="0"/>
                </a:cubicBezTo>
                <a:close/>
                <a:moveTo>
                  <a:pt x="71" y="37"/>
                </a:moveTo>
                <a:cubicBezTo>
                  <a:pt x="98" y="37"/>
                  <a:pt x="98" y="37"/>
                  <a:pt x="98" y="37"/>
                </a:cubicBezTo>
                <a:cubicBezTo>
                  <a:pt x="98" y="80"/>
                  <a:pt x="98" y="80"/>
                  <a:pt x="98" y="80"/>
                </a:cubicBezTo>
                <a:cubicBezTo>
                  <a:pt x="96" y="80"/>
                  <a:pt x="94" y="80"/>
                  <a:pt x="91" y="80"/>
                </a:cubicBezTo>
                <a:cubicBezTo>
                  <a:pt x="85" y="80"/>
                  <a:pt x="78" y="83"/>
                  <a:pt x="71" y="88"/>
                </a:cubicBezTo>
                <a:cubicBezTo>
                  <a:pt x="71" y="37"/>
                  <a:pt x="71" y="37"/>
                  <a:pt x="71" y="37"/>
                </a:cubicBezTo>
                <a:close/>
                <a:moveTo>
                  <a:pt x="98" y="211"/>
                </a:moveTo>
                <a:cubicBezTo>
                  <a:pt x="71" y="211"/>
                  <a:pt x="71" y="211"/>
                  <a:pt x="71" y="211"/>
                </a:cubicBezTo>
                <a:cubicBezTo>
                  <a:pt x="71" y="166"/>
                  <a:pt x="71" y="166"/>
                  <a:pt x="71" y="166"/>
                </a:cubicBezTo>
                <a:cubicBezTo>
                  <a:pt x="82" y="166"/>
                  <a:pt x="82" y="166"/>
                  <a:pt x="82" y="166"/>
                </a:cubicBezTo>
                <a:cubicBezTo>
                  <a:pt x="98" y="90"/>
                  <a:pt x="98" y="90"/>
                  <a:pt x="98" y="90"/>
                </a:cubicBezTo>
                <a:cubicBezTo>
                  <a:pt x="98" y="141"/>
                  <a:pt x="98" y="141"/>
                  <a:pt x="98" y="141"/>
                </a:cubicBezTo>
                <a:cubicBezTo>
                  <a:pt x="97" y="146"/>
                  <a:pt x="97" y="146"/>
                  <a:pt x="97" y="146"/>
                </a:cubicBezTo>
                <a:cubicBezTo>
                  <a:pt x="97" y="148"/>
                  <a:pt x="97" y="150"/>
                  <a:pt x="97" y="152"/>
                </a:cubicBezTo>
                <a:cubicBezTo>
                  <a:pt x="97" y="155"/>
                  <a:pt x="97" y="158"/>
                  <a:pt x="98" y="160"/>
                </a:cubicBezTo>
                <a:cubicBezTo>
                  <a:pt x="98" y="211"/>
                  <a:pt x="98" y="211"/>
                  <a:pt x="98" y="211"/>
                </a:cubicBezTo>
                <a:close/>
                <a:moveTo>
                  <a:pt x="71" y="137"/>
                </a:moveTo>
                <a:cubicBezTo>
                  <a:pt x="74" y="124"/>
                  <a:pt x="74" y="124"/>
                  <a:pt x="74" y="124"/>
                </a:cubicBezTo>
                <a:cubicBezTo>
                  <a:pt x="73" y="124"/>
                  <a:pt x="72" y="124"/>
                  <a:pt x="71" y="123"/>
                </a:cubicBezTo>
                <a:cubicBezTo>
                  <a:pt x="71" y="137"/>
                  <a:pt x="71" y="137"/>
                  <a:pt x="71" y="137"/>
                </a:cubicBezTo>
                <a:close/>
                <a:moveTo>
                  <a:pt x="71" y="118"/>
                </a:moveTo>
                <a:cubicBezTo>
                  <a:pt x="73" y="118"/>
                  <a:pt x="74" y="119"/>
                  <a:pt x="75" y="119"/>
                </a:cubicBezTo>
                <a:cubicBezTo>
                  <a:pt x="82" y="88"/>
                  <a:pt x="82" y="88"/>
                  <a:pt x="82" y="88"/>
                </a:cubicBezTo>
                <a:cubicBezTo>
                  <a:pt x="79" y="90"/>
                  <a:pt x="75" y="93"/>
                  <a:pt x="71" y="98"/>
                </a:cubicBezTo>
                <a:lnTo>
                  <a:pt x="71" y="118"/>
                </a:lnTo>
                <a:close/>
                <a:moveTo>
                  <a:pt x="60" y="0"/>
                </a:moveTo>
                <a:cubicBezTo>
                  <a:pt x="71" y="0"/>
                  <a:pt x="71" y="0"/>
                  <a:pt x="71" y="0"/>
                </a:cubicBezTo>
                <a:cubicBezTo>
                  <a:pt x="71" y="9"/>
                  <a:pt x="71" y="9"/>
                  <a:pt x="71" y="9"/>
                </a:cubicBezTo>
                <a:cubicBezTo>
                  <a:pt x="60" y="9"/>
                  <a:pt x="60" y="9"/>
                  <a:pt x="60" y="9"/>
                </a:cubicBezTo>
                <a:cubicBezTo>
                  <a:pt x="60" y="0"/>
                  <a:pt x="60" y="0"/>
                  <a:pt x="60" y="0"/>
                </a:cubicBezTo>
                <a:close/>
                <a:moveTo>
                  <a:pt x="60" y="37"/>
                </a:moveTo>
                <a:cubicBezTo>
                  <a:pt x="71" y="37"/>
                  <a:pt x="71" y="37"/>
                  <a:pt x="71" y="37"/>
                </a:cubicBezTo>
                <a:cubicBezTo>
                  <a:pt x="71" y="88"/>
                  <a:pt x="71" y="88"/>
                  <a:pt x="71" y="88"/>
                </a:cubicBezTo>
                <a:cubicBezTo>
                  <a:pt x="71" y="89"/>
                  <a:pt x="71" y="89"/>
                  <a:pt x="71" y="89"/>
                </a:cubicBezTo>
                <a:cubicBezTo>
                  <a:pt x="67" y="92"/>
                  <a:pt x="64" y="96"/>
                  <a:pt x="60" y="100"/>
                </a:cubicBezTo>
                <a:cubicBezTo>
                  <a:pt x="60" y="37"/>
                  <a:pt x="60" y="37"/>
                  <a:pt x="60" y="37"/>
                </a:cubicBezTo>
                <a:close/>
                <a:moveTo>
                  <a:pt x="71" y="211"/>
                </a:moveTo>
                <a:cubicBezTo>
                  <a:pt x="60" y="211"/>
                  <a:pt x="60" y="211"/>
                  <a:pt x="60" y="211"/>
                </a:cubicBezTo>
                <a:cubicBezTo>
                  <a:pt x="60" y="120"/>
                  <a:pt x="60" y="120"/>
                  <a:pt x="60" y="120"/>
                </a:cubicBezTo>
                <a:cubicBezTo>
                  <a:pt x="64" y="121"/>
                  <a:pt x="68" y="122"/>
                  <a:pt x="71" y="123"/>
                </a:cubicBezTo>
                <a:cubicBezTo>
                  <a:pt x="71" y="137"/>
                  <a:pt x="71" y="137"/>
                  <a:pt x="71" y="137"/>
                </a:cubicBezTo>
                <a:cubicBezTo>
                  <a:pt x="65" y="166"/>
                  <a:pt x="65" y="166"/>
                  <a:pt x="65" y="166"/>
                </a:cubicBezTo>
                <a:cubicBezTo>
                  <a:pt x="71" y="166"/>
                  <a:pt x="71" y="166"/>
                  <a:pt x="71" y="166"/>
                </a:cubicBezTo>
                <a:cubicBezTo>
                  <a:pt x="71" y="211"/>
                  <a:pt x="71" y="211"/>
                  <a:pt x="71" y="211"/>
                </a:cubicBezTo>
                <a:close/>
                <a:moveTo>
                  <a:pt x="71" y="98"/>
                </a:moveTo>
                <a:cubicBezTo>
                  <a:pt x="68" y="102"/>
                  <a:pt x="65" y="108"/>
                  <a:pt x="61" y="115"/>
                </a:cubicBezTo>
                <a:cubicBezTo>
                  <a:pt x="65" y="116"/>
                  <a:pt x="68" y="117"/>
                  <a:pt x="71" y="118"/>
                </a:cubicBezTo>
                <a:lnTo>
                  <a:pt x="71" y="98"/>
                </a:lnTo>
                <a:close/>
                <a:moveTo>
                  <a:pt x="29" y="0"/>
                </a:moveTo>
                <a:cubicBezTo>
                  <a:pt x="60" y="0"/>
                  <a:pt x="60" y="0"/>
                  <a:pt x="60" y="0"/>
                </a:cubicBezTo>
                <a:cubicBezTo>
                  <a:pt x="60" y="9"/>
                  <a:pt x="60" y="9"/>
                  <a:pt x="60" y="9"/>
                </a:cubicBezTo>
                <a:cubicBezTo>
                  <a:pt x="26" y="9"/>
                  <a:pt x="26" y="9"/>
                  <a:pt x="26" y="9"/>
                </a:cubicBezTo>
                <a:cubicBezTo>
                  <a:pt x="18" y="9"/>
                  <a:pt x="12" y="15"/>
                  <a:pt x="12" y="23"/>
                </a:cubicBezTo>
                <a:cubicBezTo>
                  <a:pt x="12" y="23"/>
                  <a:pt x="12" y="23"/>
                  <a:pt x="12" y="23"/>
                </a:cubicBezTo>
                <a:cubicBezTo>
                  <a:pt x="12" y="30"/>
                  <a:pt x="18" y="37"/>
                  <a:pt x="26" y="37"/>
                </a:cubicBezTo>
                <a:cubicBezTo>
                  <a:pt x="60" y="37"/>
                  <a:pt x="60" y="37"/>
                  <a:pt x="60" y="37"/>
                </a:cubicBezTo>
                <a:cubicBezTo>
                  <a:pt x="60" y="100"/>
                  <a:pt x="60" y="100"/>
                  <a:pt x="60" y="100"/>
                </a:cubicBezTo>
                <a:cubicBezTo>
                  <a:pt x="57" y="104"/>
                  <a:pt x="54" y="109"/>
                  <a:pt x="51" y="114"/>
                </a:cubicBezTo>
                <a:cubicBezTo>
                  <a:pt x="48" y="114"/>
                  <a:pt x="46" y="113"/>
                  <a:pt x="45" y="113"/>
                </a:cubicBezTo>
                <a:cubicBezTo>
                  <a:pt x="38" y="113"/>
                  <a:pt x="32" y="115"/>
                  <a:pt x="28" y="118"/>
                </a:cubicBezTo>
                <a:cubicBezTo>
                  <a:pt x="23" y="120"/>
                  <a:pt x="21" y="124"/>
                  <a:pt x="21" y="128"/>
                </a:cubicBezTo>
                <a:cubicBezTo>
                  <a:pt x="21" y="130"/>
                  <a:pt x="22" y="131"/>
                  <a:pt x="23" y="133"/>
                </a:cubicBezTo>
                <a:cubicBezTo>
                  <a:pt x="24" y="134"/>
                  <a:pt x="26" y="134"/>
                  <a:pt x="29" y="134"/>
                </a:cubicBezTo>
                <a:cubicBezTo>
                  <a:pt x="30" y="134"/>
                  <a:pt x="31" y="134"/>
                  <a:pt x="33" y="133"/>
                </a:cubicBezTo>
                <a:cubicBezTo>
                  <a:pt x="34" y="132"/>
                  <a:pt x="35" y="131"/>
                  <a:pt x="35" y="130"/>
                </a:cubicBezTo>
                <a:cubicBezTo>
                  <a:pt x="35" y="129"/>
                  <a:pt x="34" y="128"/>
                  <a:pt x="34" y="127"/>
                </a:cubicBezTo>
                <a:cubicBezTo>
                  <a:pt x="34" y="127"/>
                  <a:pt x="33" y="126"/>
                  <a:pt x="33" y="126"/>
                </a:cubicBezTo>
                <a:cubicBezTo>
                  <a:pt x="34" y="124"/>
                  <a:pt x="35" y="123"/>
                  <a:pt x="38" y="122"/>
                </a:cubicBezTo>
                <a:cubicBezTo>
                  <a:pt x="40" y="121"/>
                  <a:pt x="43" y="120"/>
                  <a:pt x="47" y="120"/>
                </a:cubicBezTo>
                <a:cubicBezTo>
                  <a:pt x="44" y="125"/>
                  <a:pt x="42" y="129"/>
                  <a:pt x="40" y="134"/>
                </a:cubicBezTo>
                <a:cubicBezTo>
                  <a:pt x="33" y="148"/>
                  <a:pt x="30" y="159"/>
                  <a:pt x="30" y="167"/>
                </a:cubicBezTo>
                <a:cubicBezTo>
                  <a:pt x="30" y="173"/>
                  <a:pt x="32" y="176"/>
                  <a:pt x="36" y="178"/>
                </a:cubicBezTo>
                <a:cubicBezTo>
                  <a:pt x="37" y="179"/>
                  <a:pt x="41" y="180"/>
                  <a:pt x="45" y="180"/>
                </a:cubicBezTo>
                <a:cubicBezTo>
                  <a:pt x="44" y="178"/>
                  <a:pt x="44" y="176"/>
                  <a:pt x="44" y="173"/>
                </a:cubicBezTo>
                <a:cubicBezTo>
                  <a:pt x="44" y="170"/>
                  <a:pt x="44" y="167"/>
                  <a:pt x="45" y="163"/>
                </a:cubicBezTo>
                <a:cubicBezTo>
                  <a:pt x="47" y="150"/>
                  <a:pt x="52" y="136"/>
                  <a:pt x="59" y="120"/>
                </a:cubicBezTo>
                <a:cubicBezTo>
                  <a:pt x="59" y="120"/>
                  <a:pt x="60" y="120"/>
                  <a:pt x="60" y="120"/>
                </a:cubicBezTo>
                <a:cubicBezTo>
                  <a:pt x="60" y="211"/>
                  <a:pt x="60" y="211"/>
                  <a:pt x="60" y="211"/>
                </a:cubicBezTo>
                <a:cubicBezTo>
                  <a:pt x="29" y="211"/>
                  <a:pt x="29" y="211"/>
                  <a:pt x="29" y="211"/>
                </a:cubicBezTo>
                <a:cubicBezTo>
                  <a:pt x="13" y="211"/>
                  <a:pt x="0" y="198"/>
                  <a:pt x="0" y="183"/>
                </a:cubicBezTo>
                <a:cubicBezTo>
                  <a:pt x="0" y="29"/>
                  <a:pt x="0" y="29"/>
                  <a:pt x="0" y="29"/>
                </a:cubicBezTo>
                <a:cubicBezTo>
                  <a:pt x="0" y="13"/>
                  <a:pt x="13" y="0"/>
                  <a:pt x="29"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5" name="Freeform 75"/>
          <p:cNvSpPr>
            <a:spLocks noEditPoints="1"/>
          </p:cNvSpPr>
          <p:nvPr/>
        </p:nvSpPr>
        <p:spPr bwMode="auto">
          <a:xfrm>
            <a:off x="6344621" y="1711885"/>
            <a:ext cx="427323" cy="428513"/>
          </a:xfrm>
          <a:custGeom>
            <a:avLst/>
            <a:gdLst>
              <a:gd name="T0" fmla="*/ 249 w 261"/>
              <a:gd name="T1" fmla="*/ 220 h 262"/>
              <a:gd name="T2" fmla="*/ 261 w 261"/>
              <a:gd name="T3" fmla="*/ 70 h 262"/>
              <a:gd name="T4" fmla="*/ 249 w 261"/>
              <a:gd name="T5" fmla="*/ 70 h 262"/>
              <a:gd name="T6" fmla="*/ 249 w 261"/>
              <a:gd name="T7" fmla="*/ 154 h 262"/>
              <a:gd name="T8" fmla="*/ 227 w 261"/>
              <a:gd name="T9" fmla="*/ 180 h 262"/>
              <a:gd name="T10" fmla="*/ 209 w 261"/>
              <a:gd name="T11" fmla="*/ 262 h 262"/>
              <a:gd name="T12" fmla="*/ 209 w 261"/>
              <a:gd name="T13" fmla="*/ 262 h 262"/>
              <a:gd name="T14" fmla="*/ 209 w 261"/>
              <a:gd name="T15" fmla="*/ 15 h 262"/>
              <a:gd name="T16" fmla="*/ 203 w 261"/>
              <a:gd name="T17" fmla="*/ 28 h 262"/>
              <a:gd name="T18" fmla="*/ 209 w 261"/>
              <a:gd name="T19" fmla="*/ 50 h 262"/>
              <a:gd name="T20" fmla="*/ 201 w 261"/>
              <a:gd name="T21" fmla="*/ 120 h 262"/>
              <a:gd name="T22" fmla="*/ 209 w 261"/>
              <a:gd name="T23" fmla="*/ 197 h 262"/>
              <a:gd name="T24" fmla="*/ 209 w 261"/>
              <a:gd name="T25" fmla="*/ 197 h 262"/>
              <a:gd name="T26" fmla="*/ 195 w 261"/>
              <a:gd name="T27" fmla="*/ 232 h 262"/>
              <a:gd name="T28" fmla="*/ 168 w 261"/>
              <a:gd name="T29" fmla="*/ 36 h 262"/>
              <a:gd name="T30" fmla="*/ 195 w 261"/>
              <a:gd name="T31" fmla="*/ 20 h 262"/>
              <a:gd name="T32" fmla="*/ 195 w 261"/>
              <a:gd name="T33" fmla="*/ 50 h 262"/>
              <a:gd name="T34" fmla="*/ 195 w 261"/>
              <a:gd name="T35" fmla="*/ 120 h 262"/>
              <a:gd name="T36" fmla="*/ 168 w 261"/>
              <a:gd name="T37" fmla="*/ 220 h 262"/>
              <a:gd name="T38" fmla="*/ 192 w 261"/>
              <a:gd name="T39" fmla="*/ 249 h 262"/>
              <a:gd name="T40" fmla="*/ 168 w 261"/>
              <a:gd name="T41" fmla="*/ 21 h 262"/>
              <a:gd name="T42" fmla="*/ 168 w 261"/>
              <a:gd name="T43" fmla="*/ 44 h 262"/>
              <a:gd name="T44" fmla="*/ 135 w 261"/>
              <a:gd name="T45" fmla="*/ 120 h 262"/>
              <a:gd name="T46" fmla="*/ 167 w 261"/>
              <a:gd name="T47" fmla="*/ 198 h 262"/>
              <a:gd name="T48" fmla="*/ 167 w 261"/>
              <a:gd name="T49" fmla="*/ 167 h 262"/>
              <a:gd name="T50" fmla="*/ 130 w 261"/>
              <a:gd name="T51" fmla="*/ 147 h 262"/>
              <a:gd name="T52" fmla="*/ 93 w 261"/>
              <a:gd name="T53" fmla="*/ 44 h 262"/>
              <a:gd name="T54" fmla="*/ 130 w 261"/>
              <a:gd name="T55" fmla="*/ 0 h 262"/>
              <a:gd name="T56" fmla="*/ 126 w 261"/>
              <a:gd name="T57" fmla="*/ 120 h 262"/>
              <a:gd name="T58" fmla="*/ 130 w 261"/>
              <a:gd name="T59" fmla="*/ 159 h 262"/>
              <a:gd name="T60" fmla="*/ 130 w 261"/>
              <a:gd name="T61" fmla="*/ 179 h 262"/>
              <a:gd name="T62" fmla="*/ 130 w 261"/>
              <a:gd name="T63" fmla="*/ 198 h 262"/>
              <a:gd name="T64" fmla="*/ 93 w 261"/>
              <a:gd name="T65" fmla="*/ 3 h 262"/>
              <a:gd name="T66" fmla="*/ 93 w 261"/>
              <a:gd name="T67" fmla="*/ 36 h 262"/>
              <a:gd name="T68" fmla="*/ 67 w 261"/>
              <a:gd name="T69" fmla="*/ 20 h 262"/>
              <a:gd name="T70" fmla="*/ 67 w 261"/>
              <a:gd name="T71" fmla="*/ 70 h 262"/>
              <a:gd name="T72" fmla="*/ 92 w 261"/>
              <a:gd name="T73" fmla="*/ 147 h 262"/>
              <a:gd name="T74" fmla="*/ 92 w 261"/>
              <a:gd name="T75" fmla="*/ 179 h 262"/>
              <a:gd name="T76" fmla="*/ 93 w 261"/>
              <a:gd name="T77" fmla="*/ 198 h 262"/>
              <a:gd name="T78" fmla="*/ 67 w 261"/>
              <a:gd name="T79" fmla="*/ 171 h 262"/>
              <a:gd name="T80" fmla="*/ 69 w 261"/>
              <a:gd name="T81" fmla="*/ 232 h 262"/>
              <a:gd name="T82" fmla="*/ 58 w 261"/>
              <a:gd name="T83" fmla="*/ 28 h 262"/>
              <a:gd name="T84" fmla="*/ 67 w 261"/>
              <a:gd name="T85" fmla="*/ 9 h 262"/>
              <a:gd name="T86" fmla="*/ 67 w 261"/>
              <a:gd name="T87" fmla="*/ 120 h 262"/>
              <a:gd name="T88" fmla="*/ 67 w 261"/>
              <a:gd name="T89" fmla="*/ 188 h 262"/>
              <a:gd name="T90" fmla="*/ 67 w 261"/>
              <a:gd name="T91" fmla="*/ 232 h 262"/>
              <a:gd name="T92" fmla="*/ 67 w 261"/>
              <a:gd name="T93" fmla="*/ 232 h 262"/>
              <a:gd name="T94" fmla="*/ 52 w 261"/>
              <a:gd name="T95" fmla="*/ 50 h 262"/>
              <a:gd name="T96" fmla="*/ 12 w 261"/>
              <a:gd name="T97" fmla="*/ 220 h 262"/>
              <a:gd name="T98" fmla="*/ 52 w 261"/>
              <a:gd name="T99" fmla="*/ 232 h 262"/>
              <a:gd name="T100" fmla="*/ 52 w 261"/>
              <a:gd name="T101" fmla="*/ 232 h 262"/>
              <a:gd name="T102" fmla="*/ 12 w 261"/>
              <a:gd name="T103" fmla="*/ 114 h 262"/>
              <a:gd name="T104" fmla="*/ 0 w 261"/>
              <a:gd name="T105" fmla="*/ 104 h 262"/>
              <a:gd name="T106" fmla="*/ 12 w 261"/>
              <a:gd name="T107" fmla="*/ 15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1" h="262">
                <a:moveTo>
                  <a:pt x="249" y="220"/>
                </a:moveTo>
                <a:cubicBezTo>
                  <a:pt x="249" y="154"/>
                  <a:pt x="249" y="154"/>
                  <a:pt x="249" y="154"/>
                </a:cubicBezTo>
                <a:cubicBezTo>
                  <a:pt x="251" y="157"/>
                  <a:pt x="252" y="160"/>
                  <a:pt x="252" y="164"/>
                </a:cubicBezTo>
                <a:cubicBezTo>
                  <a:pt x="252" y="220"/>
                  <a:pt x="252" y="220"/>
                  <a:pt x="252" y="220"/>
                </a:cubicBezTo>
                <a:cubicBezTo>
                  <a:pt x="249" y="220"/>
                  <a:pt x="249" y="220"/>
                  <a:pt x="249" y="220"/>
                </a:cubicBezTo>
                <a:close/>
                <a:moveTo>
                  <a:pt x="249" y="114"/>
                </a:moveTo>
                <a:cubicBezTo>
                  <a:pt x="249" y="70"/>
                  <a:pt x="249" y="70"/>
                  <a:pt x="249" y="70"/>
                </a:cubicBezTo>
                <a:cubicBezTo>
                  <a:pt x="250" y="70"/>
                  <a:pt x="250" y="70"/>
                  <a:pt x="250" y="69"/>
                </a:cubicBezTo>
                <a:cubicBezTo>
                  <a:pt x="257" y="67"/>
                  <a:pt x="257" y="67"/>
                  <a:pt x="257" y="67"/>
                </a:cubicBezTo>
                <a:cubicBezTo>
                  <a:pt x="259" y="66"/>
                  <a:pt x="261" y="67"/>
                  <a:pt x="261" y="70"/>
                </a:cubicBezTo>
                <a:cubicBezTo>
                  <a:pt x="261" y="104"/>
                  <a:pt x="261" y="104"/>
                  <a:pt x="261" y="104"/>
                </a:cubicBezTo>
                <a:cubicBezTo>
                  <a:pt x="261" y="107"/>
                  <a:pt x="259" y="110"/>
                  <a:pt x="257" y="111"/>
                </a:cubicBezTo>
                <a:cubicBezTo>
                  <a:pt x="250" y="113"/>
                  <a:pt x="250" y="113"/>
                  <a:pt x="250" y="113"/>
                </a:cubicBezTo>
                <a:cubicBezTo>
                  <a:pt x="250" y="114"/>
                  <a:pt x="250" y="114"/>
                  <a:pt x="249" y="114"/>
                </a:cubicBezTo>
                <a:close/>
                <a:moveTo>
                  <a:pt x="249" y="70"/>
                </a:moveTo>
                <a:cubicBezTo>
                  <a:pt x="249" y="114"/>
                  <a:pt x="249" y="114"/>
                  <a:pt x="249" y="114"/>
                </a:cubicBezTo>
                <a:cubicBezTo>
                  <a:pt x="248" y="114"/>
                  <a:pt x="246" y="112"/>
                  <a:pt x="246" y="110"/>
                </a:cubicBezTo>
                <a:cubicBezTo>
                  <a:pt x="246" y="76"/>
                  <a:pt x="246" y="76"/>
                  <a:pt x="246" y="76"/>
                </a:cubicBezTo>
                <a:cubicBezTo>
                  <a:pt x="246" y="74"/>
                  <a:pt x="248" y="71"/>
                  <a:pt x="249" y="70"/>
                </a:cubicBezTo>
                <a:close/>
                <a:moveTo>
                  <a:pt x="249" y="154"/>
                </a:moveTo>
                <a:cubicBezTo>
                  <a:pt x="246" y="150"/>
                  <a:pt x="241" y="146"/>
                  <a:pt x="235" y="146"/>
                </a:cubicBezTo>
                <a:cubicBezTo>
                  <a:pt x="235" y="50"/>
                  <a:pt x="235" y="50"/>
                  <a:pt x="235" y="50"/>
                </a:cubicBezTo>
                <a:cubicBezTo>
                  <a:pt x="209" y="50"/>
                  <a:pt x="209" y="50"/>
                  <a:pt x="209" y="50"/>
                </a:cubicBezTo>
                <a:cubicBezTo>
                  <a:pt x="209" y="162"/>
                  <a:pt x="209" y="162"/>
                  <a:pt x="209" y="162"/>
                </a:cubicBezTo>
                <a:cubicBezTo>
                  <a:pt x="219" y="162"/>
                  <a:pt x="227" y="170"/>
                  <a:pt x="227" y="180"/>
                </a:cubicBezTo>
                <a:cubicBezTo>
                  <a:pt x="227" y="189"/>
                  <a:pt x="219" y="197"/>
                  <a:pt x="209" y="197"/>
                </a:cubicBezTo>
                <a:cubicBezTo>
                  <a:pt x="209" y="220"/>
                  <a:pt x="209" y="220"/>
                  <a:pt x="209" y="220"/>
                </a:cubicBezTo>
                <a:cubicBezTo>
                  <a:pt x="249" y="220"/>
                  <a:pt x="249" y="220"/>
                  <a:pt x="249" y="220"/>
                </a:cubicBezTo>
                <a:cubicBezTo>
                  <a:pt x="249" y="154"/>
                  <a:pt x="249" y="154"/>
                  <a:pt x="249" y="154"/>
                </a:cubicBezTo>
                <a:close/>
                <a:moveTo>
                  <a:pt x="209" y="262"/>
                </a:moveTo>
                <a:cubicBezTo>
                  <a:pt x="209" y="232"/>
                  <a:pt x="209" y="232"/>
                  <a:pt x="209" y="232"/>
                </a:cubicBezTo>
                <a:cubicBezTo>
                  <a:pt x="226" y="232"/>
                  <a:pt x="226" y="232"/>
                  <a:pt x="226" y="232"/>
                </a:cubicBezTo>
                <a:cubicBezTo>
                  <a:pt x="226" y="249"/>
                  <a:pt x="226" y="249"/>
                  <a:pt x="226" y="249"/>
                </a:cubicBezTo>
                <a:cubicBezTo>
                  <a:pt x="226" y="257"/>
                  <a:pt x="220" y="262"/>
                  <a:pt x="213" y="262"/>
                </a:cubicBezTo>
                <a:cubicBezTo>
                  <a:pt x="209" y="262"/>
                  <a:pt x="209" y="262"/>
                  <a:pt x="209" y="262"/>
                </a:cubicBezTo>
                <a:close/>
                <a:moveTo>
                  <a:pt x="209" y="44"/>
                </a:moveTo>
                <a:cubicBezTo>
                  <a:pt x="209" y="15"/>
                  <a:pt x="209" y="15"/>
                  <a:pt x="209" y="15"/>
                </a:cubicBezTo>
                <a:cubicBezTo>
                  <a:pt x="225" y="23"/>
                  <a:pt x="235" y="33"/>
                  <a:pt x="235" y="44"/>
                </a:cubicBezTo>
                <a:lnTo>
                  <a:pt x="209" y="44"/>
                </a:lnTo>
                <a:close/>
                <a:moveTo>
                  <a:pt x="209" y="15"/>
                </a:moveTo>
                <a:cubicBezTo>
                  <a:pt x="209" y="44"/>
                  <a:pt x="209" y="44"/>
                  <a:pt x="209" y="44"/>
                </a:cubicBezTo>
                <a:cubicBezTo>
                  <a:pt x="195" y="44"/>
                  <a:pt x="195" y="44"/>
                  <a:pt x="195" y="44"/>
                </a:cubicBezTo>
                <a:cubicBezTo>
                  <a:pt x="195" y="37"/>
                  <a:pt x="195" y="37"/>
                  <a:pt x="195" y="37"/>
                </a:cubicBezTo>
                <a:cubicBezTo>
                  <a:pt x="195" y="37"/>
                  <a:pt x="195" y="37"/>
                  <a:pt x="195" y="37"/>
                </a:cubicBezTo>
                <a:cubicBezTo>
                  <a:pt x="199" y="37"/>
                  <a:pt x="203" y="33"/>
                  <a:pt x="203" y="28"/>
                </a:cubicBezTo>
                <a:cubicBezTo>
                  <a:pt x="203" y="24"/>
                  <a:pt x="199" y="20"/>
                  <a:pt x="195" y="20"/>
                </a:cubicBezTo>
                <a:cubicBezTo>
                  <a:pt x="195" y="20"/>
                  <a:pt x="195" y="20"/>
                  <a:pt x="195" y="20"/>
                </a:cubicBezTo>
                <a:cubicBezTo>
                  <a:pt x="195" y="9"/>
                  <a:pt x="195" y="9"/>
                  <a:pt x="195" y="9"/>
                </a:cubicBezTo>
                <a:cubicBezTo>
                  <a:pt x="200" y="11"/>
                  <a:pt x="205" y="13"/>
                  <a:pt x="209" y="15"/>
                </a:cubicBezTo>
                <a:close/>
                <a:moveTo>
                  <a:pt x="209" y="50"/>
                </a:moveTo>
                <a:cubicBezTo>
                  <a:pt x="209" y="162"/>
                  <a:pt x="209" y="162"/>
                  <a:pt x="209" y="162"/>
                </a:cubicBezTo>
                <a:cubicBezTo>
                  <a:pt x="209" y="162"/>
                  <a:pt x="209" y="162"/>
                  <a:pt x="209" y="162"/>
                </a:cubicBezTo>
                <a:cubicBezTo>
                  <a:pt x="203" y="162"/>
                  <a:pt x="198" y="166"/>
                  <a:pt x="195" y="171"/>
                </a:cubicBezTo>
                <a:cubicBezTo>
                  <a:pt x="195" y="120"/>
                  <a:pt x="195" y="120"/>
                  <a:pt x="195" y="120"/>
                </a:cubicBezTo>
                <a:cubicBezTo>
                  <a:pt x="201" y="120"/>
                  <a:pt x="201" y="120"/>
                  <a:pt x="201" y="120"/>
                </a:cubicBezTo>
                <a:cubicBezTo>
                  <a:pt x="201" y="70"/>
                  <a:pt x="201" y="70"/>
                  <a:pt x="201" y="70"/>
                </a:cubicBezTo>
                <a:cubicBezTo>
                  <a:pt x="195" y="70"/>
                  <a:pt x="195" y="70"/>
                  <a:pt x="195" y="70"/>
                </a:cubicBezTo>
                <a:cubicBezTo>
                  <a:pt x="195" y="50"/>
                  <a:pt x="195" y="50"/>
                  <a:pt x="195" y="50"/>
                </a:cubicBezTo>
                <a:cubicBezTo>
                  <a:pt x="209" y="50"/>
                  <a:pt x="209" y="50"/>
                  <a:pt x="209" y="50"/>
                </a:cubicBezTo>
                <a:close/>
                <a:moveTo>
                  <a:pt x="209" y="197"/>
                </a:moveTo>
                <a:cubicBezTo>
                  <a:pt x="209" y="220"/>
                  <a:pt x="209" y="220"/>
                  <a:pt x="209" y="220"/>
                </a:cubicBezTo>
                <a:cubicBezTo>
                  <a:pt x="195" y="220"/>
                  <a:pt x="195" y="220"/>
                  <a:pt x="195" y="220"/>
                </a:cubicBezTo>
                <a:cubicBezTo>
                  <a:pt x="195" y="188"/>
                  <a:pt x="195" y="188"/>
                  <a:pt x="195" y="188"/>
                </a:cubicBezTo>
                <a:cubicBezTo>
                  <a:pt x="198" y="193"/>
                  <a:pt x="203" y="197"/>
                  <a:pt x="209" y="197"/>
                </a:cubicBezTo>
                <a:cubicBezTo>
                  <a:pt x="209" y="197"/>
                  <a:pt x="209" y="197"/>
                  <a:pt x="209" y="197"/>
                </a:cubicBezTo>
                <a:close/>
                <a:moveTo>
                  <a:pt x="209" y="232"/>
                </a:moveTo>
                <a:cubicBezTo>
                  <a:pt x="209" y="262"/>
                  <a:pt x="209" y="262"/>
                  <a:pt x="209" y="262"/>
                </a:cubicBezTo>
                <a:cubicBezTo>
                  <a:pt x="206" y="262"/>
                  <a:pt x="206" y="262"/>
                  <a:pt x="206" y="262"/>
                </a:cubicBezTo>
                <a:cubicBezTo>
                  <a:pt x="201" y="262"/>
                  <a:pt x="197" y="260"/>
                  <a:pt x="195" y="257"/>
                </a:cubicBezTo>
                <a:cubicBezTo>
                  <a:pt x="195" y="232"/>
                  <a:pt x="195" y="232"/>
                  <a:pt x="195" y="232"/>
                </a:cubicBezTo>
                <a:lnTo>
                  <a:pt x="209" y="232"/>
                </a:lnTo>
                <a:close/>
                <a:moveTo>
                  <a:pt x="171" y="20"/>
                </a:moveTo>
                <a:cubicBezTo>
                  <a:pt x="175" y="20"/>
                  <a:pt x="179" y="24"/>
                  <a:pt x="179" y="28"/>
                </a:cubicBezTo>
                <a:cubicBezTo>
                  <a:pt x="179" y="33"/>
                  <a:pt x="175" y="37"/>
                  <a:pt x="171" y="37"/>
                </a:cubicBezTo>
                <a:cubicBezTo>
                  <a:pt x="170" y="37"/>
                  <a:pt x="169" y="37"/>
                  <a:pt x="168" y="36"/>
                </a:cubicBezTo>
                <a:cubicBezTo>
                  <a:pt x="168" y="44"/>
                  <a:pt x="168" y="44"/>
                  <a:pt x="168" y="44"/>
                </a:cubicBezTo>
                <a:cubicBezTo>
                  <a:pt x="195" y="44"/>
                  <a:pt x="195" y="44"/>
                  <a:pt x="195" y="44"/>
                </a:cubicBezTo>
                <a:cubicBezTo>
                  <a:pt x="195" y="37"/>
                  <a:pt x="195" y="37"/>
                  <a:pt x="195" y="37"/>
                </a:cubicBezTo>
                <a:cubicBezTo>
                  <a:pt x="190" y="37"/>
                  <a:pt x="186" y="33"/>
                  <a:pt x="186" y="28"/>
                </a:cubicBezTo>
                <a:cubicBezTo>
                  <a:pt x="186" y="24"/>
                  <a:pt x="190" y="20"/>
                  <a:pt x="195" y="20"/>
                </a:cubicBezTo>
                <a:cubicBezTo>
                  <a:pt x="195" y="9"/>
                  <a:pt x="195" y="9"/>
                  <a:pt x="195" y="9"/>
                </a:cubicBezTo>
                <a:cubicBezTo>
                  <a:pt x="187" y="6"/>
                  <a:pt x="178" y="4"/>
                  <a:pt x="168" y="3"/>
                </a:cubicBezTo>
                <a:cubicBezTo>
                  <a:pt x="168" y="21"/>
                  <a:pt x="168" y="21"/>
                  <a:pt x="168" y="21"/>
                </a:cubicBezTo>
                <a:cubicBezTo>
                  <a:pt x="169" y="20"/>
                  <a:pt x="170" y="20"/>
                  <a:pt x="171" y="20"/>
                </a:cubicBezTo>
                <a:close/>
                <a:moveTo>
                  <a:pt x="195" y="50"/>
                </a:moveTo>
                <a:cubicBezTo>
                  <a:pt x="195" y="70"/>
                  <a:pt x="195" y="70"/>
                  <a:pt x="195" y="70"/>
                </a:cubicBezTo>
                <a:cubicBezTo>
                  <a:pt x="168" y="70"/>
                  <a:pt x="168" y="70"/>
                  <a:pt x="168" y="70"/>
                </a:cubicBezTo>
                <a:cubicBezTo>
                  <a:pt x="168" y="50"/>
                  <a:pt x="168" y="50"/>
                  <a:pt x="168" y="50"/>
                </a:cubicBezTo>
                <a:cubicBezTo>
                  <a:pt x="195" y="50"/>
                  <a:pt x="195" y="50"/>
                  <a:pt x="195" y="50"/>
                </a:cubicBezTo>
                <a:close/>
                <a:moveTo>
                  <a:pt x="195" y="120"/>
                </a:moveTo>
                <a:cubicBezTo>
                  <a:pt x="195" y="171"/>
                  <a:pt x="195" y="171"/>
                  <a:pt x="195" y="171"/>
                </a:cubicBezTo>
                <a:cubicBezTo>
                  <a:pt x="193" y="173"/>
                  <a:pt x="192" y="176"/>
                  <a:pt x="192" y="180"/>
                </a:cubicBezTo>
                <a:cubicBezTo>
                  <a:pt x="192" y="183"/>
                  <a:pt x="193" y="186"/>
                  <a:pt x="195" y="188"/>
                </a:cubicBezTo>
                <a:cubicBezTo>
                  <a:pt x="195" y="220"/>
                  <a:pt x="195" y="220"/>
                  <a:pt x="195" y="220"/>
                </a:cubicBezTo>
                <a:cubicBezTo>
                  <a:pt x="168" y="220"/>
                  <a:pt x="168" y="220"/>
                  <a:pt x="168" y="220"/>
                </a:cubicBezTo>
                <a:cubicBezTo>
                  <a:pt x="168" y="120"/>
                  <a:pt x="168" y="120"/>
                  <a:pt x="168" y="120"/>
                </a:cubicBezTo>
                <a:cubicBezTo>
                  <a:pt x="195" y="120"/>
                  <a:pt x="195" y="120"/>
                  <a:pt x="195" y="120"/>
                </a:cubicBezTo>
                <a:close/>
                <a:moveTo>
                  <a:pt x="195" y="232"/>
                </a:moveTo>
                <a:cubicBezTo>
                  <a:pt x="195" y="257"/>
                  <a:pt x="195" y="257"/>
                  <a:pt x="195" y="257"/>
                </a:cubicBezTo>
                <a:cubicBezTo>
                  <a:pt x="193" y="254"/>
                  <a:pt x="192" y="252"/>
                  <a:pt x="192" y="249"/>
                </a:cubicBezTo>
                <a:cubicBezTo>
                  <a:pt x="192" y="232"/>
                  <a:pt x="192" y="232"/>
                  <a:pt x="192" y="232"/>
                </a:cubicBezTo>
                <a:lnTo>
                  <a:pt x="195" y="232"/>
                </a:lnTo>
                <a:close/>
                <a:moveTo>
                  <a:pt x="168" y="36"/>
                </a:moveTo>
                <a:cubicBezTo>
                  <a:pt x="165" y="35"/>
                  <a:pt x="162" y="32"/>
                  <a:pt x="162" y="28"/>
                </a:cubicBezTo>
                <a:cubicBezTo>
                  <a:pt x="162" y="25"/>
                  <a:pt x="165" y="22"/>
                  <a:pt x="168" y="21"/>
                </a:cubicBezTo>
                <a:cubicBezTo>
                  <a:pt x="168" y="3"/>
                  <a:pt x="168" y="3"/>
                  <a:pt x="168" y="3"/>
                </a:cubicBezTo>
                <a:cubicBezTo>
                  <a:pt x="157" y="1"/>
                  <a:pt x="144" y="0"/>
                  <a:pt x="131" y="0"/>
                </a:cubicBezTo>
                <a:cubicBezTo>
                  <a:pt x="130" y="0"/>
                  <a:pt x="130" y="0"/>
                  <a:pt x="130" y="0"/>
                </a:cubicBezTo>
                <a:cubicBezTo>
                  <a:pt x="130" y="44"/>
                  <a:pt x="130" y="44"/>
                  <a:pt x="130" y="44"/>
                </a:cubicBezTo>
                <a:cubicBezTo>
                  <a:pt x="168" y="44"/>
                  <a:pt x="168" y="44"/>
                  <a:pt x="168" y="44"/>
                </a:cubicBezTo>
                <a:cubicBezTo>
                  <a:pt x="168" y="36"/>
                  <a:pt x="168" y="36"/>
                  <a:pt x="168" y="36"/>
                </a:cubicBezTo>
                <a:close/>
                <a:moveTo>
                  <a:pt x="168" y="50"/>
                </a:moveTo>
                <a:cubicBezTo>
                  <a:pt x="168" y="70"/>
                  <a:pt x="168" y="70"/>
                  <a:pt x="168" y="70"/>
                </a:cubicBezTo>
                <a:cubicBezTo>
                  <a:pt x="135" y="70"/>
                  <a:pt x="135" y="70"/>
                  <a:pt x="135" y="70"/>
                </a:cubicBezTo>
                <a:cubicBezTo>
                  <a:pt x="135" y="120"/>
                  <a:pt x="135" y="120"/>
                  <a:pt x="135" y="120"/>
                </a:cubicBezTo>
                <a:cubicBezTo>
                  <a:pt x="168" y="120"/>
                  <a:pt x="168" y="120"/>
                  <a:pt x="168" y="120"/>
                </a:cubicBezTo>
                <a:cubicBezTo>
                  <a:pt x="168" y="220"/>
                  <a:pt x="168" y="220"/>
                  <a:pt x="168" y="220"/>
                </a:cubicBezTo>
                <a:cubicBezTo>
                  <a:pt x="130" y="220"/>
                  <a:pt x="130" y="220"/>
                  <a:pt x="130" y="220"/>
                </a:cubicBezTo>
                <a:cubicBezTo>
                  <a:pt x="130" y="198"/>
                  <a:pt x="130" y="198"/>
                  <a:pt x="130" y="198"/>
                </a:cubicBezTo>
                <a:cubicBezTo>
                  <a:pt x="167" y="198"/>
                  <a:pt x="167" y="198"/>
                  <a:pt x="167" y="198"/>
                </a:cubicBezTo>
                <a:cubicBezTo>
                  <a:pt x="167" y="187"/>
                  <a:pt x="167" y="187"/>
                  <a:pt x="167" y="187"/>
                </a:cubicBezTo>
                <a:cubicBezTo>
                  <a:pt x="130" y="187"/>
                  <a:pt x="130" y="187"/>
                  <a:pt x="130" y="187"/>
                </a:cubicBezTo>
                <a:cubicBezTo>
                  <a:pt x="130" y="179"/>
                  <a:pt x="130" y="179"/>
                  <a:pt x="130" y="179"/>
                </a:cubicBezTo>
                <a:cubicBezTo>
                  <a:pt x="167" y="179"/>
                  <a:pt x="167" y="179"/>
                  <a:pt x="167" y="179"/>
                </a:cubicBezTo>
                <a:cubicBezTo>
                  <a:pt x="167" y="167"/>
                  <a:pt x="167" y="167"/>
                  <a:pt x="167" y="167"/>
                </a:cubicBezTo>
                <a:cubicBezTo>
                  <a:pt x="130" y="167"/>
                  <a:pt x="130" y="167"/>
                  <a:pt x="130" y="167"/>
                </a:cubicBezTo>
                <a:cubicBezTo>
                  <a:pt x="130" y="159"/>
                  <a:pt x="130" y="159"/>
                  <a:pt x="130" y="159"/>
                </a:cubicBezTo>
                <a:cubicBezTo>
                  <a:pt x="167" y="159"/>
                  <a:pt x="167" y="159"/>
                  <a:pt x="167" y="159"/>
                </a:cubicBezTo>
                <a:cubicBezTo>
                  <a:pt x="167" y="147"/>
                  <a:pt x="167" y="147"/>
                  <a:pt x="167" y="147"/>
                </a:cubicBezTo>
                <a:cubicBezTo>
                  <a:pt x="130" y="147"/>
                  <a:pt x="130" y="147"/>
                  <a:pt x="130" y="147"/>
                </a:cubicBezTo>
                <a:cubicBezTo>
                  <a:pt x="130" y="50"/>
                  <a:pt x="130" y="50"/>
                  <a:pt x="130" y="50"/>
                </a:cubicBezTo>
                <a:lnTo>
                  <a:pt x="168" y="50"/>
                </a:lnTo>
                <a:close/>
                <a:moveTo>
                  <a:pt x="130" y="0"/>
                </a:moveTo>
                <a:cubicBezTo>
                  <a:pt x="130" y="44"/>
                  <a:pt x="130" y="44"/>
                  <a:pt x="130" y="44"/>
                </a:cubicBezTo>
                <a:cubicBezTo>
                  <a:pt x="93" y="44"/>
                  <a:pt x="93" y="44"/>
                  <a:pt x="93" y="44"/>
                </a:cubicBezTo>
                <a:cubicBezTo>
                  <a:pt x="93" y="36"/>
                  <a:pt x="93" y="36"/>
                  <a:pt x="93" y="36"/>
                </a:cubicBezTo>
                <a:cubicBezTo>
                  <a:pt x="96" y="35"/>
                  <a:pt x="99" y="32"/>
                  <a:pt x="99" y="28"/>
                </a:cubicBezTo>
                <a:cubicBezTo>
                  <a:pt x="99" y="25"/>
                  <a:pt x="96" y="22"/>
                  <a:pt x="93" y="21"/>
                </a:cubicBezTo>
                <a:cubicBezTo>
                  <a:pt x="93" y="3"/>
                  <a:pt x="93" y="3"/>
                  <a:pt x="93" y="3"/>
                </a:cubicBezTo>
                <a:cubicBezTo>
                  <a:pt x="104" y="1"/>
                  <a:pt x="117" y="0"/>
                  <a:pt x="130" y="0"/>
                </a:cubicBezTo>
                <a:close/>
                <a:moveTo>
                  <a:pt x="130" y="50"/>
                </a:moveTo>
                <a:cubicBezTo>
                  <a:pt x="130" y="147"/>
                  <a:pt x="130" y="147"/>
                  <a:pt x="130" y="147"/>
                </a:cubicBezTo>
                <a:cubicBezTo>
                  <a:pt x="93" y="147"/>
                  <a:pt x="93" y="147"/>
                  <a:pt x="93" y="147"/>
                </a:cubicBezTo>
                <a:cubicBezTo>
                  <a:pt x="93" y="120"/>
                  <a:pt x="93" y="120"/>
                  <a:pt x="93" y="120"/>
                </a:cubicBezTo>
                <a:cubicBezTo>
                  <a:pt x="126" y="120"/>
                  <a:pt x="126" y="120"/>
                  <a:pt x="126" y="120"/>
                </a:cubicBezTo>
                <a:cubicBezTo>
                  <a:pt x="126" y="70"/>
                  <a:pt x="126" y="70"/>
                  <a:pt x="126" y="70"/>
                </a:cubicBezTo>
                <a:cubicBezTo>
                  <a:pt x="93" y="70"/>
                  <a:pt x="93" y="70"/>
                  <a:pt x="93" y="70"/>
                </a:cubicBezTo>
                <a:cubicBezTo>
                  <a:pt x="93" y="50"/>
                  <a:pt x="93" y="50"/>
                  <a:pt x="93" y="50"/>
                </a:cubicBezTo>
                <a:cubicBezTo>
                  <a:pt x="130" y="50"/>
                  <a:pt x="130" y="50"/>
                  <a:pt x="130" y="50"/>
                </a:cubicBezTo>
                <a:close/>
                <a:moveTo>
                  <a:pt x="130" y="159"/>
                </a:moveTo>
                <a:cubicBezTo>
                  <a:pt x="130" y="167"/>
                  <a:pt x="130" y="167"/>
                  <a:pt x="130" y="167"/>
                </a:cubicBezTo>
                <a:cubicBezTo>
                  <a:pt x="93" y="167"/>
                  <a:pt x="93" y="167"/>
                  <a:pt x="93" y="167"/>
                </a:cubicBezTo>
                <a:cubicBezTo>
                  <a:pt x="93" y="159"/>
                  <a:pt x="93" y="159"/>
                  <a:pt x="93" y="159"/>
                </a:cubicBezTo>
                <a:cubicBezTo>
                  <a:pt x="130" y="159"/>
                  <a:pt x="130" y="159"/>
                  <a:pt x="130" y="159"/>
                </a:cubicBezTo>
                <a:close/>
                <a:moveTo>
                  <a:pt x="130" y="179"/>
                </a:moveTo>
                <a:cubicBezTo>
                  <a:pt x="130" y="187"/>
                  <a:pt x="130" y="187"/>
                  <a:pt x="130" y="187"/>
                </a:cubicBezTo>
                <a:cubicBezTo>
                  <a:pt x="93" y="187"/>
                  <a:pt x="93" y="187"/>
                  <a:pt x="93" y="187"/>
                </a:cubicBezTo>
                <a:cubicBezTo>
                  <a:pt x="93" y="179"/>
                  <a:pt x="93" y="179"/>
                  <a:pt x="93" y="179"/>
                </a:cubicBezTo>
                <a:cubicBezTo>
                  <a:pt x="130" y="179"/>
                  <a:pt x="130" y="179"/>
                  <a:pt x="130" y="179"/>
                </a:cubicBezTo>
                <a:close/>
                <a:moveTo>
                  <a:pt x="130" y="198"/>
                </a:moveTo>
                <a:cubicBezTo>
                  <a:pt x="130" y="220"/>
                  <a:pt x="130" y="220"/>
                  <a:pt x="130" y="220"/>
                </a:cubicBezTo>
                <a:cubicBezTo>
                  <a:pt x="93" y="220"/>
                  <a:pt x="93" y="220"/>
                  <a:pt x="93" y="220"/>
                </a:cubicBezTo>
                <a:cubicBezTo>
                  <a:pt x="93" y="198"/>
                  <a:pt x="93" y="198"/>
                  <a:pt x="93" y="198"/>
                </a:cubicBezTo>
                <a:lnTo>
                  <a:pt x="130" y="198"/>
                </a:lnTo>
                <a:close/>
                <a:moveTo>
                  <a:pt x="93" y="3"/>
                </a:moveTo>
                <a:cubicBezTo>
                  <a:pt x="93" y="21"/>
                  <a:pt x="93" y="21"/>
                  <a:pt x="93" y="21"/>
                </a:cubicBezTo>
                <a:cubicBezTo>
                  <a:pt x="92" y="20"/>
                  <a:pt x="92" y="20"/>
                  <a:pt x="91" y="20"/>
                </a:cubicBezTo>
                <a:cubicBezTo>
                  <a:pt x="86" y="20"/>
                  <a:pt x="83" y="24"/>
                  <a:pt x="83" y="28"/>
                </a:cubicBezTo>
                <a:cubicBezTo>
                  <a:pt x="83" y="33"/>
                  <a:pt x="86" y="37"/>
                  <a:pt x="91" y="37"/>
                </a:cubicBezTo>
                <a:cubicBezTo>
                  <a:pt x="92" y="37"/>
                  <a:pt x="92" y="37"/>
                  <a:pt x="93" y="36"/>
                </a:cubicBezTo>
                <a:cubicBezTo>
                  <a:pt x="93" y="44"/>
                  <a:pt x="93" y="44"/>
                  <a:pt x="93" y="44"/>
                </a:cubicBezTo>
                <a:cubicBezTo>
                  <a:pt x="67" y="44"/>
                  <a:pt x="67" y="44"/>
                  <a:pt x="67" y="44"/>
                </a:cubicBezTo>
                <a:cubicBezTo>
                  <a:pt x="67" y="37"/>
                  <a:pt x="67" y="37"/>
                  <a:pt x="67" y="37"/>
                </a:cubicBezTo>
                <a:cubicBezTo>
                  <a:pt x="71" y="37"/>
                  <a:pt x="75" y="33"/>
                  <a:pt x="75" y="28"/>
                </a:cubicBezTo>
                <a:cubicBezTo>
                  <a:pt x="75" y="24"/>
                  <a:pt x="71" y="20"/>
                  <a:pt x="67" y="20"/>
                </a:cubicBezTo>
                <a:cubicBezTo>
                  <a:pt x="67" y="9"/>
                  <a:pt x="67" y="9"/>
                  <a:pt x="67" y="9"/>
                </a:cubicBezTo>
                <a:cubicBezTo>
                  <a:pt x="75" y="6"/>
                  <a:pt x="84" y="4"/>
                  <a:pt x="93" y="3"/>
                </a:cubicBezTo>
                <a:close/>
                <a:moveTo>
                  <a:pt x="93" y="50"/>
                </a:moveTo>
                <a:cubicBezTo>
                  <a:pt x="93" y="70"/>
                  <a:pt x="93" y="70"/>
                  <a:pt x="93" y="70"/>
                </a:cubicBezTo>
                <a:cubicBezTo>
                  <a:pt x="67" y="70"/>
                  <a:pt x="67" y="70"/>
                  <a:pt x="67" y="70"/>
                </a:cubicBezTo>
                <a:cubicBezTo>
                  <a:pt x="67" y="50"/>
                  <a:pt x="67" y="50"/>
                  <a:pt x="67" y="50"/>
                </a:cubicBezTo>
                <a:cubicBezTo>
                  <a:pt x="93" y="50"/>
                  <a:pt x="93" y="50"/>
                  <a:pt x="93" y="50"/>
                </a:cubicBezTo>
                <a:close/>
                <a:moveTo>
                  <a:pt x="93" y="120"/>
                </a:moveTo>
                <a:cubicBezTo>
                  <a:pt x="93" y="147"/>
                  <a:pt x="93" y="147"/>
                  <a:pt x="93" y="147"/>
                </a:cubicBezTo>
                <a:cubicBezTo>
                  <a:pt x="92" y="147"/>
                  <a:pt x="92" y="147"/>
                  <a:pt x="92" y="147"/>
                </a:cubicBezTo>
                <a:cubicBezTo>
                  <a:pt x="92" y="159"/>
                  <a:pt x="92" y="159"/>
                  <a:pt x="92" y="159"/>
                </a:cubicBezTo>
                <a:cubicBezTo>
                  <a:pt x="93" y="159"/>
                  <a:pt x="93" y="159"/>
                  <a:pt x="93" y="159"/>
                </a:cubicBezTo>
                <a:cubicBezTo>
                  <a:pt x="93" y="167"/>
                  <a:pt x="93" y="167"/>
                  <a:pt x="93" y="167"/>
                </a:cubicBezTo>
                <a:cubicBezTo>
                  <a:pt x="92" y="167"/>
                  <a:pt x="92" y="167"/>
                  <a:pt x="92" y="167"/>
                </a:cubicBezTo>
                <a:cubicBezTo>
                  <a:pt x="92" y="179"/>
                  <a:pt x="92" y="179"/>
                  <a:pt x="92" y="179"/>
                </a:cubicBezTo>
                <a:cubicBezTo>
                  <a:pt x="93" y="179"/>
                  <a:pt x="93" y="179"/>
                  <a:pt x="93" y="179"/>
                </a:cubicBezTo>
                <a:cubicBezTo>
                  <a:pt x="93" y="187"/>
                  <a:pt x="93" y="187"/>
                  <a:pt x="93" y="187"/>
                </a:cubicBezTo>
                <a:cubicBezTo>
                  <a:pt x="92" y="187"/>
                  <a:pt x="92" y="187"/>
                  <a:pt x="92" y="187"/>
                </a:cubicBezTo>
                <a:cubicBezTo>
                  <a:pt x="92" y="198"/>
                  <a:pt x="92" y="198"/>
                  <a:pt x="92" y="198"/>
                </a:cubicBezTo>
                <a:cubicBezTo>
                  <a:pt x="93" y="198"/>
                  <a:pt x="93" y="198"/>
                  <a:pt x="93" y="198"/>
                </a:cubicBezTo>
                <a:cubicBezTo>
                  <a:pt x="93" y="220"/>
                  <a:pt x="93" y="220"/>
                  <a:pt x="93" y="220"/>
                </a:cubicBezTo>
                <a:cubicBezTo>
                  <a:pt x="67" y="220"/>
                  <a:pt x="67" y="220"/>
                  <a:pt x="67" y="220"/>
                </a:cubicBezTo>
                <a:cubicBezTo>
                  <a:pt x="67" y="188"/>
                  <a:pt x="67" y="188"/>
                  <a:pt x="67" y="188"/>
                </a:cubicBezTo>
                <a:cubicBezTo>
                  <a:pt x="68" y="186"/>
                  <a:pt x="69" y="183"/>
                  <a:pt x="69" y="180"/>
                </a:cubicBezTo>
                <a:cubicBezTo>
                  <a:pt x="69" y="176"/>
                  <a:pt x="68" y="173"/>
                  <a:pt x="67" y="171"/>
                </a:cubicBezTo>
                <a:cubicBezTo>
                  <a:pt x="67" y="120"/>
                  <a:pt x="67" y="120"/>
                  <a:pt x="67" y="120"/>
                </a:cubicBezTo>
                <a:cubicBezTo>
                  <a:pt x="93" y="120"/>
                  <a:pt x="93" y="120"/>
                  <a:pt x="93" y="120"/>
                </a:cubicBezTo>
                <a:close/>
                <a:moveTo>
                  <a:pt x="67" y="257"/>
                </a:moveTo>
                <a:cubicBezTo>
                  <a:pt x="67" y="232"/>
                  <a:pt x="67" y="232"/>
                  <a:pt x="67" y="232"/>
                </a:cubicBezTo>
                <a:cubicBezTo>
                  <a:pt x="69" y="232"/>
                  <a:pt x="69" y="232"/>
                  <a:pt x="69" y="232"/>
                </a:cubicBezTo>
                <a:cubicBezTo>
                  <a:pt x="69" y="249"/>
                  <a:pt x="69" y="249"/>
                  <a:pt x="69" y="249"/>
                </a:cubicBezTo>
                <a:cubicBezTo>
                  <a:pt x="69" y="252"/>
                  <a:pt x="68" y="254"/>
                  <a:pt x="67" y="257"/>
                </a:cubicBezTo>
                <a:close/>
                <a:moveTo>
                  <a:pt x="67" y="9"/>
                </a:moveTo>
                <a:cubicBezTo>
                  <a:pt x="67" y="20"/>
                  <a:pt x="67" y="20"/>
                  <a:pt x="67" y="20"/>
                </a:cubicBezTo>
                <a:cubicBezTo>
                  <a:pt x="62" y="20"/>
                  <a:pt x="58" y="24"/>
                  <a:pt x="58" y="28"/>
                </a:cubicBezTo>
                <a:cubicBezTo>
                  <a:pt x="58" y="33"/>
                  <a:pt x="62" y="37"/>
                  <a:pt x="67" y="37"/>
                </a:cubicBezTo>
                <a:cubicBezTo>
                  <a:pt x="67" y="44"/>
                  <a:pt x="67" y="44"/>
                  <a:pt x="67" y="44"/>
                </a:cubicBezTo>
                <a:cubicBezTo>
                  <a:pt x="52" y="44"/>
                  <a:pt x="52" y="44"/>
                  <a:pt x="52" y="44"/>
                </a:cubicBezTo>
                <a:cubicBezTo>
                  <a:pt x="52" y="15"/>
                  <a:pt x="52" y="15"/>
                  <a:pt x="52" y="15"/>
                </a:cubicBezTo>
                <a:cubicBezTo>
                  <a:pt x="56" y="13"/>
                  <a:pt x="61" y="11"/>
                  <a:pt x="67" y="9"/>
                </a:cubicBezTo>
                <a:close/>
                <a:moveTo>
                  <a:pt x="67" y="50"/>
                </a:moveTo>
                <a:cubicBezTo>
                  <a:pt x="67" y="70"/>
                  <a:pt x="67" y="70"/>
                  <a:pt x="67" y="70"/>
                </a:cubicBezTo>
                <a:cubicBezTo>
                  <a:pt x="60" y="70"/>
                  <a:pt x="60" y="70"/>
                  <a:pt x="60" y="70"/>
                </a:cubicBezTo>
                <a:cubicBezTo>
                  <a:pt x="60" y="120"/>
                  <a:pt x="60" y="120"/>
                  <a:pt x="60" y="120"/>
                </a:cubicBezTo>
                <a:cubicBezTo>
                  <a:pt x="67" y="120"/>
                  <a:pt x="67" y="120"/>
                  <a:pt x="67" y="120"/>
                </a:cubicBezTo>
                <a:cubicBezTo>
                  <a:pt x="67" y="171"/>
                  <a:pt x="67" y="171"/>
                  <a:pt x="67" y="171"/>
                </a:cubicBezTo>
                <a:cubicBezTo>
                  <a:pt x="64" y="166"/>
                  <a:pt x="58" y="162"/>
                  <a:pt x="52" y="162"/>
                </a:cubicBezTo>
                <a:cubicBezTo>
                  <a:pt x="52" y="50"/>
                  <a:pt x="52" y="50"/>
                  <a:pt x="52" y="50"/>
                </a:cubicBezTo>
                <a:cubicBezTo>
                  <a:pt x="67" y="50"/>
                  <a:pt x="67" y="50"/>
                  <a:pt x="67" y="50"/>
                </a:cubicBezTo>
                <a:close/>
                <a:moveTo>
                  <a:pt x="67" y="188"/>
                </a:moveTo>
                <a:cubicBezTo>
                  <a:pt x="67" y="220"/>
                  <a:pt x="67" y="220"/>
                  <a:pt x="67" y="220"/>
                </a:cubicBezTo>
                <a:cubicBezTo>
                  <a:pt x="52" y="220"/>
                  <a:pt x="52" y="220"/>
                  <a:pt x="52" y="220"/>
                </a:cubicBezTo>
                <a:cubicBezTo>
                  <a:pt x="52" y="197"/>
                  <a:pt x="52" y="197"/>
                  <a:pt x="52" y="197"/>
                </a:cubicBezTo>
                <a:cubicBezTo>
                  <a:pt x="58" y="197"/>
                  <a:pt x="64" y="193"/>
                  <a:pt x="67" y="188"/>
                </a:cubicBezTo>
                <a:close/>
                <a:moveTo>
                  <a:pt x="67" y="232"/>
                </a:moveTo>
                <a:cubicBezTo>
                  <a:pt x="67" y="257"/>
                  <a:pt x="67" y="257"/>
                  <a:pt x="67" y="257"/>
                </a:cubicBezTo>
                <a:cubicBezTo>
                  <a:pt x="64" y="260"/>
                  <a:pt x="60" y="262"/>
                  <a:pt x="56" y="262"/>
                </a:cubicBezTo>
                <a:cubicBezTo>
                  <a:pt x="52" y="262"/>
                  <a:pt x="52" y="262"/>
                  <a:pt x="52" y="262"/>
                </a:cubicBezTo>
                <a:cubicBezTo>
                  <a:pt x="52" y="232"/>
                  <a:pt x="52" y="232"/>
                  <a:pt x="52" y="232"/>
                </a:cubicBezTo>
                <a:lnTo>
                  <a:pt x="67" y="232"/>
                </a:lnTo>
                <a:close/>
                <a:moveTo>
                  <a:pt x="52" y="15"/>
                </a:moveTo>
                <a:cubicBezTo>
                  <a:pt x="52" y="44"/>
                  <a:pt x="52" y="44"/>
                  <a:pt x="52" y="44"/>
                </a:cubicBezTo>
                <a:cubicBezTo>
                  <a:pt x="27" y="44"/>
                  <a:pt x="27" y="44"/>
                  <a:pt x="27" y="44"/>
                </a:cubicBezTo>
                <a:cubicBezTo>
                  <a:pt x="27" y="33"/>
                  <a:pt x="36" y="23"/>
                  <a:pt x="52" y="15"/>
                </a:cubicBezTo>
                <a:close/>
                <a:moveTo>
                  <a:pt x="52" y="50"/>
                </a:moveTo>
                <a:cubicBezTo>
                  <a:pt x="52" y="162"/>
                  <a:pt x="52" y="162"/>
                  <a:pt x="52" y="162"/>
                </a:cubicBezTo>
                <a:cubicBezTo>
                  <a:pt x="42" y="162"/>
                  <a:pt x="35" y="170"/>
                  <a:pt x="35" y="180"/>
                </a:cubicBezTo>
                <a:cubicBezTo>
                  <a:pt x="35" y="189"/>
                  <a:pt x="42" y="197"/>
                  <a:pt x="52" y="197"/>
                </a:cubicBezTo>
                <a:cubicBezTo>
                  <a:pt x="52" y="220"/>
                  <a:pt x="52" y="220"/>
                  <a:pt x="52" y="220"/>
                </a:cubicBezTo>
                <a:cubicBezTo>
                  <a:pt x="12" y="220"/>
                  <a:pt x="12" y="220"/>
                  <a:pt x="12" y="220"/>
                </a:cubicBezTo>
                <a:cubicBezTo>
                  <a:pt x="12" y="154"/>
                  <a:pt x="12" y="154"/>
                  <a:pt x="12" y="154"/>
                </a:cubicBezTo>
                <a:cubicBezTo>
                  <a:pt x="15" y="150"/>
                  <a:pt x="21" y="146"/>
                  <a:pt x="27" y="146"/>
                </a:cubicBezTo>
                <a:cubicBezTo>
                  <a:pt x="27" y="50"/>
                  <a:pt x="27" y="50"/>
                  <a:pt x="27" y="50"/>
                </a:cubicBezTo>
                <a:cubicBezTo>
                  <a:pt x="52" y="50"/>
                  <a:pt x="52" y="50"/>
                  <a:pt x="52" y="50"/>
                </a:cubicBezTo>
                <a:close/>
                <a:moveTo>
                  <a:pt x="52" y="232"/>
                </a:moveTo>
                <a:cubicBezTo>
                  <a:pt x="52" y="262"/>
                  <a:pt x="52" y="262"/>
                  <a:pt x="52" y="262"/>
                </a:cubicBezTo>
                <a:cubicBezTo>
                  <a:pt x="48" y="262"/>
                  <a:pt x="48" y="262"/>
                  <a:pt x="48" y="262"/>
                </a:cubicBezTo>
                <a:cubicBezTo>
                  <a:pt x="41" y="262"/>
                  <a:pt x="35" y="257"/>
                  <a:pt x="35" y="249"/>
                </a:cubicBezTo>
                <a:cubicBezTo>
                  <a:pt x="35" y="232"/>
                  <a:pt x="35" y="232"/>
                  <a:pt x="35" y="232"/>
                </a:cubicBezTo>
                <a:cubicBezTo>
                  <a:pt x="52" y="232"/>
                  <a:pt x="52" y="232"/>
                  <a:pt x="52" y="232"/>
                </a:cubicBezTo>
                <a:close/>
                <a:moveTo>
                  <a:pt x="12" y="114"/>
                </a:moveTo>
                <a:cubicBezTo>
                  <a:pt x="14" y="114"/>
                  <a:pt x="15" y="112"/>
                  <a:pt x="15" y="110"/>
                </a:cubicBezTo>
                <a:cubicBezTo>
                  <a:pt x="15" y="76"/>
                  <a:pt x="15" y="76"/>
                  <a:pt x="15" y="76"/>
                </a:cubicBezTo>
                <a:cubicBezTo>
                  <a:pt x="15" y="74"/>
                  <a:pt x="14" y="71"/>
                  <a:pt x="12" y="70"/>
                </a:cubicBezTo>
                <a:lnTo>
                  <a:pt x="12" y="114"/>
                </a:lnTo>
                <a:close/>
                <a:moveTo>
                  <a:pt x="12" y="70"/>
                </a:moveTo>
                <a:cubicBezTo>
                  <a:pt x="12" y="114"/>
                  <a:pt x="12" y="114"/>
                  <a:pt x="12" y="114"/>
                </a:cubicBezTo>
                <a:cubicBezTo>
                  <a:pt x="12" y="114"/>
                  <a:pt x="11" y="114"/>
                  <a:pt x="11" y="113"/>
                </a:cubicBezTo>
                <a:cubicBezTo>
                  <a:pt x="4" y="111"/>
                  <a:pt x="4" y="111"/>
                  <a:pt x="4" y="111"/>
                </a:cubicBezTo>
                <a:cubicBezTo>
                  <a:pt x="2" y="110"/>
                  <a:pt x="0" y="107"/>
                  <a:pt x="0" y="104"/>
                </a:cubicBezTo>
                <a:cubicBezTo>
                  <a:pt x="0" y="70"/>
                  <a:pt x="0" y="70"/>
                  <a:pt x="0" y="70"/>
                </a:cubicBezTo>
                <a:cubicBezTo>
                  <a:pt x="0" y="67"/>
                  <a:pt x="2" y="66"/>
                  <a:pt x="4" y="67"/>
                </a:cubicBezTo>
                <a:cubicBezTo>
                  <a:pt x="11" y="69"/>
                  <a:pt x="11" y="69"/>
                  <a:pt x="11" y="69"/>
                </a:cubicBezTo>
                <a:cubicBezTo>
                  <a:pt x="11" y="70"/>
                  <a:pt x="12" y="70"/>
                  <a:pt x="12" y="70"/>
                </a:cubicBezTo>
                <a:close/>
                <a:moveTo>
                  <a:pt x="12" y="154"/>
                </a:moveTo>
                <a:cubicBezTo>
                  <a:pt x="12" y="220"/>
                  <a:pt x="12" y="220"/>
                  <a:pt x="12" y="220"/>
                </a:cubicBezTo>
                <a:cubicBezTo>
                  <a:pt x="9" y="220"/>
                  <a:pt x="9" y="220"/>
                  <a:pt x="9" y="220"/>
                </a:cubicBezTo>
                <a:cubicBezTo>
                  <a:pt x="9" y="164"/>
                  <a:pt x="9" y="164"/>
                  <a:pt x="9" y="164"/>
                </a:cubicBezTo>
                <a:cubicBezTo>
                  <a:pt x="9" y="160"/>
                  <a:pt x="10" y="157"/>
                  <a:pt x="12" y="154"/>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6" name="Freeform 76"/>
          <p:cNvSpPr>
            <a:spLocks noEditPoints="1"/>
          </p:cNvSpPr>
          <p:nvPr/>
        </p:nvSpPr>
        <p:spPr bwMode="auto">
          <a:xfrm>
            <a:off x="5918487" y="2264192"/>
            <a:ext cx="482078" cy="365427"/>
          </a:xfrm>
          <a:custGeom>
            <a:avLst/>
            <a:gdLst>
              <a:gd name="T0" fmla="*/ 271 w 295"/>
              <a:gd name="T1" fmla="*/ 0 h 224"/>
              <a:gd name="T2" fmla="*/ 277 w 295"/>
              <a:gd name="T3" fmla="*/ 35 h 224"/>
              <a:gd name="T4" fmla="*/ 224 w 295"/>
              <a:gd name="T5" fmla="*/ 224 h 224"/>
              <a:gd name="T6" fmla="*/ 248 w 295"/>
              <a:gd name="T7" fmla="*/ 188 h 224"/>
              <a:gd name="T8" fmla="*/ 249 w 295"/>
              <a:gd name="T9" fmla="*/ 29 h 224"/>
              <a:gd name="T10" fmla="*/ 224 w 295"/>
              <a:gd name="T11" fmla="*/ 194 h 224"/>
              <a:gd name="T12" fmla="*/ 224 w 295"/>
              <a:gd name="T13" fmla="*/ 16 h 224"/>
              <a:gd name="T14" fmla="*/ 224 w 295"/>
              <a:gd name="T15" fmla="*/ 208 h 224"/>
              <a:gd name="T16" fmla="*/ 224 w 295"/>
              <a:gd name="T17" fmla="*/ 179 h 224"/>
              <a:gd name="T18" fmla="*/ 224 w 295"/>
              <a:gd name="T19" fmla="*/ 194 h 224"/>
              <a:gd name="T20" fmla="*/ 201 w 295"/>
              <a:gd name="T21" fmla="*/ 128 h 224"/>
              <a:gd name="T22" fmla="*/ 203 w 295"/>
              <a:gd name="T23" fmla="*/ 98 h 224"/>
              <a:gd name="T24" fmla="*/ 195 w 295"/>
              <a:gd name="T25" fmla="*/ 67 h 224"/>
              <a:gd name="T26" fmla="*/ 187 w 295"/>
              <a:gd name="T27" fmla="*/ 128 h 224"/>
              <a:gd name="T28" fmla="*/ 187 w 295"/>
              <a:gd name="T29" fmla="*/ 100 h 224"/>
              <a:gd name="T30" fmla="*/ 190 w 295"/>
              <a:gd name="T31" fmla="*/ 75 h 224"/>
              <a:gd name="T32" fmla="*/ 187 w 295"/>
              <a:gd name="T33" fmla="*/ 0 h 224"/>
              <a:gd name="T34" fmla="*/ 187 w 295"/>
              <a:gd name="T35" fmla="*/ 0 h 224"/>
              <a:gd name="T36" fmla="*/ 147 w 295"/>
              <a:gd name="T37" fmla="*/ 208 h 224"/>
              <a:gd name="T38" fmla="*/ 182 w 295"/>
              <a:gd name="T39" fmla="*/ 67 h 224"/>
              <a:gd name="T40" fmla="*/ 168 w 295"/>
              <a:gd name="T41" fmla="*/ 109 h 224"/>
              <a:gd name="T42" fmla="*/ 187 w 295"/>
              <a:gd name="T43" fmla="*/ 194 h 224"/>
              <a:gd name="T44" fmla="*/ 148 w 295"/>
              <a:gd name="T45" fmla="*/ 125 h 224"/>
              <a:gd name="T46" fmla="*/ 147 w 295"/>
              <a:gd name="T47" fmla="*/ 106 h 224"/>
              <a:gd name="T48" fmla="*/ 184 w 295"/>
              <a:gd name="T49" fmla="*/ 70 h 224"/>
              <a:gd name="T50" fmla="*/ 187 w 295"/>
              <a:gd name="T51" fmla="*/ 91 h 224"/>
              <a:gd name="T52" fmla="*/ 179 w 295"/>
              <a:gd name="T53" fmla="*/ 116 h 224"/>
              <a:gd name="T54" fmla="*/ 187 w 295"/>
              <a:gd name="T55" fmla="*/ 100 h 224"/>
              <a:gd name="T56" fmla="*/ 147 w 295"/>
              <a:gd name="T57" fmla="*/ 16 h 224"/>
              <a:gd name="T58" fmla="*/ 147 w 295"/>
              <a:gd name="T59" fmla="*/ 208 h 224"/>
              <a:gd name="T60" fmla="*/ 147 w 295"/>
              <a:gd name="T61" fmla="*/ 106 h 224"/>
              <a:gd name="T62" fmla="*/ 127 w 295"/>
              <a:gd name="T63" fmla="*/ 121 h 224"/>
              <a:gd name="T64" fmla="*/ 147 w 295"/>
              <a:gd name="T65" fmla="*/ 137 h 224"/>
              <a:gd name="T66" fmla="*/ 102 w 295"/>
              <a:gd name="T67" fmla="*/ 156 h 224"/>
              <a:gd name="T68" fmla="*/ 109 w 295"/>
              <a:gd name="T69" fmla="*/ 113 h 224"/>
              <a:gd name="T70" fmla="*/ 100 w 295"/>
              <a:gd name="T71" fmla="*/ 93 h 224"/>
              <a:gd name="T72" fmla="*/ 111 w 295"/>
              <a:gd name="T73" fmla="*/ 97 h 224"/>
              <a:gd name="T74" fmla="*/ 99 w 295"/>
              <a:gd name="T75" fmla="*/ 88 h 224"/>
              <a:gd name="T76" fmla="*/ 101 w 295"/>
              <a:gd name="T77" fmla="*/ 150 h 224"/>
              <a:gd name="T78" fmla="*/ 99 w 295"/>
              <a:gd name="T79" fmla="*/ 123 h 224"/>
              <a:gd name="T80" fmla="*/ 0 w 295"/>
              <a:gd name="T81" fmla="*/ 23 h 224"/>
              <a:gd name="T82" fmla="*/ 99 w 295"/>
              <a:gd name="T83" fmla="*/ 208 h 224"/>
              <a:gd name="T84" fmla="*/ 17 w 295"/>
              <a:gd name="T85" fmla="*/ 35 h 224"/>
              <a:gd name="T86" fmla="*/ 99 w 295"/>
              <a:gd name="T87" fmla="*/ 29 h 224"/>
              <a:gd name="T88" fmla="*/ 79 w 295"/>
              <a:gd name="T89" fmla="*/ 129 h 224"/>
              <a:gd name="T90" fmla="*/ 99 w 295"/>
              <a:gd name="T91" fmla="*/ 157 h 224"/>
              <a:gd name="T92" fmla="*/ 30 w 295"/>
              <a:gd name="T93" fmla="*/ 45 h 224"/>
              <a:gd name="T94" fmla="*/ 99 w 295"/>
              <a:gd name="T95" fmla="*/ 115 h 224"/>
              <a:gd name="T96" fmla="*/ 99 w 295"/>
              <a:gd name="T97" fmla="*/ 123 h 224"/>
              <a:gd name="T98" fmla="*/ 91 w 295"/>
              <a:gd name="T99" fmla="*/ 133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5" h="224">
                <a:moveTo>
                  <a:pt x="271" y="224"/>
                </a:moveTo>
                <a:cubicBezTo>
                  <a:pt x="284" y="224"/>
                  <a:pt x="295" y="213"/>
                  <a:pt x="295" y="200"/>
                </a:cubicBezTo>
                <a:cubicBezTo>
                  <a:pt x="295" y="23"/>
                  <a:pt x="295" y="23"/>
                  <a:pt x="295" y="23"/>
                </a:cubicBezTo>
                <a:cubicBezTo>
                  <a:pt x="295" y="10"/>
                  <a:pt x="284" y="0"/>
                  <a:pt x="271" y="0"/>
                </a:cubicBezTo>
                <a:cubicBezTo>
                  <a:pt x="224" y="0"/>
                  <a:pt x="224" y="0"/>
                  <a:pt x="224" y="0"/>
                </a:cubicBezTo>
                <a:cubicBezTo>
                  <a:pt x="224" y="16"/>
                  <a:pt x="224" y="16"/>
                  <a:pt x="224" y="16"/>
                </a:cubicBezTo>
                <a:cubicBezTo>
                  <a:pt x="258" y="16"/>
                  <a:pt x="258" y="16"/>
                  <a:pt x="258" y="16"/>
                </a:cubicBezTo>
                <a:cubicBezTo>
                  <a:pt x="268" y="16"/>
                  <a:pt x="277" y="24"/>
                  <a:pt x="277" y="35"/>
                </a:cubicBezTo>
                <a:cubicBezTo>
                  <a:pt x="277" y="189"/>
                  <a:pt x="277" y="189"/>
                  <a:pt x="277" y="189"/>
                </a:cubicBezTo>
                <a:cubicBezTo>
                  <a:pt x="277" y="199"/>
                  <a:pt x="268" y="208"/>
                  <a:pt x="258" y="208"/>
                </a:cubicBezTo>
                <a:cubicBezTo>
                  <a:pt x="224" y="208"/>
                  <a:pt x="224" y="208"/>
                  <a:pt x="224" y="208"/>
                </a:cubicBezTo>
                <a:cubicBezTo>
                  <a:pt x="224" y="224"/>
                  <a:pt x="224" y="224"/>
                  <a:pt x="224" y="224"/>
                </a:cubicBezTo>
                <a:cubicBezTo>
                  <a:pt x="271" y="224"/>
                  <a:pt x="271" y="224"/>
                  <a:pt x="271" y="224"/>
                </a:cubicBezTo>
                <a:close/>
                <a:moveTo>
                  <a:pt x="224" y="194"/>
                </a:moveTo>
                <a:cubicBezTo>
                  <a:pt x="224" y="188"/>
                  <a:pt x="224" y="188"/>
                  <a:pt x="224" y="188"/>
                </a:cubicBezTo>
                <a:cubicBezTo>
                  <a:pt x="248" y="188"/>
                  <a:pt x="248" y="188"/>
                  <a:pt x="248" y="188"/>
                </a:cubicBezTo>
                <a:cubicBezTo>
                  <a:pt x="248" y="179"/>
                  <a:pt x="248" y="179"/>
                  <a:pt x="248" y="179"/>
                </a:cubicBezTo>
                <a:cubicBezTo>
                  <a:pt x="224" y="179"/>
                  <a:pt x="224" y="179"/>
                  <a:pt x="224" y="179"/>
                </a:cubicBezTo>
                <a:cubicBezTo>
                  <a:pt x="224" y="29"/>
                  <a:pt x="224" y="29"/>
                  <a:pt x="224" y="29"/>
                </a:cubicBezTo>
                <a:cubicBezTo>
                  <a:pt x="249" y="29"/>
                  <a:pt x="249" y="29"/>
                  <a:pt x="249" y="29"/>
                </a:cubicBezTo>
                <a:cubicBezTo>
                  <a:pt x="257" y="29"/>
                  <a:pt x="264" y="36"/>
                  <a:pt x="264" y="45"/>
                </a:cubicBezTo>
                <a:cubicBezTo>
                  <a:pt x="264" y="179"/>
                  <a:pt x="264" y="179"/>
                  <a:pt x="264" y="179"/>
                </a:cubicBezTo>
                <a:cubicBezTo>
                  <a:pt x="264" y="187"/>
                  <a:pt x="257" y="194"/>
                  <a:pt x="249" y="194"/>
                </a:cubicBezTo>
                <a:lnTo>
                  <a:pt x="224" y="194"/>
                </a:lnTo>
                <a:close/>
                <a:moveTo>
                  <a:pt x="224" y="0"/>
                </a:moveTo>
                <a:cubicBezTo>
                  <a:pt x="187" y="0"/>
                  <a:pt x="187" y="0"/>
                  <a:pt x="187" y="0"/>
                </a:cubicBezTo>
                <a:cubicBezTo>
                  <a:pt x="187" y="16"/>
                  <a:pt x="187" y="16"/>
                  <a:pt x="187" y="16"/>
                </a:cubicBezTo>
                <a:cubicBezTo>
                  <a:pt x="224" y="16"/>
                  <a:pt x="224" y="16"/>
                  <a:pt x="224" y="16"/>
                </a:cubicBezTo>
                <a:cubicBezTo>
                  <a:pt x="224" y="0"/>
                  <a:pt x="224" y="0"/>
                  <a:pt x="224" y="0"/>
                </a:cubicBezTo>
                <a:close/>
                <a:moveTo>
                  <a:pt x="187" y="224"/>
                </a:moveTo>
                <a:cubicBezTo>
                  <a:pt x="224" y="224"/>
                  <a:pt x="224" y="224"/>
                  <a:pt x="224" y="224"/>
                </a:cubicBezTo>
                <a:cubicBezTo>
                  <a:pt x="224" y="208"/>
                  <a:pt x="224" y="208"/>
                  <a:pt x="224" y="208"/>
                </a:cubicBezTo>
                <a:cubicBezTo>
                  <a:pt x="187" y="208"/>
                  <a:pt x="187" y="208"/>
                  <a:pt x="187" y="208"/>
                </a:cubicBezTo>
                <a:cubicBezTo>
                  <a:pt x="187" y="224"/>
                  <a:pt x="187" y="224"/>
                  <a:pt x="187" y="224"/>
                </a:cubicBezTo>
                <a:close/>
                <a:moveTo>
                  <a:pt x="224" y="29"/>
                </a:moveTo>
                <a:cubicBezTo>
                  <a:pt x="224" y="179"/>
                  <a:pt x="224" y="179"/>
                  <a:pt x="224" y="179"/>
                </a:cubicBezTo>
                <a:cubicBezTo>
                  <a:pt x="200" y="179"/>
                  <a:pt x="200" y="179"/>
                  <a:pt x="200" y="179"/>
                </a:cubicBezTo>
                <a:cubicBezTo>
                  <a:pt x="200" y="188"/>
                  <a:pt x="200" y="188"/>
                  <a:pt x="200" y="188"/>
                </a:cubicBezTo>
                <a:cubicBezTo>
                  <a:pt x="224" y="188"/>
                  <a:pt x="224" y="188"/>
                  <a:pt x="224" y="188"/>
                </a:cubicBezTo>
                <a:cubicBezTo>
                  <a:pt x="224" y="194"/>
                  <a:pt x="224" y="194"/>
                  <a:pt x="224" y="194"/>
                </a:cubicBezTo>
                <a:cubicBezTo>
                  <a:pt x="187" y="194"/>
                  <a:pt x="187" y="194"/>
                  <a:pt x="187" y="194"/>
                </a:cubicBezTo>
                <a:cubicBezTo>
                  <a:pt x="187" y="135"/>
                  <a:pt x="187" y="135"/>
                  <a:pt x="187" y="135"/>
                </a:cubicBezTo>
                <a:cubicBezTo>
                  <a:pt x="188" y="135"/>
                  <a:pt x="189" y="134"/>
                  <a:pt x="189" y="134"/>
                </a:cubicBezTo>
                <a:cubicBezTo>
                  <a:pt x="194" y="133"/>
                  <a:pt x="197" y="131"/>
                  <a:pt x="201" y="128"/>
                </a:cubicBezTo>
                <a:cubicBezTo>
                  <a:pt x="204" y="124"/>
                  <a:pt x="206" y="121"/>
                  <a:pt x="207" y="117"/>
                </a:cubicBezTo>
                <a:cubicBezTo>
                  <a:pt x="208" y="115"/>
                  <a:pt x="208" y="113"/>
                  <a:pt x="208" y="111"/>
                </a:cubicBezTo>
                <a:cubicBezTo>
                  <a:pt x="208" y="109"/>
                  <a:pt x="208" y="107"/>
                  <a:pt x="207" y="104"/>
                </a:cubicBezTo>
                <a:cubicBezTo>
                  <a:pt x="207" y="102"/>
                  <a:pt x="205" y="100"/>
                  <a:pt x="203" y="98"/>
                </a:cubicBezTo>
                <a:cubicBezTo>
                  <a:pt x="200" y="96"/>
                  <a:pt x="197" y="94"/>
                  <a:pt x="193" y="94"/>
                </a:cubicBezTo>
                <a:cubicBezTo>
                  <a:pt x="197" y="91"/>
                  <a:pt x="199" y="88"/>
                  <a:pt x="201" y="85"/>
                </a:cubicBezTo>
                <a:cubicBezTo>
                  <a:pt x="202" y="81"/>
                  <a:pt x="202" y="78"/>
                  <a:pt x="201" y="74"/>
                </a:cubicBezTo>
                <a:cubicBezTo>
                  <a:pt x="200" y="71"/>
                  <a:pt x="198" y="69"/>
                  <a:pt x="195" y="67"/>
                </a:cubicBezTo>
                <a:cubicBezTo>
                  <a:pt x="193" y="66"/>
                  <a:pt x="190" y="66"/>
                  <a:pt x="187" y="66"/>
                </a:cubicBezTo>
                <a:cubicBezTo>
                  <a:pt x="187" y="29"/>
                  <a:pt x="187" y="29"/>
                  <a:pt x="187" y="29"/>
                </a:cubicBezTo>
                <a:cubicBezTo>
                  <a:pt x="224" y="29"/>
                  <a:pt x="224" y="29"/>
                  <a:pt x="224" y="29"/>
                </a:cubicBezTo>
                <a:close/>
                <a:moveTo>
                  <a:pt x="187" y="128"/>
                </a:moveTo>
                <a:cubicBezTo>
                  <a:pt x="187" y="128"/>
                  <a:pt x="188" y="128"/>
                  <a:pt x="188" y="128"/>
                </a:cubicBezTo>
                <a:cubicBezTo>
                  <a:pt x="191" y="127"/>
                  <a:pt x="193" y="125"/>
                  <a:pt x="194" y="122"/>
                </a:cubicBezTo>
                <a:cubicBezTo>
                  <a:pt x="195" y="118"/>
                  <a:pt x="195" y="115"/>
                  <a:pt x="194" y="111"/>
                </a:cubicBezTo>
                <a:cubicBezTo>
                  <a:pt x="193" y="106"/>
                  <a:pt x="191" y="103"/>
                  <a:pt x="187" y="100"/>
                </a:cubicBezTo>
                <a:cubicBezTo>
                  <a:pt x="187" y="128"/>
                  <a:pt x="187" y="128"/>
                  <a:pt x="187" y="128"/>
                </a:cubicBezTo>
                <a:close/>
                <a:moveTo>
                  <a:pt x="187" y="91"/>
                </a:moveTo>
                <a:cubicBezTo>
                  <a:pt x="189" y="87"/>
                  <a:pt x="190" y="84"/>
                  <a:pt x="190" y="80"/>
                </a:cubicBezTo>
                <a:cubicBezTo>
                  <a:pt x="190" y="78"/>
                  <a:pt x="190" y="77"/>
                  <a:pt x="190" y="75"/>
                </a:cubicBezTo>
                <a:cubicBezTo>
                  <a:pt x="189" y="74"/>
                  <a:pt x="189" y="72"/>
                  <a:pt x="188" y="71"/>
                </a:cubicBezTo>
                <a:cubicBezTo>
                  <a:pt x="187" y="71"/>
                  <a:pt x="187" y="71"/>
                  <a:pt x="187" y="71"/>
                </a:cubicBezTo>
                <a:lnTo>
                  <a:pt x="187" y="91"/>
                </a:lnTo>
                <a:close/>
                <a:moveTo>
                  <a:pt x="187" y="0"/>
                </a:moveTo>
                <a:cubicBezTo>
                  <a:pt x="147" y="0"/>
                  <a:pt x="147" y="0"/>
                  <a:pt x="147" y="0"/>
                </a:cubicBezTo>
                <a:cubicBezTo>
                  <a:pt x="147" y="16"/>
                  <a:pt x="147" y="16"/>
                  <a:pt x="147" y="16"/>
                </a:cubicBezTo>
                <a:cubicBezTo>
                  <a:pt x="187" y="16"/>
                  <a:pt x="187" y="16"/>
                  <a:pt x="187" y="16"/>
                </a:cubicBezTo>
                <a:cubicBezTo>
                  <a:pt x="187" y="0"/>
                  <a:pt x="187" y="0"/>
                  <a:pt x="187" y="0"/>
                </a:cubicBezTo>
                <a:close/>
                <a:moveTo>
                  <a:pt x="147" y="224"/>
                </a:moveTo>
                <a:cubicBezTo>
                  <a:pt x="187" y="224"/>
                  <a:pt x="187" y="224"/>
                  <a:pt x="187" y="224"/>
                </a:cubicBezTo>
                <a:cubicBezTo>
                  <a:pt x="187" y="208"/>
                  <a:pt x="187" y="208"/>
                  <a:pt x="187" y="208"/>
                </a:cubicBezTo>
                <a:cubicBezTo>
                  <a:pt x="147" y="208"/>
                  <a:pt x="147" y="208"/>
                  <a:pt x="147" y="208"/>
                </a:cubicBezTo>
                <a:cubicBezTo>
                  <a:pt x="147" y="224"/>
                  <a:pt x="147" y="224"/>
                  <a:pt x="147" y="224"/>
                </a:cubicBezTo>
                <a:close/>
                <a:moveTo>
                  <a:pt x="187" y="29"/>
                </a:moveTo>
                <a:cubicBezTo>
                  <a:pt x="187" y="66"/>
                  <a:pt x="187" y="66"/>
                  <a:pt x="187" y="66"/>
                </a:cubicBezTo>
                <a:cubicBezTo>
                  <a:pt x="185" y="66"/>
                  <a:pt x="184" y="66"/>
                  <a:pt x="182" y="67"/>
                </a:cubicBezTo>
                <a:cubicBezTo>
                  <a:pt x="176" y="68"/>
                  <a:pt x="172" y="71"/>
                  <a:pt x="169" y="75"/>
                </a:cubicBezTo>
                <a:cubicBezTo>
                  <a:pt x="167" y="80"/>
                  <a:pt x="166" y="84"/>
                  <a:pt x="167" y="88"/>
                </a:cubicBezTo>
                <a:cubicBezTo>
                  <a:pt x="168" y="93"/>
                  <a:pt x="172" y="97"/>
                  <a:pt x="177" y="98"/>
                </a:cubicBezTo>
                <a:cubicBezTo>
                  <a:pt x="173" y="101"/>
                  <a:pt x="169" y="105"/>
                  <a:pt x="168" y="109"/>
                </a:cubicBezTo>
                <a:cubicBezTo>
                  <a:pt x="166" y="113"/>
                  <a:pt x="165" y="117"/>
                  <a:pt x="167" y="122"/>
                </a:cubicBezTo>
                <a:cubicBezTo>
                  <a:pt x="168" y="126"/>
                  <a:pt x="170" y="130"/>
                  <a:pt x="175" y="133"/>
                </a:cubicBezTo>
                <a:cubicBezTo>
                  <a:pt x="178" y="135"/>
                  <a:pt x="182" y="135"/>
                  <a:pt x="187" y="135"/>
                </a:cubicBezTo>
                <a:cubicBezTo>
                  <a:pt x="187" y="194"/>
                  <a:pt x="187" y="194"/>
                  <a:pt x="187" y="194"/>
                </a:cubicBezTo>
                <a:cubicBezTo>
                  <a:pt x="147" y="194"/>
                  <a:pt x="147" y="194"/>
                  <a:pt x="147" y="194"/>
                </a:cubicBezTo>
                <a:cubicBezTo>
                  <a:pt x="147" y="137"/>
                  <a:pt x="147" y="137"/>
                  <a:pt x="147" y="137"/>
                </a:cubicBezTo>
                <a:cubicBezTo>
                  <a:pt x="148" y="137"/>
                  <a:pt x="148" y="137"/>
                  <a:pt x="148" y="137"/>
                </a:cubicBezTo>
                <a:cubicBezTo>
                  <a:pt x="148" y="125"/>
                  <a:pt x="148" y="125"/>
                  <a:pt x="148" y="125"/>
                </a:cubicBezTo>
                <a:cubicBezTo>
                  <a:pt x="159" y="123"/>
                  <a:pt x="159" y="123"/>
                  <a:pt x="159" y="123"/>
                </a:cubicBezTo>
                <a:cubicBezTo>
                  <a:pt x="158" y="112"/>
                  <a:pt x="158" y="112"/>
                  <a:pt x="158" y="112"/>
                </a:cubicBezTo>
                <a:cubicBezTo>
                  <a:pt x="147" y="115"/>
                  <a:pt x="147" y="115"/>
                  <a:pt x="147" y="115"/>
                </a:cubicBezTo>
                <a:cubicBezTo>
                  <a:pt x="147" y="106"/>
                  <a:pt x="147" y="106"/>
                  <a:pt x="147" y="106"/>
                </a:cubicBezTo>
                <a:cubicBezTo>
                  <a:pt x="147" y="29"/>
                  <a:pt x="147" y="29"/>
                  <a:pt x="147" y="29"/>
                </a:cubicBezTo>
                <a:cubicBezTo>
                  <a:pt x="187" y="29"/>
                  <a:pt x="187" y="29"/>
                  <a:pt x="187" y="29"/>
                </a:cubicBezTo>
                <a:close/>
                <a:moveTo>
                  <a:pt x="187" y="71"/>
                </a:moveTo>
                <a:cubicBezTo>
                  <a:pt x="186" y="70"/>
                  <a:pt x="185" y="70"/>
                  <a:pt x="184" y="70"/>
                </a:cubicBezTo>
                <a:cubicBezTo>
                  <a:pt x="181" y="71"/>
                  <a:pt x="179" y="73"/>
                  <a:pt x="178" y="76"/>
                </a:cubicBezTo>
                <a:cubicBezTo>
                  <a:pt x="177" y="78"/>
                  <a:pt x="177" y="81"/>
                  <a:pt x="178" y="83"/>
                </a:cubicBezTo>
                <a:cubicBezTo>
                  <a:pt x="179" y="88"/>
                  <a:pt x="181" y="91"/>
                  <a:pt x="185" y="93"/>
                </a:cubicBezTo>
                <a:cubicBezTo>
                  <a:pt x="186" y="92"/>
                  <a:pt x="187" y="91"/>
                  <a:pt x="187" y="91"/>
                </a:cubicBezTo>
                <a:cubicBezTo>
                  <a:pt x="187" y="71"/>
                  <a:pt x="187" y="71"/>
                  <a:pt x="187" y="71"/>
                </a:cubicBezTo>
                <a:close/>
                <a:moveTo>
                  <a:pt x="187" y="100"/>
                </a:moveTo>
                <a:cubicBezTo>
                  <a:pt x="187" y="100"/>
                  <a:pt x="186" y="100"/>
                  <a:pt x="186" y="99"/>
                </a:cubicBezTo>
                <a:cubicBezTo>
                  <a:pt x="181" y="104"/>
                  <a:pt x="179" y="110"/>
                  <a:pt x="179" y="116"/>
                </a:cubicBezTo>
                <a:cubicBezTo>
                  <a:pt x="179" y="118"/>
                  <a:pt x="179" y="120"/>
                  <a:pt x="180" y="121"/>
                </a:cubicBezTo>
                <a:cubicBezTo>
                  <a:pt x="180" y="124"/>
                  <a:pt x="182" y="126"/>
                  <a:pt x="183" y="127"/>
                </a:cubicBezTo>
                <a:cubicBezTo>
                  <a:pt x="184" y="128"/>
                  <a:pt x="186" y="128"/>
                  <a:pt x="187" y="128"/>
                </a:cubicBezTo>
                <a:lnTo>
                  <a:pt x="187" y="100"/>
                </a:lnTo>
                <a:close/>
                <a:moveTo>
                  <a:pt x="147" y="0"/>
                </a:moveTo>
                <a:cubicBezTo>
                  <a:pt x="99" y="0"/>
                  <a:pt x="99" y="0"/>
                  <a:pt x="99" y="0"/>
                </a:cubicBezTo>
                <a:cubicBezTo>
                  <a:pt x="99" y="16"/>
                  <a:pt x="99" y="16"/>
                  <a:pt x="99" y="16"/>
                </a:cubicBezTo>
                <a:cubicBezTo>
                  <a:pt x="147" y="16"/>
                  <a:pt x="147" y="16"/>
                  <a:pt x="147" y="16"/>
                </a:cubicBezTo>
                <a:cubicBezTo>
                  <a:pt x="147" y="0"/>
                  <a:pt x="147" y="0"/>
                  <a:pt x="147" y="0"/>
                </a:cubicBezTo>
                <a:close/>
                <a:moveTo>
                  <a:pt x="99" y="224"/>
                </a:moveTo>
                <a:cubicBezTo>
                  <a:pt x="147" y="224"/>
                  <a:pt x="147" y="224"/>
                  <a:pt x="147" y="224"/>
                </a:cubicBezTo>
                <a:cubicBezTo>
                  <a:pt x="147" y="208"/>
                  <a:pt x="147" y="208"/>
                  <a:pt x="147" y="208"/>
                </a:cubicBezTo>
                <a:cubicBezTo>
                  <a:pt x="99" y="208"/>
                  <a:pt x="99" y="208"/>
                  <a:pt x="99" y="208"/>
                </a:cubicBezTo>
                <a:cubicBezTo>
                  <a:pt x="99" y="224"/>
                  <a:pt x="99" y="224"/>
                  <a:pt x="99" y="224"/>
                </a:cubicBezTo>
                <a:close/>
                <a:moveTo>
                  <a:pt x="147" y="29"/>
                </a:moveTo>
                <a:cubicBezTo>
                  <a:pt x="147" y="106"/>
                  <a:pt x="147" y="106"/>
                  <a:pt x="147" y="106"/>
                </a:cubicBezTo>
                <a:cubicBezTo>
                  <a:pt x="147" y="104"/>
                  <a:pt x="147" y="104"/>
                  <a:pt x="147" y="104"/>
                </a:cubicBezTo>
                <a:cubicBezTo>
                  <a:pt x="137" y="107"/>
                  <a:pt x="137" y="107"/>
                  <a:pt x="137" y="107"/>
                </a:cubicBezTo>
                <a:cubicBezTo>
                  <a:pt x="138" y="118"/>
                  <a:pt x="138" y="118"/>
                  <a:pt x="138" y="118"/>
                </a:cubicBezTo>
                <a:cubicBezTo>
                  <a:pt x="127" y="121"/>
                  <a:pt x="127" y="121"/>
                  <a:pt x="127" y="121"/>
                </a:cubicBezTo>
                <a:cubicBezTo>
                  <a:pt x="127" y="131"/>
                  <a:pt x="127" y="131"/>
                  <a:pt x="127" y="131"/>
                </a:cubicBezTo>
                <a:cubicBezTo>
                  <a:pt x="138" y="128"/>
                  <a:pt x="138" y="128"/>
                  <a:pt x="138" y="128"/>
                </a:cubicBezTo>
                <a:cubicBezTo>
                  <a:pt x="138" y="139"/>
                  <a:pt x="138" y="139"/>
                  <a:pt x="138" y="139"/>
                </a:cubicBezTo>
                <a:cubicBezTo>
                  <a:pt x="147" y="137"/>
                  <a:pt x="147" y="137"/>
                  <a:pt x="147" y="137"/>
                </a:cubicBezTo>
                <a:cubicBezTo>
                  <a:pt x="147" y="194"/>
                  <a:pt x="147" y="194"/>
                  <a:pt x="147" y="194"/>
                </a:cubicBezTo>
                <a:cubicBezTo>
                  <a:pt x="99" y="194"/>
                  <a:pt x="99" y="194"/>
                  <a:pt x="99" y="194"/>
                </a:cubicBezTo>
                <a:cubicBezTo>
                  <a:pt x="99" y="157"/>
                  <a:pt x="99" y="157"/>
                  <a:pt x="99" y="157"/>
                </a:cubicBezTo>
                <a:cubicBezTo>
                  <a:pt x="100" y="157"/>
                  <a:pt x="101" y="157"/>
                  <a:pt x="102" y="156"/>
                </a:cubicBezTo>
                <a:cubicBezTo>
                  <a:pt x="109" y="155"/>
                  <a:pt x="113" y="151"/>
                  <a:pt x="117" y="145"/>
                </a:cubicBezTo>
                <a:cubicBezTo>
                  <a:pt x="120" y="139"/>
                  <a:pt x="121" y="132"/>
                  <a:pt x="119" y="124"/>
                </a:cubicBezTo>
                <a:cubicBezTo>
                  <a:pt x="118" y="120"/>
                  <a:pt x="116" y="117"/>
                  <a:pt x="114" y="115"/>
                </a:cubicBezTo>
                <a:cubicBezTo>
                  <a:pt x="112" y="114"/>
                  <a:pt x="111" y="113"/>
                  <a:pt x="109" y="113"/>
                </a:cubicBezTo>
                <a:cubicBezTo>
                  <a:pt x="108" y="112"/>
                  <a:pt x="105" y="113"/>
                  <a:pt x="103" y="113"/>
                </a:cubicBezTo>
                <a:cubicBezTo>
                  <a:pt x="101" y="114"/>
                  <a:pt x="100" y="114"/>
                  <a:pt x="99" y="115"/>
                </a:cubicBezTo>
                <a:cubicBezTo>
                  <a:pt x="99" y="93"/>
                  <a:pt x="99" y="93"/>
                  <a:pt x="99" y="93"/>
                </a:cubicBezTo>
                <a:cubicBezTo>
                  <a:pt x="100" y="93"/>
                  <a:pt x="100" y="93"/>
                  <a:pt x="100" y="93"/>
                </a:cubicBezTo>
                <a:cubicBezTo>
                  <a:pt x="102" y="93"/>
                  <a:pt x="103" y="93"/>
                  <a:pt x="104" y="94"/>
                </a:cubicBezTo>
                <a:cubicBezTo>
                  <a:pt x="105" y="94"/>
                  <a:pt x="106" y="95"/>
                  <a:pt x="106" y="97"/>
                </a:cubicBezTo>
                <a:cubicBezTo>
                  <a:pt x="106" y="98"/>
                  <a:pt x="106" y="99"/>
                  <a:pt x="105" y="100"/>
                </a:cubicBezTo>
                <a:cubicBezTo>
                  <a:pt x="108" y="99"/>
                  <a:pt x="110" y="98"/>
                  <a:pt x="111" y="97"/>
                </a:cubicBezTo>
                <a:cubicBezTo>
                  <a:pt x="112" y="95"/>
                  <a:pt x="112" y="93"/>
                  <a:pt x="111" y="92"/>
                </a:cubicBezTo>
                <a:cubicBezTo>
                  <a:pt x="111" y="90"/>
                  <a:pt x="110" y="89"/>
                  <a:pt x="107" y="88"/>
                </a:cubicBezTo>
                <a:cubicBezTo>
                  <a:pt x="105" y="87"/>
                  <a:pt x="103" y="87"/>
                  <a:pt x="100" y="88"/>
                </a:cubicBezTo>
                <a:cubicBezTo>
                  <a:pt x="99" y="88"/>
                  <a:pt x="99" y="88"/>
                  <a:pt x="99" y="88"/>
                </a:cubicBezTo>
                <a:cubicBezTo>
                  <a:pt x="99" y="29"/>
                  <a:pt x="99" y="29"/>
                  <a:pt x="99" y="29"/>
                </a:cubicBezTo>
                <a:cubicBezTo>
                  <a:pt x="147" y="29"/>
                  <a:pt x="147" y="29"/>
                  <a:pt x="147" y="29"/>
                </a:cubicBezTo>
                <a:close/>
                <a:moveTo>
                  <a:pt x="99" y="150"/>
                </a:moveTo>
                <a:cubicBezTo>
                  <a:pt x="100" y="150"/>
                  <a:pt x="101" y="150"/>
                  <a:pt x="101" y="150"/>
                </a:cubicBezTo>
                <a:cubicBezTo>
                  <a:pt x="105" y="149"/>
                  <a:pt x="107" y="146"/>
                  <a:pt x="109" y="142"/>
                </a:cubicBezTo>
                <a:cubicBezTo>
                  <a:pt x="110" y="137"/>
                  <a:pt x="111" y="133"/>
                  <a:pt x="110" y="129"/>
                </a:cubicBezTo>
                <a:cubicBezTo>
                  <a:pt x="108" y="123"/>
                  <a:pt x="106" y="120"/>
                  <a:pt x="103" y="121"/>
                </a:cubicBezTo>
                <a:cubicBezTo>
                  <a:pt x="101" y="121"/>
                  <a:pt x="100" y="122"/>
                  <a:pt x="99" y="123"/>
                </a:cubicBezTo>
                <a:lnTo>
                  <a:pt x="99" y="150"/>
                </a:lnTo>
                <a:close/>
                <a:moveTo>
                  <a:pt x="99" y="0"/>
                </a:moveTo>
                <a:cubicBezTo>
                  <a:pt x="23" y="0"/>
                  <a:pt x="23" y="0"/>
                  <a:pt x="23" y="0"/>
                </a:cubicBezTo>
                <a:cubicBezTo>
                  <a:pt x="10" y="0"/>
                  <a:pt x="0" y="10"/>
                  <a:pt x="0" y="23"/>
                </a:cubicBezTo>
                <a:cubicBezTo>
                  <a:pt x="0" y="200"/>
                  <a:pt x="0" y="200"/>
                  <a:pt x="0" y="200"/>
                </a:cubicBezTo>
                <a:cubicBezTo>
                  <a:pt x="0" y="213"/>
                  <a:pt x="10" y="224"/>
                  <a:pt x="23" y="224"/>
                </a:cubicBezTo>
                <a:cubicBezTo>
                  <a:pt x="99" y="224"/>
                  <a:pt x="99" y="224"/>
                  <a:pt x="99" y="224"/>
                </a:cubicBezTo>
                <a:cubicBezTo>
                  <a:pt x="99" y="208"/>
                  <a:pt x="99" y="208"/>
                  <a:pt x="99" y="208"/>
                </a:cubicBezTo>
                <a:cubicBezTo>
                  <a:pt x="37" y="208"/>
                  <a:pt x="37" y="208"/>
                  <a:pt x="37" y="208"/>
                </a:cubicBezTo>
                <a:cubicBezTo>
                  <a:pt x="37" y="208"/>
                  <a:pt x="37" y="208"/>
                  <a:pt x="37" y="208"/>
                </a:cubicBezTo>
                <a:cubicBezTo>
                  <a:pt x="26" y="208"/>
                  <a:pt x="17" y="199"/>
                  <a:pt x="17" y="189"/>
                </a:cubicBezTo>
                <a:cubicBezTo>
                  <a:pt x="17" y="35"/>
                  <a:pt x="17" y="35"/>
                  <a:pt x="17" y="35"/>
                </a:cubicBezTo>
                <a:cubicBezTo>
                  <a:pt x="17" y="24"/>
                  <a:pt x="26" y="16"/>
                  <a:pt x="37" y="16"/>
                </a:cubicBezTo>
                <a:cubicBezTo>
                  <a:pt x="99" y="16"/>
                  <a:pt x="99" y="16"/>
                  <a:pt x="99" y="16"/>
                </a:cubicBezTo>
                <a:cubicBezTo>
                  <a:pt x="99" y="0"/>
                  <a:pt x="99" y="0"/>
                  <a:pt x="99" y="0"/>
                </a:cubicBezTo>
                <a:close/>
                <a:moveTo>
                  <a:pt x="99" y="29"/>
                </a:moveTo>
                <a:cubicBezTo>
                  <a:pt x="99" y="88"/>
                  <a:pt x="99" y="88"/>
                  <a:pt x="99" y="88"/>
                </a:cubicBezTo>
                <a:cubicBezTo>
                  <a:pt x="93" y="89"/>
                  <a:pt x="89" y="93"/>
                  <a:pt x="85" y="97"/>
                </a:cubicBezTo>
                <a:cubicBezTo>
                  <a:pt x="82" y="102"/>
                  <a:pt x="80" y="109"/>
                  <a:pt x="79" y="116"/>
                </a:cubicBezTo>
                <a:cubicBezTo>
                  <a:pt x="78" y="120"/>
                  <a:pt x="78" y="124"/>
                  <a:pt x="79" y="129"/>
                </a:cubicBezTo>
                <a:cubicBezTo>
                  <a:pt x="79" y="134"/>
                  <a:pt x="80" y="138"/>
                  <a:pt x="81" y="142"/>
                </a:cubicBezTo>
                <a:cubicBezTo>
                  <a:pt x="81" y="144"/>
                  <a:pt x="81" y="144"/>
                  <a:pt x="81" y="144"/>
                </a:cubicBezTo>
                <a:cubicBezTo>
                  <a:pt x="82" y="146"/>
                  <a:pt x="82" y="148"/>
                  <a:pt x="83" y="150"/>
                </a:cubicBezTo>
                <a:cubicBezTo>
                  <a:pt x="86" y="156"/>
                  <a:pt x="92" y="158"/>
                  <a:pt x="99" y="157"/>
                </a:cubicBezTo>
                <a:cubicBezTo>
                  <a:pt x="99" y="194"/>
                  <a:pt x="99" y="194"/>
                  <a:pt x="99" y="194"/>
                </a:cubicBezTo>
                <a:cubicBezTo>
                  <a:pt x="46" y="194"/>
                  <a:pt x="46" y="194"/>
                  <a:pt x="46" y="194"/>
                </a:cubicBezTo>
                <a:cubicBezTo>
                  <a:pt x="37" y="194"/>
                  <a:pt x="30" y="187"/>
                  <a:pt x="30" y="179"/>
                </a:cubicBezTo>
                <a:cubicBezTo>
                  <a:pt x="30" y="45"/>
                  <a:pt x="30" y="45"/>
                  <a:pt x="30" y="45"/>
                </a:cubicBezTo>
                <a:cubicBezTo>
                  <a:pt x="30" y="36"/>
                  <a:pt x="37" y="29"/>
                  <a:pt x="46" y="29"/>
                </a:cubicBezTo>
                <a:cubicBezTo>
                  <a:pt x="99" y="29"/>
                  <a:pt x="99" y="29"/>
                  <a:pt x="99" y="29"/>
                </a:cubicBezTo>
                <a:close/>
                <a:moveTo>
                  <a:pt x="99" y="93"/>
                </a:moveTo>
                <a:cubicBezTo>
                  <a:pt x="99" y="115"/>
                  <a:pt x="99" y="115"/>
                  <a:pt x="99" y="115"/>
                </a:cubicBezTo>
                <a:cubicBezTo>
                  <a:pt x="98" y="115"/>
                  <a:pt x="97" y="116"/>
                  <a:pt x="96" y="118"/>
                </a:cubicBezTo>
                <a:cubicBezTo>
                  <a:pt x="94" y="120"/>
                  <a:pt x="93" y="122"/>
                  <a:pt x="94" y="125"/>
                </a:cubicBezTo>
                <a:cubicBezTo>
                  <a:pt x="94" y="127"/>
                  <a:pt x="95" y="128"/>
                  <a:pt x="97" y="129"/>
                </a:cubicBezTo>
                <a:cubicBezTo>
                  <a:pt x="97" y="127"/>
                  <a:pt x="98" y="125"/>
                  <a:pt x="99" y="123"/>
                </a:cubicBezTo>
                <a:cubicBezTo>
                  <a:pt x="99" y="150"/>
                  <a:pt x="99" y="150"/>
                  <a:pt x="99" y="150"/>
                </a:cubicBezTo>
                <a:cubicBezTo>
                  <a:pt x="98" y="150"/>
                  <a:pt x="97" y="149"/>
                  <a:pt x="96" y="149"/>
                </a:cubicBezTo>
                <a:cubicBezTo>
                  <a:pt x="95" y="148"/>
                  <a:pt x="94" y="146"/>
                  <a:pt x="93" y="142"/>
                </a:cubicBezTo>
                <a:cubicBezTo>
                  <a:pt x="92" y="140"/>
                  <a:pt x="92" y="137"/>
                  <a:pt x="91" y="133"/>
                </a:cubicBezTo>
                <a:cubicBezTo>
                  <a:pt x="91" y="128"/>
                  <a:pt x="90" y="124"/>
                  <a:pt x="90" y="119"/>
                </a:cubicBezTo>
                <a:cubicBezTo>
                  <a:pt x="90" y="111"/>
                  <a:pt x="91" y="104"/>
                  <a:pt x="93" y="100"/>
                </a:cubicBezTo>
                <a:cubicBezTo>
                  <a:pt x="95" y="97"/>
                  <a:pt x="97" y="94"/>
                  <a:pt x="99" y="93"/>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7" name="Freeform 77"/>
          <p:cNvSpPr/>
          <p:nvPr/>
        </p:nvSpPr>
        <p:spPr bwMode="auto">
          <a:xfrm>
            <a:off x="6129174" y="1728550"/>
            <a:ext cx="160693" cy="120222"/>
          </a:xfrm>
          <a:custGeom>
            <a:avLst/>
            <a:gdLst>
              <a:gd name="T0" fmla="*/ 69 w 98"/>
              <a:gd name="T1" fmla="*/ 0 h 74"/>
              <a:gd name="T2" fmla="*/ 49 w 98"/>
              <a:gd name="T3" fmla="*/ 8 h 74"/>
              <a:gd name="T4" fmla="*/ 30 w 98"/>
              <a:gd name="T5" fmla="*/ 0 h 74"/>
              <a:gd name="T6" fmla="*/ 0 w 98"/>
              <a:gd name="T7" fmla="*/ 29 h 74"/>
              <a:gd name="T8" fmla="*/ 51 w 98"/>
              <a:gd name="T9" fmla="*/ 74 h 74"/>
              <a:gd name="T10" fmla="*/ 98 w 98"/>
              <a:gd name="T11" fmla="*/ 29 h 74"/>
              <a:gd name="T12" fmla="*/ 69 w 98"/>
              <a:gd name="T13" fmla="*/ 0 h 74"/>
            </a:gdLst>
            <a:ahLst/>
            <a:cxnLst>
              <a:cxn ang="0">
                <a:pos x="T0" y="T1"/>
              </a:cxn>
              <a:cxn ang="0">
                <a:pos x="T2" y="T3"/>
              </a:cxn>
              <a:cxn ang="0">
                <a:pos x="T4" y="T5"/>
              </a:cxn>
              <a:cxn ang="0">
                <a:pos x="T6" y="T7"/>
              </a:cxn>
              <a:cxn ang="0">
                <a:pos x="T8" y="T9"/>
              </a:cxn>
              <a:cxn ang="0">
                <a:pos x="T10" y="T11"/>
              </a:cxn>
              <a:cxn ang="0">
                <a:pos x="T12" y="T13"/>
              </a:cxn>
            </a:cxnLst>
            <a:rect l="0" t="0" r="r" b="b"/>
            <a:pathLst>
              <a:path w="98" h="74">
                <a:moveTo>
                  <a:pt x="69" y="0"/>
                </a:moveTo>
                <a:cubicBezTo>
                  <a:pt x="61" y="0"/>
                  <a:pt x="54" y="3"/>
                  <a:pt x="49" y="8"/>
                </a:cubicBezTo>
                <a:cubicBezTo>
                  <a:pt x="44" y="3"/>
                  <a:pt x="37" y="0"/>
                  <a:pt x="30" y="0"/>
                </a:cubicBezTo>
                <a:cubicBezTo>
                  <a:pt x="13" y="0"/>
                  <a:pt x="0" y="13"/>
                  <a:pt x="0" y="29"/>
                </a:cubicBezTo>
                <a:cubicBezTo>
                  <a:pt x="0" y="47"/>
                  <a:pt x="15" y="74"/>
                  <a:pt x="51" y="74"/>
                </a:cubicBezTo>
                <a:cubicBezTo>
                  <a:pt x="88" y="74"/>
                  <a:pt x="98" y="45"/>
                  <a:pt x="98" y="29"/>
                </a:cubicBezTo>
                <a:cubicBezTo>
                  <a:pt x="98" y="13"/>
                  <a:pt x="85" y="0"/>
                  <a:pt x="69"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8" name="Freeform 78"/>
          <p:cNvSpPr/>
          <p:nvPr/>
        </p:nvSpPr>
        <p:spPr bwMode="auto">
          <a:xfrm>
            <a:off x="6200592" y="1697602"/>
            <a:ext cx="44042" cy="54754"/>
          </a:xfrm>
          <a:custGeom>
            <a:avLst/>
            <a:gdLst>
              <a:gd name="T0" fmla="*/ 6 w 27"/>
              <a:gd name="T1" fmla="*/ 34 h 34"/>
              <a:gd name="T2" fmla="*/ 13 w 27"/>
              <a:gd name="T3" fmla="*/ 0 h 34"/>
              <a:gd name="T4" fmla="*/ 27 w 27"/>
              <a:gd name="T5" fmla="*/ 3 h 34"/>
              <a:gd name="T6" fmla="*/ 6 w 27"/>
              <a:gd name="T7" fmla="*/ 34 h 34"/>
            </a:gdLst>
            <a:ahLst/>
            <a:cxnLst>
              <a:cxn ang="0">
                <a:pos x="T0" y="T1"/>
              </a:cxn>
              <a:cxn ang="0">
                <a:pos x="T2" y="T3"/>
              </a:cxn>
              <a:cxn ang="0">
                <a:pos x="T4" y="T5"/>
              </a:cxn>
              <a:cxn ang="0">
                <a:pos x="T6" y="T7"/>
              </a:cxn>
            </a:cxnLst>
            <a:rect l="0" t="0" r="r" b="b"/>
            <a:pathLst>
              <a:path w="27" h="34">
                <a:moveTo>
                  <a:pt x="6" y="34"/>
                </a:moveTo>
                <a:cubicBezTo>
                  <a:pt x="0" y="22"/>
                  <a:pt x="4" y="9"/>
                  <a:pt x="13" y="0"/>
                </a:cubicBezTo>
                <a:cubicBezTo>
                  <a:pt x="27" y="3"/>
                  <a:pt x="27" y="3"/>
                  <a:pt x="27" y="3"/>
                </a:cubicBezTo>
                <a:cubicBezTo>
                  <a:pt x="14" y="10"/>
                  <a:pt x="6" y="18"/>
                  <a:pt x="6" y="34"/>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9" name="Freeform 79"/>
          <p:cNvSpPr>
            <a:spLocks noEditPoints="1"/>
          </p:cNvSpPr>
          <p:nvPr/>
        </p:nvSpPr>
        <p:spPr bwMode="auto">
          <a:xfrm>
            <a:off x="5950626" y="2699847"/>
            <a:ext cx="169025" cy="234492"/>
          </a:xfrm>
          <a:custGeom>
            <a:avLst/>
            <a:gdLst>
              <a:gd name="T0" fmla="*/ 87 w 103"/>
              <a:gd name="T1" fmla="*/ 88 h 143"/>
              <a:gd name="T2" fmla="*/ 103 w 103"/>
              <a:gd name="T3" fmla="*/ 112 h 143"/>
              <a:gd name="T4" fmla="*/ 102 w 103"/>
              <a:gd name="T5" fmla="*/ 143 h 143"/>
              <a:gd name="T6" fmla="*/ 87 w 103"/>
              <a:gd name="T7" fmla="*/ 137 h 143"/>
              <a:gd name="T8" fmla="*/ 87 w 103"/>
              <a:gd name="T9" fmla="*/ 134 h 143"/>
              <a:gd name="T10" fmla="*/ 91 w 103"/>
              <a:gd name="T11" fmla="*/ 136 h 143"/>
              <a:gd name="T12" fmla="*/ 100 w 103"/>
              <a:gd name="T13" fmla="*/ 130 h 143"/>
              <a:gd name="T14" fmla="*/ 100 w 103"/>
              <a:gd name="T15" fmla="*/ 113 h 143"/>
              <a:gd name="T16" fmla="*/ 100 w 103"/>
              <a:gd name="T17" fmla="*/ 113 h 143"/>
              <a:gd name="T18" fmla="*/ 99 w 103"/>
              <a:gd name="T19" fmla="*/ 111 h 143"/>
              <a:gd name="T20" fmla="*/ 92 w 103"/>
              <a:gd name="T21" fmla="*/ 110 h 143"/>
              <a:gd name="T22" fmla="*/ 90 w 103"/>
              <a:gd name="T23" fmla="*/ 116 h 143"/>
              <a:gd name="T24" fmla="*/ 87 w 103"/>
              <a:gd name="T25" fmla="*/ 115 h 143"/>
              <a:gd name="T26" fmla="*/ 87 w 103"/>
              <a:gd name="T27" fmla="*/ 88 h 143"/>
              <a:gd name="T28" fmla="*/ 73 w 103"/>
              <a:gd name="T29" fmla="*/ 132 h 143"/>
              <a:gd name="T30" fmla="*/ 32 w 103"/>
              <a:gd name="T31" fmla="*/ 70 h 143"/>
              <a:gd name="T32" fmla="*/ 28 w 103"/>
              <a:gd name="T33" fmla="*/ 68 h 143"/>
              <a:gd name="T34" fmla="*/ 28 w 103"/>
              <a:gd name="T35" fmla="*/ 67 h 143"/>
              <a:gd name="T36" fmla="*/ 28 w 103"/>
              <a:gd name="T37" fmla="*/ 63 h 143"/>
              <a:gd name="T38" fmla="*/ 29 w 103"/>
              <a:gd name="T39" fmla="*/ 65 h 143"/>
              <a:gd name="T40" fmla="*/ 34 w 103"/>
              <a:gd name="T41" fmla="*/ 66 h 143"/>
              <a:gd name="T42" fmla="*/ 41 w 103"/>
              <a:gd name="T43" fmla="*/ 61 h 143"/>
              <a:gd name="T44" fmla="*/ 41 w 103"/>
              <a:gd name="T45" fmla="*/ 61 h 143"/>
              <a:gd name="T46" fmla="*/ 37 w 103"/>
              <a:gd name="T47" fmla="*/ 59 h 143"/>
              <a:gd name="T48" fmla="*/ 28 w 103"/>
              <a:gd name="T49" fmla="*/ 45 h 143"/>
              <a:gd name="T50" fmla="*/ 28 w 103"/>
              <a:gd name="T51" fmla="*/ 26 h 143"/>
              <a:gd name="T52" fmla="*/ 39 w 103"/>
              <a:gd name="T53" fmla="*/ 19 h 143"/>
              <a:gd name="T54" fmla="*/ 44 w 103"/>
              <a:gd name="T55" fmla="*/ 21 h 143"/>
              <a:gd name="T56" fmla="*/ 61 w 103"/>
              <a:gd name="T57" fmla="*/ 46 h 143"/>
              <a:gd name="T58" fmla="*/ 61 w 103"/>
              <a:gd name="T59" fmla="*/ 50 h 143"/>
              <a:gd name="T60" fmla="*/ 87 w 103"/>
              <a:gd name="T61" fmla="*/ 88 h 143"/>
              <a:gd name="T62" fmla="*/ 87 w 103"/>
              <a:gd name="T63" fmla="*/ 115 h 143"/>
              <a:gd name="T64" fmla="*/ 84 w 103"/>
              <a:gd name="T65" fmla="*/ 116 h 143"/>
              <a:gd name="T66" fmla="*/ 82 w 103"/>
              <a:gd name="T67" fmla="*/ 122 h 143"/>
              <a:gd name="T68" fmla="*/ 75 w 103"/>
              <a:gd name="T69" fmla="*/ 121 h 143"/>
              <a:gd name="T70" fmla="*/ 74 w 103"/>
              <a:gd name="T71" fmla="*/ 128 h 143"/>
              <a:gd name="T72" fmla="*/ 75 w 103"/>
              <a:gd name="T73" fmla="*/ 130 h 143"/>
              <a:gd name="T74" fmla="*/ 87 w 103"/>
              <a:gd name="T75" fmla="*/ 134 h 143"/>
              <a:gd name="T76" fmla="*/ 87 w 103"/>
              <a:gd name="T77" fmla="*/ 137 h 143"/>
              <a:gd name="T78" fmla="*/ 73 w 103"/>
              <a:gd name="T79" fmla="*/ 132 h 143"/>
              <a:gd name="T80" fmla="*/ 28 w 103"/>
              <a:gd name="T81" fmla="*/ 4 h 143"/>
              <a:gd name="T82" fmla="*/ 28 w 103"/>
              <a:gd name="T83" fmla="*/ 24 h 143"/>
              <a:gd name="T84" fmla="*/ 36 w 103"/>
              <a:gd name="T85" fmla="*/ 15 h 143"/>
              <a:gd name="T86" fmla="*/ 32 w 103"/>
              <a:gd name="T87" fmla="*/ 8 h 143"/>
              <a:gd name="T88" fmla="*/ 28 w 103"/>
              <a:gd name="T89" fmla="*/ 4 h 143"/>
              <a:gd name="T90" fmla="*/ 28 w 103"/>
              <a:gd name="T91" fmla="*/ 67 h 143"/>
              <a:gd name="T92" fmla="*/ 11 w 103"/>
              <a:gd name="T93" fmla="*/ 43 h 143"/>
              <a:gd name="T94" fmla="*/ 11 w 103"/>
              <a:gd name="T95" fmla="*/ 37 h 143"/>
              <a:gd name="T96" fmla="*/ 5 w 103"/>
              <a:gd name="T97" fmla="*/ 27 h 143"/>
              <a:gd name="T98" fmla="*/ 9 w 103"/>
              <a:gd name="T99" fmla="*/ 4 h 143"/>
              <a:gd name="T100" fmla="*/ 28 w 103"/>
              <a:gd name="T101" fmla="*/ 4 h 143"/>
              <a:gd name="T102" fmla="*/ 28 w 103"/>
              <a:gd name="T103" fmla="*/ 24 h 143"/>
              <a:gd name="T104" fmla="*/ 21 w 103"/>
              <a:gd name="T105" fmla="*/ 31 h 143"/>
              <a:gd name="T106" fmla="*/ 28 w 103"/>
              <a:gd name="T107" fmla="*/ 26 h 143"/>
              <a:gd name="T108" fmla="*/ 28 w 103"/>
              <a:gd name="T109" fmla="*/ 45 h 143"/>
              <a:gd name="T110" fmla="*/ 22 w 103"/>
              <a:gd name="T111" fmla="*/ 37 h 143"/>
              <a:gd name="T112" fmla="*/ 22 w 103"/>
              <a:gd name="T113" fmla="*/ 33 h 143"/>
              <a:gd name="T114" fmla="*/ 15 w 103"/>
              <a:gd name="T115" fmla="*/ 37 h 143"/>
              <a:gd name="T116" fmla="*/ 14 w 103"/>
              <a:gd name="T117" fmla="*/ 43 h 143"/>
              <a:gd name="T118" fmla="*/ 28 w 103"/>
              <a:gd name="T119" fmla="*/ 63 h 143"/>
              <a:gd name="T120" fmla="*/ 28 w 103"/>
              <a:gd name="T121" fmla="*/ 6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 h="143">
                <a:moveTo>
                  <a:pt x="87" y="88"/>
                </a:moveTo>
                <a:cubicBezTo>
                  <a:pt x="103" y="112"/>
                  <a:pt x="103" y="112"/>
                  <a:pt x="103" y="112"/>
                </a:cubicBezTo>
                <a:cubicBezTo>
                  <a:pt x="102" y="143"/>
                  <a:pt x="102" y="143"/>
                  <a:pt x="102" y="143"/>
                </a:cubicBezTo>
                <a:cubicBezTo>
                  <a:pt x="87" y="137"/>
                  <a:pt x="87" y="137"/>
                  <a:pt x="87" y="137"/>
                </a:cubicBezTo>
                <a:cubicBezTo>
                  <a:pt x="87" y="134"/>
                  <a:pt x="87" y="134"/>
                  <a:pt x="87" y="134"/>
                </a:cubicBezTo>
                <a:cubicBezTo>
                  <a:pt x="91" y="136"/>
                  <a:pt x="91" y="136"/>
                  <a:pt x="91" y="136"/>
                </a:cubicBezTo>
                <a:cubicBezTo>
                  <a:pt x="100" y="130"/>
                  <a:pt x="100" y="130"/>
                  <a:pt x="100" y="130"/>
                </a:cubicBezTo>
                <a:cubicBezTo>
                  <a:pt x="100" y="113"/>
                  <a:pt x="100" y="113"/>
                  <a:pt x="100" y="113"/>
                </a:cubicBezTo>
                <a:cubicBezTo>
                  <a:pt x="100" y="113"/>
                  <a:pt x="100" y="113"/>
                  <a:pt x="100" y="113"/>
                </a:cubicBezTo>
                <a:cubicBezTo>
                  <a:pt x="99" y="111"/>
                  <a:pt x="99" y="111"/>
                  <a:pt x="99" y="111"/>
                </a:cubicBezTo>
                <a:cubicBezTo>
                  <a:pt x="98" y="109"/>
                  <a:pt x="95" y="108"/>
                  <a:pt x="92" y="110"/>
                </a:cubicBezTo>
                <a:cubicBezTo>
                  <a:pt x="90" y="111"/>
                  <a:pt x="89" y="114"/>
                  <a:pt x="90" y="116"/>
                </a:cubicBezTo>
                <a:cubicBezTo>
                  <a:pt x="89" y="115"/>
                  <a:pt x="88" y="115"/>
                  <a:pt x="87" y="115"/>
                </a:cubicBezTo>
                <a:lnTo>
                  <a:pt x="87" y="88"/>
                </a:lnTo>
                <a:close/>
                <a:moveTo>
                  <a:pt x="73" y="132"/>
                </a:moveTo>
                <a:cubicBezTo>
                  <a:pt x="32" y="70"/>
                  <a:pt x="32" y="70"/>
                  <a:pt x="32" y="70"/>
                </a:cubicBezTo>
                <a:cubicBezTo>
                  <a:pt x="30" y="70"/>
                  <a:pt x="29" y="69"/>
                  <a:pt x="28" y="68"/>
                </a:cubicBezTo>
                <a:cubicBezTo>
                  <a:pt x="28" y="67"/>
                  <a:pt x="28" y="67"/>
                  <a:pt x="28" y="67"/>
                </a:cubicBezTo>
                <a:cubicBezTo>
                  <a:pt x="28" y="63"/>
                  <a:pt x="28" y="63"/>
                  <a:pt x="28" y="63"/>
                </a:cubicBezTo>
                <a:cubicBezTo>
                  <a:pt x="29" y="65"/>
                  <a:pt x="29" y="65"/>
                  <a:pt x="29" y="65"/>
                </a:cubicBezTo>
                <a:cubicBezTo>
                  <a:pt x="30" y="67"/>
                  <a:pt x="33" y="67"/>
                  <a:pt x="34" y="66"/>
                </a:cubicBezTo>
                <a:cubicBezTo>
                  <a:pt x="41" y="61"/>
                  <a:pt x="41" y="61"/>
                  <a:pt x="41" y="61"/>
                </a:cubicBezTo>
                <a:cubicBezTo>
                  <a:pt x="41" y="61"/>
                  <a:pt x="41" y="61"/>
                  <a:pt x="41" y="61"/>
                </a:cubicBezTo>
                <a:cubicBezTo>
                  <a:pt x="40" y="61"/>
                  <a:pt x="38" y="61"/>
                  <a:pt x="37" y="59"/>
                </a:cubicBezTo>
                <a:cubicBezTo>
                  <a:pt x="28" y="45"/>
                  <a:pt x="28" y="45"/>
                  <a:pt x="28" y="45"/>
                </a:cubicBezTo>
                <a:cubicBezTo>
                  <a:pt x="28" y="26"/>
                  <a:pt x="28" y="26"/>
                  <a:pt x="28" y="26"/>
                </a:cubicBezTo>
                <a:cubicBezTo>
                  <a:pt x="39" y="19"/>
                  <a:pt x="39" y="19"/>
                  <a:pt x="39" y="19"/>
                </a:cubicBezTo>
                <a:cubicBezTo>
                  <a:pt x="41" y="18"/>
                  <a:pt x="43" y="19"/>
                  <a:pt x="44" y="21"/>
                </a:cubicBezTo>
                <a:cubicBezTo>
                  <a:pt x="61" y="46"/>
                  <a:pt x="61" y="46"/>
                  <a:pt x="61" y="46"/>
                </a:cubicBezTo>
                <a:cubicBezTo>
                  <a:pt x="62" y="47"/>
                  <a:pt x="62" y="49"/>
                  <a:pt x="61" y="50"/>
                </a:cubicBezTo>
                <a:cubicBezTo>
                  <a:pt x="87" y="88"/>
                  <a:pt x="87" y="88"/>
                  <a:pt x="87" y="88"/>
                </a:cubicBezTo>
                <a:cubicBezTo>
                  <a:pt x="87" y="115"/>
                  <a:pt x="87" y="115"/>
                  <a:pt x="87" y="115"/>
                </a:cubicBezTo>
                <a:cubicBezTo>
                  <a:pt x="86" y="115"/>
                  <a:pt x="85" y="115"/>
                  <a:pt x="84" y="116"/>
                </a:cubicBezTo>
                <a:cubicBezTo>
                  <a:pt x="82" y="117"/>
                  <a:pt x="81" y="120"/>
                  <a:pt x="82" y="122"/>
                </a:cubicBezTo>
                <a:cubicBezTo>
                  <a:pt x="80" y="120"/>
                  <a:pt x="77" y="120"/>
                  <a:pt x="75" y="121"/>
                </a:cubicBezTo>
                <a:cubicBezTo>
                  <a:pt x="73" y="123"/>
                  <a:pt x="72" y="126"/>
                  <a:pt x="74" y="128"/>
                </a:cubicBezTo>
                <a:cubicBezTo>
                  <a:pt x="75" y="130"/>
                  <a:pt x="75" y="130"/>
                  <a:pt x="75" y="130"/>
                </a:cubicBezTo>
                <a:cubicBezTo>
                  <a:pt x="87" y="134"/>
                  <a:pt x="87" y="134"/>
                  <a:pt x="87" y="134"/>
                </a:cubicBezTo>
                <a:cubicBezTo>
                  <a:pt x="87" y="137"/>
                  <a:pt x="87" y="137"/>
                  <a:pt x="87" y="137"/>
                </a:cubicBezTo>
                <a:cubicBezTo>
                  <a:pt x="73" y="132"/>
                  <a:pt x="73" y="132"/>
                  <a:pt x="73" y="132"/>
                </a:cubicBezTo>
                <a:close/>
                <a:moveTo>
                  <a:pt x="28" y="4"/>
                </a:moveTo>
                <a:cubicBezTo>
                  <a:pt x="28" y="24"/>
                  <a:pt x="28" y="24"/>
                  <a:pt x="28" y="24"/>
                </a:cubicBezTo>
                <a:cubicBezTo>
                  <a:pt x="36" y="15"/>
                  <a:pt x="36" y="15"/>
                  <a:pt x="36" y="15"/>
                </a:cubicBezTo>
                <a:cubicBezTo>
                  <a:pt x="32" y="8"/>
                  <a:pt x="32" y="8"/>
                  <a:pt x="32" y="8"/>
                </a:cubicBezTo>
                <a:cubicBezTo>
                  <a:pt x="31" y="7"/>
                  <a:pt x="29" y="5"/>
                  <a:pt x="28" y="4"/>
                </a:cubicBezTo>
                <a:close/>
                <a:moveTo>
                  <a:pt x="28" y="67"/>
                </a:moveTo>
                <a:cubicBezTo>
                  <a:pt x="11" y="43"/>
                  <a:pt x="11" y="43"/>
                  <a:pt x="11" y="43"/>
                </a:cubicBezTo>
                <a:cubicBezTo>
                  <a:pt x="10" y="41"/>
                  <a:pt x="10" y="38"/>
                  <a:pt x="11" y="37"/>
                </a:cubicBezTo>
                <a:cubicBezTo>
                  <a:pt x="5" y="27"/>
                  <a:pt x="5" y="27"/>
                  <a:pt x="5" y="27"/>
                </a:cubicBezTo>
                <a:cubicBezTo>
                  <a:pt x="0" y="19"/>
                  <a:pt x="2" y="9"/>
                  <a:pt x="9" y="4"/>
                </a:cubicBezTo>
                <a:cubicBezTo>
                  <a:pt x="15" y="0"/>
                  <a:pt x="22" y="0"/>
                  <a:pt x="28" y="4"/>
                </a:cubicBezTo>
                <a:cubicBezTo>
                  <a:pt x="28" y="24"/>
                  <a:pt x="28" y="24"/>
                  <a:pt x="28" y="24"/>
                </a:cubicBezTo>
                <a:cubicBezTo>
                  <a:pt x="21" y="31"/>
                  <a:pt x="21" y="31"/>
                  <a:pt x="21" y="31"/>
                </a:cubicBezTo>
                <a:cubicBezTo>
                  <a:pt x="28" y="26"/>
                  <a:pt x="28" y="26"/>
                  <a:pt x="28" y="26"/>
                </a:cubicBezTo>
                <a:cubicBezTo>
                  <a:pt x="28" y="45"/>
                  <a:pt x="28" y="45"/>
                  <a:pt x="28" y="45"/>
                </a:cubicBezTo>
                <a:cubicBezTo>
                  <a:pt x="22" y="37"/>
                  <a:pt x="22" y="37"/>
                  <a:pt x="22" y="37"/>
                </a:cubicBezTo>
                <a:cubicBezTo>
                  <a:pt x="21" y="36"/>
                  <a:pt x="21" y="34"/>
                  <a:pt x="22" y="33"/>
                </a:cubicBezTo>
                <a:cubicBezTo>
                  <a:pt x="15" y="37"/>
                  <a:pt x="15" y="37"/>
                  <a:pt x="15" y="37"/>
                </a:cubicBezTo>
                <a:cubicBezTo>
                  <a:pt x="14" y="39"/>
                  <a:pt x="13" y="41"/>
                  <a:pt x="14" y="43"/>
                </a:cubicBezTo>
                <a:cubicBezTo>
                  <a:pt x="28" y="63"/>
                  <a:pt x="28" y="63"/>
                  <a:pt x="28" y="63"/>
                </a:cubicBezTo>
                <a:lnTo>
                  <a:pt x="28" y="67"/>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0" name="Freeform 80"/>
          <p:cNvSpPr>
            <a:spLocks noEditPoints="1"/>
          </p:cNvSpPr>
          <p:nvPr/>
        </p:nvSpPr>
        <p:spPr bwMode="auto">
          <a:xfrm>
            <a:off x="7249260" y="1497629"/>
            <a:ext cx="211876" cy="232112"/>
          </a:xfrm>
          <a:custGeom>
            <a:avLst/>
            <a:gdLst>
              <a:gd name="T0" fmla="*/ 101 w 130"/>
              <a:gd name="T1" fmla="*/ 65 h 142"/>
              <a:gd name="T2" fmla="*/ 97 w 130"/>
              <a:gd name="T3" fmla="*/ 81 h 142"/>
              <a:gd name="T4" fmla="*/ 97 w 130"/>
              <a:gd name="T5" fmla="*/ 94 h 142"/>
              <a:gd name="T6" fmla="*/ 100 w 130"/>
              <a:gd name="T7" fmla="*/ 95 h 142"/>
              <a:gd name="T8" fmla="*/ 111 w 130"/>
              <a:gd name="T9" fmla="*/ 112 h 142"/>
              <a:gd name="T10" fmla="*/ 97 w 130"/>
              <a:gd name="T11" fmla="*/ 103 h 142"/>
              <a:gd name="T12" fmla="*/ 97 w 130"/>
              <a:gd name="T13" fmla="*/ 28 h 142"/>
              <a:gd name="T14" fmla="*/ 111 w 130"/>
              <a:gd name="T15" fmla="*/ 19 h 142"/>
              <a:gd name="T16" fmla="*/ 100 w 130"/>
              <a:gd name="T17" fmla="*/ 35 h 142"/>
              <a:gd name="T18" fmla="*/ 97 w 130"/>
              <a:gd name="T19" fmla="*/ 36 h 142"/>
              <a:gd name="T20" fmla="*/ 127 w 130"/>
              <a:gd name="T21" fmla="*/ 62 h 142"/>
              <a:gd name="T22" fmla="*/ 108 w 130"/>
              <a:gd name="T23" fmla="*/ 65 h 142"/>
              <a:gd name="T24" fmla="*/ 127 w 130"/>
              <a:gd name="T25" fmla="*/ 69 h 142"/>
              <a:gd name="T26" fmla="*/ 127 w 130"/>
              <a:gd name="T27" fmla="*/ 62 h 142"/>
              <a:gd name="T28" fmla="*/ 67 w 130"/>
              <a:gd name="T29" fmla="*/ 142 h 142"/>
              <a:gd name="T30" fmla="*/ 85 w 130"/>
              <a:gd name="T31" fmla="*/ 95 h 142"/>
              <a:gd name="T32" fmla="*/ 97 w 130"/>
              <a:gd name="T33" fmla="*/ 50 h 142"/>
              <a:gd name="T34" fmla="*/ 65 w 130"/>
              <a:gd name="T35" fmla="*/ 37 h 142"/>
              <a:gd name="T36" fmla="*/ 93 w 130"/>
              <a:gd name="T37" fmla="*/ 65 h 142"/>
              <a:gd name="T38" fmla="*/ 79 w 130"/>
              <a:gd name="T39" fmla="*/ 90 h 142"/>
              <a:gd name="T40" fmla="*/ 78 w 130"/>
              <a:gd name="T41" fmla="*/ 110 h 142"/>
              <a:gd name="T42" fmla="*/ 65 w 130"/>
              <a:gd name="T43" fmla="*/ 142 h 142"/>
              <a:gd name="T44" fmla="*/ 97 w 130"/>
              <a:gd name="T45" fmla="*/ 36 h 142"/>
              <a:gd name="T46" fmla="*/ 95 w 130"/>
              <a:gd name="T47" fmla="*/ 31 h 142"/>
              <a:gd name="T48" fmla="*/ 97 w 130"/>
              <a:gd name="T49" fmla="*/ 94 h 142"/>
              <a:gd name="T50" fmla="*/ 95 w 130"/>
              <a:gd name="T51" fmla="*/ 100 h 142"/>
              <a:gd name="T52" fmla="*/ 97 w 130"/>
              <a:gd name="T53" fmla="*/ 94 h 142"/>
              <a:gd name="T54" fmla="*/ 65 w 130"/>
              <a:gd name="T55" fmla="*/ 0 h 142"/>
              <a:gd name="T56" fmla="*/ 68 w 130"/>
              <a:gd name="T57" fmla="*/ 3 h 142"/>
              <a:gd name="T58" fmla="*/ 65 w 130"/>
              <a:gd name="T59" fmla="*/ 23 h 142"/>
              <a:gd name="T60" fmla="*/ 65 w 130"/>
              <a:gd name="T61" fmla="*/ 23 h 142"/>
              <a:gd name="T62" fmla="*/ 32 w 130"/>
              <a:gd name="T63" fmla="*/ 50 h 142"/>
              <a:gd name="T64" fmla="*/ 45 w 130"/>
              <a:gd name="T65" fmla="*/ 96 h 142"/>
              <a:gd name="T66" fmla="*/ 63 w 130"/>
              <a:gd name="T67" fmla="*/ 142 h 142"/>
              <a:gd name="T68" fmla="*/ 65 w 130"/>
              <a:gd name="T69" fmla="*/ 110 h 142"/>
              <a:gd name="T70" fmla="*/ 52 w 130"/>
              <a:gd name="T71" fmla="*/ 93 h 142"/>
              <a:gd name="T72" fmla="*/ 36 w 130"/>
              <a:gd name="T73" fmla="*/ 65 h 142"/>
              <a:gd name="T74" fmla="*/ 65 w 130"/>
              <a:gd name="T75" fmla="*/ 37 h 142"/>
              <a:gd name="T76" fmla="*/ 65 w 130"/>
              <a:gd name="T77" fmla="*/ 29 h 142"/>
              <a:gd name="T78" fmla="*/ 65 w 130"/>
              <a:gd name="T79" fmla="*/ 0 h 142"/>
              <a:gd name="T80" fmla="*/ 62 w 130"/>
              <a:gd name="T81" fmla="*/ 20 h 142"/>
              <a:gd name="T82" fmla="*/ 65 w 130"/>
              <a:gd name="T83" fmla="*/ 0 h 142"/>
              <a:gd name="T84" fmla="*/ 32 w 130"/>
              <a:gd name="T85" fmla="*/ 94 h 142"/>
              <a:gd name="T86" fmla="*/ 35 w 130"/>
              <a:gd name="T87" fmla="*/ 100 h 142"/>
              <a:gd name="T88" fmla="*/ 32 w 130"/>
              <a:gd name="T89" fmla="*/ 36 h 142"/>
              <a:gd name="T90" fmla="*/ 35 w 130"/>
              <a:gd name="T91" fmla="*/ 31 h 142"/>
              <a:gd name="T92" fmla="*/ 32 w 130"/>
              <a:gd name="T93" fmla="*/ 36 h 142"/>
              <a:gd name="T94" fmla="*/ 29 w 130"/>
              <a:gd name="T95" fmla="*/ 65 h 142"/>
              <a:gd name="T96" fmla="*/ 32 w 130"/>
              <a:gd name="T97" fmla="*/ 50 h 142"/>
              <a:gd name="T98" fmla="*/ 32 w 130"/>
              <a:gd name="T99" fmla="*/ 36 h 142"/>
              <a:gd name="T100" fmla="*/ 30 w 130"/>
              <a:gd name="T101" fmla="*/ 35 h 142"/>
              <a:gd name="T102" fmla="*/ 19 w 130"/>
              <a:gd name="T103" fmla="*/ 19 h 142"/>
              <a:gd name="T104" fmla="*/ 32 w 130"/>
              <a:gd name="T105" fmla="*/ 28 h 142"/>
              <a:gd name="T106" fmla="*/ 32 w 130"/>
              <a:gd name="T107" fmla="*/ 103 h 142"/>
              <a:gd name="T108" fmla="*/ 19 w 130"/>
              <a:gd name="T109" fmla="*/ 112 h 142"/>
              <a:gd name="T110" fmla="*/ 30 w 130"/>
              <a:gd name="T111" fmla="*/ 95 h 142"/>
              <a:gd name="T112" fmla="*/ 32 w 130"/>
              <a:gd name="T113" fmla="*/ 94 h 142"/>
              <a:gd name="T114" fmla="*/ 22 w 130"/>
              <a:gd name="T115" fmla="*/ 65 h 142"/>
              <a:gd name="T116" fmla="*/ 3 w 130"/>
              <a:gd name="T117" fmla="*/ 62 h 142"/>
              <a:gd name="T118" fmla="*/ 3 w 130"/>
              <a:gd name="T119" fmla="*/ 69 h 142"/>
              <a:gd name="T120" fmla="*/ 22 w 130"/>
              <a:gd name="T121" fmla="*/ 6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0" h="142">
                <a:moveTo>
                  <a:pt x="97" y="81"/>
                </a:moveTo>
                <a:cubicBezTo>
                  <a:pt x="100" y="76"/>
                  <a:pt x="101" y="71"/>
                  <a:pt x="101" y="65"/>
                </a:cubicBezTo>
                <a:cubicBezTo>
                  <a:pt x="101" y="60"/>
                  <a:pt x="100" y="55"/>
                  <a:pt x="97" y="50"/>
                </a:cubicBezTo>
                <a:cubicBezTo>
                  <a:pt x="97" y="81"/>
                  <a:pt x="97" y="81"/>
                  <a:pt x="97" y="81"/>
                </a:cubicBezTo>
                <a:close/>
                <a:moveTo>
                  <a:pt x="97" y="103"/>
                </a:moveTo>
                <a:cubicBezTo>
                  <a:pt x="97" y="94"/>
                  <a:pt x="97" y="94"/>
                  <a:pt x="97" y="94"/>
                </a:cubicBezTo>
                <a:cubicBezTo>
                  <a:pt x="98" y="94"/>
                  <a:pt x="99" y="95"/>
                  <a:pt x="100" y="95"/>
                </a:cubicBezTo>
                <a:cubicBezTo>
                  <a:pt x="100" y="95"/>
                  <a:pt x="100" y="95"/>
                  <a:pt x="100" y="95"/>
                </a:cubicBezTo>
                <a:cubicBezTo>
                  <a:pt x="111" y="107"/>
                  <a:pt x="111" y="107"/>
                  <a:pt x="111" y="107"/>
                </a:cubicBezTo>
                <a:cubicBezTo>
                  <a:pt x="113" y="108"/>
                  <a:pt x="113" y="110"/>
                  <a:pt x="111" y="112"/>
                </a:cubicBezTo>
                <a:cubicBezTo>
                  <a:pt x="110" y="113"/>
                  <a:pt x="108" y="113"/>
                  <a:pt x="106" y="112"/>
                </a:cubicBezTo>
                <a:cubicBezTo>
                  <a:pt x="97" y="103"/>
                  <a:pt x="97" y="103"/>
                  <a:pt x="97" y="103"/>
                </a:cubicBezTo>
                <a:close/>
                <a:moveTo>
                  <a:pt x="97" y="36"/>
                </a:moveTo>
                <a:cubicBezTo>
                  <a:pt x="97" y="28"/>
                  <a:pt x="97" y="28"/>
                  <a:pt x="97" y="28"/>
                </a:cubicBezTo>
                <a:cubicBezTo>
                  <a:pt x="106" y="19"/>
                  <a:pt x="106" y="19"/>
                  <a:pt x="106" y="19"/>
                </a:cubicBezTo>
                <a:cubicBezTo>
                  <a:pt x="108" y="18"/>
                  <a:pt x="110" y="18"/>
                  <a:pt x="111" y="19"/>
                </a:cubicBezTo>
                <a:cubicBezTo>
                  <a:pt x="113" y="20"/>
                  <a:pt x="113" y="23"/>
                  <a:pt x="111" y="24"/>
                </a:cubicBezTo>
                <a:cubicBezTo>
                  <a:pt x="100" y="35"/>
                  <a:pt x="100" y="35"/>
                  <a:pt x="100" y="35"/>
                </a:cubicBezTo>
                <a:cubicBezTo>
                  <a:pt x="100" y="35"/>
                  <a:pt x="100" y="35"/>
                  <a:pt x="100" y="35"/>
                </a:cubicBezTo>
                <a:cubicBezTo>
                  <a:pt x="99" y="36"/>
                  <a:pt x="98" y="36"/>
                  <a:pt x="97" y="36"/>
                </a:cubicBezTo>
                <a:close/>
                <a:moveTo>
                  <a:pt x="127" y="62"/>
                </a:moveTo>
                <a:cubicBezTo>
                  <a:pt x="127" y="62"/>
                  <a:pt x="127" y="62"/>
                  <a:pt x="127" y="62"/>
                </a:cubicBezTo>
                <a:cubicBezTo>
                  <a:pt x="111" y="62"/>
                  <a:pt x="111" y="62"/>
                  <a:pt x="111" y="62"/>
                </a:cubicBezTo>
                <a:cubicBezTo>
                  <a:pt x="109" y="62"/>
                  <a:pt x="108" y="64"/>
                  <a:pt x="108" y="65"/>
                </a:cubicBezTo>
                <a:cubicBezTo>
                  <a:pt x="108" y="67"/>
                  <a:pt x="109" y="69"/>
                  <a:pt x="111" y="69"/>
                </a:cubicBezTo>
                <a:cubicBezTo>
                  <a:pt x="127" y="69"/>
                  <a:pt x="127" y="69"/>
                  <a:pt x="127" y="69"/>
                </a:cubicBezTo>
                <a:cubicBezTo>
                  <a:pt x="129" y="69"/>
                  <a:pt x="130" y="67"/>
                  <a:pt x="130" y="65"/>
                </a:cubicBezTo>
                <a:cubicBezTo>
                  <a:pt x="130" y="64"/>
                  <a:pt x="129" y="62"/>
                  <a:pt x="127" y="62"/>
                </a:cubicBezTo>
                <a:close/>
                <a:moveTo>
                  <a:pt x="65" y="142"/>
                </a:moveTo>
                <a:cubicBezTo>
                  <a:pt x="67" y="142"/>
                  <a:pt x="67" y="142"/>
                  <a:pt x="67" y="142"/>
                </a:cubicBezTo>
                <a:cubicBezTo>
                  <a:pt x="77" y="142"/>
                  <a:pt x="85" y="134"/>
                  <a:pt x="85" y="124"/>
                </a:cubicBezTo>
                <a:cubicBezTo>
                  <a:pt x="85" y="95"/>
                  <a:pt x="85" y="95"/>
                  <a:pt x="85" y="95"/>
                </a:cubicBezTo>
                <a:cubicBezTo>
                  <a:pt x="90" y="92"/>
                  <a:pt x="95" y="87"/>
                  <a:pt x="97" y="81"/>
                </a:cubicBezTo>
                <a:cubicBezTo>
                  <a:pt x="97" y="50"/>
                  <a:pt x="97" y="50"/>
                  <a:pt x="97" y="50"/>
                </a:cubicBezTo>
                <a:cubicBezTo>
                  <a:pt x="92" y="38"/>
                  <a:pt x="79" y="29"/>
                  <a:pt x="65" y="29"/>
                </a:cubicBezTo>
                <a:cubicBezTo>
                  <a:pt x="65" y="37"/>
                  <a:pt x="65" y="37"/>
                  <a:pt x="65" y="37"/>
                </a:cubicBezTo>
                <a:cubicBezTo>
                  <a:pt x="73" y="37"/>
                  <a:pt x="80" y="40"/>
                  <a:pt x="85" y="45"/>
                </a:cubicBezTo>
                <a:cubicBezTo>
                  <a:pt x="90" y="50"/>
                  <a:pt x="93" y="57"/>
                  <a:pt x="93" y="65"/>
                </a:cubicBezTo>
                <a:cubicBezTo>
                  <a:pt x="93" y="76"/>
                  <a:pt x="88" y="85"/>
                  <a:pt x="79" y="90"/>
                </a:cubicBezTo>
                <a:cubicBezTo>
                  <a:pt x="79" y="90"/>
                  <a:pt x="79" y="90"/>
                  <a:pt x="79" y="90"/>
                </a:cubicBezTo>
                <a:cubicBezTo>
                  <a:pt x="78" y="91"/>
                  <a:pt x="78" y="92"/>
                  <a:pt x="78" y="93"/>
                </a:cubicBezTo>
                <a:cubicBezTo>
                  <a:pt x="78" y="110"/>
                  <a:pt x="78" y="110"/>
                  <a:pt x="78" y="110"/>
                </a:cubicBezTo>
                <a:cubicBezTo>
                  <a:pt x="65" y="110"/>
                  <a:pt x="65" y="110"/>
                  <a:pt x="65" y="110"/>
                </a:cubicBezTo>
                <a:cubicBezTo>
                  <a:pt x="65" y="142"/>
                  <a:pt x="65" y="142"/>
                  <a:pt x="65" y="142"/>
                </a:cubicBezTo>
                <a:close/>
                <a:moveTo>
                  <a:pt x="97" y="28"/>
                </a:moveTo>
                <a:cubicBezTo>
                  <a:pt x="97" y="36"/>
                  <a:pt x="97" y="36"/>
                  <a:pt x="97" y="36"/>
                </a:cubicBezTo>
                <a:cubicBezTo>
                  <a:pt x="97" y="36"/>
                  <a:pt x="96" y="36"/>
                  <a:pt x="95" y="35"/>
                </a:cubicBezTo>
                <a:cubicBezTo>
                  <a:pt x="94" y="34"/>
                  <a:pt x="94" y="32"/>
                  <a:pt x="95" y="31"/>
                </a:cubicBezTo>
                <a:cubicBezTo>
                  <a:pt x="97" y="28"/>
                  <a:pt x="97" y="28"/>
                  <a:pt x="97" y="28"/>
                </a:cubicBezTo>
                <a:close/>
                <a:moveTo>
                  <a:pt x="97" y="94"/>
                </a:moveTo>
                <a:cubicBezTo>
                  <a:pt x="97" y="103"/>
                  <a:pt x="97" y="103"/>
                  <a:pt x="97" y="103"/>
                </a:cubicBezTo>
                <a:cubicBezTo>
                  <a:pt x="95" y="100"/>
                  <a:pt x="95" y="100"/>
                  <a:pt x="95" y="100"/>
                </a:cubicBezTo>
                <a:cubicBezTo>
                  <a:pt x="94" y="99"/>
                  <a:pt x="94" y="97"/>
                  <a:pt x="95" y="95"/>
                </a:cubicBezTo>
                <a:cubicBezTo>
                  <a:pt x="96" y="95"/>
                  <a:pt x="97" y="94"/>
                  <a:pt x="97" y="94"/>
                </a:cubicBezTo>
                <a:close/>
                <a:moveTo>
                  <a:pt x="65" y="23"/>
                </a:moveTo>
                <a:cubicBezTo>
                  <a:pt x="65" y="0"/>
                  <a:pt x="65" y="0"/>
                  <a:pt x="65" y="0"/>
                </a:cubicBezTo>
                <a:cubicBezTo>
                  <a:pt x="65" y="0"/>
                  <a:pt x="65" y="0"/>
                  <a:pt x="65" y="0"/>
                </a:cubicBezTo>
                <a:cubicBezTo>
                  <a:pt x="67" y="0"/>
                  <a:pt x="68" y="2"/>
                  <a:pt x="68" y="3"/>
                </a:cubicBezTo>
                <a:cubicBezTo>
                  <a:pt x="68" y="20"/>
                  <a:pt x="68" y="20"/>
                  <a:pt x="68" y="20"/>
                </a:cubicBezTo>
                <a:cubicBezTo>
                  <a:pt x="68" y="21"/>
                  <a:pt x="67" y="23"/>
                  <a:pt x="65" y="23"/>
                </a:cubicBezTo>
                <a:cubicBezTo>
                  <a:pt x="65" y="23"/>
                  <a:pt x="65" y="23"/>
                  <a:pt x="65" y="23"/>
                </a:cubicBezTo>
                <a:cubicBezTo>
                  <a:pt x="65" y="23"/>
                  <a:pt x="65" y="23"/>
                  <a:pt x="65" y="23"/>
                </a:cubicBezTo>
                <a:close/>
                <a:moveTo>
                  <a:pt x="65" y="29"/>
                </a:moveTo>
                <a:cubicBezTo>
                  <a:pt x="50" y="29"/>
                  <a:pt x="38" y="37"/>
                  <a:pt x="32" y="50"/>
                </a:cubicBezTo>
                <a:cubicBezTo>
                  <a:pt x="32" y="81"/>
                  <a:pt x="32" y="81"/>
                  <a:pt x="32" y="81"/>
                </a:cubicBezTo>
                <a:cubicBezTo>
                  <a:pt x="35" y="87"/>
                  <a:pt x="40" y="92"/>
                  <a:pt x="45" y="96"/>
                </a:cubicBezTo>
                <a:cubicBezTo>
                  <a:pt x="45" y="124"/>
                  <a:pt x="45" y="124"/>
                  <a:pt x="45" y="124"/>
                </a:cubicBezTo>
                <a:cubicBezTo>
                  <a:pt x="45" y="134"/>
                  <a:pt x="53" y="142"/>
                  <a:pt x="63" y="142"/>
                </a:cubicBezTo>
                <a:cubicBezTo>
                  <a:pt x="65" y="142"/>
                  <a:pt x="65" y="142"/>
                  <a:pt x="65" y="142"/>
                </a:cubicBezTo>
                <a:cubicBezTo>
                  <a:pt x="65" y="110"/>
                  <a:pt x="65" y="110"/>
                  <a:pt x="65" y="110"/>
                </a:cubicBezTo>
                <a:cubicBezTo>
                  <a:pt x="52" y="110"/>
                  <a:pt x="52" y="110"/>
                  <a:pt x="52" y="110"/>
                </a:cubicBezTo>
                <a:cubicBezTo>
                  <a:pt x="52" y="93"/>
                  <a:pt x="52" y="93"/>
                  <a:pt x="52" y="93"/>
                </a:cubicBezTo>
                <a:cubicBezTo>
                  <a:pt x="52" y="92"/>
                  <a:pt x="52" y="91"/>
                  <a:pt x="51" y="90"/>
                </a:cubicBezTo>
                <a:cubicBezTo>
                  <a:pt x="42" y="85"/>
                  <a:pt x="36" y="76"/>
                  <a:pt x="36" y="65"/>
                </a:cubicBezTo>
                <a:cubicBezTo>
                  <a:pt x="36" y="57"/>
                  <a:pt x="39" y="50"/>
                  <a:pt x="44" y="45"/>
                </a:cubicBezTo>
                <a:cubicBezTo>
                  <a:pt x="50" y="40"/>
                  <a:pt x="57" y="37"/>
                  <a:pt x="65" y="37"/>
                </a:cubicBezTo>
                <a:cubicBezTo>
                  <a:pt x="65" y="37"/>
                  <a:pt x="65" y="37"/>
                  <a:pt x="65" y="37"/>
                </a:cubicBezTo>
                <a:cubicBezTo>
                  <a:pt x="65" y="29"/>
                  <a:pt x="65" y="29"/>
                  <a:pt x="65" y="29"/>
                </a:cubicBezTo>
                <a:cubicBezTo>
                  <a:pt x="65" y="29"/>
                  <a:pt x="65" y="29"/>
                  <a:pt x="65" y="29"/>
                </a:cubicBezTo>
                <a:close/>
                <a:moveTo>
                  <a:pt x="65" y="0"/>
                </a:moveTo>
                <a:cubicBezTo>
                  <a:pt x="65" y="23"/>
                  <a:pt x="65" y="23"/>
                  <a:pt x="65" y="23"/>
                </a:cubicBezTo>
                <a:cubicBezTo>
                  <a:pt x="63" y="23"/>
                  <a:pt x="62" y="21"/>
                  <a:pt x="62" y="20"/>
                </a:cubicBezTo>
                <a:cubicBezTo>
                  <a:pt x="62" y="3"/>
                  <a:pt x="62" y="3"/>
                  <a:pt x="62" y="3"/>
                </a:cubicBezTo>
                <a:cubicBezTo>
                  <a:pt x="62" y="2"/>
                  <a:pt x="63" y="0"/>
                  <a:pt x="65" y="0"/>
                </a:cubicBezTo>
                <a:close/>
                <a:moveTo>
                  <a:pt x="32" y="103"/>
                </a:moveTo>
                <a:cubicBezTo>
                  <a:pt x="32" y="94"/>
                  <a:pt x="32" y="94"/>
                  <a:pt x="32" y="94"/>
                </a:cubicBezTo>
                <a:cubicBezTo>
                  <a:pt x="33" y="94"/>
                  <a:pt x="34" y="95"/>
                  <a:pt x="35" y="95"/>
                </a:cubicBezTo>
                <a:cubicBezTo>
                  <a:pt x="36" y="97"/>
                  <a:pt x="36" y="99"/>
                  <a:pt x="35" y="100"/>
                </a:cubicBezTo>
                <a:cubicBezTo>
                  <a:pt x="32" y="103"/>
                  <a:pt x="32" y="103"/>
                  <a:pt x="32" y="103"/>
                </a:cubicBezTo>
                <a:close/>
                <a:moveTo>
                  <a:pt x="32" y="36"/>
                </a:moveTo>
                <a:cubicBezTo>
                  <a:pt x="32" y="28"/>
                  <a:pt x="32" y="28"/>
                  <a:pt x="32" y="28"/>
                </a:cubicBezTo>
                <a:cubicBezTo>
                  <a:pt x="35" y="31"/>
                  <a:pt x="35" y="31"/>
                  <a:pt x="35" y="31"/>
                </a:cubicBezTo>
                <a:cubicBezTo>
                  <a:pt x="36" y="32"/>
                  <a:pt x="36" y="34"/>
                  <a:pt x="35" y="35"/>
                </a:cubicBezTo>
                <a:cubicBezTo>
                  <a:pt x="34" y="36"/>
                  <a:pt x="33" y="36"/>
                  <a:pt x="32" y="36"/>
                </a:cubicBezTo>
                <a:close/>
                <a:moveTo>
                  <a:pt x="32" y="50"/>
                </a:moveTo>
                <a:cubicBezTo>
                  <a:pt x="30" y="54"/>
                  <a:pt x="29" y="60"/>
                  <a:pt x="29" y="65"/>
                </a:cubicBezTo>
                <a:cubicBezTo>
                  <a:pt x="29" y="71"/>
                  <a:pt x="30" y="76"/>
                  <a:pt x="32" y="81"/>
                </a:cubicBezTo>
                <a:cubicBezTo>
                  <a:pt x="32" y="50"/>
                  <a:pt x="32" y="50"/>
                  <a:pt x="32" y="50"/>
                </a:cubicBezTo>
                <a:close/>
                <a:moveTo>
                  <a:pt x="32" y="28"/>
                </a:moveTo>
                <a:cubicBezTo>
                  <a:pt x="32" y="36"/>
                  <a:pt x="32" y="36"/>
                  <a:pt x="32" y="36"/>
                </a:cubicBezTo>
                <a:cubicBezTo>
                  <a:pt x="32" y="36"/>
                  <a:pt x="31" y="36"/>
                  <a:pt x="30" y="35"/>
                </a:cubicBezTo>
                <a:cubicBezTo>
                  <a:pt x="30" y="35"/>
                  <a:pt x="30" y="35"/>
                  <a:pt x="30" y="35"/>
                </a:cubicBezTo>
                <a:cubicBezTo>
                  <a:pt x="19" y="24"/>
                  <a:pt x="19" y="24"/>
                  <a:pt x="19" y="24"/>
                </a:cubicBezTo>
                <a:cubicBezTo>
                  <a:pt x="17" y="23"/>
                  <a:pt x="17" y="20"/>
                  <a:pt x="19" y="19"/>
                </a:cubicBezTo>
                <a:cubicBezTo>
                  <a:pt x="20" y="18"/>
                  <a:pt x="22" y="18"/>
                  <a:pt x="24" y="19"/>
                </a:cubicBezTo>
                <a:cubicBezTo>
                  <a:pt x="32" y="28"/>
                  <a:pt x="32" y="28"/>
                  <a:pt x="32" y="28"/>
                </a:cubicBezTo>
                <a:close/>
                <a:moveTo>
                  <a:pt x="32" y="94"/>
                </a:moveTo>
                <a:cubicBezTo>
                  <a:pt x="32" y="103"/>
                  <a:pt x="32" y="103"/>
                  <a:pt x="32" y="103"/>
                </a:cubicBezTo>
                <a:cubicBezTo>
                  <a:pt x="24" y="112"/>
                  <a:pt x="24" y="112"/>
                  <a:pt x="24" y="112"/>
                </a:cubicBezTo>
                <a:cubicBezTo>
                  <a:pt x="22" y="113"/>
                  <a:pt x="20" y="113"/>
                  <a:pt x="19" y="112"/>
                </a:cubicBezTo>
                <a:cubicBezTo>
                  <a:pt x="17" y="110"/>
                  <a:pt x="17" y="108"/>
                  <a:pt x="19" y="107"/>
                </a:cubicBezTo>
                <a:cubicBezTo>
                  <a:pt x="30" y="95"/>
                  <a:pt x="30" y="95"/>
                  <a:pt x="30" y="95"/>
                </a:cubicBezTo>
                <a:cubicBezTo>
                  <a:pt x="30" y="95"/>
                  <a:pt x="30" y="95"/>
                  <a:pt x="30" y="95"/>
                </a:cubicBezTo>
                <a:cubicBezTo>
                  <a:pt x="31" y="95"/>
                  <a:pt x="32" y="95"/>
                  <a:pt x="32" y="94"/>
                </a:cubicBezTo>
                <a:close/>
                <a:moveTo>
                  <a:pt x="22" y="65"/>
                </a:moveTo>
                <a:cubicBezTo>
                  <a:pt x="22" y="65"/>
                  <a:pt x="22" y="65"/>
                  <a:pt x="22" y="65"/>
                </a:cubicBezTo>
                <a:cubicBezTo>
                  <a:pt x="22" y="64"/>
                  <a:pt x="21" y="62"/>
                  <a:pt x="19" y="62"/>
                </a:cubicBezTo>
                <a:cubicBezTo>
                  <a:pt x="3" y="62"/>
                  <a:pt x="3" y="62"/>
                  <a:pt x="3" y="62"/>
                </a:cubicBezTo>
                <a:cubicBezTo>
                  <a:pt x="1" y="62"/>
                  <a:pt x="0" y="64"/>
                  <a:pt x="0" y="65"/>
                </a:cubicBezTo>
                <a:cubicBezTo>
                  <a:pt x="0" y="67"/>
                  <a:pt x="1" y="69"/>
                  <a:pt x="3" y="69"/>
                </a:cubicBezTo>
                <a:cubicBezTo>
                  <a:pt x="19" y="69"/>
                  <a:pt x="19" y="69"/>
                  <a:pt x="19" y="69"/>
                </a:cubicBezTo>
                <a:cubicBezTo>
                  <a:pt x="21" y="69"/>
                  <a:pt x="22" y="67"/>
                  <a:pt x="22" y="6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1" name="Freeform 81"/>
          <p:cNvSpPr>
            <a:spLocks noEditPoints="1"/>
          </p:cNvSpPr>
          <p:nvPr/>
        </p:nvSpPr>
        <p:spPr bwMode="auto">
          <a:xfrm>
            <a:off x="6189879" y="1185766"/>
            <a:ext cx="320195" cy="460652"/>
          </a:xfrm>
          <a:custGeom>
            <a:avLst/>
            <a:gdLst>
              <a:gd name="T0" fmla="*/ 98 w 196"/>
              <a:gd name="T1" fmla="*/ 5 h 282"/>
              <a:gd name="T2" fmla="*/ 113 w 196"/>
              <a:gd name="T3" fmla="*/ 0 h 282"/>
              <a:gd name="T4" fmla="*/ 155 w 196"/>
              <a:gd name="T5" fmla="*/ 128 h 282"/>
              <a:gd name="T6" fmla="*/ 108 w 196"/>
              <a:gd name="T7" fmla="*/ 143 h 282"/>
              <a:gd name="T8" fmla="*/ 98 w 196"/>
              <a:gd name="T9" fmla="*/ 111 h 282"/>
              <a:gd name="T10" fmla="*/ 98 w 196"/>
              <a:gd name="T11" fmla="*/ 5 h 282"/>
              <a:gd name="T12" fmla="*/ 98 w 196"/>
              <a:gd name="T13" fmla="*/ 222 h 282"/>
              <a:gd name="T14" fmla="*/ 136 w 196"/>
              <a:gd name="T15" fmla="*/ 209 h 282"/>
              <a:gd name="T16" fmla="*/ 107 w 196"/>
              <a:gd name="T17" fmla="*/ 209 h 282"/>
              <a:gd name="T18" fmla="*/ 107 w 196"/>
              <a:gd name="T19" fmla="*/ 192 h 282"/>
              <a:gd name="T20" fmla="*/ 152 w 196"/>
              <a:gd name="T21" fmla="*/ 192 h 282"/>
              <a:gd name="T22" fmla="*/ 189 w 196"/>
              <a:gd name="T23" fmla="*/ 192 h 282"/>
              <a:gd name="T24" fmla="*/ 196 w 196"/>
              <a:gd name="T25" fmla="*/ 192 h 282"/>
              <a:gd name="T26" fmla="*/ 196 w 196"/>
              <a:gd name="T27" fmla="*/ 209 h 282"/>
              <a:gd name="T28" fmla="*/ 180 w 196"/>
              <a:gd name="T29" fmla="*/ 209 h 282"/>
              <a:gd name="T30" fmla="*/ 134 w 196"/>
              <a:gd name="T31" fmla="*/ 247 h 282"/>
              <a:gd name="T32" fmla="*/ 169 w 196"/>
              <a:gd name="T33" fmla="*/ 267 h 282"/>
              <a:gd name="T34" fmla="*/ 169 w 196"/>
              <a:gd name="T35" fmla="*/ 282 h 282"/>
              <a:gd name="T36" fmla="*/ 98 w 196"/>
              <a:gd name="T37" fmla="*/ 282 h 282"/>
              <a:gd name="T38" fmla="*/ 98 w 196"/>
              <a:gd name="T39" fmla="*/ 268 h 282"/>
              <a:gd name="T40" fmla="*/ 111 w 196"/>
              <a:gd name="T41" fmla="*/ 255 h 282"/>
              <a:gd name="T42" fmla="*/ 98 w 196"/>
              <a:gd name="T43" fmla="*/ 242 h 282"/>
              <a:gd name="T44" fmla="*/ 98 w 196"/>
              <a:gd name="T45" fmla="*/ 222 h 282"/>
              <a:gd name="T46" fmla="*/ 67 w 196"/>
              <a:gd name="T47" fmla="*/ 15 h 282"/>
              <a:gd name="T48" fmla="*/ 98 w 196"/>
              <a:gd name="T49" fmla="*/ 5 h 282"/>
              <a:gd name="T50" fmla="*/ 98 w 196"/>
              <a:gd name="T51" fmla="*/ 111 h 282"/>
              <a:gd name="T52" fmla="*/ 92 w 196"/>
              <a:gd name="T53" fmla="*/ 92 h 282"/>
              <a:gd name="T54" fmla="*/ 33 w 196"/>
              <a:gd name="T55" fmla="*/ 157 h 282"/>
              <a:gd name="T56" fmla="*/ 98 w 196"/>
              <a:gd name="T57" fmla="*/ 222 h 282"/>
              <a:gd name="T58" fmla="*/ 98 w 196"/>
              <a:gd name="T59" fmla="*/ 222 h 282"/>
              <a:gd name="T60" fmla="*/ 98 w 196"/>
              <a:gd name="T61" fmla="*/ 242 h 282"/>
              <a:gd name="T62" fmla="*/ 85 w 196"/>
              <a:gd name="T63" fmla="*/ 255 h 282"/>
              <a:gd name="T64" fmla="*/ 98 w 196"/>
              <a:gd name="T65" fmla="*/ 268 h 282"/>
              <a:gd name="T66" fmla="*/ 98 w 196"/>
              <a:gd name="T67" fmla="*/ 282 h 282"/>
              <a:gd name="T68" fmla="*/ 27 w 196"/>
              <a:gd name="T69" fmla="*/ 282 h 282"/>
              <a:gd name="T70" fmla="*/ 27 w 196"/>
              <a:gd name="T71" fmla="*/ 267 h 282"/>
              <a:gd name="T72" fmla="*/ 61 w 196"/>
              <a:gd name="T73" fmla="*/ 247 h 282"/>
              <a:gd name="T74" fmla="*/ 0 w 196"/>
              <a:gd name="T75" fmla="*/ 157 h 282"/>
              <a:gd name="T76" fmla="*/ 82 w 196"/>
              <a:gd name="T77" fmla="*/ 61 h 282"/>
              <a:gd name="T78" fmla="*/ 67 w 196"/>
              <a:gd name="T79" fmla="*/ 1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282">
                <a:moveTo>
                  <a:pt x="98" y="5"/>
                </a:moveTo>
                <a:cubicBezTo>
                  <a:pt x="113" y="0"/>
                  <a:pt x="113" y="0"/>
                  <a:pt x="113" y="0"/>
                </a:cubicBezTo>
                <a:cubicBezTo>
                  <a:pt x="155" y="128"/>
                  <a:pt x="155" y="128"/>
                  <a:pt x="155" y="128"/>
                </a:cubicBezTo>
                <a:cubicBezTo>
                  <a:pt x="108" y="143"/>
                  <a:pt x="108" y="143"/>
                  <a:pt x="108" y="143"/>
                </a:cubicBezTo>
                <a:cubicBezTo>
                  <a:pt x="98" y="111"/>
                  <a:pt x="98" y="111"/>
                  <a:pt x="98" y="111"/>
                </a:cubicBezTo>
                <a:cubicBezTo>
                  <a:pt x="98" y="5"/>
                  <a:pt x="98" y="5"/>
                  <a:pt x="98" y="5"/>
                </a:cubicBezTo>
                <a:close/>
                <a:moveTo>
                  <a:pt x="98" y="222"/>
                </a:moveTo>
                <a:cubicBezTo>
                  <a:pt x="112" y="222"/>
                  <a:pt x="125" y="217"/>
                  <a:pt x="136" y="209"/>
                </a:cubicBezTo>
                <a:cubicBezTo>
                  <a:pt x="107" y="209"/>
                  <a:pt x="107" y="209"/>
                  <a:pt x="107" y="209"/>
                </a:cubicBezTo>
                <a:cubicBezTo>
                  <a:pt x="107" y="192"/>
                  <a:pt x="107" y="192"/>
                  <a:pt x="107" y="192"/>
                </a:cubicBezTo>
                <a:cubicBezTo>
                  <a:pt x="152" y="192"/>
                  <a:pt x="152" y="192"/>
                  <a:pt x="152" y="192"/>
                </a:cubicBezTo>
                <a:cubicBezTo>
                  <a:pt x="189" y="192"/>
                  <a:pt x="189" y="192"/>
                  <a:pt x="189" y="192"/>
                </a:cubicBezTo>
                <a:cubicBezTo>
                  <a:pt x="196" y="192"/>
                  <a:pt x="196" y="192"/>
                  <a:pt x="196" y="192"/>
                </a:cubicBezTo>
                <a:cubicBezTo>
                  <a:pt x="196" y="209"/>
                  <a:pt x="196" y="209"/>
                  <a:pt x="196" y="209"/>
                </a:cubicBezTo>
                <a:cubicBezTo>
                  <a:pt x="180" y="209"/>
                  <a:pt x="180" y="209"/>
                  <a:pt x="180" y="209"/>
                </a:cubicBezTo>
                <a:cubicBezTo>
                  <a:pt x="169" y="226"/>
                  <a:pt x="153" y="239"/>
                  <a:pt x="134" y="247"/>
                </a:cubicBezTo>
                <a:cubicBezTo>
                  <a:pt x="154" y="251"/>
                  <a:pt x="169" y="257"/>
                  <a:pt x="169" y="267"/>
                </a:cubicBezTo>
                <a:cubicBezTo>
                  <a:pt x="169" y="282"/>
                  <a:pt x="169" y="282"/>
                  <a:pt x="169" y="282"/>
                </a:cubicBezTo>
                <a:cubicBezTo>
                  <a:pt x="98" y="282"/>
                  <a:pt x="98" y="282"/>
                  <a:pt x="98" y="282"/>
                </a:cubicBezTo>
                <a:cubicBezTo>
                  <a:pt x="98" y="268"/>
                  <a:pt x="98" y="268"/>
                  <a:pt x="98" y="268"/>
                </a:cubicBezTo>
                <a:cubicBezTo>
                  <a:pt x="105" y="268"/>
                  <a:pt x="111" y="262"/>
                  <a:pt x="111" y="255"/>
                </a:cubicBezTo>
                <a:cubicBezTo>
                  <a:pt x="111" y="248"/>
                  <a:pt x="105" y="242"/>
                  <a:pt x="98" y="242"/>
                </a:cubicBezTo>
                <a:lnTo>
                  <a:pt x="98" y="222"/>
                </a:lnTo>
                <a:close/>
                <a:moveTo>
                  <a:pt x="67" y="15"/>
                </a:moveTo>
                <a:cubicBezTo>
                  <a:pt x="98" y="5"/>
                  <a:pt x="98" y="5"/>
                  <a:pt x="98" y="5"/>
                </a:cubicBezTo>
                <a:cubicBezTo>
                  <a:pt x="98" y="111"/>
                  <a:pt x="98" y="111"/>
                  <a:pt x="98" y="111"/>
                </a:cubicBezTo>
                <a:cubicBezTo>
                  <a:pt x="92" y="92"/>
                  <a:pt x="92" y="92"/>
                  <a:pt x="92" y="92"/>
                </a:cubicBezTo>
                <a:cubicBezTo>
                  <a:pt x="59" y="95"/>
                  <a:pt x="33" y="123"/>
                  <a:pt x="33" y="157"/>
                </a:cubicBezTo>
                <a:cubicBezTo>
                  <a:pt x="33" y="193"/>
                  <a:pt x="62" y="222"/>
                  <a:pt x="98" y="222"/>
                </a:cubicBezTo>
                <a:cubicBezTo>
                  <a:pt x="98" y="222"/>
                  <a:pt x="98" y="222"/>
                  <a:pt x="98" y="222"/>
                </a:cubicBezTo>
                <a:cubicBezTo>
                  <a:pt x="98" y="242"/>
                  <a:pt x="98" y="242"/>
                  <a:pt x="98" y="242"/>
                </a:cubicBezTo>
                <a:cubicBezTo>
                  <a:pt x="91" y="242"/>
                  <a:pt x="85" y="248"/>
                  <a:pt x="85" y="255"/>
                </a:cubicBezTo>
                <a:cubicBezTo>
                  <a:pt x="85" y="262"/>
                  <a:pt x="91" y="268"/>
                  <a:pt x="98" y="268"/>
                </a:cubicBezTo>
                <a:cubicBezTo>
                  <a:pt x="98" y="282"/>
                  <a:pt x="98" y="282"/>
                  <a:pt x="98" y="282"/>
                </a:cubicBezTo>
                <a:cubicBezTo>
                  <a:pt x="27" y="282"/>
                  <a:pt x="27" y="282"/>
                  <a:pt x="27" y="282"/>
                </a:cubicBezTo>
                <a:cubicBezTo>
                  <a:pt x="27" y="267"/>
                  <a:pt x="27" y="267"/>
                  <a:pt x="27" y="267"/>
                </a:cubicBezTo>
                <a:cubicBezTo>
                  <a:pt x="27" y="257"/>
                  <a:pt x="41" y="251"/>
                  <a:pt x="61" y="247"/>
                </a:cubicBezTo>
                <a:cubicBezTo>
                  <a:pt x="26" y="233"/>
                  <a:pt x="0" y="198"/>
                  <a:pt x="0" y="157"/>
                </a:cubicBezTo>
                <a:cubicBezTo>
                  <a:pt x="0" y="108"/>
                  <a:pt x="36" y="68"/>
                  <a:pt x="82" y="61"/>
                </a:cubicBezTo>
                <a:lnTo>
                  <a:pt x="67" y="1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2" name="Freeform 82"/>
          <p:cNvSpPr>
            <a:spLocks noEditPoints="1"/>
          </p:cNvSpPr>
          <p:nvPr/>
        </p:nvSpPr>
        <p:spPr bwMode="auto">
          <a:xfrm>
            <a:off x="6075609" y="1120299"/>
            <a:ext cx="184499" cy="163074"/>
          </a:xfrm>
          <a:custGeom>
            <a:avLst/>
            <a:gdLst>
              <a:gd name="T0" fmla="*/ 103 w 113"/>
              <a:gd name="T1" fmla="*/ 31 h 100"/>
              <a:gd name="T2" fmla="*/ 57 w 113"/>
              <a:gd name="T3" fmla="*/ 0 h 100"/>
              <a:gd name="T4" fmla="*/ 57 w 113"/>
              <a:gd name="T5" fmla="*/ 9 h 100"/>
              <a:gd name="T6" fmla="*/ 95 w 113"/>
              <a:gd name="T7" fmla="*/ 35 h 100"/>
              <a:gd name="T8" fmla="*/ 72 w 113"/>
              <a:gd name="T9" fmla="*/ 88 h 100"/>
              <a:gd name="T10" fmla="*/ 57 w 113"/>
              <a:gd name="T11" fmla="*/ 91 h 100"/>
              <a:gd name="T12" fmla="*/ 57 w 113"/>
              <a:gd name="T13" fmla="*/ 100 h 100"/>
              <a:gd name="T14" fmla="*/ 75 w 113"/>
              <a:gd name="T15" fmla="*/ 96 h 100"/>
              <a:gd name="T16" fmla="*/ 103 w 113"/>
              <a:gd name="T17" fmla="*/ 31 h 100"/>
              <a:gd name="T18" fmla="*/ 57 w 113"/>
              <a:gd name="T19" fmla="*/ 0 h 100"/>
              <a:gd name="T20" fmla="*/ 38 w 113"/>
              <a:gd name="T21" fmla="*/ 4 h 100"/>
              <a:gd name="T22" fmla="*/ 11 w 113"/>
              <a:gd name="T23" fmla="*/ 68 h 100"/>
              <a:gd name="T24" fmla="*/ 57 w 113"/>
              <a:gd name="T25" fmla="*/ 100 h 100"/>
              <a:gd name="T26" fmla="*/ 57 w 113"/>
              <a:gd name="T27" fmla="*/ 91 h 100"/>
              <a:gd name="T28" fmla="*/ 19 w 113"/>
              <a:gd name="T29" fmla="*/ 65 h 100"/>
              <a:gd name="T30" fmla="*/ 19 w 113"/>
              <a:gd name="T31" fmla="*/ 65 h 100"/>
              <a:gd name="T32" fmla="*/ 42 w 113"/>
              <a:gd name="T33" fmla="*/ 12 h 100"/>
              <a:gd name="T34" fmla="*/ 57 w 113"/>
              <a:gd name="T35" fmla="*/ 9 h 100"/>
              <a:gd name="T36" fmla="*/ 57 w 113"/>
              <a:gd name="T37"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3" h="100">
                <a:moveTo>
                  <a:pt x="103" y="31"/>
                </a:moveTo>
                <a:cubicBezTo>
                  <a:pt x="95" y="12"/>
                  <a:pt x="77" y="0"/>
                  <a:pt x="57" y="0"/>
                </a:cubicBezTo>
                <a:cubicBezTo>
                  <a:pt x="57" y="9"/>
                  <a:pt x="57" y="9"/>
                  <a:pt x="57" y="9"/>
                </a:cubicBezTo>
                <a:cubicBezTo>
                  <a:pt x="73" y="9"/>
                  <a:pt x="88" y="19"/>
                  <a:pt x="95" y="35"/>
                </a:cubicBezTo>
                <a:cubicBezTo>
                  <a:pt x="103" y="56"/>
                  <a:pt x="93" y="79"/>
                  <a:pt x="72" y="88"/>
                </a:cubicBezTo>
                <a:cubicBezTo>
                  <a:pt x="67" y="90"/>
                  <a:pt x="62" y="91"/>
                  <a:pt x="57" y="91"/>
                </a:cubicBezTo>
                <a:cubicBezTo>
                  <a:pt x="57" y="100"/>
                  <a:pt x="57" y="100"/>
                  <a:pt x="57" y="100"/>
                </a:cubicBezTo>
                <a:cubicBezTo>
                  <a:pt x="63" y="100"/>
                  <a:pt x="69" y="99"/>
                  <a:pt x="75" y="96"/>
                </a:cubicBezTo>
                <a:cubicBezTo>
                  <a:pt x="101" y="86"/>
                  <a:pt x="113" y="57"/>
                  <a:pt x="103" y="31"/>
                </a:cubicBezTo>
                <a:close/>
                <a:moveTo>
                  <a:pt x="57" y="0"/>
                </a:moveTo>
                <a:cubicBezTo>
                  <a:pt x="51" y="0"/>
                  <a:pt x="44" y="1"/>
                  <a:pt x="38" y="4"/>
                </a:cubicBezTo>
                <a:cubicBezTo>
                  <a:pt x="13" y="14"/>
                  <a:pt x="0" y="43"/>
                  <a:pt x="11" y="68"/>
                </a:cubicBezTo>
                <a:cubicBezTo>
                  <a:pt x="18" y="88"/>
                  <a:pt x="37" y="100"/>
                  <a:pt x="57" y="100"/>
                </a:cubicBezTo>
                <a:cubicBezTo>
                  <a:pt x="57" y="91"/>
                  <a:pt x="57" y="91"/>
                  <a:pt x="57" y="91"/>
                </a:cubicBezTo>
                <a:cubicBezTo>
                  <a:pt x="41" y="90"/>
                  <a:pt x="26" y="81"/>
                  <a:pt x="19" y="65"/>
                </a:cubicBezTo>
                <a:cubicBezTo>
                  <a:pt x="19" y="65"/>
                  <a:pt x="19" y="65"/>
                  <a:pt x="19" y="65"/>
                </a:cubicBezTo>
                <a:cubicBezTo>
                  <a:pt x="11" y="44"/>
                  <a:pt x="21" y="21"/>
                  <a:pt x="42" y="12"/>
                </a:cubicBezTo>
                <a:cubicBezTo>
                  <a:pt x="47" y="10"/>
                  <a:pt x="52" y="9"/>
                  <a:pt x="57" y="9"/>
                </a:cubicBezTo>
                <a:lnTo>
                  <a:pt x="57"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3" name="Freeform 83"/>
          <p:cNvSpPr/>
          <p:nvPr/>
        </p:nvSpPr>
        <p:spPr bwMode="auto">
          <a:xfrm>
            <a:off x="6023235" y="1217905"/>
            <a:ext cx="80941" cy="51184"/>
          </a:xfrm>
          <a:custGeom>
            <a:avLst/>
            <a:gdLst>
              <a:gd name="T0" fmla="*/ 7 w 68"/>
              <a:gd name="T1" fmla="*/ 43 h 43"/>
              <a:gd name="T2" fmla="*/ 0 w 68"/>
              <a:gd name="T3" fmla="*/ 25 h 43"/>
              <a:gd name="T4" fmla="*/ 62 w 68"/>
              <a:gd name="T5" fmla="*/ 0 h 43"/>
              <a:gd name="T6" fmla="*/ 68 w 68"/>
              <a:gd name="T7" fmla="*/ 18 h 43"/>
              <a:gd name="T8" fmla="*/ 7 w 68"/>
              <a:gd name="T9" fmla="*/ 43 h 43"/>
            </a:gdLst>
            <a:ahLst/>
            <a:cxnLst>
              <a:cxn ang="0">
                <a:pos x="T0" y="T1"/>
              </a:cxn>
              <a:cxn ang="0">
                <a:pos x="T2" y="T3"/>
              </a:cxn>
              <a:cxn ang="0">
                <a:pos x="T4" y="T5"/>
              </a:cxn>
              <a:cxn ang="0">
                <a:pos x="T6" y="T7"/>
              </a:cxn>
              <a:cxn ang="0">
                <a:pos x="T8" y="T9"/>
              </a:cxn>
            </a:cxnLst>
            <a:rect l="0" t="0" r="r" b="b"/>
            <a:pathLst>
              <a:path w="68" h="43">
                <a:moveTo>
                  <a:pt x="7" y="43"/>
                </a:moveTo>
                <a:lnTo>
                  <a:pt x="0" y="25"/>
                </a:lnTo>
                <a:lnTo>
                  <a:pt x="62" y="0"/>
                </a:lnTo>
                <a:lnTo>
                  <a:pt x="68" y="18"/>
                </a:lnTo>
                <a:lnTo>
                  <a:pt x="7" y="4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4" name="Freeform 84"/>
          <p:cNvSpPr/>
          <p:nvPr/>
        </p:nvSpPr>
        <p:spPr bwMode="auto">
          <a:xfrm>
            <a:off x="5972052" y="1225047"/>
            <a:ext cx="109509" cy="66658"/>
          </a:xfrm>
          <a:custGeom>
            <a:avLst/>
            <a:gdLst>
              <a:gd name="T0" fmla="*/ 16 w 67"/>
              <a:gd name="T1" fmla="*/ 39 h 41"/>
              <a:gd name="T2" fmla="*/ 2 w 67"/>
              <a:gd name="T3" fmla="*/ 33 h 41"/>
              <a:gd name="T4" fmla="*/ 8 w 67"/>
              <a:gd name="T5" fmla="*/ 19 h 41"/>
              <a:gd name="T6" fmla="*/ 50 w 67"/>
              <a:gd name="T7" fmla="*/ 2 h 41"/>
              <a:gd name="T8" fmla="*/ 64 w 67"/>
              <a:gd name="T9" fmla="*/ 8 h 41"/>
              <a:gd name="T10" fmla="*/ 58 w 67"/>
              <a:gd name="T11" fmla="*/ 22 h 41"/>
              <a:gd name="T12" fmla="*/ 16 w 67"/>
              <a:gd name="T13" fmla="*/ 39 h 41"/>
            </a:gdLst>
            <a:ahLst/>
            <a:cxnLst>
              <a:cxn ang="0">
                <a:pos x="T0" y="T1"/>
              </a:cxn>
              <a:cxn ang="0">
                <a:pos x="T2" y="T3"/>
              </a:cxn>
              <a:cxn ang="0">
                <a:pos x="T4" y="T5"/>
              </a:cxn>
              <a:cxn ang="0">
                <a:pos x="T6" y="T7"/>
              </a:cxn>
              <a:cxn ang="0">
                <a:pos x="T8" y="T9"/>
              </a:cxn>
              <a:cxn ang="0">
                <a:pos x="T10" y="T11"/>
              </a:cxn>
              <a:cxn ang="0">
                <a:pos x="T12" y="T13"/>
              </a:cxn>
            </a:cxnLst>
            <a:rect l="0" t="0" r="r" b="b"/>
            <a:pathLst>
              <a:path w="67" h="41">
                <a:moveTo>
                  <a:pt x="16" y="39"/>
                </a:moveTo>
                <a:cubicBezTo>
                  <a:pt x="10" y="41"/>
                  <a:pt x="4" y="39"/>
                  <a:pt x="2" y="33"/>
                </a:cubicBezTo>
                <a:cubicBezTo>
                  <a:pt x="0" y="28"/>
                  <a:pt x="2" y="21"/>
                  <a:pt x="8" y="19"/>
                </a:cubicBezTo>
                <a:cubicBezTo>
                  <a:pt x="50" y="2"/>
                  <a:pt x="50" y="2"/>
                  <a:pt x="50" y="2"/>
                </a:cubicBezTo>
                <a:cubicBezTo>
                  <a:pt x="56" y="0"/>
                  <a:pt x="62" y="3"/>
                  <a:pt x="64" y="8"/>
                </a:cubicBezTo>
                <a:cubicBezTo>
                  <a:pt x="67" y="14"/>
                  <a:pt x="64" y="20"/>
                  <a:pt x="58" y="22"/>
                </a:cubicBezTo>
                <a:lnTo>
                  <a:pt x="16" y="3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5" name="Freeform 85"/>
          <p:cNvSpPr>
            <a:spLocks noEditPoints="1"/>
          </p:cNvSpPr>
          <p:nvPr/>
        </p:nvSpPr>
        <p:spPr bwMode="auto">
          <a:xfrm>
            <a:off x="5908965" y="2093976"/>
            <a:ext cx="334479" cy="119032"/>
          </a:xfrm>
          <a:custGeom>
            <a:avLst/>
            <a:gdLst>
              <a:gd name="T0" fmla="*/ 142 w 205"/>
              <a:gd name="T1" fmla="*/ 5 h 73"/>
              <a:gd name="T2" fmla="*/ 157 w 205"/>
              <a:gd name="T3" fmla="*/ 2 h 73"/>
              <a:gd name="T4" fmla="*/ 164 w 205"/>
              <a:gd name="T5" fmla="*/ 5 h 73"/>
              <a:gd name="T6" fmla="*/ 179 w 205"/>
              <a:gd name="T7" fmla="*/ 2 h 73"/>
              <a:gd name="T8" fmla="*/ 202 w 205"/>
              <a:gd name="T9" fmla="*/ 18 h 73"/>
              <a:gd name="T10" fmla="*/ 187 w 205"/>
              <a:gd name="T11" fmla="*/ 42 h 73"/>
              <a:gd name="T12" fmla="*/ 177 w 205"/>
              <a:gd name="T13" fmla="*/ 43 h 73"/>
              <a:gd name="T14" fmla="*/ 166 w 205"/>
              <a:gd name="T15" fmla="*/ 18 h 73"/>
              <a:gd name="T16" fmla="*/ 172 w 205"/>
              <a:gd name="T17" fmla="*/ 45 h 73"/>
              <a:gd name="T18" fmla="*/ 167 w 205"/>
              <a:gd name="T19" fmla="*/ 50 h 73"/>
              <a:gd name="T20" fmla="*/ 142 w 205"/>
              <a:gd name="T21" fmla="*/ 55 h 73"/>
              <a:gd name="T22" fmla="*/ 142 w 205"/>
              <a:gd name="T23" fmla="*/ 20 h 73"/>
              <a:gd name="T24" fmla="*/ 158 w 205"/>
              <a:gd name="T25" fmla="*/ 17 h 73"/>
              <a:gd name="T26" fmla="*/ 163 w 205"/>
              <a:gd name="T27" fmla="*/ 19 h 73"/>
              <a:gd name="T28" fmla="*/ 161 w 205"/>
              <a:gd name="T29" fmla="*/ 9 h 73"/>
              <a:gd name="T30" fmla="*/ 155 w 205"/>
              <a:gd name="T31" fmla="*/ 5 h 73"/>
              <a:gd name="T32" fmla="*/ 142 w 205"/>
              <a:gd name="T33" fmla="*/ 8 h 73"/>
              <a:gd name="T34" fmla="*/ 142 w 205"/>
              <a:gd name="T35" fmla="*/ 5 h 73"/>
              <a:gd name="T36" fmla="*/ 28 w 205"/>
              <a:gd name="T37" fmla="*/ 30 h 73"/>
              <a:gd name="T38" fmla="*/ 116 w 205"/>
              <a:gd name="T39" fmla="*/ 13 h 73"/>
              <a:gd name="T40" fmla="*/ 121 w 205"/>
              <a:gd name="T41" fmla="*/ 9 h 73"/>
              <a:gd name="T42" fmla="*/ 142 w 205"/>
              <a:gd name="T43" fmla="*/ 5 h 73"/>
              <a:gd name="T44" fmla="*/ 142 w 205"/>
              <a:gd name="T45" fmla="*/ 8 h 73"/>
              <a:gd name="T46" fmla="*/ 124 w 205"/>
              <a:gd name="T47" fmla="*/ 11 h 73"/>
              <a:gd name="T48" fmla="*/ 120 w 205"/>
              <a:gd name="T49" fmla="*/ 17 h 73"/>
              <a:gd name="T50" fmla="*/ 122 w 205"/>
              <a:gd name="T51" fmla="*/ 28 h 73"/>
              <a:gd name="T52" fmla="*/ 122 w 205"/>
              <a:gd name="T53" fmla="*/ 28 h 73"/>
              <a:gd name="T54" fmla="*/ 126 w 205"/>
              <a:gd name="T55" fmla="*/ 24 h 73"/>
              <a:gd name="T56" fmla="*/ 142 w 205"/>
              <a:gd name="T57" fmla="*/ 20 h 73"/>
              <a:gd name="T58" fmla="*/ 142 w 205"/>
              <a:gd name="T59" fmla="*/ 55 h 73"/>
              <a:gd name="T60" fmla="*/ 130 w 205"/>
              <a:gd name="T61" fmla="*/ 57 h 73"/>
              <a:gd name="T62" fmla="*/ 125 w 205"/>
              <a:gd name="T63" fmla="*/ 56 h 73"/>
              <a:gd name="T64" fmla="*/ 35 w 205"/>
              <a:gd name="T65" fmla="*/ 73 h 73"/>
              <a:gd name="T66" fmla="*/ 28 w 205"/>
              <a:gd name="T67" fmla="*/ 70 h 73"/>
              <a:gd name="T68" fmla="*/ 28 w 205"/>
              <a:gd name="T69" fmla="*/ 67 h 73"/>
              <a:gd name="T70" fmla="*/ 35 w 205"/>
              <a:gd name="T71" fmla="*/ 70 h 73"/>
              <a:gd name="T72" fmla="*/ 35 w 205"/>
              <a:gd name="T73" fmla="*/ 70 h 73"/>
              <a:gd name="T74" fmla="*/ 37 w 205"/>
              <a:gd name="T75" fmla="*/ 70 h 73"/>
              <a:gd name="T76" fmla="*/ 42 w 205"/>
              <a:gd name="T77" fmla="*/ 62 h 73"/>
              <a:gd name="T78" fmla="*/ 36 w 205"/>
              <a:gd name="T79" fmla="*/ 57 h 73"/>
              <a:gd name="T80" fmla="*/ 40 w 205"/>
              <a:gd name="T81" fmla="*/ 50 h 73"/>
              <a:gd name="T82" fmla="*/ 34 w 205"/>
              <a:gd name="T83" fmla="*/ 45 h 73"/>
              <a:gd name="T84" fmla="*/ 37 w 205"/>
              <a:gd name="T85" fmla="*/ 38 h 73"/>
              <a:gd name="T86" fmla="*/ 30 w 205"/>
              <a:gd name="T87" fmla="*/ 33 h 73"/>
              <a:gd name="T88" fmla="*/ 28 w 205"/>
              <a:gd name="T89" fmla="*/ 33 h 73"/>
              <a:gd name="T90" fmla="*/ 28 w 205"/>
              <a:gd name="T91" fmla="*/ 34 h 73"/>
              <a:gd name="T92" fmla="*/ 28 w 205"/>
              <a:gd name="T93" fmla="*/ 30 h 73"/>
              <a:gd name="T94" fmla="*/ 26 w 205"/>
              <a:gd name="T95" fmla="*/ 31 h 73"/>
              <a:gd name="T96" fmla="*/ 28 w 205"/>
              <a:gd name="T97" fmla="*/ 30 h 73"/>
              <a:gd name="T98" fmla="*/ 28 w 205"/>
              <a:gd name="T99" fmla="*/ 34 h 73"/>
              <a:gd name="T100" fmla="*/ 13 w 205"/>
              <a:gd name="T101" fmla="*/ 49 h 73"/>
              <a:gd name="T102" fmla="*/ 15 w 205"/>
              <a:gd name="T103" fmla="*/ 62 h 73"/>
              <a:gd name="T104" fmla="*/ 28 w 205"/>
              <a:gd name="T105" fmla="*/ 67 h 73"/>
              <a:gd name="T106" fmla="*/ 28 w 205"/>
              <a:gd name="T107" fmla="*/ 70 h 73"/>
              <a:gd name="T108" fmla="*/ 0 w 205"/>
              <a:gd name="T109" fmla="*/ 58 h 73"/>
              <a:gd name="T110" fmla="*/ 26 w 205"/>
              <a:gd name="T111" fmla="*/ 3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5" h="73">
                <a:moveTo>
                  <a:pt x="142" y="5"/>
                </a:moveTo>
                <a:cubicBezTo>
                  <a:pt x="157" y="2"/>
                  <a:pt x="157" y="2"/>
                  <a:pt x="157" y="2"/>
                </a:cubicBezTo>
                <a:cubicBezTo>
                  <a:pt x="160" y="1"/>
                  <a:pt x="163" y="3"/>
                  <a:pt x="164" y="5"/>
                </a:cubicBezTo>
                <a:cubicBezTo>
                  <a:pt x="179" y="2"/>
                  <a:pt x="179" y="2"/>
                  <a:pt x="179" y="2"/>
                </a:cubicBezTo>
                <a:cubicBezTo>
                  <a:pt x="190" y="0"/>
                  <a:pt x="200" y="7"/>
                  <a:pt x="202" y="18"/>
                </a:cubicBezTo>
                <a:cubicBezTo>
                  <a:pt x="205" y="29"/>
                  <a:pt x="197" y="39"/>
                  <a:pt x="187" y="42"/>
                </a:cubicBezTo>
                <a:cubicBezTo>
                  <a:pt x="177" y="43"/>
                  <a:pt x="177" y="43"/>
                  <a:pt x="177" y="43"/>
                </a:cubicBezTo>
                <a:cubicBezTo>
                  <a:pt x="166" y="18"/>
                  <a:pt x="166" y="18"/>
                  <a:pt x="166" y="18"/>
                </a:cubicBezTo>
                <a:cubicBezTo>
                  <a:pt x="172" y="45"/>
                  <a:pt x="172" y="45"/>
                  <a:pt x="172" y="45"/>
                </a:cubicBezTo>
                <a:cubicBezTo>
                  <a:pt x="172" y="47"/>
                  <a:pt x="170" y="50"/>
                  <a:pt x="167" y="50"/>
                </a:cubicBezTo>
                <a:cubicBezTo>
                  <a:pt x="142" y="55"/>
                  <a:pt x="142" y="55"/>
                  <a:pt x="142" y="55"/>
                </a:cubicBezTo>
                <a:cubicBezTo>
                  <a:pt x="142" y="20"/>
                  <a:pt x="142" y="20"/>
                  <a:pt x="142" y="20"/>
                </a:cubicBezTo>
                <a:cubicBezTo>
                  <a:pt x="158" y="17"/>
                  <a:pt x="158" y="17"/>
                  <a:pt x="158" y="17"/>
                </a:cubicBezTo>
                <a:cubicBezTo>
                  <a:pt x="160" y="17"/>
                  <a:pt x="162" y="18"/>
                  <a:pt x="163" y="19"/>
                </a:cubicBezTo>
                <a:cubicBezTo>
                  <a:pt x="161" y="9"/>
                  <a:pt x="161" y="9"/>
                  <a:pt x="161" y="9"/>
                </a:cubicBezTo>
                <a:cubicBezTo>
                  <a:pt x="161" y="6"/>
                  <a:pt x="158" y="5"/>
                  <a:pt x="155" y="5"/>
                </a:cubicBezTo>
                <a:cubicBezTo>
                  <a:pt x="142" y="8"/>
                  <a:pt x="142" y="8"/>
                  <a:pt x="142" y="8"/>
                </a:cubicBezTo>
                <a:lnTo>
                  <a:pt x="142" y="5"/>
                </a:lnTo>
                <a:close/>
                <a:moveTo>
                  <a:pt x="28" y="30"/>
                </a:moveTo>
                <a:cubicBezTo>
                  <a:pt x="116" y="13"/>
                  <a:pt x="116" y="13"/>
                  <a:pt x="116" y="13"/>
                </a:cubicBezTo>
                <a:cubicBezTo>
                  <a:pt x="117" y="11"/>
                  <a:pt x="119" y="9"/>
                  <a:pt x="121" y="9"/>
                </a:cubicBezTo>
                <a:cubicBezTo>
                  <a:pt x="142" y="5"/>
                  <a:pt x="142" y="5"/>
                  <a:pt x="142" y="5"/>
                </a:cubicBezTo>
                <a:cubicBezTo>
                  <a:pt x="142" y="8"/>
                  <a:pt x="142" y="8"/>
                  <a:pt x="142" y="8"/>
                </a:cubicBezTo>
                <a:cubicBezTo>
                  <a:pt x="124" y="11"/>
                  <a:pt x="124" y="11"/>
                  <a:pt x="124" y="11"/>
                </a:cubicBezTo>
                <a:cubicBezTo>
                  <a:pt x="121" y="12"/>
                  <a:pt x="119" y="15"/>
                  <a:pt x="120" y="17"/>
                </a:cubicBezTo>
                <a:cubicBezTo>
                  <a:pt x="122" y="28"/>
                  <a:pt x="122" y="28"/>
                  <a:pt x="122" y="28"/>
                </a:cubicBezTo>
                <a:cubicBezTo>
                  <a:pt x="122" y="28"/>
                  <a:pt x="122" y="28"/>
                  <a:pt x="122" y="28"/>
                </a:cubicBezTo>
                <a:cubicBezTo>
                  <a:pt x="122" y="26"/>
                  <a:pt x="124" y="24"/>
                  <a:pt x="126" y="24"/>
                </a:cubicBezTo>
                <a:cubicBezTo>
                  <a:pt x="142" y="20"/>
                  <a:pt x="142" y="20"/>
                  <a:pt x="142" y="20"/>
                </a:cubicBezTo>
                <a:cubicBezTo>
                  <a:pt x="142" y="55"/>
                  <a:pt x="142" y="55"/>
                  <a:pt x="142" y="55"/>
                </a:cubicBezTo>
                <a:cubicBezTo>
                  <a:pt x="130" y="57"/>
                  <a:pt x="130" y="57"/>
                  <a:pt x="130" y="57"/>
                </a:cubicBezTo>
                <a:cubicBezTo>
                  <a:pt x="128" y="58"/>
                  <a:pt x="126" y="57"/>
                  <a:pt x="125" y="56"/>
                </a:cubicBezTo>
                <a:cubicBezTo>
                  <a:pt x="35" y="73"/>
                  <a:pt x="35" y="73"/>
                  <a:pt x="35" y="73"/>
                </a:cubicBezTo>
                <a:cubicBezTo>
                  <a:pt x="28" y="70"/>
                  <a:pt x="28" y="70"/>
                  <a:pt x="28" y="70"/>
                </a:cubicBezTo>
                <a:cubicBezTo>
                  <a:pt x="28" y="67"/>
                  <a:pt x="28" y="67"/>
                  <a:pt x="28" y="67"/>
                </a:cubicBezTo>
                <a:cubicBezTo>
                  <a:pt x="35" y="70"/>
                  <a:pt x="35" y="70"/>
                  <a:pt x="35" y="70"/>
                </a:cubicBezTo>
                <a:cubicBezTo>
                  <a:pt x="35" y="70"/>
                  <a:pt x="35" y="70"/>
                  <a:pt x="35" y="70"/>
                </a:cubicBezTo>
                <a:cubicBezTo>
                  <a:pt x="37" y="70"/>
                  <a:pt x="37" y="70"/>
                  <a:pt x="37" y="70"/>
                </a:cubicBezTo>
                <a:cubicBezTo>
                  <a:pt x="41" y="69"/>
                  <a:pt x="43" y="66"/>
                  <a:pt x="42" y="62"/>
                </a:cubicBezTo>
                <a:cubicBezTo>
                  <a:pt x="42" y="59"/>
                  <a:pt x="39" y="57"/>
                  <a:pt x="36" y="57"/>
                </a:cubicBezTo>
                <a:cubicBezTo>
                  <a:pt x="39" y="56"/>
                  <a:pt x="40" y="53"/>
                  <a:pt x="40" y="50"/>
                </a:cubicBezTo>
                <a:cubicBezTo>
                  <a:pt x="39" y="47"/>
                  <a:pt x="37" y="45"/>
                  <a:pt x="34" y="45"/>
                </a:cubicBezTo>
                <a:cubicBezTo>
                  <a:pt x="36" y="44"/>
                  <a:pt x="38" y="41"/>
                  <a:pt x="37" y="38"/>
                </a:cubicBezTo>
                <a:cubicBezTo>
                  <a:pt x="37" y="34"/>
                  <a:pt x="33" y="32"/>
                  <a:pt x="30" y="33"/>
                </a:cubicBezTo>
                <a:cubicBezTo>
                  <a:pt x="28" y="33"/>
                  <a:pt x="28" y="33"/>
                  <a:pt x="28" y="33"/>
                </a:cubicBezTo>
                <a:cubicBezTo>
                  <a:pt x="28" y="34"/>
                  <a:pt x="28" y="34"/>
                  <a:pt x="28" y="34"/>
                </a:cubicBezTo>
                <a:lnTo>
                  <a:pt x="28" y="30"/>
                </a:lnTo>
                <a:close/>
                <a:moveTo>
                  <a:pt x="26" y="31"/>
                </a:moveTo>
                <a:cubicBezTo>
                  <a:pt x="28" y="30"/>
                  <a:pt x="28" y="30"/>
                  <a:pt x="28" y="30"/>
                </a:cubicBezTo>
                <a:cubicBezTo>
                  <a:pt x="28" y="34"/>
                  <a:pt x="28" y="34"/>
                  <a:pt x="28" y="34"/>
                </a:cubicBezTo>
                <a:cubicBezTo>
                  <a:pt x="13" y="49"/>
                  <a:pt x="13" y="49"/>
                  <a:pt x="13" y="49"/>
                </a:cubicBezTo>
                <a:cubicBezTo>
                  <a:pt x="15" y="62"/>
                  <a:pt x="15" y="62"/>
                  <a:pt x="15" y="62"/>
                </a:cubicBezTo>
                <a:cubicBezTo>
                  <a:pt x="28" y="67"/>
                  <a:pt x="28" y="67"/>
                  <a:pt x="28" y="67"/>
                </a:cubicBezTo>
                <a:cubicBezTo>
                  <a:pt x="28" y="70"/>
                  <a:pt x="28" y="70"/>
                  <a:pt x="28" y="70"/>
                </a:cubicBezTo>
                <a:cubicBezTo>
                  <a:pt x="0" y="58"/>
                  <a:pt x="0" y="58"/>
                  <a:pt x="0" y="58"/>
                </a:cubicBezTo>
                <a:lnTo>
                  <a:pt x="26" y="3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6" name="Freeform 86"/>
          <p:cNvSpPr/>
          <p:nvPr/>
        </p:nvSpPr>
        <p:spPr bwMode="auto">
          <a:xfrm>
            <a:off x="7294492" y="2401078"/>
            <a:ext cx="184499" cy="236873"/>
          </a:xfrm>
          <a:custGeom>
            <a:avLst/>
            <a:gdLst>
              <a:gd name="T0" fmla="*/ 113 w 113"/>
              <a:gd name="T1" fmla="*/ 25 h 145"/>
              <a:gd name="T2" fmla="*/ 108 w 113"/>
              <a:gd name="T3" fmla="*/ 22 h 145"/>
              <a:gd name="T4" fmla="*/ 42 w 113"/>
              <a:gd name="T5" fmla="*/ 128 h 145"/>
              <a:gd name="T6" fmla="*/ 19 w 113"/>
              <a:gd name="T7" fmla="*/ 132 h 145"/>
              <a:gd name="T8" fmla="*/ 12 w 113"/>
              <a:gd name="T9" fmla="*/ 109 h 145"/>
              <a:gd name="T10" fmla="*/ 78 w 113"/>
              <a:gd name="T11" fmla="*/ 3 h 145"/>
              <a:gd name="T12" fmla="*/ 73 w 113"/>
              <a:gd name="T13" fmla="*/ 0 h 145"/>
              <a:gd name="T14" fmla="*/ 6 w 113"/>
              <a:gd name="T15" fmla="*/ 107 h 145"/>
              <a:gd name="T16" fmla="*/ 15 w 113"/>
              <a:gd name="T17" fmla="*/ 138 h 145"/>
              <a:gd name="T18" fmla="*/ 47 w 113"/>
              <a:gd name="T19" fmla="*/ 132 h 145"/>
              <a:gd name="T20" fmla="*/ 113 w 113"/>
              <a:gd name="T21" fmla="*/ 2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145">
                <a:moveTo>
                  <a:pt x="113" y="25"/>
                </a:moveTo>
                <a:cubicBezTo>
                  <a:pt x="108" y="22"/>
                  <a:pt x="108" y="22"/>
                  <a:pt x="108" y="22"/>
                </a:cubicBezTo>
                <a:cubicBezTo>
                  <a:pt x="42" y="128"/>
                  <a:pt x="42" y="128"/>
                  <a:pt x="42" y="128"/>
                </a:cubicBezTo>
                <a:cubicBezTo>
                  <a:pt x="38" y="135"/>
                  <a:pt x="27" y="137"/>
                  <a:pt x="19" y="132"/>
                </a:cubicBezTo>
                <a:cubicBezTo>
                  <a:pt x="11" y="127"/>
                  <a:pt x="8" y="117"/>
                  <a:pt x="12" y="109"/>
                </a:cubicBezTo>
                <a:cubicBezTo>
                  <a:pt x="78" y="3"/>
                  <a:pt x="78" y="3"/>
                  <a:pt x="78" y="3"/>
                </a:cubicBezTo>
                <a:cubicBezTo>
                  <a:pt x="73" y="0"/>
                  <a:pt x="73" y="0"/>
                  <a:pt x="73" y="0"/>
                </a:cubicBezTo>
                <a:cubicBezTo>
                  <a:pt x="6" y="107"/>
                  <a:pt x="6" y="107"/>
                  <a:pt x="6" y="107"/>
                </a:cubicBezTo>
                <a:cubicBezTo>
                  <a:pt x="0" y="117"/>
                  <a:pt x="4" y="131"/>
                  <a:pt x="15" y="138"/>
                </a:cubicBezTo>
                <a:cubicBezTo>
                  <a:pt x="26" y="145"/>
                  <a:pt x="40" y="142"/>
                  <a:pt x="47" y="132"/>
                </a:cubicBezTo>
                <a:lnTo>
                  <a:pt x="113" y="2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7" name="Freeform 87"/>
          <p:cNvSpPr/>
          <p:nvPr/>
        </p:nvSpPr>
        <p:spPr bwMode="auto">
          <a:xfrm>
            <a:off x="7399240" y="2392746"/>
            <a:ext cx="89274" cy="61896"/>
          </a:xfrm>
          <a:custGeom>
            <a:avLst/>
            <a:gdLst>
              <a:gd name="T0" fmla="*/ 54 w 55"/>
              <a:gd name="T1" fmla="*/ 35 h 38"/>
              <a:gd name="T2" fmla="*/ 48 w 55"/>
              <a:gd name="T3" fmla="*/ 37 h 38"/>
              <a:gd name="T4" fmla="*/ 3 w 55"/>
              <a:gd name="T5" fmla="*/ 9 h 38"/>
              <a:gd name="T6" fmla="*/ 2 w 55"/>
              <a:gd name="T7" fmla="*/ 3 h 38"/>
              <a:gd name="T8" fmla="*/ 8 w 55"/>
              <a:gd name="T9" fmla="*/ 1 h 38"/>
              <a:gd name="T10" fmla="*/ 53 w 55"/>
              <a:gd name="T11" fmla="*/ 29 h 38"/>
              <a:gd name="T12" fmla="*/ 54 w 55"/>
              <a:gd name="T13" fmla="*/ 35 h 38"/>
            </a:gdLst>
            <a:ahLst/>
            <a:cxnLst>
              <a:cxn ang="0">
                <a:pos x="T0" y="T1"/>
              </a:cxn>
              <a:cxn ang="0">
                <a:pos x="T2" y="T3"/>
              </a:cxn>
              <a:cxn ang="0">
                <a:pos x="T4" y="T5"/>
              </a:cxn>
              <a:cxn ang="0">
                <a:pos x="T6" y="T7"/>
              </a:cxn>
              <a:cxn ang="0">
                <a:pos x="T8" y="T9"/>
              </a:cxn>
              <a:cxn ang="0">
                <a:pos x="T10" y="T11"/>
              </a:cxn>
              <a:cxn ang="0">
                <a:pos x="T12" y="T13"/>
              </a:cxn>
            </a:cxnLst>
            <a:rect l="0" t="0" r="r" b="b"/>
            <a:pathLst>
              <a:path w="55" h="38">
                <a:moveTo>
                  <a:pt x="54" y="35"/>
                </a:moveTo>
                <a:cubicBezTo>
                  <a:pt x="53" y="37"/>
                  <a:pt x="50" y="38"/>
                  <a:pt x="48" y="37"/>
                </a:cubicBezTo>
                <a:cubicBezTo>
                  <a:pt x="3" y="9"/>
                  <a:pt x="3" y="9"/>
                  <a:pt x="3" y="9"/>
                </a:cubicBezTo>
                <a:cubicBezTo>
                  <a:pt x="1" y="7"/>
                  <a:pt x="0" y="5"/>
                  <a:pt x="2" y="3"/>
                </a:cubicBezTo>
                <a:cubicBezTo>
                  <a:pt x="3" y="1"/>
                  <a:pt x="6" y="0"/>
                  <a:pt x="8" y="1"/>
                </a:cubicBezTo>
                <a:cubicBezTo>
                  <a:pt x="53" y="29"/>
                  <a:pt x="53" y="29"/>
                  <a:pt x="53" y="29"/>
                </a:cubicBezTo>
                <a:cubicBezTo>
                  <a:pt x="55" y="31"/>
                  <a:pt x="55" y="33"/>
                  <a:pt x="54" y="3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8" name="Freeform 88"/>
          <p:cNvSpPr/>
          <p:nvPr/>
        </p:nvSpPr>
        <p:spPr bwMode="auto">
          <a:xfrm>
            <a:off x="7330201" y="2441549"/>
            <a:ext cx="122603" cy="170215"/>
          </a:xfrm>
          <a:custGeom>
            <a:avLst/>
            <a:gdLst>
              <a:gd name="T0" fmla="*/ 75 w 75"/>
              <a:gd name="T1" fmla="*/ 4 h 104"/>
              <a:gd name="T2" fmla="*/ 69 w 75"/>
              <a:gd name="T3" fmla="*/ 0 h 104"/>
              <a:gd name="T4" fmla="*/ 10 w 75"/>
              <a:gd name="T5" fmla="*/ 95 h 104"/>
              <a:gd name="T6" fmla="*/ 0 w 75"/>
              <a:gd name="T7" fmla="*/ 100 h 104"/>
              <a:gd name="T8" fmla="*/ 1 w 75"/>
              <a:gd name="T9" fmla="*/ 101 h 104"/>
              <a:gd name="T10" fmla="*/ 17 w 75"/>
              <a:gd name="T11" fmla="*/ 98 h 104"/>
              <a:gd name="T12" fmla="*/ 75 w 75"/>
              <a:gd name="T13" fmla="*/ 4 h 104"/>
            </a:gdLst>
            <a:ahLst/>
            <a:cxnLst>
              <a:cxn ang="0">
                <a:pos x="T0" y="T1"/>
              </a:cxn>
              <a:cxn ang="0">
                <a:pos x="T2" y="T3"/>
              </a:cxn>
              <a:cxn ang="0">
                <a:pos x="T4" y="T5"/>
              </a:cxn>
              <a:cxn ang="0">
                <a:pos x="T6" y="T7"/>
              </a:cxn>
              <a:cxn ang="0">
                <a:pos x="T8" y="T9"/>
              </a:cxn>
              <a:cxn ang="0">
                <a:pos x="T10" y="T11"/>
              </a:cxn>
              <a:cxn ang="0">
                <a:pos x="T12" y="T13"/>
              </a:cxn>
            </a:cxnLst>
            <a:rect l="0" t="0" r="r" b="b"/>
            <a:pathLst>
              <a:path w="75" h="104">
                <a:moveTo>
                  <a:pt x="75" y="4"/>
                </a:moveTo>
                <a:cubicBezTo>
                  <a:pt x="69" y="0"/>
                  <a:pt x="69" y="0"/>
                  <a:pt x="69" y="0"/>
                </a:cubicBezTo>
                <a:cubicBezTo>
                  <a:pt x="10" y="95"/>
                  <a:pt x="10" y="95"/>
                  <a:pt x="10" y="95"/>
                </a:cubicBezTo>
                <a:cubicBezTo>
                  <a:pt x="8" y="98"/>
                  <a:pt x="4" y="100"/>
                  <a:pt x="0" y="100"/>
                </a:cubicBezTo>
                <a:cubicBezTo>
                  <a:pt x="0" y="100"/>
                  <a:pt x="1" y="100"/>
                  <a:pt x="1" y="101"/>
                </a:cubicBezTo>
                <a:cubicBezTo>
                  <a:pt x="7" y="104"/>
                  <a:pt x="14" y="103"/>
                  <a:pt x="17" y="98"/>
                </a:cubicBezTo>
                <a:lnTo>
                  <a:pt x="75" y="4"/>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9" name="Freeform 89"/>
          <p:cNvSpPr>
            <a:spLocks noEditPoints="1"/>
          </p:cNvSpPr>
          <p:nvPr/>
        </p:nvSpPr>
        <p:spPr bwMode="auto">
          <a:xfrm>
            <a:off x="7044525" y="1472633"/>
            <a:ext cx="166644" cy="121412"/>
          </a:xfrm>
          <a:custGeom>
            <a:avLst/>
            <a:gdLst>
              <a:gd name="T0" fmla="*/ 84 w 102"/>
              <a:gd name="T1" fmla="*/ 71 h 74"/>
              <a:gd name="T2" fmla="*/ 79 w 102"/>
              <a:gd name="T3" fmla="*/ 69 h 74"/>
              <a:gd name="T4" fmla="*/ 79 w 102"/>
              <a:gd name="T5" fmla="*/ 69 h 74"/>
              <a:gd name="T6" fmla="*/ 79 w 102"/>
              <a:gd name="T7" fmla="*/ 52 h 74"/>
              <a:gd name="T8" fmla="*/ 86 w 102"/>
              <a:gd name="T9" fmla="*/ 49 h 74"/>
              <a:gd name="T10" fmla="*/ 90 w 102"/>
              <a:gd name="T11" fmla="*/ 38 h 74"/>
              <a:gd name="T12" fmla="*/ 79 w 102"/>
              <a:gd name="T13" fmla="*/ 31 h 74"/>
              <a:gd name="T14" fmla="*/ 85 w 102"/>
              <a:gd name="T15" fmla="*/ 20 h 74"/>
              <a:gd name="T16" fmla="*/ 79 w 102"/>
              <a:gd name="T17" fmla="*/ 16 h 74"/>
              <a:gd name="T18" fmla="*/ 72 w 102"/>
              <a:gd name="T19" fmla="*/ 3 h 74"/>
              <a:gd name="T20" fmla="*/ 79 w 102"/>
              <a:gd name="T21" fmla="*/ 16 h 74"/>
              <a:gd name="T22" fmla="*/ 72 w 102"/>
              <a:gd name="T23" fmla="*/ 21 h 74"/>
              <a:gd name="T24" fmla="*/ 72 w 102"/>
              <a:gd name="T25" fmla="*/ 9 h 74"/>
              <a:gd name="T26" fmla="*/ 79 w 102"/>
              <a:gd name="T27" fmla="*/ 73 h 74"/>
              <a:gd name="T28" fmla="*/ 72 w 102"/>
              <a:gd name="T29" fmla="*/ 69 h 74"/>
              <a:gd name="T30" fmla="*/ 79 w 102"/>
              <a:gd name="T31" fmla="*/ 73 h 74"/>
              <a:gd name="T32" fmla="*/ 79 w 102"/>
              <a:gd name="T33" fmla="*/ 34 h 74"/>
              <a:gd name="T34" fmla="*/ 75 w 102"/>
              <a:gd name="T35" fmla="*/ 45 h 74"/>
              <a:gd name="T36" fmla="*/ 79 w 102"/>
              <a:gd name="T37" fmla="*/ 52 h 74"/>
              <a:gd name="T38" fmla="*/ 72 w 102"/>
              <a:gd name="T39" fmla="*/ 25 h 74"/>
              <a:gd name="T40" fmla="*/ 79 w 102"/>
              <a:gd name="T41" fmla="*/ 31 h 74"/>
              <a:gd name="T42" fmla="*/ 72 w 102"/>
              <a:gd name="T43" fmla="*/ 3 h 74"/>
              <a:gd name="T44" fmla="*/ 71 w 102"/>
              <a:gd name="T45" fmla="*/ 8 h 74"/>
              <a:gd name="T46" fmla="*/ 66 w 102"/>
              <a:gd name="T47" fmla="*/ 2 h 74"/>
              <a:gd name="T48" fmla="*/ 66 w 102"/>
              <a:gd name="T49" fmla="*/ 73 h 74"/>
              <a:gd name="T50" fmla="*/ 67 w 102"/>
              <a:gd name="T51" fmla="*/ 65 h 74"/>
              <a:gd name="T52" fmla="*/ 72 w 102"/>
              <a:gd name="T53" fmla="*/ 74 h 74"/>
              <a:gd name="T54" fmla="*/ 72 w 102"/>
              <a:gd name="T55" fmla="*/ 21 h 74"/>
              <a:gd name="T56" fmla="*/ 72 w 102"/>
              <a:gd name="T57" fmla="*/ 52 h 74"/>
              <a:gd name="T58" fmla="*/ 66 w 102"/>
              <a:gd name="T59" fmla="*/ 57 h 74"/>
              <a:gd name="T60" fmla="*/ 69 w 102"/>
              <a:gd name="T61" fmla="*/ 16 h 74"/>
              <a:gd name="T62" fmla="*/ 22 w 102"/>
              <a:gd name="T63" fmla="*/ 10 h 74"/>
              <a:gd name="T64" fmla="*/ 66 w 102"/>
              <a:gd name="T65" fmla="*/ 5 h 74"/>
              <a:gd name="T66" fmla="*/ 64 w 102"/>
              <a:gd name="T67" fmla="*/ 6 h 74"/>
              <a:gd name="T68" fmla="*/ 66 w 102"/>
              <a:gd name="T69" fmla="*/ 16 h 74"/>
              <a:gd name="T70" fmla="*/ 66 w 102"/>
              <a:gd name="T71" fmla="*/ 64 h 74"/>
              <a:gd name="T72" fmla="*/ 37 w 102"/>
              <a:gd name="T73" fmla="*/ 57 h 74"/>
              <a:gd name="T74" fmla="*/ 22 w 102"/>
              <a:gd name="T75" fmla="*/ 49 h 74"/>
              <a:gd name="T76" fmla="*/ 27 w 102"/>
              <a:gd name="T77" fmla="*/ 48 h 74"/>
              <a:gd name="T78" fmla="*/ 22 w 102"/>
              <a:gd name="T79" fmla="*/ 27 h 74"/>
              <a:gd name="T80" fmla="*/ 2 w 102"/>
              <a:gd name="T81" fmla="*/ 41 h 74"/>
              <a:gd name="T82" fmla="*/ 22 w 102"/>
              <a:gd name="T83" fmla="*/ 10 h 74"/>
              <a:gd name="T84" fmla="*/ 17 w 102"/>
              <a:gd name="T85" fmla="*/ 28 h 74"/>
              <a:gd name="T86" fmla="*/ 22 w 102"/>
              <a:gd name="T87" fmla="*/ 49 h 74"/>
              <a:gd name="T88" fmla="*/ 2 w 102"/>
              <a:gd name="T89" fmla="*/ 4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2" h="74">
                <a:moveTo>
                  <a:pt x="79" y="7"/>
                </a:moveTo>
                <a:cubicBezTo>
                  <a:pt x="102" y="22"/>
                  <a:pt x="98" y="62"/>
                  <a:pt x="84" y="71"/>
                </a:cubicBezTo>
                <a:cubicBezTo>
                  <a:pt x="82" y="72"/>
                  <a:pt x="80" y="73"/>
                  <a:pt x="79" y="73"/>
                </a:cubicBezTo>
                <a:cubicBezTo>
                  <a:pt x="79" y="69"/>
                  <a:pt x="79" y="69"/>
                  <a:pt x="79" y="69"/>
                </a:cubicBezTo>
                <a:cubicBezTo>
                  <a:pt x="79" y="69"/>
                  <a:pt x="79" y="69"/>
                  <a:pt x="79" y="69"/>
                </a:cubicBezTo>
                <a:cubicBezTo>
                  <a:pt x="79" y="69"/>
                  <a:pt x="79" y="69"/>
                  <a:pt x="79" y="69"/>
                </a:cubicBezTo>
                <a:cubicBezTo>
                  <a:pt x="83" y="67"/>
                  <a:pt x="85" y="61"/>
                  <a:pt x="83" y="57"/>
                </a:cubicBezTo>
                <a:cubicBezTo>
                  <a:pt x="82" y="55"/>
                  <a:pt x="80" y="53"/>
                  <a:pt x="79" y="52"/>
                </a:cubicBezTo>
                <a:cubicBezTo>
                  <a:pt x="79" y="49"/>
                  <a:pt x="79" y="49"/>
                  <a:pt x="79" y="49"/>
                </a:cubicBezTo>
                <a:cubicBezTo>
                  <a:pt x="81" y="50"/>
                  <a:pt x="84" y="50"/>
                  <a:pt x="86" y="49"/>
                </a:cubicBezTo>
                <a:cubicBezTo>
                  <a:pt x="86" y="49"/>
                  <a:pt x="86" y="49"/>
                  <a:pt x="86" y="49"/>
                </a:cubicBezTo>
                <a:cubicBezTo>
                  <a:pt x="90" y="47"/>
                  <a:pt x="92" y="42"/>
                  <a:pt x="90" y="38"/>
                </a:cubicBezTo>
                <a:cubicBezTo>
                  <a:pt x="88" y="34"/>
                  <a:pt x="83" y="32"/>
                  <a:pt x="79" y="34"/>
                </a:cubicBezTo>
                <a:cubicBezTo>
                  <a:pt x="79" y="31"/>
                  <a:pt x="79" y="31"/>
                  <a:pt x="79" y="31"/>
                </a:cubicBezTo>
                <a:cubicBezTo>
                  <a:pt x="80" y="31"/>
                  <a:pt x="81" y="30"/>
                  <a:pt x="82" y="30"/>
                </a:cubicBezTo>
                <a:cubicBezTo>
                  <a:pt x="86" y="28"/>
                  <a:pt x="87" y="24"/>
                  <a:pt x="85" y="20"/>
                </a:cubicBezTo>
                <a:cubicBezTo>
                  <a:pt x="85" y="20"/>
                  <a:pt x="85" y="20"/>
                  <a:pt x="85" y="20"/>
                </a:cubicBezTo>
                <a:cubicBezTo>
                  <a:pt x="84" y="17"/>
                  <a:pt x="81" y="16"/>
                  <a:pt x="79" y="16"/>
                </a:cubicBezTo>
                <a:lnTo>
                  <a:pt x="79" y="7"/>
                </a:lnTo>
                <a:close/>
                <a:moveTo>
                  <a:pt x="72" y="3"/>
                </a:moveTo>
                <a:cubicBezTo>
                  <a:pt x="74" y="4"/>
                  <a:pt x="76" y="5"/>
                  <a:pt x="79" y="7"/>
                </a:cubicBezTo>
                <a:cubicBezTo>
                  <a:pt x="79" y="16"/>
                  <a:pt x="79" y="16"/>
                  <a:pt x="79" y="16"/>
                </a:cubicBezTo>
                <a:cubicBezTo>
                  <a:pt x="77" y="16"/>
                  <a:pt x="76" y="16"/>
                  <a:pt x="75" y="17"/>
                </a:cubicBezTo>
                <a:cubicBezTo>
                  <a:pt x="73" y="17"/>
                  <a:pt x="72" y="19"/>
                  <a:pt x="72" y="21"/>
                </a:cubicBezTo>
                <a:cubicBezTo>
                  <a:pt x="72" y="13"/>
                  <a:pt x="72" y="13"/>
                  <a:pt x="72" y="13"/>
                </a:cubicBezTo>
                <a:cubicBezTo>
                  <a:pt x="72" y="12"/>
                  <a:pt x="72" y="10"/>
                  <a:pt x="72" y="9"/>
                </a:cubicBezTo>
                <a:cubicBezTo>
                  <a:pt x="72" y="3"/>
                  <a:pt x="72" y="3"/>
                  <a:pt x="72" y="3"/>
                </a:cubicBezTo>
                <a:close/>
                <a:moveTo>
                  <a:pt x="79" y="73"/>
                </a:moveTo>
                <a:cubicBezTo>
                  <a:pt x="76" y="74"/>
                  <a:pt x="74" y="74"/>
                  <a:pt x="72" y="74"/>
                </a:cubicBezTo>
                <a:cubicBezTo>
                  <a:pt x="72" y="69"/>
                  <a:pt x="72" y="69"/>
                  <a:pt x="72" y="69"/>
                </a:cubicBezTo>
                <a:cubicBezTo>
                  <a:pt x="74" y="70"/>
                  <a:pt x="76" y="70"/>
                  <a:pt x="79" y="69"/>
                </a:cubicBezTo>
                <a:cubicBezTo>
                  <a:pt x="79" y="73"/>
                  <a:pt x="79" y="73"/>
                  <a:pt x="79" y="73"/>
                </a:cubicBezTo>
                <a:close/>
                <a:moveTo>
                  <a:pt x="79" y="31"/>
                </a:moveTo>
                <a:cubicBezTo>
                  <a:pt x="79" y="34"/>
                  <a:pt x="79" y="34"/>
                  <a:pt x="79" y="34"/>
                </a:cubicBezTo>
                <a:cubicBezTo>
                  <a:pt x="78" y="34"/>
                  <a:pt x="78" y="34"/>
                  <a:pt x="78" y="34"/>
                </a:cubicBezTo>
                <a:cubicBezTo>
                  <a:pt x="74" y="36"/>
                  <a:pt x="73" y="41"/>
                  <a:pt x="75" y="45"/>
                </a:cubicBezTo>
                <a:cubicBezTo>
                  <a:pt x="76" y="47"/>
                  <a:pt x="77" y="48"/>
                  <a:pt x="79" y="49"/>
                </a:cubicBezTo>
                <a:cubicBezTo>
                  <a:pt x="79" y="52"/>
                  <a:pt x="79" y="52"/>
                  <a:pt x="79" y="52"/>
                </a:cubicBezTo>
                <a:cubicBezTo>
                  <a:pt x="76" y="51"/>
                  <a:pt x="74" y="51"/>
                  <a:pt x="72" y="52"/>
                </a:cubicBezTo>
                <a:cubicBezTo>
                  <a:pt x="72" y="25"/>
                  <a:pt x="72" y="25"/>
                  <a:pt x="72" y="25"/>
                </a:cubicBezTo>
                <a:cubicBezTo>
                  <a:pt x="72" y="26"/>
                  <a:pt x="72" y="26"/>
                  <a:pt x="72" y="26"/>
                </a:cubicBezTo>
                <a:cubicBezTo>
                  <a:pt x="73" y="29"/>
                  <a:pt x="76" y="31"/>
                  <a:pt x="79" y="31"/>
                </a:cubicBezTo>
                <a:close/>
                <a:moveTo>
                  <a:pt x="66" y="2"/>
                </a:moveTo>
                <a:cubicBezTo>
                  <a:pt x="68" y="2"/>
                  <a:pt x="70" y="3"/>
                  <a:pt x="72" y="3"/>
                </a:cubicBezTo>
                <a:cubicBezTo>
                  <a:pt x="72" y="9"/>
                  <a:pt x="72" y="9"/>
                  <a:pt x="72" y="9"/>
                </a:cubicBezTo>
                <a:cubicBezTo>
                  <a:pt x="71" y="9"/>
                  <a:pt x="71" y="9"/>
                  <a:pt x="71" y="8"/>
                </a:cubicBezTo>
                <a:cubicBezTo>
                  <a:pt x="70" y="7"/>
                  <a:pt x="68" y="5"/>
                  <a:pt x="66" y="5"/>
                </a:cubicBezTo>
                <a:cubicBezTo>
                  <a:pt x="66" y="2"/>
                  <a:pt x="66" y="2"/>
                  <a:pt x="66" y="2"/>
                </a:cubicBezTo>
                <a:close/>
                <a:moveTo>
                  <a:pt x="72" y="74"/>
                </a:moveTo>
                <a:cubicBezTo>
                  <a:pt x="70" y="74"/>
                  <a:pt x="68" y="73"/>
                  <a:pt x="66" y="73"/>
                </a:cubicBezTo>
                <a:cubicBezTo>
                  <a:pt x="66" y="64"/>
                  <a:pt x="66" y="64"/>
                  <a:pt x="66" y="64"/>
                </a:cubicBezTo>
                <a:cubicBezTo>
                  <a:pt x="66" y="64"/>
                  <a:pt x="67" y="64"/>
                  <a:pt x="67" y="65"/>
                </a:cubicBezTo>
                <a:cubicBezTo>
                  <a:pt x="68" y="67"/>
                  <a:pt x="70" y="68"/>
                  <a:pt x="72" y="69"/>
                </a:cubicBezTo>
                <a:cubicBezTo>
                  <a:pt x="72" y="74"/>
                  <a:pt x="72" y="74"/>
                  <a:pt x="72" y="74"/>
                </a:cubicBezTo>
                <a:close/>
                <a:moveTo>
                  <a:pt x="72" y="13"/>
                </a:moveTo>
                <a:cubicBezTo>
                  <a:pt x="72" y="21"/>
                  <a:pt x="72" y="21"/>
                  <a:pt x="72" y="21"/>
                </a:cubicBezTo>
                <a:cubicBezTo>
                  <a:pt x="71" y="22"/>
                  <a:pt x="71" y="24"/>
                  <a:pt x="72" y="25"/>
                </a:cubicBezTo>
                <a:cubicBezTo>
                  <a:pt x="72" y="52"/>
                  <a:pt x="72" y="52"/>
                  <a:pt x="72" y="52"/>
                </a:cubicBezTo>
                <a:cubicBezTo>
                  <a:pt x="71" y="52"/>
                  <a:pt x="71" y="52"/>
                  <a:pt x="71" y="52"/>
                </a:cubicBezTo>
                <a:cubicBezTo>
                  <a:pt x="69" y="54"/>
                  <a:pt x="67" y="55"/>
                  <a:pt x="66" y="57"/>
                </a:cubicBezTo>
                <a:cubicBezTo>
                  <a:pt x="66" y="16"/>
                  <a:pt x="66" y="16"/>
                  <a:pt x="66" y="16"/>
                </a:cubicBezTo>
                <a:cubicBezTo>
                  <a:pt x="67" y="16"/>
                  <a:pt x="68" y="16"/>
                  <a:pt x="69" y="16"/>
                </a:cubicBezTo>
                <a:cubicBezTo>
                  <a:pt x="70" y="15"/>
                  <a:pt x="71" y="14"/>
                  <a:pt x="72" y="13"/>
                </a:cubicBezTo>
                <a:close/>
                <a:moveTo>
                  <a:pt x="22" y="10"/>
                </a:moveTo>
                <a:cubicBezTo>
                  <a:pt x="41" y="2"/>
                  <a:pt x="55" y="0"/>
                  <a:pt x="66" y="2"/>
                </a:cubicBezTo>
                <a:cubicBezTo>
                  <a:pt x="66" y="5"/>
                  <a:pt x="66" y="5"/>
                  <a:pt x="66" y="5"/>
                </a:cubicBezTo>
                <a:cubicBezTo>
                  <a:pt x="65" y="5"/>
                  <a:pt x="65" y="6"/>
                  <a:pt x="64" y="6"/>
                </a:cubicBezTo>
                <a:cubicBezTo>
                  <a:pt x="64" y="6"/>
                  <a:pt x="64" y="6"/>
                  <a:pt x="64" y="6"/>
                </a:cubicBezTo>
                <a:cubicBezTo>
                  <a:pt x="61" y="7"/>
                  <a:pt x="60" y="11"/>
                  <a:pt x="61" y="13"/>
                </a:cubicBezTo>
                <a:cubicBezTo>
                  <a:pt x="62" y="15"/>
                  <a:pt x="64" y="16"/>
                  <a:pt x="66" y="16"/>
                </a:cubicBezTo>
                <a:cubicBezTo>
                  <a:pt x="66" y="57"/>
                  <a:pt x="66" y="57"/>
                  <a:pt x="66" y="57"/>
                </a:cubicBezTo>
                <a:cubicBezTo>
                  <a:pt x="66" y="59"/>
                  <a:pt x="66" y="62"/>
                  <a:pt x="66" y="64"/>
                </a:cubicBezTo>
                <a:cubicBezTo>
                  <a:pt x="66" y="73"/>
                  <a:pt x="66" y="73"/>
                  <a:pt x="66" y="73"/>
                </a:cubicBezTo>
                <a:cubicBezTo>
                  <a:pt x="56" y="68"/>
                  <a:pt x="48" y="56"/>
                  <a:pt x="37" y="57"/>
                </a:cubicBezTo>
                <a:cubicBezTo>
                  <a:pt x="32" y="57"/>
                  <a:pt x="27" y="58"/>
                  <a:pt x="22" y="57"/>
                </a:cubicBezTo>
                <a:cubicBezTo>
                  <a:pt x="22" y="49"/>
                  <a:pt x="22" y="49"/>
                  <a:pt x="22" y="49"/>
                </a:cubicBezTo>
                <a:cubicBezTo>
                  <a:pt x="24" y="49"/>
                  <a:pt x="25" y="48"/>
                  <a:pt x="27" y="48"/>
                </a:cubicBezTo>
                <a:cubicBezTo>
                  <a:pt x="27" y="48"/>
                  <a:pt x="27" y="48"/>
                  <a:pt x="27" y="48"/>
                </a:cubicBezTo>
                <a:cubicBezTo>
                  <a:pt x="32" y="45"/>
                  <a:pt x="34" y="38"/>
                  <a:pt x="32" y="33"/>
                </a:cubicBezTo>
                <a:cubicBezTo>
                  <a:pt x="30" y="29"/>
                  <a:pt x="26" y="27"/>
                  <a:pt x="22" y="27"/>
                </a:cubicBezTo>
                <a:lnTo>
                  <a:pt x="22" y="10"/>
                </a:lnTo>
                <a:close/>
                <a:moveTo>
                  <a:pt x="2" y="41"/>
                </a:moveTo>
                <a:cubicBezTo>
                  <a:pt x="0" y="23"/>
                  <a:pt x="18" y="12"/>
                  <a:pt x="18" y="12"/>
                </a:cubicBezTo>
                <a:cubicBezTo>
                  <a:pt x="20" y="12"/>
                  <a:pt x="21" y="11"/>
                  <a:pt x="22" y="10"/>
                </a:cubicBezTo>
                <a:cubicBezTo>
                  <a:pt x="22" y="27"/>
                  <a:pt x="22" y="27"/>
                  <a:pt x="22" y="27"/>
                </a:cubicBezTo>
                <a:cubicBezTo>
                  <a:pt x="20" y="27"/>
                  <a:pt x="19" y="27"/>
                  <a:pt x="17" y="28"/>
                </a:cubicBezTo>
                <a:cubicBezTo>
                  <a:pt x="12" y="31"/>
                  <a:pt x="9" y="37"/>
                  <a:pt x="12" y="43"/>
                </a:cubicBezTo>
                <a:cubicBezTo>
                  <a:pt x="14" y="47"/>
                  <a:pt x="18" y="49"/>
                  <a:pt x="22" y="49"/>
                </a:cubicBezTo>
                <a:cubicBezTo>
                  <a:pt x="22" y="57"/>
                  <a:pt x="22" y="57"/>
                  <a:pt x="22" y="57"/>
                </a:cubicBezTo>
                <a:cubicBezTo>
                  <a:pt x="12" y="57"/>
                  <a:pt x="4" y="53"/>
                  <a:pt x="2" y="4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0" name="Freeform 90"/>
          <p:cNvSpPr/>
          <p:nvPr/>
        </p:nvSpPr>
        <p:spPr bwMode="auto">
          <a:xfrm>
            <a:off x="5655428" y="2267763"/>
            <a:ext cx="154741" cy="199973"/>
          </a:xfrm>
          <a:custGeom>
            <a:avLst/>
            <a:gdLst>
              <a:gd name="T0" fmla="*/ 0 w 95"/>
              <a:gd name="T1" fmla="*/ 21 h 123"/>
              <a:gd name="T2" fmla="*/ 4 w 95"/>
              <a:gd name="T3" fmla="*/ 19 h 123"/>
              <a:gd name="T4" fmla="*/ 59 w 95"/>
              <a:gd name="T5" fmla="*/ 109 h 123"/>
              <a:gd name="T6" fmla="*/ 79 w 95"/>
              <a:gd name="T7" fmla="*/ 112 h 123"/>
              <a:gd name="T8" fmla="*/ 85 w 95"/>
              <a:gd name="T9" fmla="*/ 93 h 123"/>
              <a:gd name="T10" fmla="*/ 29 w 95"/>
              <a:gd name="T11" fmla="*/ 3 h 123"/>
              <a:gd name="T12" fmla="*/ 34 w 95"/>
              <a:gd name="T13" fmla="*/ 0 h 123"/>
              <a:gd name="T14" fmla="*/ 90 w 95"/>
              <a:gd name="T15" fmla="*/ 91 h 123"/>
              <a:gd name="T16" fmla="*/ 82 w 95"/>
              <a:gd name="T17" fmla="*/ 117 h 123"/>
              <a:gd name="T18" fmla="*/ 56 w 95"/>
              <a:gd name="T19" fmla="*/ 112 h 123"/>
              <a:gd name="T20" fmla="*/ 0 w 95"/>
              <a:gd name="T21" fmla="*/ 2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23">
                <a:moveTo>
                  <a:pt x="0" y="21"/>
                </a:moveTo>
                <a:cubicBezTo>
                  <a:pt x="4" y="19"/>
                  <a:pt x="4" y="19"/>
                  <a:pt x="4" y="19"/>
                </a:cubicBezTo>
                <a:cubicBezTo>
                  <a:pt x="59" y="109"/>
                  <a:pt x="59" y="109"/>
                  <a:pt x="59" y="109"/>
                </a:cubicBezTo>
                <a:cubicBezTo>
                  <a:pt x="63" y="115"/>
                  <a:pt x="72" y="117"/>
                  <a:pt x="79" y="112"/>
                </a:cubicBezTo>
                <a:cubicBezTo>
                  <a:pt x="87" y="108"/>
                  <a:pt x="89" y="99"/>
                  <a:pt x="85" y="93"/>
                </a:cubicBezTo>
                <a:cubicBezTo>
                  <a:pt x="29" y="3"/>
                  <a:pt x="29" y="3"/>
                  <a:pt x="29" y="3"/>
                </a:cubicBezTo>
                <a:cubicBezTo>
                  <a:pt x="34" y="0"/>
                  <a:pt x="34" y="0"/>
                  <a:pt x="34" y="0"/>
                </a:cubicBezTo>
                <a:cubicBezTo>
                  <a:pt x="90" y="91"/>
                  <a:pt x="90" y="91"/>
                  <a:pt x="90" y="91"/>
                </a:cubicBezTo>
                <a:cubicBezTo>
                  <a:pt x="95" y="100"/>
                  <a:pt x="92" y="111"/>
                  <a:pt x="82" y="117"/>
                </a:cubicBezTo>
                <a:cubicBezTo>
                  <a:pt x="73" y="123"/>
                  <a:pt x="61" y="121"/>
                  <a:pt x="56" y="112"/>
                </a:cubicBezTo>
                <a:lnTo>
                  <a:pt x="0" y="2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1" name="Freeform 91"/>
          <p:cNvSpPr/>
          <p:nvPr/>
        </p:nvSpPr>
        <p:spPr bwMode="auto">
          <a:xfrm>
            <a:off x="5645906" y="2260621"/>
            <a:ext cx="76180" cy="52374"/>
          </a:xfrm>
          <a:custGeom>
            <a:avLst/>
            <a:gdLst>
              <a:gd name="T0" fmla="*/ 1 w 47"/>
              <a:gd name="T1" fmla="*/ 30 h 32"/>
              <a:gd name="T2" fmla="*/ 6 w 47"/>
              <a:gd name="T3" fmla="*/ 31 h 32"/>
              <a:gd name="T4" fmla="*/ 44 w 47"/>
              <a:gd name="T5" fmla="*/ 7 h 32"/>
              <a:gd name="T6" fmla="*/ 46 w 47"/>
              <a:gd name="T7" fmla="*/ 2 h 32"/>
              <a:gd name="T8" fmla="*/ 41 w 47"/>
              <a:gd name="T9" fmla="*/ 1 h 32"/>
              <a:gd name="T10" fmla="*/ 2 w 47"/>
              <a:gd name="T11" fmla="*/ 25 h 32"/>
              <a:gd name="T12" fmla="*/ 1 w 47"/>
              <a:gd name="T13" fmla="*/ 30 h 32"/>
            </a:gdLst>
            <a:ahLst/>
            <a:cxnLst>
              <a:cxn ang="0">
                <a:pos x="T0" y="T1"/>
              </a:cxn>
              <a:cxn ang="0">
                <a:pos x="T2" y="T3"/>
              </a:cxn>
              <a:cxn ang="0">
                <a:pos x="T4" y="T5"/>
              </a:cxn>
              <a:cxn ang="0">
                <a:pos x="T6" y="T7"/>
              </a:cxn>
              <a:cxn ang="0">
                <a:pos x="T8" y="T9"/>
              </a:cxn>
              <a:cxn ang="0">
                <a:pos x="T10" y="T11"/>
              </a:cxn>
              <a:cxn ang="0">
                <a:pos x="T12" y="T13"/>
              </a:cxn>
            </a:cxnLst>
            <a:rect l="0" t="0" r="r" b="b"/>
            <a:pathLst>
              <a:path w="47" h="32">
                <a:moveTo>
                  <a:pt x="1" y="30"/>
                </a:moveTo>
                <a:cubicBezTo>
                  <a:pt x="2" y="32"/>
                  <a:pt x="4" y="32"/>
                  <a:pt x="6" y="31"/>
                </a:cubicBezTo>
                <a:cubicBezTo>
                  <a:pt x="44" y="7"/>
                  <a:pt x="44" y="7"/>
                  <a:pt x="44" y="7"/>
                </a:cubicBezTo>
                <a:cubicBezTo>
                  <a:pt x="46" y="6"/>
                  <a:pt x="47" y="4"/>
                  <a:pt x="46" y="2"/>
                </a:cubicBezTo>
                <a:cubicBezTo>
                  <a:pt x="45" y="1"/>
                  <a:pt x="42" y="0"/>
                  <a:pt x="41" y="1"/>
                </a:cubicBezTo>
                <a:cubicBezTo>
                  <a:pt x="2" y="25"/>
                  <a:pt x="2" y="25"/>
                  <a:pt x="2" y="25"/>
                </a:cubicBezTo>
                <a:cubicBezTo>
                  <a:pt x="1" y="26"/>
                  <a:pt x="0" y="28"/>
                  <a:pt x="1" y="3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2" name="Freeform 92"/>
          <p:cNvSpPr/>
          <p:nvPr/>
        </p:nvSpPr>
        <p:spPr bwMode="auto">
          <a:xfrm>
            <a:off x="5676854" y="2303472"/>
            <a:ext cx="104748" cy="144028"/>
          </a:xfrm>
          <a:custGeom>
            <a:avLst/>
            <a:gdLst>
              <a:gd name="T0" fmla="*/ 0 w 64"/>
              <a:gd name="T1" fmla="*/ 3 h 88"/>
              <a:gd name="T2" fmla="*/ 5 w 64"/>
              <a:gd name="T3" fmla="*/ 0 h 88"/>
              <a:gd name="T4" fmla="*/ 55 w 64"/>
              <a:gd name="T5" fmla="*/ 80 h 88"/>
              <a:gd name="T6" fmla="*/ 64 w 64"/>
              <a:gd name="T7" fmla="*/ 85 h 88"/>
              <a:gd name="T8" fmla="*/ 63 w 64"/>
              <a:gd name="T9" fmla="*/ 85 h 88"/>
              <a:gd name="T10" fmla="*/ 49 w 64"/>
              <a:gd name="T11" fmla="*/ 82 h 88"/>
              <a:gd name="T12" fmla="*/ 0 w 64"/>
              <a:gd name="T13" fmla="*/ 3 h 88"/>
            </a:gdLst>
            <a:ahLst/>
            <a:cxnLst>
              <a:cxn ang="0">
                <a:pos x="T0" y="T1"/>
              </a:cxn>
              <a:cxn ang="0">
                <a:pos x="T2" y="T3"/>
              </a:cxn>
              <a:cxn ang="0">
                <a:pos x="T4" y="T5"/>
              </a:cxn>
              <a:cxn ang="0">
                <a:pos x="T6" y="T7"/>
              </a:cxn>
              <a:cxn ang="0">
                <a:pos x="T8" y="T9"/>
              </a:cxn>
              <a:cxn ang="0">
                <a:pos x="T10" y="T11"/>
              </a:cxn>
              <a:cxn ang="0">
                <a:pos x="T12" y="T13"/>
              </a:cxn>
            </a:cxnLst>
            <a:rect l="0" t="0" r="r" b="b"/>
            <a:pathLst>
              <a:path w="64" h="88">
                <a:moveTo>
                  <a:pt x="0" y="3"/>
                </a:moveTo>
                <a:cubicBezTo>
                  <a:pt x="5" y="0"/>
                  <a:pt x="5" y="0"/>
                  <a:pt x="5" y="0"/>
                </a:cubicBezTo>
                <a:cubicBezTo>
                  <a:pt x="55" y="80"/>
                  <a:pt x="55" y="80"/>
                  <a:pt x="55" y="80"/>
                </a:cubicBezTo>
                <a:cubicBezTo>
                  <a:pt x="57" y="83"/>
                  <a:pt x="60" y="85"/>
                  <a:pt x="64" y="85"/>
                </a:cubicBezTo>
                <a:cubicBezTo>
                  <a:pt x="63" y="85"/>
                  <a:pt x="63" y="85"/>
                  <a:pt x="63" y="85"/>
                </a:cubicBezTo>
                <a:cubicBezTo>
                  <a:pt x="58" y="88"/>
                  <a:pt x="52" y="87"/>
                  <a:pt x="49" y="82"/>
                </a:cubicBezTo>
                <a:lnTo>
                  <a:pt x="0" y="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3" name="Freeform 93"/>
          <p:cNvSpPr>
            <a:spLocks noEditPoints="1"/>
          </p:cNvSpPr>
          <p:nvPr/>
        </p:nvSpPr>
        <p:spPr bwMode="auto">
          <a:xfrm>
            <a:off x="6675528" y="3505691"/>
            <a:ext cx="164263" cy="179738"/>
          </a:xfrm>
          <a:custGeom>
            <a:avLst/>
            <a:gdLst>
              <a:gd name="T0" fmla="*/ 78 w 101"/>
              <a:gd name="T1" fmla="*/ 51 h 110"/>
              <a:gd name="T2" fmla="*/ 75 w 101"/>
              <a:gd name="T3" fmla="*/ 63 h 110"/>
              <a:gd name="T4" fmla="*/ 75 w 101"/>
              <a:gd name="T5" fmla="*/ 73 h 110"/>
              <a:gd name="T6" fmla="*/ 77 w 101"/>
              <a:gd name="T7" fmla="*/ 74 h 110"/>
              <a:gd name="T8" fmla="*/ 86 w 101"/>
              <a:gd name="T9" fmla="*/ 86 h 110"/>
              <a:gd name="T10" fmla="*/ 75 w 101"/>
              <a:gd name="T11" fmla="*/ 80 h 110"/>
              <a:gd name="T12" fmla="*/ 75 w 101"/>
              <a:gd name="T13" fmla="*/ 22 h 110"/>
              <a:gd name="T14" fmla="*/ 86 w 101"/>
              <a:gd name="T15" fmla="*/ 15 h 110"/>
              <a:gd name="T16" fmla="*/ 77 w 101"/>
              <a:gd name="T17" fmla="*/ 28 h 110"/>
              <a:gd name="T18" fmla="*/ 75 w 101"/>
              <a:gd name="T19" fmla="*/ 28 h 110"/>
              <a:gd name="T20" fmla="*/ 98 w 101"/>
              <a:gd name="T21" fmla="*/ 48 h 110"/>
              <a:gd name="T22" fmla="*/ 83 w 101"/>
              <a:gd name="T23" fmla="*/ 51 h 110"/>
              <a:gd name="T24" fmla="*/ 98 w 101"/>
              <a:gd name="T25" fmla="*/ 53 h 110"/>
              <a:gd name="T26" fmla="*/ 98 w 101"/>
              <a:gd name="T27" fmla="*/ 48 h 110"/>
              <a:gd name="T28" fmla="*/ 52 w 101"/>
              <a:gd name="T29" fmla="*/ 110 h 110"/>
              <a:gd name="T30" fmla="*/ 66 w 101"/>
              <a:gd name="T31" fmla="*/ 74 h 110"/>
              <a:gd name="T32" fmla="*/ 75 w 101"/>
              <a:gd name="T33" fmla="*/ 39 h 110"/>
              <a:gd name="T34" fmla="*/ 50 w 101"/>
              <a:gd name="T35" fmla="*/ 29 h 110"/>
              <a:gd name="T36" fmla="*/ 72 w 101"/>
              <a:gd name="T37" fmla="*/ 51 h 110"/>
              <a:gd name="T38" fmla="*/ 62 w 101"/>
              <a:gd name="T39" fmla="*/ 70 h 110"/>
              <a:gd name="T40" fmla="*/ 60 w 101"/>
              <a:gd name="T41" fmla="*/ 85 h 110"/>
              <a:gd name="T42" fmla="*/ 50 w 101"/>
              <a:gd name="T43" fmla="*/ 110 h 110"/>
              <a:gd name="T44" fmla="*/ 75 w 101"/>
              <a:gd name="T45" fmla="*/ 28 h 110"/>
              <a:gd name="T46" fmla="*/ 74 w 101"/>
              <a:gd name="T47" fmla="*/ 24 h 110"/>
              <a:gd name="T48" fmla="*/ 75 w 101"/>
              <a:gd name="T49" fmla="*/ 73 h 110"/>
              <a:gd name="T50" fmla="*/ 74 w 101"/>
              <a:gd name="T51" fmla="*/ 78 h 110"/>
              <a:gd name="T52" fmla="*/ 75 w 101"/>
              <a:gd name="T53" fmla="*/ 73 h 110"/>
              <a:gd name="T54" fmla="*/ 50 w 101"/>
              <a:gd name="T55" fmla="*/ 0 h 110"/>
              <a:gd name="T56" fmla="*/ 53 w 101"/>
              <a:gd name="T57" fmla="*/ 3 h 110"/>
              <a:gd name="T58" fmla="*/ 50 w 101"/>
              <a:gd name="T59" fmla="*/ 18 h 110"/>
              <a:gd name="T60" fmla="*/ 50 w 101"/>
              <a:gd name="T61" fmla="*/ 23 h 110"/>
              <a:gd name="T62" fmla="*/ 25 w 101"/>
              <a:gd name="T63" fmla="*/ 63 h 110"/>
              <a:gd name="T64" fmla="*/ 35 w 101"/>
              <a:gd name="T65" fmla="*/ 96 h 110"/>
              <a:gd name="T66" fmla="*/ 50 w 101"/>
              <a:gd name="T67" fmla="*/ 110 h 110"/>
              <a:gd name="T68" fmla="*/ 41 w 101"/>
              <a:gd name="T69" fmla="*/ 85 h 110"/>
              <a:gd name="T70" fmla="*/ 39 w 101"/>
              <a:gd name="T71" fmla="*/ 70 h 110"/>
              <a:gd name="T72" fmla="*/ 34 w 101"/>
              <a:gd name="T73" fmla="*/ 35 h 110"/>
              <a:gd name="T74" fmla="*/ 50 w 101"/>
              <a:gd name="T75" fmla="*/ 23 h 110"/>
              <a:gd name="T76" fmla="*/ 50 w 101"/>
              <a:gd name="T77" fmla="*/ 18 h 110"/>
              <a:gd name="T78" fmla="*/ 48 w 101"/>
              <a:gd name="T79" fmla="*/ 3 h 110"/>
              <a:gd name="T80" fmla="*/ 25 w 101"/>
              <a:gd name="T81" fmla="*/ 80 h 110"/>
              <a:gd name="T82" fmla="*/ 27 w 101"/>
              <a:gd name="T83" fmla="*/ 74 h 110"/>
              <a:gd name="T84" fmla="*/ 25 w 101"/>
              <a:gd name="T85" fmla="*/ 80 h 110"/>
              <a:gd name="T86" fmla="*/ 25 w 101"/>
              <a:gd name="T87" fmla="*/ 22 h 110"/>
              <a:gd name="T88" fmla="*/ 27 w 101"/>
              <a:gd name="T89" fmla="*/ 28 h 110"/>
              <a:gd name="T90" fmla="*/ 25 w 101"/>
              <a:gd name="T91" fmla="*/ 39 h 110"/>
              <a:gd name="T92" fmla="*/ 25 w 101"/>
              <a:gd name="T93" fmla="*/ 63 h 110"/>
              <a:gd name="T94" fmla="*/ 25 w 101"/>
              <a:gd name="T95" fmla="*/ 22 h 110"/>
              <a:gd name="T96" fmla="*/ 23 w 101"/>
              <a:gd name="T97" fmla="*/ 28 h 110"/>
              <a:gd name="T98" fmla="*/ 15 w 101"/>
              <a:gd name="T99" fmla="*/ 19 h 110"/>
              <a:gd name="T100" fmla="*/ 18 w 101"/>
              <a:gd name="T101" fmla="*/ 15 h 110"/>
              <a:gd name="T102" fmla="*/ 25 w 101"/>
              <a:gd name="T103" fmla="*/ 73 h 110"/>
              <a:gd name="T104" fmla="*/ 18 w 101"/>
              <a:gd name="T105" fmla="*/ 86 h 110"/>
              <a:gd name="T106" fmla="*/ 15 w 101"/>
              <a:gd name="T107" fmla="*/ 83 h 110"/>
              <a:gd name="T108" fmla="*/ 23 w 101"/>
              <a:gd name="T109" fmla="*/ 74 h 110"/>
              <a:gd name="T110" fmla="*/ 18 w 101"/>
              <a:gd name="T111" fmla="*/ 51 h 110"/>
              <a:gd name="T112" fmla="*/ 15 w 101"/>
              <a:gd name="T113" fmla="*/ 48 h 110"/>
              <a:gd name="T114" fmla="*/ 0 w 101"/>
              <a:gd name="T115" fmla="*/ 51 h 110"/>
              <a:gd name="T116" fmla="*/ 15 w 101"/>
              <a:gd name="T117" fmla="*/ 5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10">
                <a:moveTo>
                  <a:pt x="75" y="63"/>
                </a:moveTo>
                <a:cubicBezTo>
                  <a:pt x="77" y="59"/>
                  <a:pt x="78" y="55"/>
                  <a:pt x="78" y="51"/>
                </a:cubicBezTo>
                <a:cubicBezTo>
                  <a:pt x="78" y="47"/>
                  <a:pt x="77" y="43"/>
                  <a:pt x="75" y="39"/>
                </a:cubicBezTo>
                <a:cubicBezTo>
                  <a:pt x="75" y="63"/>
                  <a:pt x="75" y="63"/>
                  <a:pt x="75" y="63"/>
                </a:cubicBezTo>
                <a:close/>
                <a:moveTo>
                  <a:pt x="75" y="80"/>
                </a:moveTo>
                <a:cubicBezTo>
                  <a:pt x="75" y="73"/>
                  <a:pt x="75" y="73"/>
                  <a:pt x="75" y="73"/>
                </a:cubicBezTo>
                <a:cubicBezTo>
                  <a:pt x="76" y="73"/>
                  <a:pt x="77" y="73"/>
                  <a:pt x="77" y="74"/>
                </a:cubicBezTo>
                <a:cubicBezTo>
                  <a:pt x="77" y="74"/>
                  <a:pt x="77" y="74"/>
                  <a:pt x="77" y="74"/>
                </a:cubicBezTo>
                <a:cubicBezTo>
                  <a:pt x="86" y="83"/>
                  <a:pt x="86" y="83"/>
                  <a:pt x="86" y="83"/>
                </a:cubicBezTo>
                <a:cubicBezTo>
                  <a:pt x="87" y="84"/>
                  <a:pt x="87" y="85"/>
                  <a:pt x="86" y="86"/>
                </a:cubicBezTo>
                <a:cubicBezTo>
                  <a:pt x="85" y="87"/>
                  <a:pt x="83" y="87"/>
                  <a:pt x="82" y="86"/>
                </a:cubicBezTo>
                <a:cubicBezTo>
                  <a:pt x="75" y="80"/>
                  <a:pt x="75" y="80"/>
                  <a:pt x="75" y="80"/>
                </a:cubicBezTo>
                <a:close/>
                <a:moveTo>
                  <a:pt x="75" y="28"/>
                </a:moveTo>
                <a:cubicBezTo>
                  <a:pt x="75" y="22"/>
                  <a:pt x="75" y="22"/>
                  <a:pt x="75" y="22"/>
                </a:cubicBezTo>
                <a:cubicBezTo>
                  <a:pt x="82" y="15"/>
                  <a:pt x="82" y="15"/>
                  <a:pt x="82" y="15"/>
                </a:cubicBezTo>
                <a:cubicBezTo>
                  <a:pt x="83" y="14"/>
                  <a:pt x="85" y="14"/>
                  <a:pt x="86" y="15"/>
                </a:cubicBezTo>
                <a:cubicBezTo>
                  <a:pt x="87" y="16"/>
                  <a:pt x="87" y="18"/>
                  <a:pt x="86" y="19"/>
                </a:cubicBezTo>
                <a:cubicBezTo>
                  <a:pt x="77" y="28"/>
                  <a:pt x="77" y="28"/>
                  <a:pt x="77" y="28"/>
                </a:cubicBezTo>
                <a:cubicBezTo>
                  <a:pt x="77" y="28"/>
                  <a:pt x="77" y="28"/>
                  <a:pt x="77" y="28"/>
                </a:cubicBezTo>
                <a:cubicBezTo>
                  <a:pt x="77" y="28"/>
                  <a:pt x="76" y="28"/>
                  <a:pt x="75" y="28"/>
                </a:cubicBezTo>
                <a:close/>
                <a:moveTo>
                  <a:pt x="98" y="48"/>
                </a:moveTo>
                <a:cubicBezTo>
                  <a:pt x="98" y="48"/>
                  <a:pt x="98" y="48"/>
                  <a:pt x="98" y="48"/>
                </a:cubicBezTo>
                <a:cubicBezTo>
                  <a:pt x="86" y="48"/>
                  <a:pt x="86" y="48"/>
                  <a:pt x="86" y="48"/>
                </a:cubicBezTo>
                <a:cubicBezTo>
                  <a:pt x="84" y="48"/>
                  <a:pt x="83" y="49"/>
                  <a:pt x="83" y="51"/>
                </a:cubicBezTo>
                <a:cubicBezTo>
                  <a:pt x="83" y="52"/>
                  <a:pt x="84" y="53"/>
                  <a:pt x="86" y="53"/>
                </a:cubicBezTo>
                <a:cubicBezTo>
                  <a:pt x="98" y="53"/>
                  <a:pt x="98" y="53"/>
                  <a:pt x="98" y="53"/>
                </a:cubicBezTo>
                <a:cubicBezTo>
                  <a:pt x="100" y="53"/>
                  <a:pt x="101" y="52"/>
                  <a:pt x="101" y="51"/>
                </a:cubicBezTo>
                <a:cubicBezTo>
                  <a:pt x="101" y="49"/>
                  <a:pt x="100" y="48"/>
                  <a:pt x="98" y="48"/>
                </a:cubicBezTo>
                <a:close/>
                <a:moveTo>
                  <a:pt x="50" y="110"/>
                </a:moveTo>
                <a:cubicBezTo>
                  <a:pt x="52" y="110"/>
                  <a:pt x="52" y="110"/>
                  <a:pt x="52" y="110"/>
                </a:cubicBezTo>
                <a:cubicBezTo>
                  <a:pt x="60" y="110"/>
                  <a:pt x="66" y="104"/>
                  <a:pt x="66" y="96"/>
                </a:cubicBezTo>
                <a:cubicBezTo>
                  <a:pt x="66" y="74"/>
                  <a:pt x="66" y="74"/>
                  <a:pt x="66" y="74"/>
                </a:cubicBezTo>
                <a:cubicBezTo>
                  <a:pt x="70" y="71"/>
                  <a:pt x="73" y="67"/>
                  <a:pt x="75" y="63"/>
                </a:cubicBezTo>
                <a:cubicBezTo>
                  <a:pt x="75" y="39"/>
                  <a:pt x="75" y="39"/>
                  <a:pt x="75" y="39"/>
                </a:cubicBezTo>
                <a:cubicBezTo>
                  <a:pt x="71" y="29"/>
                  <a:pt x="61" y="23"/>
                  <a:pt x="50" y="23"/>
                </a:cubicBezTo>
                <a:cubicBezTo>
                  <a:pt x="50" y="29"/>
                  <a:pt x="50" y="29"/>
                  <a:pt x="50" y="29"/>
                </a:cubicBezTo>
                <a:cubicBezTo>
                  <a:pt x="56" y="29"/>
                  <a:pt x="62" y="31"/>
                  <a:pt x="66" y="35"/>
                </a:cubicBezTo>
                <a:cubicBezTo>
                  <a:pt x="70" y="39"/>
                  <a:pt x="72" y="45"/>
                  <a:pt x="72" y="51"/>
                </a:cubicBezTo>
                <a:cubicBezTo>
                  <a:pt x="72" y="59"/>
                  <a:pt x="68" y="66"/>
                  <a:pt x="62" y="70"/>
                </a:cubicBezTo>
                <a:cubicBezTo>
                  <a:pt x="62" y="70"/>
                  <a:pt x="62" y="70"/>
                  <a:pt x="62" y="70"/>
                </a:cubicBezTo>
                <a:cubicBezTo>
                  <a:pt x="61" y="70"/>
                  <a:pt x="60" y="71"/>
                  <a:pt x="60" y="72"/>
                </a:cubicBezTo>
                <a:cubicBezTo>
                  <a:pt x="60" y="85"/>
                  <a:pt x="60" y="85"/>
                  <a:pt x="60" y="85"/>
                </a:cubicBezTo>
                <a:cubicBezTo>
                  <a:pt x="50" y="85"/>
                  <a:pt x="50" y="85"/>
                  <a:pt x="50" y="85"/>
                </a:cubicBezTo>
                <a:cubicBezTo>
                  <a:pt x="50" y="110"/>
                  <a:pt x="50" y="110"/>
                  <a:pt x="50" y="110"/>
                </a:cubicBezTo>
                <a:close/>
                <a:moveTo>
                  <a:pt x="75" y="22"/>
                </a:moveTo>
                <a:cubicBezTo>
                  <a:pt x="75" y="28"/>
                  <a:pt x="75" y="28"/>
                  <a:pt x="75" y="28"/>
                </a:cubicBezTo>
                <a:cubicBezTo>
                  <a:pt x="75" y="28"/>
                  <a:pt x="74" y="28"/>
                  <a:pt x="74" y="28"/>
                </a:cubicBezTo>
                <a:cubicBezTo>
                  <a:pt x="72" y="27"/>
                  <a:pt x="72" y="25"/>
                  <a:pt x="74" y="24"/>
                </a:cubicBezTo>
                <a:cubicBezTo>
                  <a:pt x="75" y="22"/>
                  <a:pt x="75" y="22"/>
                  <a:pt x="75" y="22"/>
                </a:cubicBezTo>
                <a:close/>
                <a:moveTo>
                  <a:pt x="75" y="73"/>
                </a:moveTo>
                <a:cubicBezTo>
                  <a:pt x="75" y="80"/>
                  <a:pt x="75" y="80"/>
                  <a:pt x="75" y="80"/>
                </a:cubicBezTo>
                <a:cubicBezTo>
                  <a:pt x="74" y="78"/>
                  <a:pt x="74" y="78"/>
                  <a:pt x="74" y="78"/>
                </a:cubicBezTo>
                <a:cubicBezTo>
                  <a:pt x="72" y="77"/>
                  <a:pt x="72" y="75"/>
                  <a:pt x="74" y="74"/>
                </a:cubicBezTo>
                <a:cubicBezTo>
                  <a:pt x="74" y="73"/>
                  <a:pt x="75" y="73"/>
                  <a:pt x="75" y="73"/>
                </a:cubicBezTo>
                <a:close/>
                <a:moveTo>
                  <a:pt x="50" y="18"/>
                </a:moveTo>
                <a:cubicBezTo>
                  <a:pt x="50" y="0"/>
                  <a:pt x="50" y="0"/>
                  <a:pt x="50" y="0"/>
                </a:cubicBezTo>
                <a:cubicBezTo>
                  <a:pt x="50" y="0"/>
                  <a:pt x="50" y="0"/>
                  <a:pt x="50" y="0"/>
                </a:cubicBezTo>
                <a:cubicBezTo>
                  <a:pt x="52" y="0"/>
                  <a:pt x="53" y="2"/>
                  <a:pt x="53" y="3"/>
                </a:cubicBezTo>
                <a:cubicBezTo>
                  <a:pt x="53" y="15"/>
                  <a:pt x="53" y="15"/>
                  <a:pt x="53" y="15"/>
                </a:cubicBezTo>
                <a:cubicBezTo>
                  <a:pt x="53" y="17"/>
                  <a:pt x="52" y="18"/>
                  <a:pt x="50" y="18"/>
                </a:cubicBezTo>
                <a:cubicBezTo>
                  <a:pt x="50" y="18"/>
                  <a:pt x="50" y="18"/>
                  <a:pt x="50" y="18"/>
                </a:cubicBezTo>
                <a:close/>
                <a:moveTo>
                  <a:pt x="50" y="23"/>
                </a:moveTo>
                <a:cubicBezTo>
                  <a:pt x="39" y="23"/>
                  <a:pt x="30" y="29"/>
                  <a:pt x="25" y="39"/>
                </a:cubicBezTo>
                <a:cubicBezTo>
                  <a:pt x="25" y="63"/>
                  <a:pt x="25" y="63"/>
                  <a:pt x="25" y="63"/>
                </a:cubicBezTo>
                <a:cubicBezTo>
                  <a:pt x="27" y="68"/>
                  <a:pt x="31" y="71"/>
                  <a:pt x="35" y="74"/>
                </a:cubicBezTo>
                <a:cubicBezTo>
                  <a:pt x="35" y="96"/>
                  <a:pt x="35" y="96"/>
                  <a:pt x="35" y="96"/>
                </a:cubicBezTo>
                <a:cubicBezTo>
                  <a:pt x="35" y="104"/>
                  <a:pt x="41" y="110"/>
                  <a:pt x="49" y="110"/>
                </a:cubicBezTo>
                <a:cubicBezTo>
                  <a:pt x="50" y="110"/>
                  <a:pt x="50" y="110"/>
                  <a:pt x="50" y="110"/>
                </a:cubicBezTo>
                <a:cubicBezTo>
                  <a:pt x="50" y="85"/>
                  <a:pt x="50" y="85"/>
                  <a:pt x="50" y="85"/>
                </a:cubicBezTo>
                <a:cubicBezTo>
                  <a:pt x="41" y="85"/>
                  <a:pt x="41" y="85"/>
                  <a:pt x="41" y="85"/>
                </a:cubicBezTo>
                <a:cubicBezTo>
                  <a:pt x="41" y="72"/>
                  <a:pt x="41" y="72"/>
                  <a:pt x="41" y="72"/>
                </a:cubicBezTo>
                <a:cubicBezTo>
                  <a:pt x="41" y="71"/>
                  <a:pt x="40" y="71"/>
                  <a:pt x="39" y="70"/>
                </a:cubicBezTo>
                <a:cubicBezTo>
                  <a:pt x="33" y="66"/>
                  <a:pt x="28" y="59"/>
                  <a:pt x="28" y="51"/>
                </a:cubicBezTo>
                <a:cubicBezTo>
                  <a:pt x="28" y="45"/>
                  <a:pt x="30" y="39"/>
                  <a:pt x="34" y="35"/>
                </a:cubicBezTo>
                <a:cubicBezTo>
                  <a:pt x="39" y="31"/>
                  <a:pt x="44" y="29"/>
                  <a:pt x="50" y="29"/>
                </a:cubicBezTo>
                <a:cubicBezTo>
                  <a:pt x="50" y="23"/>
                  <a:pt x="50" y="23"/>
                  <a:pt x="50" y="23"/>
                </a:cubicBezTo>
                <a:close/>
                <a:moveTo>
                  <a:pt x="50" y="0"/>
                </a:moveTo>
                <a:cubicBezTo>
                  <a:pt x="50" y="18"/>
                  <a:pt x="50" y="18"/>
                  <a:pt x="50" y="18"/>
                </a:cubicBezTo>
                <a:cubicBezTo>
                  <a:pt x="49" y="18"/>
                  <a:pt x="48" y="17"/>
                  <a:pt x="48" y="15"/>
                </a:cubicBezTo>
                <a:cubicBezTo>
                  <a:pt x="48" y="3"/>
                  <a:pt x="48" y="3"/>
                  <a:pt x="48" y="3"/>
                </a:cubicBezTo>
                <a:cubicBezTo>
                  <a:pt x="48" y="2"/>
                  <a:pt x="49" y="1"/>
                  <a:pt x="50" y="0"/>
                </a:cubicBezTo>
                <a:close/>
                <a:moveTo>
                  <a:pt x="25" y="80"/>
                </a:moveTo>
                <a:cubicBezTo>
                  <a:pt x="25" y="73"/>
                  <a:pt x="25" y="73"/>
                  <a:pt x="25" y="73"/>
                </a:cubicBezTo>
                <a:cubicBezTo>
                  <a:pt x="26" y="73"/>
                  <a:pt x="27" y="73"/>
                  <a:pt x="27" y="74"/>
                </a:cubicBezTo>
                <a:cubicBezTo>
                  <a:pt x="28" y="75"/>
                  <a:pt x="28" y="77"/>
                  <a:pt x="27" y="78"/>
                </a:cubicBezTo>
                <a:cubicBezTo>
                  <a:pt x="25" y="80"/>
                  <a:pt x="25" y="80"/>
                  <a:pt x="25" y="80"/>
                </a:cubicBezTo>
                <a:close/>
                <a:moveTo>
                  <a:pt x="25" y="28"/>
                </a:moveTo>
                <a:cubicBezTo>
                  <a:pt x="25" y="22"/>
                  <a:pt x="25" y="22"/>
                  <a:pt x="25" y="22"/>
                </a:cubicBezTo>
                <a:cubicBezTo>
                  <a:pt x="27" y="24"/>
                  <a:pt x="27" y="24"/>
                  <a:pt x="27" y="24"/>
                </a:cubicBezTo>
                <a:cubicBezTo>
                  <a:pt x="28" y="25"/>
                  <a:pt x="28" y="27"/>
                  <a:pt x="27" y="28"/>
                </a:cubicBezTo>
                <a:cubicBezTo>
                  <a:pt x="27" y="28"/>
                  <a:pt x="26" y="28"/>
                  <a:pt x="25" y="28"/>
                </a:cubicBezTo>
                <a:close/>
                <a:moveTo>
                  <a:pt x="25" y="39"/>
                </a:moveTo>
                <a:cubicBezTo>
                  <a:pt x="23" y="42"/>
                  <a:pt x="22" y="46"/>
                  <a:pt x="22" y="51"/>
                </a:cubicBezTo>
                <a:cubicBezTo>
                  <a:pt x="22" y="55"/>
                  <a:pt x="23" y="59"/>
                  <a:pt x="25" y="63"/>
                </a:cubicBezTo>
                <a:cubicBezTo>
                  <a:pt x="25" y="39"/>
                  <a:pt x="25" y="39"/>
                  <a:pt x="25" y="39"/>
                </a:cubicBezTo>
                <a:close/>
                <a:moveTo>
                  <a:pt x="25" y="22"/>
                </a:moveTo>
                <a:cubicBezTo>
                  <a:pt x="25" y="28"/>
                  <a:pt x="25" y="28"/>
                  <a:pt x="25" y="28"/>
                </a:cubicBezTo>
                <a:cubicBezTo>
                  <a:pt x="25" y="28"/>
                  <a:pt x="24" y="28"/>
                  <a:pt x="23" y="28"/>
                </a:cubicBezTo>
                <a:cubicBezTo>
                  <a:pt x="23" y="28"/>
                  <a:pt x="23" y="28"/>
                  <a:pt x="23" y="28"/>
                </a:cubicBezTo>
                <a:cubicBezTo>
                  <a:pt x="15" y="19"/>
                  <a:pt x="15" y="19"/>
                  <a:pt x="15" y="19"/>
                </a:cubicBezTo>
                <a:cubicBezTo>
                  <a:pt x="14" y="18"/>
                  <a:pt x="14" y="16"/>
                  <a:pt x="15" y="15"/>
                </a:cubicBezTo>
                <a:cubicBezTo>
                  <a:pt x="16" y="14"/>
                  <a:pt x="17" y="14"/>
                  <a:pt x="18" y="15"/>
                </a:cubicBezTo>
                <a:cubicBezTo>
                  <a:pt x="25" y="22"/>
                  <a:pt x="25" y="22"/>
                  <a:pt x="25" y="22"/>
                </a:cubicBezTo>
                <a:close/>
                <a:moveTo>
                  <a:pt x="25" y="73"/>
                </a:moveTo>
                <a:cubicBezTo>
                  <a:pt x="25" y="80"/>
                  <a:pt x="25" y="80"/>
                  <a:pt x="25" y="80"/>
                </a:cubicBezTo>
                <a:cubicBezTo>
                  <a:pt x="18" y="86"/>
                  <a:pt x="18" y="86"/>
                  <a:pt x="18" y="86"/>
                </a:cubicBezTo>
                <a:cubicBezTo>
                  <a:pt x="17" y="87"/>
                  <a:pt x="16" y="87"/>
                  <a:pt x="15" y="86"/>
                </a:cubicBezTo>
                <a:cubicBezTo>
                  <a:pt x="14" y="85"/>
                  <a:pt x="14" y="84"/>
                  <a:pt x="15" y="83"/>
                </a:cubicBezTo>
                <a:cubicBezTo>
                  <a:pt x="23" y="74"/>
                  <a:pt x="23" y="74"/>
                  <a:pt x="23" y="74"/>
                </a:cubicBezTo>
                <a:cubicBezTo>
                  <a:pt x="23" y="74"/>
                  <a:pt x="23" y="74"/>
                  <a:pt x="23" y="74"/>
                </a:cubicBezTo>
                <a:cubicBezTo>
                  <a:pt x="24" y="74"/>
                  <a:pt x="25" y="73"/>
                  <a:pt x="25" y="73"/>
                </a:cubicBezTo>
                <a:close/>
                <a:moveTo>
                  <a:pt x="18" y="51"/>
                </a:moveTo>
                <a:cubicBezTo>
                  <a:pt x="18" y="51"/>
                  <a:pt x="18" y="51"/>
                  <a:pt x="18" y="51"/>
                </a:cubicBezTo>
                <a:cubicBezTo>
                  <a:pt x="18" y="49"/>
                  <a:pt x="16" y="48"/>
                  <a:pt x="15" y="48"/>
                </a:cubicBezTo>
                <a:cubicBezTo>
                  <a:pt x="3" y="48"/>
                  <a:pt x="3" y="48"/>
                  <a:pt x="3" y="48"/>
                </a:cubicBezTo>
                <a:cubicBezTo>
                  <a:pt x="1" y="48"/>
                  <a:pt x="0" y="49"/>
                  <a:pt x="0" y="51"/>
                </a:cubicBezTo>
                <a:cubicBezTo>
                  <a:pt x="0" y="52"/>
                  <a:pt x="1" y="53"/>
                  <a:pt x="3" y="53"/>
                </a:cubicBezTo>
                <a:cubicBezTo>
                  <a:pt x="15" y="53"/>
                  <a:pt x="15" y="53"/>
                  <a:pt x="15" y="53"/>
                </a:cubicBezTo>
                <a:cubicBezTo>
                  <a:pt x="16" y="53"/>
                  <a:pt x="18" y="52"/>
                  <a:pt x="18" y="5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4" name="Freeform 94"/>
          <p:cNvSpPr/>
          <p:nvPr/>
        </p:nvSpPr>
        <p:spPr bwMode="auto">
          <a:xfrm>
            <a:off x="6476745" y="2321327"/>
            <a:ext cx="47613" cy="45232"/>
          </a:xfrm>
          <a:custGeom>
            <a:avLst/>
            <a:gdLst>
              <a:gd name="T0" fmla="*/ 28 w 29"/>
              <a:gd name="T1" fmla="*/ 16 h 28"/>
              <a:gd name="T2" fmla="*/ 12 w 29"/>
              <a:gd name="T3" fmla="*/ 27 h 28"/>
              <a:gd name="T4" fmla="*/ 1 w 29"/>
              <a:gd name="T5" fmla="*/ 12 h 28"/>
              <a:gd name="T6" fmla="*/ 17 w 29"/>
              <a:gd name="T7" fmla="*/ 1 h 28"/>
              <a:gd name="T8" fmla="*/ 28 w 29"/>
              <a:gd name="T9" fmla="*/ 16 h 28"/>
            </a:gdLst>
            <a:ahLst/>
            <a:cxnLst>
              <a:cxn ang="0">
                <a:pos x="T0" y="T1"/>
              </a:cxn>
              <a:cxn ang="0">
                <a:pos x="T2" y="T3"/>
              </a:cxn>
              <a:cxn ang="0">
                <a:pos x="T4" y="T5"/>
              </a:cxn>
              <a:cxn ang="0">
                <a:pos x="T6" y="T7"/>
              </a:cxn>
              <a:cxn ang="0">
                <a:pos x="T8" y="T9"/>
              </a:cxn>
            </a:cxnLst>
            <a:rect l="0" t="0" r="r" b="b"/>
            <a:pathLst>
              <a:path w="29" h="28">
                <a:moveTo>
                  <a:pt x="28" y="16"/>
                </a:moveTo>
                <a:cubicBezTo>
                  <a:pt x="26" y="23"/>
                  <a:pt x="19" y="28"/>
                  <a:pt x="12" y="27"/>
                </a:cubicBezTo>
                <a:cubicBezTo>
                  <a:pt x="5" y="26"/>
                  <a:pt x="0" y="19"/>
                  <a:pt x="1" y="12"/>
                </a:cubicBezTo>
                <a:cubicBezTo>
                  <a:pt x="3" y="4"/>
                  <a:pt x="10" y="0"/>
                  <a:pt x="17" y="1"/>
                </a:cubicBezTo>
                <a:cubicBezTo>
                  <a:pt x="24" y="2"/>
                  <a:pt x="29" y="9"/>
                  <a:pt x="28" y="16"/>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5" name="Freeform 95"/>
          <p:cNvSpPr/>
          <p:nvPr/>
        </p:nvSpPr>
        <p:spPr bwMode="auto">
          <a:xfrm>
            <a:off x="6466032" y="2184441"/>
            <a:ext cx="44042" cy="147599"/>
          </a:xfrm>
          <a:custGeom>
            <a:avLst/>
            <a:gdLst>
              <a:gd name="T0" fmla="*/ 27 w 27"/>
              <a:gd name="T1" fmla="*/ 90 h 91"/>
              <a:gd name="T2" fmla="*/ 12 w 27"/>
              <a:gd name="T3" fmla="*/ 14 h 91"/>
              <a:gd name="T4" fmla="*/ 1 w 27"/>
              <a:gd name="T5" fmla="*/ 0 h 91"/>
              <a:gd name="T6" fmla="*/ 17 w 27"/>
              <a:gd name="T7" fmla="*/ 91 h 91"/>
              <a:gd name="T8" fmla="*/ 27 w 27"/>
              <a:gd name="T9" fmla="*/ 90 h 91"/>
            </a:gdLst>
            <a:ahLst/>
            <a:cxnLst>
              <a:cxn ang="0">
                <a:pos x="T0" y="T1"/>
              </a:cxn>
              <a:cxn ang="0">
                <a:pos x="T2" y="T3"/>
              </a:cxn>
              <a:cxn ang="0">
                <a:pos x="T4" y="T5"/>
              </a:cxn>
              <a:cxn ang="0">
                <a:pos x="T6" y="T7"/>
              </a:cxn>
              <a:cxn ang="0">
                <a:pos x="T8" y="T9"/>
              </a:cxn>
            </a:cxnLst>
            <a:rect l="0" t="0" r="r" b="b"/>
            <a:pathLst>
              <a:path w="27" h="91">
                <a:moveTo>
                  <a:pt x="27" y="90"/>
                </a:moveTo>
                <a:cubicBezTo>
                  <a:pt x="27" y="90"/>
                  <a:pt x="12" y="14"/>
                  <a:pt x="12" y="14"/>
                </a:cubicBezTo>
                <a:cubicBezTo>
                  <a:pt x="12" y="14"/>
                  <a:pt x="3" y="0"/>
                  <a:pt x="1" y="0"/>
                </a:cubicBezTo>
                <a:cubicBezTo>
                  <a:pt x="0" y="0"/>
                  <a:pt x="17" y="91"/>
                  <a:pt x="17" y="91"/>
                </a:cubicBezTo>
                <a:lnTo>
                  <a:pt x="27" y="9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6" name="Freeform 96"/>
          <p:cNvSpPr/>
          <p:nvPr/>
        </p:nvSpPr>
        <p:spPr bwMode="auto">
          <a:xfrm>
            <a:off x="6496981" y="2208247"/>
            <a:ext cx="95225" cy="127364"/>
          </a:xfrm>
          <a:custGeom>
            <a:avLst/>
            <a:gdLst>
              <a:gd name="T0" fmla="*/ 1 w 80"/>
              <a:gd name="T1" fmla="*/ 99 h 107"/>
              <a:gd name="T2" fmla="*/ 60 w 80"/>
              <a:gd name="T3" fmla="*/ 13 h 107"/>
              <a:gd name="T4" fmla="*/ 80 w 80"/>
              <a:gd name="T5" fmla="*/ 0 h 107"/>
              <a:gd name="T6" fmla="*/ 71 w 80"/>
              <a:gd name="T7" fmla="*/ 21 h 107"/>
              <a:gd name="T8" fmla="*/ 12 w 80"/>
              <a:gd name="T9" fmla="*/ 107 h 107"/>
              <a:gd name="T10" fmla="*/ 0 w 80"/>
              <a:gd name="T11" fmla="*/ 100 h 107"/>
              <a:gd name="T12" fmla="*/ 1 w 80"/>
              <a:gd name="T13" fmla="*/ 99 h 107"/>
            </a:gdLst>
            <a:ahLst/>
            <a:cxnLst>
              <a:cxn ang="0">
                <a:pos x="T0" y="T1"/>
              </a:cxn>
              <a:cxn ang="0">
                <a:pos x="T2" y="T3"/>
              </a:cxn>
              <a:cxn ang="0">
                <a:pos x="T4" y="T5"/>
              </a:cxn>
              <a:cxn ang="0">
                <a:pos x="T6" y="T7"/>
              </a:cxn>
              <a:cxn ang="0">
                <a:pos x="T8" y="T9"/>
              </a:cxn>
              <a:cxn ang="0">
                <a:pos x="T10" y="T11"/>
              </a:cxn>
              <a:cxn ang="0">
                <a:pos x="T12" y="T13"/>
              </a:cxn>
            </a:cxnLst>
            <a:rect l="0" t="0" r="r" b="b"/>
            <a:pathLst>
              <a:path w="80" h="107">
                <a:moveTo>
                  <a:pt x="1" y="99"/>
                </a:moveTo>
                <a:lnTo>
                  <a:pt x="60" y="13"/>
                </a:lnTo>
                <a:lnTo>
                  <a:pt x="80" y="0"/>
                </a:lnTo>
                <a:lnTo>
                  <a:pt x="71" y="21"/>
                </a:lnTo>
                <a:lnTo>
                  <a:pt x="12" y="107"/>
                </a:lnTo>
                <a:lnTo>
                  <a:pt x="0" y="100"/>
                </a:lnTo>
                <a:lnTo>
                  <a:pt x="1" y="9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7" name="Freeform 97"/>
          <p:cNvSpPr/>
          <p:nvPr/>
        </p:nvSpPr>
        <p:spPr bwMode="auto">
          <a:xfrm>
            <a:off x="6488649" y="2355846"/>
            <a:ext cx="11903" cy="23806"/>
          </a:xfrm>
          <a:custGeom>
            <a:avLst/>
            <a:gdLst>
              <a:gd name="T0" fmla="*/ 2 w 7"/>
              <a:gd name="T1" fmla="*/ 3 h 15"/>
              <a:gd name="T2" fmla="*/ 5 w 7"/>
              <a:gd name="T3" fmla="*/ 1 h 15"/>
              <a:gd name="T4" fmla="*/ 7 w 7"/>
              <a:gd name="T5" fmla="*/ 3 h 15"/>
              <a:gd name="T6" fmla="*/ 5 w 7"/>
              <a:gd name="T7" fmla="*/ 13 h 15"/>
              <a:gd name="T8" fmla="*/ 3 w 7"/>
              <a:gd name="T9" fmla="*/ 15 h 15"/>
              <a:gd name="T10" fmla="*/ 1 w 7"/>
              <a:gd name="T11" fmla="*/ 12 h 15"/>
              <a:gd name="T12" fmla="*/ 2 w 7"/>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7" h="15">
                <a:moveTo>
                  <a:pt x="2" y="3"/>
                </a:moveTo>
                <a:cubicBezTo>
                  <a:pt x="3" y="1"/>
                  <a:pt x="4" y="0"/>
                  <a:pt x="5" y="1"/>
                </a:cubicBezTo>
                <a:cubicBezTo>
                  <a:pt x="6" y="1"/>
                  <a:pt x="7" y="2"/>
                  <a:pt x="7" y="3"/>
                </a:cubicBezTo>
                <a:cubicBezTo>
                  <a:pt x="5" y="13"/>
                  <a:pt x="5" y="13"/>
                  <a:pt x="5" y="13"/>
                </a:cubicBezTo>
                <a:cubicBezTo>
                  <a:pt x="5" y="14"/>
                  <a:pt x="4" y="15"/>
                  <a:pt x="3" y="15"/>
                </a:cubicBezTo>
                <a:cubicBezTo>
                  <a:pt x="1" y="15"/>
                  <a:pt x="0" y="13"/>
                  <a:pt x="1" y="12"/>
                </a:cubicBezTo>
                <a:lnTo>
                  <a:pt x="2" y="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8" name="Freeform 98"/>
          <p:cNvSpPr>
            <a:spLocks noEditPoints="1"/>
          </p:cNvSpPr>
          <p:nvPr/>
        </p:nvSpPr>
        <p:spPr bwMode="auto">
          <a:xfrm>
            <a:off x="6450559" y="1150057"/>
            <a:ext cx="165454" cy="177357"/>
          </a:xfrm>
          <a:custGeom>
            <a:avLst/>
            <a:gdLst>
              <a:gd name="T0" fmla="*/ 78 w 101"/>
              <a:gd name="T1" fmla="*/ 50 h 109"/>
              <a:gd name="T2" fmla="*/ 76 w 101"/>
              <a:gd name="T3" fmla="*/ 62 h 109"/>
              <a:gd name="T4" fmla="*/ 76 w 101"/>
              <a:gd name="T5" fmla="*/ 73 h 109"/>
              <a:gd name="T6" fmla="*/ 78 w 101"/>
              <a:gd name="T7" fmla="*/ 73 h 109"/>
              <a:gd name="T8" fmla="*/ 86 w 101"/>
              <a:gd name="T9" fmla="*/ 86 h 109"/>
              <a:gd name="T10" fmla="*/ 76 w 101"/>
              <a:gd name="T11" fmla="*/ 79 h 109"/>
              <a:gd name="T12" fmla="*/ 76 w 101"/>
              <a:gd name="T13" fmla="*/ 22 h 109"/>
              <a:gd name="T14" fmla="*/ 86 w 101"/>
              <a:gd name="T15" fmla="*/ 15 h 109"/>
              <a:gd name="T16" fmla="*/ 78 w 101"/>
              <a:gd name="T17" fmla="*/ 27 h 109"/>
              <a:gd name="T18" fmla="*/ 76 w 101"/>
              <a:gd name="T19" fmla="*/ 28 h 109"/>
              <a:gd name="T20" fmla="*/ 99 w 101"/>
              <a:gd name="T21" fmla="*/ 48 h 109"/>
              <a:gd name="T22" fmla="*/ 84 w 101"/>
              <a:gd name="T23" fmla="*/ 50 h 109"/>
              <a:gd name="T24" fmla="*/ 99 w 101"/>
              <a:gd name="T25" fmla="*/ 53 h 109"/>
              <a:gd name="T26" fmla="*/ 99 w 101"/>
              <a:gd name="T27" fmla="*/ 48 h 109"/>
              <a:gd name="T28" fmla="*/ 53 w 101"/>
              <a:gd name="T29" fmla="*/ 109 h 109"/>
              <a:gd name="T30" fmla="*/ 66 w 101"/>
              <a:gd name="T31" fmla="*/ 73 h 109"/>
              <a:gd name="T32" fmla="*/ 76 w 101"/>
              <a:gd name="T33" fmla="*/ 38 h 109"/>
              <a:gd name="T34" fmla="*/ 51 w 101"/>
              <a:gd name="T35" fmla="*/ 28 h 109"/>
              <a:gd name="T36" fmla="*/ 73 w 101"/>
              <a:gd name="T37" fmla="*/ 50 h 109"/>
              <a:gd name="T38" fmla="*/ 62 w 101"/>
              <a:gd name="T39" fmla="*/ 69 h 109"/>
              <a:gd name="T40" fmla="*/ 61 w 101"/>
              <a:gd name="T41" fmla="*/ 84 h 109"/>
              <a:gd name="T42" fmla="*/ 51 w 101"/>
              <a:gd name="T43" fmla="*/ 109 h 109"/>
              <a:gd name="T44" fmla="*/ 76 w 101"/>
              <a:gd name="T45" fmla="*/ 28 h 109"/>
              <a:gd name="T46" fmla="*/ 74 w 101"/>
              <a:gd name="T47" fmla="*/ 23 h 109"/>
              <a:gd name="T48" fmla="*/ 76 w 101"/>
              <a:gd name="T49" fmla="*/ 73 h 109"/>
              <a:gd name="T50" fmla="*/ 74 w 101"/>
              <a:gd name="T51" fmla="*/ 77 h 109"/>
              <a:gd name="T52" fmla="*/ 76 w 101"/>
              <a:gd name="T53" fmla="*/ 73 h 109"/>
              <a:gd name="T54" fmla="*/ 51 w 101"/>
              <a:gd name="T55" fmla="*/ 0 h 109"/>
              <a:gd name="T56" fmla="*/ 53 w 101"/>
              <a:gd name="T57" fmla="*/ 2 h 109"/>
              <a:gd name="T58" fmla="*/ 51 w 101"/>
              <a:gd name="T59" fmla="*/ 17 h 109"/>
              <a:gd name="T60" fmla="*/ 51 w 101"/>
              <a:gd name="T61" fmla="*/ 22 h 109"/>
              <a:gd name="T62" fmla="*/ 26 w 101"/>
              <a:gd name="T63" fmla="*/ 62 h 109"/>
              <a:gd name="T64" fmla="*/ 35 w 101"/>
              <a:gd name="T65" fmla="*/ 95 h 109"/>
              <a:gd name="T66" fmla="*/ 51 w 101"/>
              <a:gd name="T67" fmla="*/ 109 h 109"/>
              <a:gd name="T68" fmla="*/ 41 w 101"/>
              <a:gd name="T69" fmla="*/ 84 h 109"/>
              <a:gd name="T70" fmla="*/ 40 w 101"/>
              <a:gd name="T71" fmla="*/ 69 h 109"/>
              <a:gd name="T72" fmla="*/ 35 w 101"/>
              <a:gd name="T73" fmla="*/ 35 h 109"/>
              <a:gd name="T74" fmla="*/ 51 w 101"/>
              <a:gd name="T75" fmla="*/ 22 h 109"/>
              <a:gd name="T76" fmla="*/ 51 w 101"/>
              <a:gd name="T77" fmla="*/ 17 h 109"/>
              <a:gd name="T78" fmla="*/ 48 w 101"/>
              <a:gd name="T79" fmla="*/ 2 h 109"/>
              <a:gd name="T80" fmla="*/ 26 w 101"/>
              <a:gd name="T81" fmla="*/ 79 h 109"/>
              <a:gd name="T82" fmla="*/ 28 w 101"/>
              <a:gd name="T83" fmla="*/ 73 h 109"/>
              <a:gd name="T84" fmla="*/ 26 w 101"/>
              <a:gd name="T85" fmla="*/ 79 h 109"/>
              <a:gd name="T86" fmla="*/ 26 w 101"/>
              <a:gd name="T87" fmla="*/ 21 h 109"/>
              <a:gd name="T88" fmla="*/ 28 w 101"/>
              <a:gd name="T89" fmla="*/ 27 h 109"/>
              <a:gd name="T90" fmla="*/ 26 w 101"/>
              <a:gd name="T91" fmla="*/ 38 h 109"/>
              <a:gd name="T92" fmla="*/ 26 w 101"/>
              <a:gd name="T93" fmla="*/ 62 h 109"/>
              <a:gd name="T94" fmla="*/ 26 w 101"/>
              <a:gd name="T95" fmla="*/ 21 h 109"/>
              <a:gd name="T96" fmla="*/ 24 w 101"/>
              <a:gd name="T97" fmla="*/ 27 h 109"/>
              <a:gd name="T98" fmla="*/ 15 w 101"/>
              <a:gd name="T99" fmla="*/ 18 h 109"/>
              <a:gd name="T100" fmla="*/ 19 w 101"/>
              <a:gd name="T101" fmla="*/ 15 h 109"/>
              <a:gd name="T102" fmla="*/ 26 w 101"/>
              <a:gd name="T103" fmla="*/ 73 h 109"/>
              <a:gd name="T104" fmla="*/ 19 w 101"/>
              <a:gd name="T105" fmla="*/ 86 h 109"/>
              <a:gd name="T106" fmla="*/ 15 w 101"/>
              <a:gd name="T107" fmla="*/ 82 h 109"/>
              <a:gd name="T108" fmla="*/ 24 w 101"/>
              <a:gd name="T109" fmla="*/ 73 h 109"/>
              <a:gd name="T110" fmla="*/ 18 w 101"/>
              <a:gd name="T111" fmla="*/ 50 h 109"/>
              <a:gd name="T112" fmla="*/ 15 w 101"/>
              <a:gd name="T113" fmla="*/ 48 h 109"/>
              <a:gd name="T114" fmla="*/ 0 w 101"/>
              <a:gd name="T115" fmla="*/ 50 h 109"/>
              <a:gd name="T116" fmla="*/ 15 w 101"/>
              <a:gd name="T117"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09">
                <a:moveTo>
                  <a:pt x="76" y="62"/>
                </a:moveTo>
                <a:cubicBezTo>
                  <a:pt x="78" y="58"/>
                  <a:pt x="78" y="54"/>
                  <a:pt x="78" y="50"/>
                </a:cubicBezTo>
                <a:cubicBezTo>
                  <a:pt x="78" y="46"/>
                  <a:pt x="78" y="42"/>
                  <a:pt x="76" y="38"/>
                </a:cubicBezTo>
                <a:cubicBezTo>
                  <a:pt x="76" y="62"/>
                  <a:pt x="76" y="62"/>
                  <a:pt x="76" y="62"/>
                </a:cubicBezTo>
                <a:close/>
                <a:moveTo>
                  <a:pt x="76" y="79"/>
                </a:moveTo>
                <a:cubicBezTo>
                  <a:pt x="76" y="73"/>
                  <a:pt x="76" y="73"/>
                  <a:pt x="76" y="73"/>
                </a:cubicBezTo>
                <a:cubicBezTo>
                  <a:pt x="77" y="73"/>
                  <a:pt x="77" y="73"/>
                  <a:pt x="78" y="73"/>
                </a:cubicBezTo>
                <a:cubicBezTo>
                  <a:pt x="78" y="73"/>
                  <a:pt x="78" y="73"/>
                  <a:pt x="78" y="73"/>
                </a:cubicBezTo>
                <a:cubicBezTo>
                  <a:pt x="86" y="82"/>
                  <a:pt x="86" y="82"/>
                  <a:pt x="86" y="82"/>
                </a:cubicBezTo>
                <a:cubicBezTo>
                  <a:pt x="87" y="83"/>
                  <a:pt x="87" y="85"/>
                  <a:pt x="86" y="86"/>
                </a:cubicBezTo>
                <a:cubicBezTo>
                  <a:pt x="85" y="87"/>
                  <a:pt x="84" y="87"/>
                  <a:pt x="83" y="86"/>
                </a:cubicBezTo>
                <a:cubicBezTo>
                  <a:pt x="76" y="79"/>
                  <a:pt x="76" y="79"/>
                  <a:pt x="76" y="79"/>
                </a:cubicBezTo>
                <a:close/>
                <a:moveTo>
                  <a:pt x="76" y="28"/>
                </a:moveTo>
                <a:cubicBezTo>
                  <a:pt x="76" y="22"/>
                  <a:pt x="76" y="22"/>
                  <a:pt x="76" y="22"/>
                </a:cubicBezTo>
                <a:cubicBezTo>
                  <a:pt x="83" y="15"/>
                  <a:pt x="83" y="15"/>
                  <a:pt x="83" y="15"/>
                </a:cubicBezTo>
                <a:cubicBezTo>
                  <a:pt x="84" y="14"/>
                  <a:pt x="85" y="14"/>
                  <a:pt x="86" y="15"/>
                </a:cubicBezTo>
                <a:cubicBezTo>
                  <a:pt x="87" y="16"/>
                  <a:pt x="87" y="17"/>
                  <a:pt x="86" y="18"/>
                </a:cubicBezTo>
                <a:cubicBezTo>
                  <a:pt x="78" y="27"/>
                  <a:pt x="78" y="27"/>
                  <a:pt x="78" y="27"/>
                </a:cubicBezTo>
                <a:cubicBezTo>
                  <a:pt x="78" y="27"/>
                  <a:pt x="78" y="27"/>
                  <a:pt x="78" y="27"/>
                </a:cubicBezTo>
                <a:cubicBezTo>
                  <a:pt x="77" y="28"/>
                  <a:pt x="77" y="28"/>
                  <a:pt x="76" y="28"/>
                </a:cubicBezTo>
                <a:close/>
                <a:moveTo>
                  <a:pt x="99" y="48"/>
                </a:moveTo>
                <a:cubicBezTo>
                  <a:pt x="99" y="48"/>
                  <a:pt x="99" y="48"/>
                  <a:pt x="99" y="48"/>
                </a:cubicBezTo>
                <a:cubicBezTo>
                  <a:pt x="86" y="48"/>
                  <a:pt x="86" y="48"/>
                  <a:pt x="86" y="48"/>
                </a:cubicBezTo>
                <a:cubicBezTo>
                  <a:pt x="85" y="48"/>
                  <a:pt x="84" y="49"/>
                  <a:pt x="84" y="50"/>
                </a:cubicBezTo>
                <a:cubicBezTo>
                  <a:pt x="84" y="52"/>
                  <a:pt x="85" y="53"/>
                  <a:pt x="86" y="53"/>
                </a:cubicBezTo>
                <a:cubicBezTo>
                  <a:pt x="99" y="53"/>
                  <a:pt x="99" y="53"/>
                  <a:pt x="99" y="53"/>
                </a:cubicBezTo>
                <a:cubicBezTo>
                  <a:pt x="100" y="53"/>
                  <a:pt x="101" y="52"/>
                  <a:pt x="101" y="50"/>
                </a:cubicBezTo>
                <a:cubicBezTo>
                  <a:pt x="101" y="49"/>
                  <a:pt x="100" y="48"/>
                  <a:pt x="99" y="48"/>
                </a:cubicBezTo>
                <a:close/>
                <a:moveTo>
                  <a:pt x="51" y="109"/>
                </a:moveTo>
                <a:cubicBezTo>
                  <a:pt x="53" y="109"/>
                  <a:pt x="53" y="109"/>
                  <a:pt x="53" y="109"/>
                </a:cubicBezTo>
                <a:cubicBezTo>
                  <a:pt x="60" y="109"/>
                  <a:pt x="66" y="103"/>
                  <a:pt x="66" y="95"/>
                </a:cubicBezTo>
                <a:cubicBezTo>
                  <a:pt x="66" y="73"/>
                  <a:pt x="66" y="73"/>
                  <a:pt x="66" y="73"/>
                </a:cubicBezTo>
                <a:cubicBezTo>
                  <a:pt x="70" y="70"/>
                  <a:pt x="74" y="67"/>
                  <a:pt x="76" y="62"/>
                </a:cubicBezTo>
                <a:cubicBezTo>
                  <a:pt x="76" y="38"/>
                  <a:pt x="76" y="38"/>
                  <a:pt x="76" y="38"/>
                </a:cubicBezTo>
                <a:cubicBezTo>
                  <a:pt x="71" y="29"/>
                  <a:pt x="62" y="22"/>
                  <a:pt x="51" y="22"/>
                </a:cubicBezTo>
                <a:cubicBezTo>
                  <a:pt x="51" y="28"/>
                  <a:pt x="51" y="28"/>
                  <a:pt x="51" y="28"/>
                </a:cubicBezTo>
                <a:cubicBezTo>
                  <a:pt x="57" y="28"/>
                  <a:pt x="62" y="31"/>
                  <a:pt x="66" y="35"/>
                </a:cubicBezTo>
                <a:cubicBezTo>
                  <a:pt x="70" y="39"/>
                  <a:pt x="73" y="44"/>
                  <a:pt x="73" y="50"/>
                </a:cubicBezTo>
                <a:cubicBezTo>
                  <a:pt x="73" y="58"/>
                  <a:pt x="68" y="65"/>
                  <a:pt x="62" y="69"/>
                </a:cubicBezTo>
                <a:cubicBezTo>
                  <a:pt x="62" y="69"/>
                  <a:pt x="62" y="69"/>
                  <a:pt x="62" y="69"/>
                </a:cubicBezTo>
                <a:cubicBezTo>
                  <a:pt x="61" y="70"/>
                  <a:pt x="61" y="71"/>
                  <a:pt x="61" y="72"/>
                </a:cubicBezTo>
                <a:cubicBezTo>
                  <a:pt x="61" y="84"/>
                  <a:pt x="61" y="84"/>
                  <a:pt x="61" y="84"/>
                </a:cubicBezTo>
                <a:cubicBezTo>
                  <a:pt x="51" y="84"/>
                  <a:pt x="51" y="84"/>
                  <a:pt x="51" y="84"/>
                </a:cubicBezTo>
                <a:cubicBezTo>
                  <a:pt x="51" y="109"/>
                  <a:pt x="51" y="109"/>
                  <a:pt x="51" y="109"/>
                </a:cubicBezTo>
                <a:close/>
                <a:moveTo>
                  <a:pt x="76" y="22"/>
                </a:moveTo>
                <a:cubicBezTo>
                  <a:pt x="76" y="28"/>
                  <a:pt x="76" y="28"/>
                  <a:pt x="76" y="28"/>
                </a:cubicBezTo>
                <a:cubicBezTo>
                  <a:pt x="75" y="28"/>
                  <a:pt x="75" y="28"/>
                  <a:pt x="74" y="27"/>
                </a:cubicBezTo>
                <a:cubicBezTo>
                  <a:pt x="73" y="26"/>
                  <a:pt x="73" y="24"/>
                  <a:pt x="74" y="23"/>
                </a:cubicBezTo>
                <a:cubicBezTo>
                  <a:pt x="76" y="22"/>
                  <a:pt x="76" y="22"/>
                  <a:pt x="76" y="22"/>
                </a:cubicBezTo>
                <a:close/>
                <a:moveTo>
                  <a:pt x="76" y="73"/>
                </a:moveTo>
                <a:cubicBezTo>
                  <a:pt x="76" y="79"/>
                  <a:pt x="76" y="79"/>
                  <a:pt x="76" y="79"/>
                </a:cubicBezTo>
                <a:cubicBezTo>
                  <a:pt x="74" y="77"/>
                  <a:pt x="74" y="77"/>
                  <a:pt x="74" y="77"/>
                </a:cubicBezTo>
                <a:cubicBezTo>
                  <a:pt x="73" y="76"/>
                  <a:pt x="73" y="74"/>
                  <a:pt x="74" y="73"/>
                </a:cubicBezTo>
                <a:cubicBezTo>
                  <a:pt x="75" y="73"/>
                  <a:pt x="75" y="73"/>
                  <a:pt x="76" y="73"/>
                </a:cubicBezTo>
                <a:close/>
                <a:moveTo>
                  <a:pt x="51" y="17"/>
                </a:moveTo>
                <a:cubicBezTo>
                  <a:pt x="51" y="0"/>
                  <a:pt x="51" y="0"/>
                  <a:pt x="51" y="0"/>
                </a:cubicBezTo>
                <a:cubicBezTo>
                  <a:pt x="51" y="0"/>
                  <a:pt x="51" y="0"/>
                  <a:pt x="51" y="0"/>
                </a:cubicBezTo>
                <a:cubicBezTo>
                  <a:pt x="52" y="0"/>
                  <a:pt x="53" y="1"/>
                  <a:pt x="53" y="2"/>
                </a:cubicBezTo>
                <a:cubicBezTo>
                  <a:pt x="53" y="15"/>
                  <a:pt x="53" y="15"/>
                  <a:pt x="53" y="15"/>
                </a:cubicBezTo>
                <a:cubicBezTo>
                  <a:pt x="53" y="16"/>
                  <a:pt x="52" y="17"/>
                  <a:pt x="51" y="17"/>
                </a:cubicBezTo>
                <a:cubicBezTo>
                  <a:pt x="51" y="17"/>
                  <a:pt x="51" y="17"/>
                  <a:pt x="51" y="17"/>
                </a:cubicBezTo>
                <a:close/>
                <a:moveTo>
                  <a:pt x="51" y="22"/>
                </a:moveTo>
                <a:cubicBezTo>
                  <a:pt x="40" y="22"/>
                  <a:pt x="30" y="29"/>
                  <a:pt x="26" y="38"/>
                </a:cubicBezTo>
                <a:cubicBezTo>
                  <a:pt x="26" y="62"/>
                  <a:pt x="26" y="62"/>
                  <a:pt x="26" y="62"/>
                </a:cubicBezTo>
                <a:cubicBezTo>
                  <a:pt x="28" y="67"/>
                  <a:pt x="31" y="71"/>
                  <a:pt x="35" y="74"/>
                </a:cubicBezTo>
                <a:cubicBezTo>
                  <a:pt x="35" y="95"/>
                  <a:pt x="35" y="95"/>
                  <a:pt x="35" y="95"/>
                </a:cubicBezTo>
                <a:cubicBezTo>
                  <a:pt x="35" y="103"/>
                  <a:pt x="42" y="109"/>
                  <a:pt x="49" y="109"/>
                </a:cubicBezTo>
                <a:cubicBezTo>
                  <a:pt x="51" y="109"/>
                  <a:pt x="51" y="109"/>
                  <a:pt x="51" y="109"/>
                </a:cubicBezTo>
                <a:cubicBezTo>
                  <a:pt x="51" y="84"/>
                  <a:pt x="51" y="84"/>
                  <a:pt x="51" y="84"/>
                </a:cubicBezTo>
                <a:cubicBezTo>
                  <a:pt x="41" y="84"/>
                  <a:pt x="41" y="84"/>
                  <a:pt x="41" y="84"/>
                </a:cubicBezTo>
                <a:cubicBezTo>
                  <a:pt x="41" y="72"/>
                  <a:pt x="41" y="72"/>
                  <a:pt x="41" y="72"/>
                </a:cubicBezTo>
                <a:cubicBezTo>
                  <a:pt x="41" y="71"/>
                  <a:pt x="41" y="70"/>
                  <a:pt x="40" y="69"/>
                </a:cubicBezTo>
                <a:cubicBezTo>
                  <a:pt x="33" y="66"/>
                  <a:pt x="28" y="58"/>
                  <a:pt x="28" y="50"/>
                </a:cubicBezTo>
                <a:cubicBezTo>
                  <a:pt x="28" y="44"/>
                  <a:pt x="31" y="39"/>
                  <a:pt x="35" y="35"/>
                </a:cubicBezTo>
                <a:cubicBezTo>
                  <a:pt x="39" y="31"/>
                  <a:pt x="44" y="28"/>
                  <a:pt x="51" y="28"/>
                </a:cubicBezTo>
                <a:cubicBezTo>
                  <a:pt x="51" y="22"/>
                  <a:pt x="51" y="22"/>
                  <a:pt x="51" y="22"/>
                </a:cubicBezTo>
                <a:close/>
                <a:moveTo>
                  <a:pt x="51" y="0"/>
                </a:moveTo>
                <a:cubicBezTo>
                  <a:pt x="51" y="17"/>
                  <a:pt x="51" y="17"/>
                  <a:pt x="51" y="17"/>
                </a:cubicBezTo>
                <a:cubicBezTo>
                  <a:pt x="49" y="17"/>
                  <a:pt x="48" y="16"/>
                  <a:pt x="48" y="15"/>
                </a:cubicBezTo>
                <a:cubicBezTo>
                  <a:pt x="48" y="2"/>
                  <a:pt x="48" y="2"/>
                  <a:pt x="48" y="2"/>
                </a:cubicBezTo>
                <a:cubicBezTo>
                  <a:pt x="48" y="1"/>
                  <a:pt x="49" y="0"/>
                  <a:pt x="51" y="0"/>
                </a:cubicBezTo>
                <a:close/>
                <a:moveTo>
                  <a:pt x="26" y="79"/>
                </a:moveTo>
                <a:cubicBezTo>
                  <a:pt x="26" y="73"/>
                  <a:pt x="26" y="73"/>
                  <a:pt x="26" y="73"/>
                </a:cubicBezTo>
                <a:cubicBezTo>
                  <a:pt x="26" y="73"/>
                  <a:pt x="27" y="73"/>
                  <a:pt x="28" y="73"/>
                </a:cubicBezTo>
                <a:cubicBezTo>
                  <a:pt x="29" y="74"/>
                  <a:pt x="29" y="76"/>
                  <a:pt x="28" y="77"/>
                </a:cubicBezTo>
                <a:cubicBezTo>
                  <a:pt x="26" y="79"/>
                  <a:pt x="26" y="79"/>
                  <a:pt x="26" y="79"/>
                </a:cubicBezTo>
                <a:close/>
                <a:moveTo>
                  <a:pt x="26" y="28"/>
                </a:moveTo>
                <a:cubicBezTo>
                  <a:pt x="26" y="21"/>
                  <a:pt x="26" y="21"/>
                  <a:pt x="26" y="21"/>
                </a:cubicBezTo>
                <a:cubicBezTo>
                  <a:pt x="28" y="23"/>
                  <a:pt x="28" y="23"/>
                  <a:pt x="28" y="23"/>
                </a:cubicBezTo>
                <a:cubicBezTo>
                  <a:pt x="29" y="24"/>
                  <a:pt x="29" y="26"/>
                  <a:pt x="28" y="27"/>
                </a:cubicBezTo>
                <a:cubicBezTo>
                  <a:pt x="27" y="28"/>
                  <a:pt x="26" y="28"/>
                  <a:pt x="26" y="28"/>
                </a:cubicBezTo>
                <a:close/>
                <a:moveTo>
                  <a:pt x="26" y="38"/>
                </a:moveTo>
                <a:cubicBezTo>
                  <a:pt x="24" y="42"/>
                  <a:pt x="23" y="46"/>
                  <a:pt x="23" y="50"/>
                </a:cubicBezTo>
                <a:cubicBezTo>
                  <a:pt x="23" y="55"/>
                  <a:pt x="24" y="59"/>
                  <a:pt x="26" y="62"/>
                </a:cubicBezTo>
                <a:cubicBezTo>
                  <a:pt x="26" y="38"/>
                  <a:pt x="26" y="38"/>
                  <a:pt x="26" y="38"/>
                </a:cubicBezTo>
                <a:close/>
                <a:moveTo>
                  <a:pt x="26" y="21"/>
                </a:moveTo>
                <a:cubicBezTo>
                  <a:pt x="26" y="28"/>
                  <a:pt x="26" y="28"/>
                  <a:pt x="26" y="28"/>
                </a:cubicBezTo>
                <a:cubicBezTo>
                  <a:pt x="25" y="28"/>
                  <a:pt x="24" y="27"/>
                  <a:pt x="24" y="27"/>
                </a:cubicBezTo>
                <a:cubicBezTo>
                  <a:pt x="24" y="27"/>
                  <a:pt x="24" y="27"/>
                  <a:pt x="24" y="27"/>
                </a:cubicBezTo>
                <a:cubicBezTo>
                  <a:pt x="15" y="18"/>
                  <a:pt x="15" y="18"/>
                  <a:pt x="15" y="18"/>
                </a:cubicBezTo>
                <a:cubicBezTo>
                  <a:pt x="14" y="17"/>
                  <a:pt x="14" y="16"/>
                  <a:pt x="15" y="15"/>
                </a:cubicBezTo>
                <a:cubicBezTo>
                  <a:pt x="16" y="14"/>
                  <a:pt x="18" y="14"/>
                  <a:pt x="19" y="15"/>
                </a:cubicBezTo>
                <a:cubicBezTo>
                  <a:pt x="26" y="21"/>
                  <a:pt x="26" y="21"/>
                  <a:pt x="26" y="21"/>
                </a:cubicBezTo>
                <a:close/>
                <a:moveTo>
                  <a:pt x="26" y="73"/>
                </a:moveTo>
                <a:cubicBezTo>
                  <a:pt x="26" y="79"/>
                  <a:pt x="26" y="79"/>
                  <a:pt x="26" y="79"/>
                </a:cubicBezTo>
                <a:cubicBezTo>
                  <a:pt x="19" y="86"/>
                  <a:pt x="19" y="86"/>
                  <a:pt x="19" y="86"/>
                </a:cubicBezTo>
                <a:cubicBezTo>
                  <a:pt x="18" y="87"/>
                  <a:pt x="16" y="87"/>
                  <a:pt x="15" y="86"/>
                </a:cubicBezTo>
                <a:cubicBezTo>
                  <a:pt x="14" y="85"/>
                  <a:pt x="14" y="83"/>
                  <a:pt x="15" y="82"/>
                </a:cubicBezTo>
                <a:cubicBezTo>
                  <a:pt x="24" y="73"/>
                  <a:pt x="24" y="73"/>
                  <a:pt x="24" y="73"/>
                </a:cubicBezTo>
                <a:cubicBezTo>
                  <a:pt x="24" y="73"/>
                  <a:pt x="24" y="73"/>
                  <a:pt x="24" y="73"/>
                </a:cubicBezTo>
                <a:cubicBezTo>
                  <a:pt x="24" y="73"/>
                  <a:pt x="25" y="73"/>
                  <a:pt x="26" y="73"/>
                </a:cubicBezTo>
                <a:close/>
                <a:moveTo>
                  <a:pt x="18" y="50"/>
                </a:moveTo>
                <a:cubicBezTo>
                  <a:pt x="18" y="50"/>
                  <a:pt x="18" y="50"/>
                  <a:pt x="18" y="50"/>
                </a:cubicBezTo>
                <a:cubicBezTo>
                  <a:pt x="18" y="49"/>
                  <a:pt x="17" y="48"/>
                  <a:pt x="15" y="48"/>
                </a:cubicBezTo>
                <a:cubicBezTo>
                  <a:pt x="3" y="48"/>
                  <a:pt x="3" y="48"/>
                  <a:pt x="3" y="48"/>
                </a:cubicBezTo>
                <a:cubicBezTo>
                  <a:pt x="2" y="48"/>
                  <a:pt x="0" y="49"/>
                  <a:pt x="0" y="50"/>
                </a:cubicBezTo>
                <a:cubicBezTo>
                  <a:pt x="0" y="52"/>
                  <a:pt x="2" y="53"/>
                  <a:pt x="3" y="53"/>
                </a:cubicBezTo>
                <a:cubicBezTo>
                  <a:pt x="15" y="53"/>
                  <a:pt x="15" y="53"/>
                  <a:pt x="15" y="53"/>
                </a:cubicBezTo>
                <a:cubicBezTo>
                  <a:pt x="17" y="53"/>
                  <a:pt x="18" y="52"/>
                  <a:pt x="18" y="5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9" name="矩形 108"/>
          <p:cNvSpPr/>
          <p:nvPr/>
        </p:nvSpPr>
        <p:spPr>
          <a:xfrm>
            <a:off x="785786" y="857238"/>
            <a:ext cx="4185761" cy="461665"/>
          </a:xfrm>
          <a:prstGeom prst="rect">
            <a:avLst/>
          </a:prstGeom>
        </p:spPr>
        <p:txBody>
          <a:bodyPr wrap="none">
            <a:spAutoFit/>
          </a:bodyPr>
          <a:lstStyle/>
          <a:p>
            <a:pPr marL="0" marR="0" lvl="0" indent="0" algn="l" defTabSz="685800" rtl="0" eaLnBrk="1" fontAlgn="auto" latinLnBrk="0" hangingPunct="1">
              <a:lnSpc>
                <a:spcPct val="100000"/>
              </a:lnSpc>
              <a:spcBef>
                <a:spcPts val="0"/>
              </a:spcBef>
              <a:spcAft>
                <a:spcPts val="0"/>
              </a:spcAft>
              <a:buClrTx/>
              <a:buSzTx/>
              <a:buFontTx/>
              <a:buNone/>
              <a:defRPr/>
            </a:pPr>
            <a:r>
              <a:rPr kumimoji="0" lang="zh-CN" altLang="en-US" sz="2400"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六、销售不动产政策适用问题</a:t>
            </a:r>
            <a:endParaRPr kumimoji="0" lang="zh-CN" altLang="en-US" sz="2400"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110" name="矩形 109"/>
          <p:cNvSpPr/>
          <p:nvPr/>
        </p:nvSpPr>
        <p:spPr>
          <a:xfrm>
            <a:off x="714348" y="1214428"/>
            <a:ext cx="7286676" cy="3000821"/>
          </a:xfrm>
          <a:prstGeom prst="rect">
            <a:avLst/>
          </a:prstGeom>
        </p:spPr>
        <p:txBody>
          <a:bodyPr wrap="square">
            <a:spAutoFit/>
          </a:bodyPr>
          <a:lstStyle/>
          <a:p>
            <a:pPr marL="0" marR="0" lvl="0" indent="0" algn="l" defTabSz="685800" rtl="0" eaLnBrk="1" fontAlgn="auto" latinLnBrk="0" hangingPunct="1">
              <a:lnSpc>
                <a:spcPct val="150000"/>
              </a:lnSpc>
              <a:spcBef>
                <a:spcPts val="0"/>
              </a:spcBef>
              <a:spcAft>
                <a:spcPts val="0"/>
              </a:spcAft>
              <a:buClrTx/>
              <a:buSzTx/>
              <a:buFontTx/>
              <a:buNone/>
              <a:defRPr/>
            </a:pPr>
            <a:endParaRPr kumimoji="0" lang="en-US" altLang="zh-CN"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endParaRPr>
          </a:p>
          <a:p>
            <a:pPr marL="0" marR="0" lvl="0" indent="0" algn="l" defTabSz="685800" rtl="0" eaLnBrk="1" fontAlgn="auto" latinLnBrk="0" hangingPunct="1">
              <a:lnSpc>
                <a:spcPct val="150000"/>
              </a:lnSpc>
              <a:spcBef>
                <a:spcPts val="0"/>
              </a:spcBef>
              <a:spcAft>
                <a:spcPts val="0"/>
              </a:spcAft>
              <a:buClrTx/>
              <a:buSzTx/>
              <a:buFont typeface="Wingdings" panose="05000000000000000000" pitchFamily="2" charset="2"/>
              <a:buChar char="Ø"/>
              <a:defRPr/>
            </a:pPr>
            <a:r>
              <a:rPr kumimoji="0" lang="zh-CN" altLang="en-US"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mn-cs"/>
              </a:rPr>
              <a:t>公告明确：小规模纳税人中的单位和个体工商户</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销售不动产，应按其纳税期、公告第六条以及其他现行政策规定确定是否预缴增值税。</a:t>
            </a:r>
            <a:endParaRPr kumimoji="0" lang="en-US" altLang="zh-CN"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endParaRPr>
          </a:p>
          <a:p>
            <a:pPr marL="0" marR="0" lvl="0" indent="0" algn="l" defTabSz="685800" rtl="0" eaLnBrk="1" fontAlgn="auto" latinLnBrk="0" hangingPunct="1">
              <a:lnSpc>
                <a:spcPct val="150000"/>
              </a:lnSpc>
              <a:spcBef>
                <a:spcPts val="0"/>
              </a:spcBef>
              <a:spcAft>
                <a:spcPts val="0"/>
              </a:spcAft>
              <a:buClrTx/>
              <a:buSzTx/>
              <a:buFont typeface="Wingdings" panose="05000000000000000000" pitchFamily="2" charset="2"/>
              <a:buChar char="Ø"/>
              <a:defRPr/>
            </a:pPr>
            <a:endParaRPr kumimoji="0" lang="en-US" altLang="zh-CN"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endParaRPr>
          </a:p>
          <a:p>
            <a:pPr marL="0" marR="0" lvl="0" indent="0" algn="l" defTabSz="685800" rtl="0" eaLnBrk="1" fontAlgn="auto" latinLnBrk="0" hangingPunct="1">
              <a:lnSpc>
                <a:spcPct val="150000"/>
              </a:lnSpc>
              <a:spcBef>
                <a:spcPts val="0"/>
              </a:spcBef>
              <a:spcAft>
                <a:spcPts val="0"/>
              </a:spcAft>
              <a:buClrTx/>
              <a:buSzTx/>
              <a:buFont typeface="Wingdings" panose="05000000000000000000" pitchFamily="2" charset="2"/>
              <a:buChar char="Ø"/>
              <a:defRPr/>
            </a:pPr>
            <a:r>
              <a:rPr kumimoji="0" lang="zh-CN" altLang="en-US"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mn-cs"/>
              </a:rPr>
              <a:t>公告明确：其他个人</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销售不动产，继续按照现行政策规定征免增值税。</a:t>
            </a:r>
            <a:r>
              <a:rPr kumimoji="0" lang="zh-CN" altLang="en-US"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mn-cs"/>
              </a:rPr>
              <a:t>即：</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如果其他个人销售住房满</a:t>
            </a:r>
            <a:r>
              <a:rPr kumimoji="0" lang="en-US" altLang="en-US" sz="1800" b="0" i="0" u="none" strike="noStrike" kern="1200" cap="none" spc="0" normalizeH="0" baseline="0" noProof="0" dirty="0">
                <a:ln>
                  <a:noFill/>
                </a:ln>
                <a:solidFill>
                  <a:prstClr val="black"/>
                </a:solidFill>
                <a:effectLst/>
                <a:uLnTx/>
                <a:uFillTx/>
                <a:latin typeface="+mn-lt"/>
                <a:ea typeface="+mn-ea"/>
                <a:cs typeface="+mn-cs"/>
              </a:rPr>
              <a:t>2</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年符合免税条件的，仍可继续享受免税；如不符合免税条件，则应照章纳税。</a:t>
            </a:r>
            <a:endPar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111" name="圆角矩形 25"/>
          <p:cNvSpPr/>
          <p:nvPr/>
        </p:nvSpPr>
        <p:spPr>
          <a:xfrm>
            <a:off x="4770795" y="271420"/>
            <a:ext cx="2915565" cy="360423"/>
          </a:xfrm>
          <a:prstGeom prst="roundRect">
            <a:avLst>
              <a:gd name="adj" fmla="val 50000"/>
            </a:avLst>
          </a:prstGeom>
          <a:solidFill>
            <a:srgbClr val="C1000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
        <p:nvSpPr>
          <p:cNvPr id="112" name="椭圆 111"/>
          <p:cNvSpPr/>
          <p:nvPr/>
        </p:nvSpPr>
        <p:spPr>
          <a:xfrm>
            <a:off x="4505168" y="235662"/>
            <a:ext cx="431936" cy="431936"/>
          </a:xfrm>
          <a:prstGeom prst="ellipse">
            <a:avLst/>
          </a:prstGeom>
          <a:solidFill>
            <a:srgbClr val="C10001"/>
          </a:solidFill>
          <a:ln w="57150" cap="flat" cmpd="sng" algn="ctr">
            <a:solidFill>
              <a:sysClr val="window" lastClr="FFFFFF"/>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
        <p:nvSpPr>
          <p:cNvPr id="113" name="标题 4"/>
          <p:cNvSpPr txBox="1"/>
          <p:nvPr/>
        </p:nvSpPr>
        <p:spPr>
          <a:xfrm>
            <a:off x="4505168" y="371255"/>
            <a:ext cx="431936" cy="373257"/>
          </a:xfrm>
          <a:prstGeom prst="rect">
            <a:avLst/>
          </a:prstGeom>
        </p:spPr>
        <p:txBody>
          <a:bodyPr vert="horz" lIns="68562" tIns="34281" rIns="68562" bIns="34281"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pPr>
            <a:r>
              <a:rPr lang="en-US" altLang="zh-CN" sz="2100" b="1" dirty="0">
                <a:solidFill>
                  <a:prstClr val="white"/>
                </a:solidFill>
                <a:latin typeface="微软雅黑" panose="020B0503020204020204" pitchFamily="34" charset="-122"/>
                <a:ea typeface="微软雅黑" panose="020B0503020204020204" pitchFamily="34" charset="-122"/>
              </a:rPr>
              <a:t>3</a:t>
            </a:r>
            <a:endParaRPr lang="zh-CN" altLang="en-US" sz="825" b="1" dirty="0">
              <a:solidFill>
                <a:prstClr val="white"/>
              </a:solidFill>
              <a:latin typeface="微软雅黑" panose="020B0503020204020204" pitchFamily="34" charset="-122"/>
              <a:ea typeface="微软雅黑" panose="020B0503020204020204" pitchFamily="34" charset="-122"/>
            </a:endParaRPr>
          </a:p>
          <a:p>
            <a:pPr fontAlgn="auto">
              <a:spcAft>
                <a:spcPts val="0"/>
              </a:spcAft>
            </a:pPr>
            <a:endParaRPr lang="en-US" altLang="zh-CN" sz="1050" b="1" dirty="0">
              <a:solidFill>
                <a:prstClr val="white"/>
              </a:solidFill>
              <a:latin typeface="微软雅黑" panose="020B0503020204020204" pitchFamily="34" charset="-122"/>
              <a:ea typeface="微软雅黑" panose="020B0503020204020204" pitchFamily="34" charset="-122"/>
            </a:endParaRPr>
          </a:p>
        </p:txBody>
      </p:sp>
      <p:sp>
        <p:nvSpPr>
          <p:cNvPr id="114" name="标题 4"/>
          <p:cNvSpPr txBox="1"/>
          <p:nvPr/>
        </p:nvSpPr>
        <p:spPr>
          <a:xfrm>
            <a:off x="5040755" y="284348"/>
            <a:ext cx="2699597" cy="355021"/>
          </a:xfrm>
          <a:prstGeom prst="rect">
            <a:avLst/>
          </a:prstGeom>
        </p:spPr>
        <p:txBody>
          <a:bodyPr vert="horz" lIns="68562" tIns="34281" rIns="68562" bIns="34281"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pPr>
            <a:r>
              <a:rPr lang="zh-CN" altLang="en-US" sz="1800" b="1" dirty="0">
                <a:solidFill>
                  <a:srgbClr val="FFFFFF"/>
                </a:solidFill>
                <a:ea typeface="微软雅黑" panose="020B0503020204020204" pitchFamily="34" charset="-122"/>
                <a:sym typeface="Arial" panose="020B0604020202020204" pitchFamily="34" charset="0"/>
              </a:rPr>
              <a:t>４号公告口径</a:t>
            </a:r>
            <a:r>
              <a:rPr lang="zh-CN" altLang="en-US" sz="1800" b="1" dirty="0">
                <a:solidFill>
                  <a:srgbClr val="FFFFFF"/>
                </a:solidFill>
                <a:latin typeface="Century Schoolbook" panose="02040604050505020304"/>
                <a:ea typeface="微软雅黑" panose="020B0503020204020204" pitchFamily="34" charset="-122"/>
                <a:sym typeface="Arial" panose="020B0604020202020204" pitchFamily="34" charset="0"/>
              </a:rPr>
              <a:t>解读</a:t>
            </a:r>
            <a:endParaRPr lang="zh-CN" altLang="en-US" sz="1800" b="1" dirty="0">
              <a:solidFill>
                <a:srgbClr val="FFFFFF"/>
              </a:solidFill>
              <a:latin typeface="Century Schoolbook" panose="02040604050505020304"/>
              <a:ea typeface="微软雅黑" panose="020B0503020204020204" pitchFamily="34" charset="-122"/>
              <a:sym typeface="Arial" panose="020B0604020202020204" pitchFamily="34" charset="0"/>
            </a:endParaRPr>
          </a:p>
        </p:txBody>
      </p:sp>
      <p:sp>
        <p:nvSpPr>
          <p:cNvPr id="115" name="右箭头 29"/>
          <p:cNvSpPr/>
          <p:nvPr/>
        </p:nvSpPr>
        <p:spPr>
          <a:xfrm>
            <a:off x="7308416" y="371255"/>
            <a:ext cx="215968" cy="141755"/>
          </a:xfrm>
          <a:prstGeom prst="rightArrow">
            <a:avLst/>
          </a:prstGeom>
          <a:solidFill>
            <a:sysClr val="window" lastClr="FFFFFF"/>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Tree>
  </p:cSld>
  <p:clrMapOvr>
    <a:masterClrMapping/>
  </p:clrMapOvr>
  <mc:AlternateContent xmlns:mc="http://schemas.openxmlformats.org/markup-compatibility/2006">
    <mc:Choice xmlns:p14="http://schemas.microsoft.com/office/powerpoint/2010/main" Requires="p14">
      <p:transition spd="slow" p14:dur="1400" advTm="0">
        <p14:doors dir="vert"/>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iterate type="lt">
                                    <p:tmPct val="10000"/>
                                  </p:iterate>
                                  <p:childTnLst>
                                    <p:set>
                                      <p:cBhvr>
                                        <p:cTn id="6" dur="1" fill="hold">
                                          <p:stCondLst>
                                            <p:cond delay="0"/>
                                          </p:stCondLst>
                                        </p:cTn>
                                        <p:tgtEl>
                                          <p:spTgt spid="9"/>
                                        </p:tgtEl>
                                        <p:attrNameLst>
                                          <p:attrName>style.visibility</p:attrName>
                                        </p:attrNameLst>
                                      </p:cBhvr>
                                      <p:to>
                                        <p:strVal val="visible"/>
                                      </p:to>
                                    </p:set>
                                    <p:animEffect transition="in" filter="barn(inVertical)">
                                      <p:cBhvr>
                                        <p:cTn id="7" dur="500"/>
                                        <p:tgtEl>
                                          <p:spTgt spid="9"/>
                                        </p:tgtEl>
                                      </p:cBhvr>
                                    </p:animEffect>
                                  </p:childTnLst>
                                </p:cTn>
                              </p:par>
                            </p:childTnLst>
                          </p:cTn>
                        </p:par>
                        <p:par>
                          <p:cTn id="8" fill="hold">
                            <p:stCondLst>
                              <p:cond delay="0"/>
                            </p:stCondLst>
                            <p:childTnLst>
                              <p:par>
                                <p:cTn id="9" presetID="2" presetClass="entr" presetSubtype="4"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500" fill="hold"/>
                                        <p:tgtEl>
                                          <p:spTgt spid="12"/>
                                        </p:tgtEl>
                                        <p:attrNameLst>
                                          <p:attrName>ppt_x</p:attrName>
                                        </p:attrNameLst>
                                      </p:cBhvr>
                                      <p:tavLst>
                                        <p:tav tm="0">
                                          <p:val>
                                            <p:strVal val="#ppt_x"/>
                                          </p:val>
                                        </p:tav>
                                        <p:tav tm="100000">
                                          <p:val>
                                            <p:strVal val="#ppt_x"/>
                                          </p:val>
                                        </p:tav>
                                      </p:tavLst>
                                    </p:anim>
                                    <p:anim calcmode="lin" valueType="num">
                                      <p:cBhvr additive="base">
                                        <p:cTn id="12" dur="500" fill="hold"/>
                                        <p:tgtEl>
                                          <p:spTgt spid="12"/>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500" fill="hold"/>
                                        <p:tgtEl>
                                          <p:spTgt spid="10"/>
                                        </p:tgtEl>
                                        <p:attrNameLst>
                                          <p:attrName>ppt_x</p:attrName>
                                        </p:attrNameLst>
                                      </p:cBhvr>
                                      <p:tavLst>
                                        <p:tav tm="0">
                                          <p:val>
                                            <p:strVal val="#ppt_x"/>
                                          </p:val>
                                        </p:tav>
                                        <p:tav tm="100000">
                                          <p:val>
                                            <p:strVal val="#ppt_x"/>
                                          </p:val>
                                        </p:tav>
                                      </p:tavLst>
                                    </p:anim>
                                    <p:anim calcmode="lin" valueType="num">
                                      <p:cBhvr additive="base">
                                        <p:cTn id="17" dur="50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1000"/>
                            </p:stCondLst>
                            <p:childTnLst>
                              <p:par>
                                <p:cTn id="19" presetID="2" presetClass="entr" presetSubtype="4" fill="hold" grpId="0" nodeType="after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500" fill="hold"/>
                                        <p:tgtEl>
                                          <p:spTgt spid="11"/>
                                        </p:tgtEl>
                                        <p:attrNameLst>
                                          <p:attrName>ppt_x</p:attrName>
                                        </p:attrNameLst>
                                      </p:cBhvr>
                                      <p:tavLst>
                                        <p:tav tm="0">
                                          <p:val>
                                            <p:strVal val="#ppt_x"/>
                                          </p:val>
                                        </p:tav>
                                        <p:tav tm="100000">
                                          <p:val>
                                            <p:strVal val="#ppt_x"/>
                                          </p:val>
                                        </p:tav>
                                      </p:tavLst>
                                    </p:anim>
                                    <p:anim calcmode="lin" valueType="num">
                                      <p:cBhvr additive="base">
                                        <p:cTn id="22" dur="500" fill="hold"/>
                                        <p:tgtEl>
                                          <p:spTgt spid="11"/>
                                        </p:tgtEl>
                                        <p:attrNameLst>
                                          <p:attrName>ppt_y</p:attrName>
                                        </p:attrNameLst>
                                      </p:cBhvr>
                                      <p:tavLst>
                                        <p:tav tm="0">
                                          <p:val>
                                            <p:strVal val="1+#ppt_h/2"/>
                                          </p:val>
                                        </p:tav>
                                        <p:tav tm="100000">
                                          <p:val>
                                            <p:strVal val="#ppt_y"/>
                                          </p:val>
                                        </p:tav>
                                      </p:tavLst>
                                    </p:anim>
                                  </p:childTnLst>
                                </p:cTn>
                              </p:par>
                            </p:childTnLst>
                          </p:cTn>
                        </p:par>
                        <p:par>
                          <p:cTn id="23" fill="hold">
                            <p:stCondLst>
                              <p:cond delay="1500"/>
                            </p:stCondLst>
                            <p:childTnLst>
                              <p:par>
                                <p:cTn id="24" presetID="2" presetClass="entr" presetSubtype="2" fill="hold" grpId="0" nodeType="afterEffect">
                                  <p:stCondLst>
                                    <p:cond delay="0"/>
                                  </p:stCondLst>
                                  <p:childTnLst>
                                    <p:set>
                                      <p:cBhvr>
                                        <p:cTn id="25" dur="1" fill="hold">
                                          <p:stCondLst>
                                            <p:cond delay="0"/>
                                          </p:stCondLst>
                                        </p:cTn>
                                        <p:tgtEl>
                                          <p:spTgt spid="13"/>
                                        </p:tgtEl>
                                        <p:attrNameLst>
                                          <p:attrName>style.visibility</p:attrName>
                                        </p:attrNameLst>
                                      </p:cBhvr>
                                      <p:to>
                                        <p:strVal val="visible"/>
                                      </p:to>
                                    </p:set>
                                    <p:anim calcmode="lin" valueType="num">
                                      <p:cBhvr additive="base">
                                        <p:cTn id="26" dur="500" fill="hold"/>
                                        <p:tgtEl>
                                          <p:spTgt spid="13"/>
                                        </p:tgtEl>
                                        <p:attrNameLst>
                                          <p:attrName>ppt_x</p:attrName>
                                        </p:attrNameLst>
                                      </p:cBhvr>
                                      <p:tavLst>
                                        <p:tav tm="0">
                                          <p:val>
                                            <p:strVal val="1+#ppt_w/2"/>
                                          </p:val>
                                        </p:tav>
                                        <p:tav tm="100000">
                                          <p:val>
                                            <p:strVal val="#ppt_x"/>
                                          </p:val>
                                        </p:tav>
                                      </p:tavLst>
                                    </p:anim>
                                    <p:anim calcmode="lin" valueType="num">
                                      <p:cBhvr additive="base">
                                        <p:cTn id="27" dur="500" fill="hold"/>
                                        <p:tgtEl>
                                          <p:spTgt spid="13"/>
                                        </p:tgtEl>
                                        <p:attrNameLst>
                                          <p:attrName>ppt_y</p:attrName>
                                        </p:attrNameLst>
                                      </p:cBhvr>
                                      <p:tavLst>
                                        <p:tav tm="0">
                                          <p:val>
                                            <p:strVal val="#ppt_y"/>
                                          </p:val>
                                        </p:tav>
                                        <p:tav tm="100000">
                                          <p:val>
                                            <p:strVal val="#ppt_y"/>
                                          </p:val>
                                        </p:tav>
                                      </p:tavLst>
                                    </p:anim>
                                  </p:childTnLst>
                                </p:cTn>
                              </p:par>
                              <p:par>
                                <p:cTn id="28" presetID="2" presetClass="entr" presetSubtype="4" fill="hold" grpId="0" nodeType="withEffect">
                                  <p:stCondLst>
                                    <p:cond delay="0"/>
                                  </p:stCondLst>
                                  <p:childTnLst>
                                    <p:set>
                                      <p:cBhvr>
                                        <p:cTn id="29" dur="1" fill="hold">
                                          <p:stCondLst>
                                            <p:cond delay="0"/>
                                          </p:stCondLst>
                                        </p:cTn>
                                        <p:tgtEl>
                                          <p:spTgt spid="14"/>
                                        </p:tgtEl>
                                        <p:attrNameLst>
                                          <p:attrName>style.visibility</p:attrName>
                                        </p:attrNameLst>
                                      </p:cBhvr>
                                      <p:to>
                                        <p:strVal val="visible"/>
                                      </p:to>
                                    </p:set>
                                    <p:anim calcmode="lin" valueType="num">
                                      <p:cBhvr additive="base">
                                        <p:cTn id="30" dur="500" fill="hold"/>
                                        <p:tgtEl>
                                          <p:spTgt spid="14"/>
                                        </p:tgtEl>
                                        <p:attrNameLst>
                                          <p:attrName>ppt_x</p:attrName>
                                        </p:attrNameLst>
                                      </p:cBhvr>
                                      <p:tavLst>
                                        <p:tav tm="0">
                                          <p:val>
                                            <p:strVal val="#ppt_x"/>
                                          </p:val>
                                        </p:tav>
                                        <p:tav tm="100000">
                                          <p:val>
                                            <p:strVal val="#ppt_x"/>
                                          </p:val>
                                        </p:tav>
                                      </p:tavLst>
                                    </p:anim>
                                    <p:anim calcmode="lin" valueType="num">
                                      <p:cBhvr additive="base">
                                        <p:cTn id="31" dur="500" fill="hold"/>
                                        <p:tgtEl>
                                          <p:spTgt spid="14"/>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15"/>
                                        </p:tgtEl>
                                        <p:attrNameLst>
                                          <p:attrName>style.visibility</p:attrName>
                                        </p:attrNameLst>
                                      </p:cBhvr>
                                      <p:to>
                                        <p:strVal val="visible"/>
                                      </p:to>
                                    </p:set>
                                    <p:anim calcmode="lin" valueType="num">
                                      <p:cBhvr additive="base">
                                        <p:cTn id="34" dur="500" fill="hold"/>
                                        <p:tgtEl>
                                          <p:spTgt spid="15"/>
                                        </p:tgtEl>
                                        <p:attrNameLst>
                                          <p:attrName>ppt_x</p:attrName>
                                        </p:attrNameLst>
                                      </p:cBhvr>
                                      <p:tavLst>
                                        <p:tav tm="0">
                                          <p:val>
                                            <p:strVal val="#ppt_x"/>
                                          </p:val>
                                        </p:tav>
                                        <p:tav tm="100000">
                                          <p:val>
                                            <p:strVal val="#ppt_x"/>
                                          </p:val>
                                        </p:tav>
                                      </p:tavLst>
                                    </p:anim>
                                    <p:anim calcmode="lin" valueType="num">
                                      <p:cBhvr additive="base">
                                        <p:cTn id="35" dur="500" fill="hold"/>
                                        <p:tgtEl>
                                          <p:spTgt spid="15"/>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16"/>
                                        </p:tgtEl>
                                        <p:attrNameLst>
                                          <p:attrName>style.visibility</p:attrName>
                                        </p:attrNameLst>
                                      </p:cBhvr>
                                      <p:to>
                                        <p:strVal val="visible"/>
                                      </p:to>
                                    </p:set>
                                    <p:anim calcmode="lin" valueType="num">
                                      <p:cBhvr additive="base">
                                        <p:cTn id="38" dur="500" fill="hold"/>
                                        <p:tgtEl>
                                          <p:spTgt spid="16"/>
                                        </p:tgtEl>
                                        <p:attrNameLst>
                                          <p:attrName>ppt_x</p:attrName>
                                        </p:attrNameLst>
                                      </p:cBhvr>
                                      <p:tavLst>
                                        <p:tav tm="0">
                                          <p:val>
                                            <p:strVal val="#ppt_x"/>
                                          </p:val>
                                        </p:tav>
                                        <p:tav tm="100000">
                                          <p:val>
                                            <p:strVal val="#ppt_x"/>
                                          </p:val>
                                        </p:tav>
                                      </p:tavLst>
                                    </p:anim>
                                    <p:anim calcmode="lin" valueType="num">
                                      <p:cBhvr additive="base">
                                        <p:cTn id="39" dur="500" fill="hold"/>
                                        <p:tgtEl>
                                          <p:spTgt spid="16"/>
                                        </p:tgtEl>
                                        <p:attrNameLst>
                                          <p:attrName>ppt_y</p:attrName>
                                        </p:attrNameLst>
                                      </p:cBhvr>
                                      <p:tavLst>
                                        <p:tav tm="0">
                                          <p:val>
                                            <p:strVal val="1+#ppt_h/2"/>
                                          </p:val>
                                        </p:tav>
                                        <p:tav tm="100000">
                                          <p:val>
                                            <p:strVal val="#ppt_y"/>
                                          </p:val>
                                        </p:tav>
                                      </p:tavLst>
                                    </p:anim>
                                  </p:childTnLst>
                                </p:cTn>
                              </p:par>
                              <p:par>
                                <p:cTn id="40" presetID="2" presetClass="entr" presetSubtype="3" fill="hold" grpId="0" nodeType="withEffect">
                                  <p:stCondLst>
                                    <p:cond delay="0"/>
                                  </p:stCondLst>
                                  <p:childTnLst>
                                    <p:set>
                                      <p:cBhvr>
                                        <p:cTn id="41" dur="1" fill="hold">
                                          <p:stCondLst>
                                            <p:cond delay="0"/>
                                          </p:stCondLst>
                                        </p:cTn>
                                        <p:tgtEl>
                                          <p:spTgt spid="17"/>
                                        </p:tgtEl>
                                        <p:attrNameLst>
                                          <p:attrName>style.visibility</p:attrName>
                                        </p:attrNameLst>
                                      </p:cBhvr>
                                      <p:to>
                                        <p:strVal val="visible"/>
                                      </p:to>
                                    </p:set>
                                    <p:anim calcmode="lin" valueType="num">
                                      <p:cBhvr additive="base">
                                        <p:cTn id="42" dur="500" fill="hold"/>
                                        <p:tgtEl>
                                          <p:spTgt spid="17"/>
                                        </p:tgtEl>
                                        <p:attrNameLst>
                                          <p:attrName>ppt_x</p:attrName>
                                        </p:attrNameLst>
                                      </p:cBhvr>
                                      <p:tavLst>
                                        <p:tav tm="0">
                                          <p:val>
                                            <p:strVal val="1+#ppt_w/2"/>
                                          </p:val>
                                        </p:tav>
                                        <p:tav tm="100000">
                                          <p:val>
                                            <p:strVal val="#ppt_x"/>
                                          </p:val>
                                        </p:tav>
                                      </p:tavLst>
                                    </p:anim>
                                    <p:anim calcmode="lin" valueType="num">
                                      <p:cBhvr additive="base">
                                        <p:cTn id="43" dur="500" fill="hold"/>
                                        <p:tgtEl>
                                          <p:spTgt spid="17"/>
                                        </p:tgtEl>
                                        <p:attrNameLst>
                                          <p:attrName>ppt_y</p:attrName>
                                        </p:attrNameLst>
                                      </p:cBhvr>
                                      <p:tavLst>
                                        <p:tav tm="0">
                                          <p:val>
                                            <p:strVal val="0-#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18"/>
                                        </p:tgtEl>
                                        <p:attrNameLst>
                                          <p:attrName>style.visibility</p:attrName>
                                        </p:attrNameLst>
                                      </p:cBhvr>
                                      <p:to>
                                        <p:strVal val="visible"/>
                                      </p:to>
                                    </p:set>
                                    <p:anim calcmode="lin" valueType="num">
                                      <p:cBhvr additive="base">
                                        <p:cTn id="46" dur="500" fill="hold"/>
                                        <p:tgtEl>
                                          <p:spTgt spid="18"/>
                                        </p:tgtEl>
                                        <p:attrNameLst>
                                          <p:attrName>ppt_x</p:attrName>
                                        </p:attrNameLst>
                                      </p:cBhvr>
                                      <p:tavLst>
                                        <p:tav tm="0">
                                          <p:val>
                                            <p:strVal val="#ppt_x"/>
                                          </p:val>
                                        </p:tav>
                                        <p:tav tm="100000">
                                          <p:val>
                                            <p:strVal val="#ppt_x"/>
                                          </p:val>
                                        </p:tav>
                                      </p:tavLst>
                                    </p:anim>
                                    <p:anim calcmode="lin" valueType="num">
                                      <p:cBhvr additive="base">
                                        <p:cTn id="47" dur="500" fill="hold"/>
                                        <p:tgtEl>
                                          <p:spTgt spid="18"/>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0"/>
                                  </p:stCondLst>
                                  <p:childTnLst>
                                    <p:set>
                                      <p:cBhvr>
                                        <p:cTn id="49" dur="1" fill="hold">
                                          <p:stCondLst>
                                            <p:cond delay="0"/>
                                          </p:stCondLst>
                                        </p:cTn>
                                        <p:tgtEl>
                                          <p:spTgt spid="19"/>
                                        </p:tgtEl>
                                        <p:attrNameLst>
                                          <p:attrName>style.visibility</p:attrName>
                                        </p:attrNameLst>
                                      </p:cBhvr>
                                      <p:to>
                                        <p:strVal val="visible"/>
                                      </p:to>
                                    </p:set>
                                    <p:anim calcmode="lin" valueType="num">
                                      <p:cBhvr additive="base">
                                        <p:cTn id="50" dur="500" fill="hold"/>
                                        <p:tgtEl>
                                          <p:spTgt spid="19"/>
                                        </p:tgtEl>
                                        <p:attrNameLst>
                                          <p:attrName>ppt_x</p:attrName>
                                        </p:attrNameLst>
                                      </p:cBhvr>
                                      <p:tavLst>
                                        <p:tav tm="0">
                                          <p:val>
                                            <p:strVal val="#ppt_x"/>
                                          </p:val>
                                        </p:tav>
                                        <p:tav tm="100000">
                                          <p:val>
                                            <p:strVal val="#ppt_x"/>
                                          </p:val>
                                        </p:tav>
                                      </p:tavLst>
                                    </p:anim>
                                    <p:anim calcmode="lin" valueType="num">
                                      <p:cBhvr additive="base">
                                        <p:cTn id="51" dur="500" fill="hold"/>
                                        <p:tgtEl>
                                          <p:spTgt spid="19"/>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0"/>
                                  </p:stCondLst>
                                  <p:childTnLst>
                                    <p:set>
                                      <p:cBhvr>
                                        <p:cTn id="53" dur="1" fill="hold">
                                          <p:stCondLst>
                                            <p:cond delay="0"/>
                                          </p:stCondLst>
                                        </p:cTn>
                                        <p:tgtEl>
                                          <p:spTgt spid="20"/>
                                        </p:tgtEl>
                                        <p:attrNameLst>
                                          <p:attrName>style.visibility</p:attrName>
                                        </p:attrNameLst>
                                      </p:cBhvr>
                                      <p:to>
                                        <p:strVal val="visible"/>
                                      </p:to>
                                    </p:set>
                                    <p:anim calcmode="lin" valueType="num">
                                      <p:cBhvr additive="base">
                                        <p:cTn id="54" dur="500" fill="hold"/>
                                        <p:tgtEl>
                                          <p:spTgt spid="20"/>
                                        </p:tgtEl>
                                        <p:attrNameLst>
                                          <p:attrName>ppt_x</p:attrName>
                                        </p:attrNameLst>
                                      </p:cBhvr>
                                      <p:tavLst>
                                        <p:tav tm="0">
                                          <p:val>
                                            <p:strVal val="#ppt_x"/>
                                          </p:val>
                                        </p:tav>
                                        <p:tav tm="100000">
                                          <p:val>
                                            <p:strVal val="#ppt_x"/>
                                          </p:val>
                                        </p:tav>
                                      </p:tavLst>
                                    </p:anim>
                                    <p:anim calcmode="lin" valueType="num">
                                      <p:cBhvr additive="base">
                                        <p:cTn id="55" dur="500" fill="hold"/>
                                        <p:tgtEl>
                                          <p:spTgt spid="20"/>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0"/>
                                  </p:stCondLst>
                                  <p:childTnLst>
                                    <p:set>
                                      <p:cBhvr>
                                        <p:cTn id="57" dur="1" fill="hold">
                                          <p:stCondLst>
                                            <p:cond delay="0"/>
                                          </p:stCondLst>
                                        </p:cTn>
                                        <p:tgtEl>
                                          <p:spTgt spid="21"/>
                                        </p:tgtEl>
                                        <p:attrNameLst>
                                          <p:attrName>style.visibility</p:attrName>
                                        </p:attrNameLst>
                                      </p:cBhvr>
                                      <p:to>
                                        <p:strVal val="visible"/>
                                      </p:to>
                                    </p:set>
                                    <p:anim calcmode="lin" valueType="num">
                                      <p:cBhvr additive="base">
                                        <p:cTn id="58" dur="500" fill="hold"/>
                                        <p:tgtEl>
                                          <p:spTgt spid="21"/>
                                        </p:tgtEl>
                                        <p:attrNameLst>
                                          <p:attrName>ppt_x</p:attrName>
                                        </p:attrNameLst>
                                      </p:cBhvr>
                                      <p:tavLst>
                                        <p:tav tm="0">
                                          <p:val>
                                            <p:strVal val="#ppt_x"/>
                                          </p:val>
                                        </p:tav>
                                        <p:tav tm="100000">
                                          <p:val>
                                            <p:strVal val="#ppt_x"/>
                                          </p:val>
                                        </p:tav>
                                      </p:tavLst>
                                    </p:anim>
                                    <p:anim calcmode="lin" valueType="num">
                                      <p:cBhvr additive="base">
                                        <p:cTn id="59" dur="500" fill="hold"/>
                                        <p:tgtEl>
                                          <p:spTgt spid="21"/>
                                        </p:tgtEl>
                                        <p:attrNameLst>
                                          <p:attrName>ppt_y</p:attrName>
                                        </p:attrNameLst>
                                      </p:cBhvr>
                                      <p:tavLst>
                                        <p:tav tm="0">
                                          <p:val>
                                            <p:strVal val="1+#ppt_h/2"/>
                                          </p:val>
                                        </p:tav>
                                        <p:tav tm="100000">
                                          <p:val>
                                            <p:strVal val="#ppt_y"/>
                                          </p:val>
                                        </p:tav>
                                      </p:tavLst>
                                    </p:anim>
                                  </p:childTnLst>
                                </p:cTn>
                              </p:par>
                              <p:par>
                                <p:cTn id="60" presetID="2" presetClass="entr" presetSubtype="6" fill="hold" nodeType="withEffect">
                                  <p:stCondLst>
                                    <p:cond delay="0"/>
                                  </p:stCondLst>
                                  <p:childTnLst>
                                    <p:set>
                                      <p:cBhvr>
                                        <p:cTn id="61" dur="1" fill="hold">
                                          <p:stCondLst>
                                            <p:cond delay="0"/>
                                          </p:stCondLst>
                                        </p:cTn>
                                        <p:tgtEl>
                                          <p:spTgt spid="22"/>
                                        </p:tgtEl>
                                        <p:attrNameLst>
                                          <p:attrName>style.visibility</p:attrName>
                                        </p:attrNameLst>
                                      </p:cBhvr>
                                      <p:to>
                                        <p:strVal val="visible"/>
                                      </p:to>
                                    </p:set>
                                    <p:anim calcmode="lin" valueType="num">
                                      <p:cBhvr additive="base">
                                        <p:cTn id="62" dur="500" fill="hold"/>
                                        <p:tgtEl>
                                          <p:spTgt spid="22"/>
                                        </p:tgtEl>
                                        <p:attrNameLst>
                                          <p:attrName>ppt_x</p:attrName>
                                        </p:attrNameLst>
                                      </p:cBhvr>
                                      <p:tavLst>
                                        <p:tav tm="0">
                                          <p:val>
                                            <p:strVal val="1+#ppt_w/2"/>
                                          </p:val>
                                        </p:tav>
                                        <p:tav tm="100000">
                                          <p:val>
                                            <p:strVal val="#ppt_x"/>
                                          </p:val>
                                        </p:tav>
                                      </p:tavLst>
                                    </p:anim>
                                    <p:anim calcmode="lin" valueType="num">
                                      <p:cBhvr additive="base">
                                        <p:cTn id="63" dur="500" fill="hold"/>
                                        <p:tgtEl>
                                          <p:spTgt spid="22"/>
                                        </p:tgtEl>
                                        <p:attrNameLst>
                                          <p:attrName>ppt_y</p:attrName>
                                        </p:attrNameLst>
                                      </p:cBhvr>
                                      <p:tavLst>
                                        <p:tav tm="0">
                                          <p:val>
                                            <p:strVal val="1+#ppt_h/2"/>
                                          </p:val>
                                        </p:tav>
                                        <p:tav tm="100000">
                                          <p:val>
                                            <p:strVal val="#ppt_y"/>
                                          </p:val>
                                        </p:tav>
                                      </p:tavLst>
                                    </p:anim>
                                  </p:childTnLst>
                                </p:cTn>
                              </p:par>
                              <p:par>
                                <p:cTn id="64" presetID="2" presetClass="entr" presetSubtype="6" fill="hold" grpId="0" nodeType="withEffect">
                                  <p:stCondLst>
                                    <p:cond delay="0"/>
                                  </p:stCondLst>
                                  <p:childTnLst>
                                    <p:set>
                                      <p:cBhvr>
                                        <p:cTn id="65" dur="1" fill="hold">
                                          <p:stCondLst>
                                            <p:cond delay="0"/>
                                          </p:stCondLst>
                                        </p:cTn>
                                        <p:tgtEl>
                                          <p:spTgt spid="29"/>
                                        </p:tgtEl>
                                        <p:attrNameLst>
                                          <p:attrName>style.visibility</p:attrName>
                                        </p:attrNameLst>
                                      </p:cBhvr>
                                      <p:to>
                                        <p:strVal val="visible"/>
                                      </p:to>
                                    </p:set>
                                    <p:anim calcmode="lin" valueType="num">
                                      <p:cBhvr additive="base">
                                        <p:cTn id="66" dur="500" fill="hold"/>
                                        <p:tgtEl>
                                          <p:spTgt spid="29"/>
                                        </p:tgtEl>
                                        <p:attrNameLst>
                                          <p:attrName>ppt_x</p:attrName>
                                        </p:attrNameLst>
                                      </p:cBhvr>
                                      <p:tavLst>
                                        <p:tav tm="0">
                                          <p:val>
                                            <p:strVal val="1+#ppt_w/2"/>
                                          </p:val>
                                        </p:tav>
                                        <p:tav tm="100000">
                                          <p:val>
                                            <p:strVal val="#ppt_x"/>
                                          </p:val>
                                        </p:tav>
                                      </p:tavLst>
                                    </p:anim>
                                    <p:anim calcmode="lin" valueType="num">
                                      <p:cBhvr additive="base">
                                        <p:cTn id="67" dur="500" fill="hold"/>
                                        <p:tgtEl>
                                          <p:spTgt spid="29"/>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0"/>
                                  </p:stCondLst>
                                  <p:childTnLst>
                                    <p:set>
                                      <p:cBhvr>
                                        <p:cTn id="69" dur="1" fill="hold">
                                          <p:stCondLst>
                                            <p:cond delay="0"/>
                                          </p:stCondLst>
                                        </p:cTn>
                                        <p:tgtEl>
                                          <p:spTgt spid="30"/>
                                        </p:tgtEl>
                                        <p:attrNameLst>
                                          <p:attrName>style.visibility</p:attrName>
                                        </p:attrNameLst>
                                      </p:cBhvr>
                                      <p:to>
                                        <p:strVal val="visible"/>
                                      </p:to>
                                    </p:set>
                                    <p:anim calcmode="lin" valueType="num">
                                      <p:cBhvr additive="base">
                                        <p:cTn id="70" dur="500" fill="hold"/>
                                        <p:tgtEl>
                                          <p:spTgt spid="30"/>
                                        </p:tgtEl>
                                        <p:attrNameLst>
                                          <p:attrName>ppt_x</p:attrName>
                                        </p:attrNameLst>
                                      </p:cBhvr>
                                      <p:tavLst>
                                        <p:tav tm="0">
                                          <p:val>
                                            <p:strVal val="#ppt_x"/>
                                          </p:val>
                                        </p:tav>
                                        <p:tav tm="100000">
                                          <p:val>
                                            <p:strVal val="#ppt_x"/>
                                          </p:val>
                                        </p:tav>
                                      </p:tavLst>
                                    </p:anim>
                                    <p:anim calcmode="lin" valueType="num">
                                      <p:cBhvr additive="base">
                                        <p:cTn id="71" dur="500" fill="hold"/>
                                        <p:tgtEl>
                                          <p:spTgt spid="30"/>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0"/>
                                  </p:stCondLst>
                                  <p:childTnLst>
                                    <p:set>
                                      <p:cBhvr>
                                        <p:cTn id="73" dur="1" fill="hold">
                                          <p:stCondLst>
                                            <p:cond delay="0"/>
                                          </p:stCondLst>
                                        </p:cTn>
                                        <p:tgtEl>
                                          <p:spTgt spid="31"/>
                                        </p:tgtEl>
                                        <p:attrNameLst>
                                          <p:attrName>style.visibility</p:attrName>
                                        </p:attrNameLst>
                                      </p:cBhvr>
                                      <p:to>
                                        <p:strVal val="visible"/>
                                      </p:to>
                                    </p:set>
                                    <p:anim calcmode="lin" valueType="num">
                                      <p:cBhvr additive="base">
                                        <p:cTn id="74" dur="500" fill="hold"/>
                                        <p:tgtEl>
                                          <p:spTgt spid="31"/>
                                        </p:tgtEl>
                                        <p:attrNameLst>
                                          <p:attrName>ppt_x</p:attrName>
                                        </p:attrNameLst>
                                      </p:cBhvr>
                                      <p:tavLst>
                                        <p:tav tm="0">
                                          <p:val>
                                            <p:strVal val="#ppt_x"/>
                                          </p:val>
                                        </p:tav>
                                        <p:tav tm="100000">
                                          <p:val>
                                            <p:strVal val="#ppt_x"/>
                                          </p:val>
                                        </p:tav>
                                      </p:tavLst>
                                    </p:anim>
                                    <p:anim calcmode="lin" valueType="num">
                                      <p:cBhvr additive="base">
                                        <p:cTn id="75" dur="500" fill="hold"/>
                                        <p:tgtEl>
                                          <p:spTgt spid="31"/>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32"/>
                                        </p:tgtEl>
                                        <p:attrNameLst>
                                          <p:attrName>style.visibility</p:attrName>
                                        </p:attrNameLst>
                                      </p:cBhvr>
                                      <p:to>
                                        <p:strVal val="visible"/>
                                      </p:to>
                                    </p:set>
                                    <p:anim calcmode="lin" valueType="num">
                                      <p:cBhvr additive="base">
                                        <p:cTn id="78" dur="500" fill="hold"/>
                                        <p:tgtEl>
                                          <p:spTgt spid="32"/>
                                        </p:tgtEl>
                                        <p:attrNameLst>
                                          <p:attrName>ppt_x</p:attrName>
                                        </p:attrNameLst>
                                      </p:cBhvr>
                                      <p:tavLst>
                                        <p:tav tm="0">
                                          <p:val>
                                            <p:strVal val="#ppt_x"/>
                                          </p:val>
                                        </p:tav>
                                        <p:tav tm="100000">
                                          <p:val>
                                            <p:strVal val="#ppt_x"/>
                                          </p:val>
                                        </p:tav>
                                      </p:tavLst>
                                    </p:anim>
                                    <p:anim calcmode="lin" valueType="num">
                                      <p:cBhvr additive="base">
                                        <p:cTn id="79" dur="500" fill="hold"/>
                                        <p:tgtEl>
                                          <p:spTgt spid="32"/>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0"/>
                                  </p:stCondLst>
                                  <p:childTnLst>
                                    <p:set>
                                      <p:cBhvr>
                                        <p:cTn id="81" dur="1" fill="hold">
                                          <p:stCondLst>
                                            <p:cond delay="0"/>
                                          </p:stCondLst>
                                        </p:cTn>
                                        <p:tgtEl>
                                          <p:spTgt spid="33"/>
                                        </p:tgtEl>
                                        <p:attrNameLst>
                                          <p:attrName>style.visibility</p:attrName>
                                        </p:attrNameLst>
                                      </p:cBhvr>
                                      <p:to>
                                        <p:strVal val="visible"/>
                                      </p:to>
                                    </p:set>
                                    <p:anim calcmode="lin" valueType="num">
                                      <p:cBhvr additive="base">
                                        <p:cTn id="82" dur="500" fill="hold"/>
                                        <p:tgtEl>
                                          <p:spTgt spid="33"/>
                                        </p:tgtEl>
                                        <p:attrNameLst>
                                          <p:attrName>ppt_x</p:attrName>
                                        </p:attrNameLst>
                                      </p:cBhvr>
                                      <p:tavLst>
                                        <p:tav tm="0">
                                          <p:val>
                                            <p:strVal val="#ppt_x"/>
                                          </p:val>
                                        </p:tav>
                                        <p:tav tm="100000">
                                          <p:val>
                                            <p:strVal val="#ppt_x"/>
                                          </p:val>
                                        </p:tav>
                                      </p:tavLst>
                                    </p:anim>
                                    <p:anim calcmode="lin" valueType="num">
                                      <p:cBhvr additive="base">
                                        <p:cTn id="83" dur="500" fill="hold"/>
                                        <p:tgtEl>
                                          <p:spTgt spid="33"/>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0"/>
                                  </p:stCondLst>
                                  <p:childTnLst>
                                    <p:set>
                                      <p:cBhvr>
                                        <p:cTn id="85" dur="1" fill="hold">
                                          <p:stCondLst>
                                            <p:cond delay="0"/>
                                          </p:stCondLst>
                                        </p:cTn>
                                        <p:tgtEl>
                                          <p:spTgt spid="34"/>
                                        </p:tgtEl>
                                        <p:attrNameLst>
                                          <p:attrName>style.visibility</p:attrName>
                                        </p:attrNameLst>
                                      </p:cBhvr>
                                      <p:to>
                                        <p:strVal val="visible"/>
                                      </p:to>
                                    </p:set>
                                    <p:anim calcmode="lin" valueType="num">
                                      <p:cBhvr additive="base">
                                        <p:cTn id="86" dur="500" fill="hold"/>
                                        <p:tgtEl>
                                          <p:spTgt spid="34"/>
                                        </p:tgtEl>
                                        <p:attrNameLst>
                                          <p:attrName>ppt_x</p:attrName>
                                        </p:attrNameLst>
                                      </p:cBhvr>
                                      <p:tavLst>
                                        <p:tav tm="0">
                                          <p:val>
                                            <p:strVal val="#ppt_x"/>
                                          </p:val>
                                        </p:tav>
                                        <p:tav tm="100000">
                                          <p:val>
                                            <p:strVal val="#ppt_x"/>
                                          </p:val>
                                        </p:tav>
                                      </p:tavLst>
                                    </p:anim>
                                    <p:anim calcmode="lin" valueType="num">
                                      <p:cBhvr additive="base">
                                        <p:cTn id="87" dur="500" fill="hold"/>
                                        <p:tgtEl>
                                          <p:spTgt spid="34"/>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0"/>
                                  </p:stCondLst>
                                  <p:childTnLst>
                                    <p:set>
                                      <p:cBhvr>
                                        <p:cTn id="89" dur="1" fill="hold">
                                          <p:stCondLst>
                                            <p:cond delay="0"/>
                                          </p:stCondLst>
                                        </p:cTn>
                                        <p:tgtEl>
                                          <p:spTgt spid="35"/>
                                        </p:tgtEl>
                                        <p:attrNameLst>
                                          <p:attrName>style.visibility</p:attrName>
                                        </p:attrNameLst>
                                      </p:cBhvr>
                                      <p:to>
                                        <p:strVal val="visible"/>
                                      </p:to>
                                    </p:set>
                                    <p:anim calcmode="lin" valueType="num">
                                      <p:cBhvr additive="base">
                                        <p:cTn id="90" dur="500" fill="hold"/>
                                        <p:tgtEl>
                                          <p:spTgt spid="35"/>
                                        </p:tgtEl>
                                        <p:attrNameLst>
                                          <p:attrName>ppt_x</p:attrName>
                                        </p:attrNameLst>
                                      </p:cBhvr>
                                      <p:tavLst>
                                        <p:tav tm="0">
                                          <p:val>
                                            <p:strVal val="#ppt_x"/>
                                          </p:val>
                                        </p:tav>
                                        <p:tav tm="100000">
                                          <p:val>
                                            <p:strVal val="#ppt_x"/>
                                          </p:val>
                                        </p:tav>
                                      </p:tavLst>
                                    </p:anim>
                                    <p:anim calcmode="lin" valueType="num">
                                      <p:cBhvr additive="base">
                                        <p:cTn id="91" dur="500" fill="hold"/>
                                        <p:tgtEl>
                                          <p:spTgt spid="35"/>
                                        </p:tgtEl>
                                        <p:attrNameLst>
                                          <p:attrName>ppt_y</p:attrName>
                                        </p:attrNameLst>
                                      </p:cBhvr>
                                      <p:tavLst>
                                        <p:tav tm="0">
                                          <p:val>
                                            <p:strVal val="1+#ppt_h/2"/>
                                          </p:val>
                                        </p:tav>
                                        <p:tav tm="100000">
                                          <p:val>
                                            <p:strVal val="#ppt_y"/>
                                          </p:val>
                                        </p:tav>
                                      </p:tavLst>
                                    </p:anim>
                                  </p:childTnLst>
                                </p:cTn>
                              </p:par>
                              <p:par>
                                <p:cTn id="92" presetID="2" presetClass="entr" presetSubtype="4" fill="hold" grpId="0" nodeType="withEffect">
                                  <p:stCondLst>
                                    <p:cond delay="0"/>
                                  </p:stCondLst>
                                  <p:childTnLst>
                                    <p:set>
                                      <p:cBhvr>
                                        <p:cTn id="93" dur="1" fill="hold">
                                          <p:stCondLst>
                                            <p:cond delay="0"/>
                                          </p:stCondLst>
                                        </p:cTn>
                                        <p:tgtEl>
                                          <p:spTgt spid="36"/>
                                        </p:tgtEl>
                                        <p:attrNameLst>
                                          <p:attrName>style.visibility</p:attrName>
                                        </p:attrNameLst>
                                      </p:cBhvr>
                                      <p:to>
                                        <p:strVal val="visible"/>
                                      </p:to>
                                    </p:set>
                                    <p:anim calcmode="lin" valueType="num">
                                      <p:cBhvr additive="base">
                                        <p:cTn id="94" dur="500" fill="hold"/>
                                        <p:tgtEl>
                                          <p:spTgt spid="36"/>
                                        </p:tgtEl>
                                        <p:attrNameLst>
                                          <p:attrName>ppt_x</p:attrName>
                                        </p:attrNameLst>
                                      </p:cBhvr>
                                      <p:tavLst>
                                        <p:tav tm="0">
                                          <p:val>
                                            <p:strVal val="#ppt_x"/>
                                          </p:val>
                                        </p:tav>
                                        <p:tav tm="100000">
                                          <p:val>
                                            <p:strVal val="#ppt_x"/>
                                          </p:val>
                                        </p:tav>
                                      </p:tavLst>
                                    </p:anim>
                                    <p:anim calcmode="lin" valueType="num">
                                      <p:cBhvr additive="base">
                                        <p:cTn id="95" dur="500" fill="hold"/>
                                        <p:tgtEl>
                                          <p:spTgt spid="36"/>
                                        </p:tgtEl>
                                        <p:attrNameLst>
                                          <p:attrName>ppt_y</p:attrName>
                                        </p:attrNameLst>
                                      </p:cBhvr>
                                      <p:tavLst>
                                        <p:tav tm="0">
                                          <p:val>
                                            <p:strVal val="1+#ppt_h/2"/>
                                          </p:val>
                                        </p:tav>
                                        <p:tav tm="100000">
                                          <p:val>
                                            <p:strVal val="#ppt_y"/>
                                          </p:val>
                                        </p:tav>
                                      </p:tavLst>
                                    </p:anim>
                                  </p:childTnLst>
                                </p:cTn>
                              </p:par>
                              <p:par>
                                <p:cTn id="96" presetID="2" presetClass="entr" presetSubtype="1" fill="hold" grpId="0" nodeType="withEffect">
                                  <p:stCondLst>
                                    <p:cond delay="0"/>
                                  </p:stCondLst>
                                  <p:childTnLst>
                                    <p:set>
                                      <p:cBhvr>
                                        <p:cTn id="97" dur="1" fill="hold">
                                          <p:stCondLst>
                                            <p:cond delay="0"/>
                                          </p:stCondLst>
                                        </p:cTn>
                                        <p:tgtEl>
                                          <p:spTgt spid="37"/>
                                        </p:tgtEl>
                                        <p:attrNameLst>
                                          <p:attrName>style.visibility</p:attrName>
                                        </p:attrNameLst>
                                      </p:cBhvr>
                                      <p:to>
                                        <p:strVal val="visible"/>
                                      </p:to>
                                    </p:set>
                                    <p:anim calcmode="lin" valueType="num">
                                      <p:cBhvr additive="base">
                                        <p:cTn id="98" dur="500" fill="hold"/>
                                        <p:tgtEl>
                                          <p:spTgt spid="37"/>
                                        </p:tgtEl>
                                        <p:attrNameLst>
                                          <p:attrName>ppt_x</p:attrName>
                                        </p:attrNameLst>
                                      </p:cBhvr>
                                      <p:tavLst>
                                        <p:tav tm="0">
                                          <p:val>
                                            <p:strVal val="#ppt_x"/>
                                          </p:val>
                                        </p:tav>
                                        <p:tav tm="100000">
                                          <p:val>
                                            <p:strVal val="#ppt_x"/>
                                          </p:val>
                                        </p:tav>
                                      </p:tavLst>
                                    </p:anim>
                                    <p:anim calcmode="lin" valueType="num">
                                      <p:cBhvr additive="base">
                                        <p:cTn id="99" dur="500" fill="hold"/>
                                        <p:tgtEl>
                                          <p:spTgt spid="37"/>
                                        </p:tgtEl>
                                        <p:attrNameLst>
                                          <p:attrName>ppt_y</p:attrName>
                                        </p:attrNameLst>
                                      </p:cBhvr>
                                      <p:tavLst>
                                        <p:tav tm="0">
                                          <p:val>
                                            <p:strVal val="0-#ppt_h/2"/>
                                          </p:val>
                                        </p:tav>
                                        <p:tav tm="100000">
                                          <p:val>
                                            <p:strVal val="#ppt_y"/>
                                          </p:val>
                                        </p:tav>
                                      </p:tavLst>
                                    </p:anim>
                                  </p:childTnLst>
                                </p:cTn>
                              </p:par>
                              <p:par>
                                <p:cTn id="100" presetID="2" presetClass="entr" presetSubtype="4" fill="hold" grpId="0" nodeType="withEffect">
                                  <p:stCondLst>
                                    <p:cond delay="0"/>
                                  </p:stCondLst>
                                  <p:childTnLst>
                                    <p:set>
                                      <p:cBhvr>
                                        <p:cTn id="101" dur="1" fill="hold">
                                          <p:stCondLst>
                                            <p:cond delay="0"/>
                                          </p:stCondLst>
                                        </p:cTn>
                                        <p:tgtEl>
                                          <p:spTgt spid="38"/>
                                        </p:tgtEl>
                                        <p:attrNameLst>
                                          <p:attrName>style.visibility</p:attrName>
                                        </p:attrNameLst>
                                      </p:cBhvr>
                                      <p:to>
                                        <p:strVal val="visible"/>
                                      </p:to>
                                    </p:set>
                                    <p:anim calcmode="lin" valueType="num">
                                      <p:cBhvr additive="base">
                                        <p:cTn id="102" dur="500" fill="hold"/>
                                        <p:tgtEl>
                                          <p:spTgt spid="38"/>
                                        </p:tgtEl>
                                        <p:attrNameLst>
                                          <p:attrName>ppt_x</p:attrName>
                                        </p:attrNameLst>
                                      </p:cBhvr>
                                      <p:tavLst>
                                        <p:tav tm="0">
                                          <p:val>
                                            <p:strVal val="#ppt_x"/>
                                          </p:val>
                                        </p:tav>
                                        <p:tav tm="100000">
                                          <p:val>
                                            <p:strVal val="#ppt_x"/>
                                          </p:val>
                                        </p:tav>
                                      </p:tavLst>
                                    </p:anim>
                                    <p:anim calcmode="lin" valueType="num">
                                      <p:cBhvr additive="base">
                                        <p:cTn id="103" dur="500" fill="hold"/>
                                        <p:tgtEl>
                                          <p:spTgt spid="38"/>
                                        </p:tgtEl>
                                        <p:attrNameLst>
                                          <p:attrName>ppt_y</p:attrName>
                                        </p:attrNameLst>
                                      </p:cBhvr>
                                      <p:tavLst>
                                        <p:tav tm="0">
                                          <p:val>
                                            <p:strVal val="1+#ppt_h/2"/>
                                          </p:val>
                                        </p:tav>
                                        <p:tav tm="100000">
                                          <p:val>
                                            <p:strVal val="#ppt_y"/>
                                          </p:val>
                                        </p:tav>
                                      </p:tavLst>
                                    </p:anim>
                                  </p:childTnLst>
                                </p:cTn>
                              </p:par>
                              <p:par>
                                <p:cTn id="104" presetID="2" presetClass="entr" presetSubtype="9" fill="hold" grpId="0" nodeType="withEffect">
                                  <p:stCondLst>
                                    <p:cond delay="0"/>
                                  </p:stCondLst>
                                  <p:childTnLst>
                                    <p:set>
                                      <p:cBhvr>
                                        <p:cTn id="105" dur="1" fill="hold">
                                          <p:stCondLst>
                                            <p:cond delay="0"/>
                                          </p:stCondLst>
                                        </p:cTn>
                                        <p:tgtEl>
                                          <p:spTgt spid="39"/>
                                        </p:tgtEl>
                                        <p:attrNameLst>
                                          <p:attrName>style.visibility</p:attrName>
                                        </p:attrNameLst>
                                      </p:cBhvr>
                                      <p:to>
                                        <p:strVal val="visible"/>
                                      </p:to>
                                    </p:set>
                                    <p:anim calcmode="lin" valueType="num">
                                      <p:cBhvr additive="base">
                                        <p:cTn id="106" dur="500" fill="hold"/>
                                        <p:tgtEl>
                                          <p:spTgt spid="39"/>
                                        </p:tgtEl>
                                        <p:attrNameLst>
                                          <p:attrName>ppt_x</p:attrName>
                                        </p:attrNameLst>
                                      </p:cBhvr>
                                      <p:tavLst>
                                        <p:tav tm="0">
                                          <p:val>
                                            <p:strVal val="0-#ppt_w/2"/>
                                          </p:val>
                                        </p:tav>
                                        <p:tav tm="100000">
                                          <p:val>
                                            <p:strVal val="#ppt_x"/>
                                          </p:val>
                                        </p:tav>
                                      </p:tavLst>
                                    </p:anim>
                                    <p:anim calcmode="lin" valueType="num">
                                      <p:cBhvr additive="base">
                                        <p:cTn id="107" dur="500" fill="hold"/>
                                        <p:tgtEl>
                                          <p:spTgt spid="39"/>
                                        </p:tgtEl>
                                        <p:attrNameLst>
                                          <p:attrName>ppt_y</p:attrName>
                                        </p:attrNameLst>
                                      </p:cBhvr>
                                      <p:tavLst>
                                        <p:tav tm="0">
                                          <p:val>
                                            <p:strVal val="0-#ppt_h/2"/>
                                          </p:val>
                                        </p:tav>
                                        <p:tav tm="100000">
                                          <p:val>
                                            <p:strVal val="#ppt_y"/>
                                          </p:val>
                                        </p:tav>
                                      </p:tavLst>
                                    </p:anim>
                                  </p:childTnLst>
                                </p:cTn>
                              </p:par>
                              <p:par>
                                <p:cTn id="108" presetID="2" presetClass="entr" presetSubtype="4" fill="hold" grpId="0" nodeType="withEffect">
                                  <p:stCondLst>
                                    <p:cond delay="0"/>
                                  </p:stCondLst>
                                  <p:childTnLst>
                                    <p:set>
                                      <p:cBhvr>
                                        <p:cTn id="109" dur="1" fill="hold">
                                          <p:stCondLst>
                                            <p:cond delay="0"/>
                                          </p:stCondLst>
                                        </p:cTn>
                                        <p:tgtEl>
                                          <p:spTgt spid="40"/>
                                        </p:tgtEl>
                                        <p:attrNameLst>
                                          <p:attrName>style.visibility</p:attrName>
                                        </p:attrNameLst>
                                      </p:cBhvr>
                                      <p:to>
                                        <p:strVal val="visible"/>
                                      </p:to>
                                    </p:set>
                                    <p:anim calcmode="lin" valueType="num">
                                      <p:cBhvr additive="base">
                                        <p:cTn id="110" dur="500" fill="hold"/>
                                        <p:tgtEl>
                                          <p:spTgt spid="40"/>
                                        </p:tgtEl>
                                        <p:attrNameLst>
                                          <p:attrName>ppt_x</p:attrName>
                                        </p:attrNameLst>
                                      </p:cBhvr>
                                      <p:tavLst>
                                        <p:tav tm="0">
                                          <p:val>
                                            <p:strVal val="#ppt_x"/>
                                          </p:val>
                                        </p:tav>
                                        <p:tav tm="100000">
                                          <p:val>
                                            <p:strVal val="#ppt_x"/>
                                          </p:val>
                                        </p:tav>
                                      </p:tavLst>
                                    </p:anim>
                                    <p:anim calcmode="lin" valueType="num">
                                      <p:cBhvr additive="base">
                                        <p:cTn id="111" dur="500" fill="hold"/>
                                        <p:tgtEl>
                                          <p:spTgt spid="40"/>
                                        </p:tgtEl>
                                        <p:attrNameLst>
                                          <p:attrName>ppt_y</p:attrName>
                                        </p:attrNameLst>
                                      </p:cBhvr>
                                      <p:tavLst>
                                        <p:tav tm="0">
                                          <p:val>
                                            <p:strVal val="1+#ppt_h/2"/>
                                          </p:val>
                                        </p:tav>
                                        <p:tav tm="100000">
                                          <p:val>
                                            <p:strVal val="#ppt_y"/>
                                          </p:val>
                                        </p:tav>
                                      </p:tavLst>
                                    </p:anim>
                                  </p:childTnLst>
                                </p:cTn>
                              </p:par>
                              <p:par>
                                <p:cTn id="112" presetID="2" presetClass="entr" presetSubtype="9" fill="hold" grpId="0" nodeType="withEffect">
                                  <p:stCondLst>
                                    <p:cond delay="0"/>
                                  </p:stCondLst>
                                  <p:childTnLst>
                                    <p:set>
                                      <p:cBhvr>
                                        <p:cTn id="113" dur="1" fill="hold">
                                          <p:stCondLst>
                                            <p:cond delay="0"/>
                                          </p:stCondLst>
                                        </p:cTn>
                                        <p:tgtEl>
                                          <p:spTgt spid="41"/>
                                        </p:tgtEl>
                                        <p:attrNameLst>
                                          <p:attrName>style.visibility</p:attrName>
                                        </p:attrNameLst>
                                      </p:cBhvr>
                                      <p:to>
                                        <p:strVal val="visible"/>
                                      </p:to>
                                    </p:set>
                                    <p:anim calcmode="lin" valueType="num">
                                      <p:cBhvr additive="base">
                                        <p:cTn id="114" dur="500" fill="hold"/>
                                        <p:tgtEl>
                                          <p:spTgt spid="41"/>
                                        </p:tgtEl>
                                        <p:attrNameLst>
                                          <p:attrName>ppt_x</p:attrName>
                                        </p:attrNameLst>
                                      </p:cBhvr>
                                      <p:tavLst>
                                        <p:tav tm="0">
                                          <p:val>
                                            <p:strVal val="0-#ppt_w/2"/>
                                          </p:val>
                                        </p:tav>
                                        <p:tav tm="100000">
                                          <p:val>
                                            <p:strVal val="#ppt_x"/>
                                          </p:val>
                                        </p:tav>
                                      </p:tavLst>
                                    </p:anim>
                                    <p:anim calcmode="lin" valueType="num">
                                      <p:cBhvr additive="base">
                                        <p:cTn id="115" dur="500" fill="hold"/>
                                        <p:tgtEl>
                                          <p:spTgt spid="41"/>
                                        </p:tgtEl>
                                        <p:attrNameLst>
                                          <p:attrName>ppt_y</p:attrName>
                                        </p:attrNameLst>
                                      </p:cBhvr>
                                      <p:tavLst>
                                        <p:tav tm="0">
                                          <p:val>
                                            <p:strVal val="0-#ppt_h/2"/>
                                          </p:val>
                                        </p:tav>
                                        <p:tav tm="100000">
                                          <p:val>
                                            <p:strVal val="#ppt_y"/>
                                          </p:val>
                                        </p:tav>
                                      </p:tavLst>
                                    </p:anim>
                                  </p:childTnLst>
                                </p:cTn>
                              </p:par>
                              <p:par>
                                <p:cTn id="116" presetID="2" presetClass="entr" presetSubtype="12" fill="hold" nodeType="withEffect">
                                  <p:stCondLst>
                                    <p:cond delay="0"/>
                                  </p:stCondLst>
                                  <p:childTnLst>
                                    <p:set>
                                      <p:cBhvr>
                                        <p:cTn id="117" dur="1" fill="hold">
                                          <p:stCondLst>
                                            <p:cond delay="0"/>
                                          </p:stCondLst>
                                        </p:cTn>
                                        <p:tgtEl>
                                          <p:spTgt spid="42"/>
                                        </p:tgtEl>
                                        <p:attrNameLst>
                                          <p:attrName>style.visibility</p:attrName>
                                        </p:attrNameLst>
                                      </p:cBhvr>
                                      <p:to>
                                        <p:strVal val="visible"/>
                                      </p:to>
                                    </p:set>
                                    <p:anim calcmode="lin" valueType="num">
                                      <p:cBhvr additive="base">
                                        <p:cTn id="118" dur="500" fill="hold"/>
                                        <p:tgtEl>
                                          <p:spTgt spid="42"/>
                                        </p:tgtEl>
                                        <p:attrNameLst>
                                          <p:attrName>ppt_x</p:attrName>
                                        </p:attrNameLst>
                                      </p:cBhvr>
                                      <p:tavLst>
                                        <p:tav tm="0">
                                          <p:val>
                                            <p:strVal val="0-#ppt_w/2"/>
                                          </p:val>
                                        </p:tav>
                                        <p:tav tm="100000">
                                          <p:val>
                                            <p:strVal val="#ppt_x"/>
                                          </p:val>
                                        </p:tav>
                                      </p:tavLst>
                                    </p:anim>
                                    <p:anim calcmode="lin" valueType="num">
                                      <p:cBhvr additive="base">
                                        <p:cTn id="119" dur="500" fill="hold"/>
                                        <p:tgtEl>
                                          <p:spTgt spid="42"/>
                                        </p:tgtEl>
                                        <p:attrNameLst>
                                          <p:attrName>ppt_y</p:attrName>
                                        </p:attrNameLst>
                                      </p:cBhvr>
                                      <p:tavLst>
                                        <p:tav tm="0">
                                          <p:val>
                                            <p:strVal val="1+#ppt_h/2"/>
                                          </p:val>
                                        </p:tav>
                                        <p:tav tm="100000">
                                          <p:val>
                                            <p:strVal val="#ppt_y"/>
                                          </p:val>
                                        </p:tav>
                                      </p:tavLst>
                                    </p:anim>
                                  </p:childTnLst>
                                </p:cTn>
                              </p:par>
                              <p:par>
                                <p:cTn id="120" presetID="2" presetClass="entr" presetSubtype="4" fill="hold" grpId="0" nodeType="withEffect">
                                  <p:stCondLst>
                                    <p:cond delay="0"/>
                                  </p:stCondLst>
                                  <p:childTnLst>
                                    <p:set>
                                      <p:cBhvr>
                                        <p:cTn id="121" dur="1" fill="hold">
                                          <p:stCondLst>
                                            <p:cond delay="0"/>
                                          </p:stCondLst>
                                        </p:cTn>
                                        <p:tgtEl>
                                          <p:spTgt spid="51"/>
                                        </p:tgtEl>
                                        <p:attrNameLst>
                                          <p:attrName>style.visibility</p:attrName>
                                        </p:attrNameLst>
                                      </p:cBhvr>
                                      <p:to>
                                        <p:strVal val="visible"/>
                                      </p:to>
                                    </p:set>
                                    <p:anim calcmode="lin" valueType="num">
                                      <p:cBhvr additive="base">
                                        <p:cTn id="122" dur="500" fill="hold"/>
                                        <p:tgtEl>
                                          <p:spTgt spid="51"/>
                                        </p:tgtEl>
                                        <p:attrNameLst>
                                          <p:attrName>ppt_x</p:attrName>
                                        </p:attrNameLst>
                                      </p:cBhvr>
                                      <p:tavLst>
                                        <p:tav tm="0">
                                          <p:val>
                                            <p:strVal val="#ppt_x"/>
                                          </p:val>
                                        </p:tav>
                                        <p:tav tm="100000">
                                          <p:val>
                                            <p:strVal val="#ppt_x"/>
                                          </p:val>
                                        </p:tav>
                                      </p:tavLst>
                                    </p:anim>
                                    <p:anim calcmode="lin" valueType="num">
                                      <p:cBhvr additive="base">
                                        <p:cTn id="123" dur="500" fill="hold"/>
                                        <p:tgtEl>
                                          <p:spTgt spid="51"/>
                                        </p:tgtEl>
                                        <p:attrNameLst>
                                          <p:attrName>ppt_y</p:attrName>
                                        </p:attrNameLst>
                                      </p:cBhvr>
                                      <p:tavLst>
                                        <p:tav tm="0">
                                          <p:val>
                                            <p:strVal val="1+#ppt_h/2"/>
                                          </p:val>
                                        </p:tav>
                                        <p:tav tm="100000">
                                          <p:val>
                                            <p:strVal val="#ppt_y"/>
                                          </p:val>
                                        </p:tav>
                                      </p:tavLst>
                                    </p:anim>
                                  </p:childTnLst>
                                </p:cTn>
                              </p:par>
                              <p:par>
                                <p:cTn id="124" presetID="2" presetClass="entr" presetSubtype="4" fill="hold" grpId="0" nodeType="withEffect">
                                  <p:stCondLst>
                                    <p:cond delay="0"/>
                                  </p:stCondLst>
                                  <p:childTnLst>
                                    <p:set>
                                      <p:cBhvr>
                                        <p:cTn id="125" dur="1" fill="hold">
                                          <p:stCondLst>
                                            <p:cond delay="0"/>
                                          </p:stCondLst>
                                        </p:cTn>
                                        <p:tgtEl>
                                          <p:spTgt spid="52"/>
                                        </p:tgtEl>
                                        <p:attrNameLst>
                                          <p:attrName>style.visibility</p:attrName>
                                        </p:attrNameLst>
                                      </p:cBhvr>
                                      <p:to>
                                        <p:strVal val="visible"/>
                                      </p:to>
                                    </p:set>
                                    <p:anim calcmode="lin" valueType="num">
                                      <p:cBhvr additive="base">
                                        <p:cTn id="126" dur="500" fill="hold"/>
                                        <p:tgtEl>
                                          <p:spTgt spid="52"/>
                                        </p:tgtEl>
                                        <p:attrNameLst>
                                          <p:attrName>ppt_x</p:attrName>
                                        </p:attrNameLst>
                                      </p:cBhvr>
                                      <p:tavLst>
                                        <p:tav tm="0">
                                          <p:val>
                                            <p:strVal val="#ppt_x"/>
                                          </p:val>
                                        </p:tav>
                                        <p:tav tm="100000">
                                          <p:val>
                                            <p:strVal val="#ppt_x"/>
                                          </p:val>
                                        </p:tav>
                                      </p:tavLst>
                                    </p:anim>
                                    <p:anim calcmode="lin" valueType="num">
                                      <p:cBhvr additive="base">
                                        <p:cTn id="127" dur="500" fill="hold"/>
                                        <p:tgtEl>
                                          <p:spTgt spid="52"/>
                                        </p:tgtEl>
                                        <p:attrNameLst>
                                          <p:attrName>ppt_y</p:attrName>
                                        </p:attrNameLst>
                                      </p:cBhvr>
                                      <p:tavLst>
                                        <p:tav tm="0">
                                          <p:val>
                                            <p:strVal val="1+#ppt_h/2"/>
                                          </p:val>
                                        </p:tav>
                                        <p:tav tm="100000">
                                          <p:val>
                                            <p:strVal val="#ppt_y"/>
                                          </p:val>
                                        </p:tav>
                                      </p:tavLst>
                                    </p:anim>
                                  </p:childTnLst>
                                </p:cTn>
                              </p:par>
                              <p:par>
                                <p:cTn id="128" presetID="2" presetClass="entr" presetSubtype="4" fill="hold" grpId="0" nodeType="withEffect">
                                  <p:stCondLst>
                                    <p:cond delay="0"/>
                                  </p:stCondLst>
                                  <p:childTnLst>
                                    <p:set>
                                      <p:cBhvr>
                                        <p:cTn id="129" dur="1" fill="hold">
                                          <p:stCondLst>
                                            <p:cond delay="0"/>
                                          </p:stCondLst>
                                        </p:cTn>
                                        <p:tgtEl>
                                          <p:spTgt spid="53"/>
                                        </p:tgtEl>
                                        <p:attrNameLst>
                                          <p:attrName>style.visibility</p:attrName>
                                        </p:attrNameLst>
                                      </p:cBhvr>
                                      <p:to>
                                        <p:strVal val="visible"/>
                                      </p:to>
                                    </p:set>
                                    <p:anim calcmode="lin" valueType="num">
                                      <p:cBhvr additive="base">
                                        <p:cTn id="130" dur="500" fill="hold"/>
                                        <p:tgtEl>
                                          <p:spTgt spid="53"/>
                                        </p:tgtEl>
                                        <p:attrNameLst>
                                          <p:attrName>ppt_x</p:attrName>
                                        </p:attrNameLst>
                                      </p:cBhvr>
                                      <p:tavLst>
                                        <p:tav tm="0">
                                          <p:val>
                                            <p:strVal val="#ppt_x"/>
                                          </p:val>
                                        </p:tav>
                                        <p:tav tm="100000">
                                          <p:val>
                                            <p:strVal val="#ppt_x"/>
                                          </p:val>
                                        </p:tav>
                                      </p:tavLst>
                                    </p:anim>
                                    <p:anim calcmode="lin" valueType="num">
                                      <p:cBhvr additive="base">
                                        <p:cTn id="131" dur="500" fill="hold"/>
                                        <p:tgtEl>
                                          <p:spTgt spid="53"/>
                                        </p:tgtEl>
                                        <p:attrNameLst>
                                          <p:attrName>ppt_y</p:attrName>
                                        </p:attrNameLst>
                                      </p:cBhvr>
                                      <p:tavLst>
                                        <p:tav tm="0">
                                          <p:val>
                                            <p:strVal val="1+#ppt_h/2"/>
                                          </p:val>
                                        </p:tav>
                                        <p:tav tm="100000">
                                          <p:val>
                                            <p:strVal val="#ppt_y"/>
                                          </p:val>
                                        </p:tav>
                                      </p:tavLst>
                                    </p:anim>
                                  </p:childTnLst>
                                </p:cTn>
                              </p:par>
                              <p:par>
                                <p:cTn id="132" presetID="2" presetClass="entr" presetSubtype="4" fill="hold" grpId="0" nodeType="withEffect">
                                  <p:stCondLst>
                                    <p:cond delay="0"/>
                                  </p:stCondLst>
                                  <p:childTnLst>
                                    <p:set>
                                      <p:cBhvr>
                                        <p:cTn id="133" dur="1" fill="hold">
                                          <p:stCondLst>
                                            <p:cond delay="0"/>
                                          </p:stCondLst>
                                        </p:cTn>
                                        <p:tgtEl>
                                          <p:spTgt spid="54"/>
                                        </p:tgtEl>
                                        <p:attrNameLst>
                                          <p:attrName>style.visibility</p:attrName>
                                        </p:attrNameLst>
                                      </p:cBhvr>
                                      <p:to>
                                        <p:strVal val="visible"/>
                                      </p:to>
                                    </p:set>
                                    <p:anim calcmode="lin" valueType="num">
                                      <p:cBhvr additive="base">
                                        <p:cTn id="134" dur="500" fill="hold"/>
                                        <p:tgtEl>
                                          <p:spTgt spid="54"/>
                                        </p:tgtEl>
                                        <p:attrNameLst>
                                          <p:attrName>ppt_x</p:attrName>
                                        </p:attrNameLst>
                                      </p:cBhvr>
                                      <p:tavLst>
                                        <p:tav tm="0">
                                          <p:val>
                                            <p:strVal val="#ppt_x"/>
                                          </p:val>
                                        </p:tav>
                                        <p:tav tm="100000">
                                          <p:val>
                                            <p:strVal val="#ppt_x"/>
                                          </p:val>
                                        </p:tav>
                                      </p:tavLst>
                                    </p:anim>
                                    <p:anim calcmode="lin" valueType="num">
                                      <p:cBhvr additive="base">
                                        <p:cTn id="135" dur="500" fill="hold"/>
                                        <p:tgtEl>
                                          <p:spTgt spid="54"/>
                                        </p:tgtEl>
                                        <p:attrNameLst>
                                          <p:attrName>ppt_y</p:attrName>
                                        </p:attrNameLst>
                                      </p:cBhvr>
                                      <p:tavLst>
                                        <p:tav tm="0">
                                          <p:val>
                                            <p:strVal val="1+#ppt_h/2"/>
                                          </p:val>
                                        </p:tav>
                                        <p:tav tm="100000">
                                          <p:val>
                                            <p:strVal val="#ppt_y"/>
                                          </p:val>
                                        </p:tav>
                                      </p:tavLst>
                                    </p:anim>
                                  </p:childTnLst>
                                </p:cTn>
                              </p:par>
                              <p:par>
                                <p:cTn id="136" presetID="2" presetClass="entr" presetSubtype="12" fill="hold" grpId="0" nodeType="withEffect">
                                  <p:stCondLst>
                                    <p:cond delay="0"/>
                                  </p:stCondLst>
                                  <p:childTnLst>
                                    <p:set>
                                      <p:cBhvr>
                                        <p:cTn id="137" dur="1" fill="hold">
                                          <p:stCondLst>
                                            <p:cond delay="0"/>
                                          </p:stCondLst>
                                        </p:cTn>
                                        <p:tgtEl>
                                          <p:spTgt spid="55"/>
                                        </p:tgtEl>
                                        <p:attrNameLst>
                                          <p:attrName>style.visibility</p:attrName>
                                        </p:attrNameLst>
                                      </p:cBhvr>
                                      <p:to>
                                        <p:strVal val="visible"/>
                                      </p:to>
                                    </p:set>
                                    <p:anim calcmode="lin" valueType="num">
                                      <p:cBhvr additive="base">
                                        <p:cTn id="138" dur="500" fill="hold"/>
                                        <p:tgtEl>
                                          <p:spTgt spid="55"/>
                                        </p:tgtEl>
                                        <p:attrNameLst>
                                          <p:attrName>ppt_x</p:attrName>
                                        </p:attrNameLst>
                                      </p:cBhvr>
                                      <p:tavLst>
                                        <p:tav tm="0">
                                          <p:val>
                                            <p:strVal val="0-#ppt_w/2"/>
                                          </p:val>
                                        </p:tav>
                                        <p:tav tm="100000">
                                          <p:val>
                                            <p:strVal val="#ppt_x"/>
                                          </p:val>
                                        </p:tav>
                                      </p:tavLst>
                                    </p:anim>
                                    <p:anim calcmode="lin" valueType="num">
                                      <p:cBhvr additive="base">
                                        <p:cTn id="139" dur="500" fill="hold"/>
                                        <p:tgtEl>
                                          <p:spTgt spid="55"/>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0"/>
                                  </p:stCondLst>
                                  <p:childTnLst>
                                    <p:set>
                                      <p:cBhvr>
                                        <p:cTn id="141" dur="1" fill="hold">
                                          <p:stCondLst>
                                            <p:cond delay="0"/>
                                          </p:stCondLst>
                                        </p:cTn>
                                        <p:tgtEl>
                                          <p:spTgt spid="56"/>
                                        </p:tgtEl>
                                        <p:attrNameLst>
                                          <p:attrName>style.visibility</p:attrName>
                                        </p:attrNameLst>
                                      </p:cBhvr>
                                      <p:to>
                                        <p:strVal val="visible"/>
                                      </p:to>
                                    </p:set>
                                    <p:anim calcmode="lin" valueType="num">
                                      <p:cBhvr additive="base">
                                        <p:cTn id="142" dur="500" fill="hold"/>
                                        <p:tgtEl>
                                          <p:spTgt spid="56"/>
                                        </p:tgtEl>
                                        <p:attrNameLst>
                                          <p:attrName>ppt_x</p:attrName>
                                        </p:attrNameLst>
                                      </p:cBhvr>
                                      <p:tavLst>
                                        <p:tav tm="0">
                                          <p:val>
                                            <p:strVal val="#ppt_x"/>
                                          </p:val>
                                        </p:tav>
                                        <p:tav tm="100000">
                                          <p:val>
                                            <p:strVal val="#ppt_x"/>
                                          </p:val>
                                        </p:tav>
                                      </p:tavLst>
                                    </p:anim>
                                    <p:anim calcmode="lin" valueType="num">
                                      <p:cBhvr additive="base">
                                        <p:cTn id="143" dur="500" fill="hold"/>
                                        <p:tgtEl>
                                          <p:spTgt spid="56"/>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57"/>
                                        </p:tgtEl>
                                        <p:attrNameLst>
                                          <p:attrName>style.visibility</p:attrName>
                                        </p:attrNameLst>
                                      </p:cBhvr>
                                      <p:to>
                                        <p:strVal val="visible"/>
                                      </p:to>
                                    </p:set>
                                    <p:anim calcmode="lin" valueType="num">
                                      <p:cBhvr additive="base">
                                        <p:cTn id="146" dur="500" fill="hold"/>
                                        <p:tgtEl>
                                          <p:spTgt spid="57"/>
                                        </p:tgtEl>
                                        <p:attrNameLst>
                                          <p:attrName>ppt_x</p:attrName>
                                        </p:attrNameLst>
                                      </p:cBhvr>
                                      <p:tavLst>
                                        <p:tav tm="0">
                                          <p:val>
                                            <p:strVal val="#ppt_x"/>
                                          </p:val>
                                        </p:tav>
                                        <p:tav tm="100000">
                                          <p:val>
                                            <p:strVal val="#ppt_x"/>
                                          </p:val>
                                        </p:tav>
                                      </p:tavLst>
                                    </p:anim>
                                    <p:anim calcmode="lin" valueType="num">
                                      <p:cBhvr additive="base">
                                        <p:cTn id="147" dur="500" fill="hold"/>
                                        <p:tgtEl>
                                          <p:spTgt spid="57"/>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0"/>
                                  </p:stCondLst>
                                  <p:childTnLst>
                                    <p:set>
                                      <p:cBhvr>
                                        <p:cTn id="149" dur="1" fill="hold">
                                          <p:stCondLst>
                                            <p:cond delay="0"/>
                                          </p:stCondLst>
                                        </p:cTn>
                                        <p:tgtEl>
                                          <p:spTgt spid="58"/>
                                        </p:tgtEl>
                                        <p:attrNameLst>
                                          <p:attrName>style.visibility</p:attrName>
                                        </p:attrNameLst>
                                      </p:cBhvr>
                                      <p:to>
                                        <p:strVal val="visible"/>
                                      </p:to>
                                    </p:set>
                                    <p:anim calcmode="lin" valueType="num">
                                      <p:cBhvr additive="base">
                                        <p:cTn id="150" dur="500" fill="hold"/>
                                        <p:tgtEl>
                                          <p:spTgt spid="58"/>
                                        </p:tgtEl>
                                        <p:attrNameLst>
                                          <p:attrName>ppt_x</p:attrName>
                                        </p:attrNameLst>
                                      </p:cBhvr>
                                      <p:tavLst>
                                        <p:tav tm="0">
                                          <p:val>
                                            <p:strVal val="#ppt_x"/>
                                          </p:val>
                                        </p:tav>
                                        <p:tav tm="100000">
                                          <p:val>
                                            <p:strVal val="#ppt_x"/>
                                          </p:val>
                                        </p:tav>
                                      </p:tavLst>
                                    </p:anim>
                                    <p:anim calcmode="lin" valueType="num">
                                      <p:cBhvr additive="base">
                                        <p:cTn id="151" dur="500" fill="hold"/>
                                        <p:tgtEl>
                                          <p:spTgt spid="58"/>
                                        </p:tgtEl>
                                        <p:attrNameLst>
                                          <p:attrName>ppt_y</p:attrName>
                                        </p:attrNameLst>
                                      </p:cBhvr>
                                      <p:tavLst>
                                        <p:tav tm="0">
                                          <p:val>
                                            <p:strVal val="1+#ppt_h/2"/>
                                          </p:val>
                                        </p:tav>
                                        <p:tav tm="100000">
                                          <p:val>
                                            <p:strVal val="#ppt_y"/>
                                          </p:val>
                                        </p:tav>
                                      </p:tavLst>
                                    </p:anim>
                                  </p:childTnLst>
                                </p:cTn>
                              </p:par>
                              <p:par>
                                <p:cTn id="152" presetID="2" presetClass="entr" presetSubtype="8" fill="hold" nodeType="withEffect">
                                  <p:stCondLst>
                                    <p:cond delay="0"/>
                                  </p:stCondLst>
                                  <p:childTnLst>
                                    <p:set>
                                      <p:cBhvr>
                                        <p:cTn id="153" dur="1" fill="hold">
                                          <p:stCondLst>
                                            <p:cond delay="0"/>
                                          </p:stCondLst>
                                        </p:cTn>
                                        <p:tgtEl>
                                          <p:spTgt spid="59"/>
                                        </p:tgtEl>
                                        <p:attrNameLst>
                                          <p:attrName>style.visibility</p:attrName>
                                        </p:attrNameLst>
                                      </p:cBhvr>
                                      <p:to>
                                        <p:strVal val="visible"/>
                                      </p:to>
                                    </p:set>
                                    <p:anim calcmode="lin" valueType="num">
                                      <p:cBhvr additive="base">
                                        <p:cTn id="154" dur="500" fill="hold"/>
                                        <p:tgtEl>
                                          <p:spTgt spid="59"/>
                                        </p:tgtEl>
                                        <p:attrNameLst>
                                          <p:attrName>ppt_x</p:attrName>
                                        </p:attrNameLst>
                                      </p:cBhvr>
                                      <p:tavLst>
                                        <p:tav tm="0">
                                          <p:val>
                                            <p:strVal val="0-#ppt_w/2"/>
                                          </p:val>
                                        </p:tav>
                                        <p:tav tm="100000">
                                          <p:val>
                                            <p:strVal val="#ppt_x"/>
                                          </p:val>
                                        </p:tav>
                                      </p:tavLst>
                                    </p:anim>
                                    <p:anim calcmode="lin" valueType="num">
                                      <p:cBhvr additive="base">
                                        <p:cTn id="155" dur="500" fill="hold"/>
                                        <p:tgtEl>
                                          <p:spTgt spid="59"/>
                                        </p:tgtEl>
                                        <p:attrNameLst>
                                          <p:attrName>ppt_y</p:attrName>
                                        </p:attrNameLst>
                                      </p:cBhvr>
                                      <p:tavLst>
                                        <p:tav tm="0">
                                          <p:val>
                                            <p:strVal val="#ppt_y"/>
                                          </p:val>
                                        </p:tav>
                                        <p:tav tm="100000">
                                          <p:val>
                                            <p:strVal val="#ppt_y"/>
                                          </p:val>
                                        </p:tav>
                                      </p:tavLst>
                                    </p:anim>
                                  </p:childTnLst>
                                </p:cTn>
                              </p:par>
                              <p:par>
                                <p:cTn id="156" presetID="2" presetClass="entr" presetSubtype="4" fill="hold" grpId="0" nodeType="withEffect">
                                  <p:stCondLst>
                                    <p:cond delay="0"/>
                                  </p:stCondLst>
                                  <p:childTnLst>
                                    <p:set>
                                      <p:cBhvr>
                                        <p:cTn id="157" dur="1" fill="hold">
                                          <p:stCondLst>
                                            <p:cond delay="0"/>
                                          </p:stCondLst>
                                        </p:cTn>
                                        <p:tgtEl>
                                          <p:spTgt spid="62"/>
                                        </p:tgtEl>
                                        <p:attrNameLst>
                                          <p:attrName>style.visibility</p:attrName>
                                        </p:attrNameLst>
                                      </p:cBhvr>
                                      <p:to>
                                        <p:strVal val="visible"/>
                                      </p:to>
                                    </p:set>
                                    <p:anim calcmode="lin" valueType="num">
                                      <p:cBhvr additive="base">
                                        <p:cTn id="158" dur="500" fill="hold"/>
                                        <p:tgtEl>
                                          <p:spTgt spid="62"/>
                                        </p:tgtEl>
                                        <p:attrNameLst>
                                          <p:attrName>ppt_x</p:attrName>
                                        </p:attrNameLst>
                                      </p:cBhvr>
                                      <p:tavLst>
                                        <p:tav tm="0">
                                          <p:val>
                                            <p:strVal val="#ppt_x"/>
                                          </p:val>
                                        </p:tav>
                                        <p:tav tm="100000">
                                          <p:val>
                                            <p:strVal val="#ppt_x"/>
                                          </p:val>
                                        </p:tav>
                                      </p:tavLst>
                                    </p:anim>
                                    <p:anim calcmode="lin" valueType="num">
                                      <p:cBhvr additive="base">
                                        <p:cTn id="159" dur="500" fill="hold"/>
                                        <p:tgtEl>
                                          <p:spTgt spid="62"/>
                                        </p:tgtEl>
                                        <p:attrNameLst>
                                          <p:attrName>ppt_y</p:attrName>
                                        </p:attrNameLst>
                                      </p:cBhvr>
                                      <p:tavLst>
                                        <p:tav tm="0">
                                          <p:val>
                                            <p:strVal val="1+#ppt_h/2"/>
                                          </p:val>
                                        </p:tav>
                                        <p:tav tm="100000">
                                          <p:val>
                                            <p:strVal val="#ppt_y"/>
                                          </p:val>
                                        </p:tav>
                                      </p:tavLst>
                                    </p:anim>
                                  </p:childTnLst>
                                </p:cTn>
                              </p:par>
                              <p:par>
                                <p:cTn id="160" presetID="2" presetClass="entr" presetSubtype="4" fill="hold" grpId="0" nodeType="withEffect">
                                  <p:stCondLst>
                                    <p:cond delay="0"/>
                                  </p:stCondLst>
                                  <p:childTnLst>
                                    <p:set>
                                      <p:cBhvr>
                                        <p:cTn id="161" dur="1" fill="hold">
                                          <p:stCondLst>
                                            <p:cond delay="0"/>
                                          </p:stCondLst>
                                        </p:cTn>
                                        <p:tgtEl>
                                          <p:spTgt spid="63"/>
                                        </p:tgtEl>
                                        <p:attrNameLst>
                                          <p:attrName>style.visibility</p:attrName>
                                        </p:attrNameLst>
                                      </p:cBhvr>
                                      <p:to>
                                        <p:strVal val="visible"/>
                                      </p:to>
                                    </p:set>
                                    <p:anim calcmode="lin" valueType="num">
                                      <p:cBhvr additive="base">
                                        <p:cTn id="162" dur="500" fill="hold"/>
                                        <p:tgtEl>
                                          <p:spTgt spid="63"/>
                                        </p:tgtEl>
                                        <p:attrNameLst>
                                          <p:attrName>ppt_x</p:attrName>
                                        </p:attrNameLst>
                                      </p:cBhvr>
                                      <p:tavLst>
                                        <p:tav tm="0">
                                          <p:val>
                                            <p:strVal val="#ppt_x"/>
                                          </p:val>
                                        </p:tav>
                                        <p:tav tm="100000">
                                          <p:val>
                                            <p:strVal val="#ppt_x"/>
                                          </p:val>
                                        </p:tav>
                                      </p:tavLst>
                                    </p:anim>
                                    <p:anim calcmode="lin" valueType="num">
                                      <p:cBhvr additive="base">
                                        <p:cTn id="163" dur="500" fill="hold"/>
                                        <p:tgtEl>
                                          <p:spTgt spid="63"/>
                                        </p:tgtEl>
                                        <p:attrNameLst>
                                          <p:attrName>ppt_y</p:attrName>
                                        </p:attrNameLst>
                                      </p:cBhvr>
                                      <p:tavLst>
                                        <p:tav tm="0">
                                          <p:val>
                                            <p:strVal val="1+#ppt_h/2"/>
                                          </p:val>
                                        </p:tav>
                                        <p:tav tm="100000">
                                          <p:val>
                                            <p:strVal val="#ppt_y"/>
                                          </p:val>
                                        </p:tav>
                                      </p:tavLst>
                                    </p:anim>
                                  </p:childTnLst>
                                </p:cTn>
                              </p:par>
                              <p:par>
                                <p:cTn id="164" presetID="2" presetClass="entr" presetSubtype="4" fill="hold" grpId="0" nodeType="withEffect">
                                  <p:stCondLst>
                                    <p:cond delay="0"/>
                                  </p:stCondLst>
                                  <p:childTnLst>
                                    <p:set>
                                      <p:cBhvr>
                                        <p:cTn id="165" dur="1" fill="hold">
                                          <p:stCondLst>
                                            <p:cond delay="0"/>
                                          </p:stCondLst>
                                        </p:cTn>
                                        <p:tgtEl>
                                          <p:spTgt spid="64"/>
                                        </p:tgtEl>
                                        <p:attrNameLst>
                                          <p:attrName>style.visibility</p:attrName>
                                        </p:attrNameLst>
                                      </p:cBhvr>
                                      <p:to>
                                        <p:strVal val="visible"/>
                                      </p:to>
                                    </p:set>
                                    <p:anim calcmode="lin" valueType="num">
                                      <p:cBhvr additive="base">
                                        <p:cTn id="166" dur="500" fill="hold"/>
                                        <p:tgtEl>
                                          <p:spTgt spid="64"/>
                                        </p:tgtEl>
                                        <p:attrNameLst>
                                          <p:attrName>ppt_x</p:attrName>
                                        </p:attrNameLst>
                                      </p:cBhvr>
                                      <p:tavLst>
                                        <p:tav tm="0">
                                          <p:val>
                                            <p:strVal val="#ppt_x"/>
                                          </p:val>
                                        </p:tav>
                                        <p:tav tm="100000">
                                          <p:val>
                                            <p:strVal val="#ppt_x"/>
                                          </p:val>
                                        </p:tav>
                                      </p:tavLst>
                                    </p:anim>
                                    <p:anim calcmode="lin" valueType="num">
                                      <p:cBhvr additive="base">
                                        <p:cTn id="167" dur="500" fill="hold"/>
                                        <p:tgtEl>
                                          <p:spTgt spid="64"/>
                                        </p:tgtEl>
                                        <p:attrNameLst>
                                          <p:attrName>ppt_y</p:attrName>
                                        </p:attrNameLst>
                                      </p:cBhvr>
                                      <p:tavLst>
                                        <p:tav tm="0">
                                          <p:val>
                                            <p:strVal val="1+#ppt_h/2"/>
                                          </p:val>
                                        </p:tav>
                                        <p:tav tm="100000">
                                          <p:val>
                                            <p:strVal val="#ppt_y"/>
                                          </p:val>
                                        </p:tav>
                                      </p:tavLst>
                                    </p:anim>
                                  </p:childTnLst>
                                </p:cTn>
                              </p:par>
                              <p:par>
                                <p:cTn id="168" presetID="2" presetClass="entr" presetSubtype="4" fill="hold" grpId="0" nodeType="withEffect">
                                  <p:stCondLst>
                                    <p:cond delay="0"/>
                                  </p:stCondLst>
                                  <p:childTnLst>
                                    <p:set>
                                      <p:cBhvr>
                                        <p:cTn id="169" dur="1" fill="hold">
                                          <p:stCondLst>
                                            <p:cond delay="0"/>
                                          </p:stCondLst>
                                        </p:cTn>
                                        <p:tgtEl>
                                          <p:spTgt spid="65"/>
                                        </p:tgtEl>
                                        <p:attrNameLst>
                                          <p:attrName>style.visibility</p:attrName>
                                        </p:attrNameLst>
                                      </p:cBhvr>
                                      <p:to>
                                        <p:strVal val="visible"/>
                                      </p:to>
                                    </p:set>
                                    <p:anim calcmode="lin" valueType="num">
                                      <p:cBhvr additive="base">
                                        <p:cTn id="170" dur="500" fill="hold"/>
                                        <p:tgtEl>
                                          <p:spTgt spid="65"/>
                                        </p:tgtEl>
                                        <p:attrNameLst>
                                          <p:attrName>ppt_x</p:attrName>
                                        </p:attrNameLst>
                                      </p:cBhvr>
                                      <p:tavLst>
                                        <p:tav tm="0">
                                          <p:val>
                                            <p:strVal val="#ppt_x"/>
                                          </p:val>
                                        </p:tav>
                                        <p:tav tm="100000">
                                          <p:val>
                                            <p:strVal val="#ppt_x"/>
                                          </p:val>
                                        </p:tav>
                                      </p:tavLst>
                                    </p:anim>
                                    <p:anim calcmode="lin" valueType="num">
                                      <p:cBhvr additive="base">
                                        <p:cTn id="171" dur="500" fill="hold"/>
                                        <p:tgtEl>
                                          <p:spTgt spid="65"/>
                                        </p:tgtEl>
                                        <p:attrNameLst>
                                          <p:attrName>ppt_y</p:attrName>
                                        </p:attrNameLst>
                                      </p:cBhvr>
                                      <p:tavLst>
                                        <p:tav tm="0">
                                          <p:val>
                                            <p:strVal val="1+#ppt_h/2"/>
                                          </p:val>
                                        </p:tav>
                                        <p:tav tm="100000">
                                          <p:val>
                                            <p:strVal val="#ppt_y"/>
                                          </p:val>
                                        </p:tav>
                                      </p:tavLst>
                                    </p:anim>
                                  </p:childTnLst>
                                </p:cTn>
                              </p:par>
                              <p:par>
                                <p:cTn id="172" presetID="2" presetClass="entr" presetSubtype="4" fill="hold" grpId="0" nodeType="withEffect">
                                  <p:stCondLst>
                                    <p:cond delay="0"/>
                                  </p:stCondLst>
                                  <p:childTnLst>
                                    <p:set>
                                      <p:cBhvr>
                                        <p:cTn id="173" dur="1" fill="hold">
                                          <p:stCondLst>
                                            <p:cond delay="0"/>
                                          </p:stCondLst>
                                        </p:cTn>
                                        <p:tgtEl>
                                          <p:spTgt spid="66"/>
                                        </p:tgtEl>
                                        <p:attrNameLst>
                                          <p:attrName>style.visibility</p:attrName>
                                        </p:attrNameLst>
                                      </p:cBhvr>
                                      <p:to>
                                        <p:strVal val="visible"/>
                                      </p:to>
                                    </p:set>
                                    <p:anim calcmode="lin" valueType="num">
                                      <p:cBhvr additive="base">
                                        <p:cTn id="174" dur="500" fill="hold"/>
                                        <p:tgtEl>
                                          <p:spTgt spid="66"/>
                                        </p:tgtEl>
                                        <p:attrNameLst>
                                          <p:attrName>ppt_x</p:attrName>
                                        </p:attrNameLst>
                                      </p:cBhvr>
                                      <p:tavLst>
                                        <p:tav tm="0">
                                          <p:val>
                                            <p:strVal val="#ppt_x"/>
                                          </p:val>
                                        </p:tav>
                                        <p:tav tm="100000">
                                          <p:val>
                                            <p:strVal val="#ppt_x"/>
                                          </p:val>
                                        </p:tav>
                                      </p:tavLst>
                                    </p:anim>
                                    <p:anim calcmode="lin" valueType="num">
                                      <p:cBhvr additive="base">
                                        <p:cTn id="175" dur="500" fill="hold"/>
                                        <p:tgtEl>
                                          <p:spTgt spid="66"/>
                                        </p:tgtEl>
                                        <p:attrNameLst>
                                          <p:attrName>ppt_y</p:attrName>
                                        </p:attrNameLst>
                                      </p:cBhvr>
                                      <p:tavLst>
                                        <p:tav tm="0">
                                          <p:val>
                                            <p:strVal val="1+#ppt_h/2"/>
                                          </p:val>
                                        </p:tav>
                                        <p:tav tm="100000">
                                          <p:val>
                                            <p:strVal val="#ppt_y"/>
                                          </p:val>
                                        </p:tav>
                                      </p:tavLst>
                                    </p:anim>
                                  </p:childTnLst>
                                </p:cTn>
                              </p:par>
                              <p:par>
                                <p:cTn id="176" presetID="2" presetClass="entr" presetSubtype="8" fill="hold" grpId="0" nodeType="withEffect">
                                  <p:stCondLst>
                                    <p:cond delay="0"/>
                                  </p:stCondLst>
                                  <p:childTnLst>
                                    <p:set>
                                      <p:cBhvr>
                                        <p:cTn id="177" dur="1" fill="hold">
                                          <p:stCondLst>
                                            <p:cond delay="0"/>
                                          </p:stCondLst>
                                        </p:cTn>
                                        <p:tgtEl>
                                          <p:spTgt spid="67"/>
                                        </p:tgtEl>
                                        <p:attrNameLst>
                                          <p:attrName>style.visibility</p:attrName>
                                        </p:attrNameLst>
                                      </p:cBhvr>
                                      <p:to>
                                        <p:strVal val="visible"/>
                                      </p:to>
                                    </p:set>
                                    <p:anim calcmode="lin" valueType="num">
                                      <p:cBhvr additive="base">
                                        <p:cTn id="178" dur="500" fill="hold"/>
                                        <p:tgtEl>
                                          <p:spTgt spid="67"/>
                                        </p:tgtEl>
                                        <p:attrNameLst>
                                          <p:attrName>ppt_x</p:attrName>
                                        </p:attrNameLst>
                                      </p:cBhvr>
                                      <p:tavLst>
                                        <p:tav tm="0">
                                          <p:val>
                                            <p:strVal val="0-#ppt_w/2"/>
                                          </p:val>
                                        </p:tav>
                                        <p:tav tm="100000">
                                          <p:val>
                                            <p:strVal val="#ppt_x"/>
                                          </p:val>
                                        </p:tav>
                                      </p:tavLst>
                                    </p:anim>
                                    <p:anim calcmode="lin" valueType="num">
                                      <p:cBhvr additive="base">
                                        <p:cTn id="179" dur="500" fill="hold"/>
                                        <p:tgtEl>
                                          <p:spTgt spid="67"/>
                                        </p:tgtEl>
                                        <p:attrNameLst>
                                          <p:attrName>ppt_y</p:attrName>
                                        </p:attrNameLst>
                                      </p:cBhvr>
                                      <p:tavLst>
                                        <p:tav tm="0">
                                          <p:val>
                                            <p:strVal val="#ppt_y"/>
                                          </p:val>
                                        </p:tav>
                                        <p:tav tm="100000">
                                          <p:val>
                                            <p:strVal val="#ppt_y"/>
                                          </p:val>
                                        </p:tav>
                                      </p:tavLst>
                                    </p:anim>
                                  </p:childTnLst>
                                </p:cTn>
                              </p:par>
                              <p:par>
                                <p:cTn id="180" presetID="2" presetClass="entr" presetSubtype="4" fill="hold" grpId="0" nodeType="withEffect">
                                  <p:stCondLst>
                                    <p:cond delay="0"/>
                                  </p:stCondLst>
                                  <p:childTnLst>
                                    <p:set>
                                      <p:cBhvr>
                                        <p:cTn id="181" dur="1" fill="hold">
                                          <p:stCondLst>
                                            <p:cond delay="0"/>
                                          </p:stCondLst>
                                        </p:cTn>
                                        <p:tgtEl>
                                          <p:spTgt spid="68"/>
                                        </p:tgtEl>
                                        <p:attrNameLst>
                                          <p:attrName>style.visibility</p:attrName>
                                        </p:attrNameLst>
                                      </p:cBhvr>
                                      <p:to>
                                        <p:strVal val="visible"/>
                                      </p:to>
                                    </p:set>
                                    <p:anim calcmode="lin" valueType="num">
                                      <p:cBhvr additive="base">
                                        <p:cTn id="182" dur="500" fill="hold"/>
                                        <p:tgtEl>
                                          <p:spTgt spid="68"/>
                                        </p:tgtEl>
                                        <p:attrNameLst>
                                          <p:attrName>ppt_x</p:attrName>
                                        </p:attrNameLst>
                                      </p:cBhvr>
                                      <p:tavLst>
                                        <p:tav tm="0">
                                          <p:val>
                                            <p:strVal val="#ppt_x"/>
                                          </p:val>
                                        </p:tav>
                                        <p:tav tm="100000">
                                          <p:val>
                                            <p:strVal val="#ppt_x"/>
                                          </p:val>
                                        </p:tav>
                                      </p:tavLst>
                                    </p:anim>
                                    <p:anim calcmode="lin" valueType="num">
                                      <p:cBhvr additive="base">
                                        <p:cTn id="183" dur="500" fill="hold"/>
                                        <p:tgtEl>
                                          <p:spTgt spid="68"/>
                                        </p:tgtEl>
                                        <p:attrNameLst>
                                          <p:attrName>ppt_y</p:attrName>
                                        </p:attrNameLst>
                                      </p:cBhvr>
                                      <p:tavLst>
                                        <p:tav tm="0">
                                          <p:val>
                                            <p:strVal val="1+#ppt_h/2"/>
                                          </p:val>
                                        </p:tav>
                                        <p:tav tm="100000">
                                          <p:val>
                                            <p:strVal val="#ppt_y"/>
                                          </p:val>
                                        </p:tav>
                                      </p:tavLst>
                                    </p:anim>
                                  </p:childTnLst>
                                </p:cTn>
                              </p:par>
                              <p:par>
                                <p:cTn id="184" presetID="2" presetClass="entr" presetSubtype="4" fill="hold" grpId="0" nodeType="withEffect">
                                  <p:stCondLst>
                                    <p:cond delay="0"/>
                                  </p:stCondLst>
                                  <p:childTnLst>
                                    <p:set>
                                      <p:cBhvr>
                                        <p:cTn id="185" dur="1" fill="hold">
                                          <p:stCondLst>
                                            <p:cond delay="0"/>
                                          </p:stCondLst>
                                        </p:cTn>
                                        <p:tgtEl>
                                          <p:spTgt spid="69"/>
                                        </p:tgtEl>
                                        <p:attrNameLst>
                                          <p:attrName>style.visibility</p:attrName>
                                        </p:attrNameLst>
                                      </p:cBhvr>
                                      <p:to>
                                        <p:strVal val="visible"/>
                                      </p:to>
                                    </p:set>
                                    <p:anim calcmode="lin" valueType="num">
                                      <p:cBhvr additive="base">
                                        <p:cTn id="186" dur="500" fill="hold"/>
                                        <p:tgtEl>
                                          <p:spTgt spid="69"/>
                                        </p:tgtEl>
                                        <p:attrNameLst>
                                          <p:attrName>ppt_x</p:attrName>
                                        </p:attrNameLst>
                                      </p:cBhvr>
                                      <p:tavLst>
                                        <p:tav tm="0">
                                          <p:val>
                                            <p:strVal val="#ppt_x"/>
                                          </p:val>
                                        </p:tav>
                                        <p:tav tm="100000">
                                          <p:val>
                                            <p:strVal val="#ppt_x"/>
                                          </p:val>
                                        </p:tav>
                                      </p:tavLst>
                                    </p:anim>
                                    <p:anim calcmode="lin" valueType="num">
                                      <p:cBhvr additive="base">
                                        <p:cTn id="187" dur="500" fill="hold"/>
                                        <p:tgtEl>
                                          <p:spTgt spid="69"/>
                                        </p:tgtEl>
                                        <p:attrNameLst>
                                          <p:attrName>ppt_y</p:attrName>
                                        </p:attrNameLst>
                                      </p:cBhvr>
                                      <p:tavLst>
                                        <p:tav tm="0">
                                          <p:val>
                                            <p:strVal val="1+#ppt_h/2"/>
                                          </p:val>
                                        </p:tav>
                                        <p:tav tm="100000">
                                          <p:val>
                                            <p:strVal val="#ppt_y"/>
                                          </p:val>
                                        </p:tav>
                                      </p:tavLst>
                                    </p:anim>
                                  </p:childTnLst>
                                </p:cTn>
                              </p:par>
                              <p:par>
                                <p:cTn id="188" presetID="2" presetClass="entr" presetSubtype="4" fill="hold" grpId="0" nodeType="withEffect">
                                  <p:stCondLst>
                                    <p:cond delay="0"/>
                                  </p:stCondLst>
                                  <p:childTnLst>
                                    <p:set>
                                      <p:cBhvr>
                                        <p:cTn id="189" dur="1" fill="hold">
                                          <p:stCondLst>
                                            <p:cond delay="0"/>
                                          </p:stCondLst>
                                        </p:cTn>
                                        <p:tgtEl>
                                          <p:spTgt spid="70"/>
                                        </p:tgtEl>
                                        <p:attrNameLst>
                                          <p:attrName>style.visibility</p:attrName>
                                        </p:attrNameLst>
                                      </p:cBhvr>
                                      <p:to>
                                        <p:strVal val="visible"/>
                                      </p:to>
                                    </p:set>
                                    <p:anim calcmode="lin" valueType="num">
                                      <p:cBhvr additive="base">
                                        <p:cTn id="190" dur="500" fill="hold"/>
                                        <p:tgtEl>
                                          <p:spTgt spid="70"/>
                                        </p:tgtEl>
                                        <p:attrNameLst>
                                          <p:attrName>ppt_x</p:attrName>
                                        </p:attrNameLst>
                                      </p:cBhvr>
                                      <p:tavLst>
                                        <p:tav tm="0">
                                          <p:val>
                                            <p:strVal val="#ppt_x"/>
                                          </p:val>
                                        </p:tav>
                                        <p:tav tm="100000">
                                          <p:val>
                                            <p:strVal val="#ppt_x"/>
                                          </p:val>
                                        </p:tav>
                                      </p:tavLst>
                                    </p:anim>
                                    <p:anim calcmode="lin" valueType="num">
                                      <p:cBhvr additive="base">
                                        <p:cTn id="191" dur="500" fill="hold"/>
                                        <p:tgtEl>
                                          <p:spTgt spid="70"/>
                                        </p:tgtEl>
                                        <p:attrNameLst>
                                          <p:attrName>ppt_y</p:attrName>
                                        </p:attrNameLst>
                                      </p:cBhvr>
                                      <p:tavLst>
                                        <p:tav tm="0">
                                          <p:val>
                                            <p:strVal val="1+#ppt_h/2"/>
                                          </p:val>
                                        </p:tav>
                                        <p:tav tm="100000">
                                          <p:val>
                                            <p:strVal val="#ppt_y"/>
                                          </p:val>
                                        </p:tav>
                                      </p:tavLst>
                                    </p:anim>
                                  </p:childTnLst>
                                </p:cTn>
                              </p:par>
                              <p:par>
                                <p:cTn id="192" presetID="2" presetClass="entr" presetSubtype="4" fill="hold" grpId="0" nodeType="withEffect">
                                  <p:stCondLst>
                                    <p:cond delay="0"/>
                                  </p:stCondLst>
                                  <p:childTnLst>
                                    <p:set>
                                      <p:cBhvr>
                                        <p:cTn id="193" dur="1" fill="hold">
                                          <p:stCondLst>
                                            <p:cond delay="0"/>
                                          </p:stCondLst>
                                        </p:cTn>
                                        <p:tgtEl>
                                          <p:spTgt spid="71"/>
                                        </p:tgtEl>
                                        <p:attrNameLst>
                                          <p:attrName>style.visibility</p:attrName>
                                        </p:attrNameLst>
                                      </p:cBhvr>
                                      <p:to>
                                        <p:strVal val="visible"/>
                                      </p:to>
                                    </p:set>
                                    <p:anim calcmode="lin" valueType="num">
                                      <p:cBhvr additive="base">
                                        <p:cTn id="194" dur="500" fill="hold"/>
                                        <p:tgtEl>
                                          <p:spTgt spid="71"/>
                                        </p:tgtEl>
                                        <p:attrNameLst>
                                          <p:attrName>ppt_x</p:attrName>
                                        </p:attrNameLst>
                                      </p:cBhvr>
                                      <p:tavLst>
                                        <p:tav tm="0">
                                          <p:val>
                                            <p:strVal val="#ppt_x"/>
                                          </p:val>
                                        </p:tav>
                                        <p:tav tm="100000">
                                          <p:val>
                                            <p:strVal val="#ppt_x"/>
                                          </p:val>
                                        </p:tav>
                                      </p:tavLst>
                                    </p:anim>
                                    <p:anim calcmode="lin" valueType="num">
                                      <p:cBhvr additive="base">
                                        <p:cTn id="195" dur="500" fill="hold"/>
                                        <p:tgtEl>
                                          <p:spTgt spid="71"/>
                                        </p:tgtEl>
                                        <p:attrNameLst>
                                          <p:attrName>ppt_y</p:attrName>
                                        </p:attrNameLst>
                                      </p:cBhvr>
                                      <p:tavLst>
                                        <p:tav tm="0">
                                          <p:val>
                                            <p:strVal val="1+#ppt_h/2"/>
                                          </p:val>
                                        </p:tav>
                                        <p:tav tm="100000">
                                          <p:val>
                                            <p:strVal val="#ppt_y"/>
                                          </p:val>
                                        </p:tav>
                                      </p:tavLst>
                                    </p:anim>
                                  </p:childTnLst>
                                </p:cTn>
                              </p:par>
                              <p:par>
                                <p:cTn id="196" presetID="2" presetClass="entr" presetSubtype="4" fill="hold" grpId="0" nodeType="withEffect">
                                  <p:stCondLst>
                                    <p:cond delay="0"/>
                                  </p:stCondLst>
                                  <p:childTnLst>
                                    <p:set>
                                      <p:cBhvr>
                                        <p:cTn id="197" dur="1" fill="hold">
                                          <p:stCondLst>
                                            <p:cond delay="0"/>
                                          </p:stCondLst>
                                        </p:cTn>
                                        <p:tgtEl>
                                          <p:spTgt spid="72"/>
                                        </p:tgtEl>
                                        <p:attrNameLst>
                                          <p:attrName>style.visibility</p:attrName>
                                        </p:attrNameLst>
                                      </p:cBhvr>
                                      <p:to>
                                        <p:strVal val="visible"/>
                                      </p:to>
                                    </p:set>
                                    <p:anim calcmode="lin" valueType="num">
                                      <p:cBhvr additive="base">
                                        <p:cTn id="198" dur="500" fill="hold"/>
                                        <p:tgtEl>
                                          <p:spTgt spid="72"/>
                                        </p:tgtEl>
                                        <p:attrNameLst>
                                          <p:attrName>ppt_x</p:attrName>
                                        </p:attrNameLst>
                                      </p:cBhvr>
                                      <p:tavLst>
                                        <p:tav tm="0">
                                          <p:val>
                                            <p:strVal val="#ppt_x"/>
                                          </p:val>
                                        </p:tav>
                                        <p:tav tm="100000">
                                          <p:val>
                                            <p:strVal val="#ppt_x"/>
                                          </p:val>
                                        </p:tav>
                                      </p:tavLst>
                                    </p:anim>
                                    <p:anim calcmode="lin" valueType="num">
                                      <p:cBhvr additive="base">
                                        <p:cTn id="199" dur="500" fill="hold"/>
                                        <p:tgtEl>
                                          <p:spTgt spid="72"/>
                                        </p:tgtEl>
                                        <p:attrNameLst>
                                          <p:attrName>ppt_y</p:attrName>
                                        </p:attrNameLst>
                                      </p:cBhvr>
                                      <p:tavLst>
                                        <p:tav tm="0">
                                          <p:val>
                                            <p:strVal val="1+#ppt_h/2"/>
                                          </p:val>
                                        </p:tav>
                                        <p:tav tm="100000">
                                          <p:val>
                                            <p:strVal val="#ppt_y"/>
                                          </p:val>
                                        </p:tav>
                                      </p:tavLst>
                                    </p:anim>
                                  </p:childTnLst>
                                </p:cTn>
                              </p:par>
                              <p:par>
                                <p:cTn id="200" presetID="2" presetClass="entr" presetSubtype="4" fill="hold" grpId="0" nodeType="withEffect">
                                  <p:stCondLst>
                                    <p:cond delay="0"/>
                                  </p:stCondLst>
                                  <p:childTnLst>
                                    <p:set>
                                      <p:cBhvr>
                                        <p:cTn id="201" dur="1" fill="hold">
                                          <p:stCondLst>
                                            <p:cond delay="0"/>
                                          </p:stCondLst>
                                        </p:cTn>
                                        <p:tgtEl>
                                          <p:spTgt spid="73"/>
                                        </p:tgtEl>
                                        <p:attrNameLst>
                                          <p:attrName>style.visibility</p:attrName>
                                        </p:attrNameLst>
                                      </p:cBhvr>
                                      <p:to>
                                        <p:strVal val="visible"/>
                                      </p:to>
                                    </p:set>
                                    <p:anim calcmode="lin" valueType="num">
                                      <p:cBhvr additive="base">
                                        <p:cTn id="202" dur="500" fill="hold"/>
                                        <p:tgtEl>
                                          <p:spTgt spid="73"/>
                                        </p:tgtEl>
                                        <p:attrNameLst>
                                          <p:attrName>ppt_x</p:attrName>
                                        </p:attrNameLst>
                                      </p:cBhvr>
                                      <p:tavLst>
                                        <p:tav tm="0">
                                          <p:val>
                                            <p:strVal val="#ppt_x"/>
                                          </p:val>
                                        </p:tav>
                                        <p:tav tm="100000">
                                          <p:val>
                                            <p:strVal val="#ppt_x"/>
                                          </p:val>
                                        </p:tav>
                                      </p:tavLst>
                                    </p:anim>
                                    <p:anim calcmode="lin" valueType="num">
                                      <p:cBhvr additive="base">
                                        <p:cTn id="203" dur="500" fill="hold"/>
                                        <p:tgtEl>
                                          <p:spTgt spid="73"/>
                                        </p:tgtEl>
                                        <p:attrNameLst>
                                          <p:attrName>ppt_y</p:attrName>
                                        </p:attrNameLst>
                                      </p:cBhvr>
                                      <p:tavLst>
                                        <p:tav tm="0">
                                          <p:val>
                                            <p:strVal val="1+#ppt_h/2"/>
                                          </p:val>
                                        </p:tav>
                                        <p:tav tm="100000">
                                          <p:val>
                                            <p:strVal val="#ppt_y"/>
                                          </p:val>
                                        </p:tav>
                                      </p:tavLst>
                                    </p:anim>
                                  </p:childTnLst>
                                </p:cTn>
                              </p:par>
                              <p:par>
                                <p:cTn id="204" presetID="2" presetClass="entr" presetSubtype="4" fill="hold" grpId="0" nodeType="withEffect">
                                  <p:stCondLst>
                                    <p:cond delay="0"/>
                                  </p:stCondLst>
                                  <p:childTnLst>
                                    <p:set>
                                      <p:cBhvr>
                                        <p:cTn id="205" dur="1" fill="hold">
                                          <p:stCondLst>
                                            <p:cond delay="0"/>
                                          </p:stCondLst>
                                        </p:cTn>
                                        <p:tgtEl>
                                          <p:spTgt spid="74"/>
                                        </p:tgtEl>
                                        <p:attrNameLst>
                                          <p:attrName>style.visibility</p:attrName>
                                        </p:attrNameLst>
                                      </p:cBhvr>
                                      <p:to>
                                        <p:strVal val="visible"/>
                                      </p:to>
                                    </p:set>
                                    <p:anim calcmode="lin" valueType="num">
                                      <p:cBhvr additive="base">
                                        <p:cTn id="206" dur="500" fill="hold"/>
                                        <p:tgtEl>
                                          <p:spTgt spid="74"/>
                                        </p:tgtEl>
                                        <p:attrNameLst>
                                          <p:attrName>ppt_x</p:attrName>
                                        </p:attrNameLst>
                                      </p:cBhvr>
                                      <p:tavLst>
                                        <p:tav tm="0">
                                          <p:val>
                                            <p:strVal val="#ppt_x"/>
                                          </p:val>
                                        </p:tav>
                                        <p:tav tm="100000">
                                          <p:val>
                                            <p:strVal val="#ppt_x"/>
                                          </p:val>
                                        </p:tav>
                                      </p:tavLst>
                                    </p:anim>
                                    <p:anim calcmode="lin" valueType="num">
                                      <p:cBhvr additive="base">
                                        <p:cTn id="207" dur="500" fill="hold"/>
                                        <p:tgtEl>
                                          <p:spTgt spid="74"/>
                                        </p:tgtEl>
                                        <p:attrNameLst>
                                          <p:attrName>ppt_y</p:attrName>
                                        </p:attrNameLst>
                                      </p:cBhvr>
                                      <p:tavLst>
                                        <p:tav tm="0">
                                          <p:val>
                                            <p:strVal val="1+#ppt_h/2"/>
                                          </p:val>
                                        </p:tav>
                                        <p:tav tm="100000">
                                          <p:val>
                                            <p:strVal val="#ppt_y"/>
                                          </p:val>
                                        </p:tav>
                                      </p:tavLst>
                                    </p:anim>
                                  </p:childTnLst>
                                </p:cTn>
                              </p:par>
                              <p:par>
                                <p:cTn id="208" presetID="2" presetClass="entr" presetSubtype="4" fill="hold" grpId="0" nodeType="withEffect">
                                  <p:stCondLst>
                                    <p:cond delay="0"/>
                                  </p:stCondLst>
                                  <p:childTnLst>
                                    <p:set>
                                      <p:cBhvr>
                                        <p:cTn id="209" dur="1" fill="hold">
                                          <p:stCondLst>
                                            <p:cond delay="0"/>
                                          </p:stCondLst>
                                        </p:cTn>
                                        <p:tgtEl>
                                          <p:spTgt spid="75"/>
                                        </p:tgtEl>
                                        <p:attrNameLst>
                                          <p:attrName>style.visibility</p:attrName>
                                        </p:attrNameLst>
                                      </p:cBhvr>
                                      <p:to>
                                        <p:strVal val="visible"/>
                                      </p:to>
                                    </p:set>
                                    <p:anim calcmode="lin" valueType="num">
                                      <p:cBhvr additive="base">
                                        <p:cTn id="210" dur="500" fill="hold"/>
                                        <p:tgtEl>
                                          <p:spTgt spid="75"/>
                                        </p:tgtEl>
                                        <p:attrNameLst>
                                          <p:attrName>ppt_x</p:attrName>
                                        </p:attrNameLst>
                                      </p:cBhvr>
                                      <p:tavLst>
                                        <p:tav tm="0">
                                          <p:val>
                                            <p:strVal val="#ppt_x"/>
                                          </p:val>
                                        </p:tav>
                                        <p:tav tm="100000">
                                          <p:val>
                                            <p:strVal val="#ppt_x"/>
                                          </p:val>
                                        </p:tav>
                                      </p:tavLst>
                                    </p:anim>
                                    <p:anim calcmode="lin" valueType="num">
                                      <p:cBhvr additive="base">
                                        <p:cTn id="211" dur="500" fill="hold"/>
                                        <p:tgtEl>
                                          <p:spTgt spid="75"/>
                                        </p:tgtEl>
                                        <p:attrNameLst>
                                          <p:attrName>ppt_y</p:attrName>
                                        </p:attrNameLst>
                                      </p:cBhvr>
                                      <p:tavLst>
                                        <p:tav tm="0">
                                          <p:val>
                                            <p:strVal val="1+#ppt_h/2"/>
                                          </p:val>
                                        </p:tav>
                                        <p:tav tm="100000">
                                          <p:val>
                                            <p:strVal val="#ppt_y"/>
                                          </p:val>
                                        </p:tav>
                                      </p:tavLst>
                                    </p:anim>
                                  </p:childTnLst>
                                </p:cTn>
                              </p:par>
                              <p:par>
                                <p:cTn id="212" presetID="2" presetClass="entr" presetSubtype="4" fill="hold" grpId="0" nodeType="withEffect">
                                  <p:stCondLst>
                                    <p:cond delay="0"/>
                                  </p:stCondLst>
                                  <p:childTnLst>
                                    <p:set>
                                      <p:cBhvr>
                                        <p:cTn id="213" dur="1" fill="hold">
                                          <p:stCondLst>
                                            <p:cond delay="0"/>
                                          </p:stCondLst>
                                        </p:cTn>
                                        <p:tgtEl>
                                          <p:spTgt spid="76"/>
                                        </p:tgtEl>
                                        <p:attrNameLst>
                                          <p:attrName>style.visibility</p:attrName>
                                        </p:attrNameLst>
                                      </p:cBhvr>
                                      <p:to>
                                        <p:strVal val="visible"/>
                                      </p:to>
                                    </p:set>
                                    <p:anim calcmode="lin" valueType="num">
                                      <p:cBhvr additive="base">
                                        <p:cTn id="214" dur="500" fill="hold"/>
                                        <p:tgtEl>
                                          <p:spTgt spid="76"/>
                                        </p:tgtEl>
                                        <p:attrNameLst>
                                          <p:attrName>ppt_x</p:attrName>
                                        </p:attrNameLst>
                                      </p:cBhvr>
                                      <p:tavLst>
                                        <p:tav tm="0">
                                          <p:val>
                                            <p:strVal val="#ppt_x"/>
                                          </p:val>
                                        </p:tav>
                                        <p:tav tm="100000">
                                          <p:val>
                                            <p:strVal val="#ppt_x"/>
                                          </p:val>
                                        </p:tav>
                                      </p:tavLst>
                                    </p:anim>
                                    <p:anim calcmode="lin" valueType="num">
                                      <p:cBhvr additive="base">
                                        <p:cTn id="215" dur="500" fill="hold"/>
                                        <p:tgtEl>
                                          <p:spTgt spid="76"/>
                                        </p:tgtEl>
                                        <p:attrNameLst>
                                          <p:attrName>ppt_y</p:attrName>
                                        </p:attrNameLst>
                                      </p:cBhvr>
                                      <p:tavLst>
                                        <p:tav tm="0">
                                          <p:val>
                                            <p:strVal val="1+#ppt_h/2"/>
                                          </p:val>
                                        </p:tav>
                                        <p:tav tm="100000">
                                          <p:val>
                                            <p:strVal val="#ppt_y"/>
                                          </p:val>
                                        </p:tav>
                                      </p:tavLst>
                                    </p:anim>
                                  </p:childTnLst>
                                </p:cTn>
                              </p:par>
                              <p:par>
                                <p:cTn id="216" presetID="2" presetClass="entr" presetSubtype="4" fill="hold" grpId="0" nodeType="withEffect">
                                  <p:stCondLst>
                                    <p:cond delay="0"/>
                                  </p:stCondLst>
                                  <p:childTnLst>
                                    <p:set>
                                      <p:cBhvr>
                                        <p:cTn id="217" dur="1" fill="hold">
                                          <p:stCondLst>
                                            <p:cond delay="0"/>
                                          </p:stCondLst>
                                        </p:cTn>
                                        <p:tgtEl>
                                          <p:spTgt spid="77"/>
                                        </p:tgtEl>
                                        <p:attrNameLst>
                                          <p:attrName>style.visibility</p:attrName>
                                        </p:attrNameLst>
                                      </p:cBhvr>
                                      <p:to>
                                        <p:strVal val="visible"/>
                                      </p:to>
                                    </p:set>
                                    <p:anim calcmode="lin" valueType="num">
                                      <p:cBhvr additive="base">
                                        <p:cTn id="218" dur="500" fill="hold"/>
                                        <p:tgtEl>
                                          <p:spTgt spid="77"/>
                                        </p:tgtEl>
                                        <p:attrNameLst>
                                          <p:attrName>ppt_x</p:attrName>
                                        </p:attrNameLst>
                                      </p:cBhvr>
                                      <p:tavLst>
                                        <p:tav tm="0">
                                          <p:val>
                                            <p:strVal val="#ppt_x"/>
                                          </p:val>
                                        </p:tav>
                                        <p:tav tm="100000">
                                          <p:val>
                                            <p:strVal val="#ppt_x"/>
                                          </p:val>
                                        </p:tav>
                                      </p:tavLst>
                                    </p:anim>
                                    <p:anim calcmode="lin" valueType="num">
                                      <p:cBhvr additive="base">
                                        <p:cTn id="219" dur="500" fill="hold"/>
                                        <p:tgtEl>
                                          <p:spTgt spid="77"/>
                                        </p:tgtEl>
                                        <p:attrNameLst>
                                          <p:attrName>ppt_y</p:attrName>
                                        </p:attrNameLst>
                                      </p:cBhvr>
                                      <p:tavLst>
                                        <p:tav tm="0">
                                          <p:val>
                                            <p:strVal val="1+#ppt_h/2"/>
                                          </p:val>
                                        </p:tav>
                                        <p:tav tm="100000">
                                          <p:val>
                                            <p:strVal val="#ppt_y"/>
                                          </p:val>
                                        </p:tav>
                                      </p:tavLst>
                                    </p:anim>
                                  </p:childTnLst>
                                </p:cTn>
                              </p:par>
                              <p:par>
                                <p:cTn id="220" presetID="2" presetClass="entr" presetSubtype="4" fill="hold" grpId="0" nodeType="withEffect">
                                  <p:stCondLst>
                                    <p:cond delay="0"/>
                                  </p:stCondLst>
                                  <p:childTnLst>
                                    <p:set>
                                      <p:cBhvr>
                                        <p:cTn id="221" dur="1" fill="hold">
                                          <p:stCondLst>
                                            <p:cond delay="0"/>
                                          </p:stCondLst>
                                        </p:cTn>
                                        <p:tgtEl>
                                          <p:spTgt spid="78"/>
                                        </p:tgtEl>
                                        <p:attrNameLst>
                                          <p:attrName>style.visibility</p:attrName>
                                        </p:attrNameLst>
                                      </p:cBhvr>
                                      <p:to>
                                        <p:strVal val="visible"/>
                                      </p:to>
                                    </p:set>
                                    <p:anim calcmode="lin" valueType="num">
                                      <p:cBhvr additive="base">
                                        <p:cTn id="222" dur="500" fill="hold"/>
                                        <p:tgtEl>
                                          <p:spTgt spid="78"/>
                                        </p:tgtEl>
                                        <p:attrNameLst>
                                          <p:attrName>ppt_x</p:attrName>
                                        </p:attrNameLst>
                                      </p:cBhvr>
                                      <p:tavLst>
                                        <p:tav tm="0">
                                          <p:val>
                                            <p:strVal val="#ppt_x"/>
                                          </p:val>
                                        </p:tav>
                                        <p:tav tm="100000">
                                          <p:val>
                                            <p:strVal val="#ppt_x"/>
                                          </p:val>
                                        </p:tav>
                                      </p:tavLst>
                                    </p:anim>
                                    <p:anim calcmode="lin" valueType="num">
                                      <p:cBhvr additive="base">
                                        <p:cTn id="223" dur="500" fill="hold"/>
                                        <p:tgtEl>
                                          <p:spTgt spid="78"/>
                                        </p:tgtEl>
                                        <p:attrNameLst>
                                          <p:attrName>ppt_y</p:attrName>
                                        </p:attrNameLst>
                                      </p:cBhvr>
                                      <p:tavLst>
                                        <p:tav tm="0">
                                          <p:val>
                                            <p:strVal val="1+#ppt_h/2"/>
                                          </p:val>
                                        </p:tav>
                                        <p:tav tm="100000">
                                          <p:val>
                                            <p:strVal val="#ppt_y"/>
                                          </p:val>
                                        </p:tav>
                                      </p:tavLst>
                                    </p:anim>
                                  </p:childTnLst>
                                </p:cTn>
                              </p:par>
                              <p:par>
                                <p:cTn id="224" presetID="2" presetClass="entr" presetSubtype="4" fill="hold" grpId="0" nodeType="withEffect">
                                  <p:stCondLst>
                                    <p:cond delay="0"/>
                                  </p:stCondLst>
                                  <p:childTnLst>
                                    <p:set>
                                      <p:cBhvr>
                                        <p:cTn id="225" dur="1" fill="hold">
                                          <p:stCondLst>
                                            <p:cond delay="0"/>
                                          </p:stCondLst>
                                        </p:cTn>
                                        <p:tgtEl>
                                          <p:spTgt spid="79"/>
                                        </p:tgtEl>
                                        <p:attrNameLst>
                                          <p:attrName>style.visibility</p:attrName>
                                        </p:attrNameLst>
                                      </p:cBhvr>
                                      <p:to>
                                        <p:strVal val="visible"/>
                                      </p:to>
                                    </p:set>
                                    <p:anim calcmode="lin" valueType="num">
                                      <p:cBhvr additive="base">
                                        <p:cTn id="226" dur="500" fill="hold"/>
                                        <p:tgtEl>
                                          <p:spTgt spid="79"/>
                                        </p:tgtEl>
                                        <p:attrNameLst>
                                          <p:attrName>ppt_x</p:attrName>
                                        </p:attrNameLst>
                                      </p:cBhvr>
                                      <p:tavLst>
                                        <p:tav tm="0">
                                          <p:val>
                                            <p:strVal val="#ppt_x"/>
                                          </p:val>
                                        </p:tav>
                                        <p:tav tm="100000">
                                          <p:val>
                                            <p:strVal val="#ppt_x"/>
                                          </p:val>
                                        </p:tav>
                                      </p:tavLst>
                                    </p:anim>
                                    <p:anim calcmode="lin" valueType="num">
                                      <p:cBhvr additive="base">
                                        <p:cTn id="227" dur="500" fill="hold"/>
                                        <p:tgtEl>
                                          <p:spTgt spid="79"/>
                                        </p:tgtEl>
                                        <p:attrNameLst>
                                          <p:attrName>ppt_y</p:attrName>
                                        </p:attrNameLst>
                                      </p:cBhvr>
                                      <p:tavLst>
                                        <p:tav tm="0">
                                          <p:val>
                                            <p:strVal val="1+#ppt_h/2"/>
                                          </p:val>
                                        </p:tav>
                                        <p:tav tm="100000">
                                          <p:val>
                                            <p:strVal val="#ppt_y"/>
                                          </p:val>
                                        </p:tav>
                                      </p:tavLst>
                                    </p:anim>
                                  </p:childTnLst>
                                </p:cTn>
                              </p:par>
                              <p:par>
                                <p:cTn id="228" presetID="2" presetClass="entr" presetSubtype="4" fill="hold" grpId="0" nodeType="withEffect">
                                  <p:stCondLst>
                                    <p:cond delay="0"/>
                                  </p:stCondLst>
                                  <p:childTnLst>
                                    <p:set>
                                      <p:cBhvr>
                                        <p:cTn id="229" dur="1" fill="hold">
                                          <p:stCondLst>
                                            <p:cond delay="0"/>
                                          </p:stCondLst>
                                        </p:cTn>
                                        <p:tgtEl>
                                          <p:spTgt spid="80"/>
                                        </p:tgtEl>
                                        <p:attrNameLst>
                                          <p:attrName>style.visibility</p:attrName>
                                        </p:attrNameLst>
                                      </p:cBhvr>
                                      <p:to>
                                        <p:strVal val="visible"/>
                                      </p:to>
                                    </p:set>
                                    <p:anim calcmode="lin" valueType="num">
                                      <p:cBhvr additive="base">
                                        <p:cTn id="230" dur="500" fill="hold"/>
                                        <p:tgtEl>
                                          <p:spTgt spid="80"/>
                                        </p:tgtEl>
                                        <p:attrNameLst>
                                          <p:attrName>ppt_x</p:attrName>
                                        </p:attrNameLst>
                                      </p:cBhvr>
                                      <p:tavLst>
                                        <p:tav tm="0">
                                          <p:val>
                                            <p:strVal val="#ppt_x"/>
                                          </p:val>
                                        </p:tav>
                                        <p:tav tm="100000">
                                          <p:val>
                                            <p:strVal val="#ppt_x"/>
                                          </p:val>
                                        </p:tav>
                                      </p:tavLst>
                                    </p:anim>
                                    <p:anim calcmode="lin" valueType="num">
                                      <p:cBhvr additive="base">
                                        <p:cTn id="231" dur="500" fill="hold"/>
                                        <p:tgtEl>
                                          <p:spTgt spid="80"/>
                                        </p:tgtEl>
                                        <p:attrNameLst>
                                          <p:attrName>ppt_y</p:attrName>
                                        </p:attrNameLst>
                                      </p:cBhvr>
                                      <p:tavLst>
                                        <p:tav tm="0">
                                          <p:val>
                                            <p:strVal val="1+#ppt_h/2"/>
                                          </p:val>
                                        </p:tav>
                                        <p:tav tm="100000">
                                          <p:val>
                                            <p:strVal val="#ppt_y"/>
                                          </p:val>
                                        </p:tav>
                                      </p:tavLst>
                                    </p:anim>
                                  </p:childTnLst>
                                </p:cTn>
                              </p:par>
                              <p:par>
                                <p:cTn id="232" presetID="2" presetClass="entr" presetSubtype="4" fill="hold" grpId="0" nodeType="withEffect">
                                  <p:stCondLst>
                                    <p:cond delay="0"/>
                                  </p:stCondLst>
                                  <p:childTnLst>
                                    <p:set>
                                      <p:cBhvr>
                                        <p:cTn id="233" dur="1" fill="hold">
                                          <p:stCondLst>
                                            <p:cond delay="0"/>
                                          </p:stCondLst>
                                        </p:cTn>
                                        <p:tgtEl>
                                          <p:spTgt spid="81"/>
                                        </p:tgtEl>
                                        <p:attrNameLst>
                                          <p:attrName>style.visibility</p:attrName>
                                        </p:attrNameLst>
                                      </p:cBhvr>
                                      <p:to>
                                        <p:strVal val="visible"/>
                                      </p:to>
                                    </p:set>
                                    <p:anim calcmode="lin" valueType="num">
                                      <p:cBhvr additive="base">
                                        <p:cTn id="234" dur="500" fill="hold"/>
                                        <p:tgtEl>
                                          <p:spTgt spid="81"/>
                                        </p:tgtEl>
                                        <p:attrNameLst>
                                          <p:attrName>ppt_x</p:attrName>
                                        </p:attrNameLst>
                                      </p:cBhvr>
                                      <p:tavLst>
                                        <p:tav tm="0">
                                          <p:val>
                                            <p:strVal val="#ppt_x"/>
                                          </p:val>
                                        </p:tav>
                                        <p:tav tm="100000">
                                          <p:val>
                                            <p:strVal val="#ppt_x"/>
                                          </p:val>
                                        </p:tav>
                                      </p:tavLst>
                                    </p:anim>
                                    <p:anim calcmode="lin" valueType="num">
                                      <p:cBhvr additive="base">
                                        <p:cTn id="235" dur="500" fill="hold"/>
                                        <p:tgtEl>
                                          <p:spTgt spid="81"/>
                                        </p:tgtEl>
                                        <p:attrNameLst>
                                          <p:attrName>ppt_y</p:attrName>
                                        </p:attrNameLst>
                                      </p:cBhvr>
                                      <p:tavLst>
                                        <p:tav tm="0">
                                          <p:val>
                                            <p:strVal val="1+#ppt_h/2"/>
                                          </p:val>
                                        </p:tav>
                                        <p:tav tm="100000">
                                          <p:val>
                                            <p:strVal val="#ppt_y"/>
                                          </p:val>
                                        </p:tav>
                                      </p:tavLst>
                                    </p:anim>
                                  </p:childTnLst>
                                </p:cTn>
                              </p:par>
                              <p:par>
                                <p:cTn id="236" presetID="2" presetClass="entr" presetSubtype="1" fill="hold" grpId="0" nodeType="withEffect">
                                  <p:stCondLst>
                                    <p:cond delay="0"/>
                                  </p:stCondLst>
                                  <p:childTnLst>
                                    <p:set>
                                      <p:cBhvr>
                                        <p:cTn id="237" dur="1" fill="hold">
                                          <p:stCondLst>
                                            <p:cond delay="0"/>
                                          </p:stCondLst>
                                        </p:cTn>
                                        <p:tgtEl>
                                          <p:spTgt spid="82"/>
                                        </p:tgtEl>
                                        <p:attrNameLst>
                                          <p:attrName>style.visibility</p:attrName>
                                        </p:attrNameLst>
                                      </p:cBhvr>
                                      <p:to>
                                        <p:strVal val="visible"/>
                                      </p:to>
                                    </p:set>
                                    <p:anim calcmode="lin" valueType="num">
                                      <p:cBhvr additive="base">
                                        <p:cTn id="238" dur="500" fill="hold"/>
                                        <p:tgtEl>
                                          <p:spTgt spid="82"/>
                                        </p:tgtEl>
                                        <p:attrNameLst>
                                          <p:attrName>ppt_x</p:attrName>
                                        </p:attrNameLst>
                                      </p:cBhvr>
                                      <p:tavLst>
                                        <p:tav tm="0">
                                          <p:val>
                                            <p:strVal val="#ppt_x"/>
                                          </p:val>
                                        </p:tav>
                                        <p:tav tm="100000">
                                          <p:val>
                                            <p:strVal val="#ppt_x"/>
                                          </p:val>
                                        </p:tav>
                                      </p:tavLst>
                                    </p:anim>
                                    <p:anim calcmode="lin" valueType="num">
                                      <p:cBhvr additive="base">
                                        <p:cTn id="239" dur="500" fill="hold"/>
                                        <p:tgtEl>
                                          <p:spTgt spid="82"/>
                                        </p:tgtEl>
                                        <p:attrNameLst>
                                          <p:attrName>ppt_y</p:attrName>
                                        </p:attrNameLst>
                                      </p:cBhvr>
                                      <p:tavLst>
                                        <p:tav tm="0">
                                          <p:val>
                                            <p:strVal val="0-#ppt_h/2"/>
                                          </p:val>
                                        </p:tav>
                                        <p:tav tm="100000">
                                          <p:val>
                                            <p:strVal val="#ppt_y"/>
                                          </p:val>
                                        </p:tav>
                                      </p:tavLst>
                                    </p:anim>
                                  </p:childTnLst>
                                </p:cTn>
                              </p:par>
                              <p:par>
                                <p:cTn id="240" presetID="2" presetClass="entr" presetSubtype="4" fill="hold" grpId="0" nodeType="withEffect">
                                  <p:stCondLst>
                                    <p:cond delay="0"/>
                                  </p:stCondLst>
                                  <p:childTnLst>
                                    <p:set>
                                      <p:cBhvr>
                                        <p:cTn id="241" dur="1" fill="hold">
                                          <p:stCondLst>
                                            <p:cond delay="0"/>
                                          </p:stCondLst>
                                        </p:cTn>
                                        <p:tgtEl>
                                          <p:spTgt spid="83"/>
                                        </p:tgtEl>
                                        <p:attrNameLst>
                                          <p:attrName>style.visibility</p:attrName>
                                        </p:attrNameLst>
                                      </p:cBhvr>
                                      <p:to>
                                        <p:strVal val="visible"/>
                                      </p:to>
                                    </p:set>
                                    <p:anim calcmode="lin" valueType="num">
                                      <p:cBhvr additive="base">
                                        <p:cTn id="242" dur="500" fill="hold"/>
                                        <p:tgtEl>
                                          <p:spTgt spid="83"/>
                                        </p:tgtEl>
                                        <p:attrNameLst>
                                          <p:attrName>ppt_x</p:attrName>
                                        </p:attrNameLst>
                                      </p:cBhvr>
                                      <p:tavLst>
                                        <p:tav tm="0">
                                          <p:val>
                                            <p:strVal val="#ppt_x"/>
                                          </p:val>
                                        </p:tav>
                                        <p:tav tm="100000">
                                          <p:val>
                                            <p:strVal val="#ppt_x"/>
                                          </p:val>
                                        </p:tav>
                                      </p:tavLst>
                                    </p:anim>
                                    <p:anim calcmode="lin" valueType="num">
                                      <p:cBhvr additive="base">
                                        <p:cTn id="243" dur="500" fill="hold"/>
                                        <p:tgtEl>
                                          <p:spTgt spid="83"/>
                                        </p:tgtEl>
                                        <p:attrNameLst>
                                          <p:attrName>ppt_y</p:attrName>
                                        </p:attrNameLst>
                                      </p:cBhvr>
                                      <p:tavLst>
                                        <p:tav tm="0">
                                          <p:val>
                                            <p:strVal val="1+#ppt_h/2"/>
                                          </p:val>
                                        </p:tav>
                                        <p:tav tm="100000">
                                          <p:val>
                                            <p:strVal val="#ppt_y"/>
                                          </p:val>
                                        </p:tav>
                                      </p:tavLst>
                                    </p:anim>
                                  </p:childTnLst>
                                </p:cTn>
                              </p:par>
                              <p:par>
                                <p:cTn id="244" presetID="2" presetClass="entr" presetSubtype="4" fill="hold" grpId="0" nodeType="withEffect">
                                  <p:stCondLst>
                                    <p:cond delay="0"/>
                                  </p:stCondLst>
                                  <p:childTnLst>
                                    <p:set>
                                      <p:cBhvr>
                                        <p:cTn id="245" dur="1" fill="hold">
                                          <p:stCondLst>
                                            <p:cond delay="0"/>
                                          </p:stCondLst>
                                        </p:cTn>
                                        <p:tgtEl>
                                          <p:spTgt spid="84"/>
                                        </p:tgtEl>
                                        <p:attrNameLst>
                                          <p:attrName>style.visibility</p:attrName>
                                        </p:attrNameLst>
                                      </p:cBhvr>
                                      <p:to>
                                        <p:strVal val="visible"/>
                                      </p:to>
                                    </p:set>
                                    <p:anim calcmode="lin" valueType="num">
                                      <p:cBhvr additive="base">
                                        <p:cTn id="246" dur="500" fill="hold"/>
                                        <p:tgtEl>
                                          <p:spTgt spid="84"/>
                                        </p:tgtEl>
                                        <p:attrNameLst>
                                          <p:attrName>ppt_x</p:attrName>
                                        </p:attrNameLst>
                                      </p:cBhvr>
                                      <p:tavLst>
                                        <p:tav tm="0">
                                          <p:val>
                                            <p:strVal val="#ppt_x"/>
                                          </p:val>
                                        </p:tav>
                                        <p:tav tm="100000">
                                          <p:val>
                                            <p:strVal val="#ppt_x"/>
                                          </p:val>
                                        </p:tav>
                                      </p:tavLst>
                                    </p:anim>
                                    <p:anim calcmode="lin" valueType="num">
                                      <p:cBhvr additive="base">
                                        <p:cTn id="247" dur="500" fill="hold"/>
                                        <p:tgtEl>
                                          <p:spTgt spid="84"/>
                                        </p:tgtEl>
                                        <p:attrNameLst>
                                          <p:attrName>ppt_y</p:attrName>
                                        </p:attrNameLst>
                                      </p:cBhvr>
                                      <p:tavLst>
                                        <p:tav tm="0">
                                          <p:val>
                                            <p:strVal val="1+#ppt_h/2"/>
                                          </p:val>
                                        </p:tav>
                                        <p:tav tm="100000">
                                          <p:val>
                                            <p:strVal val="#ppt_y"/>
                                          </p:val>
                                        </p:tav>
                                      </p:tavLst>
                                    </p:anim>
                                  </p:childTnLst>
                                </p:cTn>
                              </p:par>
                              <p:par>
                                <p:cTn id="248" presetID="2" presetClass="entr" presetSubtype="3" fill="hold" grpId="0" nodeType="withEffect">
                                  <p:stCondLst>
                                    <p:cond delay="0"/>
                                  </p:stCondLst>
                                  <p:childTnLst>
                                    <p:set>
                                      <p:cBhvr>
                                        <p:cTn id="249" dur="1" fill="hold">
                                          <p:stCondLst>
                                            <p:cond delay="0"/>
                                          </p:stCondLst>
                                        </p:cTn>
                                        <p:tgtEl>
                                          <p:spTgt spid="85"/>
                                        </p:tgtEl>
                                        <p:attrNameLst>
                                          <p:attrName>style.visibility</p:attrName>
                                        </p:attrNameLst>
                                      </p:cBhvr>
                                      <p:to>
                                        <p:strVal val="visible"/>
                                      </p:to>
                                    </p:set>
                                    <p:anim calcmode="lin" valueType="num">
                                      <p:cBhvr additive="base">
                                        <p:cTn id="250" dur="500" fill="hold"/>
                                        <p:tgtEl>
                                          <p:spTgt spid="85"/>
                                        </p:tgtEl>
                                        <p:attrNameLst>
                                          <p:attrName>ppt_x</p:attrName>
                                        </p:attrNameLst>
                                      </p:cBhvr>
                                      <p:tavLst>
                                        <p:tav tm="0">
                                          <p:val>
                                            <p:strVal val="1+#ppt_w/2"/>
                                          </p:val>
                                        </p:tav>
                                        <p:tav tm="100000">
                                          <p:val>
                                            <p:strVal val="#ppt_x"/>
                                          </p:val>
                                        </p:tav>
                                      </p:tavLst>
                                    </p:anim>
                                    <p:anim calcmode="lin" valueType="num">
                                      <p:cBhvr additive="base">
                                        <p:cTn id="251" dur="500" fill="hold"/>
                                        <p:tgtEl>
                                          <p:spTgt spid="85"/>
                                        </p:tgtEl>
                                        <p:attrNameLst>
                                          <p:attrName>ppt_y</p:attrName>
                                        </p:attrNameLst>
                                      </p:cBhvr>
                                      <p:tavLst>
                                        <p:tav tm="0">
                                          <p:val>
                                            <p:strVal val="0-#ppt_h/2"/>
                                          </p:val>
                                        </p:tav>
                                        <p:tav tm="100000">
                                          <p:val>
                                            <p:strVal val="#ppt_y"/>
                                          </p:val>
                                        </p:tav>
                                      </p:tavLst>
                                    </p:anim>
                                  </p:childTnLst>
                                </p:cTn>
                              </p:par>
                              <p:par>
                                <p:cTn id="252" presetID="2" presetClass="entr" presetSubtype="2" fill="hold" grpId="0" nodeType="withEffect">
                                  <p:stCondLst>
                                    <p:cond delay="0"/>
                                  </p:stCondLst>
                                  <p:childTnLst>
                                    <p:set>
                                      <p:cBhvr>
                                        <p:cTn id="253" dur="1" fill="hold">
                                          <p:stCondLst>
                                            <p:cond delay="0"/>
                                          </p:stCondLst>
                                        </p:cTn>
                                        <p:tgtEl>
                                          <p:spTgt spid="86"/>
                                        </p:tgtEl>
                                        <p:attrNameLst>
                                          <p:attrName>style.visibility</p:attrName>
                                        </p:attrNameLst>
                                      </p:cBhvr>
                                      <p:to>
                                        <p:strVal val="visible"/>
                                      </p:to>
                                    </p:set>
                                    <p:anim calcmode="lin" valueType="num">
                                      <p:cBhvr additive="base">
                                        <p:cTn id="254" dur="500" fill="hold"/>
                                        <p:tgtEl>
                                          <p:spTgt spid="86"/>
                                        </p:tgtEl>
                                        <p:attrNameLst>
                                          <p:attrName>ppt_x</p:attrName>
                                        </p:attrNameLst>
                                      </p:cBhvr>
                                      <p:tavLst>
                                        <p:tav tm="0">
                                          <p:val>
                                            <p:strVal val="1+#ppt_w/2"/>
                                          </p:val>
                                        </p:tav>
                                        <p:tav tm="100000">
                                          <p:val>
                                            <p:strVal val="#ppt_x"/>
                                          </p:val>
                                        </p:tav>
                                      </p:tavLst>
                                    </p:anim>
                                    <p:anim calcmode="lin" valueType="num">
                                      <p:cBhvr additive="base">
                                        <p:cTn id="255" dur="500" fill="hold"/>
                                        <p:tgtEl>
                                          <p:spTgt spid="86"/>
                                        </p:tgtEl>
                                        <p:attrNameLst>
                                          <p:attrName>ppt_y</p:attrName>
                                        </p:attrNameLst>
                                      </p:cBhvr>
                                      <p:tavLst>
                                        <p:tav tm="0">
                                          <p:val>
                                            <p:strVal val="#ppt_y"/>
                                          </p:val>
                                        </p:tav>
                                        <p:tav tm="100000">
                                          <p:val>
                                            <p:strVal val="#ppt_y"/>
                                          </p:val>
                                        </p:tav>
                                      </p:tavLst>
                                    </p:anim>
                                  </p:childTnLst>
                                </p:cTn>
                              </p:par>
                              <p:par>
                                <p:cTn id="256" presetID="2" presetClass="entr" presetSubtype="12" fill="hold" grpId="0" nodeType="withEffect">
                                  <p:stCondLst>
                                    <p:cond delay="0"/>
                                  </p:stCondLst>
                                  <p:childTnLst>
                                    <p:set>
                                      <p:cBhvr>
                                        <p:cTn id="257" dur="1" fill="hold">
                                          <p:stCondLst>
                                            <p:cond delay="0"/>
                                          </p:stCondLst>
                                        </p:cTn>
                                        <p:tgtEl>
                                          <p:spTgt spid="87"/>
                                        </p:tgtEl>
                                        <p:attrNameLst>
                                          <p:attrName>style.visibility</p:attrName>
                                        </p:attrNameLst>
                                      </p:cBhvr>
                                      <p:to>
                                        <p:strVal val="visible"/>
                                      </p:to>
                                    </p:set>
                                    <p:anim calcmode="lin" valueType="num">
                                      <p:cBhvr additive="base">
                                        <p:cTn id="258" dur="500" fill="hold"/>
                                        <p:tgtEl>
                                          <p:spTgt spid="87"/>
                                        </p:tgtEl>
                                        <p:attrNameLst>
                                          <p:attrName>ppt_x</p:attrName>
                                        </p:attrNameLst>
                                      </p:cBhvr>
                                      <p:tavLst>
                                        <p:tav tm="0">
                                          <p:val>
                                            <p:strVal val="0-#ppt_w/2"/>
                                          </p:val>
                                        </p:tav>
                                        <p:tav tm="100000">
                                          <p:val>
                                            <p:strVal val="#ppt_x"/>
                                          </p:val>
                                        </p:tav>
                                      </p:tavLst>
                                    </p:anim>
                                    <p:anim calcmode="lin" valueType="num">
                                      <p:cBhvr additive="base">
                                        <p:cTn id="259" dur="500" fill="hold"/>
                                        <p:tgtEl>
                                          <p:spTgt spid="87"/>
                                        </p:tgtEl>
                                        <p:attrNameLst>
                                          <p:attrName>ppt_y</p:attrName>
                                        </p:attrNameLst>
                                      </p:cBhvr>
                                      <p:tavLst>
                                        <p:tav tm="0">
                                          <p:val>
                                            <p:strVal val="1+#ppt_h/2"/>
                                          </p:val>
                                        </p:tav>
                                        <p:tav tm="100000">
                                          <p:val>
                                            <p:strVal val="#ppt_y"/>
                                          </p:val>
                                        </p:tav>
                                      </p:tavLst>
                                    </p:anim>
                                  </p:childTnLst>
                                </p:cTn>
                              </p:par>
                              <p:par>
                                <p:cTn id="260" presetID="2" presetClass="entr" presetSubtype="4" fill="hold" grpId="0" nodeType="withEffect">
                                  <p:stCondLst>
                                    <p:cond delay="0"/>
                                  </p:stCondLst>
                                  <p:childTnLst>
                                    <p:set>
                                      <p:cBhvr>
                                        <p:cTn id="261" dur="1" fill="hold">
                                          <p:stCondLst>
                                            <p:cond delay="0"/>
                                          </p:stCondLst>
                                        </p:cTn>
                                        <p:tgtEl>
                                          <p:spTgt spid="88"/>
                                        </p:tgtEl>
                                        <p:attrNameLst>
                                          <p:attrName>style.visibility</p:attrName>
                                        </p:attrNameLst>
                                      </p:cBhvr>
                                      <p:to>
                                        <p:strVal val="visible"/>
                                      </p:to>
                                    </p:set>
                                    <p:anim calcmode="lin" valueType="num">
                                      <p:cBhvr additive="base">
                                        <p:cTn id="262" dur="500" fill="hold"/>
                                        <p:tgtEl>
                                          <p:spTgt spid="88"/>
                                        </p:tgtEl>
                                        <p:attrNameLst>
                                          <p:attrName>ppt_x</p:attrName>
                                        </p:attrNameLst>
                                      </p:cBhvr>
                                      <p:tavLst>
                                        <p:tav tm="0">
                                          <p:val>
                                            <p:strVal val="#ppt_x"/>
                                          </p:val>
                                        </p:tav>
                                        <p:tav tm="100000">
                                          <p:val>
                                            <p:strVal val="#ppt_x"/>
                                          </p:val>
                                        </p:tav>
                                      </p:tavLst>
                                    </p:anim>
                                    <p:anim calcmode="lin" valueType="num">
                                      <p:cBhvr additive="base">
                                        <p:cTn id="263" dur="500" fill="hold"/>
                                        <p:tgtEl>
                                          <p:spTgt spid="88"/>
                                        </p:tgtEl>
                                        <p:attrNameLst>
                                          <p:attrName>ppt_y</p:attrName>
                                        </p:attrNameLst>
                                      </p:cBhvr>
                                      <p:tavLst>
                                        <p:tav tm="0">
                                          <p:val>
                                            <p:strVal val="1+#ppt_h/2"/>
                                          </p:val>
                                        </p:tav>
                                        <p:tav tm="100000">
                                          <p:val>
                                            <p:strVal val="#ppt_y"/>
                                          </p:val>
                                        </p:tav>
                                      </p:tavLst>
                                    </p:anim>
                                  </p:childTnLst>
                                </p:cTn>
                              </p:par>
                              <p:par>
                                <p:cTn id="264" presetID="2" presetClass="entr" presetSubtype="4" fill="hold" grpId="0" nodeType="withEffect">
                                  <p:stCondLst>
                                    <p:cond delay="0"/>
                                  </p:stCondLst>
                                  <p:childTnLst>
                                    <p:set>
                                      <p:cBhvr>
                                        <p:cTn id="265" dur="1" fill="hold">
                                          <p:stCondLst>
                                            <p:cond delay="0"/>
                                          </p:stCondLst>
                                        </p:cTn>
                                        <p:tgtEl>
                                          <p:spTgt spid="89"/>
                                        </p:tgtEl>
                                        <p:attrNameLst>
                                          <p:attrName>style.visibility</p:attrName>
                                        </p:attrNameLst>
                                      </p:cBhvr>
                                      <p:to>
                                        <p:strVal val="visible"/>
                                      </p:to>
                                    </p:set>
                                    <p:anim calcmode="lin" valueType="num">
                                      <p:cBhvr additive="base">
                                        <p:cTn id="266" dur="500" fill="hold"/>
                                        <p:tgtEl>
                                          <p:spTgt spid="89"/>
                                        </p:tgtEl>
                                        <p:attrNameLst>
                                          <p:attrName>ppt_x</p:attrName>
                                        </p:attrNameLst>
                                      </p:cBhvr>
                                      <p:tavLst>
                                        <p:tav tm="0">
                                          <p:val>
                                            <p:strVal val="#ppt_x"/>
                                          </p:val>
                                        </p:tav>
                                        <p:tav tm="100000">
                                          <p:val>
                                            <p:strVal val="#ppt_x"/>
                                          </p:val>
                                        </p:tav>
                                      </p:tavLst>
                                    </p:anim>
                                    <p:anim calcmode="lin" valueType="num">
                                      <p:cBhvr additive="base">
                                        <p:cTn id="267" dur="500" fill="hold"/>
                                        <p:tgtEl>
                                          <p:spTgt spid="89"/>
                                        </p:tgtEl>
                                        <p:attrNameLst>
                                          <p:attrName>ppt_y</p:attrName>
                                        </p:attrNameLst>
                                      </p:cBhvr>
                                      <p:tavLst>
                                        <p:tav tm="0">
                                          <p:val>
                                            <p:strVal val="1+#ppt_h/2"/>
                                          </p:val>
                                        </p:tav>
                                        <p:tav tm="100000">
                                          <p:val>
                                            <p:strVal val="#ppt_y"/>
                                          </p:val>
                                        </p:tav>
                                      </p:tavLst>
                                    </p:anim>
                                  </p:childTnLst>
                                </p:cTn>
                              </p:par>
                              <p:par>
                                <p:cTn id="268" presetID="2" presetClass="entr" presetSubtype="4" fill="hold" grpId="0" nodeType="withEffect">
                                  <p:stCondLst>
                                    <p:cond delay="0"/>
                                  </p:stCondLst>
                                  <p:childTnLst>
                                    <p:set>
                                      <p:cBhvr>
                                        <p:cTn id="269" dur="1" fill="hold">
                                          <p:stCondLst>
                                            <p:cond delay="0"/>
                                          </p:stCondLst>
                                        </p:cTn>
                                        <p:tgtEl>
                                          <p:spTgt spid="90"/>
                                        </p:tgtEl>
                                        <p:attrNameLst>
                                          <p:attrName>style.visibility</p:attrName>
                                        </p:attrNameLst>
                                      </p:cBhvr>
                                      <p:to>
                                        <p:strVal val="visible"/>
                                      </p:to>
                                    </p:set>
                                    <p:anim calcmode="lin" valueType="num">
                                      <p:cBhvr additive="base">
                                        <p:cTn id="270" dur="500" fill="hold"/>
                                        <p:tgtEl>
                                          <p:spTgt spid="90"/>
                                        </p:tgtEl>
                                        <p:attrNameLst>
                                          <p:attrName>ppt_x</p:attrName>
                                        </p:attrNameLst>
                                      </p:cBhvr>
                                      <p:tavLst>
                                        <p:tav tm="0">
                                          <p:val>
                                            <p:strVal val="#ppt_x"/>
                                          </p:val>
                                        </p:tav>
                                        <p:tav tm="100000">
                                          <p:val>
                                            <p:strVal val="#ppt_x"/>
                                          </p:val>
                                        </p:tav>
                                      </p:tavLst>
                                    </p:anim>
                                    <p:anim calcmode="lin" valueType="num">
                                      <p:cBhvr additive="base">
                                        <p:cTn id="271" dur="500" fill="hold"/>
                                        <p:tgtEl>
                                          <p:spTgt spid="90"/>
                                        </p:tgtEl>
                                        <p:attrNameLst>
                                          <p:attrName>ppt_y</p:attrName>
                                        </p:attrNameLst>
                                      </p:cBhvr>
                                      <p:tavLst>
                                        <p:tav tm="0">
                                          <p:val>
                                            <p:strVal val="1+#ppt_h/2"/>
                                          </p:val>
                                        </p:tav>
                                        <p:tav tm="100000">
                                          <p:val>
                                            <p:strVal val="#ppt_y"/>
                                          </p:val>
                                        </p:tav>
                                      </p:tavLst>
                                    </p:anim>
                                  </p:childTnLst>
                                </p:cTn>
                              </p:par>
                              <p:par>
                                <p:cTn id="272" presetID="2" presetClass="entr" presetSubtype="8" fill="hold" grpId="0" nodeType="withEffect">
                                  <p:stCondLst>
                                    <p:cond delay="0"/>
                                  </p:stCondLst>
                                  <p:childTnLst>
                                    <p:set>
                                      <p:cBhvr>
                                        <p:cTn id="273" dur="1" fill="hold">
                                          <p:stCondLst>
                                            <p:cond delay="0"/>
                                          </p:stCondLst>
                                        </p:cTn>
                                        <p:tgtEl>
                                          <p:spTgt spid="91"/>
                                        </p:tgtEl>
                                        <p:attrNameLst>
                                          <p:attrName>style.visibility</p:attrName>
                                        </p:attrNameLst>
                                      </p:cBhvr>
                                      <p:to>
                                        <p:strVal val="visible"/>
                                      </p:to>
                                    </p:set>
                                    <p:anim calcmode="lin" valueType="num">
                                      <p:cBhvr additive="base">
                                        <p:cTn id="274" dur="500" fill="hold"/>
                                        <p:tgtEl>
                                          <p:spTgt spid="91"/>
                                        </p:tgtEl>
                                        <p:attrNameLst>
                                          <p:attrName>ppt_x</p:attrName>
                                        </p:attrNameLst>
                                      </p:cBhvr>
                                      <p:tavLst>
                                        <p:tav tm="0">
                                          <p:val>
                                            <p:strVal val="0-#ppt_w/2"/>
                                          </p:val>
                                        </p:tav>
                                        <p:tav tm="100000">
                                          <p:val>
                                            <p:strVal val="#ppt_x"/>
                                          </p:val>
                                        </p:tav>
                                      </p:tavLst>
                                    </p:anim>
                                    <p:anim calcmode="lin" valueType="num">
                                      <p:cBhvr additive="base">
                                        <p:cTn id="275" dur="500" fill="hold"/>
                                        <p:tgtEl>
                                          <p:spTgt spid="91"/>
                                        </p:tgtEl>
                                        <p:attrNameLst>
                                          <p:attrName>ppt_y</p:attrName>
                                        </p:attrNameLst>
                                      </p:cBhvr>
                                      <p:tavLst>
                                        <p:tav tm="0">
                                          <p:val>
                                            <p:strVal val="#ppt_y"/>
                                          </p:val>
                                        </p:tav>
                                        <p:tav tm="100000">
                                          <p:val>
                                            <p:strVal val="#ppt_y"/>
                                          </p:val>
                                        </p:tav>
                                      </p:tavLst>
                                    </p:anim>
                                  </p:childTnLst>
                                </p:cTn>
                              </p:par>
                              <p:par>
                                <p:cTn id="276" presetID="2" presetClass="entr" presetSubtype="4" fill="hold" grpId="0" nodeType="withEffect">
                                  <p:stCondLst>
                                    <p:cond delay="0"/>
                                  </p:stCondLst>
                                  <p:childTnLst>
                                    <p:set>
                                      <p:cBhvr>
                                        <p:cTn id="277" dur="1" fill="hold">
                                          <p:stCondLst>
                                            <p:cond delay="0"/>
                                          </p:stCondLst>
                                        </p:cTn>
                                        <p:tgtEl>
                                          <p:spTgt spid="92"/>
                                        </p:tgtEl>
                                        <p:attrNameLst>
                                          <p:attrName>style.visibility</p:attrName>
                                        </p:attrNameLst>
                                      </p:cBhvr>
                                      <p:to>
                                        <p:strVal val="visible"/>
                                      </p:to>
                                    </p:set>
                                    <p:anim calcmode="lin" valueType="num">
                                      <p:cBhvr additive="base">
                                        <p:cTn id="278" dur="500" fill="hold"/>
                                        <p:tgtEl>
                                          <p:spTgt spid="92"/>
                                        </p:tgtEl>
                                        <p:attrNameLst>
                                          <p:attrName>ppt_x</p:attrName>
                                        </p:attrNameLst>
                                      </p:cBhvr>
                                      <p:tavLst>
                                        <p:tav tm="0">
                                          <p:val>
                                            <p:strVal val="#ppt_x"/>
                                          </p:val>
                                        </p:tav>
                                        <p:tav tm="100000">
                                          <p:val>
                                            <p:strVal val="#ppt_x"/>
                                          </p:val>
                                        </p:tav>
                                      </p:tavLst>
                                    </p:anim>
                                    <p:anim calcmode="lin" valueType="num">
                                      <p:cBhvr additive="base">
                                        <p:cTn id="279" dur="500" fill="hold"/>
                                        <p:tgtEl>
                                          <p:spTgt spid="92"/>
                                        </p:tgtEl>
                                        <p:attrNameLst>
                                          <p:attrName>ppt_y</p:attrName>
                                        </p:attrNameLst>
                                      </p:cBhvr>
                                      <p:tavLst>
                                        <p:tav tm="0">
                                          <p:val>
                                            <p:strVal val="1+#ppt_h/2"/>
                                          </p:val>
                                        </p:tav>
                                        <p:tav tm="100000">
                                          <p:val>
                                            <p:strVal val="#ppt_y"/>
                                          </p:val>
                                        </p:tav>
                                      </p:tavLst>
                                    </p:anim>
                                  </p:childTnLst>
                                </p:cTn>
                              </p:par>
                              <p:par>
                                <p:cTn id="280" presetID="2" presetClass="entr" presetSubtype="4" fill="hold" grpId="0" nodeType="withEffect">
                                  <p:stCondLst>
                                    <p:cond delay="0"/>
                                  </p:stCondLst>
                                  <p:childTnLst>
                                    <p:set>
                                      <p:cBhvr>
                                        <p:cTn id="281" dur="1" fill="hold">
                                          <p:stCondLst>
                                            <p:cond delay="0"/>
                                          </p:stCondLst>
                                        </p:cTn>
                                        <p:tgtEl>
                                          <p:spTgt spid="93"/>
                                        </p:tgtEl>
                                        <p:attrNameLst>
                                          <p:attrName>style.visibility</p:attrName>
                                        </p:attrNameLst>
                                      </p:cBhvr>
                                      <p:to>
                                        <p:strVal val="visible"/>
                                      </p:to>
                                    </p:set>
                                    <p:anim calcmode="lin" valueType="num">
                                      <p:cBhvr additive="base">
                                        <p:cTn id="282" dur="500" fill="hold"/>
                                        <p:tgtEl>
                                          <p:spTgt spid="93"/>
                                        </p:tgtEl>
                                        <p:attrNameLst>
                                          <p:attrName>ppt_x</p:attrName>
                                        </p:attrNameLst>
                                      </p:cBhvr>
                                      <p:tavLst>
                                        <p:tav tm="0">
                                          <p:val>
                                            <p:strVal val="#ppt_x"/>
                                          </p:val>
                                        </p:tav>
                                        <p:tav tm="100000">
                                          <p:val>
                                            <p:strVal val="#ppt_x"/>
                                          </p:val>
                                        </p:tav>
                                      </p:tavLst>
                                    </p:anim>
                                    <p:anim calcmode="lin" valueType="num">
                                      <p:cBhvr additive="base">
                                        <p:cTn id="283" dur="500" fill="hold"/>
                                        <p:tgtEl>
                                          <p:spTgt spid="93"/>
                                        </p:tgtEl>
                                        <p:attrNameLst>
                                          <p:attrName>ppt_y</p:attrName>
                                        </p:attrNameLst>
                                      </p:cBhvr>
                                      <p:tavLst>
                                        <p:tav tm="0">
                                          <p:val>
                                            <p:strVal val="1+#ppt_h/2"/>
                                          </p:val>
                                        </p:tav>
                                        <p:tav tm="100000">
                                          <p:val>
                                            <p:strVal val="#ppt_y"/>
                                          </p:val>
                                        </p:tav>
                                      </p:tavLst>
                                    </p:anim>
                                  </p:childTnLst>
                                </p:cTn>
                              </p:par>
                              <p:par>
                                <p:cTn id="284" presetID="2" presetClass="entr" presetSubtype="4" fill="hold" grpId="0" nodeType="withEffect">
                                  <p:stCondLst>
                                    <p:cond delay="0"/>
                                  </p:stCondLst>
                                  <p:childTnLst>
                                    <p:set>
                                      <p:cBhvr>
                                        <p:cTn id="285" dur="1" fill="hold">
                                          <p:stCondLst>
                                            <p:cond delay="0"/>
                                          </p:stCondLst>
                                        </p:cTn>
                                        <p:tgtEl>
                                          <p:spTgt spid="94"/>
                                        </p:tgtEl>
                                        <p:attrNameLst>
                                          <p:attrName>style.visibility</p:attrName>
                                        </p:attrNameLst>
                                      </p:cBhvr>
                                      <p:to>
                                        <p:strVal val="visible"/>
                                      </p:to>
                                    </p:set>
                                    <p:anim calcmode="lin" valueType="num">
                                      <p:cBhvr additive="base">
                                        <p:cTn id="286" dur="500" fill="hold"/>
                                        <p:tgtEl>
                                          <p:spTgt spid="94"/>
                                        </p:tgtEl>
                                        <p:attrNameLst>
                                          <p:attrName>ppt_x</p:attrName>
                                        </p:attrNameLst>
                                      </p:cBhvr>
                                      <p:tavLst>
                                        <p:tav tm="0">
                                          <p:val>
                                            <p:strVal val="#ppt_x"/>
                                          </p:val>
                                        </p:tav>
                                        <p:tav tm="100000">
                                          <p:val>
                                            <p:strVal val="#ppt_x"/>
                                          </p:val>
                                        </p:tav>
                                      </p:tavLst>
                                    </p:anim>
                                    <p:anim calcmode="lin" valueType="num">
                                      <p:cBhvr additive="base">
                                        <p:cTn id="287" dur="500" fill="hold"/>
                                        <p:tgtEl>
                                          <p:spTgt spid="94"/>
                                        </p:tgtEl>
                                        <p:attrNameLst>
                                          <p:attrName>ppt_y</p:attrName>
                                        </p:attrNameLst>
                                      </p:cBhvr>
                                      <p:tavLst>
                                        <p:tav tm="0">
                                          <p:val>
                                            <p:strVal val="1+#ppt_h/2"/>
                                          </p:val>
                                        </p:tav>
                                        <p:tav tm="100000">
                                          <p:val>
                                            <p:strVal val="#ppt_y"/>
                                          </p:val>
                                        </p:tav>
                                      </p:tavLst>
                                    </p:anim>
                                  </p:childTnLst>
                                </p:cTn>
                              </p:par>
                              <p:par>
                                <p:cTn id="288" presetID="2" presetClass="entr" presetSubtype="4" fill="hold" grpId="0" nodeType="withEffect">
                                  <p:stCondLst>
                                    <p:cond delay="0"/>
                                  </p:stCondLst>
                                  <p:childTnLst>
                                    <p:set>
                                      <p:cBhvr>
                                        <p:cTn id="289" dur="1" fill="hold">
                                          <p:stCondLst>
                                            <p:cond delay="0"/>
                                          </p:stCondLst>
                                        </p:cTn>
                                        <p:tgtEl>
                                          <p:spTgt spid="95"/>
                                        </p:tgtEl>
                                        <p:attrNameLst>
                                          <p:attrName>style.visibility</p:attrName>
                                        </p:attrNameLst>
                                      </p:cBhvr>
                                      <p:to>
                                        <p:strVal val="visible"/>
                                      </p:to>
                                    </p:set>
                                    <p:anim calcmode="lin" valueType="num">
                                      <p:cBhvr additive="base">
                                        <p:cTn id="290" dur="500" fill="hold"/>
                                        <p:tgtEl>
                                          <p:spTgt spid="95"/>
                                        </p:tgtEl>
                                        <p:attrNameLst>
                                          <p:attrName>ppt_x</p:attrName>
                                        </p:attrNameLst>
                                      </p:cBhvr>
                                      <p:tavLst>
                                        <p:tav tm="0">
                                          <p:val>
                                            <p:strVal val="#ppt_x"/>
                                          </p:val>
                                        </p:tav>
                                        <p:tav tm="100000">
                                          <p:val>
                                            <p:strVal val="#ppt_x"/>
                                          </p:val>
                                        </p:tav>
                                      </p:tavLst>
                                    </p:anim>
                                    <p:anim calcmode="lin" valueType="num">
                                      <p:cBhvr additive="base">
                                        <p:cTn id="291" dur="500" fill="hold"/>
                                        <p:tgtEl>
                                          <p:spTgt spid="95"/>
                                        </p:tgtEl>
                                        <p:attrNameLst>
                                          <p:attrName>ppt_y</p:attrName>
                                        </p:attrNameLst>
                                      </p:cBhvr>
                                      <p:tavLst>
                                        <p:tav tm="0">
                                          <p:val>
                                            <p:strVal val="1+#ppt_h/2"/>
                                          </p:val>
                                        </p:tav>
                                        <p:tav tm="100000">
                                          <p:val>
                                            <p:strVal val="#ppt_y"/>
                                          </p:val>
                                        </p:tav>
                                      </p:tavLst>
                                    </p:anim>
                                  </p:childTnLst>
                                </p:cTn>
                              </p:par>
                              <p:par>
                                <p:cTn id="292" presetID="2" presetClass="entr" presetSubtype="4" fill="hold" grpId="0" nodeType="withEffect">
                                  <p:stCondLst>
                                    <p:cond delay="0"/>
                                  </p:stCondLst>
                                  <p:childTnLst>
                                    <p:set>
                                      <p:cBhvr>
                                        <p:cTn id="293" dur="1" fill="hold">
                                          <p:stCondLst>
                                            <p:cond delay="0"/>
                                          </p:stCondLst>
                                        </p:cTn>
                                        <p:tgtEl>
                                          <p:spTgt spid="96"/>
                                        </p:tgtEl>
                                        <p:attrNameLst>
                                          <p:attrName>style.visibility</p:attrName>
                                        </p:attrNameLst>
                                      </p:cBhvr>
                                      <p:to>
                                        <p:strVal val="visible"/>
                                      </p:to>
                                    </p:set>
                                    <p:anim calcmode="lin" valueType="num">
                                      <p:cBhvr additive="base">
                                        <p:cTn id="294" dur="500" fill="hold"/>
                                        <p:tgtEl>
                                          <p:spTgt spid="96"/>
                                        </p:tgtEl>
                                        <p:attrNameLst>
                                          <p:attrName>ppt_x</p:attrName>
                                        </p:attrNameLst>
                                      </p:cBhvr>
                                      <p:tavLst>
                                        <p:tav tm="0">
                                          <p:val>
                                            <p:strVal val="#ppt_x"/>
                                          </p:val>
                                        </p:tav>
                                        <p:tav tm="100000">
                                          <p:val>
                                            <p:strVal val="#ppt_x"/>
                                          </p:val>
                                        </p:tav>
                                      </p:tavLst>
                                    </p:anim>
                                    <p:anim calcmode="lin" valueType="num">
                                      <p:cBhvr additive="base">
                                        <p:cTn id="295" dur="500" fill="hold"/>
                                        <p:tgtEl>
                                          <p:spTgt spid="96"/>
                                        </p:tgtEl>
                                        <p:attrNameLst>
                                          <p:attrName>ppt_y</p:attrName>
                                        </p:attrNameLst>
                                      </p:cBhvr>
                                      <p:tavLst>
                                        <p:tav tm="0">
                                          <p:val>
                                            <p:strVal val="1+#ppt_h/2"/>
                                          </p:val>
                                        </p:tav>
                                        <p:tav tm="100000">
                                          <p:val>
                                            <p:strVal val="#ppt_y"/>
                                          </p:val>
                                        </p:tav>
                                      </p:tavLst>
                                    </p:anim>
                                  </p:childTnLst>
                                </p:cTn>
                              </p:par>
                              <p:par>
                                <p:cTn id="296" presetID="2" presetClass="entr" presetSubtype="4" fill="hold" grpId="0" nodeType="withEffect">
                                  <p:stCondLst>
                                    <p:cond delay="0"/>
                                  </p:stCondLst>
                                  <p:childTnLst>
                                    <p:set>
                                      <p:cBhvr>
                                        <p:cTn id="297" dur="1" fill="hold">
                                          <p:stCondLst>
                                            <p:cond delay="0"/>
                                          </p:stCondLst>
                                        </p:cTn>
                                        <p:tgtEl>
                                          <p:spTgt spid="97"/>
                                        </p:tgtEl>
                                        <p:attrNameLst>
                                          <p:attrName>style.visibility</p:attrName>
                                        </p:attrNameLst>
                                      </p:cBhvr>
                                      <p:to>
                                        <p:strVal val="visible"/>
                                      </p:to>
                                    </p:set>
                                    <p:anim calcmode="lin" valueType="num">
                                      <p:cBhvr additive="base">
                                        <p:cTn id="298" dur="500" fill="hold"/>
                                        <p:tgtEl>
                                          <p:spTgt spid="97"/>
                                        </p:tgtEl>
                                        <p:attrNameLst>
                                          <p:attrName>ppt_x</p:attrName>
                                        </p:attrNameLst>
                                      </p:cBhvr>
                                      <p:tavLst>
                                        <p:tav tm="0">
                                          <p:val>
                                            <p:strVal val="#ppt_x"/>
                                          </p:val>
                                        </p:tav>
                                        <p:tav tm="100000">
                                          <p:val>
                                            <p:strVal val="#ppt_x"/>
                                          </p:val>
                                        </p:tav>
                                      </p:tavLst>
                                    </p:anim>
                                    <p:anim calcmode="lin" valueType="num">
                                      <p:cBhvr additive="base">
                                        <p:cTn id="299" dur="500" fill="hold"/>
                                        <p:tgtEl>
                                          <p:spTgt spid="97"/>
                                        </p:tgtEl>
                                        <p:attrNameLst>
                                          <p:attrName>ppt_y</p:attrName>
                                        </p:attrNameLst>
                                      </p:cBhvr>
                                      <p:tavLst>
                                        <p:tav tm="0">
                                          <p:val>
                                            <p:strVal val="1+#ppt_h/2"/>
                                          </p:val>
                                        </p:tav>
                                        <p:tav tm="100000">
                                          <p:val>
                                            <p:strVal val="#ppt_y"/>
                                          </p:val>
                                        </p:tav>
                                      </p:tavLst>
                                    </p:anim>
                                  </p:childTnLst>
                                </p:cTn>
                              </p:par>
                              <p:par>
                                <p:cTn id="300" presetID="2" presetClass="entr" presetSubtype="4" fill="hold" grpId="0" nodeType="withEffect">
                                  <p:stCondLst>
                                    <p:cond delay="0"/>
                                  </p:stCondLst>
                                  <p:childTnLst>
                                    <p:set>
                                      <p:cBhvr>
                                        <p:cTn id="301" dur="1" fill="hold">
                                          <p:stCondLst>
                                            <p:cond delay="0"/>
                                          </p:stCondLst>
                                        </p:cTn>
                                        <p:tgtEl>
                                          <p:spTgt spid="98"/>
                                        </p:tgtEl>
                                        <p:attrNameLst>
                                          <p:attrName>style.visibility</p:attrName>
                                        </p:attrNameLst>
                                      </p:cBhvr>
                                      <p:to>
                                        <p:strVal val="visible"/>
                                      </p:to>
                                    </p:set>
                                    <p:anim calcmode="lin" valueType="num">
                                      <p:cBhvr additive="base">
                                        <p:cTn id="302" dur="500" fill="hold"/>
                                        <p:tgtEl>
                                          <p:spTgt spid="98"/>
                                        </p:tgtEl>
                                        <p:attrNameLst>
                                          <p:attrName>ppt_x</p:attrName>
                                        </p:attrNameLst>
                                      </p:cBhvr>
                                      <p:tavLst>
                                        <p:tav tm="0">
                                          <p:val>
                                            <p:strVal val="#ppt_x"/>
                                          </p:val>
                                        </p:tav>
                                        <p:tav tm="100000">
                                          <p:val>
                                            <p:strVal val="#ppt_x"/>
                                          </p:val>
                                        </p:tav>
                                      </p:tavLst>
                                    </p:anim>
                                    <p:anim calcmode="lin" valueType="num">
                                      <p:cBhvr additive="base">
                                        <p:cTn id="303" dur="500" fill="hold"/>
                                        <p:tgtEl>
                                          <p:spTgt spid="98"/>
                                        </p:tgtEl>
                                        <p:attrNameLst>
                                          <p:attrName>ppt_y</p:attrName>
                                        </p:attrNameLst>
                                      </p:cBhvr>
                                      <p:tavLst>
                                        <p:tav tm="0">
                                          <p:val>
                                            <p:strVal val="1+#ppt_h/2"/>
                                          </p:val>
                                        </p:tav>
                                        <p:tav tm="100000">
                                          <p:val>
                                            <p:strVal val="#ppt_y"/>
                                          </p:val>
                                        </p:tav>
                                      </p:tavLst>
                                    </p:anim>
                                  </p:childTnLst>
                                </p:cTn>
                              </p:par>
                              <p:par>
                                <p:cTn id="304" presetID="2" presetClass="entr" presetSubtype="4" fill="hold" grpId="0" nodeType="withEffect">
                                  <p:stCondLst>
                                    <p:cond delay="0"/>
                                  </p:stCondLst>
                                  <p:childTnLst>
                                    <p:set>
                                      <p:cBhvr>
                                        <p:cTn id="305" dur="1" fill="hold">
                                          <p:stCondLst>
                                            <p:cond delay="0"/>
                                          </p:stCondLst>
                                        </p:cTn>
                                        <p:tgtEl>
                                          <p:spTgt spid="99"/>
                                        </p:tgtEl>
                                        <p:attrNameLst>
                                          <p:attrName>style.visibility</p:attrName>
                                        </p:attrNameLst>
                                      </p:cBhvr>
                                      <p:to>
                                        <p:strVal val="visible"/>
                                      </p:to>
                                    </p:set>
                                    <p:anim calcmode="lin" valueType="num">
                                      <p:cBhvr additive="base">
                                        <p:cTn id="306" dur="500" fill="hold"/>
                                        <p:tgtEl>
                                          <p:spTgt spid="99"/>
                                        </p:tgtEl>
                                        <p:attrNameLst>
                                          <p:attrName>ppt_x</p:attrName>
                                        </p:attrNameLst>
                                      </p:cBhvr>
                                      <p:tavLst>
                                        <p:tav tm="0">
                                          <p:val>
                                            <p:strVal val="#ppt_x"/>
                                          </p:val>
                                        </p:tav>
                                        <p:tav tm="100000">
                                          <p:val>
                                            <p:strVal val="#ppt_x"/>
                                          </p:val>
                                        </p:tav>
                                      </p:tavLst>
                                    </p:anim>
                                    <p:anim calcmode="lin" valueType="num">
                                      <p:cBhvr additive="base">
                                        <p:cTn id="307" dur="500" fill="hold"/>
                                        <p:tgtEl>
                                          <p:spTgt spid="99"/>
                                        </p:tgtEl>
                                        <p:attrNameLst>
                                          <p:attrName>ppt_y</p:attrName>
                                        </p:attrNameLst>
                                      </p:cBhvr>
                                      <p:tavLst>
                                        <p:tav tm="0">
                                          <p:val>
                                            <p:strVal val="1+#ppt_h/2"/>
                                          </p:val>
                                        </p:tav>
                                        <p:tav tm="100000">
                                          <p:val>
                                            <p:strVal val="#ppt_y"/>
                                          </p:val>
                                        </p:tav>
                                      </p:tavLst>
                                    </p:anim>
                                  </p:childTnLst>
                                </p:cTn>
                              </p:par>
                              <p:par>
                                <p:cTn id="308" presetID="2" presetClass="entr" presetSubtype="4" fill="hold" grpId="0" nodeType="withEffect">
                                  <p:stCondLst>
                                    <p:cond delay="0"/>
                                  </p:stCondLst>
                                  <p:childTnLst>
                                    <p:set>
                                      <p:cBhvr>
                                        <p:cTn id="309" dur="1" fill="hold">
                                          <p:stCondLst>
                                            <p:cond delay="0"/>
                                          </p:stCondLst>
                                        </p:cTn>
                                        <p:tgtEl>
                                          <p:spTgt spid="100"/>
                                        </p:tgtEl>
                                        <p:attrNameLst>
                                          <p:attrName>style.visibility</p:attrName>
                                        </p:attrNameLst>
                                      </p:cBhvr>
                                      <p:to>
                                        <p:strVal val="visible"/>
                                      </p:to>
                                    </p:set>
                                    <p:anim calcmode="lin" valueType="num">
                                      <p:cBhvr additive="base">
                                        <p:cTn id="310" dur="500" fill="hold"/>
                                        <p:tgtEl>
                                          <p:spTgt spid="100"/>
                                        </p:tgtEl>
                                        <p:attrNameLst>
                                          <p:attrName>ppt_x</p:attrName>
                                        </p:attrNameLst>
                                      </p:cBhvr>
                                      <p:tavLst>
                                        <p:tav tm="0">
                                          <p:val>
                                            <p:strVal val="#ppt_x"/>
                                          </p:val>
                                        </p:tav>
                                        <p:tav tm="100000">
                                          <p:val>
                                            <p:strVal val="#ppt_x"/>
                                          </p:val>
                                        </p:tav>
                                      </p:tavLst>
                                    </p:anim>
                                    <p:anim calcmode="lin" valueType="num">
                                      <p:cBhvr additive="base">
                                        <p:cTn id="311" dur="500" fill="hold"/>
                                        <p:tgtEl>
                                          <p:spTgt spid="100"/>
                                        </p:tgtEl>
                                        <p:attrNameLst>
                                          <p:attrName>ppt_y</p:attrName>
                                        </p:attrNameLst>
                                      </p:cBhvr>
                                      <p:tavLst>
                                        <p:tav tm="0">
                                          <p:val>
                                            <p:strVal val="1+#ppt_h/2"/>
                                          </p:val>
                                        </p:tav>
                                        <p:tav tm="100000">
                                          <p:val>
                                            <p:strVal val="#ppt_y"/>
                                          </p:val>
                                        </p:tav>
                                      </p:tavLst>
                                    </p:anim>
                                  </p:childTnLst>
                                </p:cTn>
                              </p:par>
                              <p:par>
                                <p:cTn id="312" presetID="2" presetClass="entr" presetSubtype="4" fill="hold" grpId="0" nodeType="withEffect">
                                  <p:stCondLst>
                                    <p:cond delay="0"/>
                                  </p:stCondLst>
                                  <p:childTnLst>
                                    <p:set>
                                      <p:cBhvr>
                                        <p:cTn id="313" dur="1" fill="hold">
                                          <p:stCondLst>
                                            <p:cond delay="0"/>
                                          </p:stCondLst>
                                        </p:cTn>
                                        <p:tgtEl>
                                          <p:spTgt spid="101"/>
                                        </p:tgtEl>
                                        <p:attrNameLst>
                                          <p:attrName>style.visibility</p:attrName>
                                        </p:attrNameLst>
                                      </p:cBhvr>
                                      <p:to>
                                        <p:strVal val="visible"/>
                                      </p:to>
                                    </p:set>
                                    <p:anim calcmode="lin" valueType="num">
                                      <p:cBhvr additive="base">
                                        <p:cTn id="314" dur="500" fill="hold"/>
                                        <p:tgtEl>
                                          <p:spTgt spid="101"/>
                                        </p:tgtEl>
                                        <p:attrNameLst>
                                          <p:attrName>ppt_x</p:attrName>
                                        </p:attrNameLst>
                                      </p:cBhvr>
                                      <p:tavLst>
                                        <p:tav tm="0">
                                          <p:val>
                                            <p:strVal val="#ppt_x"/>
                                          </p:val>
                                        </p:tav>
                                        <p:tav tm="100000">
                                          <p:val>
                                            <p:strVal val="#ppt_x"/>
                                          </p:val>
                                        </p:tav>
                                      </p:tavLst>
                                    </p:anim>
                                    <p:anim calcmode="lin" valueType="num">
                                      <p:cBhvr additive="base">
                                        <p:cTn id="315" dur="500" fill="hold"/>
                                        <p:tgtEl>
                                          <p:spTgt spid="101"/>
                                        </p:tgtEl>
                                        <p:attrNameLst>
                                          <p:attrName>ppt_y</p:attrName>
                                        </p:attrNameLst>
                                      </p:cBhvr>
                                      <p:tavLst>
                                        <p:tav tm="0">
                                          <p:val>
                                            <p:strVal val="1+#ppt_h/2"/>
                                          </p:val>
                                        </p:tav>
                                        <p:tav tm="100000">
                                          <p:val>
                                            <p:strVal val="#ppt_y"/>
                                          </p:val>
                                        </p:tav>
                                      </p:tavLst>
                                    </p:anim>
                                  </p:childTnLst>
                                </p:cTn>
                              </p:par>
                              <p:par>
                                <p:cTn id="316" presetID="2" presetClass="entr" presetSubtype="4" fill="hold" grpId="0" nodeType="withEffect">
                                  <p:stCondLst>
                                    <p:cond delay="0"/>
                                  </p:stCondLst>
                                  <p:childTnLst>
                                    <p:set>
                                      <p:cBhvr>
                                        <p:cTn id="317" dur="1" fill="hold">
                                          <p:stCondLst>
                                            <p:cond delay="0"/>
                                          </p:stCondLst>
                                        </p:cTn>
                                        <p:tgtEl>
                                          <p:spTgt spid="102"/>
                                        </p:tgtEl>
                                        <p:attrNameLst>
                                          <p:attrName>style.visibility</p:attrName>
                                        </p:attrNameLst>
                                      </p:cBhvr>
                                      <p:to>
                                        <p:strVal val="visible"/>
                                      </p:to>
                                    </p:set>
                                    <p:anim calcmode="lin" valueType="num">
                                      <p:cBhvr additive="base">
                                        <p:cTn id="318" dur="500" fill="hold"/>
                                        <p:tgtEl>
                                          <p:spTgt spid="102"/>
                                        </p:tgtEl>
                                        <p:attrNameLst>
                                          <p:attrName>ppt_x</p:attrName>
                                        </p:attrNameLst>
                                      </p:cBhvr>
                                      <p:tavLst>
                                        <p:tav tm="0">
                                          <p:val>
                                            <p:strVal val="#ppt_x"/>
                                          </p:val>
                                        </p:tav>
                                        <p:tav tm="100000">
                                          <p:val>
                                            <p:strVal val="#ppt_x"/>
                                          </p:val>
                                        </p:tav>
                                      </p:tavLst>
                                    </p:anim>
                                    <p:anim calcmode="lin" valueType="num">
                                      <p:cBhvr additive="base">
                                        <p:cTn id="319" dur="500" fill="hold"/>
                                        <p:tgtEl>
                                          <p:spTgt spid="102"/>
                                        </p:tgtEl>
                                        <p:attrNameLst>
                                          <p:attrName>ppt_y</p:attrName>
                                        </p:attrNameLst>
                                      </p:cBhvr>
                                      <p:tavLst>
                                        <p:tav tm="0">
                                          <p:val>
                                            <p:strVal val="1+#ppt_h/2"/>
                                          </p:val>
                                        </p:tav>
                                        <p:tav tm="100000">
                                          <p:val>
                                            <p:strVal val="#ppt_y"/>
                                          </p:val>
                                        </p:tav>
                                      </p:tavLst>
                                    </p:anim>
                                  </p:childTnLst>
                                </p:cTn>
                              </p:par>
                              <p:par>
                                <p:cTn id="320" presetID="2" presetClass="entr" presetSubtype="4" fill="hold" grpId="0" nodeType="withEffect">
                                  <p:stCondLst>
                                    <p:cond delay="0"/>
                                  </p:stCondLst>
                                  <p:childTnLst>
                                    <p:set>
                                      <p:cBhvr>
                                        <p:cTn id="321" dur="1" fill="hold">
                                          <p:stCondLst>
                                            <p:cond delay="0"/>
                                          </p:stCondLst>
                                        </p:cTn>
                                        <p:tgtEl>
                                          <p:spTgt spid="103"/>
                                        </p:tgtEl>
                                        <p:attrNameLst>
                                          <p:attrName>style.visibility</p:attrName>
                                        </p:attrNameLst>
                                      </p:cBhvr>
                                      <p:to>
                                        <p:strVal val="visible"/>
                                      </p:to>
                                    </p:set>
                                    <p:anim calcmode="lin" valueType="num">
                                      <p:cBhvr additive="base">
                                        <p:cTn id="322" dur="500" fill="hold"/>
                                        <p:tgtEl>
                                          <p:spTgt spid="103"/>
                                        </p:tgtEl>
                                        <p:attrNameLst>
                                          <p:attrName>ppt_x</p:attrName>
                                        </p:attrNameLst>
                                      </p:cBhvr>
                                      <p:tavLst>
                                        <p:tav tm="0">
                                          <p:val>
                                            <p:strVal val="#ppt_x"/>
                                          </p:val>
                                        </p:tav>
                                        <p:tav tm="100000">
                                          <p:val>
                                            <p:strVal val="#ppt_x"/>
                                          </p:val>
                                        </p:tav>
                                      </p:tavLst>
                                    </p:anim>
                                    <p:anim calcmode="lin" valueType="num">
                                      <p:cBhvr additive="base">
                                        <p:cTn id="323" dur="500" fill="hold"/>
                                        <p:tgtEl>
                                          <p:spTgt spid="103"/>
                                        </p:tgtEl>
                                        <p:attrNameLst>
                                          <p:attrName>ppt_y</p:attrName>
                                        </p:attrNameLst>
                                      </p:cBhvr>
                                      <p:tavLst>
                                        <p:tav tm="0">
                                          <p:val>
                                            <p:strVal val="1+#ppt_h/2"/>
                                          </p:val>
                                        </p:tav>
                                        <p:tav tm="100000">
                                          <p:val>
                                            <p:strVal val="#ppt_y"/>
                                          </p:val>
                                        </p:tav>
                                      </p:tavLst>
                                    </p:anim>
                                  </p:childTnLst>
                                </p:cTn>
                              </p:par>
                              <p:par>
                                <p:cTn id="324" presetID="2" presetClass="entr" presetSubtype="4" fill="hold" grpId="0" nodeType="withEffect">
                                  <p:stCondLst>
                                    <p:cond delay="0"/>
                                  </p:stCondLst>
                                  <p:childTnLst>
                                    <p:set>
                                      <p:cBhvr>
                                        <p:cTn id="325" dur="1" fill="hold">
                                          <p:stCondLst>
                                            <p:cond delay="0"/>
                                          </p:stCondLst>
                                        </p:cTn>
                                        <p:tgtEl>
                                          <p:spTgt spid="104"/>
                                        </p:tgtEl>
                                        <p:attrNameLst>
                                          <p:attrName>style.visibility</p:attrName>
                                        </p:attrNameLst>
                                      </p:cBhvr>
                                      <p:to>
                                        <p:strVal val="visible"/>
                                      </p:to>
                                    </p:set>
                                    <p:anim calcmode="lin" valueType="num">
                                      <p:cBhvr additive="base">
                                        <p:cTn id="326" dur="500" fill="hold"/>
                                        <p:tgtEl>
                                          <p:spTgt spid="104"/>
                                        </p:tgtEl>
                                        <p:attrNameLst>
                                          <p:attrName>ppt_x</p:attrName>
                                        </p:attrNameLst>
                                      </p:cBhvr>
                                      <p:tavLst>
                                        <p:tav tm="0">
                                          <p:val>
                                            <p:strVal val="#ppt_x"/>
                                          </p:val>
                                        </p:tav>
                                        <p:tav tm="100000">
                                          <p:val>
                                            <p:strVal val="#ppt_x"/>
                                          </p:val>
                                        </p:tav>
                                      </p:tavLst>
                                    </p:anim>
                                    <p:anim calcmode="lin" valueType="num">
                                      <p:cBhvr additive="base">
                                        <p:cTn id="327" dur="500" fill="hold"/>
                                        <p:tgtEl>
                                          <p:spTgt spid="104"/>
                                        </p:tgtEl>
                                        <p:attrNameLst>
                                          <p:attrName>ppt_y</p:attrName>
                                        </p:attrNameLst>
                                      </p:cBhvr>
                                      <p:tavLst>
                                        <p:tav tm="0">
                                          <p:val>
                                            <p:strVal val="1+#ppt_h/2"/>
                                          </p:val>
                                        </p:tav>
                                        <p:tav tm="100000">
                                          <p:val>
                                            <p:strVal val="#ppt_y"/>
                                          </p:val>
                                        </p:tav>
                                      </p:tavLst>
                                    </p:anim>
                                  </p:childTnLst>
                                </p:cTn>
                              </p:par>
                              <p:par>
                                <p:cTn id="328" presetID="2" presetClass="entr" presetSubtype="4" fill="hold" grpId="0" nodeType="withEffect">
                                  <p:stCondLst>
                                    <p:cond delay="0"/>
                                  </p:stCondLst>
                                  <p:childTnLst>
                                    <p:set>
                                      <p:cBhvr>
                                        <p:cTn id="329" dur="1" fill="hold">
                                          <p:stCondLst>
                                            <p:cond delay="0"/>
                                          </p:stCondLst>
                                        </p:cTn>
                                        <p:tgtEl>
                                          <p:spTgt spid="105"/>
                                        </p:tgtEl>
                                        <p:attrNameLst>
                                          <p:attrName>style.visibility</p:attrName>
                                        </p:attrNameLst>
                                      </p:cBhvr>
                                      <p:to>
                                        <p:strVal val="visible"/>
                                      </p:to>
                                    </p:set>
                                    <p:anim calcmode="lin" valueType="num">
                                      <p:cBhvr additive="base">
                                        <p:cTn id="330" dur="500" fill="hold"/>
                                        <p:tgtEl>
                                          <p:spTgt spid="105"/>
                                        </p:tgtEl>
                                        <p:attrNameLst>
                                          <p:attrName>ppt_x</p:attrName>
                                        </p:attrNameLst>
                                      </p:cBhvr>
                                      <p:tavLst>
                                        <p:tav tm="0">
                                          <p:val>
                                            <p:strVal val="#ppt_x"/>
                                          </p:val>
                                        </p:tav>
                                        <p:tav tm="100000">
                                          <p:val>
                                            <p:strVal val="#ppt_x"/>
                                          </p:val>
                                        </p:tav>
                                      </p:tavLst>
                                    </p:anim>
                                    <p:anim calcmode="lin" valueType="num">
                                      <p:cBhvr additive="base">
                                        <p:cTn id="331" dur="500" fill="hold"/>
                                        <p:tgtEl>
                                          <p:spTgt spid="105"/>
                                        </p:tgtEl>
                                        <p:attrNameLst>
                                          <p:attrName>ppt_y</p:attrName>
                                        </p:attrNameLst>
                                      </p:cBhvr>
                                      <p:tavLst>
                                        <p:tav tm="0">
                                          <p:val>
                                            <p:strVal val="1+#ppt_h/2"/>
                                          </p:val>
                                        </p:tav>
                                        <p:tav tm="100000">
                                          <p:val>
                                            <p:strVal val="#ppt_y"/>
                                          </p:val>
                                        </p:tav>
                                      </p:tavLst>
                                    </p:anim>
                                  </p:childTnLst>
                                </p:cTn>
                              </p:par>
                              <p:par>
                                <p:cTn id="332" presetID="2" presetClass="entr" presetSubtype="4" fill="hold" grpId="0" nodeType="withEffect">
                                  <p:stCondLst>
                                    <p:cond delay="0"/>
                                  </p:stCondLst>
                                  <p:childTnLst>
                                    <p:set>
                                      <p:cBhvr>
                                        <p:cTn id="333" dur="1" fill="hold">
                                          <p:stCondLst>
                                            <p:cond delay="0"/>
                                          </p:stCondLst>
                                        </p:cTn>
                                        <p:tgtEl>
                                          <p:spTgt spid="106"/>
                                        </p:tgtEl>
                                        <p:attrNameLst>
                                          <p:attrName>style.visibility</p:attrName>
                                        </p:attrNameLst>
                                      </p:cBhvr>
                                      <p:to>
                                        <p:strVal val="visible"/>
                                      </p:to>
                                    </p:set>
                                    <p:anim calcmode="lin" valueType="num">
                                      <p:cBhvr additive="base">
                                        <p:cTn id="334" dur="500" fill="hold"/>
                                        <p:tgtEl>
                                          <p:spTgt spid="106"/>
                                        </p:tgtEl>
                                        <p:attrNameLst>
                                          <p:attrName>ppt_x</p:attrName>
                                        </p:attrNameLst>
                                      </p:cBhvr>
                                      <p:tavLst>
                                        <p:tav tm="0">
                                          <p:val>
                                            <p:strVal val="#ppt_x"/>
                                          </p:val>
                                        </p:tav>
                                        <p:tav tm="100000">
                                          <p:val>
                                            <p:strVal val="#ppt_x"/>
                                          </p:val>
                                        </p:tav>
                                      </p:tavLst>
                                    </p:anim>
                                    <p:anim calcmode="lin" valueType="num">
                                      <p:cBhvr additive="base">
                                        <p:cTn id="335" dur="500" fill="hold"/>
                                        <p:tgtEl>
                                          <p:spTgt spid="106"/>
                                        </p:tgtEl>
                                        <p:attrNameLst>
                                          <p:attrName>ppt_y</p:attrName>
                                        </p:attrNameLst>
                                      </p:cBhvr>
                                      <p:tavLst>
                                        <p:tav tm="0">
                                          <p:val>
                                            <p:strVal val="1+#ppt_h/2"/>
                                          </p:val>
                                        </p:tav>
                                        <p:tav tm="100000">
                                          <p:val>
                                            <p:strVal val="#ppt_y"/>
                                          </p:val>
                                        </p:tav>
                                      </p:tavLst>
                                    </p:anim>
                                  </p:childTnLst>
                                </p:cTn>
                              </p:par>
                              <p:par>
                                <p:cTn id="336" presetID="2" presetClass="entr" presetSubtype="4" fill="hold" grpId="0" nodeType="withEffect">
                                  <p:stCondLst>
                                    <p:cond delay="0"/>
                                  </p:stCondLst>
                                  <p:childTnLst>
                                    <p:set>
                                      <p:cBhvr>
                                        <p:cTn id="337" dur="1" fill="hold">
                                          <p:stCondLst>
                                            <p:cond delay="0"/>
                                          </p:stCondLst>
                                        </p:cTn>
                                        <p:tgtEl>
                                          <p:spTgt spid="107"/>
                                        </p:tgtEl>
                                        <p:attrNameLst>
                                          <p:attrName>style.visibility</p:attrName>
                                        </p:attrNameLst>
                                      </p:cBhvr>
                                      <p:to>
                                        <p:strVal val="visible"/>
                                      </p:to>
                                    </p:set>
                                    <p:anim calcmode="lin" valueType="num">
                                      <p:cBhvr additive="base">
                                        <p:cTn id="338" dur="500" fill="hold"/>
                                        <p:tgtEl>
                                          <p:spTgt spid="107"/>
                                        </p:tgtEl>
                                        <p:attrNameLst>
                                          <p:attrName>ppt_x</p:attrName>
                                        </p:attrNameLst>
                                      </p:cBhvr>
                                      <p:tavLst>
                                        <p:tav tm="0">
                                          <p:val>
                                            <p:strVal val="#ppt_x"/>
                                          </p:val>
                                        </p:tav>
                                        <p:tav tm="100000">
                                          <p:val>
                                            <p:strVal val="#ppt_x"/>
                                          </p:val>
                                        </p:tav>
                                      </p:tavLst>
                                    </p:anim>
                                    <p:anim calcmode="lin" valueType="num">
                                      <p:cBhvr additive="base">
                                        <p:cTn id="339" dur="500" fill="hold"/>
                                        <p:tgtEl>
                                          <p:spTgt spid="107"/>
                                        </p:tgtEl>
                                        <p:attrNameLst>
                                          <p:attrName>ppt_y</p:attrName>
                                        </p:attrNameLst>
                                      </p:cBhvr>
                                      <p:tavLst>
                                        <p:tav tm="0">
                                          <p:val>
                                            <p:strVal val="1+#ppt_h/2"/>
                                          </p:val>
                                        </p:tav>
                                        <p:tav tm="100000">
                                          <p:val>
                                            <p:strVal val="#ppt_y"/>
                                          </p:val>
                                        </p:tav>
                                      </p:tavLst>
                                    </p:anim>
                                  </p:childTnLst>
                                </p:cTn>
                              </p:par>
                              <p:par>
                                <p:cTn id="340" presetID="2" presetClass="entr" presetSubtype="4" fill="hold" grpId="0" nodeType="withEffect">
                                  <p:stCondLst>
                                    <p:cond delay="0"/>
                                  </p:stCondLst>
                                  <p:childTnLst>
                                    <p:set>
                                      <p:cBhvr>
                                        <p:cTn id="341" dur="1" fill="hold">
                                          <p:stCondLst>
                                            <p:cond delay="0"/>
                                          </p:stCondLst>
                                        </p:cTn>
                                        <p:tgtEl>
                                          <p:spTgt spid="108"/>
                                        </p:tgtEl>
                                        <p:attrNameLst>
                                          <p:attrName>style.visibility</p:attrName>
                                        </p:attrNameLst>
                                      </p:cBhvr>
                                      <p:to>
                                        <p:strVal val="visible"/>
                                      </p:to>
                                    </p:set>
                                    <p:anim calcmode="lin" valueType="num">
                                      <p:cBhvr additive="base">
                                        <p:cTn id="342" dur="500" fill="hold"/>
                                        <p:tgtEl>
                                          <p:spTgt spid="108"/>
                                        </p:tgtEl>
                                        <p:attrNameLst>
                                          <p:attrName>ppt_x</p:attrName>
                                        </p:attrNameLst>
                                      </p:cBhvr>
                                      <p:tavLst>
                                        <p:tav tm="0">
                                          <p:val>
                                            <p:strVal val="#ppt_x"/>
                                          </p:val>
                                        </p:tav>
                                        <p:tav tm="100000">
                                          <p:val>
                                            <p:strVal val="#ppt_x"/>
                                          </p:val>
                                        </p:tav>
                                      </p:tavLst>
                                    </p:anim>
                                    <p:anim calcmode="lin" valueType="num">
                                      <p:cBhvr additive="base">
                                        <p:cTn id="343" dur="500" fill="hold"/>
                                        <p:tgtEl>
                                          <p:spTgt spid="108"/>
                                        </p:tgtEl>
                                        <p:attrNameLst>
                                          <p:attrName>ppt_y</p:attrName>
                                        </p:attrNameLst>
                                      </p:cBhvr>
                                      <p:tavLst>
                                        <p:tav tm="0">
                                          <p:val>
                                            <p:strVal val="1+#ppt_h/2"/>
                                          </p:val>
                                        </p:tav>
                                        <p:tav tm="100000">
                                          <p:val>
                                            <p:strVal val="#ppt_y"/>
                                          </p:val>
                                        </p:tav>
                                      </p:tavLst>
                                    </p:anim>
                                  </p:childTnLst>
                                </p:cTn>
                              </p:par>
                              <p:par>
                                <p:cTn id="344" presetID="2" presetClass="entr" presetSubtype="2" fill="hold" grpId="0" nodeType="withEffect">
                                  <p:stCondLst>
                                    <p:cond delay="2000"/>
                                  </p:stCondLst>
                                  <p:childTnLst>
                                    <p:set>
                                      <p:cBhvr>
                                        <p:cTn id="345" dur="1" fill="hold">
                                          <p:stCondLst>
                                            <p:cond delay="0"/>
                                          </p:stCondLst>
                                        </p:cTn>
                                        <p:tgtEl>
                                          <p:spTgt spid="111"/>
                                        </p:tgtEl>
                                        <p:attrNameLst>
                                          <p:attrName>style.visibility</p:attrName>
                                        </p:attrNameLst>
                                      </p:cBhvr>
                                      <p:to>
                                        <p:strVal val="visible"/>
                                      </p:to>
                                    </p:set>
                                    <p:anim calcmode="lin" valueType="num">
                                      <p:cBhvr additive="base">
                                        <p:cTn id="346" dur="500" fill="hold"/>
                                        <p:tgtEl>
                                          <p:spTgt spid="111"/>
                                        </p:tgtEl>
                                        <p:attrNameLst>
                                          <p:attrName>ppt_x</p:attrName>
                                        </p:attrNameLst>
                                      </p:cBhvr>
                                      <p:tavLst>
                                        <p:tav tm="0">
                                          <p:val>
                                            <p:strVal val="1+#ppt_w/2"/>
                                          </p:val>
                                        </p:tav>
                                        <p:tav tm="100000">
                                          <p:val>
                                            <p:strVal val="#ppt_x"/>
                                          </p:val>
                                        </p:tav>
                                      </p:tavLst>
                                    </p:anim>
                                    <p:anim calcmode="lin" valueType="num">
                                      <p:cBhvr additive="base">
                                        <p:cTn id="347" dur="500" fill="hold"/>
                                        <p:tgtEl>
                                          <p:spTgt spid="111"/>
                                        </p:tgtEl>
                                        <p:attrNameLst>
                                          <p:attrName>ppt_y</p:attrName>
                                        </p:attrNameLst>
                                      </p:cBhvr>
                                      <p:tavLst>
                                        <p:tav tm="0">
                                          <p:val>
                                            <p:strVal val="#ppt_y"/>
                                          </p:val>
                                        </p:tav>
                                        <p:tav tm="100000">
                                          <p:val>
                                            <p:strVal val="#ppt_y"/>
                                          </p:val>
                                        </p:tav>
                                      </p:tavLst>
                                    </p:anim>
                                  </p:childTnLst>
                                </p:cTn>
                              </p:par>
                              <p:par>
                                <p:cTn id="348" presetID="2" presetClass="entr" presetSubtype="2" fill="hold" grpId="0" nodeType="withEffect">
                                  <p:stCondLst>
                                    <p:cond delay="2000"/>
                                  </p:stCondLst>
                                  <p:childTnLst>
                                    <p:set>
                                      <p:cBhvr>
                                        <p:cTn id="349" dur="1" fill="hold">
                                          <p:stCondLst>
                                            <p:cond delay="0"/>
                                          </p:stCondLst>
                                        </p:cTn>
                                        <p:tgtEl>
                                          <p:spTgt spid="112"/>
                                        </p:tgtEl>
                                        <p:attrNameLst>
                                          <p:attrName>style.visibility</p:attrName>
                                        </p:attrNameLst>
                                      </p:cBhvr>
                                      <p:to>
                                        <p:strVal val="visible"/>
                                      </p:to>
                                    </p:set>
                                    <p:anim calcmode="lin" valueType="num">
                                      <p:cBhvr additive="base">
                                        <p:cTn id="350" dur="500" fill="hold"/>
                                        <p:tgtEl>
                                          <p:spTgt spid="112"/>
                                        </p:tgtEl>
                                        <p:attrNameLst>
                                          <p:attrName>ppt_x</p:attrName>
                                        </p:attrNameLst>
                                      </p:cBhvr>
                                      <p:tavLst>
                                        <p:tav tm="0">
                                          <p:val>
                                            <p:strVal val="1+#ppt_w/2"/>
                                          </p:val>
                                        </p:tav>
                                        <p:tav tm="100000">
                                          <p:val>
                                            <p:strVal val="#ppt_x"/>
                                          </p:val>
                                        </p:tav>
                                      </p:tavLst>
                                    </p:anim>
                                    <p:anim calcmode="lin" valueType="num">
                                      <p:cBhvr additive="base">
                                        <p:cTn id="351" dur="500" fill="hold"/>
                                        <p:tgtEl>
                                          <p:spTgt spid="112"/>
                                        </p:tgtEl>
                                        <p:attrNameLst>
                                          <p:attrName>ppt_y</p:attrName>
                                        </p:attrNameLst>
                                      </p:cBhvr>
                                      <p:tavLst>
                                        <p:tav tm="0">
                                          <p:val>
                                            <p:strVal val="#ppt_y"/>
                                          </p:val>
                                        </p:tav>
                                        <p:tav tm="100000">
                                          <p:val>
                                            <p:strVal val="#ppt_y"/>
                                          </p:val>
                                        </p:tav>
                                      </p:tavLst>
                                    </p:anim>
                                  </p:childTnLst>
                                </p:cTn>
                              </p:par>
                              <p:par>
                                <p:cTn id="352" presetID="2" presetClass="entr" presetSubtype="2" fill="hold" grpId="0" nodeType="withEffect">
                                  <p:stCondLst>
                                    <p:cond delay="2000"/>
                                  </p:stCondLst>
                                  <p:childTnLst>
                                    <p:set>
                                      <p:cBhvr>
                                        <p:cTn id="353" dur="1" fill="hold">
                                          <p:stCondLst>
                                            <p:cond delay="0"/>
                                          </p:stCondLst>
                                        </p:cTn>
                                        <p:tgtEl>
                                          <p:spTgt spid="113"/>
                                        </p:tgtEl>
                                        <p:attrNameLst>
                                          <p:attrName>style.visibility</p:attrName>
                                        </p:attrNameLst>
                                      </p:cBhvr>
                                      <p:to>
                                        <p:strVal val="visible"/>
                                      </p:to>
                                    </p:set>
                                    <p:anim calcmode="lin" valueType="num">
                                      <p:cBhvr additive="base">
                                        <p:cTn id="354" dur="500" fill="hold"/>
                                        <p:tgtEl>
                                          <p:spTgt spid="113"/>
                                        </p:tgtEl>
                                        <p:attrNameLst>
                                          <p:attrName>ppt_x</p:attrName>
                                        </p:attrNameLst>
                                      </p:cBhvr>
                                      <p:tavLst>
                                        <p:tav tm="0">
                                          <p:val>
                                            <p:strVal val="1+#ppt_w/2"/>
                                          </p:val>
                                        </p:tav>
                                        <p:tav tm="100000">
                                          <p:val>
                                            <p:strVal val="#ppt_x"/>
                                          </p:val>
                                        </p:tav>
                                      </p:tavLst>
                                    </p:anim>
                                    <p:anim calcmode="lin" valueType="num">
                                      <p:cBhvr additive="base">
                                        <p:cTn id="355" dur="500" fill="hold"/>
                                        <p:tgtEl>
                                          <p:spTgt spid="113"/>
                                        </p:tgtEl>
                                        <p:attrNameLst>
                                          <p:attrName>ppt_y</p:attrName>
                                        </p:attrNameLst>
                                      </p:cBhvr>
                                      <p:tavLst>
                                        <p:tav tm="0">
                                          <p:val>
                                            <p:strVal val="#ppt_y"/>
                                          </p:val>
                                        </p:tav>
                                        <p:tav tm="100000">
                                          <p:val>
                                            <p:strVal val="#ppt_y"/>
                                          </p:val>
                                        </p:tav>
                                      </p:tavLst>
                                    </p:anim>
                                  </p:childTnLst>
                                </p:cTn>
                              </p:par>
                              <p:par>
                                <p:cTn id="356" presetID="2" presetClass="entr" presetSubtype="2" fill="hold" grpId="0" nodeType="withEffect">
                                  <p:stCondLst>
                                    <p:cond delay="2000"/>
                                  </p:stCondLst>
                                  <p:childTnLst>
                                    <p:set>
                                      <p:cBhvr>
                                        <p:cTn id="357" dur="1" fill="hold">
                                          <p:stCondLst>
                                            <p:cond delay="0"/>
                                          </p:stCondLst>
                                        </p:cTn>
                                        <p:tgtEl>
                                          <p:spTgt spid="114"/>
                                        </p:tgtEl>
                                        <p:attrNameLst>
                                          <p:attrName>style.visibility</p:attrName>
                                        </p:attrNameLst>
                                      </p:cBhvr>
                                      <p:to>
                                        <p:strVal val="visible"/>
                                      </p:to>
                                    </p:set>
                                    <p:anim calcmode="lin" valueType="num">
                                      <p:cBhvr additive="base">
                                        <p:cTn id="358" dur="500" fill="hold"/>
                                        <p:tgtEl>
                                          <p:spTgt spid="114"/>
                                        </p:tgtEl>
                                        <p:attrNameLst>
                                          <p:attrName>ppt_x</p:attrName>
                                        </p:attrNameLst>
                                      </p:cBhvr>
                                      <p:tavLst>
                                        <p:tav tm="0">
                                          <p:val>
                                            <p:strVal val="1+#ppt_w/2"/>
                                          </p:val>
                                        </p:tav>
                                        <p:tav tm="100000">
                                          <p:val>
                                            <p:strVal val="#ppt_x"/>
                                          </p:val>
                                        </p:tav>
                                      </p:tavLst>
                                    </p:anim>
                                    <p:anim calcmode="lin" valueType="num">
                                      <p:cBhvr additive="base">
                                        <p:cTn id="359" dur="500" fill="hold"/>
                                        <p:tgtEl>
                                          <p:spTgt spid="114"/>
                                        </p:tgtEl>
                                        <p:attrNameLst>
                                          <p:attrName>ppt_y</p:attrName>
                                        </p:attrNameLst>
                                      </p:cBhvr>
                                      <p:tavLst>
                                        <p:tav tm="0">
                                          <p:val>
                                            <p:strVal val="#ppt_y"/>
                                          </p:val>
                                        </p:tav>
                                        <p:tav tm="100000">
                                          <p:val>
                                            <p:strVal val="#ppt_y"/>
                                          </p:val>
                                        </p:tav>
                                      </p:tavLst>
                                    </p:anim>
                                  </p:childTnLst>
                                </p:cTn>
                              </p:par>
                              <p:par>
                                <p:cTn id="360" presetID="2" presetClass="entr" presetSubtype="2" fill="hold" grpId="0" nodeType="withEffect">
                                  <p:stCondLst>
                                    <p:cond delay="2000"/>
                                  </p:stCondLst>
                                  <p:childTnLst>
                                    <p:set>
                                      <p:cBhvr>
                                        <p:cTn id="361" dur="1" fill="hold">
                                          <p:stCondLst>
                                            <p:cond delay="0"/>
                                          </p:stCondLst>
                                        </p:cTn>
                                        <p:tgtEl>
                                          <p:spTgt spid="115"/>
                                        </p:tgtEl>
                                        <p:attrNameLst>
                                          <p:attrName>style.visibility</p:attrName>
                                        </p:attrNameLst>
                                      </p:cBhvr>
                                      <p:to>
                                        <p:strVal val="visible"/>
                                      </p:to>
                                    </p:set>
                                    <p:anim calcmode="lin" valueType="num">
                                      <p:cBhvr additive="base">
                                        <p:cTn id="362" dur="500" fill="hold"/>
                                        <p:tgtEl>
                                          <p:spTgt spid="115"/>
                                        </p:tgtEl>
                                        <p:attrNameLst>
                                          <p:attrName>ppt_x</p:attrName>
                                        </p:attrNameLst>
                                      </p:cBhvr>
                                      <p:tavLst>
                                        <p:tav tm="0">
                                          <p:val>
                                            <p:strVal val="1+#ppt_w/2"/>
                                          </p:val>
                                        </p:tav>
                                        <p:tav tm="100000">
                                          <p:val>
                                            <p:strVal val="#ppt_x"/>
                                          </p:val>
                                        </p:tav>
                                      </p:tavLst>
                                    </p:anim>
                                    <p:anim calcmode="lin" valueType="num">
                                      <p:cBhvr additive="base">
                                        <p:cTn id="363" dur="500" fill="hold"/>
                                        <p:tgtEl>
                                          <p:spTgt spid="1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51" grpId="0" animBg="1"/>
      <p:bldP spid="52" grpId="0" animBg="1"/>
      <p:bldP spid="53" grpId="0" animBg="1"/>
      <p:bldP spid="54" grpId="0" animBg="1"/>
      <p:bldP spid="55" grpId="0" animBg="1"/>
      <p:bldP spid="56" grpId="0" animBg="1"/>
      <p:bldP spid="57" grpId="0" animBg="1"/>
      <p:bldP spid="58"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11" grpId="0" animBg="1"/>
      <p:bldP spid="112" grpId="0" animBg="1"/>
      <p:bldP spid="113" grpId="0"/>
      <p:bldP spid="114" grpId="0"/>
      <p:bldP spid="115"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6"/>
          <p:cNvSpPr/>
          <p:nvPr/>
        </p:nvSpPr>
        <p:spPr bwMode="auto">
          <a:xfrm flipH="1">
            <a:off x="6153383" y="4159889"/>
            <a:ext cx="670226" cy="144190"/>
          </a:xfrm>
          <a:custGeom>
            <a:avLst/>
            <a:gdLst>
              <a:gd name="T0" fmla="*/ 20 w 23"/>
              <a:gd name="T1" fmla="*/ 0 h 5"/>
              <a:gd name="T2" fmla="*/ 3 w 23"/>
              <a:gd name="T3" fmla="*/ 0 h 5"/>
              <a:gd name="T4" fmla="*/ 0 w 23"/>
              <a:gd name="T5" fmla="*/ 2 h 5"/>
              <a:gd name="T6" fmla="*/ 3 w 23"/>
              <a:gd name="T7" fmla="*/ 5 h 5"/>
              <a:gd name="T8" fmla="*/ 20 w 23"/>
              <a:gd name="T9" fmla="*/ 5 h 5"/>
              <a:gd name="T10" fmla="*/ 23 w 23"/>
              <a:gd name="T11" fmla="*/ 2 h 5"/>
              <a:gd name="T12" fmla="*/ 20 w 2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3" h="5">
                <a:moveTo>
                  <a:pt x="20" y="0"/>
                </a:moveTo>
                <a:cubicBezTo>
                  <a:pt x="3" y="0"/>
                  <a:pt x="3" y="0"/>
                  <a:pt x="3" y="0"/>
                </a:cubicBezTo>
                <a:cubicBezTo>
                  <a:pt x="1" y="0"/>
                  <a:pt x="0" y="1"/>
                  <a:pt x="0" y="2"/>
                </a:cubicBezTo>
                <a:cubicBezTo>
                  <a:pt x="0" y="4"/>
                  <a:pt x="1" y="5"/>
                  <a:pt x="3" y="5"/>
                </a:cubicBezTo>
                <a:cubicBezTo>
                  <a:pt x="20" y="5"/>
                  <a:pt x="20" y="5"/>
                  <a:pt x="20" y="5"/>
                </a:cubicBezTo>
                <a:cubicBezTo>
                  <a:pt x="22" y="5"/>
                  <a:pt x="23" y="4"/>
                  <a:pt x="23" y="2"/>
                </a:cubicBezTo>
                <a:cubicBezTo>
                  <a:pt x="23" y="1"/>
                  <a:pt x="22" y="0"/>
                  <a:pt x="20"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1" name="Freeform 24"/>
          <p:cNvSpPr/>
          <p:nvPr/>
        </p:nvSpPr>
        <p:spPr>
          <a:xfrm flipH="1">
            <a:off x="5977713" y="3862085"/>
            <a:ext cx="1021563" cy="297804"/>
          </a:xfrm>
          <a:custGeom>
            <a:avLst/>
            <a:gdLst>
              <a:gd name="connsiteX0" fmla="*/ 0 w 2645228"/>
              <a:gd name="connsiteY0" fmla="*/ 0 h 496975"/>
              <a:gd name="connsiteX1" fmla="*/ 2645228 w 2645228"/>
              <a:gd name="connsiteY1" fmla="*/ 0 h 496975"/>
              <a:gd name="connsiteX2" fmla="*/ 2645228 w 2645228"/>
              <a:gd name="connsiteY2" fmla="*/ 56095 h 496975"/>
              <a:gd name="connsiteX3" fmla="*/ 2204348 w 2645228"/>
              <a:gd name="connsiteY3" fmla="*/ 496975 h 496975"/>
              <a:gd name="connsiteX4" fmla="*/ 440880 w 2645228"/>
              <a:gd name="connsiteY4" fmla="*/ 496975 h 496975"/>
              <a:gd name="connsiteX5" fmla="*/ 0 w 2645228"/>
              <a:gd name="connsiteY5" fmla="*/ 56095 h 496975"/>
              <a:gd name="connsiteX6" fmla="*/ 0 w 2645228"/>
              <a:gd name="connsiteY6" fmla="*/ 0 h 496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5228" h="496975">
                <a:moveTo>
                  <a:pt x="0" y="0"/>
                </a:moveTo>
                <a:lnTo>
                  <a:pt x="2645228" y="0"/>
                </a:lnTo>
                <a:lnTo>
                  <a:pt x="2645228" y="56095"/>
                </a:lnTo>
                <a:cubicBezTo>
                  <a:pt x="2645228" y="299586"/>
                  <a:pt x="2447839" y="496975"/>
                  <a:pt x="2204348" y="496975"/>
                </a:cubicBezTo>
                <a:lnTo>
                  <a:pt x="440880" y="496975"/>
                </a:lnTo>
                <a:cubicBezTo>
                  <a:pt x="197389" y="496975"/>
                  <a:pt x="0" y="299586"/>
                  <a:pt x="0" y="56095"/>
                </a:cubicBezTo>
                <a:lnTo>
                  <a:pt x="0" y="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white"/>
              </a:solidFill>
              <a:effectLst/>
              <a:uLnTx/>
              <a:uFillTx/>
              <a:latin typeface="Century Schoolbook" panose="02040604050505020304"/>
              <a:ea typeface="+mn-ea"/>
              <a:cs typeface="+mn-cs"/>
            </a:endParaRPr>
          </a:p>
        </p:txBody>
      </p:sp>
      <p:sp>
        <p:nvSpPr>
          <p:cNvPr id="12" name="Freeform 25"/>
          <p:cNvSpPr/>
          <p:nvPr/>
        </p:nvSpPr>
        <p:spPr>
          <a:xfrm flipH="1">
            <a:off x="6260643" y="4364187"/>
            <a:ext cx="455706" cy="97281"/>
          </a:xfrm>
          <a:custGeom>
            <a:avLst/>
            <a:gdLst>
              <a:gd name="connsiteX0" fmla="*/ 0 w 694404"/>
              <a:gd name="connsiteY0" fmla="*/ 0 h 288475"/>
              <a:gd name="connsiteX1" fmla="*/ 694404 w 694404"/>
              <a:gd name="connsiteY1" fmla="*/ 0 h 288475"/>
              <a:gd name="connsiteX2" fmla="*/ 693800 w 694404"/>
              <a:gd name="connsiteY2" fmla="*/ 5989 h 288475"/>
              <a:gd name="connsiteX3" fmla="*/ 347202 w 694404"/>
              <a:gd name="connsiteY3" fmla="*/ 288475 h 288475"/>
              <a:gd name="connsiteX4" fmla="*/ 604 w 694404"/>
              <a:gd name="connsiteY4" fmla="*/ 5989 h 288475"/>
              <a:gd name="connsiteX5" fmla="*/ 0 w 694404"/>
              <a:gd name="connsiteY5" fmla="*/ 0 h 28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404" h="288475">
                <a:moveTo>
                  <a:pt x="0" y="0"/>
                </a:moveTo>
                <a:lnTo>
                  <a:pt x="694404" y="0"/>
                </a:lnTo>
                <a:lnTo>
                  <a:pt x="693800" y="5989"/>
                </a:lnTo>
                <a:cubicBezTo>
                  <a:pt x="660811" y="167204"/>
                  <a:pt x="518169" y="288475"/>
                  <a:pt x="347202" y="288475"/>
                </a:cubicBezTo>
                <a:cubicBezTo>
                  <a:pt x="176235" y="288475"/>
                  <a:pt x="33593" y="167204"/>
                  <a:pt x="604" y="5989"/>
                </a:cubicBezTo>
                <a:lnTo>
                  <a:pt x="0" y="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white"/>
              </a:solidFill>
              <a:effectLst/>
              <a:uLnTx/>
              <a:uFillTx/>
              <a:latin typeface="Century Schoolbook" panose="02040604050505020304"/>
              <a:ea typeface="+mn-ea"/>
              <a:cs typeface="+mn-cs"/>
            </a:endParaRPr>
          </a:p>
        </p:txBody>
      </p:sp>
      <p:sp>
        <p:nvSpPr>
          <p:cNvPr id="13" name="Freeform 5"/>
          <p:cNvSpPr/>
          <p:nvPr/>
        </p:nvSpPr>
        <p:spPr bwMode="auto">
          <a:xfrm>
            <a:off x="6406517" y="3286673"/>
            <a:ext cx="133315" cy="393995"/>
          </a:xfrm>
          <a:custGeom>
            <a:avLst/>
            <a:gdLst>
              <a:gd name="T0" fmla="*/ 77 w 112"/>
              <a:gd name="T1" fmla="*/ 270 h 331"/>
              <a:gd name="T2" fmla="*/ 44 w 112"/>
              <a:gd name="T3" fmla="*/ 331 h 331"/>
              <a:gd name="T4" fmla="*/ 15 w 112"/>
              <a:gd name="T5" fmla="*/ 328 h 331"/>
              <a:gd name="T6" fmla="*/ 0 w 112"/>
              <a:gd name="T7" fmla="*/ 261 h 331"/>
              <a:gd name="T8" fmla="*/ 35 w 112"/>
              <a:gd name="T9" fmla="*/ 0 h 331"/>
              <a:gd name="T10" fmla="*/ 112 w 112"/>
              <a:gd name="T11" fmla="*/ 11 h 331"/>
              <a:gd name="T12" fmla="*/ 77 w 112"/>
              <a:gd name="T13" fmla="*/ 270 h 331"/>
            </a:gdLst>
            <a:ahLst/>
            <a:cxnLst>
              <a:cxn ang="0">
                <a:pos x="T0" y="T1"/>
              </a:cxn>
              <a:cxn ang="0">
                <a:pos x="T2" y="T3"/>
              </a:cxn>
              <a:cxn ang="0">
                <a:pos x="T4" y="T5"/>
              </a:cxn>
              <a:cxn ang="0">
                <a:pos x="T6" y="T7"/>
              </a:cxn>
              <a:cxn ang="0">
                <a:pos x="T8" y="T9"/>
              </a:cxn>
              <a:cxn ang="0">
                <a:pos x="T10" y="T11"/>
              </a:cxn>
              <a:cxn ang="0">
                <a:pos x="T12" y="T13"/>
              </a:cxn>
            </a:cxnLst>
            <a:rect l="0" t="0" r="r" b="b"/>
            <a:pathLst>
              <a:path w="112" h="331">
                <a:moveTo>
                  <a:pt x="77" y="270"/>
                </a:moveTo>
                <a:lnTo>
                  <a:pt x="44" y="331"/>
                </a:lnTo>
                <a:lnTo>
                  <a:pt x="15" y="328"/>
                </a:lnTo>
                <a:lnTo>
                  <a:pt x="0" y="261"/>
                </a:lnTo>
                <a:lnTo>
                  <a:pt x="35" y="0"/>
                </a:lnTo>
                <a:lnTo>
                  <a:pt x="112" y="11"/>
                </a:lnTo>
                <a:lnTo>
                  <a:pt x="77" y="27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4" name="Freeform 6"/>
          <p:cNvSpPr/>
          <p:nvPr/>
        </p:nvSpPr>
        <p:spPr bwMode="auto">
          <a:xfrm>
            <a:off x="6444606" y="3216444"/>
            <a:ext cx="104748" cy="121412"/>
          </a:xfrm>
          <a:custGeom>
            <a:avLst/>
            <a:gdLst>
              <a:gd name="T0" fmla="*/ 58 w 64"/>
              <a:gd name="T1" fmla="*/ 48 h 74"/>
              <a:gd name="T2" fmla="*/ 27 w 64"/>
              <a:gd name="T3" fmla="*/ 72 h 74"/>
              <a:gd name="T4" fmla="*/ 26 w 64"/>
              <a:gd name="T5" fmla="*/ 72 h 74"/>
              <a:gd name="T6" fmla="*/ 2 w 64"/>
              <a:gd name="T7" fmla="*/ 41 h 74"/>
              <a:gd name="T8" fmla="*/ 6 w 64"/>
              <a:gd name="T9" fmla="*/ 15 h 74"/>
              <a:gd name="T10" fmla="*/ 35 w 64"/>
              <a:gd name="T11" fmla="*/ 7 h 74"/>
              <a:gd name="T12" fmla="*/ 36 w 64"/>
              <a:gd name="T13" fmla="*/ 7 h 74"/>
              <a:gd name="T14" fmla="*/ 62 w 64"/>
              <a:gd name="T15" fmla="*/ 22 h 74"/>
              <a:gd name="T16" fmla="*/ 58 w 64"/>
              <a:gd name="T17"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4">
                <a:moveTo>
                  <a:pt x="58" y="48"/>
                </a:moveTo>
                <a:cubicBezTo>
                  <a:pt x="56" y="63"/>
                  <a:pt x="42" y="74"/>
                  <a:pt x="27" y="72"/>
                </a:cubicBezTo>
                <a:cubicBezTo>
                  <a:pt x="26" y="72"/>
                  <a:pt x="26" y="72"/>
                  <a:pt x="26" y="72"/>
                </a:cubicBezTo>
                <a:cubicBezTo>
                  <a:pt x="11" y="70"/>
                  <a:pt x="0" y="56"/>
                  <a:pt x="2" y="41"/>
                </a:cubicBezTo>
                <a:cubicBezTo>
                  <a:pt x="6" y="15"/>
                  <a:pt x="6" y="15"/>
                  <a:pt x="6" y="15"/>
                </a:cubicBezTo>
                <a:cubicBezTo>
                  <a:pt x="8" y="0"/>
                  <a:pt x="20" y="5"/>
                  <a:pt x="35" y="7"/>
                </a:cubicBezTo>
                <a:cubicBezTo>
                  <a:pt x="36" y="7"/>
                  <a:pt x="36" y="7"/>
                  <a:pt x="36" y="7"/>
                </a:cubicBezTo>
                <a:cubicBezTo>
                  <a:pt x="51" y="9"/>
                  <a:pt x="64" y="7"/>
                  <a:pt x="62" y="22"/>
                </a:cubicBezTo>
                <a:lnTo>
                  <a:pt x="58" y="4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5" name="Freeform 7"/>
          <p:cNvSpPr/>
          <p:nvPr/>
        </p:nvSpPr>
        <p:spPr bwMode="auto">
          <a:xfrm>
            <a:off x="6432704" y="3260485"/>
            <a:ext cx="114270" cy="110700"/>
          </a:xfrm>
          <a:custGeom>
            <a:avLst/>
            <a:gdLst>
              <a:gd name="T0" fmla="*/ 85 w 96"/>
              <a:gd name="T1" fmla="*/ 93 h 93"/>
              <a:gd name="T2" fmla="*/ 0 w 96"/>
              <a:gd name="T3" fmla="*/ 81 h 93"/>
              <a:gd name="T4" fmla="*/ 11 w 96"/>
              <a:gd name="T5" fmla="*/ 0 h 93"/>
              <a:gd name="T6" fmla="*/ 96 w 96"/>
              <a:gd name="T7" fmla="*/ 12 h 93"/>
              <a:gd name="T8" fmla="*/ 85 w 96"/>
              <a:gd name="T9" fmla="*/ 93 h 93"/>
            </a:gdLst>
            <a:ahLst/>
            <a:cxnLst>
              <a:cxn ang="0">
                <a:pos x="T0" y="T1"/>
              </a:cxn>
              <a:cxn ang="0">
                <a:pos x="T2" y="T3"/>
              </a:cxn>
              <a:cxn ang="0">
                <a:pos x="T4" y="T5"/>
              </a:cxn>
              <a:cxn ang="0">
                <a:pos x="T6" y="T7"/>
              </a:cxn>
              <a:cxn ang="0">
                <a:pos x="T8" y="T9"/>
              </a:cxn>
            </a:cxnLst>
            <a:rect l="0" t="0" r="r" b="b"/>
            <a:pathLst>
              <a:path w="96" h="93">
                <a:moveTo>
                  <a:pt x="85" y="93"/>
                </a:moveTo>
                <a:lnTo>
                  <a:pt x="0" y="81"/>
                </a:lnTo>
                <a:lnTo>
                  <a:pt x="11" y="0"/>
                </a:lnTo>
                <a:lnTo>
                  <a:pt x="96" y="12"/>
                </a:lnTo>
                <a:lnTo>
                  <a:pt x="85" y="9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6" name="Freeform 8"/>
          <p:cNvSpPr/>
          <p:nvPr/>
        </p:nvSpPr>
        <p:spPr bwMode="auto">
          <a:xfrm>
            <a:off x="6424371" y="3666383"/>
            <a:ext cx="34520" cy="57135"/>
          </a:xfrm>
          <a:custGeom>
            <a:avLst/>
            <a:gdLst>
              <a:gd name="T0" fmla="*/ 0 w 21"/>
              <a:gd name="T1" fmla="*/ 5 h 35"/>
              <a:gd name="T2" fmla="*/ 5 w 21"/>
              <a:gd name="T3" fmla="*/ 26 h 35"/>
              <a:gd name="T4" fmla="*/ 21 w 21"/>
              <a:gd name="T5" fmla="*/ 9 h 35"/>
              <a:gd name="T6" fmla="*/ 0 w 21"/>
              <a:gd name="T7" fmla="*/ 5 h 35"/>
            </a:gdLst>
            <a:ahLst/>
            <a:cxnLst>
              <a:cxn ang="0">
                <a:pos x="T0" y="T1"/>
              </a:cxn>
              <a:cxn ang="0">
                <a:pos x="T2" y="T3"/>
              </a:cxn>
              <a:cxn ang="0">
                <a:pos x="T4" y="T5"/>
              </a:cxn>
              <a:cxn ang="0">
                <a:pos x="T6" y="T7"/>
              </a:cxn>
            </a:cxnLst>
            <a:rect l="0" t="0" r="r" b="b"/>
            <a:pathLst>
              <a:path w="21" h="35">
                <a:moveTo>
                  <a:pt x="0" y="5"/>
                </a:moveTo>
                <a:cubicBezTo>
                  <a:pt x="0" y="5"/>
                  <a:pt x="3" y="22"/>
                  <a:pt x="5" y="26"/>
                </a:cubicBezTo>
                <a:cubicBezTo>
                  <a:pt x="6" y="31"/>
                  <a:pt x="9" y="35"/>
                  <a:pt x="21" y="9"/>
                </a:cubicBezTo>
                <a:cubicBezTo>
                  <a:pt x="21" y="9"/>
                  <a:pt x="13" y="0"/>
                  <a:pt x="0" y="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7" name="Freeform 9"/>
          <p:cNvSpPr/>
          <p:nvPr/>
        </p:nvSpPr>
        <p:spPr bwMode="auto">
          <a:xfrm>
            <a:off x="6544594" y="3285482"/>
            <a:ext cx="132125" cy="393995"/>
          </a:xfrm>
          <a:custGeom>
            <a:avLst/>
            <a:gdLst>
              <a:gd name="T0" fmla="*/ 75 w 111"/>
              <a:gd name="T1" fmla="*/ 269 h 331"/>
              <a:gd name="T2" fmla="*/ 44 w 111"/>
              <a:gd name="T3" fmla="*/ 331 h 331"/>
              <a:gd name="T4" fmla="*/ 15 w 111"/>
              <a:gd name="T5" fmla="*/ 326 h 331"/>
              <a:gd name="T6" fmla="*/ 0 w 111"/>
              <a:gd name="T7" fmla="*/ 259 h 331"/>
              <a:gd name="T8" fmla="*/ 34 w 111"/>
              <a:gd name="T9" fmla="*/ 0 h 331"/>
              <a:gd name="T10" fmla="*/ 111 w 111"/>
              <a:gd name="T11" fmla="*/ 9 h 331"/>
              <a:gd name="T12" fmla="*/ 75 w 111"/>
              <a:gd name="T13" fmla="*/ 269 h 331"/>
            </a:gdLst>
            <a:ahLst/>
            <a:cxnLst>
              <a:cxn ang="0">
                <a:pos x="T0" y="T1"/>
              </a:cxn>
              <a:cxn ang="0">
                <a:pos x="T2" y="T3"/>
              </a:cxn>
              <a:cxn ang="0">
                <a:pos x="T4" y="T5"/>
              </a:cxn>
              <a:cxn ang="0">
                <a:pos x="T6" y="T7"/>
              </a:cxn>
              <a:cxn ang="0">
                <a:pos x="T8" y="T9"/>
              </a:cxn>
              <a:cxn ang="0">
                <a:pos x="T10" y="T11"/>
              </a:cxn>
              <a:cxn ang="0">
                <a:pos x="T12" y="T13"/>
              </a:cxn>
            </a:cxnLst>
            <a:rect l="0" t="0" r="r" b="b"/>
            <a:pathLst>
              <a:path w="111" h="331">
                <a:moveTo>
                  <a:pt x="75" y="269"/>
                </a:moveTo>
                <a:lnTo>
                  <a:pt x="44" y="331"/>
                </a:lnTo>
                <a:lnTo>
                  <a:pt x="15" y="326"/>
                </a:lnTo>
                <a:lnTo>
                  <a:pt x="0" y="259"/>
                </a:lnTo>
                <a:lnTo>
                  <a:pt x="34" y="0"/>
                </a:lnTo>
                <a:lnTo>
                  <a:pt x="111" y="9"/>
                </a:lnTo>
                <a:lnTo>
                  <a:pt x="75" y="26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8" name="Freeform 10"/>
          <p:cNvSpPr/>
          <p:nvPr/>
        </p:nvSpPr>
        <p:spPr bwMode="auto">
          <a:xfrm>
            <a:off x="6581493" y="3212873"/>
            <a:ext cx="104748" cy="121412"/>
          </a:xfrm>
          <a:custGeom>
            <a:avLst/>
            <a:gdLst>
              <a:gd name="T0" fmla="*/ 58 w 64"/>
              <a:gd name="T1" fmla="*/ 48 h 74"/>
              <a:gd name="T2" fmla="*/ 27 w 64"/>
              <a:gd name="T3" fmla="*/ 72 h 74"/>
              <a:gd name="T4" fmla="*/ 26 w 64"/>
              <a:gd name="T5" fmla="*/ 72 h 74"/>
              <a:gd name="T6" fmla="*/ 2 w 64"/>
              <a:gd name="T7" fmla="*/ 41 h 74"/>
              <a:gd name="T8" fmla="*/ 6 w 64"/>
              <a:gd name="T9" fmla="*/ 15 h 74"/>
              <a:gd name="T10" fmla="*/ 35 w 64"/>
              <a:gd name="T11" fmla="*/ 7 h 74"/>
              <a:gd name="T12" fmla="*/ 36 w 64"/>
              <a:gd name="T13" fmla="*/ 7 h 74"/>
              <a:gd name="T14" fmla="*/ 61 w 64"/>
              <a:gd name="T15" fmla="*/ 23 h 74"/>
              <a:gd name="T16" fmla="*/ 58 w 64"/>
              <a:gd name="T17"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4">
                <a:moveTo>
                  <a:pt x="58" y="48"/>
                </a:moveTo>
                <a:cubicBezTo>
                  <a:pt x="56" y="64"/>
                  <a:pt x="42" y="74"/>
                  <a:pt x="27" y="72"/>
                </a:cubicBezTo>
                <a:cubicBezTo>
                  <a:pt x="26" y="72"/>
                  <a:pt x="26" y="72"/>
                  <a:pt x="26" y="72"/>
                </a:cubicBezTo>
                <a:cubicBezTo>
                  <a:pt x="11" y="70"/>
                  <a:pt x="0" y="56"/>
                  <a:pt x="2" y="41"/>
                </a:cubicBezTo>
                <a:cubicBezTo>
                  <a:pt x="6" y="15"/>
                  <a:pt x="6" y="15"/>
                  <a:pt x="6" y="15"/>
                </a:cubicBezTo>
                <a:cubicBezTo>
                  <a:pt x="8" y="0"/>
                  <a:pt x="20" y="5"/>
                  <a:pt x="35" y="7"/>
                </a:cubicBezTo>
                <a:cubicBezTo>
                  <a:pt x="36" y="7"/>
                  <a:pt x="36" y="7"/>
                  <a:pt x="36" y="7"/>
                </a:cubicBezTo>
                <a:cubicBezTo>
                  <a:pt x="51" y="9"/>
                  <a:pt x="64" y="7"/>
                  <a:pt x="61" y="23"/>
                </a:cubicBezTo>
                <a:lnTo>
                  <a:pt x="58" y="4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9" name="Freeform 11"/>
          <p:cNvSpPr/>
          <p:nvPr/>
        </p:nvSpPr>
        <p:spPr bwMode="auto">
          <a:xfrm>
            <a:off x="6570780" y="3259295"/>
            <a:ext cx="114270" cy="109509"/>
          </a:xfrm>
          <a:custGeom>
            <a:avLst/>
            <a:gdLst>
              <a:gd name="T0" fmla="*/ 85 w 96"/>
              <a:gd name="T1" fmla="*/ 92 h 92"/>
              <a:gd name="T2" fmla="*/ 0 w 96"/>
              <a:gd name="T3" fmla="*/ 81 h 92"/>
              <a:gd name="T4" fmla="*/ 11 w 96"/>
              <a:gd name="T5" fmla="*/ 0 h 92"/>
              <a:gd name="T6" fmla="*/ 96 w 96"/>
              <a:gd name="T7" fmla="*/ 11 h 92"/>
              <a:gd name="T8" fmla="*/ 85 w 96"/>
              <a:gd name="T9" fmla="*/ 92 h 92"/>
            </a:gdLst>
            <a:ahLst/>
            <a:cxnLst>
              <a:cxn ang="0">
                <a:pos x="T0" y="T1"/>
              </a:cxn>
              <a:cxn ang="0">
                <a:pos x="T2" y="T3"/>
              </a:cxn>
              <a:cxn ang="0">
                <a:pos x="T4" y="T5"/>
              </a:cxn>
              <a:cxn ang="0">
                <a:pos x="T6" y="T7"/>
              </a:cxn>
              <a:cxn ang="0">
                <a:pos x="T8" y="T9"/>
              </a:cxn>
            </a:cxnLst>
            <a:rect l="0" t="0" r="r" b="b"/>
            <a:pathLst>
              <a:path w="96" h="92">
                <a:moveTo>
                  <a:pt x="85" y="92"/>
                </a:moveTo>
                <a:lnTo>
                  <a:pt x="0" y="81"/>
                </a:lnTo>
                <a:lnTo>
                  <a:pt x="11" y="0"/>
                </a:lnTo>
                <a:lnTo>
                  <a:pt x="96" y="11"/>
                </a:lnTo>
                <a:lnTo>
                  <a:pt x="85" y="92"/>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0" name="Freeform 12"/>
          <p:cNvSpPr/>
          <p:nvPr/>
        </p:nvSpPr>
        <p:spPr bwMode="auto">
          <a:xfrm>
            <a:off x="6562448" y="3662812"/>
            <a:ext cx="34520" cy="57135"/>
          </a:xfrm>
          <a:custGeom>
            <a:avLst/>
            <a:gdLst>
              <a:gd name="T0" fmla="*/ 0 w 21"/>
              <a:gd name="T1" fmla="*/ 6 h 35"/>
              <a:gd name="T2" fmla="*/ 5 w 21"/>
              <a:gd name="T3" fmla="*/ 27 h 35"/>
              <a:gd name="T4" fmla="*/ 21 w 21"/>
              <a:gd name="T5" fmla="*/ 10 h 35"/>
              <a:gd name="T6" fmla="*/ 0 w 21"/>
              <a:gd name="T7" fmla="*/ 6 h 35"/>
            </a:gdLst>
            <a:ahLst/>
            <a:cxnLst>
              <a:cxn ang="0">
                <a:pos x="T0" y="T1"/>
              </a:cxn>
              <a:cxn ang="0">
                <a:pos x="T2" y="T3"/>
              </a:cxn>
              <a:cxn ang="0">
                <a:pos x="T4" y="T5"/>
              </a:cxn>
              <a:cxn ang="0">
                <a:pos x="T6" y="T7"/>
              </a:cxn>
            </a:cxnLst>
            <a:rect l="0" t="0" r="r" b="b"/>
            <a:pathLst>
              <a:path w="21" h="35">
                <a:moveTo>
                  <a:pt x="0" y="6"/>
                </a:moveTo>
                <a:cubicBezTo>
                  <a:pt x="0" y="6"/>
                  <a:pt x="3" y="22"/>
                  <a:pt x="5" y="27"/>
                </a:cubicBezTo>
                <a:cubicBezTo>
                  <a:pt x="6" y="31"/>
                  <a:pt x="9" y="35"/>
                  <a:pt x="21" y="10"/>
                </a:cubicBezTo>
                <a:cubicBezTo>
                  <a:pt x="21" y="10"/>
                  <a:pt x="13" y="0"/>
                  <a:pt x="0" y="6"/>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1" name="Freeform 13"/>
          <p:cNvSpPr/>
          <p:nvPr/>
        </p:nvSpPr>
        <p:spPr bwMode="auto">
          <a:xfrm>
            <a:off x="6664816" y="3287862"/>
            <a:ext cx="30948" cy="199973"/>
          </a:xfrm>
          <a:custGeom>
            <a:avLst/>
            <a:gdLst>
              <a:gd name="T0" fmla="*/ 4 w 19"/>
              <a:gd name="T1" fmla="*/ 0 h 122"/>
              <a:gd name="T2" fmla="*/ 19 w 19"/>
              <a:gd name="T3" fmla="*/ 16 h 122"/>
              <a:gd name="T4" fmla="*/ 7 w 19"/>
              <a:gd name="T5" fmla="*/ 115 h 122"/>
              <a:gd name="T6" fmla="*/ 0 w 19"/>
              <a:gd name="T7" fmla="*/ 121 h 122"/>
              <a:gd name="T8" fmla="*/ 10 w 19"/>
              <a:gd name="T9" fmla="*/ 43 h 122"/>
              <a:gd name="T10" fmla="*/ 5 w 19"/>
              <a:gd name="T11" fmla="*/ 34 h 122"/>
              <a:gd name="T12" fmla="*/ 4 w 19"/>
              <a:gd name="T13" fmla="*/ 0 h 122"/>
            </a:gdLst>
            <a:ahLst/>
            <a:cxnLst>
              <a:cxn ang="0">
                <a:pos x="T0" y="T1"/>
              </a:cxn>
              <a:cxn ang="0">
                <a:pos x="T2" y="T3"/>
              </a:cxn>
              <a:cxn ang="0">
                <a:pos x="T4" y="T5"/>
              </a:cxn>
              <a:cxn ang="0">
                <a:pos x="T6" y="T7"/>
              </a:cxn>
              <a:cxn ang="0">
                <a:pos x="T8" y="T9"/>
              </a:cxn>
              <a:cxn ang="0">
                <a:pos x="T10" y="T11"/>
              </a:cxn>
              <a:cxn ang="0">
                <a:pos x="T12" y="T13"/>
              </a:cxn>
            </a:cxnLst>
            <a:rect l="0" t="0" r="r" b="b"/>
            <a:pathLst>
              <a:path w="19" h="122">
                <a:moveTo>
                  <a:pt x="4" y="0"/>
                </a:moveTo>
                <a:cubicBezTo>
                  <a:pt x="4" y="0"/>
                  <a:pt x="18" y="10"/>
                  <a:pt x="19" y="16"/>
                </a:cubicBezTo>
                <a:cubicBezTo>
                  <a:pt x="19" y="21"/>
                  <a:pt x="7" y="115"/>
                  <a:pt x="7" y="115"/>
                </a:cubicBezTo>
                <a:cubicBezTo>
                  <a:pt x="7" y="115"/>
                  <a:pt x="8" y="122"/>
                  <a:pt x="0" y="121"/>
                </a:cubicBezTo>
                <a:cubicBezTo>
                  <a:pt x="10" y="43"/>
                  <a:pt x="10" y="43"/>
                  <a:pt x="10" y="43"/>
                </a:cubicBezTo>
                <a:cubicBezTo>
                  <a:pt x="5" y="34"/>
                  <a:pt x="5" y="34"/>
                  <a:pt x="5" y="34"/>
                </a:cubicBezTo>
                <a:cubicBezTo>
                  <a:pt x="4" y="0"/>
                  <a:pt x="4" y="0"/>
                  <a:pt x="4"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22" name="Group 123"/>
          <p:cNvGrpSpPr/>
          <p:nvPr/>
        </p:nvGrpSpPr>
        <p:grpSpPr>
          <a:xfrm>
            <a:off x="5738750" y="3195912"/>
            <a:ext cx="613013" cy="465414"/>
            <a:chOff x="7170738" y="4168775"/>
            <a:chExt cx="817563" cy="620713"/>
          </a:xfrm>
          <a:solidFill>
            <a:schemeClr val="tx2">
              <a:lumMod val="20000"/>
              <a:lumOff val="80000"/>
            </a:schemeClr>
          </a:solidFill>
        </p:grpSpPr>
        <p:sp>
          <p:nvSpPr>
            <p:cNvPr id="23" name="Freeform 14"/>
            <p:cNvSpPr/>
            <p:nvPr/>
          </p:nvSpPr>
          <p:spPr bwMode="auto">
            <a:xfrm>
              <a:off x="7170738" y="4168775"/>
              <a:ext cx="785813" cy="354013"/>
            </a:xfrm>
            <a:custGeom>
              <a:avLst/>
              <a:gdLst>
                <a:gd name="T0" fmla="*/ 246 w 495"/>
                <a:gd name="T1" fmla="*/ 223 h 223"/>
                <a:gd name="T2" fmla="*/ 0 w 495"/>
                <a:gd name="T3" fmla="*/ 111 h 223"/>
                <a:gd name="T4" fmla="*/ 252 w 495"/>
                <a:gd name="T5" fmla="*/ 0 h 223"/>
                <a:gd name="T6" fmla="*/ 495 w 495"/>
                <a:gd name="T7" fmla="*/ 109 h 223"/>
                <a:gd name="T8" fmla="*/ 246 w 495"/>
                <a:gd name="T9" fmla="*/ 223 h 223"/>
              </a:gdLst>
              <a:ahLst/>
              <a:cxnLst>
                <a:cxn ang="0">
                  <a:pos x="T0" y="T1"/>
                </a:cxn>
                <a:cxn ang="0">
                  <a:pos x="T2" y="T3"/>
                </a:cxn>
                <a:cxn ang="0">
                  <a:pos x="T4" y="T5"/>
                </a:cxn>
                <a:cxn ang="0">
                  <a:pos x="T6" y="T7"/>
                </a:cxn>
                <a:cxn ang="0">
                  <a:pos x="T8" y="T9"/>
                </a:cxn>
              </a:cxnLst>
              <a:rect l="0" t="0" r="r" b="b"/>
              <a:pathLst>
                <a:path w="495" h="223">
                  <a:moveTo>
                    <a:pt x="246" y="223"/>
                  </a:moveTo>
                  <a:lnTo>
                    <a:pt x="0" y="111"/>
                  </a:lnTo>
                  <a:lnTo>
                    <a:pt x="252" y="0"/>
                  </a:lnTo>
                  <a:lnTo>
                    <a:pt x="495" y="109"/>
                  </a:lnTo>
                  <a:lnTo>
                    <a:pt x="246" y="2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4" name="Rectangle 15"/>
            <p:cNvSpPr>
              <a:spLocks noChangeArrowheads="1"/>
            </p:cNvSpPr>
            <p:nvPr/>
          </p:nvSpPr>
          <p:spPr bwMode="auto">
            <a:xfrm>
              <a:off x="7924800" y="4335463"/>
              <a:ext cx="23813" cy="257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5" name="Oval 16"/>
            <p:cNvSpPr>
              <a:spLocks noChangeArrowheads="1"/>
            </p:cNvSpPr>
            <p:nvPr/>
          </p:nvSpPr>
          <p:spPr bwMode="auto">
            <a:xfrm>
              <a:off x="7897813" y="4564063"/>
              <a:ext cx="76200" cy="777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6" name="Freeform 17"/>
            <p:cNvSpPr/>
            <p:nvPr/>
          </p:nvSpPr>
          <p:spPr bwMode="auto">
            <a:xfrm>
              <a:off x="7888288" y="4605338"/>
              <a:ext cx="55563" cy="171450"/>
            </a:xfrm>
            <a:custGeom>
              <a:avLst/>
              <a:gdLst>
                <a:gd name="T0" fmla="*/ 14 w 26"/>
                <a:gd name="T1" fmla="*/ 4 h 79"/>
                <a:gd name="T2" fmla="*/ 6 w 26"/>
                <a:gd name="T3" fmla="*/ 79 h 79"/>
                <a:gd name="T4" fmla="*/ 26 w 26"/>
                <a:gd name="T5" fmla="*/ 79 h 79"/>
                <a:gd name="T6" fmla="*/ 26 w 26"/>
                <a:gd name="T7" fmla="*/ 0 h 79"/>
                <a:gd name="T8" fmla="*/ 14 w 26"/>
                <a:gd name="T9" fmla="*/ 4 h 79"/>
              </a:gdLst>
              <a:ahLst/>
              <a:cxnLst>
                <a:cxn ang="0">
                  <a:pos x="T0" y="T1"/>
                </a:cxn>
                <a:cxn ang="0">
                  <a:pos x="T2" y="T3"/>
                </a:cxn>
                <a:cxn ang="0">
                  <a:pos x="T4" y="T5"/>
                </a:cxn>
                <a:cxn ang="0">
                  <a:pos x="T6" y="T7"/>
                </a:cxn>
                <a:cxn ang="0">
                  <a:pos x="T8" y="T9"/>
                </a:cxn>
              </a:cxnLst>
              <a:rect l="0" t="0" r="r" b="b"/>
              <a:pathLst>
                <a:path w="26" h="79">
                  <a:moveTo>
                    <a:pt x="14" y="4"/>
                  </a:moveTo>
                  <a:cubicBezTo>
                    <a:pt x="14" y="4"/>
                    <a:pt x="0" y="34"/>
                    <a:pt x="6" y="79"/>
                  </a:cubicBezTo>
                  <a:cubicBezTo>
                    <a:pt x="26" y="79"/>
                    <a:pt x="26" y="79"/>
                    <a:pt x="26" y="79"/>
                  </a:cubicBezTo>
                  <a:cubicBezTo>
                    <a:pt x="26" y="0"/>
                    <a:pt x="26" y="0"/>
                    <a:pt x="26" y="0"/>
                  </a:cubicBezTo>
                  <a:cubicBezTo>
                    <a:pt x="26" y="0"/>
                    <a:pt x="14" y="7"/>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7" name="Freeform 18"/>
            <p:cNvSpPr/>
            <p:nvPr/>
          </p:nvSpPr>
          <p:spPr bwMode="auto">
            <a:xfrm>
              <a:off x="7932738" y="4605338"/>
              <a:ext cx="55563" cy="171450"/>
            </a:xfrm>
            <a:custGeom>
              <a:avLst/>
              <a:gdLst>
                <a:gd name="T0" fmla="*/ 11 w 25"/>
                <a:gd name="T1" fmla="*/ 4 h 79"/>
                <a:gd name="T2" fmla="*/ 20 w 25"/>
                <a:gd name="T3" fmla="*/ 79 h 79"/>
                <a:gd name="T4" fmla="*/ 0 w 25"/>
                <a:gd name="T5" fmla="*/ 79 h 79"/>
                <a:gd name="T6" fmla="*/ 0 w 25"/>
                <a:gd name="T7" fmla="*/ 0 h 79"/>
                <a:gd name="T8" fmla="*/ 11 w 25"/>
                <a:gd name="T9" fmla="*/ 4 h 79"/>
              </a:gdLst>
              <a:ahLst/>
              <a:cxnLst>
                <a:cxn ang="0">
                  <a:pos x="T0" y="T1"/>
                </a:cxn>
                <a:cxn ang="0">
                  <a:pos x="T2" y="T3"/>
                </a:cxn>
                <a:cxn ang="0">
                  <a:pos x="T4" y="T5"/>
                </a:cxn>
                <a:cxn ang="0">
                  <a:pos x="T6" y="T7"/>
                </a:cxn>
                <a:cxn ang="0">
                  <a:pos x="T8" y="T9"/>
                </a:cxn>
              </a:cxnLst>
              <a:rect l="0" t="0" r="r" b="b"/>
              <a:pathLst>
                <a:path w="25" h="79">
                  <a:moveTo>
                    <a:pt x="11" y="4"/>
                  </a:moveTo>
                  <a:cubicBezTo>
                    <a:pt x="11" y="4"/>
                    <a:pt x="25" y="34"/>
                    <a:pt x="20" y="79"/>
                  </a:cubicBezTo>
                  <a:cubicBezTo>
                    <a:pt x="0" y="79"/>
                    <a:pt x="0" y="79"/>
                    <a:pt x="0" y="79"/>
                  </a:cubicBezTo>
                  <a:cubicBezTo>
                    <a:pt x="0" y="0"/>
                    <a:pt x="0" y="0"/>
                    <a:pt x="0" y="0"/>
                  </a:cubicBezTo>
                  <a:cubicBezTo>
                    <a:pt x="0" y="0"/>
                    <a:pt x="11" y="7"/>
                    <a:pt x="1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8" name="Freeform 19"/>
            <p:cNvSpPr/>
            <p:nvPr/>
          </p:nvSpPr>
          <p:spPr bwMode="auto">
            <a:xfrm>
              <a:off x="7327900" y="4449763"/>
              <a:ext cx="455613" cy="339725"/>
            </a:xfrm>
            <a:custGeom>
              <a:avLst/>
              <a:gdLst>
                <a:gd name="T0" fmla="*/ 209 w 209"/>
                <a:gd name="T1" fmla="*/ 0 h 156"/>
                <a:gd name="T2" fmla="*/ 104 w 209"/>
                <a:gd name="T3" fmla="*/ 49 h 156"/>
                <a:gd name="T4" fmla="*/ 0 w 209"/>
                <a:gd name="T5" fmla="*/ 0 h 156"/>
                <a:gd name="T6" fmla="*/ 0 w 209"/>
                <a:gd name="T7" fmla="*/ 120 h 156"/>
                <a:gd name="T8" fmla="*/ 102 w 209"/>
                <a:gd name="T9" fmla="*/ 156 h 156"/>
                <a:gd name="T10" fmla="*/ 102 w 209"/>
                <a:gd name="T11" fmla="*/ 156 h 156"/>
                <a:gd name="T12" fmla="*/ 104 w 209"/>
                <a:gd name="T13" fmla="*/ 156 h 156"/>
                <a:gd name="T14" fmla="*/ 107 w 209"/>
                <a:gd name="T15" fmla="*/ 156 h 156"/>
                <a:gd name="T16" fmla="*/ 107 w 209"/>
                <a:gd name="T17" fmla="*/ 156 h 156"/>
                <a:gd name="T18" fmla="*/ 209 w 209"/>
                <a:gd name="T19" fmla="*/ 120 h 156"/>
                <a:gd name="T20" fmla="*/ 209 w 209"/>
                <a:gd name="T21"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9" h="156">
                  <a:moveTo>
                    <a:pt x="209" y="0"/>
                  </a:moveTo>
                  <a:cubicBezTo>
                    <a:pt x="209" y="1"/>
                    <a:pt x="121" y="41"/>
                    <a:pt x="104" y="49"/>
                  </a:cubicBezTo>
                  <a:cubicBezTo>
                    <a:pt x="87" y="41"/>
                    <a:pt x="0" y="1"/>
                    <a:pt x="0" y="0"/>
                  </a:cubicBezTo>
                  <a:cubicBezTo>
                    <a:pt x="0" y="120"/>
                    <a:pt x="0" y="120"/>
                    <a:pt x="0" y="120"/>
                  </a:cubicBezTo>
                  <a:cubicBezTo>
                    <a:pt x="28" y="150"/>
                    <a:pt x="84" y="155"/>
                    <a:pt x="102" y="156"/>
                  </a:cubicBezTo>
                  <a:cubicBezTo>
                    <a:pt x="102" y="156"/>
                    <a:pt x="102" y="156"/>
                    <a:pt x="102" y="156"/>
                  </a:cubicBezTo>
                  <a:cubicBezTo>
                    <a:pt x="102" y="156"/>
                    <a:pt x="103" y="156"/>
                    <a:pt x="104" y="156"/>
                  </a:cubicBezTo>
                  <a:cubicBezTo>
                    <a:pt x="106" y="156"/>
                    <a:pt x="107" y="156"/>
                    <a:pt x="107" y="156"/>
                  </a:cubicBezTo>
                  <a:cubicBezTo>
                    <a:pt x="107" y="156"/>
                    <a:pt x="107" y="156"/>
                    <a:pt x="107" y="156"/>
                  </a:cubicBezTo>
                  <a:cubicBezTo>
                    <a:pt x="125" y="155"/>
                    <a:pt x="181" y="150"/>
                    <a:pt x="209" y="120"/>
                  </a:cubicBezTo>
                  <a:lnTo>
                    <a:pt x="20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29" name="Freeform 20"/>
          <p:cNvSpPr>
            <a:spLocks noEditPoints="1"/>
          </p:cNvSpPr>
          <p:nvPr/>
        </p:nvSpPr>
        <p:spPr bwMode="auto">
          <a:xfrm>
            <a:off x="5240008" y="1607138"/>
            <a:ext cx="358285" cy="377330"/>
          </a:xfrm>
          <a:custGeom>
            <a:avLst/>
            <a:gdLst>
              <a:gd name="T0" fmla="*/ 168 w 219"/>
              <a:gd name="T1" fmla="*/ 224 h 231"/>
              <a:gd name="T2" fmla="*/ 197 w 219"/>
              <a:gd name="T3" fmla="*/ 212 h 231"/>
              <a:gd name="T4" fmla="*/ 168 w 219"/>
              <a:gd name="T5" fmla="*/ 132 h 231"/>
              <a:gd name="T6" fmla="*/ 168 w 219"/>
              <a:gd name="T7" fmla="*/ 150 h 231"/>
              <a:gd name="T8" fmla="*/ 192 w 219"/>
              <a:gd name="T9" fmla="*/ 190 h 231"/>
              <a:gd name="T10" fmla="*/ 168 w 219"/>
              <a:gd name="T11" fmla="*/ 209 h 231"/>
              <a:gd name="T12" fmla="*/ 168 w 219"/>
              <a:gd name="T13" fmla="*/ 224 h 231"/>
              <a:gd name="T14" fmla="*/ 168 w 219"/>
              <a:gd name="T15" fmla="*/ 203 h 231"/>
              <a:gd name="T16" fmla="*/ 168 w 219"/>
              <a:gd name="T17" fmla="*/ 157 h 231"/>
              <a:gd name="T18" fmla="*/ 181 w 219"/>
              <a:gd name="T19" fmla="*/ 187 h 231"/>
              <a:gd name="T20" fmla="*/ 168 w 219"/>
              <a:gd name="T21" fmla="*/ 203 h 231"/>
              <a:gd name="T22" fmla="*/ 146 w 219"/>
              <a:gd name="T23" fmla="*/ 112 h 231"/>
              <a:gd name="T24" fmla="*/ 141 w 219"/>
              <a:gd name="T25" fmla="*/ 98 h 231"/>
              <a:gd name="T26" fmla="*/ 141 w 219"/>
              <a:gd name="T27" fmla="*/ 44 h 231"/>
              <a:gd name="T28" fmla="*/ 146 w 219"/>
              <a:gd name="T29" fmla="*/ 37 h 231"/>
              <a:gd name="T30" fmla="*/ 148 w 219"/>
              <a:gd name="T31" fmla="*/ 37 h 231"/>
              <a:gd name="T32" fmla="*/ 148 w 219"/>
              <a:gd name="T33" fmla="*/ 14 h 231"/>
              <a:gd name="T34" fmla="*/ 146 w 219"/>
              <a:gd name="T35" fmla="*/ 14 h 231"/>
              <a:gd name="T36" fmla="*/ 146 w 219"/>
              <a:gd name="T37" fmla="*/ 13 h 231"/>
              <a:gd name="T38" fmla="*/ 114 w 219"/>
              <a:gd name="T39" fmla="*/ 0 h 231"/>
              <a:gd name="T40" fmla="*/ 81 w 219"/>
              <a:gd name="T41" fmla="*/ 13 h 231"/>
              <a:gd name="T42" fmla="*/ 81 w 219"/>
              <a:gd name="T43" fmla="*/ 14 h 231"/>
              <a:gd name="T44" fmla="*/ 80 w 219"/>
              <a:gd name="T45" fmla="*/ 14 h 231"/>
              <a:gd name="T46" fmla="*/ 80 w 219"/>
              <a:gd name="T47" fmla="*/ 37 h 231"/>
              <a:gd name="T48" fmla="*/ 81 w 219"/>
              <a:gd name="T49" fmla="*/ 37 h 231"/>
              <a:gd name="T50" fmla="*/ 90 w 219"/>
              <a:gd name="T51" fmla="*/ 45 h 231"/>
              <a:gd name="T52" fmla="*/ 90 w 219"/>
              <a:gd name="T53" fmla="*/ 98 h 231"/>
              <a:gd name="T54" fmla="*/ 83 w 219"/>
              <a:gd name="T55" fmla="*/ 112 h 231"/>
              <a:gd name="T56" fmla="*/ 31 w 219"/>
              <a:gd name="T57" fmla="*/ 212 h 231"/>
              <a:gd name="T58" fmla="*/ 114 w 219"/>
              <a:gd name="T59" fmla="*/ 230 h 231"/>
              <a:gd name="T60" fmla="*/ 168 w 219"/>
              <a:gd name="T61" fmla="*/ 224 h 231"/>
              <a:gd name="T62" fmla="*/ 168 w 219"/>
              <a:gd name="T63" fmla="*/ 209 h 231"/>
              <a:gd name="T64" fmla="*/ 144 w 219"/>
              <a:gd name="T65" fmla="*/ 212 h 231"/>
              <a:gd name="T66" fmla="*/ 144 w 219"/>
              <a:gd name="T67" fmla="*/ 212 h 231"/>
              <a:gd name="T68" fmla="*/ 168 w 219"/>
              <a:gd name="T69" fmla="*/ 203 h 231"/>
              <a:gd name="T70" fmla="*/ 168 w 219"/>
              <a:gd name="T71" fmla="*/ 157 h 231"/>
              <a:gd name="T72" fmla="*/ 149 w 219"/>
              <a:gd name="T73" fmla="*/ 134 h 231"/>
              <a:gd name="T74" fmla="*/ 168 w 219"/>
              <a:gd name="T75" fmla="*/ 150 h 231"/>
              <a:gd name="T76" fmla="*/ 168 w 219"/>
              <a:gd name="T77" fmla="*/ 132 h 231"/>
              <a:gd name="T78" fmla="*/ 146 w 219"/>
              <a:gd name="T79" fmla="*/ 1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9" h="231">
                <a:moveTo>
                  <a:pt x="168" y="224"/>
                </a:moveTo>
                <a:cubicBezTo>
                  <a:pt x="179" y="221"/>
                  <a:pt x="189" y="217"/>
                  <a:pt x="197" y="212"/>
                </a:cubicBezTo>
                <a:cubicBezTo>
                  <a:pt x="219" y="196"/>
                  <a:pt x="191" y="157"/>
                  <a:pt x="168" y="132"/>
                </a:cubicBezTo>
                <a:cubicBezTo>
                  <a:pt x="168" y="150"/>
                  <a:pt x="168" y="150"/>
                  <a:pt x="168" y="150"/>
                </a:cubicBezTo>
                <a:cubicBezTo>
                  <a:pt x="180" y="162"/>
                  <a:pt x="193" y="177"/>
                  <a:pt x="192" y="190"/>
                </a:cubicBezTo>
                <a:cubicBezTo>
                  <a:pt x="192" y="201"/>
                  <a:pt x="180" y="207"/>
                  <a:pt x="168" y="209"/>
                </a:cubicBezTo>
                <a:cubicBezTo>
                  <a:pt x="168" y="224"/>
                  <a:pt x="168" y="224"/>
                  <a:pt x="168" y="224"/>
                </a:cubicBezTo>
                <a:close/>
                <a:moveTo>
                  <a:pt x="168" y="203"/>
                </a:moveTo>
                <a:cubicBezTo>
                  <a:pt x="168" y="157"/>
                  <a:pt x="168" y="157"/>
                  <a:pt x="168" y="157"/>
                </a:cubicBezTo>
                <a:cubicBezTo>
                  <a:pt x="175" y="167"/>
                  <a:pt x="182" y="179"/>
                  <a:pt x="181" y="187"/>
                </a:cubicBezTo>
                <a:cubicBezTo>
                  <a:pt x="180" y="194"/>
                  <a:pt x="175" y="199"/>
                  <a:pt x="168" y="203"/>
                </a:cubicBezTo>
                <a:close/>
                <a:moveTo>
                  <a:pt x="146" y="112"/>
                </a:moveTo>
                <a:cubicBezTo>
                  <a:pt x="146" y="112"/>
                  <a:pt x="141" y="109"/>
                  <a:pt x="141" y="98"/>
                </a:cubicBezTo>
                <a:cubicBezTo>
                  <a:pt x="141" y="90"/>
                  <a:pt x="141" y="56"/>
                  <a:pt x="141" y="44"/>
                </a:cubicBezTo>
                <a:cubicBezTo>
                  <a:pt x="144" y="43"/>
                  <a:pt x="146" y="40"/>
                  <a:pt x="146" y="37"/>
                </a:cubicBezTo>
                <a:cubicBezTo>
                  <a:pt x="148" y="37"/>
                  <a:pt x="148" y="37"/>
                  <a:pt x="148" y="37"/>
                </a:cubicBezTo>
                <a:cubicBezTo>
                  <a:pt x="148" y="14"/>
                  <a:pt x="148" y="14"/>
                  <a:pt x="148" y="14"/>
                </a:cubicBezTo>
                <a:cubicBezTo>
                  <a:pt x="146" y="14"/>
                  <a:pt x="146" y="14"/>
                  <a:pt x="146" y="14"/>
                </a:cubicBezTo>
                <a:cubicBezTo>
                  <a:pt x="146" y="14"/>
                  <a:pt x="146" y="13"/>
                  <a:pt x="146" y="13"/>
                </a:cubicBezTo>
                <a:cubicBezTo>
                  <a:pt x="146" y="6"/>
                  <a:pt x="132" y="0"/>
                  <a:pt x="114" y="0"/>
                </a:cubicBezTo>
                <a:cubicBezTo>
                  <a:pt x="95" y="0"/>
                  <a:pt x="81" y="6"/>
                  <a:pt x="81" y="13"/>
                </a:cubicBezTo>
                <a:cubicBezTo>
                  <a:pt x="81" y="13"/>
                  <a:pt x="81" y="14"/>
                  <a:pt x="81" y="14"/>
                </a:cubicBezTo>
                <a:cubicBezTo>
                  <a:pt x="80" y="14"/>
                  <a:pt x="80" y="14"/>
                  <a:pt x="80" y="14"/>
                </a:cubicBezTo>
                <a:cubicBezTo>
                  <a:pt x="80" y="37"/>
                  <a:pt x="80" y="37"/>
                  <a:pt x="80" y="37"/>
                </a:cubicBezTo>
                <a:cubicBezTo>
                  <a:pt x="81" y="37"/>
                  <a:pt x="81" y="37"/>
                  <a:pt x="81" y="37"/>
                </a:cubicBezTo>
                <a:cubicBezTo>
                  <a:pt x="81" y="40"/>
                  <a:pt x="84" y="43"/>
                  <a:pt x="90" y="45"/>
                </a:cubicBezTo>
                <a:cubicBezTo>
                  <a:pt x="90" y="56"/>
                  <a:pt x="90" y="90"/>
                  <a:pt x="90" y="98"/>
                </a:cubicBezTo>
                <a:cubicBezTo>
                  <a:pt x="90" y="109"/>
                  <a:pt x="83" y="112"/>
                  <a:pt x="83" y="112"/>
                </a:cubicBezTo>
                <a:cubicBezTo>
                  <a:pt x="71" y="119"/>
                  <a:pt x="0" y="190"/>
                  <a:pt x="31" y="212"/>
                </a:cubicBezTo>
                <a:cubicBezTo>
                  <a:pt x="58" y="231"/>
                  <a:pt x="105" y="230"/>
                  <a:pt x="114" y="230"/>
                </a:cubicBezTo>
                <a:cubicBezTo>
                  <a:pt x="121" y="230"/>
                  <a:pt x="145" y="230"/>
                  <a:pt x="168" y="224"/>
                </a:cubicBezTo>
                <a:cubicBezTo>
                  <a:pt x="168" y="209"/>
                  <a:pt x="168" y="209"/>
                  <a:pt x="168" y="209"/>
                </a:cubicBezTo>
                <a:cubicBezTo>
                  <a:pt x="156" y="212"/>
                  <a:pt x="144" y="212"/>
                  <a:pt x="144" y="212"/>
                </a:cubicBezTo>
                <a:cubicBezTo>
                  <a:pt x="144" y="212"/>
                  <a:pt x="144" y="212"/>
                  <a:pt x="144" y="212"/>
                </a:cubicBezTo>
                <a:cubicBezTo>
                  <a:pt x="144" y="212"/>
                  <a:pt x="158" y="210"/>
                  <a:pt x="168" y="203"/>
                </a:cubicBezTo>
                <a:cubicBezTo>
                  <a:pt x="168" y="157"/>
                  <a:pt x="168" y="157"/>
                  <a:pt x="168" y="157"/>
                </a:cubicBezTo>
                <a:cubicBezTo>
                  <a:pt x="159" y="144"/>
                  <a:pt x="149" y="134"/>
                  <a:pt x="149" y="134"/>
                </a:cubicBezTo>
                <a:cubicBezTo>
                  <a:pt x="149" y="134"/>
                  <a:pt x="158" y="141"/>
                  <a:pt x="168" y="150"/>
                </a:cubicBezTo>
                <a:cubicBezTo>
                  <a:pt x="168" y="132"/>
                  <a:pt x="168" y="132"/>
                  <a:pt x="168" y="132"/>
                </a:cubicBezTo>
                <a:cubicBezTo>
                  <a:pt x="159" y="122"/>
                  <a:pt x="150" y="114"/>
                  <a:pt x="146" y="112"/>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0" name="Oval 21"/>
          <p:cNvSpPr>
            <a:spLocks noChangeArrowheads="1"/>
          </p:cNvSpPr>
          <p:nvPr/>
        </p:nvSpPr>
        <p:spPr bwMode="auto">
          <a:xfrm>
            <a:off x="7526604" y="1519054"/>
            <a:ext cx="105938" cy="105938"/>
          </a:xfrm>
          <a:prstGeom prst="ellipse">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1" name="Freeform 22"/>
          <p:cNvSpPr/>
          <p:nvPr/>
        </p:nvSpPr>
        <p:spPr bwMode="auto">
          <a:xfrm>
            <a:off x="7564693" y="1597615"/>
            <a:ext cx="166644" cy="347572"/>
          </a:xfrm>
          <a:custGeom>
            <a:avLst/>
            <a:gdLst>
              <a:gd name="T0" fmla="*/ 0 w 102"/>
              <a:gd name="T1" fmla="*/ 6 h 213"/>
              <a:gd name="T2" fmla="*/ 68 w 102"/>
              <a:gd name="T3" fmla="*/ 184 h 213"/>
              <a:gd name="T4" fmla="*/ 99 w 102"/>
              <a:gd name="T5" fmla="*/ 213 h 213"/>
              <a:gd name="T6" fmla="*/ 23 w 102"/>
              <a:gd name="T7" fmla="*/ 0 h 213"/>
              <a:gd name="T8" fmla="*/ 0 w 102"/>
              <a:gd name="T9" fmla="*/ 6 h 213"/>
            </a:gdLst>
            <a:ahLst/>
            <a:cxnLst>
              <a:cxn ang="0">
                <a:pos x="T0" y="T1"/>
              </a:cxn>
              <a:cxn ang="0">
                <a:pos x="T2" y="T3"/>
              </a:cxn>
              <a:cxn ang="0">
                <a:pos x="T4" y="T5"/>
              </a:cxn>
              <a:cxn ang="0">
                <a:pos x="T6" y="T7"/>
              </a:cxn>
              <a:cxn ang="0">
                <a:pos x="T8" y="T9"/>
              </a:cxn>
            </a:cxnLst>
            <a:rect l="0" t="0" r="r" b="b"/>
            <a:pathLst>
              <a:path w="102" h="213">
                <a:moveTo>
                  <a:pt x="0" y="6"/>
                </a:moveTo>
                <a:cubicBezTo>
                  <a:pt x="0" y="7"/>
                  <a:pt x="68" y="184"/>
                  <a:pt x="68" y="184"/>
                </a:cubicBezTo>
                <a:cubicBezTo>
                  <a:pt x="68" y="184"/>
                  <a:pt x="96" y="213"/>
                  <a:pt x="99" y="213"/>
                </a:cubicBezTo>
                <a:cubicBezTo>
                  <a:pt x="102" y="213"/>
                  <a:pt x="23" y="0"/>
                  <a:pt x="23" y="0"/>
                </a:cubicBezTo>
                <a:lnTo>
                  <a:pt x="0" y="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2" name="Freeform 23"/>
          <p:cNvSpPr/>
          <p:nvPr/>
        </p:nvSpPr>
        <p:spPr bwMode="auto">
          <a:xfrm>
            <a:off x="7418285" y="1597615"/>
            <a:ext cx="178547" cy="342811"/>
          </a:xfrm>
          <a:custGeom>
            <a:avLst/>
            <a:gdLst>
              <a:gd name="T0" fmla="*/ 149 w 150"/>
              <a:gd name="T1" fmla="*/ 14 h 288"/>
              <a:gd name="T2" fmla="*/ 40 w 150"/>
              <a:gd name="T3" fmla="*/ 248 h 288"/>
              <a:gd name="T4" fmla="*/ 0 w 150"/>
              <a:gd name="T5" fmla="*/ 288 h 288"/>
              <a:gd name="T6" fmla="*/ 11 w 150"/>
              <a:gd name="T7" fmla="*/ 233 h 288"/>
              <a:gd name="T8" fmla="*/ 117 w 150"/>
              <a:gd name="T9" fmla="*/ 0 h 288"/>
              <a:gd name="T10" fmla="*/ 150 w 150"/>
              <a:gd name="T11" fmla="*/ 11 h 288"/>
              <a:gd name="T12" fmla="*/ 149 w 150"/>
              <a:gd name="T13" fmla="*/ 14 h 288"/>
            </a:gdLst>
            <a:ahLst/>
            <a:cxnLst>
              <a:cxn ang="0">
                <a:pos x="T0" y="T1"/>
              </a:cxn>
              <a:cxn ang="0">
                <a:pos x="T2" y="T3"/>
              </a:cxn>
              <a:cxn ang="0">
                <a:pos x="T4" y="T5"/>
              </a:cxn>
              <a:cxn ang="0">
                <a:pos x="T6" y="T7"/>
              </a:cxn>
              <a:cxn ang="0">
                <a:pos x="T8" y="T9"/>
              </a:cxn>
              <a:cxn ang="0">
                <a:pos x="T10" y="T11"/>
              </a:cxn>
              <a:cxn ang="0">
                <a:pos x="T12" y="T13"/>
              </a:cxn>
            </a:cxnLst>
            <a:rect l="0" t="0" r="r" b="b"/>
            <a:pathLst>
              <a:path w="150" h="288">
                <a:moveTo>
                  <a:pt x="149" y="14"/>
                </a:moveTo>
                <a:lnTo>
                  <a:pt x="40" y="248"/>
                </a:lnTo>
                <a:lnTo>
                  <a:pt x="0" y="288"/>
                </a:lnTo>
                <a:lnTo>
                  <a:pt x="11" y="233"/>
                </a:lnTo>
                <a:lnTo>
                  <a:pt x="117" y="0"/>
                </a:lnTo>
                <a:lnTo>
                  <a:pt x="150" y="11"/>
                </a:lnTo>
                <a:lnTo>
                  <a:pt x="149" y="14"/>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3" name="Freeform 24"/>
          <p:cNvSpPr/>
          <p:nvPr/>
        </p:nvSpPr>
        <p:spPr bwMode="auto">
          <a:xfrm>
            <a:off x="7574216" y="1480964"/>
            <a:ext cx="19045" cy="59516"/>
          </a:xfrm>
          <a:custGeom>
            <a:avLst/>
            <a:gdLst>
              <a:gd name="T0" fmla="*/ 12 w 12"/>
              <a:gd name="T1" fmla="*/ 30 h 36"/>
              <a:gd name="T2" fmla="*/ 6 w 12"/>
              <a:gd name="T3" fmla="*/ 36 h 36"/>
              <a:gd name="T4" fmla="*/ 0 w 12"/>
              <a:gd name="T5" fmla="*/ 30 h 36"/>
              <a:gd name="T6" fmla="*/ 0 w 12"/>
              <a:gd name="T7" fmla="*/ 6 h 36"/>
              <a:gd name="T8" fmla="*/ 6 w 12"/>
              <a:gd name="T9" fmla="*/ 0 h 36"/>
              <a:gd name="T10" fmla="*/ 12 w 12"/>
              <a:gd name="T11" fmla="*/ 6 h 36"/>
              <a:gd name="T12" fmla="*/ 12 w 12"/>
              <a:gd name="T13" fmla="*/ 30 h 36"/>
            </a:gdLst>
            <a:ahLst/>
            <a:cxnLst>
              <a:cxn ang="0">
                <a:pos x="T0" y="T1"/>
              </a:cxn>
              <a:cxn ang="0">
                <a:pos x="T2" y="T3"/>
              </a:cxn>
              <a:cxn ang="0">
                <a:pos x="T4" y="T5"/>
              </a:cxn>
              <a:cxn ang="0">
                <a:pos x="T6" y="T7"/>
              </a:cxn>
              <a:cxn ang="0">
                <a:pos x="T8" y="T9"/>
              </a:cxn>
              <a:cxn ang="0">
                <a:pos x="T10" y="T11"/>
              </a:cxn>
              <a:cxn ang="0">
                <a:pos x="T12" y="T13"/>
              </a:cxn>
            </a:cxnLst>
            <a:rect l="0" t="0" r="r" b="b"/>
            <a:pathLst>
              <a:path w="12" h="36">
                <a:moveTo>
                  <a:pt x="12" y="30"/>
                </a:moveTo>
                <a:cubicBezTo>
                  <a:pt x="12" y="33"/>
                  <a:pt x="10" y="36"/>
                  <a:pt x="6" y="36"/>
                </a:cubicBezTo>
                <a:cubicBezTo>
                  <a:pt x="3" y="36"/>
                  <a:pt x="0" y="33"/>
                  <a:pt x="0" y="30"/>
                </a:cubicBezTo>
                <a:cubicBezTo>
                  <a:pt x="0" y="6"/>
                  <a:pt x="0" y="6"/>
                  <a:pt x="0" y="6"/>
                </a:cubicBezTo>
                <a:cubicBezTo>
                  <a:pt x="0" y="3"/>
                  <a:pt x="3" y="0"/>
                  <a:pt x="6" y="0"/>
                </a:cubicBezTo>
                <a:cubicBezTo>
                  <a:pt x="10" y="0"/>
                  <a:pt x="12" y="3"/>
                  <a:pt x="12" y="6"/>
                </a:cubicBezTo>
                <a:lnTo>
                  <a:pt x="12" y="3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4" name="Freeform 25"/>
          <p:cNvSpPr>
            <a:spLocks noEditPoints="1"/>
          </p:cNvSpPr>
          <p:nvPr/>
        </p:nvSpPr>
        <p:spPr bwMode="auto">
          <a:xfrm>
            <a:off x="6721951" y="1225047"/>
            <a:ext cx="169025" cy="457081"/>
          </a:xfrm>
          <a:custGeom>
            <a:avLst/>
            <a:gdLst>
              <a:gd name="T0" fmla="*/ 51 w 103"/>
              <a:gd name="T1" fmla="*/ 280 h 280"/>
              <a:gd name="T2" fmla="*/ 103 w 103"/>
              <a:gd name="T3" fmla="*/ 140 h 280"/>
              <a:gd name="T4" fmla="*/ 51 w 103"/>
              <a:gd name="T5" fmla="*/ 0 h 280"/>
              <a:gd name="T6" fmla="*/ 51 w 103"/>
              <a:gd name="T7" fmla="*/ 22 h 280"/>
              <a:gd name="T8" fmla="*/ 94 w 103"/>
              <a:gd name="T9" fmla="*/ 140 h 280"/>
              <a:gd name="T10" fmla="*/ 51 w 103"/>
              <a:gd name="T11" fmla="*/ 257 h 280"/>
              <a:gd name="T12" fmla="*/ 51 w 103"/>
              <a:gd name="T13" fmla="*/ 280 h 280"/>
              <a:gd name="T14" fmla="*/ 51 w 103"/>
              <a:gd name="T15" fmla="*/ 0 h 280"/>
              <a:gd name="T16" fmla="*/ 0 w 103"/>
              <a:gd name="T17" fmla="*/ 140 h 280"/>
              <a:gd name="T18" fmla="*/ 51 w 103"/>
              <a:gd name="T19" fmla="*/ 280 h 280"/>
              <a:gd name="T20" fmla="*/ 51 w 103"/>
              <a:gd name="T21" fmla="*/ 280 h 280"/>
              <a:gd name="T22" fmla="*/ 51 w 103"/>
              <a:gd name="T23" fmla="*/ 257 h 280"/>
              <a:gd name="T24" fmla="*/ 51 w 103"/>
              <a:gd name="T25" fmla="*/ 257 h 280"/>
              <a:gd name="T26" fmla="*/ 51 w 103"/>
              <a:gd name="T27" fmla="*/ 257 h 280"/>
              <a:gd name="T28" fmla="*/ 8 w 103"/>
              <a:gd name="T29" fmla="*/ 140 h 280"/>
              <a:gd name="T30" fmla="*/ 51 w 103"/>
              <a:gd name="T31" fmla="*/ 22 h 280"/>
              <a:gd name="T32" fmla="*/ 51 w 103"/>
              <a:gd name="T33" fmla="*/ 22 h 280"/>
              <a:gd name="T34" fmla="*/ 51 w 103"/>
              <a:gd name="T35"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3" h="280">
                <a:moveTo>
                  <a:pt x="51" y="280"/>
                </a:moveTo>
                <a:cubicBezTo>
                  <a:pt x="80" y="280"/>
                  <a:pt x="103" y="217"/>
                  <a:pt x="103" y="140"/>
                </a:cubicBezTo>
                <a:cubicBezTo>
                  <a:pt x="103" y="62"/>
                  <a:pt x="80" y="0"/>
                  <a:pt x="51" y="0"/>
                </a:cubicBezTo>
                <a:cubicBezTo>
                  <a:pt x="51" y="22"/>
                  <a:pt x="51" y="22"/>
                  <a:pt x="51" y="22"/>
                </a:cubicBezTo>
                <a:cubicBezTo>
                  <a:pt x="75" y="22"/>
                  <a:pt x="94" y="75"/>
                  <a:pt x="94" y="140"/>
                </a:cubicBezTo>
                <a:cubicBezTo>
                  <a:pt x="94" y="204"/>
                  <a:pt x="75" y="257"/>
                  <a:pt x="51" y="257"/>
                </a:cubicBezTo>
                <a:lnTo>
                  <a:pt x="51" y="280"/>
                </a:lnTo>
                <a:close/>
                <a:moveTo>
                  <a:pt x="51" y="0"/>
                </a:moveTo>
                <a:cubicBezTo>
                  <a:pt x="23" y="0"/>
                  <a:pt x="0" y="62"/>
                  <a:pt x="0" y="140"/>
                </a:cubicBezTo>
                <a:cubicBezTo>
                  <a:pt x="0" y="217"/>
                  <a:pt x="23" y="280"/>
                  <a:pt x="51" y="280"/>
                </a:cubicBezTo>
                <a:cubicBezTo>
                  <a:pt x="51" y="280"/>
                  <a:pt x="51" y="280"/>
                  <a:pt x="51" y="280"/>
                </a:cubicBezTo>
                <a:cubicBezTo>
                  <a:pt x="51" y="257"/>
                  <a:pt x="51" y="257"/>
                  <a:pt x="51" y="257"/>
                </a:cubicBezTo>
                <a:cubicBezTo>
                  <a:pt x="51" y="257"/>
                  <a:pt x="51" y="257"/>
                  <a:pt x="51" y="257"/>
                </a:cubicBezTo>
                <a:cubicBezTo>
                  <a:pt x="51" y="257"/>
                  <a:pt x="51" y="257"/>
                  <a:pt x="51" y="257"/>
                </a:cubicBezTo>
                <a:cubicBezTo>
                  <a:pt x="27" y="257"/>
                  <a:pt x="8" y="204"/>
                  <a:pt x="8" y="140"/>
                </a:cubicBezTo>
                <a:cubicBezTo>
                  <a:pt x="8" y="75"/>
                  <a:pt x="27" y="22"/>
                  <a:pt x="51" y="22"/>
                </a:cubicBezTo>
                <a:cubicBezTo>
                  <a:pt x="51" y="22"/>
                  <a:pt x="51" y="22"/>
                  <a:pt x="51" y="22"/>
                </a:cubicBezTo>
                <a:cubicBezTo>
                  <a:pt x="51" y="0"/>
                  <a:pt x="51" y="0"/>
                  <a:pt x="51"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5" name="Freeform 26"/>
          <p:cNvSpPr>
            <a:spLocks noEditPoints="1"/>
          </p:cNvSpPr>
          <p:nvPr/>
        </p:nvSpPr>
        <p:spPr bwMode="auto">
          <a:xfrm>
            <a:off x="6576732" y="1369074"/>
            <a:ext cx="458272" cy="167835"/>
          </a:xfrm>
          <a:custGeom>
            <a:avLst/>
            <a:gdLst>
              <a:gd name="T0" fmla="*/ 280 w 280"/>
              <a:gd name="T1" fmla="*/ 52 h 103"/>
              <a:gd name="T2" fmla="*/ 140 w 280"/>
              <a:gd name="T3" fmla="*/ 0 h 103"/>
              <a:gd name="T4" fmla="*/ 140 w 280"/>
              <a:gd name="T5" fmla="*/ 8 h 103"/>
              <a:gd name="T6" fmla="*/ 257 w 280"/>
              <a:gd name="T7" fmla="*/ 52 h 103"/>
              <a:gd name="T8" fmla="*/ 140 w 280"/>
              <a:gd name="T9" fmla="*/ 95 h 103"/>
              <a:gd name="T10" fmla="*/ 140 w 280"/>
              <a:gd name="T11" fmla="*/ 103 h 103"/>
              <a:gd name="T12" fmla="*/ 280 w 280"/>
              <a:gd name="T13" fmla="*/ 52 h 103"/>
              <a:gd name="T14" fmla="*/ 140 w 280"/>
              <a:gd name="T15" fmla="*/ 0 h 103"/>
              <a:gd name="T16" fmla="*/ 140 w 280"/>
              <a:gd name="T17" fmla="*/ 0 h 103"/>
              <a:gd name="T18" fmla="*/ 0 w 280"/>
              <a:gd name="T19" fmla="*/ 52 h 103"/>
              <a:gd name="T20" fmla="*/ 140 w 280"/>
              <a:gd name="T21" fmla="*/ 103 h 103"/>
              <a:gd name="T22" fmla="*/ 140 w 280"/>
              <a:gd name="T23" fmla="*/ 103 h 103"/>
              <a:gd name="T24" fmla="*/ 140 w 280"/>
              <a:gd name="T25" fmla="*/ 95 h 103"/>
              <a:gd name="T26" fmla="*/ 140 w 280"/>
              <a:gd name="T27" fmla="*/ 95 h 103"/>
              <a:gd name="T28" fmla="*/ 23 w 280"/>
              <a:gd name="T29" fmla="*/ 52 h 103"/>
              <a:gd name="T30" fmla="*/ 23 w 280"/>
              <a:gd name="T31" fmla="*/ 52 h 103"/>
              <a:gd name="T32" fmla="*/ 140 w 280"/>
              <a:gd name="T33" fmla="*/ 8 h 103"/>
              <a:gd name="T34" fmla="*/ 140 w 280"/>
              <a:gd name="T35" fmla="*/ 8 h 103"/>
              <a:gd name="T36" fmla="*/ 140 w 280"/>
              <a:gd name="T3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03">
                <a:moveTo>
                  <a:pt x="280" y="52"/>
                </a:moveTo>
                <a:cubicBezTo>
                  <a:pt x="280" y="23"/>
                  <a:pt x="217" y="0"/>
                  <a:pt x="140" y="0"/>
                </a:cubicBezTo>
                <a:cubicBezTo>
                  <a:pt x="140" y="8"/>
                  <a:pt x="140" y="8"/>
                  <a:pt x="140" y="8"/>
                </a:cubicBezTo>
                <a:cubicBezTo>
                  <a:pt x="205" y="8"/>
                  <a:pt x="257" y="28"/>
                  <a:pt x="257" y="52"/>
                </a:cubicBezTo>
                <a:cubicBezTo>
                  <a:pt x="257" y="75"/>
                  <a:pt x="205" y="95"/>
                  <a:pt x="140" y="95"/>
                </a:cubicBezTo>
                <a:cubicBezTo>
                  <a:pt x="140" y="103"/>
                  <a:pt x="140" y="103"/>
                  <a:pt x="140" y="103"/>
                </a:cubicBezTo>
                <a:cubicBezTo>
                  <a:pt x="217" y="103"/>
                  <a:pt x="280" y="80"/>
                  <a:pt x="280" y="52"/>
                </a:cubicBezTo>
                <a:close/>
                <a:moveTo>
                  <a:pt x="140" y="0"/>
                </a:moveTo>
                <a:cubicBezTo>
                  <a:pt x="140" y="0"/>
                  <a:pt x="140" y="0"/>
                  <a:pt x="140" y="0"/>
                </a:cubicBezTo>
                <a:cubicBezTo>
                  <a:pt x="63" y="0"/>
                  <a:pt x="0" y="23"/>
                  <a:pt x="0" y="52"/>
                </a:cubicBezTo>
                <a:cubicBezTo>
                  <a:pt x="0" y="80"/>
                  <a:pt x="63" y="103"/>
                  <a:pt x="140" y="103"/>
                </a:cubicBezTo>
                <a:cubicBezTo>
                  <a:pt x="140" y="103"/>
                  <a:pt x="140" y="103"/>
                  <a:pt x="140" y="103"/>
                </a:cubicBezTo>
                <a:cubicBezTo>
                  <a:pt x="140" y="95"/>
                  <a:pt x="140" y="95"/>
                  <a:pt x="140" y="95"/>
                </a:cubicBezTo>
                <a:cubicBezTo>
                  <a:pt x="140" y="95"/>
                  <a:pt x="140" y="95"/>
                  <a:pt x="140" y="95"/>
                </a:cubicBezTo>
                <a:cubicBezTo>
                  <a:pt x="75" y="95"/>
                  <a:pt x="23" y="75"/>
                  <a:pt x="23" y="52"/>
                </a:cubicBezTo>
                <a:cubicBezTo>
                  <a:pt x="23" y="52"/>
                  <a:pt x="23" y="52"/>
                  <a:pt x="23" y="52"/>
                </a:cubicBezTo>
                <a:cubicBezTo>
                  <a:pt x="23" y="28"/>
                  <a:pt x="75" y="8"/>
                  <a:pt x="140" y="8"/>
                </a:cubicBezTo>
                <a:cubicBezTo>
                  <a:pt x="140" y="8"/>
                  <a:pt x="140" y="8"/>
                  <a:pt x="140" y="8"/>
                </a:cubicBezTo>
                <a:lnTo>
                  <a:pt x="14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6" name="Freeform 27"/>
          <p:cNvSpPr>
            <a:spLocks noEditPoints="1"/>
          </p:cNvSpPr>
          <p:nvPr/>
        </p:nvSpPr>
        <p:spPr bwMode="auto">
          <a:xfrm>
            <a:off x="6611251" y="1265518"/>
            <a:ext cx="389233" cy="373759"/>
          </a:xfrm>
          <a:custGeom>
            <a:avLst/>
            <a:gdLst>
              <a:gd name="T0" fmla="*/ 218 w 238"/>
              <a:gd name="T1" fmla="*/ 16 h 229"/>
              <a:gd name="T2" fmla="*/ 119 w 238"/>
              <a:gd name="T3" fmla="*/ 46 h 229"/>
              <a:gd name="T4" fmla="*/ 119 w 238"/>
              <a:gd name="T5" fmla="*/ 57 h 229"/>
              <a:gd name="T6" fmla="*/ 202 w 238"/>
              <a:gd name="T7" fmla="*/ 32 h 229"/>
              <a:gd name="T8" fmla="*/ 150 w 238"/>
              <a:gd name="T9" fmla="*/ 145 h 229"/>
              <a:gd name="T10" fmla="*/ 119 w 238"/>
              <a:gd name="T11" fmla="*/ 172 h 229"/>
              <a:gd name="T12" fmla="*/ 119 w 238"/>
              <a:gd name="T13" fmla="*/ 183 h 229"/>
              <a:gd name="T14" fmla="*/ 156 w 238"/>
              <a:gd name="T15" fmla="*/ 151 h 229"/>
              <a:gd name="T16" fmla="*/ 218 w 238"/>
              <a:gd name="T17" fmla="*/ 16 h 229"/>
              <a:gd name="T18" fmla="*/ 119 w 238"/>
              <a:gd name="T19" fmla="*/ 46 h 229"/>
              <a:gd name="T20" fmla="*/ 83 w 238"/>
              <a:gd name="T21" fmla="*/ 78 h 229"/>
              <a:gd name="T22" fmla="*/ 20 w 238"/>
              <a:gd name="T23" fmla="*/ 214 h 229"/>
              <a:gd name="T24" fmla="*/ 119 w 238"/>
              <a:gd name="T25" fmla="*/ 183 h 229"/>
              <a:gd name="T26" fmla="*/ 119 w 238"/>
              <a:gd name="T27" fmla="*/ 172 h 229"/>
              <a:gd name="T28" fmla="*/ 36 w 238"/>
              <a:gd name="T29" fmla="*/ 197 h 229"/>
              <a:gd name="T30" fmla="*/ 36 w 238"/>
              <a:gd name="T31" fmla="*/ 197 h 229"/>
              <a:gd name="T32" fmla="*/ 89 w 238"/>
              <a:gd name="T33" fmla="*/ 84 h 229"/>
              <a:gd name="T34" fmla="*/ 119 w 238"/>
              <a:gd name="T35" fmla="*/ 57 h 229"/>
              <a:gd name="T36" fmla="*/ 119 w 238"/>
              <a:gd name="T37" fmla="*/ 4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29">
                <a:moveTo>
                  <a:pt x="218" y="16"/>
                </a:moveTo>
                <a:cubicBezTo>
                  <a:pt x="202" y="0"/>
                  <a:pt x="162" y="13"/>
                  <a:pt x="119" y="46"/>
                </a:cubicBezTo>
                <a:cubicBezTo>
                  <a:pt x="119" y="57"/>
                  <a:pt x="119" y="57"/>
                  <a:pt x="119" y="57"/>
                </a:cubicBezTo>
                <a:cubicBezTo>
                  <a:pt x="155" y="30"/>
                  <a:pt x="189" y="19"/>
                  <a:pt x="202" y="32"/>
                </a:cubicBezTo>
                <a:cubicBezTo>
                  <a:pt x="219" y="49"/>
                  <a:pt x="195" y="99"/>
                  <a:pt x="150" y="145"/>
                </a:cubicBezTo>
                <a:cubicBezTo>
                  <a:pt x="140" y="155"/>
                  <a:pt x="129" y="164"/>
                  <a:pt x="119" y="172"/>
                </a:cubicBezTo>
                <a:cubicBezTo>
                  <a:pt x="119" y="183"/>
                  <a:pt x="119" y="183"/>
                  <a:pt x="119" y="183"/>
                </a:cubicBezTo>
                <a:cubicBezTo>
                  <a:pt x="131" y="174"/>
                  <a:pt x="144" y="163"/>
                  <a:pt x="156" y="151"/>
                </a:cubicBezTo>
                <a:cubicBezTo>
                  <a:pt x="210" y="96"/>
                  <a:pt x="238" y="36"/>
                  <a:pt x="218" y="16"/>
                </a:cubicBezTo>
                <a:close/>
                <a:moveTo>
                  <a:pt x="119" y="46"/>
                </a:moveTo>
                <a:cubicBezTo>
                  <a:pt x="107" y="55"/>
                  <a:pt x="95" y="66"/>
                  <a:pt x="83" y="78"/>
                </a:cubicBezTo>
                <a:cubicBezTo>
                  <a:pt x="28" y="133"/>
                  <a:pt x="0" y="193"/>
                  <a:pt x="20" y="214"/>
                </a:cubicBezTo>
                <a:cubicBezTo>
                  <a:pt x="36" y="229"/>
                  <a:pt x="76" y="216"/>
                  <a:pt x="119" y="183"/>
                </a:cubicBezTo>
                <a:cubicBezTo>
                  <a:pt x="119" y="172"/>
                  <a:pt x="119" y="172"/>
                  <a:pt x="119" y="172"/>
                </a:cubicBezTo>
                <a:cubicBezTo>
                  <a:pt x="83" y="199"/>
                  <a:pt x="49" y="211"/>
                  <a:pt x="36" y="197"/>
                </a:cubicBezTo>
                <a:cubicBezTo>
                  <a:pt x="36" y="197"/>
                  <a:pt x="36" y="197"/>
                  <a:pt x="36" y="197"/>
                </a:cubicBezTo>
                <a:cubicBezTo>
                  <a:pt x="19" y="181"/>
                  <a:pt x="43" y="130"/>
                  <a:pt x="89" y="84"/>
                </a:cubicBezTo>
                <a:cubicBezTo>
                  <a:pt x="99" y="74"/>
                  <a:pt x="109" y="65"/>
                  <a:pt x="119" y="57"/>
                </a:cubicBezTo>
                <a:lnTo>
                  <a:pt x="119" y="4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7" name="Freeform 28"/>
          <p:cNvSpPr>
            <a:spLocks noEditPoints="1"/>
          </p:cNvSpPr>
          <p:nvPr/>
        </p:nvSpPr>
        <p:spPr bwMode="auto">
          <a:xfrm>
            <a:off x="6611251" y="1265518"/>
            <a:ext cx="389233" cy="373759"/>
          </a:xfrm>
          <a:custGeom>
            <a:avLst/>
            <a:gdLst>
              <a:gd name="T0" fmla="*/ 218 w 238"/>
              <a:gd name="T1" fmla="*/ 214 h 229"/>
              <a:gd name="T2" fmla="*/ 156 w 238"/>
              <a:gd name="T3" fmla="*/ 78 h 229"/>
              <a:gd name="T4" fmla="*/ 119 w 238"/>
              <a:gd name="T5" fmla="*/ 46 h 229"/>
              <a:gd name="T6" fmla="*/ 119 w 238"/>
              <a:gd name="T7" fmla="*/ 57 h 229"/>
              <a:gd name="T8" fmla="*/ 150 w 238"/>
              <a:gd name="T9" fmla="*/ 84 h 229"/>
              <a:gd name="T10" fmla="*/ 202 w 238"/>
              <a:gd name="T11" fmla="*/ 197 h 229"/>
              <a:gd name="T12" fmla="*/ 119 w 238"/>
              <a:gd name="T13" fmla="*/ 172 h 229"/>
              <a:gd name="T14" fmla="*/ 119 w 238"/>
              <a:gd name="T15" fmla="*/ 183 h 229"/>
              <a:gd name="T16" fmla="*/ 218 w 238"/>
              <a:gd name="T17" fmla="*/ 214 h 229"/>
              <a:gd name="T18" fmla="*/ 119 w 238"/>
              <a:gd name="T19" fmla="*/ 46 h 229"/>
              <a:gd name="T20" fmla="*/ 20 w 238"/>
              <a:gd name="T21" fmla="*/ 16 h 229"/>
              <a:gd name="T22" fmla="*/ 83 w 238"/>
              <a:gd name="T23" fmla="*/ 151 h 229"/>
              <a:gd name="T24" fmla="*/ 119 w 238"/>
              <a:gd name="T25" fmla="*/ 183 h 229"/>
              <a:gd name="T26" fmla="*/ 119 w 238"/>
              <a:gd name="T27" fmla="*/ 172 h 229"/>
              <a:gd name="T28" fmla="*/ 89 w 238"/>
              <a:gd name="T29" fmla="*/ 145 h 229"/>
              <a:gd name="T30" fmla="*/ 36 w 238"/>
              <a:gd name="T31" fmla="*/ 32 h 229"/>
              <a:gd name="T32" fmla="*/ 36 w 238"/>
              <a:gd name="T33" fmla="*/ 32 h 229"/>
              <a:gd name="T34" fmla="*/ 119 w 238"/>
              <a:gd name="T35" fmla="*/ 57 h 229"/>
              <a:gd name="T36" fmla="*/ 119 w 238"/>
              <a:gd name="T37" fmla="*/ 4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29">
                <a:moveTo>
                  <a:pt x="218" y="214"/>
                </a:moveTo>
                <a:cubicBezTo>
                  <a:pt x="238" y="193"/>
                  <a:pt x="210" y="133"/>
                  <a:pt x="156" y="78"/>
                </a:cubicBezTo>
                <a:cubicBezTo>
                  <a:pt x="144" y="66"/>
                  <a:pt x="131" y="55"/>
                  <a:pt x="119" y="46"/>
                </a:cubicBezTo>
                <a:cubicBezTo>
                  <a:pt x="119" y="57"/>
                  <a:pt x="119" y="57"/>
                  <a:pt x="119" y="57"/>
                </a:cubicBezTo>
                <a:cubicBezTo>
                  <a:pt x="129" y="65"/>
                  <a:pt x="140" y="74"/>
                  <a:pt x="150" y="84"/>
                </a:cubicBezTo>
                <a:cubicBezTo>
                  <a:pt x="195" y="130"/>
                  <a:pt x="219" y="181"/>
                  <a:pt x="202" y="197"/>
                </a:cubicBezTo>
                <a:cubicBezTo>
                  <a:pt x="189" y="211"/>
                  <a:pt x="155" y="199"/>
                  <a:pt x="119" y="172"/>
                </a:cubicBezTo>
                <a:cubicBezTo>
                  <a:pt x="119" y="183"/>
                  <a:pt x="119" y="183"/>
                  <a:pt x="119" y="183"/>
                </a:cubicBezTo>
                <a:cubicBezTo>
                  <a:pt x="162" y="216"/>
                  <a:pt x="202" y="229"/>
                  <a:pt x="218" y="214"/>
                </a:cubicBezTo>
                <a:close/>
                <a:moveTo>
                  <a:pt x="119" y="46"/>
                </a:moveTo>
                <a:cubicBezTo>
                  <a:pt x="76" y="13"/>
                  <a:pt x="36" y="0"/>
                  <a:pt x="20" y="16"/>
                </a:cubicBezTo>
                <a:cubicBezTo>
                  <a:pt x="0" y="36"/>
                  <a:pt x="28" y="96"/>
                  <a:pt x="83" y="151"/>
                </a:cubicBezTo>
                <a:cubicBezTo>
                  <a:pt x="95" y="163"/>
                  <a:pt x="107" y="174"/>
                  <a:pt x="119" y="183"/>
                </a:cubicBezTo>
                <a:cubicBezTo>
                  <a:pt x="119" y="172"/>
                  <a:pt x="119" y="172"/>
                  <a:pt x="119" y="172"/>
                </a:cubicBezTo>
                <a:cubicBezTo>
                  <a:pt x="109" y="164"/>
                  <a:pt x="99" y="155"/>
                  <a:pt x="89" y="145"/>
                </a:cubicBezTo>
                <a:cubicBezTo>
                  <a:pt x="43" y="99"/>
                  <a:pt x="19" y="49"/>
                  <a:pt x="36" y="32"/>
                </a:cubicBezTo>
                <a:cubicBezTo>
                  <a:pt x="36" y="32"/>
                  <a:pt x="36" y="32"/>
                  <a:pt x="36" y="32"/>
                </a:cubicBezTo>
                <a:cubicBezTo>
                  <a:pt x="49" y="19"/>
                  <a:pt x="83" y="30"/>
                  <a:pt x="119" y="57"/>
                </a:cubicBezTo>
                <a:lnTo>
                  <a:pt x="119" y="4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8" name="Oval 29"/>
          <p:cNvSpPr>
            <a:spLocks noChangeArrowheads="1"/>
          </p:cNvSpPr>
          <p:nvPr/>
        </p:nvSpPr>
        <p:spPr bwMode="auto">
          <a:xfrm>
            <a:off x="6771944" y="1417878"/>
            <a:ext cx="70229" cy="70229"/>
          </a:xfrm>
          <a:prstGeom prst="ellipse">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9" name="Freeform 30"/>
          <p:cNvSpPr>
            <a:spLocks noEditPoints="1"/>
          </p:cNvSpPr>
          <p:nvPr/>
        </p:nvSpPr>
        <p:spPr bwMode="auto">
          <a:xfrm>
            <a:off x="7311156" y="1095302"/>
            <a:ext cx="192831" cy="365427"/>
          </a:xfrm>
          <a:custGeom>
            <a:avLst/>
            <a:gdLst>
              <a:gd name="T0" fmla="*/ 67 w 162"/>
              <a:gd name="T1" fmla="*/ 307 h 307"/>
              <a:gd name="T2" fmla="*/ 162 w 162"/>
              <a:gd name="T3" fmla="*/ 307 h 307"/>
              <a:gd name="T4" fmla="*/ 67 w 162"/>
              <a:gd name="T5" fmla="*/ 127 h 307"/>
              <a:gd name="T6" fmla="*/ 67 w 162"/>
              <a:gd name="T7" fmla="*/ 193 h 307"/>
              <a:gd name="T8" fmla="*/ 110 w 162"/>
              <a:gd name="T9" fmla="*/ 267 h 307"/>
              <a:gd name="T10" fmla="*/ 67 w 162"/>
              <a:gd name="T11" fmla="*/ 267 h 307"/>
              <a:gd name="T12" fmla="*/ 67 w 162"/>
              <a:gd name="T13" fmla="*/ 307 h 307"/>
              <a:gd name="T14" fmla="*/ 0 w 162"/>
              <a:gd name="T15" fmla="*/ 0 h 307"/>
              <a:gd name="T16" fmla="*/ 0 w 162"/>
              <a:gd name="T17" fmla="*/ 307 h 307"/>
              <a:gd name="T18" fmla="*/ 67 w 162"/>
              <a:gd name="T19" fmla="*/ 307 h 307"/>
              <a:gd name="T20" fmla="*/ 67 w 162"/>
              <a:gd name="T21" fmla="*/ 267 h 307"/>
              <a:gd name="T22" fmla="*/ 24 w 162"/>
              <a:gd name="T23" fmla="*/ 267 h 307"/>
              <a:gd name="T24" fmla="*/ 24 w 162"/>
              <a:gd name="T25" fmla="*/ 120 h 307"/>
              <a:gd name="T26" fmla="*/ 24 w 162"/>
              <a:gd name="T27" fmla="*/ 120 h 307"/>
              <a:gd name="T28" fmla="*/ 67 w 162"/>
              <a:gd name="T29" fmla="*/ 193 h 307"/>
              <a:gd name="T30" fmla="*/ 67 w 162"/>
              <a:gd name="T31" fmla="*/ 127 h 307"/>
              <a:gd name="T32" fmla="*/ 0 w 162"/>
              <a:gd name="T3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2" h="307">
                <a:moveTo>
                  <a:pt x="67" y="307"/>
                </a:moveTo>
                <a:lnTo>
                  <a:pt x="162" y="307"/>
                </a:lnTo>
                <a:lnTo>
                  <a:pt x="67" y="127"/>
                </a:lnTo>
                <a:lnTo>
                  <a:pt x="67" y="193"/>
                </a:lnTo>
                <a:lnTo>
                  <a:pt x="110" y="267"/>
                </a:lnTo>
                <a:lnTo>
                  <a:pt x="67" y="267"/>
                </a:lnTo>
                <a:lnTo>
                  <a:pt x="67" y="307"/>
                </a:lnTo>
                <a:close/>
                <a:moveTo>
                  <a:pt x="0" y="0"/>
                </a:moveTo>
                <a:lnTo>
                  <a:pt x="0" y="307"/>
                </a:lnTo>
                <a:lnTo>
                  <a:pt x="67" y="307"/>
                </a:lnTo>
                <a:lnTo>
                  <a:pt x="67" y="267"/>
                </a:lnTo>
                <a:lnTo>
                  <a:pt x="24" y="267"/>
                </a:lnTo>
                <a:lnTo>
                  <a:pt x="24" y="120"/>
                </a:lnTo>
                <a:lnTo>
                  <a:pt x="24" y="120"/>
                </a:lnTo>
                <a:lnTo>
                  <a:pt x="67" y="193"/>
                </a:lnTo>
                <a:lnTo>
                  <a:pt x="67" y="127"/>
                </a:lnTo>
                <a:lnTo>
                  <a:pt x="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0" name="Rectangle 31"/>
          <p:cNvSpPr>
            <a:spLocks noChangeArrowheads="1"/>
          </p:cNvSpPr>
          <p:nvPr/>
        </p:nvSpPr>
        <p:spPr bwMode="auto">
          <a:xfrm>
            <a:off x="7214741" y="1094112"/>
            <a:ext cx="48803" cy="355905"/>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1" name="Freeform 32"/>
          <p:cNvSpPr>
            <a:spLocks noEditPoints="1"/>
          </p:cNvSpPr>
          <p:nvPr/>
        </p:nvSpPr>
        <p:spPr bwMode="auto">
          <a:xfrm>
            <a:off x="5634003" y="2886727"/>
            <a:ext cx="421372" cy="308292"/>
          </a:xfrm>
          <a:custGeom>
            <a:avLst/>
            <a:gdLst>
              <a:gd name="T0" fmla="*/ 213 w 258"/>
              <a:gd name="T1" fmla="*/ 31 h 189"/>
              <a:gd name="T2" fmla="*/ 204 w 258"/>
              <a:gd name="T3" fmla="*/ 69 h 189"/>
              <a:gd name="T4" fmla="*/ 228 w 258"/>
              <a:gd name="T5" fmla="*/ 109 h 189"/>
              <a:gd name="T6" fmla="*/ 204 w 258"/>
              <a:gd name="T7" fmla="*/ 146 h 189"/>
              <a:gd name="T8" fmla="*/ 204 w 258"/>
              <a:gd name="T9" fmla="*/ 27 h 189"/>
              <a:gd name="T10" fmla="*/ 91 w 258"/>
              <a:gd name="T11" fmla="*/ 14 h 189"/>
              <a:gd name="T12" fmla="*/ 97 w 258"/>
              <a:gd name="T13" fmla="*/ 15 h 189"/>
              <a:gd name="T14" fmla="*/ 91 w 258"/>
              <a:gd name="T15" fmla="*/ 42 h 189"/>
              <a:gd name="T16" fmla="*/ 91 w 258"/>
              <a:gd name="T17" fmla="*/ 162 h 189"/>
              <a:gd name="T18" fmla="*/ 166 w 258"/>
              <a:gd name="T19" fmla="*/ 145 h 189"/>
              <a:gd name="T20" fmla="*/ 204 w 258"/>
              <a:gd name="T21" fmla="*/ 125 h 189"/>
              <a:gd name="T22" fmla="*/ 191 w 258"/>
              <a:gd name="T23" fmla="*/ 122 h 189"/>
              <a:gd name="T24" fmla="*/ 204 w 258"/>
              <a:gd name="T25" fmla="*/ 69 h 189"/>
              <a:gd name="T26" fmla="*/ 91 w 258"/>
              <a:gd name="T27" fmla="*/ 6 h 189"/>
              <a:gd name="T28" fmla="*/ 78 w 258"/>
              <a:gd name="T29" fmla="*/ 24 h 189"/>
              <a:gd name="T30" fmla="*/ 91 w 258"/>
              <a:gd name="T31" fmla="*/ 14 h 189"/>
              <a:gd name="T32" fmla="*/ 78 w 258"/>
              <a:gd name="T33" fmla="*/ 188 h 189"/>
              <a:gd name="T34" fmla="*/ 91 w 258"/>
              <a:gd name="T35" fmla="*/ 162 h 189"/>
              <a:gd name="T36" fmla="*/ 78 w 258"/>
              <a:gd name="T37" fmla="*/ 176 h 189"/>
              <a:gd name="T38" fmla="*/ 91 w 258"/>
              <a:gd name="T39" fmla="*/ 42 h 189"/>
              <a:gd name="T40" fmla="*/ 80 w 258"/>
              <a:gd name="T41" fmla="*/ 134 h 189"/>
              <a:gd name="T42" fmla="*/ 78 w 258"/>
              <a:gd name="T43" fmla="*/ 64 h 189"/>
              <a:gd name="T44" fmla="*/ 78 w 258"/>
              <a:gd name="T45" fmla="*/ 33 h 189"/>
              <a:gd name="T46" fmla="*/ 91 w 258"/>
              <a:gd name="T47" fmla="*/ 42 h 189"/>
              <a:gd name="T48" fmla="*/ 60 w 258"/>
              <a:gd name="T49" fmla="*/ 18 h 189"/>
              <a:gd name="T50" fmla="*/ 68 w 258"/>
              <a:gd name="T51" fmla="*/ 42 h 189"/>
              <a:gd name="T52" fmla="*/ 78 w 258"/>
              <a:gd name="T53" fmla="*/ 33 h 189"/>
              <a:gd name="T54" fmla="*/ 78 w 258"/>
              <a:gd name="T55" fmla="*/ 9 h 189"/>
              <a:gd name="T56" fmla="*/ 78 w 258"/>
              <a:gd name="T57" fmla="*/ 188 h 189"/>
              <a:gd name="T58" fmla="*/ 60 w 258"/>
              <a:gd name="T59" fmla="*/ 176 h 189"/>
              <a:gd name="T60" fmla="*/ 78 w 258"/>
              <a:gd name="T61" fmla="*/ 64 h 189"/>
              <a:gd name="T62" fmla="*/ 60 w 258"/>
              <a:gd name="T63" fmla="*/ 134 h 189"/>
              <a:gd name="T64" fmla="*/ 70 w 258"/>
              <a:gd name="T65" fmla="*/ 116 h 189"/>
              <a:gd name="T66" fmla="*/ 60 w 258"/>
              <a:gd name="T67" fmla="*/ 87 h 189"/>
              <a:gd name="T68" fmla="*/ 76 w 258"/>
              <a:gd name="T69" fmla="*/ 68 h 189"/>
              <a:gd name="T70" fmla="*/ 60 w 258"/>
              <a:gd name="T71" fmla="*/ 18 h 189"/>
              <a:gd name="T72" fmla="*/ 60 w 258"/>
              <a:gd name="T73" fmla="*/ 187 h 189"/>
              <a:gd name="T74" fmla="*/ 59 w 258"/>
              <a:gd name="T75" fmla="*/ 175 h 189"/>
              <a:gd name="T76" fmla="*/ 49 w 258"/>
              <a:gd name="T77" fmla="*/ 144 h 189"/>
              <a:gd name="T78" fmla="*/ 60 w 258"/>
              <a:gd name="T79" fmla="*/ 125 h 189"/>
              <a:gd name="T80" fmla="*/ 41 w 258"/>
              <a:gd name="T81" fmla="*/ 125 h 189"/>
              <a:gd name="T82" fmla="*/ 60 w 258"/>
              <a:gd name="T83" fmla="*/ 87 h 189"/>
              <a:gd name="T84" fmla="*/ 51 w 258"/>
              <a:gd name="T85" fmla="*/ 76 h 189"/>
              <a:gd name="T86" fmla="*/ 43 w 258"/>
              <a:gd name="T87" fmla="*/ 51 h 189"/>
              <a:gd name="T88" fmla="*/ 60 w 258"/>
              <a:gd name="T89" fmla="*/ 1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8" h="189">
                <a:moveTo>
                  <a:pt x="253" y="104"/>
                </a:moveTo>
                <a:cubicBezTo>
                  <a:pt x="258" y="60"/>
                  <a:pt x="213" y="31"/>
                  <a:pt x="213" y="31"/>
                </a:cubicBezTo>
                <a:cubicBezTo>
                  <a:pt x="210" y="30"/>
                  <a:pt x="207" y="28"/>
                  <a:pt x="204" y="27"/>
                </a:cubicBezTo>
                <a:cubicBezTo>
                  <a:pt x="204" y="69"/>
                  <a:pt x="204" y="69"/>
                  <a:pt x="204" y="69"/>
                </a:cubicBezTo>
                <a:cubicBezTo>
                  <a:pt x="208" y="69"/>
                  <a:pt x="212" y="70"/>
                  <a:pt x="216" y="72"/>
                </a:cubicBezTo>
                <a:cubicBezTo>
                  <a:pt x="230" y="79"/>
                  <a:pt x="235" y="95"/>
                  <a:pt x="228" y="109"/>
                </a:cubicBezTo>
                <a:cubicBezTo>
                  <a:pt x="224" y="119"/>
                  <a:pt x="214" y="125"/>
                  <a:pt x="204" y="125"/>
                </a:cubicBezTo>
                <a:cubicBezTo>
                  <a:pt x="204" y="146"/>
                  <a:pt x="204" y="146"/>
                  <a:pt x="204" y="146"/>
                </a:cubicBezTo>
                <a:cubicBezTo>
                  <a:pt x="230" y="144"/>
                  <a:pt x="249" y="134"/>
                  <a:pt x="253" y="104"/>
                </a:cubicBezTo>
                <a:close/>
                <a:moveTo>
                  <a:pt x="204" y="27"/>
                </a:moveTo>
                <a:cubicBezTo>
                  <a:pt x="156" y="5"/>
                  <a:pt x="119" y="0"/>
                  <a:pt x="91" y="6"/>
                </a:cubicBezTo>
                <a:cubicBezTo>
                  <a:pt x="91" y="14"/>
                  <a:pt x="91" y="14"/>
                  <a:pt x="91" y="14"/>
                </a:cubicBezTo>
                <a:cubicBezTo>
                  <a:pt x="93" y="14"/>
                  <a:pt x="95" y="14"/>
                  <a:pt x="97" y="15"/>
                </a:cubicBezTo>
                <a:cubicBezTo>
                  <a:pt x="97" y="15"/>
                  <a:pt x="97" y="15"/>
                  <a:pt x="97" y="15"/>
                </a:cubicBezTo>
                <a:cubicBezTo>
                  <a:pt x="104" y="19"/>
                  <a:pt x="107" y="27"/>
                  <a:pt x="103" y="34"/>
                </a:cubicBezTo>
                <a:cubicBezTo>
                  <a:pt x="101" y="39"/>
                  <a:pt x="96" y="42"/>
                  <a:pt x="91" y="42"/>
                </a:cubicBezTo>
                <a:cubicBezTo>
                  <a:pt x="91" y="146"/>
                  <a:pt x="91" y="146"/>
                  <a:pt x="91" y="146"/>
                </a:cubicBezTo>
                <a:cubicBezTo>
                  <a:pt x="93" y="151"/>
                  <a:pt x="93" y="157"/>
                  <a:pt x="91" y="162"/>
                </a:cubicBezTo>
                <a:cubicBezTo>
                  <a:pt x="91" y="185"/>
                  <a:pt x="91" y="185"/>
                  <a:pt x="91" y="185"/>
                </a:cubicBezTo>
                <a:cubicBezTo>
                  <a:pt x="117" y="174"/>
                  <a:pt x="138" y="143"/>
                  <a:pt x="166" y="145"/>
                </a:cubicBezTo>
                <a:cubicBezTo>
                  <a:pt x="179" y="147"/>
                  <a:pt x="192" y="147"/>
                  <a:pt x="204" y="146"/>
                </a:cubicBezTo>
                <a:cubicBezTo>
                  <a:pt x="204" y="125"/>
                  <a:pt x="204" y="125"/>
                  <a:pt x="204" y="125"/>
                </a:cubicBezTo>
                <a:cubicBezTo>
                  <a:pt x="199" y="125"/>
                  <a:pt x="195" y="124"/>
                  <a:pt x="191" y="122"/>
                </a:cubicBezTo>
                <a:cubicBezTo>
                  <a:pt x="191" y="122"/>
                  <a:pt x="191" y="122"/>
                  <a:pt x="191" y="122"/>
                </a:cubicBezTo>
                <a:cubicBezTo>
                  <a:pt x="177" y="115"/>
                  <a:pt x="172" y="98"/>
                  <a:pt x="179" y="84"/>
                </a:cubicBezTo>
                <a:cubicBezTo>
                  <a:pt x="184" y="74"/>
                  <a:pt x="193" y="69"/>
                  <a:pt x="204" y="69"/>
                </a:cubicBezTo>
                <a:lnTo>
                  <a:pt x="204" y="27"/>
                </a:lnTo>
                <a:close/>
                <a:moveTo>
                  <a:pt x="91" y="6"/>
                </a:moveTo>
                <a:cubicBezTo>
                  <a:pt x="86" y="6"/>
                  <a:pt x="82" y="8"/>
                  <a:pt x="78" y="9"/>
                </a:cubicBezTo>
                <a:cubicBezTo>
                  <a:pt x="78" y="24"/>
                  <a:pt x="78" y="24"/>
                  <a:pt x="78" y="24"/>
                </a:cubicBezTo>
                <a:cubicBezTo>
                  <a:pt x="78" y="23"/>
                  <a:pt x="78" y="22"/>
                  <a:pt x="78" y="22"/>
                </a:cubicBezTo>
                <a:cubicBezTo>
                  <a:pt x="81" y="17"/>
                  <a:pt x="86" y="14"/>
                  <a:pt x="91" y="14"/>
                </a:cubicBezTo>
                <a:cubicBezTo>
                  <a:pt x="91" y="6"/>
                  <a:pt x="91" y="6"/>
                  <a:pt x="91" y="6"/>
                </a:cubicBezTo>
                <a:close/>
                <a:moveTo>
                  <a:pt x="78" y="188"/>
                </a:moveTo>
                <a:cubicBezTo>
                  <a:pt x="82" y="188"/>
                  <a:pt x="87" y="187"/>
                  <a:pt x="91" y="185"/>
                </a:cubicBezTo>
                <a:cubicBezTo>
                  <a:pt x="91" y="162"/>
                  <a:pt x="91" y="162"/>
                  <a:pt x="91" y="162"/>
                </a:cubicBezTo>
                <a:cubicBezTo>
                  <a:pt x="90" y="163"/>
                  <a:pt x="90" y="164"/>
                  <a:pt x="90" y="165"/>
                </a:cubicBezTo>
                <a:cubicBezTo>
                  <a:pt x="87" y="170"/>
                  <a:pt x="83" y="174"/>
                  <a:pt x="78" y="176"/>
                </a:cubicBezTo>
                <a:cubicBezTo>
                  <a:pt x="78" y="188"/>
                  <a:pt x="78" y="188"/>
                  <a:pt x="78" y="188"/>
                </a:cubicBezTo>
                <a:close/>
                <a:moveTo>
                  <a:pt x="91" y="42"/>
                </a:moveTo>
                <a:cubicBezTo>
                  <a:pt x="91" y="146"/>
                  <a:pt x="91" y="146"/>
                  <a:pt x="91" y="146"/>
                </a:cubicBezTo>
                <a:cubicBezTo>
                  <a:pt x="89" y="141"/>
                  <a:pt x="85" y="136"/>
                  <a:pt x="80" y="134"/>
                </a:cubicBezTo>
                <a:cubicBezTo>
                  <a:pt x="79" y="133"/>
                  <a:pt x="78" y="133"/>
                  <a:pt x="78" y="133"/>
                </a:cubicBezTo>
                <a:cubicBezTo>
                  <a:pt x="78" y="64"/>
                  <a:pt x="78" y="64"/>
                  <a:pt x="78" y="64"/>
                </a:cubicBezTo>
                <a:cubicBezTo>
                  <a:pt x="79" y="61"/>
                  <a:pt x="79" y="57"/>
                  <a:pt x="78" y="54"/>
                </a:cubicBezTo>
                <a:cubicBezTo>
                  <a:pt x="78" y="33"/>
                  <a:pt x="78" y="33"/>
                  <a:pt x="78" y="33"/>
                </a:cubicBezTo>
                <a:cubicBezTo>
                  <a:pt x="79" y="36"/>
                  <a:pt x="81" y="39"/>
                  <a:pt x="84" y="41"/>
                </a:cubicBezTo>
                <a:cubicBezTo>
                  <a:pt x="86" y="42"/>
                  <a:pt x="89" y="42"/>
                  <a:pt x="91" y="42"/>
                </a:cubicBezTo>
                <a:close/>
                <a:moveTo>
                  <a:pt x="78" y="9"/>
                </a:moveTo>
                <a:cubicBezTo>
                  <a:pt x="71" y="11"/>
                  <a:pt x="65" y="14"/>
                  <a:pt x="60" y="18"/>
                </a:cubicBezTo>
                <a:cubicBezTo>
                  <a:pt x="60" y="40"/>
                  <a:pt x="60" y="40"/>
                  <a:pt x="60" y="40"/>
                </a:cubicBezTo>
                <a:cubicBezTo>
                  <a:pt x="62" y="40"/>
                  <a:pt x="65" y="41"/>
                  <a:pt x="68" y="42"/>
                </a:cubicBezTo>
                <a:cubicBezTo>
                  <a:pt x="73" y="45"/>
                  <a:pt x="76" y="49"/>
                  <a:pt x="78" y="54"/>
                </a:cubicBezTo>
                <a:cubicBezTo>
                  <a:pt x="78" y="33"/>
                  <a:pt x="78" y="33"/>
                  <a:pt x="78" y="33"/>
                </a:cubicBezTo>
                <a:cubicBezTo>
                  <a:pt x="77" y="30"/>
                  <a:pt x="77" y="27"/>
                  <a:pt x="78" y="24"/>
                </a:cubicBezTo>
                <a:cubicBezTo>
                  <a:pt x="78" y="9"/>
                  <a:pt x="78" y="9"/>
                  <a:pt x="78" y="9"/>
                </a:cubicBezTo>
                <a:close/>
                <a:moveTo>
                  <a:pt x="60" y="187"/>
                </a:moveTo>
                <a:cubicBezTo>
                  <a:pt x="66" y="188"/>
                  <a:pt x="72" y="189"/>
                  <a:pt x="78" y="188"/>
                </a:cubicBezTo>
                <a:cubicBezTo>
                  <a:pt x="78" y="176"/>
                  <a:pt x="78" y="176"/>
                  <a:pt x="78" y="176"/>
                </a:cubicBezTo>
                <a:cubicBezTo>
                  <a:pt x="72" y="178"/>
                  <a:pt x="65" y="178"/>
                  <a:pt x="60" y="176"/>
                </a:cubicBezTo>
                <a:cubicBezTo>
                  <a:pt x="60" y="187"/>
                  <a:pt x="60" y="187"/>
                  <a:pt x="60" y="187"/>
                </a:cubicBezTo>
                <a:close/>
                <a:moveTo>
                  <a:pt x="78" y="64"/>
                </a:moveTo>
                <a:cubicBezTo>
                  <a:pt x="78" y="133"/>
                  <a:pt x="78" y="133"/>
                  <a:pt x="78" y="133"/>
                </a:cubicBezTo>
                <a:cubicBezTo>
                  <a:pt x="72" y="131"/>
                  <a:pt x="65" y="131"/>
                  <a:pt x="60" y="134"/>
                </a:cubicBezTo>
                <a:cubicBezTo>
                  <a:pt x="60" y="125"/>
                  <a:pt x="60" y="125"/>
                  <a:pt x="60" y="125"/>
                </a:cubicBezTo>
                <a:cubicBezTo>
                  <a:pt x="64" y="123"/>
                  <a:pt x="67" y="120"/>
                  <a:pt x="70" y="116"/>
                </a:cubicBezTo>
                <a:cubicBezTo>
                  <a:pt x="75" y="105"/>
                  <a:pt x="71" y="92"/>
                  <a:pt x="60" y="87"/>
                </a:cubicBezTo>
                <a:cubicBezTo>
                  <a:pt x="60" y="87"/>
                  <a:pt x="60" y="87"/>
                  <a:pt x="60" y="87"/>
                </a:cubicBezTo>
                <a:cubicBezTo>
                  <a:pt x="60" y="78"/>
                  <a:pt x="60" y="78"/>
                  <a:pt x="60" y="78"/>
                </a:cubicBezTo>
                <a:cubicBezTo>
                  <a:pt x="66" y="78"/>
                  <a:pt x="73" y="74"/>
                  <a:pt x="76" y="68"/>
                </a:cubicBezTo>
                <a:cubicBezTo>
                  <a:pt x="77" y="66"/>
                  <a:pt x="77" y="65"/>
                  <a:pt x="78" y="64"/>
                </a:cubicBezTo>
                <a:close/>
                <a:moveTo>
                  <a:pt x="60" y="18"/>
                </a:moveTo>
                <a:cubicBezTo>
                  <a:pt x="0" y="56"/>
                  <a:pt x="10" y="159"/>
                  <a:pt x="46" y="180"/>
                </a:cubicBezTo>
                <a:cubicBezTo>
                  <a:pt x="51" y="183"/>
                  <a:pt x="55" y="185"/>
                  <a:pt x="60" y="187"/>
                </a:cubicBezTo>
                <a:cubicBezTo>
                  <a:pt x="60" y="176"/>
                  <a:pt x="60" y="176"/>
                  <a:pt x="60" y="176"/>
                </a:cubicBezTo>
                <a:cubicBezTo>
                  <a:pt x="59" y="175"/>
                  <a:pt x="59" y="175"/>
                  <a:pt x="59" y="175"/>
                </a:cubicBezTo>
                <a:cubicBezTo>
                  <a:pt x="59" y="175"/>
                  <a:pt x="59" y="175"/>
                  <a:pt x="59" y="175"/>
                </a:cubicBezTo>
                <a:cubicBezTo>
                  <a:pt x="48" y="170"/>
                  <a:pt x="43" y="156"/>
                  <a:pt x="49" y="144"/>
                </a:cubicBezTo>
                <a:cubicBezTo>
                  <a:pt x="51" y="139"/>
                  <a:pt x="55" y="136"/>
                  <a:pt x="60" y="134"/>
                </a:cubicBezTo>
                <a:cubicBezTo>
                  <a:pt x="60" y="125"/>
                  <a:pt x="60" y="125"/>
                  <a:pt x="60" y="125"/>
                </a:cubicBezTo>
                <a:cubicBezTo>
                  <a:pt x="54" y="128"/>
                  <a:pt x="47" y="128"/>
                  <a:pt x="41" y="125"/>
                </a:cubicBezTo>
                <a:cubicBezTo>
                  <a:pt x="41" y="125"/>
                  <a:pt x="41" y="125"/>
                  <a:pt x="41" y="125"/>
                </a:cubicBezTo>
                <a:cubicBezTo>
                  <a:pt x="31" y="120"/>
                  <a:pt x="26" y="107"/>
                  <a:pt x="32" y="97"/>
                </a:cubicBezTo>
                <a:cubicBezTo>
                  <a:pt x="37" y="86"/>
                  <a:pt x="49" y="82"/>
                  <a:pt x="60" y="87"/>
                </a:cubicBezTo>
                <a:cubicBezTo>
                  <a:pt x="60" y="78"/>
                  <a:pt x="60" y="78"/>
                  <a:pt x="60" y="78"/>
                </a:cubicBezTo>
                <a:cubicBezTo>
                  <a:pt x="57" y="78"/>
                  <a:pt x="54" y="77"/>
                  <a:pt x="51" y="76"/>
                </a:cubicBezTo>
                <a:cubicBezTo>
                  <a:pt x="42" y="71"/>
                  <a:pt x="38" y="60"/>
                  <a:pt x="43" y="51"/>
                </a:cubicBezTo>
                <a:cubicBezTo>
                  <a:pt x="43" y="51"/>
                  <a:pt x="43" y="51"/>
                  <a:pt x="43" y="51"/>
                </a:cubicBezTo>
                <a:cubicBezTo>
                  <a:pt x="46" y="44"/>
                  <a:pt x="53" y="40"/>
                  <a:pt x="60" y="40"/>
                </a:cubicBezTo>
                <a:lnTo>
                  <a:pt x="60" y="1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42" name="Group 127"/>
          <p:cNvGrpSpPr/>
          <p:nvPr/>
        </p:nvGrpSpPr>
        <p:grpSpPr>
          <a:xfrm>
            <a:off x="6818366" y="3195018"/>
            <a:ext cx="380902" cy="490410"/>
            <a:chOff x="8610600" y="4127500"/>
            <a:chExt cx="508001" cy="654050"/>
          </a:xfrm>
          <a:solidFill>
            <a:schemeClr val="tx2">
              <a:lumMod val="20000"/>
              <a:lumOff val="80000"/>
            </a:schemeClr>
          </a:solidFill>
        </p:grpSpPr>
        <p:sp>
          <p:nvSpPr>
            <p:cNvPr id="43" name="Freeform 33"/>
            <p:cNvSpPr/>
            <p:nvPr/>
          </p:nvSpPr>
          <p:spPr bwMode="auto">
            <a:xfrm>
              <a:off x="8618538" y="4127500"/>
              <a:ext cx="500063" cy="503238"/>
            </a:xfrm>
            <a:custGeom>
              <a:avLst/>
              <a:gdLst>
                <a:gd name="T0" fmla="*/ 169 w 230"/>
                <a:gd name="T1" fmla="*/ 12 h 231"/>
                <a:gd name="T2" fmla="*/ 215 w 230"/>
                <a:gd name="T3" fmla="*/ 103 h 231"/>
                <a:gd name="T4" fmla="*/ 102 w 230"/>
                <a:gd name="T5" fmla="*/ 216 h 231"/>
                <a:gd name="T6" fmla="*/ 12 w 230"/>
                <a:gd name="T7" fmla="*/ 171 h 231"/>
                <a:gd name="T8" fmla="*/ 0 w 230"/>
                <a:gd name="T9" fmla="*/ 181 h 231"/>
                <a:gd name="T10" fmla="*/ 102 w 230"/>
                <a:gd name="T11" fmla="*/ 231 h 231"/>
                <a:gd name="T12" fmla="*/ 230 w 230"/>
                <a:gd name="T13" fmla="*/ 103 h 231"/>
                <a:gd name="T14" fmla="*/ 178 w 230"/>
                <a:gd name="T15" fmla="*/ 0 h 231"/>
                <a:gd name="T16" fmla="*/ 169 w 230"/>
                <a:gd name="T17"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1">
                  <a:moveTo>
                    <a:pt x="169" y="12"/>
                  </a:moveTo>
                  <a:cubicBezTo>
                    <a:pt x="197" y="32"/>
                    <a:pt x="215" y="65"/>
                    <a:pt x="215" y="103"/>
                  </a:cubicBezTo>
                  <a:cubicBezTo>
                    <a:pt x="215" y="165"/>
                    <a:pt x="165" y="216"/>
                    <a:pt x="102" y="216"/>
                  </a:cubicBezTo>
                  <a:cubicBezTo>
                    <a:pt x="65" y="216"/>
                    <a:pt x="33" y="198"/>
                    <a:pt x="12" y="171"/>
                  </a:cubicBezTo>
                  <a:cubicBezTo>
                    <a:pt x="0" y="181"/>
                    <a:pt x="0" y="181"/>
                    <a:pt x="0" y="181"/>
                  </a:cubicBezTo>
                  <a:cubicBezTo>
                    <a:pt x="24" y="211"/>
                    <a:pt x="61" y="231"/>
                    <a:pt x="102" y="231"/>
                  </a:cubicBezTo>
                  <a:cubicBezTo>
                    <a:pt x="173" y="231"/>
                    <a:pt x="230" y="174"/>
                    <a:pt x="230" y="103"/>
                  </a:cubicBezTo>
                  <a:cubicBezTo>
                    <a:pt x="230" y="61"/>
                    <a:pt x="210" y="23"/>
                    <a:pt x="178" y="0"/>
                  </a:cubicBezTo>
                  <a:lnTo>
                    <a:pt x="169"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4" name="Freeform 34"/>
            <p:cNvSpPr>
              <a:spLocks noEditPoints="1"/>
            </p:cNvSpPr>
            <p:nvPr/>
          </p:nvSpPr>
          <p:spPr bwMode="auto">
            <a:xfrm>
              <a:off x="8621713" y="4137025"/>
              <a:ext cx="442913" cy="441325"/>
            </a:xfrm>
            <a:custGeom>
              <a:avLst/>
              <a:gdLst>
                <a:gd name="T0" fmla="*/ 102 w 203"/>
                <a:gd name="T1" fmla="*/ 203 h 203"/>
                <a:gd name="T2" fmla="*/ 203 w 203"/>
                <a:gd name="T3" fmla="*/ 101 h 203"/>
                <a:gd name="T4" fmla="*/ 102 w 203"/>
                <a:gd name="T5" fmla="*/ 0 h 203"/>
                <a:gd name="T6" fmla="*/ 102 w 203"/>
                <a:gd name="T7" fmla="*/ 5 h 203"/>
                <a:gd name="T8" fmla="*/ 198 w 203"/>
                <a:gd name="T9" fmla="*/ 101 h 203"/>
                <a:gd name="T10" fmla="*/ 102 w 203"/>
                <a:gd name="T11" fmla="*/ 198 h 203"/>
                <a:gd name="T12" fmla="*/ 102 w 203"/>
                <a:gd name="T13" fmla="*/ 203 h 203"/>
                <a:gd name="T14" fmla="*/ 102 w 203"/>
                <a:gd name="T15" fmla="*/ 0 h 203"/>
                <a:gd name="T16" fmla="*/ 0 w 203"/>
                <a:gd name="T17" fmla="*/ 101 h 203"/>
                <a:gd name="T18" fmla="*/ 102 w 203"/>
                <a:gd name="T19" fmla="*/ 203 h 203"/>
                <a:gd name="T20" fmla="*/ 102 w 203"/>
                <a:gd name="T21" fmla="*/ 203 h 203"/>
                <a:gd name="T22" fmla="*/ 102 w 203"/>
                <a:gd name="T23" fmla="*/ 198 h 203"/>
                <a:gd name="T24" fmla="*/ 102 w 203"/>
                <a:gd name="T25" fmla="*/ 198 h 203"/>
                <a:gd name="T26" fmla="*/ 102 w 203"/>
                <a:gd name="T27" fmla="*/ 198 h 203"/>
                <a:gd name="T28" fmla="*/ 5 w 203"/>
                <a:gd name="T29" fmla="*/ 101 h 203"/>
                <a:gd name="T30" fmla="*/ 102 w 203"/>
                <a:gd name="T31" fmla="*/ 5 h 203"/>
                <a:gd name="T32" fmla="*/ 102 w 203"/>
                <a:gd name="T33" fmla="*/ 5 h 203"/>
                <a:gd name="T34" fmla="*/ 102 w 203"/>
                <a:gd name="T35"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203">
                  <a:moveTo>
                    <a:pt x="102" y="203"/>
                  </a:moveTo>
                  <a:cubicBezTo>
                    <a:pt x="158" y="203"/>
                    <a:pt x="203" y="157"/>
                    <a:pt x="203" y="101"/>
                  </a:cubicBezTo>
                  <a:cubicBezTo>
                    <a:pt x="203" y="45"/>
                    <a:pt x="158" y="0"/>
                    <a:pt x="102" y="0"/>
                  </a:cubicBezTo>
                  <a:cubicBezTo>
                    <a:pt x="102" y="5"/>
                    <a:pt x="102" y="5"/>
                    <a:pt x="102" y="5"/>
                  </a:cubicBezTo>
                  <a:cubicBezTo>
                    <a:pt x="155" y="5"/>
                    <a:pt x="198" y="48"/>
                    <a:pt x="198" y="101"/>
                  </a:cubicBezTo>
                  <a:cubicBezTo>
                    <a:pt x="198" y="155"/>
                    <a:pt x="155" y="198"/>
                    <a:pt x="102" y="198"/>
                  </a:cubicBezTo>
                  <a:lnTo>
                    <a:pt x="102" y="203"/>
                  </a:lnTo>
                  <a:close/>
                  <a:moveTo>
                    <a:pt x="102" y="0"/>
                  </a:moveTo>
                  <a:cubicBezTo>
                    <a:pt x="46" y="0"/>
                    <a:pt x="0" y="45"/>
                    <a:pt x="0" y="101"/>
                  </a:cubicBezTo>
                  <a:cubicBezTo>
                    <a:pt x="0" y="157"/>
                    <a:pt x="46" y="203"/>
                    <a:pt x="102" y="203"/>
                  </a:cubicBezTo>
                  <a:cubicBezTo>
                    <a:pt x="102" y="203"/>
                    <a:pt x="102" y="203"/>
                    <a:pt x="102" y="203"/>
                  </a:cubicBezTo>
                  <a:cubicBezTo>
                    <a:pt x="102" y="198"/>
                    <a:pt x="102" y="198"/>
                    <a:pt x="102" y="198"/>
                  </a:cubicBezTo>
                  <a:cubicBezTo>
                    <a:pt x="102" y="198"/>
                    <a:pt x="102" y="198"/>
                    <a:pt x="102" y="198"/>
                  </a:cubicBezTo>
                  <a:cubicBezTo>
                    <a:pt x="102" y="198"/>
                    <a:pt x="102" y="198"/>
                    <a:pt x="102" y="198"/>
                  </a:cubicBezTo>
                  <a:cubicBezTo>
                    <a:pt x="48" y="198"/>
                    <a:pt x="5" y="155"/>
                    <a:pt x="5" y="101"/>
                  </a:cubicBezTo>
                  <a:cubicBezTo>
                    <a:pt x="5" y="48"/>
                    <a:pt x="48" y="5"/>
                    <a:pt x="102" y="5"/>
                  </a:cubicBezTo>
                  <a:cubicBezTo>
                    <a:pt x="102" y="5"/>
                    <a:pt x="102" y="5"/>
                    <a:pt x="102" y="5"/>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5" name="Freeform 35"/>
            <p:cNvSpPr/>
            <p:nvPr/>
          </p:nvSpPr>
          <p:spPr bwMode="auto">
            <a:xfrm>
              <a:off x="8610600" y="4144963"/>
              <a:ext cx="496888" cy="433388"/>
            </a:xfrm>
            <a:custGeom>
              <a:avLst/>
              <a:gdLst>
                <a:gd name="T0" fmla="*/ 65 w 228"/>
                <a:gd name="T1" fmla="*/ 15 h 199"/>
                <a:gd name="T2" fmla="*/ 61 w 228"/>
                <a:gd name="T3" fmla="*/ 23 h 199"/>
                <a:gd name="T4" fmla="*/ 57 w 228"/>
                <a:gd name="T5" fmla="*/ 29 h 199"/>
                <a:gd name="T6" fmla="*/ 54 w 228"/>
                <a:gd name="T7" fmla="*/ 26 h 199"/>
                <a:gd name="T8" fmla="*/ 52 w 228"/>
                <a:gd name="T9" fmla="*/ 32 h 199"/>
                <a:gd name="T10" fmla="*/ 42 w 228"/>
                <a:gd name="T11" fmla="*/ 34 h 199"/>
                <a:gd name="T12" fmla="*/ 36 w 228"/>
                <a:gd name="T13" fmla="*/ 41 h 199"/>
                <a:gd name="T14" fmla="*/ 27 w 228"/>
                <a:gd name="T15" fmla="*/ 53 h 199"/>
                <a:gd name="T16" fmla="*/ 21 w 228"/>
                <a:gd name="T17" fmla="*/ 61 h 199"/>
                <a:gd name="T18" fmla="*/ 27 w 228"/>
                <a:gd name="T19" fmla="*/ 67 h 199"/>
                <a:gd name="T20" fmla="*/ 27 w 228"/>
                <a:gd name="T21" fmla="*/ 70 h 199"/>
                <a:gd name="T22" fmla="*/ 22 w 228"/>
                <a:gd name="T23" fmla="*/ 65 h 199"/>
                <a:gd name="T24" fmla="*/ 18 w 228"/>
                <a:gd name="T25" fmla="*/ 60 h 199"/>
                <a:gd name="T26" fmla="*/ 16 w 228"/>
                <a:gd name="T27" fmla="*/ 69 h 199"/>
                <a:gd name="T28" fmla="*/ 17 w 228"/>
                <a:gd name="T29" fmla="*/ 83 h 199"/>
                <a:gd name="T30" fmla="*/ 24 w 228"/>
                <a:gd name="T31" fmla="*/ 80 h 199"/>
                <a:gd name="T32" fmla="*/ 32 w 228"/>
                <a:gd name="T33" fmla="*/ 88 h 199"/>
                <a:gd name="T34" fmla="*/ 41 w 228"/>
                <a:gd name="T35" fmla="*/ 98 h 199"/>
                <a:gd name="T36" fmla="*/ 50 w 228"/>
                <a:gd name="T37" fmla="*/ 105 h 199"/>
                <a:gd name="T38" fmla="*/ 61 w 228"/>
                <a:gd name="T39" fmla="*/ 117 h 199"/>
                <a:gd name="T40" fmla="*/ 58 w 228"/>
                <a:gd name="T41" fmla="*/ 134 h 199"/>
                <a:gd name="T42" fmla="*/ 49 w 228"/>
                <a:gd name="T43" fmla="*/ 155 h 199"/>
                <a:gd name="T44" fmla="*/ 52 w 228"/>
                <a:gd name="T45" fmla="*/ 170 h 199"/>
                <a:gd name="T46" fmla="*/ 46 w 228"/>
                <a:gd name="T47" fmla="*/ 171 h 199"/>
                <a:gd name="T48" fmla="*/ 32 w 228"/>
                <a:gd name="T49" fmla="*/ 148 h 199"/>
                <a:gd name="T50" fmla="*/ 16 w 228"/>
                <a:gd name="T51" fmla="*/ 113 h 199"/>
                <a:gd name="T52" fmla="*/ 11 w 228"/>
                <a:gd name="T53" fmla="*/ 87 h 199"/>
                <a:gd name="T54" fmla="*/ 73 w 228"/>
                <a:gd name="T55" fmla="*/ 183 h 199"/>
                <a:gd name="T56" fmla="*/ 89 w 228"/>
                <a:gd name="T57" fmla="*/ 181 h 199"/>
                <a:gd name="T58" fmla="*/ 110 w 228"/>
                <a:gd name="T59" fmla="*/ 178 h 199"/>
                <a:gd name="T60" fmla="*/ 108 w 228"/>
                <a:gd name="T61" fmla="*/ 187 h 199"/>
                <a:gd name="T62" fmla="*/ 121 w 228"/>
                <a:gd name="T63" fmla="*/ 186 h 199"/>
                <a:gd name="T64" fmla="*/ 139 w 228"/>
                <a:gd name="T65" fmla="*/ 184 h 199"/>
                <a:gd name="T66" fmla="*/ 137 w 228"/>
                <a:gd name="T67" fmla="*/ 3 h 199"/>
                <a:gd name="T68" fmla="*/ 197 w 228"/>
                <a:gd name="T69" fmla="*/ 64 h 199"/>
                <a:gd name="T70" fmla="*/ 189 w 228"/>
                <a:gd name="T71" fmla="*/ 58 h 199"/>
                <a:gd name="T72" fmla="*/ 181 w 228"/>
                <a:gd name="T73" fmla="*/ 74 h 199"/>
                <a:gd name="T74" fmla="*/ 170 w 228"/>
                <a:gd name="T75" fmla="*/ 59 h 199"/>
                <a:gd name="T76" fmla="*/ 174 w 228"/>
                <a:gd name="T77" fmla="*/ 75 h 199"/>
                <a:gd name="T78" fmla="*/ 186 w 228"/>
                <a:gd name="T79" fmla="*/ 79 h 199"/>
                <a:gd name="T80" fmla="*/ 181 w 228"/>
                <a:gd name="T81" fmla="*/ 100 h 199"/>
                <a:gd name="T82" fmla="*/ 175 w 228"/>
                <a:gd name="T83" fmla="*/ 122 h 199"/>
                <a:gd name="T84" fmla="*/ 168 w 228"/>
                <a:gd name="T85" fmla="*/ 137 h 199"/>
                <a:gd name="T86" fmla="*/ 147 w 228"/>
                <a:gd name="T87" fmla="*/ 154 h 199"/>
                <a:gd name="T88" fmla="*/ 141 w 228"/>
                <a:gd name="T89" fmla="*/ 139 h 199"/>
                <a:gd name="T90" fmla="*/ 142 w 228"/>
                <a:gd name="T91" fmla="*/ 121 h 199"/>
                <a:gd name="T92" fmla="*/ 135 w 228"/>
                <a:gd name="T93" fmla="*/ 101 h 199"/>
                <a:gd name="T94" fmla="*/ 125 w 228"/>
                <a:gd name="T95" fmla="*/ 89 h 199"/>
                <a:gd name="T96" fmla="*/ 99 w 228"/>
                <a:gd name="T97" fmla="*/ 90 h 199"/>
                <a:gd name="T98" fmla="*/ 89 w 228"/>
                <a:gd name="T99" fmla="*/ 76 h 199"/>
                <a:gd name="T100" fmla="*/ 100 w 228"/>
                <a:gd name="T101" fmla="*/ 49 h 199"/>
                <a:gd name="T102" fmla="*/ 119 w 228"/>
                <a:gd name="T103" fmla="*/ 41 h 199"/>
                <a:gd name="T104" fmla="*/ 130 w 228"/>
                <a:gd name="T105" fmla="*/ 46 h 199"/>
                <a:gd name="T106" fmla="*/ 146 w 228"/>
                <a:gd name="T107" fmla="*/ 46 h 199"/>
                <a:gd name="T108" fmla="*/ 162 w 228"/>
                <a:gd name="T109" fmla="*/ 44 h 199"/>
                <a:gd name="T110" fmla="*/ 147 w 228"/>
                <a:gd name="T111" fmla="*/ 37 h 199"/>
                <a:gd name="T112" fmla="*/ 146 w 228"/>
                <a:gd name="T113" fmla="*/ 32 h 199"/>
                <a:gd name="T114" fmla="*/ 127 w 228"/>
                <a:gd name="T115" fmla="*/ 32 h 199"/>
                <a:gd name="T116" fmla="*/ 111 w 228"/>
                <a:gd name="T117" fmla="*/ 37 h 199"/>
                <a:gd name="T118" fmla="*/ 107 w 228"/>
                <a:gd name="T119" fmla="*/ 21 h 199"/>
                <a:gd name="T120" fmla="*/ 96 w 228"/>
                <a:gd name="T121" fmla="*/ 11 h 199"/>
                <a:gd name="T122" fmla="*/ 109 w 228"/>
                <a:gd name="T123"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 h="199">
                  <a:moveTo>
                    <a:pt x="92" y="0"/>
                  </a:moveTo>
                  <a:cubicBezTo>
                    <a:pt x="92" y="0"/>
                    <a:pt x="58" y="5"/>
                    <a:pt x="35" y="31"/>
                  </a:cubicBezTo>
                  <a:cubicBezTo>
                    <a:pt x="35" y="31"/>
                    <a:pt x="53" y="13"/>
                    <a:pt x="64" y="13"/>
                  </a:cubicBezTo>
                  <a:cubicBezTo>
                    <a:pt x="66" y="14"/>
                    <a:pt x="66" y="14"/>
                    <a:pt x="66" y="14"/>
                  </a:cubicBezTo>
                  <a:cubicBezTo>
                    <a:pt x="66" y="14"/>
                    <a:pt x="66" y="15"/>
                    <a:pt x="65" y="15"/>
                  </a:cubicBezTo>
                  <a:cubicBezTo>
                    <a:pt x="65" y="16"/>
                    <a:pt x="64" y="17"/>
                    <a:pt x="64" y="18"/>
                  </a:cubicBezTo>
                  <a:cubicBezTo>
                    <a:pt x="64" y="18"/>
                    <a:pt x="64" y="20"/>
                    <a:pt x="64" y="20"/>
                  </a:cubicBezTo>
                  <a:cubicBezTo>
                    <a:pt x="63" y="21"/>
                    <a:pt x="63" y="21"/>
                    <a:pt x="63" y="21"/>
                  </a:cubicBezTo>
                  <a:cubicBezTo>
                    <a:pt x="63" y="21"/>
                    <a:pt x="62" y="21"/>
                    <a:pt x="62" y="22"/>
                  </a:cubicBezTo>
                  <a:cubicBezTo>
                    <a:pt x="62" y="22"/>
                    <a:pt x="61" y="22"/>
                    <a:pt x="61" y="23"/>
                  </a:cubicBezTo>
                  <a:cubicBezTo>
                    <a:pt x="61" y="24"/>
                    <a:pt x="61" y="25"/>
                    <a:pt x="61" y="25"/>
                  </a:cubicBezTo>
                  <a:cubicBezTo>
                    <a:pt x="62" y="27"/>
                    <a:pt x="62" y="27"/>
                    <a:pt x="62" y="27"/>
                  </a:cubicBezTo>
                  <a:cubicBezTo>
                    <a:pt x="61" y="28"/>
                    <a:pt x="61" y="28"/>
                    <a:pt x="61" y="28"/>
                  </a:cubicBezTo>
                  <a:cubicBezTo>
                    <a:pt x="59" y="29"/>
                    <a:pt x="59" y="29"/>
                    <a:pt x="59" y="29"/>
                  </a:cubicBezTo>
                  <a:cubicBezTo>
                    <a:pt x="59" y="29"/>
                    <a:pt x="58" y="29"/>
                    <a:pt x="57" y="29"/>
                  </a:cubicBezTo>
                  <a:cubicBezTo>
                    <a:pt x="56" y="29"/>
                    <a:pt x="56" y="27"/>
                    <a:pt x="56" y="27"/>
                  </a:cubicBezTo>
                  <a:cubicBezTo>
                    <a:pt x="58" y="26"/>
                    <a:pt x="58" y="26"/>
                    <a:pt x="58" y="26"/>
                  </a:cubicBezTo>
                  <a:cubicBezTo>
                    <a:pt x="58" y="26"/>
                    <a:pt x="58" y="26"/>
                    <a:pt x="58" y="25"/>
                  </a:cubicBezTo>
                  <a:cubicBezTo>
                    <a:pt x="57" y="25"/>
                    <a:pt x="57" y="24"/>
                    <a:pt x="56" y="24"/>
                  </a:cubicBezTo>
                  <a:cubicBezTo>
                    <a:pt x="55" y="24"/>
                    <a:pt x="54" y="26"/>
                    <a:pt x="54" y="26"/>
                  </a:cubicBezTo>
                  <a:cubicBezTo>
                    <a:pt x="52" y="27"/>
                    <a:pt x="52" y="27"/>
                    <a:pt x="52" y="27"/>
                  </a:cubicBezTo>
                  <a:cubicBezTo>
                    <a:pt x="52" y="27"/>
                    <a:pt x="51" y="29"/>
                    <a:pt x="51" y="29"/>
                  </a:cubicBezTo>
                  <a:cubicBezTo>
                    <a:pt x="52" y="29"/>
                    <a:pt x="53" y="29"/>
                    <a:pt x="53" y="29"/>
                  </a:cubicBezTo>
                  <a:cubicBezTo>
                    <a:pt x="53" y="29"/>
                    <a:pt x="53" y="30"/>
                    <a:pt x="53" y="31"/>
                  </a:cubicBezTo>
                  <a:cubicBezTo>
                    <a:pt x="53" y="31"/>
                    <a:pt x="52" y="32"/>
                    <a:pt x="52" y="32"/>
                  </a:cubicBezTo>
                  <a:cubicBezTo>
                    <a:pt x="52" y="32"/>
                    <a:pt x="52" y="33"/>
                    <a:pt x="51" y="33"/>
                  </a:cubicBezTo>
                  <a:cubicBezTo>
                    <a:pt x="50" y="32"/>
                    <a:pt x="49" y="32"/>
                    <a:pt x="48" y="32"/>
                  </a:cubicBezTo>
                  <a:cubicBezTo>
                    <a:pt x="47" y="32"/>
                    <a:pt x="46" y="31"/>
                    <a:pt x="46" y="32"/>
                  </a:cubicBezTo>
                  <a:cubicBezTo>
                    <a:pt x="45" y="32"/>
                    <a:pt x="45" y="32"/>
                    <a:pt x="45" y="32"/>
                  </a:cubicBezTo>
                  <a:cubicBezTo>
                    <a:pt x="45" y="33"/>
                    <a:pt x="42" y="34"/>
                    <a:pt x="42" y="34"/>
                  </a:cubicBezTo>
                  <a:cubicBezTo>
                    <a:pt x="42" y="34"/>
                    <a:pt x="41" y="35"/>
                    <a:pt x="41" y="35"/>
                  </a:cubicBezTo>
                  <a:cubicBezTo>
                    <a:pt x="41" y="35"/>
                    <a:pt x="41" y="37"/>
                    <a:pt x="41" y="37"/>
                  </a:cubicBezTo>
                  <a:cubicBezTo>
                    <a:pt x="41" y="37"/>
                    <a:pt x="40" y="38"/>
                    <a:pt x="38" y="38"/>
                  </a:cubicBezTo>
                  <a:cubicBezTo>
                    <a:pt x="37" y="39"/>
                    <a:pt x="36" y="39"/>
                    <a:pt x="36" y="39"/>
                  </a:cubicBezTo>
                  <a:cubicBezTo>
                    <a:pt x="36" y="41"/>
                    <a:pt x="36" y="41"/>
                    <a:pt x="36" y="41"/>
                  </a:cubicBezTo>
                  <a:cubicBezTo>
                    <a:pt x="36" y="41"/>
                    <a:pt x="34" y="42"/>
                    <a:pt x="34" y="43"/>
                  </a:cubicBezTo>
                  <a:cubicBezTo>
                    <a:pt x="33" y="44"/>
                    <a:pt x="30" y="46"/>
                    <a:pt x="30" y="46"/>
                  </a:cubicBezTo>
                  <a:cubicBezTo>
                    <a:pt x="30" y="46"/>
                    <a:pt x="29" y="47"/>
                    <a:pt x="28" y="48"/>
                  </a:cubicBezTo>
                  <a:cubicBezTo>
                    <a:pt x="28" y="49"/>
                    <a:pt x="28" y="50"/>
                    <a:pt x="28" y="51"/>
                  </a:cubicBezTo>
                  <a:cubicBezTo>
                    <a:pt x="28" y="51"/>
                    <a:pt x="27" y="52"/>
                    <a:pt x="27" y="53"/>
                  </a:cubicBezTo>
                  <a:cubicBezTo>
                    <a:pt x="27" y="54"/>
                    <a:pt x="26" y="55"/>
                    <a:pt x="26" y="56"/>
                  </a:cubicBezTo>
                  <a:cubicBezTo>
                    <a:pt x="25" y="56"/>
                    <a:pt x="25" y="57"/>
                    <a:pt x="24" y="57"/>
                  </a:cubicBezTo>
                  <a:cubicBezTo>
                    <a:pt x="24" y="57"/>
                    <a:pt x="22" y="58"/>
                    <a:pt x="21" y="58"/>
                  </a:cubicBezTo>
                  <a:cubicBezTo>
                    <a:pt x="20" y="59"/>
                    <a:pt x="20" y="60"/>
                    <a:pt x="20" y="60"/>
                  </a:cubicBezTo>
                  <a:cubicBezTo>
                    <a:pt x="20" y="60"/>
                    <a:pt x="21" y="61"/>
                    <a:pt x="21" y="61"/>
                  </a:cubicBezTo>
                  <a:cubicBezTo>
                    <a:pt x="22" y="61"/>
                    <a:pt x="23" y="62"/>
                    <a:pt x="23" y="62"/>
                  </a:cubicBezTo>
                  <a:cubicBezTo>
                    <a:pt x="23" y="62"/>
                    <a:pt x="23" y="63"/>
                    <a:pt x="23" y="64"/>
                  </a:cubicBezTo>
                  <a:cubicBezTo>
                    <a:pt x="23" y="64"/>
                    <a:pt x="22" y="66"/>
                    <a:pt x="23" y="66"/>
                  </a:cubicBezTo>
                  <a:cubicBezTo>
                    <a:pt x="24" y="66"/>
                    <a:pt x="25" y="66"/>
                    <a:pt x="25" y="66"/>
                  </a:cubicBezTo>
                  <a:cubicBezTo>
                    <a:pt x="27" y="67"/>
                    <a:pt x="27" y="67"/>
                    <a:pt x="27" y="67"/>
                  </a:cubicBezTo>
                  <a:cubicBezTo>
                    <a:pt x="28" y="68"/>
                    <a:pt x="28" y="68"/>
                    <a:pt x="28" y="68"/>
                  </a:cubicBezTo>
                  <a:cubicBezTo>
                    <a:pt x="29" y="68"/>
                    <a:pt x="29" y="68"/>
                    <a:pt x="29" y="68"/>
                  </a:cubicBezTo>
                  <a:cubicBezTo>
                    <a:pt x="29" y="68"/>
                    <a:pt x="29" y="69"/>
                    <a:pt x="29" y="70"/>
                  </a:cubicBezTo>
                  <a:cubicBezTo>
                    <a:pt x="28" y="70"/>
                    <a:pt x="28" y="71"/>
                    <a:pt x="28" y="71"/>
                  </a:cubicBezTo>
                  <a:cubicBezTo>
                    <a:pt x="27" y="71"/>
                    <a:pt x="27" y="71"/>
                    <a:pt x="27" y="70"/>
                  </a:cubicBezTo>
                  <a:cubicBezTo>
                    <a:pt x="27" y="69"/>
                    <a:pt x="27" y="69"/>
                    <a:pt x="26" y="68"/>
                  </a:cubicBezTo>
                  <a:cubicBezTo>
                    <a:pt x="25" y="68"/>
                    <a:pt x="24" y="69"/>
                    <a:pt x="24" y="69"/>
                  </a:cubicBezTo>
                  <a:cubicBezTo>
                    <a:pt x="24" y="69"/>
                    <a:pt x="23" y="69"/>
                    <a:pt x="23" y="68"/>
                  </a:cubicBezTo>
                  <a:cubicBezTo>
                    <a:pt x="22" y="67"/>
                    <a:pt x="22" y="68"/>
                    <a:pt x="22" y="67"/>
                  </a:cubicBezTo>
                  <a:cubicBezTo>
                    <a:pt x="22" y="66"/>
                    <a:pt x="23" y="66"/>
                    <a:pt x="22" y="65"/>
                  </a:cubicBezTo>
                  <a:cubicBezTo>
                    <a:pt x="22" y="65"/>
                    <a:pt x="21" y="64"/>
                    <a:pt x="21" y="64"/>
                  </a:cubicBezTo>
                  <a:cubicBezTo>
                    <a:pt x="20" y="64"/>
                    <a:pt x="21" y="65"/>
                    <a:pt x="20" y="64"/>
                  </a:cubicBezTo>
                  <a:cubicBezTo>
                    <a:pt x="20" y="63"/>
                    <a:pt x="19" y="63"/>
                    <a:pt x="19" y="63"/>
                  </a:cubicBezTo>
                  <a:cubicBezTo>
                    <a:pt x="19" y="63"/>
                    <a:pt x="18" y="63"/>
                    <a:pt x="18" y="62"/>
                  </a:cubicBezTo>
                  <a:cubicBezTo>
                    <a:pt x="18" y="62"/>
                    <a:pt x="18" y="61"/>
                    <a:pt x="18" y="60"/>
                  </a:cubicBezTo>
                  <a:cubicBezTo>
                    <a:pt x="18" y="60"/>
                    <a:pt x="19" y="59"/>
                    <a:pt x="19" y="58"/>
                  </a:cubicBezTo>
                  <a:cubicBezTo>
                    <a:pt x="19" y="58"/>
                    <a:pt x="19" y="55"/>
                    <a:pt x="19" y="55"/>
                  </a:cubicBezTo>
                  <a:cubicBezTo>
                    <a:pt x="19" y="55"/>
                    <a:pt x="16" y="61"/>
                    <a:pt x="15" y="66"/>
                  </a:cubicBezTo>
                  <a:cubicBezTo>
                    <a:pt x="15" y="66"/>
                    <a:pt x="16" y="65"/>
                    <a:pt x="16" y="66"/>
                  </a:cubicBezTo>
                  <a:cubicBezTo>
                    <a:pt x="16" y="67"/>
                    <a:pt x="17" y="68"/>
                    <a:pt x="16" y="69"/>
                  </a:cubicBezTo>
                  <a:cubicBezTo>
                    <a:pt x="16" y="69"/>
                    <a:pt x="16" y="69"/>
                    <a:pt x="16" y="72"/>
                  </a:cubicBezTo>
                  <a:cubicBezTo>
                    <a:pt x="16" y="74"/>
                    <a:pt x="17" y="75"/>
                    <a:pt x="17" y="76"/>
                  </a:cubicBezTo>
                  <a:cubicBezTo>
                    <a:pt x="16" y="76"/>
                    <a:pt x="16" y="77"/>
                    <a:pt x="16" y="78"/>
                  </a:cubicBezTo>
                  <a:cubicBezTo>
                    <a:pt x="16" y="79"/>
                    <a:pt x="16" y="82"/>
                    <a:pt x="17" y="82"/>
                  </a:cubicBezTo>
                  <a:cubicBezTo>
                    <a:pt x="17" y="82"/>
                    <a:pt x="17" y="83"/>
                    <a:pt x="17" y="83"/>
                  </a:cubicBezTo>
                  <a:cubicBezTo>
                    <a:pt x="18" y="84"/>
                    <a:pt x="17" y="85"/>
                    <a:pt x="18" y="84"/>
                  </a:cubicBezTo>
                  <a:cubicBezTo>
                    <a:pt x="19" y="82"/>
                    <a:pt x="20" y="81"/>
                    <a:pt x="20" y="81"/>
                  </a:cubicBezTo>
                  <a:cubicBezTo>
                    <a:pt x="20" y="80"/>
                    <a:pt x="20" y="80"/>
                    <a:pt x="20" y="80"/>
                  </a:cubicBezTo>
                  <a:cubicBezTo>
                    <a:pt x="20" y="80"/>
                    <a:pt x="20" y="79"/>
                    <a:pt x="22" y="79"/>
                  </a:cubicBezTo>
                  <a:cubicBezTo>
                    <a:pt x="23" y="79"/>
                    <a:pt x="24" y="79"/>
                    <a:pt x="24" y="80"/>
                  </a:cubicBezTo>
                  <a:cubicBezTo>
                    <a:pt x="25" y="80"/>
                    <a:pt x="23" y="82"/>
                    <a:pt x="24" y="82"/>
                  </a:cubicBezTo>
                  <a:cubicBezTo>
                    <a:pt x="25" y="82"/>
                    <a:pt x="27" y="81"/>
                    <a:pt x="28" y="81"/>
                  </a:cubicBezTo>
                  <a:cubicBezTo>
                    <a:pt x="29" y="81"/>
                    <a:pt x="29" y="82"/>
                    <a:pt x="30" y="83"/>
                  </a:cubicBezTo>
                  <a:cubicBezTo>
                    <a:pt x="30" y="84"/>
                    <a:pt x="30" y="85"/>
                    <a:pt x="31" y="86"/>
                  </a:cubicBezTo>
                  <a:cubicBezTo>
                    <a:pt x="32" y="86"/>
                    <a:pt x="31" y="87"/>
                    <a:pt x="32" y="88"/>
                  </a:cubicBezTo>
                  <a:cubicBezTo>
                    <a:pt x="32" y="89"/>
                    <a:pt x="34" y="90"/>
                    <a:pt x="35" y="90"/>
                  </a:cubicBezTo>
                  <a:cubicBezTo>
                    <a:pt x="35" y="90"/>
                    <a:pt x="37" y="90"/>
                    <a:pt x="38" y="90"/>
                  </a:cubicBezTo>
                  <a:cubicBezTo>
                    <a:pt x="39" y="91"/>
                    <a:pt x="38" y="92"/>
                    <a:pt x="39" y="92"/>
                  </a:cubicBezTo>
                  <a:cubicBezTo>
                    <a:pt x="40" y="92"/>
                    <a:pt x="41" y="95"/>
                    <a:pt x="41" y="95"/>
                  </a:cubicBezTo>
                  <a:cubicBezTo>
                    <a:pt x="41" y="95"/>
                    <a:pt x="41" y="97"/>
                    <a:pt x="41" y="98"/>
                  </a:cubicBezTo>
                  <a:cubicBezTo>
                    <a:pt x="41" y="98"/>
                    <a:pt x="41" y="99"/>
                    <a:pt x="42" y="100"/>
                  </a:cubicBezTo>
                  <a:cubicBezTo>
                    <a:pt x="42" y="100"/>
                    <a:pt x="44" y="100"/>
                    <a:pt x="44" y="100"/>
                  </a:cubicBezTo>
                  <a:cubicBezTo>
                    <a:pt x="44" y="100"/>
                    <a:pt x="43" y="102"/>
                    <a:pt x="45" y="102"/>
                  </a:cubicBezTo>
                  <a:cubicBezTo>
                    <a:pt x="47" y="103"/>
                    <a:pt x="48" y="103"/>
                    <a:pt x="49" y="104"/>
                  </a:cubicBezTo>
                  <a:cubicBezTo>
                    <a:pt x="49" y="104"/>
                    <a:pt x="48" y="105"/>
                    <a:pt x="50" y="105"/>
                  </a:cubicBezTo>
                  <a:cubicBezTo>
                    <a:pt x="52" y="105"/>
                    <a:pt x="54" y="105"/>
                    <a:pt x="55" y="106"/>
                  </a:cubicBezTo>
                  <a:cubicBezTo>
                    <a:pt x="56" y="106"/>
                    <a:pt x="55" y="107"/>
                    <a:pt x="57" y="109"/>
                  </a:cubicBezTo>
                  <a:cubicBezTo>
                    <a:pt x="60" y="110"/>
                    <a:pt x="60" y="111"/>
                    <a:pt x="61" y="111"/>
                  </a:cubicBezTo>
                  <a:cubicBezTo>
                    <a:pt x="62" y="111"/>
                    <a:pt x="63" y="111"/>
                    <a:pt x="63" y="113"/>
                  </a:cubicBezTo>
                  <a:cubicBezTo>
                    <a:pt x="62" y="115"/>
                    <a:pt x="62" y="116"/>
                    <a:pt x="61" y="117"/>
                  </a:cubicBezTo>
                  <a:cubicBezTo>
                    <a:pt x="60" y="118"/>
                    <a:pt x="59" y="120"/>
                    <a:pt x="58" y="121"/>
                  </a:cubicBezTo>
                  <a:cubicBezTo>
                    <a:pt x="58" y="122"/>
                    <a:pt x="57" y="123"/>
                    <a:pt x="58" y="124"/>
                  </a:cubicBezTo>
                  <a:cubicBezTo>
                    <a:pt x="58" y="126"/>
                    <a:pt x="59" y="127"/>
                    <a:pt x="59" y="128"/>
                  </a:cubicBezTo>
                  <a:cubicBezTo>
                    <a:pt x="59" y="129"/>
                    <a:pt x="59" y="131"/>
                    <a:pt x="59" y="132"/>
                  </a:cubicBezTo>
                  <a:cubicBezTo>
                    <a:pt x="58" y="133"/>
                    <a:pt x="58" y="134"/>
                    <a:pt x="58" y="134"/>
                  </a:cubicBezTo>
                  <a:cubicBezTo>
                    <a:pt x="58" y="134"/>
                    <a:pt x="59" y="136"/>
                    <a:pt x="58" y="137"/>
                  </a:cubicBezTo>
                  <a:cubicBezTo>
                    <a:pt x="57" y="138"/>
                    <a:pt x="55" y="140"/>
                    <a:pt x="54" y="140"/>
                  </a:cubicBezTo>
                  <a:cubicBezTo>
                    <a:pt x="53" y="140"/>
                    <a:pt x="51" y="142"/>
                    <a:pt x="51" y="142"/>
                  </a:cubicBezTo>
                  <a:cubicBezTo>
                    <a:pt x="51" y="142"/>
                    <a:pt x="51" y="146"/>
                    <a:pt x="51" y="147"/>
                  </a:cubicBezTo>
                  <a:cubicBezTo>
                    <a:pt x="51" y="147"/>
                    <a:pt x="47" y="154"/>
                    <a:pt x="49" y="155"/>
                  </a:cubicBezTo>
                  <a:cubicBezTo>
                    <a:pt x="50" y="156"/>
                    <a:pt x="50" y="158"/>
                    <a:pt x="50" y="159"/>
                  </a:cubicBezTo>
                  <a:cubicBezTo>
                    <a:pt x="49" y="160"/>
                    <a:pt x="49" y="160"/>
                    <a:pt x="49" y="160"/>
                  </a:cubicBezTo>
                  <a:cubicBezTo>
                    <a:pt x="48" y="161"/>
                    <a:pt x="46" y="161"/>
                    <a:pt x="47" y="163"/>
                  </a:cubicBezTo>
                  <a:cubicBezTo>
                    <a:pt x="49" y="165"/>
                    <a:pt x="50" y="165"/>
                    <a:pt x="50" y="167"/>
                  </a:cubicBezTo>
                  <a:cubicBezTo>
                    <a:pt x="51" y="168"/>
                    <a:pt x="51" y="168"/>
                    <a:pt x="52" y="170"/>
                  </a:cubicBezTo>
                  <a:cubicBezTo>
                    <a:pt x="53" y="171"/>
                    <a:pt x="53" y="172"/>
                    <a:pt x="54" y="173"/>
                  </a:cubicBezTo>
                  <a:cubicBezTo>
                    <a:pt x="55" y="174"/>
                    <a:pt x="56" y="175"/>
                    <a:pt x="56" y="176"/>
                  </a:cubicBezTo>
                  <a:cubicBezTo>
                    <a:pt x="56" y="177"/>
                    <a:pt x="59" y="179"/>
                    <a:pt x="56" y="177"/>
                  </a:cubicBezTo>
                  <a:cubicBezTo>
                    <a:pt x="53" y="175"/>
                    <a:pt x="56" y="177"/>
                    <a:pt x="52" y="174"/>
                  </a:cubicBezTo>
                  <a:cubicBezTo>
                    <a:pt x="49" y="171"/>
                    <a:pt x="48" y="173"/>
                    <a:pt x="46" y="171"/>
                  </a:cubicBezTo>
                  <a:cubicBezTo>
                    <a:pt x="45" y="169"/>
                    <a:pt x="47" y="175"/>
                    <a:pt x="44" y="168"/>
                  </a:cubicBezTo>
                  <a:cubicBezTo>
                    <a:pt x="41" y="160"/>
                    <a:pt x="40" y="161"/>
                    <a:pt x="39" y="159"/>
                  </a:cubicBezTo>
                  <a:cubicBezTo>
                    <a:pt x="39" y="157"/>
                    <a:pt x="39" y="159"/>
                    <a:pt x="37" y="155"/>
                  </a:cubicBezTo>
                  <a:cubicBezTo>
                    <a:pt x="35" y="151"/>
                    <a:pt x="37" y="154"/>
                    <a:pt x="35" y="151"/>
                  </a:cubicBezTo>
                  <a:cubicBezTo>
                    <a:pt x="33" y="149"/>
                    <a:pt x="33" y="152"/>
                    <a:pt x="32" y="148"/>
                  </a:cubicBezTo>
                  <a:cubicBezTo>
                    <a:pt x="31" y="143"/>
                    <a:pt x="31" y="146"/>
                    <a:pt x="30" y="141"/>
                  </a:cubicBezTo>
                  <a:cubicBezTo>
                    <a:pt x="28" y="136"/>
                    <a:pt x="31" y="136"/>
                    <a:pt x="28" y="133"/>
                  </a:cubicBezTo>
                  <a:cubicBezTo>
                    <a:pt x="25" y="131"/>
                    <a:pt x="25" y="132"/>
                    <a:pt x="24" y="131"/>
                  </a:cubicBezTo>
                  <a:cubicBezTo>
                    <a:pt x="23" y="129"/>
                    <a:pt x="25" y="130"/>
                    <a:pt x="22" y="126"/>
                  </a:cubicBezTo>
                  <a:cubicBezTo>
                    <a:pt x="20" y="122"/>
                    <a:pt x="16" y="120"/>
                    <a:pt x="16" y="113"/>
                  </a:cubicBezTo>
                  <a:cubicBezTo>
                    <a:pt x="16" y="105"/>
                    <a:pt x="16" y="104"/>
                    <a:pt x="16" y="104"/>
                  </a:cubicBezTo>
                  <a:cubicBezTo>
                    <a:pt x="16" y="104"/>
                    <a:pt x="13" y="101"/>
                    <a:pt x="14" y="97"/>
                  </a:cubicBezTo>
                  <a:cubicBezTo>
                    <a:pt x="15" y="92"/>
                    <a:pt x="16" y="94"/>
                    <a:pt x="15" y="92"/>
                  </a:cubicBezTo>
                  <a:cubicBezTo>
                    <a:pt x="15" y="91"/>
                    <a:pt x="14" y="91"/>
                    <a:pt x="13" y="89"/>
                  </a:cubicBezTo>
                  <a:cubicBezTo>
                    <a:pt x="12" y="88"/>
                    <a:pt x="12" y="88"/>
                    <a:pt x="11" y="87"/>
                  </a:cubicBezTo>
                  <a:cubicBezTo>
                    <a:pt x="11" y="86"/>
                    <a:pt x="11" y="83"/>
                    <a:pt x="11" y="83"/>
                  </a:cubicBezTo>
                  <a:cubicBezTo>
                    <a:pt x="10" y="84"/>
                    <a:pt x="10" y="84"/>
                    <a:pt x="10" y="84"/>
                  </a:cubicBezTo>
                  <a:cubicBezTo>
                    <a:pt x="10" y="84"/>
                    <a:pt x="0" y="182"/>
                    <a:pt x="97" y="197"/>
                  </a:cubicBezTo>
                  <a:cubicBezTo>
                    <a:pt x="97" y="197"/>
                    <a:pt x="75" y="192"/>
                    <a:pt x="73" y="187"/>
                  </a:cubicBezTo>
                  <a:cubicBezTo>
                    <a:pt x="73" y="187"/>
                    <a:pt x="72" y="183"/>
                    <a:pt x="73" y="183"/>
                  </a:cubicBezTo>
                  <a:cubicBezTo>
                    <a:pt x="74" y="183"/>
                    <a:pt x="76" y="184"/>
                    <a:pt x="77" y="183"/>
                  </a:cubicBezTo>
                  <a:cubicBezTo>
                    <a:pt x="79" y="181"/>
                    <a:pt x="80" y="180"/>
                    <a:pt x="80" y="180"/>
                  </a:cubicBezTo>
                  <a:cubicBezTo>
                    <a:pt x="80" y="182"/>
                    <a:pt x="80" y="182"/>
                    <a:pt x="80" y="182"/>
                  </a:cubicBezTo>
                  <a:cubicBezTo>
                    <a:pt x="80" y="182"/>
                    <a:pt x="79" y="182"/>
                    <a:pt x="83" y="181"/>
                  </a:cubicBezTo>
                  <a:cubicBezTo>
                    <a:pt x="88" y="181"/>
                    <a:pt x="88" y="181"/>
                    <a:pt x="89" y="181"/>
                  </a:cubicBezTo>
                  <a:cubicBezTo>
                    <a:pt x="91" y="180"/>
                    <a:pt x="93" y="176"/>
                    <a:pt x="94" y="178"/>
                  </a:cubicBezTo>
                  <a:cubicBezTo>
                    <a:pt x="95" y="181"/>
                    <a:pt x="93" y="180"/>
                    <a:pt x="95" y="181"/>
                  </a:cubicBezTo>
                  <a:cubicBezTo>
                    <a:pt x="97" y="181"/>
                    <a:pt x="101" y="180"/>
                    <a:pt x="101" y="180"/>
                  </a:cubicBezTo>
                  <a:cubicBezTo>
                    <a:pt x="101" y="180"/>
                    <a:pt x="108" y="181"/>
                    <a:pt x="108" y="180"/>
                  </a:cubicBezTo>
                  <a:cubicBezTo>
                    <a:pt x="109" y="179"/>
                    <a:pt x="109" y="178"/>
                    <a:pt x="110" y="178"/>
                  </a:cubicBezTo>
                  <a:cubicBezTo>
                    <a:pt x="111" y="178"/>
                    <a:pt x="112" y="180"/>
                    <a:pt x="112" y="180"/>
                  </a:cubicBezTo>
                  <a:cubicBezTo>
                    <a:pt x="108" y="182"/>
                    <a:pt x="108" y="182"/>
                    <a:pt x="108" y="182"/>
                  </a:cubicBezTo>
                  <a:cubicBezTo>
                    <a:pt x="105" y="185"/>
                    <a:pt x="105" y="185"/>
                    <a:pt x="105" y="185"/>
                  </a:cubicBezTo>
                  <a:cubicBezTo>
                    <a:pt x="105" y="185"/>
                    <a:pt x="103" y="185"/>
                    <a:pt x="105" y="186"/>
                  </a:cubicBezTo>
                  <a:cubicBezTo>
                    <a:pt x="106" y="187"/>
                    <a:pt x="107" y="187"/>
                    <a:pt x="108" y="187"/>
                  </a:cubicBezTo>
                  <a:cubicBezTo>
                    <a:pt x="110" y="187"/>
                    <a:pt x="114" y="190"/>
                    <a:pt x="115" y="188"/>
                  </a:cubicBezTo>
                  <a:cubicBezTo>
                    <a:pt x="116" y="186"/>
                    <a:pt x="116" y="186"/>
                    <a:pt x="117" y="185"/>
                  </a:cubicBezTo>
                  <a:cubicBezTo>
                    <a:pt x="117" y="184"/>
                    <a:pt x="117" y="182"/>
                    <a:pt x="119" y="182"/>
                  </a:cubicBezTo>
                  <a:cubicBezTo>
                    <a:pt x="120" y="182"/>
                    <a:pt x="122" y="183"/>
                    <a:pt x="122" y="183"/>
                  </a:cubicBezTo>
                  <a:cubicBezTo>
                    <a:pt x="121" y="186"/>
                    <a:pt x="121" y="186"/>
                    <a:pt x="121" y="186"/>
                  </a:cubicBezTo>
                  <a:cubicBezTo>
                    <a:pt x="121" y="186"/>
                    <a:pt x="123" y="186"/>
                    <a:pt x="125" y="186"/>
                  </a:cubicBezTo>
                  <a:cubicBezTo>
                    <a:pt x="126" y="186"/>
                    <a:pt x="126" y="188"/>
                    <a:pt x="128" y="186"/>
                  </a:cubicBezTo>
                  <a:cubicBezTo>
                    <a:pt x="129" y="184"/>
                    <a:pt x="129" y="184"/>
                    <a:pt x="131" y="184"/>
                  </a:cubicBezTo>
                  <a:cubicBezTo>
                    <a:pt x="133" y="184"/>
                    <a:pt x="135" y="183"/>
                    <a:pt x="136" y="183"/>
                  </a:cubicBezTo>
                  <a:cubicBezTo>
                    <a:pt x="136" y="184"/>
                    <a:pt x="138" y="184"/>
                    <a:pt x="139" y="184"/>
                  </a:cubicBezTo>
                  <a:cubicBezTo>
                    <a:pt x="139" y="184"/>
                    <a:pt x="143" y="186"/>
                    <a:pt x="143" y="186"/>
                  </a:cubicBezTo>
                  <a:cubicBezTo>
                    <a:pt x="144" y="185"/>
                    <a:pt x="148" y="186"/>
                    <a:pt x="148" y="186"/>
                  </a:cubicBezTo>
                  <a:cubicBezTo>
                    <a:pt x="148" y="186"/>
                    <a:pt x="137" y="196"/>
                    <a:pt x="113" y="197"/>
                  </a:cubicBezTo>
                  <a:cubicBezTo>
                    <a:pt x="113" y="197"/>
                    <a:pt x="167" y="199"/>
                    <a:pt x="197" y="146"/>
                  </a:cubicBezTo>
                  <a:cubicBezTo>
                    <a:pt x="228" y="94"/>
                    <a:pt x="206" y="26"/>
                    <a:pt x="137" y="3"/>
                  </a:cubicBezTo>
                  <a:cubicBezTo>
                    <a:pt x="137" y="3"/>
                    <a:pt x="189" y="22"/>
                    <a:pt x="203" y="71"/>
                  </a:cubicBezTo>
                  <a:cubicBezTo>
                    <a:pt x="202" y="72"/>
                    <a:pt x="202" y="72"/>
                    <a:pt x="202" y="72"/>
                  </a:cubicBezTo>
                  <a:cubicBezTo>
                    <a:pt x="201" y="71"/>
                    <a:pt x="201" y="72"/>
                    <a:pt x="200" y="69"/>
                  </a:cubicBezTo>
                  <a:cubicBezTo>
                    <a:pt x="199" y="67"/>
                    <a:pt x="199" y="68"/>
                    <a:pt x="199" y="66"/>
                  </a:cubicBezTo>
                  <a:cubicBezTo>
                    <a:pt x="198" y="64"/>
                    <a:pt x="198" y="65"/>
                    <a:pt x="197" y="64"/>
                  </a:cubicBezTo>
                  <a:cubicBezTo>
                    <a:pt x="195" y="62"/>
                    <a:pt x="195" y="62"/>
                    <a:pt x="194" y="61"/>
                  </a:cubicBezTo>
                  <a:cubicBezTo>
                    <a:pt x="193" y="61"/>
                    <a:pt x="192" y="58"/>
                    <a:pt x="192" y="57"/>
                  </a:cubicBezTo>
                  <a:cubicBezTo>
                    <a:pt x="191" y="56"/>
                    <a:pt x="189" y="55"/>
                    <a:pt x="188" y="55"/>
                  </a:cubicBezTo>
                  <a:cubicBezTo>
                    <a:pt x="187" y="55"/>
                    <a:pt x="188" y="54"/>
                    <a:pt x="187" y="55"/>
                  </a:cubicBezTo>
                  <a:cubicBezTo>
                    <a:pt x="187" y="56"/>
                    <a:pt x="189" y="58"/>
                    <a:pt x="189" y="58"/>
                  </a:cubicBezTo>
                  <a:cubicBezTo>
                    <a:pt x="189" y="62"/>
                    <a:pt x="189" y="62"/>
                    <a:pt x="189" y="62"/>
                  </a:cubicBezTo>
                  <a:cubicBezTo>
                    <a:pt x="189" y="62"/>
                    <a:pt x="190" y="65"/>
                    <a:pt x="190" y="66"/>
                  </a:cubicBezTo>
                  <a:cubicBezTo>
                    <a:pt x="190" y="67"/>
                    <a:pt x="189" y="70"/>
                    <a:pt x="189" y="70"/>
                  </a:cubicBezTo>
                  <a:cubicBezTo>
                    <a:pt x="189" y="70"/>
                    <a:pt x="188" y="72"/>
                    <a:pt x="187" y="73"/>
                  </a:cubicBezTo>
                  <a:cubicBezTo>
                    <a:pt x="186" y="73"/>
                    <a:pt x="181" y="74"/>
                    <a:pt x="181" y="74"/>
                  </a:cubicBezTo>
                  <a:cubicBezTo>
                    <a:pt x="181" y="74"/>
                    <a:pt x="179" y="72"/>
                    <a:pt x="179" y="71"/>
                  </a:cubicBezTo>
                  <a:cubicBezTo>
                    <a:pt x="178" y="69"/>
                    <a:pt x="175" y="69"/>
                    <a:pt x="174" y="68"/>
                  </a:cubicBezTo>
                  <a:cubicBezTo>
                    <a:pt x="174" y="67"/>
                    <a:pt x="175" y="66"/>
                    <a:pt x="173" y="64"/>
                  </a:cubicBezTo>
                  <a:cubicBezTo>
                    <a:pt x="172" y="62"/>
                    <a:pt x="173" y="63"/>
                    <a:pt x="172" y="61"/>
                  </a:cubicBezTo>
                  <a:cubicBezTo>
                    <a:pt x="170" y="59"/>
                    <a:pt x="170" y="59"/>
                    <a:pt x="170" y="59"/>
                  </a:cubicBezTo>
                  <a:cubicBezTo>
                    <a:pt x="170" y="59"/>
                    <a:pt x="166" y="58"/>
                    <a:pt x="167" y="60"/>
                  </a:cubicBezTo>
                  <a:cubicBezTo>
                    <a:pt x="168" y="63"/>
                    <a:pt x="167" y="65"/>
                    <a:pt x="168" y="65"/>
                  </a:cubicBezTo>
                  <a:cubicBezTo>
                    <a:pt x="169" y="66"/>
                    <a:pt x="170" y="65"/>
                    <a:pt x="171" y="67"/>
                  </a:cubicBezTo>
                  <a:cubicBezTo>
                    <a:pt x="172" y="69"/>
                    <a:pt x="172" y="70"/>
                    <a:pt x="172" y="71"/>
                  </a:cubicBezTo>
                  <a:cubicBezTo>
                    <a:pt x="173" y="71"/>
                    <a:pt x="173" y="74"/>
                    <a:pt x="174" y="75"/>
                  </a:cubicBezTo>
                  <a:cubicBezTo>
                    <a:pt x="175" y="75"/>
                    <a:pt x="178" y="75"/>
                    <a:pt x="178" y="76"/>
                  </a:cubicBezTo>
                  <a:cubicBezTo>
                    <a:pt x="177" y="77"/>
                    <a:pt x="176" y="78"/>
                    <a:pt x="178" y="79"/>
                  </a:cubicBezTo>
                  <a:cubicBezTo>
                    <a:pt x="179" y="79"/>
                    <a:pt x="179" y="80"/>
                    <a:pt x="180" y="80"/>
                  </a:cubicBezTo>
                  <a:cubicBezTo>
                    <a:pt x="181" y="80"/>
                    <a:pt x="181" y="80"/>
                    <a:pt x="182" y="79"/>
                  </a:cubicBezTo>
                  <a:cubicBezTo>
                    <a:pt x="184" y="79"/>
                    <a:pt x="186" y="79"/>
                    <a:pt x="186" y="79"/>
                  </a:cubicBezTo>
                  <a:cubicBezTo>
                    <a:pt x="186" y="79"/>
                    <a:pt x="188" y="80"/>
                    <a:pt x="188" y="81"/>
                  </a:cubicBezTo>
                  <a:cubicBezTo>
                    <a:pt x="188" y="82"/>
                    <a:pt x="187" y="86"/>
                    <a:pt x="187" y="86"/>
                  </a:cubicBezTo>
                  <a:cubicBezTo>
                    <a:pt x="185" y="90"/>
                    <a:pt x="185" y="90"/>
                    <a:pt x="185" y="90"/>
                  </a:cubicBezTo>
                  <a:cubicBezTo>
                    <a:pt x="185" y="90"/>
                    <a:pt x="185" y="97"/>
                    <a:pt x="184" y="97"/>
                  </a:cubicBezTo>
                  <a:cubicBezTo>
                    <a:pt x="183" y="97"/>
                    <a:pt x="182" y="100"/>
                    <a:pt x="181" y="100"/>
                  </a:cubicBezTo>
                  <a:cubicBezTo>
                    <a:pt x="180" y="101"/>
                    <a:pt x="180" y="105"/>
                    <a:pt x="180" y="105"/>
                  </a:cubicBezTo>
                  <a:cubicBezTo>
                    <a:pt x="178" y="108"/>
                    <a:pt x="178" y="108"/>
                    <a:pt x="178" y="108"/>
                  </a:cubicBezTo>
                  <a:cubicBezTo>
                    <a:pt x="178" y="108"/>
                    <a:pt x="178" y="111"/>
                    <a:pt x="178" y="112"/>
                  </a:cubicBezTo>
                  <a:cubicBezTo>
                    <a:pt x="178" y="113"/>
                    <a:pt x="179" y="117"/>
                    <a:pt x="178" y="119"/>
                  </a:cubicBezTo>
                  <a:cubicBezTo>
                    <a:pt x="178" y="121"/>
                    <a:pt x="175" y="122"/>
                    <a:pt x="175" y="122"/>
                  </a:cubicBezTo>
                  <a:cubicBezTo>
                    <a:pt x="175" y="122"/>
                    <a:pt x="179" y="126"/>
                    <a:pt x="177" y="126"/>
                  </a:cubicBezTo>
                  <a:cubicBezTo>
                    <a:pt x="175" y="127"/>
                    <a:pt x="173" y="129"/>
                    <a:pt x="173" y="130"/>
                  </a:cubicBezTo>
                  <a:cubicBezTo>
                    <a:pt x="172" y="131"/>
                    <a:pt x="172" y="132"/>
                    <a:pt x="171" y="132"/>
                  </a:cubicBezTo>
                  <a:cubicBezTo>
                    <a:pt x="170" y="133"/>
                    <a:pt x="168" y="133"/>
                    <a:pt x="168" y="134"/>
                  </a:cubicBezTo>
                  <a:cubicBezTo>
                    <a:pt x="168" y="134"/>
                    <a:pt x="168" y="137"/>
                    <a:pt x="168" y="137"/>
                  </a:cubicBezTo>
                  <a:cubicBezTo>
                    <a:pt x="164" y="142"/>
                    <a:pt x="164" y="142"/>
                    <a:pt x="164" y="142"/>
                  </a:cubicBezTo>
                  <a:cubicBezTo>
                    <a:pt x="160" y="146"/>
                    <a:pt x="160" y="146"/>
                    <a:pt x="160" y="146"/>
                  </a:cubicBezTo>
                  <a:cubicBezTo>
                    <a:pt x="160" y="146"/>
                    <a:pt x="160" y="149"/>
                    <a:pt x="159" y="149"/>
                  </a:cubicBezTo>
                  <a:cubicBezTo>
                    <a:pt x="158" y="149"/>
                    <a:pt x="153" y="151"/>
                    <a:pt x="152" y="152"/>
                  </a:cubicBezTo>
                  <a:cubicBezTo>
                    <a:pt x="152" y="152"/>
                    <a:pt x="148" y="154"/>
                    <a:pt x="147" y="154"/>
                  </a:cubicBezTo>
                  <a:cubicBezTo>
                    <a:pt x="146" y="154"/>
                    <a:pt x="148" y="157"/>
                    <a:pt x="146" y="154"/>
                  </a:cubicBezTo>
                  <a:cubicBezTo>
                    <a:pt x="144" y="151"/>
                    <a:pt x="145" y="153"/>
                    <a:pt x="144" y="149"/>
                  </a:cubicBezTo>
                  <a:cubicBezTo>
                    <a:pt x="142" y="145"/>
                    <a:pt x="142" y="148"/>
                    <a:pt x="142" y="145"/>
                  </a:cubicBezTo>
                  <a:cubicBezTo>
                    <a:pt x="142" y="143"/>
                    <a:pt x="142" y="145"/>
                    <a:pt x="142" y="143"/>
                  </a:cubicBezTo>
                  <a:cubicBezTo>
                    <a:pt x="142" y="140"/>
                    <a:pt x="143" y="142"/>
                    <a:pt x="141" y="139"/>
                  </a:cubicBezTo>
                  <a:cubicBezTo>
                    <a:pt x="140" y="136"/>
                    <a:pt x="140" y="137"/>
                    <a:pt x="138" y="135"/>
                  </a:cubicBezTo>
                  <a:cubicBezTo>
                    <a:pt x="136" y="133"/>
                    <a:pt x="135" y="135"/>
                    <a:pt x="136" y="132"/>
                  </a:cubicBezTo>
                  <a:cubicBezTo>
                    <a:pt x="137" y="129"/>
                    <a:pt x="137" y="132"/>
                    <a:pt x="137" y="129"/>
                  </a:cubicBezTo>
                  <a:cubicBezTo>
                    <a:pt x="138" y="126"/>
                    <a:pt x="137" y="125"/>
                    <a:pt x="139" y="124"/>
                  </a:cubicBezTo>
                  <a:cubicBezTo>
                    <a:pt x="141" y="123"/>
                    <a:pt x="142" y="122"/>
                    <a:pt x="142" y="121"/>
                  </a:cubicBezTo>
                  <a:cubicBezTo>
                    <a:pt x="142" y="119"/>
                    <a:pt x="142" y="118"/>
                    <a:pt x="142" y="117"/>
                  </a:cubicBezTo>
                  <a:cubicBezTo>
                    <a:pt x="141" y="116"/>
                    <a:pt x="139" y="114"/>
                    <a:pt x="139" y="113"/>
                  </a:cubicBezTo>
                  <a:cubicBezTo>
                    <a:pt x="139" y="112"/>
                    <a:pt x="139" y="113"/>
                    <a:pt x="137" y="111"/>
                  </a:cubicBezTo>
                  <a:cubicBezTo>
                    <a:pt x="136" y="109"/>
                    <a:pt x="135" y="108"/>
                    <a:pt x="135" y="108"/>
                  </a:cubicBezTo>
                  <a:cubicBezTo>
                    <a:pt x="135" y="108"/>
                    <a:pt x="135" y="103"/>
                    <a:pt x="135" y="101"/>
                  </a:cubicBezTo>
                  <a:cubicBezTo>
                    <a:pt x="135" y="99"/>
                    <a:pt x="134" y="102"/>
                    <a:pt x="135" y="99"/>
                  </a:cubicBezTo>
                  <a:cubicBezTo>
                    <a:pt x="135" y="96"/>
                    <a:pt x="135" y="94"/>
                    <a:pt x="135" y="94"/>
                  </a:cubicBezTo>
                  <a:cubicBezTo>
                    <a:pt x="135" y="94"/>
                    <a:pt x="132" y="92"/>
                    <a:pt x="131" y="92"/>
                  </a:cubicBezTo>
                  <a:cubicBezTo>
                    <a:pt x="129" y="92"/>
                    <a:pt x="129" y="94"/>
                    <a:pt x="127" y="93"/>
                  </a:cubicBezTo>
                  <a:cubicBezTo>
                    <a:pt x="125" y="91"/>
                    <a:pt x="126" y="90"/>
                    <a:pt x="125" y="89"/>
                  </a:cubicBezTo>
                  <a:cubicBezTo>
                    <a:pt x="124" y="89"/>
                    <a:pt x="123" y="89"/>
                    <a:pt x="122" y="90"/>
                  </a:cubicBezTo>
                  <a:cubicBezTo>
                    <a:pt x="121" y="91"/>
                    <a:pt x="118" y="91"/>
                    <a:pt x="116" y="91"/>
                  </a:cubicBezTo>
                  <a:cubicBezTo>
                    <a:pt x="114" y="92"/>
                    <a:pt x="113" y="92"/>
                    <a:pt x="110" y="92"/>
                  </a:cubicBezTo>
                  <a:cubicBezTo>
                    <a:pt x="108" y="92"/>
                    <a:pt x="104" y="93"/>
                    <a:pt x="102" y="92"/>
                  </a:cubicBezTo>
                  <a:cubicBezTo>
                    <a:pt x="100" y="91"/>
                    <a:pt x="100" y="92"/>
                    <a:pt x="99" y="90"/>
                  </a:cubicBezTo>
                  <a:cubicBezTo>
                    <a:pt x="98" y="88"/>
                    <a:pt x="99" y="88"/>
                    <a:pt x="97" y="87"/>
                  </a:cubicBezTo>
                  <a:cubicBezTo>
                    <a:pt x="95" y="86"/>
                    <a:pt x="94" y="87"/>
                    <a:pt x="94" y="85"/>
                  </a:cubicBezTo>
                  <a:cubicBezTo>
                    <a:pt x="94" y="82"/>
                    <a:pt x="95" y="83"/>
                    <a:pt x="93" y="81"/>
                  </a:cubicBezTo>
                  <a:cubicBezTo>
                    <a:pt x="92" y="79"/>
                    <a:pt x="94" y="82"/>
                    <a:pt x="92" y="79"/>
                  </a:cubicBezTo>
                  <a:cubicBezTo>
                    <a:pt x="89" y="76"/>
                    <a:pt x="88" y="79"/>
                    <a:pt x="89" y="76"/>
                  </a:cubicBezTo>
                  <a:cubicBezTo>
                    <a:pt x="90" y="74"/>
                    <a:pt x="91" y="75"/>
                    <a:pt x="91" y="73"/>
                  </a:cubicBezTo>
                  <a:cubicBezTo>
                    <a:pt x="91" y="70"/>
                    <a:pt x="95" y="74"/>
                    <a:pt x="92" y="68"/>
                  </a:cubicBezTo>
                  <a:cubicBezTo>
                    <a:pt x="90" y="63"/>
                    <a:pt x="89" y="64"/>
                    <a:pt x="92" y="60"/>
                  </a:cubicBezTo>
                  <a:cubicBezTo>
                    <a:pt x="94" y="55"/>
                    <a:pt x="97" y="54"/>
                    <a:pt x="98" y="53"/>
                  </a:cubicBezTo>
                  <a:cubicBezTo>
                    <a:pt x="98" y="52"/>
                    <a:pt x="99" y="50"/>
                    <a:pt x="100" y="49"/>
                  </a:cubicBezTo>
                  <a:cubicBezTo>
                    <a:pt x="101" y="48"/>
                    <a:pt x="100" y="48"/>
                    <a:pt x="102" y="48"/>
                  </a:cubicBezTo>
                  <a:cubicBezTo>
                    <a:pt x="104" y="48"/>
                    <a:pt x="107" y="47"/>
                    <a:pt x="108" y="46"/>
                  </a:cubicBezTo>
                  <a:cubicBezTo>
                    <a:pt x="109" y="45"/>
                    <a:pt x="111" y="42"/>
                    <a:pt x="112" y="42"/>
                  </a:cubicBezTo>
                  <a:cubicBezTo>
                    <a:pt x="113" y="42"/>
                    <a:pt x="113" y="42"/>
                    <a:pt x="115" y="42"/>
                  </a:cubicBezTo>
                  <a:cubicBezTo>
                    <a:pt x="117" y="41"/>
                    <a:pt x="117" y="41"/>
                    <a:pt x="119" y="41"/>
                  </a:cubicBezTo>
                  <a:cubicBezTo>
                    <a:pt x="120" y="41"/>
                    <a:pt x="117" y="42"/>
                    <a:pt x="121" y="41"/>
                  </a:cubicBezTo>
                  <a:cubicBezTo>
                    <a:pt x="125" y="40"/>
                    <a:pt x="124" y="40"/>
                    <a:pt x="125" y="40"/>
                  </a:cubicBezTo>
                  <a:cubicBezTo>
                    <a:pt x="126" y="40"/>
                    <a:pt x="126" y="41"/>
                    <a:pt x="127" y="41"/>
                  </a:cubicBezTo>
                  <a:cubicBezTo>
                    <a:pt x="129" y="41"/>
                    <a:pt x="129" y="38"/>
                    <a:pt x="129" y="41"/>
                  </a:cubicBezTo>
                  <a:cubicBezTo>
                    <a:pt x="129" y="45"/>
                    <a:pt x="128" y="46"/>
                    <a:pt x="130" y="46"/>
                  </a:cubicBezTo>
                  <a:cubicBezTo>
                    <a:pt x="133" y="47"/>
                    <a:pt x="130" y="47"/>
                    <a:pt x="133" y="47"/>
                  </a:cubicBezTo>
                  <a:cubicBezTo>
                    <a:pt x="136" y="47"/>
                    <a:pt x="135" y="47"/>
                    <a:pt x="137" y="48"/>
                  </a:cubicBezTo>
                  <a:cubicBezTo>
                    <a:pt x="138" y="48"/>
                    <a:pt x="139" y="49"/>
                    <a:pt x="141" y="49"/>
                  </a:cubicBezTo>
                  <a:cubicBezTo>
                    <a:pt x="143" y="49"/>
                    <a:pt x="140" y="52"/>
                    <a:pt x="143" y="49"/>
                  </a:cubicBezTo>
                  <a:cubicBezTo>
                    <a:pt x="146" y="46"/>
                    <a:pt x="141" y="46"/>
                    <a:pt x="146" y="46"/>
                  </a:cubicBezTo>
                  <a:cubicBezTo>
                    <a:pt x="151" y="47"/>
                    <a:pt x="152" y="48"/>
                    <a:pt x="153" y="48"/>
                  </a:cubicBezTo>
                  <a:cubicBezTo>
                    <a:pt x="154" y="47"/>
                    <a:pt x="154" y="48"/>
                    <a:pt x="156" y="47"/>
                  </a:cubicBezTo>
                  <a:cubicBezTo>
                    <a:pt x="159" y="46"/>
                    <a:pt x="159" y="46"/>
                    <a:pt x="160" y="46"/>
                  </a:cubicBezTo>
                  <a:cubicBezTo>
                    <a:pt x="161" y="47"/>
                    <a:pt x="161" y="49"/>
                    <a:pt x="162" y="47"/>
                  </a:cubicBezTo>
                  <a:cubicBezTo>
                    <a:pt x="163" y="45"/>
                    <a:pt x="165" y="45"/>
                    <a:pt x="162" y="44"/>
                  </a:cubicBezTo>
                  <a:cubicBezTo>
                    <a:pt x="159" y="42"/>
                    <a:pt x="158" y="44"/>
                    <a:pt x="158" y="42"/>
                  </a:cubicBezTo>
                  <a:cubicBezTo>
                    <a:pt x="157" y="40"/>
                    <a:pt x="160" y="41"/>
                    <a:pt x="157" y="40"/>
                  </a:cubicBezTo>
                  <a:cubicBezTo>
                    <a:pt x="154" y="40"/>
                    <a:pt x="155" y="40"/>
                    <a:pt x="153" y="39"/>
                  </a:cubicBezTo>
                  <a:cubicBezTo>
                    <a:pt x="151" y="38"/>
                    <a:pt x="149" y="41"/>
                    <a:pt x="148" y="39"/>
                  </a:cubicBezTo>
                  <a:cubicBezTo>
                    <a:pt x="147" y="37"/>
                    <a:pt x="143" y="41"/>
                    <a:pt x="147" y="37"/>
                  </a:cubicBezTo>
                  <a:cubicBezTo>
                    <a:pt x="151" y="34"/>
                    <a:pt x="149" y="32"/>
                    <a:pt x="152" y="33"/>
                  </a:cubicBezTo>
                  <a:cubicBezTo>
                    <a:pt x="155" y="34"/>
                    <a:pt x="154" y="36"/>
                    <a:pt x="155" y="35"/>
                  </a:cubicBezTo>
                  <a:cubicBezTo>
                    <a:pt x="157" y="33"/>
                    <a:pt x="160" y="32"/>
                    <a:pt x="157" y="30"/>
                  </a:cubicBezTo>
                  <a:cubicBezTo>
                    <a:pt x="154" y="28"/>
                    <a:pt x="156" y="29"/>
                    <a:pt x="153" y="28"/>
                  </a:cubicBezTo>
                  <a:cubicBezTo>
                    <a:pt x="150" y="26"/>
                    <a:pt x="147" y="33"/>
                    <a:pt x="146" y="32"/>
                  </a:cubicBezTo>
                  <a:cubicBezTo>
                    <a:pt x="145" y="31"/>
                    <a:pt x="144" y="30"/>
                    <a:pt x="143" y="31"/>
                  </a:cubicBezTo>
                  <a:cubicBezTo>
                    <a:pt x="142" y="31"/>
                    <a:pt x="142" y="34"/>
                    <a:pt x="142" y="36"/>
                  </a:cubicBezTo>
                  <a:cubicBezTo>
                    <a:pt x="142" y="38"/>
                    <a:pt x="143" y="38"/>
                    <a:pt x="140" y="37"/>
                  </a:cubicBezTo>
                  <a:cubicBezTo>
                    <a:pt x="137" y="35"/>
                    <a:pt x="144" y="36"/>
                    <a:pt x="137" y="33"/>
                  </a:cubicBezTo>
                  <a:cubicBezTo>
                    <a:pt x="130" y="31"/>
                    <a:pt x="128" y="31"/>
                    <a:pt x="127" y="32"/>
                  </a:cubicBezTo>
                  <a:cubicBezTo>
                    <a:pt x="126" y="33"/>
                    <a:pt x="125" y="33"/>
                    <a:pt x="124" y="34"/>
                  </a:cubicBezTo>
                  <a:cubicBezTo>
                    <a:pt x="123" y="35"/>
                    <a:pt x="126" y="36"/>
                    <a:pt x="123" y="35"/>
                  </a:cubicBezTo>
                  <a:cubicBezTo>
                    <a:pt x="120" y="33"/>
                    <a:pt x="118" y="35"/>
                    <a:pt x="118" y="35"/>
                  </a:cubicBezTo>
                  <a:cubicBezTo>
                    <a:pt x="118" y="35"/>
                    <a:pt x="117" y="35"/>
                    <a:pt x="116" y="36"/>
                  </a:cubicBezTo>
                  <a:cubicBezTo>
                    <a:pt x="114" y="37"/>
                    <a:pt x="112" y="38"/>
                    <a:pt x="111" y="37"/>
                  </a:cubicBezTo>
                  <a:cubicBezTo>
                    <a:pt x="109" y="37"/>
                    <a:pt x="106" y="38"/>
                    <a:pt x="109" y="34"/>
                  </a:cubicBezTo>
                  <a:cubicBezTo>
                    <a:pt x="111" y="31"/>
                    <a:pt x="109" y="33"/>
                    <a:pt x="113" y="31"/>
                  </a:cubicBezTo>
                  <a:cubicBezTo>
                    <a:pt x="117" y="30"/>
                    <a:pt x="123" y="29"/>
                    <a:pt x="118" y="28"/>
                  </a:cubicBezTo>
                  <a:cubicBezTo>
                    <a:pt x="113" y="27"/>
                    <a:pt x="121" y="27"/>
                    <a:pt x="114" y="24"/>
                  </a:cubicBezTo>
                  <a:cubicBezTo>
                    <a:pt x="107" y="21"/>
                    <a:pt x="107" y="25"/>
                    <a:pt x="107" y="21"/>
                  </a:cubicBezTo>
                  <a:cubicBezTo>
                    <a:pt x="108" y="16"/>
                    <a:pt x="107" y="16"/>
                    <a:pt x="106" y="16"/>
                  </a:cubicBezTo>
                  <a:cubicBezTo>
                    <a:pt x="104" y="16"/>
                    <a:pt x="100" y="17"/>
                    <a:pt x="98" y="18"/>
                  </a:cubicBezTo>
                  <a:cubicBezTo>
                    <a:pt x="97" y="18"/>
                    <a:pt x="99" y="19"/>
                    <a:pt x="96" y="17"/>
                  </a:cubicBezTo>
                  <a:cubicBezTo>
                    <a:pt x="92" y="15"/>
                    <a:pt x="91" y="18"/>
                    <a:pt x="92" y="15"/>
                  </a:cubicBezTo>
                  <a:cubicBezTo>
                    <a:pt x="94" y="13"/>
                    <a:pt x="94" y="12"/>
                    <a:pt x="96" y="11"/>
                  </a:cubicBezTo>
                  <a:cubicBezTo>
                    <a:pt x="98" y="9"/>
                    <a:pt x="97" y="3"/>
                    <a:pt x="102" y="5"/>
                  </a:cubicBezTo>
                  <a:cubicBezTo>
                    <a:pt x="106" y="8"/>
                    <a:pt x="105" y="7"/>
                    <a:pt x="108" y="7"/>
                  </a:cubicBezTo>
                  <a:cubicBezTo>
                    <a:pt x="112" y="7"/>
                    <a:pt x="114" y="7"/>
                    <a:pt x="114" y="6"/>
                  </a:cubicBezTo>
                  <a:cubicBezTo>
                    <a:pt x="114" y="5"/>
                    <a:pt x="109" y="3"/>
                    <a:pt x="109" y="3"/>
                  </a:cubicBezTo>
                  <a:cubicBezTo>
                    <a:pt x="109" y="3"/>
                    <a:pt x="108" y="4"/>
                    <a:pt x="109" y="3"/>
                  </a:cubicBezTo>
                  <a:cubicBezTo>
                    <a:pt x="109" y="2"/>
                    <a:pt x="110" y="1"/>
                    <a:pt x="110" y="1"/>
                  </a:cubicBezTo>
                  <a:cubicBezTo>
                    <a:pt x="109" y="0"/>
                    <a:pt x="109" y="0"/>
                    <a:pt x="109" y="0"/>
                  </a:cubicBezTo>
                  <a:cubicBezTo>
                    <a:pt x="109" y="0"/>
                    <a:pt x="96" y="0"/>
                    <a:pt x="9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6" name="Freeform 36"/>
            <p:cNvSpPr/>
            <p:nvPr/>
          </p:nvSpPr>
          <p:spPr bwMode="auto">
            <a:xfrm>
              <a:off x="8729663" y="4613275"/>
              <a:ext cx="141288" cy="168275"/>
            </a:xfrm>
            <a:custGeom>
              <a:avLst/>
              <a:gdLst>
                <a:gd name="T0" fmla="*/ 45 w 65"/>
                <a:gd name="T1" fmla="*/ 5 h 77"/>
                <a:gd name="T2" fmla="*/ 45 w 65"/>
                <a:gd name="T3" fmla="*/ 28 h 77"/>
                <a:gd name="T4" fmla="*/ 25 w 65"/>
                <a:gd name="T5" fmla="*/ 45 h 77"/>
                <a:gd name="T6" fmla="*/ 1 w 65"/>
                <a:gd name="T7" fmla="*/ 64 h 77"/>
                <a:gd name="T8" fmla="*/ 65 w 65"/>
                <a:gd name="T9" fmla="*/ 77 h 77"/>
                <a:gd name="T10" fmla="*/ 65 w 65"/>
                <a:gd name="T11" fmla="*/ 0 h 77"/>
                <a:gd name="T12" fmla="*/ 45 w 65"/>
                <a:gd name="T13" fmla="*/ 5 h 77"/>
              </a:gdLst>
              <a:ahLst/>
              <a:cxnLst>
                <a:cxn ang="0">
                  <a:pos x="T0" y="T1"/>
                </a:cxn>
                <a:cxn ang="0">
                  <a:pos x="T2" y="T3"/>
                </a:cxn>
                <a:cxn ang="0">
                  <a:pos x="T4" y="T5"/>
                </a:cxn>
                <a:cxn ang="0">
                  <a:pos x="T6" y="T7"/>
                </a:cxn>
                <a:cxn ang="0">
                  <a:pos x="T8" y="T9"/>
                </a:cxn>
                <a:cxn ang="0">
                  <a:pos x="T10" y="T11"/>
                </a:cxn>
                <a:cxn ang="0">
                  <a:pos x="T12" y="T13"/>
                </a:cxn>
              </a:cxnLst>
              <a:rect l="0" t="0" r="r" b="b"/>
              <a:pathLst>
                <a:path w="65" h="77">
                  <a:moveTo>
                    <a:pt x="45" y="5"/>
                  </a:moveTo>
                  <a:cubicBezTo>
                    <a:pt x="45" y="28"/>
                    <a:pt x="45" y="28"/>
                    <a:pt x="45" y="28"/>
                  </a:cubicBezTo>
                  <a:cubicBezTo>
                    <a:pt x="45" y="28"/>
                    <a:pt x="39" y="40"/>
                    <a:pt x="25" y="45"/>
                  </a:cubicBezTo>
                  <a:cubicBezTo>
                    <a:pt x="12" y="49"/>
                    <a:pt x="0" y="56"/>
                    <a:pt x="1" y="64"/>
                  </a:cubicBezTo>
                  <a:cubicBezTo>
                    <a:pt x="2" y="71"/>
                    <a:pt x="18" y="77"/>
                    <a:pt x="65" y="77"/>
                  </a:cubicBezTo>
                  <a:cubicBezTo>
                    <a:pt x="65" y="0"/>
                    <a:pt x="65" y="0"/>
                    <a:pt x="65" y="0"/>
                  </a:cubicBezTo>
                  <a:lnTo>
                    <a:pt x="45"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7" name="Freeform 37"/>
            <p:cNvSpPr/>
            <p:nvPr/>
          </p:nvSpPr>
          <p:spPr bwMode="auto">
            <a:xfrm>
              <a:off x="8855075" y="4613275"/>
              <a:ext cx="134938" cy="168275"/>
            </a:xfrm>
            <a:custGeom>
              <a:avLst/>
              <a:gdLst>
                <a:gd name="T0" fmla="*/ 14 w 62"/>
                <a:gd name="T1" fmla="*/ 5 h 77"/>
                <a:gd name="T2" fmla="*/ 14 w 62"/>
                <a:gd name="T3" fmla="*/ 28 h 77"/>
                <a:gd name="T4" fmla="*/ 32 w 62"/>
                <a:gd name="T5" fmla="*/ 45 h 77"/>
                <a:gd name="T6" fmla="*/ 61 w 62"/>
                <a:gd name="T7" fmla="*/ 64 h 77"/>
                <a:gd name="T8" fmla="*/ 0 w 62"/>
                <a:gd name="T9" fmla="*/ 77 h 77"/>
                <a:gd name="T10" fmla="*/ 0 w 62"/>
                <a:gd name="T11" fmla="*/ 0 h 77"/>
                <a:gd name="T12" fmla="*/ 14 w 62"/>
                <a:gd name="T13" fmla="*/ 5 h 77"/>
              </a:gdLst>
              <a:ahLst/>
              <a:cxnLst>
                <a:cxn ang="0">
                  <a:pos x="T0" y="T1"/>
                </a:cxn>
                <a:cxn ang="0">
                  <a:pos x="T2" y="T3"/>
                </a:cxn>
                <a:cxn ang="0">
                  <a:pos x="T4" y="T5"/>
                </a:cxn>
                <a:cxn ang="0">
                  <a:pos x="T6" y="T7"/>
                </a:cxn>
                <a:cxn ang="0">
                  <a:pos x="T8" y="T9"/>
                </a:cxn>
                <a:cxn ang="0">
                  <a:pos x="T10" y="T11"/>
                </a:cxn>
                <a:cxn ang="0">
                  <a:pos x="T12" y="T13"/>
                </a:cxn>
              </a:cxnLst>
              <a:rect l="0" t="0" r="r" b="b"/>
              <a:pathLst>
                <a:path w="62" h="77">
                  <a:moveTo>
                    <a:pt x="14" y="5"/>
                  </a:moveTo>
                  <a:cubicBezTo>
                    <a:pt x="14" y="28"/>
                    <a:pt x="14" y="28"/>
                    <a:pt x="14" y="28"/>
                  </a:cubicBezTo>
                  <a:cubicBezTo>
                    <a:pt x="14" y="28"/>
                    <a:pt x="19" y="40"/>
                    <a:pt x="32" y="45"/>
                  </a:cubicBezTo>
                  <a:cubicBezTo>
                    <a:pt x="46" y="49"/>
                    <a:pt x="62" y="56"/>
                    <a:pt x="61" y="64"/>
                  </a:cubicBezTo>
                  <a:cubicBezTo>
                    <a:pt x="60" y="71"/>
                    <a:pt x="34" y="77"/>
                    <a:pt x="0" y="77"/>
                  </a:cubicBezTo>
                  <a:cubicBezTo>
                    <a:pt x="0" y="0"/>
                    <a:pt x="0" y="0"/>
                    <a:pt x="0" y="0"/>
                  </a:cubicBezTo>
                  <a:lnTo>
                    <a:pt x="1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8" name="Freeform 38"/>
            <p:cNvSpPr/>
            <p:nvPr/>
          </p:nvSpPr>
          <p:spPr bwMode="auto">
            <a:xfrm>
              <a:off x="8618538" y="4127500"/>
              <a:ext cx="500063" cy="503238"/>
            </a:xfrm>
            <a:custGeom>
              <a:avLst/>
              <a:gdLst>
                <a:gd name="T0" fmla="*/ 169 w 230"/>
                <a:gd name="T1" fmla="*/ 12 h 231"/>
                <a:gd name="T2" fmla="*/ 215 w 230"/>
                <a:gd name="T3" fmla="*/ 103 h 231"/>
                <a:gd name="T4" fmla="*/ 102 w 230"/>
                <a:gd name="T5" fmla="*/ 216 h 231"/>
                <a:gd name="T6" fmla="*/ 12 w 230"/>
                <a:gd name="T7" fmla="*/ 171 h 231"/>
                <a:gd name="T8" fmla="*/ 0 w 230"/>
                <a:gd name="T9" fmla="*/ 181 h 231"/>
                <a:gd name="T10" fmla="*/ 102 w 230"/>
                <a:gd name="T11" fmla="*/ 231 h 231"/>
                <a:gd name="T12" fmla="*/ 230 w 230"/>
                <a:gd name="T13" fmla="*/ 103 h 231"/>
                <a:gd name="T14" fmla="*/ 178 w 230"/>
                <a:gd name="T15" fmla="*/ 0 h 231"/>
                <a:gd name="T16" fmla="*/ 169 w 230"/>
                <a:gd name="T17"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1">
                  <a:moveTo>
                    <a:pt x="169" y="12"/>
                  </a:moveTo>
                  <a:cubicBezTo>
                    <a:pt x="197" y="32"/>
                    <a:pt x="215" y="65"/>
                    <a:pt x="215" y="103"/>
                  </a:cubicBezTo>
                  <a:cubicBezTo>
                    <a:pt x="215" y="165"/>
                    <a:pt x="165" y="216"/>
                    <a:pt x="102" y="216"/>
                  </a:cubicBezTo>
                  <a:cubicBezTo>
                    <a:pt x="65" y="216"/>
                    <a:pt x="33" y="198"/>
                    <a:pt x="12" y="171"/>
                  </a:cubicBezTo>
                  <a:cubicBezTo>
                    <a:pt x="0" y="181"/>
                    <a:pt x="0" y="181"/>
                    <a:pt x="0" y="181"/>
                  </a:cubicBezTo>
                  <a:cubicBezTo>
                    <a:pt x="24" y="211"/>
                    <a:pt x="61" y="231"/>
                    <a:pt x="102" y="231"/>
                  </a:cubicBezTo>
                  <a:cubicBezTo>
                    <a:pt x="173" y="231"/>
                    <a:pt x="230" y="174"/>
                    <a:pt x="230" y="103"/>
                  </a:cubicBezTo>
                  <a:cubicBezTo>
                    <a:pt x="230" y="61"/>
                    <a:pt x="210" y="23"/>
                    <a:pt x="178" y="0"/>
                  </a:cubicBezTo>
                  <a:lnTo>
                    <a:pt x="169"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9" name="Freeform 39"/>
            <p:cNvSpPr>
              <a:spLocks noEditPoints="1"/>
            </p:cNvSpPr>
            <p:nvPr/>
          </p:nvSpPr>
          <p:spPr bwMode="auto">
            <a:xfrm>
              <a:off x="8621713" y="4137025"/>
              <a:ext cx="442913" cy="441325"/>
            </a:xfrm>
            <a:custGeom>
              <a:avLst/>
              <a:gdLst>
                <a:gd name="T0" fmla="*/ 102 w 203"/>
                <a:gd name="T1" fmla="*/ 203 h 203"/>
                <a:gd name="T2" fmla="*/ 203 w 203"/>
                <a:gd name="T3" fmla="*/ 101 h 203"/>
                <a:gd name="T4" fmla="*/ 102 w 203"/>
                <a:gd name="T5" fmla="*/ 0 h 203"/>
                <a:gd name="T6" fmla="*/ 102 w 203"/>
                <a:gd name="T7" fmla="*/ 5 h 203"/>
                <a:gd name="T8" fmla="*/ 198 w 203"/>
                <a:gd name="T9" fmla="*/ 101 h 203"/>
                <a:gd name="T10" fmla="*/ 102 w 203"/>
                <a:gd name="T11" fmla="*/ 198 h 203"/>
                <a:gd name="T12" fmla="*/ 102 w 203"/>
                <a:gd name="T13" fmla="*/ 203 h 203"/>
                <a:gd name="T14" fmla="*/ 102 w 203"/>
                <a:gd name="T15" fmla="*/ 0 h 203"/>
                <a:gd name="T16" fmla="*/ 0 w 203"/>
                <a:gd name="T17" fmla="*/ 101 h 203"/>
                <a:gd name="T18" fmla="*/ 102 w 203"/>
                <a:gd name="T19" fmla="*/ 203 h 203"/>
                <a:gd name="T20" fmla="*/ 102 w 203"/>
                <a:gd name="T21" fmla="*/ 203 h 203"/>
                <a:gd name="T22" fmla="*/ 102 w 203"/>
                <a:gd name="T23" fmla="*/ 198 h 203"/>
                <a:gd name="T24" fmla="*/ 102 w 203"/>
                <a:gd name="T25" fmla="*/ 198 h 203"/>
                <a:gd name="T26" fmla="*/ 102 w 203"/>
                <a:gd name="T27" fmla="*/ 198 h 203"/>
                <a:gd name="T28" fmla="*/ 5 w 203"/>
                <a:gd name="T29" fmla="*/ 101 h 203"/>
                <a:gd name="T30" fmla="*/ 102 w 203"/>
                <a:gd name="T31" fmla="*/ 5 h 203"/>
                <a:gd name="T32" fmla="*/ 102 w 203"/>
                <a:gd name="T33" fmla="*/ 5 h 203"/>
                <a:gd name="T34" fmla="*/ 102 w 203"/>
                <a:gd name="T35"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203">
                  <a:moveTo>
                    <a:pt x="102" y="203"/>
                  </a:moveTo>
                  <a:cubicBezTo>
                    <a:pt x="158" y="203"/>
                    <a:pt x="203" y="157"/>
                    <a:pt x="203" y="101"/>
                  </a:cubicBezTo>
                  <a:cubicBezTo>
                    <a:pt x="203" y="45"/>
                    <a:pt x="158" y="0"/>
                    <a:pt x="102" y="0"/>
                  </a:cubicBezTo>
                  <a:cubicBezTo>
                    <a:pt x="102" y="5"/>
                    <a:pt x="102" y="5"/>
                    <a:pt x="102" y="5"/>
                  </a:cubicBezTo>
                  <a:cubicBezTo>
                    <a:pt x="155" y="5"/>
                    <a:pt x="198" y="48"/>
                    <a:pt x="198" y="101"/>
                  </a:cubicBezTo>
                  <a:cubicBezTo>
                    <a:pt x="198" y="155"/>
                    <a:pt x="155" y="198"/>
                    <a:pt x="102" y="198"/>
                  </a:cubicBezTo>
                  <a:lnTo>
                    <a:pt x="102" y="203"/>
                  </a:lnTo>
                  <a:close/>
                  <a:moveTo>
                    <a:pt x="102" y="0"/>
                  </a:moveTo>
                  <a:cubicBezTo>
                    <a:pt x="46" y="0"/>
                    <a:pt x="0" y="45"/>
                    <a:pt x="0" y="101"/>
                  </a:cubicBezTo>
                  <a:cubicBezTo>
                    <a:pt x="0" y="157"/>
                    <a:pt x="46" y="203"/>
                    <a:pt x="102" y="203"/>
                  </a:cubicBezTo>
                  <a:cubicBezTo>
                    <a:pt x="102" y="203"/>
                    <a:pt x="102" y="203"/>
                    <a:pt x="102" y="203"/>
                  </a:cubicBezTo>
                  <a:cubicBezTo>
                    <a:pt x="102" y="198"/>
                    <a:pt x="102" y="198"/>
                    <a:pt x="102" y="198"/>
                  </a:cubicBezTo>
                  <a:cubicBezTo>
                    <a:pt x="102" y="198"/>
                    <a:pt x="102" y="198"/>
                    <a:pt x="102" y="198"/>
                  </a:cubicBezTo>
                  <a:cubicBezTo>
                    <a:pt x="102" y="198"/>
                    <a:pt x="102" y="198"/>
                    <a:pt x="102" y="198"/>
                  </a:cubicBezTo>
                  <a:cubicBezTo>
                    <a:pt x="48" y="198"/>
                    <a:pt x="5" y="155"/>
                    <a:pt x="5" y="101"/>
                  </a:cubicBezTo>
                  <a:cubicBezTo>
                    <a:pt x="5" y="48"/>
                    <a:pt x="48" y="5"/>
                    <a:pt x="102" y="5"/>
                  </a:cubicBezTo>
                  <a:cubicBezTo>
                    <a:pt x="102" y="5"/>
                    <a:pt x="102" y="5"/>
                    <a:pt x="102" y="5"/>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0" name="Freeform 40"/>
            <p:cNvSpPr/>
            <p:nvPr/>
          </p:nvSpPr>
          <p:spPr bwMode="auto">
            <a:xfrm>
              <a:off x="8610600" y="4144963"/>
              <a:ext cx="496888" cy="433388"/>
            </a:xfrm>
            <a:custGeom>
              <a:avLst/>
              <a:gdLst>
                <a:gd name="T0" fmla="*/ 65 w 228"/>
                <a:gd name="T1" fmla="*/ 15 h 199"/>
                <a:gd name="T2" fmla="*/ 61 w 228"/>
                <a:gd name="T3" fmla="*/ 23 h 199"/>
                <a:gd name="T4" fmla="*/ 57 w 228"/>
                <a:gd name="T5" fmla="*/ 29 h 199"/>
                <a:gd name="T6" fmla="*/ 54 w 228"/>
                <a:gd name="T7" fmla="*/ 26 h 199"/>
                <a:gd name="T8" fmla="*/ 52 w 228"/>
                <a:gd name="T9" fmla="*/ 32 h 199"/>
                <a:gd name="T10" fmla="*/ 42 w 228"/>
                <a:gd name="T11" fmla="*/ 34 h 199"/>
                <a:gd name="T12" fmla="*/ 36 w 228"/>
                <a:gd name="T13" fmla="*/ 41 h 199"/>
                <a:gd name="T14" fmla="*/ 27 w 228"/>
                <a:gd name="T15" fmla="*/ 53 h 199"/>
                <a:gd name="T16" fmla="*/ 21 w 228"/>
                <a:gd name="T17" fmla="*/ 61 h 199"/>
                <a:gd name="T18" fmla="*/ 27 w 228"/>
                <a:gd name="T19" fmla="*/ 67 h 199"/>
                <a:gd name="T20" fmla="*/ 27 w 228"/>
                <a:gd name="T21" fmla="*/ 70 h 199"/>
                <a:gd name="T22" fmla="*/ 22 w 228"/>
                <a:gd name="T23" fmla="*/ 65 h 199"/>
                <a:gd name="T24" fmla="*/ 18 w 228"/>
                <a:gd name="T25" fmla="*/ 60 h 199"/>
                <a:gd name="T26" fmla="*/ 16 w 228"/>
                <a:gd name="T27" fmla="*/ 69 h 199"/>
                <a:gd name="T28" fmla="*/ 17 w 228"/>
                <a:gd name="T29" fmla="*/ 83 h 199"/>
                <a:gd name="T30" fmla="*/ 24 w 228"/>
                <a:gd name="T31" fmla="*/ 80 h 199"/>
                <a:gd name="T32" fmla="*/ 32 w 228"/>
                <a:gd name="T33" fmla="*/ 88 h 199"/>
                <a:gd name="T34" fmla="*/ 41 w 228"/>
                <a:gd name="T35" fmla="*/ 98 h 199"/>
                <a:gd name="T36" fmla="*/ 50 w 228"/>
                <a:gd name="T37" fmla="*/ 105 h 199"/>
                <a:gd name="T38" fmla="*/ 61 w 228"/>
                <a:gd name="T39" fmla="*/ 117 h 199"/>
                <a:gd name="T40" fmla="*/ 58 w 228"/>
                <a:gd name="T41" fmla="*/ 134 h 199"/>
                <a:gd name="T42" fmla="*/ 49 w 228"/>
                <a:gd name="T43" fmla="*/ 155 h 199"/>
                <a:gd name="T44" fmla="*/ 52 w 228"/>
                <a:gd name="T45" fmla="*/ 170 h 199"/>
                <a:gd name="T46" fmla="*/ 46 w 228"/>
                <a:gd name="T47" fmla="*/ 171 h 199"/>
                <a:gd name="T48" fmla="*/ 32 w 228"/>
                <a:gd name="T49" fmla="*/ 148 h 199"/>
                <a:gd name="T50" fmla="*/ 16 w 228"/>
                <a:gd name="T51" fmla="*/ 113 h 199"/>
                <a:gd name="T52" fmla="*/ 11 w 228"/>
                <a:gd name="T53" fmla="*/ 87 h 199"/>
                <a:gd name="T54" fmla="*/ 73 w 228"/>
                <a:gd name="T55" fmla="*/ 183 h 199"/>
                <a:gd name="T56" fmla="*/ 89 w 228"/>
                <a:gd name="T57" fmla="*/ 181 h 199"/>
                <a:gd name="T58" fmla="*/ 110 w 228"/>
                <a:gd name="T59" fmla="*/ 178 h 199"/>
                <a:gd name="T60" fmla="*/ 108 w 228"/>
                <a:gd name="T61" fmla="*/ 187 h 199"/>
                <a:gd name="T62" fmla="*/ 121 w 228"/>
                <a:gd name="T63" fmla="*/ 186 h 199"/>
                <a:gd name="T64" fmla="*/ 139 w 228"/>
                <a:gd name="T65" fmla="*/ 184 h 199"/>
                <a:gd name="T66" fmla="*/ 137 w 228"/>
                <a:gd name="T67" fmla="*/ 3 h 199"/>
                <a:gd name="T68" fmla="*/ 197 w 228"/>
                <a:gd name="T69" fmla="*/ 64 h 199"/>
                <a:gd name="T70" fmla="*/ 189 w 228"/>
                <a:gd name="T71" fmla="*/ 58 h 199"/>
                <a:gd name="T72" fmla="*/ 181 w 228"/>
                <a:gd name="T73" fmla="*/ 74 h 199"/>
                <a:gd name="T74" fmla="*/ 170 w 228"/>
                <a:gd name="T75" fmla="*/ 59 h 199"/>
                <a:gd name="T76" fmla="*/ 174 w 228"/>
                <a:gd name="T77" fmla="*/ 75 h 199"/>
                <a:gd name="T78" fmla="*/ 186 w 228"/>
                <a:gd name="T79" fmla="*/ 79 h 199"/>
                <a:gd name="T80" fmla="*/ 181 w 228"/>
                <a:gd name="T81" fmla="*/ 100 h 199"/>
                <a:gd name="T82" fmla="*/ 175 w 228"/>
                <a:gd name="T83" fmla="*/ 122 h 199"/>
                <a:gd name="T84" fmla="*/ 168 w 228"/>
                <a:gd name="T85" fmla="*/ 137 h 199"/>
                <a:gd name="T86" fmla="*/ 147 w 228"/>
                <a:gd name="T87" fmla="*/ 154 h 199"/>
                <a:gd name="T88" fmla="*/ 141 w 228"/>
                <a:gd name="T89" fmla="*/ 139 h 199"/>
                <a:gd name="T90" fmla="*/ 142 w 228"/>
                <a:gd name="T91" fmla="*/ 121 h 199"/>
                <a:gd name="T92" fmla="*/ 135 w 228"/>
                <a:gd name="T93" fmla="*/ 101 h 199"/>
                <a:gd name="T94" fmla="*/ 125 w 228"/>
                <a:gd name="T95" fmla="*/ 89 h 199"/>
                <a:gd name="T96" fmla="*/ 99 w 228"/>
                <a:gd name="T97" fmla="*/ 90 h 199"/>
                <a:gd name="T98" fmla="*/ 89 w 228"/>
                <a:gd name="T99" fmla="*/ 76 h 199"/>
                <a:gd name="T100" fmla="*/ 100 w 228"/>
                <a:gd name="T101" fmla="*/ 49 h 199"/>
                <a:gd name="T102" fmla="*/ 119 w 228"/>
                <a:gd name="T103" fmla="*/ 41 h 199"/>
                <a:gd name="T104" fmla="*/ 130 w 228"/>
                <a:gd name="T105" fmla="*/ 46 h 199"/>
                <a:gd name="T106" fmla="*/ 146 w 228"/>
                <a:gd name="T107" fmla="*/ 46 h 199"/>
                <a:gd name="T108" fmla="*/ 162 w 228"/>
                <a:gd name="T109" fmla="*/ 44 h 199"/>
                <a:gd name="T110" fmla="*/ 147 w 228"/>
                <a:gd name="T111" fmla="*/ 37 h 199"/>
                <a:gd name="T112" fmla="*/ 146 w 228"/>
                <a:gd name="T113" fmla="*/ 32 h 199"/>
                <a:gd name="T114" fmla="*/ 127 w 228"/>
                <a:gd name="T115" fmla="*/ 32 h 199"/>
                <a:gd name="T116" fmla="*/ 111 w 228"/>
                <a:gd name="T117" fmla="*/ 37 h 199"/>
                <a:gd name="T118" fmla="*/ 107 w 228"/>
                <a:gd name="T119" fmla="*/ 21 h 199"/>
                <a:gd name="T120" fmla="*/ 96 w 228"/>
                <a:gd name="T121" fmla="*/ 11 h 199"/>
                <a:gd name="T122" fmla="*/ 109 w 228"/>
                <a:gd name="T123"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 h="199">
                  <a:moveTo>
                    <a:pt x="92" y="0"/>
                  </a:moveTo>
                  <a:cubicBezTo>
                    <a:pt x="92" y="0"/>
                    <a:pt x="58" y="5"/>
                    <a:pt x="35" y="31"/>
                  </a:cubicBezTo>
                  <a:cubicBezTo>
                    <a:pt x="35" y="31"/>
                    <a:pt x="53" y="13"/>
                    <a:pt x="64" y="13"/>
                  </a:cubicBezTo>
                  <a:cubicBezTo>
                    <a:pt x="66" y="14"/>
                    <a:pt x="66" y="14"/>
                    <a:pt x="66" y="14"/>
                  </a:cubicBezTo>
                  <a:cubicBezTo>
                    <a:pt x="66" y="14"/>
                    <a:pt x="66" y="15"/>
                    <a:pt x="65" y="15"/>
                  </a:cubicBezTo>
                  <a:cubicBezTo>
                    <a:pt x="65" y="16"/>
                    <a:pt x="64" y="17"/>
                    <a:pt x="64" y="18"/>
                  </a:cubicBezTo>
                  <a:cubicBezTo>
                    <a:pt x="64" y="18"/>
                    <a:pt x="64" y="20"/>
                    <a:pt x="64" y="20"/>
                  </a:cubicBezTo>
                  <a:cubicBezTo>
                    <a:pt x="63" y="21"/>
                    <a:pt x="63" y="21"/>
                    <a:pt x="63" y="21"/>
                  </a:cubicBezTo>
                  <a:cubicBezTo>
                    <a:pt x="63" y="21"/>
                    <a:pt x="62" y="21"/>
                    <a:pt x="62" y="22"/>
                  </a:cubicBezTo>
                  <a:cubicBezTo>
                    <a:pt x="62" y="22"/>
                    <a:pt x="61" y="22"/>
                    <a:pt x="61" y="23"/>
                  </a:cubicBezTo>
                  <a:cubicBezTo>
                    <a:pt x="61" y="24"/>
                    <a:pt x="61" y="25"/>
                    <a:pt x="61" y="25"/>
                  </a:cubicBezTo>
                  <a:cubicBezTo>
                    <a:pt x="62" y="27"/>
                    <a:pt x="62" y="27"/>
                    <a:pt x="62" y="27"/>
                  </a:cubicBezTo>
                  <a:cubicBezTo>
                    <a:pt x="61" y="28"/>
                    <a:pt x="61" y="28"/>
                    <a:pt x="61" y="28"/>
                  </a:cubicBezTo>
                  <a:cubicBezTo>
                    <a:pt x="59" y="29"/>
                    <a:pt x="59" y="29"/>
                    <a:pt x="59" y="29"/>
                  </a:cubicBezTo>
                  <a:cubicBezTo>
                    <a:pt x="59" y="29"/>
                    <a:pt x="58" y="29"/>
                    <a:pt x="57" y="29"/>
                  </a:cubicBezTo>
                  <a:cubicBezTo>
                    <a:pt x="56" y="29"/>
                    <a:pt x="56" y="27"/>
                    <a:pt x="56" y="27"/>
                  </a:cubicBezTo>
                  <a:cubicBezTo>
                    <a:pt x="58" y="26"/>
                    <a:pt x="58" y="26"/>
                    <a:pt x="58" y="26"/>
                  </a:cubicBezTo>
                  <a:cubicBezTo>
                    <a:pt x="58" y="26"/>
                    <a:pt x="58" y="26"/>
                    <a:pt x="58" y="25"/>
                  </a:cubicBezTo>
                  <a:cubicBezTo>
                    <a:pt x="57" y="25"/>
                    <a:pt x="57" y="24"/>
                    <a:pt x="56" y="24"/>
                  </a:cubicBezTo>
                  <a:cubicBezTo>
                    <a:pt x="55" y="24"/>
                    <a:pt x="54" y="26"/>
                    <a:pt x="54" y="26"/>
                  </a:cubicBezTo>
                  <a:cubicBezTo>
                    <a:pt x="52" y="27"/>
                    <a:pt x="52" y="27"/>
                    <a:pt x="52" y="27"/>
                  </a:cubicBezTo>
                  <a:cubicBezTo>
                    <a:pt x="52" y="27"/>
                    <a:pt x="51" y="29"/>
                    <a:pt x="51" y="29"/>
                  </a:cubicBezTo>
                  <a:cubicBezTo>
                    <a:pt x="52" y="29"/>
                    <a:pt x="53" y="29"/>
                    <a:pt x="53" y="29"/>
                  </a:cubicBezTo>
                  <a:cubicBezTo>
                    <a:pt x="53" y="29"/>
                    <a:pt x="53" y="30"/>
                    <a:pt x="53" y="31"/>
                  </a:cubicBezTo>
                  <a:cubicBezTo>
                    <a:pt x="53" y="31"/>
                    <a:pt x="52" y="32"/>
                    <a:pt x="52" y="32"/>
                  </a:cubicBezTo>
                  <a:cubicBezTo>
                    <a:pt x="52" y="32"/>
                    <a:pt x="52" y="33"/>
                    <a:pt x="51" y="33"/>
                  </a:cubicBezTo>
                  <a:cubicBezTo>
                    <a:pt x="50" y="32"/>
                    <a:pt x="49" y="32"/>
                    <a:pt x="48" y="32"/>
                  </a:cubicBezTo>
                  <a:cubicBezTo>
                    <a:pt x="47" y="32"/>
                    <a:pt x="46" y="31"/>
                    <a:pt x="46" y="32"/>
                  </a:cubicBezTo>
                  <a:cubicBezTo>
                    <a:pt x="45" y="32"/>
                    <a:pt x="45" y="32"/>
                    <a:pt x="45" y="32"/>
                  </a:cubicBezTo>
                  <a:cubicBezTo>
                    <a:pt x="45" y="33"/>
                    <a:pt x="42" y="34"/>
                    <a:pt x="42" y="34"/>
                  </a:cubicBezTo>
                  <a:cubicBezTo>
                    <a:pt x="42" y="34"/>
                    <a:pt x="41" y="35"/>
                    <a:pt x="41" y="35"/>
                  </a:cubicBezTo>
                  <a:cubicBezTo>
                    <a:pt x="41" y="35"/>
                    <a:pt x="41" y="37"/>
                    <a:pt x="41" y="37"/>
                  </a:cubicBezTo>
                  <a:cubicBezTo>
                    <a:pt x="41" y="37"/>
                    <a:pt x="40" y="38"/>
                    <a:pt x="38" y="38"/>
                  </a:cubicBezTo>
                  <a:cubicBezTo>
                    <a:pt x="37" y="39"/>
                    <a:pt x="36" y="39"/>
                    <a:pt x="36" y="39"/>
                  </a:cubicBezTo>
                  <a:cubicBezTo>
                    <a:pt x="36" y="41"/>
                    <a:pt x="36" y="41"/>
                    <a:pt x="36" y="41"/>
                  </a:cubicBezTo>
                  <a:cubicBezTo>
                    <a:pt x="36" y="41"/>
                    <a:pt x="34" y="42"/>
                    <a:pt x="34" y="43"/>
                  </a:cubicBezTo>
                  <a:cubicBezTo>
                    <a:pt x="33" y="44"/>
                    <a:pt x="30" y="46"/>
                    <a:pt x="30" y="46"/>
                  </a:cubicBezTo>
                  <a:cubicBezTo>
                    <a:pt x="30" y="46"/>
                    <a:pt x="29" y="47"/>
                    <a:pt x="28" y="48"/>
                  </a:cubicBezTo>
                  <a:cubicBezTo>
                    <a:pt x="28" y="49"/>
                    <a:pt x="28" y="50"/>
                    <a:pt x="28" y="51"/>
                  </a:cubicBezTo>
                  <a:cubicBezTo>
                    <a:pt x="28" y="51"/>
                    <a:pt x="27" y="52"/>
                    <a:pt x="27" y="53"/>
                  </a:cubicBezTo>
                  <a:cubicBezTo>
                    <a:pt x="27" y="54"/>
                    <a:pt x="26" y="55"/>
                    <a:pt x="26" y="56"/>
                  </a:cubicBezTo>
                  <a:cubicBezTo>
                    <a:pt x="25" y="56"/>
                    <a:pt x="25" y="57"/>
                    <a:pt x="24" y="57"/>
                  </a:cubicBezTo>
                  <a:cubicBezTo>
                    <a:pt x="24" y="57"/>
                    <a:pt x="22" y="58"/>
                    <a:pt x="21" y="58"/>
                  </a:cubicBezTo>
                  <a:cubicBezTo>
                    <a:pt x="20" y="59"/>
                    <a:pt x="20" y="60"/>
                    <a:pt x="20" y="60"/>
                  </a:cubicBezTo>
                  <a:cubicBezTo>
                    <a:pt x="20" y="60"/>
                    <a:pt x="21" y="61"/>
                    <a:pt x="21" y="61"/>
                  </a:cubicBezTo>
                  <a:cubicBezTo>
                    <a:pt x="22" y="61"/>
                    <a:pt x="23" y="62"/>
                    <a:pt x="23" y="62"/>
                  </a:cubicBezTo>
                  <a:cubicBezTo>
                    <a:pt x="23" y="62"/>
                    <a:pt x="23" y="63"/>
                    <a:pt x="23" y="64"/>
                  </a:cubicBezTo>
                  <a:cubicBezTo>
                    <a:pt x="23" y="64"/>
                    <a:pt x="22" y="66"/>
                    <a:pt x="23" y="66"/>
                  </a:cubicBezTo>
                  <a:cubicBezTo>
                    <a:pt x="24" y="66"/>
                    <a:pt x="25" y="66"/>
                    <a:pt x="25" y="66"/>
                  </a:cubicBezTo>
                  <a:cubicBezTo>
                    <a:pt x="27" y="67"/>
                    <a:pt x="27" y="67"/>
                    <a:pt x="27" y="67"/>
                  </a:cubicBezTo>
                  <a:cubicBezTo>
                    <a:pt x="28" y="68"/>
                    <a:pt x="28" y="68"/>
                    <a:pt x="28" y="68"/>
                  </a:cubicBezTo>
                  <a:cubicBezTo>
                    <a:pt x="29" y="68"/>
                    <a:pt x="29" y="68"/>
                    <a:pt x="29" y="68"/>
                  </a:cubicBezTo>
                  <a:cubicBezTo>
                    <a:pt x="29" y="68"/>
                    <a:pt x="29" y="69"/>
                    <a:pt x="29" y="70"/>
                  </a:cubicBezTo>
                  <a:cubicBezTo>
                    <a:pt x="28" y="70"/>
                    <a:pt x="28" y="71"/>
                    <a:pt x="28" y="71"/>
                  </a:cubicBezTo>
                  <a:cubicBezTo>
                    <a:pt x="27" y="71"/>
                    <a:pt x="27" y="71"/>
                    <a:pt x="27" y="70"/>
                  </a:cubicBezTo>
                  <a:cubicBezTo>
                    <a:pt x="27" y="69"/>
                    <a:pt x="27" y="69"/>
                    <a:pt x="26" y="68"/>
                  </a:cubicBezTo>
                  <a:cubicBezTo>
                    <a:pt x="25" y="68"/>
                    <a:pt x="24" y="69"/>
                    <a:pt x="24" y="69"/>
                  </a:cubicBezTo>
                  <a:cubicBezTo>
                    <a:pt x="24" y="69"/>
                    <a:pt x="23" y="69"/>
                    <a:pt x="23" y="68"/>
                  </a:cubicBezTo>
                  <a:cubicBezTo>
                    <a:pt x="22" y="67"/>
                    <a:pt x="22" y="68"/>
                    <a:pt x="22" y="67"/>
                  </a:cubicBezTo>
                  <a:cubicBezTo>
                    <a:pt x="22" y="66"/>
                    <a:pt x="23" y="66"/>
                    <a:pt x="22" y="65"/>
                  </a:cubicBezTo>
                  <a:cubicBezTo>
                    <a:pt x="22" y="65"/>
                    <a:pt x="21" y="64"/>
                    <a:pt x="21" y="64"/>
                  </a:cubicBezTo>
                  <a:cubicBezTo>
                    <a:pt x="20" y="64"/>
                    <a:pt x="21" y="65"/>
                    <a:pt x="20" y="64"/>
                  </a:cubicBezTo>
                  <a:cubicBezTo>
                    <a:pt x="20" y="63"/>
                    <a:pt x="19" y="63"/>
                    <a:pt x="19" y="63"/>
                  </a:cubicBezTo>
                  <a:cubicBezTo>
                    <a:pt x="19" y="63"/>
                    <a:pt x="18" y="63"/>
                    <a:pt x="18" y="62"/>
                  </a:cubicBezTo>
                  <a:cubicBezTo>
                    <a:pt x="18" y="62"/>
                    <a:pt x="18" y="61"/>
                    <a:pt x="18" y="60"/>
                  </a:cubicBezTo>
                  <a:cubicBezTo>
                    <a:pt x="18" y="60"/>
                    <a:pt x="19" y="59"/>
                    <a:pt x="19" y="58"/>
                  </a:cubicBezTo>
                  <a:cubicBezTo>
                    <a:pt x="19" y="58"/>
                    <a:pt x="19" y="55"/>
                    <a:pt x="19" y="55"/>
                  </a:cubicBezTo>
                  <a:cubicBezTo>
                    <a:pt x="19" y="55"/>
                    <a:pt x="16" y="61"/>
                    <a:pt x="15" y="66"/>
                  </a:cubicBezTo>
                  <a:cubicBezTo>
                    <a:pt x="15" y="66"/>
                    <a:pt x="16" y="65"/>
                    <a:pt x="16" y="66"/>
                  </a:cubicBezTo>
                  <a:cubicBezTo>
                    <a:pt x="16" y="67"/>
                    <a:pt x="17" y="68"/>
                    <a:pt x="16" y="69"/>
                  </a:cubicBezTo>
                  <a:cubicBezTo>
                    <a:pt x="16" y="69"/>
                    <a:pt x="16" y="69"/>
                    <a:pt x="16" y="72"/>
                  </a:cubicBezTo>
                  <a:cubicBezTo>
                    <a:pt x="16" y="74"/>
                    <a:pt x="17" y="75"/>
                    <a:pt x="17" y="76"/>
                  </a:cubicBezTo>
                  <a:cubicBezTo>
                    <a:pt x="16" y="76"/>
                    <a:pt x="16" y="77"/>
                    <a:pt x="16" y="78"/>
                  </a:cubicBezTo>
                  <a:cubicBezTo>
                    <a:pt x="16" y="79"/>
                    <a:pt x="16" y="82"/>
                    <a:pt x="17" y="82"/>
                  </a:cubicBezTo>
                  <a:cubicBezTo>
                    <a:pt x="17" y="82"/>
                    <a:pt x="17" y="83"/>
                    <a:pt x="17" y="83"/>
                  </a:cubicBezTo>
                  <a:cubicBezTo>
                    <a:pt x="18" y="84"/>
                    <a:pt x="17" y="85"/>
                    <a:pt x="18" y="84"/>
                  </a:cubicBezTo>
                  <a:cubicBezTo>
                    <a:pt x="19" y="82"/>
                    <a:pt x="20" y="81"/>
                    <a:pt x="20" y="81"/>
                  </a:cubicBezTo>
                  <a:cubicBezTo>
                    <a:pt x="20" y="80"/>
                    <a:pt x="20" y="80"/>
                    <a:pt x="20" y="80"/>
                  </a:cubicBezTo>
                  <a:cubicBezTo>
                    <a:pt x="20" y="80"/>
                    <a:pt x="20" y="79"/>
                    <a:pt x="22" y="79"/>
                  </a:cubicBezTo>
                  <a:cubicBezTo>
                    <a:pt x="23" y="79"/>
                    <a:pt x="24" y="79"/>
                    <a:pt x="24" y="80"/>
                  </a:cubicBezTo>
                  <a:cubicBezTo>
                    <a:pt x="25" y="80"/>
                    <a:pt x="23" y="82"/>
                    <a:pt x="24" y="82"/>
                  </a:cubicBezTo>
                  <a:cubicBezTo>
                    <a:pt x="25" y="82"/>
                    <a:pt x="27" y="81"/>
                    <a:pt x="28" y="81"/>
                  </a:cubicBezTo>
                  <a:cubicBezTo>
                    <a:pt x="29" y="81"/>
                    <a:pt x="29" y="82"/>
                    <a:pt x="30" y="83"/>
                  </a:cubicBezTo>
                  <a:cubicBezTo>
                    <a:pt x="30" y="84"/>
                    <a:pt x="30" y="85"/>
                    <a:pt x="31" y="86"/>
                  </a:cubicBezTo>
                  <a:cubicBezTo>
                    <a:pt x="32" y="86"/>
                    <a:pt x="31" y="87"/>
                    <a:pt x="32" y="88"/>
                  </a:cubicBezTo>
                  <a:cubicBezTo>
                    <a:pt x="32" y="89"/>
                    <a:pt x="34" y="90"/>
                    <a:pt x="35" y="90"/>
                  </a:cubicBezTo>
                  <a:cubicBezTo>
                    <a:pt x="35" y="90"/>
                    <a:pt x="37" y="90"/>
                    <a:pt x="38" y="90"/>
                  </a:cubicBezTo>
                  <a:cubicBezTo>
                    <a:pt x="39" y="91"/>
                    <a:pt x="38" y="92"/>
                    <a:pt x="39" y="92"/>
                  </a:cubicBezTo>
                  <a:cubicBezTo>
                    <a:pt x="40" y="92"/>
                    <a:pt x="41" y="95"/>
                    <a:pt x="41" y="95"/>
                  </a:cubicBezTo>
                  <a:cubicBezTo>
                    <a:pt x="41" y="95"/>
                    <a:pt x="41" y="97"/>
                    <a:pt x="41" y="98"/>
                  </a:cubicBezTo>
                  <a:cubicBezTo>
                    <a:pt x="41" y="98"/>
                    <a:pt x="41" y="99"/>
                    <a:pt x="42" y="100"/>
                  </a:cubicBezTo>
                  <a:cubicBezTo>
                    <a:pt x="42" y="100"/>
                    <a:pt x="44" y="100"/>
                    <a:pt x="44" y="100"/>
                  </a:cubicBezTo>
                  <a:cubicBezTo>
                    <a:pt x="44" y="100"/>
                    <a:pt x="43" y="102"/>
                    <a:pt x="45" y="102"/>
                  </a:cubicBezTo>
                  <a:cubicBezTo>
                    <a:pt x="47" y="103"/>
                    <a:pt x="48" y="103"/>
                    <a:pt x="49" y="104"/>
                  </a:cubicBezTo>
                  <a:cubicBezTo>
                    <a:pt x="49" y="104"/>
                    <a:pt x="48" y="105"/>
                    <a:pt x="50" y="105"/>
                  </a:cubicBezTo>
                  <a:cubicBezTo>
                    <a:pt x="52" y="105"/>
                    <a:pt x="54" y="105"/>
                    <a:pt x="55" y="106"/>
                  </a:cubicBezTo>
                  <a:cubicBezTo>
                    <a:pt x="56" y="106"/>
                    <a:pt x="55" y="107"/>
                    <a:pt x="57" y="109"/>
                  </a:cubicBezTo>
                  <a:cubicBezTo>
                    <a:pt x="60" y="110"/>
                    <a:pt x="60" y="111"/>
                    <a:pt x="61" y="111"/>
                  </a:cubicBezTo>
                  <a:cubicBezTo>
                    <a:pt x="62" y="111"/>
                    <a:pt x="63" y="111"/>
                    <a:pt x="63" y="113"/>
                  </a:cubicBezTo>
                  <a:cubicBezTo>
                    <a:pt x="62" y="115"/>
                    <a:pt x="62" y="116"/>
                    <a:pt x="61" y="117"/>
                  </a:cubicBezTo>
                  <a:cubicBezTo>
                    <a:pt x="60" y="118"/>
                    <a:pt x="59" y="120"/>
                    <a:pt x="58" y="121"/>
                  </a:cubicBezTo>
                  <a:cubicBezTo>
                    <a:pt x="58" y="122"/>
                    <a:pt x="57" y="123"/>
                    <a:pt x="58" y="124"/>
                  </a:cubicBezTo>
                  <a:cubicBezTo>
                    <a:pt x="58" y="126"/>
                    <a:pt x="59" y="127"/>
                    <a:pt x="59" y="128"/>
                  </a:cubicBezTo>
                  <a:cubicBezTo>
                    <a:pt x="59" y="129"/>
                    <a:pt x="59" y="131"/>
                    <a:pt x="59" y="132"/>
                  </a:cubicBezTo>
                  <a:cubicBezTo>
                    <a:pt x="58" y="133"/>
                    <a:pt x="58" y="134"/>
                    <a:pt x="58" y="134"/>
                  </a:cubicBezTo>
                  <a:cubicBezTo>
                    <a:pt x="58" y="134"/>
                    <a:pt x="59" y="136"/>
                    <a:pt x="58" y="137"/>
                  </a:cubicBezTo>
                  <a:cubicBezTo>
                    <a:pt x="57" y="138"/>
                    <a:pt x="55" y="140"/>
                    <a:pt x="54" y="140"/>
                  </a:cubicBezTo>
                  <a:cubicBezTo>
                    <a:pt x="53" y="140"/>
                    <a:pt x="51" y="142"/>
                    <a:pt x="51" y="142"/>
                  </a:cubicBezTo>
                  <a:cubicBezTo>
                    <a:pt x="51" y="142"/>
                    <a:pt x="51" y="146"/>
                    <a:pt x="51" y="147"/>
                  </a:cubicBezTo>
                  <a:cubicBezTo>
                    <a:pt x="51" y="147"/>
                    <a:pt x="47" y="154"/>
                    <a:pt x="49" y="155"/>
                  </a:cubicBezTo>
                  <a:cubicBezTo>
                    <a:pt x="50" y="156"/>
                    <a:pt x="50" y="158"/>
                    <a:pt x="50" y="159"/>
                  </a:cubicBezTo>
                  <a:cubicBezTo>
                    <a:pt x="49" y="160"/>
                    <a:pt x="49" y="160"/>
                    <a:pt x="49" y="160"/>
                  </a:cubicBezTo>
                  <a:cubicBezTo>
                    <a:pt x="48" y="161"/>
                    <a:pt x="46" y="161"/>
                    <a:pt x="47" y="163"/>
                  </a:cubicBezTo>
                  <a:cubicBezTo>
                    <a:pt x="49" y="165"/>
                    <a:pt x="50" y="165"/>
                    <a:pt x="50" y="167"/>
                  </a:cubicBezTo>
                  <a:cubicBezTo>
                    <a:pt x="51" y="168"/>
                    <a:pt x="51" y="168"/>
                    <a:pt x="52" y="170"/>
                  </a:cubicBezTo>
                  <a:cubicBezTo>
                    <a:pt x="53" y="171"/>
                    <a:pt x="53" y="172"/>
                    <a:pt x="54" y="173"/>
                  </a:cubicBezTo>
                  <a:cubicBezTo>
                    <a:pt x="55" y="174"/>
                    <a:pt x="56" y="175"/>
                    <a:pt x="56" y="176"/>
                  </a:cubicBezTo>
                  <a:cubicBezTo>
                    <a:pt x="56" y="177"/>
                    <a:pt x="59" y="179"/>
                    <a:pt x="56" y="177"/>
                  </a:cubicBezTo>
                  <a:cubicBezTo>
                    <a:pt x="53" y="175"/>
                    <a:pt x="56" y="177"/>
                    <a:pt x="52" y="174"/>
                  </a:cubicBezTo>
                  <a:cubicBezTo>
                    <a:pt x="49" y="171"/>
                    <a:pt x="48" y="173"/>
                    <a:pt x="46" y="171"/>
                  </a:cubicBezTo>
                  <a:cubicBezTo>
                    <a:pt x="45" y="169"/>
                    <a:pt x="47" y="175"/>
                    <a:pt x="44" y="168"/>
                  </a:cubicBezTo>
                  <a:cubicBezTo>
                    <a:pt x="41" y="160"/>
                    <a:pt x="40" y="161"/>
                    <a:pt x="39" y="159"/>
                  </a:cubicBezTo>
                  <a:cubicBezTo>
                    <a:pt x="39" y="157"/>
                    <a:pt x="39" y="159"/>
                    <a:pt x="37" y="155"/>
                  </a:cubicBezTo>
                  <a:cubicBezTo>
                    <a:pt x="35" y="151"/>
                    <a:pt x="37" y="154"/>
                    <a:pt x="35" y="151"/>
                  </a:cubicBezTo>
                  <a:cubicBezTo>
                    <a:pt x="33" y="149"/>
                    <a:pt x="33" y="152"/>
                    <a:pt x="32" y="148"/>
                  </a:cubicBezTo>
                  <a:cubicBezTo>
                    <a:pt x="31" y="143"/>
                    <a:pt x="31" y="146"/>
                    <a:pt x="30" y="141"/>
                  </a:cubicBezTo>
                  <a:cubicBezTo>
                    <a:pt x="28" y="136"/>
                    <a:pt x="31" y="136"/>
                    <a:pt x="28" y="133"/>
                  </a:cubicBezTo>
                  <a:cubicBezTo>
                    <a:pt x="25" y="131"/>
                    <a:pt x="25" y="132"/>
                    <a:pt x="24" y="131"/>
                  </a:cubicBezTo>
                  <a:cubicBezTo>
                    <a:pt x="23" y="129"/>
                    <a:pt x="25" y="130"/>
                    <a:pt x="22" y="126"/>
                  </a:cubicBezTo>
                  <a:cubicBezTo>
                    <a:pt x="20" y="122"/>
                    <a:pt x="16" y="120"/>
                    <a:pt x="16" y="113"/>
                  </a:cubicBezTo>
                  <a:cubicBezTo>
                    <a:pt x="16" y="105"/>
                    <a:pt x="16" y="104"/>
                    <a:pt x="16" y="104"/>
                  </a:cubicBezTo>
                  <a:cubicBezTo>
                    <a:pt x="16" y="104"/>
                    <a:pt x="13" y="101"/>
                    <a:pt x="14" y="97"/>
                  </a:cubicBezTo>
                  <a:cubicBezTo>
                    <a:pt x="15" y="92"/>
                    <a:pt x="16" y="94"/>
                    <a:pt x="15" y="92"/>
                  </a:cubicBezTo>
                  <a:cubicBezTo>
                    <a:pt x="15" y="91"/>
                    <a:pt x="14" y="91"/>
                    <a:pt x="13" y="89"/>
                  </a:cubicBezTo>
                  <a:cubicBezTo>
                    <a:pt x="12" y="88"/>
                    <a:pt x="12" y="88"/>
                    <a:pt x="11" y="87"/>
                  </a:cubicBezTo>
                  <a:cubicBezTo>
                    <a:pt x="11" y="86"/>
                    <a:pt x="11" y="83"/>
                    <a:pt x="11" y="83"/>
                  </a:cubicBezTo>
                  <a:cubicBezTo>
                    <a:pt x="10" y="84"/>
                    <a:pt x="10" y="84"/>
                    <a:pt x="10" y="84"/>
                  </a:cubicBezTo>
                  <a:cubicBezTo>
                    <a:pt x="10" y="84"/>
                    <a:pt x="0" y="182"/>
                    <a:pt x="97" y="197"/>
                  </a:cubicBezTo>
                  <a:cubicBezTo>
                    <a:pt x="97" y="197"/>
                    <a:pt x="75" y="192"/>
                    <a:pt x="73" y="187"/>
                  </a:cubicBezTo>
                  <a:cubicBezTo>
                    <a:pt x="73" y="187"/>
                    <a:pt x="72" y="183"/>
                    <a:pt x="73" y="183"/>
                  </a:cubicBezTo>
                  <a:cubicBezTo>
                    <a:pt x="74" y="183"/>
                    <a:pt x="76" y="184"/>
                    <a:pt x="77" y="183"/>
                  </a:cubicBezTo>
                  <a:cubicBezTo>
                    <a:pt x="79" y="181"/>
                    <a:pt x="80" y="180"/>
                    <a:pt x="80" y="180"/>
                  </a:cubicBezTo>
                  <a:cubicBezTo>
                    <a:pt x="80" y="182"/>
                    <a:pt x="80" y="182"/>
                    <a:pt x="80" y="182"/>
                  </a:cubicBezTo>
                  <a:cubicBezTo>
                    <a:pt x="80" y="182"/>
                    <a:pt x="79" y="182"/>
                    <a:pt x="83" y="181"/>
                  </a:cubicBezTo>
                  <a:cubicBezTo>
                    <a:pt x="88" y="181"/>
                    <a:pt x="88" y="181"/>
                    <a:pt x="89" y="181"/>
                  </a:cubicBezTo>
                  <a:cubicBezTo>
                    <a:pt x="91" y="180"/>
                    <a:pt x="93" y="176"/>
                    <a:pt x="94" y="178"/>
                  </a:cubicBezTo>
                  <a:cubicBezTo>
                    <a:pt x="95" y="181"/>
                    <a:pt x="93" y="180"/>
                    <a:pt x="95" y="181"/>
                  </a:cubicBezTo>
                  <a:cubicBezTo>
                    <a:pt x="97" y="181"/>
                    <a:pt x="101" y="180"/>
                    <a:pt x="101" y="180"/>
                  </a:cubicBezTo>
                  <a:cubicBezTo>
                    <a:pt x="101" y="180"/>
                    <a:pt x="108" y="181"/>
                    <a:pt x="108" y="180"/>
                  </a:cubicBezTo>
                  <a:cubicBezTo>
                    <a:pt x="109" y="179"/>
                    <a:pt x="109" y="178"/>
                    <a:pt x="110" y="178"/>
                  </a:cubicBezTo>
                  <a:cubicBezTo>
                    <a:pt x="111" y="178"/>
                    <a:pt x="112" y="180"/>
                    <a:pt x="112" y="180"/>
                  </a:cubicBezTo>
                  <a:cubicBezTo>
                    <a:pt x="108" y="182"/>
                    <a:pt x="108" y="182"/>
                    <a:pt x="108" y="182"/>
                  </a:cubicBezTo>
                  <a:cubicBezTo>
                    <a:pt x="105" y="185"/>
                    <a:pt x="105" y="185"/>
                    <a:pt x="105" y="185"/>
                  </a:cubicBezTo>
                  <a:cubicBezTo>
                    <a:pt x="105" y="185"/>
                    <a:pt x="103" y="185"/>
                    <a:pt x="105" y="186"/>
                  </a:cubicBezTo>
                  <a:cubicBezTo>
                    <a:pt x="106" y="187"/>
                    <a:pt x="107" y="187"/>
                    <a:pt x="108" y="187"/>
                  </a:cubicBezTo>
                  <a:cubicBezTo>
                    <a:pt x="110" y="187"/>
                    <a:pt x="114" y="190"/>
                    <a:pt x="115" y="188"/>
                  </a:cubicBezTo>
                  <a:cubicBezTo>
                    <a:pt x="116" y="186"/>
                    <a:pt x="116" y="186"/>
                    <a:pt x="117" y="185"/>
                  </a:cubicBezTo>
                  <a:cubicBezTo>
                    <a:pt x="117" y="184"/>
                    <a:pt x="117" y="182"/>
                    <a:pt x="119" y="182"/>
                  </a:cubicBezTo>
                  <a:cubicBezTo>
                    <a:pt x="120" y="182"/>
                    <a:pt x="122" y="183"/>
                    <a:pt x="122" y="183"/>
                  </a:cubicBezTo>
                  <a:cubicBezTo>
                    <a:pt x="121" y="186"/>
                    <a:pt x="121" y="186"/>
                    <a:pt x="121" y="186"/>
                  </a:cubicBezTo>
                  <a:cubicBezTo>
                    <a:pt x="121" y="186"/>
                    <a:pt x="123" y="186"/>
                    <a:pt x="125" y="186"/>
                  </a:cubicBezTo>
                  <a:cubicBezTo>
                    <a:pt x="126" y="186"/>
                    <a:pt x="126" y="188"/>
                    <a:pt x="128" y="186"/>
                  </a:cubicBezTo>
                  <a:cubicBezTo>
                    <a:pt x="129" y="184"/>
                    <a:pt x="129" y="184"/>
                    <a:pt x="131" y="184"/>
                  </a:cubicBezTo>
                  <a:cubicBezTo>
                    <a:pt x="133" y="184"/>
                    <a:pt x="135" y="183"/>
                    <a:pt x="136" y="183"/>
                  </a:cubicBezTo>
                  <a:cubicBezTo>
                    <a:pt x="136" y="184"/>
                    <a:pt x="138" y="184"/>
                    <a:pt x="139" y="184"/>
                  </a:cubicBezTo>
                  <a:cubicBezTo>
                    <a:pt x="139" y="184"/>
                    <a:pt x="143" y="186"/>
                    <a:pt x="143" y="186"/>
                  </a:cubicBezTo>
                  <a:cubicBezTo>
                    <a:pt x="144" y="185"/>
                    <a:pt x="148" y="186"/>
                    <a:pt x="148" y="186"/>
                  </a:cubicBezTo>
                  <a:cubicBezTo>
                    <a:pt x="148" y="186"/>
                    <a:pt x="137" y="196"/>
                    <a:pt x="113" y="197"/>
                  </a:cubicBezTo>
                  <a:cubicBezTo>
                    <a:pt x="113" y="197"/>
                    <a:pt x="167" y="199"/>
                    <a:pt x="197" y="146"/>
                  </a:cubicBezTo>
                  <a:cubicBezTo>
                    <a:pt x="228" y="94"/>
                    <a:pt x="206" y="26"/>
                    <a:pt x="137" y="3"/>
                  </a:cubicBezTo>
                  <a:cubicBezTo>
                    <a:pt x="137" y="3"/>
                    <a:pt x="189" y="22"/>
                    <a:pt x="203" y="71"/>
                  </a:cubicBezTo>
                  <a:cubicBezTo>
                    <a:pt x="202" y="72"/>
                    <a:pt x="202" y="72"/>
                    <a:pt x="202" y="72"/>
                  </a:cubicBezTo>
                  <a:cubicBezTo>
                    <a:pt x="201" y="71"/>
                    <a:pt x="201" y="72"/>
                    <a:pt x="200" y="69"/>
                  </a:cubicBezTo>
                  <a:cubicBezTo>
                    <a:pt x="199" y="67"/>
                    <a:pt x="199" y="68"/>
                    <a:pt x="199" y="66"/>
                  </a:cubicBezTo>
                  <a:cubicBezTo>
                    <a:pt x="198" y="64"/>
                    <a:pt x="198" y="65"/>
                    <a:pt x="197" y="64"/>
                  </a:cubicBezTo>
                  <a:cubicBezTo>
                    <a:pt x="195" y="62"/>
                    <a:pt x="195" y="62"/>
                    <a:pt x="194" y="61"/>
                  </a:cubicBezTo>
                  <a:cubicBezTo>
                    <a:pt x="193" y="61"/>
                    <a:pt x="192" y="58"/>
                    <a:pt x="192" y="57"/>
                  </a:cubicBezTo>
                  <a:cubicBezTo>
                    <a:pt x="191" y="56"/>
                    <a:pt x="189" y="55"/>
                    <a:pt x="188" y="55"/>
                  </a:cubicBezTo>
                  <a:cubicBezTo>
                    <a:pt x="187" y="55"/>
                    <a:pt x="188" y="54"/>
                    <a:pt x="187" y="55"/>
                  </a:cubicBezTo>
                  <a:cubicBezTo>
                    <a:pt x="187" y="56"/>
                    <a:pt x="189" y="58"/>
                    <a:pt x="189" y="58"/>
                  </a:cubicBezTo>
                  <a:cubicBezTo>
                    <a:pt x="189" y="62"/>
                    <a:pt x="189" y="62"/>
                    <a:pt x="189" y="62"/>
                  </a:cubicBezTo>
                  <a:cubicBezTo>
                    <a:pt x="189" y="62"/>
                    <a:pt x="190" y="65"/>
                    <a:pt x="190" y="66"/>
                  </a:cubicBezTo>
                  <a:cubicBezTo>
                    <a:pt x="190" y="67"/>
                    <a:pt x="189" y="70"/>
                    <a:pt x="189" y="70"/>
                  </a:cubicBezTo>
                  <a:cubicBezTo>
                    <a:pt x="189" y="70"/>
                    <a:pt x="188" y="72"/>
                    <a:pt x="187" y="73"/>
                  </a:cubicBezTo>
                  <a:cubicBezTo>
                    <a:pt x="186" y="73"/>
                    <a:pt x="181" y="74"/>
                    <a:pt x="181" y="74"/>
                  </a:cubicBezTo>
                  <a:cubicBezTo>
                    <a:pt x="181" y="74"/>
                    <a:pt x="179" y="72"/>
                    <a:pt x="179" y="71"/>
                  </a:cubicBezTo>
                  <a:cubicBezTo>
                    <a:pt x="178" y="69"/>
                    <a:pt x="175" y="69"/>
                    <a:pt x="174" y="68"/>
                  </a:cubicBezTo>
                  <a:cubicBezTo>
                    <a:pt x="174" y="67"/>
                    <a:pt x="175" y="66"/>
                    <a:pt x="173" y="64"/>
                  </a:cubicBezTo>
                  <a:cubicBezTo>
                    <a:pt x="172" y="62"/>
                    <a:pt x="173" y="63"/>
                    <a:pt x="172" y="61"/>
                  </a:cubicBezTo>
                  <a:cubicBezTo>
                    <a:pt x="170" y="59"/>
                    <a:pt x="170" y="59"/>
                    <a:pt x="170" y="59"/>
                  </a:cubicBezTo>
                  <a:cubicBezTo>
                    <a:pt x="170" y="59"/>
                    <a:pt x="166" y="58"/>
                    <a:pt x="167" y="60"/>
                  </a:cubicBezTo>
                  <a:cubicBezTo>
                    <a:pt x="168" y="63"/>
                    <a:pt x="167" y="65"/>
                    <a:pt x="168" y="65"/>
                  </a:cubicBezTo>
                  <a:cubicBezTo>
                    <a:pt x="169" y="66"/>
                    <a:pt x="170" y="65"/>
                    <a:pt x="171" y="67"/>
                  </a:cubicBezTo>
                  <a:cubicBezTo>
                    <a:pt x="172" y="69"/>
                    <a:pt x="172" y="70"/>
                    <a:pt x="172" y="71"/>
                  </a:cubicBezTo>
                  <a:cubicBezTo>
                    <a:pt x="173" y="71"/>
                    <a:pt x="173" y="74"/>
                    <a:pt x="174" y="75"/>
                  </a:cubicBezTo>
                  <a:cubicBezTo>
                    <a:pt x="175" y="75"/>
                    <a:pt x="178" y="75"/>
                    <a:pt x="178" y="76"/>
                  </a:cubicBezTo>
                  <a:cubicBezTo>
                    <a:pt x="177" y="77"/>
                    <a:pt x="176" y="78"/>
                    <a:pt x="178" y="79"/>
                  </a:cubicBezTo>
                  <a:cubicBezTo>
                    <a:pt x="179" y="79"/>
                    <a:pt x="179" y="80"/>
                    <a:pt x="180" y="80"/>
                  </a:cubicBezTo>
                  <a:cubicBezTo>
                    <a:pt x="181" y="80"/>
                    <a:pt x="181" y="80"/>
                    <a:pt x="182" y="79"/>
                  </a:cubicBezTo>
                  <a:cubicBezTo>
                    <a:pt x="184" y="79"/>
                    <a:pt x="186" y="79"/>
                    <a:pt x="186" y="79"/>
                  </a:cubicBezTo>
                  <a:cubicBezTo>
                    <a:pt x="186" y="79"/>
                    <a:pt x="188" y="80"/>
                    <a:pt x="188" y="81"/>
                  </a:cubicBezTo>
                  <a:cubicBezTo>
                    <a:pt x="188" y="82"/>
                    <a:pt x="187" y="86"/>
                    <a:pt x="187" y="86"/>
                  </a:cubicBezTo>
                  <a:cubicBezTo>
                    <a:pt x="185" y="90"/>
                    <a:pt x="185" y="90"/>
                    <a:pt x="185" y="90"/>
                  </a:cubicBezTo>
                  <a:cubicBezTo>
                    <a:pt x="185" y="90"/>
                    <a:pt x="185" y="97"/>
                    <a:pt x="184" y="97"/>
                  </a:cubicBezTo>
                  <a:cubicBezTo>
                    <a:pt x="183" y="97"/>
                    <a:pt x="182" y="100"/>
                    <a:pt x="181" y="100"/>
                  </a:cubicBezTo>
                  <a:cubicBezTo>
                    <a:pt x="180" y="101"/>
                    <a:pt x="180" y="105"/>
                    <a:pt x="180" y="105"/>
                  </a:cubicBezTo>
                  <a:cubicBezTo>
                    <a:pt x="178" y="108"/>
                    <a:pt x="178" y="108"/>
                    <a:pt x="178" y="108"/>
                  </a:cubicBezTo>
                  <a:cubicBezTo>
                    <a:pt x="178" y="108"/>
                    <a:pt x="178" y="111"/>
                    <a:pt x="178" y="112"/>
                  </a:cubicBezTo>
                  <a:cubicBezTo>
                    <a:pt x="178" y="113"/>
                    <a:pt x="179" y="117"/>
                    <a:pt x="178" y="119"/>
                  </a:cubicBezTo>
                  <a:cubicBezTo>
                    <a:pt x="178" y="121"/>
                    <a:pt x="175" y="122"/>
                    <a:pt x="175" y="122"/>
                  </a:cubicBezTo>
                  <a:cubicBezTo>
                    <a:pt x="175" y="122"/>
                    <a:pt x="179" y="126"/>
                    <a:pt x="177" y="126"/>
                  </a:cubicBezTo>
                  <a:cubicBezTo>
                    <a:pt x="175" y="127"/>
                    <a:pt x="173" y="129"/>
                    <a:pt x="173" y="130"/>
                  </a:cubicBezTo>
                  <a:cubicBezTo>
                    <a:pt x="172" y="131"/>
                    <a:pt x="172" y="132"/>
                    <a:pt x="171" y="132"/>
                  </a:cubicBezTo>
                  <a:cubicBezTo>
                    <a:pt x="170" y="133"/>
                    <a:pt x="168" y="133"/>
                    <a:pt x="168" y="134"/>
                  </a:cubicBezTo>
                  <a:cubicBezTo>
                    <a:pt x="168" y="134"/>
                    <a:pt x="168" y="137"/>
                    <a:pt x="168" y="137"/>
                  </a:cubicBezTo>
                  <a:cubicBezTo>
                    <a:pt x="164" y="142"/>
                    <a:pt x="164" y="142"/>
                    <a:pt x="164" y="142"/>
                  </a:cubicBezTo>
                  <a:cubicBezTo>
                    <a:pt x="160" y="146"/>
                    <a:pt x="160" y="146"/>
                    <a:pt x="160" y="146"/>
                  </a:cubicBezTo>
                  <a:cubicBezTo>
                    <a:pt x="160" y="146"/>
                    <a:pt x="160" y="149"/>
                    <a:pt x="159" y="149"/>
                  </a:cubicBezTo>
                  <a:cubicBezTo>
                    <a:pt x="158" y="149"/>
                    <a:pt x="153" y="151"/>
                    <a:pt x="152" y="152"/>
                  </a:cubicBezTo>
                  <a:cubicBezTo>
                    <a:pt x="152" y="152"/>
                    <a:pt x="148" y="154"/>
                    <a:pt x="147" y="154"/>
                  </a:cubicBezTo>
                  <a:cubicBezTo>
                    <a:pt x="146" y="154"/>
                    <a:pt x="148" y="157"/>
                    <a:pt x="146" y="154"/>
                  </a:cubicBezTo>
                  <a:cubicBezTo>
                    <a:pt x="144" y="151"/>
                    <a:pt x="145" y="153"/>
                    <a:pt x="144" y="149"/>
                  </a:cubicBezTo>
                  <a:cubicBezTo>
                    <a:pt x="142" y="145"/>
                    <a:pt x="142" y="148"/>
                    <a:pt x="142" y="145"/>
                  </a:cubicBezTo>
                  <a:cubicBezTo>
                    <a:pt x="142" y="143"/>
                    <a:pt x="142" y="145"/>
                    <a:pt x="142" y="143"/>
                  </a:cubicBezTo>
                  <a:cubicBezTo>
                    <a:pt x="142" y="140"/>
                    <a:pt x="143" y="142"/>
                    <a:pt x="141" y="139"/>
                  </a:cubicBezTo>
                  <a:cubicBezTo>
                    <a:pt x="140" y="136"/>
                    <a:pt x="140" y="137"/>
                    <a:pt x="138" y="135"/>
                  </a:cubicBezTo>
                  <a:cubicBezTo>
                    <a:pt x="136" y="133"/>
                    <a:pt x="135" y="135"/>
                    <a:pt x="136" y="132"/>
                  </a:cubicBezTo>
                  <a:cubicBezTo>
                    <a:pt x="137" y="129"/>
                    <a:pt x="137" y="132"/>
                    <a:pt x="137" y="129"/>
                  </a:cubicBezTo>
                  <a:cubicBezTo>
                    <a:pt x="138" y="126"/>
                    <a:pt x="137" y="125"/>
                    <a:pt x="139" y="124"/>
                  </a:cubicBezTo>
                  <a:cubicBezTo>
                    <a:pt x="141" y="123"/>
                    <a:pt x="142" y="122"/>
                    <a:pt x="142" y="121"/>
                  </a:cubicBezTo>
                  <a:cubicBezTo>
                    <a:pt x="142" y="119"/>
                    <a:pt x="142" y="118"/>
                    <a:pt x="142" y="117"/>
                  </a:cubicBezTo>
                  <a:cubicBezTo>
                    <a:pt x="141" y="116"/>
                    <a:pt x="139" y="114"/>
                    <a:pt x="139" y="113"/>
                  </a:cubicBezTo>
                  <a:cubicBezTo>
                    <a:pt x="139" y="112"/>
                    <a:pt x="139" y="113"/>
                    <a:pt x="137" y="111"/>
                  </a:cubicBezTo>
                  <a:cubicBezTo>
                    <a:pt x="136" y="109"/>
                    <a:pt x="135" y="108"/>
                    <a:pt x="135" y="108"/>
                  </a:cubicBezTo>
                  <a:cubicBezTo>
                    <a:pt x="135" y="108"/>
                    <a:pt x="135" y="103"/>
                    <a:pt x="135" y="101"/>
                  </a:cubicBezTo>
                  <a:cubicBezTo>
                    <a:pt x="135" y="99"/>
                    <a:pt x="134" y="102"/>
                    <a:pt x="135" y="99"/>
                  </a:cubicBezTo>
                  <a:cubicBezTo>
                    <a:pt x="135" y="96"/>
                    <a:pt x="135" y="94"/>
                    <a:pt x="135" y="94"/>
                  </a:cubicBezTo>
                  <a:cubicBezTo>
                    <a:pt x="135" y="94"/>
                    <a:pt x="132" y="92"/>
                    <a:pt x="131" y="92"/>
                  </a:cubicBezTo>
                  <a:cubicBezTo>
                    <a:pt x="129" y="92"/>
                    <a:pt x="129" y="94"/>
                    <a:pt x="127" y="93"/>
                  </a:cubicBezTo>
                  <a:cubicBezTo>
                    <a:pt x="125" y="91"/>
                    <a:pt x="126" y="90"/>
                    <a:pt x="125" y="89"/>
                  </a:cubicBezTo>
                  <a:cubicBezTo>
                    <a:pt x="124" y="89"/>
                    <a:pt x="123" y="89"/>
                    <a:pt x="122" y="90"/>
                  </a:cubicBezTo>
                  <a:cubicBezTo>
                    <a:pt x="121" y="91"/>
                    <a:pt x="118" y="91"/>
                    <a:pt x="116" y="91"/>
                  </a:cubicBezTo>
                  <a:cubicBezTo>
                    <a:pt x="114" y="92"/>
                    <a:pt x="113" y="92"/>
                    <a:pt x="110" y="92"/>
                  </a:cubicBezTo>
                  <a:cubicBezTo>
                    <a:pt x="108" y="92"/>
                    <a:pt x="104" y="93"/>
                    <a:pt x="102" y="92"/>
                  </a:cubicBezTo>
                  <a:cubicBezTo>
                    <a:pt x="100" y="91"/>
                    <a:pt x="100" y="92"/>
                    <a:pt x="99" y="90"/>
                  </a:cubicBezTo>
                  <a:cubicBezTo>
                    <a:pt x="98" y="88"/>
                    <a:pt x="99" y="88"/>
                    <a:pt x="97" y="87"/>
                  </a:cubicBezTo>
                  <a:cubicBezTo>
                    <a:pt x="95" y="86"/>
                    <a:pt x="94" y="87"/>
                    <a:pt x="94" y="85"/>
                  </a:cubicBezTo>
                  <a:cubicBezTo>
                    <a:pt x="94" y="82"/>
                    <a:pt x="95" y="83"/>
                    <a:pt x="93" y="81"/>
                  </a:cubicBezTo>
                  <a:cubicBezTo>
                    <a:pt x="92" y="79"/>
                    <a:pt x="94" y="82"/>
                    <a:pt x="92" y="79"/>
                  </a:cubicBezTo>
                  <a:cubicBezTo>
                    <a:pt x="89" y="76"/>
                    <a:pt x="88" y="79"/>
                    <a:pt x="89" y="76"/>
                  </a:cubicBezTo>
                  <a:cubicBezTo>
                    <a:pt x="90" y="74"/>
                    <a:pt x="91" y="75"/>
                    <a:pt x="91" y="73"/>
                  </a:cubicBezTo>
                  <a:cubicBezTo>
                    <a:pt x="91" y="70"/>
                    <a:pt x="95" y="74"/>
                    <a:pt x="92" y="68"/>
                  </a:cubicBezTo>
                  <a:cubicBezTo>
                    <a:pt x="90" y="63"/>
                    <a:pt x="89" y="64"/>
                    <a:pt x="92" y="60"/>
                  </a:cubicBezTo>
                  <a:cubicBezTo>
                    <a:pt x="94" y="55"/>
                    <a:pt x="97" y="54"/>
                    <a:pt x="98" y="53"/>
                  </a:cubicBezTo>
                  <a:cubicBezTo>
                    <a:pt x="98" y="52"/>
                    <a:pt x="99" y="50"/>
                    <a:pt x="100" y="49"/>
                  </a:cubicBezTo>
                  <a:cubicBezTo>
                    <a:pt x="101" y="48"/>
                    <a:pt x="100" y="48"/>
                    <a:pt x="102" y="48"/>
                  </a:cubicBezTo>
                  <a:cubicBezTo>
                    <a:pt x="104" y="48"/>
                    <a:pt x="107" y="47"/>
                    <a:pt x="108" y="46"/>
                  </a:cubicBezTo>
                  <a:cubicBezTo>
                    <a:pt x="109" y="45"/>
                    <a:pt x="111" y="42"/>
                    <a:pt x="112" y="42"/>
                  </a:cubicBezTo>
                  <a:cubicBezTo>
                    <a:pt x="113" y="42"/>
                    <a:pt x="113" y="42"/>
                    <a:pt x="115" y="42"/>
                  </a:cubicBezTo>
                  <a:cubicBezTo>
                    <a:pt x="117" y="41"/>
                    <a:pt x="117" y="41"/>
                    <a:pt x="119" y="41"/>
                  </a:cubicBezTo>
                  <a:cubicBezTo>
                    <a:pt x="120" y="41"/>
                    <a:pt x="117" y="42"/>
                    <a:pt x="121" y="41"/>
                  </a:cubicBezTo>
                  <a:cubicBezTo>
                    <a:pt x="125" y="40"/>
                    <a:pt x="124" y="40"/>
                    <a:pt x="125" y="40"/>
                  </a:cubicBezTo>
                  <a:cubicBezTo>
                    <a:pt x="126" y="40"/>
                    <a:pt x="126" y="41"/>
                    <a:pt x="127" y="41"/>
                  </a:cubicBezTo>
                  <a:cubicBezTo>
                    <a:pt x="129" y="41"/>
                    <a:pt x="129" y="38"/>
                    <a:pt x="129" y="41"/>
                  </a:cubicBezTo>
                  <a:cubicBezTo>
                    <a:pt x="129" y="45"/>
                    <a:pt x="128" y="46"/>
                    <a:pt x="130" y="46"/>
                  </a:cubicBezTo>
                  <a:cubicBezTo>
                    <a:pt x="133" y="47"/>
                    <a:pt x="130" y="47"/>
                    <a:pt x="133" y="47"/>
                  </a:cubicBezTo>
                  <a:cubicBezTo>
                    <a:pt x="136" y="47"/>
                    <a:pt x="135" y="47"/>
                    <a:pt x="137" y="48"/>
                  </a:cubicBezTo>
                  <a:cubicBezTo>
                    <a:pt x="138" y="48"/>
                    <a:pt x="139" y="49"/>
                    <a:pt x="141" y="49"/>
                  </a:cubicBezTo>
                  <a:cubicBezTo>
                    <a:pt x="143" y="49"/>
                    <a:pt x="140" y="52"/>
                    <a:pt x="143" y="49"/>
                  </a:cubicBezTo>
                  <a:cubicBezTo>
                    <a:pt x="146" y="46"/>
                    <a:pt x="141" y="46"/>
                    <a:pt x="146" y="46"/>
                  </a:cubicBezTo>
                  <a:cubicBezTo>
                    <a:pt x="151" y="47"/>
                    <a:pt x="152" y="48"/>
                    <a:pt x="153" y="48"/>
                  </a:cubicBezTo>
                  <a:cubicBezTo>
                    <a:pt x="154" y="47"/>
                    <a:pt x="154" y="48"/>
                    <a:pt x="156" y="47"/>
                  </a:cubicBezTo>
                  <a:cubicBezTo>
                    <a:pt x="159" y="46"/>
                    <a:pt x="159" y="46"/>
                    <a:pt x="160" y="46"/>
                  </a:cubicBezTo>
                  <a:cubicBezTo>
                    <a:pt x="161" y="47"/>
                    <a:pt x="161" y="49"/>
                    <a:pt x="162" y="47"/>
                  </a:cubicBezTo>
                  <a:cubicBezTo>
                    <a:pt x="163" y="45"/>
                    <a:pt x="165" y="45"/>
                    <a:pt x="162" y="44"/>
                  </a:cubicBezTo>
                  <a:cubicBezTo>
                    <a:pt x="159" y="42"/>
                    <a:pt x="158" y="44"/>
                    <a:pt x="158" y="42"/>
                  </a:cubicBezTo>
                  <a:cubicBezTo>
                    <a:pt x="157" y="40"/>
                    <a:pt x="160" y="41"/>
                    <a:pt x="157" y="40"/>
                  </a:cubicBezTo>
                  <a:cubicBezTo>
                    <a:pt x="154" y="40"/>
                    <a:pt x="155" y="40"/>
                    <a:pt x="153" y="39"/>
                  </a:cubicBezTo>
                  <a:cubicBezTo>
                    <a:pt x="151" y="38"/>
                    <a:pt x="149" y="41"/>
                    <a:pt x="148" y="39"/>
                  </a:cubicBezTo>
                  <a:cubicBezTo>
                    <a:pt x="147" y="37"/>
                    <a:pt x="143" y="41"/>
                    <a:pt x="147" y="37"/>
                  </a:cubicBezTo>
                  <a:cubicBezTo>
                    <a:pt x="151" y="34"/>
                    <a:pt x="149" y="32"/>
                    <a:pt x="152" y="33"/>
                  </a:cubicBezTo>
                  <a:cubicBezTo>
                    <a:pt x="155" y="34"/>
                    <a:pt x="154" y="36"/>
                    <a:pt x="155" y="35"/>
                  </a:cubicBezTo>
                  <a:cubicBezTo>
                    <a:pt x="157" y="33"/>
                    <a:pt x="160" y="32"/>
                    <a:pt x="157" y="30"/>
                  </a:cubicBezTo>
                  <a:cubicBezTo>
                    <a:pt x="154" y="28"/>
                    <a:pt x="156" y="29"/>
                    <a:pt x="153" y="28"/>
                  </a:cubicBezTo>
                  <a:cubicBezTo>
                    <a:pt x="150" y="26"/>
                    <a:pt x="147" y="33"/>
                    <a:pt x="146" y="32"/>
                  </a:cubicBezTo>
                  <a:cubicBezTo>
                    <a:pt x="145" y="31"/>
                    <a:pt x="144" y="30"/>
                    <a:pt x="143" y="31"/>
                  </a:cubicBezTo>
                  <a:cubicBezTo>
                    <a:pt x="142" y="31"/>
                    <a:pt x="142" y="34"/>
                    <a:pt x="142" y="36"/>
                  </a:cubicBezTo>
                  <a:cubicBezTo>
                    <a:pt x="142" y="38"/>
                    <a:pt x="143" y="38"/>
                    <a:pt x="140" y="37"/>
                  </a:cubicBezTo>
                  <a:cubicBezTo>
                    <a:pt x="137" y="35"/>
                    <a:pt x="144" y="36"/>
                    <a:pt x="137" y="33"/>
                  </a:cubicBezTo>
                  <a:cubicBezTo>
                    <a:pt x="130" y="31"/>
                    <a:pt x="128" y="31"/>
                    <a:pt x="127" y="32"/>
                  </a:cubicBezTo>
                  <a:cubicBezTo>
                    <a:pt x="126" y="33"/>
                    <a:pt x="125" y="33"/>
                    <a:pt x="124" y="34"/>
                  </a:cubicBezTo>
                  <a:cubicBezTo>
                    <a:pt x="123" y="35"/>
                    <a:pt x="126" y="36"/>
                    <a:pt x="123" y="35"/>
                  </a:cubicBezTo>
                  <a:cubicBezTo>
                    <a:pt x="120" y="33"/>
                    <a:pt x="118" y="35"/>
                    <a:pt x="118" y="35"/>
                  </a:cubicBezTo>
                  <a:cubicBezTo>
                    <a:pt x="118" y="35"/>
                    <a:pt x="117" y="35"/>
                    <a:pt x="116" y="36"/>
                  </a:cubicBezTo>
                  <a:cubicBezTo>
                    <a:pt x="114" y="37"/>
                    <a:pt x="112" y="38"/>
                    <a:pt x="111" y="37"/>
                  </a:cubicBezTo>
                  <a:cubicBezTo>
                    <a:pt x="109" y="37"/>
                    <a:pt x="106" y="38"/>
                    <a:pt x="109" y="34"/>
                  </a:cubicBezTo>
                  <a:cubicBezTo>
                    <a:pt x="111" y="31"/>
                    <a:pt x="109" y="33"/>
                    <a:pt x="113" y="31"/>
                  </a:cubicBezTo>
                  <a:cubicBezTo>
                    <a:pt x="117" y="30"/>
                    <a:pt x="123" y="29"/>
                    <a:pt x="118" y="28"/>
                  </a:cubicBezTo>
                  <a:cubicBezTo>
                    <a:pt x="113" y="27"/>
                    <a:pt x="121" y="27"/>
                    <a:pt x="114" y="24"/>
                  </a:cubicBezTo>
                  <a:cubicBezTo>
                    <a:pt x="107" y="21"/>
                    <a:pt x="107" y="25"/>
                    <a:pt x="107" y="21"/>
                  </a:cubicBezTo>
                  <a:cubicBezTo>
                    <a:pt x="108" y="16"/>
                    <a:pt x="107" y="16"/>
                    <a:pt x="106" y="16"/>
                  </a:cubicBezTo>
                  <a:cubicBezTo>
                    <a:pt x="104" y="16"/>
                    <a:pt x="100" y="17"/>
                    <a:pt x="98" y="18"/>
                  </a:cubicBezTo>
                  <a:cubicBezTo>
                    <a:pt x="97" y="18"/>
                    <a:pt x="99" y="19"/>
                    <a:pt x="96" y="17"/>
                  </a:cubicBezTo>
                  <a:cubicBezTo>
                    <a:pt x="92" y="15"/>
                    <a:pt x="91" y="18"/>
                    <a:pt x="92" y="15"/>
                  </a:cubicBezTo>
                  <a:cubicBezTo>
                    <a:pt x="94" y="13"/>
                    <a:pt x="94" y="12"/>
                    <a:pt x="96" y="11"/>
                  </a:cubicBezTo>
                  <a:cubicBezTo>
                    <a:pt x="98" y="9"/>
                    <a:pt x="97" y="3"/>
                    <a:pt x="102" y="5"/>
                  </a:cubicBezTo>
                  <a:cubicBezTo>
                    <a:pt x="106" y="8"/>
                    <a:pt x="105" y="7"/>
                    <a:pt x="108" y="7"/>
                  </a:cubicBezTo>
                  <a:cubicBezTo>
                    <a:pt x="112" y="7"/>
                    <a:pt x="114" y="7"/>
                    <a:pt x="114" y="6"/>
                  </a:cubicBezTo>
                  <a:cubicBezTo>
                    <a:pt x="114" y="5"/>
                    <a:pt x="109" y="3"/>
                    <a:pt x="109" y="3"/>
                  </a:cubicBezTo>
                  <a:cubicBezTo>
                    <a:pt x="109" y="3"/>
                    <a:pt x="108" y="4"/>
                    <a:pt x="109" y="3"/>
                  </a:cubicBezTo>
                  <a:cubicBezTo>
                    <a:pt x="109" y="2"/>
                    <a:pt x="110" y="1"/>
                    <a:pt x="110" y="1"/>
                  </a:cubicBezTo>
                  <a:cubicBezTo>
                    <a:pt x="109" y="0"/>
                    <a:pt x="109" y="0"/>
                    <a:pt x="109" y="0"/>
                  </a:cubicBezTo>
                  <a:cubicBezTo>
                    <a:pt x="109" y="0"/>
                    <a:pt x="96" y="0"/>
                    <a:pt x="9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51" name="Freeform 41"/>
          <p:cNvSpPr>
            <a:spLocks noEditPoints="1"/>
          </p:cNvSpPr>
          <p:nvPr/>
        </p:nvSpPr>
        <p:spPr bwMode="auto">
          <a:xfrm>
            <a:off x="7133800" y="2699847"/>
            <a:ext cx="321385" cy="292817"/>
          </a:xfrm>
          <a:custGeom>
            <a:avLst/>
            <a:gdLst>
              <a:gd name="T0" fmla="*/ 116 w 196"/>
              <a:gd name="T1" fmla="*/ 2 h 179"/>
              <a:gd name="T2" fmla="*/ 98 w 196"/>
              <a:gd name="T3" fmla="*/ 0 h 179"/>
              <a:gd name="T4" fmla="*/ 98 w 196"/>
              <a:gd name="T5" fmla="*/ 17 h 179"/>
              <a:gd name="T6" fmla="*/ 113 w 196"/>
              <a:gd name="T7" fmla="*/ 18 h 179"/>
              <a:gd name="T8" fmla="*/ 169 w 196"/>
              <a:gd name="T9" fmla="*/ 105 h 179"/>
              <a:gd name="T10" fmla="*/ 98 w 196"/>
              <a:gd name="T11" fmla="*/ 163 h 179"/>
              <a:gd name="T12" fmla="*/ 98 w 196"/>
              <a:gd name="T13" fmla="*/ 179 h 179"/>
              <a:gd name="T14" fmla="*/ 185 w 196"/>
              <a:gd name="T15" fmla="*/ 108 h 179"/>
              <a:gd name="T16" fmla="*/ 116 w 196"/>
              <a:gd name="T17" fmla="*/ 2 h 179"/>
              <a:gd name="T18" fmla="*/ 98 w 196"/>
              <a:gd name="T19" fmla="*/ 0 h 179"/>
              <a:gd name="T20" fmla="*/ 10 w 196"/>
              <a:gd name="T21" fmla="*/ 71 h 179"/>
              <a:gd name="T22" fmla="*/ 79 w 196"/>
              <a:gd name="T23" fmla="*/ 177 h 179"/>
              <a:gd name="T24" fmla="*/ 98 w 196"/>
              <a:gd name="T25" fmla="*/ 179 h 179"/>
              <a:gd name="T26" fmla="*/ 98 w 196"/>
              <a:gd name="T27" fmla="*/ 163 h 179"/>
              <a:gd name="T28" fmla="*/ 83 w 196"/>
              <a:gd name="T29" fmla="*/ 161 h 179"/>
              <a:gd name="T30" fmla="*/ 83 w 196"/>
              <a:gd name="T31" fmla="*/ 161 h 179"/>
              <a:gd name="T32" fmla="*/ 26 w 196"/>
              <a:gd name="T33" fmla="*/ 75 h 179"/>
              <a:gd name="T34" fmla="*/ 98 w 196"/>
              <a:gd name="T35" fmla="*/ 17 h 179"/>
              <a:gd name="T36" fmla="*/ 98 w 196"/>
              <a:gd name="T37"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6" h="179">
                <a:moveTo>
                  <a:pt x="116" y="2"/>
                </a:moveTo>
                <a:cubicBezTo>
                  <a:pt x="110" y="1"/>
                  <a:pt x="104" y="0"/>
                  <a:pt x="98" y="0"/>
                </a:cubicBezTo>
                <a:cubicBezTo>
                  <a:pt x="98" y="17"/>
                  <a:pt x="98" y="17"/>
                  <a:pt x="98" y="17"/>
                </a:cubicBezTo>
                <a:cubicBezTo>
                  <a:pt x="103" y="17"/>
                  <a:pt x="108" y="17"/>
                  <a:pt x="113" y="18"/>
                </a:cubicBezTo>
                <a:cubicBezTo>
                  <a:pt x="152" y="27"/>
                  <a:pt x="177" y="65"/>
                  <a:pt x="169" y="105"/>
                </a:cubicBezTo>
                <a:cubicBezTo>
                  <a:pt x="162" y="139"/>
                  <a:pt x="131" y="163"/>
                  <a:pt x="98" y="163"/>
                </a:cubicBezTo>
                <a:cubicBezTo>
                  <a:pt x="98" y="179"/>
                  <a:pt x="98" y="179"/>
                  <a:pt x="98" y="179"/>
                </a:cubicBezTo>
                <a:cubicBezTo>
                  <a:pt x="139" y="179"/>
                  <a:pt x="177" y="150"/>
                  <a:pt x="185" y="108"/>
                </a:cubicBezTo>
                <a:cubicBezTo>
                  <a:pt x="196" y="60"/>
                  <a:pt x="165" y="12"/>
                  <a:pt x="116" y="2"/>
                </a:cubicBezTo>
                <a:close/>
                <a:moveTo>
                  <a:pt x="98" y="0"/>
                </a:moveTo>
                <a:cubicBezTo>
                  <a:pt x="56" y="0"/>
                  <a:pt x="19" y="29"/>
                  <a:pt x="10" y="71"/>
                </a:cubicBezTo>
                <a:cubicBezTo>
                  <a:pt x="0" y="120"/>
                  <a:pt x="31" y="167"/>
                  <a:pt x="79" y="177"/>
                </a:cubicBezTo>
                <a:cubicBezTo>
                  <a:pt x="85" y="179"/>
                  <a:pt x="92" y="179"/>
                  <a:pt x="98" y="179"/>
                </a:cubicBezTo>
                <a:cubicBezTo>
                  <a:pt x="98" y="163"/>
                  <a:pt x="98" y="163"/>
                  <a:pt x="98" y="163"/>
                </a:cubicBezTo>
                <a:cubicBezTo>
                  <a:pt x="93" y="163"/>
                  <a:pt x="88" y="162"/>
                  <a:pt x="83" y="161"/>
                </a:cubicBezTo>
                <a:cubicBezTo>
                  <a:pt x="83" y="161"/>
                  <a:pt x="83" y="161"/>
                  <a:pt x="83" y="161"/>
                </a:cubicBezTo>
                <a:cubicBezTo>
                  <a:pt x="43" y="153"/>
                  <a:pt x="18" y="114"/>
                  <a:pt x="26" y="75"/>
                </a:cubicBezTo>
                <a:cubicBezTo>
                  <a:pt x="33" y="40"/>
                  <a:pt x="64" y="17"/>
                  <a:pt x="98" y="17"/>
                </a:cubicBezTo>
                <a:lnTo>
                  <a:pt x="98"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2" name="Freeform 42"/>
          <p:cNvSpPr/>
          <p:nvPr/>
        </p:nvSpPr>
        <p:spPr bwMode="auto">
          <a:xfrm>
            <a:off x="7217122" y="2970048"/>
            <a:ext cx="69038" cy="148790"/>
          </a:xfrm>
          <a:custGeom>
            <a:avLst/>
            <a:gdLst>
              <a:gd name="T0" fmla="*/ 33 w 58"/>
              <a:gd name="T1" fmla="*/ 125 h 125"/>
              <a:gd name="T2" fmla="*/ 0 w 58"/>
              <a:gd name="T3" fmla="*/ 118 h 125"/>
              <a:gd name="T4" fmla="*/ 25 w 58"/>
              <a:gd name="T5" fmla="*/ 0 h 125"/>
              <a:gd name="T6" fmla="*/ 58 w 58"/>
              <a:gd name="T7" fmla="*/ 7 h 125"/>
              <a:gd name="T8" fmla="*/ 33 w 58"/>
              <a:gd name="T9" fmla="*/ 125 h 125"/>
            </a:gdLst>
            <a:ahLst/>
            <a:cxnLst>
              <a:cxn ang="0">
                <a:pos x="T0" y="T1"/>
              </a:cxn>
              <a:cxn ang="0">
                <a:pos x="T2" y="T3"/>
              </a:cxn>
              <a:cxn ang="0">
                <a:pos x="T4" y="T5"/>
              </a:cxn>
              <a:cxn ang="0">
                <a:pos x="T6" y="T7"/>
              </a:cxn>
              <a:cxn ang="0">
                <a:pos x="T8" y="T9"/>
              </a:cxn>
            </a:cxnLst>
            <a:rect l="0" t="0" r="r" b="b"/>
            <a:pathLst>
              <a:path w="58" h="125">
                <a:moveTo>
                  <a:pt x="33" y="125"/>
                </a:moveTo>
                <a:lnTo>
                  <a:pt x="0" y="118"/>
                </a:lnTo>
                <a:lnTo>
                  <a:pt x="25" y="0"/>
                </a:lnTo>
                <a:lnTo>
                  <a:pt x="58" y="7"/>
                </a:lnTo>
                <a:lnTo>
                  <a:pt x="33" y="12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3" name="Freeform 43"/>
          <p:cNvSpPr/>
          <p:nvPr/>
        </p:nvSpPr>
        <p:spPr bwMode="auto">
          <a:xfrm>
            <a:off x="7188554" y="3015280"/>
            <a:ext cx="97606" cy="201164"/>
          </a:xfrm>
          <a:custGeom>
            <a:avLst/>
            <a:gdLst>
              <a:gd name="T0" fmla="*/ 40 w 60"/>
              <a:gd name="T1" fmla="*/ 106 h 123"/>
              <a:gd name="T2" fmla="*/ 18 w 60"/>
              <a:gd name="T3" fmla="*/ 121 h 123"/>
              <a:gd name="T4" fmla="*/ 3 w 60"/>
              <a:gd name="T5" fmla="*/ 98 h 123"/>
              <a:gd name="T6" fmla="*/ 20 w 60"/>
              <a:gd name="T7" fmla="*/ 17 h 123"/>
              <a:gd name="T8" fmla="*/ 42 w 60"/>
              <a:gd name="T9" fmla="*/ 2 h 123"/>
              <a:gd name="T10" fmla="*/ 57 w 60"/>
              <a:gd name="T11" fmla="*/ 25 h 123"/>
              <a:gd name="T12" fmla="*/ 40 w 60"/>
              <a:gd name="T13" fmla="*/ 106 h 123"/>
            </a:gdLst>
            <a:ahLst/>
            <a:cxnLst>
              <a:cxn ang="0">
                <a:pos x="T0" y="T1"/>
              </a:cxn>
              <a:cxn ang="0">
                <a:pos x="T2" y="T3"/>
              </a:cxn>
              <a:cxn ang="0">
                <a:pos x="T4" y="T5"/>
              </a:cxn>
              <a:cxn ang="0">
                <a:pos x="T6" y="T7"/>
              </a:cxn>
              <a:cxn ang="0">
                <a:pos x="T8" y="T9"/>
              </a:cxn>
              <a:cxn ang="0">
                <a:pos x="T10" y="T11"/>
              </a:cxn>
              <a:cxn ang="0">
                <a:pos x="T12" y="T13"/>
              </a:cxn>
            </a:cxnLst>
            <a:rect l="0" t="0" r="r" b="b"/>
            <a:pathLst>
              <a:path w="60" h="123">
                <a:moveTo>
                  <a:pt x="40" y="106"/>
                </a:moveTo>
                <a:cubicBezTo>
                  <a:pt x="38" y="116"/>
                  <a:pt x="28" y="123"/>
                  <a:pt x="18" y="121"/>
                </a:cubicBezTo>
                <a:cubicBezTo>
                  <a:pt x="7" y="118"/>
                  <a:pt x="0" y="108"/>
                  <a:pt x="3" y="98"/>
                </a:cubicBezTo>
                <a:cubicBezTo>
                  <a:pt x="20" y="17"/>
                  <a:pt x="20" y="17"/>
                  <a:pt x="20" y="17"/>
                </a:cubicBezTo>
                <a:cubicBezTo>
                  <a:pt x="22" y="6"/>
                  <a:pt x="32" y="0"/>
                  <a:pt x="42" y="2"/>
                </a:cubicBezTo>
                <a:cubicBezTo>
                  <a:pt x="53" y="4"/>
                  <a:pt x="60" y="14"/>
                  <a:pt x="57" y="25"/>
                </a:cubicBezTo>
                <a:lnTo>
                  <a:pt x="40" y="10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4" name="Freeform 45"/>
          <p:cNvSpPr>
            <a:spLocks noEditPoints="1"/>
          </p:cNvSpPr>
          <p:nvPr/>
        </p:nvSpPr>
        <p:spPr bwMode="auto">
          <a:xfrm>
            <a:off x="6180357" y="2756982"/>
            <a:ext cx="478507" cy="396375"/>
          </a:xfrm>
          <a:custGeom>
            <a:avLst/>
            <a:gdLst>
              <a:gd name="T0" fmla="*/ 199 w 293"/>
              <a:gd name="T1" fmla="*/ 192 h 242"/>
              <a:gd name="T2" fmla="*/ 219 w 293"/>
              <a:gd name="T3" fmla="*/ 205 h 242"/>
              <a:gd name="T4" fmla="*/ 219 w 293"/>
              <a:gd name="T5" fmla="*/ 214 h 242"/>
              <a:gd name="T6" fmla="*/ 199 w 293"/>
              <a:gd name="T7" fmla="*/ 214 h 242"/>
              <a:gd name="T8" fmla="*/ 219 w 293"/>
              <a:gd name="T9" fmla="*/ 242 h 242"/>
              <a:gd name="T10" fmla="*/ 242 w 293"/>
              <a:gd name="T11" fmla="*/ 216 h 242"/>
              <a:gd name="T12" fmla="*/ 199 w 293"/>
              <a:gd name="T13" fmla="*/ 170 h 242"/>
              <a:gd name="T14" fmla="*/ 293 w 293"/>
              <a:gd name="T15" fmla="*/ 147 h 242"/>
              <a:gd name="T16" fmla="*/ 269 w 293"/>
              <a:gd name="T17" fmla="*/ 0 h 242"/>
              <a:gd name="T18" fmla="*/ 199 w 293"/>
              <a:gd name="T19" fmla="*/ 16 h 242"/>
              <a:gd name="T20" fmla="*/ 275 w 293"/>
              <a:gd name="T21" fmla="*/ 35 h 242"/>
              <a:gd name="T22" fmla="*/ 256 w 293"/>
              <a:gd name="T23" fmla="*/ 154 h 242"/>
              <a:gd name="T24" fmla="*/ 199 w 293"/>
              <a:gd name="T25" fmla="*/ 170 h 242"/>
              <a:gd name="T26" fmla="*/ 175 w 293"/>
              <a:gd name="T27" fmla="*/ 192 h 242"/>
              <a:gd name="T28" fmla="*/ 199 w 293"/>
              <a:gd name="T29" fmla="*/ 170 h 242"/>
              <a:gd name="T30" fmla="*/ 146 w 293"/>
              <a:gd name="T31" fmla="*/ 154 h 242"/>
              <a:gd name="T32" fmla="*/ 199 w 293"/>
              <a:gd name="T33" fmla="*/ 242 h 242"/>
              <a:gd name="T34" fmla="*/ 179 w 293"/>
              <a:gd name="T35" fmla="*/ 214 h 242"/>
              <a:gd name="T36" fmla="*/ 179 w 293"/>
              <a:gd name="T37" fmla="*/ 205 h 242"/>
              <a:gd name="T38" fmla="*/ 199 w 293"/>
              <a:gd name="T39" fmla="*/ 192 h 242"/>
              <a:gd name="T40" fmla="*/ 146 w 293"/>
              <a:gd name="T41" fmla="*/ 0 h 242"/>
              <a:gd name="T42" fmla="*/ 199 w 293"/>
              <a:gd name="T43" fmla="*/ 16 h 242"/>
              <a:gd name="T44" fmla="*/ 146 w 293"/>
              <a:gd name="T45" fmla="*/ 0 h 242"/>
              <a:gd name="T46" fmla="*/ 0 w 293"/>
              <a:gd name="T47" fmla="*/ 24 h 242"/>
              <a:gd name="T48" fmla="*/ 23 w 293"/>
              <a:gd name="T49" fmla="*/ 170 h 242"/>
              <a:gd name="T50" fmla="*/ 117 w 293"/>
              <a:gd name="T51" fmla="*/ 192 h 242"/>
              <a:gd name="T52" fmla="*/ 52 w 293"/>
              <a:gd name="T53" fmla="*/ 216 h 242"/>
              <a:gd name="T54" fmla="*/ 75 w 293"/>
              <a:gd name="T55" fmla="*/ 242 h 242"/>
              <a:gd name="T56" fmla="*/ 146 w 293"/>
              <a:gd name="T57" fmla="*/ 154 h 242"/>
              <a:gd name="T58" fmla="*/ 37 w 293"/>
              <a:gd name="T59" fmla="*/ 154 h 242"/>
              <a:gd name="T60" fmla="*/ 17 w 293"/>
              <a:gd name="T61" fmla="*/ 35 h 242"/>
              <a:gd name="T62" fmla="*/ 146 w 293"/>
              <a:gd name="T63" fmla="*/ 1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3" h="242">
                <a:moveTo>
                  <a:pt x="219" y="192"/>
                </a:moveTo>
                <a:cubicBezTo>
                  <a:pt x="199" y="192"/>
                  <a:pt x="199" y="192"/>
                  <a:pt x="199" y="192"/>
                </a:cubicBezTo>
                <a:cubicBezTo>
                  <a:pt x="199" y="205"/>
                  <a:pt x="199" y="205"/>
                  <a:pt x="199" y="205"/>
                </a:cubicBezTo>
                <a:cubicBezTo>
                  <a:pt x="219" y="205"/>
                  <a:pt x="219" y="205"/>
                  <a:pt x="219" y="205"/>
                </a:cubicBezTo>
                <a:cubicBezTo>
                  <a:pt x="221" y="205"/>
                  <a:pt x="223" y="207"/>
                  <a:pt x="223" y="209"/>
                </a:cubicBezTo>
                <a:cubicBezTo>
                  <a:pt x="223" y="212"/>
                  <a:pt x="221" y="214"/>
                  <a:pt x="219" y="214"/>
                </a:cubicBezTo>
                <a:cubicBezTo>
                  <a:pt x="219" y="214"/>
                  <a:pt x="219" y="214"/>
                  <a:pt x="219" y="214"/>
                </a:cubicBezTo>
                <a:cubicBezTo>
                  <a:pt x="199" y="214"/>
                  <a:pt x="199" y="214"/>
                  <a:pt x="199" y="214"/>
                </a:cubicBezTo>
                <a:cubicBezTo>
                  <a:pt x="199" y="242"/>
                  <a:pt x="199" y="242"/>
                  <a:pt x="199" y="242"/>
                </a:cubicBezTo>
                <a:cubicBezTo>
                  <a:pt x="219" y="242"/>
                  <a:pt x="219" y="242"/>
                  <a:pt x="219" y="242"/>
                </a:cubicBezTo>
                <a:cubicBezTo>
                  <a:pt x="232" y="242"/>
                  <a:pt x="242" y="232"/>
                  <a:pt x="242" y="219"/>
                </a:cubicBezTo>
                <a:cubicBezTo>
                  <a:pt x="242" y="216"/>
                  <a:pt x="242" y="216"/>
                  <a:pt x="242" y="216"/>
                </a:cubicBezTo>
                <a:cubicBezTo>
                  <a:pt x="242" y="203"/>
                  <a:pt x="232" y="192"/>
                  <a:pt x="219" y="192"/>
                </a:cubicBezTo>
                <a:close/>
                <a:moveTo>
                  <a:pt x="199" y="170"/>
                </a:moveTo>
                <a:cubicBezTo>
                  <a:pt x="269" y="170"/>
                  <a:pt x="269" y="170"/>
                  <a:pt x="269" y="170"/>
                </a:cubicBezTo>
                <a:cubicBezTo>
                  <a:pt x="282" y="170"/>
                  <a:pt x="293" y="160"/>
                  <a:pt x="293" y="147"/>
                </a:cubicBezTo>
                <a:cubicBezTo>
                  <a:pt x="293" y="24"/>
                  <a:pt x="293" y="24"/>
                  <a:pt x="293" y="24"/>
                </a:cubicBezTo>
                <a:cubicBezTo>
                  <a:pt x="293" y="11"/>
                  <a:pt x="282" y="0"/>
                  <a:pt x="269" y="0"/>
                </a:cubicBezTo>
                <a:cubicBezTo>
                  <a:pt x="199" y="0"/>
                  <a:pt x="199" y="0"/>
                  <a:pt x="199" y="0"/>
                </a:cubicBezTo>
                <a:cubicBezTo>
                  <a:pt x="199" y="16"/>
                  <a:pt x="199" y="16"/>
                  <a:pt x="199" y="16"/>
                </a:cubicBezTo>
                <a:cubicBezTo>
                  <a:pt x="256" y="16"/>
                  <a:pt x="256" y="16"/>
                  <a:pt x="256" y="16"/>
                </a:cubicBezTo>
                <a:cubicBezTo>
                  <a:pt x="267" y="16"/>
                  <a:pt x="275" y="24"/>
                  <a:pt x="275" y="35"/>
                </a:cubicBezTo>
                <a:cubicBezTo>
                  <a:pt x="275" y="135"/>
                  <a:pt x="275" y="135"/>
                  <a:pt x="275" y="135"/>
                </a:cubicBezTo>
                <a:cubicBezTo>
                  <a:pt x="275" y="146"/>
                  <a:pt x="267" y="154"/>
                  <a:pt x="256" y="154"/>
                </a:cubicBezTo>
                <a:cubicBezTo>
                  <a:pt x="199" y="154"/>
                  <a:pt x="199" y="154"/>
                  <a:pt x="199" y="154"/>
                </a:cubicBezTo>
                <a:lnTo>
                  <a:pt x="199" y="170"/>
                </a:lnTo>
                <a:close/>
                <a:moveTo>
                  <a:pt x="199" y="192"/>
                </a:moveTo>
                <a:cubicBezTo>
                  <a:pt x="175" y="192"/>
                  <a:pt x="175" y="192"/>
                  <a:pt x="175" y="192"/>
                </a:cubicBezTo>
                <a:cubicBezTo>
                  <a:pt x="175" y="170"/>
                  <a:pt x="175" y="170"/>
                  <a:pt x="175" y="170"/>
                </a:cubicBezTo>
                <a:cubicBezTo>
                  <a:pt x="199" y="170"/>
                  <a:pt x="199" y="170"/>
                  <a:pt x="199" y="170"/>
                </a:cubicBezTo>
                <a:cubicBezTo>
                  <a:pt x="199" y="154"/>
                  <a:pt x="199" y="154"/>
                  <a:pt x="199" y="154"/>
                </a:cubicBezTo>
                <a:cubicBezTo>
                  <a:pt x="146" y="154"/>
                  <a:pt x="146" y="154"/>
                  <a:pt x="146" y="154"/>
                </a:cubicBezTo>
                <a:cubicBezTo>
                  <a:pt x="146" y="242"/>
                  <a:pt x="146" y="242"/>
                  <a:pt x="146" y="242"/>
                </a:cubicBezTo>
                <a:cubicBezTo>
                  <a:pt x="199" y="242"/>
                  <a:pt x="199" y="242"/>
                  <a:pt x="199" y="242"/>
                </a:cubicBezTo>
                <a:cubicBezTo>
                  <a:pt x="199" y="214"/>
                  <a:pt x="199" y="214"/>
                  <a:pt x="199" y="214"/>
                </a:cubicBezTo>
                <a:cubicBezTo>
                  <a:pt x="179" y="214"/>
                  <a:pt x="179" y="214"/>
                  <a:pt x="179" y="214"/>
                </a:cubicBezTo>
                <a:cubicBezTo>
                  <a:pt x="177" y="214"/>
                  <a:pt x="175" y="212"/>
                  <a:pt x="175" y="209"/>
                </a:cubicBezTo>
                <a:cubicBezTo>
                  <a:pt x="175" y="207"/>
                  <a:pt x="177" y="205"/>
                  <a:pt x="179" y="205"/>
                </a:cubicBezTo>
                <a:cubicBezTo>
                  <a:pt x="199" y="205"/>
                  <a:pt x="199" y="205"/>
                  <a:pt x="199" y="205"/>
                </a:cubicBezTo>
                <a:cubicBezTo>
                  <a:pt x="199" y="192"/>
                  <a:pt x="199" y="192"/>
                  <a:pt x="199" y="192"/>
                </a:cubicBezTo>
                <a:close/>
                <a:moveTo>
                  <a:pt x="199" y="0"/>
                </a:moveTo>
                <a:cubicBezTo>
                  <a:pt x="146" y="0"/>
                  <a:pt x="146" y="0"/>
                  <a:pt x="146" y="0"/>
                </a:cubicBezTo>
                <a:cubicBezTo>
                  <a:pt x="146" y="16"/>
                  <a:pt x="146" y="16"/>
                  <a:pt x="146" y="16"/>
                </a:cubicBezTo>
                <a:cubicBezTo>
                  <a:pt x="199" y="16"/>
                  <a:pt x="199" y="16"/>
                  <a:pt x="199" y="16"/>
                </a:cubicBezTo>
                <a:lnTo>
                  <a:pt x="199" y="0"/>
                </a:lnTo>
                <a:close/>
                <a:moveTo>
                  <a:pt x="146" y="0"/>
                </a:moveTo>
                <a:cubicBezTo>
                  <a:pt x="23" y="0"/>
                  <a:pt x="23" y="0"/>
                  <a:pt x="23" y="0"/>
                </a:cubicBezTo>
                <a:cubicBezTo>
                  <a:pt x="10" y="0"/>
                  <a:pt x="0" y="11"/>
                  <a:pt x="0" y="24"/>
                </a:cubicBezTo>
                <a:cubicBezTo>
                  <a:pt x="0" y="147"/>
                  <a:pt x="0" y="147"/>
                  <a:pt x="0" y="147"/>
                </a:cubicBezTo>
                <a:cubicBezTo>
                  <a:pt x="0" y="160"/>
                  <a:pt x="10" y="170"/>
                  <a:pt x="23" y="170"/>
                </a:cubicBezTo>
                <a:cubicBezTo>
                  <a:pt x="117" y="170"/>
                  <a:pt x="117" y="170"/>
                  <a:pt x="117" y="170"/>
                </a:cubicBezTo>
                <a:cubicBezTo>
                  <a:pt x="117" y="192"/>
                  <a:pt x="117" y="192"/>
                  <a:pt x="117" y="192"/>
                </a:cubicBezTo>
                <a:cubicBezTo>
                  <a:pt x="75" y="192"/>
                  <a:pt x="75" y="192"/>
                  <a:pt x="75" y="192"/>
                </a:cubicBezTo>
                <a:cubicBezTo>
                  <a:pt x="62" y="192"/>
                  <a:pt x="52" y="203"/>
                  <a:pt x="52" y="216"/>
                </a:cubicBezTo>
                <a:cubicBezTo>
                  <a:pt x="52" y="219"/>
                  <a:pt x="52" y="219"/>
                  <a:pt x="52" y="219"/>
                </a:cubicBezTo>
                <a:cubicBezTo>
                  <a:pt x="52" y="232"/>
                  <a:pt x="62" y="242"/>
                  <a:pt x="75" y="242"/>
                </a:cubicBezTo>
                <a:cubicBezTo>
                  <a:pt x="146" y="242"/>
                  <a:pt x="146" y="242"/>
                  <a:pt x="146" y="242"/>
                </a:cubicBezTo>
                <a:cubicBezTo>
                  <a:pt x="146" y="154"/>
                  <a:pt x="146" y="154"/>
                  <a:pt x="146" y="154"/>
                </a:cubicBezTo>
                <a:cubicBezTo>
                  <a:pt x="37" y="154"/>
                  <a:pt x="37" y="154"/>
                  <a:pt x="37" y="154"/>
                </a:cubicBezTo>
                <a:cubicBezTo>
                  <a:pt x="37" y="154"/>
                  <a:pt x="37" y="154"/>
                  <a:pt x="37" y="154"/>
                </a:cubicBezTo>
                <a:cubicBezTo>
                  <a:pt x="26" y="154"/>
                  <a:pt x="17" y="146"/>
                  <a:pt x="17" y="135"/>
                </a:cubicBezTo>
                <a:cubicBezTo>
                  <a:pt x="17" y="35"/>
                  <a:pt x="17" y="35"/>
                  <a:pt x="17" y="35"/>
                </a:cubicBezTo>
                <a:cubicBezTo>
                  <a:pt x="17" y="24"/>
                  <a:pt x="26" y="16"/>
                  <a:pt x="37" y="16"/>
                </a:cubicBezTo>
                <a:cubicBezTo>
                  <a:pt x="146" y="16"/>
                  <a:pt x="146" y="16"/>
                  <a:pt x="146" y="16"/>
                </a:cubicBezTo>
                <a:lnTo>
                  <a:pt x="146"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5" name="Freeform 46"/>
          <p:cNvSpPr>
            <a:spLocks noEditPoints="1"/>
          </p:cNvSpPr>
          <p:nvPr/>
        </p:nvSpPr>
        <p:spPr bwMode="auto">
          <a:xfrm>
            <a:off x="7026671" y="1967803"/>
            <a:ext cx="614203" cy="716570"/>
          </a:xfrm>
          <a:custGeom>
            <a:avLst/>
            <a:gdLst>
              <a:gd name="T0" fmla="*/ 376 w 376"/>
              <a:gd name="T1" fmla="*/ 43 h 438"/>
              <a:gd name="T2" fmla="*/ 324 w 376"/>
              <a:gd name="T3" fmla="*/ 32 h 438"/>
              <a:gd name="T4" fmla="*/ 334 w 376"/>
              <a:gd name="T5" fmla="*/ 54 h 438"/>
              <a:gd name="T6" fmla="*/ 324 w 376"/>
              <a:gd name="T7" fmla="*/ 59 h 438"/>
              <a:gd name="T8" fmla="*/ 272 w 376"/>
              <a:gd name="T9" fmla="*/ 63 h 438"/>
              <a:gd name="T10" fmla="*/ 304 w 376"/>
              <a:gd name="T11" fmla="*/ 98 h 438"/>
              <a:gd name="T12" fmla="*/ 256 w 376"/>
              <a:gd name="T13" fmla="*/ 81 h 438"/>
              <a:gd name="T14" fmla="*/ 271 w 376"/>
              <a:gd name="T15" fmla="*/ 103 h 438"/>
              <a:gd name="T16" fmla="*/ 241 w 376"/>
              <a:gd name="T17" fmla="*/ 100 h 438"/>
              <a:gd name="T18" fmla="*/ 256 w 376"/>
              <a:gd name="T19" fmla="*/ 122 h 438"/>
              <a:gd name="T20" fmla="*/ 226 w 376"/>
              <a:gd name="T21" fmla="*/ 119 h 438"/>
              <a:gd name="T22" fmla="*/ 240 w 376"/>
              <a:gd name="T23" fmla="*/ 140 h 438"/>
              <a:gd name="T24" fmla="*/ 210 w 376"/>
              <a:gd name="T25" fmla="*/ 138 h 438"/>
              <a:gd name="T26" fmla="*/ 242 w 376"/>
              <a:gd name="T27" fmla="*/ 173 h 438"/>
              <a:gd name="T28" fmla="*/ 195 w 376"/>
              <a:gd name="T29" fmla="*/ 156 h 438"/>
              <a:gd name="T30" fmla="*/ 210 w 376"/>
              <a:gd name="T31" fmla="*/ 178 h 438"/>
              <a:gd name="T32" fmla="*/ 180 w 376"/>
              <a:gd name="T33" fmla="*/ 175 h 438"/>
              <a:gd name="T34" fmla="*/ 194 w 376"/>
              <a:gd name="T35" fmla="*/ 197 h 438"/>
              <a:gd name="T36" fmla="*/ 164 w 376"/>
              <a:gd name="T37" fmla="*/ 194 h 438"/>
              <a:gd name="T38" fmla="*/ 179 w 376"/>
              <a:gd name="T39" fmla="*/ 215 h 438"/>
              <a:gd name="T40" fmla="*/ 149 w 376"/>
              <a:gd name="T41" fmla="*/ 213 h 438"/>
              <a:gd name="T42" fmla="*/ 181 w 376"/>
              <a:gd name="T43" fmla="*/ 248 h 438"/>
              <a:gd name="T44" fmla="*/ 134 w 376"/>
              <a:gd name="T45" fmla="*/ 232 h 438"/>
              <a:gd name="T46" fmla="*/ 148 w 376"/>
              <a:gd name="T47" fmla="*/ 253 h 438"/>
              <a:gd name="T48" fmla="*/ 118 w 376"/>
              <a:gd name="T49" fmla="*/ 250 h 438"/>
              <a:gd name="T50" fmla="*/ 133 w 376"/>
              <a:gd name="T51" fmla="*/ 272 h 438"/>
              <a:gd name="T52" fmla="*/ 103 w 376"/>
              <a:gd name="T53" fmla="*/ 269 h 438"/>
              <a:gd name="T54" fmla="*/ 117 w 376"/>
              <a:gd name="T55" fmla="*/ 290 h 438"/>
              <a:gd name="T56" fmla="*/ 88 w 376"/>
              <a:gd name="T57" fmla="*/ 288 h 438"/>
              <a:gd name="T58" fmla="*/ 119 w 376"/>
              <a:gd name="T59" fmla="*/ 323 h 438"/>
              <a:gd name="T60" fmla="*/ 72 w 376"/>
              <a:gd name="T61" fmla="*/ 307 h 438"/>
              <a:gd name="T62" fmla="*/ 87 w 376"/>
              <a:gd name="T63" fmla="*/ 328 h 438"/>
              <a:gd name="T64" fmla="*/ 57 w 376"/>
              <a:gd name="T65" fmla="*/ 325 h 438"/>
              <a:gd name="T66" fmla="*/ 71 w 376"/>
              <a:gd name="T67" fmla="*/ 347 h 438"/>
              <a:gd name="T68" fmla="*/ 42 w 376"/>
              <a:gd name="T69" fmla="*/ 344 h 438"/>
              <a:gd name="T70" fmla="*/ 56 w 376"/>
              <a:gd name="T71" fmla="*/ 366 h 438"/>
              <a:gd name="T72" fmla="*/ 26 w 376"/>
              <a:gd name="T73" fmla="*/ 363 h 438"/>
              <a:gd name="T74" fmla="*/ 58 w 376"/>
              <a:gd name="T75" fmla="*/ 398 h 438"/>
              <a:gd name="T76" fmla="*/ 0 w 376"/>
              <a:gd name="T77" fmla="*/ 395 h 438"/>
              <a:gd name="T78" fmla="*/ 324 w 376"/>
              <a:gd name="T79" fmla="*/ 106 h 438"/>
              <a:gd name="T80" fmla="*/ 316 w 376"/>
              <a:gd name="T81" fmla="*/ 56 h 438"/>
              <a:gd name="T82" fmla="*/ 324 w 376"/>
              <a:gd name="T83" fmla="*/ 32 h 438"/>
              <a:gd name="T84" fmla="*/ 323 w 376"/>
              <a:gd name="T85" fmla="*/ 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76" h="438">
                <a:moveTo>
                  <a:pt x="324" y="106"/>
                </a:moveTo>
                <a:cubicBezTo>
                  <a:pt x="376" y="43"/>
                  <a:pt x="376" y="43"/>
                  <a:pt x="376" y="43"/>
                </a:cubicBezTo>
                <a:cubicBezTo>
                  <a:pt x="324" y="1"/>
                  <a:pt x="324" y="1"/>
                  <a:pt x="324" y="1"/>
                </a:cubicBezTo>
                <a:cubicBezTo>
                  <a:pt x="324" y="32"/>
                  <a:pt x="324" y="32"/>
                  <a:pt x="324" y="32"/>
                </a:cubicBezTo>
                <a:cubicBezTo>
                  <a:pt x="327" y="32"/>
                  <a:pt x="330" y="33"/>
                  <a:pt x="332" y="35"/>
                </a:cubicBezTo>
                <a:cubicBezTo>
                  <a:pt x="338" y="40"/>
                  <a:pt x="339" y="49"/>
                  <a:pt x="334" y="54"/>
                </a:cubicBezTo>
                <a:cubicBezTo>
                  <a:pt x="334" y="54"/>
                  <a:pt x="334" y="54"/>
                  <a:pt x="334" y="54"/>
                </a:cubicBezTo>
                <a:cubicBezTo>
                  <a:pt x="332" y="57"/>
                  <a:pt x="328" y="59"/>
                  <a:pt x="324" y="59"/>
                </a:cubicBezTo>
                <a:lnTo>
                  <a:pt x="324" y="106"/>
                </a:lnTo>
                <a:close/>
                <a:moveTo>
                  <a:pt x="272" y="63"/>
                </a:moveTo>
                <a:cubicBezTo>
                  <a:pt x="308" y="92"/>
                  <a:pt x="308" y="92"/>
                  <a:pt x="308" y="92"/>
                </a:cubicBezTo>
                <a:cubicBezTo>
                  <a:pt x="304" y="98"/>
                  <a:pt x="304" y="98"/>
                  <a:pt x="304" y="98"/>
                </a:cubicBezTo>
                <a:cubicBezTo>
                  <a:pt x="267" y="68"/>
                  <a:pt x="267" y="68"/>
                  <a:pt x="267" y="68"/>
                </a:cubicBezTo>
                <a:cubicBezTo>
                  <a:pt x="256" y="81"/>
                  <a:pt x="256" y="81"/>
                  <a:pt x="256" y="81"/>
                </a:cubicBezTo>
                <a:cubicBezTo>
                  <a:pt x="276" y="97"/>
                  <a:pt x="276" y="97"/>
                  <a:pt x="276" y="97"/>
                </a:cubicBezTo>
                <a:cubicBezTo>
                  <a:pt x="271" y="103"/>
                  <a:pt x="271" y="103"/>
                  <a:pt x="271" y="103"/>
                </a:cubicBezTo>
                <a:cubicBezTo>
                  <a:pt x="252" y="87"/>
                  <a:pt x="252" y="87"/>
                  <a:pt x="252" y="87"/>
                </a:cubicBezTo>
                <a:cubicBezTo>
                  <a:pt x="241" y="100"/>
                  <a:pt x="241" y="100"/>
                  <a:pt x="241" y="100"/>
                </a:cubicBezTo>
                <a:cubicBezTo>
                  <a:pt x="260" y="116"/>
                  <a:pt x="260" y="116"/>
                  <a:pt x="260" y="116"/>
                </a:cubicBezTo>
                <a:cubicBezTo>
                  <a:pt x="256" y="122"/>
                  <a:pt x="256" y="122"/>
                  <a:pt x="256" y="122"/>
                </a:cubicBezTo>
                <a:cubicBezTo>
                  <a:pt x="236" y="106"/>
                  <a:pt x="236" y="106"/>
                  <a:pt x="236" y="106"/>
                </a:cubicBezTo>
                <a:cubicBezTo>
                  <a:pt x="226" y="119"/>
                  <a:pt x="226" y="119"/>
                  <a:pt x="226" y="119"/>
                </a:cubicBezTo>
                <a:cubicBezTo>
                  <a:pt x="245" y="135"/>
                  <a:pt x="245" y="135"/>
                  <a:pt x="245" y="135"/>
                </a:cubicBezTo>
                <a:cubicBezTo>
                  <a:pt x="240" y="140"/>
                  <a:pt x="240" y="140"/>
                  <a:pt x="240" y="140"/>
                </a:cubicBezTo>
                <a:cubicBezTo>
                  <a:pt x="221" y="125"/>
                  <a:pt x="221" y="125"/>
                  <a:pt x="221" y="125"/>
                </a:cubicBezTo>
                <a:cubicBezTo>
                  <a:pt x="210" y="138"/>
                  <a:pt x="210" y="138"/>
                  <a:pt x="210" y="138"/>
                </a:cubicBezTo>
                <a:cubicBezTo>
                  <a:pt x="247" y="167"/>
                  <a:pt x="247" y="167"/>
                  <a:pt x="247" y="167"/>
                </a:cubicBezTo>
                <a:cubicBezTo>
                  <a:pt x="242" y="173"/>
                  <a:pt x="242" y="173"/>
                  <a:pt x="242" y="173"/>
                </a:cubicBezTo>
                <a:cubicBezTo>
                  <a:pt x="206" y="143"/>
                  <a:pt x="206" y="143"/>
                  <a:pt x="206" y="143"/>
                </a:cubicBezTo>
                <a:cubicBezTo>
                  <a:pt x="195" y="156"/>
                  <a:pt x="195" y="156"/>
                  <a:pt x="195" y="156"/>
                </a:cubicBezTo>
                <a:cubicBezTo>
                  <a:pt x="214" y="172"/>
                  <a:pt x="214" y="172"/>
                  <a:pt x="214" y="172"/>
                </a:cubicBezTo>
                <a:cubicBezTo>
                  <a:pt x="210" y="178"/>
                  <a:pt x="210" y="178"/>
                  <a:pt x="210" y="178"/>
                </a:cubicBezTo>
                <a:cubicBezTo>
                  <a:pt x="190" y="162"/>
                  <a:pt x="190" y="162"/>
                  <a:pt x="190" y="162"/>
                </a:cubicBezTo>
                <a:cubicBezTo>
                  <a:pt x="180" y="175"/>
                  <a:pt x="180" y="175"/>
                  <a:pt x="180" y="175"/>
                </a:cubicBezTo>
                <a:cubicBezTo>
                  <a:pt x="199" y="191"/>
                  <a:pt x="199" y="191"/>
                  <a:pt x="199" y="191"/>
                </a:cubicBezTo>
                <a:cubicBezTo>
                  <a:pt x="194" y="197"/>
                  <a:pt x="194" y="197"/>
                  <a:pt x="194" y="197"/>
                </a:cubicBezTo>
                <a:cubicBezTo>
                  <a:pt x="175" y="181"/>
                  <a:pt x="175" y="181"/>
                  <a:pt x="175" y="181"/>
                </a:cubicBezTo>
                <a:cubicBezTo>
                  <a:pt x="164" y="194"/>
                  <a:pt x="164" y="194"/>
                  <a:pt x="164" y="194"/>
                </a:cubicBezTo>
                <a:cubicBezTo>
                  <a:pt x="184" y="210"/>
                  <a:pt x="184" y="210"/>
                  <a:pt x="184" y="210"/>
                </a:cubicBezTo>
                <a:cubicBezTo>
                  <a:pt x="179" y="215"/>
                  <a:pt x="179" y="215"/>
                  <a:pt x="179" y="215"/>
                </a:cubicBezTo>
                <a:cubicBezTo>
                  <a:pt x="160" y="200"/>
                  <a:pt x="160" y="200"/>
                  <a:pt x="160" y="200"/>
                </a:cubicBezTo>
                <a:cubicBezTo>
                  <a:pt x="149" y="213"/>
                  <a:pt x="149" y="213"/>
                  <a:pt x="149" y="213"/>
                </a:cubicBezTo>
                <a:cubicBezTo>
                  <a:pt x="185" y="243"/>
                  <a:pt x="185" y="243"/>
                  <a:pt x="185" y="243"/>
                </a:cubicBezTo>
                <a:cubicBezTo>
                  <a:pt x="181" y="248"/>
                  <a:pt x="181" y="248"/>
                  <a:pt x="181" y="248"/>
                </a:cubicBezTo>
                <a:cubicBezTo>
                  <a:pt x="144" y="218"/>
                  <a:pt x="144" y="218"/>
                  <a:pt x="144" y="218"/>
                </a:cubicBezTo>
                <a:cubicBezTo>
                  <a:pt x="134" y="232"/>
                  <a:pt x="134" y="232"/>
                  <a:pt x="134" y="232"/>
                </a:cubicBezTo>
                <a:cubicBezTo>
                  <a:pt x="153" y="247"/>
                  <a:pt x="153" y="247"/>
                  <a:pt x="153" y="247"/>
                </a:cubicBezTo>
                <a:cubicBezTo>
                  <a:pt x="148" y="253"/>
                  <a:pt x="148" y="253"/>
                  <a:pt x="148" y="253"/>
                </a:cubicBezTo>
                <a:cubicBezTo>
                  <a:pt x="129" y="237"/>
                  <a:pt x="129" y="237"/>
                  <a:pt x="129" y="237"/>
                </a:cubicBezTo>
                <a:cubicBezTo>
                  <a:pt x="118" y="250"/>
                  <a:pt x="118" y="250"/>
                  <a:pt x="118" y="250"/>
                </a:cubicBezTo>
                <a:cubicBezTo>
                  <a:pt x="137" y="266"/>
                  <a:pt x="137" y="266"/>
                  <a:pt x="137" y="266"/>
                </a:cubicBezTo>
                <a:cubicBezTo>
                  <a:pt x="133" y="272"/>
                  <a:pt x="133" y="272"/>
                  <a:pt x="133" y="272"/>
                </a:cubicBezTo>
                <a:cubicBezTo>
                  <a:pt x="114" y="256"/>
                  <a:pt x="114" y="256"/>
                  <a:pt x="114" y="256"/>
                </a:cubicBezTo>
                <a:cubicBezTo>
                  <a:pt x="103" y="269"/>
                  <a:pt x="103" y="269"/>
                  <a:pt x="103" y="269"/>
                </a:cubicBezTo>
                <a:cubicBezTo>
                  <a:pt x="122" y="285"/>
                  <a:pt x="122" y="285"/>
                  <a:pt x="122" y="285"/>
                </a:cubicBezTo>
                <a:cubicBezTo>
                  <a:pt x="117" y="290"/>
                  <a:pt x="117" y="290"/>
                  <a:pt x="117" y="290"/>
                </a:cubicBezTo>
                <a:cubicBezTo>
                  <a:pt x="98" y="275"/>
                  <a:pt x="98" y="275"/>
                  <a:pt x="98" y="275"/>
                </a:cubicBezTo>
                <a:cubicBezTo>
                  <a:pt x="88" y="288"/>
                  <a:pt x="88" y="288"/>
                  <a:pt x="88" y="288"/>
                </a:cubicBezTo>
                <a:cubicBezTo>
                  <a:pt x="124" y="318"/>
                  <a:pt x="124" y="318"/>
                  <a:pt x="124" y="318"/>
                </a:cubicBezTo>
                <a:cubicBezTo>
                  <a:pt x="119" y="323"/>
                  <a:pt x="119" y="323"/>
                  <a:pt x="119" y="323"/>
                </a:cubicBezTo>
                <a:cubicBezTo>
                  <a:pt x="83" y="294"/>
                  <a:pt x="83" y="294"/>
                  <a:pt x="83" y="294"/>
                </a:cubicBezTo>
                <a:cubicBezTo>
                  <a:pt x="72" y="307"/>
                  <a:pt x="72" y="307"/>
                  <a:pt x="72" y="307"/>
                </a:cubicBezTo>
                <a:cubicBezTo>
                  <a:pt x="91" y="322"/>
                  <a:pt x="91" y="322"/>
                  <a:pt x="91" y="322"/>
                </a:cubicBezTo>
                <a:cubicBezTo>
                  <a:pt x="87" y="328"/>
                  <a:pt x="87" y="328"/>
                  <a:pt x="87" y="328"/>
                </a:cubicBezTo>
                <a:cubicBezTo>
                  <a:pt x="68" y="312"/>
                  <a:pt x="68" y="312"/>
                  <a:pt x="68" y="312"/>
                </a:cubicBezTo>
                <a:cubicBezTo>
                  <a:pt x="57" y="325"/>
                  <a:pt x="57" y="325"/>
                  <a:pt x="57" y="325"/>
                </a:cubicBezTo>
                <a:cubicBezTo>
                  <a:pt x="76" y="341"/>
                  <a:pt x="76" y="341"/>
                  <a:pt x="76" y="341"/>
                </a:cubicBezTo>
                <a:cubicBezTo>
                  <a:pt x="71" y="347"/>
                  <a:pt x="71" y="347"/>
                  <a:pt x="71" y="347"/>
                </a:cubicBezTo>
                <a:cubicBezTo>
                  <a:pt x="52" y="331"/>
                  <a:pt x="52" y="331"/>
                  <a:pt x="52" y="331"/>
                </a:cubicBezTo>
                <a:cubicBezTo>
                  <a:pt x="42" y="344"/>
                  <a:pt x="42" y="344"/>
                  <a:pt x="42" y="344"/>
                </a:cubicBezTo>
                <a:cubicBezTo>
                  <a:pt x="61" y="360"/>
                  <a:pt x="61" y="360"/>
                  <a:pt x="61" y="360"/>
                </a:cubicBezTo>
                <a:cubicBezTo>
                  <a:pt x="56" y="366"/>
                  <a:pt x="56" y="366"/>
                  <a:pt x="56" y="366"/>
                </a:cubicBezTo>
                <a:cubicBezTo>
                  <a:pt x="37" y="350"/>
                  <a:pt x="37" y="350"/>
                  <a:pt x="37" y="350"/>
                </a:cubicBezTo>
                <a:cubicBezTo>
                  <a:pt x="26" y="363"/>
                  <a:pt x="26" y="363"/>
                  <a:pt x="26" y="363"/>
                </a:cubicBezTo>
                <a:cubicBezTo>
                  <a:pt x="63" y="393"/>
                  <a:pt x="63" y="393"/>
                  <a:pt x="63" y="393"/>
                </a:cubicBezTo>
                <a:cubicBezTo>
                  <a:pt x="58" y="398"/>
                  <a:pt x="58" y="398"/>
                  <a:pt x="58" y="398"/>
                </a:cubicBezTo>
                <a:cubicBezTo>
                  <a:pt x="22" y="369"/>
                  <a:pt x="22" y="369"/>
                  <a:pt x="22" y="369"/>
                </a:cubicBezTo>
                <a:cubicBezTo>
                  <a:pt x="0" y="395"/>
                  <a:pt x="0" y="395"/>
                  <a:pt x="0" y="395"/>
                </a:cubicBezTo>
                <a:cubicBezTo>
                  <a:pt x="53" y="438"/>
                  <a:pt x="53" y="438"/>
                  <a:pt x="53" y="438"/>
                </a:cubicBezTo>
                <a:cubicBezTo>
                  <a:pt x="324" y="106"/>
                  <a:pt x="324" y="106"/>
                  <a:pt x="324" y="106"/>
                </a:cubicBezTo>
                <a:cubicBezTo>
                  <a:pt x="324" y="59"/>
                  <a:pt x="324" y="59"/>
                  <a:pt x="324" y="59"/>
                </a:cubicBezTo>
                <a:cubicBezTo>
                  <a:pt x="321" y="59"/>
                  <a:pt x="318" y="58"/>
                  <a:pt x="316" y="56"/>
                </a:cubicBezTo>
                <a:cubicBezTo>
                  <a:pt x="310" y="51"/>
                  <a:pt x="309" y="43"/>
                  <a:pt x="314" y="37"/>
                </a:cubicBezTo>
                <a:cubicBezTo>
                  <a:pt x="316" y="34"/>
                  <a:pt x="320" y="32"/>
                  <a:pt x="324" y="32"/>
                </a:cubicBezTo>
                <a:cubicBezTo>
                  <a:pt x="324" y="1"/>
                  <a:pt x="324" y="1"/>
                  <a:pt x="324" y="1"/>
                </a:cubicBezTo>
                <a:cubicBezTo>
                  <a:pt x="323" y="0"/>
                  <a:pt x="323" y="0"/>
                  <a:pt x="323" y="0"/>
                </a:cubicBezTo>
                <a:lnTo>
                  <a:pt x="272" y="6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6" name="Freeform 47"/>
          <p:cNvSpPr>
            <a:spLocks noEditPoints="1"/>
          </p:cNvSpPr>
          <p:nvPr/>
        </p:nvSpPr>
        <p:spPr bwMode="auto">
          <a:xfrm>
            <a:off x="7492084" y="2177299"/>
            <a:ext cx="265441" cy="521358"/>
          </a:xfrm>
          <a:custGeom>
            <a:avLst/>
            <a:gdLst>
              <a:gd name="T0" fmla="*/ 121 w 162"/>
              <a:gd name="T1" fmla="*/ 144 h 319"/>
              <a:gd name="T2" fmla="*/ 128 w 162"/>
              <a:gd name="T3" fmla="*/ 138 h 319"/>
              <a:gd name="T4" fmla="*/ 150 w 162"/>
              <a:gd name="T5" fmla="*/ 80 h 319"/>
              <a:gd name="T6" fmla="*/ 147 w 162"/>
              <a:gd name="T7" fmla="*/ 69 h 319"/>
              <a:gd name="T8" fmla="*/ 156 w 162"/>
              <a:gd name="T9" fmla="*/ 46 h 319"/>
              <a:gd name="T10" fmla="*/ 137 w 162"/>
              <a:gd name="T11" fmla="*/ 3 h 319"/>
              <a:gd name="T12" fmla="*/ 121 w 162"/>
              <a:gd name="T13" fmla="*/ 1 h 319"/>
              <a:gd name="T14" fmla="*/ 121 w 162"/>
              <a:gd name="T15" fmla="*/ 58 h 319"/>
              <a:gd name="T16" fmla="*/ 126 w 162"/>
              <a:gd name="T17" fmla="*/ 61 h 319"/>
              <a:gd name="T18" fmla="*/ 121 w 162"/>
              <a:gd name="T19" fmla="*/ 59 h 319"/>
              <a:gd name="T20" fmla="*/ 121 w 162"/>
              <a:gd name="T21" fmla="*/ 85 h 319"/>
              <a:gd name="T22" fmla="*/ 125 w 162"/>
              <a:gd name="T23" fmla="*/ 75 h 319"/>
              <a:gd name="T24" fmla="*/ 123 w 162"/>
              <a:gd name="T25" fmla="*/ 66 h 319"/>
              <a:gd name="T26" fmla="*/ 139 w 162"/>
              <a:gd name="T27" fmla="*/ 72 h 319"/>
              <a:gd name="T28" fmla="*/ 144 w 162"/>
              <a:gd name="T29" fmla="*/ 83 h 319"/>
              <a:gd name="T30" fmla="*/ 125 w 162"/>
              <a:gd name="T31" fmla="*/ 132 h 319"/>
              <a:gd name="T32" fmla="*/ 121 w 162"/>
              <a:gd name="T33" fmla="*/ 136 h 319"/>
              <a:gd name="T34" fmla="*/ 121 w 162"/>
              <a:gd name="T35" fmla="*/ 144 h 319"/>
              <a:gd name="T36" fmla="*/ 66 w 162"/>
              <a:gd name="T37" fmla="*/ 284 h 319"/>
              <a:gd name="T38" fmla="*/ 121 w 162"/>
              <a:gd name="T39" fmla="*/ 144 h 319"/>
              <a:gd name="T40" fmla="*/ 121 w 162"/>
              <a:gd name="T41" fmla="*/ 144 h 319"/>
              <a:gd name="T42" fmla="*/ 121 w 162"/>
              <a:gd name="T43" fmla="*/ 136 h 319"/>
              <a:gd name="T44" fmla="*/ 114 w 162"/>
              <a:gd name="T45" fmla="*/ 137 h 319"/>
              <a:gd name="T46" fmla="*/ 98 w 162"/>
              <a:gd name="T47" fmla="*/ 130 h 319"/>
              <a:gd name="T48" fmla="*/ 98 w 162"/>
              <a:gd name="T49" fmla="*/ 130 h 319"/>
              <a:gd name="T50" fmla="*/ 106 w 162"/>
              <a:gd name="T51" fmla="*/ 125 h 319"/>
              <a:gd name="T52" fmla="*/ 121 w 162"/>
              <a:gd name="T53" fmla="*/ 85 h 319"/>
              <a:gd name="T54" fmla="*/ 121 w 162"/>
              <a:gd name="T55" fmla="*/ 59 h 319"/>
              <a:gd name="T56" fmla="*/ 85 w 162"/>
              <a:gd name="T57" fmla="*/ 45 h 319"/>
              <a:gd name="T58" fmla="*/ 74 w 162"/>
              <a:gd name="T59" fmla="*/ 51 h 319"/>
              <a:gd name="T60" fmla="*/ 52 w 162"/>
              <a:gd name="T61" fmla="*/ 108 h 319"/>
              <a:gd name="T62" fmla="*/ 54 w 162"/>
              <a:gd name="T63" fmla="*/ 118 h 319"/>
              <a:gd name="T64" fmla="*/ 35 w 162"/>
              <a:gd name="T65" fmla="*/ 168 h 319"/>
              <a:gd name="T66" fmla="*/ 35 w 162"/>
              <a:gd name="T67" fmla="*/ 256 h 319"/>
              <a:gd name="T68" fmla="*/ 39 w 162"/>
              <a:gd name="T69" fmla="*/ 257 h 319"/>
              <a:gd name="T70" fmla="*/ 45 w 162"/>
              <a:gd name="T71" fmla="*/ 268 h 319"/>
              <a:gd name="T72" fmla="*/ 58 w 162"/>
              <a:gd name="T73" fmla="*/ 264 h 319"/>
              <a:gd name="T74" fmla="*/ 64 w 162"/>
              <a:gd name="T75" fmla="*/ 278 h 319"/>
              <a:gd name="T76" fmla="*/ 63 w 162"/>
              <a:gd name="T77" fmla="*/ 281 h 319"/>
              <a:gd name="T78" fmla="*/ 35 w 162"/>
              <a:gd name="T79" fmla="*/ 300 h 319"/>
              <a:gd name="T80" fmla="*/ 35 w 162"/>
              <a:gd name="T81" fmla="*/ 306 h 319"/>
              <a:gd name="T82" fmla="*/ 66 w 162"/>
              <a:gd name="T83" fmla="*/ 284 h 319"/>
              <a:gd name="T84" fmla="*/ 121 w 162"/>
              <a:gd name="T85" fmla="*/ 1 h 319"/>
              <a:gd name="T86" fmla="*/ 121 w 162"/>
              <a:gd name="T87" fmla="*/ 58 h 319"/>
              <a:gd name="T88" fmla="*/ 88 w 162"/>
              <a:gd name="T89" fmla="*/ 36 h 319"/>
              <a:gd name="T90" fmla="*/ 94 w 162"/>
              <a:gd name="T91" fmla="*/ 22 h 319"/>
              <a:gd name="T92" fmla="*/ 121 w 162"/>
              <a:gd name="T93" fmla="*/ 1 h 319"/>
              <a:gd name="T94" fmla="*/ 35 w 162"/>
              <a:gd name="T95" fmla="*/ 168 h 319"/>
              <a:gd name="T96" fmla="*/ 0 w 162"/>
              <a:gd name="T97" fmla="*/ 258 h 319"/>
              <a:gd name="T98" fmla="*/ 15 w 162"/>
              <a:gd name="T99" fmla="*/ 319 h 319"/>
              <a:gd name="T100" fmla="*/ 35 w 162"/>
              <a:gd name="T101" fmla="*/ 306 h 319"/>
              <a:gd name="T102" fmla="*/ 35 w 162"/>
              <a:gd name="T103" fmla="*/ 300 h 319"/>
              <a:gd name="T104" fmla="*/ 33 w 162"/>
              <a:gd name="T105" fmla="*/ 301 h 319"/>
              <a:gd name="T106" fmla="*/ 13 w 162"/>
              <a:gd name="T107" fmla="*/ 294 h 319"/>
              <a:gd name="T108" fmla="*/ 5 w 162"/>
              <a:gd name="T109" fmla="*/ 259 h 319"/>
              <a:gd name="T110" fmla="*/ 5 w 162"/>
              <a:gd name="T111" fmla="*/ 259 h 319"/>
              <a:gd name="T112" fmla="*/ 6 w 162"/>
              <a:gd name="T113" fmla="*/ 256 h 319"/>
              <a:gd name="T114" fmla="*/ 19 w 162"/>
              <a:gd name="T115" fmla="*/ 250 h 319"/>
              <a:gd name="T116" fmla="*/ 26 w 162"/>
              <a:gd name="T117" fmla="*/ 261 h 319"/>
              <a:gd name="T118" fmla="*/ 35 w 162"/>
              <a:gd name="T119" fmla="*/ 256 h 319"/>
              <a:gd name="T120" fmla="*/ 35 w 162"/>
              <a:gd name="T121" fmla="*/ 16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2" h="319">
                <a:moveTo>
                  <a:pt x="121" y="144"/>
                </a:moveTo>
                <a:cubicBezTo>
                  <a:pt x="124" y="143"/>
                  <a:pt x="127" y="141"/>
                  <a:pt x="128" y="138"/>
                </a:cubicBezTo>
                <a:cubicBezTo>
                  <a:pt x="150" y="80"/>
                  <a:pt x="150" y="80"/>
                  <a:pt x="150" y="80"/>
                </a:cubicBezTo>
                <a:cubicBezTo>
                  <a:pt x="152" y="76"/>
                  <a:pt x="150" y="71"/>
                  <a:pt x="147" y="69"/>
                </a:cubicBezTo>
                <a:cubicBezTo>
                  <a:pt x="156" y="46"/>
                  <a:pt x="156" y="46"/>
                  <a:pt x="156" y="46"/>
                </a:cubicBezTo>
                <a:cubicBezTo>
                  <a:pt x="162" y="29"/>
                  <a:pt x="154" y="9"/>
                  <a:pt x="137" y="3"/>
                </a:cubicBezTo>
                <a:cubicBezTo>
                  <a:pt x="132" y="1"/>
                  <a:pt x="126" y="0"/>
                  <a:pt x="121" y="1"/>
                </a:cubicBezTo>
                <a:cubicBezTo>
                  <a:pt x="121" y="58"/>
                  <a:pt x="121" y="58"/>
                  <a:pt x="121" y="58"/>
                </a:cubicBezTo>
                <a:cubicBezTo>
                  <a:pt x="126" y="61"/>
                  <a:pt x="126" y="61"/>
                  <a:pt x="126" y="61"/>
                </a:cubicBezTo>
                <a:cubicBezTo>
                  <a:pt x="121" y="59"/>
                  <a:pt x="121" y="59"/>
                  <a:pt x="121" y="59"/>
                </a:cubicBezTo>
                <a:cubicBezTo>
                  <a:pt x="121" y="85"/>
                  <a:pt x="121" y="85"/>
                  <a:pt x="121" y="85"/>
                </a:cubicBezTo>
                <a:cubicBezTo>
                  <a:pt x="125" y="75"/>
                  <a:pt x="125" y="75"/>
                  <a:pt x="125" y="75"/>
                </a:cubicBezTo>
                <a:cubicBezTo>
                  <a:pt x="126" y="72"/>
                  <a:pt x="126" y="68"/>
                  <a:pt x="123" y="66"/>
                </a:cubicBezTo>
                <a:cubicBezTo>
                  <a:pt x="139" y="72"/>
                  <a:pt x="139" y="72"/>
                  <a:pt x="139" y="72"/>
                </a:cubicBezTo>
                <a:cubicBezTo>
                  <a:pt x="143" y="73"/>
                  <a:pt x="146" y="78"/>
                  <a:pt x="144" y="83"/>
                </a:cubicBezTo>
                <a:cubicBezTo>
                  <a:pt x="125" y="132"/>
                  <a:pt x="125" y="132"/>
                  <a:pt x="125" y="132"/>
                </a:cubicBezTo>
                <a:cubicBezTo>
                  <a:pt x="124" y="134"/>
                  <a:pt x="123" y="135"/>
                  <a:pt x="121" y="136"/>
                </a:cubicBezTo>
                <a:lnTo>
                  <a:pt x="121" y="144"/>
                </a:lnTo>
                <a:close/>
                <a:moveTo>
                  <a:pt x="66" y="284"/>
                </a:moveTo>
                <a:cubicBezTo>
                  <a:pt x="121" y="144"/>
                  <a:pt x="121" y="144"/>
                  <a:pt x="121" y="144"/>
                </a:cubicBezTo>
                <a:cubicBezTo>
                  <a:pt x="121" y="144"/>
                  <a:pt x="121" y="144"/>
                  <a:pt x="121" y="144"/>
                </a:cubicBezTo>
                <a:cubicBezTo>
                  <a:pt x="121" y="136"/>
                  <a:pt x="121" y="136"/>
                  <a:pt x="121" y="136"/>
                </a:cubicBezTo>
                <a:cubicBezTo>
                  <a:pt x="119" y="137"/>
                  <a:pt x="117" y="137"/>
                  <a:pt x="114" y="137"/>
                </a:cubicBezTo>
                <a:cubicBezTo>
                  <a:pt x="98" y="130"/>
                  <a:pt x="98" y="130"/>
                  <a:pt x="98" y="130"/>
                </a:cubicBezTo>
                <a:cubicBezTo>
                  <a:pt x="98" y="130"/>
                  <a:pt x="98" y="130"/>
                  <a:pt x="98" y="130"/>
                </a:cubicBezTo>
                <a:cubicBezTo>
                  <a:pt x="102" y="130"/>
                  <a:pt x="105" y="128"/>
                  <a:pt x="106" y="125"/>
                </a:cubicBezTo>
                <a:cubicBezTo>
                  <a:pt x="121" y="85"/>
                  <a:pt x="121" y="85"/>
                  <a:pt x="121" y="85"/>
                </a:cubicBezTo>
                <a:cubicBezTo>
                  <a:pt x="121" y="59"/>
                  <a:pt x="121" y="59"/>
                  <a:pt x="121" y="59"/>
                </a:cubicBezTo>
                <a:cubicBezTo>
                  <a:pt x="85" y="45"/>
                  <a:pt x="85" y="45"/>
                  <a:pt x="85" y="45"/>
                </a:cubicBezTo>
                <a:cubicBezTo>
                  <a:pt x="80" y="44"/>
                  <a:pt x="76" y="47"/>
                  <a:pt x="74" y="51"/>
                </a:cubicBezTo>
                <a:cubicBezTo>
                  <a:pt x="52" y="108"/>
                  <a:pt x="52" y="108"/>
                  <a:pt x="52" y="108"/>
                </a:cubicBezTo>
                <a:cubicBezTo>
                  <a:pt x="51" y="112"/>
                  <a:pt x="52" y="115"/>
                  <a:pt x="54" y="118"/>
                </a:cubicBezTo>
                <a:cubicBezTo>
                  <a:pt x="35" y="168"/>
                  <a:pt x="35" y="168"/>
                  <a:pt x="35" y="168"/>
                </a:cubicBezTo>
                <a:cubicBezTo>
                  <a:pt x="35" y="256"/>
                  <a:pt x="35" y="256"/>
                  <a:pt x="35" y="256"/>
                </a:cubicBezTo>
                <a:cubicBezTo>
                  <a:pt x="36" y="256"/>
                  <a:pt x="37" y="257"/>
                  <a:pt x="39" y="257"/>
                </a:cubicBezTo>
                <a:cubicBezTo>
                  <a:pt x="43" y="259"/>
                  <a:pt x="46" y="264"/>
                  <a:pt x="45" y="268"/>
                </a:cubicBezTo>
                <a:cubicBezTo>
                  <a:pt x="48" y="264"/>
                  <a:pt x="53" y="263"/>
                  <a:pt x="58" y="264"/>
                </a:cubicBezTo>
                <a:cubicBezTo>
                  <a:pt x="63" y="267"/>
                  <a:pt x="66" y="273"/>
                  <a:pt x="64" y="278"/>
                </a:cubicBezTo>
                <a:cubicBezTo>
                  <a:pt x="63" y="281"/>
                  <a:pt x="63" y="281"/>
                  <a:pt x="63" y="281"/>
                </a:cubicBezTo>
                <a:cubicBezTo>
                  <a:pt x="35" y="300"/>
                  <a:pt x="35" y="300"/>
                  <a:pt x="35" y="300"/>
                </a:cubicBezTo>
                <a:cubicBezTo>
                  <a:pt x="35" y="306"/>
                  <a:pt x="35" y="306"/>
                  <a:pt x="35" y="306"/>
                </a:cubicBezTo>
                <a:cubicBezTo>
                  <a:pt x="66" y="284"/>
                  <a:pt x="66" y="284"/>
                  <a:pt x="66" y="284"/>
                </a:cubicBezTo>
                <a:close/>
                <a:moveTo>
                  <a:pt x="121" y="1"/>
                </a:moveTo>
                <a:cubicBezTo>
                  <a:pt x="121" y="58"/>
                  <a:pt x="121" y="58"/>
                  <a:pt x="121" y="58"/>
                </a:cubicBezTo>
                <a:cubicBezTo>
                  <a:pt x="88" y="36"/>
                  <a:pt x="88" y="36"/>
                  <a:pt x="88" y="36"/>
                </a:cubicBezTo>
                <a:cubicBezTo>
                  <a:pt x="94" y="22"/>
                  <a:pt x="94" y="22"/>
                  <a:pt x="94" y="22"/>
                </a:cubicBezTo>
                <a:cubicBezTo>
                  <a:pt x="98" y="10"/>
                  <a:pt x="109" y="2"/>
                  <a:pt x="121" y="1"/>
                </a:cubicBezTo>
                <a:close/>
                <a:moveTo>
                  <a:pt x="35" y="168"/>
                </a:moveTo>
                <a:cubicBezTo>
                  <a:pt x="0" y="258"/>
                  <a:pt x="0" y="258"/>
                  <a:pt x="0" y="258"/>
                </a:cubicBezTo>
                <a:cubicBezTo>
                  <a:pt x="15" y="319"/>
                  <a:pt x="15" y="319"/>
                  <a:pt x="15" y="319"/>
                </a:cubicBezTo>
                <a:cubicBezTo>
                  <a:pt x="35" y="306"/>
                  <a:pt x="35" y="306"/>
                  <a:pt x="35" y="306"/>
                </a:cubicBezTo>
                <a:cubicBezTo>
                  <a:pt x="35" y="300"/>
                  <a:pt x="35" y="300"/>
                  <a:pt x="35" y="300"/>
                </a:cubicBezTo>
                <a:cubicBezTo>
                  <a:pt x="33" y="301"/>
                  <a:pt x="33" y="301"/>
                  <a:pt x="33" y="301"/>
                </a:cubicBezTo>
                <a:cubicBezTo>
                  <a:pt x="13" y="294"/>
                  <a:pt x="13" y="294"/>
                  <a:pt x="13" y="294"/>
                </a:cubicBezTo>
                <a:cubicBezTo>
                  <a:pt x="5" y="259"/>
                  <a:pt x="5" y="259"/>
                  <a:pt x="5" y="259"/>
                </a:cubicBezTo>
                <a:cubicBezTo>
                  <a:pt x="5" y="259"/>
                  <a:pt x="5" y="259"/>
                  <a:pt x="5" y="259"/>
                </a:cubicBezTo>
                <a:cubicBezTo>
                  <a:pt x="6" y="256"/>
                  <a:pt x="6" y="256"/>
                  <a:pt x="6" y="256"/>
                </a:cubicBezTo>
                <a:cubicBezTo>
                  <a:pt x="8" y="250"/>
                  <a:pt x="14" y="248"/>
                  <a:pt x="19" y="250"/>
                </a:cubicBezTo>
                <a:cubicBezTo>
                  <a:pt x="24" y="251"/>
                  <a:pt x="27" y="256"/>
                  <a:pt x="26" y="261"/>
                </a:cubicBezTo>
                <a:cubicBezTo>
                  <a:pt x="28" y="258"/>
                  <a:pt x="31" y="256"/>
                  <a:pt x="35" y="256"/>
                </a:cubicBezTo>
                <a:lnTo>
                  <a:pt x="35" y="16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7" name="Freeform 48"/>
          <p:cNvSpPr>
            <a:spLocks noEditPoints="1"/>
          </p:cNvSpPr>
          <p:nvPr/>
        </p:nvSpPr>
        <p:spPr bwMode="auto">
          <a:xfrm>
            <a:off x="6566019" y="2243957"/>
            <a:ext cx="434465" cy="434465"/>
          </a:xfrm>
          <a:custGeom>
            <a:avLst/>
            <a:gdLst>
              <a:gd name="T0" fmla="*/ 133 w 266"/>
              <a:gd name="T1" fmla="*/ 0 h 266"/>
              <a:gd name="T2" fmla="*/ 133 w 266"/>
              <a:gd name="T3" fmla="*/ 0 h 266"/>
              <a:gd name="T4" fmla="*/ 133 w 266"/>
              <a:gd name="T5" fmla="*/ 35 h 266"/>
              <a:gd name="T6" fmla="*/ 150 w 266"/>
              <a:gd name="T7" fmla="*/ 24 h 266"/>
              <a:gd name="T8" fmla="*/ 242 w 266"/>
              <a:gd name="T9" fmla="*/ 117 h 266"/>
              <a:gd name="T10" fmla="*/ 231 w 266"/>
              <a:gd name="T11" fmla="*/ 133 h 266"/>
              <a:gd name="T12" fmla="*/ 242 w 266"/>
              <a:gd name="T13" fmla="*/ 149 h 266"/>
              <a:gd name="T14" fmla="*/ 150 w 266"/>
              <a:gd name="T15" fmla="*/ 242 h 266"/>
              <a:gd name="T16" fmla="*/ 150 w 266"/>
              <a:gd name="T17" fmla="*/ 242 h 266"/>
              <a:gd name="T18" fmla="*/ 133 w 266"/>
              <a:gd name="T19" fmla="*/ 231 h 266"/>
              <a:gd name="T20" fmla="*/ 133 w 266"/>
              <a:gd name="T21" fmla="*/ 266 h 266"/>
              <a:gd name="T22" fmla="*/ 133 w 266"/>
              <a:gd name="T23" fmla="*/ 266 h 266"/>
              <a:gd name="T24" fmla="*/ 266 w 266"/>
              <a:gd name="T25" fmla="*/ 133 h 266"/>
              <a:gd name="T26" fmla="*/ 133 w 266"/>
              <a:gd name="T27" fmla="*/ 0 h 266"/>
              <a:gd name="T28" fmla="*/ 133 w 266"/>
              <a:gd name="T29" fmla="*/ 0 h 266"/>
              <a:gd name="T30" fmla="*/ 133 w 266"/>
              <a:gd name="T31" fmla="*/ 0 h 266"/>
              <a:gd name="T32" fmla="*/ 0 w 266"/>
              <a:gd name="T33" fmla="*/ 133 h 266"/>
              <a:gd name="T34" fmla="*/ 133 w 266"/>
              <a:gd name="T35" fmla="*/ 266 h 266"/>
              <a:gd name="T36" fmla="*/ 133 w 266"/>
              <a:gd name="T37" fmla="*/ 266 h 266"/>
              <a:gd name="T38" fmla="*/ 133 w 266"/>
              <a:gd name="T39" fmla="*/ 231 h 266"/>
              <a:gd name="T40" fmla="*/ 133 w 266"/>
              <a:gd name="T41" fmla="*/ 231 h 266"/>
              <a:gd name="T42" fmla="*/ 117 w 266"/>
              <a:gd name="T43" fmla="*/ 242 h 266"/>
              <a:gd name="T44" fmla="*/ 24 w 266"/>
              <a:gd name="T45" fmla="*/ 149 h 266"/>
              <a:gd name="T46" fmla="*/ 35 w 266"/>
              <a:gd name="T47" fmla="*/ 133 h 266"/>
              <a:gd name="T48" fmla="*/ 24 w 266"/>
              <a:gd name="T49" fmla="*/ 117 h 266"/>
              <a:gd name="T50" fmla="*/ 117 w 266"/>
              <a:gd name="T51" fmla="*/ 24 h 266"/>
              <a:gd name="T52" fmla="*/ 133 w 266"/>
              <a:gd name="T53" fmla="*/ 35 h 266"/>
              <a:gd name="T54" fmla="*/ 133 w 266"/>
              <a:gd name="T55" fmla="*/ 35 h 266"/>
              <a:gd name="T56" fmla="*/ 133 w 266"/>
              <a:gd name="T5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6" h="266">
                <a:moveTo>
                  <a:pt x="133" y="0"/>
                </a:moveTo>
                <a:cubicBezTo>
                  <a:pt x="133" y="0"/>
                  <a:pt x="133" y="0"/>
                  <a:pt x="133" y="0"/>
                </a:cubicBezTo>
                <a:cubicBezTo>
                  <a:pt x="133" y="35"/>
                  <a:pt x="133" y="35"/>
                  <a:pt x="133" y="35"/>
                </a:cubicBezTo>
                <a:cubicBezTo>
                  <a:pt x="141" y="35"/>
                  <a:pt x="147" y="30"/>
                  <a:pt x="150" y="24"/>
                </a:cubicBezTo>
                <a:cubicBezTo>
                  <a:pt x="197" y="31"/>
                  <a:pt x="235" y="69"/>
                  <a:pt x="242" y="117"/>
                </a:cubicBezTo>
                <a:cubicBezTo>
                  <a:pt x="236" y="119"/>
                  <a:pt x="231" y="125"/>
                  <a:pt x="231" y="133"/>
                </a:cubicBezTo>
                <a:cubicBezTo>
                  <a:pt x="231" y="140"/>
                  <a:pt x="236" y="147"/>
                  <a:pt x="242" y="149"/>
                </a:cubicBezTo>
                <a:cubicBezTo>
                  <a:pt x="235" y="197"/>
                  <a:pt x="197" y="235"/>
                  <a:pt x="150" y="242"/>
                </a:cubicBezTo>
                <a:cubicBezTo>
                  <a:pt x="150" y="242"/>
                  <a:pt x="150" y="242"/>
                  <a:pt x="150" y="242"/>
                </a:cubicBezTo>
                <a:cubicBezTo>
                  <a:pt x="147" y="236"/>
                  <a:pt x="141" y="231"/>
                  <a:pt x="133" y="231"/>
                </a:cubicBezTo>
                <a:cubicBezTo>
                  <a:pt x="133" y="266"/>
                  <a:pt x="133" y="266"/>
                  <a:pt x="133" y="266"/>
                </a:cubicBezTo>
                <a:cubicBezTo>
                  <a:pt x="133" y="266"/>
                  <a:pt x="133" y="266"/>
                  <a:pt x="133" y="266"/>
                </a:cubicBezTo>
                <a:cubicBezTo>
                  <a:pt x="207" y="266"/>
                  <a:pt x="266" y="206"/>
                  <a:pt x="266" y="133"/>
                </a:cubicBezTo>
                <a:cubicBezTo>
                  <a:pt x="266" y="59"/>
                  <a:pt x="207" y="0"/>
                  <a:pt x="133" y="0"/>
                </a:cubicBezTo>
                <a:close/>
                <a:moveTo>
                  <a:pt x="133" y="0"/>
                </a:moveTo>
                <a:cubicBezTo>
                  <a:pt x="133" y="0"/>
                  <a:pt x="133" y="0"/>
                  <a:pt x="133" y="0"/>
                </a:cubicBezTo>
                <a:cubicBezTo>
                  <a:pt x="60" y="0"/>
                  <a:pt x="0" y="59"/>
                  <a:pt x="0" y="133"/>
                </a:cubicBezTo>
                <a:cubicBezTo>
                  <a:pt x="0" y="206"/>
                  <a:pt x="60" y="266"/>
                  <a:pt x="133" y="266"/>
                </a:cubicBezTo>
                <a:cubicBezTo>
                  <a:pt x="133" y="266"/>
                  <a:pt x="133" y="266"/>
                  <a:pt x="133" y="266"/>
                </a:cubicBezTo>
                <a:cubicBezTo>
                  <a:pt x="133" y="231"/>
                  <a:pt x="133" y="231"/>
                  <a:pt x="133" y="231"/>
                </a:cubicBezTo>
                <a:cubicBezTo>
                  <a:pt x="133" y="231"/>
                  <a:pt x="133" y="231"/>
                  <a:pt x="133" y="231"/>
                </a:cubicBezTo>
                <a:cubicBezTo>
                  <a:pt x="126" y="231"/>
                  <a:pt x="120" y="236"/>
                  <a:pt x="117" y="242"/>
                </a:cubicBezTo>
                <a:cubicBezTo>
                  <a:pt x="69" y="235"/>
                  <a:pt x="31" y="197"/>
                  <a:pt x="24" y="149"/>
                </a:cubicBezTo>
                <a:cubicBezTo>
                  <a:pt x="31" y="147"/>
                  <a:pt x="35" y="140"/>
                  <a:pt x="35" y="133"/>
                </a:cubicBezTo>
                <a:cubicBezTo>
                  <a:pt x="35" y="125"/>
                  <a:pt x="31" y="119"/>
                  <a:pt x="24" y="117"/>
                </a:cubicBezTo>
                <a:cubicBezTo>
                  <a:pt x="31" y="69"/>
                  <a:pt x="69" y="31"/>
                  <a:pt x="117" y="24"/>
                </a:cubicBezTo>
                <a:cubicBezTo>
                  <a:pt x="120" y="30"/>
                  <a:pt x="126" y="35"/>
                  <a:pt x="133" y="35"/>
                </a:cubicBezTo>
                <a:cubicBezTo>
                  <a:pt x="133" y="35"/>
                  <a:pt x="133" y="35"/>
                  <a:pt x="133" y="35"/>
                </a:cubicBezTo>
                <a:lnTo>
                  <a:pt x="133"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8" name="Freeform 49"/>
          <p:cNvSpPr/>
          <p:nvPr/>
        </p:nvSpPr>
        <p:spPr bwMode="auto">
          <a:xfrm>
            <a:off x="6645771" y="2382033"/>
            <a:ext cx="216637" cy="114270"/>
          </a:xfrm>
          <a:custGeom>
            <a:avLst/>
            <a:gdLst>
              <a:gd name="T0" fmla="*/ 124 w 133"/>
              <a:gd name="T1" fmla="*/ 0 h 70"/>
              <a:gd name="T2" fmla="*/ 93 w 133"/>
              <a:gd name="T3" fmla="*/ 30 h 70"/>
              <a:gd name="T4" fmla="*/ 84 w 133"/>
              <a:gd name="T5" fmla="*/ 28 h 70"/>
              <a:gd name="T6" fmla="*/ 65 w 133"/>
              <a:gd name="T7" fmla="*/ 42 h 70"/>
              <a:gd name="T8" fmla="*/ 0 w 133"/>
              <a:gd name="T9" fmla="*/ 42 h 70"/>
              <a:gd name="T10" fmla="*/ 0 w 133"/>
              <a:gd name="T11" fmla="*/ 56 h 70"/>
              <a:gd name="T12" fmla="*/ 65 w 133"/>
              <a:gd name="T13" fmla="*/ 56 h 70"/>
              <a:gd name="T14" fmla="*/ 84 w 133"/>
              <a:gd name="T15" fmla="*/ 70 h 70"/>
              <a:gd name="T16" fmla="*/ 105 w 133"/>
              <a:gd name="T17" fmla="*/ 49 h 70"/>
              <a:gd name="T18" fmla="*/ 103 w 133"/>
              <a:gd name="T19" fmla="*/ 40 h 70"/>
              <a:gd name="T20" fmla="*/ 133 w 133"/>
              <a:gd name="T21" fmla="*/ 9 h 70"/>
              <a:gd name="T22" fmla="*/ 124 w 133"/>
              <a:gd name="T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70">
                <a:moveTo>
                  <a:pt x="124" y="0"/>
                </a:moveTo>
                <a:cubicBezTo>
                  <a:pt x="93" y="30"/>
                  <a:pt x="93" y="30"/>
                  <a:pt x="93" y="30"/>
                </a:cubicBezTo>
                <a:cubicBezTo>
                  <a:pt x="91" y="29"/>
                  <a:pt x="88" y="28"/>
                  <a:pt x="84" y="28"/>
                </a:cubicBezTo>
                <a:cubicBezTo>
                  <a:pt x="75" y="28"/>
                  <a:pt x="67" y="34"/>
                  <a:pt x="65" y="42"/>
                </a:cubicBezTo>
                <a:cubicBezTo>
                  <a:pt x="0" y="42"/>
                  <a:pt x="0" y="42"/>
                  <a:pt x="0" y="42"/>
                </a:cubicBezTo>
                <a:cubicBezTo>
                  <a:pt x="0" y="56"/>
                  <a:pt x="0" y="56"/>
                  <a:pt x="0" y="56"/>
                </a:cubicBezTo>
                <a:cubicBezTo>
                  <a:pt x="65" y="56"/>
                  <a:pt x="65" y="56"/>
                  <a:pt x="65" y="56"/>
                </a:cubicBezTo>
                <a:cubicBezTo>
                  <a:pt x="67" y="64"/>
                  <a:pt x="75" y="70"/>
                  <a:pt x="84" y="70"/>
                </a:cubicBezTo>
                <a:cubicBezTo>
                  <a:pt x="96" y="70"/>
                  <a:pt x="105" y="60"/>
                  <a:pt x="105" y="49"/>
                </a:cubicBezTo>
                <a:cubicBezTo>
                  <a:pt x="105" y="46"/>
                  <a:pt x="104" y="43"/>
                  <a:pt x="103" y="40"/>
                </a:cubicBezTo>
                <a:cubicBezTo>
                  <a:pt x="133" y="9"/>
                  <a:pt x="133" y="9"/>
                  <a:pt x="133" y="9"/>
                </a:cubicBezTo>
                <a:lnTo>
                  <a:pt x="124"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59" name="Group 126"/>
          <p:cNvGrpSpPr/>
          <p:nvPr/>
        </p:nvGrpSpPr>
        <p:grpSpPr>
          <a:xfrm>
            <a:off x="6739805" y="2803404"/>
            <a:ext cx="340430" cy="323766"/>
            <a:chOff x="8505825" y="3605213"/>
            <a:chExt cx="454025" cy="431800"/>
          </a:xfrm>
          <a:solidFill>
            <a:schemeClr val="tx2">
              <a:lumMod val="20000"/>
              <a:lumOff val="80000"/>
            </a:schemeClr>
          </a:solidFill>
        </p:grpSpPr>
        <p:sp>
          <p:nvSpPr>
            <p:cNvPr id="60" name="Freeform 50"/>
            <p:cNvSpPr/>
            <p:nvPr/>
          </p:nvSpPr>
          <p:spPr bwMode="auto">
            <a:xfrm>
              <a:off x="8505825" y="3694113"/>
              <a:ext cx="454025" cy="342900"/>
            </a:xfrm>
            <a:custGeom>
              <a:avLst/>
              <a:gdLst>
                <a:gd name="T0" fmla="*/ 146 w 208"/>
                <a:gd name="T1" fmla="*/ 0 h 157"/>
                <a:gd name="T2" fmla="*/ 104 w 208"/>
                <a:gd name="T3" fmla="*/ 15 h 157"/>
                <a:gd name="T4" fmla="*/ 62 w 208"/>
                <a:gd name="T5" fmla="*/ 0 h 157"/>
                <a:gd name="T6" fmla="*/ 0 w 208"/>
                <a:gd name="T7" fmla="*/ 60 h 157"/>
                <a:gd name="T8" fmla="*/ 107 w 208"/>
                <a:gd name="T9" fmla="*/ 157 h 157"/>
                <a:gd name="T10" fmla="*/ 208 w 208"/>
                <a:gd name="T11" fmla="*/ 60 h 157"/>
                <a:gd name="T12" fmla="*/ 146 w 208"/>
                <a:gd name="T13" fmla="*/ 0 h 157"/>
              </a:gdLst>
              <a:ahLst/>
              <a:cxnLst>
                <a:cxn ang="0">
                  <a:pos x="T0" y="T1"/>
                </a:cxn>
                <a:cxn ang="0">
                  <a:pos x="T2" y="T3"/>
                </a:cxn>
                <a:cxn ang="0">
                  <a:pos x="T4" y="T5"/>
                </a:cxn>
                <a:cxn ang="0">
                  <a:pos x="T6" y="T7"/>
                </a:cxn>
                <a:cxn ang="0">
                  <a:pos x="T8" y="T9"/>
                </a:cxn>
                <a:cxn ang="0">
                  <a:pos x="T10" y="T11"/>
                </a:cxn>
                <a:cxn ang="0">
                  <a:pos x="T12" y="T13"/>
                </a:cxn>
              </a:cxnLst>
              <a:rect l="0" t="0" r="r" b="b"/>
              <a:pathLst>
                <a:path w="208" h="157">
                  <a:moveTo>
                    <a:pt x="146" y="0"/>
                  </a:moveTo>
                  <a:cubicBezTo>
                    <a:pt x="130" y="0"/>
                    <a:pt x="115" y="6"/>
                    <a:pt x="104" y="15"/>
                  </a:cubicBezTo>
                  <a:cubicBezTo>
                    <a:pt x="93" y="6"/>
                    <a:pt x="78" y="0"/>
                    <a:pt x="62" y="0"/>
                  </a:cubicBezTo>
                  <a:cubicBezTo>
                    <a:pt x="28" y="0"/>
                    <a:pt x="0" y="27"/>
                    <a:pt x="0" y="60"/>
                  </a:cubicBezTo>
                  <a:cubicBezTo>
                    <a:pt x="0" y="98"/>
                    <a:pt x="31" y="157"/>
                    <a:pt x="107" y="157"/>
                  </a:cubicBezTo>
                  <a:cubicBezTo>
                    <a:pt x="185" y="157"/>
                    <a:pt x="208" y="95"/>
                    <a:pt x="208" y="60"/>
                  </a:cubicBezTo>
                  <a:cubicBezTo>
                    <a:pt x="208" y="27"/>
                    <a:pt x="180" y="0"/>
                    <a:pt x="14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1" name="Freeform 51"/>
            <p:cNvSpPr/>
            <p:nvPr/>
          </p:nvSpPr>
          <p:spPr bwMode="auto">
            <a:xfrm>
              <a:off x="8709025" y="3605213"/>
              <a:ext cx="123825" cy="157163"/>
            </a:xfrm>
            <a:custGeom>
              <a:avLst/>
              <a:gdLst>
                <a:gd name="T0" fmla="*/ 12 w 57"/>
                <a:gd name="T1" fmla="*/ 72 h 72"/>
                <a:gd name="T2" fmla="*/ 27 w 57"/>
                <a:gd name="T3" fmla="*/ 0 h 72"/>
                <a:gd name="T4" fmla="*/ 57 w 57"/>
                <a:gd name="T5" fmla="*/ 6 h 72"/>
                <a:gd name="T6" fmla="*/ 12 w 57"/>
                <a:gd name="T7" fmla="*/ 72 h 72"/>
              </a:gdLst>
              <a:ahLst/>
              <a:cxnLst>
                <a:cxn ang="0">
                  <a:pos x="T0" y="T1"/>
                </a:cxn>
                <a:cxn ang="0">
                  <a:pos x="T2" y="T3"/>
                </a:cxn>
                <a:cxn ang="0">
                  <a:pos x="T4" y="T5"/>
                </a:cxn>
                <a:cxn ang="0">
                  <a:pos x="T6" y="T7"/>
                </a:cxn>
              </a:cxnLst>
              <a:rect l="0" t="0" r="r" b="b"/>
              <a:pathLst>
                <a:path w="57" h="72">
                  <a:moveTo>
                    <a:pt x="12" y="72"/>
                  </a:moveTo>
                  <a:cubicBezTo>
                    <a:pt x="0" y="48"/>
                    <a:pt x="7" y="20"/>
                    <a:pt x="27" y="0"/>
                  </a:cubicBezTo>
                  <a:cubicBezTo>
                    <a:pt x="57" y="6"/>
                    <a:pt x="57" y="6"/>
                    <a:pt x="57" y="6"/>
                  </a:cubicBezTo>
                  <a:cubicBezTo>
                    <a:pt x="29" y="21"/>
                    <a:pt x="12" y="37"/>
                    <a:pt x="12" y="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62" name="Freeform 52"/>
          <p:cNvSpPr/>
          <p:nvPr/>
        </p:nvSpPr>
        <p:spPr bwMode="auto">
          <a:xfrm>
            <a:off x="5689947" y="876284"/>
            <a:ext cx="509455" cy="414230"/>
          </a:xfrm>
          <a:custGeom>
            <a:avLst/>
            <a:gdLst>
              <a:gd name="T0" fmla="*/ 312 w 312"/>
              <a:gd name="T1" fmla="*/ 86 h 253"/>
              <a:gd name="T2" fmla="*/ 305 w 312"/>
              <a:gd name="T3" fmla="*/ 75 h 253"/>
              <a:gd name="T4" fmla="*/ 79 w 312"/>
              <a:gd name="T5" fmla="*/ 226 h 253"/>
              <a:gd name="T6" fmla="*/ 28 w 312"/>
              <a:gd name="T7" fmla="*/ 214 h 253"/>
              <a:gd name="T8" fmla="*/ 35 w 312"/>
              <a:gd name="T9" fmla="*/ 162 h 253"/>
              <a:gd name="T10" fmla="*/ 262 w 312"/>
              <a:gd name="T11" fmla="*/ 11 h 253"/>
              <a:gd name="T12" fmla="*/ 254 w 312"/>
              <a:gd name="T13" fmla="*/ 0 h 253"/>
              <a:gd name="T14" fmla="*/ 26 w 312"/>
              <a:gd name="T15" fmla="*/ 153 h 253"/>
              <a:gd name="T16" fmla="*/ 15 w 312"/>
              <a:gd name="T17" fmla="*/ 222 h 253"/>
              <a:gd name="T18" fmla="*/ 83 w 312"/>
              <a:gd name="T19" fmla="*/ 239 h 253"/>
              <a:gd name="T20" fmla="*/ 312 w 312"/>
              <a:gd name="T21" fmla="*/ 86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2" h="253">
                <a:moveTo>
                  <a:pt x="312" y="86"/>
                </a:moveTo>
                <a:cubicBezTo>
                  <a:pt x="305" y="75"/>
                  <a:pt x="305" y="75"/>
                  <a:pt x="305" y="75"/>
                </a:cubicBezTo>
                <a:cubicBezTo>
                  <a:pt x="79" y="226"/>
                  <a:pt x="79" y="226"/>
                  <a:pt x="79" y="226"/>
                </a:cubicBezTo>
                <a:cubicBezTo>
                  <a:pt x="63" y="237"/>
                  <a:pt x="40" y="231"/>
                  <a:pt x="28" y="214"/>
                </a:cubicBezTo>
                <a:cubicBezTo>
                  <a:pt x="16" y="196"/>
                  <a:pt x="19" y="173"/>
                  <a:pt x="35" y="162"/>
                </a:cubicBezTo>
                <a:cubicBezTo>
                  <a:pt x="262" y="11"/>
                  <a:pt x="262" y="11"/>
                  <a:pt x="262" y="11"/>
                </a:cubicBezTo>
                <a:cubicBezTo>
                  <a:pt x="254" y="0"/>
                  <a:pt x="254" y="0"/>
                  <a:pt x="254" y="0"/>
                </a:cubicBezTo>
                <a:cubicBezTo>
                  <a:pt x="26" y="153"/>
                  <a:pt x="26" y="153"/>
                  <a:pt x="26" y="153"/>
                </a:cubicBezTo>
                <a:cubicBezTo>
                  <a:pt x="4" y="167"/>
                  <a:pt x="0" y="198"/>
                  <a:pt x="15" y="222"/>
                </a:cubicBezTo>
                <a:cubicBezTo>
                  <a:pt x="31" y="246"/>
                  <a:pt x="62" y="253"/>
                  <a:pt x="83" y="239"/>
                </a:cubicBezTo>
                <a:lnTo>
                  <a:pt x="312" y="8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3" name="Freeform 53"/>
          <p:cNvSpPr/>
          <p:nvPr/>
        </p:nvSpPr>
        <p:spPr bwMode="auto">
          <a:xfrm>
            <a:off x="6076800" y="853669"/>
            <a:ext cx="140457" cy="192831"/>
          </a:xfrm>
          <a:custGeom>
            <a:avLst/>
            <a:gdLst>
              <a:gd name="T0" fmla="*/ 80 w 86"/>
              <a:gd name="T1" fmla="*/ 115 h 118"/>
              <a:gd name="T2" fmla="*/ 68 w 86"/>
              <a:gd name="T3" fmla="*/ 113 h 118"/>
              <a:gd name="T4" fmla="*/ 3 w 86"/>
              <a:gd name="T5" fmla="*/ 16 h 118"/>
              <a:gd name="T6" fmla="*/ 6 w 86"/>
              <a:gd name="T7" fmla="*/ 3 h 118"/>
              <a:gd name="T8" fmla="*/ 19 w 86"/>
              <a:gd name="T9" fmla="*/ 6 h 118"/>
              <a:gd name="T10" fmla="*/ 83 w 86"/>
              <a:gd name="T11" fmla="*/ 102 h 118"/>
              <a:gd name="T12" fmla="*/ 80 w 86"/>
              <a:gd name="T13" fmla="*/ 115 h 118"/>
            </a:gdLst>
            <a:ahLst/>
            <a:cxnLst>
              <a:cxn ang="0">
                <a:pos x="T0" y="T1"/>
              </a:cxn>
              <a:cxn ang="0">
                <a:pos x="T2" y="T3"/>
              </a:cxn>
              <a:cxn ang="0">
                <a:pos x="T4" y="T5"/>
              </a:cxn>
              <a:cxn ang="0">
                <a:pos x="T6" y="T7"/>
              </a:cxn>
              <a:cxn ang="0">
                <a:pos x="T8" y="T9"/>
              </a:cxn>
              <a:cxn ang="0">
                <a:pos x="T10" y="T11"/>
              </a:cxn>
              <a:cxn ang="0">
                <a:pos x="T12" y="T13"/>
              </a:cxn>
            </a:cxnLst>
            <a:rect l="0" t="0" r="r" b="b"/>
            <a:pathLst>
              <a:path w="86" h="118">
                <a:moveTo>
                  <a:pt x="80" y="115"/>
                </a:moveTo>
                <a:cubicBezTo>
                  <a:pt x="76" y="118"/>
                  <a:pt x="70" y="117"/>
                  <a:pt x="68" y="113"/>
                </a:cubicBezTo>
                <a:cubicBezTo>
                  <a:pt x="3" y="16"/>
                  <a:pt x="3" y="16"/>
                  <a:pt x="3" y="16"/>
                </a:cubicBezTo>
                <a:cubicBezTo>
                  <a:pt x="0" y="12"/>
                  <a:pt x="1" y="6"/>
                  <a:pt x="6" y="3"/>
                </a:cubicBezTo>
                <a:cubicBezTo>
                  <a:pt x="10" y="0"/>
                  <a:pt x="16" y="2"/>
                  <a:pt x="19" y="6"/>
                </a:cubicBezTo>
                <a:cubicBezTo>
                  <a:pt x="83" y="102"/>
                  <a:pt x="83" y="102"/>
                  <a:pt x="83" y="102"/>
                </a:cubicBezTo>
                <a:cubicBezTo>
                  <a:pt x="86" y="107"/>
                  <a:pt x="85" y="112"/>
                  <a:pt x="80" y="11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4" name="Freeform 54"/>
          <p:cNvSpPr/>
          <p:nvPr/>
        </p:nvSpPr>
        <p:spPr bwMode="auto">
          <a:xfrm>
            <a:off x="5756605" y="985793"/>
            <a:ext cx="385662" cy="252347"/>
          </a:xfrm>
          <a:custGeom>
            <a:avLst/>
            <a:gdLst>
              <a:gd name="T0" fmla="*/ 236 w 236"/>
              <a:gd name="T1" fmla="*/ 13 h 154"/>
              <a:gd name="T2" fmla="*/ 227 w 236"/>
              <a:gd name="T3" fmla="*/ 0 h 154"/>
              <a:gd name="T4" fmla="*/ 25 w 236"/>
              <a:gd name="T5" fmla="*/ 135 h 154"/>
              <a:gd name="T6" fmla="*/ 0 w 236"/>
              <a:gd name="T7" fmla="*/ 136 h 154"/>
              <a:gd name="T8" fmla="*/ 1 w 236"/>
              <a:gd name="T9" fmla="*/ 138 h 154"/>
              <a:gd name="T10" fmla="*/ 36 w 236"/>
              <a:gd name="T11" fmla="*/ 146 h 154"/>
              <a:gd name="T12" fmla="*/ 236 w 236"/>
              <a:gd name="T13" fmla="*/ 13 h 154"/>
            </a:gdLst>
            <a:ahLst/>
            <a:cxnLst>
              <a:cxn ang="0">
                <a:pos x="T0" y="T1"/>
              </a:cxn>
              <a:cxn ang="0">
                <a:pos x="T2" y="T3"/>
              </a:cxn>
              <a:cxn ang="0">
                <a:pos x="T4" y="T5"/>
              </a:cxn>
              <a:cxn ang="0">
                <a:pos x="T6" y="T7"/>
              </a:cxn>
              <a:cxn ang="0">
                <a:pos x="T8" y="T9"/>
              </a:cxn>
              <a:cxn ang="0">
                <a:pos x="T10" y="T11"/>
              </a:cxn>
              <a:cxn ang="0">
                <a:pos x="T12" y="T13"/>
              </a:cxn>
            </a:cxnLst>
            <a:rect l="0" t="0" r="r" b="b"/>
            <a:pathLst>
              <a:path w="236" h="154">
                <a:moveTo>
                  <a:pt x="236" y="13"/>
                </a:moveTo>
                <a:cubicBezTo>
                  <a:pt x="227" y="0"/>
                  <a:pt x="227" y="0"/>
                  <a:pt x="227" y="0"/>
                </a:cubicBezTo>
                <a:cubicBezTo>
                  <a:pt x="25" y="135"/>
                  <a:pt x="25" y="135"/>
                  <a:pt x="25" y="135"/>
                </a:cubicBezTo>
                <a:cubicBezTo>
                  <a:pt x="17" y="140"/>
                  <a:pt x="8" y="140"/>
                  <a:pt x="0" y="136"/>
                </a:cubicBezTo>
                <a:cubicBezTo>
                  <a:pt x="0" y="137"/>
                  <a:pt x="0" y="137"/>
                  <a:pt x="1" y="138"/>
                </a:cubicBezTo>
                <a:cubicBezTo>
                  <a:pt x="9" y="150"/>
                  <a:pt x="25" y="154"/>
                  <a:pt x="36" y="146"/>
                </a:cubicBezTo>
                <a:lnTo>
                  <a:pt x="236" y="1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5" name="Freeform 55"/>
          <p:cNvSpPr>
            <a:spLocks noEditPoints="1"/>
          </p:cNvSpPr>
          <p:nvPr/>
        </p:nvSpPr>
        <p:spPr bwMode="auto">
          <a:xfrm>
            <a:off x="5442362" y="1207192"/>
            <a:ext cx="222589" cy="390423"/>
          </a:xfrm>
          <a:custGeom>
            <a:avLst/>
            <a:gdLst>
              <a:gd name="T0" fmla="*/ 59 w 136"/>
              <a:gd name="T1" fmla="*/ 203 h 239"/>
              <a:gd name="T2" fmla="*/ 54 w 136"/>
              <a:gd name="T3" fmla="*/ 203 h 239"/>
              <a:gd name="T4" fmla="*/ 54 w 136"/>
              <a:gd name="T5" fmla="*/ 239 h 239"/>
              <a:gd name="T6" fmla="*/ 72 w 136"/>
              <a:gd name="T7" fmla="*/ 226 h 239"/>
              <a:gd name="T8" fmla="*/ 59 w 136"/>
              <a:gd name="T9" fmla="*/ 203 h 239"/>
              <a:gd name="T10" fmla="*/ 54 w 136"/>
              <a:gd name="T11" fmla="*/ 187 h 239"/>
              <a:gd name="T12" fmla="*/ 54 w 136"/>
              <a:gd name="T13" fmla="*/ 82 h 239"/>
              <a:gd name="T14" fmla="*/ 81 w 136"/>
              <a:gd name="T15" fmla="*/ 74 h 239"/>
              <a:gd name="T16" fmla="*/ 97 w 136"/>
              <a:gd name="T17" fmla="*/ 13 h 239"/>
              <a:gd name="T18" fmla="*/ 114 w 136"/>
              <a:gd name="T19" fmla="*/ 2 h 239"/>
              <a:gd name="T20" fmla="*/ 124 w 136"/>
              <a:gd name="T21" fmla="*/ 20 h 239"/>
              <a:gd name="T22" fmla="*/ 109 w 136"/>
              <a:gd name="T23" fmla="*/ 81 h 239"/>
              <a:gd name="T24" fmla="*/ 130 w 136"/>
              <a:gd name="T25" fmla="*/ 134 h 239"/>
              <a:gd name="T26" fmla="*/ 122 w 136"/>
              <a:gd name="T27" fmla="*/ 164 h 239"/>
              <a:gd name="T28" fmla="*/ 122 w 136"/>
              <a:gd name="T29" fmla="*/ 164 h 239"/>
              <a:gd name="T30" fmla="*/ 136 w 136"/>
              <a:gd name="T31" fmla="*/ 187 h 239"/>
              <a:gd name="T32" fmla="*/ 131 w 136"/>
              <a:gd name="T33" fmla="*/ 207 h 239"/>
              <a:gd name="T34" fmla="*/ 54 w 136"/>
              <a:gd name="T35" fmla="*/ 187 h 239"/>
              <a:gd name="T36" fmla="*/ 54 w 136"/>
              <a:gd name="T37" fmla="*/ 203 h 239"/>
              <a:gd name="T38" fmla="*/ 36 w 136"/>
              <a:gd name="T39" fmla="*/ 216 h 239"/>
              <a:gd name="T40" fmla="*/ 50 w 136"/>
              <a:gd name="T41" fmla="*/ 239 h 239"/>
              <a:gd name="T42" fmla="*/ 54 w 136"/>
              <a:gd name="T43" fmla="*/ 239 h 239"/>
              <a:gd name="T44" fmla="*/ 54 w 136"/>
              <a:gd name="T45" fmla="*/ 203 h 239"/>
              <a:gd name="T46" fmla="*/ 54 w 136"/>
              <a:gd name="T47" fmla="*/ 82 h 239"/>
              <a:gd name="T48" fmla="*/ 54 w 136"/>
              <a:gd name="T49" fmla="*/ 187 h 239"/>
              <a:gd name="T50" fmla="*/ 0 w 136"/>
              <a:gd name="T51" fmla="*/ 173 h 239"/>
              <a:gd name="T52" fmla="*/ 5 w 136"/>
              <a:gd name="T53" fmla="*/ 152 h 239"/>
              <a:gd name="T54" fmla="*/ 29 w 136"/>
              <a:gd name="T55" fmla="*/ 140 h 239"/>
              <a:gd name="T56" fmla="*/ 37 w 136"/>
              <a:gd name="T57" fmla="*/ 109 h 239"/>
              <a:gd name="T58" fmla="*/ 54 w 136"/>
              <a:gd name="T59" fmla="*/ 82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6" h="239">
                <a:moveTo>
                  <a:pt x="59" y="203"/>
                </a:moveTo>
                <a:cubicBezTo>
                  <a:pt x="57" y="203"/>
                  <a:pt x="56" y="203"/>
                  <a:pt x="54" y="203"/>
                </a:cubicBezTo>
                <a:cubicBezTo>
                  <a:pt x="54" y="239"/>
                  <a:pt x="54" y="239"/>
                  <a:pt x="54" y="239"/>
                </a:cubicBezTo>
                <a:cubicBezTo>
                  <a:pt x="62" y="239"/>
                  <a:pt x="70" y="234"/>
                  <a:pt x="72" y="226"/>
                </a:cubicBezTo>
                <a:cubicBezTo>
                  <a:pt x="74" y="216"/>
                  <a:pt x="69" y="206"/>
                  <a:pt x="59" y="203"/>
                </a:cubicBezTo>
                <a:close/>
                <a:moveTo>
                  <a:pt x="54" y="187"/>
                </a:moveTo>
                <a:cubicBezTo>
                  <a:pt x="54" y="82"/>
                  <a:pt x="54" y="82"/>
                  <a:pt x="54" y="82"/>
                </a:cubicBezTo>
                <a:cubicBezTo>
                  <a:pt x="62" y="76"/>
                  <a:pt x="71" y="74"/>
                  <a:pt x="81" y="74"/>
                </a:cubicBezTo>
                <a:cubicBezTo>
                  <a:pt x="97" y="13"/>
                  <a:pt x="97" y="13"/>
                  <a:pt x="97" y="13"/>
                </a:cubicBezTo>
                <a:cubicBezTo>
                  <a:pt x="99" y="5"/>
                  <a:pt x="107" y="0"/>
                  <a:pt x="114" y="2"/>
                </a:cubicBezTo>
                <a:cubicBezTo>
                  <a:pt x="122" y="4"/>
                  <a:pt x="126" y="12"/>
                  <a:pt x="124" y="20"/>
                </a:cubicBezTo>
                <a:cubicBezTo>
                  <a:pt x="109" y="81"/>
                  <a:pt x="109" y="81"/>
                  <a:pt x="109" y="81"/>
                </a:cubicBezTo>
                <a:cubicBezTo>
                  <a:pt x="125" y="90"/>
                  <a:pt x="136" y="109"/>
                  <a:pt x="130" y="134"/>
                </a:cubicBezTo>
                <a:cubicBezTo>
                  <a:pt x="130" y="134"/>
                  <a:pt x="125" y="154"/>
                  <a:pt x="122" y="164"/>
                </a:cubicBezTo>
                <a:cubicBezTo>
                  <a:pt x="122" y="164"/>
                  <a:pt x="122" y="164"/>
                  <a:pt x="122" y="164"/>
                </a:cubicBezTo>
                <a:cubicBezTo>
                  <a:pt x="118" y="178"/>
                  <a:pt x="136" y="187"/>
                  <a:pt x="136" y="187"/>
                </a:cubicBezTo>
                <a:cubicBezTo>
                  <a:pt x="131" y="207"/>
                  <a:pt x="131" y="207"/>
                  <a:pt x="131" y="207"/>
                </a:cubicBezTo>
                <a:lnTo>
                  <a:pt x="54" y="187"/>
                </a:lnTo>
                <a:close/>
                <a:moveTo>
                  <a:pt x="54" y="203"/>
                </a:moveTo>
                <a:cubicBezTo>
                  <a:pt x="46" y="203"/>
                  <a:pt x="38" y="208"/>
                  <a:pt x="36" y="216"/>
                </a:cubicBezTo>
                <a:cubicBezTo>
                  <a:pt x="34" y="226"/>
                  <a:pt x="40" y="236"/>
                  <a:pt x="50" y="239"/>
                </a:cubicBezTo>
                <a:cubicBezTo>
                  <a:pt x="51" y="239"/>
                  <a:pt x="53" y="239"/>
                  <a:pt x="54" y="239"/>
                </a:cubicBezTo>
                <a:cubicBezTo>
                  <a:pt x="54" y="203"/>
                  <a:pt x="54" y="203"/>
                  <a:pt x="54" y="203"/>
                </a:cubicBezTo>
                <a:close/>
                <a:moveTo>
                  <a:pt x="54" y="82"/>
                </a:moveTo>
                <a:cubicBezTo>
                  <a:pt x="54" y="187"/>
                  <a:pt x="54" y="187"/>
                  <a:pt x="54" y="187"/>
                </a:cubicBezTo>
                <a:cubicBezTo>
                  <a:pt x="0" y="173"/>
                  <a:pt x="0" y="173"/>
                  <a:pt x="0" y="173"/>
                </a:cubicBezTo>
                <a:cubicBezTo>
                  <a:pt x="5" y="152"/>
                  <a:pt x="5" y="152"/>
                  <a:pt x="5" y="152"/>
                </a:cubicBezTo>
                <a:cubicBezTo>
                  <a:pt x="5" y="152"/>
                  <a:pt x="25" y="154"/>
                  <a:pt x="29" y="140"/>
                </a:cubicBezTo>
                <a:cubicBezTo>
                  <a:pt x="32" y="128"/>
                  <a:pt x="37" y="109"/>
                  <a:pt x="37" y="109"/>
                </a:cubicBezTo>
                <a:cubicBezTo>
                  <a:pt x="40" y="97"/>
                  <a:pt x="46" y="88"/>
                  <a:pt x="54" y="82"/>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6" name="Freeform 56"/>
          <p:cNvSpPr>
            <a:spLocks noEditPoints="1"/>
          </p:cNvSpPr>
          <p:nvPr/>
        </p:nvSpPr>
        <p:spPr bwMode="auto">
          <a:xfrm>
            <a:off x="5240008" y="2024939"/>
            <a:ext cx="416610" cy="453510"/>
          </a:xfrm>
          <a:custGeom>
            <a:avLst/>
            <a:gdLst>
              <a:gd name="T0" fmla="*/ 198 w 255"/>
              <a:gd name="T1" fmla="*/ 128 h 277"/>
              <a:gd name="T2" fmla="*/ 191 w 255"/>
              <a:gd name="T3" fmla="*/ 158 h 277"/>
              <a:gd name="T4" fmla="*/ 191 w 255"/>
              <a:gd name="T5" fmla="*/ 185 h 277"/>
              <a:gd name="T6" fmla="*/ 196 w 255"/>
              <a:gd name="T7" fmla="*/ 187 h 277"/>
              <a:gd name="T8" fmla="*/ 218 w 255"/>
              <a:gd name="T9" fmla="*/ 218 h 277"/>
              <a:gd name="T10" fmla="*/ 191 w 255"/>
              <a:gd name="T11" fmla="*/ 201 h 277"/>
              <a:gd name="T12" fmla="*/ 191 w 255"/>
              <a:gd name="T13" fmla="*/ 55 h 277"/>
              <a:gd name="T14" fmla="*/ 218 w 255"/>
              <a:gd name="T15" fmla="*/ 38 h 277"/>
              <a:gd name="T16" fmla="*/ 196 w 255"/>
              <a:gd name="T17" fmla="*/ 69 h 277"/>
              <a:gd name="T18" fmla="*/ 191 w 255"/>
              <a:gd name="T19" fmla="*/ 71 h 277"/>
              <a:gd name="T20" fmla="*/ 249 w 255"/>
              <a:gd name="T21" fmla="*/ 121 h 277"/>
              <a:gd name="T22" fmla="*/ 211 w 255"/>
              <a:gd name="T23" fmla="*/ 128 h 277"/>
              <a:gd name="T24" fmla="*/ 249 w 255"/>
              <a:gd name="T25" fmla="*/ 134 h 277"/>
              <a:gd name="T26" fmla="*/ 249 w 255"/>
              <a:gd name="T27" fmla="*/ 121 h 277"/>
              <a:gd name="T28" fmla="*/ 132 w 255"/>
              <a:gd name="T29" fmla="*/ 277 h 277"/>
              <a:gd name="T30" fmla="*/ 167 w 255"/>
              <a:gd name="T31" fmla="*/ 186 h 277"/>
              <a:gd name="T32" fmla="*/ 191 w 255"/>
              <a:gd name="T33" fmla="*/ 98 h 277"/>
              <a:gd name="T34" fmla="*/ 127 w 255"/>
              <a:gd name="T35" fmla="*/ 72 h 277"/>
              <a:gd name="T36" fmla="*/ 183 w 255"/>
              <a:gd name="T37" fmla="*/ 128 h 277"/>
              <a:gd name="T38" fmla="*/ 156 w 255"/>
              <a:gd name="T39" fmla="*/ 176 h 277"/>
              <a:gd name="T40" fmla="*/ 153 w 255"/>
              <a:gd name="T41" fmla="*/ 214 h 277"/>
              <a:gd name="T42" fmla="*/ 127 w 255"/>
              <a:gd name="T43" fmla="*/ 277 h 277"/>
              <a:gd name="T44" fmla="*/ 191 w 255"/>
              <a:gd name="T45" fmla="*/ 71 h 277"/>
              <a:gd name="T46" fmla="*/ 186 w 255"/>
              <a:gd name="T47" fmla="*/ 60 h 277"/>
              <a:gd name="T48" fmla="*/ 191 w 255"/>
              <a:gd name="T49" fmla="*/ 185 h 277"/>
              <a:gd name="T50" fmla="*/ 186 w 255"/>
              <a:gd name="T51" fmla="*/ 196 h 277"/>
              <a:gd name="T52" fmla="*/ 191 w 255"/>
              <a:gd name="T53" fmla="*/ 185 h 277"/>
              <a:gd name="T54" fmla="*/ 127 w 255"/>
              <a:gd name="T55" fmla="*/ 0 h 277"/>
              <a:gd name="T56" fmla="*/ 134 w 255"/>
              <a:gd name="T57" fmla="*/ 7 h 277"/>
              <a:gd name="T58" fmla="*/ 128 w 255"/>
              <a:gd name="T59" fmla="*/ 45 h 277"/>
              <a:gd name="T60" fmla="*/ 127 w 255"/>
              <a:gd name="T61" fmla="*/ 45 h 277"/>
              <a:gd name="T62" fmla="*/ 64 w 255"/>
              <a:gd name="T63" fmla="*/ 97 h 277"/>
              <a:gd name="T64" fmla="*/ 89 w 255"/>
              <a:gd name="T65" fmla="*/ 187 h 277"/>
              <a:gd name="T66" fmla="*/ 124 w 255"/>
              <a:gd name="T67" fmla="*/ 277 h 277"/>
              <a:gd name="T68" fmla="*/ 127 w 255"/>
              <a:gd name="T69" fmla="*/ 214 h 277"/>
              <a:gd name="T70" fmla="*/ 103 w 255"/>
              <a:gd name="T71" fmla="*/ 183 h 277"/>
              <a:gd name="T72" fmla="*/ 71 w 255"/>
              <a:gd name="T73" fmla="*/ 128 h 277"/>
              <a:gd name="T74" fmla="*/ 127 w 255"/>
              <a:gd name="T75" fmla="*/ 72 h 277"/>
              <a:gd name="T76" fmla="*/ 127 w 255"/>
              <a:gd name="T77" fmla="*/ 57 h 277"/>
              <a:gd name="T78" fmla="*/ 127 w 255"/>
              <a:gd name="T79" fmla="*/ 0 h 277"/>
              <a:gd name="T80" fmla="*/ 121 w 255"/>
              <a:gd name="T81" fmla="*/ 38 h 277"/>
              <a:gd name="T82" fmla="*/ 127 w 255"/>
              <a:gd name="T83" fmla="*/ 0 h 277"/>
              <a:gd name="T84" fmla="*/ 64 w 255"/>
              <a:gd name="T85" fmla="*/ 185 h 277"/>
              <a:gd name="T86" fmla="*/ 69 w 255"/>
              <a:gd name="T87" fmla="*/ 196 h 277"/>
              <a:gd name="T88" fmla="*/ 64 w 255"/>
              <a:gd name="T89" fmla="*/ 71 h 277"/>
              <a:gd name="T90" fmla="*/ 69 w 255"/>
              <a:gd name="T91" fmla="*/ 60 h 277"/>
              <a:gd name="T92" fmla="*/ 64 w 255"/>
              <a:gd name="T93" fmla="*/ 71 h 277"/>
              <a:gd name="T94" fmla="*/ 57 w 255"/>
              <a:gd name="T95" fmla="*/ 128 h 277"/>
              <a:gd name="T96" fmla="*/ 64 w 255"/>
              <a:gd name="T97" fmla="*/ 97 h 277"/>
              <a:gd name="T98" fmla="*/ 64 w 255"/>
              <a:gd name="T99" fmla="*/ 71 h 277"/>
              <a:gd name="T100" fmla="*/ 60 w 255"/>
              <a:gd name="T101" fmla="*/ 69 h 277"/>
              <a:gd name="T102" fmla="*/ 38 w 255"/>
              <a:gd name="T103" fmla="*/ 38 h 277"/>
              <a:gd name="T104" fmla="*/ 64 w 255"/>
              <a:gd name="T105" fmla="*/ 55 h 277"/>
              <a:gd name="T106" fmla="*/ 64 w 255"/>
              <a:gd name="T107" fmla="*/ 201 h 277"/>
              <a:gd name="T108" fmla="*/ 38 w 255"/>
              <a:gd name="T109" fmla="*/ 218 h 277"/>
              <a:gd name="T110" fmla="*/ 60 w 255"/>
              <a:gd name="T111" fmla="*/ 187 h 277"/>
              <a:gd name="T112" fmla="*/ 64 w 255"/>
              <a:gd name="T113" fmla="*/ 185 h 277"/>
              <a:gd name="T114" fmla="*/ 45 w 255"/>
              <a:gd name="T115" fmla="*/ 128 h 277"/>
              <a:gd name="T116" fmla="*/ 7 w 255"/>
              <a:gd name="T117" fmla="*/ 121 h 277"/>
              <a:gd name="T118" fmla="*/ 7 w 255"/>
              <a:gd name="T119" fmla="*/ 134 h 277"/>
              <a:gd name="T120" fmla="*/ 45 w 255"/>
              <a:gd name="T121" fmla="*/ 128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5" h="277">
                <a:moveTo>
                  <a:pt x="191" y="158"/>
                </a:moveTo>
                <a:cubicBezTo>
                  <a:pt x="195" y="149"/>
                  <a:pt x="198" y="139"/>
                  <a:pt x="198" y="128"/>
                </a:cubicBezTo>
                <a:cubicBezTo>
                  <a:pt x="198" y="117"/>
                  <a:pt x="195" y="107"/>
                  <a:pt x="191" y="98"/>
                </a:cubicBezTo>
                <a:cubicBezTo>
                  <a:pt x="191" y="158"/>
                  <a:pt x="191" y="158"/>
                  <a:pt x="191" y="158"/>
                </a:cubicBezTo>
                <a:close/>
                <a:moveTo>
                  <a:pt x="191" y="201"/>
                </a:moveTo>
                <a:cubicBezTo>
                  <a:pt x="191" y="185"/>
                  <a:pt x="191" y="185"/>
                  <a:pt x="191" y="185"/>
                </a:cubicBezTo>
                <a:cubicBezTo>
                  <a:pt x="193" y="185"/>
                  <a:pt x="194" y="185"/>
                  <a:pt x="196" y="187"/>
                </a:cubicBezTo>
                <a:cubicBezTo>
                  <a:pt x="196" y="187"/>
                  <a:pt x="196" y="187"/>
                  <a:pt x="196" y="187"/>
                </a:cubicBezTo>
                <a:cubicBezTo>
                  <a:pt x="218" y="209"/>
                  <a:pt x="218" y="209"/>
                  <a:pt x="218" y="209"/>
                </a:cubicBezTo>
                <a:cubicBezTo>
                  <a:pt x="220" y="211"/>
                  <a:pt x="220" y="216"/>
                  <a:pt x="218" y="218"/>
                </a:cubicBezTo>
                <a:cubicBezTo>
                  <a:pt x="215" y="221"/>
                  <a:pt x="211" y="221"/>
                  <a:pt x="209" y="218"/>
                </a:cubicBezTo>
                <a:cubicBezTo>
                  <a:pt x="191" y="201"/>
                  <a:pt x="191" y="201"/>
                  <a:pt x="191" y="201"/>
                </a:cubicBezTo>
                <a:close/>
                <a:moveTo>
                  <a:pt x="191" y="71"/>
                </a:moveTo>
                <a:cubicBezTo>
                  <a:pt x="191" y="55"/>
                  <a:pt x="191" y="55"/>
                  <a:pt x="191" y="55"/>
                </a:cubicBezTo>
                <a:cubicBezTo>
                  <a:pt x="209" y="38"/>
                  <a:pt x="209" y="38"/>
                  <a:pt x="209" y="38"/>
                </a:cubicBezTo>
                <a:cubicBezTo>
                  <a:pt x="211" y="35"/>
                  <a:pt x="215" y="35"/>
                  <a:pt x="218" y="38"/>
                </a:cubicBezTo>
                <a:cubicBezTo>
                  <a:pt x="220" y="40"/>
                  <a:pt x="220" y="44"/>
                  <a:pt x="218" y="47"/>
                </a:cubicBezTo>
                <a:cubicBezTo>
                  <a:pt x="196" y="69"/>
                  <a:pt x="196" y="69"/>
                  <a:pt x="196" y="69"/>
                </a:cubicBezTo>
                <a:cubicBezTo>
                  <a:pt x="196" y="69"/>
                  <a:pt x="196" y="69"/>
                  <a:pt x="196" y="69"/>
                </a:cubicBezTo>
                <a:cubicBezTo>
                  <a:pt x="194" y="71"/>
                  <a:pt x="193" y="71"/>
                  <a:pt x="191" y="71"/>
                </a:cubicBezTo>
                <a:close/>
                <a:moveTo>
                  <a:pt x="249" y="121"/>
                </a:moveTo>
                <a:cubicBezTo>
                  <a:pt x="249" y="121"/>
                  <a:pt x="249" y="121"/>
                  <a:pt x="249" y="121"/>
                </a:cubicBezTo>
                <a:cubicBezTo>
                  <a:pt x="217" y="121"/>
                  <a:pt x="217" y="121"/>
                  <a:pt x="217" y="121"/>
                </a:cubicBezTo>
                <a:cubicBezTo>
                  <a:pt x="214" y="121"/>
                  <a:pt x="211" y="124"/>
                  <a:pt x="211" y="128"/>
                </a:cubicBezTo>
                <a:cubicBezTo>
                  <a:pt x="211" y="132"/>
                  <a:pt x="214" y="134"/>
                  <a:pt x="217" y="134"/>
                </a:cubicBezTo>
                <a:cubicBezTo>
                  <a:pt x="249" y="134"/>
                  <a:pt x="249" y="134"/>
                  <a:pt x="249" y="134"/>
                </a:cubicBezTo>
                <a:cubicBezTo>
                  <a:pt x="252" y="134"/>
                  <a:pt x="255" y="132"/>
                  <a:pt x="255" y="128"/>
                </a:cubicBezTo>
                <a:cubicBezTo>
                  <a:pt x="255" y="124"/>
                  <a:pt x="252" y="121"/>
                  <a:pt x="249" y="121"/>
                </a:cubicBezTo>
                <a:close/>
                <a:moveTo>
                  <a:pt x="127" y="277"/>
                </a:moveTo>
                <a:cubicBezTo>
                  <a:pt x="132" y="277"/>
                  <a:pt x="132" y="277"/>
                  <a:pt x="132" y="277"/>
                </a:cubicBezTo>
                <a:cubicBezTo>
                  <a:pt x="151" y="277"/>
                  <a:pt x="167" y="262"/>
                  <a:pt x="167" y="242"/>
                </a:cubicBezTo>
                <a:cubicBezTo>
                  <a:pt x="167" y="186"/>
                  <a:pt x="167" y="186"/>
                  <a:pt x="167" y="186"/>
                </a:cubicBezTo>
                <a:cubicBezTo>
                  <a:pt x="177" y="179"/>
                  <a:pt x="186" y="169"/>
                  <a:pt x="191" y="158"/>
                </a:cubicBezTo>
                <a:cubicBezTo>
                  <a:pt x="191" y="98"/>
                  <a:pt x="191" y="98"/>
                  <a:pt x="191" y="98"/>
                </a:cubicBezTo>
                <a:cubicBezTo>
                  <a:pt x="180" y="74"/>
                  <a:pt x="156" y="57"/>
                  <a:pt x="127" y="57"/>
                </a:cubicBezTo>
                <a:cubicBezTo>
                  <a:pt x="127" y="72"/>
                  <a:pt x="127" y="72"/>
                  <a:pt x="127" y="72"/>
                </a:cubicBezTo>
                <a:cubicBezTo>
                  <a:pt x="143" y="72"/>
                  <a:pt x="157" y="78"/>
                  <a:pt x="167" y="88"/>
                </a:cubicBezTo>
                <a:cubicBezTo>
                  <a:pt x="177" y="98"/>
                  <a:pt x="183" y="112"/>
                  <a:pt x="183" y="128"/>
                </a:cubicBezTo>
                <a:cubicBezTo>
                  <a:pt x="183" y="148"/>
                  <a:pt x="172" y="166"/>
                  <a:pt x="156" y="176"/>
                </a:cubicBezTo>
                <a:cubicBezTo>
                  <a:pt x="156" y="176"/>
                  <a:pt x="156" y="176"/>
                  <a:pt x="156" y="176"/>
                </a:cubicBezTo>
                <a:cubicBezTo>
                  <a:pt x="154" y="177"/>
                  <a:pt x="153" y="180"/>
                  <a:pt x="153" y="182"/>
                </a:cubicBezTo>
                <a:cubicBezTo>
                  <a:pt x="153" y="214"/>
                  <a:pt x="153" y="214"/>
                  <a:pt x="153" y="214"/>
                </a:cubicBezTo>
                <a:cubicBezTo>
                  <a:pt x="127" y="214"/>
                  <a:pt x="127" y="214"/>
                  <a:pt x="127" y="214"/>
                </a:cubicBezTo>
                <a:cubicBezTo>
                  <a:pt x="127" y="277"/>
                  <a:pt x="127" y="277"/>
                  <a:pt x="127" y="277"/>
                </a:cubicBezTo>
                <a:close/>
                <a:moveTo>
                  <a:pt x="191" y="55"/>
                </a:moveTo>
                <a:cubicBezTo>
                  <a:pt x="191" y="71"/>
                  <a:pt x="191" y="71"/>
                  <a:pt x="191" y="71"/>
                </a:cubicBezTo>
                <a:cubicBezTo>
                  <a:pt x="189" y="71"/>
                  <a:pt x="188" y="71"/>
                  <a:pt x="186" y="69"/>
                </a:cubicBezTo>
                <a:cubicBezTo>
                  <a:pt x="184" y="67"/>
                  <a:pt x="184" y="63"/>
                  <a:pt x="186" y="60"/>
                </a:cubicBezTo>
                <a:cubicBezTo>
                  <a:pt x="191" y="55"/>
                  <a:pt x="191" y="55"/>
                  <a:pt x="191" y="55"/>
                </a:cubicBezTo>
                <a:close/>
                <a:moveTo>
                  <a:pt x="191" y="185"/>
                </a:moveTo>
                <a:cubicBezTo>
                  <a:pt x="191" y="201"/>
                  <a:pt x="191" y="201"/>
                  <a:pt x="191" y="201"/>
                </a:cubicBezTo>
                <a:cubicBezTo>
                  <a:pt x="186" y="196"/>
                  <a:pt x="186" y="196"/>
                  <a:pt x="186" y="196"/>
                </a:cubicBezTo>
                <a:cubicBezTo>
                  <a:pt x="184" y="193"/>
                  <a:pt x="184" y="189"/>
                  <a:pt x="186" y="187"/>
                </a:cubicBezTo>
                <a:cubicBezTo>
                  <a:pt x="188" y="185"/>
                  <a:pt x="189" y="185"/>
                  <a:pt x="191" y="185"/>
                </a:cubicBezTo>
                <a:close/>
                <a:moveTo>
                  <a:pt x="127" y="45"/>
                </a:moveTo>
                <a:cubicBezTo>
                  <a:pt x="127" y="0"/>
                  <a:pt x="127" y="0"/>
                  <a:pt x="127" y="0"/>
                </a:cubicBezTo>
                <a:cubicBezTo>
                  <a:pt x="127" y="0"/>
                  <a:pt x="128" y="0"/>
                  <a:pt x="128" y="0"/>
                </a:cubicBezTo>
                <a:cubicBezTo>
                  <a:pt x="131" y="0"/>
                  <a:pt x="134" y="3"/>
                  <a:pt x="134" y="7"/>
                </a:cubicBezTo>
                <a:cubicBezTo>
                  <a:pt x="134" y="38"/>
                  <a:pt x="134" y="38"/>
                  <a:pt x="134" y="38"/>
                </a:cubicBezTo>
                <a:cubicBezTo>
                  <a:pt x="134" y="42"/>
                  <a:pt x="131" y="45"/>
                  <a:pt x="128" y="45"/>
                </a:cubicBezTo>
                <a:cubicBezTo>
                  <a:pt x="128" y="45"/>
                  <a:pt x="128" y="45"/>
                  <a:pt x="128" y="45"/>
                </a:cubicBezTo>
                <a:cubicBezTo>
                  <a:pt x="128" y="45"/>
                  <a:pt x="127" y="45"/>
                  <a:pt x="127" y="45"/>
                </a:cubicBezTo>
                <a:close/>
                <a:moveTo>
                  <a:pt x="127" y="57"/>
                </a:moveTo>
                <a:cubicBezTo>
                  <a:pt x="99" y="57"/>
                  <a:pt x="75" y="74"/>
                  <a:pt x="64" y="97"/>
                </a:cubicBezTo>
                <a:cubicBezTo>
                  <a:pt x="64" y="159"/>
                  <a:pt x="64" y="159"/>
                  <a:pt x="64" y="159"/>
                </a:cubicBezTo>
                <a:cubicBezTo>
                  <a:pt x="70" y="170"/>
                  <a:pt x="78" y="180"/>
                  <a:pt x="89" y="187"/>
                </a:cubicBezTo>
                <a:cubicBezTo>
                  <a:pt x="89" y="242"/>
                  <a:pt x="89" y="242"/>
                  <a:pt x="89" y="242"/>
                </a:cubicBezTo>
                <a:cubicBezTo>
                  <a:pt x="89" y="262"/>
                  <a:pt x="104" y="277"/>
                  <a:pt x="124" y="277"/>
                </a:cubicBezTo>
                <a:cubicBezTo>
                  <a:pt x="127" y="277"/>
                  <a:pt x="127" y="277"/>
                  <a:pt x="127" y="277"/>
                </a:cubicBezTo>
                <a:cubicBezTo>
                  <a:pt x="127" y="214"/>
                  <a:pt x="127" y="214"/>
                  <a:pt x="127" y="214"/>
                </a:cubicBezTo>
                <a:cubicBezTo>
                  <a:pt x="103" y="214"/>
                  <a:pt x="103" y="214"/>
                  <a:pt x="103" y="214"/>
                </a:cubicBezTo>
                <a:cubicBezTo>
                  <a:pt x="103" y="183"/>
                  <a:pt x="103" y="183"/>
                  <a:pt x="103" y="183"/>
                </a:cubicBezTo>
                <a:cubicBezTo>
                  <a:pt x="103" y="180"/>
                  <a:pt x="102" y="178"/>
                  <a:pt x="100" y="176"/>
                </a:cubicBezTo>
                <a:cubicBezTo>
                  <a:pt x="83" y="167"/>
                  <a:pt x="71" y="149"/>
                  <a:pt x="71" y="128"/>
                </a:cubicBezTo>
                <a:cubicBezTo>
                  <a:pt x="71" y="112"/>
                  <a:pt x="78" y="98"/>
                  <a:pt x="88" y="88"/>
                </a:cubicBezTo>
                <a:cubicBezTo>
                  <a:pt x="98" y="78"/>
                  <a:pt x="112" y="72"/>
                  <a:pt x="127" y="72"/>
                </a:cubicBezTo>
                <a:cubicBezTo>
                  <a:pt x="127" y="72"/>
                  <a:pt x="127" y="72"/>
                  <a:pt x="127" y="72"/>
                </a:cubicBezTo>
                <a:cubicBezTo>
                  <a:pt x="127" y="57"/>
                  <a:pt x="127" y="57"/>
                  <a:pt x="127" y="57"/>
                </a:cubicBezTo>
                <a:cubicBezTo>
                  <a:pt x="127" y="57"/>
                  <a:pt x="127" y="57"/>
                  <a:pt x="127" y="57"/>
                </a:cubicBezTo>
                <a:close/>
                <a:moveTo>
                  <a:pt x="127" y="0"/>
                </a:moveTo>
                <a:cubicBezTo>
                  <a:pt x="127" y="45"/>
                  <a:pt x="127" y="45"/>
                  <a:pt x="127" y="45"/>
                </a:cubicBezTo>
                <a:cubicBezTo>
                  <a:pt x="124" y="45"/>
                  <a:pt x="121" y="42"/>
                  <a:pt x="121" y="38"/>
                </a:cubicBezTo>
                <a:cubicBezTo>
                  <a:pt x="121" y="7"/>
                  <a:pt x="121" y="7"/>
                  <a:pt x="121" y="7"/>
                </a:cubicBezTo>
                <a:cubicBezTo>
                  <a:pt x="121" y="4"/>
                  <a:pt x="124" y="1"/>
                  <a:pt x="127" y="0"/>
                </a:cubicBezTo>
                <a:close/>
                <a:moveTo>
                  <a:pt x="64" y="201"/>
                </a:moveTo>
                <a:cubicBezTo>
                  <a:pt x="64" y="185"/>
                  <a:pt x="64" y="185"/>
                  <a:pt x="64" y="185"/>
                </a:cubicBezTo>
                <a:cubicBezTo>
                  <a:pt x="66" y="185"/>
                  <a:pt x="68" y="185"/>
                  <a:pt x="69" y="187"/>
                </a:cubicBezTo>
                <a:cubicBezTo>
                  <a:pt x="72" y="189"/>
                  <a:pt x="72" y="193"/>
                  <a:pt x="69" y="196"/>
                </a:cubicBezTo>
                <a:cubicBezTo>
                  <a:pt x="64" y="201"/>
                  <a:pt x="64" y="201"/>
                  <a:pt x="64" y="201"/>
                </a:cubicBezTo>
                <a:close/>
                <a:moveTo>
                  <a:pt x="64" y="71"/>
                </a:moveTo>
                <a:cubicBezTo>
                  <a:pt x="64" y="55"/>
                  <a:pt x="64" y="55"/>
                  <a:pt x="64" y="55"/>
                </a:cubicBezTo>
                <a:cubicBezTo>
                  <a:pt x="69" y="60"/>
                  <a:pt x="69" y="60"/>
                  <a:pt x="69" y="60"/>
                </a:cubicBezTo>
                <a:cubicBezTo>
                  <a:pt x="72" y="63"/>
                  <a:pt x="72" y="67"/>
                  <a:pt x="69" y="69"/>
                </a:cubicBezTo>
                <a:cubicBezTo>
                  <a:pt x="68" y="71"/>
                  <a:pt x="66" y="71"/>
                  <a:pt x="64" y="71"/>
                </a:cubicBezTo>
                <a:close/>
                <a:moveTo>
                  <a:pt x="64" y="97"/>
                </a:moveTo>
                <a:cubicBezTo>
                  <a:pt x="59" y="106"/>
                  <a:pt x="57" y="117"/>
                  <a:pt x="57" y="128"/>
                </a:cubicBezTo>
                <a:cubicBezTo>
                  <a:pt x="57" y="139"/>
                  <a:pt x="59" y="149"/>
                  <a:pt x="64" y="159"/>
                </a:cubicBezTo>
                <a:cubicBezTo>
                  <a:pt x="64" y="97"/>
                  <a:pt x="64" y="97"/>
                  <a:pt x="64" y="97"/>
                </a:cubicBezTo>
                <a:close/>
                <a:moveTo>
                  <a:pt x="64" y="55"/>
                </a:moveTo>
                <a:cubicBezTo>
                  <a:pt x="64" y="71"/>
                  <a:pt x="64" y="71"/>
                  <a:pt x="64" y="71"/>
                </a:cubicBezTo>
                <a:cubicBezTo>
                  <a:pt x="62" y="71"/>
                  <a:pt x="61" y="70"/>
                  <a:pt x="60" y="69"/>
                </a:cubicBezTo>
                <a:cubicBezTo>
                  <a:pt x="60" y="69"/>
                  <a:pt x="60" y="69"/>
                  <a:pt x="60" y="69"/>
                </a:cubicBezTo>
                <a:cubicBezTo>
                  <a:pt x="38" y="47"/>
                  <a:pt x="38" y="47"/>
                  <a:pt x="38" y="47"/>
                </a:cubicBezTo>
                <a:cubicBezTo>
                  <a:pt x="35" y="44"/>
                  <a:pt x="35" y="40"/>
                  <a:pt x="38" y="38"/>
                </a:cubicBezTo>
                <a:cubicBezTo>
                  <a:pt x="40" y="35"/>
                  <a:pt x="44" y="35"/>
                  <a:pt x="47" y="38"/>
                </a:cubicBezTo>
                <a:cubicBezTo>
                  <a:pt x="64" y="55"/>
                  <a:pt x="64" y="55"/>
                  <a:pt x="64" y="55"/>
                </a:cubicBezTo>
                <a:close/>
                <a:moveTo>
                  <a:pt x="64" y="185"/>
                </a:moveTo>
                <a:cubicBezTo>
                  <a:pt x="64" y="201"/>
                  <a:pt x="64" y="201"/>
                  <a:pt x="64" y="201"/>
                </a:cubicBezTo>
                <a:cubicBezTo>
                  <a:pt x="47" y="218"/>
                  <a:pt x="47" y="218"/>
                  <a:pt x="47" y="218"/>
                </a:cubicBezTo>
                <a:cubicBezTo>
                  <a:pt x="44" y="221"/>
                  <a:pt x="40" y="221"/>
                  <a:pt x="38" y="218"/>
                </a:cubicBezTo>
                <a:cubicBezTo>
                  <a:pt x="35" y="216"/>
                  <a:pt x="35" y="211"/>
                  <a:pt x="38" y="209"/>
                </a:cubicBezTo>
                <a:cubicBezTo>
                  <a:pt x="60" y="187"/>
                  <a:pt x="60" y="187"/>
                  <a:pt x="60" y="187"/>
                </a:cubicBezTo>
                <a:cubicBezTo>
                  <a:pt x="60" y="187"/>
                  <a:pt x="60" y="187"/>
                  <a:pt x="60" y="187"/>
                </a:cubicBezTo>
                <a:cubicBezTo>
                  <a:pt x="61" y="185"/>
                  <a:pt x="62" y="185"/>
                  <a:pt x="64" y="185"/>
                </a:cubicBezTo>
                <a:close/>
                <a:moveTo>
                  <a:pt x="45" y="128"/>
                </a:moveTo>
                <a:cubicBezTo>
                  <a:pt x="45" y="128"/>
                  <a:pt x="45" y="128"/>
                  <a:pt x="45" y="128"/>
                </a:cubicBezTo>
                <a:cubicBezTo>
                  <a:pt x="45" y="124"/>
                  <a:pt x="42" y="121"/>
                  <a:pt x="38" y="121"/>
                </a:cubicBezTo>
                <a:cubicBezTo>
                  <a:pt x="7" y="121"/>
                  <a:pt x="7" y="121"/>
                  <a:pt x="7" y="121"/>
                </a:cubicBezTo>
                <a:cubicBezTo>
                  <a:pt x="3" y="121"/>
                  <a:pt x="0" y="124"/>
                  <a:pt x="0" y="128"/>
                </a:cubicBezTo>
                <a:cubicBezTo>
                  <a:pt x="0" y="132"/>
                  <a:pt x="3" y="134"/>
                  <a:pt x="7" y="134"/>
                </a:cubicBezTo>
                <a:cubicBezTo>
                  <a:pt x="38" y="134"/>
                  <a:pt x="38" y="134"/>
                  <a:pt x="38" y="134"/>
                </a:cubicBezTo>
                <a:cubicBezTo>
                  <a:pt x="42" y="134"/>
                  <a:pt x="45" y="132"/>
                  <a:pt x="45" y="128"/>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7" name="Freeform 57"/>
          <p:cNvSpPr>
            <a:spLocks noEditPoints="1"/>
          </p:cNvSpPr>
          <p:nvPr/>
        </p:nvSpPr>
        <p:spPr bwMode="auto">
          <a:xfrm>
            <a:off x="6776705" y="852478"/>
            <a:ext cx="396375" cy="389233"/>
          </a:xfrm>
          <a:custGeom>
            <a:avLst/>
            <a:gdLst>
              <a:gd name="T0" fmla="*/ 231 w 243"/>
              <a:gd name="T1" fmla="*/ 92 h 238"/>
              <a:gd name="T2" fmla="*/ 214 w 243"/>
              <a:gd name="T3" fmla="*/ 83 h 238"/>
              <a:gd name="T4" fmla="*/ 206 w 243"/>
              <a:gd name="T5" fmla="*/ 71 h 238"/>
              <a:gd name="T6" fmla="*/ 192 w 243"/>
              <a:gd name="T7" fmla="*/ 82 h 238"/>
              <a:gd name="T8" fmla="*/ 194 w 243"/>
              <a:gd name="T9" fmla="*/ 64 h 238"/>
              <a:gd name="T10" fmla="*/ 179 w 243"/>
              <a:gd name="T11" fmla="*/ 64 h 238"/>
              <a:gd name="T12" fmla="*/ 162 w 243"/>
              <a:gd name="T13" fmla="*/ 54 h 238"/>
              <a:gd name="T14" fmla="*/ 154 w 243"/>
              <a:gd name="T15" fmla="*/ 42 h 238"/>
              <a:gd name="T16" fmla="*/ 140 w 243"/>
              <a:gd name="T17" fmla="*/ 53 h 238"/>
              <a:gd name="T18" fmla="*/ 142 w 243"/>
              <a:gd name="T19" fmla="*/ 35 h 238"/>
              <a:gd name="T20" fmla="*/ 128 w 243"/>
              <a:gd name="T21" fmla="*/ 35 h 238"/>
              <a:gd name="T22" fmla="*/ 110 w 243"/>
              <a:gd name="T23" fmla="*/ 25 h 238"/>
              <a:gd name="T24" fmla="*/ 102 w 243"/>
              <a:gd name="T25" fmla="*/ 13 h 238"/>
              <a:gd name="T26" fmla="*/ 101 w 243"/>
              <a:gd name="T27" fmla="*/ 22 h 238"/>
              <a:gd name="T28" fmla="*/ 208 w 243"/>
              <a:gd name="T29" fmla="*/ 128 h 238"/>
              <a:gd name="T30" fmla="*/ 206 w 243"/>
              <a:gd name="T31" fmla="*/ 132 h 238"/>
              <a:gd name="T32" fmla="*/ 101 w 243"/>
              <a:gd name="T33" fmla="*/ 74 h 238"/>
              <a:gd name="T34" fmla="*/ 196 w 243"/>
              <a:gd name="T35" fmla="*/ 149 h 238"/>
              <a:gd name="T36" fmla="*/ 194 w 243"/>
              <a:gd name="T37" fmla="*/ 153 h 238"/>
              <a:gd name="T38" fmla="*/ 101 w 243"/>
              <a:gd name="T39" fmla="*/ 101 h 238"/>
              <a:gd name="T40" fmla="*/ 185 w 243"/>
              <a:gd name="T41" fmla="*/ 170 h 238"/>
              <a:gd name="T42" fmla="*/ 182 w 243"/>
              <a:gd name="T43" fmla="*/ 174 h 238"/>
              <a:gd name="T44" fmla="*/ 101 w 243"/>
              <a:gd name="T45" fmla="*/ 129 h 238"/>
              <a:gd name="T46" fmla="*/ 173 w 243"/>
              <a:gd name="T47" fmla="*/ 191 h 238"/>
              <a:gd name="T48" fmla="*/ 171 w 243"/>
              <a:gd name="T49" fmla="*/ 195 h 238"/>
              <a:gd name="T50" fmla="*/ 101 w 243"/>
              <a:gd name="T51" fmla="*/ 156 h 238"/>
              <a:gd name="T52" fmla="*/ 138 w 243"/>
              <a:gd name="T53" fmla="*/ 231 h 238"/>
              <a:gd name="T54" fmla="*/ 243 w 243"/>
              <a:gd name="T55" fmla="*/ 91 h 238"/>
              <a:gd name="T56" fmla="*/ 101 w 243"/>
              <a:gd name="T57" fmla="*/ 22 h 238"/>
              <a:gd name="T58" fmla="*/ 85 w 243"/>
              <a:gd name="T59" fmla="*/ 11 h 238"/>
              <a:gd name="T60" fmla="*/ 78 w 243"/>
              <a:gd name="T61" fmla="*/ 0 h 238"/>
              <a:gd name="T62" fmla="*/ 15 w 243"/>
              <a:gd name="T63" fmla="*/ 163 h 238"/>
              <a:gd name="T64" fmla="*/ 101 w 243"/>
              <a:gd name="T65" fmla="*/ 156 h 238"/>
              <a:gd name="T66" fmla="*/ 27 w 243"/>
              <a:gd name="T67" fmla="*/ 113 h 238"/>
              <a:gd name="T68" fmla="*/ 101 w 243"/>
              <a:gd name="T69" fmla="*/ 151 h 238"/>
              <a:gd name="T70" fmla="*/ 40 w 243"/>
              <a:gd name="T71" fmla="*/ 95 h 238"/>
              <a:gd name="T72" fmla="*/ 42 w 243"/>
              <a:gd name="T73" fmla="*/ 91 h 238"/>
              <a:gd name="T74" fmla="*/ 101 w 243"/>
              <a:gd name="T75" fmla="*/ 101 h 238"/>
              <a:gd name="T76" fmla="*/ 51 w 243"/>
              <a:gd name="T77" fmla="*/ 71 h 238"/>
              <a:gd name="T78" fmla="*/ 101 w 243"/>
              <a:gd name="T79" fmla="*/ 96 h 238"/>
              <a:gd name="T80" fmla="*/ 63 w 243"/>
              <a:gd name="T81" fmla="*/ 53 h 238"/>
              <a:gd name="T82" fmla="*/ 65 w 243"/>
              <a:gd name="T83" fmla="*/ 49 h 238"/>
              <a:gd name="T84" fmla="*/ 101 w 243"/>
              <a:gd name="T85" fmla="*/ 22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3" h="238">
                <a:moveTo>
                  <a:pt x="232" y="85"/>
                </a:moveTo>
                <a:cubicBezTo>
                  <a:pt x="233" y="87"/>
                  <a:pt x="233" y="90"/>
                  <a:pt x="231" y="92"/>
                </a:cubicBezTo>
                <a:cubicBezTo>
                  <a:pt x="229" y="97"/>
                  <a:pt x="223" y="99"/>
                  <a:pt x="218" y="96"/>
                </a:cubicBezTo>
                <a:cubicBezTo>
                  <a:pt x="213" y="94"/>
                  <a:pt x="212" y="88"/>
                  <a:pt x="214" y="83"/>
                </a:cubicBezTo>
                <a:cubicBezTo>
                  <a:pt x="216" y="81"/>
                  <a:pt x="218" y="79"/>
                  <a:pt x="220" y="78"/>
                </a:cubicBezTo>
                <a:cubicBezTo>
                  <a:pt x="206" y="71"/>
                  <a:pt x="206" y="71"/>
                  <a:pt x="206" y="71"/>
                </a:cubicBezTo>
                <a:cubicBezTo>
                  <a:pt x="207" y="73"/>
                  <a:pt x="207" y="76"/>
                  <a:pt x="205" y="78"/>
                </a:cubicBezTo>
                <a:cubicBezTo>
                  <a:pt x="203" y="83"/>
                  <a:pt x="197" y="84"/>
                  <a:pt x="192" y="82"/>
                </a:cubicBezTo>
                <a:cubicBezTo>
                  <a:pt x="188" y="79"/>
                  <a:pt x="186" y="73"/>
                  <a:pt x="188" y="69"/>
                </a:cubicBezTo>
                <a:cubicBezTo>
                  <a:pt x="190" y="66"/>
                  <a:pt x="192" y="65"/>
                  <a:pt x="194" y="64"/>
                </a:cubicBezTo>
                <a:cubicBezTo>
                  <a:pt x="180" y="56"/>
                  <a:pt x="180" y="56"/>
                  <a:pt x="180" y="56"/>
                </a:cubicBezTo>
                <a:cubicBezTo>
                  <a:pt x="181" y="59"/>
                  <a:pt x="181" y="61"/>
                  <a:pt x="179" y="64"/>
                </a:cubicBezTo>
                <a:cubicBezTo>
                  <a:pt x="177" y="68"/>
                  <a:pt x="171" y="70"/>
                  <a:pt x="166" y="67"/>
                </a:cubicBezTo>
                <a:cubicBezTo>
                  <a:pt x="161" y="65"/>
                  <a:pt x="160" y="59"/>
                  <a:pt x="162" y="54"/>
                </a:cubicBezTo>
                <a:cubicBezTo>
                  <a:pt x="164" y="52"/>
                  <a:pt x="166" y="50"/>
                  <a:pt x="168" y="50"/>
                </a:cubicBezTo>
                <a:cubicBezTo>
                  <a:pt x="154" y="42"/>
                  <a:pt x="154" y="42"/>
                  <a:pt x="154" y="42"/>
                </a:cubicBezTo>
                <a:cubicBezTo>
                  <a:pt x="155" y="44"/>
                  <a:pt x="155" y="47"/>
                  <a:pt x="153" y="49"/>
                </a:cubicBezTo>
                <a:cubicBezTo>
                  <a:pt x="151" y="54"/>
                  <a:pt x="145" y="56"/>
                  <a:pt x="140" y="53"/>
                </a:cubicBezTo>
                <a:cubicBezTo>
                  <a:pt x="136" y="50"/>
                  <a:pt x="134" y="45"/>
                  <a:pt x="136" y="40"/>
                </a:cubicBezTo>
                <a:cubicBezTo>
                  <a:pt x="138" y="37"/>
                  <a:pt x="140" y="36"/>
                  <a:pt x="142" y="35"/>
                </a:cubicBezTo>
                <a:cubicBezTo>
                  <a:pt x="128" y="28"/>
                  <a:pt x="128" y="28"/>
                  <a:pt x="128" y="28"/>
                </a:cubicBezTo>
                <a:cubicBezTo>
                  <a:pt x="129" y="30"/>
                  <a:pt x="129" y="33"/>
                  <a:pt x="128" y="35"/>
                </a:cubicBezTo>
                <a:cubicBezTo>
                  <a:pt x="125" y="40"/>
                  <a:pt x="119" y="41"/>
                  <a:pt x="114" y="39"/>
                </a:cubicBezTo>
                <a:cubicBezTo>
                  <a:pt x="110" y="36"/>
                  <a:pt x="108" y="30"/>
                  <a:pt x="110" y="25"/>
                </a:cubicBezTo>
                <a:cubicBezTo>
                  <a:pt x="112" y="23"/>
                  <a:pt x="114" y="22"/>
                  <a:pt x="116" y="21"/>
                </a:cubicBezTo>
                <a:cubicBezTo>
                  <a:pt x="102" y="13"/>
                  <a:pt x="102" y="13"/>
                  <a:pt x="102" y="13"/>
                </a:cubicBezTo>
                <a:cubicBezTo>
                  <a:pt x="103" y="16"/>
                  <a:pt x="103" y="18"/>
                  <a:pt x="102" y="21"/>
                </a:cubicBezTo>
                <a:cubicBezTo>
                  <a:pt x="101" y="21"/>
                  <a:pt x="101" y="22"/>
                  <a:pt x="101" y="22"/>
                </a:cubicBezTo>
                <a:cubicBezTo>
                  <a:pt x="101" y="69"/>
                  <a:pt x="101" y="69"/>
                  <a:pt x="101" y="69"/>
                </a:cubicBezTo>
                <a:cubicBezTo>
                  <a:pt x="208" y="128"/>
                  <a:pt x="208" y="128"/>
                  <a:pt x="208" y="128"/>
                </a:cubicBezTo>
                <a:cubicBezTo>
                  <a:pt x="209" y="129"/>
                  <a:pt x="209" y="130"/>
                  <a:pt x="209" y="131"/>
                </a:cubicBezTo>
                <a:cubicBezTo>
                  <a:pt x="208" y="132"/>
                  <a:pt x="207" y="133"/>
                  <a:pt x="206" y="132"/>
                </a:cubicBezTo>
                <a:cubicBezTo>
                  <a:pt x="206" y="132"/>
                  <a:pt x="206" y="132"/>
                  <a:pt x="206" y="132"/>
                </a:cubicBezTo>
                <a:cubicBezTo>
                  <a:pt x="101" y="74"/>
                  <a:pt x="101" y="74"/>
                  <a:pt x="101" y="74"/>
                </a:cubicBezTo>
                <a:cubicBezTo>
                  <a:pt x="101" y="96"/>
                  <a:pt x="101" y="96"/>
                  <a:pt x="101" y="96"/>
                </a:cubicBezTo>
                <a:cubicBezTo>
                  <a:pt x="196" y="149"/>
                  <a:pt x="196" y="149"/>
                  <a:pt x="196" y="149"/>
                </a:cubicBezTo>
                <a:cubicBezTo>
                  <a:pt x="197" y="150"/>
                  <a:pt x="198" y="151"/>
                  <a:pt x="197" y="152"/>
                </a:cubicBezTo>
                <a:cubicBezTo>
                  <a:pt x="197" y="153"/>
                  <a:pt x="195" y="154"/>
                  <a:pt x="194" y="153"/>
                </a:cubicBezTo>
                <a:cubicBezTo>
                  <a:pt x="194" y="153"/>
                  <a:pt x="194" y="153"/>
                  <a:pt x="194" y="153"/>
                </a:cubicBezTo>
                <a:cubicBezTo>
                  <a:pt x="101" y="101"/>
                  <a:pt x="101" y="101"/>
                  <a:pt x="101" y="101"/>
                </a:cubicBezTo>
                <a:cubicBezTo>
                  <a:pt x="101" y="124"/>
                  <a:pt x="101" y="124"/>
                  <a:pt x="101" y="124"/>
                </a:cubicBezTo>
                <a:cubicBezTo>
                  <a:pt x="185" y="170"/>
                  <a:pt x="185" y="170"/>
                  <a:pt x="185" y="170"/>
                </a:cubicBezTo>
                <a:cubicBezTo>
                  <a:pt x="186" y="171"/>
                  <a:pt x="186" y="172"/>
                  <a:pt x="186" y="173"/>
                </a:cubicBezTo>
                <a:cubicBezTo>
                  <a:pt x="185" y="174"/>
                  <a:pt x="184" y="175"/>
                  <a:pt x="182" y="174"/>
                </a:cubicBezTo>
                <a:cubicBezTo>
                  <a:pt x="182" y="174"/>
                  <a:pt x="182" y="174"/>
                  <a:pt x="182" y="174"/>
                </a:cubicBezTo>
                <a:cubicBezTo>
                  <a:pt x="101" y="129"/>
                  <a:pt x="101" y="129"/>
                  <a:pt x="101" y="129"/>
                </a:cubicBezTo>
                <a:cubicBezTo>
                  <a:pt x="101" y="151"/>
                  <a:pt x="101" y="151"/>
                  <a:pt x="101" y="151"/>
                </a:cubicBezTo>
                <a:cubicBezTo>
                  <a:pt x="173" y="191"/>
                  <a:pt x="173" y="191"/>
                  <a:pt x="173" y="191"/>
                </a:cubicBezTo>
                <a:cubicBezTo>
                  <a:pt x="174" y="192"/>
                  <a:pt x="174" y="193"/>
                  <a:pt x="174" y="194"/>
                </a:cubicBezTo>
                <a:cubicBezTo>
                  <a:pt x="173" y="196"/>
                  <a:pt x="172" y="196"/>
                  <a:pt x="171" y="195"/>
                </a:cubicBezTo>
                <a:cubicBezTo>
                  <a:pt x="171" y="195"/>
                  <a:pt x="171" y="195"/>
                  <a:pt x="171" y="195"/>
                </a:cubicBezTo>
                <a:cubicBezTo>
                  <a:pt x="101" y="156"/>
                  <a:pt x="101" y="156"/>
                  <a:pt x="101" y="156"/>
                </a:cubicBezTo>
                <a:cubicBezTo>
                  <a:pt x="101" y="210"/>
                  <a:pt x="101" y="210"/>
                  <a:pt x="101" y="210"/>
                </a:cubicBezTo>
                <a:cubicBezTo>
                  <a:pt x="138" y="231"/>
                  <a:pt x="138" y="231"/>
                  <a:pt x="138" y="231"/>
                </a:cubicBezTo>
                <a:cubicBezTo>
                  <a:pt x="150" y="238"/>
                  <a:pt x="164" y="233"/>
                  <a:pt x="171" y="222"/>
                </a:cubicBezTo>
                <a:cubicBezTo>
                  <a:pt x="243" y="91"/>
                  <a:pt x="243" y="91"/>
                  <a:pt x="243" y="91"/>
                </a:cubicBezTo>
                <a:lnTo>
                  <a:pt x="232" y="85"/>
                </a:lnTo>
                <a:close/>
                <a:moveTo>
                  <a:pt x="101" y="22"/>
                </a:moveTo>
                <a:cubicBezTo>
                  <a:pt x="98" y="26"/>
                  <a:pt x="93" y="27"/>
                  <a:pt x="88" y="24"/>
                </a:cubicBezTo>
                <a:cubicBezTo>
                  <a:pt x="84" y="22"/>
                  <a:pt x="82" y="16"/>
                  <a:pt x="85" y="11"/>
                </a:cubicBezTo>
                <a:cubicBezTo>
                  <a:pt x="86" y="9"/>
                  <a:pt x="88" y="7"/>
                  <a:pt x="90" y="6"/>
                </a:cubicBezTo>
                <a:cubicBezTo>
                  <a:pt x="78" y="0"/>
                  <a:pt x="78" y="0"/>
                  <a:pt x="78" y="0"/>
                </a:cubicBezTo>
                <a:cubicBezTo>
                  <a:pt x="6" y="130"/>
                  <a:pt x="6" y="130"/>
                  <a:pt x="6" y="130"/>
                </a:cubicBezTo>
                <a:cubicBezTo>
                  <a:pt x="0" y="142"/>
                  <a:pt x="4" y="157"/>
                  <a:pt x="15" y="163"/>
                </a:cubicBezTo>
                <a:cubicBezTo>
                  <a:pt x="101" y="210"/>
                  <a:pt x="101" y="210"/>
                  <a:pt x="101" y="210"/>
                </a:cubicBezTo>
                <a:cubicBezTo>
                  <a:pt x="101" y="156"/>
                  <a:pt x="101" y="156"/>
                  <a:pt x="101" y="156"/>
                </a:cubicBezTo>
                <a:cubicBezTo>
                  <a:pt x="28" y="116"/>
                  <a:pt x="28" y="116"/>
                  <a:pt x="28" y="116"/>
                </a:cubicBezTo>
                <a:cubicBezTo>
                  <a:pt x="27" y="116"/>
                  <a:pt x="27" y="114"/>
                  <a:pt x="27" y="113"/>
                </a:cubicBezTo>
                <a:cubicBezTo>
                  <a:pt x="28" y="112"/>
                  <a:pt x="29" y="112"/>
                  <a:pt x="30" y="112"/>
                </a:cubicBezTo>
                <a:cubicBezTo>
                  <a:pt x="101" y="151"/>
                  <a:pt x="101" y="151"/>
                  <a:pt x="101" y="151"/>
                </a:cubicBezTo>
                <a:cubicBezTo>
                  <a:pt x="101" y="129"/>
                  <a:pt x="101" y="129"/>
                  <a:pt x="101" y="129"/>
                </a:cubicBezTo>
                <a:cubicBezTo>
                  <a:pt x="40" y="95"/>
                  <a:pt x="40" y="95"/>
                  <a:pt x="40" y="95"/>
                </a:cubicBezTo>
                <a:cubicBezTo>
                  <a:pt x="39" y="95"/>
                  <a:pt x="38" y="93"/>
                  <a:pt x="39" y="92"/>
                </a:cubicBezTo>
                <a:cubicBezTo>
                  <a:pt x="40" y="91"/>
                  <a:pt x="41" y="91"/>
                  <a:pt x="42" y="91"/>
                </a:cubicBezTo>
                <a:cubicBezTo>
                  <a:pt x="101" y="124"/>
                  <a:pt x="101" y="124"/>
                  <a:pt x="101" y="124"/>
                </a:cubicBezTo>
                <a:cubicBezTo>
                  <a:pt x="101" y="101"/>
                  <a:pt x="101" y="101"/>
                  <a:pt x="101" y="101"/>
                </a:cubicBezTo>
                <a:cubicBezTo>
                  <a:pt x="51" y="74"/>
                  <a:pt x="51" y="74"/>
                  <a:pt x="51" y="74"/>
                </a:cubicBezTo>
                <a:cubicBezTo>
                  <a:pt x="50" y="74"/>
                  <a:pt x="50" y="72"/>
                  <a:pt x="51" y="71"/>
                </a:cubicBezTo>
                <a:cubicBezTo>
                  <a:pt x="51" y="70"/>
                  <a:pt x="53" y="70"/>
                  <a:pt x="54" y="70"/>
                </a:cubicBezTo>
                <a:cubicBezTo>
                  <a:pt x="101" y="96"/>
                  <a:pt x="101" y="96"/>
                  <a:pt x="101" y="96"/>
                </a:cubicBezTo>
                <a:cubicBezTo>
                  <a:pt x="101" y="74"/>
                  <a:pt x="101" y="74"/>
                  <a:pt x="101" y="74"/>
                </a:cubicBezTo>
                <a:cubicBezTo>
                  <a:pt x="63" y="53"/>
                  <a:pt x="63" y="53"/>
                  <a:pt x="63" y="53"/>
                </a:cubicBezTo>
                <a:cubicBezTo>
                  <a:pt x="62" y="53"/>
                  <a:pt x="62" y="51"/>
                  <a:pt x="62" y="50"/>
                </a:cubicBezTo>
                <a:cubicBezTo>
                  <a:pt x="63" y="49"/>
                  <a:pt x="64" y="49"/>
                  <a:pt x="65" y="49"/>
                </a:cubicBezTo>
                <a:cubicBezTo>
                  <a:pt x="101" y="69"/>
                  <a:pt x="101" y="69"/>
                  <a:pt x="101" y="69"/>
                </a:cubicBezTo>
                <a:lnTo>
                  <a:pt x="101" y="22"/>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8" name="Freeform 58"/>
          <p:cNvSpPr>
            <a:spLocks noEditPoints="1"/>
          </p:cNvSpPr>
          <p:nvPr/>
        </p:nvSpPr>
        <p:spPr bwMode="auto">
          <a:xfrm>
            <a:off x="5376514" y="2476273"/>
            <a:ext cx="385662" cy="390423"/>
          </a:xfrm>
          <a:custGeom>
            <a:avLst/>
            <a:gdLst>
              <a:gd name="T0" fmla="*/ 189 w 236"/>
              <a:gd name="T1" fmla="*/ 60 h 239"/>
              <a:gd name="T2" fmla="*/ 196 w 236"/>
              <a:gd name="T3" fmla="*/ 122 h 239"/>
              <a:gd name="T4" fmla="*/ 198 w 236"/>
              <a:gd name="T5" fmla="*/ 136 h 239"/>
              <a:gd name="T6" fmla="*/ 208 w 236"/>
              <a:gd name="T7" fmla="*/ 157 h 239"/>
              <a:gd name="T8" fmla="*/ 189 w 236"/>
              <a:gd name="T9" fmla="*/ 195 h 239"/>
              <a:gd name="T10" fmla="*/ 168 w 236"/>
              <a:gd name="T11" fmla="*/ 156 h 239"/>
              <a:gd name="T12" fmla="*/ 168 w 236"/>
              <a:gd name="T13" fmla="*/ 78 h 239"/>
              <a:gd name="T14" fmla="*/ 182 w 236"/>
              <a:gd name="T15" fmla="*/ 92 h 239"/>
              <a:gd name="T16" fmla="*/ 185 w 236"/>
              <a:gd name="T17" fmla="*/ 107 h 239"/>
              <a:gd name="T18" fmla="*/ 189 w 236"/>
              <a:gd name="T19" fmla="*/ 141 h 239"/>
              <a:gd name="T20" fmla="*/ 189 w 236"/>
              <a:gd name="T21" fmla="*/ 130 h 239"/>
              <a:gd name="T22" fmla="*/ 168 w 236"/>
              <a:gd name="T23" fmla="*/ 155 h 239"/>
              <a:gd name="T24" fmla="*/ 160 w 236"/>
              <a:gd name="T25" fmla="*/ 138 h 239"/>
              <a:gd name="T26" fmla="*/ 165 w 236"/>
              <a:gd name="T27" fmla="*/ 172 h 239"/>
              <a:gd name="T28" fmla="*/ 168 w 236"/>
              <a:gd name="T29" fmla="*/ 16 h 239"/>
              <a:gd name="T30" fmla="*/ 163 w 236"/>
              <a:gd name="T31" fmla="*/ 49 h 239"/>
              <a:gd name="T32" fmla="*/ 168 w 236"/>
              <a:gd name="T33" fmla="*/ 78 h 239"/>
              <a:gd name="T34" fmla="*/ 159 w 236"/>
              <a:gd name="T35" fmla="*/ 118 h 239"/>
              <a:gd name="T36" fmla="*/ 159 w 236"/>
              <a:gd name="T37" fmla="*/ 209 h 239"/>
              <a:gd name="T38" fmla="*/ 159 w 236"/>
              <a:gd name="T39" fmla="*/ 5 h 239"/>
              <a:gd name="T40" fmla="*/ 159 w 236"/>
              <a:gd name="T41" fmla="*/ 40 h 239"/>
              <a:gd name="T42" fmla="*/ 144 w 236"/>
              <a:gd name="T43" fmla="*/ 89 h 239"/>
              <a:gd name="T44" fmla="*/ 159 w 236"/>
              <a:gd name="T45" fmla="*/ 108 h 239"/>
              <a:gd name="T46" fmla="*/ 159 w 236"/>
              <a:gd name="T47" fmla="*/ 136 h 239"/>
              <a:gd name="T48" fmla="*/ 144 w 236"/>
              <a:gd name="T49" fmla="*/ 162 h 239"/>
              <a:gd name="T50" fmla="*/ 151 w 236"/>
              <a:gd name="T51" fmla="*/ 143 h 239"/>
              <a:gd name="T52" fmla="*/ 146 w 236"/>
              <a:gd name="T53" fmla="*/ 109 h 239"/>
              <a:gd name="T54" fmla="*/ 123 w 236"/>
              <a:gd name="T55" fmla="*/ 7 h 239"/>
              <a:gd name="T56" fmla="*/ 144 w 236"/>
              <a:gd name="T57" fmla="*/ 0 h 239"/>
              <a:gd name="T58" fmla="*/ 144 w 236"/>
              <a:gd name="T59" fmla="*/ 187 h 239"/>
              <a:gd name="T60" fmla="*/ 123 w 236"/>
              <a:gd name="T61" fmla="*/ 225 h 239"/>
              <a:gd name="T62" fmla="*/ 140 w 236"/>
              <a:gd name="T63" fmla="*/ 96 h 239"/>
              <a:gd name="T64" fmla="*/ 123 w 236"/>
              <a:gd name="T65" fmla="*/ 135 h 239"/>
              <a:gd name="T66" fmla="*/ 137 w 236"/>
              <a:gd name="T67" fmla="*/ 113 h 239"/>
              <a:gd name="T68" fmla="*/ 123 w 236"/>
              <a:gd name="T69" fmla="*/ 82 h 239"/>
              <a:gd name="T70" fmla="*/ 125 w 236"/>
              <a:gd name="T71" fmla="*/ 171 h 239"/>
              <a:gd name="T72" fmla="*/ 123 w 236"/>
              <a:gd name="T73" fmla="*/ 7 h 239"/>
              <a:gd name="T74" fmla="*/ 123 w 236"/>
              <a:gd name="T75" fmla="*/ 7 h 239"/>
              <a:gd name="T76" fmla="*/ 123 w 236"/>
              <a:gd name="T77" fmla="*/ 177 h 239"/>
              <a:gd name="T78" fmla="*/ 121 w 236"/>
              <a:gd name="T79" fmla="*/ 162 h 239"/>
              <a:gd name="T80" fmla="*/ 123 w 236"/>
              <a:gd name="T81" fmla="*/ 135 h 239"/>
              <a:gd name="T82" fmla="*/ 99 w 236"/>
              <a:gd name="T83" fmla="*/ 124 h 239"/>
              <a:gd name="T84" fmla="*/ 106 w 236"/>
              <a:gd name="T85" fmla="*/ 164 h 239"/>
              <a:gd name="T86" fmla="*/ 108 w 236"/>
              <a:gd name="T87" fmla="*/ 179 h 239"/>
              <a:gd name="T88" fmla="*/ 118 w 236"/>
              <a:gd name="T89" fmla="*/ 199 h 239"/>
              <a:gd name="T90" fmla="*/ 123 w 236"/>
              <a:gd name="T91" fmla="*/ 99 h 239"/>
              <a:gd name="T92" fmla="*/ 99 w 236"/>
              <a:gd name="T93" fmla="*/ 18 h 239"/>
              <a:gd name="T94" fmla="*/ 99 w 236"/>
              <a:gd name="T95" fmla="*/ 18 h 239"/>
              <a:gd name="T96" fmla="*/ 89 w 236"/>
              <a:gd name="T97" fmla="*/ 212 h 239"/>
              <a:gd name="T98" fmla="*/ 99 w 236"/>
              <a:gd name="T99" fmla="*/ 183 h 239"/>
              <a:gd name="T100" fmla="*/ 71 w 236"/>
              <a:gd name="T101" fmla="*/ 227 h 239"/>
              <a:gd name="T102" fmla="*/ 95 w 236"/>
              <a:gd name="T103" fmla="*/ 117 h 239"/>
              <a:gd name="T104" fmla="*/ 71 w 236"/>
              <a:gd name="T105" fmla="*/ 160 h 239"/>
              <a:gd name="T106" fmla="*/ 92 w 236"/>
              <a:gd name="T107" fmla="*/ 134 h 239"/>
              <a:gd name="T108" fmla="*/ 71 w 236"/>
              <a:gd name="T109" fmla="*/ 107 h 239"/>
              <a:gd name="T110" fmla="*/ 7 w 236"/>
              <a:gd name="T111" fmla="*/ 91 h 239"/>
              <a:gd name="T112" fmla="*/ 70 w 236"/>
              <a:gd name="T113" fmla="*/ 181 h 239"/>
              <a:gd name="T114" fmla="*/ 71 w 236"/>
              <a:gd name="T115" fmla="*/ 149 h 239"/>
              <a:gd name="T116" fmla="*/ 52 w 236"/>
              <a:gd name="T117" fmla="*/ 133 h 239"/>
              <a:gd name="T118" fmla="*/ 35 w 236"/>
              <a:gd name="T119" fmla="*/ 109 h 239"/>
              <a:gd name="T120" fmla="*/ 71 w 236"/>
              <a:gd name="T121" fmla="*/ 31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6" h="239">
                <a:moveTo>
                  <a:pt x="189" y="195"/>
                </a:moveTo>
                <a:cubicBezTo>
                  <a:pt x="216" y="182"/>
                  <a:pt x="216" y="182"/>
                  <a:pt x="216" y="182"/>
                </a:cubicBezTo>
                <a:cubicBezTo>
                  <a:pt x="230" y="176"/>
                  <a:pt x="236" y="159"/>
                  <a:pt x="229" y="146"/>
                </a:cubicBezTo>
                <a:cubicBezTo>
                  <a:pt x="189" y="60"/>
                  <a:pt x="189" y="60"/>
                  <a:pt x="189" y="60"/>
                </a:cubicBezTo>
                <a:cubicBezTo>
                  <a:pt x="189" y="107"/>
                  <a:pt x="189" y="107"/>
                  <a:pt x="189" y="107"/>
                </a:cubicBezTo>
                <a:cubicBezTo>
                  <a:pt x="190" y="108"/>
                  <a:pt x="190" y="108"/>
                  <a:pt x="190" y="109"/>
                </a:cubicBezTo>
                <a:cubicBezTo>
                  <a:pt x="196" y="122"/>
                  <a:pt x="196" y="122"/>
                  <a:pt x="196" y="122"/>
                </a:cubicBezTo>
                <a:cubicBezTo>
                  <a:pt x="196" y="122"/>
                  <a:pt x="196" y="122"/>
                  <a:pt x="196" y="122"/>
                </a:cubicBezTo>
                <a:cubicBezTo>
                  <a:pt x="197" y="124"/>
                  <a:pt x="196" y="126"/>
                  <a:pt x="194" y="127"/>
                </a:cubicBezTo>
                <a:cubicBezTo>
                  <a:pt x="189" y="130"/>
                  <a:pt x="189" y="130"/>
                  <a:pt x="189" y="130"/>
                </a:cubicBezTo>
                <a:cubicBezTo>
                  <a:pt x="189" y="141"/>
                  <a:pt x="189" y="141"/>
                  <a:pt x="189" y="141"/>
                </a:cubicBezTo>
                <a:cubicBezTo>
                  <a:pt x="198" y="136"/>
                  <a:pt x="198" y="136"/>
                  <a:pt x="198" y="136"/>
                </a:cubicBezTo>
                <a:cubicBezTo>
                  <a:pt x="201" y="135"/>
                  <a:pt x="203" y="136"/>
                  <a:pt x="204" y="138"/>
                </a:cubicBezTo>
                <a:cubicBezTo>
                  <a:pt x="210" y="151"/>
                  <a:pt x="210" y="151"/>
                  <a:pt x="210" y="151"/>
                </a:cubicBezTo>
                <a:cubicBezTo>
                  <a:pt x="210" y="151"/>
                  <a:pt x="210" y="151"/>
                  <a:pt x="210" y="151"/>
                </a:cubicBezTo>
                <a:cubicBezTo>
                  <a:pt x="211" y="153"/>
                  <a:pt x="210" y="156"/>
                  <a:pt x="208" y="157"/>
                </a:cubicBezTo>
                <a:cubicBezTo>
                  <a:pt x="189" y="166"/>
                  <a:pt x="189" y="166"/>
                  <a:pt x="189" y="166"/>
                </a:cubicBezTo>
                <a:lnTo>
                  <a:pt x="189" y="195"/>
                </a:lnTo>
                <a:close/>
                <a:moveTo>
                  <a:pt x="168" y="204"/>
                </a:moveTo>
                <a:cubicBezTo>
                  <a:pt x="189" y="195"/>
                  <a:pt x="189" y="195"/>
                  <a:pt x="189" y="195"/>
                </a:cubicBezTo>
                <a:cubicBezTo>
                  <a:pt x="189" y="166"/>
                  <a:pt x="189" y="166"/>
                  <a:pt x="189" y="166"/>
                </a:cubicBezTo>
                <a:cubicBezTo>
                  <a:pt x="180" y="170"/>
                  <a:pt x="180" y="170"/>
                  <a:pt x="180" y="170"/>
                </a:cubicBezTo>
                <a:cubicBezTo>
                  <a:pt x="178" y="171"/>
                  <a:pt x="175" y="170"/>
                  <a:pt x="174" y="168"/>
                </a:cubicBezTo>
                <a:cubicBezTo>
                  <a:pt x="168" y="156"/>
                  <a:pt x="168" y="156"/>
                  <a:pt x="168" y="156"/>
                </a:cubicBezTo>
                <a:cubicBezTo>
                  <a:pt x="168" y="204"/>
                  <a:pt x="168" y="204"/>
                  <a:pt x="168" y="204"/>
                </a:cubicBezTo>
                <a:close/>
                <a:moveTo>
                  <a:pt x="189" y="60"/>
                </a:moveTo>
                <a:cubicBezTo>
                  <a:pt x="168" y="16"/>
                  <a:pt x="168" y="16"/>
                  <a:pt x="168" y="16"/>
                </a:cubicBezTo>
                <a:cubicBezTo>
                  <a:pt x="168" y="78"/>
                  <a:pt x="168" y="78"/>
                  <a:pt x="168" y="78"/>
                </a:cubicBezTo>
                <a:cubicBezTo>
                  <a:pt x="171" y="77"/>
                  <a:pt x="171" y="77"/>
                  <a:pt x="171" y="77"/>
                </a:cubicBezTo>
                <a:cubicBezTo>
                  <a:pt x="173" y="76"/>
                  <a:pt x="175" y="77"/>
                  <a:pt x="176" y="79"/>
                </a:cubicBezTo>
                <a:cubicBezTo>
                  <a:pt x="182" y="92"/>
                  <a:pt x="182" y="92"/>
                  <a:pt x="182" y="92"/>
                </a:cubicBezTo>
                <a:cubicBezTo>
                  <a:pt x="182" y="92"/>
                  <a:pt x="182" y="92"/>
                  <a:pt x="182" y="92"/>
                </a:cubicBezTo>
                <a:cubicBezTo>
                  <a:pt x="183" y="94"/>
                  <a:pt x="182" y="97"/>
                  <a:pt x="180" y="98"/>
                </a:cubicBezTo>
                <a:cubicBezTo>
                  <a:pt x="168" y="103"/>
                  <a:pt x="168" y="103"/>
                  <a:pt x="168" y="103"/>
                </a:cubicBezTo>
                <a:cubicBezTo>
                  <a:pt x="168" y="114"/>
                  <a:pt x="168" y="114"/>
                  <a:pt x="168" y="114"/>
                </a:cubicBezTo>
                <a:cubicBezTo>
                  <a:pt x="185" y="107"/>
                  <a:pt x="185" y="107"/>
                  <a:pt x="185" y="107"/>
                </a:cubicBezTo>
                <a:cubicBezTo>
                  <a:pt x="186" y="106"/>
                  <a:pt x="188" y="106"/>
                  <a:pt x="189" y="107"/>
                </a:cubicBezTo>
                <a:cubicBezTo>
                  <a:pt x="189" y="60"/>
                  <a:pt x="189" y="60"/>
                  <a:pt x="189" y="60"/>
                </a:cubicBezTo>
                <a:close/>
                <a:moveTo>
                  <a:pt x="189" y="130"/>
                </a:moveTo>
                <a:cubicBezTo>
                  <a:pt x="189" y="141"/>
                  <a:pt x="189" y="141"/>
                  <a:pt x="189" y="141"/>
                </a:cubicBezTo>
                <a:cubicBezTo>
                  <a:pt x="170" y="150"/>
                  <a:pt x="170" y="150"/>
                  <a:pt x="170" y="150"/>
                </a:cubicBezTo>
                <a:cubicBezTo>
                  <a:pt x="169" y="150"/>
                  <a:pt x="169" y="151"/>
                  <a:pt x="168" y="151"/>
                </a:cubicBezTo>
                <a:cubicBezTo>
                  <a:pt x="168" y="139"/>
                  <a:pt x="168" y="139"/>
                  <a:pt x="168" y="139"/>
                </a:cubicBezTo>
                <a:lnTo>
                  <a:pt x="189" y="130"/>
                </a:lnTo>
                <a:close/>
                <a:moveTo>
                  <a:pt x="159" y="209"/>
                </a:moveTo>
                <a:cubicBezTo>
                  <a:pt x="168" y="204"/>
                  <a:pt x="168" y="204"/>
                  <a:pt x="168" y="204"/>
                </a:cubicBezTo>
                <a:cubicBezTo>
                  <a:pt x="168" y="156"/>
                  <a:pt x="168" y="156"/>
                  <a:pt x="168" y="156"/>
                </a:cubicBezTo>
                <a:cubicBezTo>
                  <a:pt x="168" y="155"/>
                  <a:pt x="168" y="155"/>
                  <a:pt x="168" y="155"/>
                </a:cubicBezTo>
                <a:cubicBezTo>
                  <a:pt x="168" y="154"/>
                  <a:pt x="168" y="152"/>
                  <a:pt x="168" y="151"/>
                </a:cubicBezTo>
                <a:cubicBezTo>
                  <a:pt x="168" y="139"/>
                  <a:pt x="168" y="139"/>
                  <a:pt x="168" y="139"/>
                </a:cubicBezTo>
                <a:cubicBezTo>
                  <a:pt x="166" y="141"/>
                  <a:pt x="166" y="141"/>
                  <a:pt x="166" y="141"/>
                </a:cubicBezTo>
                <a:cubicBezTo>
                  <a:pt x="164" y="142"/>
                  <a:pt x="161" y="141"/>
                  <a:pt x="160" y="138"/>
                </a:cubicBezTo>
                <a:cubicBezTo>
                  <a:pt x="159" y="136"/>
                  <a:pt x="159" y="136"/>
                  <a:pt x="159" y="136"/>
                </a:cubicBezTo>
                <a:cubicBezTo>
                  <a:pt x="159" y="160"/>
                  <a:pt x="159" y="160"/>
                  <a:pt x="159" y="160"/>
                </a:cubicBezTo>
                <a:cubicBezTo>
                  <a:pt x="165" y="172"/>
                  <a:pt x="165" y="172"/>
                  <a:pt x="165" y="172"/>
                </a:cubicBezTo>
                <a:cubicBezTo>
                  <a:pt x="165" y="172"/>
                  <a:pt x="165" y="172"/>
                  <a:pt x="165" y="172"/>
                </a:cubicBezTo>
                <a:cubicBezTo>
                  <a:pt x="166" y="175"/>
                  <a:pt x="165" y="177"/>
                  <a:pt x="163" y="178"/>
                </a:cubicBezTo>
                <a:cubicBezTo>
                  <a:pt x="159" y="180"/>
                  <a:pt x="159" y="180"/>
                  <a:pt x="159" y="180"/>
                </a:cubicBezTo>
                <a:cubicBezTo>
                  <a:pt x="159" y="209"/>
                  <a:pt x="159" y="209"/>
                  <a:pt x="159" y="209"/>
                </a:cubicBezTo>
                <a:close/>
                <a:moveTo>
                  <a:pt x="168" y="16"/>
                </a:moveTo>
                <a:cubicBezTo>
                  <a:pt x="168" y="15"/>
                  <a:pt x="168" y="15"/>
                  <a:pt x="168" y="15"/>
                </a:cubicBezTo>
                <a:cubicBezTo>
                  <a:pt x="166" y="11"/>
                  <a:pt x="163" y="7"/>
                  <a:pt x="159" y="5"/>
                </a:cubicBezTo>
                <a:cubicBezTo>
                  <a:pt x="159" y="40"/>
                  <a:pt x="159" y="40"/>
                  <a:pt x="159" y="40"/>
                </a:cubicBezTo>
                <a:cubicBezTo>
                  <a:pt x="163" y="49"/>
                  <a:pt x="163" y="49"/>
                  <a:pt x="163" y="49"/>
                </a:cubicBezTo>
                <a:cubicBezTo>
                  <a:pt x="163" y="49"/>
                  <a:pt x="163" y="49"/>
                  <a:pt x="163" y="49"/>
                </a:cubicBezTo>
                <a:cubicBezTo>
                  <a:pt x="166" y="55"/>
                  <a:pt x="164" y="61"/>
                  <a:pt x="159" y="65"/>
                </a:cubicBezTo>
                <a:cubicBezTo>
                  <a:pt x="159" y="82"/>
                  <a:pt x="159" y="82"/>
                  <a:pt x="159" y="82"/>
                </a:cubicBezTo>
                <a:cubicBezTo>
                  <a:pt x="168" y="78"/>
                  <a:pt x="168" y="78"/>
                  <a:pt x="168" y="78"/>
                </a:cubicBezTo>
                <a:cubicBezTo>
                  <a:pt x="168" y="16"/>
                  <a:pt x="168" y="16"/>
                  <a:pt x="168" y="16"/>
                </a:cubicBezTo>
                <a:close/>
                <a:moveTo>
                  <a:pt x="168" y="103"/>
                </a:moveTo>
                <a:cubicBezTo>
                  <a:pt x="168" y="114"/>
                  <a:pt x="168" y="114"/>
                  <a:pt x="168" y="114"/>
                </a:cubicBezTo>
                <a:cubicBezTo>
                  <a:pt x="159" y="118"/>
                  <a:pt x="159" y="118"/>
                  <a:pt x="159" y="118"/>
                </a:cubicBezTo>
                <a:cubicBezTo>
                  <a:pt x="159" y="108"/>
                  <a:pt x="159" y="108"/>
                  <a:pt x="159" y="108"/>
                </a:cubicBezTo>
                <a:lnTo>
                  <a:pt x="168" y="103"/>
                </a:lnTo>
                <a:close/>
                <a:moveTo>
                  <a:pt x="144" y="216"/>
                </a:moveTo>
                <a:cubicBezTo>
                  <a:pt x="159" y="209"/>
                  <a:pt x="159" y="209"/>
                  <a:pt x="159" y="209"/>
                </a:cubicBezTo>
                <a:cubicBezTo>
                  <a:pt x="159" y="180"/>
                  <a:pt x="159" y="180"/>
                  <a:pt x="159" y="180"/>
                </a:cubicBezTo>
                <a:cubicBezTo>
                  <a:pt x="144" y="187"/>
                  <a:pt x="144" y="187"/>
                  <a:pt x="144" y="187"/>
                </a:cubicBezTo>
                <a:cubicBezTo>
                  <a:pt x="144" y="216"/>
                  <a:pt x="144" y="216"/>
                  <a:pt x="144" y="216"/>
                </a:cubicBezTo>
                <a:close/>
                <a:moveTo>
                  <a:pt x="159" y="5"/>
                </a:moveTo>
                <a:cubicBezTo>
                  <a:pt x="155" y="2"/>
                  <a:pt x="149" y="0"/>
                  <a:pt x="144" y="0"/>
                </a:cubicBezTo>
                <a:cubicBezTo>
                  <a:pt x="144" y="22"/>
                  <a:pt x="144" y="22"/>
                  <a:pt x="144" y="22"/>
                </a:cubicBezTo>
                <a:cubicBezTo>
                  <a:pt x="148" y="23"/>
                  <a:pt x="152" y="25"/>
                  <a:pt x="154" y="30"/>
                </a:cubicBezTo>
                <a:cubicBezTo>
                  <a:pt x="159" y="40"/>
                  <a:pt x="159" y="40"/>
                  <a:pt x="159" y="40"/>
                </a:cubicBezTo>
                <a:cubicBezTo>
                  <a:pt x="159" y="5"/>
                  <a:pt x="159" y="5"/>
                  <a:pt x="159" y="5"/>
                </a:cubicBezTo>
                <a:close/>
                <a:moveTo>
                  <a:pt x="159" y="65"/>
                </a:moveTo>
                <a:cubicBezTo>
                  <a:pt x="159" y="82"/>
                  <a:pt x="159" y="82"/>
                  <a:pt x="159" y="82"/>
                </a:cubicBezTo>
                <a:cubicBezTo>
                  <a:pt x="144" y="89"/>
                  <a:pt x="144" y="89"/>
                  <a:pt x="144" y="89"/>
                </a:cubicBezTo>
                <a:cubicBezTo>
                  <a:pt x="144" y="72"/>
                  <a:pt x="144" y="72"/>
                  <a:pt x="144" y="72"/>
                </a:cubicBezTo>
                <a:cubicBezTo>
                  <a:pt x="157" y="66"/>
                  <a:pt x="157" y="66"/>
                  <a:pt x="157" y="66"/>
                </a:cubicBezTo>
                <a:cubicBezTo>
                  <a:pt x="158" y="66"/>
                  <a:pt x="159" y="66"/>
                  <a:pt x="159" y="65"/>
                </a:cubicBezTo>
                <a:close/>
                <a:moveTo>
                  <a:pt x="159" y="108"/>
                </a:moveTo>
                <a:cubicBezTo>
                  <a:pt x="159" y="118"/>
                  <a:pt x="159" y="118"/>
                  <a:pt x="159" y="118"/>
                </a:cubicBezTo>
                <a:cubicBezTo>
                  <a:pt x="156" y="120"/>
                  <a:pt x="156" y="120"/>
                  <a:pt x="156" y="120"/>
                </a:cubicBezTo>
                <a:cubicBezTo>
                  <a:pt x="154" y="121"/>
                  <a:pt x="153" y="123"/>
                  <a:pt x="154" y="126"/>
                </a:cubicBezTo>
                <a:cubicBezTo>
                  <a:pt x="159" y="136"/>
                  <a:pt x="159" y="136"/>
                  <a:pt x="159" y="136"/>
                </a:cubicBezTo>
                <a:cubicBezTo>
                  <a:pt x="159" y="160"/>
                  <a:pt x="159" y="160"/>
                  <a:pt x="159" y="160"/>
                </a:cubicBezTo>
                <a:cubicBezTo>
                  <a:pt x="159" y="159"/>
                  <a:pt x="159" y="159"/>
                  <a:pt x="159" y="159"/>
                </a:cubicBezTo>
                <a:cubicBezTo>
                  <a:pt x="158" y="157"/>
                  <a:pt x="155" y="156"/>
                  <a:pt x="153" y="157"/>
                </a:cubicBezTo>
                <a:cubicBezTo>
                  <a:pt x="144" y="162"/>
                  <a:pt x="144" y="162"/>
                  <a:pt x="144" y="162"/>
                </a:cubicBezTo>
                <a:cubicBezTo>
                  <a:pt x="144" y="151"/>
                  <a:pt x="144" y="151"/>
                  <a:pt x="144" y="151"/>
                </a:cubicBezTo>
                <a:cubicBezTo>
                  <a:pt x="149" y="148"/>
                  <a:pt x="149" y="148"/>
                  <a:pt x="149" y="148"/>
                </a:cubicBezTo>
                <a:cubicBezTo>
                  <a:pt x="151" y="147"/>
                  <a:pt x="152" y="145"/>
                  <a:pt x="151" y="143"/>
                </a:cubicBezTo>
                <a:cubicBezTo>
                  <a:pt x="151" y="143"/>
                  <a:pt x="151" y="143"/>
                  <a:pt x="151" y="143"/>
                </a:cubicBezTo>
                <a:cubicBezTo>
                  <a:pt x="145" y="130"/>
                  <a:pt x="145" y="130"/>
                  <a:pt x="145" y="130"/>
                </a:cubicBezTo>
                <a:cubicBezTo>
                  <a:pt x="145" y="129"/>
                  <a:pt x="144" y="129"/>
                  <a:pt x="144" y="128"/>
                </a:cubicBezTo>
                <a:cubicBezTo>
                  <a:pt x="144" y="104"/>
                  <a:pt x="144" y="104"/>
                  <a:pt x="144" y="104"/>
                </a:cubicBezTo>
                <a:cubicBezTo>
                  <a:pt x="146" y="109"/>
                  <a:pt x="146" y="109"/>
                  <a:pt x="146" y="109"/>
                </a:cubicBezTo>
                <a:cubicBezTo>
                  <a:pt x="147" y="111"/>
                  <a:pt x="150" y="112"/>
                  <a:pt x="152" y="111"/>
                </a:cubicBezTo>
                <a:lnTo>
                  <a:pt x="159" y="108"/>
                </a:lnTo>
                <a:close/>
                <a:moveTo>
                  <a:pt x="132" y="2"/>
                </a:moveTo>
                <a:cubicBezTo>
                  <a:pt x="123" y="7"/>
                  <a:pt x="123" y="7"/>
                  <a:pt x="123" y="7"/>
                </a:cubicBezTo>
                <a:cubicBezTo>
                  <a:pt x="123" y="30"/>
                  <a:pt x="123" y="30"/>
                  <a:pt x="123" y="30"/>
                </a:cubicBezTo>
                <a:cubicBezTo>
                  <a:pt x="137" y="23"/>
                  <a:pt x="137" y="23"/>
                  <a:pt x="137" y="23"/>
                </a:cubicBezTo>
                <a:cubicBezTo>
                  <a:pt x="139" y="22"/>
                  <a:pt x="142" y="22"/>
                  <a:pt x="144" y="22"/>
                </a:cubicBezTo>
                <a:cubicBezTo>
                  <a:pt x="144" y="0"/>
                  <a:pt x="144" y="0"/>
                  <a:pt x="144" y="0"/>
                </a:cubicBezTo>
                <a:cubicBezTo>
                  <a:pt x="140" y="0"/>
                  <a:pt x="136" y="1"/>
                  <a:pt x="132" y="2"/>
                </a:cubicBezTo>
                <a:close/>
                <a:moveTo>
                  <a:pt x="123" y="225"/>
                </a:moveTo>
                <a:cubicBezTo>
                  <a:pt x="144" y="216"/>
                  <a:pt x="144" y="216"/>
                  <a:pt x="144" y="216"/>
                </a:cubicBezTo>
                <a:cubicBezTo>
                  <a:pt x="144" y="187"/>
                  <a:pt x="144" y="187"/>
                  <a:pt x="144" y="187"/>
                </a:cubicBezTo>
                <a:cubicBezTo>
                  <a:pt x="135" y="191"/>
                  <a:pt x="135" y="191"/>
                  <a:pt x="135" y="191"/>
                </a:cubicBezTo>
                <a:cubicBezTo>
                  <a:pt x="133" y="192"/>
                  <a:pt x="130" y="191"/>
                  <a:pt x="129" y="189"/>
                </a:cubicBezTo>
                <a:cubicBezTo>
                  <a:pt x="123" y="177"/>
                  <a:pt x="123" y="177"/>
                  <a:pt x="123" y="177"/>
                </a:cubicBezTo>
                <a:cubicBezTo>
                  <a:pt x="123" y="225"/>
                  <a:pt x="123" y="225"/>
                  <a:pt x="123" y="225"/>
                </a:cubicBezTo>
                <a:close/>
                <a:moveTo>
                  <a:pt x="144" y="72"/>
                </a:moveTo>
                <a:cubicBezTo>
                  <a:pt x="144" y="89"/>
                  <a:pt x="144" y="89"/>
                  <a:pt x="144" y="89"/>
                </a:cubicBezTo>
                <a:cubicBezTo>
                  <a:pt x="142" y="90"/>
                  <a:pt x="142" y="90"/>
                  <a:pt x="142" y="90"/>
                </a:cubicBezTo>
                <a:cubicBezTo>
                  <a:pt x="140" y="91"/>
                  <a:pt x="139" y="94"/>
                  <a:pt x="140" y="96"/>
                </a:cubicBezTo>
                <a:cubicBezTo>
                  <a:pt x="144" y="104"/>
                  <a:pt x="144" y="104"/>
                  <a:pt x="144" y="104"/>
                </a:cubicBezTo>
                <a:cubicBezTo>
                  <a:pt x="144" y="128"/>
                  <a:pt x="144" y="128"/>
                  <a:pt x="144" y="128"/>
                </a:cubicBezTo>
                <a:cubicBezTo>
                  <a:pt x="143" y="127"/>
                  <a:pt x="141" y="127"/>
                  <a:pt x="139" y="128"/>
                </a:cubicBezTo>
                <a:cubicBezTo>
                  <a:pt x="123" y="135"/>
                  <a:pt x="123" y="135"/>
                  <a:pt x="123" y="135"/>
                </a:cubicBezTo>
                <a:cubicBezTo>
                  <a:pt x="123" y="125"/>
                  <a:pt x="123" y="125"/>
                  <a:pt x="123" y="125"/>
                </a:cubicBezTo>
                <a:cubicBezTo>
                  <a:pt x="135" y="119"/>
                  <a:pt x="135" y="119"/>
                  <a:pt x="135" y="119"/>
                </a:cubicBezTo>
                <a:cubicBezTo>
                  <a:pt x="137" y="118"/>
                  <a:pt x="138" y="115"/>
                  <a:pt x="137" y="113"/>
                </a:cubicBezTo>
                <a:cubicBezTo>
                  <a:pt x="137" y="113"/>
                  <a:pt x="137" y="113"/>
                  <a:pt x="137" y="113"/>
                </a:cubicBezTo>
                <a:cubicBezTo>
                  <a:pt x="131" y="100"/>
                  <a:pt x="131" y="100"/>
                  <a:pt x="131" y="100"/>
                </a:cubicBezTo>
                <a:cubicBezTo>
                  <a:pt x="130" y="98"/>
                  <a:pt x="128" y="97"/>
                  <a:pt x="126" y="98"/>
                </a:cubicBezTo>
                <a:cubicBezTo>
                  <a:pt x="123" y="99"/>
                  <a:pt x="123" y="99"/>
                  <a:pt x="123" y="99"/>
                </a:cubicBezTo>
                <a:cubicBezTo>
                  <a:pt x="123" y="82"/>
                  <a:pt x="123" y="82"/>
                  <a:pt x="123" y="82"/>
                </a:cubicBezTo>
                <a:cubicBezTo>
                  <a:pt x="144" y="72"/>
                  <a:pt x="144" y="72"/>
                  <a:pt x="144" y="72"/>
                </a:cubicBezTo>
                <a:close/>
                <a:moveTo>
                  <a:pt x="144" y="151"/>
                </a:moveTo>
                <a:cubicBezTo>
                  <a:pt x="144" y="162"/>
                  <a:pt x="144" y="162"/>
                  <a:pt x="144" y="162"/>
                </a:cubicBezTo>
                <a:cubicBezTo>
                  <a:pt x="125" y="171"/>
                  <a:pt x="125" y="171"/>
                  <a:pt x="125" y="171"/>
                </a:cubicBezTo>
                <a:cubicBezTo>
                  <a:pt x="124" y="171"/>
                  <a:pt x="124" y="172"/>
                  <a:pt x="123" y="172"/>
                </a:cubicBezTo>
                <a:cubicBezTo>
                  <a:pt x="123" y="161"/>
                  <a:pt x="123" y="161"/>
                  <a:pt x="123" y="161"/>
                </a:cubicBezTo>
                <a:lnTo>
                  <a:pt x="144" y="151"/>
                </a:lnTo>
                <a:close/>
                <a:moveTo>
                  <a:pt x="123" y="7"/>
                </a:moveTo>
                <a:cubicBezTo>
                  <a:pt x="99" y="18"/>
                  <a:pt x="99" y="18"/>
                  <a:pt x="99" y="18"/>
                </a:cubicBezTo>
                <a:cubicBezTo>
                  <a:pt x="99" y="41"/>
                  <a:pt x="99" y="41"/>
                  <a:pt x="99" y="41"/>
                </a:cubicBezTo>
                <a:cubicBezTo>
                  <a:pt x="123" y="30"/>
                  <a:pt x="123" y="30"/>
                  <a:pt x="123" y="30"/>
                </a:cubicBezTo>
                <a:cubicBezTo>
                  <a:pt x="123" y="7"/>
                  <a:pt x="123" y="7"/>
                  <a:pt x="123" y="7"/>
                </a:cubicBezTo>
                <a:close/>
                <a:moveTo>
                  <a:pt x="99" y="236"/>
                </a:moveTo>
                <a:cubicBezTo>
                  <a:pt x="100" y="236"/>
                  <a:pt x="102" y="235"/>
                  <a:pt x="103" y="235"/>
                </a:cubicBezTo>
                <a:cubicBezTo>
                  <a:pt x="123" y="225"/>
                  <a:pt x="123" y="225"/>
                  <a:pt x="123" y="225"/>
                </a:cubicBezTo>
                <a:cubicBezTo>
                  <a:pt x="123" y="177"/>
                  <a:pt x="123" y="177"/>
                  <a:pt x="123" y="177"/>
                </a:cubicBezTo>
                <a:cubicBezTo>
                  <a:pt x="123" y="176"/>
                  <a:pt x="123" y="176"/>
                  <a:pt x="123" y="176"/>
                </a:cubicBezTo>
                <a:cubicBezTo>
                  <a:pt x="122" y="175"/>
                  <a:pt x="123" y="174"/>
                  <a:pt x="123" y="172"/>
                </a:cubicBezTo>
                <a:cubicBezTo>
                  <a:pt x="123" y="161"/>
                  <a:pt x="123" y="161"/>
                  <a:pt x="123" y="161"/>
                </a:cubicBezTo>
                <a:cubicBezTo>
                  <a:pt x="121" y="162"/>
                  <a:pt x="121" y="162"/>
                  <a:pt x="121" y="162"/>
                </a:cubicBezTo>
                <a:cubicBezTo>
                  <a:pt x="119" y="163"/>
                  <a:pt x="116" y="162"/>
                  <a:pt x="115" y="159"/>
                </a:cubicBezTo>
                <a:cubicBezTo>
                  <a:pt x="109" y="147"/>
                  <a:pt x="109" y="147"/>
                  <a:pt x="109" y="147"/>
                </a:cubicBezTo>
                <a:cubicBezTo>
                  <a:pt x="108" y="145"/>
                  <a:pt x="109" y="142"/>
                  <a:pt x="111" y="141"/>
                </a:cubicBezTo>
                <a:cubicBezTo>
                  <a:pt x="123" y="135"/>
                  <a:pt x="123" y="135"/>
                  <a:pt x="123" y="135"/>
                </a:cubicBezTo>
                <a:cubicBezTo>
                  <a:pt x="123" y="125"/>
                  <a:pt x="123" y="125"/>
                  <a:pt x="123" y="125"/>
                </a:cubicBezTo>
                <a:cubicBezTo>
                  <a:pt x="107" y="132"/>
                  <a:pt x="107" y="132"/>
                  <a:pt x="107" y="132"/>
                </a:cubicBezTo>
                <a:cubicBezTo>
                  <a:pt x="105" y="133"/>
                  <a:pt x="102" y="132"/>
                  <a:pt x="101" y="130"/>
                </a:cubicBezTo>
                <a:cubicBezTo>
                  <a:pt x="99" y="124"/>
                  <a:pt x="99" y="124"/>
                  <a:pt x="99" y="124"/>
                </a:cubicBezTo>
                <a:cubicBezTo>
                  <a:pt x="99" y="150"/>
                  <a:pt x="99" y="150"/>
                  <a:pt x="99" y="150"/>
                </a:cubicBezTo>
                <a:cubicBezTo>
                  <a:pt x="99" y="150"/>
                  <a:pt x="99" y="151"/>
                  <a:pt x="100" y="151"/>
                </a:cubicBezTo>
                <a:cubicBezTo>
                  <a:pt x="106" y="164"/>
                  <a:pt x="106" y="164"/>
                  <a:pt x="106" y="164"/>
                </a:cubicBezTo>
                <a:cubicBezTo>
                  <a:pt x="106" y="164"/>
                  <a:pt x="106" y="164"/>
                  <a:pt x="106" y="164"/>
                </a:cubicBezTo>
                <a:cubicBezTo>
                  <a:pt x="107" y="166"/>
                  <a:pt x="106" y="169"/>
                  <a:pt x="104" y="170"/>
                </a:cubicBezTo>
                <a:cubicBezTo>
                  <a:pt x="99" y="172"/>
                  <a:pt x="99" y="172"/>
                  <a:pt x="99" y="172"/>
                </a:cubicBezTo>
                <a:cubicBezTo>
                  <a:pt x="99" y="183"/>
                  <a:pt x="99" y="183"/>
                  <a:pt x="99" y="183"/>
                </a:cubicBezTo>
                <a:cubicBezTo>
                  <a:pt x="108" y="179"/>
                  <a:pt x="108" y="179"/>
                  <a:pt x="108" y="179"/>
                </a:cubicBezTo>
                <a:cubicBezTo>
                  <a:pt x="110" y="178"/>
                  <a:pt x="113" y="179"/>
                  <a:pt x="114" y="181"/>
                </a:cubicBezTo>
                <a:cubicBezTo>
                  <a:pt x="120" y="194"/>
                  <a:pt x="120" y="194"/>
                  <a:pt x="120" y="194"/>
                </a:cubicBezTo>
                <a:cubicBezTo>
                  <a:pt x="120" y="194"/>
                  <a:pt x="120" y="194"/>
                  <a:pt x="120" y="194"/>
                </a:cubicBezTo>
                <a:cubicBezTo>
                  <a:pt x="121" y="196"/>
                  <a:pt x="120" y="198"/>
                  <a:pt x="118" y="199"/>
                </a:cubicBezTo>
                <a:cubicBezTo>
                  <a:pt x="99" y="208"/>
                  <a:pt x="99" y="208"/>
                  <a:pt x="99" y="208"/>
                </a:cubicBezTo>
                <a:cubicBezTo>
                  <a:pt x="99" y="236"/>
                  <a:pt x="99" y="236"/>
                  <a:pt x="99" y="236"/>
                </a:cubicBezTo>
                <a:close/>
                <a:moveTo>
                  <a:pt x="123" y="82"/>
                </a:moveTo>
                <a:cubicBezTo>
                  <a:pt x="123" y="99"/>
                  <a:pt x="123" y="99"/>
                  <a:pt x="123" y="99"/>
                </a:cubicBezTo>
                <a:cubicBezTo>
                  <a:pt x="99" y="111"/>
                  <a:pt x="99" y="111"/>
                  <a:pt x="99" y="111"/>
                </a:cubicBezTo>
                <a:cubicBezTo>
                  <a:pt x="99" y="94"/>
                  <a:pt x="99" y="94"/>
                  <a:pt x="99" y="94"/>
                </a:cubicBezTo>
                <a:lnTo>
                  <a:pt x="123" y="82"/>
                </a:lnTo>
                <a:close/>
                <a:moveTo>
                  <a:pt x="99" y="18"/>
                </a:moveTo>
                <a:cubicBezTo>
                  <a:pt x="71" y="31"/>
                  <a:pt x="71" y="31"/>
                  <a:pt x="71" y="31"/>
                </a:cubicBezTo>
                <a:cubicBezTo>
                  <a:pt x="71" y="54"/>
                  <a:pt x="71" y="54"/>
                  <a:pt x="71" y="54"/>
                </a:cubicBezTo>
                <a:cubicBezTo>
                  <a:pt x="99" y="41"/>
                  <a:pt x="99" y="41"/>
                  <a:pt x="99" y="41"/>
                </a:cubicBezTo>
                <a:cubicBezTo>
                  <a:pt x="99" y="18"/>
                  <a:pt x="99" y="18"/>
                  <a:pt x="99" y="18"/>
                </a:cubicBezTo>
                <a:close/>
                <a:moveTo>
                  <a:pt x="71" y="227"/>
                </a:moveTo>
                <a:cubicBezTo>
                  <a:pt x="77" y="235"/>
                  <a:pt x="88" y="239"/>
                  <a:pt x="99" y="236"/>
                </a:cubicBezTo>
                <a:cubicBezTo>
                  <a:pt x="99" y="208"/>
                  <a:pt x="99" y="208"/>
                  <a:pt x="99" y="208"/>
                </a:cubicBezTo>
                <a:cubicBezTo>
                  <a:pt x="89" y="212"/>
                  <a:pt x="89" y="212"/>
                  <a:pt x="89" y="212"/>
                </a:cubicBezTo>
                <a:cubicBezTo>
                  <a:pt x="87" y="213"/>
                  <a:pt x="85" y="213"/>
                  <a:pt x="84" y="210"/>
                </a:cubicBezTo>
                <a:cubicBezTo>
                  <a:pt x="78" y="197"/>
                  <a:pt x="78" y="197"/>
                  <a:pt x="78" y="197"/>
                </a:cubicBezTo>
                <a:cubicBezTo>
                  <a:pt x="77" y="195"/>
                  <a:pt x="78" y="193"/>
                  <a:pt x="80" y="192"/>
                </a:cubicBezTo>
                <a:cubicBezTo>
                  <a:pt x="99" y="183"/>
                  <a:pt x="99" y="183"/>
                  <a:pt x="99" y="183"/>
                </a:cubicBezTo>
                <a:cubicBezTo>
                  <a:pt x="99" y="172"/>
                  <a:pt x="99" y="172"/>
                  <a:pt x="99" y="172"/>
                </a:cubicBezTo>
                <a:cubicBezTo>
                  <a:pt x="75" y="183"/>
                  <a:pt x="75" y="183"/>
                  <a:pt x="75" y="183"/>
                </a:cubicBezTo>
                <a:cubicBezTo>
                  <a:pt x="74" y="184"/>
                  <a:pt x="72" y="183"/>
                  <a:pt x="71" y="182"/>
                </a:cubicBezTo>
                <a:cubicBezTo>
                  <a:pt x="71" y="227"/>
                  <a:pt x="71" y="227"/>
                  <a:pt x="71" y="227"/>
                </a:cubicBezTo>
                <a:close/>
                <a:moveTo>
                  <a:pt x="99" y="94"/>
                </a:moveTo>
                <a:cubicBezTo>
                  <a:pt x="99" y="111"/>
                  <a:pt x="99" y="111"/>
                  <a:pt x="99" y="111"/>
                </a:cubicBezTo>
                <a:cubicBezTo>
                  <a:pt x="97" y="111"/>
                  <a:pt x="97" y="111"/>
                  <a:pt x="97" y="111"/>
                </a:cubicBezTo>
                <a:cubicBezTo>
                  <a:pt x="95" y="112"/>
                  <a:pt x="94" y="115"/>
                  <a:pt x="95" y="117"/>
                </a:cubicBezTo>
                <a:cubicBezTo>
                  <a:pt x="99" y="124"/>
                  <a:pt x="99" y="124"/>
                  <a:pt x="99" y="124"/>
                </a:cubicBezTo>
                <a:cubicBezTo>
                  <a:pt x="99" y="150"/>
                  <a:pt x="99" y="150"/>
                  <a:pt x="99" y="150"/>
                </a:cubicBezTo>
                <a:cubicBezTo>
                  <a:pt x="97" y="149"/>
                  <a:pt x="96" y="148"/>
                  <a:pt x="94" y="149"/>
                </a:cubicBezTo>
                <a:cubicBezTo>
                  <a:pt x="71" y="160"/>
                  <a:pt x="71" y="160"/>
                  <a:pt x="71" y="160"/>
                </a:cubicBezTo>
                <a:cubicBezTo>
                  <a:pt x="71" y="149"/>
                  <a:pt x="71" y="149"/>
                  <a:pt x="71" y="149"/>
                </a:cubicBezTo>
                <a:cubicBezTo>
                  <a:pt x="90" y="140"/>
                  <a:pt x="90" y="140"/>
                  <a:pt x="90" y="140"/>
                </a:cubicBezTo>
                <a:cubicBezTo>
                  <a:pt x="92" y="139"/>
                  <a:pt x="93" y="136"/>
                  <a:pt x="92" y="134"/>
                </a:cubicBezTo>
                <a:cubicBezTo>
                  <a:pt x="92" y="134"/>
                  <a:pt x="92" y="134"/>
                  <a:pt x="92" y="134"/>
                </a:cubicBezTo>
                <a:cubicBezTo>
                  <a:pt x="86" y="122"/>
                  <a:pt x="86" y="122"/>
                  <a:pt x="86" y="122"/>
                </a:cubicBezTo>
                <a:cubicBezTo>
                  <a:pt x="85" y="119"/>
                  <a:pt x="82" y="118"/>
                  <a:pt x="80" y="119"/>
                </a:cubicBezTo>
                <a:cubicBezTo>
                  <a:pt x="71" y="124"/>
                  <a:pt x="71" y="124"/>
                  <a:pt x="71" y="124"/>
                </a:cubicBezTo>
                <a:cubicBezTo>
                  <a:pt x="71" y="107"/>
                  <a:pt x="71" y="107"/>
                  <a:pt x="71" y="107"/>
                </a:cubicBezTo>
                <a:lnTo>
                  <a:pt x="99" y="94"/>
                </a:lnTo>
                <a:close/>
                <a:moveTo>
                  <a:pt x="71" y="31"/>
                </a:moveTo>
                <a:cubicBezTo>
                  <a:pt x="20" y="55"/>
                  <a:pt x="20" y="55"/>
                  <a:pt x="20" y="55"/>
                </a:cubicBezTo>
                <a:cubicBezTo>
                  <a:pt x="6" y="62"/>
                  <a:pt x="0" y="78"/>
                  <a:pt x="7" y="91"/>
                </a:cubicBezTo>
                <a:cubicBezTo>
                  <a:pt x="68" y="222"/>
                  <a:pt x="68" y="222"/>
                  <a:pt x="68" y="222"/>
                </a:cubicBezTo>
                <a:cubicBezTo>
                  <a:pt x="69" y="223"/>
                  <a:pt x="70" y="225"/>
                  <a:pt x="71" y="227"/>
                </a:cubicBezTo>
                <a:cubicBezTo>
                  <a:pt x="71" y="182"/>
                  <a:pt x="71" y="182"/>
                  <a:pt x="71" y="182"/>
                </a:cubicBezTo>
                <a:cubicBezTo>
                  <a:pt x="71" y="182"/>
                  <a:pt x="70" y="181"/>
                  <a:pt x="70" y="181"/>
                </a:cubicBezTo>
                <a:cubicBezTo>
                  <a:pt x="64" y="168"/>
                  <a:pt x="64" y="168"/>
                  <a:pt x="64" y="168"/>
                </a:cubicBezTo>
                <a:cubicBezTo>
                  <a:pt x="63" y="166"/>
                  <a:pt x="64" y="163"/>
                  <a:pt x="66" y="162"/>
                </a:cubicBezTo>
                <a:cubicBezTo>
                  <a:pt x="71" y="160"/>
                  <a:pt x="71" y="160"/>
                  <a:pt x="71" y="160"/>
                </a:cubicBezTo>
                <a:cubicBezTo>
                  <a:pt x="71" y="149"/>
                  <a:pt x="71" y="149"/>
                  <a:pt x="71" y="149"/>
                </a:cubicBezTo>
                <a:cubicBezTo>
                  <a:pt x="62" y="153"/>
                  <a:pt x="62" y="153"/>
                  <a:pt x="62" y="153"/>
                </a:cubicBezTo>
                <a:cubicBezTo>
                  <a:pt x="60" y="154"/>
                  <a:pt x="57" y="153"/>
                  <a:pt x="56" y="151"/>
                </a:cubicBezTo>
                <a:cubicBezTo>
                  <a:pt x="50" y="138"/>
                  <a:pt x="50" y="138"/>
                  <a:pt x="50" y="138"/>
                </a:cubicBezTo>
                <a:cubicBezTo>
                  <a:pt x="49" y="136"/>
                  <a:pt x="50" y="134"/>
                  <a:pt x="52" y="133"/>
                </a:cubicBezTo>
                <a:cubicBezTo>
                  <a:pt x="71" y="124"/>
                  <a:pt x="71" y="124"/>
                  <a:pt x="71" y="124"/>
                </a:cubicBezTo>
                <a:cubicBezTo>
                  <a:pt x="71" y="107"/>
                  <a:pt x="71" y="107"/>
                  <a:pt x="71" y="107"/>
                </a:cubicBezTo>
                <a:cubicBezTo>
                  <a:pt x="53" y="115"/>
                  <a:pt x="53" y="115"/>
                  <a:pt x="53" y="115"/>
                </a:cubicBezTo>
                <a:cubicBezTo>
                  <a:pt x="46" y="118"/>
                  <a:pt x="38" y="116"/>
                  <a:pt x="35" y="109"/>
                </a:cubicBezTo>
                <a:cubicBezTo>
                  <a:pt x="26" y="89"/>
                  <a:pt x="26" y="89"/>
                  <a:pt x="26" y="89"/>
                </a:cubicBezTo>
                <a:cubicBezTo>
                  <a:pt x="23" y="83"/>
                  <a:pt x="26" y="75"/>
                  <a:pt x="33" y="72"/>
                </a:cubicBezTo>
                <a:cubicBezTo>
                  <a:pt x="71" y="54"/>
                  <a:pt x="71" y="54"/>
                  <a:pt x="71" y="54"/>
                </a:cubicBezTo>
                <a:lnTo>
                  <a:pt x="71" y="3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9" name="Rectangle 59"/>
          <p:cNvSpPr>
            <a:spLocks noChangeArrowheads="1"/>
          </p:cNvSpPr>
          <p:nvPr/>
        </p:nvSpPr>
        <p:spPr bwMode="auto">
          <a:xfrm>
            <a:off x="6873120" y="2105880"/>
            <a:ext cx="47017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0" name="Rectangle 60"/>
          <p:cNvSpPr>
            <a:spLocks noChangeArrowheads="1"/>
          </p:cNvSpPr>
          <p:nvPr/>
        </p:nvSpPr>
        <p:spPr bwMode="auto">
          <a:xfrm>
            <a:off x="6892165" y="2058267"/>
            <a:ext cx="43208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1" name="Rectangle 61"/>
          <p:cNvSpPr>
            <a:spLocks noChangeArrowheads="1"/>
          </p:cNvSpPr>
          <p:nvPr/>
        </p:nvSpPr>
        <p:spPr bwMode="auto">
          <a:xfrm>
            <a:off x="7062380" y="2009464"/>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2" name="Rectangle 62"/>
          <p:cNvSpPr>
            <a:spLocks noChangeArrowheads="1"/>
          </p:cNvSpPr>
          <p:nvPr/>
        </p:nvSpPr>
        <p:spPr bwMode="auto">
          <a:xfrm>
            <a:off x="7079045" y="1834488"/>
            <a:ext cx="58326"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3" name="Rectangle 63"/>
          <p:cNvSpPr>
            <a:spLocks noChangeArrowheads="1"/>
          </p:cNvSpPr>
          <p:nvPr/>
        </p:nvSpPr>
        <p:spPr bwMode="auto">
          <a:xfrm>
            <a:off x="7062380" y="1824966"/>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4" name="Rectangle 64"/>
          <p:cNvSpPr>
            <a:spLocks noChangeArrowheads="1"/>
          </p:cNvSpPr>
          <p:nvPr/>
        </p:nvSpPr>
        <p:spPr bwMode="auto">
          <a:xfrm>
            <a:off x="7201647" y="2009464"/>
            <a:ext cx="89274"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5" name="Rectangle 65"/>
          <p:cNvSpPr>
            <a:spLocks noChangeArrowheads="1"/>
          </p:cNvSpPr>
          <p:nvPr/>
        </p:nvSpPr>
        <p:spPr bwMode="auto">
          <a:xfrm>
            <a:off x="7217121" y="1834488"/>
            <a:ext cx="57135"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6" name="Rectangle 66"/>
          <p:cNvSpPr>
            <a:spLocks noChangeArrowheads="1"/>
          </p:cNvSpPr>
          <p:nvPr/>
        </p:nvSpPr>
        <p:spPr bwMode="auto">
          <a:xfrm>
            <a:off x="7201647" y="1824966"/>
            <a:ext cx="89274"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7" name="Rectangle 67"/>
          <p:cNvSpPr>
            <a:spLocks noChangeArrowheads="1"/>
          </p:cNvSpPr>
          <p:nvPr/>
        </p:nvSpPr>
        <p:spPr bwMode="auto">
          <a:xfrm>
            <a:off x="6925494" y="2009464"/>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8" name="Rectangle 68"/>
          <p:cNvSpPr>
            <a:spLocks noChangeArrowheads="1"/>
          </p:cNvSpPr>
          <p:nvPr/>
        </p:nvSpPr>
        <p:spPr bwMode="auto">
          <a:xfrm>
            <a:off x="6940969" y="1834488"/>
            <a:ext cx="59516"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9" name="Rectangle 69"/>
          <p:cNvSpPr>
            <a:spLocks noChangeArrowheads="1"/>
          </p:cNvSpPr>
          <p:nvPr/>
        </p:nvSpPr>
        <p:spPr bwMode="auto">
          <a:xfrm>
            <a:off x="6925494" y="1824966"/>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0" name="Rectangle 70"/>
          <p:cNvSpPr>
            <a:spLocks noChangeArrowheads="1"/>
          </p:cNvSpPr>
          <p:nvPr/>
        </p:nvSpPr>
        <p:spPr bwMode="auto">
          <a:xfrm>
            <a:off x="6892165" y="1772592"/>
            <a:ext cx="43208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1" name="Freeform 71"/>
          <p:cNvSpPr/>
          <p:nvPr/>
        </p:nvSpPr>
        <p:spPr bwMode="auto">
          <a:xfrm>
            <a:off x="6892165" y="1634515"/>
            <a:ext cx="432085" cy="138077"/>
          </a:xfrm>
          <a:custGeom>
            <a:avLst/>
            <a:gdLst>
              <a:gd name="T0" fmla="*/ 181 w 363"/>
              <a:gd name="T1" fmla="*/ 0 h 116"/>
              <a:gd name="T2" fmla="*/ 363 w 363"/>
              <a:gd name="T3" fmla="*/ 116 h 116"/>
              <a:gd name="T4" fmla="*/ 0 w 363"/>
              <a:gd name="T5" fmla="*/ 116 h 116"/>
              <a:gd name="T6" fmla="*/ 181 w 363"/>
              <a:gd name="T7" fmla="*/ 0 h 116"/>
            </a:gdLst>
            <a:ahLst/>
            <a:cxnLst>
              <a:cxn ang="0">
                <a:pos x="T0" y="T1"/>
              </a:cxn>
              <a:cxn ang="0">
                <a:pos x="T2" y="T3"/>
              </a:cxn>
              <a:cxn ang="0">
                <a:pos x="T4" y="T5"/>
              </a:cxn>
              <a:cxn ang="0">
                <a:pos x="T6" y="T7"/>
              </a:cxn>
            </a:cxnLst>
            <a:rect l="0" t="0" r="r" b="b"/>
            <a:pathLst>
              <a:path w="363" h="116">
                <a:moveTo>
                  <a:pt x="181" y="0"/>
                </a:moveTo>
                <a:lnTo>
                  <a:pt x="363" y="116"/>
                </a:lnTo>
                <a:lnTo>
                  <a:pt x="0" y="116"/>
                </a:lnTo>
                <a:lnTo>
                  <a:pt x="181"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2" name="Freeform 72"/>
          <p:cNvSpPr>
            <a:spLocks noEditPoints="1"/>
          </p:cNvSpPr>
          <p:nvPr/>
        </p:nvSpPr>
        <p:spPr bwMode="auto">
          <a:xfrm>
            <a:off x="5704231" y="1759498"/>
            <a:ext cx="599919" cy="391614"/>
          </a:xfrm>
          <a:custGeom>
            <a:avLst/>
            <a:gdLst>
              <a:gd name="T0" fmla="*/ 82 w 367"/>
              <a:gd name="T1" fmla="*/ 27 h 240"/>
              <a:gd name="T2" fmla="*/ 367 w 367"/>
              <a:gd name="T3" fmla="*/ 120 h 240"/>
              <a:gd name="T4" fmla="*/ 82 w 367"/>
              <a:gd name="T5" fmla="*/ 213 h 240"/>
              <a:gd name="T6" fmla="*/ 82 w 367"/>
              <a:gd name="T7" fmla="*/ 177 h 240"/>
              <a:gd name="T8" fmla="*/ 127 w 367"/>
              <a:gd name="T9" fmla="*/ 143 h 240"/>
              <a:gd name="T10" fmla="*/ 127 w 367"/>
              <a:gd name="T11" fmla="*/ 87 h 240"/>
              <a:gd name="T12" fmla="*/ 138 w 367"/>
              <a:gd name="T13" fmla="*/ 87 h 240"/>
              <a:gd name="T14" fmla="*/ 138 w 367"/>
              <a:gd name="T15" fmla="*/ 64 h 240"/>
              <a:gd name="T16" fmla="*/ 127 w 367"/>
              <a:gd name="T17" fmla="*/ 64 h 240"/>
              <a:gd name="T18" fmla="*/ 102 w 367"/>
              <a:gd name="T19" fmla="*/ 64 h 240"/>
              <a:gd name="T20" fmla="*/ 91 w 367"/>
              <a:gd name="T21" fmla="*/ 64 h 240"/>
              <a:gd name="T22" fmla="*/ 91 w 367"/>
              <a:gd name="T23" fmla="*/ 87 h 240"/>
              <a:gd name="T24" fmla="*/ 102 w 367"/>
              <a:gd name="T25" fmla="*/ 87 h 240"/>
              <a:gd name="T26" fmla="*/ 102 w 367"/>
              <a:gd name="T27" fmla="*/ 143 h 240"/>
              <a:gd name="T28" fmla="*/ 82 w 367"/>
              <a:gd name="T29" fmla="*/ 156 h 240"/>
              <a:gd name="T30" fmla="*/ 82 w 367"/>
              <a:gd name="T31" fmla="*/ 27 h 240"/>
              <a:gd name="T32" fmla="*/ 0 w 367"/>
              <a:gd name="T33" fmla="*/ 0 h 240"/>
              <a:gd name="T34" fmla="*/ 82 w 367"/>
              <a:gd name="T35" fmla="*/ 27 h 240"/>
              <a:gd name="T36" fmla="*/ 82 w 367"/>
              <a:gd name="T37" fmla="*/ 156 h 240"/>
              <a:gd name="T38" fmla="*/ 82 w 367"/>
              <a:gd name="T39" fmla="*/ 156 h 240"/>
              <a:gd name="T40" fmla="*/ 62 w 367"/>
              <a:gd name="T41" fmla="*/ 143 h 240"/>
              <a:gd name="T42" fmla="*/ 62 w 367"/>
              <a:gd name="T43" fmla="*/ 87 h 240"/>
              <a:gd name="T44" fmla="*/ 73 w 367"/>
              <a:gd name="T45" fmla="*/ 87 h 240"/>
              <a:gd name="T46" fmla="*/ 73 w 367"/>
              <a:gd name="T47" fmla="*/ 64 h 240"/>
              <a:gd name="T48" fmla="*/ 62 w 367"/>
              <a:gd name="T49" fmla="*/ 64 h 240"/>
              <a:gd name="T50" fmla="*/ 37 w 367"/>
              <a:gd name="T51" fmla="*/ 64 h 240"/>
              <a:gd name="T52" fmla="*/ 26 w 367"/>
              <a:gd name="T53" fmla="*/ 64 h 240"/>
              <a:gd name="T54" fmla="*/ 26 w 367"/>
              <a:gd name="T55" fmla="*/ 87 h 240"/>
              <a:gd name="T56" fmla="*/ 37 w 367"/>
              <a:gd name="T57" fmla="*/ 87 h 240"/>
              <a:gd name="T58" fmla="*/ 37 w 367"/>
              <a:gd name="T59" fmla="*/ 143 h 240"/>
              <a:gd name="T60" fmla="*/ 82 w 367"/>
              <a:gd name="T61" fmla="*/ 177 h 240"/>
              <a:gd name="T62" fmla="*/ 82 w 367"/>
              <a:gd name="T63" fmla="*/ 177 h 240"/>
              <a:gd name="T64" fmla="*/ 82 w 367"/>
              <a:gd name="T65" fmla="*/ 213 h 240"/>
              <a:gd name="T66" fmla="*/ 0 w 367"/>
              <a:gd name="T67" fmla="*/ 240 h 240"/>
              <a:gd name="T68" fmla="*/ 0 w 367"/>
              <a:gd name="T69"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7" h="240">
                <a:moveTo>
                  <a:pt x="82" y="27"/>
                </a:moveTo>
                <a:cubicBezTo>
                  <a:pt x="367" y="120"/>
                  <a:pt x="367" y="120"/>
                  <a:pt x="367" y="120"/>
                </a:cubicBezTo>
                <a:cubicBezTo>
                  <a:pt x="82" y="213"/>
                  <a:pt x="82" y="213"/>
                  <a:pt x="82" y="213"/>
                </a:cubicBezTo>
                <a:cubicBezTo>
                  <a:pt x="82" y="177"/>
                  <a:pt x="82" y="177"/>
                  <a:pt x="82" y="177"/>
                </a:cubicBezTo>
                <a:cubicBezTo>
                  <a:pt x="107" y="177"/>
                  <a:pt x="127" y="162"/>
                  <a:pt x="127" y="143"/>
                </a:cubicBezTo>
                <a:cubicBezTo>
                  <a:pt x="127" y="87"/>
                  <a:pt x="127" y="87"/>
                  <a:pt x="127" y="87"/>
                </a:cubicBezTo>
                <a:cubicBezTo>
                  <a:pt x="138" y="87"/>
                  <a:pt x="138" y="87"/>
                  <a:pt x="138" y="87"/>
                </a:cubicBezTo>
                <a:cubicBezTo>
                  <a:pt x="138" y="64"/>
                  <a:pt x="138" y="64"/>
                  <a:pt x="138" y="64"/>
                </a:cubicBezTo>
                <a:cubicBezTo>
                  <a:pt x="127" y="64"/>
                  <a:pt x="127" y="64"/>
                  <a:pt x="127" y="64"/>
                </a:cubicBezTo>
                <a:cubicBezTo>
                  <a:pt x="102" y="64"/>
                  <a:pt x="102" y="64"/>
                  <a:pt x="102" y="64"/>
                </a:cubicBezTo>
                <a:cubicBezTo>
                  <a:pt x="91" y="64"/>
                  <a:pt x="91" y="64"/>
                  <a:pt x="91" y="64"/>
                </a:cubicBezTo>
                <a:cubicBezTo>
                  <a:pt x="91" y="87"/>
                  <a:pt x="91" y="87"/>
                  <a:pt x="91" y="87"/>
                </a:cubicBezTo>
                <a:cubicBezTo>
                  <a:pt x="102" y="87"/>
                  <a:pt x="102" y="87"/>
                  <a:pt x="102" y="87"/>
                </a:cubicBezTo>
                <a:cubicBezTo>
                  <a:pt x="102" y="143"/>
                  <a:pt x="102" y="143"/>
                  <a:pt x="102" y="143"/>
                </a:cubicBezTo>
                <a:cubicBezTo>
                  <a:pt x="102" y="150"/>
                  <a:pt x="93" y="156"/>
                  <a:pt x="82" y="156"/>
                </a:cubicBezTo>
                <a:lnTo>
                  <a:pt x="82" y="27"/>
                </a:lnTo>
                <a:close/>
                <a:moveTo>
                  <a:pt x="0" y="0"/>
                </a:moveTo>
                <a:cubicBezTo>
                  <a:pt x="82" y="27"/>
                  <a:pt x="82" y="27"/>
                  <a:pt x="82" y="27"/>
                </a:cubicBezTo>
                <a:cubicBezTo>
                  <a:pt x="82" y="156"/>
                  <a:pt x="82" y="156"/>
                  <a:pt x="82" y="156"/>
                </a:cubicBezTo>
                <a:cubicBezTo>
                  <a:pt x="82" y="156"/>
                  <a:pt x="82" y="156"/>
                  <a:pt x="82" y="156"/>
                </a:cubicBezTo>
                <a:cubicBezTo>
                  <a:pt x="71" y="156"/>
                  <a:pt x="62" y="150"/>
                  <a:pt x="62" y="143"/>
                </a:cubicBezTo>
                <a:cubicBezTo>
                  <a:pt x="62" y="87"/>
                  <a:pt x="62" y="87"/>
                  <a:pt x="62" y="87"/>
                </a:cubicBezTo>
                <a:cubicBezTo>
                  <a:pt x="73" y="87"/>
                  <a:pt x="73" y="87"/>
                  <a:pt x="73" y="87"/>
                </a:cubicBezTo>
                <a:cubicBezTo>
                  <a:pt x="73" y="64"/>
                  <a:pt x="73" y="64"/>
                  <a:pt x="73" y="64"/>
                </a:cubicBezTo>
                <a:cubicBezTo>
                  <a:pt x="62" y="64"/>
                  <a:pt x="62" y="64"/>
                  <a:pt x="62" y="64"/>
                </a:cubicBezTo>
                <a:cubicBezTo>
                  <a:pt x="37" y="64"/>
                  <a:pt x="37" y="64"/>
                  <a:pt x="37" y="64"/>
                </a:cubicBezTo>
                <a:cubicBezTo>
                  <a:pt x="26" y="64"/>
                  <a:pt x="26" y="64"/>
                  <a:pt x="26" y="64"/>
                </a:cubicBezTo>
                <a:cubicBezTo>
                  <a:pt x="26" y="87"/>
                  <a:pt x="26" y="87"/>
                  <a:pt x="26" y="87"/>
                </a:cubicBezTo>
                <a:cubicBezTo>
                  <a:pt x="37" y="87"/>
                  <a:pt x="37" y="87"/>
                  <a:pt x="37" y="87"/>
                </a:cubicBezTo>
                <a:cubicBezTo>
                  <a:pt x="37" y="143"/>
                  <a:pt x="37" y="143"/>
                  <a:pt x="37" y="143"/>
                </a:cubicBezTo>
                <a:cubicBezTo>
                  <a:pt x="37" y="162"/>
                  <a:pt x="57" y="177"/>
                  <a:pt x="82" y="177"/>
                </a:cubicBezTo>
                <a:cubicBezTo>
                  <a:pt x="82" y="177"/>
                  <a:pt x="82" y="177"/>
                  <a:pt x="82" y="177"/>
                </a:cubicBezTo>
                <a:cubicBezTo>
                  <a:pt x="82" y="213"/>
                  <a:pt x="82" y="213"/>
                  <a:pt x="82" y="213"/>
                </a:cubicBezTo>
                <a:cubicBezTo>
                  <a:pt x="0" y="240"/>
                  <a:pt x="0" y="240"/>
                  <a:pt x="0" y="240"/>
                </a:cubicBezTo>
                <a:lnTo>
                  <a:pt x="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3" name="Freeform 73"/>
          <p:cNvSpPr>
            <a:spLocks noEditPoints="1"/>
          </p:cNvSpPr>
          <p:nvPr/>
        </p:nvSpPr>
        <p:spPr bwMode="auto">
          <a:xfrm>
            <a:off x="7027861" y="2189202"/>
            <a:ext cx="140457" cy="245205"/>
          </a:xfrm>
          <a:custGeom>
            <a:avLst/>
            <a:gdLst>
              <a:gd name="T0" fmla="*/ 37 w 86"/>
              <a:gd name="T1" fmla="*/ 128 h 150"/>
              <a:gd name="T2" fmla="*/ 34 w 86"/>
              <a:gd name="T3" fmla="*/ 127 h 150"/>
              <a:gd name="T4" fmla="*/ 34 w 86"/>
              <a:gd name="T5" fmla="*/ 150 h 150"/>
              <a:gd name="T6" fmla="*/ 45 w 86"/>
              <a:gd name="T7" fmla="*/ 142 h 150"/>
              <a:gd name="T8" fmla="*/ 37 w 86"/>
              <a:gd name="T9" fmla="*/ 128 h 150"/>
              <a:gd name="T10" fmla="*/ 34 w 86"/>
              <a:gd name="T11" fmla="*/ 118 h 150"/>
              <a:gd name="T12" fmla="*/ 34 w 86"/>
              <a:gd name="T13" fmla="*/ 51 h 150"/>
              <a:gd name="T14" fmla="*/ 51 w 86"/>
              <a:gd name="T15" fmla="*/ 46 h 150"/>
              <a:gd name="T16" fmla="*/ 61 w 86"/>
              <a:gd name="T17" fmla="*/ 8 h 150"/>
              <a:gd name="T18" fmla="*/ 72 w 86"/>
              <a:gd name="T19" fmla="*/ 1 h 150"/>
              <a:gd name="T20" fmla="*/ 78 w 86"/>
              <a:gd name="T21" fmla="*/ 12 h 150"/>
              <a:gd name="T22" fmla="*/ 69 w 86"/>
              <a:gd name="T23" fmla="*/ 51 h 150"/>
              <a:gd name="T24" fmla="*/ 82 w 86"/>
              <a:gd name="T25" fmla="*/ 84 h 150"/>
              <a:gd name="T26" fmla="*/ 77 w 86"/>
              <a:gd name="T27" fmla="*/ 103 h 150"/>
              <a:gd name="T28" fmla="*/ 77 w 86"/>
              <a:gd name="T29" fmla="*/ 103 h 150"/>
              <a:gd name="T30" fmla="*/ 86 w 86"/>
              <a:gd name="T31" fmla="*/ 117 h 150"/>
              <a:gd name="T32" fmla="*/ 83 w 86"/>
              <a:gd name="T33" fmla="*/ 130 h 150"/>
              <a:gd name="T34" fmla="*/ 34 w 86"/>
              <a:gd name="T35" fmla="*/ 118 h 150"/>
              <a:gd name="T36" fmla="*/ 34 w 86"/>
              <a:gd name="T37" fmla="*/ 127 h 150"/>
              <a:gd name="T38" fmla="*/ 23 w 86"/>
              <a:gd name="T39" fmla="*/ 136 h 150"/>
              <a:gd name="T40" fmla="*/ 31 w 86"/>
              <a:gd name="T41" fmla="*/ 150 h 150"/>
              <a:gd name="T42" fmla="*/ 34 w 86"/>
              <a:gd name="T43" fmla="*/ 150 h 150"/>
              <a:gd name="T44" fmla="*/ 34 w 86"/>
              <a:gd name="T45" fmla="*/ 127 h 150"/>
              <a:gd name="T46" fmla="*/ 34 w 86"/>
              <a:gd name="T47" fmla="*/ 51 h 150"/>
              <a:gd name="T48" fmla="*/ 34 w 86"/>
              <a:gd name="T49" fmla="*/ 118 h 150"/>
              <a:gd name="T50" fmla="*/ 0 w 86"/>
              <a:gd name="T51" fmla="*/ 109 h 150"/>
              <a:gd name="T52" fmla="*/ 3 w 86"/>
              <a:gd name="T53" fmla="*/ 96 h 150"/>
              <a:gd name="T54" fmla="*/ 18 w 86"/>
              <a:gd name="T55" fmla="*/ 88 h 150"/>
              <a:gd name="T56" fmla="*/ 23 w 86"/>
              <a:gd name="T57" fmla="*/ 69 h 150"/>
              <a:gd name="T58" fmla="*/ 34 w 86"/>
              <a:gd name="T59" fmla="*/ 51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6" h="150">
                <a:moveTo>
                  <a:pt x="37" y="128"/>
                </a:moveTo>
                <a:cubicBezTo>
                  <a:pt x="36" y="127"/>
                  <a:pt x="35" y="127"/>
                  <a:pt x="34" y="127"/>
                </a:cubicBezTo>
                <a:cubicBezTo>
                  <a:pt x="34" y="150"/>
                  <a:pt x="34" y="150"/>
                  <a:pt x="34" y="150"/>
                </a:cubicBezTo>
                <a:cubicBezTo>
                  <a:pt x="39" y="150"/>
                  <a:pt x="44" y="147"/>
                  <a:pt x="45" y="142"/>
                </a:cubicBezTo>
                <a:cubicBezTo>
                  <a:pt x="47" y="136"/>
                  <a:pt x="43" y="129"/>
                  <a:pt x="37" y="128"/>
                </a:cubicBezTo>
                <a:close/>
                <a:moveTo>
                  <a:pt x="34" y="118"/>
                </a:moveTo>
                <a:cubicBezTo>
                  <a:pt x="34" y="51"/>
                  <a:pt x="34" y="51"/>
                  <a:pt x="34" y="51"/>
                </a:cubicBezTo>
                <a:cubicBezTo>
                  <a:pt x="39" y="48"/>
                  <a:pt x="45" y="46"/>
                  <a:pt x="51" y="46"/>
                </a:cubicBezTo>
                <a:cubicBezTo>
                  <a:pt x="61" y="8"/>
                  <a:pt x="61" y="8"/>
                  <a:pt x="61" y="8"/>
                </a:cubicBezTo>
                <a:cubicBezTo>
                  <a:pt x="62" y="3"/>
                  <a:pt x="67" y="0"/>
                  <a:pt x="72" y="1"/>
                </a:cubicBezTo>
                <a:cubicBezTo>
                  <a:pt x="77" y="2"/>
                  <a:pt x="80" y="7"/>
                  <a:pt x="78" y="12"/>
                </a:cubicBezTo>
                <a:cubicBezTo>
                  <a:pt x="69" y="51"/>
                  <a:pt x="69" y="51"/>
                  <a:pt x="69" y="51"/>
                </a:cubicBezTo>
                <a:cubicBezTo>
                  <a:pt x="79" y="57"/>
                  <a:pt x="86" y="68"/>
                  <a:pt x="82" y="84"/>
                </a:cubicBezTo>
                <a:cubicBezTo>
                  <a:pt x="82" y="84"/>
                  <a:pt x="79" y="97"/>
                  <a:pt x="77" y="103"/>
                </a:cubicBezTo>
                <a:cubicBezTo>
                  <a:pt x="77" y="103"/>
                  <a:pt x="77" y="103"/>
                  <a:pt x="77" y="103"/>
                </a:cubicBezTo>
                <a:cubicBezTo>
                  <a:pt x="75" y="112"/>
                  <a:pt x="86" y="117"/>
                  <a:pt x="86" y="117"/>
                </a:cubicBezTo>
                <a:cubicBezTo>
                  <a:pt x="83" y="130"/>
                  <a:pt x="83" y="130"/>
                  <a:pt x="83" y="130"/>
                </a:cubicBezTo>
                <a:lnTo>
                  <a:pt x="34" y="118"/>
                </a:lnTo>
                <a:close/>
                <a:moveTo>
                  <a:pt x="34" y="127"/>
                </a:moveTo>
                <a:cubicBezTo>
                  <a:pt x="29" y="127"/>
                  <a:pt x="24" y="131"/>
                  <a:pt x="23" y="136"/>
                </a:cubicBezTo>
                <a:cubicBezTo>
                  <a:pt x="21" y="142"/>
                  <a:pt x="25" y="148"/>
                  <a:pt x="31" y="150"/>
                </a:cubicBezTo>
                <a:cubicBezTo>
                  <a:pt x="32" y="150"/>
                  <a:pt x="33" y="150"/>
                  <a:pt x="34" y="150"/>
                </a:cubicBezTo>
                <a:cubicBezTo>
                  <a:pt x="34" y="127"/>
                  <a:pt x="34" y="127"/>
                  <a:pt x="34" y="127"/>
                </a:cubicBezTo>
                <a:close/>
                <a:moveTo>
                  <a:pt x="34" y="51"/>
                </a:moveTo>
                <a:cubicBezTo>
                  <a:pt x="34" y="118"/>
                  <a:pt x="34" y="118"/>
                  <a:pt x="34" y="118"/>
                </a:cubicBezTo>
                <a:cubicBezTo>
                  <a:pt x="0" y="109"/>
                  <a:pt x="0" y="109"/>
                  <a:pt x="0" y="109"/>
                </a:cubicBezTo>
                <a:cubicBezTo>
                  <a:pt x="3" y="96"/>
                  <a:pt x="3" y="96"/>
                  <a:pt x="3" y="96"/>
                </a:cubicBezTo>
                <a:cubicBezTo>
                  <a:pt x="3" y="96"/>
                  <a:pt x="16" y="97"/>
                  <a:pt x="18" y="88"/>
                </a:cubicBezTo>
                <a:cubicBezTo>
                  <a:pt x="20" y="80"/>
                  <a:pt x="23" y="69"/>
                  <a:pt x="23" y="69"/>
                </a:cubicBezTo>
                <a:cubicBezTo>
                  <a:pt x="25" y="61"/>
                  <a:pt x="29" y="55"/>
                  <a:pt x="34" y="5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4" name="Freeform 74"/>
          <p:cNvSpPr>
            <a:spLocks noEditPoints="1"/>
          </p:cNvSpPr>
          <p:nvPr/>
        </p:nvSpPr>
        <p:spPr bwMode="auto">
          <a:xfrm>
            <a:off x="5801836" y="1348840"/>
            <a:ext cx="282105" cy="345191"/>
          </a:xfrm>
          <a:custGeom>
            <a:avLst/>
            <a:gdLst>
              <a:gd name="T0" fmla="*/ 172 w 172"/>
              <a:gd name="T1" fmla="*/ 9 h 211"/>
              <a:gd name="T2" fmla="*/ 121 w 172"/>
              <a:gd name="T3" fmla="*/ 37 h 211"/>
              <a:gd name="T4" fmla="*/ 143 w 172"/>
              <a:gd name="T5" fmla="*/ 211 h 211"/>
              <a:gd name="T6" fmla="*/ 124 w 172"/>
              <a:gd name="T7" fmla="*/ 165 h 211"/>
              <a:gd name="T8" fmla="*/ 131 w 172"/>
              <a:gd name="T9" fmla="*/ 108 h 211"/>
              <a:gd name="T10" fmla="*/ 121 w 172"/>
              <a:gd name="T11" fmla="*/ 86 h 211"/>
              <a:gd name="T12" fmla="*/ 129 w 172"/>
              <a:gd name="T13" fmla="*/ 146 h 211"/>
              <a:gd name="T14" fmla="*/ 127 w 172"/>
              <a:gd name="T15" fmla="*/ 116 h 211"/>
              <a:gd name="T16" fmla="*/ 121 w 172"/>
              <a:gd name="T17" fmla="*/ 156 h 211"/>
              <a:gd name="T18" fmla="*/ 121 w 172"/>
              <a:gd name="T19" fmla="*/ 9 h 211"/>
              <a:gd name="T20" fmla="*/ 98 w 172"/>
              <a:gd name="T21" fmla="*/ 37 h 211"/>
              <a:gd name="T22" fmla="*/ 110 w 172"/>
              <a:gd name="T23" fmla="*/ 88 h 211"/>
              <a:gd name="T24" fmla="*/ 100 w 172"/>
              <a:gd name="T25" fmla="*/ 81 h 211"/>
              <a:gd name="T26" fmla="*/ 121 w 172"/>
              <a:gd name="T27" fmla="*/ 211 h 211"/>
              <a:gd name="T28" fmla="*/ 101 w 172"/>
              <a:gd name="T29" fmla="*/ 163 h 211"/>
              <a:gd name="T30" fmla="*/ 121 w 172"/>
              <a:gd name="T31" fmla="*/ 211 h 211"/>
              <a:gd name="T32" fmla="*/ 113 w 172"/>
              <a:gd name="T33" fmla="*/ 148 h 211"/>
              <a:gd name="T34" fmla="*/ 121 w 172"/>
              <a:gd name="T35" fmla="*/ 156 h 211"/>
              <a:gd name="T36" fmla="*/ 98 w 172"/>
              <a:gd name="T37" fmla="*/ 0 h 211"/>
              <a:gd name="T38" fmla="*/ 71 w 172"/>
              <a:gd name="T39" fmla="*/ 0 h 211"/>
              <a:gd name="T40" fmla="*/ 98 w 172"/>
              <a:gd name="T41" fmla="*/ 80 h 211"/>
              <a:gd name="T42" fmla="*/ 71 w 172"/>
              <a:gd name="T43" fmla="*/ 37 h 211"/>
              <a:gd name="T44" fmla="*/ 71 w 172"/>
              <a:gd name="T45" fmla="*/ 166 h 211"/>
              <a:gd name="T46" fmla="*/ 98 w 172"/>
              <a:gd name="T47" fmla="*/ 141 h 211"/>
              <a:gd name="T48" fmla="*/ 98 w 172"/>
              <a:gd name="T49" fmla="*/ 160 h 211"/>
              <a:gd name="T50" fmla="*/ 74 w 172"/>
              <a:gd name="T51" fmla="*/ 124 h 211"/>
              <a:gd name="T52" fmla="*/ 71 w 172"/>
              <a:gd name="T53" fmla="*/ 118 h 211"/>
              <a:gd name="T54" fmla="*/ 71 w 172"/>
              <a:gd name="T55" fmla="*/ 98 h 211"/>
              <a:gd name="T56" fmla="*/ 71 w 172"/>
              <a:gd name="T57" fmla="*/ 0 h 211"/>
              <a:gd name="T58" fmla="*/ 60 w 172"/>
              <a:gd name="T59" fmla="*/ 0 h 211"/>
              <a:gd name="T60" fmla="*/ 71 w 172"/>
              <a:gd name="T61" fmla="*/ 88 h 211"/>
              <a:gd name="T62" fmla="*/ 60 w 172"/>
              <a:gd name="T63" fmla="*/ 37 h 211"/>
              <a:gd name="T64" fmla="*/ 60 w 172"/>
              <a:gd name="T65" fmla="*/ 120 h 211"/>
              <a:gd name="T66" fmla="*/ 65 w 172"/>
              <a:gd name="T67" fmla="*/ 166 h 211"/>
              <a:gd name="T68" fmla="*/ 71 w 172"/>
              <a:gd name="T69" fmla="*/ 98 h 211"/>
              <a:gd name="T70" fmla="*/ 71 w 172"/>
              <a:gd name="T71" fmla="*/ 98 h 211"/>
              <a:gd name="T72" fmla="*/ 60 w 172"/>
              <a:gd name="T73" fmla="*/ 9 h 211"/>
              <a:gd name="T74" fmla="*/ 12 w 172"/>
              <a:gd name="T75" fmla="*/ 23 h 211"/>
              <a:gd name="T76" fmla="*/ 60 w 172"/>
              <a:gd name="T77" fmla="*/ 100 h 211"/>
              <a:gd name="T78" fmla="*/ 28 w 172"/>
              <a:gd name="T79" fmla="*/ 118 h 211"/>
              <a:gd name="T80" fmla="*/ 29 w 172"/>
              <a:gd name="T81" fmla="*/ 134 h 211"/>
              <a:gd name="T82" fmla="*/ 34 w 172"/>
              <a:gd name="T83" fmla="*/ 127 h 211"/>
              <a:gd name="T84" fmla="*/ 47 w 172"/>
              <a:gd name="T85" fmla="*/ 120 h 211"/>
              <a:gd name="T86" fmla="*/ 36 w 172"/>
              <a:gd name="T87" fmla="*/ 178 h 211"/>
              <a:gd name="T88" fmla="*/ 45 w 172"/>
              <a:gd name="T89" fmla="*/ 163 h 211"/>
              <a:gd name="T90" fmla="*/ 60 w 172"/>
              <a:gd name="T91" fmla="*/ 211 h 211"/>
              <a:gd name="T92" fmla="*/ 0 w 172"/>
              <a:gd name="T93" fmla="*/ 2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2" h="211">
                <a:moveTo>
                  <a:pt x="121" y="0"/>
                </a:moveTo>
                <a:cubicBezTo>
                  <a:pt x="172" y="0"/>
                  <a:pt x="172" y="0"/>
                  <a:pt x="172" y="0"/>
                </a:cubicBezTo>
                <a:cubicBezTo>
                  <a:pt x="172" y="9"/>
                  <a:pt x="172" y="9"/>
                  <a:pt x="172" y="9"/>
                </a:cubicBezTo>
                <a:cubicBezTo>
                  <a:pt x="121" y="9"/>
                  <a:pt x="121" y="9"/>
                  <a:pt x="121" y="9"/>
                </a:cubicBezTo>
                <a:cubicBezTo>
                  <a:pt x="121" y="0"/>
                  <a:pt x="121" y="0"/>
                  <a:pt x="121" y="0"/>
                </a:cubicBezTo>
                <a:close/>
                <a:moveTo>
                  <a:pt x="121" y="37"/>
                </a:moveTo>
                <a:cubicBezTo>
                  <a:pt x="172" y="37"/>
                  <a:pt x="172" y="37"/>
                  <a:pt x="172" y="37"/>
                </a:cubicBezTo>
                <a:cubicBezTo>
                  <a:pt x="172" y="183"/>
                  <a:pt x="172" y="183"/>
                  <a:pt x="172" y="183"/>
                </a:cubicBezTo>
                <a:cubicBezTo>
                  <a:pt x="172" y="198"/>
                  <a:pt x="159" y="211"/>
                  <a:pt x="143" y="211"/>
                </a:cubicBezTo>
                <a:cubicBezTo>
                  <a:pt x="121" y="211"/>
                  <a:pt x="121" y="211"/>
                  <a:pt x="121" y="211"/>
                </a:cubicBezTo>
                <a:cubicBezTo>
                  <a:pt x="121" y="166"/>
                  <a:pt x="121" y="166"/>
                  <a:pt x="121" y="166"/>
                </a:cubicBezTo>
                <a:cubicBezTo>
                  <a:pt x="122" y="166"/>
                  <a:pt x="123" y="166"/>
                  <a:pt x="124" y="165"/>
                </a:cubicBezTo>
                <a:cubicBezTo>
                  <a:pt x="130" y="163"/>
                  <a:pt x="134" y="159"/>
                  <a:pt x="138" y="153"/>
                </a:cubicBezTo>
                <a:cubicBezTo>
                  <a:pt x="142" y="145"/>
                  <a:pt x="145" y="137"/>
                  <a:pt x="145" y="128"/>
                </a:cubicBezTo>
                <a:cubicBezTo>
                  <a:pt x="145" y="115"/>
                  <a:pt x="140" y="108"/>
                  <a:pt x="131" y="108"/>
                </a:cubicBezTo>
                <a:cubicBezTo>
                  <a:pt x="128" y="108"/>
                  <a:pt x="125" y="109"/>
                  <a:pt x="121" y="111"/>
                </a:cubicBezTo>
                <a:cubicBezTo>
                  <a:pt x="127" y="85"/>
                  <a:pt x="127" y="85"/>
                  <a:pt x="127" y="85"/>
                </a:cubicBezTo>
                <a:cubicBezTo>
                  <a:pt x="121" y="86"/>
                  <a:pt x="121" y="86"/>
                  <a:pt x="121" y="86"/>
                </a:cubicBezTo>
                <a:cubicBezTo>
                  <a:pt x="121" y="37"/>
                  <a:pt x="121" y="37"/>
                  <a:pt x="121" y="37"/>
                </a:cubicBezTo>
                <a:close/>
                <a:moveTo>
                  <a:pt x="121" y="156"/>
                </a:moveTo>
                <a:cubicBezTo>
                  <a:pt x="123" y="155"/>
                  <a:pt x="126" y="152"/>
                  <a:pt x="129" y="146"/>
                </a:cubicBezTo>
                <a:cubicBezTo>
                  <a:pt x="131" y="140"/>
                  <a:pt x="133" y="134"/>
                  <a:pt x="133" y="129"/>
                </a:cubicBezTo>
                <a:cubicBezTo>
                  <a:pt x="133" y="123"/>
                  <a:pt x="132" y="119"/>
                  <a:pt x="129" y="117"/>
                </a:cubicBezTo>
                <a:cubicBezTo>
                  <a:pt x="129" y="117"/>
                  <a:pt x="128" y="116"/>
                  <a:pt x="127" y="116"/>
                </a:cubicBezTo>
                <a:cubicBezTo>
                  <a:pt x="126" y="116"/>
                  <a:pt x="124" y="117"/>
                  <a:pt x="123" y="117"/>
                </a:cubicBezTo>
                <a:cubicBezTo>
                  <a:pt x="122" y="117"/>
                  <a:pt x="121" y="117"/>
                  <a:pt x="121" y="118"/>
                </a:cubicBezTo>
                <a:lnTo>
                  <a:pt x="121" y="156"/>
                </a:lnTo>
                <a:close/>
                <a:moveTo>
                  <a:pt x="98" y="0"/>
                </a:moveTo>
                <a:cubicBezTo>
                  <a:pt x="121" y="0"/>
                  <a:pt x="121" y="0"/>
                  <a:pt x="121" y="0"/>
                </a:cubicBezTo>
                <a:cubicBezTo>
                  <a:pt x="121" y="9"/>
                  <a:pt x="121" y="9"/>
                  <a:pt x="121" y="9"/>
                </a:cubicBezTo>
                <a:cubicBezTo>
                  <a:pt x="98" y="9"/>
                  <a:pt x="98" y="9"/>
                  <a:pt x="98" y="9"/>
                </a:cubicBezTo>
                <a:cubicBezTo>
                  <a:pt x="98" y="0"/>
                  <a:pt x="98" y="0"/>
                  <a:pt x="98" y="0"/>
                </a:cubicBezTo>
                <a:close/>
                <a:moveTo>
                  <a:pt x="98" y="37"/>
                </a:moveTo>
                <a:cubicBezTo>
                  <a:pt x="121" y="37"/>
                  <a:pt x="121" y="37"/>
                  <a:pt x="121" y="37"/>
                </a:cubicBezTo>
                <a:cubicBezTo>
                  <a:pt x="121" y="86"/>
                  <a:pt x="121" y="86"/>
                  <a:pt x="121" y="86"/>
                </a:cubicBezTo>
                <a:cubicBezTo>
                  <a:pt x="110" y="88"/>
                  <a:pt x="110" y="88"/>
                  <a:pt x="110" y="88"/>
                </a:cubicBezTo>
                <a:cubicBezTo>
                  <a:pt x="98" y="141"/>
                  <a:pt x="98" y="141"/>
                  <a:pt x="98" y="141"/>
                </a:cubicBezTo>
                <a:cubicBezTo>
                  <a:pt x="98" y="90"/>
                  <a:pt x="98" y="90"/>
                  <a:pt x="98" y="90"/>
                </a:cubicBezTo>
                <a:cubicBezTo>
                  <a:pt x="100" y="81"/>
                  <a:pt x="100" y="81"/>
                  <a:pt x="100" y="81"/>
                </a:cubicBezTo>
                <a:cubicBezTo>
                  <a:pt x="100" y="81"/>
                  <a:pt x="99" y="81"/>
                  <a:pt x="98" y="80"/>
                </a:cubicBezTo>
                <a:cubicBezTo>
                  <a:pt x="98" y="37"/>
                  <a:pt x="98" y="37"/>
                  <a:pt x="98" y="37"/>
                </a:cubicBezTo>
                <a:close/>
                <a:moveTo>
                  <a:pt x="121" y="211"/>
                </a:moveTo>
                <a:cubicBezTo>
                  <a:pt x="98" y="211"/>
                  <a:pt x="98" y="211"/>
                  <a:pt x="98" y="211"/>
                </a:cubicBezTo>
                <a:cubicBezTo>
                  <a:pt x="98" y="160"/>
                  <a:pt x="98" y="160"/>
                  <a:pt x="98" y="160"/>
                </a:cubicBezTo>
                <a:cubicBezTo>
                  <a:pt x="99" y="161"/>
                  <a:pt x="100" y="162"/>
                  <a:pt x="101" y="163"/>
                </a:cubicBezTo>
                <a:cubicBezTo>
                  <a:pt x="103" y="166"/>
                  <a:pt x="107" y="167"/>
                  <a:pt x="112" y="167"/>
                </a:cubicBezTo>
                <a:cubicBezTo>
                  <a:pt x="115" y="167"/>
                  <a:pt x="118" y="167"/>
                  <a:pt x="121" y="166"/>
                </a:cubicBezTo>
                <a:cubicBezTo>
                  <a:pt x="121" y="211"/>
                  <a:pt x="121" y="211"/>
                  <a:pt x="121" y="211"/>
                </a:cubicBezTo>
                <a:close/>
                <a:moveTo>
                  <a:pt x="121" y="118"/>
                </a:moveTo>
                <a:cubicBezTo>
                  <a:pt x="120" y="118"/>
                  <a:pt x="120" y="118"/>
                  <a:pt x="120" y="119"/>
                </a:cubicBezTo>
                <a:cubicBezTo>
                  <a:pt x="113" y="148"/>
                  <a:pt x="113" y="148"/>
                  <a:pt x="113" y="148"/>
                </a:cubicBezTo>
                <a:cubicBezTo>
                  <a:pt x="113" y="149"/>
                  <a:pt x="113" y="150"/>
                  <a:pt x="113" y="151"/>
                </a:cubicBezTo>
                <a:cubicBezTo>
                  <a:pt x="113" y="154"/>
                  <a:pt x="115" y="156"/>
                  <a:pt x="119" y="156"/>
                </a:cubicBezTo>
                <a:cubicBezTo>
                  <a:pt x="120" y="156"/>
                  <a:pt x="120" y="156"/>
                  <a:pt x="121" y="156"/>
                </a:cubicBezTo>
                <a:lnTo>
                  <a:pt x="121" y="118"/>
                </a:lnTo>
                <a:close/>
                <a:moveTo>
                  <a:pt x="71" y="0"/>
                </a:moveTo>
                <a:cubicBezTo>
                  <a:pt x="98" y="0"/>
                  <a:pt x="98" y="0"/>
                  <a:pt x="98" y="0"/>
                </a:cubicBezTo>
                <a:cubicBezTo>
                  <a:pt x="98" y="9"/>
                  <a:pt x="98" y="9"/>
                  <a:pt x="98" y="9"/>
                </a:cubicBezTo>
                <a:cubicBezTo>
                  <a:pt x="71" y="9"/>
                  <a:pt x="71" y="9"/>
                  <a:pt x="71" y="9"/>
                </a:cubicBezTo>
                <a:cubicBezTo>
                  <a:pt x="71" y="0"/>
                  <a:pt x="71" y="0"/>
                  <a:pt x="71" y="0"/>
                </a:cubicBezTo>
                <a:close/>
                <a:moveTo>
                  <a:pt x="71" y="37"/>
                </a:moveTo>
                <a:cubicBezTo>
                  <a:pt x="98" y="37"/>
                  <a:pt x="98" y="37"/>
                  <a:pt x="98" y="37"/>
                </a:cubicBezTo>
                <a:cubicBezTo>
                  <a:pt x="98" y="80"/>
                  <a:pt x="98" y="80"/>
                  <a:pt x="98" y="80"/>
                </a:cubicBezTo>
                <a:cubicBezTo>
                  <a:pt x="96" y="80"/>
                  <a:pt x="94" y="80"/>
                  <a:pt x="91" y="80"/>
                </a:cubicBezTo>
                <a:cubicBezTo>
                  <a:pt x="85" y="80"/>
                  <a:pt x="78" y="83"/>
                  <a:pt x="71" y="88"/>
                </a:cubicBezTo>
                <a:cubicBezTo>
                  <a:pt x="71" y="37"/>
                  <a:pt x="71" y="37"/>
                  <a:pt x="71" y="37"/>
                </a:cubicBezTo>
                <a:close/>
                <a:moveTo>
                  <a:pt x="98" y="211"/>
                </a:moveTo>
                <a:cubicBezTo>
                  <a:pt x="71" y="211"/>
                  <a:pt x="71" y="211"/>
                  <a:pt x="71" y="211"/>
                </a:cubicBezTo>
                <a:cubicBezTo>
                  <a:pt x="71" y="166"/>
                  <a:pt x="71" y="166"/>
                  <a:pt x="71" y="166"/>
                </a:cubicBezTo>
                <a:cubicBezTo>
                  <a:pt x="82" y="166"/>
                  <a:pt x="82" y="166"/>
                  <a:pt x="82" y="166"/>
                </a:cubicBezTo>
                <a:cubicBezTo>
                  <a:pt x="98" y="90"/>
                  <a:pt x="98" y="90"/>
                  <a:pt x="98" y="90"/>
                </a:cubicBezTo>
                <a:cubicBezTo>
                  <a:pt x="98" y="141"/>
                  <a:pt x="98" y="141"/>
                  <a:pt x="98" y="141"/>
                </a:cubicBezTo>
                <a:cubicBezTo>
                  <a:pt x="97" y="146"/>
                  <a:pt x="97" y="146"/>
                  <a:pt x="97" y="146"/>
                </a:cubicBezTo>
                <a:cubicBezTo>
                  <a:pt x="97" y="148"/>
                  <a:pt x="97" y="150"/>
                  <a:pt x="97" y="152"/>
                </a:cubicBezTo>
                <a:cubicBezTo>
                  <a:pt x="97" y="155"/>
                  <a:pt x="97" y="158"/>
                  <a:pt x="98" y="160"/>
                </a:cubicBezTo>
                <a:cubicBezTo>
                  <a:pt x="98" y="211"/>
                  <a:pt x="98" y="211"/>
                  <a:pt x="98" y="211"/>
                </a:cubicBezTo>
                <a:close/>
                <a:moveTo>
                  <a:pt x="71" y="137"/>
                </a:moveTo>
                <a:cubicBezTo>
                  <a:pt x="74" y="124"/>
                  <a:pt x="74" y="124"/>
                  <a:pt x="74" y="124"/>
                </a:cubicBezTo>
                <a:cubicBezTo>
                  <a:pt x="73" y="124"/>
                  <a:pt x="72" y="124"/>
                  <a:pt x="71" y="123"/>
                </a:cubicBezTo>
                <a:cubicBezTo>
                  <a:pt x="71" y="137"/>
                  <a:pt x="71" y="137"/>
                  <a:pt x="71" y="137"/>
                </a:cubicBezTo>
                <a:close/>
                <a:moveTo>
                  <a:pt x="71" y="118"/>
                </a:moveTo>
                <a:cubicBezTo>
                  <a:pt x="73" y="118"/>
                  <a:pt x="74" y="119"/>
                  <a:pt x="75" y="119"/>
                </a:cubicBezTo>
                <a:cubicBezTo>
                  <a:pt x="82" y="88"/>
                  <a:pt x="82" y="88"/>
                  <a:pt x="82" y="88"/>
                </a:cubicBezTo>
                <a:cubicBezTo>
                  <a:pt x="79" y="90"/>
                  <a:pt x="75" y="93"/>
                  <a:pt x="71" y="98"/>
                </a:cubicBezTo>
                <a:lnTo>
                  <a:pt x="71" y="118"/>
                </a:lnTo>
                <a:close/>
                <a:moveTo>
                  <a:pt x="60" y="0"/>
                </a:moveTo>
                <a:cubicBezTo>
                  <a:pt x="71" y="0"/>
                  <a:pt x="71" y="0"/>
                  <a:pt x="71" y="0"/>
                </a:cubicBezTo>
                <a:cubicBezTo>
                  <a:pt x="71" y="9"/>
                  <a:pt x="71" y="9"/>
                  <a:pt x="71" y="9"/>
                </a:cubicBezTo>
                <a:cubicBezTo>
                  <a:pt x="60" y="9"/>
                  <a:pt x="60" y="9"/>
                  <a:pt x="60" y="9"/>
                </a:cubicBezTo>
                <a:cubicBezTo>
                  <a:pt x="60" y="0"/>
                  <a:pt x="60" y="0"/>
                  <a:pt x="60" y="0"/>
                </a:cubicBezTo>
                <a:close/>
                <a:moveTo>
                  <a:pt x="60" y="37"/>
                </a:moveTo>
                <a:cubicBezTo>
                  <a:pt x="71" y="37"/>
                  <a:pt x="71" y="37"/>
                  <a:pt x="71" y="37"/>
                </a:cubicBezTo>
                <a:cubicBezTo>
                  <a:pt x="71" y="88"/>
                  <a:pt x="71" y="88"/>
                  <a:pt x="71" y="88"/>
                </a:cubicBezTo>
                <a:cubicBezTo>
                  <a:pt x="71" y="89"/>
                  <a:pt x="71" y="89"/>
                  <a:pt x="71" y="89"/>
                </a:cubicBezTo>
                <a:cubicBezTo>
                  <a:pt x="67" y="92"/>
                  <a:pt x="64" y="96"/>
                  <a:pt x="60" y="100"/>
                </a:cubicBezTo>
                <a:cubicBezTo>
                  <a:pt x="60" y="37"/>
                  <a:pt x="60" y="37"/>
                  <a:pt x="60" y="37"/>
                </a:cubicBezTo>
                <a:close/>
                <a:moveTo>
                  <a:pt x="71" y="211"/>
                </a:moveTo>
                <a:cubicBezTo>
                  <a:pt x="60" y="211"/>
                  <a:pt x="60" y="211"/>
                  <a:pt x="60" y="211"/>
                </a:cubicBezTo>
                <a:cubicBezTo>
                  <a:pt x="60" y="120"/>
                  <a:pt x="60" y="120"/>
                  <a:pt x="60" y="120"/>
                </a:cubicBezTo>
                <a:cubicBezTo>
                  <a:pt x="64" y="121"/>
                  <a:pt x="68" y="122"/>
                  <a:pt x="71" y="123"/>
                </a:cubicBezTo>
                <a:cubicBezTo>
                  <a:pt x="71" y="137"/>
                  <a:pt x="71" y="137"/>
                  <a:pt x="71" y="137"/>
                </a:cubicBezTo>
                <a:cubicBezTo>
                  <a:pt x="65" y="166"/>
                  <a:pt x="65" y="166"/>
                  <a:pt x="65" y="166"/>
                </a:cubicBezTo>
                <a:cubicBezTo>
                  <a:pt x="71" y="166"/>
                  <a:pt x="71" y="166"/>
                  <a:pt x="71" y="166"/>
                </a:cubicBezTo>
                <a:cubicBezTo>
                  <a:pt x="71" y="211"/>
                  <a:pt x="71" y="211"/>
                  <a:pt x="71" y="211"/>
                </a:cubicBezTo>
                <a:close/>
                <a:moveTo>
                  <a:pt x="71" y="98"/>
                </a:moveTo>
                <a:cubicBezTo>
                  <a:pt x="68" y="102"/>
                  <a:pt x="65" y="108"/>
                  <a:pt x="61" y="115"/>
                </a:cubicBezTo>
                <a:cubicBezTo>
                  <a:pt x="65" y="116"/>
                  <a:pt x="68" y="117"/>
                  <a:pt x="71" y="118"/>
                </a:cubicBezTo>
                <a:lnTo>
                  <a:pt x="71" y="98"/>
                </a:lnTo>
                <a:close/>
                <a:moveTo>
                  <a:pt x="29" y="0"/>
                </a:moveTo>
                <a:cubicBezTo>
                  <a:pt x="60" y="0"/>
                  <a:pt x="60" y="0"/>
                  <a:pt x="60" y="0"/>
                </a:cubicBezTo>
                <a:cubicBezTo>
                  <a:pt x="60" y="9"/>
                  <a:pt x="60" y="9"/>
                  <a:pt x="60" y="9"/>
                </a:cubicBezTo>
                <a:cubicBezTo>
                  <a:pt x="26" y="9"/>
                  <a:pt x="26" y="9"/>
                  <a:pt x="26" y="9"/>
                </a:cubicBezTo>
                <a:cubicBezTo>
                  <a:pt x="18" y="9"/>
                  <a:pt x="12" y="15"/>
                  <a:pt x="12" y="23"/>
                </a:cubicBezTo>
                <a:cubicBezTo>
                  <a:pt x="12" y="23"/>
                  <a:pt x="12" y="23"/>
                  <a:pt x="12" y="23"/>
                </a:cubicBezTo>
                <a:cubicBezTo>
                  <a:pt x="12" y="30"/>
                  <a:pt x="18" y="37"/>
                  <a:pt x="26" y="37"/>
                </a:cubicBezTo>
                <a:cubicBezTo>
                  <a:pt x="60" y="37"/>
                  <a:pt x="60" y="37"/>
                  <a:pt x="60" y="37"/>
                </a:cubicBezTo>
                <a:cubicBezTo>
                  <a:pt x="60" y="100"/>
                  <a:pt x="60" y="100"/>
                  <a:pt x="60" y="100"/>
                </a:cubicBezTo>
                <a:cubicBezTo>
                  <a:pt x="57" y="104"/>
                  <a:pt x="54" y="109"/>
                  <a:pt x="51" y="114"/>
                </a:cubicBezTo>
                <a:cubicBezTo>
                  <a:pt x="48" y="114"/>
                  <a:pt x="46" y="113"/>
                  <a:pt x="45" y="113"/>
                </a:cubicBezTo>
                <a:cubicBezTo>
                  <a:pt x="38" y="113"/>
                  <a:pt x="32" y="115"/>
                  <a:pt x="28" y="118"/>
                </a:cubicBezTo>
                <a:cubicBezTo>
                  <a:pt x="23" y="120"/>
                  <a:pt x="21" y="124"/>
                  <a:pt x="21" y="128"/>
                </a:cubicBezTo>
                <a:cubicBezTo>
                  <a:pt x="21" y="130"/>
                  <a:pt x="22" y="131"/>
                  <a:pt x="23" y="133"/>
                </a:cubicBezTo>
                <a:cubicBezTo>
                  <a:pt x="24" y="134"/>
                  <a:pt x="26" y="134"/>
                  <a:pt x="29" y="134"/>
                </a:cubicBezTo>
                <a:cubicBezTo>
                  <a:pt x="30" y="134"/>
                  <a:pt x="31" y="134"/>
                  <a:pt x="33" y="133"/>
                </a:cubicBezTo>
                <a:cubicBezTo>
                  <a:pt x="34" y="132"/>
                  <a:pt x="35" y="131"/>
                  <a:pt x="35" y="130"/>
                </a:cubicBezTo>
                <a:cubicBezTo>
                  <a:pt x="35" y="129"/>
                  <a:pt x="34" y="128"/>
                  <a:pt x="34" y="127"/>
                </a:cubicBezTo>
                <a:cubicBezTo>
                  <a:pt x="34" y="127"/>
                  <a:pt x="33" y="126"/>
                  <a:pt x="33" y="126"/>
                </a:cubicBezTo>
                <a:cubicBezTo>
                  <a:pt x="34" y="124"/>
                  <a:pt x="35" y="123"/>
                  <a:pt x="38" y="122"/>
                </a:cubicBezTo>
                <a:cubicBezTo>
                  <a:pt x="40" y="121"/>
                  <a:pt x="43" y="120"/>
                  <a:pt x="47" y="120"/>
                </a:cubicBezTo>
                <a:cubicBezTo>
                  <a:pt x="44" y="125"/>
                  <a:pt x="42" y="129"/>
                  <a:pt x="40" y="134"/>
                </a:cubicBezTo>
                <a:cubicBezTo>
                  <a:pt x="33" y="148"/>
                  <a:pt x="30" y="159"/>
                  <a:pt x="30" y="167"/>
                </a:cubicBezTo>
                <a:cubicBezTo>
                  <a:pt x="30" y="173"/>
                  <a:pt x="32" y="176"/>
                  <a:pt x="36" y="178"/>
                </a:cubicBezTo>
                <a:cubicBezTo>
                  <a:pt x="37" y="179"/>
                  <a:pt x="41" y="180"/>
                  <a:pt x="45" y="180"/>
                </a:cubicBezTo>
                <a:cubicBezTo>
                  <a:pt x="44" y="178"/>
                  <a:pt x="44" y="176"/>
                  <a:pt x="44" y="173"/>
                </a:cubicBezTo>
                <a:cubicBezTo>
                  <a:pt x="44" y="170"/>
                  <a:pt x="44" y="167"/>
                  <a:pt x="45" y="163"/>
                </a:cubicBezTo>
                <a:cubicBezTo>
                  <a:pt x="47" y="150"/>
                  <a:pt x="52" y="136"/>
                  <a:pt x="59" y="120"/>
                </a:cubicBezTo>
                <a:cubicBezTo>
                  <a:pt x="59" y="120"/>
                  <a:pt x="60" y="120"/>
                  <a:pt x="60" y="120"/>
                </a:cubicBezTo>
                <a:cubicBezTo>
                  <a:pt x="60" y="211"/>
                  <a:pt x="60" y="211"/>
                  <a:pt x="60" y="211"/>
                </a:cubicBezTo>
                <a:cubicBezTo>
                  <a:pt x="29" y="211"/>
                  <a:pt x="29" y="211"/>
                  <a:pt x="29" y="211"/>
                </a:cubicBezTo>
                <a:cubicBezTo>
                  <a:pt x="13" y="211"/>
                  <a:pt x="0" y="198"/>
                  <a:pt x="0" y="183"/>
                </a:cubicBezTo>
                <a:cubicBezTo>
                  <a:pt x="0" y="29"/>
                  <a:pt x="0" y="29"/>
                  <a:pt x="0" y="29"/>
                </a:cubicBezTo>
                <a:cubicBezTo>
                  <a:pt x="0" y="13"/>
                  <a:pt x="13" y="0"/>
                  <a:pt x="29"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5" name="Freeform 75"/>
          <p:cNvSpPr>
            <a:spLocks noEditPoints="1"/>
          </p:cNvSpPr>
          <p:nvPr/>
        </p:nvSpPr>
        <p:spPr bwMode="auto">
          <a:xfrm>
            <a:off x="6344621" y="1711885"/>
            <a:ext cx="427323" cy="428513"/>
          </a:xfrm>
          <a:custGeom>
            <a:avLst/>
            <a:gdLst>
              <a:gd name="T0" fmla="*/ 249 w 261"/>
              <a:gd name="T1" fmla="*/ 220 h 262"/>
              <a:gd name="T2" fmla="*/ 261 w 261"/>
              <a:gd name="T3" fmla="*/ 70 h 262"/>
              <a:gd name="T4" fmla="*/ 249 w 261"/>
              <a:gd name="T5" fmla="*/ 70 h 262"/>
              <a:gd name="T6" fmla="*/ 249 w 261"/>
              <a:gd name="T7" fmla="*/ 154 h 262"/>
              <a:gd name="T8" fmla="*/ 227 w 261"/>
              <a:gd name="T9" fmla="*/ 180 h 262"/>
              <a:gd name="T10" fmla="*/ 209 w 261"/>
              <a:gd name="T11" fmla="*/ 262 h 262"/>
              <a:gd name="T12" fmla="*/ 209 w 261"/>
              <a:gd name="T13" fmla="*/ 262 h 262"/>
              <a:gd name="T14" fmla="*/ 209 w 261"/>
              <a:gd name="T15" fmla="*/ 15 h 262"/>
              <a:gd name="T16" fmla="*/ 203 w 261"/>
              <a:gd name="T17" fmla="*/ 28 h 262"/>
              <a:gd name="T18" fmla="*/ 209 w 261"/>
              <a:gd name="T19" fmla="*/ 50 h 262"/>
              <a:gd name="T20" fmla="*/ 201 w 261"/>
              <a:gd name="T21" fmla="*/ 120 h 262"/>
              <a:gd name="T22" fmla="*/ 209 w 261"/>
              <a:gd name="T23" fmla="*/ 197 h 262"/>
              <a:gd name="T24" fmla="*/ 209 w 261"/>
              <a:gd name="T25" fmla="*/ 197 h 262"/>
              <a:gd name="T26" fmla="*/ 195 w 261"/>
              <a:gd name="T27" fmla="*/ 232 h 262"/>
              <a:gd name="T28" fmla="*/ 168 w 261"/>
              <a:gd name="T29" fmla="*/ 36 h 262"/>
              <a:gd name="T30" fmla="*/ 195 w 261"/>
              <a:gd name="T31" fmla="*/ 20 h 262"/>
              <a:gd name="T32" fmla="*/ 195 w 261"/>
              <a:gd name="T33" fmla="*/ 50 h 262"/>
              <a:gd name="T34" fmla="*/ 195 w 261"/>
              <a:gd name="T35" fmla="*/ 120 h 262"/>
              <a:gd name="T36" fmla="*/ 168 w 261"/>
              <a:gd name="T37" fmla="*/ 220 h 262"/>
              <a:gd name="T38" fmla="*/ 192 w 261"/>
              <a:gd name="T39" fmla="*/ 249 h 262"/>
              <a:gd name="T40" fmla="*/ 168 w 261"/>
              <a:gd name="T41" fmla="*/ 21 h 262"/>
              <a:gd name="T42" fmla="*/ 168 w 261"/>
              <a:gd name="T43" fmla="*/ 44 h 262"/>
              <a:gd name="T44" fmla="*/ 135 w 261"/>
              <a:gd name="T45" fmla="*/ 120 h 262"/>
              <a:gd name="T46" fmla="*/ 167 w 261"/>
              <a:gd name="T47" fmla="*/ 198 h 262"/>
              <a:gd name="T48" fmla="*/ 167 w 261"/>
              <a:gd name="T49" fmla="*/ 167 h 262"/>
              <a:gd name="T50" fmla="*/ 130 w 261"/>
              <a:gd name="T51" fmla="*/ 147 h 262"/>
              <a:gd name="T52" fmla="*/ 93 w 261"/>
              <a:gd name="T53" fmla="*/ 44 h 262"/>
              <a:gd name="T54" fmla="*/ 130 w 261"/>
              <a:gd name="T55" fmla="*/ 0 h 262"/>
              <a:gd name="T56" fmla="*/ 126 w 261"/>
              <a:gd name="T57" fmla="*/ 120 h 262"/>
              <a:gd name="T58" fmla="*/ 130 w 261"/>
              <a:gd name="T59" fmla="*/ 159 h 262"/>
              <a:gd name="T60" fmla="*/ 130 w 261"/>
              <a:gd name="T61" fmla="*/ 179 h 262"/>
              <a:gd name="T62" fmla="*/ 130 w 261"/>
              <a:gd name="T63" fmla="*/ 198 h 262"/>
              <a:gd name="T64" fmla="*/ 93 w 261"/>
              <a:gd name="T65" fmla="*/ 3 h 262"/>
              <a:gd name="T66" fmla="*/ 93 w 261"/>
              <a:gd name="T67" fmla="*/ 36 h 262"/>
              <a:gd name="T68" fmla="*/ 67 w 261"/>
              <a:gd name="T69" fmla="*/ 20 h 262"/>
              <a:gd name="T70" fmla="*/ 67 w 261"/>
              <a:gd name="T71" fmla="*/ 70 h 262"/>
              <a:gd name="T72" fmla="*/ 92 w 261"/>
              <a:gd name="T73" fmla="*/ 147 h 262"/>
              <a:gd name="T74" fmla="*/ 92 w 261"/>
              <a:gd name="T75" fmla="*/ 179 h 262"/>
              <a:gd name="T76" fmla="*/ 93 w 261"/>
              <a:gd name="T77" fmla="*/ 198 h 262"/>
              <a:gd name="T78" fmla="*/ 67 w 261"/>
              <a:gd name="T79" fmla="*/ 171 h 262"/>
              <a:gd name="T80" fmla="*/ 69 w 261"/>
              <a:gd name="T81" fmla="*/ 232 h 262"/>
              <a:gd name="T82" fmla="*/ 58 w 261"/>
              <a:gd name="T83" fmla="*/ 28 h 262"/>
              <a:gd name="T84" fmla="*/ 67 w 261"/>
              <a:gd name="T85" fmla="*/ 9 h 262"/>
              <a:gd name="T86" fmla="*/ 67 w 261"/>
              <a:gd name="T87" fmla="*/ 120 h 262"/>
              <a:gd name="T88" fmla="*/ 67 w 261"/>
              <a:gd name="T89" fmla="*/ 188 h 262"/>
              <a:gd name="T90" fmla="*/ 67 w 261"/>
              <a:gd name="T91" fmla="*/ 232 h 262"/>
              <a:gd name="T92" fmla="*/ 67 w 261"/>
              <a:gd name="T93" fmla="*/ 232 h 262"/>
              <a:gd name="T94" fmla="*/ 52 w 261"/>
              <a:gd name="T95" fmla="*/ 50 h 262"/>
              <a:gd name="T96" fmla="*/ 12 w 261"/>
              <a:gd name="T97" fmla="*/ 220 h 262"/>
              <a:gd name="T98" fmla="*/ 52 w 261"/>
              <a:gd name="T99" fmla="*/ 232 h 262"/>
              <a:gd name="T100" fmla="*/ 52 w 261"/>
              <a:gd name="T101" fmla="*/ 232 h 262"/>
              <a:gd name="T102" fmla="*/ 12 w 261"/>
              <a:gd name="T103" fmla="*/ 114 h 262"/>
              <a:gd name="T104" fmla="*/ 0 w 261"/>
              <a:gd name="T105" fmla="*/ 104 h 262"/>
              <a:gd name="T106" fmla="*/ 12 w 261"/>
              <a:gd name="T107" fmla="*/ 15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1" h="262">
                <a:moveTo>
                  <a:pt x="249" y="220"/>
                </a:moveTo>
                <a:cubicBezTo>
                  <a:pt x="249" y="154"/>
                  <a:pt x="249" y="154"/>
                  <a:pt x="249" y="154"/>
                </a:cubicBezTo>
                <a:cubicBezTo>
                  <a:pt x="251" y="157"/>
                  <a:pt x="252" y="160"/>
                  <a:pt x="252" y="164"/>
                </a:cubicBezTo>
                <a:cubicBezTo>
                  <a:pt x="252" y="220"/>
                  <a:pt x="252" y="220"/>
                  <a:pt x="252" y="220"/>
                </a:cubicBezTo>
                <a:cubicBezTo>
                  <a:pt x="249" y="220"/>
                  <a:pt x="249" y="220"/>
                  <a:pt x="249" y="220"/>
                </a:cubicBezTo>
                <a:close/>
                <a:moveTo>
                  <a:pt x="249" y="114"/>
                </a:moveTo>
                <a:cubicBezTo>
                  <a:pt x="249" y="70"/>
                  <a:pt x="249" y="70"/>
                  <a:pt x="249" y="70"/>
                </a:cubicBezTo>
                <a:cubicBezTo>
                  <a:pt x="250" y="70"/>
                  <a:pt x="250" y="70"/>
                  <a:pt x="250" y="69"/>
                </a:cubicBezTo>
                <a:cubicBezTo>
                  <a:pt x="257" y="67"/>
                  <a:pt x="257" y="67"/>
                  <a:pt x="257" y="67"/>
                </a:cubicBezTo>
                <a:cubicBezTo>
                  <a:pt x="259" y="66"/>
                  <a:pt x="261" y="67"/>
                  <a:pt x="261" y="70"/>
                </a:cubicBezTo>
                <a:cubicBezTo>
                  <a:pt x="261" y="104"/>
                  <a:pt x="261" y="104"/>
                  <a:pt x="261" y="104"/>
                </a:cubicBezTo>
                <a:cubicBezTo>
                  <a:pt x="261" y="107"/>
                  <a:pt x="259" y="110"/>
                  <a:pt x="257" y="111"/>
                </a:cubicBezTo>
                <a:cubicBezTo>
                  <a:pt x="250" y="113"/>
                  <a:pt x="250" y="113"/>
                  <a:pt x="250" y="113"/>
                </a:cubicBezTo>
                <a:cubicBezTo>
                  <a:pt x="250" y="114"/>
                  <a:pt x="250" y="114"/>
                  <a:pt x="249" y="114"/>
                </a:cubicBezTo>
                <a:close/>
                <a:moveTo>
                  <a:pt x="249" y="70"/>
                </a:moveTo>
                <a:cubicBezTo>
                  <a:pt x="249" y="114"/>
                  <a:pt x="249" y="114"/>
                  <a:pt x="249" y="114"/>
                </a:cubicBezTo>
                <a:cubicBezTo>
                  <a:pt x="248" y="114"/>
                  <a:pt x="246" y="112"/>
                  <a:pt x="246" y="110"/>
                </a:cubicBezTo>
                <a:cubicBezTo>
                  <a:pt x="246" y="76"/>
                  <a:pt x="246" y="76"/>
                  <a:pt x="246" y="76"/>
                </a:cubicBezTo>
                <a:cubicBezTo>
                  <a:pt x="246" y="74"/>
                  <a:pt x="248" y="71"/>
                  <a:pt x="249" y="70"/>
                </a:cubicBezTo>
                <a:close/>
                <a:moveTo>
                  <a:pt x="249" y="154"/>
                </a:moveTo>
                <a:cubicBezTo>
                  <a:pt x="246" y="150"/>
                  <a:pt x="241" y="146"/>
                  <a:pt x="235" y="146"/>
                </a:cubicBezTo>
                <a:cubicBezTo>
                  <a:pt x="235" y="50"/>
                  <a:pt x="235" y="50"/>
                  <a:pt x="235" y="50"/>
                </a:cubicBezTo>
                <a:cubicBezTo>
                  <a:pt x="209" y="50"/>
                  <a:pt x="209" y="50"/>
                  <a:pt x="209" y="50"/>
                </a:cubicBezTo>
                <a:cubicBezTo>
                  <a:pt x="209" y="162"/>
                  <a:pt x="209" y="162"/>
                  <a:pt x="209" y="162"/>
                </a:cubicBezTo>
                <a:cubicBezTo>
                  <a:pt x="219" y="162"/>
                  <a:pt x="227" y="170"/>
                  <a:pt x="227" y="180"/>
                </a:cubicBezTo>
                <a:cubicBezTo>
                  <a:pt x="227" y="189"/>
                  <a:pt x="219" y="197"/>
                  <a:pt x="209" y="197"/>
                </a:cubicBezTo>
                <a:cubicBezTo>
                  <a:pt x="209" y="220"/>
                  <a:pt x="209" y="220"/>
                  <a:pt x="209" y="220"/>
                </a:cubicBezTo>
                <a:cubicBezTo>
                  <a:pt x="249" y="220"/>
                  <a:pt x="249" y="220"/>
                  <a:pt x="249" y="220"/>
                </a:cubicBezTo>
                <a:cubicBezTo>
                  <a:pt x="249" y="154"/>
                  <a:pt x="249" y="154"/>
                  <a:pt x="249" y="154"/>
                </a:cubicBezTo>
                <a:close/>
                <a:moveTo>
                  <a:pt x="209" y="262"/>
                </a:moveTo>
                <a:cubicBezTo>
                  <a:pt x="209" y="232"/>
                  <a:pt x="209" y="232"/>
                  <a:pt x="209" y="232"/>
                </a:cubicBezTo>
                <a:cubicBezTo>
                  <a:pt x="226" y="232"/>
                  <a:pt x="226" y="232"/>
                  <a:pt x="226" y="232"/>
                </a:cubicBezTo>
                <a:cubicBezTo>
                  <a:pt x="226" y="249"/>
                  <a:pt x="226" y="249"/>
                  <a:pt x="226" y="249"/>
                </a:cubicBezTo>
                <a:cubicBezTo>
                  <a:pt x="226" y="257"/>
                  <a:pt x="220" y="262"/>
                  <a:pt x="213" y="262"/>
                </a:cubicBezTo>
                <a:cubicBezTo>
                  <a:pt x="209" y="262"/>
                  <a:pt x="209" y="262"/>
                  <a:pt x="209" y="262"/>
                </a:cubicBezTo>
                <a:close/>
                <a:moveTo>
                  <a:pt x="209" y="44"/>
                </a:moveTo>
                <a:cubicBezTo>
                  <a:pt x="209" y="15"/>
                  <a:pt x="209" y="15"/>
                  <a:pt x="209" y="15"/>
                </a:cubicBezTo>
                <a:cubicBezTo>
                  <a:pt x="225" y="23"/>
                  <a:pt x="235" y="33"/>
                  <a:pt x="235" y="44"/>
                </a:cubicBezTo>
                <a:lnTo>
                  <a:pt x="209" y="44"/>
                </a:lnTo>
                <a:close/>
                <a:moveTo>
                  <a:pt x="209" y="15"/>
                </a:moveTo>
                <a:cubicBezTo>
                  <a:pt x="209" y="44"/>
                  <a:pt x="209" y="44"/>
                  <a:pt x="209" y="44"/>
                </a:cubicBezTo>
                <a:cubicBezTo>
                  <a:pt x="195" y="44"/>
                  <a:pt x="195" y="44"/>
                  <a:pt x="195" y="44"/>
                </a:cubicBezTo>
                <a:cubicBezTo>
                  <a:pt x="195" y="37"/>
                  <a:pt x="195" y="37"/>
                  <a:pt x="195" y="37"/>
                </a:cubicBezTo>
                <a:cubicBezTo>
                  <a:pt x="195" y="37"/>
                  <a:pt x="195" y="37"/>
                  <a:pt x="195" y="37"/>
                </a:cubicBezTo>
                <a:cubicBezTo>
                  <a:pt x="199" y="37"/>
                  <a:pt x="203" y="33"/>
                  <a:pt x="203" y="28"/>
                </a:cubicBezTo>
                <a:cubicBezTo>
                  <a:pt x="203" y="24"/>
                  <a:pt x="199" y="20"/>
                  <a:pt x="195" y="20"/>
                </a:cubicBezTo>
                <a:cubicBezTo>
                  <a:pt x="195" y="20"/>
                  <a:pt x="195" y="20"/>
                  <a:pt x="195" y="20"/>
                </a:cubicBezTo>
                <a:cubicBezTo>
                  <a:pt x="195" y="9"/>
                  <a:pt x="195" y="9"/>
                  <a:pt x="195" y="9"/>
                </a:cubicBezTo>
                <a:cubicBezTo>
                  <a:pt x="200" y="11"/>
                  <a:pt x="205" y="13"/>
                  <a:pt x="209" y="15"/>
                </a:cubicBezTo>
                <a:close/>
                <a:moveTo>
                  <a:pt x="209" y="50"/>
                </a:moveTo>
                <a:cubicBezTo>
                  <a:pt x="209" y="162"/>
                  <a:pt x="209" y="162"/>
                  <a:pt x="209" y="162"/>
                </a:cubicBezTo>
                <a:cubicBezTo>
                  <a:pt x="209" y="162"/>
                  <a:pt x="209" y="162"/>
                  <a:pt x="209" y="162"/>
                </a:cubicBezTo>
                <a:cubicBezTo>
                  <a:pt x="203" y="162"/>
                  <a:pt x="198" y="166"/>
                  <a:pt x="195" y="171"/>
                </a:cubicBezTo>
                <a:cubicBezTo>
                  <a:pt x="195" y="120"/>
                  <a:pt x="195" y="120"/>
                  <a:pt x="195" y="120"/>
                </a:cubicBezTo>
                <a:cubicBezTo>
                  <a:pt x="201" y="120"/>
                  <a:pt x="201" y="120"/>
                  <a:pt x="201" y="120"/>
                </a:cubicBezTo>
                <a:cubicBezTo>
                  <a:pt x="201" y="70"/>
                  <a:pt x="201" y="70"/>
                  <a:pt x="201" y="70"/>
                </a:cubicBezTo>
                <a:cubicBezTo>
                  <a:pt x="195" y="70"/>
                  <a:pt x="195" y="70"/>
                  <a:pt x="195" y="70"/>
                </a:cubicBezTo>
                <a:cubicBezTo>
                  <a:pt x="195" y="50"/>
                  <a:pt x="195" y="50"/>
                  <a:pt x="195" y="50"/>
                </a:cubicBezTo>
                <a:cubicBezTo>
                  <a:pt x="209" y="50"/>
                  <a:pt x="209" y="50"/>
                  <a:pt x="209" y="50"/>
                </a:cubicBezTo>
                <a:close/>
                <a:moveTo>
                  <a:pt x="209" y="197"/>
                </a:moveTo>
                <a:cubicBezTo>
                  <a:pt x="209" y="220"/>
                  <a:pt x="209" y="220"/>
                  <a:pt x="209" y="220"/>
                </a:cubicBezTo>
                <a:cubicBezTo>
                  <a:pt x="195" y="220"/>
                  <a:pt x="195" y="220"/>
                  <a:pt x="195" y="220"/>
                </a:cubicBezTo>
                <a:cubicBezTo>
                  <a:pt x="195" y="188"/>
                  <a:pt x="195" y="188"/>
                  <a:pt x="195" y="188"/>
                </a:cubicBezTo>
                <a:cubicBezTo>
                  <a:pt x="198" y="193"/>
                  <a:pt x="203" y="197"/>
                  <a:pt x="209" y="197"/>
                </a:cubicBezTo>
                <a:cubicBezTo>
                  <a:pt x="209" y="197"/>
                  <a:pt x="209" y="197"/>
                  <a:pt x="209" y="197"/>
                </a:cubicBezTo>
                <a:close/>
                <a:moveTo>
                  <a:pt x="209" y="232"/>
                </a:moveTo>
                <a:cubicBezTo>
                  <a:pt x="209" y="262"/>
                  <a:pt x="209" y="262"/>
                  <a:pt x="209" y="262"/>
                </a:cubicBezTo>
                <a:cubicBezTo>
                  <a:pt x="206" y="262"/>
                  <a:pt x="206" y="262"/>
                  <a:pt x="206" y="262"/>
                </a:cubicBezTo>
                <a:cubicBezTo>
                  <a:pt x="201" y="262"/>
                  <a:pt x="197" y="260"/>
                  <a:pt x="195" y="257"/>
                </a:cubicBezTo>
                <a:cubicBezTo>
                  <a:pt x="195" y="232"/>
                  <a:pt x="195" y="232"/>
                  <a:pt x="195" y="232"/>
                </a:cubicBezTo>
                <a:lnTo>
                  <a:pt x="209" y="232"/>
                </a:lnTo>
                <a:close/>
                <a:moveTo>
                  <a:pt x="171" y="20"/>
                </a:moveTo>
                <a:cubicBezTo>
                  <a:pt x="175" y="20"/>
                  <a:pt x="179" y="24"/>
                  <a:pt x="179" y="28"/>
                </a:cubicBezTo>
                <a:cubicBezTo>
                  <a:pt x="179" y="33"/>
                  <a:pt x="175" y="37"/>
                  <a:pt x="171" y="37"/>
                </a:cubicBezTo>
                <a:cubicBezTo>
                  <a:pt x="170" y="37"/>
                  <a:pt x="169" y="37"/>
                  <a:pt x="168" y="36"/>
                </a:cubicBezTo>
                <a:cubicBezTo>
                  <a:pt x="168" y="44"/>
                  <a:pt x="168" y="44"/>
                  <a:pt x="168" y="44"/>
                </a:cubicBezTo>
                <a:cubicBezTo>
                  <a:pt x="195" y="44"/>
                  <a:pt x="195" y="44"/>
                  <a:pt x="195" y="44"/>
                </a:cubicBezTo>
                <a:cubicBezTo>
                  <a:pt x="195" y="37"/>
                  <a:pt x="195" y="37"/>
                  <a:pt x="195" y="37"/>
                </a:cubicBezTo>
                <a:cubicBezTo>
                  <a:pt x="190" y="37"/>
                  <a:pt x="186" y="33"/>
                  <a:pt x="186" y="28"/>
                </a:cubicBezTo>
                <a:cubicBezTo>
                  <a:pt x="186" y="24"/>
                  <a:pt x="190" y="20"/>
                  <a:pt x="195" y="20"/>
                </a:cubicBezTo>
                <a:cubicBezTo>
                  <a:pt x="195" y="9"/>
                  <a:pt x="195" y="9"/>
                  <a:pt x="195" y="9"/>
                </a:cubicBezTo>
                <a:cubicBezTo>
                  <a:pt x="187" y="6"/>
                  <a:pt x="178" y="4"/>
                  <a:pt x="168" y="3"/>
                </a:cubicBezTo>
                <a:cubicBezTo>
                  <a:pt x="168" y="21"/>
                  <a:pt x="168" y="21"/>
                  <a:pt x="168" y="21"/>
                </a:cubicBezTo>
                <a:cubicBezTo>
                  <a:pt x="169" y="20"/>
                  <a:pt x="170" y="20"/>
                  <a:pt x="171" y="20"/>
                </a:cubicBezTo>
                <a:close/>
                <a:moveTo>
                  <a:pt x="195" y="50"/>
                </a:moveTo>
                <a:cubicBezTo>
                  <a:pt x="195" y="70"/>
                  <a:pt x="195" y="70"/>
                  <a:pt x="195" y="70"/>
                </a:cubicBezTo>
                <a:cubicBezTo>
                  <a:pt x="168" y="70"/>
                  <a:pt x="168" y="70"/>
                  <a:pt x="168" y="70"/>
                </a:cubicBezTo>
                <a:cubicBezTo>
                  <a:pt x="168" y="50"/>
                  <a:pt x="168" y="50"/>
                  <a:pt x="168" y="50"/>
                </a:cubicBezTo>
                <a:cubicBezTo>
                  <a:pt x="195" y="50"/>
                  <a:pt x="195" y="50"/>
                  <a:pt x="195" y="50"/>
                </a:cubicBezTo>
                <a:close/>
                <a:moveTo>
                  <a:pt x="195" y="120"/>
                </a:moveTo>
                <a:cubicBezTo>
                  <a:pt x="195" y="171"/>
                  <a:pt x="195" y="171"/>
                  <a:pt x="195" y="171"/>
                </a:cubicBezTo>
                <a:cubicBezTo>
                  <a:pt x="193" y="173"/>
                  <a:pt x="192" y="176"/>
                  <a:pt x="192" y="180"/>
                </a:cubicBezTo>
                <a:cubicBezTo>
                  <a:pt x="192" y="183"/>
                  <a:pt x="193" y="186"/>
                  <a:pt x="195" y="188"/>
                </a:cubicBezTo>
                <a:cubicBezTo>
                  <a:pt x="195" y="220"/>
                  <a:pt x="195" y="220"/>
                  <a:pt x="195" y="220"/>
                </a:cubicBezTo>
                <a:cubicBezTo>
                  <a:pt x="168" y="220"/>
                  <a:pt x="168" y="220"/>
                  <a:pt x="168" y="220"/>
                </a:cubicBezTo>
                <a:cubicBezTo>
                  <a:pt x="168" y="120"/>
                  <a:pt x="168" y="120"/>
                  <a:pt x="168" y="120"/>
                </a:cubicBezTo>
                <a:cubicBezTo>
                  <a:pt x="195" y="120"/>
                  <a:pt x="195" y="120"/>
                  <a:pt x="195" y="120"/>
                </a:cubicBezTo>
                <a:close/>
                <a:moveTo>
                  <a:pt x="195" y="232"/>
                </a:moveTo>
                <a:cubicBezTo>
                  <a:pt x="195" y="257"/>
                  <a:pt x="195" y="257"/>
                  <a:pt x="195" y="257"/>
                </a:cubicBezTo>
                <a:cubicBezTo>
                  <a:pt x="193" y="254"/>
                  <a:pt x="192" y="252"/>
                  <a:pt x="192" y="249"/>
                </a:cubicBezTo>
                <a:cubicBezTo>
                  <a:pt x="192" y="232"/>
                  <a:pt x="192" y="232"/>
                  <a:pt x="192" y="232"/>
                </a:cubicBezTo>
                <a:lnTo>
                  <a:pt x="195" y="232"/>
                </a:lnTo>
                <a:close/>
                <a:moveTo>
                  <a:pt x="168" y="36"/>
                </a:moveTo>
                <a:cubicBezTo>
                  <a:pt x="165" y="35"/>
                  <a:pt x="162" y="32"/>
                  <a:pt x="162" y="28"/>
                </a:cubicBezTo>
                <a:cubicBezTo>
                  <a:pt x="162" y="25"/>
                  <a:pt x="165" y="22"/>
                  <a:pt x="168" y="21"/>
                </a:cubicBezTo>
                <a:cubicBezTo>
                  <a:pt x="168" y="3"/>
                  <a:pt x="168" y="3"/>
                  <a:pt x="168" y="3"/>
                </a:cubicBezTo>
                <a:cubicBezTo>
                  <a:pt x="157" y="1"/>
                  <a:pt x="144" y="0"/>
                  <a:pt x="131" y="0"/>
                </a:cubicBezTo>
                <a:cubicBezTo>
                  <a:pt x="130" y="0"/>
                  <a:pt x="130" y="0"/>
                  <a:pt x="130" y="0"/>
                </a:cubicBezTo>
                <a:cubicBezTo>
                  <a:pt x="130" y="44"/>
                  <a:pt x="130" y="44"/>
                  <a:pt x="130" y="44"/>
                </a:cubicBezTo>
                <a:cubicBezTo>
                  <a:pt x="168" y="44"/>
                  <a:pt x="168" y="44"/>
                  <a:pt x="168" y="44"/>
                </a:cubicBezTo>
                <a:cubicBezTo>
                  <a:pt x="168" y="36"/>
                  <a:pt x="168" y="36"/>
                  <a:pt x="168" y="36"/>
                </a:cubicBezTo>
                <a:close/>
                <a:moveTo>
                  <a:pt x="168" y="50"/>
                </a:moveTo>
                <a:cubicBezTo>
                  <a:pt x="168" y="70"/>
                  <a:pt x="168" y="70"/>
                  <a:pt x="168" y="70"/>
                </a:cubicBezTo>
                <a:cubicBezTo>
                  <a:pt x="135" y="70"/>
                  <a:pt x="135" y="70"/>
                  <a:pt x="135" y="70"/>
                </a:cubicBezTo>
                <a:cubicBezTo>
                  <a:pt x="135" y="120"/>
                  <a:pt x="135" y="120"/>
                  <a:pt x="135" y="120"/>
                </a:cubicBezTo>
                <a:cubicBezTo>
                  <a:pt x="168" y="120"/>
                  <a:pt x="168" y="120"/>
                  <a:pt x="168" y="120"/>
                </a:cubicBezTo>
                <a:cubicBezTo>
                  <a:pt x="168" y="220"/>
                  <a:pt x="168" y="220"/>
                  <a:pt x="168" y="220"/>
                </a:cubicBezTo>
                <a:cubicBezTo>
                  <a:pt x="130" y="220"/>
                  <a:pt x="130" y="220"/>
                  <a:pt x="130" y="220"/>
                </a:cubicBezTo>
                <a:cubicBezTo>
                  <a:pt x="130" y="198"/>
                  <a:pt x="130" y="198"/>
                  <a:pt x="130" y="198"/>
                </a:cubicBezTo>
                <a:cubicBezTo>
                  <a:pt x="167" y="198"/>
                  <a:pt x="167" y="198"/>
                  <a:pt x="167" y="198"/>
                </a:cubicBezTo>
                <a:cubicBezTo>
                  <a:pt x="167" y="187"/>
                  <a:pt x="167" y="187"/>
                  <a:pt x="167" y="187"/>
                </a:cubicBezTo>
                <a:cubicBezTo>
                  <a:pt x="130" y="187"/>
                  <a:pt x="130" y="187"/>
                  <a:pt x="130" y="187"/>
                </a:cubicBezTo>
                <a:cubicBezTo>
                  <a:pt x="130" y="179"/>
                  <a:pt x="130" y="179"/>
                  <a:pt x="130" y="179"/>
                </a:cubicBezTo>
                <a:cubicBezTo>
                  <a:pt x="167" y="179"/>
                  <a:pt x="167" y="179"/>
                  <a:pt x="167" y="179"/>
                </a:cubicBezTo>
                <a:cubicBezTo>
                  <a:pt x="167" y="167"/>
                  <a:pt x="167" y="167"/>
                  <a:pt x="167" y="167"/>
                </a:cubicBezTo>
                <a:cubicBezTo>
                  <a:pt x="130" y="167"/>
                  <a:pt x="130" y="167"/>
                  <a:pt x="130" y="167"/>
                </a:cubicBezTo>
                <a:cubicBezTo>
                  <a:pt x="130" y="159"/>
                  <a:pt x="130" y="159"/>
                  <a:pt x="130" y="159"/>
                </a:cubicBezTo>
                <a:cubicBezTo>
                  <a:pt x="167" y="159"/>
                  <a:pt x="167" y="159"/>
                  <a:pt x="167" y="159"/>
                </a:cubicBezTo>
                <a:cubicBezTo>
                  <a:pt x="167" y="147"/>
                  <a:pt x="167" y="147"/>
                  <a:pt x="167" y="147"/>
                </a:cubicBezTo>
                <a:cubicBezTo>
                  <a:pt x="130" y="147"/>
                  <a:pt x="130" y="147"/>
                  <a:pt x="130" y="147"/>
                </a:cubicBezTo>
                <a:cubicBezTo>
                  <a:pt x="130" y="50"/>
                  <a:pt x="130" y="50"/>
                  <a:pt x="130" y="50"/>
                </a:cubicBezTo>
                <a:lnTo>
                  <a:pt x="168" y="50"/>
                </a:lnTo>
                <a:close/>
                <a:moveTo>
                  <a:pt x="130" y="0"/>
                </a:moveTo>
                <a:cubicBezTo>
                  <a:pt x="130" y="44"/>
                  <a:pt x="130" y="44"/>
                  <a:pt x="130" y="44"/>
                </a:cubicBezTo>
                <a:cubicBezTo>
                  <a:pt x="93" y="44"/>
                  <a:pt x="93" y="44"/>
                  <a:pt x="93" y="44"/>
                </a:cubicBezTo>
                <a:cubicBezTo>
                  <a:pt x="93" y="36"/>
                  <a:pt x="93" y="36"/>
                  <a:pt x="93" y="36"/>
                </a:cubicBezTo>
                <a:cubicBezTo>
                  <a:pt x="96" y="35"/>
                  <a:pt x="99" y="32"/>
                  <a:pt x="99" y="28"/>
                </a:cubicBezTo>
                <a:cubicBezTo>
                  <a:pt x="99" y="25"/>
                  <a:pt x="96" y="22"/>
                  <a:pt x="93" y="21"/>
                </a:cubicBezTo>
                <a:cubicBezTo>
                  <a:pt x="93" y="3"/>
                  <a:pt x="93" y="3"/>
                  <a:pt x="93" y="3"/>
                </a:cubicBezTo>
                <a:cubicBezTo>
                  <a:pt x="104" y="1"/>
                  <a:pt x="117" y="0"/>
                  <a:pt x="130" y="0"/>
                </a:cubicBezTo>
                <a:close/>
                <a:moveTo>
                  <a:pt x="130" y="50"/>
                </a:moveTo>
                <a:cubicBezTo>
                  <a:pt x="130" y="147"/>
                  <a:pt x="130" y="147"/>
                  <a:pt x="130" y="147"/>
                </a:cubicBezTo>
                <a:cubicBezTo>
                  <a:pt x="93" y="147"/>
                  <a:pt x="93" y="147"/>
                  <a:pt x="93" y="147"/>
                </a:cubicBezTo>
                <a:cubicBezTo>
                  <a:pt x="93" y="120"/>
                  <a:pt x="93" y="120"/>
                  <a:pt x="93" y="120"/>
                </a:cubicBezTo>
                <a:cubicBezTo>
                  <a:pt x="126" y="120"/>
                  <a:pt x="126" y="120"/>
                  <a:pt x="126" y="120"/>
                </a:cubicBezTo>
                <a:cubicBezTo>
                  <a:pt x="126" y="70"/>
                  <a:pt x="126" y="70"/>
                  <a:pt x="126" y="70"/>
                </a:cubicBezTo>
                <a:cubicBezTo>
                  <a:pt x="93" y="70"/>
                  <a:pt x="93" y="70"/>
                  <a:pt x="93" y="70"/>
                </a:cubicBezTo>
                <a:cubicBezTo>
                  <a:pt x="93" y="50"/>
                  <a:pt x="93" y="50"/>
                  <a:pt x="93" y="50"/>
                </a:cubicBezTo>
                <a:cubicBezTo>
                  <a:pt x="130" y="50"/>
                  <a:pt x="130" y="50"/>
                  <a:pt x="130" y="50"/>
                </a:cubicBezTo>
                <a:close/>
                <a:moveTo>
                  <a:pt x="130" y="159"/>
                </a:moveTo>
                <a:cubicBezTo>
                  <a:pt x="130" y="167"/>
                  <a:pt x="130" y="167"/>
                  <a:pt x="130" y="167"/>
                </a:cubicBezTo>
                <a:cubicBezTo>
                  <a:pt x="93" y="167"/>
                  <a:pt x="93" y="167"/>
                  <a:pt x="93" y="167"/>
                </a:cubicBezTo>
                <a:cubicBezTo>
                  <a:pt x="93" y="159"/>
                  <a:pt x="93" y="159"/>
                  <a:pt x="93" y="159"/>
                </a:cubicBezTo>
                <a:cubicBezTo>
                  <a:pt x="130" y="159"/>
                  <a:pt x="130" y="159"/>
                  <a:pt x="130" y="159"/>
                </a:cubicBezTo>
                <a:close/>
                <a:moveTo>
                  <a:pt x="130" y="179"/>
                </a:moveTo>
                <a:cubicBezTo>
                  <a:pt x="130" y="187"/>
                  <a:pt x="130" y="187"/>
                  <a:pt x="130" y="187"/>
                </a:cubicBezTo>
                <a:cubicBezTo>
                  <a:pt x="93" y="187"/>
                  <a:pt x="93" y="187"/>
                  <a:pt x="93" y="187"/>
                </a:cubicBezTo>
                <a:cubicBezTo>
                  <a:pt x="93" y="179"/>
                  <a:pt x="93" y="179"/>
                  <a:pt x="93" y="179"/>
                </a:cubicBezTo>
                <a:cubicBezTo>
                  <a:pt x="130" y="179"/>
                  <a:pt x="130" y="179"/>
                  <a:pt x="130" y="179"/>
                </a:cubicBezTo>
                <a:close/>
                <a:moveTo>
                  <a:pt x="130" y="198"/>
                </a:moveTo>
                <a:cubicBezTo>
                  <a:pt x="130" y="220"/>
                  <a:pt x="130" y="220"/>
                  <a:pt x="130" y="220"/>
                </a:cubicBezTo>
                <a:cubicBezTo>
                  <a:pt x="93" y="220"/>
                  <a:pt x="93" y="220"/>
                  <a:pt x="93" y="220"/>
                </a:cubicBezTo>
                <a:cubicBezTo>
                  <a:pt x="93" y="198"/>
                  <a:pt x="93" y="198"/>
                  <a:pt x="93" y="198"/>
                </a:cubicBezTo>
                <a:lnTo>
                  <a:pt x="130" y="198"/>
                </a:lnTo>
                <a:close/>
                <a:moveTo>
                  <a:pt x="93" y="3"/>
                </a:moveTo>
                <a:cubicBezTo>
                  <a:pt x="93" y="21"/>
                  <a:pt x="93" y="21"/>
                  <a:pt x="93" y="21"/>
                </a:cubicBezTo>
                <a:cubicBezTo>
                  <a:pt x="92" y="20"/>
                  <a:pt x="92" y="20"/>
                  <a:pt x="91" y="20"/>
                </a:cubicBezTo>
                <a:cubicBezTo>
                  <a:pt x="86" y="20"/>
                  <a:pt x="83" y="24"/>
                  <a:pt x="83" y="28"/>
                </a:cubicBezTo>
                <a:cubicBezTo>
                  <a:pt x="83" y="33"/>
                  <a:pt x="86" y="37"/>
                  <a:pt x="91" y="37"/>
                </a:cubicBezTo>
                <a:cubicBezTo>
                  <a:pt x="92" y="37"/>
                  <a:pt x="92" y="37"/>
                  <a:pt x="93" y="36"/>
                </a:cubicBezTo>
                <a:cubicBezTo>
                  <a:pt x="93" y="44"/>
                  <a:pt x="93" y="44"/>
                  <a:pt x="93" y="44"/>
                </a:cubicBezTo>
                <a:cubicBezTo>
                  <a:pt x="67" y="44"/>
                  <a:pt x="67" y="44"/>
                  <a:pt x="67" y="44"/>
                </a:cubicBezTo>
                <a:cubicBezTo>
                  <a:pt x="67" y="37"/>
                  <a:pt x="67" y="37"/>
                  <a:pt x="67" y="37"/>
                </a:cubicBezTo>
                <a:cubicBezTo>
                  <a:pt x="71" y="37"/>
                  <a:pt x="75" y="33"/>
                  <a:pt x="75" y="28"/>
                </a:cubicBezTo>
                <a:cubicBezTo>
                  <a:pt x="75" y="24"/>
                  <a:pt x="71" y="20"/>
                  <a:pt x="67" y="20"/>
                </a:cubicBezTo>
                <a:cubicBezTo>
                  <a:pt x="67" y="9"/>
                  <a:pt x="67" y="9"/>
                  <a:pt x="67" y="9"/>
                </a:cubicBezTo>
                <a:cubicBezTo>
                  <a:pt x="75" y="6"/>
                  <a:pt x="84" y="4"/>
                  <a:pt x="93" y="3"/>
                </a:cubicBezTo>
                <a:close/>
                <a:moveTo>
                  <a:pt x="93" y="50"/>
                </a:moveTo>
                <a:cubicBezTo>
                  <a:pt x="93" y="70"/>
                  <a:pt x="93" y="70"/>
                  <a:pt x="93" y="70"/>
                </a:cubicBezTo>
                <a:cubicBezTo>
                  <a:pt x="67" y="70"/>
                  <a:pt x="67" y="70"/>
                  <a:pt x="67" y="70"/>
                </a:cubicBezTo>
                <a:cubicBezTo>
                  <a:pt x="67" y="50"/>
                  <a:pt x="67" y="50"/>
                  <a:pt x="67" y="50"/>
                </a:cubicBezTo>
                <a:cubicBezTo>
                  <a:pt x="93" y="50"/>
                  <a:pt x="93" y="50"/>
                  <a:pt x="93" y="50"/>
                </a:cubicBezTo>
                <a:close/>
                <a:moveTo>
                  <a:pt x="93" y="120"/>
                </a:moveTo>
                <a:cubicBezTo>
                  <a:pt x="93" y="147"/>
                  <a:pt x="93" y="147"/>
                  <a:pt x="93" y="147"/>
                </a:cubicBezTo>
                <a:cubicBezTo>
                  <a:pt x="92" y="147"/>
                  <a:pt x="92" y="147"/>
                  <a:pt x="92" y="147"/>
                </a:cubicBezTo>
                <a:cubicBezTo>
                  <a:pt x="92" y="159"/>
                  <a:pt x="92" y="159"/>
                  <a:pt x="92" y="159"/>
                </a:cubicBezTo>
                <a:cubicBezTo>
                  <a:pt x="93" y="159"/>
                  <a:pt x="93" y="159"/>
                  <a:pt x="93" y="159"/>
                </a:cubicBezTo>
                <a:cubicBezTo>
                  <a:pt x="93" y="167"/>
                  <a:pt x="93" y="167"/>
                  <a:pt x="93" y="167"/>
                </a:cubicBezTo>
                <a:cubicBezTo>
                  <a:pt x="92" y="167"/>
                  <a:pt x="92" y="167"/>
                  <a:pt x="92" y="167"/>
                </a:cubicBezTo>
                <a:cubicBezTo>
                  <a:pt x="92" y="179"/>
                  <a:pt x="92" y="179"/>
                  <a:pt x="92" y="179"/>
                </a:cubicBezTo>
                <a:cubicBezTo>
                  <a:pt x="93" y="179"/>
                  <a:pt x="93" y="179"/>
                  <a:pt x="93" y="179"/>
                </a:cubicBezTo>
                <a:cubicBezTo>
                  <a:pt x="93" y="187"/>
                  <a:pt x="93" y="187"/>
                  <a:pt x="93" y="187"/>
                </a:cubicBezTo>
                <a:cubicBezTo>
                  <a:pt x="92" y="187"/>
                  <a:pt x="92" y="187"/>
                  <a:pt x="92" y="187"/>
                </a:cubicBezTo>
                <a:cubicBezTo>
                  <a:pt x="92" y="198"/>
                  <a:pt x="92" y="198"/>
                  <a:pt x="92" y="198"/>
                </a:cubicBezTo>
                <a:cubicBezTo>
                  <a:pt x="93" y="198"/>
                  <a:pt x="93" y="198"/>
                  <a:pt x="93" y="198"/>
                </a:cubicBezTo>
                <a:cubicBezTo>
                  <a:pt x="93" y="220"/>
                  <a:pt x="93" y="220"/>
                  <a:pt x="93" y="220"/>
                </a:cubicBezTo>
                <a:cubicBezTo>
                  <a:pt x="67" y="220"/>
                  <a:pt x="67" y="220"/>
                  <a:pt x="67" y="220"/>
                </a:cubicBezTo>
                <a:cubicBezTo>
                  <a:pt x="67" y="188"/>
                  <a:pt x="67" y="188"/>
                  <a:pt x="67" y="188"/>
                </a:cubicBezTo>
                <a:cubicBezTo>
                  <a:pt x="68" y="186"/>
                  <a:pt x="69" y="183"/>
                  <a:pt x="69" y="180"/>
                </a:cubicBezTo>
                <a:cubicBezTo>
                  <a:pt x="69" y="176"/>
                  <a:pt x="68" y="173"/>
                  <a:pt x="67" y="171"/>
                </a:cubicBezTo>
                <a:cubicBezTo>
                  <a:pt x="67" y="120"/>
                  <a:pt x="67" y="120"/>
                  <a:pt x="67" y="120"/>
                </a:cubicBezTo>
                <a:cubicBezTo>
                  <a:pt x="93" y="120"/>
                  <a:pt x="93" y="120"/>
                  <a:pt x="93" y="120"/>
                </a:cubicBezTo>
                <a:close/>
                <a:moveTo>
                  <a:pt x="67" y="257"/>
                </a:moveTo>
                <a:cubicBezTo>
                  <a:pt x="67" y="232"/>
                  <a:pt x="67" y="232"/>
                  <a:pt x="67" y="232"/>
                </a:cubicBezTo>
                <a:cubicBezTo>
                  <a:pt x="69" y="232"/>
                  <a:pt x="69" y="232"/>
                  <a:pt x="69" y="232"/>
                </a:cubicBezTo>
                <a:cubicBezTo>
                  <a:pt x="69" y="249"/>
                  <a:pt x="69" y="249"/>
                  <a:pt x="69" y="249"/>
                </a:cubicBezTo>
                <a:cubicBezTo>
                  <a:pt x="69" y="252"/>
                  <a:pt x="68" y="254"/>
                  <a:pt x="67" y="257"/>
                </a:cubicBezTo>
                <a:close/>
                <a:moveTo>
                  <a:pt x="67" y="9"/>
                </a:moveTo>
                <a:cubicBezTo>
                  <a:pt x="67" y="20"/>
                  <a:pt x="67" y="20"/>
                  <a:pt x="67" y="20"/>
                </a:cubicBezTo>
                <a:cubicBezTo>
                  <a:pt x="62" y="20"/>
                  <a:pt x="58" y="24"/>
                  <a:pt x="58" y="28"/>
                </a:cubicBezTo>
                <a:cubicBezTo>
                  <a:pt x="58" y="33"/>
                  <a:pt x="62" y="37"/>
                  <a:pt x="67" y="37"/>
                </a:cubicBezTo>
                <a:cubicBezTo>
                  <a:pt x="67" y="44"/>
                  <a:pt x="67" y="44"/>
                  <a:pt x="67" y="44"/>
                </a:cubicBezTo>
                <a:cubicBezTo>
                  <a:pt x="52" y="44"/>
                  <a:pt x="52" y="44"/>
                  <a:pt x="52" y="44"/>
                </a:cubicBezTo>
                <a:cubicBezTo>
                  <a:pt x="52" y="15"/>
                  <a:pt x="52" y="15"/>
                  <a:pt x="52" y="15"/>
                </a:cubicBezTo>
                <a:cubicBezTo>
                  <a:pt x="56" y="13"/>
                  <a:pt x="61" y="11"/>
                  <a:pt x="67" y="9"/>
                </a:cubicBezTo>
                <a:close/>
                <a:moveTo>
                  <a:pt x="67" y="50"/>
                </a:moveTo>
                <a:cubicBezTo>
                  <a:pt x="67" y="70"/>
                  <a:pt x="67" y="70"/>
                  <a:pt x="67" y="70"/>
                </a:cubicBezTo>
                <a:cubicBezTo>
                  <a:pt x="60" y="70"/>
                  <a:pt x="60" y="70"/>
                  <a:pt x="60" y="70"/>
                </a:cubicBezTo>
                <a:cubicBezTo>
                  <a:pt x="60" y="120"/>
                  <a:pt x="60" y="120"/>
                  <a:pt x="60" y="120"/>
                </a:cubicBezTo>
                <a:cubicBezTo>
                  <a:pt x="67" y="120"/>
                  <a:pt x="67" y="120"/>
                  <a:pt x="67" y="120"/>
                </a:cubicBezTo>
                <a:cubicBezTo>
                  <a:pt x="67" y="171"/>
                  <a:pt x="67" y="171"/>
                  <a:pt x="67" y="171"/>
                </a:cubicBezTo>
                <a:cubicBezTo>
                  <a:pt x="64" y="166"/>
                  <a:pt x="58" y="162"/>
                  <a:pt x="52" y="162"/>
                </a:cubicBezTo>
                <a:cubicBezTo>
                  <a:pt x="52" y="50"/>
                  <a:pt x="52" y="50"/>
                  <a:pt x="52" y="50"/>
                </a:cubicBezTo>
                <a:cubicBezTo>
                  <a:pt x="67" y="50"/>
                  <a:pt x="67" y="50"/>
                  <a:pt x="67" y="50"/>
                </a:cubicBezTo>
                <a:close/>
                <a:moveTo>
                  <a:pt x="67" y="188"/>
                </a:moveTo>
                <a:cubicBezTo>
                  <a:pt x="67" y="220"/>
                  <a:pt x="67" y="220"/>
                  <a:pt x="67" y="220"/>
                </a:cubicBezTo>
                <a:cubicBezTo>
                  <a:pt x="52" y="220"/>
                  <a:pt x="52" y="220"/>
                  <a:pt x="52" y="220"/>
                </a:cubicBezTo>
                <a:cubicBezTo>
                  <a:pt x="52" y="197"/>
                  <a:pt x="52" y="197"/>
                  <a:pt x="52" y="197"/>
                </a:cubicBezTo>
                <a:cubicBezTo>
                  <a:pt x="58" y="197"/>
                  <a:pt x="64" y="193"/>
                  <a:pt x="67" y="188"/>
                </a:cubicBezTo>
                <a:close/>
                <a:moveTo>
                  <a:pt x="67" y="232"/>
                </a:moveTo>
                <a:cubicBezTo>
                  <a:pt x="67" y="257"/>
                  <a:pt x="67" y="257"/>
                  <a:pt x="67" y="257"/>
                </a:cubicBezTo>
                <a:cubicBezTo>
                  <a:pt x="64" y="260"/>
                  <a:pt x="60" y="262"/>
                  <a:pt x="56" y="262"/>
                </a:cubicBezTo>
                <a:cubicBezTo>
                  <a:pt x="52" y="262"/>
                  <a:pt x="52" y="262"/>
                  <a:pt x="52" y="262"/>
                </a:cubicBezTo>
                <a:cubicBezTo>
                  <a:pt x="52" y="232"/>
                  <a:pt x="52" y="232"/>
                  <a:pt x="52" y="232"/>
                </a:cubicBezTo>
                <a:lnTo>
                  <a:pt x="67" y="232"/>
                </a:lnTo>
                <a:close/>
                <a:moveTo>
                  <a:pt x="52" y="15"/>
                </a:moveTo>
                <a:cubicBezTo>
                  <a:pt x="52" y="44"/>
                  <a:pt x="52" y="44"/>
                  <a:pt x="52" y="44"/>
                </a:cubicBezTo>
                <a:cubicBezTo>
                  <a:pt x="27" y="44"/>
                  <a:pt x="27" y="44"/>
                  <a:pt x="27" y="44"/>
                </a:cubicBezTo>
                <a:cubicBezTo>
                  <a:pt x="27" y="33"/>
                  <a:pt x="36" y="23"/>
                  <a:pt x="52" y="15"/>
                </a:cubicBezTo>
                <a:close/>
                <a:moveTo>
                  <a:pt x="52" y="50"/>
                </a:moveTo>
                <a:cubicBezTo>
                  <a:pt x="52" y="162"/>
                  <a:pt x="52" y="162"/>
                  <a:pt x="52" y="162"/>
                </a:cubicBezTo>
                <a:cubicBezTo>
                  <a:pt x="42" y="162"/>
                  <a:pt x="35" y="170"/>
                  <a:pt x="35" y="180"/>
                </a:cubicBezTo>
                <a:cubicBezTo>
                  <a:pt x="35" y="189"/>
                  <a:pt x="42" y="197"/>
                  <a:pt x="52" y="197"/>
                </a:cubicBezTo>
                <a:cubicBezTo>
                  <a:pt x="52" y="220"/>
                  <a:pt x="52" y="220"/>
                  <a:pt x="52" y="220"/>
                </a:cubicBezTo>
                <a:cubicBezTo>
                  <a:pt x="12" y="220"/>
                  <a:pt x="12" y="220"/>
                  <a:pt x="12" y="220"/>
                </a:cubicBezTo>
                <a:cubicBezTo>
                  <a:pt x="12" y="154"/>
                  <a:pt x="12" y="154"/>
                  <a:pt x="12" y="154"/>
                </a:cubicBezTo>
                <a:cubicBezTo>
                  <a:pt x="15" y="150"/>
                  <a:pt x="21" y="146"/>
                  <a:pt x="27" y="146"/>
                </a:cubicBezTo>
                <a:cubicBezTo>
                  <a:pt x="27" y="50"/>
                  <a:pt x="27" y="50"/>
                  <a:pt x="27" y="50"/>
                </a:cubicBezTo>
                <a:cubicBezTo>
                  <a:pt x="52" y="50"/>
                  <a:pt x="52" y="50"/>
                  <a:pt x="52" y="50"/>
                </a:cubicBezTo>
                <a:close/>
                <a:moveTo>
                  <a:pt x="52" y="232"/>
                </a:moveTo>
                <a:cubicBezTo>
                  <a:pt x="52" y="262"/>
                  <a:pt x="52" y="262"/>
                  <a:pt x="52" y="262"/>
                </a:cubicBezTo>
                <a:cubicBezTo>
                  <a:pt x="48" y="262"/>
                  <a:pt x="48" y="262"/>
                  <a:pt x="48" y="262"/>
                </a:cubicBezTo>
                <a:cubicBezTo>
                  <a:pt x="41" y="262"/>
                  <a:pt x="35" y="257"/>
                  <a:pt x="35" y="249"/>
                </a:cubicBezTo>
                <a:cubicBezTo>
                  <a:pt x="35" y="232"/>
                  <a:pt x="35" y="232"/>
                  <a:pt x="35" y="232"/>
                </a:cubicBezTo>
                <a:cubicBezTo>
                  <a:pt x="52" y="232"/>
                  <a:pt x="52" y="232"/>
                  <a:pt x="52" y="232"/>
                </a:cubicBezTo>
                <a:close/>
                <a:moveTo>
                  <a:pt x="12" y="114"/>
                </a:moveTo>
                <a:cubicBezTo>
                  <a:pt x="14" y="114"/>
                  <a:pt x="15" y="112"/>
                  <a:pt x="15" y="110"/>
                </a:cubicBezTo>
                <a:cubicBezTo>
                  <a:pt x="15" y="76"/>
                  <a:pt x="15" y="76"/>
                  <a:pt x="15" y="76"/>
                </a:cubicBezTo>
                <a:cubicBezTo>
                  <a:pt x="15" y="74"/>
                  <a:pt x="14" y="71"/>
                  <a:pt x="12" y="70"/>
                </a:cubicBezTo>
                <a:lnTo>
                  <a:pt x="12" y="114"/>
                </a:lnTo>
                <a:close/>
                <a:moveTo>
                  <a:pt x="12" y="70"/>
                </a:moveTo>
                <a:cubicBezTo>
                  <a:pt x="12" y="114"/>
                  <a:pt x="12" y="114"/>
                  <a:pt x="12" y="114"/>
                </a:cubicBezTo>
                <a:cubicBezTo>
                  <a:pt x="12" y="114"/>
                  <a:pt x="11" y="114"/>
                  <a:pt x="11" y="113"/>
                </a:cubicBezTo>
                <a:cubicBezTo>
                  <a:pt x="4" y="111"/>
                  <a:pt x="4" y="111"/>
                  <a:pt x="4" y="111"/>
                </a:cubicBezTo>
                <a:cubicBezTo>
                  <a:pt x="2" y="110"/>
                  <a:pt x="0" y="107"/>
                  <a:pt x="0" y="104"/>
                </a:cubicBezTo>
                <a:cubicBezTo>
                  <a:pt x="0" y="70"/>
                  <a:pt x="0" y="70"/>
                  <a:pt x="0" y="70"/>
                </a:cubicBezTo>
                <a:cubicBezTo>
                  <a:pt x="0" y="67"/>
                  <a:pt x="2" y="66"/>
                  <a:pt x="4" y="67"/>
                </a:cubicBezTo>
                <a:cubicBezTo>
                  <a:pt x="11" y="69"/>
                  <a:pt x="11" y="69"/>
                  <a:pt x="11" y="69"/>
                </a:cubicBezTo>
                <a:cubicBezTo>
                  <a:pt x="11" y="70"/>
                  <a:pt x="12" y="70"/>
                  <a:pt x="12" y="70"/>
                </a:cubicBezTo>
                <a:close/>
                <a:moveTo>
                  <a:pt x="12" y="154"/>
                </a:moveTo>
                <a:cubicBezTo>
                  <a:pt x="12" y="220"/>
                  <a:pt x="12" y="220"/>
                  <a:pt x="12" y="220"/>
                </a:cubicBezTo>
                <a:cubicBezTo>
                  <a:pt x="9" y="220"/>
                  <a:pt x="9" y="220"/>
                  <a:pt x="9" y="220"/>
                </a:cubicBezTo>
                <a:cubicBezTo>
                  <a:pt x="9" y="164"/>
                  <a:pt x="9" y="164"/>
                  <a:pt x="9" y="164"/>
                </a:cubicBezTo>
                <a:cubicBezTo>
                  <a:pt x="9" y="160"/>
                  <a:pt x="10" y="157"/>
                  <a:pt x="12" y="154"/>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6" name="Freeform 76"/>
          <p:cNvSpPr>
            <a:spLocks noEditPoints="1"/>
          </p:cNvSpPr>
          <p:nvPr/>
        </p:nvSpPr>
        <p:spPr bwMode="auto">
          <a:xfrm>
            <a:off x="5918487" y="2264192"/>
            <a:ext cx="482078" cy="365427"/>
          </a:xfrm>
          <a:custGeom>
            <a:avLst/>
            <a:gdLst>
              <a:gd name="T0" fmla="*/ 271 w 295"/>
              <a:gd name="T1" fmla="*/ 0 h 224"/>
              <a:gd name="T2" fmla="*/ 277 w 295"/>
              <a:gd name="T3" fmla="*/ 35 h 224"/>
              <a:gd name="T4" fmla="*/ 224 w 295"/>
              <a:gd name="T5" fmla="*/ 224 h 224"/>
              <a:gd name="T6" fmla="*/ 248 w 295"/>
              <a:gd name="T7" fmla="*/ 188 h 224"/>
              <a:gd name="T8" fmla="*/ 249 w 295"/>
              <a:gd name="T9" fmla="*/ 29 h 224"/>
              <a:gd name="T10" fmla="*/ 224 w 295"/>
              <a:gd name="T11" fmla="*/ 194 h 224"/>
              <a:gd name="T12" fmla="*/ 224 w 295"/>
              <a:gd name="T13" fmla="*/ 16 h 224"/>
              <a:gd name="T14" fmla="*/ 224 w 295"/>
              <a:gd name="T15" fmla="*/ 208 h 224"/>
              <a:gd name="T16" fmla="*/ 224 w 295"/>
              <a:gd name="T17" fmla="*/ 179 h 224"/>
              <a:gd name="T18" fmla="*/ 224 w 295"/>
              <a:gd name="T19" fmla="*/ 194 h 224"/>
              <a:gd name="T20" fmla="*/ 201 w 295"/>
              <a:gd name="T21" fmla="*/ 128 h 224"/>
              <a:gd name="T22" fmla="*/ 203 w 295"/>
              <a:gd name="T23" fmla="*/ 98 h 224"/>
              <a:gd name="T24" fmla="*/ 195 w 295"/>
              <a:gd name="T25" fmla="*/ 67 h 224"/>
              <a:gd name="T26" fmla="*/ 187 w 295"/>
              <a:gd name="T27" fmla="*/ 128 h 224"/>
              <a:gd name="T28" fmla="*/ 187 w 295"/>
              <a:gd name="T29" fmla="*/ 100 h 224"/>
              <a:gd name="T30" fmla="*/ 190 w 295"/>
              <a:gd name="T31" fmla="*/ 75 h 224"/>
              <a:gd name="T32" fmla="*/ 187 w 295"/>
              <a:gd name="T33" fmla="*/ 0 h 224"/>
              <a:gd name="T34" fmla="*/ 187 w 295"/>
              <a:gd name="T35" fmla="*/ 0 h 224"/>
              <a:gd name="T36" fmla="*/ 147 w 295"/>
              <a:gd name="T37" fmla="*/ 208 h 224"/>
              <a:gd name="T38" fmla="*/ 182 w 295"/>
              <a:gd name="T39" fmla="*/ 67 h 224"/>
              <a:gd name="T40" fmla="*/ 168 w 295"/>
              <a:gd name="T41" fmla="*/ 109 h 224"/>
              <a:gd name="T42" fmla="*/ 187 w 295"/>
              <a:gd name="T43" fmla="*/ 194 h 224"/>
              <a:gd name="T44" fmla="*/ 148 w 295"/>
              <a:gd name="T45" fmla="*/ 125 h 224"/>
              <a:gd name="T46" fmla="*/ 147 w 295"/>
              <a:gd name="T47" fmla="*/ 106 h 224"/>
              <a:gd name="T48" fmla="*/ 184 w 295"/>
              <a:gd name="T49" fmla="*/ 70 h 224"/>
              <a:gd name="T50" fmla="*/ 187 w 295"/>
              <a:gd name="T51" fmla="*/ 91 h 224"/>
              <a:gd name="T52" fmla="*/ 179 w 295"/>
              <a:gd name="T53" fmla="*/ 116 h 224"/>
              <a:gd name="T54" fmla="*/ 187 w 295"/>
              <a:gd name="T55" fmla="*/ 100 h 224"/>
              <a:gd name="T56" fmla="*/ 147 w 295"/>
              <a:gd name="T57" fmla="*/ 16 h 224"/>
              <a:gd name="T58" fmla="*/ 147 w 295"/>
              <a:gd name="T59" fmla="*/ 208 h 224"/>
              <a:gd name="T60" fmla="*/ 147 w 295"/>
              <a:gd name="T61" fmla="*/ 106 h 224"/>
              <a:gd name="T62" fmla="*/ 127 w 295"/>
              <a:gd name="T63" fmla="*/ 121 h 224"/>
              <a:gd name="T64" fmla="*/ 147 w 295"/>
              <a:gd name="T65" fmla="*/ 137 h 224"/>
              <a:gd name="T66" fmla="*/ 102 w 295"/>
              <a:gd name="T67" fmla="*/ 156 h 224"/>
              <a:gd name="T68" fmla="*/ 109 w 295"/>
              <a:gd name="T69" fmla="*/ 113 h 224"/>
              <a:gd name="T70" fmla="*/ 100 w 295"/>
              <a:gd name="T71" fmla="*/ 93 h 224"/>
              <a:gd name="T72" fmla="*/ 111 w 295"/>
              <a:gd name="T73" fmla="*/ 97 h 224"/>
              <a:gd name="T74" fmla="*/ 99 w 295"/>
              <a:gd name="T75" fmla="*/ 88 h 224"/>
              <a:gd name="T76" fmla="*/ 101 w 295"/>
              <a:gd name="T77" fmla="*/ 150 h 224"/>
              <a:gd name="T78" fmla="*/ 99 w 295"/>
              <a:gd name="T79" fmla="*/ 123 h 224"/>
              <a:gd name="T80" fmla="*/ 0 w 295"/>
              <a:gd name="T81" fmla="*/ 23 h 224"/>
              <a:gd name="T82" fmla="*/ 99 w 295"/>
              <a:gd name="T83" fmla="*/ 208 h 224"/>
              <a:gd name="T84" fmla="*/ 17 w 295"/>
              <a:gd name="T85" fmla="*/ 35 h 224"/>
              <a:gd name="T86" fmla="*/ 99 w 295"/>
              <a:gd name="T87" fmla="*/ 29 h 224"/>
              <a:gd name="T88" fmla="*/ 79 w 295"/>
              <a:gd name="T89" fmla="*/ 129 h 224"/>
              <a:gd name="T90" fmla="*/ 99 w 295"/>
              <a:gd name="T91" fmla="*/ 157 h 224"/>
              <a:gd name="T92" fmla="*/ 30 w 295"/>
              <a:gd name="T93" fmla="*/ 45 h 224"/>
              <a:gd name="T94" fmla="*/ 99 w 295"/>
              <a:gd name="T95" fmla="*/ 115 h 224"/>
              <a:gd name="T96" fmla="*/ 99 w 295"/>
              <a:gd name="T97" fmla="*/ 123 h 224"/>
              <a:gd name="T98" fmla="*/ 91 w 295"/>
              <a:gd name="T99" fmla="*/ 133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5" h="224">
                <a:moveTo>
                  <a:pt x="271" y="224"/>
                </a:moveTo>
                <a:cubicBezTo>
                  <a:pt x="284" y="224"/>
                  <a:pt x="295" y="213"/>
                  <a:pt x="295" y="200"/>
                </a:cubicBezTo>
                <a:cubicBezTo>
                  <a:pt x="295" y="23"/>
                  <a:pt x="295" y="23"/>
                  <a:pt x="295" y="23"/>
                </a:cubicBezTo>
                <a:cubicBezTo>
                  <a:pt x="295" y="10"/>
                  <a:pt x="284" y="0"/>
                  <a:pt x="271" y="0"/>
                </a:cubicBezTo>
                <a:cubicBezTo>
                  <a:pt x="224" y="0"/>
                  <a:pt x="224" y="0"/>
                  <a:pt x="224" y="0"/>
                </a:cubicBezTo>
                <a:cubicBezTo>
                  <a:pt x="224" y="16"/>
                  <a:pt x="224" y="16"/>
                  <a:pt x="224" y="16"/>
                </a:cubicBezTo>
                <a:cubicBezTo>
                  <a:pt x="258" y="16"/>
                  <a:pt x="258" y="16"/>
                  <a:pt x="258" y="16"/>
                </a:cubicBezTo>
                <a:cubicBezTo>
                  <a:pt x="268" y="16"/>
                  <a:pt x="277" y="24"/>
                  <a:pt x="277" y="35"/>
                </a:cubicBezTo>
                <a:cubicBezTo>
                  <a:pt x="277" y="189"/>
                  <a:pt x="277" y="189"/>
                  <a:pt x="277" y="189"/>
                </a:cubicBezTo>
                <a:cubicBezTo>
                  <a:pt x="277" y="199"/>
                  <a:pt x="268" y="208"/>
                  <a:pt x="258" y="208"/>
                </a:cubicBezTo>
                <a:cubicBezTo>
                  <a:pt x="224" y="208"/>
                  <a:pt x="224" y="208"/>
                  <a:pt x="224" y="208"/>
                </a:cubicBezTo>
                <a:cubicBezTo>
                  <a:pt x="224" y="224"/>
                  <a:pt x="224" y="224"/>
                  <a:pt x="224" y="224"/>
                </a:cubicBezTo>
                <a:cubicBezTo>
                  <a:pt x="271" y="224"/>
                  <a:pt x="271" y="224"/>
                  <a:pt x="271" y="224"/>
                </a:cubicBezTo>
                <a:close/>
                <a:moveTo>
                  <a:pt x="224" y="194"/>
                </a:moveTo>
                <a:cubicBezTo>
                  <a:pt x="224" y="188"/>
                  <a:pt x="224" y="188"/>
                  <a:pt x="224" y="188"/>
                </a:cubicBezTo>
                <a:cubicBezTo>
                  <a:pt x="248" y="188"/>
                  <a:pt x="248" y="188"/>
                  <a:pt x="248" y="188"/>
                </a:cubicBezTo>
                <a:cubicBezTo>
                  <a:pt x="248" y="179"/>
                  <a:pt x="248" y="179"/>
                  <a:pt x="248" y="179"/>
                </a:cubicBezTo>
                <a:cubicBezTo>
                  <a:pt x="224" y="179"/>
                  <a:pt x="224" y="179"/>
                  <a:pt x="224" y="179"/>
                </a:cubicBezTo>
                <a:cubicBezTo>
                  <a:pt x="224" y="29"/>
                  <a:pt x="224" y="29"/>
                  <a:pt x="224" y="29"/>
                </a:cubicBezTo>
                <a:cubicBezTo>
                  <a:pt x="249" y="29"/>
                  <a:pt x="249" y="29"/>
                  <a:pt x="249" y="29"/>
                </a:cubicBezTo>
                <a:cubicBezTo>
                  <a:pt x="257" y="29"/>
                  <a:pt x="264" y="36"/>
                  <a:pt x="264" y="45"/>
                </a:cubicBezTo>
                <a:cubicBezTo>
                  <a:pt x="264" y="179"/>
                  <a:pt x="264" y="179"/>
                  <a:pt x="264" y="179"/>
                </a:cubicBezTo>
                <a:cubicBezTo>
                  <a:pt x="264" y="187"/>
                  <a:pt x="257" y="194"/>
                  <a:pt x="249" y="194"/>
                </a:cubicBezTo>
                <a:lnTo>
                  <a:pt x="224" y="194"/>
                </a:lnTo>
                <a:close/>
                <a:moveTo>
                  <a:pt x="224" y="0"/>
                </a:moveTo>
                <a:cubicBezTo>
                  <a:pt x="187" y="0"/>
                  <a:pt x="187" y="0"/>
                  <a:pt x="187" y="0"/>
                </a:cubicBezTo>
                <a:cubicBezTo>
                  <a:pt x="187" y="16"/>
                  <a:pt x="187" y="16"/>
                  <a:pt x="187" y="16"/>
                </a:cubicBezTo>
                <a:cubicBezTo>
                  <a:pt x="224" y="16"/>
                  <a:pt x="224" y="16"/>
                  <a:pt x="224" y="16"/>
                </a:cubicBezTo>
                <a:cubicBezTo>
                  <a:pt x="224" y="0"/>
                  <a:pt x="224" y="0"/>
                  <a:pt x="224" y="0"/>
                </a:cubicBezTo>
                <a:close/>
                <a:moveTo>
                  <a:pt x="187" y="224"/>
                </a:moveTo>
                <a:cubicBezTo>
                  <a:pt x="224" y="224"/>
                  <a:pt x="224" y="224"/>
                  <a:pt x="224" y="224"/>
                </a:cubicBezTo>
                <a:cubicBezTo>
                  <a:pt x="224" y="208"/>
                  <a:pt x="224" y="208"/>
                  <a:pt x="224" y="208"/>
                </a:cubicBezTo>
                <a:cubicBezTo>
                  <a:pt x="187" y="208"/>
                  <a:pt x="187" y="208"/>
                  <a:pt x="187" y="208"/>
                </a:cubicBezTo>
                <a:cubicBezTo>
                  <a:pt x="187" y="224"/>
                  <a:pt x="187" y="224"/>
                  <a:pt x="187" y="224"/>
                </a:cubicBezTo>
                <a:close/>
                <a:moveTo>
                  <a:pt x="224" y="29"/>
                </a:moveTo>
                <a:cubicBezTo>
                  <a:pt x="224" y="179"/>
                  <a:pt x="224" y="179"/>
                  <a:pt x="224" y="179"/>
                </a:cubicBezTo>
                <a:cubicBezTo>
                  <a:pt x="200" y="179"/>
                  <a:pt x="200" y="179"/>
                  <a:pt x="200" y="179"/>
                </a:cubicBezTo>
                <a:cubicBezTo>
                  <a:pt x="200" y="188"/>
                  <a:pt x="200" y="188"/>
                  <a:pt x="200" y="188"/>
                </a:cubicBezTo>
                <a:cubicBezTo>
                  <a:pt x="224" y="188"/>
                  <a:pt x="224" y="188"/>
                  <a:pt x="224" y="188"/>
                </a:cubicBezTo>
                <a:cubicBezTo>
                  <a:pt x="224" y="194"/>
                  <a:pt x="224" y="194"/>
                  <a:pt x="224" y="194"/>
                </a:cubicBezTo>
                <a:cubicBezTo>
                  <a:pt x="187" y="194"/>
                  <a:pt x="187" y="194"/>
                  <a:pt x="187" y="194"/>
                </a:cubicBezTo>
                <a:cubicBezTo>
                  <a:pt x="187" y="135"/>
                  <a:pt x="187" y="135"/>
                  <a:pt x="187" y="135"/>
                </a:cubicBezTo>
                <a:cubicBezTo>
                  <a:pt x="188" y="135"/>
                  <a:pt x="189" y="134"/>
                  <a:pt x="189" y="134"/>
                </a:cubicBezTo>
                <a:cubicBezTo>
                  <a:pt x="194" y="133"/>
                  <a:pt x="197" y="131"/>
                  <a:pt x="201" y="128"/>
                </a:cubicBezTo>
                <a:cubicBezTo>
                  <a:pt x="204" y="124"/>
                  <a:pt x="206" y="121"/>
                  <a:pt x="207" y="117"/>
                </a:cubicBezTo>
                <a:cubicBezTo>
                  <a:pt x="208" y="115"/>
                  <a:pt x="208" y="113"/>
                  <a:pt x="208" y="111"/>
                </a:cubicBezTo>
                <a:cubicBezTo>
                  <a:pt x="208" y="109"/>
                  <a:pt x="208" y="107"/>
                  <a:pt x="207" y="104"/>
                </a:cubicBezTo>
                <a:cubicBezTo>
                  <a:pt x="207" y="102"/>
                  <a:pt x="205" y="100"/>
                  <a:pt x="203" y="98"/>
                </a:cubicBezTo>
                <a:cubicBezTo>
                  <a:pt x="200" y="96"/>
                  <a:pt x="197" y="94"/>
                  <a:pt x="193" y="94"/>
                </a:cubicBezTo>
                <a:cubicBezTo>
                  <a:pt x="197" y="91"/>
                  <a:pt x="199" y="88"/>
                  <a:pt x="201" y="85"/>
                </a:cubicBezTo>
                <a:cubicBezTo>
                  <a:pt x="202" y="81"/>
                  <a:pt x="202" y="78"/>
                  <a:pt x="201" y="74"/>
                </a:cubicBezTo>
                <a:cubicBezTo>
                  <a:pt x="200" y="71"/>
                  <a:pt x="198" y="69"/>
                  <a:pt x="195" y="67"/>
                </a:cubicBezTo>
                <a:cubicBezTo>
                  <a:pt x="193" y="66"/>
                  <a:pt x="190" y="66"/>
                  <a:pt x="187" y="66"/>
                </a:cubicBezTo>
                <a:cubicBezTo>
                  <a:pt x="187" y="29"/>
                  <a:pt x="187" y="29"/>
                  <a:pt x="187" y="29"/>
                </a:cubicBezTo>
                <a:cubicBezTo>
                  <a:pt x="224" y="29"/>
                  <a:pt x="224" y="29"/>
                  <a:pt x="224" y="29"/>
                </a:cubicBezTo>
                <a:close/>
                <a:moveTo>
                  <a:pt x="187" y="128"/>
                </a:moveTo>
                <a:cubicBezTo>
                  <a:pt x="187" y="128"/>
                  <a:pt x="188" y="128"/>
                  <a:pt x="188" y="128"/>
                </a:cubicBezTo>
                <a:cubicBezTo>
                  <a:pt x="191" y="127"/>
                  <a:pt x="193" y="125"/>
                  <a:pt x="194" y="122"/>
                </a:cubicBezTo>
                <a:cubicBezTo>
                  <a:pt x="195" y="118"/>
                  <a:pt x="195" y="115"/>
                  <a:pt x="194" y="111"/>
                </a:cubicBezTo>
                <a:cubicBezTo>
                  <a:pt x="193" y="106"/>
                  <a:pt x="191" y="103"/>
                  <a:pt x="187" y="100"/>
                </a:cubicBezTo>
                <a:cubicBezTo>
                  <a:pt x="187" y="128"/>
                  <a:pt x="187" y="128"/>
                  <a:pt x="187" y="128"/>
                </a:cubicBezTo>
                <a:close/>
                <a:moveTo>
                  <a:pt x="187" y="91"/>
                </a:moveTo>
                <a:cubicBezTo>
                  <a:pt x="189" y="87"/>
                  <a:pt x="190" y="84"/>
                  <a:pt x="190" y="80"/>
                </a:cubicBezTo>
                <a:cubicBezTo>
                  <a:pt x="190" y="78"/>
                  <a:pt x="190" y="77"/>
                  <a:pt x="190" y="75"/>
                </a:cubicBezTo>
                <a:cubicBezTo>
                  <a:pt x="189" y="74"/>
                  <a:pt x="189" y="72"/>
                  <a:pt x="188" y="71"/>
                </a:cubicBezTo>
                <a:cubicBezTo>
                  <a:pt x="187" y="71"/>
                  <a:pt x="187" y="71"/>
                  <a:pt x="187" y="71"/>
                </a:cubicBezTo>
                <a:lnTo>
                  <a:pt x="187" y="91"/>
                </a:lnTo>
                <a:close/>
                <a:moveTo>
                  <a:pt x="187" y="0"/>
                </a:moveTo>
                <a:cubicBezTo>
                  <a:pt x="147" y="0"/>
                  <a:pt x="147" y="0"/>
                  <a:pt x="147" y="0"/>
                </a:cubicBezTo>
                <a:cubicBezTo>
                  <a:pt x="147" y="16"/>
                  <a:pt x="147" y="16"/>
                  <a:pt x="147" y="16"/>
                </a:cubicBezTo>
                <a:cubicBezTo>
                  <a:pt x="187" y="16"/>
                  <a:pt x="187" y="16"/>
                  <a:pt x="187" y="16"/>
                </a:cubicBezTo>
                <a:cubicBezTo>
                  <a:pt x="187" y="0"/>
                  <a:pt x="187" y="0"/>
                  <a:pt x="187" y="0"/>
                </a:cubicBezTo>
                <a:close/>
                <a:moveTo>
                  <a:pt x="147" y="224"/>
                </a:moveTo>
                <a:cubicBezTo>
                  <a:pt x="187" y="224"/>
                  <a:pt x="187" y="224"/>
                  <a:pt x="187" y="224"/>
                </a:cubicBezTo>
                <a:cubicBezTo>
                  <a:pt x="187" y="208"/>
                  <a:pt x="187" y="208"/>
                  <a:pt x="187" y="208"/>
                </a:cubicBezTo>
                <a:cubicBezTo>
                  <a:pt x="147" y="208"/>
                  <a:pt x="147" y="208"/>
                  <a:pt x="147" y="208"/>
                </a:cubicBezTo>
                <a:cubicBezTo>
                  <a:pt x="147" y="224"/>
                  <a:pt x="147" y="224"/>
                  <a:pt x="147" y="224"/>
                </a:cubicBezTo>
                <a:close/>
                <a:moveTo>
                  <a:pt x="187" y="29"/>
                </a:moveTo>
                <a:cubicBezTo>
                  <a:pt x="187" y="66"/>
                  <a:pt x="187" y="66"/>
                  <a:pt x="187" y="66"/>
                </a:cubicBezTo>
                <a:cubicBezTo>
                  <a:pt x="185" y="66"/>
                  <a:pt x="184" y="66"/>
                  <a:pt x="182" y="67"/>
                </a:cubicBezTo>
                <a:cubicBezTo>
                  <a:pt x="176" y="68"/>
                  <a:pt x="172" y="71"/>
                  <a:pt x="169" y="75"/>
                </a:cubicBezTo>
                <a:cubicBezTo>
                  <a:pt x="167" y="80"/>
                  <a:pt x="166" y="84"/>
                  <a:pt x="167" y="88"/>
                </a:cubicBezTo>
                <a:cubicBezTo>
                  <a:pt x="168" y="93"/>
                  <a:pt x="172" y="97"/>
                  <a:pt x="177" y="98"/>
                </a:cubicBezTo>
                <a:cubicBezTo>
                  <a:pt x="173" y="101"/>
                  <a:pt x="169" y="105"/>
                  <a:pt x="168" y="109"/>
                </a:cubicBezTo>
                <a:cubicBezTo>
                  <a:pt x="166" y="113"/>
                  <a:pt x="165" y="117"/>
                  <a:pt x="167" y="122"/>
                </a:cubicBezTo>
                <a:cubicBezTo>
                  <a:pt x="168" y="126"/>
                  <a:pt x="170" y="130"/>
                  <a:pt x="175" y="133"/>
                </a:cubicBezTo>
                <a:cubicBezTo>
                  <a:pt x="178" y="135"/>
                  <a:pt x="182" y="135"/>
                  <a:pt x="187" y="135"/>
                </a:cubicBezTo>
                <a:cubicBezTo>
                  <a:pt x="187" y="194"/>
                  <a:pt x="187" y="194"/>
                  <a:pt x="187" y="194"/>
                </a:cubicBezTo>
                <a:cubicBezTo>
                  <a:pt x="147" y="194"/>
                  <a:pt x="147" y="194"/>
                  <a:pt x="147" y="194"/>
                </a:cubicBezTo>
                <a:cubicBezTo>
                  <a:pt x="147" y="137"/>
                  <a:pt x="147" y="137"/>
                  <a:pt x="147" y="137"/>
                </a:cubicBezTo>
                <a:cubicBezTo>
                  <a:pt x="148" y="137"/>
                  <a:pt x="148" y="137"/>
                  <a:pt x="148" y="137"/>
                </a:cubicBezTo>
                <a:cubicBezTo>
                  <a:pt x="148" y="125"/>
                  <a:pt x="148" y="125"/>
                  <a:pt x="148" y="125"/>
                </a:cubicBezTo>
                <a:cubicBezTo>
                  <a:pt x="159" y="123"/>
                  <a:pt x="159" y="123"/>
                  <a:pt x="159" y="123"/>
                </a:cubicBezTo>
                <a:cubicBezTo>
                  <a:pt x="158" y="112"/>
                  <a:pt x="158" y="112"/>
                  <a:pt x="158" y="112"/>
                </a:cubicBezTo>
                <a:cubicBezTo>
                  <a:pt x="147" y="115"/>
                  <a:pt x="147" y="115"/>
                  <a:pt x="147" y="115"/>
                </a:cubicBezTo>
                <a:cubicBezTo>
                  <a:pt x="147" y="106"/>
                  <a:pt x="147" y="106"/>
                  <a:pt x="147" y="106"/>
                </a:cubicBezTo>
                <a:cubicBezTo>
                  <a:pt x="147" y="29"/>
                  <a:pt x="147" y="29"/>
                  <a:pt x="147" y="29"/>
                </a:cubicBezTo>
                <a:cubicBezTo>
                  <a:pt x="187" y="29"/>
                  <a:pt x="187" y="29"/>
                  <a:pt x="187" y="29"/>
                </a:cubicBezTo>
                <a:close/>
                <a:moveTo>
                  <a:pt x="187" y="71"/>
                </a:moveTo>
                <a:cubicBezTo>
                  <a:pt x="186" y="70"/>
                  <a:pt x="185" y="70"/>
                  <a:pt x="184" y="70"/>
                </a:cubicBezTo>
                <a:cubicBezTo>
                  <a:pt x="181" y="71"/>
                  <a:pt x="179" y="73"/>
                  <a:pt x="178" y="76"/>
                </a:cubicBezTo>
                <a:cubicBezTo>
                  <a:pt x="177" y="78"/>
                  <a:pt x="177" y="81"/>
                  <a:pt x="178" y="83"/>
                </a:cubicBezTo>
                <a:cubicBezTo>
                  <a:pt x="179" y="88"/>
                  <a:pt x="181" y="91"/>
                  <a:pt x="185" y="93"/>
                </a:cubicBezTo>
                <a:cubicBezTo>
                  <a:pt x="186" y="92"/>
                  <a:pt x="187" y="91"/>
                  <a:pt x="187" y="91"/>
                </a:cubicBezTo>
                <a:cubicBezTo>
                  <a:pt x="187" y="71"/>
                  <a:pt x="187" y="71"/>
                  <a:pt x="187" y="71"/>
                </a:cubicBezTo>
                <a:close/>
                <a:moveTo>
                  <a:pt x="187" y="100"/>
                </a:moveTo>
                <a:cubicBezTo>
                  <a:pt x="187" y="100"/>
                  <a:pt x="186" y="100"/>
                  <a:pt x="186" y="99"/>
                </a:cubicBezTo>
                <a:cubicBezTo>
                  <a:pt x="181" y="104"/>
                  <a:pt x="179" y="110"/>
                  <a:pt x="179" y="116"/>
                </a:cubicBezTo>
                <a:cubicBezTo>
                  <a:pt x="179" y="118"/>
                  <a:pt x="179" y="120"/>
                  <a:pt x="180" y="121"/>
                </a:cubicBezTo>
                <a:cubicBezTo>
                  <a:pt x="180" y="124"/>
                  <a:pt x="182" y="126"/>
                  <a:pt x="183" y="127"/>
                </a:cubicBezTo>
                <a:cubicBezTo>
                  <a:pt x="184" y="128"/>
                  <a:pt x="186" y="128"/>
                  <a:pt x="187" y="128"/>
                </a:cubicBezTo>
                <a:lnTo>
                  <a:pt x="187" y="100"/>
                </a:lnTo>
                <a:close/>
                <a:moveTo>
                  <a:pt x="147" y="0"/>
                </a:moveTo>
                <a:cubicBezTo>
                  <a:pt x="99" y="0"/>
                  <a:pt x="99" y="0"/>
                  <a:pt x="99" y="0"/>
                </a:cubicBezTo>
                <a:cubicBezTo>
                  <a:pt x="99" y="16"/>
                  <a:pt x="99" y="16"/>
                  <a:pt x="99" y="16"/>
                </a:cubicBezTo>
                <a:cubicBezTo>
                  <a:pt x="147" y="16"/>
                  <a:pt x="147" y="16"/>
                  <a:pt x="147" y="16"/>
                </a:cubicBezTo>
                <a:cubicBezTo>
                  <a:pt x="147" y="0"/>
                  <a:pt x="147" y="0"/>
                  <a:pt x="147" y="0"/>
                </a:cubicBezTo>
                <a:close/>
                <a:moveTo>
                  <a:pt x="99" y="224"/>
                </a:moveTo>
                <a:cubicBezTo>
                  <a:pt x="147" y="224"/>
                  <a:pt x="147" y="224"/>
                  <a:pt x="147" y="224"/>
                </a:cubicBezTo>
                <a:cubicBezTo>
                  <a:pt x="147" y="208"/>
                  <a:pt x="147" y="208"/>
                  <a:pt x="147" y="208"/>
                </a:cubicBezTo>
                <a:cubicBezTo>
                  <a:pt x="99" y="208"/>
                  <a:pt x="99" y="208"/>
                  <a:pt x="99" y="208"/>
                </a:cubicBezTo>
                <a:cubicBezTo>
                  <a:pt x="99" y="224"/>
                  <a:pt x="99" y="224"/>
                  <a:pt x="99" y="224"/>
                </a:cubicBezTo>
                <a:close/>
                <a:moveTo>
                  <a:pt x="147" y="29"/>
                </a:moveTo>
                <a:cubicBezTo>
                  <a:pt x="147" y="106"/>
                  <a:pt x="147" y="106"/>
                  <a:pt x="147" y="106"/>
                </a:cubicBezTo>
                <a:cubicBezTo>
                  <a:pt x="147" y="104"/>
                  <a:pt x="147" y="104"/>
                  <a:pt x="147" y="104"/>
                </a:cubicBezTo>
                <a:cubicBezTo>
                  <a:pt x="137" y="107"/>
                  <a:pt x="137" y="107"/>
                  <a:pt x="137" y="107"/>
                </a:cubicBezTo>
                <a:cubicBezTo>
                  <a:pt x="138" y="118"/>
                  <a:pt x="138" y="118"/>
                  <a:pt x="138" y="118"/>
                </a:cubicBezTo>
                <a:cubicBezTo>
                  <a:pt x="127" y="121"/>
                  <a:pt x="127" y="121"/>
                  <a:pt x="127" y="121"/>
                </a:cubicBezTo>
                <a:cubicBezTo>
                  <a:pt x="127" y="131"/>
                  <a:pt x="127" y="131"/>
                  <a:pt x="127" y="131"/>
                </a:cubicBezTo>
                <a:cubicBezTo>
                  <a:pt x="138" y="128"/>
                  <a:pt x="138" y="128"/>
                  <a:pt x="138" y="128"/>
                </a:cubicBezTo>
                <a:cubicBezTo>
                  <a:pt x="138" y="139"/>
                  <a:pt x="138" y="139"/>
                  <a:pt x="138" y="139"/>
                </a:cubicBezTo>
                <a:cubicBezTo>
                  <a:pt x="147" y="137"/>
                  <a:pt x="147" y="137"/>
                  <a:pt x="147" y="137"/>
                </a:cubicBezTo>
                <a:cubicBezTo>
                  <a:pt x="147" y="194"/>
                  <a:pt x="147" y="194"/>
                  <a:pt x="147" y="194"/>
                </a:cubicBezTo>
                <a:cubicBezTo>
                  <a:pt x="99" y="194"/>
                  <a:pt x="99" y="194"/>
                  <a:pt x="99" y="194"/>
                </a:cubicBezTo>
                <a:cubicBezTo>
                  <a:pt x="99" y="157"/>
                  <a:pt x="99" y="157"/>
                  <a:pt x="99" y="157"/>
                </a:cubicBezTo>
                <a:cubicBezTo>
                  <a:pt x="100" y="157"/>
                  <a:pt x="101" y="157"/>
                  <a:pt x="102" y="156"/>
                </a:cubicBezTo>
                <a:cubicBezTo>
                  <a:pt x="109" y="155"/>
                  <a:pt x="113" y="151"/>
                  <a:pt x="117" y="145"/>
                </a:cubicBezTo>
                <a:cubicBezTo>
                  <a:pt x="120" y="139"/>
                  <a:pt x="121" y="132"/>
                  <a:pt x="119" y="124"/>
                </a:cubicBezTo>
                <a:cubicBezTo>
                  <a:pt x="118" y="120"/>
                  <a:pt x="116" y="117"/>
                  <a:pt x="114" y="115"/>
                </a:cubicBezTo>
                <a:cubicBezTo>
                  <a:pt x="112" y="114"/>
                  <a:pt x="111" y="113"/>
                  <a:pt x="109" y="113"/>
                </a:cubicBezTo>
                <a:cubicBezTo>
                  <a:pt x="108" y="112"/>
                  <a:pt x="105" y="113"/>
                  <a:pt x="103" y="113"/>
                </a:cubicBezTo>
                <a:cubicBezTo>
                  <a:pt x="101" y="114"/>
                  <a:pt x="100" y="114"/>
                  <a:pt x="99" y="115"/>
                </a:cubicBezTo>
                <a:cubicBezTo>
                  <a:pt x="99" y="93"/>
                  <a:pt x="99" y="93"/>
                  <a:pt x="99" y="93"/>
                </a:cubicBezTo>
                <a:cubicBezTo>
                  <a:pt x="100" y="93"/>
                  <a:pt x="100" y="93"/>
                  <a:pt x="100" y="93"/>
                </a:cubicBezTo>
                <a:cubicBezTo>
                  <a:pt x="102" y="93"/>
                  <a:pt x="103" y="93"/>
                  <a:pt x="104" y="94"/>
                </a:cubicBezTo>
                <a:cubicBezTo>
                  <a:pt x="105" y="94"/>
                  <a:pt x="106" y="95"/>
                  <a:pt x="106" y="97"/>
                </a:cubicBezTo>
                <a:cubicBezTo>
                  <a:pt x="106" y="98"/>
                  <a:pt x="106" y="99"/>
                  <a:pt x="105" y="100"/>
                </a:cubicBezTo>
                <a:cubicBezTo>
                  <a:pt x="108" y="99"/>
                  <a:pt x="110" y="98"/>
                  <a:pt x="111" y="97"/>
                </a:cubicBezTo>
                <a:cubicBezTo>
                  <a:pt x="112" y="95"/>
                  <a:pt x="112" y="93"/>
                  <a:pt x="111" y="92"/>
                </a:cubicBezTo>
                <a:cubicBezTo>
                  <a:pt x="111" y="90"/>
                  <a:pt x="110" y="89"/>
                  <a:pt x="107" y="88"/>
                </a:cubicBezTo>
                <a:cubicBezTo>
                  <a:pt x="105" y="87"/>
                  <a:pt x="103" y="87"/>
                  <a:pt x="100" y="88"/>
                </a:cubicBezTo>
                <a:cubicBezTo>
                  <a:pt x="99" y="88"/>
                  <a:pt x="99" y="88"/>
                  <a:pt x="99" y="88"/>
                </a:cubicBezTo>
                <a:cubicBezTo>
                  <a:pt x="99" y="29"/>
                  <a:pt x="99" y="29"/>
                  <a:pt x="99" y="29"/>
                </a:cubicBezTo>
                <a:cubicBezTo>
                  <a:pt x="147" y="29"/>
                  <a:pt x="147" y="29"/>
                  <a:pt x="147" y="29"/>
                </a:cubicBezTo>
                <a:close/>
                <a:moveTo>
                  <a:pt x="99" y="150"/>
                </a:moveTo>
                <a:cubicBezTo>
                  <a:pt x="100" y="150"/>
                  <a:pt x="101" y="150"/>
                  <a:pt x="101" y="150"/>
                </a:cubicBezTo>
                <a:cubicBezTo>
                  <a:pt x="105" y="149"/>
                  <a:pt x="107" y="146"/>
                  <a:pt x="109" y="142"/>
                </a:cubicBezTo>
                <a:cubicBezTo>
                  <a:pt x="110" y="137"/>
                  <a:pt x="111" y="133"/>
                  <a:pt x="110" y="129"/>
                </a:cubicBezTo>
                <a:cubicBezTo>
                  <a:pt x="108" y="123"/>
                  <a:pt x="106" y="120"/>
                  <a:pt x="103" y="121"/>
                </a:cubicBezTo>
                <a:cubicBezTo>
                  <a:pt x="101" y="121"/>
                  <a:pt x="100" y="122"/>
                  <a:pt x="99" y="123"/>
                </a:cubicBezTo>
                <a:lnTo>
                  <a:pt x="99" y="150"/>
                </a:lnTo>
                <a:close/>
                <a:moveTo>
                  <a:pt x="99" y="0"/>
                </a:moveTo>
                <a:cubicBezTo>
                  <a:pt x="23" y="0"/>
                  <a:pt x="23" y="0"/>
                  <a:pt x="23" y="0"/>
                </a:cubicBezTo>
                <a:cubicBezTo>
                  <a:pt x="10" y="0"/>
                  <a:pt x="0" y="10"/>
                  <a:pt x="0" y="23"/>
                </a:cubicBezTo>
                <a:cubicBezTo>
                  <a:pt x="0" y="200"/>
                  <a:pt x="0" y="200"/>
                  <a:pt x="0" y="200"/>
                </a:cubicBezTo>
                <a:cubicBezTo>
                  <a:pt x="0" y="213"/>
                  <a:pt x="10" y="224"/>
                  <a:pt x="23" y="224"/>
                </a:cubicBezTo>
                <a:cubicBezTo>
                  <a:pt x="99" y="224"/>
                  <a:pt x="99" y="224"/>
                  <a:pt x="99" y="224"/>
                </a:cubicBezTo>
                <a:cubicBezTo>
                  <a:pt x="99" y="208"/>
                  <a:pt x="99" y="208"/>
                  <a:pt x="99" y="208"/>
                </a:cubicBezTo>
                <a:cubicBezTo>
                  <a:pt x="37" y="208"/>
                  <a:pt x="37" y="208"/>
                  <a:pt x="37" y="208"/>
                </a:cubicBezTo>
                <a:cubicBezTo>
                  <a:pt x="37" y="208"/>
                  <a:pt x="37" y="208"/>
                  <a:pt x="37" y="208"/>
                </a:cubicBezTo>
                <a:cubicBezTo>
                  <a:pt x="26" y="208"/>
                  <a:pt x="17" y="199"/>
                  <a:pt x="17" y="189"/>
                </a:cubicBezTo>
                <a:cubicBezTo>
                  <a:pt x="17" y="35"/>
                  <a:pt x="17" y="35"/>
                  <a:pt x="17" y="35"/>
                </a:cubicBezTo>
                <a:cubicBezTo>
                  <a:pt x="17" y="24"/>
                  <a:pt x="26" y="16"/>
                  <a:pt x="37" y="16"/>
                </a:cubicBezTo>
                <a:cubicBezTo>
                  <a:pt x="99" y="16"/>
                  <a:pt x="99" y="16"/>
                  <a:pt x="99" y="16"/>
                </a:cubicBezTo>
                <a:cubicBezTo>
                  <a:pt x="99" y="0"/>
                  <a:pt x="99" y="0"/>
                  <a:pt x="99" y="0"/>
                </a:cubicBezTo>
                <a:close/>
                <a:moveTo>
                  <a:pt x="99" y="29"/>
                </a:moveTo>
                <a:cubicBezTo>
                  <a:pt x="99" y="88"/>
                  <a:pt x="99" y="88"/>
                  <a:pt x="99" y="88"/>
                </a:cubicBezTo>
                <a:cubicBezTo>
                  <a:pt x="93" y="89"/>
                  <a:pt x="89" y="93"/>
                  <a:pt x="85" y="97"/>
                </a:cubicBezTo>
                <a:cubicBezTo>
                  <a:pt x="82" y="102"/>
                  <a:pt x="80" y="109"/>
                  <a:pt x="79" y="116"/>
                </a:cubicBezTo>
                <a:cubicBezTo>
                  <a:pt x="78" y="120"/>
                  <a:pt x="78" y="124"/>
                  <a:pt x="79" y="129"/>
                </a:cubicBezTo>
                <a:cubicBezTo>
                  <a:pt x="79" y="134"/>
                  <a:pt x="80" y="138"/>
                  <a:pt x="81" y="142"/>
                </a:cubicBezTo>
                <a:cubicBezTo>
                  <a:pt x="81" y="144"/>
                  <a:pt x="81" y="144"/>
                  <a:pt x="81" y="144"/>
                </a:cubicBezTo>
                <a:cubicBezTo>
                  <a:pt x="82" y="146"/>
                  <a:pt x="82" y="148"/>
                  <a:pt x="83" y="150"/>
                </a:cubicBezTo>
                <a:cubicBezTo>
                  <a:pt x="86" y="156"/>
                  <a:pt x="92" y="158"/>
                  <a:pt x="99" y="157"/>
                </a:cubicBezTo>
                <a:cubicBezTo>
                  <a:pt x="99" y="194"/>
                  <a:pt x="99" y="194"/>
                  <a:pt x="99" y="194"/>
                </a:cubicBezTo>
                <a:cubicBezTo>
                  <a:pt x="46" y="194"/>
                  <a:pt x="46" y="194"/>
                  <a:pt x="46" y="194"/>
                </a:cubicBezTo>
                <a:cubicBezTo>
                  <a:pt x="37" y="194"/>
                  <a:pt x="30" y="187"/>
                  <a:pt x="30" y="179"/>
                </a:cubicBezTo>
                <a:cubicBezTo>
                  <a:pt x="30" y="45"/>
                  <a:pt x="30" y="45"/>
                  <a:pt x="30" y="45"/>
                </a:cubicBezTo>
                <a:cubicBezTo>
                  <a:pt x="30" y="36"/>
                  <a:pt x="37" y="29"/>
                  <a:pt x="46" y="29"/>
                </a:cubicBezTo>
                <a:cubicBezTo>
                  <a:pt x="99" y="29"/>
                  <a:pt x="99" y="29"/>
                  <a:pt x="99" y="29"/>
                </a:cubicBezTo>
                <a:close/>
                <a:moveTo>
                  <a:pt x="99" y="93"/>
                </a:moveTo>
                <a:cubicBezTo>
                  <a:pt x="99" y="115"/>
                  <a:pt x="99" y="115"/>
                  <a:pt x="99" y="115"/>
                </a:cubicBezTo>
                <a:cubicBezTo>
                  <a:pt x="98" y="115"/>
                  <a:pt x="97" y="116"/>
                  <a:pt x="96" y="118"/>
                </a:cubicBezTo>
                <a:cubicBezTo>
                  <a:pt x="94" y="120"/>
                  <a:pt x="93" y="122"/>
                  <a:pt x="94" y="125"/>
                </a:cubicBezTo>
                <a:cubicBezTo>
                  <a:pt x="94" y="127"/>
                  <a:pt x="95" y="128"/>
                  <a:pt x="97" y="129"/>
                </a:cubicBezTo>
                <a:cubicBezTo>
                  <a:pt x="97" y="127"/>
                  <a:pt x="98" y="125"/>
                  <a:pt x="99" y="123"/>
                </a:cubicBezTo>
                <a:cubicBezTo>
                  <a:pt x="99" y="150"/>
                  <a:pt x="99" y="150"/>
                  <a:pt x="99" y="150"/>
                </a:cubicBezTo>
                <a:cubicBezTo>
                  <a:pt x="98" y="150"/>
                  <a:pt x="97" y="149"/>
                  <a:pt x="96" y="149"/>
                </a:cubicBezTo>
                <a:cubicBezTo>
                  <a:pt x="95" y="148"/>
                  <a:pt x="94" y="146"/>
                  <a:pt x="93" y="142"/>
                </a:cubicBezTo>
                <a:cubicBezTo>
                  <a:pt x="92" y="140"/>
                  <a:pt x="92" y="137"/>
                  <a:pt x="91" y="133"/>
                </a:cubicBezTo>
                <a:cubicBezTo>
                  <a:pt x="91" y="128"/>
                  <a:pt x="90" y="124"/>
                  <a:pt x="90" y="119"/>
                </a:cubicBezTo>
                <a:cubicBezTo>
                  <a:pt x="90" y="111"/>
                  <a:pt x="91" y="104"/>
                  <a:pt x="93" y="100"/>
                </a:cubicBezTo>
                <a:cubicBezTo>
                  <a:pt x="95" y="97"/>
                  <a:pt x="97" y="94"/>
                  <a:pt x="99" y="93"/>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7" name="Freeform 77"/>
          <p:cNvSpPr/>
          <p:nvPr/>
        </p:nvSpPr>
        <p:spPr bwMode="auto">
          <a:xfrm>
            <a:off x="6129174" y="1728550"/>
            <a:ext cx="160693" cy="120222"/>
          </a:xfrm>
          <a:custGeom>
            <a:avLst/>
            <a:gdLst>
              <a:gd name="T0" fmla="*/ 69 w 98"/>
              <a:gd name="T1" fmla="*/ 0 h 74"/>
              <a:gd name="T2" fmla="*/ 49 w 98"/>
              <a:gd name="T3" fmla="*/ 8 h 74"/>
              <a:gd name="T4" fmla="*/ 30 w 98"/>
              <a:gd name="T5" fmla="*/ 0 h 74"/>
              <a:gd name="T6" fmla="*/ 0 w 98"/>
              <a:gd name="T7" fmla="*/ 29 h 74"/>
              <a:gd name="T8" fmla="*/ 51 w 98"/>
              <a:gd name="T9" fmla="*/ 74 h 74"/>
              <a:gd name="T10" fmla="*/ 98 w 98"/>
              <a:gd name="T11" fmla="*/ 29 h 74"/>
              <a:gd name="T12" fmla="*/ 69 w 98"/>
              <a:gd name="T13" fmla="*/ 0 h 74"/>
            </a:gdLst>
            <a:ahLst/>
            <a:cxnLst>
              <a:cxn ang="0">
                <a:pos x="T0" y="T1"/>
              </a:cxn>
              <a:cxn ang="0">
                <a:pos x="T2" y="T3"/>
              </a:cxn>
              <a:cxn ang="0">
                <a:pos x="T4" y="T5"/>
              </a:cxn>
              <a:cxn ang="0">
                <a:pos x="T6" y="T7"/>
              </a:cxn>
              <a:cxn ang="0">
                <a:pos x="T8" y="T9"/>
              </a:cxn>
              <a:cxn ang="0">
                <a:pos x="T10" y="T11"/>
              </a:cxn>
              <a:cxn ang="0">
                <a:pos x="T12" y="T13"/>
              </a:cxn>
            </a:cxnLst>
            <a:rect l="0" t="0" r="r" b="b"/>
            <a:pathLst>
              <a:path w="98" h="74">
                <a:moveTo>
                  <a:pt x="69" y="0"/>
                </a:moveTo>
                <a:cubicBezTo>
                  <a:pt x="61" y="0"/>
                  <a:pt x="54" y="3"/>
                  <a:pt x="49" y="8"/>
                </a:cubicBezTo>
                <a:cubicBezTo>
                  <a:pt x="44" y="3"/>
                  <a:pt x="37" y="0"/>
                  <a:pt x="30" y="0"/>
                </a:cubicBezTo>
                <a:cubicBezTo>
                  <a:pt x="13" y="0"/>
                  <a:pt x="0" y="13"/>
                  <a:pt x="0" y="29"/>
                </a:cubicBezTo>
                <a:cubicBezTo>
                  <a:pt x="0" y="47"/>
                  <a:pt x="15" y="74"/>
                  <a:pt x="51" y="74"/>
                </a:cubicBezTo>
                <a:cubicBezTo>
                  <a:pt x="88" y="74"/>
                  <a:pt x="98" y="45"/>
                  <a:pt x="98" y="29"/>
                </a:cubicBezTo>
                <a:cubicBezTo>
                  <a:pt x="98" y="13"/>
                  <a:pt x="85" y="0"/>
                  <a:pt x="69"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8" name="Freeform 78"/>
          <p:cNvSpPr/>
          <p:nvPr/>
        </p:nvSpPr>
        <p:spPr bwMode="auto">
          <a:xfrm>
            <a:off x="6200592" y="1697602"/>
            <a:ext cx="44042" cy="54754"/>
          </a:xfrm>
          <a:custGeom>
            <a:avLst/>
            <a:gdLst>
              <a:gd name="T0" fmla="*/ 6 w 27"/>
              <a:gd name="T1" fmla="*/ 34 h 34"/>
              <a:gd name="T2" fmla="*/ 13 w 27"/>
              <a:gd name="T3" fmla="*/ 0 h 34"/>
              <a:gd name="T4" fmla="*/ 27 w 27"/>
              <a:gd name="T5" fmla="*/ 3 h 34"/>
              <a:gd name="T6" fmla="*/ 6 w 27"/>
              <a:gd name="T7" fmla="*/ 34 h 34"/>
            </a:gdLst>
            <a:ahLst/>
            <a:cxnLst>
              <a:cxn ang="0">
                <a:pos x="T0" y="T1"/>
              </a:cxn>
              <a:cxn ang="0">
                <a:pos x="T2" y="T3"/>
              </a:cxn>
              <a:cxn ang="0">
                <a:pos x="T4" y="T5"/>
              </a:cxn>
              <a:cxn ang="0">
                <a:pos x="T6" y="T7"/>
              </a:cxn>
            </a:cxnLst>
            <a:rect l="0" t="0" r="r" b="b"/>
            <a:pathLst>
              <a:path w="27" h="34">
                <a:moveTo>
                  <a:pt x="6" y="34"/>
                </a:moveTo>
                <a:cubicBezTo>
                  <a:pt x="0" y="22"/>
                  <a:pt x="4" y="9"/>
                  <a:pt x="13" y="0"/>
                </a:cubicBezTo>
                <a:cubicBezTo>
                  <a:pt x="27" y="3"/>
                  <a:pt x="27" y="3"/>
                  <a:pt x="27" y="3"/>
                </a:cubicBezTo>
                <a:cubicBezTo>
                  <a:pt x="14" y="10"/>
                  <a:pt x="6" y="18"/>
                  <a:pt x="6" y="34"/>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9" name="Freeform 79"/>
          <p:cNvSpPr>
            <a:spLocks noEditPoints="1"/>
          </p:cNvSpPr>
          <p:nvPr/>
        </p:nvSpPr>
        <p:spPr bwMode="auto">
          <a:xfrm>
            <a:off x="5950626" y="2699847"/>
            <a:ext cx="169025" cy="234492"/>
          </a:xfrm>
          <a:custGeom>
            <a:avLst/>
            <a:gdLst>
              <a:gd name="T0" fmla="*/ 87 w 103"/>
              <a:gd name="T1" fmla="*/ 88 h 143"/>
              <a:gd name="T2" fmla="*/ 103 w 103"/>
              <a:gd name="T3" fmla="*/ 112 h 143"/>
              <a:gd name="T4" fmla="*/ 102 w 103"/>
              <a:gd name="T5" fmla="*/ 143 h 143"/>
              <a:gd name="T6" fmla="*/ 87 w 103"/>
              <a:gd name="T7" fmla="*/ 137 h 143"/>
              <a:gd name="T8" fmla="*/ 87 w 103"/>
              <a:gd name="T9" fmla="*/ 134 h 143"/>
              <a:gd name="T10" fmla="*/ 91 w 103"/>
              <a:gd name="T11" fmla="*/ 136 h 143"/>
              <a:gd name="T12" fmla="*/ 100 w 103"/>
              <a:gd name="T13" fmla="*/ 130 h 143"/>
              <a:gd name="T14" fmla="*/ 100 w 103"/>
              <a:gd name="T15" fmla="*/ 113 h 143"/>
              <a:gd name="T16" fmla="*/ 100 w 103"/>
              <a:gd name="T17" fmla="*/ 113 h 143"/>
              <a:gd name="T18" fmla="*/ 99 w 103"/>
              <a:gd name="T19" fmla="*/ 111 h 143"/>
              <a:gd name="T20" fmla="*/ 92 w 103"/>
              <a:gd name="T21" fmla="*/ 110 h 143"/>
              <a:gd name="T22" fmla="*/ 90 w 103"/>
              <a:gd name="T23" fmla="*/ 116 h 143"/>
              <a:gd name="T24" fmla="*/ 87 w 103"/>
              <a:gd name="T25" fmla="*/ 115 h 143"/>
              <a:gd name="T26" fmla="*/ 87 w 103"/>
              <a:gd name="T27" fmla="*/ 88 h 143"/>
              <a:gd name="T28" fmla="*/ 73 w 103"/>
              <a:gd name="T29" fmla="*/ 132 h 143"/>
              <a:gd name="T30" fmla="*/ 32 w 103"/>
              <a:gd name="T31" fmla="*/ 70 h 143"/>
              <a:gd name="T32" fmla="*/ 28 w 103"/>
              <a:gd name="T33" fmla="*/ 68 h 143"/>
              <a:gd name="T34" fmla="*/ 28 w 103"/>
              <a:gd name="T35" fmla="*/ 67 h 143"/>
              <a:gd name="T36" fmla="*/ 28 w 103"/>
              <a:gd name="T37" fmla="*/ 63 h 143"/>
              <a:gd name="T38" fmla="*/ 29 w 103"/>
              <a:gd name="T39" fmla="*/ 65 h 143"/>
              <a:gd name="T40" fmla="*/ 34 w 103"/>
              <a:gd name="T41" fmla="*/ 66 h 143"/>
              <a:gd name="T42" fmla="*/ 41 w 103"/>
              <a:gd name="T43" fmla="*/ 61 h 143"/>
              <a:gd name="T44" fmla="*/ 41 w 103"/>
              <a:gd name="T45" fmla="*/ 61 h 143"/>
              <a:gd name="T46" fmla="*/ 37 w 103"/>
              <a:gd name="T47" fmla="*/ 59 h 143"/>
              <a:gd name="T48" fmla="*/ 28 w 103"/>
              <a:gd name="T49" fmla="*/ 45 h 143"/>
              <a:gd name="T50" fmla="*/ 28 w 103"/>
              <a:gd name="T51" fmla="*/ 26 h 143"/>
              <a:gd name="T52" fmla="*/ 39 w 103"/>
              <a:gd name="T53" fmla="*/ 19 h 143"/>
              <a:gd name="T54" fmla="*/ 44 w 103"/>
              <a:gd name="T55" fmla="*/ 21 h 143"/>
              <a:gd name="T56" fmla="*/ 61 w 103"/>
              <a:gd name="T57" fmla="*/ 46 h 143"/>
              <a:gd name="T58" fmla="*/ 61 w 103"/>
              <a:gd name="T59" fmla="*/ 50 h 143"/>
              <a:gd name="T60" fmla="*/ 87 w 103"/>
              <a:gd name="T61" fmla="*/ 88 h 143"/>
              <a:gd name="T62" fmla="*/ 87 w 103"/>
              <a:gd name="T63" fmla="*/ 115 h 143"/>
              <a:gd name="T64" fmla="*/ 84 w 103"/>
              <a:gd name="T65" fmla="*/ 116 h 143"/>
              <a:gd name="T66" fmla="*/ 82 w 103"/>
              <a:gd name="T67" fmla="*/ 122 h 143"/>
              <a:gd name="T68" fmla="*/ 75 w 103"/>
              <a:gd name="T69" fmla="*/ 121 h 143"/>
              <a:gd name="T70" fmla="*/ 74 w 103"/>
              <a:gd name="T71" fmla="*/ 128 h 143"/>
              <a:gd name="T72" fmla="*/ 75 w 103"/>
              <a:gd name="T73" fmla="*/ 130 h 143"/>
              <a:gd name="T74" fmla="*/ 87 w 103"/>
              <a:gd name="T75" fmla="*/ 134 h 143"/>
              <a:gd name="T76" fmla="*/ 87 w 103"/>
              <a:gd name="T77" fmla="*/ 137 h 143"/>
              <a:gd name="T78" fmla="*/ 73 w 103"/>
              <a:gd name="T79" fmla="*/ 132 h 143"/>
              <a:gd name="T80" fmla="*/ 28 w 103"/>
              <a:gd name="T81" fmla="*/ 4 h 143"/>
              <a:gd name="T82" fmla="*/ 28 w 103"/>
              <a:gd name="T83" fmla="*/ 24 h 143"/>
              <a:gd name="T84" fmla="*/ 36 w 103"/>
              <a:gd name="T85" fmla="*/ 15 h 143"/>
              <a:gd name="T86" fmla="*/ 32 w 103"/>
              <a:gd name="T87" fmla="*/ 8 h 143"/>
              <a:gd name="T88" fmla="*/ 28 w 103"/>
              <a:gd name="T89" fmla="*/ 4 h 143"/>
              <a:gd name="T90" fmla="*/ 28 w 103"/>
              <a:gd name="T91" fmla="*/ 67 h 143"/>
              <a:gd name="T92" fmla="*/ 11 w 103"/>
              <a:gd name="T93" fmla="*/ 43 h 143"/>
              <a:gd name="T94" fmla="*/ 11 w 103"/>
              <a:gd name="T95" fmla="*/ 37 h 143"/>
              <a:gd name="T96" fmla="*/ 5 w 103"/>
              <a:gd name="T97" fmla="*/ 27 h 143"/>
              <a:gd name="T98" fmla="*/ 9 w 103"/>
              <a:gd name="T99" fmla="*/ 4 h 143"/>
              <a:gd name="T100" fmla="*/ 28 w 103"/>
              <a:gd name="T101" fmla="*/ 4 h 143"/>
              <a:gd name="T102" fmla="*/ 28 w 103"/>
              <a:gd name="T103" fmla="*/ 24 h 143"/>
              <a:gd name="T104" fmla="*/ 21 w 103"/>
              <a:gd name="T105" fmla="*/ 31 h 143"/>
              <a:gd name="T106" fmla="*/ 28 w 103"/>
              <a:gd name="T107" fmla="*/ 26 h 143"/>
              <a:gd name="T108" fmla="*/ 28 w 103"/>
              <a:gd name="T109" fmla="*/ 45 h 143"/>
              <a:gd name="T110" fmla="*/ 22 w 103"/>
              <a:gd name="T111" fmla="*/ 37 h 143"/>
              <a:gd name="T112" fmla="*/ 22 w 103"/>
              <a:gd name="T113" fmla="*/ 33 h 143"/>
              <a:gd name="T114" fmla="*/ 15 w 103"/>
              <a:gd name="T115" fmla="*/ 37 h 143"/>
              <a:gd name="T116" fmla="*/ 14 w 103"/>
              <a:gd name="T117" fmla="*/ 43 h 143"/>
              <a:gd name="T118" fmla="*/ 28 w 103"/>
              <a:gd name="T119" fmla="*/ 63 h 143"/>
              <a:gd name="T120" fmla="*/ 28 w 103"/>
              <a:gd name="T121" fmla="*/ 6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 h="143">
                <a:moveTo>
                  <a:pt x="87" y="88"/>
                </a:moveTo>
                <a:cubicBezTo>
                  <a:pt x="103" y="112"/>
                  <a:pt x="103" y="112"/>
                  <a:pt x="103" y="112"/>
                </a:cubicBezTo>
                <a:cubicBezTo>
                  <a:pt x="102" y="143"/>
                  <a:pt x="102" y="143"/>
                  <a:pt x="102" y="143"/>
                </a:cubicBezTo>
                <a:cubicBezTo>
                  <a:pt x="87" y="137"/>
                  <a:pt x="87" y="137"/>
                  <a:pt x="87" y="137"/>
                </a:cubicBezTo>
                <a:cubicBezTo>
                  <a:pt x="87" y="134"/>
                  <a:pt x="87" y="134"/>
                  <a:pt x="87" y="134"/>
                </a:cubicBezTo>
                <a:cubicBezTo>
                  <a:pt x="91" y="136"/>
                  <a:pt x="91" y="136"/>
                  <a:pt x="91" y="136"/>
                </a:cubicBezTo>
                <a:cubicBezTo>
                  <a:pt x="100" y="130"/>
                  <a:pt x="100" y="130"/>
                  <a:pt x="100" y="130"/>
                </a:cubicBezTo>
                <a:cubicBezTo>
                  <a:pt x="100" y="113"/>
                  <a:pt x="100" y="113"/>
                  <a:pt x="100" y="113"/>
                </a:cubicBezTo>
                <a:cubicBezTo>
                  <a:pt x="100" y="113"/>
                  <a:pt x="100" y="113"/>
                  <a:pt x="100" y="113"/>
                </a:cubicBezTo>
                <a:cubicBezTo>
                  <a:pt x="99" y="111"/>
                  <a:pt x="99" y="111"/>
                  <a:pt x="99" y="111"/>
                </a:cubicBezTo>
                <a:cubicBezTo>
                  <a:pt x="98" y="109"/>
                  <a:pt x="95" y="108"/>
                  <a:pt x="92" y="110"/>
                </a:cubicBezTo>
                <a:cubicBezTo>
                  <a:pt x="90" y="111"/>
                  <a:pt x="89" y="114"/>
                  <a:pt x="90" y="116"/>
                </a:cubicBezTo>
                <a:cubicBezTo>
                  <a:pt x="89" y="115"/>
                  <a:pt x="88" y="115"/>
                  <a:pt x="87" y="115"/>
                </a:cubicBezTo>
                <a:lnTo>
                  <a:pt x="87" y="88"/>
                </a:lnTo>
                <a:close/>
                <a:moveTo>
                  <a:pt x="73" y="132"/>
                </a:moveTo>
                <a:cubicBezTo>
                  <a:pt x="32" y="70"/>
                  <a:pt x="32" y="70"/>
                  <a:pt x="32" y="70"/>
                </a:cubicBezTo>
                <a:cubicBezTo>
                  <a:pt x="30" y="70"/>
                  <a:pt x="29" y="69"/>
                  <a:pt x="28" y="68"/>
                </a:cubicBezTo>
                <a:cubicBezTo>
                  <a:pt x="28" y="67"/>
                  <a:pt x="28" y="67"/>
                  <a:pt x="28" y="67"/>
                </a:cubicBezTo>
                <a:cubicBezTo>
                  <a:pt x="28" y="63"/>
                  <a:pt x="28" y="63"/>
                  <a:pt x="28" y="63"/>
                </a:cubicBezTo>
                <a:cubicBezTo>
                  <a:pt x="29" y="65"/>
                  <a:pt x="29" y="65"/>
                  <a:pt x="29" y="65"/>
                </a:cubicBezTo>
                <a:cubicBezTo>
                  <a:pt x="30" y="67"/>
                  <a:pt x="33" y="67"/>
                  <a:pt x="34" y="66"/>
                </a:cubicBezTo>
                <a:cubicBezTo>
                  <a:pt x="41" y="61"/>
                  <a:pt x="41" y="61"/>
                  <a:pt x="41" y="61"/>
                </a:cubicBezTo>
                <a:cubicBezTo>
                  <a:pt x="41" y="61"/>
                  <a:pt x="41" y="61"/>
                  <a:pt x="41" y="61"/>
                </a:cubicBezTo>
                <a:cubicBezTo>
                  <a:pt x="40" y="61"/>
                  <a:pt x="38" y="61"/>
                  <a:pt x="37" y="59"/>
                </a:cubicBezTo>
                <a:cubicBezTo>
                  <a:pt x="28" y="45"/>
                  <a:pt x="28" y="45"/>
                  <a:pt x="28" y="45"/>
                </a:cubicBezTo>
                <a:cubicBezTo>
                  <a:pt x="28" y="26"/>
                  <a:pt x="28" y="26"/>
                  <a:pt x="28" y="26"/>
                </a:cubicBezTo>
                <a:cubicBezTo>
                  <a:pt x="39" y="19"/>
                  <a:pt x="39" y="19"/>
                  <a:pt x="39" y="19"/>
                </a:cubicBezTo>
                <a:cubicBezTo>
                  <a:pt x="41" y="18"/>
                  <a:pt x="43" y="19"/>
                  <a:pt x="44" y="21"/>
                </a:cubicBezTo>
                <a:cubicBezTo>
                  <a:pt x="61" y="46"/>
                  <a:pt x="61" y="46"/>
                  <a:pt x="61" y="46"/>
                </a:cubicBezTo>
                <a:cubicBezTo>
                  <a:pt x="62" y="47"/>
                  <a:pt x="62" y="49"/>
                  <a:pt x="61" y="50"/>
                </a:cubicBezTo>
                <a:cubicBezTo>
                  <a:pt x="87" y="88"/>
                  <a:pt x="87" y="88"/>
                  <a:pt x="87" y="88"/>
                </a:cubicBezTo>
                <a:cubicBezTo>
                  <a:pt x="87" y="115"/>
                  <a:pt x="87" y="115"/>
                  <a:pt x="87" y="115"/>
                </a:cubicBezTo>
                <a:cubicBezTo>
                  <a:pt x="86" y="115"/>
                  <a:pt x="85" y="115"/>
                  <a:pt x="84" y="116"/>
                </a:cubicBezTo>
                <a:cubicBezTo>
                  <a:pt x="82" y="117"/>
                  <a:pt x="81" y="120"/>
                  <a:pt x="82" y="122"/>
                </a:cubicBezTo>
                <a:cubicBezTo>
                  <a:pt x="80" y="120"/>
                  <a:pt x="77" y="120"/>
                  <a:pt x="75" y="121"/>
                </a:cubicBezTo>
                <a:cubicBezTo>
                  <a:pt x="73" y="123"/>
                  <a:pt x="72" y="126"/>
                  <a:pt x="74" y="128"/>
                </a:cubicBezTo>
                <a:cubicBezTo>
                  <a:pt x="75" y="130"/>
                  <a:pt x="75" y="130"/>
                  <a:pt x="75" y="130"/>
                </a:cubicBezTo>
                <a:cubicBezTo>
                  <a:pt x="87" y="134"/>
                  <a:pt x="87" y="134"/>
                  <a:pt x="87" y="134"/>
                </a:cubicBezTo>
                <a:cubicBezTo>
                  <a:pt x="87" y="137"/>
                  <a:pt x="87" y="137"/>
                  <a:pt x="87" y="137"/>
                </a:cubicBezTo>
                <a:cubicBezTo>
                  <a:pt x="73" y="132"/>
                  <a:pt x="73" y="132"/>
                  <a:pt x="73" y="132"/>
                </a:cubicBezTo>
                <a:close/>
                <a:moveTo>
                  <a:pt x="28" y="4"/>
                </a:moveTo>
                <a:cubicBezTo>
                  <a:pt x="28" y="24"/>
                  <a:pt x="28" y="24"/>
                  <a:pt x="28" y="24"/>
                </a:cubicBezTo>
                <a:cubicBezTo>
                  <a:pt x="36" y="15"/>
                  <a:pt x="36" y="15"/>
                  <a:pt x="36" y="15"/>
                </a:cubicBezTo>
                <a:cubicBezTo>
                  <a:pt x="32" y="8"/>
                  <a:pt x="32" y="8"/>
                  <a:pt x="32" y="8"/>
                </a:cubicBezTo>
                <a:cubicBezTo>
                  <a:pt x="31" y="7"/>
                  <a:pt x="29" y="5"/>
                  <a:pt x="28" y="4"/>
                </a:cubicBezTo>
                <a:close/>
                <a:moveTo>
                  <a:pt x="28" y="67"/>
                </a:moveTo>
                <a:cubicBezTo>
                  <a:pt x="11" y="43"/>
                  <a:pt x="11" y="43"/>
                  <a:pt x="11" y="43"/>
                </a:cubicBezTo>
                <a:cubicBezTo>
                  <a:pt x="10" y="41"/>
                  <a:pt x="10" y="38"/>
                  <a:pt x="11" y="37"/>
                </a:cubicBezTo>
                <a:cubicBezTo>
                  <a:pt x="5" y="27"/>
                  <a:pt x="5" y="27"/>
                  <a:pt x="5" y="27"/>
                </a:cubicBezTo>
                <a:cubicBezTo>
                  <a:pt x="0" y="19"/>
                  <a:pt x="2" y="9"/>
                  <a:pt x="9" y="4"/>
                </a:cubicBezTo>
                <a:cubicBezTo>
                  <a:pt x="15" y="0"/>
                  <a:pt x="22" y="0"/>
                  <a:pt x="28" y="4"/>
                </a:cubicBezTo>
                <a:cubicBezTo>
                  <a:pt x="28" y="24"/>
                  <a:pt x="28" y="24"/>
                  <a:pt x="28" y="24"/>
                </a:cubicBezTo>
                <a:cubicBezTo>
                  <a:pt x="21" y="31"/>
                  <a:pt x="21" y="31"/>
                  <a:pt x="21" y="31"/>
                </a:cubicBezTo>
                <a:cubicBezTo>
                  <a:pt x="28" y="26"/>
                  <a:pt x="28" y="26"/>
                  <a:pt x="28" y="26"/>
                </a:cubicBezTo>
                <a:cubicBezTo>
                  <a:pt x="28" y="45"/>
                  <a:pt x="28" y="45"/>
                  <a:pt x="28" y="45"/>
                </a:cubicBezTo>
                <a:cubicBezTo>
                  <a:pt x="22" y="37"/>
                  <a:pt x="22" y="37"/>
                  <a:pt x="22" y="37"/>
                </a:cubicBezTo>
                <a:cubicBezTo>
                  <a:pt x="21" y="36"/>
                  <a:pt x="21" y="34"/>
                  <a:pt x="22" y="33"/>
                </a:cubicBezTo>
                <a:cubicBezTo>
                  <a:pt x="15" y="37"/>
                  <a:pt x="15" y="37"/>
                  <a:pt x="15" y="37"/>
                </a:cubicBezTo>
                <a:cubicBezTo>
                  <a:pt x="14" y="39"/>
                  <a:pt x="13" y="41"/>
                  <a:pt x="14" y="43"/>
                </a:cubicBezTo>
                <a:cubicBezTo>
                  <a:pt x="28" y="63"/>
                  <a:pt x="28" y="63"/>
                  <a:pt x="28" y="63"/>
                </a:cubicBezTo>
                <a:lnTo>
                  <a:pt x="28" y="67"/>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0" name="Freeform 80"/>
          <p:cNvSpPr>
            <a:spLocks noEditPoints="1"/>
          </p:cNvSpPr>
          <p:nvPr/>
        </p:nvSpPr>
        <p:spPr bwMode="auto">
          <a:xfrm>
            <a:off x="7249260" y="1497629"/>
            <a:ext cx="211876" cy="232112"/>
          </a:xfrm>
          <a:custGeom>
            <a:avLst/>
            <a:gdLst>
              <a:gd name="T0" fmla="*/ 101 w 130"/>
              <a:gd name="T1" fmla="*/ 65 h 142"/>
              <a:gd name="T2" fmla="*/ 97 w 130"/>
              <a:gd name="T3" fmla="*/ 81 h 142"/>
              <a:gd name="T4" fmla="*/ 97 w 130"/>
              <a:gd name="T5" fmla="*/ 94 h 142"/>
              <a:gd name="T6" fmla="*/ 100 w 130"/>
              <a:gd name="T7" fmla="*/ 95 h 142"/>
              <a:gd name="T8" fmla="*/ 111 w 130"/>
              <a:gd name="T9" fmla="*/ 112 h 142"/>
              <a:gd name="T10" fmla="*/ 97 w 130"/>
              <a:gd name="T11" fmla="*/ 103 h 142"/>
              <a:gd name="T12" fmla="*/ 97 w 130"/>
              <a:gd name="T13" fmla="*/ 28 h 142"/>
              <a:gd name="T14" fmla="*/ 111 w 130"/>
              <a:gd name="T15" fmla="*/ 19 h 142"/>
              <a:gd name="T16" fmla="*/ 100 w 130"/>
              <a:gd name="T17" fmla="*/ 35 h 142"/>
              <a:gd name="T18" fmla="*/ 97 w 130"/>
              <a:gd name="T19" fmla="*/ 36 h 142"/>
              <a:gd name="T20" fmla="*/ 127 w 130"/>
              <a:gd name="T21" fmla="*/ 62 h 142"/>
              <a:gd name="T22" fmla="*/ 108 w 130"/>
              <a:gd name="T23" fmla="*/ 65 h 142"/>
              <a:gd name="T24" fmla="*/ 127 w 130"/>
              <a:gd name="T25" fmla="*/ 69 h 142"/>
              <a:gd name="T26" fmla="*/ 127 w 130"/>
              <a:gd name="T27" fmla="*/ 62 h 142"/>
              <a:gd name="T28" fmla="*/ 67 w 130"/>
              <a:gd name="T29" fmla="*/ 142 h 142"/>
              <a:gd name="T30" fmla="*/ 85 w 130"/>
              <a:gd name="T31" fmla="*/ 95 h 142"/>
              <a:gd name="T32" fmla="*/ 97 w 130"/>
              <a:gd name="T33" fmla="*/ 50 h 142"/>
              <a:gd name="T34" fmla="*/ 65 w 130"/>
              <a:gd name="T35" fmla="*/ 37 h 142"/>
              <a:gd name="T36" fmla="*/ 93 w 130"/>
              <a:gd name="T37" fmla="*/ 65 h 142"/>
              <a:gd name="T38" fmla="*/ 79 w 130"/>
              <a:gd name="T39" fmla="*/ 90 h 142"/>
              <a:gd name="T40" fmla="*/ 78 w 130"/>
              <a:gd name="T41" fmla="*/ 110 h 142"/>
              <a:gd name="T42" fmla="*/ 65 w 130"/>
              <a:gd name="T43" fmla="*/ 142 h 142"/>
              <a:gd name="T44" fmla="*/ 97 w 130"/>
              <a:gd name="T45" fmla="*/ 36 h 142"/>
              <a:gd name="T46" fmla="*/ 95 w 130"/>
              <a:gd name="T47" fmla="*/ 31 h 142"/>
              <a:gd name="T48" fmla="*/ 97 w 130"/>
              <a:gd name="T49" fmla="*/ 94 h 142"/>
              <a:gd name="T50" fmla="*/ 95 w 130"/>
              <a:gd name="T51" fmla="*/ 100 h 142"/>
              <a:gd name="T52" fmla="*/ 97 w 130"/>
              <a:gd name="T53" fmla="*/ 94 h 142"/>
              <a:gd name="T54" fmla="*/ 65 w 130"/>
              <a:gd name="T55" fmla="*/ 0 h 142"/>
              <a:gd name="T56" fmla="*/ 68 w 130"/>
              <a:gd name="T57" fmla="*/ 3 h 142"/>
              <a:gd name="T58" fmla="*/ 65 w 130"/>
              <a:gd name="T59" fmla="*/ 23 h 142"/>
              <a:gd name="T60" fmla="*/ 65 w 130"/>
              <a:gd name="T61" fmla="*/ 23 h 142"/>
              <a:gd name="T62" fmla="*/ 32 w 130"/>
              <a:gd name="T63" fmla="*/ 50 h 142"/>
              <a:gd name="T64" fmla="*/ 45 w 130"/>
              <a:gd name="T65" fmla="*/ 96 h 142"/>
              <a:gd name="T66" fmla="*/ 63 w 130"/>
              <a:gd name="T67" fmla="*/ 142 h 142"/>
              <a:gd name="T68" fmla="*/ 65 w 130"/>
              <a:gd name="T69" fmla="*/ 110 h 142"/>
              <a:gd name="T70" fmla="*/ 52 w 130"/>
              <a:gd name="T71" fmla="*/ 93 h 142"/>
              <a:gd name="T72" fmla="*/ 36 w 130"/>
              <a:gd name="T73" fmla="*/ 65 h 142"/>
              <a:gd name="T74" fmla="*/ 65 w 130"/>
              <a:gd name="T75" fmla="*/ 37 h 142"/>
              <a:gd name="T76" fmla="*/ 65 w 130"/>
              <a:gd name="T77" fmla="*/ 29 h 142"/>
              <a:gd name="T78" fmla="*/ 65 w 130"/>
              <a:gd name="T79" fmla="*/ 0 h 142"/>
              <a:gd name="T80" fmla="*/ 62 w 130"/>
              <a:gd name="T81" fmla="*/ 20 h 142"/>
              <a:gd name="T82" fmla="*/ 65 w 130"/>
              <a:gd name="T83" fmla="*/ 0 h 142"/>
              <a:gd name="T84" fmla="*/ 32 w 130"/>
              <a:gd name="T85" fmla="*/ 94 h 142"/>
              <a:gd name="T86" fmla="*/ 35 w 130"/>
              <a:gd name="T87" fmla="*/ 100 h 142"/>
              <a:gd name="T88" fmla="*/ 32 w 130"/>
              <a:gd name="T89" fmla="*/ 36 h 142"/>
              <a:gd name="T90" fmla="*/ 35 w 130"/>
              <a:gd name="T91" fmla="*/ 31 h 142"/>
              <a:gd name="T92" fmla="*/ 32 w 130"/>
              <a:gd name="T93" fmla="*/ 36 h 142"/>
              <a:gd name="T94" fmla="*/ 29 w 130"/>
              <a:gd name="T95" fmla="*/ 65 h 142"/>
              <a:gd name="T96" fmla="*/ 32 w 130"/>
              <a:gd name="T97" fmla="*/ 50 h 142"/>
              <a:gd name="T98" fmla="*/ 32 w 130"/>
              <a:gd name="T99" fmla="*/ 36 h 142"/>
              <a:gd name="T100" fmla="*/ 30 w 130"/>
              <a:gd name="T101" fmla="*/ 35 h 142"/>
              <a:gd name="T102" fmla="*/ 19 w 130"/>
              <a:gd name="T103" fmla="*/ 19 h 142"/>
              <a:gd name="T104" fmla="*/ 32 w 130"/>
              <a:gd name="T105" fmla="*/ 28 h 142"/>
              <a:gd name="T106" fmla="*/ 32 w 130"/>
              <a:gd name="T107" fmla="*/ 103 h 142"/>
              <a:gd name="T108" fmla="*/ 19 w 130"/>
              <a:gd name="T109" fmla="*/ 112 h 142"/>
              <a:gd name="T110" fmla="*/ 30 w 130"/>
              <a:gd name="T111" fmla="*/ 95 h 142"/>
              <a:gd name="T112" fmla="*/ 32 w 130"/>
              <a:gd name="T113" fmla="*/ 94 h 142"/>
              <a:gd name="T114" fmla="*/ 22 w 130"/>
              <a:gd name="T115" fmla="*/ 65 h 142"/>
              <a:gd name="T116" fmla="*/ 3 w 130"/>
              <a:gd name="T117" fmla="*/ 62 h 142"/>
              <a:gd name="T118" fmla="*/ 3 w 130"/>
              <a:gd name="T119" fmla="*/ 69 h 142"/>
              <a:gd name="T120" fmla="*/ 22 w 130"/>
              <a:gd name="T121" fmla="*/ 6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0" h="142">
                <a:moveTo>
                  <a:pt x="97" y="81"/>
                </a:moveTo>
                <a:cubicBezTo>
                  <a:pt x="100" y="76"/>
                  <a:pt x="101" y="71"/>
                  <a:pt x="101" y="65"/>
                </a:cubicBezTo>
                <a:cubicBezTo>
                  <a:pt x="101" y="60"/>
                  <a:pt x="100" y="55"/>
                  <a:pt x="97" y="50"/>
                </a:cubicBezTo>
                <a:cubicBezTo>
                  <a:pt x="97" y="81"/>
                  <a:pt x="97" y="81"/>
                  <a:pt x="97" y="81"/>
                </a:cubicBezTo>
                <a:close/>
                <a:moveTo>
                  <a:pt x="97" y="103"/>
                </a:moveTo>
                <a:cubicBezTo>
                  <a:pt x="97" y="94"/>
                  <a:pt x="97" y="94"/>
                  <a:pt x="97" y="94"/>
                </a:cubicBezTo>
                <a:cubicBezTo>
                  <a:pt x="98" y="94"/>
                  <a:pt x="99" y="95"/>
                  <a:pt x="100" y="95"/>
                </a:cubicBezTo>
                <a:cubicBezTo>
                  <a:pt x="100" y="95"/>
                  <a:pt x="100" y="95"/>
                  <a:pt x="100" y="95"/>
                </a:cubicBezTo>
                <a:cubicBezTo>
                  <a:pt x="111" y="107"/>
                  <a:pt x="111" y="107"/>
                  <a:pt x="111" y="107"/>
                </a:cubicBezTo>
                <a:cubicBezTo>
                  <a:pt x="113" y="108"/>
                  <a:pt x="113" y="110"/>
                  <a:pt x="111" y="112"/>
                </a:cubicBezTo>
                <a:cubicBezTo>
                  <a:pt x="110" y="113"/>
                  <a:pt x="108" y="113"/>
                  <a:pt x="106" y="112"/>
                </a:cubicBezTo>
                <a:cubicBezTo>
                  <a:pt x="97" y="103"/>
                  <a:pt x="97" y="103"/>
                  <a:pt x="97" y="103"/>
                </a:cubicBezTo>
                <a:close/>
                <a:moveTo>
                  <a:pt x="97" y="36"/>
                </a:moveTo>
                <a:cubicBezTo>
                  <a:pt x="97" y="28"/>
                  <a:pt x="97" y="28"/>
                  <a:pt x="97" y="28"/>
                </a:cubicBezTo>
                <a:cubicBezTo>
                  <a:pt x="106" y="19"/>
                  <a:pt x="106" y="19"/>
                  <a:pt x="106" y="19"/>
                </a:cubicBezTo>
                <a:cubicBezTo>
                  <a:pt x="108" y="18"/>
                  <a:pt x="110" y="18"/>
                  <a:pt x="111" y="19"/>
                </a:cubicBezTo>
                <a:cubicBezTo>
                  <a:pt x="113" y="20"/>
                  <a:pt x="113" y="23"/>
                  <a:pt x="111" y="24"/>
                </a:cubicBezTo>
                <a:cubicBezTo>
                  <a:pt x="100" y="35"/>
                  <a:pt x="100" y="35"/>
                  <a:pt x="100" y="35"/>
                </a:cubicBezTo>
                <a:cubicBezTo>
                  <a:pt x="100" y="35"/>
                  <a:pt x="100" y="35"/>
                  <a:pt x="100" y="35"/>
                </a:cubicBezTo>
                <a:cubicBezTo>
                  <a:pt x="99" y="36"/>
                  <a:pt x="98" y="36"/>
                  <a:pt x="97" y="36"/>
                </a:cubicBezTo>
                <a:close/>
                <a:moveTo>
                  <a:pt x="127" y="62"/>
                </a:moveTo>
                <a:cubicBezTo>
                  <a:pt x="127" y="62"/>
                  <a:pt x="127" y="62"/>
                  <a:pt x="127" y="62"/>
                </a:cubicBezTo>
                <a:cubicBezTo>
                  <a:pt x="111" y="62"/>
                  <a:pt x="111" y="62"/>
                  <a:pt x="111" y="62"/>
                </a:cubicBezTo>
                <a:cubicBezTo>
                  <a:pt x="109" y="62"/>
                  <a:pt x="108" y="64"/>
                  <a:pt x="108" y="65"/>
                </a:cubicBezTo>
                <a:cubicBezTo>
                  <a:pt x="108" y="67"/>
                  <a:pt x="109" y="69"/>
                  <a:pt x="111" y="69"/>
                </a:cubicBezTo>
                <a:cubicBezTo>
                  <a:pt x="127" y="69"/>
                  <a:pt x="127" y="69"/>
                  <a:pt x="127" y="69"/>
                </a:cubicBezTo>
                <a:cubicBezTo>
                  <a:pt x="129" y="69"/>
                  <a:pt x="130" y="67"/>
                  <a:pt x="130" y="65"/>
                </a:cubicBezTo>
                <a:cubicBezTo>
                  <a:pt x="130" y="64"/>
                  <a:pt x="129" y="62"/>
                  <a:pt x="127" y="62"/>
                </a:cubicBezTo>
                <a:close/>
                <a:moveTo>
                  <a:pt x="65" y="142"/>
                </a:moveTo>
                <a:cubicBezTo>
                  <a:pt x="67" y="142"/>
                  <a:pt x="67" y="142"/>
                  <a:pt x="67" y="142"/>
                </a:cubicBezTo>
                <a:cubicBezTo>
                  <a:pt x="77" y="142"/>
                  <a:pt x="85" y="134"/>
                  <a:pt x="85" y="124"/>
                </a:cubicBezTo>
                <a:cubicBezTo>
                  <a:pt x="85" y="95"/>
                  <a:pt x="85" y="95"/>
                  <a:pt x="85" y="95"/>
                </a:cubicBezTo>
                <a:cubicBezTo>
                  <a:pt x="90" y="92"/>
                  <a:pt x="95" y="87"/>
                  <a:pt x="97" y="81"/>
                </a:cubicBezTo>
                <a:cubicBezTo>
                  <a:pt x="97" y="50"/>
                  <a:pt x="97" y="50"/>
                  <a:pt x="97" y="50"/>
                </a:cubicBezTo>
                <a:cubicBezTo>
                  <a:pt x="92" y="38"/>
                  <a:pt x="79" y="29"/>
                  <a:pt x="65" y="29"/>
                </a:cubicBezTo>
                <a:cubicBezTo>
                  <a:pt x="65" y="37"/>
                  <a:pt x="65" y="37"/>
                  <a:pt x="65" y="37"/>
                </a:cubicBezTo>
                <a:cubicBezTo>
                  <a:pt x="73" y="37"/>
                  <a:pt x="80" y="40"/>
                  <a:pt x="85" y="45"/>
                </a:cubicBezTo>
                <a:cubicBezTo>
                  <a:pt x="90" y="50"/>
                  <a:pt x="93" y="57"/>
                  <a:pt x="93" y="65"/>
                </a:cubicBezTo>
                <a:cubicBezTo>
                  <a:pt x="93" y="76"/>
                  <a:pt x="88" y="85"/>
                  <a:pt x="79" y="90"/>
                </a:cubicBezTo>
                <a:cubicBezTo>
                  <a:pt x="79" y="90"/>
                  <a:pt x="79" y="90"/>
                  <a:pt x="79" y="90"/>
                </a:cubicBezTo>
                <a:cubicBezTo>
                  <a:pt x="78" y="91"/>
                  <a:pt x="78" y="92"/>
                  <a:pt x="78" y="93"/>
                </a:cubicBezTo>
                <a:cubicBezTo>
                  <a:pt x="78" y="110"/>
                  <a:pt x="78" y="110"/>
                  <a:pt x="78" y="110"/>
                </a:cubicBezTo>
                <a:cubicBezTo>
                  <a:pt x="65" y="110"/>
                  <a:pt x="65" y="110"/>
                  <a:pt x="65" y="110"/>
                </a:cubicBezTo>
                <a:cubicBezTo>
                  <a:pt x="65" y="142"/>
                  <a:pt x="65" y="142"/>
                  <a:pt x="65" y="142"/>
                </a:cubicBezTo>
                <a:close/>
                <a:moveTo>
                  <a:pt x="97" y="28"/>
                </a:moveTo>
                <a:cubicBezTo>
                  <a:pt x="97" y="36"/>
                  <a:pt x="97" y="36"/>
                  <a:pt x="97" y="36"/>
                </a:cubicBezTo>
                <a:cubicBezTo>
                  <a:pt x="97" y="36"/>
                  <a:pt x="96" y="36"/>
                  <a:pt x="95" y="35"/>
                </a:cubicBezTo>
                <a:cubicBezTo>
                  <a:pt x="94" y="34"/>
                  <a:pt x="94" y="32"/>
                  <a:pt x="95" y="31"/>
                </a:cubicBezTo>
                <a:cubicBezTo>
                  <a:pt x="97" y="28"/>
                  <a:pt x="97" y="28"/>
                  <a:pt x="97" y="28"/>
                </a:cubicBezTo>
                <a:close/>
                <a:moveTo>
                  <a:pt x="97" y="94"/>
                </a:moveTo>
                <a:cubicBezTo>
                  <a:pt x="97" y="103"/>
                  <a:pt x="97" y="103"/>
                  <a:pt x="97" y="103"/>
                </a:cubicBezTo>
                <a:cubicBezTo>
                  <a:pt x="95" y="100"/>
                  <a:pt x="95" y="100"/>
                  <a:pt x="95" y="100"/>
                </a:cubicBezTo>
                <a:cubicBezTo>
                  <a:pt x="94" y="99"/>
                  <a:pt x="94" y="97"/>
                  <a:pt x="95" y="95"/>
                </a:cubicBezTo>
                <a:cubicBezTo>
                  <a:pt x="96" y="95"/>
                  <a:pt x="97" y="94"/>
                  <a:pt x="97" y="94"/>
                </a:cubicBezTo>
                <a:close/>
                <a:moveTo>
                  <a:pt x="65" y="23"/>
                </a:moveTo>
                <a:cubicBezTo>
                  <a:pt x="65" y="0"/>
                  <a:pt x="65" y="0"/>
                  <a:pt x="65" y="0"/>
                </a:cubicBezTo>
                <a:cubicBezTo>
                  <a:pt x="65" y="0"/>
                  <a:pt x="65" y="0"/>
                  <a:pt x="65" y="0"/>
                </a:cubicBezTo>
                <a:cubicBezTo>
                  <a:pt x="67" y="0"/>
                  <a:pt x="68" y="2"/>
                  <a:pt x="68" y="3"/>
                </a:cubicBezTo>
                <a:cubicBezTo>
                  <a:pt x="68" y="20"/>
                  <a:pt x="68" y="20"/>
                  <a:pt x="68" y="20"/>
                </a:cubicBezTo>
                <a:cubicBezTo>
                  <a:pt x="68" y="21"/>
                  <a:pt x="67" y="23"/>
                  <a:pt x="65" y="23"/>
                </a:cubicBezTo>
                <a:cubicBezTo>
                  <a:pt x="65" y="23"/>
                  <a:pt x="65" y="23"/>
                  <a:pt x="65" y="23"/>
                </a:cubicBezTo>
                <a:cubicBezTo>
                  <a:pt x="65" y="23"/>
                  <a:pt x="65" y="23"/>
                  <a:pt x="65" y="23"/>
                </a:cubicBezTo>
                <a:close/>
                <a:moveTo>
                  <a:pt x="65" y="29"/>
                </a:moveTo>
                <a:cubicBezTo>
                  <a:pt x="50" y="29"/>
                  <a:pt x="38" y="37"/>
                  <a:pt x="32" y="50"/>
                </a:cubicBezTo>
                <a:cubicBezTo>
                  <a:pt x="32" y="81"/>
                  <a:pt x="32" y="81"/>
                  <a:pt x="32" y="81"/>
                </a:cubicBezTo>
                <a:cubicBezTo>
                  <a:pt x="35" y="87"/>
                  <a:pt x="40" y="92"/>
                  <a:pt x="45" y="96"/>
                </a:cubicBezTo>
                <a:cubicBezTo>
                  <a:pt x="45" y="124"/>
                  <a:pt x="45" y="124"/>
                  <a:pt x="45" y="124"/>
                </a:cubicBezTo>
                <a:cubicBezTo>
                  <a:pt x="45" y="134"/>
                  <a:pt x="53" y="142"/>
                  <a:pt x="63" y="142"/>
                </a:cubicBezTo>
                <a:cubicBezTo>
                  <a:pt x="65" y="142"/>
                  <a:pt x="65" y="142"/>
                  <a:pt x="65" y="142"/>
                </a:cubicBezTo>
                <a:cubicBezTo>
                  <a:pt x="65" y="110"/>
                  <a:pt x="65" y="110"/>
                  <a:pt x="65" y="110"/>
                </a:cubicBezTo>
                <a:cubicBezTo>
                  <a:pt x="52" y="110"/>
                  <a:pt x="52" y="110"/>
                  <a:pt x="52" y="110"/>
                </a:cubicBezTo>
                <a:cubicBezTo>
                  <a:pt x="52" y="93"/>
                  <a:pt x="52" y="93"/>
                  <a:pt x="52" y="93"/>
                </a:cubicBezTo>
                <a:cubicBezTo>
                  <a:pt x="52" y="92"/>
                  <a:pt x="52" y="91"/>
                  <a:pt x="51" y="90"/>
                </a:cubicBezTo>
                <a:cubicBezTo>
                  <a:pt x="42" y="85"/>
                  <a:pt x="36" y="76"/>
                  <a:pt x="36" y="65"/>
                </a:cubicBezTo>
                <a:cubicBezTo>
                  <a:pt x="36" y="57"/>
                  <a:pt x="39" y="50"/>
                  <a:pt x="44" y="45"/>
                </a:cubicBezTo>
                <a:cubicBezTo>
                  <a:pt x="50" y="40"/>
                  <a:pt x="57" y="37"/>
                  <a:pt x="65" y="37"/>
                </a:cubicBezTo>
                <a:cubicBezTo>
                  <a:pt x="65" y="37"/>
                  <a:pt x="65" y="37"/>
                  <a:pt x="65" y="37"/>
                </a:cubicBezTo>
                <a:cubicBezTo>
                  <a:pt x="65" y="29"/>
                  <a:pt x="65" y="29"/>
                  <a:pt x="65" y="29"/>
                </a:cubicBezTo>
                <a:cubicBezTo>
                  <a:pt x="65" y="29"/>
                  <a:pt x="65" y="29"/>
                  <a:pt x="65" y="29"/>
                </a:cubicBezTo>
                <a:close/>
                <a:moveTo>
                  <a:pt x="65" y="0"/>
                </a:moveTo>
                <a:cubicBezTo>
                  <a:pt x="65" y="23"/>
                  <a:pt x="65" y="23"/>
                  <a:pt x="65" y="23"/>
                </a:cubicBezTo>
                <a:cubicBezTo>
                  <a:pt x="63" y="23"/>
                  <a:pt x="62" y="21"/>
                  <a:pt x="62" y="20"/>
                </a:cubicBezTo>
                <a:cubicBezTo>
                  <a:pt x="62" y="3"/>
                  <a:pt x="62" y="3"/>
                  <a:pt x="62" y="3"/>
                </a:cubicBezTo>
                <a:cubicBezTo>
                  <a:pt x="62" y="2"/>
                  <a:pt x="63" y="0"/>
                  <a:pt x="65" y="0"/>
                </a:cubicBezTo>
                <a:close/>
                <a:moveTo>
                  <a:pt x="32" y="103"/>
                </a:moveTo>
                <a:cubicBezTo>
                  <a:pt x="32" y="94"/>
                  <a:pt x="32" y="94"/>
                  <a:pt x="32" y="94"/>
                </a:cubicBezTo>
                <a:cubicBezTo>
                  <a:pt x="33" y="94"/>
                  <a:pt x="34" y="95"/>
                  <a:pt x="35" y="95"/>
                </a:cubicBezTo>
                <a:cubicBezTo>
                  <a:pt x="36" y="97"/>
                  <a:pt x="36" y="99"/>
                  <a:pt x="35" y="100"/>
                </a:cubicBezTo>
                <a:cubicBezTo>
                  <a:pt x="32" y="103"/>
                  <a:pt x="32" y="103"/>
                  <a:pt x="32" y="103"/>
                </a:cubicBezTo>
                <a:close/>
                <a:moveTo>
                  <a:pt x="32" y="36"/>
                </a:moveTo>
                <a:cubicBezTo>
                  <a:pt x="32" y="28"/>
                  <a:pt x="32" y="28"/>
                  <a:pt x="32" y="28"/>
                </a:cubicBezTo>
                <a:cubicBezTo>
                  <a:pt x="35" y="31"/>
                  <a:pt x="35" y="31"/>
                  <a:pt x="35" y="31"/>
                </a:cubicBezTo>
                <a:cubicBezTo>
                  <a:pt x="36" y="32"/>
                  <a:pt x="36" y="34"/>
                  <a:pt x="35" y="35"/>
                </a:cubicBezTo>
                <a:cubicBezTo>
                  <a:pt x="34" y="36"/>
                  <a:pt x="33" y="36"/>
                  <a:pt x="32" y="36"/>
                </a:cubicBezTo>
                <a:close/>
                <a:moveTo>
                  <a:pt x="32" y="50"/>
                </a:moveTo>
                <a:cubicBezTo>
                  <a:pt x="30" y="54"/>
                  <a:pt x="29" y="60"/>
                  <a:pt x="29" y="65"/>
                </a:cubicBezTo>
                <a:cubicBezTo>
                  <a:pt x="29" y="71"/>
                  <a:pt x="30" y="76"/>
                  <a:pt x="32" y="81"/>
                </a:cubicBezTo>
                <a:cubicBezTo>
                  <a:pt x="32" y="50"/>
                  <a:pt x="32" y="50"/>
                  <a:pt x="32" y="50"/>
                </a:cubicBezTo>
                <a:close/>
                <a:moveTo>
                  <a:pt x="32" y="28"/>
                </a:moveTo>
                <a:cubicBezTo>
                  <a:pt x="32" y="36"/>
                  <a:pt x="32" y="36"/>
                  <a:pt x="32" y="36"/>
                </a:cubicBezTo>
                <a:cubicBezTo>
                  <a:pt x="32" y="36"/>
                  <a:pt x="31" y="36"/>
                  <a:pt x="30" y="35"/>
                </a:cubicBezTo>
                <a:cubicBezTo>
                  <a:pt x="30" y="35"/>
                  <a:pt x="30" y="35"/>
                  <a:pt x="30" y="35"/>
                </a:cubicBezTo>
                <a:cubicBezTo>
                  <a:pt x="19" y="24"/>
                  <a:pt x="19" y="24"/>
                  <a:pt x="19" y="24"/>
                </a:cubicBezTo>
                <a:cubicBezTo>
                  <a:pt x="17" y="23"/>
                  <a:pt x="17" y="20"/>
                  <a:pt x="19" y="19"/>
                </a:cubicBezTo>
                <a:cubicBezTo>
                  <a:pt x="20" y="18"/>
                  <a:pt x="22" y="18"/>
                  <a:pt x="24" y="19"/>
                </a:cubicBezTo>
                <a:cubicBezTo>
                  <a:pt x="32" y="28"/>
                  <a:pt x="32" y="28"/>
                  <a:pt x="32" y="28"/>
                </a:cubicBezTo>
                <a:close/>
                <a:moveTo>
                  <a:pt x="32" y="94"/>
                </a:moveTo>
                <a:cubicBezTo>
                  <a:pt x="32" y="103"/>
                  <a:pt x="32" y="103"/>
                  <a:pt x="32" y="103"/>
                </a:cubicBezTo>
                <a:cubicBezTo>
                  <a:pt x="24" y="112"/>
                  <a:pt x="24" y="112"/>
                  <a:pt x="24" y="112"/>
                </a:cubicBezTo>
                <a:cubicBezTo>
                  <a:pt x="22" y="113"/>
                  <a:pt x="20" y="113"/>
                  <a:pt x="19" y="112"/>
                </a:cubicBezTo>
                <a:cubicBezTo>
                  <a:pt x="17" y="110"/>
                  <a:pt x="17" y="108"/>
                  <a:pt x="19" y="107"/>
                </a:cubicBezTo>
                <a:cubicBezTo>
                  <a:pt x="30" y="95"/>
                  <a:pt x="30" y="95"/>
                  <a:pt x="30" y="95"/>
                </a:cubicBezTo>
                <a:cubicBezTo>
                  <a:pt x="30" y="95"/>
                  <a:pt x="30" y="95"/>
                  <a:pt x="30" y="95"/>
                </a:cubicBezTo>
                <a:cubicBezTo>
                  <a:pt x="31" y="95"/>
                  <a:pt x="32" y="95"/>
                  <a:pt x="32" y="94"/>
                </a:cubicBezTo>
                <a:close/>
                <a:moveTo>
                  <a:pt x="22" y="65"/>
                </a:moveTo>
                <a:cubicBezTo>
                  <a:pt x="22" y="65"/>
                  <a:pt x="22" y="65"/>
                  <a:pt x="22" y="65"/>
                </a:cubicBezTo>
                <a:cubicBezTo>
                  <a:pt x="22" y="64"/>
                  <a:pt x="21" y="62"/>
                  <a:pt x="19" y="62"/>
                </a:cubicBezTo>
                <a:cubicBezTo>
                  <a:pt x="3" y="62"/>
                  <a:pt x="3" y="62"/>
                  <a:pt x="3" y="62"/>
                </a:cubicBezTo>
                <a:cubicBezTo>
                  <a:pt x="1" y="62"/>
                  <a:pt x="0" y="64"/>
                  <a:pt x="0" y="65"/>
                </a:cubicBezTo>
                <a:cubicBezTo>
                  <a:pt x="0" y="67"/>
                  <a:pt x="1" y="69"/>
                  <a:pt x="3" y="69"/>
                </a:cubicBezTo>
                <a:cubicBezTo>
                  <a:pt x="19" y="69"/>
                  <a:pt x="19" y="69"/>
                  <a:pt x="19" y="69"/>
                </a:cubicBezTo>
                <a:cubicBezTo>
                  <a:pt x="21" y="69"/>
                  <a:pt x="22" y="67"/>
                  <a:pt x="22" y="6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1" name="Freeform 81"/>
          <p:cNvSpPr>
            <a:spLocks noEditPoints="1"/>
          </p:cNvSpPr>
          <p:nvPr/>
        </p:nvSpPr>
        <p:spPr bwMode="auto">
          <a:xfrm>
            <a:off x="6189879" y="1185766"/>
            <a:ext cx="320195" cy="460652"/>
          </a:xfrm>
          <a:custGeom>
            <a:avLst/>
            <a:gdLst>
              <a:gd name="T0" fmla="*/ 98 w 196"/>
              <a:gd name="T1" fmla="*/ 5 h 282"/>
              <a:gd name="T2" fmla="*/ 113 w 196"/>
              <a:gd name="T3" fmla="*/ 0 h 282"/>
              <a:gd name="T4" fmla="*/ 155 w 196"/>
              <a:gd name="T5" fmla="*/ 128 h 282"/>
              <a:gd name="T6" fmla="*/ 108 w 196"/>
              <a:gd name="T7" fmla="*/ 143 h 282"/>
              <a:gd name="T8" fmla="*/ 98 w 196"/>
              <a:gd name="T9" fmla="*/ 111 h 282"/>
              <a:gd name="T10" fmla="*/ 98 w 196"/>
              <a:gd name="T11" fmla="*/ 5 h 282"/>
              <a:gd name="T12" fmla="*/ 98 w 196"/>
              <a:gd name="T13" fmla="*/ 222 h 282"/>
              <a:gd name="T14" fmla="*/ 136 w 196"/>
              <a:gd name="T15" fmla="*/ 209 h 282"/>
              <a:gd name="T16" fmla="*/ 107 w 196"/>
              <a:gd name="T17" fmla="*/ 209 h 282"/>
              <a:gd name="T18" fmla="*/ 107 w 196"/>
              <a:gd name="T19" fmla="*/ 192 h 282"/>
              <a:gd name="T20" fmla="*/ 152 w 196"/>
              <a:gd name="T21" fmla="*/ 192 h 282"/>
              <a:gd name="T22" fmla="*/ 189 w 196"/>
              <a:gd name="T23" fmla="*/ 192 h 282"/>
              <a:gd name="T24" fmla="*/ 196 w 196"/>
              <a:gd name="T25" fmla="*/ 192 h 282"/>
              <a:gd name="T26" fmla="*/ 196 w 196"/>
              <a:gd name="T27" fmla="*/ 209 h 282"/>
              <a:gd name="T28" fmla="*/ 180 w 196"/>
              <a:gd name="T29" fmla="*/ 209 h 282"/>
              <a:gd name="T30" fmla="*/ 134 w 196"/>
              <a:gd name="T31" fmla="*/ 247 h 282"/>
              <a:gd name="T32" fmla="*/ 169 w 196"/>
              <a:gd name="T33" fmla="*/ 267 h 282"/>
              <a:gd name="T34" fmla="*/ 169 w 196"/>
              <a:gd name="T35" fmla="*/ 282 h 282"/>
              <a:gd name="T36" fmla="*/ 98 w 196"/>
              <a:gd name="T37" fmla="*/ 282 h 282"/>
              <a:gd name="T38" fmla="*/ 98 w 196"/>
              <a:gd name="T39" fmla="*/ 268 h 282"/>
              <a:gd name="T40" fmla="*/ 111 w 196"/>
              <a:gd name="T41" fmla="*/ 255 h 282"/>
              <a:gd name="T42" fmla="*/ 98 w 196"/>
              <a:gd name="T43" fmla="*/ 242 h 282"/>
              <a:gd name="T44" fmla="*/ 98 w 196"/>
              <a:gd name="T45" fmla="*/ 222 h 282"/>
              <a:gd name="T46" fmla="*/ 67 w 196"/>
              <a:gd name="T47" fmla="*/ 15 h 282"/>
              <a:gd name="T48" fmla="*/ 98 w 196"/>
              <a:gd name="T49" fmla="*/ 5 h 282"/>
              <a:gd name="T50" fmla="*/ 98 w 196"/>
              <a:gd name="T51" fmla="*/ 111 h 282"/>
              <a:gd name="T52" fmla="*/ 92 w 196"/>
              <a:gd name="T53" fmla="*/ 92 h 282"/>
              <a:gd name="T54" fmla="*/ 33 w 196"/>
              <a:gd name="T55" fmla="*/ 157 h 282"/>
              <a:gd name="T56" fmla="*/ 98 w 196"/>
              <a:gd name="T57" fmla="*/ 222 h 282"/>
              <a:gd name="T58" fmla="*/ 98 w 196"/>
              <a:gd name="T59" fmla="*/ 222 h 282"/>
              <a:gd name="T60" fmla="*/ 98 w 196"/>
              <a:gd name="T61" fmla="*/ 242 h 282"/>
              <a:gd name="T62" fmla="*/ 85 w 196"/>
              <a:gd name="T63" fmla="*/ 255 h 282"/>
              <a:gd name="T64" fmla="*/ 98 w 196"/>
              <a:gd name="T65" fmla="*/ 268 h 282"/>
              <a:gd name="T66" fmla="*/ 98 w 196"/>
              <a:gd name="T67" fmla="*/ 282 h 282"/>
              <a:gd name="T68" fmla="*/ 27 w 196"/>
              <a:gd name="T69" fmla="*/ 282 h 282"/>
              <a:gd name="T70" fmla="*/ 27 w 196"/>
              <a:gd name="T71" fmla="*/ 267 h 282"/>
              <a:gd name="T72" fmla="*/ 61 w 196"/>
              <a:gd name="T73" fmla="*/ 247 h 282"/>
              <a:gd name="T74" fmla="*/ 0 w 196"/>
              <a:gd name="T75" fmla="*/ 157 h 282"/>
              <a:gd name="T76" fmla="*/ 82 w 196"/>
              <a:gd name="T77" fmla="*/ 61 h 282"/>
              <a:gd name="T78" fmla="*/ 67 w 196"/>
              <a:gd name="T79" fmla="*/ 1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282">
                <a:moveTo>
                  <a:pt x="98" y="5"/>
                </a:moveTo>
                <a:cubicBezTo>
                  <a:pt x="113" y="0"/>
                  <a:pt x="113" y="0"/>
                  <a:pt x="113" y="0"/>
                </a:cubicBezTo>
                <a:cubicBezTo>
                  <a:pt x="155" y="128"/>
                  <a:pt x="155" y="128"/>
                  <a:pt x="155" y="128"/>
                </a:cubicBezTo>
                <a:cubicBezTo>
                  <a:pt x="108" y="143"/>
                  <a:pt x="108" y="143"/>
                  <a:pt x="108" y="143"/>
                </a:cubicBezTo>
                <a:cubicBezTo>
                  <a:pt x="98" y="111"/>
                  <a:pt x="98" y="111"/>
                  <a:pt x="98" y="111"/>
                </a:cubicBezTo>
                <a:cubicBezTo>
                  <a:pt x="98" y="5"/>
                  <a:pt x="98" y="5"/>
                  <a:pt x="98" y="5"/>
                </a:cubicBezTo>
                <a:close/>
                <a:moveTo>
                  <a:pt x="98" y="222"/>
                </a:moveTo>
                <a:cubicBezTo>
                  <a:pt x="112" y="222"/>
                  <a:pt x="125" y="217"/>
                  <a:pt x="136" y="209"/>
                </a:cubicBezTo>
                <a:cubicBezTo>
                  <a:pt x="107" y="209"/>
                  <a:pt x="107" y="209"/>
                  <a:pt x="107" y="209"/>
                </a:cubicBezTo>
                <a:cubicBezTo>
                  <a:pt x="107" y="192"/>
                  <a:pt x="107" y="192"/>
                  <a:pt x="107" y="192"/>
                </a:cubicBezTo>
                <a:cubicBezTo>
                  <a:pt x="152" y="192"/>
                  <a:pt x="152" y="192"/>
                  <a:pt x="152" y="192"/>
                </a:cubicBezTo>
                <a:cubicBezTo>
                  <a:pt x="189" y="192"/>
                  <a:pt x="189" y="192"/>
                  <a:pt x="189" y="192"/>
                </a:cubicBezTo>
                <a:cubicBezTo>
                  <a:pt x="196" y="192"/>
                  <a:pt x="196" y="192"/>
                  <a:pt x="196" y="192"/>
                </a:cubicBezTo>
                <a:cubicBezTo>
                  <a:pt x="196" y="209"/>
                  <a:pt x="196" y="209"/>
                  <a:pt x="196" y="209"/>
                </a:cubicBezTo>
                <a:cubicBezTo>
                  <a:pt x="180" y="209"/>
                  <a:pt x="180" y="209"/>
                  <a:pt x="180" y="209"/>
                </a:cubicBezTo>
                <a:cubicBezTo>
                  <a:pt x="169" y="226"/>
                  <a:pt x="153" y="239"/>
                  <a:pt x="134" y="247"/>
                </a:cubicBezTo>
                <a:cubicBezTo>
                  <a:pt x="154" y="251"/>
                  <a:pt x="169" y="257"/>
                  <a:pt x="169" y="267"/>
                </a:cubicBezTo>
                <a:cubicBezTo>
                  <a:pt x="169" y="282"/>
                  <a:pt x="169" y="282"/>
                  <a:pt x="169" y="282"/>
                </a:cubicBezTo>
                <a:cubicBezTo>
                  <a:pt x="98" y="282"/>
                  <a:pt x="98" y="282"/>
                  <a:pt x="98" y="282"/>
                </a:cubicBezTo>
                <a:cubicBezTo>
                  <a:pt x="98" y="268"/>
                  <a:pt x="98" y="268"/>
                  <a:pt x="98" y="268"/>
                </a:cubicBezTo>
                <a:cubicBezTo>
                  <a:pt x="105" y="268"/>
                  <a:pt x="111" y="262"/>
                  <a:pt x="111" y="255"/>
                </a:cubicBezTo>
                <a:cubicBezTo>
                  <a:pt x="111" y="248"/>
                  <a:pt x="105" y="242"/>
                  <a:pt x="98" y="242"/>
                </a:cubicBezTo>
                <a:lnTo>
                  <a:pt x="98" y="222"/>
                </a:lnTo>
                <a:close/>
                <a:moveTo>
                  <a:pt x="67" y="15"/>
                </a:moveTo>
                <a:cubicBezTo>
                  <a:pt x="98" y="5"/>
                  <a:pt x="98" y="5"/>
                  <a:pt x="98" y="5"/>
                </a:cubicBezTo>
                <a:cubicBezTo>
                  <a:pt x="98" y="111"/>
                  <a:pt x="98" y="111"/>
                  <a:pt x="98" y="111"/>
                </a:cubicBezTo>
                <a:cubicBezTo>
                  <a:pt x="92" y="92"/>
                  <a:pt x="92" y="92"/>
                  <a:pt x="92" y="92"/>
                </a:cubicBezTo>
                <a:cubicBezTo>
                  <a:pt x="59" y="95"/>
                  <a:pt x="33" y="123"/>
                  <a:pt x="33" y="157"/>
                </a:cubicBezTo>
                <a:cubicBezTo>
                  <a:pt x="33" y="193"/>
                  <a:pt x="62" y="222"/>
                  <a:pt x="98" y="222"/>
                </a:cubicBezTo>
                <a:cubicBezTo>
                  <a:pt x="98" y="222"/>
                  <a:pt x="98" y="222"/>
                  <a:pt x="98" y="222"/>
                </a:cubicBezTo>
                <a:cubicBezTo>
                  <a:pt x="98" y="242"/>
                  <a:pt x="98" y="242"/>
                  <a:pt x="98" y="242"/>
                </a:cubicBezTo>
                <a:cubicBezTo>
                  <a:pt x="91" y="242"/>
                  <a:pt x="85" y="248"/>
                  <a:pt x="85" y="255"/>
                </a:cubicBezTo>
                <a:cubicBezTo>
                  <a:pt x="85" y="262"/>
                  <a:pt x="91" y="268"/>
                  <a:pt x="98" y="268"/>
                </a:cubicBezTo>
                <a:cubicBezTo>
                  <a:pt x="98" y="282"/>
                  <a:pt x="98" y="282"/>
                  <a:pt x="98" y="282"/>
                </a:cubicBezTo>
                <a:cubicBezTo>
                  <a:pt x="27" y="282"/>
                  <a:pt x="27" y="282"/>
                  <a:pt x="27" y="282"/>
                </a:cubicBezTo>
                <a:cubicBezTo>
                  <a:pt x="27" y="267"/>
                  <a:pt x="27" y="267"/>
                  <a:pt x="27" y="267"/>
                </a:cubicBezTo>
                <a:cubicBezTo>
                  <a:pt x="27" y="257"/>
                  <a:pt x="41" y="251"/>
                  <a:pt x="61" y="247"/>
                </a:cubicBezTo>
                <a:cubicBezTo>
                  <a:pt x="26" y="233"/>
                  <a:pt x="0" y="198"/>
                  <a:pt x="0" y="157"/>
                </a:cubicBezTo>
                <a:cubicBezTo>
                  <a:pt x="0" y="108"/>
                  <a:pt x="36" y="68"/>
                  <a:pt x="82" y="61"/>
                </a:cubicBezTo>
                <a:lnTo>
                  <a:pt x="67" y="1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2" name="Freeform 82"/>
          <p:cNvSpPr>
            <a:spLocks noEditPoints="1"/>
          </p:cNvSpPr>
          <p:nvPr/>
        </p:nvSpPr>
        <p:spPr bwMode="auto">
          <a:xfrm>
            <a:off x="6075609" y="1120299"/>
            <a:ext cx="184499" cy="163074"/>
          </a:xfrm>
          <a:custGeom>
            <a:avLst/>
            <a:gdLst>
              <a:gd name="T0" fmla="*/ 103 w 113"/>
              <a:gd name="T1" fmla="*/ 31 h 100"/>
              <a:gd name="T2" fmla="*/ 57 w 113"/>
              <a:gd name="T3" fmla="*/ 0 h 100"/>
              <a:gd name="T4" fmla="*/ 57 w 113"/>
              <a:gd name="T5" fmla="*/ 9 h 100"/>
              <a:gd name="T6" fmla="*/ 95 w 113"/>
              <a:gd name="T7" fmla="*/ 35 h 100"/>
              <a:gd name="T8" fmla="*/ 72 w 113"/>
              <a:gd name="T9" fmla="*/ 88 h 100"/>
              <a:gd name="T10" fmla="*/ 57 w 113"/>
              <a:gd name="T11" fmla="*/ 91 h 100"/>
              <a:gd name="T12" fmla="*/ 57 w 113"/>
              <a:gd name="T13" fmla="*/ 100 h 100"/>
              <a:gd name="T14" fmla="*/ 75 w 113"/>
              <a:gd name="T15" fmla="*/ 96 h 100"/>
              <a:gd name="T16" fmla="*/ 103 w 113"/>
              <a:gd name="T17" fmla="*/ 31 h 100"/>
              <a:gd name="T18" fmla="*/ 57 w 113"/>
              <a:gd name="T19" fmla="*/ 0 h 100"/>
              <a:gd name="T20" fmla="*/ 38 w 113"/>
              <a:gd name="T21" fmla="*/ 4 h 100"/>
              <a:gd name="T22" fmla="*/ 11 w 113"/>
              <a:gd name="T23" fmla="*/ 68 h 100"/>
              <a:gd name="T24" fmla="*/ 57 w 113"/>
              <a:gd name="T25" fmla="*/ 100 h 100"/>
              <a:gd name="T26" fmla="*/ 57 w 113"/>
              <a:gd name="T27" fmla="*/ 91 h 100"/>
              <a:gd name="T28" fmla="*/ 19 w 113"/>
              <a:gd name="T29" fmla="*/ 65 h 100"/>
              <a:gd name="T30" fmla="*/ 19 w 113"/>
              <a:gd name="T31" fmla="*/ 65 h 100"/>
              <a:gd name="T32" fmla="*/ 42 w 113"/>
              <a:gd name="T33" fmla="*/ 12 h 100"/>
              <a:gd name="T34" fmla="*/ 57 w 113"/>
              <a:gd name="T35" fmla="*/ 9 h 100"/>
              <a:gd name="T36" fmla="*/ 57 w 113"/>
              <a:gd name="T37"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3" h="100">
                <a:moveTo>
                  <a:pt x="103" y="31"/>
                </a:moveTo>
                <a:cubicBezTo>
                  <a:pt x="95" y="12"/>
                  <a:pt x="77" y="0"/>
                  <a:pt x="57" y="0"/>
                </a:cubicBezTo>
                <a:cubicBezTo>
                  <a:pt x="57" y="9"/>
                  <a:pt x="57" y="9"/>
                  <a:pt x="57" y="9"/>
                </a:cubicBezTo>
                <a:cubicBezTo>
                  <a:pt x="73" y="9"/>
                  <a:pt x="88" y="19"/>
                  <a:pt x="95" y="35"/>
                </a:cubicBezTo>
                <a:cubicBezTo>
                  <a:pt x="103" y="56"/>
                  <a:pt x="93" y="79"/>
                  <a:pt x="72" y="88"/>
                </a:cubicBezTo>
                <a:cubicBezTo>
                  <a:pt x="67" y="90"/>
                  <a:pt x="62" y="91"/>
                  <a:pt x="57" y="91"/>
                </a:cubicBezTo>
                <a:cubicBezTo>
                  <a:pt x="57" y="100"/>
                  <a:pt x="57" y="100"/>
                  <a:pt x="57" y="100"/>
                </a:cubicBezTo>
                <a:cubicBezTo>
                  <a:pt x="63" y="100"/>
                  <a:pt x="69" y="99"/>
                  <a:pt x="75" y="96"/>
                </a:cubicBezTo>
                <a:cubicBezTo>
                  <a:pt x="101" y="86"/>
                  <a:pt x="113" y="57"/>
                  <a:pt x="103" y="31"/>
                </a:cubicBezTo>
                <a:close/>
                <a:moveTo>
                  <a:pt x="57" y="0"/>
                </a:moveTo>
                <a:cubicBezTo>
                  <a:pt x="51" y="0"/>
                  <a:pt x="44" y="1"/>
                  <a:pt x="38" y="4"/>
                </a:cubicBezTo>
                <a:cubicBezTo>
                  <a:pt x="13" y="14"/>
                  <a:pt x="0" y="43"/>
                  <a:pt x="11" y="68"/>
                </a:cubicBezTo>
                <a:cubicBezTo>
                  <a:pt x="18" y="88"/>
                  <a:pt x="37" y="100"/>
                  <a:pt x="57" y="100"/>
                </a:cubicBezTo>
                <a:cubicBezTo>
                  <a:pt x="57" y="91"/>
                  <a:pt x="57" y="91"/>
                  <a:pt x="57" y="91"/>
                </a:cubicBezTo>
                <a:cubicBezTo>
                  <a:pt x="41" y="90"/>
                  <a:pt x="26" y="81"/>
                  <a:pt x="19" y="65"/>
                </a:cubicBezTo>
                <a:cubicBezTo>
                  <a:pt x="19" y="65"/>
                  <a:pt x="19" y="65"/>
                  <a:pt x="19" y="65"/>
                </a:cubicBezTo>
                <a:cubicBezTo>
                  <a:pt x="11" y="44"/>
                  <a:pt x="21" y="21"/>
                  <a:pt x="42" y="12"/>
                </a:cubicBezTo>
                <a:cubicBezTo>
                  <a:pt x="47" y="10"/>
                  <a:pt x="52" y="9"/>
                  <a:pt x="57" y="9"/>
                </a:cubicBezTo>
                <a:lnTo>
                  <a:pt x="57"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3" name="Freeform 83"/>
          <p:cNvSpPr/>
          <p:nvPr/>
        </p:nvSpPr>
        <p:spPr bwMode="auto">
          <a:xfrm>
            <a:off x="6023235" y="1217905"/>
            <a:ext cx="80941" cy="51184"/>
          </a:xfrm>
          <a:custGeom>
            <a:avLst/>
            <a:gdLst>
              <a:gd name="T0" fmla="*/ 7 w 68"/>
              <a:gd name="T1" fmla="*/ 43 h 43"/>
              <a:gd name="T2" fmla="*/ 0 w 68"/>
              <a:gd name="T3" fmla="*/ 25 h 43"/>
              <a:gd name="T4" fmla="*/ 62 w 68"/>
              <a:gd name="T5" fmla="*/ 0 h 43"/>
              <a:gd name="T6" fmla="*/ 68 w 68"/>
              <a:gd name="T7" fmla="*/ 18 h 43"/>
              <a:gd name="T8" fmla="*/ 7 w 68"/>
              <a:gd name="T9" fmla="*/ 43 h 43"/>
            </a:gdLst>
            <a:ahLst/>
            <a:cxnLst>
              <a:cxn ang="0">
                <a:pos x="T0" y="T1"/>
              </a:cxn>
              <a:cxn ang="0">
                <a:pos x="T2" y="T3"/>
              </a:cxn>
              <a:cxn ang="0">
                <a:pos x="T4" y="T5"/>
              </a:cxn>
              <a:cxn ang="0">
                <a:pos x="T6" y="T7"/>
              </a:cxn>
              <a:cxn ang="0">
                <a:pos x="T8" y="T9"/>
              </a:cxn>
            </a:cxnLst>
            <a:rect l="0" t="0" r="r" b="b"/>
            <a:pathLst>
              <a:path w="68" h="43">
                <a:moveTo>
                  <a:pt x="7" y="43"/>
                </a:moveTo>
                <a:lnTo>
                  <a:pt x="0" y="25"/>
                </a:lnTo>
                <a:lnTo>
                  <a:pt x="62" y="0"/>
                </a:lnTo>
                <a:lnTo>
                  <a:pt x="68" y="18"/>
                </a:lnTo>
                <a:lnTo>
                  <a:pt x="7" y="4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4" name="Freeform 84"/>
          <p:cNvSpPr/>
          <p:nvPr/>
        </p:nvSpPr>
        <p:spPr bwMode="auto">
          <a:xfrm>
            <a:off x="5972052" y="1225047"/>
            <a:ext cx="109509" cy="66658"/>
          </a:xfrm>
          <a:custGeom>
            <a:avLst/>
            <a:gdLst>
              <a:gd name="T0" fmla="*/ 16 w 67"/>
              <a:gd name="T1" fmla="*/ 39 h 41"/>
              <a:gd name="T2" fmla="*/ 2 w 67"/>
              <a:gd name="T3" fmla="*/ 33 h 41"/>
              <a:gd name="T4" fmla="*/ 8 w 67"/>
              <a:gd name="T5" fmla="*/ 19 h 41"/>
              <a:gd name="T6" fmla="*/ 50 w 67"/>
              <a:gd name="T7" fmla="*/ 2 h 41"/>
              <a:gd name="T8" fmla="*/ 64 w 67"/>
              <a:gd name="T9" fmla="*/ 8 h 41"/>
              <a:gd name="T10" fmla="*/ 58 w 67"/>
              <a:gd name="T11" fmla="*/ 22 h 41"/>
              <a:gd name="T12" fmla="*/ 16 w 67"/>
              <a:gd name="T13" fmla="*/ 39 h 41"/>
            </a:gdLst>
            <a:ahLst/>
            <a:cxnLst>
              <a:cxn ang="0">
                <a:pos x="T0" y="T1"/>
              </a:cxn>
              <a:cxn ang="0">
                <a:pos x="T2" y="T3"/>
              </a:cxn>
              <a:cxn ang="0">
                <a:pos x="T4" y="T5"/>
              </a:cxn>
              <a:cxn ang="0">
                <a:pos x="T6" y="T7"/>
              </a:cxn>
              <a:cxn ang="0">
                <a:pos x="T8" y="T9"/>
              </a:cxn>
              <a:cxn ang="0">
                <a:pos x="T10" y="T11"/>
              </a:cxn>
              <a:cxn ang="0">
                <a:pos x="T12" y="T13"/>
              </a:cxn>
            </a:cxnLst>
            <a:rect l="0" t="0" r="r" b="b"/>
            <a:pathLst>
              <a:path w="67" h="41">
                <a:moveTo>
                  <a:pt x="16" y="39"/>
                </a:moveTo>
                <a:cubicBezTo>
                  <a:pt x="10" y="41"/>
                  <a:pt x="4" y="39"/>
                  <a:pt x="2" y="33"/>
                </a:cubicBezTo>
                <a:cubicBezTo>
                  <a:pt x="0" y="28"/>
                  <a:pt x="2" y="21"/>
                  <a:pt x="8" y="19"/>
                </a:cubicBezTo>
                <a:cubicBezTo>
                  <a:pt x="50" y="2"/>
                  <a:pt x="50" y="2"/>
                  <a:pt x="50" y="2"/>
                </a:cubicBezTo>
                <a:cubicBezTo>
                  <a:pt x="56" y="0"/>
                  <a:pt x="62" y="3"/>
                  <a:pt x="64" y="8"/>
                </a:cubicBezTo>
                <a:cubicBezTo>
                  <a:pt x="67" y="14"/>
                  <a:pt x="64" y="20"/>
                  <a:pt x="58" y="22"/>
                </a:cubicBezTo>
                <a:lnTo>
                  <a:pt x="16" y="3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5" name="Freeform 85"/>
          <p:cNvSpPr>
            <a:spLocks noEditPoints="1"/>
          </p:cNvSpPr>
          <p:nvPr/>
        </p:nvSpPr>
        <p:spPr bwMode="auto">
          <a:xfrm>
            <a:off x="5908965" y="2093976"/>
            <a:ext cx="334479" cy="119032"/>
          </a:xfrm>
          <a:custGeom>
            <a:avLst/>
            <a:gdLst>
              <a:gd name="T0" fmla="*/ 142 w 205"/>
              <a:gd name="T1" fmla="*/ 5 h 73"/>
              <a:gd name="T2" fmla="*/ 157 w 205"/>
              <a:gd name="T3" fmla="*/ 2 h 73"/>
              <a:gd name="T4" fmla="*/ 164 w 205"/>
              <a:gd name="T5" fmla="*/ 5 h 73"/>
              <a:gd name="T6" fmla="*/ 179 w 205"/>
              <a:gd name="T7" fmla="*/ 2 h 73"/>
              <a:gd name="T8" fmla="*/ 202 w 205"/>
              <a:gd name="T9" fmla="*/ 18 h 73"/>
              <a:gd name="T10" fmla="*/ 187 w 205"/>
              <a:gd name="T11" fmla="*/ 42 h 73"/>
              <a:gd name="T12" fmla="*/ 177 w 205"/>
              <a:gd name="T13" fmla="*/ 43 h 73"/>
              <a:gd name="T14" fmla="*/ 166 w 205"/>
              <a:gd name="T15" fmla="*/ 18 h 73"/>
              <a:gd name="T16" fmla="*/ 172 w 205"/>
              <a:gd name="T17" fmla="*/ 45 h 73"/>
              <a:gd name="T18" fmla="*/ 167 w 205"/>
              <a:gd name="T19" fmla="*/ 50 h 73"/>
              <a:gd name="T20" fmla="*/ 142 w 205"/>
              <a:gd name="T21" fmla="*/ 55 h 73"/>
              <a:gd name="T22" fmla="*/ 142 w 205"/>
              <a:gd name="T23" fmla="*/ 20 h 73"/>
              <a:gd name="T24" fmla="*/ 158 w 205"/>
              <a:gd name="T25" fmla="*/ 17 h 73"/>
              <a:gd name="T26" fmla="*/ 163 w 205"/>
              <a:gd name="T27" fmla="*/ 19 h 73"/>
              <a:gd name="T28" fmla="*/ 161 w 205"/>
              <a:gd name="T29" fmla="*/ 9 h 73"/>
              <a:gd name="T30" fmla="*/ 155 w 205"/>
              <a:gd name="T31" fmla="*/ 5 h 73"/>
              <a:gd name="T32" fmla="*/ 142 w 205"/>
              <a:gd name="T33" fmla="*/ 8 h 73"/>
              <a:gd name="T34" fmla="*/ 142 w 205"/>
              <a:gd name="T35" fmla="*/ 5 h 73"/>
              <a:gd name="T36" fmla="*/ 28 w 205"/>
              <a:gd name="T37" fmla="*/ 30 h 73"/>
              <a:gd name="T38" fmla="*/ 116 w 205"/>
              <a:gd name="T39" fmla="*/ 13 h 73"/>
              <a:gd name="T40" fmla="*/ 121 w 205"/>
              <a:gd name="T41" fmla="*/ 9 h 73"/>
              <a:gd name="T42" fmla="*/ 142 w 205"/>
              <a:gd name="T43" fmla="*/ 5 h 73"/>
              <a:gd name="T44" fmla="*/ 142 w 205"/>
              <a:gd name="T45" fmla="*/ 8 h 73"/>
              <a:gd name="T46" fmla="*/ 124 w 205"/>
              <a:gd name="T47" fmla="*/ 11 h 73"/>
              <a:gd name="T48" fmla="*/ 120 w 205"/>
              <a:gd name="T49" fmla="*/ 17 h 73"/>
              <a:gd name="T50" fmla="*/ 122 w 205"/>
              <a:gd name="T51" fmla="*/ 28 h 73"/>
              <a:gd name="T52" fmla="*/ 122 w 205"/>
              <a:gd name="T53" fmla="*/ 28 h 73"/>
              <a:gd name="T54" fmla="*/ 126 w 205"/>
              <a:gd name="T55" fmla="*/ 24 h 73"/>
              <a:gd name="T56" fmla="*/ 142 w 205"/>
              <a:gd name="T57" fmla="*/ 20 h 73"/>
              <a:gd name="T58" fmla="*/ 142 w 205"/>
              <a:gd name="T59" fmla="*/ 55 h 73"/>
              <a:gd name="T60" fmla="*/ 130 w 205"/>
              <a:gd name="T61" fmla="*/ 57 h 73"/>
              <a:gd name="T62" fmla="*/ 125 w 205"/>
              <a:gd name="T63" fmla="*/ 56 h 73"/>
              <a:gd name="T64" fmla="*/ 35 w 205"/>
              <a:gd name="T65" fmla="*/ 73 h 73"/>
              <a:gd name="T66" fmla="*/ 28 w 205"/>
              <a:gd name="T67" fmla="*/ 70 h 73"/>
              <a:gd name="T68" fmla="*/ 28 w 205"/>
              <a:gd name="T69" fmla="*/ 67 h 73"/>
              <a:gd name="T70" fmla="*/ 35 w 205"/>
              <a:gd name="T71" fmla="*/ 70 h 73"/>
              <a:gd name="T72" fmla="*/ 35 w 205"/>
              <a:gd name="T73" fmla="*/ 70 h 73"/>
              <a:gd name="T74" fmla="*/ 37 w 205"/>
              <a:gd name="T75" fmla="*/ 70 h 73"/>
              <a:gd name="T76" fmla="*/ 42 w 205"/>
              <a:gd name="T77" fmla="*/ 62 h 73"/>
              <a:gd name="T78" fmla="*/ 36 w 205"/>
              <a:gd name="T79" fmla="*/ 57 h 73"/>
              <a:gd name="T80" fmla="*/ 40 w 205"/>
              <a:gd name="T81" fmla="*/ 50 h 73"/>
              <a:gd name="T82" fmla="*/ 34 w 205"/>
              <a:gd name="T83" fmla="*/ 45 h 73"/>
              <a:gd name="T84" fmla="*/ 37 w 205"/>
              <a:gd name="T85" fmla="*/ 38 h 73"/>
              <a:gd name="T86" fmla="*/ 30 w 205"/>
              <a:gd name="T87" fmla="*/ 33 h 73"/>
              <a:gd name="T88" fmla="*/ 28 w 205"/>
              <a:gd name="T89" fmla="*/ 33 h 73"/>
              <a:gd name="T90" fmla="*/ 28 w 205"/>
              <a:gd name="T91" fmla="*/ 34 h 73"/>
              <a:gd name="T92" fmla="*/ 28 w 205"/>
              <a:gd name="T93" fmla="*/ 30 h 73"/>
              <a:gd name="T94" fmla="*/ 26 w 205"/>
              <a:gd name="T95" fmla="*/ 31 h 73"/>
              <a:gd name="T96" fmla="*/ 28 w 205"/>
              <a:gd name="T97" fmla="*/ 30 h 73"/>
              <a:gd name="T98" fmla="*/ 28 w 205"/>
              <a:gd name="T99" fmla="*/ 34 h 73"/>
              <a:gd name="T100" fmla="*/ 13 w 205"/>
              <a:gd name="T101" fmla="*/ 49 h 73"/>
              <a:gd name="T102" fmla="*/ 15 w 205"/>
              <a:gd name="T103" fmla="*/ 62 h 73"/>
              <a:gd name="T104" fmla="*/ 28 w 205"/>
              <a:gd name="T105" fmla="*/ 67 h 73"/>
              <a:gd name="T106" fmla="*/ 28 w 205"/>
              <a:gd name="T107" fmla="*/ 70 h 73"/>
              <a:gd name="T108" fmla="*/ 0 w 205"/>
              <a:gd name="T109" fmla="*/ 58 h 73"/>
              <a:gd name="T110" fmla="*/ 26 w 205"/>
              <a:gd name="T111" fmla="*/ 3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5" h="73">
                <a:moveTo>
                  <a:pt x="142" y="5"/>
                </a:moveTo>
                <a:cubicBezTo>
                  <a:pt x="157" y="2"/>
                  <a:pt x="157" y="2"/>
                  <a:pt x="157" y="2"/>
                </a:cubicBezTo>
                <a:cubicBezTo>
                  <a:pt x="160" y="1"/>
                  <a:pt x="163" y="3"/>
                  <a:pt x="164" y="5"/>
                </a:cubicBezTo>
                <a:cubicBezTo>
                  <a:pt x="179" y="2"/>
                  <a:pt x="179" y="2"/>
                  <a:pt x="179" y="2"/>
                </a:cubicBezTo>
                <a:cubicBezTo>
                  <a:pt x="190" y="0"/>
                  <a:pt x="200" y="7"/>
                  <a:pt x="202" y="18"/>
                </a:cubicBezTo>
                <a:cubicBezTo>
                  <a:pt x="205" y="29"/>
                  <a:pt x="197" y="39"/>
                  <a:pt x="187" y="42"/>
                </a:cubicBezTo>
                <a:cubicBezTo>
                  <a:pt x="177" y="43"/>
                  <a:pt x="177" y="43"/>
                  <a:pt x="177" y="43"/>
                </a:cubicBezTo>
                <a:cubicBezTo>
                  <a:pt x="166" y="18"/>
                  <a:pt x="166" y="18"/>
                  <a:pt x="166" y="18"/>
                </a:cubicBezTo>
                <a:cubicBezTo>
                  <a:pt x="172" y="45"/>
                  <a:pt x="172" y="45"/>
                  <a:pt x="172" y="45"/>
                </a:cubicBezTo>
                <a:cubicBezTo>
                  <a:pt x="172" y="47"/>
                  <a:pt x="170" y="50"/>
                  <a:pt x="167" y="50"/>
                </a:cubicBezTo>
                <a:cubicBezTo>
                  <a:pt x="142" y="55"/>
                  <a:pt x="142" y="55"/>
                  <a:pt x="142" y="55"/>
                </a:cubicBezTo>
                <a:cubicBezTo>
                  <a:pt x="142" y="20"/>
                  <a:pt x="142" y="20"/>
                  <a:pt x="142" y="20"/>
                </a:cubicBezTo>
                <a:cubicBezTo>
                  <a:pt x="158" y="17"/>
                  <a:pt x="158" y="17"/>
                  <a:pt x="158" y="17"/>
                </a:cubicBezTo>
                <a:cubicBezTo>
                  <a:pt x="160" y="17"/>
                  <a:pt x="162" y="18"/>
                  <a:pt x="163" y="19"/>
                </a:cubicBezTo>
                <a:cubicBezTo>
                  <a:pt x="161" y="9"/>
                  <a:pt x="161" y="9"/>
                  <a:pt x="161" y="9"/>
                </a:cubicBezTo>
                <a:cubicBezTo>
                  <a:pt x="161" y="6"/>
                  <a:pt x="158" y="5"/>
                  <a:pt x="155" y="5"/>
                </a:cubicBezTo>
                <a:cubicBezTo>
                  <a:pt x="142" y="8"/>
                  <a:pt x="142" y="8"/>
                  <a:pt x="142" y="8"/>
                </a:cubicBezTo>
                <a:lnTo>
                  <a:pt x="142" y="5"/>
                </a:lnTo>
                <a:close/>
                <a:moveTo>
                  <a:pt x="28" y="30"/>
                </a:moveTo>
                <a:cubicBezTo>
                  <a:pt x="116" y="13"/>
                  <a:pt x="116" y="13"/>
                  <a:pt x="116" y="13"/>
                </a:cubicBezTo>
                <a:cubicBezTo>
                  <a:pt x="117" y="11"/>
                  <a:pt x="119" y="9"/>
                  <a:pt x="121" y="9"/>
                </a:cubicBezTo>
                <a:cubicBezTo>
                  <a:pt x="142" y="5"/>
                  <a:pt x="142" y="5"/>
                  <a:pt x="142" y="5"/>
                </a:cubicBezTo>
                <a:cubicBezTo>
                  <a:pt x="142" y="8"/>
                  <a:pt x="142" y="8"/>
                  <a:pt x="142" y="8"/>
                </a:cubicBezTo>
                <a:cubicBezTo>
                  <a:pt x="124" y="11"/>
                  <a:pt x="124" y="11"/>
                  <a:pt x="124" y="11"/>
                </a:cubicBezTo>
                <a:cubicBezTo>
                  <a:pt x="121" y="12"/>
                  <a:pt x="119" y="15"/>
                  <a:pt x="120" y="17"/>
                </a:cubicBezTo>
                <a:cubicBezTo>
                  <a:pt x="122" y="28"/>
                  <a:pt x="122" y="28"/>
                  <a:pt x="122" y="28"/>
                </a:cubicBezTo>
                <a:cubicBezTo>
                  <a:pt x="122" y="28"/>
                  <a:pt x="122" y="28"/>
                  <a:pt x="122" y="28"/>
                </a:cubicBezTo>
                <a:cubicBezTo>
                  <a:pt x="122" y="26"/>
                  <a:pt x="124" y="24"/>
                  <a:pt x="126" y="24"/>
                </a:cubicBezTo>
                <a:cubicBezTo>
                  <a:pt x="142" y="20"/>
                  <a:pt x="142" y="20"/>
                  <a:pt x="142" y="20"/>
                </a:cubicBezTo>
                <a:cubicBezTo>
                  <a:pt x="142" y="55"/>
                  <a:pt x="142" y="55"/>
                  <a:pt x="142" y="55"/>
                </a:cubicBezTo>
                <a:cubicBezTo>
                  <a:pt x="130" y="57"/>
                  <a:pt x="130" y="57"/>
                  <a:pt x="130" y="57"/>
                </a:cubicBezTo>
                <a:cubicBezTo>
                  <a:pt x="128" y="58"/>
                  <a:pt x="126" y="57"/>
                  <a:pt x="125" y="56"/>
                </a:cubicBezTo>
                <a:cubicBezTo>
                  <a:pt x="35" y="73"/>
                  <a:pt x="35" y="73"/>
                  <a:pt x="35" y="73"/>
                </a:cubicBezTo>
                <a:cubicBezTo>
                  <a:pt x="28" y="70"/>
                  <a:pt x="28" y="70"/>
                  <a:pt x="28" y="70"/>
                </a:cubicBezTo>
                <a:cubicBezTo>
                  <a:pt x="28" y="67"/>
                  <a:pt x="28" y="67"/>
                  <a:pt x="28" y="67"/>
                </a:cubicBezTo>
                <a:cubicBezTo>
                  <a:pt x="35" y="70"/>
                  <a:pt x="35" y="70"/>
                  <a:pt x="35" y="70"/>
                </a:cubicBezTo>
                <a:cubicBezTo>
                  <a:pt x="35" y="70"/>
                  <a:pt x="35" y="70"/>
                  <a:pt x="35" y="70"/>
                </a:cubicBezTo>
                <a:cubicBezTo>
                  <a:pt x="37" y="70"/>
                  <a:pt x="37" y="70"/>
                  <a:pt x="37" y="70"/>
                </a:cubicBezTo>
                <a:cubicBezTo>
                  <a:pt x="41" y="69"/>
                  <a:pt x="43" y="66"/>
                  <a:pt x="42" y="62"/>
                </a:cubicBezTo>
                <a:cubicBezTo>
                  <a:pt x="42" y="59"/>
                  <a:pt x="39" y="57"/>
                  <a:pt x="36" y="57"/>
                </a:cubicBezTo>
                <a:cubicBezTo>
                  <a:pt x="39" y="56"/>
                  <a:pt x="40" y="53"/>
                  <a:pt x="40" y="50"/>
                </a:cubicBezTo>
                <a:cubicBezTo>
                  <a:pt x="39" y="47"/>
                  <a:pt x="37" y="45"/>
                  <a:pt x="34" y="45"/>
                </a:cubicBezTo>
                <a:cubicBezTo>
                  <a:pt x="36" y="44"/>
                  <a:pt x="38" y="41"/>
                  <a:pt x="37" y="38"/>
                </a:cubicBezTo>
                <a:cubicBezTo>
                  <a:pt x="37" y="34"/>
                  <a:pt x="33" y="32"/>
                  <a:pt x="30" y="33"/>
                </a:cubicBezTo>
                <a:cubicBezTo>
                  <a:pt x="28" y="33"/>
                  <a:pt x="28" y="33"/>
                  <a:pt x="28" y="33"/>
                </a:cubicBezTo>
                <a:cubicBezTo>
                  <a:pt x="28" y="34"/>
                  <a:pt x="28" y="34"/>
                  <a:pt x="28" y="34"/>
                </a:cubicBezTo>
                <a:lnTo>
                  <a:pt x="28" y="30"/>
                </a:lnTo>
                <a:close/>
                <a:moveTo>
                  <a:pt x="26" y="31"/>
                </a:moveTo>
                <a:cubicBezTo>
                  <a:pt x="28" y="30"/>
                  <a:pt x="28" y="30"/>
                  <a:pt x="28" y="30"/>
                </a:cubicBezTo>
                <a:cubicBezTo>
                  <a:pt x="28" y="34"/>
                  <a:pt x="28" y="34"/>
                  <a:pt x="28" y="34"/>
                </a:cubicBezTo>
                <a:cubicBezTo>
                  <a:pt x="13" y="49"/>
                  <a:pt x="13" y="49"/>
                  <a:pt x="13" y="49"/>
                </a:cubicBezTo>
                <a:cubicBezTo>
                  <a:pt x="15" y="62"/>
                  <a:pt x="15" y="62"/>
                  <a:pt x="15" y="62"/>
                </a:cubicBezTo>
                <a:cubicBezTo>
                  <a:pt x="28" y="67"/>
                  <a:pt x="28" y="67"/>
                  <a:pt x="28" y="67"/>
                </a:cubicBezTo>
                <a:cubicBezTo>
                  <a:pt x="28" y="70"/>
                  <a:pt x="28" y="70"/>
                  <a:pt x="28" y="70"/>
                </a:cubicBezTo>
                <a:cubicBezTo>
                  <a:pt x="0" y="58"/>
                  <a:pt x="0" y="58"/>
                  <a:pt x="0" y="58"/>
                </a:cubicBezTo>
                <a:lnTo>
                  <a:pt x="26" y="3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6" name="Freeform 86"/>
          <p:cNvSpPr/>
          <p:nvPr/>
        </p:nvSpPr>
        <p:spPr bwMode="auto">
          <a:xfrm>
            <a:off x="7294492" y="2401078"/>
            <a:ext cx="184499" cy="236873"/>
          </a:xfrm>
          <a:custGeom>
            <a:avLst/>
            <a:gdLst>
              <a:gd name="T0" fmla="*/ 113 w 113"/>
              <a:gd name="T1" fmla="*/ 25 h 145"/>
              <a:gd name="T2" fmla="*/ 108 w 113"/>
              <a:gd name="T3" fmla="*/ 22 h 145"/>
              <a:gd name="T4" fmla="*/ 42 w 113"/>
              <a:gd name="T5" fmla="*/ 128 h 145"/>
              <a:gd name="T6" fmla="*/ 19 w 113"/>
              <a:gd name="T7" fmla="*/ 132 h 145"/>
              <a:gd name="T8" fmla="*/ 12 w 113"/>
              <a:gd name="T9" fmla="*/ 109 h 145"/>
              <a:gd name="T10" fmla="*/ 78 w 113"/>
              <a:gd name="T11" fmla="*/ 3 h 145"/>
              <a:gd name="T12" fmla="*/ 73 w 113"/>
              <a:gd name="T13" fmla="*/ 0 h 145"/>
              <a:gd name="T14" fmla="*/ 6 w 113"/>
              <a:gd name="T15" fmla="*/ 107 h 145"/>
              <a:gd name="T16" fmla="*/ 15 w 113"/>
              <a:gd name="T17" fmla="*/ 138 h 145"/>
              <a:gd name="T18" fmla="*/ 47 w 113"/>
              <a:gd name="T19" fmla="*/ 132 h 145"/>
              <a:gd name="T20" fmla="*/ 113 w 113"/>
              <a:gd name="T21" fmla="*/ 2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145">
                <a:moveTo>
                  <a:pt x="113" y="25"/>
                </a:moveTo>
                <a:cubicBezTo>
                  <a:pt x="108" y="22"/>
                  <a:pt x="108" y="22"/>
                  <a:pt x="108" y="22"/>
                </a:cubicBezTo>
                <a:cubicBezTo>
                  <a:pt x="42" y="128"/>
                  <a:pt x="42" y="128"/>
                  <a:pt x="42" y="128"/>
                </a:cubicBezTo>
                <a:cubicBezTo>
                  <a:pt x="38" y="135"/>
                  <a:pt x="27" y="137"/>
                  <a:pt x="19" y="132"/>
                </a:cubicBezTo>
                <a:cubicBezTo>
                  <a:pt x="11" y="127"/>
                  <a:pt x="8" y="117"/>
                  <a:pt x="12" y="109"/>
                </a:cubicBezTo>
                <a:cubicBezTo>
                  <a:pt x="78" y="3"/>
                  <a:pt x="78" y="3"/>
                  <a:pt x="78" y="3"/>
                </a:cubicBezTo>
                <a:cubicBezTo>
                  <a:pt x="73" y="0"/>
                  <a:pt x="73" y="0"/>
                  <a:pt x="73" y="0"/>
                </a:cubicBezTo>
                <a:cubicBezTo>
                  <a:pt x="6" y="107"/>
                  <a:pt x="6" y="107"/>
                  <a:pt x="6" y="107"/>
                </a:cubicBezTo>
                <a:cubicBezTo>
                  <a:pt x="0" y="117"/>
                  <a:pt x="4" y="131"/>
                  <a:pt x="15" y="138"/>
                </a:cubicBezTo>
                <a:cubicBezTo>
                  <a:pt x="26" y="145"/>
                  <a:pt x="40" y="142"/>
                  <a:pt x="47" y="132"/>
                </a:cubicBezTo>
                <a:lnTo>
                  <a:pt x="113" y="2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7" name="Freeform 87"/>
          <p:cNvSpPr/>
          <p:nvPr/>
        </p:nvSpPr>
        <p:spPr bwMode="auto">
          <a:xfrm>
            <a:off x="7399240" y="2392746"/>
            <a:ext cx="89274" cy="61896"/>
          </a:xfrm>
          <a:custGeom>
            <a:avLst/>
            <a:gdLst>
              <a:gd name="T0" fmla="*/ 54 w 55"/>
              <a:gd name="T1" fmla="*/ 35 h 38"/>
              <a:gd name="T2" fmla="*/ 48 w 55"/>
              <a:gd name="T3" fmla="*/ 37 h 38"/>
              <a:gd name="T4" fmla="*/ 3 w 55"/>
              <a:gd name="T5" fmla="*/ 9 h 38"/>
              <a:gd name="T6" fmla="*/ 2 w 55"/>
              <a:gd name="T7" fmla="*/ 3 h 38"/>
              <a:gd name="T8" fmla="*/ 8 w 55"/>
              <a:gd name="T9" fmla="*/ 1 h 38"/>
              <a:gd name="T10" fmla="*/ 53 w 55"/>
              <a:gd name="T11" fmla="*/ 29 h 38"/>
              <a:gd name="T12" fmla="*/ 54 w 55"/>
              <a:gd name="T13" fmla="*/ 35 h 38"/>
            </a:gdLst>
            <a:ahLst/>
            <a:cxnLst>
              <a:cxn ang="0">
                <a:pos x="T0" y="T1"/>
              </a:cxn>
              <a:cxn ang="0">
                <a:pos x="T2" y="T3"/>
              </a:cxn>
              <a:cxn ang="0">
                <a:pos x="T4" y="T5"/>
              </a:cxn>
              <a:cxn ang="0">
                <a:pos x="T6" y="T7"/>
              </a:cxn>
              <a:cxn ang="0">
                <a:pos x="T8" y="T9"/>
              </a:cxn>
              <a:cxn ang="0">
                <a:pos x="T10" y="T11"/>
              </a:cxn>
              <a:cxn ang="0">
                <a:pos x="T12" y="T13"/>
              </a:cxn>
            </a:cxnLst>
            <a:rect l="0" t="0" r="r" b="b"/>
            <a:pathLst>
              <a:path w="55" h="38">
                <a:moveTo>
                  <a:pt x="54" y="35"/>
                </a:moveTo>
                <a:cubicBezTo>
                  <a:pt x="53" y="37"/>
                  <a:pt x="50" y="38"/>
                  <a:pt x="48" y="37"/>
                </a:cubicBezTo>
                <a:cubicBezTo>
                  <a:pt x="3" y="9"/>
                  <a:pt x="3" y="9"/>
                  <a:pt x="3" y="9"/>
                </a:cubicBezTo>
                <a:cubicBezTo>
                  <a:pt x="1" y="7"/>
                  <a:pt x="0" y="5"/>
                  <a:pt x="2" y="3"/>
                </a:cubicBezTo>
                <a:cubicBezTo>
                  <a:pt x="3" y="1"/>
                  <a:pt x="6" y="0"/>
                  <a:pt x="8" y="1"/>
                </a:cubicBezTo>
                <a:cubicBezTo>
                  <a:pt x="53" y="29"/>
                  <a:pt x="53" y="29"/>
                  <a:pt x="53" y="29"/>
                </a:cubicBezTo>
                <a:cubicBezTo>
                  <a:pt x="55" y="31"/>
                  <a:pt x="55" y="33"/>
                  <a:pt x="54" y="3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8" name="Freeform 88"/>
          <p:cNvSpPr/>
          <p:nvPr/>
        </p:nvSpPr>
        <p:spPr bwMode="auto">
          <a:xfrm>
            <a:off x="7330201" y="2441549"/>
            <a:ext cx="122603" cy="170215"/>
          </a:xfrm>
          <a:custGeom>
            <a:avLst/>
            <a:gdLst>
              <a:gd name="T0" fmla="*/ 75 w 75"/>
              <a:gd name="T1" fmla="*/ 4 h 104"/>
              <a:gd name="T2" fmla="*/ 69 w 75"/>
              <a:gd name="T3" fmla="*/ 0 h 104"/>
              <a:gd name="T4" fmla="*/ 10 w 75"/>
              <a:gd name="T5" fmla="*/ 95 h 104"/>
              <a:gd name="T6" fmla="*/ 0 w 75"/>
              <a:gd name="T7" fmla="*/ 100 h 104"/>
              <a:gd name="T8" fmla="*/ 1 w 75"/>
              <a:gd name="T9" fmla="*/ 101 h 104"/>
              <a:gd name="T10" fmla="*/ 17 w 75"/>
              <a:gd name="T11" fmla="*/ 98 h 104"/>
              <a:gd name="T12" fmla="*/ 75 w 75"/>
              <a:gd name="T13" fmla="*/ 4 h 104"/>
            </a:gdLst>
            <a:ahLst/>
            <a:cxnLst>
              <a:cxn ang="0">
                <a:pos x="T0" y="T1"/>
              </a:cxn>
              <a:cxn ang="0">
                <a:pos x="T2" y="T3"/>
              </a:cxn>
              <a:cxn ang="0">
                <a:pos x="T4" y="T5"/>
              </a:cxn>
              <a:cxn ang="0">
                <a:pos x="T6" y="T7"/>
              </a:cxn>
              <a:cxn ang="0">
                <a:pos x="T8" y="T9"/>
              </a:cxn>
              <a:cxn ang="0">
                <a:pos x="T10" y="T11"/>
              </a:cxn>
              <a:cxn ang="0">
                <a:pos x="T12" y="T13"/>
              </a:cxn>
            </a:cxnLst>
            <a:rect l="0" t="0" r="r" b="b"/>
            <a:pathLst>
              <a:path w="75" h="104">
                <a:moveTo>
                  <a:pt x="75" y="4"/>
                </a:moveTo>
                <a:cubicBezTo>
                  <a:pt x="69" y="0"/>
                  <a:pt x="69" y="0"/>
                  <a:pt x="69" y="0"/>
                </a:cubicBezTo>
                <a:cubicBezTo>
                  <a:pt x="10" y="95"/>
                  <a:pt x="10" y="95"/>
                  <a:pt x="10" y="95"/>
                </a:cubicBezTo>
                <a:cubicBezTo>
                  <a:pt x="8" y="98"/>
                  <a:pt x="4" y="100"/>
                  <a:pt x="0" y="100"/>
                </a:cubicBezTo>
                <a:cubicBezTo>
                  <a:pt x="0" y="100"/>
                  <a:pt x="1" y="100"/>
                  <a:pt x="1" y="101"/>
                </a:cubicBezTo>
                <a:cubicBezTo>
                  <a:pt x="7" y="104"/>
                  <a:pt x="14" y="103"/>
                  <a:pt x="17" y="98"/>
                </a:cubicBezTo>
                <a:lnTo>
                  <a:pt x="75" y="4"/>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9" name="Freeform 89"/>
          <p:cNvSpPr>
            <a:spLocks noEditPoints="1"/>
          </p:cNvSpPr>
          <p:nvPr/>
        </p:nvSpPr>
        <p:spPr bwMode="auto">
          <a:xfrm>
            <a:off x="7044525" y="1472633"/>
            <a:ext cx="166644" cy="121412"/>
          </a:xfrm>
          <a:custGeom>
            <a:avLst/>
            <a:gdLst>
              <a:gd name="T0" fmla="*/ 84 w 102"/>
              <a:gd name="T1" fmla="*/ 71 h 74"/>
              <a:gd name="T2" fmla="*/ 79 w 102"/>
              <a:gd name="T3" fmla="*/ 69 h 74"/>
              <a:gd name="T4" fmla="*/ 79 w 102"/>
              <a:gd name="T5" fmla="*/ 69 h 74"/>
              <a:gd name="T6" fmla="*/ 79 w 102"/>
              <a:gd name="T7" fmla="*/ 52 h 74"/>
              <a:gd name="T8" fmla="*/ 86 w 102"/>
              <a:gd name="T9" fmla="*/ 49 h 74"/>
              <a:gd name="T10" fmla="*/ 90 w 102"/>
              <a:gd name="T11" fmla="*/ 38 h 74"/>
              <a:gd name="T12" fmla="*/ 79 w 102"/>
              <a:gd name="T13" fmla="*/ 31 h 74"/>
              <a:gd name="T14" fmla="*/ 85 w 102"/>
              <a:gd name="T15" fmla="*/ 20 h 74"/>
              <a:gd name="T16" fmla="*/ 79 w 102"/>
              <a:gd name="T17" fmla="*/ 16 h 74"/>
              <a:gd name="T18" fmla="*/ 72 w 102"/>
              <a:gd name="T19" fmla="*/ 3 h 74"/>
              <a:gd name="T20" fmla="*/ 79 w 102"/>
              <a:gd name="T21" fmla="*/ 16 h 74"/>
              <a:gd name="T22" fmla="*/ 72 w 102"/>
              <a:gd name="T23" fmla="*/ 21 h 74"/>
              <a:gd name="T24" fmla="*/ 72 w 102"/>
              <a:gd name="T25" fmla="*/ 9 h 74"/>
              <a:gd name="T26" fmla="*/ 79 w 102"/>
              <a:gd name="T27" fmla="*/ 73 h 74"/>
              <a:gd name="T28" fmla="*/ 72 w 102"/>
              <a:gd name="T29" fmla="*/ 69 h 74"/>
              <a:gd name="T30" fmla="*/ 79 w 102"/>
              <a:gd name="T31" fmla="*/ 73 h 74"/>
              <a:gd name="T32" fmla="*/ 79 w 102"/>
              <a:gd name="T33" fmla="*/ 34 h 74"/>
              <a:gd name="T34" fmla="*/ 75 w 102"/>
              <a:gd name="T35" fmla="*/ 45 h 74"/>
              <a:gd name="T36" fmla="*/ 79 w 102"/>
              <a:gd name="T37" fmla="*/ 52 h 74"/>
              <a:gd name="T38" fmla="*/ 72 w 102"/>
              <a:gd name="T39" fmla="*/ 25 h 74"/>
              <a:gd name="T40" fmla="*/ 79 w 102"/>
              <a:gd name="T41" fmla="*/ 31 h 74"/>
              <a:gd name="T42" fmla="*/ 72 w 102"/>
              <a:gd name="T43" fmla="*/ 3 h 74"/>
              <a:gd name="T44" fmla="*/ 71 w 102"/>
              <a:gd name="T45" fmla="*/ 8 h 74"/>
              <a:gd name="T46" fmla="*/ 66 w 102"/>
              <a:gd name="T47" fmla="*/ 2 h 74"/>
              <a:gd name="T48" fmla="*/ 66 w 102"/>
              <a:gd name="T49" fmla="*/ 73 h 74"/>
              <a:gd name="T50" fmla="*/ 67 w 102"/>
              <a:gd name="T51" fmla="*/ 65 h 74"/>
              <a:gd name="T52" fmla="*/ 72 w 102"/>
              <a:gd name="T53" fmla="*/ 74 h 74"/>
              <a:gd name="T54" fmla="*/ 72 w 102"/>
              <a:gd name="T55" fmla="*/ 21 h 74"/>
              <a:gd name="T56" fmla="*/ 72 w 102"/>
              <a:gd name="T57" fmla="*/ 52 h 74"/>
              <a:gd name="T58" fmla="*/ 66 w 102"/>
              <a:gd name="T59" fmla="*/ 57 h 74"/>
              <a:gd name="T60" fmla="*/ 69 w 102"/>
              <a:gd name="T61" fmla="*/ 16 h 74"/>
              <a:gd name="T62" fmla="*/ 22 w 102"/>
              <a:gd name="T63" fmla="*/ 10 h 74"/>
              <a:gd name="T64" fmla="*/ 66 w 102"/>
              <a:gd name="T65" fmla="*/ 5 h 74"/>
              <a:gd name="T66" fmla="*/ 64 w 102"/>
              <a:gd name="T67" fmla="*/ 6 h 74"/>
              <a:gd name="T68" fmla="*/ 66 w 102"/>
              <a:gd name="T69" fmla="*/ 16 h 74"/>
              <a:gd name="T70" fmla="*/ 66 w 102"/>
              <a:gd name="T71" fmla="*/ 64 h 74"/>
              <a:gd name="T72" fmla="*/ 37 w 102"/>
              <a:gd name="T73" fmla="*/ 57 h 74"/>
              <a:gd name="T74" fmla="*/ 22 w 102"/>
              <a:gd name="T75" fmla="*/ 49 h 74"/>
              <a:gd name="T76" fmla="*/ 27 w 102"/>
              <a:gd name="T77" fmla="*/ 48 h 74"/>
              <a:gd name="T78" fmla="*/ 22 w 102"/>
              <a:gd name="T79" fmla="*/ 27 h 74"/>
              <a:gd name="T80" fmla="*/ 2 w 102"/>
              <a:gd name="T81" fmla="*/ 41 h 74"/>
              <a:gd name="T82" fmla="*/ 22 w 102"/>
              <a:gd name="T83" fmla="*/ 10 h 74"/>
              <a:gd name="T84" fmla="*/ 17 w 102"/>
              <a:gd name="T85" fmla="*/ 28 h 74"/>
              <a:gd name="T86" fmla="*/ 22 w 102"/>
              <a:gd name="T87" fmla="*/ 49 h 74"/>
              <a:gd name="T88" fmla="*/ 2 w 102"/>
              <a:gd name="T89" fmla="*/ 4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2" h="74">
                <a:moveTo>
                  <a:pt x="79" y="7"/>
                </a:moveTo>
                <a:cubicBezTo>
                  <a:pt x="102" y="22"/>
                  <a:pt x="98" y="62"/>
                  <a:pt x="84" y="71"/>
                </a:cubicBezTo>
                <a:cubicBezTo>
                  <a:pt x="82" y="72"/>
                  <a:pt x="80" y="73"/>
                  <a:pt x="79" y="73"/>
                </a:cubicBezTo>
                <a:cubicBezTo>
                  <a:pt x="79" y="69"/>
                  <a:pt x="79" y="69"/>
                  <a:pt x="79" y="69"/>
                </a:cubicBezTo>
                <a:cubicBezTo>
                  <a:pt x="79" y="69"/>
                  <a:pt x="79" y="69"/>
                  <a:pt x="79" y="69"/>
                </a:cubicBezTo>
                <a:cubicBezTo>
                  <a:pt x="79" y="69"/>
                  <a:pt x="79" y="69"/>
                  <a:pt x="79" y="69"/>
                </a:cubicBezTo>
                <a:cubicBezTo>
                  <a:pt x="83" y="67"/>
                  <a:pt x="85" y="61"/>
                  <a:pt x="83" y="57"/>
                </a:cubicBezTo>
                <a:cubicBezTo>
                  <a:pt x="82" y="55"/>
                  <a:pt x="80" y="53"/>
                  <a:pt x="79" y="52"/>
                </a:cubicBezTo>
                <a:cubicBezTo>
                  <a:pt x="79" y="49"/>
                  <a:pt x="79" y="49"/>
                  <a:pt x="79" y="49"/>
                </a:cubicBezTo>
                <a:cubicBezTo>
                  <a:pt x="81" y="50"/>
                  <a:pt x="84" y="50"/>
                  <a:pt x="86" y="49"/>
                </a:cubicBezTo>
                <a:cubicBezTo>
                  <a:pt x="86" y="49"/>
                  <a:pt x="86" y="49"/>
                  <a:pt x="86" y="49"/>
                </a:cubicBezTo>
                <a:cubicBezTo>
                  <a:pt x="90" y="47"/>
                  <a:pt x="92" y="42"/>
                  <a:pt x="90" y="38"/>
                </a:cubicBezTo>
                <a:cubicBezTo>
                  <a:pt x="88" y="34"/>
                  <a:pt x="83" y="32"/>
                  <a:pt x="79" y="34"/>
                </a:cubicBezTo>
                <a:cubicBezTo>
                  <a:pt x="79" y="31"/>
                  <a:pt x="79" y="31"/>
                  <a:pt x="79" y="31"/>
                </a:cubicBezTo>
                <a:cubicBezTo>
                  <a:pt x="80" y="31"/>
                  <a:pt x="81" y="30"/>
                  <a:pt x="82" y="30"/>
                </a:cubicBezTo>
                <a:cubicBezTo>
                  <a:pt x="86" y="28"/>
                  <a:pt x="87" y="24"/>
                  <a:pt x="85" y="20"/>
                </a:cubicBezTo>
                <a:cubicBezTo>
                  <a:pt x="85" y="20"/>
                  <a:pt x="85" y="20"/>
                  <a:pt x="85" y="20"/>
                </a:cubicBezTo>
                <a:cubicBezTo>
                  <a:pt x="84" y="17"/>
                  <a:pt x="81" y="16"/>
                  <a:pt x="79" y="16"/>
                </a:cubicBezTo>
                <a:lnTo>
                  <a:pt x="79" y="7"/>
                </a:lnTo>
                <a:close/>
                <a:moveTo>
                  <a:pt x="72" y="3"/>
                </a:moveTo>
                <a:cubicBezTo>
                  <a:pt x="74" y="4"/>
                  <a:pt x="76" y="5"/>
                  <a:pt x="79" y="7"/>
                </a:cubicBezTo>
                <a:cubicBezTo>
                  <a:pt x="79" y="16"/>
                  <a:pt x="79" y="16"/>
                  <a:pt x="79" y="16"/>
                </a:cubicBezTo>
                <a:cubicBezTo>
                  <a:pt x="77" y="16"/>
                  <a:pt x="76" y="16"/>
                  <a:pt x="75" y="17"/>
                </a:cubicBezTo>
                <a:cubicBezTo>
                  <a:pt x="73" y="17"/>
                  <a:pt x="72" y="19"/>
                  <a:pt x="72" y="21"/>
                </a:cubicBezTo>
                <a:cubicBezTo>
                  <a:pt x="72" y="13"/>
                  <a:pt x="72" y="13"/>
                  <a:pt x="72" y="13"/>
                </a:cubicBezTo>
                <a:cubicBezTo>
                  <a:pt x="72" y="12"/>
                  <a:pt x="72" y="10"/>
                  <a:pt x="72" y="9"/>
                </a:cubicBezTo>
                <a:cubicBezTo>
                  <a:pt x="72" y="3"/>
                  <a:pt x="72" y="3"/>
                  <a:pt x="72" y="3"/>
                </a:cubicBezTo>
                <a:close/>
                <a:moveTo>
                  <a:pt x="79" y="73"/>
                </a:moveTo>
                <a:cubicBezTo>
                  <a:pt x="76" y="74"/>
                  <a:pt x="74" y="74"/>
                  <a:pt x="72" y="74"/>
                </a:cubicBezTo>
                <a:cubicBezTo>
                  <a:pt x="72" y="69"/>
                  <a:pt x="72" y="69"/>
                  <a:pt x="72" y="69"/>
                </a:cubicBezTo>
                <a:cubicBezTo>
                  <a:pt x="74" y="70"/>
                  <a:pt x="76" y="70"/>
                  <a:pt x="79" y="69"/>
                </a:cubicBezTo>
                <a:cubicBezTo>
                  <a:pt x="79" y="73"/>
                  <a:pt x="79" y="73"/>
                  <a:pt x="79" y="73"/>
                </a:cubicBezTo>
                <a:close/>
                <a:moveTo>
                  <a:pt x="79" y="31"/>
                </a:moveTo>
                <a:cubicBezTo>
                  <a:pt x="79" y="34"/>
                  <a:pt x="79" y="34"/>
                  <a:pt x="79" y="34"/>
                </a:cubicBezTo>
                <a:cubicBezTo>
                  <a:pt x="78" y="34"/>
                  <a:pt x="78" y="34"/>
                  <a:pt x="78" y="34"/>
                </a:cubicBezTo>
                <a:cubicBezTo>
                  <a:pt x="74" y="36"/>
                  <a:pt x="73" y="41"/>
                  <a:pt x="75" y="45"/>
                </a:cubicBezTo>
                <a:cubicBezTo>
                  <a:pt x="76" y="47"/>
                  <a:pt x="77" y="48"/>
                  <a:pt x="79" y="49"/>
                </a:cubicBezTo>
                <a:cubicBezTo>
                  <a:pt x="79" y="52"/>
                  <a:pt x="79" y="52"/>
                  <a:pt x="79" y="52"/>
                </a:cubicBezTo>
                <a:cubicBezTo>
                  <a:pt x="76" y="51"/>
                  <a:pt x="74" y="51"/>
                  <a:pt x="72" y="52"/>
                </a:cubicBezTo>
                <a:cubicBezTo>
                  <a:pt x="72" y="25"/>
                  <a:pt x="72" y="25"/>
                  <a:pt x="72" y="25"/>
                </a:cubicBezTo>
                <a:cubicBezTo>
                  <a:pt x="72" y="26"/>
                  <a:pt x="72" y="26"/>
                  <a:pt x="72" y="26"/>
                </a:cubicBezTo>
                <a:cubicBezTo>
                  <a:pt x="73" y="29"/>
                  <a:pt x="76" y="31"/>
                  <a:pt x="79" y="31"/>
                </a:cubicBezTo>
                <a:close/>
                <a:moveTo>
                  <a:pt x="66" y="2"/>
                </a:moveTo>
                <a:cubicBezTo>
                  <a:pt x="68" y="2"/>
                  <a:pt x="70" y="3"/>
                  <a:pt x="72" y="3"/>
                </a:cubicBezTo>
                <a:cubicBezTo>
                  <a:pt x="72" y="9"/>
                  <a:pt x="72" y="9"/>
                  <a:pt x="72" y="9"/>
                </a:cubicBezTo>
                <a:cubicBezTo>
                  <a:pt x="71" y="9"/>
                  <a:pt x="71" y="9"/>
                  <a:pt x="71" y="8"/>
                </a:cubicBezTo>
                <a:cubicBezTo>
                  <a:pt x="70" y="7"/>
                  <a:pt x="68" y="5"/>
                  <a:pt x="66" y="5"/>
                </a:cubicBezTo>
                <a:cubicBezTo>
                  <a:pt x="66" y="2"/>
                  <a:pt x="66" y="2"/>
                  <a:pt x="66" y="2"/>
                </a:cubicBezTo>
                <a:close/>
                <a:moveTo>
                  <a:pt x="72" y="74"/>
                </a:moveTo>
                <a:cubicBezTo>
                  <a:pt x="70" y="74"/>
                  <a:pt x="68" y="73"/>
                  <a:pt x="66" y="73"/>
                </a:cubicBezTo>
                <a:cubicBezTo>
                  <a:pt x="66" y="64"/>
                  <a:pt x="66" y="64"/>
                  <a:pt x="66" y="64"/>
                </a:cubicBezTo>
                <a:cubicBezTo>
                  <a:pt x="66" y="64"/>
                  <a:pt x="67" y="64"/>
                  <a:pt x="67" y="65"/>
                </a:cubicBezTo>
                <a:cubicBezTo>
                  <a:pt x="68" y="67"/>
                  <a:pt x="70" y="68"/>
                  <a:pt x="72" y="69"/>
                </a:cubicBezTo>
                <a:cubicBezTo>
                  <a:pt x="72" y="74"/>
                  <a:pt x="72" y="74"/>
                  <a:pt x="72" y="74"/>
                </a:cubicBezTo>
                <a:close/>
                <a:moveTo>
                  <a:pt x="72" y="13"/>
                </a:moveTo>
                <a:cubicBezTo>
                  <a:pt x="72" y="21"/>
                  <a:pt x="72" y="21"/>
                  <a:pt x="72" y="21"/>
                </a:cubicBezTo>
                <a:cubicBezTo>
                  <a:pt x="71" y="22"/>
                  <a:pt x="71" y="24"/>
                  <a:pt x="72" y="25"/>
                </a:cubicBezTo>
                <a:cubicBezTo>
                  <a:pt x="72" y="52"/>
                  <a:pt x="72" y="52"/>
                  <a:pt x="72" y="52"/>
                </a:cubicBezTo>
                <a:cubicBezTo>
                  <a:pt x="71" y="52"/>
                  <a:pt x="71" y="52"/>
                  <a:pt x="71" y="52"/>
                </a:cubicBezTo>
                <a:cubicBezTo>
                  <a:pt x="69" y="54"/>
                  <a:pt x="67" y="55"/>
                  <a:pt x="66" y="57"/>
                </a:cubicBezTo>
                <a:cubicBezTo>
                  <a:pt x="66" y="16"/>
                  <a:pt x="66" y="16"/>
                  <a:pt x="66" y="16"/>
                </a:cubicBezTo>
                <a:cubicBezTo>
                  <a:pt x="67" y="16"/>
                  <a:pt x="68" y="16"/>
                  <a:pt x="69" y="16"/>
                </a:cubicBezTo>
                <a:cubicBezTo>
                  <a:pt x="70" y="15"/>
                  <a:pt x="71" y="14"/>
                  <a:pt x="72" y="13"/>
                </a:cubicBezTo>
                <a:close/>
                <a:moveTo>
                  <a:pt x="22" y="10"/>
                </a:moveTo>
                <a:cubicBezTo>
                  <a:pt x="41" y="2"/>
                  <a:pt x="55" y="0"/>
                  <a:pt x="66" y="2"/>
                </a:cubicBezTo>
                <a:cubicBezTo>
                  <a:pt x="66" y="5"/>
                  <a:pt x="66" y="5"/>
                  <a:pt x="66" y="5"/>
                </a:cubicBezTo>
                <a:cubicBezTo>
                  <a:pt x="65" y="5"/>
                  <a:pt x="65" y="6"/>
                  <a:pt x="64" y="6"/>
                </a:cubicBezTo>
                <a:cubicBezTo>
                  <a:pt x="64" y="6"/>
                  <a:pt x="64" y="6"/>
                  <a:pt x="64" y="6"/>
                </a:cubicBezTo>
                <a:cubicBezTo>
                  <a:pt x="61" y="7"/>
                  <a:pt x="60" y="11"/>
                  <a:pt x="61" y="13"/>
                </a:cubicBezTo>
                <a:cubicBezTo>
                  <a:pt x="62" y="15"/>
                  <a:pt x="64" y="16"/>
                  <a:pt x="66" y="16"/>
                </a:cubicBezTo>
                <a:cubicBezTo>
                  <a:pt x="66" y="57"/>
                  <a:pt x="66" y="57"/>
                  <a:pt x="66" y="57"/>
                </a:cubicBezTo>
                <a:cubicBezTo>
                  <a:pt x="66" y="59"/>
                  <a:pt x="66" y="62"/>
                  <a:pt x="66" y="64"/>
                </a:cubicBezTo>
                <a:cubicBezTo>
                  <a:pt x="66" y="73"/>
                  <a:pt x="66" y="73"/>
                  <a:pt x="66" y="73"/>
                </a:cubicBezTo>
                <a:cubicBezTo>
                  <a:pt x="56" y="68"/>
                  <a:pt x="48" y="56"/>
                  <a:pt x="37" y="57"/>
                </a:cubicBezTo>
                <a:cubicBezTo>
                  <a:pt x="32" y="57"/>
                  <a:pt x="27" y="58"/>
                  <a:pt x="22" y="57"/>
                </a:cubicBezTo>
                <a:cubicBezTo>
                  <a:pt x="22" y="49"/>
                  <a:pt x="22" y="49"/>
                  <a:pt x="22" y="49"/>
                </a:cubicBezTo>
                <a:cubicBezTo>
                  <a:pt x="24" y="49"/>
                  <a:pt x="25" y="48"/>
                  <a:pt x="27" y="48"/>
                </a:cubicBezTo>
                <a:cubicBezTo>
                  <a:pt x="27" y="48"/>
                  <a:pt x="27" y="48"/>
                  <a:pt x="27" y="48"/>
                </a:cubicBezTo>
                <a:cubicBezTo>
                  <a:pt x="32" y="45"/>
                  <a:pt x="34" y="38"/>
                  <a:pt x="32" y="33"/>
                </a:cubicBezTo>
                <a:cubicBezTo>
                  <a:pt x="30" y="29"/>
                  <a:pt x="26" y="27"/>
                  <a:pt x="22" y="27"/>
                </a:cubicBezTo>
                <a:lnTo>
                  <a:pt x="22" y="10"/>
                </a:lnTo>
                <a:close/>
                <a:moveTo>
                  <a:pt x="2" y="41"/>
                </a:moveTo>
                <a:cubicBezTo>
                  <a:pt x="0" y="23"/>
                  <a:pt x="18" y="12"/>
                  <a:pt x="18" y="12"/>
                </a:cubicBezTo>
                <a:cubicBezTo>
                  <a:pt x="20" y="12"/>
                  <a:pt x="21" y="11"/>
                  <a:pt x="22" y="10"/>
                </a:cubicBezTo>
                <a:cubicBezTo>
                  <a:pt x="22" y="27"/>
                  <a:pt x="22" y="27"/>
                  <a:pt x="22" y="27"/>
                </a:cubicBezTo>
                <a:cubicBezTo>
                  <a:pt x="20" y="27"/>
                  <a:pt x="19" y="27"/>
                  <a:pt x="17" y="28"/>
                </a:cubicBezTo>
                <a:cubicBezTo>
                  <a:pt x="12" y="31"/>
                  <a:pt x="9" y="37"/>
                  <a:pt x="12" y="43"/>
                </a:cubicBezTo>
                <a:cubicBezTo>
                  <a:pt x="14" y="47"/>
                  <a:pt x="18" y="49"/>
                  <a:pt x="22" y="49"/>
                </a:cubicBezTo>
                <a:cubicBezTo>
                  <a:pt x="22" y="57"/>
                  <a:pt x="22" y="57"/>
                  <a:pt x="22" y="57"/>
                </a:cubicBezTo>
                <a:cubicBezTo>
                  <a:pt x="12" y="57"/>
                  <a:pt x="4" y="53"/>
                  <a:pt x="2" y="4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0" name="Freeform 90"/>
          <p:cNvSpPr/>
          <p:nvPr/>
        </p:nvSpPr>
        <p:spPr bwMode="auto">
          <a:xfrm>
            <a:off x="5655428" y="2267763"/>
            <a:ext cx="154741" cy="199973"/>
          </a:xfrm>
          <a:custGeom>
            <a:avLst/>
            <a:gdLst>
              <a:gd name="T0" fmla="*/ 0 w 95"/>
              <a:gd name="T1" fmla="*/ 21 h 123"/>
              <a:gd name="T2" fmla="*/ 4 w 95"/>
              <a:gd name="T3" fmla="*/ 19 h 123"/>
              <a:gd name="T4" fmla="*/ 59 w 95"/>
              <a:gd name="T5" fmla="*/ 109 h 123"/>
              <a:gd name="T6" fmla="*/ 79 w 95"/>
              <a:gd name="T7" fmla="*/ 112 h 123"/>
              <a:gd name="T8" fmla="*/ 85 w 95"/>
              <a:gd name="T9" fmla="*/ 93 h 123"/>
              <a:gd name="T10" fmla="*/ 29 w 95"/>
              <a:gd name="T11" fmla="*/ 3 h 123"/>
              <a:gd name="T12" fmla="*/ 34 w 95"/>
              <a:gd name="T13" fmla="*/ 0 h 123"/>
              <a:gd name="T14" fmla="*/ 90 w 95"/>
              <a:gd name="T15" fmla="*/ 91 h 123"/>
              <a:gd name="T16" fmla="*/ 82 w 95"/>
              <a:gd name="T17" fmla="*/ 117 h 123"/>
              <a:gd name="T18" fmla="*/ 56 w 95"/>
              <a:gd name="T19" fmla="*/ 112 h 123"/>
              <a:gd name="T20" fmla="*/ 0 w 95"/>
              <a:gd name="T21" fmla="*/ 2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23">
                <a:moveTo>
                  <a:pt x="0" y="21"/>
                </a:moveTo>
                <a:cubicBezTo>
                  <a:pt x="4" y="19"/>
                  <a:pt x="4" y="19"/>
                  <a:pt x="4" y="19"/>
                </a:cubicBezTo>
                <a:cubicBezTo>
                  <a:pt x="59" y="109"/>
                  <a:pt x="59" y="109"/>
                  <a:pt x="59" y="109"/>
                </a:cubicBezTo>
                <a:cubicBezTo>
                  <a:pt x="63" y="115"/>
                  <a:pt x="72" y="117"/>
                  <a:pt x="79" y="112"/>
                </a:cubicBezTo>
                <a:cubicBezTo>
                  <a:pt x="87" y="108"/>
                  <a:pt x="89" y="99"/>
                  <a:pt x="85" y="93"/>
                </a:cubicBezTo>
                <a:cubicBezTo>
                  <a:pt x="29" y="3"/>
                  <a:pt x="29" y="3"/>
                  <a:pt x="29" y="3"/>
                </a:cubicBezTo>
                <a:cubicBezTo>
                  <a:pt x="34" y="0"/>
                  <a:pt x="34" y="0"/>
                  <a:pt x="34" y="0"/>
                </a:cubicBezTo>
                <a:cubicBezTo>
                  <a:pt x="90" y="91"/>
                  <a:pt x="90" y="91"/>
                  <a:pt x="90" y="91"/>
                </a:cubicBezTo>
                <a:cubicBezTo>
                  <a:pt x="95" y="100"/>
                  <a:pt x="92" y="111"/>
                  <a:pt x="82" y="117"/>
                </a:cubicBezTo>
                <a:cubicBezTo>
                  <a:pt x="73" y="123"/>
                  <a:pt x="61" y="121"/>
                  <a:pt x="56" y="112"/>
                </a:cubicBezTo>
                <a:lnTo>
                  <a:pt x="0" y="2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1" name="Freeform 91"/>
          <p:cNvSpPr/>
          <p:nvPr/>
        </p:nvSpPr>
        <p:spPr bwMode="auto">
          <a:xfrm>
            <a:off x="5645906" y="2260621"/>
            <a:ext cx="76180" cy="52374"/>
          </a:xfrm>
          <a:custGeom>
            <a:avLst/>
            <a:gdLst>
              <a:gd name="T0" fmla="*/ 1 w 47"/>
              <a:gd name="T1" fmla="*/ 30 h 32"/>
              <a:gd name="T2" fmla="*/ 6 w 47"/>
              <a:gd name="T3" fmla="*/ 31 h 32"/>
              <a:gd name="T4" fmla="*/ 44 w 47"/>
              <a:gd name="T5" fmla="*/ 7 h 32"/>
              <a:gd name="T6" fmla="*/ 46 w 47"/>
              <a:gd name="T7" fmla="*/ 2 h 32"/>
              <a:gd name="T8" fmla="*/ 41 w 47"/>
              <a:gd name="T9" fmla="*/ 1 h 32"/>
              <a:gd name="T10" fmla="*/ 2 w 47"/>
              <a:gd name="T11" fmla="*/ 25 h 32"/>
              <a:gd name="T12" fmla="*/ 1 w 47"/>
              <a:gd name="T13" fmla="*/ 30 h 32"/>
            </a:gdLst>
            <a:ahLst/>
            <a:cxnLst>
              <a:cxn ang="0">
                <a:pos x="T0" y="T1"/>
              </a:cxn>
              <a:cxn ang="0">
                <a:pos x="T2" y="T3"/>
              </a:cxn>
              <a:cxn ang="0">
                <a:pos x="T4" y="T5"/>
              </a:cxn>
              <a:cxn ang="0">
                <a:pos x="T6" y="T7"/>
              </a:cxn>
              <a:cxn ang="0">
                <a:pos x="T8" y="T9"/>
              </a:cxn>
              <a:cxn ang="0">
                <a:pos x="T10" y="T11"/>
              </a:cxn>
              <a:cxn ang="0">
                <a:pos x="T12" y="T13"/>
              </a:cxn>
            </a:cxnLst>
            <a:rect l="0" t="0" r="r" b="b"/>
            <a:pathLst>
              <a:path w="47" h="32">
                <a:moveTo>
                  <a:pt x="1" y="30"/>
                </a:moveTo>
                <a:cubicBezTo>
                  <a:pt x="2" y="32"/>
                  <a:pt x="4" y="32"/>
                  <a:pt x="6" y="31"/>
                </a:cubicBezTo>
                <a:cubicBezTo>
                  <a:pt x="44" y="7"/>
                  <a:pt x="44" y="7"/>
                  <a:pt x="44" y="7"/>
                </a:cubicBezTo>
                <a:cubicBezTo>
                  <a:pt x="46" y="6"/>
                  <a:pt x="47" y="4"/>
                  <a:pt x="46" y="2"/>
                </a:cubicBezTo>
                <a:cubicBezTo>
                  <a:pt x="45" y="1"/>
                  <a:pt x="42" y="0"/>
                  <a:pt x="41" y="1"/>
                </a:cubicBezTo>
                <a:cubicBezTo>
                  <a:pt x="2" y="25"/>
                  <a:pt x="2" y="25"/>
                  <a:pt x="2" y="25"/>
                </a:cubicBezTo>
                <a:cubicBezTo>
                  <a:pt x="1" y="26"/>
                  <a:pt x="0" y="28"/>
                  <a:pt x="1" y="3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2" name="Freeform 92"/>
          <p:cNvSpPr/>
          <p:nvPr/>
        </p:nvSpPr>
        <p:spPr bwMode="auto">
          <a:xfrm>
            <a:off x="5676854" y="2303472"/>
            <a:ext cx="104748" cy="144028"/>
          </a:xfrm>
          <a:custGeom>
            <a:avLst/>
            <a:gdLst>
              <a:gd name="T0" fmla="*/ 0 w 64"/>
              <a:gd name="T1" fmla="*/ 3 h 88"/>
              <a:gd name="T2" fmla="*/ 5 w 64"/>
              <a:gd name="T3" fmla="*/ 0 h 88"/>
              <a:gd name="T4" fmla="*/ 55 w 64"/>
              <a:gd name="T5" fmla="*/ 80 h 88"/>
              <a:gd name="T6" fmla="*/ 64 w 64"/>
              <a:gd name="T7" fmla="*/ 85 h 88"/>
              <a:gd name="T8" fmla="*/ 63 w 64"/>
              <a:gd name="T9" fmla="*/ 85 h 88"/>
              <a:gd name="T10" fmla="*/ 49 w 64"/>
              <a:gd name="T11" fmla="*/ 82 h 88"/>
              <a:gd name="T12" fmla="*/ 0 w 64"/>
              <a:gd name="T13" fmla="*/ 3 h 88"/>
            </a:gdLst>
            <a:ahLst/>
            <a:cxnLst>
              <a:cxn ang="0">
                <a:pos x="T0" y="T1"/>
              </a:cxn>
              <a:cxn ang="0">
                <a:pos x="T2" y="T3"/>
              </a:cxn>
              <a:cxn ang="0">
                <a:pos x="T4" y="T5"/>
              </a:cxn>
              <a:cxn ang="0">
                <a:pos x="T6" y="T7"/>
              </a:cxn>
              <a:cxn ang="0">
                <a:pos x="T8" y="T9"/>
              </a:cxn>
              <a:cxn ang="0">
                <a:pos x="T10" y="T11"/>
              </a:cxn>
              <a:cxn ang="0">
                <a:pos x="T12" y="T13"/>
              </a:cxn>
            </a:cxnLst>
            <a:rect l="0" t="0" r="r" b="b"/>
            <a:pathLst>
              <a:path w="64" h="88">
                <a:moveTo>
                  <a:pt x="0" y="3"/>
                </a:moveTo>
                <a:cubicBezTo>
                  <a:pt x="5" y="0"/>
                  <a:pt x="5" y="0"/>
                  <a:pt x="5" y="0"/>
                </a:cubicBezTo>
                <a:cubicBezTo>
                  <a:pt x="55" y="80"/>
                  <a:pt x="55" y="80"/>
                  <a:pt x="55" y="80"/>
                </a:cubicBezTo>
                <a:cubicBezTo>
                  <a:pt x="57" y="83"/>
                  <a:pt x="60" y="85"/>
                  <a:pt x="64" y="85"/>
                </a:cubicBezTo>
                <a:cubicBezTo>
                  <a:pt x="63" y="85"/>
                  <a:pt x="63" y="85"/>
                  <a:pt x="63" y="85"/>
                </a:cubicBezTo>
                <a:cubicBezTo>
                  <a:pt x="58" y="88"/>
                  <a:pt x="52" y="87"/>
                  <a:pt x="49" y="82"/>
                </a:cubicBezTo>
                <a:lnTo>
                  <a:pt x="0" y="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3" name="Freeform 93"/>
          <p:cNvSpPr>
            <a:spLocks noEditPoints="1"/>
          </p:cNvSpPr>
          <p:nvPr/>
        </p:nvSpPr>
        <p:spPr bwMode="auto">
          <a:xfrm>
            <a:off x="6675528" y="3505691"/>
            <a:ext cx="164263" cy="179738"/>
          </a:xfrm>
          <a:custGeom>
            <a:avLst/>
            <a:gdLst>
              <a:gd name="T0" fmla="*/ 78 w 101"/>
              <a:gd name="T1" fmla="*/ 51 h 110"/>
              <a:gd name="T2" fmla="*/ 75 w 101"/>
              <a:gd name="T3" fmla="*/ 63 h 110"/>
              <a:gd name="T4" fmla="*/ 75 w 101"/>
              <a:gd name="T5" fmla="*/ 73 h 110"/>
              <a:gd name="T6" fmla="*/ 77 w 101"/>
              <a:gd name="T7" fmla="*/ 74 h 110"/>
              <a:gd name="T8" fmla="*/ 86 w 101"/>
              <a:gd name="T9" fmla="*/ 86 h 110"/>
              <a:gd name="T10" fmla="*/ 75 w 101"/>
              <a:gd name="T11" fmla="*/ 80 h 110"/>
              <a:gd name="T12" fmla="*/ 75 w 101"/>
              <a:gd name="T13" fmla="*/ 22 h 110"/>
              <a:gd name="T14" fmla="*/ 86 w 101"/>
              <a:gd name="T15" fmla="*/ 15 h 110"/>
              <a:gd name="T16" fmla="*/ 77 w 101"/>
              <a:gd name="T17" fmla="*/ 28 h 110"/>
              <a:gd name="T18" fmla="*/ 75 w 101"/>
              <a:gd name="T19" fmla="*/ 28 h 110"/>
              <a:gd name="T20" fmla="*/ 98 w 101"/>
              <a:gd name="T21" fmla="*/ 48 h 110"/>
              <a:gd name="T22" fmla="*/ 83 w 101"/>
              <a:gd name="T23" fmla="*/ 51 h 110"/>
              <a:gd name="T24" fmla="*/ 98 w 101"/>
              <a:gd name="T25" fmla="*/ 53 h 110"/>
              <a:gd name="T26" fmla="*/ 98 w 101"/>
              <a:gd name="T27" fmla="*/ 48 h 110"/>
              <a:gd name="T28" fmla="*/ 52 w 101"/>
              <a:gd name="T29" fmla="*/ 110 h 110"/>
              <a:gd name="T30" fmla="*/ 66 w 101"/>
              <a:gd name="T31" fmla="*/ 74 h 110"/>
              <a:gd name="T32" fmla="*/ 75 w 101"/>
              <a:gd name="T33" fmla="*/ 39 h 110"/>
              <a:gd name="T34" fmla="*/ 50 w 101"/>
              <a:gd name="T35" fmla="*/ 29 h 110"/>
              <a:gd name="T36" fmla="*/ 72 w 101"/>
              <a:gd name="T37" fmla="*/ 51 h 110"/>
              <a:gd name="T38" fmla="*/ 62 w 101"/>
              <a:gd name="T39" fmla="*/ 70 h 110"/>
              <a:gd name="T40" fmla="*/ 60 w 101"/>
              <a:gd name="T41" fmla="*/ 85 h 110"/>
              <a:gd name="T42" fmla="*/ 50 w 101"/>
              <a:gd name="T43" fmla="*/ 110 h 110"/>
              <a:gd name="T44" fmla="*/ 75 w 101"/>
              <a:gd name="T45" fmla="*/ 28 h 110"/>
              <a:gd name="T46" fmla="*/ 74 w 101"/>
              <a:gd name="T47" fmla="*/ 24 h 110"/>
              <a:gd name="T48" fmla="*/ 75 w 101"/>
              <a:gd name="T49" fmla="*/ 73 h 110"/>
              <a:gd name="T50" fmla="*/ 74 w 101"/>
              <a:gd name="T51" fmla="*/ 78 h 110"/>
              <a:gd name="T52" fmla="*/ 75 w 101"/>
              <a:gd name="T53" fmla="*/ 73 h 110"/>
              <a:gd name="T54" fmla="*/ 50 w 101"/>
              <a:gd name="T55" fmla="*/ 0 h 110"/>
              <a:gd name="T56" fmla="*/ 53 w 101"/>
              <a:gd name="T57" fmla="*/ 3 h 110"/>
              <a:gd name="T58" fmla="*/ 50 w 101"/>
              <a:gd name="T59" fmla="*/ 18 h 110"/>
              <a:gd name="T60" fmla="*/ 50 w 101"/>
              <a:gd name="T61" fmla="*/ 23 h 110"/>
              <a:gd name="T62" fmla="*/ 25 w 101"/>
              <a:gd name="T63" fmla="*/ 63 h 110"/>
              <a:gd name="T64" fmla="*/ 35 w 101"/>
              <a:gd name="T65" fmla="*/ 96 h 110"/>
              <a:gd name="T66" fmla="*/ 50 w 101"/>
              <a:gd name="T67" fmla="*/ 110 h 110"/>
              <a:gd name="T68" fmla="*/ 41 w 101"/>
              <a:gd name="T69" fmla="*/ 85 h 110"/>
              <a:gd name="T70" fmla="*/ 39 w 101"/>
              <a:gd name="T71" fmla="*/ 70 h 110"/>
              <a:gd name="T72" fmla="*/ 34 w 101"/>
              <a:gd name="T73" fmla="*/ 35 h 110"/>
              <a:gd name="T74" fmla="*/ 50 w 101"/>
              <a:gd name="T75" fmla="*/ 23 h 110"/>
              <a:gd name="T76" fmla="*/ 50 w 101"/>
              <a:gd name="T77" fmla="*/ 18 h 110"/>
              <a:gd name="T78" fmla="*/ 48 w 101"/>
              <a:gd name="T79" fmla="*/ 3 h 110"/>
              <a:gd name="T80" fmla="*/ 25 w 101"/>
              <a:gd name="T81" fmla="*/ 80 h 110"/>
              <a:gd name="T82" fmla="*/ 27 w 101"/>
              <a:gd name="T83" fmla="*/ 74 h 110"/>
              <a:gd name="T84" fmla="*/ 25 w 101"/>
              <a:gd name="T85" fmla="*/ 80 h 110"/>
              <a:gd name="T86" fmla="*/ 25 w 101"/>
              <a:gd name="T87" fmla="*/ 22 h 110"/>
              <a:gd name="T88" fmla="*/ 27 w 101"/>
              <a:gd name="T89" fmla="*/ 28 h 110"/>
              <a:gd name="T90" fmla="*/ 25 w 101"/>
              <a:gd name="T91" fmla="*/ 39 h 110"/>
              <a:gd name="T92" fmla="*/ 25 w 101"/>
              <a:gd name="T93" fmla="*/ 63 h 110"/>
              <a:gd name="T94" fmla="*/ 25 w 101"/>
              <a:gd name="T95" fmla="*/ 22 h 110"/>
              <a:gd name="T96" fmla="*/ 23 w 101"/>
              <a:gd name="T97" fmla="*/ 28 h 110"/>
              <a:gd name="T98" fmla="*/ 15 w 101"/>
              <a:gd name="T99" fmla="*/ 19 h 110"/>
              <a:gd name="T100" fmla="*/ 18 w 101"/>
              <a:gd name="T101" fmla="*/ 15 h 110"/>
              <a:gd name="T102" fmla="*/ 25 w 101"/>
              <a:gd name="T103" fmla="*/ 73 h 110"/>
              <a:gd name="T104" fmla="*/ 18 w 101"/>
              <a:gd name="T105" fmla="*/ 86 h 110"/>
              <a:gd name="T106" fmla="*/ 15 w 101"/>
              <a:gd name="T107" fmla="*/ 83 h 110"/>
              <a:gd name="T108" fmla="*/ 23 w 101"/>
              <a:gd name="T109" fmla="*/ 74 h 110"/>
              <a:gd name="T110" fmla="*/ 18 w 101"/>
              <a:gd name="T111" fmla="*/ 51 h 110"/>
              <a:gd name="T112" fmla="*/ 15 w 101"/>
              <a:gd name="T113" fmla="*/ 48 h 110"/>
              <a:gd name="T114" fmla="*/ 0 w 101"/>
              <a:gd name="T115" fmla="*/ 51 h 110"/>
              <a:gd name="T116" fmla="*/ 15 w 101"/>
              <a:gd name="T117" fmla="*/ 5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10">
                <a:moveTo>
                  <a:pt x="75" y="63"/>
                </a:moveTo>
                <a:cubicBezTo>
                  <a:pt x="77" y="59"/>
                  <a:pt x="78" y="55"/>
                  <a:pt x="78" y="51"/>
                </a:cubicBezTo>
                <a:cubicBezTo>
                  <a:pt x="78" y="47"/>
                  <a:pt x="77" y="43"/>
                  <a:pt x="75" y="39"/>
                </a:cubicBezTo>
                <a:cubicBezTo>
                  <a:pt x="75" y="63"/>
                  <a:pt x="75" y="63"/>
                  <a:pt x="75" y="63"/>
                </a:cubicBezTo>
                <a:close/>
                <a:moveTo>
                  <a:pt x="75" y="80"/>
                </a:moveTo>
                <a:cubicBezTo>
                  <a:pt x="75" y="73"/>
                  <a:pt x="75" y="73"/>
                  <a:pt x="75" y="73"/>
                </a:cubicBezTo>
                <a:cubicBezTo>
                  <a:pt x="76" y="73"/>
                  <a:pt x="77" y="73"/>
                  <a:pt x="77" y="74"/>
                </a:cubicBezTo>
                <a:cubicBezTo>
                  <a:pt x="77" y="74"/>
                  <a:pt x="77" y="74"/>
                  <a:pt x="77" y="74"/>
                </a:cubicBezTo>
                <a:cubicBezTo>
                  <a:pt x="86" y="83"/>
                  <a:pt x="86" y="83"/>
                  <a:pt x="86" y="83"/>
                </a:cubicBezTo>
                <a:cubicBezTo>
                  <a:pt x="87" y="84"/>
                  <a:pt x="87" y="85"/>
                  <a:pt x="86" y="86"/>
                </a:cubicBezTo>
                <a:cubicBezTo>
                  <a:pt x="85" y="87"/>
                  <a:pt x="83" y="87"/>
                  <a:pt x="82" y="86"/>
                </a:cubicBezTo>
                <a:cubicBezTo>
                  <a:pt x="75" y="80"/>
                  <a:pt x="75" y="80"/>
                  <a:pt x="75" y="80"/>
                </a:cubicBezTo>
                <a:close/>
                <a:moveTo>
                  <a:pt x="75" y="28"/>
                </a:moveTo>
                <a:cubicBezTo>
                  <a:pt x="75" y="22"/>
                  <a:pt x="75" y="22"/>
                  <a:pt x="75" y="22"/>
                </a:cubicBezTo>
                <a:cubicBezTo>
                  <a:pt x="82" y="15"/>
                  <a:pt x="82" y="15"/>
                  <a:pt x="82" y="15"/>
                </a:cubicBezTo>
                <a:cubicBezTo>
                  <a:pt x="83" y="14"/>
                  <a:pt x="85" y="14"/>
                  <a:pt x="86" y="15"/>
                </a:cubicBezTo>
                <a:cubicBezTo>
                  <a:pt x="87" y="16"/>
                  <a:pt x="87" y="18"/>
                  <a:pt x="86" y="19"/>
                </a:cubicBezTo>
                <a:cubicBezTo>
                  <a:pt x="77" y="28"/>
                  <a:pt x="77" y="28"/>
                  <a:pt x="77" y="28"/>
                </a:cubicBezTo>
                <a:cubicBezTo>
                  <a:pt x="77" y="28"/>
                  <a:pt x="77" y="28"/>
                  <a:pt x="77" y="28"/>
                </a:cubicBezTo>
                <a:cubicBezTo>
                  <a:pt x="77" y="28"/>
                  <a:pt x="76" y="28"/>
                  <a:pt x="75" y="28"/>
                </a:cubicBezTo>
                <a:close/>
                <a:moveTo>
                  <a:pt x="98" y="48"/>
                </a:moveTo>
                <a:cubicBezTo>
                  <a:pt x="98" y="48"/>
                  <a:pt x="98" y="48"/>
                  <a:pt x="98" y="48"/>
                </a:cubicBezTo>
                <a:cubicBezTo>
                  <a:pt x="86" y="48"/>
                  <a:pt x="86" y="48"/>
                  <a:pt x="86" y="48"/>
                </a:cubicBezTo>
                <a:cubicBezTo>
                  <a:pt x="84" y="48"/>
                  <a:pt x="83" y="49"/>
                  <a:pt x="83" y="51"/>
                </a:cubicBezTo>
                <a:cubicBezTo>
                  <a:pt x="83" y="52"/>
                  <a:pt x="84" y="53"/>
                  <a:pt x="86" y="53"/>
                </a:cubicBezTo>
                <a:cubicBezTo>
                  <a:pt x="98" y="53"/>
                  <a:pt x="98" y="53"/>
                  <a:pt x="98" y="53"/>
                </a:cubicBezTo>
                <a:cubicBezTo>
                  <a:pt x="100" y="53"/>
                  <a:pt x="101" y="52"/>
                  <a:pt x="101" y="51"/>
                </a:cubicBezTo>
                <a:cubicBezTo>
                  <a:pt x="101" y="49"/>
                  <a:pt x="100" y="48"/>
                  <a:pt x="98" y="48"/>
                </a:cubicBezTo>
                <a:close/>
                <a:moveTo>
                  <a:pt x="50" y="110"/>
                </a:moveTo>
                <a:cubicBezTo>
                  <a:pt x="52" y="110"/>
                  <a:pt x="52" y="110"/>
                  <a:pt x="52" y="110"/>
                </a:cubicBezTo>
                <a:cubicBezTo>
                  <a:pt x="60" y="110"/>
                  <a:pt x="66" y="104"/>
                  <a:pt x="66" y="96"/>
                </a:cubicBezTo>
                <a:cubicBezTo>
                  <a:pt x="66" y="74"/>
                  <a:pt x="66" y="74"/>
                  <a:pt x="66" y="74"/>
                </a:cubicBezTo>
                <a:cubicBezTo>
                  <a:pt x="70" y="71"/>
                  <a:pt x="73" y="67"/>
                  <a:pt x="75" y="63"/>
                </a:cubicBezTo>
                <a:cubicBezTo>
                  <a:pt x="75" y="39"/>
                  <a:pt x="75" y="39"/>
                  <a:pt x="75" y="39"/>
                </a:cubicBezTo>
                <a:cubicBezTo>
                  <a:pt x="71" y="29"/>
                  <a:pt x="61" y="23"/>
                  <a:pt x="50" y="23"/>
                </a:cubicBezTo>
                <a:cubicBezTo>
                  <a:pt x="50" y="29"/>
                  <a:pt x="50" y="29"/>
                  <a:pt x="50" y="29"/>
                </a:cubicBezTo>
                <a:cubicBezTo>
                  <a:pt x="56" y="29"/>
                  <a:pt x="62" y="31"/>
                  <a:pt x="66" y="35"/>
                </a:cubicBezTo>
                <a:cubicBezTo>
                  <a:pt x="70" y="39"/>
                  <a:pt x="72" y="45"/>
                  <a:pt x="72" y="51"/>
                </a:cubicBezTo>
                <a:cubicBezTo>
                  <a:pt x="72" y="59"/>
                  <a:pt x="68" y="66"/>
                  <a:pt x="62" y="70"/>
                </a:cubicBezTo>
                <a:cubicBezTo>
                  <a:pt x="62" y="70"/>
                  <a:pt x="62" y="70"/>
                  <a:pt x="62" y="70"/>
                </a:cubicBezTo>
                <a:cubicBezTo>
                  <a:pt x="61" y="70"/>
                  <a:pt x="60" y="71"/>
                  <a:pt x="60" y="72"/>
                </a:cubicBezTo>
                <a:cubicBezTo>
                  <a:pt x="60" y="85"/>
                  <a:pt x="60" y="85"/>
                  <a:pt x="60" y="85"/>
                </a:cubicBezTo>
                <a:cubicBezTo>
                  <a:pt x="50" y="85"/>
                  <a:pt x="50" y="85"/>
                  <a:pt x="50" y="85"/>
                </a:cubicBezTo>
                <a:cubicBezTo>
                  <a:pt x="50" y="110"/>
                  <a:pt x="50" y="110"/>
                  <a:pt x="50" y="110"/>
                </a:cubicBezTo>
                <a:close/>
                <a:moveTo>
                  <a:pt x="75" y="22"/>
                </a:moveTo>
                <a:cubicBezTo>
                  <a:pt x="75" y="28"/>
                  <a:pt x="75" y="28"/>
                  <a:pt x="75" y="28"/>
                </a:cubicBezTo>
                <a:cubicBezTo>
                  <a:pt x="75" y="28"/>
                  <a:pt x="74" y="28"/>
                  <a:pt x="74" y="28"/>
                </a:cubicBezTo>
                <a:cubicBezTo>
                  <a:pt x="72" y="27"/>
                  <a:pt x="72" y="25"/>
                  <a:pt x="74" y="24"/>
                </a:cubicBezTo>
                <a:cubicBezTo>
                  <a:pt x="75" y="22"/>
                  <a:pt x="75" y="22"/>
                  <a:pt x="75" y="22"/>
                </a:cubicBezTo>
                <a:close/>
                <a:moveTo>
                  <a:pt x="75" y="73"/>
                </a:moveTo>
                <a:cubicBezTo>
                  <a:pt x="75" y="80"/>
                  <a:pt x="75" y="80"/>
                  <a:pt x="75" y="80"/>
                </a:cubicBezTo>
                <a:cubicBezTo>
                  <a:pt x="74" y="78"/>
                  <a:pt x="74" y="78"/>
                  <a:pt x="74" y="78"/>
                </a:cubicBezTo>
                <a:cubicBezTo>
                  <a:pt x="72" y="77"/>
                  <a:pt x="72" y="75"/>
                  <a:pt x="74" y="74"/>
                </a:cubicBezTo>
                <a:cubicBezTo>
                  <a:pt x="74" y="73"/>
                  <a:pt x="75" y="73"/>
                  <a:pt x="75" y="73"/>
                </a:cubicBezTo>
                <a:close/>
                <a:moveTo>
                  <a:pt x="50" y="18"/>
                </a:moveTo>
                <a:cubicBezTo>
                  <a:pt x="50" y="0"/>
                  <a:pt x="50" y="0"/>
                  <a:pt x="50" y="0"/>
                </a:cubicBezTo>
                <a:cubicBezTo>
                  <a:pt x="50" y="0"/>
                  <a:pt x="50" y="0"/>
                  <a:pt x="50" y="0"/>
                </a:cubicBezTo>
                <a:cubicBezTo>
                  <a:pt x="52" y="0"/>
                  <a:pt x="53" y="2"/>
                  <a:pt x="53" y="3"/>
                </a:cubicBezTo>
                <a:cubicBezTo>
                  <a:pt x="53" y="15"/>
                  <a:pt x="53" y="15"/>
                  <a:pt x="53" y="15"/>
                </a:cubicBezTo>
                <a:cubicBezTo>
                  <a:pt x="53" y="17"/>
                  <a:pt x="52" y="18"/>
                  <a:pt x="50" y="18"/>
                </a:cubicBezTo>
                <a:cubicBezTo>
                  <a:pt x="50" y="18"/>
                  <a:pt x="50" y="18"/>
                  <a:pt x="50" y="18"/>
                </a:cubicBezTo>
                <a:close/>
                <a:moveTo>
                  <a:pt x="50" y="23"/>
                </a:moveTo>
                <a:cubicBezTo>
                  <a:pt x="39" y="23"/>
                  <a:pt x="30" y="29"/>
                  <a:pt x="25" y="39"/>
                </a:cubicBezTo>
                <a:cubicBezTo>
                  <a:pt x="25" y="63"/>
                  <a:pt x="25" y="63"/>
                  <a:pt x="25" y="63"/>
                </a:cubicBezTo>
                <a:cubicBezTo>
                  <a:pt x="27" y="68"/>
                  <a:pt x="31" y="71"/>
                  <a:pt x="35" y="74"/>
                </a:cubicBezTo>
                <a:cubicBezTo>
                  <a:pt x="35" y="96"/>
                  <a:pt x="35" y="96"/>
                  <a:pt x="35" y="96"/>
                </a:cubicBezTo>
                <a:cubicBezTo>
                  <a:pt x="35" y="104"/>
                  <a:pt x="41" y="110"/>
                  <a:pt x="49" y="110"/>
                </a:cubicBezTo>
                <a:cubicBezTo>
                  <a:pt x="50" y="110"/>
                  <a:pt x="50" y="110"/>
                  <a:pt x="50" y="110"/>
                </a:cubicBezTo>
                <a:cubicBezTo>
                  <a:pt x="50" y="85"/>
                  <a:pt x="50" y="85"/>
                  <a:pt x="50" y="85"/>
                </a:cubicBezTo>
                <a:cubicBezTo>
                  <a:pt x="41" y="85"/>
                  <a:pt x="41" y="85"/>
                  <a:pt x="41" y="85"/>
                </a:cubicBezTo>
                <a:cubicBezTo>
                  <a:pt x="41" y="72"/>
                  <a:pt x="41" y="72"/>
                  <a:pt x="41" y="72"/>
                </a:cubicBezTo>
                <a:cubicBezTo>
                  <a:pt x="41" y="71"/>
                  <a:pt x="40" y="71"/>
                  <a:pt x="39" y="70"/>
                </a:cubicBezTo>
                <a:cubicBezTo>
                  <a:pt x="33" y="66"/>
                  <a:pt x="28" y="59"/>
                  <a:pt x="28" y="51"/>
                </a:cubicBezTo>
                <a:cubicBezTo>
                  <a:pt x="28" y="45"/>
                  <a:pt x="30" y="39"/>
                  <a:pt x="34" y="35"/>
                </a:cubicBezTo>
                <a:cubicBezTo>
                  <a:pt x="39" y="31"/>
                  <a:pt x="44" y="29"/>
                  <a:pt x="50" y="29"/>
                </a:cubicBezTo>
                <a:cubicBezTo>
                  <a:pt x="50" y="23"/>
                  <a:pt x="50" y="23"/>
                  <a:pt x="50" y="23"/>
                </a:cubicBezTo>
                <a:close/>
                <a:moveTo>
                  <a:pt x="50" y="0"/>
                </a:moveTo>
                <a:cubicBezTo>
                  <a:pt x="50" y="18"/>
                  <a:pt x="50" y="18"/>
                  <a:pt x="50" y="18"/>
                </a:cubicBezTo>
                <a:cubicBezTo>
                  <a:pt x="49" y="18"/>
                  <a:pt x="48" y="17"/>
                  <a:pt x="48" y="15"/>
                </a:cubicBezTo>
                <a:cubicBezTo>
                  <a:pt x="48" y="3"/>
                  <a:pt x="48" y="3"/>
                  <a:pt x="48" y="3"/>
                </a:cubicBezTo>
                <a:cubicBezTo>
                  <a:pt x="48" y="2"/>
                  <a:pt x="49" y="1"/>
                  <a:pt x="50" y="0"/>
                </a:cubicBezTo>
                <a:close/>
                <a:moveTo>
                  <a:pt x="25" y="80"/>
                </a:moveTo>
                <a:cubicBezTo>
                  <a:pt x="25" y="73"/>
                  <a:pt x="25" y="73"/>
                  <a:pt x="25" y="73"/>
                </a:cubicBezTo>
                <a:cubicBezTo>
                  <a:pt x="26" y="73"/>
                  <a:pt x="27" y="73"/>
                  <a:pt x="27" y="74"/>
                </a:cubicBezTo>
                <a:cubicBezTo>
                  <a:pt x="28" y="75"/>
                  <a:pt x="28" y="77"/>
                  <a:pt x="27" y="78"/>
                </a:cubicBezTo>
                <a:cubicBezTo>
                  <a:pt x="25" y="80"/>
                  <a:pt x="25" y="80"/>
                  <a:pt x="25" y="80"/>
                </a:cubicBezTo>
                <a:close/>
                <a:moveTo>
                  <a:pt x="25" y="28"/>
                </a:moveTo>
                <a:cubicBezTo>
                  <a:pt x="25" y="22"/>
                  <a:pt x="25" y="22"/>
                  <a:pt x="25" y="22"/>
                </a:cubicBezTo>
                <a:cubicBezTo>
                  <a:pt x="27" y="24"/>
                  <a:pt x="27" y="24"/>
                  <a:pt x="27" y="24"/>
                </a:cubicBezTo>
                <a:cubicBezTo>
                  <a:pt x="28" y="25"/>
                  <a:pt x="28" y="27"/>
                  <a:pt x="27" y="28"/>
                </a:cubicBezTo>
                <a:cubicBezTo>
                  <a:pt x="27" y="28"/>
                  <a:pt x="26" y="28"/>
                  <a:pt x="25" y="28"/>
                </a:cubicBezTo>
                <a:close/>
                <a:moveTo>
                  <a:pt x="25" y="39"/>
                </a:moveTo>
                <a:cubicBezTo>
                  <a:pt x="23" y="42"/>
                  <a:pt x="22" y="46"/>
                  <a:pt x="22" y="51"/>
                </a:cubicBezTo>
                <a:cubicBezTo>
                  <a:pt x="22" y="55"/>
                  <a:pt x="23" y="59"/>
                  <a:pt x="25" y="63"/>
                </a:cubicBezTo>
                <a:cubicBezTo>
                  <a:pt x="25" y="39"/>
                  <a:pt x="25" y="39"/>
                  <a:pt x="25" y="39"/>
                </a:cubicBezTo>
                <a:close/>
                <a:moveTo>
                  <a:pt x="25" y="22"/>
                </a:moveTo>
                <a:cubicBezTo>
                  <a:pt x="25" y="28"/>
                  <a:pt x="25" y="28"/>
                  <a:pt x="25" y="28"/>
                </a:cubicBezTo>
                <a:cubicBezTo>
                  <a:pt x="25" y="28"/>
                  <a:pt x="24" y="28"/>
                  <a:pt x="23" y="28"/>
                </a:cubicBezTo>
                <a:cubicBezTo>
                  <a:pt x="23" y="28"/>
                  <a:pt x="23" y="28"/>
                  <a:pt x="23" y="28"/>
                </a:cubicBezTo>
                <a:cubicBezTo>
                  <a:pt x="15" y="19"/>
                  <a:pt x="15" y="19"/>
                  <a:pt x="15" y="19"/>
                </a:cubicBezTo>
                <a:cubicBezTo>
                  <a:pt x="14" y="18"/>
                  <a:pt x="14" y="16"/>
                  <a:pt x="15" y="15"/>
                </a:cubicBezTo>
                <a:cubicBezTo>
                  <a:pt x="16" y="14"/>
                  <a:pt x="17" y="14"/>
                  <a:pt x="18" y="15"/>
                </a:cubicBezTo>
                <a:cubicBezTo>
                  <a:pt x="25" y="22"/>
                  <a:pt x="25" y="22"/>
                  <a:pt x="25" y="22"/>
                </a:cubicBezTo>
                <a:close/>
                <a:moveTo>
                  <a:pt x="25" y="73"/>
                </a:moveTo>
                <a:cubicBezTo>
                  <a:pt x="25" y="80"/>
                  <a:pt x="25" y="80"/>
                  <a:pt x="25" y="80"/>
                </a:cubicBezTo>
                <a:cubicBezTo>
                  <a:pt x="18" y="86"/>
                  <a:pt x="18" y="86"/>
                  <a:pt x="18" y="86"/>
                </a:cubicBezTo>
                <a:cubicBezTo>
                  <a:pt x="17" y="87"/>
                  <a:pt x="16" y="87"/>
                  <a:pt x="15" y="86"/>
                </a:cubicBezTo>
                <a:cubicBezTo>
                  <a:pt x="14" y="85"/>
                  <a:pt x="14" y="84"/>
                  <a:pt x="15" y="83"/>
                </a:cubicBezTo>
                <a:cubicBezTo>
                  <a:pt x="23" y="74"/>
                  <a:pt x="23" y="74"/>
                  <a:pt x="23" y="74"/>
                </a:cubicBezTo>
                <a:cubicBezTo>
                  <a:pt x="23" y="74"/>
                  <a:pt x="23" y="74"/>
                  <a:pt x="23" y="74"/>
                </a:cubicBezTo>
                <a:cubicBezTo>
                  <a:pt x="24" y="74"/>
                  <a:pt x="25" y="73"/>
                  <a:pt x="25" y="73"/>
                </a:cubicBezTo>
                <a:close/>
                <a:moveTo>
                  <a:pt x="18" y="51"/>
                </a:moveTo>
                <a:cubicBezTo>
                  <a:pt x="18" y="51"/>
                  <a:pt x="18" y="51"/>
                  <a:pt x="18" y="51"/>
                </a:cubicBezTo>
                <a:cubicBezTo>
                  <a:pt x="18" y="49"/>
                  <a:pt x="16" y="48"/>
                  <a:pt x="15" y="48"/>
                </a:cubicBezTo>
                <a:cubicBezTo>
                  <a:pt x="3" y="48"/>
                  <a:pt x="3" y="48"/>
                  <a:pt x="3" y="48"/>
                </a:cubicBezTo>
                <a:cubicBezTo>
                  <a:pt x="1" y="48"/>
                  <a:pt x="0" y="49"/>
                  <a:pt x="0" y="51"/>
                </a:cubicBezTo>
                <a:cubicBezTo>
                  <a:pt x="0" y="52"/>
                  <a:pt x="1" y="53"/>
                  <a:pt x="3" y="53"/>
                </a:cubicBezTo>
                <a:cubicBezTo>
                  <a:pt x="15" y="53"/>
                  <a:pt x="15" y="53"/>
                  <a:pt x="15" y="53"/>
                </a:cubicBezTo>
                <a:cubicBezTo>
                  <a:pt x="16" y="53"/>
                  <a:pt x="18" y="52"/>
                  <a:pt x="18" y="5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4" name="Freeform 94"/>
          <p:cNvSpPr/>
          <p:nvPr/>
        </p:nvSpPr>
        <p:spPr bwMode="auto">
          <a:xfrm>
            <a:off x="6476745" y="2321327"/>
            <a:ext cx="47613" cy="45232"/>
          </a:xfrm>
          <a:custGeom>
            <a:avLst/>
            <a:gdLst>
              <a:gd name="T0" fmla="*/ 28 w 29"/>
              <a:gd name="T1" fmla="*/ 16 h 28"/>
              <a:gd name="T2" fmla="*/ 12 w 29"/>
              <a:gd name="T3" fmla="*/ 27 h 28"/>
              <a:gd name="T4" fmla="*/ 1 w 29"/>
              <a:gd name="T5" fmla="*/ 12 h 28"/>
              <a:gd name="T6" fmla="*/ 17 w 29"/>
              <a:gd name="T7" fmla="*/ 1 h 28"/>
              <a:gd name="T8" fmla="*/ 28 w 29"/>
              <a:gd name="T9" fmla="*/ 16 h 28"/>
            </a:gdLst>
            <a:ahLst/>
            <a:cxnLst>
              <a:cxn ang="0">
                <a:pos x="T0" y="T1"/>
              </a:cxn>
              <a:cxn ang="0">
                <a:pos x="T2" y="T3"/>
              </a:cxn>
              <a:cxn ang="0">
                <a:pos x="T4" y="T5"/>
              </a:cxn>
              <a:cxn ang="0">
                <a:pos x="T6" y="T7"/>
              </a:cxn>
              <a:cxn ang="0">
                <a:pos x="T8" y="T9"/>
              </a:cxn>
            </a:cxnLst>
            <a:rect l="0" t="0" r="r" b="b"/>
            <a:pathLst>
              <a:path w="29" h="28">
                <a:moveTo>
                  <a:pt x="28" y="16"/>
                </a:moveTo>
                <a:cubicBezTo>
                  <a:pt x="26" y="23"/>
                  <a:pt x="19" y="28"/>
                  <a:pt x="12" y="27"/>
                </a:cubicBezTo>
                <a:cubicBezTo>
                  <a:pt x="5" y="26"/>
                  <a:pt x="0" y="19"/>
                  <a:pt x="1" y="12"/>
                </a:cubicBezTo>
                <a:cubicBezTo>
                  <a:pt x="3" y="4"/>
                  <a:pt x="10" y="0"/>
                  <a:pt x="17" y="1"/>
                </a:cubicBezTo>
                <a:cubicBezTo>
                  <a:pt x="24" y="2"/>
                  <a:pt x="29" y="9"/>
                  <a:pt x="28" y="16"/>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5" name="Freeform 95"/>
          <p:cNvSpPr/>
          <p:nvPr/>
        </p:nvSpPr>
        <p:spPr bwMode="auto">
          <a:xfrm>
            <a:off x="6466032" y="2184441"/>
            <a:ext cx="44042" cy="147599"/>
          </a:xfrm>
          <a:custGeom>
            <a:avLst/>
            <a:gdLst>
              <a:gd name="T0" fmla="*/ 27 w 27"/>
              <a:gd name="T1" fmla="*/ 90 h 91"/>
              <a:gd name="T2" fmla="*/ 12 w 27"/>
              <a:gd name="T3" fmla="*/ 14 h 91"/>
              <a:gd name="T4" fmla="*/ 1 w 27"/>
              <a:gd name="T5" fmla="*/ 0 h 91"/>
              <a:gd name="T6" fmla="*/ 17 w 27"/>
              <a:gd name="T7" fmla="*/ 91 h 91"/>
              <a:gd name="T8" fmla="*/ 27 w 27"/>
              <a:gd name="T9" fmla="*/ 90 h 91"/>
            </a:gdLst>
            <a:ahLst/>
            <a:cxnLst>
              <a:cxn ang="0">
                <a:pos x="T0" y="T1"/>
              </a:cxn>
              <a:cxn ang="0">
                <a:pos x="T2" y="T3"/>
              </a:cxn>
              <a:cxn ang="0">
                <a:pos x="T4" y="T5"/>
              </a:cxn>
              <a:cxn ang="0">
                <a:pos x="T6" y="T7"/>
              </a:cxn>
              <a:cxn ang="0">
                <a:pos x="T8" y="T9"/>
              </a:cxn>
            </a:cxnLst>
            <a:rect l="0" t="0" r="r" b="b"/>
            <a:pathLst>
              <a:path w="27" h="91">
                <a:moveTo>
                  <a:pt x="27" y="90"/>
                </a:moveTo>
                <a:cubicBezTo>
                  <a:pt x="27" y="90"/>
                  <a:pt x="12" y="14"/>
                  <a:pt x="12" y="14"/>
                </a:cubicBezTo>
                <a:cubicBezTo>
                  <a:pt x="12" y="14"/>
                  <a:pt x="3" y="0"/>
                  <a:pt x="1" y="0"/>
                </a:cubicBezTo>
                <a:cubicBezTo>
                  <a:pt x="0" y="0"/>
                  <a:pt x="17" y="91"/>
                  <a:pt x="17" y="91"/>
                </a:cubicBezTo>
                <a:lnTo>
                  <a:pt x="27" y="9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6" name="Freeform 96"/>
          <p:cNvSpPr/>
          <p:nvPr/>
        </p:nvSpPr>
        <p:spPr bwMode="auto">
          <a:xfrm>
            <a:off x="6496981" y="2208247"/>
            <a:ext cx="95225" cy="127364"/>
          </a:xfrm>
          <a:custGeom>
            <a:avLst/>
            <a:gdLst>
              <a:gd name="T0" fmla="*/ 1 w 80"/>
              <a:gd name="T1" fmla="*/ 99 h 107"/>
              <a:gd name="T2" fmla="*/ 60 w 80"/>
              <a:gd name="T3" fmla="*/ 13 h 107"/>
              <a:gd name="T4" fmla="*/ 80 w 80"/>
              <a:gd name="T5" fmla="*/ 0 h 107"/>
              <a:gd name="T6" fmla="*/ 71 w 80"/>
              <a:gd name="T7" fmla="*/ 21 h 107"/>
              <a:gd name="T8" fmla="*/ 12 w 80"/>
              <a:gd name="T9" fmla="*/ 107 h 107"/>
              <a:gd name="T10" fmla="*/ 0 w 80"/>
              <a:gd name="T11" fmla="*/ 100 h 107"/>
              <a:gd name="T12" fmla="*/ 1 w 80"/>
              <a:gd name="T13" fmla="*/ 99 h 107"/>
            </a:gdLst>
            <a:ahLst/>
            <a:cxnLst>
              <a:cxn ang="0">
                <a:pos x="T0" y="T1"/>
              </a:cxn>
              <a:cxn ang="0">
                <a:pos x="T2" y="T3"/>
              </a:cxn>
              <a:cxn ang="0">
                <a:pos x="T4" y="T5"/>
              </a:cxn>
              <a:cxn ang="0">
                <a:pos x="T6" y="T7"/>
              </a:cxn>
              <a:cxn ang="0">
                <a:pos x="T8" y="T9"/>
              </a:cxn>
              <a:cxn ang="0">
                <a:pos x="T10" y="T11"/>
              </a:cxn>
              <a:cxn ang="0">
                <a:pos x="T12" y="T13"/>
              </a:cxn>
            </a:cxnLst>
            <a:rect l="0" t="0" r="r" b="b"/>
            <a:pathLst>
              <a:path w="80" h="107">
                <a:moveTo>
                  <a:pt x="1" y="99"/>
                </a:moveTo>
                <a:lnTo>
                  <a:pt x="60" y="13"/>
                </a:lnTo>
                <a:lnTo>
                  <a:pt x="80" y="0"/>
                </a:lnTo>
                <a:lnTo>
                  <a:pt x="71" y="21"/>
                </a:lnTo>
                <a:lnTo>
                  <a:pt x="12" y="107"/>
                </a:lnTo>
                <a:lnTo>
                  <a:pt x="0" y="100"/>
                </a:lnTo>
                <a:lnTo>
                  <a:pt x="1" y="9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7" name="Freeform 97"/>
          <p:cNvSpPr/>
          <p:nvPr/>
        </p:nvSpPr>
        <p:spPr bwMode="auto">
          <a:xfrm>
            <a:off x="6488649" y="2355846"/>
            <a:ext cx="11903" cy="23806"/>
          </a:xfrm>
          <a:custGeom>
            <a:avLst/>
            <a:gdLst>
              <a:gd name="T0" fmla="*/ 2 w 7"/>
              <a:gd name="T1" fmla="*/ 3 h 15"/>
              <a:gd name="T2" fmla="*/ 5 w 7"/>
              <a:gd name="T3" fmla="*/ 1 h 15"/>
              <a:gd name="T4" fmla="*/ 7 w 7"/>
              <a:gd name="T5" fmla="*/ 3 h 15"/>
              <a:gd name="T6" fmla="*/ 5 w 7"/>
              <a:gd name="T7" fmla="*/ 13 h 15"/>
              <a:gd name="T8" fmla="*/ 3 w 7"/>
              <a:gd name="T9" fmla="*/ 15 h 15"/>
              <a:gd name="T10" fmla="*/ 1 w 7"/>
              <a:gd name="T11" fmla="*/ 12 h 15"/>
              <a:gd name="T12" fmla="*/ 2 w 7"/>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7" h="15">
                <a:moveTo>
                  <a:pt x="2" y="3"/>
                </a:moveTo>
                <a:cubicBezTo>
                  <a:pt x="3" y="1"/>
                  <a:pt x="4" y="0"/>
                  <a:pt x="5" y="1"/>
                </a:cubicBezTo>
                <a:cubicBezTo>
                  <a:pt x="6" y="1"/>
                  <a:pt x="7" y="2"/>
                  <a:pt x="7" y="3"/>
                </a:cubicBezTo>
                <a:cubicBezTo>
                  <a:pt x="5" y="13"/>
                  <a:pt x="5" y="13"/>
                  <a:pt x="5" y="13"/>
                </a:cubicBezTo>
                <a:cubicBezTo>
                  <a:pt x="5" y="14"/>
                  <a:pt x="4" y="15"/>
                  <a:pt x="3" y="15"/>
                </a:cubicBezTo>
                <a:cubicBezTo>
                  <a:pt x="1" y="15"/>
                  <a:pt x="0" y="13"/>
                  <a:pt x="1" y="12"/>
                </a:cubicBezTo>
                <a:lnTo>
                  <a:pt x="2" y="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8" name="Freeform 98"/>
          <p:cNvSpPr>
            <a:spLocks noEditPoints="1"/>
          </p:cNvSpPr>
          <p:nvPr/>
        </p:nvSpPr>
        <p:spPr bwMode="auto">
          <a:xfrm>
            <a:off x="6450559" y="1150057"/>
            <a:ext cx="165454" cy="177357"/>
          </a:xfrm>
          <a:custGeom>
            <a:avLst/>
            <a:gdLst>
              <a:gd name="T0" fmla="*/ 78 w 101"/>
              <a:gd name="T1" fmla="*/ 50 h 109"/>
              <a:gd name="T2" fmla="*/ 76 w 101"/>
              <a:gd name="T3" fmla="*/ 62 h 109"/>
              <a:gd name="T4" fmla="*/ 76 w 101"/>
              <a:gd name="T5" fmla="*/ 73 h 109"/>
              <a:gd name="T6" fmla="*/ 78 w 101"/>
              <a:gd name="T7" fmla="*/ 73 h 109"/>
              <a:gd name="T8" fmla="*/ 86 w 101"/>
              <a:gd name="T9" fmla="*/ 86 h 109"/>
              <a:gd name="T10" fmla="*/ 76 w 101"/>
              <a:gd name="T11" fmla="*/ 79 h 109"/>
              <a:gd name="T12" fmla="*/ 76 w 101"/>
              <a:gd name="T13" fmla="*/ 22 h 109"/>
              <a:gd name="T14" fmla="*/ 86 w 101"/>
              <a:gd name="T15" fmla="*/ 15 h 109"/>
              <a:gd name="T16" fmla="*/ 78 w 101"/>
              <a:gd name="T17" fmla="*/ 27 h 109"/>
              <a:gd name="T18" fmla="*/ 76 w 101"/>
              <a:gd name="T19" fmla="*/ 28 h 109"/>
              <a:gd name="T20" fmla="*/ 99 w 101"/>
              <a:gd name="T21" fmla="*/ 48 h 109"/>
              <a:gd name="T22" fmla="*/ 84 w 101"/>
              <a:gd name="T23" fmla="*/ 50 h 109"/>
              <a:gd name="T24" fmla="*/ 99 w 101"/>
              <a:gd name="T25" fmla="*/ 53 h 109"/>
              <a:gd name="T26" fmla="*/ 99 w 101"/>
              <a:gd name="T27" fmla="*/ 48 h 109"/>
              <a:gd name="T28" fmla="*/ 53 w 101"/>
              <a:gd name="T29" fmla="*/ 109 h 109"/>
              <a:gd name="T30" fmla="*/ 66 w 101"/>
              <a:gd name="T31" fmla="*/ 73 h 109"/>
              <a:gd name="T32" fmla="*/ 76 w 101"/>
              <a:gd name="T33" fmla="*/ 38 h 109"/>
              <a:gd name="T34" fmla="*/ 51 w 101"/>
              <a:gd name="T35" fmla="*/ 28 h 109"/>
              <a:gd name="T36" fmla="*/ 73 w 101"/>
              <a:gd name="T37" fmla="*/ 50 h 109"/>
              <a:gd name="T38" fmla="*/ 62 w 101"/>
              <a:gd name="T39" fmla="*/ 69 h 109"/>
              <a:gd name="T40" fmla="*/ 61 w 101"/>
              <a:gd name="T41" fmla="*/ 84 h 109"/>
              <a:gd name="T42" fmla="*/ 51 w 101"/>
              <a:gd name="T43" fmla="*/ 109 h 109"/>
              <a:gd name="T44" fmla="*/ 76 w 101"/>
              <a:gd name="T45" fmla="*/ 28 h 109"/>
              <a:gd name="T46" fmla="*/ 74 w 101"/>
              <a:gd name="T47" fmla="*/ 23 h 109"/>
              <a:gd name="T48" fmla="*/ 76 w 101"/>
              <a:gd name="T49" fmla="*/ 73 h 109"/>
              <a:gd name="T50" fmla="*/ 74 w 101"/>
              <a:gd name="T51" fmla="*/ 77 h 109"/>
              <a:gd name="T52" fmla="*/ 76 w 101"/>
              <a:gd name="T53" fmla="*/ 73 h 109"/>
              <a:gd name="T54" fmla="*/ 51 w 101"/>
              <a:gd name="T55" fmla="*/ 0 h 109"/>
              <a:gd name="T56" fmla="*/ 53 w 101"/>
              <a:gd name="T57" fmla="*/ 2 h 109"/>
              <a:gd name="T58" fmla="*/ 51 w 101"/>
              <a:gd name="T59" fmla="*/ 17 h 109"/>
              <a:gd name="T60" fmla="*/ 51 w 101"/>
              <a:gd name="T61" fmla="*/ 22 h 109"/>
              <a:gd name="T62" fmla="*/ 26 w 101"/>
              <a:gd name="T63" fmla="*/ 62 h 109"/>
              <a:gd name="T64" fmla="*/ 35 w 101"/>
              <a:gd name="T65" fmla="*/ 95 h 109"/>
              <a:gd name="T66" fmla="*/ 51 w 101"/>
              <a:gd name="T67" fmla="*/ 109 h 109"/>
              <a:gd name="T68" fmla="*/ 41 w 101"/>
              <a:gd name="T69" fmla="*/ 84 h 109"/>
              <a:gd name="T70" fmla="*/ 40 w 101"/>
              <a:gd name="T71" fmla="*/ 69 h 109"/>
              <a:gd name="T72" fmla="*/ 35 w 101"/>
              <a:gd name="T73" fmla="*/ 35 h 109"/>
              <a:gd name="T74" fmla="*/ 51 w 101"/>
              <a:gd name="T75" fmla="*/ 22 h 109"/>
              <a:gd name="T76" fmla="*/ 51 w 101"/>
              <a:gd name="T77" fmla="*/ 17 h 109"/>
              <a:gd name="T78" fmla="*/ 48 w 101"/>
              <a:gd name="T79" fmla="*/ 2 h 109"/>
              <a:gd name="T80" fmla="*/ 26 w 101"/>
              <a:gd name="T81" fmla="*/ 79 h 109"/>
              <a:gd name="T82" fmla="*/ 28 w 101"/>
              <a:gd name="T83" fmla="*/ 73 h 109"/>
              <a:gd name="T84" fmla="*/ 26 w 101"/>
              <a:gd name="T85" fmla="*/ 79 h 109"/>
              <a:gd name="T86" fmla="*/ 26 w 101"/>
              <a:gd name="T87" fmla="*/ 21 h 109"/>
              <a:gd name="T88" fmla="*/ 28 w 101"/>
              <a:gd name="T89" fmla="*/ 27 h 109"/>
              <a:gd name="T90" fmla="*/ 26 w 101"/>
              <a:gd name="T91" fmla="*/ 38 h 109"/>
              <a:gd name="T92" fmla="*/ 26 w 101"/>
              <a:gd name="T93" fmla="*/ 62 h 109"/>
              <a:gd name="T94" fmla="*/ 26 w 101"/>
              <a:gd name="T95" fmla="*/ 21 h 109"/>
              <a:gd name="T96" fmla="*/ 24 w 101"/>
              <a:gd name="T97" fmla="*/ 27 h 109"/>
              <a:gd name="T98" fmla="*/ 15 w 101"/>
              <a:gd name="T99" fmla="*/ 18 h 109"/>
              <a:gd name="T100" fmla="*/ 19 w 101"/>
              <a:gd name="T101" fmla="*/ 15 h 109"/>
              <a:gd name="T102" fmla="*/ 26 w 101"/>
              <a:gd name="T103" fmla="*/ 73 h 109"/>
              <a:gd name="T104" fmla="*/ 19 w 101"/>
              <a:gd name="T105" fmla="*/ 86 h 109"/>
              <a:gd name="T106" fmla="*/ 15 w 101"/>
              <a:gd name="T107" fmla="*/ 82 h 109"/>
              <a:gd name="T108" fmla="*/ 24 w 101"/>
              <a:gd name="T109" fmla="*/ 73 h 109"/>
              <a:gd name="T110" fmla="*/ 18 w 101"/>
              <a:gd name="T111" fmla="*/ 50 h 109"/>
              <a:gd name="T112" fmla="*/ 15 w 101"/>
              <a:gd name="T113" fmla="*/ 48 h 109"/>
              <a:gd name="T114" fmla="*/ 0 w 101"/>
              <a:gd name="T115" fmla="*/ 50 h 109"/>
              <a:gd name="T116" fmla="*/ 15 w 101"/>
              <a:gd name="T117"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09">
                <a:moveTo>
                  <a:pt x="76" y="62"/>
                </a:moveTo>
                <a:cubicBezTo>
                  <a:pt x="78" y="58"/>
                  <a:pt x="78" y="54"/>
                  <a:pt x="78" y="50"/>
                </a:cubicBezTo>
                <a:cubicBezTo>
                  <a:pt x="78" y="46"/>
                  <a:pt x="78" y="42"/>
                  <a:pt x="76" y="38"/>
                </a:cubicBezTo>
                <a:cubicBezTo>
                  <a:pt x="76" y="62"/>
                  <a:pt x="76" y="62"/>
                  <a:pt x="76" y="62"/>
                </a:cubicBezTo>
                <a:close/>
                <a:moveTo>
                  <a:pt x="76" y="79"/>
                </a:moveTo>
                <a:cubicBezTo>
                  <a:pt x="76" y="73"/>
                  <a:pt x="76" y="73"/>
                  <a:pt x="76" y="73"/>
                </a:cubicBezTo>
                <a:cubicBezTo>
                  <a:pt x="77" y="73"/>
                  <a:pt x="77" y="73"/>
                  <a:pt x="78" y="73"/>
                </a:cubicBezTo>
                <a:cubicBezTo>
                  <a:pt x="78" y="73"/>
                  <a:pt x="78" y="73"/>
                  <a:pt x="78" y="73"/>
                </a:cubicBezTo>
                <a:cubicBezTo>
                  <a:pt x="86" y="82"/>
                  <a:pt x="86" y="82"/>
                  <a:pt x="86" y="82"/>
                </a:cubicBezTo>
                <a:cubicBezTo>
                  <a:pt x="87" y="83"/>
                  <a:pt x="87" y="85"/>
                  <a:pt x="86" y="86"/>
                </a:cubicBezTo>
                <a:cubicBezTo>
                  <a:pt x="85" y="87"/>
                  <a:pt x="84" y="87"/>
                  <a:pt x="83" y="86"/>
                </a:cubicBezTo>
                <a:cubicBezTo>
                  <a:pt x="76" y="79"/>
                  <a:pt x="76" y="79"/>
                  <a:pt x="76" y="79"/>
                </a:cubicBezTo>
                <a:close/>
                <a:moveTo>
                  <a:pt x="76" y="28"/>
                </a:moveTo>
                <a:cubicBezTo>
                  <a:pt x="76" y="22"/>
                  <a:pt x="76" y="22"/>
                  <a:pt x="76" y="22"/>
                </a:cubicBezTo>
                <a:cubicBezTo>
                  <a:pt x="83" y="15"/>
                  <a:pt x="83" y="15"/>
                  <a:pt x="83" y="15"/>
                </a:cubicBezTo>
                <a:cubicBezTo>
                  <a:pt x="84" y="14"/>
                  <a:pt x="85" y="14"/>
                  <a:pt x="86" y="15"/>
                </a:cubicBezTo>
                <a:cubicBezTo>
                  <a:pt x="87" y="16"/>
                  <a:pt x="87" y="17"/>
                  <a:pt x="86" y="18"/>
                </a:cubicBezTo>
                <a:cubicBezTo>
                  <a:pt x="78" y="27"/>
                  <a:pt x="78" y="27"/>
                  <a:pt x="78" y="27"/>
                </a:cubicBezTo>
                <a:cubicBezTo>
                  <a:pt x="78" y="27"/>
                  <a:pt x="78" y="27"/>
                  <a:pt x="78" y="27"/>
                </a:cubicBezTo>
                <a:cubicBezTo>
                  <a:pt x="77" y="28"/>
                  <a:pt x="77" y="28"/>
                  <a:pt x="76" y="28"/>
                </a:cubicBezTo>
                <a:close/>
                <a:moveTo>
                  <a:pt x="99" y="48"/>
                </a:moveTo>
                <a:cubicBezTo>
                  <a:pt x="99" y="48"/>
                  <a:pt x="99" y="48"/>
                  <a:pt x="99" y="48"/>
                </a:cubicBezTo>
                <a:cubicBezTo>
                  <a:pt x="86" y="48"/>
                  <a:pt x="86" y="48"/>
                  <a:pt x="86" y="48"/>
                </a:cubicBezTo>
                <a:cubicBezTo>
                  <a:pt x="85" y="48"/>
                  <a:pt x="84" y="49"/>
                  <a:pt x="84" y="50"/>
                </a:cubicBezTo>
                <a:cubicBezTo>
                  <a:pt x="84" y="52"/>
                  <a:pt x="85" y="53"/>
                  <a:pt x="86" y="53"/>
                </a:cubicBezTo>
                <a:cubicBezTo>
                  <a:pt x="99" y="53"/>
                  <a:pt x="99" y="53"/>
                  <a:pt x="99" y="53"/>
                </a:cubicBezTo>
                <a:cubicBezTo>
                  <a:pt x="100" y="53"/>
                  <a:pt x="101" y="52"/>
                  <a:pt x="101" y="50"/>
                </a:cubicBezTo>
                <a:cubicBezTo>
                  <a:pt x="101" y="49"/>
                  <a:pt x="100" y="48"/>
                  <a:pt x="99" y="48"/>
                </a:cubicBezTo>
                <a:close/>
                <a:moveTo>
                  <a:pt x="51" y="109"/>
                </a:moveTo>
                <a:cubicBezTo>
                  <a:pt x="53" y="109"/>
                  <a:pt x="53" y="109"/>
                  <a:pt x="53" y="109"/>
                </a:cubicBezTo>
                <a:cubicBezTo>
                  <a:pt x="60" y="109"/>
                  <a:pt x="66" y="103"/>
                  <a:pt x="66" y="95"/>
                </a:cubicBezTo>
                <a:cubicBezTo>
                  <a:pt x="66" y="73"/>
                  <a:pt x="66" y="73"/>
                  <a:pt x="66" y="73"/>
                </a:cubicBezTo>
                <a:cubicBezTo>
                  <a:pt x="70" y="70"/>
                  <a:pt x="74" y="67"/>
                  <a:pt x="76" y="62"/>
                </a:cubicBezTo>
                <a:cubicBezTo>
                  <a:pt x="76" y="38"/>
                  <a:pt x="76" y="38"/>
                  <a:pt x="76" y="38"/>
                </a:cubicBezTo>
                <a:cubicBezTo>
                  <a:pt x="71" y="29"/>
                  <a:pt x="62" y="22"/>
                  <a:pt x="51" y="22"/>
                </a:cubicBezTo>
                <a:cubicBezTo>
                  <a:pt x="51" y="28"/>
                  <a:pt x="51" y="28"/>
                  <a:pt x="51" y="28"/>
                </a:cubicBezTo>
                <a:cubicBezTo>
                  <a:pt x="57" y="28"/>
                  <a:pt x="62" y="31"/>
                  <a:pt x="66" y="35"/>
                </a:cubicBezTo>
                <a:cubicBezTo>
                  <a:pt x="70" y="39"/>
                  <a:pt x="73" y="44"/>
                  <a:pt x="73" y="50"/>
                </a:cubicBezTo>
                <a:cubicBezTo>
                  <a:pt x="73" y="58"/>
                  <a:pt x="68" y="65"/>
                  <a:pt x="62" y="69"/>
                </a:cubicBezTo>
                <a:cubicBezTo>
                  <a:pt x="62" y="69"/>
                  <a:pt x="62" y="69"/>
                  <a:pt x="62" y="69"/>
                </a:cubicBezTo>
                <a:cubicBezTo>
                  <a:pt x="61" y="70"/>
                  <a:pt x="61" y="71"/>
                  <a:pt x="61" y="72"/>
                </a:cubicBezTo>
                <a:cubicBezTo>
                  <a:pt x="61" y="84"/>
                  <a:pt x="61" y="84"/>
                  <a:pt x="61" y="84"/>
                </a:cubicBezTo>
                <a:cubicBezTo>
                  <a:pt x="51" y="84"/>
                  <a:pt x="51" y="84"/>
                  <a:pt x="51" y="84"/>
                </a:cubicBezTo>
                <a:cubicBezTo>
                  <a:pt x="51" y="109"/>
                  <a:pt x="51" y="109"/>
                  <a:pt x="51" y="109"/>
                </a:cubicBezTo>
                <a:close/>
                <a:moveTo>
                  <a:pt x="76" y="22"/>
                </a:moveTo>
                <a:cubicBezTo>
                  <a:pt x="76" y="28"/>
                  <a:pt x="76" y="28"/>
                  <a:pt x="76" y="28"/>
                </a:cubicBezTo>
                <a:cubicBezTo>
                  <a:pt x="75" y="28"/>
                  <a:pt x="75" y="28"/>
                  <a:pt x="74" y="27"/>
                </a:cubicBezTo>
                <a:cubicBezTo>
                  <a:pt x="73" y="26"/>
                  <a:pt x="73" y="24"/>
                  <a:pt x="74" y="23"/>
                </a:cubicBezTo>
                <a:cubicBezTo>
                  <a:pt x="76" y="22"/>
                  <a:pt x="76" y="22"/>
                  <a:pt x="76" y="22"/>
                </a:cubicBezTo>
                <a:close/>
                <a:moveTo>
                  <a:pt x="76" y="73"/>
                </a:moveTo>
                <a:cubicBezTo>
                  <a:pt x="76" y="79"/>
                  <a:pt x="76" y="79"/>
                  <a:pt x="76" y="79"/>
                </a:cubicBezTo>
                <a:cubicBezTo>
                  <a:pt x="74" y="77"/>
                  <a:pt x="74" y="77"/>
                  <a:pt x="74" y="77"/>
                </a:cubicBezTo>
                <a:cubicBezTo>
                  <a:pt x="73" y="76"/>
                  <a:pt x="73" y="74"/>
                  <a:pt x="74" y="73"/>
                </a:cubicBezTo>
                <a:cubicBezTo>
                  <a:pt x="75" y="73"/>
                  <a:pt x="75" y="73"/>
                  <a:pt x="76" y="73"/>
                </a:cubicBezTo>
                <a:close/>
                <a:moveTo>
                  <a:pt x="51" y="17"/>
                </a:moveTo>
                <a:cubicBezTo>
                  <a:pt x="51" y="0"/>
                  <a:pt x="51" y="0"/>
                  <a:pt x="51" y="0"/>
                </a:cubicBezTo>
                <a:cubicBezTo>
                  <a:pt x="51" y="0"/>
                  <a:pt x="51" y="0"/>
                  <a:pt x="51" y="0"/>
                </a:cubicBezTo>
                <a:cubicBezTo>
                  <a:pt x="52" y="0"/>
                  <a:pt x="53" y="1"/>
                  <a:pt x="53" y="2"/>
                </a:cubicBezTo>
                <a:cubicBezTo>
                  <a:pt x="53" y="15"/>
                  <a:pt x="53" y="15"/>
                  <a:pt x="53" y="15"/>
                </a:cubicBezTo>
                <a:cubicBezTo>
                  <a:pt x="53" y="16"/>
                  <a:pt x="52" y="17"/>
                  <a:pt x="51" y="17"/>
                </a:cubicBezTo>
                <a:cubicBezTo>
                  <a:pt x="51" y="17"/>
                  <a:pt x="51" y="17"/>
                  <a:pt x="51" y="17"/>
                </a:cubicBezTo>
                <a:close/>
                <a:moveTo>
                  <a:pt x="51" y="22"/>
                </a:moveTo>
                <a:cubicBezTo>
                  <a:pt x="40" y="22"/>
                  <a:pt x="30" y="29"/>
                  <a:pt x="26" y="38"/>
                </a:cubicBezTo>
                <a:cubicBezTo>
                  <a:pt x="26" y="62"/>
                  <a:pt x="26" y="62"/>
                  <a:pt x="26" y="62"/>
                </a:cubicBezTo>
                <a:cubicBezTo>
                  <a:pt x="28" y="67"/>
                  <a:pt x="31" y="71"/>
                  <a:pt x="35" y="74"/>
                </a:cubicBezTo>
                <a:cubicBezTo>
                  <a:pt x="35" y="95"/>
                  <a:pt x="35" y="95"/>
                  <a:pt x="35" y="95"/>
                </a:cubicBezTo>
                <a:cubicBezTo>
                  <a:pt x="35" y="103"/>
                  <a:pt x="42" y="109"/>
                  <a:pt x="49" y="109"/>
                </a:cubicBezTo>
                <a:cubicBezTo>
                  <a:pt x="51" y="109"/>
                  <a:pt x="51" y="109"/>
                  <a:pt x="51" y="109"/>
                </a:cubicBezTo>
                <a:cubicBezTo>
                  <a:pt x="51" y="84"/>
                  <a:pt x="51" y="84"/>
                  <a:pt x="51" y="84"/>
                </a:cubicBezTo>
                <a:cubicBezTo>
                  <a:pt x="41" y="84"/>
                  <a:pt x="41" y="84"/>
                  <a:pt x="41" y="84"/>
                </a:cubicBezTo>
                <a:cubicBezTo>
                  <a:pt x="41" y="72"/>
                  <a:pt x="41" y="72"/>
                  <a:pt x="41" y="72"/>
                </a:cubicBezTo>
                <a:cubicBezTo>
                  <a:pt x="41" y="71"/>
                  <a:pt x="41" y="70"/>
                  <a:pt x="40" y="69"/>
                </a:cubicBezTo>
                <a:cubicBezTo>
                  <a:pt x="33" y="66"/>
                  <a:pt x="28" y="58"/>
                  <a:pt x="28" y="50"/>
                </a:cubicBezTo>
                <a:cubicBezTo>
                  <a:pt x="28" y="44"/>
                  <a:pt x="31" y="39"/>
                  <a:pt x="35" y="35"/>
                </a:cubicBezTo>
                <a:cubicBezTo>
                  <a:pt x="39" y="31"/>
                  <a:pt x="44" y="28"/>
                  <a:pt x="51" y="28"/>
                </a:cubicBezTo>
                <a:cubicBezTo>
                  <a:pt x="51" y="22"/>
                  <a:pt x="51" y="22"/>
                  <a:pt x="51" y="22"/>
                </a:cubicBezTo>
                <a:close/>
                <a:moveTo>
                  <a:pt x="51" y="0"/>
                </a:moveTo>
                <a:cubicBezTo>
                  <a:pt x="51" y="17"/>
                  <a:pt x="51" y="17"/>
                  <a:pt x="51" y="17"/>
                </a:cubicBezTo>
                <a:cubicBezTo>
                  <a:pt x="49" y="17"/>
                  <a:pt x="48" y="16"/>
                  <a:pt x="48" y="15"/>
                </a:cubicBezTo>
                <a:cubicBezTo>
                  <a:pt x="48" y="2"/>
                  <a:pt x="48" y="2"/>
                  <a:pt x="48" y="2"/>
                </a:cubicBezTo>
                <a:cubicBezTo>
                  <a:pt x="48" y="1"/>
                  <a:pt x="49" y="0"/>
                  <a:pt x="51" y="0"/>
                </a:cubicBezTo>
                <a:close/>
                <a:moveTo>
                  <a:pt x="26" y="79"/>
                </a:moveTo>
                <a:cubicBezTo>
                  <a:pt x="26" y="73"/>
                  <a:pt x="26" y="73"/>
                  <a:pt x="26" y="73"/>
                </a:cubicBezTo>
                <a:cubicBezTo>
                  <a:pt x="26" y="73"/>
                  <a:pt x="27" y="73"/>
                  <a:pt x="28" y="73"/>
                </a:cubicBezTo>
                <a:cubicBezTo>
                  <a:pt x="29" y="74"/>
                  <a:pt x="29" y="76"/>
                  <a:pt x="28" y="77"/>
                </a:cubicBezTo>
                <a:cubicBezTo>
                  <a:pt x="26" y="79"/>
                  <a:pt x="26" y="79"/>
                  <a:pt x="26" y="79"/>
                </a:cubicBezTo>
                <a:close/>
                <a:moveTo>
                  <a:pt x="26" y="28"/>
                </a:moveTo>
                <a:cubicBezTo>
                  <a:pt x="26" y="21"/>
                  <a:pt x="26" y="21"/>
                  <a:pt x="26" y="21"/>
                </a:cubicBezTo>
                <a:cubicBezTo>
                  <a:pt x="28" y="23"/>
                  <a:pt x="28" y="23"/>
                  <a:pt x="28" y="23"/>
                </a:cubicBezTo>
                <a:cubicBezTo>
                  <a:pt x="29" y="24"/>
                  <a:pt x="29" y="26"/>
                  <a:pt x="28" y="27"/>
                </a:cubicBezTo>
                <a:cubicBezTo>
                  <a:pt x="27" y="28"/>
                  <a:pt x="26" y="28"/>
                  <a:pt x="26" y="28"/>
                </a:cubicBezTo>
                <a:close/>
                <a:moveTo>
                  <a:pt x="26" y="38"/>
                </a:moveTo>
                <a:cubicBezTo>
                  <a:pt x="24" y="42"/>
                  <a:pt x="23" y="46"/>
                  <a:pt x="23" y="50"/>
                </a:cubicBezTo>
                <a:cubicBezTo>
                  <a:pt x="23" y="55"/>
                  <a:pt x="24" y="59"/>
                  <a:pt x="26" y="62"/>
                </a:cubicBezTo>
                <a:cubicBezTo>
                  <a:pt x="26" y="38"/>
                  <a:pt x="26" y="38"/>
                  <a:pt x="26" y="38"/>
                </a:cubicBezTo>
                <a:close/>
                <a:moveTo>
                  <a:pt x="26" y="21"/>
                </a:moveTo>
                <a:cubicBezTo>
                  <a:pt x="26" y="28"/>
                  <a:pt x="26" y="28"/>
                  <a:pt x="26" y="28"/>
                </a:cubicBezTo>
                <a:cubicBezTo>
                  <a:pt x="25" y="28"/>
                  <a:pt x="24" y="27"/>
                  <a:pt x="24" y="27"/>
                </a:cubicBezTo>
                <a:cubicBezTo>
                  <a:pt x="24" y="27"/>
                  <a:pt x="24" y="27"/>
                  <a:pt x="24" y="27"/>
                </a:cubicBezTo>
                <a:cubicBezTo>
                  <a:pt x="15" y="18"/>
                  <a:pt x="15" y="18"/>
                  <a:pt x="15" y="18"/>
                </a:cubicBezTo>
                <a:cubicBezTo>
                  <a:pt x="14" y="17"/>
                  <a:pt x="14" y="16"/>
                  <a:pt x="15" y="15"/>
                </a:cubicBezTo>
                <a:cubicBezTo>
                  <a:pt x="16" y="14"/>
                  <a:pt x="18" y="14"/>
                  <a:pt x="19" y="15"/>
                </a:cubicBezTo>
                <a:cubicBezTo>
                  <a:pt x="26" y="21"/>
                  <a:pt x="26" y="21"/>
                  <a:pt x="26" y="21"/>
                </a:cubicBezTo>
                <a:close/>
                <a:moveTo>
                  <a:pt x="26" y="73"/>
                </a:moveTo>
                <a:cubicBezTo>
                  <a:pt x="26" y="79"/>
                  <a:pt x="26" y="79"/>
                  <a:pt x="26" y="79"/>
                </a:cubicBezTo>
                <a:cubicBezTo>
                  <a:pt x="19" y="86"/>
                  <a:pt x="19" y="86"/>
                  <a:pt x="19" y="86"/>
                </a:cubicBezTo>
                <a:cubicBezTo>
                  <a:pt x="18" y="87"/>
                  <a:pt x="16" y="87"/>
                  <a:pt x="15" y="86"/>
                </a:cubicBezTo>
                <a:cubicBezTo>
                  <a:pt x="14" y="85"/>
                  <a:pt x="14" y="83"/>
                  <a:pt x="15" y="82"/>
                </a:cubicBezTo>
                <a:cubicBezTo>
                  <a:pt x="24" y="73"/>
                  <a:pt x="24" y="73"/>
                  <a:pt x="24" y="73"/>
                </a:cubicBezTo>
                <a:cubicBezTo>
                  <a:pt x="24" y="73"/>
                  <a:pt x="24" y="73"/>
                  <a:pt x="24" y="73"/>
                </a:cubicBezTo>
                <a:cubicBezTo>
                  <a:pt x="24" y="73"/>
                  <a:pt x="25" y="73"/>
                  <a:pt x="26" y="73"/>
                </a:cubicBezTo>
                <a:close/>
                <a:moveTo>
                  <a:pt x="18" y="50"/>
                </a:moveTo>
                <a:cubicBezTo>
                  <a:pt x="18" y="50"/>
                  <a:pt x="18" y="50"/>
                  <a:pt x="18" y="50"/>
                </a:cubicBezTo>
                <a:cubicBezTo>
                  <a:pt x="18" y="49"/>
                  <a:pt x="17" y="48"/>
                  <a:pt x="15" y="48"/>
                </a:cubicBezTo>
                <a:cubicBezTo>
                  <a:pt x="3" y="48"/>
                  <a:pt x="3" y="48"/>
                  <a:pt x="3" y="48"/>
                </a:cubicBezTo>
                <a:cubicBezTo>
                  <a:pt x="2" y="48"/>
                  <a:pt x="0" y="49"/>
                  <a:pt x="0" y="50"/>
                </a:cubicBezTo>
                <a:cubicBezTo>
                  <a:pt x="0" y="52"/>
                  <a:pt x="2" y="53"/>
                  <a:pt x="3" y="53"/>
                </a:cubicBezTo>
                <a:cubicBezTo>
                  <a:pt x="15" y="53"/>
                  <a:pt x="15" y="53"/>
                  <a:pt x="15" y="53"/>
                </a:cubicBezTo>
                <a:cubicBezTo>
                  <a:pt x="17" y="53"/>
                  <a:pt x="18" y="52"/>
                  <a:pt x="18" y="5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9" name="矩形 108"/>
          <p:cNvSpPr/>
          <p:nvPr/>
        </p:nvSpPr>
        <p:spPr>
          <a:xfrm>
            <a:off x="770027" y="615890"/>
            <a:ext cx="5444119" cy="461665"/>
          </a:xfrm>
          <a:prstGeom prst="rect">
            <a:avLst/>
          </a:prstGeom>
        </p:spPr>
        <p:txBody>
          <a:bodyPr wrap="none">
            <a:spAutoFit/>
          </a:bodyPr>
          <a:lstStyle/>
          <a:p>
            <a:pPr marL="0" marR="0" lvl="0" indent="0" algn="l" defTabSz="685800" rtl="0" eaLnBrk="1" fontAlgn="auto" latinLnBrk="0" hangingPunct="1">
              <a:lnSpc>
                <a:spcPct val="100000"/>
              </a:lnSpc>
              <a:spcBef>
                <a:spcPts val="0"/>
              </a:spcBef>
              <a:spcAft>
                <a:spcPts val="0"/>
              </a:spcAft>
              <a:buClrTx/>
              <a:buSzTx/>
              <a:buFontTx/>
              <a:buNone/>
              <a:defRPr/>
            </a:pPr>
            <a:r>
              <a:rPr kumimoji="0" lang="zh-CN" altLang="en-US" sz="2400"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七、一般纳税人转登记政策延续并扩围</a:t>
            </a:r>
            <a:endParaRPr kumimoji="0" lang="zh-CN" altLang="en-US" sz="2400"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110" name="Rectangle 1"/>
          <p:cNvSpPr>
            <a:spLocks noChangeArrowheads="1"/>
          </p:cNvSpPr>
          <p:nvPr/>
        </p:nvSpPr>
        <p:spPr bwMode="auto">
          <a:xfrm>
            <a:off x="285720" y="950084"/>
            <a:ext cx="8572560" cy="4247317"/>
          </a:xfrm>
          <a:prstGeom prst="rect">
            <a:avLst/>
          </a:prstGeom>
          <a:noFill/>
          <a:ln w="9525">
            <a:noFill/>
            <a:miter lim="800000"/>
          </a:ln>
          <a:effectLst/>
        </p:spPr>
        <p:txBody>
          <a:bodyPr vert="horz" wrap="square" lIns="91440" tIns="45720" rIns="91440" bIns="45720" numCol="1" anchor="ctr" anchorCtr="0" compatLnSpc="1">
            <a:spAutoFit/>
          </a:bodyPr>
          <a:lstStyle/>
          <a:p>
            <a:pPr marL="0" marR="0" lvl="0" indent="0" algn="l" defTabSz="914400" rtl="0" eaLnBrk="0" fontAlgn="auto" latinLnBrk="0" hangingPunct="0">
              <a:lnSpc>
                <a:spcPct val="150000"/>
              </a:lnSpc>
              <a:spcBef>
                <a:spcPts val="0"/>
              </a:spcBef>
              <a:spcAft>
                <a:spcPts val="0"/>
              </a:spcAft>
              <a:buClrTx/>
              <a:buSzTx/>
              <a:buFont typeface="Wingdings" panose="05000000000000000000" pitchFamily="2" charset="2"/>
              <a:buChar char="Ø"/>
              <a:defRPr/>
            </a:pPr>
            <a:r>
              <a:rPr kumimoji="0" lang="en-US" altLang="zh-CN"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仿宋_GB2312" charset="-122"/>
              </a:rPr>
              <a:t> </a:t>
            </a:r>
            <a:r>
              <a:rPr kumimoji="0" lang="zh-CN" altLang="en-US"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仿宋_GB2312" charset="-122"/>
              </a:rPr>
              <a:t>背景</a:t>
            </a:r>
            <a:r>
              <a:rPr kumimoji="0" lang="en-US" altLang="zh-CN"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仿宋_GB2312" charset="-122"/>
              </a:rPr>
              <a:t>:</a:t>
            </a:r>
            <a:r>
              <a:rPr kumimoji="0" lang="en-US" sz="1800" b="0" i="0" u="none" strike="noStrike" kern="1200" cap="none" spc="0" normalizeH="0" baseline="0" noProof="0" dirty="0">
                <a:ln>
                  <a:noFill/>
                </a:ln>
                <a:solidFill>
                  <a:prstClr val="black"/>
                </a:solidFill>
                <a:effectLst/>
                <a:uLnTx/>
                <a:uFillTx/>
                <a:latin typeface="Century Schoolbook" panose="02040604050505020304"/>
                <a:ea typeface="+mn-ea"/>
                <a:cs typeface="+mn-cs"/>
              </a:rPr>
              <a:t> </a:t>
            </a:r>
            <a:r>
              <a:rPr kumimoji="0" lang="en-US" altLang="en-US" sz="1800" b="0" i="0" u="none" strike="noStrike" kern="1200" cap="none" spc="0" normalizeH="0" baseline="0" noProof="0" dirty="0">
                <a:ln>
                  <a:noFill/>
                </a:ln>
                <a:solidFill>
                  <a:prstClr val="black"/>
                </a:solidFill>
                <a:effectLst/>
                <a:uLnTx/>
                <a:uFillTx/>
                <a:latin typeface="+mn-lt"/>
                <a:ea typeface="+mn-ea"/>
                <a:cs typeface="仿宋_GB2312" charset="-122"/>
              </a:rPr>
              <a:t>2018</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仿宋_GB2312" charset="-122"/>
              </a:rPr>
              <a:t>年，将小规模纳税人标准统一至</a:t>
            </a:r>
            <a:r>
              <a:rPr kumimoji="0" lang="en-US" altLang="en-US" sz="1800" b="0" i="0" u="none" strike="noStrike" kern="1200" cap="none" spc="0" normalizeH="0" baseline="0" noProof="0" dirty="0">
                <a:ln>
                  <a:noFill/>
                </a:ln>
                <a:solidFill>
                  <a:prstClr val="black"/>
                </a:solidFill>
                <a:effectLst/>
                <a:uLnTx/>
                <a:uFillTx/>
                <a:latin typeface="+mn-lt"/>
                <a:ea typeface="+mn-ea"/>
                <a:cs typeface="仿宋_GB2312" charset="-122"/>
              </a:rPr>
              <a:t>500</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仿宋_GB2312" charset="-122"/>
              </a:rPr>
              <a:t>万元时，允许此前按照较低标准认定（登记）的一般纳税人，在</a:t>
            </a:r>
            <a:r>
              <a:rPr kumimoji="0" lang="en-US" altLang="en-US" sz="1800" b="0" i="0" u="none" strike="noStrike" kern="1200" cap="none" spc="0" normalizeH="0" baseline="0" noProof="0" dirty="0">
                <a:ln>
                  <a:noFill/>
                </a:ln>
                <a:solidFill>
                  <a:prstClr val="black"/>
                </a:solidFill>
                <a:effectLst/>
                <a:uLnTx/>
                <a:uFillTx/>
                <a:latin typeface="+mn-lt"/>
                <a:ea typeface="+mn-ea"/>
                <a:cs typeface="仿宋_GB2312" charset="-122"/>
              </a:rPr>
              <a:t>2018</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仿宋_GB2312" charset="-122"/>
              </a:rPr>
              <a:t>年年底前自愿选择转登记为小规模纳税人。此次减税政策中，该条款</a:t>
            </a:r>
            <a:r>
              <a:rPr kumimoji="0" lang="en-US" altLang="zh-CN"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仿宋_GB2312" charset="-122"/>
              </a:rPr>
              <a:t>2019</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仿宋_GB2312" charset="-122"/>
              </a:rPr>
              <a:t>年延续并扩围使用。</a:t>
            </a:r>
            <a:endParaRPr kumimoji="0" lang="en-US" altLang="zh-CN"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仿宋_GB2312" charset="-122"/>
            </a:endParaRPr>
          </a:p>
          <a:p>
            <a:pPr marL="0" marR="0" lvl="0" indent="0" algn="l" defTabSz="914400" rtl="0" eaLnBrk="0" fontAlgn="auto" latinLnBrk="0" hangingPunct="0">
              <a:lnSpc>
                <a:spcPct val="150000"/>
              </a:lnSpc>
              <a:spcBef>
                <a:spcPts val="0"/>
              </a:spcBef>
              <a:spcAft>
                <a:spcPts val="0"/>
              </a:spcAft>
              <a:buClrTx/>
              <a:buSzTx/>
              <a:buFont typeface="Wingdings" panose="05000000000000000000" pitchFamily="2" charset="2"/>
              <a:buChar char="Ø"/>
              <a:defRPr/>
            </a:pPr>
            <a:r>
              <a:rPr kumimoji="0" lang="zh-CN" altLang="en-US"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仿宋_GB2312" charset="-122"/>
              </a:rPr>
              <a:t> 注意：</a:t>
            </a:r>
            <a:r>
              <a:rPr kumimoji="0" lang="en-US" altLang="zh-CN"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仿宋_GB2312" charset="-122"/>
              </a:rPr>
              <a:t>1.</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转登记日前连续</a:t>
            </a:r>
            <a:r>
              <a:rPr kumimoji="0" lang="en-US" sz="1800" b="0" i="0" u="none" strike="noStrike" kern="1200" cap="none" spc="0" normalizeH="0" baseline="0" noProof="0" dirty="0">
                <a:ln>
                  <a:noFill/>
                </a:ln>
                <a:solidFill>
                  <a:prstClr val="black"/>
                </a:solidFill>
                <a:effectLst/>
                <a:uLnTx/>
                <a:uFillTx/>
                <a:latin typeface="+mn-lt"/>
                <a:ea typeface="+mn-ea"/>
                <a:cs typeface="+mn-cs"/>
              </a:rPr>
              <a:t>12</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个月或者</a:t>
            </a:r>
            <a:r>
              <a:rPr kumimoji="0" lang="en-US" sz="1800" b="0" i="0" u="none" strike="noStrike" kern="1200" cap="none" spc="0" normalizeH="0" baseline="0" noProof="0" dirty="0">
                <a:ln>
                  <a:noFill/>
                </a:ln>
                <a:solidFill>
                  <a:prstClr val="black"/>
                </a:solidFill>
                <a:effectLst/>
                <a:uLnTx/>
                <a:uFillTx/>
                <a:latin typeface="+mn-lt"/>
                <a:ea typeface="+mn-ea"/>
                <a:cs typeface="+mn-cs"/>
              </a:rPr>
              <a:t>4</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个季度累计销售额未超过</a:t>
            </a:r>
            <a:r>
              <a:rPr kumimoji="0" lang="en-US" sz="1800" b="0" i="0" u="none" strike="noStrike" kern="1200" cap="none" spc="0" normalizeH="0" baseline="0" noProof="0" dirty="0">
                <a:ln>
                  <a:noFill/>
                </a:ln>
                <a:solidFill>
                  <a:prstClr val="black"/>
                </a:solidFill>
                <a:effectLst/>
                <a:uLnTx/>
                <a:uFillTx/>
                <a:latin typeface="+mn-lt"/>
                <a:ea typeface="+mn-ea"/>
                <a:cs typeface="+mn-cs"/>
              </a:rPr>
              <a:t>500</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万元的，包括营改增试点纳税人在内的</a:t>
            </a:r>
            <a:r>
              <a:rPr kumimoji="0" lang="zh-CN" altLang="en-US"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mn-cs"/>
              </a:rPr>
              <a:t>所有</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增值税一般纳税人。</a:t>
            </a:r>
            <a:r>
              <a:rPr kumimoji="0" lang="zh-CN" altLang="en-US"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mn-cs"/>
              </a:rPr>
              <a:t>在</a:t>
            </a:r>
            <a:r>
              <a:rPr kumimoji="0" lang="en-US" sz="1800" b="1" i="0" u="none" strike="noStrike" kern="1200" cap="none" spc="0" normalizeH="0" baseline="0" noProof="0" dirty="0">
                <a:ln>
                  <a:noFill/>
                </a:ln>
                <a:solidFill>
                  <a:srgbClr val="FF0000"/>
                </a:solidFill>
                <a:effectLst/>
                <a:uLnTx/>
                <a:uFillTx/>
                <a:latin typeface="+mn-lt"/>
                <a:ea typeface="+mn-ea"/>
                <a:cs typeface="+mn-cs"/>
              </a:rPr>
              <a:t>2019</a:t>
            </a:r>
            <a:r>
              <a:rPr kumimoji="0" lang="zh-CN" altLang="en-US"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mn-cs"/>
              </a:rPr>
              <a:t>年</a:t>
            </a:r>
            <a:r>
              <a:rPr kumimoji="0" lang="en-US" sz="1800" b="1" i="0" u="none" strike="noStrike" kern="1200" cap="none" spc="0" normalizeH="0" baseline="0" noProof="0" dirty="0">
                <a:ln>
                  <a:noFill/>
                </a:ln>
                <a:solidFill>
                  <a:srgbClr val="FF0000"/>
                </a:solidFill>
                <a:effectLst/>
                <a:uLnTx/>
                <a:uFillTx/>
                <a:latin typeface="+mn-lt"/>
                <a:ea typeface="+mn-ea"/>
                <a:cs typeface="+mn-cs"/>
              </a:rPr>
              <a:t>12</a:t>
            </a:r>
            <a:r>
              <a:rPr kumimoji="0" lang="zh-CN" altLang="en-US"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mn-cs"/>
              </a:rPr>
              <a:t>月</a:t>
            </a:r>
            <a:r>
              <a:rPr kumimoji="0" lang="en-US" sz="1800" b="1" i="0" u="none" strike="noStrike" kern="1200" cap="none" spc="0" normalizeH="0" baseline="0" noProof="0" dirty="0">
                <a:ln>
                  <a:noFill/>
                </a:ln>
                <a:solidFill>
                  <a:srgbClr val="FF0000"/>
                </a:solidFill>
                <a:effectLst/>
                <a:uLnTx/>
                <a:uFillTx/>
                <a:latin typeface="+mn-lt"/>
                <a:ea typeface="+mn-ea"/>
                <a:cs typeface="+mn-cs"/>
              </a:rPr>
              <a:t>31</a:t>
            </a:r>
            <a:r>
              <a:rPr kumimoji="0" lang="zh-CN" altLang="en-US"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mn-cs"/>
              </a:rPr>
              <a:t>日前，</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可以选择转登记为小规模纳税人。但是，一般纳税人在</a:t>
            </a:r>
            <a:r>
              <a:rPr kumimoji="0" lang="en-US" sz="1800" b="0" i="0" u="none" strike="noStrike" kern="1200" cap="none" spc="0" normalizeH="0" baseline="0" noProof="0" dirty="0">
                <a:ln>
                  <a:noFill/>
                </a:ln>
                <a:solidFill>
                  <a:prstClr val="black"/>
                </a:solidFill>
                <a:effectLst/>
                <a:uLnTx/>
                <a:uFillTx/>
                <a:latin typeface="+mn-lt"/>
                <a:ea typeface="+mn-ea"/>
                <a:cs typeface="+mn-cs"/>
              </a:rPr>
              <a:t>2019</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年内</a:t>
            </a:r>
            <a:r>
              <a:rPr kumimoji="0" lang="zh-CN" altLang="en-US"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mn-cs"/>
              </a:rPr>
              <a:t>只能选择转登记</a:t>
            </a:r>
            <a:r>
              <a:rPr kumimoji="0" lang="en-US" sz="1800" b="1" i="0" u="none" strike="noStrike" kern="1200" cap="none" spc="0" normalizeH="0" baseline="0" noProof="0" dirty="0">
                <a:ln>
                  <a:noFill/>
                </a:ln>
                <a:solidFill>
                  <a:srgbClr val="FF0000"/>
                </a:solidFill>
                <a:effectLst/>
                <a:uLnTx/>
                <a:uFillTx/>
                <a:latin typeface="+mn-lt"/>
                <a:ea typeface="+mn-ea"/>
                <a:cs typeface="+mn-cs"/>
              </a:rPr>
              <a:t>1</a:t>
            </a:r>
            <a:r>
              <a:rPr kumimoji="0" lang="zh-CN" altLang="en-US"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mn-cs"/>
              </a:rPr>
              <a:t>次。</a:t>
            </a:r>
            <a:endParaRPr kumimoji="0" lang="en-US" altLang="zh-CN"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mn-cs"/>
            </a:endParaRPr>
          </a:p>
          <a:p>
            <a:pPr marL="0" marR="0" lvl="0" indent="0" algn="l" defTabSz="914400" rtl="0" eaLnBrk="0" fontAlgn="auto" latinLnBrk="0" hangingPunct="0">
              <a:lnSpc>
                <a:spcPct val="150000"/>
              </a:lnSpc>
              <a:spcBef>
                <a:spcPts val="0"/>
              </a:spcBef>
              <a:spcAft>
                <a:spcPts val="0"/>
              </a:spcAft>
              <a:buClrTx/>
              <a:buSzTx/>
              <a:buFontTx/>
              <a:buNone/>
              <a:defRPr/>
            </a:pPr>
            <a:r>
              <a:rPr kumimoji="0" lang="en-US" altLang="zh-CN"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仿宋_GB2312" charset="-122"/>
              </a:rPr>
              <a:t>2.</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仿宋_GB2312" charset="-122"/>
              </a:rPr>
              <a:t>在</a:t>
            </a:r>
            <a:r>
              <a:rPr kumimoji="0" lang="en-US" altLang="en-US" sz="1800" b="0" i="0" u="none" strike="noStrike" kern="1200" cap="none" spc="0" normalizeH="0" baseline="0" noProof="0" dirty="0">
                <a:ln>
                  <a:noFill/>
                </a:ln>
                <a:solidFill>
                  <a:prstClr val="black"/>
                </a:solidFill>
                <a:effectLst/>
                <a:uLnTx/>
                <a:uFillTx/>
                <a:latin typeface="+mn-lt"/>
                <a:ea typeface="+mn-ea"/>
                <a:cs typeface="仿宋_GB2312" charset="-122"/>
              </a:rPr>
              <a:t>2018</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仿宋_GB2312" charset="-122"/>
              </a:rPr>
              <a:t>年申请办理过转登记，又登记为一般纳税人的，在</a:t>
            </a:r>
            <a:r>
              <a:rPr kumimoji="0" lang="en-US" altLang="en-US" sz="1800" b="0" i="0" u="none" strike="noStrike" kern="1200" cap="none" spc="0" normalizeH="0" baseline="0" noProof="0" dirty="0">
                <a:ln>
                  <a:noFill/>
                </a:ln>
                <a:solidFill>
                  <a:prstClr val="black"/>
                </a:solidFill>
                <a:effectLst/>
                <a:uLnTx/>
                <a:uFillTx/>
                <a:latin typeface="+mn-lt"/>
                <a:ea typeface="+mn-ea"/>
                <a:cs typeface="仿宋_GB2312" charset="-122"/>
              </a:rPr>
              <a:t>2019</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仿宋_GB2312" charset="-122"/>
              </a:rPr>
              <a:t>年仍可选择转登记为小规模纳税人。</a:t>
            </a:r>
            <a:endParaRPr kumimoji="0" lang="en-US" altLang="zh-CN"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仿宋_GB2312" charset="-122"/>
            </a:endParaRPr>
          </a:p>
          <a:p>
            <a:pPr marL="0" marR="0" lvl="0" indent="0" algn="l" defTabSz="914400" rtl="0" eaLnBrk="0" fontAlgn="auto" latinLnBrk="0" hangingPunct="0">
              <a:lnSpc>
                <a:spcPct val="150000"/>
              </a:lnSpc>
              <a:spcBef>
                <a:spcPts val="0"/>
              </a:spcBef>
              <a:spcAft>
                <a:spcPts val="0"/>
              </a:spcAft>
              <a:buClrTx/>
              <a:buSzTx/>
              <a:buFontTx/>
              <a:buNone/>
              <a:defRPr/>
            </a:pPr>
            <a:r>
              <a:rPr kumimoji="0" lang="en-US" altLang="zh-CN"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mn-cs"/>
              </a:rPr>
              <a:t>3.</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转登记日前经营期不满</a:t>
            </a:r>
            <a:r>
              <a:rPr kumimoji="0" lang="en-US" altLang="en-US" sz="1800" b="0" i="0" u="none" strike="noStrike" kern="1200" cap="none" spc="0" normalizeH="0" baseline="0" noProof="0" dirty="0">
                <a:ln>
                  <a:noFill/>
                </a:ln>
                <a:solidFill>
                  <a:prstClr val="black"/>
                </a:solidFill>
                <a:effectLst/>
                <a:uLnTx/>
                <a:uFillTx/>
                <a:latin typeface="+mn-lt"/>
                <a:ea typeface="+mn-ea"/>
                <a:cs typeface="+mn-cs"/>
              </a:rPr>
              <a:t>12</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个月或者</a:t>
            </a:r>
            <a:r>
              <a:rPr kumimoji="0" lang="en-US" altLang="en-US" sz="1800" b="0" i="0" u="none" strike="noStrike" kern="1200" cap="none" spc="0" normalizeH="0" baseline="0" noProof="0" dirty="0">
                <a:ln>
                  <a:noFill/>
                </a:ln>
                <a:solidFill>
                  <a:prstClr val="black"/>
                </a:solidFill>
                <a:effectLst/>
                <a:uLnTx/>
                <a:uFillTx/>
                <a:latin typeface="+mn-lt"/>
                <a:ea typeface="+mn-ea"/>
                <a:cs typeface="+mn-cs"/>
              </a:rPr>
              <a:t>4</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个季度的，按照月（季度）平均应税销售额估算累计应税销售额</a:t>
            </a:r>
            <a:r>
              <a:rPr kumimoji="0" lang="en-US" altLang="en-US" sz="1800" b="0" i="0" u="none" strike="noStrike" kern="1200" cap="none" spc="0" normalizeH="0" baseline="0" noProof="0" dirty="0">
                <a:ln>
                  <a:noFill/>
                </a:ln>
                <a:solidFill>
                  <a:prstClr val="black"/>
                </a:solidFill>
                <a:effectLst/>
                <a:uLnTx/>
                <a:uFillTx/>
                <a:latin typeface="+mn-lt"/>
                <a:ea typeface="+mn-ea"/>
                <a:cs typeface="+mn-cs"/>
              </a:rPr>
              <a:t>,</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判断是否超过</a:t>
            </a:r>
            <a:r>
              <a:rPr kumimoji="0" lang="en-US" altLang="en-US" sz="1800" b="0" i="0" u="none" strike="noStrike" kern="1200" cap="none" spc="0" normalizeH="0" baseline="0" noProof="0" dirty="0">
                <a:ln>
                  <a:noFill/>
                </a:ln>
                <a:solidFill>
                  <a:prstClr val="black"/>
                </a:solidFill>
                <a:effectLst/>
                <a:uLnTx/>
                <a:uFillTx/>
                <a:latin typeface="+mn-lt"/>
                <a:ea typeface="+mn-ea"/>
                <a:cs typeface="+mn-cs"/>
              </a:rPr>
              <a:t>500</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万元。</a:t>
            </a:r>
            <a:endPar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111" name="圆角矩形 25"/>
          <p:cNvSpPr/>
          <p:nvPr/>
        </p:nvSpPr>
        <p:spPr>
          <a:xfrm>
            <a:off x="4819037" y="245245"/>
            <a:ext cx="2915565" cy="360423"/>
          </a:xfrm>
          <a:prstGeom prst="roundRect">
            <a:avLst>
              <a:gd name="adj" fmla="val 50000"/>
            </a:avLst>
          </a:prstGeom>
          <a:solidFill>
            <a:srgbClr val="C1000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
        <p:nvSpPr>
          <p:cNvPr id="112" name="椭圆 111"/>
          <p:cNvSpPr/>
          <p:nvPr/>
        </p:nvSpPr>
        <p:spPr>
          <a:xfrm>
            <a:off x="4586357" y="209487"/>
            <a:ext cx="431936" cy="431936"/>
          </a:xfrm>
          <a:prstGeom prst="ellipse">
            <a:avLst/>
          </a:prstGeom>
          <a:solidFill>
            <a:srgbClr val="C10001"/>
          </a:solidFill>
          <a:ln w="57150" cap="flat" cmpd="sng" algn="ctr">
            <a:solidFill>
              <a:sysClr val="window" lastClr="FFFFFF"/>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
        <p:nvSpPr>
          <p:cNvPr id="113" name="标题 4"/>
          <p:cNvSpPr txBox="1"/>
          <p:nvPr/>
        </p:nvSpPr>
        <p:spPr>
          <a:xfrm>
            <a:off x="4586357" y="345080"/>
            <a:ext cx="431936" cy="373257"/>
          </a:xfrm>
          <a:prstGeom prst="rect">
            <a:avLst/>
          </a:prstGeom>
        </p:spPr>
        <p:txBody>
          <a:bodyPr vert="horz" lIns="68562" tIns="34281" rIns="68562" bIns="34281"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pPr>
            <a:r>
              <a:rPr lang="en-US" altLang="zh-CN" sz="2100" b="1" dirty="0">
                <a:solidFill>
                  <a:prstClr val="white"/>
                </a:solidFill>
                <a:latin typeface="微软雅黑" panose="020B0503020204020204" pitchFamily="34" charset="-122"/>
                <a:ea typeface="微软雅黑" panose="020B0503020204020204" pitchFamily="34" charset="-122"/>
              </a:rPr>
              <a:t>3</a:t>
            </a:r>
            <a:endParaRPr lang="zh-CN" altLang="en-US" sz="825" b="1" dirty="0">
              <a:solidFill>
                <a:prstClr val="white"/>
              </a:solidFill>
              <a:latin typeface="微软雅黑" panose="020B0503020204020204" pitchFamily="34" charset="-122"/>
              <a:ea typeface="微软雅黑" panose="020B0503020204020204" pitchFamily="34" charset="-122"/>
            </a:endParaRPr>
          </a:p>
          <a:p>
            <a:pPr fontAlgn="auto">
              <a:spcAft>
                <a:spcPts val="0"/>
              </a:spcAft>
            </a:pPr>
            <a:endParaRPr lang="en-US" altLang="zh-CN" sz="1050" b="1" dirty="0">
              <a:solidFill>
                <a:prstClr val="white"/>
              </a:solidFill>
              <a:latin typeface="微软雅黑" panose="020B0503020204020204" pitchFamily="34" charset="-122"/>
              <a:ea typeface="微软雅黑" panose="020B0503020204020204" pitchFamily="34" charset="-122"/>
            </a:endParaRPr>
          </a:p>
        </p:txBody>
      </p:sp>
      <p:sp>
        <p:nvSpPr>
          <p:cNvPr id="114" name="标题 4"/>
          <p:cNvSpPr txBox="1"/>
          <p:nvPr/>
        </p:nvSpPr>
        <p:spPr>
          <a:xfrm>
            <a:off x="5072285" y="258173"/>
            <a:ext cx="2699597" cy="355021"/>
          </a:xfrm>
          <a:prstGeom prst="rect">
            <a:avLst/>
          </a:prstGeom>
        </p:spPr>
        <p:txBody>
          <a:bodyPr vert="horz" lIns="68562" tIns="34281" rIns="68562" bIns="34281"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pPr>
            <a:r>
              <a:rPr lang="zh-CN" altLang="en-US" sz="1800" b="1" dirty="0">
                <a:solidFill>
                  <a:srgbClr val="FFFFFF"/>
                </a:solidFill>
                <a:ea typeface="微软雅黑" panose="020B0503020204020204" pitchFamily="34" charset="-122"/>
                <a:sym typeface="Arial" panose="020B0604020202020204" pitchFamily="34" charset="0"/>
              </a:rPr>
              <a:t>４号公告口径</a:t>
            </a:r>
            <a:r>
              <a:rPr lang="zh-CN" altLang="en-US" sz="1800" b="1" dirty="0">
                <a:solidFill>
                  <a:srgbClr val="FFFFFF"/>
                </a:solidFill>
                <a:latin typeface="Century Schoolbook" panose="02040604050505020304"/>
                <a:ea typeface="微软雅黑" panose="020B0503020204020204" pitchFamily="34" charset="-122"/>
                <a:sym typeface="Arial" panose="020B0604020202020204" pitchFamily="34" charset="0"/>
              </a:rPr>
              <a:t>解读</a:t>
            </a:r>
            <a:endParaRPr lang="zh-CN" altLang="en-US" sz="1800" b="1" dirty="0">
              <a:solidFill>
                <a:srgbClr val="FFFFFF"/>
              </a:solidFill>
              <a:latin typeface="Century Schoolbook" panose="02040604050505020304"/>
              <a:ea typeface="微软雅黑" panose="020B0503020204020204" pitchFamily="34" charset="-122"/>
              <a:sym typeface="Arial" panose="020B0604020202020204" pitchFamily="34" charset="0"/>
            </a:endParaRPr>
          </a:p>
        </p:txBody>
      </p:sp>
      <p:sp>
        <p:nvSpPr>
          <p:cNvPr id="115" name="右箭头 29"/>
          <p:cNvSpPr/>
          <p:nvPr/>
        </p:nvSpPr>
        <p:spPr>
          <a:xfrm>
            <a:off x="7339946" y="345080"/>
            <a:ext cx="215968" cy="141755"/>
          </a:xfrm>
          <a:prstGeom prst="rightArrow">
            <a:avLst/>
          </a:prstGeom>
          <a:solidFill>
            <a:sysClr val="window" lastClr="FFFFFF"/>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Tree>
  </p:cSld>
  <p:clrMapOvr>
    <a:masterClrMapping/>
  </p:clrMapOvr>
  <mc:AlternateContent xmlns:mc="http://schemas.openxmlformats.org/markup-compatibility/2006">
    <mc:Choice xmlns:p14="http://schemas.microsoft.com/office/powerpoint/2010/main" Requires="p14">
      <p:transition spd="slow" p14:dur="1400" advTm="0">
        <p14:doors dir="vert"/>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ppt_x"/>
                                          </p:val>
                                        </p:tav>
                                        <p:tav tm="100000">
                                          <p:val>
                                            <p:strVal val="#ppt_x"/>
                                          </p:val>
                                        </p:tav>
                                      </p:tavLst>
                                    </p:anim>
                                    <p:anim calcmode="lin" valueType="num">
                                      <p:cBhvr additive="base">
                                        <p:cTn id="13" dur="500" fill="hold"/>
                                        <p:tgtEl>
                                          <p:spTgt spid="10"/>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500" fill="hold"/>
                                        <p:tgtEl>
                                          <p:spTgt spid="11"/>
                                        </p:tgtEl>
                                        <p:attrNameLst>
                                          <p:attrName>ppt_x</p:attrName>
                                        </p:attrNameLst>
                                      </p:cBhvr>
                                      <p:tavLst>
                                        <p:tav tm="0">
                                          <p:val>
                                            <p:strVal val="#ppt_x"/>
                                          </p:val>
                                        </p:tav>
                                        <p:tav tm="100000">
                                          <p:val>
                                            <p:strVal val="#ppt_x"/>
                                          </p:val>
                                        </p:tav>
                                      </p:tavLst>
                                    </p:anim>
                                    <p:anim calcmode="lin" valueType="num">
                                      <p:cBhvr additive="base">
                                        <p:cTn id="18" dur="500" fill="hold"/>
                                        <p:tgtEl>
                                          <p:spTgt spid="11"/>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2" fill="hold" grpId="0" nodeType="after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additive="base">
                                        <p:cTn id="22" dur="500" fill="hold"/>
                                        <p:tgtEl>
                                          <p:spTgt spid="13"/>
                                        </p:tgtEl>
                                        <p:attrNameLst>
                                          <p:attrName>ppt_x</p:attrName>
                                        </p:attrNameLst>
                                      </p:cBhvr>
                                      <p:tavLst>
                                        <p:tav tm="0">
                                          <p:val>
                                            <p:strVal val="1+#ppt_w/2"/>
                                          </p:val>
                                        </p:tav>
                                        <p:tav tm="100000">
                                          <p:val>
                                            <p:strVal val="#ppt_x"/>
                                          </p:val>
                                        </p:tav>
                                      </p:tavLst>
                                    </p:anim>
                                    <p:anim calcmode="lin" valueType="num">
                                      <p:cBhvr additive="base">
                                        <p:cTn id="23" dur="500" fill="hold"/>
                                        <p:tgtEl>
                                          <p:spTgt spid="13"/>
                                        </p:tgtEl>
                                        <p:attrNameLst>
                                          <p:attrName>ppt_y</p:attrName>
                                        </p:attrNameLst>
                                      </p:cBhvr>
                                      <p:tavLst>
                                        <p:tav tm="0">
                                          <p:val>
                                            <p:strVal val="#ppt_y"/>
                                          </p:val>
                                        </p:tav>
                                        <p:tav tm="100000">
                                          <p:val>
                                            <p:strVal val="#ppt_y"/>
                                          </p:val>
                                        </p:tav>
                                      </p:tavLst>
                                    </p:anim>
                                  </p:childTnLst>
                                </p:cTn>
                              </p:par>
                              <p:par>
                                <p:cTn id="24" presetID="2" presetClass="entr" presetSubtype="4"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additive="base">
                                        <p:cTn id="26" dur="500" fill="hold"/>
                                        <p:tgtEl>
                                          <p:spTgt spid="14"/>
                                        </p:tgtEl>
                                        <p:attrNameLst>
                                          <p:attrName>ppt_x</p:attrName>
                                        </p:attrNameLst>
                                      </p:cBhvr>
                                      <p:tavLst>
                                        <p:tav tm="0">
                                          <p:val>
                                            <p:strVal val="#ppt_x"/>
                                          </p:val>
                                        </p:tav>
                                        <p:tav tm="100000">
                                          <p:val>
                                            <p:strVal val="#ppt_x"/>
                                          </p:val>
                                        </p:tav>
                                      </p:tavLst>
                                    </p:anim>
                                    <p:anim calcmode="lin" valueType="num">
                                      <p:cBhvr additive="base">
                                        <p:cTn id="27" dur="500" fill="hold"/>
                                        <p:tgtEl>
                                          <p:spTgt spid="14"/>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0"/>
                                  </p:stCondLst>
                                  <p:childTnLst>
                                    <p:set>
                                      <p:cBhvr>
                                        <p:cTn id="29" dur="1" fill="hold">
                                          <p:stCondLst>
                                            <p:cond delay="0"/>
                                          </p:stCondLst>
                                        </p:cTn>
                                        <p:tgtEl>
                                          <p:spTgt spid="15"/>
                                        </p:tgtEl>
                                        <p:attrNameLst>
                                          <p:attrName>style.visibility</p:attrName>
                                        </p:attrNameLst>
                                      </p:cBhvr>
                                      <p:to>
                                        <p:strVal val="visible"/>
                                      </p:to>
                                    </p:set>
                                    <p:anim calcmode="lin" valueType="num">
                                      <p:cBhvr additive="base">
                                        <p:cTn id="30" dur="500" fill="hold"/>
                                        <p:tgtEl>
                                          <p:spTgt spid="15"/>
                                        </p:tgtEl>
                                        <p:attrNameLst>
                                          <p:attrName>ppt_x</p:attrName>
                                        </p:attrNameLst>
                                      </p:cBhvr>
                                      <p:tavLst>
                                        <p:tav tm="0">
                                          <p:val>
                                            <p:strVal val="#ppt_x"/>
                                          </p:val>
                                        </p:tav>
                                        <p:tav tm="100000">
                                          <p:val>
                                            <p:strVal val="#ppt_x"/>
                                          </p:val>
                                        </p:tav>
                                      </p:tavLst>
                                    </p:anim>
                                    <p:anim calcmode="lin" valueType="num">
                                      <p:cBhvr additive="base">
                                        <p:cTn id="31" dur="500" fill="hold"/>
                                        <p:tgtEl>
                                          <p:spTgt spid="15"/>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16"/>
                                        </p:tgtEl>
                                        <p:attrNameLst>
                                          <p:attrName>style.visibility</p:attrName>
                                        </p:attrNameLst>
                                      </p:cBhvr>
                                      <p:to>
                                        <p:strVal val="visible"/>
                                      </p:to>
                                    </p:set>
                                    <p:anim calcmode="lin" valueType="num">
                                      <p:cBhvr additive="base">
                                        <p:cTn id="34" dur="500" fill="hold"/>
                                        <p:tgtEl>
                                          <p:spTgt spid="16"/>
                                        </p:tgtEl>
                                        <p:attrNameLst>
                                          <p:attrName>ppt_x</p:attrName>
                                        </p:attrNameLst>
                                      </p:cBhvr>
                                      <p:tavLst>
                                        <p:tav tm="0">
                                          <p:val>
                                            <p:strVal val="#ppt_x"/>
                                          </p:val>
                                        </p:tav>
                                        <p:tav tm="100000">
                                          <p:val>
                                            <p:strVal val="#ppt_x"/>
                                          </p:val>
                                        </p:tav>
                                      </p:tavLst>
                                    </p:anim>
                                    <p:anim calcmode="lin" valueType="num">
                                      <p:cBhvr additive="base">
                                        <p:cTn id="35" dur="500" fill="hold"/>
                                        <p:tgtEl>
                                          <p:spTgt spid="16"/>
                                        </p:tgtEl>
                                        <p:attrNameLst>
                                          <p:attrName>ppt_y</p:attrName>
                                        </p:attrNameLst>
                                      </p:cBhvr>
                                      <p:tavLst>
                                        <p:tav tm="0">
                                          <p:val>
                                            <p:strVal val="1+#ppt_h/2"/>
                                          </p:val>
                                        </p:tav>
                                        <p:tav tm="100000">
                                          <p:val>
                                            <p:strVal val="#ppt_y"/>
                                          </p:val>
                                        </p:tav>
                                      </p:tavLst>
                                    </p:anim>
                                  </p:childTnLst>
                                </p:cTn>
                              </p:par>
                              <p:par>
                                <p:cTn id="36" presetID="2" presetClass="entr" presetSubtype="3" fill="hold" grpId="0" nodeType="withEffect">
                                  <p:stCondLst>
                                    <p:cond delay="0"/>
                                  </p:stCondLst>
                                  <p:childTnLst>
                                    <p:set>
                                      <p:cBhvr>
                                        <p:cTn id="37" dur="1" fill="hold">
                                          <p:stCondLst>
                                            <p:cond delay="0"/>
                                          </p:stCondLst>
                                        </p:cTn>
                                        <p:tgtEl>
                                          <p:spTgt spid="17"/>
                                        </p:tgtEl>
                                        <p:attrNameLst>
                                          <p:attrName>style.visibility</p:attrName>
                                        </p:attrNameLst>
                                      </p:cBhvr>
                                      <p:to>
                                        <p:strVal val="visible"/>
                                      </p:to>
                                    </p:set>
                                    <p:anim calcmode="lin" valueType="num">
                                      <p:cBhvr additive="base">
                                        <p:cTn id="38" dur="500" fill="hold"/>
                                        <p:tgtEl>
                                          <p:spTgt spid="17"/>
                                        </p:tgtEl>
                                        <p:attrNameLst>
                                          <p:attrName>ppt_x</p:attrName>
                                        </p:attrNameLst>
                                      </p:cBhvr>
                                      <p:tavLst>
                                        <p:tav tm="0">
                                          <p:val>
                                            <p:strVal val="1+#ppt_w/2"/>
                                          </p:val>
                                        </p:tav>
                                        <p:tav tm="100000">
                                          <p:val>
                                            <p:strVal val="#ppt_x"/>
                                          </p:val>
                                        </p:tav>
                                      </p:tavLst>
                                    </p:anim>
                                    <p:anim calcmode="lin" valueType="num">
                                      <p:cBhvr additive="base">
                                        <p:cTn id="39" dur="500" fill="hold"/>
                                        <p:tgtEl>
                                          <p:spTgt spid="17"/>
                                        </p:tgtEl>
                                        <p:attrNameLst>
                                          <p:attrName>ppt_y</p:attrName>
                                        </p:attrNameLst>
                                      </p:cBhvr>
                                      <p:tavLst>
                                        <p:tav tm="0">
                                          <p:val>
                                            <p:strVal val="0-#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18"/>
                                        </p:tgtEl>
                                        <p:attrNameLst>
                                          <p:attrName>style.visibility</p:attrName>
                                        </p:attrNameLst>
                                      </p:cBhvr>
                                      <p:to>
                                        <p:strVal val="visible"/>
                                      </p:to>
                                    </p:set>
                                    <p:anim calcmode="lin" valueType="num">
                                      <p:cBhvr additive="base">
                                        <p:cTn id="42" dur="500" fill="hold"/>
                                        <p:tgtEl>
                                          <p:spTgt spid="18"/>
                                        </p:tgtEl>
                                        <p:attrNameLst>
                                          <p:attrName>ppt_x</p:attrName>
                                        </p:attrNameLst>
                                      </p:cBhvr>
                                      <p:tavLst>
                                        <p:tav tm="0">
                                          <p:val>
                                            <p:strVal val="#ppt_x"/>
                                          </p:val>
                                        </p:tav>
                                        <p:tav tm="100000">
                                          <p:val>
                                            <p:strVal val="#ppt_x"/>
                                          </p:val>
                                        </p:tav>
                                      </p:tavLst>
                                    </p:anim>
                                    <p:anim calcmode="lin" valueType="num">
                                      <p:cBhvr additive="base">
                                        <p:cTn id="43" dur="500" fill="hold"/>
                                        <p:tgtEl>
                                          <p:spTgt spid="18"/>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19"/>
                                        </p:tgtEl>
                                        <p:attrNameLst>
                                          <p:attrName>style.visibility</p:attrName>
                                        </p:attrNameLst>
                                      </p:cBhvr>
                                      <p:to>
                                        <p:strVal val="visible"/>
                                      </p:to>
                                    </p:set>
                                    <p:anim calcmode="lin" valueType="num">
                                      <p:cBhvr additive="base">
                                        <p:cTn id="46" dur="500" fill="hold"/>
                                        <p:tgtEl>
                                          <p:spTgt spid="19"/>
                                        </p:tgtEl>
                                        <p:attrNameLst>
                                          <p:attrName>ppt_x</p:attrName>
                                        </p:attrNameLst>
                                      </p:cBhvr>
                                      <p:tavLst>
                                        <p:tav tm="0">
                                          <p:val>
                                            <p:strVal val="#ppt_x"/>
                                          </p:val>
                                        </p:tav>
                                        <p:tav tm="100000">
                                          <p:val>
                                            <p:strVal val="#ppt_x"/>
                                          </p:val>
                                        </p:tav>
                                      </p:tavLst>
                                    </p:anim>
                                    <p:anim calcmode="lin" valueType="num">
                                      <p:cBhvr additive="base">
                                        <p:cTn id="47" dur="500" fill="hold"/>
                                        <p:tgtEl>
                                          <p:spTgt spid="19"/>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0"/>
                                  </p:stCondLst>
                                  <p:childTnLst>
                                    <p:set>
                                      <p:cBhvr>
                                        <p:cTn id="49" dur="1" fill="hold">
                                          <p:stCondLst>
                                            <p:cond delay="0"/>
                                          </p:stCondLst>
                                        </p:cTn>
                                        <p:tgtEl>
                                          <p:spTgt spid="20"/>
                                        </p:tgtEl>
                                        <p:attrNameLst>
                                          <p:attrName>style.visibility</p:attrName>
                                        </p:attrNameLst>
                                      </p:cBhvr>
                                      <p:to>
                                        <p:strVal val="visible"/>
                                      </p:to>
                                    </p:set>
                                    <p:anim calcmode="lin" valueType="num">
                                      <p:cBhvr additive="base">
                                        <p:cTn id="50" dur="500" fill="hold"/>
                                        <p:tgtEl>
                                          <p:spTgt spid="20"/>
                                        </p:tgtEl>
                                        <p:attrNameLst>
                                          <p:attrName>ppt_x</p:attrName>
                                        </p:attrNameLst>
                                      </p:cBhvr>
                                      <p:tavLst>
                                        <p:tav tm="0">
                                          <p:val>
                                            <p:strVal val="#ppt_x"/>
                                          </p:val>
                                        </p:tav>
                                        <p:tav tm="100000">
                                          <p:val>
                                            <p:strVal val="#ppt_x"/>
                                          </p:val>
                                        </p:tav>
                                      </p:tavLst>
                                    </p:anim>
                                    <p:anim calcmode="lin" valueType="num">
                                      <p:cBhvr additive="base">
                                        <p:cTn id="51" dur="500" fill="hold"/>
                                        <p:tgtEl>
                                          <p:spTgt spid="20"/>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0"/>
                                  </p:stCondLst>
                                  <p:childTnLst>
                                    <p:set>
                                      <p:cBhvr>
                                        <p:cTn id="53" dur="1" fill="hold">
                                          <p:stCondLst>
                                            <p:cond delay="0"/>
                                          </p:stCondLst>
                                        </p:cTn>
                                        <p:tgtEl>
                                          <p:spTgt spid="21"/>
                                        </p:tgtEl>
                                        <p:attrNameLst>
                                          <p:attrName>style.visibility</p:attrName>
                                        </p:attrNameLst>
                                      </p:cBhvr>
                                      <p:to>
                                        <p:strVal val="visible"/>
                                      </p:to>
                                    </p:set>
                                    <p:anim calcmode="lin" valueType="num">
                                      <p:cBhvr additive="base">
                                        <p:cTn id="54" dur="500" fill="hold"/>
                                        <p:tgtEl>
                                          <p:spTgt spid="21"/>
                                        </p:tgtEl>
                                        <p:attrNameLst>
                                          <p:attrName>ppt_x</p:attrName>
                                        </p:attrNameLst>
                                      </p:cBhvr>
                                      <p:tavLst>
                                        <p:tav tm="0">
                                          <p:val>
                                            <p:strVal val="#ppt_x"/>
                                          </p:val>
                                        </p:tav>
                                        <p:tav tm="100000">
                                          <p:val>
                                            <p:strVal val="#ppt_x"/>
                                          </p:val>
                                        </p:tav>
                                      </p:tavLst>
                                    </p:anim>
                                    <p:anim calcmode="lin" valueType="num">
                                      <p:cBhvr additive="base">
                                        <p:cTn id="55" dur="500" fill="hold"/>
                                        <p:tgtEl>
                                          <p:spTgt spid="21"/>
                                        </p:tgtEl>
                                        <p:attrNameLst>
                                          <p:attrName>ppt_y</p:attrName>
                                        </p:attrNameLst>
                                      </p:cBhvr>
                                      <p:tavLst>
                                        <p:tav tm="0">
                                          <p:val>
                                            <p:strVal val="1+#ppt_h/2"/>
                                          </p:val>
                                        </p:tav>
                                        <p:tav tm="100000">
                                          <p:val>
                                            <p:strVal val="#ppt_y"/>
                                          </p:val>
                                        </p:tav>
                                      </p:tavLst>
                                    </p:anim>
                                  </p:childTnLst>
                                </p:cTn>
                              </p:par>
                              <p:par>
                                <p:cTn id="56" presetID="2" presetClass="entr" presetSubtype="6" fill="hold" nodeType="withEffect">
                                  <p:stCondLst>
                                    <p:cond delay="0"/>
                                  </p:stCondLst>
                                  <p:childTnLst>
                                    <p:set>
                                      <p:cBhvr>
                                        <p:cTn id="57" dur="1" fill="hold">
                                          <p:stCondLst>
                                            <p:cond delay="0"/>
                                          </p:stCondLst>
                                        </p:cTn>
                                        <p:tgtEl>
                                          <p:spTgt spid="22"/>
                                        </p:tgtEl>
                                        <p:attrNameLst>
                                          <p:attrName>style.visibility</p:attrName>
                                        </p:attrNameLst>
                                      </p:cBhvr>
                                      <p:to>
                                        <p:strVal val="visible"/>
                                      </p:to>
                                    </p:set>
                                    <p:anim calcmode="lin" valueType="num">
                                      <p:cBhvr additive="base">
                                        <p:cTn id="58" dur="500" fill="hold"/>
                                        <p:tgtEl>
                                          <p:spTgt spid="22"/>
                                        </p:tgtEl>
                                        <p:attrNameLst>
                                          <p:attrName>ppt_x</p:attrName>
                                        </p:attrNameLst>
                                      </p:cBhvr>
                                      <p:tavLst>
                                        <p:tav tm="0">
                                          <p:val>
                                            <p:strVal val="1+#ppt_w/2"/>
                                          </p:val>
                                        </p:tav>
                                        <p:tav tm="100000">
                                          <p:val>
                                            <p:strVal val="#ppt_x"/>
                                          </p:val>
                                        </p:tav>
                                      </p:tavLst>
                                    </p:anim>
                                    <p:anim calcmode="lin" valueType="num">
                                      <p:cBhvr additive="base">
                                        <p:cTn id="59" dur="500" fill="hold"/>
                                        <p:tgtEl>
                                          <p:spTgt spid="22"/>
                                        </p:tgtEl>
                                        <p:attrNameLst>
                                          <p:attrName>ppt_y</p:attrName>
                                        </p:attrNameLst>
                                      </p:cBhvr>
                                      <p:tavLst>
                                        <p:tav tm="0">
                                          <p:val>
                                            <p:strVal val="1+#ppt_h/2"/>
                                          </p:val>
                                        </p:tav>
                                        <p:tav tm="100000">
                                          <p:val>
                                            <p:strVal val="#ppt_y"/>
                                          </p:val>
                                        </p:tav>
                                      </p:tavLst>
                                    </p:anim>
                                  </p:childTnLst>
                                </p:cTn>
                              </p:par>
                              <p:par>
                                <p:cTn id="60" presetID="2" presetClass="entr" presetSubtype="6" fill="hold" grpId="0"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500" fill="hold"/>
                                        <p:tgtEl>
                                          <p:spTgt spid="29"/>
                                        </p:tgtEl>
                                        <p:attrNameLst>
                                          <p:attrName>ppt_x</p:attrName>
                                        </p:attrNameLst>
                                      </p:cBhvr>
                                      <p:tavLst>
                                        <p:tav tm="0">
                                          <p:val>
                                            <p:strVal val="1+#ppt_w/2"/>
                                          </p:val>
                                        </p:tav>
                                        <p:tav tm="100000">
                                          <p:val>
                                            <p:strVal val="#ppt_x"/>
                                          </p:val>
                                        </p:tav>
                                      </p:tavLst>
                                    </p:anim>
                                    <p:anim calcmode="lin" valueType="num">
                                      <p:cBhvr additive="base">
                                        <p:cTn id="63" dur="500" fill="hold"/>
                                        <p:tgtEl>
                                          <p:spTgt spid="29"/>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0"/>
                                  </p:stCondLst>
                                  <p:childTnLst>
                                    <p:set>
                                      <p:cBhvr>
                                        <p:cTn id="65" dur="1" fill="hold">
                                          <p:stCondLst>
                                            <p:cond delay="0"/>
                                          </p:stCondLst>
                                        </p:cTn>
                                        <p:tgtEl>
                                          <p:spTgt spid="30"/>
                                        </p:tgtEl>
                                        <p:attrNameLst>
                                          <p:attrName>style.visibility</p:attrName>
                                        </p:attrNameLst>
                                      </p:cBhvr>
                                      <p:to>
                                        <p:strVal val="visible"/>
                                      </p:to>
                                    </p:set>
                                    <p:anim calcmode="lin" valueType="num">
                                      <p:cBhvr additive="base">
                                        <p:cTn id="66" dur="500" fill="hold"/>
                                        <p:tgtEl>
                                          <p:spTgt spid="30"/>
                                        </p:tgtEl>
                                        <p:attrNameLst>
                                          <p:attrName>ppt_x</p:attrName>
                                        </p:attrNameLst>
                                      </p:cBhvr>
                                      <p:tavLst>
                                        <p:tav tm="0">
                                          <p:val>
                                            <p:strVal val="#ppt_x"/>
                                          </p:val>
                                        </p:tav>
                                        <p:tav tm="100000">
                                          <p:val>
                                            <p:strVal val="#ppt_x"/>
                                          </p:val>
                                        </p:tav>
                                      </p:tavLst>
                                    </p:anim>
                                    <p:anim calcmode="lin" valueType="num">
                                      <p:cBhvr additive="base">
                                        <p:cTn id="67" dur="500" fill="hold"/>
                                        <p:tgtEl>
                                          <p:spTgt spid="30"/>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0"/>
                                  </p:stCondLst>
                                  <p:childTnLst>
                                    <p:set>
                                      <p:cBhvr>
                                        <p:cTn id="69" dur="1" fill="hold">
                                          <p:stCondLst>
                                            <p:cond delay="0"/>
                                          </p:stCondLst>
                                        </p:cTn>
                                        <p:tgtEl>
                                          <p:spTgt spid="31"/>
                                        </p:tgtEl>
                                        <p:attrNameLst>
                                          <p:attrName>style.visibility</p:attrName>
                                        </p:attrNameLst>
                                      </p:cBhvr>
                                      <p:to>
                                        <p:strVal val="visible"/>
                                      </p:to>
                                    </p:set>
                                    <p:anim calcmode="lin" valueType="num">
                                      <p:cBhvr additive="base">
                                        <p:cTn id="70" dur="500" fill="hold"/>
                                        <p:tgtEl>
                                          <p:spTgt spid="31"/>
                                        </p:tgtEl>
                                        <p:attrNameLst>
                                          <p:attrName>ppt_x</p:attrName>
                                        </p:attrNameLst>
                                      </p:cBhvr>
                                      <p:tavLst>
                                        <p:tav tm="0">
                                          <p:val>
                                            <p:strVal val="#ppt_x"/>
                                          </p:val>
                                        </p:tav>
                                        <p:tav tm="100000">
                                          <p:val>
                                            <p:strVal val="#ppt_x"/>
                                          </p:val>
                                        </p:tav>
                                      </p:tavLst>
                                    </p:anim>
                                    <p:anim calcmode="lin" valueType="num">
                                      <p:cBhvr additive="base">
                                        <p:cTn id="71" dur="500" fill="hold"/>
                                        <p:tgtEl>
                                          <p:spTgt spid="31"/>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0"/>
                                  </p:stCondLst>
                                  <p:childTnLst>
                                    <p:set>
                                      <p:cBhvr>
                                        <p:cTn id="73" dur="1" fill="hold">
                                          <p:stCondLst>
                                            <p:cond delay="0"/>
                                          </p:stCondLst>
                                        </p:cTn>
                                        <p:tgtEl>
                                          <p:spTgt spid="32"/>
                                        </p:tgtEl>
                                        <p:attrNameLst>
                                          <p:attrName>style.visibility</p:attrName>
                                        </p:attrNameLst>
                                      </p:cBhvr>
                                      <p:to>
                                        <p:strVal val="visible"/>
                                      </p:to>
                                    </p:set>
                                    <p:anim calcmode="lin" valueType="num">
                                      <p:cBhvr additive="base">
                                        <p:cTn id="74" dur="500" fill="hold"/>
                                        <p:tgtEl>
                                          <p:spTgt spid="32"/>
                                        </p:tgtEl>
                                        <p:attrNameLst>
                                          <p:attrName>ppt_x</p:attrName>
                                        </p:attrNameLst>
                                      </p:cBhvr>
                                      <p:tavLst>
                                        <p:tav tm="0">
                                          <p:val>
                                            <p:strVal val="#ppt_x"/>
                                          </p:val>
                                        </p:tav>
                                        <p:tav tm="100000">
                                          <p:val>
                                            <p:strVal val="#ppt_x"/>
                                          </p:val>
                                        </p:tav>
                                      </p:tavLst>
                                    </p:anim>
                                    <p:anim calcmode="lin" valueType="num">
                                      <p:cBhvr additive="base">
                                        <p:cTn id="75" dur="500" fill="hold"/>
                                        <p:tgtEl>
                                          <p:spTgt spid="32"/>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33"/>
                                        </p:tgtEl>
                                        <p:attrNameLst>
                                          <p:attrName>style.visibility</p:attrName>
                                        </p:attrNameLst>
                                      </p:cBhvr>
                                      <p:to>
                                        <p:strVal val="visible"/>
                                      </p:to>
                                    </p:set>
                                    <p:anim calcmode="lin" valueType="num">
                                      <p:cBhvr additive="base">
                                        <p:cTn id="78" dur="500" fill="hold"/>
                                        <p:tgtEl>
                                          <p:spTgt spid="33"/>
                                        </p:tgtEl>
                                        <p:attrNameLst>
                                          <p:attrName>ppt_x</p:attrName>
                                        </p:attrNameLst>
                                      </p:cBhvr>
                                      <p:tavLst>
                                        <p:tav tm="0">
                                          <p:val>
                                            <p:strVal val="#ppt_x"/>
                                          </p:val>
                                        </p:tav>
                                        <p:tav tm="100000">
                                          <p:val>
                                            <p:strVal val="#ppt_x"/>
                                          </p:val>
                                        </p:tav>
                                      </p:tavLst>
                                    </p:anim>
                                    <p:anim calcmode="lin" valueType="num">
                                      <p:cBhvr additive="base">
                                        <p:cTn id="79" dur="500" fill="hold"/>
                                        <p:tgtEl>
                                          <p:spTgt spid="33"/>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0"/>
                                  </p:stCondLst>
                                  <p:childTnLst>
                                    <p:set>
                                      <p:cBhvr>
                                        <p:cTn id="81" dur="1" fill="hold">
                                          <p:stCondLst>
                                            <p:cond delay="0"/>
                                          </p:stCondLst>
                                        </p:cTn>
                                        <p:tgtEl>
                                          <p:spTgt spid="34"/>
                                        </p:tgtEl>
                                        <p:attrNameLst>
                                          <p:attrName>style.visibility</p:attrName>
                                        </p:attrNameLst>
                                      </p:cBhvr>
                                      <p:to>
                                        <p:strVal val="visible"/>
                                      </p:to>
                                    </p:set>
                                    <p:anim calcmode="lin" valueType="num">
                                      <p:cBhvr additive="base">
                                        <p:cTn id="82" dur="500" fill="hold"/>
                                        <p:tgtEl>
                                          <p:spTgt spid="34"/>
                                        </p:tgtEl>
                                        <p:attrNameLst>
                                          <p:attrName>ppt_x</p:attrName>
                                        </p:attrNameLst>
                                      </p:cBhvr>
                                      <p:tavLst>
                                        <p:tav tm="0">
                                          <p:val>
                                            <p:strVal val="#ppt_x"/>
                                          </p:val>
                                        </p:tav>
                                        <p:tav tm="100000">
                                          <p:val>
                                            <p:strVal val="#ppt_x"/>
                                          </p:val>
                                        </p:tav>
                                      </p:tavLst>
                                    </p:anim>
                                    <p:anim calcmode="lin" valueType="num">
                                      <p:cBhvr additive="base">
                                        <p:cTn id="83" dur="500" fill="hold"/>
                                        <p:tgtEl>
                                          <p:spTgt spid="34"/>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0"/>
                                  </p:stCondLst>
                                  <p:childTnLst>
                                    <p:set>
                                      <p:cBhvr>
                                        <p:cTn id="85" dur="1" fill="hold">
                                          <p:stCondLst>
                                            <p:cond delay="0"/>
                                          </p:stCondLst>
                                        </p:cTn>
                                        <p:tgtEl>
                                          <p:spTgt spid="35"/>
                                        </p:tgtEl>
                                        <p:attrNameLst>
                                          <p:attrName>style.visibility</p:attrName>
                                        </p:attrNameLst>
                                      </p:cBhvr>
                                      <p:to>
                                        <p:strVal val="visible"/>
                                      </p:to>
                                    </p:set>
                                    <p:anim calcmode="lin" valueType="num">
                                      <p:cBhvr additive="base">
                                        <p:cTn id="86" dur="500" fill="hold"/>
                                        <p:tgtEl>
                                          <p:spTgt spid="35"/>
                                        </p:tgtEl>
                                        <p:attrNameLst>
                                          <p:attrName>ppt_x</p:attrName>
                                        </p:attrNameLst>
                                      </p:cBhvr>
                                      <p:tavLst>
                                        <p:tav tm="0">
                                          <p:val>
                                            <p:strVal val="#ppt_x"/>
                                          </p:val>
                                        </p:tav>
                                        <p:tav tm="100000">
                                          <p:val>
                                            <p:strVal val="#ppt_x"/>
                                          </p:val>
                                        </p:tav>
                                      </p:tavLst>
                                    </p:anim>
                                    <p:anim calcmode="lin" valueType="num">
                                      <p:cBhvr additive="base">
                                        <p:cTn id="87" dur="500" fill="hold"/>
                                        <p:tgtEl>
                                          <p:spTgt spid="35"/>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 calcmode="lin" valueType="num">
                                      <p:cBhvr additive="base">
                                        <p:cTn id="90" dur="500" fill="hold"/>
                                        <p:tgtEl>
                                          <p:spTgt spid="36"/>
                                        </p:tgtEl>
                                        <p:attrNameLst>
                                          <p:attrName>ppt_x</p:attrName>
                                        </p:attrNameLst>
                                      </p:cBhvr>
                                      <p:tavLst>
                                        <p:tav tm="0">
                                          <p:val>
                                            <p:strVal val="#ppt_x"/>
                                          </p:val>
                                        </p:tav>
                                        <p:tav tm="100000">
                                          <p:val>
                                            <p:strVal val="#ppt_x"/>
                                          </p:val>
                                        </p:tav>
                                      </p:tavLst>
                                    </p:anim>
                                    <p:anim calcmode="lin" valueType="num">
                                      <p:cBhvr additive="base">
                                        <p:cTn id="91" dur="500" fill="hold"/>
                                        <p:tgtEl>
                                          <p:spTgt spid="36"/>
                                        </p:tgtEl>
                                        <p:attrNameLst>
                                          <p:attrName>ppt_y</p:attrName>
                                        </p:attrNameLst>
                                      </p:cBhvr>
                                      <p:tavLst>
                                        <p:tav tm="0">
                                          <p:val>
                                            <p:strVal val="1+#ppt_h/2"/>
                                          </p:val>
                                        </p:tav>
                                        <p:tav tm="100000">
                                          <p:val>
                                            <p:strVal val="#ppt_y"/>
                                          </p:val>
                                        </p:tav>
                                      </p:tavLst>
                                    </p:anim>
                                  </p:childTnLst>
                                </p:cTn>
                              </p:par>
                              <p:par>
                                <p:cTn id="92" presetID="2" presetClass="entr" presetSubtype="1" fill="hold" grpId="0" nodeType="withEffect">
                                  <p:stCondLst>
                                    <p:cond delay="0"/>
                                  </p:stCondLst>
                                  <p:childTnLst>
                                    <p:set>
                                      <p:cBhvr>
                                        <p:cTn id="93" dur="1" fill="hold">
                                          <p:stCondLst>
                                            <p:cond delay="0"/>
                                          </p:stCondLst>
                                        </p:cTn>
                                        <p:tgtEl>
                                          <p:spTgt spid="37"/>
                                        </p:tgtEl>
                                        <p:attrNameLst>
                                          <p:attrName>style.visibility</p:attrName>
                                        </p:attrNameLst>
                                      </p:cBhvr>
                                      <p:to>
                                        <p:strVal val="visible"/>
                                      </p:to>
                                    </p:set>
                                    <p:anim calcmode="lin" valueType="num">
                                      <p:cBhvr additive="base">
                                        <p:cTn id="94" dur="500" fill="hold"/>
                                        <p:tgtEl>
                                          <p:spTgt spid="37"/>
                                        </p:tgtEl>
                                        <p:attrNameLst>
                                          <p:attrName>ppt_x</p:attrName>
                                        </p:attrNameLst>
                                      </p:cBhvr>
                                      <p:tavLst>
                                        <p:tav tm="0">
                                          <p:val>
                                            <p:strVal val="#ppt_x"/>
                                          </p:val>
                                        </p:tav>
                                        <p:tav tm="100000">
                                          <p:val>
                                            <p:strVal val="#ppt_x"/>
                                          </p:val>
                                        </p:tav>
                                      </p:tavLst>
                                    </p:anim>
                                    <p:anim calcmode="lin" valueType="num">
                                      <p:cBhvr additive="base">
                                        <p:cTn id="95" dur="500" fill="hold"/>
                                        <p:tgtEl>
                                          <p:spTgt spid="37"/>
                                        </p:tgtEl>
                                        <p:attrNameLst>
                                          <p:attrName>ppt_y</p:attrName>
                                        </p:attrNameLst>
                                      </p:cBhvr>
                                      <p:tavLst>
                                        <p:tav tm="0">
                                          <p:val>
                                            <p:strVal val="0-#ppt_h/2"/>
                                          </p:val>
                                        </p:tav>
                                        <p:tav tm="100000">
                                          <p:val>
                                            <p:strVal val="#ppt_y"/>
                                          </p:val>
                                        </p:tav>
                                      </p:tavLst>
                                    </p:anim>
                                  </p:childTnLst>
                                </p:cTn>
                              </p:par>
                              <p:par>
                                <p:cTn id="96" presetID="2" presetClass="entr" presetSubtype="4" fill="hold" grpId="0" nodeType="withEffect">
                                  <p:stCondLst>
                                    <p:cond delay="0"/>
                                  </p:stCondLst>
                                  <p:childTnLst>
                                    <p:set>
                                      <p:cBhvr>
                                        <p:cTn id="97" dur="1" fill="hold">
                                          <p:stCondLst>
                                            <p:cond delay="0"/>
                                          </p:stCondLst>
                                        </p:cTn>
                                        <p:tgtEl>
                                          <p:spTgt spid="38"/>
                                        </p:tgtEl>
                                        <p:attrNameLst>
                                          <p:attrName>style.visibility</p:attrName>
                                        </p:attrNameLst>
                                      </p:cBhvr>
                                      <p:to>
                                        <p:strVal val="visible"/>
                                      </p:to>
                                    </p:set>
                                    <p:anim calcmode="lin" valueType="num">
                                      <p:cBhvr additive="base">
                                        <p:cTn id="98" dur="500" fill="hold"/>
                                        <p:tgtEl>
                                          <p:spTgt spid="38"/>
                                        </p:tgtEl>
                                        <p:attrNameLst>
                                          <p:attrName>ppt_x</p:attrName>
                                        </p:attrNameLst>
                                      </p:cBhvr>
                                      <p:tavLst>
                                        <p:tav tm="0">
                                          <p:val>
                                            <p:strVal val="#ppt_x"/>
                                          </p:val>
                                        </p:tav>
                                        <p:tav tm="100000">
                                          <p:val>
                                            <p:strVal val="#ppt_x"/>
                                          </p:val>
                                        </p:tav>
                                      </p:tavLst>
                                    </p:anim>
                                    <p:anim calcmode="lin" valueType="num">
                                      <p:cBhvr additive="base">
                                        <p:cTn id="99" dur="500" fill="hold"/>
                                        <p:tgtEl>
                                          <p:spTgt spid="38"/>
                                        </p:tgtEl>
                                        <p:attrNameLst>
                                          <p:attrName>ppt_y</p:attrName>
                                        </p:attrNameLst>
                                      </p:cBhvr>
                                      <p:tavLst>
                                        <p:tav tm="0">
                                          <p:val>
                                            <p:strVal val="1+#ppt_h/2"/>
                                          </p:val>
                                        </p:tav>
                                        <p:tav tm="100000">
                                          <p:val>
                                            <p:strVal val="#ppt_y"/>
                                          </p:val>
                                        </p:tav>
                                      </p:tavLst>
                                    </p:anim>
                                  </p:childTnLst>
                                </p:cTn>
                              </p:par>
                              <p:par>
                                <p:cTn id="100" presetID="2" presetClass="entr" presetSubtype="9" fill="hold" grpId="0" nodeType="withEffect">
                                  <p:stCondLst>
                                    <p:cond delay="0"/>
                                  </p:stCondLst>
                                  <p:childTnLst>
                                    <p:set>
                                      <p:cBhvr>
                                        <p:cTn id="101" dur="1" fill="hold">
                                          <p:stCondLst>
                                            <p:cond delay="0"/>
                                          </p:stCondLst>
                                        </p:cTn>
                                        <p:tgtEl>
                                          <p:spTgt spid="39"/>
                                        </p:tgtEl>
                                        <p:attrNameLst>
                                          <p:attrName>style.visibility</p:attrName>
                                        </p:attrNameLst>
                                      </p:cBhvr>
                                      <p:to>
                                        <p:strVal val="visible"/>
                                      </p:to>
                                    </p:set>
                                    <p:anim calcmode="lin" valueType="num">
                                      <p:cBhvr additive="base">
                                        <p:cTn id="102" dur="500" fill="hold"/>
                                        <p:tgtEl>
                                          <p:spTgt spid="39"/>
                                        </p:tgtEl>
                                        <p:attrNameLst>
                                          <p:attrName>ppt_x</p:attrName>
                                        </p:attrNameLst>
                                      </p:cBhvr>
                                      <p:tavLst>
                                        <p:tav tm="0">
                                          <p:val>
                                            <p:strVal val="0-#ppt_w/2"/>
                                          </p:val>
                                        </p:tav>
                                        <p:tav tm="100000">
                                          <p:val>
                                            <p:strVal val="#ppt_x"/>
                                          </p:val>
                                        </p:tav>
                                      </p:tavLst>
                                    </p:anim>
                                    <p:anim calcmode="lin" valueType="num">
                                      <p:cBhvr additive="base">
                                        <p:cTn id="103" dur="500" fill="hold"/>
                                        <p:tgtEl>
                                          <p:spTgt spid="39"/>
                                        </p:tgtEl>
                                        <p:attrNameLst>
                                          <p:attrName>ppt_y</p:attrName>
                                        </p:attrNameLst>
                                      </p:cBhvr>
                                      <p:tavLst>
                                        <p:tav tm="0">
                                          <p:val>
                                            <p:strVal val="0-#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40"/>
                                        </p:tgtEl>
                                        <p:attrNameLst>
                                          <p:attrName>style.visibility</p:attrName>
                                        </p:attrNameLst>
                                      </p:cBhvr>
                                      <p:to>
                                        <p:strVal val="visible"/>
                                      </p:to>
                                    </p:set>
                                    <p:anim calcmode="lin" valueType="num">
                                      <p:cBhvr additive="base">
                                        <p:cTn id="106" dur="500" fill="hold"/>
                                        <p:tgtEl>
                                          <p:spTgt spid="40"/>
                                        </p:tgtEl>
                                        <p:attrNameLst>
                                          <p:attrName>ppt_x</p:attrName>
                                        </p:attrNameLst>
                                      </p:cBhvr>
                                      <p:tavLst>
                                        <p:tav tm="0">
                                          <p:val>
                                            <p:strVal val="#ppt_x"/>
                                          </p:val>
                                        </p:tav>
                                        <p:tav tm="100000">
                                          <p:val>
                                            <p:strVal val="#ppt_x"/>
                                          </p:val>
                                        </p:tav>
                                      </p:tavLst>
                                    </p:anim>
                                    <p:anim calcmode="lin" valueType="num">
                                      <p:cBhvr additive="base">
                                        <p:cTn id="107" dur="500" fill="hold"/>
                                        <p:tgtEl>
                                          <p:spTgt spid="40"/>
                                        </p:tgtEl>
                                        <p:attrNameLst>
                                          <p:attrName>ppt_y</p:attrName>
                                        </p:attrNameLst>
                                      </p:cBhvr>
                                      <p:tavLst>
                                        <p:tav tm="0">
                                          <p:val>
                                            <p:strVal val="1+#ppt_h/2"/>
                                          </p:val>
                                        </p:tav>
                                        <p:tav tm="100000">
                                          <p:val>
                                            <p:strVal val="#ppt_y"/>
                                          </p:val>
                                        </p:tav>
                                      </p:tavLst>
                                    </p:anim>
                                  </p:childTnLst>
                                </p:cTn>
                              </p:par>
                              <p:par>
                                <p:cTn id="108" presetID="2" presetClass="entr" presetSubtype="9" fill="hold" grpId="0" nodeType="withEffect">
                                  <p:stCondLst>
                                    <p:cond delay="0"/>
                                  </p:stCondLst>
                                  <p:childTnLst>
                                    <p:set>
                                      <p:cBhvr>
                                        <p:cTn id="109" dur="1" fill="hold">
                                          <p:stCondLst>
                                            <p:cond delay="0"/>
                                          </p:stCondLst>
                                        </p:cTn>
                                        <p:tgtEl>
                                          <p:spTgt spid="41"/>
                                        </p:tgtEl>
                                        <p:attrNameLst>
                                          <p:attrName>style.visibility</p:attrName>
                                        </p:attrNameLst>
                                      </p:cBhvr>
                                      <p:to>
                                        <p:strVal val="visible"/>
                                      </p:to>
                                    </p:set>
                                    <p:anim calcmode="lin" valueType="num">
                                      <p:cBhvr additive="base">
                                        <p:cTn id="110" dur="500" fill="hold"/>
                                        <p:tgtEl>
                                          <p:spTgt spid="41"/>
                                        </p:tgtEl>
                                        <p:attrNameLst>
                                          <p:attrName>ppt_x</p:attrName>
                                        </p:attrNameLst>
                                      </p:cBhvr>
                                      <p:tavLst>
                                        <p:tav tm="0">
                                          <p:val>
                                            <p:strVal val="0-#ppt_w/2"/>
                                          </p:val>
                                        </p:tav>
                                        <p:tav tm="100000">
                                          <p:val>
                                            <p:strVal val="#ppt_x"/>
                                          </p:val>
                                        </p:tav>
                                      </p:tavLst>
                                    </p:anim>
                                    <p:anim calcmode="lin" valueType="num">
                                      <p:cBhvr additive="base">
                                        <p:cTn id="111" dur="500" fill="hold"/>
                                        <p:tgtEl>
                                          <p:spTgt spid="41"/>
                                        </p:tgtEl>
                                        <p:attrNameLst>
                                          <p:attrName>ppt_y</p:attrName>
                                        </p:attrNameLst>
                                      </p:cBhvr>
                                      <p:tavLst>
                                        <p:tav tm="0">
                                          <p:val>
                                            <p:strVal val="0-#ppt_h/2"/>
                                          </p:val>
                                        </p:tav>
                                        <p:tav tm="100000">
                                          <p:val>
                                            <p:strVal val="#ppt_y"/>
                                          </p:val>
                                        </p:tav>
                                      </p:tavLst>
                                    </p:anim>
                                  </p:childTnLst>
                                </p:cTn>
                              </p:par>
                              <p:par>
                                <p:cTn id="112" presetID="2" presetClass="entr" presetSubtype="12" fill="hold" nodeType="withEffect">
                                  <p:stCondLst>
                                    <p:cond delay="0"/>
                                  </p:stCondLst>
                                  <p:childTnLst>
                                    <p:set>
                                      <p:cBhvr>
                                        <p:cTn id="113" dur="1" fill="hold">
                                          <p:stCondLst>
                                            <p:cond delay="0"/>
                                          </p:stCondLst>
                                        </p:cTn>
                                        <p:tgtEl>
                                          <p:spTgt spid="42"/>
                                        </p:tgtEl>
                                        <p:attrNameLst>
                                          <p:attrName>style.visibility</p:attrName>
                                        </p:attrNameLst>
                                      </p:cBhvr>
                                      <p:to>
                                        <p:strVal val="visible"/>
                                      </p:to>
                                    </p:set>
                                    <p:anim calcmode="lin" valueType="num">
                                      <p:cBhvr additive="base">
                                        <p:cTn id="114" dur="500" fill="hold"/>
                                        <p:tgtEl>
                                          <p:spTgt spid="42"/>
                                        </p:tgtEl>
                                        <p:attrNameLst>
                                          <p:attrName>ppt_x</p:attrName>
                                        </p:attrNameLst>
                                      </p:cBhvr>
                                      <p:tavLst>
                                        <p:tav tm="0">
                                          <p:val>
                                            <p:strVal val="0-#ppt_w/2"/>
                                          </p:val>
                                        </p:tav>
                                        <p:tav tm="100000">
                                          <p:val>
                                            <p:strVal val="#ppt_x"/>
                                          </p:val>
                                        </p:tav>
                                      </p:tavLst>
                                    </p:anim>
                                    <p:anim calcmode="lin" valueType="num">
                                      <p:cBhvr additive="base">
                                        <p:cTn id="115" dur="500" fill="hold"/>
                                        <p:tgtEl>
                                          <p:spTgt spid="42"/>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 calcmode="lin" valueType="num">
                                      <p:cBhvr additive="base">
                                        <p:cTn id="118" dur="500" fill="hold"/>
                                        <p:tgtEl>
                                          <p:spTgt spid="51"/>
                                        </p:tgtEl>
                                        <p:attrNameLst>
                                          <p:attrName>ppt_x</p:attrName>
                                        </p:attrNameLst>
                                      </p:cBhvr>
                                      <p:tavLst>
                                        <p:tav tm="0">
                                          <p:val>
                                            <p:strVal val="#ppt_x"/>
                                          </p:val>
                                        </p:tav>
                                        <p:tav tm="100000">
                                          <p:val>
                                            <p:strVal val="#ppt_x"/>
                                          </p:val>
                                        </p:tav>
                                      </p:tavLst>
                                    </p:anim>
                                    <p:anim calcmode="lin" valueType="num">
                                      <p:cBhvr additive="base">
                                        <p:cTn id="119" dur="500" fill="hold"/>
                                        <p:tgtEl>
                                          <p:spTgt spid="51"/>
                                        </p:tgtEl>
                                        <p:attrNameLst>
                                          <p:attrName>ppt_y</p:attrName>
                                        </p:attrNameLst>
                                      </p:cBhvr>
                                      <p:tavLst>
                                        <p:tav tm="0">
                                          <p:val>
                                            <p:strVal val="1+#ppt_h/2"/>
                                          </p:val>
                                        </p:tav>
                                        <p:tav tm="100000">
                                          <p:val>
                                            <p:strVal val="#ppt_y"/>
                                          </p:val>
                                        </p:tav>
                                      </p:tavLst>
                                    </p:anim>
                                  </p:childTnLst>
                                </p:cTn>
                              </p:par>
                              <p:par>
                                <p:cTn id="120" presetID="2" presetClass="entr" presetSubtype="4" fill="hold" grpId="0" nodeType="withEffect">
                                  <p:stCondLst>
                                    <p:cond delay="0"/>
                                  </p:stCondLst>
                                  <p:childTnLst>
                                    <p:set>
                                      <p:cBhvr>
                                        <p:cTn id="121" dur="1" fill="hold">
                                          <p:stCondLst>
                                            <p:cond delay="0"/>
                                          </p:stCondLst>
                                        </p:cTn>
                                        <p:tgtEl>
                                          <p:spTgt spid="52"/>
                                        </p:tgtEl>
                                        <p:attrNameLst>
                                          <p:attrName>style.visibility</p:attrName>
                                        </p:attrNameLst>
                                      </p:cBhvr>
                                      <p:to>
                                        <p:strVal val="visible"/>
                                      </p:to>
                                    </p:set>
                                    <p:anim calcmode="lin" valueType="num">
                                      <p:cBhvr additive="base">
                                        <p:cTn id="122" dur="500" fill="hold"/>
                                        <p:tgtEl>
                                          <p:spTgt spid="52"/>
                                        </p:tgtEl>
                                        <p:attrNameLst>
                                          <p:attrName>ppt_x</p:attrName>
                                        </p:attrNameLst>
                                      </p:cBhvr>
                                      <p:tavLst>
                                        <p:tav tm="0">
                                          <p:val>
                                            <p:strVal val="#ppt_x"/>
                                          </p:val>
                                        </p:tav>
                                        <p:tav tm="100000">
                                          <p:val>
                                            <p:strVal val="#ppt_x"/>
                                          </p:val>
                                        </p:tav>
                                      </p:tavLst>
                                    </p:anim>
                                    <p:anim calcmode="lin" valueType="num">
                                      <p:cBhvr additive="base">
                                        <p:cTn id="123" dur="500" fill="hold"/>
                                        <p:tgtEl>
                                          <p:spTgt spid="52"/>
                                        </p:tgtEl>
                                        <p:attrNameLst>
                                          <p:attrName>ppt_y</p:attrName>
                                        </p:attrNameLst>
                                      </p:cBhvr>
                                      <p:tavLst>
                                        <p:tav tm="0">
                                          <p:val>
                                            <p:strVal val="1+#ppt_h/2"/>
                                          </p:val>
                                        </p:tav>
                                        <p:tav tm="100000">
                                          <p:val>
                                            <p:strVal val="#ppt_y"/>
                                          </p:val>
                                        </p:tav>
                                      </p:tavLst>
                                    </p:anim>
                                  </p:childTnLst>
                                </p:cTn>
                              </p:par>
                              <p:par>
                                <p:cTn id="124" presetID="2" presetClass="entr" presetSubtype="4" fill="hold" grpId="0" nodeType="withEffect">
                                  <p:stCondLst>
                                    <p:cond delay="0"/>
                                  </p:stCondLst>
                                  <p:childTnLst>
                                    <p:set>
                                      <p:cBhvr>
                                        <p:cTn id="125" dur="1" fill="hold">
                                          <p:stCondLst>
                                            <p:cond delay="0"/>
                                          </p:stCondLst>
                                        </p:cTn>
                                        <p:tgtEl>
                                          <p:spTgt spid="53"/>
                                        </p:tgtEl>
                                        <p:attrNameLst>
                                          <p:attrName>style.visibility</p:attrName>
                                        </p:attrNameLst>
                                      </p:cBhvr>
                                      <p:to>
                                        <p:strVal val="visible"/>
                                      </p:to>
                                    </p:set>
                                    <p:anim calcmode="lin" valueType="num">
                                      <p:cBhvr additive="base">
                                        <p:cTn id="126" dur="500" fill="hold"/>
                                        <p:tgtEl>
                                          <p:spTgt spid="53"/>
                                        </p:tgtEl>
                                        <p:attrNameLst>
                                          <p:attrName>ppt_x</p:attrName>
                                        </p:attrNameLst>
                                      </p:cBhvr>
                                      <p:tavLst>
                                        <p:tav tm="0">
                                          <p:val>
                                            <p:strVal val="#ppt_x"/>
                                          </p:val>
                                        </p:tav>
                                        <p:tav tm="100000">
                                          <p:val>
                                            <p:strVal val="#ppt_x"/>
                                          </p:val>
                                        </p:tav>
                                      </p:tavLst>
                                    </p:anim>
                                    <p:anim calcmode="lin" valueType="num">
                                      <p:cBhvr additive="base">
                                        <p:cTn id="127" dur="500" fill="hold"/>
                                        <p:tgtEl>
                                          <p:spTgt spid="53"/>
                                        </p:tgtEl>
                                        <p:attrNameLst>
                                          <p:attrName>ppt_y</p:attrName>
                                        </p:attrNameLst>
                                      </p:cBhvr>
                                      <p:tavLst>
                                        <p:tav tm="0">
                                          <p:val>
                                            <p:strVal val="1+#ppt_h/2"/>
                                          </p:val>
                                        </p:tav>
                                        <p:tav tm="100000">
                                          <p:val>
                                            <p:strVal val="#ppt_y"/>
                                          </p:val>
                                        </p:tav>
                                      </p:tavLst>
                                    </p:anim>
                                  </p:childTnLst>
                                </p:cTn>
                              </p:par>
                              <p:par>
                                <p:cTn id="128" presetID="2" presetClass="entr" presetSubtype="4" fill="hold" grpId="0" nodeType="withEffect">
                                  <p:stCondLst>
                                    <p:cond delay="0"/>
                                  </p:stCondLst>
                                  <p:childTnLst>
                                    <p:set>
                                      <p:cBhvr>
                                        <p:cTn id="129" dur="1" fill="hold">
                                          <p:stCondLst>
                                            <p:cond delay="0"/>
                                          </p:stCondLst>
                                        </p:cTn>
                                        <p:tgtEl>
                                          <p:spTgt spid="54"/>
                                        </p:tgtEl>
                                        <p:attrNameLst>
                                          <p:attrName>style.visibility</p:attrName>
                                        </p:attrNameLst>
                                      </p:cBhvr>
                                      <p:to>
                                        <p:strVal val="visible"/>
                                      </p:to>
                                    </p:set>
                                    <p:anim calcmode="lin" valueType="num">
                                      <p:cBhvr additive="base">
                                        <p:cTn id="130" dur="500" fill="hold"/>
                                        <p:tgtEl>
                                          <p:spTgt spid="54"/>
                                        </p:tgtEl>
                                        <p:attrNameLst>
                                          <p:attrName>ppt_x</p:attrName>
                                        </p:attrNameLst>
                                      </p:cBhvr>
                                      <p:tavLst>
                                        <p:tav tm="0">
                                          <p:val>
                                            <p:strVal val="#ppt_x"/>
                                          </p:val>
                                        </p:tav>
                                        <p:tav tm="100000">
                                          <p:val>
                                            <p:strVal val="#ppt_x"/>
                                          </p:val>
                                        </p:tav>
                                      </p:tavLst>
                                    </p:anim>
                                    <p:anim calcmode="lin" valueType="num">
                                      <p:cBhvr additive="base">
                                        <p:cTn id="131" dur="500" fill="hold"/>
                                        <p:tgtEl>
                                          <p:spTgt spid="54"/>
                                        </p:tgtEl>
                                        <p:attrNameLst>
                                          <p:attrName>ppt_y</p:attrName>
                                        </p:attrNameLst>
                                      </p:cBhvr>
                                      <p:tavLst>
                                        <p:tav tm="0">
                                          <p:val>
                                            <p:strVal val="1+#ppt_h/2"/>
                                          </p:val>
                                        </p:tav>
                                        <p:tav tm="100000">
                                          <p:val>
                                            <p:strVal val="#ppt_y"/>
                                          </p:val>
                                        </p:tav>
                                      </p:tavLst>
                                    </p:anim>
                                  </p:childTnLst>
                                </p:cTn>
                              </p:par>
                              <p:par>
                                <p:cTn id="132" presetID="2" presetClass="entr" presetSubtype="12" fill="hold" grpId="0" nodeType="withEffect">
                                  <p:stCondLst>
                                    <p:cond delay="0"/>
                                  </p:stCondLst>
                                  <p:childTnLst>
                                    <p:set>
                                      <p:cBhvr>
                                        <p:cTn id="133" dur="1" fill="hold">
                                          <p:stCondLst>
                                            <p:cond delay="0"/>
                                          </p:stCondLst>
                                        </p:cTn>
                                        <p:tgtEl>
                                          <p:spTgt spid="55"/>
                                        </p:tgtEl>
                                        <p:attrNameLst>
                                          <p:attrName>style.visibility</p:attrName>
                                        </p:attrNameLst>
                                      </p:cBhvr>
                                      <p:to>
                                        <p:strVal val="visible"/>
                                      </p:to>
                                    </p:set>
                                    <p:anim calcmode="lin" valueType="num">
                                      <p:cBhvr additive="base">
                                        <p:cTn id="134" dur="500" fill="hold"/>
                                        <p:tgtEl>
                                          <p:spTgt spid="55"/>
                                        </p:tgtEl>
                                        <p:attrNameLst>
                                          <p:attrName>ppt_x</p:attrName>
                                        </p:attrNameLst>
                                      </p:cBhvr>
                                      <p:tavLst>
                                        <p:tav tm="0">
                                          <p:val>
                                            <p:strVal val="0-#ppt_w/2"/>
                                          </p:val>
                                        </p:tav>
                                        <p:tav tm="100000">
                                          <p:val>
                                            <p:strVal val="#ppt_x"/>
                                          </p:val>
                                        </p:tav>
                                      </p:tavLst>
                                    </p:anim>
                                    <p:anim calcmode="lin" valueType="num">
                                      <p:cBhvr additive="base">
                                        <p:cTn id="135" dur="500" fill="hold"/>
                                        <p:tgtEl>
                                          <p:spTgt spid="55"/>
                                        </p:tgtEl>
                                        <p:attrNameLst>
                                          <p:attrName>ppt_y</p:attrName>
                                        </p:attrNameLst>
                                      </p:cBhvr>
                                      <p:tavLst>
                                        <p:tav tm="0">
                                          <p:val>
                                            <p:strVal val="1+#ppt_h/2"/>
                                          </p:val>
                                        </p:tav>
                                        <p:tav tm="100000">
                                          <p:val>
                                            <p:strVal val="#ppt_y"/>
                                          </p:val>
                                        </p:tav>
                                      </p:tavLst>
                                    </p:anim>
                                  </p:childTnLst>
                                </p:cTn>
                              </p:par>
                              <p:par>
                                <p:cTn id="136" presetID="2" presetClass="entr" presetSubtype="4" fill="hold" grpId="0" nodeType="withEffect">
                                  <p:stCondLst>
                                    <p:cond delay="0"/>
                                  </p:stCondLst>
                                  <p:childTnLst>
                                    <p:set>
                                      <p:cBhvr>
                                        <p:cTn id="137" dur="1" fill="hold">
                                          <p:stCondLst>
                                            <p:cond delay="0"/>
                                          </p:stCondLst>
                                        </p:cTn>
                                        <p:tgtEl>
                                          <p:spTgt spid="56"/>
                                        </p:tgtEl>
                                        <p:attrNameLst>
                                          <p:attrName>style.visibility</p:attrName>
                                        </p:attrNameLst>
                                      </p:cBhvr>
                                      <p:to>
                                        <p:strVal val="visible"/>
                                      </p:to>
                                    </p:set>
                                    <p:anim calcmode="lin" valueType="num">
                                      <p:cBhvr additive="base">
                                        <p:cTn id="138" dur="500" fill="hold"/>
                                        <p:tgtEl>
                                          <p:spTgt spid="56"/>
                                        </p:tgtEl>
                                        <p:attrNameLst>
                                          <p:attrName>ppt_x</p:attrName>
                                        </p:attrNameLst>
                                      </p:cBhvr>
                                      <p:tavLst>
                                        <p:tav tm="0">
                                          <p:val>
                                            <p:strVal val="#ppt_x"/>
                                          </p:val>
                                        </p:tav>
                                        <p:tav tm="100000">
                                          <p:val>
                                            <p:strVal val="#ppt_x"/>
                                          </p:val>
                                        </p:tav>
                                      </p:tavLst>
                                    </p:anim>
                                    <p:anim calcmode="lin" valueType="num">
                                      <p:cBhvr additive="base">
                                        <p:cTn id="139" dur="500" fill="hold"/>
                                        <p:tgtEl>
                                          <p:spTgt spid="56"/>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0"/>
                                  </p:stCondLst>
                                  <p:childTnLst>
                                    <p:set>
                                      <p:cBhvr>
                                        <p:cTn id="141" dur="1" fill="hold">
                                          <p:stCondLst>
                                            <p:cond delay="0"/>
                                          </p:stCondLst>
                                        </p:cTn>
                                        <p:tgtEl>
                                          <p:spTgt spid="57"/>
                                        </p:tgtEl>
                                        <p:attrNameLst>
                                          <p:attrName>style.visibility</p:attrName>
                                        </p:attrNameLst>
                                      </p:cBhvr>
                                      <p:to>
                                        <p:strVal val="visible"/>
                                      </p:to>
                                    </p:set>
                                    <p:anim calcmode="lin" valueType="num">
                                      <p:cBhvr additive="base">
                                        <p:cTn id="142" dur="500" fill="hold"/>
                                        <p:tgtEl>
                                          <p:spTgt spid="57"/>
                                        </p:tgtEl>
                                        <p:attrNameLst>
                                          <p:attrName>ppt_x</p:attrName>
                                        </p:attrNameLst>
                                      </p:cBhvr>
                                      <p:tavLst>
                                        <p:tav tm="0">
                                          <p:val>
                                            <p:strVal val="#ppt_x"/>
                                          </p:val>
                                        </p:tav>
                                        <p:tav tm="100000">
                                          <p:val>
                                            <p:strVal val="#ppt_x"/>
                                          </p:val>
                                        </p:tav>
                                      </p:tavLst>
                                    </p:anim>
                                    <p:anim calcmode="lin" valueType="num">
                                      <p:cBhvr additive="base">
                                        <p:cTn id="143" dur="500" fill="hold"/>
                                        <p:tgtEl>
                                          <p:spTgt spid="57"/>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58"/>
                                        </p:tgtEl>
                                        <p:attrNameLst>
                                          <p:attrName>style.visibility</p:attrName>
                                        </p:attrNameLst>
                                      </p:cBhvr>
                                      <p:to>
                                        <p:strVal val="visible"/>
                                      </p:to>
                                    </p:set>
                                    <p:anim calcmode="lin" valueType="num">
                                      <p:cBhvr additive="base">
                                        <p:cTn id="146" dur="500" fill="hold"/>
                                        <p:tgtEl>
                                          <p:spTgt spid="58"/>
                                        </p:tgtEl>
                                        <p:attrNameLst>
                                          <p:attrName>ppt_x</p:attrName>
                                        </p:attrNameLst>
                                      </p:cBhvr>
                                      <p:tavLst>
                                        <p:tav tm="0">
                                          <p:val>
                                            <p:strVal val="#ppt_x"/>
                                          </p:val>
                                        </p:tav>
                                        <p:tav tm="100000">
                                          <p:val>
                                            <p:strVal val="#ppt_x"/>
                                          </p:val>
                                        </p:tav>
                                      </p:tavLst>
                                    </p:anim>
                                    <p:anim calcmode="lin" valueType="num">
                                      <p:cBhvr additive="base">
                                        <p:cTn id="147" dur="500" fill="hold"/>
                                        <p:tgtEl>
                                          <p:spTgt spid="58"/>
                                        </p:tgtEl>
                                        <p:attrNameLst>
                                          <p:attrName>ppt_y</p:attrName>
                                        </p:attrNameLst>
                                      </p:cBhvr>
                                      <p:tavLst>
                                        <p:tav tm="0">
                                          <p:val>
                                            <p:strVal val="1+#ppt_h/2"/>
                                          </p:val>
                                        </p:tav>
                                        <p:tav tm="100000">
                                          <p:val>
                                            <p:strVal val="#ppt_y"/>
                                          </p:val>
                                        </p:tav>
                                      </p:tavLst>
                                    </p:anim>
                                  </p:childTnLst>
                                </p:cTn>
                              </p:par>
                              <p:par>
                                <p:cTn id="148" presetID="2" presetClass="entr" presetSubtype="8" fill="hold" nodeType="withEffect">
                                  <p:stCondLst>
                                    <p:cond delay="0"/>
                                  </p:stCondLst>
                                  <p:childTnLst>
                                    <p:set>
                                      <p:cBhvr>
                                        <p:cTn id="149" dur="1" fill="hold">
                                          <p:stCondLst>
                                            <p:cond delay="0"/>
                                          </p:stCondLst>
                                        </p:cTn>
                                        <p:tgtEl>
                                          <p:spTgt spid="59"/>
                                        </p:tgtEl>
                                        <p:attrNameLst>
                                          <p:attrName>style.visibility</p:attrName>
                                        </p:attrNameLst>
                                      </p:cBhvr>
                                      <p:to>
                                        <p:strVal val="visible"/>
                                      </p:to>
                                    </p:set>
                                    <p:anim calcmode="lin" valueType="num">
                                      <p:cBhvr additive="base">
                                        <p:cTn id="150" dur="500" fill="hold"/>
                                        <p:tgtEl>
                                          <p:spTgt spid="59"/>
                                        </p:tgtEl>
                                        <p:attrNameLst>
                                          <p:attrName>ppt_x</p:attrName>
                                        </p:attrNameLst>
                                      </p:cBhvr>
                                      <p:tavLst>
                                        <p:tav tm="0">
                                          <p:val>
                                            <p:strVal val="0-#ppt_w/2"/>
                                          </p:val>
                                        </p:tav>
                                        <p:tav tm="100000">
                                          <p:val>
                                            <p:strVal val="#ppt_x"/>
                                          </p:val>
                                        </p:tav>
                                      </p:tavLst>
                                    </p:anim>
                                    <p:anim calcmode="lin" valueType="num">
                                      <p:cBhvr additive="base">
                                        <p:cTn id="151" dur="500" fill="hold"/>
                                        <p:tgtEl>
                                          <p:spTgt spid="59"/>
                                        </p:tgtEl>
                                        <p:attrNameLst>
                                          <p:attrName>ppt_y</p:attrName>
                                        </p:attrNameLst>
                                      </p:cBhvr>
                                      <p:tavLst>
                                        <p:tav tm="0">
                                          <p:val>
                                            <p:strVal val="#ppt_y"/>
                                          </p:val>
                                        </p:tav>
                                        <p:tav tm="100000">
                                          <p:val>
                                            <p:strVal val="#ppt_y"/>
                                          </p:val>
                                        </p:tav>
                                      </p:tavLst>
                                    </p:anim>
                                  </p:childTnLst>
                                </p:cTn>
                              </p:par>
                              <p:par>
                                <p:cTn id="152" presetID="2" presetClass="entr" presetSubtype="4" fill="hold" grpId="0" nodeType="withEffect">
                                  <p:stCondLst>
                                    <p:cond delay="0"/>
                                  </p:stCondLst>
                                  <p:childTnLst>
                                    <p:set>
                                      <p:cBhvr>
                                        <p:cTn id="153" dur="1" fill="hold">
                                          <p:stCondLst>
                                            <p:cond delay="0"/>
                                          </p:stCondLst>
                                        </p:cTn>
                                        <p:tgtEl>
                                          <p:spTgt spid="62"/>
                                        </p:tgtEl>
                                        <p:attrNameLst>
                                          <p:attrName>style.visibility</p:attrName>
                                        </p:attrNameLst>
                                      </p:cBhvr>
                                      <p:to>
                                        <p:strVal val="visible"/>
                                      </p:to>
                                    </p:set>
                                    <p:anim calcmode="lin" valueType="num">
                                      <p:cBhvr additive="base">
                                        <p:cTn id="154" dur="500" fill="hold"/>
                                        <p:tgtEl>
                                          <p:spTgt spid="62"/>
                                        </p:tgtEl>
                                        <p:attrNameLst>
                                          <p:attrName>ppt_x</p:attrName>
                                        </p:attrNameLst>
                                      </p:cBhvr>
                                      <p:tavLst>
                                        <p:tav tm="0">
                                          <p:val>
                                            <p:strVal val="#ppt_x"/>
                                          </p:val>
                                        </p:tav>
                                        <p:tav tm="100000">
                                          <p:val>
                                            <p:strVal val="#ppt_x"/>
                                          </p:val>
                                        </p:tav>
                                      </p:tavLst>
                                    </p:anim>
                                    <p:anim calcmode="lin" valueType="num">
                                      <p:cBhvr additive="base">
                                        <p:cTn id="155" dur="500" fill="hold"/>
                                        <p:tgtEl>
                                          <p:spTgt spid="62"/>
                                        </p:tgtEl>
                                        <p:attrNameLst>
                                          <p:attrName>ppt_y</p:attrName>
                                        </p:attrNameLst>
                                      </p:cBhvr>
                                      <p:tavLst>
                                        <p:tav tm="0">
                                          <p:val>
                                            <p:strVal val="1+#ppt_h/2"/>
                                          </p:val>
                                        </p:tav>
                                        <p:tav tm="100000">
                                          <p:val>
                                            <p:strVal val="#ppt_y"/>
                                          </p:val>
                                        </p:tav>
                                      </p:tavLst>
                                    </p:anim>
                                  </p:childTnLst>
                                </p:cTn>
                              </p:par>
                              <p:par>
                                <p:cTn id="156" presetID="2" presetClass="entr" presetSubtype="4" fill="hold" grpId="0" nodeType="withEffect">
                                  <p:stCondLst>
                                    <p:cond delay="0"/>
                                  </p:stCondLst>
                                  <p:childTnLst>
                                    <p:set>
                                      <p:cBhvr>
                                        <p:cTn id="157" dur="1" fill="hold">
                                          <p:stCondLst>
                                            <p:cond delay="0"/>
                                          </p:stCondLst>
                                        </p:cTn>
                                        <p:tgtEl>
                                          <p:spTgt spid="63"/>
                                        </p:tgtEl>
                                        <p:attrNameLst>
                                          <p:attrName>style.visibility</p:attrName>
                                        </p:attrNameLst>
                                      </p:cBhvr>
                                      <p:to>
                                        <p:strVal val="visible"/>
                                      </p:to>
                                    </p:set>
                                    <p:anim calcmode="lin" valueType="num">
                                      <p:cBhvr additive="base">
                                        <p:cTn id="158" dur="500" fill="hold"/>
                                        <p:tgtEl>
                                          <p:spTgt spid="63"/>
                                        </p:tgtEl>
                                        <p:attrNameLst>
                                          <p:attrName>ppt_x</p:attrName>
                                        </p:attrNameLst>
                                      </p:cBhvr>
                                      <p:tavLst>
                                        <p:tav tm="0">
                                          <p:val>
                                            <p:strVal val="#ppt_x"/>
                                          </p:val>
                                        </p:tav>
                                        <p:tav tm="100000">
                                          <p:val>
                                            <p:strVal val="#ppt_x"/>
                                          </p:val>
                                        </p:tav>
                                      </p:tavLst>
                                    </p:anim>
                                    <p:anim calcmode="lin" valueType="num">
                                      <p:cBhvr additive="base">
                                        <p:cTn id="159" dur="500" fill="hold"/>
                                        <p:tgtEl>
                                          <p:spTgt spid="63"/>
                                        </p:tgtEl>
                                        <p:attrNameLst>
                                          <p:attrName>ppt_y</p:attrName>
                                        </p:attrNameLst>
                                      </p:cBhvr>
                                      <p:tavLst>
                                        <p:tav tm="0">
                                          <p:val>
                                            <p:strVal val="1+#ppt_h/2"/>
                                          </p:val>
                                        </p:tav>
                                        <p:tav tm="100000">
                                          <p:val>
                                            <p:strVal val="#ppt_y"/>
                                          </p:val>
                                        </p:tav>
                                      </p:tavLst>
                                    </p:anim>
                                  </p:childTnLst>
                                </p:cTn>
                              </p:par>
                              <p:par>
                                <p:cTn id="160" presetID="2" presetClass="entr" presetSubtype="4" fill="hold" grpId="0" nodeType="withEffect">
                                  <p:stCondLst>
                                    <p:cond delay="0"/>
                                  </p:stCondLst>
                                  <p:childTnLst>
                                    <p:set>
                                      <p:cBhvr>
                                        <p:cTn id="161" dur="1" fill="hold">
                                          <p:stCondLst>
                                            <p:cond delay="0"/>
                                          </p:stCondLst>
                                        </p:cTn>
                                        <p:tgtEl>
                                          <p:spTgt spid="64"/>
                                        </p:tgtEl>
                                        <p:attrNameLst>
                                          <p:attrName>style.visibility</p:attrName>
                                        </p:attrNameLst>
                                      </p:cBhvr>
                                      <p:to>
                                        <p:strVal val="visible"/>
                                      </p:to>
                                    </p:set>
                                    <p:anim calcmode="lin" valueType="num">
                                      <p:cBhvr additive="base">
                                        <p:cTn id="162" dur="500" fill="hold"/>
                                        <p:tgtEl>
                                          <p:spTgt spid="64"/>
                                        </p:tgtEl>
                                        <p:attrNameLst>
                                          <p:attrName>ppt_x</p:attrName>
                                        </p:attrNameLst>
                                      </p:cBhvr>
                                      <p:tavLst>
                                        <p:tav tm="0">
                                          <p:val>
                                            <p:strVal val="#ppt_x"/>
                                          </p:val>
                                        </p:tav>
                                        <p:tav tm="100000">
                                          <p:val>
                                            <p:strVal val="#ppt_x"/>
                                          </p:val>
                                        </p:tav>
                                      </p:tavLst>
                                    </p:anim>
                                    <p:anim calcmode="lin" valueType="num">
                                      <p:cBhvr additive="base">
                                        <p:cTn id="163" dur="500" fill="hold"/>
                                        <p:tgtEl>
                                          <p:spTgt spid="64"/>
                                        </p:tgtEl>
                                        <p:attrNameLst>
                                          <p:attrName>ppt_y</p:attrName>
                                        </p:attrNameLst>
                                      </p:cBhvr>
                                      <p:tavLst>
                                        <p:tav tm="0">
                                          <p:val>
                                            <p:strVal val="1+#ppt_h/2"/>
                                          </p:val>
                                        </p:tav>
                                        <p:tav tm="100000">
                                          <p:val>
                                            <p:strVal val="#ppt_y"/>
                                          </p:val>
                                        </p:tav>
                                      </p:tavLst>
                                    </p:anim>
                                  </p:childTnLst>
                                </p:cTn>
                              </p:par>
                              <p:par>
                                <p:cTn id="164" presetID="2" presetClass="entr" presetSubtype="4" fill="hold" grpId="0" nodeType="withEffect">
                                  <p:stCondLst>
                                    <p:cond delay="0"/>
                                  </p:stCondLst>
                                  <p:childTnLst>
                                    <p:set>
                                      <p:cBhvr>
                                        <p:cTn id="165" dur="1" fill="hold">
                                          <p:stCondLst>
                                            <p:cond delay="0"/>
                                          </p:stCondLst>
                                        </p:cTn>
                                        <p:tgtEl>
                                          <p:spTgt spid="65"/>
                                        </p:tgtEl>
                                        <p:attrNameLst>
                                          <p:attrName>style.visibility</p:attrName>
                                        </p:attrNameLst>
                                      </p:cBhvr>
                                      <p:to>
                                        <p:strVal val="visible"/>
                                      </p:to>
                                    </p:set>
                                    <p:anim calcmode="lin" valueType="num">
                                      <p:cBhvr additive="base">
                                        <p:cTn id="166" dur="500" fill="hold"/>
                                        <p:tgtEl>
                                          <p:spTgt spid="65"/>
                                        </p:tgtEl>
                                        <p:attrNameLst>
                                          <p:attrName>ppt_x</p:attrName>
                                        </p:attrNameLst>
                                      </p:cBhvr>
                                      <p:tavLst>
                                        <p:tav tm="0">
                                          <p:val>
                                            <p:strVal val="#ppt_x"/>
                                          </p:val>
                                        </p:tav>
                                        <p:tav tm="100000">
                                          <p:val>
                                            <p:strVal val="#ppt_x"/>
                                          </p:val>
                                        </p:tav>
                                      </p:tavLst>
                                    </p:anim>
                                    <p:anim calcmode="lin" valueType="num">
                                      <p:cBhvr additive="base">
                                        <p:cTn id="167" dur="500" fill="hold"/>
                                        <p:tgtEl>
                                          <p:spTgt spid="65"/>
                                        </p:tgtEl>
                                        <p:attrNameLst>
                                          <p:attrName>ppt_y</p:attrName>
                                        </p:attrNameLst>
                                      </p:cBhvr>
                                      <p:tavLst>
                                        <p:tav tm="0">
                                          <p:val>
                                            <p:strVal val="1+#ppt_h/2"/>
                                          </p:val>
                                        </p:tav>
                                        <p:tav tm="100000">
                                          <p:val>
                                            <p:strVal val="#ppt_y"/>
                                          </p:val>
                                        </p:tav>
                                      </p:tavLst>
                                    </p:anim>
                                  </p:childTnLst>
                                </p:cTn>
                              </p:par>
                              <p:par>
                                <p:cTn id="168" presetID="2" presetClass="entr" presetSubtype="4" fill="hold" grpId="0" nodeType="withEffect">
                                  <p:stCondLst>
                                    <p:cond delay="0"/>
                                  </p:stCondLst>
                                  <p:childTnLst>
                                    <p:set>
                                      <p:cBhvr>
                                        <p:cTn id="169" dur="1" fill="hold">
                                          <p:stCondLst>
                                            <p:cond delay="0"/>
                                          </p:stCondLst>
                                        </p:cTn>
                                        <p:tgtEl>
                                          <p:spTgt spid="66"/>
                                        </p:tgtEl>
                                        <p:attrNameLst>
                                          <p:attrName>style.visibility</p:attrName>
                                        </p:attrNameLst>
                                      </p:cBhvr>
                                      <p:to>
                                        <p:strVal val="visible"/>
                                      </p:to>
                                    </p:set>
                                    <p:anim calcmode="lin" valueType="num">
                                      <p:cBhvr additive="base">
                                        <p:cTn id="170" dur="500" fill="hold"/>
                                        <p:tgtEl>
                                          <p:spTgt spid="66"/>
                                        </p:tgtEl>
                                        <p:attrNameLst>
                                          <p:attrName>ppt_x</p:attrName>
                                        </p:attrNameLst>
                                      </p:cBhvr>
                                      <p:tavLst>
                                        <p:tav tm="0">
                                          <p:val>
                                            <p:strVal val="#ppt_x"/>
                                          </p:val>
                                        </p:tav>
                                        <p:tav tm="100000">
                                          <p:val>
                                            <p:strVal val="#ppt_x"/>
                                          </p:val>
                                        </p:tav>
                                      </p:tavLst>
                                    </p:anim>
                                    <p:anim calcmode="lin" valueType="num">
                                      <p:cBhvr additive="base">
                                        <p:cTn id="171" dur="500" fill="hold"/>
                                        <p:tgtEl>
                                          <p:spTgt spid="66"/>
                                        </p:tgtEl>
                                        <p:attrNameLst>
                                          <p:attrName>ppt_y</p:attrName>
                                        </p:attrNameLst>
                                      </p:cBhvr>
                                      <p:tavLst>
                                        <p:tav tm="0">
                                          <p:val>
                                            <p:strVal val="1+#ppt_h/2"/>
                                          </p:val>
                                        </p:tav>
                                        <p:tav tm="100000">
                                          <p:val>
                                            <p:strVal val="#ppt_y"/>
                                          </p:val>
                                        </p:tav>
                                      </p:tavLst>
                                    </p:anim>
                                  </p:childTnLst>
                                </p:cTn>
                              </p:par>
                              <p:par>
                                <p:cTn id="172" presetID="2" presetClass="entr" presetSubtype="8" fill="hold" grpId="0" nodeType="withEffect">
                                  <p:stCondLst>
                                    <p:cond delay="0"/>
                                  </p:stCondLst>
                                  <p:childTnLst>
                                    <p:set>
                                      <p:cBhvr>
                                        <p:cTn id="173" dur="1" fill="hold">
                                          <p:stCondLst>
                                            <p:cond delay="0"/>
                                          </p:stCondLst>
                                        </p:cTn>
                                        <p:tgtEl>
                                          <p:spTgt spid="67"/>
                                        </p:tgtEl>
                                        <p:attrNameLst>
                                          <p:attrName>style.visibility</p:attrName>
                                        </p:attrNameLst>
                                      </p:cBhvr>
                                      <p:to>
                                        <p:strVal val="visible"/>
                                      </p:to>
                                    </p:set>
                                    <p:anim calcmode="lin" valueType="num">
                                      <p:cBhvr additive="base">
                                        <p:cTn id="174" dur="500" fill="hold"/>
                                        <p:tgtEl>
                                          <p:spTgt spid="67"/>
                                        </p:tgtEl>
                                        <p:attrNameLst>
                                          <p:attrName>ppt_x</p:attrName>
                                        </p:attrNameLst>
                                      </p:cBhvr>
                                      <p:tavLst>
                                        <p:tav tm="0">
                                          <p:val>
                                            <p:strVal val="0-#ppt_w/2"/>
                                          </p:val>
                                        </p:tav>
                                        <p:tav tm="100000">
                                          <p:val>
                                            <p:strVal val="#ppt_x"/>
                                          </p:val>
                                        </p:tav>
                                      </p:tavLst>
                                    </p:anim>
                                    <p:anim calcmode="lin" valueType="num">
                                      <p:cBhvr additive="base">
                                        <p:cTn id="175" dur="500" fill="hold"/>
                                        <p:tgtEl>
                                          <p:spTgt spid="67"/>
                                        </p:tgtEl>
                                        <p:attrNameLst>
                                          <p:attrName>ppt_y</p:attrName>
                                        </p:attrNameLst>
                                      </p:cBhvr>
                                      <p:tavLst>
                                        <p:tav tm="0">
                                          <p:val>
                                            <p:strVal val="#ppt_y"/>
                                          </p:val>
                                        </p:tav>
                                        <p:tav tm="100000">
                                          <p:val>
                                            <p:strVal val="#ppt_y"/>
                                          </p:val>
                                        </p:tav>
                                      </p:tavLst>
                                    </p:anim>
                                  </p:childTnLst>
                                </p:cTn>
                              </p:par>
                              <p:par>
                                <p:cTn id="176" presetID="2" presetClass="entr" presetSubtype="4" fill="hold" grpId="0" nodeType="withEffect">
                                  <p:stCondLst>
                                    <p:cond delay="0"/>
                                  </p:stCondLst>
                                  <p:childTnLst>
                                    <p:set>
                                      <p:cBhvr>
                                        <p:cTn id="177" dur="1" fill="hold">
                                          <p:stCondLst>
                                            <p:cond delay="0"/>
                                          </p:stCondLst>
                                        </p:cTn>
                                        <p:tgtEl>
                                          <p:spTgt spid="68"/>
                                        </p:tgtEl>
                                        <p:attrNameLst>
                                          <p:attrName>style.visibility</p:attrName>
                                        </p:attrNameLst>
                                      </p:cBhvr>
                                      <p:to>
                                        <p:strVal val="visible"/>
                                      </p:to>
                                    </p:set>
                                    <p:anim calcmode="lin" valueType="num">
                                      <p:cBhvr additive="base">
                                        <p:cTn id="178" dur="500" fill="hold"/>
                                        <p:tgtEl>
                                          <p:spTgt spid="68"/>
                                        </p:tgtEl>
                                        <p:attrNameLst>
                                          <p:attrName>ppt_x</p:attrName>
                                        </p:attrNameLst>
                                      </p:cBhvr>
                                      <p:tavLst>
                                        <p:tav tm="0">
                                          <p:val>
                                            <p:strVal val="#ppt_x"/>
                                          </p:val>
                                        </p:tav>
                                        <p:tav tm="100000">
                                          <p:val>
                                            <p:strVal val="#ppt_x"/>
                                          </p:val>
                                        </p:tav>
                                      </p:tavLst>
                                    </p:anim>
                                    <p:anim calcmode="lin" valueType="num">
                                      <p:cBhvr additive="base">
                                        <p:cTn id="179" dur="500" fill="hold"/>
                                        <p:tgtEl>
                                          <p:spTgt spid="68"/>
                                        </p:tgtEl>
                                        <p:attrNameLst>
                                          <p:attrName>ppt_y</p:attrName>
                                        </p:attrNameLst>
                                      </p:cBhvr>
                                      <p:tavLst>
                                        <p:tav tm="0">
                                          <p:val>
                                            <p:strVal val="1+#ppt_h/2"/>
                                          </p:val>
                                        </p:tav>
                                        <p:tav tm="100000">
                                          <p:val>
                                            <p:strVal val="#ppt_y"/>
                                          </p:val>
                                        </p:tav>
                                      </p:tavLst>
                                    </p:anim>
                                  </p:childTnLst>
                                </p:cTn>
                              </p:par>
                              <p:par>
                                <p:cTn id="180" presetID="2" presetClass="entr" presetSubtype="4" fill="hold" grpId="0" nodeType="withEffect">
                                  <p:stCondLst>
                                    <p:cond delay="0"/>
                                  </p:stCondLst>
                                  <p:childTnLst>
                                    <p:set>
                                      <p:cBhvr>
                                        <p:cTn id="181" dur="1" fill="hold">
                                          <p:stCondLst>
                                            <p:cond delay="0"/>
                                          </p:stCondLst>
                                        </p:cTn>
                                        <p:tgtEl>
                                          <p:spTgt spid="69"/>
                                        </p:tgtEl>
                                        <p:attrNameLst>
                                          <p:attrName>style.visibility</p:attrName>
                                        </p:attrNameLst>
                                      </p:cBhvr>
                                      <p:to>
                                        <p:strVal val="visible"/>
                                      </p:to>
                                    </p:set>
                                    <p:anim calcmode="lin" valueType="num">
                                      <p:cBhvr additive="base">
                                        <p:cTn id="182" dur="500" fill="hold"/>
                                        <p:tgtEl>
                                          <p:spTgt spid="69"/>
                                        </p:tgtEl>
                                        <p:attrNameLst>
                                          <p:attrName>ppt_x</p:attrName>
                                        </p:attrNameLst>
                                      </p:cBhvr>
                                      <p:tavLst>
                                        <p:tav tm="0">
                                          <p:val>
                                            <p:strVal val="#ppt_x"/>
                                          </p:val>
                                        </p:tav>
                                        <p:tav tm="100000">
                                          <p:val>
                                            <p:strVal val="#ppt_x"/>
                                          </p:val>
                                        </p:tav>
                                      </p:tavLst>
                                    </p:anim>
                                    <p:anim calcmode="lin" valueType="num">
                                      <p:cBhvr additive="base">
                                        <p:cTn id="183" dur="500" fill="hold"/>
                                        <p:tgtEl>
                                          <p:spTgt spid="69"/>
                                        </p:tgtEl>
                                        <p:attrNameLst>
                                          <p:attrName>ppt_y</p:attrName>
                                        </p:attrNameLst>
                                      </p:cBhvr>
                                      <p:tavLst>
                                        <p:tav tm="0">
                                          <p:val>
                                            <p:strVal val="1+#ppt_h/2"/>
                                          </p:val>
                                        </p:tav>
                                        <p:tav tm="100000">
                                          <p:val>
                                            <p:strVal val="#ppt_y"/>
                                          </p:val>
                                        </p:tav>
                                      </p:tavLst>
                                    </p:anim>
                                  </p:childTnLst>
                                </p:cTn>
                              </p:par>
                              <p:par>
                                <p:cTn id="184" presetID="2" presetClass="entr" presetSubtype="4" fill="hold" grpId="0" nodeType="withEffect">
                                  <p:stCondLst>
                                    <p:cond delay="0"/>
                                  </p:stCondLst>
                                  <p:childTnLst>
                                    <p:set>
                                      <p:cBhvr>
                                        <p:cTn id="185" dur="1" fill="hold">
                                          <p:stCondLst>
                                            <p:cond delay="0"/>
                                          </p:stCondLst>
                                        </p:cTn>
                                        <p:tgtEl>
                                          <p:spTgt spid="70"/>
                                        </p:tgtEl>
                                        <p:attrNameLst>
                                          <p:attrName>style.visibility</p:attrName>
                                        </p:attrNameLst>
                                      </p:cBhvr>
                                      <p:to>
                                        <p:strVal val="visible"/>
                                      </p:to>
                                    </p:set>
                                    <p:anim calcmode="lin" valueType="num">
                                      <p:cBhvr additive="base">
                                        <p:cTn id="186" dur="500" fill="hold"/>
                                        <p:tgtEl>
                                          <p:spTgt spid="70"/>
                                        </p:tgtEl>
                                        <p:attrNameLst>
                                          <p:attrName>ppt_x</p:attrName>
                                        </p:attrNameLst>
                                      </p:cBhvr>
                                      <p:tavLst>
                                        <p:tav tm="0">
                                          <p:val>
                                            <p:strVal val="#ppt_x"/>
                                          </p:val>
                                        </p:tav>
                                        <p:tav tm="100000">
                                          <p:val>
                                            <p:strVal val="#ppt_x"/>
                                          </p:val>
                                        </p:tav>
                                      </p:tavLst>
                                    </p:anim>
                                    <p:anim calcmode="lin" valueType="num">
                                      <p:cBhvr additive="base">
                                        <p:cTn id="187" dur="500" fill="hold"/>
                                        <p:tgtEl>
                                          <p:spTgt spid="70"/>
                                        </p:tgtEl>
                                        <p:attrNameLst>
                                          <p:attrName>ppt_y</p:attrName>
                                        </p:attrNameLst>
                                      </p:cBhvr>
                                      <p:tavLst>
                                        <p:tav tm="0">
                                          <p:val>
                                            <p:strVal val="1+#ppt_h/2"/>
                                          </p:val>
                                        </p:tav>
                                        <p:tav tm="100000">
                                          <p:val>
                                            <p:strVal val="#ppt_y"/>
                                          </p:val>
                                        </p:tav>
                                      </p:tavLst>
                                    </p:anim>
                                  </p:childTnLst>
                                </p:cTn>
                              </p:par>
                              <p:par>
                                <p:cTn id="188" presetID="2" presetClass="entr" presetSubtype="4" fill="hold" grpId="0" nodeType="withEffect">
                                  <p:stCondLst>
                                    <p:cond delay="0"/>
                                  </p:stCondLst>
                                  <p:childTnLst>
                                    <p:set>
                                      <p:cBhvr>
                                        <p:cTn id="189" dur="1" fill="hold">
                                          <p:stCondLst>
                                            <p:cond delay="0"/>
                                          </p:stCondLst>
                                        </p:cTn>
                                        <p:tgtEl>
                                          <p:spTgt spid="71"/>
                                        </p:tgtEl>
                                        <p:attrNameLst>
                                          <p:attrName>style.visibility</p:attrName>
                                        </p:attrNameLst>
                                      </p:cBhvr>
                                      <p:to>
                                        <p:strVal val="visible"/>
                                      </p:to>
                                    </p:set>
                                    <p:anim calcmode="lin" valueType="num">
                                      <p:cBhvr additive="base">
                                        <p:cTn id="190" dur="500" fill="hold"/>
                                        <p:tgtEl>
                                          <p:spTgt spid="71"/>
                                        </p:tgtEl>
                                        <p:attrNameLst>
                                          <p:attrName>ppt_x</p:attrName>
                                        </p:attrNameLst>
                                      </p:cBhvr>
                                      <p:tavLst>
                                        <p:tav tm="0">
                                          <p:val>
                                            <p:strVal val="#ppt_x"/>
                                          </p:val>
                                        </p:tav>
                                        <p:tav tm="100000">
                                          <p:val>
                                            <p:strVal val="#ppt_x"/>
                                          </p:val>
                                        </p:tav>
                                      </p:tavLst>
                                    </p:anim>
                                    <p:anim calcmode="lin" valueType="num">
                                      <p:cBhvr additive="base">
                                        <p:cTn id="191" dur="500" fill="hold"/>
                                        <p:tgtEl>
                                          <p:spTgt spid="71"/>
                                        </p:tgtEl>
                                        <p:attrNameLst>
                                          <p:attrName>ppt_y</p:attrName>
                                        </p:attrNameLst>
                                      </p:cBhvr>
                                      <p:tavLst>
                                        <p:tav tm="0">
                                          <p:val>
                                            <p:strVal val="1+#ppt_h/2"/>
                                          </p:val>
                                        </p:tav>
                                        <p:tav tm="100000">
                                          <p:val>
                                            <p:strVal val="#ppt_y"/>
                                          </p:val>
                                        </p:tav>
                                      </p:tavLst>
                                    </p:anim>
                                  </p:childTnLst>
                                </p:cTn>
                              </p:par>
                              <p:par>
                                <p:cTn id="192" presetID="2" presetClass="entr" presetSubtype="4" fill="hold" grpId="0" nodeType="withEffect">
                                  <p:stCondLst>
                                    <p:cond delay="0"/>
                                  </p:stCondLst>
                                  <p:childTnLst>
                                    <p:set>
                                      <p:cBhvr>
                                        <p:cTn id="193" dur="1" fill="hold">
                                          <p:stCondLst>
                                            <p:cond delay="0"/>
                                          </p:stCondLst>
                                        </p:cTn>
                                        <p:tgtEl>
                                          <p:spTgt spid="72"/>
                                        </p:tgtEl>
                                        <p:attrNameLst>
                                          <p:attrName>style.visibility</p:attrName>
                                        </p:attrNameLst>
                                      </p:cBhvr>
                                      <p:to>
                                        <p:strVal val="visible"/>
                                      </p:to>
                                    </p:set>
                                    <p:anim calcmode="lin" valueType="num">
                                      <p:cBhvr additive="base">
                                        <p:cTn id="194" dur="500" fill="hold"/>
                                        <p:tgtEl>
                                          <p:spTgt spid="72"/>
                                        </p:tgtEl>
                                        <p:attrNameLst>
                                          <p:attrName>ppt_x</p:attrName>
                                        </p:attrNameLst>
                                      </p:cBhvr>
                                      <p:tavLst>
                                        <p:tav tm="0">
                                          <p:val>
                                            <p:strVal val="#ppt_x"/>
                                          </p:val>
                                        </p:tav>
                                        <p:tav tm="100000">
                                          <p:val>
                                            <p:strVal val="#ppt_x"/>
                                          </p:val>
                                        </p:tav>
                                      </p:tavLst>
                                    </p:anim>
                                    <p:anim calcmode="lin" valueType="num">
                                      <p:cBhvr additive="base">
                                        <p:cTn id="195" dur="500" fill="hold"/>
                                        <p:tgtEl>
                                          <p:spTgt spid="72"/>
                                        </p:tgtEl>
                                        <p:attrNameLst>
                                          <p:attrName>ppt_y</p:attrName>
                                        </p:attrNameLst>
                                      </p:cBhvr>
                                      <p:tavLst>
                                        <p:tav tm="0">
                                          <p:val>
                                            <p:strVal val="1+#ppt_h/2"/>
                                          </p:val>
                                        </p:tav>
                                        <p:tav tm="100000">
                                          <p:val>
                                            <p:strVal val="#ppt_y"/>
                                          </p:val>
                                        </p:tav>
                                      </p:tavLst>
                                    </p:anim>
                                  </p:childTnLst>
                                </p:cTn>
                              </p:par>
                              <p:par>
                                <p:cTn id="196" presetID="2" presetClass="entr" presetSubtype="4" fill="hold" grpId="0" nodeType="withEffect">
                                  <p:stCondLst>
                                    <p:cond delay="0"/>
                                  </p:stCondLst>
                                  <p:childTnLst>
                                    <p:set>
                                      <p:cBhvr>
                                        <p:cTn id="197" dur="1" fill="hold">
                                          <p:stCondLst>
                                            <p:cond delay="0"/>
                                          </p:stCondLst>
                                        </p:cTn>
                                        <p:tgtEl>
                                          <p:spTgt spid="73"/>
                                        </p:tgtEl>
                                        <p:attrNameLst>
                                          <p:attrName>style.visibility</p:attrName>
                                        </p:attrNameLst>
                                      </p:cBhvr>
                                      <p:to>
                                        <p:strVal val="visible"/>
                                      </p:to>
                                    </p:set>
                                    <p:anim calcmode="lin" valueType="num">
                                      <p:cBhvr additive="base">
                                        <p:cTn id="198" dur="500" fill="hold"/>
                                        <p:tgtEl>
                                          <p:spTgt spid="73"/>
                                        </p:tgtEl>
                                        <p:attrNameLst>
                                          <p:attrName>ppt_x</p:attrName>
                                        </p:attrNameLst>
                                      </p:cBhvr>
                                      <p:tavLst>
                                        <p:tav tm="0">
                                          <p:val>
                                            <p:strVal val="#ppt_x"/>
                                          </p:val>
                                        </p:tav>
                                        <p:tav tm="100000">
                                          <p:val>
                                            <p:strVal val="#ppt_x"/>
                                          </p:val>
                                        </p:tav>
                                      </p:tavLst>
                                    </p:anim>
                                    <p:anim calcmode="lin" valueType="num">
                                      <p:cBhvr additive="base">
                                        <p:cTn id="199" dur="500" fill="hold"/>
                                        <p:tgtEl>
                                          <p:spTgt spid="73"/>
                                        </p:tgtEl>
                                        <p:attrNameLst>
                                          <p:attrName>ppt_y</p:attrName>
                                        </p:attrNameLst>
                                      </p:cBhvr>
                                      <p:tavLst>
                                        <p:tav tm="0">
                                          <p:val>
                                            <p:strVal val="1+#ppt_h/2"/>
                                          </p:val>
                                        </p:tav>
                                        <p:tav tm="100000">
                                          <p:val>
                                            <p:strVal val="#ppt_y"/>
                                          </p:val>
                                        </p:tav>
                                      </p:tavLst>
                                    </p:anim>
                                  </p:childTnLst>
                                </p:cTn>
                              </p:par>
                              <p:par>
                                <p:cTn id="200" presetID="2" presetClass="entr" presetSubtype="4" fill="hold" grpId="0" nodeType="withEffect">
                                  <p:stCondLst>
                                    <p:cond delay="0"/>
                                  </p:stCondLst>
                                  <p:childTnLst>
                                    <p:set>
                                      <p:cBhvr>
                                        <p:cTn id="201" dur="1" fill="hold">
                                          <p:stCondLst>
                                            <p:cond delay="0"/>
                                          </p:stCondLst>
                                        </p:cTn>
                                        <p:tgtEl>
                                          <p:spTgt spid="74"/>
                                        </p:tgtEl>
                                        <p:attrNameLst>
                                          <p:attrName>style.visibility</p:attrName>
                                        </p:attrNameLst>
                                      </p:cBhvr>
                                      <p:to>
                                        <p:strVal val="visible"/>
                                      </p:to>
                                    </p:set>
                                    <p:anim calcmode="lin" valueType="num">
                                      <p:cBhvr additive="base">
                                        <p:cTn id="202" dur="500" fill="hold"/>
                                        <p:tgtEl>
                                          <p:spTgt spid="74"/>
                                        </p:tgtEl>
                                        <p:attrNameLst>
                                          <p:attrName>ppt_x</p:attrName>
                                        </p:attrNameLst>
                                      </p:cBhvr>
                                      <p:tavLst>
                                        <p:tav tm="0">
                                          <p:val>
                                            <p:strVal val="#ppt_x"/>
                                          </p:val>
                                        </p:tav>
                                        <p:tav tm="100000">
                                          <p:val>
                                            <p:strVal val="#ppt_x"/>
                                          </p:val>
                                        </p:tav>
                                      </p:tavLst>
                                    </p:anim>
                                    <p:anim calcmode="lin" valueType="num">
                                      <p:cBhvr additive="base">
                                        <p:cTn id="203" dur="500" fill="hold"/>
                                        <p:tgtEl>
                                          <p:spTgt spid="74"/>
                                        </p:tgtEl>
                                        <p:attrNameLst>
                                          <p:attrName>ppt_y</p:attrName>
                                        </p:attrNameLst>
                                      </p:cBhvr>
                                      <p:tavLst>
                                        <p:tav tm="0">
                                          <p:val>
                                            <p:strVal val="1+#ppt_h/2"/>
                                          </p:val>
                                        </p:tav>
                                        <p:tav tm="100000">
                                          <p:val>
                                            <p:strVal val="#ppt_y"/>
                                          </p:val>
                                        </p:tav>
                                      </p:tavLst>
                                    </p:anim>
                                  </p:childTnLst>
                                </p:cTn>
                              </p:par>
                              <p:par>
                                <p:cTn id="204" presetID="2" presetClass="entr" presetSubtype="4" fill="hold" grpId="0" nodeType="withEffect">
                                  <p:stCondLst>
                                    <p:cond delay="0"/>
                                  </p:stCondLst>
                                  <p:childTnLst>
                                    <p:set>
                                      <p:cBhvr>
                                        <p:cTn id="205" dur="1" fill="hold">
                                          <p:stCondLst>
                                            <p:cond delay="0"/>
                                          </p:stCondLst>
                                        </p:cTn>
                                        <p:tgtEl>
                                          <p:spTgt spid="75"/>
                                        </p:tgtEl>
                                        <p:attrNameLst>
                                          <p:attrName>style.visibility</p:attrName>
                                        </p:attrNameLst>
                                      </p:cBhvr>
                                      <p:to>
                                        <p:strVal val="visible"/>
                                      </p:to>
                                    </p:set>
                                    <p:anim calcmode="lin" valueType="num">
                                      <p:cBhvr additive="base">
                                        <p:cTn id="206" dur="500" fill="hold"/>
                                        <p:tgtEl>
                                          <p:spTgt spid="75"/>
                                        </p:tgtEl>
                                        <p:attrNameLst>
                                          <p:attrName>ppt_x</p:attrName>
                                        </p:attrNameLst>
                                      </p:cBhvr>
                                      <p:tavLst>
                                        <p:tav tm="0">
                                          <p:val>
                                            <p:strVal val="#ppt_x"/>
                                          </p:val>
                                        </p:tav>
                                        <p:tav tm="100000">
                                          <p:val>
                                            <p:strVal val="#ppt_x"/>
                                          </p:val>
                                        </p:tav>
                                      </p:tavLst>
                                    </p:anim>
                                    <p:anim calcmode="lin" valueType="num">
                                      <p:cBhvr additive="base">
                                        <p:cTn id="207" dur="500" fill="hold"/>
                                        <p:tgtEl>
                                          <p:spTgt spid="75"/>
                                        </p:tgtEl>
                                        <p:attrNameLst>
                                          <p:attrName>ppt_y</p:attrName>
                                        </p:attrNameLst>
                                      </p:cBhvr>
                                      <p:tavLst>
                                        <p:tav tm="0">
                                          <p:val>
                                            <p:strVal val="1+#ppt_h/2"/>
                                          </p:val>
                                        </p:tav>
                                        <p:tav tm="100000">
                                          <p:val>
                                            <p:strVal val="#ppt_y"/>
                                          </p:val>
                                        </p:tav>
                                      </p:tavLst>
                                    </p:anim>
                                  </p:childTnLst>
                                </p:cTn>
                              </p:par>
                              <p:par>
                                <p:cTn id="208" presetID="2" presetClass="entr" presetSubtype="4" fill="hold" grpId="0" nodeType="withEffect">
                                  <p:stCondLst>
                                    <p:cond delay="0"/>
                                  </p:stCondLst>
                                  <p:childTnLst>
                                    <p:set>
                                      <p:cBhvr>
                                        <p:cTn id="209" dur="1" fill="hold">
                                          <p:stCondLst>
                                            <p:cond delay="0"/>
                                          </p:stCondLst>
                                        </p:cTn>
                                        <p:tgtEl>
                                          <p:spTgt spid="76"/>
                                        </p:tgtEl>
                                        <p:attrNameLst>
                                          <p:attrName>style.visibility</p:attrName>
                                        </p:attrNameLst>
                                      </p:cBhvr>
                                      <p:to>
                                        <p:strVal val="visible"/>
                                      </p:to>
                                    </p:set>
                                    <p:anim calcmode="lin" valueType="num">
                                      <p:cBhvr additive="base">
                                        <p:cTn id="210" dur="500" fill="hold"/>
                                        <p:tgtEl>
                                          <p:spTgt spid="76"/>
                                        </p:tgtEl>
                                        <p:attrNameLst>
                                          <p:attrName>ppt_x</p:attrName>
                                        </p:attrNameLst>
                                      </p:cBhvr>
                                      <p:tavLst>
                                        <p:tav tm="0">
                                          <p:val>
                                            <p:strVal val="#ppt_x"/>
                                          </p:val>
                                        </p:tav>
                                        <p:tav tm="100000">
                                          <p:val>
                                            <p:strVal val="#ppt_x"/>
                                          </p:val>
                                        </p:tav>
                                      </p:tavLst>
                                    </p:anim>
                                    <p:anim calcmode="lin" valueType="num">
                                      <p:cBhvr additive="base">
                                        <p:cTn id="211" dur="500" fill="hold"/>
                                        <p:tgtEl>
                                          <p:spTgt spid="76"/>
                                        </p:tgtEl>
                                        <p:attrNameLst>
                                          <p:attrName>ppt_y</p:attrName>
                                        </p:attrNameLst>
                                      </p:cBhvr>
                                      <p:tavLst>
                                        <p:tav tm="0">
                                          <p:val>
                                            <p:strVal val="1+#ppt_h/2"/>
                                          </p:val>
                                        </p:tav>
                                        <p:tav tm="100000">
                                          <p:val>
                                            <p:strVal val="#ppt_y"/>
                                          </p:val>
                                        </p:tav>
                                      </p:tavLst>
                                    </p:anim>
                                  </p:childTnLst>
                                </p:cTn>
                              </p:par>
                              <p:par>
                                <p:cTn id="212" presetID="2" presetClass="entr" presetSubtype="4" fill="hold" grpId="0" nodeType="withEffect">
                                  <p:stCondLst>
                                    <p:cond delay="0"/>
                                  </p:stCondLst>
                                  <p:childTnLst>
                                    <p:set>
                                      <p:cBhvr>
                                        <p:cTn id="213" dur="1" fill="hold">
                                          <p:stCondLst>
                                            <p:cond delay="0"/>
                                          </p:stCondLst>
                                        </p:cTn>
                                        <p:tgtEl>
                                          <p:spTgt spid="77"/>
                                        </p:tgtEl>
                                        <p:attrNameLst>
                                          <p:attrName>style.visibility</p:attrName>
                                        </p:attrNameLst>
                                      </p:cBhvr>
                                      <p:to>
                                        <p:strVal val="visible"/>
                                      </p:to>
                                    </p:set>
                                    <p:anim calcmode="lin" valueType="num">
                                      <p:cBhvr additive="base">
                                        <p:cTn id="214" dur="500" fill="hold"/>
                                        <p:tgtEl>
                                          <p:spTgt spid="77"/>
                                        </p:tgtEl>
                                        <p:attrNameLst>
                                          <p:attrName>ppt_x</p:attrName>
                                        </p:attrNameLst>
                                      </p:cBhvr>
                                      <p:tavLst>
                                        <p:tav tm="0">
                                          <p:val>
                                            <p:strVal val="#ppt_x"/>
                                          </p:val>
                                        </p:tav>
                                        <p:tav tm="100000">
                                          <p:val>
                                            <p:strVal val="#ppt_x"/>
                                          </p:val>
                                        </p:tav>
                                      </p:tavLst>
                                    </p:anim>
                                    <p:anim calcmode="lin" valueType="num">
                                      <p:cBhvr additive="base">
                                        <p:cTn id="215" dur="500" fill="hold"/>
                                        <p:tgtEl>
                                          <p:spTgt spid="77"/>
                                        </p:tgtEl>
                                        <p:attrNameLst>
                                          <p:attrName>ppt_y</p:attrName>
                                        </p:attrNameLst>
                                      </p:cBhvr>
                                      <p:tavLst>
                                        <p:tav tm="0">
                                          <p:val>
                                            <p:strVal val="1+#ppt_h/2"/>
                                          </p:val>
                                        </p:tav>
                                        <p:tav tm="100000">
                                          <p:val>
                                            <p:strVal val="#ppt_y"/>
                                          </p:val>
                                        </p:tav>
                                      </p:tavLst>
                                    </p:anim>
                                  </p:childTnLst>
                                </p:cTn>
                              </p:par>
                              <p:par>
                                <p:cTn id="216" presetID="2" presetClass="entr" presetSubtype="4" fill="hold" grpId="0" nodeType="withEffect">
                                  <p:stCondLst>
                                    <p:cond delay="0"/>
                                  </p:stCondLst>
                                  <p:childTnLst>
                                    <p:set>
                                      <p:cBhvr>
                                        <p:cTn id="217" dur="1" fill="hold">
                                          <p:stCondLst>
                                            <p:cond delay="0"/>
                                          </p:stCondLst>
                                        </p:cTn>
                                        <p:tgtEl>
                                          <p:spTgt spid="78"/>
                                        </p:tgtEl>
                                        <p:attrNameLst>
                                          <p:attrName>style.visibility</p:attrName>
                                        </p:attrNameLst>
                                      </p:cBhvr>
                                      <p:to>
                                        <p:strVal val="visible"/>
                                      </p:to>
                                    </p:set>
                                    <p:anim calcmode="lin" valueType="num">
                                      <p:cBhvr additive="base">
                                        <p:cTn id="218" dur="500" fill="hold"/>
                                        <p:tgtEl>
                                          <p:spTgt spid="78"/>
                                        </p:tgtEl>
                                        <p:attrNameLst>
                                          <p:attrName>ppt_x</p:attrName>
                                        </p:attrNameLst>
                                      </p:cBhvr>
                                      <p:tavLst>
                                        <p:tav tm="0">
                                          <p:val>
                                            <p:strVal val="#ppt_x"/>
                                          </p:val>
                                        </p:tav>
                                        <p:tav tm="100000">
                                          <p:val>
                                            <p:strVal val="#ppt_x"/>
                                          </p:val>
                                        </p:tav>
                                      </p:tavLst>
                                    </p:anim>
                                    <p:anim calcmode="lin" valueType="num">
                                      <p:cBhvr additive="base">
                                        <p:cTn id="219" dur="500" fill="hold"/>
                                        <p:tgtEl>
                                          <p:spTgt spid="78"/>
                                        </p:tgtEl>
                                        <p:attrNameLst>
                                          <p:attrName>ppt_y</p:attrName>
                                        </p:attrNameLst>
                                      </p:cBhvr>
                                      <p:tavLst>
                                        <p:tav tm="0">
                                          <p:val>
                                            <p:strVal val="1+#ppt_h/2"/>
                                          </p:val>
                                        </p:tav>
                                        <p:tav tm="100000">
                                          <p:val>
                                            <p:strVal val="#ppt_y"/>
                                          </p:val>
                                        </p:tav>
                                      </p:tavLst>
                                    </p:anim>
                                  </p:childTnLst>
                                </p:cTn>
                              </p:par>
                              <p:par>
                                <p:cTn id="220" presetID="2" presetClass="entr" presetSubtype="4" fill="hold" grpId="0" nodeType="withEffect">
                                  <p:stCondLst>
                                    <p:cond delay="0"/>
                                  </p:stCondLst>
                                  <p:childTnLst>
                                    <p:set>
                                      <p:cBhvr>
                                        <p:cTn id="221" dur="1" fill="hold">
                                          <p:stCondLst>
                                            <p:cond delay="0"/>
                                          </p:stCondLst>
                                        </p:cTn>
                                        <p:tgtEl>
                                          <p:spTgt spid="79"/>
                                        </p:tgtEl>
                                        <p:attrNameLst>
                                          <p:attrName>style.visibility</p:attrName>
                                        </p:attrNameLst>
                                      </p:cBhvr>
                                      <p:to>
                                        <p:strVal val="visible"/>
                                      </p:to>
                                    </p:set>
                                    <p:anim calcmode="lin" valueType="num">
                                      <p:cBhvr additive="base">
                                        <p:cTn id="222" dur="500" fill="hold"/>
                                        <p:tgtEl>
                                          <p:spTgt spid="79"/>
                                        </p:tgtEl>
                                        <p:attrNameLst>
                                          <p:attrName>ppt_x</p:attrName>
                                        </p:attrNameLst>
                                      </p:cBhvr>
                                      <p:tavLst>
                                        <p:tav tm="0">
                                          <p:val>
                                            <p:strVal val="#ppt_x"/>
                                          </p:val>
                                        </p:tav>
                                        <p:tav tm="100000">
                                          <p:val>
                                            <p:strVal val="#ppt_x"/>
                                          </p:val>
                                        </p:tav>
                                      </p:tavLst>
                                    </p:anim>
                                    <p:anim calcmode="lin" valueType="num">
                                      <p:cBhvr additive="base">
                                        <p:cTn id="223" dur="500" fill="hold"/>
                                        <p:tgtEl>
                                          <p:spTgt spid="79"/>
                                        </p:tgtEl>
                                        <p:attrNameLst>
                                          <p:attrName>ppt_y</p:attrName>
                                        </p:attrNameLst>
                                      </p:cBhvr>
                                      <p:tavLst>
                                        <p:tav tm="0">
                                          <p:val>
                                            <p:strVal val="1+#ppt_h/2"/>
                                          </p:val>
                                        </p:tav>
                                        <p:tav tm="100000">
                                          <p:val>
                                            <p:strVal val="#ppt_y"/>
                                          </p:val>
                                        </p:tav>
                                      </p:tavLst>
                                    </p:anim>
                                  </p:childTnLst>
                                </p:cTn>
                              </p:par>
                              <p:par>
                                <p:cTn id="224" presetID="2" presetClass="entr" presetSubtype="4" fill="hold" grpId="0" nodeType="withEffect">
                                  <p:stCondLst>
                                    <p:cond delay="0"/>
                                  </p:stCondLst>
                                  <p:childTnLst>
                                    <p:set>
                                      <p:cBhvr>
                                        <p:cTn id="225" dur="1" fill="hold">
                                          <p:stCondLst>
                                            <p:cond delay="0"/>
                                          </p:stCondLst>
                                        </p:cTn>
                                        <p:tgtEl>
                                          <p:spTgt spid="80"/>
                                        </p:tgtEl>
                                        <p:attrNameLst>
                                          <p:attrName>style.visibility</p:attrName>
                                        </p:attrNameLst>
                                      </p:cBhvr>
                                      <p:to>
                                        <p:strVal val="visible"/>
                                      </p:to>
                                    </p:set>
                                    <p:anim calcmode="lin" valueType="num">
                                      <p:cBhvr additive="base">
                                        <p:cTn id="226" dur="500" fill="hold"/>
                                        <p:tgtEl>
                                          <p:spTgt spid="80"/>
                                        </p:tgtEl>
                                        <p:attrNameLst>
                                          <p:attrName>ppt_x</p:attrName>
                                        </p:attrNameLst>
                                      </p:cBhvr>
                                      <p:tavLst>
                                        <p:tav tm="0">
                                          <p:val>
                                            <p:strVal val="#ppt_x"/>
                                          </p:val>
                                        </p:tav>
                                        <p:tav tm="100000">
                                          <p:val>
                                            <p:strVal val="#ppt_x"/>
                                          </p:val>
                                        </p:tav>
                                      </p:tavLst>
                                    </p:anim>
                                    <p:anim calcmode="lin" valueType="num">
                                      <p:cBhvr additive="base">
                                        <p:cTn id="227" dur="500" fill="hold"/>
                                        <p:tgtEl>
                                          <p:spTgt spid="80"/>
                                        </p:tgtEl>
                                        <p:attrNameLst>
                                          <p:attrName>ppt_y</p:attrName>
                                        </p:attrNameLst>
                                      </p:cBhvr>
                                      <p:tavLst>
                                        <p:tav tm="0">
                                          <p:val>
                                            <p:strVal val="1+#ppt_h/2"/>
                                          </p:val>
                                        </p:tav>
                                        <p:tav tm="100000">
                                          <p:val>
                                            <p:strVal val="#ppt_y"/>
                                          </p:val>
                                        </p:tav>
                                      </p:tavLst>
                                    </p:anim>
                                  </p:childTnLst>
                                </p:cTn>
                              </p:par>
                              <p:par>
                                <p:cTn id="228" presetID="2" presetClass="entr" presetSubtype="4" fill="hold" grpId="0" nodeType="withEffect">
                                  <p:stCondLst>
                                    <p:cond delay="0"/>
                                  </p:stCondLst>
                                  <p:childTnLst>
                                    <p:set>
                                      <p:cBhvr>
                                        <p:cTn id="229" dur="1" fill="hold">
                                          <p:stCondLst>
                                            <p:cond delay="0"/>
                                          </p:stCondLst>
                                        </p:cTn>
                                        <p:tgtEl>
                                          <p:spTgt spid="81"/>
                                        </p:tgtEl>
                                        <p:attrNameLst>
                                          <p:attrName>style.visibility</p:attrName>
                                        </p:attrNameLst>
                                      </p:cBhvr>
                                      <p:to>
                                        <p:strVal val="visible"/>
                                      </p:to>
                                    </p:set>
                                    <p:anim calcmode="lin" valueType="num">
                                      <p:cBhvr additive="base">
                                        <p:cTn id="230" dur="500" fill="hold"/>
                                        <p:tgtEl>
                                          <p:spTgt spid="81"/>
                                        </p:tgtEl>
                                        <p:attrNameLst>
                                          <p:attrName>ppt_x</p:attrName>
                                        </p:attrNameLst>
                                      </p:cBhvr>
                                      <p:tavLst>
                                        <p:tav tm="0">
                                          <p:val>
                                            <p:strVal val="#ppt_x"/>
                                          </p:val>
                                        </p:tav>
                                        <p:tav tm="100000">
                                          <p:val>
                                            <p:strVal val="#ppt_x"/>
                                          </p:val>
                                        </p:tav>
                                      </p:tavLst>
                                    </p:anim>
                                    <p:anim calcmode="lin" valueType="num">
                                      <p:cBhvr additive="base">
                                        <p:cTn id="231" dur="500" fill="hold"/>
                                        <p:tgtEl>
                                          <p:spTgt spid="81"/>
                                        </p:tgtEl>
                                        <p:attrNameLst>
                                          <p:attrName>ppt_y</p:attrName>
                                        </p:attrNameLst>
                                      </p:cBhvr>
                                      <p:tavLst>
                                        <p:tav tm="0">
                                          <p:val>
                                            <p:strVal val="1+#ppt_h/2"/>
                                          </p:val>
                                        </p:tav>
                                        <p:tav tm="100000">
                                          <p:val>
                                            <p:strVal val="#ppt_y"/>
                                          </p:val>
                                        </p:tav>
                                      </p:tavLst>
                                    </p:anim>
                                  </p:childTnLst>
                                </p:cTn>
                              </p:par>
                              <p:par>
                                <p:cTn id="232" presetID="2" presetClass="entr" presetSubtype="1" fill="hold" grpId="0" nodeType="withEffect">
                                  <p:stCondLst>
                                    <p:cond delay="0"/>
                                  </p:stCondLst>
                                  <p:childTnLst>
                                    <p:set>
                                      <p:cBhvr>
                                        <p:cTn id="233" dur="1" fill="hold">
                                          <p:stCondLst>
                                            <p:cond delay="0"/>
                                          </p:stCondLst>
                                        </p:cTn>
                                        <p:tgtEl>
                                          <p:spTgt spid="82"/>
                                        </p:tgtEl>
                                        <p:attrNameLst>
                                          <p:attrName>style.visibility</p:attrName>
                                        </p:attrNameLst>
                                      </p:cBhvr>
                                      <p:to>
                                        <p:strVal val="visible"/>
                                      </p:to>
                                    </p:set>
                                    <p:anim calcmode="lin" valueType="num">
                                      <p:cBhvr additive="base">
                                        <p:cTn id="234" dur="500" fill="hold"/>
                                        <p:tgtEl>
                                          <p:spTgt spid="82"/>
                                        </p:tgtEl>
                                        <p:attrNameLst>
                                          <p:attrName>ppt_x</p:attrName>
                                        </p:attrNameLst>
                                      </p:cBhvr>
                                      <p:tavLst>
                                        <p:tav tm="0">
                                          <p:val>
                                            <p:strVal val="#ppt_x"/>
                                          </p:val>
                                        </p:tav>
                                        <p:tav tm="100000">
                                          <p:val>
                                            <p:strVal val="#ppt_x"/>
                                          </p:val>
                                        </p:tav>
                                      </p:tavLst>
                                    </p:anim>
                                    <p:anim calcmode="lin" valueType="num">
                                      <p:cBhvr additive="base">
                                        <p:cTn id="235" dur="500" fill="hold"/>
                                        <p:tgtEl>
                                          <p:spTgt spid="82"/>
                                        </p:tgtEl>
                                        <p:attrNameLst>
                                          <p:attrName>ppt_y</p:attrName>
                                        </p:attrNameLst>
                                      </p:cBhvr>
                                      <p:tavLst>
                                        <p:tav tm="0">
                                          <p:val>
                                            <p:strVal val="0-#ppt_h/2"/>
                                          </p:val>
                                        </p:tav>
                                        <p:tav tm="100000">
                                          <p:val>
                                            <p:strVal val="#ppt_y"/>
                                          </p:val>
                                        </p:tav>
                                      </p:tavLst>
                                    </p:anim>
                                  </p:childTnLst>
                                </p:cTn>
                              </p:par>
                              <p:par>
                                <p:cTn id="236" presetID="2" presetClass="entr" presetSubtype="4" fill="hold" grpId="0" nodeType="withEffect">
                                  <p:stCondLst>
                                    <p:cond delay="0"/>
                                  </p:stCondLst>
                                  <p:childTnLst>
                                    <p:set>
                                      <p:cBhvr>
                                        <p:cTn id="237" dur="1" fill="hold">
                                          <p:stCondLst>
                                            <p:cond delay="0"/>
                                          </p:stCondLst>
                                        </p:cTn>
                                        <p:tgtEl>
                                          <p:spTgt spid="83"/>
                                        </p:tgtEl>
                                        <p:attrNameLst>
                                          <p:attrName>style.visibility</p:attrName>
                                        </p:attrNameLst>
                                      </p:cBhvr>
                                      <p:to>
                                        <p:strVal val="visible"/>
                                      </p:to>
                                    </p:set>
                                    <p:anim calcmode="lin" valueType="num">
                                      <p:cBhvr additive="base">
                                        <p:cTn id="238" dur="500" fill="hold"/>
                                        <p:tgtEl>
                                          <p:spTgt spid="83"/>
                                        </p:tgtEl>
                                        <p:attrNameLst>
                                          <p:attrName>ppt_x</p:attrName>
                                        </p:attrNameLst>
                                      </p:cBhvr>
                                      <p:tavLst>
                                        <p:tav tm="0">
                                          <p:val>
                                            <p:strVal val="#ppt_x"/>
                                          </p:val>
                                        </p:tav>
                                        <p:tav tm="100000">
                                          <p:val>
                                            <p:strVal val="#ppt_x"/>
                                          </p:val>
                                        </p:tav>
                                      </p:tavLst>
                                    </p:anim>
                                    <p:anim calcmode="lin" valueType="num">
                                      <p:cBhvr additive="base">
                                        <p:cTn id="239" dur="500" fill="hold"/>
                                        <p:tgtEl>
                                          <p:spTgt spid="83"/>
                                        </p:tgtEl>
                                        <p:attrNameLst>
                                          <p:attrName>ppt_y</p:attrName>
                                        </p:attrNameLst>
                                      </p:cBhvr>
                                      <p:tavLst>
                                        <p:tav tm="0">
                                          <p:val>
                                            <p:strVal val="1+#ppt_h/2"/>
                                          </p:val>
                                        </p:tav>
                                        <p:tav tm="100000">
                                          <p:val>
                                            <p:strVal val="#ppt_y"/>
                                          </p:val>
                                        </p:tav>
                                      </p:tavLst>
                                    </p:anim>
                                  </p:childTnLst>
                                </p:cTn>
                              </p:par>
                              <p:par>
                                <p:cTn id="240" presetID="2" presetClass="entr" presetSubtype="4" fill="hold" grpId="0" nodeType="withEffect">
                                  <p:stCondLst>
                                    <p:cond delay="0"/>
                                  </p:stCondLst>
                                  <p:childTnLst>
                                    <p:set>
                                      <p:cBhvr>
                                        <p:cTn id="241" dur="1" fill="hold">
                                          <p:stCondLst>
                                            <p:cond delay="0"/>
                                          </p:stCondLst>
                                        </p:cTn>
                                        <p:tgtEl>
                                          <p:spTgt spid="84"/>
                                        </p:tgtEl>
                                        <p:attrNameLst>
                                          <p:attrName>style.visibility</p:attrName>
                                        </p:attrNameLst>
                                      </p:cBhvr>
                                      <p:to>
                                        <p:strVal val="visible"/>
                                      </p:to>
                                    </p:set>
                                    <p:anim calcmode="lin" valueType="num">
                                      <p:cBhvr additive="base">
                                        <p:cTn id="242" dur="500" fill="hold"/>
                                        <p:tgtEl>
                                          <p:spTgt spid="84"/>
                                        </p:tgtEl>
                                        <p:attrNameLst>
                                          <p:attrName>ppt_x</p:attrName>
                                        </p:attrNameLst>
                                      </p:cBhvr>
                                      <p:tavLst>
                                        <p:tav tm="0">
                                          <p:val>
                                            <p:strVal val="#ppt_x"/>
                                          </p:val>
                                        </p:tav>
                                        <p:tav tm="100000">
                                          <p:val>
                                            <p:strVal val="#ppt_x"/>
                                          </p:val>
                                        </p:tav>
                                      </p:tavLst>
                                    </p:anim>
                                    <p:anim calcmode="lin" valueType="num">
                                      <p:cBhvr additive="base">
                                        <p:cTn id="243" dur="500" fill="hold"/>
                                        <p:tgtEl>
                                          <p:spTgt spid="84"/>
                                        </p:tgtEl>
                                        <p:attrNameLst>
                                          <p:attrName>ppt_y</p:attrName>
                                        </p:attrNameLst>
                                      </p:cBhvr>
                                      <p:tavLst>
                                        <p:tav tm="0">
                                          <p:val>
                                            <p:strVal val="1+#ppt_h/2"/>
                                          </p:val>
                                        </p:tav>
                                        <p:tav tm="100000">
                                          <p:val>
                                            <p:strVal val="#ppt_y"/>
                                          </p:val>
                                        </p:tav>
                                      </p:tavLst>
                                    </p:anim>
                                  </p:childTnLst>
                                </p:cTn>
                              </p:par>
                              <p:par>
                                <p:cTn id="244" presetID="2" presetClass="entr" presetSubtype="3" fill="hold" grpId="0" nodeType="withEffect">
                                  <p:stCondLst>
                                    <p:cond delay="0"/>
                                  </p:stCondLst>
                                  <p:childTnLst>
                                    <p:set>
                                      <p:cBhvr>
                                        <p:cTn id="245" dur="1" fill="hold">
                                          <p:stCondLst>
                                            <p:cond delay="0"/>
                                          </p:stCondLst>
                                        </p:cTn>
                                        <p:tgtEl>
                                          <p:spTgt spid="85"/>
                                        </p:tgtEl>
                                        <p:attrNameLst>
                                          <p:attrName>style.visibility</p:attrName>
                                        </p:attrNameLst>
                                      </p:cBhvr>
                                      <p:to>
                                        <p:strVal val="visible"/>
                                      </p:to>
                                    </p:set>
                                    <p:anim calcmode="lin" valueType="num">
                                      <p:cBhvr additive="base">
                                        <p:cTn id="246" dur="500" fill="hold"/>
                                        <p:tgtEl>
                                          <p:spTgt spid="85"/>
                                        </p:tgtEl>
                                        <p:attrNameLst>
                                          <p:attrName>ppt_x</p:attrName>
                                        </p:attrNameLst>
                                      </p:cBhvr>
                                      <p:tavLst>
                                        <p:tav tm="0">
                                          <p:val>
                                            <p:strVal val="1+#ppt_w/2"/>
                                          </p:val>
                                        </p:tav>
                                        <p:tav tm="100000">
                                          <p:val>
                                            <p:strVal val="#ppt_x"/>
                                          </p:val>
                                        </p:tav>
                                      </p:tavLst>
                                    </p:anim>
                                    <p:anim calcmode="lin" valueType="num">
                                      <p:cBhvr additive="base">
                                        <p:cTn id="247" dur="500" fill="hold"/>
                                        <p:tgtEl>
                                          <p:spTgt spid="85"/>
                                        </p:tgtEl>
                                        <p:attrNameLst>
                                          <p:attrName>ppt_y</p:attrName>
                                        </p:attrNameLst>
                                      </p:cBhvr>
                                      <p:tavLst>
                                        <p:tav tm="0">
                                          <p:val>
                                            <p:strVal val="0-#ppt_h/2"/>
                                          </p:val>
                                        </p:tav>
                                        <p:tav tm="100000">
                                          <p:val>
                                            <p:strVal val="#ppt_y"/>
                                          </p:val>
                                        </p:tav>
                                      </p:tavLst>
                                    </p:anim>
                                  </p:childTnLst>
                                </p:cTn>
                              </p:par>
                              <p:par>
                                <p:cTn id="248" presetID="2" presetClass="entr" presetSubtype="2" fill="hold" grpId="0" nodeType="withEffect">
                                  <p:stCondLst>
                                    <p:cond delay="0"/>
                                  </p:stCondLst>
                                  <p:childTnLst>
                                    <p:set>
                                      <p:cBhvr>
                                        <p:cTn id="249" dur="1" fill="hold">
                                          <p:stCondLst>
                                            <p:cond delay="0"/>
                                          </p:stCondLst>
                                        </p:cTn>
                                        <p:tgtEl>
                                          <p:spTgt spid="86"/>
                                        </p:tgtEl>
                                        <p:attrNameLst>
                                          <p:attrName>style.visibility</p:attrName>
                                        </p:attrNameLst>
                                      </p:cBhvr>
                                      <p:to>
                                        <p:strVal val="visible"/>
                                      </p:to>
                                    </p:set>
                                    <p:anim calcmode="lin" valueType="num">
                                      <p:cBhvr additive="base">
                                        <p:cTn id="250" dur="500" fill="hold"/>
                                        <p:tgtEl>
                                          <p:spTgt spid="86"/>
                                        </p:tgtEl>
                                        <p:attrNameLst>
                                          <p:attrName>ppt_x</p:attrName>
                                        </p:attrNameLst>
                                      </p:cBhvr>
                                      <p:tavLst>
                                        <p:tav tm="0">
                                          <p:val>
                                            <p:strVal val="1+#ppt_w/2"/>
                                          </p:val>
                                        </p:tav>
                                        <p:tav tm="100000">
                                          <p:val>
                                            <p:strVal val="#ppt_x"/>
                                          </p:val>
                                        </p:tav>
                                      </p:tavLst>
                                    </p:anim>
                                    <p:anim calcmode="lin" valueType="num">
                                      <p:cBhvr additive="base">
                                        <p:cTn id="251" dur="500" fill="hold"/>
                                        <p:tgtEl>
                                          <p:spTgt spid="86"/>
                                        </p:tgtEl>
                                        <p:attrNameLst>
                                          <p:attrName>ppt_y</p:attrName>
                                        </p:attrNameLst>
                                      </p:cBhvr>
                                      <p:tavLst>
                                        <p:tav tm="0">
                                          <p:val>
                                            <p:strVal val="#ppt_y"/>
                                          </p:val>
                                        </p:tav>
                                        <p:tav tm="100000">
                                          <p:val>
                                            <p:strVal val="#ppt_y"/>
                                          </p:val>
                                        </p:tav>
                                      </p:tavLst>
                                    </p:anim>
                                  </p:childTnLst>
                                </p:cTn>
                              </p:par>
                              <p:par>
                                <p:cTn id="252" presetID="2" presetClass="entr" presetSubtype="12" fill="hold" grpId="0" nodeType="withEffect">
                                  <p:stCondLst>
                                    <p:cond delay="0"/>
                                  </p:stCondLst>
                                  <p:childTnLst>
                                    <p:set>
                                      <p:cBhvr>
                                        <p:cTn id="253" dur="1" fill="hold">
                                          <p:stCondLst>
                                            <p:cond delay="0"/>
                                          </p:stCondLst>
                                        </p:cTn>
                                        <p:tgtEl>
                                          <p:spTgt spid="87"/>
                                        </p:tgtEl>
                                        <p:attrNameLst>
                                          <p:attrName>style.visibility</p:attrName>
                                        </p:attrNameLst>
                                      </p:cBhvr>
                                      <p:to>
                                        <p:strVal val="visible"/>
                                      </p:to>
                                    </p:set>
                                    <p:anim calcmode="lin" valueType="num">
                                      <p:cBhvr additive="base">
                                        <p:cTn id="254" dur="500" fill="hold"/>
                                        <p:tgtEl>
                                          <p:spTgt spid="87"/>
                                        </p:tgtEl>
                                        <p:attrNameLst>
                                          <p:attrName>ppt_x</p:attrName>
                                        </p:attrNameLst>
                                      </p:cBhvr>
                                      <p:tavLst>
                                        <p:tav tm="0">
                                          <p:val>
                                            <p:strVal val="0-#ppt_w/2"/>
                                          </p:val>
                                        </p:tav>
                                        <p:tav tm="100000">
                                          <p:val>
                                            <p:strVal val="#ppt_x"/>
                                          </p:val>
                                        </p:tav>
                                      </p:tavLst>
                                    </p:anim>
                                    <p:anim calcmode="lin" valueType="num">
                                      <p:cBhvr additive="base">
                                        <p:cTn id="255" dur="500" fill="hold"/>
                                        <p:tgtEl>
                                          <p:spTgt spid="87"/>
                                        </p:tgtEl>
                                        <p:attrNameLst>
                                          <p:attrName>ppt_y</p:attrName>
                                        </p:attrNameLst>
                                      </p:cBhvr>
                                      <p:tavLst>
                                        <p:tav tm="0">
                                          <p:val>
                                            <p:strVal val="1+#ppt_h/2"/>
                                          </p:val>
                                        </p:tav>
                                        <p:tav tm="100000">
                                          <p:val>
                                            <p:strVal val="#ppt_y"/>
                                          </p:val>
                                        </p:tav>
                                      </p:tavLst>
                                    </p:anim>
                                  </p:childTnLst>
                                </p:cTn>
                              </p:par>
                              <p:par>
                                <p:cTn id="256" presetID="2" presetClass="entr" presetSubtype="4" fill="hold" grpId="0" nodeType="withEffect">
                                  <p:stCondLst>
                                    <p:cond delay="0"/>
                                  </p:stCondLst>
                                  <p:childTnLst>
                                    <p:set>
                                      <p:cBhvr>
                                        <p:cTn id="257" dur="1" fill="hold">
                                          <p:stCondLst>
                                            <p:cond delay="0"/>
                                          </p:stCondLst>
                                        </p:cTn>
                                        <p:tgtEl>
                                          <p:spTgt spid="88"/>
                                        </p:tgtEl>
                                        <p:attrNameLst>
                                          <p:attrName>style.visibility</p:attrName>
                                        </p:attrNameLst>
                                      </p:cBhvr>
                                      <p:to>
                                        <p:strVal val="visible"/>
                                      </p:to>
                                    </p:set>
                                    <p:anim calcmode="lin" valueType="num">
                                      <p:cBhvr additive="base">
                                        <p:cTn id="258" dur="500" fill="hold"/>
                                        <p:tgtEl>
                                          <p:spTgt spid="88"/>
                                        </p:tgtEl>
                                        <p:attrNameLst>
                                          <p:attrName>ppt_x</p:attrName>
                                        </p:attrNameLst>
                                      </p:cBhvr>
                                      <p:tavLst>
                                        <p:tav tm="0">
                                          <p:val>
                                            <p:strVal val="#ppt_x"/>
                                          </p:val>
                                        </p:tav>
                                        <p:tav tm="100000">
                                          <p:val>
                                            <p:strVal val="#ppt_x"/>
                                          </p:val>
                                        </p:tav>
                                      </p:tavLst>
                                    </p:anim>
                                    <p:anim calcmode="lin" valueType="num">
                                      <p:cBhvr additive="base">
                                        <p:cTn id="259" dur="500" fill="hold"/>
                                        <p:tgtEl>
                                          <p:spTgt spid="88"/>
                                        </p:tgtEl>
                                        <p:attrNameLst>
                                          <p:attrName>ppt_y</p:attrName>
                                        </p:attrNameLst>
                                      </p:cBhvr>
                                      <p:tavLst>
                                        <p:tav tm="0">
                                          <p:val>
                                            <p:strVal val="1+#ppt_h/2"/>
                                          </p:val>
                                        </p:tav>
                                        <p:tav tm="100000">
                                          <p:val>
                                            <p:strVal val="#ppt_y"/>
                                          </p:val>
                                        </p:tav>
                                      </p:tavLst>
                                    </p:anim>
                                  </p:childTnLst>
                                </p:cTn>
                              </p:par>
                              <p:par>
                                <p:cTn id="260" presetID="2" presetClass="entr" presetSubtype="4" fill="hold" grpId="0" nodeType="withEffect">
                                  <p:stCondLst>
                                    <p:cond delay="0"/>
                                  </p:stCondLst>
                                  <p:childTnLst>
                                    <p:set>
                                      <p:cBhvr>
                                        <p:cTn id="261" dur="1" fill="hold">
                                          <p:stCondLst>
                                            <p:cond delay="0"/>
                                          </p:stCondLst>
                                        </p:cTn>
                                        <p:tgtEl>
                                          <p:spTgt spid="89"/>
                                        </p:tgtEl>
                                        <p:attrNameLst>
                                          <p:attrName>style.visibility</p:attrName>
                                        </p:attrNameLst>
                                      </p:cBhvr>
                                      <p:to>
                                        <p:strVal val="visible"/>
                                      </p:to>
                                    </p:set>
                                    <p:anim calcmode="lin" valueType="num">
                                      <p:cBhvr additive="base">
                                        <p:cTn id="262" dur="500" fill="hold"/>
                                        <p:tgtEl>
                                          <p:spTgt spid="89"/>
                                        </p:tgtEl>
                                        <p:attrNameLst>
                                          <p:attrName>ppt_x</p:attrName>
                                        </p:attrNameLst>
                                      </p:cBhvr>
                                      <p:tavLst>
                                        <p:tav tm="0">
                                          <p:val>
                                            <p:strVal val="#ppt_x"/>
                                          </p:val>
                                        </p:tav>
                                        <p:tav tm="100000">
                                          <p:val>
                                            <p:strVal val="#ppt_x"/>
                                          </p:val>
                                        </p:tav>
                                      </p:tavLst>
                                    </p:anim>
                                    <p:anim calcmode="lin" valueType="num">
                                      <p:cBhvr additive="base">
                                        <p:cTn id="263" dur="500" fill="hold"/>
                                        <p:tgtEl>
                                          <p:spTgt spid="89"/>
                                        </p:tgtEl>
                                        <p:attrNameLst>
                                          <p:attrName>ppt_y</p:attrName>
                                        </p:attrNameLst>
                                      </p:cBhvr>
                                      <p:tavLst>
                                        <p:tav tm="0">
                                          <p:val>
                                            <p:strVal val="1+#ppt_h/2"/>
                                          </p:val>
                                        </p:tav>
                                        <p:tav tm="100000">
                                          <p:val>
                                            <p:strVal val="#ppt_y"/>
                                          </p:val>
                                        </p:tav>
                                      </p:tavLst>
                                    </p:anim>
                                  </p:childTnLst>
                                </p:cTn>
                              </p:par>
                              <p:par>
                                <p:cTn id="264" presetID="2" presetClass="entr" presetSubtype="4" fill="hold" grpId="0" nodeType="withEffect">
                                  <p:stCondLst>
                                    <p:cond delay="0"/>
                                  </p:stCondLst>
                                  <p:childTnLst>
                                    <p:set>
                                      <p:cBhvr>
                                        <p:cTn id="265" dur="1" fill="hold">
                                          <p:stCondLst>
                                            <p:cond delay="0"/>
                                          </p:stCondLst>
                                        </p:cTn>
                                        <p:tgtEl>
                                          <p:spTgt spid="90"/>
                                        </p:tgtEl>
                                        <p:attrNameLst>
                                          <p:attrName>style.visibility</p:attrName>
                                        </p:attrNameLst>
                                      </p:cBhvr>
                                      <p:to>
                                        <p:strVal val="visible"/>
                                      </p:to>
                                    </p:set>
                                    <p:anim calcmode="lin" valueType="num">
                                      <p:cBhvr additive="base">
                                        <p:cTn id="266" dur="500" fill="hold"/>
                                        <p:tgtEl>
                                          <p:spTgt spid="90"/>
                                        </p:tgtEl>
                                        <p:attrNameLst>
                                          <p:attrName>ppt_x</p:attrName>
                                        </p:attrNameLst>
                                      </p:cBhvr>
                                      <p:tavLst>
                                        <p:tav tm="0">
                                          <p:val>
                                            <p:strVal val="#ppt_x"/>
                                          </p:val>
                                        </p:tav>
                                        <p:tav tm="100000">
                                          <p:val>
                                            <p:strVal val="#ppt_x"/>
                                          </p:val>
                                        </p:tav>
                                      </p:tavLst>
                                    </p:anim>
                                    <p:anim calcmode="lin" valueType="num">
                                      <p:cBhvr additive="base">
                                        <p:cTn id="267" dur="500" fill="hold"/>
                                        <p:tgtEl>
                                          <p:spTgt spid="90"/>
                                        </p:tgtEl>
                                        <p:attrNameLst>
                                          <p:attrName>ppt_y</p:attrName>
                                        </p:attrNameLst>
                                      </p:cBhvr>
                                      <p:tavLst>
                                        <p:tav tm="0">
                                          <p:val>
                                            <p:strVal val="1+#ppt_h/2"/>
                                          </p:val>
                                        </p:tav>
                                        <p:tav tm="100000">
                                          <p:val>
                                            <p:strVal val="#ppt_y"/>
                                          </p:val>
                                        </p:tav>
                                      </p:tavLst>
                                    </p:anim>
                                  </p:childTnLst>
                                </p:cTn>
                              </p:par>
                              <p:par>
                                <p:cTn id="268" presetID="2" presetClass="entr" presetSubtype="8" fill="hold" grpId="0" nodeType="withEffect">
                                  <p:stCondLst>
                                    <p:cond delay="0"/>
                                  </p:stCondLst>
                                  <p:childTnLst>
                                    <p:set>
                                      <p:cBhvr>
                                        <p:cTn id="269" dur="1" fill="hold">
                                          <p:stCondLst>
                                            <p:cond delay="0"/>
                                          </p:stCondLst>
                                        </p:cTn>
                                        <p:tgtEl>
                                          <p:spTgt spid="91"/>
                                        </p:tgtEl>
                                        <p:attrNameLst>
                                          <p:attrName>style.visibility</p:attrName>
                                        </p:attrNameLst>
                                      </p:cBhvr>
                                      <p:to>
                                        <p:strVal val="visible"/>
                                      </p:to>
                                    </p:set>
                                    <p:anim calcmode="lin" valueType="num">
                                      <p:cBhvr additive="base">
                                        <p:cTn id="270" dur="500" fill="hold"/>
                                        <p:tgtEl>
                                          <p:spTgt spid="91"/>
                                        </p:tgtEl>
                                        <p:attrNameLst>
                                          <p:attrName>ppt_x</p:attrName>
                                        </p:attrNameLst>
                                      </p:cBhvr>
                                      <p:tavLst>
                                        <p:tav tm="0">
                                          <p:val>
                                            <p:strVal val="0-#ppt_w/2"/>
                                          </p:val>
                                        </p:tav>
                                        <p:tav tm="100000">
                                          <p:val>
                                            <p:strVal val="#ppt_x"/>
                                          </p:val>
                                        </p:tav>
                                      </p:tavLst>
                                    </p:anim>
                                    <p:anim calcmode="lin" valueType="num">
                                      <p:cBhvr additive="base">
                                        <p:cTn id="271" dur="500" fill="hold"/>
                                        <p:tgtEl>
                                          <p:spTgt spid="91"/>
                                        </p:tgtEl>
                                        <p:attrNameLst>
                                          <p:attrName>ppt_y</p:attrName>
                                        </p:attrNameLst>
                                      </p:cBhvr>
                                      <p:tavLst>
                                        <p:tav tm="0">
                                          <p:val>
                                            <p:strVal val="#ppt_y"/>
                                          </p:val>
                                        </p:tav>
                                        <p:tav tm="100000">
                                          <p:val>
                                            <p:strVal val="#ppt_y"/>
                                          </p:val>
                                        </p:tav>
                                      </p:tavLst>
                                    </p:anim>
                                  </p:childTnLst>
                                </p:cTn>
                              </p:par>
                              <p:par>
                                <p:cTn id="272" presetID="2" presetClass="entr" presetSubtype="4" fill="hold" grpId="0" nodeType="withEffect">
                                  <p:stCondLst>
                                    <p:cond delay="0"/>
                                  </p:stCondLst>
                                  <p:childTnLst>
                                    <p:set>
                                      <p:cBhvr>
                                        <p:cTn id="273" dur="1" fill="hold">
                                          <p:stCondLst>
                                            <p:cond delay="0"/>
                                          </p:stCondLst>
                                        </p:cTn>
                                        <p:tgtEl>
                                          <p:spTgt spid="92"/>
                                        </p:tgtEl>
                                        <p:attrNameLst>
                                          <p:attrName>style.visibility</p:attrName>
                                        </p:attrNameLst>
                                      </p:cBhvr>
                                      <p:to>
                                        <p:strVal val="visible"/>
                                      </p:to>
                                    </p:set>
                                    <p:anim calcmode="lin" valueType="num">
                                      <p:cBhvr additive="base">
                                        <p:cTn id="274" dur="500" fill="hold"/>
                                        <p:tgtEl>
                                          <p:spTgt spid="92"/>
                                        </p:tgtEl>
                                        <p:attrNameLst>
                                          <p:attrName>ppt_x</p:attrName>
                                        </p:attrNameLst>
                                      </p:cBhvr>
                                      <p:tavLst>
                                        <p:tav tm="0">
                                          <p:val>
                                            <p:strVal val="#ppt_x"/>
                                          </p:val>
                                        </p:tav>
                                        <p:tav tm="100000">
                                          <p:val>
                                            <p:strVal val="#ppt_x"/>
                                          </p:val>
                                        </p:tav>
                                      </p:tavLst>
                                    </p:anim>
                                    <p:anim calcmode="lin" valueType="num">
                                      <p:cBhvr additive="base">
                                        <p:cTn id="275" dur="500" fill="hold"/>
                                        <p:tgtEl>
                                          <p:spTgt spid="92"/>
                                        </p:tgtEl>
                                        <p:attrNameLst>
                                          <p:attrName>ppt_y</p:attrName>
                                        </p:attrNameLst>
                                      </p:cBhvr>
                                      <p:tavLst>
                                        <p:tav tm="0">
                                          <p:val>
                                            <p:strVal val="1+#ppt_h/2"/>
                                          </p:val>
                                        </p:tav>
                                        <p:tav tm="100000">
                                          <p:val>
                                            <p:strVal val="#ppt_y"/>
                                          </p:val>
                                        </p:tav>
                                      </p:tavLst>
                                    </p:anim>
                                  </p:childTnLst>
                                </p:cTn>
                              </p:par>
                              <p:par>
                                <p:cTn id="276" presetID="2" presetClass="entr" presetSubtype="4" fill="hold" grpId="0" nodeType="withEffect">
                                  <p:stCondLst>
                                    <p:cond delay="0"/>
                                  </p:stCondLst>
                                  <p:childTnLst>
                                    <p:set>
                                      <p:cBhvr>
                                        <p:cTn id="277" dur="1" fill="hold">
                                          <p:stCondLst>
                                            <p:cond delay="0"/>
                                          </p:stCondLst>
                                        </p:cTn>
                                        <p:tgtEl>
                                          <p:spTgt spid="93"/>
                                        </p:tgtEl>
                                        <p:attrNameLst>
                                          <p:attrName>style.visibility</p:attrName>
                                        </p:attrNameLst>
                                      </p:cBhvr>
                                      <p:to>
                                        <p:strVal val="visible"/>
                                      </p:to>
                                    </p:set>
                                    <p:anim calcmode="lin" valueType="num">
                                      <p:cBhvr additive="base">
                                        <p:cTn id="278" dur="500" fill="hold"/>
                                        <p:tgtEl>
                                          <p:spTgt spid="93"/>
                                        </p:tgtEl>
                                        <p:attrNameLst>
                                          <p:attrName>ppt_x</p:attrName>
                                        </p:attrNameLst>
                                      </p:cBhvr>
                                      <p:tavLst>
                                        <p:tav tm="0">
                                          <p:val>
                                            <p:strVal val="#ppt_x"/>
                                          </p:val>
                                        </p:tav>
                                        <p:tav tm="100000">
                                          <p:val>
                                            <p:strVal val="#ppt_x"/>
                                          </p:val>
                                        </p:tav>
                                      </p:tavLst>
                                    </p:anim>
                                    <p:anim calcmode="lin" valueType="num">
                                      <p:cBhvr additive="base">
                                        <p:cTn id="279" dur="500" fill="hold"/>
                                        <p:tgtEl>
                                          <p:spTgt spid="93"/>
                                        </p:tgtEl>
                                        <p:attrNameLst>
                                          <p:attrName>ppt_y</p:attrName>
                                        </p:attrNameLst>
                                      </p:cBhvr>
                                      <p:tavLst>
                                        <p:tav tm="0">
                                          <p:val>
                                            <p:strVal val="1+#ppt_h/2"/>
                                          </p:val>
                                        </p:tav>
                                        <p:tav tm="100000">
                                          <p:val>
                                            <p:strVal val="#ppt_y"/>
                                          </p:val>
                                        </p:tav>
                                      </p:tavLst>
                                    </p:anim>
                                  </p:childTnLst>
                                </p:cTn>
                              </p:par>
                              <p:par>
                                <p:cTn id="280" presetID="2" presetClass="entr" presetSubtype="4" fill="hold" grpId="0" nodeType="withEffect">
                                  <p:stCondLst>
                                    <p:cond delay="0"/>
                                  </p:stCondLst>
                                  <p:childTnLst>
                                    <p:set>
                                      <p:cBhvr>
                                        <p:cTn id="281" dur="1" fill="hold">
                                          <p:stCondLst>
                                            <p:cond delay="0"/>
                                          </p:stCondLst>
                                        </p:cTn>
                                        <p:tgtEl>
                                          <p:spTgt spid="94"/>
                                        </p:tgtEl>
                                        <p:attrNameLst>
                                          <p:attrName>style.visibility</p:attrName>
                                        </p:attrNameLst>
                                      </p:cBhvr>
                                      <p:to>
                                        <p:strVal val="visible"/>
                                      </p:to>
                                    </p:set>
                                    <p:anim calcmode="lin" valueType="num">
                                      <p:cBhvr additive="base">
                                        <p:cTn id="282" dur="500" fill="hold"/>
                                        <p:tgtEl>
                                          <p:spTgt spid="94"/>
                                        </p:tgtEl>
                                        <p:attrNameLst>
                                          <p:attrName>ppt_x</p:attrName>
                                        </p:attrNameLst>
                                      </p:cBhvr>
                                      <p:tavLst>
                                        <p:tav tm="0">
                                          <p:val>
                                            <p:strVal val="#ppt_x"/>
                                          </p:val>
                                        </p:tav>
                                        <p:tav tm="100000">
                                          <p:val>
                                            <p:strVal val="#ppt_x"/>
                                          </p:val>
                                        </p:tav>
                                      </p:tavLst>
                                    </p:anim>
                                    <p:anim calcmode="lin" valueType="num">
                                      <p:cBhvr additive="base">
                                        <p:cTn id="283" dur="500" fill="hold"/>
                                        <p:tgtEl>
                                          <p:spTgt spid="94"/>
                                        </p:tgtEl>
                                        <p:attrNameLst>
                                          <p:attrName>ppt_y</p:attrName>
                                        </p:attrNameLst>
                                      </p:cBhvr>
                                      <p:tavLst>
                                        <p:tav tm="0">
                                          <p:val>
                                            <p:strVal val="1+#ppt_h/2"/>
                                          </p:val>
                                        </p:tav>
                                        <p:tav tm="100000">
                                          <p:val>
                                            <p:strVal val="#ppt_y"/>
                                          </p:val>
                                        </p:tav>
                                      </p:tavLst>
                                    </p:anim>
                                  </p:childTnLst>
                                </p:cTn>
                              </p:par>
                              <p:par>
                                <p:cTn id="284" presetID="2" presetClass="entr" presetSubtype="4" fill="hold" grpId="0" nodeType="withEffect">
                                  <p:stCondLst>
                                    <p:cond delay="0"/>
                                  </p:stCondLst>
                                  <p:childTnLst>
                                    <p:set>
                                      <p:cBhvr>
                                        <p:cTn id="285" dur="1" fill="hold">
                                          <p:stCondLst>
                                            <p:cond delay="0"/>
                                          </p:stCondLst>
                                        </p:cTn>
                                        <p:tgtEl>
                                          <p:spTgt spid="95"/>
                                        </p:tgtEl>
                                        <p:attrNameLst>
                                          <p:attrName>style.visibility</p:attrName>
                                        </p:attrNameLst>
                                      </p:cBhvr>
                                      <p:to>
                                        <p:strVal val="visible"/>
                                      </p:to>
                                    </p:set>
                                    <p:anim calcmode="lin" valueType="num">
                                      <p:cBhvr additive="base">
                                        <p:cTn id="286" dur="500" fill="hold"/>
                                        <p:tgtEl>
                                          <p:spTgt spid="95"/>
                                        </p:tgtEl>
                                        <p:attrNameLst>
                                          <p:attrName>ppt_x</p:attrName>
                                        </p:attrNameLst>
                                      </p:cBhvr>
                                      <p:tavLst>
                                        <p:tav tm="0">
                                          <p:val>
                                            <p:strVal val="#ppt_x"/>
                                          </p:val>
                                        </p:tav>
                                        <p:tav tm="100000">
                                          <p:val>
                                            <p:strVal val="#ppt_x"/>
                                          </p:val>
                                        </p:tav>
                                      </p:tavLst>
                                    </p:anim>
                                    <p:anim calcmode="lin" valueType="num">
                                      <p:cBhvr additive="base">
                                        <p:cTn id="287" dur="500" fill="hold"/>
                                        <p:tgtEl>
                                          <p:spTgt spid="95"/>
                                        </p:tgtEl>
                                        <p:attrNameLst>
                                          <p:attrName>ppt_y</p:attrName>
                                        </p:attrNameLst>
                                      </p:cBhvr>
                                      <p:tavLst>
                                        <p:tav tm="0">
                                          <p:val>
                                            <p:strVal val="1+#ppt_h/2"/>
                                          </p:val>
                                        </p:tav>
                                        <p:tav tm="100000">
                                          <p:val>
                                            <p:strVal val="#ppt_y"/>
                                          </p:val>
                                        </p:tav>
                                      </p:tavLst>
                                    </p:anim>
                                  </p:childTnLst>
                                </p:cTn>
                              </p:par>
                              <p:par>
                                <p:cTn id="288" presetID="2" presetClass="entr" presetSubtype="4" fill="hold" grpId="0" nodeType="withEffect">
                                  <p:stCondLst>
                                    <p:cond delay="0"/>
                                  </p:stCondLst>
                                  <p:childTnLst>
                                    <p:set>
                                      <p:cBhvr>
                                        <p:cTn id="289" dur="1" fill="hold">
                                          <p:stCondLst>
                                            <p:cond delay="0"/>
                                          </p:stCondLst>
                                        </p:cTn>
                                        <p:tgtEl>
                                          <p:spTgt spid="96"/>
                                        </p:tgtEl>
                                        <p:attrNameLst>
                                          <p:attrName>style.visibility</p:attrName>
                                        </p:attrNameLst>
                                      </p:cBhvr>
                                      <p:to>
                                        <p:strVal val="visible"/>
                                      </p:to>
                                    </p:set>
                                    <p:anim calcmode="lin" valueType="num">
                                      <p:cBhvr additive="base">
                                        <p:cTn id="290" dur="500" fill="hold"/>
                                        <p:tgtEl>
                                          <p:spTgt spid="96"/>
                                        </p:tgtEl>
                                        <p:attrNameLst>
                                          <p:attrName>ppt_x</p:attrName>
                                        </p:attrNameLst>
                                      </p:cBhvr>
                                      <p:tavLst>
                                        <p:tav tm="0">
                                          <p:val>
                                            <p:strVal val="#ppt_x"/>
                                          </p:val>
                                        </p:tav>
                                        <p:tav tm="100000">
                                          <p:val>
                                            <p:strVal val="#ppt_x"/>
                                          </p:val>
                                        </p:tav>
                                      </p:tavLst>
                                    </p:anim>
                                    <p:anim calcmode="lin" valueType="num">
                                      <p:cBhvr additive="base">
                                        <p:cTn id="291" dur="500" fill="hold"/>
                                        <p:tgtEl>
                                          <p:spTgt spid="96"/>
                                        </p:tgtEl>
                                        <p:attrNameLst>
                                          <p:attrName>ppt_y</p:attrName>
                                        </p:attrNameLst>
                                      </p:cBhvr>
                                      <p:tavLst>
                                        <p:tav tm="0">
                                          <p:val>
                                            <p:strVal val="1+#ppt_h/2"/>
                                          </p:val>
                                        </p:tav>
                                        <p:tav tm="100000">
                                          <p:val>
                                            <p:strVal val="#ppt_y"/>
                                          </p:val>
                                        </p:tav>
                                      </p:tavLst>
                                    </p:anim>
                                  </p:childTnLst>
                                </p:cTn>
                              </p:par>
                              <p:par>
                                <p:cTn id="292" presetID="2" presetClass="entr" presetSubtype="4" fill="hold" grpId="0" nodeType="withEffect">
                                  <p:stCondLst>
                                    <p:cond delay="0"/>
                                  </p:stCondLst>
                                  <p:childTnLst>
                                    <p:set>
                                      <p:cBhvr>
                                        <p:cTn id="293" dur="1" fill="hold">
                                          <p:stCondLst>
                                            <p:cond delay="0"/>
                                          </p:stCondLst>
                                        </p:cTn>
                                        <p:tgtEl>
                                          <p:spTgt spid="97"/>
                                        </p:tgtEl>
                                        <p:attrNameLst>
                                          <p:attrName>style.visibility</p:attrName>
                                        </p:attrNameLst>
                                      </p:cBhvr>
                                      <p:to>
                                        <p:strVal val="visible"/>
                                      </p:to>
                                    </p:set>
                                    <p:anim calcmode="lin" valueType="num">
                                      <p:cBhvr additive="base">
                                        <p:cTn id="294" dur="500" fill="hold"/>
                                        <p:tgtEl>
                                          <p:spTgt spid="97"/>
                                        </p:tgtEl>
                                        <p:attrNameLst>
                                          <p:attrName>ppt_x</p:attrName>
                                        </p:attrNameLst>
                                      </p:cBhvr>
                                      <p:tavLst>
                                        <p:tav tm="0">
                                          <p:val>
                                            <p:strVal val="#ppt_x"/>
                                          </p:val>
                                        </p:tav>
                                        <p:tav tm="100000">
                                          <p:val>
                                            <p:strVal val="#ppt_x"/>
                                          </p:val>
                                        </p:tav>
                                      </p:tavLst>
                                    </p:anim>
                                    <p:anim calcmode="lin" valueType="num">
                                      <p:cBhvr additive="base">
                                        <p:cTn id="295" dur="500" fill="hold"/>
                                        <p:tgtEl>
                                          <p:spTgt spid="97"/>
                                        </p:tgtEl>
                                        <p:attrNameLst>
                                          <p:attrName>ppt_y</p:attrName>
                                        </p:attrNameLst>
                                      </p:cBhvr>
                                      <p:tavLst>
                                        <p:tav tm="0">
                                          <p:val>
                                            <p:strVal val="1+#ppt_h/2"/>
                                          </p:val>
                                        </p:tav>
                                        <p:tav tm="100000">
                                          <p:val>
                                            <p:strVal val="#ppt_y"/>
                                          </p:val>
                                        </p:tav>
                                      </p:tavLst>
                                    </p:anim>
                                  </p:childTnLst>
                                </p:cTn>
                              </p:par>
                              <p:par>
                                <p:cTn id="296" presetID="2" presetClass="entr" presetSubtype="4" fill="hold" grpId="0" nodeType="withEffect">
                                  <p:stCondLst>
                                    <p:cond delay="0"/>
                                  </p:stCondLst>
                                  <p:childTnLst>
                                    <p:set>
                                      <p:cBhvr>
                                        <p:cTn id="297" dur="1" fill="hold">
                                          <p:stCondLst>
                                            <p:cond delay="0"/>
                                          </p:stCondLst>
                                        </p:cTn>
                                        <p:tgtEl>
                                          <p:spTgt spid="98"/>
                                        </p:tgtEl>
                                        <p:attrNameLst>
                                          <p:attrName>style.visibility</p:attrName>
                                        </p:attrNameLst>
                                      </p:cBhvr>
                                      <p:to>
                                        <p:strVal val="visible"/>
                                      </p:to>
                                    </p:set>
                                    <p:anim calcmode="lin" valueType="num">
                                      <p:cBhvr additive="base">
                                        <p:cTn id="298" dur="500" fill="hold"/>
                                        <p:tgtEl>
                                          <p:spTgt spid="98"/>
                                        </p:tgtEl>
                                        <p:attrNameLst>
                                          <p:attrName>ppt_x</p:attrName>
                                        </p:attrNameLst>
                                      </p:cBhvr>
                                      <p:tavLst>
                                        <p:tav tm="0">
                                          <p:val>
                                            <p:strVal val="#ppt_x"/>
                                          </p:val>
                                        </p:tav>
                                        <p:tav tm="100000">
                                          <p:val>
                                            <p:strVal val="#ppt_x"/>
                                          </p:val>
                                        </p:tav>
                                      </p:tavLst>
                                    </p:anim>
                                    <p:anim calcmode="lin" valueType="num">
                                      <p:cBhvr additive="base">
                                        <p:cTn id="299" dur="500" fill="hold"/>
                                        <p:tgtEl>
                                          <p:spTgt spid="98"/>
                                        </p:tgtEl>
                                        <p:attrNameLst>
                                          <p:attrName>ppt_y</p:attrName>
                                        </p:attrNameLst>
                                      </p:cBhvr>
                                      <p:tavLst>
                                        <p:tav tm="0">
                                          <p:val>
                                            <p:strVal val="1+#ppt_h/2"/>
                                          </p:val>
                                        </p:tav>
                                        <p:tav tm="100000">
                                          <p:val>
                                            <p:strVal val="#ppt_y"/>
                                          </p:val>
                                        </p:tav>
                                      </p:tavLst>
                                    </p:anim>
                                  </p:childTnLst>
                                </p:cTn>
                              </p:par>
                              <p:par>
                                <p:cTn id="300" presetID="2" presetClass="entr" presetSubtype="4" fill="hold" grpId="0" nodeType="withEffect">
                                  <p:stCondLst>
                                    <p:cond delay="0"/>
                                  </p:stCondLst>
                                  <p:childTnLst>
                                    <p:set>
                                      <p:cBhvr>
                                        <p:cTn id="301" dur="1" fill="hold">
                                          <p:stCondLst>
                                            <p:cond delay="0"/>
                                          </p:stCondLst>
                                        </p:cTn>
                                        <p:tgtEl>
                                          <p:spTgt spid="99"/>
                                        </p:tgtEl>
                                        <p:attrNameLst>
                                          <p:attrName>style.visibility</p:attrName>
                                        </p:attrNameLst>
                                      </p:cBhvr>
                                      <p:to>
                                        <p:strVal val="visible"/>
                                      </p:to>
                                    </p:set>
                                    <p:anim calcmode="lin" valueType="num">
                                      <p:cBhvr additive="base">
                                        <p:cTn id="302" dur="500" fill="hold"/>
                                        <p:tgtEl>
                                          <p:spTgt spid="99"/>
                                        </p:tgtEl>
                                        <p:attrNameLst>
                                          <p:attrName>ppt_x</p:attrName>
                                        </p:attrNameLst>
                                      </p:cBhvr>
                                      <p:tavLst>
                                        <p:tav tm="0">
                                          <p:val>
                                            <p:strVal val="#ppt_x"/>
                                          </p:val>
                                        </p:tav>
                                        <p:tav tm="100000">
                                          <p:val>
                                            <p:strVal val="#ppt_x"/>
                                          </p:val>
                                        </p:tav>
                                      </p:tavLst>
                                    </p:anim>
                                    <p:anim calcmode="lin" valueType="num">
                                      <p:cBhvr additive="base">
                                        <p:cTn id="303" dur="500" fill="hold"/>
                                        <p:tgtEl>
                                          <p:spTgt spid="99"/>
                                        </p:tgtEl>
                                        <p:attrNameLst>
                                          <p:attrName>ppt_y</p:attrName>
                                        </p:attrNameLst>
                                      </p:cBhvr>
                                      <p:tavLst>
                                        <p:tav tm="0">
                                          <p:val>
                                            <p:strVal val="1+#ppt_h/2"/>
                                          </p:val>
                                        </p:tav>
                                        <p:tav tm="100000">
                                          <p:val>
                                            <p:strVal val="#ppt_y"/>
                                          </p:val>
                                        </p:tav>
                                      </p:tavLst>
                                    </p:anim>
                                  </p:childTnLst>
                                </p:cTn>
                              </p:par>
                              <p:par>
                                <p:cTn id="304" presetID="2" presetClass="entr" presetSubtype="4" fill="hold" grpId="0" nodeType="withEffect">
                                  <p:stCondLst>
                                    <p:cond delay="0"/>
                                  </p:stCondLst>
                                  <p:childTnLst>
                                    <p:set>
                                      <p:cBhvr>
                                        <p:cTn id="305" dur="1" fill="hold">
                                          <p:stCondLst>
                                            <p:cond delay="0"/>
                                          </p:stCondLst>
                                        </p:cTn>
                                        <p:tgtEl>
                                          <p:spTgt spid="100"/>
                                        </p:tgtEl>
                                        <p:attrNameLst>
                                          <p:attrName>style.visibility</p:attrName>
                                        </p:attrNameLst>
                                      </p:cBhvr>
                                      <p:to>
                                        <p:strVal val="visible"/>
                                      </p:to>
                                    </p:set>
                                    <p:anim calcmode="lin" valueType="num">
                                      <p:cBhvr additive="base">
                                        <p:cTn id="306" dur="500" fill="hold"/>
                                        <p:tgtEl>
                                          <p:spTgt spid="100"/>
                                        </p:tgtEl>
                                        <p:attrNameLst>
                                          <p:attrName>ppt_x</p:attrName>
                                        </p:attrNameLst>
                                      </p:cBhvr>
                                      <p:tavLst>
                                        <p:tav tm="0">
                                          <p:val>
                                            <p:strVal val="#ppt_x"/>
                                          </p:val>
                                        </p:tav>
                                        <p:tav tm="100000">
                                          <p:val>
                                            <p:strVal val="#ppt_x"/>
                                          </p:val>
                                        </p:tav>
                                      </p:tavLst>
                                    </p:anim>
                                    <p:anim calcmode="lin" valueType="num">
                                      <p:cBhvr additive="base">
                                        <p:cTn id="307" dur="500" fill="hold"/>
                                        <p:tgtEl>
                                          <p:spTgt spid="100"/>
                                        </p:tgtEl>
                                        <p:attrNameLst>
                                          <p:attrName>ppt_y</p:attrName>
                                        </p:attrNameLst>
                                      </p:cBhvr>
                                      <p:tavLst>
                                        <p:tav tm="0">
                                          <p:val>
                                            <p:strVal val="1+#ppt_h/2"/>
                                          </p:val>
                                        </p:tav>
                                        <p:tav tm="100000">
                                          <p:val>
                                            <p:strVal val="#ppt_y"/>
                                          </p:val>
                                        </p:tav>
                                      </p:tavLst>
                                    </p:anim>
                                  </p:childTnLst>
                                </p:cTn>
                              </p:par>
                              <p:par>
                                <p:cTn id="308" presetID="2" presetClass="entr" presetSubtype="4" fill="hold" grpId="0" nodeType="withEffect">
                                  <p:stCondLst>
                                    <p:cond delay="0"/>
                                  </p:stCondLst>
                                  <p:childTnLst>
                                    <p:set>
                                      <p:cBhvr>
                                        <p:cTn id="309" dur="1" fill="hold">
                                          <p:stCondLst>
                                            <p:cond delay="0"/>
                                          </p:stCondLst>
                                        </p:cTn>
                                        <p:tgtEl>
                                          <p:spTgt spid="101"/>
                                        </p:tgtEl>
                                        <p:attrNameLst>
                                          <p:attrName>style.visibility</p:attrName>
                                        </p:attrNameLst>
                                      </p:cBhvr>
                                      <p:to>
                                        <p:strVal val="visible"/>
                                      </p:to>
                                    </p:set>
                                    <p:anim calcmode="lin" valueType="num">
                                      <p:cBhvr additive="base">
                                        <p:cTn id="310" dur="500" fill="hold"/>
                                        <p:tgtEl>
                                          <p:spTgt spid="101"/>
                                        </p:tgtEl>
                                        <p:attrNameLst>
                                          <p:attrName>ppt_x</p:attrName>
                                        </p:attrNameLst>
                                      </p:cBhvr>
                                      <p:tavLst>
                                        <p:tav tm="0">
                                          <p:val>
                                            <p:strVal val="#ppt_x"/>
                                          </p:val>
                                        </p:tav>
                                        <p:tav tm="100000">
                                          <p:val>
                                            <p:strVal val="#ppt_x"/>
                                          </p:val>
                                        </p:tav>
                                      </p:tavLst>
                                    </p:anim>
                                    <p:anim calcmode="lin" valueType="num">
                                      <p:cBhvr additive="base">
                                        <p:cTn id="311" dur="500" fill="hold"/>
                                        <p:tgtEl>
                                          <p:spTgt spid="101"/>
                                        </p:tgtEl>
                                        <p:attrNameLst>
                                          <p:attrName>ppt_y</p:attrName>
                                        </p:attrNameLst>
                                      </p:cBhvr>
                                      <p:tavLst>
                                        <p:tav tm="0">
                                          <p:val>
                                            <p:strVal val="1+#ppt_h/2"/>
                                          </p:val>
                                        </p:tav>
                                        <p:tav tm="100000">
                                          <p:val>
                                            <p:strVal val="#ppt_y"/>
                                          </p:val>
                                        </p:tav>
                                      </p:tavLst>
                                    </p:anim>
                                  </p:childTnLst>
                                </p:cTn>
                              </p:par>
                              <p:par>
                                <p:cTn id="312" presetID="2" presetClass="entr" presetSubtype="4" fill="hold" grpId="0" nodeType="withEffect">
                                  <p:stCondLst>
                                    <p:cond delay="0"/>
                                  </p:stCondLst>
                                  <p:childTnLst>
                                    <p:set>
                                      <p:cBhvr>
                                        <p:cTn id="313" dur="1" fill="hold">
                                          <p:stCondLst>
                                            <p:cond delay="0"/>
                                          </p:stCondLst>
                                        </p:cTn>
                                        <p:tgtEl>
                                          <p:spTgt spid="102"/>
                                        </p:tgtEl>
                                        <p:attrNameLst>
                                          <p:attrName>style.visibility</p:attrName>
                                        </p:attrNameLst>
                                      </p:cBhvr>
                                      <p:to>
                                        <p:strVal val="visible"/>
                                      </p:to>
                                    </p:set>
                                    <p:anim calcmode="lin" valueType="num">
                                      <p:cBhvr additive="base">
                                        <p:cTn id="314" dur="500" fill="hold"/>
                                        <p:tgtEl>
                                          <p:spTgt spid="102"/>
                                        </p:tgtEl>
                                        <p:attrNameLst>
                                          <p:attrName>ppt_x</p:attrName>
                                        </p:attrNameLst>
                                      </p:cBhvr>
                                      <p:tavLst>
                                        <p:tav tm="0">
                                          <p:val>
                                            <p:strVal val="#ppt_x"/>
                                          </p:val>
                                        </p:tav>
                                        <p:tav tm="100000">
                                          <p:val>
                                            <p:strVal val="#ppt_x"/>
                                          </p:val>
                                        </p:tav>
                                      </p:tavLst>
                                    </p:anim>
                                    <p:anim calcmode="lin" valueType="num">
                                      <p:cBhvr additive="base">
                                        <p:cTn id="315" dur="500" fill="hold"/>
                                        <p:tgtEl>
                                          <p:spTgt spid="102"/>
                                        </p:tgtEl>
                                        <p:attrNameLst>
                                          <p:attrName>ppt_y</p:attrName>
                                        </p:attrNameLst>
                                      </p:cBhvr>
                                      <p:tavLst>
                                        <p:tav tm="0">
                                          <p:val>
                                            <p:strVal val="1+#ppt_h/2"/>
                                          </p:val>
                                        </p:tav>
                                        <p:tav tm="100000">
                                          <p:val>
                                            <p:strVal val="#ppt_y"/>
                                          </p:val>
                                        </p:tav>
                                      </p:tavLst>
                                    </p:anim>
                                  </p:childTnLst>
                                </p:cTn>
                              </p:par>
                              <p:par>
                                <p:cTn id="316" presetID="2" presetClass="entr" presetSubtype="4" fill="hold" grpId="0" nodeType="withEffect">
                                  <p:stCondLst>
                                    <p:cond delay="0"/>
                                  </p:stCondLst>
                                  <p:childTnLst>
                                    <p:set>
                                      <p:cBhvr>
                                        <p:cTn id="317" dur="1" fill="hold">
                                          <p:stCondLst>
                                            <p:cond delay="0"/>
                                          </p:stCondLst>
                                        </p:cTn>
                                        <p:tgtEl>
                                          <p:spTgt spid="103"/>
                                        </p:tgtEl>
                                        <p:attrNameLst>
                                          <p:attrName>style.visibility</p:attrName>
                                        </p:attrNameLst>
                                      </p:cBhvr>
                                      <p:to>
                                        <p:strVal val="visible"/>
                                      </p:to>
                                    </p:set>
                                    <p:anim calcmode="lin" valueType="num">
                                      <p:cBhvr additive="base">
                                        <p:cTn id="318" dur="500" fill="hold"/>
                                        <p:tgtEl>
                                          <p:spTgt spid="103"/>
                                        </p:tgtEl>
                                        <p:attrNameLst>
                                          <p:attrName>ppt_x</p:attrName>
                                        </p:attrNameLst>
                                      </p:cBhvr>
                                      <p:tavLst>
                                        <p:tav tm="0">
                                          <p:val>
                                            <p:strVal val="#ppt_x"/>
                                          </p:val>
                                        </p:tav>
                                        <p:tav tm="100000">
                                          <p:val>
                                            <p:strVal val="#ppt_x"/>
                                          </p:val>
                                        </p:tav>
                                      </p:tavLst>
                                    </p:anim>
                                    <p:anim calcmode="lin" valueType="num">
                                      <p:cBhvr additive="base">
                                        <p:cTn id="319" dur="500" fill="hold"/>
                                        <p:tgtEl>
                                          <p:spTgt spid="103"/>
                                        </p:tgtEl>
                                        <p:attrNameLst>
                                          <p:attrName>ppt_y</p:attrName>
                                        </p:attrNameLst>
                                      </p:cBhvr>
                                      <p:tavLst>
                                        <p:tav tm="0">
                                          <p:val>
                                            <p:strVal val="1+#ppt_h/2"/>
                                          </p:val>
                                        </p:tav>
                                        <p:tav tm="100000">
                                          <p:val>
                                            <p:strVal val="#ppt_y"/>
                                          </p:val>
                                        </p:tav>
                                      </p:tavLst>
                                    </p:anim>
                                  </p:childTnLst>
                                </p:cTn>
                              </p:par>
                              <p:par>
                                <p:cTn id="320" presetID="2" presetClass="entr" presetSubtype="4" fill="hold" grpId="0" nodeType="withEffect">
                                  <p:stCondLst>
                                    <p:cond delay="0"/>
                                  </p:stCondLst>
                                  <p:childTnLst>
                                    <p:set>
                                      <p:cBhvr>
                                        <p:cTn id="321" dur="1" fill="hold">
                                          <p:stCondLst>
                                            <p:cond delay="0"/>
                                          </p:stCondLst>
                                        </p:cTn>
                                        <p:tgtEl>
                                          <p:spTgt spid="104"/>
                                        </p:tgtEl>
                                        <p:attrNameLst>
                                          <p:attrName>style.visibility</p:attrName>
                                        </p:attrNameLst>
                                      </p:cBhvr>
                                      <p:to>
                                        <p:strVal val="visible"/>
                                      </p:to>
                                    </p:set>
                                    <p:anim calcmode="lin" valueType="num">
                                      <p:cBhvr additive="base">
                                        <p:cTn id="322" dur="500" fill="hold"/>
                                        <p:tgtEl>
                                          <p:spTgt spid="104"/>
                                        </p:tgtEl>
                                        <p:attrNameLst>
                                          <p:attrName>ppt_x</p:attrName>
                                        </p:attrNameLst>
                                      </p:cBhvr>
                                      <p:tavLst>
                                        <p:tav tm="0">
                                          <p:val>
                                            <p:strVal val="#ppt_x"/>
                                          </p:val>
                                        </p:tav>
                                        <p:tav tm="100000">
                                          <p:val>
                                            <p:strVal val="#ppt_x"/>
                                          </p:val>
                                        </p:tav>
                                      </p:tavLst>
                                    </p:anim>
                                    <p:anim calcmode="lin" valueType="num">
                                      <p:cBhvr additive="base">
                                        <p:cTn id="323" dur="500" fill="hold"/>
                                        <p:tgtEl>
                                          <p:spTgt spid="104"/>
                                        </p:tgtEl>
                                        <p:attrNameLst>
                                          <p:attrName>ppt_y</p:attrName>
                                        </p:attrNameLst>
                                      </p:cBhvr>
                                      <p:tavLst>
                                        <p:tav tm="0">
                                          <p:val>
                                            <p:strVal val="1+#ppt_h/2"/>
                                          </p:val>
                                        </p:tav>
                                        <p:tav tm="100000">
                                          <p:val>
                                            <p:strVal val="#ppt_y"/>
                                          </p:val>
                                        </p:tav>
                                      </p:tavLst>
                                    </p:anim>
                                  </p:childTnLst>
                                </p:cTn>
                              </p:par>
                              <p:par>
                                <p:cTn id="324" presetID="2" presetClass="entr" presetSubtype="4" fill="hold" grpId="0" nodeType="withEffect">
                                  <p:stCondLst>
                                    <p:cond delay="0"/>
                                  </p:stCondLst>
                                  <p:childTnLst>
                                    <p:set>
                                      <p:cBhvr>
                                        <p:cTn id="325" dur="1" fill="hold">
                                          <p:stCondLst>
                                            <p:cond delay="0"/>
                                          </p:stCondLst>
                                        </p:cTn>
                                        <p:tgtEl>
                                          <p:spTgt spid="105"/>
                                        </p:tgtEl>
                                        <p:attrNameLst>
                                          <p:attrName>style.visibility</p:attrName>
                                        </p:attrNameLst>
                                      </p:cBhvr>
                                      <p:to>
                                        <p:strVal val="visible"/>
                                      </p:to>
                                    </p:set>
                                    <p:anim calcmode="lin" valueType="num">
                                      <p:cBhvr additive="base">
                                        <p:cTn id="326" dur="500" fill="hold"/>
                                        <p:tgtEl>
                                          <p:spTgt spid="105"/>
                                        </p:tgtEl>
                                        <p:attrNameLst>
                                          <p:attrName>ppt_x</p:attrName>
                                        </p:attrNameLst>
                                      </p:cBhvr>
                                      <p:tavLst>
                                        <p:tav tm="0">
                                          <p:val>
                                            <p:strVal val="#ppt_x"/>
                                          </p:val>
                                        </p:tav>
                                        <p:tav tm="100000">
                                          <p:val>
                                            <p:strVal val="#ppt_x"/>
                                          </p:val>
                                        </p:tav>
                                      </p:tavLst>
                                    </p:anim>
                                    <p:anim calcmode="lin" valueType="num">
                                      <p:cBhvr additive="base">
                                        <p:cTn id="327" dur="500" fill="hold"/>
                                        <p:tgtEl>
                                          <p:spTgt spid="105"/>
                                        </p:tgtEl>
                                        <p:attrNameLst>
                                          <p:attrName>ppt_y</p:attrName>
                                        </p:attrNameLst>
                                      </p:cBhvr>
                                      <p:tavLst>
                                        <p:tav tm="0">
                                          <p:val>
                                            <p:strVal val="1+#ppt_h/2"/>
                                          </p:val>
                                        </p:tav>
                                        <p:tav tm="100000">
                                          <p:val>
                                            <p:strVal val="#ppt_y"/>
                                          </p:val>
                                        </p:tav>
                                      </p:tavLst>
                                    </p:anim>
                                  </p:childTnLst>
                                </p:cTn>
                              </p:par>
                              <p:par>
                                <p:cTn id="328" presetID="2" presetClass="entr" presetSubtype="4" fill="hold" grpId="0" nodeType="withEffect">
                                  <p:stCondLst>
                                    <p:cond delay="0"/>
                                  </p:stCondLst>
                                  <p:childTnLst>
                                    <p:set>
                                      <p:cBhvr>
                                        <p:cTn id="329" dur="1" fill="hold">
                                          <p:stCondLst>
                                            <p:cond delay="0"/>
                                          </p:stCondLst>
                                        </p:cTn>
                                        <p:tgtEl>
                                          <p:spTgt spid="106"/>
                                        </p:tgtEl>
                                        <p:attrNameLst>
                                          <p:attrName>style.visibility</p:attrName>
                                        </p:attrNameLst>
                                      </p:cBhvr>
                                      <p:to>
                                        <p:strVal val="visible"/>
                                      </p:to>
                                    </p:set>
                                    <p:anim calcmode="lin" valueType="num">
                                      <p:cBhvr additive="base">
                                        <p:cTn id="330" dur="500" fill="hold"/>
                                        <p:tgtEl>
                                          <p:spTgt spid="106"/>
                                        </p:tgtEl>
                                        <p:attrNameLst>
                                          <p:attrName>ppt_x</p:attrName>
                                        </p:attrNameLst>
                                      </p:cBhvr>
                                      <p:tavLst>
                                        <p:tav tm="0">
                                          <p:val>
                                            <p:strVal val="#ppt_x"/>
                                          </p:val>
                                        </p:tav>
                                        <p:tav tm="100000">
                                          <p:val>
                                            <p:strVal val="#ppt_x"/>
                                          </p:val>
                                        </p:tav>
                                      </p:tavLst>
                                    </p:anim>
                                    <p:anim calcmode="lin" valueType="num">
                                      <p:cBhvr additive="base">
                                        <p:cTn id="331" dur="500" fill="hold"/>
                                        <p:tgtEl>
                                          <p:spTgt spid="106"/>
                                        </p:tgtEl>
                                        <p:attrNameLst>
                                          <p:attrName>ppt_y</p:attrName>
                                        </p:attrNameLst>
                                      </p:cBhvr>
                                      <p:tavLst>
                                        <p:tav tm="0">
                                          <p:val>
                                            <p:strVal val="1+#ppt_h/2"/>
                                          </p:val>
                                        </p:tav>
                                        <p:tav tm="100000">
                                          <p:val>
                                            <p:strVal val="#ppt_y"/>
                                          </p:val>
                                        </p:tav>
                                      </p:tavLst>
                                    </p:anim>
                                  </p:childTnLst>
                                </p:cTn>
                              </p:par>
                              <p:par>
                                <p:cTn id="332" presetID="2" presetClass="entr" presetSubtype="4" fill="hold" grpId="0" nodeType="withEffect">
                                  <p:stCondLst>
                                    <p:cond delay="0"/>
                                  </p:stCondLst>
                                  <p:childTnLst>
                                    <p:set>
                                      <p:cBhvr>
                                        <p:cTn id="333" dur="1" fill="hold">
                                          <p:stCondLst>
                                            <p:cond delay="0"/>
                                          </p:stCondLst>
                                        </p:cTn>
                                        <p:tgtEl>
                                          <p:spTgt spid="107"/>
                                        </p:tgtEl>
                                        <p:attrNameLst>
                                          <p:attrName>style.visibility</p:attrName>
                                        </p:attrNameLst>
                                      </p:cBhvr>
                                      <p:to>
                                        <p:strVal val="visible"/>
                                      </p:to>
                                    </p:set>
                                    <p:anim calcmode="lin" valueType="num">
                                      <p:cBhvr additive="base">
                                        <p:cTn id="334" dur="500" fill="hold"/>
                                        <p:tgtEl>
                                          <p:spTgt spid="107"/>
                                        </p:tgtEl>
                                        <p:attrNameLst>
                                          <p:attrName>ppt_x</p:attrName>
                                        </p:attrNameLst>
                                      </p:cBhvr>
                                      <p:tavLst>
                                        <p:tav tm="0">
                                          <p:val>
                                            <p:strVal val="#ppt_x"/>
                                          </p:val>
                                        </p:tav>
                                        <p:tav tm="100000">
                                          <p:val>
                                            <p:strVal val="#ppt_x"/>
                                          </p:val>
                                        </p:tav>
                                      </p:tavLst>
                                    </p:anim>
                                    <p:anim calcmode="lin" valueType="num">
                                      <p:cBhvr additive="base">
                                        <p:cTn id="335" dur="500" fill="hold"/>
                                        <p:tgtEl>
                                          <p:spTgt spid="107"/>
                                        </p:tgtEl>
                                        <p:attrNameLst>
                                          <p:attrName>ppt_y</p:attrName>
                                        </p:attrNameLst>
                                      </p:cBhvr>
                                      <p:tavLst>
                                        <p:tav tm="0">
                                          <p:val>
                                            <p:strVal val="1+#ppt_h/2"/>
                                          </p:val>
                                        </p:tav>
                                        <p:tav tm="100000">
                                          <p:val>
                                            <p:strVal val="#ppt_y"/>
                                          </p:val>
                                        </p:tav>
                                      </p:tavLst>
                                    </p:anim>
                                  </p:childTnLst>
                                </p:cTn>
                              </p:par>
                              <p:par>
                                <p:cTn id="336" presetID="2" presetClass="entr" presetSubtype="4" fill="hold" grpId="0" nodeType="withEffect">
                                  <p:stCondLst>
                                    <p:cond delay="0"/>
                                  </p:stCondLst>
                                  <p:childTnLst>
                                    <p:set>
                                      <p:cBhvr>
                                        <p:cTn id="337" dur="1" fill="hold">
                                          <p:stCondLst>
                                            <p:cond delay="0"/>
                                          </p:stCondLst>
                                        </p:cTn>
                                        <p:tgtEl>
                                          <p:spTgt spid="108"/>
                                        </p:tgtEl>
                                        <p:attrNameLst>
                                          <p:attrName>style.visibility</p:attrName>
                                        </p:attrNameLst>
                                      </p:cBhvr>
                                      <p:to>
                                        <p:strVal val="visible"/>
                                      </p:to>
                                    </p:set>
                                    <p:anim calcmode="lin" valueType="num">
                                      <p:cBhvr additive="base">
                                        <p:cTn id="338" dur="500" fill="hold"/>
                                        <p:tgtEl>
                                          <p:spTgt spid="108"/>
                                        </p:tgtEl>
                                        <p:attrNameLst>
                                          <p:attrName>ppt_x</p:attrName>
                                        </p:attrNameLst>
                                      </p:cBhvr>
                                      <p:tavLst>
                                        <p:tav tm="0">
                                          <p:val>
                                            <p:strVal val="#ppt_x"/>
                                          </p:val>
                                        </p:tav>
                                        <p:tav tm="100000">
                                          <p:val>
                                            <p:strVal val="#ppt_x"/>
                                          </p:val>
                                        </p:tav>
                                      </p:tavLst>
                                    </p:anim>
                                    <p:anim calcmode="lin" valueType="num">
                                      <p:cBhvr additive="base">
                                        <p:cTn id="339" dur="500" fill="hold"/>
                                        <p:tgtEl>
                                          <p:spTgt spid="108"/>
                                        </p:tgtEl>
                                        <p:attrNameLst>
                                          <p:attrName>ppt_y</p:attrName>
                                        </p:attrNameLst>
                                      </p:cBhvr>
                                      <p:tavLst>
                                        <p:tav tm="0">
                                          <p:val>
                                            <p:strVal val="1+#ppt_h/2"/>
                                          </p:val>
                                        </p:tav>
                                        <p:tav tm="100000">
                                          <p:val>
                                            <p:strVal val="#ppt_y"/>
                                          </p:val>
                                        </p:tav>
                                      </p:tavLst>
                                    </p:anim>
                                  </p:childTnLst>
                                </p:cTn>
                              </p:par>
                              <p:par>
                                <p:cTn id="340" presetID="2" presetClass="entr" presetSubtype="2" fill="hold" grpId="0" nodeType="withEffect">
                                  <p:stCondLst>
                                    <p:cond delay="2000"/>
                                  </p:stCondLst>
                                  <p:childTnLst>
                                    <p:set>
                                      <p:cBhvr>
                                        <p:cTn id="341" dur="1" fill="hold">
                                          <p:stCondLst>
                                            <p:cond delay="0"/>
                                          </p:stCondLst>
                                        </p:cTn>
                                        <p:tgtEl>
                                          <p:spTgt spid="111"/>
                                        </p:tgtEl>
                                        <p:attrNameLst>
                                          <p:attrName>style.visibility</p:attrName>
                                        </p:attrNameLst>
                                      </p:cBhvr>
                                      <p:to>
                                        <p:strVal val="visible"/>
                                      </p:to>
                                    </p:set>
                                    <p:anim calcmode="lin" valueType="num">
                                      <p:cBhvr additive="base">
                                        <p:cTn id="342" dur="500" fill="hold"/>
                                        <p:tgtEl>
                                          <p:spTgt spid="111"/>
                                        </p:tgtEl>
                                        <p:attrNameLst>
                                          <p:attrName>ppt_x</p:attrName>
                                        </p:attrNameLst>
                                      </p:cBhvr>
                                      <p:tavLst>
                                        <p:tav tm="0">
                                          <p:val>
                                            <p:strVal val="1+#ppt_w/2"/>
                                          </p:val>
                                        </p:tav>
                                        <p:tav tm="100000">
                                          <p:val>
                                            <p:strVal val="#ppt_x"/>
                                          </p:val>
                                        </p:tav>
                                      </p:tavLst>
                                    </p:anim>
                                    <p:anim calcmode="lin" valueType="num">
                                      <p:cBhvr additive="base">
                                        <p:cTn id="343" dur="500" fill="hold"/>
                                        <p:tgtEl>
                                          <p:spTgt spid="111"/>
                                        </p:tgtEl>
                                        <p:attrNameLst>
                                          <p:attrName>ppt_y</p:attrName>
                                        </p:attrNameLst>
                                      </p:cBhvr>
                                      <p:tavLst>
                                        <p:tav tm="0">
                                          <p:val>
                                            <p:strVal val="#ppt_y"/>
                                          </p:val>
                                        </p:tav>
                                        <p:tav tm="100000">
                                          <p:val>
                                            <p:strVal val="#ppt_y"/>
                                          </p:val>
                                        </p:tav>
                                      </p:tavLst>
                                    </p:anim>
                                  </p:childTnLst>
                                </p:cTn>
                              </p:par>
                              <p:par>
                                <p:cTn id="344" presetID="2" presetClass="entr" presetSubtype="2" fill="hold" grpId="0" nodeType="withEffect">
                                  <p:stCondLst>
                                    <p:cond delay="2000"/>
                                  </p:stCondLst>
                                  <p:childTnLst>
                                    <p:set>
                                      <p:cBhvr>
                                        <p:cTn id="345" dur="1" fill="hold">
                                          <p:stCondLst>
                                            <p:cond delay="0"/>
                                          </p:stCondLst>
                                        </p:cTn>
                                        <p:tgtEl>
                                          <p:spTgt spid="112"/>
                                        </p:tgtEl>
                                        <p:attrNameLst>
                                          <p:attrName>style.visibility</p:attrName>
                                        </p:attrNameLst>
                                      </p:cBhvr>
                                      <p:to>
                                        <p:strVal val="visible"/>
                                      </p:to>
                                    </p:set>
                                    <p:anim calcmode="lin" valueType="num">
                                      <p:cBhvr additive="base">
                                        <p:cTn id="346" dur="500" fill="hold"/>
                                        <p:tgtEl>
                                          <p:spTgt spid="112"/>
                                        </p:tgtEl>
                                        <p:attrNameLst>
                                          <p:attrName>ppt_x</p:attrName>
                                        </p:attrNameLst>
                                      </p:cBhvr>
                                      <p:tavLst>
                                        <p:tav tm="0">
                                          <p:val>
                                            <p:strVal val="1+#ppt_w/2"/>
                                          </p:val>
                                        </p:tav>
                                        <p:tav tm="100000">
                                          <p:val>
                                            <p:strVal val="#ppt_x"/>
                                          </p:val>
                                        </p:tav>
                                      </p:tavLst>
                                    </p:anim>
                                    <p:anim calcmode="lin" valueType="num">
                                      <p:cBhvr additive="base">
                                        <p:cTn id="347" dur="500" fill="hold"/>
                                        <p:tgtEl>
                                          <p:spTgt spid="112"/>
                                        </p:tgtEl>
                                        <p:attrNameLst>
                                          <p:attrName>ppt_y</p:attrName>
                                        </p:attrNameLst>
                                      </p:cBhvr>
                                      <p:tavLst>
                                        <p:tav tm="0">
                                          <p:val>
                                            <p:strVal val="#ppt_y"/>
                                          </p:val>
                                        </p:tav>
                                        <p:tav tm="100000">
                                          <p:val>
                                            <p:strVal val="#ppt_y"/>
                                          </p:val>
                                        </p:tav>
                                      </p:tavLst>
                                    </p:anim>
                                  </p:childTnLst>
                                </p:cTn>
                              </p:par>
                              <p:par>
                                <p:cTn id="348" presetID="2" presetClass="entr" presetSubtype="2" fill="hold" grpId="0" nodeType="withEffect">
                                  <p:stCondLst>
                                    <p:cond delay="2000"/>
                                  </p:stCondLst>
                                  <p:childTnLst>
                                    <p:set>
                                      <p:cBhvr>
                                        <p:cTn id="349" dur="1" fill="hold">
                                          <p:stCondLst>
                                            <p:cond delay="0"/>
                                          </p:stCondLst>
                                        </p:cTn>
                                        <p:tgtEl>
                                          <p:spTgt spid="113"/>
                                        </p:tgtEl>
                                        <p:attrNameLst>
                                          <p:attrName>style.visibility</p:attrName>
                                        </p:attrNameLst>
                                      </p:cBhvr>
                                      <p:to>
                                        <p:strVal val="visible"/>
                                      </p:to>
                                    </p:set>
                                    <p:anim calcmode="lin" valueType="num">
                                      <p:cBhvr additive="base">
                                        <p:cTn id="350" dur="500" fill="hold"/>
                                        <p:tgtEl>
                                          <p:spTgt spid="113"/>
                                        </p:tgtEl>
                                        <p:attrNameLst>
                                          <p:attrName>ppt_x</p:attrName>
                                        </p:attrNameLst>
                                      </p:cBhvr>
                                      <p:tavLst>
                                        <p:tav tm="0">
                                          <p:val>
                                            <p:strVal val="1+#ppt_w/2"/>
                                          </p:val>
                                        </p:tav>
                                        <p:tav tm="100000">
                                          <p:val>
                                            <p:strVal val="#ppt_x"/>
                                          </p:val>
                                        </p:tav>
                                      </p:tavLst>
                                    </p:anim>
                                    <p:anim calcmode="lin" valueType="num">
                                      <p:cBhvr additive="base">
                                        <p:cTn id="351" dur="500" fill="hold"/>
                                        <p:tgtEl>
                                          <p:spTgt spid="113"/>
                                        </p:tgtEl>
                                        <p:attrNameLst>
                                          <p:attrName>ppt_y</p:attrName>
                                        </p:attrNameLst>
                                      </p:cBhvr>
                                      <p:tavLst>
                                        <p:tav tm="0">
                                          <p:val>
                                            <p:strVal val="#ppt_y"/>
                                          </p:val>
                                        </p:tav>
                                        <p:tav tm="100000">
                                          <p:val>
                                            <p:strVal val="#ppt_y"/>
                                          </p:val>
                                        </p:tav>
                                      </p:tavLst>
                                    </p:anim>
                                  </p:childTnLst>
                                </p:cTn>
                              </p:par>
                              <p:par>
                                <p:cTn id="352" presetID="2" presetClass="entr" presetSubtype="2" fill="hold" grpId="0" nodeType="withEffect">
                                  <p:stCondLst>
                                    <p:cond delay="2000"/>
                                  </p:stCondLst>
                                  <p:childTnLst>
                                    <p:set>
                                      <p:cBhvr>
                                        <p:cTn id="353" dur="1" fill="hold">
                                          <p:stCondLst>
                                            <p:cond delay="0"/>
                                          </p:stCondLst>
                                        </p:cTn>
                                        <p:tgtEl>
                                          <p:spTgt spid="114"/>
                                        </p:tgtEl>
                                        <p:attrNameLst>
                                          <p:attrName>style.visibility</p:attrName>
                                        </p:attrNameLst>
                                      </p:cBhvr>
                                      <p:to>
                                        <p:strVal val="visible"/>
                                      </p:to>
                                    </p:set>
                                    <p:anim calcmode="lin" valueType="num">
                                      <p:cBhvr additive="base">
                                        <p:cTn id="354" dur="500" fill="hold"/>
                                        <p:tgtEl>
                                          <p:spTgt spid="114"/>
                                        </p:tgtEl>
                                        <p:attrNameLst>
                                          <p:attrName>ppt_x</p:attrName>
                                        </p:attrNameLst>
                                      </p:cBhvr>
                                      <p:tavLst>
                                        <p:tav tm="0">
                                          <p:val>
                                            <p:strVal val="1+#ppt_w/2"/>
                                          </p:val>
                                        </p:tav>
                                        <p:tav tm="100000">
                                          <p:val>
                                            <p:strVal val="#ppt_x"/>
                                          </p:val>
                                        </p:tav>
                                      </p:tavLst>
                                    </p:anim>
                                    <p:anim calcmode="lin" valueType="num">
                                      <p:cBhvr additive="base">
                                        <p:cTn id="355" dur="500" fill="hold"/>
                                        <p:tgtEl>
                                          <p:spTgt spid="114"/>
                                        </p:tgtEl>
                                        <p:attrNameLst>
                                          <p:attrName>ppt_y</p:attrName>
                                        </p:attrNameLst>
                                      </p:cBhvr>
                                      <p:tavLst>
                                        <p:tav tm="0">
                                          <p:val>
                                            <p:strVal val="#ppt_y"/>
                                          </p:val>
                                        </p:tav>
                                        <p:tav tm="100000">
                                          <p:val>
                                            <p:strVal val="#ppt_y"/>
                                          </p:val>
                                        </p:tav>
                                      </p:tavLst>
                                    </p:anim>
                                  </p:childTnLst>
                                </p:cTn>
                              </p:par>
                              <p:par>
                                <p:cTn id="356" presetID="2" presetClass="entr" presetSubtype="2" fill="hold" grpId="0" nodeType="withEffect">
                                  <p:stCondLst>
                                    <p:cond delay="2000"/>
                                  </p:stCondLst>
                                  <p:childTnLst>
                                    <p:set>
                                      <p:cBhvr>
                                        <p:cTn id="357" dur="1" fill="hold">
                                          <p:stCondLst>
                                            <p:cond delay="0"/>
                                          </p:stCondLst>
                                        </p:cTn>
                                        <p:tgtEl>
                                          <p:spTgt spid="115"/>
                                        </p:tgtEl>
                                        <p:attrNameLst>
                                          <p:attrName>style.visibility</p:attrName>
                                        </p:attrNameLst>
                                      </p:cBhvr>
                                      <p:to>
                                        <p:strVal val="visible"/>
                                      </p:to>
                                    </p:set>
                                    <p:anim calcmode="lin" valueType="num">
                                      <p:cBhvr additive="base">
                                        <p:cTn id="358" dur="500" fill="hold"/>
                                        <p:tgtEl>
                                          <p:spTgt spid="115"/>
                                        </p:tgtEl>
                                        <p:attrNameLst>
                                          <p:attrName>ppt_x</p:attrName>
                                        </p:attrNameLst>
                                      </p:cBhvr>
                                      <p:tavLst>
                                        <p:tav tm="0">
                                          <p:val>
                                            <p:strVal val="1+#ppt_w/2"/>
                                          </p:val>
                                        </p:tav>
                                        <p:tav tm="100000">
                                          <p:val>
                                            <p:strVal val="#ppt_x"/>
                                          </p:val>
                                        </p:tav>
                                      </p:tavLst>
                                    </p:anim>
                                    <p:anim calcmode="lin" valueType="num">
                                      <p:cBhvr additive="base">
                                        <p:cTn id="359" dur="500" fill="hold"/>
                                        <p:tgtEl>
                                          <p:spTgt spid="1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51" grpId="0" animBg="1"/>
      <p:bldP spid="52" grpId="0" animBg="1"/>
      <p:bldP spid="53" grpId="0" animBg="1"/>
      <p:bldP spid="54" grpId="0" animBg="1"/>
      <p:bldP spid="55" grpId="0" animBg="1"/>
      <p:bldP spid="56" grpId="0" animBg="1"/>
      <p:bldP spid="57" grpId="0" animBg="1"/>
      <p:bldP spid="58"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11" grpId="0" animBg="1"/>
      <p:bldP spid="112" grpId="0" animBg="1"/>
      <p:bldP spid="113" grpId="0"/>
      <p:bldP spid="114" grpId="0"/>
      <p:bldP spid="115"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6"/>
          <p:cNvSpPr/>
          <p:nvPr/>
        </p:nvSpPr>
        <p:spPr bwMode="auto">
          <a:xfrm flipH="1">
            <a:off x="6153383" y="4159889"/>
            <a:ext cx="670226" cy="144190"/>
          </a:xfrm>
          <a:custGeom>
            <a:avLst/>
            <a:gdLst>
              <a:gd name="T0" fmla="*/ 20 w 23"/>
              <a:gd name="T1" fmla="*/ 0 h 5"/>
              <a:gd name="T2" fmla="*/ 3 w 23"/>
              <a:gd name="T3" fmla="*/ 0 h 5"/>
              <a:gd name="T4" fmla="*/ 0 w 23"/>
              <a:gd name="T5" fmla="*/ 2 h 5"/>
              <a:gd name="T6" fmla="*/ 3 w 23"/>
              <a:gd name="T7" fmla="*/ 5 h 5"/>
              <a:gd name="T8" fmla="*/ 20 w 23"/>
              <a:gd name="T9" fmla="*/ 5 h 5"/>
              <a:gd name="T10" fmla="*/ 23 w 23"/>
              <a:gd name="T11" fmla="*/ 2 h 5"/>
              <a:gd name="T12" fmla="*/ 20 w 2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3" h="5">
                <a:moveTo>
                  <a:pt x="20" y="0"/>
                </a:moveTo>
                <a:cubicBezTo>
                  <a:pt x="3" y="0"/>
                  <a:pt x="3" y="0"/>
                  <a:pt x="3" y="0"/>
                </a:cubicBezTo>
                <a:cubicBezTo>
                  <a:pt x="1" y="0"/>
                  <a:pt x="0" y="1"/>
                  <a:pt x="0" y="2"/>
                </a:cubicBezTo>
                <a:cubicBezTo>
                  <a:pt x="0" y="4"/>
                  <a:pt x="1" y="5"/>
                  <a:pt x="3" y="5"/>
                </a:cubicBezTo>
                <a:cubicBezTo>
                  <a:pt x="20" y="5"/>
                  <a:pt x="20" y="5"/>
                  <a:pt x="20" y="5"/>
                </a:cubicBezTo>
                <a:cubicBezTo>
                  <a:pt x="22" y="5"/>
                  <a:pt x="23" y="4"/>
                  <a:pt x="23" y="2"/>
                </a:cubicBezTo>
                <a:cubicBezTo>
                  <a:pt x="23" y="1"/>
                  <a:pt x="22" y="0"/>
                  <a:pt x="20"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1" name="Freeform 24"/>
          <p:cNvSpPr/>
          <p:nvPr/>
        </p:nvSpPr>
        <p:spPr>
          <a:xfrm flipH="1">
            <a:off x="5977713" y="3862085"/>
            <a:ext cx="1021563" cy="297804"/>
          </a:xfrm>
          <a:custGeom>
            <a:avLst/>
            <a:gdLst>
              <a:gd name="connsiteX0" fmla="*/ 0 w 2645228"/>
              <a:gd name="connsiteY0" fmla="*/ 0 h 496975"/>
              <a:gd name="connsiteX1" fmla="*/ 2645228 w 2645228"/>
              <a:gd name="connsiteY1" fmla="*/ 0 h 496975"/>
              <a:gd name="connsiteX2" fmla="*/ 2645228 w 2645228"/>
              <a:gd name="connsiteY2" fmla="*/ 56095 h 496975"/>
              <a:gd name="connsiteX3" fmla="*/ 2204348 w 2645228"/>
              <a:gd name="connsiteY3" fmla="*/ 496975 h 496975"/>
              <a:gd name="connsiteX4" fmla="*/ 440880 w 2645228"/>
              <a:gd name="connsiteY4" fmla="*/ 496975 h 496975"/>
              <a:gd name="connsiteX5" fmla="*/ 0 w 2645228"/>
              <a:gd name="connsiteY5" fmla="*/ 56095 h 496975"/>
              <a:gd name="connsiteX6" fmla="*/ 0 w 2645228"/>
              <a:gd name="connsiteY6" fmla="*/ 0 h 496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5228" h="496975">
                <a:moveTo>
                  <a:pt x="0" y="0"/>
                </a:moveTo>
                <a:lnTo>
                  <a:pt x="2645228" y="0"/>
                </a:lnTo>
                <a:lnTo>
                  <a:pt x="2645228" y="56095"/>
                </a:lnTo>
                <a:cubicBezTo>
                  <a:pt x="2645228" y="299586"/>
                  <a:pt x="2447839" y="496975"/>
                  <a:pt x="2204348" y="496975"/>
                </a:cubicBezTo>
                <a:lnTo>
                  <a:pt x="440880" y="496975"/>
                </a:lnTo>
                <a:cubicBezTo>
                  <a:pt x="197389" y="496975"/>
                  <a:pt x="0" y="299586"/>
                  <a:pt x="0" y="56095"/>
                </a:cubicBezTo>
                <a:lnTo>
                  <a:pt x="0" y="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white"/>
              </a:solidFill>
              <a:effectLst/>
              <a:uLnTx/>
              <a:uFillTx/>
              <a:latin typeface="Century Schoolbook" panose="02040604050505020304"/>
              <a:ea typeface="+mn-ea"/>
              <a:cs typeface="+mn-cs"/>
            </a:endParaRPr>
          </a:p>
        </p:txBody>
      </p:sp>
      <p:sp>
        <p:nvSpPr>
          <p:cNvPr id="12" name="Freeform 25"/>
          <p:cNvSpPr/>
          <p:nvPr/>
        </p:nvSpPr>
        <p:spPr>
          <a:xfrm flipH="1">
            <a:off x="6260643" y="4364187"/>
            <a:ext cx="455706" cy="97281"/>
          </a:xfrm>
          <a:custGeom>
            <a:avLst/>
            <a:gdLst>
              <a:gd name="connsiteX0" fmla="*/ 0 w 694404"/>
              <a:gd name="connsiteY0" fmla="*/ 0 h 288475"/>
              <a:gd name="connsiteX1" fmla="*/ 694404 w 694404"/>
              <a:gd name="connsiteY1" fmla="*/ 0 h 288475"/>
              <a:gd name="connsiteX2" fmla="*/ 693800 w 694404"/>
              <a:gd name="connsiteY2" fmla="*/ 5989 h 288475"/>
              <a:gd name="connsiteX3" fmla="*/ 347202 w 694404"/>
              <a:gd name="connsiteY3" fmla="*/ 288475 h 288475"/>
              <a:gd name="connsiteX4" fmla="*/ 604 w 694404"/>
              <a:gd name="connsiteY4" fmla="*/ 5989 h 288475"/>
              <a:gd name="connsiteX5" fmla="*/ 0 w 694404"/>
              <a:gd name="connsiteY5" fmla="*/ 0 h 28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404" h="288475">
                <a:moveTo>
                  <a:pt x="0" y="0"/>
                </a:moveTo>
                <a:lnTo>
                  <a:pt x="694404" y="0"/>
                </a:lnTo>
                <a:lnTo>
                  <a:pt x="693800" y="5989"/>
                </a:lnTo>
                <a:cubicBezTo>
                  <a:pt x="660811" y="167204"/>
                  <a:pt x="518169" y="288475"/>
                  <a:pt x="347202" y="288475"/>
                </a:cubicBezTo>
                <a:cubicBezTo>
                  <a:pt x="176235" y="288475"/>
                  <a:pt x="33593" y="167204"/>
                  <a:pt x="604" y="5989"/>
                </a:cubicBezTo>
                <a:lnTo>
                  <a:pt x="0" y="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white"/>
              </a:solidFill>
              <a:effectLst/>
              <a:uLnTx/>
              <a:uFillTx/>
              <a:latin typeface="Century Schoolbook" panose="02040604050505020304"/>
              <a:ea typeface="+mn-ea"/>
              <a:cs typeface="+mn-cs"/>
            </a:endParaRPr>
          </a:p>
        </p:txBody>
      </p:sp>
      <p:sp>
        <p:nvSpPr>
          <p:cNvPr id="13" name="Freeform 5"/>
          <p:cNvSpPr/>
          <p:nvPr/>
        </p:nvSpPr>
        <p:spPr bwMode="auto">
          <a:xfrm>
            <a:off x="6406517" y="3286673"/>
            <a:ext cx="133315" cy="393995"/>
          </a:xfrm>
          <a:custGeom>
            <a:avLst/>
            <a:gdLst>
              <a:gd name="T0" fmla="*/ 77 w 112"/>
              <a:gd name="T1" fmla="*/ 270 h 331"/>
              <a:gd name="T2" fmla="*/ 44 w 112"/>
              <a:gd name="T3" fmla="*/ 331 h 331"/>
              <a:gd name="T4" fmla="*/ 15 w 112"/>
              <a:gd name="T5" fmla="*/ 328 h 331"/>
              <a:gd name="T6" fmla="*/ 0 w 112"/>
              <a:gd name="T7" fmla="*/ 261 h 331"/>
              <a:gd name="T8" fmla="*/ 35 w 112"/>
              <a:gd name="T9" fmla="*/ 0 h 331"/>
              <a:gd name="T10" fmla="*/ 112 w 112"/>
              <a:gd name="T11" fmla="*/ 11 h 331"/>
              <a:gd name="T12" fmla="*/ 77 w 112"/>
              <a:gd name="T13" fmla="*/ 270 h 331"/>
            </a:gdLst>
            <a:ahLst/>
            <a:cxnLst>
              <a:cxn ang="0">
                <a:pos x="T0" y="T1"/>
              </a:cxn>
              <a:cxn ang="0">
                <a:pos x="T2" y="T3"/>
              </a:cxn>
              <a:cxn ang="0">
                <a:pos x="T4" y="T5"/>
              </a:cxn>
              <a:cxn ang="0">
                <a:pos x="T6" y="T7"/>
              </a:cxn>
              <a:cxn ang="0">
                <a:pos x="T8" y="T9"/>
              </a:cxn>
              <a:cxn ang="0">
                <a:pos x="T10" y="T11"/>
              </a:cxn>
              <a:cxn ang="0">
                <a:pos x="T12" y="T13"/>
              </a:cxn>
            </a:cxnLst>
            <a:rect l="0" t="0" r="r" b="b"/>
            <a:pathLst>
              <a:path w="112" h="331">
                <a:moveTo>
                  <a:pt x="77" y="270"/>
                </a:moveTo>
                <a:lnTo>
                  <a:pt x="44" y="331"/>
                </a:lnTo>
                <a:lnTo>
                  <a:pt x="15" y="328"/>
                </a:lnTo>
                <a:lnTo>
                  <a:pt x="0" y="261"/>
                </a:lnTo>
                <a:lnTo>
                  <a:pt x="35" y="0"/>
                </a:lnTo>
                <a:lnTo>
                  <a:pt x="112" y="11"/>
                </a:lnTo>
                <a:lnTo>
                  <a:pt x="77" y="27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4" name="Freeform 6"/>
          <p:cNvSpPr/>
          <p:nvPr/>
        </p:nvSpPr>
        <p:spPr bwMode="auto">
          <a:xfrm>
            <a:off x="6444606" y="3216444"/>
            <a:ext cx="104748" cy="121412"/>
          </a:xfrm>
          <a:custGeom>
            <a:avLst/>
            <a:gdLst>
              <a:gd name="T0" fmla="*/ 58 w 64"/>
              <a:gd name="T1" fmla="*/ 48 h 74"/>
              <a:gd name="T2" fmla="*/ 27 w 64"/>
              <a:gd name="T3" fmla="*/ 72 h 74"/>
              <a:gd name="T4" fmla="*/ 26 w 64"/>
              <a:gd name="T5" fmla="*/ 72 h 74"/>
              <a:gd name="T6" fmla="*/ 2 w 64"/>
              <a:gd name="T7" fmla="*/ 41 h 74"/>
              <a:gd name="T8" fmla="*/ 6 w 64"/>
              <a:gd name="T9" fmla="*/ 15 h 74"/>
              <a:gd name="T10" fmla="*/ 35 w 64"/>
              <a:gd name="T11" fmla="*/ 7 h 74"/>
              <a:gd name="T12" fmla="*/ 36 w 64"/>
              <a:gd name="T13" fmla="*/ 7 h 74"/>
              <a:gd name="T14" fmla="*/ 62 w 64"/>
              <a:gd name="T15" fmla="*/ 22 h 74"/>
              <a:gd name="T16" fmla="*/ 58 w 64"/>
              <a:gd name="T17"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4">
                <a:moveTo>
                  <a:pt x="58" y="48"/>
                </a:moveTo>
                <a:cubicBezTo>
                  <a:pt x="56" y="63"/>
                  <a:pt x="42" y="74"/>
                  <a:pt x="27" y="72"/>
                </a:cubicBezTo>
                <a:cubicBezTo>
                  <a:pt x="26" y="72"/>
                  <a:pt x="26" y="72"/>
                  <a:pt x="26" y="72"/>
                </a:cubicBezTo>
                <a:cubicBezTo>
                  <a:pt x="11" y="70"/>
                  <a:pt x="0" y="56"/>
                  <a:pt x="2" y="41"/>
                </a:cubicBezTo>
                <a:cubicBezTo>
                  <a:pt x="6" y="15"/>
                  <a:pt x="6" y="15"/>
                  <a:pt x="6" y="15"/>
                </a:cubicBezTo>
                <a:cubicBezTo>
                  <a:pt x="8" y="0"/>
                  <a:pt x="20" y="5"/>
                  <a:pt x="35" y="7"/>
                </a:cubicBezTo>
                <a:cubicBezTo>
                  <a:pt x="36" y="7"/>
                  <a:pt x="36" y="7"/>
                  <a:pt x="36" y="7"/>
                </a:cubicBezTo>
                <a:cubicBezTo>
                  <a:pt x="51" y="9"/>
                  <a:pt x="64" y="7"/>
                  <a:pt x="62" y="22"/>
                </a:cubicBezTo>
                <a:lnTo>
                  <a:pt x="58" y="4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5" name="Freeform 7"/>
          <p:cNvSpPr/>
          <p:nvPr/>
        </p:nvSpPr>
        <p:spPr bwMode="auto">
          <a:xfrm>
            <a:off x="6432704" y="3260485"/>
            <a:ext cx="114270" cy="110700"/>
          </a:xfrm>
          <a:custGeom>
            <a:avLst/>
            <a:gdLst>
              <a:gd name="T0" fmla="*/ 85 w 96"/>
              <a:gd name="T1" fmla="*/ 93 h 93"/>
              <a:gd name="T2" fmla="*/ 0 w 96"/>
              <a:gd name="T3" fmla="*/ 81 h 93"/>
              <a:gd name="T4" fmla="*/ 11 w 96"/>
              <a:gd name="T5" fmla="*/ 0 h 93"/>
              <a:gd name="T6" fmla="*/ 96 w 96"/>
              <a:gd name="T7" fmla="*/ 12 h 93"/>
              <a:gd name="T8" fmla="*/ 85 w 96"/>
              <a:gd name="T9" fmla="*/ 93 h 93"/>
            </a:gdLst>
            <a:ahLst/>
            <a:cxnLst>
              <a:cxn ang="0">
                <a:pos x="T0" y="T1"/>
              </a:cxn>
              <a:cxn ang="0">
                <a:pos x="T2" y="T3"/>
              </a:cxn>
              <a:cxn ang="0">
                <a:pos x="T4" y="T5"/>
              </a:cxn>
              <a:cxn ang="0">
                <a:pos x="T6" y="T7"/>
              </a:cxn>
              <a:cxn ang="0">
                <a:pos x="T8" y="T9"/>
              </a:cxn>
            </a:cxnLst>
            <a:rect l="0" t="0" r="r" b="b"/>
            <a:pathLst>
              <a:path w="96" h="93">
                <a:moveTo>
                  <a:pt x="85" y="93"/>
                </a:moveTo>
                <a:lnTo>
                  <a:pt x="0" y="81"/>
                </a:lnTo>
                <a:lnTo>
                  <a:pt x="11" y="0"/>
                </a:lnTo>
                <a:lnTo>
                  <a:pt x="96" y="12"/>
                </a:lnTo>
                <a:lnTo>
                  <a:pt x="85" y="9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6" name="Freeform 8"/>
          <p:cNvSpPr/>
          <p:nvPr/>
        </p:nvSpPr>
        <p:spPr bwMode="auto">
          <a:xfrm>
            <a:off x="6424371" y="3666383"/>
            <a:ext cx="34520" cy="57135"/>
          </a:xfrm>
          <a:custGeom>
            <a:avLst/>
            <a:gdLst>
              <a:gd name="T0" fmla="*/ 0 w 21"/>
              <a:gd name="T1" fmla="*/ 5 h 35"/>
              <a:gd name="T2" fmla="*/ 5 w 21"/>
              <a:gd name="T3" fmla="*/ 26 h 35"/>
              <a:gd name="T4" fmla="*/ 21 w 21"/>
              <a:gd name="T5" fmla="*/ 9 h 35"/>
              <a:gd name="T6" fmla="*/ 0 w 21"/>
              <a:gd name="T7" fmla="*/ 5 h 35"/>
            </a:gdLst>
            <a:ahLst/>
            <a:cxnLst>
              <a:cxn ang="0">
                <a:pos x="T0" y="T1"/>
              </a:cxn>
              <a:cxn ang="0">
                <a:pos x="T2" y="T3"/>
              </a:cxn>
              <a:cxn ang="0">
                <a:pos x="T4" y="T5"/>
              </a:cxn>
              <a:cxn ang="0">
                <a:pos x="T6" y="T7"/>
              </a:cxn>
            </a:cxnLst>
            <a:rect l="0" t="0" r="r" b="b"/>
            <a:pathLst>
              <a:path w="21" h="35">
                <a:moveTo>
                  <a:pt x="0" y="5"/>
                </a:moveTo>
                <a:cubicBezTo>
                  <a:pt x="0" y="5"/>
                  <a:pt x="3" y="22"/>
                  <a:pt x="5" y="26"/>
                </a:cubicBezTo>
                <a:cubicBezTo>
                  <a:pt x="6" y="31"/>
                  <a:pt x="9" y="35"/>
                  <a:pt x="21" y="9"/>
                </a:cubicBezTo>
                <a:cubicBezTo>
                  <a:pt x="21" y="9"/>
                  <a:pt x="13" y="0"/>
                  <a:pt x="0" y="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7" name="Freeform 9"/>
          <p:cNvSpPr/>
          <p:nvPr/>
        </p:nvSpPr>
        <p:spPr bwMode="auto">
          <a:xfrm>
            <a:off x="6544594" y="3285482"/>
            <a:ext cx="132125" cy="393995"/>
          </a:xfrm>
          <a:custGeom>
            <a:avLst/>
            <a:gdLst>
              <a:gd name="T0" fmla="*/ 75 w 111"/>
              <a:gd name="T1" fmla="*/ 269 h 331"/>
              <a:gd name="T2" fmla="*/ 44 w 111"/>
              <a:gd name="T3" fmla="*/ 331 h 331"/>
              <a:gd name="T4" fmla="*/ 15 w 111"/>
              <a:gd name="T5" fmla="*/ 326 h 331"/>
              <a:gd name="T6" fmla="*/ 0 w 111"/>
              <a:gd name="T7" fmla="*/ 259 h 331"/>
              <a:gd name="T8" fmla="*/ 34 w 111"/>
              <a:gd name="T9" fmla="*/ 0 h 331"/>
              <a:gd name="T10" fmla="*/ 111 w 111"/>
              <a:gd name="T11" fmla="*/ 9 h 331"/>
              <a:gd name="T12" fmla="*/ 75 w 111"/>
              <a:gd name="T13" fmla="*/ 269 h 331"/>
            </a:gdLst>
            <a:ahLst/>
            <a:cxnLst>
              <a:cxn ang="0">
                <a:pos x="T0" y="T1"/>
              </a:cxn>
              <a:cxn ang="0">
                <a:pos x="T2" y="T3"/>
              </a:cxn>
              <a:cxn ang="0">
                <a:pos x="T4" y="T5"/>
              </a:cxn>
              <a:cxn ang="0">
                <a:pos x="T6" y="T7"/>
              </a:cxn>
              <a:cxn ang="0">
                <a:pos x="T8" y="T9"/>
              </a:cxn>
              <a:cxn ang="0">
                <a:pos x="T10" y="T11"/>
              </a:cxn>
              <a:cxn ang="0">
                <a:pos x="T12" y="T13"/>
              </a:cxn>
            </a:cxnLst>
            <a:rect l="0" t="0" r="r" b="b"/>
            <a:pathLst>
              <a:path w="111" h="331">
                <a:moveTo>
                  <a:pt x="75" y="269"/>
                </a:moveTo>
                <a:lnTo>
                  <a:pt x="44" y="331"/>
                </a:lnTo>
                <a:lnTo>
                  <a:pt x="15" y="326"/>
                </a:lnTo>
                <a:lnTo>
                  <a:pt x="0" y="259"/>
                </a:lnTo>
                <a:lnTo>
                  <a:pt x="34" y="0"/>
                </a:lnTo>
                <a:lnTo>
                  <a:pt x="111" y="9"/>
                </a:lnTo>
                <a:lnTo>
                  <a:pt x="75" y="26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8" name="Freeform 10"/>
          <p:cNvSpPr/>
          <p:nvPr/>
        </p:nvSpPr>
        <p:spPr bwMode="auto">
          <a:xfrm>
            <a:off x="6581493" y="3212873"/>
            <a:ext cx="104748" cy="121412"/>
          </a:xfrm>
          <a:custGeom>
            <a:avLst/>
            <a:gdLst>
              <a:gd name="T0" fmla="*/ 58 w 64"/>
              <a:gd name="T1" fmla="*/ 48 h 74"/>
              <a:gd name="T2" fmla="*/ 27 w 64"/>
              <a:gd name="T3" fmla="*/ 72 h 74"/>
              <a:gd name="T4" fmla="*/ 26 w 64"/>
              <a:gd name="T5" fmla="*/ 72 h 74"/>
              <a:gd name="T6" fmla="*/ 2 w 64"/>
              <a:gd name="T7" fmla="*/ 41 h 74"/>
              <a:gd name="T8" fmla="*/ 6 w 64"/>
              <a:gd name="T9" fmla="*/ 15 h 74"/>
              <a:gd name="T10" fmla="*/ 35 w 64"/>
              <a:gd name="T11" fmla="*/ 7 h 74"/>
              <a:gd name="T12" fmla="*/ 36 w 64"/>
              <a:gd name="T13" fmla="*/ 7 h 74"/>
              <a:gd name="T14" fmla="*/ 61 w 64"/>
              <a:gd name="T15" fmla="*/ 23 h 74"/>
              <a:gd name="T16" fmla="*/ 58 w 64"/>
              <a:gd name="T17"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4">
                <a:moveTo>
                  <a:pt x="58" y="48"/>
                </a:moveTo>
                <a:cubicBezTo>
                  <a:pt x="56" y="64"/>
                  <a:pt x="42" y="74"/>
                  <a:pt x="27" y="72"/>
                </a:cubicBezTo>
                <a:cubicBezTo>
                  <a:pt x="26" y="72"/>
                  <a:pt x="26" y="72"/>
                  <a:pt x="26" y="72"/>
                </a:cubicBezTo>
                <a:cubicBezTo>
                  <a:pt x="11" y="70"/>
                  <a:pt x="0" y="56"/>
                  <a:pt x="2" y="41"/>
                </a:cubicBezTo>
                <a:cubicBezTo>
                  <a:pt x="6" y="15"/>
                  <a:pt x="6" y="15"/>
                  <a:pt x="6" y="15"/>
                </a:cubicBezTo>
                <a:cubicBezTo>
                  <a:pt x="8" y="0"/>
                  <a:pt x="20" y="5"/>
                  <a:pt x="35" y="7"/>
                </a:cubicBezTo>
                <a:cubicBezTo>
                  <a:pt x="36" y="7"/>
                  <a:pt x="36" y="7"/>
                  <a:pt x="36" y="7"/>
                </a:cubicBezTo>
                <a:cubicBezTo>
                  <a:pt x="51" y="9"/>
                  <a:pt x="64" y="7"/>
                  <a:pt x="61" y="23"/>
                </a:cubicBezTo>
                <a:lnTo>
                  <a:pt x="58" y="4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9" name="Freeform 11"/>
          <p:cNvSpPr/>
          <p:nvPr/>
        </p:nvSpPr>
        <p:spPr bwMode="auto">
          <a:xfrm>
            <a:off x="6570780" y="3259295"/>
            <a:ext cx="114270" cy="109509"/>
          </a:xfrm>
          <a:custGeom>
            <a:avLst/>
            <a:gdLst>
              <a:gd name="T0" fmla="*/ 85 w 96"/>
              <a:gd name="T1" fmla="*/ 92 h 92"/>
              <a:gd name="T2" fmla="*/ 0 w 96"/>
              <a:gd name="T3" fmla="*/ 81 h 92"/>
              <a:gd name="T4" fmla="*/ 11 w 96"/>
              <a:gd name="T5" fmla="*/ 0 h 92"/>
              <a:gd name="T6" fmla="*/ 96 w 96"/>
              <a:gd name="T7" fmla="*/ 11 h 92"/>
              <a:gd name="T8" fmla="*/ 85 w 96"/>
              <a:gd name="T9" fmla="*/ 92 h 92"/>
            </a:gdLst>
            <a:ahLst/>
            <a:cxnLst>
              <a:cxn ang="0">
                <a:pos x="T0" y="T1"/>
              </a:cxn>
              <a:cxn ang="0">
                <a:pos x="T2" y="T3"/>
              </a:cxn>
              <a:cxn ang="0">
                <a:pos x="T4" y="T5"/>
              </a:cxn>
              <a:cxn ang="0">
                <a:pos x="T6" y="T7"/>
              </a:cxn>
              <a:cxn ang="0">
                <a:pos x="T8" y="T9"/>
              </a:cxn>
            </a:cxnLst>
            <a:rect l="0" t="0" r="r" b="b"/>
            <a:pathLst>
              <a:path w="96" h="92">
                <a:moveTo>
                  <a:pt x="85" y="92"/>
                </a:moveTo>
                <a:lnTo>
                  <a:pt x="0" y="81"/>
                </a:lnTo>
                <a:lnTo>
                  <a:pt x="11" y="0"/>
                </a:lnTo>
                <a:lnTo>
                  <a:pt x="96" y="11"/>
                </a:lnTo>
                <a:lnTo>
                  <a:pt x="85" y="92"/>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0" name="Freeform 12"/>
          <p:cNvSpPr/>
          <p:nvPr/>
        </p:nvSpPr>
        <p:spPr bwMode="auto">
          <a:xfrm>
            <a:off x="6562448" y="3662812"/>
            <a:ext cx="34520" cy="57135"/>
          </a:xfrm>
          <a:custGeom>
            <a:avLst/>
            <a:gdLst>
              <a:gd name="T0" fmla="*/ 0 w 21"/>
              <a:gd name="T1" fmla="*/ 6 h 35"/>
              <a:gd name="T2" fmla="*/ 5 w 21"/>
              <a:gd name="T3" fmla="*/ 27 h 35"/>
              <a:gd name="T4" fmla="*/ 21 w 21"/>
              <a:gd name="T5" fmla="*/ 10 h 35"/>
              <a:gd name="T6" fmla="*/ 0 w 21"/>
              <a:gd name="T7" fmla="*/ 6 h 35"/>
            </a:gdLst>
            <a:ahLst/>
            <a:cxnLst>
              <a:cxn ang="0">
                <a:pos x="T0" y="T1"/>
              </a:cxn>
              <a:cxn ang="0">
                <a:pos x="T2" y="T3"/>
              </a:cxn>
              <a:cxn ang="0">
                <a:pos x="T4" y="T5"/>
              </a:cxn>
              <a:cxn ang="0">
                <a:pos x="T6" y="T7"/>
              </a:cxn>
            </a:cxnLst>
            <a:rect l="0" t="0" r="r" b="b"/>
            <a:pathLst>
              <a:path w="21" h="35">
                <a:moveTo>
                  <a:pt x="0" y="6"/>
                </a:moveTo>
                <a:cubicBezTo>
                  <a:pt x="0" y="6"/>
                  <a:pt x="3" y="22"/>
                  <a:pt x="5" y="27"/>
                </a:cubicBezTo>
                <a:cubicBezTo>
                  <a:pt x="6" y="31"/>
                  <a:pt x="9" y="35"/>
                  <a:pt x="21" y="10"/>
                </a:cubicBezTo>
                <a:cubicBezTo>
                  <a:pt x="21" y="10"/>
                  <a:pt x="13" y="0"/>
                  <a:pt x="0" y="6"/>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1" name="Freeform 13"/>
          <p:cNvSpPr/>
          <p:nvPr/>
        </p:nvSpPr>
        <p:spPr bwMode="auto">
          <a:xfrm>
            <a:off x="6664816" y="3287862"/>
            <a:ext cx="30948" cy="199973"/>
          </a:xfrm>
          <a:custGeom>
            <a:avLst/>
            <a:gdLst>
              <a:gd name="T0" fmla="*/ 4 w 19"/>
              <a:gd name="T1" fmla="*/ 0 h 122"/>
              <a:gd name="T2" fmla="*/ 19 w 19"/>
              <a:gd name="T3" fmla="*/ 16 h 122"/>
              <a:gd name="T4" fmla="*/ 7 w 19"/>
              <a:gd name="T5" fmla="*/ 115 h 122"/>
              <a:gd name="T6" fmla="*/ 0 w 19"/>
              <a:gd name="T7" fmla="*/ 121 h 122"/>
              <a:gd name="T8" fmla="*/ 10 w 19"/>
              <a:gd name="T9" fmla="*/ 43 h 122"/>
              <a:gd name="T10" fmla="*/ 5 w 19"/>
              <a:gd name="T11" fmla="*/ 34 h 122"/>
              <a:gd name="T12" fmla="*/ 4 w 19"/>
              <a:gd name="T13" fmla="*/ 0 h 122"/>
            </a:gdLst>
            <a:ahLst/>
            <a:cxnLst>
              <a:cxn ang="0">
                <a:pos x="T0" y="T1"/>
              </a:cxn>
              <a:cxn ang="0">
                <a:pos x="T2" y="T3"/>
              </a:cxn>
              <a:cxn ang="0">
                <a:pos x="T4" y="T5"/>
              </a:cxn>
              <a:cxn ang="0">
                <a:pos x="T6" y="T7"/>
              </a:cxn>
              <a:cxn ang="0">
                <a:pos x="T8" y="T9"/>
              </a:cxn>
              <a:cxn ang="0">
                <a:pos x="T10" y="T11"/>
              </a:cxn>
              <a:cxn ang="0">
                <a:pos x="T12" y="T13"/>
              </a:cxn>
            </a:cxnLst>
            <a:rect l="0" t="0" r="r" b="b"/>
            <a:pathLst>
              <a:path w="19" h="122">
                <a:moveTo>
                  <a:pt x="4" y="0"/>
                </a:moveTo>
                <a:cubicBezTo>
                  <a:pt x="4" y="0"/>
                  <a:pt x="18" y="10"/>
                  <a:pt x="19" y="16"/>
                </a:cubicBezTo>
                <a:cubicBezTo>
                  <a:pt x="19" y="21"/>
                  <a:pt x="7" y="115"/>
                  <a:pt x="7" y="115"/>
                </a:cubicBezTo>
                <a:cubicBezTo>
                  <a:pt x="7" y="115"/>
                  <a:pt x="8" y="122"/>
                  <a:pt x="0" y="121"/>
                </a:cubicBezTo>
                <a:cubicBezTo>
                  <a:pt x="10" y="43"/>
                  <a:pt x="10" y="43"/>
                  <a:pt x="10" y="43"/>
                </a:cubicBezTo>
                <a:cubicBezTo>
                  <a:pt x="5" y="34"/>
                  <a:pt x="5" y="34"/>
                  <a:pt x="5" y="34"/>
                </a:cubicBezTo>
                <a:cubicBezTo>
                  <a:pt x="4" y="0"/>
                  <a:pt x="4" y="0"/>
                  <a:pt x="4"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22" name="Group 123"/>
          <p:cNvGrpSpPr/>
          <p:nvPr/>
        </p:nvGrpSpPr>
        <p:grpSpPr>
          <a:xfrm>
            <a:off x="5738750" y="3195912"/>
            <a:ext cx="613013" cy="465414"/>
            <a:chOff x="7170738" y="4168775"/>
            <a:chExt cx="817563" cy="620713"/>
          </a:xfrm>
          <a:solidFill>
            <a:schemeClr val="tx2">
              <a:lumMod val="20000"/>
              <a:lumOff val="80000"/>
            </a:schemeClr>
          </a:solidFill>
        </p:grpSpPr>
        <p:sp>
          <p:nvSpPr>
            <p:cNvPr id="23" name="Freeform 14"/>
            <p:cNvSpPr/>
            <p:nvPr/>
          </p:nvSpPr>
          <p:spPr bwMode="auto">
            <a:xfrm>
              <a:off x="7170738" y="4168775"/>
              <a:ext cx="785813" cy="354013"/>
            </a:xfrm>
            <a:custGeom>
              <a:avLst/>
              <a:gdLst>
                <a:gd name="T0" fmla="*/ 246 w 495"/>
                <a:gd name="T1" fmla="*/ 223 h 223"/>
                <a:gd name="T2" fmla="*/ 0 w 495"/>
                <a:gd name="T3" fmla="*/ 111 h 223"/>
                <a:gd name="T4" fmla="*/ 252 w 495"/>
                <a:gd name="T5" fmla="*/ 0 h 223"/>
                <a:gd name="T6" fmla="*/ 495 w 495"/>
                <a:gd name="T7" fmla="*/ 109 h 223"/>
                <a:gd name="T8" fmla="*/ 246 w 495"/>
                <a:gd name="T9" fmla="*/ 223 h 223"/>
              </a:gdLst>
              <a:ahLst/>
              <a:cxnLst>
                <a:cxn ang="0">
                  <a:pos x="T0" y="T1"/>
                </a:cxn>
                <a:cxn ang="0">
                  <a:pos x="T2" y="T3"/>
                </a:cxn>
                <a:cxn ang="0">
                  <a:pos x="T4" y="T5"/>
                </a:cxn>
                <a:cxn ang="0">
                  <a:pos x="T6" y="T7"/>
                </a:cxn>
                <a:cxn ang="0">
                  <a:pos x="T8" y="T9"/>
                </a:cxn>
              </a:cxnLst>
              <a:rect l="0" t="0" r="r" b="b"/>
              <a:pathLst>
                <a:path w="495" h="223">
                  <a:moveTo>
                    <a:pt x="246" y="223"/>
                  </a:moveTo>
                  <a:lnTo>
                    <a:pt x="0" y="111"/>
                  </a:lnTo>
                  <a:lnTo>
                    <a:pt x="252" y="0"/>
                  </a:lnTo>
                  <a:lnTo>
                    <a:pt x="495" y="109"/>
                  </a:lnTo>
                  <a:lnTo>
                    <a:pt x="246" y="2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4" name="Rectangle 15"/>
            <p:cNvSpPr>
              <a:spLocks noChangeArrowheads="1"/>
            </p:cNvSpPr>
            <p:nvPr/>
          </p:nvSpPr>
          <p:spPr bwMode="auto">
            <a:xfrm>
              <a:off x="7924800" y="4335463"/>
              <a:ext cx="23813" cy="257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5" name="Oval 16"/>
            <p:cNvSpPr>
              <a:spLocks noChangeArrowheads="1"/>
            </p:cNvSpPr>
            <p:nvPr/>
          </p:nvSpPr>
          <p:spPr bwMode="auto">
            <a:xfrm>
              <a:off x="7897813" y="4564063"/>
              <a:ext cx="76200" cy="777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6" name="Freeform 17"/>
            <p:cNvSpPr/>
            <p:nvPr/>
          </p:nvSpPr>
          <p:spPr bwMode="auto">
            <a:xfrm>
              <a:off x="7888288" y="4605338"/>
              <a:ext cx="55563" cy="171450"/>
            </a:xfrm>
            <a:custGeom>
              <a:avLst/>
              <a:gdLst>
                <a:gd name="T0" fmla="*/ 14 w 26"/>
                <a:gd name="T1" fmla="*/ 4 h 79"/>
                <a:gd name="T2" fmla="*/ 6 w 26"/>
                <a:gd name="T3" fmla="*/ 79 h 79"/>
                <a:gd name="T4" fmla="*/ 26 w 26"/>
                <a:gd name="T5" fmla="*/ 79 h 79"/>
                <a:gd name="T6" fmla="*/ 26 w 26"/>
                <a:gd name="T7" fmla="*/ 0 h 79"/>
                <a:gd name="T8" fmla="*/ 14 w 26"/>
                <a:gd name="T9" fmla="*/ 4 h 79"/>
              </a:gdLst>
              <a:ahLst/>
              <a:cxnLst>
                <a:cxn ang="0">
                  <a:pos x="T0" y="T1"/>
                </a:cxn>
                <a:cxn ang="0">
                  <a:pos x="T2" y="T3"/>
                </a:cxn>
                <a:cxn ang="0">
                  <a:pos x="T4" y="T5"/>
                </a:cxn>
                <a:cxn ang="0">
                  <a:pos x="T6" y="T7"/>
                </a:cxn>
                <a:cxn ang="0">
                  <a:pos x="T8" y="T9"/>
                </a:cxn>
              </a:cxnLst>
              <a:rect l="0" t="0" r="r" b="b"/>
              <a:pathLst>
                <a:path w="26" h="79">
                  <a:moveTo>
                    <a:pt x="14" y="4"/>
                  </a:moveTo>
                  <a:cubicBezTo>
                    <a:pt x="14" y="4"/>
                    <a:pt x="0" y="34"/>
                    <a:pt x="6" y="79"/>
                  </a:cubicBezTo>
                  <a:cubicBezTo>
                    <a:pt x="26" y="79"/>
                    <a:pt x="26" y="79"/>
                    <a:pt x="26" y="79"/>
                  </a:cubicBezTo>
                  <a:cubicBezTo>
                    <a:pt x="26" y="0"/>
                    <a:pt x="26" y="0"/>
                    <a:pt x="26" y="0"/>
                  </a:cubicBezTo>
                  <a:cubicBezTo>
                    <a:pt x="26" y="0"/>
                    <a:pt x="14" y="7"/>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7" name="Freeform 18"/>
            <p:cNvSpPr/>
            <p:nvPr/>
          </p:nvSpPr>
          <p:spPr bwMode="auto">
            <a:xfrm>
              <a:off x="7932738" y="4605338"/>
              <a:ext cx="55563" cy="171450"/>
            </a:xfrm>
            <a:custGeom>
              <a:avLst/>
              <a:gdLst>
                <a:gd name="T0" fmla="*/ 11 w 25"/>
                <a:gd name="T1" fmla="*/ 4 h 79"/>
                <a:gd name="T2" fmla="*/ 20 w 25"/>
                <a:gd name="T3" fmla="*/ 79 h 79"/>
                <a:gd name="T4" fmla="*/ 0 w 25"/>
                <a:gd name="T5" fmla="*/ 79 h 79"/>
                <a:gd name="T6" fmla="*/ 0 w 25"/>
                <a:gd name="T7" fmla="*/ 0 h 79"/>
                <a:gd name="T8" fmla="*/ 11 w 25"/>
                <a:gd name="T9" fmla="*/ 4 h 79"/>
              </a:gdLst>
              <a:ahLst/>
              <a:cxnLst>
                <a:cxn ang="0">
                  <a:pos x="T0" y="T1"/>
                </a:cxn>
                <a:cxn ang="0">
                  <a:pos x="T2" y="T3"/>
                </a:cxn>
                <a:cxn ang="0">
                  <a:pos x="T4" y="T5"/>
                </a:cxn>
                <a:cxn ang="0">
                  <a:pos x="T6" y="T7"/>
                </a:cxn>
                <a:cxn ang="0">
                  <a:pos x="T8" y="T9"/>
                </a:cxn>
              </a:cxnLst>
              <a:rect l="0" t="0" r="r" b="b"/>
              <a:pathLst>
                <a:path w="25" h="79">
                  <a:moveTo>
                    <a:pt x="11" y="4"/>
                  </a:moveTo>
                  <a:cubicBezTo>
                    <a:pt x="11" y="4"/>
                    <a:pt x="25" y="34"/>
                    <a:pt x="20" y="79"/>
                  </a:cubicBezTo>
                  <a:cubicBezTo>
                    <a:pt x="0" y="79"/>
                    <a:pt x="0" y="79"/>
                    <a:pt x="0" y="79"/>
                  </a:cubicBezTo>
                  <a:cubicBezTo>
                    <a:pt x="0" y="0"/>
                    <a:pt x="0" y="0"/>
                    <a:pt x="0" y="0"/>
                  </a:cubicBezTo>
                  <a:cubicBezTo>
                    <a:pt x="0" y="0"/>
                    <a:pt x="11" y="7"/>
                    <a:pt x="1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8" name="Freeform 19"/>
            <p:cNvSpPr/>
            <p:nvPr/>
          </p:nvSpPr>
          <p:spPr bwMode="auto">
            <a:xfrm>
              <a:off x="7327900" y="4449763"/>
              <a:ext cx="455613" cy="339725"/>
            </a:xfrm>
            <a:custGeom>
              <a:avLst/>
              <a:gdLst>
                <a:gd name="T0" fmla="*/ 209 w 209"/>
                <a:gd name="T1" fmla="*/ 0 h 156"/>
                <a:gd name="T2" fmla="*/ 104 w 209"/>
                <a:gd name="T3" fmla="*/ 49 h 156"/>
                <a:gd name="T4" fmla="*/ 0 w 209"/>
                <a:gd name="T5" fmla="*/ 0 h 156"/>
                <a:gd name="T6" fmla="*/ 0 w 209"/>
                <a:gd name="T7" fmla="*/ 120 h 156"/>
                <a:gd name="T8" fmla="*/ 102 w 209"/>
                <a:gd name="T9" fmla="*/ 156 h 156"/>
                <a:gd name="T10" fmla="*/ 102 w 209"/>
                <a:gd name="T11" fmla="*/ 156 h 156"/>
                <a:gd name="T12" fmla="*/ 104 w 209"/>
                <a:gd name="T13" fmla="*/ 156 h 156"/>
                <a:gd name="T14" fmla="*/ 107 w 209"/>
                <a:gd name="T15" fmla="*/ 156 h 156"/>
                <a:gd name="T16" fmla="*/ 107 w 209"/>
                <a:gd name="T17" fmla="*/ 156 h 156"/>
                <a:gd name="T18" fmla="*/ 209 w 209"/>
                <a:gd name="T19" fmla="*/ 120 h 156"/>
                <a:gd name="T20" fmla="*/ 209 w 209"/>
                <a:gd name="T21"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9" h="156">
                  <a:moveTo>
                    <a:pt x="209" y="0"/>
                  </a:moveTo>
                  <a:cubicBezTo>
                    <a:pt x="209" y="1"/>
                    <a:pt x="121" y="41"/>
                    <a:pt x="104" y="49"/>
                  </a:cubicBezTo>
                  <a:cubicBezTo>
                    <a:pt x="87" y="41"/>
                    <a:pt x="0" y="1"/>
                    <a:pt x="0" y="0"/>
                  </a:cubicBezTo>
                  <a:cubicBezTo>
                    <a:pt x="0" y="120"/>
                    <a:pt x="0" y="120"/>
                    <a:pt x="0" y="120"/>
                  </a:cubicBezTo>
                  <a:cubicBezTo>
                    <a:pt x="28" y="150"/>
                    <a:pt x="84" y="155"/>
                    <a:pt x="102" y="156"/>
                  </a:cubicBezTo>
                  <a:cubicBezTo>
                    <a:pt x="102" y="156"/>
                    <a:pt x="102" y="156"/>
                    <a:pt x="102" y="156"/>
                  </a:cubicBezTo>
                  <a:cubicBezTo>
                    <a:pt x="102" y="156"/>
                    <a:pt x="103" y="156"/>
                    <a:pt x="104" y="156"/>
                  </a:cubicBezTo>
                  <a:cubicBezTo>
                    <a:pt x="106" y="156"/>
                    <a:pt x="107" y="156"/>
                    <a:pt x="107" y="156"/>
                  </a:cubicBezTo>
                  <a:cubicBezTo>
                    <a:pt x="107" y="156"/>
                    <a:pt x="107" y="156"/>
                    <a:pt x="107" y="156"/>
                  </a:cubicBezTo>
                  <a:cubicBezTo>
                    <a:pt x="125" y="155"/>
                    <a:pt x="181" y="150"/>
                    <a:pt x="209" y="120"/>
                  </a:cubicBezTo>
                  <a:lnTo>
                    <a:pt x="20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29" name="Freeform 20"/>
          <p:cNvSpPr>
            <a:spLocks noEditPoints="1"/>
          </p:cNvSpPr>
          <p:nvPr/>
        </p:nvSpPr>
        <p:spPr bwMode="auto">
          <a:xfrm>
            <a:off x="5240008" y="1607138"/>
            <a:ext cx="358285" cy="377330"/>
          </a:xfrm>
          <a:custGeom>
            <a:avLst/>
            <a:gdLst>
              <a:gd name="T0" fmla="*/ 168 w 219"/>
              <a:gd name="T1" fmla="*/ 224 h 231"/>
              <a:gd name="T2" fmla="*/ 197 w 219"/>
              <a:gd name="T3" fmla="*/ 212 h 231"/>
              <a:gd name="T4" fmla="*/ 168 w 219"/>
              <a:gd name="T5" fmla="*/ 132 h 231"/>
              <a:gd name="T6" fmla="*/ 168 w 219"/>
              <a:gd name="T7" fmla="*/ 150 h 231"/>
              <a:gd name="T8" fmla="*/ 192 w 219"/>
              <a:gd name="T9" fmla="*/ 190 h 231"/>
              <a:gd name="T10" fmla="*/ 168 w 219"/>
              <a:gd name="T11" fmla="*/ 209 h 231"/>
              <a:gd name="T12" fmla="*/ 168 w 219"/>
              <a:gd name="T13" fmla="*/ 224 h 231"/>
              <a:gd name="T14" fmla="*/ 168 w 219"/>
              <a:gd name="T15" fmla="*/ 203 h 231"/>
              <a:gd name="T16" fmla="*/ 168 w 219"/>
              <a:gd name="T17" fmla="*/ 157 h 231"/>
              <a:gd name="T18" fmla="*/ 181 w 219"/>
              <a:gd name="T19" fmla="*/ 187 h 231"/>
              <a:gd name="T20" fmla="*/ 168 w 219"/>
              <a:gd name="T21" fmla="*/ 203 h 231"/>
              <a:gd name="T22" fmla="*/ 146 w 219"/>
              <a:gd name="T23" fmla="*/ 112 h 231"/>
              <a:gd name="T24" fmla="*/ 141 w 219"/>
              <a:gd name="T25" fmla="*/ 98 h 231"/>
              <a:gd name="T26" fmla="*/ 141 w 219"/>
              <a:gd name="T27" fmla="*/ 44 h 231"/>
              <a:gd name="T28" fmla="*/ 146 w 219"/>
              <a:gd name="T29" fmla="*/ 37 h 231"/>
              <a:gd name="T30" fmla="*/ 148 w 219"/>
              <a:gd name="T31" fmla="*/ 37 h 231"/>
              <a:gd name="T32" fmla="*/ 148 w 219"/>
              <a:gd name="T33" fmla="*/ 14 h 231"/>
              <a:gd name="T34" fmla="*/ 146 w 219"/>
              <a:gd name="T35" fmla="*/ 14 h 231"/>
              <a:gd name="T36" fmla="*/ 146 w 219"/>
              <a:gd name="T37" fmla="*/ 13 h 231"/>
              <a:gd name="T38" fmla="*/ 114 w 219"/>
              <a:gd name="T39" fmla="*/ 0 h 231"/>
              <a:gd name="T40" fmla="*/ 81 w 219"/>
              <a:gd name="T41" fmla="*/ 13 h 231"/>
              <a:gd name="T42" fmla="*/ 81 w 219"/>
              <a:gd name="T43" fmla="*/ 14 h 231"/>
              <a:gd name="T44" fmla="*/ 80 w 219"/>
              <a:gd name="T45" fmla="*/ 14 h 231"/>
              <a:gd name="T46" fmla="*/ 80 w 219"/>
              <a:gd name="T47" fmla="*/ 37 h 231"/>
              <a:gd name="T48" fmla="*/ 81 w 219"/>
              <a:gd name="T49" fmla="*/ 37 h 231"/>
              <a:gd name="T50" fmla="*/ 90 w 219"/>
              <a:gd name="T51" fmla="*/ 45 h 231"/>
              <a:gd name="T52" fmla="*/ 90 w 219"/>
              <a:gd name="T53" fmla="*/ 98 h 231"/>
              <a:gd name="T54" fmla="*/ 83 w 219"/>
              <a:gd name="T55" fmla="*/ 112 h 231"/>
              <a:gd name="T56" fmla="*/ 31 w 219"/>
              <a:gd name="T57" fmla="*/ 212 h 231"/>
              <a:gd name="T58" fmla="*/ 114 w 219"/>
              <a:gd name="T59" fmla="*/ 230 h 231"/>
              <a:gd name="T60" fmla="*/ 168 w 219"/>
              <a:gd name="T61" fmla="*/ 224 h 231"/>
              <a:gd name="T62" fmla="*/ 168 w 219"/>
              <a:gd name="T63" fmla="*/ 209 h 231"/>
              <a:gd name="T64" fmla="*/ 144 w 219"/>
              <a:gd name="T65" fmla="*/ 212 h 231"/>
              <a:gd name="T66" fmla="*/ 144 w 219"/>
              <a:gd name="T67" fmla="*/ 212 h 231"/>
              <a:gd name="T68" fmla="*/ 168 w 219"/>
              <a:gd name="T69" fmla="*/ 203 h 231"/>
              <a:gd name="T70" fmla="*/ 168 w 219"/>
              <a:gd name="T71" fmla="*/ 157 h 231"/>
              <a:gd name="T72" fmla="*/ 149 w 219"/>
              <a:gd name="T73" fmla="*/ 134 h 231"/>
              <a:gd name="T74" fmla="*/ 168 w 219"/>
              <a:gd name="T75" fmla="*/ 150 h 231"/>
              <a:gd name="T76" fmla="*/ 168 w 219"/>
              <a:gd name="T77" fmla="*/ 132 h 231"/>
              <a:gd name="T78" fmla="*/ 146 w 219"/>
              <a:gd name="T79" fmla="*/ 1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9" h="231">
                <a:moveTo>
                  <a:pt x="168" y="224"/>
                </a:moveTo>
                <a:cubicBezTo>
                  <a:pt x="179" y="221"/>
                  <a:pt x="189" y="217"/>
                  <a:pt x="197" y="212"/>
                </a:cubicBezTo>
                <a:cubicBezTo>
                  <a:pt x="219" y="196"/>
                  <a:pt x="191" y="157"/>
                  <a:pt x="168" y="132"/>
                </a:cubicBezTo>
                <a:cubicBezTo>
                  <a:pt x="168" y="150"/>
                  <a:pt x="168" y="150"/>
                  <a:pt x="168" y="150"/>
                </a:cubicBezTo>
                <a:cubicBezTo>
                  <a:pt x="180" y="162"/>
                  <a:pt x="193" y="177"/>
                  <a:pt x="192" y="190"/>
                </a:cubicBezTo>
                <a:cubicBezTo>
                  <a:pt x="192" y="201"/>
                  <a:pt x="180" y="207"/>
                  <a:pt x="168" y="209"/>
                </a:cubicBezTo>
                <a:cubicBezTo>
                  <a:pt x="168" y="224"/>
                  <a:pt x="168" y="224"/>
                  <a:pt x="168" y="224"/>
                </a:cubicBezTo>
                <a:close/>
                <a:moveTo>
                  <a:pt x="168" y="203"/>
                </a:moveTo>
                <a:cubicBezTo>
                  <a:pt x="168" y="157"/>
                  <a:pt x="168" y="157"/>
                  <a:pt x="168" y="157"/>
                </a:cubicBezTo>
                <a:cubicBezTo>
                  <a:pt x="175" y="167"/>
                  <a:pt x="182" y="179"/>
                  <a:pt x="181" y="187"/>
                </a:cubicBezTo>
                <a:cubicBezTo>
                  <a:pt x="180" y="194"/>
                  <a:pt x="175" y="199"/>
                  <a:pt x="168" y="203"/>
                </a:cubicBezTo>
                <a:close/>
                <a:moveTo>
                  <a:pt x="146" y="112"/>
                </a:moveTo>
                <a:cubicBezTo>
                  <a:pt x="146" y="112"/>
                  <a:pt x="141" y="109"/>
                  <a:pt x="141" y="98"/>
                </a:cubicBezTo>
                <a:cubicBezTo>
                  <a:pt x="141" y="90"/>
                  <a:pt x="141" y="56"/>
                  <a:pt x="141" y="44"/>
                </a:cubicBezTo>
                <a:cubicBezTo>
                  <a:pt x="144" y="43"/>
                  <a:pt x="146" y="40"/>
                  <a:pt x="146" y="37"/>
                </a:cubicBezTo>
                <a:cubicBezTo>
                  <a:pt x="148" y="37"/>
                  <a:pt x="148" y="37"/>
                  <a:pt x="148" y="37"/>
                </a:cubicBezTo>
                <a:cubicBezTo>
                  <a:pt x="148" y="14"/>
                  <a:pt x="148" y="14"/>
                  <a:pt x="148" y="14"/>
                </a:cubicBezTo>
                <a:cubicBezTo>
                  <a:pt x="146" y="14"/>
                  <a:pt x="146" y="14"/>
                  <a:pt x="146" y="14"/>
                </a:cubicBezTo>
                <a:cubicBezTo>
                  <a:pt x="146" y="14"/>
                  <a:pt x="146" y="13"/>
                  <a:pt x="146" y="13"/>
                </a:cubicBezTo>
                <a:cubicBezTo>
                  <a:pt x="146" y="6"/>
                  <a:pt x="132" y="0"/>
                  <a:pt x="114" y="0"/>
                </a:cubicBezTo>
                <a:cubicBezTo>
                  <a:pt x="95" y="0"/>
                  <a:pt x="81" y="6"/>
                  <a:pt x="81" y="13"/>
                </a:cubicBezTo>
                <a:cubicBezTo>
                  <a:pt x="81" y="13"/>
                  <a:pt x="81" y="14"/>
                  <a:pt x="81" y="14"/>
                </a:cubicBezTo>
                <a:cubicBezTo>
                  <a:pt x="80" y="14"/>
                  <a:pt x="80" y="14"/>
                  <a:pt x="80" y="14"/>
                </a:cubicBezTo>
                <a:cubicBezTo>
                  <a:pt x="80" y="37"/>
                  <a:pt x="80" y="37"/>
                  <a:pt x="80" y="37"/>
                </a:cubicBezTo>
                <a:cubicBezTo>
                  <a:pt x="81" y="37"/>
                  <a:pt x="81" y="37"/>
                  <a:pt x="81" y="37"/>
                </a:cubicBezTo>
                <a:cubicBezTo>
                  <a:pt x="81" y="40"/>
                  <a:pt x="84" y="43"/>
                  <a:pt x="90" y="45"/>
                </a:cubicBezTo>
                <a:cubicBezTo>
                  <a:pt x="90" y="56"/>
                  <a:pt x="90" y="90"/>
                  <a:pt x="90" y="98"/>
                </a:cubicBezTo>
                <a:cubicBezTo>
                  <a:pt x="90" y="109"/>
                  <a:pt x="83" y="112"/>
                  <a:pt x="83" y="112"/>
                </a:cubicBezTo>
                <a:cubicBezTo>
                  <a:pt x="71" y="119"/>
                  <a:pt x="0" y="190"/>
                  <a:pt x="31" y="212"/>
                </a:cubicBezTo>
                <a:cubicBezTo>
                  <a:pt x="58" y="231"/>
                  <a:pt x="105" y="230"/>
                  <a:pt x="114" y="230"/>
                </a:cubicBezTo>
                <a:cubicBezTo>
                  <a:pt x="121" y="230"/>
                  <a:pt x="145" y="230"/>
                  <a:pt x="168" y="224"/>
                </a:cubicBezTo>
                <a:cubicBezTo>
                  <a:pt x="168" y="209"/>
                  <a:pt x="168" y="209"/>
                  <a:pt x="168" y="209"/>
                </a:cubicBezTo>
                <a:cubicBezTo>
                  <a:pt x="156" y="212"/>
                  <a:pt x="144" y="212"/>
                  <a:pt x="144" y="212"/>
                </a:cubicBezTo>
                <a:cubicBezTo>
                  <a:pt x="144" y="212"/>
                  <a:pt x="144" y="212"/>
                  <a:pt x="144" y="212"/>
                </a:cubicBezTo>
                <a:cubicBezTo>
                  <a:pt x="144" y="212"/>
                  <a:pt x="158" y="210"/>
                  <a:pt x="168" y="203"/>
                </a:cubicBezTo>
                <a:cubicBezTo>
                  <a:pt x="168" y="157"/>
                  <a:pt x="168" y="157"/>
                  <a:pt x="168" y="157"/>
                </a:cubicBezTo>
                <a:cubicBezTo>
                  <a:pt x="159" y="144"/>
                  <a:pt x="149" y="134"/>
                  <a:pt x="149" y="134"/>
                </a:cubicBezTo>
                <a:cubicBezTo>
                  <a:pt x="149" y="134"/>
                  <a:pt x="158" y="141"/>
                  <a:pt x="168" y="150"/>
                </a:cubicBezTo>
                <a:cubicBezTo>
                  <a:pt x="168" y="132"/>
                  <a:pt x="168" y="132"/>
                  <a:pt x="168" y="132"/>
                </a:cubicBezTo>
                <a:cubicBezTo>
                  <a:pt x="159" y="122"/>
                  <a:pt x="150" y="114"/>
                  <a:pt x="146" y="112"/>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0" name="Oval 21"/>
          <p:cNvSpPr>
            <a:spLocks noChangeArrowheads="1"/>
          </p:cNvSpPr>
          <p:nvPr/>
        </p:nvSpPr>
        <p:spPr bwMode="auto">
          <a:xfrm>
            <a:off x="7526604" y="1519054"/>
            <a:ext cx="105938" cy="105938"/>
          </a:xfrm>
          <a:prstGeom prst="ellipse">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1" name="Freeform 22"/>
          <p:cNvSpPr/>
          <p:nvPr/>
        </p:nvSpPr>
        <p:spPr bwMode="auto">
          <a:xfrm>
            <a:off x="7564693" y="1597615"/>
            <a:ext cx="166644" cy="347572"/>
          </a:xfrm>
          <a:custGeom>
            <a:avLst/>
            <a:gdLst>
              <a:gd name="T0" fmla="*/ 0 w 102"/>
              <a:gd name="T1" fmla="*/ 6 h 213"/>
              <a:gd name="T2" fmla="*/ 68 w 102"/>
              <a:gd name="T3" fmla="*/ 184 h 213"/>
              <a:gd name="T4" fmla="*/ 99 w 102"/>
              <a:gd name="T5" fmla="*/ 213 h 213"/>
              <a:gd name="T6" fmla="*/ 23 w 102"/>
              <a:gd name="T7" fmla="*/ 0 h 213"/>
              <a:gd name="T8" fmla="*/ 0 w 102"/>
              <a:gd name="T9" fmla="*/ 6 h 213"/>
            </a:gdLst>
            <a:ahLst/>
            <a:cxnLst>
              <a:cxn ang="0">
                <a:pos x="T0" y="T1"/>
              </a:cxn>
              <a:cxn ang="0">
                <a:pos x="T2" y="T3"/>
              </a:cxn>
              <a:cxn ang="0">
                <a:pos x="T4" y="T5"/>
              </a:cxn>
              <a:cxn ang="0">
                <a:pos x="T6" y="T7"/>
              </a:cxn>
              <a:cxn ang="0">
                <a:pos x="T8" y="T9"/>
              </a:cxn>
            </a:cxnLst>
            <a:rect l="0" t="0" r="r" b="b"/>
            <a:pathLst>
              <a:path w="102" h="213">
                <a:moveTo>
                  <a:pt x="0" y="6"/>
                </a:moveTo>
                <a:cubicBezTo>
                  <a:pt x="0" y="7"/>
                  <a:pt x="68" y="184"/>
                  <a:pt x="68" y="184"/>
                </a:cubicBezTo>
                <a:cubicBezTo>
                  <a:pt x="68" y="184"/>
                  <a:pt x="96" y="213"/>
                  <a:pt x="99" y="213"/>
                </a:cubicBezTo>
                <a:cubicBezTo>
                  <a:pt x="102" y="213"/>
                  <a:pt x="23" y="0"/>
                  <a:pt x="23" y="0"/>
                </a:cubicBezTo>
                <a:lnTo>
                  <a:pt x="0" y="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2" name="Freeform 23"/>
          <p:cNvSpPr/>
          <p:nvPr/>
        </p:nvSpPr>
        <p:spPr bwMode="auto">
          <a:xfrm>
            <a:off x="7418285" y="1597615"/>
            <a:ext cx="178547" cy="342811"/>
          </a:xfrm>
          <a:custGeom>
            <a:avLst/>
            <a:gdLst>
              <a:gd name="T0" fmla="*/ 149 w 150"/>
              <a:gd name="T1" fmla="*/ 14 h 288"/>
              <a:gd name="T2" fmla="*/ 40 w 150"/>
              <a:gd name="T3" fmla="*/ 248 h 288"/>
              <a:gd name="T4" fmla="*/ 0 w 150"/>
              <a:gd name="T5" fmla="*/ 288 h 288"/>
              <a:gd name="T6" fmla="*/ 11 w 150"/>
              <a:gd name="T7" fmla="*/ 233 h 288"/>
              <a:gd name="T8" fmla="*/ 117 w 150"/>
              <a:gd name="T9" fmla="*/ 0 h 288"/>
              <a:gd name="T10" fmla="*/ 150 w 150"/>
              <a:gd name="T11" fmla="*/ 11 h 288"/>
              <a:gd name="T12" fmla="*/ 149 w 150"/>
              <a:gd name="T13" fmla="*/ 14 h 288"/>
            </a:gdLst>
            <a:ahLst/>
            <a:cxnLst>
              <a:cxn ang="0">
                <a:pos x="T0" y="T1"/>
              </a:cxn>
              <a:cxn ang="0">
                <a:pos x="T2" y="T3"/>
              </a:cxn>
              <a:cxn ang="0">
                <a:pos x="T4" y="T5"/>
              </a:cxn>
              <a:cxn ang="0">
                <a:pos x="T6" y="T7"/>
              </a:cxn>
              <a:cxn ang="0">
                <a:pos x="T8" y="T9"/>
              </a:cxn>
              <a:cxn ang="0">
                <a:pos x="T10" y="T11"/>
              </a:cxn>
              <a:cxn ang="0">
                <a:pos x="T12" y="T13"/>
              </a:cxn>
            </a:cxnLst>
            <a:rect l="0" t="0" r="r" b="b"/>
            <a:pathLst>
              <a:path w="150" h="288">
                <a:moveTo>
                  <a:pt x="149" y="14"/>
                </a:moveTo>
                <a:lnTo>
                  <a:pt x="40" y="248"/>
                </a:lnTo>
                <a:lnTo>
                  <a:pt x="0" y="288"/>
                </a:lnTo>
                <a:lnTo>
                  <a:pt x="11" y="233"/>
                </a:lnTo>
                <a:lnTo>
                  <a:pt x="117" y="0"/>
                </a:lnTo>
                <a:lnTo>
                  <a:pt x="150" y="11"/>
                </a:lnTo>
                <a:lnTo>
                  <a:pt x="149" y="14"/>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3" name="Freeform 24"/>
          <p:cNvSpPr/>
          <p:nvPr/>
        </p:nvSpPr>
        <p:spPr bwMode="auto">
          <a:xfrm>
            <a:off x="7574216" y="1480964"/>
            <a:ext cx="19045" cy="59516"/>
          </a:xfrm>
          <a:custGeom>
            <a:avLst/>
            <a:gdLst>
              <a:gd name="T0" fmla="*/ 12 w 12"/>
              <a:gd name="T1" fmla="*/ 30 h 36"/>
              <a:gd name="T2" fmla="*/ 6 w 12"/>
              <a:gd name="T3" fmla="*/ 36 h 36"/>
              <a:gd name="T4" fmla="*/ 0 w 12"/>
              <a:gd name="T5" fmla="*/ 30 h 36"/>
              <a:gd name="T6" fmla="*/ 0 w 12"/>
              <a:gd name="T7" fmla="*/ 6 h 36"/>
              <a:gd name="T8" fmla="*/ 6 w 12"/>
              <a:gd name="T9" fmla="*/ 0 h 36"/>
              <a:gd name="T10" fmla="*/ 12 w 12"/>
              <a:gd name="T11" fmla="*/ 6 h 36"/>
              <a:gd name="T12" fmla="*/ 12 w 12"/>
              <a:gd name="T13" fmla="*/ 30 h 36"/>
            </a:gdLst>
            <a:ahLst/>
            <a:cxnLst>
              <a:cxn ang="0">
                <a:pos x="T0" y="T1"/>
              </a:cxn>
              <a:cxn ang="0">
                <a:pos x="T2" y="T3"/>
              </a:cxn>
              <a:cxn ang="0">
                <a:pos x="T4" y="T5"/>
              </a:cxn>
              <a:cxn ang="0">
                <a:pos x="T6" y="T7"/>
              </a:cxn>
              <a:cxn ang="0">
                <a:pos x="T8" y="T9"/>
              </a:cxn>
              <a:cxn ang="0">
                <a:pos x="T10" y="T11"/>
              </a:cxn>
              <a:cxn ang="0">
                <a:pos x="T12" y="T13"/>
              </a:cxn>
            </a:cxnLst>
            <a:rect l="0" t="0" r="r" b="b"/>
            <a:pathLst>
              <a:path w="12" h="36">
                <a:moveTo>
                  <a:pt x="12" y="30"/>
                </a:moveTo>
                <a:cubicBezTo>
                  <a:pt x="12" y="33"/>
                  <a:pt x="10" y="36"/>
                  <a:pt x="6" y="36"/>
                </a:cubicBezTo>
                <a:cubicBezTo>
                  <a:pt x="3" y="36"/>
                  <a:pt x="0" y="33"/>
                  <a:pt x="0" y="30"/>
                </a:cubicBezTo>
                <a:cubicBezTo>
                  <a:pt x="0" y="6"/>
                  <a:pt x="0" y="6"/>
                  <a:pt x="0" y="6"/>
                </a:cubicBezTo>
                <a:cubicBezTo>
                  <a:pt x="0" y="3"/>
                  <a:pt x="3" y="0"/>
                  <a:pt x="6" y="0"/>
                </a:cubicBezTo>
                <a:cubicBezTo>
                  <a:pt x="10" y="0"/>
                  <a:pt x="12" y="3"/>
                  <a:pt x="12" y="6"/>
                </a:cubicBezTo>
                <a:lnTo>
                  <a:pt x="12" y="3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4" name="Freeform 25"/>
          <p:cNvSpPr>
            <a:spLocks noEditPoints="1"/>
          </p:cNvSpPr>
          <p:nvPr/>
        </p:nvSpPr>
        <p:spPr bwMode="auto">
          <a:xfrm>
            <a:off x="6721951" y="1225047"/>
            <a:ext cx="169025" cy="457081"/>
          </a:xfrm>
          <a:custGeom>
            <a:avLst/>
            <a:gdLst>
              <a:gd name="T0" fmla="*/ 51 w 103"/>
              <a:gd name="T1" fmla="*/ 280 h 280"/>
              <a:gd name="T2" fmla="*/ 103 w 103"/>
              <a:gd name="T3" fmla="*/ 140 h 280"/>
              <a:gd name="T4" fmla="*/ 51 w 103"/>
              <a:gd name="T5" fmla="*/ 0 h 280"/>
              <a:gd name="T6" fmla="*/ 51 w 103"/>
              <a:gd name="T7" fmla="*/ 22 h 280"/>
              <a:gd name="T8" fmla="*/ 94 w 103"/>
              <a:gd name="T9" fmla="*/ 140 h 280"/>
              <a:gd name="T10" fmla="*/ 51 w 103"/>
              <a:gd name="T11" fmla="*/ 257 h 280"/>
              <a:gd name="T12" fmla="*/ 51 w 103"/>
              <a:gd name="T13" fmla="*/ 280 h 280"/>
              <a:gd name="T14" fmla="*/ 51 w 103"/>
              <a:gd name="T15" fmla="*/ 0 h 280"/>
              <a:gd name="T16" fmla="*/ 0 w 103"/>
              <a:gd name="T17" fmla="*/ 140 h 280"/>
              <a:gd name="T18" fmla="*/ 51 w 103"/>
              <a:gd name="T19" fmla="*/ 280 h 280"/>
              <a:gd name="T20" fmla="*/ 51 w 103"/>
              <a:gd name="T21" fmla="*/ 280 h 280"/>
              <a:gd name="T22" fmla="*/ 51 w 103"/>
              <a:gd name="T23" fmla="*/ 257 h 280"/>
              <a:gd name="T24" fmla="*/ 51 w 103"/>
              <a:gd name="T25" fmla="*/ 257 h 280"/>
              <a:gd name="T26" fmla="*/ 51 w 103"/>
              <a:gd name="T27" fmla="*/ 257 h 280"/>
              <a:gd name="T28" fmla="*/ 8 w 103"/>
              <a:gd name="T29" fmla="*/ 140 h 280"/>
              <a:gd name="T30" fmla="*/ 51 w 103"/>
              <a:gd name="T31" fmla="*/ 22 h 280"/>
              <a:gd name="T32" fmla="*/ 51 w 103"/>
              <a:gd name="T33" fmla="*/ 22 h 280"/>
              <a:gd name="T34" fmla="*/ 51 w 103"/>
              <a:gd name="T35"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3" h="280">
                <a:moveTo>
                  <a:pt x="51" y="280"/>
                </a:moveTo>
                <a:cubicBezTo>
                  <a:pt x="80" y="280"/>
                  <a:pt x="103" y="217"/>
                  <a:pt x="103" y="140"/>
                </a:cubicBezTo>
                <a:cubicBezTo>
                  <a:pt x="103" y="62"/>
                  <a:pt x="80" y="0"/>
                  <a:pt x="51" y="0"/>
                </a:cubicBezTo>
                <a:cubicBezTo>
                  <a:pt x="51" y="22"/>
                  <a:pt x="51" y="22"/>
                  <a:pt x="51" y="22"/>
                </a:cubicBezTo>
                <a:cubicBezTo>
                  <a:pt x="75" y="22"/>
                  <a:pt x="94" y="75"/>
                  <a:pt x="94" y="140"/>
                </a:cubicBezTo>
                <a:cubicBezTo>
                  <a:pt x="94" y="204"/>
                  <a:pt x="75" y="257"/>
                  <a:pt x="51" y="257"/>
                </a:cubicBezTo>
                <a:lnTo>
                  <a:pt x="51" y="280"/>
                </a:lnTo>
                <a:close/>
                <a:moveTo>
                  <a:pt x="51" y="0"/>
                </a:moveTo>
                <a:cubicBezTo>
                  <a:pt x="23" y="0"/>
                  <a:pt x="0" y="62"/>
                  <a:pt x="0" y="140"/>
                </a:cubicBezTo>
                <a:cubicBezTo>
                  <a:pt x="0" y="217"/>
                  <a:pt x="23" y="280"/>
                  <a:pt x="51" y="280"/>
                </a:cubicBezTo>
                <a:cubicBezTo>
                  <a:pt x="51" y="280"/>
                  <a:pt x="51" y="280"/>
                  <a:pt x="51" y="280"/>
                </a:cubicBezTo>
                <a:cubicBezTo>
                  <a:pt x="51" y="257"/>
                  <a:pt x="51" y="257"/>
                  <a:pt x="51" y="257"/>
                </a:cubicBezTo>
                <a:cubicBezTo>
                  <a:pt x="51" y="257"/>
                  <a:pt x="51" y="257"/>
                  <a:pt x="51" y="257"/>
                </a:cubicBezTo>
                <a:cubicBezTo>
                  <a:pt x="51" y="257"/>
                  <a:pt x="51" y="257"/>
                  <a:pt x="51" y="257"/>
                </a:cubicBezTo>
                <a:cubicBezTo>
                  <a:pt x="27" y="257"/>
                  <a:pt x="8" y="204"/>
                  <a:pt x="8" y="140"/>
                </a:cubicBezTo>
                <a:cubicBezTo>
                  <a:pt x="8" y="75"/>
                  <a:pt x="27" y="22"/>
                  <a:pt x="51" y="22"/>
                </a:cubicBezTo>
                <a:cubicBezTo>
                  <a:pt x="51" y="22"/>
                  <a:pt x="51" y="22"/>
                  <a:pt x="51" y="22"/>
                </a:cubicBezTo>
                <a:cubicBezTo>
                  <a:pt x="51" y="0"/>
                  <a:pt x="51" y="0"/>
                  <a:pt x="51"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5" name="Freeform 26"/>
          <p:cNvSpPr>
            <a:spLocks noEditPoints="1"/>
          </p:cNvSpPr>
          <p:nvPr/>
        </p:nvSpPr>
        <p:spPr bwMode="auto">
          <a:xfrm>
            <a:off x="6576732" y="1369074"/>
            <a:ext cx="458272" cy="167835"/>
          </a:xfrm>
          <a:custGeom>
            <a:avLst/>
            <a:gdLst>
              <a:gd name="T0" fmla="*/ 280 w 280"/>
              <a:gd name="T1" fmla="*/ 52 h 103"/>
              <a:gd name="T2" fmla="*/ 140 w 280"/>
              <a:gd name="T3" fmla="*/ 0 h 103"/>
              <a:gd name="T4" fmla="*/ 140 w 280"/>
              <a:gd name="T5" fmla="*/ 8 h 103"/>
              <a:gd name="T6" fmla="*/ 257 w 280"/>
              <a:gd name="T7" fmla="*/ 52 h 103"/>
              <a:gd name="T8" fmla="*/ 140 w 280"/>
              <a:gd name="T9" fmla="*/ 95 h 103"/>
              <a:gd name="T10" fmla="*/ 140 w 280"/>
              <a:gd name="T11" fmla="*/ 103 h 103"/>
              <a:gd name="T12" fmla="*/ 280 w 280"/>
              <a:gd name="T13" fmla="*/ 52 h 103"/>
              <a:gd name="T14" fmla="*/ 140 w 280"/>
              <a:gd name="T15" fmla="*/ 0 h 103"/>
              <a:gd name="T16" fmla="*/ 140 w 280"/>
              <a:gd name="T17" fmla="*/ 0 h 103"/>
              <a:gd name="T18" fmla="*/ 0 w 280"/>
              <a:gd name="T19" fmla="*/ 52 h 103"/>
              <a:gd name="T20" fmla="*/ 140 w 280"/>
              <a:gd name="T21" fmla="*/ 103 h 103"/>
              <a:gd name="T22" fmla="*/ 140 w 280"/>
              <a:gd name="T23" fmla="*/ 103 h 103"/>
              <a:gd name="T24" fmla="*/ 140 w 280"/>
              <a:gd name="T25" fmla="*/ 95 h 103"/>
              <a:gd name="T26" fmla="*/ 140 w 280"/>
              <a:gd name="T27" fmla="*/ 95 h 103"/>
              <a:gd name="T28" fmla="*/ 23 w 280"/>
              <a:gd name="T29" fmla="*/ 52 h 103"/>
              <a:gd name="T30" fmla="*/ 23 w 280"/>
              <a:gd name="T31" fmla="*/ 52 h 103"/>
              <a:gd name="T32" fmla="*/ 140 w 280"/>
              <a:gd name="T33" fmla="*/ 8 h 103"/>
              <a:gd name="T34" fmla="*/ 140 w 280"/>
              <a:gd name="T35" fmla="*/ 8 h 103"/>
              <a:gd name="T36" fmla="*/ 140 w 280"/>
              <a:gd name="T3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03">
                <a:moveTo>
                  <a:pt x="280" y="52"/>
                </a:moveTo>
                <a:cubicBezTo>
                  <a:pt x="280" y="23"/>
                  <a:pt x="217" y="0"/>
                  <a:pt x="140" y="0"/>
                </a:cubicBezTo>
                <a:cubicBezTo>
                  <a:pt x="140" y="8"/>
                  <a:pt x="140" y="8"/>
                  <a:pt x="140" y="8"/>
                </a:cubicBezTo>
                <a:cubicBezTo>
                  <a:pt x="205" y="8"/>
                  <a:pt x="257" y="28"/>
                  <a:pt x="257" y="52"/>
                </a:cubicBezTo>
                <a:cubicBezTo>
                  <a:pt x="257" y="75"/>
                  <a:pt x="205" y="95"/>
                  <a:pt x="140" y="95"/>
                </a:cubicBezTo>
                <a:cubicBezTo>
                  <a:pt x="140" y="103"/>
                  <a:pt x="140" y="103"/>
                  <a:pt x="140" y="103"/>
                </a:cubicBezTo>
                <a:cubicBezTo>
                  <a:pt x="217" y="103"/>
                  <a:pt x="280" y="80"/>
                  <a:pt x="280" y="52"/>
                </a:cubicBezTo>
                <a:close/>
                <a:moveTo>
                  <a:pt x="140" y="0"/>
                </a:moveTo>
                <a:cubicBezTo>
                  <a:pt x="140" y="0"/>
                  <a:pt x="140" y="0"/>
                  <a:pt x="140" y="0"/>
                </a:cubicBezTo>
                <a:cubicBezTo>
                  <a:pt x="63" y="0"/>
                  <a:pt x="0" y="23"/>
                  <a:pt x="0" y="52"/>
                </a:cubicBezTo>
                <a:cubicBezTo>
                  <a:pt x="0" y="80"/>
                  <a:pt x="63" y="103"/>
                  <a:pt x="140" y="103"/>
                </a:cubicBezTo>
                <a:cubicBezTo>
                  <a:pt x="140" y="103"/>
                  <a:pt x="140" y="103"/>
                  <a:pt x="140" y="103"/>
                </a:cubicBezTo>
                <a:cubicBezTo>
                  <a:pt x="140" y="95"/>
                  <a:pt x="140" y="95"/>
                  <a:pt x="140" y="95"/>
                </a:cubicBezTo>
                <a:cubicBezTo>
                  <a:pt x="140" y="95"/>
                  <a:pt x="140" y="95"/>
                  <a:pt x="140" y="95"/>
                </a:cubicBezTo>
                <a:cubicBezTo>
                  <a:pt x="75" y="95"/>
                  <a:pt x="23" y="75"/>
                  <a:pt x="23" y="52"/>
                </a:cubicBezTo>
                <a:cubicBezTo>
                  <a:pt x="23" y="52"/>
                  <a:pt x="23" y="52"/>
                  <a:pt x="23" y="52"/>
                </a:cubicBezTo>
                <a:cubicBezTo>
                  <a:pt x="23" y="28"/>
                  <a:pt x="75" y="8"/>
                  <a:pt x="140" y="8"/>
                </a:cubicBezTo>
                <a:cubicBezTo>
                  <a:pt x="140" y="8"/>
                  <a:pt x="140" y="8"/>
                  <a:pt x="140" y="8"/>
                </a:cubicBezTo>
                <a:lnTo>
                  <a:pt x="14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6" name="Freeform 27"/>
          <p:cNvSpPr>
            <a:spLocks noEditPoints="1"/>
          </p:cNvSpPr>
          <p:nvPr/>
        </p:nvSpPr>
        <p:spPr bwMode="auto">
          <a:xfrm>
            <a:off x="6611251" y="1265518"/>
            <a:ext cx="389233" cy="373759"/>
          </a:xfrm>
          <a:custGeom>
            <a:avLst/>
            <a:gdLst>
              <a:gd name="T0" fmla="*/ 218 w 238"/>
              <a:gd name="T1" fmla="*/ 16 h 229"/>
              <a:gd name="T2" fmla="*/ 119 w 238"/>
              <a:gd name="T3" fmla="*/ 46 h 229"/>
              <a:gd name="T4" fmla="*/ 119 w 238"/>
              <a:gd name="T5" fmla="*/ 57 h 229"/>
              <a:gd name="T6" fmla="*/ 202 w 238"/>
              <a:gd name="T7" fmla="*/ 32 h 229"/>
              <a:gd name="T8" fmla="*/ 150 w 238"/>
              <a:gd name="T9" fmla="*/ 145 h 229"/>
              <a:gd name="T10" fmla="*/ 119 w 238"/>
              <a:gd name="T11" fmla="*/ 172 h 229"/>
              <a:gd name="T12" fmla="*/ 119 w 238"/>
              <a:gd name="T13" fmla="*/ 183 h 229"/>
              <a:gd name="T14" fmla="*/ 156 w 238"/>
              <a:gd name="T15" fmla="*/ 151 h 229"/>
              <a:gd name="T16" fmla="*/ 218 w 238"/>
              <a:gd name="T17" fmla="*/ 16 h 229"/>
              <a:gd name="T18" fmla="*/ 119 w 238"/>
              <a:gd name="T19" fmla="*/ 46 h 229"/>
              <a:gd name="T20" fmla="*/ 83 w 238"/>
              <a:gd name="T21" fmla="*/ 78 h 229"/>
              <a:gd name="T22" fmla="*/ 20 w 238"/>
              <a:gd name="T23" fmla="*/ 214 h 229"/>
              <a:gd name="T24" fmla="*/ 119 w 238"/>
              <a:gd name="T25" fmla="*/ 183 h 229"/>
              <a:gd name="T26" fmla="*/ 119 w 238"/>
              <a:gd name="T27" fmla="*/ 172 h 229"/>
              <a:gd name="T28" fmla="*/ 36 w 238"/>
              <a:gd name="T29" fmla="*/ 197 h 229"/>
              <a:gd name="T30" fmla="*/ 36 w 238"/>
              <a:gd name="T31" fmla="*/ 197 h 229"/>
              <a:gd name="T32" fmla="*/ 89 w 238"/>
              <a:gd name="T33" fmla="*/ 84 h 229"/>
              <a:gd name="T34" fmla="*/ 119 w 238"/>
              <a:gd name="T35" fmla="*/ 57 h 229"/>
              <a:gd name="T36" fmla="*/ 119 w 238"/>
              <a:gd name="T37" fmla="*/ 4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29">
                <a:moveTo>
                  <a:pt x="218" y="16"/>
                </a:moveTo>
                <a:cubicBezTo>
                  <a:pt x="202" y="0"/>
                  <a:pt x="162" y="13"/>
                  <a:pt x="119" y="46"/>
                </a:cubicBezTo>
                <a:cubicBezTo>
                  <a:pt x="119" y="57"/>
                  <a:pt x="119" y="57"/>
                  <a:pt x="119" y="57"/>
                </a:cubicBezTo>
                <a:cubicBezTo>
                  <a:pt x="155" y="30"/>
                  <a:pt x="189" y="19"/>
                  <a:pt x="202" y="32"/>
                </a:cubicBezTo>
                <a:cubicBezTo>
                  <a:pt x="219" y="49"/>
                  <a:pt x="195" y="99"/>
                  <a:pt x="150" y="145"/>
                </a:cubicBezTo>
                <a:cubicBezTo>
                  <a:pt x="140" y="155"/>
                  <a:pt x="129" y="164"/>
                  <a:pt x="119" y="172"/>
                </a:cubicBezTo>
                <a:cubicBezTo>
                  <a:pt x="119" y="183"/>
                  <a:pt x="119" y="183"/>
                  <a:pt x="119" y="183"/>
                </a:cubicBezTo>
                <a:cubicBezTo>
                  <a:pt x="131" y="174"/>
                  <a:pt x="144" y="163"/>
                  <a:pt x="156" y="151"/>
                </a:cubicBezTo>
                <a:cubicBezTo>
                  <a:pt x="210" y="96"/>
                  <a:pt x="238" y="36"/>
                  <a:pt x="218" y="16"/>
                </a:cubicBezTo>
                <a:close/>
                <a:moveTo>
                  <a:pt x="119" y="46"/>
                </a:moveTo>
                <a:cubicBezTo>
                  <a:pt x="107" y="55"/>
                  <a:pt x="95" y="66"/>
                  <a:pt x="83" y="78"/>
                </a:cubicBezTo>
                <a:cubicBezTo>
                  <a:pt x="28" y="133"/>
                  <a:pt x="0" y="193"/>
                  <a:pt x="20" y="214"/>
                </a:cubicBezTo>
                <a:cubicBezTo>
                  <a:pt x="36" y="229"/>
                  <a:pt x="76" y="216"/>
                  <a:pt x="119" y="183"/>
                </a:cubicBezTo>
                <a:cubicBezTo>
                  <a:pt x="119" y="172"/>
                  <a:pt x="119" y="172"/>
                  <a:pt x="119" y="172"/>
                </a:cubicBezTo>
                <a:cubicBezTo>
                  <a:pt x="83" y="199"/>
                  <a:pt x="49" y="211"/>
                  <a:pt x="36" y="197"/>
                </a:cubicBezTo>
                <a:cubicBezTo>
                  <a:pt x="36" y="197"/>
                  <a:pt x="36" y="197"/>
                  <a:pt x="36" y="197"/>
                </a:cubicBezTo>
                <a:cubicBezTo>
                  <a:pt x="19" y="181"/>
                  <a:pt x="43" y="130"/>
                  <a:pt x="89" y="84"/>
                </a:cubicBezTo>
                <a:cubicBezTo>
                  <a:pt x="99" y="74"/>
                  <a:pt x="109" y="65"/>
                  <a:pt x="119" y="57"/>
                </a:cubicBezTo>
                <a:lnTo>
                  <a:pt x="119" y="4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7" name="Freeform 28"/>
          <p:cNvSpPr>
            <a:spLocks noEditPoints="1"/>
          </p:cNvSpPr>
          <p:nvPr/>
        </p:nvSpPr>
        <p:spPr bwMode="auto">
          <a:xfrm>
            <a:off x="6611251" y="1265518"/>
            <a:ext cx="389233" cy="373759"/>
          </a:xfrm>
          <a:custGeom>
            <a:avLst/>
            <a:gdLst>
              <a:gd name="T0" fmla="*/ 218 w 238"/>
              <a:gd name="T1" fmla="*/ 214 h 229"/>
              <a:gd name="T2" fmla="*/ 156 w 238"/>
              <a:gd name="T3" fmla="*/ 78 h 229"/>
              <a:gd name="T4" fmla="*/ 119 w 238"/>
              <a:gd name="T5" fmla="*/ 46 h 229"/>
              <a:gd name="T6" fmla="*/ 119 w 238"/>
              <a:gd name="T7" fmla="*/ 57 h 229"/>
              <a:gd name="T8" fmla="*/ 150 w 238"/>
              <a:gd name="T9" fmla="*/ 84 h 229"/>
              <a:gd name="T10" fmla="*/ 202 w 238"/>
              <a:gd name="T11" fmla="*/ 197 h 229"/>
              <a:gd name="T12" fmla="*/ 119 w 238"/>
              <a:gd name="T13" fmla="*/ 172 h 229"/>
              <a:gd name="T14" fmla="*/ 119 w 238"/>
              <a:gd name="T15" fmla="*/ 183 h 229"/>
              <a:gd name="T16" fmla="*/ 218 w 238"/>
              <a:gd name="T17" fmla="*/ 214 h 229"/>
              <a:gd name="T18" fmla="*/ 119 w 238"/>
              <a:gd name="T19" fmla="*/ 46 h 229"/>
              <a:gd name="T20" fmla="*/ 20 w 238"/>
              <a:gd name="T21" fmla="*/ 16 h 229"/>
              <a:gd name="T22" fmla="*/ 83 w 238"/>
              <a:gd name="T23" fmla="*/ 151 h 229"/>
              <a:gd name="T24" fmla="*/ 119 w 238"/>
              <a:gd name="T25" fmla="*/ 183 h 229"/>
              <a:gd name="T26" fmla="*/ 119 w 238"/>
              <a:gd name="T27" fmla="*/ 172 h 229"/>
              <a:gd name="T28" fmla="*/ 89 w 238"/>
              <a:gd name="T29" fmla="*/ 145 h 229"/>
              <a:gd name="T30" fmla="*/ 36 w 238"/>
              <a:gd name="T31" fmla="*/ 32 h 229"/>
              <a:gd name="T32" fmla="*/ 36 w 238"/>
              <a:gd name="T33" fmla="*/ 32 h 229"/>
              <a:gd name="T34" fmla="*/ 119 w 238"/>
              <a:gd name="T35" fmla="*/ 57 h 229"/>
              <a:gd name="T36" fmla="*/ 119 w 238"/>
              <a:gd name="T37" fmla="*/ 4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29">
                <a:moveTo>
                  <a:pt x="218" y="214"/>
                </a:moveTo>
                <a:cubicBezTo>
                  <a:pt x="238" y="193"/>
                  <a:pt x="210" y="133"/>
                  <a:pt x="156" y="78"/>
                </a:cubicBezTo>
                <a:cubicBezTo>
                  <a:pt x="144" y="66"/>
                  <a:pt x="131" y="55"/>
                  <a:pt x="119" y="46"/>
                </a:cubicBezTo>
                <a:cubicBezTo>
                  <a:pt x="119" y="57"/>
                  <a:pt x="119" y="57"/>
                  <a:pt x="119" y="57"/>
                </a:cubicBezTo>
                <a:cubicBezTo>
                  <a:pt x="129" y="65"/>
                  <a:pt x="140" y="74"/>
                  <a:pt x="150" y="84"/>
                </a:cubicBezTo>
                <a:cubicBezTo>
                  <a:pt x="195" y="130"/>
                  <a:pt x="219" y="181"/>
                  <a:pt x="202" y="197"/>
                </a:cubicBezTo>
                <a:cubicBezTo>
                  <a:pt x="189" y="211"/>
                  <a:pt x="155" y="199"/>
                  <a:pt x="119" y="172"/>
                </a:cubicBezTo>
                <a:cubicBezTo>
                  <a:pt x="119" y="183"/>
                  <a:pt x="119" y="183"/>
                  <a:pt x="119" y="183"/>
                </a:cubicBezTo>
                <a:cubicBezTo>
                  <a:pt x="162" y="216"/>
                  <a:pt x="202" y="229"/>
                  <a:pt x="218" y="214"/>
                </a:cubicBezTo>
                <a:close/>
                <a:moveTo>
                  <a:pt x="119" y="46"/>
                </a:moveTo>
                <a:cubicBezTo>
                  <a:pt x="76" y="13"/>
                  <a:pt x="36" y="0"/>
                  <a:pt x="20" y="16"/>
                </a:cubicBezTo>
                <a:cubicBezTo>
                  <a:pt x="0" y="36"/>
                  <a:pt x="28" y="96"/>
                  <a:pt x="83" y="151"/>
                </a:cubicBezTo>
                <a:cubicBezTo>
                  <a:pt x="95" y="163"/>
                  <a:pt x="107" y="174"/>
                  <a:pt x="119" y="183"/>
                </a:cubicBezTo>
                <a:cubicBezTo>
                  <a:pt x="119" y="172"/>
                  <a:pt x="119" y="172"/>
                  <a:pt x="119" y="172"/>
                </a:cubicBezTo>
                <a:cubicBezTo>
                  <a:pt x="109" y="164"/>
                  <a:pt x="99" y="155"/>
                  <a:pt x="89" y="145"/>
                </a:cubicBezTo>
                <a:cubicBezTo>
                  <a:pt x="43" y="99"/>
                  <a:pt x="19" y="49"/>
                  <a:pt x="36" y="32"/>
                </a:cubicBezTo>
                <a:cubicBezTo>
                  <a:pt x="36" y="32"/>
                  <a:pt x="36" y="32"/>
                  <a:pt x="36" y="32"/>
                </a:cubicBezTo>
                <a:cubicBezTo>
                  <a:pt x="49" y="19"/>
                  <a:pt x="83" y="30"/>
                  <a:pt x="119" y="57"/>
                </a:cubicBezTo>
                <a:lnTo>
                  <a:pt x="119" y="4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8" name="Oval 29"/>
          <p:cNvSpPr>
            <a:spLocks noChangeArrowheads="1"/>
          </p:cNvSpPr>
          <p:nvPr/>
        </p:nvSpPr>
        <p:spPr bwMode="auto">
          <a:xfrm>
            <a:off x="6771944" y="1417878"/>
            <a:ext cx="70229" cy="70229"/>
          </a:xfrm>
          <a:prstGeom prst="ellipse">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9" name="Freeform 30"/>
          <p:cNvSpPr>
            <a:spLocks noEditPoints="1"/>
          </p:cNvSpPr>
          <p:nvPr/>
        </p:nvSpPr>
        <p:spPr bwMode="auto">
          <a:xfrm>
            <a:off x="7311156" y="1095302"/>
            <a:ext cx="192831" cy="365427"/>
          </a:xfrm>
          <a:custGeom>
            <a:avLst/>
            <a:gdLst>
              <a:gd name="T0" fmla="*/ 67 w 162"/>
              <a:gd name="T1" fmla="*/ 307 h 307"/>
              <a:gd name="T2" fmla="*/ 162 w 162"/>
              <a:gd name="T3" fmla="*/ 307 h 307"/>
              <a:gd name="T4" fmla="*/ 67 w 162"/>
              <a:gd name="T5" fmla="*/ 127 h 307"/>
              <a:gd name="T6" fmla="*/ 67 w 162"/>
              <a:gd name="T7" fmla="*/ 193 h 307"/>
              <a:gd name="T8" fmla="*/ 110 w 162"/>
              <a:gd name="T9" fmla="*/ 267 h 307"/>
              <a:gd name="T10" fmla="*/ 67 w 162"/>
              <a:gd name="T11" fmla="*/ 267 h 307"/>
              <a:gd name="T12" fmla="*/ 67 w 162"/>
              <a:gd name="T13" fmla="*/ 307 h 307"/>
              <a:gd name="T14" fmla="*/ 0 w 162"/>
              <a:gd name="T15" fmla="*/ 0 h 307"/>
              <a:gd name="T16" fmla="*/ 0 w 162"/>
              <a:gd name="T17" fmla="*/ 307 h 307"/>
              <a:gd name="T18" fmla="*/ 67 w 162"/>
              <a:gd name="T19" fmla="*/ 307 h 307"/>
              <a:gd name="T20" fmla="*/ 67 w 162"/>
              <a:gd name="T21" fmla="*/ 267 h 307"/>
              <a:gd name="T22" fmla="*/ 24 w 162"/>
              <a:gd name="T23" fmla="*/ 267 h 307"/>
              <a:gd name="T24" fmla="*/ 24 w 162"/>
              <a:gd name="T25" fmla="*/ 120 h 307"/>
              <a:gd name="T26" fmla="*/ 24 w 162"/>
              <a:gd name="T27" fmla="*/ 120 h 307"/>
              <a:gd name="T28" fmla="*/ 67 w 162"/>
              <a:gd name="T29" fmla="*/ 193 h 307"/>
              <a:gd name="T30" fmla="*/ 67 w 162"/>
              <a:gd name="T31" fmla="*/ 127 h 307"/>
              <a:gd name="T32" fmla="*/ 0 w 162"/>
              <a:gd name="T3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2" h="307">
                <a:moveTo>
                  <a:pt x="67" y="307"/>
                </a:moveTo>
                <a:lnTo>
                  <a:pt x="162" y="307"/>
                </a:lnTo>
                <a:lnTo>
                  <a:pt x="67" y="127"/>
                </a:lnTo>
                <a:lnTo>
                  <a:pt x="67" y="193"/>
                </a:lnTo>
                <a:lnTo>
                  <a:pt x="110" y="267"/>
                </a:lnTo>
                <a:lnTo>
                  <a:pt x="67" y="267"/>
                </a:lnTo>
                <a:lnTo>
                  <a:pt x="67" y="307"/>
                </a:lnTo>
                <a:close/>
                <a:moveTo>
                  <a:pt x="0" y="0"/>
                </a:moveTo>
                <a:lnTo>
                  <a:pt x="0" y="307"/>
                </a:lnTo>
                <a:lnTo>
                  <a:pt x="67" y="307"/>
                </a:lnTo>
                <a:lnTo>
                  <a:pt x="67" y="267"/>
                </a:lnTo>
                <a:lnTo>
                  <a:pt x="24" y="267"/>
                </a:lnTo>
                <a:lnTo>
                  <a:pt x="24" y="120"/>
                </a:lnTo>
                <a:lnTo>
                  <a:pt x="24" y="120"/>
                </a:lnTo>
                <a:lnTo>
                  <a:pt x="67" y="193"/>
                </a:lnTo>
                <a:lnTo>
                  <a:pt x="67" y="127"/>
                </a:lnTo>
                <a:lnTo>
                  <a:pt x="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0" name="Rectangle 31"/>
          <p:cNvSpPr>
            <a:spLocks noChangeArrowheads="1"/>
          </p:cNvSpPr>
          <p:nvPr/>
        </p:nvSpPr>
        <p:spPr bwMode="auto">
          <a:xfrm>
            <a:off x="7214741" y="1094112"/>
            <a:ext cx="48803" cy="355905"/>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1" name="Freeform 32"/>
          <p:cNvSpPr>
            <a:spLocks noEditPoints="1"/>
          </p:cNvSpPr>
          <p:nvPr/>
        </p:nvSpPr>
        <p:spPr bwMode="auto">
          <a:xfrm>
            <a:off x="5634003" y="2886727"/>
            <a:ext cx="421372" cy="308292"/>
          </a:xfrm>
          <a:custGeom>
            <a:avLst/>
            <a:gdLst>
              <a:gd name="T0" fmla="*/ 213 w 258"/>
              <a:gd name="T1" fmla="*/ 31 h 189"/>
              <a:gd name="T2" fmla="*/ 204 w 258"/>
              <a:gd name="T3" fmla="*/ 69 h 189"/>
              <a:gd name="T4" fmla="*/ 228 w 258"/>
              <a:gd name="T5" fmla="*/ 109 h 189"/>
              <a:gd name="T6" fmla="*/ 204 w 258"/>
              <a:gd name="T7" fmla="*/ 146 h 189"/>
              <a:gd name="T8" fmla="*/ 204 w 258"/>
              <a:gd name="T9" fmla="*/ 27 h 189"/>
              <a:gd name="T10" fmla="*/ 91 w 258"/>
              <a:gd name="T11" fmla="*/ 14 h 189"/>
              <a:gd name="T12" fmla="*/ 97 w 258"/>
              <a:gd name="T13" fmla="*/ 15 h 189"/>
              <a:gd name="T14" fmla="*/ 91 w 258"/>
              <a:gd name="T15" fmla="*/ 42 h 189"/>
              <a:gd name="T16" fmla="*/ 91 w 258"/>
              <a:gd name="T17" fmla="*/ 162 h 189"/>
              <a:gd name="T18" fmla="*/ 166 w 258"/>
              <a:gd name="T19" fmla="*/ 145 h 189"/>
              <a:gd name="T20" fmla="*/ 204 w 258"/>
              <a:gd name="T21" fmla="*/ 125 h 189"/>
              <a:gd name="T22" fmla="*/ 191 w 258"/>
              <a:gd name="T23" fmla="*/ 122 h 189"/>
              <a:gd name="T24" fmla="*/ 204 w 258"/>
              <a:gd name="T25" fmla="*/ 69 h 189"/>
              <a:gd name="T26" fmla="*/ 91 w 258"/>
              <a:gd name="T27" fmla="*/ 6 h 189"/>
              <a:gd name="T28" fmla="*/ 78 w 258"/>
              <a:gd name="T29" fmla="*/ 24 h 189"/>
              <a:gd name="T30" fmla="*/ 91 w 258"/>
              <a:gd name="T31" fmla="*/ 14 h 189"/>
              <a:gd name="T32" fmla="*/ 78 w 258"/>
              <a:gd name="T33" fmla="*/ 188 h 189"/>
              <a:gd name="T34" fmla="*/ 91 w 258"/>
              <a:gd name="T35" fmla="*/ 162 h 189"/>
              <a:gd name="T36" fmla="*/ 78 w 258"/>
              <a:gd name="T37" fmla="*/ 176 h 189"/>
              <a:gd name="T38" fmla="*/ 91 w 258"/>
              <a:gd name="T39" fmla="*/ 42 h 189"/>
              <a:gd name="T40" fmla="*/ 80 w 258"/>
              <a:gd name="T41" fmla="*/ 134 h 189"/>
              <a:gd name="T42" fmla="*/ 78 w 258"/>
              <a:gd name="T43" fmla="*/ 64 h 189"/>
              <a:gd name="T44" fmla="*/ 78 w 258"/>
              <a:gd name="T45" fmla="*/ 33 h 189"/>
              <a:gd name="T46" fmla="*/ 91 w 258"/>
              <a:gd name="T47" fmla="*/ 42 h 189"/>
              <a:gd name="T48" fmla="*/ 60 w 258"/>
              <a:gd name="T49" fmla="*/ 18 h 189"/>
              <a:gd name="T50" fmla="*/ 68 w 258"/>
              <a:gd name="T51" fmla="*/ 42 h 189"/>
              <a:gd name="T52" fmla="*/ 78 w 258"/>
              <a:gd name="T53" fmla="*/ 33 h 189"/>
              <a:gd name="T54" fmla="*/ 78 w 258"/>
              <a:gd name="T55" fmla="*/ 9 h 189"/>
              <a:gd name="T56" fmla="*/ 78 w 258"/>
              <a:gd name="T57" fmla="*/ 188 h 189"/>
              <a:gd name="T58" fmla="*/ 60 w 258"/>
              <a:gd name="T59" fmla="*/ 176 h 189"/>
              <a:gd name="T60" fmla="*/ 78 w 258"/>
              <a:gd name="T61" fmla="*/ 64 h 189"/>
              <a:gd name="T62" fmla="*/ 60 w 258"/>
              <a:gd name="T63" fmla="*/ 134 h 189"/>
              <a:gd name="T64" fmla="*/ 70 w 258"/>
              <a:gd name="T65" fmla="*/ 116 h 189"/>
              <a:gd name="T66" fmla="*/ 60 w 258"/>
              <a:gd name="T67" fmla="*/ 87 h 189"/>
              <a:gd name="T68" fmla="*/ 76 w 258"/>
              <a:gd name="T69" fmla="*/ 68 h 189"/>
              <a:gd name="T70" fmla="*/ 60 w 258"/>
              <a:gd name="T71" fmla="*/ 18 h 189"/>
              <a:gd name="T72" fmla="*/ 60 w 258"/>
              <a:gd name="T73" fmla="*/ 187 h 189"/>
              <a:gd name="T74" fmla="*/ 59 w 258"/>
              <a:gd name="T75" fmla="*/ 175 h 189"/>
              <a:gd name="T76" fmla="*/ 49 w 258"/>
              <a:gd name="T77" fmla="*/ 144 h 189"/>
              <a:gd name="T78" fmla="*/ 60 w 258"/>
              <a:gd name="T79" fmla="*/ 125 h 189"/>
              <a:gd name="T80" fmla="*/ 41 w 258"/>
              <a:gd name="T81" fmla="*/ 125 h 189"/>
              <a:gd name="T82" fmla="*/ 60 w 258"/>
              <a:gd name="T83" fmla="*/ 87 h 189"/>
              <a:gd name="T84" fmla="*/ 51 w 258"/>
              <a:gd name="T85" fmla="*/ 76 h 189"/>
              <a:gd name="T86" fmla="*/ 43 w 258"/>
              <a:gd name="T87" fmla="*/ 51 h 189"/>
              <a:gd name="T88" fmla="*/ 60 w 258"/>
              <a:gd name="T89" fmla="*/ 1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8" h="189">
                <a:moveTo>
                  <a:pt x="253" y="104"/>
                </a:moveTo>
                <a:cubicBezTo>
                  <a:pt x="258" y="60"/>
                  <a:pt x="213" y="31"/>
                  <a:pt x="213" y="31"/>
                </a:cubicBezTo>
                <a:cubicBezTo>
                  <a:pt x="210" y="30"/>
                  <a:pt x="207" y="28"/>
                  <a:pt x="204" y="27"/>
                </a:cubicBezTo>
                <a:cubicBezTo>
                  <a:pt x="204" y="69"/>
                  <a:pt x="204" y="69"/>
                  <a:pt x="204" y="69"/>
                </a:cubicBezTo>
                <a:cubicBezTo>
                  <a:pt x="208" y="69"/>
                  <a:pt x="212" y="70"/>
                  <a:pt x="216" y="72"/>
                </a:cubicBezTo>
                <a:cubicBezTo>
                  <a:pt x="230" y="79"/>
                  <a:pt x="235" y="95"/>
                  <a:pt x="228" y="109"/>
                </a:cubicBezTo>
                <a:cubicBezTo>
                  <a:pt x="224" y="119"/>
                  <a:pt x="214" y="125"/>
                  <a:pt x="204" y="125"/>
                </a:cubicBezTo>
                <a:cubicBezTo>
                  <a:pt x="204" y="146"/>
                  <a:pt x="204" y="146"/>
                  <a:pt x="204" y="146"/>
                </a:cubicBezTo>
                <a:cubicBezTo>
                  <a:pt x="230" y="144"/>
                  <a:pt x="249" y="134"/>
                  <a:pt x="253" y="104"/>
                </a:cubicBezTo>
                <a:close/>
                <a:moveTo>
                  <a:pt x="204" y="27"/>
                </a:moveTo>
                <a:cubicBezTo>
                  <a:pt x="156" y="5"/>
                  <a:pt x="119" y="0"/>
                  <a:pt x="91" y="6"/>
                </a:cubicBezTo>
                <a:cubicBezTo>
                  <a:pt x="91" y="14"/>
                  <a:pt x="91" y="14"/>
                  <a:pt x="91" y="14"/>
                </a:cubicBezTo>
                <a:cubicBezTo>
                  <a:pt x="93" y="14"/>
                  <a:pt x="95" y="14"/>
                  <a:pt x="97" y="15"/>
                </a:cubicBezTo>
                <a:cubicBezTo>
                  <a:pt x="97" y="15"/>
                  <a:pt x="97" y="15"/>
                  <a:pt x="97" y="15"/>
                </a:cubicBezTo>
                <a:cubicBezTo>
                  <a:pt x="104" y="19"/>
                  <a:pt x="107" y="27"/>
                  <a:pt x="103" y="34"/>
                </a:cubicBezTo>
                <a:cubicBezTo>
                  <a:pt x="101" y="39"/>
                  <a:pt x="96" y="42"/>
                  <a:pt x="91" y="42"/>
                </a:cubicBezTo>
                <a:cubicBezTo>
                  <a:pt x="91" y="146"/>
                  <a:pt x="91" y="146"/>
                  <a:pt x="91" y="146"/>
                </a:cubicBezTo>
                <a:cubicBezTo>
                  <a:pt x="93" y="151"/>
                  <a:pt x="93" y="157"/>
                  <a:pt x="91" y="162"/>
                </a:cubicBezTo>
                <a:cubicBezTo>
                  <a:pt x="91" y="185"/>
                  <a:pt x="91" y="185"/>
                  <a:pt x="91" y="185"/>
                </a:cubicBezTo>
                <a:cubicBezTo>
                  <a:pt x="117" y="174"/>
                  <a:pt x="138" y="143"/>
                  <a:pt x="166" y="145"/>
                </a:cubicBezTo>
                <a:cubicBezTo>
                  <a:pt x="179" y="147"/>
                  <a:pt x="192" y="147"/>
                  <a:pt x="204" y="146"/>
                </a:cubicBezTo>
                <a:cubicBezTo>
                  <a:pt x="204" y="125"/>
                  <a:pt x="204" y="125"/>
                  <a:pt x="204" y="125"/>
                </a:cubicBezTo>
                <a:cubicBezTo>
                  <a:pt x="199" y="125"/>
                  <a:pt x="195" y="124"/>
                  <a:pt x="191" y="122"/>
                </a:cubicBezTo>
                <a:cubicBezTo>
                  <a:pt x="191" y="122"/>
                  <a:pt x="191" y="122"/>
                  <a:pt x="191" y="122"/>
                </a:cubicBezTo>
                <a:cubicBezTo>
                  <a:pt x="177" y="115"/>
                  <a:pt x="172" y="98"/>
                  <a:pt x="179" y="84"/>
                </a:cubicBezTo>
                <a:cubicBezTo>
                  <a:pt x="184" y="74"/>
                  <a:pt x="193" y="69"/>
                  <a:pt x="204" y="69"/>
                </a:cubicBezTo>
                <a:lnTo>
                  <a:pt x="204" y="27"/>
                </a:lnTo>
                <a:close/>
                <a:moveTo>
                  <a:pt x="91" y="6"/>
                </a:moveTo>
                <a:cubicBezTo>
                  <a:pt x="86" y="6"/>
                  <a:pt x="82" y="8"/>
                  <a:pt x="78" y="9"/>
                </a:cubicBezTo>
                <a:cubicBezTo>
                  <a:pt x="78" y="24"/>
                  <a:pt x="78" y="24"/>
                  <a:pt x="78" y="24"/>
                </a:cubicBezTo>
                <a:cubicBezTo>
                  <a:pt x="78" y="23"/>
                  <a:pt x="78" y="22"/>
                  <a:pt x="78" y="22"/>
                </a:cubicBezTo>
                <a:cubicBezTo>
                  <a:pt x="81" y="17"/>
                  <a:pt x="86" y="14"/>
                  <a:pt x="91" y="14"/>
                </a:cubicBezTo>
                <a:cubicBezTo>
                  <a:pt x="91" y="6"/>
                  <a:pt x="91" y="6"/>
                  <a:pt x="91" y="6"/>
                </a:cubicBezTo>
                <a:close/>
                <a:moveTo>
                  <a:pt x="78" y="188"/>
                </a:moveTo>
                <a:cubicBezTo>
                  <a:pt x="82" y="188"/>
                  <a:pt x="87" y="187"/>
                  <a:pt x="91" y="185"/>
                </a:cubicBezTo>
                <a:cubicBezTo>
                  <a:pt x="91" y="162"/>
                  <a:pt x="91" y="162"/>
                  <a:pt x="91" y="162"/>
                </a:cubicBezTo>
                <a:cubicBezTo>
                  <a:pt x="90" y="163"/>
                  <a:pt x="90" y="164"/>
                  <a:pt x="90" y="165"/>
                </a:cubicBezTo>
                <a:cubicBezTo>
                  <a:pt x="87" y="170"/>
                  <a:pt x="83" y="174"/>
                  <a:pt x="78" y="176"/>
                </a:cubicBezTo>
                <a:cubicBezTo>
                  <a:pt x="78" y="188"/>
                  <a:pt x="78" y="188"/>
                  <a:pt x="78" y="188"/>
                </a:cubicBezTo>
                <a:close/>
                <a:moveTo>
                  <a:pt x="91" y="42"/>
                </a:moveTo>
                <a:cubicBezTo>
                  <a:pt x="91" y="146"/>
                  <a:pt x="91" y="146"/>
                  <a:pt x="91" y="146"/>
                </a:cubicBezTo>
                <a:cubicBezTo>
                  <a:pt x="89" y="141"/>
                  <a:pt x="85" y="136"/>
                  <a:pt x="80" y="134"/>
                </a:cubicBezTo>
                <a:cubicBezTo>
                  <a:pt x="79" y="133"/>
                  <a:pt x="78" y="133"/>
                  <a:pt x="78" y="133"/>
                </a:cubicBezTo>
                <a:cubicBezTo>
                  <a:pt x="78" y="64"/>
                  <a:pt x="78" y="64"/>
                  <a:pt x="78" y="64"/>
                </a:cubicBezTo>
                <a:cubicBezTo>
                  <a:pt x="79" y="61"/>
                  <a:pt x="79" y="57"/>
                  <a:pt x="78" y="54"/>
                </a:cubicBezTo>
                <a:cubicBezTo>
                  <a:pt x="78" y="33"/>
                  <a:pt x="78" y="33"/>
                  <a:pt x="78" y="33"/>
                </a:cubicBezTo>
                <a:cubicBezTo>
                  <a:pt x="79" y="36"/>
                  <a:pt x="81" y="39"/>
                  <a:pt x="84" y="41"/>
                </a:cubicBezTo>
                <a:cubicBezTo>
                  <a:pt x="86" y="42"/>
                  <a:pt x="89" y="42"/>
                  <a:pt x="91" y="42"/>
                </a:cubicBezTo>
                <a:close/>
                <a:moveTo>
                  <a:pt x="78" y="9"/>
                </a:moveTo>
                <a:cubicBezTo>
                  <a:pt x="71" y="11"/>
                  <a:pt x="65" y="14"/>
                  <a:pt x="60" y="18"/>
                </a:cubicBezTo>
                <a:cubicBezTo>
                  <a:pt x="60" y="40"/>
                  <a:pt x="60" y="40"/>
                  <a:pt x="60" y="40"/>
                </a:cubicBezTo>
                <a:cubicBezTo>
                  <a:pt x="62" y="40"/>
                  <a:pt x="65" y="41"/>
                  <a:pt x="68" y="42"/>
                </a:cubicBezTo>
                <a:cubicBezTo>
                  <a:pt x="73" y="45"/>
                  <a:pt x="76" y="49"/>
                  <a:pt x="78" y="54"/>
                </a:cubicBezTo>
                <a:cubicBezTo>
                  <a:pt x="78" y="33"/>
                  <a:pt x="78" y="33"/>
                  <a:pt x="78" y="33"/>
                </a:cubicBezTo>
                <a:cubicBezTo>
                  <a:pt x="77" y="30"/>
                  <a:pt x="77" y="27"/>
                  <a:pt x="78" y="24"/>
                </a:cubicBezTo>
                <a:cubicBezTo>
                  <a:pt x="78" y="9"/>
                  <a:pt x="78" y="9"/>
                  <a:pt x="78" y="9"/>
                </a:cubicBezTo>
                <a:close/>
                <a:moveTo>
                  <a:pt x="60" y="187"/>
                </a:moveTo>
                <a:cubicBezTo>
                  <a:pt x="66" y="188"/>
                  <a:pt x="72" y="189"/>
                  <a:pt x="78" y="188"/>
                </a:cubicBezTo>
                <a:cubicBezTo>
                  <a:pt x="78" y="176"/>
                  <a:pt x="78" y="176"/>
                  <a:pt x="78" y="176"/>
                </a:cubicBezTo>
                <a:cubicBezTo>
                  <a:pt x="72" y="178"/>
                  <a:pt x="65" y="178"/>
                  <a:pt x="60" y="176"/>
                </a:cubicBezTo>
                <a:cubicBezTo>
                  <a:pt x="60" y="187"/>
                  <a:pt x="60" y="187"/>
                  <a:pt x="60" y="187"/>
                </a:cubicBezTo>
                <a:close/>
                <a:moveTo>
                  <a:pt x="78" y="64"/>
                </a:moveTo>
                <a:cubicBezTo>
                  <a:pt x="78" y="133"/>
                  <a:pt x="78" y="133"/>
                  <a:pt x="78" y="133"/>
                </a:cubicBezTo>
                <a:cubicBezTo>
                  <a:pt x="72" y="131"/>
                  <a:pt x="65" y="131"/>
                  <a:pt x="60" y="134"/>
                </a:cubicBezTo>
                <a:cubicBezTo>
                  <a:pt x="60" y="125"/>
                  <a:pt x="60" y="125"/>
                  <a:pt x="60" y="125"/>
                </a:cubicBezTo>
                <a:cubicBezTo>
                  <a:pt x="64" y="123"/>
                  <a:pt x="67" y="120"/>
                  <a:pt x="70" y="116"/>
                </a:cubicBezTo>
                <a:cubicBezTo>
                  <a:pt x="75" y="105"/>
                  <a:pt x="71" y="92"/>
                  <a:pt x="60" y="87"/>
                </a:cubicBezTo>
                <a:cubicBezTo>
                  <a:pt x="60" y="87"/>
                  <a:pt x="60" y="87"/>
                  <a:pt x="60" y="87"/>
                </a:cubicBezTo>
                <a:cubicBezTo>
                  <a:pt x="60" y="78"/>
                  <a:pt x="60" y="78"/>
                  <a:pt x="60" y="78"/>
                </a:cubicBezTo>
                <a:cubicBezTo>
                  <a:pt x="66" y="78"/>
                  <a:pt x="73" y="74"/>
                  <a:pt x="76" y="68"/>
                </a:cubicBezTo>
                <a:cubicBezTo>
                  <a:pt x="77" y="66"/>
                  <a:pt x="77" y="65"/>
                  <a:pt x="78" y="64"/>
                </a:cubicBezTo>
                <a:close/>
                <a:moveTo>
                  <a:pt x="60" y="18"/>
                </a:moveTo>
                <a:cubicBezTo>
                  <a:pt x="0" y="56"/>
                  <a:pt x="10" y="159"/>
                  <a:pt x="46" y="180"/>
                </a:cubicBezTo>
                <a:cubicBezTo>
                  <a:pt x="51" y="183"/>
                  <a:pt x="55" y="185"/>
                  <a:pt x="60" y="187"/>
                </a:cubicBezTo>
                <a:cubicBezTo>
                  <a:pt x="60" y="176"/>
                  <a:pt x="60" y="176"/>
                  <a:pt x="60" y="176"/>
                </a:cubicBezTo>
                <a:cubicBezTo>
                  <a:pt x="59" y="175"/>
                  <a:pt x="59" y="175"/>
                  <a:pt x="59" y="175"/>
                </a:cubicBezTo>
                <a:cubicBezTo>
                  <a:pt x="59" y="175"/>
                  <a:pt x="59" y="175"/>
                  <a:pt x="59" y="175"/>
                </a:cubicBezTo>
                <a:cubicBezTo>
                  <a:pt x="48" y="170"/>
                  <a:pt x="43" y="156"/>
                  <a:pt x="49" y="144"/>
                </a:cubicBezTo>
                <a:cubicBezTo>
                  <a:pt x="51" y="139"/>
                  <a:pt x="55" y="136"/>
                  <a:pt x="60" y="134"/>
                </a:cubicBezTo>
                <a:cubicBezTo>
                  <a:pt x="60" y="125"/>
                  <a:pt x="60" y="125"/>
                  <a:pt x="60" y="125"/>
                </a:cubicBezTo>
                <a:cubicBezTo>
                  <a:pt x="54" y="128"/>
                  <a:pt x="47" y="128"/>
                  <a:pt x="41" y="125"/>
                </a:cubicBezTo>
                <a:cubicBezTo>
                  <a:pt x="41" y="125"/>
                  <a:pt x="41" y="125"/>
                  <a:pt x="41" y="125"/>
                </a:cubicBezTo>
                <a:cubicBezTo>
                  <a:pt x="31" y="120"/>
                  <a:pt x="26" y="107"/>
                  <a:pt x="32" y="97"/>
                </a:cubicBezTo>
                <a:cubicBezTo>
                  <a:pt x="37" y="86"/>
                  <a:pt x="49" y="82"/>
                  <a:pt x="60" y="87"/>
                </a:cubicBezTo>
                <a:cubicBezTo>
                  <a:pt x="60" y="78"/>
                  <a:pt x="60" y="78"/>
                  <a:pt x="60" y="78"/>
                </a:cubicBezTo>
                <a:cubicBezTo>
                  <a:pt x="57" y="78"/>
                  <a:pt x="54" y="77"/>
                  <a:pt x="51" y="76"/>
                </a:cubicBezTo>
                <a:cubicBezTo>
                  <a:pt x="42" y="71"/>
                  <a:pt x="38" y="60"/>
                  <a:pt x="43" y="51"/>
                </a:cubicBezTo>
                <a:cubicBezTo>
                  <a:pt x="43" y="51"/>
                  <a:pt x="43" y="51"/>
                  <a:pt x="43" y="51"/>
                </a:cubicBezTo>
                <a:cubicBezTo>
                  <a:pt x="46" y="44"/>
                  <a:pt x="53" y="40"/>
                  <a:pt x="60" y="40"/>
                </a:cubicBezTo>
                <a:lnTo>
                  <a:pt x="60" y="1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42" name="Group 127"/>
          <p:cNvGrpSpPr/>
          <p:nvPr/>
        </p:nvGrpSpPr>
        <p:grpSpPr>
          <a:xfrm>
            <a:off x="6818366" y="3195018"/>
            <a:ext cx="380902" cy="490410"/>
            <a:chOff x="8610600" y="4127500"/>
            <a:chExt cx="508001" cy="654050"/>
          </a:xfrm>
          <a:solidFill>
            <a:schemeClr val="tx2">
              <a:lumMod val="20000"/>
              <a:lumOff val="80000"/>
            </a:schemeClr>
          </a:solidFill>
        </p:grpSpPr>
        <p:sp>
          <p:nvSpPr>
            <p:cNvPr id="43" name="Freeform 33"/>
            <p:cNvSpPr/>
            <p:nvPr/>
          </p:nvSpPr>
          <p:spPr bwMode="auto">
            <a:xfrm>
              <a:off x="8618538" y="4127500"/>
              <a:ext cx="500063" cy="503238"/>
            </a:xfrm>
            <a:custGeom>
              <a:avLst/>
              <a:gdLst>
                <a:gd name="T0" fmla="*/ 169 w 230"/>
                <a:gd name="T1" fmla="*/ 12 h 231"/>
                <a:gd name="T2" fmla="*/ 215 w 230"/>
                <a:gd name="T3" fmla="*/ 103 h 231"/>
                <a:gd name="T4" fmla="*/ 102 w 230"/>
                <a:gd name="T5" fmla="*/ 216 h 231"/>
                <a:gd name="T6" fmla="*/ 12 w 230"/>
                <a:gd name="T7" fmla="*/ 171 h 231"/>
                <a:gd name="T8" fmla="*/ 0 w 230"/>
                <a:gd name="T9" fmla="*/ 181 h 231"/>
                <a:gd name="T10" fmla="*/ 102 w 230"/>
                <a:gd name="T11" fmla="*/ 231 h 231"/>
                <a:gd name="T12" fmla="*/ 230 w 230"/>
                <a:gd name="T13" fmla="*/ 103 h 231"/>
                <a:gd name="T14" fmla="*/ 178 w 230"/>
                <a:gd name="T15" fmla="*/ 0 h 231"/>
                <a:gd name="T16" fmla="*/ 169 w 230"/>
                <a:gd name="T17"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1">
                  <a:moveTo>
                    <a:pt x="169" y="12"/>
                  </a:moveTo>
                  <a:cubicBezTo>
                    <a:pt x="197" y="32"/>
                    <a:pt x="215" y="65"/>
                    <a:pt x="215" y="103"/>
                  </a:cubicBezTo>
                  <a:cubicBezTo>
                    <a:pt x="215" y="165"/>
                    <a:pt x="165" y="216"/>
                    <a:pt x="102" y="216"/>
                  </a:cubicBezTo>
                  <a:cubicBezTo>
                    <a:pt x="65" y="216"/>
                    <a:pt x="33" y="198"/>
                    <a:pt x="12" y="171"/>
                  </a:cubicBezTo>
                  <a:cubicBezTo>
                    <a:pt x="0" y="181"/>
                    <a:pt x="0" y="181"/>
                    <a:pt x="0" y="181"/>
                  </a:cubicBezTo>
                  <a:cubicBezTo>
                    <a:pt x="24" y="211"/>
                    <a:pt x="61" y="231"/>
                    <a:pt x="102" y="231"/>
                  </a:cubicBezTo>
                  <a:cubicBezTo>
                    <a:pt x="173" y="231"/>
                    <a:pt x="230" y="174"/>
                    <a:pt x="230" y="103"/>
                  </a:cubicBezTo>
                  <a:cubicBezTo>
                    <a:pt x="230" y="61"/>
                    <a:pt x="210" y="23"/>
                    <a:pt x="178" y="0"/>
                  </a:cubicBezTo>
                  <a:lnTo>
                    <a:pt x="169"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4" name="Freeform 34"/>
            <p:cNvSpPr>
              <a:spLocks noEditPoints="1"/>
            </p:cNvSpPr>
            <p:nvPr/>
          </p:nvSpPr>
          <p:spPr bwMode="auto">
            <a:xfrm>
              <a:off x="8621713" y="4137025"/>
              <a:ext cx="442913" cy="441325"/>
            </a:xfrm>
            <a:custGeom>
              <a:avLst/>
              <a:gdLst>
                <a:gd name="T0" fmla="*/ 102 w 203"/>
                <a:gd name="T1" fmla="*/ 203 h 203"/>
                <a:gd name="T2" fmla="*/ 203 w 203"/>
                <a:gd name="T3" fmla="*/ 101 h 203"/>
                <a:gd name="T4" fmla="*/ 102 w 203"/>
                <a:gd name="T5" fmla="*/ 0 h 203"/>
                <a:gd name="T6" fmla="*/ 102 w 203"/>
                <a:gd name="T7" fmla="*/ 5 h 203"/>
                <a:gd name="T8" fmla="*/ 198 w 203"/>
                <a:gd name="T9" fmla="*/ 101 h 203"/>
                <a:gd name="T10" fmla="*/ 102 w 203"/>
                <a:gd name="T11" fmla="*/ 198 h 203"/>
                <a:gd name="T12" fmla="*/ 102 w 203"/>
                <a:gd name="T13" fmla="*/ 203 h 203"/>
                <a:gd name="T14" fmla="*/ 102 w 203"/>
                <a:gd name="T15" fmla="*/ 0 h 203"/>
                <a:gd name="T16" fmla="*/ 0 w 203"/>
                <a:gd name="T17" fmla="*/ 101 h 203"/>
                <a:gd name="T18" fmla="*/ 102 w 203"/>
                <a:gd name="T19" fmla="*/ 203 h 203"/>
                <a:gd name="T20" fmla="*/ 102 w 203"/>
                <a:gd name="T21" fmla="*/ 203 h 203"/>
                <a:gd name="T22" fmla="*/ 102 w 203"/>
                <a:gd name="T23" fmla="*/ 198 h 203"/>
                <a:gd name="T24" fmla="*/ 102 w 203"/>
                <a:gd name="T25" fmla="*/ 198 h 203"/>
                <a:gd name="T26" fmla="*/ 102 w 203"/>
                <a:gd name="T27" fmla="*/ 198 h 203"/>
                <a:gd name="T28" fmla="*/ 5 w 203"/>
                <a:gd name="T29" fmla="*/ 101 h 203"/>
                <a:gd name="T30" fmla="*/ 102 w 203"/>
                <a:gd name="T31" fmla="*/ 5 h 203"/>
                <a:gd name="T32" fmla="*/ 102 w 203"/>
                <a:gd name="T33" fmla="*/ 5 h 203"/>
                <a:gd name="T34" fmla="*/ 102 w 203"/>
                <a:gd name="T35"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203">
                  <a:moveTo>
                    <a:pt x="102" y="203"/>
                  </a:moveTo>
                  <a:cubicBezTo>
                    <a:pt x="158" y="203"/>
                    <a:pt x="203" y="157"/>
                    <a:pt x="203" y="101"/>
                  </a:cubicBezTo>
                  <a:cubicBezTo>
                    <a:pt x="203" y="45"/>
                    <a:pt x="158" y="0"/>
                    <a:pt x="102" y="0"/>
                  </a:cubicBezTo>
                  <a:cubicBezTo>
                    <a:pt x="102" y="5"/>
                    <a:pt x="102" y="5"/>
                    <a:pt x="102" y="5"/>
                  </a:cubicBezTo>
                  <a:cubicBezTo>
                    <a:pt x="155" y="5"/>
                    <a:pt x="198" y="48"/>
                    <a:pt x="198" y="101"/>
                  </a:cubicBezTo>
                  <a:cubicBezTo>
                    <a:pt x="198" y="155"/>
                    <a:pt x="155" y="198"/>
                    <a:pt x="102" y="198"/>
                  </a:cubicBezTo>
                  <a:lnTo>
                    <a:pt x="102" y="203"/>
                  </a:lnTo>
                  <a:close/>
                  <a:moveTo>
                    <a:pt x="102" y="0"/>
                  </a:moveTo>
                  <a:cubicBezTo>
                    <a:pt x="46" y="0"/>
                    <a:pt x="0" y="45"/>
                    <a:pt x="0" y="101"/>
                  </a:cubicBezTo>
                  <a:cubicBezTo>
                    <a:pt x="0" y="157"/>
                    <a:pt x="46" y="203"/>
                    <a:pt x="102" y="203"/>
                  </a:cubicBezTo>
                  <a:cubicBezTo>
                    <a:pt x="102" y="203"/>
                    <a:pt x="102" y="203"/>
                    <a:pt x="102" y="203"/>
                  </a:cubicBezTo>
                  <a:cubicBezTo>
                    <a:pt x="102" y="198"/>
                    <a:pt x="102" y="198"/>
                    <a:pt x="102" y="198"/>
                  </a:cubicBezTo>
                  <a:cubicBezTo>
                    <a:pt x="102" y="198"/>
                    <a:pt x="102" y="198"/>
                    <a:pt x="102" y="198"/>
                  </a:cubicBezTo>
                  <a:cubicBezTo>
                    <a:pt x="102" y="198"/>
                    <a:pt x="102" y="198"/>
                    <a:pt x="102" y="198"/>
                  </a:cubicBezTo>
                  <a:cubicBezTo>
                    <a:pt x="48" y="198"/>
                    <a:pt x="5" y="155"/>
                    <a:pt x="5" y="101"/>
                  </a:cubicBezTo>
                  <a:cubicBezTo>
                    <a:pt x="5" y="48"/>
                    <a:pt x="48" y="5"/>
                    <a:pt x="102" y="5"/>
                  </a:cubicBezTo>
                  <a:cubicBezTo>
                    <a:pt x="102" y="5"/>
                    <a:pt x="102" y="5"/>
                    <a:pt x="102" y="5"/>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5" name="Freeform 35"/>
            <p:cNvSpPr/>
            <p:nvPr/>
          </p:nvSpPr>
          <p:spPr bwMode="auto">
            <a:xfrm>
              <a:off x="8610600" y="4144963"/>
              <a:ext cx="496888" cy="433388"/>
            </a:xfrm>
            <a:custGeom>
              <a:avLst/>
              <a:gdLst>
                <a:gd name="T0" fmla="*/ 65 w 228"/>
                <a:gd name="T1" fmla="*/ 15 h 199"/>
                <a:gd name="T2" fmla="*/ 61 w 228"/>
                <a:gd name="T3" fmla="*/ 23 h 199"/>
                <a:gd name="T4" fmla="*/ 57 w 228"/>
                <a:gd name="T5" fmla="*/ 29 h 199"/>
                <a:gd name="T6" fmla="*/ 54 w 228"/>
                <a:gd name="T7" fmla="*/ 26 h 199"/>
                <a:gd name="T8" fmla="*/ 52 w 228"/>
                <a:gd name="T9" fmla="*/ 32 h 199"/>
                <a:gd name="T10" fmla="*/ 42 w 228"/>
                <a:gd name="T11" fmla="*/ 34 h 199"/>
                <a:gd name="T12" fmla="*/ 36 w 228"/>
                <a:gd name="T13" fmla="*/ 41 h 199"/>
                <a:gd name="T14" fmla="*/ 27 w 228"/>
                <a:gd name="T15" fmla="*/ 53 h 199"/>
                <a:gd name="T16" fmla="*/ 21 w 228"/>
                <a:gd name="T17" fmla="*/ 61 h 199"/>
                <a:gd name="T18" fmla="*/ 27 w 228"/>
                <a:gd name="T19" fmla="*/ 67 h 199"/>
                <a:gd name="T20" fmla="*/ 27 w 228"/>
                <a:gd name="T21" fmla="*/ 70 h 199"/>
                <a:gd name="T22" fmla="*/ 22 w 228"/>
                <a:gd name="T23" fmla="*/ 65 h 199"/>
                <a:gd name="T24" fmla="*/ 18 w 228"/>
                <a:gd name="T25" fmla="*/ 60 h 199"/>
                <a:gd name="T26" fmla="*/ 16 w 228"/>
                <a:gd name="T27" fmla="*/ 69 h 199"/>
                <a:gd name="T28" fmla="*/ 17 w 228"/>
                <a:gd name="T29" fmla="*/ 83 h 199"/>
                <a:gd name="T30" fmla="*/ 24 w 228"/>
                <a:gd name="T31" fmla="*/ 80 h 199"/>
                <a:gd name="T32" fmla="*/ 32 w 228"/>
                <a:gd name="T33" fmla="*/ 88 h 199"/>
                <a:gd name="T34" fmla="*/ 41 w 228"/>
                <a:gd name="T35" fmla="*/ 98 h 199"/>
                <a:gd name="T36" fmla="*/ 50 w 228"/>
                <a:gd name="T37" fmla="*/ 105 h 199"/>
                <a:gd name="T38" fmla="*/ 61 w 228"/>
                <a:gd name="T39" fmla="*/ 117 h 199"/>
                <a:gd name="T40" fmla="*/ 58 w 228"/>
                <a:gd name="T41" fmla="*/ 134 h 199"/>
                <a:gd name="T42" fmla="*/ 49 w 228"/>
                <a:gd name="T43" fmla="*/ 155 h 199"/>
                <a:gd name="T44" fmla="*/ 52 w 228"/>
                <a:gd name="T45" fmla="*/ 170 h 199"/>
                <a:gd name="T46" fmla="*/ 46 w 228"/>
                <a:gd name="T47" fmla="*/ 171 h 199"/>
                <a:gd name="T48" fmla="*/ 32 w 228"/>
                <a:gd name="T49" fmla="*/ 148 h 199"/>
                <a:gd name="T50" fmla="*/ 16 w 228"/>
                <a:gd name="T51" fmla="*/ 113 h 199"/>
                <a:gd name="T52" fmla="*/ 11 w 228"/>
                <a:gd name="T53" fmla="*/ 87 h 199"/>
                <a:gd name="T54" fmla="*/ 73 w 228"/>
                <a:gd name="T55" fmla="*/ 183 h 199"/>
                <a:gd name="T56" fmla="*/ 89 w 228"/>
                <a:gd name="T57" fmla="*/ 181 h 199"/>
                <a:gd name="T58" fmla="*/ 110 w 228"/>
                <a:gd name="T59" fmla="*/ 178 h 199"/>
                <a:gd name="T60" fmla="*/ 108 w 228"/>
                <a:gd name="T61" fmla="*/ 187 h 199"/>
                <a:gd name="T62" fmla="*/ 121 w 228"/>
                <a:gd name="T63" fmla="*/ 186 h 199"/>
                <a:gd name="T64" fmla="*/ 139 w 228"/>
                <a:gd name="T65" fmla="*/ 184 h 199"/>
                <a:gd name="T66" fmla="*/ 137 w 228"/>
                <a:gd name="T67" fmla="*/ 3 h 199"/>
                <a:gd name="T68" fmla="*/ 197 w 228"/>
                <a:gd name="T69" fmla="*/ 64 h 199"/>
                <a:gd name="T70" fmla="*/ 189 w 228"/>
                <a:gd name="T71" fmla="*/ 58 h 199"/>
                <a:gd name="T72" fmla="*/ 181 w 228"/>
                <a:gd name="T73" fmla="*/ 74 h 199"/>
                <a:gd name="T74" fmla="*/ 170 w 228"/>
                <a:gd name="T75" fmla="*/ 59 h 199"/>
                <a:gd name="T76" fmla="*/ 174 w 228"/>
                <a:gd name="T77" fmla="*/ 75 h 199"/>
                <a:gd name="T78" fmla="*/ 186 w 228"/>
                <a:gd name="T79" fmla="*/ 79 h 199"/>
                <a:gd name="T80" fmla="*/ 181 w 228"/>
                <a:gd name="T81" fmla="*/ 100 h 199"/>
                <a:gd name="T82" fmla="*/ 175 w 228"/>
                <a:gd name="T83" fmla="*/ 122 h 199"/>
                <a:gd name="T84" fmla="*/ 168 w 228"/>
                <a:gd name="T85" fmla="*/ 137 h 199"/>
                <a:gd name="T86" fmla="*/ 147 w 228"/>
                <a:gd name="T87" fmla="*/ 154 h 199"/>
                <a:gd name="T88" fmla="*/ 141 w 228"/>
                <a:gd name="T89" fmla="*/ 139 h 199"/>
                <a:gd name="T90" fmla="*/ 142 w 228"/>
                <a:gd name="T91" fmla="*/ 121 h 199"/>
                <a:gd name="T92" fmla="*/ 135 w 228"/>
                <a:gd name="T93" fmla="*/ 101 h 199"/>
                <a:gd name="T94" fmla="*/ 125 w 228"/>
                <a:gd name="T95" fmla="*/ 89 h 199"/>
                <a:gd name="T96" fmla="*/ 99 w 228"/>
                <a:gd name="T97" fmla="*/ 90 h 199"/>
                <a:gd name="T98" fmla="*/ 89 w 228"/>
                <a:gd name="T99" fmla="*/ 76 h 199"/>
                <a:gd name="T100" fmla="*/ 100 w 228"/>
                <a:gd name="T101" fmla="*/ 49 h 199"/>
                <a:gd name="T102" fmla="*/ 119 w 228"/>
                <a:gd name="T103" fmla="*/ 41 h 199"/>
                <a:gd name="T104" fmla="*/ 130 w 228"/>
                <a:gd name="T105" fmla="*/ 46 h 199"/>
                <a:gd name="T106" fmla="*/ 146 w 228"/>
                <a:gd name="T107" fmla="*/ 46 h 199"/>
                <a:gd name="T108" fmla="*/ 162 w 228"/>
                <a:gd name="T109" fmla="*/ 44 h 199"/>
                <a:gd name="T110" fmla="*/ 147 w 228"/>
                <a:gd name="T111" fmla="*/ 37 h 199"/>
                <a:gd name="T112" fmla="*/ 146 w 228"/>
                <a:gd name="T113" fmla="*/ 32 h 199"/>
                <a:gd name="T114" fmla="*/ 127 w 228"/>
                <a:gd name="T115" fmla="*/ 32 h 199"/>
                <a:gd name="T116" fmla="*/ 111 w 228"/>
                <a:gd name="T117" fmla="*/ 37 h 199"/>
                <a:gd name="T118" fmla="*/ 107 w 228"/>
                <a:gd name="T119" fmla="*/ 21 h 199"/>
                <a:gd name="T120" fmla="*/ 96 w 228"/>
                <a:gd name="T121" fmla="*/ 11 h 199"/>
                <a:gd name="T122" fmla="*/ 109 w 228"/>
                <a:gd name="T123"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 h="199">
                  <a:moveTo>
                    <a:pt x="92" y="0"/>
                  </a:moveTo>
                  <a:cubicBezTo>
                    <a:pt x="92" y="0"/>
                    <a:pt x="58" y="5"/>
                    <a:pt x="35" y="31"/>
                  </a:cubicBezTo>
                  <a:cubicBezTo>
                    <a:pt x="35" y="31"/>
                    <a:pt x="53" y="13"/>
                    <a:pt x="64" y="13"/>
                  </a:cubicBezTo>
                  <a:cubicBezTo>
                    <a:pt x="66" y="14"/>
                    <a:pt x="66" y="14"/>
                    <a:pt x="66" y="14"/>
                  </a:cubicBezTo>
                  <a:cubicBezTo>
                    <a:pt x="66" y="14"/>
                    <a:pt x="66" y="15"/>
                    <a:pt x="65" y="15"/>
                  </a:cubicBezTo>
                  <a:cubicBezTo>
                    <a:pt x="65" y="16"/>
                    <a:pt x="64" y="17"/>
                    <a:pt x="64" y="18"/>
                  </a:cubicBezTo>
                  <a:cubicBezTo>
                    <a:pt x="64" y="18"/>
                    <a:pt x="64" y="20"/>
                    <a:pt x="64" y="20"/>
                  </a:cubicBezTo>
                  <a:cubicBezTo>
                    <a:pt x="63" y="21"/>
                    <a:pt x="63" y="21"/>
                    <a:pt x="63" y="21"/>
                  </a:cubicBezTo>
                  <a:cubicBezTo>
                    <a:pt x="63" y="21"/>
                    <a:pt x="62" y="21"/>
                    <a:pt x="62" y="22"/>
                  </a:cubicBezTo>
                  <a:cubicBezTo>
                    <a:pt x="62" y="22"/>
                    <a:pt x="61" y="22"/>
                    <a:pt x="61" y="23"/>
                  </a:cubicBezTo>
                  <a:cubicBezTo>
                    <a:pt x="61" y="24"/>
                    <a:pt x="61" y="25"/>
                    <a:pt x="61" y="25"/>
                  </a:cubicBezTo>
                  <a:cubicBezTo>
                    <a:pt x="62" y="27"/>
                    <a:pt x="62" y="27"/>
                    <a:pt x="62" y="27"/>
                  </a:cubicBezTo>
                  <a:cubicBezTo>
                    <a:pt x="61" y="28"/>
                    <a:pt x="61" y="28"/>
                    <a:pt x="61" y="28"/>
                  </a:cubicBezTo>
                  <a:cubicBezTo>
                    <a:pt x="59" y="29"/>
                    <a:pt x="59" y="29"/>
                    <a:pt x="59" y="29"/>
                  </a:cubicBezTo>
                  <a:cubicBezTo>
                    <a:pt x="59" y="29"/>
                    <a:pt x="58" y="29"/>
                    <a:pt x="57" y="29"/>
                  </a:cubicBezTo>
                  <a:cubicBezTo>
                    <a:pt x="56" y="29"/>
                    <a:pt x="56" y="27"/>
                    <a:pt x="56" y="27"/>
                  </a:cubicBezTo>
                  <a:cubicBezTo>
                    <a:pt x="58" y="26"/>
                    <a:pt x="58" y="26"/>
                    <a:pt x="58" y="26"/>
                  </a:cubicBezTo>
                  <a:cubicBezTo>
                    <a:pt x="58" y="26"/>
                    <a:pt x="58" y="26"/>
                    <a:pt x="58" y="25"/>
                  </a:cubicBezTo>
                  <a:cubicBezTo>
                    <a:pt x="57" y="25"/>
                    <a:pt x="57" y="24"/>
                    <a:pt x="56" y="24"/>
                  </a:cubicBezTo>
                  <a:cubicBezTo>
                    <a:pt x="55" y="24"/>
                    <a:pt x="54" y="26"/>
                    <a:pt x="54" y="26"/>
                  </a:cubicBezTo>
                  <a:cubicBezTo>
                    <a:pt x="52" y="27"/>
                    <a:pt x="52" y="27"/>
                    <a:pt x="52" y="27"/>
                  </a:cubicBezTo>
                  <a:cubicBezTo>
                    <a:pt x="52" y="27"/>
                    <a:pt x="51" y="29"/>
                    <a:pt x="51" y="29"/>
                  </a:cubicBezTo>
                  <a:cubicBezTo>
                    <a:pt x="52" y="29"/>
                    <a:pt x="53" y="29"/>
                    <a:pt x="53" y="29"/>
                  </a:cubicBezTo>
                  <a:cubicBezTo>
                    <a:pt x="53" y="29"/>
                    <a:pt x="53" y="30"/>
                    <a:pt x="53" y="31"/>
                  </a:cubicBezTo>
                  <a:cubicBezTo>
                    <a:pt x="53" y="31"/>
                    <a:pt x="52" y="32"/>
                    <a:pt x="52" y="32"/>
                  </a:cubicBezTo>
                  <a:cubicBezTo>
                    <a:pt x="52" y="32"/>
                    <a:pt x="52" y="33"/>
                    <a:pt x="51" y="33"/>
                  </a:cubicBezTo>
                  <a:cubicBezTo>
                    <a:pt x="50" y="32"/>
                    <a:pt x="49" y="32"/>
                    <a:pt x="48" y="32"/>
                  </a:cubicBezTo>
                  <a:cubicBezTo>
                    <a:pt x="47" y="32"/>
                    <a:pt x="46" y="31"/>
                    <a:pt x="46" y="32"/>
                  </a:cubicBezTo>
                  <a:cubicBezTo>
                    <a:pt x="45" y="32"/>
                    <a:pt x="45" y="32"/>
                    <a:pt x="45" y="32"/>
                  </a:cubicBezTo>
                  <a:cubicBezTo>
                    <a:pt x="45" y="33"/>
                    <a:pt x="42" y="34"/>
                    <a:pt x="42" y="34"/>
                  </a:cubicBezTo>
                  <a:cubicBezTo>
                    <a:pt x="42" y="34"/>
                    <a:pt x="41" y="35"/>
                    <a:pt x="41" y="35"/>
                  </a:cubicBezTo>
                  <a:cubicBezTo>
                    <a:pt x="41" y="35"/>
                    <a:pt x="41" y="37"/>
                    <a:pt x="41" y="37"/>
                  </a:cubicBezTo>
                  <a:cubicBezTo>
                    <a:pt x="41" y="37"/>
                    <a:pt x="40" y="38"/>
                    <a:pt x="38" y="38"/>
                  </a:cubicBezTo>
                  <a:cubicBezTo>
                    <a:pt x="37" y="39"/>
                    <a:pt x="36" y="39"/>
                    <a:pt x="36" y="39"/>
                  </a:cubicBezTo>
                  <a:cubicBezTo>
                    <a:pt x="36" y="41"/>
                    <a:pt x="36" y="41"/>
                    <a:pt x="36" y="41"/>
                  </a:cubicBezTo>
                  <a:cubicBezTo>
                    <a:pt x="36" y="41"/>
                    <a:pt x="34" y="42"/>
                    <a:pt x="34" y="43"/>
                  </a:cubicBezTo>
                  <a:cubicBezTo>
                    <a:pt x="33" y="44"/>
                    <a:pt x="30" y="46"/>
                    <a:pt x="30" y="46"/>
                  </a:cubicBezTo>
                  <a:cubicBezTo>
                    <a:pt x="30" y="46"/>
                    <a:pt x="29" y="47"/>
                    <a:pt x="28" y="48"/>
                  </a:cubicBezTo>
                  <a:cubicBezTo>
                    <a:pt x="28" y="49"/>
                    <a:pt x="28" y="50"/>
                    <a:pt x="28" y="51"/>
                  </a:cubicBezTo>
                  <a:cubicBezTo>
                    <a:pt x="28" y="51"/>
                    <a:pt x="27" y="52"/>
                    <a:pt x="27" y="53"/>
                  </a:cubicBezTo>
                  <a:cubicBezTo>
                    <a:pt x="27" y="54"/>
                    <a:pt x="26" y="55"/>
                    <a:pt x="26" y="56"/>
                  </a:cubicBezTo>
                  <a:cubicBezTo>
                    <a:pt x="25" y="56"/>
                    <a:pt x="25" y="57"/>
                    <a:pt x="24" y="57"/>
                  </a:cubicBezTo>
                  <a:cubicBezTo>
                    <a:pt x="24" y="57"/>
                    <a:pt x="22" y="58"/>
                    <a:pt x="21" y="58"/>
                  </a:cubicBezTo>
                  <a:cubicBezTo>
                    <a:pt x="20" y="59"/>
                    <a:pt x="20" y="60"/>
                    <a:pt x="20" y="60"/>
                  </a:cubicBezTo>
                  <a:cubicBezTo>
                    <a:pt x="20" y="60"/>
                    <a:pt x="21" y="61"/>
                    <a:pt x="21" y="61"/>
                  </a:cubicBezTo>
                  <a:cubicBezTo>
                    <a:pt x="22" y="61"/>
                    <a:pt x="23" y="62"/>
                    <a:pt x="23" y="62"/>
                  </a:cubicBezTo>
                  <a:cubicBezTo>
                    <a:pt x="23" y="62"/>
                    <a:pt x="23" y="63"/>
                    <a:pt x="23" y="64"/>
                  </a:cubicBezTo>
                  <a:cubicBezTo>
                    <a:pt x="23" y="64"/>
                    <a:pt x="22" y="66"/>
                    <a:pt x="23" y="66"/>
                  </a:cubicBezTo>
                  <a:cubicBezTo>
                    <a:pt x="24" y="66"/>
                    <a:pt x="25" y="66"/>
                    <a:pt x="25" y="66"/>
                  </a:cubicBezTo>
                  <a:cubicBezTo>
                    <a:pt x="27" y="67"/>
                    <a:pt x="27" y="67"/>
                    <a:pt x="27" y="67"/>
                  </a:cubicBezTo>
                  <a:cubicBezTo>
                    <a:pt x="28" y="68"/>
                    <a:pt x="28" y="68"/>
                    <a:pt x="28" y="68"/>
                  </a:cubicBezTo>
                  <a:cubicBezTo>
                    <a:pt x="29" y="68"/>
                    <a:pt x="29" y="68"/>
                    <a:pt x="29" y="68"/>
                  </a:cubicBezTo>
                  <a:cubicBezTo>
                    <a:pt x="29" y="68"/>
                    <a:pt x="29" y="69"/>
                    <a:pt x="29" y="70"/>
                  </a:cubicBezTo>
                  <a:cubicBezTo>
                    <a:pt x="28" y="70"/>
                    <a:pt x="28" y="71"/>
                    <a:pt x="28" y="71"/>
                  </a:cubicBezTo>
                  <a:cubicBezTo>
                    <a:pt x="27" y="71"/>
                    <a:pt x="27" y="71"/>
                    <a:pt x="27" y="70"/>
                  </a:cubicBezTo>
                  <a:cubicBezTo>
                    <a:pt x="27" y="69"/>
                    <a:pt x="27" y="69"/>
                    <a:pt x="26" y="68"/>
                  </a:cubicBezTo>
                  <a:cubicBezTo>
                    <a:pt x="25" y="68"/>
                    <a:pt x="24" y="69"/>
                    <a:pt x="24" y="69"/>
                  </a:cubicBezTo>
                  <a:cubicBezTo>
                    <a:pt x="24" y="69"/>
                    <a:pt x="23" y="69"/>
                    <a:pt x="23" y="68"/>
                  </a:cubicBezTo>
                  <a:cubicBezTo>
                    <a:pt x="22" y="67"/>
                    <a:pt x="22" y="68"/>
                    <a:pt x="22" y="67"/>
                  </a:cubicBezTo>
                  <a:cubicBezTo>
                    <a:pt x="22" y="66"/>
                    <a:pt x="23" y="66"/>
                    <a:pt x="22" y="65"/>
                  </a:cubicBezTo>
                  <a:cubicBezTo>
                    <a:pt x="22" y="65"/>
                    <a:pt x="21" y="64"/>
                    <a:pt x="21" y="64"/>
                  </a:cubicBezTo>
                  <a:cubicBezTo>
                    <a:pt x="20" y="64"/>
                    <a:pt x="21" y="65"/>
                    <a:pt x="20" y="64"/>
                  </a:cubicBezTo>
                  <a:cubicBezTo>
                    <a:pt x="20" y="63"/>
                    <a:pt x="19" y="63"/>
                    <a:pt x="19" y="63"/>
                  </a:cubicBezTo>
                  <a:cubicBezTo>
                    <a:pt x="19" y="63"/>
                    <a:pt x="18" y="63"/>
                    <a:pt x="18" y="62"/>
                  </a:cubicBezTo>
                  <a:cubicBezTo>
                    <a:pt x="18" y="62"/>
                    <a:pt x="18" y="61"/>
                    <a:pt x="18" y="60"/>
                  </a:cubicBezTo>
                  <a:cubicBezTo>
                    <a:pt x="18" y="60"/>
                    <a:pt x="19" y="59"/>
                    <a:pt x="19" y="58"/>
                  </a:cubicBezTo>
                  <a:cubicBezTo>
                    <a:pt x="19" y="58"/>
                    <a:pt x="19" y="55"/>
                    <a:pt x="19" y="55"/>
                  </a:cubicBezTo>
                  <a:cubicBezTo>
                    <a:pt x="19" y="55"/>
                    <a:pt x="16" y="61"/>
                    <a:pt x="15" y="66"/>
                  </a:cubicBezTo>
                  <a:cubicBezTo>
                    <a:pt x="15" y="66"/>
                    <a:pt x="16" y="65"/>
                    <a:pt x="16" y="66"/>
                  </a:cubicBezTo>
                  <a:cubicBezTo>
                    <a:pt x="16" y="67"/>
                    <a:pt x="17" y="68"/>
                    <a:pt x="16" y="69"/>
                  </a:cubicBezTo>
                  <a:cubicBezTo>
                    <a:pt x="16" y="69"/>
                    <a:pt x="16" y="69"/>
                    <a:pt x="16" y="72"/>
                  </a:cubicBezTo>
                  <a:cubicBezTo>
                    <a:pt x="16" y="74"/>
                    <a:pt x="17" y="75"/>
                    <a:pt x="17" y="76"/>
                  </a:cubicBezTo>
                  <a:cubicBezTo>
                    <a:pt x="16" y="76"/>
                    <a:pt x="16" y="77"/>
                    <a:pt x="16" y="78"/>
                  </a:cubicBezTo>
                  <a:cubicBezTo>
                    <a:pt x="16" y="79"/>
                    <a:pt x="16" y="82"/>
                    <a:pt x="17" y="82"/>
                  </a:cubicBezTo>
                  <a:cubicBezTo>
                    <a:pt x="17" y="82"/>
                    <a:pt x="17" y="83"/>
                    <a:pt x="17" y="83"/>
                  </a:cubicBezTo>
                  <a:cubicBezTo>
                    <a:pt x="18" y="84"/>
                    <a:pt x="17" y="85"/>
                    <a:pt x="18" y="84"/>
                  </a:cubicBezTo>
                  <a:cubicBezTo>
                    <a:pt x="19" y="82"/>
                    <a:pt x="20" y="81"/>
                    <a:pt x="20" y="81"/>
                  </a:cubicBezTo>
                  <a:cubicBezTo>
                    <a:pt x="20" y="80"/>
                    <a:pt x="20" y="80"/>
                    <a:pt x="20" y="80"/>
                  </a:cubicBezTo>
                  <a:cubicBezTo>
                    <a:pt x="20" y="80"/>
                    <a:pt x="20" y="79"/>
                    <a:pt x="22" y="79"/>
                  </a:cubicBezTo>
                  <a:cubicBezTo>
                    <a:pt x="23" y="79"/>
                    <a:pt x="24" y="79"/>
                    <a:pt x="24" y="80"/>
                  </a:cubicBezTo>
                  <a:cubicBezTo>
                    <a:pt x="25" y="80"/>
                    <a:pt x="23" y="82"/>
                    <a:pt x="24" y="82"/>
                  </a:cubicBezTo>
                  <a:cubicBezTo>
                    <a:pt x="25" y="82"/>
                    <a:pt x="27" y="81"/>
                    <a:pt x="28" y="81"/>
                  </a:cubicBezTo>
                  <a:cubicBezTo>
                    <a:pt x="29" y="81"/>
                    <a:pt x="29" y="82"/>
                    <a:pt x="30" y="83"/>
                  </a:cubicBezTo>
                  <a:cubicBezTo>
                    <a:pt x="30" y="84"/>
                    <a:pt x="30" y="85"/>
                    <a:pt x="31" y="86"/>
                  </a:cubicBezTo>
                  <a:cubicBezTo>
                    <a:pt x="32" y="86"/>
                    <a:pt x="31" y="87"/>
                    <a:pt x="32" y="88"/>
                  </a:cubicBezTo>
                  <a:cubicBezTo>
                    <a:pt x="32" y="89"/>
                    <a:pt x="34" y="90"/>
                    <a:pt x="35" y="90"/>
                  </a:cubicBezTo>
                  <a:cubicBezTo>
                    <a:pt x="35" y="90"/>
                    <a:pt x="37" y="90"/>
                    <a:pt x="38" y="90"/>
                  </a:cubicBezTo>
                  <a:cubicBezTo>
                    <a:pt x="39" y="91"/>
                    <a:pt x="38" y="92"/>
                    <a:pt x="39" y="92"/>
                  </a:cubicBezTo>
                  <a:cubicBezTo>
                    <a:pt x="40" y="92"/>
                    <a:pt x="41" y="95"/>
                    <a:pt x="41" y="95"/>
                  </a:cubicBezTo>
                  <a:cubicBezTo>
                    <a:pt x="41" y="95"/>
                    <a:pt x="41" y="97"/>
                    <a:pt x="41" y="98"/>
                  </a:cubicBezTo>
                  <a:cubicBezTo>
                    <a:pt x="41" y="98"/>
                    <a:pt x="41" y="99"/>
                    <a:pt x="42" y="100"/>
                  </a:cubicBezTo>
                  <a:cubicBezTo>
                    <a:pt x="42" y="100"/>
                    <a:pt x="44" y="100"/>
                    <a:pt x="44" y="100"/>
                  </a:cubicBezTo>
                  <a:cubicBezTo>
                    <a:pt x="44" y="100"/>
                    <a:pt x="43" y="102"/>
                    <a:pt x="45" y="102"/>
                  </a:cubicBezTo>
                  <a:cubicBezTo>
                    <a:pt x="47" y="103"/>
                    <a:pt x="48" y="103"/>
                    <a:pt x="49" y="104"/>
                  </a:cubicBezTo>
                  <a:cubicBezTo>
                    <a:pt x="49" y="104"/>
                    <a:pt x="48" y="105"/>
                    <a:pt x="50" y="105"/>
                  </a:cubicBezTo>
                  <a:cubicBezTo>
                    <a:pt x="52" y="105"/>
                    <a:pt x="54" y="105"/>
                    <a:pt x="55" y="106"/>
                  </a:cubicBezTo>
                  <a:cubicBezTo>
                    <a:pt x="56" y="106"/>
                    <a:pt x="55" y="107"/>
                    <a:pt x="57" y="109"/>
                  </a:cubicBezTo>
                  <a:cubicBezTo>
                    <a:pt x="60" y="110"/>
                    <a:pt x="60" y="111"/>
                    <a:pt x="61" y="111"/>
                  </a:cubicBezTo>
                  <a:cubicBezTo>
                    <a:pt x="62" y="111"/>
                    <a:pt x="63" y="111"/>
                    <a:pt x="63" y="113"/>
                  </a:cubicBezTo>
                  <a:cubicBezTo>
                    <a:pt x="62" y="115"/>
                    <a:pt x="62" y="116"/>
                    <a:pt x="61" y="117"/>
                  </a:cubicBezTo>
                  <a:cubicBezTo>
                    <a:pt x="60" y="118"/>
                    <a:pt x="59" y="120"/>
                    <a:pt x="58" y="121"/>
                  </a:cubicBezTo>
                  <a:cubicBezTo>
                    <a:pt x="58" y="122"/>
                    <a:pt x="57" y="123"/>
                    <a:pt x="58" y="124"/>
                  </a:cubicBezTo>
                  <a:cubicBezTo>
                    <a:pt x="58" y="126"/>
                    <a:pt x="59" y="127"/>
                    <a:pt x="59" y="128"/>
                  </a:cubicBezTo>
                  <a:cubicBezTo>
                    <a:pt x="59" y="129"/>
                    <a:pt x="59" y="131"/>
                    <a:pt x="59" y="132"/>
                  </a:cubicBezTo>
                  <a:cubicBezTo>
                    <a:pt x="58" y="133"/>
                    <a:pt x="58" y="134"/>
                    <a:pt x="58" y="134"/>
                  </a:cubicBezTo>
                  <a:cubicBezTo>
                    <a:pt x="58" y="134"/>
                    <a:pt x="59" y="136"/>
                    <a:pt x="58" y="137"/>
                  </a:cubicBezTo>
                  <a:cubicBezTo>
                    <a:pt x="57" y="138"/>
                    <a:pt x="55" y="140"/>
                    <a:pt x="54" y="140"/>
                  </a:cubicBezTo>
                  <a:cubicBezTo>
                    <a:pt x="53" y="140"/>
                    <a:pt x="51" y="142"/>
                    <a:pt x="51" y="142"/>
                  </a:cubicBezTo>
                  <a:cubicBezTo>
                    <a:pt x="51" y="142"/>
                    <a:pt x="51" y="146"/>
                    <a:pt x="51" y="147"/>
                  </a:cubicBezTo>
                  <a:cubicBezTo>
                    <a:pt x="51" y="147"/>
                    <a:pt x="47" y="154"/>
                    <a:pt x="49" y="155"/>
                  </a:cubicBezTo>
                  <a:cubicBezTo>
                    <a:pt x="50" y="156"/>
                    <a:pt x="50" y="158"/>
                    <a:pt x="50" y="159"/>
                  </a:cubicBezTo>
                  <a:cubicBezTo>
                    <a:pt x="49" y="160"/>
                    <a:pt x="49" y="160"/>
                    <a:pt x="49" y="160"/>
                  </a:cubicBezTo>
                  <a:cubicBezTo>
                    <a:pt x="48" y="161"/>
                    <a:pt x="46" y="161"/>
                    <a:pt x="47" y="163"/>
                  </a:cubicBezTo>
                  <a:cubicBezTo>
                    <a:pt x="49" y="165"/>
                    <a:pt x="50" y="165"/>
                    <a:pt x="50" y="167"/>
                  </a:cubicBezTo>
                  <a:cubicBezTo>
                    <a:pt x="51" y="168"/>
                    <a:pt x="51" y="168"/>
                    <a:pt x="52" y="170"/>
                  </a:cubicBezTo>
                  <a:cubicBezTo>
                    <a:pt x="53" y="171"/>
                    <a:pt x="53" y="172"/>
                    <a:pt x="54" y="173"/>
                  </a:cubicBezTo>
                  <a:cubicBezTo>
                    <a:pt x="55" y="174"/>
                    <a:pt x="56" y="175"/>
                    <a:pt x="56" y="176"/>
                  </a:cubicBezTo>
                  <a:cubicBezTo>
                    <a:pt x="56" y="177"/>
                    <a:pt x="59" y="179"/>
                    <a:pt x="56" y="177"/>
                  </a:cubicBezTo>
                  <a:cubicBezTo>
                    <a:pt x="53" y="175"/>
                    <a:pt x="56" y="177"/>
                    <a:pt x="52" y="174"/>
                  </a:cubicBezTo>
                  <a:cubicBezTo>
                    <a:pt x="49" y="171"/>
                    <a:pt x="48" y="173"/>
                    <a:pt x="46" y="171"/>
                  </a:cubicBezTo>
                  <a:cubicBezTo>
                    <a:pt x="45" y="169"/>
                    <a:pt x="47" y="175"/>
                    <a:pt x="44" y="168"/>
                  </a:cubicBezTo>
                  <a:cubicBezTo>
                    <a:pt x="41" y="160"/>
                    <a:pt x="40" y="161"/>
                    <a:pt x="39" y="159"/>
                  </a:cubicBezTo>
                  <a:cubicBezTo>
                    <a:pt x="39" y="157"/>
                    <a:pt x="39" y="159"/>
                    <a:pt x="37" y="155"/>
                  </a:cubicBezTo>
                  <a:cubicBezTo>
                    <a:pt x="35" y="151"/>
                    <a:pt x="37" y="154"/>
                    <a:pt x="35" y="151"/>
                  </a:cubicBezTo>
                  <a:cubicBezTo>
                    <a:pt x="33" y="149"/>
                    <a:pt x="33" y="152"/>
                    <a:pt x="32" y="148"/>
                  </a:cubicBezTo>
                  <a:cubicBezTo>
                    <a:pt x="31" y="143"/>
                    <a:pt x="31" y="146"/>
                    <a:pt x="30" y="141"/>
                  </a:cubicBezTo>
                  <a:cubicBezTo>
                    <a:pt x="28" y="136"/>
                    <a:pt x="31" y="136"/>
                    <a:pt x="28" y="133"/>
                  </a:cubicBezTo>
                  <a:cubicBezTo>
                    <a:pt x="25" y="131"/>
                    <a:pt x="25" y="132"/>
                    <a:pt x="24" y="131"/>
                  </a:cubicBezTo>
                  <a:cubicBezTo>
                    <a:pt x="23" y="129"/>
                    <a:pt x="25" y="130"/>
                    <a:pt x="22" y="126"/>
                  </a:cubicBezTo>
                  <a:cubicBezTo>
                    <a:pt x="20" y="122"/>
                    <a:pt x="16" y="120"/>
                    <a:pt x="16" y="113"/>
                  </a:cubicBezTo>
                  <a:cubicBezTo>
                    <a:pt x="16" y="105"/>
                    <a:pt x="16" y="104"/>
                    <a:pt x="16" y="104"/>
                  </a:cubicBezTo>
                  <a:cubicBezTo>
                    <a:pt x="16" y="104"/>
                    <a:pt x="13" y="101"/>
                    <a:pt x="14" y="97"/>
                  </a:cubicBezTo>
                  <a:cubicBezTo>
                    <a:pt x="15" y="92"/>
                    <a:pt x="16" y="94"/>
                    <a:pt x="15" y="92"/>
                  </a:cubicBezTo>
                  <a:cubicBezTo>
                    <a:pt x="15" y="91"/>
                    <a:pt x="14" y="91"/>
                    <a:pt x="13" y="89"/>
                  </a:cubicBezTo>
                  <a:cubicBezTo>
                    <a:pt x="12" y="88"/>
                    <a:pt x="12" y="88"/>
                    <a:pt x="11" y="87"/>
                  </a:cubicBezTo>
                  <a:cubicBezTo>
                    <a:pt x="11" y="86"/>
                    <a:pt x="11" y="83"/>
                    <a:pt x="11" y="83"/>
                  </a:cubicBezTo>
                  <a:cubicBezTo>
                    <a:pt x="10" y="84"/>
                    <a:pt x="10" y="84"/>
                    <a:pt x="10" y="84"/>
                  </a:cubicBezTo>
                  <a:cubicBezTo>
                    <a:pt x="10" y="84"/>
                    <a:pt x="0" y="182"/>
                    <a:pt x="97" y="197"/>
                  </a:cubicBezTo>
                  <a:cubicBezTo>
                    <a:pt x="97" y="197"/>
                    <a:pt x="75" y="192"/>
                    <a:pt x="73" y="187"/>
                  </a:cubicBezTo>
                  <a:cubicBezTo>
                    <a:pt x="73" y="187"/>
                    <a:pt x="72" y="183"/>
                    <a:pt x="73" y="183"/>
                  </a:cubicBezTo>
                  <a:cubicBezTo>
                    <a:pt x="74" y="183"/>
                    <a:pt x="76" y="184"/>
                    <a:pt x="77" y="183"/>
                  </a:cubicBezTo>
                  <a:cubicBezTo>
                    <a:pt x="79" y="181"/>
                    <a:pt x="80" y="180"/>
                    <a:pt x="80" y="180"/>
                  </a:cubicBezTo>
                  <a:cubicBezTo>
                    <a:pt x="80" y="182"/>
                    <a:pt x="80" y="182"/>
                    <a:pt x="80" y="182"/>
                  </a:cubicBezTo>
                  <a:cubicBezTo>
                    <a:pt x="80" y="182"/>
                    <a:pt x="79" y="182"/>
                    <a:pt x="83" y="181"/>
                  </a:cubicBezTo>
                  <a:cubicBezTo>
                    <a:pt x="88" y="181"/>
                    <a:pt x="88" y="181"/>
                    <a:pt x="89" y="181"/>
                  </a:cubicBezTo>
                  <a:cubicBezTo>
                    <a:pt x="91" y="180"/>
                    <a:pt x="93" y="176"/>
                    <a:pt x="94" y="178"/>
                  </a:cubicBezTo>
                  <a:cubicBezTo>
                    <a:pt x="95" y="181"/>
                    <a:pt x="93" y="180"/>
                    <a:pt x="95" y="181"/>
                  </a:cubicBezTo>
                  <a:cubicBezTo>
                    <a:pt x="97" y="181"/>
                    <a:pt x="101" y="180"/>
                    <a:pt x="101" y="180"/>
                  </a:cubicBezTo>
                  <a:cubicBezTo>
                    <a:pt x="101" y="180"/>
                    <a:pt x="108" y="181"/>
                    <a:pt x="108" y="180"/>
                  </a:cubicBezTo>
                  <a:cubicBezTo>
                    <a:pt x="109" y="179"/>
                    <a:pt x="109" y="178"/>
                    <a:pt x="110" y="178"/>
                  </a:cubicBezTo>
                  <a:cubicBezTo>
                    <a:pt x="111" y="178"/>
                    <a:pt x="112" y="180"/>
                    <a:pt x="112" y="180"/>
                  </a:cubicBezTo>
                  <a:cubicBezTo>
                    <a:pt x="108" y="182"/>
                    <a:pt x="108" y="182"/>
                    <a:pt x="108" y="182"/>
                  </a:cubicBezTo>
                  <a:cubicBezTo>
                    <a:pt x="105" y="185"/>
                    <a:pt x="105" y="185"/>
                    <a:pt x="105" y="185"/>
                  </a:cubicBezTo>
                  <a:cubicBezTo>
                    <a:pt x="105" y="185"/>
                    <a:pt x="103" y="185"/>
                    <a:pt x="105" y="186"/>
                  </a:cubicBezTo>
                  <a:cubicBezTo>
                    <a:pt x="106" y="187"/>
                    <a:pt x="107" y="187"/>
                    <a:pt x="108" y="187"/>
                  </a:cubicBezTo>
                  <a:cubicBezTo>
                    <a:pt x="110" y="187"/>
                    <a:pt x="114" y="190"/>
                    <a:pt x="115" y="188"/>
                  </a:cubicBezTo>
                  <a:cubicBezTo>
                    <a:pt x="116" y="186"/>
                    <a:pt x="116" y="186"/>
                    <a:pt x="117" y="185"/>
                  </a:cubicBezTo>
                  <a:cubicBezTo>
                    <a:pt x="117" y="184"/>
                    <a:pt x="117" y="182"/>
                    <a:pt x="119" y="182"/>
                  </a:cubicBezTo>
                  <a:cubicBezTo>
                    <a:pt x="120" y="182"/>
                    <a:pt x="122" y="183"/>
                    <a:pt x="122" y="183"/>
                  </a:cubicBezTo>
                  <a:cubicBezTo>
                    <a:pt x="121" y="186"/>
                    <a:pt x="121" y="186"/>
                    <a:pt x="121" y="186"/>
                  </a:cubicBezTo>
                  <a:cubicBezTo>
                    <a:pt x="121" y="186"/>
                    <a:pt x="123" y="186"/>
                    <a:pt x="125" y="186"/>
                  </a:cubicBezTo>
                  <a:cubicBezTo>
                    <a:pt x="126" y="186"/>
                    <a:pt x="126" y="188"/>
                    <a:pt x="128" y="186"/>
                  </a:cubicBezTo>
                  <a:cubicBezTo>
                    <a:pt x="129" y="184"/>
                    <a:pt x="129" y="184"/>
                    <a:pt x="131" y="184"/>
                  </a:cubicBezTo>
                  <a:cubicBezTo>
                    <a:pt x="133" y="184"/>
                    <a:pt x="135" y="183"/>
                    <a:pt x="136" y="183"/>
                  </a:cubicBezTo>
                  <a:cubicBezTo>
                    <a:pt x="136" y="184"/>
                    <a:pt x="138" y="184"/>
                    <a:pt x="139" y="184"/>
                  </a:cubicBezTo>
                  <a:cubicBezTo>
                    <a:pt x="139" y="184"/>
                    <a:pt x="143" y="186"/>
                    <a:pt x="143" y="186"/>
                  </a:cubicBezTo>
                  <a:cubicBezTo>
                    <a:pt x="144" y="185"/>
                    <a:pt x="148" y="186"/>
                    <a:pt x="148" y="186"/>
                  </a:cubicBezTo>
                  <a:cubicBezTo>
                    <a:pt x="148" y="186"/>
                    <a:pt x="137" y="196"/>
                    <a:pt x="113" y="197"/>
                  </a:cubicBezTo>
                  <a:cubicBezTo>
                    <a:pt x="113" y="197"/>
                    <a:pt x="167" y="199"/>
                    <a:pt x="197" y="146"/>
                  </a:cubicBezTo>
                  <a:cubicBezTo>
                    <a:pt x="228" y="94"/>
                    <a:pt x="206" y="26"/>
                    <a:pt x="137" y="3"/>
                  </a:cubicBezTo>
                  <a:cubicBezTo>
                    <a:pt x="137" y="3"/>
                    <a:pt x="189" y="22"/>
                    <a:pt x="203" y="71"/>
                  </a:cubicBezTo>
                  <a:cubicBezTo>
                    <a:pt x="202" y="72"/>
                    <a:pt x="202" y="72"/>
                    <a:pt x="202" y="72"/>
                  </a:cubicBezTo>
                  <a:cubicBezTo>
                    <a:pt x="201" y="71"/>
                    <a:pt x="201" y="72"/>
                    <a:pt x="200" y="69"/>
                  </a:cubicBezTo>
                  <a:cubicBezTo>
                    <a:pt x="199" y="67"/>
                    <a:pt x="199" y="68"/>
                    <a:pt x="199" y="66"/>
                  </a:cubicBezTo>
                  <a:cubicBezTo>
                    <a:pt x="198" y="64"/>
                    <a:pt x="198" y="65"/>
                    <a:pt x="197" y="64"/>
                  </a:cubicBezTo>
                  <a:cubicBezTo>
                    <a:pt x="195" y="62"/>
                    <a:pt x="195" y="62"/>
                    <a:pt x="194" y="61"/>
                  </a:cubicBezTo>
                  <a:cubicBezTo>
                    <a:pt x="193" y="61"/>
                    <a:pt x="192" y="58"/>
                    <a:pt x="192" y="57"/>
                  </a:cubicBezTo>
                  <a:cubicBezTo>
                    <a:pt x="191" y="56"/>
                    <a:pt x="189" y="55"/>
                    <a:pt x="188" y="55"/>
                  </a:cubicBezTo>
                  <a:cubicBezTo>
                    <a:pt x="187" y="55"/>
                    <a:pt x="188" y="54"/>
                    <a:pt x="187" y="55"/>
                  </a:cubicBezTo>
                  <a:cubicBezTo>
                    <a:pt x="187" y="56"/>
                    <a:pt x="189" y="58"/>
                    <a:pt x="189" y="58"/>
                  </a:cubicBezTo>
                  <a:cubicBezTo>
                    <a:pt x="189" y="62"/>
                    <a:pt x="189" y="62"/>
                    <a:pt x="189" y="62"/>
                  </a:cubicBezTo>
                  <a:cubicBezTo>
                    <a:pt x="189" y="62"/>
                    <a:pt x="190" y="65"/>
                    <a:pt x="190" y="66"/>
                  </a:cubicBezTo>
                  <a:cubicBezTo>
                    <a:pt x="190" y="67"/>
                    <a:pt x="189" y="70"/>
                    <a:pt x="189" y="70"/>
                  </a:cubicBezTo>
                  <a:cubicBezTo>
                    <a:pt x="189" y="70"/>
                    <a:pt x="188" y="72"/>
                    <a:pt x="187" y="73"/>
                  </a:cubicBezTo>
                  <a:cubicBezTo>
                    <a:pt x="186" y="73"/>
                    <a:pt x="181" y="74"/>
                    <a:pt x="181" y="74"/>
                  </a:cubicBezTo>
                  <a:cubicBezTo>
                    <a:pt x="181" y="74"/>
                    <a:pt x="179" y="72"/>
                    <a:pt x="179" y="71"/>
                  </a:cubicBezTo>
                  <a:cubicBezTo>
                    <a:pt x="178" y="69"/>
                    <a:pt x="175" y="69"/>
                    <a:pt x="174" y="68"/>
                  </a:cubicBezTo>
                  <a:cubicBezTo>
                    <a:pt x="174" y="67"/>
                    <a:pt x="175" y="66"/>
                    <a:pt x="173" y="64"/>
                  </a:cubicBezTo>
                  <a:cubicBezTo>
                    <a:pt x="172" y="62"/>
                    <a:pt x="173" y="63"/>
                    <a:pt x="172" y="61"/>
                  </a:cubicBezTo>
                  <a:cubicBezTo>
                    <a:pt x="170" y="59"/>
                    <a:pt x="170" y="59"/>
                    <a:pt x="170" y="59"/>
                  </a:cubicBezTo>
                  <a:cubicBezTo>
                    <a:pt x="170" y="59"/>
                    <a:pt x="166" y="58"/>
                    <a:pt x="167" y="60"/>
                  </a:cubicBezTo>
                  <a:cubicBezTo>
                    <a:pt x="168" y="63"/>
                    <a:pt x="167" y="65"/>
                    <a:pt x="168" y="65"/>
                  </a:cubicBezTo>
                  <a:cubicBezTo>
                    <a:pt x="169" y="66"/>
                    <a:pt x="170" y="65"/>
                    <a:pt x="171" y="67"/>
                  </a:cubicBezTo>
                  <a:cubicBezTo>
                    <a:pt x="172" y="69"/>
                    <a:pt x="172" y="70"/>
                    <a:pt x="172" y="71"/>
                  </a:cubicBezTo>
                  <a:cubicBezTo>
                    <a:pt x="173" y="71"/>
                    <a:pt x="173" y="74"/>
                    <a:pt x="174" y="75"/>
                  </a:cubicBezTo>
                  <a:cubicBezTo>
                    <a:pt x="175" y="75"/>
                    <a:pt x="178" y="75"/>
                    <a:pt x="178" y="76"/>
                  </a:cubicBezTo>
                  <a:cubicBezTo>
                    <a:pt x="177" y="77"/>
                    <a:pt x="176" y="78"/>
                    <a:pt x="178" y="79"/>
                  </a:cubicBezTo>
                  <a:cubicBezTo>
                    <a:pt x="179" y="79"/>
                    <a:pt x="179" y="80"/>
                    <a:pt x="180" y="80"/>
                  </a:cubicBezTo>
                  <a:cubicBezTo>
                    <a:pt x="181" y="80"/>
                    <a:pt x="181" y="80"/>
                    <a:pt x="182" y="79"/>
                  </a:cubicBezTo>
                  <a:cubicBezTo>
                    <a:pt x="184" y="79"/>
                    <a:pt x="186" y="79"/>
                    <a:pt x="186" y="79"/>
                  </a:cubicBezTo>
                  <a:cubicBezTo>
                    <a:pt x="186" y="79"/>
                    <a:pt x="188" y="80"/>
                    <a:pt x="188" y="81"/>
                  </a:cubicBezTo>
                  <a:cubicBezTo>
                    <a:pt x="188" y="82"/>
                    <a:pt x="187" y="86"/>
                    <a:pt x="187" y="86"/>
                  </a:cubicBezTo>
                  <a:cubicBezTo>
                    <a:pt x="185" y="90"/>
                    <a:pt x="185" y="90"/>
                    <a:pt x="185" y="90"/>
                  </a:cubicBezTo>
                  <a:cubicBezTo>
                    <a:pt x="185" y="90"/>
                    <a:pt x="185" y="97"/>
                    <a:pt x="184" y="97"/>
                  </a:cubicBezTo>
                  <a:cubicBezTo>
                    <a:pt x="183" y="97"/>
                    <a:pt x="182" y="100"/>
                    <a:pt x="181" y="100"/>
                  </a:cubicBezTo>
                  <a:cubicBezTo>
                    <a:pt x="180" y="101"/>
                    <a:pt x="180" y="105"/>
                    <a:pt x="180" y="105"/>
                  </a:cubicBezTo>
                  <a:cubicBezTo>
                    <a:pt x="178" y="108"/>
                    <a:pt x="178" y="108"/>
                    <a:pt x="178" y="108"/>
                  </a:cubicBezTo>
                  <a:cubicBezTo>
                    <a:pt x="178" y="108"/>
                    <a:pt x="178" y="111"/>
                    <a:pt x="178" y="112"/>
                  </a:cubicBezTo>
                  <a:cubicBezTo>
                    <a:pt x="178" y="113"/>
                    <a:pt x="179" y="117"/>
                    <a:pt x="178" y="119"/>
                  </a:cubicBezTo>
                  <a:cubicBezTo>
                    <a:pt x="178" y="121"/>
                    <a:pt x="175" y="122"/>
                    <a:pt x="175" y="122"/>
                  </a:cubicBezTo>
                  <a:cubicBezTo>
                    <a:pt x="175" y="122"/>
                    <a:pt x="179" y="126"/>
                    <a:pt x="177" y="126"/>
                  </a:cubicBezTo>
                  <a:cubicBezTo>
                    <a:pt x="175" y="127"/>
                    <a:pt x="173" y="129"/>
                    <a:pt x="173" y="130"/>
                  </a:cubicBezTo>
                  <a:cubicBezTo>
                    <a:pt x="172" y="131"/>
                    <a:pt x="172" y="132"/>
                    <a:pt x="171" y="132"/>
                  </a:cubicBezTo>
                  <a:cubicBezTo>
                    <a:pt x="170" y="133"/>
                    <a:pt x="168" y="133"/>
                    <a:pt x="168" y="134"/>
                  </a:cubicBezTo>
                  <a:cubicBezTo>
                    <a:pt x="168" y="134"/>
                    <a:pt x="168" y="137"/>
                    <a:pt x="168" y="137"/>
                  </a:cubicBezTo>
                  <a:cubicBezTo>
                    <a:pt x="164" y="142"/>
                    <a:pt x="164" y="142"/>
                    <a:pt x="164" y="142"/>
                  </a:cubicBezTo>
                  <a:cubicBezTo>
                    <a:pt x="160" y="146"/>
                    <a:pt x="160" y="146"/>
                    <a:pt x="160" y="146"/>
                  </a:cubicBezTo>
                  <a:cubicBezTo>
                    <a:pt x="160" y="146"/>
                    <a:pt x="160" y="149"/>
                    <a:pt x="159" y="149"/>
                  </a:cubicBezTo>
                  <a:cubicBezTo>
                    <a:pt x="158" y="149"/>
                    <a:pt x="153" y="151"/>
                    <a:pt x="152" y="152"/>
                  </a:cubicBezTo>
                  <a:cubicBezTo>
                    <a:pt x="152" y="152"/>
                    <a:pt x="148" y="154"/>
                    <a:pt x="147" y="154"/>
                  </a:cubicBezTo>
                  <a:cubicBezTo>
                    <a:pt x="146" y="154"/>
                    <a:pt x="148" y="157"/>
                    <a:pt x="146" y="154"/>
                  </a:cubicBezTo>
                  <a:cubicBezTo>
                    <a:pt x="144" y="151"/>
                    <a:pt x="145" y="153"/>
                    <a:pt x="144" y="149"/>
                  </a:cubicBezTo>
                  <a:cubicBezTo>
                    <a:pt x="142" y="145"/>
                    <a:pt x="142" y="148"/>
                    <a:pt x="142" y="145"/>
                  </a:cubicBezTo>
                  <a:cubicBezTo>
                    <a:pt x="142" y="143"/>
                    <a:pt x="142" y="145"/>
                    <a:pt x="142" y="143"/>
                  </a:cubicBezTo>
                  <a:cubicBezTo>
                    <a:pt x="142" y="140"/>
                    <a:pt x="143" y="142"/>
                    <a:pt x="141" y="139"/>
                  </a:cubicBezTo>
                  <a:cubicBezTo>
                    <a:pt x="140" y="136"/>
                    <a:pt x="140" y="137"/>
                    <a:pt x="138" y="135"/>
                  </a:cubicBezTo>
                  <a:cubicBezTo>
                    <a:pt x="136" y="133"/>
                    <a:pt x="135" y="135"/>
                    <a:pt x="136" y="132"/>
                  </a:cubicBezTo>
                  <a:cubicBezTo>
                    <a:pt x="137" y="129"/>
                    <a:pt x="137" y="132"/>
                    <a:pt x="137" y="129"/>
                  </a:cubicBezTo>
                  <a:cubicBezTo>
                    <a:pt x="138" y="126"/>
                    <a:pt x="137" y="125"/>
                    <a:pt x="139" y="124"/>
                  </a:cubicBezTo>
                  <a:cubicBezTo>
                    <a:pt x="141" y="123"/>
                    <a:pt x="142" y="122"/>
                    <a:pt x="142" y="121"/>
                  </a:cubicBezTo>
                  <a:cubicBezTo>
                    <a:pt x="142" y="119"/>
                    <a:pt x="142" y="118"/>
                    <a:pt x="142" y="117"/>
                  </a:cubicBezTo>
                  <a:cubicBezTo>
                    <a:pt x="141" y="116"/>
                    <a:pt x="139" y="114"/>
                    <a:pt x="139" y="113"/>
                  </a:cubicBezTo>
                  <a:cubicBezTo>
                    <a:pt x="139" y="112"/>
                    <a:pt x="139" y="113"/>
                    <a:pt x="137" y="111"/>
                  </a:cubicBezTo>
                  <a:cubicBezTo>
                    <a:pt x="136" y="109"/>
                    <a:pt x="135" y="108"/>
                    <a:pt x="135" y="108"/>
                  </a:cubicBezTo>
                  <a:cubicBezTo>
                    <a:pt x="135" y="108"/>
                    <a:pt x="135" y="103"/>
                    <a:pt x="135" y="101"/>
                  </a:cubicBezTo>
                  <a:cubicBezTo>
                    <a:pt x="135" y="99"/>
                    <a:pt x="134" y="102"/>
                    <a:pt x="135" y="99"/>
                  </a:cubicBezTo>
                  <a:cubicBezTo>
                    <a:pt x="135" y="96"/>
                    <a:pt x="135" y="94"/>
                    <a:pt x="135" y="94"/>
                  </a:cubicBezTo>
                  <a:cubicBezTo>
                    <a:pt x="135" y="94"/>
                    <a:pt x="132" y="92"/>
                    <a:pt x="131" y="92"/>
                  </a:cubicBezTo>
                  <a:cubicBezTo>
                    <a:pt x="129" y="92"/>
                    <a:pt x="129" y="94"/>
                    <a:pt x="127" y="93"/>
                  </a:cubicBezTo>
                  <a:cubicBezTo>
                    <a:pt x="125" y="91"/>
                    <a:pt x="126" y="90"/>
                    <a:pt x="125" y="89"/>
                  </a:cubicBezTo>
                  <a:cubicBezTo>
                    <a:pt x="124" y="89"/>
                    <a:pt x="123" y="89"/>
                    <a:pt x="122" y="90"/>
                  </a:cubicBezTo>
                  <a:cubicBezTo>
                    <a:pt x="121" y="91"/>
                    <a:pt x="118" y="91"/>
                    <a:pt x="116" y="91"/>
                  </a:cubicBezTo>
                  <a:cubicBezTo>
                    <a:pt x="114" y="92"/>
                    <a:pt x="113" y="92"/>
                    <a:pt x="110" y="92"/>
                  </a:cubicBezTo>
                  <a:cubicBezTo>
                    <a:pt x="108" y="92"/>
                    <a:pt x="104" y="93"/>
                    <a:pt x="102" y="92"/>
                  </a:cubicBezTo>
                  <a:cubicBezTo>
                    <a:pt x="100" y="91"/>
                    <a:pt x="100" y="92"/>
                    <a:pt x="99" y="90"/>
                  </a:cubicBezTo>
                  <a:cubicBezTo>
                    <a:pt x="98" y="88"/>
                    <a:pt x="99" y="88"/>
                    <a:pt x="97" y="87"/>
                  </a:cubicBezTo>
                  <a:cubicBezTo>
                    <a:pt x="95" y="86"/>
                    <a:pt x="94" y="87"/>
                    <a:pt x="94" y="85"/>
                  </a:cubicBezTo>
                  <a:cubicBezTo>
                    <a:pt x="94" y="82"/>
                    <a:pt x="95" y="83"/>
                    <a:pt x="93" y="81"/>
                  </a:cubicBezTo>
                  <a:cubicBezTo>
                    <a:pt x="92" y="79"/>
                    <a:pt x="94" y="82"/>
                    <a:pt x="92" y="79"/>
                  </a:cubicBezTo>
                  <a:cubicBezTo>
                    <a:pt x="89" y="76"/>
                    <a:pt x="88" y="79"/>
                    <a:pt x="89" y="76"/>
                  </a:cubicBezTo>
                  <a:cubicBezTo>
                    <a:pt x="90" y="74"/>
                    <a:pt x="91" y="75"/>
                    <a:pt x="91" y="73"/>
                  </a:cubicBezTo>
                  <a:cubicBezTo>
                    <a:pt x="91" y="70"/>
                    <a:pt x="95" y="74"/>
                    <a:pt x="92" y="68"/>
                  </a:cubicBezTo>
                  <a:cubicBezTo>
                    <a:pt x="90" y="63"/>
                    <a:pt x="89" y="64"/>
                    <a:pt x="92" y="60"/>
                  </a:cubicBezTo>
                  <a:cubicBezTo>
                    <a:pt x="94" y="55"/>
                    <a:pt x="97" y="54"/>
                    <a:pt x="98" y="53"/>
                  </a:cubicBezTo>
                  <a:cubicBezTo>
                    <a:pt x="98" y="52"/>
                    <a:pt x="99" y="50"/>
                    <a:pt x="100" y="49"/>
                  </a:cubicBezTo>
                  <a:cubicBezTo>
                    <a:pt x="101" y="48"/>
                    <a:pt x="100" y="48"/>
                    <a:pt x="102" y="48"/>
                  </a:cubicBezTo>
                  <a:cubicBezTo>
                    <a:pt x="104" y="48"/>
                    <a:pt x="107" y="47"/>
                    <a:pt x="108" y="46"/>
                  </a:cubicBezTo>
                  <a:cubicBezTo>
                    <a:pt x="109" y="45"/>
                    <a:pt x="111" y="42"/>
                    <a:pt x="112" y="42"/>
                  </a:cubicBezTo>
                  <a:cubicBezTo>
                    <a:pt x="113" y="42"/>
                    <a:pt x="113" y="42"/>
                    <a:pt x="115" y="42"/>
                  </a:cubicBezTo>
                  <a:cubicBezTo>
                    <a:pt x="117" y="41"/>
                    <a:pt x="117" y="41"/>
                    <a:pt x="119" y="41"/>
                  </a:cubicBezTo>
                  <a:cubicBezTo>
                    <a:pt x="120" y="41"/>
                    <a:pt x="117" y="42"/>
                    <a:pt x="121" y="41"/>
                  </a:cubicBezTo>
                  <a:cubicBezTo>
                    <a:pt x="125" y="40"/>
                    <a:pt x="124" y="40"/>
                    <a:pt x="125" y="40"/>
                  </a:cubicBezTo>
                  <a:cubicBezTo>
                    <a:pt x="126" y="40"/>
                    <a:pt x="126" y="41"/>
                    <a:pt x="127" y="41"/>
                  </a:cubicBezTo>
                  <a:cubicBezTo>
                    <a:pt x="129" y="41"/>
                    <a:pt x="129" y="38"/>
                    <a:pt x="129" y="41"/>
                  </a:cubicBezTo>
                  <a:cubicBezTo>
                    <a:pt x="129" y="45"/>
                    <a:pt x="128" y="46"/>
                    <a:pt x="130" y="46"/>
                  </a:cubicBezTo>
                  <a:cubicBezTo>
                    <a:pt x="133" y="47"/>
                    <a:pt x="130" y="47"/>
                    <a:pt x="133" y="47"/>
                  </a:cubicBezTo>
                  <a:cubicBezTo>
                    <a:pt x="136" y="47"/>
                    <a:pt x="135" y="47"/>
                    <a:pt x="137" y="48"/>
                  </a:cubicBezTo>
                  <a:cubicBezTo>
                    <a:pt x="138" y="48"/>
                    <a:pt x="139" y="49"/>
                    <a:pt x="141" y="49"/>
                  </a:cubicBezTo>
                  <a:cubicBezTo>
                    <a:pt x="143" y="49"/>
                    <a:pt x="140" y="52"/>
                    <a:pt x="143" y="49"/>
                  </a:cubicBezTo>
                  <a:cubicBezTo>
                    <a:pt x="146" y="46"/>
                    <a:pt x="141" y="46"/>
                    <a:pt x="146" y="46"/>
                  </a:cubicBezTo>
                  <a:cubicBezTo>
                    <a:pt x="151" y="47"/>
                    <a:pt x="152" y="48"/>
                    <a:pt x="153" y="48"/>
                  </a:cubicBezTo>
                  <a:cubicBezTo>
                    <a:pt x="154" y="47"/>
                    <a:pt x="154" y="48"/>
                    <a:pt x="156" y="47"/>
                  </a:cubicBezTo>
                  <a:cubicBezTo>
                    <a:pt x="159" y="46"/>
                    <a:pt x="159" y="46"/>
                    <a:pt x="160" y="46"/>
                  </a:cubicBezTo>
                  <a:cubicBezTo>
                    <a:pt x="161" y="47"/>
                    <a:pt x="161" y="49"/>
                    <a:pt x="162" y="47"/>
                  </a:cubicBezTo>
                  <a:cubicBezTo>
                    <a:pt x="163" y="45"/>
                    <a:pt x="165" y="45"/>
                    <a:pt x="162" y="44"/>
                  </a:cubicBezTo>
                  <a:cubicBezTo>
                    <a:pt x="159" y="42"/>
                    <a:pt x="158" y="44"/>
                    <a:pt x="158" y="42"/>
                  </a:cubicBezTo>
                  <a:cubicBezTo>
                    <a:pt x="157" y="40"/>
                    <a:pt x="160" y="41"/>
                    <a:pt x="157" y="40"/>
                  </a:cubicBezTo>
                  <a:cubicBezTo>
                    <a:pt x="154" y="40"/>
                    <a:pt x="155" y="40"/>
                    <a:pt x="153" y="39"/>
                  </a:cubicBezTo>
                  <a:cubicBezTo>
                    <a:pt x="151" y="38"/>
                    <a:pt x="149" y="41"/>
                    <a:pt x="148" y="39"/>
                  </a:cubicBezTo>
                  <a:cubicBezTo>
                    <a:pt x="147" y="37"/>
                    <a:pt x="143" y="41"/>
                    <a:pt x="147" y="37"/>
                  </a:cubicBezTo>
                  <a:cubicBezTo>
                    <a:pt x="151" y="34"/>
                    <a:pt x="149" y="32"/>
                    <a:pt x="152" y="33"/>
                  </a:cubicBezTo>
                  <a:cubicBezTo>
                    <a:pt x="155" y="34"/>
                    <a:pt x="154" y="36"/>
                    <a:pt x="155" y="35"/>
                  </a:cubicBezTo>
                  <a:cubicBezTo>
                    <a:pt x="157" y="33"/>
                    <a:pt x="160" y="32"/>
                    <a:pt x="157" y="30"/>
                  </a:cubicBezTo>
                  <a:cubicBezTo>
                    <a:pt x="154" y="28"/>
                    <a:pt x="156" y="29"/>
                    <a:pt x="153" y="28"/>
                  </a:cubicBezTo>
                  <a:cubicBezTo>
                    <a:pt x="150" y="26"/>
                    <a:pt x="147" y="33"/>
                    <a:pt x="146" y="32"/>
                  </a:cubicBezTo>
                  <a:cubicBezTo>
                    <a:pt x="145" y="31"/>
                    <a:pt x="144" y="30"/>
                    <a:pt x="143" y="31"/>
                  </a:cubicBezTo>
                  <a:cubicBezTo>
                    <a:pt x="142" y="31"/>
                    <a:pt x="142" y="34"/>
                    <a:pt x="142" y="36"/>
                  </a:cubicBezTo>
                  <a:cubicBezTo>
                    <a:pt x="142" y="38"/>
                    <a:pt x="143" y="38"/>
                    <a:pt x="140" y="37"/>
                  </a:cubicBezTo>
                  <a:cubicBezTo>
                    <a:pt x="137" y="35"/>
                    <a:pt x="144" y="36"/>
                    <a:pt x="137" y="33"/>
                  </a:cubicBezTo>
                  <a:cubicBezTo>
                    <a:pt x="130" y="31"/>
                    <a:pt x="128" y="31"/>
                    <a:pt x="127" y="32"/>
                  </a:cubicBezTo>
                  <a:cubicBezTo>
                    <a:pt x="126" y="33"/>
                    <a:pt x="125" y="33"/>
                    <a:pt x="124" y="34"/>
                  </a:cubicBezTo>
                  <a:cubicBezTo>
                    <a:pt x="123" y="35"/>
                    <a:pt x="126" y="36"/>
                    <a:pt x="123" y="35"/>
                  </a:cubicBezTo>
                  <a:cubicBezTo>
                    <a:pt x="120" y="33"/>
                    <a:pt x="118" y="35"/>
                    <a:pt x="118" y="35"/>
                  </a:cubicBezTo>
                  <a:cubicBezTo>
                    <a:pt x="118" y="35"/>
                    <a:pt x="117" y="35"/>
                    <a:pt x="116" y="36"/>
                  </a:cubicBezTo>
                  <a:cubicBezTo>
                    <a:pt x="114" y="37"/>
                    <a:pt x="112" y="38"/>
                    <a:pt x="111" y="37"/>
                  </a:cubicBezTo>
                  <a:cubicBezTo>
                    <a:pt x="109" y="37"/>
                    <a:pt x="106" y="38"/>
                    <a:pt x="109" y="34"/>
                  </a:cubicBezTo>
                  <a:cubicBezTo>
                    <a:pt x="111" y="31"/>
                    <a:pt x="109" y="33"/>
                    <a:pt x="113" y="31"/>
                  </a:cubicBezTo>
                  <a:cubicBezTo>
                    <a:pt x="117" y="30"/>
                    <a:pt x="123" y="29"/>
                    <a:pt x="118" y="28"/>
                  </a:cubicBezTo>
                  <a:cubicBezTo>
                    <a:pt x="113" y="27"/>
                    <a:pt x="121" y="27"/>
                    <a:pt x="114" y="24"/>
                  </a:cubicBezTo>
                  <a:cubicBezTo>
                    <a:pt x="107" y="21"/>
                    <a:pt x="107" y="25"/>
                    <a:pt x="107" y="21"/>
                  </a:cubicBezTo>
                  <a:cubicBezTo>
                    <a:pt x="108" y="16"/>
                    <a:pt x="107" y="16"/>
                    <a:pt x="106" y="16"/>
                  </a:cubicBezTo>
                  <a:cubicBezTo>
                    <a:pt x="104" y="16"/>
                    <a:pt x="100" y="17"/>
                    <a:pt x="98" y="18"/>
                  </a:cubicBezTo>
                  <a:cubicBezTo>
                    <a:pt x="97" y="18"/>
                    <a:pt x="99" y="19"/>
                    <a:pt x="96" y="17"/>
                  </a:cubicBezTo>
                  <a:cubicBezTo>
                    <a:pt x="92" y="15"/>
                    <a:pt x="91" y="18"/>
                    <a:pt x="92" y="15"/>
                  </a:cubicBezTo>
                  <a:cubicBezTo>
                    <a:pt x="94" y="13"/>
                    <a:pt x="94" y="12"/>
                    <a:pt x="96" y="11"/>
                  </a:cubicBezTo>
                  <a:cubicBezTo>
                    <a:pt x="98" y="9"/>
                    <a:pt x="97" y="3"/>
                    <a:pt x="102" y="5"/>
                  </a:cubicBezTo>
                  <a:cubicBezTo>
                    <a:pt x="106" y="8"/>
                    <a:pt x="105" y="7"/>
                    <a:pt x="108" y="7"/>
                  </a:cubicBezTo>
                  <a:cubicBezTo>
                    <a:pt x="112" y="7"/>
                    <a:pt x="114" y="7"/>
                    <a:pt x="114" y="6"/>
                  </a:cubicBezTo>
                  <a:cubicBezTo>
                    <a:pt x="114" y="5"/>
                    <a:pt x="109" y="3"/>
                    <a:pt x="109" y="3"/>
                  </a:cubicBezTo>
                  <a:cubicBezTo>
                    <a:pt x="109" y="3"/>
                    <a:pt x="108" y="4"/>
                    <a:pt x="109" y="3"/>
                  </a:cubicBezTo>
                  <a:cubicBezTo>
                    <a:pt x="109" y="2"/>
                    <a:pt x="110" y="1"/>
                    <a:pt x="110" y="1"/>
                  </a:cubicBezTo>
                  <a:cubicBezTo>
                    <a:pt x="109" y="0"/>
                    <a:pt x="109" y="0"/>
                    <a:pt x="109" y="0"/>
                  </a:cubicBezTo>
                  <a:cubicBezTo>
                    <a:pt x="109" y="0"/>
                    <a:pt x="96" y="0"/>
                    <a:pt x="9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6" name="Freeform 36"/>
            <p:cNvSpPr/>
            <p:nvPr/>
          </p:nvSpPr>
          <p:spPr bwMode="auto">
            <a:xfrm>
              <a:off x="8729663" y="4613275"/>
              <a:ext cx="141288" cy="168275"/>
            </a:xfrm>
            <a:custGeom>
              <a:avLst/>
              <a:gdLst>
                <a:gd name="T0" fmla="*/ 45 w 65"/>
                <a:gd name="T1" fmla="*/ 5 h 77"/>
                <a:gd name="T2" fmla="*/ 45 w 65"/>
                <a:gd name="T3" fmla="*/ 28 h 77"/>
                <a:gd name="T4" fmla="*/ 25 w 65"/>
                <a:gd name="T5" fmla="*/ 45 h 77"/>
                <a:gd name="T6" fmla="*/ 1 w 65"/>
                <a:gd name="T7" fmla="*/ 64 h 77"/>
                <a:gd name="T8" fmla="*/ 65 w 65"/>
                <a:gd name="T9" fmla="*/ 77 h 77"/>
                <a:gd name="T10" fmla="*/ 65 w 65"/>
                <a:gd name="T11" fmla="*/ 0 h 77"/>
                <a:gd name="T12" fmla="*/ 45 w 65"/>
                <a:gd name="T13" fmla="*/ 5 h 77"/>
              </a:gdLst>
              <a:ahLst/>
              <a:cxnLst>
                <a:cxn ang="0">
                  <a:pos x="T0" y="T1"/>
                </a:cxn>
                <a:cxn ang="0">
                  <a:pos x="T2" y="T3"/>
                </a:cxn>
                <a:cxn ang="0">
                  <a:pos x="T4" y="T5"/>
                </a:cxn>
                <a:cxn ang="0">
                  <a:pos x="T6" y="T7"/>
                </a:cxn>
                <a:cxn ang="0">
                  <a:pos x="T8" y="T9"/>
                </a:cxn>
                <a:cxn ang="0">
                  <a:pos x="T10" y="T11"/>
                </a:cxn>
                <a:cxn ang="0">
                  <a:pos x="T12" y="T13"/>
                </a:cxn>
              </a:cxnLst>
              <a:rect l="0" t="0" r="r" b="b"/>
              <a:pathLst>
                <a:path w="65" h="77">
                  <a:moveTo>
                    <a:pt x="45" y="5"/>
                  </a:moveTo>
                  <a:cubicBezTo>
                    <a:pt x="45" y="28"/>
                    <a:pt x="45" y="28"/>
                    <a:pt x="45" y="28"/>
                  </a:cubicBezTo>
                  <a:cubicBezTo>
                    <a:pt x="45" y="28"/>
                    <a:pt x="39" y="40"/>
                    <a:pt x="25" y="45"/>
                  </a:cubicBezTo>
                  <a:cubicBezTo>
                    <a:pt x="12" y="49"/>
                    <a:pt x="0" y="56"/>
                    <a:pt x="1" y="64"/>
                  </a:cubicBezTo>
                  <a:cubicBezTo>
                    <a:pt x="2" y="71"/>
                    <a:pt x="18" y="77"/>
                    <a:pt x="65" y="77"/>
                  </a:cubicBezTo>
                  <a:cubicBezTo>
                    <a:pt x="65" y="0"/>
                    <a:pt x="65" y="0"/>
                    <a:pt x="65" y="0"/>
                  </a:cubicBezTo>
                  <a:lnTo>
                    <a:pt x="45"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7" name="Freeform 37"/>
            <p:cNvSpPr/>
            <p:nvPr/>
          </p:nvSpPr>
          <p:spPr bwMode="auto">
            <a:xfrm>
              <a:off x="8855075" y="4613275"/>
              <a:ext cx="134938" cy="168275"/>
            </a:xfrm>
            <a:custGeom>
              <a:avLst/>
              <a:gdLst>
                <a:gd name="T0" fmla="*/ 14 w 62"/>
                <a:gd name="T1" fmla="*/ 5 h 77"/>
                <a:gd name="T2" fmla="*/ 14 w 62"/>
                <a:gd name="T3" fmla="*/ 28 h 77"/>
                <a:gd name="T4" fmla="*/ 32 w 62"/>
                <a:gd name="T5" fmla="*/ 45 h 77"/>
                <a:gd name="T6" fmla="*/ 61 w 62"/>
                <a:gd name="T7" fmla="*/ 64 h 77"/>
                <a:gd name="T8" fmla="*/ 0 w 62"/>
                <a:gd name="T9" fmla="*/ 77 h 77"/>
                <a:gd name="T10" fmla="*/ 0 w 62"/>
                <a:gd name="T11" fmla="*/ 0 h 77"/>
                <a:gd name="T12" fmla="*/ 14 w 62"/>
                <a:gd name="T13" fmla="*/ 5 h 77"/>
              </a:gdLst>
              <a:ahLst/>
              <a:cxnLst>
                <a:cxn ang="0">
                  <a:pos x="T0" y="T1"/>
                </a:cxn>
                <a:cxn ang="0">
                  <a:pos x="T2" y="T3"/>
                </a:cxn>
                <a:cxn ang="0">
                  <a:pos x="T4" y="T5"/>
                </a:cxn>
                <a:cxn ang="0">
                  <a:pos x="T6" y="T7"/>
                </a:cxn>
                <a:cxn ang="0">
                  <a:pos x="T8" y="T9"/>
                </a:cxn>
                <a:cxn ang="0">
                  <a:pos x="T10" y="T11"/>
                </a:cxn>
                <a:cxn ang="0">
                  <a:pos x="T12" y="T13"/>
                </a:cxn>
              </a:cxnLst>
              <a:rect l="0" t="0" r="r" b="b"/>
              <a:pathLst>
                <a:path w="62" h="77">
                  <a:moveTo>
                    <a:pt x="14" y="5"/>
                  </a:moveTo>
                  <a:cubicBezTo>
                    <a:pt x="14" y="28"/>
                    <a:pt x="14" y="28"/>
                    <a:pt x="14" y="28"/>
                  </a:cubicBezTo>
                  <a:cubicBezTo>
                    <a:pt x="14" y="28"/>
                    <a:pt x="19" y="40"/>
                    <a:pt x="32" y="45"/>
                  </a:cubicBezTo>
                  <a:cubicBezTo>
                    <a:pt x="46" y="49"/>
                    <a:pt x="62" y="56"/>
                    <a:pt x="61" y="64"/>
                  </a:cubicBezTo>
                  <a:cubicBezTo>
                    <a:pt x="60" y="71"/>
                    <a:pt x="34" y="77"/>
                    <a:pt x="0" y="77"/>
                  </a:cubicBezTo>
                  <a:cubicBezTo>
                    <a:pt x="0" y="0"/>
                    <a:pt x="0" y="0"/>
                    <a:pt x="0" y="0"/>
                  </a:cubicBezTo>
                  <a:lnTo>
                    <a:pt x="1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8" name="Freeform 38"/>
            <p:cNvSpPr/>
            <p:nvPr/>
          </p:nvSpPr>
          <p:spPr bwMode="auto">
            <a:xfrm>
              <a:off x="8618538" y="4127500"/>
              <a:ext cx="500063" cy="503238"/>
            </a:xfrm>
            <a:custGeom>
              <a:avLst/>
              <a:gdLst>
                <a:gd name="T0" fmla="*/ 169 w 230"/>
                <a:gd name="T1" fmla="*/ 12 h 231"/>
                <a:gd name="T2" fmla="*/ 215 w 230"/>
                <a:gd name="T3" fmla="*/ 103 h 231"/>
                <a:gd name="T4" fmla="*/ 102 w 230"/>
                <a:gd name="T5" fmla="*/ 216 h 231"/>
                <a:gd name="T6" fmla="*/ 12 w 230"/>
                <a:gd name="T7" fmla="*/ 171 h 231"/>
                <a:gd name="T8" fmla="*/ 0 w 230"/>
                <a:gd name="T9" fmla="*/ 181 h 231"/>
                <a:gd name="T10" fmla="*/ 102 w 230"/>
                <a:gd name="T11" fmla="*/ 231 h 231"/>
                <a:gd name="T12" fmla="*/ 230 w 230"/>
                <a:gd name="T13" fmla="*/ 103 h 231"/>
                <a:gd name="T14" fmla="*/ 178 w 230"/>
                <a:gd name="T15" fmla="*/ 0 h 231"/>
                <a:gd name="T16" fmla="*/ 169 w 230"/>
                <a:gd name="T17"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1">
                  <a:moveTo>
                    <a:pt x="169" y="12"/>
                  </a:moveTo>
                  <a:cubicBezTo>
                    <a:pt x="197" y="32"/>
                    <a:pt x="215" y="65"/>
                    <a:pt x="215" y="103"/>
                  </a:cubicBezTo>
                  <a:cubicBezTo>
                    <a:pt x="215" y="165"/>
                    <a:pt x="165" y="216"/>
                    <a:pt x="102" y="216"/>
                  </a:cubicBezTo>
                  <a:cubicBezTo>
                    <a:pt x="65" y="216"/>
                    <a:pt x="33" y="198"/>
                    <a:pt x="12" y="171"/>
                  </a:cubicBezTo>
                  <a:cubicBezTo>
                    <a:pt x="0" y="181"/>
                    <a:pt x="0" y="181"/>
                    <a:pt x="0" y="181"/>
                  </a:cubicBezTo>
                  <a:cubicBezTo>
                    <a:pt x="24" y="211"/>
                    <a:pt x="61" y="231"/>
                    <a:pt x="102" y="231"/>
                  </a:cubicBezTo>
                  <a:cubicBezTo>
                    <a:pt x="173" y="231"/>
                    <a:pt x="230" y="174"/>
                    <a:pt x="230" y="103"/>
                  </a:cubicBezTo>
                  <a:cubicBezTo>
                    <a:pt x="230" y="61"/>
                    <a:pt x="210" y="23"/>
                    <a:pt x="178" y="0"/>
                  </a:cubicBezTo>
                  <a:lnTo>
                    <a:pt x="169"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9" name="Freeform 39"/>
            <p:cNvSpPr>
              <a:spLocks noEditPoints="1"/>
            </p:cNvSpPr>
            <p:nvPr/>
          </p:nvSpPr>
          <p:spPr bwMode="auto">
            <a:xfrm>
              <a:off x="8621713" y="4137025"/>
              <a:ext cx="442913" cy="441325"/>
            </a:xfrm>
            <a:custGeom>
              <a:avLst/>
              <a:gdLst>
                <a:gd name="T0" fmla="*/ 102 w 203"/>
                <a:gd name="T1" fmla="*/ 203 h 203"/>
                <a:gd name="T2" fmla="*/ 203 w 203"/>
                <a:gd name="T3" fmla="*/ 101 h 203"/>
                <a:gd name="T4" fmla="*/ 102 w 203"/>
                <a:gd name="T5" fmla="*/ 0 h 203"/>
                <a:gd name="T6" fmla="*/ 102 w 203"/>
                <a:gd name="T7" fmla="*/ 5 h 203"/>
                <a:gd name="T8" fmla="*/ 198 w 203"/>
                <a:gd name="T9" fmla="*/ 101 h 203"/>
                <a:gd name="T10" fmla="*/ 102 w 203"/>
                <a:gd name="T11" fmla="*/ 198 h 203"/>
                <a:gd name="T12" fmla="*/ 102 w 203"/>
                <a:gd name="T13" fmla="*/ 203 h 203"/>
                <a:gd name="T14" fmla="*/ 102 w 203"/>
                <a:gd name="T15" fmla="*/ 0 h 203"/>
                <a:gd name="T16" fmla="*/ 0 w 203"/>
                <a:gd name="T17" fmla="*/ 101 h 203"/>
                <a:gd name="T18" fmla="*/ 102 w 203"/>
                <a:gd name="T19" fmla="*/ 203 h 203"/>
                <a:gd name="T20" fmla="*/ 102 w 203"/>
                <a:gd name="T21" fmla="*/ 203 h 203"/>
                <a:gd name="T22" fmla="*/ 102 w 203"/>
                <a:gd name="T23" fmla="*/ 198 h 203"/>
                <a:gd name="T24" fmla="*/ 102 w 203"/>
                <a:gd name="T25" fmla="*/ 198 h 203"/>
                <a:gd name="T26" fmla="*/ 102 w 203"/>
                <a:gd name="T27" fmla="*/ 198 h 203"/>
                <a:gd name="T28" fmla="*/ 5 w 203"/>
                <a:gd name="T29" fmla="*/ 101 h 203"/>
                <a:gd name="T30" fmla="*/ 102 w 203"/>
                <a:gd name="T31" fmla="*/ 5 h 203"/>
                <a:gd name="T32" fmla="*/ 102 w 203"/>
                <a:gd name="T33" fmla="*/ 5 h 203"/>
                <a:gd name="T34" fmla="*/ 102 w 203"/>
                <a:gd name="T35"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203">
                  <a:moveTo>
                    <a:pt x="102" y="203"/>
                  </a:moveTo>
                  <a:cubicBezTo>
                    <a:pt x="158" y="203"/>
                    <a:pt x="203" y="157"/>
                    <a:pt x="203" y="101"/>
                  </a:cubicBezTo>
                  <a:cubicBezTo>
                    <a:pt x="203" y="45"/>
                    <a:pt x="158" y="0"/>
                    <a:pt x="102" y="0"/>
                  </a:cubicBezTo>
                  <a:cubicBezTo>
                    <a:pt x="102" y="5"/>
                    <a:pt x="102" y="5"/>
                    <a:pt x="102" y="5"/>
                  </a:cubicBezTo>
                  <a:cubicBezTo>
                    <a:pt x="155" y="5"/>
                    <a:pt x="198" y="48"/>
                    <a:pt x="198" y="101"/>
                  </a:cubicBezTo>
                  <a:cubicBezTo>
                    <a:pt x="198" y="155"/>
                    <a:pt x="155" y="198"/>
                    <a:pt x="102" y="198"/>
                  </a:cubicBezTo>
                  <a:lnTo>
                    <a:pt x="102" y="203"/>
                  </a:lnTo>
                  <a:close/>
                  <a:moveTo>
                    <a:pt x="102" y="0"/>
                  </a:moveTo>
                  <a:cubicBezTo>
                    <a:pt x="46" y="0"/>
                    <a:pt x="0" y="45"/>
                    <a:pt x="0" y="101"/>
                  </a:cubicBezTo>
                  <a:cubicBezTo>
                    <a:pt x="0" y="157"/>
                    <a:pt x="46" y="203"/>
                    <a:pt x="102" y="203"/>
                  </a:cubicBezTo>
                  <a:cubicBezTo>
                    <a:pt x="102" y="203"/>
                    <a:pt x="102" y="203"/>
                    <a:pt x="102" y="203"/>
                  </a:cubicBezTo>
                  <a:cubicBezTo>
                    <a:pt x="102" y="198"/>
                    <a:pt x="102" y="198"/>
                    <a:pt x="102" y="198"/>
                  </a:cubicBezTo>
                  <a:cubicBezTo>
                    <a:pt x="102" y="198"/>
                    <a:pt x="102" y="198"/>
                    <a:pt x="102" y="198"/>
                  </a:cubicBezTo>
                  <a:cubicBezTo>
                    <a:pt x="102" y="198"/>
                    <a:pt x="102" y="198"/>
                    <a:pt x="102" y="198"/>
                  </a:cubicBezTo>
                  <a:cubicBezTo>
                    <a:pt x="48" y="198"/>
                    <a:pt x="5" y="155"/>
                    <a:pt x="5" y="101"/>
                  </a:cubicBezTo>
                  <a:cubicBezTo>
                    <a:pt x="5" y="48"/>
                    <a:pt x="48" y="5"/>
                    <a:pt x="102" y="5"/>
                  </a:cubicBezTo>
                  <a:cubicBezTo>
                    <a:pt x="102" y="5"/>
                    <a:pt x="102" y="5"/>
                    <a:pt x="102" y="5"/>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0" name="Freeform 40"/>
            <p:cNvSpPr/>
            <p:nvPr/>
          </p:nvSpPr>
          <p:spPr bwMode="auto">
            <a:xfrm>
              <a:off x="8610600" y="4144963"/>
              <a:ext cx="496888" cy="433388"/>
            </a:xfrm>
            <a:custGeom>
              <a:avLst/>
              <a:gdLst>
                <a:gd name="T0" fmla="*/ 65 w 228"/>
                <a:gd name="T1" fmla="*/ 15 h 199"/>
                <a:gd name="T2" fmla="*/ 61 w 228"/>
                <a:gd name="T3" fmla="*/ 23 h 199"/>
                <a:gd name="T4" fmla="*/ 57 w 228"/>
                <a:gd name="T5" fmla="*/ 29 h 199"/>
                <a:gd name="T6" fmla="*/ 54 w 228"/>
                <a:gd name="T7" fmla="*/ 26 h 199"/>
                <a:gd name="T8" fmla="*/ 52 w 228"/>
                <a:gd name="T9" fmla="*/ 32 h 199"/>
                <a:gd name="T10" fmla="*/ 42 w 228"/>
                <a:gd name="T11" fmla="*/ 34 h 199"/>
                <a:gd name="T12" fmla="*/ 36 w 228"/>
                <a:gd name="T13" fmla="*/ 41 h 199"/>
                <a:gd name="T14" fmla="*/ 27 w 228"/>
                <a:gd name="T15" fmla="*/ 53 h 199"/>
                <a:gd name="T16" fmla="*/ 21 w 228"/>
                <a:gd name="T17" fmla="*/ 61 h 199"/>
                <a:gd name="T18" fmla="*/ 27 w 228"/>
                <a:gd name="T19" fmla="*/ 67 h 199"/>
                <a:gd name="T20" fmla="*/ 27 w 228"/>
                <a:gd name="T21" fmla="*/ 70 h 199"/>
                <a:gd name="T22" fmla="*/ 22 w 228"/>
                <a:gd name="T23" fmla="*/ 65 h 199"/>
                <a:gd name="T24" fmla="*/ 18 w 228"/>
                <a:gd name="T25" fmla="*/ 60 h 199"/>
                <a:gd name="T26" fmla="*/ 16 w 228"/>
                <a:gd name="T27" fmla="*/ 69 h 199"/>
                <a:gd name="T28" fmla="*/ 17 w 228"/>
                <a:gd name="T29" fmla="*/ 83 h 199"/>
                <a:gd name="T30" fmla="*/ 24 w 228"/>
                <a:gd name="T31" fmla="*/ 80 h 199"/>
                <a:gd name="T32" fmla="*/ 32 w 228"/>
                <a:gd name="T33" fmla="*/ 88 h 199"/>
                <a:gd name="T34" fmla="*/ 41 w 228"/>
                <a:gd name="T35" fmla="*/ 98 h 199"/>
                <a:gd name="T36" fmla="*/ 50 w 228"/>
                <a:gd name="T37" fmla="*/ 105 h 199"/>
                <a:gd name="T38" fmla="*/ 61 w 228"/>
                <a:gd name="T39" fmla="*/ 117 h 199"/>
                <a:gd name="T40" fmla="*/ 58 w 228"/>
                <a:gd name="T41" fmla="*/ 134 h 199"/>
                <a:gd name="T42" fmla="*/ 49 w 228"/>
                <a:gd name="T43" fmla="*/ 155 h 199"/>
                <a:gd name="T44" fmla="*/ 52 w 228"/>
                <a:gd name="T45" fmla="*/ 170 h 199"/>
                <a:gd name="T46" fmla="*/ 46 w 228"/>
                <a:gd name="T47" fmla="*/ 171 h 199"/>
                <a:gd name="T48" fmla="*/ 32 w 228"/>
                <a:gd name="T49" fmla="*/ 148 h 199"/>
                <a:gd name="T50" fmla="*/ 16 w 228"/>
                <a:gd name="T51" fmla="*/ 113 h 199"/>
                <a:gd name="T52" fmla="*/ 11 w 228"/>
                <a:gd name="T53" fmla="*/ 87 h 199"/>
                <a:gd name="T54" fmla="*/ 73 w 228"/>
                <a:gd name="T55" fmla="*/ 183 h 199"/>
                <a:gd name="T56" fmla="*/ 89 w 228"/>
                <a:gd name="T57" fmla="*/ 181 h 199"/>
                <a:gd name="T58" fmla="*/ 110 w 228"/>
                <a:gd name="T59" fmla="*/ 178 h 199"/>
                <a:gd name="T60" fmla="*/ 108 w 228"/>
                <a:gd name="T61" fmla="*/ 187 h 199"/>
                <a:gd name="T62" fmla="*/ 121 w 228"/>
                <a:gd name="T63" fmla="*/ 186 h 199"/>
                <a:gd name="T64" fmla="*/ 139 w 228"/>
                <a:gd name="T65" fmla="*/ 184 h 199"/>
                <a:gd name="T66" fmla="*/ 137 w 228"/>
                <a:gd name="T67" fmla="*/ 3 h 199"/>
                <a:gd name="T68" fmla="*/ 197 w 228"/>
                <a:gd name="T69" fmla="*/ 64 h 199"/>
                <a:gd name="T70" fmla="*/ 189 w 228"/>
                <a:gd name="T71" fmla="*/ 58 h 199"/>
                <a:gd name="T72" fmla="*/ 181 w 228"/>
                <a:gd name="T73" fmla="*/ 74 h 199"/>
                <a:gd name="T74" fmla="*/ 170 w 228"/>
                <a:gd name="T75" fmla="*/ 59 h 199"/>
                <a:gd name="T76" fmla="*/ 174 w 228"/>
                <a:gd name="T77" fmla="*/ 75 h 199"/>
                <a:gd name="T78" fmla="*/ 186 w 228"/>
                <a:gd name="T79" fmla="*/ 79 h 199"/>
                <a:gd name="T80" fmla="*/ 181 w 228"/>
                <a:gd name="T81" fmla="*/ 100 h 199"/>
                <a:gd name="T82" fmla="*/ 175 w 228"/>
                <a:gd name="T83" fmla="*/ 122 h 199"/>
                <a:gd name="T84" fmla="*/ 168 w 228"/>
                <a:gd name="T85" fmla="*/ 137 h 199"/>
                <a:gd name="T86" fmla="*/ 147 w 228"/>
                <a:gd name="T87" fmla="*/ 154 h 199"/>
                <a:gd name="T88" fmla="*/ 141 w 228"/>
                <a:gd name="T89" fmla="*/ 139 h 199"/>
                <a:gd name="T90" fmla="*/ 142 w 228"/>
                <a:gd name="T91" fmla="*/ 121 h 199"/>
                <a:gd name="T92" fmla="*/ 135 w 228"/>
                <a:gd name="T93" fmla="*/ 101 h 199"/>
                <a:gd name="T94" fmla="*/ 125 w 228"/>
                <a:gd name="T95" fmla="*/ 89 h 199"/>
                <a:gd name="T96" fmla="*/ 99 w 228"/>
                <a:gd name="T97" fmla="*/ 90 h 199"/>
                <a:gd name="T98" fmla="*/ 89 w 228"/>
                <a:gd name="T99" fmla="*/ 76 h 199"/>
                <a:gd name="T100" fmla="*/ 100 w 228"/>
                <a:gd name="T101" fmla="*/ 49 h 199"/>
                <a:gd name="T102" fmla="*/ 119 w 228"/>
                <a:gd name="T103" fmla="*/ 41 h 199"/>
                <a:gd name="T104" fmla="*/ 130 w 228"/>
                <a:gd name="T105" fmla="*/ 46 h 199"/>
                <a:gd name="T106" fmla="*/ 146 w 228"/>
                <a:gd name="T107" fmla="*/ 46 h 199"/>
                <a:gd name="T108" fmla="*/ 162 w 228"/>
                <a:gd name="T109" fmla="*/ 44 h 199"/>
                <a:gd name="T110" fmla="*/ 147 w 228"/>
                <a:gd name="T111" fmla="*/ 37 h 199"/>
                <a:gd name="T112" fmla="*/ 146 w 228"/>
                <a:gd name="T113" fmla="*/ 32 h 199"/>
                <a:gd name="T114" fmla="*/ 127 w 228"/>
                <a:gd name="T115" fmla="*/ 32 h 199"/>
                <a:gd name="T116" fmla="*/ 111 w 228"/>
                <a:gd name="T117" fmla="*/ 37 h 199"/>
                <a:gd name="T118" fmla="*/ 107 w 228"/>
                <a:gd name="T119" fmla="*/ 21 h 199"/>
                <a:gd name="T120" fmla="*/ 96 w 228"/>
                <a:gd name="T121" fmla="*/ 11 h 199"/>
                <a:gd name="T122" fmla="*/ 109 w 228"/>
                <a:gd name="T123"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 h="199">
                  <a:moveTo>
                    <a:pt x="92" y="0"/>
                  </a:moveTo>
                  <a:cubicBezTo>
                    <a:pt x="92" y="0"/>
                    <a:pt x="58" y="5"/>
                    <a:pt x="35" y="31"/>
                  </a:cubicBezTo>
                  <a:cubicBezTo>
                    <a:pt x="35" y="31"/>
                    <a:pt x="53" y="13"/>
                    <a:pt x="64" y="13"/>
                  </a:cubicBezTo>
                  <a:cubicBezTo>
                    <a:pt x="66" y="14"/>
                    <a:pt x="66" y="14"/>
                    <a:pt x="66" y="14"/>
                  </a:cubicBezTo>
                  <a:cubicBezTo>
                    <a:pt x="66" y="14"/>
                    <a:pt x="66" y="15"/>
                    <a:pt x="65" y="15"/>
                  </a:cubicBezTo>
                  <a:cubicBezTo>
                    <a:pt x="65" y="16"/>
                    <a:pt x="64" y="17"/>
                    <a:pt x="64" y="18"/>
                  </a:cubicBezTo>
                  <a:cubicBezTo>
                    <a:pt x="64" y="18"/>
                    <a:pt x="64" y="20"/>
                    <a:pt x="64" y="20"/>
                  </a:cubicBezTo>
                  <a:cubicBezTo>
                    <a:pt x="63" y="21"/>
                    <a:pt x="63" y="21"/>
                    <a:pt x="63" y="21"/>
                  </a:cubicBezTo>
                  <a:cubicBezTo>
                    <a:pt x="63" y="21"/>
                    <a:pt x="62" y="21"/>
                    <a:pt x="62" y="22"/>
                  </a:cubicBezTo>
                  <a:cubicBezTo>
                    <a:pt x="62" y="22"/>
                    <a:pt x="61" y="22"/>
                    <a:pt x="61" y="23"/>
                  </a:cubicBezTo>
                  <a:cubicBezTo>
                    <a:pt x="61" y="24"/>
                    <a:pt x="61" y="25"/>
                    <a:pt x="61" y="25"/>
                  </a:cubicBezTo>
                  <a:cubicBezTo>
                    <a:pt x="62" y="27"/>
                    <a:pt x="62" y="27"/>
                    <a:pt x="62" y="27"/>
                  </a:cubicBezTo>
                  <a:cubicBezTo>
                    <a:pt x="61" y="28"/>
                    <a:pt x="61" y="28"/>
                    <a:pt x="61" y="28"/>
                  </a:cubicBezTo>
                  <a:cubicBezTo>
                    <a:pt x="59" y="29"/>
                    <a:pt x="59" y="29"/>
                    <a:pt x="59" y="29"/>
                  </a:cubicBezTo>
                  <a:cubicBezTo>
                    <a:pt x="59" y="29"/>
                    <a:pt x="58" y="29"/>
                    <a:pt x="57" y="29"/>
                  </a:cubicBezTo>
                  <a:cubicBezTo>
                    <a:pt x="56" y="29"/>
                    <a:pt x="56" y="27"/>
                    <a:pt x="56" y="27"/>
                  </a:cubicBezTo>
                  <a:cubicBezTo>
                    <a:pt x="58" y="26"/>
                    <a:pt x="58" y="26"/>
                    <a:pt x="58" y="26"/>
                  </a:cubicBezTo>
                  <a:cubicBezTo>
                    <a:pt x="58" y="26"/>
                    <a:pt x="58" y="26"/>
                    <a:pt x="58" y="25"/>
                  </a:cubicBezTo>
                  <a:cubicBezTo>
                    <a:pt x="57" y="25"/>
                    <a:pt x="57" y="24"/>
                    <a:pt x="56" y="24"/>
                  </a:cubicBezTo>
                  <a:cubicBezTo>
                    <a:pt x="55" y="24"/>
                    <a:pt x="54" y="26"/>
                    <a:pt x="54" y="26"/>
                  </a:cubicBezTo>
                  <a:cubicBezTo>
                    <a:pt x="52" y="27"/>
                    <a:pt x="52" y="27"/>
                    <a:pt x="52" y="27"/>
                  </a:cubicBezTo>
                  <a:cubicBezTo>
                    <a:pt x="52" y="27"/>
                    <a:pt x="51" y="29"/>
                    <a:pt x="51" y="29"/>
                  </a:cubicBezTo>
                  <a:cubicBezTo>
                    <a:pt x="52" y="29"/>
                    <a:pt x="53" y="29"/>
                    <a:pt x="53" y="29"/>
                  </a:cubicBezTo>
                  <a:cubicBezTo>
                    <a:pt x="53" y="29"/>
                    <a:pt x="53" y="30"/>
                    <a:pt x="53" y="31"/>
                  </a:cubicBezTo>
                  <a:cubicBezTo>
                    <a:pt x="53" y="31"/>
                    <a:pt x="52" y="32"/>
                    <a:pt x="52" y="32"/>
                  </a:cubicBezTo>
                  <a:cubicBezTo>
                    <a:pt x="52" y="32"/>
                    <a:pt x="52" y="33"/>
                    <a:pt x="51" y="33"/>
                  </a:cubicBezTo>
                  <a:cubicBezTo>
                    <a:pt x="50" y="32"/>
                    <a:pt x="49" y="32"/>
                    <a:pt x="48" y="32"/>
                  </a:cubicBezTo>
                  <a:cubicBezTo>
                    <a:pt x="47" y="32"/>
                    <a:pt x="46" y="31"/>
                    <a:pt x="46" y="32"/>
                  </a:cubicBezTo>
                  <a:cubicBezTo>
                    <a:pt x="45" y="32"/>
                    <a:pt x="45" y="32"/>
                    <a:pt x="45" y="32"/>
                  </a:cubicBezTo>
                  <a:cubicBezTo>
                    <a:pt x="45" y="33"/>
                    <a:pt x="42" y="34"/>
                    <a:pt x="42" y="34"/>
                  </a:cubicBezTo>
                  <a:cubicBezTo>
                    <a:pt x="42" y="34"/>
                    <a:pt x="41" y="35"/>
                    <a:pt x="41" y="35"/>
                  </a:cubicBezTo>
                  <a:cubicBezTo>
                    <a:pt x="41" y="35"/>
                    <a:pt x="41" y="37"/>
                    <a:pt x="41" y="37"/>
                  </a:cubicBezTo>
                  <a:cubicBezTo>
                    <a:pt x="41" y="37"/>
                    <a:pt x="40" y="38"/>
                    <a:pt x="38" y="38"/>
                  </a:cubicBezTo>
                  <a:cubicBezTo>
                    <a:pt x="37" y="39"/>
                    <a:pt x="36" y="39"/>
                    <a:pt x="36" y="39"/>
                  </a:cubicBezTo>
                  <a:cubicBezTo>
                    <a:pt x="36" y="41"/>
                    <a:pt x="36" y="41"/>
                    <a:pt x="36" y="41"/>
                  </a:cubicBezTo>
                  <a:cubicBezTo>
                    <a:pt x="36" y="41"/>
                    <a:pt x="34" y="42"/>
                    <a:pt x="34" y="43"/>
                  </a:cubicBezTo>
                  <a:cubicBezTo>
                    <a:pt x="33" y="44"/>
                    <a:pt x="30" y="46"/>
                    <a:pt x="30" y="46"/>
                  </a:cubicBezTo>
                  <a:cubicBezTo>
                    <a:pt x="30" y="46"/>
                    <a:pt x="29" y="47"/>
                    <a:pt x="28" y="48"/>
                  </a:cubicBezTo>
                  <a:cubicBezTo>
                    <a:pt x="28" y="49"/>
                    <a:pt x="28" y="50"/>
                    <a:pt x="28" y="51"/>
                  </a:cubicBezTo>
                  <a:cubicBezTo>
                    <a:pt x="28" y="51"/>
                    <a:pt x="27" y="52"/>
                    <a:pt x="27" y="53"/>
                  </a:cubicBezTo>
                  <a:cubicBezTo>
                    <a:pt x="27" y="54"/>
                    <a:pt x="26" y="55"/>
                    <a:pt x="26" y="56"/>
                  </a:cubicBezTo>
                  <a:cubicBezTo>
                    <a:pt x="25" y="56"/>
                    <a:pt x="25" y="57"/>
                    <a:pt x="24" y="57"/>
                  </a:cubicBezTo>
                  <a:cubicBezTo>
                    <a:pt x="24" y="57"/>
                    <a:pt x="22" y="58"/>
                    <a:pt x="21" y="58"/>
                  </a:cubicBezTo>
                  <a:cubicBezTo>
                    <a:pt x="20" y="59"/>
                    <a:pt x="20" y="60"/>
                    <a:pt x="20" y="60"/>
                  </a:cubicBezTo>
                  <a:cubicBezTo>
                    <a:pt x="20" y="60"/>
                    <a:pt x="21" y="61"/>
                    <a:pt x="21" y="61"/>
                  </a:cubicBezTo>
                  <a:cubicBezTo>
                    <a:pt x="22" y="61"/>
                    <a:pt x="23" y="62"/>
                    <a:pt x="23" y="62"/>
                  </a:cubicBezTo>
                  <a:cubicBezTo>
                    <a:pt x="23" y="62"/>
                    <a:pt x="23" y="63"/>
                    <a:pt x="23" y="64"/>
                  </a:cubicBezTo>
                  <a:cubicBezTo>
                    <a:pt x="23" y="64"/>
                    <a:pt x="22" y="66"/>
                    <a:pt x="23" y="66"/>
                  </a:cubicBezTo>
                  <a:cubicBezTo>
                    <a:pt x="24" y="66"/>
                    <a:pt x="25" y="66"/>
                    <a:pt x="25" y="66"/>
                  </a:cubicBezTo>
                  <a:cubicBezTo>
                    <a:pt x="27" y="67"/>
                    <a:pt x="27" y="67"/>
                    <a:pt x="27" y="67"/>
                  </a:cubicBezTo>
                  <a:cubicBezTo>
                    <a:pt x="28" y="68"/>
                    <a:pt x="28" y="68"/>
                    <a:pt x="28" y="68"/>
                  </a:cubicBezTo>
                  <a:cubicBezTo>
                    <a:pt x="29" y="68"/>
                    <a:pt x="29" y="68"/>
                    <a:pt x="29" y="68"/>
                  </a:cubicBezTo>
                  <a:cubicBezTo>
                    <a:pt x="29" y="68"/>
                    <a:pt x="29" y="69"/>
                    <a:pt x="29" y="70"/>
                  </a:cubicBezTo>
                  <a:cubicBezTo>
                    <a:pt x="28" y="70"/>
                    <a:pt x="28" y="71"/>
                    <a:pt x="28" y="71"/>
                  </a:cubicBezTo>
                  <a:cubicBezTo>
                    <a:pt x="27" y="71"/>
                    <a:pt x="27" y="71"/>
                    <a:pt x="27" y="70"/>
                  </a:cubicBezTo>
                  <a:cubicBezTo>
                    <a:pt x="27" y="69"/>
                    <a:pt x="27" y="69"/>
                    <a:pt x="26" y="68"/>
                  </a:cubicBezTo>
                  <a:cubicBezTo>
                    <a:pt x="25" y="68"/>
                    <a:pt x="24" y="69"/>
                    <a:pt x="24" y="69"/>
                  </a:cubicBezTo>
                  <a:cubicBezTo>
                    <a:pt x="24" y="69"/>
                    <a:pt x="23" y="69"/>
                    <a:pt x="23" y="68"/>
                  </a:cubicBezTo>
                  <a:cubicBezTo>
                    <a:pt x="22" y="67"/>
                    <a:pt x="22" y="68"/>
                    <a:pt x="22" y="67"/>
                  </a:cubicBezTo>
                  <a:cubicBezTo>
                    <a:pt x="22" y="66"/>
                    <a:pt x="23" y="66"/>
                    <a:pt x="22" y="65"/>
                  </a:cubicBezTo>
                  <a:cubicBezTo>
                    <a:pt x="22" y="65"/>
                    <a:pt x="21" y="64"/>
                    <a:pt x="21" y="64"/>
                  </a:cubicBezTo>
                  <a:cubicBezTo>
                    <a:pt x="20" y="64"/>
                    <a:pt x="21" y="65"/>
                    <a:pt x="20" y="64"/>
                  </a:cubicBezTo>
                  <a:cubicBezTo>
                    <a:pt x="20" y="63"/>
                    <a:pt x="19" y="63"/>
                    <a:pt x="19" y="63"/>
                  </a:cubicBezTo>
                  <a:cubicBezTo>
                    <a:pt x="19" y="63"/>
                    <a:pt x="18" y="63"/>
                    <a:pt x="18" y="62"/>
                  </a:cubicBezTo>
                  <a:cubicBezTo>
                    <a:pt x="18" y="62"/>
                    <a:pt x="18" y="61"/>
                    <a:pt x="18" y="60"/>
                  </a:cubicBezTo>
                  <a:cubicBezTo>
                    <a:pt x="18" y="60"/>
                    <a:pt x="19" y="59"/>
                    <a:pt x="19" y="58"/>
                  </a:cubicBezTo>
                  <a:cubicBezTo>
                    <a:pt x="19" y="58"/>
                    <a:pt x="19" y="55"/>
                    <a:pt x="19" y="55"/>
                  </a:cubicBezTo>
                  <a:cubicBezTo>
                    <a:pt x="19" y="55"/>
                    <a:pt x="16" y="61"/>
                    <a:pt x="15" y="66"/>
                  </a:cubicBezTo>
                  <a:cubicBezTo>
                    <a:pt x="15" y="66"/>
                    <a:pt x="16" y="65"/>
                    <a:pt x="16" y="66"/>
                  </a:cubicBezTo>
                  <a:cubicBezTo>
                    <a:pt x="16" y="67"/>
                    <a:pt x="17" y="68"/>
                    <a:pt x="16" y="69"/>
                  </a:cubicBezTo>
                  <a:cubicBezTo>
                    <a:pt x="16" y="69"/>
                    <a:pt x="16" y="69"/>
                    <a:pt x="16" y="72"/>
                  </a:cubicBezTo>
                  <a:cubicBezTo>
                    <a:pt x="16" y="74"/>
                    <a:pt x="17" y="75"/>
                    <a:pt x="17" y="76"/>
                  </a:cubicBezTo>
                  <a:cubicBezTo>
                    <a:pt x="16" y="76"/>
                    <a:pt x="16" y="77"/>
                    <a:pt x="16" y="78"/>
                  </a:cubicBezTo>
                  <a:cubicBezTo>
                    <a:pt x="16" y="79"/>
                    <a:pt x="16" y="82"/>
                    <a:pt x="17" y="82"/>
                  </a:cubicBezTo>
                  <a:cubicBezTo>
                    <a:pt x="17" y="82"/>
                    <a:pt x="17" y="83"/>
                    <a:pt x="17" y="83"/>
                  </a:cubicBezTo>
                  <a:cubicBezTo>
                    <a:pt x="18" y="84"/>
                    <a:pt x="17" y="85"/>
                    <a:pt x="18" y="84"/>
                  </a:cubicBezTo>
                  <a:cubicBezTo>
                    <a:pt x="19" y="82"/>
                    <a:pt x="20" y="81"/>
                    <a:pt x="20" y="81"/>
                  </a:cubicBezTo>
                  <a:cubicBezTo>
                    <a:pt x="20" y="80"/>
                    <a:pt x="20" y="80"/>
                    <a:pt x="20" y="80"/>
                  </a:cubicBezTo>
                  <a:cubicBezTo>
                    <a:pt x="20" y="80"/>
                    <a:pt x="20" y="79"/>
                    <a:pt x="22" y="79"/>
                  </a:cubicBezTo>
                  <a:cubicBezTo>
                    <a:pt x="23" y="79"/>
                    <a:pt x="24" y="79"/>
                    <a:pt x="24" y="80"/>
                  </a:cubicBezTo>
                  <a:cubicBezTo>
                    <a:pt x="25" y="80"/>
                    <a:pt x="23" y="82"/>
                    <a:pt x="24" y="82"/>
                  </a:cubicBezTo>
                  <a:cubicBezTo>
                    <a:pt x="25" y="82"/>
                    <a:pt x="27" y="81"/>
                    <a:pt x="28" y="81"/>
                  </a:cubicBezTo>
                  <a:cubicBezTo>
                    <a:pt x="29" y="81"/>
                    <a:pt x="29" y="82"/>
                    <a:pt x="30" y="83"/>
                  </a:cubicBezTo>
                  <a:cubicBezTo>
                    <a:pt x="30" y="84"/>
                    <a:pt x="30" y="85"/>
                    <a:pt x="31" y="86"/>
                  </a:cubicBezTo>
                  <a:cubicBezTo>
                    <a:pt x="32" y="86"/>
                    <a:pt x="31" y="87"/>
                    <a:pt x="32" y="88"/>
                  </a:cubicBezTo>
                  <a:cubicBezTo>
                    <a:pt x="32" y="89"/>
                    <a:pt x="34" y="90"/>
                    <a:pt x="35" y="90"/>
                  </a:cubicBezTo>
                  <a:cubicBezTo>
                    <a:pt x="35" y="90"/>
                    <a:pt x="37" y="90"/>
                    <a:pt x="38" y="90"/>
                  </a:cubicBezTo>
                  <a:cubicBezTo>
                    <a:pt x="39" y="91"/>
                    <a:pt x="38" y="92"/>
                    <a:pt x="39" y="92"/>
                  </a:cubicBezTo>
                  <a:cubicBezTo>
                    <a:pt x="40" y="92"/>
                    <a:pt x="41" y="95"/>
                    <a:pt x="41" y="95"/>
                  </a:cubicBezTo>
                  <a:cubicBezTo>
                    <a:pt x="41" y="95"/>
                    <a:pt x="41" y="97"/>
                    <a:pt x="41" y="98"/>
                  </a:cubicBezTo>
                  <a:cubicBezTo>
                    <a:pt x="41" y="98"/>
                    <a:pt x="41" y="99"/>
                    <a:pt x="42" y="100"/>
                  </a:cubicBezTo>
                  <a:cubicBezTo>
                    <a:pt x="42" y="100"/>
                    <a:pt x="44" y="100"/>
                    <a:pt x="44" y="100"/>
                  </a:cubicBezTo>
                  <a:cubicBezTo>
                    <a:pt x="44" y="100"/>
                    <a:pt x="43" y="102"/>
                    <a:pt x="45" y="102"/>
                  </a:cubicBezTo>
                  <a:cubicBezTo>
                    <a:pt x="47" y="103"/>
                    <a:pt x="48" y="103"/>
                    <a:pt x="49" y="104"/>
                  </a:cubicBezTo>
                  <a:cubicBezTo>
                    <a:pt x="49" y="104"/>
                    <a:pt x="48" y="105"/>
                    <a:pt x="50" y="105"/>
                  </a:cubicBezTo>
                  <a:cubicBezTo>
                    <a:pt x="52" y="105"/>
                    <a:pt x="54" y="105"/>
                    <a:pt x="55" y="106"/>
                  </a:cubicBezTo>
                  <a:cubicBezTo>
                    <a:pt x="56" y="106"/>
                    <a:pt x="55" y="107"/>
                    <a:pt x="57" y="109"/>
                  </a:cubicBezTo>
                  <a:cubicBezTo>
                    <a:pt x="60" y="110"/>
                    <a:pt x="60" y="111"/>
                    <a:pt x="61" y="111"/>
                  </a:cubicBezTo>
                  <a:cubicBezTo>
                    <a:pt x="62" y="111"/>
                    <a:pt x="63" y="111"/>
                    <a:pt x="63" y="113"/>
                  </a:cubicBezTo>
                  <a:cubicBezTo>
                    <a:pt x="62" y="115"/>
                    <a:pt x="62" y="116"/>
                    <a:pt x="61" y="117"/>
                  </a:cubicBezTo>
                  <a:cubicBezTo>
                    <a:pt x="60" y="118"/>
                    <a:pt x="59" y="120"/>
                    <a:pt x="58" y="121"/>
                  </a:cubicBezTo>
                  <a:cubicBezTo>
                    <a:pt x="58" y="122"/>
                    <a:pt x="57" y="123"/>
                    <a:pt x="58" y="124"/>
                  </a:cubicBezTo>
                  <a:cubicBezTo>
                    <a:pt x="58" y="126"/>
                    <a:pt x="59" y="127"/>
                    <a:pt x="59" y="128"/>
                  </a:cubicBezTo>
                  <a:cubicBezTo>
                    <a:pt x="59" y="129"/>
                    <a:pt x="59" y="131"/>
                    <a:pt x="59" y="132"/>
                  </a:cubicBezTo>
                  <a:cubicBezTo>
                    <a:pt x="58" y="133"/>
                    <a:pt x="58" y="134"/>
                    <a:pt x="58" y="134"/>
                  </a:cubicBezTo>
                  <a:cubicBezTo>
                    <a:pt x="58" y="134"/>
                    <a:pt x="59" y="136"/>
                    <a:pt x="58" y="137"/>
                  </a:cubicBezTo>
                  <a:cubicBezTo>
                    <a:pt x="57" y="138"/>
                    <a:pt x="55" y="140"/>
                    <a:pt x="54" y="140"/>
                  </a:cubicBezTo>
                  <a:cubicBezTo>
                    <a:pt x="53" y="140"/>
                    <a:pt x="51" y="142"/>
                    <a:pt x="51" y="142"/>
                  </a:cubicBezTo>
                  <a:cubicBezTo>
                    <a:pt x="51" y="142"/>
                    <a:pt x="51" y="146"/>
                    <a:pt x="51" y="147"/>
                  </a:cubicBezTo>
                  <a:cubicBezTo>
                    <a:pt x="51" y="147"/>
                    <a:pt x="47" y="154"/>
                    <a:pt x="49" y="155"/>
                  </a:cubicBezTo>
                  <a:cubicBezTo>
                    <a:pt x="50" y="156"/>
                    <a:pt x="50" y="158"/>
                    <a:pt x="50" y="159"/>
                  </a:cubicBezTo>
                  <a:cubicBezTo>
                    <a:pt x="49" y="160"/>
                    <a:pt x="49" y="160"/>
                    <a:pt x="49" y="160"/>
                  </a:cubicBezTo>
                  <a:cubicBezTo>
                    <a:pt x="48" y="161"/>
                    <a:pt x="46" y="161"/>
                    <a:pt x="47" y="163"/>
                  </a:cubicBezTo>
                  <a:cubicBezTo>
                    <a:pt x="49" y="165"/>
                    <a:pt x="50" y="165"/>
                    <a:pt x="50" y="167"/>
                  </a:cubicBezTo>
                  <a:cubicBezTo>
                    <a:pt x="51" y="168"/>
                    <a:pt x="51" y="168"/>
                    <a:pt x="52" y="170"/>
                  </a:cubicBezTo>
                  <a:cubicBezTo>
                    <a:pt x="53" y="171"/>
                    <a:pt x="53" y="172"/>
                    <a:pt x="54" y="173"/>
                  </a:cubicBezTo>
                  <a:cubicBezTo>
                    <a:pt x="55" y="174"/>
                    <a:pt x="56" y="175"/>
                    <a:pt x="56" y="176"/>
                  </a:cubicBezTo>
                  <a:cubicBezTo>
                    <a:pt x="56" y="177"/>
                    <a:pt x="59" y="179"/>
                    <a:pt x="56" y="177"/>
                  </a:cubicBezTo>
                  <a:cubicBezTo>
                    <a:pt x="53" y="175"/>
                    <a:pt x="56" y="177"/>
                    <a:pt x="52" y="174"/>
                  </a:cubicBezTo>
                  <a:cubicBezTo>
                    <a:pt x="49" y="171"/>
                    <a:pt x="48" y="173"/>
                    <a:pt x="46" y="171"/>
                  </a:cubicBezTo>
                  <a:cubicBezTo>
                    <a:pt x="45" y="169"/>
                    <a:pt x="47" y="175"/>
                    <a:pt x="44" y="168"/>
                  </a:cubicBezTo>
                  <a:cubicBezTo>
                    <a:pt x="41" y="160"/>
                    <a:pt x="40" y="161"/>
                    <a:pt x="39" y="159"/>
                  </a:cubicBezTo>
                  <a:cubicBezTo>
                    <a:pt x="39" y="157"/>
                    <a:pt x="39" y="159"/>
                    <a:pt x="37" y="155"/>
                  </a:cubicBezTo>
                  <a:cubicBezTo>
                    <a:pt x="35" y="151"/>
                    <a:pt x="37" y="154"/>
                    <a:pt x="35" y="151"/>
                  </a:cubicBezTo>
                  <a:cubicBezTo>
                    <a:pt x="33" y="149"/>
                    <a:pt x="33" y="152"/>
                    <a:pt x="32" y="148"/>
                  </a:cubicBezTo>
                  <a:cubicBezTo>
                    <a:pt x="31" y="143"/>
                    <a:pt x="31" y="146"/>
                    <a:pt x="30" y="141"/>
                  </a:cubicBezTo>
                  <a:cubicBezTo>
                    <a:pt x="28" y="136"/>
                    <a:pt x="31" y="136"/>
                    <a:pt x="28" y="133"/>
                  </a:cubicBezTo>
                  <a:cubicBezTo>
                    <a:pt x="25" y="131"/>
                    <a:pt x="25" y="132"/>
                    <a:pt x="24" y="131"/>
                  </a:cubicBezTo>
                  <a:cubicBezTo>
                    <a:pt x="23" y="129"/>
                    <a:pt x="25" y="130"/>
                    <a:pt x="22" y="126"/>
                  </a:cubicBezTo>
                  <a:cubicBezTo>
                    <a:pt x="20" y="122"/>
                    <a:pt x="16" y="120"/>
                    <a:pt x="16" y="113"/>
                  </a:cubicBezTo>
                  <a:cubicBezTo>
                    <a:pt x="16" y="105"/>
                    <a:pt x="16" y="104"/>
                    <a:pt x="16" y="104"/>
                  </a:cubicBezTo>
                  <a:cubicBezTo>
                    <a:pt x="16" y="104"/>
                    <a:pt x="13" y="101"/>
                    <a:pt x="14" y="97"/>
                  </a:cubicBezTo>
                  <a:cubicBezTo>
                    <a:pt x="15" y="92"/>
                    <a:pt x="16" y="94"/>
                    <a:pt x="15" y="92"/>
                  </a:cubicBezTo>
                  <a:cubicBezTo>
                    <a:pt x="15" y="91"/>
                    <a:pt x="14" y="91"/>
                    <a:pt x="13" y="89"/>
                  </a:cubicBezTo>
                  <a:cubicBezTo>
                    <a:pt x="12" y="88"/>
                    <a:pt x="12" y="88"/>
                    <a:pt x="11" y="87"/>
                  </a:cubicBezTo>
                  <a:cubicBezTo>
                    <a:pt x="11" y="86"/>
                    <a:pt x="11" y="83"/>
                    <a:pt x="11" y="83"/>
                  </a:cubicBezTo>
                  <a:cubicBezTo>
                    <a:pt x="10" y="84"/>
                    <a:pt x="10" y="84"/>
                    <a:pt x="10" y="84"/>
                  </a:cubicBezTo>
                  <a:cubicBezTo>
                    <a:pt x="10" y="84"/>
                    <a:pt x="0" y="182"/>
                    <a:pt x="97" y="197"/>
                  </a:cubicBezTo>
                  <a:cubicBezTo>
                    <a:pt x="97" y="197"/>
                    <a:pt x="75" y="192"/>
                    <a:pt x="73" y="187"/>
                  </a:cubicBezTo>
                  <a:cubicBezTo>
                    <a:pt x="73" y="187"/>
                    <a:pt x="72" y="183"/>
                    <a:pt x="73" y="183"/>
                  </a:cubicBezTo>
                  <a:cubicBezTo>
                    <a:pt x="74" y="183"/>
                    <a:pt x="76" y="184"/>
                    <a:pt x="77" y="183"/>
                  </a:cubicBezTo>
                  <a:cubicBezTo>
                    <a:pt x="79" y="181"/>
                    <a:pt x="80" y="180"/>
                    <a:pt x="80" y="180"/>
                  </a:cubicBezTo>
                  <a:cubicBezTo>
                    <a:pt x="80" y="182"/>
                    <a:pt x="80" y="182"/>
                    <a:pt x="80" y="182"/>
                  </a:cubicBezTo>
                  <a:cubicBezTo>
                    <a:pt x="80" y="182"/>
                    <a:pt x="79" y="182"/>
                    <a:pt x="83" y="181"/>
                  </a:cubicBezTo>
                  <a:cubicBezTo>
                    <a:pt x="88" y="181"/>
                    <a:pt x="88" y="181"/>
                    <a:pt x="89" y="181"/>
                  </a:cubicBezTo>
                  <a:cubicBezTo>
                    <a:pt x="91" y="180"/>
                    <a:pt x="93" y="176"/>
                    <a:pt x="94" y="178"/>
                  </a:cubicBezTo>
                  <a:cubicBezTo>
                    <a:pt x="95" y="181"/>
                    <a:pt x="93" y="180"/>
                    <a:pt x="95" y="181"/>
                  </a:cubicBezTo>
                  <a:cubicBezTo>
                    <a:pt x="97" y="181"/>
                    <a:pt x="101" y="180"/>
                    <a:pt x="101" y="180"/>
                  </a:cubicBezTo>
                  <a:cubicBezTo>
                    <a:pt x="101" y="180"/>
                    <a:pt x="108" y="181"/>
                    <a:pt x="108" y="180"/>
                  </a:cubicBezTo>
                  <a:cubicBezTo>
                    <a:pt x="109" y="179"/>
                    <a:pt x="109" y="178"/>
                    <a:pt x="110" y="178"/>
                  </a:cubicBezTo>
                  <a:cubicBezTo>
                    <a:pt x="111" y="178"/>
                    <a:pt x="112" y="180"/>
                    <a:pt x="112" y="180"/>
                  </a:cubicBezTo>
                  <a:cubicBezTo>
                    <a:pt x="108" y="182"/>
                    <a:pt x="108" y="182"/>
                    <a:pt x="108" y="182"/>
                  </a:cubicBezTo>
                  <a:cubicBezTo>
                    <a:pt x="105" y="185"/>
                    <a:pt x="105" y="185"/>
                    <a:pt x="105" y="185"/>
                  </a:cubicBezTo>
                  <a:cubicBezTo>
                    <a:pt x="105" y="185"/>
                    <a:pt x="103" y="185"/>
                    <a:pt x="105" y="186"/>
                  </a:cubicBezTo>
                  <a:cubicBezTo>
                    <a:pt x="106" y="187"/>
                    <a:pt x="107" y="187"/>
                    <a:pt x="108" y="187"/>
                  </a:cubicBezTo>
                  <a:cubicBezTo>
                    <a:pt x="110" y="187"/>
                    <a:pt x="114" y="190"/>
                    <a:pt x="115" y="188"/>
                  </a:cubicBezTo>
                  <a:cubicBezTo>
                    <a:pt x="116" y="186"/>
                    <a:pt x="116" y="186"/>
                    <a:pt x="117" y="185"/>
                  </a:cubicBezTo>
                  <a:cubicBezTo>
                    <a:pt x="117" y="184"/>
                    <a:pt x="117" y="182"/>
                    <a:pt x="119" y="182"/>
                  </a:cubicBezTo>
                  <a:cubicBezTo>
                    <a:pt x="120" y="182"/>
                    <a:pt x="122" y="183"/>
                    <a:pt x="122" y="183"/>
                  </a:cubicBezTo>
                  <a:cubicBezTo>
                    <a:pt x="121" y="186"/>
                    <a:pt x="121" y="186"/>
                    <a:pt x="121" y="186"/>
                  </a:cubicBezTo>
                  <a:cubicBezTo>
                    <a:pt x="121" y="186"/>
                    <a:pt x="123" y="186"/>
                    <a:pt x="125" y="186"/>
                  </a:cubicBezTo>
                  <a:cubicBezTo>
                    <a:pt x="126" y="186"/>
                    <a:pt x="126" y="188"/>
                    <a:pt x="128" y="186"/>
                  </a:cubicBezTo>
                  <a:cubicBezTo>
                    <a:pt x="129" y="184"/>
                    <a:pt x="129" y="184"/>
                    <a:pt x="131" y="184"/>
                  </a:cubicBezTo>
                  <a:cubicBezTo>
                    <a:pt x="133" y="184"/>
                    <a:pt x="135" y="183"/>
                    <a:pt x="136" y="183"/>
                  </a:cubicBezTo>
                  <a:cubicBezTo>
                    <a:pt x="136" y="184"/>
                    <a:pt x="138" y="184"/>
                    <a:pt x="139" y="184"/>
                  </a:cubicBezTo>
                  <a:cubicBezTo>
                    <a:pt x="139" y="184"/>
                    <a:pt x="143" y="186"/>
                    <a:pt x="143" y="186"/>
                  </a:cubicBezTo>
                  <a:cubicBezTo>
                    <a:pt x="144" y="185"/>
                    <a:pt x="148" y="186"/>
                    <a:pt x="148" y="186"/>
                  </a:cubicBezTo>
                  <a:cubicBezTo>
                    <a:pt x="148" y="186"/>
                    <a:pt x="137" y="196"/>
                    <a:pt x="113" y="197"/>
                  </a:cubicBezTo>
                  <a:cubicBezTo>
                    <a:pt x="113" y="197"/>
                    <a:pt x="167" y="199"/>
                    <a:pt x="197" y="146"/>
                  </a:cubicBezTo>
                  <a:cubicBezTo>
                    <a:pt x="228" y="94"/>
                    <a:pt x="206" y="26"/>
                    <a:pt x="137" y="3"/>
                  </a:cubicBezTo>
                  <a:cubicBezTo>
                    <a:pt x="137" y="3"/>
                    <a:pt x="189" y="22"/>
                    <a:pt x="203" y="71"/>
                  </a:cubicBezTo>
                  <a:cubicBezTo>
                    <a:pt x="202" y="72"/>
                    <a:pt x="202" y="72"/>
                    <a:pt x="202" y="72"/>
                  </a:cubicBezTo>
                  <a:cubicBezTo>
                    <a:pt x="201" y="71"/>
                    <a:pt x="201" y="72"/>
                    <a:pt x="200" y="69"/>
                  </a:cubicBezTo>
                  <a:cubicBezTo>
                    <a:pt x="199" y="67"/>
                    <a:pt x="199" y="68"/>
                    <a:pt x="199" y="66"/>
                  </a:cubicBezTo>
                  <a:cubicBezTo>
                    <a:pt x="198" y="64"/>
                    <a:pt x="198" y="65"/>
                    <a:pt x="197" y="64"/>
                  </a:cubicBezTo>
                  <a:cubicBezTo>
                    <a:pt x="195" y="62"/>
                    <a:pt x="195" y="62"/>
                    <a:pt x="194" y="61"/>
                  </a:cubicBezTo>
                  <a:cubicBezTo>
                    <a:pt x="193" y="61"/>
                    <a:pt x="192" y="58"/>
                    <a:pt x="192" y="57"/>
                  </a:cubicBezTo>
                  <a:cubicBezTo>
                    <a:pt x="191" y="56"/>
                    <a:pt x="189" y="55"/>
                    <a:pt x="188" y="55"/>
                  </a:cubicBezTo>
                  <a:cubicBezTo>
                    <a:pt x="187" y="55"/>
                    <a:pt x="188" y="54"/>
                    <a:pt x="187" y="55"/>
                  </a:cubicBezTo>
                  <a:cubicBezTo>
                    <a:pt x="187" y="56"/>
                    <a:pt x="189" y="58"/>
                    <a:pt x="189" y="58"/>
                  </a:cubicBezTo>
                  <a:cubicBezTo>
                    <a:pt x="189" y="62"/>
                    <a:pt x="189" y="62"/>
                    <a:pt x="189" y="62"/>
                  </a:cubicBezTo>
                  <a:cubicBezTo>
                    <a:pt x="189" y="62"/>
                    <a:pt x="190" y="65"/>
                    <a:pt x="190" y="66"/>
                  </a:cubicBezTo>
                  <a:cubicBezTo>
                    <a:pt x="190" y="67"/>
                    <a:pt x="189" y="70"/>
                    <a:pt x="189" y="70"/>
                  </a:cubicBezTo>
                  <a:cubicBezTo>
                    <a:pt x="189" y="70"/>
                    <a:pt x="188" y="72"/>
                    <a:pt x="187" y="73"/>
                  </a:cubicBezTo>
                  <a:cubicBezTo>
                    <a:pt x="186" y="73"/>
                    <a:pt x="181" y="74"/>
                    <a:pt x="181" y="74"/>
                  </a:cubicBezTo>
                  <a:cubicBezTo>
                    <a:pt x="181" y="74"/>
                    <a:pt x="179" y="72"/>
                    <a:pt x="179" y="71"/>
                  </a:cubicBezTo>
                  <a:cubicBezTo>
                    <a:pt x="178" y="69"/>
                    <a:pt x="175" y="69"/>
                    <a:pt x="174" y="68"/>
                  </a:cubicBezTo>
                  <a:cubicBezTo>
                    <a:pt x="174" y="67"/>
                    <a:pt x="175" y="66"/>
                    <a:pt x="173" y="64"/>
                  </a:cubicBezTo>
                  <a:cubicBezTo>
                    <a:pt x="172" y="62"/>
                    <a:pt x="173" y="63"/>
                    <a:pt x="172" y="61"/>
                  </a:cubicBezTo>
                  <a:cubicBezTo>
                    <a:pt x="170" y="59"/>
                    <a:pt x="170" y="59"/>
                    <a:pt x="170" y="59"/>
                  </a:cubicBezTo>
                  <a:cubicBezTo>
                    <a:pt x="170" y="59"/>
                    <a:pt x="166" y="58"/>
                    <a:pt x="167" y="60"/>
                  </a:cubicBezTo>
                  <a:cubicBezTo>
                    <a:pt x="168" y="63"/>
                    <a:pt x="167" y="65"/>
                    <a:pt x="168" y="65"/>
                  </a:cubicBezTo>
                  <a:cubicBezTo>
                    <a:pt x="169" y="66"/>
                    <a:pt x="170" y="65"/>
                    <a:pt x="171" y="67"/>
                  </a:cubicBezTo>
                  <a:cubicBezTo>
                    <a:pt x="172" y="69"/>
                    <a:pt x="172" y="70"/>
                    <a:pt x="172" y="71"/>
                  </a:cubicBezTo>
                  <a:cubicBezTo>
                    <a:pt x="173" y="71"/>
                    <a:pt x="173" y="74"/>
                    <a:pt x="174" y="75"/>
                  </a:cubicBezTo>
                  <a:cubicBezTo>
                    <a:pt x="175" y="75"/>
                    <a:pt x="178" y="75"/>
                    <a:pt x="178" y="76"/>
                  </a:cubicBezTo>
                  <a:cubicBezTo>
                    <a:pt x="177" y="77"/>
                    <a:pt x="176" y="78"/>
                    <a:pt x="178" y="79"/>
                  </a:cubicBezTo>
                  <a:cubicBezTo>
                    <a:pt x="179" y="79"/>
                    <a:pt x="179" y="80"/>
                    <a:pt x="180" y="80"/>
                  </a:cubicBezTo>
                  <a:cubicBezTo>
                    <a:pt x="181" y="80"/>
                    <a:pt x="181" y="80"/>
                    <a:pt x="182" y="79"/>
                  </a:cubicBezTo>
                  <a:cubicBezTo>
                    <a:pt x="184" y="79"/>
                    <a:pt x="186" y="79"/>
                    <a:pt x="186" y="79"/>
                  </a:cubicBezTo>
                  <a:cubicBezTo>
                    <a:pt x="186" y="79"/>
                    <a:pt x="188" y="80"/>
                    <a:pt x="188" y="81"/>
                  </a:cubicBezTo>
                  <a:cubicBezTo>
                    <a:pt x="188" y="82"/>
                    <a:pt x="187" y="86"/>
                    <a:pt x="187" y="86"/>
                  </a:cubicBezTo>
                  <a:cubicBezTo>
                    <a:pt x="185" y="90"/>
                    <a:pt x="185" y="90"/>
                    <a:pt x="185" y="90"/>
                  </a:cubicBezTo>
                  <a:cubicBezTo>
                    <a:pt x="185" y="90"/>
                    <a:pt x="185" y="97"/>
                    <a:pt x="184" y="97"/>
                  </a:cubicBezTo>
                  <a:cubicBezTo>
                    <a:pt x="183" y="97"/>
                    <a:pt x="182" y="100"/>
                    <a:pt x="181" y="100"/>
                  </a:cubicBezTo>
                  <a:cubicBezTo>
                    <a:pt x="180" y="101"/>
                    <a:pt x="180" y="105"/>
                    <a:pt x="180" y="105"/>
                  </a:cubicBezTo>
                  <a:cubicBezTo>
                    <a:pt x="178" y="108"/>
                    <a:pt x="178" y="108"/>
                    <a:pt x="178" y="108"/>
                  </a:cubicBezTo>
                  <a:cubicBezTo>
                    <a:pt x="178" y="108"/>
                    <a:pt x="178" y="111"/>
                    <a:pt x="178" y="112"/>
                  </a:cubicBezTo>
                  <a:cubicBezTo>
                    <a:pt x="178" y="113"/>
                    <a:pt x="179" y="117"/>
                    <a:pt x="178" y="119"/>
                  </a:cubicBezTo>
                  <a:cubicBezTo>
                    <a:pt x="178" y="121"/>
                    <a:pt x="175" y="122"/>
                    <a:pt x="175" y="122"/>
                  </a:cubicBezTo>
                  <a:cubicBezTo>
                    <a:pt x="175" y="122"/>
                    <a:pt x="179" y="126"/>
                    <a:pt x="177" y="126"/>
                  </a:cubicBezTo>
                  <a:cubicBezTo>
                    <a:pt x="175" y="127"/>
                    <a:pt x="173" y="129"/>
                    <a:pt x="173" y="130"/>
                  </a:cubicBezTo>
                  <a:cubicBezTo>
                    <a:pt x="172" y="131"/>
                    <a:pt x="172" y="132"/>
                    <a:pt x="171" y="132"/>
                  </a:cubicBezTo>
                  <a:cubicBezTo>
                    <a:pt x="170" y="133"/>
                    <a:pt x="168" y="133"/>
                    <a:pt x="168" y="134"/>
                  </a:cubicBezTo>
                  <a:cubicBezTo>
                    <a:pt x="168" y="134"/>
                    <a:pt x="168" y="137"/>
                    <a:pt x="168" y="137"/>
                  </a:cubicBezTo>
                  <a:cubicBezTo>
                    <a:pt x="164" y="142"/>
                    <a:pt x="164" y="142"/>
                    <a:pt x="164" y="142"/>
                  </a:cubicBezTo>
                  <a:cubicBezTo>
                    <a:pt x="160" y="146"/>
                    <a:pt x="160" y="146"/>
                    <a:pt x="160" y="146"/>
                  </a:cubicBezTo>
                  <a:cubicBezTo>
                    <a:pt x="160" y="146"/>
                    <a:pt x="160" y="149"/>
                    <a:pt x="159" y="149"/>
                  </a:cubicBezTo>
                  <a:cubicBezTo>
                    <a:pt x="158" y="149"/>
                    <a:pt x="153" y="151"/>
                    <a:pt x="152" y="152"/>
                  </a:cubicBezTo>
                  <a:cubicBezTo>
                    <a:pt x="152" y="152"/>
                    <a:pt x="148" y="154"/>
                    <a:pt x="147" y="154"/>
                  </a:cubicBezTo>
                  <a:cubicBezTo>
                    <a:pt x="146" y="154"/>
                    <a:pt x="148" y="157"/>
                    <a:pt x="146" y="154"/>
                  </a:cubicBezTo>
                  <a:cubicBezTo>
                    <a:pt x="144" y="151"/>
                    <a:pt x="145" y="153"/>
                    <a:pt x="144" y="149"/>
                  </a:cubicBezTo>
                  <a:cubicBezTo>
                    <a:pt x="142" y="145"/>
                    <a:pt x="142" y="148"/>
                    <a:pt x="142" y="145"/>
                  </a:cubicBezTo>
                  <a:cubicBezTo>
                    <a:pt x="142" y="143"/>
                    <a:pt x="142" y="145"/>
                    <a:pt x="142" y="143"/>
                  </a:cubicBezTo>
                  <a:cubicBezTo>
                    <a:pt x="142" y="140"/>
                    <a:pt x="143" y="142"/>
                    <a:pt x="141" y="139"/>
                  </a:cubicBezTo>
                  <a:cubicBezTo>
                    <a:pt x="140" y="136"/>
                    <a:pt x="140" y="137"/>
                    <a:pt x="138" y="135"/>
                  </a:cubicBezTo>
                  <a:cubicBezTo>
                    <a:pt x="136" y="133"/>
                    <a:pt x="135" y="135"/>
                    <a:pt x="136" y="132"/>
                  </a:cubicBezTo>
                  <a:cubicBezTo>
                    <a:pt x="137" y="129"/>
                    <a:pt x="137" y="132"/>
                    <a:pt x="137" y="129"/>
                  </a:cubicBezTo>
                  <a:cubicBezTo>
                    <a:pt x="138" y="126"/>
                    <a:pt x="137" y="125"/>
                    <a:pt x="139" y="124"/>
                  </a:cubicBezTo>
                  <a:cubicBezTo>
                    <a:pt x="141" y="123"/>
                    <a:pt x="142" y="122"/>
                    <a:pt x="142" y="121"/>
                  </a:cubicBezTo>
                  <a:cubicBezTo>
                    <a:pt x="142" y="119"/>
                    <a:pt x="142" y="118"/>
                    <a:pt x="142" y="117"/>
                  </a:cubicBezTo>
                  <a:cubicBezTo>
                    <a:pt x="141" y="116"/>
                    <a:pt x="139" y="114"/>
                    <a:pt x="139" y="113"/>
                  </a:cubicBezTo>
                  <a:cubicBezTo>
                    <a:pt x="139" y="112"/>
                    <a:pt x="139" y="113"/>
                    <a:pt x="137" y="111"/>
                  </a:cubicBezTo>
                  <a:cubicBezTo>
                    <a:pt x="136" y="109"/>
                    <a:pt x="135" y="108"/>
                    <a:pt x="135" y="108"/>
                  </a:cubicBezTo>
                  <a:cubicBezTo>
                    <a:pt x="135" y="108"/>
                    <a:pt x="135" y="103"/>
                    <a:pt x="135" y="101"/>
                  </a:cubicBezTo>
                  <a:cubicBezTo>
                    <a:pt x="135" y="99"/>
                    <a:pt x="134" y="102"/>
                    <a:pt x="135" y="99"/>
                  </a:cubicBezTo>
                  <a:cubicBezTo>
                    <a:pt x="135" y="96"/>
                    <a:pt x="135" y="94"/>
                    <a:pt x="135" y="94"/>
                  </a:cubicBezTo>
                  <a:cubicBezTo>
                    <a:pt x="135" y="94"/>
                    <a:pt x="132" y="92"/>
                    <a:pt x="131" y="92"/>
                  </a:cubicBezTo>
                  <a:cubicBezTo>
                    <a:pt x="129" y="92"/>
                    <a:pt x="129" y="94"/>
                    <a:pt x="127" y="93"/>
                  </a:cubicBezTo>
                  <a:cubicBezTo>
                    <a:pt x="125" y="91"/>
                    <a:pt x="126" y="90"/>
                    <a:pt x="125" y="89"/>
                  </a:cubicBezTo>
                  <a:cubicBezTo>
                    <a:pt x="124" y="89"/>
                    <a:pt x="123" y="89"/>
                    <a:pt x="122" y="90"/>
                  </a:cubicBezTo>
                  <a:cubicBezTo>
                    <a:pt x="121" y="91"/>
                    <a:pt x="118" y="91"/>
                    <a:pt x="116" y="91"/>
                  </a:cubicBezTo>
                  <a:cubicBezTo>
                    <a:pt x="114" y="92"/>
                    <a:pt x="113" y="92"/>
                    <a:pt x="110" y="92"/>
                  </a:cubicBezTo>
                  <a:cubicBezTo>
                    <a:pt x="108" y="92"/>
                    <a:pt x="104" y="93"/>
                    <a:pt x="102" y="92"/>
                  </a:cubicBezTo>
                  <a:cubicBezTo>
                    <a:pt x="100" y="91"/>
                    <a:pt x="100" y="92"/>
                    <a:pt x="99" y="90"/>
                  </a:cubicBezTo>
                  <a:cubicBezTo>
                    <a:pt x="98" y="88"/>
                    <a:pt x="99" y="88"/>
                    <a:pt x="97" y="87"/>
                  </a:cubicBezTo>
                  <a:cubicBezTo>
                    <a:pt x="95" y="86"/>
                    <a:pt x="94" y="87"/>
                    <a:pt x="94" y="85"/>
                  </a:cubicBezTo>
                  <a:cubicBezTo>
                    <a:pt x="94" y="82"/>
                    <a:pt x="95" y="83"/>
                    <a:pt x="93" y="81"/>
                  </a:cubicBezTo>
                  <a:cubicBezTo>
                    <a:pt x="92" y="79"/>
                    <a:pt x="94" y="82"/>
                    <a:pt x="92" y="79"/>
                  </a:cubicBezTo>
                  <a:cubicBezTo>
                    <a:pt x="89" y="76"/>
                    <a:pt x="88" y="79"/>
                    <a:pt x="89" y="76"/>
                  </a:cubicBezTo>
                  <a:cubicBezTo>
                    <a:pt x="90" y="74"/>
                    <a:pt x="91" y="75"/>
                    <a:pt x="91" y="73"/>
                  </a:cubicBezTo>
                  <a:cubicBezTo>
                    <a:pt x="91" y="70"/>
                    <a:pt x="95" y="74"/>
                    <a:pt x="92" y="68"/>
                  </a:cubicBezTo>
                  <a:cubicBezTo>
                    <a:pt x="90" y="63"/>
                    <a:pt x="89" y="64"/>
                    <a:pt x="92" y="60"/>
                  </a:cubicBezTo>
                  <a:cubicBezTo>
                    <a:pt x="94" y="55"/>
                    <a:pt x="97" y="54"/>
                    <a:pt x="98" y="53"/>
                  </a:cubicBezTo>
                  <a:cubicBezTo>
                    <a:pt x="98" y="52"/>
                    <a:pt x="99" y="50"/>
                    <a:pt x="100" y="49"/>
                  </a:cubicBezTo>
                  <a:cubicBezTo>
                    <a:pt x="101" y="48"/>
                    <a:pt x="100" y="48"/>
                    <a:pt x="102" y="48"/>
                  </a:cubicBezTo>
                  <a:cubicBezTo>
                    <a:pt x="104" y="48"/>
                    <a:pt x="107" y="47"/>
                    <a:pt x="108" y="46"/>
                  </a:cubicBezTo>
                  <a:cubicBezTo>
                    <a:pt x="109" y="45"/>
                    <a:pt x="111" y="42"/>
                    <a:pt x="112" y="42"/>
                  </a:cubicBezTo>
                  <a:cubicBezTo>
                    <a:pt x="113" y="42"/>
                    <a:pt x="113" y="42"/>
                    <a:pt x="115" y="42"/>
                  </a:cubicBezTo>
                  <a:cubicBezTo>
                    <a:pt x="117" y="41"/>
                    <a:pt x="117" y="41"/>
                    <a:pt x="119" y="41"/>
                  </a:cubicBezTo>
                  <a:cubicBezTo>
                    <a:pt x="120" y="41"/>
                    <a:pt x="117" y="42"/>
                    <a:pt x="121" y="41"/>
                  </a:cubicBezTo>
                  <a:cubicBezTo>
                    <a:pt x="125" y="40"/>
                    <a:pt x="124" y="40"/>
                    <a:pt x="125" y="40"/>
                  </a:cubicBezTo>
                  <a:cubicBezTo>
                    <a:pt x="126" y="40"/>
                    <a:pt x="126" y="41"/>
                    <a:pt x="127" y="41"/>
                  </a:cubicBezTo>
                  <a:cubicBezTo>
                    <a:pt x="129" y="41"/>
                    <a:pt x="129" y="38"/>
                    <a:pt x="129" y="41"/>
                  </a:cubicBezTo>
                  <a:cubicBezTo>
                    <a:pt x="129" y="45"/>
                    <a:pt x="128" y="46"/>
                    <a:pt x="130" y="46"/>
                  </a:cubicBezTo>
                  <a:cubicBezTo>
                    <a:pt x="133" y="47"/>
                    <a:pt x="130" y="47"/>
                    <a:pt x="133" y="47"/>
                  </a:cubicBezTo>
                  <a:cubicBezTo>
                    <a:pt x="136" y="47"/>
                    <a:pt x="135" y="47"/>
                    <a:pt x="137" y="48"/>
                  </a:cubicBezTo>
                  <a:cubicBezTo>
                    <a:pt x="138" y="48"/>
                    <a:pt x="139" y="49"/>
                    <a:pt x="141" y="49"/>
                  </a:cubicBezTo>
                  <a:cubicBezTo>
                    <a:pt x="143" y="49"/>
                    <a:pt x="140" y="52"/>
                    <a:pt x="143" y="49"/>
                  </a:cubicBezTo>
                  <a:cubicBezTo>
                    <a:pt x="146" y="46"/>
                    <a:pt x="141" y="46"/>
                    <a:pt x="146" y="46"/>
                  </a:cubicBezTo>
                  <a:cubicBezTo>
                    <a:pt x="151" y="47"/>
                    <a:pt x="152" y="48"/>
                    <a:pt x="153" y="48"/>
                  </a:cubicBezTo>
                  <a:cubicBezTo>
                    <a:pt x="154" y="47"/>
                    <a:pt x="154" y="48"/>
                    <a:pt x="156" y="47"/>
                  </a:cubicBezTo>
                  <a:cubicBezTo>
                    <a:pt x="159" y="46"/>
                    <a:pt x="159" y="46"/>
                    <a:pt x="160" y="46"/>
                  </a:cubicBezTo>
                  <a:cubicBezTo>
                    <a:pt x="161" y="47"/>
                    <a:pt x="161" y="49"/>
                    <a:pt x="162" y="47"/>
                  </a:cubicBezTo>
                  <a:cubicBezTo>
                    <a:pt x="163" y="45"/>
                    <a:pt x="165" y="45"/>
                    <a:pt x="162" y="44"/>
                  </a:cubicBezTo>
                  <a:cubicBezTo>
                    <a:pt x="159" y="42"/>
                    <a:pt x="158" y="44"/>
                    <a:pt x="158" y="42"/>
                  </a:cubicBezTo>
                  <a:cubicBezTo>
                    <a:pt x="157" y="40"/>
                    <a:pt x="160" y="41"/>
                    <a:pt x="157" y="40"/>
                  </a:cubicBezTo>
                  <a:cubicBezTo>
                    <a:pt x="154" y="40"/>
                    <a:pt x="155" y="40"/>
                    <a:pt x="153" y="39"/>
                  </a:cubicBezTo>
                  <a:cubicBezTo>
                    <a:pt x="151" y="38"/>
                    <a:pt x="149" y="41"/>
                    <a:pt x="148" y="39"/>
                  </a:cubicBezTo>
                  <a:cubicBezTo>
                    <a:pt x="147" y="37"/>
                    <a:pt x="143" y="41"/>
                    <a:pt x="147" y="37"/>
                  </a:cubicBezTo>
                  <a:cubicBezTo>
                    <a:pt x="151" y="34"/>
                    <a:pt x="149" y="32"/>
                    <a:pt x="152" y="33"/>
                  </a:cubicBezTo>
                  <a:cubicBezTo>
                    <a:pt x="155" y="34"/>
                    <a:pt x="154" y="36"/>
                    <a:pt x="155" y="35"/>
                  </a:cubicBezTo>
                  <a:cubicBezTo>
                    <a:pt x="157" y="33"/>
                    <a:pt x="160" y="32"/>
                    <a:pt x="157" y="30"/>
                  </a:cubicBezTo>
                  <a:cubicBezTo>
                    <a:pt x="154" y="28"/>
                    <a:pt x="156" y="29"/>
                    <a:pt x="153" y="28"/>
                  </a:cubicBezTo>
                  <a:cubicBezTo>
                    <a:pt x="150" y="26"/>
                    <a:pt x="147" y="33"/>
                    <a:pt x="146" y="32"/>
                  </a:cubicBezTo>
                  <a:cubicBezTo>
                    <a:pt x="145" y="31"/>
                    <a:pt x="144" y="30"/>
                    <a:pt x="143" y="31"/>
                  </a:cubicBezTo>
                  <a:cubicBezTo>
                    <a:pt x="142" y="31"/>
                    <a:pt x="142" y="34"/>
                    <a:pt x="142" y="36"/>
                  </a:cubicBezTo>
                  <a:cubicBezTo>
                    <a:pt x="142" y="38"/>
                    <a:pt x="143" y="38"/>
                    <a:pt x="140" y="37"/>
                  </a:cubicBezTo>
                  <a:cubicBezTo>
                    <a:pt x="137" y="35"/>
                    <a:pt x="144" y="36"/>
                    <a:pt x="137" y="33"/>
                  </a:cubicBezTo>
                  <a:cubicBezTo>
                    <a:pt x="130" y="31"/>
                    <a:pt x="128" y="31"/>
                    <a:pt x="127" y="32"/>
                  </a:cubicBezTo>
                  <a:cubicBezTo>
                    <a:pt x="126" y="33"/>
                    <a:pt x="125" y="33"/>
                    <a:pt x="124" y="34"/>
                  </a:cubicBezTo>
                  <a:cubicBezTo>
                    <a:pt x="123" y="35"/>
                    <a:pt x="126" y="36"/>
                    <a:pt x="123" y="35"/>
                  </a:cubicBezTo>
                  <a:cubicBezTo>
                    <a:pt x="120" y="33"/>
                    <a:pt x="118" y="35"/>
                    <a:pt x="118" y="35"/>
                  </a:cubicBezTo>
                  <a:cubicBezTo>
                    <a:pt x="118" y="35"/>
                    <a:pt x="117" y="35"/>
                    <a:pt x="116" y="36"/>
                  </a:cubicBezTo>
                  <a:cubicBezTo>
                    <a:pt x="114" y="37"/>
                    <a:pt x="112" y="38"/>
                    <a:pt x="111" y="37"/>
                  </a:cubicBezTo>
                  <a:cubicBezTo>
                    <a:pt x="109" y="37"/>
                    <a:pt x="106" y="38"/>
                    <a:pt x="109" y="34"/>
                  </a:cubicBezTo>
                  <a:cubicBezTo>
                    <a:pt x="111" y="31"/>
                    <a:pt x="109" y="33"/>
                    <a:pt x="113" y="31"/>
                  </a:cubicBezTo>
                  <a:cubicBezTo>
                    <a:pt x="117" y="30"/>
                    <a:pt x="123" y="29"/>
                    <a:pt x="118" y="28"/>
                  </a:cubicBezTo>
                  <a:cubicBezTo>
                    <a:pt x="113" y="27"/>
                    <a:pt x="121" y="27"/>
                    <a:pt x="114" y="24"/>
                  </a:cubicBezTo>
                  <a:cubicBezTo>
                    <a:pt x="107" y="21"/>
                    <a:pt x="107" y="25"/>
                    <a:pt x="107" y="21"/>
                  </a:cubicBezTo>
                  <a:cubicBezTo>
                    <a:pt x="108" y="16"/>
                    <a:pt x="107" y="16"/>
                    <a:pt x="106" y="16"/>
                  </a:cubicBezTo>
                  <a:cubicBezTo>
                    <a:pt x="104" y="16"/>
                    <a:pt x="100" y="17"/>
                    <a:pt x="98" y="18"/>
                  </a:cubicBezTo>
                  <a:cubicBezTo>
                    <a:pt x="97" y="18"/>
                    <a:pt x="99" y="19"/>
                    <a:pt x="96" y="17"/>
                  </a:cubicBezTo>
                  <a:cubicBezTo>
                    <a:pt x="92" y="15"/>
                    <a:pt x="91" y="18"/>
                    <a:pt x="92" y="15"/>
                  </a:cubicBezTo>
                  <a:cubicBezTo>
                    <a:pt x="94" y="13"/>
                    <a:pt x="94" y="12"/>
                    <a:pt x="96" y="11"/>
                  </a:cubicBezTo>
                  <a:cubicBezTo>
                    <a:pt x="98" y="9"/>
                    <a:pt x="97" y="3"/>
                    <a:pt x="102" y="5"/>
                  </a:cubicBezTo>
                  <a:cubicBezTo>
                    <a:pt x="106" y="8"/>
                    <a:pt x="105" y="7"/>
                    <a:pt x="108" y="7"/>
                  </a:cubicBezTo>
                  <a:cubicBezTo>
                    <a:pt x="112" y="7"/>
                    <a:pt x="114" y="7"/>
                    <a:pt x="114" y="6"/>
                  </a:cubicBezTo>
                  <a:cubicBezTo>
                    <a:pt x="114" y="5"/>
                    <a:pt x="109" y="3"/>
                    <a:pt x="109" y="3"/>
                  </a:cubicBezTo>
                  <a:cubicBezTo>
                    <a:pt x="109" y="3"/>
                    <a:pt x="108" y="4"/>
                    <a:pt x="109" y="3"/>
                  </a:cubicBezTo>
                  <a:cubicBezTo>
                    <a:pt x="109" y="2"/>
                    <a:pt x="110" y="1"/>
                    <a:pt x="110" y="1"/>
                  </a:cubicBezTo>
                  <a:cubicBezTo>
                    <a:pt x="109" y="0"/>
                    <a:pt x="109" y="0"/>
                    <a:pt x="109" y="0"/>
                  </a:cubicBezTo>
                  <a:cubicBezTo>
                    <a:pt x="109" y="0"/>
                    <a:pt x="96" y="0"/>
                    <a:pt x="9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51" name="Freeform 41"/>
          <p:cNvSpPr>
            <a:spLocks noEditPoints="1"/>
          </p:cNvSpPr>
          <p:nvPr/>
        </p:nvSpPr>
        <p:spPr bwMode="auto">
          <a:xfrm>
            <a:off x="7133800" y="2699847"/>
            <a:ext cx="321385" cy="292817"/>
          </a:xfrm>
          <a:custGeom>
            <a:avLst/>
            <a:gdLst>
              <a:gd name="T0" fmla="*/ 116 w 196"/>
              <a:gd name="T1" fmla="*/ 2 h 179"/>
              <a:gd name="T2" fmla="*/ 98 w 196"/>
              <a:gd name="T3" fmla="*/ 0 h 179"/>
              <a:gd name="T4" fmla="*/ 98 w 196"/>
              <a:gd name="T5" fmla="*/ 17 h 179"/>
              <a:gd name="T6" fmla="*/ 113 w 196"/>
              <a:gd name="T7" fmla="*/ 18 h 179"/>
              <a:gd name="T8" fmla="*/ 169 w 196"/>
              <a:gd name="T9" fmla="*/ 105 h 179"/>
              <a:gd name="T10" fmla="*/ 98 w 196"/>
              <a:gd name="T11" fmla="*/ 163 h 179"/>
              <a:gd name="T12" fmla="*/ 98 w 196"/>
              <a:gd name="T13" fmla="*/ 179 h 179"/>
              <a:gd name="T14" fmla="*/ 185 w 196"/>
              <a:gd name="T15" fmla="*/ 108 h 179"/>
              <a:gd name="T16" fmla="*/ 116 w 196"/>
              <a:gd name="T17" fmla="*/ 2 h 179"/>
              <a:gd name="T18" fmla="*/ 98 w 196"/>
              <a:gd name="T19" fmla="*/ 0 h 179"/>
              <a:gd name="T20" fmla="*/ 10 w 196"/>
              <a:gd name="T21" fmla="*/ 71 h 179"/>
              <a:gd name="T22" fmla="*/ 79 w 196"/>
              <a:gd name="T23" fmla="*/ 177 h 179"/>
              <a:gd name="T24" fmla="*/ 98 w 196"/>
              <a:gd name="T25" fmla="*/ 179 h 179"/>
              <a:gd name="T26" fmla="*/ 98 w 196"/>
              <a:gd name="T27" fmla="*/ 163 h 179"/>
              <a:gd name="T28" fmla="*/ 83 w 196"/>
              <a:gd name="T29" fmla="*/ 161 h 179"/>
              <a:gd name="T30" fmla="*/ 83 w 196"/>
              <a:gd name="T31" fmla="*/ 161 h 179"/>
              <a:gd name="T32" fmla="*/ 26 w 196"/>
              <a:gd name="T33" fmla="*/ 75 h 179"/>
              <a:gd name="T34" fmla="*/ 98 w 196"/>
              <a:gd name="T35" fmla="*/ 17 h 179"/>
              <a:gd name="T36" fmla="*/ 98 w 196"/>
              <a:gd name="T37"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6" h="179">
                <a:moveTo>
                  <a:pt x="116" y="2"/>
                </a:moveTo>
                <a:cubicBezTo>
                  <a:pt x="110" y="1"/>
                  <a:pt x="104" y="0"/>
                  <a:pt x="98" y="0"/>
                </a:cubicBezTo>
                <a:cubicBezTo>
                  <a:pt x="98" y="17"/>
                  <a:pt x="98" y="17"/>
                  <a:pt x="98" y="17"/>
                </a:cubicBezTo>
                <a:cubicBezTo>
                  <a:pt x="103" y="17"/>
                  <a:pt x="108" y="17"/>
                  <a:pt x="113" y="18"/>
                </a:cubicBezTo>
                <a:cubicBezTo>
                  <a:pt x="152" y="27"/>
                  <a:pt x="177" y="65"/>
                  <a:pt x="169" y="105"/>
                </a:cubicBezTo>
                <a:cubicBezTo>
                  <a:pt x="162" y="139"/>
                  <a:pt x="131" y="163"/>
                  <a:pt x="98" y="163"/>
                </a:cubicBezTo>
                <a:cubicBezTo>
                  <a:pt x="98" y="179"/>
                  <a:pt x="98" y="179"/>
                  <a:pt x="98" y="179"/>
                </a:cubicBezTo>
                <a:cubicBezTo>
                  <a:pt x="139" y="179"/>
                  <a:pt x="177" y="150"/>
                  <a:pt x="185" y="108"/>
                </a:cubicBezTo>
                <a:cubicBezTo>
                  <a:pt x="196" y="60"/>
                  <a:pt x="165" y="12"/>
                  <a:pt x="116" y="2"/>
                </a:cubicBezTo>
                <a:close/>
                <a:moveTo>
                  <a:pt x="98" y="0"/>
                </a:moveTo>
                <a:cubicBezTo>
                  <a:pt x="56" y="0"/>
                  <a:pt x="19" y="29"/>
                  <a:pt x="10" y="71"/>
                </a:cubicBezTo>
                <a:cubicBezTo>
                  <a:pt x="0" y="120"/>
                  <a:pt x="31" y="167"/>
                  <a:pt x="79" y="177"/>
                </a:cubicBezTo>
                <a:cubicBezTo>
                  <a:pt x="85" y="179"/>
                  <a:pt x="92" y="179"/>
                  <a:pt x="98" y="179"/>
                </a:cubicBezTo>
                <a:cubicBezTo>
                  <a:pt x="98" y="163"/>
                  <a:pt x="98" y="163"/>
                  <a:pt x="98" y="163"/>
                </a:cubicBezTo>
                <a:cubicBezTo>
                  <a:pt x="93" y="163"/>
                  <a:pt x="88" y="162"/>
                  <a:pt x="83" y="161"/>
                </a:cubicBezTo>
                <a:cubicBezTo>
                  <a:pt x="83" y="161"/>
                  <a:pt x="83" y="161"/>
                  <a:pt x="83" y="161"/>
                </a:cubicBezTo>
                <a:cubicBezTo>
                  <a:pt x="43" y="153"/>
                  <a:pt x="18" y="114"/>
                  <a:pt x="26" y="75"/>
                </a:cubicBezTo>
                <a:cubicBezTo>
                  <a:pt x="33" y="40"/>
                  <a:pt x="64" y="17"/>
                  <a:pt x="98" y="17"/>
                </a:cubicBezTo>
                <a:lnTo>
                  <a:pt x="98"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2" name="Freeform 42"/>
          <p:cNvSpPr/>
          <p:nvPr/>
        </p:nvSpPr>
        <p:spPr bwMode="auto">
          <a:xfrm>
            <a:off x="7217122" y="2970048"/>
            <a:ext cx="69038" cy="148790"/>
          </a:xfrm>
          <a:custGeom>
            <a:avLst/>
            <a:gdLst>
              <a:gd name="T0" fmla="*/ 33 w 58"/>
              <a:gd name="T1" fmla="*/ 125 h 125"/>
              <a:gd name="T2" fmla="*/ 0 w 58"/>
              <a:gd name="T3" fmla="*/ 118 h 125"/>
              <a:gd name="T4" fmla="*/ 25 w 58"/>
              <a:gd name="T5" fmla="*/ 0 h 125"/>
              <a:gd name="T6" fmla="*/ 58 w 58"/>
              <a:gd name="T7" fmla="*/ 7 h 125"/>
              <a:gd name="T8" fmla="*/ 33 w 58"/>
              <a:gd name="T9" fmla="*/ 125 h 125"/>
            </a:gdLst>
            <a:ahLst/>
            <a:cxnLst>
              <a:cxn ang="0">
                <a:pos x="T0" y="T1"/>
              </a:cxn>
              <a:cxn ang="0">
                <a:pos x="T2" y="T3"/>
              </a:cxn>
              <a:cxn ang="0">
                <a:pos x="T4" y="T5"/>
              </a:cxn>
              <a:cxn ang="0">
                <a:pos x="T6" y="T7"/>
              </a:cxn>
              <a:cxn ang="0">
                <a:pos x="T8" y="T9"/>
              </a:cxn>
            </a:cxnLst>
            <a:rect l="0" t="0" r="r" b="b"/>
            <a:pathLst>
              <a:path w="58" h="125">
                <a:moveTo>
                  <a:pt x="33" y="125"/>
                </a:moveTo>
                <a:lnTo>
                  <a:pt x="0" y="118"/>
                </a:lnTo>
                <a:lnTo>
                  <a:pt x="25" y="0"/>
                </a:lnTo>
                <a:lnTo>
                  <a:pt x="58" y="7"/>
                </a:lnTo>
                <a:lnTo>
                  <a:pt x="33" y="12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3" name="Freeform 43"/>
          <p:cNvSpPr/>
          <p:nvPr/>
        </p:nvSpPr>
        <p:spPr bwMode="auto">
          <a:xfrm>
            <a:off x="7188554" y="3015280"/>
            <a:ext cx="97606" cy="201164"/>
          </a:xfrm>
          <a:custGeom>
            <a:avLst/>
            <a:gdLst>
              <a:gd name="T0" fmla="*/ 40 w 60"/>
              <a:gd name="T1" fmla="*/ 106 h 123"/>
              <a:gd name="T2" fmla="*/ 18 w 60"/>
              <a:gd name="T3" fmla="*/ 121 h 123"/>
              <a:gd name="T4" fmla="*/ 3 w 60"/>
              <a:gd name="T5" fmla="*/ 98 h 123"/>
              <a:gd name="T6" fmla="*/ 20 w 60"/>
              <a:gd name="T7" fmla="*/ 17 h 123"/>
              <a:gd name="T8" fmla="*/ 42 w 60"/>
              <a:gd name="T9" fmla="*/ 2 h 123"/>
              <a:gd name="T10" fmla="*/ 57 w 60"/>
              <a:gd name="T11" fmla="*/ 25 h 123"/>
              <a:gd name="T12" fmla="*/ 40 w 60"/>
              <a:gd name="T13" fmla="*/ 106 h 123"/>
            </a:gdLst>
            <a:ahLst/>
            <a:cxnLst>
              <a:cxn ang="0">
                <a:pos x="T0" y="T1"/>
              </a:cxn>
              <a:cxn ang="0">
                <a:pos x="T2" y="T3"/>
              </a:cxn>
              <a:cxn ang="0">
                <a:pos x="T4" y="T5"/>
              </a:cxn>
              <a:cxn ang="0">
                <a:pos x="T6" y="T7"/>
              </a:cxn>
              <a:cxn ang="0">
                <a:pos x="T8" y="T9"/>
              </a:cxn>
              <a:cxn ang="0">
                <a:pos x="T10" y="T11"/>
              </a:cxn>
              <a:cxn ang="0">
                <a:pos x="T12" y="T13"/>
              </a:cxn>
            </a:cxnLst>
            <a:rect l="0" t="0" r="r" b="b"/>
            <a:pathLst>
              <a:path w="60" h="123">
                <a:moveTo>
                  <a:pt x="40" y="106"/>
                </a:moveTo>
                <a:cubicBezTo>
                  <a:pt x="38" y="116"/>
                  <a:pt x="28" y="123"/>
                  <a:pt x="18" y="121"/>
                </a:cubicBezTo>
                <a:cubicBezTo>
                  <a:pt x="7" y="118"/>
                  <a:pt x="0" y="108"/>
                  <a:pt x="3" y="98"/>
                </a:cubicBezTo>
                <a:cubicBezTo>
                  <a:pt x="20" y="17"/>
                  <a:pt x="20" y="17"/>
                  <a:pt x="20" y="17"/>
                </a:cubicBezTo>
                <a:cubicBezTo>
                  <a:pt x="22" y="6"/>
                  <a:pt x="32" y="0"/>
                  <a:pt x="42" y="2"/>
                </a:cubicBezTo>
                <a:cubicBezTo>
                  <a:pt x="53" y="4"/>
                  <a:pt x="60" y="14"/>
                  <a:pt x="57" y="25"/>
                </a:cubicBezTo>
                <a:lnTo>
                  <a:pt x="40" y="10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4" name="Freeform 45"/>
          <p:cNvSpPr>
            <a:spLocks noEditPoints="1"/>
          </p:cNvSpPr>
          <p:nvPr/>
        </p:nvSpPr>
        <p:spPr bwMode="auto">
          <a:xfrm>
            <a:off x="6180357" y="2756982"/>
            <a:ext cx="478507" cy="396375"/>
          </a:xfrm>
          <a:custGeom>
            <a:avLst/>
            <a:gdLst>
              <a:gd name="T0" fmla="*/ 199 w 293"/>
              <a:gd name="T1" fmla="*/ 192 h 242"/>
              <a:gd name="T2" fmla="*/ 219 w 293"/>
              <a:gd name="T3" fmla="*/ 205 h 242"/>
              <a:gd name="T4" fmla="*/ 219 w 293"/>
              <a:gd name="T5" fmla="*/ 214 h 242"/>
              <a:gd name="T6" fmla="*/ 199 w 293"/>
              <a:gd name="T7" fmla="*/ 214 h 242"/>
              <a:gd name="T8" fmla="*/ 219 w 293"/>
              <a:gd name="T9" fmla="*/ 242 h 242"/>
              <a:gd name="T10" fmla="*/ 242 w 293"/>
              <a:gd name="T11" fmla="*/ 216 h 242"/>
              <a:gd name="T12" fmla="*/ 199 w 293"/>
              <a:gd name="T13" fmla="*/ 170 h 242"/>
              <a:gd name="T14" fmla="*/ 293 w 293"/>
              <a:gd name="T15" fmla="*/ 147 h 242"/>
              <a:gd name="T16" fmla="*/ 269 w 293"/>
              <a:gd name="T17" fmla="*/ 0 h 242"/>
              <a:gd name="T18" fmla="*/ 199 w 293"/>
              <a:gd name="T19" fmla="*/ 16 h 242"/>
              <a:gd name="T20" fmla="*/ 275 w 293"/>
              <a:gd name="T21" fmla="*/ 35 h 242"/>
              <a:gd name="T22" fmla="*/ 256 w 293"/>
              <a:gd name="T23" fmla="*/ 154 h 242"/>
              <a:gd name="T24" fmla="*/ 199 w 293"/>
              <a:gd name="T25" fmla="*/ 170 h 242"/>
              <a:gd name="T26" fmla="*/ 175 w 293"/>
              <a:gd name="T27" fmla="*/ 192 h 242"/>
              <a:gd name="T28" fmla="*/ 199 w 293"/>
              <a:gd name="T29" fmla="*/ 170 h 242"/>
              <a:gd name="T30" fmla="*/ 146 w 293"/>
              <a:gd name="T31" fmla="*/ 154 h 242"/>
              <a:gd name="T32" fmla="*/ 199 w 293"/>
              <a:gd name="T33" fmla="*/ 242 h 242"/>
              <a:gd name="T34" fmla="*/ 179 w 293"/>
              <a:gd name="T35" fmla="*/ 214 h 242"/>
              <a:gd name="T36" fmla="*/ 179 w 293"/>
              <a:gd name="T37" fmla="*/ 205 h 242"/>
              <a:gd name="T38" fmla="*/ 199 w 293"/>
              <a:gd name="T39" fmla="*/ 192 h 242"/>
              <a:gd name="T40" fmla="*/ 146 w 293"/>
              <a:gd name="T41" fmla="*/ 0 h 242"/>
              <a:gd name="T42" fmla="*/ 199 w 293"/>
              <a:gd name="T43" fmla="*/ 16 h 242"/>
              <a:gd name="T44" fmla="*/ 146 w 293"/>
              <a:gd name="T45" fmla="*/ 0 h 242"/>
              <a:gd name="T46" fmla="*/ 0 w 293"/>
              <a:gd name="T47" fmla="*/ 24 h 242"/>
              <a:gd name="T48" fmla="*/ 23 w 293"/>
              <a:gd name="T49" fmla="*/ 170 h 242"/>
              <a:gd name="T50" fmla="*/ 117 w 293"/>
              <a:gd name="T51" fmla="*/ 192 h 242"/>
              <a:gd name="T52" fmla="*/ 52 w 293"/>
              <a:gd name="T53" fmla="*/ 216 h 242"/>
              <a:gd name="T54" fmla="*/ 75 w 293"/>
              <a:gd name="T55" fmla="*/ 242 h 242"/>
              <a:gd name="T56" fmla="*/ 146 w 293"/>
              <a:gd name="T57" fmla="*/ 154 h 242"/>
              <a:gd name="T58" fmla="*/ 37 w 293"/>
              <a:gd name="T59" fmla="*/ 154 h 242"/>
              <a:gd name="T60" fmla="*/ 17 w 293"/>
              <a:gd name="T61" fmla="*/ 35 h 242"/>
              <a:gd name="T62" fmla="*/ 146 w 293"/>
              <a:gd name="T63" fmla="*/ 1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3" h="242">
                <a:moveTo>
                  <a:pt x="219" y="192"/>
                </a:moveTo>
                <a:cubicBezTo>
                  <a:pt x="199" y="192"/>
                  <a:pt x="199" y="192"/>
                  <a:pt x="199" y="192"/>
                </a:cubicBezTo>
                <a:cubicBezTo>
                  <a:pt x="199" y="205"/>
                  <a:pt x="199" y="205"/>
                  <a:pt x="199" y="205"/>
                </a:cubicBezTo>
                <a:cubicBezTo>
                  <a:pt x="219" y="205"/>
                  <a:pt x="219" y="205"/>
                  <a:pt x="219" y="205"/>
                </a:cubicBezTo>
                <a:cubicBezTo>
                  <a:pt x="221" y="205"/>
                  <a:pt x="223" y="207"/>
                  <a:pt x="223" y="209"/>
                </a:cubicBezTo>
                <a:cubicBezTo>
                  <a:pt x="223" y="212"/>
                  <a:pt x="221" y="214"/>
                  <a:pt x="219" y="214"/>
                </a:cubicBezTo>
                <a:cubicBezTo>
                  <a:pt x="219" y="214"/>
                  <a:pt x="219" y="214"/>
                  <a:pt x="219" y="214"/>
                </a:cubicBezTo>
                <a:cubicBezTo>
                  <a:pt x="199" y="214"/>
                  <a:pt x="199" y="214"/>
                  <a:pt x="199" y="214"/>
                </a:cubicBezTo>
                <a:cubicBezTo>
                  <a:pt x="199" y="242"/>
                  <a:pt x="199" y="242"/>
                  <a:pt x="199" y="242"/>
                </a:cubicBezTo>
                <a:cubicBezTo>
                  <a:pt x="219" y="242"/>
                  <a:pt x="219" y="242"/>
                  <a:pt x="219" y="242"/>
                </a:cubicBezTo>
                <a:cubicBezTo>
                  <a:pt x="232" y="242"/>
                  <a:pt x="242" y="232"/>
                  <a:pt x="242" y="219"/>
                </a:cubicBezTo>
                <a:cubicBezTo>
                  <a:pt x="242" y="216"/>
                  <a:pt x="242" y="216"/>
                  <a:pt x="242" y="216"/>
                </a:cubicBezTo>
                <a:cubicBezTo>
                  <a:pt x="242" y="203"/>
                  <a:pt x="232" y="192"/>
                  <a:pt x="219" y="192"/>
                </a:cubicBezTo>
                <a:close/>
                <a:moveTo>
                  <a:pt x="199" y="170"/>
                </a:moveTo>
                <a:cubicBezTo>
                  <a:pt x="269" y="170"/>
                  <a:pt x="269" y="170"/>
                  <a:pt x="269" y="170"/>
                </a:cubicBezTo>
                <a:cubicBezTo>
                  <a:pt x="282" y="170"/>
                  <a:pt x="293" y="160"/>
                  <a:pt x="293" y="147"/>
                </a:cubicBezTo>
                <a:cubicBezTo>
                  <a:pt x="293" y="24"/>
                  <a:pt x="293" y="24"/>
                  <a:pt x="293" y="24"/>
                </a:cubicBezTo>
                <a:cubicBezTo>
                  <a:pt x="293" y="11"/>
                  <a:pt x="282" y="0"/>
                  <a:pt x="269" y="0"/>
                </a:cubicBezTo>
                <a:cubicBezTo>
                  <a:pt x="199" y="0"/>
                  <a:pt x="199" y="0"/>
                  <a:pt x="199" y="0"/>
                </a:cubicBezTo>
                <a:cubicBezTo>
                  <a:pt x="199" y="16"/>
                  <a:pt x="199" y="16"/>
                  <a:pt x="199" y="16"/>
                </a:cubicBezTo>
                <a:cubicBezTo>
                  <a:pt x="256" y="16"/>
                  <a:pt x="256" y="16"/>
                  <a:pt x="256" y="16"/>
                </a:cubicBezTo>
                <a:cubicBezTo>
                  <a:pt x="267" y="16"/>
                  <a:pt x="275" y="24"/>
                  <a:pt x="275" y="35"/>
                </a:cubicBezTo>
                <a:cubicBezTo>
                  <a:pt x="275" y="135"/>
                  <a:pt x="275" y="135"/>
                  <a:pt x="275" y="135"/>
                </a:cubicBezTo>
                <a:cubicBezTo>
                  <a:pt x="275" y="146"/>
                  <a:pt x="267" y="154"/>
                  <a:pt x="256" y="154"/>
                </a:cubicBezTo>
                <a:cubicBezTo>
                  <a:pt x="199" y="154"/>
                  <a:pt x="199" y="154"/>
                  <a:pt x="199" y="154"/>
                </a:cubicBezTo>
                <a:lnTo>
                  <a:pt x="199" y="170"/>
                </a:lnTo>
                <a:close/>
                <a:moveTo>
                  <a:pt x="199" y="192"/>
                </a:moveTo>
                <a:cubicBezTo>
                  <a:pt x="175" y="192"/>
                  <a:pt x="175" y="192"/>
                  <a:pt x="175" y="192"/>
                </a:cubicBezTo>
                <a:cubicBezTo>
                  <a:pt x="175" y="170"/>
                  <a:pt x="175" y="170"/>
                  <a:pt x="175" y="170"/>
                </a:cubicBezTo>
                <a:cubicBezTo>
                  <a:pt x="199" y="170"/>
                  <a:pt x="199" y="170"/>
                  <a:pt x="199" y="170"/>
                </a:cubicBezTo>
                <a:cubicBezTo>
                  <a:pt x="199" y="154"/>
                  <a:pt x="199" y="154"/>
                  <a:pt x="199" y="154"/>
                </a:cubicBezTo>
                <a:cubicBezTo>
                  <a:pt x="146" y="154"/>
                  <a:pt x="146" y="154"/>
                  <a:pt x="146" y="154"/>
                </a:cubicBezTo>
                <a:cubicBezTo>
                  <a:pt x="146" y="242"/>
                  <a:pt x="146" y="242"/>
                  <a:pt x="146" y="242"/>
                </a:cubicBezTo>
                <a:cubicBezTo>
                  <a:pt x="199" y="242"/>
                  <a:pt x="199" y="242"/>
                  <a:pt x="199" y="242"/>
                </a:cubicBezTo>
                <a:cubicBezTo>
                  <a:pt x="199" y="214"/>
                  <a:pt x="199" y="214"/>
                  <a:pt x="199" y="214"/>
                </a:cubicBezTo>
                <a:cubicBezTo>
                  <a:pt x="179" y="214"/>
                  <a:pt x="179" y="214"/>
                  <a:pt x="179" y="214"/>
                </a:cubicBezTo>
                <a:cubicBezTo>
                  <a:pt x="177" y="214"/>
                  <a:pt x="175" y="212"/>
                  <a:pt x="175" y="209"/>
                </a:cubicBezTo>
                <a:cubicBezTo>
                  <a:pt x="175" y="207"/>
                  <a:pt x="177" y="205"/>
                  <a:pt x="179" y="205"/>
                </a:cubicBezTo>
                <a:cubicBezTo>
                  <a:pt x="199" y="205"/>
                  <a:pt x="199" y="205"/>
                  <a:pt x="199" y="205"/>
                </a:cubicBezTo>
                <a:cubicBezTo>
                  <a:pt x="199" y="192"/>
                  <a:pt x="199" y="192"/>
                  <a:pt x="199" y="192"/>
                </a:cubicBezTo>
                <a:close/>
                <a:moveTo>
                  <a:pt x="199" y="0"/>
                </a:moveTo>
                <a:cubicBezTo>
                  <a:pt x="146" y="0"/>
                  <a:pt x="146" y="0"/>
                  <a:pt x="146" y="0"/>
                </a:cubicBezTo>
                <a:cubicBezTo>
                  <a:pt x="146" y="16"/>
                  <a:pt x="146" y="16"/>
                  <a:pt x="146" y="16"/>
                </a:cubicBezTo>
                <a:cubicBezTo>
                  <a:pt x="199" y="16"/>
                  <a:pt x="199" y="16"/>
                  <a:pt x="199" y="16"/>
                </a:cubicBezTo>
                <a:lnTo>
                  <a:pt x="199" y="0"/>
                </a:lnTo>
                <a:close/>
                <a:moveTo>
                  <a:pt x="146" y="0"/>
                </a:moveTo>
                <a:cubicBezTo>
                  <a:pt x="23" y="0"/>
                  <a:pt x="23" y="0"/>
                  <a:pt x="23" y="0"/>
                </a:cubicBezTo>
                <a:cubicBezTo>
                  <a:pt x="10" y="0"/>
                  <a:pt x="0" y="11"/>
                  <a:pt x="0" y="24"/>
                </a:cubicBezTo>
                <a:cubicBezTo>
                  <a:pt x="0" y="147"/>
                  <a:pt x="0" y="147"/>
                  <a:pt x="0" y="147"/>
                </a:cubicBezTo>
                <a:cubicBezTo>
                  <a:pt x="0" y="160"/>
                  <a:pt x="10" y="170"/>
                  <a:pt x="23" y="170"/>
                </a:cubicBezTo>
                <a:cubicBezTo>
                  <a:pt x="117" y="170"/>
                  <a:pt x="117" y="170"/>
                  <a:pt x="117" y="170"/>
                </a:cubicBezTo>
                <a:cubicBezTo>
                  <a:pt x="117" y="192"/>
                  <a:pt x="117" y="192"/>
                  <a:pt x="117" y="192"/>
                </a:cubicBezTo>
                <a:cubicBezTo>
                  <a:pt x="75" y="192"/>
                  <a:pt x="75" y="192"/>
                  <a:pt x="75" y="192"/>
                </a:cubicBezTo>
                <a:cubicBezTo>
                  <a:pt x="62" y="192"/>
                  <a:pt x="52" y="203"/>
                  <a:pt x="52" y="216"/>
                </a:cubicBezTo>
                <a:cubicBezTo>
                  <a:pt x="52" y="219"/>
                  <a:pt x="52" y="219"/>
                  <a:pt x="52" y="219"/>
                </a:cubicBezTo>
                <a:cubicBezTo>
                  <a:pt x="52" y="232"/>
                  <a:pt x="62" y="242"/>
                  <a:pt x="75" y="242"/>
                </a:cubicBezTo>
                <a:cubicBezTo>
                  <a:pt x="146" y="242"/>
                  <a:pt x="146" y="242"/>
                  <a:pt x="146" y="242"/>
                </a:cubicBezTo>
                <a:cubicBezTo>
                  <a:pt x="146" y="154"/>
                  <a:pt x="146" y="154"/>
                  <a:pt x="146" y="154"/>
                </a:cubicBezTo>
                <a:cubicBezTo>
                  <a:pt x="37" y="154"/>
                  <a:pt x="37" y="154"/>
                  <a:pt x="37" y="154"/>
                </a:cubicBezTo>
                <a:cubicBezTo>
                  <a:pt x="37" y="154"/>
                  <a:pt x="37" y="154"/>
                  <a:pt x="37" y="154"/>
                </a:cubicBezTo>
                <a:cubicBezTo>
                  <a:pt x="26" y="154"/>
                  <a:pt x="17" y="146"/>
                  <a:pt x="17" y="135"/>
                </a:cubicBezTo>
                <a:cubicBezTo>
                  <a:pt x="17" y="35"/>
                  <a:pt x="17" y="35"/>
                  <a:pt x="17" y="35"/>
                </a:cubicBezTo>
                <a:cubicBezTo>
                  <a:pt x="17" y="24"/>
                  <a:pt x="26" y="16"/>
                  <a:pt x="37" y="16"/>
                </a:cubicBezTo>
                <a:cubicBezTo>
                  <a:pt x="146" y="16"/>
                  <a:pt x="146" y="16"/>
                  <a:pt x="146" y="16"/>
                </a:cubicBezTo>
                <a:lnTo>
                  <a:pt x="146"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5" name="Freeform 46"/>
          <p:cNvSpPr>
            <a:spLocks noEditPoints="1"/>
          </p:cNvSpPr>
          <p:nvPr/>
        </p:nvSpPr>
        <p:spPr bwMode="auto">
          <a:xfrm>
            <a:off x="7026671" y="1967803"/>
            <a:ext cx="614203" cy="716570"/>
          </a:xfrm>
          <a:custGeom>
            <a:avLst/>
            <a:gdLst>
              <a:gd name="T0" fmla="*/ 376 w 376"/>
              <a:gd name="T1" fmla="*/ 43 h 438"/>
              <a:gd name="T2" fmla="*/ 324 w 376"/>
              <a:gd name="T3" fmla="*/ 32 h 438"/>
              <a:gd name="T4" fmla="*/ 334 w 376"/>
              <a:gd name="T5" fmla="*/ 54 h 438"/>
              <a:gd name="T6" fmla="*/ 324 w 376"/>
              <a:gd name="T7" fmla="*/ 59 h 438"/>
              <a:gd name="T8" fmla="*/ 272 w 376"/>
              <a:gd name="T9" fmla="*/ 63 h 438"/>
              <a:gd name="T10" fmla="*/ 304 w 376"/>
              <a:gd name="T11" fmla="*/ 98 h 438"/>
              <a:gd name="T12" fmla="*/ 256 w 376"/>
              <a:gd name="T13" fmla="*/ 81 h 438"/>
              <a:gd name="T14" fmla="*/ 271 w 376"/>
              <a:gd name="T15" fmla="*/ 103 h 438"/>
              <a:gd name="T16" fmla="*/ 241 w 376"/>
              <a:gd name="T17" fmla="*/ 100 h 438"/>
              <a:gd name="T18" fmla="*/ 256 w 376"/>
              <a:gd name="T19" fmla="*/ 122 h 438"/>
              <a:gd name="T20" fmla="*/ 226 w 376"/>
              <a:gd name="T21" fmla="*/ 119 h 438"/>
              <a:gd name="T22" fmla="*/ 240 w 376"/>
              <a:gd name="T23" fmla="*/ 140 h 438"/>
              <a:gd name="T24" fmla="*/ 210 w 376"/>
              <a:gd name="T25" fmla="*/ 138 h 438"/>
              <a:gd name="T26" fmla="*/ 242 w 376"/>
              <a:gd name="T27" fmla="*/ 173 h 438"/>
              <a:gd name="T28" fmla="*/ 195 w 376"/>
              <a:gd name="T29" fmla="*/ 156 h 438"/>
              <a:gd name="T30" fmla="*/ 210 w 376"/>
              <a:gd name="T31" fmla="*/ 178 h 438"/>
              <a:gd name="T32" fmla="*/ 180 w 376"/>
              <a:gd name="T33" fmla="*/ 175 h 438"/>
              <a:gd name="T34" fmla="*/ 194 w 376"/>
              <a:gd name="T35" fmla="*/ 197 h 438"/>
              <a:gd name="T36" fmla="*/ 164 w 376"/>
              <a:gd name="T37" fmla="*/ 194 h 438"/>
              <a:gd name="T38" fmla="*/ 179 w 376"/>
              <a:gd name="T39" fmla="*/ 215 h 438"/>
              <a:gd name="T40" fmla="*/ 149 w 376"/>
              <a:gd name="T41" fmla="*/ 213 h 438"/>
              <a:gd name="T42" fmla="*/ 181 w 376"/>
              <a:gd name="T43" fmla="*/ 248 h 438"/>
              <a:gd name="T44" fmla="*/ 134 w 376"/>
              <a:gd name="T45" fmla="*/ 232 h 438"/>
              <a:gd name="T46" fmla="*/ 148 w 376"/>
              <a:gd name="T47" fmla="*/ 253 h 438"/>
              <a:gd name="T48" fmla="*/ 118 w 376"/>
              <a:gd name="T49" fmla="*/ 250 h 438"/>
              <a:gd name="T50" fmla="*/ 133 w 376"/>
              <a:gd name="T51" fmla="*/ 272 h 438"/>
              <a:gd name="T52" fmla="*/ 103 w 376"/>
              <a:gd name="T53" fmla="*/ 269 h 438"/>
              <a:gd name="T54" fmla="*/ 117 w 376"/>
              <a:gd name="T55" fmla="*/ 290 h 438"/>
              <a:gd name="T56" fmla="*/ 88 w 376"/>
              <a:gd name="T57" fmla="*/ 288 h 438"/>
              <a:gd name="T58" fmla="*/ 119 w 376"/>
              <a:gd name="T59" fmla="*/ 323 h 438"/>
              <a:gd name="T60" fmla="*/ 72 w 376"/>
              <a:gd name="T61" fmla="*/ 307 h 438"/>
              <a:gd name="T62" fmla="*/ 87 w 376"/>
              <a:gd name="T63" fmla="*/ 328 h 438"/>
              <a:gd name="T64" fmla="*/ 57 w 376"/>
              <a:gd name="T65" fmla="*/ 325 h 438"/>
              <a:gd name="T66" fmla="*/ 71 w 376"/>
              <a:gd name="T67" fmla="*/ 347 h 438"/>
              <a:gd name="T68" fmla="*/ 42 w 376"/>
              <a:gd name="T69" fmla="*/ 344 h 438"/>
              <a:gd name="T70" fmla="*/ 56 w 376"/>
              <a:gd name="T71" fmla="*/ 366 h 438"/>
              <a:gd name="T72" fmla="*/ 26 w 376"/>
              <a:gd name="T73" fmla="*/ 363 h 438"/>
              <a:gd name="T74" fmla="*/ 58 w 376"/>
              <a:gd name="T75" fmla="*/ 398 h 438"/>
              <a:gd name="T76" fmla="*/ 0 w 376"/>
              <a:gd name="T77" fmla="*/ 395 h 438"/>
              <a:gd name="T78" fmla="*/ 324 w 376"/>
              <a:gd name="T79" fmla="*/ 106 h 438"/>
              <a:gd name="T80" fmla="*/ 316 w 376"/>
              <a:gd name="T81" fmla="*/ 56 h 438"/>
              <a:gd name="T82" fmla="*/ 324 w 376"/>
              <a:gd name="T83" fmla="*/ 32 h 438"/>
              <a:gd name="T84" fmla="*/ 323 w 376"/>
              <a:gd name="T85" fmla="*/ 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76" h="438">
                <a:moveTo>
                  <a:pt x="324" y="106"/>
                </a:moveTo>
                <a:cubicBezTo>
                  <a:pt x="376" y="43"/>
                  <a:pt x="376" y="43"/>
                  <a:pt x="376" y="43"/>
                </a:cubicBezTo>
                <a:cubicBezTo>
                  <a:pt x="324" y="1"/>
                  <a:pt x="324" y="1"/>
                  <a:pt x="324" y="1"/>
                </a:cubicBezTo>
                <a:cubicBezTo>
                  <a:pt x="324" y="32"/>
                  <a:pt x="324" y="32"/>
                  <a:pt x="324" y="32"/>
                </a:cubicBezTo>
                <a:cubicBezTo>
                  <a:pt x="327" y="32"/>
                  <a:pt x="330" y="33"/>
                  <a:pt x="332" y="35"/>
                </a:cubicBezTo>
                <a:cubicBezTo>
                  <a:pt x="338" y="40"/>
                  <a:pt x="339" y="49"/>
                  <a:pt x="334" y="54"/>
                </a:cubicBezTo>
                <a:cubicBezTo>
                  <a:pt x="334" y="54"/>
                  <a:pt x="334" y="54"/>
                  <a:pt x="334" y="54"/>
                </a:cubicBezTo>
                <a:cubicBezTo>
                  <a:pt x="332" y="57"/>
                  <a:pt x="328" y="59"/>
                  <a:pt x="324" y="59"/>
                </a:cubicBezTo>
                <a:lnTo>
                  <a:pt x="324" y="106"/>
                </a:lnTo>
                <a:close/>
                <a:moveTo>
                  <a:pt x="272" y="63"/>
                </a:moveTo>
                <a:cubicBezTo>
                  <a:pt x="308" y="92"/>
                  <a:pt x="308" y="92"/>
                  <a:pt x="308" y="92"/>
                </a:cubicBezTo>
                <a:cubicBezTo>
                  <a:pt x="304" y="98"/>
                  <a:pt x="304" y="98"/>
                  <a:pt x="304" y="98"/>
                </a:cubicBezTo>
                <a:cubicBezTo>
                  <a:pt x="267" y="68"/>
                  <a:pt x="267" y="68"/>
                  <a:pt x="267" y="68"/>
                </a:cubicBezTo>
                <a:cubicBezTo>
                  <a:pt x="256" y="81"/>
                  <a:pt x="256" y="81"/>
                  <a:pt x="256" y="81"/>
                </a:cubicBezTo>
                <a:cubicBezTo>
                  <a:pt x="276" y="97"/>
                  <a:pt x="276" y="97"/>
                  <a:pt x="276" y="97"/>
                </a:cubicBezTo>
                <a:cubicBezTo>
                  <a:pt x="271" y="103"/>
                  <a:pt x="271" y="103"/>
                  <a:pt x="271" y="103"/>
                </a:cubicBezTo>
                <a:cubicBezTo>
                  <a:pt x="252" y="87"/>
                  <a:pt x="252" y="87"/>
                  <a:pt x="252" y="87"/>
                </a:cubicBezTo>
                <a:cubicBezTo>
                  <a:pt x="241" y="100"/>
                  <a:pt x="241" y="100"/>
                  <a:pt x="241" y="100"/>
                </a:cubicBezTo>
                <a:cubicBezTo>
                  <a:pt x="260" y="116"/>
                  <a:pt x="260" y="116"/>
                  <a:pt x="260" y="116"/>
                </a:cubicBezTo>
                <a:cubicBezTo>
                  <a:pt x="256" y="122"/>
                  <a:pt x="256" y="122"/>
                  <a:pt x="256" y="122"/>
                </a:cubicBezTo>
                <a:cubicBezTo>
                  <a:pt x="236" y="106"/>
                  <a:pt x="236" y="106"/>
                  <a:pt x="236" y="106"/>
                </a:cubicBezTo>
                <a:cubicBezTo>
                  <a:pt x="226" y="119"/>
                  <a:pt x="226" y="119"/>
                  <a:pt x="226" y="119"/>
                </a:cubicBezTo>
                <a:cubicBezTo>
                  <a:pt x="245" y="135"/>
                  <a:pt x="245" y="135"/>
                  <a:pt x="245" y="135"/>
                </a:cubicBezTo>
                <a:cubicBezTo>
                  <a:pt x="240" y="140"/>
                  <a:pt x="240" y="140"/>
                  <a:pt x="240" y="140"/>
                </a:cubicBezTo>
                <a:cubicBezTo>
                  <a:pt x="221" y="125"/>
                  <a:pt x="221" y="125"/>
                  <a:pt x="221" y="125"/>
                </a:cubicBezTo>
                <a:cubicBezTo>
                  <a:pt x="210" y="138"/>
                  <a:pt x="210" y="138"/>
                  <a:pt x="210" y="138"/>
                </a:cubicBezTo>
                <a:cubicBezTo>
                  <a:pt x="247" y="167"/>
                  <a:pt x="247" y="167"/>
                  <a:pt x="247" y="167"/>
                </a:cubicBezTo>
                <a:cubicBezTo>
                  <a:pt x="242" y="173"/>
                  <a:pt x="242" y="173"/>
                  <a:pt x="242" y="173"/>
                </a:cubicBezTo>
                <a:cubicBezTo>
                  <a:pt x="206" y="143"/>
                  <a:pt x="206" y="143"/>
                  <a:pt x="206" y="143"/>
                </a:cubicBezTo>
                <a:cubicBezTo>
                  <a:pt x="195" y="156"/>
                  <a:pt x="195" y="156"/>
                  <a:pt x="195" y="156"/>
                </a:cubicBezTo>
                <a:cubicBezTo>
                  <a:pt x="214" y="172"/>
                  <a:pt x="214" y="172"/>
                  <a:pt x="214" y="172"/>
                </a:cubicBezTo>
                <a:cubicBezTo>
                  <a:pt x="210" y="178"/>
                  <a:pt x="210" y="178"/>
                  <a:pt x="210" y="178"/>
                </a:cubicBezTo>
                <a:cubicBezTo>
                  <a:pt x="190" y="162"/>
                  <a:pt x="190" y="162"/>
                  <a:pt x="190" y="162"/>
                </a:cubicBezTo>
                <a:cubicBezTo>
                  <a:pt x="180" y="175"/>
                  <a:pt x="180" y="175"/>
                  <a:pt x="180" y="175"/>
                </a:cubicBezTo>
                <a:cubicBezTo>
                  <a:pt x="199" y="191"/>
                  <a:pt x="199" y="191"/>
                  <a:pt x="199" y="191"/>
                </a:cubicBezTo>
                <a:cubicBezTo>
                  <a:pt x="194" y="197"/>
                  <a:pt x="194" y="197"/>
                  <a:pt x="194" y="197"/>
                </a:cubicBezTo>
                <a:cubicBezTo>
                  <a:pt x="175" y="181"/>
                  <a:pt x="175" y="181"/>
                  <a:pt x="175" y="181"/>
                </a:cubicBezTo>
                <a:cubicBezTo>
                  <a:pt x="164" y="194"/>
                  <a:pt x="164" y="194"/>
                  <a:pt x="164" y="194"/>
                </a:cubicBezTo>
                <a:cubicBezTo>
                  <a:pt x="184" y="210"/>
                  <a:pt x="184" y="210"/>
                  <a:pt x="184" y="210"/>
                </a:cubicBezTo>
                <a:cubicBezTo>
                  <a:pt x="179" y="215"/>
                  <a:pt x="179" y="215"/>
                  <a:pt x="179" y="215"/>
                </a:cubicBezTo>
                <a:cubicBezTo>
                  <a:pt x="160" y="200"/>
                  <a:pt x="160" y="200"/>
                  <a:pt x="160" y="200"/>
                </a:cubicBezTo>
                <a:cubicBezTo>
                  <a:pt x="149" y="213"/>
                  <a:pt x="149" y="213"/>
                  <a:pt x="149" y="213"/>
                </a:cubicBezTo>
                <a:cubicBezTo>
                  <a:pt x="185" y="243"/>
                  <a:pt x="185" y="243"/>
                  <a:pt x="185" y="243"/>
                </a:cubicBezTo>
                <a:cubicBezTo>
                  <a:pt x="181" y="248"/>
                  <a:pt x="181" y="248"/>
                  <a:pt x="181" y="248"/>
                </a:cubicBezTo>
                <a:cubicBezTo>
                  <a:pt x="144" y="218"/>
                  <a:pt x="144" y="218"/>
                  <a:pt x="144" y="218"/>
                </a:cubicBezTo>
                <a:cubicBezTo>
                  <a:pt x="134" y="232"/>
                  <a:pt x="134" y="232"/>
                  <a:pt x="134" y="232"/>
                </a:cubicBezTo>
                <a:cubicBezTo>
                  <a:pt x="153" y="247"/>
                  <a:pt x="153" y="247"/>
                  <a:pt x="153" y="247"/>
                </a:cubicBezTo>
                <a:cubicBezTo>
                  <a:pt x="148" y="253"/>
                  <a:pt x="148" y="253"/>
                  <a:pt x="148" y="253"/>
                </a:cubicBezTo>
                <a:cubicBezTo>
                  <a:pt x="129" y="237"/>
                  <a:pt x="129" y="237"/>
                  <a:pt x="129" y="237"/>
                </a:cubicBezTo>
                <a:cubicBezTo>
                  <a:pt x="118" y="250"/>
                  <a:pt x="118" y="250"/>
                  <a:pt x="118" y="250"/>
                </a:cubicBezTo>
                <a:cubicBezTo>
                  <a:pt x="137" y="266"/>
                  <a:pt x="137" y="266"/>
                  <a:pt x="137" y="266"/>
                </a:cubicBezTo>
                <a:cubicBezTo>
                  <a:pt x="133" y="272"/>
                  <a:pt x="133" y="272"/>
                  <a:pt x="133" y="272"/>
                </a:cubicBezTo>
                <a:cubicBezTo>
                  <a:pt x="114" y="256"/>
                  <a:pt x="114" y="256"/>
                  <a:pt x="114" y="256"/>
                </a:cubicBezTo>
                <a:cubicBezTo>
                  <a:pt x="103" y="269"/>
                  <a:pt x="103" y="269"/>
                  <a:pt x="103" y="269"/>
                </a:cubicBezTo>
                <a:cubicBezTo>
                  <a:pt x="122" y="285"/>
                  <a:pt x="122" y="285"/>
                  <a:pt x="122" y="285"/>
                </a:cubicBezTo>
                <a:cubicBezTo>
                  <a:pt x="117" y="290"/>
                  <a:pt x="117" y="290"/>
                  <a:pt x="117" y="290"/>
                </a:cubicBezTo>
                <a:cubicBezTo>
                  <a:pt x="98" y="275"/>
                  <a:pt x="98" y="275"/>
                  <a:pt x="98" y="275"/>
                </a:cubicBezTo>
                <a:cubicBezTo>
                  <a:pt x="88" y="288"/>
                  <a:pt x="88" y="288"/>
                  <a:pt x="88" y="288"/>
                </a:cubicBezTo>
                <a:cubicBezTo>
                  <a:pt x="124" y="318"/>
                  <a:pt x="124" y="318"/>
                  <a:pt x="124" y="318"/>
                </a:cubicBezTo>
                <a:cubicBezTo>
                  <a:pt x="119" y="323"/>
                  <a:pt x="119" y="323"/>
                  <a:pt x="119" y="323"/>
                </a:cubicBezTo>
                <a:cubicBezTo>
                  <a:pt x="83" y="294"/>
                  <a:pt x="83" y="294"/>
                  <a:pt x="83" y="294"/>
                </a:cubicBezTo>
                <a:cubicBezTo>
                  <a:pt x="72" y="307"/>
                  <a:pt x="72" y="307"/>
                  <a:pt x="72" y="307"/>
                </a:cubicBezTo>
                <a:cubicBezTo>
                  <a:pt x="91" y="322"/>
                  <a:pt x="91" y="322"/>
                  <a:pt x="91" y="322"/>
                </a:cubicBezTo>
                <a:cubicBezTo>
                  <a:pt x="87" y="328"/>
                  <a:pt x="87" y="328"/>
                  <a:pt x="87" y="328"/>
                </a:cubicBezTo>
                <a:cubicBezTo>
                  <a:pt x="68" y="312"/>
                  <a:pt x="68" y="312"/>
                  <a:pt x="68" y="312"/>
                </a:cubicBezTo>
                <a:cubicBezTo>
                  <a:pt x="57" y="325"/>
                  <a:pt x="57" y="325"/>
                  <a:pt x="57" y="325"/>
                </a:cubicBezTo>
                <a:cubicBezTo>
                  <a:pt x="76" y="341"/>
                  <a:pt x="76" y="341"/>
                  <a:pt x="76" y="341"/>
                </a:cubicBezTo>
                <a:cubicBezTo>
                  <a:pt x="71" y="347"/>
                  <a:pt x="71" y="347"/>
                  <a:pt x="71" y="347"/>
                </a:cubicBezTo>
                <a:cubicBezTo>
                  <a:pt x="52" y="331"/>
                  <a:pt x="52" y="331"/>
                  <a:pt x="52" y="331"/>
                </a:cubicBezTo>
                <a:cubicBezTo>
                  <a:pt x="42" y="344"/>
                  <a:pt x="42" y="344"/>
                  <a:pt x="42" y="344"/>
                </a:cubicBezTo>
                <a:cubicBezTo>
                  <a:pt x="61" y="360"/>
                  <a:pt x="61" y="360"/>
                  <a:pt x="61" y="360"/>
                </a:cubicBezTo>
                <a:cubicBezTo>
                  <a:pt x="56" y="366"/>
                  <a:pt x="56" y="366"/>
                  <a:pt x="56" y="366"/>
                </a:cubicBezTo>
                <a:cubicBezTo>
                  <a:pt x="37" y="350"/>
                  <a:pt x="37" y="350"/>
                  <a:pt x="37" y="350"/>
                </a:cubicBezTo>
                <a:cubicBezTo>
                  <a:pt x="26" y="363"/>
                  <a:pt x="26" y="363"/>
                  <a:pt x="26" y="363"/>
                </a:cubicBezTo>
                <a:cubicBezTo>
                  <a:pt x="63" y="393"/>
                  <a:pt x="63" y="393"/>
                  <a:pt x="63" y="393"/>
                </a:cubicBezTo>
                <a:cubicBezTo>
                  <a:pt x="58" y="398"/>
                  <a:pt x="58" y="398"/>
                  <a:pt x="58" y="398"/>
                </a:cubicBezTo>
                <a:cubicBezTo>
                  <a:pt x="22" y="369"/>
                  <a:pt x="22" y="369"/>
                  <a:pt x="22" y="369"/>
                </a:cubicBezTo>
                <a:cubicBezTo>
                  <a:pt x="0" y="395"/>
                  <a:pt x="0" y="395"/>
                  <a:pt x="0" y="395"/>
                </a:cubicBezTo>
                <a:cubicBezTo>
                  <a:pt x="53" y="438"/>
                  <a:pt x="53" y="438"/>
                  <a:pt x="53" y="438"/>
                </a:cubicBezTo>
                <a:cubicBezTo>
                  <a:pt x="324" y="106"/>
                  <a:pt x="324" y="106"/>
                  <a:pt x="324" y="106"/>
                </a:cubicBezTo>
                <a:cubicBezTo>
                  <a:pt x="324" y="59"/>
                  <a:pt x="324" y="59"/>
                  <a:pt x="324" y="59"/>
                </a:cubicBezTo>
                <a:cubicBezTo>
                  <a:pt x="321" y="59"/>
                  <a:pt x="318" y="58"/>
                  <a:pt x="316" y="56"/>
                </a:cubicBezTo>
                <a:cubicBezTo>
                  <a:pt x="310" y="51"/>
                  <a:pt x="309" y="43"/>
                  <a:pt x="314" y="37"/>
                </a:cubicBezTo>
                <a:cubicBezTo>
                  <a:pt x="316" y="34"/>
                  <a:pt x="320" y="32"/>
                  <a:pt x="324" y="32"/>
                </a:cubicBezTo>
                <a:cubicBezTo>
                  <a:pt x="324" y="1"/>
                  <a:pt x="324" y="1"/>
                  <a:pt x="324" y="1"/>
                </a:cubicBezTo>
                <a:cubicBezTo>
                  <a:pt x="323" y="0"/>
                  <a:pt x="323" y="0"/>
                  <a:pt x="323" y="0"/>
                </a:cubicBezTo>
                <a:lnTo>
                  <a:pt x="272" y="6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6" name="Freeform 47"/>
          <p:cNvSpPr>
            <a:spLocks noEditPoints="1"/>
          </p:cNvSpPr>
          <p:nvPr/>
        </p:nvSpPr>
        <p:spPr bwMode="auto">
          <a:xfrm>
            <a:off x="7492084" y="2177299"/>
            <a:ext cx="265441" cy="521358"/>
          </a:xfrm>
          <a:custGeom>
            <a:avLst/>
            <a:gdLst>
              <a:gd name="T0" fmla="*/ 121 w 162"/>
              <a:gd name="T1" fmla="*/ 144 h 319"/>
              <a:gd name="T2" fmla="*/ 128 w 162"/>
              <a:gd name="T3" fmla="*/ 138 h 319"/>
              <a:gd name="T4" fmla="*/ 150 w 162"/>
              <a:gd name="T5" fmla="*/ 80 h 319"/>
              <a:gd name="T6" fmla="*/ 147 w 162"/>
              <a:gd name="T7" fmla="*/ 69 h 319"/>
              <a:gd name="T8" fmla="*/ 156 w 162"/>
              <a:gd name="T9" fmla="*/ 46 h 319"/>
              <a:gd name="T10" fmla="*/ 137 w 162"/>
              <a:gd name="T11" fmla="*/ 3 h 319"/>
              <a:gd name="T12" fmla="*/ 121 w 162"/>
              <a:gd name="T13" fmla="*/ 1 h 319"/>
              <a:gd name="T14" fmla="*/ 121 w 162"/>
              <a:gd name="T15" fmla="*/ 58 h 319"/>
              <a:gd name="T16" fmla="*/ 126 w 162"/>
              <a:gd name="T17" fmla="*/ 61 h 319"/>
              <a:gd name="T18" fmla="*/ 121 w 162"/>
              <a:gd name="T19" fmla="*/ 59 h 319"/>
              <a:gd name="T20" fmla="*/ 121 w 162"/>
              <a:gd name="T21" fmla="*/ 85 h 319"/>
              <a:gd name="T22" fmla="*/ 125 w 162"/>
              <a:gd name="T23" fmla="*/ 75 h 319"/>
              <a:gd name="T24" fmla="*/ 123 w 162"/>
              <a:gd name="T25" fmla="*/ 66 h 319"/>
              <a:gd name="T26" fmla="*/ 139 w 162"/>
              <a:gd name="T27" fmla="*/ 72 h 319"/>
              <a:gd name="T28" fmla="*/ 144 w 162"/>
              <a:gd name="T29" fmla="*/ 83 h 319"/>
              <a:gd name="T30" fmla="*/ 125 w 162"/>
              <a:gd name="T31" fmla="*/ 132 h 319"/>
              <a:gd name="T32" fmla="*/ 121 w 162"/>
              <a:gd name="T33" fmla="*/ 136 h 319"/>
              <a:gd name="T34" fmla="*/ 121 w 162"/>
              <a:gd name="T35" fmla="*/ 144 h 319"/>
              <a:gd name="T36" fmla="*/ 66 w 162"/>
              <a:gd name="T37" fmla="*/ 284 h 319"/>
              <a:gd name="T38" fmla="*/ 121 w 162"/>
              <a:gd name="T39" fmla="*/ 144 h 319"/>
              <a:gd name="T40" fmla="*/ 121 w 162"/>
              <a:gd name="T41" fmla="*/ 144 h 319"/>
              <a:gd name="T42" fmla="*/ 121 w 162"/>
              <a:gd name="T43" fmla="*/ 136 h 319"/>
              <a:gd name="T44" fmla="*/ 114 w 162"/>
              <a:gd name="T45" fmla="*/ 137 h 319"/>
              <a:gd name="T46" fmla="*/ 98 w 162"/>
              <a:gd name="T47" fmla="*/ 130 h 319"/>
              <a:gd name="T48" fmla="*/ 98 w 162"/>
              <a:gd name="T49" fmla="*/ 130 h 319"/>
              <a:gd name="T50" fmla="*/ 106 w 162"/>
              <a:gd name="T51" fmla="*/ 125 h 319"/>
              <a:gd name="T52" fmla="*/ 121 w 162"/>
              <a:gd name="T53" fmla="*/ 85 h 319"/>
              <a:gd name="T54" fmla="*/ 121 w 162"/>
              <a:gd name="T55" fmla="*/ 59 h 319"/>
              <a:gd name="T56" fmla="*/ 85 w 162"/>
              <a:gd name="T57" fmla="*/ 45 h 319"/>
              <a:gd name="T58" fmla="*/ 74 w 162"/>
              <a:gd name="T59" fmla="*/ 51 h 319"/>
              <a:gd name="T60" fmla="*/ 52 w 162"/>
              <a:gd name="T61" fmla="*/ 108 h 319"/>
              <a:gd name="T62" fmla="*/ 54 w 162"/>
              <a:gd name="T63" fmla="*/ 118 h 319"/>
              <a:gd name="T64" fmla="*/ 35 w 162"/>
              <a:gd name="T65" fmla="*/ 168 h 319"/>
              <a:gd name="T66" fmla="*/ 35 w 162"/>
              <a:gd name="T67" fmla="*/ 256 h 319"/>
              <a:gd name="T68" fmla="*/ 39 w 162"/>
              <a:gd name="T69" fmla="*/ 257 h 319"/>
              <a:gd name="T70" fmla="*/ 45 w 162"/>
              <a:gd name="T71" fmla="*/ 268 h 319"/>
              <a:gd name="T72" fmla="*/ 58 w 162"/>
              <a:gd name="T73" fmla="*/ 264 h 319"/>
              <a:gd name="T74" fmla="*/ 64 w 162"/>
              <a:gd name="T75" fmla="*/ 278 h 319"/>
              <a:gd name="T76" fmla="*/ 63 w 162"/>
              <a:gd name="T77" fmla="*/ 281 h 319"/>
              <a:gd name="T78" fmla="*/ 35 w 162"/>
              <a:gd name="T79" fmla="*/ 300 h 319"/>
              <a:gd name="T80" fmla="*/ 35 w 162"/>
              <a:gd name="T81" fmla="*/ 306 h 319"/>
              <a:gd name="T82" fmla="*/ 66 w 162"/>
              <a:gd name="T83" fmla="*/ 284 h 319"/>
              <a:gd name="T84" fmla="*/ 121 w 162"/>
              <a:gd name="T85" fmla="*/ 1 h 319"/>
              <a:gd name="T86" fmla="*/ 121 w 162"/>
              <a:gd name="T87" fmla="*/ 58 h 319"/>
              <a:gd name="T88" fmla="*/ 88 w 162"/>
              <a:gd name="T89" fmla="*/ 36 h 319"/>
              <a:gd name="T90" fmla="*/ 94 w 162"/>
              <a:gd name="T91" fmla="*/ 22 h 319"/>
              <a:gd name="T92" fmla="*/ 121 w 162"/>
              <a:gd name="T93" fmla="*/ 1 h 319"/>
              <a:gd name="T94" fmla="*/ 35 w 162"/>
              <a:gd name="T95" fmla="*/ 168 h 319"/>
              <a:gd name="T96" fmla="*/ 0 w 162"/>
              <a:gd name="T97" fmla="*/ 258 h 319"/>
              <a:gd name="T98" fmla="*/ 15 w 162"/>
              <a:gd name="T99" fmla="*/ 319 h 319"/>
              <a:gd name="T100" fmla="*/ 35 w 162"/>
              <a:gd name="T101" fmla="*/ 306 h 319"/>
              <a:gd name="T102" fmla="*/ 35 w 162"/>
              <a:gd name="T103" fmla="*/ 300 h 319"/>
              <a:gd name="T104" fmla="*/ 33 w 162"/>
              <a:gd name="T105" fmla="*/ 301 h 319"/>
              <a:gd name="T106" fmla="*/ 13 w 162"/>
              <a:gd name="T107" fmla="*/ 294 h 319"/>
              <a:gd name="T108" fmla="*/ 5 w 162"/>
              <a:gd name="T109" fmla="*/ 259 h 319"/>
              <a:gd name="T110" fmla="*/ 5 w 162"/>
              <a:gd name="T111" fmla="*/ 259 h 319"/>
              <a:gd name="T112" fmla="*/ 6 w 162"/>
              <a:gd name="T113" fmla="*/ 256 h 319"/>
              <a:gd name="T114" fmla="*/ 19 w 162"/>
              <a:gd name="T115" fmla="*/ 250 h 319"/>
              <a:gd name="T116" fmla="*/ 26 w 162"/>
              <a:gd name="T117" fmla="*/ 261 h 319"/>
              <a:gd name="T118" fmla="*/ 35 w 162"/>
              <a:gd name="T119" fmla="*/ 256 h 319"/>
              <a:gd name="T120" fmla="*/ 35 w 162"/>
              <a:gd name="T121" fmla="*/ 16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2" h="319">
                <a:moveTo>
                  <a:pt x="121" y="144"/>
                </a:moveTo>
                <a:cubicBezTo>
                  <a:pt x="124" y="143"/>
                  <a:pt x="127" y="141"/>
                  <a:pt x="128" y="138"/>
                </a:cubicBezTo>
                <a:cubicBezTo>
                  <a:pt x="150" y="80"/>
                  <a:pt x="150" y="80"/>
                  <a:pt x="150" y="80"/>
                </a:cubicBezTo>
                <a:cubicBezTo>
                  <a:pt x="152" y="76"/>
                  <a:pt x="150" y="71"/>
                  <a:pt x="147" y="69"/>
                </a:cubicBezTo>
                <a:cubicBezTo>
                  <a:pt x="156" y="46"/>
                  <a:pt x="156" y="46"/>
                  <a:pt x="156" y="46"/>
                </a:cubicBezTo>
                <a:cubicBezTo>
                  <a:pt x="162" y="29"/>
                  <a:pt x="154" y="9"/>
                  <a:pt x="137" y="3"/>
                </a:cubicBezTo>
                <a:cubicBezTo>
                  <a:pt x="132" y="1"/>
                  <a:pt x="126" y="0"/>
                  <a:pt x="121" y="1"/>
                </a:cubicBezTo>
                <a:cubicBezTo>
                  <a:pt x="121" y="58"/>
                  <a:pt x="121" y="58"/>
                  <a:pt x="121" y="58"/>
                </a:cubicBezTo>
                <a:cubicBezTo>
                  <a:pt x="126" y="61"/>
                  <a:pt x="126" y="61"/>
                  <a:pt x="126" y="61"/>
                </a:cubicBezTo>
                <a:cubicBezTo>
                  <a:pt x="121" y="59"/>
                  <a:pt x="121" y="59"/>
                  <a:pt x="121" y="59"/>
                </a:cubicBezTo>
                <a:cubicBezTo>
                  <a:pt x="121" y="85"/>
                  <a:pt x="121" y="85"/>
                  <a:pt x="121" y="85"/>
                </a:cubicBezTo>
                <a:cubicBezTo>
                  <a:pt x="125" y="75"/>
                  <a:pt x="125" y="75"/>
                  <a:pt x="125" y="75"/>
                </a:cubicBezTo>
                <a:cubicBezTo>
                  <a:pt x="126" y="72"/>
                  <a:pt x="126" y="68"/>
                  <a:pt x="123" y="66"/>
                </a:cubicBezTo>
                <a:cubicBezTo>
                  <a:pt x="139" y="72"/>
                  <a:pt x="139" y="72"/>
                  <a:pt x="139" y="72"/>
                </a:cubicBezTo>
                <a:cubicBezTo>
                  <a:pt x="143" y="73"/>
                  <a:pt x="146" y="78"/>
                  <a:pt x="144" y="83"/>
                </a:cubicBezTo>
                <a:cubicBezTo>
                  <a:pt x="125" y="132"/>
                  <a:pt x="125" y="132"/>
                  <a:pt x="125" y="132"/>
                </a:cubicBezTo>
                <a:cubicBezTo>
                  <a:pt x="124" y="134"/>
                  <a:pt x="123" y="135"/>
                  <a:pt x="121" y="136"/>
                </a:cubicBezTo>
                <a:lnTo>
                  <a:pt x="121" y="144"/>
                </a:lnTo>
                <a:close/>
                <a:moveTo>
                  <a:pt x="66" y="284"/>
                </a:moveTo>
                <a:cubicBezTo>
                  <a:pt x="121" y="144"/>
                  <a:pt x="121" y="144"/>
                  <a:pt x="121" y="144"/>
                </a:cubicBezTo>
                <a:cubicBezTo>
                  <a:pt x="121" y="144"/>
                  <a:pt x="121" y="144"/>
                  <a:pt x="121" y="144"/>
                </a:cubicBezTo>
                <a:cubicBezTo>
                  <a:pt x="121" y="136"/>
                  <a:pt x="121" y="136"/>
                  <a:pt x="121" y="136"/>
                </a:cubicBezTo>
                <a:cubicBezTo>
                  <a:pt x="119" y="137"/>
                  <a:pt x="117" y="137"/>
                  <a:pt x="114" y="137"/>
                </a:cubicBezTo>
                <a:cubicBezTo>
                  <a:pt x="98" y="130"/>
                  <a:pt x="98" y="130"/>
                  <a:pt x="98" y="130"/>
                </a:cubicBezTo>
                <a:cubicBezTo>
                  <a:pt x="98" y="130"/>
                  <a:pt x="98" y="130"/>
                  <a:pt x="98" y="130"/>
                </a:cubicBezTo>
                <a:cubicBezTo>
                  <a:pt x="102" y="130"/>
                  <a:pt x="105" y="128"/>
                  <a:pt x="106" y="125"/>
                </a:cubicBezTo>
                <a:cubicBezTo>
                  <a:pt x="121" y="85"/>
                  <a:pt x="121" y="85"/>
                  <a:pt x="121" y="85"/>
                </a:cubicBezTo>
                <a:cubicBezTo>
                  <a:pt x="121" y="59"/>
                  <a:pt x="121" y="59"/>
                  <a:pt x="121" y="59"/>
                </a:cubicBezTo>
                <a:cubicBezTo>
                  <a:pt x="85" y="45"/>
                  <a:pt x="85" y="45"/>
                  <a:pt x="85" y="45"/>
                </a:cubicBezTo>
                <a:cubicBezTo>
                  <a:pt x="80" y="44"/>
                  <a:pt x="76" y="47"/>
                  <a:pt x="74" y="51"/>
                </a:cubicBezTo>
                <a:cubicBezTo>
                  <a:pt x="52" y="108"/>
                  <a:pt x="52" y="108"/>
                  <a:pt x="52" y="108"/>
                </a:cubicBezTo>
                <a:cubicBezTo>
                  <a:pt x="51" y="112"/>
                  <a:pt x="52" y="115"/>
                  <a:pt x="54" y="118"/>
                </a:cubicBezTo>
                <a:cubicBezTo>
                  <a:pt x="35" y="168"/>
                  <a:pt x="35" y="168"/>
                  <a:pt x="35" y="168"/>
                </a:cubicBezTo>
                <a:cubicBezTo>
                  <a:pt x="35" y="256"/>
                  <a:pt x="35" y="256"/>
                  <a:pt x="35" y="256"/>
                </a:cubicBezTo>
                <a:cubicBezTo>
                  <a:pt x="36" y="256"/>
                  <a:pt x="37" y="257"/>
                  <a:pt x="39" y="257"/>
                </a:cubicBezTo>
                <a:cubicBezTo>
                  <a:pt x="43" y="259"/>
                  <a:pt x="46" y="264"/>
                  <a:pt x="45" y="268"/>
                </a:cubicBezTo>
                <a:cubicBezTo>
                  <a:pt x="48" y="264"/>
                  <a:pt x="53" y="263"/>
                  <a:pt x="58" y="264"/>
                </a:cubicBezTo>
                <a:cubicBezTo>
                  <a:pt x="63" y="267"/>
                  <a:pt x="66" y="273"/>
                  <a:pt x="64" y="278"/>
                </a:cubicBezTo>
                <a:cubicBezTo>
                  <a:pt x="63" y="281"/>
                  <a:pt x="63" y="281"/>
                  <a:pt x="63" y="281"/>
                </a:cubicBezTo>
                <a:cubicBezTo>
                  <a:pt x="35" y="300"/>
                  <a:pt x="35" y="300"/>
                  <a:pt x="35" y="300"/>
                </a:cubicBezTo>
                <a:cubicBezTo>
                  <a:pt x="35" y="306"/>
                  <a:pt x="35" y="306"/>
                  <a:pt x="35" y="306"/>
                </a:cubicBezTo>
                <a:cubicBezTo>
                  <a:pt x="66" y="284"/>
                  <a:pt x="66" y="284"/>
                  <a:pt x="66" y="284"/>
                </a:cubicBezTo>
                <a:close/>
                <a:moveTo>
                  <a:pt x="121" y="1"/>
                </a:moveTo>
                <a:cubicBezTo>
                  <a:pt x="121" y="58"/>
                  <a:pt x="121" y="58"/>
                  <a:pt x="121" y="58"/>
                </a:cubicBezTo>
                <a:cubicBezTo>
                  <a:pt x="88" y="36"/>
                  <a:pt x="88" y="36"/>
                  <a:pt x="88" y="36"/>
                </a:cubicBezTo>
                <a:cubicBezTo>
                  <a:pt x="94" y="22"/>
                  <a:pt x="94" y="22"/>
                  <a:pt x="94" y="22"/>
                </a:cubicBezTo>
                <a:cubicBezTo>
                  <a:pt x="98" y="10"/>
                  <a:pt x="109" y="2"/>
                  <a:pt x="121" y="1"/>
                </a:cubicBezTo>
                <a:close/>
                <a:moveTo>
                  <a:pt x="35" y="168"/>
                </a:moveTo>
                <a:cubicBezTo>
                  <a:pt x="0" y="258"/>
                  <a:pt x="0" y="258"/>
                  <a:pt x="0" y="258"/>
                </a:cubicBezTo>
                <a:cubicBezTo>
                  <a:pt x="15" y="319"/>
                  <a:pt x="15" y="319"/>
                  <a:pt x="15" y="319"/>
                </a:cubicBezTo>
                <a:cubicBezTo>
                  <a:pt x="35" y="306"/>
                  <a:pt x="35" y="306"/>
                  <a:pt x="35" y="306"/>
                </a:cubicBezTo>
                <a:cubicBezTo>
                  <a:pt x="35" y="300"/>
                  <a:pt x="35" y="300"/>
                  <a:pt x="35" y="300"/>
                </a:cubicBezTo>
                <a:cubicBezTo>
                  <a:pt x="33" y="301"/>
                  <a:pt x="33" y="301"/>
                  <a:pt x="33" y="301"/>
                </a:cubicBezTo>
                <a:cubicBezTo>
                  <a:pt x="13" y="294"/>
                  <a:pt x="13" y="294"/>
                  <a:pt x="13" y="294"/>
                </a:cubicBezTo>
                <a:cubicBezTo>
                  <a:pt x="5" y="259"/>
                  <a:pt x="5" y="259"/>
                  <a:pt x="5" y="259"/>
                </a:cubicBezTo>
                <a:cubicBezTo>
                  <a:pt x="5" y="259"/>
                  <a:pt x="5" y="259"/>
                  <a:pt x="5" y="259"/>
                </a:cubicBezTo>
                <a:cubicBezTo>
                  <a:pt x="6" y="256"/>
                  <a:pt x="6" y="256"/>
                  <a:pt x="6" y="256"/>
                </a:cubicBezTo>
                <a:cubicBezTo>
                  <a:pt x="8" y="250"/>
                  <a:pt x="14" y="248"/>
                  <a:pt x="19" y="250"/>
                </a:cubicBezTo>
                <a:cubicBezTo>
                  <a:pt x="24" y="251"/>
                  <a:pt x="27" y="256"/>
                  <a:pt x="26" y="261"/>
                </a:cubicBezTo>
                <a:cubicBezTo>
                  <a:pt x="28" y="258"/>
                  <a:pt x="31" y="256"/>
                  <a:pt x="35" y="256"/>
                </a:cubicBezTo>
                <a:lnTo>
                  <a:pt x="35" y="16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7" name="Freeform 48"/>
          <p:cNvSpPr>
            <a:spLocks noEditPoints="1"/>
          </p:cNvSpPr>
          <p:nvPr/>
        </p:nvSpPr>
        <p:spPr bwMode="auto">
          <a:xfrm>
            <a:off x="6566019" y="2243957"/>
            <a:ext cx="434465" cy="434465"/>
          </a:xfrm>
          <a:custGeom>
            <a:avLst/>
            <a:gdLst>
              <a:gd name="T0" fmla="*/ 133 w 266"/>
              <a:gd name="T1" fmla="*/ 0 h 266"/>
              <a:gd name="T2" fmla="*/ 133 w 266"/>
              <a:gd name="T3" fmla="*/ 0 h 266"/>
              <a:gd name="T4" fmla="*/ 133 w 266"/>
              <a:gd name="T5" fmla="*/ 35 h 266"/>
              <a:gd name="T6" fmla="*/ 150 w 266"/>
              <a:gd name="T7" fmla="*/ 24 h 266"/>
              <a:gd name="T8" fmla="*/ 242 w 266"/>
              <a:gd name="T9" fmla="*/ 117 h 266"/>
              <a:gd name="T10" fmla="*/ 231 w 266"/>
              <a:gd name="T11" fmla="*/ 133 h 266"/>
              <a:gd name="T12" fmla="*/ 242 w 266"/>
              <a:gd name="T13" fmla="*/ 149 h 266"/>
              <a:gd name="T14" fmla="*/ 150 w 266"/>
              <a:gd name="T15" fmla="*/ 242 h 266"/>
              <a:gd name="T16" fmla="*/ 150 w 266"/>
              <a:gd name="T17" fmla="*/ 242 h 266"/>
              <a:gd name="T18" fmla="*/ 133 w 266"/>
              <a:gd name="T19" fmla="*/ 231 h 266"/>
              <a:gd name="T20" fmla="*/ 133 w 266"/>
              <a:gd name="T21" fmla="*/ 266 h 266"/>
              <a:gd name="T22" fmla="*/ 133 w 266"/>
              <a:gd name="T23" fmla="*/ 266 h 266"/>
              <a:gd name="T24" fmla="*/ 266 w 266"/>
              <a:gd name="T25" fmla="*/ 133 h 266"/>
              <a:gd name="T26" fmla="*/ 133 w 266"/>
              <a:gd name="T27" fmla="*/ 0 h 266"/>
              <a:gd name="T28" fmla="*/ 133 w 266"/>
              <a:gd name="T29" fmla="*/ 0 h 266"/>
              <a:gd name="T30" fmla="*/ 133 w 266"/>
              <a:gd name="T31" fmla="*/ 0 h 266"/>
              <a:gd name="T32" fmla="*/ 0 w 266"/>
              <a:gd name="T33" fmla="*/ 133 h 266"/>
              <a:gd name="T34" fmla="*/ 133 w 266"/>
              <a:gd name="T35" fmla="*/ 266 h 266"/>
              <a:gd name="T36" fmla="*/ 133 w 266"/>
              <a:gd name="T37" fmla="*/ 266 h 266"/>
              <a:gd name="T38" fmla="*/ 133 w 266"/>
              <a:gd name="T39" fmla="*/ 231 h 266"/>
              <a:gd name="T40" fmla="*/ 133 w 266"/>
              <a:gd name="T41" fmla="*/ 231 h 266"/>
              <a:gd name="T42" fmla="*/ 117 w 266"/>
              <a:gd name="T43" fmla="*/ 242 h 266"/>
              <a:gd name="T44" fmla="*/ 24 w 266"/>
              <a:gd name="T45" fmla="*/ 149 h 266"/>
              <a:gd name="T46" fmla="*/ 35 w 266"/>
              <a:gd name="T47" fmla="*/ 133 h 266"/>
              <a:gd name="T48" fmla="*/ 24 w 266"/>
              <a:gd name="T49" fmla="*/ 117 h 266"/>
              <a:gd name="T50" fmla="*/ 117 w 266"/>
              <a:gd name="T51" fmla="*/ 24 h 266"/>
              <a:gd name="T52" fmla="*/ 133 w 266"/>
              <a:gd name="T53" fmla="*/ 35 h 266"/>
              <a:gd name="T54" fmla="*/ 133 w 266"/>
              <a:gd name="T55" fmla="*/ 35 h 266"/>
              <a:gd name="T56" fmla="*/ 133 w 266"/>
              <a:gd name="T5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6" h="266">
                <a:moveTo>
                  <a:pt x="133" y="0"/>
                </a:moveTo>
                <a:cubicBezTo>
                  <a:pt x="133" y="0"/>
                  <a:pt x="133" y="0"/>
                  <a:pt x="133" y="0"/>
                </a:cubicBezTo>
                <a:cubicBezTo>
                  <a:pt x="133" y="35"/>
                  <a:pt x="133" y="35"/>
                  <a:pt x="133" y="35"/>
                </a:cubicBezTo>
                <a:cubicBezTo>
                  <a:pt x="141" y="35"/>
                  <a:pt x="147" y="30"/>
                  <a:pt x="150" y="24"/>
                </a:cubicBezTo>
                <a:cubicBezTo>
                  <a:pt x="197" y="31"/>
                  <a:pt x="235" y="69"/>
                  <a:pt x="242" y="117"/>
                </a:cubicBezTo>
                <a:cubicBezTo>
                  <a:pt x="236" y="119"/>
                  <a:pt x="231" y="125"/>
                  <a:pt x="231" y="133"/>
                </a:cubicBezTo>
                <a:cubicBezTo>
                  <a:pt x="231" y="140"/>
                  <a:pt x="236" y="147"/>
                  <a:pt x="242" y="149"/>
                </a:cubicBezTo>
                <a:cubicBezTo>
                  <a:pt x="235" y="197"/>
                  <a:pt x="197" y="235"/>
                  <a:pt x="150" y="242"/>
                </a:cubicBezTo>
                <a:cubicBezTo>
                  <a:pt x="150" y="242"/>
                  <a:pt x="150" y="242"/>
                  <a:pt x="150" y="242"/>
                </a:cubicBezTo>
                <a:cubicBezTo>
                  <a:pt x="147" y="236"/>
                  <a:pt x="141" y="231"/>
                  <a:pt x="133" y="231"/>
                </a:cubicBezTo>
                <a:cubicBezTo>
                  <a:pt x="133" y="266"/>
                  <a:pt x="133" y="266"/>
                  <a:pt x="133" y="266"/>
                </a:cubicBezTo>
                <a:cubicBezTo>
                  <a:pt x="133" y="266"/>
                  <a:pt x="133" y="266"/>
                  <a:pt x="133" y="266"/>
                </a:cubicBezTo>
                <a:cubicBezTo>
                  <a:pt x="207" y="266"/>
                  <a:pt x="266" y="206"/>
                  <a:pt x="266" y="133"/>
                </a:cubicBezTo>
                <a:cubicBezTo>
                  <a:pt x="266" y="59"/>
                  <a:pt x="207" y="0"/>
                  <a:pt x="133" y="0"/>
                </a:cubicBezTo>
                <a:close/>
                <a:moveTo>
                  <a:pt x="133" y="0"/>
                </a:moveTo>
                <a:cubicBezTo>
                  <a:pt x="133" y="0"/>
                  <a:pt x="133" y="0"/>
                  <a:pt x="133" y="0"/>
                </a:cubicBezTo>
                <a:cubicBezTo>
                  <a:pt x="60" y="0"/>
                  <a:pt x="0" y="59"/>
                  <a:pt x="0" y="133"/>
                </a:cubicBezTo>
                <a:cubicBezTo>
                  <a:pt x="0" y="206"/>
                  <a:pt x="60" y="266"/>
                  <a:pt x="133" y="266"/>
                </a:cubicBezTo>
                <a:cubicBezTo>
                  <a:pt x="133" y="266"/>
                  <a:pt x="133" y="266"/>
                  <a:pt x="133" y="266"/>
                </a:cubicBezTo>
                <a:cubicBezTo>
                  <a:pt x="133" y="231"/>
                  <a:pt x="133" y="231"/>
                  <a:pt x="133" y="231"/>
                </a:cubicBezTo>
                <a:cubicBezTo>
                  <a:pt x="133" y="231"/>
                  <a:pt x="133" y="231"/>
                  <a:pt x="133" y="231"/>
                </a:cubicBezTo>
                <a:cubicBezTo>
                  <a:pt x="126" y="231"/>
                  <a:pt x="120" y="236"/>
                  <a:pt x="117" y="242"/>
                </a:cubicBezTo>
                <a:cubicBezTo>
                  <a:pt x="69" y="235"/>
                  <a:pt x="31" y="197"/>
                  <a:pt x="24" y="149"/>
                </a:cubicBezTo>
                <a:cubicBezTo>
                  <a:pt x="31" y="147"/>
                  <a:pt x="35" y="140"/>
                  <a:pt x="35" y="133"/>
                </a:cubicBezTo>
                <a:cubicBezTo>
                  <a:pt x="35" y="125"/>
                  <a:pt x="31" y="119"/>
                  <a:pt x="24" y="117"/>
                </a:cubicBezTo>
                <a:cubicBezTo>
                  <a:pt x="31" y="69"/>
                  <a:pt x="69" y="31"/>
                  <a:pt x="117" y="24"/>
                </a:cubicBezTo>
                <a:cubicBezTo>
                  <a:pt x="120" y="30"/>
                  <a:pt x="126" y="35"/>
                  <a:pt x="133" y="35"/>
                </a:cubicBezTo>
                <a:cubicBezTo>
                  <a:pt x="133" y="35"/>
                  <a:pt x="133" y="35"/>
                  <a:pt x="133" y="35"/>
                </a:cubicBezTo>
                <a:lnTo>
                  <a:pt x="133"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8" name="Freeform 49"/>
          <p:cNvSpPr/>
          <p:nvPr/>
        </p:nvSpPr>
        <p:spPr bwMode="auto">
          <a:xfrm>
            <a:off x="6645771" y="2382033"/>
            <a:ext cx="216637" cy="114270"/>
          </a:xfrm>
          <a:custGeom>
            <a:avLst/>
            <a:gdLst>
              <a:gd name="T0" fmla="*/ 124 w 133"/>
              <a:gd name="T1" fmla="*/ 0 h 70"/>
              <a:gd name="T2" fmla="*/ 93 w 133"/>
              <a:gd name="T3" fmla="*/ 30 h 70"/>
              <a:gd name="T4" fmla="*/ 84 w 133"/>
              <a:gd name="T5" fmla="*/ 28 h 70"/>
              <a:gd name="T6" fmla="*/ 65 w 133"/>
              <a:gd name="T7" fmla="*/ 42 h 70"/>
              <a:gd name="T8" fmla="*/ 0 w 133"/>
              <a:gd name="T9" fmla="*/ 42 h 70"/>
              <a:gd name="T10" fmla="*/ 0 w 133"/>
              <a:gd name="T11" fmla="*/ 56 h 70"/>
              <a:gd name="T12" fmla="*/ 65 w 133"/>
              <a:gd name="T13" fmla="*/ 56 h 70"/>
              <a:gd name="T14" fmla="*/ 84 w 133"/>
              <a:gd name="T15" fmla="*/ 70 h 70"/>
              <a:gd name="T16" fmla="*/ 105 w 133"/>
              <a:gd name="T17" fmla="*/ 49 h 70"/>
              <a:gd name="T18" fmla="*/ 103 w 133"/>
              <a:gd name="T19" fmla="*/ 40 h 70"/>
              <a:gd name="T20" fmla="*/ 133 w 133"/>
              <a:gd name="T21" fmla="*/ 9 h 70"/>
              <a:gd name="T22" fmla="*/ 124 w 133"/>
              <a:gd name="T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70">
                <a:moveTo>
                  <a:pt x="124" y="0"/>
                </a:moveTo>
                <a:cubicBezTo>
                  <a:pt x="93" y="30"/>
                  <a:pt x="93" y="30"/>
                  <a:pt x="93" y="30"/>
                </a:cubicBezTo>
                <a:cubicBezTo>
                  <a:pt x="91" y="29"/>
                  <a:pt x="88" y="28"/>
                  <a:pt x="84" y="28"/>
                </a:cubicBezTo>
                <a:cubicBezTo>
                  <a:pt x="75" y="28"/>
                  <a:pt x="67" y="34"/>
                  <a:pt x="65" y="42"/>
                </a:cubicBezTo>
                <a:cubicBezTo>
                  <a:pt x="0" y="42"/>
                  <a:pt x="0" y="42"/>
                  <a:pt x="0" y="42"/>
                </a:cubicBezTo>
                <a:cubicBezTo>
                  <a:pt x="0" y="56"/>
                  <a:pt x="0" y="56"/>
                  <a:pt x="0" y="56"/>
                </a:cubicBezTo>
                <a:cubicBezTo>
                  <a:pt x="65" y="56"/>
                  <a:pt x="65" y="56"/>
                  <a:pt x="65" y="56"/>
                </a:cubicBezTo>
                <a:cubicBezTo>
                  <a:pt x="67" y="64"/>
                  <a:pt x="75" y="70"/>
                  <a:pt x="84" y="70"/>
                </a:cubicBezTo>
                <a:cubicBezTo>
                  <a:pt x="96" y="70"/>
                  <a:pt x="105" y="60"/>
                  <a:pt x="105" y="49"/>
                </a:cubicBezTo>
                <a:cubicBezTo>
                  <a:pt x="105" y="46"/>
                  <a:pt x="104" y="43"/>
                  <a:pt x="103" y="40"/>
                </a:cubicBezTo>
                <a:cubicBezTo>
                  <a:pt x="133" y="9"/>
                  <a:pt x="133" y="9"/>
                  <a:pt x="133" y="9"/>
                </a:cubicBezTo>
                <a:lnTo>
                  <a:pt x="124"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59" name="Group 126"/>
          <p:cNvGrpSpPr/>
          <p:nvPr/>
        </p:nvGrpSpPr>
        <p:grpSpPr>
          <a:xfrm>
            <a:off x="6739805" y="2803404"/>
            <a:ext cx="340430" cy="323766"/>
            <a:chOff x="8505825" y="3605213"/>
            <a:chExt cx="454025" cy="431800"/>
          </a:xfrm>
          <a:solidFill>
            <a:schemeClr val="tx2">
              <a:lumMod val="20000"/>
              <a:lumOff val="80000"/>
            </a:schemeClr>
          </a:solidFill>
        </p:grpSpPr>
        <p:sp>
          <p:nvSpPr>
            <p:cNvPr id="60" name="Freeform 50"/>
            <p:cNvSpPr/>
            <p:nvPr/>
          </p:nvSpPr>
          <p:spPr bwMode="auto">
            <a:xfrm>
              <a:off x="8505825" y="3694113"/>
              <a:ext cx="454025" cy="342900"/>
            </a:xfrm>
            <a:custGeom>
              <a:avLst/>
              <a:gdLst>
                <a:gd name="T0" fmla="*/ 146 w 208"/>
                <a:gd name="T1" fmla="*/ 0 h 157"/>
                <a:gd name="T2" fmla="*/ 104 w 208"/>
                <a:gd name="T3" fmla="*/ 15 h 157"/>
                <a:gd name="T4" fmla="*/ 62 w 208"/>
                <a:gd name="T5" fmla="*/ 0 h 157"/>
                <a:gd name="T6" fmla="*/ 0 w 208"/>
                <a:gd name="T7" fmla="*/ 60 h 157"/>
                <a:gd name="T8" fmla="*/ 107 w 208"/>
                <a:gd name="T9" fmla="*/ 157 h 157"/>
                <a:gd name="T10" fmla="*/ 208 w 208"/>
                <a:gd name="T11" fmla="*/ 60 h 157"/>
                <a:gd name="T12" fmla="*/ 146 w 208"/>
                <a:gd name="T13" fmla="*/ 0 h 157"/>
              </a:gdLst>
              <a:ahLst/>
              <a:cxnLst>
                <a:cxn ang="0">
                  <a:pos x="T0" y="T1"/>
                </a:cxn>
                <a:cxn ang="0">
                  <a:pos x="T2" y="T3"/>
                </a:cxn>
                <a:cxn ang="0">
                  <a:pos x="T4" y="T5"/>
                </a:cxn>
                <a:cxn ang="0">
                  <a:pos x="T6" y="T7"/>
                </a:cxn>
                <a:cxn ang="0">
                  <a:pos x="T8" y="T9"/>
                </a:cxn>
                <a:cxn ang="0">
                  <a:pos x="T10" y="T11"/>
                </a:cxn>
                <a:cxn ang="0">
                  <a:pos x="T12" y="T13"/>
                </a:cxn>
              </a:cxnLst>
              <a:rect l="0" t="0" r="r" b="b"/>
              <a:pathLst>
                <a:path w="208" h="157">
                  <a:moveTo>
                    <a:pt x="146" y="0"/>
                  </a:moveTo>
                  <a:cubicBezTo>
                    <a:pt x="130" y="0"/>
                    <a:pt x="115" y="6"/>
                    <a:pt x="104" y="15"/>
                  </a:cubicBezTo>
                  <a:cubicBezTo>
                    <a:pt x="93" y="6"/>
                    <a:pt x="78" y="0"/>
                    <a:pt x="62" y="0"/>
                  </a:cubicBezTo>
                  <a:cubicBezTo>
                    <a:pt x="28" y="0"/>
                    <a:pt x="0" y="27"/>
                    <a:pt x="0" y="60"/>
                  </a:cubicBezTo>
                  <a:cubicBezTo>
                    <a:pt x="0" y="98"/>
                    <a:pt x="31" y="157"/>
                    <a:pt x="107" y="157"/>
                  </a:cubicBezTo>
                  <a:cubicBezTo>
                    <a:pt x="185" y="157"/>
                    <a:pt x="208" y="95"/>
                    <a:pt x="208" y="60"/>
                  </a:cubicBezTo>
                  <a:cubicBezTo>
                    <a:pt x="208" y="27"/>
                    <a:pt x="180" y="0"/>
                    <a:pt x="14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1" name="Freeform 51"/>
            <p:cNvSpPr/>
            <p:nvPr/>
          </p:nvSpPr>
          <p:spPr bwMode="auto">
            <a:xfrm>
              <a:off x="8709025" y="3605213"/>
              <a:ext cx="123825" cy="157163"/>
            </a:xfrm>
            <a:custGeom>
              <a:avLst/>
              <a:gdLst>
                <a:gd name="T0" fmla="*/ 12 w 57"/>
                <a:gd name="T1" fmla="*/ 72 h 72"/>
                <a:gd name="T2" fmla="*/ 27 w 57"/>
                <a:gd name="T3" fmla="*/ 0 h 72"/>
                <a:gd name="T4" fmla="*/ 57 w 57"/>
                <a:gd name="T5" fmla="*/ 6 h 72"/>
                <a:gd name="T6" fmla="*/ 12 w 57"/>
                <a:gd name="T7" fmla="*/ 72 h 72"/>
              </a:gdLst>
              <a:ahLst/>
              <a:cxnLst>
                <a:cxn ang="0">
                  <a:pos x="T0" y="T1"/>
                </a:cxn>
                <a:cxn ang="0">
                  <a:pos x="T2" y="T3"/>
                </a:cxn>
                <a:cxn ang="0">
                  <a:pos x="T4" y="T5"/>
                </a:cxn>
                <a:cxn ang="0">
                  <a:pos x="T6" y="T7"/>
                </a:cxn>
              </a:cxnLst>
              <a:rect l="0" t="0" r="r" b="b"/>
              <a:pathLst>
                <a:path w="57" h="72">
                  <a:moveTo>
                    <a:pt x="12" y="72"/>
                  </a:moveTo>
                  <a:cubicBezTo>
                    <a:pt x="0" y="48"/>
                    <a:pt x="7" y="20"/>
                    <a:pt x="27" y="0"/>
                  </a:cubicBezTo>
                  <a:cubicBezTo>
                    <a:pt x="57" y="6"/>
                    <a:pt x="57" y="6"/>
                    <a:pt x="57" y="6"/>
                  </a:cubicBezTo>
                  <a:cubicBezTo>
                    <a:pt x="29" y="21"/>
                    <a:pt x="12" y="37"/>
                    <a:pt x="12" y="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62" name="Freeform 52"/>
          <p:cNvSpPr/>
          <p:nvPr/>
        </p:nvSpPr>
        <p:spPr bwMode="auto">
          <a:xfrm>
            <a:off x="5689947" y="876284"/>
            <a:ext cx="509455" cy="414230"/>
          </a:xfrm>
          <a:custGeom>
            <a:avLst/>
            <a:gdLst>
              <a:gd name="T0" fmla="*/ 312 w 312"/>
              <a:gd name="T1" fmla="*/ 86 h 253"/>
              <a:gd name="T2" fmla="*/ 305 w 312"/>
              <a:gd name="T3" fmla="*/ 75 h 253"/>
              <a:gd name="T4" fmla="*/ 79 w 312"/>
              <a:gd name="T5" fmla="*/ 226 h 253"/>
              <a:gd name="T6" fmla="*/ 28 w 312"/>
              <a:gd name="T7" fmla="*/ 214 h 253"/>
              <a:gd name="T8" fmla="*/ 35 w 312"/>
              <a:gd name="T9" fmla="*/ 162 h 253"/>
              <a:gd name="T10" fmla="*/ 262 w 312"/>
              <a:gd name="T11" fmla="*/ 11 h 253"/>
              <a:gd name="T12" fmla="*/ 254 w 312"/>
              <a:gd name="T13" fmla="*/ 0 h 253"/>
              <a:gd name="T14" fmla="*/ 26 w 312"/>
              <a:gd name="T15" fmla="*/ 153 h 253"/>
              <a:gd name="T16" fmla="*/ 15 w 312"/>
              <a:gd name="T17" fmla="*/ 222 h 253"/>
              <a:gd name="T18" fmla="*/ 83 w 312"/>
              <a:gd name="T19" fmla="*/ 239 h 253"/>
              <a:gd name="T20" fmla="*/ 312 w 312"/>
              <a:gd name="T21" fmla="*/ 86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2" h="253">
                <a:moveTo>
                  <a:pt x="312" y="86"/>
                </a:moveTo>
                <a:cubicBezTo>
                  <a:pt x="305" y="75"/>
                  <a:pt x="305" y="75"/>
                  <a:pt x="305" y="75"/>
                </a:cubicBezTo>
                <a:cubicBezTo>
                  <a:pt x="79" y="226"/>
                  <a:pt x="79" y="226"/>
                  <a:pt x="79" y="226"/>
                </a:cubicBezTo>
                <a:cubicBezTo>
                  <a:pt x="63" y="237"/>
                  <a:pt x="40" y="231"/>
                  <a:pt x="28" y="214"/>
                </a:cubicBezTo>
                <a:cubicBezTo>
                  <a:pt x="16" y="196"/>
                  <a:pt x="19" y="173"/>
                  <a:pt x="35" y="162"/>
                </a:cubicBezTo>
                <a:cubicBezTo>
                  <a:pt x="262" y="11"/>
                  <a:pt x="262" y="11"/>
                  <a:pt x="262" y="11"/>
                </a:cubicBezTo>
                <a:cubicBezTo>
                  <a:pt x="254" y="0"/>
                  <a:pt x="254" y="0"/>
                  <a:pt x="254" y="0"/>
                </a:cubicBezTo>
                <a:cubicBezTo>
                  <a:pt x="26" y="153"/>
                  <a:pt x="26" y="153"/>
                  <a:pt x="26" y="153"/>
                </a:cubicBezTo>
                <a:cubicBezTo>
                  <a:pt x="4" y="167"/>
                  <a:pt x="0" y="198"/>
                  <a:pt x="15" y="222"/>
                </a:cubicBezTo>
                <a:cubicBezTo>
                  <a:pt x="31" y="246"/>
                  <a:pt x="62" y="253"/>
                  <a:pt x="83" y="239"/>
                </a:cubicBezTo>
                <a:lnTo>
                  <a:pt x="312" y="8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3" name="Freeform 53"/>
          <p:cNvSpPr/>
          <p:nvPr/>
        </p:nvSpPr>
        <p:spPr bwMode="auto">
          <a:xfrm>
            <a:off x="6076800" y="853669"/>
            <a:ext cx="140457" cy="192831"/>
          </a:xfrm>
          <a:custGeom>
            <a:avLst/>
            <a:gdLst>
              <a:gd name="T0" fmla="*/ 80 w 86"/>
              <a:gd name="T1" fmla="*/ 115 h 118"/>
              <a:gd name="T2" fmla="*/ 68 w 86"/>
              <a:gd name="T3" fmla="*/ 113 h 118"/>
              <a:gd name="T4" fmla="*/ 3 w 86"/>
              <a:gd name="T5" fmla="*/ 16 h 118"/>
              <a:gd name="T6" fmla="*/ 6 w 86"/>
              <a:gd name="T7" fmla="*/ 3 h 118"/>
              <a:gd name="T8" fmla="*/ 19 w 86"/>
              <a:gd name="T9" fmla="*/ 6 h 118"/>
              <a:gd name="T10" fmla="*/ 83 w 86"/>
              <a:gd name="T11" fmla="*/ 102 h 118"/>
              <a:gd name="T12" fmla="*/ 80 w 86"/>
              <a:gd name="T13" fmla="*/ 115 h 118"/>
            </a:gdLst>
            <a:ahLst/>
            <a:cxnLst>
              <a:cxn ang="0">
                <a:pos x="T0" y="T1"/>
              </a:cxn>
              <a:cxn ang="0">
                <a:pos x="T2" y="T3"/>
              </a:cxn>
              <a:cxn ang="0">
                <a:pos x="T4" y="T5"/>
              </a:cxn>
              <a:cxn ang="0">
                <a:pos x="T6" y="T7"/>
              </a:cxn>
              <a:cxn ang="0">
                <a:pos x="T8" y="T9"/>
              </a:cxn>
              <a:cxn ang="0">
                <a:pos x="T10" y="T11"/>
              </a:cxn>
              <a:cxn ang="0">
                <a:pos x="T12" y="T13"/>
              </a:cxn>
            </a:cxnLst>
            <a:rect l="0" t="0" r="r" b="b"/>
            <a:pathLst>
              <a:path w="86" h="118">
                <a:moveTo>
                  <a:pt x="80" y="115"/>
                </a:moveTo>
                <a:cubicBezTo>
                  <a:pt x="76" y="118"/>
                  <a:pt x="70" y="117"/>
                  <a:pt x="68" y="113"/>
                </a:cubicBezTo>
                <a:cubicBezTo>
                  <a:pt x="3" y="16"/>
                  <a:pt x="3" y="16"/>
                  <a:pt x="3" y="16"/>
                </a:cubicBezTo>
                <a:cubicBezTo>
                  <a:pt x="0" y="12"/>
                  <a:pt x="1" y="6"/>
                  <a:pt x="6" y="3"/>
                </a:cubicBezTo>
                <a:cubicBezTo>
                  <a:pt x="10" y="0"/>
                  <a:pt x="16" y="2"/>
                  <a:pt x="19" y="6"/>
                </a:cubicBezTo>
                <a:cubicBezTo>
                  <a:pt x="83" y="102"/>
                  <a:pt x="83" y="102"/>
                  <a:pt x="83" y="102"/>
                </a:cubicBezTo>
                <a:cubicBezTo>
                  <a:pt x="86" y="107"/>
                  <a:pt x="85" y="112"/>
                  <a:pt x="80" y="11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4" name="Freeform 54"/>
          <p:cNvSpPr/>
          <p:nvPr/>
        </p:nvSpPr>
        <p:spPr bwMode="auto">
          <a:xfrm>
            <a:off x="5756605" y="985793"/>
            <a:ext cx="385662" cy="252347"/>
          </a:xfrm>
          <a:custGeom>
            <a:avLst/>
            <a:gdLst>
              <a:gd name="T0" fmla="*/ 236 w 236"/>
              <a:gd name="T1" fmla="*/ 13 h 154"/>
              <a:gd name="T2" fmla="*/ 227 w 236"/>
              <a:gd name="T3" fmla="*/ 0 h 154"/>
              <a:gd name="T4" fmla="*/ 25 w 236"/>
              <a:gd name="T5" fmla="*/ 135 h 154"/>
              <a:gd name="T6" fmla="*/ 0 w 236"/>
              <a:gd name="T7" fmla="*/ 136 h 154"/>
              <a:gd name="T8" fmla="*/ 1 w 236"/>
              <a:gd name="T9" fmla="*/ 138 h 154"/>
              <a:gd name="T10" fmla="*/ 36 w 236"/>
              <a:gd name="T11" fmla="*/ 146 h 154"/>
              <a:gd name="T12" fmla="*/ 236 w 236"/>
              <a:gd name="T13" fmla="*/ 13 h 154"/>
            </a:gdLst>
            <a:ahLst/>
            <a:cxnLst>
              <a:cxn ang="0">
                <a:pos x="T0" y="T1"/>
              </a:cxn>
              <a:cxn ang="0">
                <a:pos x="T2" y="T3"/>
              </a:cxn>
              <a:cxn ang="0">
                <a:pos x="T4" y="T5"/>
              </a:cxn>
              <a:cxn ang="0">
                <a:pos x="T6" y="T7"/>
              </a:cxn>
              <a:cxn ang="0">
                <a:pos x="T8" y="T9"/>
              </a:cxn>
              <a:cxn ang="0">
                <a:pos x="T10" y="T11"/>
              </a:cxn>
              <a:cxn ang="0">
                <a:pos x="T12" y="T13"/>
              </a:cxn>
            </a:cxnLst>
            <a:rect l="0" t="0" r="r" b="b"/>
            <a:pathLst>
              <a:path w="236" h="154">
                <a:moveTo>
                  <a:pt x="236" y="13"/>
                </a:moveTo>
                <a:cubicBezTo>
                  <a:pt x="227" y="0"/>
                  <a:pt x="227" y="0"/>
                  <a:pt x="227" y="0"/>
                </a:cubicBezTo>
                <a:cubicBezTo>
                  <a:pt x="25" y="135"/>
                  <a:pt x="25" y="135"/>
                  <a:pt x="25" y="135"/>
                </a:cubicBezTo>
                <a:cubicBezTo>
                  <a:pt x="17" y="140"/>
                  <a:pt x="8" y="140"/>
                  <a:pt x="0" y="136"/>
                </a:cubicBezTo>
                <a:cubicBezTo>
                  <a:pt x="0" y="137"/>
                  <a:pt x="0" y="137"/>
                  <a:pt x="1" y="138"/>
                </a:cubicBezTo>
                <a:cubicBezTo>
                  <a:pt x="9" y="150"/>
                  <a:pt x="25" y="154"/>
                  <a:pt x="36" y="146"/>
                </a:cubicBezTo>
                <a:lnTo>
                  <a:pt x="236" y="1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5" name="Freeform 55"/>
          <p:cNvSpPr>
            <a:spLocks noEditPoints="1"/>
          </p:cNvSpPr>
          <p:nvPr/>
        </p:nvSpPr>
        <p:spPr bwMode="auto">
          <a:xfrm>
            <a:off x="5442362" y="1207192"/>
            <a:ext cx="222589" cy="390423"/>
          </a:xfrm>
          <a:custGeom>
            <a:avLst/>
            <a:gdLst>
              <a:gd name="T0" fmla="*/ 59 w 136"/>
              <a:gd name="T1" fmla="*/ 203 h 239"/>
              <a:gd name="T2" fmla="*/ 54 w 136"/>
              <a:gd name="T3" fmla="*/ 203 h 239"/>
              <a:gd name="T4" fmla="*/ 54 w 136"/>
              <a:gd name="T5" fmla="*/ 239 h 239"/>
              <a:gd name="T6" fmla="*/ 72 w 136"/>
              <a:gd name="T7" fmla="*/ 226 h 239"/>
              <a:gd name="T8" fmla="*/ 59 w 136"/>
              <a:gd name="T9" fmla="*/ 203 h 239"/>
              <a:gd name="T10" fmla="*/ 54 w 136"/>
              <a:gd name="T11" fmla="*/ 187 h 239"/>
              <a:gd name="T12" fmla="*/ 54 w 136"/>
              <a:gd name="T13" fmla="*/ 82 h 239"/>
              <a:gd name="T14" fmla="*/ 81 w 136"/>
              <a:gd name="T15" fmla="*/ 74 h 239"/>
              <a:gd name="T16" fmla="*/ 97 w 136"/>
              <a:gd name="T17" fmla="*/ 13 h 239"/>
              <a:gd name="T18" fmla="*/ 114 w 136"/>
              <a:gd name="T19" fmla="*/ 2 h 239"/>
              <a:gd name="T20" fmla="*/ 124 w 136"/>
              <a:gd name="T21" fmla="*/ 20 h 239"/>
              <a:gd name="T22" fmla="*/ 109 w 136"/>
              <a:gd name="T23" fmla="*/ 81 h 239"/>
              <a:gd name="T24" fmla="*/ 130 w 136"/>
              <a:gd name="T25" fmla="*/ 134 h 239"/>
              <a:gd name="T26" fmla="*/ 122 w 136"/>
              <a:gd name="T27" fmla="*/ 164 h 239"/>
              <a:gd name="T28" fmla="*/ 122 w 136"/>
              <a:gd name="T29" fmla="*/ 164 h 239"/>
              <a:gd name="T30" fmla="*/ 136 w 136"/>
              <a:gd name="T31" fmla="*/ 187 h 239"/>
              <a:gd name="T32" fmla="*/ 131 w 136"/>
              <a:gd name="T33" fmla="*/ 207 h 239"/>
              <a:gd name="T34" fmla="*/ 54 w 136"/>
              <a:gd name="T35" fmla="*/ 187 h 239"/>
              <a:gd name="T36" fmla="*/ 54 w 136"/>
              <a:gd name="T37" fmla="*/ 203 h 239"/>
              <a:gd name="T38" fmla="*/ 36 w 136"/>
              <a:gd name="T39" fmla="*/ 216 h 239"/>
              <a:gd name="T40" fmla="*/ 50 w 136"/>
              <a:gd name="T41" fmla="*/ 239 h 239"/>
              <a:gd name="T42" fmla="*/ 54 w 136"/>
              <a:gd name="T43" fmla="*/ 239 h 239"/>
              <a:gd name="T44" fmla="*/ 54 w 136"/>
              <a:gd name="T45" fmla="*/ 203 h 239"/>
              <a:gd name="T46" fmla="*/ 54 w 136"/>
              <a:gd name="T47" fmla="*/ 82 h 239"/>
              <a:gd name="T48" fmla="*/ 54 w 136"/>
              <a:gd name="T49" fmla="*/ 187 h 239"/>
              <a:gd name="T50" fmla="*/ 0 w 136"/>
              <a:gd name="T51" fmla="*/ 173 h 239"/>
              <a:gd name="T52" fmla="*/ 5 w 136"/>
              <a:gd name="T53" fmla="*/ 152 h 239"/>
              <a:gd name="T54" fmla="*/ 29 w 136"/>
              <a:gd name="T55" fmla="*/ 140 h 239"/>
              <a:gd name="T56" fmla="*/ 37 w 136"/>
              <a:gd name="T57" fmla="*/ 109 h 239"/>
              <a:gd name="T58" fmla="*/ 54 w 136"/>
              <a:gd name="T59" fmla="*/ 82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6" h="239">
                <a:moveTo>
                  <a:pt x="59" y="203"/>
                </a:moveTo>
                <a:cubicBezTo>
                  <a:pt x="57" y="203"/>
                  <a:pt x="56" y="203"/>
                  <a:pt x="54" y="203"/>
                </a:cubicBezTo>
                <a:cubicBezTo>
                  <a:pt x="54" y="239"/>
                  <a:pt x="54" y="239"/>
                  <a:pt x="54" y="239"/>
                </a:cubicBezTo>
                <a:cubicBezTo>
                  <a:pt x="62" y="239"/>
                  <a:pt x="70" y="234"/>
                  <a:pt x="72" y="226"/>
                </a:cubicBezTo>
                <a:cubicBezTo>
                  <a:pt x="74" y="216"/>
                  <a:pt x="69" y="206"/>
                  <a:pt x="59" y="203"/>
                </a:cubicBezTo>
                <a:close/>
                <a:moveTo>
                  <a:pt x="54" y="187"/>
                </a:moveTo>
                <a:cubicBezTo>
                  <a:pt x="54" y="82"/>
                  <a:pt x="54" y="82"/>
                  <a:pt x="54" y="82"/>
                </a:cubicBezTo>
                <a:cubicBezTo>
                  <a:pt x="62" y="76"/>
                  <a:pt x="71" y="74"/>
                  <a:pt x="81" y="74"/>
                </a:cubicBezTo>
                <a:cubicBezTo>
                  <a:pt x="97" y="13"/>
                  <a:pt x="97" y="13"/>
                  <a:pt x="97" y="13"/>
                </a:cubicBezTo>
                <a:cubicBezTo>
                  <a:pt x="99" y="5"/>
                  <a:pt x="107" y="0"/>
                  <a:pt x="114" y="2"/>
                </a:cubicBezTo>
                <a:cubicBezTo>
                  <a:pt x="122" y="4"/>
                  <a:pt x="126" y="12"/>
                  <a:pt x="124" y="20"/>
                </a:cubicBezTo>
                <a:cubicBezTo>
                  <a:pt x="109" y="81"/>
                  <a:pt x="109" y="81"/>
                  <a:pt x="109" y="81"/>
                </a:cubicBezTo>
                <a:cubicBezTo>
                  <a:pt x="125" y="90"/>
                  <a:pt x="136" y="109"/>
                  <a:pt x="130" y="134"/>
                </a:cubicBezTo>
                <a:cubicBezTo>
                  <a:pt x="130" y="134"/>
                  <a:pt x="125" y="154"/>
                  <a:pt x="122" y="164"/>
                </a:cubicBezTo>
                <a:cubicBezTo>
                  <a:pt x="122" y="164"/>
                  <a:pt x="122" y="164"/>
                  <a:pt x="122" y="164"/>
                </a:cubicBezTo>
                <a:cubicBezTo>
                  <a:pt x="118" y="178"/>
                  <a:pt x="136" y="187"/>
                  <a:pt x="136" y="187"/>
                </a:cubicBezTo>
                <a:cubicBezTo>
                  <a:pt x="131" y="207"/>
                  <a:pt x="131" y="207"/>
                  <a:pt x="131" y="207"/>
                </a:cubicBezTo>
                <a:lnTo>
                  <a:pt x="54" y="187"/>
                </a:lnTo>
                <a:close/>
                <a:moveTo>
                  <a:pt x="54" y="203"/>
                </a:moveTo>
                <a:cubicBezTo>
                  <a:pt x="46" y="203"/>
                  <a:pt x="38" y="208"/>
                  <a:pt x="36" y="216"/>
                </a:cubicBezTo>
                <a:cubicBezTo>
                  <a:pt x="34" y="226"/>
                  <a:pt x="40" y="236"/>
                  <a:pt x="50" y="239"/>
                </a:cubicBezTo>
                <a:cubicBezTo>
                  <a:pt x="51" y="239"/>
                  <a:pt x="53" y="239"/>
                  <a:pt x="54" y="239"/>
                </a:cubicBezTo>
                <a:cubicBezTo>
                  <a:pt x="54" y="203"/>
                  <a:pt x="54" y="203"/>
                  <a:pt x="54" y="203"/>
                </a:cubicBezTo>
                <a:close/>
                <a:moveTo>
                  <a:pt x="54" y="82"/>
                </a:moveTo>
                <a:cubicBezTo>
                  <a:pt x="54" y="187"/>
                  <a:pt x="54" y="187"/>
                  <a:pt x="54" y="187"/>
                </a:cubicBezTo>
                <a:cubicBezTo>
                  <a:pt x="0" y="173"/>
                  <a:pt x="0" y="173"/>
                  <a:pt x="0" y="173"/>
                </a:cubicBezTo>
                <a:cubicBezTo>
                  <a:pt x="5" y="152"/>
                  <a:pt x="5" y="152"/>
                  <a:pt x="5" y="152"/>
                </a:cubicBezTo>
                <a:cubicBezTo>
                  <a:pt x="5" y="152"/>
                  <a:pt x="25" y="154"/>
                  <a:pt x="29" y="140"/>
                </a:cubicBezTo>
                <a:cubicBezTo>
                  <a:pt x="32" y="128"/>
                  <a:pt x="37" y="109"/>
                  <a:pt x="37" y="109"/>
                </a:cubicBezTo>
                <a:cubicBezTo>
                  <a:pt x="40" y="97"/>
                  <a:pt x="46" y="88"/>
                  <a:pt x="54" y="82"/>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6" name="Freeform 56"/>
          <p:cNvSpPr>
            <a:spLocks noEditPoints="1"/>
          </p:cNvSpPr>
          <p:nvPr/>
        </p:nvSpPr>
        <p:spPr bwMode="auto">
          <a:xfrm>
            <a:off x="5240008" y="2024939"/>
            <a:ext cx="416610" cy="453510"/>
          </a:xfrm>
          <a:custGeom>
            <a:avLst/>
            <a:gdLst>
              <a:gd name="T0" fmla="*/ 198 w 255"/>
              <a:gd name="T1" fmla="*/ 128 h 277"/>
              <a:gd name="T2" fmla="*/ 191 w 255"/>
              <a:gd name="T3" fmla="*/ 158 h 277"/>
              <a:gd name="T4" fmla="*/ 191 w 255"/>
              <a:gd name="T5" fmla="*/ 185 h 277"/>
              <a:gd name="T6" fmla="*/ 196 w 255"/>
              <a:gd name="T7" fmla="*/ 187 h 277"/>
              <a:gd name="T8" fmla="*/ 218 w 255"/>
              <a:gd name="T9" fmla="*/ 218 h 277"/>
              <a:gd name="T10" fmla="*/ 191 w 255"/>
              <a:gd name="T11" fmla="*/ 201 h 277"/>
              <a:gd name="T12" fmla="*/ 191 w 255"/>
              <a:gd name="T13" fmla="*/ 55 h 277"/>
              <a:gd name="T14" fmla="*/ 218 w 255"/>
              <a:gd name="T15" fmla="*/ 38 h 277"/>
              <a:gd name="T16" fmla="*/ 196 w 255"/>
              <a:gd name="T17" fmla="*/ 69 h 277"/>
              <a:gd name="T18" fmla="*/ 191 w 255"/>
              <a:gd name="T19" fmla="*/ 71 h 277"/>
              <a:gd name="T20" fmla="*/ 249 w 255"/>
              <a:gd name="T21" fmla="*/ 121 h 277"/>
              <a:gd name="T22" fmla="*/ 211 w 255"/>
              <a:gd name="T23" fmla="*/ 128 h 277"/>
              <a:gd name="T24" fmla="*/ 249 w 255"/>
              <a:gd name="T25" fmla="*/ 134 h 277"/>
              <a:gd name="T26" fmla="*/ 249 w 255"/>
              <a:gd name="T27" fmla="*/ 121 h 277"/>
              <a:gd name="T28" fmla="*/ 132 w 255"/>
              <a:gd name="T29" fmla="*/ 277 h 277"/>
              <a:gd name="T30" fmla="*/ 167 w 255"/>
              <a:gd name="T31" fmla="*/ 186 h 277"/>
              <a:gd name="T32" fmla="*/ 191 w 255"/>
              <a:gd name="T33" fmla="*/ 98 h 277"/>
              <a:gd name="T34" fmla="*/ 127 w 255"/>
              <a:gd name="T35" fmla="*/ 72 h 277"/>
              <a:gd name="T36" fmla="*/ 183 w 255"/>
              <a:gd name="T37" fmla="*/ 128 h 277"/>
              <a:gd name="T38" fmla="*/ 156 w 255"/>
              <a:gd name="T39" fmla="*/ 176 h 277"/>
              <a:gd name="T40" fmla="*/ 153 w 255"/>
              <a:gd name="T41" fmla="*/ 214 h 277"/>
              <a:gd name="T42" fmla="*/ 127 w 255"/>
              <a:gd name="T43" fmla="*/ 277 h 277"/>
              <a:gd name="T44" fmla="*/ 191 w 255"/>
              <a:gd name="T45" fmla="*/ 71 h 277"/>
              <a:gd name="T46" fmla="*/ 186 w 255"/>
              <a:gd name="T47" fmla="*/ 60 h 277"/>
              <a:gd name="T48" fmla="*/ 191 w 255"/>
              <a:gd name="T49" fmla="*/ 185 h 277"/>
              <a:gd name="T50" fmla="*/ 186 w 255"/>
              <a:gd name="T51" fmla="*/ 196 h 277"/>
              <a:gd name="T52" fmla="*/ 191 w 255"/>
              <a:gd name="T53" fmla="*/ 185 h 277"/>
              <a:gd name="T54" fmla="*/ 127 w 255"/>
              <a:gd name="T55" fmla="*/ 0 h 277"/>
              <a:gd name="T56" fmla="*/ 134 w 255"/>
              <a:gd name="T57" fmla="*/ 7 h 277"/>
              <a:gd name="T58" fmla="*/ 128 w 255"/>
              <a:gd name="T59" fmla="*/ 45 h 277"/>
              <a:gd name="T60" fmla="*/ 127 w 255"/>
              <a:gd name="T61" fmla="*/ 45 h 277"/>
              <a:gd name="T62" fmla="*/ 64 w 255"/>
              <a:gd name="T63" fmla="*/ 97 h 277"/>
              <a:gd name="T64" fmla="*/ 89 w 255"/>
              <a:gd name="T65" fmla="*/ 187 h 277"/>
              <a:gd name="T66" fmla="*/ 124 w 255"/>
              <a:gd name="T67" fmla="*/ 277 h 277"/>
              <a:gd name="T68" fmla="*/ 127 w 255"/>
              <a:gd name="T69" fmla="*/ 214 h 277"/>
              <a:gd name="T70" fmla="*/ 103 w 255"/>
              <a:gd name="T71" fmla="*/ 183 h 277"/>
              <a:gd name="T72" fmla="*/ 71 w 255"/>
              <a:gd name="T73" fmla="*/ 128 h 277"/>
              <a:gd name="T74" fmla="*/ 127 w 255"/>
              <a:gd name="T75" fmla="*/ 72 h 277"/>
              <a:gd name="T76" fmla="*/ 127 w 255"/>
              <a:gd name="T77" fmla="*/ 57 h 277"/>
              <a:gd name="T78" fmla="*/ 127 w 255"/>
              <a:gd name="T79" fmla="*/ 0 h 277"/>
              <a:gd name="T80" fmla="*/ 121 w 255"/>
              <a:gd name="T81" fmla="*/ 38 h 277"/>
              <a:gd name="T82" fmla="*/ 127 w 255"/>
              <a:gd name="T83" fmla="*/ 0 h 277"/>
              <a:gd name="T84" fmla="*/ 64 w 255"/>
              <a:gd name="T85" fmla="*/ 185 h 277"/>
              <a:gd name="T86" fmla="*/ 69 w 255"/>
              <a:gd name="T87" fmla="*/ 196 h 277"/>
              <a:gd name="T88" fmla="*/ 64 w 255"/>
              <a:gd name="T89" fmla="*/ 71 h 277"/>
              <a:gd name="T90" fmla="*/ 69 w 255"/>
              <a:gd name="T91" fmla="*/ 60 h 277"/>
              <a:gd name="T92" fmla="*/ 64 w 255"/>
              <a:gd name="T93" fmla="*/ 71 h 277"/>
              <a:gd name="T94" fmla="*/ 57 w 255"/>
              <a:gd name="T95" fmla="*/ 128 h 277"/>
              <a:gd name="T96" fmla="*/ 64 w 255"/>
              <a:gd name="T97" fmla="*/ 97 h 277"/>
              <a:gd name="T98" fmla="*/ 64 w 255"/>
              <a:gd name="T99" fmla="*/ 71 h 277"/>
              <a:gd name="T100" fmla="*/ 60 w 255"/>
              <a:gd name="T101" fmla="*/ 69 h 277"/>
              <a:gd name="T102" fmla="*/ 38 w 255"/>
              <a:gd name="T103" fmla="*/ 38 h 277"/>
              <a:gd name="T104" fmla="*/ 64 w 255"/>
              <a:gd name="T105" fmla="*/ 55 h 277"/>
              <a:gd name="T106" fmla="*/ 64 w 255"/>
              <a:gd name="T107" fmla="*/ 201 h 277"/>
              <a:gd name="T108" fmla="*/ 38 w 255"/>
              <a:gd name="T109" fmla="*/ 218 h 277"/>
              <a:gd name="T110" fmla="*/ 60 w 255"/>
              <a:gd name="T111" fmla="*/ 187 h 277"/>
              <a:gd name="T112" fmla="*/ 64 w 255"/>
              <a:gd name="T113" fmla="*/ 185 h 277"/>
              <a:gd name="T114" fmla="*/ 45 w 255"/>
              <a:gd name="T115" fmla="*/ 128 h 277"/>
              <a:gd name="T116" fmla="*/ 7 w 255"/>
              <a:gd name="T117" fmla="*/ 121 h 277"/>
              <a:gd name="T118" fmla="*/ 7 w 255"/>
              <a:gd name="T119" fmla="*/ 134 h 277"/>
              <a:gd name="T120" fmla="*/ 45 w 255"/>
              <a:gd name="T121" fmla="*/ 128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5" h="277">
                <a:moveTo>
                  <a:pt x="191" y="158"/>
                </a:moveTo>
                <a:cubicBezTo>
                  <a:pt x="195" y="149"/>
                  <a:pt x="198" y="139"/>
                  <a:pt x="198" y="128"/>
                </a:cubicBezTo>
                <a:cubicBezTo>
                  <a:pt x="198" y="117"/>
                  <a:pt x="195" y="107"/>
                  <a:pt x="191" y="98"/>
                </a:cubicBezTo>
                <a:cubicBezTo>
                  <a:pt x="191" y="158"/>
                  <a:pt x="191" y="158"/>
                  <a:pt x="191" y="158"/>
                </a:cubicBezTo>
                <a:close/>
                <a:moveTo>
                  <a:pt x="191" y="201"/>
                </a:moveTo>
                <a:cubicBezTo>
                  <a:pt x="191" y="185"/>
                  <a:pt x="191" y="185"/>
                  <a:pt x="191" y="185"/>
                </a:cubicBezTo>
                <a:cubicBezTo>
                  <a:pt x="193" y="185"/>
                  <a:pt x="194" y="185"/>
                  <a:pt x="196" y="187"/>
                </a:cubicBezTo>
                <a:cubicBezTo>
                  <a:pt x="196" y="187"/>
                  <a:pt x="196" y="187"/>
                  <a:pt x="196" y="187"/>
                </a:cubicBezTo>
                <a:cubicBezTo>
                  <a:pt x="218" y="209"/>
                  <a:pt x="218" y="209"/>
                  <a:pt x="218" y="209"/>
                </a:cubicBezTo>
                <a:cubicBezTo>
                  <a:pt x="220" y="211"/>
                  <a:pt x="220" y="216"/>
                  <a:pt x="218" y="218"/>
                </a:cubicBezTo>
                <a:cubicBezTo>
                  <a:pt x="215" y="221"/>
                  <a:pt x="211" y="221"/>
                  <a:pt x="209" y="218"/>
                </a:cubicBezTo>
                <a:cubicBezTo>
                  <a:pt x="191" y="201"/>
                  <a:pt x="191" y="201"/>
                  <a:pt x="191" y="201"/>
                </a:cubicBezTo>
                <a:close/>
                <a:moveTo>
                  <a:pt x="191" y="71"/>
                </a:moveTo>
                <a:cubicBezTo>
                  <a:pt x="191" y="55"/>
                  <a:pt x="191" y="55"/>
                  <a:pt x="191" y="55"/>
                </a:cubicBezTo>
                <a:cubicBezTo>
                  <a:pt x="209" y="38"/>
                  <a:pt x="209" y="38"/>
                  <a:pt x="209" y="38"/>
                </a:cubicBezTo>
                <a:cubicBezTo>
                  <a:pt x="211" y="35"/>
                  <a:pt x="215" y="35"/>
                  <a:pt x="218" y="38"/>
                </a:cubicBezTo>
                <a:cubicBezTo>
                  <a:pt x="220" y="40"/>
                  <a:pt x="220" y="44"/>
                  <a:pt x="218" y="47"/>
                </a:cubicBezTo>
                <a:cubicBezTo>
                  <a:pt x="196" y="69"/>
                  <a:pt x="196" y="69"/>
                  <a:pt x="196" y="69"/>
                </a:cubicBezTo>
                <a:cubicBezTo>
                  <a:pt x="196" y="69"/>
                  <a:pt x="196" y="69"/>
                  <a:pt x="196" y="69"/>
                </a:cubicBezTo>
                <a:cubicBezTo>
                  <a:pt x="194" y="71"/>
                  <a:pt x="193" y="71"/>
                  <a:pt x="191" y="71"/>
                </a:cubicBezTo>
                <a:close/>
                <a:moveTo>
                  <a:pt x="249" y="121"/>
                </a:moveTo>
                <a:cubicBezTo>
                  <a:pt x="249" y="121"/>
                  <a:pt x="249" y="121"/>
                  <a:pt x="249" y="121"/>
                </a:cubicBezTo>
                <a:cubicBezTo>
                  <a:pt x="217" y="121"/>
                  <a:pt x="217" y="121"/>
                  <a:pt x="217" y="121"/>
                </a:cubicBezTo>
                <a:cubicBezTo>
                  <a:pt x="214" y="121"/>
                  <a:pt x="211" y="124"/>
                  <a:pt x="211" y="128"/>
                </a:cubicBezTo>
                <a:cubicBezTo>
                  <a:pt x="211" y="132"/>
                  <a:pt x="214" y="134"/>
                  <a:pt x="217" y="134"/>
                </a:cubicBezTo>
                <a:cubicBezTo>
                  <a:pt x="249" y="134"/>
                  <a:pt x="249" y="134"/>
                  <a:pt x="249" y="134"/>
                </a:cubicBezTo>
                <a:cubicBezTo>
                  <a:pt x="252" y="134"/>
                  <a:pt x="255" y="132"/>
                  <a:pt x="255" y="128"/>
                </a:cubicBezTo>
                <a:cubicBezTo>
                  <a:pt x="255" y="124"/>
                  <a:pt x="252" y="121"/>
                  <a:pt x="249" y="121"/>
                </a:cubicBezTo>
                <a:close/>
                <a:moveTo>
                  <a:pt x="127" y="277"/>
                </a:moveTo>
                <a:cubicBezTo>
                  <a:pt x="132" y="277"/>
                  <a:pt x="132" y="277"/>
                  <a:pt x="132" y="277"/>
                </a:cubicBezTo>
                <a:cubicBezTo>
                  <a:pt x="151" y="277"/>
                  <a:pt x="167" y="262"/>
                  <a:pt x="167" y="242"/>
                </a:cubicBezTo>
                <a:cubicBezTo>
                  <a:pt x="167" y="186"/>
                  <a:pt x="167" y="186"/>
                  <a:pt x="167" y="186"/>
                </a:cubicBezTo>
                <a:cubicBezTo>
                  <a:pt x="177" y="179"/>
                  <a:pt x="186" y="169"/>
                  <a:pt x="191" y="158"/>
                </a:cubicBezTo>
                <a:cubicBezTo>
                  <a:pt x="191" y="98"/>
                  <a:pt x="191" y="98"/>
                  <a:pt x="191" y="98"/>
                </a:cubicBezTo>
                <a:cubicBezTo>
                  <a:pt x="180" y="74"/>
                  <a:pt x="156" y="57"/>
                  <a:pt x="127" y="57"/>
                </a:cubicBezTo>
                <a:cubicBezTo>
                  <a:pt x="127" y="72"/>
                  <a:pt x="127" y="72"/>
                  <a:pt x="127" y="72"/>
                </a:cubicBezTo>
                <a:cubicBezTo>
                  <a:pt x="143" y="72"/>
                  <a:pt x="157" y="78"/>
                  <a:pt x="167" y="88"/>
                </a:cubicBezTo>
                <a:cubicBezTo>
                  <a:pt x="177" y="98"/>
                  <a:pt x="183" y="112"/>
                  <a:pt x="183" y="128"/>
                </a:cubicBezTo>
                <a:cubicBezTo>
                  <a:pt x="183" y="148"/>
                  <a:pt x="172" y="166"/>
                  <a:pt x="156" y="176"/>
                </a:cubicBezTo>
                <a:cubicBezTo>
                  <a:pt x="156" y="176"/>
                  <a:pt x="156" y="176"/>
                  <a:pt x="156" y="176"/>
                </a:cubicBezTo>
                <a:cubicBezTo>
                  <a:pt x="154" y="177"/>
                  <a:pt x="153" y="180"/>
                  <a:pt x="153" y="182"/>
                </a:cubicBezTo>
                <a:cubicBezTo>
                  <a:pt x="153" y="214"/>
                  <a:pt x="153" y="214"/>
                  <a:pt x="153" y="214"/>
                </a:cubicBezTo>
                <a:cubicBezTo>
                  <a:pt x="127" y="214"/>
                  <a:pt x="127" y="214"/>
                  <a:pt x="127" y="214"/>
                </a:cubicBezTo>
                <a:cubicBezTo>
                  <a:pt x="127" y="277"/>
                  <a:pt x="127" y="277"/>
                  <a:pt x="127" y="277"/>
                </a:cubicBezTo>
                <a:close/>
                <a:moveTo>
                  <a:pt x="191" y="55"/>
                </a:moveTo>
                <a:cubicBezTo>
                  <a:pt x="191" y="71"/>
                  <a:pt x="191" y="71"/>
                  <a:pt x="191" y="71"/>
                </a:cubicBezTo>
                <a:cubicBezTo>
                  <a:pt x="189" y="71"/>
                  <a:pt x="188" y="71"/>
                  <a:pt x="186" y="69"/>
                </a:cubicBezTo>
                <a:cubicBezTo>
                  <a:pt x="184" y="67"/>
                  <a:pt x="184" y="63"/>
                  <a:pt x="186" y="60"/>
                </a:cubicBezTo>
                <a:cubicBezTo>
                  <a:pt x="191" y="55"/>
                  <a:pt x="191" y="55"/>
                  <a:pt x="191" y="55"/>
                </a:cubicBezTo>
                <a:close/>
                <a:moveTo>
                  <a:pt x="191" y="185"/>
                </a:moveTo>
                <a:cubicBezTo>
                  <a:pt x="191" y="201"/>
                  <a:pt x="191" y="201"/>
                  <a:pt x="191" y="201"/>
                </a:cubicBezTo>
                <a:cubicBezTo>
                  <a:pt x="186" y="196"/>
                  <a:pt x="186" y="196"/>
                  <a:pt x="186" y="196"/>
                </a:cubicBezTo>
                <a:cubicBezTo>
                  <a:pt x="184" y="193"/>
                  <a:pt x="184" y="189"/>
                  <a:pt x="186" y="187"/>
                </a:cubicBezTo>
                <a:cubicBezTo>
                  <a:pt x="188" y="185"/>
                  <a:pt x="189" y="185"/>
                  <a:pt x="191" y="185"/>
                </a:cubicBezTo>
                <a:close/>
                <a:moveTo>
                  <a:pt x="127" y="45"/>
                </a:moveTo>
                <a:cubicBezTo>
                  <a:pt x="127" y="0"/>
                  <a:pt x="127" y="0"/>
                  <a:pt x="127" y="0"/>
                </a:cubicBezTo>
                <a:cubicBezTo>
                  <a:pt x="127" y="0"/>
                  <a:pt x="128" y="0"/>
                  <a:pt x="128" y="0"/>
                </a:cubicBezTo>
                <a:cubicBezTo>
                  <a:pt x="131" y="0"/>
                  <a:pt x="134" y="3"/>
                  <a:pt x="134" y="7"/>
                </a:cubicBezTo>
                <a:cubicBezTo>
                  <a:pt x="134" y="38"/>
                  <a:pt x="134" y="38"/>
                  <a:pt x="134" y="38"/>
                </a:cubicBezTo>
                <a:cubicBezTo>
                  <a:pt x="134" y="42"/>
                  <a:pt x="131" y="45"/>
                  <a:pt x="128" y="45"/>
                </a:cubicBezTo>
                <a:cubicBezTo>
                  <a:pt x="128" y="45"/>
                  <a:pt x="128" y="45"/>
                  <a:pt x="128" y="45"/>
                </a:cubicBezTo>
                <a:cubicBezTo>
                  <a:pt x="128" y="45"/>
                  <a:pt x="127" y="45"/>
                  <a:pt x="127" y="45"/>
                </a:cubicBezTo>
                <a:close/>
                <a:moveTo>
                  <a:pt x="127" y="57"/>
                </a:moveTo>
                <a:cubicBezTo>
                  <a:pt x="99" y="57"/>
                  <a:pt x="75" y="74"/>
                  <a:pt x="64" y="97"/>
                </a:cubicBezTo>
                <a:cubicBezTo>
                  <a:pt x="64" y="159"/>
                  <a:pt x="64" y="159"/>
                  <a:pt x="64" y="159"/>
                </a:cubicBezTo>
                <a:cubicBezTo>
                  <a:pt x="70" y="170"/>
                  <a:pt x="78" y="180"/>
                  <a:pt x="89" y="187"/>
                </a:cubicBezTo>
                <a:cubicBezTo>
                  <a:pt x="89" y="242"/>
                  <a:pt x="89" y="242"/>
                  <a:pt x="89" y="242"/>
                </a:cubicBezTo>
                <a:cubicBezTo>
                  <a:pt x="89" y="262"/>
                  <a:pt x="104" y="277"/>
                  <a:pt x="124" y="277"/>
                </a:cubicBezTo>
                <a:cubicBezTo>
                  <a:pt x="127" y="277"/>
                  <a:pt x="127" y="277"/>
                  <a:pt x="127" y="277"/>
                </a:cubicBezTo>
                <a:cubicBezTo>
                  <a:pt x="127" y="214"/>
                  <a:pt x="127" y="214"/>
                  <a:pt x="127" y="214"/>
                </a:cubicBezTo>
                <a:cubicBezTo>
                  <a:pt x="103" y="214"/>
                  <a:pt x="103" y="214"/>
                  <a:pt x="103" y="214"/>
                </a:cubicBezTo>
                <a:cubicBezTo>
                  <a:pt x="103" y="183"/>
                  <a:pt x="103" y="183"/>
                  <a:pt x="103" y="183"/>
                </a:cubicBezTo>
                <a:cubicBezTo>
                  <a:pt x="103" y="180"/>
                  <a:pt x="102" y="178"/>
                  <a:pt x="100" y="176"/>
                </a:cubicBezTo>
                <a:cubicBezTo>
                  <a:pt x="83" y="167"/>
                  <a:pt x="71" y="149"/>
                  <a:pt x="71" y="128"/>
                </a:cubicBezTo>
                <a:cubicBezTo>
                  <a:pt x="71" y="112"/>
                  <a:pt x="78" y="98"/>
                  <a:pt x="88" y="88"/>
                </a:cubicBezTo>
                <a:cubicBezTo>
                  <a:pt x="98" y="78"/>
                  <a:pt x="112" y="72"/>
                  <a:pt x="127" y="72"/>
                </a:cubicBezTo>
                <a:cubicBezTo>
                  <a:pt x="127" y="72"/>
                  <a:pt x="127" y="72"/>
                  <a:pt x="127" y="72"/>
                </a:cubicBezTo>
                <a:cubicBezTo>
                  <a:pt x="127" y="57"/>
                  <a:pt x="127" y="57"/>
                  <a:pt x="127" y="57"/>
                </a:cubicBezTo>
                <a:cubicBezTo>
                  <a:pt x="127" y="57"/>
                  <a:pt x="127" y="57"/>
                  <a:pt x="127" y="57"/>
                </a:cubicBezTo>
                <a:close/>
                <a:moveTo>
                  <a:pt x="127" y="0"/>
                </a:moveTo>
                <a:cubicBezTo>
                  <a:pt x="127" y="45"/>
                  <a:pt x="127" y="45"/>
                  <a:pt x="127" y="45"/>
                </a:cubicBezTo>
                <a:cubicBezTo>
                  <a:pt x="124" y="45"/>
                  <a:pt x="121" y="42"/>
                  <a:pt x="121" y="38"/>
                </a:cubicBezTo>
                <a:cubicBezTo>
                  <a:pt x="121" y="7"/>
                  <a:pt x="121" y="7"/>
                  <a:pt x="121" y="7"/>
                </a:cubicBezTo>
                <a:cubicBezTo>
                  <a:pt x="121" y="4"/>
                  <a:pt x="124" y="1"/>
                  <a:pt x="127" y="0"/>
                </a:cubicBezTo>
                <a:close/>
                <a:moveTo>
                  <a:pt x="64" y="201"/>
                </a:moveTo>
                <a:cubicBezTo>
                  <a:pt x="64" y="185"/>
                  <a:pt x="64" y="185"/>
                  <a:pt x="64" y="185"/>
                </a:cubicBezTo>
                <a:cubicBezTo>
                  <a:pt x="66" y="185"/>
                  <a:pt x="68" y="185"/>
                  <a:pt x="69" y="187"/>
                </a:cubicBezTo>
                <a:cubicBezTo>
                  <a:pt x="72" y="189"/>
                  <a:pt x="72" y="193"/>
                  <a:pt x="69" y="196"/>
                </a:cubicBezTo>
                <a:cubicBezTo>
                  <a:pt x="64" y="201"/>
                  <a:pt x="64" y="201"/>
                  <a:pt x="64" y="201"/>
                </a:cubicBezTo>
                <a:close/>
                <a:moveTo>
                  <a:pt x="64" y="71"/>
                </a:moveTo>
                <a:cubicBezTo>
                  <a:pt x="64" y="55"/>
                  <a:pt x="64" y="55"/>
                  <a:pt x="64" y="55"/>
                </a:cubicBezTo>
                <a:cubicBezTo>
                  <a:pt x="69" y="60"/>
                  <a:pt x="69" y="60"/>
                  <a:pt x="69" y="60"/>
                </a:cubicBezTo>
                <a:cubicBezTo>
                  <a:pt x="72" y="63"/>
                  <a:pt x="72" y="67"/>
                  <a:pt x="69" y="69"/>
                </a:cubicBezTo>
                <a:cubicBezTo>
                  <a:pt x="68" y="71"/>
                  <a:pt x="66" y="71"/>
                  <a:pt x="64" y="71"/>
                </a:cubicBezTo>
                <a:close/>
                <a:moveTo>
                  <a:pt x="64" y="97"/>
                </a:moveTo>
                <a:cubicBezTo>
                  <a:pt x="59" y="106"/>
                  <a:pt x="57" y="117"/>
                  <a:pt x="57" y="128"/>
                </a:cubicBezTo>
                <a:cubicBezTo>
                  <a:pt x="57" y="139"/>
                  <a:pt x="59" y="149"/>
                  <a:pt x="64" y="159"/>
                </a:cubicBezTo>
                <a:cubicBezTo>
                  <a:pt x="64" y="97"/>
                  <a:pt x="64" y="97"/>
                  <a:pt x="64" y="97"/>
                </a:cubicBezTo>
                <a:close/>
                <a:moveTo>
                  <a:pt x="64" y="55"/>
                </a:moveTo>
                <a:cubicBezTo>
                  <a:pt x="64" y="71"/>
                  <a:pt x="64" y="71"/>
                  <a:pt x="64" y="71"/>
                </a:cubicBezTo>
                <a:cubicBezTo>
                  <a:pt x="62" y="71"/>
                  <a:pt x="61" y="70"/>
                  <a:pt x="60" y="69"/>
                </a:cubicBezTo>
                <a:cubicBezTo>
                  <a:pt x="60" y="69"/>
                  <a:pt x="60" y="69"/>
                  <a:pt x="60" y="69"/>
                </a:cubicBezTo>
                <a:cubicBezTo>
                  <a:pt x="38" y="47"/>
                  <a:pt x="38" y="47"/>
                  <a:pt x="38" y="47"/>
                </a:cubicBezTo>
                <a:cubicBezTo>
                  <a:pt x="35" y="44"/>
                  <a:pt x="35" y="40"/>
                  <a:pt x="38" y="38"/>
                </a:cubicBezTo>
                <a:cubicBezTo>
                  <a:pt x="40" y="35"/>
                  <a:pt x="44" y="35"/>
                  <a:pt x="47" y="38"/>
                </a:cubicBezTo>
                <a:cubicBezTo>
                  <a:pt x="64" y="55"/>
                  <a:pt x="64" y="55"/>
                  <a:pt x="64" y="55"/>
                </a:cubicBezTo>
                <a:close/>
                <a:moveTo>
                  <a:pt x="64" y="185"/>
                </a:moveTo>
                <a:cubicBezTo>
                  <a:pt x="64" y="201"/>
                  <a:pt x="64" y="201"/>
                  <a:pt x="64" y="201"/>
                </a:cubicBezTo>
                <a:cubicBezTo>
                  <a:pt x="47" y="218"/>
                  <a:pt x="47" y="218"/>
                  <a:pt x="47" y="218"/>
                </a:cubicBezTo>
                <a:cubicBezTo>
                  <a:pt x="44" y="221"/>
                  <a:pt x="40" y="221"/>
                  <a:pt x="38" y="218"/>
                </a:cubicBezTo>
                <a:cubicBezTo>
                  <a:pt x="35" y="216"/>
                  <a:pt x="35" y="211"/>
                  <a:pt x="38" y="209"/>
                </a:cubicBezTo>
                <a:cubicBezTo>
                  <a:pt x="60" y="187"/>
                  <a:pt x="60" y="187"/>
                  <a:pt x="60" y="187"/>
                </a:cubicBezTo>
                <a:cubicBezTo>
                  <a:pt x="60" y="187"/>
                  <a:pt x="60" y="187"/>
                  <a:pt x="60" y="187"/>
                </a:cubicBezTo>
                <a:cubicBezTo>
                  <a:pt x="61" y="185"/>
                  <a:pt x="62" y="185"/>
                  <a:pt x="64" y="185"/>
                </a:cubicBezTo>
                <a:close/>
                <a:moveTo>
                  <a:pt x="45" y="128"/>
                </a:moveTo>
                <a:cubicBezTo>
                  <a:pt x="45" y="128"/>
                  <a:pt x="45" y="128"/>
                  <a:pt x="45" y="128"/>
                </a:cubicBezTo>
                <a:cubicBezTo>
                  <a:pt x="45" y="124"/>
                  <a:pt x="42" y="121"/>
                  <a:pt x="38" y="121"/>
                </a:cubicBezTo>
                <a:cubicBezTo>
                  <a:pt x="7" y="121"/>
                  <a:pt x="7" y="121"/>
                  <a:pt x="7" y="121"/>
                </a:cubicBezTo>
                <a:cubicBezTo>
                  <a:pt x="3" y="121"/>
                  <a:pt x="0" y="124"/>
                  <a:pt x="0" y="128"/>
                </a:cubicBezTo>
                <a:cubicBezTo>
                  <a:pt x="0" y="132"/>
                  <a:pt x="3" y="134"/>
                  <a:pt x="7" y="134"/>
                </a:cubicBezTo>
                <a:cubicBezTo>
                  <a:pt x="38" y="134"/>
                  <a:pt x="38" y="134"/>
                  <a:pt x="38" y="134"/>
                </a:cubicBezTo>
                <a:cubicBezTo>
                  <a:pt x="42" y="134"/>
                  <a:pt x="45" y="132"/>
                  <a:pt x="45" y="128"/>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7" name="Freeform 57"/>
          <p:cNvSpPr>
            <a:spLocks noEditPoints="1"/>
          </p:cNvSpPr>
          <p:nvPr/>
        </p:nvSpPr>
        <p:spPr bwMode="auto">
          <a:xfrm>
            <a:off x="6776705" y="852478"/>
            <a:ext cx="396375" cy="389233"/>
          </a:xfrm>
          <a:custGeom>
            <a:avLst/>
            <a:gdLst>
              <a:gd name="T0" fmla="*/ 231 w 243"/>
              <a:gd name="T1" fmla="*/ 92 h 238"/>
              <a:gd name="T2" fmla="*/ 214 w 243"/>
              <a:gd name="T3" fmla="*/ 83 h 238"/>
              <a:gd name="T4" fmla="*/ 206 w 243"/>
              <a:gd name="T5" fmla="*/ 71 h 238"/>
              <a:gd name="T6" fmla="*/ 192 w 243"/>
              <a:gd name="T7" fmla="*/ 82 h 238"/>
              <a:gd name="T8" fmla="*/ 194 w 243"/>
              <a:gd name="T9" fmla="*/ 64 h 238"/>
              <a:gd name="T10" fmla="*/ 179 w 243"/>
              <a:gd name="T11" fmla="*/ 64 h 238"/>
              <a:gd name="T12" fmla="*/ 162 w 243"/>
              <a:gd name="T13" fmla="*/ 54 h 238"/>
              <a:gd name="T14" fmla="*/ 154 w 243"/>
              <a:gd name="T15" fmla="*/ 42 h 238"/>
              <a:gd name="T16" fmla="*/ 140 w 243"/>
              <a:gd name="T17" fmla="*/ 53 h 238"/>
              <a:gd name="T18" fmla="*/ 142 w 243"/>
              <a:gd name="T19" fmla="*/ 35 h 238"/>
              <a:gd name="T20" fmla="*/ 128 w 243"/>
              <a:gd name="T21" fmla="*/ 35 h 238"/>
              <a:gd name="T22" fmla="*/ 110 w 243"/>
              <a:gd name="T23" fmla="*/ 25 h 238"/>
              <a:gd name="T24" fmla="*/ 102 w 243"/>
              <a:gd name="T25" fmla="*/ 13 h 238"/>
              <a:gd name="T26" fmla="*/ 101 w 243"/>
              <a:gd name="T27" fmla="*/ 22 h 238"/>
              <a:gd name="T28" fmla="*/ 208 w 243"/>
              <a:gd name="T29" fmla="*/ 128 h 238"/>
              <a:gd name="T30" fmla="*/ 206 w 243"/>
              <a:gd name="T31" fmla="*/ 132 h 238"/>
              <a:gd name="T32" fmla="*/ 101 w 243"/>
              <a:gd name="T33" fmla="*/ 74 h 238"/>
              <a:gd name="T34" fmla="*/ 196 w 243"/>
              <a:gd name="T35" fmla="*/ 149 h 238"/>
              <a:gd name="T36" fmla="*/ 194 w 243"/>
              <a:gd name="T37" fmla="*/ 153 h 238"/>
              <a:gd name="T38" fmla="*/ 101 w 243"/>
              <a:gd name="T39" fmla="*/ 101 h 238"/>
              <a:gd name="T40" fmla="*/ 185 w 243"/>
              <a:gd name="T41" fmla="*/ 170 h 238"/>
              <a:gd name="T42" fmla="*/ 182 w 243"/>
              <a:gd name="T43" fmla="*/ 174 h 238"/>
              <a:gd name="T44" fmla="*/ 101 w 243"/>
              <a:gd name="T45" fmla="*/ 129 h 238"/>
              <a:gd name="T46" fmla="*/ 173 w 243"/>
              <a:gd name="T47" fmla="*/ 191 h 238"/>
              <a:gd name="T48" fmla="*/ 171 w 243"/>
              <a:gd name="T49" fmla="*/ 195 h 238"/>
              <a:gd name="T50" fmla="*/ 101 w 243"/>
              <a:gd name="T51" fmla="*/ 156 h 238"/>
              <a:gd name="T52" fmla="*/ 138 w 243"/>
              <a:gd name="T53" fmla="*/ 231 h 238"/>
              <a:gd name="T54" fmla="*/ 243 w 243"/>
              <a:gd name="T55" fmla="*/ 91 h 238"/>
              <a:gd name="T56" fmla="*/ 101 w 243"/>
              <a:gd name="T57" fmla="*/ 22 h 238"/>
              <a:gd name="T58" fmla="*/ 85 w 243"/>
              <a:gd name="T59" fmla="*/ 11 h 238"/>
              <a:gd name="T60" fmla="*/ 78 w 243"/>
              <a:gd name="T61" fmla="*/ 0 h 238"/>
              <a:gd name="T62" fmla="*/ 15 w 243"/>
              <a:gd name="T63" fmla="*/ 163 h 238"/>
              <a:gd name="T64" fmla="*/ 101 w 243"/>
              <a:gd name="T65" fmla="*/ 156 h 238"/>
              <a:gd name="T66" fmla="*/ 27 w 243"/>
              <a:gd name="T67" fmla="*/ 113 h 238"/>
              <a:gd name="T68" fmla="*/ 101 w 243"/>
              <a:gd name="T69" fmla="*/ 151 h 238"/>
              <a:gd name="T70" fmla="*/ 40 w 243"/>
              <a:gd name="T71" fmla="*/ 95 h 238"/>
              <a:gd name="T72" fmla="*/ 42 w 243"/>
              <a:gd name="T73" fmla="*/ 91 h 238"/>
              <a:gd name="T74" fmla="*/ 101 w 243"/>
              <a:gd name="T75" fmla="*/ 101 h 238"/>
              <a:gd name="T76" fmla="*/ 51 w 243"/>
              <a:gd name="T77" fmla="*/ 71 h 238"/>
              <a:gd name="T78" fmla="*/ 101 w 243"/>
              <a:gd name="T79" fmla="*/ 96 h 238"/>
              <a:gd name="T80" fmla="*/ 63 w 243"/>
              <a:gd name="T81" fmla="*/ 53 h 238"/>
              <a:gd name="T82" fmla="*/ 65 w 243"/>
              <a:gd name="T83" fmla="*/ 49 h 238"/>
              <a:gd name="T84" fmla="*/ 101 w 243"/>
              <a:gd name="T85" fmla="*/ 22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3" h="238">
                <a:moveTo>
                  <a:pt x="232" y="85"/>
                </a:moveTo>
                <a:cubicBezTo>
                  <a:pt x="233" y="87"/>
                  <a:pt x="233" y="90"/>
                  <a:pt x="231" y="92"/>
                </a:cubicBezTo>
                <a:cubicBezTo>
                  <a:pt x="229" y="97"/>
                  <a:pt x="223" y="99"/>
                  <a:pt x="218" y="96"/>
                </a:cubicBezTo>
                <a:cubicBezTo>
                  <a:pt x="213" y="94"/>
                  <a:pt x="212" y="88"/>
                  <a:pt x="214" y="83"/>
                </a:cubicBezTo>
                <a:cubicBezTo>
                  <a:pt x="216" y="81"/>
                  <a:pt x="218" y="79"/>
                  <a:pt x="220" y="78"/>
                </a:cubicBezTo>
                <a:cubicBezTo>
                  <a:pt x="206" y="71"/>
                  <a:pt x="206" y="71"/>
                  <a:pt x="206" y="71"/>
                </a:cubicBezTo>
                <a:cubicBezTo>
                  <a:pt x="207" y="73"/>
                  <a:pt x="207" y="76"/>
                  <a:pt x="205" y="78"/>
                </a:cubicBezTo>
                <a:cubicBezTo>
                  <a:pt x="203" y="83"/>
                  <a:pt x="197" y="84"/>
                  <a:pt x="192" y="82"/>
                </a:cubicBezTo>
                <a:cubicBezTo>
                  <a:pt x="188" y="79"/>
                  <a:pt x="186" y="73"/>
                  <a:pt x="188" y="69"/>
                </a:cubicBezTo>
                <a:cubicBezTo>
                  <a:pt x="190" y="66"/>
                  <a:pt x="192" y="65"/>
                  <a:pt x="194" y="64"/>
                </a:cubicBezTo>
                <a:cubicBezTo>
                  <a:pt x="180" y="56"/>
                  <a:pt x="180" y="56"/>
                  <a:pt x="180" y="56"/>
                </a:cubicBezTo>
                <a:cubicBezTo>
                  <a:pt x="181" y="59"/>
                  <a:pt x="181" y="61"/>
                  <a:pt x="179" y="64"/>
                </a:cubicBezTo>
                <a:cubicBezTo>
                  <a:pt x="177" y="68"/>
                  <a:pt x="171" y="70"/>
                  <a:pt x="166" y="67"/>
                </a:cubicBezTo>
                <a:cubicBezTo>
                  <a:pt x="161" y="65"/>
                  <a:pt x="160" y="59"/>
                  <a:pt x="162" y="54"/>
                </a:cubicBezTo>
                <a:cubicBezTo>
                  <a:pt x="164" y="52"/>
                  <a:pt x="166" y="50"/>
                  <a:pt x="168" y="50"/>
                </a:cubicBezTo>
                <a:cubicBezTo>
                  <a:pt x="154" y="42"/>
                  <a:pt x="154" y="42"/>
                  <a:pt x="154" y="42"/>
                </a:cubicBezTo>
                <a:cubicBezTo>
                  <a:pt x="155" y="44"/>
                  <a:pt x="155" y="47"/>
                  <a:pt x="153" y="49"/>
                </a:cubicBezTo>
                <a:cubicBezTo>
                  <a:pt x="151" y="54"/>
                  <a:pt x="145" y="56"/>
                  <a:pt x="140" y="53"/>
                </a:cubicBezTo>
                <a:cubicBezTo>
                  <a:pt x="136" y="50"/>
                  <a:pt x="134" y="45"/>
                  <a:pt x="136" y="40"/>
                </a:cubicBezTo>
                <a:cubicBezTo>
                  <a:pt x="138" y="37"/>
                  <a:pt x="140" y="36"/>
                  <a:pt x="142" y="35"/>
                </a:cubicBezTo>
                <a:cubicBezTo>
                  <a:pt x="128" y="28"/>
                  <a:pt x="128" y="28"/>
                  <a:pt x="128" y="28"/>
                </a:cubicBezTo>
                <a:cubicBezTo>
                  <a:pt x="129" y="30"/>
                  <a:pt x="129" y="33"/>
                  <a:pt x="128" y="35"/>
                </a:cubicBezTo>
                <a:cubicBezTo>
                  <a:pt x="125" y="40"/>
                  <a:pt x="119" y="41"/>
                  <a:pt x="114" y="39"/>
                </a:cubicBezTo>
                <a:cubicBezTo>
                  <a:pt x="110" y="36"/>
                  <a:pt x="108" y="30"/>
                  <a:pt x="110" y="25"/>
                </a:cubicBezTo>
                <a:cubicBezTo>
                  <a:pt x="112" y="23"/>
                  <a:pt x="114" y="22"/>
                  <a:pt x="116" y="21"/>
                </a:cubicBezTo>
                <a:cubicBezTo>
                  <a:pt x="102" y="13"/>
                  <a:pt x="102" y="13"/>
                  <a:pt x="102" y="13"/>
                </a:cubicBezTo>
                <a:cubicBezTo>
                  <a:pt x="103" y="16"/>
                  <a:pt x="103" y="18"/>
                  <a:pt x="102" y="21"/>
                </a:cubicBezTo>
                <a:cubicBezTo>
                  <a:pt x="101" y="21"/>
                  <a:pt x="101" y="22"/>
                  <a:pt x="101" y="22"/>
                </a:cubicBezTo>
                <a:cubicBezTo>
                  <a:pt x="101" y="69"/>
                  <a:pt x="101" y="69"/>
                  <a:pt x="101" y="69"/>
                </a:cubicBezTo>
                <a:cubicBezTo>
                  <a:pt x="208" y="128"/>
                  <a:pt x="208" y="128"/>
                  <a:pt x="208" y="128"/>
                </a:cubicBezTo>
                <a:cubicBezTo>
                  <a:pt x="209" y="129"/>
                  <a:pt x="209" y="130"/>
                  <a:pt x="209" y="131"/>
                </a:cubicBezTo>
                <a:cubicBezTo>
                  <a:pt x="208" y="132"/>
                  <a:pt x="207" y="133"/>
                  <a:pt x="206" y="132"/>
                </a:cubicBezTo>
                <a:cubicBezTo>
                  <a:pt x="206" y="132"/>
                  <a:pt x="206" y="132"/>
                  <a:pt x="206" y="132"/>
                </a:cubicBezTo>
                <a:cubicBezTo>
                  <a:pt x="101" y="74"/>
                  <a:pt x="101" y="74"/>
                  <a:pt x="101" y="74"/>
                </a:cubicBezTo>
                <a:cubicBezTo>
                  <a:pt x="101" y="96"/>
                  <a:pt x="101" y="96"/>
                  <a:pt x="101" y="96"/>
                </a:cubicBezTo>
                <a:cubicBezTo>
                  <a:pt x="196" y="149"/>
                  <a:pt x="196" y="149"/>
                  <a:pt x="196" y="149"/>
                </a:cubicBezTo>
                <a:cubicBezTo>
                  <a:pt x="197" y="150"/>
                  <a:pt x="198" y="151"/>
                  <a:pt x="197" y="152"/>
                </a:cubicBezTo>
                <a:cubicBezTo>
                  <a:pt x="197" y="153"/>
                  <a:pt x="195" y="154"/>
                  <a:pt x="194" y="153"/>
                </a:cubicBezTo>
                <a:cubicBezTo>
                  <a:pt x="194" y="153"/>
                  <a:pt x="194" y="153"/>
                  <a:pt x="194" y="153"/>
                </a:cubicBezTo>
                <a:cubicBezTo>
                  <a:pt x="101" y="101"/>
                  <a:pt x="101" y="101"/>
                  <a:pt x="101" y="101"/>
                </a:cubicBezTo>
                <a:cubicBezTo>
                  <a:pt x="101" y="124"/>
                  <a:pt x="101" y="124"/>
                  <a:pt x="101" y="124"/>
                </a:cubicBezTo>
                <a:cubicBezTo>
                  <a:pt x="185" y="170"/>
                  <a:pt x="185" y="170"/>
                  <a:pt x="185" y="170"/>
                </a:cubicBezTo>
                <a:cubicBezTo>
                  <a:pt x="186" y="171"/>
                  <a:pt x="186" y="172"/>
                  <a:pt x="186" y="173"/>
                </a:cubicBezTo>
                <a:cubicBezTo>
                  <a:pt x="185" y="174"/>
                  <a:pt x="184" y="175"/>
                  <a:pt x="182" y="174"/>
                </a:cubicBezTo>
                <a:cubicBezTo>
                  <a:pt x="182" y="174"/>
                  <a:pt x="182" y="174"/>
                  <a:pt x="182" y="174"/>
                </a:cubicBezTo>
                <a:cubicBezTo>
                  <a:pt x="101" y="129"/>
                  <a:pt x="101" y="129"/>
                  <a:pt x="101" y="129"/>
                </a:cubicBezTo>
                <a:cubicBezTo>
                  <a:pt x="101" y="151"/>
                  <a:pt x="101" y="151"/>
                  <a:pt x="101" y="151"/>
                </a:cubicBezTo>
                <a:cubicBezTo>
                  <a:pt x="173" y="191"/>
                  <a:pt x="173" y="191"/>
                  <a:pt x="173" y="191"/>
                </a:cubicBezTo>
                <a:cubicBezTo>
                  <a:pt x="174" y="192"/>
                  <a:pt x="174" y="193"/>
                  <a:pt x="174" y="194"/>
                </a:cubicBezTo>
                <a:cubicBezTo>
                  <a:pt x="173" y="196"/>
                  <a:pt x="172" y="196"/>
                  <a:pt x="171" y="195"/>
                </a:cubicBezTo>
                <a:cubicBezTo>
                  <a:pt x="171" y="195"/>
                  <a:pt x="171" y="195"/>
                  <a:pt x="171" y="195"/>
                </a:cubicBezTo>
                <a:cubicBezTo>
                  <a:pt x="101" y="156"/>
                  <a:pt x="101" y="156"/>
                  <a:pt x="101" y="156"/>
                </a:cubicBezTo>
                <a:cubicBezTo>
                  <a:pt x="101" y="210"/>
                  <a:pt x="101" y="210"/>
                  <a:pt x="101" y="210"/>
                </a:cubicBezTo>
                <a:cubicBezTo>
                  <a:pt x="138" y="231"/>
                  <a:pt x="138" y="231"/>
                  <a:pt x="138" y="231"/>
                </a:cubicBezTo>
                <a:cubicBezTo>
                  <a:pt x="150" y="238"/>
                  <a:pt x="164" y="233"/>
                  <a:pt x="171" y="222"/>
                </a:cubicBezTo>
                <a:cubicBezTo>
                  <a:pt x="243" y="91"/>
                  <a:pt x="243" y="91"/>
                  <a:pt x="243" y="91"/>
                </a:cubicBezTo>
                <a:lnTo>
                  <a:pt x="232" y="85"/>
                </a:lnTo>
                <a:close/>
                <a:moveTo>
                  <a:pt x="101" y="22"/>
                </a:moveTo>
                <a:cubicBezTo>
                  <a:pt x="98" y="26"/>
                  <a:pt x="93" y="27"/>
                  <a:pt x="88" y="24"/>
                </a:cubicBezTo>
                <a:cubicBezTo>
                  <a:pt x="84" y="22"/>
                  <a:pt x="82" y="16"/>
                  <a:pt x="85" y="11"/>
                </a:cubicBezTo>
                <a:cubicBezTo>
                  <a:pt x="86" y="9"/>
                  <a:pt x="88" y="7"/>
                  <a:pt x="90" y="6"/>
                </a:cubicBezTo>
                <a:cubicBezTo>
                  <a:pt x="78" y="0"/>
                  <a:pt x="78" y="0"/>
                  <a:pt x="78" y="0"/>
                </a:cubicBezTo>
                <a:cubicBezTo>
                  <a:pt x="6" y="130"/>
                  <a:pt x="6" y="130"/>
                  <a:pt x="6" y="130"/>
                </a:cubicBezTo>
                <a:cubicBezTo>
                  <a:pt x="0" y="142"/>
                  <a:pt x="4" y="157"/>
                  <a:pt x="15" y="163"/>
                </a:cubicBezTo>
                <a:cubicBezTo>
                  <a:pt x="101" y="210"/>
                  <a:pt x="101" y="210"/>
                  <a:pt x="101" y="210"/>
                </a:cubicBezTo>
                <a:cubicBezTo>
                  <a:pt x="101" y="156"/>
                  <a:pt x="101" y="156"/>
                  <a:pt x="101" y="156"/>
                </a:cubicBezTo>
                <a:cubicBezTo>
                  <a:pt x="28" y="116"/>
                  <a:pt x="28" y="116"/>
                  <a:pt x="28" y="116"/>
                </a:cubicBezTo>
                <a:cubicBezTo>
                  <a:pt x="27" y="116"/>
                  <a:pt x="27" y="114"/>
                  <a:pt x="27" y="113"/>
                </a:cubicBezTo>
                <a:cubicBezTo>
                  <a:pt x="28" y="112"/>
                  <a:pt x="29" y="112"/>
                  <a:pt x="30" y="112"/>
                </a:cubicBezTo>
                <a:cubicBezTo>
                  <a:pt x="101" y="151"/>
                  <a:pt x="101" y="151"/>
                  <a:pt x="101" y="151"/>
                </a:cubicBezTo>
                <a:cubicBezTo>
                  <a:pt x="101" y="129"/>
                  <a:pt x="101" y="129"/>
                  <a:pt x="101" y="129"/>
                </a:cubicBezTo>
                <a:cubicBezTo>
                  <a:pt x="40" y="95"/>
                  <a:pt x="40" y="95"/>
                  <a:pt x="40" y="95"/>
                </a:cubicBezTo>
                <a:cubicBezTo>
                  <a:pt x="39" y="95"/>
                  <a:pt x="38" y="93"/>
                  <a:pt x="39" y="92"/>
                </a:cubicBezTo>
                <a:cubicBezTo>
                  <a:pt x="40" y="91"/>
                  <a:pt x="41" y="91"/>
                  <a:pt x="42" y="91"/>
                </a:cubicBezTo>
                <a:cubicBezTo>
                  <a:pt x="101" y="124"/>
                  <a:pt x="101" y="124"/>
                  <a:pt x="101" y="124"/>
                </a:cubicBezTo>
                <a:cubicBezTo>
                  <a:pt x="101" y="101"/>
                  <a:pt x="101" y="101"/>
                  <a:pt x="101" y="101"/>
                </a:cubicBezTo>
                <a:cubicBezTo>
                  <a:pt x="51" y="74"/>
                  <a:pt x="51" y="74"/>
                  <a:pt x="51" y="74"/>
                </a:cubicBezTo>
                <a:cubicBezTo>
                  <a:pt x="50" y="74"/>
                  <a:pt x="50" y="72"/>
                  <a:pt x="51" y="71"/>
                </a:cubicBezTo>
                <a:cubicBezTo>
                  <a:pt x="51" y="70"/>
                  <a:pt x="53" y="70"/>
                  <a:pt x="54" y="70"/>
                </a:cubicBezTo>
                <a:cubicBezTo>
                  <a:pt x="101" y="96"/>
                  <a:pt x="101" y="96"/>
                  <a:pt x="101" y="96"/>
                </a:cubicBezTo>
                <a:cubicBezTo>
                  <a:pt x="101" y="74"/>
                  <a:pt x="101" y="74"/>
                  <a:pt x="101" y="74"/>
                </a:cubicBezTo>
                <a:cubicBezTo>
                  <a:pt x="63" y="53"/>
                  <a:pt x="63" y="53"/>
                  <a:pt x="63" y="53"/>
                </a:cubicBezTo>
                <a:cubicBezTo>
                  <a:pt x="62" y="53"/>
                  <a:pt x="62" y="51"/>
                  <a:pt x="62" y="50"/>
                </a:cubicBezTo>
                <a:cubicBezTo>
                  <a:pt x="63" y="49"/>
                  <a:pt x="64" y="49"/>
                  <a:pt x="65" y="49"/>
                </a:cubicBezTo>
                <a:cubicBezTo>
                  <a:pt x="101" y="69"/>
                  <a:pt x="101" y="69"/>
                  <a:pt x="101" y="69"/>
                </a:cubicBezTo>
                <a:lnTo>
                  <a:pt x="101" y="22"/>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8" name="Freeform 58"/>
          <p:cNvSpPr>
            <a:spLocks noEditPoints="1"/>
          </p:cNvSpPr>
          <p:nvPr/>
        </p:nvSpPr>
        <p:spPr bwMode="auto">
          <a:xfrm>
            <a:off x="5376514" y="2476273"/>
            <a:ext cx="385662" cy="390423"/>
          </a:xfrm>
          <a:custGeom>
            <a:avLst/>
            <a:gdLst>
              <a:gd name="T0" fmla="*/ 189 w 236"/>
              <a:gd name="T1" fmla="*/ 60 h 239"/>
              <a:gd name="T2" fmla="*/ 196 w 236"/>
              <a:gd name="T3" fmla="*/ 122 h 239"/>
              <a:gd name="T4" fmla="*/ 198 w 236"/>
              <a:gd name="T5" fmla="*/ 136 h 239"/>
              <a:gd name="T6" fmla="*/ 208 w 236"/>
              <a:gd name="T7" fmla="*/ 157 h 239"/>
              <a:gd name="T8" fmla="*/ 189 w 236"/>
              <a:gd name="T9" fmla="*/ 195 h 239"/>
              <a:gd name="T10" fmla="*/ 168 w 236"/>
              <a:gd name="T11" fmla="*/ 156 h 239"/>
              <a:gd name="T12" fmla="*/ 168 w 236"/>
              <a:gd name="T13" fmla="*/ 78 h 239"/>
              <a:gd name="T14" fmla="*/ 182 w 236"/>
              <a:gd name="T15" fmla="*/ 92 h 239"/>
              <a:gd name="T16" fmla="*/ 185 w 236"/>
              <a:gd name="T17" fmla="*/ 107 h 239"/>
              <a:gd name="T18" fmla="*/ 189 w 236"/>
              <a:gd name="T19" fmla="*/ 141 h 239"/>
              <a:gd name="T20" fmla="*/ 189 w 236"/>
              <a:gd name="T21" fmla="*/ 130 h 239"/>
              <a:gd name="T22" fmla="*/ 168 w 236"/>
              <a:gd name="T23" fmla="*/ 155 h 239"/>
              <a:gd name="T24" fmla="*/ 160 w 236"/>
              <a:gd name="T25" fmla="*/ 138 h 239"/>
              <a:gd name="T26" fmla="*/ 165 w 236"/>
              <a:gd name="T27" fmla="*/ 172 h 239"/>
              <a:gd name="T28" fmla="*/ 168 w 236"/>
              <a:gd name="T29" fmla="*/ 16 h 239"/>
              <a:gd name="T30" fmla="*/ 163 w 236"/>
              <a:gd name="T31" fmla="*/ 49 h 239"/>
              <a:gd name="T32" fmla="*/ 168 w 236"/>
              <a:gd name="T33" fmla="*/ 78 h 239"/>
              <a:gd name="T34" fmla="*/ 159 w 236"/>
              <a:gd name="T35" fmla="*/ 118 h 239"/>
              <a:gd name="T36" fmla="*/ 159 w 236"/>
              <a:gd name="T37" fmla="*/ 209 h 239"/>
              <a:gd name="T38" fmla="*/ 159 w 236"/>
              <a:gd name="T39" fmla="*/ 5 h 239"/>
              <a:gd name="T40" fmla="*/ 159 w 236"/>
              <a:gd name="T41" fmla="*/ 40 h 239"/>
              <a:gd name="T42" fmla="*/ 144 w 236"/>
              <a:gd name="T43" fmla="*/ 89 h 239"/>
              <a:gd name="T44" fmla="*/ 159 w 236"/>
              <a:gd name="T45" fmla="*/ 108 h 239"/>
              <a:gd name="T46" fmla="*/ 159 w 236"/>
              <a:gd name="T47" fmla="*/ 136 h 239"/>
              <a:gd name="T48" fmla="*/ 144 w 236"/>
              <a:gd name="T49" fmla="*/ 162 h 239"/>
              <a:gd name="T50" fmla="*/ 151 w 236"/>
              <a:gd name="T51" fmla="*/ 143 h 239"/>
              <a:gd name="T52" fmla="*/ 146 w 236"/>
              <a:gd name="T53" fmla="*/ 109 h 239"/>
              <a:gd name="T54" fmla="*/ 123 w 236"/>
              <a:gd name="T55" fmla="*/ 7 h 239"/>
              <a:gd name="T56" fmla="*/ 144 w 236"/>
              <a:gd name="T57" fmla="*/ 0 h 239"/>
              <a:gd name="T58" fmla="*/ 144 w 236"/>
              <a:gd name="T59" fmla="*/ 187 h 239"/>
              <a:gd name="T60" fmla="*/ 123 w 236"/>
              <a:gd name="T61" fmla="*/ 225 h 239"/>
              <a:gd name="T62" fmla="*/ 140 w 236"/>
              <a:gd name="T63" fmla="*/ 96 h 239"/>
              <a:gd name="T64" fmla="*/ 123 w 236"/>
              <a:gd name="T65" fmla="*/ 135 h 239"/>
              <a:gd name="T66" fmla="*/ 137 w 236"/>
              <a:gd name="T67" fmla="*/ 113 h 239"/>
              <a:gd name="T68" fmla="*/ 123 w 236"/>
              <a:gd name="T69" fmla="*/ 82 h 239"/>
              <a:gd name="T70" fmla="*/ 125 w 236"/>
              <a:gd name="T71" fmla="*/ 171 h 239"/>
              <a:gd name="T72" fmla="*/ 123 w 236"/>
              <a:gd name="T73" fmla="*/ 7 h 239"/>
              <a:gd name="T74" fmla="*/ 123 w 236"/>
              <a:gd name="T75" fmla="*/ 7 h 239"/>
              <a:gd name="T76" fmla="*/ 123 w 236"/>
              <a:gd name="T77" fmla="*/ 177 h 239"/>
              <a:gd name="T78" fmla="*/ 121 w 236"/>
              <a:gd name="T79" fmla="*/ 162 h 239"/>
              <a:gd name="T80" fmla="*/ 123 w 236"/>
              <a:gd name="T81" fmla="*/ 135 h 239"/>
              <a:gd name="T82" fmla="*/ 99 w 236"/>
              <a:gd name="T83" fmla="*/ 124 h 239"/>
              <a:gd name="T84" fmla="*/ 106 w 236"/>
              <a:gd name="T85" fmla="*/ 164 h 239"/>
              <a:gd name="T86" fmla="*/ 108 w 236"/>
              <a:gd name="T87" fmla="*/ 179 h 239"/>
              <a:gd name="T88" fmla="*/ 118 w 236"/>
              <a:gd name="T89" fmla="*/ 199 h 239"/>
              <a:gd name="T90" fmla="*/ 123 w 236"/>
              <a:gd name="T91" fmla="*/ 99 h 239"/>
              <a:gd name="T92" fmla="*/ 99 w 236"/>
              <a:gd name="T93" fmla="*/ 18 h 239"/>
              <a:gd name="T94" fmla="*/ 99 w 236"/>
              <a:gd name="T95" fmla="*/ 18 h 239"/>
              <a:gd name="T96" fmla="*/ 89 w 236"/>
              <a:gd name="T97" fmla="*/ 212 h 239"/>
              <a:gd name="T98" fmla="*/ 99 w 236"/>
              <a:gd name="T99" fmla="*/ 183 h 239"/>
              <a:gd name="T100" fmla="*/ 71 w 236"/>
              <a:gd name="T101" fmla="*/ 227 h 239"/>
              <a:gd name="T102" fmla="*/ 95 w 236"/>
              <a:gd name="T103" fmla="*/ 117 h 239"/>
              <a:gd name="T104" fmla="*/ 71 w 236"/>
              <a:gd name="T105" fmla="*/ 160 h 239"/>
              <a:gd name="T106" fmla="*/ 92 w 236"/>
              <a:gd name="T107" fmla="*/ 134 h 239"/>
              <a:gd name="T108" fmla="*/ 71 w 236"/>
              <a:gd name="T109" fmla="*/ 107 h 239"/>
              <a:gd name="T110" fmla="*/ 7 w 236"/>
              <a:gd name="T111" fmla="*/ 91 h 239"/>
              <a:gd name="T112" fmla="*/ 70 w 236"/>
              <a:gd name="T113" fmla="*/ 181 h 239"/>
              <a:gd name="T114" fmla="*/ 71 w 236"/>
              <a:gd name="T115" fmla="*/ 149 h 239"/>
              <a:gd name="T116" fmla="*/ 52 w 236"/>
              <a:gd name="T117" fmla="*/ 133 h 239"/>
              <a:gd name="T118" fmla="*/ 35 w 236"/>
              <a:gd name="T119" fmla="*/ 109 h 239"/>
              <a:gd name="T120" fmla="*/ 71 w 236"/>
              <a:gd name="T121" fmla="*/ 31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6" h="239">
                <a:moveTo>
                  <a:pt x="189" y="195"/>
                </a:moveTo>
                <a:cubicBezTo>
                  <a:pt x="216" y="182"/>
                  <a:pt x="216" y="182"/>
                  <a:pt x="216" y="182"/>
                </a:cubicBezTo>
                <a:cubicBezTo>
                  <a:pt x="230" y="176"/>
                  <a:pt x="236" y="159"/>
                  <a:pt x="229" y="146"/>
                </a:cubicBezTo>
                <a:cubicBezTo>
                  <a:pt x="189" y="60"/>
                  <a:pt x="189" y="60"/>
                  <a:pt x="189" y="60"/>
                </a:cubicBezTo>
                <a:cubicBezTo>
                  <a:pt x="189" y="107"/>
                  <a:pt x="189" y="107"/>
                  <a:pt x="189" y="107"/>
                </a:cubicBezTo>
                <a:cubicBezTo>
                  <a:pt x="190" y="108"/>
                  <a:pt x="190" y="108"/>
                  <a:pt x="190" y="109"/>
                </a:cubicBezTo>
                <a:cubicBezTo>
                  <a:pt x="196" y="122"/>
                  <a:pt x="196" y="122"/>
                  <a:pt x="196" y="122"/>
                </a:cubicBezTo>
                <a:cubicBezTo>
                  <a:pt x="196" y="122"/>
                  <a:pt x="196" y="122"/>
                  <a:pt x="196" y="122"/>
                </a:cubicBezTo>
                <a:cubicBezTo>
                  <a:pt x="197" y="124"/>
                  <a:pt x="196" y="126"/>
                  <a:pt x="194" y="127"/>
                </a:cubicBezTo>
                <a:cubicBezTo>
                  <a:pt x="189" y="130"/>
                  <a:pt x="189" y="130"/>
                  <a:pt x="189" y="130"/>
                </a:cubicBezTo>
                <a:cubicBezTo>
                  <a:pt x="189" y="141"/>
                  <a:pt x="189" y="141"/>
                  <a:pt x="189" y="141"/>
                </a:cubicBezTo>
                <a:cubicBezTo>
                  <a:pt x="198" y="136"/>
                  <a:pt x="198" y="136"/>
                  <a:pt x="198" y="136"/>
                </a:cubicBezTo>
                <a:cubicBezTo>
                  <a:pt x="201" y="135"/>
                  <a:pt x="203" y="136"/>
                  <a:pt x="204" y="138"/>
                </a:cubicBezTo>
                <a:cubicBezTo>
                  <a:pt x="210" y="151"/>
                  <a:pt x="210" y="151"/>
                  <a:pt x="210" y="151"/>
                </a:cubicBezTo>
                <a:cubicBezTo>
                  <a:pt x="210" y="151"/>
                  <a:pt x="210" y="151"/>
                  <a:pt x="210" y="151"/>
                </a:cubicBezTo>
                <a:cubicBezTo>
                  <a:pt x="211" y="153"/>
                  <a:pt x="210" y="156"/>
                  <a:pt x="208" y="157"/>
                </a:cubicBezTo>
                <a:cubicBezTo>
                  <a:pt x="189" y="166"/>
                  <a:pt x="189" y="166"/>
                  <a:pt x="189" y="166"/>
                </a:cubicBezTo>
                <a:lnTo>
                  <a:pt x="189" y="195"/>
                </a:lnTo>
                <a:close/>
                <a:moveTo>
                  <a:pt x="168" y="204"/>
                </a:moveTo>
                <a:cubicBezTo>
                  <a:pt x="189" y="195"/>
                  <a:pt x="189" y="195"/>
                  <a:pt x="189" y="195"/>
                </a:cubicBezTo>
                <a:cubicBezTo>
                  <a:pt x="189" y="166"/>
                  <a:pt x="189" y="166"/>
                  <a:pt x="189" y="166"/>
                </a:cubicBezTo>
                <a:cubicBezTo>
                  <a:pt x="180" y="170"/>
                  <a:pt x="180" y="170"/>
                  <a:pt x="180" y="170"/>
                </a:cubicBezTo>
                <a:cubicBezTo>
                  <a:pt x="178" y="171"/>
                  <a:pt x="175" y="170"/>
                  <a:pt x="174" y="168"/>
                </a:cubicBezTo>
                <a:cubicBezTo>
                  <a:pt x="168" y="156"/>
                  <a:pt x="168" y="156"/>
                  <a:pt x="168" y="156"/>
                </a:cubicBezTo>
                <a:cubicBezTo>
                  <a:pt x="168" y="204"/>
                  <a:pt x="168" y="204"/>
                  <a:pt x="168" y="204"/>
                </a:cubicBezTo>
                <a:close/>
                <a:moveTo>
                  <a:pt x="189" y="60"/>
                </a:moveTo>
                <a:cubicBezTo>
                  <a:pt x="168" y="16"/>
                  <a:pt x="168" y="16"/>
                  <a:pt x="168" y="16"/>
                </a:cubicBezTo>
                <a:cubicBezTo>
                  <a:pt x="168" y="78"/>
                  <a:pt x="168" y="78"/>
                  <a:pt x="168" y="78"/>
                </a:cubicBezTo>
                <a:cubicBezTo>
                  <a:pt x="171" y="77"/>
                  <a:pt x="171" y="77"/>
                  <a:pt x="171" y="77"/>
                </a:cubicBezTo>
                <a:cubicBezTo>
                  <a:pt x="173" y="76"/>
                  <a:pt x="175" y="77"/>
                  <a:pt x="176" y="79"/>
                </a:cubicBezTo>
                <a:cubicBezTo>
                  <a:pt x="182" y="92"/>
                  <a:pt x="182" y="92"/>
                  <a:pt x="182" y="92"/>
                </a:cubicBezTo>
                <a:cubicBezTo>
                  <a:pt x="182" y="92"/>
                  <a:pt x="182" y="92"/>
                  <a:pt x="182" y="92"/>
                </a:cubicBezTo>
                <a:cubicBezTo>
                  <a:pt x="183" y="94"/>
                  <a:pt x="182" y="97"/>
                  <a:pt x="180" y="98"/>
                </a:cubicBezTo>
                <a:cubicBezTo>
                  <a:pt x="168" y="103"/>
                  <a:pt x="168" y="103"/>
                  <a:pt x="168" y="103"/>
                </a:cubicBezTo>
                <a:cubicBezTo>
                  <a:pt x="168" y="114"/>
                  <a:pt x="168" y="114"/>
                  <a:pt x="168" y="114"/>
                </a:cubicBezTo>
                <a:cubicBezTo>
                  <a:pt x="185" y="107"/>
                  <a:pt x="185" y="107"/>
                  <a:pt x="185" y="107"/>
                </a:cubicBezTo>
                <a:cubicBezTo>
                  <a:pt x="186" y="106"/>
                  <a:pt x="188" y="106"/>
                  <a:pt x="189" y="107"/>
                </a:cubicBezTo>
                <a:cubicBezTo>
                  <a:pt x="189" y="60"/>
                  <a:pt x="189" y="60"/>
                  <a:pt x="189" y="60"/>
                </a:cubicBezTo>
                <a:close/>
                <a:moveTo>
                  <a:pt x="189" y="130"/>
                </a:moveTo>
                <a:cubicBezTo>
                  <a:pt x="189" y="141"/>
                  <a:pt x="189" y="141"/>
                  <a:pt x="189" y="141"/>
                </a:cubicBezTo>
                <a:cubicBezTo>
                  <a:pt x="170" y="150"/>
                  <a:pt x="170" y="150"/>
                  <a:pt x="170" y="150"/>
                </a:cubicBezTo>
                <a:cubicBezTo>
                  <a:pt x="169" y="150"/>
                  <a:pt x="169" y="151"/>
                  <a:pt x="168" y="151"/>
                </a:cubicBezTo>
                <a:cubicBezTo>
                  <a:pt x="168" y="139"/>
                  <a:pt x="168" y="139"/>
                  <a:pt x="168" y="139"/>
                </a:cubicBezTo>
                <a:lnTo>
                  <a:pt x="189" y="130"/>
                </a:lnTo>
                <a:close/>
                <a:moveTo>
                  <a:pt x="159" y="209"/>
                </a:moveTo>
                <a:cubicBezTo>
                  <a:pt x="168" y="204"/>
                  <a:pt x="168" y="204"/>
                  <a:pt x="168" y="204"/>
                </a:cubicBezTo>
                <a:cubicBezTo>
                  <a:pt x="168" y="156"/>
                  <a:pt x="168" y="156"/>
                  <a:pt x="168" y="156"/>
                </a:cubicBezTo>
                <a:cubicBezTo>
                  <a:pt x="168" y="155"/>
                  <a:pt x="168" y="155"/>
                  <a:pt x="168" y="155"/>
                </a:cubicBezTo>
                <a:cubicBezTo>
                  <a:pt x="168" y="154"/>
                  <a:pt x="168" y="152"/>
                  <a:pt x="168" y="151"/>
                </a:cubicBezTo>
                <a:cubicBezTo>
                  <a:pt x="168" y="139"/>
                  <a:pt x="168" y="139"/>
                  <a:pt x="168" y="139"/>
                </a:cubicBezTo>
                <a:cubicBezTo>
                  <a:pt x="166" y="141"/>
                  <a:pt x="166" y="141"/>
                  <a:pt x="166" y="141"/>
                </a:cubicBezTo>
                <a:cubicBezTo>
                  <a:pt x="164" y="142"/>
                  <a:pt x="161" y="141"/>
                  <a:pt x="160" y="138"/>
                </a:cubicBezTo>
                <a:cubicBezTo>
                  <a:pt x="159" y="136"/>
                  <a:pt x="159" y="136"/>
                  <a:pt x="159" y="136"/>
                </a:cubicBezTo>
                <a:cubicBezTo>
                  <a:pt x="159" y="160"/>
                  <a:pt x="159" y="160"/>
                  <a:pt x="159" y="160"/>
                </a:cubicBezTo>
                <a:cubicBezTo>
                  <a:pt x="165" y="172"/>
                  <a:pt x="165" y="172"/>
                  <a:pt x="165" y="172"/>
                </a:cubicBezTo>
                <a:cubicBezTo>
                  <a:pt x="165" y="172"/>
                  <a:pt x="165" y="172"/>
                  <a:pt x="165" y="172"/>
                </a:cubicBezTo>
                <a:cubicBezTo>
                  <a:pt x="166" y="175"/>
                  <a:pt x="165" y="177"/>
                  <a:pt x="163" y="178"/>
                </a:cubicBezTo>
                <a:cubicBezTo>
                  <a:pt x="159" y="180"/>
                  <a:pt x="159" y="180"/>
                  <a:pt x="159" y="180"/>
                </a:cubicBezTo>
                <a:cubicBezTo>
                  <a:pt x="159" y="209"/>
                  <a:pt x="159" y="209"/>
                  <a:pt x="159" y="209"/>
                </a:cubicBezTo>
                <a:close/>
                <a:moveTo>
                  <a:pt x="168" y="16"/>
                </a:moveTo>
                <a:cubicBezTo>
                  <a:pt x="168" y="15"/>
                  <a:pt x="168" y="15"/>
                  <a:pt x="168" y="15"/>
                </a:cubicBezTo>
                <a:cubicBezTo>
                  <a:pt x="166" y="11"/>
                  <a:pt x="163" y="7"/>
                  <a:pt x="159" y="5"/>
                </a:cubicBezTo>
                <a:cubicBezTo>
                  <a:pt x="159" y="40"/>
                  <a:pt x="159" y="40"/>
                  <a:pt x="159" y="40"/>
                </a:cubicBezTo>
                <a:cubicBezTo>
                  <a:pt x="163" y="49"/>
                  <a:pt x="163" y="49"/>
                  <a:pt x="163" y="49"/>
                </a:cubicBezTo>
                <a:cubicBezTo>
                  <a:pt x="163" y="49"/>
                  <a:pt x="163" y="49"/>
                  <a:pt x="163" y="49"/>
                </a:cubicBezTo>
                <a:cubicBezTo>
                  <a:pt x="166" y="55"/>
                  <a:pt x="164" y="61"/>
                  <a:pt x="159" y="65"/>
                </a:cubicBezTo>
                <a:cubicBezTo>
                  <a:pt x="159" y="82"/>
                  <a:pt x="159" y="82"/>
                  <a:pt x="159" y="82"/>
                </a:cubicBezTo>
                <a:cubicBezTo>
                  <a:pt x="168" y="78"/>
                  <a:pt x="168" y="78"/>
                  <a:pt x="168" y="78"/>
                </a:cubicBezTo>
                <a:cubicBezTo>
                  <a:pt x="168" y="16"/>
                  <a:pt x="168" y="16"/>
                  <a:pt x="168" y="16"/>
                </a:cubicBezTo>
                <a:close/>
                <a:moveTo>
                  <a:pt x="168" y="103"/>
                </a:moveTo>
                <a:cubicBezTo>
                  <a:pt x="168" y="114"/>
                  <a:pt x="168" y="114"/>
                  <a:pt x="168" y="114"/>
                </a:cubicBezTo>
                <a:cubicBezTo>
                  <a:pt x="159" y="118"/>
                  <a:pt x="159" y="118"/>
                  <a:pt x="159" y="118"/>
                </a:cubicBezTo>
                <a:cubicBezTo>
                  <a:pt x="159" y="108"/>
                  <a:pt x="159" y="108"/>
                  <a:pt x="159" y="108"/>
                </a:cubicBezTo>
                <a:lnTo>
                  <a:pt x="168" y="103"/>
                </a:lnTo>
                <a:close/>
                <a:moveTo>
                  <a:pt x="144" y="216"/>
                </a:moveTo>
                <a:cubicBezTo>
                  <a:pt x="159" y="209"/>
                  <a:pt x="159" y="209"/>
                  <a:pt x="159" y="209"/>
                </a:cubicBezTo>
                <a:cubicBezTo>
                  <a:pt x="159" y="180"/>
                  <a:pt x="159" y="180"/>
                  <a:pt x="159" y="180"/>
                </a:cubicBezTo>
                <a:cubicBezTo>
                  <a:pt x="144" y="187"/>
                  <a:pt x="144" y="187"/>
                  <a:pt x="144" y="187"/>
                </a:cubicBezTo>
                <a:cubicBezTo>
                  <a:pt x="144" y="216"/>
                  <a:pt x="144" y="216"/>
                  <a:pt x="144" y="216"/>
                </a:cubicBezTo>
                <a:close/>
                <a:moveTo>
                  <a:pt x="159" y="5"/>
                </a:moveTo>
                <a:cubicBezTo>
                  <a:pt x="155" y="2"/>
                  <a:pt x="149" y="0"/>
                  <a:pt x="144" y="0"/>
                </a:cubicBezTo>
                <a:cubicBezTo>
                  <a:pt x="144" y="22"/>
                  <a:pt x="144" y="22"/>
                  <a:pt x="144" y="22"/>
                </a:cubicBezTo>
                <a:cubicBezTo>
                  <a:pt x="148" y="23"/>
                  <a:pt x="152" y="25"/>
                  <a:pt x="154" y="30"/>
                </a:cubicBezTo>
                <a:cubicBezTo>
                  <a:pt x="159" y="40"/>
                  <a:pt x="159" y="40"/>
                  <a:pt x="159" y="40"/>
                </a:cubicBezTo>
                <a:cubicBezTo>
                  <a:pt x="159" y="5"/>
                  <a:pt x="159" y="5"/>
                  <a:pt x="159" y="5"/>
                </a:cubicBezTo>
                <a:close/>
                <a:moveTo>
                  <a:pt x="159" y="65"/>
                </a:moveTo>
                <a:cubicBezTo>
                  <a:pt x="159" y="82"/>
                  <a:pt x="159" y="82"/>
                  <a:pt x="159" y="82"/>
                </a:cubicBezTo>
                <a:cubicBezTo>
                  <a:pt x="144" y="89"/>
                  <a:pt x="144" y="89"/>
                  <a:pt x="144" y="89"/>
                </a:cubicBezTo>
                <a:cubicBezTo>
                  <a:pt x="144" y="72"/>
                  <a:pt x="144" y="72"/>
                  <a:pt x="144" y="72"/>
                </a:cubicBezTo>
                <a:cubicBezTo>
                  <a:pt x="157" y="66"/>
                  <a:pt x="157" y="66"/>
                  <a:pt x="157" y="66"/>
                </a:cubicBezTo>
                <a:cubicBezTo>
                  <a:pt x="158" y="66"/>
                  <a:pt x="159" y="66"/>
                  <a:pt x="159" y="65"/>
                </a:cubicBezTo>
                <a:close/>
                <a:moveTo>
                  <a:pt x="159" y="108"/>
                </a:moveTo>
                <a:cubicBezTo>
                  <a:pt x="159" y="118"/>
                  <a:pt x="159" y="118"/>
                  <a:pt x="159" y="118"/>
                </a:cubicBezTo>
                <a:cubicBezTo>
                  <a:pt x="156" y="120"/>
                  <a:pt x="156" y="120"/>
                  <a:pt x="156" y="120"/>
                </a:cubicBezTo>
                <a:cubicBezTo>
                  <a:pt x="154" y="121"/>
                  <a:pt x="153" y="123"/>
                  <a:pt x="154" y="126"/>
                </a:cubicBezTo>
                <a:cubicBezTo>
                  <a:pt x="159" y="136"/>
                  <a:pt x="159" y="136"/>
                  <a:pt x="159" y="136"/>
                </a:cubicBezTo>
                <a:cubicBezTo>
                  <a:pt x="159" y="160"/>
                  <a:pt x="159" y="160"/>
                  <a:pt x="159" y="160"/>
                </a:cubicBezTo>
                <a:cubicBezTo>
                  <a:pt x="159" y="159"/>
                  <a:pt x="159" y="159"/>
                  <a:pt x="159" y="159"/>
                </a:cubicBezTo>
                <a:cubicBezTo>
                  <a:pt x="158" y="157"/>
                  <a:pt x="155" y="156"/>
                  <a:pt x="153" y="157"/>
                </a:cubicBezTo>
                <a:cubicBezTo>
                  <a:pt x="144" y="162"/>
                  <a:pt x="144" y="162"/>
                  <a:pt x="144" y="162"/>
                </a:cubicBezTo>
                <a:cubicBezTo>
                  <a:pt x="144" y="151"/>
                  <a:pt x="144" y="151"/>
                  <a:pt x="144" y="151"/>
                </a:cubicBezTo>
                <a:cubicBezTo>
                  <a:pt x="149" y="148"/>
                  <a:pt x="149" y="148"/>
                  <a:pt x="149" y="148"/>
                </a:cubicBezTo>
                <a:cubicBezTo>
                  <a:pt x="151" y="147"/>
                  <a:pt x="152" y="145"/>
                  <a:pt x="151" y="143"/>
                </a:cubicBezTo>
                <a:cubicBezTo>
                  <a:pt x="151" y="143"/>
                  <a:pt x="151" y="143"/>
                  <a:pt x="151" y="143"/>
                </a:cubicBezTo>
                <a:cubicBezTo>
                  <a:pt x="145" y="130"/>
                  <a:pt x="145" y="130"/>
                  <a:pt x="145" y="130"/>
                </a:cubicBezTo>
                <a:cubicBezTo>
                  <a:pt x="145" y="129"/>
                  <a:pt x="144" y="129"/>
                  <a:pt x="144" y="128"/>
                </a:cubicBezTo>
                <a:cubicBezTo>
                  <a:pt x="144" y="104"/>
                  <a:pt x="144" y="104"/>
                  <a:pt x="144" y="104"/>
                </a:cubicBezTo>
                <a:cubicBezTo>
                  <a:pt x="146" y="109"/>
                  <a:pt x="146" y="109"/>
                  <a:pt x="146" y="109"/>
                </a:cubicBezTo>
                <a:cubicBezTo>
                  <a:pt x="147" y="111"/>
                  <a:pt x="150" y="112"/>
                  <a:pt x="152" y="111"/>
                </a:cubicBezTo>
                <a:lnTo>
                  <a:pt x="159" y="108"/>
                </a:lnTo>
                <a:close/>
                <a:moveTo>
                  <a:pt x="132" y="2"/>
                </a:moveTo>
                <a:cubicBezTo>
                  <a:pt x="123" y="7"/>
                  <a:pt x="123" y="7"/>
                  <a:pt x="123" y="7"/>
                </a:cubicBezTo>
                <a:cubicBezTo>
                  <a:pt x="123" y="30"/>
                  <a:pt x="123" y="30"/>
                  <a:pt x="123" y="30"/>
                </a:cubicBezTo>
                <a:cubicBezTo>
                  <a:pt x="137" y="23"/>
                  <a:pt x="137" y="23"/>
                  <a:pt x="137" y="23"/>
                </a:cubicBezTo>
                <a:cubicBezTo>
                  <a:pt x="139" y="22"/>
                  <a:pt x="142" y="22"/>
                  <a:pt x="144" y="22"/>
                </a:cubicBezTo>
                <a:cubicBezTo>
                  <a:pt x="144" y="0"/>
                  <a:pt x="144" y="0"/>
                  <a:pt x="144" y="0"/>
                </a:cubicBezTo>
                <a:cubicBezTo>
                  <a:pt x="140" y="0"/>
                  <a:pt x="136" y="1"/>
                  <a:pt x="132" y="2"/>
                </a:cubicBezTo>
                <a:close/>
                <a:moveTo>
                  <a:pt x="123" y="225"/>
                </a:moveTo>
                <a:cubicBezTo>
                  <a:pt x="144" y="216"/>
                  <a:pt x="144" y="216"/>
                  <a:pt x="144" y="216"/>
                </a:cubicBezTo>
                <a:cubicBezTo>
                  <a:pt x="144" y="187"/>
                  <a:pt x="144" y="187"/>
                  <a:pt x="144" y="187"/>
                </a:cubicBezTo>
                <a:cubicBezTo>
                  <a:pt x="135" y="191"/>
                  <a:pt x="135" y="191"/>
                  <a:pt x="135" y="191"/>
                </a:cubicBezTo>
                <a:cubicBezTo>
                  <a:pt x="133" y="192"/>
                  <a:pt x="130" y="191"/>
                  <a:pt x="129" y="189"/>
                </a:cubicBezTo>
                <a:cubicBezTo>
                  <a:pt x="123" y="177"/>
                  <a:pt x="123" y="177"/>
                  <a:pt x="123" y="177"/>
                </a:cubicBezTo>
                <a:cubicBezTo>
                  <a:pt x="123" y="225"/>
                  <a:pt x="123" y="225"/>
                  <a:pt x="123" y="225"/>
                </a:cubicBezTo>
                <a:close/>
                <a:moveTo>
                  <a:pt x="144" y="72"/>
                </a:moveTo>
                <a:cubicBezTo>
                  <a:pt x="144" y="89"/>
                  <a:pt x="144" y="89"/>
                  <a:pt x="144" y="89"/>
                </a:cubicBezTo>
                <a:cubicBezTo>
                  <a:pt x="142" y="90"/>
                  <a:pt x="142" y="90"/>
                  <a:pt x="142" y="90"/>
                </a:cubicBezTo>
                <a:cubicBezTo>
                  <a:pt x="140" y="91"/>
                  <a:pt x="139" y="94"/>
                  <a:pt x="140" y="96"/>
                </a:cubicBezTo>
                <a:cubicBezTo>
                  <a:pt x="144" y="104"/>
                  <a:pt x="144" y="104"/>
                  <a:pt x="144" y="104"/>
                </a:cubicBezTo>
                <a:cubicBezTo>
                  <a:pt x="144" y="128"/>
                  <a:pt x="144" y="128"/>
                  <a:pt x="144" y="128"/>
                </a:cubicBezTo>
                <a:cubicBezTo>
                  <a:pt x="143" y="127"/>
                  <a:pt x="141" y="127"/>
                  <a:pt x="139" y="128"/>
                </a:cubicBezTo>
                <a:cubicBezTo>
                  <a:pt x="123" y="135"/>
                  <a:pt x="123" y="135"/>
                  <a:pt x="123" y="135"/>
                </a:cubicBezTo>
                <a:cubicBezTo>
                  <a:pt x="123" y="125"/>
                  <a:pt x="123" y="125"/>
                  <a:pt x="123" y="125"/>
                </a:cubicBezTo>
                <a:cubicBezTo>
                  <a:pt x="135" y="119"/>
                  <a:pt x="135" y="119"/>
                  <a:pt x="135" y="119"/>
                </a:cubicBezTo>
                <a:cubicBezTo>
                  <a:pt x="137" y="118"/>
                  <a:pt x="138" y="115"/>
                  <a:pt x="137" y="113"/>
                </a:cubicBezTo>
                <a:cubicBezTo>
                  <a:pt x="137" y="113"/>
                  <a:pt x="137" y="113"/>
                  <a:pt x="137" y="113"/>
                </a:cubicBezTo>
                <a:cubicBezTo>
                  <a:pt x="131" y="100"/>
                  <a:pt x="131" y="100"/>
                  <a:pt x="131" y="100"/>
                </a:cubicBezTo>
                <a:cubicBezTo>
                  <a:pt x="130" y="98"/>
                  <a:pt x="128" y="97"/>
                  <a:pt x="126" y="98"/>
                </a:cubicBezTo>
                <a:cubicBezTo>
                  <a:pt x="123" y="99"/>
                  <a:pt x="123" y="99"/>
                  <a:pt x="123" y="99"/>
                </a:cubicBezTo>
                <a:cubicBezTo>
                  <a:pt x="123" y="82"/>
                  <a:pt x="123" y="82"/>
                  <a:pt x="123" y="82"/>
                </a:cubicBezTo>
                <a:cubicBezTo>
                  <a:pt x="144" y="72"/>
                  <a:pt x="144" y="72"/>
                  <a:pt x="144" y="72"/>
                </a:cubicBezTo>
                <a:close/>
                <a:moveTo>
                  <a:pt x="144" y="151"/>
                </a:moveTo>
                <a:cubicBezTo>
                  <a:pt x="144" y="162"/>
                  <a:pt x="144" y="162"/>
                  <a:pt x="144" y="162"/>
                </a:cubicBezTo>
                <a:cubicBezTo>
                  <a:pt x="125" y="171"/>
                  <a:pt x="125" y="171"/>
                  <a:pt x="125" y="171"/>
                </a:cubicBezTo>
                <a:cubicBezTo>
                  <a:pt x="124" y="171"/>
                  <a:pt x="124" y="172"/>
                  <a:pt x="123" y="172"/>
                </a:cubicBezTo>
                <a:cubicBezTo>
                  <a:pt x="123" y="161"/>
                  <a:pt x="123" y="161"/>
                  <a:pt x="123" y="161"/>
                </a:cubicBezTo>
                <a:lnTo>
                  <a:pt x="144" y="151"/>
                </a:lnTo>
                <a:close/>
                <a:moveTo>
                  <a:pt x="123" y="7"/>
                </a:moveTo>
                <a:cubicBezTo>
                  <a:pt x="99" y="18"/>
                  <a:pt x="99" y="18"/>
                  <a:pt x="99" y="18"/>
                </a:cubicBezTo>
                <a:cubicBezTo>
                  <a:pt x="99" y="41"/>
                  <a:pt x="99" y="41"/>
                  <a:pt x="99" y="41"/>
                </a:cubicBezTo>
                <a:cubicBezTo>
                  <a:pt x="123" y="30"/>
                  <a:pt x="123" y="30"/>
                  <a:pt x="123" y="30"/>
                </a:cubicBezTo>
                <a:cubicBezTo>
                  <a:pt x="123" y="7"/>
                  <a:pt x="123" y="7"/>
                  <a:pt x="123" y="7"/>
                </a:cubicBezTo>
                <a:close/>
                <a:moveTo>
                  <a:pt x="99" y="236"/>
                </a:moveTo>
                <a:cubicBezTo>
                  <a:pt x="100" y="236"/>
                  <a:pt x="102" y="235"/>
                  <a:pt x="103" y="235"/>
                </a:cubicBezTo>
                <a:cubicBezTo>
                  <a:pt x="123" y="225"/>
                  <a:pt x="123" y="225"/>
                  <a:pt x="123" y="225"/>
                </a:cubicBezTo>
                <a:cubicBezTo>
                  <a:pt x="123" y="177"/>
                  <a:pt x="123" y="177"/>
                  <a:pt x="123" y="177"/>
                </a:cubicBezTo>
                <a:cubicBezTo>
                  <a:pt x="123" y="176"/>
                  <a:pt x="123" y="176"/>
                  <a:pt x="123" y="176"/>
                </a:cubicBezTo>
                <a:cubicBezTo>
                  <a:pt x="122" y="175"/>
                  <a:pt x="123" y="174"/>
                  <a:pt x="123" y="172"/>
                </a:cubicBezTo>
                <a:cubicBezTo>
                  <a:pt x="123" y="161"/>
                  <a:pt x="123" y="161"/>
                  <a:pt x="123" y="161"/>
                </a:cubicBezTo>
                <a:cubicBezTo>
                  <a:pt x="121" y="162"/>
                  <a:pt x="121" y="162"/>
                  <a:pt x="121" y="162"/>
                </a:cubicBezTo>
                <a:cubicBezTo>
                  <a:pt x="119" y="163"/>
                  <a:pt x="116" y="162"/>
                  <a:pt x="115" y="159"/>
                </a:cubicBezTo>
                <a:cubicBezTo>
                  <a:pt x="109" y="147"/>
                  <a:pt x="109" y="147"/>
                  <a:pt x="109" y="147"/>
                </a:cubicBezTo>
                <a:cubicBezTo>
                  <a:pt x="108" y="145"/>
                  <a:pt x="109" y="142"/>
                  <a:pt x="111" y="141"/>
                </a:cubicBezTo>
                <a:cubicBezTo>
                  <a:pt x="123" y="135"/>
                  <a:pt x="123" y="135"/>
                  <a:pt x="123" y="135"/>
                </a:cubicBezTo>
                <a:cubicBezTo>
                  <a:pt x="123" y="125"/>
                  <a:pt x="123" y="125"/>
                  <a:pt x="123" y="125"/>
                </a:cubicBezTo>
                <a:cubicBezTo>
                  <a:pt x="107" y="132"/>
                  <a:pt x="107" y="132"/>
                  <a:pt x="107" y="132"/>
                </a:cubicBezTo>
                <a:cubicBezTo>
                  <a:pt x="105" y="133"/>
                  <a:pt x="102" y="132"/>
                  <a:pt x="101" y="130"/>
                </a:cubicBezTo>
                <a:cubicBezTo>
                  <a:pt x="99" y="124"/>
                  <a:pt x="99" y="124"/>
                  <a:pt x="99" y="124"/>
                </a:cubicBezTo>
                <a:cubicBezTo>
                  <a:pt x="99" y="150"/>
                  <a:pt x="99" y="150"/>
                  <a:pt x="99" y="150"/>
                </a:cubicBezTo>
                <a:cubicBezTo>
                  <a:pt x="99" y="150"/>
                  <a:pt x="99" y="151"/>
                  <a:pt x="100" y="151"/>
                </a:cubicBezTo>
                <a:cubicBezTo>
                  <a:pt x="106" y="164"/>
                  <a:pt x="106" y="164"/>
                  <a:pt x="106" y="164"/>
                </a:cubicBezTo>
                <a:cubicBezTo>
                  <a:pt x="106" y="164"/>
                  <a:pt x="106" y="164"/>
                  <a:pt x="106" y="164"/>
                </a:cubicBezTo>
                <a:cubicBezTo>
                  <a:pt x="107" y="166"/>
                  <a:pt x="106" y="169"/>
                  <a:pt x="104" y="170"/>
                </a:cubicBezTo>
                <a:cubicBezTo>
                  <a:pt x="99" y="172"/>
                  <a:pt x="99" y="172"/>
                  <a:pt x="99" y="172"/>
                </a:cubicBezTo>
                <a:cubicBezTo>
                  <a:pt x="99" y="183"/>
                  <a:pt x="99" y="183"/>
                  <a:pt x="99" y="183"/>
                </a:cubicBezTo>
                <a:cubicBezTo>
                  <a:pt x="108" y="179"/>
                  <a:pt x="108" y="179"/>
                  <a:pt x="108" y="179"/>
                </a:cubicBezTo>
                <a:cubicBezTo>
                  <a:pt x="110" y="178"/>
                  <a:pt x="113" y="179"/>
                  <a:pt x="114" y="181"/>
                </a:cubicBezTo>
                <a:cubicBezTo>
                  <a:pt x="120" y="194"/>
                  <a:pt x="120" y="194"/>
                  <a:pt x="120" y="194"/>
                </a:cubicBezTo>
                <a:cubicBezTo>
                  <a:pt x="120" y="194"/>
                  <a:pt x="120" y="194"/>
                  <a:pt x="120" y="194"/>
                </a:cubicBezTo>
                <a:cubicBezTo>
                  <a:pt x="121" y="196"/>
                  <a:pt x="120" y="198"/>
                  <a:pt x="118" y="199"/>
                </a:cubicBezTo>
                <a:cubicBezTo>
                  <a:pt x="99" y="208"/>
                  <a:pt x="99" y="208"/>
                  <a:pt x="99" y="208"/>
                </a:cubicBezTo>
                <a:cubicBezTo>
                  <a:pt x="99" y="236"/>
                  <a:pt x="99" y="236"/>
                  <a:pt x="99" y="236"/>
                </a:cubicBezTo>
                <a:close/>
                <a:moveTo>
                  <a:pt x="123" y="82"/>
                </a:moveTo>
                <a:cubicBezTo>
                  <a:pt x="123" y="99"/>
                  <a:pt x="123" y="99"/>
                  <a:pt x="123" y="99"/>
                </a:cubicBezTo>
                <a:cubicBezTo>
                  <a:pt x="99" y="111"/>
                  <a:pt x="99" y="111"/>
                  <a:pt x="99" y="111"/>
                </a:cubicBezTo>
                <a:cubicBezTo>
                  <a:pt x="99" y="94"/>
                  <a:pt x="99" y="94"/>
                  <a:pt x="99" y="94"/>
                </a:cubicBezTo>
                <a:lnTo>
                  <a:pt x="123" y="82"/>
                </a:lnTo>
                <a:close/>
                <a:moveTo>
                  <a:pt x="99" y="18"/>
                </a:moveTo>
                <a:cubicBezTo>
                  <a:pt x="71" y="31"/>
                  <a:pt x="71" y="31"/>
                  <a:pt x="71" y="31"/>
                </a:cubicBezTo>
                <a:cubicBezTo>
                  <a:pt x="71" y="54"/>
                  <a:pt x="71" y="54"/>
                  <a:pt x="71" y="54"/>
                </a:cubicBezTo>
                <a:cubicBezTo>
                  <a:pt x="99" y="41"/>
                  <a:pt x="99" y="41"/>
                  <a:pt x="99" y="41"/>
                </a:cubicBezTo>
                <a:cubicBezTo>
                  <a:pt x="99" y="18"/>
                  <a:pt x="99" y="18"/>
                  <a:pt x="99" y="18"/>
                </a:cubicBezTo>
                <a:close/>
                <a:moveTo>
                  <a:pt x="71" y="227"/>
                </a:moveTo>
                <a:cubicBezTo>
                  <a:pt x="77" y="235"/>
                  <a:pt x="88" y="239"/>
                  <a:pt x="99" y="236"/>
                </a:cubicBezTo>
                <a:cubicBezTo>
                  <a:pt x="99" y="208"/>
                  <a:pt x="99" y="208"/>
                  <a:pt x="99" y="208"/>
                </a:cubicBezTo>
                <a:cubicBezTo>
                  <a:pt x="89" y="212"/>
                  <a:pt x="89" y="212"/>
                  <a:pt x="89" y="212"/>
                </a:cubicBezTo>
                <a:cubicBezTo>
                  <a:pt x="87" y="213"/>
                  <a:pt x="85" y="213"/>
                  <a:pt x="84" y="210"/>
                </a:cubicBezTo>
                <a:cubicBezTo>
                  <a:pt x="78" y="197"/>
                  <a:pt x="78" y="197"/>
                  <a:pt x="78" y="197"/>
                </a:cubicBezTo>
                <a:cubicBezTo>
                  <a:pt x="77" y="195"/>
                  <a:pt x="78" y="193"/>
                  <a:pt x="80" y="192"/>
                </a:cubicBezTo>
                <a:cubicBezTo>
                  <a:pt x="99" y="183"/>
                  <a:pt x="99" y="183"/>
                  <a:pt x="99" y="183"/>
                </a:cubicBezTo>
                <a:cubicBezTo>
                  <a:pt x="99" y="172"/>
                  <a:pt x="99" y="172"/>
                  <a:pt x="99" y="172"/>
                </a:cubicBezTo>
                <a:cubicBezTo>
                  <a:pt x="75" y="183"/>
                  <a:pt x="75" y="183"/>
                  <a:pt x="75" y="183"/>
                </a:cubicBezTo>
                <a:cubicBezTo>
                  <a:pt x="74" y="184"/>
                  <a:pt x="72" y="183"/>
                  <a:pt x="71" y="182"/>
                </a:cubicBezTo>
                <a:cubicBezTo>
                  <a:pt x="71" y="227"/>
                  <a:pt x="71" y="227"/>
                  <a:pt x="71" y="227"/>
                </a:cubicBezTo>
                <a:close/>
                <a:moveTo>
                  <a:pt x="99" y="94"/>
                </a:moveTo>
                <a:cubicBezTo>
                  <a:pt x="99" y="111"/>
                  <a:pt x="99" y="111"/>
                  <a:pt x="99" y="111"/>
                </a:cubicBezTo>
                <a:cubicBezTo>
                  <a:pt x="97" y="111"/>
                  <a:pt x="97" y="111"/>
                  <a:pt x="97" y="111"/>
                </a:cubicBezTo>
                <a:cubicBezTo>
                  <a:pt x="95" y="112"/>
                  <a:pt x="94" y="115"/>
                  <a:pt x="95" y="117"/>
                </a:cubicBezTo>
                <a:cubicBezTo>
                  <a:pt x="99" y="124"/>
                  <a:pt x="99" y="124"/>
                  <a:pt x="99" y="124"/>
                </a:cubicBezTo>
                <a:cubicBezTo>
                  <a:pt x="99" y="150"/>
                  <a:pt x="99" y="150"/>
                  <a:pt x="99" y="150"/>
                </a:cubicBezTo>
                <a:cubicBezTo>
                  <a:pt x="97" y="149"/>
                  <a:pt x="96" y="148"/>
                  <a:pt x="94" y="149"/>
                </a:cubicBezTo>
                <a:cubicBezTo>
                  <a:pt x="71" y="160"/>
                  <a:pt x="71" y="160"/>
                  <a:pt x="71" y="160"/>
                </a:cubicBezTo>
                <a:cubicBezTo>
                  <a:pt x="71" y="149"/>
                  <a:pt x="71" y="149"/>
                  <a:pt x="71" y="149"/>
                </a:cubicBezTo>
                <a:cubicBezTo>
                  <a:pt x="90" y="140"/>
                  <a:pt x="90" y="140"/>
                  <a:pt x="90" y="140"/>
                </a:cubicBezTo>
                <a:cubicBezTo>
                  <a:pt x="92" y="139"/>
                  <a:pt x="93" y="136"/>
                  <a:pt x="92" y="134"/>
                </a:cubicBezTo>
                <a:cubicBezTo>
                  <a:pt x="92" y="134"/>
                  <a:pt x="92" y="134"/>
                  <a:pt x="92" y="134"/>
                </a:cubicBezTo>
                <a:cubicBezTo>
                  <a:pt x="86" y="122"/>
                  <a:pt x="86" y="122"/>
                  <a:pt x="86" y="122"/>
                </a:cubicBezTo>
                <a:cubicBezTo>
                  <a:pt x="85" y="119"/>
                  <a:pt x="82" y="118"/>
                  <a:pt x="80" y="119"/>
                </a:cubicBezTo>
                <a:cubicBezTo>
                  <a:pt x="71" y="124"/>
                  <a:pt x="71" y="124"/>
                  <a:pt x="71" y="124"/>
                </a:cubicBezTo>
                <a:cubicBezTo>
                  <a:pt x="71" y="107"/>
                  <a:pt x="71" y="107"/>
                  <a:pt x="71" y="107"/>
                </a:cubicBezTo>
                <a:lnTo>
                  <a:pt x="99" y="94"/>
                </a:lnTo>
                <a:close/>
                <a:moveTo>
                  <a:pt x="71" y="31"/>
                </a:moveTo>
                <a:cubicBezTo>
                  <a:pt x="20" y="55"/>
                  <a:pt x="20" y="55"/>
                  <a:pt x="20" y="55"/>
                </a:cubicBezTo>
                <a:cubicBezTo>
                  <a:pt x="6" y="62"/>
                  <a:pt x="0" y="78"/>
                  <a:pt x="7" y="91"/>
                </a:cubicBezTo>
                <a:cubicBezTo>
                  <a:pt x="68" y="222"/>
                  <a:pt x="68" y="222"/>
                  <a:pt x="68" y="222"/>
                </a:cubicBezTo>
                <a:cubicBezTo>
                  <a:pt x="69" y="223"/>
                  <a:pt x="70" y="225"/>
                  <a:pt x="71" y="227"/>
                </a:cubicBezTo>
                <a:cubicBezTo>
                  <a:pt x="71" y="182"/>
                  <a:pt x="71" y="182"/>
                  <a:pt x="71" y="182"/>
                </a:cubicBezTo>
                <a:cubicBezTo>
                  <a:pt x="71" y="182"/>
                  <a:pt x="70" y="181"/>
                  <a:pt x="70" y="181"/>
                </a:cubicBezTo>
                <a:cubicBezTo>
                  <a:pt x="64" y="168"/>
                  <a:pt x="64" y="168"/>
                  <a:pt x="64" y="168"/>
                </a:cubicBezTo>
                <a:cubicBezTo>
                  <a:pt x="63" y="166"/>
                  <a:pt x="64" y="163"/>
                  <a:pt x="66" y="162"/>
                </a:cubicBezTo>
                <a:cubicBezTo>
                  <a:pt x="71" y="160"/>
                  <a:pt x="71" y="160"/>
                  <a:pt x="71" y="160"/>
                </a:cubicBezTo>
                <a:cubicBezTo>
                  <a:pt x="71" y="149"/>
                  <a:pt x="71" y="149"/>
                  <a:pt x="71" y="149"/>
                </a:cubicBezTo>
                <a:cubicBezTo>
                  <a:pt x="62" y="153"/>
                  <a:pt x="62" y="153"/>
                  <a:pt x="62" y="153"/>
                </a:cubicBezTo>
                <a:cubicBezTo>
                  <a:pt x="60" y="154"/>
                  <a:pt x="57" y="153"/>
                  <a:pt x="56" y="151"/>
                </a:cubicBezTo>
                <a:cubicBezTo>
                  <a:pt x="50" y="138"/>
                  <a:pt x="50" y="138"/>
                  <a:pt x="50" y="138"/>
                </a:cubicBezTo>
                <a:cubicBezTo>
                  <a:pt x="49" y="136"/>
                  <a:pt x="50" y="134"/>
                  <a:pt x="52" y="133"/>
                </a:cubicBezTo>
                <a:cubicBezTo>
                  <a:pt x="71" y="124"/>
                  <a:pt x="71" y="124"/>
                  <a:pt x="71" y="124"/>
                </a:cubicBezTo>
                <a:cubicBezTo>
                  <a:pt x="71" y="107"/>
                  <a:pt x="71" y="107"/>
                  <a:pt x="71" y="107"/>
                </a:cubicBezTo>
                <a:cubicBezTo>
                  <a:pt x="53" y="115"/>
                  <a:pt x="53" y="115"/>
                  <a:pt x="53" y="115"/>
                </a:cubicBezTo>
                <a:cubicBezTo>
                  <a:pt x="46" y="118"/>
                  <a:pt x="38" y="116"/>
                  <a:pt x="35" y="109"/>
                </a:cubicBezTo>
                <a:cubicBezTo>
                  <a:pt x="26" y="89"/>
                  <a:pt x="26" y="89"/>
                  <a:pt x="26" y="89"/>
                </a:cubicBezTo>
                <a:cubicBezTo>
                  <a:pt x="23" y="83"/>
                  <a:pt x="26" y="75"/>
                  <a:pt x="33" y="72"/>
                </a:cubicBezTo>
                <a:cubicBezTo>
                  <a:pt x="71" y="54"/>
                  <a:pt x="71" y="54"/>
                  <a:pt x="71" y="54"/>
                </a:cubicBezTo>
                <a:lnTo>
                  <a:pt x="71" y="3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9" name="Rectangle 59"/>
          <p:cNvSpPr>
            <a:spLocks noChangeArrowheads="1"/>
          </p:cNvSpPr>
          <p:nvPr/>
        </p:nvSpPr>
        <p:spPr bwMode="auto">
          <a:xfrm>
            <a:off x="6873120" y="2105880"/>
            <a:ext cx="47017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0" name="Rectangle 60"/>
          <p:cNvSpPr>
            <a:spLocks noChangeArrowheads="1"/>
          </p:cNvSpPr>
          <p:nvPr/>
        </p:nvSpPr>
        <p:spPr bwMode="auto">
          <a:xfrm>
            <a:off x="6892165" y="2058267"/>
            <a:ext cx="43208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1" name="Rectangle 61"/>
          <p:cNvSpPr>
            <a:spLocks noChangeArrowheads="1"/>
          </p:cNvSpPr>
          <p:nvPr/>
        </p:nvSpPr>
        <p:spPr bwMode="auto">
          <a:xfrm>
            <a:off x="7062380" y="2009464"/>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2" name="Rectangle 62"/>
          <p:cNvSpPr>
            <a:spLocks noChangeArrowheads="1"/>
          </p:cNvSpPr>
          <p:nvPr/>
        </p:nvSpPr>
        <p:spPr bwMode="auto">
          <a:xfrm>
            <a:off x="7079045" y="1834488"/>
            <a:ext cx="58326"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3" name="Rectangle 63"/>
          <p:cNvSpPr>
            <a:spLocks noChangeArrowheads="1"/>
          </p:cNvSpPr>
          <p:nvPr/>
        </p:nvSpPr>
        <p:spPr bwMode="auto">
          <a:xfrm>
            <a:off x="7062380" y="1824966"/>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4" name="Rectangle 64"/>
          <p:cNvSpPr>
            <a:spLocks noChangeArrowheads="1"/>
          </p:cNvSpPr>
          <p:nvPr/>
        </p:nvSpPr>
        <p:spPr bwMode="auto">
          <a:xfrm>
            <a:off x="7201647" y="2009464"/>
            <a:ext cx="89274"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5" name="Rectangle 65"/>
          <p:cNvSpPr>
            <a:spLocks noChangeArrowheads="1"/>
          </p:cNvSpPr>
          <p:nvPr/>
        </p:nvSpPr>
        <p:spPr bwMode="auto">
          <a:xfrm>
            <a:off x="7217121" y="1834488"/>
            <a:ext cx="57135"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6" name="Rectangle 66"/>
          <p:cNvSpPr>
            <a:spLocks noChangeArrowheads="1"/>
          </p:cNvSpPr>
          <p:nvPr/>
        </p:nvSpPr>
        <p:spPr bwMode="auto">
          <a:xfrm>
            <a:off x="7201647" y="1824966"/>
            <a:ext cx="89274"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7" name="Rectangle 67"/>
          <p:cNvSpPr>
            <a:spLocks noChangeArrowheads="1"/>
          </p:cNvSpPr>
          <p:nvPr/>
        </p:nvSpPr>
        <p:spPr bwMode="auto">
          <a:xfrm>
            <a:off x="6925494" y="2009464"/>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8" name="Rectangle 68"/>
          <p:cNvSpPr>
            <a:spLocks noChangeArrowheads="1"/>
          </p:cNvSpPr>
          <p:nvPr/>
        </p:nvSpPr>
        <p:spPr bwMode="auto">
          <a:xfrm>
            <a:off x="6940969" y="1834488"/>
            <a:ext cx="59516"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9" name="Rectangle 69"/>
          <p:cNvSpPr>
            <a:spLocks noChangeArrowheads="1"/>
          </p:cNvSpPr>
          <p:nvPr/>
        </p:nvSpPr>
        <p:spPr bwMode="auto">
          <a:xfrm>
            <a:off x="6925494" y="1824966"/>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0" name="Rectangle 70"/>
          <p:cNvSpPr>
            <a:spLocks noChangeArrowheads="1"/>
          </p:cNvSpPr>
          <p:nvPr/>
        </p:nvSpPr>
        <p:spPr bwMode="auto">
          <a:xfrm>
            <a:off x="6892165" y="1772592"/>
            <a:ext cx="43208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1" name="Freeform 71"/>
          <p:cNvSpPr/>
          <p:nvPr/>
        </p:nvSpPr>
        <p:spPr bwMode="auto">
          <a:xfrm>
            <a:off x="6892165" y="1634515"/>
            <a:ext cx="432085" cy="138077"/>
          </a:xfrm>
          <a:custGeom>
            <a:avLst/>
            <a:gdLst>
              <a:gd name="T0" fmla="*/ 181 w 363"/>
              <a:gd name="T1" fmla="*/ 0 h 116"/>
              <a:gd name="T2" fmla="*/ 363 w 363"/>
              <a:gd name="T3" fmla="*/ 116 h 116"/>
              <a:gd name="T4" fmla="*/ 0 w 363"/>
              <a:gd name="T5" fmla="*/ 116 h 116"/>
              <a:gd name="T6" fmla="*/ 181 w 363"/>
              <a:gd name="T7" fmla="*/ 0 h 116"/>
            </a:gdLst>
            <a:ahLst/>
            <a:cxnLst>
              <a:cxn ang="0">
                <a:pos x="T0" y="T1"/>
              </a:cxn>
              <a:cxn ang="0">
                <a:pos x="T2" y="T3"/>
              </a:cxn>
              <a:cxn ang="0">
                <a:pos x="T4" y="T5"/>
              </a:cxn>
              <a:cxn ang="0">
                <a:pos x="T6" y="T7"/>
              </a:cxn>
            </a:cxnLst>
            <a:rect l="0" t="0" r="r" b="b"/>
            <a:pathLst>
              <a:path w="363" h="116">
                <a:moveTo>
                  <a:pt x="181" y="0"/>
                </a:moveTo>
                <a:lnTo>
                  <a:pt x="363" y="116"/>
                </a:lnTo>
                <a:lnTo>
                  <a:pt x="0" y="116"/>
                </a:lnTo>
                <a:lnTo>
                  <a:pt x="181"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2" name="Freeform 72"/>
          <p:cNvSpPr>
            <a:spLocks noEditPoints="1"/>
          </p:cNvSpPr>
          <p:nvPr/>
        </p:nvSpPr>
        <p:spPr bwMode="auto">
          <a:xfrm>
            <a:off x="5704231" y="1759498"/>
            <a:ext cx="599919" cy="391614"/>
          </a:xfrm>
          <a:custGeom>
            <a:avLst/>
            <a:gdLst>
              <a:gd name="T0" fmla="*/ 82 w 367"/>
              <a:gd name="T1" fmla="*/ 27 h 240"/>
              <a:gd name="T2" fmla="*/ 367 w 367"/>
              <a:gd name="T3" fmla="*/ 120 h 240"/>
              <a:gd name="T4" fmla="*/ 82 w 367"/>
              <a:gd name="T5" fmla="*/ 213 h 240"/>
              <a:gd name="T6" fmla="*/ 82 w 367"/>
              <a:gd name="T7" fmla="*/ 177 h 240"/>
              <a:gd name="T8" fmla="*/ 127 w 367"/>
              <a:gd name="T9" fmla="*/ 143 h 240"/>
              <a:gd name="T10" fmla="*/ 127 w 367"/>
              <a:gd name="T11" fmla="*/ 87 h 240"/>
              <a:gd name="T12" fmla="*/ 138 w 367"/>
              <a:gd name="T13" fmla="*/ 87 h 240"/>
              <a:gd name="T14" fmla="*/ 138 w 367"/>
              <a:gd name="T15" fmla="*/ 64 h 240"/>
              <a:gd name="T16" fmla="*/ 127 w 367"/>
              <a:gd name="T17" fmla="*/ 64 h 240"/>
              <a:gd name="T18" fmla="*/ 102 w 367"/>
              <a:gd name="T19" fmla="*/ 64 h 240"/>
              <a:gd name="T20" fmla="*/ 91 w 367"/>
              <a:gd name="T21" fmla="*/ 64 h 240"/>
              <a:gd name="T22" fmla="*/ 91 w 367"/>
              <a:gd name="T23" fmla="*/ 87 h 240"/>
              <a:gd name="T24" fmla="*/ 102 w 367"/>
              <a:gd name="T25" fmla="*/ 87 h 240"/>
              <a:gd name="T26" fmla="*/ 102 w 367"/>
              <a:gd name="T27" fmla="*/ 143 h 240"/>
              <a:gd name="T28" fmla="*/ 82 w 367"/>
              <a:gd name="T29" fmla="*/ 156 h 240"/>
              <a:gd name="T30" fmla="*/ 82 w 367"/>
              <a:gd name="T31" fmla="*/ 27 h 240"/>
              <a:gd name="T32" fmla="*/ 0 w 367"/>
              <a:gd name="T33" fmla="*/ 0 h 240"/>
              <a:gd name="T34" fmla="*/ 82 w 367"/>
              <a:gd name="T35" fmla="*/ 27 h 240"/>
              <a:gd name="T36" fmla="*/ 82 w 367"/>
              <a:gd name="T37" fmla="*/ 156 h 240"/>
              <a:gd name="T38" fmla="*/ 82 w 367"/>
              <a:gd name="T39" fmla="*/ 156 h 240"/>
              <a:gd name="T40" fmla="*/ 62 w 367"/>
              <a:gd name="T41" fmla="*/ 143 h 240"/>
              <a:gd name="T42" fmla="*/ 62 w 367"/>
              <a:gd name="T43" fmla="*/ 87 h 240"/>
              <a:gd name="T44" fmla="*/ 73 w 367"/>
              <a:gd name="T45" fmla="*/ 87 h 240"/>
              <a:gd name="T46" fmla="*/ 73 w 367"/>
              <a:gd name="T47" fmla="*/ 64 h 240"/>
              <a:gd name="T48" fmla="*/ 62 w 367"/>
              <a:gd name="T49" fmla="*/ 64 h 240"/>
              <a:gd name="T50" fmla="*/ 37 w 367"/>
              <a:gd name="T51" fmla="*/ 64 h 240"/>
              <a:gd name="T52" fmla="*/ 26 w 367"/>
              <a:gd name="T53" fmla="*/ 64 h 240"/>
              <a:gd name="T54" fmla="*/ 26 w 367"/>
              <a:gd name="T55" fmla="*/ 87 h 240"/>
              <a:gd name="T56" fmla="*/ 37 w 367"/>
              <a:gd name="T57" fmla="*/ 87 h 240"/>
              <a:gd name="T58" fmla="*/ 37 w 367"/>
              <a:gd name="T59" fmla="*/ 143 h 240"/>
              <a:gd name="T60" fmla="*/ 82 w 367"/>
              <a:gd name="T61" fmla="*/ 177 h 240"/>
              <a:gd name="T62" fmla="*/ 82 w 367"/>
              <a:gd name="T63" fmla="*/ 177 h 240"/>
              <a:gd name="T64" fmla="*/ 82 w 367"/>
              <a:gd name="T65" fmla="*/ 213 h 240"/>
              <a:gd name="T66" fmla="*/ 0 w 367"/>
              <a:gd name="T67" fmla="*/ 240 h 240"/>
              <a:gd name="T68" fmla="*/ 0 w 367"/>
              <a:gd name="T69"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7" h="240">
                <a:moveTo>
                  <a:pt x="82" y="27"/>
                </a:moveTo>
                <a:cubicBezTo>
                  <a:pt x="367" y="120"/>
                  <a:pt x="367" y="120"/>
                  <a:pt x="367" y="120"/>
                </a:cubicBezTo>
                <a:cubicBezTo>
                  <a:pt x="82" y="213"/>
                  <a:pt x="82" y="213"/>
                  <a:pt x="82" y="213"/>
                </a:cubicBezTo>
                <a:cubicBezTo>
                  <a:pt x="82" y="177"/>
                  <a:pt x="82" y="177"/>
                  <a:pt x="82" y="177"/>
                </a:cubicBezTo>
                <a:cubicBezTo>
                  <a:pt x="107" y="177"/>
                  <a:pt x="127" y="162"/>
                  <a:pt x="127" y="143"/>
                </a:cubicBezTo>
                <a:cubicBezTo>
                  <a:pt x="127" y="87"/>
                  <a:pt x="127" y="87"/>
                  <a:pt x="127" y="87"/>
                </a:cubicBezTo>
                <a:cubicBezTo>
                  <a:pt x="138" y="87"/>
                  <a:pt x="138" y="87"/>
                  <a:pt x="138" y="87"/>
                </a:cubicBezTo>
                <a:cubicBezTo>
                  <a:pt x="138" y="64"/>
                  <a:pt x="138" y="64"/>
                  <a:pt x="138" y="64"/>
                </a:cubicBezTo>
                <a:cubicBezTo>
                  <a:pt x="127" y="64"/>
                  <a:pt x="127" y="64"/>
                  <a:pt x="127" y="64"/>
                </a:cubicBezTo>
                <a:cubicBezTo>
                  <a:pt x="102" y="64"/>
                  <a:pt x="102" y="64"/>
                  <a:pt x="102" y="64"/>
                </a:cubicBezTo>
                <a:cubicBezTo>
                  <a:pt x="91" y="64"/>
                  <a:pt x="91" y="64"/>
                  <a:pt x="91" y="64"/>
                </a:cubicBezTo>
                <a:cubicBezTo>
                  <a:pt x="91" y="87"/>
                  <a:pt x="91" y="87"/>
                  <a:pt x="91" y="87"/>
                </a:cubicBezTo>
                <a:cubicBezTo>
                  <a:pt x="102" y="87"/>
                  <a:pt x="102" y="87"/>
                  <a:pt x="102" y="87"/>
                </a:cubicBezTo>
                <a:cubicBezTo>
                  <a:pt x="102" y="143"/>
                  <a:pt x="102" y="143"/>
                  <a:pt x="102" y="143"/>
                </a:cubicBezTo>
                <a:cubicBezTo>
                  <a:pt x="102" y="150"/>
                  <a:pt x="93" y="156"/>
                  <a:pt x="82" y="156"/>
                </a:cubicBezTo>
                <a:lnTo>
                  <a:pt x="82" y="27"/>
                </a:lnTo>
                <a:close/>
                <a:moveTo>
                  <a:pt x="0" y="0"/>
                </a:moveTo>
                <a:cubicBezTo>
                  <a:pt x="82" y="27"/>
                  <a:pt x="82" y="27"/>
                  <a:pt x="82" y="27"/>
                </a:cubicBezTo>
                <a:cubicBezTo>
                  <a:pt x="82" y="156"/>
                  <a:pt x="82" y="156"/>
                  <a:pt x="82" y="156"/>
                </a:cubicBezTo>
                <a:cubicBezTo>
                  <a:pt x="82" y="156"/>
                  <a:pt x="82" y="156"/>
                  <a:pt x="82" y="156"/>
                </a:cubicBezTo>
                <a:cubicBezTo>
                  <a:pt x="71" y="156"/>
                  <a:pt x="62" y="150"/>
                  <a:pt x="62" y="143"/>
                </a:cubicBezTo>
                <a:cubicBezTo>
                  <a:pt x="62" y="87"/>
                  <a:pt x="62" y="87"/>
                  <a:pt x="62" y="87"/>
                </a:cubicBezTo>
                <a:cubicBezTo>
                  <a:pt x="73" y="87"/>
                  <a:pt x="73" y="87"/>
                  <a:pt x="73" y="87"/>
                </a:cubicBezTo>
                <a:cubicBezTo>
                  <a:pt x="73" y="64"/>
                  <a:pt x="73" y="64"/>
                  <a:pt x="73" y="64"/>
                </a:cubicBezTo>
                <a:cubicBezTo>
                  <a:pt x="62" y="64"/>
                  <a:pt x="62" y="64"/>
                  <a:pt x="62" y="64"/>
                </a:cubicBezTo>
                <a:cubicBezTo>
                  <a:pt x="37" y="64"/>
                  <a:pt x="37" y="64"/>
                  <a:pt x="37" y="64"/>
                </a:cubicBezTo>
                <a:cubicBezTo>
                  <a:pt x="26" y="64"/>
                  <a:pt x="26" y="64"/>
                  <a:pt x="26" y="64"/>
                </a:cubicBezTo>
                <a:cubicBezTo>
                  <a:pt x="26" y="87"/>
                  <a:pt x="26" y="87"/>
                  <a:pt x="26" y="87"/>
                </a:cubicBezTo>
                <a:cubicBezTo>
                  <a:pt x="37" y="87"/>
                  <a:pt x="37" y="87"/>
                  <a:pt x="37" y="87"/>
                </a:cubicBezTo>
                <a:cubicBezTo>
                  <a:pt x="37" y="143"/>
                  <a:pt x="37" y="143"/>
                  <a:pt x="37" y="143"/>
                </a:cubicBezTo>
                <a:cubicBezTo>
                  <a:pt x="37" y="162"/>
                  <a:pt x="57" y="177"/>
                  <a:pt x="82" y="177"/>
                </a:cubicBezTo>
                <a:cubicBezTo>
                  <a:pt x="82" y="177"/>
                  <a:pt x="82" y="177"/>
                  <a:pt x="82" y="177"/>
                </a:cubicBezTo>
                <a:cubicBezTo>
                  <a:pt x="82" y="213"/>
                  <a:pt x="82" y="213"/>
                  <a:pt x="82" y="213"/>
                </a:cubicBezTo>
                <a:cubicBezTo>
                  <a:pt x="0" y="240"/>
                  <a:pt x="0" y="240"/>
                  <a:pt x="0" y="240"/>
                </a:cubicBezTo>
                <a:lnTo>
                  <a:pt x="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3" name="Freeform 73"/>
          <p:cNvSpPr>
            <a:spLocks noEditPoints="1"/>
          </p:cNvSpPr>
          <p:nvPr/>
        </p:nvSpPr>
        <p:spPr bwMode="auto">
          <a:xfrm>
            <a:off x="7027861" y="2189202"/>
            <a:ext cx="140457" cy="245205"/>
          </a:xfrm>
          <a:custGeom>
            <a:avLst/>
            <a:gdLst>
              <a:gd name="T0" fmla="*/ 37 w 86"/>
              <a:gd name="T1" fmla="*/ 128 h 150"/>
              <a:gd name="T2" fmla="*/ 34 w 86"/>
              <a:gd name="T3" fmla="*/ 127 h 150"/>
              <a:gd name="T4" fmla="*/ 34 w 86"/>
              <a:gd name="T5" fmla="*/ 150 h 150"/>
              <a:gd name="T6" fmla="*/ 45 w 86"/>
              <a:gd name="T7" fmla="*/ 142 h 150"/>
              <a:gd name="T8" fmla="*/ 37 w 86"/>
              <a:gd name="T9" fmla="*/ 128 h 150"/>
              <a:gd name="T10" fmla="*/ 34 w 86"/>
              <a:gd name="T11" fmla="*/ 118 h 150"/>
              <a:gd name="T12" fmla="*/ 34 w 86"/>
              <a:gd name="T13" fmla="*/ 51 h 150"/>
              <a:gd name="T14" fmla="*/ 51 w 86"/>
              <a:gd name="T15" fmla="*/ 46 h 150"/>
              <a:gd name="T16" fmla="*/ 61 w 86"/>
              <a:gd name="T17" fmla="*/ 8 h 150"/>
              <a:gd name="T18" fmla="*/ 72 w 86"/>
              <a:gd name="T19" fmla="*/ 1 h 150"/>
              <a:gd name="T20" fmla="*/ 78 w 86"/>
              <a:gd name="T21" fmla="*/ 12 h 150"/>
              <a:gd name="T22" fmla="*/ 69 w 86"/>
              <a:gd name="T23" fmla="*/ 51 h 150"/>
              <a:gd name="T24" fmla="*/ 82 w 86"/>
              <a:gd name="T25" fmla="*/ 84 h 150"/>
              <a:gd name="T26" fmla="*/ 77 w 86"/>
              <a:gd name="T27" fmla="*/ 103 h 150"/>
              <a:gd name="T28" fmla="*/ 77 w 86"/>
              <a:gd name="T29" fmla="*/ 103 h 150"/>
              <a:gd name="T30" fmla="*/ 86 w 86"/>
              <a:gd name="T31" fmla="*/ 117 h 150"/>
              <a:gd name="T32" fmla="*/ 83 w 86"/>
              <a:gd name="T33" fmla="*/ 130 h 150"/>
              <a:gd name="T34" fmla="*/ 34 w 86"/>
              <a:gd name="T35" fmla="*/ 118 h 150"/>
              <a:gd name="T36" fmla="*/ 34 w 86"/>
              <a:gd name="T37" fmla="*/ 127 h 150"/>
              <a:gd name="T38" fmla="*/ 23 w 86"/>
              <a:gd name="T39" fmla="*/ 136 h 150"/>
              <a:gd name="T40" fmla="*/ 31 w 86"/>
              <a:gd name="T41" fmla="*/ 150 h 150"/>
              <a:gd name="T42" fmla="*/ 34 w 86"/>
              <a:gd name="T43" fmla="*/ 150 h 150"/>
              <a:gd name="T44" fmla="*/ 34 w 86"/>
              <a:gd name="T45" fmla="*/ 127 h 150"/>
              <a:gd name="T46" fmla="*/ 34 w 86"/>
              <a:gd name="T47" fmla="*/ 51 h 150"/>
              <a:gd name="T48" fmla="*/ 34 w 86"/>
              <a:gd name="T49" fmla="*/ 118 h 150"/>
              <a:gd name="T50" fmla="*/ 0 w 86"/>
              <a:gd name="T51" fmla="*/ 109 h 150"/>
              <a:gd name="T52" fmla="*/ 3 w 86"/>
              <a:gd name="T53" fmla="*/ 96 h 150"/>
              <a:gd name="T54" fmla="*/ 18 w 86"/>
              <a:gd name="T55" fmla="*/ 88 h 150"/>
              <a:gd name="T56" fmla="*/ 23 w 86"/>
              <a:gd name="T57" fmla="*/ 69 h 150"/>
              <a:gd name="T58" fmla="*/ 34 w 86"/>
              <a:gd name="T59" fmla="*/ 51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6" h="150">
                <a:moveTo>
                  <a:pt x="37" y="128"/>
                </a:moveTo>
                <a:cubicBezTo>
                  <a:pt x="36" y="127"/>
                  <a:pt x="35" y="127"/>
                  <a:pt x="34" y="127"/>
                </a:cubicBezTo>
                <a:cubicBezTo>
                  <a:pt x="34" y="150"/>
                  <a:pt x="34" y="150"/>
                  <a:pt x="34" y="150"/>
                </a:cubicBezTo>
                <a:cubicBezTo>
                  <a:pt x="39" y="150"/>
                  <a:pt x="44" y="147"/>
                  <a:pt x="45" y="142"/>
                </a:cubicBezTo>
                <a:cubicBezTo>
                  <a:pt x="47" y="136"/>
                  <a:pt x="43" y="129"/>
                  <a:pt x="37" y="128"/>
                </a:cubicBezTo>
                <a:close/>
                <a:moveTo>
                  <a:pt x="34" y="118"/>
                </a:moveTo>
                <a:cubicBezTo>
                  <a:pt x="34" y="51"/>
                  <a:pt x="34" y="51"/>
                  <a:pt x="34" y="51"/>
                </a:cubicBezTo>
                <a:cubicBezTo>
                  <a:pt x="39" y="48"/>
                  <a:pt x="45" y="46"/>
                  <a:pt x="51" y="46"/>
                </a:cubicBezTo>
                <a:cubicBezTo>
                  <a:pt x="61" y="8"/>
                  <a:pt x="61" y="8"/>
                  <a:pt x="61" y="8"/>
                </a:cubicBezTo>
                <a:cubicBezTo>
                  <a:pt x="62" y="3"/>
                  <a:pt x="67" y="0"/>
                  <a:pt x="72" y="1"/>
                </a:cubicBezTo>
                <a:cubicBezTo>
                  <a:pt x="77" y="2"/>
                  <a:pt x="80" y="7"/>
                  <a:pt x="78" y="12"/>
                </a:cubicBezTo>
                <a:cubicBezTo>
                  <a:pt x="69" y="51"/>
                  <a:pt x="69" y="51"/>
                  <a:pt x="69" y="51"/>
                </a:cubicBezTo>
                <a:cubicBezTo>
                  <a:pt x="79" y="57"/>
                  <a:pt x="86" y="68"/>
                  <a:pt x="82" y="84"/>
                </a:cubicBezTo>
                <a:cubicBezTo>
                  <a:pt x="82" y="84"/>
                  <a:pt x="79" y="97"/>
                  <a:pt x="77" y="103"/>
                </a:cubicBezTo>
                <a:cubicBezTo>
                  <a:pt x="77" y="103"/>
                  <a:pt x="77" y="103"/>
                  <a:pt x="77" y="103"/>
                </a:cubicBezTo>
                <a:cubicBezTo>
                  <a:pt x="75" y="112"/>
                  <a:pt x="86" y="117"/>
                  <a:pt x="86" y="117"/>
                </a:cubicBezTo>
                <a:cubicBezTo>
                  <a:pt x="83" y="130"/>
                  <a:pt x="83" y="130"/>
                  <a:pt x="83" y="130"/>
                </a:cubicBezTo>
                <a:lnTo>
                  <a:pt x="34" y="118"/>
                </a:lnTo>
                <a:close/>
                <a:moveTo>
                  <a:pt x="34" y="127"/>
                </a:moveTo>
                <a:cubicBezTo>
                  <a:pt x="29" y="127"/>
                  <a:pt x="24" y="131"/>
                  <a:pt x="23" y="136"/>
                </a:cubicBezTo>
                <a:cubicBezTo>
                  <a:pt x="21" y="142"/>
                  <a:pt x="25" y="148"/>
                  <a:pt x="31" y="150"/>
                </a:cubicBezTo>
                <a:cubicBezTo>
                  <a:pt x="32" y="150"/>
                  <a:pt x="33" y="150"/>
                  <a:pt x="34" y="150"/>
                </a:cubicBezTo>
                <a:cubicBezTo>
                  <a:pt x="34" y="127"/>
                  <a:pt x="34" y="127"/>
                  <a:pt x="34" y="127"/>
                </a:cubicBezTo>
                <a:close/>
                <a:moveTo>
                  <a:pt x="34" y="51"/>
                </a:moveTo>
                <a:cubicBezTo>
                  <a:pt x="34" y="118"/>
                  <a:pt x="34" y="118"/>
                  <a:pt x="34" y="118"/>
                </a:cubicBezTo>
                <a:cubicBezTo>
                  <a:pt x="0" y="109"/>
                  <a:pt x="0" y="109"/>
                  <a:pt x="0" y="109"/>
                </a:cubicBezTo>
                <a:cubicBezTo>
                  <a:pt x="3" y="96"/>
                  <a:pt x="3" y="96"/>
                  <a:pt x="3" y="96"/>
                </a:cubicBezTo>
                <a:cubicBezTo>
                  <a:pt x="3" y="96"/>
                  <a:pt x="16" y="97"/>
                  <a:pt x="18" y="88"/>
                </a:cubicBezTo>
                <a:cubicBezTo>
                  <a:pt x="20" y="80"/>
                  <a:pt x="23" y="69"/>
                  <a:pt x="23" y="69"/>
                </a:cubicBezTo>
                <a:cubicBezTo>
                  <a:pt x="25" y="61"/>
                  <a:pt x="29" y="55"/>
                  <a:pt x="34" y="5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4" name="Freeform 74"/>
          <p:cNvSpPr>
            <a:spLocks noEditPoints="1"/>
          </p:cNvSpPr>
          <p:nvPr/>
        </p:nvSpPr>
        <p:spPr bwMode="auto">
          <a:xfrm>
            <a:off x="5801836" y="1348840"/>
            <a:ext cx="282105" cy="345191"/>
          </a:xfrm>
          <a:custGeom>
            <a:avLst/>
            <a:gdLst>
              <a:gd name="T0" fmla="*/ 172 w 172"/>
              <a:gd name="T1" fmla="*/ 9 h 211"/>
              <a:gd name="T2" fmla="*/ 121 w 172"/>
              <a:gd name="T3" fmla="*/ 37 h 211"/>
              <a:gd name="T4" fmla="*/ 143 w 172"/>
              <a:gd name="T5" fmla="*/ 211 h 211"/>
              <a:gd name="T6" fmla="*/ 124 w 172"/>
              <a:gd name="T7" fmla="*/ 165 h 211"/>
              <a:gd name="T8" fmla="*/ 131 w 172"/>
              <a:gd name="T9" fmla="*/ 108 h 211"/>
              <a:gd name="T10" fmla="*/ 121 w 172"/>
              <a:gd name="T11" fmla="*/ 86 h 211"/>
              <a:gd name="T12" fmla="*/ 129 w 172"/>
              <a:gd name="T13" fmla="*/ 146 h 211"/>
              <a:gd name="T14" fmla="*/ 127 w 172"/>
              <a:gd name="T15" fmla="*/ 116 h 211"/>
              <a:gd name="T16" fmla="*/ 121 w 172"/>
              <a:gd name="T17" fmla="*/ 156 h 211"/>
              <a:gd name="T18" fmla="*/ 121 w 172"/>
              <a:gd name="T19" fmla="*/ 9 h 211"/>
              <a:gd name="T20" fmla="*/ 98 w 172"/>
              <a:gd name="T21" fmla="*/ 37 h 211"/>
              <a:gd name="T22" fmla="*/ 110 w 172"/>
              <a:gd name="T23" fmla="*/ 88 h 211"/>
              <a:gd name="T24" fmla="*/ 100 w 172"/>
              <a:gd name="T25" fmla="*/ 81 h 211"/>
              <a:gd name="T26" fmla="*/ 121 w 172"/>
              <a:gd name="T27" fmla="*/ 211 h 211"/>
              <a:gd name="T28" fmla="*/ 101 w 172"/>
              <a:gd name="T29" fmla="*/ 163 h 211"/>
              <a:gd name="T30" fmla="*/ 121 w 172"/>
              <a:gd name="T31" fmla="*/ 211 h 211"/>
              <a:gd name="T32" fmla="*/ 113 w 172"/>
              <a:gd name="T33" fmla="*/ 148 h 211"/>
              <a:gd name="T34" fmla="*/ 121 w 172"/>
              <a:gd name="T35" fmla="*/ 156 h 211"/>
              <a:gd name="T36" fmla="*/ 98 w 172"/>
              <a:gd name="T37" fmla="*/ 0 h 211"/>
              <a:gd name="T38" fmla="*/ 71 w 172"/>
              <a:gd name="T39" fmla="*/ 0 h 211"/>
              <a:gd name="T40" fmla="*/ 98 w 172"/>
              <a:gd name="T41" fmla="*/ 80 h 211"/>
              <a:gd name="T42" fmla="*/ 71 w 172"/>
              <a:gd name="T43" fmla="*/ 37 h 211"/>
              <a:gd name="T44" fmla="*/ 71 w 172"/>
              <a:gd name="T45" fmla="*/ 166 h 211"/>
              <a:gd name="T46" fmla="*/ 98 w 172"/>
              <a:gd name="T47" fmla="*/ 141 h 211"/>
              <a:gd name="T48" fmla="*/ 98 w 172"/>
              <a:gd name="T49" fmla="*/ 160 h 211"/>
              <a:gd name="T50" fmla="*/ 74 w 172"/>
              <a:gd name="T51" fmla="*/ 124 h 211"/>
              <a:gd name="T52" fmla="*/ 71 w 172"/>
              <a:gd name="T53" fmla="*/ 118 h 211"/>
              <a:gd name="T54" fmla="*/ 71 w 172"/>
              <a:gd name="T55" fmla="*/ 98 h 211"/>
              <a:gd name="T56" fmla="*/ 71 w 172"/>
              <a:gd name="T57" fmla="*/ 0 h 211"/>
              <a:gd name="T58" fmla="*/ 60 w 172"/>
              <a:gd name="T59" fmla="*/ 0 h 211"/>
              <a:gd name="T60" fmla="*/ 71 w 172"/>
              <a:gd name="T61" fmla="*/ 88 h 211"/>
              <a:gd name="T62" fmla="*/ 60 w 172"/>
              <a:gd name="T63" fmla="*/ 37 h 211"/>
              <a:gd name="T64" fmla="*/ 60 w 172"/>
              <a:gd name="T65" fmla="*/ 120 h 211"/>
              <a:gd name="T66" fmla="*/ 65 w 172"/>
              <a:gd name="T67" fmla="*/ 166 h 211"/>
              <a:gd name="T68" fmla="*/ 71 w 172"/>
              <a:gd name="T69" fmla="*/ 98 h 211"/>
              <a:gd name="T70" fmla="*/ 71 w 172"/>
              <a:gd name="T71" fmla="*/ 98 h 211"/>
              <a:gd name="T72" fmla="*/ 60 w 172"/>
              <a:gd name="T73" fmla="*/ 9 h 211"/>
              <a:gd name="T74" fmla="*/ 12 w 172"/>
              <a:gd name="T75" fmla="*/ 23 h 211"/>
              <a:gd name="T76" fmla="*/ 60 w 172"/>
              <a:gd name="T77" fmla="*/ 100 h 211"/>
              <a:gd name="T78" fmla="*/ 28 w 172"/>
              <a:gd name="T79" fmla="*/ 118 h 211"/>
              <a:gd name="T80" fmla="*/ 29 w 172"/>
              <a:gd name="T81" fmla="*/ 134 h 211"/>
              <a:gd name="T82" fmla="*/ 34 w 172"/>
              <a:gd name="T83" fmla="*/ 127 h 211"/>
              <a:gd name="T84" fmla="*/ 47 w 172"/>
              <a:gd name="T85" fmla="*/ 120 h 211"/>
              <a:gd name="T86" fmla="*/ 36 w 172"/>
              <a:gd name="T87" fmla="*/ 178 h 211"/>
              <a:gd name="T88" fmla="*/ 45 w 172"/>
              <a:gd name="T89" fmla="*/ 163 h 211"/>
              <a:gd name="T90" fmla="*/ 60 w 172"/>
              <a:gd name="T91" fmla="*/ 211 h 211"/>
              <a:gd name="T92" fmla="*/ 0 w 172"/>
              <a:gd name="T93" fmla="*/ 2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2" h="211">
                <a:moveTo>
                  <a:pt x="121" y="0"/>
                </a:moveTo>
                <a:cubicBezTo>
                  <a:pt x="172" y="0"/>
                  <a:pt x="172" y="0"/>
                  <a:pt x="172" y="0"/>
                </a:cubicBezTo>
                <a:cubicBezTo>
                  <a:pt x="172" y="9"/>
                  <a:pt x="172" y="9"/>
                  <a:pt x="172" y="9"/>
                </a:cubicBezTo>
                <a:cubicBezTo>
                  <a:pt x="121" y="9"/>
                  <a:pt x="121" y="9"/>
                  <a:pt x="121" y="9"/>
                </a:cubicBezTo>
                <a:cubicBezTo>
                  <a:pt x="121" y="0"/>
                  <a:pt x="121" y="0"/>
                  <a:pt x="121" y="0"/>
                </a:cubicBezTo>
                <a:close/>
                <a:moveTo>
                  <a:pt x="121" y="37"/>
                </a:moveTo>
                <a:cubicBezTo>
                  <a:pt x="172" y="37"/>
                  <a:pt x="172" y="37"/>
                  <a:pt x="172" y="37"/>
                </a:cubicBezTo>
                <a:cubicBezTo>
                  <a:pt x="172" y="183"/>
                  <a:pt x="172" y="183"/>
                  <a:pt x="172" y="183"/>
                </a:cubicBezTo>
                <a:cubicBezTo>
                  <a:pt x="172" y="198"/>
                  <a:pt x="159" y="211"/>
                  <a:pt x="143" y="211"/>
                </a:cubicBezTo>
                <a:cubicBezTo>
                  <a:pt x="121" y="211"/>
                  <a:pt x="121" y="211"/>
                  <a:pt x="121" y="211"/>
                </a:cubicBezTo>
                <a:cubicBezTo>
                  <a:pt x="121" y="166"/>
                  <a:pt x="121" y="166"/>
                  <a:pt x="121" y="166"/>
                </a:cubicBezTo>
                <a:cubicBezTo>
                  <a:pt x="122" y="166"/>
                  <a:pt x="123" y="166"/>
                  <a:pt x="124" y="165"/>
                </a:cubicBezTo>
                <a:cubicBezTo>
                  <a:pt x="130" y="163"/>
                  <a:pt x="134" y="159"/>
                  <a:pt x="138" y="153"/>
                </a:cubicBezTo>
                <a:cubicBezTo>
                  <a:pt x="142" y="145"/>
                  <a:pt x="145" y="137"/>
                  <a:pt x="145" y="128"/>
                </a:cubicBezTo>
                <a:cubicBezTo>
                  <a:pt x="145" y="115"/>
                  <a:pt x="140" y="108"/>
                  <a:pt x="131" y="108"/>
                </a:cubicBezTo>
                <a:cubicBezTo>
                  <a:pt x="128" y="108"/>
                  <a:pt x="125" y="109"/>
                  <a:pt x="121" y="111"/>
                </a:cubicBezTo>
                <a:cubicBezTo>
                  <a:pt x="127" y="85"/>
                  <a:pt x="127" y="85"/>
                  <a:pt x="127" y="85"/>
                </a:cubicBezTo>
                <a:cubicBezTo>
                  <a:pt x="121" y="86"/>
                  <a:pt x="121" y="86"/>
                  <a:pt x="121" y="86"/>
                </a:cubicBezTo>
                <a:cubicBezTo>
                  <a:pt x="121" y="37"/>
                  <a:pt x="121" y="37"/>
                  <a:pt x="121" y="37"/>
                </a:cubicBezTo>
                <a:close/>
                <a:moveTo>
                  <a:pt x="121" y="156"/>
                </a:moveTo>
                <a:cubicBezTo>
                  <a:pt x="123" y="155"/>
                  <a:pt x="126" y="152"/>
                  <a:pt x="129" y="146"/>
                </a:cubicBezTo>
                <a:cubicBezTo>
                  <a:pt x="131" y="140"/>
                  <a:pt x="133" y="134"/>
                  <a:pt x="133" y="129"/>
                </a:cubicBezTo>
                <a:cubicBezTo>
                  <a:pt x="133" y="123"/>
                  <a:pt x="132" y="119"/>
                  <a:pt x="129" y="117"/>
                </a:cubicBezTo>
                <a:cubicBezTo>
                  <a:pt x="129" y="117"/>
                  <a:pt x="128" y="116"/>
                  <a:pt x="127" y="116"/>
                </a:cubicBezTo>
                <a:cubicBezTo>
                  <a:pt x="126" y="116"/>
                  <a:pt x="124" y="117"/>
                  <a:pt x="123" y="117"/>
                </a:cubicBezTo>
                <a:cubicBezTo>
                  <a:pt x="122" y="117"/>
                  <a:pt x="121" y="117"/>
                  <a:pt x="121" y="118"/>
                </a:cubicBezTo>
                <a:lnTo>
                  <a:pt x="121" y="156"/>
                </a:lnTo>
                <a:close/>
                <a:moveTo>
                  <a:pt x="98" y="0"/>
                </a:moveTo>
                <a:cubicBezTo>
                  <a:pt x="121" y="0"/>
                  <a:pt x="121" y="0"/>
                  <a:pt x="121" y="0"/>
                </a:cubicBezTo>
                <a:cubicBezTo>
                  <a:pt x="121" y="9"/>
                  <a:pt x="121" y="9"/>
                  <a:pt x="121" y="9"/>
                </a:cubicBezTo>
                <a:cubicBezTo>
                  <a:pt x="98" y="9"/>
                  <a:pt x="98" y="9"/>
                  <a:pt x="98" y="9"/>
                </a:cubicBezTo>
                <a:cubicBezTo>
                  <a:pt x="98" y="0"/>
                  <a:pt x="98" y="0"/>
                  <a:pt x="98" y="0"/>
                </a:cubicBezTo>
                <a:close/>
                <a:moveTo>
                  <a:pt x="98" y="37"/>
                </a:moveTo>
                <a:cubicBezTo>
                  <a:pt x="121" y="37"/>
                  <a:pt x="121" y="37"/>
                  <a:pt x="121" y="37"/>
                </a:cubicBezTo>
                <a:cubicBezTo>
                  <a:pt x="121" y="86"/>
                  <a:pt x="121" y="86"/>
                  <a:pt x="121" y="86"/>
                </a:cubicBezTo>
                <a:cubicBezTo>
                  <a:pt x="110" y="88"/>
                  <a:pt x="110" y="88"/>
                  <a:pt x="110" y="88"/>
                </a:cubicBezTo>
                <a:cubicBezTo>
                  <a:pt x="98" y="141"/>
                  <a:pt x="98" y="141"/>
                  <a:pt x="98" y="141"/>
                </a:cubicBezTo>
                <a:cubicBezTo>
                  <a:pt x="98" y="90"/>
                  <a:pt x="98" y="90"/>
                  <a:pt x="98" y="90"/>
                </a:cubicBezTo>
                <a:cubicBezTo>
                  <a:pt x="100" y="81"/>
                  <a:pt x="100" y="81"/>
                  <a:pt x="100" y="81"/>
                </a:cubicBezTo>
                <a:cubicBezTo>
                  <a:pt x="100" y="81"/>
                  <a:pt x="99" y="81"/>
                  <a:pt x="98" y="80"/>
                </a:cubicBezTo>
                <a:cubicBezTo>
                  <a:pt x="98" y="37"/>
                  <a:pt x="98" y="37"/>
                  <a:pt x="98" y="37"/>
                </a:cubicBezTo>
                <a:close/>
                <a:moveTo>
                  <a:pt x="121" y="211"/>
                </a:moveTo>
                <a:cubicBezTo>
                  <a:pt x="98" y="211"/>
                  <a:pt x="98" y="211"/>
                  <a:pt x="98" y="211"/>
                </a:cubicBezTo>
                <a:cubicBezTo>
                  <a:pt x="98" y="160"/>
                  <a:pt x="98" y="160"/>
                  <a:pt x="98" y="160"/>
                </a:cubicBezTo>
                <a:cubicBezTo>
                  <a:pt x="99" y="161"/>
                  <a:pt x="100" y="162"/>
                  <a:pt x="101" y="163"/>
                </a:cubicBezTo>
                <a:cubicBezTo>
                  <a:pt x="103" y="166"/>
                  <a:pt x="107" y="167"/>
                  <a:pt x="112" y="167"/>
                </a:cubicBezTo>
                <a:cubicBezTo>
                  <a:pt x="115" y="167"/>
                  <a:pt x="118" y="167"/>
                  <a:pt x="121" y="166"/>
                </a:cubicBezTo>
                <a:cubicBezTo>
                  <a:pt x="121" y="211"/>
                  <a:pt x="121" y="211"/>
                  <a:pt x="121" y="211"/>
                </a:cubicBezTo>
                <a:close/>
                <a:moveTo>
                  <a:pt x="121" y="118"/>
                </a:moveTo>
                <a:cubicBezTo>
                  <a:pt x="120" y="118"/>
                  <a:pt x="120" y="118"/>
                  <a:pt x="120" y="119"/>
                </a:cubicBezTo>
                <a:cubicBezTo>
                  <a:pt x="113" y="148"/>
                  <a:pt x="113" y="148"/>
                  <a:pt x="113" y="148"/>
                </a:cubicBezTo>
                <a:cubicBezTo>
                  <a:pt x="113" y="149"/>
                  <a:pt x="113" y="150"/>
                  <a:pt x="113" y="151"/>
                </a:cubicBezTo>
                <a:cubicBezTo>
                  <a:pt x="113" y="154"/>
                  <a:pt x="115" y="156"/>
                  <a:pt x="119" y="156"/>
                </a:cubicBezTo>
                <a:cubicBezTo>
                  <a:pt x="120" y="156"/>
                  <a:pt x="120" y="156"/>
                  <a:pt x="121" y="156"/>
                </a:cubicBezTo>
                <a:lnTo>
                  <a:pt x="121" y="118"/>
                </a:lnTo>
                <a:close/>
                <a:moveTo>
                  <a:pt x="71" y="0"/>
                </a:moveTo>
                <a:cubicBezTo>
                  <a:pt x="98" y="0"/>
                  <a:pt x="98" y="0"/>
                  <a:pt x="98" y="0"/>
                </a:cubicBezTo>
                <a:cubicBezTo>
                  <a:pt x="98" y="9"/>
                  <a:pt x="98" y="9"/>
                  <a:pt x="98" y="9"/>
                </a:cubicBezTo>
                <a:cubicBezTo>
                  <a:pt x="71" y="9"/>
                  <a:pt x="71" y="9"/>
                  <a:pt x="71" y="9"/>
                </a:cubicBezTo>
                <a:cubicBezTo>
                  <a:pt x="71" y="0"/>
                  <a:pt x="71" y="0"/>
                  <a:pt x="71" y="0"/>
                </a:cubicBezTo>
                <a:close/>
                <a:moveTo>
                  <a:pt x="71" y="37"/>
                </a:moveTo>
                <a:cubicBezTo>
                  <a:pt x="98" y="37"/>
                  <a:pt x="98" y="37"/>
                  <a:pt x="98" y="37"/>
                </a:cubicBezTo>
                <a:cubicBezTo>
                  <a:pt x="98" y="80"/>
                  <a:pt x="98" y="80"/>
                  <a:pt x="98" y="80"/>
                </a:cubicBezTo>
                <a:cubicBezTo>
                  <a:pt x="96" y="80"/>
                  <a:pt x="94" y="80"/>
                  <a:pt x="91" y="80"/>
                </a:cubicBezTo>
                <a:cubicBezTo>
                  <a:pt x="85" y="80"/>
                  <a:pt x="78" y="83"/>
                  <a:pt x="71" y="88"/>
                </a:cubicBezTo>
                <a:cubicBezTo>
                  <a:pt x="71" y="37"/>
                  <a:pt x="71" y="37"/>
                  <a:pt x="71" y="37"/>
                </a:cubicBezTo>
                <a:close/>
                <a:moveTo>
                  <a:pt x="98" y="211"/>
                </a:moveTo>
                <a:cubicBezTo>
                  <a:pt x="71" y="211"/>
                  <a:pt x="71" y="211"/>
                  <a:pt x="71" y="211"/>
                </a:cubicBezTo>
                <a:cubicBezTo>
                  <a:pt x="71" y="166"/>
                  <a:pt x="71" y="166"/>
                  <a:pt x="71" y="166"/>
                </a:cubicBezTo>
                <a:cubicBezTo>
                  <a:pt x="82" y="166"/>
                  <a:pt x="82" y="166"/>
                  <a:pt x="82" y="166"/>
                </a:cubicBezTo>
                <a:cubicBezTo>
                  <a:pt x="98" y="90"/>
                  <a:pt x="98" y="90"/>
                  <a:pt x="98" y="90"/>
                </a:cubicBezTo>
                <a:cubicBezTo>
                  <a:pt x="98" y="141"/>
                  <a:pt x="98" y="141"/>
                  <a:pt x="98" y="141"/>
                </a:cubicBezTo>
                <a:cubicBezTo>
                  <a:pt x="97" y="146"/>
                  <a:pt x="97" y="146"/>
                  <a:pt x="97" y="146"/>
                </a:cubicBezTo>
                <a:cubicBezTo>
                  <a:pt x="97" y="148"/>
                  <a:pt x="97" y="150"/>
                  <a:pt x="97" y="152"/>
                </a:cubicBezTo>
                <a:cubicBezTo>
                  <a:pt x="97" y="155"/>
                  <a:pt x="97" y="158"/>
                  <a:pt x="98" y="160"/>
                </a:cubicBezTo>
                <a:cubicBezTo>
                  <a:pt x="98" y="211"/>
                  <a:pt x="98" y="211"/>
                  <a:pt x="98" y="211"/>
                </a:cubicBezTo>
                <a:close/>
                <a:moveTo>
                  <a:pt x="71" y="137"/>
                </a:moveTo>
                <a:cubicBezTo>
                  <a:pt x="74" y="124"/>
                  <a:pt x="74" y="124"/>
                  <a:pt x="74" y="124"/>
                </a:cubicBezTo>
                <a:cubicBezTo>
                  <a:pt x="73" y="124"/>
                  <a:pt x="72" y="124"/>
                  <a:pt x="71" y="123"/>
                </a:cubicBezTo>
                <a:cubicBezTo>
                  <a:pt x="71" y="137"/>
                  <a:pt x="71" y="137"/>
                  <a:pt x="71" y="137"/>
                </a:cubicBezTo>
                <a:close/>
                <a:moveTo>
                  <a:pt x="71" y="118"/>
                </a:moveTo>
                <a:cubicBezTo>
                  <a:pt x="73" y="118"/>
                  <a:pt x="74" y="119"/>
                  <a:pt x="75" y="119"/>
                </a:cubicBezTo>
                <a:cubicBezTo>
                  <a:pt x="82" y="88"/>
                  <a:pt x="82" y="88"/>
                  <a:pt x="82" y="88"/>
                </a:cubicBezTo>
                <a:cubicBezTo>
                  <a:pt x="79" y="90"/>
                  <a:pt x="75" y="93"/>
                  <a:pt x="71" y="98"/>
                </a:cubicBezTo>
                <a:lnTo>
                  <a:pt x="71" y="118"/>
                </a:lnTo>
                <a:close/>
                <a:moveTo>
                  <a:pt x="60" y="0"/>
                </a:moveTo>
                <a:cubicBezTo>
                  <a:pt x="71" y="0"/>
                  <a:pt x="71" y="0"/>
                  <a:pt x="71" y="0"/>
                </a:cubicBezTo>
                <a:cubicBezTo>
                  <a:pt x="71" y="9"/>
                  <a:pt x="71" y="9"/>
                  <a:pt x="71" y="9"/>
                </a:cubicBezTo>
                <a:cubicBezTo>
                  <a:pt x="60" y="9"/>
                  <a:pt x="60" y="9"/>
                  <a:pt x="60" y="9"/>
                </a:cubicBezTo>
                <a:cubicBezTo>
                  <a:pt x="60" y="0"/>
                  <a:pt x="60" y="0"/>
                  <a:pt x="60" y="0"/>
                </a:cubicBezTo>
                <a:close/>
                <a:moveTo>
                  <a:pt x="60" y="37"/>
                </a:moveTo>
                <a:cubicBezTo>
                  <a:pt x="71" y="37"/>
                  <a:pt x="71" y="37"/>
                  <a:pt x="71" y="37"/>
                </a:cubicBezTo>
                <a:cubicBezTo>
                  <a:pt x="71" y="88"/>
                  <a:pt x="71" y="88"/>
                  <a:pt x="71" y="88"/>
                </a:cubicBezTo>
                <a:cubicBezTo>
                  <a:pt x="71" y="89"/>
                  <a:pt x="71" y="89"/>
                  <a:pt x="71" y="89"/>
                </a:cubicBezTo>
                <a:cubicBezTo>
                  <a:pt x="67" y="92"/>
                  <a:pt x="64" y="96"/>
                  <a:pt x="60" y="100"/>
                </a:cubicBezTo>
                <a:cubicBezTo>
                  <a:pt x="60" y="37"/>
                  <a:pt x="60" y="37"/>
                  <a:pt x="60" y="37"/>
                </a:cubicBezTo>
                <a:close/>
                <a:moveTo>
                  <a:pt x="71" y="211"/>
                </a:moveTo>
                <a:cubicBezTo>
                  <a:pt x="60" y="211"/>
                  <a:pt x="60" y="211"/>
                  <a:pt x="60" y="211"/>
                </a:cubicBezTo>
                <a:cubicBezTo>
                  <a:pt x="60" y="120"/>
                  <a:pt x="60" y="120"/>
                  <a:pt x="60" y="120"/>
                </a:cubicBezTo>
                <a:cubicBezTo>
                  <a:pt x="64" y="121"/>
                  <a:pt x="68" y="122"/>
                  <a:pt x="71" y="123"/>
                </a:cubicBezTo>
                <a:cubicBezTo>
                  <a:pt x="71" y="137"/>
                  <a:pt x="71" y="137"/>
                  <a:pt x="71" y="137"/>
                </a:cubicBezTo>
                <a:cubicBezTo>
                  <a:pt x="65" y="166"/>
                  <a:pt x="65" y="166"/>
                  <a:pt x="65" y="166"/>
                </a:cubicBezTo>
                <a:cubicBezTo>
                  <a:pt x="71" y="166"/>
                  <a:pt x="71" y="166"/>
                  <a:pt x="71" y="166"/>
                </a:cubicBezTo>
                <a:cubicBezTo>
                  <a:pt x="71" y="211"/>
                  <a:pt x="71" y="211"/>
                  <a:pt x="71" y="211"/>
                </a:cubicBezTo>
                <a:close/>
                <a:moveTo>
                  <a:pt x="71" y="98"/>
                </a:moveTo>
                <a:cubicBezTo>
                  <a:pt x="68" y="102"/>
                  <a:pt x="65" y="108"/>
                  <a:pt x="61" y="115"/>
                </a:cubicBezTo>
                <a:cubicBezTo>
                  <a:pt x="65" y="116"/>
                  <a:pt x="68" y="117"/>
                  <a:pt x="71" y="118"/>
                </a:cubicBezTo>
                <a:lnTo>
                  <a:pt x="71" y="98"/>
                </a:lnTo>
                <a:close/>
                <a:moveTo>
                  <a:pt x="29" y="0"/>
                </a:moveTo>
                <a:cubicBezTo>
                  <a:pt x="60" y="0"/>
                  <a:pt x="60" y="0"/>
                  <a:pt x="60" y="0"/>
                </a:cubicBezTo>
                <a:cubicBezTo>
                  <a:pt x="60" y="9"/>
                  <a:pt x="60" y="9"/>
                  <a:pt x="60" y="9"/>
                </a:cubicBezTo>
                <a:cubicBezTo>
                  <a:pt x="26" y="9"/>
                  <a:pt x="26" y="9"/>
                  <a:pt x="26" y="9"/>
                </a:cubicBezTo>
                <a:cubicBezTo>
                  <a:pt x="18" y="9"/>
                  <a:pt x="12" y="15"/>
                  <a:pt x="12" y="23"/>
                </a:cubicBezTo>
                <a:cubicBezTo>
                  <a:pt x="12" y="23"/>
                  <a:pt x="12" y="23"/>
                  <a:pt x="12" y="23"/>
                </a:cubicBezTo>
                <a:cubicBezTo>
                  <a:pt x="12" y="30"/>
                  <a:pt x="18" y="37"/>
                  <a:pt x="26" y="37"/>
                </a:cubicBezTo>
                <a:cubicBezTo>
                  <a:pt x="60" y="37"/>
                  <a:pt x="60" y="37"/>
                  <a:pt x="60" y="37"/>
                </a:cubicBezTo>
                <a:cubicBezTo>
                  <a:pt x="60" y="100"/>
                  <a:pt x="60" y="100"/>
                  <a:pt x="60" y="100"/>
                </a:cubicBezTo>
                <a:cubicBezTo>
                  <a:pt x="57" y="104"/>
                  <a:pt x="54" y="109"/>
                  <a:pt x="51" y="114"/>
                </a:cubicBezTo>
                <a:cubicBezTo>
                  <a:pt x="48" y="114"/>
                  <a:pt x="46" y="113"/>
                  <a:pt x="45" y="113"/>
                </a:cubicBezTo>
                <a:cubicBezTo>
                  <a:pt x="38" y="113"/>
                  <a:pt x="32" y="115"/>
                  <a:pt x="28" y="118"/>
                </a:cubicBezTo>
                <a:cubicBezTo>
                  <a:pt x="23" y="120"/>
                  <a:pt x="21" y="124"/>
                  <a:pt x="21" y="128"/>
                </a:cubicBezTo>
                <a:cubicBezTo>
                  <a:pt x="21" y="130"/>
                  <a:pt x="22" y="131"/>
                  <a:pt x="23" y="133"/>
                </a:cubicBezTo>
                <a:cubicBezTo>
                  <a:pt x="24" y="134"/>
                  <a:pt x="26" y="134"/>
                  <a:pt x="29" y="134"/>
                </a:cubicBezTo>
                <a:cubicBezTo>
                  <a:pt x="30" y="134"/>
                  <a:pt x="31" y="134"/>
                  <a:pt x="33" y="133"/>
                </a:cubicBezTo>
                <a:cubicBezTo>
                  <a:pt x="34" y="132"/>
                  <a:pt x="35" y="131"/>
                  <a:pt x="35" y="130"/>
                </a:cubicBezTo>
                <a:cubicBezTo>
                  <a:pt x="35" y="129"/>
                  <a:pt x="34" y="128"/>
                  <a:pt x="34" y="127"/>
                </a:cubicBezTo>
                <a:cubicBezTo>
                  <a:pt x="34" y="127"/>
                  <a:pt x="33" y="126"/>
                  <a:pt x="33" y="126"/>
                </a:cubicBezTo>
                <a:cubicBezTo>
                  <a:pt x="34" y="124"/>
                  <a:pt x="35" y="123"/>
                  <a:pt x="38" y="122"/>
                </a:cubicBezTo>
                <a:cubicBezTo>
                  <a:pt x="40" y="121"/>
                  <a:pt x="43" y="120"/>
                  <a:pt x="47" y="120"/>
                </a:cubicBezTo>
                <a:cubicBezTo>
                  <a:pt x="44" y="125"/>
                  <a:pt x="42" y="129"/>
                  <a:pt x="40" y="134"/>
                </a:cubicBezTo>
                <a:cubicBezTo>
                  <a:pt x="33" y="148"/>
                  <a:pt x="30" y="159"/>
                  <a:pt x="30" y="167"/>
                </a:cubicBezTo>
                <a:cubicBezTo>
                  <a:pt x="30" y="173"/>
                  <a:pt x="32" y="176"/>
                  <a:pt x="36" y="178"/>
                </a:cubicBezTo>
                <a:cubicBezTo>
                  <a:pt x="37" y="179"/>
                  <a:pt x="41" y="180"/>
                  <a:pt x="45" y="180"/>
                </a:cubicBezTo>
                <a:cubicBezTo>
                  <a:pt x="44" y="178"/>
                  <a:pt x="44" y="176"/>
                  <a:pt x="44" y="173"/>
                </a:cubicBezTo>
                <a:cubicBezTo>
                  <a:pt x="44" y="170"/>
                  <a:pt x="44" y="167"/>
                  <a:pt x="45" y="163"/>
                </a:cubicBezTo>
                <a:cubicBezTo>
                  <a:pt x="47" y="150"/>
                  <a:pt x="52" y="136"/>
                  <a:pt x="59" y="120"/>
                </a:cubicBezTo>
                <a:cubicBezTo>
                  <a:pt x="59" y="120"/>
                  <a:pt x="60" y="120"/>
                  <a:pt x="60" y="120"/>
                </a:cubicBezTo>
                <a:cubicBezTo>
                  <a:pt x="60" y="211"/>
                  <a:pt x="60" y="211"/>
                  <a:pt x="60" y="211"/>
                </a:cubicBezTo>
                <a:cubicBezTo>
                  <a:pt x="29" y="211"/>
                  <a:pt x="29" y="211"/>
                  <a:pt x="29" y="211"/>
                </a:cubicBezTo>
                <a:cubicBezTo>
                  <a:pt x="13" y="211"/>
                  <a:pt x="0" y="198"/>
                  <a:pt x="0" y="183"/>
                </a:cubicBezTo>
                <a:cubicBezTo>
                  <a:pt x="0" y="29"/>
                  <a:pt x="0" y="29"/>
                  <a:pt x="0" y="29"/>
                </a:cubicBezTo>
                <a:cubicBezTo>
                  <a:pt x="0" y="13"/>
                  <a:pt x="13" y="0"/>
                  <a:pt x="29"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5" name="Freeform 75"/>
          <p:cNvSpPr>
            <a:spLocks noEditPoints="1"/>
          </p:cNvSpPr>
          <p:nvPr/>
        </p:nvSpPr>
        <p:spPr bwMode="auto">
          <a:xfrm>
            <a:off x="6344621" y="1711885"/>
            <a:ext cx="427323" cy="428513"/>
          </a:xfrm>
          <a:custGeom>
            <a:avLst/>
            <a:gdLst>
              <a:gd name="T0" fmla="*/ 249 w 261"/>
              <a:gd name="T1" fmla="*/ 220 h 262"/>
              <a:gd name="T2" fmla="*/ 261 w 261"/>
              <a:gd name="T3" fmla="*/ 70 h 262"/>
              <a:gd name="T4" fmla="*/ 249 w 261"/>
              <a:gd name="T5" fmla="*/ 70 h 262"/>
              <a:gd name="T6" fmla="*/ 249 w 261"/>
              <a:gd name="T7" fmla="*/ 154 h 262"/>
              <a:gd name="T8" fmla="*/ 227 w 261"/>
              <a:gd name="T9" fmla="*/ 180 h 262"/>
              <a:gd name="T10" fmla="*/ 209 w 261"/>
              <a:gd name="T11" fmla="*/ 262 h 262"/>
              <a:gd name="T12" fmla="*/ 209 w 261"/>
              <a:gd name="T13" fmla="*/ 262 h 262"/>
              <a:gd name="T14" fmla="*/ 209 w 261"/>
              <a:gd name="T15" fmla="*/ 15 h 262"/>
              <a:gd name="T16" fmla="*/ 203 w 261"/>
              <a:gd name="T17" fmla="*/ 28 h 262"/>
              <a:gd name="T18" fmla="*/ 209 w 261"/>
              <a:gd name="T19" fmla="*/ 50 h 262"/>
              <a:gd name="T20" fmla="*/ 201 w 261"/>
              <a:gd name="T21" fmla="*/ 120 h 262"/>
              <a:gd name="T22" fmla="*/ 209 w 261"/>
              <a:gd name="T23" fmla="*/ 197 h 262"/>
              <a:gd name="T24" fmla="*/ 209 w 261"/>
              <a:gd name="T25" fmla="*/ 197 h 262"/>
              <a:gd name="T26" fmla="*/ 195 w 261"/>
              <a:gd name="T27" fmla="*/ 232 h 262"/>
              <a:gd name="T28" fmla="*/ 168 w 261"/>
              <a:gd name="T29" fmla="*/ 36 h 262"/>
              <a:gd name="T30" fmla="*/ 195 w 261"/>
              <a:gd name="T31" fmla="*/ 20 h 262"/>
              <a:gd name="T32" fmla="*/ 195 w 261"/>
              <a:gd name="T33" fmla="*/ 50 h 262"/>
              <a:gd name="T34" fmla="*/ 195 w 261"/>
              <a:gd name="T35" fmla="*/ 120 h 262"/>
              <a:gd name="T36" fmla="*/ 168 w 261"/>
              <a:gd name="T37" fmla="*/ 220 h 262"/>
              <a:gd name="T38" fmla="*/ 192 w 261"/>
              <a:gd name="T39" fmla="*/ 249 h 262"/>
              <a:gd name="T40" fmla="*/ 168 w 261"/>
              <a:gd name="T41" fmla="*/ 21 h 262"/>
              <a:gd name="T42" fmla="*/ 168 w 261"/>
              <a:gd name="T43" fmla="*/ 44 h 262"/>
              <a:gd name="T44" fmla="*/ 135 w 261"/>
              <a:gd name="T45" fmla="*/ 120 h 262"/>
              <a:gd name="T46" fmla="*/ 167 w 261"/>
              <a:gd name="T47" fmla="*/ 198 h 262"/>
              <a:gd name="T48" fmla="*/ 167 w 261"/>
              <a:gd name="T49" fmla="*/ 167 h 262"/>
              <a:gd name="T50" fmla="*/ 130 w 261"/>
              <a:gd name="T51" fmla="*/ 147 h 262"/>
              <a:gd name="T52" fmla="*/ 93 w 261"/>
              <a:gd name="T53" fmla="*/ 44 h 262"/>
              <a:gd name="T54" fmla="*/ 130 w 261"/>
              <a:gd name="T55" fmla="*/ 0 h 262"/>
              <a:gd name="T56" fmla="*/ 126 w 261"/>
              <a:gd name="T57" fmla="*/ 120 h 262"/>
              <a:gd name="T58" fmla="*/ 130 w 261"/>
              <a:gd name="T59" fmla="*/ 159 h 262"/>
              <a:gd name="T60" fmla="*/ 130 w 261"/>
              <a:gd name="T61" fmla="*/ 179 h 262"/>
              <a:gd name="T62" fmla="*/ 130 w 261"/>
              <a:gd name="T63" fmla="*/ 198 h 262"/>
              <a:gd name="T64" fmla="*/ 93 w 261"/>
              <a:gd name="T65" fmla="*/ 3 h 262"/>
              <a:gd name="T66" fmla="*/ 93 w 261"/>
              <a:gd name="T67" fmla="*/ 36 h 262"/>
              <a:gd name="T68" fmla="*/ 67 w 261"/>
              <a:gd name="T69" fmla="*/ 20 h 262"/>
              <a:gd name="T70" fmla="*/ 67 w 261"/>
              <a:gd name="T71" fmla="*/ 70 h 262"/>
              <a:gd name="T72" fmla="*/ 92 w 261"/>
              <a:gd name="T73" fmla="*/ 147 h 262"/>
              <a:gd name="T74" fmla="*/ 92 w 261"/>
              <a:gd name="T75" fmla="*/ 179 h 262"/>
              <a:gd name="T76" fmla="*/ 93 w 261"/>
              <a:gd name="T77" fmla="*/ 198 h 262"/>
              <a:gd name="T78" fmla="*/ 67 w 261"/>
              <a:gd name="T79" fmla="*/ 171 h 262"/>
              <a:gd name="T80" fmla="*/ 69 w 261"/>
              <a:gd name="T81" fmla="*/ 232 h 262"/>
              <a:gd name="T82" fmla="*/ 58 w 261"/>
              <a:gd name="T83" fmla="*/ 28 h 262"/>
              <a:gd name="T84" fmla="*/ 67 w 261"/>
              <a:gd name="T85" fmla="*/ 9 h 262"/>
              <a:gd name="T86" fmla="*/ 67 w 261"/>
              <a:gd name="T87" fmla="*/ 120 h 262"/>
              <a:gd name="T88" fmla="*/ 67 w 261"/>
              <a:gd name="T89" fmla="*/ 188 h 262"/>
              <a:gd name="T90" fmla="*/ 67 w 261"/>
              <a:gd name="T91" fmla="*/ 232 h 262"/>
              <a:gd name="T92" fmla="*/ 67 w 261"/>
              <a:gd name="T93" fmla="*/ 232 h 262"/>
              <a:gd name="T94" fmla="*/ 52 w 261"/>
              <a:gd name="T95" fmla="*/ 50 h 262"/>
              <a:gd name="T96" fmla="*/ 12 w 261"/>
              <a:gd name="T97" fmla="*/ 220 h 262"/>
              <a:gd name="T98" fmla="*/ 52 w 261"/>
              <a:gd name="T99" fmla="*/ 232 h 262"/>
              <a:gd name="T100" fmla="*/ 52 w 261"/>
              <a:gd name="T101" fmla="*/ 232 h 262"/>
              <a:gd name="T102" fmla="*/ 12 w 261"/>
              <a:gd name="T103" fmla="*/ 114 h 262"/>
              <a:gd name="T104" fmla="*/ 0 w 261"/>
              <a:gd name="T105" fmla="*/ 104 h 262"/>
              <a:gd name="T106" fmla="*/ 12 w 261"/>
              <a:gd name="T107" fmla="*/ 15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1" h="262">
                <a:moveTo>
                  <a:pt x="249" y="220"/>
                </a:moveTo>
                <a:cubicBezTo>
                  <a:pt x="249" y="154"/>
                  <a:pt x="249" y="154"/>
                  <a:pt x="249" y="154"/>
                </a:cubicBezTo>
                <a:cubicBezTo>
                  <a:pt x="251" y="157"/>
                  <a:pt x="252" y="160"/>
                  <a:pt x="252" y="164"/>
                </a:cubicBezTo>
                <a:cubicBezTo>
                  <a:pt x="252" y="220"/>
                  <a:pt x="252" y="220"/>
                  <a:pt x="252" y="220"/>
                </a:cubicBezTo>
                <a:cubicBezTo>
                  <a:pt x="249" y="220"/>
                  <a:pt x="249" y="220"/>
                  <a:pt x="249" y="220"/>
                </a:cubicBezTo>
                <a:close/>
                <a:moveTo>
                  <a:pt x="249" y="114"/>
                </a:moveTo>
                <a:cubicBezTo>
                  <a:pt x="249" y="70"/>
                  <a:pt x="249" y="70"/>
                  <a:pt x="249" y="70"/>
                </a:cubicBezTo>
                <a:cubicBezTo>
                  <a:pt x="250" y="70"/>
                  <a:pt x="250" y="70"/>
                  <a:pt x="250" y="69"/>
                </a:cubicBezTo>
                <a:cubicBezTo>
                  <a:pt x="257" y="67"/>
                  <a:pt x="257" y="67"/>
                  <a:pt x="257" y="67"/>
                </a:cubicBezTo>
                <a:cubicBezTo>
                  <a:pt x="259" y="66"/>
                  <a:pt x="261" y="67"/>
                  <a:pt x="261" y="70"/>
                </a:cubicBezTo>
                <a:cubicBezTo>
                  <a:pt x="261" y="104"/>
                  <a:pt x="261" y="104"/>
                  <a:pt x="261" y="104"/>
                </a:cubicBezTo>
                <a:cubicBezTo>
                  <a:pt x="261" y="107"/>
                  <a:pt x="259" y="110"/>
                  <a:pt x="257" y="111"/>
                </a:cubicBezTo>
                <a:cubicBezTo>
                  <a:pt x="250" y="113"/>
                  <a:pt x="250" y="113"/>
                  <a:pt x="250" y="113"/>
                </a:cubicBezTo>
                <a:cubicBezTo>
                  <a:pt x="250" y="114"/>
                  <a:pt x="250" y="114"/>
                  <a:pt x="249" y="114"/>
                </a:cubicBezTo>
                <a:close/>
                <a:moveTo>
                  <a:pt x="249" y="70"/>
                </a:moveTo>
                <a:cubicBezTo>
                  <a:pt x="249" y="114"/>
                  <a:pt x="249" y="114"/>
                  <a:pt x="249" y="114"/>
                </a:cubicBezTo>
                <a:cubicBezTo>
                  <a:pt x="248" y="114"/>
                  <a:pt x="246" y="112"/>
                  <a:pt x="246" y="110"/>
                </a:cubicBezTo>
                <a:cubicBezTo>
                  <a:pt x="246" y="76"/>
                  <a:pt x="246" y="76"/>
                  <a:pt x="246" y="76"/>
                </a:cubicBezTo>
                <a:cubicBezTo>
                  <a:pt x="246" y="74"/>
                  <a:pt x="248" y="71"/>
                  <a:pt x="249" y="70"/>
                </a:cubicBezTo>
                <a:close/>
                <a:moveTo>
                  <a:pt x="249" y="154"/>
                </a:moveTo>
                <a:cubicBezTo>
                  <a:pt x="246" y="150"/>
                  <a:pt x="241" y="146"/>
                  <a:pt x="235" y="146"/>
                </a:cubicBezTo>
                <a:cubicBezTo>
                  <a:pt x="235" y="50"/>
                  <a:pt x="235" y="50"/>
                  <a:pt x="235" y="50"/>
                </a:cubicBezTo>
                <a:cubicBezTo>
                  <a:pt x="209" y="50"/>
                  <a:pt x="209" y="50"/>
                  <a:pt x="209" y="50"/>
                </a:cubicBezTo>
                <a:cubicBezTo>
                  <a:pt x="209" y="162"/>
                  <a:pt x="209" y="162"/>
                  <a:pt x="209" y="162"/>
                </a:cubicBezTo>
                <a:cubicBezTo>
                  <a:pt x="219" y="162"/>
                  <a:pt x="227" y="170"/>
                  <a:pt x="227" y="180"/>
                </a:cubicBezTo>
                <a:cubicBezTo>
                  <a:pt x="227" y="189"/>
                  <a:pt x="219" y="197"/>
                  <a:pt x="209" y="197"/>
                </a:cubicBezTo>
                <a:cubicBezTo>
                  <a:pt x="209" y="220"/>
                  <a:pt x="209" y="220"/>
                  <a:pt x="209" y="220"/>
                </a:cubicBezTo>
                <a:cubicBezTo>
                  <a:pt x="249" y="220"/>
                  <a:pt x="249" y="220"/>
                  <a:pt x="249" y="220"/>
                </a:cubicBezTo>
                <a:cubicBezTo>
                  <a:pt x="249" y="154"/>
                  <a:pt x="249" y="154"/>
                  <a:pt x="249" y="154"/>
                </a:cubicBezTo>
                <a:close/>
                <a:moveTo>
                  <a:pt x="209" y="262"/>
                </a:moveTo>
                <a:cubicBezTo>
                  <a:pt x="209" y="232"/>
                  <a:pt x="209" y="232"/>
                  <a:pt x="209" y="232"/>
                </a:cubicBezTo>
                <a:cubicBezTo>
                  <a:pt x="226" y="232"/>
                  <a:pt x="226" y="232"/>
                  <a:pt x="226" y="232"/>
                </a:cubicBezTo>
                <a:cubicBezTo>
                  <a:pt x="226" y="249"/>
                  <a:pt x="226" y="249"/>
                  <a:pt x="226" y="249"/>
                </a:cubicBezTo>
                <a:cubicBezTo>
                  <a:pt x="226" y="257"/>
                  <a:pt x="220" y="262"/>
                  <a:pt x="213" y="262"/>
                </a:cubicBezTo>
                <a:cubicBezTo>
                  <a:pt x="209" y="262"/>
                  <a:pt x="209" y="262"/>
                  <a:pt x="209" y="262"/>
                </a:cubicBezTo>
                <a:close/>
                <a:moveTo>
                  <a:pt x="209" y="44"/>
                </a:moveTo>
                <a:cubicBezTo>
                  <a:pt x="209" y="15"/>
                  <a:pt x="209" y="15"/>
                  <a:pt x="209" y="15"/>
                </a:cubicBezTo>
                <a:cubicBezTo>
                  <a:pt x="225" y="23"/>
                  <a:pt x="235" y="33"/>
                  <a:pt x="235" y="44"/>
                </a:cubicBezTo>
                <a:lnTo>
                  <a:pt x="209" y="44"/>
                </a:lnTo>
                <a:close/>
                <a:moveTo>
                  <a:pt x="209" y="15"/>
                </a:moveTo>
                <a:cubicBezTo>
                  <a:pt x="209" y="44"/>
                  <a:pt x="209" y="44"/>
                  <a:pt x="209" y="44"/>
                </a:cubicBezTo>
                <a:cubicBezTo>
                  <a:pt x="195" y="44"/>
                  <a:pt x="195" y="44"/>
                  <a:pt x="195" y="44"/>
                </a:cubicBezTo>
                <a:cubicBezTo>
                  <a:pt x="195" y="37"/>
                  <a:pt x="195" y="37"/>
                  <a:pt x="195" y="37"/>
                </a:cubicBezTo>
                <a:cubicBezTo>
                  <a:pt x="195" y="37"/>
                  <a:pt x="195" y="37"/>
                  <a:pt x="195" y="37"/>
                </a:cubicBezTo>
                <a:cubicBezTo>
                  <a:pt x="199" y="37"/>
                  <a:pt x="203" y="33"/>
                  <a:pt x="203" y="28"/>
                </a:cubicBezTo>
                <a:cubicBezTo>
                  <a:pt x="203" y="24"/>
                  <a:pt x="199" y="20"/>
                  <a:pt x="195" y="20"/>
                </a:cubicBezTo>
                <a:cubicBezTo>
                  <a:pt x="195" y="20"/>
                  <a:pt x="195" y="20"/>
                  <a:pt x="195" y="20"/>
                </a:cubicBezTo>
                <a:cubicBezTo>
                  <a:pt x="195" y="9"/>
                  <a:pt x="195" y="9"/>
                  <a:pt x="195" y="9"/>
                </a:cubicBezTo>
                <a:cubicBezTo>
                  <a:pt x="200" y="11"/>
                  <a:pt x="205" y="13"/>
                  <a:pt x="209" y="15"/>
                </a:cubicBezTo>
                <a:close/>
                <a:moveTo>
                  <a:pt x="209" y="50"/>
                </a:moveTo>
                <a:cubicBezTo>
                  <a:pt x="209" y="162"/>
                  <a:pt x="209" y="162"/>
                  <a:pt x="209" y="162"/>
                </a:cubicBezTo>
                <a:cubicBezTo>
                  <a:pt x="209" y="162"/>
                  <a:pt x="209" y="162"/>
                  <a:pt x="209" y="162"/>
                </a:cubicBezTo>
                <a:cubicBezTo>
                  <a:pt x="203" y="162"/>
                  <a:pt x="198" y="166"/>
                  <a:pt x="195" y="171"/>
                </a:cubicBezTo>
                <a:cubicBezTo>
                  <a:pt x="195" y="120"/>
                  <a:pt x="195" y="120"/>
                  <a:pt x="195" y="120"/>
                </a:cubicBezTo>
                <a:cubicBezTo>
                  <a:pt x="201" y="120"/>
                  <a:pt x="201" y="120"/>
                  <a:pt x="201" y="120"/>
                </a:cubicBezTo>
                <a:cubicBezTo>
                  <a:pt x="201" y="70"/>
                  <a:pt x="201" y="70"/>
                  <a:pt x="201" y="70"/>
                </a:cubicBezTo>
                <a:cubicBezTo>
                  <a:pt x="195" y="70"/>
                  <a:pt x="195" y="70"/>
                  <a:pt x="195" y="70"/>
                </a:cubicBezTo>
                <a:cubicBezTo>
                  <a:pt x="195" y="50"/>
                  <a:pt x="195" y="50"/>
                  <a:pt x="195" y="50"/>
                </a:cubicBezTo>
                <a:cubicBezTo>
                  <a:pt x="209" y="50"/>
                  <a:pt x="209" y="50"/>
                  <a:pt x="209" y="50"/>
                </a:cubicBezTo>
                <a:close/>
                <a:moveTo>
                  <a:pt x="209" y="197"/>
                </a:moveTo>
                <a:cubicBezTo>
                  <a:pt x="209" y="220"/>
                  <a:pt x="209" y="220"/>
                  <a:pt x="209" y="220"/>
                </a:cubicBezTo>
                <a:cubicBezTo>
                  <a:pt x="195" y="220"/>
                  <a:pt x="195" y="220"/>
                  <a:pt x="195" y="220"/>
                </a:cubicBezTo>
                <a:cubicBezTo>
                  <a:pt x="195" y="188"/>
                  <a:pt x="195" y="188"/>
                  <a:pt x="195" y="188"/>
                </a:cubicBezTo>
                <a:cubicBezTo>
                  <a:pt x="198" y="193"/>
                  <a:pt x="203" y="197"/>
                  <a:pt x="209" y="197"/>
                </a:cubicBezTo>
                <a:cubicBezTo>
                  <a:pt x="209" y="197"/>
                  <a:pt x="209" y="197"/>
                  <a:pt x="209" y="197"/>
                </a:cubicBezTo>
                <a:close/>
                <a:moveTo>
                  <a:pt x="209" y="232"/>
                </a:moveTo>
                <a:cubicBezTo>
                  <a:pt x="209" y="262"/>
                  <a:pt x="209" y="262"/>
                  <a:pt x="209" y="262"/>
                </a:cubicBezTo>
                <a:cubicBezTo>
                  <a:pt x="206" y="262"/>
                  <a:pt x="206" y="262"/>
                  <a:pt x="206" y="262"/>
                </a:cubicBezTo>
                <a:cubicBezTo>
                  <a:pt x="201" y="262"/>
                  <a:pt x="197" y="260"/>
                  <a:pt x="195" y="257"/>
                </a:cubicBezTo>
                <a:cubicBezTo>
                  <a:pt x="195" y="232"/>
                  <a:pt x="195" y="232"/>
                  <a:pt x="195" y="232"/>
                </a:cubicBezTo>
                <a:lnTo>
                  <a:pt x="209" y="232"/>
                </a:lnTo>
                <a:close/>
                <a:moveTo>
                  <a:pt x="171" y="20"/>
                </a:moveTo>
                <a:cubicBezTo>
                  <a:pt x="175" y="20"/>
                  <a:pt x="179" y="24"/>
                  <a:pt x="179" y="28"/>
                </a:cubicBezTo>
                <a:cubicBezTo>
                  <a:pt x="179" y="33"/>
                  <a:pt x="175" y="37"/>
                  <a:pt x="171" y="37"/>
                </a:cubicBezTo>
                <a:cubicBezTo>
                  <a:pt x="170" y="37"/>
                  <a:pt x="169" y="37"/>
                  <a:pt x="168" y="36"/>
                </a:cubicBezTo>
                <a:cubicBezTo>
                  <a:pt x="168" y="44"/>
                  <a:pt x="168" y="44"/>
                  <a:pt x="168" y="44"/>
                </a:cubicBezTo>
                <a:cubicBezTo>
                  <a:pt x="195" y="44"/>
                  <a:pt x="195" y="44"/>
                  <a:pt x="195" y="44"/>
                </a:cubicBezTo>
                <a:cubicBezTo>
                  <a:pt x="195" y="37"/>
                  <a:pt x="195" y="37"/>
                  <a:pt x="195" y="37"/>
                </a:cubicBezTo>
                <a:cubicBezTo>
                  <a:pt x="190" y="37"/>
                  <a:pt x="186" y="33"/>
                  <a:pt x="186" y="28"/>
                </a:cubicBezTo>
                <a:cubicBezTo>
                  <a:pt x="186" y="24"/>
                  <a:pt x="190" y="20"/>
                  <a:pt x="195" y="20"/>
                </a:cubicBezTo>
                <a:cubicBezTo>
                  <a:pt x="195" y="9"/>
                  <a:pt x="195" y="9"/>
                  <a:pt x="195" y="9"/>
                </a:cubicBezTo>
                <a:cubicBezTo>
                  <a:pt x="187" y="6"/>
                  <a:pt x="178" y="4"/>
                  <a:pt x="168" y="3"/>
                </a:cubicBezTo>
                <a:cubicBezTo>
                  <a:pt x="168" y="21"/>
                  <a:pt x="168" y="21"/>
                  <a:pt x="168" y="21"/>
                </a:cubicBezTo>
                <a:cubicBezTo>
                  <a:pt x="169" y="20"/>
                  <a:pt x="170" y="20"/>
                  <a:pt x="171" y="20"/>
                </a:cubicBezTo>
                <a:close/>
                <a:moveTo>
                  <a:pt x="195" y="50"/>
                </a:moveTo>
                <a:cubicBezTo>
                  <a:pt x="195" y="70"/>
                  <a:pt x="195" y="70"/>
                  <a:pt x="195" y="70"/>
                </a:cubicBezTo>
                <a:cubicBezTo>
                  <a:pt x="168" y="70"/>
                  <a:pt x="168" y="70"/>
                  <a:pt x="168" y="70"/>
                </a:cubicBezTo>
                <a:cubicBezTo>
                  <a:pt x="168" y="50"/>
                  <a:pt x="168" y="50"/>
                  <a:pt x="168" y="50"/>
                </a:cubicBezTo>
                <a:cubicBezTo>
                  <a:pt x="195" y="50"/>
                  <a:pt x="195" y="50"/>
                  <a:pt x="195" y="50"/>
                </a:cubicBezTo>
                <a:close/>
                <a:moveTo>
                  <a:pt x="195" y="120"/>
                </a:moveTo>
                <a:cubicBezTo>
                  <a:pt x="195" y="171"/>
                  <a:pt x="195" y="171"/>
                  <a:pt x="195" y="171"/>
                </a:cubicBezTo>
                <a:cubicBezTo>
                  <a:pt x="193" y="173"/>
                  <a:pt x="192" y="176"/>
                  <a:pt x="192" y="180"/>
                </a:cubicBezTo>
                <a:cubicBezTo>
                  <a:pt x="192" y="183"/>
                  <a:pt x="193" y="186"/>
                  <a:pt x="195" y="188"/>
                </a:cubicBezTo>
                <a:cubicBezTo>
                  <a:pt x="195" y="220"/>
                  <a:pt x="195" y="220"/>
                  <a:pt x="195" y="220"/>
                </a:cubicBezTo>
                <a:cubicBezTo>
                  <a:pt x="168" y="220"/>
                  <a:pt x="168" y="220"/>
                  <a:pt x="168" y="220"/>
                </a:cubicBezTo>
                <a:cubicBezTo>
                  <a:pt x="168" y="120"/>
                  <a:pt x="168" y="120"/>
                  <a:pt x="168" y="120"/>
                </a:cubicBezTo>
                <a:cubicBezTo>
                  <a:pt x="195" y="120"/>
                  <a:pt x="195" y="120"/>
                  <a:pt x="195" y="120"/>
                </a:cubicBezTo>
                <a:close/>
                <a:moveTo>
                  <a:pt x="195" y="232"/>
                </a:moveTo>
                <a:cubicBezTo>
                  <a:pt x="195" y="257"/>
                  <a:pt x="195" y="257"/>
                  <a:pt x="195" y="257"/>
                </a:cubicBezTo>
                <a:cubicBezTo>
                  <a:pt x="193" y="254"/>
                  <a:pt x="192" y="252"/>
                  <a:pt x="192" y="249"/>
                </a:cubicBezTo>
                <a:cubicBezTo>
                  <a:pt x="192" y="232"/>
                  <a:pt x="192" y="232"/>
                  <a:pt x="192" y="232"/>
                </a:cubicBezTo>
                <a:lnTo>
                  <a:pt x="195" y="232"/>
                </a:lnTo>
                <a:close/>
                <a:moveTo>
                  <a:pt x="168" y="36"/>
                </a:moveTo>
                <a:cubicBezTo>
                  <a:pt x="165" y="35"/>
                  <a:pt x="162" y="32"/>
                  <a:pt x="162" y="28"/>
                </a:cubicBezTo>
                <a:cubicBezTo>
                  <a:pt x="162" y="25"/>
                  <a:pt x="165" y="22"/>
                  <a:pt x="168" y="21"/>
                </a:cubicBezTo>
                <a:cubicBezTo>
                  <a:pt x="168" y="3"/>
                  <a:pt x="168" y="3"/>
                  <a:pt x="168" y="3"/>
                </a:cubicBezTo>
                <a:cubicBezTo>
                  <a:pt x="157" y="1"/>
                  <a:pt x="144" y="0"/>
                  <a:pt x="131" y="0"/>
                </a:cubicBezTo>
                <a:cubicBezTo>
                  <a:pt x="130" y="0"/>
                  <a:pt x="130" y="0"/>
                  <a:pt x="130" y="0"/>
                </a:cubicBezTo>
                <a:cubicBezTo>
                  <a:pt x="130" y="44"/>
                  <a:pt x="130" y="44"/>
                  <a:pt x="130" y="44"/>
                </a:cubicBezTo>
                <a:cubicBezTo>
                  <a:pt x="168" y="44"/>
                  <a:pt x="168" y="44"/>
                  <a:pt x="168" y="44"/>
                </a:cubicBezTo>
                <a:cubicBezTo>
                  <a:pt x="168" y="36"/>
                  <a:pt x="168" y="36"/>
                  <a:pt x="168" y="36"/>
                </a:cubicBezTo>
                <a:close/>
                <a:moveTo>
                  <a:pt x="168" y="50"/>
                </a:moveTo>
                <a:cubicBezTo>
                  <a:pt x="168" y="70"/>
                  <a:pt x="168" y="70"/>
                  <a:pt x="168" y="70"/>
                </a:cubicBezTo>
                <a:cubicBezTo>
                  <a:pt x="135" y="70"/>
                  <a:pt x="135" y="70"/>
                  <a:pt x="135" y="70"/>
                </a:cubicBezTo>
                <a:cubicBezTo>
                  <a:pt x="135" y="120"/>
                  <a:pt x="135" y="120"/>
                  <a:pt x="135" y="120"/>
                </a:cubicBezTo>
                <a:cubicBezTo>
                  <a:pt x="168" y="120"/>
                  <a:pt x="168" y="120"/>
                  <a:pt x="168" y="120"/>
                </a:cubicBezTo>
                <a:cubicBezTo>
                  <a:pt x="168" y="220"/>
                  <a:pt x="168" y="220"/>
                  <a:pt x="168" y="220"/>
                </a:cubicBezTo>
                <a:cubicBezTo>
                  <a:pt x="130" y="220"/>
                  <a:pt x="130" y="220"/>
                  <a:pt x="130" y="220"/>
                </a:cubicBezTo>
                <a:cubicBezTo>
                  <a:pt x="130" y="198"/>
                  <a:pt x="130" y="198"/>
                  <a:pt x="130" y="198"/>
                </a:cubicBezTo>
                <a:cubicBezTo>
                  <a:pt x="167" y="198"/>
                  <a:pt x="167" y="198"/>
                  <a:pt x="167" y="198"/>
                </a:cubicBezTo>
                <a:cubicBezTo>
                  <a:pt x="167" y="187"/>
                  <a:pt x="167" y="187"/>
                  <a:pt x="167" y="187"/>
                </a:cubicBezTo>
                <a:cubicBezTo>
                  <a:pt x="130" y="187"/>
                  <a:pt x="130" y="187"/>
                  <a:pt x="130" y="187"/>
                </a:cubicBezTo>
                <a:cubicBezTo>
                  <a:pt x="130" y="179"/>
                  <a:pt x="130" y="179"/>
                  <a:pt x="130" y="179"/>
                </a:cubicBezTo>
                <a:cubicBezTo>
                  <a:pt x="167" y="179"/>
                  <a:pt x="167" y="179"/>
                  <a:pt x="167" y="179"/>
                </a:cubicBezTo>
                <a:cubicBezTo>
                  <a:pt x="167" y="167"/>
                  <a:pt x="167" y="167"/>
                  <a:pt x="167" y="167"/>
                </a:cubicBezTo>
                <a:cubicBezTo>
                  <a:pt x="130" y="167"/>
                  <a:pt x="130" y="167"/>
                  <a:pt x="130" y="167"/>
                </a:cubicBezTo>
                <a:cubicBezTo>
                  <a:pt x="130" y="159"/>
                  <a:pt x="130" y="159"/>
                  <a:pt x="130" y="159"/>
                </a:cubicBezTo>
                <a:cubicBezTo>
                  <a:pt x="167" y="159"/>
                  <a:pt x="167" y="159"/>
                  <a:pt x="167" y="159"/>
                </a:cubicBezTo>
                <a:cubicBezTo>
                  <a:pt x="167" y="147"/>
                  <a:pt x="167" y="147"/>
                  <a:pt x="167" y="147"/>
                </a:cubicBezTo>
                <a:cubicBezTo>
                  <a:pt x="130" y="147"/>
                  <a:pt x="130" y="147"/>
                  <a:pt x="130" y="147"/>
                </a:cubicBezTo>
                <a:cubicBezTo>
                  <a:pt x="130" y="50"/>
                  <a:pt x="130" y="50"/>
                  <a:pt x="130" y="50"/>
                </a:cubicBezTo>
                <a:lnTo>
                  <a:pt x="168" y="50"/>
                </a:lnTo>
                <a:close/>
                <a:moveTo>
                  <a:pt x="130" y="0"/>
                </a:moveTo>
                <a:cubicBezTo>
                  <a:pt x="130" y="44"/>
                  <a:pt x="130" y="44"/>
                  <a:pt x="130" y="44"/>
                </a:cubicBezTo>
                <a:cubicBezTo>
                  <a:pt x="93" y="44"/>
                  <a:pt x="93" y="44"/>
                  <a:pt x="93" y="44"/>
                </a:cubicBezTo>
                <a:cubicBezTo>
                  <a:pt x="93" y="36"/>
                  <a:pt x="93" y="36"/>
                  <a:pt x="93" y="36"/>
                </a:cubicBezTo>
                <a:cubicBezTo>
                  <a:pt x="96" y="35"/>
                  <a:pt x="99" y="32"/>
                  <a:pt x="99" y="28"/>
                </a:cubicBezTo>
                <a:cubicBezTo>
                  <a:pt x="99" y="25"/>
                  <a:pt x="96" y="22"/>
                  <a:pt x="93" y="21"/>
                </a:cubicBezTo>
                <a:cubicBezTo>
                  <a:pt x="93" y="3"/>
                  <a:pt x="93" y="3"/>
                  <a:pt x="93" y="3"/>
                </a:cubicBezTo>
                <a:cubicBezTo>
                  <a:pt x="104" y="1"/>
                  <a:pt x="117" y="0"/>
                  <a:pt x="130" y="0"/>
                </a:cubicBezTo>
                <a:close/>
                <a:moveTo>
                  <a:pt x="130" y="50"/>
                </a:moveTo>
                <a:cubicBezTo>
                  <a:pt x="130" y="147"/>
                  <a:pt x="130" y="147"/>
                  <a:pt x="130" y="147"/>
                </a:cubicBezTo>
                <a:cubicBezTo>
                  <a:pt x="93" y="147"/>
                  <a:pt x="93" y="147"/>
                  <a:pt x="93" y="147"/>
                </a:cubicBezTo>
                <a:cubicBezTo>
                  <a:pt x="93" y="120"/>
                  <a:pt x="93" y="120"/>
                  <a:pt x="93" y="120"/>
                </a:cubicBezTo>
                <a:cubicBezTo>
                  <a:pt x="126" y="120"/>
                  <a:pt x="126" y="120"/>
                  <a:pt x="126" y="120"/>
                </a:cubicBezTo>
                <a:cubicBezTo>
                  <a:pt x="126" y="70"/>
                  <a:pt x="126" y="70"/>
                  <a:pt x="126" y="70"/>
                </a:cubicBezTo>
                <a:cubicBezTo>
                  <a:pt x="93" y="70"/>
                  <a:pt x="93" y="70"/>
                  <a:pt x="93" y="70"/>
                </a:cubicBezTo>
                <a:cubicBezTo>
                  <a:pt x="93" y="50"/>
                  <a:pt x="93" y="50"/>
                  <a:pt x="93" y="50"/>
                </a:cubicBezTo>
                <a:cubicBezTo>
                  <a:pt x="130" y="50"/>
                  <a:pt x="130" y="50"/>
                  <a:pt x="130" y="50"/>
                </a:cubicBezTo>
                <a:close/>
                <a:moveTo>
                  <a:pt x="130" y="159"/>
                </a:moveTo>
                <a:cubicBezTo>
                  <a:pt x="130" y="167"/>
                  <a:pt x="130" y="167"/>
                  <a:pt x="130" y="167"/>
                </a:cubicBezTo>
                <a:cubicBezTo>
                  <a:pt x="93" y="167"/>
                  <a:pt x="93" y="167"/>
                  <a:pt x="93" y="167"/>
                </a:cubicBezTo>
                <a:cubicBezTo>
                  <a:pt x="93" y="159"/>
                  <a:pt x="93" y="159"/>
                  <a:pt x="93" y="159"/>
                </a:cubicBezTo>
                <a:cubicBezTo>
                  <a:pt x="130" y="159"/>
                  <a:pt x="130" y="159"/>
                  <a:pt x="130" y="159"/>
                </a:cubicBezTo>
                <a:close/>
                <a:moveTo>
                  <a:pt x="130" y="179"/>
                </a:moveTo>
                <a:cubicBezTo>
                  <a:pt x="130" y="187"/>
                  <a:pt x="130" y="187"/>
                  <a:pt x="130" y="187"/>
                </a:cubicBezTo>
                <a:cubicBezTo>
                  <a:pt x="93" y="187"/>
                  <a:pt x="93" y="187"/>
                  <a:pt x="93" y="187"/>
                </a:cubicBezTo>
                <a:cubicBezTo>
                  <a:pt x="93" y="179"/>
                  <a:pt x="93" y="179"/>
                  <a:pt x="93" y="179"/>
                </a:cubicBezTo>
                <a:cubicBezTo>
                  <a:pt x="130" y="179"/>
                  <a:pt x="130" y="179"/>
                  <a:pt x="130" y="179"/>
                </a:cubicBezTo>
                <a:close/>
                <a:moveTo>
                  <a:pt x="130" y="198"/>
                </a:moveTo>
                <a:cubicBezTo>
                  <a:pt x="130" y="220"/>
                  <a:pt x="130" y="220"/>
                  <a:pt x="130" y="220"/>
                </a:cubicBezTo>
                <a:cubicBezTo>
                  <a:pt x="93" y="220"/>
                  <a:pt x="93" y="220"/>
                  <a:pt x="93" y="220"/>
                </a:cubicBezTo>
                <a:cubicBezTo>
                  <a:pt x="93" y="198"/>
                  <a:pt x="93" y="198"/>
                  <a:pt x="93" y="198"/>
                </a:cubicBezTo>
                <a:lnTo>
                  <a:pt x="130" y="198"/>
                </a:lnTo>
                <a:close/>
                <a:moveTo>
                  <a:pt x="93" y="3"/>
                </a:moveTo>
                <a:cubicBezTo>
                  <a:pt x="93" y="21"/>
                  <a:pt x="93" y="21"/>
                  <a:pt x="93" y="21"/>
                </a:cubicBezTo>
                <a:cubicBezTo>
                  <a:pt x="92" y="20"/>
                  <a:pt x="92" y="20"/>
                  <a:pt x="91" y="20"/>
                </a:cubicBezTo>
                <a:cubicBezTo>
                  <a:pt x="86" y="20"/>
                  <a:pt x="83" y="24"/>
                  <a:pt x="83" y="28"/>
                </a:cubicBezTo>
                <a:cubicBezTo>
                  <a:pt x="83" y="33"/>
                  <a:pt x="86" y="37"/>
                  <a:pt x="91" y="37"/>
                </a:cubicBezTo>
                <a:cubicBezTo>
                  <a:pt x="92" y="37"/>
                  <a:pt x="92" y="37"/>
                  <a:pt x="93" y="36"/>
                </a:cubicBezTo>
                <a:cubicBezTo>
                  <a:pt x="93" y="44"/>
                  <a:pt x="93" y="44"/>
                  <a:pt x="93" y="44"/>
                </a:cubicBezTo>
                <a:cubicBezTo>
                  <a:pt x="67" y="44"/>
                  <a:pt x="67" y="44"/>
                  <a:pt x="67" y="44"/>
                </a:cubicBezTo>
                <a:cubicBezTo>
                  <a:pt x="67" y="37"/>
                  <a:pt x="67" y="37"/>
                  <a:pt x="67" y="37"/>
                </a:cubicBezTo>
                <a:cubicBezTo>
                  <a:pt x="71" y="37"/>
                  <a:pt x="75" y="33"/>
                  <a:pt x="75" y="28"/>
                </a:cubicBezTo>
                <a:cubicBezTo>
                  <a:pt x="75" y="24"/>
                  <a:pt x="71" y="20"/>
                  <a:pt x="67" y="20"/>
                </a:cubicBezTo>
                <a:cubicBezTo>
                  <a:pt x="67" y="9"/>
                  <a:pt x="67" y="9"/>
                  <a:pt x="67" y="9"/>
                </a:cubicBezTo>
                <a:cubicBezTo>
                  <a:pt x="75" y="6"/>
                  <a:pt x="84" y="4"/>
                  <a:pt x="93" y="3"/>
                </a:cubicBezTo>
                <a:close/>
                <a:moveTo>
                  <a:pt x="93" y="50"/>
                </a:moveTo>
                <a:cubicBezTo>
                  <a:pt x="93" y="70"/>
                  <a:pt x="93" y="70"/>
                  <a:pt x="93" y="70"/>
                </a:cubicBezTo>
                <a:cubicBezTo>
                  <a:pt x="67" y="70"/>
                  <a:pt x="67" y="70"/>
                  <a:pt x="67" y="70"/>
                </a:cubicBezTo>
                <a:cubicBezTo>
                  <a:pt x="67" y="50"/>
                  <a:pt x="67" y="50"/>
                  <a:pt x="67" y="50"/>
                </a:cubicBezTo>
                <a:cubicBezTo>
                  <a:pt x="93" y="50"/>
                  <a:pt x="93" y="50"/>
                  <a:pt x="93" y="50"/>
                </a:cubicBezTo>
                <a:close/>
                <a:moveTo>
                  <a:pt x="93" y="120"/>
                </a:moveTo>
                <a:cubicBezTo>
                  <a:pt x="93" y="147"/>
                  <a:pt x="93" y="147"/>
                  <a:pt x="93" y="147"/>
                </a:cubicBezTo>
                <a:cubicBezTo>
                  <a:pt x="92" y="147"/>
                  <a:pt x="92" y="147"/>
                  <a:pt x="92" y="147"/>
                </a:cubicBezTo>
                <a:cubicBezTo>
                  <a:pt x="92" y="159"/>
                  <a:pt x="92" y="159"/>
                  <a:pt x="92" y="159"/>
                </a:cubicBezTo>
                <a:cubicBezTo>
                  <a:pt x="93" y="159"/>
                  <a:pt x="93" y="159"/>
                  <a:pt x="93" y="159"/>
                </a:cubicBezTo>
                <a:cubicBezTo>
                  <a:pt x="93" y="167"/>
                  <a:pt x="93" y="167"/>
                  <a:pt x="93" y="167"/>
                </a:cubicBezTo>
                <a:cubicBezTo>
                  <a:pt x="92" y="167"/>
                  <a:pt x="92" y="167"/>
                  <a:pt x="92" y="167"/>
                </a:cubicBezTo>
                <a:cubicBezTo>
                  <a:pt x="92" y="179"/>
                  <a:pt x="92" y="179"/>
                  <a:pt x="92" y="179"/>
                </a:cubicBezTo>
                <a:cubicBezTo>
                  <a:pt x="93" y="179"/>
                  <a:pt x="93" y="179"/>
                  <a:pt x="93" y="179"/>
                </a:cubicBezTo>
                <a:cubicBezTo>
                  <a:pt x="93" y="187"/>
                  <a:pt x="93" y="187"/>
                  <a:pt x="93" y="187"/>
                </a:cubicBezTo>
                <a:cubicBezTo>
                  <a:pt x="92" y="187"/>
                  <a:pt x="92" y="187"/>
                  <a:pt x="92" y="187"/>
                </a:cubicBezTo>
                <a:cubicBezTo>
                  <a:pt x="92" y="198"/>
                  <a:pt x="92" y="198"/>
                  <a:pt x="92" y="198"/>
                </a:cubicBezTo>
                <a:cubicBezTo>
                  <a:pt x="93" y="198"/>
                  <a:pt x="93" y="198"/>
                  <a:pt x="93" y="198"/>
                </a:cubicBezTo>
                <a:cubicBezTo>
                  <a:pt x="93" y="220"/>
                  <a:pt x="93" y="220"/>
                  <a:pt x="93" y="220"/>
                </a:cubicBezTo>
                <a:cubicBezTo>
                  <a:pt x="67" y="220"/>
                  <a:pt x="67" y="220"/>
                  <a:pt x="67" y="220"/>
                </a:cubicBezTo>
                <a:cubicBezTo>
                  <a:pt x="67" y="188"/>
                  <a:pt x="67" y="188"/>
                  <a:pt x="67" y="188"/>
                </a:cubicBezTo>
                <a:cubicBezTo>
                  <a:pt x="68" y="186"/>
                  <a:pt x="69" y="183"/>
                  <a:pt x="69" y="180"/>
                </a:cubicBezTo>
                <a:cubicBezTo>
                  <a:pt x="69" y="176"/>
                  <a:pt x="68" y="173"/>
                  <a:pt x="67" y="171"/>
                </a:cubicBezTo>
                <a:cubicBezTo>
                  <a:pt x="67" y="120"/>
                  <a:pt x="67" y="120"/>
                  <a:pt x="67" y="120"/>
                </a:cubicBezTo>
                <a:cubicBezTo>
                  <a:pt x="93" y="120"/>
                  <a:pt x="93" y="120"/>
                  <a:pt x="93" y="120"/>
                </a:cubicBezTo>
                <a:close/>
                <a:moveTo>
                  <a:pt x="67" y="257"/>
                </a:moveTo>
                <a:cubicBezTo>
                  <a:pt x="67" y="232"/>
                  <a:pt x="67" y="232"/>
                  <a:pt x="67" y="232"/>
                </a:cubicBezTo>
                <a:cubicBezTo>
                  <a:pt x="69" y="232"/>
                  <a:pt x="69" y="232"/>
                  <a:pt x="69" y="232"/>
                </a:cubicBezTo>
                <a:cubicBezTo>
                  <a:pt x="69" y="249"/>
                  <a:pt x="69" y="249"/>
                  <a:pt x="69" y="249"/>
                </a:cubicBezTo>
                <a:cubicBezTo>
                  <a:pt x="69" y="252"/>
                  <a:pt x="68" y="254"/>
                  <a:pt x="67" y="257"/>
                </a:cubicBezTo>
                <a:close/>
                <a:moveTo>
                  <a:pt x="67" y="9"/>
                </a:moveTo>
                <a:cubicBezTo>
                  <a:pt x="67" y="20"/>
                  <a:pt x="67" y="20"/>
                  <a:pt x="67" y="20"/>
                </a:cubicBezTo>
                <a:cubicBezTo>
                  <a:pt x="62" y="20"/>
                  <a:pt x="58" y="24"/>
                  <a:pt x="58" y="28"/>
                </a:cubicBezTo>
                <a:cubicBezTo>
                  <a:pt x="58" y="33"/>
                  <a:pt x="62" y="37"/>
                  <a:pt x="67" y="37"/>
                </a:cubicBezTo>
                <a:cubicBezTo>
                  <a:pt x="67" y="44"/>
                  <a:pt x="67" y="44"/>
                  <a:pt x="67" y="44"/>
                </a:cubicBezTo>
                <a:cubicBezTo>
                  <a:pt x="52" y="44"/>
                  <a:pt x="52" y="44"/>
                  <a:pt x="52" y="44"/>
                </a:cubicBezTo>
                <a:cubicBezTo>
                  <a:pt x="52" y="15"/>
                  <a:pt x="52" y="15"/>
                  <a:pt x="52" y="15"/>
                </a:cubicBezTo>
                <a:cubicBezTo>
                  <a:pt x="56" y="13"/>
                  <a:pt x="61" y="11"/>
                  <a:pt x="67" y="9"/>
                </a:cubicBezTo>
                <a:close/>
                <a:moveTo>
                  <a:pt x="67" y="50"/>
                </a:moveTo>
                <a:cubicBezTo>
                  <a:pt x="67" y="70"/>
                  <a:pt x="67" y="70"/>
                  <a:pt x="67" y="70"/>
                </a:cubicBezTo>
                <a:cubicBezTo>
                  <a:pt x="60" y="70"/>
                  <a:pt x="60" y="70"/>
                  <a:pt x="60" y="70"/>
                </a:cubicBezTo>
                <a:cubicBezTo>
                  <a:pt x="60" y="120"/>
                  <a:pt x="60" y="120"/>
                  <a:pt x="60" y="120"/>
                </a:cubicBezTo>
                <a:cubicBezTo>
                  <a:pt x="67" y="120"/>
                  <a:pt x="67" y="120"/>
                  <a:pt x="67" y="120"/>
                </a:cubicBezTo>
                <a:cubicBezTo>
                  <a:pt x="67" y="171"/>
                  <a:pt x="67" y="171"/>
                  <a:pt x="67" y="171"/>
                </a:cubicBezTo>
                <a:cubicBezTo>
                  <a:pt x="64" y="166"/>
                  <a:pt x="58" y="162"/>
                  <a:pt x="52" y="162"/>
                </a:cubicBezTo>
                <a:cubicBezTo>
                  <a:pt x="52" y="50"/>
                  <a:pt x="52" y="50"/>
                  <a:pt x="52" y="50"/>
                </a:cubicBezTo>
                <a:cubicBezTo>
                  <a:pt x="67" y="50"/>
                  <a:pt x="67" y="50"/>
                  <a:pt x="67" y="50"/>
                </a:cubicBezTo>
                <a:close/>
                <a:moveTo>
                  <a:pt x="67" y="188"/>
                </a:moveTo>
                <a:cubicBezTo>
                  <a:pt x="67" y="220"/>
                  <a:pt x="67" y="220"/>
                  <a:pt x="67" y="220"/>
                </a:cubicBezTo>
                <a:cubicBezTo>
                  <a:pt x="52" y="220"/>
                  <a:pt x="52" y="220"/>
                  <a:pt x="52" y="220"/>
                </a:cubicBezTo>
                <a:cubicBezTo>
                  <a:pt x="52" y="197"/>
                  <a:pt x="52" y="197"/>
                  <a:pt x="52" y="197"/>
                </a:cubicBezTo>
                <a:cubicBezTo>
                  <a:pt x="58" y="197"/>
                  <a:pt x="64" y="193"/>
                  <a:pt x="67" y="188"/>
                </a:cubicBezTo>
                <a:close/>
                <a:moveTo>
                  <a:pt x="67" y="232"/>
                </a:moveTo>
                <a:cubicBezTo>
                  <a:pt x="67" y="257"/>
                  <a:pt x="67" y="257"/>
                  <a:pt x="67" y="257"/>
                </a:cubicBezTo>
                <a:cubicBezTo>
                  <a:pt x="64" y="260"/>
                  <a:pt x="60" y="262"/>
                  <a:pt x="56" y="262"/>
                </a:cubicBezTo>
                <a:cubicBezTo>
                  <a:pt x="52" y="262"/>
                  <a:pt x="52" y="262"/>
                  <a:pt x="52" y="262"/>
                </a:cubicBezTo>
                <a:cubicBezTo>
                  <a:pt x="52" y="232"/>
                  <a:pt x="52" y="232"/>
                  <a:pt x="52" y="232"/>
                </a:cubicBezTo>
                <a:lnTo>
                  <a:pt x="67" y="232"/>
                </a:lnTo>
                <a:close/>
                <a:moveTo>
                  <a:pt x="52" y="15"/>
                </a:moveTo>
                <a:cubicBezTo>
                  <a:pt x="52" y="44"/>
                  <a:pt x="52" y="44"/>
                  <a:pt x="52" y="44"/>
                </a:cubicBezTo>
                <a:cubicBezTo>
                  <a:pt x="27" y="44"/>
                  <a:pt x="27" y="44"/>
                  <a:pt x="27" y="44"/>
                </a:cubicBezTo>
                <a:cubicBezTo>
                  <a:pt x="27" y="33"/>
                  <a:pt x="36" y="23"/>
                  <a:pt x="52" y="15"/>
                </a:cubicBezTo>
                <a:close/>
                <a:moveTo>
                  <a:pt x="52" y="50"/>
                </a:moveTo>
                <a:cubicBezTo>
                  <a:pt x="52" y="162"/>
                  <a:pt x="52" y="162"/>
                  <a:pt x="52" y="162"/>
                </a:cubicBezTo>
                <a:cubicBezTo>
                  <a:pt x="42" y="162"/>
                  <a:pt x="35" y="170"/>
                  <a:pt x="35" y="180"/>
                </a:cubicBezTo>
                <a:cubicBezTo>
                  <a:pt x="35" y="189"/>
                  <a:pt x="42" y="197"/>
                  <a:pt x="52" y="197"/>
                </a:cubicBezTo>
                <a:cubicBezTo>
                  <a:pt x="52" y="220"/>
                  <a:pt x="52" y="220"/>
                  <a:pt x="52" y="220"/>
                </a:cubicBezTo>
                <a:cubicBezTo>
                  <a:pt x="12" y="220"/>
                  <a:pt x="12" y="220"/>
                  <a:pt x="12" y="220"/>
                </a:cubicBezTo>
                <a:cubicBezTo>
                  <a:pt x="12" y="154"/>
                  <a:pt x="12" y="154"/>
                  <a:pt x="12" y="154"/>
                </a:cubicBezTo>
                <a:cubicBezTo>
                  <a:pt x="15" y="150"/>
                  <a:pt x="21" y="146"/>
                  <a:pt x="27" y="146"/>
                </a:cubicBezTo>
                <a:cubicBezTo>
                  <a:pt x="27" y="50"/>
                  <a:pt x="27" y="50"/>
                  <a:pt x="27" y="50"/>
                </a:cubicBezTo>
                <a:cubicBezTo>
                  <a:pt x="52" y="50"/>
                  <a:pt x="52" y="50"/>
                  <a:pt x="52" y="50"/>
                </a:cubicBezTo>
                <a:close/>
                <a:moveTo>
                  <a:pt x="52" y="232"/>
                </a:moveTo>
                <a:cubicBezTo>
                  <a:pt x="52" y="262"/>
                  <a:pt x="52" y="262"/>
                  <a:pt x="52" y="262"/>
                </a:cubicBezTo>
                <a:cubicBezTo>
                  <a:pt x="48" y="262"/>
                  <a:pt x="48" y="262"/>
                  <a:pt x="48" y="262"/>
                </a:cubicBezTo>
                <a:cubicBezTo>
                  <a:pt x="41" y="262"/>
                  <a:pt x="35" y="257"/>
                  <a:pt x="35" y="249"/>
                </a:cubicBezTo>
                <a:cubicBezTo>
                  <a:pt x="35" y="232"/>
                  <a:pt x="35" y="232"/>
                  <a:pt x="35" y="232"/>
                </a:cubicBezTo>
                <a:cubicBezTo>
                  <a:pt x="52" y="232"/>
                  <a:pt x="52" y="232"/>
                  <a:pt x="52" y="232"/>
                </a:cubicBezTo>
                <a:close/>
                <a:moveTo>
                  <a:pt x="12" y="114"/>
                </a:moveTo>
                <a:cubicBezTo>
                  <a:pt x="14" y="114"/>
                  <a:pt x="15" y="112"/>
                  <a:pt x="15" y="110"/>
                </a:cubicBezTo>
                <a:cubicBezTo>
                  <a:pt x="15" y="76"/>
                  <a:pt x="15" y="76"/>
                  <a:pt x="15" y="76"/>
                </a:cubicBezTo>
                <a:cubicBezTo>
                  <a:pt x="15" y="74"/>
                  <a:pt x="14" y="71"/>
                  <a:pt x="12" y="70"/>
                </a:cubicBezTo>
                <a:lnTo>
                  <a:pt x="12" y="114"/>
                </a:lnTo>
                <a:close/>
                <a:moveTo>
                  <a:pt x="12" y="70"/>
                </a:moveTo>
                <a:cubicBezTo>
                  <a:pt x="12" y="114"/>
                  <a:pt x="12" y="114"/>
                  <a:pt x="12" y="114"/>
                </a:cubicBezTo>
                <a:cubicBezTo>
                  <a:pt x="12" y="114"/>
                  <a:pt x="11" y="114"/>
                  <a:pt x="11" y="113"/>
                </a:cubicBezTo>
                <a:cubicBezTo>
                  <a:pt x="4" y="111"/>
                  <a:pt x="4" y="111"/>
                  <a:pt x="4" y="111"/>
                </a:cubicBezTo>
                <a:cubicBezTo>
                  <a:pt x="2" y="110"/>
                  <a:pt x="0" y="107"/>
                  <a:pt x="0" y="104"/>
                </a:cubicBezTo>
                <a:cubicBezTo>
                  <a:pt x="0" y="70"/>
                  <a:pt x="0" y="70"/>
                  <a:pt x="0" y="70"/>
                </a:cubicBezTo>
                <a:cubicBezTo>
                  <a:pt x="0" y="67"/>
                  <a:pt x="2" y="66"/>
                  <a:pt x="4" y="67"/>
                </a:cubicBezTo>
                <a:cubicBezTo>
                  <a:pt x="11" y="69"/>
                  <a:pt x="11" y="69"/>
                  <a:pt x="11" y="69"/>
                </a:cubicBezTo>
                <a:cubicBezTo>
                  <a:pt x="11" y="70"/>
                  <a:pt x="12" y="70"/>
                  <a:pt x="12" y="70"/>
                </a:cubicBezTo>
                <a:close/>
                <a:moveTo>
                  <a:pt x="12" y="154"/>
                </a:moveTo>
                <a:cubicBezTo>
                  <a:pt x="12" y="220"/>
                  <a:pt x="12" y="220"/>
                  <a:pt x="12" y="220"/>
                </a:cubicBezTo>
                <a:cubicBezTo>
                  <a:pt x="9" y="220"/>
                  <a:pt x="9" y="220"/>
                  <a:pt x="9" y="220"/>
                </a:cubicBezTo>
                <a:cubicBezTo>
                  <a:pt x="9" y="164"/>
                  <a:pt x="9" y="164"/>
                  <a:pt x="9" y="164"/>
                </a:cubicBezTo>
                <a:cubicBezTo>
                  <a:pt x="9" y="160"/>
                  <a:pt x="10" y="157"/>
                  <a:pt x="12" y="154"/>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6" name="Freeform 76"/>
          <p:cNvSpPr>
            <a:spLocks noEditPoints="1"/>
          </p:cNvSpPr>
          <p:nvPr/>
        </p:nvSpPr>
        <p:spPr bwMode="auto">
          <a:xfrm>
            <a:off x="5918487" y="2264192"/>
            <a:ext cx="482078" cy="365427"/>
          </a:xfrm>
          <a:custGeom>
            <a:avLst/>
            <a:gdLst>
              <a:gd name="T0" fmla="*/ 271 w 295"/>
              <a:gd name="T1" fmla="*/ 0 h 224"/>
              <a:gd name="T2" fmla="*/ 277 w 295"/>
              <a:gd name="T3" fmla="*/ 35 h 224"/>
              <a:gd name="T4" fmla="*/ 224 w 295"/>
              <a:gd name="T5" fmla="*/ 224 h 224"/>
              <a:gd name="T6" fmla="*/ 248 w 295"/>
              <a:gd name="T7" fmla="*/ 188 h 224"/>
              <a:gd name="T8" fmla="*/ 249 w 295"/>
              <a:gd name="T9" fmla="*/ 29 h 224"/>
              <a:gd name="T10" fmla="*/ 224 w 295"/>
              <a:gd name="T11" fmla="*/ 194 h 224"/>
              <a:gd name="T12" fmla="*/ 224 w 295"/>
              <a:gd name="T13" fmla="*/ 16 h 224"/>
              <a:gd name="T14" fmla="*/ 224 w 295"/>
              <a:gd name="T15" fmla="*/ 208 h 224"/>
              <a:gd name="T16" fmla="*/ 224 w 295"/>
              <a:gd name="T17" fmla="*/ 179 h 224"/>
              <a:gd name="T18" fmla="*/ 224 w 295"/>
              <a:gd name="T19" fmla="*/ 194 h 224"/>
              <a:gd name="T20" fmla="*/ 201 w 295"/>
              <a:gd name="T21" fmla="*/ 128 h 224"/>
              <a:gd name="T22" fmla="*/ 203 w 295"/>
              <a:gd name="T23" fmla="*/ 98 h 224"/>
              <a:gd name="T24" fmla="*/ 195 w 295"/>
              <a:gd name="T25" fmla="*/ 67 h 224"/>
              <a:gd name="T26" fmla="*/ 187 w 295"/>
              <a:gd name="T27" fmla="*/ 128 h 224"/>
              <a:gd name="T28" fmla="*/ 187 w 295"/>
              <a:gd name="T29" fmla="*/ 100 h 224"/>
              <a:gd name="T30" fmla="*/ 190 w 295"/>
              <a:gd name="T31" fmla="*/ 75 h 224"/>
              <a:gd name="T32" fmla="*/ 187 w 295"/>
              <a:gd name="T33" fmla="*/ 0 h 224"/>
              <a:gd name="T34" fmla="*/ 187 w 295"/>
              <a:gd name="T35" fmla="*/ 0 h 224"/>
              <a:gd name="T36" fmla="*/ 147 w 295"/>
              <a:gd name="T37" fmla="*/ 208 h 224"/>
              <a:gd name="T38" fmla="*/ 182 w 295"/>
              <a:gd name="T39" fmla="*/ 67 h 224"/>
              <a:gd name="T40" fmla="*/ 168 w 295"/>
              <a:gd name="T41" fmla="*/ 109 h 224"/>
              <a:gd name="T42" fmla="*/ 187 w 295"/>
              <a:gd name="T43" fmla="*/ 194 h 224"/>
              <a:gd name="T44" fmla="*/ 148 w 295"/>
              <a:gd name="T45" fmla="*/ 125 h 224"/>
              <a:gd name="T46" fmla="*/ 147 w 295"/>
              <a:gd name="T47" fmla="*/ 106 h 224"/>
              <a:gd name="T48" fmla="*/ 184 w 295"/>
              <a:gd name="T49" fmla="*/ 70 h 224"/>
              <a:gd name="T50" fmla="*/ 187 w 295"/>
              <a:gd name="T51" fmla="*/ 91 h 224"/>
              <a:gd name="T52" fmla="*/ 179 w 295"/>
              <a:gd name="T53" fmla="*/ 116 h 224"/>
              <a:gd name="T54" fmla="*/ 187 w 295"/>
              <a:gd name="T55" fmla="*/ 100 h 224"/>
              <a:gd name="T56" fmla="*/ 147 w 295"/>
              <a:gd name="T57" fmla="*/ 16 h 224"/>
              <a:gd name="T58" fmla="*/ 147 w 295"/>
              <a:gd name="T59" fmla="*/ 208 h 224"/>
              <a:gd name="T60" fmla="*/ 147 w 295"/>
              <a:gd name="T61" fmla="*/ 106 h 224"/>
              <a:gd name="T62" fmla="*/ 127 w 295"/>
              <a:gd name="T63" fmla="*/ 121 h 224"/>
              <a:gd name="T64" fmla="*/ 147 w 295"/>
              <a:gd name="T65" fmla="*/ 137 h 224"/>
              <a:gd name="T66" fmla="*/ 102 w 295"/>
              <a:gd name="T67" fmla="*/ 156 h 224"/>
              <a:gd name="T68" fmla="*/ 109 w 295"/>
              <a:gd name="T69" fmla="*/ 113 h 224"/>
              <a:gd name="T70" fmla="*/ 100 w 295"/>
              <a:gd name="T71" fmla="*/ 93 h 224"/>
              <a:gd name="T72" fmla="*/ 111 w 295"/>
              <a:gd name="T73" fmla="*/ 97 h 224"/>
              <a:gd name="T74" fmla="*/ 99 w 295"/>
              <a:gd name="T75" fmla="*/ 88 h 224"/>
              <a:gd name="T76" fmla="*/ 101 w 295"/>
              <a:gd name="T77" fmla="*/ 150 h 224"/>
              <a:gd name="T78" fmla="*/ 99 w 295"/>
              <a:gd name="T79" fmla="*/ 123 h 224"/>
              <a:gd name="T80" fmla="*/ 0 w 295"/>
              <a:gd name="T81" fmla="*/ 23 h 224"/>
              <a:gd name="T82" fmla="*/ 99 w 295"/>
              <a:gd name="T83" fmla="*/ 208 h 224"/>
              <a:gd name="T84" fmla="*/ 17 w 295"/>
              <a:gd name="T85" fmla="*/ 35 h 224"/>
              <a:gd name="T86" fmla="*/ 99 w 295"/>
              <a:gd name="T87" fmla="*/ 29 h 224"/>
              <a:gd name="T88" fmla="*/ 79 w 295"/>
              <a:gd name="T89" fmla="*/ 129 h 224"/>
              <a:gd name="T90" fmla="*/ 99 w 295"/>
              <a:gd name="T91" fmla="*/ 157 h 224"/>
              <a:gd name="T92" fmla="*/ 30 w 295"/>
              <a:gd name="T93" fmla="*/ 45 h 224"/>
              <a:gd name="T94" fmla="*/ 99 w 295"/>
              <a:gd name="T95" fmla="*/ 115 h 224"/>
              <a:gd name="T96" fmla="*/ 99 w 295"/>
              <a:gd name="T97" fmla="*/ 123 h 224"/>
              <a:gd name="T98" fmla="*/ 91 w 295"/>
              <a:gd name="T99" fmla="*/ 133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5" h="224">
                <a:moveTo>
                  <a:pt x="271" y="224"/>
                </a:moveTo>
                <a:cubicBezTo>
                  <a:pt x="284" y="224"/>
                  <a:pt x="295" y="213"/>
                  <a:pt x="295" y="200"/>
                </a:cubicBezTo>
                <a:cubicBezTo>
                  <a:pt x="295" y="23"/>
                  <a:pt x="295" y="23"/>
                  <a:pt x="295" y="23"/>
                </a:cubicBezTo>
                <a:cubicBezTo>
                  <a:pt x="295" y="10"/>
                  <a:pt x="284" y="0"/>
                  <a:pt x="271" y="0"/>
                </a:cubicBezTo>
                <a:cubicBezTo>
                  <a:pt x="224" y="0"/>
                  <a:pt x="224" y="0"/>
                  <a:pt x="224" y="0"/>
                </a:cubicBezTo>
                <a:cubicBezTo>
                  <a:pt x="224" y="16"/>
                  <a:pt x="224" y="16"/>
                  <a:pt x="224" y="16"/>
                </a:cubicBezTo>
                <a:cubicBezTo>
                  <a:pt x="258" y="16"/>
                  <a:pt x="258" y="16"/>
                  <a:pt x="258" y="16"/>
                </a:cubicBezTo>
                <a:cubicBezTo>
                  <a:pt x="268" y="16"/>
                  <a:pt x="277" y="24"/>
                  <a:pt x="277" y="35"/>
                </a:cubicBezTo>
                <a:cubicBezTo>
                  <a:pt x="277" y="189"/>
                  <a:pt x="277" y="189"/>
                  <a:pt x="277" y="189"/>
                </a:cubicBezTo>
                <a:cubicBezTo>
                  <a:pt x="277" y="199"/>
                  <a:pt x="268" y="208"/>
                  <a:pt x="258" y="208"/>
                </a:cubicBezTo>
                <a:cubicBezTo>
                  <a:pt x="224" y="208"/>
                  <a:pt x="224" y="208"/>
                  <a:pt x="224" y="208"/>
                </a:cubicBezTo>
                <a:cubicBezTo>
                  <a:pt x="224" y="224"/>
                  <a:pt x="224" y="224"/>
                  <a:pt x="224" y="224"/>
                </a:cubicBezTo>
                <a:cubicBezTo>
                  <a:pt x="271" y="224"/>
                  <a:pt x="271" y="224"/>
                  <a:pt x="271" y="224"/>
                </a:cubicBezTo>
                <a:close/>
                <a:moveTo>
                  <a:pt x="224" y="194"/>
                </a:moveTo>
                <a:cubicBezTo>
                  <a:pt x="224" y="188"/>
                  <a:pt x="224" y="188"/>
                  <a:pt x="224" y="188"/>
                </a:cubicBezTo>
                <a:cubicBezTo>
                  <a:pt x="248" y="188"/>
                  <a:pt x="248" y="188"/>
                  <a:pt x="248" y="188"/>
                </a:cubicBezTo>
                <a:cubicBezTo>
                  <a:pt x="248" y="179"/>
                  <a:pt x="248" y="179"/>
                  <a:pt x="248" y="179"/>
                </a:cubicBezTo>
                <a:cubicBezTo>
                  <a:pt x="224" y="179"/>
                  <a:pt x="224" y="179"/>
                  <a:pt x="224" y="179"/>
                </a:cubicBezTo>
                <a:cubicBezTo>
                  <a:pt x="224" y="29"/>
                  <a:pt x="224" y="29"/>
                  <a:pt x="224" y="29"/>
                </a:cubicBezTo>
                <a:cubicBezTo>
                  <a:pt x="249" y="29"/>
                  <a:pt x="249" y="29"/>
                  <a:pt x="249" y="29"/>
                </a:cubicBezTo>
                <a:cubicBezTo>
                  <a:pt x="257" y="29"/>
                  <a:pt x="264" y="36"/>
                  <a:pt x="264" y="45"/>
                </a:cubicBezTo>
                <a:cubicBezTo>
                  <a:pt x="264" y="179"/>
                  <a:pt x="264" y="179"/>
                  <a:pt x="264" y="179"/>
                </a:cubicBezTo>
                <a:cubicBezTo>
                  <a:pt x="264" y="187"/>
                  <a:pt x="257" y="194"/>
                  <a:pt x="249" y="194"/>
                </a:cubicBezTo>
                <a:lnTo>
                  <a:pt x="224" y="194"/>
                </a:lnTo>
                <a:close/>
                <a:moveTo>
                  <a:pt x="224" y="0"/>
                </a:moveTo>
                <a:cubicBezTo>
                  <a:pt x="187" y="0"/>
                  <a:pt x="187" y="0"/>
                  <a:pt x="187" y="0"/>
                </a:cubicBezTo>
                <a:cubicBezTo>
                  <a:pt x="187" y="16"/>
                  <a:pt x="187" y="16"/>
                  <a:pt x="187" y="16"/>
                </a:cubicBezTo>
                <a:cubicBezTo>
                  <a:pt x="224" y="16"/>
                  <a:pt x="224" y="16"/>
                  <a:pt x="224" y="16"/>
                </a:cubicBezTo>
                <a:cubicBezTo>
                  <a:pt x="224" y="0"/>
                  <a:pt x="224" y="0"/>
                  <a:pt x="224" y="0"/>
                </a:cubicBezTo>
                <a:close/>
                <a:moveTo>
                  <a:pt x="187" y="224"/>
                </a:moveTo>
                <a:cubicBezTo>
                  <a:pt x="224" y="224"/>
                  <a:pt x="224" y="224"/>
                  <a:pt x="224" y="224"/>
                </a:cubicBezTo>
                <a:cubicBezTo>
                  <a:pt x="224" y="208"/>
                  <a:pt x="224" y="208"/>
                  <a:pt x="224" y="208"/>
                </a:cubicBezTo>
                <a:cubicBezTo>
                  <a:pt x="187" y="208"/>
                  <a:pt x="187" y="208"/>
                  <a:pt x="187" y="208"/>
                </a:cubicBezTo>
                <a:cubicBezTo>
                  <a:pt x="187" y="224"/>
                  <a:pt x="187" y="224"/>
                  <a:pt x="187" y="224"/>
                </a:cubicBezTo>
                <a:close/>
                <a:moveTo>
                  <a:pt x="224" y="29"/>
                </a:moveTo>
                <a:cubicBezTo>
                  <a:pt x="224" y="179"/>
                  <a:pt x="224" y="179"/>
                  <a:pt x="224" y="179"/>
                </a:cubicBezTo>
                <a:cubicBezTo>
                  <a:pt x="200" y="179"/>
                  <a:pt x="200" y="179"/>
                  <a:pt x="200" y="179"/>
                </a:cubicBezTo>
                <a:cubicBezTo>
                  <a:pt x="200" y="188"/>
                  <a:pt x="200" y="188"/>
                  <a:pt x="200" y="188"/>
                </a:cubicBezTo>
                <a:cubicBezTo>
                  <a:pt x="224" y="188"/>
                  <a:pt x="224" y="188"/>
                  <a:pt x="224" y="188"/>
                </a:cubicBezTo>
                <a:cubicBezTo>
                  <a:pt x="224" y="194"/>
                  <a:pt x="224" y="194"/>
                  <a:pt x="224" y="194"/>
                </a:cubicBezTo>
                <a:cubicBezTo>
                  <a:pt x="187" y="194"/>
                  <a:pt x="187" y="194"/>
                  <a:pt x="187" y="194"/>
                </a:cubicBezTo>
                <a:cubicBezTo>
                  <a:pt x="187" y="135"/>
                  <a:pt x="187" y="135"/>
                  <a:pt x="187" y="135"/>
                </a:cubicBezTo>
                <a:cubicBezTo>
                  <a:pt x="188" y="135"/>
                  <a:pt x="189" y="134"/>
                  <a:pt x="189" y="134"/>
                </a:cubicBezTo>
                <a:cubicBezTo>
                  <a:pt x="194" y="133"/>
                  <a:pt x="197" y="131"/>
                  <a:pt x="201" y="128"/>
                </a:cubicBezTo>
                <a:cubicBezTo>
                  <a:pt x="204" y="124"/>
                  <a:pt x="206" y="121"/>
                  <a:pt x="207" y="117"/>
                </a:cubicBezTo>
                <a:cubicBezTo>
                  <a:pt x="208" y="115"/>
                  <a:pt x="208" y="113"/>
                  <a:pt x="208" y="111"/>
                </a:cubicBezTo>
                <a:cubicBezTo>
                  <a:pt x="208" y="109"/>
                  <a:pt x="208" y="107"/>
                  <a:pt x="207" y="104"/>
                </a:cubicBezTo>
                <a:cubicBezTo>
                  <a:pt x="207" y="102"/>
                  <a:pt x="205" y="100"/>
                  <a:pt x="203" y="98"/>
                </a:cubicBezTo>
                <a:cubicBezTo>
                  <a:pt x="200" y="96"/>
                  <a:pt x="197" y="94"/>
                  <a:pt x="193" y="94"/>
                </a:cubicBezTo>
                <a:cubicBezTo>
                  <a:pt x="197" y="91"/>
                  <a:pt x="199" y="88"/>
                  <a:pt x="201" y="85"/>
                </a:cubicBezTo>
                <a:cubicBezTo>
                  <a:pt x="202" y="81"/>
                  <a:pt x="202" y="78"/>
                  <a:pt x="201" y="74"/>
                </a:cubicBezTo>
                <a:cubicBezTo>
                  <a:pt x="200" y="71"/>
                  <a:pt x="198" y="69"/>
                  <a:pt x="195" y="67"/>
                </a:cubicBezTo>
                <a:cubicBezTo>
                  <a:pt x="193" y="66"/>
                  <a:pt x="190" y="66"/>
                  <a:pt x="187" y="66"/>
                </a:cubicBezTo>
                <a:cubicBezTo>
                  <a:pt x="187" y="29"/>
                  <a:pt x="187" y="29"/>
                  <a:pt x="187" y="29"/>
                </a:cubicBezTo>
                <a:cubicBezTo>
                  <a:pt x="224" y="29"/>
                  <a:pt x="224" y="29"/>
                  <a:pt x="224" y="29"/>
                </a:cubicBezTo>
                <a:close/>
                <a:moveTo>
                  <a:pt x="187" y="128"/>
                </a:moveTo>
                <a:cubicBezTo>
                  <a:pt x="187" y="128"/>
                  <a:pt x="188" y="128"/>
                  <a:pt x="188" y="128"/>
                </a:cubicBezTo>
                <a:cubicBezTo>
                  <a:pt x="191" y="127"/>
                  <a:pt x="193" y="125"/>
                  <a:pt x="194" y="122"/>
                </a:cubicBezTo>
                <a:cubicBezTo>
                  <a:pt x="195" y="118"/>
                  <a:pt x="195" y="115"/>
                  <a:pt x="194" y="111"/>
                </a:cubicBezTo>
                <a:cubicBezTo>
                  <a:pt x="193" y="106"/>
                  <a:pt x="191" y="103"/>
                  <a:pt x="187" y="100"/>
                </a:cubicBezTo>
                <a:cubicBezTo>
                  <a:pt x="187" y="128"/>
                  <a:pt x="187" y="128"/>
                  <a:pt x="187" y="128"/>
                </a:cubicBezTo>
                <a:close/>
                <a:moveTo>
                  <a:pt x="187" y="91"/>
                </a:moveTo>
                <a:cubicBezTo>
                  <a:pt x="189" y="87"/>
                  <a:pt x="190" y="84"/>
                  <a:pt x="190" y="80"/>
                </a:cubicBezTo>
                <a:cubicBezTo>
                  <a:pt x="190" y="78"/>
                  <a:pt x="190" y="77"/>
                  <a:pt x="190" y="75"/>
                </a:cubicBezTo>
                <a:cubicBezTo>
                  <a:pt x="189" y="74"/>
                  <a:pt x="189" y="72"/>
                  <a:pt x="188" y="71"/>
                </a:cubicBezTo>
                <a:cubicBezTo>
                  <a:pt x="187" y="71"/>
                  <a:pt x="187" y="71"/>
                  <a:pt x="187" y="71"/>
                </a:cubicBezTo>
                <a:lnTo>
                  <a:pt x="187" y="91"/>
                </a:lnTo>
                <a:close/>
                <a:moveTo>
                  <a:pt x="187" y="0"/>
                </a:moveTo>
                <a:cubicBezTo>
                  <a:pt x="147" y="0"/>
                  <a:pt x="147" y="0"/>
                  <a:pt x="147" y="0"/>
                </a:cubicBezTo>
                <a:cubicBezTo>
                  <a:pt x="147" y="16"/>
                  <a:pt x="147" y="16"/>
                  <a:pt x="147" y="16"/>
                </a:cubicBezTo>
                <a:cubicBezTo>
                  <a:pt x="187" y="16"/>
                  <a:pt x="187" y="16"/>
                  <a:pt x="187" y="16"/>
                </a:cubicBezTo>
                <a:cubicBezTo>
                  <a:pt x="187" y="0"/>
                  <a:pt x="187" y="0"/>
                  <a:pt x="187" y="0"/>
                </a:cubicBezTo>
                <a:close/>
                <a:moveTo>
                  <a:pt x="147" y="224"/>
                </a:moveTo>
                <a:cubicBezTo>
                  <a:pt x="187" y="224"/>
                  <a:pt x="187" y="224"/>
                  <a:pt x="187" y="224"/>
                </a:cubicBezTo>
                <a:cubicBezTo>
                  <a:pt x="187" y="208"/>
                  <a:pt x="187" y="208"/>
                  <a:pt x="187" y="208"/>
                </a:cubicBezTo>
                <a:cubicBezTo>
                  <a:pt x="147" y="208"/>
                  <a:pt x="147" y="208"/>
                  <a:pt x="147" y="208"/>
                </a:cubicBezTo>
                <a:cubicBezTo>
                  <a:pt x="147" y="224"/>
                  <a:pt x="147" y="224"/>
                  <a:pt x="147" y="224"/>
                </a:cubicBezTo>
                <a:close/>
                <a:moveTo>
                  <a:pt x="187" y="29"/>
                </a:moveTo>
                <a:cubicBezTo>
                  <a:pt x="187" y="66"/>
                  <a:pt x="187" y="66"/>
                  <a:pt x="187" y="66"/>
                </a:cubicBezTo>
                <a:cubicBezTo>
                  <a:pt x="185" y="66"/>
                  <a:pt x="184" y="66"/>
                  <a:pt x="182" y="67"/>
                </a:cubicBezTo>
                <a:cubicBezTo>
                  <a:pt x="176" y="68"/>
                  <a:pt x="172" y="71"/>
                  <a:pt x="169" y="75"/>
                </a:cubicBezTo>
                <a:cubicBezTo>
                  <a:pt x="167" y="80"/>
                  <a:pt x="166" y="84"/>
                  <a:pt x="167" y="88"/>
                </a:cubicBezTo>
                <a:cubicBezTo>
                  <a:pt x="168" y="93"/>
                  <a:pt x="172" y="97"/>
                  <a:pt x="177" y="98"/>
                </a:cubicBezTo>
                <a:cubicBezTo>
                  <a:pt x="173" y="101"/>
                  <a:pt x="169" y="105"/>
                  <a:pt x="168" y="109"/>
                </a:cubicBezTo>
                <a:cubicBezTo>
                  <a:pt x="166" y="113"/>
                  <a:pt x="165" y="117"/>
                  <a:pt x="167" y="122"/>
                </a:cubicBezTo>
                <a:cubicBezTo>
                  <a:pt x="168" y="126"/>
                  <a:pt x="170" y="130"/>
                  <a:pt x="175" y="133"/>
                </a:cubicBezTo>
                <a:cubicBezTo>
                  <a:pt x="178" y="135"/>
                  <a:pt x="182" y="135"/>
                  <a:pt x="187" y="135"/>
                </a:cubicBezTo>
                <a:cubicBezTo>
                  <a:pt x="187" y="194"/>
                  <a:pt x="187" y="194"/>
                  <a:pt x="187" y="194"/>
                </a:cubicBezTo>
                <a:cubicBezTo>
                  <a:pt x="147" y="194"/>
                  <a:pt x="147" y="194"/>
                  <a:pt x="147" y="194"/>
                </a:cubicBezTo>
                <a:cubicBezTo>
                  <a:pt x="147" y="137"/>
                  <a:pt x="147" y="137"/>
                  <a:pt x="147" y="137"/>
                </a:cubicBezTo>
                <a:cubicBezTo>
                  <a:pt x="148" y="137"/>
                  <a:pt x="148" y="137"/>
                  <a:pt x="148" y="137"/>
                </a:cubicBezTo>
                <a:cubicBezTo>
                  <a:pt x="148" y="125"/>
                  <a:pt x="148" y="125"/>
                  <a:pt x="148" y="125"/>
                </a:cubicBezTo>
                <a:cubicBezTo>
                  <a:pt x="159" y="123"/>
                  <a:pt x="159" y="123"/>
                  <a:pt x="159" y="123"/>
                </a:cubicBezTo>
                <a:cubicBezTo>
                  <a:pt x="158" y="112"/>
                  <a:pt x="158" y="112"/>
                  <a:pt x="158" y="112"/>
                </a:cubicBezTo>
                <a:cubicBezTo>
                  <a:pt x="147" y="115"/>
                  <a:pt x="147" y="115"/>
                  <a:pt x="147" y="115"/>
                </a:cubicBezTo>
                <a:cubicBezTo>
                  <a:pt x="147" y="106"/>
                  <a:pt x="147" y="106"/>
                  <a:pt x="147" y="106"/>
                </a:cubicBezTo>
                <a:cubicBezTo>
                  <a:pt x="147" y="29"/>
                  <a:pt x="147" y="29"/>
                  <a:pt x="147" y="29"/>
                </a:cubicBezTo>
                <a:cubicBezTo>
                  <a:pt x="187" y="29"/>
                  <a:pt x="187" y="29"/>
                  <a:pt x="187" y="29"/>
                </a:cubicBezTo>
                <a:close/>
                <a:moveTo>
                  <a:pt x="187" y="71"/>
                </a:moveTo>
                <a:cubicBezTo>
                  <a:pt x="186" y="70"/>
                  <a:pt x="185" y="70"/>
                  <a:pt x="184" y="70"/>
                </a:cubicBezTo>
                <a:cubicBezTo>
                  <a:pt x="181" y="71"/>
                  <a:pt x="179" y="73"/>
                  <a:pt x="178" y="76"/>
                </a:cubicBezTo>
                <a:cubicBezTo>
                  <a:pt x="177" y="78"/>
                  <a:pt x="177" y="81"/>
                  <a:pt x="178" y="83"/>
                </a:cubicBezTo>
                <a:cubicBezTo>
                  <a:pt x="179" y="88"/>
                  <a:pt x="181" y="91"/>
                  <a:pt x="185" y="93"/>
                </a:cubicBezTo>
                <a:cubicBezTo>
                  <a:pt x="186" y="92"/>
                  <a:pt x="187" y="91"/>
                  <a:pt x="187" y="91"/>
                </a:cubicBezTo>
                <a:cubicBezTo>
                  <a:pt x="187" y="71"/>
                  <a:pt x="187" y="71"/>
                  <a:pt x="187" y="71"/>
                </a:cubicBezTo>
                <a:close/>
                <a:moveTo>
                  <a:pt x="187" y="100"/>
                </a:moveTo>
                <a:cubicBezTo>
                  <a:pt x="187" y="100"/>
                  <a:pt x="186" y="100"/>
                  <a:pt x="186" y="99"/>
                </a:cubicBezTo>
                <a:cubicBezTo>
                  <a:pt x="181" y="104"/>
                  <a:pt x="179" y="110"/>
                  <a:pt x="179" y="116"/>
                </a:cubicBezTo>
                <a:cubicBezTo>
                  <a:pt x="179" y="118"/>
                  <a:pt x="179" y="120"/>
                  <a:pt x="180" y="121"/>
                </a:cubicBezTo>
                <a:cubicBezTo>
                  <a:pt x="180" y="124"/>
                  <a:pt x="182" y="126"/>
                  <a:pt x="183" y="127"/>
                </a:cubicBezTo>
                <a:cubicBezTo>
                  <a:pt x="184" y="128"/>
                  <a:pt x="186" y="128"/>
                  <a:pt x="187" y="128"/>
                </a:cubicBezTo>
                <a:lnTo>
                  <a:pt x="187" y="100"/>
                </a:lnTo>
                <a:close/>
                <a:moveTo>
                  <a:pt x="147" y="0"/>
                </a:moveTo>
                <a:cubicBezTo>
                  <a:pt x="99" y="0"/>
                  <a:pt x="99" y="0"/>
                  <a:pt x="99" y="0"/>
                </a:cubicBezTo>
                <a:cubicBezTo>
                  <a:pt x="99" y="16"/>
                  <a:pt x="99" y="16"/>
                  <a:pt x="99" y="16"/>
                </a:cubicBezTo>
                <a:cubicBezTo>
                  <a:pt x="147" y="16"/>
                  <a:pt x="147" y="16"/>
                  <a:pt x="147" y="16"/>
                </a:cubicBezTo>
                <a:cubicBezTo>
                  <a:pt x="147" y="0"/>
                  <a:pt x="147" y="0"/>
                  <a:pt x="147" y="0"/>
                </a:cubicBezTo>
                <a:close/>
                <a:moveTo>
                  <a:pt x="99" y="224"/>
                </a:moveTo>
                <a:cubicBezTo>
                  <a:pt x="147" y="224"/>
                  <a:pt x="147" y="224"/>
                  <a:pt x="147" y="224"/>
                </a:cubicBezTo>
                <a:cubicBezTo>
                  <a:pt x="147" y="208"/>
                  <a:pt x="147" y="208"/>
                  <a:pt x="147" y="208"/>
                </a:cubicBezTo>
                <a:cubicBezTo>
                  <a:pt x="99" y="208"/>
                  <a:pt x="99" y="208"/>
                  <a:pt x="99" y="208"/>
                </a:cubicBezTo>
                <a:cubicBezTo>
                  <a:pt x="99" y="224"/>
                  <a:pt x="99" y="224"/>
                  <a:pt x="99" y="224"/>
                </a:cubicBezTo>
                <a:close/>
                <a:moveTo>
                  <a:pt x="147" y="29"/>
                </a:moveTo>
                <a:cubicBezTo>
                  <a:pt x="147" y="106"/>
                  <a:pt x="147" y="106"/>
                  <a:pt x="147" y="106"/>
                </a:cubicBezTo>
                <a:cubicBezTo>
                  <a:pt x="147" y="104"/>
                  <a:pt x="147" y="104"/>
                  <a:pt x="147" y="104"/>
                </a:cubicBezTo>
                <a:cubicBezTo>
                  <a:pt x="137" y="107"/>
                  <a:pt x="137" y="107"/>
                  <a:pt x="137" y="107"/>
                </a:cubicBezTo>
                <a:cubicBezTo>
                  <a:pt x="138" y="118"/>
                  <a:pt x="138" y="118"/>
                  <a:pt x="138" y="118"/>
                </a:cubicBezTo>
                <a:cubicBezTo>
                  <a:pt x="127" y="121"/>
                  <a:pt x="127" y="121"/>
                  <a:pt x="127" y="121"/>
                </a:cubicBezTo>
                <a:cubicBezTo>
                  <a:pt x="127" y="131"/>
                  <a:pt x="127" y="131"/>
                  <a:pt x="127" y="131"/>
                </a:cubicBezTo>
                <a:cubicBezTo>
                  <a:pt x="138" y="128"/>
                  <a:pt x="138" y="128"/>
                  <a:pt x="138" y="128"/>
                </a:cubicBezTo>
                <a:cubicBezTo>
                  <a:pt x="138" y="139"/>
                  <a:pt x="138" y="139"/>
                  <a:pt x="138" y="139"/>
                </a:cubicBezTo>
                <a:cubicBezTo>
                  <a:pt x="147" y="137"/>
                  <a:pt x="147" y="137"/>
                  <a:pt x="147" y="137"/>
                </a:cubicBezTo>
                <a:cubicBezTo>
                  <a:pt x="147" y="194"/>
                  <a:pt x="147" y="194"/>
                  <a:pt x="147" y="194"/>
                </a:cubicBezTo>
                <a:cubicBezTo>
                  <a:pt x="99" y="194"/>
                  <a:pt x="99" y="194"/>
                  <a:pt x="99" y="194"/>
                </a:cubicBezTo>
                <a:cubicBezTo>
                  <a:pt x="99" y="157"/>
                  <a:pt x="99" y="157"/>
                  <a:pt x="99" y="157"/>
                </a:cubicBezTo>
                <a:cubicBezTo>
                  <a:pt x="100" y="157"/>
                  <a:pt x="101" y="157"/>
                  <a:pt x="102" y="156"/>
                </a:cubicBezTo>
                <a:cubicBezTo>
                  <a:pt x="109" y="155"/>
                  <a:pt x="113" y="151"/>
                  <a:pt x="117" y="145"/>
                </a:cubicBezTo>
                <a:cubicBezTo>
                  <a:pt x="120" y="139"/>
                  <a:pt x="121" y="132"/>
                  <a:pt x="119" y="124"/>
                </a:cubicBezTo>
                <a:cubicBezTo>
                  <a:pt x="118" y="120"/>
                  <a:pt x="116" y="117"/>
                  <a:pt x="114" y="115"/>
                </a:cubicBezTo>
                <a:cubicBezTo>
                  <a:pt x="112" y="114"/>
                  <a:pt x="111" y="113"/>
                  <a:pt x="109" y="113"/>
                </a:cubicBezTo>
                <a:cubicBezTo>
                  <a:pt x="108" y="112"/>
                  <a:pt x="105" y="113"/>
                  <a:pt x="103" y="113"/>
                </a:cubicBezTo>
                <a:cubicBezTo>
                  <a:pt x="101" y="114"/>
                  <a:pt x="100" y="114"/>
                  <a:pt x="99" y="115"/>
                </a:cubicBezTo>
                <a:cubicBezTo>
                  <a:pt x="99" y="93"/>
                  <a:pt x="99" y="93"/>
                  <a:pt x="99" y="93"/>
                </a:cubicBezTo>
                <a:cubicBezTo>
                  <a:pt x="100" y="93"/>
                  <a:pt x="100" y="93"/>
                  <a:pt x="100" y="93"/>
                </a:cubicBezTo>
                <a:cubicBezTo>
                  <a:pt x="102" y="93"/>
                  <a:pt x="103" y="93"/>
                  <a:pt x="104" y="94"/>
                </a:cubicBezTo>
                <a:cubicBezTo>
                  <a:pt x="105" y="94"/>
                  <a:pt x="106" y="95"/>
                  <a:pt x="106" y="97"/>
                </a:cubicBezTo>
                <a:cubicBezTo>
                  <a:pt x="106" y="98"/>
                  <a:pt x="106" y="99"/>
                  <a:pt x="105" y="100"/>
                </a:cubicBezTo>
                <a:cubicBezTo>
                  <a:pt x="108" y="99"/>
                  <a:pt x="110" y="98"/>
                  <a:pt x="111" y="97"/>
                </a:cubicBezTo>
                <a:cubicBezTo>
                  <a:pt x="112" y="95"/>
                  <a:pt x="112" y="93"/>
                  <a:pt x="111" y="92"/>
                </a:cubicBezTo>
                <a:cubicBezTo>
                  <a:pt x="111" y="90"/>
                  <a:pt x="110" y="89"/>
                  <a:pt x="107" y="88"/>
                </a:cubicBezTo>
                <a:cubicBezTo>
                  <a:pt x="105" y="87"/>
                  <a:pt x="103" y="87"/>
                  <a:pt x="100" y="88"/>
                </a:cubicBezTo>
                <a:cubicBezTo>
                  <a:pt x="99" y="88"/>
                  <a:pt x="99" y="88"/>
                  <a:pt x="99" y="88"/>
                </a:cubicBezTo>
                <a:cubicBezTo>
                  <a:pt x="99" y="29"/>
                  <a:pt x="99" y="29"/>
                  <a:pt x="99" y="29"/>
                </a:cubicBezTo>
                <a:cubicBezTo>
                  <a:pt x="147" y="29"/>
                  <a:pt x="147" y="29"/>
                  <a:pt x="147" y="29"/>
                </a:cubicBezTo>
                <a:close/>
                <a:moveTo>
                  <a:pt x="99" y="150"/>
                </a:moveTo>
                <a:cubicBezTo>
                  <a:pt x="100" y="150"/>
                  <a:pt x="101" y="150"/>
                  <a:pt x="101" y="150"/>
                </a:cubicBezTo>
                <a:cubicBezTo>
                  <a:pt x="105" y="149"/>
                  <a:pt x="107" y="146"/>
                  <a:pt x="109" y="142"/>
                </a:cubicBezTo>
                <a:cubicBezTo>
                  <a:pt x="110" y="137"/>
                  <a:pt x="111" y="133"/>
                  <a:pt x="110" y="129"/>
                </a:cubicBezTo>
                <a:cubicBezTo>
                  <a:pt x="108" y="123"/>
                  <a:pt x="106" y="120"/>
                  <a:pt x="103" y="121"/>
                </a:cubicBezTo>
                <a:cubicBezTo>
                  <a:pt x="101" y="121"/>
                  <a:pt x="100" y="122"/>
                  <a:pt x="99" y="123"/>
                </a:cubicBezTo>
                <a:lnTo>
                  <a:pt x="99" y="150"/>
                </a:lnTo>
                <a:close/>
                <a:moveTo>
                  <a:pt x="99" y="0"/>
                </a:moveTo>
                <a:cubicBezTo>
                  <a:pt x="23" y="0"/>
                  <a:pt x="23" y="0"/>
                  <a:pt x="23" y="0"/>
                </a:cubicBezTo>
                <a:cubicBezTo>
                  <a:pt x="10" y="0"/>
                  <a:pt x="0" y="10"/>
                  <a:pt x="0" y="23"/>
                </a:cubicBezTo>
                <a:cubicBezTo>
                  <a:pt x="0" y="200"/>
                  <a:pt x="0" y="200"/>
                  <a:pt x="0" y="200"/>
                </a:cubicBezTo>
                <a:cubicBezTo>
                  <a:pt x="0" y="213"/>
                  <a:pt x="10" y="224"/>
                  <a:pt x="23" y="224"/>
                </a:cubicBezTo>
                <a:cubicBezTo>
                  <a:pt x="99" y="224"/>
                  <a:pt x="99" y="224"/>
                  <a:pt x="99" y="224"/>
                </a:cubicBezTo>
                <a:cubicBezTo>
                  <a:pt x="99" y="208"/>
                  <a:pt x="99" y="208"/>
                  <a:pt x="99" y="208"/>
                </a:cubicBezTo>
                <a:cubicBezTo>
                  <a:pt x="37" y="208"/>
                  <a:pt x="37" y="208"/>
                  <a:pt x="37" y="208"/>
                </a:cubicBezTo>
                <a:cubicBezTo>
                  <a:pt x="37" y="208"/>
                  <a:pt x="37" y="208"/>
                  <a:pt x="37" y="208"/>
                </a:cubicBezTo>
                <a:cubicBezTo>
                  <a:pt x="26" y="208"/>
                  <a:pt x="17" y="199"/>
                  <a:pt x="17" y="189"/>
                </a:cubicBezTo>
                <a:cubicBezTo>
                  <a:pt x="17" y="35"/>
                  <a:pt x="17" y="35"/>
                  <a:pt x="17" y="35"/>
                </a:cubicBezTo>
                <a:cubicBezTo>
                  <a:pt x="17" y="24"/>
                  <a:pt x="26" y="16"/>
                  <a:pt x="37" y="16"/>
                </a:cubicBezTo>
                <a:cubicBezTo>
                  <a:pt x="99" y="16"/>
                  <a:pt x="99" y="16"/>
                  <a:pt x="99" y="16"/>
                </a:cubicBezTo>
                <a:cubicBezTo>
                  <a:pt x="99" y="0"/>
                  <a:pt x="99" y="0"/>
                  <a:pt x="99" y="0"/>
                </a:cubicBezTo>
                <a:close/>
                <a:moveTo>
                  <a:pt x="99" y="29"/>
                </a:moveTo>
                <a:cubicBezTo>
                  <a:pt x="99" y="88"/>
                  <a:pt x="99" y="88"/>
                  <a:pt x="99" y="88"/>
                </a:cubicBezTo>
                <a:cubicBezTo>
                  <a:pt x="93" y="89"/>
                  <a:pt x="89" y="93"/>
                  <a:pt x="85" y="97"/>
                </a:cubicBezTo>
                <a:cubicBezTo>
                  <a:pt x="82" y="102"/>
                  <a:pt x="80" y="109"/>
                  <a:pt x="79" y="116"/>
                </a:cubicBezTo>
                <a:cubicBezTo>
                  <a:pt x="78" y="120"/>
                  <a:pt x="78" y="124"/>
                  <a:pt x="79" y="129"/>
                </a:cubicBezTo>
                <a:cubicBezTo>
                  <a:pt x="79" y="134"/>
                  <a:pt x="80" y="138"/>
                  <a:pt x="81" y="142"/>
                </a:cubicBezTo>
                <a:cubicBezTo>
                  <a:pt x="81" y="144"/>
                  <a:pt x="81" y="144"/>
                  <a:pt x="81" y="144"/>
                </a:cubicBezTo>
                <a:cubicBezTo>
                  <a:pt x="82" y="146"/>
                  <a:pt x="82" y="148"/>
                  <a:pt x="83" y="150"/>
                </a:cubicBezTo>
                <a:cubicBezTo>
                  <a:pt x="86" y="156"/>
                  <a:pt x="92" y="158"/>
                  <a:pt x="99" y="157"/>
                </a:cubicBezTo>
                <a:cubicBezTo>
                  <a:pt x="99" y="194"/>
                  <a:pt x="99" y="194"/>
                  <a:pt x="99" y="194"/>
                </a:cubicBezTo>
                <a:cubicBezTo>
                  <a:pt x="46" y="194"/>
                  <a:pt x="46" y="194"/>
                  <a:pt x="46" y="194"/>
                </a:cubicBezTo>
                <a:cubicBezTo>
                  <a:pt x="37" y="194"/>
                  <a:pt x="30" y="187"/>
                  <a:pt x="30" y="179"/>
                </a:cubicBezTo>
                <a:cubicBezTo>
                  <a:pt x="30" y="45"/>
                  <a:pt x="30" y="45"/>
                  <a:pt x="30" y="45"/>
                </a:cubicBezTo>
                <a:cubicBezTo>
                  <a:pt x="30" y="36"/>
                  <a:pt x="37" y="29"/>
                  <a:pt x="46" y="29"/>
                </a:cubicBezTo>
                <a:cubicBezTo>
                  <a:pt x="99" y="29"/>
                  <a:pt x="99" y="29"/>
                  <a:pt x="99" y="29"/>
                </a:cubicBezTo>
                <a:close/>
                <a:moveTo>
                  <a:pt x="99" y="93"/>
                </a:moveTo>
                <a:cubicBezTo>
                  <a:pt x="99" y="115"/>
                  <a:pt x="99" y="115"/>
                  <a:pt x="99" y="115"/>
                </a:cubicBezTo>
                <a:cubicBezTo>
                  <a:pt x="98" y="115"/>
                  <a:pt x="97" y="116"/>
                  <a:pt x="96" y="118"/>
                </a:cubicBezTo>
                <a:cubicBezTo>
                  <a:pt x="94" y="120"/>
                  <a:pt x="93" y="122"/>
                  <a:pt x="94" y="125"/>
                </a:cubicBezTo>
                <a:cubicBezTo>
                  <a:pt x="94" y="127"/>
                  <a:pt x="95" y="128"/>
                  <a:pt x="97" y="129"/>
                </a:cubicBezTo>
                <a:cubicBezTo>
                  <a:pt x="97" y="127"/>
                  <a:pt x="98" y="125"/>
                  <a:pt x="99" y="123"/>
                </a:cubicBezTo>
                <a:cubicBezTo>
                  <a:pt x="99" y="150"/>
                  <a:pt x="99" y="150"/>
                  <a:pt x="99" y="150"/>
                </a:cubicBezTo>
                <a:cubicBezTo>
                  <a:pt x="98" y="150"/>
                  <a:pt x="97" y="149"/>
                  <a:pt x="96" y="149"/>
                </a:cubicBezTo>
                <a:cubicBezTo>
                  <a:pt x="95" y="148"/>
                  <a:pt x="94" y="146"/>
                  <a:pt x="93" y="142"/>
                </a:cubicBezTo>
                <a:cubicBezTo>
                  <a:pt x="92" y="140"/>
                  <a:pt x="92" y="137"/>
                  <a:pt x="91" y="133"/>
                </a:cubicBezTo>
                <a:cubicBezTo>
                  <a:pt x="91" y="128"/>
                  <a:pt x="90" y="124"/>
                  <a:pt x="90" y="119"/>
                </a:cubicBezTo>
                <a:cubicBezTo>
                  <a:pt x="90" y="111"/>
                  <a:pt x="91" y="104"/>
                  <a:pt x="93" y="100"/>
                </a:cubicBezTo>
                <a:cubicBezTo>
                  <a:pt x="95" y="97"/>
                  <a:pt x="97" y="94"/>
                  <a:pt x="99" y="93"/>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7" name="Freeform 77"/>
          <p:cNvSpPr/>
          <p:nvPr/>
        </p:nvSpPr>
        <p:spPr bwMode="auto">
          <a:xfrm>
            <a:off x="6129174" y="1728550"/>
            <a:ext cx="160693" cy="120222"/>
          </a:xfrm>
          <a:custGeom>
            <a:avLst/>
            <a:gdLst>
              <a:gd name="T0" fmla="*/ 69 w 98"/>
              <a:gd name="T1" fmla="*/ 0 h 74"/>
              <a:gd name="T2" fmla="*/ 49 w 98"/>
              <a:gd name="T3" fmla="*/ 8 h 74"/>
              <a:gd name="T4" fmla="*/ 30 w 98"/>
              <a:gd name="T5" fmla="*/ 0 h 74"/>
              <a:gd name="T6" fmla="*/ 0 w 98"/>
              <a:gd name="T7" fmla="*/ 29 h 74"/>
              <a:gd name="T8" fmla="*/ 51 w 98"/>
              <a:gd name="T9" fmla="*/ 74 h 74"/>
              <a:gd name="T10" fmla="*/ 98 w 98"/>
              <a:gd name="T11" fmla="*/ 29 h 74"/>
              <a:gd name="T12" fmla="*/ 69 w 98"/>
              <a:gd name="T13" fmla="*/ 0 h 74"/>
            </a:gdLst>
            <a:ahLst/>
            <a:cxnLst>
              <a:cxn ang="0">
                <a:pos x="T0" y="T1"/>
              </a:cxn>
              <a:cxn ang="0">
                <a:pos x="T2" y="T3"/>
              </a:cxn>
              <a:cxn ang="0">
                <a:pos x="T4" y="T5"/>
              </a:cxn>
              <a:cxn ang="0">
                <a:pos x="T6" y="T7"/>
              </a:cxn>
              <a:cxn ang="0">
                <a:pos x="T8" y="T9"/>
              </a:cxn>
              <a:cxn ang="0">
                <a:pos x="T10" y="T11"/>
              </a:cxn>
              <a:cxn ang="0">
                <a:pos x="T12" y="T13"/>
              </a:cxn>
            </a:cxnLst>
            <a:rect l="0" t="0" r="r" b="b"/>
            <a:pathLst>
              <a:path w="98" h="74">
                <a:moveTo>
                  <a:pt x="69" y="0"/>
                </a:moveTo>
                <a:cubicBezTo>
                  <a:pt x="61" y="0"/>
                  <a:pt x="54" y="3"/>
                  <a:pt x="49" y="8"/>
                </a:cubicBezTo>
                <a:cubicBezTo>
                  <a:pt x="44" y="3"/>
                  <a:pt x="37" y="0"/>
                  <a:pt x="30" y="0"/>
                </a:cubicBezTo>
                <a:cubicBezTo>
                  <a:pt x="13" y="0"/>
                  <a:pt x="0" y="13"/>
                  <a:pt x="0" y="29"/>
                </a:cubicBezTo>
                <a:cubicBezTo>
                  <a:pt x="0" y="47"/>
                  <a:pt x="15" y="74"/>
                  <a:pt x="51" y="74"/>
                </a:cubicBezTo>
                <a:cubicBezTo>
                  <a:pt x="88" y="74"/>
                  <a:pt x="98" y="45"/>
                  <a:pt x="98" y="29"/>
                </a:cubicBezTo>
                <a:cubicBezTo>
                  <a:pt x="98" y="13"/>
                  <a:pt x="85" y="0"/>
                  <a:pt x="69"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8" name="Freeform 78"/>
          <p:cNvSpPr/>
          <p:nvPr/>
        </p:nvSpPr>
        <p:spPr bwMode="auto">
          <a:xfrm>
            <a:off x="6200592" y="1697602"/>
            <a:ext cx="44042" cy="54754"/>
          </a:xfrm>
          <a:custGeom>
            <a:avLst/>
            <a:gdLst>
              <a:gd name="T0" fmla="*/ 6 w 27"/>
              <a:gd name="T1" fmla="*/ 34 h 34"/>
              <a:gd name="T2" fmla="*/ 13 w 27"/>
              <a:gd name="T3" fmla="*/ 0 h 34"/>
              <a:gd name="T4" fmla="*/ 27 w 27"/>
              <a:gd name="T5" fmla="*/ 3 h 34"/>
              <a:gd name="T6" fmla="*/ 6 w 27"/>
              <a:gd name="T7" fmla="*/ 34 h 34"/>
            </a:gdLst>
            <a:ahLst/>
            <a:cxnLst>
              <a:cxn ang="0">
                <a:pos x="T0" y="T1"/>
              </a:cxn>
              <a:cxn ang="0">
                <a:pos x="T2" y="T3"/>
              </a:cxn>
              <a:cxn ang="0">
                <a:pos x="T4" y="T5"/>
              </a:cxn>
              <a:cxn ang="0">
                <a:pos x="T6" y="T7"/>
              </a:cxn>
            </a:cxnLst>
            <a:rect l="0" t="0" r="r" b="b"/>
            <a:pathLst>
              <a:path w="27" h="34">
                <a:moveTo>
                  <a:pt x="6" y="34"/>
                </a:moveTo>
                <a:cubicBezTo>
                  <a:pt x="0" y="22"/>
                  <a:pt x="4" y="9"/>
                  <a:pt x="13" y="0"/>
                </a:cubicBezTo>
                <a:cubicBezTo>
                  <a:pt x="27" y="3"/>
                  <a:pt x="27" y="3"/>
                  <a:pt x="27" y="3"/>
                </a:cubicBezTo>
                <a:cubicBezTo>
                  <a:pt x="14" y="10"/>
                  <a:pt x="6" y="18"/>
                  <a:pt x="6" y="34"/>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9" name="Freeform 79"/>
          <p:cNvSpPr>
            <a:spLocks noEditPoints="1"/>
          </p:cNvSpPr>
          <p:nvPr/>
        </p:nvSpPr>
        <p:spPr bwMode="auto">
          <a:xfrm>
            <a:off x="5950626" y="2699847"/>
            <a:ext cx="169025" cy="234492"/>
          </a:xfrm>
          <a:custGeom>
            <a:avLst/>
            <a:gdLst>
              <a:gd name="T0" fmla="*/ 87 w 103"/>
              <a:gd name="T1" fmla="*/ 88 h 143"/>
              <a:gd name="T2" fmla="*/ 103 w 103"/>
              <a:gd name="T3" fmla="*/ 112 h 143"/>
              <a:gd name="T4" fmla="*/ 102 w 103"/>
              <a:gd name="T5" fmla="*/ 143 h 143"/>
              <a:gd name="T6" fmla="*/ 87 w 103"/>
              <a:gd name="T7" fmla="*/ 137 h 143"/>
              <a:gd name="T8" fmla="*/ 87 w 103"/>
              <a:gd name="T9" fmla="*/ 134 h 143"/>
              <a:gd name="T10" fmla="*/ 91 w 103"/>
              <a:gd name="T11" fmla="*/ 136 h 143"/>
              <a:gd name="T12" fmla="*/ 100 w 103"/>
              <a:gd name="T13" fmla="*/ 130 h 143"/>
              <a:gd name="T14" fmla="*/ 100 w 103"/>
              <a:gd name="T15" fmla="*/ 113 h 143"/>
              <a:gd name="T16" fmla="*/ 100 w 103"/>
              <a:gd name="T17" fmla="*/ 113 h 143"/>
              <a:gd name="T18" fmla="*/ 99 w 103"/>
              <a:gd name="T19" fmla="*/ 111 h 143"/>
              <a:gd name="T20" fmla="*/ 92 w 103"/>
              <a:gd name="T21" fmla="*/ 110 h 143"/>
              <a:gd name="T22" fmla="*/ 90 w 103"/>
              <a:gd name="T23" fmla="*/ 116 h 143"/>
              <a:gd name="T24" fmla="*/ 87 w 103"/>
              <a:gd name="T25" fmla="*/ 115 h 143"/>
              <a:gd name="T26" fmla="*/ 87 w 103"/>
              <a:gd name="T27" fmla="*/ 88 h 143"/>
              <a:gd name="T28" fmla="*/ 73 w 103"/>
              <a:gd name="T29" fmla="*/ 132 h 143"/>
              <a:gd name="T30" fmla="*/ 32 w 103"/>
              <a:gd name="T31" fmla="*/ 70 h 143"/>
              <a:gd name="T32" fmla="*/ 28 w 103"/>
              <a:gd name="T33" fmla="*/ 68 h 143"/>
              <a:gd name="T34" fmla="*/ 28 w 103"/>
              <a:gd name="T35" fmla="*/ 67 h 143"/>
              <a:gd name="T36" fmla="*/ 28 w 103"/>
              <a:gd name="T37" fmla="*/ 63 h 143"/>
              <a:gd name="T38" fmla="*/ 29 w 103"/>
              <a:gd name="T39" fmla="*/ 65 h 143"/>
              <a:gd name="T40" fmla="*/ 34 w 103"/>
              <a:gd name="T41" fmla="*/ 66 h 143"/>
              <a:gd name="T42" fmla="*/ 41 w 103"/>
              <a:gd name="T43" fmla="*/ 61 h 143"/>
              <a:gd name="T44" fmla="*/ 41 w 103"/>
              <a:gd name="T45" fmla="*/ 61 h 143"/>
              <a:gd name="T46" fmla="*/ 37 w 103"/>
              <a:gd name="T47" fmla="*/ 59 h 143"/>
              <a:gd name="T48" fmla="*/ 28 w 103"/>
              <a:gd name="T49" fmla="*/ 45 h 143"/>
              <a:gd name="T50" fmla="*/ 28 w 103"/>
              <a:gd name="T51" fmla="*/ 26 h 143"/>
              <a:gd name="T52" fmla="*/ 39 w 103"/>
              <a:gd name="T53" fmla="*/ 19 h 143"/>
              <a:gd name="T54" fmla="*/ 44 w 103"/>
              <a:gd name="T55" fmla="*/ 21 h 143"/>
              <a:gd name="T56" fmla="*/ 61 w 103"/>
              <a:gd name="T57" fmla="*/ 46 h 143"/>
              <a:gd name="T58" fmla="*/ 61 w 103"/>
              <a:gd name="T59" fmla="*/ 50 h 143"/>
              <a:gd name="T60" fmla="*/ 87 w 103"/>
              <a:gd name="T61" fmla="*/ 88 h 143"/>
              <a:gd name="T62" fmla="*/ 87 w 103"/>
              <a:gd name="T63" fmla="*/ 115 h 143"/>
              <a:gd name="T64" fmla="*/ 84 w 103"/>
              <a:gd name="T65" fmla="*/ 116 h 143"/>
              <a:gd name="T66" fmla="*/ 82 w 103"/>
              <a:gd name="T67" fmla="*/ 122 h 143"/>
              <a:gd name="T68" fmla="*/ 75 w 103"/>
              <a:gd name="T69" fmla="*/ 121 h 143"/>
              <a:gd name="T70" fmla="*/ 74 w 103"/>
              <a:gd name="T71" fmla="*/ 128 h 143"/>
              <a:gd name="T72" fmla="*/ 75 w 103"/>
              <a:gd name="T73" fmla="*/ 130 h 143"/>
              <a:gd name="T74" fmla="*/ 87 w 103"/>
              <a:gd name="T75" fmla="*/ 134 h 143"/>
              <a:gd name="T76" fmla="*/ 87 w 103"/>
              <a:gd name="T77" fmla="*/ 137 h 143"/>
              <a:gd name="T78" fmla="*/ 73 w 103"/>
              <a:gd name="T79" fmla="*/ 132 h 143"/>
              <a:gd name="T80" fmla="*/ 28 w 103"/>
              <a:gd name="T81" fmla="*/ 4 h 143"/>
              <a:gd name="T82" fmla="*/ 28 w 103"/>
              <a:gd name="T83" fmla="*/ 24 h 143"/>
              <a:gd name="T84" fmla="*/ 36 w 103"/>
              <a:gd name="T85" fmla="*/ 15 h 143"/>
              <a:gd name="T86" fmla="*/ 32 w 103"/>
              <a:gd name="T87" fmla="*/ 8 h 143"/>
              <a:gd name="T88" fmla="*/ 28 w 103"/>
              <a:gd name="T89" fmla="*/ 4 h 143"/>
              <a:gd name="T90" fmla="*/ 28 w 103"/>
              <a:gd name="T91" fmla="*/ 67 h 143"/>
              <a:gd name="T92" fmla="*/ 11 w 103"/>
              <a:gd name="T93" fmla="*/ 43 h 143"/>
              <a:gd name="T94" fmla="*/ 11 w 103"/>
              <a:gd name="T95" fmla="*/ 37 h 143"/>
              <a:gd name="T96" fmla="*/ 5 w 103"/>
              <a:gd name="T97" fmla="*/ 27 h 143"/>
              <a:gd name="T98" fmla="*/ 9 w 103"/>
              <a:gd name="T99" fmla="*/ 4 h 143"/>
              <a:gd name="T100" fmla="*/ 28 w 103"/>
              <a:gd name="T101" fmla="*/ 4 h 143"/>
              <a:gd name="T102" fmla="*/ 28 w 103"/>
              <a:gd name="T103" fmla="*/ 24 h 143"/>
              <a:gd name="T104" fmla="*/ 21 w 103"/>
              <a:gd name="T105" fmla="*/ 31 h 143"/>
              <a:gd name="T106" fmla="*/ 28 w 103"/>
              <a:gd name="T107" fmla="*/ 26 h 143"/>
              <a:gd name="T108" fmla="*/ 28 w 103"/>
              <a:gd name="T109" fmla="*/ 45 h 143"/>
              <a:gd name="T110" fmla="*/ 22 w 103"/>
              <a:gd name="T111" fmla="*/ 37 h 143"/>
              <a:gd name="T112" fmla="*/ 22 w 103"/>
              <a:gd name="T113" fmla="*/ 33 h 143"/>
              <a:gd name="T114" fmla="*/ 15 w 103"/>
              <a:gd name="T115" fmla="*/ 37 h 143"/>
              <a:gd name="T116" fmla="*/ 14 w 103"/>
              <a:gd name="T117" fmla="*/ 43 h 143"/>
              <a:gd name="T118" fmla="*/ 28 w 103"/>
              <a:gd name="T119" fmla="*/ 63 h 143"/>
              <a:gd name="T120" fmla="*/ 28 w 103"/>
              <a:gd name="T121" fmla="*/ 6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 h="143">
                <a:moveTo>
                  <a:pt x="87" y="88"/>
                </a:moveTo>
                <a:cubicBezTo>
                  <a:pt x="103" y="112"/>
                  <a:pt x="103" y="112"/>
                  <a:pt x="103" y="112"/>
                </a:cubicBezTo>
                <a:cubicBezTo>
                  <a:pt x="102" y="143"/>
                  <a:pt x="102" y="143"/>
                  <a:pt x="102" y="143"/>
                </a:cubicBezTo>
                <a:cubicBezTo>
                  <a:pt x="87" y="137"/>
                  <a:pt x="87" y="137"/>
                  <a:pt x="87" y="137"/>
                </a:cubicBezTo>
                <a:cubicBezTo>
                  <a:pt x="87" y="134"/>
                  <a:pt x="87" y="134"/>
                  <a:pt x="87" y="134"/>
                </a:cubicBezTo>
                <a:cubicBezTo>
                  <a:pt x="91" y="136"/>
                  <a:pt x="91" y="136"/>
                  <a:pt x="91" y="136"/>
                </a:cubicBezTo>
                <a:cubicBezTo>
                  <a:pt x="100" y="130"/>
                  <a:pt x="100" y="130"/>
                  <a:pt x="100" y="130"/>
                </a:cubicBezTo>
                <a:cubicBezTo>
                  <a:pt x="100" y="113"/>
                  <a:pt x="100" y="113"/>
                  <a:pt x="100" y="113"/>
                </a:cubicBezTo>
                <a:cubicBezTo>
                  <a:pt x="100" y="113"/>
                  <a:pt x="100" y="113"/>
                  <a:pt x="100" y="113"/>
                </a:cubicBezTo>
                <a:cubicBezTo>
                  <a:pt x="99" y="111"/>
                  <a:pt x="99" y="111"/>
                  <a:pt x="99" y="111"/>
                </a:cubicBezTo>
                <a:cubicBezTo>
                  <a:pt x="98" y="109"/>
                  <a:pt x="95" y="108"/>
                  <a:pt x="92" y="110"/>
                </a:cubicBezTo>
                <a:cubicBezTo>
                  <a:pt x="90" y="111"/>
                  <a:pt x="89" y="114"/>
                  <a:pt x="90" y="116"/>
                </a:cubicBezTo>
                <a:cubicBezTo>
                  <a:pt x="89" y="115"/>
                  <a:pt x="88" y="115"/>
                  <a:pt x="87" y="115"/>
                </a:cubicBezTo>
                <a:lnTo>
                  <a:pt x="87" y="88"/>
                </a:lnTo>
                <a:close/>
                <a:moveTo>
                  <a:pt x="73" y="132"/>
                </a:moveTo>
                <a:cubicBezTo>
                  <a:pt x="32" y="70"/>
                  <a:pt x="32" y="70"/>
                  <a:pt x="32" y="70"/>
                </a:cubicBezTo>
                <a:cubicBezTo>
                  <a:pt x="30" y="70"/>
                  <a:pt x="29" y="69"/>
                  <a:pt x="28" y="68"/>
                </a:cubicBezTo>
                <a:cubicBezTo>
                  <a:pt x="28" y="67"/>
                  <a:pt x="28" y="67"/>
                  <a:pt x="28" y="67"/>
                </a:cubicBezTo>
                <a:cubicBezTo>
                  <a:pt x="28" y="63"/>
                  <a:pt x="28" y="63"/>
                  <a:pt x="28" y="63"/>
                </a:cubicBezTo>
                <a:cubicBezTo>
                  <a:pt x="29" y="65"/>
                  <a:pt x="29" y="65"/>
                  <a:pt x="29" y="65"/>
                </a:cubicBezTo>
                <a:cubicBezTo>
                  <a:pt x="30" y="67"/>
                  <a:pt x="33" y="67"/>
                  <a:pt x="34" y="66"/>
                </a:cubicBezTo>
                <a:cubicBezTo>
                  <a:pt x="41" y="61"/>
                  <a:pt x="41" y="61"/>
                  <a:pt x="41" y="61"/>
                </a:cubicBezTo>
                <a:cubicBezTo>
                  <a:pt x="41" y="61"/>
                  <a:pt x="41" y="61"/>
                  <a:pt x="41" y="61"/>
                </a:cubicBezTo>
                <a:cubicBezTo>
                  <a:pt x="40" y="61"/>
                  <a:pt x="38" y="61"/>
                  <a:pt x="37" y="59"/>
                </a:cubicBezTo>
                <a:cubicBezTo>
                  <a:pt x="28" y="45"/>
                  <a:pt x="28" y="45"/>
                  <a:pt x="28" y="45"/>
                </a:cubicBezTo>
                <a:cubicBezTo>
                  <a:pt x="28" y="26"/>
                  <a:pt x="28" y="26"/>
                  <a:pt x="28" y="26"/>
                </a:cubicBezTo>
                <a:cubicBezTo>
                  <a:pt x="39" y="19"/>
                  <a:pt x="39" y="19"/>
                  <a:pt x="39" y="19"/>
                </a:cubicBezTo>
                <a:cubicBezTo>
                  <a:pt x="41" y="18"/>
                  <a:pt x="43" y="19"/>
                  <a:pt x="44" y="21"/>
                </a:cubicBezTo>
                <a:cubicBezTo>
                  <a:pt x="61" y="46"/>
                  <a:pt x="61" y="46"/>
                  <a:pt x="61" y="46"/>
                </a:cubicBezTo>
                <a:cubicBezTo>
                  <a:pt x="62" y="47"/>
                  <a:pt x="62" y="49"/>
                  <a:pt x="61" y="50"/>
                </a:cubicBezTo>
                <a:cubicBezTo>
                  <a:pt x="87" y="88"/>
                  <a:pt x="87" y="88"/>
                  <a:pt x="87" y="88"/>
                </a:cubicBezTo>
                <a:cubicBezTo>
                  <a:pt x="87" y="115"/>
                  <a:pt x="87" y="115"/>
                  <a:pt x="87" y="115"/>
                </a:cubicBezTo>
                <a:cubicBezTo>
                  <a:pt x="86" y="115"/>
                  <a:pt x="85" y="115"/>
                  <a:pt x="84" y="116"/>
                </a:cubicBezTo>
                <a:cubicBezTo>
                  <a:pt x="82" y="117"/>
                  <a:pt x="81" y="120"/>
                  <a:pt x="82" y="122"/>
                </a:cubicBezTo>
                <a:cubicBezTo>
                  <a:pt x="80" y="120"/>
                  <a:pt x="77" y="120"/>
                  <a:pt x="75" y="121"/>
                </a:cubicBezTo>
                <a:cubicBezTo>
                  <a:pt x="73" y="123"/>
                  <a:pt x="72" y="126"/>
                  <a:pt x="74" y="128"/>
                </a:cubicBezTo>
                <a:cubicBezTo>
                  <a:pt x="75" y="130"/>
                  <a:pt x="75" y="130"/>
                  <a:pt x="75" y="130"/>
                </a:cubicBezTo>
                <a:cubicBezTo>
                  <a:pt x="87" y="134"/>
                  <a:pt x="87" y="134"/>
                  <a:pt x="87" y="134"/>
                </a:cubicBezTo>
                <a:cubicBezTo>
                  <a:pt x="87" y="137"/>
                  <a:pt x="87" y="137"/>
                  <a:pt x="87" y="137"/>
                </a:cubicBezTo>
                <a:cubicBezTo>
                  <a:pt x="73" y="132"/>
                  <a:pt x="73" y="132"/>
                  <a:pt x="73" y="132"/>
                </a:cubicBezTo>
                <a:close/>
                <a:moveTo>
                  <a:pt x="28" y="4"/>
                </a:moveTo>
                <a:cubicBezTo>
                  <a:pt x="28" y="24"/>
                  <a:pt x="28" y="24"/>
                  <a:pt x="28" y="24"/>
                </a:cubicBezTo>
                <a:cubicBezTo>
                  <a:pt x="36" y="15"/>
                  <a:pt x="36" y="15"/>
                  <a:pt x="36" y="15"/>
                </a:cubicBezTo>
                <a:cubicBezTo>
                  <a:pt x="32" y="8"/>
                  <a:pt x="32" y="8"/>
                  <a:pt x="32" y="8"/>
                </a:cubicBezTo>
                <a:cubicBezTo>
                  <a:pt x="31" y="7"/>
                  <a:pt x="29" y="5"/>
                  <a:pt x="28" y="4"/>
                </a:cubicBezTo>
                <a:close/>
                <a:moveTo>
                  <a:pt x="28" y="67"/>
                </a:moveTo>
                <a:cubicBezTo>
                  <a:pt x="11" y="43"/>
                  <a:pt x="11" y="43"/>
                  <a:pt x="11" y="43"/>
                </a:cubicBezTo>
                <a:cubicBezTo>
                  <a:pt x="10" y="41"/>
                  <a:pt x="10" y="38"/>
                  <a:pt x="11" y="37"/>
                </a:cubicBezTo>
                <a:cubicBezTo>
                  <a:pt x="5" y="27"/>
                  <a:pt x="5" y="27"/>
                  <a:pt x="5" y="27"/>
                </a:cubicBezTo>
                <a:cubicBezTo>
                  <a:pt x="0" y="19"/>
                  <a:pt x="2" y="9"/>
                  <a:pt x="9" y="4"/>
                </a:cubicBezTo>
                <a:cubicBezTo>
                  <a:pt x="15" y="0"/>
                  <a:pt x="22" y="0"/>
                  <a:pt x="28" y="4"/>
                </a:cubicBezTo>
                <a:cubicBezTo>
                  <a:pt x="28" y="24"/>
                  <a:pt x="28" y="24"/>
                  <a:pt x="28" y="24"/>
                </a:cubicBezTo>
                <a:cubicBezTo>
                  <a:pt x="21" y="31"/>
                  <a:pt x="21" y="31"/>
                  <a:pt x="21" y="31"/>
                </a:cubicBezTo>
                <a:cubicBezTo>
                  <a:pt x="28" y="26"/>
                  <a:pt x="28" y="26"/>
                  <a:pt x="28" y="26"/>
                </a:cubicBezTo>
                <a:cubicBezTo>
                  <a:pt x="28" y="45"/>
                  <a:pt x="28" y="45"/>
                  <a:pt x="28" y="45"/>
                </a:cubicBezTo>
                <a:cubicBezTo>
                  <a:pt x="22" y="37"/>
                  <a:pt x="22" y="37"/>
                  <a:pt x="22" y="37"/>
                </a:cubicBezTo>
                <a:cubicBezTo>
                  <a:pt x="21" y="36"/>
                  <a:pt x="21" y="34"/>
                  <a:pt x="22" y="33"/>
                </a:cubicBezTo>
                <a:cubicBezTo>
                  <a:pt x="15" y="37"/>
                  <a:pt x="15" y="37"/>
                  <a:pt x="15" y="37"/>
                </a:cubicBezTo>
                <a:cubicBezTo>
                  <a:pt x="14" y="39"/>
                  <a:pt x="13" y="41"/>
                  <a:pt x="14" y="43"/>
                </a:cubicBezTo>
                <a:cubicBezTo>
                  <a:pt x="28" y="63"/>
                  <a:pt x="28" y="63"/>
                  <a:pt x="28" y="63"/>
                </a:cubicBezTo>
                <a:lnTo>
                  <a:pt x="28" y="67"/>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0" name="Freeform 80"/>
          <p:cNvSpPr>
            <a:spLocks noEditPoints="1"/>
          </p:cNvSpPr>
          <p:nvPr/>
        </p:nvSpPr>
        <p:spPr bwMode="auto">
          <a:xfrm>
            <a:off x="7249260" y="1497629"/>
            <a:ext cx="211876" cy="232112"/>
          </a:xfrm>
          <a:custGeom>
            <a:avLst/>
            <a:gdLst>
              <a:gd name="T0" fmla="*/ 101 w 130"/>
              <a:gd name="T1" fmla="*/ 65 h 142"/>
              <a:gd name="T2" fmla="*/ 97 w 130"/>
              <a:gd name="T3" fmla="*/ 81 h 142"/>
              <a:gd name="T4" fmla="*/ 97 w 130"/>
              <a:gd name="T5" fmla="*/ 94 h 142"/>
              <a:gd name="T6" fmla="*/ 100 w 130"/>
              <a:gd name="T7" fmla="*/ 95 h 142"/>
              <a:gd name="T8" fmla="*/ 111 w 130"/>
              <a:gd name="T9" fmla="*/ 112 h 142"/>
              <a:gd name="T10" fmla="*/ 97 w 130"/>
              <a:gd name="T11" fmla="*/ 103 h 142"/>
              <a:gd name="T12" fmla="*/ 97 w 130"/>
              <a:gd name="T13" fmla="*/ 28 h 142"/>
              <a:gd name="T14" fmla="*/ 111 w 130"/>
              <a:gd name="T15" fmla="*/ 19 h 142"/>
              <a:gd name="T16" fmla="*/ 100 w 130"/>
              <a:gd name="T17" fmla="*/ 35 h 142"/>
              <a:gd name="T18" fmla="*/ 97 w 130"/>
              <a:gd name="T19" fmla="*/ 36 h 142"/>
              <a:gd name="T20" fmla="*/ 127 w 130"/>
              <a:gd name="T21" fmla="*/ 62 h 142"/>
              <a:gd name="T22" fmla="*/ 108 w 130"/>
              <a:gd name="T23" fmla="*/ 65 h 142"/>
              <a:gd name="T24" fmla="*/ 127 w 130"/>
              <a:gd name="T25" fmla="*/ 69 h 142"/>
              <a:gd name="T26" fmla="*/ 127 w 130"/>
              <a:gd name="T27" fmla="*/ 62 h 142"/>
              <a:gd name="T28" fmla="*/ 67 w 130"/>
              <a:gd name="T29" fmla="*/ 142 h 142"/>
              <a:gd name="T30" fmla="*/ 85 w 130"/>
              <a:gd name="T31" fmla="*/ 95 h 142"/>
              <a:gd name="T32" fmla="*/ 97 w 130"/>
              <a:gd name="T33" fmla="*/ 50 h 142"/>
              <a:gd name="T34" fmla="*/ 65 w 130"/>
              <a:gd name="T35" fmla="*/ 37 h 142"/>
              <a:gd name="T36" fmla="*/ 93 w 130"/>
              <a:gd name="T37" fmla="*/ 65 h 142"/>
              <a:gd name="T38" fmla="*/ 79 w 130"/>
              <a:gd name="T39" fmla="*/ 90 h 142"/>
              <a:gd name="T40" fmla="*/ 78 w 130"/>
              <a:gd name="T41" fmla="*/ 110 h 142"/>
              <a:gd name="T42" fmla="*/ 65 w 130"/>
              <a:gd name="T43" fmla="*/ 142 h 142"/>
              <a:gd name="T44" fmla="*/ 97 w 130"/>
              <a:gd name="T45" fmla="*/ 36 h 142"/>
              <a:gd name="T46" fmla="*/ 95 w 130"/>
              <a:gd name="T47" fmla="*/ 31 h 142"/>
              <a:gd name="T48" fmla="*/ 97 w 130"/>
              <a:gd name="T49" fmla="*/ 94 h 142"/>
              <a:gd name="T50" fmla="*/ 95 w 130"/>
              <a:gd name="T51" fmla="*/ 100 h 142"/>
              <a:gd name="T52" fmla="*/ 97 w 130"/>
              <a:gd name="T53" fmla="*/ 94 h 142"/>
              <a:gd name="T54" fmla="*/ 65 w 130"/>
              <a:gd name="T55" fmla="*/ 0 h 142"/>
              <a:gd name="T56" fmla="*/ 68 w 130"/>
              <a:gd name="T57" fmla="*/ 3 h 142"/>
              <a:gd name="T58" fmla="*/ 65 w 130"/>
              <a:gd name="T59" fmla="*/ 23 h 142"/>
              <a:gd name="T60" fmla="*/ 65 w 130"/>
              <a:gd name="T61" fmla="*/ 23 h 142"/>
              <a:gd name="T62" fmla="*/ 32 w 130"/>
              <a:gd name="T63" fmla="*/ 50 h 142"/>
              <a:gd name="T64" fmla="*/ 45 w 130"/>
              <a:gd name="T65" fmla="*/ 96 h 142"/>
              <a:gd name="T66" fmla="*/ 63 w 130"/>
              <a:gd name="T67" fmla="*/ 142 h 142"/>
              <a:gd name="T68" fmla="*/ 65 w 130"/>
              <a:gd name="T69" fmla="*/ 110 h 142"/>
              <a:gd name="T70" fmla="*/ 52 w 130"/>
              <a:gd name="T71" fmla="*/ 93 h 142"/>
              <a:gd name="T72" fmla="*/ 36 w 130"/>
              <a:gd name="T73" fmla="*/ 65 h 142"/>
              <a:gd name="T74" fmla="*/ 65 w 130"/>
              <a:gd name="T75" fmla="*/ 37 h 142"/>
              <a:gd name="T76" fmla="*/ 65 w 130"/>
              <a:gd name="T77" fmla="*/ 29 h 142"/>
              <a:gd name="T78" fmla="*/ 65 w 130"/>
              <a:gd name="T79" fmla="*/ 0 h 142"/>
              <a:gd name="T80" fmla="*/ 62 w 130"/>
              <a:gd name="T81" fmla="*/ 20 h 142"/>
              <a:gd name="T82" fmla="*/ 65 w 130"/>
              <a:gd name="T83" fmla="*/ 0 h 142"/>
              <a:gd name="T84" fmla="*/ 32 w 130"/>
              <a:gd name="T85" fmla="*/ 94 h 142"/>
              <a:gd name="T86" fmla="*/ 35 w 130"/>
              <a:gd name="T87" fmla="*/ 100 h 142"/>
              <a:gd name="T88" fmla="*/ 32 w 130"/>
              <a:gd name="T89" fmla="*/ 36 h 142"/>
              <a:gd name="T90" fmla="*/ 35 w 130"/>
              <a:gd name="T91" fmla="*/ 31 h 142"/>
              <a:gd name="T92" fmla="*/ 32 w 130"/>
              <a:gd name="T93" fmla="*/ 36 h 142"/>
              <a:gd name="T94" fmla="*/ 29 w 130"/>
              <a:gd name="T95" fmla="*/ 65 h 142"/>
              <a:gd name="T96" fmla="*/ 32 w 130"/>
              <a:gd name="T97" fmla="*/ 50 h 142"/>
              <a:gd name="T98" fmla="*/ 32 w 130"/>
              <a:gd name="T99" fmla="*/ 36 h 142"/>
              <a:gd name="T100" fmla="*/ 30 w 130"/>
              <a:gd name="T101" fmla="*/ 35 h 142"/>
              <a:gd name="T102" fmla="*/ 19 w 130"/>
              <a:gd name="T103" fmla="*/ 19 h 142"/>
              <a:gd name="T104" fmla="*/ 32 w 130"/>
              <a:gd name="T105" fmla="*/ 28 h 142"/>
              <a:gd name="T106" fmla="*/ 32 w 130"/>
              <a:gd name="T107" fmla="*/ 103 h 142"/>
              <a:gd name="T108" fmla="*/ 19 w 130"/>
              <a:gd name="T109" fmla="*/ 112 h 142"/>
              <a:gd name="T110" fmla="*/ 30 w 130"/>
              <a:gd name="T111" fmla="*/ 95 h 142"/>
              <a:gd name="T112" fmla="*/ 32 w 130"/>
              <a:gd name="T113" fmla="*/ 94 h 142"/>
              <a:gd name="T114" fmla="*/ 22 w 130"/>
              <a:gd name="T115" fmla="*/ 65 h 142"/>
              <a:gd name="T116" fmla="*/ 3 w 130"/>
              <a:gd name="T117" fmla="*/ 62 h 142"/>
              <a:gd name="T118" fmla="*/ 3 w 130"/>
              <a:gd name="T119" fmla="*/ 69 h 142"/>
              <a:gd name="T120" fmla="*/ 22 w 130"/>
              <a:gd name="T121" fmla="*/ 6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0" h="142">
                <a:moveTo>
                  <a:pt x="97" y="81"/>
                </a:moveTo>
                <a:cubicBezTo>
                  <a:pt x="100" y="76"/>
                  <a:pt x="101" y="71"/>
                  <a:pt x="101" y="65"/>
                </a:cubicBezTo>
                <a:cubicBezTo>
                  <a:pt x="101" y="60"/>
                  <a:pt x="100" y="55"/>
                  <a:pt x="97" y="50"/>
                </a:cubicBezTo>
                <a:cubicBezTo>
                  <a:pt x="97" y="81"/>
                  <a:pt x="97" y="81"/>
                  <a:pt x="97" y="81"/>
                </a:cubicBezTo>
                <a:close/>
                <a:moveTo>
                  <a:pt x="97" y="103"/>
                </a:moveTo>
                <a:cubicBezTo>
                  <a:pt x="97" y="94"/>
                  <a:pt x="97" y="94"/>
                  <a:pt x="97" y="94"/>
                </a:cubicBezTo>
                <a:cubicBezTo>
                  <a:pt x="98" y="94"/>
                  <a:pt x="99" y="95"/>
                  <a:pt x="100" y="95"/>
                </a:cubicBezTo>
                <a:cubicBezTo>
                  <a:pt x="100" y="95"/>
                  <a:pt x="100" y="95"/>
                  <a:pt x="100" y="95"/>
                </a:cubicBezTo>
                <a:cubicBezTo>
                  <a:pt x="111" y="107"/>
                  <a:pt x="111" y="107"/>
                  <a:pt x="111" y="107"/>
                </a:cubicBezTo>
                <a:cubicBezTo>
                  <a:pt x="113" y="108"/>
                  <a:pt x="113" y="110"/>
                  <a:pt x="111" y="112"/>
                </a:cubicBezTo>
                <a:cubicBezTo>
                  <a:pt x="110" y="113"/>
                  <a:pt x="108" y="113"/>
                  <a:pt x="106" y="112"/>
                </a:cubicBezTo>
                <a:cubicBezTo>
                  <a:pt x="97" y="103"/>
                  <a:pt x="97" y="103"/>
                  <a:pt x="97" y="103"/>
                </a:cubicBezTo>
                <a:close/>
                <a:moveTo>
                  <a:pt x="97" y="36"/>
                </a:moveTo>
                <a:cubicBezTo>
                  <a:pt x="97" y="28"/>
                  <a:pt x="97" y="28"/>
                  <a:pt x="97" y="28"/>
                </a:cubicBezTo>
                <a:cubicBezTo>
                  <a:pt x="106" y="19"/>
                  <a:pt x="106" y="19"/>
                  <a:pt x="106" y="19"/>
                </a:cubicBezTo>
                <a:cubicBezTo>
                  <a:pt x="108" y="18"/>
                  <a:pt x="110" y="18"/>
                  <a:pt x="111" y="19"/>
                </a:cubicBezTo>
                <a:cubicBezTo>
                  <a:pt x="113" y="20"/>
                  <a:pt x="113" y="23"/>
                  <a:pt x="111" y="24"/>
                </a:cubicBezTo>
                <a:cubicBezTo>
                  <a:pt x="100" y="35"/>
                  <a:pt x="100" y="35"/>
                  <a:pt x="100" y="35"/>
                </a:cubicBezTo>
                <a:cubicBezTo>
                  <a:pt x="100" y="35"/>
                  <a:pt x="100" y="35"/>
                  <a:pt x="100" y="35"/>
                </a:cubicBezTo>
                <a:cubicBezTo>
                  <a:pt x="99" y="36"/>
                  <a:pt x="98" y="36"/>
                  <a:pt x="97" y="36"/>
                </a:cubicBezTo>
                <a:close/>
                <a:moveTo>
                  <a:pt x="127" y="62"/>
                </a:moveTo>
                <a:cubicBezTo>
                  <a:pt x="127" y="62"/>
                  <a:pt x="127" y="62"/>
                  <a:pt x="127" y="62"/>
                </a:cubicBezTo>
                <a:cubicBezTo>
                  <a:pt x="111" y="62"/>
                  <a:pt x="111" y="62"/>
                  <a:pt x="111" y="62"/>
                </a:cubicBezTo>
                <a:cubicBezTo>
                  <a:pt x="109" y="62"/>
                  <a:pt x="108" y="64"/>
                  <a:pt x="108" y="65"/>
                </a:cubicBezTo>
                <a:cubicBezTo>
                  <a:pt x="108" y="67"/>
                  <a:pt x="109" y="69"/>
                  <a:pt x="111" y="69"/>
                </a:cubicBezTo>
                <a:cubicBezTo>
                  <a:pt x="127" y="69"/>
                  <a:pt x="127" y="69"/>
                  <a:pt x="127" y="69"/>
                </a:cubicBezTo>
                <a:cubicBezTo>
                  <a:pt x="129" y="69"/>
                  <a:pt x="130" y="67"/>
                  <a:pt x="130" y="65"/>
                </a:cubicBezTo>
                <a:cubicBezTo>
                  <a:pt x="130" y="64"/>
                  <a:pt x="129" y="62"/>
                  <a:pt x="127" y="62"/>
                </a:cubicBezTo>
                <a:close/>
                <a:moveTo>
                  <a:pt x="65" y="142"/>
                </a:moveTo>
                <a:cubicBezTo>
                  <a:pt x="67" y="142"/>
                  <a:pt x="67" y="142"/>
                  <a:pt x="67" y="142"/>
                </a:cubicBezTo>
                <a:cubicBezTo>
                  <a:pt x="77" y="142"/>
                  <a:pt x="85" y="134"/>
                  <a:pt x="85" y="124"/>
                </a:cubicBezTo>
                <a:cubicBezTo>
                  <a:pt x="85" y="95"/>
                  <a:pt x="85" y="95"/>
                  <a:pt x="85" y="95"/>
                </a:cubicBezTo>
                <a:cubicBezTo>
                  <a:pt x="90" y="92"/>
                  <a:pt x="95" y="87"/>
                  <a:pt x="97" y="81"/>
                </a:cubicBezTo>
                <a:cubicBezTo>
                  <a:pt x="97" y="50"/>
                  <a:pt x="97" y="50"/>
                  <a:pt x="97" y="50"/>
                </a:cubicBezTo>
                <a:cubicBezTo>
                  <a:pt x="92" y="38"/>
                  <a:pt x="79" y="29"/>
                  <a:pt x="65" y="29"/>
                </a:cubicBezTo>
                <a:cubicBezTo>
                  <a:pt x="65" y="37"/>
                  <a:pt x="65" y="37"/>
                  <a:pt x="65" y="37"/>
                </a:cubicBezTo>
                <a:cubicBezTo>
                  <a:pt x="73" y="37"/>
                  <a:pt x="80" y="40"/>
                  <a:pt x="85" y="45"/>
                </a:cubicBezTo>
                <a:cubicBezTo>
                  <a:pt x="90" y="50"/>
                  <a:pt x="93" y="57"/>
                  <a:pt x="93" y="65"/>
                </a:cubicBezTo>
                <a:cubicBezTo>
                  <a:pt x="93" y="76"/>
                  <a:pt x="88" y="85"/>
                  <a:pt x="79" y="90"/>
                </a:cubicBezTo>
                <a:cubicBezTo>
                  <a:pt x="79" y="90"/>
                  <a:pt x="79" y="90"/>
                  <a:pt x="79" y="90"/>
                </a:cubicBezTo>
                <a:cubicBezTo>
                  <a:pt x="78" y="91"/>
                  <a:pt x="78" y="92"/>
                  <a:pt x="78" y="93"/>
                </a:cubicBezTo>
                <a:cubicBezTo>
                  <a:pt x="78" y="110"/>
                  <a:pt x="78" y="110"/>
                  <a:pt x="78" y="110"/>
                </a:cubicBezTo>
                <a:cubicBezTo>
                  <a:pt x="65" y="110"/>
                  <a:pt x="65" y="110"/>
                  <a:pt x="65" y="110"/>
                </a:cubicBezTo>
                <a:cubicBezTo>
                  <a:pt x="65" y="142"/>
                  <a:pt x="65" y="142"/>
                  <a:pt x="65" y="142"/>
                </a:cubicBezTo>
                <a:close/>
                <a:moveTo>
                  <a:pt x="97" y="28"/>
                </a:moveTo>
                <a:cubicBezTo>
                  <a:pt x="97" y="36"/>
                  <a:pt x="97" y="36"/>
                  <a:pt x="97" y="36"/>
                </a:cubicBezTo>
                <a:cubicBezTo>
                  <a:pt x="97" y="36"/>
                  <a:pt x="96" y="36"/>
                  <a:pt x="95" y="35"/>
                </a:cubicBezTo>
                <a:cubicBezTo>
                  <a:pt x="94" y="34"/>
                  <a:pt x="94" y="32"/>
                  <a:pt x="95" y="31"/>
                </a:cubicBezTo>
                <a:cubicBezTo>
                  <a:pt x="97" y="28"/>
                  <a:pt x="97" y="28"/>
                  <a:pt x="97" y="28"/>
                </a:cubicBezTo>
                <a:close/>
                <a:moveTo>
                  <a:pt x="97" y="94"/>
                </a:moveTo>
                <a:cubicBezTo>
                  <a:pt x="97" y="103"/>
                  <a:pt x="97" y="103"/>
                  <a:pt x="97" y="103"/>
                </a:cubicBezTo>
                <a:cubicBezTo>
                  <a:pt x="95" y="100"/>
                  <a:pt x="95" y="100"/>
                  <a:pt x="95" y="100"/>
                </a:cubicBezTo>
                <a:cubicBezTo>
                  <a:pt x="94" y="99"/>
                  <a:pt x="94" y="97"/>
                  <a:pt x="95" y="95"/>
                </a:cubicBezTo>
                <a:cubicBezTo>
                  <a:pt x="96" y="95"/>
                  <a:pt x="97" y="94"/>
                  <a:pt x="97" y="94"/>
                </a:cubicBezTo>
                <a:close/>
                <a:moveTo>
                  <a:pt x="65" y="23"/>
                </a:moveTo>
                <a:cubicBezTo>
                  <a:pt x="65" y="0"/>
                  <a:pt x="65" y="0"/>
                  <a:pt x="65" y="0"/>
                </a:cubicBezTo>
                <a:cubicBezTo>
                  <a:pt x="65" y="0"/>
                  <a:pt x="65" y="0"/>
                  <a:pt x="65" y="0"/>
                </a:cubicBezTo>
                <a:cubicBezTo>
                  <a:pt x="67" y="0"/>
                  <a:pt x="68" y="2"/>
                  <a:pt x="68" y="3"/>
                </a:cubicBezTo>
                <a:cubicBezTo>
                  <a:pt x="68" y="20"/>
                  <a:pt x="68" y="20"/>
                  <a:pt x="68" y="20"/>
                </a:cubicBezTo>
                <a:cubicBezTo>
                  <a:pt x="68" y="21"/>
                  <a:pt x="67" y="23"/>
                  <a:pt x="65" y="23"/>
                </a:cubicBezTo>
                <a:cubicBezTo>
                  <a:pt x="65" y="23"/>
                  <a:pt x="65" y="23"/>
                  <a:pt x="65" y="23"/>
                </a:cubicBezTo>
                <a:cubicBezTo>
                  <a:pt x="65" y="23"/>
                  <a:pt x="65" y="23"/>
                  <a:pt x="65" y="23"/>
                </a:cubicBezTo>
                <a:close/>
                <a:moveTo>
                  <a:pt x="65" y="29"/>
                </a:moveTo>
                <a:cubicBezTo>
                  <a:pt x="50" y="29"/>
                  <a:pt x="38" y="37"/>
                  <a:pt x="32" y="50"/>
                </a:cubicBezTo>
                <a:cubicBezTo>
                  <a:pt x="32" y="81"/>
                  <a:pt x="32" y="81"/>
                  <a:pt x="32" y="81"/>
                </a:cubicBezTo>
                <a:cubicBezTo>
                  <a:pt x="35" y="87"/>
                  <a:pt x="40" y="92"/>
                  <a:pt x="45" y="96"/>
                </a:cubicBezTo>
                <a:cubicBezTo>
                  <a:pt x="45" y="124"/>
                  <a:pt x="45" y="124"/>
                  <a:pt x="45" y="124"/>
                </a:cubicBezTo>
                <a:cubicBezTo>
                  <a:pt x="45" y="134"/>
                  <a:pt x="53" y="142"/>
                  <a:pt x="63" y="142"/>
                </a:cubicBezTo>
                <a:cubicBezTo>
                  <a:pt x="65" y="142"/>
                  <a:pt x="65" y="142"/>
                  <a:pt x="65" y="142"/>
                </a:cubicBezTo>
                <a:cubicBezTo>
                  <a:pt x="65" y="110"/>
                  <a:pt x="65" y="110"/>
                  <a:pt x="65" y="110"/>
                </a:cubicBezTo>
                <a:cubicBezTo>
                  <a:pt x="52" y="110"/>
                  <a:pt x="52" y="110"/>
                  <a:pt x="52" y="110"/>
                </a:cubicBezTo>
                <a:cubicBezTo>
                  <a:pt x="52" y="93"/>
                  <a:pt x="52" y="93"/>
                  <a:pt x="52" y="93"/>
                </a:cubicBezTo>
                <a:cubicBezTo>
                  <a:pt x="52" y="92"/>
                  <a:pt x="52" y="91"/>
                  <a:pt x="51" y="90"/>
                </a:cubicBezTo>
                <a:cubicBezTo>
                  <a:pt x="42" y="85"/>
                  <a:pt x="36" y="76"/>
                  <a:pt x="36" y="65"/>
                </a:cubicBezTo>
                <a:cubicBezTo>
                  <a:pt x="36" y="57"/>
                  <a:pt x="39" y="50"/>
                  <a:pt x="44" y="45"/>
                </a:cubicBezTo>
                <a:cubicBezTo>
                  <a:pt x="50" y="40"/>
                  <a:pt x="57" y="37"/>
                  <a:pt x="65" y="37"/>
                </a:cubicBezTo>
                <a:cubicBezTo>
                  <a:pt x="65" y="37"/>
                  <a:pt x="65" y="37"/>
                  <a:pt x="65" y="37"/>
                </a:cubicBezTo>
                <a:cubicBezTo>
                  <a:pt x="65" y="29"/>
                  <a:pt x="65" y="29"/>
                  <a:pt x="65" y="29"/>
                </a:cubicBezTo>
                <a:cubicBezTo>
                  <a:pt x="65" y="29"/>
                  <a:pt x="65" y="29"/>
                  <a:pt x="65" y="29"/>
                </a:cubicBezTo>
                <a:close/>
                <a:moveTo>
                  <a:pt x="65" y="0"/>
                </a:moveTo>
                <a:cubicBezTo>
                  <a:pt x="65" y="23"/>
                  <a:pt x="65" y="23"/>
                  <a:pt x="65" y="23"/>
                </a:cubicBezTo>
                <a:cubicBezTo>
                  <a:pt x="63" y="23"/>
                  <a:pt x="62" y="21"/>
                  <a:pt x="62" y="20"/>
                </a:cubicBezTo>
                <a:cubicBezTo>
                  <a:pt x="62" y="3"/>
                  <a:pt x="62" y="3"/>
                  <a:pt x="62" y="3"/>
                </a:cubicBezTo>
                <a:cubicBezTo>
                  <a:pt x="62" y="2"/>
                  <a:pt x="63" y="0"/>
                  <a:pt x="65" y="0"/>
                </a:cubicBezTo>
                <a:close/>
                <a:moveTo>
                  <a:pt x="32" y="103"/>
                </a:moveTo>
                <a:cubicBezTo>
                  <a:pt x="32" y="94"/>
                  <a:pt x="32" y="94"/>
                  <a:pt x="32" y="94"/>
                </a:cubicBezTo>
                <a:cubicBezTo>
                  <a:pt x="33" y="94"/>
                  <a:pt x="34" y="95"/>
                  <a:pt x="35" y="95"/>
                </a:cubicBezTo>
                <a:cubicBezTo>
                  <a:pt x="36" y="97"/>
                  <a:pt x="36" y="99"/>
                  <a:pt x="35" y="100"/>
                </a:cubicBezTo>
                <a:cubicBezTo>
                  <a:pt x="32" y="103"/>
                  <a:pt x="32" y="103"/>
                  <a:pt x="32" y="103"/>
                </a:cubicBezTo>
                <a:close/>
                <a:moveTo>
                  <a:pt x="32" y="36"/>
                </a:moveTo>
                <a:cubicBezTo>
                  <a:pt x="32" y="28"/>
                  <a:pt x="32" y="28"/>
                  <a:pt x="32" y="28"/>
                </a:cubicBezTo>
                <a:cubicBezTo>
                  <a:pt x="35" y="31"/>
                  <a:pt x="35" y="31"/>
                  <a:pt x="35" y="31"/>
                </a:cubicBezTo>
                <a:cubicBezTo>
                  <a:pt x="36" y="32"/>
                  <a:pt x="36" y="34"/>
                  <a:pt x="35" y="35"/>
                </a:cubicBezTo>
                <a:cubicBezTo>
                  <a:pt x="34" y="36"/>
                  <a:pt x="33" y="36"/>
                  <a:pt x="32" y="36"/>
                </a:cubicBezTo>
                <a:close/>
                <a:moveTo>
                  <a:pt x="32" y="50"/>
                </a:moveTo>
                <a:cubicBezTo>
                  <a:pt x="30" y="54"/>
                  <a:pt x="29" y="60"/>
                  <a:pt x="29" y="65"/>
                </a:cubicBezTo>
                <a:cubicBezTo>
                  <a:pt x="29" y="71"/>
                  <a:pt x="30" y="76"/>
                  <a:pt x="32" y="81"/>
                </a:cubicBezTo>
                <a:cubicBezTo>
                  <a:pt x="32" y="50"/>
                  <a:pt x="32" y="50"/>
                  <a:pt x="32" y="50"/>
                </a:cubicBezTo>
                <a:close/>
                <a:moveTo>
                  <a:pt x="32" y="28"/>
                </a:moveTo>
                <a:cubicBezTo>
                  <a:pt x="32" y="36"/>
                  <a:pt x="32" y="36"/>
                  <a:pt x="32" y="36"/>
                </a:cubicBezTo>
                <a:cubicBezTo>
                  <a:pt x="32" y="36"/>
                  <a:pt x="31" y="36"/>
                  <a:pt x="30" y="35"/>
                </a:cubicBezTo>
                <a:cubicBezTo>
                  <a:pt x="30" y="35"/>
                  <a:pt x="30" y="35"/>
                  <a:pt x="30" y="35"/>
                </a:cubicBezTo>
                <a:cubicBezTo>
                  <a:pt x="19" y="24"/>
                  <a:pt x="19" y="24"/>
                  <a:pt x="19" y="24"/>
                </a:cubicBezTo>
                <a:cubicBezTo>
                  <a:pt x="17" y="23"/>
                  <a:pt x="17" y="20"/>
                  <a:pt x="19" y="19"/>
                </a:cubicBezTo>
                <a:cubicBezTo>
                  <a:pt x="20" y="18"/>
                  <a:pt x="22" y="18"/>
                  <a:pt x="24" y="19"/>
                </a:cubicBezTo>
                <a:cubicBezTo>
                  <a:pt x="32" y="28"/>
                  <a:pt x="32" y="28"/>
                  <a:pt x="32" y="28"/>
                </a:cubicBezTo>
                <a:close/>
                <a:moveTo>
                  <a:pt x="32" y="94"/>
                </a:moveTo>
                <a:cubicBezTo>
                  <a:pt x="32" y="103"/>
                  <a:pt x="32" y="103"/>
                  <a:pt x="32" y="103"/>
                </a:cubicBezTo>
                <a:cubicBezTo>
                  <a:pt x="24" y="112"/>
                  <a:pt x="24" y="112"/>
                  <a:pt x="24" y="112"/>
                </a:cubicBezTo>
                <a:cubicBezTo>
                  <a:pt x="22" y="113"/>
                  <a:pt x="20" y="113"/>
                  <a:pt x="19" y="112"/>
                </a:cubicBezTo>
                <a:cubicBezTo>
                  <a:pt x="17" y="110"/>
                  <a:pt x="17" y="108"/>
                  <a:pt x="19" y="107"/>
                </a:cubicBezTo>
                <a:cubicBezTo>
                  <a:pt x="30" y="95"/>
                  <a:pt x="30" y="95"/>
                  <a:pt x="30" y="95"/>
                </a:cubicBezTo>
                <a:cubicBezTo>
                  <a:pt x="30" y="95"/>
                  <a:pt x="30" y="95"/>
                  <a:pt x="30" y="95"/>
                </a:cubicBezTo>
                <a:cubicBezTo>
                  <a:pt x="31" y="95"/>
                  <a:pt x="32" y="95"/>
                  <a:pt x="32" y="94"/>
                </a:cubicBezTo>
                <a:close/>
                <a:moveTo>
                  <a:pt x="22" y="65"/>
                </a:moveTo>
                <a:cubicBezTo>
                  <a:pt x="22" y="65"/>
                  <a:pt x="22" y="65"/>
                  <a:pt x="22" y="65"/>
                </a:cubicBezTo>
                <a:cubicBezTo>
                  <a:pt x="22" y="64"/>
                  <a:pt x="21" y="62"/>
                  <a:pt x="19" y="62"/>
                </a:cubicBezTo>
                <a:cubicBezTo>
                  <a:pt x="3" y="62"/>
                  <a:pt x="3" y="62"/>
                  <a:pt x="3" y="62"/>
                </a:cubicBezTo>
                <a:cubicBezTo>
                  <a:pt x="1" y="62"/>
                  <a:pt x="0" y="64"/>
                  <a:pt x="0" y="65"/>
                </a:cubicBezTo>
                <a:cubicBezTo>
                  <a:pt x="0" y="67"/>
                  <a:pt x="1" y="69"/>
                  <a:pt x="3" y="69"/>
                </a:cubicBezTo>
                <a:cubicBezTo>
                  <a:pt x="19" y="69"/>
                  <a:pt x="19" y="69"/>
                  <a:pt x="19" y="69"/>
                </a:cubicBezTo>
                <a:cubicBezTo>
                  <a:pt x="21" y="69"/>
                  <a:pt x="22" y="67"/>
                  <a:pt x="22" y="6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1" name="Freeform 81"/>
          <p:cNvSpPr>
            <a:spLocks noEditPoints="1"/>
          </p:cNvSpPr>
          <p:nvPr/>
        </p:nvSpPr>
        <p:spPr bwMode="auto">
          <a:xfrm>
            <a:off x="6189879" y="1185766"/>
            <a:ext cx="320195" cy="460652"/>
          </a:xfrm>
          <a:custGeom>
            <a:avLst/>
            <a:gdLst>
              <a:gd name="T0" fmla="*/ 98 w 196"/>
              <a:gd name="T1" fmla="*/ 5 h 282"/>
              <a:gd name="T2" fmla="*/ 113 w 196"/>
              <a:gd name="T3" fmla="*/ 0 h 282"/>
              <a:gd name="T4" fmla="*/ 155 w 196"/>
              <a:gd name="T5" fmla="*/ 128 h 282"/>
              <a:gd name="T6" fmla="*/ 108 w 196"/>
              <a:gd name="T7" fmla="*/ 143 h 282"/>
              <a:gd name="T8" fmla="*/ 98 w 196"/>
              <a:gd name="T9" fmla="*/ 111 h 282"/>
              <a:gd name="T10" fmla="*/ 98 w 196"/>
              <a:gd name="T11" fmla="*/ 5 h 282"/>
              <a:gd name="T12" fmla="*/ 98 w 196"/>
              <a:gd name="T13" fmla="*/ 222 h 282"/>
              <a:gd name="T14" fmla="*/ 136 w 196"/>
              <a:gd name="T15" fmla="*/ 209 h 282"/>
              <a:gd name="T16" fmla="*/ 107 w 196"/>
              <a:gd name="T17" fmla="*/ 209 h 282"/>
              <a:gd name="T18" fmla="*/ 107 w 196"/>
              <a:gd name="T19" fmla="*/ 192 h 282"/>
              <a:gd name="T20" fmla="*/ 152 w 196"/>
              <a:gd name="T21" fmla="*/ 192 h 282"/>
              <a:gd name="T22" fmla="*/ 189 w 196"/>
              <a:gd name="T23" fmla="*/ 192 h 282"/>
              <a:gd name="T24" fmla="*/ 196 w 196"/>
              <a:gd name="T25" fmla="*/ 192 h 282"/>
              <a:gd name="T26" fmla="*/ 196 w 196"/>
              <a:gd name="T27" fmla="*/ 209 h 282"/>
              <a:gd name="T28" fmla="*/ 180 w 196"/>
              <a:gd name="T29" fmla="*/ 209 h 282"/>
              <a:gd name="T30" fmla="*/ 134 w 196"/>
              <a:gd name="T31" fmla="*/ 247 h 282"/>
              <a:gd name="T32" fmla="*/ 169 w 196"/>
              <a:gd name="T33" fmla="*/ 267 h 282"/>
              <a:gd name="T34" fmla="*/ 169 w 196"/>
              <a:gd name="T35" fmla="*/ 282 h 282"/>
              <a:gd name="T36" fmla="*/ 98 w 196"/>
              <a:gd name="T37" fmla="*/ 282 h 282"/>
              <a:gd name="T38" fmla="*/ 98 w 196"/>
              <a:gd name="T39" fmla="*/ 268 h 282"/>
              <a:gd name="T40" fmla="*/ 111 w 196"/>
              <a:gd name="T41" fmla="*/ 255 h 282"/>
              <a:gd name="T42" fmla="*/ 98 w 196"/>
              <a:gd name="T43" fmla="*/ 242 h 282"/>
              <a:gd name="T44" fmla="*/ 98 w 196"/>
              <a:gd name="T45" fmla="*/ 222 h 282"/>
              <a:gd name="T46" fmla="*/ 67 w 196"/>
              <a:gd name="T47" fmla="*/ 15 h 282"/>
              <a:gd name="T48" fmla="*/ 98 w 196"/>
              <a:gd name="T49" fmla="*/ 5 h 282"/>
              <a:gd name="T50" fmla="*/ 98 w 196"/>
              <a:gd name="T51" fmla="*/ 111 h 282"/>
              <a:gd name="T52" fmla="*/ 92 w 196"/>
              <a:gd name="T53" fmla="*/ 92 h 282"/>
              <a:gd name="T54" fmla="*/ 33 w 196"/>
              <a:gd name="T55" fmla="*/ 157 h 282"/>
              <a:gd name="T56" fmla="*/ 98 w 196"/>
              <a:gd name="T57" fmla="*/ 222 h 282"/>
              <a:gd name="T58" fmla="*/ 98 w 196"/>
              <a:gd name="T59" fmla="*/ 222 h 282"/>
              <a:gd name="T60" fmla="*/ 98 w 196"/>
              <a:gd name="T61" fmla="*/ 242 h 282"/>
              <a:gd name="T62" fmla="*/ 85 w 196"/>
              <a:gd name="T63" fmla="*/ 255 h 282"/>
              <a:gd name="T64" fmla="*/ 98 w 196"/>
              <a:gd name="T65" fmla="*/ 268 h 282"/>
              <a:gd name="T66" fmla="*/ 98 w 196"/>
              <a:gd name="T67" fmla="*/ 282 h 282"/>
              <a:gd name="T68" fmla="*/ 27 w 196"/>
              <a:gd name="T69" fmla="*/ 282 h 282"/>
              <a:gd name="T70" fmla="*/ 27 w 196"/>
              <a:gd name="T71" fmla="*/ 267 h 282"/>
              <a:gd name="T72" fmla="*/ 61 w 196"/>
              <a:gd name="T73" fmla="*/ 247 h 282"/>
              <a:gd name="T74" fmla="*/ 0 w 196"/>
              <a:gd name="T75" fmla="*/ 157 h 282"/>
              <a:gd name="T76" fmla="*/ 82 w 196"/>
              <a:gd name="T77" fmla="*/ 61 h 282"/>
              <a:gd name="T78" fmla="*/ 67 w 196"/>
              <a:gd name="T79" fmla="*/ 1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282">
                <a:moveTo>
                  <a:pt x="98" y="5"/>
                </a:moveTo>
                <a:cubicBezTo>
                  <a:pt x="113" y="0"/>
                  <a:pt x="113" y="0"/>
                  <a:pt x="113" y="0"/>
                </a:cubicBezTo>
                <a:cubicBezTo>
                  <a:pt x="155" y="128"/>
                  <a:pt x="155" y="128"/>
                  <a:pt x="155" y="128"/>
                </a:cubicBezTo>
                <a:cubicBezTo>
                  <a:pt x="108" y="143"/>
                  <a:pt x="108" y="143"/>
                  <a:pt x="108" y="143"/>
                </a:cubicBezTo>
                <a:cubicBezTo>
                  <a:pt x="98" y="111"/>
                  <a:pt x="98" y="111"/>
                  <a:pt x="98" y="111"/>
                </a:cubicBezTo>
                <a:cubicBezTo>
                  <a:pt x="98" y="5"/>
                  <a:pt x="98" y="5"/>
                  <a:pt x="98" y="5"/>
                </a:cubicBezTo>
                <a:close/>
                <a:moveTo>
                  <a:pt x="98" y="222"/>
                </a:moveTo>
                <a:cubicBezTo>
                  <a:pt x="112" y="222"/>
                  <a:pt x="125" y="217"/>
                  <a:pt x="136" y="209"/>
                </a:cubicBezTo>
                <a:cubicBezTo>
                  <a:pt x="107" y="209"/>
                  <a:pt x="107" y="209"/>
                  <a:pt x="107" y="209"/>
                </a:cubicBezTo>
                <a:cubicBezTo>
                  <a:pt x="107" y="192"/>
                  <a:pt x="107" y="192"/>
                  <a:pt x="107" y="192"/>
                </a:cubicBezTo>
                <a:cubicBezTo>
                  <a:pt x="152" y="192"/>
                  <a:pt x="152" y="192"/>
                  <a:pt x="152" y="192"/>
                </a:cubicBezTo>
                <a:cubicBezTo>
                  <a:pt x="189" y="192"/>
                  <a:pt x="189" y="192"/>
                  <a:pt x="189" y="192"/>
                </a:cubicBezTo>
                <a:cubicBezTo>
                  <a:pt x="196" y="192"/>
                  <a:pt x="196" y="192"/>
                  <a:pt x="196" y="192"/>
                </a:cubicBezTo>
                <a:cubicBezTo>
                  <a:pt x="196" y="209"/>
                  <a:pt x="196" y="209"/>
                  <a:pt x="196" y="209"/>
                </a:cubicBezTo>
                <a:cubicBezTo>
                  <a:pt x="180" y="209"/>
                  <a:pt x="180" y="209"/>
                  <a:pt x="180" y="209"/>
                </a:cubicBezTo>
                <a:cubicBezTo>
                  <a:pt x="169" y="226"/>
                  <a:pt x="153" y="239"/>
                  <a:pt x="134" y="247"/>
                </a:cubicBezTo>
                <a:cubicBezTo>
                  <a:pt x="154" y="251"/>
                  <a:pt x="169" y="257"/>
                  <a:pt x="169" y="267"/>
                </a:cubicBezTo>
                <a:cubicBezTo>
                  <a:pt x="169" y="282"/>
                  <a:pt x="169" y="282"/>
                  <a:pt x="169" y="282"/>
                </a:cubicBezTo>
                <a:cubicBezTo>
                  <a:pt x="98" y="282"/>
                  <a:pt x="98" y="282"/>
                  <a:pt x="98" y="282"/>
                </a:cubicBezTo>
                <a:cubicBezTo>
                  <a:pt x="98" y="268"/>
                  <a:pt x="98" y="268"/>
                  <a:pt x="98" y="268"/>
                </a:cubicBezTo>
                <a:cubicBezTo>
                  <a:pt x="105" y="268"/>
                  <a:pt x="111" y="262"/>
                  <a:pt x="111" y="255"/>
                </a:cubicBezTo>
                <a:cubicBezTo>
                  <a:pt x="111" y="248"/>
                  <a:pt x="105" y="242"/>
                  <a:pt x="98" y="242"/>
                </a:cubicBezTo>
                <a:lnTo>
                  <a:pt x="98" y="222"/>
                </a:lnTo>
                <a:close/>
                <a:moveTo>
                  <a:pt x="67" y="15"/>
                </a:moveTo>
                <a:cubicBezTo>
                  <a:pt x="98" y="5"/>
                  <a:pt x="98" y="5"/>
                  <a:pt x="98" y="5"/>
                </a:cubicBezTo>
                <a:cubicBezTo>
                  <a:pt x="98" y="111"/>
                  <a:pt x="98" y="111"/>
                  <a:pt x="98" y="111"/>
                </a:cubicBezTo>
                <a:cubicBezTo>
                  <a:pt x="92" y="92"/>
                  <a:pt x="92" y="92"/>
                  <a:pt x="92" y="92"/>
                </a:cubicBezTo>
                <a:cubicBezTo>
                  <a:pt x="59" y="95"/>
                  <a:pt x="33" y="123"/>
                  <a:pt x="33" y="157"/>
                </a:cubicBezTo>
                <a:cubicBezTo>
                  <a:pt x="33" y="193"/>
                  <a:pt x="62" y="222"/>
                  <a:pt x="98" y="222"/>
                </a:cubicBezTo>
                <a:cubicBezTo>
                  <a:pt x="98" y="222"/>
                  <a:pt x="98" y="222"/>
                  <a:pt x="98" y="222"/>
                </a:cubicBezTo>
                <a:cubicBezTo>
                  <a:pt x="98" y="242"/>
                  <a:pt x="98" y="242"/>
                  <a:pt x="98" y="242"/>
                </a:cubicBezTo>
                <a:cubicBezTo>
                  <a:pt x="91" y="242"/>
                  <a:pt x="85" y="248"/>
                  <a:pt x="85" y="255"/>
                </a:cubicBezTo>
                <a:cubicBezTo>
                  <a:pt x="85" y="262"/>
                  <a:pt x="91" y="268"/>
                  <a:pt x="98" y="268"/>
                </a:cubicBezTo>
                <a:cubicBezTo>
                  <a:pt x="98" y="282"/>
                  <a:pt x="98" y="282"/>
                  <a:pt x="98" y="282"/>
                </a:cubicBezTo>
                <a:cubicBezTo>
                  <a:pt x="27" y="282"/>
                  <a:pt x="27" y="282"/>
                  <a:pt x="27" y="282"/>
                </a:cubicBezTo>
                <a:cubicBezTo>
                  <a:pt x="27" y="267"/>
                  <a:pt x="27" y="267"/>
                  <a:pt x="27" y="267"/>
                </a:cubicBezTo>
                <a:cubicBezTo>
                  <a:pt x="27" y="257"/>
                  <a:pt x="41" y="251"/>
                  <a:pt x="61" y="247"/>
                </a:cubicBezTo>
                <a:cubicBezTo>
                  <a:pt x="26" y="233"/>
                  <a:pt x="0" y="198"/>
                  <a:pt x="0" y="157"/>
                </a:cubicBezTo>
                <a:cubicBezTo>
                  <a:pt x="0" y="108"/>
                  <a:pt x="36" y="68"/>
                  <a:pt x="82" y="61"/>
                </a:cubicBezTo>
                <a:lnTo>
                  <a:pt x="67" y="1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2" name="Freeform 82"/>
          <p:cNvSpPr>
            <a:spLocks noEditPoints="1"/>
          </p:cNvSpPr>
          <p:nvPr/>
        </p:nvSpPr>
        <p:spPr bwMode="auto">
          <a:xfrm>
            <a:off x="6075609" y="1120299"/>
            <a:ext cx="184499" cy="163074"/>
          </a:xfrm>
          <a:custGeom>
            <a:avLst/>
            <a:gdLst>
              <a:gd name="T0" fmla="*/ 103 w 113"/>
              <a:gd name="T1" fmla="*/ 31 h 100"/>
              <a:gd name="T2" fmla="*/ 57 w 113"/>
              <a:gd name="T3" fmla="*/ 0 h 100"/>
              <a:gd name="T4" fmla="*/ 57 w 113"/>
              <a:gd name="T5" fmla="*/ 9 h 100"/>
              <a:gd name="T6" fmla="*/ 95 w 113"/>
              <a:gd name="T7" fmla="*/ 35 h 100"/>
              <a:gd name="T8" fmla="*/ 72 w 113"/>
              <a:gd name="T9" fmla="*/ 88 h 100"/>
              <a:gd name="T10" fmla="*/ 57 w 113"/>
              <a:gd name="T11" fmla="*/ 91 h 100"/>
              <a:gd name="T12" fmla="*/ 57 w 113"/>
              <a:gd name="T13" fmla="*/ 100 h 100"/>
              <a:gd name="T14" fmla="*/ 75 w 113"/>
              <a:gd name="T15" fmla="*/ 96 h 100"/>
              <a:gd name="T16" fmla="*/ 103 w 113"/>
              <a:gd name="T17" fmla="*/ 31 h 100"/>
              <a:gd name="T18" fmla="*/ 57 w 113"/>
              <a:gd name="T19" fmla="*/ 0 h 100"/>
              <a:gd name="T20" fmla="*/ 38 w 113"/>
              <a:gd name="T21" fmla="*/ 4 h 100"/>
              <a:gd name="T22" fmla="*/ 11 w 113"/>
              <a:gd name="T23" fmla="*/ 68 h 100"/>
              <a:gd name="T24" fmla="*/ 57 w 113"/>
              <a:gd name="T25" fmla="*/ 100 h 100"/>
              <a:gd name="T26" fmla="*/ 57 w 113"/>
              <a:gd name="T27" fmla="*/ 91 h 100"/>
              <a:gd name="T28" fmla="*/ 19 w 113"/>
              <a:gd name="T29" fmla="*/ 65 h 100"/>
              <a:gd name="T30" fmla="*/ 19 w 113"/>
              <a:gd name="T31" fmla="*/ 65 h 100"/>
              <a:gd name="T32" fmla="*/ 42 w 113"/>
              <a:gd name="T33" fmla="*/ 12 h 100"/>
              <a:gd name="T34" fmla="*/ 57 w 113"/>
              <a:gd name="T35" fmla="*/ 9 h 100"/>
              <a:gd name="T36" fmla="*/ 57 w 113"/>
              <a:gd name="T37"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3" h="100">
                <a:moveTo>
                  <a:pt x="103" y="31"/>
                </a:moveTo>
                <a:cubicBezTo>
                  <a:pt x="95" y="12"/>
                  <a:pt x="77" y="0"/>
                  <a:pt x="57" y="0"/>
                </a:cubicBezTo>
                <a:cubicBezTo>
                  <a:pt x="57" y="9"/>
                  <a:pt x="57" y="9"/>
                  <a:pt x="57" y="9"/>
                </a:cubicBezTo>
                <a:cubicBezTo>
                  <a:pt x="73" y="9"/>
                  <a:pt x="88" y="19"/>
                  <a:pt x="95" y="35"/>
                </a:cubicBezTo>
                <a:cubicBezTo>
                  <a:pt x="103" y="56"/>
                  <a:pt x="93" y="79"/>
                  <a:pt x="72" y="88"/>
                </a:cubicBezTo>
                <a:cubicBezTo>
                  <a:pt x="67" y="90"/>
                  <a:pt x="62" y="91"/>
                  <a:pt x="57" y="91"/>
                </a:cubicBezTo>
                <a:cubicBezTo>
                  <a:pt x="57" y="100"/>
                  <a:pt x="57" y="100"/>
                  <a:pt x="57" y="100"/>
                </a:cubicBezTo>
                <a:cubicBezTo>
                  <a:pt x="63" y="100"/>
                  <a:pt x="69" y="99"/>
                  <a:pt x="75" y="96"/>
                </a:cubicBezTo>
                <a:cubicBezTo>
                  <a:pt x="101" y="86"/>
                  <a:pt x="113" y="57"/>
                  <a:pt x="103" y="31"/>
                </a:cubicBezTo>
                <a:close/>
                <a:moveTo>
                  <a:pt x="57" y="0"/>
                </a:moveTo>
                <a:cubicBezTo>
                  <a:pt x="51" y="0"/>
                  <a:pt x="44" y="1"/>
                  <a:pt x="38" y="4"/>
                </a:cubicBezTo>
                <a:cubicBezTo>
                  <a:pt x="13" y="14"/>
                  <a:pt x="0" y="43"/>
                  <a:pt x="11" y="68"/>
                </a:cubicBezTo>
                <a:cubicBezTo>
                  <a:pt x="18" y="88"/>
                  <a:pt x="37" y="100"/>
                  <a:pt x="57" y="100"/>
                </a:cubicBezTo>
                <a:cubicBezTo>
                  <a:pt x="57" y="91"/>
                  <a:pt x="57" y="91"/>
                  <a:pt x="57" y="91"/>
                </a:cubicBezTo>
                <a:cubicBezTo>
                  <a:pt x="41" y="90"/>
                  <a:pt x="26" y="81"/>
                  <a:pt x="19" y="65"/>
                </a:cubicBezTo>
                <a:cubicBezTo>
                  <a:pt x="19" y="65"/>
                  <a:pt x="19" y="65"/>
                  <a:pt x="19" y="65"/>
                </a:cubicBezTo>
                <a:cubicBezTo>
                  <a:pt x="11" y="44"/>
                  <a:pt x="21" y="21"/>
                  <a:pt x="42" y="12"/>
                </a:cubicBezTo>
                <a:cubicBezTo>
                  <a:pt x="47" y="10"/>
                  <a:pt x="52" y="9"/>
                  <a:pt x="57" y="9"/>
                </a:cubicBezTo>
                <a:lnTo>
                  <a:pt x="57"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3" name="Freeform 83"/>
          <p:cNvSpPr/>
          <p:nvPr/>
        </p:nvSpPr>
        <p:spPr bwMode="auto">
          <a:xfrm>
            <a:off x="6023235" y="1217905"/>
            <a:ext cx="80941" cy="51184"/>
          </a:xfrm>
          <a:custGeom>
            <a:avLst/>
            <a:gdLst>
              <a:gd name="T0" fmla="*/ 7 w 68"/>
              <a:gd name="T1" fmla="*/ 43 h 43"/>
              <a:gd name="T2" fmla="*/ 0 w 68"/>
              <a:gd name="T3" fmla="*/ 25 h 43"/>
              <a:gd name="T4" fmla="*/ 62 w 68"/>
              <a:gd name="T5" fmla="*/ 0 h 43"/>
              <a:gd name="T6" fmla="*/ 68 w 68"/>
              <a:gd name="T7" fmla="*/ 18 h 43"/>
              <a:gd name="T8" fmla="*/ 7 w 68"/>
              <a:gd name="T9" fmla="*/ 43 h 43"/>
            </a:gdLst>
            <a:ahLst/>
            <a:cxnLst>
              <a:cxn ang="0">
                <a:pos x="T0" y="T1"/>
              </a:cxn>
              <a:cxn ang="0">
                <a:pos x="T2" y="T3"/>
              </a:cxn>
              <a:cxn ang="0">
                <a:pos x="T4" y="T5"/>
              </a:cxn>
              <a:cxn ang="0">
                <a:pos x="T6" y="T7"/>
              </a:cxn>
              <a:cxn ang="0">
                <a:pos x="T8" y="T9"/>
              </a:cxn>
            </a:cxnLst>
            <a:rect l="0" t="0" r="r" b="b"/>
            <a:pathLst>
              <a:path w="68" h="43">
                <a:moveTo>
                  <a:pt x="7" y="43"/>
                </a:moveTo>
                <a:lnTo>
                  <a:pt x="0" y="25"/>
                </a:lnTo>
                <a:lnTo>
                  <a:pt x="62" y="0"/>
                </a:lnTo>
                <a:lnTo>
                  <a:pt x="68" y="18"/>
                </a:lnTo>
                <a:lnTo>
                  <a:pt x="7" y="4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4" name="Freeform 84"/>
          <p:cNvSpPr/>
          <p:nvPr/>
        </p:nvSpPr>
        <p:spPr bwMode="auto">
          <a:xfrm>
            <a:off x="5972052" y="1225047"/>
            <a:ext cx="109509" cy="66658"/>
          </a:xfrm>
          <a:custGeom>
            <a:avLst/>
            <a:gdLst>
              <a:gd name="T0" fmla="*/ 16 w 67"/>
              <a:gd name="T1" fmla="*/ 39 h 41"/>
              <a:gd name="T2" fmla="*/ 2 w 67"/>
              <a:gd name="T3" fmla="*/ 33 h 41"/>
              <a:gd name="T4" fmla="*/ 8 w 67"/>
              <a:gd name="T5" fmla="*/ 19 h 41"/>
              <a:gd name="T6" fmla="*/ 50 w 67"/>
              <a:gd name="T7" fmla="*/ 2 h 41"/>
              <a:gd name="T8" fmla="*/ 64 w 67"/>
              <a:gd name="T9" fmla="*/ 8 h 41"/>
              <a:gd name="T10" fmla="*/ 58 w 67"/>
              <a:gd name="T11" fmla="*/ 22 h 41"/>
              <a:gd name="T12" fmla="*/ 16 w 67"/>
              <a:gd name="T13" fmla="*/ 39 h 41"/>
            </a:gdLst>
            <a:ahLst/>
            <a:cxnLst>
              <a:cxn ang="0">
                <a:pos x="T0" y="T1"/>
              </a:cxn>
              <a:cxn ang="0">
                <a:pos x="T2" y="T3"/>
              </a:cxn>
              <a:cxn ang="0">
                <a:pos x="T4" y="T5"/>
              </a:cxn>
              <a:cxn ang="0">
                <a:pos x="T6" y="T7"/>
              </a:cxn>
              <a:cxn ang="0">
                <a:pos x="T8" y="T9"/>
              </a:cxn>
              <a:cxn ang="0">
                <a:pos x="T10" y="T11"/>
              </a:cxn>
              <a:cxn ang="0">
                <a:pos x="T12" y="T13"/>
              </a:cxn>
            </a:cxnLst>
            <a:rect l="0" t="0" r="r" b="b"/>
            <a:pathLst>
              <a:path w="67" h="41">
                <a:moveTo>
                  <a:pt x="16" y="39"/>
                </a:moveTo>
                <a:cubicBezTo>
                  <a:pt x="10" y="41"/>
                  <a:pt x="4" y="39"/>
                  <a:pt x="2" y="33"/>
                </a:cubicBezTo>
                <a:cubicBezTo>
                  <a:pt x="0" y="28"/>
                  <a:pt x="2" y="21"/>
                  <a:pt x="8" y="19"/>
                </a:cubicBezTo>
                <a:cubicBezTo>
                  <a:pt x="50" y="2"/>
                  <a:pt x="50" y="2"/>
                  <a:pt x="50" y="2"/>
                </a:cubicBezTo>
                <a:cubicBezTo>
                  <a:pt x="56" y="0"/>
                  <a:pt x="62" y="3"/>
                  <a:pt x="64" y="8"/>
                </a:cubicBezTo>
                <a:cubicBezTo>
                  <a:pt x="67" y="14"/>
                  <a:pt x="64" y="20"/>
                  <a:pt x="58" y="22"/>
                </a:cubicBezTo>
                <a:lnTo>
                  <a:pt x="16" y="3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5" name="Freeform 85"/>
          <p:cNvSpPr>
            <a:spLocks noEditPoints="1"/>
          </p:cNvSpPr>
          <p:nvPr/>
        </p:nvSpPr>
        <p:spPr bwMode="auto">
          <a:xfrm>
            <a:off x="5908965" y="2093976"/>
            <a:ext cx="334479" cy="119032"/>
          </a:xfrm>
          <a:custGeom>
            <a:avLst/>
            <a:gdLst>
              <a:gd name="T0" fmla="*/ 142 w 205"/>
              <a:gd name="T1" fmla="*/ 5 h 73"/>
              <a:gd name="T2" fmla="*/ 157 w 205"/>
              <a:gd name="T3" fmla="*/ 2 h 73"/>
              <a:gd name="T4" fmla="*/ 164 w 205"/>
              <a:gd name="T5" fmla="*/ 5 h 73"/>
              <a:gd name="T6" fmla="*/ 179 w 205"/>
              <a:gd name="T7" fmla="*/ 2 h 73"/>
              <a:gd name="T8" fmla="*/ 202 w 205"/>
              <a:gd name="T9" fmla="*/ 18 h 73"/>
              <a:gd name="T10" fmla="*/ 187 w 205"/>
              <a:gd name="T11" fmla="*/ 42 h 73"/>
              <a:gd name="T12" fmla="*/ 177 w 205"/>
              <a:gd name="T13" fmla="*/ 43 h 73"/>
              <a:gd name="T14" fmla="*/ 166 w 205"/>
              <a:gd name="T15" fmla="*/ 18 h 73"/>
              <a:gd name="T16" fmla="*/ 172 w 205"/>
              <a:gd name="T17" fmla="*/ 45 h 73"/>
              <a:gd name="T18" fmla="*/ 167 w 205"/>
              <a:gd name="T19" fmla="*/ 50 h 73"/>
              <a:gd name="T20" fmla="*/ 142 w 205"/>
              <a:gd name="T21" fmla="*/ 55 h 73"/>
              <a:gd name="T22" fmla="*/ 142 w 205"/>
              <a:gd name="T23" fmla="*/ 20 h 73"/>
              <a:gd name="T24" fmla="*/ 158 w 205"/>
              <a:gd name="T25" fmla="*/ 17 h 73"/>
              <a:gd name="T26" fmla="*/ 163 w 205"/>
              <a:gd name="T27" fmla="*/ 19 h 73"/>
              <a:gd name="T28" fmla="*/ 161 w 205"/>
              <a:gd name="T29" fmla="*/ 9 h 73"/>
              <a:gd name="T30" fmla="*/ 155 w 205"/>
              <a:gd name="T31" fmla="*/ 5 h 73"/>
              <a:gd name="T32" fmla="*/ 142 w 205"/>
              <a:gd name="T33" fmla="*/ 8 h 73"/>
              <a:gd name="T34" fmla="*/ 142 w 205"/>
              <a:gd name="T35" fmla="*/ 5 h 73"/>
              <a:gd name="T36" fmla="*/ 28 w 205"/>
              <a:gd name="T37" fmla="*/ 30 h 73"/>
              <a:gd name="T38" fmla="*/ 116 w 205"/>
              <a:gd name="T39" fmla="*/ 13 h 73"/>
              <a:gd name="T40" fmla="*/ 121 w 205"/>
              <a:gd name="T41" fmla="*/ 9 h 73"/>
              <a:gd name="T42" fmla="*/ 142 w 205"/>
              <a:gd name="T43" fmla="*/ 5 h 73"/>
              <a:gd name="T44" fmla="*/ 142 w 205"/>
              <a:gd name="T45" fmla="*/ 8 h 73"/>
              <a:gd name="T46" fmla="*/ 124 w 205"/>
              <a:gd name="T47" fmla="*/ 11 h 73"/>
              <a:gd name="T48" fmla="*/ 120 w 205"/>
              <a:gd name="T49" fmla="*/ 17 h 73"/>
              <a:gd name="T50" fmla="*/ 122 w 205"/>
              <a:gd name="T51" fmla="*/ 28 h 73"/>
              <a:gd name="T52" fmla="*/ 122 w 205"/>
              <a:gd name="T53" fmla="*/ 28 h 73"/>
              <a:gd name="T54" fmla="*/ 126 w 205"/>
              <a:gd name="T55" fmla="*/ 24 h 73"/>
              <a:gd name="T56" fmla="*/ 142 w 205"/>
              <a:gd name="T57" fmla="*/ 20 h 73"/>
              <a:gd name="T58" fmla="*/ 142 w 205"/>
              <a:gd name="T59" fmla="*/ 55 h 73"/>
              <a:gd name="T60" fmla="*/ 130 w 205"/>
              <a:gd name="T61" fmla="*/ 57 h 73"/>
              <a:gd name="T62" fmla="*/ 125 w 205"/>
              <a:gd name="T63" fmla="*/ 56 h 73"/>
              <a:gd name="T64" fmla="*/ 35 w 205"/>
              <a:gd name="T65" fmla="*/ 73 h 73"/>
              <a:gd name="T66" fmla="*/ 28 w 205"/>
              <a:gd name="T67" fmla="*/ 70 h 73"/>
              <a:gd name="T68" fmla="*/ 28 w 205"/>
              <a:gd name="T69" fmla="*/ 67 h 73"/>
              <a:gd name="T70" fmla="*/ 35 w 205"/>
              <a:gd name="T71" fmla="*/ 70 h 73"/>
              <a:gd name="T72" fmla="*/ 35 w 205"/>
              <a:gd name="T73" fmla="*/ 70 h 73"/>
              <a:gd name="T74" fmla="*/ 37 w 205"/>
              <a:gd name="T75" fmla="*/ 70 h 73"/>
              <a:gd name="T76" fmla="*/ 42 w 205"/>
              <a:gd name="T77" fmla="*/ 62 h 73"/>
              <a:gd name="T78" fmla="*/ 36 w 205"/>
              <a:gd name="T79" fmla="*/ 57 h 73"/>
              <a:gd name="T80" fmla="*/ 40 w 205"/>
              <a:gd name="T81" fmla="*/ 50 h 73"/>
              <a:gd name="T82" fmla="*/ 34 w 205"/>
              <a:gd name="T83" fmla="*/ 45 h 73"/>
              <a:gd name="T84" fmla="*/ 37 w 205"/>
              <a:gd name="T85" fmla="*/ 38 h 73"/>
              <a:gd name="T86" fmla="*/ 30 w 205"/>
              <a:gd name="T87" fmla="*/ 33 h 73"/>
              <a:gd name="T88" fmla="*/ 28 w 205"/>
              <a:gd name="T89" fmla="*/ 33 h 73"/>
              <a:gd name="T90" fmla="*/ 28 w 205"/>
              <a:gd name="T91" fmla="*/ 34 h 73"/>
              <a:gd name="T92" fmla="*/ 28 w 205"/>
              <a:gd name="T93" fmla="*/ 30 h 73"/>
              <a:gd name="T94" fmla="*/ 26 w 205"/>
              <a:gd name="T95" fmla="*/ 31 h 73"/>
              <a:gd name="T96" fmla="*/ 28 w 205"/>
              <a:gd name="T97" fmla="*/ 30 h 73"/>
              <a:gd name="T98" fmla="*/ 28 w 205"/>
              <a:gd name="T99" fmla="*/ 34 h 73"/>
              <a:gd name="T100" fmla="*/ 13 w 205"/>
              <a:gd name="T101" fmla="*/ 49 h 73"/>
              <a:gd name="T102" fmla="*/ 15 w 205"/>
              <a:gd name="T103" fmla="*/ 62 h 73"/>
              <a:gd name="T104" fmla="*/ 28 w 205"/>
              <a:gd name="T105" fmla="*/ 67 h 73"/>
              <a:gd name="T106" fmla="*/ 28 w 205"/>
              <a:gd name="T107" fmla="*/ 70 h 73"/>
              <a:gd name="T108" fmla="*/ 0 w 205"/>
              <a:gd name="T109" fmla="*/ 58 h 73"/>
              <a:gd name="T110" fmla="*/ 26 w 205"/>
              <a:gd name="T111" fmla="*/ 3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5" h="73">
                <a:moveTo>
                  <a:pt x="142" y="5"/>
                </a:moveTo>
                <a:cubicBezTo>
                  <a:pt x="157" y="2"/>
                  <a:pt x="157" y="2"/>
                  <a:pt x="157" y="2"/>
                </a:cubicBezTo>
                <a:cubicBezTo>
                  <a:pt x="160" y="1"/>
                  <a:pt x="163" y="3"/>
                  <a:pt x="164" y="5"/>
                </a:cubicBezTo>
                <a:cubicBezTo>
                  <a:pt x="179" y="2"/>
                  <a:pt x="179" y="2"/>
                  <a:pt x="179" y="2"/>
                </a:cubicBezTo>
                <a:cubicBezTo>
                  <a:pt x="190" y="0"/>
                  <a:pt x="200" y="7"/>
                  <a:pt x="202" y="18"/>
                </a:cubicBezTo>
                <a:cubicBezTo>
                  <a:pt x="205" y="29"/>
                  <a:pt x="197" y="39"/>
                  <a:pt x="187" y="42"/>
                </a:cubicBezTo>
                <a:cubicBezTo>
                  <a:pt x="177" y="43"/>
                  <a:pt x="177" y="43"/>
                  <a:pt x="177" y="43"/>
                </a:cubicBezTo>
                <a:cubicBezTo>
                  <a:pt x="166" y="18"/>
                  <a:pt x="166" y="18"/>
                  <a:pt x="166" y="18"/>
                </a:cubicBezTo>
                <a:cubicBezTo>
                  <a:pt x="172" y="45"/>
                  <a:pt x="172" y="45"/>
                  <a:pt x="172" y="45"/>
                </a:cubicBezTo>
                <a:cubicBezTo>
                  <a:pt x="172" y="47"/>
                  <a:pt x="170" y="50"/>
                  <a:pt x="167" y="50"/>
                </a:cubicBezTo>
                <a:cubicBezTo>
                  <a:pt x="142" y="55"/>
                  <a:pt x="142" y="55"/>
                  <a:pt x="142" y="55"/>
                </a:cubicBezTo>
                <a:cubicBezTo>
                  <a:pt x="142" y="20"/>
                  <a:pt x="142" y="20"/>
                  <a:pt x="142" y="20"/>
                </a:cubicBezTo>
                <a:cubicBezTo>
                  <a:pt x="158" y="17"/>
                  <a:pt x="158" y="17"/>
                  <a:pt x="158" y="17"/>
                </a:cubicBezTo>
                <a:cubicBezTo>
                  <a:pt x="160" y="17"/>
                  <a:pt x="162" y="18"/>
                  <a:pt x="163" y="19"/>
                </a:cubicBezTo>
                <a:cubicBezTo>
                  <a:pt x="161" y="9"/>
                  <a:pt x="161" y="9"/>
                  <a:pt x="161" y="9"/>
                </a:cubicBezTo>
                <a:cubicBezTo>
                  <a:pt x="161" y="6"/>
                  <a:pt x="158" y="5"/>
                  <a:pt x="155" y="5"/>
                </a:cubicBezTo>
                <a:cubicBezTo>
                  <a:pt x="142" y="8"/>
                  <a:pt x="142" y="8"/>
                  <a:pt x="142" y="8"/>
                </a:cubicBezTo>
                <a:lnTo>
                  <a:pt x="142" y="5"/>
                </a:lnTo>
                <a:close/>
                <a:moveTo>
                  <a:pt x="28" y="30"/>
                </a:moveTo>
                <a:cubicBezTo>
                  <a:pt x="116" y="13"/>
                  <a:pt x="116" y="13"/>
                  <a:pt x="116" y="13"/>
                </a:cubicBezTo>
                <a:cubicBezTo>
                  <a:pt x="117" y="11"/>
                  <a:pt x="119" y="9"/>
                  <a:pt x="121" y="9"/>
                </a:cubicBezTo>
                <a:cubicBezTo>
                  <a:pt x="142" y="5"/>
                  <a:pt x="142" y="5"/>
                  <a:pt x="142" y="5"/>
                </a:cubicBezTo>
                <a:cubicBezTo>
                  <a:pt x="142" y="8"/>
                  <a:pt x="142" y="8"/>
                  <a:pt x="142" y="8"/>
                </a:cubicBezTo>
                <a:cubicBezTo>
                  <a:pt x="124" y="11"/>
                  <a:pt x="124" y="11"/>
                  <a:pt x="124" y="11"/>
                </a:cubicBezTo>
                <a:cubicBezTo>
                  <a:pt x="121" y="12"/>
                  <a:pt x="119" y="15"/>
                  <a:pt x="120" y="17"/>
                </a:cubicBezTo>
                <a:cubicBezTo>
                  <a:pt x="122" y="28"/>
                  <a:pt x="122" y="28"/>
                  <a:pt x="122" y="28"/>
                </a:cubicBezTo>
                <a:cubicBezTo>
                  <a:pt x="122" y="28"/>
                  <a:pt x="122" y="28"/>
                  <a:pt x="122" y="28"/>
                </a:cubicBezTo>
                <a:cubicBezTo>
                  <a:pt x="122" y="26"/>
                  <a:pt x="124" y="24"/>
                  <a:pt x="126" y="24"/>
                </a:cubicBezTo>
                <a:cubicBezTo>
                  <a:pt x="142" y="20"/>
                  <a:pt x="142" y="20"/>
                  <a:pt x="142" y="20"/>
                </a:cubicBezTo>
                <a:cubicBezTo>
                  <a:pt x="142" y="55"/>
                  <a:pt x="142" y="55"/>
                  <a:pt x="142" y="55"/>
                </a:cubicBezTo>
                <a:cubicBezTo>
                  <a:pt x="130" y="57"/>
                  <a:pt x="130" y="57"/>
                  <a:pt x="130" y="57"/>
                </a:cubicBezTo>
                <a:cubicBezTo>
                  <a:pt x="128" y="58"/>
                  <a:pt x="126" y="57"/>
                  <a:pt x="125" y="56"/>
                </a:cubicBezTo>
                <a:cubicBezTo>
                  <a:pt x="35" y="73"/>
                  <a:pt x="35" y="73"/>
                  <a:pt x="35" y="73"/>
                </a:cubicBezTo>
                <a:cubicBezTo>
                  <a:pt x="28" y="70"/>
                  <a:pt x="28" y="70"/>
                  <a:pt x="28" y="70"/>
                </a:cubicBezTo>
                <a:cubicBezTo>
                  <a:pt x="28" y="67"/>
                  <a:pt x="28" y="67"/>
                  <a:pt x="28" y="67"/>
                </a:cubicBezTo>
                <a:cubicBezTo>
                  <a:pt x="35" y="70"/>
                  <a:pt x="35" y="70"/>
                  <a:pt x="35" y="70"/>
                </a:cubicBezTo>
                <a:cubicBezTo>
                  <a:pt x="35" y="70"/>
                  <a:pt x="35" y="70"/>
                  <a:pt x="35" y="70"/>
                </a:cubicBezTo>
                <a:cubicBezTo>
                  <a:pt x="37" y="70"/>
                  <a:pt x="37" y="70"/>
                  <a:pt x="37" y="70"/>
                </a:cubicBezTo>
                <a:cubicBezTo>
                  <a:pt x="41" y="69"/>
                  <a:pt x="43" y="66"/>
                  <a:pt x="42" y="62"/>
                </a:cubicBezTo>
                <a:cubicBezTo>
                  <a:pt x="42" y="59"/>
                  <a:pt x="39" y="57"/>
                  <a:pt x="36" y="57"/>
                </a:cubicBezTo>
                <a:cubicBezTo>
                  <a:pt x="39" y="56"/>
                  <a:pt x="40" y="53"/>
                  <a:pt x="40" y="50"/>
                </a:cubicBezTo>
                <a:cubicBezTo>
                  <a:pt x="39" y="47"/>
                  <a:pt x="37" y="45"/>
                  <a:pt x="34" y="45"/>
                </a:cubicBezTo>
                <a:cubicBezTo>
                  <a:pt x="36" y="44"/>
                  <a:pt x="38" y="41"/>
                  <a:pt x="37" y="38"/>
                </a:cubicBezTo>
                <a:cubicBezTo>
                  <a:pt x="37" y="34"/>
                  <a:pt x="33" y="32"/>
                  <a:pt x="30" y="33"/>
                </a:cubicBezTo>
                <a:cubicBezTo>
                  <a:pt x="28" y="33"/>
                  <a:pt x="28" y="33"/>
                  <a:pt x="28" y="33"/>
                </a:cubicBezTo>
                <a:cubicBezTo>
                  <a:pt x="28" y="34"/>
                  <a:pt x="28" y="34"/>
                  <a:pt x="28" y="34"/>
                </a:cubicBezTo>
                <a:lnTo>
                  <a:pt x="28" y="30"/>
                </a:lnTo>
                <a:close/>
                <a:moveTo>
                  <a:pt x="26" y="31"/>
                </a:moveTo>
                <a:cubicBezTo>
                  <a:pt x="28" y="30"/>
                  <a:pt x="28" y="30"/>
                  <a:pt x="28" y="30"/>
                </a:cubicBezTo>
                <a:cubicBezTo>
                  <a:pt x="28" y="34"/>
                  <a:pt x="28" y="34"/>
                  <a:pt x="28" y="34"/>
                </a:cubicBezTo>
                <a:cubicBezTo>
                  <a:pt x="13" y="49"/>
                  <a:pt x="13" y="49"/>
                  <a:pt x="13" y="49"/>
                </a:cubicBezTo>
                <a:cubicBezTo>
                  <a:pt x="15" y="62"/>
                  <a:pt x="15" y="62"/>
                  <a:pt x="15" y="62"/>
                </a:cubicBezTo>
                <a:cubicBezTo>
                  <a:pt x="28" y="67"/>
                  <a:pt x="28" y="67"/>
                  <a:pt x="28" y="67"/>
                </a:cubicBezTo>
                <a:cubicBezTo>
                  <a:pt x="28" y="70"/>
                  <a:pt x="28" y="70"/>
                  <a:pt x="28" y="70"/>
                </a:cubicBezTo>
                <a:cubicBezTo>
                  <a:pt x="0" y="58"/>
                  <a:pt x="0" y="58"/>
                  <a:pt x="0" y="58"/>
                </a:cubicBezTo>
                <a:lnTo>
                  <a:pt x="26" y="3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6" name="Freeform 86"/>
          <p:cNvSpPr/>
          <p:nvPr/>
        </p:nvSpPr>
        <p:spPr bwMode="auto">
          <a:xfrm>
            <a:off x="7294492" y="2401078"/>
            <a:ext cx="184499" cy="236873"/>
          </a:xfrm>
          <a:custGeom>
            <a:avLst/>
            <a:gdLst>
              <a:gd name="T0" fmla="*/ 113 w 113"/>
              <a:gd name="T1" fmla="*/ 25 h 145"/>
              <a:gd name="T2" fmla="*/ 108 w 113"/>
              <a:gd name="T3" fmla="*/ 22 h 145"/>
              <a:gd name="T4" fmla="*/ 42 w 113"/>
              <a:gd name="T5" fmla="*/ 128 h 145"/>
              <a:gd name="T6" fmla="*/ 19 w 113"/>
              <a:gd name="T7" fmla="*/ 132 h 145"/>
              <a:gd name="T8" fmla="*/ 12 w 113"/>
              <a:gd name="T9" fmla="*/ 109 h 145"/>
              <a:gd name="T10" fmla="*/ 78 w 113"/>
              <a:gd name="T11" fmla="*/ 3 h 145"/>
              <a:gd name="T12" fmla="*/ 73 w 113"/>
              <a:gd name="T13" fmla="*/ 0 h 145"/>
              <a:gd name="T14" fmla="*/ 6 w 113"/>
              <a:gd name="T15" fmla="*/ 107 h 145"/>
              <a:gd name="T16" fmla="*/ 15 w 113"/>
              <a:gd name="T17" fmla="*/ 138 h 145"/>
              <a:gd name="T18" fmla="*/ 47 w 113"/>
              <a:gd name="T19" fmla="*/ 132 h 145"/>
              <a:gd name="T20" fmla="*/ 113 w 113"/>
              <a:gd name="T21" fmla="*/ 2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145">
                <a:moveTo>
                  <a:pt x="113" y="25"/>
                </a:moveTo>
                <a:cubicBezTo>
                  <a:pt x="108" y="22"/>
                  <a:pt x="108" y="22"/>
                  <a:pt x="108" y="22"/>
                </a:cubicBezTo>
                <a:cubicBezTo>
                  <a:pt x="42" y="128"/>
                  <a:pt x="42" y="128"/>
                  <a:pt x="42" y="128"/>
                </a:cubicBezTo>
                <a:cubicBezTo>
                  <a:pt x="38" y="135"/>
                  <a:pt x="27" y="137"/>
                  <a:pt x="19" y="132"/>
                </a:cubicBezTo>
                <a:cubicBezTo>
                  <a:pt x="11" y="127"/>
                  <a:pt x="8" y="117"/>
                  <a:pt x="12" y="109"/>
                </a:cubicBezTo>
                <a:cubicBezTo>
                  <a:pt x="78" y="3"/>
                  <a:pt x="78" y="3"/>
                  <a:pt x="78" y="3"/>
                </a:cubicBezTo>
                <a:cubicBezTo>
                  <a:pt x="73" y="0"/>
                  <a:pt x="73" y="0"/>
                  <a:pt x="73" y="0"/>
                </a:cubicBezTo>
                <a:cubicBezTo>
                  <a:pt x="6" y="107"/>
                  <a:pt x="6" y="107"/>
                  <a:pt x="6" y="107"/>
                </a:cubicBezTo>
                <a:cubicBezTo>
                  <a:pt x="0" y="117"/>
                  <a:pt x="4" y="131"/>
                  <a:pt x="15" y="138"/>
                </a:cubicBezTo>
                <a:cubicBezTo>
                  <a:pt x="26" y="145"/>
                  <a:pt x="40" y="142"/>
                  <a:pt x="47" y="132"/>
                </a:cubicBezTo>
                <a:lnTo>
                  <a:pt x="113" y="2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7" name="Freeform 87"/>
          <p:cNvSpPr/>
          <p:nvPr/>
        </p:nvSpPr>
        <p:spPr bwMode="auto">
          <a:xfrm>
            <a:off x="7399240" y="2392746"/>
            <a:ext cx="89274" cy="61896"/>
          </a:xfrm>
          <a:custGeom>
            <a:avLst/>
            <a:gdLst>
              <a:gd name="T0" fmla="*/ 54 w 55"/>
              <a:gd name="T1" fmla="*/ 35 h 38"/>
              <a:gd name="T2" fmla="*/ 48 w 55"/>
              <a:gd name="T3" fmla="*/ 37 h 38"/>
              <a:gd name="T4" fmla="*/ 3 w 55"/>
              <a:gd name="T5" fmla="*/ 9 h 38"/>
              <a:gd name="T6" fmla="*/ 2 w 55"/>
              <a:gd name="T7" fmla="*/ 3 h 38"/>
              <a:gd name="T8" fmla="*/ 8 w 55"/>
              <a:gd name="T9" fmla="*/ 1 h 38"/>
              <a:gd name="T10" fmla="*/ 53 w 55"/>
              <a:gd name="T11" fmla="*/ 29 h 38"/>
              <a:gd name="T12" fmla="*/ 54 w 55"/>
              <a:gd name="T13" fmla="*/ 35 h 38"/>
            </a:gdLst>
            <a:ahLst/>
            <a:cxnLst>
              <a:cxn ang="0">
                <a:pos x="T0" y="T1"/>
              </a:cxn>
              <a:cxn ang="0">
                <a:pos x="T2" y="T3"/>
              </a:cxn>
              <a:cxn ang="0">
                <a:pos x="T4" y="T5"/>
              </a:cxn>
              <a:cxn ang="0">
                <a:pos x="T6" y="T7"/>
              </a:cxn>
              <a:cxn ang="0">
                <a:pos x="T8" y="T9"/>
              </a:cxn>
              <a:cxn ang="0">
                <a:pos x="T10" y="T11"/>
              </a:cxn>
              <a:cxn ang="0">
                <a:pos x="T12" y="T13"/>
              </a:cxn>
            </a:cxnLst>
            <a:rect l="0" t="0" r="r" b="b"/>
            <a:pathLst>
              <a:path w="55" h="38">
                <a:moveTo>
                  <a:pt x="54" y="35"/>
                </a:moveTo>
                <a:cubicBezTo>
                  <a:pt x="53" y="37"/>
                  <a:pt x="50" y="38"/>
                  <a:pt x="48" y="37"/>
                </a:cubicBezTo>
                <a:cubicBezTo>
                  <a:pt x="3" y="9"/>
                  <a:pt x="3" y="9"/>
                  <a:pt x="3" y="9"/>
                </a:cubicBezTo>
                <a:cubicBezTo>
                  <a:pt x="1" y="7"/>
                  <a:pt x="0" y="5"/>
                  <a:pt x="2" y="3"/>
                </a:cubicBezTo>
                <a:cubicBezTo>
                  <a:pt x="3" y="1"/>
                  <a:pt x="6" y="0"/>
                  <a:pt x="8" y="1"/>
                </a:cubicBezTo>
                <a:cubicBezTo>
                  <a:pt x="53" y="29"/>
                  <a:pt x="53" y="29"/>
                  <a:pt x="53" y="29"/>
                </a:cubicBezTo>
                <a:cubicBezTo>
                  <a:pt x="55" y="31"/>
                  <a:pt x="55" y="33"/>
                  <a:pt x="54" y="3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8" name="Freeform 88"/>
          <p:cNvSpPr/>
          <p:nvPr/>
        </p:nvSpPr>
        <p:spPr bwMode="auto">
          <a:xfrm>
            <a:off x="7330201" y="2441549"/>
            <a:ext cx="122603" cy="170215"/>
          </a:xfrm>
          <a:custGeom>
            <a:avLst/>
            <a:gdLst>
              <a:gd name="T0" fmla="*/ 75 w 75"/>
              <a:gd name="T1" fmla="*/ 4 h 104"/>
              <a:gd name="T2" fmla="*/ 69 w 75"/>
              <a:gd name="T3" fmla="*/ 0 h 104"/>
              <a:gd name="T4" fmla="*/ 10 w 75"/>
              <a:gd name="T5" fmla="*/ 95 h 104"/>
              <a:gd name="T6" fmla="*/ 0 w 75"/>
              <a:gd name="T7" fmla="*/ 100 h 104"/>
              <a:gd name="T8" fmla="*/ 1 w 75"/>
              <a:gd name="T9" fmla="*/ 101 h 104"/>
              <a:gd name="T10" fmla="*/ 17 w 75"/>
              <a:gd name="T11" fmla="*/ 98 h 104"/>
              <a:gd name="T12" fmla="*/ 75 w 75"/>
              <a:gd name="T13" fmla="*/ 4 h 104"/>
            </a:gdLst>
            <a:ahLst/>
            <a:cxnLst>
              <a:cxn ang="0">
                <a:pos x="T0" y="T1"/>
              </a:cxn>
              <a:cxn ang="0">
                <a:pos x="T2" y="T3"/>
              </a:cxn>
              <a:cxn ang="0">
                <a:pos x="T4" y="T5"/>
              </a:cxn>
              <a:cxn ang="0">
                <a:pos x="T6" y="T7"/>
              </a:cxn>
              <a:cxn ang="0">
                <a:pos x="T8" y="T9"/>
              </a:cxn>
              <a:cxn ang="0">
                <a:pos x="T10" y="T11"/>
              </a:cxn>
              <a:cxn ang="0">
                <a:pos x="T12" y="T13"/>
              </a:cxn>
            </a:cxnLst>
            <a:rect l="0" t="0" r="r" b="b"/>
            <a:pathLst>
              <a:path w="75" h="104">
                <a:moveTo>
                  <a:pt x="75" y="4"/>
                </a:moveTo>
                <a:cubicBezTo>
                  <a:pt x="69" y="0"/>
                  <a:pt x="69" y="0"/>
                  <a:pt x="69" y="0"/>
                </a:cubicBezTo>
                <a:cubicBezTo>
                  <a:pt x="10" y="95"/>
                  <a:pt x="10" y="95"/>
                  <a:pt x="10" y="95"/>
                </a:cubicBezTo>
                <a:cubicBezTo>
                  <a:pt x="8" y="98"/>
                  <a:pt x="4" y="100"/>
                  <a:pt x="0" y="100"/>
                </a:cubicBezTo>
                <a:cubicBezTo>
                  <a:pt x="0" y="100"/>
                  <a:pt x="1" y="100"/>
                  <a:pt x="1" y="101"/>
                </a:cubicBezTo>
                <a:cubicBezTo>
                  <a:pt x="7" y="104"/>
                  <a:pt x="14" y="103"/>
                  <a:pt x="17" y="98"/>
                </a:cubicBezTo>
                <a:lnTo>
                  <a:pt x="75" y="4"/>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9" name="Freeform 89"/>
          <p:cNvSpPr>
            <a:spLocks noEditPoints="1"/>
          </p:cNvSpPr>
          <p:nvPr/>
        </p:nvSpPr>
        <p:spPr bwMode="auto">
          <a:xfrm>
            <a:off x="7044525" y="1472633"/>
            <a:ext cx="166644" cy="121412"/>
          </a:xfrm>
          <a:custGeom>
            <a:avLst/>
            <a:gdLst>
              <a:gd name="T0" fmla="*/ 84 w 102"/>
              <a:gd name="T1" fmla="*/ 71 h 74"/>
              <a:gd name="T2" fmla="*/ 79 w 102"/>
              <a:gd name="T3" fmla="*/ 69 h 74"/>
              <a:gd name="T4" fmla="*/ 79 w 102"/>
              <a:gd name="T5" fmla="*/ 69 h 74"/>
              <a:gd name="T6" fmla="*/ 79 w 102"/>
              <a:gd name="T7" fmla="*/ 52 h 74"/>
              <a:gd name="T8" fmla="*/ 86 w 102"/>
              <a:gd name="T9" fmla="*/ 49 h 74"/>
              <a:gd name="T10" fmla="*/ 90 w 102"/>
              <a:gd name="T11" fmla="*/ 38 h 74"/>
              <a:gd name="T12" fmla="*/ 79 w 102"/>
              <a:gd name="T13" fmla="*/ 31 h 74"/>
              <a:gd name="T14" fmla="*/ 85 w 102"/>
              <a:gd name="T15" fmla="*/ 20 h 74"/>
              <a:gd name="T16" fmla="*/ 79 w 102"/>
              <a:gd name="T17" fmla="*/ 16 h 74"/>
              <a:gd name="T18" fmla="*/ 72 w 102"/>
              <a:gd name="T19" fmla="*/ 3 h 74"/>
              <a:gd name="T20" fmla="*/ 79 w 102"/>
              <a:gd name="T21" fmla="*/ 16 h 74"/>
              <a:gd name="T22" fmla="*/ 72 w 102"/>
              <a:gd name="T23" fmla="*/ 21 h 74"/>
              <a:gd name="T24" fmla="*/ 72 w 102"/>
              <a:gd name="T25" fmla="*/ 9 h 74"/>
              <a:gd name="T26" fmla="*/ 79 w 102"/>
              <a:gd name="T27" fmla="*/ 73 h 74"/>
              <a:gd name="T28" fmla="*/ 72 w 102"/>
              <a:gd name="T29" fmla="*/ 69 h 74"/>
              <a:gd name="T30" fmla="*/ 79 w 102"/>
              <a:gd name="T31" fmla="*/ 73 h 74"/>
              <a:gd name="T32" fmla="*/ 79 w 102"/>
              <a:gd name="T33" fmla="*/ 34 h 74"/>
              <a:gd name="T34" fmla="*/ 75 w 102"/>
              <a:gd name="T35" fmla="*/ 45 h 74"/>
              <a:gd name="T36" fmla="*/ 79 w 102"/>
              <a:gd name="T37" fmla="*/ 52 h 74"/>
              <a:gd name="T38" fmla="*/ 72 w 102"/>
              <a:gd name="T39" fmla="*/ 25 h 74"/>
              <a:gd name="T40" fmla="*/ 79 w 102"/>
              <a:gd name="T41" fmla="*/ 31 h 74"/>
              <a:gd name="T42" fmla="*/ 72 w 102"/>
              <a:gd name="T43" fmla="*/ 3 h 74"/>
              <a:gd name="T44" fmla="*/ 71 w 102"/>
              <a:gd name="T45" fmla="*/ 8 h 74"/>
              <a:gd name="T46" fmla="*/ 66 w 102"/>
              <a:gd name="T47" fmla="*/ 2 h 74"/>
              <a:gd name="T48" fmla="*/ 66 w 102"/>
              <a:gd name="T49" fmla="*/ 73 h 74"/>
              <a:gd name="T50" fmla="*/ 67 w 102"/>
              <a:gd name="T51" fmla="*/ 65 h 74"/>
              <a:gd name="T52" fmla="*/ 72 w 102"/>
              <a:gd name="T53" fmla="*/ 74 h 74"/>
              <a:gd name="T54" fmla="*/ 72 w 102"/>
              <a:gd name="T55" fmla="*/ 21 h 74"/>
              <a:gd name="T56" fmla="*/ 72 w 102"/>
              <a:gd name="T57" fmla="*/ 52 h 74"/>
              <a:gd name="T58" fmla="*/ 66 w 102"/>
              <a:gd name="T59" fmla="*/ 57 h 74"/>
              <a:gd name="T60" fmla="*/ 69 w 102"/>
              <a:gd name="T61" fmla="*/ 16 h 74"/>
              <a:gd name="T62" fmla="*/ 22 w 102"/>
              <a:gd name="T63" fmla="*/ 10 h 74"/>
              <a:gd name="T64" fmla="*/ 66 w 102"/>
              <a:gd name="T65" fmla="*/ 5 h 74"/>
              <a:gd name="T66" fmla="*/ 64 w 102"/>
              <a:gd name="T67" fmla="*/ 6 h 74"/>
              <a:gd name="T68" fmla="*/ 66 w 102"/>
              <a:gd name="T69" fmla="*/ 16 h 74"/>
              <a:gd name="T70" fmla="*/ 66 w 102"/>
              <a:gd name="T71" fmla="*/ 64 h 74"/>
              <a:gd name="T72" fmla="*/ 37 w 102"/>
              <a:gd name="T73" fmla="*/ 57 h 74"/>
              <a:gd name="T74" fmla="*/ 22 w 102"/>
              <a:gd name="T75" fmla="*/ 49 h 74"/>
              <a:gd name="T76" fmla="*/ 27 w 102"/>
              <a:gd name="T77" fmla="*/ 48 h 74"/>
              <a:gd name="T78" fmla="*/ 22 w 102"/>
              <a:gd name="T79" fmla="*/ 27 h 74"/>
              <a:gd name="T80" fmla="*/ 2 w 102"/>
              <a:gd name="T81" fmla="*/ 41 h 74"/>
              <a:gd name="T82" fmla="*/ 22 w 102"/>
              <a:gd name="T83" fmla="*/ 10 h 74"/>
              <a:gd name="T84" fmla="*/ 17 w 102"/>
              <a:gd name="T85" fmla="*/ 28 h 74"/>
              <a:gd name="T86" fmla="*/ 22 w 102"/>
              <a:gd name="T87" fmla="*/ 49 h 74"/>
              <a:gd name="T88" fmla="*/ 2 w 102"/>
              <a:gd name="T89" fmla="*/ 4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2" h="74">
                <a:moveTo>
                  <a:pt x="79" y="7"/>
                </a:moveTo>
                <a:cubicBezTo>
                  <a:pt x="102" y="22"/>
                  <a:pt x="98" y="62"/>
                  <a:pt x="84" y="71"/>
                </a:cubicBezTo>
                <a:cubicBezTo>
                  <a:pt x="82" y="72"/>
                  <a:pt x="80" y="73"/>
                  <a:pt x="79" y="73"/>
                </a:cubicBezTo>
                <a:cubicBezTo>
                  <a:pt x="79" y="69"/>
                  <a:pt x="79" y="69"/>
                  <a:pt x="79" y="69"/>
                </a:cubicBezTo>
                <a:cubicBezTo>
                  <a:pt x="79" y="69"/>
                  <a:pt x="79" y="69"/>
                  <a:pt x="79" y="69"/>
                </a:cubicBezTo>
                <a:cubicBezTo>
                  <a:pt x="79" y="69"/>
                  <a:pt x="79" y="69"/>
                  <a:pt x="79" y="69"/>
                </a:cubicBezTo>
                <a:cubicBezTo>
                  <a:pt x="83" y="67"/>
                  <a:pt x="85" y="61"/>
                  <a:pt x="83" y="57"/>
                </a:cubicBezTo>
                <a:cubicBezTo>
                  <a:pt x="82" y="55"/>
                  <a:pt x="80" y="53"/>
                  <a:pt x="79" y="52"/>
                </a:cubicBezTo>
                <a:cubicBezTo>
                  <a:pt x="79" y="49"/>
                  <a:pt x="79" y="49"/>
                  <a:pt x="79" y="49"/>
                </a:cubicBezTo>
                <a:cubicBezTo>
                  <a:pt x="81" y="50"/>
                  <a:pt x="84" y="50"/>
                  <a:pt x="86" y="49"/>
                </a:cubicBezTo>
                <a:cubicBezTo>
                  <a:pt x="86" y="49"/>
                  <a:pt x="86" y="49"/>
                  <a:pt x="86" y="49"/>
                </a:cubicBezTo>
                <a:cubicBezTo>
                  <a:pt x="90" y="47"/>
                  <a:pt x="92" y="42"/>
                  <a:pt x="90" y="38"/>
                </a:cubicBezTo>
                <a:cubicBezTo>
                  <a:pt x="88" y="34"/>
                  <a:pt x="83" y="32"/>
                  <a:pt x="79" y="34"/>
                </a:cubicBezTo>
                <a:cubicBezTo>
                  <a:pt x="79" y="31"/>
                  <a:pt x="79" y="31"/>
                  <a:pt x="79" y="31"/>
                </a:cubicBezTo>
                <a:cubicBezTo>
                  <a:pt x="80" y="31"/>
                  <a:pt x="81" y="30"/>
                  <a:pt x="82" y="30"/>
                </a:cubicBezTo>
                <a:cubicBezTo>
                  <a:pt x="86" y="28"/>
                  <a:pt x="87" y="24"/>
                  <a:pt x="85" y="20"/>
                </a:cubicBezTo>
                <a:cubicBezTo>
                  <a:pt x="85" y="20"/>
                  <a:pt x="85" y="20"/>
                  <a:pt x="85" y="20"/>
                </a:cubicBezTo>
                <a:cubicBezTo>
                  <a:pt x="84" y="17"/>
                  <a:pt x="81" y="16"/>
                  <a:pt x="79" y="16"/>
                </a:cubicBezTo>
                <a:lnTo>
                  <a:pt x="79" y="7"/>
                </a:lnTo>
                <a:close/>
                <a:moveTo>
                  <a:pt x="72" y="3"/>
                </a:moveTo>
                <a:cubicBezTo>
                  <a:pt x="74" y="4"/>
                  <a:pt x="76" y="5"/>
                  <a:pt x="79" y="7"/>
                </a:cubicBezTo>
                <a:cubicBezTo>
                  <a:pt x="79" y="16"/>
                  <a:pt x="79" y="16"/>
                  <a:pt x="79" y="16"/>
                </a:cubicBezTo>
                <a:cubicBezTo>
                  <a:pt x="77" y="16"/>
                  <a:pt x="76" y="16"/>
                  <a:pt x="75" y="17"/>
                </a:cubicBezTo>
                <a:cubicBezTo>
                  <a:pt x="73" y="17"/>
                  <a:pt x="72" y="19"/>
                  <a:pt x="72" y="21"/>
                </a:cubicBezTo>
                <a:cubicBezTo>
                  <a:pt x="72" y="13"/>
                  <a:pt x="72" y="13"/>
                  <a:pt x="72" y="13"/>
                </a:cubicBezTo>
                <a:cubicBezTo>
                  <a:pt x="72" y="12"/>
                  <a:pt x="72" y="10"/>
                  <a:pt x="72" y="9"/>
                </a:cubicBezTo>
                <a:cubicBezTo>
                  <a:pt x="72" y="3"/>
                  <a:pt x="72" y="3"/>
                  <a:pt x="72" y="3"/>
                </a:cubicBezTo>
                <a:close/>
                <a:moveTo>
                  <a:pt x="79" y="73"/>
                </a:moveTo>
                <a:cubicBezTo>
                  <a:pt x="76" y="74"/>
                  <a:pt x="74" y="74"/>
                  <a:pt x="72" y="74"/>
                </a:cubicBezTo>
                <a:cubicBezTo>
                  <a:pt x="72" y="69"/>
                  <a:pt x="72" y="69"/>
                  <a:pt x="72" y="69"/>
                </a:cubicBezTo>
                <a:cubicBezTo>
                  <a:pt x="74" y="70"/>
                  <a:pt x="76" y="70"/>
                  <a:pt x="79" y="69"/>
                </a:cubicBezTo>
                <a:cubicBezTo>
                  <a:pt x="79" y="73"/>
                  <a:pt x="79" y="73"/>
                  <a:pt x="79" y="73"/>
                </a:cubicBezTo>
                <a:close/>
                <a:moveTo>
                  <a:pt x="79" y="31"/>
                </a:moveTo>
                <a:cubicBezTo>
                  <a:pt x="79" y="34"/>
                  <a:pt x="79" y="34"/>
                  <a:pt x="79" y="34"/>
                </a:cubicBezTo>
                <a:cubicBezTo>
                  <a:pt x="78" y="34"/>
                  <a:pt x="78" y="34"/>
                  <a:pt x="78" y="34"/>
                </a:cubicBezTo>
                <a:cubicBezTo>
                  <a:pt x="74" y="36"/>
                  <a:pt x="73" y="41"/>
                  <a:pt x="75" y="45"/>
                </a:cubicBezTo>
                <a:cubicBezTo>
                  <a:pt x="76" y="47"/>
                  <a:pt x="77" y="48"/>
                  <a:pt x="79" y="49"/>
                </a:cubicBezTo>
                <a:cubicBezTo>
                  <a:pt x="79" y="52"/>
                  <a:pt x="79" y="52"/>
                  <a:pt x="79" y="52"/>
                </a:cubicBezTo>
                <a:cubicBezTo>
                  <a:pt x="76" y="51"/>
                  <a:pt x="74" y="51"/>
                  <a:pt x="72" y="52"/>
                </a:cubicBezTo>
                <a:cubicBezTo>
                  <a:pt x="72" y="25"/>
                  <a:pt x="72" y="25"/>
                  <a:pt x="72" y="25"/>
                </a:cubicBezTo>
                <a:cubicBezTo>
                  <a:pt x="72" y="26"/>
                  <a:pt x="72" y="26"/>
                  <a:pt x="72" y="26"/>
                </a:cubicBezTo>
                <a:cubicBezTo>
                  <a:pt x="73" y="29"/>
                  <a:pt x="76" y="31"/>
                  <a:pt x="79" y="31"/>
                </a:cubicBezTo>
                <a:close/>
                <a:moveTo>
                  <a:pt x="66" y="2"/>
                </a:moveTo>
                <a:cubicBezTo>
                  <a:pt x="68" y="2"/>
                  <a:pt x="70" y="3"/>
                  <a:pt x="72" y="3"/>
                </a:cubicBezTo>
                <a:cubicBezTo>
                  <a:pt x="72" y="9"/>
                  <a:pt x="72" y="9"/>
                  <a:pt x="72" y="9"/>
                </a:cubicBezTo>
                <a:cubicBezTo>
                  <a:pt x="71" y="9"/>
                  <a:pt x="71" y="9"/>
                  <a:pt x="71" y="8"/>
                </a:cubicBezTo>
                <a:cubicBezTo>
                  <a:pt x="70" y="7"/>
                  <a:pt x="68" y="5"/>
                  <a:pt x="66" y="5"/>
                </a:cubicBezTo>
                <a:cubicBezTo>
                  <a:pt x="66" y="2"/>
                  <a:pt x="66" y="2"/>
                  <a:pt x="66" y="2"/>
                </a:cubicBezTo>
                <a:close/>
                <a:moveTo>
                  <a:pt x="72" y="74"/>
                </a:moveTo>
                <a:cubicBezTo>
                  <a:pt x="70" y="74"/>
                  <a:pt x="68" y="73"/>
                  <a:pt x="66" y="73"/>
                </a:cubicBezTo>
                <a:cubicBezTo>
                  <a:pt x="66" y="64"/>
                  <a:pt x="66" y="64"/>
                  <a:pt x="66" y="64"/>
                </a:cubicBezTo>
                <a:cubicBezTo>
                  <a:pt x="66" y="64"/>
                  <a:pt x="67" y="64"/>
                  <a:pt x="67" y="65"/>
                </a:cubicBezTo>
                <a:cubicBezTo>
                  <a:pt x="68" y="67"/>
                  <a:pt x="70" y="68"/>
                  <a:pt x="72" y="69"/>
                </a:cubicBezTo>
                <a:cubicBezTo>
                  <a:pt x="72" y="74"/>
                  <a:pt x="72" y="74"/>
                  <a:pt x="72" y="74"/>
                </a:cubicBezTo>
                <a:close/>
                <a:moveTo>
                  <a:pt x="72" y="13"/>
                </a:moveTo>
                <a:cubicBezTo>
                  <a:pt x="72" y="21"/>
                  <a:pt x="72" y="21"/>
                  <a:pt x="72" y="21"/>
                </a:cubicBezTo>
                <a:cubicBezTo>
                  <a:pt x="71" y="22"/>
                  <a:pt x="71" y="24"/>
                  <a:pt x="72" y="25"/>
                </a:cubicBezTo>
                <a:cubicBezTo>
                  <a:pt x="72" y="52"/>
                  <a:pt x="72" y="52"/>
                  <a:pt x="72" y="52"/>
                </a:cubicBezTo>
                <a:cubicBezTo>
                  <a:pt x="71" y="52"/>
                  <a:pt x="71" y="52"/>
                  <a:pt x="71" y="52"/>
                </a:cubicBezTo>
                <a:cubicBezTo>
                  <a:pt x="69" y="54"/>
                  <a:pt x="67" y="55"/>
                  <a:pt x="66" y="57"/>
                </a:cubicBezTo>
                <a:cubicBezTo>
                  <a:pt x="66" y="16"/>
                  <a:pt x="66" y="16"/>
                  <a:pt x="66" y="16"/>
                </a:cubicBezTo>
                <a:cubicBezTo>
                  <a:pt x="67" y="16"/>
                  <a:pt x="68" y="16"/>
                  <a:pt x="69" y="16"/>
                </a:cubicBezTo>
                <a:cubicBezTo>
                  <a:pt x="70" y="15"/>
                  <a:pt x="71" y="14"/>
                  <a:pt x="72" y="13"/>
                </a:cubicBezTo>
                <a:close/>
                <a:moveTo>
                  <a:pt x="22" y="10"/>
                </a:moveTo>
                <a:cubicBezTo>
                  <a:pt x="41" y="2"/>
                  <a:pt x="55" y="0"/>
                  <a:pt x="66" y="2"/>
                </a:cubicBezTo>
                <a:cubicBezTo>
                  <a:pt x="66" y="5"/>
                  <a:pt x="66" y="5"/>
                  <a:pt x="66" y="5"/>
                </a:cubicBezTo>
                <a:cubicBezTo>
                  <a:pt x="65" y="5"/>
                  <a:pt x="65" y="6"/>
                  <a:pt x="64" y="6"/>
                </a:cubicBezTo>
                <a:cubicBezTo>
                  <a:pt x="64" y="6"/>
                  <a:pt x="64" y="6"/>
                  <a:pt x="64" y="6"/>
                </a:cubicBezTo>
                <a:cubicBezTo>
                  <a:pt x="61" y="7"/>
                  <a:pt x="60" y="11"/>
                  <a:pt x="61" y="13"/>
                </a:cubicBezTo>
                <a:cubicBezTo>
                  <a:pt x="62" y="15"/>
                  <a:pt x="64" y="16"/>
                  <a:pt x="66" y="16"/>
                </a:cubicBezTo>
                <a:cubicBezTo>
                  <a:pt x="66" y="57"/>
                  <a:pt x="66" y="57"/>
                  <a:pt x="66" y="57"/>
                </a:cubicBezTo>
                <a:cubicBezTo>
                  <a:pt x="66" y="59"/>
                  <a:pt x="66" y="62"/>
                  <a:pt x="66" y="64"/>
                </a:cubicBezTo>
                <a:cubicBezTo>
                  <a:pt x="66" y="73"/>
                  <a:pt x="66" y="73"/>
                  <a:pt x="66" y="73"/>
                </a:cubicBezTo>
                <a:cubicBezTo>
                  <a:pt x="56" y="68"/>
                  <a:pt x="48" y="56"/>
                  <a:pt x="37" y="57"/>
                </a:cubicBezTo>
                <a:cubicBezTo>
                  <a:pt x="32" y="57"/>
                  <a:pt x="27" y="58"/>
                  <a:pt x="22" y="57"/>
                </a:cubicBezTo>
                <a:cubicBezTo>
                  <a:pt x="22" y="49"/>
                  <a:pt x="22" y="49"/>
                  <a:pt x="22" y="49"/>
                </a:cubicBezTo>
                <a:cubicBezTo>
                  <a:pt x="24" y="49"/>
                  <a:pt x="25" y="48"/>
                  <a:pt x="27" y="48"/>
                </a:cubicBezTo>
                <a:cubicBezTo>
                  <a:pt x="27" y="48"/>
                  <a:pt x="27" y="48"/>
                  <a:pt x="27" y="48"/>
                </a:cubicBezTo>
                <a:cubicBezTo>
                  <a:pt x="32" y="45"/>
                  <a:pt x="34" y="38"/>
                  <a:pt x="32" y="33"/>
                </a:cubicBezTo>
                <a:cubicBezTo>
                  <a:pt x="30" y="29"/>
                  <a:pt x="26" y="27"/>
                  <a:pt x="22" y="27"/>
                </a:cubicBezTo>
                <a:lnTo>
                  <a:pt x="22" y="10"/>
                </a:lnTo>
                <a:close/>
                <a:moveTo>
                  <a:pt x="2" y="41"/>
                </a:moveTo>
                <a:cubicBezTo>
                  <a:pt x="0" y="23"/>
                  <a:pt x="18" y="12"/>
                  <a:pt x="18" y="12"/>
                </a:cubicBezTo>
                <a:cubicBezTo>
                  <a:pt x="20" y="12"/>
                  <a:pt x="21" y="11"/>
                  <a:pt x="22" y="10"/>
                </a:cubicBezTo>
                <a:cubicBezTo>
                  <a:pt x="22" y="27"/>
                  <a:pt x="22" y="27"/>
                  <a:pt x="22" y="27"/>
                </a:cubicBezTo>
                <a:cubicBezTo>
                  <a:pt x="20" y="27"/>
                  <a:pt x="19" y="27"/>
                  <a:pt x="17" y="28"/>
                </a:cubicBezTo>
                <a:cubicBezTo>
                  <a:pt x="12" y="31"/>
                  <a:pt x="9" y="37"/>
                  <a:pt x="12" y="43"/>
                </a:cubicBezTo>
                <a:cubicBezTo>
                  <a:pt x="14" y="47"/>
                  <a:pt x="18" y="49"/>
                  <a:pt x="22" y="49"/>
                </a:cubicBezTo>
                <a:cubicBezTo>
                  <a:pt x="22" y="57"/>
                  <a:pt x="22" y="57"/>
                  <a:pt x="22" y="57"/>
                </a:cubicBezTo>
                <a:cubicBezTo>
                  <a:pt x="12" y="57"/>
                  <a:pt x="4" y="53"/>
                  <a:pt x="2" y="4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0" name="Freeform 90"/>
          <p:cNvSpPr/>
          <p:nvPr/>
        </p:nvSpPr>
        <p:spPr bwMode="auto">
          <a:xfrm>
            <a:off x="5655428" y="2267763"/>
            <a:ext cx="154741" cy="199973"/>
          </a:xfrm>
          <a:custGeom>
            <a:avLst/>
            <a:gdLst>
              <a:gd name="T0" fmla="*/ 0 w 95"/>
              <a:gd name="T1" fmla="*/ 21 h 123"/>
              <a:gd name="T2" fmla="*/ 4 w 95"/>
              <a:gd name="T3" fmla="*/ 19 h 123"/>
              <a:gd name="T4" fmla="*/ 59 w 95"/>
              <a:gd name="T5" fmla="*/ 109 h 123"/>
              <a:gd name="T6" fmla="*/ 79 w 95"/>
              <a:gd name="T7" fmla="*/ 112 h 123"/>
              <a:gd name="T8" fmla="*/ 85 w 95"/>
              <a:gd name="T9" fmla="*/ 93 h 123"/>
              <a:gd name="T10" fmla="*/ 29 w 95"/>
              <a:gd name="T11" fmla="*/ 3 h 123"/>
              <a:gd name="T12" fmla="*/ 34 w 95"/>
              <a:gd name="T13" fmla="*/ 0 h 123"/>
              <a:gd name="T14" fmla="*/ 90 w 95"/>
              <a:gd name="T15" fmla="*/ 91 h 123"/>
              <a:gd name="T16" fmla="*/ 82 w 95"/>
              <a:gd name="T17" fmla="*/ 117 h 123"/>
              <a:gd name="T18" fmla="*/ 56 w 95"/>
              <a:gd name="T19" fmla="*/ 112 h 123"/>
              <a:gd name="T20" fmla="*/ 0 w 95"/>
              <a:gd name="T21" fmla="*/ 2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23">
                <a:moveTo>
                  <a:pt x="0" y="21"/>
                </a:moveTo>
                <a:cubicBezTo>
                  <a:pt x="4" y="19"/>
                  <a:pt x="4" y="19"/>
                  <a:pt x="4" y="19"/>
                </a:cubicBezTo>
                <a:cubicBezTo>
                  <a:pt x="59" y="109"/>
                  <a:pt x="59" y="109"/>
                  <a:pt x="59" y="109"/>
                </a:cubicBezTo>
                <a:cubicBezTo>
                  <a:pt x="63" y="115"/>
                  <a:pt x="72" y="117"/>
                  <a:pt x="79" y="112"/>
                </a:cubicBezTo>
                <a:cubicBezTo>
                  <a:pt x="87" y="108"/>
                  <a:pt x="89" y="99"/>
                  <a:pt x="85" y="93"/>
                </a:cubicBezTo>
                <a:cubicBezTo>
                  <a:pt x="29" y="3"/>
                  <a:pt x="29" y="3"/>
                  <a:pt x="29" y="3"/>
                </a:cubicBezTo>
                <a:cubicBezTo>
                  <a:pt x="34" y="0"/>
                  <a:pt x="34" y="0"/>
                  <a:pt x="34" y="0"/>
                </a:cubicBezTo>
                <a:cubicBezTo>
                  <a:pt x="90" y="91"/>
                  <a:pt x="90" y="91"/>
                  <a:pt x="90" y="91"/>
                </a:cubicBezTo>
                <a:cubicBezTo>
                  <a:pt x="95" y="100"/>
                  <a:pt x="92" y="111"/>
                  <a:pt x="82" y="117"/>
                </a:cubicBezTo>
                <a:cubicBezTo>
                  <a:pt x="73" y="123"/>
                  <a:pt x="61" y="121"/>
                  <a:pt x="56" y="112"/>
                </a:cubicBezTo>
                <a:lnTo>
                  <a:pt x="0" y="2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1" name="Freeform 91"/>
          <p:cNvSpPr/>
          <p:nvPr/>
        </p:nvSpPr>
        <p:spPr bwMode="auto">
          <a:xfrm>
            <a:off x="5645906" y="2260621"/>
            <a:ext cx="76180" cy="52374"/>
          </a:xfrm>
          <a:custGeom>
            <a:avLst/>
            <a:gdLst>
              <a:gd name="T0" fmla="*/ 1 w 47"/>
              <a:gd name="T1" fmla="*/ 30 h 32"/>
              <a:gd name="T2" fmla="*/ 6 w 47"/>
              <a:gd name="T3" fmla="*/ 31 h 32"/>
              <a:gd name="T4" fmla="*/ 44 w 47"/>
              <a:gd name="T5" fmla="*/ 7 h 32"/>
              <a:gd name="T6" fmla="*/ 46 w 47"/>
              <a:gd name="T7" fmla="*/ 2 h 32"/>
              <a:gd name="T8" fmla="*/ 41 w 47"/>
              <a:gd name="T9" fmla="*/ 1 h 32"/>
              <a:gd name="T10" fmla="*/ 2 w 47"/>
              <a:gd name="T11" fmla="*/ 25 h 32"/>
              <a:gd name="T12" fmla="*/ 1 w 47"/>
              <a:gd name="T13" fmla="*/ 30 h 32"/>
            </a:gdLst>
            <a:ahLst/>
            <a:cxnLst>
              <a:cxn ang="0">
                <a:pos x="T0" y="T1"/>
              </a:cxn>
              <a:cxn ang="0">
                <a:pos x="T2" y="T3"/>
              </a:cxn>
              <a:cxn ang="0">
                <a:pos x="T4" y="T5"/>
              </a:cxn>
              <a:cxn ang="0">
                <a:pos x="T6" y="T7"/>
              </a:cxn>
              <a:cxn ang="0">
                <a:pos x="T8" y="T9"/>
              </a:cxn>
              <a:cxn ang="0">
                <a:pos x="T10" y="T11"/>
              </a:cxn>
              <a:cxn ang="0">
                <a:pos x="T12" y="T13"/>
              </a:cxn>
            </a:cxnLst>
            <a:rect l="0" t="0" r="r" b="b"/>
            <a:pathLst>
              <a:path w="47" h="32">
                <a:moveTo>
                  <a:pt x="1" y="30"/>
                </a:moveTo>
                <a:cubicBezTo>
                  <a:pt x="2" y="32"/>
                  <a:pt x="4" y="32"/>
                  <a:pt x="6" y="31"/>
                </a:cubicBezTo>
                <a:cubicBezTo>
                  <a:pt x="44" y="7"/>
                  <a:pt x="44" y="7"/>
                  <a:pt x="44" y="7"/>
                </a:cubicBezTo>
                <a:cubicBezTo>
                  <a:pt x="46" y="6"/>
                  <a:pt x="47" y="4"/>
                  <a:pt x="46" y="2"/>
                </a:cubicBezTo>
                <a:cubicBezTo>
                  <a:pt x="45" y="1"/>
                  <a:pt x="42" y="0"/>
                  <a:pt x="41" y="1"/>
                </a:cubicBezTo>
                <a:cubicBezTo>
                  <a:pt x="2" y="25"/>
                  <a:pt x="2" y="25"/>
                  <a:pt x="2" y="25"/>
                </a:cubicBezTo>
                <a:cubicBezTo>
                  <a:pt x="1" y="26"/>
                  <a:pt x="0" y="28"/>
                  <a:pt x="1" y="3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2" name="Freeform 92"/>
          <p:cNvSpPr/>
          <p:nvPr/>
        </p:nvSpPr>
        <p:spPr bwMode="auto">
          <a:xfrm>
            <a:off x="5676854" y="2303472"/>
            <a:ext cx="104748" cy="144028"/>
          </a:xfrm>
          <a:custGeom>
            <a:avLst/>
            <a:gdLst>
              <a:gd name="T0" fmla="*/ 0 w 64"/>
              <a:gd name="T1" fmla="*/ 3 h 88"/>
              <a:gd name="T2" fmla="*/ 5 w 64"/>
              <a:gd name="T3" fmla="*/ 0 h 88"/>
              <a:gd name="T4" fmla="*/ 55 w 64"/>
              <a:gd name="T5" fmla="*/ 80 h 88"/>
              <a:gd name="T6" fmla="*/ 64 w 64"/>
              <a:gd name="T7" fmla="*/ 85 h 88"/>
              <a:gd name="T8" fmla="*/ 63 w 64"/>
              <a:gd name="T9" fmla="*/ 85 h 88"/>
              <a:gd name="T10" fmla="*/ 49 w 64"/>
              <a:gd name="T11" fmla="*/ 82 h 88"/>
              <a:gd name="T12" fmla="*/ 0 w 64"/>
              <a:gd name="T13" fmla="*/ 3 h 88"/>
            </a:gdLst>
            <a:ahLst/>
            <a:cxnLst>
              <a:cxn ang="0">
                <a:pos x="T0" y="T1"/>
              </a:cxn>
              <a:cxn ang="0">
                <a:pos x="T2" y="T3"/>
              </a:cxn>
              <a:cxn ang="0">
                <a:pos x="T4" y="T5"/>
              </a:cxn>
              <a:cxn ang="0">
                <a:pos x="T6" y="T7"/>
              </a:cxn>
              <a:cxn ang="0">
                <a:pos x="T8" y="T9"/>
              </a:cxn>
              <a:cxn ang="0">
                <a:pos x="T10" y="T11"/>
              </a:cxn>
              <a:cxn ang="0">
                <a:pos x="T12" y="T13"/>
              </a:cxn>
            </a:cxnLst>
            <a:rect l="0" t="0" r="r" b="b"/>
            <a:pathLst>
              <a:path w="64" h="88">
                <a:moveTo>
                  <a:pt x="0" y="3"/>
                </a:moveTo>
                <a:cubicBezTo>
                  <a:pt x="5" y="0"/>
                  <a:pt x="5" y="0"/>
                  <a:pt x="5" y="0"/>
                </a:cubicBezTo>
                <a:cubicBezTo>
                  <a:pt x="55" y="80"/>
                  <a:pt x="55" y="80"/>
                  <a:pt x="55" y="80"/>
                </a:cubicBezTo>
                <a:cubicBezTo>
                  <a:pt x="57" y="83"/>
                  <a:pt x="60" y="85"/>
                  <a:pt x="64" y="85"/>
                </a:cubicBezTo>
                <a:cubicBezTo>
                  <a:pt x="63" y="85"/>
                  <a:pt x="63" y="85"/>
                  <a:pt x="63" y="85"/>
                </a:cubicBezTo>
                <a:cubicBezTo>
                  <a:pt x="58" y="88"/>
                  <a:pt x="52" y="87"/>
                  <a:pt x="49" y="82"/>
                </a:cubicBezTo>
                <a:lnTo>
                  <a:pt x="0" y="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3" name="Freeform 93"/>
          <p:cNvSpPr>
            <a:spLocks noEditPoints="1"/>
          </p:cNvSpPr>
          <p:nvPr/>
        </p:nvSpPr>
        <p:spPr bwMode="auto">
          <a:xfrm>
            <a:off x="6675528" y="3505691"/>
            <a:ext cx="164263" cy="179738"/>
          </a:xfrm>
          <a:custGeom>
            <a:avLst/>
            <a:gdLst>
              <a:gd name="T0" fmla="*/ 78 w 101"/>
              <a:gd name="T1" fmla="*/ 51 h 110"/>
              <a:gd name="T2" fmla="*/ 75 w 101"/>
              <a:gd name="T3" fmla="*/ 63 h 110"/>
              <a:gd name="T4" fmla="*/ 75 w 101"/>
              <a:gd name="T5" fmla="*/ 73 h 110"/>
              <a:gd name="T6" fmla="*/ 77 w 101"/>
              <a:gd name="T7" fmla="*/ 74 h 110"/>
              <a:gd name="T8" fmla="*/ 86 w 101"/>
              <a:gd name="T9" fmla="*/ 86 h 110"/>
              <a:gd name="T10" fmla="*/ 75 w 101"/>
              <a:gd name="T11" fmla="*/ 80 h 110"/>
              <a:gd name="T12" fmla="*/ 75 w 101"/>
              <a:gd name="T13" fmla="*/ 22 h 110"/>
              <a:gd name="T14" fmla="*/ 86 w 101"/>
              <a:gd name="T15" fmla="*/ 15 h 110"/>
              <a:gd name="T16" fmla="*/ 77 w 101"/>
              <a:gd name="T17" fmla="*/ 28 h 110"/>
              <a:gd name="T18" fmla="*/ 75 w 101"/>
              <a:gd name="T19" fmla="*/ 28 h 110"/>
              <a:gd name="T20" fmla="*/ 98 w 101"/>
              <a:gd name="T21" fmla="*/ 48 h 110"/>
              <a:gd name="T22" fmla="*/ 83 w 101"/>
              <a:gd name="T23" fmla="*/ 51 h 110"/>
              <a:gd name="T24" fmla="*/ 98 w 101"/>
              <a:gd name="T25" fmla="*/ 53 h 110"/>
              <a:gd name="T26" fmla="*/ 98 w 101"/>
              <a:gd name="T27" fmla="*/ 48 h 110"/>
              <a:gd name="T28" fmla="*/ 52 w 101"/>
              <a:gd name="T29" fmla="*/ 110 h 110"/>
              <a:gd name="T30" fmla="*/ 66 w 101"/>
              <a:gd name="T31" fmla="*/ 74 h 110"/>
              <a:gd name="T32" fmla="*/ 75 w 101"/>
              <a:gd name="T33" fmla="*/ 39 h 110"/>
              <a:gd name="T34" fmla="*/ 50 w 101"/>
              <a:gd name="T35" fmla="*/ 29 h 110"/>
              <a:gd name="T36" fmla="*/ 72 w 101"/>
              <a:gd name="T37" fmla="*/ 51 h 110"/>
              <a:gd name="T38" fmla="*/ 62 w 101"/>
              <a:gd name="T39" fmla="*/ 70 h 110"/>
              <a:gd name="T40" fmla="*/ 60 w 101"/>
              <a:gd name="T41" fmla="*/ 85 h 110"/>
              <a:gd name="T42" fmla="*/ 50 w 101"/>
              <a:gd name="T43" fmla="*/ 110 h 110"/>
              <a:gd name="T44" fmla="*/ 75 w 101"/>
              <a:gd name="T45" fmla="*/ 28 h 110"/>
              <a:gd name="T46" fmla="*/ 74 w 101"/>
              <a:gd name="T47" fmla="*/ 24 h 110"/>
              <a:gd name="T48" fmla="*/ 75 w 101"/>
              <a:gd name="T49" fmla="*/ 73 h 110"/>
              <a:gd name="T50" fmla="*/ 74 w 101"/>
              <a:gd name="T51" fmla="*/ 78 h 110"/>
              <a:gd name="T52" fmla="*/ 75 w 101"/>
              <a:gd name="T53" fmla="*/ 73 h 110"/>
              <a:gd name="T54" fmla="*/ 50 w 101"/>
              <a:gd name="T55" fmla="*/ 0 h 110"/>
              <a:gd name="T56" fmla="*/ 53 w 101"/>
              <a:gd name="T57" fmla="*/ 3 h 110"/>
              <a:gd name="T58" fmla="*/ 50 w 101"/>
              <a:gd name="T59" fmla="*/ 18 h 110"/>
              <a:gd name="T60" fmla="*/ 50 w 101"/>
              <a:gd name="T61" fmla="*/ 23 h 110"/>
              <a:gd name="T62" fmla="*/ 25 w 101"/>
              <a:gd name="T63" fmla="*/ 63 h 110"/>
              <a:gd name="T64" fmla="*/ 35 w 101"/>
              <a:gd name="T65" fmla="*/ 96 h 110"/>
              <a:gd name="T66" fmla="*/ 50 w 101"/>
              <a:gd name="T67" fmla="*/ 110 h 110"/>
              <a:gd name="T68" fmla="*/ 41 w 101"/>
              <a:gd name="T69" fmla="*/ 85 h 110"/>
              <a:gd name="T70" fmla="*/ 39 w 101"/>
              <a:gd name="T71" fmla="*/ 70 h 110"/>
              <a:gd name="T72" fmla="*/ 34 w 101"/>
              <a:gd name="T73" fmla="*/ 35 h 110"/>
              <a:gd name="T74" fmla="*/ 50 w 101"/>
              <a:gd name="T75" fmla="*/ 23 h 110"/>
              <a:gd name="T76" fmla="*/ 50 w 101"/>
              <a:gd name="T77" fmla="*/ 18 h 110"/>
              <a:gd name="T78" fmla="*/ 48 w 101"/>
              <a:gd name="T79" fmla="*/ 3 h 110"/>
              <a:gd name="T80" fmla="*/ 25 w 101"/>
              <a:gd name="T81" fmla="*/ 80 h 110"/>
              <a:gd name="T82" fmla="*/ 27 w 101"/>
              <a:gd name="T83" fmla="*/ 74 h 110"/>
              <a:gd name="T84" fmla="*/ 25 w 101"/>
              <a:gd name="T85" fmla="*/ 80 h 110"/>
              <a:gd name="T86" fmla="*/ 25 w 101"/>
              <a:gd name="T87" fmla="*/ 22 h 110"/>
              <a:gd name="T88" fmla="*/ 27 w 101"/>
              <a:gd name="T89" fmla="*/ 28 h 110"/>
              <a:gd name="T90" fmla="*/ 25 w 101"/>
              <a:gd name="T91" fmla="*/ 39 h 110"/>
              <a:gd name="T92" fmla="*/ 25 w 101"/>
              <a:gd name="T93" fmla="*/ 63 h 110"/>
              <a:gd name="T94" fmla="*/ 25 w 101"/>
              <a:gd name="T95" fmla="*/ 22 h 110"/>
              <a:gd name="T96" fmla="*/ 23 w 101"/>
              <a:gd name="T97" fmla="*/ 28 h 110"/>
              <a:gd name="T98" fmla="*/ 15 w 101"/>
              <a:gd name="T99" fmla="*/ 19 h 110"/>
              <a:gd name="T100" fmla="*/ 18 w 101"/>
              <a:gd name="T101" fmla="*/ 15 h 110"/>
              <a:gd name="T102" fmla="*/ 25 w 101"/>
              <a:gd name="T103" fmla="*/ 73 h 110"/>
              <a:gd name="T104" fmla="*/ 18 w 101"/>
              <a:gd name="T105" fmla="*/ 86 h 110"/>
              <a:gd name="T106" fmla="*/ 15 w 101"/>
              <a:gd name="T107" fmla="*/ 83 h 110"/>
              <a:gd name="T108" fmla="*/ 23 w 101"/>
              <a:gd name="T109" fmla="*/ 74 h 110"/>
              <a:gd name="T110" fmla="*/ 18 w 101"/>
              <a:gd name="T111" fmla="*/ 51 h 110"/>
              <a:gd name="T112" fmla="*/ 15 w 101"/>
              <a:gd name="T113" fmla="*/ 48 h 110"/>
              <a:gd name="T114" fmla="*/ 0 w 101"/>
              <a:gd name="T115" fmla="*/ 51 h 110"/>
              <a:gd name="T116" fmla="*/ 15 w 101"/>
              <a:gd name="T117" fmla="*/ 5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10">
                <a:moveTo>
                  <a:pt x="75" y="63"/>
                </a:moveTo>
                <a:cubicBezTo>
                  <a:pt x="77" y="59"/>
                  <a:pt x="78" y="55"/>
                  <a:pt x="78" y="51"/>
                </a:cubicBezTo>
                <a:cubicBezTo>
                  <a:pt x="78" y="47"/>
                  <a:pt x="77" y="43"/>
                  <a:pt x="75" y="39"/>
                </a:cubicBezTo>
                <a:cubicBezTo>
                  <a:pt x="75" y="63"/>
                  <a:pt x="75" y="63"/>
                  <a:pt x="75" y="63"/>
                </a:cubicBezTo>
                <a:close/>
                <a:moveTo>
                  <a:pt x="75" y="80"/>
                </a:moveTo>
                <a:cubicBezTo>
                  <a:pt x="75" y="73"/>
                  <a:pt x="75" y="73"/>
                  <a:pt x="75" y="73"/>
                </a:cubicBezTo>
                <a:cubicBezTo>
                  <a:pt x="76" y="73"/>
                  <a:pt x="77" y="73"/>
                  <a:pt x="77" y="74"/>
                </a:cubicBezTo>
                <a:cubicBezTo>
                  <a:pt x="77" y="74"/>
                  <a:pt x="77" y="74"/>
                  <a:pt x="77" y="74"/>
                </a:cubicBezTo>
                <a:cubicBezTo>
                  <a:pt x="86" y="83"/>
                  <a:pt x="86" y="83"/>
                  <a:pt x="86" y="83"/>
                </a:cubicBezTo>
                <a:cubicBezTo>
                  <a:pt x="87" y="84"/>
                  <a:pt x="87" y="85"/>
                  <a:pt x="86" y="86"/>
                </a:cubicBezTo>
                <a:cubicBezTo>
                  <a:pt x="85" y="87"/>
                  <a:pt x="83" y="87"/>
                  <a:pt x="82" y="86"/>
                </a:cubicBezTo>
                <a:cubicBezTo>
                  <a:pt x="75" y="80"/>
                  <a:pt x="75" y="80"/>
                  <a:pt x="75" y="80"/>
                </a:cubicBezTo>
                <a:close/>
                <a:moveTo>
                  <a:pt x="75" y="28"/>
                </a:moveTo>
                <a:cubicBezTo>
                  <a:pt x="75" y="22"/>
                  <a:pt x="75" y="22"/>
                  <a:pt x="75" y="22"/>
                </a:cubicBezTo>
                <a:cubicBezTo>
                  <a:pt x="82" y="15"/>
                  <a:pt x="82" y="15"/>
                  <a:pt x="82" y="15"/>
                </a:cubicBezTo>
                <a:cubicBezTo>
                  <a:pt x="83" y="14"/>
                  <a:pt x="85" y="14"/>
                  <a:pt x="86" y="15"/>
                </a:cubicBezTo>
                <a:cubicBezTo>
                  <a:pt x="87" y="16"/>
                  <a:pt x="87" y="18"/>
                  <a:pt x="86" y="19"/>
                </a:cubicBezTo>
                <a:cubicBezTo>
                  <a:pt x="77" y="28"/>
                  <a:pt x="77" y="28"/>
                  <a:pt x="77" y="28"/>
                </a:cubicBezTo>
                <a:cubicBezTo>
                  <a:pt x="77" y="28"/>
                  <a:pt x="77" y="28"/>
                  <a:pt x="77" y="28"/>
                </a:cubicBezTo>
                <a:cubicBezTo>
                  <a:pt x="77" y="28"/>
                  <a:pt x="76" y="28"/>
                  <a:pt x="75" y="28"/>
                </a:cubicBezTo>
                <a:close/>
                <a:moveTo>
                  <a:pt x="98" y="48"/>
                </a:moveTo>
                <a:cubicBezTo>
                  <a:pt x="98" y="48"/>
                  <a:pt x="98" y="48"/>
                  <a:pt x="98" y="48"/>
                </a:cubicBezTo>
                <a:cubicBezTo>
                  <a:pt x="86" y="48"/>
                  <a:pt x="86" y="48"/>
                  <a:pt x="86" y="48"/>
                </a:cubicBezTo>
                <a:cubicBezTo>
                  <a:pt x="84" y="48"/>
                  <a:pt x="83" y="49"/>
                  <a:pt x="83" y="51"/>
                </a:cubicBezTo>
                <a:cubicBezTo>
                  <a:pt x="83" y="52"/>
                  <a:pt x="84" y="53"/>
                  <a:pt x="86" y="53"/>
                </a:cubicBezTo>
                <a:cubicBezTo>
                  <a:pt x="98" y="53"/>
                  <a:pt x="98" y="53"/>
                  <a:pt x="98" y="53"/>
                </a:cubicBezTo>
                <a:cubicBezTo>
                  <a:pt x="100" y="53"/>
                  <a:pt x="101" y="52"/>
                  <a:pt x="101" y="51"/>
                </a:cubicBezTo>
                <a:cubicBezTo>
                  <a:pt x="101" y="49"/>
                  <a:pt x="100" y="48"/>
                  <a:pt x="98" y="48"/>
                </a:cubicBezTo>
                <a:close/>
                <a:moveTo>
                  <a:pt x="50" y="110"/>
                </a:moveTo>
                <a:cubicBezTo>
                  <a:pt x="52" y="110"/>
                  <a:pt x="52" y="110"/>
                  <a:pt x="52" y="110"/>
                </a:cubicBezTo>
                <a:cubicBezTo>
                  <a:pt x="60" y="110"/>
                  <a:pt x="66" y="104"/>
                  <a:pt x="66" y="96"/>
                </a:cubicBezTo>
                <a:cubicBezTo>
                  <a:pt x="66" y="74"/>
                  <a:pt x="66" y="74"/>
                  <a:pt x="66" y="74"/>
                </a:cubicBezTo>
                <a:cubicBezTo>
                  <a:pt x="70" y="71"/>
                  <a:pt x="73" y="67"/>
                  <a:pt x="75" y="63"/>
                </a:cubicBezTo>
                <a:cubicBezTo>
                  <a:pt x="75" y="39"/>
                  <a:pt x="75" y="39"/>
                  <a:pt x="75" y="39"/>
                </a:cubicBezTo>
                <a:cubicBezTo>
                  <a:pt x="71" y="29"/>
                  <a:pt x="61" y="23"/>
                  <a:pt x="50" y="23"/>
                </a:cubicBezTo>
                <a:cubicBezTo>
                  <a:pt x="50" y="29"/>
                  <a:pt x="50" y="29"/>
                  <a:pt x="50" y="29"/>
                </a:cubicBezTo>
                <a:cubicBezTo>
                  <a:pt x="56" y="29"/>
                  <a:pt x="62" y="31"/>
                  <a:pt x="66" y="35"/>
                </a:cubicBezTo>
                <a:cubicBezTo>
                  <a:pt x="70" y="39"/>
                  <a:pt x="72" y="45"/>
                  <a:pt x="72" y="51"/>
                </a:cubicBezTo>
                <a:cubicBezTo>
                  <a:pt x="72" y="59"/>
                  <a:pt x="68" y="66"/>
                  <a:pt x="62" y="70"/>
                </a:cubicBezTo>
                <a:cubicBezTo>
                  <a:pt x="62" y="70"/>
                  <a:pt x="62" y="70"/>
                  <a:pt x="62" y="70"/>
                </a:cubicBezTo>
                <a:cubicBezTo>
                  <a:pt x="61" y="70"/>
                  <a:pt x="60" y="71"/>
                  <a:pt x="60" y="72"/>
                </a:cubicBezTo>
                <a:cubicBezTo>
                  <a:pt x="60" y="85"/>
                  <a:pt x="60" y="85"/>
                  <a:pt x="60" y="85"/>
                </a:cubicBezTo>
                <a:cubicBezTo>
                  <a:pt x="50" y="85"/>
                  <a:pt x="50" y="85"/>
                  <a:pt x="50" y="85"/>
                </a:cubicBezTo>
                <a:cubicBezTo>
                  <a:pt x="50" y="110"/>
                  <a:pt x="50" y="110"/>
                  <a:pt x="50" y="110"/>
                </a:cubicBezTo>
                <a:close/>
                <a:moveTo>
                  <a:pt x="75" y="22"/>
                </a:moveTo>
                <a:cubicBezTo>
                  <a:pt x="75" y="28"/>
                  <a:pt x="75" y="28"/>
                  <a:pt x="75" y="28"/>
                </a:cubicBezTo>
                <a:cubicBezTo>
                  <a:pt x="75" y="28"/>
                  <a:pt x="74" y="28"/>
                  <a:pt x="74" y="28"/>
                </a:cubicBezTo>
                <a:cubicBezTo>
                  <a:pt x="72" y="27"/>
                  <a:pt x="72" y="25"/>
                  <a:pt x="74" y="24"/>
                </a:cubicBezTo>
                <a:cubicBezTo>
                  <a:pt x="75" y="22"/>
                  <a:pt x="75" y="22"/>
                  <a:pt x="75" y="22"/>
                </a:cubicBezTo>
                <a:close/>
                <a:moveTo>
                  <a:pt x="75" y="73"/>
                </a:moveTo>
                <a:cubicBezTo>
                  <a:pt x="75" y="80"/>
                  <a:pt x="75" y="80"/>
                  <a:pt x="75" y="80"/>
                </a:cubicBezTo>
                <a:cubicBezTo>
                  <a:pt x="74" y="78"/>
                  <a:pt x="74" y="78"/>
                  <a:pt x="74" y="78"/>
                </a:cubicBezTo>
                <a:cubicBezTo>
                  <a:pt x="72" y="77"/>
                  <a:pt x="72" y="75"/>
                  <a:pt x="74" y="74"/>
                </a:cubicBezTo>
                <a:cubicBezTo>
                  <a:pt x="74" y="73"/>
                  <a:pt x="75" y="73"/>
                  <a:pt x="75" y="73"/>
                </a:cubicBezTo>
                <a:close/>
                <a:moveTo>
                  <a:pt x="50" y="18"/>
                </a:moveTo>
                <a:cubicBezTo>
                  <a:pt x="50" y="0"/>
                  <a:pt x="50" y="0"/>
                  <a:pt x="50" y="0"/>
                </a:cubicBezTo>
                <a:cubicBezTo>
                  <a:pt x="50" y="0"/>
                  <a:pt x="50" y="0"/>
                  <a:pt x="50" y="0"/>
                </a:cubicBezTo>
                <a:cubicBezTo>
                  <a:pt x="52" y="0"/>
                  <a:pt x="53" y="2"/>
                  <a:pt x="53" y="3"/>
                </a:cubicBezTo>
                <a:cubicBezTo>
                  <a:pt x="53" y="15"/>
                  <a:pt x="53" y="15"/>
                  <a:pt x="53" y="15"/>
                </a:cubicBezTo>
                <a:cubicBezTo>
                  <a:pt x="53" y="17"/>
                  <a:pt x="52" y="18"/>
                  <a:pt x="50" y="18"/>
                </a:cubicBezTo>
                <a:cubicBezTo>
                  <a:pt x="50" y="18"/>
                  <a:pt x="50" y="18"/>
                  <a:pt x="50" y="18"/>
                </a:cubicBezTo>
                <a:close/>
                <a:moveTo>
                  <a:pt x="50" y="23"/>
                </a:moveTo>
                <a:cubicBezTo>
                  <a:pt x="39" y="23"/>
                  <a:pt x="30" y="29"/>
                  <a:pt x="25" y="39"/>
                </a:cubicBezTo>
                <a:cubicBezTo>
                  <a:pt x="25" y="63"/>
                  <a:pt x="25" y="63"/>
                  <a:pt x="25" y="63"/>
                </a:cubicBezTo>
                <a:cubicBezTo>
                  <a:pt x="27" y="68"/>
                  <a:pt x="31" y="71"/>
                  <a:pt x="35" y="74"/>
                </a:cubicBezTo>
                <a:cubicBezTo>
                  <a:pt x="35" y="96"/>
                  <a:pt x="35" y="96"/>
                  <a:pt x="35" y="96"/>
                </a:cubicBezTo>
                <a:cubicBezTo>
                  <a:pt x="35" y="104"/>
                  <a:pt x="41" y="110"/>
                  <a:pt x="49" y="110"/>
                </a:cubicBezTo>
                <a:cubicBezTo>
                  <a:pt x="50" y="110"/>
                  <a:pt x="50" y="110"/>
                  <a:pt x="50" y="110"/>
                </a:cubicBezTo>
                <a:cubicBezTo>
                  <a:pt x="50" y="85"/>
                  <a:pt x="50" y="85"/>
                  <a:pt x="50" y="85"/>
                </a:cubicBezTo>
                <a:cubicBezTo>
                  <a:pt x="41" y="85"/>
                  <a:pt x="41" y="85"/>
                  <a:pt x="41" y="85"/>
                </a:cubicBezTo>
                <a:cubicBezTo>
                  <a:pt x="41" y="72"/>
                  <a:pt x="41" y="72"/>
                  <a:pt x="41" y="72"/>
                </a:cubicBezTo>
                <a:cubicBezTo>
                  <a:pt x="41" y="71"/>
                  <a:pt x="40" y="71"/>
                  <a:pt x="39" y="70"/>
                </a:cubicBezTo>
                <a:cubicBezTo>
                  <a:pt x="33" y="66"/>
                  <a:pt x="28" y="59"/>
                  <a:pt x="28" y="51"/>
                </a:cubicBezTo>
                <a:cubicBezTo>
                  <a:pt x="28" y="45"/>
                  <a:pt x="30" y="39"/>
                  <a:pt x="34" y="35"/>
                </a:cubicBezTo>
                <a:cubicBezTo>
                  <a:pt x="39" y="31"/>
                  <a:pt x="44" y="29"/>
                  <a:pt x="50" y="29"/>
                </a:cubicBezTo>
                <a:cubicBezTo>
                  <a:pt x="50" y="23"/>
                  <a:pt x="50" y="23"/>
                  <a:pt x="50" y="23"/>
                </a:cubicBezTo>
                <a:close/>
                <a:moveTo>
                  <a:pt x="50" y="0"/>
                </a:moveTo>
                <a:cubicBezTo>
                  <a:pt x="50" y="18"/>
                  <a:pt x="50" y="18"/>
                  <a:pt x="50" y="18"/>
                </a:cubicBezTo>
                <a:cubicBezTo>
                  <a:pt x="49" y="18"/>
                  <a:pt x="48" y="17"/>
                  <a:pt x="48" y="15"/>
                </a:cubicBezTo>
                <a:cubicBezTo>
                  <a:pt x="48" y="3"/>
                  <a:pt x="48" y="3"/>
                  <a:pt x="48" y="3"/>
                </a:cubicBezTo>
                <a:cubicBezTo>
                  <a:pt x="48" y="2"/>
                  <a:pt x="49" y="1"/>
                  <a:pt x="50" y="0"/>
                </a:cubicBezTo>
                <a:close/>
                <a:moveTo>
                  <a:pt x="25" y="80"/>
                </a:moveTo>
                <a:cubicBezTo>
                  <a:pt x="25" y="73"/>
                  <a:pt x="25" y="73"/>
                  <a:pt x="25" y="73"/>
                </a:cubicBezTo>
                <a:cubicBezTo>
                  <a:pt x="26" y="73"/>
                  <a:pt x="27" y="73"/>
                  <a:pt x="27" y="74"/>
                </a:cubicBezTo>
                <a:cubicBezTo>
                  <a:pt x="28" y="75"/>
                  <a:pt x="28" y="77"/>
                  <a:pt x="27" y="78"/>
                </a:cubicBezTo>
                <a:cubicBezTo>
                  <a:pt x="25" y="80"/>
                  <a:pt x="25" y="80"/>
                  <a:pt x="25" y="80"/>
                </a:cubicBezTo>
                <a:close/>
                <a:moveTo>
                  <a:pt x="25" y="28"/>
                </a:moveTo>
                <a:cubicBezTo>
                  <a:pt x="25" y="22"/>
                  <a:pt x="25" y="22"/>
                  <a:pt x="25" y="22"/>
                </a:cubicBezTo>
                <a:cubicBezTo>
                  <a:pt x="27" y="24"/>
                  <a:pt x="27" y="24"/>
                  <a:pt x="27" y="24"/>
                </a:cubicBezTo>
                <a:cubicBezTo>
                  <a:pt x="28" y="25"/>
                  <a:pt x="28" y="27"/>
                  <a:pt x="27" y="28"/>
                </a:cubicBezTo>
                <a:cubicBezTo>
                  <a:pt x="27" y="28"/>
                  <a:pt x="26" y="28"/>
                  <a:pt x="25" y="28"/>
                </a:cubicBezTo>
                <a:close/>
                <a:moveTo>
                  <a:pt x="25" y="39"/>
                </a:moveTo>
                <a:cubicBezTo>
                  <a:pt x="23" y="42"/>
                  <a:pt x="22" y="46"/>
                  <a:pt x="22" y="51"/>
                </a:cubicBezTo>
                <a:cubicBezTo>
                  <a:pt x="22" y="55"/>
                  <a:pt x="23" y="59"/>
                  <a:pt x="25" y="63"/>
                </a:cubicBezTo>
                <a:cubicBezTo>
                  <a:pt x="25" y="39"/>
                  <a:pt x="25" y="39"/>
                  <a:pt x="25" y="39"/>
                </a:cubicBezTo>
                <a:close/>
                <a:moveTo>
                  <a:pt x="25" y="22"/>
                </a:moveTo>
                <a:cubicBezTo>
                  <a:pt x="25" y="28"/>
                  <a:pt x="25" y="28"/>
                  <a:pt x="25" y="28"/>
                </a:cubicBezTo>
                <a:cubicBezTo>
                  <a:pt x="25" y="28"/>
                  <a:pt x="24" y="28"/>
                  <a:pt x="23" y="28"/>
                </a:cubicBezTo>
                <a:cubicBezTo>
                  <a:pt x="23" y="28"/>
                  <a:pt x="23" y="28"/>
                  <a:pt x="23" y="28"/>
                </a:cubicBezTo>
                <a:cubicBezTo>
                  <a:pt x="15" y="19"/>
                  <a:pt x="15" y="19"/>
                  <a:pt x="15" y="19"/>
                </a:cubicBezTo>
                <a:cubicBezTo>
                  <a:pt x="14" y="18"/>
                  <a:pt x="14" y="16"/>
                  <a:pt x="15" y="15"/>
                </a:cubicBezTo>
                <a:cubicBezTo>
                  <a:pt x="16" y="14"/>
                  <a:pt x="17" y="14"/>
                  <a:pt x="18" y="15"/>
                </a:cubicBezTo>
                <a:cubicBezTo>
                  <a:pt x="25" y="22"/>
                  <a:pt x="25" y="22"/>
                  <a:pt x="25" y="22"/>
                </a:cubicBezTo>
                <a:close/>
                <a:moveTo>
                  <a:pt x="25" y="73"/>
                </a:moveTo>
                <a:cubicBezTo>
                  <a:pt x="25" y="80"/>
                  <a:pt x="25" y="80"/>
                  <a:pt x="25" y="80"/>
                </a:cubicBezTo>
                <a:cubicBezTo>
                  <a:pt x="18" y="86"/>
                  <a:pt x="18" y="86"/>
                  <a:pt x="18" y="86"/>
                </a:cubicBezTo>
                <a:cubicBezTo>
                  <a:pt x="17" y="87"/>
                  <a:pt x="16" y="87"/>
                  <a:pt x="15" y="86"/>
                </a:cubicBezTo>
                <a:cubicBezTo>
                  <a:pt x="14" y="85"/>
                  <a:pt x="14" y="84"/>
                  <a:pt x="15" y="83"/>
                </a:cubicBezTo>
                <a:cubicBezTo>
                  <a:pt x="23" y="74"/>
                  <a:pt x="23" y="74"/>
                  <a:pt x="23" y="74"/>
                </a:cubicBezTo>
                <a:cubicBezTo>
                  <a:pt x="23" y="74"/>
                  <a:pt x="23" y="74"/>
                  <a:pt x="23" y="74"/>
                </a:cubicBezTo>
                <a:cubicBezTo>
                  <a:pt x="24" y="74"/>
                  <a:pt x="25" y="73"/>
                  <a:pt x="25" y="73"/>
                </a:cubicBezTo>
                <a:close/>
                <a:moveTo>
                  <a:pt x="18" y="51"/>
                </a:moveTo>
                <a:cubicBezTo>
                  <a:pt x="18" y="51"/>
                  <a:pt x="18" y="51"/>
                  <a:pt x="18" y="51"/>
                </a:cubicBezTo>
                <a:cubicBezTo>
                  <a:pt x="18" y="49"/>
                  <a:pt x="16" y="48"/>
                  <a:pt x="15" y="48"/>
                </a:cubicBezTo>
                <a:cubicBezTo>
                  <a:pt x="3" y="48"/>
                  <a:pt x="3" y="48"/>
                  <a:pt x="3" y="48"/>
                </a:cubicBezTo>
                <a:cubicBezTo>
                  <a:pt x="1" y="48"/>
                  <a:pt x="0" y="49"/>
                  <a:pt x="0" y="51"/>
                </a:cubicBezTo>
                <a:cubicBezTo>
                  <a:pt x="0" y="52"/>
                  <a:pt x="1" y="53"/>
                  <a:pt x="3" y="53"/>
                </a:cubicBezTo>
                <a:cubicBezTo>
                  <a:pt x="15" y="53"/>
                  <a:pt x="15" y="53"/>
                  <a:pt x="15" y="53"/>
                </a:cubicBezTo>
                <a:cubicBezTo>
                  <a:pt x="16" y="53"/>
                  <a:pt x="18" y="52"/>
                  <a:pt x="18" y="5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4" name="Freeform 94"/>
          <p:cNvSpPr/>
          <p:nvPr/>
        </p:nvSpPr>
        <p:spPr bwMode="auto">
          <a:xfrm>
            <a:off x="6476745" y="2321327"/>
            <a:ext cx="47613" cy="45232"/>
          </a:xfrm>
          <a:custGeom>
            <a:avLst/>
            <a:gdLst>
              <a:gd name="T0" fmla="*/ 28 w 29"/>
              <a:gd name="T1" fmla="*/ 16 h 28"/>
              <a:gd name="T2" fmla="*/ 12 w 29"/>
              <a:gd name="T3" fmla="*/ 27 h 28"/>
              <a:gd name="T4" fmla="*/ 1 w 29"/>
              <a:gd name="T5" fmla="*/ 12 h 28"/>
              <a:gd name="T6" fmla="*/ 17 w 29"/>
              <a:gd name="T7" fmla="*/ 1 h 28"/>
              <a:gd name="T8" fmla="*/ 28 w 29"/>
              <a:gd name="T9" fmla="*/ 16 h 28"/>
            </a:gdLst>
            <a:ahLst/>
            <a:cxnLst>
              <a:cxn ang="0">
                <a:pos x="T0" y="T1"/>
              </a:cxn>
              <a:cxn ang="0">
                <a:pos x="T2" y="T3"/>
              </a:cxn>
              <a:cxn ang="0">
                <a:pos x="T4" y="T5"/>
              </a:cxn>
              <a:cxn ang="0">
                <a:pos x="T6" y="T7"/>
              </a:cxn>
              <a:cxn ang="0">
                <a:pos x="T8" y="T9"/>
              </a:cxn>
            </a:cxnLst>
            <a:rect l="0" t="0" r="r" b="b"/>
            <a:pathLst>
              <a:path w="29" h="28">
                <a:moveTo>
                  <a:pt x="28" y="16"/>
                </a:moveTo>
                <a:cubicBezTo>
                  <a:pt x="26" y="23"/>
                  <a:pt x="19" y="28"/>
                  <a:pt x="12" y="27"/>
                </a:cubicBezTo>
                <a:cubicBezTo>
                  <a:pt x="5" y="26"/>
                  <a:pt x="0" y="19"/>
                  <a:pt x="1" y="12"/>
                </a:cubicBezTo>
                <a:cubicBezTo>
                  <a:pt x="3" y="4"/>
                  <a:pt x="10" y="0"/>
                  <a:pt x="17" y="1"/>
                </a:cubicBezTo>
                <a:cubicBezTo>
                  <a:pt x="24" y="2"/>
                  <a:pt x="29" y="9"/>
                  <a:pt x="28" y="16"/>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5" name="Freeform 95"/>
          <p:cNvSpPr/>
          <p:nvPr/>
        </p:nvSpPr>
        <p:spPr bwMode="auto">
          <a:xfrm>
            <a:off x="6466032" y="2184441"/>
            <a:ext cx="44042" cy="147599"/>
          </a:xfrm>
          <a:custGeom>
            <a:avLst/>
            <a:gdLst>
              <a:gd name="T0" fmla="*/ 27 w 27"/>
              <a:gd name="T1" fmla="*/ 90 h 91"/>
              <a:gd name="T2" fmla="*/ 12 w 27"/>
              <a:gd name="T3" fmla="*/ 14 h 91"/>
              <a:gd name="T4" fmla="*/ 1 w 27"/>
              <a:gd name="T5" fmla="*/ 0 h 91"/>
              <a:gd name="T6" fmla="*/ 17 w 27"/>
              <a:gd name="T7" fmla="*/ 91 h 91"/>
              <a:gd name="T8" fmla="*/ 27 w 27"/>
              <a:gd name="T9" fmla="*/ 90 h 91"/>
            </a:gdLst>
            <a:ahLst/>
            <a:cxnLst>
              <a:cxn ang="0">
                <a:pos x="T0" y="T1"/>
              </a:cxn>
              <a:cxn ang="0">
                <a:pos x="T2" y="T3"/>
              </a:cxn>
              <a:cxn ang="0">
                <a:pos x="T4" y="T5"/>
              </a:cxn>
              <a:cxn ang="0">
                <a:pos x="T6" y="T7"/>
              </a:cxn>
              <a:cxn ang="0">
                <a:pos x="T8" y="T9"/>
              </a:cxn>
            </a:cxnLst>
            <a:rect l="0" t="0" r="r" b="b"/>
            <a:pathLst>
              <a:path w="27" h="91">
                <a:moveTo>
                  <a:pt x="27" y="90"/>
                </a:moveTo>
                <a:cubicBezTo>
                  <a:pt x="27" y="90"/>
                  <a:pt x="12" y="14"/>
                  <a:pt x="12" y="14"/>
                </a:cubicBezTo>
                <a:cubicBezTo>
                  <a:pt x="12" y="14"/>
                  <a:pt x="3" y="0"/>
                  <a:pt x="1" y="0"/>
                </a:cubicBezTo>
                <a:cubicBezTo>
                  <a:pt x="0" y="0"/>
                  <a:pt x="17" y="91"/>
                  <a:pt x="17" y="91"/>
                </a:cubicBezTo>
                <a:lnTo>
                  <a:pt x="27" y="9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6" name="Freeform 96"/>
          <p:cNvSpPr/>
          <p:nvPr/>
        </p:nvSpPr>
        <p:spPr bwMode="auto">
          <a:xfrm>
            <a:off x="6496981" y="2208247"/>
            <a:ext cx="95225" cy="127364"/>
          </a:xfrm>
          <a:custGeom>
            <a:avLst/>
            <a:gdLst>
              <a:gd name="T0" fmla="*/ 1 w 80"/>
              <a:gd name="T1" fmla="*/ 99 h 107"/>
              <a:gd name="T2" fmla="*/ 60 w 80"/>
              <a:gd name="T3" fmla="*/ 13 h 107"/>
              <a:gd name="T4" fmla="*/ 80 w 80"/>
              <a:gd name="T5" fmla="*/ 0 h 107"/>
              <a:gd name="T6" fmla="*/ 71 w 80"/>
              <a:gd name="T7" fmla="*/ 21 h 107"/>
              <a:gd name="T8" fmla="*/ 12 w 80"/>
              <a:gd name="T9" fmla="*/ 107 h 107"/>
              <a:gd name="T10" fmla="*/ 0 w 80"/>
              <a:gd name="T11" fmla="*/ 100 h 107"/>
              <a:gd name="T12" fmla="*/ 1 w 80"/>
              <a:gd name="T13" fmla="*/ 99 h 107"/>
            </a:gdLst>
            <a:ahLst/>
            <a:cxnLst>
              <a:cxn ang="0">
                <a:pos x="T0" y="T1"/>
              </a:cxn>
              <a:cxn ang="0">
                <a:pos x="T2" y="T3"/>
              </a:cxn>
              <a:cxn ang="0">
                <a:pos x="T4" y="T5"/>
              </a:cxn>
              <a:cxn ang="0">
                <a:pos x="T6" y="T7"/>
              </a:cxn>
              <a:cxn ang="0">
                <a:pos x="T8" y="T9"/>
              </a:cxn>
              <a:cxn ang="0">
                <a:pos x="T10" y="T11"/>
              </a:cxn>
              <a:cxn ang="0">
                <a:pos x="T12" y="T13"/>
              </a:cxn>
            </a:cxnLst>
            <a:rect l="0" t="0" r="r" b="b"/>
            <a:pathLst>
              <a:path w="80" h="107">
                <a:moveTo>
                  <a:pt x="1" y="99"/>
                </a:moveTo>
                <a:lnTo>
                  <a:pt x="60" y="13"/>
                </a:lnTo>
                <a:lnTo>
                  <a:pt x="80" y="0"/>
                </a:lnTo>
                <a:lnTo>
                  <a:pt x="71" y="21"/>
                </a:lnTo>
                <a:lnTo>
                  <a:pt x="12" y="107"/>
                </a:lnTo>
                <a:lnTo>
                  <a:pt x="0" y="100"/>
                </a:lnTo>
                <a:lnTo>
                  <a:pt x="1" y="9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7" name="Freeform 97"/>
          <p:cNvSpPr/>
          <p:nvPr/>
        </p:nvSpPr>
        <p:spPr bwMode="auto">
          <a:xfrm>
            <a:off x="6488649" y="2355846"/>
            <a:ext cx="11903" cy="23806"/>
          </a:xfrm>
          <a:custGeom>
            <a:avLst/>
            <a:gdLst>
              <a:gd name="T0" fmla="*/ 2 w 7"/>
              <a:gd name="T1" fmla="*/ 3 h 15"/>
              <a:gd name="T2" fmla="*/ 5 w 7"/>
              <a:gd name="T3" fmla="*/ 1 h 15"/>
              <a:gd name="T4" fmla="*/ 7 w 7"/>
              <a:gd name="T5" fmla="*/ 3 h 15"/>
              <a:gd name="T6" fmla="*/ 5 w 7"/>
              <a:gd name="T7" fmla="*/ 13 h 15"/>
              <a:gd name="T8" fmla="*/ 3 w 7"/>
              <a:gd name="T9" fmla="*/ 15 h 15"/>
              <a:gd name="T10" fmla="*/ 1 w 7"/>
              <a:gd name="T11" fmla="*/ 12 h 15"/>
              <a:gd name="T12" fmla="*/ 2 w 7"/>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7" h="15">
                <a:moveTo>
                  <a:pt x="2" y="3"/>
                </a:moveTo>
                <a:cubicBezTo>
                  <a:pt x="3" y="1"/>
                  <a:pt x="4" y="0"/>
                  <a:pt x="5" y="1"/>
                </a:cubicBezTo>
                <a:cubicBezTo>
                  <a:pt x="6" y="1"/>
                  <a:pt x="7" y="2"/>
                  <a:pt x="7" y="3"/>
                </a:cubicBezTo>
                <a:cubicBezTo>
                  <a:pt x="5" y="13"/>
                  <a:pt x="5" y="13"/>
                  <a:pt x="5" y="13"/>
                </a:cubicBezTo>
                <a:cubicBezTo>
                  <a:pt x="5" y="14"/>
                  <a:pt x="4" y="15"/>
                  <a:pt x="3" y="15"/>
                </a:cubicBezTo>
                <a:cubicBezTo>
                  <a:pt x="1" y="15"/>
                  <a:pt x="0" y="13"/>
                  <a:pt x="1" y="12"/>
                </a:cubicBezTo>
                <a:lnTo>
                  <a:pt x="2" y="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8" name="Freeform 98"/>
          <p:cNvSpPr>
            <a:spLocks noEditPoints="1"/>
          </p:cNvSpPr>
          <p:nvPr/>
        </p:nvSpPr>
        <p:spPr bwMode="auto">
          <a:xfrm>
            <a:off x="6450559" y="1150057"/>
            <a:ext cx="165454" cy="177357"/>
          </a:xfrm>
          <a:custGeom>
            <a:avLst/>
            <a:gdLst>
              <a:gd name="T0" fmla="*/ 78 w 101"/>
              <a:gd name="T1" fmla="*/ 50 h 109"/>
              <a:gd name="T2" fmla="*/ 76 w 101"/>
              <a:gd name="T3" fmla="*/ 62 h 109"/>
              <a:gd name="T4" fmla="*/ 76 w 101"/>
              <a:gd name="T5" fmla="*/ 73 h 109"/>
              <a:gd name="T6" fmla="*/ 78 w 101"/>
              <a:gd name="T7" fmla="*/ 73 h 109"/>
              <a:gd name="T8" fmla="*/ 86 w 101"/>
              <a:gd name="T9" fmla="*/ 86 h 109"/>
              <a:gd name="T10" fmla="*/ 76 w 101"/>
              <a:gd name="T11" fmla="*/ 79 h 109"/>
              <a:gd name="T12" fmla="*/ 76 w 101"/>
              <a:gd name="T13" fmla="*/ 22 h 109"/>
              <a:gd name="T14" fmla="*/ 86 w 101"/>
              <a:gd name="T15" fmla="*/ 15 h 109"/>
              <a:gd name="T16" fmla="*/ 78 w 101"/>
              <a:gd name="T17" fmla="*/ 27 h 109"/>
              <a:gd name="T18" fmla="*/ 76 w 101"/>
              <a:gd name="T19" fmla="*/ 28 h 109"/>
              <a:gd name="T20" fmla="*/ 99 w 101"/>
              <a:gd name="T21" fmla="*/ 48 h 109"/>
              <a:gd name="T22" fmla="*/ 84 w 101"/>
              <a:gd name="T23" fmla="*/ 50 h 109"/>
              <a:gd name="T24" fmla="*/ 99 w 101"/>
              <a:gd name="T25" fmla="*/ 53 h 109"/>
              <a:gd name="T26" fmla="*/ 99 w 101"/>
              <a:gd name="T27" fmla="*/ 48 h 109"/>
              <a:gd name="T28" fmla="*/ 53 w 101"/>
              <a:gd name="T29" fmla="*/ 109 h 109"/>
              <a:gd name="T30" fmla="*/ 66 w 101"/>
              <a:gd name="T31" fmla="*/ 73 h 109"/>
              <a:gd name="T32" fmla="*/ 76 w 101"/>
              <a:gd name="T33" fmla="*/ 38 h 109"/>
              <a:gd name="T34" fmla="*/ 51 w 101"/>
              <a:gd name="T35" fmla="*/ 28 h 109"/>
              <a:gd name="T36" fmla="*/ 73 w 101"/>
              <a:gd name="T37" fmla="*/ 50 h 109"/>
              <a:gd name="T38" fmla="*/ 62 w 101"/>
              <a:gd name="T39" fmla="*/ 69 h 109"/>
              <a:gd name="T40" fmla="*/ 61 w 101"/>
              <a:gd name="T41" fmla="*/ 84 h 109"/>
              <a:gd name="T42" fmla="*/ 51 w 101"/>
              <a:gd name="T43" fmla="*/ 109 h 109"/>
              <a:gd name="T44" fmla="*/ 76 w 101"/>
              <a:gd name="T45" fmla="*/ 28 h 109"/>
              <a:gd name="T46" fmla="*/ 74 w 101"/>
              <a:gd name="T47" fmla="*/ 23 h 109"/>
              <a:gd name="T48" fmla="*/ 76 w 101"/>
              <a:gd name="T49" fmla="*/ 73 h 109"/>
              <a:gd name="T50" fmla="*/ 74 w 101"/>
              <a:gd name="T51" fmla="*/ 77 h 109"/>
              <a:gd name="T52" fmla="*/ 76 w 101"/>
              <a:gd name="T53" fmla="*/ 73 h 109"/>
              <a:gd name="T54" fmla="*/ 51 w 101"/>
              <a:gd name="T55" fmla="*/ 0 h 109"/>
              <a:gd name="T56" fmla="*/ 53 w 101"/>
              <a:gd name="T57" fmla="*/ 2 h 109"/>
              <a:gd name="T58" fmla="*/ 51 w 101"/>
              <a:gd name="T59" fmla="*/ 17 h 109"/>
              <a:gd name="T60" fmla="*/ 51 w 101"/>
              <a:gd name="T61" fmla="*/ 22 h 109"/>
              <a:gd name="T62" fmla="*/ 26 w 101"/>
              <a:gd name="T63" fmla="*/ 62 h 109"/>
              <a:gd name="T64" fmla="*/ 35 w 101"/>
              <a:gd name="T65" fmla="*/ 95 h 109"/>
              <a:gd name="T66" fmla="*/ 51 w 101"/>
              <a:gd name="T67" fmla="*/ 109 h 109"/>
              <a:gd name="T68" fmla="*/ 41 w 101"/>
              <a:gd name="T69" fmla="*/ 84 h 109"/>
              <a:gd name="T70" fmla="*/ 40 w 101"/>
              <a:gd name="T71" fmla="*/ 69 h 109"/>
              <a:gd name="T72" fmla="*/ 35 w 101"/>
              <a:gd name="T73" fmla="*/ 35 h 109"/>
              <a:gd name="T74" fmla="*/ 51 w 101"/>
              <a:gd name="T75" fmla="*/ 22 h 109"/>
              <a:gd name="T76" fmla="*/ 51 w 101"/>
              <a:gd name="T77" fmla="*/ 17 h 109"/>
              <a:gd name="T78" fmla="*/ 48 w 101"/>
              <a:gd name="T79" fmla="*/ 2 h 109"/>
              <a:gd name="T80" fmla="*/ 26 w 101"/>
              <a:gd name="T81" fmla="*/ 79 h 109"/>
              <a:gd name="T82" fmla="*/ 28 w 101"/>
              <a:gd name="T83" fmla="*/ 73 h 109"/>
              <a:gd name="T84" fmla="*/ 26 w 101"/>
              <a:gd name="T85" fmla="*/ 79 h 109"/>
              <a:gd name="T86" fmla="*/ 26 w 101"/>
              <a:gd name="T87" fmla="*/ 21 h 109"/>
              <a:gd name="T88" fmla="*/ 28 w 101"/>
              <a:gd name="T89" fmla="*/ 27 h 109"/>
              <a:gd name="T90" fmla="*/ 26 w 101"/>
              <a:gd name="T91" fmla="*/ 38 h 109"/>
              <a:gd name="T92" fmla="*/ 26 w 101"/>
              <a:gd name="T93" fmla="*/ 62 h 109"/>
              <a:gd name="T94" fmla="*/ 26 w 101"/>
              <a:gd name="T95" fmla="*/ 21 h 109"/>
              <a:gd name="T96" fmla="*/ 24 w 101"/>
              <a:gd name="T97" fmla="*/ 27 h 109"/>
              <a:gd name="T98" fmla="*/ 15 w 101"/>
              <a:gd name="T99" fmla="*/ 18 h 109"/>
              <a:gd name="T100" fmla="*/ 19 w 101"/>
              <a:gd name="T101" fmla="*/ 15 h 109"/>
              <a:gd name="T102" fmla="*/ 26 w 101"/>
              <a:gd name="T103" fmla="*/ 73 h 109"/>
              <a:gd name="T104" fmla="*/ 19 w 101"/>
              <a:gd name="T105" fmla="*/ 86 h 109"/>
              <a:gd name="T106" fmla="*/ 15 w 101"/>
              <a:gd name="T107" fmla="*/ 82 h 109"/>
              <a:gd name="T108" fmla="*/ 24 w 101"/>
              <a:gd name="T109" fmla="*/ 73 h 109"/>
              <a:gd name="T110" fmla="*/ 18 w 101"/>
              <a:gd name="T111" fmla="*/ 50 h 109"/>
              <a:gd name="T112" fmla="*/ 15 w 101"/>
              <a:gd name="T113" fmla="*/ 48 h 109"/>
              <a:gd name="T114" fmla="*/ 0 w 101"/>
              <a:gd name="T115" fmla="*/ 50 h 109"/>
              <a:gd name="T116" fmla="*/ 15 w 101"/>
              <a:gd name="T117"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09">
                <a:moveTo>
                  <a:pt x="76" y="62"/>
                </a:moveTo>
                <a:cubicBezTo>
                  <a:pt x="78" y="58"/>
                  <a:pt x="78" y="54"/>
                  <a:pt x="78" y="50"/>
                </a:cubicBezTo>
                <a:cubicBezTo>
                  <a:pt x="78" y="46"/>
                  <a:pt x="78" y="42"/>
                  <a:pt x="76" y="38"/>
                </a:cubicBezTo>
                <a:cubicBezTo>
                  <a:pt x="76" y="62"/>
                  <a:pt x="76" y="62"/>
                  <a:pt x="76" y="62"/>
                </a:cubicBezTo>
                <a:close/>
                <a:moveTo>
                  <a:pt x="76" y="79"/>
                </a:moveTo>
                <a:cubicBezTo>
                  <a:pt x="76" y="73"/>
                  <a:pt x="76" y="73"/>
                  <a:pt x="76" y="73"/>
                </a:cubicBezTo>
                <a:cubicBezTo>
                  <a:pt x="77" y="73"/>
                  <a:pt x="77" y="73"/>
                  <a:pt x="78" y="73"/>
                </a:cubicBezTo>
                <a:cubicBezTo>
                  <a:pt x="78" y="73"/>
                  <a:pt x="78" y="73"/>
                  <a:pt x="78" y="73"/>
                </a:cubicBezTo>
                <a:cubicBezTo>
                  <a:pt x="86" y="82"/>
                  <a:pt x="86" y="82"/>
                  <a:pt x="86" y="82"/>
                </a:cubicBezTo>
                <a:cubicBezTo>
                  <a:pt x="87" y="83"/>
                  <a:pt x="87" y="85"/>
                  <a:pt x="86" y="86"/>
                </a:cubicBezTo>
                <a:cubicBezTo>
                  <a:pt x="85" y="87"/>
                  <a:pt x="84" y="87"/>
                  <a:pt x="83" y="86"/>
                </a:cubicBezTo>
                <a:cubicBezTo>
                  <a:pt x="76" y="79"/>
                  <a:pt x="76" y="79"/>
                  <a:pt x="76" y="79"/>
                </a:cubicBezTo>
                <a:close/>
                <a:moveTo>
                  <a:pt x="76" y="28"/>
                </a:moveTo>
                <a:cubicBezTo>
                  <a:pt x="76" y="22"/>
                  <a:pt x="76" y="22"/>
                  <a:pt x="76" y="22"/>
                </a:cubicBezTo>
                <a:cubicBezTo>
                  <a:pt x="83" y="15"/>
                  <a:pt x="83" y="15"/>
                  <a:pt x="83" y="15"/>
                </a:cubicBezTo>
                <a:cubicBezTo>
                  <a:pt x="84" y="14"/>
                  <a:pt x="85" y="14"/>
                  <a:pt x="86" y="15"/>
                </a:cubicBezTo>
                <a:cubicBezTo>
                  <a:pt x="87" y="16"/>
                  <a:pt x="87" y="17"/>
                  <a:pt x="86" y="18"/>
                </a:cubicBezTo>
                <a:cubicBezTo>
                  <a:pt x="78" y="27"/>
                  <a:pt x="78" y="27"/>
                  <a:pt x="78" y="27"/>
                </a:cubicBezTo>
                <a:cubicBezTo>
                  <a:pt x="78" y="27"/>
                  <a:pt x="78" y="27"/>
                  <a:pt x="78" y="27"/>
                </a:cubicBezTo>
                <a:cubicBezTo>
                  <a:pt x="77" y="28"/>
                  <a:pt x="77" y="28"/>
                  <a:pt x="76" y="28"/>
                </a:cubicBezTo>
                <a:close/>
                <a:moveTo>
                  <a:pt x="99" y="48"/>
                </a:moveTo>
                <a:cubicBezTo>
                  <a:pt x="99" y="48"/>
                  <a:pt x="99" y="48"/>
                  <a:pt x="99" y="48"/>
                </a:cubicBezTo>
                <a:cubicBezTo>
                  <a:pt x="86" y="48"/>
                  <a:pt x="86" y="48"/>
                  <a:pt x="86" y="48"/>
                </a:cubicBezTo>
                <a:cubicBezTo>
                  <a:pt x="85" y="48"/>
                  <a:pt x="84" y="49"/>
                  <a:pt x="84" y="50"/>
                </a:cubicBezTo>
                <a:cubicBezTo>
                  <a:pt x="84" y="52"/>
                  <a:pt x="85" y="53"/>
                  <a:pt x="86" y="53"/>
                </a:cubicBezTo>
                <a:cubicBezTo>
                  <a:pt x="99" y="53"/>
                  <a:pt x="99" y="53"/>
                  <a:pt x="99" y="53"/>
                </a:cubicBezTo>
                <a:cubicBezTo>
                  <a:pt x="100" y="53"/>
                  <a:pt x="101" y="52"/>
                  <a:pt x="101" y="50"/>
                </a:cubicBezTo>
                <a:cubicBezTo>
                  <a:pt x="101" y="49"/>
                  <a:pt x="100" y="48"/>
                  <a:pt x="99" y="48"/>
                </a:cubicBezTo>
                <a:close/>
                <a:moveTo>
                  <a:pt x="51" y="109"/>
                </a:moveTo>
                <a:cubicBezTo>
                  <a:pt x="53" y="109"/>
                  <a:pt x="53" y="109"/>
                  <a:pt x="53" y="109"/>
                </a:cubicBezTo>
                <a:cubicBezTo>
                  <a:pt x="60" y="109"/>
                  <a:pt x="66" y="103"/>
                  <a:pt x="66" y="95"/>
                </a:cubicBezTo>
                <a:cubicBezTo>
                  <a:pt x="66" y="73"/>
                  <a:pt x="66" y="73"/>
                  <a:pt x="66" y="73"/>
                </a:cubicBezTo>
                <a:cubicBezTo>
                  <a:pt x="70" y="70"/>
                  <a:pt x="74" y="67"/>
                  <a:pt x="76" y="62"/>
                </a:cubicBezTo>
                <a:cubicBezTo>
                  <a:pt x="76" y="38"/>
                  <a:pt x="76" y="38"/>
                  <a:pt x="76" y="38"/>
                </a:cubicBezTo>
                <a:cubicBezTo>
                  <a:pt x="71" y="29"/>
                  <a:pt x="62" y="22"/>
                  <a:pt x="51" y="22"/>
                </a:cubicBezTo>
                <a:cubicBezTo>
                  <a:pt x="51" y="28"/>
                  <a:pt x="51" y="28"/>
                  <a:pt x="51" y="28"/>
                </a:cubicBezTo>
                <a:cubicBezTo>
                  <a:pt x="57" y="28"/>
                  <a:pt x="62" y="31"/>
                  <a:pt x="66" y="35"/>
                </a:cubicBezTo>
                <a:cubicBezTo>
                  <a:pt x="70" y="39"/>
                  <a:pt x="73" y="44"/>
                  <a:pt x="73" y="50"/>
                </a:cubicBezTo>
                <a:cubicBezTo>
                  <a:pt x="73" y="58"/>
                  <a:pt x="68" y="65"/>
                  <a:pt x="62" y="69"/>
                </a:cubicBezTo>
                <a:cubicBezTo>
                  <a:pt x="62" y="69"/>
                  <a:pt x="62" y="69"/>
                  <a:pt x="62" y="69"/>
                </a:cubicBezTo>
                <a:cubicBezTo>
                  <a:pt x="61" y="70"/>
                  <a:pt x="61" y="71"/>
                  <a:pt x="61" y="72"/>
                </a:cubicBezTo>
                <a:cubicBezTo>
                  <a:pt x="61" y="84"/>
                  <a:pt x="61" y="84"/>
                  <a:pt x="61" y="84"/>
                </a:cubicBezTo>
                <a:cubicBezTo>
                  <a:pt x="51" y="84"/>
                  <a:pt x="51" y="84"/>
                  <a:pt x="51" y="84"/>
                </a:cubicBezTo>
                <a:cubicBezTo>
                  <a:pt x="51" y="109"/>
                  <a:pt x="51" y="109"/>
                  <a:pt x="51" y="109"/>
                </a:cubicBezTo>
                <a:close/>
                <a:moveTo>
                  <a:pt x="76" y="22"/>
                </a:moveTo>
                <a:cubicBezTo>
                  <a:pt x="76" y="28"/>
                  <a:pt x="76" y="28"/>
                  <a:pt x="76" y="28"/>
                </a:cubicBezTo>
                <a:cubicBezTo>
                  <a:pt x="75" y="28"/>
                  <a:pt x="75" y="28"/>
                  <a:pt x="74" y="27"/>
                </a:cubicBezTo>
                <a:cubicBezTo>
                  <a:pt x="73" y="26"/>
                  <a:pt x="73" y="24"/>
                  <a:pt x="74" y="23"/>
                </a:cubicBezTo>
                <a:cubicBezTo>
                  <a:pt x="76" y="22"/>
                  <a:pt x="76" y="22"/>
                  <a:pt x="76" y="22"/>
                </a:cubicBezTo>
                <a:close/>
                <a:moveTo>
                  <a:pt x="76" y="73"/>
                </a:moveTo>
                <a:cubicBezTo>
                  <a:pt x="76" y="79"/>
                  <a:pt x="76" y="79"/>
                  <a:pt x="76" y="79"/>
                </a:cubicBezTo>
                <a:cubicBezTo>
                  <a:pt x="74" y="77"/>
                  <a:pt x="74" y="77"/>
                  <a:pt x="74" y="77"/>
                </a:cubicBezTo>
                <a:cubicBezTo>
                  <a:pt x="73" y="76"/>
                  <a:pt x="73" y="74"/>
                  <a:pt x="74" y="73"/>
                </a:cubicBezTo>
                <a:cubicBezTo>
                  <a:pt x="75" y="73"/>
                  <a:pt x="75" y="73"/>
                  <a:pt x="76" y="73"/>
                </a:cubicBezTo>
                <a:close/>
                <a:moveTo>
                  <a:pt x="51" y="17"/>
                </a:moveTo>
                <a:cubicBezTo>
                  <a:pt x="51" y="0"/>
                  <a:pt x="51" y="0"/>
                  <a:pt x="51" y="0"/>
                </a:cubicBezTo>
                <a:cubicBezTo>
                  <a:pt x="51" y="0"/>
                  <a:pt x="51" y="0"/>
                  <a:pt x="51" y="0"/>
                </a:cubicBezTo>
                <a:cubicBezTo>
                  <a:pt x="52" y="0"/>
                  <a:pt x="53" y="1"/>
                  <a:pt x="53" y="2"/>
                </a:cubicBezTo>
                <a:cubicBezTo>
                  <a:pt x="53" y="15"/>
                  <a:pt x="53" y="15"/>
                  <a:pt x="53" y="15"/>
                </a:cubicBezTo>
                <a:cubicBezTo>
                  <a:pt x="53" y="16"/>
                  <a:pt x="52" y="17"/>
                  <a:pt x="51" y="17"/>
                </a:cubicBezTo>
                <a:cubicBezTo>
                  <a:pt x="51" y="17"/>
                  <a:pt x="51" y="17"/>
                  <a:pt x="51" y="17"/>
                </a:cubicBezTo>
                <a:close/>
                <a:moveTo>
                  <a:pt x="51" y="22"/>
                </a:moveTo>
                <a:cubicBezTo>
                  <a:pt x="40" y="22"/>
                  <a:pt x="30" y="29"/>
                  <a:pt x="26" y="38"/>
                </a:cubicBezTo>
                <a:cubicBezTo>
                  <a:pt x="26" y="62"/>
                  <a:pt x="26" y="62"/>
                  <a:pt x="26" y="62"/>
                </a:cubicBezTo>
                <a:cubicBezTo>
                  <a:pt x="28" y="67"/>
                  <a:pt x="31" y="71"/>
                  <a:pt x="35" y="74"/>
                </a:cubicBezTo>
                <a:cubicBezTo>
                  <a:pt x="35" y="95"/>
                  <a:pt x="35" y="95"/>
                  <a:pt x="35" y="95"/>
                </a:cubicBezTo>
                <a:cubicBezTo>
                  <a:pt x="35" y="103"/>
                  <a:pt x="42" y="109"/>
                  <a:pt x="49" y="109"/>
                </a:cubicBezTo>
                <a:cubicBezTo>
                  <a:pt x="51" y="109"/>
                  <a:pt x="51" y="109"/>
                  <a:pt x="51" y="109"/>
                </a:cubicBezTo>
                <a:cubicBezTo>
                  <a:pt x="51" y="84"/>
                  <a:pt x="51" y="84"/>
                  <a:pt x="51" y="84"/>
                </a:cubicBezTo>
                <a:cubicBezTo>
                  <a:pt x="41" y="84"/>
                  <a:pt x="41" y="84"/>
                  <a:pt x="41" y="84"/>
                </a:cubicBezTo>
                <a:cubicBezTo>
                  <a:pt x="41" y="72"/>
                  <a:pt x="41" y="72"/>
                  <a:pt x="41" y="72"/>
                </a:cubicBezTo>
                <a:cubicBezTo>
                  <a:pt x="41" y="71"/>
                  <a:pt x="41" y="70"/>
                  <a:pt x="40" y="69"/>
                </a:cubicBezTo>
                <a:cubicBezTo>
                  <a:pt x="33" y="66"/>
                  <a:pt x="28" y="58"/>
                  <a:pt x="28" y="50"/>
                </a:cubicBezTo>
                <a:cubicBezTo>
                  <a:pt x="28" y="44"/>
                  <a:pt x="31" y="39"/>
                  <a:pt x="35" y="35"/>
                </a:cubicBezTo>
                <a:cubicBezTo>
                  <a:pt x="39" y="31"/>
                  <a:pt x="44" y="28"/>
                  <a:pt x="51" y="28"/>
                </a:cubicBezTo>
                <a:cubicBezTo>
                  <a:pt x="51" y="22"/>
                  <a:pt x="51" y="22"/>
                  <a:pt x="51" y="22"/>
                </a:cubicBezTo>
                <a:close/>
                <a:moveTo>
                  <a:pt x="51" y="0"/>
                </a:moveTo>
                <a:cubicBezTo>
                  <a:pt x="51" y="17"/>
                  <a:pt x="51" y="17"/>
                  <a:pt x="51" y="17"/>
                </a:cubicBezTo>
                <a:cubicBezTo>
                  <a:pt x="49" y="17"/>
                  <a:pt x="48" y="16"/>
                  <a:pt x="48" y="15"/>
                </a:cubicBezTo>
                <a:cubicBezTo>
                  <a:pt x="48" y="2"/>
                  <a:pt x="48" y="2"/>
                  <a:pt x="48" y="2"/>
                </a:cubicBezTo>
                <a:cubicBezTo>
                  <a:pt x="48" y="1"/>
                  <a:pt x="49" y="0"/>
                  <a:pt x="51" y="0"/>
                </a:cubicBezTo>
                <a:close/>
                <a:moveTo>
                  <a:pt x="26" y="79"/>
                </a:moveTo>
                <a:cubicBezTo>
                  <a:pt x="26" y="73"/>
                  <a:pt x="26" y="73"/>
                  <a:pt x="26" y="73"/>
                </a:cubicBezTo>
                <a:cubicBezTo>
                  <a:pt x="26" y="73"/>
                  <a:pt x="27" y="73"/>
                  <a:pt x="28" y="73"/>
                </a:cubicBezTo>
                <a:cubicBezTo>
                  <a:pt x="29" y="74"/>
                  <a:pt x="29" y="76"/>
                  <a:pt x="28" y="77"/>
                </a:cubicBezTo>
                <a:cubicBezTo>
                  <a:pt x="26" y="79"/>
                  <a:pt x="26" y="79"/>
                  <a:pt x="26" y="79"/>
                </a:cubicBezTo>
                <a:close/>
                <a:moveTo>
                  <a:pt x="26" y="28"/>
                </a:moveTo>
                <a:cubicBezTo>
                  <a:pt x="26" y="21"/>
                  <a:pt x="26" y="21"/>
                  <a:pt x="26" y="21"/>
                </a:cubicBezTo>
                <a:cubicBezTo>
                  <a:pt x="28" y="23"/>
                  <a:pt x="28" y="23"/>
                  <a:pt x="28" y="23"/>
                </a:cubicBezTo>
                <a:cubicBezTo>
                  <a:pt x="29" y="24"/>
                  <a:pt x="29" y="26"/>
                  <a:pt x="28" y="27"/>
                </a:cubicBezTo>
                <a:cubicBezTo>
                  <a:pt x="27" y="28"/>
                  <a:pt x="26" y="28"/>
                  <a:pt x="26" y="28"/>
                </a:cubicBezTo>
                <a:close/>
                <a:moveTo>
                  <a:pt x="26" y="38"/>
                </a:moveTo>
                <a:cubicBezTo>
                  <a:pt x="24" y="42"/>
                  <a:pt x="23" y="46"/>
                  <a:pt x="23" y="50"/>
                </a:cubicBezTo>
                <a:cubicBezTo>
                  <a:pt x="23" y="55"/>
                  <a:pt x="24" y="59"/>
                  <a:pt x="26" y="62"/>
                </a:cubicBezTo>
                <a:cubicBezTo>
                  <a:pt x="26" y="38"/>
                  <a:pt x="26" y="38"/>
                  <a:pt x="26" y="38"/>
                </a:cubicBezTo>
                <a:close/>
                <a:moveTo>
                  <a:pt x="26" y="21"/>
                </a:moveTo>
                <a:cubicBezTo>
                  <a:pt x="26" y="28"/>
                  <a:pt x="26" y="28"/>
                  <a:pt x="26" y="28"/>
                </a:cubicBezTo>
                <a:cubicBezTo>
                  <a:pt x="25" y="28"/>
                  <a:pt x="24" y="27"/>
                  <a:pt x="24" y="27"/>
                </a:cubicBezTo>
                <a:cubicBezTo>
                  <a:pt x="24" y="27"/>
                  <a:pt x="24" y="27"/>
                  <a:pt x="24" y="27"/>
                </a:cubicBezTo>
                <a:cubicBezTo>
                  <a:pt x="15" y="18"/>
                  <a:pt x="15" y="18"/>
                  <a:pt x="15" y="18"/>
                </a:cubicBezTo>
                <a:cubicBezTo>
                  <a:pt x="14" y="17"/>
                  <a:pt x="14" y="16"/>
                  <a:pt x="15" y="15"/>
                </a:cubicBezTo>
                <a:cubicBezTo>
                  <a:pt x="16" y="14"/>
                  <a:pt x="18" y="14"/>
                  <a:pt x="19" y="15"/>
                </a:cubicBezTo>
                <a:cubicBezTo>
                  <a:pt x="26" y="21"/>
                  <a:pt x="26" y="21"/>
                  <a:pt x="26" y="21"/>
                </a:cubicBezTo>
                <a:close/>
                <a:moveTo>
                  <a:pt x="26" y="73"/>
                </a:moveTo>
                <a:cubicBezTo>
                  <a:pt x="26" y="79"/>
                  <a:pt x="26" y="79"/>
                  <a:pt x="26" y="79"/>
                </a:cubicBezTo>
                <a:cubicBezTo>
                  <a:pt x="19" y="86"/>
                  <a:pt x="19" y="86"/>
                  <a:pt x="19" y="86"/>
                </a:cubicBezTo>
                <a:cubicBezTo>
                  <a:pt x="18" y="87"/>
                  <a:pt x="16" y="87"/>
                  <a:pt x="15" y="86"/>
                </a:cubicBezTo>
                <a:cubicBezTo>
                  <a:pt x="14" y="85"/>
                  <a:pt x="14" y="83"/>
                  <a:pt x="15" y="82"/>
                </a:cubicBezTo>
                <a:cubicBezTo>
                  <a:pt x="24" y="73"/>
                  <a:pt x="24" y="73"/>
                  <a:pt x="24" y="73"/>
                </a:cubicBezTo>
                <a:cubicBezTo>
                  <a:pt x="24" y="73"/>
                  <a:pt x="24" y="73"/>
                  <a:pt x="24" y="73"/>
                </a:cubicBezTo>
                <a:cubicBezTo>
                  <a:pt x="24" y="73"/>
                  <a:pt x="25" y="73"/>
                  <a:pt x="26" y="73"/>
                </a:cubicBezTo>
                <a:close/>
                <a:moveTo>
                  <a:pt x="18" y="50"/>
                </a:moveTo>
                <a:cubicBezTo>
                  <a:pt x="18" y="50"/>
                  <a:pt x="18" y="50"/>
                  <a:pt x="18" y="50"/>
                </a:cubicBezTo>
                <a:cubicBezTo>
                  <a:pt x="18" y="49"/>
                  <a:pt x="17" y="48"/>
                  <a:pt x="15" y="48"/>
                </a:cubicBezTo>
                <a:cubicBezTo>
                  <a:pt x="3" y="48"/>
                  <a:pt x="3" y="48"/>
                  <a:pt x="3" y="48"/>
                </a:cubicBezTo>
                <a:cubicBezTo>
                  <a:pt x="2" y="48"/>
                  <a:pt x="0" y="49"/>
                  <a:pt x="0" y="50"/>
                </a:cubicBezTo>
                <a:cubicBezTo>
                  <a:pt x="0" y="52"/>
                  <a:pt x="2" y="53"/>
                  <a:pt x="3" y="53"/>
                </a:cubicBezTo>
                <a:cubicBezTo>
                  <a:pt x="15" y="53"/>
                  <a:pt x="15" y="53"/>
                  <a:pt x="15" y="53"/>
                </a:cubicBezTo>
                <a:cubicBezTo>
                  <a:pt x="17" y="53"/>
                  <a:pt x="18" y="52"/>
                  <a:pt x="18" y="5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9" name="矩形 108"/>
          <p:cNvSpPr/>
          <p:nvPr/>
        </p:nvSpPr>
        <p:spPr>
          <a:xfrm>
            <a:off x="785786" y="857238"/>
            <a:ext cx="5416868" cy="461665"/>
          </a:xfrm>
          <a:prstGeom prst="rect">
            <a:avLst/>
          </a:prstGeom>
        </p:spPr>
        <p:txBody>
          <a:bodyPr wrap="none">
            <a:spAutoFit/>
          </a:bodyPr>
          <a:lstStyle/>
          <a:p>
            <a:pPr marL="0" marR="0" lvl="0" indent="0" algn="l" defTabSz="685800" rtl="0" eaLnBrk="1" fontAlgn="auto" latinLnBrk="0" hangingPunct="1">
              <a:lnSpc>
                <a:spcPct val="100000"/>
              </a:lnSpc>
              <a:spcBef>
                <a:spcPts val="0"/>
              </a:spcBef>
              <a:spcAft>
                <a:spcPts val="0"/>
              </a:spcAft>
              <a:buClrTx/>
              <a:buSzTx/>
              <a:buFontTx/>
              <a:buNone/>
              <a:defRPr/>
            </a:pPr>
            <a:r>
              <a:rPr kumimoji="0" lang="zh-CN" altLang="en-US" sz="2400"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八、已缴纳税款并开具专用发票的处理</a:t>
            </a:r>
            <a:endParaRPr kumimoji="0" lang="zh-CN" altLang="en-US" sz="2400"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110" name="矩形 109"/>
          <p:cNvSpPr/>
          <p:nvPr/>
        </p:nvSpPr>
        <p:spPr>
          <a:xfrm>
            <a:off x="714348" y="1214428"/>
            <a:ext cx="7286676" cy="3000821"/>
          </a:xfrm>
          <a:prstGeom prst="rect">
            <a:avLst/>
          </a:prstGeom>
        </p:spPr>
        <p:txBody>
          <a:bodyPr wrap="square">
            <a:spAutoFit/>
          </a:bodyPr>
          <a:lstStyle/>
          <a:p>
            <a:pPr marL="0" marR="0" lvl="0" indent="0" algn="l" defTabSz="685800" rtl="0" eaLnBrk="1" fontAlgn="auto" latinLnBrk="0" hangingPunct="1">
              <a:lnSpc>
                <a:spcPct val="150000"/>
              </a:lnSpc>
              <a:spcBef>
                <a:spcPts val="0"/>
              </a:spcBef>
              <a:spcAft>
                <a:spcPts val="0"/>
              </a:spcAft>
              <a:buClrTx/>
              <a:buSzTx/>
              <a:buFontTx/>
              <a:buNone/>
              <a:defRPr/>
            </a:pPr>
            <a:endParaRPr kumimoji="0" lang="en-US" altLang="zh-CN"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endParaRPr>
          </a:p>
          <a:p>
            <a:pPr marL="0" marR="0" lvl="0" indent="0" algn="l" defTabSz="685800" rtl="0" eaLnBrk="1" fontAlgn="auto" latinLnBrk="0" hangingPunct="1">
              <a:lnSpc>
                <a:spcPct val="150000"/>
              </a:lnSpc>
              <a:spcBef>
                <a:spcPts val="0"/>
              </a:spcBef>
              <a:spcAft>
                <a:spcPts val="0"/>
              </a:spcAft>
              <a:buClrTx/>
              <a:buSzTx/>
              <a:buFont typeface="Wingdings" panose="05000000000000000000" pitchFamily="2" charset="2"/>
              <a:buChar char="Ø"/>
              <a:defRPr/>
            </a:pPr>
            <a:r>
              <a:rPr kumimoji="0" lang="zh-CN" altLang="en-US"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mn-cs"/>
              </a:rPr>
              <a:t>公告明确：</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如果小规模纳税人月销售额未超过</a:t>
            </a:r>
            <a:r>
              <a:rPr kumimoji="0" lang="en-US" altLang="en-US" sz="1800" b="0" i="0" u="none" strike="noStrike" kern="1200" cap="none" spc="0" normalizeH="0" baseline="0" noProof="0" dirty="0">
                <a:ln>
                  <a:noFill/>
                </a:ln>
                <a:solidFill>
                  <a:prstClr val="black"/>
                </a:solidFill>
                <a:effectLst/>
                <a:uLnTx/>
                <a:uFillTx/>
                <a:latin typeface="+mn-lt"/>
                <a:ea typeface="+mn-ea"/>
                <a:cs typeface="+mn-cs"/>
              </a:rPr>
              <a:t>10</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万元的，当期因开具增值税专用发票已经缴纳的税款，在增值税专用发票</a:t>
            </a:r>
            <a:r>
              <a:rPr kumimoji="0" lang="zh-CN" altLang="en-US"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mn-cs"/>
              </a:rPr>
              <a:t>全部联次追回或者按规定开具红字专用发票后，可以向主管税务机关申请退还已缴纳的增值税。</a:t>
            </a:r>
            <a:endParaRPr kumimoji="0" lang="en-US" altLang="zh-CN"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mn-cs"/>
            </a:endParaRPr>
          </a:p>
          <a:p>
            <a:pPr marL="0" marR="0" lvl="0" indent="0" algn="l" defTabSz="685800" rtl="0" eaLnBrk="1" fontAlgn="auto" latinLnBrk="0" hangingPunct="1">
              <a:lnSpc>
                <a:spcPct val="150000"/>
              </a:lnSpc>
              <a:spcBef>
                <a:spcPts val="0"/>
              </a:spcBef>
              <a:spcAft>
                <a:spcPts val="0"/>
              </a:spcAft>
              <a:buClrTx/>
              <a:buSzTx/>
              <a:buFont typeface="Wingdings" panose="05000000000000000000" pitchFamily="2" charset="2"/>
              <a:buChar char="Ø"/>
              <a:defRPr/>
            </a:pPr>
            <a:endParaRPr kumimoji="0" lang="en-US" altLang="zh-CN"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endParaRPr>
          </a:p>
          <a:p>
            <a:pPr marL="0" marR="0" lvl="0" indent="0" algn="l" defTabSz="685800" rtl="0" eaLnBrk="1" fontAlgn="auto" latinLnBrk="0" hangingPunct="1">
              <a:lnSpc>
                <a:spcPct val="150000"/>
              </a:lnSpc>
              <a:spcBef>
                <a:spcPts val="0"/>
              </a:spcBef>
              <a:spcAft>
                <a:spcPts val="0"/>
              </a:spcAft>
              <a:buClrTx/>
              <a:buSzTx/>
              <a:buFont typeface="Wingdings" panose="05000000000000000000" pitchFamily="2" charset="2"/>
              <a:buChar char="Ø"/>
              <a:defRPr/>
            </a:pPr>
            <a:r>
              <a:rPr kumimoji="0" lang="zh-CN" altLang="en-US"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mn-cs"/>
              </a:rPr>
              <a:t>适用范围：</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纳税人自行开具或申请代开增值税专用发票</a:t>
            </a:r>
            <a:endPar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111" name="圆角矩形 25"/>
          <p:cNvSpPr/>
          <p:nvPr/>
        </p:nvSpPr>
        <p:spPr>
          <a:xfrm>
            <a:off x="4802325" y="245245"/>
            <a:ext cx="2915565" cy="360423"/>
          </a:xfrm>
          <a:prstGeom prst="roundRect">
            <a:avLst>
              <a:gd name="adj" fmla="val 50000"/>
            </a:avLst>
          </a:prstGeom>
          <a:solidFill>
            <a:srgbClr val="C1000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
        <p:nvSpPr>
          <p:cNvPr id="112" name="椭圆 111"/>
          <p:cNvSpPr/>
          <p:nvPr/>
        </p:nvSpPr>
        <p:spPr>
          <a:xfrm>
            <a:off x="4586357" y="209487"/>
            <a:ext cx="431936" cy="431936"/>
          </a:xfrm>
          <a:prstGeom prst="ellipse">
            <a:avLst/>
          </a:prstGeom>
          <a:solidFill>
            <a:srgbClr val="C10001"/>
          </a:solidFill>
          <a:ln w="57150" cap="flat" cmpd="sng" algn="ctr">
            <a:solidFill>
              <a:sysClr val="window" lastClr="FFFFFF"/>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
        <p:nvSpPr>
          <p:cNvPr id="113" name="标题 4"/>
          <p:cNvSpPr txBox="1"/>
          <p:nvPr/>
        </p:nvSpPr>
        <p:spPr>
          <a:xfrm>
            <a:off x="4586357" y="345080"/>
            <a:ext cx="431936" cy="373257"/>
          </a:xfrm>
          <a:prstGeom prst="rect">
            <a:avLst/>
          </a:prstGeom>
        </p:spPr>
        <p:txBody>
          <a:bodyPr vert="horz" lIns="68562" tIns="34281" rIns="68562" bIns="34281"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pPr>
            <a:r>
              <a:rPr lang="en-US" altLang="zh-CN" sz="2100" b="1" dirty="0">
                <a:solidFill>
                  <a:prstClr val="white"/>
                </a:solidFill>
                <a:latin typeface="微软雅黑" panose="020B0503020204020204" pitchFamily="34" charset="-122"/>
                <a:ea typeface="微软雅黑" panose="020B0503020204020204" pitchFamily="34" charset="-122"/>
              </a:rPr>
              <a:t>3</a:t>
            </a:r>
            <a:endParaRPr lang="zh-CN" altLang="en-US" sz="825" b="1" dirty="0">
              <a:solidFill>
                <a:prstClr val="white"/>
              </a:solidFill>
              <a:latin typeface="微软雅黑" panose="020B0503020204020204" pitchFamily="34" charset="-122"/>
              <a:ea typeface="微软雅黑" panose="020B0503020204020204" pitchFamily="34" charset="-122"/>
            </a:endParaRPr>
          </a:p>
          <a:p>
            <a:pPr fontAlgn="auto">
              <a:spcAft>
                <a:spcPts val="0"/>
              </a:spcAft>
            </a:pPr>
            <a:endParaRPr lang="en-US" altLang="zh-CN" sz="1050" b="1" dirty="0">
              <a:solidFill>
                <a:prstClr val="white"/>
              </a:solidFill>
              <a:latin typeface="微软雅黑" panose="020B0503020204020204" pitchFamily="34" charset="-122"/>
              <a:ea typeface="微软雅黑" panose="020B0503020204020204" pitchFamily="34" charset="-122"/>
            </a:endParaRPr>
          </a:p>
        </p:txBody>
      </p:sp>
      <p:sp>
        <p:nvSpPr>
          <p:cNvPr id="114" name="标题 4"/>
          <p:cNvSpPr txBox="1"/>
          <p:nvPr/>
        </p:nvSpPr>
        <p:spPr>
          <a:xfrm>
            <a:off x="5072285" y="258173"/>
            <a:ext cx="2699597" cy="355021"/>
          </a:xfrm>
          <a:prstGeom prst="rect">
            <a:avLst/>
          </a:prstGeom>
        </p:spPr>
        <p:txBody>
          <a:bodyPr vert="horz" lIns="68562" tIns="34281" rIns="68562" bIns="34281"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pPr>
            <a:r>
              <a:rPr lang="zh-CN" altLang="en-US" sz="1800" b="1" dirty="0">
                <a:solidFill>
                  <a:srgbClr val="FFFFFF"/>
                </a:solidFill>
                <a:ea typeface="微软雅黑" panose="020B0503020204020204" pitchFamily="34" charset="-122"/>
                <a:sym typeface="Arial" panose="020B0604020202020204" pitchFamily="34" charset="0"/>
              </a:rPr>
              <a:t>４号公告口径</a:t>
            </a:r>
            <a:r>
              <a:rPr lang="zh-CN" altLang="en-US" sz="1800" b="1" dirty="0">
                <a:solidFill>
                  <a:srgbClr val="FFFFFF"/>
                </a:solidFill>
                <a:latin typeface="Century Schoolbook" panose="02040604050505020304"/>
                <a:ea typeface="微软雅黑" panose="020B0503020204020204" pitchFamily="34" charset="-122"/>
                <a:sym typeface="Arial" panose="020B0604020202020204" pitchFamily="34" charset="0"/>
              </a:rPr>
              <a:t>解读</a:t>
            </a:r>
            <a:endParaRPr lang="zh-CN" altLang="en-US" sz="1800" b="1" dirty="0">
              <a:solidFill>
                <a:srgbClr val="FFFFFF"/>
              </a:solidFill>
              <a:latin typeface="Century Schoolbook" panose="02040604050505020304"/>
              <a:ea typeface="微软雅黑" panose="020B0503020204020204" pitchFamily="34" charset="-122"/>
              <a:sym typeface="Arial" panose="020B0604020202020204" pitchFamily="34" charset="0"/>
            </a:endParaRPr>
          </a:p>
        </p:txBody>
      </p:sp>
      <p:sp>
        <p:nvSpPr>
          <p:cNvPr id="115" name="右箭头 29"/>
          <p:cNvSpPr/>
          <p:nvPr/>
        </p:nvSpPr>
        <p:spPr>
          <a:xfrm>
            <a:off x="7339946" y="345080"/>
            <a:ext cx="215968" cy="141755"/>
          </a:xfrm>
          <a:prstGeom prst="rightArrow">
            <a:avLst/>
          </a:prstGeom>
          <a:solidFill>
            <a:sysClr val="window" lastClr="FFFFFF"/>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Tree>
  </p:cSld>
  <p:clrMapOvr>
    <a:masterClrMapping/>
  </p:clrMapOvr>
  <mc:AlternateContent xmlns:mc="http://schemas.openxmlformats.org/markup-compatibility/2006">
    <mc:Choice xmlns:p14="http://schemas.microsoft.com/office/powerpoint/2010/main" Requires="p14">
      <p:transition spd="slow" p14:dur="1400" advTm="0">
        <p14:doors dir="vert"/>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ppt_x"/>
                                          </p:val>
                                        </p:tav>
                                        <p:tav tm="100000">
                                          <p:val>
                                            <p:strVal val="#ppt_x"/>
                                          </p:val>
                                        </p:tav>
                                      </p:tavLst>
                                    </p:anim>
                                    <p:anim calcmode="lin" valueType="num">
                                      <p:cBhvr additive="base">
                                        <p:cTn id="13" dur="500" fill="hold"/>
                                        <p:tgtEl>
                                          <p:spTgt spid="10"/>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500" fill="hold"/>
                                        <p:tgtEl>
                                          <p:spTgt spid="11"/>
                                        </p:tgtEl>
                                        <p:attrNameLst>
                                          <p:attrName>ppt_x</p:attrName>
                                        </p:attrNameLst>
                                      </p:cBhvr>
                                      <p:tavLst>
                                        <p:tav tm="0">
                                          <p:val>
                                            <p:strVal val="#ppt_x"/>
                                          </p:val>
                                        </p:tav>
                                        <p:tav tm="100000">
                                          <p:val>
                                            <p:strVal val="#ppt_x"/>
                                          </p:val>
                                        </p:tav>
                                      </p:tavLst>
                                    </p:anim>
                                    <p:anim calcmode="lin" valueType="num">
                                      <p:cBhvr additive="base">
                                        <p:cTn id="18" dur="500" fill="hold"/>
                                        <p:tgtEl>
                                          <p:spTgt spid="11"/>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2" fill="hold" grpId="0" nodeType="after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additive="base">
                                        <p:cTn id="22" dur="500" fill="hold"/>
                                        <p:tgtEl>
                                          <p:spTgt spid="13"/>
                                        </p:tgtEl>
                                        <p:attrNameLst>
                                          <p:attrName>ppt_x</p:attrName>
                                        </p:attrNameLst>
                                      </p:cBhvr>
                                      <p:tavLst>
                                        <p:tav tm="0">
                                          <p:val>
                                            <p:strVal val="1+#ppt_w/2"/>
                                          </p:val>
                                        </p:tav>
                                        <p:tav tm="100000">
                                          <p:val>
                                            <p:strVal val="#ppt_x"/>
                                          </p:val>
                                        </p:tav>
                                      </p:tavLst>
                                    </p:anim>
                                    <p:anim calcmode="lin" valueType="num">
                                      <p:cBhvr additive="base">
                                        <p:cTn id="23" dur="500" fill="hold"/>
                                        <p:tgtEl>
                                          <p:spTgt spid="13"/>
                                        </p:tgtEl>
                                        <p:attrNameLst>
                                          <p:attrName>ppt_y</p:attrName>
                                        </p:attrNameLst>
                                      </p:cBhvr>
                                      <p:tavLst>
                                        <p:tav tm="0">
                                          <p:val>
                                            <p:strVal val="#ppt_y"/>
                                          </p:val>
                                        </p:tav>
                                        <p:tav tm="100000">
                                          <p:val>
                                            <p:strVal val="#ppt_y"/>
                                          </p:val>
                                        </p:tav>
                                      </p:tavLst>
                                    </p:anim>
                                  </p:childTnLst>
                                </p:cTn>
                              </p:par>
                              <p:par>
                                <p:cTn id="24" presetID="2" presetClass="entr" presetSubtype="4"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additive="base">
                                        <p:cTn id="26" dur="500" fill="hold"/>
                                        <p:tgtEl>
                                          <p:spTgt spid="14"/>
                                        </p:tgtEl>
                                        <p:attrNameLst>
                                          <p:attrName>ppt_x</p:attrName>
                                        </p:attrNameLst>
                                      </p:cBhvr>
                                      <p:tavLst>
                                        <p:tav tm="0">
                                          <p:val>
                                            <p:strVal val="#ppt_x"/>
                                          </p:val>
                                        </p:tav>
                                        <p:tav tm="100000">
                                          <p:val>
                                            <p:strVal val="#ppt_x"/>
                                          </p:val>
                                        </p:tav>
                                      </p:tavLst>
                                    </p:anim>
                                    <p:anim calcmode="lin" valueType="num">
                                      <p:cBhvr additive="base">
                                        <p:cTn id="27" dur="500" fill="hold"/>
                                        <p:tgtEl>
                                          <p:spTgt spid="14"/>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0"/>
                                  </p:stCondLst>
                                  <p:childTnLst>
                                    <p:set>
                                      <p:cBhvr>
                                        <p:cTn id="29" dur="1" fill="hold">
                                          <p:stCondLst>
                                            <p:cond delay="0"/>
                                          </p:stCondLst>
                                        </p:cTn>
                                        <p:tgtEl>
                                          <p:spTgt spid="15"/>
                                        </p:tgtEl>
                                        <p:attrNameLst>
                                          <p:attrName>style.visibility</p:attrName>
                                        </p:attrNameLst>
                                      </p:cBhvr>
                                      <p:to>
                                        <p:strVal val="visible"/>
                                      </p:to>
                                    </p:set>
                                    <p:anim calcmode="lin" valueType="num">
                                      <p:cBhvr additive="base">
                                        <p:cTn id="30" dur="500" fill="hold"/>
                                        <p:tgtEl>
                                          <p:spTgt spid="15"/>
                                        </p:tgtEl>
                                        <p:attrNameLst>
                                          <p:attrName>ppt_x</p:attrName>
                                        </p:attrNameLst>
                                      </p:cBhvr>
                                      <p:tavLst>
                                        <p:tav tm="0">
                                          <p:val>
                                            <p:strVal val="#ppt_x"/>
                                          </p:val>
                                        </p:tav>
                                        <p:tav tm="100000">
                                          <p:val>
                                            <p:strVal val="#ppt_x"/>
                                          </p:val>
                                        </p:tav>
                                      </p:tavLst>
                                    </p:anim>
                                    <p:anim calcmode="lin" valueType="num">
                                      <p:cBhvr additive="base">
                                        <p:cTn id="31" dur="500" fill="hold"/>
                                        <p:tgtEl>
                                          <p:spTgt spid="15"/>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16"/>
                                        </p:tgtEl>
                                        <p:attrNameLst>
                                          <p:attrName>style.visibility</p:attrName>
                                        </p:attrNameLst>
                                      </p:cBhvr>
                                      <p:to>
                                        <p:strVal val="visible"/>
                                      </p:to>
                                    </p:set>
                                    <p:anim calcmode="lin" valueType="num">
                                      <p:cBhvr additive="base">
                                        <p:cTn id="34" dur="500" fill="hold"/>
                                        <p:tgtEl>
                                          <p:spTgt spid="16"/>
                                        </p:tgtEl>
                                        <p:attrNameLst>
                                          <p:attrName>ppt_x</p:attrName>
                                        </p:attrNameLst>
                                      </p:cBhvr>
                                      <p:tavLst>
                                        <p:tav tm="0">
                                          <p:val>
                                            <p:strVal val="#ppt_x"/>
                                          </p:val>
                                        </p:tav>
                                        <p:tav tm="100000">
                                          <p:val>
                                            <p:strVal val="#ppt_x"/>
                                          </p:val>
                                        </p:tav>
                                      </p:tavLst>
                                    </p:anim>
                                    <p:anim calcmode="lin" valueType="num">
                                      <p:cBhvr additive="base">
                                        <p:cTn id="35" dur="500" fill="hold"/>
                                        <p:tgtEl>
                                          <p:spTgt spid="16"/>
                                        </p:tgtEl>
                                        <p:attrNameLst>
                                          <p:attrName>ppt_y</p:attrName>
                                        </p:attrNameLst>
                                      </p:cBhvr>
                                      <p:tavLst>
                                        <p:tav tm="0">
                                          <p:val>
                                            <p:strVal val="1+#ppt_h/2"/>
                                          </p:val>
                                        </p:tav>
                                        <p:tav tm="100000">
                                          <p:val>
                                            <p:strVal val="#ppt_y"/>
                                          </p:val>
                                        </p:tav>
                                      </p:tavLst>
                                    </p:anim>
                                  </p:childTnLst>
                                </p:cTn>
                              </p:par>
                              <p:par>
                                <p:cTn id="36" presetID="2" presetClass="entr" presetSubtype="3" fill="hold" grpId="0" nodeType="withEffect">
                                  <p:stCondLst>
                                    <p:cond delay="0"/>
                                  </p:stCondLst>
                                  <p:childTnLst>
                                    <p:set>
                                      <p:cBhvr>
                                        <p:cTn id="37" dur="1" fill="hold">
                                          <p:stCondLst>
                                            <p:cond delay="0"/>
                                          </p:stCondLst>
                                        </p:cTn>
                                        <p:tgtEl>
                                          <p:spTgt spid="17"/>
                                        </p:tgtEl>
                                        <p:attrNameLst>
                                          <p:attrName>style.visibility</p:attrName>
                                        </p:attrNameLst>
                                      </p:cBhvr>
                                      <p:to>
                                        <p:strVal val="visible"/>
                                      </p:to>
                                    </p:set>
                                    <p:anim calcmode="lin" valueType="num">
                                      <p:cBhvr additive="base">
                                        <p:cTn id="38" dur="500" fill="hold"/>
                                        <p:tgtEl>
                                          <p:spTgt spid="17"/>
                                        </p:tgtEl>
                                        <p:attrNameLst>
                                          <p:attrName>ppt_x</p:attrName>
                                        </p:attrNameLst>
                                      </p:cBhvr>
                                      <p:tavLst>
                                        <p:tav tm="0">
                                          <p:val>
                                            <p:strVal val="1+#ppt_w/2"/>
                                          </p:val>
                                        </p:tav>
                                        <p:tav tm="100000">
                                          <p:val>
                                            <p:strVal val="#ppt_x"/>
                                          </p:val>
                                        </p:tav>
                                      </p:tavLst>
                                    </p:anim>
                                    <p:anim calcmode="lin" valueType="num">
                                      <p:cBhvr additive="base">
                                        <p:cTn id="39" dur="500" fill="hold"/>
                                        <p:tgtEl>
                                          <p:spTgt spid="17"/>
                                        </p:tgtEl>
                                        <p:attrNameLst>
                                          <p:attrName>ppt_y</p:attrName>
                                        </p:attrNameLst>
                                      </p:cBhvr>
                                      <p:tavLst>
                                        <p:tav tm="0">
                                          <p:val>
                                            <p:strVal val="0-#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18"/>
                                        </p:tgtEl>
                                        <p:attrNameLst>
                                          <p:attrName>style.visibility</p:attrName>
                                        </p:attrNameLst>
                                      </p:cBhvr>
                                      <p:to>
                                        <p:strVal val="visible"/>
                                      </p:to>
                                    </p:set>
                                    <p:anim calcmode="lin" valueType="num">
                                      <p:cBhvr additive="base">
                                        <p:cTn id="42" dur="500" fill="hold"/>
                                        <p:tgtEl>
                                          <p:spTgt spid="18"/>
                                        </p:tgtEl>
                                        <p:attrNameLst>
                                          <p:attrName>ppt_x</p:attrName>
                                        </p:attrNameLst>
                                      </p:cBhvr>
                                      <p:tavLst>
                                        <p:tav tm="0">
                                          <p:val>
                                            <p:strVal val="#ppt_x"/>
                                          </p:val>
                                        </p:tav>
                                        <p:tav tm="100000">
                                          <p:val>
                                            <p:strVal val="#ppt_x"/>
                                          </p:val>
                                        </p:tav>
                                      </p:tavLst>
                                    </p:anim>
                                    <p:anim calcmode="lin" valueType="num">
                                      <p:cBhvr additive="base">
                                        <p:cTn id="43" dur="500" fill="hold"/>
                                        <p:tgtEl>
                                          <p:spTgt spid="18"/>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19"/>
                                        </p:tgtEl>
                                        <p:attrNameLst>
                                          <p:attrName>style.visibility</p:attrName>
                                        </p:attrNameLst>
                                      </p:cBhvr>
                                      <p:to>
                                        <p:strVal val="visible"/>
                                      </p:to>
                                    </p:set>
                                    <p:anim calcmode="lin" valueType="num">
                                      <p:cBhvr additive="base">
                                        <p:cTn id="46" dur="500" fill="hold"/>
                                        <p:tgtEl>
                                          <p:spTgt spid="19"/>
                                        </p:tgtEl>
                                        <p:attrNameLst>
                                          <p:attrName>ppt_x</p:attrName>
                                        </p:attrNameLst>
                                      </p:cBhvr>
                                      <p:tavLst>
                                        <p:tav tm="0">
                                          <p:val>
                                            <p:strVal val="#ppt_x"/>
                                          </p:val>
                                        </p:tav>
                                        <p:tav tm="100000">
                                          <p:val>
                                            <p:strVal val="#ppt_x"/>
                                          </p:val>
                                        </p:tav>
                                      </p:tavLst>
                                    </p:anim>
                                    <p:anim calcmode="lin" valueType="num">
                                      <p:cBhvr additive="base">
                                        <p:cTn id="47" dur="500" fill="hold"/>
                                        <p:tgtEl>
                                          <p:spTgt spid="19"/>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0"/>
                                  </p:stCondLst>
                                  <p:childTnLst>
                                    <p:set>
                                      <p:cBhvr>
                                        <p:cTn id="49" dur="1" fill="hold">
                                          <p:stCondLst>
                                            <p:cond delay="0"/>
                                          </p:stCondLst>
                                        </p:cTn>
                                        <p:tgtEl>
                                          <p:spTgt spid="20"/>
                                        </p:tgtEl>
                                        <p:attrNameLst>
                                          <p:attrName>style.visibility</p:attrName>
                                        </p:attrNameLst>
                                      </p:cBhvr>
                                      <p:to>
                                        <p:strVal val="visible"/>
                                      </p:to>
                                    </p:set>
                                    <p:anim calcmode="lin" valueType="num">
                                      <p:cBhvr additive="base">
                                        <p:cTn id="50" dur="500" fill="hold"/>
                                        <p:tgtEl>
                                          <p:spTgt spid="20"/>
                                        </p:tgtEl>
                                        <p:attrNameLst>
                                          <p:attrName>ppt_x</p:attrName>
                                        </p:attrNameLst>
                                      </p:cBhvr>
                                      <p:tavLst>
                                        <p:tav tm="0">
                                          <p:val>
                                            <p:strVal val="#ppt_x"/>
                                          </p:val>
                                        </p:tav>
                                        <p:tav tm="100000">
                                          <p:val>
                                            <p:strVal val="#ppt_x"/>
                                          </p:val>
                                        </p:tav>
                                      </p:tavLst>
                                    </p:anim>
                                    <p:anim calcmode="lin" valueType="num">
                                      <p:cBhvr additive="base">
                                        <p:cTn id="51" dur="500" fill="hold"/>
                                        <p:tgtEl>
                                          <p:spTgt spid="20"/>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0"/>
                                  </p:stCondLst>
                                  <p:childTnLst>
                                    <p:set>
                                      <p:cBhvr>
                                        <p:cTn id="53" dur="1" fill="hold">
                                          <p:stCondLst>
                                            <p:cond delay="0"/>
                                          </p:stCondLst>
                                        </p:cTn>
                                        <p:tgtEl>
                                          <p:spTgt spid="21"/>
                                        </p:tgtEl>
                                        <p:attrNameLst>
                                          <p:attrName>style.visibility</p:attrName>
                                        </p:attrNameLst>
                                      </p:cBhvr>
                                      <p:to>
                                        <p:strVal val="visible"/>
                                      </p:to>
                                    </p:set>
                                    <p:anim calcmode="lin" valueType="num">
                                      <p:cBhvr additive="base">
                                        <p:cTn id="54" dur="500" fill="hold"/>
                                        <p:tgtEl>
                                          <p:spTgt spid="21"/>
                                        </p:tgtEl>
                                        <p:attrNameLst>
                                          <p:attrName>ppt_x</p:attrName>
                                        </p:attrNameLst>
                                      </p:cBhvr>
                                      <p:tavLst>
                                        <p:tav tm="0">
                                          <p:val>
                                            <p:strVal val="#ppt_x"/>
                                          </p:val>
                                        </p:tav>
                                        <p:tav tm="100000">
                                          <p:val>
                                            <p:strVal val="#ppt_x"/>
                                          </p:val>
                                        </p:tav>
                                      </p:tavLst>
                                    </p:anim>
                                    <p:anim calcmode="lin" valueType="num">
                                      <p:cBhvr additive="base">
                                        <p:cTn id="55" dur="500" fill="hold"/>
                                        <p:tgtEl>
                                          <p:spTgt spid="21"/>
                                        </p:tgtEl>
                                        <p:attrNameLst>
                                          <p:attrName>ppt_y</p:attrName>
                                        </p:attrNameLst>
                                      </p:cBhvr>
                                      <p:tavLst>
                                        <p:tav tm="0">
                                          <p:val>
                                            <p:strVal val="1+#ppt_h/2"/>
                                          </p:val>
                                        </p:tav>
                                        <p:tav tm="100000">
                                          <p:val>
                                            <p:strVal val="#ppt_y"/>
                                          </p:val>
                                        </p:tav>
                                      </p:tavLst>
                                    </p:anim>
                                  </p:childTnLst>
                                </p:cTn>
                              </p:par>
                              <p:par>
                                <p:cTn id="56" presetID="2" presetClass="entr" presetSubtype="6" fill="hold" nodeType="withEffect">
                                  <p:stCondLst>
                                    <p:cond delay="0"/>
                                  </p:stCondLst>
                                  <p:childTnLst>
                                    <p:set>
                                      <p:cBhvr>
                                        <p:cTn id="57" dur="1" fill="hold">
                                          <p:stCondLst>
                                            <p:cond delay="0"/>
                                          </p:stCondLst>
                                        </p:cTn>
                                        <p:tgtEl>
                                          <p:spTgt spid="22"/>
                                        </p:tgtEl>
                                        <p:attrNameLst>
                                          <p:attrName>style.visibility</p:attrName>
                                        </p:attrNameLst>
                                      </p:cBhvr>
                                      <p:to>
                                        <p:strVal val="visible"/>
                                      </p:to>
                                    </p:set>
                                    <p:anim calcmode="lin" valueType="num">
                                      <p:cBhvr additive="base">
                                        <p:cTn id="58" dur="500" fill="hold"/>
                                        <p:tgtEl>
                                          <p:spTgt spid="22"/>
                                        </p:tgtEl>
                                        <p:attrNameLst>
                                          <p:attrName>ppt_x</p:attrName>
                                        </p:attrNameLst>
                                      </p:cBhvr>
                                      <p:tavLst>
                                        <p:tav tm="0">
                                          <p:val>
                                            <p:strVal val="1+#ppt_w/2"/>
                                          </p:val>
                                        </p:tav>
                                        <p:tav tm="100000">
                                          <p:val>
                                            <p:strVal val="#ppt_x"/>
                                          </p:val>
                                        </p:tav>
                                      </p:tavLst>
                                    </p:anim>
                                    <p:anim calcmode="lin" valueType="num">
                                      <p:cBhvr additive="base">
                                        <p:cTn id="59" dur="500" fill="hold"/>
                                        <p:tgtEl>
                                          <p:spTgt spid="22"/>
                                        </p:tgtEl>
                                        <p:attrNameLst>
                                          <p:attrName>ppt_y</p:attrName>
                                        </p:attrNameLst>
                                      </p:cBhvr>
                                      <p:tavLst>
                                        <p:tav tm="0">
                                          <p:val>
                                            <p:strVal val="1+#ppt_h/2"/>
                                          </p:val>
                                        </p:tav>
                                        <p:tav tm="100000">
                                          <p:val>
                                            <p:strVal val="#ppt_y"/>
                                          </p:val>
                                        </p:tav>
                                      </p:tavLst>
                                    </p:anim>
                                  </p:childTnLst>
                                </p:cTn>
                              </p:par>
                              <p:par>
                                <p:cTn id="60" presetID="2" presetClass="entr" presetSubtype="6" fill="hold" grpId="0"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500" fill="hold"/>
                                        <p:tgtEl>
                                          <p:spTgt spid="29"/>
                                        </p:tgtEl>
                                        <p:attrNameLst>
                                          <p:attrName>ppt_x</p:attrName>
                                        </p:attrNameLst>
                                      </p:cBhvr>
                                      <p:tavLst>
                                        <p:tav tm="0">
                                          <p:val>
                                            <p:strVal val="1+#ppt_w/2"/>
                                          </p:val>
                                        </p:tav>
                                        <p:tav tm="100000">
                                          <p:val>
                                            <p:strVal val="#ppt_x"/>
                                          </p:val>
                                        </p:tav>
                                      </p:tavLst>
                                    </p:anim>
                                    <p:anim calcmode="lin" valueType="num">
                                      <p:cBhvr additive="base">
                                        <p:cTn id="63" dur="500" fill="hold"/>
                                        <p:tgtEl>
                                          <p:spTgt spid="29"/>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0"/>
                                  </p:stCondLst>
                                  <p:childTnLst>
                                    <p:set>
                                      <p:cBhvr>
                                        <p:cTn id="65" dur="1" fill="hold">
                                          <p:stCondLst>
                                            <p:cond delay="0"/>
                                          </p:stCondLst>
                                        </p:cTn>
                                        <p:tgtEl>
                                          <p:spTgt spid="30"/>
                                        </p:tgtEl>
                                        <p:attrNameLst>
                                          <p:attrName>style.visibility</p:attrName>
                                        </p:attrNameLst>
                                      </p:cBhvr>
                                      <p:to>
                                        <p:strVal val="visible"/>
                                      </p:to>
                                    </p:set>
                                    <p:anim calcmode="lin" valueType="num">
                                      <p:cBhvr additive="base">
                                        <p:cTn id="66" dur="500" fill="hold"/>
                                        <p:tgtEl>
                                          <p:spTgt spid="30"/>
                                        </p:tgtEl>
                                        <p:attrNameLst>
                                          <p:attrName>ppt_x</p:attrName>
                                        </p:attrNameLst>
                                      </p:cBhvr>
                                      <p:tavLst>
                                        <p:tav tm="0">
                                          <p:val>
                                            <p:strVal val="#ppt_x"/>
                                          </p:val>
                                        </p:tav>
                                        <p:tav tm="100000">
                                          <p:val>
                                            <p:strVal val="#ppt_x"/>
                                          </p:val>
                                        </p:tav>
                                      </p:tavLst>
                                    </p:anim>
                                    <p:anim calcmode="lin" valueType="num">
                                      <p:cBhvr additive="base">
                                        <p:cTn id="67" dur="500" fill="hold"/>
                                        <p:tgtEl>
                                          <p:spTgt spid="30"/>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0"/>
                                  </p:stCondLst>
                                  <p:childTnLst>
                                    <p:set>
                                      <p:cBhvr>
                                        <p:cTn id="69" dur="1" fill="hold">
                                          <p:stCondLst>
                                            <p:cond delay="0"/>
                                          </p:stCondLst>
                                        </p:cTn>
                                        <p:tgtEl>
                                          <p:spTgt spid="31"/>
                                        </p:tgtEl>
                                        <p:attrNameLst>
                                          <p:attrName>style.visibility</p:attrName>
                                        </p:attrNameLst>
                                      </p:cBhvr>
                                      <p:to>
                                        <p:strVal val="visible"/>
                                      </p:to>
                                    </p:set>
                                    <p:anim calcmode="lin" valueType="num">
                                      <p:cBhvr additive="base">
                                        <p:cTn id="70" dur="500" fill="hold"/>
                                        <p:tgtEl>
                                          <p:spTgt spid="31"/>
                                        </p:tgtEl>
                                        <p:attrNameLst>
                                          <p:attrName>ppt_x</p:attrName>
                                        </p:attrNameLst>
                                      </p:cBhvr>
                                      <p:tavLst>
                                        <p:tav tm="0">
                                          <p:val>
                                            <p:strVal val="#ppt_x"/>
                                          </p:val>
                                        </p:tav>
                                        <p:tav tm="100000">
                                          <p:val>
                                            <p:strVal val="#ppt_x"/>
                                          </p:val>
                                        </p:tav>
                                      </p:tavLst>
                                    </p:anim>
                                    <p:anim calcmode="lin" valueType="num">
                                      <p:cBhvr additive="base">
                                        <p:cTn id="71" dur="500" fill="hold"/>
                                        <p:tgtEl>
                                          <p:spTgt spid="31"/>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0"/>
                                  </p:stCondLst>
                                  <p:childTnLst>
                                    <p:set>
                                      <p:cBhvr>
                                        <p:cTn id="73" dur="1" fill="hold">
                                          <p:stCondLst>
                                            <p:cond delay="0"/>
                                          </p:stCondLst>
                                        </p:cTn>
                                        <p:tgtEl>
                                          <p:spTgt spid="32"/>
                                        </p:tgtEl>
                                        <p:attrNameLst>
                                          <p:attrName>style.visibility</p:attrName>
                                        </p:attrNameLst>
                                      </p:cBhvr>
                                      <p:to>
                                        <p:strVal val="visible"/>
                                      </p:to>
                                    </p:set>
                                    <p:anim calcmode="lin" valueType="num">
                                      <p:cBhvr additive="base">
                                        <p:cTn id="74" dur="500" fill="hold"/>
                                        <p:tgtEl>
                                          <p:spTgt spid="32"/>
                                        </p:tgtEl>
                                        <p:attrNameLst>
                                          <p:attrName>ppt_x</p:attrName>
                                        </p:attrNameLst>
                                      </p:cBhvr>
                                      <p:tavLst>
                                        <p:tav tm="0">
                                          <p:val>
                                            <p:strVal val="#ppt_x"/>
                                          </p:val>
                                        </p:tav>
                                        <p:tav tm="100000">
                                          <p:val>
                                            <p:strVal val="#ppt_x"/>
                                          </p:val>
                                        </p:tav>
                                      </p:tavLst>
                                    </p:anim>
                                    <p:anim calcmode="lin" valueType="num">
                                      <p:cBhvr additive="base">
                                        <p:cTn id="75" dur="500" fill="hold"/>
                                        <p:tgtEl>
                                          <p:spTgt spid="32"/>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33"/>
                                        </p:tgtEl>
                                        <p:attrNameLst>
                                          <p:attrName>style.visibility</p:attrName>
                                        </p:attrNameLst>
                                      </p:cBhvr>
                                      <p:to>
                                        <p:strVal val="visible"/>
                                      </p:to>
                                    </p:set>
                                    <p:anim calcmode="lin" valueType="num">
                                      <p:cBhvr additive="base">
                                        <p:cTn id="78" dur="500" fill="hold"/>
                                        <p:tgtEl>
                                          <p:spTgt spid="33"/>
                                        </p:tgtEl>
                                        <p:attrNameLst>
                                          <p:attrName>ppt_x</p:attrName>
                                        </p:attrNameLst>
                                      </p:cBhvr>
                                      <p:tavLst>
                                        <p:tav tm="0">
                                          <p:val>
                                            <p:strVal val="#ppt_x"/>
                                          </p:val>
                                        </p:tav>
                                        <p:tav tm="100000">
                                          <p:val>
                                            <p:strVal val="#ppt_x"/>
                                          </p:val>
                                        </p:tav>
                                      </p:tavLst>
                                    </p:anim>
                                    <p:anim calcmode="lin" valueType="num">
                                      <p:cBhvr additive="base">
                                        <p:cTn id="79" dur="500" fill="hold"/>
                                        <p:tgtEl>
                                          <p:spTgt spid="33"/>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0"/>
                                  </p:stCondLst>
                                  <p:childTnLst>
                                    <p:set>
                                      <p:cBhvr>
                                        <p:cTn id="81" dur="1" fill="hold">
                                          <p:stCondLst>
                                            <p:cond delay="0"/>
                                          </p:stCondLst>
                                        </p:cTn>
                                        <p:tgtEl>
                                          <p:spTgt spid="34"/>
                                        </p:tgtEl>
                                        <p:attrNameLst>
                                          <p:attrName>style.visibility</p:attrName>
                                        </p:attrNameLst>
                                      </p:cBhvr>
                                      <p:to>
                                        <p:strVal val="visible"/>
                                      </p:to>
                                    </p:set>
                                    <p:anim calcmode="lin" valueType="num">
                                      <p:cBhvr additive="base">
                                        <p:cTn id="82" dur="500" fill="hold"/>
                                        <p:tgtEl>
                                          <p:spTgt spid="34"/>
                                        </p:tgtEl>
                                        <p:attrNameLst>
                                          <p:attrName>ppt_x</p:attrName>
                                        </p:attrNameLst>
                                      </p:cBhvr>
                                      <p:tavLst>
                                        <p:tav tm="0">
                                          <p:val>
                                            <p:strVal val="#ppt_x"/>
                                          </p:val>
                                        </p:tav>
                                        <p:tav tm="100000">
                                          <p:val>
                                            <p:strVal val="#ppt_x"/>
                                          </p:val>
                                        </p:tav>
                                      </p:tavLst>
                                    </p:anim>
                                    <p:anim calcmode="lin" valueType="num">
                                      <p:cBhvr additive="base">
                                        <p:cTn id="83" dur="500" fill="hold"/>
                                        <p:tgtEl>
                                          <p:spTgt spid="34"/>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0"/>
                                  </p:stCondLst>
                                  <p:childTnLst>
                                    <p:set>
                                      <p:cBhvr>
                                        <p:cTn id="85" dur="1" fill="hold">
                                          <p:stCondLst>
                                            <p:cond delay="0"/>
                                          </p:stCondLst>
                                        </p:cTn>
                                        <p:tgtEl>
                                          <p:spTgt spid="35"/>
                                        </p:tgtEl>
                                        <p:attrNameLst>
                                          <p:attrName>style.visibility</p:attrName>
                                        </p:attrNameLst>
                                      </p:cBhvr>
                                      <p:to>
                                        <p:strVal val="visible"/>
                                      </p:to>
                                    </p:set>
                                    <p:anim calcmode="lin" valueType="num">
                                      <p:cBhvr additive="base">
                                        <p:cTn id="86" dur="500" fill="hold"/>
                                        <p:tgtEl>
                                          <p:spTgt spid="35"/>
                                        </p:tgtEl>
                                        <p:attrNameLst>
                                          <p:attrName>ppt_x</p:attrName>
                                        </p:attrNameLst>
                                      </p:cBhvr>
                                      <p:tavLst>
                                        <p:tav tm="0">
                                          <p:val>
                                            <p:strVal val="#ppt_x"/>
                                          </p:val>
                                        </p:tav>
                                        <p:tav tm="100000">
                                          <p:val>
                                            <p:strVal val="#ppt_x"/>
                                          </p:val>
                                        </p:tav>
                                      </p:tavLst>
                                    </p:anim>
                                    <p:anim calcmode="lin" valueType="num">
                                      <p:cBhvr additive="base">
                                        <p:cTn id="87" dur="500" fill="hold"/>
                                        <p:tgtEl>
                                          <p:spTgt spid="35"/>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 calcmode="lin" valueType="num">
                                      <p:cBhvr additive="base">
                                        <p:cTn id="90" dur="500" fill="hold"/>
                                        <p:tgtEl>
                                          <p:spTgt spid="36"/>
                                        </p:tgtEl>
                                        <p:attrNameLst>
                                          <p:attrName>ppt_x</p:attrName>
                                        </p:attrNameLst>
                                      </p:cBhvr>
                                      <p:tavLst>
                                        <p:tav tm="0">
                                          <p:val>
                                            <p:strVal val="#ppt_x"/>
                                          </p:val>
                                        </p:tav>
                                        <p:tav tm="100000">
                                          <p:val>
                                            <p:strVal val="#ppt_x"/>
                                          </p:val>
                                        </p:tav>
                                      </p:tavLst>
                                    </p:anim>
                                    <p:anim calcmode="lin" valueType="num">
                                      <p:cBhvr additive="base">
                                        <p:cTn id="91" dur="500" fill="hold"/>
                                        <p:tgtEl>
                                          <p:spTgt spid="36"/>
                                        </p:tgtEl>
                                        <p:attrNameLst>
                                          <p:attrName>ppt_y</p:attrName>
                                        </p:attrNameLst>
                                      </p:cBhvr>
                                      <p:tavLst>
                                        <p:tav tm="0">
                                          <p:val>
                                            <p:strVal val="1+#ppt_h/2"/>
                                          </p:val>
                                        </p:tav>
                                        <p:tav tm="100000">
                                          <p:val>
                                            <p:strVal val="#ppt_y"/>
                                          </p:val>
                                        </p:tav>
                                      </p:tavLst>
                                    </p:anim>
                                  </p:childTnLst>
                                </p:cTn>
                              </p:par>
                              <p:par>
                                <p:cTn id="92" presetID="2" presetClass="entr" presetSubtype="1" fill="hold" grpId="0" nodeType="withEffect">
                                  <p:stCondLst>
                                    <p:cond delay="0"/>
                                  </p:stCondLst>
                                  <p:childTnLst>
                                    <p:set>
                                      <p:cBhvr>
                                        <p:cTn id="93" dur="1" fill="hold">
                                          <p:stCondLst>
                                            <p:cond delay="0"/>
                                          </p:stCondLst>
                                        </p:cTn>
                                        <p:tgtEl>
                                          <p:spTgt spid="37"/>
                                        </p:tgtEl>
                                        <p:attrNameLst>
                                          <p:attrName>style.visibility</p:attrName>
                                        </p:attrNameLst>
                                      </p:cBhvr>
                                      <p:to>
                                        <p:strVal val="visible"/>
                                      </p:to>
                                    </p:set>
                                    <p:anim calcmode="lin" valueType="num">
                                      <p:cBhvr additive="base">
                                        <p:cTn id="94" dur="500" fill="hold"/>
                                        <p:tgtEl>
                                          <p:spTgt spid="37"/>
                                        </p:tgtEl>
                                        <p:attrNameLst>
                                          <p:attrName>ppt_x</p:attrName>
                                        </p:attrNameLst>
                                      </p:cBhvr>
                                      <p:tavLst>
                                        <p:tav tm="0">
                                          <p:val>
                                            <p:strVal val="#ppt_x"/>
                                          </p:val>
                                        </p:tav>
                                        <p:tav tm="100000">
                                          <p:val>
                                            <p:strVal val="#ppt_x"/>
                                          </p:val>
                                        </p:tav>
                                      </p:tavLst>
                                    </p:anim>
                                    <p:anim calcmode="lin" valueType="num">
                                      <p:cBhvr additive="base">
                                        <p:cTn id="95" dur="500" fill="hold"/>
                                        <p:tgtEl>
                                          <p:spTgt spid="37"/>
                                        </p:tgtEl>
                                        <p:attrNameLst>
                                          <p:attrName>ppt_y</p:attrName>
                                        </p:attrNameLst>
                                      </p:cBhvr>
                                      <p:tavLst>
                                        <p:tav tm="0">
                                          <p:val>
                                            <p:strVal val="0-#ppt_h/2"/>
                                          </p:val>
                                        </p:tav>
                                        <p:tav tm="100000">
                                          <p:val>
                                            <p:strVal val="#ppt_y"/>
                                          </p:val>
                                        </p:tav>
                                      </p:tavLst>
                                    </p:anim>
                                  </p:childTnLst>
                                </p:cTn>
                              </p:par>
                              <p:par>
                                <p:cTn id="96" presetID="2" presetClass="entr" presetSubtype="4" fill="hold" grpId="0" nodeType="withEffect">
                                  <p:stCondLst>
                                    <p:cond delay="0"/>
                                  </p:stCondLst>
                                  <p:childTnLst>
                                    <p:set>
                                      <p:cBhvr>
                                        <p:cTn id="97" dur="1" fill="hold">
                                          <p:stCondLst>
                                            <p:cond delay="0"/>
                                          </p:stCondLst>
                                        </p:cTn>
                                        <p:tgtEl>
                                          <p:spTgt spid="38"/>
                                        </p:tgtEl>
                                        <p:attrNameLst>
                                          <p:attrName>style.visibility</p:attrName>
                                        </p:attrNameLst>
                                      </p:cBhvr>
                                      <p:to>
                                        <p:strVal val="visible"/>
                                      </p:to>
                                    </p:set>
                                    <p:anim calcmode="lin" valueType="num">
                                      <p:cBhvr additive="base">
                                        <p:cTn id="98" dur="500" fill="hold"/>
                                        <p:tgtEl>
                                          <p:spTgt spid="38"/>
                                        </p:tgtEl>
                                        <p:attrNameLst>
                                          <p:attrName>ppt_x</p:attrName>
                                        </p:attrNameLst>
                                      </p:cBhvr>
                                      <p:tavLst>
                                        <p:tav tm="0">
                                          <p:val>
                                            <p:strVal val="#ppt_x"/>
                                          </p:val>
                                        </p:tav>
                                        <p:tav tm="100000">
                                          <p:val>
                                            <p:strVal val="#ppt_x"/>
                                          </p:val>
                                        </p:tav>
                                      </p:tavLst>
                                    </p:anim>
                                    <p:anim calcmode="lin" valueType="num">
                                      <p:cBhvr additive="base">
                                        <p:cTn id="99" dur="500" fill="hold"/>
                                        <p:tgtEl>
                                          <p:spTgt spid="38"/>
                                        </p:tgtEl>
                                        <p:attrNameLst>
                                          <p:attrName>ppt_y</p:attrName>
                                        </p:attrNameLst>
                                      </p:cBhvr>
                                      <p:tavLst>
                                        <p:tav tm="0">
                                          <p:val>
                                            <p:strVal val="1+#ppt_h/2"/>
                                          </p:val>
                                        </p:tav>
                                        <p:tav tm="100000">
                                          <p:val>
                                            <p:strVal val="#ppt_y"/>
                                          </p:val>
                                        </p:tav>
                                      </p:tavLst>
                                    </p:anim>
                                  </p:childTnLst>
                                </p:cTn>
                              </p:par>
                              <p:par>
                                <p:cTn id="100" presetID="2" presetClass="entr" presetSubtype="9" fill="hold" grpId="0" nodeType="withEffect">
                                  <p:stCondLst>
                                    <p:cond delay="0"/>
                                  </p:stCondLst>
                                  <p:childTnLst>
                                    <p:set>
                                      <p:cBhvr>
                                        <p:cTn id="101" dur="1" fill="hold">
                                          <p:stCondLst>
                                            <p:cond delay="0"/>
                                          </p:stCondLst>
                                        </p:cTn>
                                        <p:tgtEl>
                                          <p:spTgt spid="39"/>
                                        </p:tgtEl>
                                        <p:attrNameLst>
                                          <p:attrName>style.visibility</p:attrName>
                                        </p:attrNameLst>
                                      </p:cBhvr>
                                      <p:to>
                                        <p:strVal val="visible"/>
                                      </p:to>
                                    </p:set>
                                    <p:anim calcmode="lin" valueType="num">
                                      <p:cBhvr additive="base">
                                        <p:cTn id="102" dur="500" fill="hold"/>
                                        <p:tgtEl>
                                          <p:spTgt spid="39"/>
                                        </p:tgtEl>
                                        <p:attrNameLst>
                                          <p:attrName>ppt_x</p:attrName>
                                        </p:attrNameLst>
                                      </p:cBhvr>
                                      <p:tavLst>
                                        <p:tav tm="0">
                                          <p:val>
                                            <p:strVal val="0-#ppt_w/2"/>
                                          </p:val>
                                        </p:tav>
                                        <p:tav tm="100000">
                                          <p:val>
                                            <p:strVal val="#ppt_x"/>
                                          </p:val>
                                        </p:tav>
                                      </p:tavLst>
                                    </p:anim>
                                    <p:anim calcmode="lin" valueType="num">
                                      <p:cBhvr additive="base">
                                        <p:cTn id="103" dur="500" fill="hold"/>
                                        <p:tgtEl>
                                          <p:spTgt spid="39"/>
                                        </p:tgtEl>
                                        <p:attrNameLst>
                                          <p:attrName>ppt_y</p:attrName>
                                        </p:attrNameLst>
                                      </p:cBhvr>
                                      <p:tavLst>
                                        <p:tav tm="0">
                                          <p:val>
                                            <p:strVal val="0-#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40"/>
                                        </p:tgtEl>
                                        <p:attrNameLst>
                                          <p:attrName>style.visibility</p:attrName>
                                        </p:attrNameLst>
                                      </p:cBhvr>
                                      <p:to>
                                        <p:strVal val="visible"/>
                                      </p:to>
                                    </p:set>
                                    <p:anim calcmode="lin" valueType="num">
                                      <p:cBhvr additive="base">
                                        <p:cTn id="106" dur="500" fill="hold"/>
                                        <p:tgtEl>
                                          <p:spTgt spid="40"/>
                                        </p:tgtEl>
                                        <p:attrNameLst>
                                          <p:attrName>ppt_x</p:attrName>
                                        </p:attrNameLst>
                                      </p:cBhvr>
                                      <p:tavLst>
                                        <p:tav tm="0">
                                          <p:val>
                                            <p:strVal val="#ppt_x"/>
                                          </p:val>
                                        </p:tav>
                                        <p:tav tm="100000">
                                          <p:val>
                                            <p:strVal val="#ppt_x"/>
                                          </p:val>
                                        </p:tav>
                                      </p:tavLst>
                                    </p:anim>
                                    <p:anim calcmode="lin" valueType="num">
                                      <p:cBhvr additive="base">
                                        <p:cTn id="107" dur="500" fill="hold"/>
                                        <p:tgtEl>
                                          <p:spTgt spid="40"/>
                                        </p:tgtEl>
                                        <p:attrNameLst>
                                          <p:attrName>ppt_y</p:attrName>
                                        </p:attrNameLst>
                                      </p:cBhvr>
                                      <p:tavLst>
                                        <p:tav tm="0">
                                          <p:val>
                                            <p:strVal val="1+#ppt_h/2"/>
                                          </p:val>
                                        </p:tav>
                                        <p:tav tm="100000">
                                          <p:val>
                                            <p:strVal val="#ppt_y"/>
                                          </p:val>
                                        </p:tav>
                                      </p:tavLst>
                                    </p:anim>
                                  </p:childTnLst>
                                </p:cTn>
                              </p:par>
                              <p:par>
                                <p:cTn id="108" presetID="2" presetClass="entr" presetSubtype="9" fill="hold" grpId="0" nodeType="withEffect">
                                  <p:stCondLst>
                                    <p:cond delay="0"/>
                                  </p:stCondLst>
                                  <p:childTnLst>
                                    <p:set>
                                      <p:cBhvr>
                                        <p:cTn id="109" dur="1" fill="hold">
                                          <p:stCondLst>
                                            <p:cond delay="0"/>
                                          </p:stCondLst>
                                        </p:cTn>
                                        <p:tgtEl>
                                          <p:spTgt spid="41"/>
                                        </p:tgtEl>
                                        <p:attrNameLst>
                                          <p:attrName>style.visibility</p:attrName>
                                        </p:attrNameLst>
                                      </p:cBhvr>
                                      <p:to>
                                        <p:strVal val="visible"/>
                                      </p:to>
                                    </p:set>
                                    <p:anim calcmode="lin" valueType="num">
                                      <p:cBhvr additive="base">
                                        <p:cTn id="110" dur="500" fill="hold"/>
                                        <p:tgtEl>
                                          <p:spTgt spid="41"/>
                                        </p:tgtEl>
                                        <p:attrNameLst>
                                          <p:attrName>ppt_x</p:attrName>
                                        </p:attrNameLst>
                                      </p:cBhvr>
                                      <p:tavLst>
                                        <p:tav tm="0">
                                          <p:val>
                                            <p:strVal val="0-#ppt_w/2"/>
                                          </p:val>
                                        </p:tav>
                                        <p:tav tm="100000">
                                          <p:val>
                                            <p:strVal val="#ppt_x"/>
                                          </p:val>
                                        </p:tav>
                                      </p:tavLst>
                                    </p:anim>
                                    <p:anim calcmode="lin" valueType="num">
                                      <p:cBhvr additive="base">
                                        <p:cTn id="111" dur="500" fill="hold"/>
                                        <p:tgtEl>
                                          <p:spTgt spid="41"/>
                                        </p:tgtEl>
                                        <p:attrNameLst>
                                          <p:attrName>ppt_y</p:attrName>
                                        </p:attrNameLst>
                                      </p:cBhvr>
                                      <p:tavLst>
                                        <p:tav tm="0">
                                          <p:val>
                                            <p:strVal val="0-#ppt_h/2"/>
                                          </p:val>
                                        </p:tav>
                                        <p:tav tm="100000">
                                          <p:val>
                                            <p:strVal val="#ppt_y"/>
                                          </p:val>
                                        </p:tav>
                                      </p:tavLst>
                                    </p:anim>
                                  </p:childTnLst>
                                </p:cTn>
                              </p:par>
                              <p:par>
                                <p:cTn id="112" presetID="2" presetClass="entr" presetSubtype="12" fill="hold" nodeType="withEffect">
                                  <p:stCondLst>
                                    <p:cond delay="0"/>
                                  </p:stCondLst>
                                  <p:childTnLst>
                                    <p:set>
                                      <p:cBhvr>
                                        <p:cTn id="113" dur="1" fill="hold">
                                          <p:stCondLst>
                                            <p:cond delay="0"/>
                                          </p:stCondLst>
                                        </p:cTn>
                                        <p:tgtEl>
                                          <p:spTgt spid="42"/>
                                        </p:tgtEl>
                                        <p:attrNameLst>
                                          <p:attrName>style.visibility</p:attrName>
                                        </p:attrNameLst>
                                      </p:cBhvr>
                                      <p:to>
                                        <p:strVal val="visible"/>
                                      </p:to>
                                    </p:set>
                                    <p:anim calcmode="lin" valueType="num">
                                      <p:cBhvr additive="base">
                                        <p:cTn id="114" dur="500" fill="hold"/>
                                        <p:tgtEl>
                                          <p:spTgt spid="42"/>
                                        </p:tgtEl>
                                        <p:attrNameLst>
                                          <p:attrName>ppt_x</p:attrName>
                                        </p:attrNameLst>
                                      </p:cBhvr>
                                      <p:tavLst>
                                        <p:tav tm="0">
                                          <p:val>
                                            <p:strVal val="0-#ppt_w/2"/>
                                          </p:val>
                                        </p:tav>
                                        <p:tav tm="100000">
                                          <p:val>
                                            <p:strVal val="#ppt_x"/>
                                          </p:val>
                                        </p:tav>
                                      </p:tavLst>
                                    </p:anim>
                                    <p:anim calcmode="lin" valueType="num">
                                      <p:cBhvr additive="base">
                                        <p:cTn id="115" dur="500" fill="hold"/>
                                        <p:tgtEl>
                                          <p:spTgt spid="42"/>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 calcmode="lin" valueType="num">
                                      <p:cBhvr additive="base">
                                        <p:cTn id="118" dur="500" fill="hold"/>
                                        <p:tgtEl>
                                          <p:spTgt spid="51"/>
                                        </p:tgtEl>
                                        <p:attrNameLst>
                                          <p:attrName>ppt_x</p:attrName>
                                        </p:attrNameLst>
                                      </p:cBhvr>
                                      <p:tavLst>
                                        <p:tav tm="0">
                                          <p:val>
                                            <p:strVal val="#ppt_x"/>
                                          </p:val>
                                        </p:tav>
                                        <p:tav tm="100000">
                                          <p:val>
                                            <p:strVal val="#ppt_x"/>
                                          </p:val>
                                        </p:tav>
                                      </p:tavLst>
                                    </p:anim>
                                    <p:anim calcmode="lin" valueType="num">
                                      <p:cBhvr additive="base">
                                        <p:cTn id="119" dur="500" fill="hold"/>
                                        <p:tgtEl>
                                          <p:spTgt spid="51"/>
                                        </p:tgtEl>
                                        <p:attrNameLst>
                                          <p:attrName>ppt_y</p:attrName>
                                        </p:attrNameLst>
                                      </p:cBhvr>
                                      <p:tavLst>
                                        <p:tav tm="0">
                                          <p:val>
                                            <p:strVal val="1+#ppt_h/2"/>
                                          </p:val>
                                        </p:tav>
                                        <p:tav tm="100000">
                                          <p:val>
                                            <p:strVal val="#ppt_y"/>
                                          </p:val>
                                        </p:tav>
                                      </p:tavLst>
                                    </p:anim>
                                  </p:childTnLst>
                                </p:cTn>
                              </p:par>
                              <p:par>
                                <p:cTn id="120" presetID="2" presetClass="entr" presetSubtype="4" fill="hold" grpId="0" nodeType="withEffect">
                                  <p:stCondLst>
                                    <p:cond delay="0"/>
                                  </p:stCondLst>
                                  <p:childTnLst>
                                    <p:set>
                                      <p:cBhvr>
                                        <p:cTn id="121" dur="1" fill="hold">
                                          <p:stCondLst>
                                            <p:cond delay="0"/>
                                          </p:stCondLst>
                                        </p:cTn>
                                        <p:tgtEl>
                                          <p:spTgt spid="52"/>
                                        </p:tgtEl>
                                        <p:attrNameLst>
                                          <p:attrName>style.visibility</p:attrName>
                                        </p:attrNameLst>
                                      </p:cBhvr>
                                      <p:to>
                                        <p:strVal val="visible"/>
                                      </p:to>
                                    </p:set>
                                    <p:anim calcmode="lin" valueType="num">
                                      <p:cBhvr additive="base">
                                        <p:cTn id="122" dur="500" fill="hold"/>
                                        <p:tgtEl>
                                          <p:spTgt spid="52"/>
                                        </p:tgtEl>
                                        <p:attrNameLst>
                                          <p:attrName>ppt_x</p:attrName>
                                        </p:attrNameLst>
                                      </p:cBhvr>
                                      <p:tavLst>
                                        <p:tav tm="0">
                                          <p:val>
                                            <p:strVal val="#ppt_x"/>
                                          </p:val>
                                        </p:tav>
                                        <p:tav tm="100000">
                                          <p:val>
                                            <p:strVal val="#ppt_x"/>
                                          </p:val>
                                        </p:tav>
                                      </p:tavLst>
                                    </p:anim>
                                    <p:anim calcmode="lin" valueType="num">
                                      <p:cBhvr additive="base">
                                        <p:cTn id="123" dur="500" fill="hold"/>
                                        <p:tgtEl>
                                          <p:spTgt spid="52"/>
                                        </p:tgtEl>
                                        <p:attrNameLst>
                                          <p:attrName>ppt_y</p:attrName>
                                        </p:attrNameLst>
                                      </p:cBhvr>
                                      <p:tavLst>
                                        <p:tav tm="0">
                                          <p:val>
                                            <p:strVal val="1+#ppt_h/2"/>
                                          </p:val>
                                        </p:tav>
                                        <p:tav tm="100000">
                                          <p:val>
                                            <p:strVal val="#ppt_y"/>
                                          </p:val>
                                        </p:tav>
                                      </p:tavLst>
                                    </p:anim>
                                  </p:childTnLst>
                                </p:cTn>
                              </p:par>
                              <p:par>
                                <p:cTn id="124" presetID="2" presetClass="entr" presetSubtype="4" fill="hold" grpId="0" nodeType="withEffect">
                                  <p:stCondLst>
                                    <p:cond delay="0"/>
                                  </p:stCondLst>
                                  <p:childTnLst>
                                    <p:set>
                                      <p:cBhvr>
                                        <p:cTn id="125" dur="1" fill="hold">
                                          <p:stCondLst>
                                            <p:cond delay="0"/>
                                          </p:stCondLst>
                                        </p:cTn>
                                        <p:tgtEl>
                                          <p:spTgt spid="53"/>
                                        </p:tgtEl>
                                        <p:attrNameLst>
                                          <p:attrName>style.visibility</p:attrName>
                                        </p:attrNameLst>
                                      </p:cBhvr>
                                      <p:to>
                                        <p:strVal val="visible"/>
                                      </p:to>
                                    </p:set>
                                    <p:anim calcmode="lin" valueType="num">
                                      <p:cBhvr additive="base">
                                        <p:cTn id="126" dur="500" fill="hold"/>
                                        <p:tgtEl>
                                          <p:spTgt spid="53"/>
                                        </p:tgtEl>
                                        <p:attrNameLst>
                                          <p:attrName>ppt_x</p:attrName>
                                        </p:attrNameLst>
                                      </p:cBhvr>
                                      <p:tavLst>
                                        <p:tav tm="0">
                                          <p:val>
                                            <p:strVal val="#ppt_x"/>
                                          </p:val>
                                        </p:tav>
                                        <p:tav tm="100000">
                                          <p:val>
                                            <p:strVal val="#ppt_x"/>
                                          </p:val>
                                        </p:tav>
                                      </p:tavLst>
                                    </p:anim>
                                    <p:anim calcmode="lin" valueType="num">
                                      <p:cBhvr additive="base">
                                        <p:cTn id="127" dur="500" fill="hold"/>
                                        <p:tgtEl>
                                          <p:spTgt spid="53"/>
                                        </p:tgtEl>
                                        <p:attrNameLst>
                                          <p:attrName>ppt_y</p:attrName>
                                        </p:attrNameLst>
                                      </p:cBhvr>
                                      <p:tavLst>
                                        <p:tav tm="0">
                                          <p:val>
                                            <p:strVal val="1+#ppt_h/2"/>
                                          </p:val>
                                        </p:tav>
                                        <p:tav tm="100000">
                                          <p:val>
                                            <p:strVal val="#ppt_y"/>
                                          </p:val>
                                        </p:tav>
                                      </p:tavLst>
                                    </p:anim>
                                  </p:childTnLst>
                                </p:cTn>
                              </p:par>
                              <p:par>
                                <p:cTn id="128" presetID="2" presetClass="entr" presetSubtype="4" fill="hold" grpId="0" nodeType="withEffect">
                                  <p:stCondLst>
                                    <p:cond delay="0"/>
                                  </p:stCondLst>
                                  <p:childTnLst>
                                    <p:set>
                                      <p:cBhvr>
                                        <p:cTn id="129" dur="1" fill="hold">
                                          <p:stCondLst>
                                            <p:cond delay="0"/>
                                          </p:stCondLst>
                                        </p:cTn>
                                        <p:tgtEl>
                                          <p:spTgt spid="54"/>
                                        </p:tgtEl>
                                        <p:attrNameLst>
                                          <p:attrName>style.visibility</p:attrName>
                                        </p:attrNameLst>
                                      </p:cBhvr>
                                      <p:to>
                                        <p:strVal val="visible"/>
                                      </p:to>
                                    </p:set>
                                    <p:anim calcmode="lin" valueType="num">
                                      <p:cBhvr additive="base">
                                        <p:cTn id="130" dur="500" fill="hold"/>
                                        <p:tgtEl>
                                          <p:spTgt spid="54"/>
                                        </p:tgtEl>
                                        <p:attrNameLst>
                                          <p:attrName>ppt_x</p:attrName>
                                        </p:attrNameLst>
                                      </p:cBhvr>
                                      <p:tavLst>
                                        <p:tav tm="0">
                                          <p:val>
                                            <p:strVal val="#ppt_x"/>
                                          </p:val>
                                        </p:tav>
                                        <p:tav tm="100000">
                                          <p:val>
                                            <p:strVal val="#ppt_x"/>
                                          </p:val>
                                        </p:tav>
                                      </p:tavLst>
                                    </p:anim>
                                    <p:anim calcmode="lin" valueType="num">
                                      <p:cBhvr additive="base">
                                        <p:cTn id="131" dur="500" fill="hold"/>
                                        <p:tgtEl>
                                          <p:spTgt spid="54"/>
                                        </p:tgtEl>
                                        <p:attrNameLst>
                                          <p:attrName>ppt_y</p:attrName>
                                        </p:attrNameLst>
                                      </p:cBhvr>
                                      <p:tavLst>
                                        <p:tav tm="0">
                                          <p:val>
                                            <p:strVal val="1+#ppt_h/2"/>
                                          </p:val>
                                        </p:tav>
                                        <p:tav tm="100000">
                                          <p:val>
                                            <p:strVal val="#ppt_y"/>
                                          </p:val>
                                        </p:tav>
                                      </p:tavLst>
                                    </p:anim>
                                  </p:childTnLst>
                                </p:cTn>
                              </p:par>
                              <p:par>
                                <p:cTn id="132" presetID="2" presetClass="entr" presetSubtype="12" fill="hold" grpId="0" nodeType="withEffect">
                                  <p:stCondLst>
                                    <p:cond delay="0"/>
                                  </p:stCondLst>
                                  <p:childTnLst>
                                    <p:set>
                                      <p:cBhvr>
                                        <p:cTn id="133" dur="1" fill="hold">
                                          <p:stCondLst>
                                            <p:cond delay="0"/>
                                          </p:stCondLst>
                                        </p:cTn>
                                        <p:tgtEl>
                                          <p:spTgt spid="55"/>
                                        </p:tgtEl>
                                        <p:attrNameLst>
                                          <p:attrName>style.visibility</p:attrName>
                                        </p:attrNameLst>
                                      </p:cBhvr>
                                      <p:to>
                                        <p:strVal val="visible"/>
                                      </p:to>
                                    </p:set>
                                    <p:anim calcmode="lin" valueType="num">
                                      <p:cBhvr additive="base">
                                        <p:cTn id="134" dur="500" fill="hold"/>
                                        <p:tgtEl>
                                          <p:spTgt spid="55"/>
                                        </p:tgtEl>
                                        <p:attrNameLst>
                                          <p:attrName>ppt_x</p:attrName>
                                        </p:attrNameLst>
                                      </p:cBhvr>
                                      <p:tavLst>
                                        <p:tav tm="0">
                                          <p:val>
                                            <p:strVal val="0-#ppt_w/2"/>
                                          </p:val>
                                        </p:tav>
                                        <p:tav tm="100000">
                                          <p:val>
                                            <p:strVal val="#ppt_x"/>
                                          </p:val>
                                        </p:tav>
                                      </p:tavLst>
                                    </p:anim>
                                    <p:anim calcmode="lin" valueType="num">
                                      <p:cBhvr additive="base">
                                        <p:cTn id="135" dur="500" fill="hold"/>
                                        <p:tgtEl>
                                          <p:spTgt spid="55"/>
                                        </p:tgtEl>
                                        <p:attrNameLst>
                                          <p:attrName>ppt_y</p:attrName>
                                        </p:attrNameLst>
                                      </p:cBhvr>
                                      <p:tavLst>
                                        <p:tav tm="0">
                                          <p:val>
                                            <p:strVal val="1+#ppt_h/2"/>
                                          </p:val>
                                        </p:tav>
                                        <p:tav tm="100000">
                                          <p:val>
                                            <p:strVal val="#ppt_y"/>
                                          </p:val>
                                        </p:tav>
                                      </p:tavLst>
                                    </p:anim>
                                  </p:childTnLst>
                                </p:cTn>
                              </p:par>
                              <p:par>
                                <p:cTn id="136" presetID="2" presetClass="entr" presetSubtype="4" fill="hold" grpId="0" nodeType="withEffect">
                                  <p:stCondLst>
                                    <p:cond delay="0"/>
                                  </p:stCondLst>
                                  <p:childTnLst>
                                    <p:set>
                                      <p:cBhvr>
                                        <p:cTn id="137" dur="1" fill="hold">
                                          <p:stCondLst>
                                            <p:cond delay="0"/>
                                          </p:stCondLst>
                                        </p:cTn>
                                        <p:tgtEl>
                                          <p:spTgt spid="56"/>
                                        </p:tgtEl>
                                        <p:attrNameLst>
                                          <p:attrName>style.visibility</p:attrName>
                                        </p:attrNameLst>
                                      </p:cBhvr>
                                      <p:to>
                                        <p:strVal val="visible"/>
                                      </p:to>
                                    </p:set>
                                    <p:anim calcmode="lin" valueType="num">
                                      <p:cBhvr additive="base">
                                        <p:cTn id="138" dur="500" fill="hold"/>
                                        <p:tgtEl>
                                          <p:spTgt spid="56"/>
                                        </p:tgtEl>
                                        <p:attrNameLst>
                                          <p:attrName>ppt_x</p:attrName>
                                        </p:attrNameLst>
                                      </p:cBhvr>
                                      <p:tavLst>
                                        <p:tav tm="0">
                                          <p:val>
                                            <p:strVal val="#ppt_x"/>
                                          </p:val>
                                        </p:tav>
                                        <p:tav tm="100000">
                                          <p:val>
                                            <p:strVal val="#ppt_x"/>
                                          </p:val>
                                        </p:tav>
                                      </p:tavLst>
                                    </p:anim>
                                    <p:anim calcmode="lin" valueType="num">
                                      <p:cBhvr additive="base">
                                        <p:cTn id="139" dur="500" fill="hold"/>
                                        <p:tgtEl>
                                          <p:spTgt spid="56"/>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0"/>
                                  </p:stCondLst>
                                  <p:childTnLst>
                                    <p:set>
                                      <p:cBhvr>
                                        <p:cTn id="141" dur="1" fill="hold">
                                          <p:stCondLst>
                                            <p:cond delay="0"/>
                                          </p:stCondLst>
                                        </p:cTn>
                                        <p:tgtEl>
                                          <p:spTgt spid="57"/>
                                        </p:tgtEl>
                                        <p:attrNameLst>
                                          <p:attrName>style.visibility</p:attrName>
                                        </p:attrNameLst>
                                      </p:cBhvr>
                                      <p:to>
                                        <p:strVal val="visible"/>
                                      </p:to>
                                    </p:set>
                                    <p:anim calcmode="lin" valueType="num">
                                      <p:cBhvr additive="base">
                                        <p:cTn id="142" dur="500" fill="hold"/>
                                        <p:tgtEl>
                                          <p:spTgt spid="57"/>
                                        </p:tgtEl>
                                        <p:attrNameLst>
                                          <p:attrName>ppt_x</p:attrName>
                                        </p:attrNameLst>
                                      </p:cBhvr>
                                      <p:tavLst>
                                        <p:tav tm="0">
                                          <p:val>
                                            <p:strVal val="#ppt_x"/>
                                          </p:val>
                                        </p:tav>
                                        <p:tav tm="100000">
                                          <p:val>
                                            <p:strVal val="#ppt_x"/>
                                          </p:val>
                                        </p:tav>
                                      </p:tavLst>
                                    </p:anim>
                                    <p:anim calcmode="lin" valueType="num">
                                      <p:cBhvr additive="base">
                                        <p:cTn id="143" dur="500" fill="hold"/>
                                        <p:tgtEl>
                                          <p:spTgt spid="57"/>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58"/>
                                        </p:tgtEl>
                                        <p:attrNameLst>
                                          <p:attrName>style.visibility</p:attrName>
                                        </p:attrNameLst>
                                      </p:cBhvr>
                                      <p:to>
                                        <p:strVal val="visible"/>
                                      </p:to>
                                    </p:set>
                                    <p:anim calcmode="lin" valueType="num">
                                      <p:cBhvr additive="base">
                                        <p:cTn id="146" dur="500" fill="hold"/>
                                        <p:tgtEl>
                                          <p:spTgt spid="58"/>
                                        </p:tgtEl>
                                        <p:attrNameLst>
                                          <p:attrName>ppt_x</p:attrName>
                                        </p:attrNameLst>
                                      </p:cBhvr>
                                      <p:tavLst>
                                        <p:tav tm="0">
                                          <p:val>
                                            <p:strVal val="#ppt_x"/>
                                          </p:val>
                                        </p:tav>
                                        <p:tav tm="100000">
                                          <p:val>
                                            <p:strVal val="#ppt_x"/>
                                          </p:val>
                                        </p:tav>
                                      </p:tavLst>
                                    </p:anim>
                                    <p:anim calcmode="lin" valueType="num">
                                      <p:cBhvr additive="base">
                                        <p:cTn id="147" dur="500" fill="hold"/>
                                        <p:tgtEl>
                                          <p:spTgt spid="58"/>
                                        </p:tgtEl>
                                        <p:attrNameLst>
                                          <p:attrName>ppt_y</p:attrName>
                                        </p:attrNameLst>
                                      </p:cBhvr>
                                      <p:tavLst>
                                        <p:tav tm="0">
                                          <p:val>
                                            <p:strVal val="1+#ppt_h/2"/>
                                          </p:val>
                                        </p:tav>
                                        <p:tav tm="100000">
                                          <p:val>
                                            <p:strVal val="#ppt_y"/>
                                          </p:val>
                                        </p:tav>
                                      </p:tavLst>
                                    </p:anim>
                                  </p:childTnLst>
                                </p:cTn>
                              </p:par>
                              <p:par>
                                <p:cTn id="148" presetID="2" presetClass="entr" presetSubtype="8" fill="hold" nodeType="withEffect">
                                  <p:stCondLst>
                                    <p:cond delay="0"/>
                                  </p:stCondLst>
                                  <p:childTnLst>
                                    <p:set>
                                      <p:cBhvr>
                                        <p:cTn id="149" dur="1" fill="hold">
                                          <p:stCondLst>
                                            <p:cond delay="0"/>
                                          </p:stCondLst>
                                        </p:cTn>
                                        <p:tgtEl>
                                          <p:spTgt spid="59"/>
                                        </p:tgtEl>
                                        <p:attrNameLst>
                                          <p:attrName>style.visibility</p:attrName>
                                        </p:attrNameLst>
                                      </p:cBhvr>
                                      <p:to>
                                        <p:strVal val="visible"/>
                                      </p:to>
                                    </p:set>
                                    <p:anim calcmode="lin" valueType="num">
                                      <p:cBhvr additive="base">
                                        <p:cTn id="150" dur="500" fill="hold"/>
                                        <p:tgtEl>
                                          <p:spTgt spid="59"/>
                                        </p:tgtEl>
                                        <p:attrNameLst>
                                          <p:attrName>ppt_x</p:attrName>
                                        </p:attrNameLst>
                                      </p:cBhvr>
                                      <p:tavLst>
                                        <p:tav tm="0">
                                          <p:val>
                                            <p:strVal val="0-#ppt_w/2"/>
                                          </p:val>
                                        </p:tav>
                                        <p:tav tm="100000">
                                          <p:val>
                                            <p:strVal val="#ppt_x"/>
                                          </p:val>
                                        </p:tav>
                                      </p:tavLst>
                                    </p:anim>
                                    <p:anim calcmode="lin" valueType="num">
                                      <p:cBhvr additive="base">
                                        <p:cTn id="151" dur="500" fill="hold"/>
                                        <p:tgtEl>
                                          <p:spTgt spid="59"/>
                                        </p:tgtEl>
                                        <p:attrNameLst>
                                          <p:attrName>ppt_y</p:attrName>
                                        </p:attrNameLst>
                                      </p:cBhvr>
                                      <p:tavLst>
                                        <p:tav tm="0">
                                          <p:val>
                                            <p:strVal val="#ppt_y"/>
                                          </p:val>
                                        </p:tav>
                                        <p:tav tm="100000">
                                          <p:val>
                                            <p:strVal val="#ppt_y"/>
                                          </p:val>
                                        </p:tav>
                                      </p:tavLst>
                                    </p:anim>
                                  </p:childTnLst>
                                </p:cTn>
                              </p:par>
                              <p:par>
                                <p:cTn id="152" presetID="2" presetClass="entr" presetSubtype="4" fill="hold" grpId="0" nodeType="withEffect">
                                  <p:stCondLst>
                                    <p:cond delay="0"/>
                                  </p:stCondLst>
                                  <p:childTnLst>
                                    <p:set>
                                      <p:cBhvr>
                                        <p:cTn id="153" dur="1" fill="hold">
                                          <p:stCondLst>
                                            <p:cond delay="0"/>
                                          </p:stCondLst>
                                        </p:cTn>
                                        <p:tgtEl>
                                          <p:spTgt spid="62"/>
                                        </p:tgtEl>
                                        <p:attrNameLst>
                                          <p:attrName>style.visibility</p:attrName>
                                        </p:attrNameLst>
                                      </p:cBhvr>
                                      <p:to>
                                        <p:strVal val="visible"/>
                                      </p:to>
                                    </p:set>
                                    <p:anim calcmode="lin" valueType="num">
                                      <p:cBhvr additive="base">
                                        <p:cTn id="154" dur="500" fill="hold"/>
                                        <p:tgtEl>
                                          <p:spTgt spid="62"/>
                                        </p:tgtEl>
                                        <p:attrNameLst>
                                          <p:attrName>ppt_x</p:attrName>
                                        </p:attrNameLst>
                                      </p:cBhvr>
                                      <p:tavLst>
                                        <p:tav tm="0">
                                          <p:val>
                                            <p:strVal val="#ppt_x"/>
                                          </p:val>
                                        </p:tav>
                                        <p:tav tm="100000">
                                          <p:val>
                                            <p:strVal val="#ppt_x"/>
                                          </p:val>
                                        </p:tav>
                                      </p:tavLst>
                                    </p:anim>
                                    <p:anim calcmode="lin" valueType="num">
                                      <p:cBhvr additive="base">
                                        <p:cTn id="155" dur="500" fill="hold"/>
                                        <p:tgtEl>
                                          <p:spTgt spid="62"/>
                                        </p:tgtEl>
                                        <p:attrNameLst>
                                          <p:attrName>ppt_y</p:attrName>
                                        </p:attrNameLst>
                                      </p:cBhvr>
                                      <p:tavLst>
                                        <p:tav tm="0">
                                          <p:val>
                                            <p:strVal val="1+#ppt_h/2"/>
                                          </p:val>
                                        </p:tav>
                                        <p:tav tm="100000">
                                          <p:val>
                                            <p:strVal val="#ppt_y"/>
                                          </p:val>
                                        </p:tav>
                                      </p:tavLst>
                                    </p:anim>
                                  </p:childTnLst>
                                </p:cTn>
                              </p:par>
                              <p:par>
                                <p:cTn id="156" presetID="2" presetClass="entr" presetSubtype="4" fill="hold" grpId="0" nodeType="withEffect">
                                  <p:stCondLst>
                                    <p:cond delay="0"/>
                                  </p:stCondLst>
                                  <p:childTnLst>
                                    <p:set>
                                      <p:cBhvr>
                                        <p:cTn id="157" dur="1" fill="hold">
                                          <p:stCondLst>
                                            <p:cond delay="0"/>
                                          </p:stCondLst>
                                        </p:cTn>
                                        <p:tgtEl>
                                          <p:spTgt spid="63"/>
                                        </p:tgtEl>
                                        <p:attrNameLst>
                                          <p:attrName>style.visibility</p:attrName>
                                        </p:attrNameLst>
                                      </p:cBhvr>
                                      <p:to>
                                        <p:strVal val="visible"/>
                                      </p:to>
                                    </p:set>
                                    <p:anim calcmode="lin" valueType="num">
                                      <p:cBhvr additive="base">
                                        <p:cTn id="158" dur="500" fill="hold"/>
                                        <p:tgtEl>
                                          <p:spTgt spid="63"/>
                                        </p:tgtEl>
                                        <p:attrNameLst>
                                          <p:attrName>ppt_x</p:attrName>
                                        </p:attrNameLst>
                                      </p:cBhvr>
                                      <p:tavLst>
                                        <p:tav tm="0">
                                          <p:val>
                                            <p:strVal val="#ppt_x"/>
                                          </p:val>
                                        </p:tav>
                                        <p:tav tm="100000">
                                          <p:val>
                                            <p:strVal val="#ppt_x"/>
                                          </p:val>
                                        </p:tav>
                                      </p:tavLst>
                                    </p:anim>
                                    <p:anim calcmode="lin" valueType="num">
                                      <p:cBhvr additive="base">
                                        <p:cTn id="159" dur="500" fill="hold"/>
                                        <p:tgtEl>
                                          <p:spTgt spid="63"/>
                                        </p:tgtEl>
                                        <p:attrNameLst>
                                          <p:attrName>ppt_y</p:attrName>
                                        </p:attrNameLst>
                                      </p:cBhvr>
                                      <p:tavLst>
                                        <p:tav tm="0">
                                          <p:val>
                                            <p:strVal val="1+#ppt_h/2"/>
                                          </p:val>
                                        </p:tav>
                                        <p:tav tm="100000">
                                          <p:val>
                                            <p:strVal val="#ppt_y"/>
                                          </p:val>
                                        </p:tav>
                                      </p:tavLst>
                                    </p:anim>
                                  </p:childTnLst>
                                </p:cTn>
                              </p:par>
                              <p:par>
                                <p:cTn id="160" presetID="2" presetClass="entr" presetSubtype="4" fill="hold" grpId="0" nodeType="withEffect">
                                  <p:stCondLst>
                                    <p:cond delay="0"/>
                                  </p:stCondLst>
                                  <p:childTnLst>
                                    <p:set>
                                      <p:cBhvr>
                                        <p:cTn id="161" dur="1" fill="hold">
                                          <p:stCondLst>
                                            <p:cond delay="0"/>
                                          </p:stCondLst>
                                        </p:cTn>
                                        <p:tgtEl>
                                          <p:spTgt spid="64"/>
                                        </p:tgtEl>
                                        <p:attrNameLst>
                                          <p:attrName>style.visibility</p:attrName>
                                        </p:attrNameLst>
                                      </p:cBhvr>
                                      <p:to>
                                        <p:strVal val="visible"/>
                                      </p:to>
                                    </p:set>
                                    <p:anim calcmode="lin" valueType="num">
                                      <p:cBhvr additive="base">
                                        <p:cTn id="162" dur="500" fill="hold"/>
                                        <p:tgtEl>
                                          <p:spTgt spid="64"/>
                                        </p:tgtEl>
                                        <p:attrNameLst>
                                          <p:attrName>ppt_x</p:attrName>
                                        </p:attrNameLst>
                                      </p:cBhvr>
                                      <p:tavLst>
                                        <p:tav tm="0">
                                          <p:val>
                                            <p:strVal val="#ppt_x"/>
                                          </p:val>
                                        </p:tav>
                                        <p:tav tm="100000">
                                          <p:val>
                                            <p:strVal val="#ppt_x"/>
                                          </p:val>
                                        </p:tav>
                                      </p:tavLst>
                                    </p:anim>
                                    <p:anim calcmode="lin" valueType="num">
                                      <p:cBhvr additive="base">
                                        <p:cTn id="163" dur="500" fill="hold"/>
                                        <p:tgtEl>
                                          <p:spTgt spid="64"/>
                                        </p:tgtEl>
                                        <p:attrNameLst>
                                          <p:attrName>ppt_y</p:attrName>
                                        </p:attrNameLst>
                                      </p:cBhvr>
                                      <p:tavLst>
                                        <p:tav tm="0">
                                          <p:val>
                                            <p:strVal val="1+#ppt_h/2"/>
                                          </p:val>
                                        </p:tav>
                                        <p:tav tm="100000">
                                          <p:val>
                                            <p:strVal val="#ppt_y"/>
                                          </p:val>
                                        </p:tav>
                                      </p:tavLst>
                                    </p:anim>
                                  </p:childTnLst>
                                </p:cTn>
                              </p:par>
                              <p:par>
                                <p:cTn id="164" presetID="2" presetClass="entr" presetSubtype="4" fill="hold" grpId="0" nodeType="withEffect">
                                  <p:stCondLst>
                                    <p:cond delay="0"/>
                                  </p:stCondLst>
                                  <p:childTnLst>
                                    <p:set>
                                      <p:cBhvr>
                                        <p:cTn id="165" dur="1" fill="hold">
                                          <p:stCondLst>
                                            <p:cond delay="0"/>
                                          </p:stCondLst>
                                        </p:cTn>
                                        <p:tgtEl>
                                          <p:spTgt spid="65"/>
                                        </p:tgtEl>
                                        <p:attrNameLst>
                                          <p:attrName>style.visibility</p:attrName>
                                        </p:attrNameLst>
                                      </p:cBhvr>
                                      <p:to>
                                        <p:strVal val="visible"/>
                                      </p:to>
                                    </p:set>
                                    <p:anim calcmode="lin" valueType="num">
                                      <p:cBhvr additive="base">
                                        <p:cTn id="166" dur="500" fill="hold"/>
                                        <p:tgtEl>
                                          <p:spTgt spid="65"/>
                                        </p:tgtEl>
                                        <p:attrNameLst>
                                          <p:attrName>ppt_x</p:attrName>
                                        </p:attrNameLst>
                                      </p:cBhvr>
                                      <p:tavLst>
                                        <p:tav tm="0">
                                          <p:val>
                                            <p:strVal val="#ppt_x"/>
                                          </p:val>
                                        </p:tav>
                                        <p:tav tm="100000">
                                          <p:val>
                                            <p:strVal val="#ppt_x"/>
                                          </p:val>
                                        </p:tav>
                                      </p:tavLst>
                                    </p:anim>
                                    <p:anim calcmode="lin" valueType="num">
                                      <p:cBhvr additive="base">
                                        <p:cTn id="167" dur="500" fill="hold"/>
                                        <p:tgtEl>
                                          <p:spTgt spid="65"/>
                                        </p:tgtEl>
                                        <p:attrNameLst>
                                          <p:attrName>ppt_y</p:attrName>
                                        </p:attrNameLst>
                                      </p:cBhvr>
                                      <p:tavLst>
                                        <p:tav tm="0">
                                          <p:val>
                                            <p:strVal val="1+#ppt_h/2"/>
                                          </p:val>
                                        </p:tav>
                                        <p:tav tm="100000">
                                          <p:val>
                                            <p:strVal val="#ppt_y"/>
                                          </p:val>
                                        </p:tav>
                                      </p:tavLst>
                                    </p:anim>
                                  </p:childTnLst>
                                </p:cTn>
                              </p:par>
                              <p:par>
                                <p:cTn id="168" presetID="2" presetClass="entr" presetSubtype="4" fill="hold" grpId="0" nodeType="withEffect">
                                  <p:stCondLst>
                                    <p:cond delay="0"/>
                                  </p:stCondLst>
                                  <p:childTnLst>
                                    <p:set>
                                      <p:cBhvr>
                                        <p:cTn id="169" dur="1" fill="hold">
                                          <p:stCondLst>
                                            <p:cond delay="0"/>
                                          </p:stCondLst>
                                        </p:cTn>
                                        <p:tgtEl>
                                          <p:spTgt spid="66"/>
                                        </p:tgtEl>
                                        <p:attrNameLst>
                                          <p:attrName>style.visibility</p:attrName>
                                        </p:attrNameLst>
                                      </p:cBhvr>
                                      <p:to>
                                        <p:strVal val="visible"/>
                                      </p:to>
                                    </p:set>
                                    <p:anim calcmode="lin" valueType="num">
                                      <p:cBhvr additive="base">
                                        <p:cTn id="170" dur="500" fill="hold"/>
                                        <p:tgtEl>
                                          <p:spTgt spid="66"/>
                                        </p:tgtEl>
                                        <p:attrNameLst>
                                          <p:attrName>ppt_x</p:attrName>
                                        </p:attrNameLst>
                                      </p:cBhvr>
                                      <p:tavLst>
                                        <p:tav tm="0">
                                          <p:val>
                                            <p:strVal val="#ppt_x"/>
                                          </p:val>
                                        </p:tav>
                                        <p:tav tm="100000">
                                          <p:val>
                                            <p:strVal val="#ppt_x"/>
                                          </p:val>
                                        </p:tav>
                                      </p:tavLst>
                                    </p:anim>
                                    <p:anim calcmode="lin" valueType="num">
                                      <p:cBhvr additive="base">
                                        <p:cTn id="171" dur="500" fill="hold"/>
                                        <p:tgtEl>
                                          <p:spTgt spid="66"/>
                                        </p:tgtEl>
                                        <p:attrNameLst>
                                          <p:attrName>ppt_y</p:attrName>
                                        </p:attrNameLst>
                                      </p:cBhvr>
                                      <p:tavLst>
                                        <p:tav tm="0">
                                          <p:val>
                                            <p:strVal val="1+#ppt_h/2"/>
                                          </p:val>
                                        </p:tav>
                                        <p:tav tm="100000">
                                          <p:val>
                                            <p:strVal val="#ppt_y"/>
                                          </p:val>
                                        </p:tav>
                                      </p:tavLst>
                                    </p:anim>
                                  </p:childTnLst>
                                </p:cTn>
                              </p:par>
                              <p:par>
                                <p:cTn id="172" presetID="2" presetClass="entr" presetSubtype="8" fill="hold" grpId="0" nodeType="withEffect">
                                  <p:stCondLst>
                                    <p:cond delay="0"/>
                                  </p:stCondLst>
                                  <p:childTnLst>
                                    <p:set>
                                      <p:cBhvr>
                                        <p:cTn id="173" dur="1" fill="hold">
                                          <p:stCondLst>
                                            <p:cond delay="0"/>
                                          </p:stCondLst>
                                        </p:cTn>
                                        <p:tgtEl>
                                          <p:spTgt spid="67"/>
                                        </p:tgtEl>
                                        <p:attrNameLst>
                                          <p:attrName>style.visibility</p:attrName>
                                        </p:attrNameLst>
                                      </p:cBhvr>
                                      <p:to>
                                        <p:strVal val="visible"/>
                                      </p:to>
                                    </p:set>
                                    <p:anim calcmode="lin" valueType="num">
                                      <p:cBhvr additive="base">
                                        <p:cTn id="174" dur="500" fill="hold"/>
                                        <p:tgtEl>
                                          <p:spTgt spid="67"/>
                                        </p:tgtEl>
                                        <p:attrNameLst>
                                          <p:attrName>ppt_x</p:attrName>
                                        </p:attrNameLst>
                                      </p:cBhvr>
                                      <p:tavLst>
                                        <p:tav tm="0">
                                          <p:val>
                                            <p:strVal val="0-#ppt_w/2"/>
                                          </p:val>
                                        </p:tav>
                                        <p:tav tm="100000">
                                          <p:val>
                                            <p:strVal val="#ppt_x"/>
                                          </p:val>
                                        </p:tav>
                                      </p:tavLst>
                                    </p:anim>
                                    <p:anim calcmode="lin" valueType="num">
                                      <p:cBhvr additive="base">
                                        <p:cTn id="175" dur="500" fill="hold"/>
                                        <p:tgtEl>
                                          <p:spTgt spid="67"/>
                                        </p:tgtEl>
                                        <p:attrNameLst>
                                          <p:attrName>ppt_y</p:attrName>
                                        </p:attrNameLst>
                                      </p:cBhvr>
                                      <p:tavLst>
                                        <p:tav tm="0">
                                          <p:val>
                                            <p:strVal val="#ppt_y"/>
                                          </p:val>
                                        </p:tav>
                                        <p:tav tm="100000">
                                          <p:val>
                                            <p:strVal val="#ppt_y"/>
                                          </p:val>
                                        </p:tav>
                                      </p:tavLst>
                                    </p:anim>
                                  </p:childTnLst>
                                </p:cTn>
                              </p:par>
                              <p:par>
                                <p:cTn id="176" presetID="2" presetClass="entr" presetSubtype="4" fill="hold" grpId="0" nodeType="withEffect">
                                  <p:stCondLst>
                                    <p:cond delay="0"/>
                                  </p:stCondLst>
                                  <p:childTnLst>
                                    <p:set>
                                      <p:cBhvr>
                                        <p:cTn id="177" dur="1" fill="hold">
                                          <p:stCondLst>
                                            <p:cond delay="0"/>
                                          </p:stCondLst>
                                        </p:cTn>
                                        <p:tgtEl>
                                          <p:spTgt spid="68"/>
                                        </p:tgtEl>
                                        <p:attrNameLst>
                                          <p:attrName>style.visibility</p:attrName>
                                        </p:attrNameLst>
                                      </p:cBhvr>
                                      <p:to>
                                        <p:strVal val="visible"/>
                                      </p:to>
                                    </p:set>
                                    <p:anim calcmode="lin" valueType="num">
                                      <p:cBhvr additive="base">
                                        <p:cTn id="178" dur="500" fill="hold"/>
                                        <p:tgtEl>
                                          <p:spTgt spid="68"/>
                                        </p:tgtEl>
                                        <p:attrNameLst>
                                          <p:attrName>ppt_x</p:attrName>
                                        </p:attrNameLst>
                                      </p:cBhvr>
                                      <p:tavLst>
                                        <p:tav tm="0">
                                          <p:val>
                                            <p:strVal val="#ppt_x"/>
                                          </p:val>
                                        </p:tav>
                                        <p:tav tm="100000">
                                          <p:val>
                                            <p:strVal val="#ppt_x"/>
                                          </p:val>
                                        </p:tav>
                                      </p:tavLst>
                                    </p:anim>
                                    <p:anim calcmode="lin" valueType="num">
                                      <p:cBhvr additive="base">
                                        <p:cTn id="179" dur="500" fill="hold"/>
                                        <p:tgtEl>
                                          <p:spTgt spid="68"/>
                                        </p:tgtEl>
                                        <p:attrNameLst>
                                          <p:attrName>ppt_y</p:attrName>
                                        </p:attrNameLst>
                                      </p:cBhvr>
                                      <p:tavLst>
                                        <p:tav tm="0">
                                          <p:val>
                                            <p:strVal val="1+#ppt_h/2"/>
                                          </p:val>
                                        </p:tav>
                                        <p:tav tm="100000">
                                          <p:val>
                                            <p:strVal val="#ppt_y"/>
                                          </p:val>
                                        </p:tav>
                                      </p:tavLst>
                                    </p:anim>
                                  </p:childTnLst>
                                </p:cTn>
                              </p:par>
                              <p:par>
                                <p:cTn id="180" presetID="2" presetClass="entr" presetSubtype="4" fill="hold" grpId="0" nodeType="withEffect">
                                  <p:stCondLst>
                                    <p:cond delay="0"/>
                                  </p:stCondLst>
                                  <p:childTnLst>
                                    <p:set>
                                      <p:cBhvr>
                                        <p:cTn id="181" dur="1" fill="hold">
                                          <p:stCondLst>
                                            <p:cond delay="0"/>
                                          </p:stCondLst>
                                        </p:cTn>
                                        <p:tgtEl>
                                          <p:spTgt spid="69"/>
                                        </p:tgtEl>
                                        <p:attrNameLst>
                                          <p:attrName>style.visibility</p:attrName>
                                        </p:attrNameLst>
                                      </p:cBhvr>
                                      <p:to>
                                        <p:strVal val="visible"/>
                                      </p:to>
                                    </p:set>
                                    <p:anim calcmode="lin" valueType="num">
                                      <p:cBhvr additive="base">
                                        <p:cTn id="182" dur="500" fill="hold"/>
                                        <p:tgtEl>
                                          <p:spTgt spid="69"/>
                                        </p:tgtEl>
                                        <p:attrNameLst>
                                          <p:attrName>ppt_x</p:attrName>
                                        </p:attrNameLst>
                                      </p:cBhvr>
                                      <p:tavLst>
                                        <p:tav tm="0">
                                          <p:val>
                                            <p:strVal val="#ppt_x"/>
                                          </p:val>
                                        </p:tav>
                                        <p:tav tm="100000">
                                          <p:val>
                                            <p:strVal val="#ppt_x"/>
                                          </p:val>
                                        </p:tav>
                                      </p:tavLst>
                                    </p:anim>
                                    <p:anim calcmode="lin" valueType="num">
                                      <p:cBhvr additive="base">
                                        <p:cTn id="183" dur="500" fill="hold"/>
                                        <p:tgtEl>
                                          <p:spTgt spid="69"/>
                                        </p:tgtEl>
                                        <p:attrNameLst>
                                          <p:attrName>ppt_y</p:attrName>
                                        </p:attrNameLst>
                                      </p:cBhvr>
                                      <p:tavLst>
                                        <p:tav tm="0">
                                          <p:val>
                                            <p:strVal val="1+#ppt_h/2"/>
                                          </p:val>
                                        </p:tav>
                                        <p:tav tm="100000">
                                          <p:val>
                                            <p:strVal val="#ppt_y"/>
                                          </p:val>
                                        </p:tav>
                                      </p:tavLst>
                                    </p:anim>
                                  </p:childTnLst>
                                </p:cTn>
                              </p:par>
                              <p:par>
                                <p:cTn id="184" presetID="2" presetClass="entr" presetSubtype="4" fill="hold" grpId="0" nodeType="withEffect">
                                  <p:stCondLst>
                                    <p:cond delay="0"/>
                                  </p:stCondLst>
                                  <p:childTnLst>
                                    <p:set>
                                      <p:cBhvr>
                                        <p:cTn id="185" dur="1" fill="hold">
                                          <p:stCondLst>
                                            <p:cond delay="0"/>
                                          </p:stCondLst>
                                        </p:cTn>
                                        <p:tgtEl>
                                          <p:spTgt spid="70"/>
                                        </p:tgtEl>
                                        <p:attrNameLst>
                                          <p:attrName>style.visibility</p:attrName>
                                        </p:attrNameLst>
                                      </p:cBhvr>
                                      <p:to>
                                        <p:strVal val="visible"/>
                                      </p:to>
                                    </p:set>
                                    <p:anim calcmode="lin" valueType="num">
                                      <p:cBhvr additive="base">
                                        <p:cTn id="186" dur="500" fill="hold"/>
                                        <p:tgtEl>
                                          <p:spTgt spid="70"/>
                                        </p:tgtEl>
                                        <p:attrNameLst>
                                          <p:attrName>ppt_x</p:attrName>
                                        </p:attrNameLst>
                                      </p:cBhvr>
                                      <p:tavLst>
                                        <p:tav tm="0">
                                          <p:val>
                                            <p:strVal val="#ppt_x"/>
                                          </p:val>
                                        </p:tav>
                                        <p:tav tm="100000">
                                          <p:val>
                                            <p:strVal val="#ppt_x"/>
                                          </p:val>
                                        </p:tav>
                                      </p:tavLst>
                                    </p:anim>
                                    <p:anim calcmode="lin" valueType="num">
                                      <p:cBhvr additive="base">
                                        <p:cTn id="187" dur="500" fill="hold"/>
                                        <p:tgtEl>
                                          <p:spTgt spid="70"/>
                                        </p:tgtEl>
                                        <p:attrNameLst>
                                          <p:attrName>ppt_y</p:attrName>
                                        </p:attrNameLst>
                                      </p:cBhvr>
                                      <p:tavLst>
                                        <p:tav tm="0">
                                          <p:val>
                                            <p:strVal val="1+#ppt_h/2"/>
                                          </p:val>
                                        </p:tav>
                                        <p:tav tm="100000">
                                          <p:val>
                                            <p:strVal val="#ppt_y"/>
                                          </p:val>
                                        </p:tav>
                                      </p:tavLst>
                                    </p:anim>
                                  </p:childTnLst>
                                </p:cTn>
                              </p:par>
                              <p:par>
                                <p:cTn id="188" presetID="2" presetClass="entr" presetSubtype="4" fill="hold" grpId="0" nodeType="withEffect">
                                  <p:stCondLst>
                                    <p:cond delay="0"/>
                                  </p:stCondLst>
                                  <p:childTnLst>
                                    <p:set>
                                      <p:cBhvr>
                                        <p:cTn id="189" dur="1" fill="hold">
                                          <p:stCondLst>
                                            <p:cond delay="0"/>
                                          </p:stCondLst>
                                        </p:cTn>
                                        <p:tgtEl>
                                          <p:spTgt spid="71"/>
                                        </p:tgtEl>
                                        <p:attrNameLst>
                                          <p:attrName>style.visibility</p:attrName>
                                        </p:attrNameLst>
                                      </p:cBhvr>
                                      <p:to>
                                        <p:strVal val="visible"/>
                                      </p:to>
                                    </p:set>
                                    <p:anim calcmode="lin" valueType="num">
                                      <p:cBhvr additive="base">
                                        <p:cTn id="190" dur="500" fill="hold"/>
                                        <p:tgtEl>
                                          <p:spTgt spid="71"/>
                                        </p:tgtEl>
                                        <p:attrNameLst>
                                          <p:attrName>ppt_x</p:attrName>
                                        </p:attrNameLst>
                                      </p:cBhvr>
                                      <p:tavLst>
                                        <p:tav tm="0">
                                          <p:val>
                                            <p:strVal val="#ppt_x"/>
                                          </p:val>
                                        </p:tav>
                                        <p:tav tm="100000">
                                          <p:val>
                                            <p:strVal val="#ppt_x"/>
                                          </p:val>
                                        </p:tav>
                                      </p:tavLst>
                                    </p:anim>
                                    <p:anim calcmode="lin" valueType="num">
                                      <p:cBhvr additive="base">
                                        <p:cTn id="191" dur="500" fill="hold"/>
                                        <p:tgtEl>
                                          <p:spTgt spid="71"/>
                                        </p:tgtEl>
                                        <p:attrNameLst>
                                          <p:attrName>ppt_y</p:attrName>
                                        </p:attrNameLst>
                                      </p:cBhvr>
                                      <p:tavLst>
                                        <p:tav tm="0">
                                          <p:val>
                                            <p:strVal val="1+#ppt_h/2"/>
                                          </p:val>
                                        </p:tav>
                                        <p:tav tm="100000">
                                          <p:val>
                                            <p:strVal val="#ppt_y"/>
                                          </p:val>
                                        </p:tav>
                                      </p:tavLst>
                                    </p:anim>
                                  </p:childTnLst>
                                </p:cTn>
                              </p:par>
                              <p:par>
                                <p:cTn id="192" presetID="2" presetClass="entr" presetSubtype="4" fill="hold" grpId="0" nodeType="withEffect">
                                  <p:stCondLst>
                                    <p:cond delay="0"/>
                                  </p:stCondLst>
                                  <p:childTnLst>
                                    <p:set>
                                      <p:cBhvr>
                                        <p:cTn id="193" dur="1" fill="hold">
                                          <p:stCondLst>
                                            <p:cond delay="0"/>
                                          </p:stCondLst>
                                        </p:cTn>
                                        <p:tgtEl>
                                          <p:spTgt spid="72"/>
                                        </p:tgtEl>
                                        <p:attrNameLst>
                                          <p:attrName>style.visibility</p:attrName>
                                        </p:attrNameLst>
                                      </p:cBhvr>
                                      <p:to>
                                        <p:strVal val="visible"/>
                                      </p:to>
                                    </p:set>
                                    <p:anim calcmode="lin" valueType="num">
                                      <p:cBhvr additive="base">
                                        <p:cTn id="194" dur="500" fill="hold"/>
                                        <p:tgtEl>
                                          <p:spTgt spid="72"/>
                                        </p:tgtEl>
                                        <p:attrNameLst>
                                          <p:attrName>ppt_x</p:attrName>
                                        </p:attrNameLst>
                                      </p:cBhvr>
                                      <p:tavLst>
                                        <p:tav tm="0">
                                          <p:val>
                                            <p:strVal val="#ppt_x"/>
                                          </p:val>
                                        </p:tav>
                                        <p:tav tm="100000">
                                          <p:val>
                                            <p:strVal val="#ppt_x"/>
                                          </p:val>
                                        </p:tav>
                                      </p:tavLst>
                                    </p:anim>
                                    <p:anim calcmode="lin" valueType="num">
                                      <p:cBhvr additive="base">
                                        <p:cTn id="195" dur="500" fill="hold"/>
                                        <p:tgtEl>
                                          <p:spTgt spid="72"/>
                                        </p:tgtEl>
                                        <p:attrNameLst>
                                          <p:attrName>ppt_y</p:attrName>
                                        </p:attrNameLst>
                                      </p:cBhvr>
                                      <p:tavLst>
                                        <p:tav tm="0">
                                          <p:val>
                                            <p:strVal val="1+#ppt_h/2"/>
                                          </p:val>
                                        </p:tav>
                                        <p:tav tm="100000">
                                          <p:val>
                                            <p:strVal val="#ppt_y"/>
                                          </p:val>
                                        </p:tav>
                                      </p:tavLst>
                                    </p:anim>
                                  </p:childTnLst>
                                </p:cTn>
                              </p:par>
                              <p:par>
                                <p:cTn id="196" presetID="2" presetClass="entr" presetSubtype="4" fill="hold" grpId="0" nodeType="withEffect">
                                  <p:stCondLst>
                                    <p:cond delay="0"/>
                                  </p:stCondLst>
                                  <p:childTnLst>
                                    <p:set>
                                      <p:cBhvr>
                                        <p:cTn id="197" dur="1" fill="hold">
                                          <p:stCondLst>
                                            <p:cond delay="0"/>
                                          </p:stCondLst>
                                        </p:cTn>
                                        <p:tgtEl>
                                          <p:spTgt spid="73"/>
                                        </p:tgtEl>
                                        <p:attrNameLst>
                                          <p:attrName>style.visibility</p:attrName>
                                        </p:attrNameLst>
                                      </p:cBhvr>
                                      <p:to>
                                        <p:strVal val="visible"/>
                                      </p:to>
                                    </p:set>
                                    <p:anim calcmode="lin" valueType="num">
                                      <p:cBhvr additive="base">
                                        <p:cTn id="198" dur="500" fill="hold"/>
                                        <p:tgtEl>
                                          <p:spTgt spid="73"/>
                                        </p:tgtEl>
                                        <p:attrNameLst>
                                          <p:attrName>ppt_x</p:attrName>
                                        </p:attrNameLst>
                                      </p:cBhvr>
                                      <p:tavLst>
                                        <p:tav tm="0">
                                          <p:val>
                                            <p:strVal val="#ppt_x"/>
                                          </p:val>
                                        </p:tav>
                                        <p:tav tm="100000">
                                          <p:val>
                                            <p:strVal val="#ppt_x"/>
                                          </p:val>
                                        </p:tav>
                                      </p:tavLst>
                                    </p:anim>
                                    <p:anim calcmode="lin" valueType="num">
                                      <p:cBhvr additive="base">
                                        <p:cTn id="199" dur="500" fill="hold"/>
                                        <p:tgtEl>
                                          <p:spTgt spid="73"/>
                                        </p:tgtEl>
                                        <p:attrNameLst>
                                          <p:attrName>ppt_y</p:attrName>
                                        </p:attrNameLst>
                                      </p:cBhvr>
                                      <p:tavLst>
                                        <p:tav tm="0">
                                          <p:val>
                                            <p:strVal val="1+#ppt_h/2"/>
                                          </p:val>
                                        </p:tav>
                                        <p:tav tm="100000">
                                          <p:val>
                                            <p:strVal val="#ppt_y"/>
                                          </p:val>
                                        </p:tav>
                                      </p:tavLst>
                                    </p:anim>
                                  </p:childTnLst>
                                </p:cTn>
                              </p:par>
                              <p:par>
                                <p:cTn id="200" presetID="2" presetClass="entr" presetSubtype="4" fill="hold" grpId="0" nodeType="withEffect">
                                  <p:stCondLst>
                                    <p:cond delay="0"/>
                                  </p:stCondLst>
                                  <p:childTnLst>
                                    <p:set>
                                      <p:cBhvr>
                                        <p:cTn id="201" dur="1" fill="hold">
                                          <p:stCondLst>
                                            <p:cond delay="0"/>
                                          </p:stCondLst>
                                        </p:cTn>
                                        <p:tgtEl>
                                          <p:spTgt spid="74"/>
                                        </p:tgtEl>
                                        <p:attrNameLst>
                                          <p:attrName>style.visibility</p:attrName>
                                        </p:attrNameLst>
                                      </p:cBhvr>
                                      <p:to>
                                        <p:strVal val="visible"/>
                                      </p:to>
                                    </p:set>
                                    <p:anim calcmode="lin" valueType="num">
                                      <p:cBhvr additive="base">
                                        <p:cTn id="202" dur="500" fill="hold"/>
                                        <p:tgtEl>
                                          <p:spTgt spid="74"/>
                                        </p:tgtEl>
                                        <p:attrNameLst>
                                          <p:attrName>ppt_x</p:attrName>
                                        </p:attrNameLst>
                                      </p:cBhvr>
                                      <p:tavLst>
                                        <p:tav tm="0">
                                          <p:val>
                                            <p:strVal val="#ppt_x"/>
                                          </p:val>
                                        </p:tav>
                                        <p:tav tm="100000">
                                          <p:val>
                                            <p:strVal val="#ppt_x"/>
                                          </p:val>
                                        </p:tav>
                                      </p:tavLst>
                                    </p:anim>
                                    <p:anim calcmode="lin" valueType="num">
                                      <p:cBhvr additive="base">
                                        <p:cTn id="203" dur="500" fill="hold"/>
                                        <p:tgtEl>
                                          <p:spTgt spid="74"/>
                                        </p:tgtEl>
                                        <p:attrNameLst>
                                          <p:attrName>ppt_y</p:attrName>
                                        </p:attrNameLst>
                                      </p:cBhvr>
                                      <p:tavLst>
                                        <p:tav tm="0">
                                          <p:val>
                                            <p:strVal val="1+#ppt_h/2"/>
                                          </p:val>
                                        </p:tav>
                                        <p:tav tm="100000">
                                          <p:val>
                                            <p:strVal val="#ppt_y"/>
                                          </p:val>
                                        </p:tav>
                                      </p:tavLst>
                                    </p:anim>
                                  </p:childTnLst>
                                </p:cTn>
                              </p:par>
                              <p:par>
                                <p:cTn id="204" presetID="2" presetClass="entr" presetSubtype="4" fill="hold" grpId="0" nodeType="withEffect">
                                  <p:stCondLst>
                                    <p:cond delay="0"/>
                                  </p:stCondLst>
                                  <p:childTnLst>
                                    <p:set>
                                      <p:cBhvr>
                                        <p:cTn id="205" dur="1" fill="hold">
                                          <p:stCondLst>
                                            <p:cond delay="0"/>
                                          </p:stCondLst>
                                        </p:cTn>
                                        <p:tgtEl>
                                          <p:spTgt spid="75"/>
                                        </p:tgtEl>
                                        <p:attrNameLst>
                                          <p:attrName>style.visibility</p:attrName>
                                        </p:attrNameLst>
                                      </p:cBhvr>
                                      <p:to>
                                        <p:strVal val="visible"/>
                                      </p:to>
                                    </p:set>
                                    <p:anim calcmode="lin" valueType="num">
                                      <p:cBhvr additive="base">
                                        <p:cTn id="206" dur="500" fill="hold"/>
                                        <p:tgtEl>
                                          <p:spTgt spid="75"/>
                                        </p:tgtEl>
                                        <p:attrNameLst>
                                          <p:attrName>ppt_x</p:attrName>
                                        </p:attrNameLst>
                                      </p:cBhvr>
                                      <p:tavLst>
                                        <p:tav tm="0">
                                          <p:val>
                                            <p:strVal val="#ppt_x"/>
                                          </p:val>
                                        </p:tav>
                                        <p:tav tm="100000">
                                          <p:val>
                                            <p:strVal val="#ppt_x"/>
                                          </p:val>
                                        </p:tav>
                                      </p:tavLst>
                                    </p:anim>
                                    <p:anim calcmode="lin" valueType="num">
                                      <p:cBhvr additive="base">
                                        <p:cTn id="207" dur="500" fill="hold"/>
                                        <p:tgtEl>
                                          <p:spTgt spid="75"/>
                                        </p:tgtEl>
                                        <p:attrNameLst>
                                          <p:attrName>ppt_y</p:attrName>
                                        </p:attrNameLst>
                                      </p:cBhvr>
                                      <p:tavLst>
                                        <p:tav tm="0">
                                          <p:val>
                                            <p:strVal val="1+#ppt_h/2"/>
                                          </p:val>
                                        </p:tav>
                                        <p:tav tm="100000">
                                          <p:val>
                                            <p:strVal val="#ppt_y"/>
                                          </p:val>
                                        </p:tav>
                                      </p:tavLst>
                                    </p:anim>
                                  </p:childTnLst>
                                </p:cTn>
                              </p:par>
                              <p:par>
                                <p:cTn id="208" presetID="2" presetClass="entr" presetSubtype="4" fill="hold" grpId="0" nodeType="withEffect">
                                  <p:stCondLst>
                                    <p:cond delay="0"/>
                                  </p:stCondLst>
                                  <p:childTnLst>
                                    <p:set>
                                      <p:cBhvr>
                                        <p:cTn id="209" dur="1" fill="hold">
                                          <p:stCondLst>
                                            <p:cond delay="0"/>
                                          </p:stCondLst>
                                        </p:cTn>
                                        <p:tgtEl>
                                          <p:spTgt spid="76"/>
                                        </p:tgtEl>
                                        <p:attrNameLst>
                                          <p:attrName>style.visibility</p:attrName>
                                        </p:attrNameLst>
                                      </p:cBhvr>
                                      <p:to>
                                        <p:strVal val="visible"/>
                                      </p:to>
                                    </p:set>
                                    <p:anim calcmode="lin" valueType="num">
                                      <p:cBhvr additive="base">
                                        <p:cTn id="210" dur="500" fill="hold"/>
                                        <p:tgtEl>
                                          <p:spTgt spid="76"/>
                                        </p:tgtEl>
                                        <p:attrNameLst>
                                          <p:attrName>ppt_x</p:attrName>
                                        </p:attrNameLst>
                                      </p:cBhvr>
                                      <p:tavLst>
                                        <p:tav tm="0">
                                          <p:val>
                                            <p:strVal val="#ppt_x"/>
                                          </p:val>
                                        </p:tav>
                                        <p:tav tm="100000">
                                          <p:val>
                                            <p:strVal val="#ppt_x"/>
                                          </p:val>
                                        </p:tav>
                                      </p:tavLst>
                                    </p:anim>
                                    <p:anim calcmode="lin" valueType="num">
                                      <p:cBhvr additive="base">
                                        <p:cTn id="211" dur="500" fill="hold"/>
                                        <p:tgtEl>
                                          <p:spTgt spid="76"/>
                                        </p:tgtEl>
                                        <p:attrNameLst>
                                          <p:attrName>ppt_y</p:attrName>
                                        </p:attrNameLst>
                                      </p:cBhvr>
                                      <p:tavLst>
                                        <p:tav tm="0">
                                          <p:val>
                                            <p:strVal val="1+#ppt_h/2"/>
                                          </p:val>
                                        </p:tav>
                                        <p:tav tm="100000">
                                          <p:val>
                                            <p:strVal val="#ppt_y"/>
                                          </p:val>
                                        </p:tav>
                                      </p:tavLst>
                                    </p:anim>
                                  </p:childTnLst>
                                </p:cTn>
                              </p:par>
                              <p:par>
                                <p:cTn id="212" presetID="2" presetClass="entr" presetSubtype="4" fill="hold" grpId="0" nodeType="withEffect">
                                  <p:stCondLst>
                                    <p:cond delay="0"/>
                                  </p:stCondLst>
                                  <p:childTnLst>
                                    <p:set>
                                      <p:cBhvr>
                                        <p:cTn id="213" dur="1" fill="hold">
                                          <p:stCondLst>
                                            <p:cond delay="0"/>
                                          </p:stCondLst>
                                        </p:cTn>
                                        <p:tgtEl>
                                          <p:spTgt spid="77"/>
                                        </p:tgtEl>
                                        <p:attrNameLst>
                                          <p:attrName>style.visibility</p:attrName>
                                        </p:attrNameLst>
                                      </p:cBhvr>
                                      <p:to>
                                        <p:strVal val="visible"/>
                                      </p:to>
                                    </p:set>
                                    <p:anim calcmode="lin" valueType="num">
                                      <p:cBhvr additive="base">
                                        <p:cTn id="214" dur="500" fill="hold"/>
                                        <p:tgtEl>
                                          <p:spTgt spid="77"/>
                                        </p:tgtEl>
                                        <p:attrNameLst>
                                          <p:attrName>ppt_x</p:attrName>
                                        </p:attrNameLst>
                                      </p:cBhvr>
                                      <p:tavLst>
                                        <p:tav tm="0">
                                          <p:val>
                                            <p:strVal val="#ppt_x"/>
                                          </p:val>
                                        </p:tav>
                                        <p:tav tm="100000">
                                          <p:val>
                                            <p:strVal val="#ppt_x"/>
                                          </p:val>
                                        </p:tav>
                                      </p:tavLst>
                                    </p:anim>
                                    <p:anim calcmode="lin" valueType="num">
                                      <p:cBhvr additive="base">
                                        <p:cTn id="215" dur="500" fill="hold"/>
                                        <p:tgtEl>
                                          <p:spTgt spid="77"/>
                                        </p:tgtEl>
                                        <p:attrNameLst>
                                          <p:attrName>ppt_y</p:attrName>
                                        </p:attrNameLst>
                                      </p:cBhvr>
                                      <p:tavLst>
                                        <p:tav tm="0">
                                          <p:val>
                                            <p:strVal val="1+#ppt_h/2"/>
                                          </p:val>
                                        </p:tav>
                                        <p:tav tm="100000">
                                          <p:val>
                                            <p:strVal val="#ppt_y"/>
                                          </p:val>
                                        </p:tav>
                                      </p:tavLst>
                                    </p:anim>
                                  </p:childTnLst>
                                </p:cTn>
                              </p:par>
                              <p:par>
                                <p:cTn id="216" presetID="2" presetClass="entr" presetSubtype="4" fill="hold" grpId="0" nodeType="withEffect">
                                  <p:stCondLst>
                                    <p:cond delay="0"/>
                                  </p:stCondLst>
                                  <p:childTnLst>
                                    <p:set>
                                      <p:cBhvr>
                                        <p:cTn id="217" dur="1" fill="hold">
                                          <p:stCondLst>
                                            <p:cond delay="0"/>
                                          </p:stCondLst>
                                        </p:cTn>
                                        <p:tgtEl>
                                          <p:spTgt spid="78"/>
                                        </p:tgtEl>
                                        <p:attrNameLst>
                                          <p:attrName>style.visibility</p:attrName>
                                        </p:attrNameLst>
                                      </p:cBhvr>
                                      <p:to>
                                        <p:strVal val="visible"/>
                                      </p:to>
                                    </p:set>
                                    <p:anim calcmode="lin" valueType="num">
                                      <p:cBhvr additive="base">
                                        <p:cTn id="218" dur="500" fill="hold"/>
                                        <p:tgtEl>
                                          <p:spTgt spid="78"/>
                                        </p:tgtEl>
                                        <p:attrNameLst>
                                          <p:attrName>ppt_x</p:attrName>
                                        </p:attrNameLst>
                                      </p:cBhvr>
                                      <p:tavLst>
                                        <p:tav tm="0">
                                          <p:val>
                                            <p:strVal val="#ppt_x"/>
                                          </p:val>
                                        </p:tav>
                                        <p:tav tm="100000">
                                          <p:val>
                                            <p:strVal val="#ppt_x"/>
                                          </p:val>
                                        </p:tav>
                                      </p:tavLst>
                                    </p:anim>
                                    <p:anim calcmode="lin" valueType="num">
                                      <p:cBhvr additive="base">
                                        <p:cTn id="219" dur="500" fill="hold"/>
                                        <p:tgtEl>
                                          <p:spTgt spid="78"/>
                                        </p:tgtEl>
                                        <p:attrNameLst>
                                          <p:attrName>ppt_y</p:attrName>
                                        </p:attrNameLst>
                                      </p:cBhvr>
                                      <p:tavLst>
                                        <p:tav tm="0">
                                          <p:val>
                                            <p:strVal val="1+#ppt_h/2"/>
                                          </p:val>
                                        </p:tav>
                                        <p:tav tm="100000">
                                          <p:val>
                                            <p:strVal val="#ppt_y"/>
                                          </p:val>
                                        </p:tav>
                                      </p:tavLst>
                                    </p:anim>
                                  </p:childTnLst>
                                </p:cTn>
                              </p:par>
                              <p:par>
                                <p:cTn id="220" presetID="2" presetClass="entr" presetSubtype="4" fill="hold" grpId="0" nodeType="withEffect">
                                  <p:stCondLst>
                                    <p:cond delay="0"/>
                                  </p:stCondLst>
                                  <p:childTnLst>
                                    <p:set>
                                      <p:cBhvr>
                                        <p:cTn id="221" dur="1" fill="hold">
                                          <p:stCondLst>
                                            <p:cond delay="0"/>
                                          </p:stCondLst>
                                        </p:cTn>
                                        <p:tgtEl>
                                          <p:spTgt spid="79"/>
                                        </p:tgtEl>
                                        <p:attrNameLst>
                                          <p:attrName>style.visibility</p:attrName>
                                        </p:attrNameLst>
                                      </p:cBhvr>
                                      <p:to>
                                        <p:strVal val="visible"/>
                                      </p:to>
                                    </p:set>
                                    <p:anim calcmode="lin" valueType="num">
                                      <p:cBhvr additive="base">
                                        <p:cTn id="222" dur="500" fill="hold"/>
                                        <p:tgtEl>
                                          <p:spTgt spid="79"/>
                                        </p:tgtEl>
                                        <p:attrNameLst>
                                          <p:attrName>ppt_x</p:attrName>
                                        </p:attrNameLst>
                                      </p:cBhvr>
                                      <p:tavLst>
                                        <p:tav tm="0">
                                          <p:val>
                                            <p:strVal val="#ppt_x"/>
                                          </p:val>
                                        </p:tav>
                                        <p:tav tm="100000">
                                          <p:val>
                                            <p:strVal val="#ppt_x"/>
                                          </p:val>
                                        </p:tav>
                                      </p:tavLst>
                                    </p:anim>
                                    <p:anim calcmode="lin" valueType="num">
                                      <p:cBhvr additive="base">
                                        <p:cTn id="223" dur="500" fill="hold"/>
                                        <p:tgtEl>
                                          <p:spTgt spid="79"/>
                                        </p:tgtEl>
                                        <p:attrNameLst>
                                          <p:attrName>ppt_y</p:attrName>
                                        </p:attrNameLst>
                                      </p:cBhvr>
                                      <p:tavLst>
                                        <p:tav tm="0">
                                          <p:val>
                                            <p:strVal val="1+#ppt_h/2"/>
                                          </p:val>
                                        </p:tav>
                                        <p:tav tm="100000">
                                          <p:val>
                                            <p:strVal val="#ppt_y"/>
                                          </p:val>
                                        </p:tav>
                                      </p:tavLst>
                                    </p:anim>
                                  </p:childTnLst>
                                </p:cTn>
                              </p:par>
                              <p:par>
                                <p:cTn id="224" presetID="2" presetClass="entr" presetSubtype="4" fill="hold" grpId="0" nodeType="withEffect">
                                  <p:stCondLst>
                                    <p:cond delay="0"/>
                                  </p:stCondLst>
                                  <p:childTnLst>
                                    <p:set>
                                      <p:cBhvr>
                                        <p:cTn id="225" dur="1" fill="hold">
                                          <p:stCondLst>
                                            <p:cond delay="0"/>
                                          </p:stCondLst>
                                        </p:cTn>
                                        <p:tgtEl>
                                          <p:spTgt spid="80"/>
                                        </p:tgtEl>
                                        <p:attrNameLst>
                                          <p:attrName>style.visibility</p:attrName>
                                        </p:attrNameLst>
                                      </p:cBhvr>
                                      <p:to>
                                        <p:strVal val="visible"/>
                                      </p:to>
                                    </p:set>
                                    <p:anim calcmode="lin" valueType="num">
                                      <p:cBhvr additive="base">
                                        <p:cTn id="226" dur="500" fill="hold"/>
                                        <p:tgtEl>
                                          <p:spTgt spid="80"/>
                                        </p:tgtEl>
                                        <p:attrNameLst>
                                          <p:attrName>ppt_x</p:attrName>
                                        </p:attrNameLst>
                                      </p:cBhvr>
                                      <p:tavLst>
                                        <p:tav tm="0">
                                          <p:val>
                                            <p:strVal val="#ppt_x"/>
                                          </p:val>
                                        </p:tav>
                                        <p:tav tm="100000">
                                          <p:val>
                                            <p:strVal val="#ppt_x"/>
                                          </p:val>
                                        </p:tav>
                                      </p:tavLst>
                                    </p:anim>
                                    <p:anim calcmode="lin" valueType="num">
                                      <p:cBhvr additive="base">
                                        <p:cTn id="227" dur="500" fill="hold"/>
                                        <p:tgtEl>
                                          <p:spTgt spid="80"/>
                                        </p:tgtEl>
                                        <p:attrNameLst>
                                          <p:attrName>ppt_y</p:attrName>
                                        </p:attrNameLst>
                                      </p:cBhvr>
                                      <p:tavLst>
                                        <p:tav tm="0">
                                          <p:val>
                                            <p:strVal val="1+#ppt_h/2"/>
                                          </p:val>
                                        </p:tav>
                                        <p:tav tm="100000">
                                          <p:val>
                                            <p:strVal val="#ppt_y"/>
                                          </p:val>
                                        </p:tav>
                                      </p:tavLst>
                                    </p:anim>
                                  </p:childTnLst>
                                </p:cTn>
                              </p:par>
                              <p:par>
                                <p:cTn id="228" presetID="2" presetClass="entr" presetSubtype="4" fill="hold" grpId="0" nodeType="withEffect">
                                  <p:stCondLst>
                                    <p:cond delay="0"/>
                                  </p:stCondLst>
                                  <p:childTnLst>
                                    <p:set>
                                      <p:cBhvr>
                                        <p:cTn id="229" dur="1" fill="hold">
                                          <p:stCondLst>
                                            <p:cond delay="0"/>
                                          </p:stCondLst>
                                        </p:cTn>
                                        <p:tgtEl>
                                          <p:spTgt spid="81"/>
                                        </p:tgtEl>
                                        <p:attrNameLst>
                                          <p:attrName>style.visibility</p:attrName>
                                        </p:attrNameLst>
                                      </p:cBhvr>
                                      <p:to>
                                        <p:strVal val="visible"/>
                                      </p:to>
                                    </p:set>
                                    <p:anim calcmode="lin" valueType="num">
                                      <p:cBhvr additive="base">
                                        <p:cTn id="230" dur="500" fill="hold"/>
                                        <p:tgtEl>
                                          <p:spTgt spid="81"/>
                                        </p:tgtEl>
                                        <p:attrNameLst>
                                          <p:attrName>ppt_x</p:attrName>
                                        </p:attrNameLst>
                                      </p:cBhvr>
                                      <p:tavLst>
                                        <p:tav tm="0">
                                          <p:val>
                                            <p:strVal val="#ppt_x"/>
                                          </p:val>
                                        </p:tav>
                                        <p:tav tm="100000">
                                          <p:val>
                                            <p:strVal val="#ppt_x"/>
                                          </p:val>
                                        </p:tav>
                                      </p:tavLst>
                                    </p:anim>
                                    <p:anim calcmode="lin" valueType="num">
                                      <p:cBhvr additive="base">
                                        <p:cTn id="231" dur="500" fill="hold"/>
                                        <p:tgtEl>
                                          <p:spTgt spid="81"/>
                                        </p:tgtEl>
                                        <p:attrNameLst>
                                          <p:attrName>ppt_y</p:attrName>
                                        </p:attrNameLst>
                                      </p:cBhvr>
                                      <p:tavLst>
                                        <p:tav tm="0">
                                          <p:val>
                                            <p:strVal val="1+#ppt_h/2"/>
                                          </p:val>
                                        </p:tav>
                                        <p:tav tm="100000">
                                          <p:val>
                                            <p:strVal val="#ppt_y"/>
                                          </p:val>
                                        </p:tav>
                                      </p:tavLst>
                                    </p:anim>
                                  </p:childTnLst>
                                </p:cTn>
                              </p:par>
                              <p:par>
                                <p:cTn id="232" presetID="2" presetClass="entr" presetSubtype="1" fill="hold" grpId="0" nodeType="withEffect">
                                  <p:stCondLst>
                                    <p:cond delay="0"/>
                                  </p:stCondLst>
                                  <p:childTnLst>
                                    <p:set>
                                      <p:cBhvr>
                                        <p:cTn id="233" dur="1" fill="hold">
                                          <p:stCondLst>
                                            <p:cond delay="0"/>
                                          </p:stCondLst>
                                        </p:cTn>
                                        <p:tgtEl>
                                          <p:spTgt spid="82"/>
                                        </p:tgtEl>
                                        <p:attrNameLst>
                                          <p:attrName>style.visibility</p:attrName>
                                        </p:attrNameLst>
                                      </p:cBhvr>
                                      <p:to>
                                        <p:strVal val="visible"/>
                                      </p:to>
                                    </p:set>
                                    <p:anim calcmode="lin" valueType="num">
                                      <p:cBhvr additive="base">
                                        <p:cTn id="234" dur="500" fill="hold"/>
                                        <p:tgtEl>
                                          <p:spTgt spid="82"/>
                                        </p:tgtEl>
                                        <p:attrNameLst>
                                          <p:attrName>ppt_x</p:attrName>
                                        </p:attrNameLst>
                                      </p:cBhvr>
                                      <p:tavLst>
                                        <p:tav tm="0">
                                          <p:val>
                                            <p:strVal val="#ppt_x"/>
                                          </p:val>
                                        </p:tav>
                                        <p:tav tm="100000">
                                          <p:val>
                                            <p:strVal val="#ppt_x"/>
                                          </p:val>
                                        </p:tav>
                                      </p:tavLst>
                                    </p:anim>
                                    <p:anim calcmode="lin" valueType="num">
                                      <p:cBhvr additive="base">
                                        <p:cTn id="235" dur="500" fill="hold"/>
                                        <p:tgtEl>
                                          <p:spTgt spid="82"/>
                                        </p:tgtEl>
                                        <p:attrNameLst>
                                          <p:attrName>ppt_y</p:attrName>
                                        </p:attrNameLst>
                                      </p:cBhvr>
                                      <p:tavLst>
                                        <p:tav tm="0">
                                          <p:val>
                                            <p:strVal val="0-#ppt_h/2"/>
                                          </p:val>
                                        </p:tav>
                                        <p:tav tm="100000">
                                          <p:val>
                                            <p:strVal val="#ppt_y"/>
                                          </p:val>
                                        </p:tav>
                                      </p:tavLst>
                                    </p:anim>
                                  </p:childTnLst>
                                </p:cTn>
                              </p:par>
                              <p:par>
                                <p:cTn id="236" presetID="2" presetClass="entr" presetSubtype="4" fill="hold" grpId="0" nodeType="withEffect">
                                  <p:stCondLst>
                                    <p:cond delay="0"/>
                                  </p:stCondLst>
                                  <p:childTnLst>
                                    <p:set>
                                      <p:cBhvr>
                                        <p:cTn id="237" dur="1" fill="hold">
                                          <p:stCondLst>
                                            <p:cond delay="0"/>
                                          </p:stCondLst>
                                        </p:cTn>
                                        <p:tgtEl>
                                          <p:spTgt spid="83"/>
                                        </p:tgtEl>
                                        <p:attrNameLst>
                                          <p:attrName>style.visibility</p:attrName>
                                        </p:attrNameLst>
                                      </p:cBhvr>
                                      <p:to>
                                        <p:strVal val="visible"/>
                                      </p:to>
                                    </p:set>
                                    <p:anim calcmode="lin" valueType="num">
                                      <p:cBhvr additive="base">
                                        <p:cTn id="238" dur="500" fill="hold"/>
                                        <p:tgtEl>
                                          <p:spTgt spid="83"/>
                                        </p:tgtEl>
                                        <p:attrNameLst>
                                          <p:attrName>ppt_x</p:attrName>
                                        </p:attrNameLst>
                                      </p:cBhvr>
                                      <p:tavLst>
                                        <p:tav tm="0">
                                          <p:val>
                                            <p:strVal val="#ppt_x"/>
                                          </p:val>
                                        </p:tav>
                                        <p:tav tm="100000">
                                          <p:val>
                                            <p:strVal val="#ppt_x"/>
                                          </p:val>
                                        </p:tav>
                                      </p:tavLst>
                                    </p:anim>
                                    <p:anim calcmode="lin" valueType="num">
                                      <p:cBhvr additive="base">
                                        <p:cTn id="239" dur="500" fill="hold"/>
                                        <p:tgtEl>
                                          <p:spTgt spid="83"/>
                                        </p:tgtEl>
                                        <p:attrNameLst>
                                          <p:attrName>ppt_y</p:attrName>
                                        </p:attrNameLst>
                                      </p:cBhvr>
                                      <p:tavLst>
                                        <p:tav tm="0">
                                          <p:val>
                                            <p:strVal val="1+#ppt_h/2"/>
                                          </p:val>
                                        </p:tav>
                                        <p:tav tm="100000">
                                          <p:val>
                                            <p:strVal val="#ppt_y"/>
                                          </p:val>
                                        </p:tav>
                                      </p:tavLst>
                                    </p:anim>
                                  </p:childTnLst>
                                </p:cTn>
                              </p:par>
                              <p:par>
                                <p:cTn id="240" presetID="2" presetClass="entr" presetSubtype="4" fill="hold" grpId="0" nodeType="withEffect">
                                  <p:stCondLst>
                                    <p:cond delay="0"/>
                                  </p:stCondLst>
                                  <p:childTnLst>
                                    <p:set>
                                      <p:cBhvr>
                                        <p:cTn id="241" dur="1" fill="hold">
                                          <p:stCondLst>
                                            <p:cond delay="0"/>
                                          </p:stCondLst>
                                        </p:cTn>
                                        <p:tgtEl>
                                          <p:spTgt spid="84"/>
                                        </p:tgtEl>
                                        <p:attrNameLst>
                                          <p:attrName>style.visibility</p:attrName>
                                        </p:attrNameLst>
                                      </p:cBhvr>
                                      <p:to>
                                        <p:strVal val="visible"/>
                                      </p:to>
                                    </p:set>
                                    <p:anim calcmode="lin" valueType="num">
                                      <p:cBhvr additive="base">
                                        <p:cTn id="242" dur="500" fill="hold"/>
                                        <p:tgtEl>
                                          <p:spTgt spid="84"/>
                                        </p:tgtEl>
                                        <p:attrNameLst>
                                          <p:attrName>ppt_x</p:attrName>
                                        </p:attrNameLst>
                                      </p:cBhvr>
                                      <p:tavLst>
                                        <p:tav tm="0">
                                          <p:val>
                                            <p:strVal val="#ppt_x"/>
                                          </p:val>
                                        </p:tav>
                                        <p:tav tm="100000">
                                          <p:val>
                                            <p:strVal val="#ppt_x"/>
                                          </p:val>
                                        </p:tav>
                                      </p:tavLst>
                                    </p:anim>
                                    <p:anim calcmode="lin" valueType="num">
                                      <p:cBhvr additive="base">
                                        <p:cTn id="243" dur="500" fill="hold"/>
                                        <p:tgtEl>
                                          <p:spTgt spid="84"/>
                                        </p:tgtEl>
                                        <p:attrNameLst>
                                          <p:attrName>ppt_y</p:attrName>
                                        </p:attrNameLst>
                                      </p:cBhvr>
                                      <p:tavLst>
                                        <p:tav tm="0">
                                          <p:val>
                                            <p:strVal val="1+#ppt_h/2"/>
                                          </p:val>
                                        </p:tav>
                                        <p:tav tm="100000">
                                          <p:val>
                                            <p:strVal val="#ppt_y"/>
                                          </p:val>
                                        </p:tav>
                                      </p:tavLst>
                                    </p:anim>
                                  </p:childTnLst>
                                </p:cTn>
                              </p:par>
                              <p:par>
                                <p:cTn id="244" presetID="2" presetClass="entr" presetSubtype="3" fill="hold" grpId="0" nodeType="withEffect">
                                  <p:stCondLst>
                                    <p:cond delay="0"/>
                                  </p:stCondLst>
                                  <p:childTnLst>
                                    <p:set>
                                      <p:cBhvr>
                                        <p:cTn id="245" dur="1" fill="hold">
                                          <p:stCondLst>
                                            <p:cond delay="0"/>
                                          </p:stCondLst>
                                        </p:cTn>
                                        <p:tgtEl>
                                          <p:spTgt spid="85"/>
                                        </p:tgtEl>
                                        <p:attrNameLst>
                                          <p:attrName>style.visibility</p:attrName>
                                        </p:attrNameLst>
                                      </p:cBhvr>
                                      <p:to>
                                        <p:strVal val="visible"/>
                                      </p:to>
                                    </p:set>
                                    <p:anim calcmode="lin" valueType="num">
                                      <p:cBhvr additive="base">
                                        <p:cTn id="246" dur="500" fill="hold"/>
                                        <p:tgtEl>
                                          <p:spTgt spid="85"/>
                                        </p:tgtEl>
                                        <p:attrNameLst>
                                          <p:attrName>ppt_x</p:attrName>
                                        </p:attrNameLst>
                                      </p:cBhvr>
                                      <p:tavLst>
                                        <p:tav tm="0">
                                          <p:val>
                                            <p:strVal val="1+#ppt_w/2"/>
                                          </p:val>
                                        </p:tav>
                                        <p:tav tm="100000">
                                          <p:val>
                                            <p:strVal val="#ppt_x"/>
                                          </p:val>
                                        </p:tav>
                                      </p:tavLst>
                                    </p:anim>
                                    <p:anim calcmode="lin" valueType="num">
                                      <p:cBhvr additive="base">
                                        <p:cTn id="247" dur="500" fill="hold"/>
                                        <p:tgtEl>
                                          <p:spTgt spid="85"/>
                                        </p:tgtEl>
                                        <p:attrNameLst>
                                          <p:attrName>ppt_y</p:attrName>
                                        </p:attrNameLst>
                                      </p:cBhvr>
                                      <p:tavLst>
                                        <p:tav tm="0">
                                          <p:val>
                                            <p:strVal val="0-#ppt_h/2"/>
                                          </p:val>
                                        </p:tav>
                                        <p:tav tm="100000">
                                          <p:val>
                                            <p:strVal val="#ppt_y"/>
                                          </p:val>
                                        </p:tav>
                                      </p:tavLst>
                                    </p:anim>
                                  </p:childTnLst>
                                </p:cTn>
                              </p:par>
                              <p:par>
                                <p:cTn id="248" presetID="2" presetClass="entr" presetSubtype="2" fill="hold" grpId="0" nodeType="withEffect">
                                  <p:stCondLst>
                                    <p:cond delay="0"/>
                                  </p:stCondLst>
                                  <p:childTnLst>
                                    <p:set>
                                      <p:cBhvr>
                                        <p:cTn id="249" dur="1" fill="hold">
                                          <p:stCondLst>
                                            <p:cond delay="0"/>
                                          </p:stCondLst>
                                        </p:cTn>
                                        <p:tgtEl>
                                          <p:spTgt spid="86"/>
                                        </p:tgtEl>
                                        <p:attrNameLst>
                                          <p:attrName>style.visibility</p:attrName>
                                        </p:attrNameLst>
                                      </p:cBhvr>
                                      <p:to>
                                        <p:strVal val="visible"/>
                                      </p:to>
                                    </p:set>
                                    <p:anim calcmode="lin" valueType="num">
                                      <p:cBhvr additive="base">
                                        <p:cTn id="250" dur="500" fill="hold"/>
                                        <p:tgtEl>
                                          <p:spTgt spid="86"/>
                                        </p:tgtEl>
                                        <p:attrNameLst>
                                          <p:attrName>ppt_x</p:attrName>
                                        </p:attrNameLst>
                                      </p:cBhvr>
                                      <p:tavLst>
                                        <p:tav tm="0">
                                          <p:val>
                                            <p:strVal val="1+#ppt_w/2"/>
                                          </p:val>
                                        </p:tav>
                                        <p:tav tm="100000">
                                          <p:val>
                                            <p:strVal val="#ppt_x"/>
                                          </p:val>
                                        </p:tav>
                                      </p:tavLst>
                                    </p:anim>
                                    <p:anim calcmode="lin" valueType="num">
                                      <p:cBhvr additive="base">
                                        <p:cTn id="251" dur="500" fill="hold"/>
                                        <p:tgtEl>
                                          <p:spTgt spid="86"/>
                                        </p:tgtEl>
                                        <p:attrNameLst>
                                          <p:attrName>ppt_y</p:attrName>
                                        </p:attrNameLst>
                                      </p:cBhvr>
                                      <p:tavLst>
                                        <p:tav tm="0">
                                          <p:val>
                                            <p:strVal val="#ppt_y"/>
                                          </p:val>
                                        </p:tav>
                                        <p:tav tm="100000">
                                          <p:val>
                                            <p:strVal val="#ppt_y"/>
                                          </p:val>
                                        </p:tav>
                                      </p:tavLst>
                                    </p:anim>
                                  </p:childTnLst>
                                </p:cTn>
                              </p:par>
                              <p:par>
                                <p:cTn id="252" presetID="2" presetClass="entr" presetSubtype="12" fill="hold" grpId="0" nodeType="withEffect">
                                  <p:stCondLst>
                                    <p:cond delay="0"/>
                                  </p:stCondLst>
                                  <p:childTnLst>
                                    <p:set>
                                      <p:cBhvr>
                                        <p:cTn id="253" dur="1" fill="hold">
                                          <p:stCondLst>
                                            <p:cond delay="0"/>
                                          </p:stCondLst>
                                        </p:cTn>
                                        <p:tgtEl>
                                          <p:spTgt spid="87"/>
                                        </p:tgtEl>
                                        <p:attrNameLst>
                                          <p:attrName>style.visibility</p:attrName>
                                        </p:attrNameLst>
                                      </p:cBhvr>
                                      <p:to>
                                        <p:strVal val="visible"/>
                                      </p:to>
                                    </p:set>
                                    <p:anim calcmode="lin" valueType="num">
                                      <p:cBhvr additive="base">
                                        <p:cTn id="254" dur="500" fill="hold"/>
                                        <p:tgtEl>
                                          <p:spTgt spid="87"/>
                                        </p:tgtEl>
                                        <p:attrNameLst>
                                          <p:attrName>ppt_x</p:attrName>
                                        </p:attrNameLst>
                                      </p:cBhvr>
                                      <p:tavLst>
                                        <p:tav tm="0">
                                          <p:val>
                                            <p:strVal val="0-#ppt_w/2"/>
                                          </p:val>
                                        </p:tav>
                                        <p:tav tm="100000">
                                          <p:val>
                                            <p:strVal val="#ppt_x"/>
                                          </p:val>
                                        </p:tav>
                                      </p:tavLst>
                                    </p:anim>
                                    <p:anim calcmode="lin" valueType="num">
                                      <p:cBhvr additive="base">
                                        <p:cTn id="255" dur="500" fill="hold"/>
                                        <p:tgtEl>
                                          <p:spTgt spid="87"/>
                                        </p:tgtEl>
                                        <p:attrNameLst>
                                          <p:attrName>ppt_y</p:attrName>
                                        </p:attrNameLst>
                                      </p:cBhvr>
                                      <p:tavLst>
                                        <p:tav tm="0">
                                          <p:val>
                                            <p:strVal val="1+#ppt_h/2"/>
                                          </p:val>
                                        </p:tav>
                                        <p:tav tm="100000">
                                          <p:val>
                                            <p:strVal val="#ppt_y"/>
                                          </p:val>
                                        </p:tav>
                                      </p:tavLst>
                                    </p:anim>
                                  </p:childTnLst>
                                </p:cTn>
                              </p:par>
                              <p:par>
                                <p:cTn id="256" presetID="2" presetClass="entr" presetSubtype="4" fill="hold" grpId="0" nodeType="withEffect">
                                  <p:stCondLst>
                                    <p:cond delay="0"/>
                                  </p:stCondLst>
                                  <p:childTnLst>
                                    <p:set>
                                      <p:cBhvr>
                                        <p:cTn id="257" dur="1" fill="hold">
                                          <p:stCondLst>
                                            <p:cond delay="0"/>
                                          </p:stCondLst>
                                        </p:cTn>
                                        <p:tgtEl>
                                          <p:spTgt spid="88"/>
                                        </p:tgtEl>
                                        <p:attrNameLst>
                                          <p:attrName>style.visibility</p:attrName>
                                        </p:attrNameLst>
                                      </p:cBhvr>
                                      <p:to>
                                        <p:strVal val="visible"/>
                                      </p:to>
                                    </p:set>
                                    <p:anim calcmode="lin" valueType="num">
                                      <p:cBhvr additive="base">
                                        <p:cTn id="258" dur="500" fill="hold"/>
                                        <p:tgtEl>
                                          <p:spTgt spid="88"/>
                                        </p:tgtEl>
                                        <p:attrNameLst>
                                          <p:attrName>ppt_x</p:attrName>
                                        </p:attrNameLst>
                                      </p:cBhvr>
                                      <p:tavLst>
                                        <p:tav tm="0">
                                          <p:val>
                                            <p:strVal val="#ppt_x"/>
                                          </p:val>
                                        </p:tav>
                                        <p:tav tm="100000">
                                          <p:val>
                                            <p:strVal val="#ppt_x"/>
                                          </p:val>
                                        </p:tav>
                                      </p:tavLst>
                                    </p:anim>
                                    <p:anim calcmode="lin" valueType="num">
                                      <p:cBhvr additive="base">
                                        <p:cTn id="259" dur="500" fill="hold"/>
                                        <p:tgtEl>
                                          <p:spTgt spid="88"/>
                                        </p:tgtEl>
                                        <p:attrNameLst>
                                          <p:attrName>ppt_y</p:attrName>
                                        </p:attrNameLst>
                                      </p:cBhvr>
                                      <p:tavLst>
                                        <p:tav tm="0">
                                          <p:val>
                                            <p:strVal val="1+#ppt_h/2"/>
                                          </p:val>
                                        </p:tav>
                                        <p:tav tm="100000">
                                          <p:val>
                                            <p:strVal val="#ppt_y"/>
                                          </p:val>
                                        </p:tav>
                                      </p:tavLst>
                                    </p:anim>
                                  </p:childTnLst>
                                </p:cTn>
                              </p:par>
                              <p:par>
                                <p:cTn id="260" presetID="2" presetClass="entr" presetSubtype="4" fill="hold" grpId="0" nodeType="withEffect">
                                  <p:stCondLst>
                                    <p:cond delay="0"/>
                                  </p:stCondLst>
                                  <p:childTnLst>
                                    <p:set>
                                      <p:cBhvr>
                                        <p:cTn id="261" dur="1" fill="hold">
                                          <p:stCondLst>
                                            <p:cond delay="0"/>
                                          </p:stCondLst>
                                        </p:cTn>
                                        <p:tgtEl>
                                          <p:spTgt spid="89"/>
                                        </p:tgtEl>
                                        <p:attrNameLst>
                                          <p:attrName>style.visibility</p:attrName>
                                        </p:attrNameLst>
                                      </p:cBhvr>
                                      <p:to>
                                        <p:strVal val="visible"/>
                                      </p:to>
                                    </p:set>
                                    <p:anim calcmode="lin" valueType="num">
                                      <p:cBhvr additive="base">
                                        <p:cTn id="262" dur="500" fill="hold"/>
                                        <p:tgtEl>
                                          <p:spTgt spid="89"/>
                                        </p:tgtEl>
                                        <p:attrNameLst>
                                          <p:attrName>ppt_x</p:attrName>
                                        </p:attrNameLst>
                                      </p:cBhvr>
                                      <p:tavLst>
                                        <p:tav tm="0">
                                          <p:val>
                                            <p:strVal val="#ppt_x"/>
                                          </p:val>
                                        </p:tav>
                                        <p:tav tm="100000">
                                          <p:val>
                                            <p:strVal val="#ppt_x"/>
                                          </p:val>
                                        </p:tav>
                                      </p:tavLst>
                                    </p:anim>
                                    <p:anim calcmode="lin" valueType="num">
                                      <p:cBhvr additive="base">
                                        <p:cTn id="263" dur="500" fill="hold"/>
                                        <p:tgtEl>
                                          <p:spTgt spid="89"/>
                                        </p:tgtEl>
                                        <p:attrNameLst>
                                          <p:attrName>ppt_y</p:attrName>
                                        </p:attrNameLst>
                                      </p:cBhvr>
                                      <p:tavLst>
                                        <p:tav tm="0">
                                          <p:val>
                                            <p:strVal val="1+#ppt_h/2"/>
                                          </p:val>
                                        </p:tav>
                                        <p:tav tm="100000">
                                          <p:val>
                                            <p:strVal val="#ppt_y"/>
                                          </p:val>
                                        </p:tav>
                                      </p:tavLst>
                                    </p:anim>
                                  </p:childTnLst>
                                </p:cTn>
                              </p:par>
                              <p:par>
                                <p:cTn id="264" presetID="2" presetClass="entr" presetSubtype="4" fill="hold" grpId="0" nodeType="withEffect">
                                  <p:stCondLst>
                                    <p:cond delay="0"/>
                                  </p:stCondLst>
                                  <p:childTnLst>
                                    <p:set>
                                      <p:cBhvr>
                                        <p:cTn id="265" dur="1" fill="hold">
                                          <p:stCondLst>
                                            <p:cond delay="0"/>
                                          </p:stCondLst>
                                        </p:cTn>
                                        <p:tgtEl>
                                          <p:spTgt spid="90"/>
                                        </p:tgtEl>
                                        <p:attrNameLst>
                                          <p:attrName>style.visibility</p:attrName>
                                        </p:attrNameLst>
                                      </p:cBhvr>
                                      <p:to>
                                        <p:strVal val="visible"/>
                                      </p:to>
                                    </p:set>
                                    <p:anim calcmode="lin" valueType="num">
                                      <p:cBhvr additive="base">
                                        <p:cTn id="266" dur="500" fill="hold"/>
                                        <p:tgtEl>
                                          <p:spTgt spid="90"/>
                                        </p:tgtEl>
                                        <p:attrNameLst>
                                          <p:attrName>ppt_x</p:attrName>
                                        </p:attrNameLst>
                                      </p:cBhvr>
                                      <p:tavLst>
                                        <p:tav tm="0">
                                          <p:val>
                                            <p:strVal val="#ppt_x"/>
                                          </p:val>
                                        </p:tav>
                                        <p:tav tm="100000">
                                          <p:val>
                                            <p:strVal val="#ppt_x"/>
                                          </p:val>
                                        </p:tav>
                                      </p:tavLst>
                                    </p:anim>
                                    <p:anim calcmode="lin" valueType="num">
                                      <p:cBhvr additive="base">
                                        <p:cTn id="267" dur="500" fill="hold"/>
                                        <p:tgtEl>
                                          <p:spTgt spid="90"/>
                                        </p:tgtEl>
                                        <p:attrNameLst>
                                          <p:attrName>ppt_y</p:attrName>
                                        </p:attrNameLst>
                                      </p:cBhvr>
                                      <p:tavLst>
                                        <p:tav tm="0">
                                          <p:val>
                                            <p:strVal val="1+#ppt_h/2"/>
                                          </p:val>
                                        </p:tav>
                                        <p:tav tm="100000">
                                          <p:val>
                                            <p:strVal val="#ppt_y"/>
                                          </p:val>
                                        </p:tav>
                                      </p:tavLst>
                                    </p:anim>
                                  </p:childTnLst>
                                </p:cTn>
                              </p:par>
                              <p:par>
                                <p:cTn id="268" presetID="2" presetClass="entr" presetSubtype="8" fill="hold" grpId="0" nodeType="withEffect">
                                  <p:stCondLst>
                                    <p:cond delay="0"/>
                                  </p:stCondLst>
                                  <p:childTnLst>
                                    <p:set>
                                      <p:cBhvr>
                                        <p:cTn id="269" dur="1" fill="hold">
                                          <p:stCondLst>
                                            <p:cond delay="0"/>
                                          </p:stCondLst>
                                        </p:cTn>
                                        <p:tgtEl>
                                          <p:spTgt spid="91"/>
                                        </p:tgtEl>
                                        <p:attrNameLst>
                                          <p:attrName>style.visibility</p:attrName>
                                        </p:attrNameLst>
                                      </p:cBhvr>
                                      <p:to>
                                        <p:strVal val="visible"/>
                                      </p:to>
                                    </p:set>
                                    <p:anim calcmode="lin" valueType="num">
                                      <p:cBhvr additive="base">
                                        <p:cTn id="270" dur="500" fill="hold"/>
                                        <p:tgtEl>
                                          <p:spTgt spid="91"/>
                                        </p:tgtEl>
                                        <p:attrNameLst>
                                          <p:attrName>ppt_x</p:attrName>
                                        </p:attrNameLst>
                                      </p:cBhvr>
                                      <p:tavLst>
                                        <p:tav tm="0">
                                          <p:val>
                                            <p:strVal val="0-#ppt_w/2"/>
                                          </p:val>
                                        </p:tav>
                                        <p:tav tm="100000">
                                          <p:val>
                                            <p:strVal val="#ppt_x"/>
                                          </p:val>
                                        </p:tav>
                                      </p:tavLst>
                                    </p:anim>
                                    <p:anim calcmode="lin" valueType="num">
                                      <p:cBhvr additive="base">
                                        <p:cTn id="271" dur="500" fill="hold"/>
                                        <p:tgtEl>
                                          <p:spTgt spid="91"/>
                                        </p:tgtEl>
                                        <p:attrNameLst>
                                          <p:attrName>ppt_y</p:attrName>
                                        </p:attrNameLst>
                                      </p:cBhvr>
                                      <p:tavLst>
                                        <p:tav tm="0">
                                          <p:val>
                                            <p:strVal val="#ppt_y"/>
                                          </p:val>
                                        </p:tav>
                                        <p:tav tm="100000">
                                          <p:val>
                                            <p:strVal val="#ppt_y"/>
                                          </p:val>
                                        </p:tav>
                                      </p:tavLst>
                                    </p:anim>
                                  </p:childTnLst>
                                </p:cTn>
                              </p:par>
                              <p:par>
                                <p:cTn id="272" presetID="2" presetClass="entr" presetSubtype="4" fill="hold" grpId="0" nodeType="withEffect">
                                  <p:stCondLst>
                                    <p:cond delay="0"/>
                                  </p:stCondLst>
                                  <p:childTnLst>
                                    <p:set>
                                      <p:cBhvr>
                                        <p:cTn id="273" dur="1" fill="hold">
                                          <p:stCondLst>
                                            <p:cond delay="0"/>
                                          </p:stCondLst>
                                        </p:cTn>
                                        <p:tgtEl>
                                          <p:spTgt spid="92"/>
                                        </p:tgtEl>
                                        <p:attrNameLst>
                                          <p:attrName>style.visibility</p:attrName>
                                        </p:attrNameLst>
                                      </p:cBhvr>
                                      <p:to>
                                        <p:strVal val="visible"/>
                                      </p:to>
                                    </p:set>
                                    <p:anim calcmode="lin" valueType="num">
                                      <p:cBhvr additive="base">
                                        <p:cTn id="274" dur="500" fill="hold"/>
                                        <p:tgtEl>
                                          <p:spTgt spid="92"/>
                                        </p:tgtEl>
                                        <p:attrNameLst>
                                          <p:attrName>ppt_x</p:attrName>
                                        </p:attrNameLst>
                                      </p:cBhvr>
                                      <p:tavLst>
                                        <p:tav tm="0">
                                          <p:val>
                                            <p:strVal val="#ppt_x"/>
                                          </p:val>
                                        </p:tav>
                                        <p:tav tm="100000">
                                          <p:val>
                                            <p:strVal val="#ppt_x"/>
                                          </p:val>
                                        </p:tav>
                                      </p:tavLst>
                                    </p:anim>
                                    <p:anim calcmode="lin" valueType="num">
                                      <p:cBhvr additive="base">
                                        <p:cTn id="275" dur="500" fill="hold"/>
                                        <p:tgtEl>
                                          <p:spTgt spid="92"/>
                                        </p:tgtEl>
                                        <p:attrNameLst>
                                          <p:attrName>ppt_y</p:attrName>
                                        </p:attrNameLst>
                                      </p:cBhvr>
                                      <p:tavLst>
                                        <p:tav tm="0">
                                          <p:val>
                                            <p:strVal val="1+#ppt_h/2"/>
                                          </p:val>
                                        </p:tav>
                                        <p:tav tm="100000">
                                          <p:val>
                                            <p:strVal val="#ppt_y"/>
                                          </p:val>
                                        </p:tav>
                                      </p:tavLst>
                                    </p:anim>
                                  </p:childTnLst>
                                </p:cTn>
                              </p:par>
                              <p:par>
                                <p:cTn id="276" presetID="2" presetClass="entr" presetSubtype="4" fill="hold" grpId="0" nodeType="withEffect">
                                  <p:stCondLst>
                                    <p:cond delay="0"/>
                                  </p:stCondLst>
                                  <p:childTnLst>
                                    <p:set>
                                      <p:cBhvr>
                                        <p:cTn id="277" dur="1" fill="hold">
                                          <p:stCondLst>
                                            <p:cond delay="0"/>
                                          </p:stCondLst>
                                        </p:cTn>
                                        <p:tgtEl>
                                          <p:spTgt spid="93"/>
                                        </p:tgtEl>
                                        <p:attrNameLst>
                                          <p:attrName>style.visibility</p:attrName>
                                        </p:attrNameLst>
                                      </p:cBhvr>
                                      <p:to>
                                        <p:strVal val="visible"/>
                                      </p:to>
                                    </p:set>
                                    <p:anim calcmode="lin" valueType="num">
                                      <p:cBhvr additive="base">
                                        <p:cTn id="278" dur="500" fill="hold"/>
                                        <p:tgtEl>
                                          <p:spTgt spid="93"/>
                                        </p:tgtEl>
                                        <p:attrNameLst>
                                          <p:attrName>ppt_x</p:attrName>
                                        </p:attrNameLst>
                                      </p:cBhvr>
                                      <p:tavLst>
                                        <p:tav tm="0">
                                          <p:val>
                                            <p:strVal val="#ppt_x"/>
                                          </p:val>
                                        </p:tav>
                                        <p:tav tm="100000">
                                          <p:val>
                                            <p:strVal val="#ppt_x"/>
                                          </p:val>
                                        </p:tav>
                                      </p:tavLst>
                                    </p:anim>
                                    <p:anim calcmode="lin" valueType="num">
                                      <p:cBhvr additive="base">
                                        <p:cTn id="279" dur="500" fill="hold"/>
                                        <p:tgtEl>
                                          <p:spTgt spid="93"/>
                                        </p:tgtEl>
                                        <p:attrNameLst>
                                          <p:attrName>ppt_y</p:attrName>
                                        </p:attrNameLst>
                                      </p:cBhvr>
                                      <p:tavLst>
                                        <p:tav tm="0">
                                          <p:val>
                                            <p:strVal val="1+#ppt_h/2"/>
                                          </p:val>
                                        </p:tav>
                                        <p:tav tm="100000">
                                          <p:val>
                                            <p:strVal val="#ppt_y"/>
                                          </p:val>
                                        </p:tav>
                                      </p:tavLst>
                                    </p:anim>
                                  </p:childTnLst>
                                </p:cTn>
                              </p:par>
                              <p:par>
                                <p:cTn id="280" presetID="2" presetClass="entr" presetSubtype="4" fill="hold" grpId="0" nodeType="withEffect">
                                  <p:stCondLst>
                                    <p:cond delay="0"/>
                                  </p:stCondLst>
                                  <p:childTnLst>
                                    <p:set>
                                      <p:cBhvr>
                                        <p:cTn id="281" dur="1" fill="hold">
                                          <p:stCondLst>
                                            <p:cond delay="0"/>
                                          </p:stCondLst>
                                        </p:cTn>
                                        <p:tgtEl>
                                          <p:spTgt spid="94"/>
                                        </p:tgtEl>
                                        <p:attrNameLst>
                                          <p:attrName>style.visibility</p:attrName>
                                        </p:attrNameLst>
                                      </p:cBhvr>
                                      <p:to>
                                        <p:strVal val="visible"/>
                                      </p:to>
                                    </p:set>
                                    <p:anim calcmode="lin" valueType="num">
                                      <p:cBhvr additive="base">
                                        <p:cTn id="282" dur="500" fill="hold"/>
                                        <p:tgtEl>
                                          <p:spTgt spid="94"/>
                                        </p:tgtEl>
                                        <p:attrNameLst>
                                          <p:attrName>ppt_x</p:attrName>
                                        </p:attrNameLst>
                                      </p:cBhvr>
                                      <p:tavLst>
                                        <p:tav tm="0">
                                          <p:val>
                                            <p:strVal val="#ppt_x"/>
                                          </p:val>
                                        </p:tav>
                                        <p:tav tm="100000">
                                          <p:val>
                                            <p:strVal val="#ppt_x"/>
                                          </p:val>
                                        </p:tav>
                                      </p:tavLst>
                                    </p:anim>
                                    <p:anim calcmode="lin" valueType="num">
                                      <p:cBhvr additive="base">
                                        <p:cTn id="283" dur="500" fill="hold"/>
                                        <p:tgtEl>
                                          <p:spTgt spid="94"/>
                                        </p:tgtEl>
                                        <p:attrNameLst>
                                          <p:attrName>ppt_y</p:attrName>
                                        </p:attrNameLst>
                                      </p:cBhvr>
                                      <p:tavLst>
                                        <p:tav tm="0">
                                          <p:val>
                                            <p:strVal val="1+#ppt_h/2"/>
                                          </p:val>
                                        </p:tav>
                                        <p:tav tm="100000">
                                          <p:val>
                                            <p:strVal val="#ppt_y"/>
                                          </p:val>
                                        </p:tav>
                                      </p:tavLst>
                                    </p:anim>
                                  </p:childTnLst>
                                </p:cTn>
                              </p:par>
                              <p:par>
                                <p:cTn id="284" presetID="2" presetClass="entr" presetSubtype="4" fill="hold" grpId="0" nodeType="withEffect">
                                  <p:stCondLst>
                                    <p:cond delay="0"/>
                                  </p:stCondLst>
                                  <p:childTnLst>
                                    <p:set>
                                      <p:cBhvr>
                                        <p:cTn id="285" dur="1" fill="hold">
                                          <p:stCondLst>
                                            <p:cond delay="0"/>
                                          </p:stCondLst>
                                        </p:cTn>
                                        <p:tgtEl>
                                          <p:spTgt spid="95"/>
                                        </p:tgtEl>
                                        <p:attrNameLst>
                                          <p:attrName>style.visibility</p:attrName>
                                        </p:attrNameLst>
                                      </p:cBhvr>
                                      <p:to>
                                        <p:strVal val="visible"/>
                                      </p:to>
                                    </p:set>
                                    <p:anim calcmode="lin" valueType="num">
                                      <p:cBhvr additive="base">
                                        <p:cTn id="286" dur="500" fill="hold"/>
                                        <p:tgtEl>
                                          <p:spTgt spid="95"/>
                                        </p:tgtEl>
                                        <p:attrNameLst>
                                          <p:attrName>ppt_x</p:attrName>
                                        </p:attrNameLst>
                                      </p:cBhvr>
                                      <p:tavLst>
                                        <p:tav tm="0">
                                          <p:val>
                                            <p:strVal val="#ppt_x"/>
                                          </p:val>
                                        </p:tav>
                                        <p:tav tm="100000">
                                          <p:val>
                                            <p:strVal val="#ppt_x"/>
                                          </p:val>
                                        </p:tav>
                                      </p:tavLst>
                                    </p:anim>
                                    <p:anim calcmode="lin" valueType="num">
                                      <p:cBhvr additive="base">
                                        <p:cTn id="287" dur="500" fill="hold"/>
                                        <p:tgtEl>
                                          <p:spTgt spid="95"/>
                                        </p:tgtEl>
                                        <p:attrNameLst>
                                          <p:attrName>ppt_y</p:attrName>
                                        </p:attrNameLst>
                                      </p:cBhvr>
                                      <p:tavLst>
                                        <p:tav tm="0">
                                          <p:val>
                                            <p:strVal val="1+#ppt_h/2"/>
                                          </p:val>
                                        </p:tav>
                                        <p:tav tm="100000">
                                          <p:val>
                                            <p:strVal val="#ppt_y"/>
                                          </p:val>
                                        </p:tav>
                                      </p:tavLst>
                                    </p:anim>
                                  </p:childTnLst>
                                </p:cTn>
                              </p:par>
                              <p:par>
                                <p:cTn id="288" presetID="2" presetClass="entr" presetSubtype="4" fill="hold" grpId="0" nodeType="withEffect">
                                  <p:stCondLst>
                                    <p:cond delay="0"/>
                                  </p:stCondLst>
                                  <p:childTnLst>
                                    <p:set>
                                      <p:cBhvr>
                                        <p:cTn id="289" dur="1" fill="hold">
                                          <p:stCondLst>
                                            <p:cond delay="0"/>
                                          </p:stCondLst>
                                        </p:cTn>
                                        <p:tgtEl>
                                          <p:spTgt spid="96"/>
                                        </p:tgtEl>
                                        <p:attrNameLst>
                                          <p:attrName>style.visibility</p:attrName>
                                        </p:attrNameLst>
                                      </p:cBhvr>
                                      <p:to>
                                        <p:strVal val="visible"/>
                                      </p:to>
                                    </p:set>
                                    <p:anim calcmode="lin" valueType="num">
                                      <p:cBhvr additive="base">
                                        <p:cTn id="290" dur="500" fill="hold"/>
                                        <p:tgtEl>
                                          <p:spTgt spid="96"/>
                                        </p:tgtEl>
                                        <p:attrNameLst>
                                          <p:attrName>ppt_x</p:attrName>
                                        </p:attrNameLst>
                                      </p:cBhvr>
                                      <p:tavLst>
                                        <p:tav tm="0">
                                          <p:val>
                                            <p:strVal val="#ppt_x"/>
                                          </p:val>
                                        </p:tav>
                                        <p:tav tm="100000">
                                          <p:val>
                                            <p:strVal val="#ppt_x"/>
                                          </p:val>
                                        </p:tav>
                                      </p:tavLst>
                                    </p:anim>
                                    <p:anim calcmode="lin" valueType="num">
                                      <p:cBhvr additive="base">
                                        <p:cTn id="291" dur="500" fill="hold"/>
                                        <p:tgtEl>
                                          <p:spTgt spid="96"/>
                                        </p:tgtEl>
                                        <p:attrNameLst>
                                          <p:attrName>ppt_y</p:attrName>
                                        </p:attrNameLst>
                                      </p:cBhvr>
                                      <p:tavLst>
                                        <p:tav tm="0">
                                          <p:val>
                                            <p:strVal val="1+#ppt_h/2"/>
                                          </p:val>
                                        </p:tav>
                                        <p:tav tm="100000">
                                          <p:val>
                                            <p:strVal val="#ppt_y"/>
                                          </p:val>
                                        </p:tav>
                                      </p:tavLst>
                                    </p:anim>
                                  </p:childTnLst>
                                </p:cTn>
                              </p:par>
                              <p:par>
                                <p:cTn id="292" presetID="2" presetClass="entr" presetSubtype="4" fill="hold" grpId="0" nodeType="withEffect">
                                  <p:stCondLst>
                                    <p:cond delay="0"/>
                                  </p:stCondLst>
                                  <p:childTnLst>
                                    <p:set>
                                      <p:cBhvr>
                                        <p:cTn id="293" dur="1" fill="hold">
                                          <p:stCondLst>
                                            <p:cond delay="0"/>
                                          </p:stCondLst>
                                        </p:cTn>
                                        <p:tgtEl>
                                          <p:spTgt spid="97"/>
                                        </p:tgtEl>
                                        <p:attrNameLst>
                                          <p:attrName>style.visibility</p:attrName>
                                        </p:attrNameLst>
                                      </p:cBhvr>
                                      <p:to>
                                        <p:strVal val="visible"/>
                                      </p:to>
                                    </p:set>
                                    <p:anim calcmode="lin" valueType="num">
                                      <p:cBhvr additive="base">
                                        <p:cTn id="294" dur="500" fill="hold"/>
                                        <p:tgtEl>
                                          <p:spTgt spid="97"/>
                                        </p:tgtEl>
                                        <p:attrNameLst>
                                          <p:attrName>ppt_x</p:attrName>
                                        </p:attrNameLst>
                                      </p:cBhvr>
                                      <p:tavLst>
                                        <p:tav tm="0">
                                          <p:val>
                                            <p:strVal val="#ppt_x"/>
                                          </p:val>
                                        </p:tav>
                                        <p:tav tm="100000">
                                          <p:val>
                                            <p:strVal val="#ppt_x"/>
                                          </p:val>
                                        </p:tav>
                                      </p:tavLst>
                                    </p:anim>
                                    <p:anim calcmode="lin" valueType="num">
                                      <p:cBhvr additive="base">
                                        <p:cTn id="295" dur="500" fill="hold"/>
                                        <p:tgtEl>
                                          <p:spTgt spid="97"/>
                                        </p:tgtEl>
                                        <p:attrNameLst>
                                          <p:attrName>ppt_y</p:attrName>
                                        </p:attrNameLst>
                                      </p:cBhvr>
                                      <p:tavLst>
                                        <p:tav tm="0">
                                          <p:val>
                                            <p:strVal val="1+#ppt_h/2"/>
                                          </p:val>
                                        </p:tav>
                                        <p:tav tm="100000">
                                          <p:val>
                                            <p:strVal val="#ppt_y"/>
                                          </p:val>
                                        </p:tav>
                                      </p:tavLst>
                                    </p:anim>
                                  </p:childTnLst>
                                </p:cTn>
                              </p:par>
                              <p:par>
                                <p:cTn id="296" presetID="2" presetClass="entr" presetSubtype="4" fill="hold" grpId="0" nodeType="withEffect">
                                  <p:stCondLst>
                                    <p:cond delay="0"/>
                                  </p:stCondLst>
                                  <p:childTnLst>
                                    <p:set>
                                      <p:cBhvr>
                                        <p:cTn id="297" dur="1" fill="hold">
                                          <p:stCondLst>
                                            <p:cond delay="0"/>
                                          </p:stCondLst>
                                        </p:cTn>
                                        <p:tgtEl>
                                          <p:spTgt spid="98"/>
                                        </p:tgtEl>
                                        <p:attrNameLst>
                                          <p:attrName>style.visibility</p:attrName>
                                        </p:attrNameLst>
                                      </p:cBhvr>
                                      <p:to>
                                        <p:strVal val="visible"/>
                                      </p:to>
                                    </p:set>
                                    <p:anim calcmode="lin" valueType="num">
                                      <p:cBhvr additive="base">
                                        <p:cTn id="298" dur="500" fill="hold"/>
                                        <p:tgtEl>
                                          <p:spTgt spid="98"/>
                                        </p:tgtEl>
                                        <p:attrNameLst>
                                          <p:attrName>ppt_x</p:attrName>
                                        </p:attrNameLst>
                                      </p:cBhvr>
                                      <p:tavLst>
                                        <p:tav tm="0">
                                          <p:val>
                                            <p:strVal val="#ppt_x"/>
                                          </p:val>
                                        </p:tav>
                                        <p:tav tm="100000">
                                          <p:val>
                                            <p:strVal val="#ppt_x"/>
                                          </p:val>
                                        </p:tav>
                                      </p:tavLst>
                                    </p:anim>
                                    <p:anim calcmode="lin" valueType="num">
                                      <p:cBhvr additive="base">
                                        <p:cTn id="299" dur="500" fill="hold"/>
                                        <p:tgtEl>
                                          <p:spTgt spid="98"/>
                                        </p:tgtEl>
                                        <p:attrNameLst>
                                          <p:attrName>ppt_y</p:attrName>
                                        </p:attrNameLst>
                                      </p:cBhvr>
                                      <p:tavLst>
                                        <p:tav tm="0">
                                          <p:val>
                                            <p:strVal val="1+#ppt_h/2"/>
                                          </p:val>
                                        </p:tav>
                                        <p:tav tm="100000">
                                          <p:val>
                                            <p:strVal val="#ppt_y"/>
                                          </p:val>
                                        </p:tav>
                                      </p:tavLst>
                                    </p:anim>
                                  </p:childTnLst>
                                </p:cTn>
                              </p:par>
                              <p:par>
                                <p:cTn id="300" presetID="2" presetClass="entr" presetSubtype="4" fill="hold" grpId="0" nodeType="withEffect">
                                  <p:stCondLst>
                                    <p:cond delay="0"/>
                                  </p:stCondLst>
                                  <p:childTnLst>
                                    <p:set>
                                      <p:cBhvr>
                                        <p:cTn id="301" dur="1" fill="hold">
                                          <p:stCondLst>
                                            <p:cond delay="0"/>
                                          </p:stCondLst>
                                        </p:cTn>
                                        <p:tgtEl>
                                          <p:spTgt spid="99"/>
                                        </p:tgtEl>
                                        <p:attrNameLst>
                                          <p:attrName>style.visibility</p:attrName>
                                        </p:attrNameLst>
                                      </p:cBhvr>
                                      <p:to>
                                        <p:strVal val="visible"/>
                                      </p:to>
                                    </p:set>
                                    <p:anim calcmode="lin" valueType="num">
                                      <p:cBhvr additive="base">
                                        <p:cTn id="302" dur="500" fill="hold"/>
                                        <p:tgtEl>
                                          <p:spTgt spid="99"/>
                                        </p:tgtEl>
                                        <p:attrNameLst>
                                          <p:attrName>ppt_x</p:attrName>
                                        </p:attrNameLst>
                                      </p:cBhvr>
                                      <p:tavLst>
                                        <p:tav tm="0">
                                          <p:val>
                                            <p:strVal val="#ppt_x"/>
                                          </p:val>
                                        </p:tav>
                                        <p:tav tm="100000">
                                          <p:val>
                                            <p:strVal val="#ppt_x"/>
                                          </p:val>
                                        </p:tav>
                                      </p:tavLst>
                                    </p:anim>
                                    <p:anim calcmode="lin" valueType="num">
                                      <p:cBhvr additive="base">
                                        <p:cTn id="303" dur="500" fill="hold"/>
                                        <p:tgtEl>
                                          <p:spTgt spid="99"/>
                                        </p:tgtEl>
                                        <p:attrNameLst>
                                          <p:attrName>ppt_y</p:attrName>
                                        </p:attrNameLst>
                                      </p:cBhvr>
                                      <p:tavLst>
                                        <p:tav tm="0">
                                          <p:val>
                                            <p:strVal val="1+#ppt_h/2"/>
                                          </p:val>
                                        </p:tav>
                                        <p:tav tm="100000">
                                          <p:val>
                                            <p:strVal val="#ppt_y"/>
                                          </p:val>
                                        </p:tav>
                                      </p:tavLst>
                                    </p:anim>
                                  </p:childTnLst>
                                </p:cTn>
                              </p:par>
                              <p:par>
                                <p:cTn id="304" presetID="2" presetClass="entr" presetSubtype="4" fill="hold" grpId="0" nodeType="withEffect">
                                  <p:stCondLst>
                                    <p:cond delay="0"/>
                                  </p:stCondLst>
                                  <p:childTnLst>
                                    <p:set>
                                      <p:cBhvr>
                                        <p:cTn id="305" dur="1" fill="hold">
                                          <p:stCondLst>
                                            <p:cond delay="0"/>
                                          </p:stCondLst>
                                        </p:cTn>
                                        <p:tgtEl>
                                          <p:spTgt spid="100"/>
                                        </p:tgtEl>
                                        <p:attrNameLst>
                                          <p:attrName>style.visibility</p:attrName>
                                        </p:attrNameLst>
                                      </p:cBhvr>
                                      <p:to>
                                        <p:strVal val="visible"/>
                                      </p:to>
                                    </p:set>
                                    <p:anim calcmode="lin" valueType="num">
                                      <p:cBhvr additive="base">
                                        <p:cTn id="306" dur="500" fill="hold"/>
                                        <p:tgtEl>
                                          <p:spTgt spid="100"/>
                                        </p:tgtEl>
                                        <p:attrNameLst>
                                          <p:attrName>ppt_x</p:attrName>
                                        </p:attrNameLst>
                                      </p:cBhvr>
                                      <p:tavLst>
                                        <p:tav tm="0">
                                          <p:val>
                                            <p:strVal val="#ppt_x"/>
                                          </p:val>
                                        </p:tav>
                                        <p:tav tm="100000">
                                          <p:val>
                                            <p:strVal val="#ppt_x"/>
                                          </p:val>
                                        </p:tav>
                                      </p:tavLst>
                                    </p:anim>
                                    <p:anim calcmode="lin" valueType="num">
                                      <p:cBhvr additive="base">
                                        <p:cTn id="307" dur="500" fill="hold"/>
                                        <p:tgtEl>
                                          <p:spTgt spid="100"/>
                                        </p:tgtEl>
                                        <p:attrNameLst>
                                          <p:attrName>ppt_y</p:attrName>
                                        </p:attrNameLst>
                                      </p:cBhvr>
                                      <p:tavLst>
                                        <p:tav tm="0">
                                          <p:val>
                                            <p:strVal val="1+#ppt_h/2"/>
                                          </p:val>
                                        </p:tav>
                                        <p:tav tm="100000">
                                          <p:val>
                                            <p:strVal val="#ppt_y"/>
                                          </p:val>
                                        </p:tav>
                                      </p:tavLst>
                                    </p:anim>
                                  </p:childTnLst>
                                </p:cTn>
                              </p:par>
                              <p:par>
                                <p:cTn id="308" presetID="2" presetClass="entr" presetSubtype="4" fill="hold" grpId="0" nodeType="withEffect">
                                  <p:stCondLst>
                                    <p:cond delay="0"/>
                                  </p:stCondLst>
                                  <p:childTnLst>
                                    <p:set>
                                      <p:cBhvr>
                                        <p:cTn id="309" dur="1" fill="hold">
                                          <p:stCondLst>
                                            <p:cond delay="0"/>
                                          </p:stCondLst>
                                        </p:cTn>
                                        <p:tgtEl>
                                          <p:spTgt spid="101"/>
                                        </p:tgtEl>
                                        <p:attrNameLst>
                                          <p:attrName>style.visibility</p:attrName>
                                        </p:attrNameLst>
                                      </p:cBhvr>
                                      <p:to>
                                        <p:strVal val="visible"/>
                                      </p:to>
                                    </p:set>
                                    <p:anim calcmode="lin" valueType="num">
                                      <p:cBhvr additive="base">
                                        <p:cTn id="310" dur="500" fill="hold"/>
                                        <p:tgtEl>
                                          <p:spTgt spid="101"/>
                                        </p:tgtEl>
                                        <p:attrNameLst>
                                          <p:attrName>ppt_x</p:attrName>
                                        </p:attrNameLst>
                                      </p:cBhvr>
                                      <p:tavLst>
                                        <p:tav tm="0">
                                          <p:val>
                                            <p:strVal val="#ppt_x"/>
                                          </p:val>
                                        </p:tav>
                                        <p:tav tm="100000">
                                          <p:val>
                                            <p:strVal val="#ppt_x"/>
                                          </p:val>
                                        </p:tav>
                                      </p:tavLst>
                                    </p:anim>
                                    <p:anim calcmode="lin" valueType="num">
                                      <p:cBhvr additive="base">
                                        <p:cTn id="311" dur="500" fill="hold"/>
                                        <p:tgtEl>
                                          <p:spTgt spid="101"/>
                                        </p:tgtEl>
                                        <p:attrNameLst>
                                          <p:attrName>ppt_y</p:attrName>
                                        </p:attrNameLst>
                                      </p:cBhvr>
                                      <p:tavLst>
                                        <p:tav tm="0">
                                          <p:val>
                                            <p:strVal val="1+#ppt_h/2"/>
                                          </p:val>
                                        </p:tav>
                                        <p:tav tm="100000">
                                          <p:val>
                                            <p:strVal val="#ppt_y"/>
                                          </p:val>
                                        </p:tav>
                                      </p:tavLst>
                                    </p:anim>
                                  </p:childTnLst>
                                </p:cTn>
                              </p:par>
                              <p:par>
                                <p:cTn id="312" presetID="2" presetClass="entr" presetSubtype="4" fill="hold" grpId="0" nodeType="withEffect">
                                  <p:stCondLst>
                                    <p:cond delay="0"/>
                                  </p:stCondLst>
                                  <p:childTnLst>
                                    <p:set>
                                      <p:cBhvr>
                                        <p:cTn id="313" dur="1" fill="hold">
                                          <p:stCondLst>
                                            <p:cond delay="0"/>
                                          </p:stCondLst>
                                        </p:cTn>
                                        <p:tgtEl>
                                          <p:spTgt spid="102"/>
                                        </p:tgtEl>
                                        <p:attrNameLst>
                                          <p:attrName>style.visibility</p:attrName>
                                        </p:attrNameLst>
                                      </p:cBhvr>
                                      <p:to>
                                        <p:strVal val="visible"/>
                                      </p:to>
                                    </p:set>
                                    <p:anim calcmode="lin" valueType="num">
                                      <p:cBhvr additive="base">
                                        <p:cTn id="314" dur="500" fill="hold"/>
                                        <p:tgtEl>
                                          <p:spTgt spid="102"/>
                                        </p:tgtEl>
                                        <p:attrNameLst>
                                          <p:attrName>ppt_x</p:attrName>
                                        </p:attrNameLst>
                                      </p:cBhvr>
                                      <p:tavLst>
                                        <p:tav tm="0">
                                          <p:val>
                                            <p:strVal val="#ppt_x"/>
                                          </p:val>
                                        </p:tav>
                                        <p:tav tm="100000">
                                          <p:val>
                                            <p:strVal val="#ppt_x"/>
                                          </p:val>
                                        </p:tav>
                                      </p:tavLst>
                                    </p:anim>
                                    <p:anim calcmode="lin" valueType="num">
                                      <p:cBhvr additive="base">
                                        <p:cTn id="315" dur="500" fill="hold"/>
                                        <p:tgtEl>
                                          <p:spTgt spid="102"/>
                                        </p:tgtEl>
                                        <p:attrNameLst>
                                          <p:attrName>ppt_y</p:attrName>
                                        </p:attrNameLst>
                                      </p:cBhvr>
                                      <p:tavLst>
                                        <p:tav tm="0">
                                          <p:val>
                                            <p:strVal val="1+#ppt_h/2"/>
                                          </p:val>
                                        </p:tav>
                                        <p:tav tm="100000">
                                          <p:val>
                                            <p:strVal val="#ppt_y"/>
                                          </p:val>
                                        </p:tav>
                                      </p:tavLst>
                                    </p:anim>
                                  </p:childTnLst>
                                </p:cTn>
                              </p:par>
                              <p:par>
                                <p:cTn id="316" presetID="2" presetClass="entr" presetSubtype="4" fill="hold" grpId="0" nodeType="withEffect">
                                  <p:stCondLst>
                                    <p:cond delay="0"/>
                                  </p:stCondLst>
                                  <p:childTnLst>
                                    <p:set>
                                      <p:cBhvr>
                                        <p:cTn id="317" dur="1" fill="hold">
                                          <p:stCondLst>
                                            <p:cond delay="0"/>
                                          </p:stCondLst>
                                        </p:cTn>
                                        <p:tgtEl>
                                          <p:spTgt spid="103"/>
                                        </p:tgtEl>
                                        <p:attrNameLst>
                                          <p:attrName>style.visibility</p:attrName>
                                        </p:attrNameLst>
                                      </p:cBhvr>
                                      <p:to>
                                        <p:strVal val="visible"/>
                                      </p:to>
                                    </p:set>
                                    <p:anim calcmode="lin" valueType="num">
                                      <p:cBhvr additive="base">
                                        <p:cTn id="318" dur="500" fill="hold"/>
                                        <p:tgtEl>
                                          <p:spTgt spid="103"/>
                                        </p:tgtEl>
                                        <p:attrNameLst>
                                          <p:attrName>ppt_x</p:attrName>
                                        </p:attrNameLst>
                                      </p:cBhvr>
                                      <p:tavLst>
                                        <p:tav tm="0">
                                          <p:val>
                                            <p:strVal val="#ppt_x"/>
                                          </p:val>
                                        </p:tav>
                                        <p:tav tm="100000">
                                          <p:val>
                                            <p:strVal val="#ppt_x"/>
                                          </p:val>
                                        </p:tav>
                                      </p:tavLst>
                                    </p:anim>
                                    <p:anim calcmode="lin" valueType="num">
                                      <p:cBhvr additive="base">
                                        <p:cTn id="319" dur="500" fill="hold"/>
                                        <p:tgtEl>
                                          <p:spTgt spid="103"/>
                                        </p:tgtEl>
                                        <p:attrNameLst>
                                          <p:attrName>ppt_y</p:attrName>
                                        </p:attrNameLst>
                                      </p:cBhvr>
                                      <p:tavLst>
                                        <p:tav tm="0">
                                          <p:val>
                                            <p:strVal val="1+#ppt_h/2"/>
                                          </p:val>
                                        </p:tav>
                                        <p:tav tm="100000">
                                          <p:val>
                                            <p:strVal val="#ppt_y"/>
                                          </p:val>
                                        </p:tav>
                                      </p:tavLst>
                                    </p:anim>
                                  </p:childTnLst>
                                </p:cTn>
                              </p:par>
                              <p:par>
                                <p:cTn id="320" presetID="2" presetClass="entr" presetSubtype="4" fill="hold" grpId="0" nodeType="withEffect">
                                  <p:stCondLst>
                                    <p:cond delay="0"/>
                                  </p:stCondLst>
                                  <p:childTnLst>
                                    <p:set>
                                      <p:cBhvr>
                                        <p:cTn id="321" dur="1" fill="hold">
                                          <p:stCondLst>
                                            <p:cond delay="0"/>
                                          </p:stCondLst>
                                        </p:cTn>
                                        <p:tgtEl>
                                          <p:spTgt spid="104"/>
                                        </p:tgtEl>
                                        <p:attrNameLst>
                                          <p:attrName>style.visibility</p:attrName>
                                        </p:attrNameLst>
                                      </p:cBhvr>
                                      <p:to>
                                        <p:strVal val="visible"/>
                                      </p:to>
                                    </p:set>
                                    <p:anim calcmode="lin" valueType="num">
                                      <p:cBhvr additive="base">
                                        <p:cTn id="322" dur="500" fill="hold"/>
                                        <p:tgtEl>
                                          <p:spTgt spid="104"/>
                                        </p:tgtEl>
                                        <p:attrNameLst>
                                          <p:attrName>ppt_x</p:attrName>
                                        </p:attrNameLst>
                                      </p:cBhvr>
                                      <p:tavLst>
                                        <p:tav tm="0">
                                          <p:val>
                                            <p:strVal val="#ppt_x"/>
                                          </p:val>
                                        </p:tav>
                                        <p:tav tm="100000">
                                          <p:val>
                                            <p:strVal val="#ppt_x"/>
                                          </p:val>
                                        </p:tav>
                                      </p:tavLst>
                                    </p:anim>
                                    <p:anim calcmode="lin" valueType="num">
                                      <p:cBhvr additive="base">
                                        <p:cTn id="323" dur="500" fill="hold"/>
                                        <p:tgtEl>
                                          <p:spTgt spid="104"/>
                                        </p:tgtEl>
                                        <p:attrNameLst>
                                          <p:attrName>ppt_y</p:attrName>
                                        </p:attrNameLst>
                                      </p:cBhvr>
                                      <p:tavLst>
                                        <p:tav tm="0">
                                          <p:val>
                                            <p:strVal val="1+#ppt_h/2"/>
                                          </p:val>
                                        </p:tav>
                                        <p:tav tm="100000">
                                          <p:val>
                                            <p:strVal val="#ppt_y"/>
                                          </p:val>
                                        </p:tav>
                                      </p:tavLst>
                                    </p:anim>
                                  </p:childTnLst>
                                </p:cTn>
                              </p:par>
                              <p:par>
                                <p:cTn id="324" presetID="2" presetClass="entr" presetSubtype="4" fill="hold" grpId="0" nodeType="withEffect">
                                  <p:stCondLst>
                                    <p:cond delay="0"/>
                                  </p:stCondLst>
                                  <p:childTnLst>
                                    <p:set>
                                      <p:cBhvr>
                                        <p:cTn id="325" dur="1" fill="hold">
                                          <p:stCondLst>
                                            <p:cond delay="0"/>
                                          </p:stCondLst>
                                        </p:cTn>
                                        <p:tgtEl>
                                          <p:spTgt spid="105"/>
                                        </p:tgtEl>
                                        <p:attrNameLst>
                                          <p:attrName>style.visibility</p:attrName>
                                        </p:attrNameLst>
                                      </p:cBhvr>
                                      <p:to>
                                        <p:strVal val="visible"/>
                                      </p:to>
                                    </p:set>
                                    <p:anim calcmode="lin" valueType="num">
                                      <p:cBhvr additive="base">
                                        <p:cTn id="326" dur="500" fill="hold"/>
                                        <p:tgtEl>
                                          <p:spTgt spid="105"/>
                                        </p:tgtEl>
                                        <p:attrNameLst>
                                          <p:attrName>ppt_x</p:attrName>
                                        </p:attrNameLst>
                                      </p:cBhvr>
                                      <p:tavLst>
                                        <p:tav tm="0">
                                          <p:val>
                                            <p:strVal val="#ppt_x"/>
                                          </p:val>
                                        </p:tav>
                                        <p:tav tm="100000">
                                          <p:val>
                                            <p:strVal val="#ppt_x"/>
                                          </p:val>
                                        </p:tav>
                                      </p:tavLst>
                                    </p:anim>
                                    <p:anim calcmode="lin" valueType="num">
                                      <p:cBhvr additive="base">
                                        <p:cTn id="327" dur="500" fill="hold"/>
                                        <p:tgtEl>
                                          <p:spTgt spid="105"/>
                                        </p:tgtEl>
                                        <p:attrNameLst>
                                          <p:attrName>ppt_y</p:attrName>
                                        </p:attrNameLst>
                                      </p:cBhvr>
                                      <p:tavLst>
                                        <p:tav tm="0">
                                          <p:val>
                                            <p:strVal val="1+#ppt_h/2"/>
                                          </p:val>
                                        </p:tav>
                                        <p:tav tm="100000">
                                          <p:val>
                                            <p:strVal val="#ppt_y"/>
                                          </p:val>
                                        </p:tav>
                                      </p:tavLst>
                                    </p:anim>
                                  </p:childTnLst>
                                </p:cTn>
                              </p:par>
                              <p:par>
                                <p:cTn id="328" presetID="2" presetClass="entr" presetSubtype="4" fill="hold" grpId="0" nodeType="withEffect">
                                  <p:stCondLst>
                                    <p:cond delay="0"/>
                                  </p:stCondLst>
                                  <p:childTnLst>
                                    <p:set>
                                      <p:cBhvr>
                                        <p:cTn id="329" dur="1" fill="hold">
                                          <p:stCondLst>
                                            <p:cond delay="0"/>
                                          </p:stCondLst>
                                        </p:cTn>
                                        <p:tgtEl>
                                          <p:spTgt spid="106"/>
                                        </p:tgtEl>
                                        <p:attrNameLst>
                                          <p:attrName>style.visibility</p:attrName>
                                        </p:attrNameLst>
                                      </p:cBhvr>
                                      <p:to>
                                        <p:strVal val="visible"/>
                                      </p:to>
                                    </p:set>
                                    <p:anim calcmode="lin" valueType="num">
                                      <p:cBhvr additive="base">
                                        <p:cTn id="330" dur="500" fill="hold"/>
                                        <p:tgtEl>
                                          <p:spTgt spid="106"/>
                                        </p:tgtEl>
                                        <p:attrNameLst>
                                          <p:attrName>ppt_x</p:attrName>
                                        </p:attrNameLst>
                                      </p:cBhvr>
                                      <p:tavLst>
                                        <p:tav tm="0">
                                          <p:val>
                                            <p:strVal val="#ppt_x"/>
                                          </p:val>
                                        </p:tav>
                                        <p:tav tm="100000">
                                          <p:val>
                                            <p:strVal val="#ppt_x"/>
                                          </p:val>
                                        </p:tav>
                                      </p:tavLst>
                                    </p:anim>
                                    <p:anim calcmode="lin" valueType="num">
                                      <p:cBhvr additive="base">
                                        <p:cTn id="331" dur="500" fill="hold"/>
                                        <p:tgtEl>
                                          <p:spTgt spid="106"/>
                                        </p:tgtEl>
                                        <p:attrNameLst>
                                          <p:attrName>ppt_y</p:attrName>
                                        </p:attrNameLst>
                                      </p:cBhvr>
                                      <p:tavLst>
                                        <p:tav tm="0">
                                          <p:val>
                                            <p:strVal val="1+#ppt_h/2"/>
                                          </p:val>
                                        </p:tav>
                                        <p:tav tm="100000">
                                          <p:val>
                                            <p:strVal val="#ppt_y"/>
                                          </p:val>
                                        </p:tav>
                                      </p:tavLst>
                                    </p:anim>
                                  </p:childTnLst>
                                </p:cTn>
                              </p:par>
                              <p:par>
                                <p:cTn id="332" presetID="2" presetClass="entr" presetSubtype="4" fill="hold" grpId="0" nodeType="withEffect">
                                  <p:stCondLst>
                                    <p:cond delay="0"/>
                                  </p:stCondLst>
                                  <p:childTnLst>
                                    <p:set>
                                      <p:cBhvr>
                                        <p:cTn id="333" dur="1" fill="hold">
                                          <p:stCondLst>
                                            <p:cond delay="0"/>
                                          </p:stCondLst>
                                        </p:cTn>
                                        <p:tgtEl>
                                          <p:spTgt spid="107"/>
                                        </p:tgtEl>
                                        <p:attrNameLst>
                                          <p:attrName>style.visibility</p:attrName>
                                        </p:attrNameLst>
                                      </p:cBhvr>
                                      <p:to>
                                        <p:strVal val="visible"/>
                                      </p:to>
                                    </p:set>
                                    <p:anim calcmode="lin" valueType="num">
                                      <p:cBhvr additive="base">
                                        <p:cTn id="334" dur="500" fill="hold"/>
                                        <p:tgtEl>
                                          <p:spTgt spid="107"/>
                                        </p:tgtEl>
                                        <p:attrNameLst>
                                          <p:attrName>ppt_x</p:attrName>
                                        </p:attrNameLst>
                                      </p:cBhvr>
                                      <p:tavLst>
                                        <p:tav tm="0">
                                          <p:val>
                                            <p:strVal val="#ppt_x"/>
                                          </p:val>
                                        </p:tav>
                                        <p:tav tm="100000">
                                          <p:val>
                                            <p:strVal val="#ppt_x"/>
                                          </p:val>
                                        </p:tav>
                                      </p:tavLst>
                                    </p:anim>
                                    <p:anim calcmode="lin" valueType="num">
                                      <p:cBhvr additive="base">
                                        <p:cTn id="335" dur="500" fill="hold"/>
                                        <p:tgtEl>
                                          <p:spTgt spid="107"/>
                                        </p:tgtEl>
                                        <p:attrNameLst>
                                          <p:attrName>ppt_y</p:attrName>
                                        </p:attrNameLst>
                                      </p:cBhvr>
                                      <p:tavLst>
                                        <p:tav tm="0">
                                          <p:val>
                                            <p:strVal val="1+#ppt_h/2"/>
                                          </p:val>
                                        </p:tav>
                                        <p:tav tm="100000">
                                          <p:val>
                                            <p:strVal val="#ppt_y"/>
                                          </p:val>
                                        </p:tav>
                                      </p:tavLst>
                                    </p:anim>
                                  </p:childTnLst>
                                </p:cTn>
                              </p:par>
                              <p:par>
                                <p:cTn id="336" presetID="2" presetClass="entr" presetSubtype="4" fill="hold" grpId="0" nodeType="withEffect">
                                  <p:stCondLst>
                                    <p:cond delay="0"/>
                                  </p:stCondLst>
                                  <p:childTnLst>
                                    <p:set>
                                      <p:cBhvr>
                                        <p:cTn id="337" dur="1" fill="hold">
                                          <p:stCondLst>
                                            <p:cond delay="0"/>
                                          </p:stCondLst>
                                        </p:cTn>
                                        <p:tgtEl>
                                          <p:spTgt spid="108"/>
                                        </p:tgtEl>
                                        <p:attrNameLst>
                                          <p:attrName>style.visibility</p:attrName>
                                        </p:attrNameLst>
                                      </p:cBhvr>
                                      <p:to>
                                        <p:strVal val="visible"/>
                                      </p:to>
                                    </p:set>
                                    <p:anim calcmode="lin" valueType="num">
                                      <p:cBhvr additive="base">
                                        <p:cTn id="338" dur="500" fill="hold"/>
                                        <p:tgtEl>
                                          <p:spTgt spid="108"/>
                                        </p:tgtEl>
                                        <p:attrNameLst>
                                          <p:attrName>ppt_x</p:attrName>
                                        </p:attrNameLst>
                                      </p:cBhvr>
                                      <p:tavLst>
                                        <p:tav tm="0">
                                          <p:val>
                                            <p:strVal val="#ppt_x"/>
                                          </p:val>
                                        </p:tav>
                                        <p:tav tm="100000">
                                          <p:val>
                                            <p:strVal val="#ppt_x"/>
                                          </p:val>
                                        </p:tav>
                                      </p:tavLst>
                                    </p:anim>
                                    <p:anim calcmode="lin" valueType="num">
                                      <p:cBhvr additive="base">
                                        <p:cTn id="339" dur="500" fill="hold"/>
                                        <p:tgtEl>
                                          <p:spTgt spid="108"/>
                                        </p:tgtEl>
                                        <p:attrNameLst>
                                          <p:attrName>ppt_y</p:attrName>
                                        </p:attrNameLst>
                                      </p:cBhvr>
                                      <p:tavLst>
                                        <p:tav tm="0">
                                          <p:val>
                                            <p:strVal val="1+#ppt_h/2"/>
                                          </p:val>
                                        </p:tav>
                                        <p:tav tm="100000">
                                          <p:val>
                                            <p:strVal val="#ppt_y"/>
                                          </p:val>
                                        </p:tav>
                                      </p:tavLst>
                                    </p:anim>
                                  </p:childTnLst>
                                </p:cTn>
                              </p:par>
                              <p:par>
                                <p:cTn id="340" presetID="2" presetClass="entr" presetSubtype="2" fill="hold" grpId="0" nodeType="withEffect">
                                  <p:stCondLst>
                                    <p:cond delay="2000"/>
                                  </p:stCondLst>
                                  <p:childTnLst>
                                    <p:set>
                                      <p:cBhvr>
                                        <p:cTn id="341" dur="1" fill="hold">
                                          <p:stCondLst>
                                            <p:cond delay="0"/>
                                          </p:stCondLst>
                                        </p:cTn>
                                        <p:tgtEl>
                                          <p:spTgt spid="111"/>
                                        </p:tgtEl>
                                        <p:attrNameLst>
                                          <p:attrName>style.visibility</p:attrName>
                                        </p:attrNameLst>
                                      </p:cBhvr>
                                      <p:to>
                                        <p:strVal val="visible"/>
                                      </p:to>
                                    </p:set>
                                    <p:anim calcmode="lin" valueType="num">
                                      <p:cBhvr additive="base">
                                        <p:cTn id="342" dur="500" fill="hold"/>
                                        <p:tgtEl>
                                          <p:spTgt spid="111"/>
                                        </p:tgtEl>
                                        <p:attrNameLst>
                                          <p:attrName>ppt_x</p:attrName>
                                        </p:attrNameLst>
                                      </p:cBhvr>
                                      <p:tavLst>
                                        <p:tav tm="0">
                                          <p:val>
                                            <p:strVal val="1+#ppt_w/2"/>
                                          </p:val>
                                        </p:tav>
                                        <p:tav tm="100000">
                                          <p:val>
                                            <p:strVal val="#ppt_x"/>
                                          </p:val>
                                        </p:tav>
                                      </p:tavLst>
                                    </p:anim>
                                    <p:anim calcmode="lin" valueType="num">
                                      <p:cBhvr additive="base">
                                        <p:cTn id="343" dur="500" fill="hold"/>
                                        <p:tgtEl>
                                          <p:spTgt spid="111"/>
                                        </p:tgtEl>
                                        <p:attrNameLst>
                                          <p:attrName>ppt_y</p:attrName>
                                        </p:attrNameLst>
                                      </p:cBhvr>
                                      <p:tavLst>
                                        <p:tav tm="0">
                                          <p:val>
                                            <p:strVal val="#ppt_y"/>
                                          </p:val>
                                        </p:tav>
                                        <p:tav tm="100000">
                                          <p:val>
                                            <p:strVal val="#ppt_y"/>
                                          </p:val>
                                        </p:tav>
                                      </p:tavLst>
                                    </p:anim>
                                  </p:childTnLst>
                                </p:cTn>
                              </p:par>
                              <p:par>
                                <p:cTn id="344" presetID="2" presetClass="entr" presetSubtype="2" fill="hold" grpId="0" nodeType="withEffect">
                                  <p:stCondLst>
                                    <p:cond delay="2000"/>
                                  </p:stCondLst>
                                  <p:childTnLst>
                                    <p:set>
                                      <p:cBhvr>
                                        <p:cTn id="345" dur="1" fill="hold">
                                          <p:stCondLst>
                                            <p:cond delay="0"/>
                                          </p:stCondLst>
                                        </p:cTn>
                                        <p:tgtEl>
                                          <p:spTgt spid="112"/>
                                        </p:tgtEl>
                                        <p:attrNameLst>
                                          <p:attrName>style.visibility</p:attrName>
                                        </p:attrNameLst>
                                      </p:cBhvr>
                                      <p:to>
                                        <p:strVal val="visible"/>
                                      </p:to>
                                    </p:set>
                                    <p:anim calcmode="lin" valueType="num">
                                      <p:cBhvr additive="base">
                                        <p:cTn id="346" dur="500" fill="hold"/>
                                        <p:tgtEl>
                                          <p:spTgt spid="112"/>
                                        </p:tgtEl>
                                        <p:attrNameLst>
                                          <p:attrName>ppt_x</p:attrName>
                                        </p:attrNameLst>
                                      </p:cBhvr>
                                      <p:tavLst>
                                        <p:tav tm="0">
                                          <p:val>
                                            <p:strVal val="1+#ppt_w/2"/>
                                          </p:val>
                                        </p:tav>
                                        <p:tav tm="100000">
                                          <p:val>
                                            <p:strVal val="#ppt_x"/>
                                          </p:val>
                                        </p:tav>
                                      </p:tavLst>
                                    </p:anim>
                                    <p:anim calcmode="lin" valueType="num">
                                      <p:cBhvr additive="base">
                                        <p:cTn id="347" dur="500" fill="hold"/>
                                        <p:tgtEl>
                                          <p:spTgt spid="112"/>
                                        </p:tgtEl>
                                        <p:attrNameLst>
                                          <p:attrName>ppt_y</p:attrName>
                                        </p:attrNameLst>
                                      </p:cBhvr>
                                      <p:tavLst>
                                        <p:tav tm="0">
                                          <p:val>
                                            <p:strVal val="#ppt_y"/>
                                          </p:val>
                                        </p:tav>
                                        <p:tav tm="100000">
                                          <p:val>
                                            <p:strVal val="#ppt_y"/>
                                          </p:val>
                                        </p:tav>
                                      </p:tavLst>
                                    </p:anim>
                                  </p:childTnLst>
                                </p:cTn>
                              </p:par>
                              <p:par>
                                <p:cTn id="348" presetID="2" presetClass="entr" presetSubtype="2" fill="hold" grpId="0" nodeType="withEffect">
                                  <p:stCondLst>
                                    <p:cond delay="2000"/>
                                  </p:stCondLst>
                                  <p:childTnLst>
                                    <p:set>
                                      <p:cBhvr>
                                        <p:cTn id="349" dur="1" fill="hold">
                                          <p:stCondLst>
                                            <p:cond delay="0"/>
                                          </p:stCondLst>
                                        </p:cTn>
                                        <p:tgtEl>
                                          <p:spTgt spid="113"/>
                                        </p:tgtEl>
                                        <p:attrNameLst>
                                          <p:attrName>style.visibility</p:attrName>
                                        </p:attrNameLst>
                                      </p:cBhvr>
                                      <p:to>
                                        <p:strVal val="visible"/>
                                      </p:to>
                                    </p:set>
                                    <p:anim calcmode="lin" valueType="num">
                                      <p:cBhvr additive="base">
                                        <p:cTn id="350" dur="500" fill="hold"/>
                                        <p:tgtEl>
                                          <p:spTgt spid="113"/>
                                        </p:tgtEl>
                                        <p:attrNameLst>
                                          <p:attrName>ppt_x</p:attrName>
                                        </p:attrNameLst>
                                      </p:cBhvr>
                                      <p:tavLst>
                                        <p:tav tm="0">
                                          <p:val>
                                            <p:strVal val="1+#ppt_w/2"/>
                                          </p:val>
                                        </p:tav>
                                        <p:tav tm="100000">
                                          <p:val>
                                            <p:strVal val="#ppt_x"/>
                                          </p:val>
                                        </p:tav>
                                      </p:tavLst>
                                    </p:anim>
                                    <p:anim calcmode="lin" valueType="num">
                                      <p:cBhvr additive="base">
                                        <p:cTn id="351" dur="500" fill="hold"/>
                                        <p:tgtEl>
                                          <p:spTgt spid="113"/>
                                        </p:tgtEl>
                                        <p:attrNameLst>
                                          <p:attrName>ppt_y</p:attrName>
                                        </p:attrNameLst>
                                      </p:cBhvr>
                                      <p:tavLst>
                                        <p:tav tm="0">
                                          <p:val>
                                            <p:strVal val="#ppt_y"/>
                                          </p:val>
                                        </p:tav>
                                        <p:tav tm="100000">
                                          <p:val>
                                            <p:strVal val="#ppt_y"/>
                                          </p:val>
                                        </p:tav>
                                      </p:tavLst>
                                    </p:anim>
                                  </p:childTnLst>
                                </p:cTn>
                              </p:par>
                              <p:par>
                                <p:cTn id="352" presetID="2" presetClass="entr" presetSubtype="2" fill="hold" grpId="0" nodeType="withEffect">
                                  <p:stCondLst>
                                    <p:cond delay="2000"/>
                                  </p:stCondLst>
                                  <p:childTnLst>
                                    <p:set>
                                      <p:cBhvr>
                                        <p:cTn id="353" dur="1" fill="hold">
                                          <p:stCondLst>
                                            <p:cond delay="0"/>
                                          </p:stCondLst>
                                        </p:cTn>
                                        <p:tgtEl>
                                          <p:spTgt spid="114"/>
                                        </p:tgtEl>
                                        <p:attrNameLst>
                                          <p:attrName>style.visibility</p:attrName>
                                        </p:attrNameLst>
                                      </p:cBhvr>
                                      <p:to>
                                        <p:strVal val="visible"/>
                                      </p:to>
                                    </p:set>
                                    <p:anim calcmode="lin" valueType="num">
                                      <p:cBhvr additive="base">
                                        <p:cTn id="354" dur="500" fill="hold"/>
                                        <p:tgtEl>
                                          <p:spTgt spid="114"/>
                                        </p:tgtEl>
                                        <p:attrNameLst>
                                          <p:attrName>ppt_x</p:attrName>
                                        </p:attrNameLst>
                                      </p:cBhvr>
                                      <p:tavLst>
                                        <p:tav tm="0">
                                          <p:val>
                                            <p:strVal val="1+#ppt_w/2"/>
                                          </p:val>
                                        </p:tav>
                                        <p:tav tm="100000">
                                          <p:val>
                                            <p:strVal val="#ppt_x"/>
                                          </p:val>
                                        </p:tav>
                                      </p:tavLst>
                                    </p:anim>
                                    <p:anim calcmode="lin" valueType="num">
                                      <p:cBhvr additive="base">
                                        <p:cTn id="355" dur="500" fill="hold"/>
                                        <p:tgtEl>
                                          <p:spTgt spid="114"/>
                                        </p:tgtEl>
                                        <p:attrNameLst>
                                          <p:attrName>ppt_y</p:attrName>
                                        </p:attrNameLst>
                                      </p:cBhvr>
                                      <p:tavLst>
                                        <p:tav tm="0">
                                          <p:val>
                                            <p:strVal val="#ppt_y"/>
                                          </p:val>
                                        </p:tav>
                                        <p:tav tm="100000">
                                          <p:val>
                                            <p:strVal val="#ppt_y"/>
                                          </p:val>
                                        </p:tav>
                                      </p:tavLst>
                                    </p:anim>
                                  </p:childTnLst>
                                </p:cTn>
                              </p:par>
                              <p:par>
                                <p:cTn id="356" presetID="2" presetClass="entr" presetSubtype="2" fill="hold" grpId="0" nodeType="withEffect">
                                  <p:stCondLst>
                                    <p:cond delay="2000"/>
                                  </p:stCondLst>
                                  <p:childTnLst>
                                    <p:set>
                                      <p:cBhvr>
                                        <p:cTn id="357" dur="1" fill="hold">
                                          <p:stCondLst>
                                            <p:cond delay="0"/>
                                          </p:stCondLst>
                                        </p:cTn>
                                        <p:tgtEl>
                                          <p:spTgt spid="115"/>
                                        </p:tgtEl>
                                        <p:attrNameLst>
                                          <p:attrName>style.visibility</p:attrName>
                                        </p:attrNameLst>
                                      </p:cBhvr>
                                      <p:to>
                                        <p:strVal val="visible"/>
                                      </p:to>
                                    </p:set>
                                    <p:anim calcmode="lin" valueType="num">
                                      <p:cBhvr additive="base">
                                        <p:cTn id="358" dur="500" fill="hold"/>
                                        <p:tgtEl>
                                          <p:spTgt spid="115"/>
                                        </p:tgtEl>
                                        <p:attrNameLst>
                                          <p:attrName>ppt_x</p:attrName>
                                        </p:attrNameLst>
                                      </p:cBhvr>
                                      <p:tavLst>
                                        <p:tav tm="0">
                                          <p:val>
                                            <p:strVal val="1+#ppt_w/2"/>
                                          </p:val>
                                        </p:tav>
                                        <p:tav tm="100000">
                                          <p:val>
                                            <p:strVal val="#ppt_x"/>
                                          </p:val>
                                        </p:tav>
                                      </p:tavLst>
                                    </p:anim>
                                    <p:anim calcmode="lin" valueType="num">
                                      <p:cBhvr additive="base">
                                        <p:cTn id="359" dur="500" fill="hold"/>
                                        <p:tgtEl>
                                          <p:spTgt spid="1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51" grpId="0" animBg="1"/>
      <p:bldP spid="52" grpId="0" animBg="1"/>
      <p:bldP spid="53" grpId="0" animBg="1"/>
      <p:bldP spid="54" grpId="0" animBg="1"/>
      <p:bldP spid="55" grpId="0" animBg="1"/>
      <p:bldP spid="56" grpId="0" animBg="1"/>
      <p:bldP spid="57" grpId="0" animBg="1"/>
      <p:bldP spid="58"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11" grpId="0" animBg="1"/>
      <p:bldP spid="112" grpId="0" animBg="1"/>
      <p:bldP spid="113" grpId="0"/>
      <p:bldP spid="114" grpId="0"/>
      <p:bldP spid="115"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6"/>
          <p:cNvSpPr/>
          <p:nvPr/>
        </p:nvSpPr>
        <p:spPr bwMode="auto">
          <a:xfrm flipH="1">
            <a:off x="6153383" y="4159889"/>
            <a:ext cx="670226" cy="144190"/>
          </a:xfrm>
          <a:custGeom>
            <a:avLst/>
            <a:gdLst>
              <a:gd name="T0" fmla="*/ 20 w 23"/>
              <a:gd name="T1" fmla="*/ 0 h 5"/>
              <a:gd name="T2" fmla="*/ 3 w 23"/>
              <a:gd name="T3" fmla="*/ 0 h 5"/>
              <a:gd name="T4" fmla="*/ 0 w 23"/>
              <a:gd name="T5" fmla="*/ 2 h 5"/>
              <a:gd name="T6" fmla="*/ 3 w 23"/>
              <a:gd name="T7" fmla="*/ 5 h 5"/>
              <a:gd name="T8" fmla="*/ 20 w 23"/>
              <a:gd name="T9" fmla="*/ 5 h 5"/>
              <a:gd name="T10" fmla="*/ 23 w 23"/>
              <a:gd name="T11" fmla="*/ 2 h 5"/>
              <a:gd name="T12" fmla="*/ 20 w 2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3" h="5">
                <a:moveTo>
                  <a:pt x="20" y="0"/>
                </a:moveTo>
                <a:cubicBezTo>
                  <a:pt x="3" y="0"/>
                  <a:pt x="3" y="0"/>
                  <a:pt x="3" y="0"/>
                </a:cubicBezTo>
                <a:cubicBezTo>
                  <a:pt x="1" y="0"/>
                  <a:pt x="0" y="1"/>
                  <a:pt x="0" y="2"/>
                </a:cubicBezTo>
                <a:cubicBezTo>
                  <a:pt x="0" y="4"/>
                  <a:pt x="1" y="5"/>
                  <a:pt x="3" y="5"/>
                </a:cubicBezTo>
                <a:cubicBezTo>
                  <a:pt x="20" y="5"/>
                  <a:pt x="20" y="5"/>
                  <a:pt x="20" y="5"/>
                </a:cubicBezTo>
                <a:cubicBezTo>
                  <a:pt x="22" y="5"/>
                  <a:pt x="23" y="4"/>
                  <a:pt x="23" y="2"/>
                </a:cubicBezTo>
                <a:cubicBezTo>
                  <a:pt x="23" y="1"/>
                  <a:pt x="22" y="0"/>
                  <a:pt x="20"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1" name="Freeform 24"/>
          <p:cNvSpPr/>
          <p:nvPr/>
        </p:nvSpPr>
        <p:spPr>
          <a:xfrm flipH="1">
            <a:off x="5977713" y="3862085"/>
            <a:ext cx="1021563" cy="297804"/>
          </a:xfrm>
          <a:custGeom>
            <a:avLst/>
            <a:gdLst>
              <a:gd name="connsiteX0" fmla="*/ 0 w 2645228"/>
              <a:gd name="connsiteY0" fmla="*/ 0 h 496975"/>
              <a:gd name="connsiteX1" fmla="*/ 2645228 w 2645228"/>
              <a:gd name="connsiteY1" fmla="*/ 0 h 496975"/>
              <a:gd name="connsiteX2" fmla="*/ 2645228 w 2645228"/>
              <a:gd name="connsiteY2" fmla="*/ 56095 h 496975"/>
              <a:gd name="connsiteX3" fmla="*/ 2204348 w 2645228"/>
              <a:gd name="connsiteY3" fmla="*/ 496975 h 496975"/>
              <a:gd name="connsiteX4" fmla="*/ 440880 w 2645228"/>
              <a:gd name="connsiteY4" fmla="*/ 496975 h 496975"/>
              <a:gd name="connsiteX5" fmla="*/ 0 w 2645228"/>
              <a:gd name="connsiteY5" fmla="*/ 56095 h 496975"/>
              <a:gd name="connsiteX6" fmla="*/ 0 w 2645228"/>
              <a:gd name="connsiteY6" fmla="*/ 0 h 496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5228" h="496975">
                <a:moveTo>
                  <a:pt x="0" y="0"/>
                </a:moveTo>
                <a:lnTo>
                  <a:pt x="2645228" y="0"/>
                </a:lnTo>
                <a:lnTo>
                  <a:pt x="2645228" y="56095"/>
                </a:lnTo>
                <a:cubicBezTo>
                  <a:pt x="2645228" y="299586"/>
                  <a:pt x="2447839" y="496975"/>
                  <a:pt x="2204348" y="496975"/>
                </a:cubicBezTo>
                <a:lnTo>
                  <a:pt x="440880" y="496975"/>
                </a:lnTo>
                <a:cubicBezTo>
                  <a:pt x="197389" y="496975"/>
                  <a:pt x="0" y="299586"/>
                  <a:pt x="0" y="56095"/>
                </a:cubicBezTo>
                <a:lnTo>
                  <a:pt x="0" y="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white"/>
              </a:solidFill>
              <a:effectLst/>
              <a:uLnTx/>
              <a:uFillTx/>
              <a:latin typeface="Century Schoolbook" panose="02040604050505020304"/>
              <a:ea typeface="+mn-ea"/>
              <a:cs typeface="+mn-cs"/>
            </a:endParaRPr>
          </a:p>
        </p:txBody>
      </p:sp>
      <p:sp>
        <p:nvSpPr>
          <p:cNvPr id="12" name="Freeform 25"/>
          <p:cNvSpPr/>
          <p:nvPr/>
        </p:nvSpPr>
        <p:spPr>
          <a:xfrm flipH="1">
            <a:off x="6260643" y="4364187"/>
            <a:ext cx="455706" cy="97281"/>
          </a:xfrm>
          <a:custGeom>
            <a:avLst/>
            <a:gdLst>
              <a:gd name="connsiteX0" fmla="*/ 0 w 694404"/>
              <a:gd name="connsiteY0" fmla="*/ 0 h 288475"/>
              <a:gd name="connsiteX1" fmla="*/ 694404 w 694404"/>
              <a:gd name="connsiteY1" fmla="*/ 0 h 288475"/>
              <a:gd name="connsiteX2" fmla="*/ 693800 w 694404"/>
              <a:gd name="connsiteY2" fmla="*/ 5989 h 288475"/>
              <a:gd name="connsiteX3" fmla="*/ 347202 w 694404"/>
              <a:gd name="connsiteY3" fmla="*/ 288475 h 288475"/>
              <a:gd name="connsiteX4" fmla="*/ 604 w 694404"/>
              <a:gd name="connsiteY4" fmla="*/ 5989 h 288475"/>
              <a:gd name="connsiteX5" fmla="*/ 0 w 694404"/>
              <a:gd name="connsiteY5" fmla="*/ 0 h 28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404" h="288475">
                <a:moveTo>
                  <a:pt x="0" y="0"/>
                </a:moveTo>
                <a:lnTo>
                  <a:pt x="694404" y="0"/>
                </a:lnTo>
                <a:lnTo>
                  <a:pt x="693800" y="5989"/>
                </a:lnTo>
                <a:cubicBezTo>
                  <a:pt x="660811" y="167204"/>
                  <a:pt x="518169" y="288475"/>
                  <a:pt x="347202" y="288475"/>
                </a:cubicBezTo>
                <a:cubicBezTo>
                  <a:pt x="176235" y="288475"/>
                  <a:pt x="33593" y="167204"/>
                  <a:pt x="604" y="5989"/>
                </a:cubicBezTo>
                <a:lnTo>
                  <a:pt x="0" y="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white"/>
              </a:solidFill>
              <a:effectLst/>
              <a:uLnTx/>
              <a:uFillTx/>
              <a:latin typeface="Century Schoolbook" panose="02040604050505020304"/>
              <a:ea typeface="+mn-ea"/>
              <a:cs typeface="+mn-cs"/>
            </a:endParaRPr>
          </a:p>
        </p:txBody>
      </p:sp>
      <p:sp>
        <p:nvSpPr>
          <p:cNvPr id="13" name="Freeform 5"/>
          <p:cNvSpPr/>
          <p:nvPr/>
        </p:nvSpPr>
        <p:spPr bwMode="auto">
          <a:xfrm>
            <a:off x="6406517" y="3286673"/>
            <a:ext cx="133315" cy="393995"/>
          </a:xfrm>
          <a:custGeom>
            <a:avLst/>
            <a:gdLst>
              <a:gd name="T0" fmla="*/ 77 w 112"/>
              <a:gd name="T1" fmla="*/ 270 h 331"/>
              <a:gd name="T2" fmla="*/ 44 w 112"/>
              <a:gd name="T3" fmla="*/ 331 h 331"/>
              <a:gd name="T4" fmla="*/ 15 w 112"/>
              <a:gd name="T5" fmla="*/ 328 h 331"/>
              <a:gd name="T6" fmla="*/ 0 w 112"/>
              <a:gd name="T7" fmla="*/ 261 h 331"/>
              <a:gd name="T8" fmla="*/ 35 w 112"/>
              <a:gd name="T9" fmla="*/ 0 h 331"/>
              <a:gd name="T10" fmla="*/ 112 w 112"/>
              <a:gd name="T11" fmla="*/ 11 h 331"/>
              <a:gd name="T12" fmla="*/ 77 w 112"/>
              <a:gd name="T13" fmla="*/ 270 h 331"/>
            </a:gdLst>
            <a:ahLst/>
            <a:cxnLst>
              <a:cxn ang="0">
                <a:pos x="T0" y="T1"/>
              </a:cxn>
              <a:cxn ang="0">
                <a:pos x="T2" y="T3"/>
              </a:cxn>
              <a:cxn ang="0">
                <a:pos x="T4" y="T5"/>
              </a:cxn>
              <a:cxn ang="0">
                <a:pos x="T6" y="T7"/>
              </a:cxn>
              <a:cxn ang="0">
                <a:pos x="T8" y="T9"/>
              </a:cxn>
              <a:cxn ang="0">
                <a:pos x="T10" y="T11"/>
              </a:cxn>
              <a:cxn ang="0">
                <a:pos x="T12" y="T13"/>
              </a:cxn>
            </a:cxnLst>
            <a:rect l="0" t="0" r="r" b="b"/>
            <a:pathLst>
              <a:path w="112" h="331">
                <a:moveTo>
                  <a:pt x="77" y="270"/>
                </a:moveTo>
                <a:lnTo>
                  <a:pt x="44" y="331"/>
                </a:lnTo>
                <a:lnTo>
                  <a:pt x="15" y="328"/>
                </a:lnTo>
                <a:lnTo>
                  <a:pt x="0" y="261"/>
                </a:lnTo>
                <a:lnTo>
                  <a:pt x="35" y="0"/>
                </a:lnTo>
                <a:lnTo>
                  <a:pt x="112" y="11"/>
                </a:lnTo>
                <a:lnTo>
                  <a:pt x="77" y="27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4" name="Freeform 6"/>
          <p:cNvSpPr/>
          <p:nvPr/>
        </p:nvSpPr>
        <p:spPr bwMode="auto">
          <a:xfrm>
            <a:off x="6444606" y="3216444"/>
            <a:ext cx="104748" cy="121412"/>
          </a:xfrm>
          <a:custGeom>
            <a:avLst/>
            <a:gdLst>
              <a:gd name="T0" fmla="*/ 58 w 64"/>
              <a:gd name="T1" fmla="*/ 48 h 74"/>
              <a:gd name="T2" fmla="*/ 27 w 64"/>
              <a:gd name="T3" fmla="*/ 72 h 74"/>
              <a:gd name="T4" fmla="*/ 26 w 64"/>
              <a:gd name="T5" fmla="*/ 72 h 74"/>
              <a:gd name="T6" fmla="*/ 2 w 64"/>
              <a:gd name="T7" fmla="*/ 41 h 74"/>
              <a:gd name="T8" fmla="*/ 6 w 64"/>
              <a:gd name="T9" fmla="*/ 15 h 74"/>
              <a:gd name="T10" fmla="*/ 35 w 64"/>
              <a:gd name="T11" fmla="*/ 7 h 74"/>
              <a:gd name="T12" fmla="*/ 36 w 64"/>
              <a:gd name="T13" fmla="*/ 7 h 74"/>
              <a:gd name="T14" fmla="*/ 62 w 64"/>
              <a:gd name="T15" fmla="*/ 22 h 74"/>
              <a:gd name="T16" fmla="*/ 58 w 64"/>
              <a:gd name="T17"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4">
                <a:moveTo>
                  <a:pt x="58" y="48"/>
                </a:moveTo>
                <a:cubicBezTo>
                  <a:pt x="56" y="63"/>
                  <a:pt x="42" y="74"/>
                  <a:pt x="27" y="72"/>
                </a:cubicBezTo>
                <a:cubicBezTo>
                  <a:pt x="26" y="72"/>
                  <a:pt x="26" y="72"/>
                  <a:pt x="26" y="72"/>
                </a:cubicBezTo>
                <a:cubicBezTo>
                  <a:pt x="11" y="70"/>
                  <a:pt x="0" y="56"/>
                  <a:pt x="2" y="41"/>
                </a:cubicBezTo>
                <a:cubicBezTo>
                  <a:pt x="6" y="15"/>
                  <a:pt x="6" y="15"/>
                  <a:pt x="6" y="15"/>
                </a:cubicBezTo>
                <a:cubicBezTo>
                  <a:pt x="8" y="0"/>
                  <a:pt x="20" y="5"/>
                  <a:pt x="35" y="7"/>
                </a:cubicBezTo>
                <a:cubicBezTo>
                  <a:pt x="36" y="7"/>
                  <a:pt x="36" y="7"/>
                  <a:pt x="36" y="7"/>
                </a:cubicBezTo>
                <a:cubicBezTo>
                  <a:pt x="51" y="9"/>
                  <a:pt x="64" y="7"/>
                  <a:pt x="62" y="22"/>
                </a:cubicBezTo>
                <a:lnTo>
                  <a:pt x="58" y="4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5" name="Freeform 7"/>
          <p:cNvSpPr/>
          <p:nvPr/>
        </p:nvSpPr>
        <p:spPr bwMode="auto">
          <a:xfrm>
            <a:off x="6432704" y="3260485"/>
            <a:ext cx="114270" cy="110700"/>
          </a:xfrm>
          <a:custGeom>
            <a:avLst/>
            <a:gdLst>
              <a:gd name="T0" fmla="*/ 85 w 96"/>
              <a:gd name="T1" fmla="*/ 93 h 93"/>
              <a:gd name="T2" fmla="*/ 0 w 96"/>
              <a:gd name="T3" fmla="*/ 81 h 93"/>
              <a:gd name="T4" fmla="*/ 11 w 96"/>
              <a:gd name="T5" fmla="*/ 0 h 93"/>
              <a:gd name="T6" fmla="*/ 96 w 96"/>
              <a:gd name="T7" fmla="*/ 12 h 93"/>
              <a:gd name="T8" fmla="*/ 85 w 96"/>
              <a:gd name="T9" fmla="*/ 93 h 93"/>
            </a:gdLst>
            <a:ahLst/>
            <a:cxnLst>
              <a:cxn ang="0">
                <a:pos x="T0" y="T1"/>
              </a:cxn>
              <a:cxn ang="0">
                <a:pos x="T2" y="T3"/>
              </a:cxn>
              <a:cxn ang="0">
                <a:pos x="T4" y="T5"/>
              </a:cxn>
              <a:cxn ang="0">
                <a:pos x="T6" y="T7"/>
              </a:cxn>
              <a:cxn ang="0">
                <a:pos x="T8" y="T9"/>
              </a:cxn>
            </a:cxnLst>
            <a:rect l="0" t="0" r="r" b="b"/>
            <a:pathLst>
              <a:path w="96" h="93">
                <a:moveTo>
                  <a:pt x="85" y="93"/>
                </a:moveTo>
                <a:lnTo>
                  <a:pt x="0" y="81"/>
                </a:lnTo>
                <a:lnTo>
                  <a:pt x="11" y="0"/>
                </a:lnTo>
                <a:lnTo>
                  <a:pt x="96" y="12"/>
                </a:lnTo>
                <a:lnTo>
                  <a:pt x="85" y="9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6" name="Freeform 8"/>
          <p:cNvSpPr/>
          <p:nvPr/>
        </p:nvSpPr>
        <p:spPr bwMode="auto">
          <a:xfrm>
            <a:off x="6424371" y="3666383"/>
            <a:ext cx="34520" cy="57135"/>
          </a:xfrm>
          <a:custGeom>
            <a:avLst/>
            <a:gdLst>
              <a:gd name="T0" fmla="*/ 0 w 21"/>
              <a:gd name="T1" fmla="*/ 5 h 35"/>
              <a:gd name="T2" fmla="*/ 5 w 21"/>
              <a:gd name="T3" fmla="*/ 26 h 35"/>
              <a:gd name="T4" fmla="*/ 21 w 21"/>
              <a:gd name="T5" fmla="*/ 9 h 35"/>
              <a:gd name="T6" fmla="*/ 0 w 21"/>
              <a:gd name="T7" fmla="*/ 5 h 35"/>
            </a:gdLst>
            <a:ahLst/>
            <a:cxnLst>
              <a:cxn ang="0">
                <a:pos x="T0" y="T1"/>
              </a:cxn>
              <a:cxn ang="0">
                <a:pos x="T2" y="T3"/>
              </a:cxn>
              <a:cxn ang="0">
                <a:pos x="T4" y="T5"/>
              </a:cxn>
              <a:cxn ang="0">
                <a:pos x="T6" y="T7"/>
              </a:cxn>
            </a:cxnLst>
            <a:rect l="0" t="0" r="r" b="b"/>
            <a:pathLst>
              <a:path w="21" h="35">
                <a:moveTo>
                  <a:pt x="0" y="5"/>
                </a:moveTo>
                <a:cubicBezTo>
                  <a:pt x="0" y="5"/>
                  <a:pt x="3" y="22"/>
                  <a:pt x="5" y="26"/>
                </a:cubicBezTo>
                <a:cubicBezTo>
                  <a:pt x="6" y="31"/>
                  <a:pt x="9" y="35"/>
                  <a:pt x="21" y="9"/>
                </a:cubicBezTo>
                <a:cubicBezTo>
                  <a:pt x="21" y="9"/>
                  <a:pt x="13" y="0"/>
                  <a:pt x="0" y="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7" name="Freeform 9"/>
          <p:cNvSpPr/>
          <p:nvPr/>
        </p:nvSpPr>
        <p:spPr bwMode="auto">
          <a:xfrm>
            <a:off x="6544594" y="3285482"/>
            <a:ext cx="132125" cy="393995"/>
          </a:xfrm>
          <a:custGeom>
            <a:avLst/>
            <a:gdLst>
              <a:gd name="T0" fmla="*/ 75 w 111"/>
              <a:gd name="T1" fmla="*/ 269 h 331"/>
              <a:gd name="T2" fmla="*/ 44 w 111"/>
              <a:gd name="T3" fmla="*/ 331 h 331"/>
              <a:gd name="T4" fmla="*/ 15 w 111"/>
              <a:gd name="T5" fmla="*/ 326 h 331"/>
              <a:gd name="T6" fmla="*/ 0 w 111"/>
              <a:gd name="T7" fmla="*/ 259 h 331"/>
              <a:gd name="T8" fmla="*/ 34 w 111"/>
              <a:gd name="T9" fmla="*/ 0 h 331"/>
              <a:gd name="T10" fmla="*/ 111 w 111"/>
              <a:gd name="T11" fmla="*/ 9 h 331"/>
              <a:gd name="T12" fmla="*/ 75 w 111"/>
              <a:gd name="T13" fmla="*/ 269 h 331"/>
            </a:gdLst>
            <a:ahLst/>
            <a:cxnLst>
              <a:cxn ang="0">
                <a:pos x="T0" y="T1"/>
              </a:cxn>
              <a:cxn ang="0">
                <a:pos x="T2" y="T3"/>
              </a:cxn>
              <a:cxn ang="0">
                <a:pos x="T4" y="T5"/>
              </a:cxn>
              <a:cxn ang="0">
                <a:pos x="T6" y="T7"/>
              </a:cxn>
              <a:cxn ang="0">
                <a:pos x="T8" y="T9"/>
              </a:cxn>
              <a:cxn ang="0">
                <a:pos x="T10" y="T11"/>
              </a:cxn>
              <a:cxn ang="0">
                <a:pos x="T12" y="T13"/>
              </a:cxn>
            </a:cxnLst>
            <a:rect l="0" t="0" r="r" b="b"/>
            <a:pathLst>
              <a:path w="111" h="331">
                <a:moveTo>
                  <a:pt x="75" y="269"/>
                </a:moveTo>
                <a:lnTo>
                  <a:pt x="44" y="331"/>
                </a:lnTo>
                <a:lnTo>
                  <a:pt x="15" y="326"/>
                </a:lnTo>
                <a:lnTo>
                  <a:pt x="0" y="259"/>
                </a:lnTo>
                <a:lnTo>
                  <a:pt x="34" y="0"/>
                </a:lnTo>
                <a:lnTo>
                  <a:pt x="111" y="9"/>
                </a:lnTo>
                <a:lnTo>
                  <a:pt x="75" y="26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8" name="Freeform 10"/>
          <p:cNvSpPr/>
          <p:nvPr/>
        </p:nvSpPr>
        <p:spPr bwMode="auto">
          <a:xfrm>
            <a:off x="6581493" y="3212873"/>
            <a:ext cx="104748" cy="121412"/>
          </a:xfrm>
          <a:custGeom>
            <a:avLst/>
            <a:gdLst>
              <a:gd name="T0" fmla="*/ 58 w 64"/>
              <a:gd name="T1" fmla="*/ 48 h 74"/>
              <a:gd name="T2" fmla="*/ 27 w 64"/>
              <a:gd name="T3" fmla="*/ 72 h 74"/>
              <a:gd name="T4" fmla="*/ 26 w 64"/>
              <a:gd name="T5" fmla="*/ 72 h 74"/>
              <a:gd name="T6" fmla="*/ 2 w 64"/>
              <a:gd name="T7" fmla="*/ 41 h 74"/>
              <a:gd name="T8" fmla="*/ 6 w 64"/>
              <a:gd name="T9" fmla="*/ 15 h 74"/>
              <a:gd name="T10" fmla="*/ 35 w 64"/>
              <a:gd name="T11" fmla="*/ 7 h 74"/>
              <a:gd name="T12" fmla="*/ 36 w 64"/>
              <a:gd name="T13" fmla="*/ 7 h 74"/>
              <a:gd name="T14" fmla="*/ 61 w 64"/>
              <a:gd name="T15" fmla="*/ 23 h 74"/>
              <a:gd name="T16" fmla="*/ 58 w 64"/>
              <a:gd name="T17"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4">
                <a:moveTo>
                  <a:pt x="58" y="48"/>
                </a:moveTo>
                <a:cubicBezTo>
                  <a:pt x="56" y="64"/>
                  <a:pt x="42" y="74"/>
                  <a:pt x="27" y="72"/>
                </a:cubicBezTo>
                <a:cubicBezTo>
                  <a:pt x="26" y="72"/>
                  <a:pt x="26" y="72"/>
                  <a:pt x="26" y="72"/>
                </a:cubicBezTo>
                <a:cubicBezTo>
                  <a:pt x="11" y="70"/>
                  <a:pt x="0" y="56"/>
                  <a:pt x="2" y="41"/>
                </a:cubicBezTo>
                <a:cubicBezTo>
                  <a:pt x="6" y="15"/>
                  <a:pt x="6" y="15"/>
                  <a:pt x="6" y="15"/>
                </a:cubicBezTo>
                <a:cubicBezTo>
                  <a:pt x="8" y="0"/>
                  <a:pt x="20" y="5"/>
                  <a:pt x="35" y="7"/>
                </a:cubicBezTo>
                <a:cubicBezTo>
                  <a:pt x="36" y="7"/>
                  <a:pt x="36" y="7"/>
                  <a:pt x="36" y="7"/>
                </a:cubicBezTo>
                <a:cubicBezTo>
                  <a:pt x="51" y="9"/>
                  <a:pt x="64" y="7"/>
                  <a:pt x="61" y="23"/>
                </a:cubicBezTo>
                <a:lnTo>
                  <a:pt x="58" y="4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9" name="Freeform 11"/>
          <p:cNvSpPr/>
          <p:nvPr/>
        </p:nvSpPr>
        <p:spPr bwMode="auto">
          <a:xfrm>
            <a:off x="6570780" y="3259295"/>
            <a:ext cx="114270" cy="109509"/>
          </a:xfrm>
          <a:custGeom>
            <a:avLst/>
            <a:gdLst>
              <a:gd name="T0" fmla="*/ 85 w 96"/>
              <a:gd name="T1" fmla="*/ 92 h 92"/>
              <a:gd name="T2" fmla="*/ 0 w 96"/>
              <a:gd name="T3" fmla="*/ 81 h 92"/>
              <a:gd name="T4" fmla="*/ 11 w 96"/>
              <a:gd name="T5" fmla="*/ 0 h 92"/>
              <a:gd name="T6" fmla="*/ 96 w 96"/>
              <a:gd name="T7" fmla="*/ 11 h 92"/>
              <a:gd name="T8" fmla="*/ 85 w 96"/>
              <a:gd name="T9" fmla="*/ 92 h 92"/>
            </a:gdLst>
            <a:ahLst/>
            <a:cxnLst>
              <a:cxn ang="0">
                <a:pos x="T0" y="T1"/>
              </a:cxn>
              <a:cxn ang="0">
                <a:pos x="T2" y="T3"/>
              </a:cxn>
              <a:cxn ang="0">
                <a:pos x="T4" y="T5"/>
              </a:cxn>
              <a:cxn ang="0">
                <a:pos x="T6" y="T7"/>
              </a:cxn>
              <a:cxn ang="0">
                <a:pos x="T8" y="T9"/>
              </a:cxn>
            </a:cxnLst>
            <a:rect l="0" t="0" r="r" b="b"/>
            <a:pathLst>
              <a:path w="96" h="92">
                <a:moveTo>
                  <a:pt x="85" y="92"/>
                </a:moveTo>
                <a:lnTo>
                  <a:pt x="0" y="81"/>
                </a:lnTo>
                <a:lnTo>
                  <a:pt x="11" y="0"/>
                </a:lnTo>
                <a:lnTo>
                  <a:pt x="96" y="11"/>
                </a:lnTo>
                <a:lnTo>
                  <a:pt x="85" y="92"/>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0" name="Freeform 12"/>
          <p:cNvSpPr/>
          <p:nvPr/>
        </p:nvSpPr>
        <p:spPr bwMode="auto">
          <a:xfrm>
            <a:off x="6562448" y="3662812"/>
            <a:ext cx="34520" cy="57135"/>
          </a:xfrm>
          <a:custGeom>
            <a:avLst/>
            <a:gdLst>
              <a:gd name="T0" fmla="*/ 0 w 21"/>
              <a:gd name="T1" fmla="*/ 6 h 35"/>
              <a:gd name="T2" fmla="*/ 5 w 21"/>
              <a:gd name="T3" fmla="*/ 27 h 35"/>
              <a:gd name="T4" fmla="*/ 21 w 21"/>
              <a:gd name="T5" fmla="*/ 10 h 35"/>
              <a:gd name="T6" fmla="*/ 0 w 21"/>
              <a:gd name="T7" fmla="*/ 6 h 35"/>
            </a:gdLst>
            <a:ahLst/>
            <a:cxnLst>
              <a:cxn ang="0">
                <a:pos x="T0" y="T1"/>
              </a:cxn>
              <a:cxn ang="0">
                <a:pos x="T2" y="T3"/>
              </a:cxn>
              <a:cxn ang="0">
                <a:pos x="T4" y="T5"/>
              </a:cxn>
              <a:cxn ang="0">
                <a:pos x="T6" y="T7"/>
              </a:cxn>
            </a:cxnLst>
            <a:rect l="0" t="0" r="r" b="b"/>
            <a:pathLst>
              <a:path w="21" h="35">
                <a:moveTo>
                  <a:pt x="0" y="6"/>
                </a:moveTo>
                <a:cubicBezTo>
                  <a:pt x="0" y="6"/>
                  <a:pt x="3" y="22"/>
                  <a:pt x="5" y="27"/>
                </a:cubicBezTo>
                <a:cubicBezTo>
                  <a:pt x="6" y="31"/>
                  <a:pt x="9" y="35"/>
                  <a:pt x="21" y="10"/>
                </a:cubicBezTo>
                <a:cubicBezTo>
                  <a:pt x="21" y="10"/>
                  <a:pt x="13" y="0"/>
                  <a:pt x="0" y="6"/>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1" name="Freeform 13"/>
          <p:cNvSpPr/>
          <p:nvPr/>
        </p:nvSpPr>
        <p:spPr bwMode="auto">
          <a:xfrm>
            <a:off x="6664816" y="3287862"/>
            <a:ext cx="30948" cy="199973"/>
          </a:xfrm>
          <a:custGeom>
            <a:avLst/>
            <a:gdLst>
              <a:gd name="T0" fmla="*/ 4 w 19"/>
              <a:gd name="T1" fmla="*/ 0 h 122"/>
              <a:gd name="T2" fmla="*/ 19 w 19"/>
              <a:gd name="T3" fmla="*/ 16 h 122"/>
              <a:gd name="T4" fmla="*/ 7 w 19"/>
              <a:gd name="T5" fmla="*/ 115 h 122"/>
              <a:gd name="T6" fmla="*/ 0 w 19"/>
              <a:gd name="T7" fmla="*/ 121 h 122"/>
              <a:gd name="T8" fmla="*/ 10 w 19"/>
              <a:gd name="T9" fmla="*/ 43 h 122"/>
              <a:gd name="T10" fmla="*/ 5 w 19"/>
              <a:gd name="T11" fmla="*/ 34 h 122"/>
              <a:gd name="T12" fmla="*/ 4 w 19"/>
              <a:gd name="T13" fmla="*/ 0 h 122"/>
            </a:gdLst>
            <a:ahLst/>
            <a:cxnLst>
              <a:cxn ang="0">
                <a:pos x="T0" y="T1"/>
              </a:cxn>
              <a:cxn ang="0">
                <a:pos x="T2" y="T3"/>
              </a:cxn>
              <a:cxn ang="0">
                <a:pos x="T4" y="T5"/>
              </a:cxn>
              <a:cxn ang="0">
                <a:pos x="T6" y="T7"/>
              </a:cxn>
              <a:cxn ang="0">
                <a:pos x="T8" y="T9"/>
              </a:cxn>
              <a:cxn ang="0">
                <a:pos x="T10" y="T11"/>
              </a:cxn>
              <a:cxn ang="0">
                <a:pos x="T12" y="T13"/>
              </a:cxn>
            </a:cxnLst>
            <a:rect l="0" t="0" r="r" b="b"/>
            <a:pathLst>
              <a:path w="19" h="122">
                <a:moveTo>
                  <a:pt x="4" y="0"/>
                </a:moveTo>
                <a:cubicBezTo>
                  <a:pt x="4" y="0"/>
                  <a:pt x="18" y="10"/>
                  <a:pt x="19" y="16"/>
                </a:cubicBezTo>
                <a:cubicBezTo>
                  <a:pt x="19" y="21"/>
                  <a:pt x="7" y="115"/>
                  <a:pt x="7" y="115"/>
                </a:cubicBezTo>
                <a:cubicBezTo>
                  <a:pt x="7" y="115"/>
                  <a:pt x="8" y="122"/>
                  <a:pt x="0" y="121"/>
                </a:cubicBezTo>
                <a:cubicBezTo>
                  <a:pt x="10" y="43"/>
                  <a:pt x="10" y="43"/>
                  <a:pt x="10" y="43"/>
                </a:cubicBezTo>
                <a:cubicBezTo>
                  <a:pt x="5" y="34"/>
                  <a:pt x="5" y="34"/>
                  <a:pt x="5" y="34"/>
                </a:cubicBezTo>
                <a:cubicBezTo>
                  <a:pt x="4" y="0"/>
                  <a:pt x="4" y="0"/>
                  <a:pt x="4"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22" name="Group 123"/>
          <p:cNvGrpSpPr/>
          <p:nvPr/>
        </p:nvGrpSpPr>
        <p:grpSpPr>
          <a:xfrm>
            <a:off x="5738750" y="3195912"/>
            <a:ext cx="613013" cy="465414"/>
            <a:chOff x="7170738" y="4168775"/>
            <a:chExt cx="817563" cy="620713"/>
          </a:xfrm>
          <a:solidFill>
            <a:schemeClr val="tx2">
              <a:lumMod val="20000"/>
              <a:lumOff val="80000"/>
            </a:schemeClr>
          </a:solidFill>
        </p:grpSpPr>
        <p:sp>
          <p:nvSpPr>
            <p:cNvPr id="23" name="Freeform 14"/>
            <p:cNvSpPr/>
            <p:nvPr/>
          </p:nvSpPr>
          <p:spPr bwMode="auto">
            <a:xfrm>
              <a:off x="7170738" y="4168775"/>
              <a:ext cx="785813" cy="354013"/>
            </a:xfrm>
            <a:custGeom>
              <a:avLst/>
              <a:gdLst>
                <a:gd name="T0" fmla="*/ 246 w 495"/>
                <a:gd name="T1" fmla="*/ 223 h 223"/>
                <a:gd name="T2" fmla="*/ 0 w 495"/>
                <a:gd name="T3" fmla="*/ 111 h 223"/>
                <a:gd name="T4" fmla="*/ 252 w 495"/>
                <a:gd name="T5" fmla="*/ 0 h 223"/>
                <a:gd name="T6" fmla="*/ 495 w 495"/>
                <a:gd name="T7" fmla="*/ 109 h 223"/>
                <a:gd name="T8" fmla="*/ 246 w 495"/>
                <a:gd name="T9" fmla="*/ 223 h 223"/>
              </a:gdLst>
              <a:ahLst/>
              <a:cxnLst>
                <a:cxn ang="0">
                  <a:pos x="T0" y="T1"/>
                </a:cxn>
                <a:cxn ang="0">
                  <a:pos x="T2" y="T3"/>
                </a:cxn>
                <a:cxn ang="0">
                  <a:pos x="T4" y="T5"/>
                </a:cxn>
                <a:cxn ang="0">
                  <a:pos x="T6" y="T7"/>
                </a:cxn>
                <a:cxn ang="0">
                  <a:pos x="T8" y="T9"/>
                </a:cxn>
              </a:cxnLst>
              <a:rect l="0" t="0" r="r" b="b"/>
              <a:pathLst>
                <a:path w="495" h="223">
                  <a:moveTo>
                    <a:pt x="246" y="223"/>
                  </a:moveTo>
                  <a:lnTo>
                    <a:pt x="0" y="111"/>
                  </a:lnTo>
                  <a:lnTo>
                    <a:pt x="252" y="0"/>
                  </a:lnTo>
                  <a:lnTo>
                    <a:pt x="495" y="109"/>
                  </a:lnTo>
                  <a:lnTo>
                    <a:pt x="246" y="2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4" name="Rectangle 15"/>
            <p:cNvSpPr>
              <a:spLocks noChangeArrowheads="1"/>
            </p:cNvSpPr>
            <p:nvPr/>
          </p:nvSpPr>
          <p:spPr bwMode="auto">
            <a:xfrm>
              <a:off x="7924800" y="4335463"/>
              <a:ext cx="23813" cy="257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5" name="Oval 16"/>
            <p:cNvSpPr>
              <a:spLocks noChangeArrowheads="1"/>
            </p:cNvSpPr>
            <p:nvPr/>
          </p:nvSpPr>
          <p:spPr bwMode="auto">
            <a:xfrm>
              <a:off x="7897813" y="4564063"/>
              <a:ext cx="76200" cy="777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6" name="Freeform 17"/>
            <p:cNvSpPr/>
            <p:nvPr/>
          </p:nvSpPr>
          <p:spPr bwMode="auto">
            <a:xfrm>
              <a:off x="7888288" y="4605338"/>
              <a:ext cx="55563" cy="171450"/>
            </a:xfrm>
            <a:custGeom>
              <a:avLst/>
              <a:gdLst>
                <a:gd name="T0" fmla="*/ 14 w 26"/>
                <a:gd name="T1" fmla="*/ 4 h 79"/>
                <a:gd name="T2" fmla="*/ 6 w 26"/>
                <a:gd name="T3" fmla="*/ 79 h 79"/>
                <a:gd name="T4" fmla="*/ 26 w 26"/>
                <a:gd name="T5" fmla="*/ 79 h 79"/>
                <a:gd name="T6" fmla="*/ 26 w 26"/>
                <a:gd name="T7" fmla="*/ 0 h 79"/>
                <a:gd name="T8" fmla="*/ 14 w 26"/>
                <a:gd name="T9" fmla="*/ 4 h 79"/>
              </a:gdLst>
              <a:ahLst/>
              <a:cxnLst>
                <a:cxn ang="0">
                  <a:pos x="T0" y="T1"/>
                </a:cxn>
                <a:cxn ang="0">
                  <a:pos x="T2" y="T3"/>
                </a:cxn>
                <a:cxn ang="0">
                  <a:pos x="T4" y="T5"/>
                </a:cxn>
                <a:cxn ang="0">
                  <a:pos x="T6" y="T7"/>
                </a:cxn>
                <a:cxn ang="0">
                  <a:pos x="T8" y="T9"/>
                </a:cxn>
              </a:cxnLst>
              <a:rect l="0" t="0" r="r" b="b"/>
              <a:pathLst>
                <a:path w="26" h="79">
                  <a:moveTo>
                    <a:pt x="14" y="4"/>
                  </a:moveTo>
                  <a:cubicBezTo>
                    <a:pt x="14" y="4"/>
                    <a:pt x="0" y="34"/>
                    <a:pt x="6" y="79"/>
                  </a:cubicBezTo>
                  <a:cubicBezTo>
                    <a:pt x="26" y="79"/>
                    <a:pt x="26" y="79"/>
                    <a:pt x="26" y="79"/>
                  </a:cubicBezTo>
                  <a:cubicBezTo>
                    <a:pt x="26" y="0"/>
                    <a:pt x="26" y="0"/>
                    <a:pt x="26" y="0"/>
                  </a:cubicBezTo>
                  <a:cubicBezTo>
                    <a:pt x="26" y="0"/>
                    <a:pt x="14" y="7"/>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7" name="Freeform 18"/>
            <p:cNvSpPr/>
            <p:nvPr/>
          </p:nvSpPr>
          <p:spPr bwMode="auto">
            <a:xfrm>
              <a:off x="7932738" y="4605338"/>
              <a:ext cx="55563" cy="171450"/>
            </a:xfrm>
            <a:custGeom>
              <a:avLst/>
              <a:gdLst>
                <a:gd name="T0" fmla="*/ 11 w 25"/>
                <a:gd name="T1" fmla="*/ 4 h 79"/>
                <a:gd name="T2" fmla="*/ 20 w 25"/>
                <a:gd name="T3" fmla="*/ 79 h 79"/>
                <a:gd name="T4" fmla="*/ 0 w 25"/>
                <a:gd name="T5" fmla="*/ 79 h 79"/>
                <a:gd name="T6" fmla="*/ 0 w 25"/>
                <a:gd name="T7" fmla="*/ 0 h 79"/>
                <a:gd name="T8" fmla="*/ 11 w 25"/>
                <a:gd name="T9" fmla="*/ 4 h 79"/>
              </a:gdLst>
              <a:ahLst/>
              <a:cxnLst>
                <a:cxn ang="0">
                  <a:pos x="T0" y="T1"/>
                </a:cxn>
                <a:cxn ang="0">
                  <a:pos x="T2" y="T3"/>
                </a:cxn>
                <a:cxn ang="0">
                  <a:pos x="T4" y="T5"/>
                </a:cxn>
                <a:cxn ang="0">
                  <a:pos x="T6" y="T7"/>
                </a:cxn>
                <a:cxn ang="0">
                  <a:pos x="T8" y="T9"/>
                </a:cxn>
              </a:cxnLst>
              <a:rect l="0" t="0" r="r" b="b"/>
              <a:pathLst>
                <a:path w="25" h="79">
                  <a:moveTo>
                    <a:pt x="11" y="4"/>
                  </a:moveTo>
                  <a:cubicBezTo>
                    <a:pt x="11" y="4"/>
                    <a:pt x="25" y="34"/>
                    <a:pt x="20" y="79"/>
                  </a:cubicBezTo>
                  <a:cubicBezTo>
                    <a:pt x="0" y="79"/>
                    <a:pt x="0" y="79"/>
                    <a:pt x="0" y="79"/>
                  </a:cubicBezTo>
                  <a:cubicBezTo>
                    <a:pt x="0" y="0"/>
                    <a:pt x="0" y="0"/>
                    <a:pt x="0" y="0"/>
                  </a:cubicBezTo>
                  <a:cubicBezTo>
                    <a:pt x="0" y="0"/>
                    <a:pt x="11" y="7"/>
                    <a:pt x="1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8" name="Freeform 19"/>
            <p:cNvSpPr/>
            <p:nvPr/>
          </p:nvSpPr>
          <p:spPr bwMode="auto">
            <a:xfrm>
              <a:off x="7327900" y="4449763"/>
              <a:ext cx="455613" cy="339725"/>
            </a:xfrm>
            <a:custGeom>
              <a:avLst/>
              <a:gdLst>
                <a:gd name="T0" fmla="*/ 209 w 209"/>
                <a:gd name="T1" fmla="*/ 0 h 156"/>
                <a:gd name="T2" fmla="*/ 104 w 209"/>
                <a:gd name="T3" fmla="*/ 49 h 156"/>
                <a:gd name="T4" fmla="*/ 0 w 209"/>
                <a:gd name="T5" fmla="*/ 0 h 156"/>
                <a:gd name="T6" fmla="*/ 0 w 209"/>
                <a:gd name="T7" fmla="*/ 120 h 156"/>
                <a:gd name="T8" fmla="*/ 102 w 209"/>
                <a:gd name="T9" fmla="*/ 156 h 156"/>
                <a:gd name="T10" fmla="*/ 102 w 209"/>
                <a:gd name="T11" fmla="*/ 156 h 156"/>
                <a:gd name="T12" fmla="*/ 104 w 209"/>
                <a:gd name="T13" fmla="*/ 156 h 156"/>
                <a:gd name="T14" fmla="*/ 107 w 209"/>
                <a:gd name="T15" fmla="*/ 156 h 156"/>
                <a:gd name="T16" fmla="*/ 107 w 209"/>
                <a:gd name="T17" fmla="*/ 156 h 156"/>
                <a:gd name="T18" fmla="*/ 209 w 209"/>
                <a:gd name="T19" fmla="*/ 120 h 156"/>
                <a:gd name="T20" fmla="*/ 209 w 209"/>
                <a:gd name="T21"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9" h="156">
                  <a:moveTo>
                    <a:pt x="209" y="0"/>
                  </a:moveTo>
                  <a:cubicBezTo>
                    <a:pt x="209" y="1"/>
                    <a:pt x="121" y="41"/>
                    <a:pt x="104" y="49"/>
                  </a:cubicBezTo>
                  <a:cubicBezTo>
                    <a:pt x="87" y="41"/>
                    <a:pt x="0" y="1"/>
                    <a:pt x="0" y="0"/>
                  </a:cubicBezTo>
                  <a:cubicBezTo>
                    <a:pt x="0" y="120"/>
                    <a:pt x="0" y="120"/>
                    <a:pt x="0" y="120"/>
                  </a:cubicBezTo>
                  <a:cubicBezTo>
                    <a:pt x="28" y="150"/>
                    <a:pt x="84" y="155"/>
                    <a:pt x="102" y="156"/>
                  </a:cubicBezTo>
                  <a:cubicBezTo>
                    <a:pt x="102" y="156"/>
                    <a:pt x="102" y="156"/>
                    <a:pt x="102" y="156"/>
                  </a:cubicBezTo>
                  <a:cubicBezTo>
                    <a:pt x="102" y="156"/>
                    <a:pt x="103" y="156"/>
                    <a:pt x="104" y="156"/>
                  </a:cubicBezTo>
                  <a:cubicBezTo>
                    <a:pt x="106" y="156"/>
                    <a:pt x="107" y="156"/>
                    <a:pt x="107" y="156"/>
                  </a:cubicBezTo>
                  <a:cubicBezTo>
                    <a:pt x="107" y="156"/>
                    <a:pt x="107" y="156"/>
                    <a:pt x="107" y="156"/>
                  </a:cubicBezTo>
                  <a:cubicBezTo>
                    <a:pt x="125" y="155"/>
                    <a:pt x="181" y="150"/>
                    <a:pt x="209" y="120"/>
                  </a:cubicBezTo>
                  <a:lnTo>
                    <a:pt x="20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29" name="Freeform 20"/>
          <p:cNvSpPr>
            <a:spLocks noEditPoints="1"/>
          </p:cNvSpPr>
          <p:nvPr/>
        </p:nvSpPr>
        <p:spPr bwMode="auto">
          <a:xfrm>
            <a:off x="5240008" y="1607138"/>
            <a:ext cx="358285" cy="377330"/>
          </a:xfrm>
          <a:custGeom>
            <a:avLst/>
            <a:gdLst>
              <a:gd name="T0" fmla="*/ 168 w 219"/>
              <a:gd name="T1" fmla="*/ 224 h 231"/>
              <a:gd name="T2" fmla="*/ 197 w 219"/>
              <a:gd name="T3" fmla="*/ 212 h 231"/>
              <a:gd name="T4" fmla="*/ 168 w 219"/>
              <a:gd name="T5" fmla="*/ 132 h 231"/>
              <a:gd name="T6" fmla="*/ 168 w 219"/>
              <a:gd name="T7" fmla="*/ 150 h 231"/>
              <a:gd name="T8" fmla="*/ 192 w 219"/>
              <a:gd name="T9" fmla="*/ 190 h 231"/>
              <a:gd name="T10" fmla="*/ 168 w 219"/>
              <a:gd name="T11" fmla="*/ 209 h 231"/>
              <a:gd name="T12" fmla="*/ 168 w 219"/>
              <a:gd name="T13" fmla="*/ 224 h 231"/>
              <a:gd name="T14" fmla="*/ 168 w 219"/>
              <a:gd name="T15" fmla="*/ 203 h 231"/>
              <a:gd name="T16" fmla="*/ 168 w 219"/>
              <a:gd name="T17" fmla="*/ 157 h 231"/>
              <a:gd name="T18" fmla="*/ 181 w 219"/>
              <a:gd name="T19" fmla="*/ 187 h 231"/>
              <a:gd name="T20" fmla="*/ 168 w 219"/>
              <a:gd name="T21" fmla="*/ 203 h 231"/>
              <a:gd name="T22" fmla="*/ 146 w 219"/>
              <a:gd name="T23" fmla="*/ 112 h 231"/>
              <a:gd name="T24" fmla="*/ 141 w 219"/>
              <a:gd name="T25" fmla="*/ 98 h 231"/>
              <a:gd name="T26" fmla="*/ 141 w 219"/>
              <a:gd name="T27" fmla="*/ 44 h 231"/>
              <a:gd name="T28" fmla="*/ 146 w 219"/>
              <a:gd name="T29" fmla="*/ 37 h 231"/>
              <a:gd name="T30" fmla="*/ 148 w 219"/>
              <a:gd name="T31" fmla="*/ 37 h 231"/>
              <a:gd name="T32" fmla="*/ 148 w 219"/>
              <a:gd name="T33" fmla="*/ 14 h 231"/>
              <a:gd name="T34" fmla="*/ 146 w 219"/>
              <a:gd name="T35" fmla="*/ 14 h 231"/>
              <a:gd name="T36" fmla="*/ 146 w 219"/>
              <a:gd name="T37" fmla="*/ 13 h 231"/>
              <a:gd name="T38" fmla="*/ 114 w 219"/>
              <a:gd name="T39" fmla="*/ 0 h 231"/>
              <a:gd name="T40" fmla="*/ 81 w 219"/>
              <a:gd name="T41" fmla="*/ 13 h 231"/>
              <a:gd name="T42" fmla="*/ 81 w 219"/>
              <a:gd name="T43" fmla="*/ 14 h 231"/>
              <a:gd name="T44" fmla="*/ 80 w 219"/>
              <a:gd name="T45" fmla="*/ 14 h 231"/>
              <a:gd name="T46" fmla="*/ 80 w 219"/>
              <a:gd name="T47" fmla="*/ 37 h 231"/>
              <a:gd name="T48" fmla="*/ 81 w 219"/>
              <a:gd name="T49" fmla="*/ 37 h 231"/>
              <a:gd name="T50" fmla="*/ 90 w 219"/>
              <a:gd name="T51" fmla="*/ 45 h 231"/>
              <a:gd name="T52" fmla="*/ 90 w 219"/>
              <a:gd name="T53" fmla="*/ 98 h 231"/>
              <a:gd name="T54" fmla="*/ 83 w 219"/>
              <a:gd name="T55" fmla="*/ 112 h 231"/>
              <a:gd name="T56" fmla="*/ 31 w 219"/>
              <a:gd name="T57" fmla="*/ 212 h 231"/>
              <a:gd name="T58" fmla="*/ 114 w 219"/>
              <a:gd name="T59" fmla="*/ 230 h 231"/>
              <a:gd name="T60" fmla="*/ 168 w 219"/>
              <a:gd name="T61" fmla="*/ 224 h 231"/>
              <a:gd name="T62" fmla="*/ 168 w 219"/>
              <a:gd name="T63" fmla="*/ 209 h 231"/>
              <a:gd name="T64" fmla="*/ 144 w 219"/>
              <a:gd name="T65" fmla="*/ 212 h 231"/>
              <a:gd name="T66" fmla="*/ 144 w 219"/>
              <a:gd name="T67" fmla="*/ 212 h 231"/>
              <a:gd name="T68" fmla="*/ 168 w 219"/>
              <a:gd name="T69" fmla="*/ 203 h 231"/>
              <a:gd name="T70" fmla="*/ 168 w 219"/>
              <a:gd name="T71" fmla="*/ 157 h 231"/>
              <a:gd name="T72" fmla="*/ 149 w 219"/>
              <a:gd name="T73" fmla="*/ 134 h 231"/>
              <a:gd name="T74" fmla="*/ 168 w 219"/>
              <a:gd name="T75" fmla="*/ 150 h 231"/>
              <a:gd name="T76" fmla="*/ 168 w 219"/>
              <a:gd name="T77" fmla="*/ 132 h 231"/>
              <a:gd name="T78" fmla="*/ 146 w 219"/>
              <a:gd name="T79" fmla="*/ 1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9" h="231">
                <a:moveTo>
                  <a:pt x="168" y="224"/>
                </a:moveTo>
                <a:cubicBezTo>
                  <a:pt x="179" y="221"/>
                  <a:pt x="189" y="217"/>
                  <a:pt x="197" y="212"/>
                </a:cubicBezTo>
                <a:cubicBezTo>
                  <a:pt x="219" y="196"/>
                  <a:pt x="191" y="157"/>
                  <a:pt x="168" y="132"/>
                </a:cubicBezTo>
                <a:cubicBezTo>
                  <a:pt x="168" y="150"/>
                  <a:pt x="168" y="150"/>
                  <a:pt x="168" y="150"/>
                </a:cubicBezTo>
                <a:cubicBezTo>
                  <a:pt x="180" y="162"/>
                  <a:pt x="193" y="177"/>
                  <a:pt x="192" y="190"/>
                </a:cubicBezTo>
                <a:cubicBezTo>
                  <a:pt x="192" y="201"/>
                  <a:pt x="180" y="207"/>
                  <a:pt x="168" y="209"/>
                </a:cubicBezTo>
                <a:cubicBezTo>
                  <a:pt x="168" y="224"/>
                  <a:pt x="168" y="224"/>
                  <a:pt x="168" y="224"/>
                </a:cubicBezTo>
                <a:close/>
                <a:moveTo>
                  <a:pt x="168" y="203"/>
                </a:moveTo>
                <a:cubicBezTo>
                  <a:pt x="168" y="157"/>
                  <a:pt x="168" y="157"/>
                  <a:pt x="168" y="157"/>
                </a:cubicBezTo>
                <a:cubicBezTo>
                  <a:pt x="175" y="167"/>
                  <a:pt x="182" y="179"/>
                  <a:pt x="181" y="187"/>
                </a:cubicBezTo>
                <a:cubicBezTo>
                  <a:pt x="180" y="194"/>
                  <a:pt x="175" y="199"/>
                  <a:pt x="168" y="203"/>
                </a:cubicBezTo>
                <a:close/>
                <a:moveTo>
                  <a:pt x="146" y="112"/>
                </a:moveTo>
                <a:cubicBezTo>
                  <a:pt x="146" y="112"/>
                  <a:pt x="141" y="109"/>
                  <a:pt x="141" y="98"/>
                </a:cubicBezTo>
                <a:cubicBezTo>
                  <a:pt x="141" y="90"/>
                  <a:pt x="141" y="56"/>
                  <a:pt x="141" y="44"/>
                </a:cubicBezTo>
                <a:cubicBezTo>
                  <a:pt x="144" y="43"/>
                  <a:pt x="146" y="40"/>
                  <a:pt x="146" y="37"/>
                </a:cubicBezTo>
                <a:cubicBezTo>
                  <a:pt x="148" y="37"/>
                  <a:pt x="148" y="37"/>
                  <a:pt x="148" y="37"/>
                </a:cubicBezTo>
                <a:cubicBezTo>
                  <a:pt x="148" y="14"/>
                  <a:pt x="148" y="14"/>
                  <a:pt x="148" y="14"/>
                </a:cubicBezTo>
                <a:cubicBezTo>
                  <a:pt x="146" y="14"/>
                  <a:pt x="146" y="14"/>
                  <a:pt x="146" y="14"/>
                </a:cubicBezTo>
                <a:cubicBezTo>
                  <a:pt x="146" y="14"/>
                  <a:pt x="146" y="13"/>
                  <a:pt x="146" y="13"/>
                </a:cubicBezTo>
                <a:cubicBezTo>
                  <a:pt x="146" y="6"/>
                  <a:pt x="132" y="0"/>
                  <a:pt x="114" y="0"/>
                </a:cubicBezTo>
                <a:cubicBezTo>
                  <a:pt x="95" y="0"/>
                  <a:pt x="81" y="6"/>
                  <a:pt x="81" y="13"/>
                </a:cubicBezTo>
                <a:cubicBezTo>
                  <a:pt x="81" y="13"/>
                  <a:pt x="81" y="14"/>
                  <a:pt x="81" y="14"/>
                </a:cubicBezTo>
                <a:cubicBezTo>
                  <a:pt x="80" y="14"/>
                  <a:pt x="80" y="14"/>
                  <a:pt x="80" y="14"/>
                </a:cubicBezTo>
                <a:cubicBezTo>
                  <a:pt x="80" y="37"/>
                  <a:pt x="80" y="37"/>
                  <a:pt x="80" y="37"/>
                </a:cubicBezTo>
                <a:cubicBezTo>
                  <a:pt x="81" y="37"/>
                  <a:pt x="81" y="37"/>
                  <a:pt x="81" y="37"/>
                </a:cubicBezTo>
                <a:cubicBezTo>
                  <a:pt x="81" y="40"/>
                  <a:pt x="84" y="43"/>
                  <a:pt x="90" y="45"/>
                </a:cubicBezTo>
                <a:cubicBezTo>
                  <a:pt x="90" y="56"/>
                  <a:pt x="90" y="90"/>
                  <a:pt x="90" y="98"/>
                </a:cubicBezTo>
                <a:cubicBezTo>
                  <a:pt x="90" y="109"/>
                  <a:pt x="83" y="112"/>
                  <a:pt x="83" y="112"/>
                </a:cubicBezTo>
                <a:cubicBezTo>
                  <a:pt x="71" y="119"/>
                  <a:pt x="0" y="190"/>
                  <a:pt x="31" y="212"/>
                </a:cubicBezTo>
                <a:cubicBezTo>
                  <a:pt x="58" y="231"/>
                  <a:pt x="105" y="230"/>
                  <a:pt x="114" y="230"/>
                </a:cubicBezTo>
                <a:cubicBezTo>
                  <a:pt x="121" y="230"/>
                  <a:pt x="145" y="230"/>
                  <a:pt x="168" y="224"/>
                </a:cubicBezTo>
                <a:cubicBezTo>
                  <a:pt x="168" y="209"/>
                  <a:pt x="168" y="209"/>
                  <a:pt x="168" y="209"/>
                </a:cubicBezTo>
                <a:cubicBezTo>
                  <a:pt x="156" y="212"/>
                  <a:pt x="144" y="212"/>
                  <a:pt x="144" y="212"/>
                </a:cubicBezTo>
                <a:cubicBezTo>
                  <a:pt x="144" y="212"/>
                  <a:pt x="144" y="212"/>
                  <a:pt x="144" y="212"/>
                </a:cubicBezTo>
                <a:cubicBezTo>
                  <a:pt x="144" y="212"/>
                  <a:pt x="158" y="210"/>
                  <a:pt x="168" y="203"/>
                </a:cubicBezTo>
                <a:cubicBezTo>
                  <a:pt x="168" y="157"/>
                  <a:pt x="168" y="157"/>
                  <a:pt x="168" y="157"/>
                </a:cubicBezTo>
                <a:cubicBezTo>
                  <a:pt x="159" y="144"/>
                  <a:pt x="149" y="134"/>
                  <a:pt x="149" y="134"/>
                </a:cubicBezTo>
                <a:cubicBezTo>
                  <a:pt x="149" y="134"/>
                  <a:pt x="158" y="141"/>
                  <a:pt x="168" y="150"/>
                </a:cubicBezTo>
                <a:cubicBezTo>
                  <a:pt x="168" y="132"/>
                  <a:pt x="168" y="132"/>
                  <a:pt x="168" y="132"/>
                </a:cubicBezTo>
                <a:cubicBezTo>
                  <a:pt x="159" y="122"/>
                  <a:pt x="150" y="114"/>
                  <a:pt x="146" y="112"/>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0" name="Oval 21"/>
          <p:cNvSpPr>
            <a:spLocks noChangeArrowheads="1"/>
          </p:cNvSpPr>
          <p:nvPr/>
        </p:nvSpPr>
        <p:spPr bwMode="auto">
          <a:xfrm>
            <a:off x="7526604" y="1519054"/>
            <a:ext cx="105938" cy="105938"/>
          </a:xfrm>
          <a:prstGeom prst="ellipse">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1" name="Freeform 22"/>
          <p:cNvSpPr/>
          <p:nvPr/>
        </p:nvSpPr>
        <p:spPr bwMode="auto">
          <a:xfrm>
            <a:off x="7564693" y="1597615"/>
            <a:ext cx="166644" cy="347572"/>
          </a:xfrm>
          <a:custGeom>
            <a:avLst/>
            <a:gdLst>
              <a:gd name="T0" fmla="*/ 0 w 102"/>
              <a:gd name="T1" fmla="*/ 6 h 213"/>
              <a:gd name="T2" fmla="*/ 68 w 102"/>
              <a:gd name="T3" fmla="*/ 184 h 213"/>
              <a:gd name="T4" fmla="*/ 99 w 102"/>
              <a:gd name="T5" fmla="*/ 213 h 213"/>
              <a:gd name="T6" fmla="*/ 23 w 102"/>
              <a:gd name="T7" fmla="*/ 0 h 213"/>
              <a:gd name="T8" fmla="*/ 0 w 102"/>
              <a:gd name="T9" fmla="*/ 6 h 213"/>
            </a:gdLst>
            <a:ahLst/>
            <a:cxnLst>
              <a:cxn ang="0">
                <a:pos x="T0" y="T1"/>
              </a:cxn>
              <a:cxn ang="0">
                <a:pos x="T2" y="T3"/>
              </a:cxn>
              <a:cxn ang="0">
                <a:pos x="T4" y="T5"/>
              </a:cxn>
              <a:cxn ang="0">
                <a:pos x="T6" y="T7"/>
              </a:cxn>
              <a:cxn ang="0">
                <a:pos x="T8" y="T9"/>
              </a:cxn>
            </a:cxnLst>
            <a:rect l="0" t="0" r="r" b="b"/>
            <a:pathLst>
              <a:path w="102" h="213">
                <a:moveTo>
                  <a:pt x="0" y="6"/>
                </a:moveTo>
                <a:cubicBezTo>
                  <a:pt x="0" y="7"/>
                  <a:pt x="68" y="184"/>
                  <a:pt x="68" y="184"/>
                </a:cubicBezTo>
                <a:cubicBezTo>
                  <a:pt x="68" y="184"/>
                  <a:pt x="96" y="213"/>
                  <a:pt x="99" y="213"/>
                </a:cubicBezTo>
                <a:cubicBezTo>
                  <a:pt x="102" y="213"/>
                  <a:pt x="23" y="0"/>
                  <a:pt x="23" y="0"/>
                </a:cubicBezTo>
                <a:lnTo>
                  <a:pt x="0" y="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2" name="Freeform 23"/>
          <p:cNvSpPr/>
          <p:nvPr/>
        </p:nvSpPr>
        <p:spPr bwMode="auto">
          <a:xfrm>
            <a:off x="7418285" y="1597615"/>
            <a:ext cx="178547" cy="342811"/>
          </a:xfrm>
          <a:custGeom>
            <a:avLst/>
            <a:gdLst>
              <a:gd name="T0" fmla="*/ 149 w 150"/>
              <a:gd name="T1" fmla="*/ 14 h 288"/>
              <a:gd name="T2" fmla="*/ 40 w 150"/>
              <a:gd name="T3" fmla="*/ 248 h 288"/>
              <a:gd name="T4" fmla="*/ 0 w 150"/>
              <a:gd name="T5" fmla="*/ 288 h 288"/>
              <a:gd name="T6" fmla="*/ 11 w 150"/>
              <a:gd name="T7" fmla="*/ 233 h 288"/>
              <a:gd name="T8" fmla="*/ 117 w 150"/>
              <a:gd name="T9" fmla="*/ 0 h 288"/>
              <a:gd name="T10" fmla="*/ 150 w 150"/>
              <a:gd name="T11" fmla="*/ 11 h 288"/>
              <a:gd name="T12" fmla="*/ 149 w 150"/>
              <a:gd name="T13" fmla="*/ 14 h 288"/>
            </a:gdLst>
            <a:ahLst/>
            <a:cxnLst>
              <a:cxn ang="0">
                <a:pos x="T0" y="T1"/>
              </a:cxn>
              <a:cxn ang="0">
                <a:pos x="T2" y="T3"/>
              </a:cxn>
              <a:cxn ang="0">
                <a:pos x="T4" y="T5"/>
              </a:cxn>
              <a:cxn ang="0">
                <a:pos x="T6" y="T7"/>
              </a:cxn>
              <a:cxn ang="0">
                <a:pos x="T8" y="T9"/>
              </a:cxn>
              <a:cxn ang="0">
                <a:pos x="T10" y="T11"/>
              </a:cxn>
              <a:cxn ang="0">
                <a:pos x="T12" y="T13"/>
              </a:cxn>
            </a:cxnLst>
            <a:rect l="0" t="0" r="r" b="b"/>
            <a:pathLst>
              <a:path w="150" h="288">
                <a:moveTo>
                  <a:pt x="149" y="14"/>
                </a:moveTo>
                <a:lnTo>
                  <a:pt x="40" y="248"/>
                </a:lnTo>
                <a:lnTo>
                  <a:pt x="0" y="288"/>
                </a:lnTo>
                <a:lnTo>
                  <a:pt x="11" y="233"/>
                </a:lnTo>
                <a:lnTo>
                  <a:pt x="117" y="0"/>
                </a:lnTo>
                <a:lnTo>
                  <a:pt x="150" y="11"/>
                </a:lnTo>
                <a:lnTo>
                  <a:pt x="149" y="14"/>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3" name="Freeform 24"/>
          <p:cNvSpPr/>
          <p:nvPr/>
        </p:nvSpPr>
        <p:spPr bwMode="auto">
          <a:xfrm>
            <a:off x="7574216" y="1480964"/>
            <a:ext cx="19045" cy="59516"/>
          </a:xfrm>
          <a:custGeom>
            <a:avLst/>
            <a:gdLst>
              <a:gd name="T0" fmla="*/ 12 w 12"/>
              <a:gd name="T1" fmla="*/ 30 h 36"/>
              <a:gd name="T2" fmla="*/ 6 w 12"/>
              <a:gd name="T3" fmla="*/ 36 h 36"/>
              <a:gd name="T4" fmla="*/ 0 w 12"/>
              <a:gd name="T5" fmla="*/ 30 h 36"/>
              <a:gd name="T6" fmla="*/ 0 w 12"/>
              <a:gd name="T7" fmla="*/ 6 h 36"/>
              <a:gd name="T8" fmla="*/ 6 w 12"/>
              <a:gd name="T9" fmla="*/ 0 h 36"/>
              <a:gd name="T10" fmla="*/ 12 w 12"/>
              <a:gd name="T11" fmla="*/ 6 h 36"/>
              <a:gd name="T12" fmla="*/ 12 w 12"/>
              <a:gd name="T13" fmla="*/ 30 h 36"/>
            </a:gdLst>
            <a:ahLst/>
            <a:cxnLst>
              <a:cxn ang="0">
                <a:pos x="T0" y="T1"/>
              </a:cxn>
              <a:cxn ang="0">
                <a:pos x="T2" y="T3"/>
              </a:cxn>
              <a:cxn ang="0">
                <a:pos x="T4" y="T5"/>
              </a:cxn>
              <a:cxn ang="0">
                <a:pos x="T6" y="T7"/>
              </a:cxn>
              <a:cxn ang="0">
                <a:pos x="T8" y="T9"/>
              </a:cxn>
              <a:cxn ang="0">
                <a:pos x="T10" y="T11"/>
              </a:cxn>
              <a:cxn ang="0">
                <a:pos x="T12" y="T13"/>
              </a:cxn>
            </a:cxnLst>
            <a:rect l="0" t="0" r="r" b="b"/>
            <a:pathLst>
              <a:path w="12" h="36">
                <a:moveTo>
                  <a:pt x="12" y="30"/>
                </a:moveTo>
                <a:cubicBezTo>
                  <a:pt x="12" y="33"/>
                  <a:pt x="10" y="36"/>
                  <a:pt x="6" y="36"/>
                </a:cubicBezTo>
                <a:cubicBezTo>
                  <a:pt x="3" y="36"/>
                  <a:pt x="0" y="33"/>
                  <a:pt x="0" y="30"/>
                </a:cubicBezTo>
                <a:cubicBezTo>
                  <a:pt x="0" y="6"/>
                  <a:pt x="0" y="6"/>
                  <a:pt x="0" y="6"/>
                </a:cubicBezTo>
                <a:cubicBezTo>
                  <a:pt x="0" y="3"/>
                  <a:pt x="3" y="0"/>
                  <a:pt x="6" y="0"/>
                </a:cubicBezTo>
                <a:cubicBezTo>
                  <a:pt x="10" y="0"/>
                  <a:pt x="12" y="3"/>
                  <a:pt x="12" y="6"/>
                </a:cubicBezTo>
                <a:lnTo>
                  <a:pt x="12" y="3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4" name="Freeform 25"/>
          <p:cNvSpPr>
            <a:spLocks noEditPoints="1"/>
          </p:cNvSpPr>
          <p:nvPr/>
        </p:nvSpPr>
        <p:spPr bwMode="auto">
          <a:xfrm>
            <a:off x="6721951" y="1225047"/>
            <a:ext cx="169025" cy="457081"/>
          </a:xfrm>
          <a:custGeom>
            <a:avLst/>
            <a:gdLst>
              <a:gd name="T0" fmla="*/ 51 w 103"/>
              <a:gd name="T1" fmla="*/ 280 h 280"/>
              <a:gd name="T2" fmla="*/ 103 w 103"/>
              <a:gd name="T3" fmla="*/ 140 h 280"/>
              <a:gd name="T4" fmla="*/ 51 w 103"/>
              <a:gd name="T5" fmla="*/ 0 h 280"/>
              <a:gd name="T6" fmla="*/ 51 w 103"/>
              <a:gd name="T7" fmla="*/ 22 h 280"/>
              <a:gd name="T8" fmla="*/ 94 w 103"/>
              <a:gd name="T9" fmla="*/ 140 h 280"/>
              <a:gd name="T10" fmla="*/ 51 w 103"/>
              <a:gd name="T11" fmla="*/ 257 h 280"/>
              <a:gd name="T12" fmla="*/ 51 w 103"/>
              <a:gd name="T13" fmla="*/ 280 h 280"/>
              <a:gd name="T14" fmla="*/ 51 w 103"/>
              <a:gd name="T15" fmla="*/ 0 h 280"/>
              <a:gd name="T16" fmla="*/ 0 w 103"/>
              <a:gd name="T17" fmla="*/ 140 h 280"/>
              <a:gd name="T18" fmla="*/ 51 w 103"/>
              <a:gd name="T19" fmla="*/ 280 h 280"/>
              <a:gd name="T20" fmla="*/ 51 w 103"/>
              <a:gd name="T21" fmla="*/ 280 h 280"/>
              <a:gd name="T22" fmla="*/ 51 w 103"/>
              <a:gd name="T23" fmla="*/ 257 h 280"/>
              <a:gd name="T24" fmla="*/ 51 w 103"/>
              <a:gd name="T25" fmla="*/ 257 h 280"/>
              <a:gd name="T26" fmla="*/ 51 w 103"/>
              <a:gd name="T27" fmla="*/ 257 h 280"/>
              <a:gd name="T28" fmla="*/ 8 w 103"/>
              <a:gd name="T29" fmla="*/ 140 h 280"/>
              <a:gd name="T30" fmla="*/ 51 w 103"/>
              <a:gd name="T31" fmla="*/ 22 h 280"/>
              <a:gd name="T32" fmla="*/ 51 w 103"/>
              <a:gd name="T33" fmla="*/ 22 h 280"/>
              <a:gd name="T34" fmla="*/ 51 w 103"/>
              <a:gd name="T35"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3" h="280">
                <a:moveTo>
                  <a:pt x="51" y="280"/>
                </a:moveTo>
                <a:cubicBezTo>
                  <a:pt x="80" y="280"/>
                  <a:pt x="103" y="217"/>
                  <a:pt x="103" y="140"/>
                </a:cubicBezTo>
                <a:cubicBezTo>
                  <a:pt x="103" y="62"/>
                  <a:pt x="80" y="0"/>
                  <a:pt x="51" y="0"/>
                </a:cubicBezTo>
                <a:cubicBezTo>
                  <a:pt x="51" y="22"/>
                  <a:pt x="51" y="22"/>
                  <a:pt x="51" y="22"/>
                </a:cubicBezTo>
                <a:cubicBezTo>
                  <a:pt x="75" y="22"/>
                  <a:pt x="94" y="75"/>
                  <a:pt x="94" y="140"/>
                </a:cubicBezTo>
                <a:cubicBezTo>
                  <a:pt x="94" y="204"/>
                  <a:pt x="75" y="257"/>
                  <a:pt x="51" y="257"/>
                </a:cubicBezTo>
                <a:lnTo>
                  <a:pt x="51" y="280"/>
                </a:lnTo>
                <a:close/>
                <a:moveTo>
                  <a:pt x="51" y="0"/>
                </a:moveTo>
                <a:cubicBezTo>
                  <a:pt x="23" y="0"/>
                  <a:pt x="0" y="62"/>
                  <a:pt x="0" y="140"/>
                </a:cubicBezTo>
                <a:cubicBezTo>
                  <a:pt x="0" y="217"/>
                  <a:pt x="23" y="280"/>
                  <a:pt x="51" y="280"/>
                </a:cubicBezTo>
                <a:cubicBezTo>
                  <a:pt x="51" y="280"/>
                  <a:pt x="51" y="280"/>
                  <a:pt x="51" y="280"/>
                </a:cubicBezTo>
                <a:cubicBezTo>
                  <a:pt x="51" y="257"/>
                  <a:pt x="51" y="257"/>
                  <a:pt x="51" y="257"/>
                </a:cubicBezTo>
                <a:cubicBezTo>
                  <a:pt x="51" y="257"/>
                  <a:pt x="51" y="257"/>
                  <a:pt x="51" y="257"/>
                </a:cubicBezTo>
                <a:cubicBezTo>
                  <a:pt x="51" y="257"/>
                  <a:pt x="51" y="257"/>
                  <a:pt x="51" y="257"/>
                </a:cubicBezTo>
                <a:cubicBezTo>
                  <a:pt x="27" y="257"/>
                  <a:pt x="8" y="204"/>
                  <a:pt x="8" y="140"/>
                </a:cubicBezTo>
                <a:cubicBezTo>
                  <a:pt x="8" y="75"/>
                  <a:pt x="27" y="22"/>
                  <a:pt x="51" y="22"/>
                </a:cubicBezTo>
                <a:cubicBezTo>
                  <a:pt x="51" y="22"/>
                  <a:pt x="51" y="22"/>
                  <a:pt x="51" y="22"/>
                </a:cubicBezTo>
                <a:cubicBezTo>
                  <a:pt x="51" y="0"/>
                  <a:pt x="51" y="0"/>
                  <a:pt x="51"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5" name="Freeform 26"/>
          <p:cNvSpPr>
            <a:spLocks noEditPoints="1"/>
          </p:cNvSpPr>
          <p:nvPr/>
        </p:nvSpPr>
        <p:spPr bwMode="auto">
          <a:xfrm>
            <a:off x="6576732" y="1369074"/>
            <a:ext cx="458272" cy="167835"/>
          </a:xfrm>
          <a:custGeom>
            <a:avLst/>
            <a:gdLst>
              <a:gd name="T0" fmla="*/ 280 w 280"/>
              <a:gd name="T1" fmla="*/ 52 h 103"/>
              <a:gd name="T2" fmla="*/ 140 w 280"/>
              <a:gd name="T3" fmla="*/ 0 h 103"/>
              <a:gd name="T4" fmla="*/ 140 w 280"/>
              <a:gd name="T5" fmla="*/ 8 h 103"/>
              <a:gd name="T6" fmla="*/ 257 w 280"/>
              <a:gd name="T7" fmla="*/ 52 h 103"/>
              <a:gd name="T8" fmla="*/ 140 w 280"/>
              <a:gd name="T9" fmla="*/ 95 h 103"/>
              <a:gd name="T10" fmla="*/ 140 w 280"/>
              <a:gd name="T11" fmla="*/ 103 h 103"/>
              <a:gd name="T12" fmla="*/ 280 w 280"/>
              <a:gd name="T13" fmla="*/ 52 h 103"/>
              <a:gd name="T14" fmla="*/ 140 w 280"/>
              <a:gd name="T15" fmla="*/ 0 h 103"/>
              <a:gd name="T16" fmla="*/ 140 w 280"/>
              <a:gd name="T17" fmla="*/ 0 h 103"/>
              <a:gd name="T18" fmla="*/ 0 w 280"/>
              <a:gd name="T19" fmla="*/ 52 h 103"/>
              <a:gd name="T20" fmla="*/ 140 w 280"/>
              <a:gd name="T21" fmla="*/ 103 h 103"/>
              <a:gd name="T22" fmla="*/ 140 w 280"/>
              <a:gd name="T23" fmla="*/ 103 h 103"/>
              <a:gd name="T24" fmla="*/ 140 w 280"/>
              <a:gd name="T25" fmla="*/ 95 h 103"/>
              <a:gd name="T26" fmla="*/ 140 w 280"/>
              <a:gd name="T27" fmla="*/ 95 h 103"/>
              <a:gd name="T28" fmla="*/ 23 w 280"/>
              <a:gd name="T29" fmla="*/ 52 h 103"/>
              <a:gd name="T30" fmla="*/ 23 w 280"/>
              <a:gd name="T31" fmla="*/ 52 h 103"/>
              <a:gd name="T32" fmla="*/ 140 w 280"/>
              <a:gd name="T33" fmla="*/ 8 h 103"/>
              <a:gd name="T34" fmla="*/ 140 w 280"/>
              <a:gd name="T35" fmla="*/ 8 h 103"/>
              <a:gd name="T36" fmla="*/ 140 w 280"/>
              <a:gd name="T3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03">
                <a:moveTo>
                  <a:pt x="280" y="52"/>
                </a:moveTo>
                <a:cubicBezTo>
                  <a:pt x="280" y="23"/>
                  <a:pt x="217" y="0"/>
                  <a:pt x="140" y="0"/>
                </a:cubicBezTo>
                <a:cubicBezTo>
                  <a:pt x="140" y="8"/>
                  <a:pt x="140" y="8"/>
                  <a:pt x="140" y="8"/>
                </a:cubicBezTo>
                <a:cubicBezTo>
                  <a:pt x="205" y="8"/>
                  <a:pt x="257" y="28"/>
                  <a:pt x="257" y="52"/>
                </a:cubicBezTo>
                <a:cubicBezTo>
                  <a:pt x="257" y="75"/>
                  <a:pt x="205" y="95"/>
                  <a:pt x="140" y="95"/>
                </a:cubicBezTo>
                <a:cubicBezTo>
                  <a:pt x="140" y="103"/>
                  <a:pt x="140" y="103"/>
                  <a:pt x="140" y="103"/>
                </a:cubicBezTo>
                <a:cubicBezTo>
                  <a:pt x="217" y="103"/>
                  <a:pt x="280" y="80"/>
                  <a:pt x="280" y="52"/>
                </a:cubicBezTo>
                <a:close/>
                <a:moveTo>
                  <a:pt x="140" y="0"/>
                </a:moveTo>
                <a:cubicBezTo>
                  <a:pt x="140" y="0"/>
                  <a:pt x="140" y="0"/>
                  <a:pt x="140" y="0"/>
                </a:cubicBezTo>
                <a:cubicBezTo>
                  <a:pt x="63" y="0"/>
                  <a:pt x="0" y="23"/>
                  <a:pt x="0" y="52"/>
                </a:cubicBezTo>
                <a:cubicBezTo>
                  <a:pt x="0" y="80"/>
                  <a:pt x="63" y="103"/>
                  <a:pt x="140" y="103"/>
                </a:cubicBezTo>
                <a:cubicBezTo>
                  <a:pt x="140" y="103"/>
                  <a:pt x="140" y="103"/>
                  <a:pt x="140" y="103"/>
                </a:cubicBezTo>
                <a:cubicBezTo>
                  <a:pt x="140" y="95"/>
                  <a:pt x="140" y="95"/>
                  <a:pt x="140" y="95"/>
                </a:cubicBezTo>
                <a:cubicBezTo>
                  <a:pt x="140" y="95"/>
                  <a:pt x="140" y="95"/>
                  <a:pt x="140" y="95"/>
                </a:cubicBezTo>
                <a:cubicBezTo>
                  <a:pt x="75" y="95"/>
                  <a:pt x="23" y="75"/>
                  <a:pt x="23" y="52"/>
                </a:cubicBezTo>
                <a:cubicBezTo>
                  <a:pt x="23" y="52"/>
                  <a:pt x="23" y="52"/>
                  <a:pt x="23" y="52"/>
                </a:cubicBezTo>
                <a:cubicBezTo>
                  <a:pt x="23" y="28"/>
                  <a:pt x="75" y="8"/>
                  <a:pt x="140" y="8"/>
                </a:cubicBezTo>
                <a:cubicBezTo>
                  <a:pt x="140" y="8"/>
                  <a:pt x="140" y="8"/>
                  <a:pt x="140" y="8"/>
                </a:cubicBezTo>
                <a:lnTo>
                  <a:pt x="14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6" name="Freeform 27"/>
          <p:cNvSpPr>
            <a:spLocks noEditPoints="1"/>
          </p:cNvSpPr>
          <p:nvPr/>
        </p:nvSpPr>
        <p:spPr bwMode="auto">
          <a:xfrm>
            <a:off x="6611251" y="1265518"/>
            <a:ext cx="389233" cy="373759"/>
          </a:xfrm>
          <a:custGeom>
            <a:avLst/>
            <a:gdLst>
              <a:gd name="T0" fmla="*/ 218 w 238"/>
              <a:gd name="T1" fmla="*/ 16 h 229"/>
              <a:gd name="T2" fmla="*/ 119 w 238"/>
              <a:gd name="T3" fmla="*/ 46 h 229"/>
              <a:gd name="T4" fmla="*/ 119 w 238"/>
              <a:gd name="T5" fmla="*/ 57 h 229"/>
              <a:gd name="T6" fmla="*/ 202 w 238"/>
              <a:gd name="T7" fmla="*/ 32 h 229"/>
              <a:gd name="T8" fmla="*/ 150 w 238"/>
              <a:gd name="T9" fmla="*/ 145 h 229"/>
              <a:gd name="T10" fmla="*/ 119 w 238"/>
              <a:gd name="T11" fmla="*/ 172 h 229"/>
              <a:gd name="T12" fmla="*/ 119 w 238"/>
              <a:gd name="T13" fmla="*/ 183 h 229"/>
              <a:gd name="T14" fmla="*/ 156 w 238"/>
              <a:gd name="T15" fmla="*/ 151 h 229"/>
              <a:gd name="T16" fmla="*/ 218 w 238"/>
              <a:gd name="T17" fmla="*/ 16 h 229"/>
              <a:gd name="T18" fmla="*/ 119 w 238"/>
              <a:gd name="T19" fmla="*/ 46 h 229"/>
              <a:gd name="T20" fmla="*/ 83 w 238"/>
              <a:gd name="T21" fmla="*/ 78 h 229"/>
              <a:gd name="T22" fmla="*/ 20 w 238"/>
              <a:gd name="T23" fmla="*/ 214 h 229"/>
              <a:gd name="T24" fmla="*/ 119 w 238"/>
              <a:gd name="T25" fmla="*/ 183 h 229"/>
              <a:gd name="T26" fmla="*/ 119 w 238"/>
              <a:gd name="T27" fmla="*/ 172 h 229"/>
              <a:gd name="T28" fmla="*/ 36 w 238"/>
              <a:gd name="T29" fmla="*/ 197 h 229"/>
              <a:gd name="T30" fmla="*/ 36 w 238"/>
              <a:gd name="T31" fmla="*/ 197 h 229"/>
              <a:gd name="T32" fmla="*/ 89 w 238"/>
              <a:gd name="T33" fmla="*/ 84 h 229"/>
              <a:gd name="T34" fmla="*/ 119 w 238"/>
              <a:gd name="T35" fmla="*/ 57 h 229"/>
              <a:gd name="T36" fmla="*/ 119 w 238"/>
              <a:gd name="T37" fmla="*/ 4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29">
                <a:moveTo>
                  <a:pt x="218" y="16"/>
                </a:moveTo>
                <a:cubicBezTo>
                  <a:pt x="202" y="0"/>
                  <a:pt x="162" y="13"/>
                  <a:pt x="119" y="46"/>
                </a:cubicBezTo>
                <a:cubicBezTo>
                  <a:pt x="119" y="57"/>
                  <a:pt x="119" y="57"/>
                  <a:pt x="119" y="57"/>
                </a:cubicBezTo>
                <a:cubicBezTo>
                  <a:pt x="155" y="30"/>
                  <a:pt x="189" y="19"/>
                  <a:pt x="202" y="32"/>
                </a:cubicBezTo>
                <a:cubicBezTo>
                  <a:pt x="219" y="49"/>
                  <a:pt x="195" y="99"/>
                  <a:pt x="150" y="145"/>
                </a:cubicBezTo>
                <a:cubicBezTo>
                  <a:pt x="140" y="155"/>
                  <a:pt x="129" y="164"/>
                  <a:pt x="119" y="172"/>
                </a:cubicBezTo>
                <a:cubicBezTo>
                  <a:pt x="119" y="183"/>
                  <a:pt x="119" y="183"/>
                  <a:pt x="119" y="183"/>
                </a:cubicBezTo>
                <a:cubicBezTo>
                  <a:pt x="131" y="174"/>
                  <a:pt x="144" y="163"/>
                  <a:pt x="156" y="151"/>
                </a:cubicBezTo>
                <a:cubicBezTo>
                  <a:pt x="210" y="96"/>
                  <a:pt x="238" y="36"/>
                  <a:pt x="218" y="16"/>
                </a:cubicBezTo>
                <a:close/>
                <a:moveTo>
                  <a:pt x="119" y="46"/>
                </a:moveTo>
                <a:cubicBezTo>
                  <a:pt x="107" y="55"/>
                  <a:pt x="95" y="66"/>
                  <a:pt x="83" y="78"/>
                </a:cubicBezTo>
                <a:cubicBezTo>
                  <a:pt x="28" y="133"/>
                  <a:pt x="0" y="193"/>
                  <a:pt x="20" y="214"/>
                </a:cubicBezTo>
                <a:cubicBezTo>
                  <a:pt x="36" y="229"/>
                  <a:pt x="76" y="216"/>
                  <a:pt x="119" y="183"/>
                </a:cubicBezTo>
                <a:cubicBezTo>
                  <a:pt x="119" y="172"/>
                  <a:pt x="119" y="172"/>
                  <a:pt x="119" y="172"/>
                </a:cubicBezTo>
                <a:cubicBezTo>
                  <a:pt x="83" y="199"/>
                  <a:pt x="49" y="211"/>
                  <a:pt x="36" y="197"/>
                </a:cubicBezTo>
                <a:cubicBezTo>
                  <a:pt x="36" y="197"/>
                  <a:pt x="36" y="197"/>
                  <a:pt x="36" y="197"/>
                </a:cubicBezTo>
                <a:cubicBezTo>
                  <a:pt x="19" y="181"/>
                  <a:pt x="43" y="130"/>
                  <a:pt x="89" y="84"/>
                </a:cubicBezTo>
                <a:cubicBezTo>
                  <a:pt x="99" y="74"/>
                  <a:pt x="109" y="65"/>
                  <a:pt x="119" y="57"/>
                </a:cubicBezTo>
                <a:lnTo>
                  <a:pt x="119" y="4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7" name="Freeform 28"/>
          <p:cNvSpPr>
            <a:spLocks noEditPoints="1"/>
          </p:cNvSpPr>
          <p:nvPr/>
        </p:nvSpPr>
        <p:spPr bwMode="auto">
          <a:xfrm>
            <a:off x="6611251" y="1265518"/>
            <a:ext cx="389233" cy="373759"/>
          </a:xfrm>
          <a:custGeom>
            <a:avLst/>
            <a:gdLst>
              <a:gd name="T0" fmla="*/ 218 w 238"/>
              <a:gd name="T1" fmla="*/ 214 h 229"/>
              <a:gd name="T2" fmla="*/ 156 w 238"/>
              <a:gd name="T3" fmla="*/ 78 h 229"/>
              <a:gd name="T4" fmla="*/ 119 w 238"/>
              <a:gd name="T5" fmla="*/ 46 h 229"/>
              <a:gd name="T6" fmla="*/ 119 w 238"/>
              <a:gd name="T7" fmla="*/ 57 h 229"/>
              <a:gd name="T8" fmla="*/ 150 w 238"/>
              <a:gd name="T9" fmla="*/ 84 h 229"/>
              <a:gd name="T10" fmla="*/ 202 w 238"/>
              <a:gd name="T11" fmla="*/ 197 h 229"/>
              <a:gd name="T12" fmla="*/ 119 w 238"/>
              <a:gd name="T13" fmla="*/ 172 h 229"/>
              <a:gd name="T14" fmla="*/ 119 w 238"/>
              <a:gd name="T15" fmla="*/ 183 h 229"/>
              <a:gd name="T16" fmla="*/ 218 w 238"/>
              <a:gd name="T17" fmla="*/ 214 h 229"/>
              <a:gd name="T18" fmla="*/ 119 w 238"/>
              <a:gd name="T19" fmla="*/ 46 h 229"/>
              <a:gd name="T20" fmla="*/ 20 w 238"/>
              <a:gd name="T21" fmla="*/ 16 h 229"/>
              <a:gd name="T22" fmla="*/ 83 w 238"/>
              <a:gd name="T23" fmla="*/ 151 h 229"/>
              <a:gd name="T24" fmla="*/ 119 w 238"/>
              <a:gd name="T25" fmla="*/ 183 h 229"/>
              <a:gd name="T26" fmla="*/ 119 w 238"/>
              <a:gd name="T27" fmla="*/ 172 h 229"/>
              <a:gd name="T28" fmla="*/ 89 w 238"/>
              <a:gd name="T29" fmla="*/ 145 h 229"/>
              <a:gd name="T30" fmla="*/ 36 w 238"/>
              <a:gd name="T31" fmla="*/ 32 h 229"/>
              <a:gd name="T32" fmla="*/ 36 w 238"/>
              <a:gd name="T33" fmla="*/ 32 h 229"/>
              <a:gd name="T34" fmla="*/ 119 w 238"/>
              <a:gd name="T35" fmla="*/ 57 h 229"/>
              <a:gd name="T36" fmla="*/ 119 w 238"/>
              <a:gd name="T37" fmla="*/ 4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29">
                <a:moveTo>
                  <a:pt x="218" y="214"/>
                </a:moveTo>
                <a:cubicBezTo>
                  <a:pt x="238" y="193"/>
                  <a:pt x="210" y="133"/>
                  <a:pt x="156" y="78"/>
                </a:cubicBezTo>
                <a:cubicBezTo>
                  <a:pt x="144" y="66"/>
                  <a:pt x="131" y="55"/>
                  <a:pt x="119" y="46"/>
                </a:cubicBezTo>
                <a:cubicBezTo>
                  <a:pt x="119" y="57"/>
                  <a:pt x="119" y="57"/>
                  <a:pt x="119" y="57"/>
                </a:cubicBezTo>
                <a:cubicBezTo>
                  <a:pt x="129" y="65"/>
                  <a:pt x="140" y="74"/>
                  <a:pt x="150" y="84"/>
                </a:cubicBezTo>
                <a:cubicBezTo>
                  <a:pt x="195" y="130"/>
                  <a:pt x="219" y="181"/>
                  <a:pt x="202" y="197"/>
                </a:cubicBezTo>
                <a:cubicBezTo>
                  <a:pt x="189" y="211"/>
                  <a:pt x="155" y="199"/>
                  <a:pt x="119" y="172"/>
                </a:cubicBezTo>
                <a:cubicBezTo>
                  <a:pt x="119" y="183"/>
                  <a:pt x="119" y="183"/>
                  <a:pt x="119" y="183"/>
                </a:cubicBezTo>
                <a:cubicBezTo>
                  <a:pt x="162" y="216"/>
                  <a:pt x="202" y="229"/>
                  <a:pt x="218" y="214"/>
                </a:cubicBezTo>
                <a:close/>
                <a:moveTo>
                  <a:pt x="119" y="46"/>
                </a:moveTo>
                <a:cubicBezTo>
                  <a:pt x="76" y="13"/>
                  <a:pt x="36" y="0"/>
                  <a:pt x="20" y="16"/>
                </a:cubicBezTo>
                <a:cubicBezTo>
                  <a:pt x="0" y="36"/>
                  <a:pt x="28" y="96"/>
                  <a:pt x="83" y="151"/>
                </a:cubicBezTo>
                <a:cubicBezTo>
                  <a:pt x="95" y="163"/>
                  <a:pt x="107" y="174"/>
                  <a:pt x="119" y="183"/>
                </a:cubicBezTo>
                <a:cubicBezTo>
                  <a:pt x="119" y="172"/>
                  <a:pt x="119" y="172"/>
                  <a:pt x="119" y="172"/>
                </a:cubicBezTo>
                <a:cubicBezTo>
                  <a:pt x="109" y="164"/>
                  <a:pt x="99" y="155"/>
                  <a:pt x="89" y="145"/>
                </a:cubicBezTo>
                <a:cubicBezTo>
                  <a:pt x="43" y="99"/>
                  <a:pt x="19" y="49"/>
                  <a:pt x="36" y="32"/>
                </a:cubicBezTo>
                <a:cubicBezTo>
                  <a:pt x="36" y="32"/>
                  <a:pt x="36" y="32"/>
                  <a:pt x="36" y="32"/>
                </a:cubicBezTo>
                <a:cubicBezTo>
                  <a:pt x="49" y="19"/>
                  <a:pt x="83" y="30"/>
                  <a:pt x="119" y="57"/>
                </a:cubicBezTo>
                <a:lnTo>
                  <a:pt x="119" y="4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8" name="Oval 29"/>
          <p:cNvSpPr>
            <a:spLocks noChangeArrowheads="1"/>
          </p:cNvSpPr>
          <p:nvPr/>
        </p:nvSpPr>
        <p:spPr bwMode="auto">
          <a:xfrm>
            <a:off x="6771944" y="1417878"/>
            <a:ext cx="70229" cy="70229"/>
          </a:xfrm>
          <a:prstGeom prst="ellipse">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9" name="Freeform 30"/>
          <p:cNvSpPr>
            <a:spLocks noEditPoints="1"/>
          </p:cNvSpPr>
          <p:nvPr/>
        </p:nvSpPr>
        <p:spPr bwMode="auto">
          <a:xfrm>
            <a:off x="7311156" y="1095302"/>
            <a:ext cx="192831" cy="365427"/>
          </a:xfrm>
          <a:custGeom>
            <a:avLst/>
            <a:gdLst>
              <a:gd name="T0" fmla="*/ 67 w 162"/>
              <a:gd name="T1" fmla="*/ 307 h 307"/>
              <a:gd name="T2" fmla="*/ 162 w 162"/>
              <a:gd name="T3" fmla="*/ 307 h 307"/>
              <a:gd name="T4" fmla="*/ 67 w 162"/>
              <a:gd name="T5" fmla="*/ 127 h 307"/>
              <a:gd name="T6" fmla="*/ 67 w 162"/>
              <a:gd name="T7" fmla="*/ 193 h 307"/>
              <a:gd name="T8" fmla="*/ 110 w 162"/>
              <a:gd name="T9" fmla="*/ 267 h 307"/>
              <a:gd name="T10" fmla="*/ 67 w 162"/>
              <a:gd name="T11" fmla="*/ 267 h 307"/>
              <a:gd name="T12" fmla="*/ 67 w 162"/>
              <a:gd name="T13" fmla="*/ 307 h 307"/>
              <a:gd name="T14" fmla="*/ 0 w 162"/>
              <a:gd name="T15" fmla="*/ 0 h 307"/>
              <a:gd name="T16" fmla="*/ 0 w 162"/>
              <a:gd name="T17" fmla="*/ 307 h 307"/>
              <a:gd name="T18" fmla="*/ 67 w 162"/>
              <a:gd name="T19" fmla="*/ 307 h 307"/>
              <a:gd name="T20" fmla="*/ 67 w 162"/>
              <a:gd name="T21" fmla="*/ 267 h 307"/>
              <a:gd name="T22" fmla="*/ 24 w 162"/>
              <a:gd name="T23" fmla="*/ 267 h 307"/>
              <a:gd name="T24" fmla="*/ 24 w 162"/>
              <a:gd name="T25" fmla="*/ 120 h 307"/>
              <a:gd name="T26" fmla="*/ 24 w 162"/>
              <a:gd name="T27" fmla="*/ 120 h 307"/>
              <a:gd name="T28" fmla="*/ 67 w 162"/>
              <a:gd name="T29" fmla="*/ 193 h 307"/>
              <a:gd name="T30" fmla="*/ 67 w 162"/>
              <a:gd name="T31" fmla="*/ 127 h 307"/>
              <a:gd name="T32" fmla="*/ 0 w 162"/>
              <a:gd name="T3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2" h="307">
                <a:moveTo>
                  <a:pt x="67" y="307"/>
                </a:moveTo>
                <a:lnTo>
                  <a:pt x="162" y="307"/>
                </a:lnTo>
                <a:lnTo>
                  <a:pt x="67" y="127"/>
                </a:lnTo>
                <a:lnTo>
                  <a:pt x="67" y="193"/>
                </a:lnTo>
                <a:lnTo>
                  <a:pt x="110" y="267"/>
                </a:lnTo>
                <a:lnTo>
                  <a:pt x="67" y="267"/>
                </a:lnTo>
                <a:lnTo>
                  <a:pt x="67" y="307"/>
                </a:lnTo>
                <a:close/>
                <a:moveTo>
                  <a:pt x="0" y="0"/>
                </a:moveTo>
                <a:lnTo>
                  <a:pt x="0" y="307"/>
                </a:lnTo>
                <a:lnTo>
                  <a:pt x="67" y="307"/>
                </a:lnTo>
                <a:lnTo>
                  <a:pt x="67" y="267"/>
                </a:lnTo>
                <a:lnTo>
                  <a:pt x="24" y="267"/>
                </a:lnTo>
                <a:lnTo>
                  <a:pt x="24" y="120"/>
                </a:lnTo>
                <a:lnTo>
                  <a:pt x="24" y="120"/>
                </a:lnTo>
                <a:lnTo>
                  <a:pt x="67" y="193"/>
                </a:lnTo>
                <a:lnTo>
                  <a:pt x="67" y="127"/>
                </a:lnTo>
                <a:lnTo>
                  <a:pt x="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0" name="Rectangle 31"/>
          <p:cNvSpPr>
            <a:spLocks noChangeArrowheads="1"/>
          </p:cNvSpPr>
          <p:nvPr/>
        </p:nvSpPr>
        <p:spPr bwMode="auto">
          <a:xfrm>
            <a:off x="7214741" y="1094112"/>
            <a:ext cx="48803" cy="355905"/>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1" name="Freeform 32"/>
          <p:cNvSpPr>
            <a:spLocks noEditPoints="1"/>
          </p:cNvSpPr>
          <p:nvPr/>
        </p:nvSpPr>
        <p:spPr bwMode="auto">
          <a:xfrm>
            <a:off x="5634003" y="2886727"/>
            <a:ext cx="421372" cy="308292"/>
          </a:xfrm>
          <a:custGeom>
            <a:avLst/>
            <a:gdLst>
              <a:gd name="T0" fmla="*/ 213 w 258"/>
              <a:gd name="T1" fmla="*/ 31 h 189"/>
              <a:gd name="T2" fmla="*/ 204 w 258"/>
              <a:gd name="T3" fmla="*/ 69 h 189"/>
              <a:gd name="T4" fmla="*/ 228 w 258"/>
              <a:gd name="T5" fmla="*/ 109 h 189"/>
              <a:gd name="T6" fmla="*/ 204 w 258"/>
              <a:gd name="T7" fmla="*/ 146 h 189"/>
              <a:gd name="T8" fmla="*/ 204 w 258"/>
              <a:gd name="T9" fmla="*/ 27 h 189"/>
              <a:gd name="T10" fmla="*/ 91 w 258"/>
              <a:gd name="T11" fmla="*/ 14 h 189"/>
              <a:gd name="T12" fmla="*/ 97 w 258"/>
              <a:gd name="T13" fmla="*/ 15 h 189"/>
              <a:gd name="T14" fmla="*/ 91 w 258"/>
              <a:gd name="T15" fmla="*/ 42 h 189"/>
              <a:gd name="T16" fmla="*/ 91 w 258"/>
              <a:gd name="T17" fmla="*/ 162 h 189"/>
              <a:gd name="T18" fmla="*/ 166 w 258"/>
              <a:gd name="T19" fmla="*/ 145 h 189"/>
              <a:gd name="T20" fmla="*/ 204 w 258"/>
              <a:gd name="T21" fmla="*/ 125 h 189"/>
              <a:gd name="T22" fmla="*/ 191 w 258"/>
              <a:gd name="T23" fmla="*/ 122 h 189"/>
              <a:gd name="T24" fmla="*/ 204 w 258"/>
              <a:gd name="T25" fmla="*/ 69 h 189"/>
              <a:gd name="T26" fmla="*/ 91 w 258"/>
              <a:gd name="T27" fmla="*/ 6 h 189"/>
              <a:gd name="T28" fmla="*/ 78 w 258"/>
              <a:gd name="T29" fmla="*/ 24 h 189"/>
              <a:gd name="T30" fmla="*/ 91 w 258"/>
              <a:gd name="T31" fmla="*/ 14 h 189"/>
              <a:gd name="T32" fmla="*/ 78 w 258"/>
              <a:gd name="T33" fmla="*/ 188 h 189"/>
              <a:gd name="T34" fmla="*/ 91 w 258"/>
              <a:gd name="T35" fmla="*/ 162 h 189"/>
              <a:gd name="T36" fmla="*/ 78 w 258"/>
              <a:gd name="T37" fmla="*/ 176 h 189"/>
              <a:gd name="T38" fmla="*/ 91 w 258"/>
              <a:gd name="T39" fmla="*/ 42 h 189"/>
              <a:gd name="T40" fmla="*/ 80 w 258"/>
              <a:gd name="T41" fmla="*/ 134 h 189"/>
              <a:gd name="T42" fmla="*/ 78 w 258"/>
              <a:gd name="T43" fmla="*/ 64 h 189"/>
              <a:gd name="T44" fmla="*/ 78 w 258"/>
              <a:gd name="T45" fmla="*/ 33 h 189"/>
              <a:gd name="T46" fmla="*/ 91 w 258"/>
              <a:gd name="T47" fmla="*/ 42 h 189"/>
              <a:gd name="T48" fmla="*/ 60 w 258"/>
              <a:gd name="T49" fmla="*/ 18 h 189"/>
              <a:gd name="T50" fmla="*/ 68 w 258"/>
              <a:gd name="T51" fmla="*/ 42 h 189"/>
              <a:gd name="T52" fmla="*/ 78 w 258"/>
              <a:gd name="T53" fmla="*/ 33 h 189"/>
              <a:gd name="T54" fmla="*/ 78 w 258"/>
              <a:gd name="T55" fmla="*/ 9 h 189"/>
              <a:gd name="T56" fmla="*/ 78 w 258"/>
              <a:gd name="T57" fmla="*/ 188 h 189"/>
              <a:gd name="T58" fmla="*/ 60 w 258"/>
              <a:gd name="T59" fmla="*/ 176 h 189"/>
              <a:gd name="T60" fmla="*/ 78 w 258"/>
              <a:gd name="T61" fmla="*/ 64 h 189"/>
              <a:gd name="T62" fmla="*/ 60 w 258"/>
              <a:gd name="T63" fmla="*/ 134 h 189"/>
              <a:gd name="T64" fmla="*/ 70 w 258"/>
              <a:gd name="T65" fmla="*/ 116 h 189"/>
              <a:gd name="T66" fmla="*/ 60 w 258"/>
              <a:gd name="T67" fmla="*/ 87 h 189"/>
              <a:gd name="T68" fmla="*/ 76 w 258"/>
              <a:gd name="T69" fmla="*/ 68 h 189"/>
              <a:gd name="T70" fmla="*/ 60 w 258"/>
              <a:gd name="T71" fmla="*/ 18 h 189"/>
              <a:gd name="T72" fmla="*/ 60 w 258"/>
              <a:gd name="T73" fmla="*/ 187 h 189"/>
              <a:gd name="T74" fmla="*/ 59 w 258"/>
              <a:gd name="T75" fmla="*/ 175 h 189"/>
              <a:gd name="T76" fmla="*/ 49 w 258"/>
              <a:gd name="T77" fmla="*/ 144 h 189"/>
              <a:gd name="T78" fmla="*/ 60 w 258"/>
              <a:gd name="T79" fmla="*/ 125 h 189"/>
              <a:gd name="T80" fmla="*/ 41 w 258"/>
              <a:gd name="T81" fmla="*/ 125 h 189"/>
              <a:gd name="T82" fmla="*/ 60 w 258"/>
              <a:gd name="T83" fmla="*/ 87 h 189"/>
              <a:gd name="T84" fmla="*/ 51 w 258"/>
              <a:gd name="T85" fmla="*/ 76 h 189"/>
              <a:gd name="T86" fmla="*/ 43 w 258"/>
              <a:gd name="T87" fmla="*/ 51 h 189"/>
              <a:gd name="T88" fmla="*/ 60 w 258"/>
              <a:gd name="T89" fmla="*/ 1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8" h="189">
                <a:moveTo>
                  <a:pt x="253" y="104"/>
                </a:moveTo>
                <a:cubicBezTo>
                  <a:pt x="258" y="60"/>
                  <a:pt x="213" y="31"/>
                  <a:pt x="213" y="31"/>
                </a:cubicBezTo>
                <a:cubicBezTo>
                  <a:pt x="210" y="30"/>
                  <a:pt x="207" y="28"/>
                  <a:pt x="204" y="27"/>
                </a:cubicBezTo>
                <a:cubicBezTo>
                  <a:pt x="204" y="69"/>
                  <a:pt x="204" y="69"/>
                  <a:pt x="204" y="69"/>
                </a:cubicBezTo>
                <a:cubicBezTo>
                  <a:pt x="208" y="69"/>
                  <a:pt x="212" y="70"/>
                  <a:pt x="216" y="72"/>
                </a:cubicBezTo>
                <a:cubicBezTo>
                  <a:pt x="230" y="79"/>
                  <a:pt x="235" y="95"/>
                  <a:pt x="228" y="109"/>
                </a:cubicBezTo>
                <a:cubicBezTo>
                  <a:pt x="224" y="119"/>
                  <a:pt x="214" y="125"/>
                  <a:pt x="204" y="125"/>
                </a:cubicBezTo>
                <a:cubicBezTo>
                  <a:pt x="204" y="146"/>
                  <a:pt x="204" y="146"/>
                  <a:pt x="204" y="146"/>
                </a:cubicBezTo>
                <a:cubicBezTo>
                  <a:pt x="230" y="144"/>
                  <a:pt x="249" y="134"/>
                  <a:pt x="253" y="104"/>
                </a:cubicBezTo>
                <a:close/>
                <a:moveTo>
                  <a:pt x="204" y="27"/>
                </a:moveTo>
                <a:cubicBezTo>
                  <a:pt x="156" y="5"/>
                  <a:pt x="119" y="0"/>
                  <a:pt x="91" y="6"/>
                </a:cubicBezTo>
                <a:cubicBezTo>
                  <a:pt x="91" y="14"/>
                  <a:pt x="91" y="14"/>
                  <a:pt x="91" y="14"/>
                </a:cubicBezTo>
                <a:cubicBezTo>
                  <a:pt x="93" y="14"/>
                  <a:pt x="95" y="14"/>
                  <a:pt x="97" y="15"/>
                </a:cubicBezTo>
                <a:cubicBezTo>
                  <a:pt x="97" y="15"/>
                  <a:pt x="97" y="15"/>
                  <a:pt x="97" y="15"/>
                </a:cubicBezTo>
                <a:cubicBezTo>
                  <a:pt x="104" y="19"/>
                  <a:pt x="107" y="27"/>
                  <a:pt x="103" y="34"/>
                </a:cubicBezTo>
                <a:cubicBezTo>
                  <a:pt x="101" y="39"/>
                  <a:pt x="96" y="42"/>
                  <a:pt x="91" y="42"/>
                </a:cubicBezTo>
                <a:cubicBezTo>
                  <a:pt x="91" y="146"/>
                  <a:pt x="91" y="146"/>
                  <a:pt x="91" y="146"/>
                </a:cubicBezTo>
                <a:cubicBezTo>
                  <a:pt x="93" y="151"/>
                  <a:pt x="93" y="157"/>
                  <a:pt x="91" y="162"/>
                </a:cubicBezTo>
                <a:cubicBezTo>
                  <a:pt x="91" y="185"/>
                  <a:pt x="91" y="185"/>
                  <a:pt x="91" y="185"/>
                </a:cubicBezTo>
                <a:cubicBezTo>
                  <a:pt x="117" y="174"/>
                  <a:pt x="138" y="143"/>
                  <a:pt x="166" y="145"/>
                </a:cubicBezTo>
                <a:cubicBezTo>
                  <a:pt x="179" y="147"/>
                  <a:pt x="192" y="147"/>
                  <a:pt x="204" y="146"/>
                </a:cubicBezTo>
                <a:cubicBezTo>
                  <a:pt x="204" y="125"/>
                  <a:pt x="204" y="125"/>
                  <a:pt x="204" y="125"/>
                </a:cubicBezTo>
                <a:cubicBezTo>
                  <a:pt x="199" y="125"/>
                  <a:pt x="195" y="124"/>
                  <a:pt x="191" y="122"/>
                </a:cubicBezTo>
                <a:cubicBezTo>
                  <a:pt x="191" y="122"/>
                  <a:pt x="191" y="122"/>
                  <a:pt x="191" y="122"/>
                </a:cubicBezTo>
                <a:cubicBezTo>
                  <a:pt x="177" y="115"/>
                  <a:pt x="172" y="98"/>
                  <a:pt x="179" y="84"/>
                </a:cubicBezTo>
                <a:cubicBezTo>
                  <a:pt x="184" y="74"/>
                  <a:pt x="193" y="69"/>
                  <a:pt x="204" y="69"/>
                </a:cubicBezTo>
                <a:lnTo>
                  <a:pt x="204" y="27"/>
                </a:lnTo>
                <a:close/>
                <a:moveTo>
                  <a:pt x="91" y="6"/>
                </a:moveTo>
                <a:cubicBezTo>
                  <a:pt x="86" y="6"/>
                  <a:pt x="82" y="8"/>
                  <a:pt x="78" y="9"/>
                </a:cubicBezTo>
                <a:cubicBezTo>
                  <a:pt x="78" y="24"/>
                  <a:pt x="78" y="24"/>
                  <a:pt x="78" y="24"/>
                </a:cubicBezTo>
                <a:cubicBezTo>
                  <a:pt x="78" y="23"/>
                  <a:pt x="78" y="22"/>
                  <a:pt x="78" y="22"/>
                </a:cubicBezTo>
                <a:cubicBezTo>
                  <a:pt x="81" y="17"/>
                  <a:pt x="86" y="14"/>
                  <a:pt x="91" y="14"/>
                </a:cubicBezTo>
                <a:cubicBezTo>
                  <a:pt x="91" y="6"/>
                  <a:pt x="91" y="6"/>
                  <a:pt x="91" y="6"/>
                </a:cubicBezTo>
                <a:close/>
                <a:moveTo>
                  <a:pt x="78" y="188"/>
                </a:moveTo>
                <a:cubicBezTo>
                  <a:pt x="82" y="188"/>
                  <a:pt x="87" y="187"/>
                  <a:pt x="91" y="185"/>
                </a:cubicBezTo>
                <a:cubicBezTo>
                  <a:pt x="91" y="162"/>
                  <a:pt x="91" y="162"/>
                  <a:pt x="91" y="162"/>
                </a:cubicBezTo>
                <a:cubicBezTo>
                  <a:pt x="90" y="163"/>
                  <a:pt x="90" y="164"/>
                  <a:pt x="90" y="165"/>
                </a:cubicBezTo>
                <a:cubicBezTo>
                  <a:pt x="87" y="170"/>
                  <a:pt x="83" y="174"/>
                  <a:pt x="78" y="176"/>
                </a:cubicBezTo>
                <a:cubicBezTo>
                  <a:pt x="78" y="188"/>
                  <a:pt x="78" y="188"/>
                  <a:pt x="78" y="188"/>
                </a:cubicBezTo>
                <a:close/>
                <a:moveTo>
                  <a:pt x="91" y="42"/>
                </a:moveTo>
                <a:cubicBezTo>
                  <a:pt x="91" y="146"/>
                  <a:pt x="91" y="146"/>
                  <a:pt x="91" y="146"/>
                </a:cubicBezTo>
                <a:cubicBezTo>
                  <a:pt x="89" y="141"/>
                  <a:pt x="85" y="136"/>
                  <a:pt x="80" y="134"/>
                </a:cubicBezTo>
                <a:cubicBezTo>
                  <a:pt x="79" y="133"/>
                  <a:pt x="78" y="133"/>
                  <a:pt x="78" y="133"/>
                </a:cubicBezTo>
                <a:cubicBezTo>
                  <a:pt x="78" y="64"/>
                  <a:pt x="78" y="64"/>
                  <a:pt x="78" y="64"/>
                </a:cubicBezTo>
                <a:cubicBezTo>
                  <a:pt x="79" y="61"/>
                  <a:pt x="79" y="57"/>
                  <a:pt x="78" y="54"/>
                </a:cubicBezTo>
                <a:cubicBezTo>
                  <a:pt x="78" y="33"/>
                  <a:pt x="78" y="33"/>
                  <a:pt x="78" y="33"/>
                </a:cubicBezTo>
                <a:cubicBezTo>
                  <a:pt x="79" y="36"/>
                  <a:pt x="81" y="39"/>
                  <a:pt x="84" y="41"/>
                </a:cubicBezTo>
                <a:cubicBezTo>
                  <a:pt x="86" y="42"/>
                  <a:pt x="89" y="42"/>
                  <a:pt x="91" y="42"/>
                </a:cubicBezTo>
                <a:close/>
                <a:moveTo>
                  <a:pt x="78" y="9"/>
                </a:moveTo>
                <a:cubicBezTo>
                  <a:pt x="71" y="11"/>
                  <a:pt x="65" y="14"/>
                  <a:pt x="60" y="18"/>
                </a:cubicBezTo>
                <a:cubicBezTo>
                  <a:pt x="60" y="40"/>
                  <a:pt x="60" y="40"/>
                  <a:pt x="60" y="40"/>
                </a:cubicBezTo>
                <a:cubicBezTo>
                  <a:pt x="62" y="40"/>
                  <a:pt x="65" y="41"/>
                  <a:pt x="68" y="42"/>
                </a:cubicBezTo>
                <a:cubicBezTo>
                  <a:pt x="73" y="45"/>
                  <a:pt x="76" y="49"/>
                  <a:pt x="78" y="54"/>
                </a:cubicBezTo>
                <a:cubicBezTo>
                  <a:pt x="78" y="33"/>
                  <a:pt x="78" y="33"/>
                  <a:pt x="78" y="33"/>
                </a:cubicBezTo>
                <a:cubicBezTo>
                  <a:pt x="77" y="30"/>
                  <a:pt x="77" y="27"/>
                  <a:pt x="78" y="24"/>
                </a:cubicBezTo>
                <a:cubicBezTo>
                  <a:pt x="78" y="9"/>
                  <a:pt x="78" y="9"/>
                  <a:pt x="78" y="9"/>
                </a:cubicBezTo>
                <a:close/>
                <a:moveTo>
                  <a:pt x="60" y="187"/>
                </a:moveTo>
                <a:cubicBezTo>
                  <a:pt x="66" y="188"/>
                  <a:pt x="72" y="189"/>
                  <a:pt x="78" y="188"/>
                </a:cubicBezTo>
                <a:cubicBezTo>
                  <a:pt x="78" y="176"/>
                  <a:pt x="78" y="176"/>
                  <a:pt x="78" y="176"/>
                </a:cubicBezTo>
                <a:cubicBezTo>
                  <a:pt x="72" y="178"/>
                  <a:pt x="65" y="178"/>
                  <a:pt x="60" y="176"/>
                </a:cubicBezTo>
                <a:cubicBezTo>
                  <a:pt x="60" y="187"/>
                  <a:pt x="60" y="187"/>
                  <a:pt x="60" y="187"/>
                </a:cubicBezTo>
                <a:close/>
                <a:moveTo>
                  <a:pt x="78" y="64"/>
                </a:moveTo>
                <a:cubicBezTo>
                  <a:pt x="78" y="133"/>
                  <a:pt x="78" y="133"/>
                  <a:pt x="78" y="133"/>
                </a:cubicBezTo>
                <a:cubicBezTo>
                  <a:pt x="72" y="131"/>
                  <a:pt x="65" y="131"/>
                  <a:pt x="60" y="134"/>
                </a:cubicBezTo>
                <a:cubicBezTo>
                  <a:pt x="60" y="125"/>
                  <a:pt x="60" y="125"/>
                  <a:pt x="60" y="125"/>
                </a:cubicBezTo>
                <a:cubicBezTo>
                  <a:pt x="64" y="123"/>
                  <a:pt x="67" y="120"/>
                  <a:pt x="70" y="116"/>
                </a:cubicBezTo>
                <a:cubicBezTo>
                  <a:pt x="75" y="105"/>
                  <a:pt x="71" y="92"/>
                  <a:pt x="60" y="87"/>
                </a:cubicBezTo>
                <a:cubicBezTo>
                  <a:pt x="60" y="87"/>
                  <a:pt x="60" y="87"/>
                  <a:pt x="60" y="87"/>
                </a:cubicBezTo>
                <a:cubicBezTo>
                  <a:pt x="60" y="78"/>
                  <a:pt x="60" y="78"/>
                  <a:pt x="60" y="78"/>
                </a:cubicBezTo>
                <a:cubicBezTo>
                  <a:pt x="66" y="78"/>
                  <a:pt x="73" y="74"/>
                  <a:pt x="76" y="68"/>
                </a:cubicBezTo>
                <a:cubicBezTo>
                  <a:pt x="77" y="66"/>
                  <a:pt x="77" y="65"/>
                  <a:pt x="78" y="64"/>
                </a:cubicBezTo>
                <a:close/>
                <a:moveTo>
                  <a:pt x="60" y="18"/>
                </a:moveTo>
                <a:cubicBezTo>
                  <a:pt x="0" y="56"/>
                  <a:pt x="10" y="159"/>
                  <a:pt x="46" y="180"/>
                </a:cubicBezTo>
                <a:cubicBezTo>
                  <a:pt x="51" y="183"/>
                  <a:pt x="55" y="185"/>
                  <a:pt x="60" y="187"/>
                </a:cubicBezTo>
                <a:cubicBezTo>
                  <a:pt x="60" y="176"/>
                  <a:pt x="60" y="176"/>
                  <a:pt x="60" y="176"/>
                </a:cubicBezTo>
                <a:cubicBezTo>
                  <a:pt x="59" y="175"/>
                  <a:pt x="59" y="175"/>
                  <a:pt x="59" y="175"/>
                </a:cubicBezTo>
                <a:cubicBezTo>
                  <a:pt x="59" y="175"/>
                  <a:pt x="59" y="175"/>
                  <a:pt x="59" y="175"/>
                </a:cubicBezTo>
                <a:cubicBezTo>
                  <a:pt x="48" y="170"/>
                  <a:pt x="43" y="156"/>
                  <a:pt x="49" y="144"/>
                </a:cubicBezTo>
                <a:cubicBezTo>
                  <a:pt x="51" y="139"/>
                  <a:pt x="55" y="136"/>
                  <a:pt x="60" y="134"/>
                </a:cubicBezTo>
                <a:cubicBezTo>
                  <a:pt x="60" y="125"/>
                  <a:pt x="60" y="125"/>
                  <a:pt x="60" y="125"/>
                </a:cubicBezTo>
                <a:cubicBezTo>
                  <a:pt x="54" y="128"/>
                  <a:pt x="47" y="128"/>
                  <a:pt x="41" y="125"/>
                </a:cubicBezTo>
                <a:cubicBezTo>
                  <a:pt x="41" y="125"/>
                  <a:pt x="41" y="125"/>
                  <a:pt x="41" y="125"/>
                </a:cubicBezTo>
                <a:cubicBezTo>
                  <a:pt x="31" y="120"/>
                  <a:pt x="26" y="107"/>
                  <a:pt x="32" y="97"/>
                </a:cubicBezTo>
                <a:cubicBezTo>
                  <a:pt x="37" y="86"/>
                  <a:pt x="49" y="82"/>
                  <a:pt x="60" y="87"/>
                </a:cubicBezTo>
                <a:cubicBezTo>
                  <a:pt x="60" y="78"/>
                  <a:pt x="60" y="78"/>
                  <a:pt x="60" y="78"/>
                </a:cubicBezTo>
                <a:cubicBezTo>
                  <a:pt x="57" y="78"/>
                  <a:pt x="54" y="77"/>
                  <a:pt x="51" y="76"/>
                </a:cubicBezTo>
                <a:cubicBezTo>
                  <a:pt x="42" y="71"/>
                  <a:pt x="38" y="60"/>
                  <a:pt x="43" y="51"/>
                </a:cubicBezTo>
                <a:cubicBezTo>
                  <a:pt x="43" y="51"/>
                  <a:pt x="43" y="51"/>
                  <a:pt x="43" y="51"/>
                </a:cubicBezTo>
                <a:cubicBezTo>
                  <a:pt x="46" y="44"/>
                  <a:pt x="53" y="40"/>
                  <a:pt x="60" y="40"/>
                </a:cubicBezTo>
                <a:lnTo>
                  <a:pt x="60" y="1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42" name="Group 127"/>
          <p:cNvGrpSpPr/>
          <p:nvPr/>
        </p:nvGrpSpPr>
        <p:grpSpPr>
          <a:xfrm>
            <a:off x="6818366" y="3195018"/>
            <a:ext cx="380902" cy="490410"/>
            <a:chOff x="8610600" y="4127500"/>
            <a:chExt cx="508001" cy="654050"/>
          </a:xfrm>
          <a:solidFill>
            <a:schemeClr val="tx2">
              <a:lumMod val="20000"/>
              <a:lumOff val="80000"/>
            </a:schemeClr>
          </a:solidFill>
        </p:grpSpPr>
        <p:sp>
          <p:nvSpPr>
            <p:cNvPr id="43" name="Freeform 33"/>
            <p:cNvSpPr/>
            <p:nvPr/>
          </p:nvSpPr>
          <p:spPr bwMode="auto">
            <a:xfrm>
              <a:off x="8618538" y="4127500"/>
              <a:ext cx="500063" cy="503238"/>
            </a:xfrm>
            <a:custGeom>
              <a:avLst/>
              <a:gdLst>
                <a:gd name="T0" fmla="*/ 169 w 230"/>
                <a:gd name="T1" fmla="*/ 12 h 231"/>
                <a:gd name="T2" fmla="*/ 215 w 230"/>
                <a:gd name="T3" fmla="*/ 103 h 231"/>
                <a:gd name="T4" fmla="*/ 102 w 230"/>
                <a:gd name="T5" fmla="*/ 216 h 231"/>
                <a:gd name="T6" fmla="*/ 12 w 230"/>
                <a:gd name="T7" fmla="*/ 171 h 231"/>
                <a:gd name="T8" fmla="*/ 0 w 230"/>
                <a:gd name="T9" fmla="*/ 181 h 231"/>
                <a:gd name="T10" fmla="*/ 102 w 230"/>
                <a:gd name="T11" fmla="*/ 231 h 231"/>
                <a:gd name="T12" fmla="*/ 230 w 230"/>
                <a:gd name="T13" fmla="*/ 103 h 231"/>
                <a:gd name="T14" fmla="*/ 178 w 230"/>
                <a:gd name="T15" fmla="*/ 0 h 231"/>
                <a:gd name="T16" fmla="*/ 169 w 230"/>
                <a:gd name="T17"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1">
                  <a:moveTo>
                    <a:pt x="169" y="12"/>
                  </a:moveTo>
                  <a:cubicBezTo>
                    <a:pt x="197" y="32"/>
                    <a:pt x="215" y="65"/>
                    <a:pt x="215" y="103"/>
                  </a:cubicBezTo>
                  <a:cubicBezTo>
                    <a:pt x="215" y="165"/>
                    <a:pt x="165" y="216"/>
                    <a:pt x="102" y="216"/>
                  </a:cubicBezTo>
                  <a:cubicBezTo>
                    <a:pt x="65" y="216"/>
                    <a:pt x="33" y="198"/>
                    <a:pt x="12" y="171"/>
                  </a:cubicBezTo>
                  <a:cubicBezTo>
                    <a:pt x="0" y="181"/>
                    <a:pt x="0" y="181"/>
                    <a:pt x="0" y="181"/>
                  </a:cubicBezTo>
                  <a:cubicBezTo>
                    <a:pt x="24" y="211"/>
                    <a:pt x="61" y="231"/>
                    <a:pt x="102" y="231"/>
                  </a:cubicBezTo>
                  <a:cubicBezTo>
                    <a:pt x="173" y="231"/>
                    <a:pt x="230" y="174"/>
                    <a:pt x="230" y="103"/>
                  </a:cubicBezTo>
                  <a:cubicBezTo>
                    <a:pt x="230" y="61"/>
                    <a:pt x="210" y="23"/>
                    <a:pt x="178" y="0"/>
                  </a:cubicBezTo>
                  <a:lnTo>
                    <a:pt x="169"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4" name="Freeform 34"/>
            <p:cNvSpPr>
              <a:spLocks noEditPoints="1"/>
            </p:cNvSpPr>
            <p:nvPr/>
          </p:nvSpPr>
          <p:spPr bwMode="auto">
            <a:xfrm>
              <a:off x="8621713" y="4137025"/>
              <a:ext cx="442913" cy="441325"/>
            </a:xfrm>
            <a:custGeom>
              <a:avLst/>
              <a:gdLst>
                <a:gd name="T0" fmla="*/ 102 w 203"/>
                <a:gd name="T1" fmla="*/ 203 h 203"/>
                <a:gd name="T2" fmla="*/ 203 w 203"/>
                <a:gd name="T3" fmla="*/ 101 h 203"/>
                <a:gd name="T4" fmla="*/ 102 w 203"/>
                <a:gd name="T5" fmla="*/ 0 h 203"/>
                <a:gd name="T6" fmla="*/ 102 w 203"/>
                <a:gd name="T7" fmla="*/ 5 h 203"/>
                <a:gd name="T8" fmla="*/ 198 w 203"/>
                <a:gd name="T9" fmla="*/ 101 h 203"/>
                <a:gd name="T10" fmla="*/ 102 w 203"/>
                <a:gd name="T11" fmla="*/ 198 h 203"/>
                <a:gd name="T12" fmla="*/ 102 w 203"/>
                <a:gd name="T13" fmla="*/ 203 h 203"/>
                <a:gd name="T14" fmla="*/ 102 w 203"/>
                <a:gd name="T15" fmla="*/ 0 h 203"/>
                <a:gd name="T16" fmla="*/ 0 w 203"/>
                <a:gd name="T17" fmla="*/ 101 h 203"/>
                <a:gd name="T18" fmla="*/ 102 w 203"/>
                <a:gd name="T19" fmla="*/ 203 h 203"/>
                <a:gd name="T20" fmla="*/ 102 w 203"/>
                <a:gd name="T21" fmla="*/ 203 h 203"/>
                <a:gd name="T22" fmla="*/ 102 w 203"/>
                <a:gd name="T23" fmla="*/ 198 h 203"/>
                <a:gd name="T24" fmla="*/ 102 w 203"/>
                <a:gd name="T25" fmla="*/ 198 h 203"/>
                <a:gd name="T26" fmla="*/ 102 w 203"/>
                <a:gd name="T27" fmla="*/ 198 h 203"/>
                <a:gd name="T28" fmla="*/ 5 w 203"/>
                <a:gd name="T29" fmla="*/ 101 h 203"/>
                <a:gd name="T30" fmla="*/ 102 w 203"/>
                <a:gd name="T31" fmla="*/ 5 h 203"/>
                <a:gd name="T32" fmla="*/ 102 w 203"/>
                <a:gd name="T33" fmla="*/ 5 h 203"/>
                <a:gd name="T34" fmla="*/ 102 w 203"/>
                <a:gd name="T35"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203">
                  <a:moveTo>
                    <a:pt x="102" y="203"/>
                  </a:moveTo>
                  <a:cubicBezTo>
                    <a:pt x="158" y="203"/>
                    <a:pt x="203" y="157"/>
                    <a:pt x="203" y="101"/>
                  </a:cubicBezTo>
                  <a:cubicBezTo>
                    <a:pt x="203" y="45"/>
                    <a:pt x="158" y="0"/>
                    <a:pt x="102" y="0"/>
                  </a:cubicBezTo>
                  <a:cubicBezTo>
                    <a:pt x="102" y="5"/>
                    <a:pt x="102" y="5"/>
                    <a:pt x="102" y="5"/>
                  </a:cubicBezTo>
                  <a:cubicBezTo>
                    <a:pt x="155" y="5"/>
                    <a:pt x="198" y="48"/>
                    <a:pt x="198" y="101"/>
                  </a:cubicBezTo>
                  <a:cubicBezTo>
                    <a:pt x="198" y="155"/>
                    <a:pt x="155" y="198"/>
                    <a:pt x="102" y="198"/>
                  </a:cubicBezTo>
                  <a:lnTo>
                    <a:pt x="102" y="203"/>
                  </a:lnTo>
                  <a:close/>
                  <a:moveTo>
                    <a:pt x="102" y="0"/>
                  </a:moveTo>
                  <a:cubicBezTo>
                    <a:pt x="46" y="0"/>
                    <a:pt x="0" y="45"/>
                    <a:pt x="0" y="101"/>
                  </a:cubicBezTo>
                  <a:cubicBezTo>
                    <a:pt x="0" y="157"/>
                    <a:pt x="46" y="203"/>
                    <a:pt x="102" y="203"/>
                  </a:cubicBezTo>
                  <a:cubicBezTo>
                    <a:pt x="102" y="203"/>
                    <a:pt x="102" y="203"/>
                    <a:pt x="102" y="203"/>
                  </a:cubicBezTo>
                  <a:cubicBezTo>
                    <a:pt x="102" y="198"/>
                    <a:pt x="102" y="198"/>
                    <a:pt x="102" y="198"/>
                  </a:cubicBezTo>
                  <a:cubicBezTo>
                    <a:pt x="102" y="198"/>
                    <a:pt x="102" y="198"/>
                    <a:pt x="102" y="198"/>
                  </a:cubicBezTo>
                  <a:cubicBezTo>
                    <a:pt x="102" y="198"/>
                    <a:pt x="102" y="198"/>
                    <a:pt x="102" y="198"/>
                  </a:cubicBezTo>
                  <a:cubicBezTo>
                    <a:pt x="48" y="198"/>
                    <a:pt x="5" y="155"/>
                    <a:pt x="5" y="101"/>
                  </a:cubicBezTo>
                  <a:cubicBezTo>
                    <a:pt x="5" y="48"/>
                    <a:pt x="48" y="5"/>
                    <a:pt x="102" y="5"/>
                  </a:cubicBezTo>
                  <a:cubicBezTo>
                    <a:pt x="102" y="5"/>
                    <a:pt x="102" y="5"/>
                    <a:pt x="102" y="5"/>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5" name="Freeform 35"/>
            <p:cNvSpPr/>
            <p:nvPr/>
          </p:nvSpPr>
          <p:spPr bwMode="auto">
            <a:xfrm>
              <a:off x="8610600" y="4144963"/>
              <a:ext cx="496888" cy="433388"/>
            </a:xfrm>
            <a:custGeom>
              <a:avLst/>
              <a:gdLst>
                <a:gd name="T0" fmla="*/ 65 w 228"/>
                <a:gd name="T1" fmla="*/ 15 h 199"/>
                <a:gd name="T2" fmla="*/ 61 w 228"/>
                <a:gd name="T3" fmla="*/ 23 h 199"/>
                <a:gd name="T4" fmla="*/ 57 w 228"/>
                <a:gd name="T5" fmla="*/ 29 h 199"/>
                <a:gd name="T6" fmla="*/ 54 w 228"/>
                <a:gd name="T7" fmla="*/ 26 h 199"/>
                <a:gd name="T8" fmla="*/ 52 w 228"/>
                <a:gd name="T9" fmla="*/ 32 h 199"/>
                <a:gd name="T10" fmla="*/ 42 w 228"/>
                <a:gd name="T11" fmla="*/ 34 h 199"/>
                <a:gd name="T12" fmla="*/ 36 w 228"/>
                <a:gd name="T13" fmla="*/ 41 h 199"/>
                <a:gd name="T14" fmla="*/ 27 w 228"/>
                <a:gd name="T15" fmla="*/ 53 h 199"/>
                <a:gd name="T16" fmla="*/ 21 w 228"/>
                <a:gd name="T17" fmla="*/ 61 h 199"/>
                <a:gd name="T18" fmla="*/ 27 w 228"/>
                <a:gd name="T19" fmla="*/ 67 h 199"/>
                <a:gd name="T20" fmla="*/ 27 w 228"/>
                <a:gd name="T21" fmla="*/ 70 h 199"/>
                <a:gd name="T22" fmla="*/ 22 w 228"/>
                <a:gd name="T23" fmla="*/ 65 h 199"/>
                <a:gd name="T24" fmla="*/ 18 w 228"/>
                <a:gd name="T25" fmla="*/ 60 h 199"/>
                <a:gd name="T26" fmla="*/ 16 w 228"/>
                <a:gd name="T27" fmla="*/ 69 h 199"/>
                <a:gd name="T28" fmla="*/ 17 w 228"/>
                <a:gd name="T29" fmla="*/ 83 h 199"/>
                <a:gd name="T30" fmla="*/ 24 w 228"/>
                <a:gd name="T31" fmla="*/ 80 h 199"/>
                <a:gd name="T32" fmla="*/ 32 w 228"/>
                <a:gd name="T33" fmla="*/ 88 h 199"/>
                <a:gd name="T34" fmla="*/ 41 w 228"/>
                <a:gd name="T35" fmla="*/ 98 h 199"/>
                <a:gd name="T36" fmla="*/ 50 w 228"/>
                <a:gd name="T37" fmla="*/ 105 h 199"/>
                <a:gd name="T38" fmla="*/ 61 w 228"/>
                <a:gd name="T39" fmla="*/ 117 h 199"/>
                <a:gd name="T40" fmla="*/ 58 w 228"/>
                <a:gd name="T41" fmla="*/ 134 h 199"/>
                <a:gd name="T42" fmla="*/ 49 w 228"/>
                <a:gd name="T43" fmla="*/ 155 h 199"/>
                <a:gd name="T44" fmla="*/ 52 w 228"/>
                <a:gd name="T45" fmla="*/ 170 h 199"/>
                <a:gd name="T46" fmla="*/ 46 w 228"/>
                <a:gd name="T47" fmla="*/ 171 h 199"/>
                <a:gd name="T48" fmla="*/ 32 w 228"/>
                <a:gd name="T49" fmla="*/ 148 h 199"/>
                <a:gd name="T50" fmla="*/ 16 w 228"/>
                <a:gd name="T51" fmla="*/ 113 h 199"/>
                <a:gd name="T52" fmla="*/ 11 w 228"/>
                <a:gd name="T53" fmla="*/ 87 h 199"/>
                <a:gd name="T54" fmla="*/ 73 w 228"/>
                <a:gd name="T55" fmla="*/ 183 h 199"/>
                <a:gd name="T56" fmla="*/ 89 w 228"/>
                <a:gd name="T57" fmla="*/ 181 h 199"/>
                <a:gd name="T58" fmla="*/ 110 w 228"/>
                <a:gd name="T59" fmla="*/ 178 h 199"/>
                <a:gd name="T60" fmla="*/ 108 w 228"/>
                <a:gd name="T61" fmla="*/ 187 h 199"/>
                <a:gd name="T62" fmla="*/ 121 w 228"/>
                <a:gd name="T63" fmla="*/ 186 h 199"/>
                <a:gd name="T64" fmla="*/ 139 w 228"/>
                <a:gd name="T65" fmla="*/ 184 h 199"/>
                <a:gd name="T66" fmla="*/ 137 w 228"/>
                <a:gd name="T67" fmla="*/ 3 h 199"/>
                <a:gd name="T68" fmla="*/ 197 w 228"/>
                <a:gd name="T69" fmla="*/ 64 h 199"/>
                <a:gd name="T70" fmla="*/ 189 w 228"/>
                <a:gd name="T71" fmla="*/ 58 h 199"/>
                <a:gd name="T72" fmla="*/ 181 w 228"/>
                <a:gd name="T73" fmla="*/ 74 h 199"/>
                <a:gd name="T74" fmla="*/ 170 w 228"/>
                <a:gd name="T75" fmla="*/ 59 h 199"/>
                <a:gd name="T76" fmla="*/ 174 w 228"/>
                <a:gd name="T77" fmla="*/ 75 h 199"/>
                <a:gd name="T78" fmla="*/ 186 w 228"/>
                <a:gd name="T79" fmla="*/ 79 h 199"/>
                <a:gd name="T80" fmla="*/ 181 w 228"/>
                <a:gd name="T81" fmla="*/ 100 h 199"/>
                <a:gd name="T82" fmla="*/ 175 w 228"/>
                <a:gd name="T83" fmla="*/ 122 h 199"/>
                <a:gd name="T84" fmla="*/ 168 w 228"/>
                <a:gd name="T85" fmla="*/ 137 h 199"/>
                <a:gd name="T86" fmla="*/ 147 w 228"/>
                <a:gd name="T87" fmla="*/ 154 h 199"/>
                <a:gd name="T88" fmla="*/ 141 w 228"/>
                <a:gd name="T89" fmla="*/ 139 h 199"/>
                <a:gd name="T90" fmla="*/ 142 w 228"/>
                <a:gd name="T91" fmla="*/ 121 h 199"/>
                <a:gd name="T92" fmla="*/ 135 w 228"/>
                <a:gd name="T93" fmla="*/ 101 h 199"/>
                <a:gd name="T94" fmla="*/ 125 w 228"/>
                <a:gd name="T95" fmla="*/ 89 h 199"/>
                <a:gd name="T96" fmla="*/ 99 w 228"/>
                <a:gd name="T97" fmla="*/ 90 h 199"/>
                <a:gd name="T98" fmla="*/ 89 w 228"/>
                <a:gd name="T99" fmla="*/ 76 h 199"/>
                <a:gd name="T100" fmla="*/ 100 w 228"/>
                <a:gd name="T101" fmla="*/ 49 h 199"/>
                <a:gd name="T102" fmla="*/ 119 w 228"/>
                <a:gd name="T103" fmla="*/ 41 h 199"/>
                <a:gd name="T104" fmla="*/ 130 w 228"/>
                <a:gd name="T105" fmla="*/ 46 h 199"/>
                <a:gd name="T106" fmla="*/ 146 w 228"/>
                <a:gd name="T107" fmla="*/ 46 h 199"/>
                <a:gd name="T108" fmla="*/ 162 w 228"/>
                <a:gd name="T109" fmla="*/ 44 h 199"/>
                <a:gd name="T110" fmla="*/ 147 w 228"/>
                <a:gd name="T111" fmla="*/ 37 h 199"/>
                <a:gd name="T112" fmla="*/ 146 w 228"/>
                <a:gd name="T113" fmla="*/ 32 h 199"/>
                <a:gd name="T114" fmla="*/ 127 w 228"/>
                <a:gd name="T115" fmla="*/ 32 h 199"/>
                <a:gd name="T116" fmla="*/ 111 w 228"/>
                <a:gd name="T117" fmla="*/ 37 h 199"/>
                <a:gd name="T118" fmla="*/ 107 w 228"/>
                <a:gd name="T119" fmla="*/ 21 h 199"/>
                <a:gd name="T120" fmla="*/ 96 w 228"/>
                <a:gd name="T121" fmla="*/ 11 h 199"/>
                <a:gd name="T122" fmla="*/ 109 w 228"/>
                <a:gd name="T123"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 h="199">
                  <a:moveTo>
                    <a:pt x="92" y="0"/>
                  </a:moveTo>
                  <a:cubicBezTo>
                    <a:pt x="92" y="0"/>
                    <a:pt x="58" y="5"/>
                    <a:pt x="35" y="31"/>
                  </a:cubicBezTo>
                  <a:cubicBezTo>
                    <a:pt x="35" y="31"/>
                    <a:pt x="53" y="13"/>
                    <a:pt x="64" y="13"/>
                  </a:cubicBezTo>
                  <a:cubicBezTo>
                    <a:pt x="66" y="14"/>
                    <a:pt x="66" y="14"/>
                    <a:pt x="66" y="14"/>
                  </a:cubicBezTo>
                  <a:cubicBezTo>
                    <a:pt x="66" y="14"/>
                    <a:pt x="66" y="15"/>
                    <a:pt x="65" y="15"/>
                  </a:cubicBezTo>
                  <a:cubicBezTo>
                    <a:pt x="65" y="16"/>
                    <a:pt x="64" y="17"/>
                    <a:pt x="64" y="18"/>
                  </a:cubicBezTo>
                  <a:cubicBezTo>
                    <a:pt x="64" y="18"/>
                    <a:pt x="64" y="20"/>
                    <a:pt x="64" y="20"/>
                  </a:cubicBezTo>
                  <a:cubicBezTo>
                    <a:pt x="63" y="21"/>
                    <a:pt x="63" y="21"/>
                    <a:pt x="63" y="21"/>
                  </a:cubicBezTo>
                  <a:cubicBezTo>
                    <a:pt x="63" y="21"/>
                    <a:pt x="62" y="21"/>
                    <a:pt x="62" y="22"/>
                  </a:cubicBezTo>
                  <a:cubicBezTo>
                    <a:pt x="62" y="22"/>
                    <a:pt x="61" y="22"/>
                    <a:pt x="61" y="23"/>
                  </a:cubicBezTo>
                  <a:cubicBezTo>
                    <a:pt x="61" y="24"/>
                    <a:pt x="61" y="25"/>
                    <a:pt x="61" y="25"/>
                  </a:cubicBezTo>
                  <a:cubicBezTo>
                    <a:pt x="62" y="27"/>
                    <a:pt x="62" y="27"/>
                    <a:pt x="62" y="27"/>
                  </a:cubicBezTo>
                  <a:cubicBezTo>
                    <a:pt x="61" y="28"/>
                    <a:pt x="61" y="28"/>
                    <a:pt x="61" y="28"/>
                  </a:cubicBezTo>
                  <a:cubicBezTo>
                    <a:pt x="59" y="29"/>
                    <a:pt x="59" y="29"/>
                    <a:pt x="59" y="29"/>
                  </a:cubicBezTo>
                  <a:cubicBezTo>
                    <a:pt x="59" y="29"/>
                    <a:pt x="58" y="29"/>
                    <a:pt x="57" y="29"/>
                  </a:cubicBezTo>
                  <a:cubicBezTo>
                    <a:pt x="56" y="29"/>
                    <a:pt x="56" y="27"/>
                    <a:pt x="56" y="27"/>
                  </a:cubicBezTo>
                  <a:cubicBezTo>
                    <a:pt x="58" y="26"/>
                    <a:pt x="58" y="26"/>
                    <a:pt x="58" y="26"/>
                  </a:cubicBezTo>
                  <a:cubicBezTo>
                    <a:pt x="58" y="26"/>
                    <a:pt x="58" y="26"/>
                    <a:pt x="58" y="25"/>
                  </a:cubicBezTo>
                  <a:cubicBezTo>
                    <a:pt x="57" y="25"/>
                    <a:pt x="57" y="24"/>
                    <a:pt x="56" y="24"/>
                  </a:cubicBezTo>
                  <a:cubicBezTo>
                    <a:pt x="55" y="24"/>
                    <a:pt x="54" y="26"/>
                    <a:pt x="54" y="26"/>
                  </a:cubicBezTo>
                  <a:cubicBezTo>
                    <a:pt x="52" y="27"/>
                    <a:pt x="52" y="27"/>
                    <a:pt x="52" y="27"/>
                  </a:cubicBezTo>
                  <a:cubicBezTo>
                    <a:pt x="52" y="27"/>
                    <a:pt x="51" y="29"/>
                    <a:pt x="51" y="29"/>
                  </a:cubicBezTo>
                  <a:cubicBezTo>
                    <a:pt x="52" y="29"/>
                    <a:pt x="53" y="29"/>
                    <a:pt x="53" y="29"/>
                  </a:cubicBezTo>
                  <a:cubicBezTo>
                    <a:pt x="53" y="29"/>
                    <a:pt x="53" y="30"/>
                    <a:pt x="53" y="31"/>
                  </a:cubicBezTo>
                  <a:cubicBezTo>
                    <a:pt x="53" y="31"/>
                    <a:pt x="52" y="32"/>
                    <a:pt x="52" y="32"/>
                  </a:cubicBezTo>
                  <a:cubicBezTo>
                    <a:pt x="52" y="32"/>
                    <a:pt x="52" y="33"/>
                    <a:pt x="51" y="33"/>
                  </a:cubicBezTo>
                  <a:cubicBezTo>
                    <a:pt x="50" y="32"/>
                    <a:pt x="49" y="32"/>
                    <a:pt x="48" y="32"/>
                  </a:cubicBezTo>
                  <a:cubicBezTo>
                    <a:pt x="47" y="32"/>
                    <a:pt x="46" y="31"/>
                    <a:pt x="46" y="32"/>
                  </a:cubicBezTo>
                  <a:cubicBezTo>
                    <a:pt x="45" y="32"/>
                    <a:pt x="45" y="32"/>
                    <a:pt x="45" y="32"/>
                  </a:cubicBezTo>
                  <a:cubicBezTo>
                    <a:pt x="45" y="33"/>
                    <a:pt x="42" y="34"/>
                    <a:pt x="42" y="34"/>
                  </a:cubicBezTo>
                  <a:cubicBezTo>
                    <a:pt x="42" y="34"/>
                    <a:pt x="41" y="35"/>
                    <a:pt x="41" y="35"/>
                  </a:cubicBezTo>
                  <a:cubicBezTo>
                    <a:pt x="41" y="35"/>
                    <a:pt x="41" y="37"/>
                    <a:pt x="41" y="37"/>
                  </a:cubicBezTo>
                  <a:cubicBezTo>
                    <a:pt x="41" y="37"/>
                    <a:pt x="40" y="38"/>
                    <a:pt x="38" y="38"/>
                  </a:cubicBezTo>
                  <a:cubicBezTo>
                    <a:pt x="37" y="39"/>
                    <a:pt x="36" y="39"/>
                    <a:pt x="36" y="39"/>
                  </a:cubicBezTo>
                  <a:cubicBezTo>
                    <a:pt x="36" y="41"/>
                    <a:pt x="36" y="41"/>
                    <a:pt x="36" y="41"/>
                  </a:cubicBezTo>
                  <a:cubicBezTo>
                    <a:pt x="36" y="41"/>
                    <a:pt x="34" y="42"/>
                    <a:pt x="34" y="43"/>
                  </a:cubicBezTo>
                  <a:cubicBezTo>
                    <a:pt x="33" y="44"/>
                    <a:pt x="30" y="46"/>
                    <a:pt x="30" y="46"/>
                  </a:cubicBezTo>
                  <a:cubicBezTo>
                    <a:pt x="30" y="46"/>
                    <a:pt x="29" y="47"/>
                    <a:pt x="28" y="48"/>
                  </a:cubicBezTo>
                  <a:cubicBezTo>
                    <a:pt x="28" y="49"/>
                    <a:pt x="28" y="50"/>
                    <a:pt x="28" y="51"/>
                  </a:cubicBezTo>
                  <a:cubicBezTo>
                    <a:pt x="28" y="51"/>
                    <a:pt x="27" y="52"/>
                    <a:pt x="27" y="53"/>
                  </a:cubicBezTo>
                  <a:cubicBezTo>
                    <a:pt x="27" y="54"/>
                    <a:pt x="26" y="55"/>
                    <a:pt x="26" y="56"/>
                  </a:cubicBezTo>
                  <a:cubicBezTo>
                    <a:pt x="25" y="56"/>
                    <a:pt x="25" y="57"/>
                    <a:pt x="24" y="57"/>
                  </a:cubicBezTo>
                  <a:cubicBezTo>
                    <a:pt x="24" y="57"/>
                    <a:pt x="22" y="58"/>
                    <a:pt x="21" y="58"/>
                  </a:cubicBezTo>
                  <a:cubicBezTo>
                    <a:pt x="20" y="59"/>
                    <a:pt x="20" y="60"/>
                    <a:pt x="20" y="60"/>
                  </a:cubicBezTo>
                  <a:cubicBezTo>
                    <a:pt x="20" y="60"/>
                    <a:pt x="21" y="61"/>
                    <a:pt x="21" y="61"/>
                  </a:cubicBezTo>
                  <a:cubicBezTo>
                    <a:pt x="22" y="61"/>
                    <a:pt x="23" y="62"/>
                    <a:pt x="23" y="62"/>
                  </a:cubicBezTo>
                  <a:cubicBezTo>
                    <a:pt x="23" y="62"/>
                    <a:pt x="23" y="63"/>
                    <a:pt x="23" y="64"/>
                  </a:cubicBezTo>
                  <a:cubicBezTo>
                    <a:pt x="23" y="64"/>
                    <a:pt x="22" y="66"/>
                    <a:pt x="23" y="66"/>
                  </a:cubicBezTo>
                  <a:cubicBezTo>
                    <a:pt x="24" y="66"/>
                    <a:pt x="25" y="66"/>
                    <a:pt x="25" y="66"/>
                  </a:cubicBezTo>
                  <a:cubicBezTo>
                    <a:pt x="27" y="67"/>
                    <a:pt x="27" y="67"/>
                    <a:pt x="27" y="67"/>
                  </a:cubicBezTo>
                  <a:cubicBezTo>
                    <a:pt x="28" y="68"/>
                    <a:pt x="28" y="68"/>
                    <a:pt x="28" y="68"/>
                  </a:cubicBezTo>
                  <a:cubicBezTo>
                    <a:pt x="29" y="68"/>
                    <a:pt x="29" y="68"/>
                    <a:pt x="29" y="68"/>
                  </a:cubicBezTo>
                  <a:cubicBezTo>
                    <a:pt x="29" y="68"/>
                    <a:pt x="29" y="69"/>
                    <a:pt x="29" y="70"/>
                  </a:cubicBezTo>
                  <a:cubicBezTo>
                    <a:pt x="28" y="70"/>
                    <a:pt x="28" y="71"/>
                    <a:pt x="28" y="71"/>
                  </a:cubicBezTo>
                  <a:cubicBezTo>
                    <a:pt x="27" y="71"/>
                    <a:pt x="27" y="71"/>
                    <a:pt x="27" y="70"/>
                  </a:cubicBezTo>
                  <a:cubicBezTo>
                    <a:pt x="27" y="69"/>
                    <a:pt x="27" y="69"/>
                    <a:pt x="26" y="68"/>
                  </a:cubicBezTo>
                  <a:cubicBezTo>
                    <a:pt x="25" y="68"/>
                    <a:pt x="24" y="69"/>
                    <a:pt x="24" y="69"/>
                  </a:cubicBezTo>
                  <a:cubicBezTo>
                    <a:pt x="24" y="69"/>
                    <a:pt x="23" y="69"/>
                    <a:pt x="23" y="68"/>
                  </a:cubicBezTo>
                  <a:cubicBezTo>
                    <a:pt x="22" y="67"/>
                    <a:pt x="22" y="68"/>
                    <a:pt x="22" y="67"/>
                  </a:cubicBezTo>
                  <a:cubicBezTo>
                    <a:pt x="22" y="66"/>
                    <a:pt x="23" y="66"/>
                    <a:pt x="22" y="65"/>
                  </a:cubicBezTo>
                  <a:cubicBezTo>
                    <a:pt x="22" y="65"/>
                    <a:pt x="21" y="64"/>
                    <a:pt x="21" y="64"/>
                  </a:cubicBezTo>
                  <a:cubicBezTo>
                    <a:pt x="20" y="64"/>
                    <a:pt x="21" y="65"/>
                    <a:pt x="20" y="64"/>
                  </a:cubicBezTo>
                  <a:cubicBezTo>
                    <a:pt x="20" y="63"/>
                    <a:pt x="19" y="63"/>
                    <a:pt x="19" y="63"/>
                  </a:cubicBezTo>
                  <a:cubicBezTo>
                    <a:pt x="19" y="63"/>
                    <a:pt x="18" y="63"/>
                    <a:pt x="18" y="62"/>
                  </a:cubicBezTo>
                  <a:cubicBezTo>
                    <a:pt x="18" y="62"/>
                    <a:pt x="18" y="61"/>
                    <a:pt x="18" y="60"/>
                  </a:cubicBezTo>
                  <a:cubicBezTo>
                    <a:pt x="18" y="60"/>
                    <a:pt x="19" y="59"/>
                    <a:pt x="19" y="58"/>
                  </a:cubicBezTo>
                  <a:cubicBezTo>
                    <a:pt x="19" y="58"/>
                    <a:pt x="19" y="55"/>
                    <a:pt x="19" y="55"/>
                  </a:cubicBezTo>
                  <a:cubicBezTo>
                    <a:pt x="19" y="55"/>
                    <a:pt x="16" y="61"/>
                    <a:pt x="15" y="66"/>
                  </a:cubicBezTo>
                  <a:cubicBezTo>
                    <a:pt x="15" y="66"/>
                    <a:pt x="16" y="65"/>
                    <a:pt x="16" y="66"/>
                  </a:cubicBezTo>
                  <a:cubicBezTo>
                    <a:pt x="16" y="67"/>
                    <a:pt x="17" y="68"/>
                    <a:pt x="16" y="69"/>
                  </a:cubicBezTo>
                  <a:cubicBezTo>
                    <a:pt x="16" y="69"/>
                    <a:pt x="16" y="69"/>
                    <a:pt x="16" y="72"/>
                  </a:cubicBezTo>
                  <a:cubicBezTo>
                    <a:pt x="16" y="74"/>
                    <a:pt x="17" y="75"/>
                    <a:pt x="17" y="76"/>
                  </a:cubicBezTo>
                  <a:cubicBezTo>
                    <a:pt x="16" y="76"/>
                    <a:pt x="16" y="77"/>
                    <a:pt x="16" y="78"/>
                  </a:cubicBezTo>
                  <a:cubicBezTo>
                    <a:pt x="16" y="79"/>
                    <a:pt x="16" y="82"/>
                    <a:pt x="17" y="82"/>
                  </a:cubicBezTo>
                  <a:cubicBezTo>
                    <a:pt x="17" y="82"/>
                    <a:pt x="17" y="83"/>
                    <a:pt x="17" y="83"/>
                  </a:cubicBezTo>
                  <a:cubicBezTo>
                    <a:pt x="18" y="84"/>
                    <a:pt x="17" y="85"/>
                    <a:pt x="18" y="84"/>
                  </a:cubicBezTo>
                  <a:cubicBezTo>
                    <a:pt x="19" y="82"/>
                    <a:pt x="20" y="81"/>
                    <a:pt x="20" y="81"/>
                  </a:cubicBezTo>
                  <a:cubicBezTo>
                    <a:pt x="20" y="80"/>
                    <a:pt x="20" y="80"/>
                    <a:pt x="20" y="80"/>
                  </a:cubicBezTo>
                  <a:cubicBezTo>
                    <a:pt x="20" y="80"/>
                    <a:pt x="20" y="79"/>
                    <a:pt x="22" y="79"/>
                  </a:cubicBezTo>
                  <a:cubicBezTo>
                    <a:pt x="23" y="79"/>
                    <a:pt x="24" y="79"/>
                    <a:pt x="24" y="80"/>
                  </a:cubicBezTo>
                  <a:cubicBezTo>
                    <a:pt x="25" y="80"/>
                    <a:pt x="23" y="82"/>
                    <a:pt x="24" y="82"/>
                  </a:cubicBezTo>
                  <a:cubicBezTo>
                    <a:pt x="25" y="82"/>
                    <a:pt x="27" y="81"/>
                    <a:pt x="28" y="81"/>
                  </a:cubicBezTo>
                  <a:cubicBezTo>
                    <a:pt x="29" y="81"/>
                    <a:pt x="29" y="82"/>
                    <a:pt x="30" y="83"/>
                  </a:cubicBezTo>
                  <a:cubicBezTo>
                    <a:pt x="30" y="84"/>
                    <a:pt x="30" y="85"/>
                    <a:pt x="31" y="86"/>
                  </a:cubicBezTo>
                  <a:cubicBezTo>
                    <a:pt x="32" y="86"/>
                    <a:pt x="31" y="87"/>
                    <a:pt x="32" y="88"/>
                  </a:cubicBezTo>
                  <a:cubicBezTo>
                    <a:pt x="32" y="89"/>
                    <a:pt x="34" y="90"/>
                    <a:pt x="35" y="90"/>
                  </a:cubicBezTo>
                  <a:cubicBezTo>
                    <a:pt x="35" y="90"/>
                    <a:pt x="37" y="90"/>
                    <a:pt x="38" y="90"/>
                  </a:cubicBezTo>
                  <a:cubicBezTo>
                    <a:pt x="39" y="91"/>
                    <a:pt x="38" y="92"/>
                    <a:pt x="39" y="92"/>
                  </a:cubicBezTo>
                  <a:cubicBezTo>
                    <a:pt x="40" y="92"/>
                    <a:pt x="41" y="95"/>
                    <a:pt x="41" y="95"/>
                  </a:cubicBezTo>
                  <a:cubicBezTo>
                    <a:pt x="41" y="95"/>
                    <a:pt x="41" y="97"/>
                    <a:pt x="41" y="98"/>
                  </a:cubicBezTo>
                  <a:cubicBezTo>
                    <a:pt x="41" y="98"/>
                    <a:pt x="41" y="99"/>
                    <a:pt x="42" y="100"/>
                  </a:cubicBezTo>
                  <a:cubicBezTo>
                    <a:pt x="42" y="100"/>
                    <a:pt x="44" y="100"/>
                    <a:pt x="44" y="100"/>
                  </a:cubicBezTo>
                  <a:cubicBezTo>
                    <a:pt x="44" y="100"/>
                    <a:pt x="43" y="102"/>
                    <a:pt x="45" y="102"/>
                  </a:cubicBezTo>
                  <a:cubicBezTo>
                    <a:pt x="47" y="103"/>
                    <a:pt x="48" y="103"/>
                    <a:pt x="49" y="104"/>
                  </a:cubicBezTo>
                  <a:cubicBezTo>
                    <a:pt x="49" y="104"/>
                    <a:pt x="48" y="105"/>
                    <a:pt x="50" y="105"/>
                  </a:cubicBezTo>
                  <a:cubicBezTo>
                    <a:pt x="52" y="105"/>
                    <a:pt x="54" y="105"/>
                    <a:pt x="55" y="106"/>
                  </a:cubicBezTo>
                  <a:cubicBezTo>
                    <a:pt x="56" y="106"/>
                    <a:pt x="55" y="107"/>
                    <a:pt x="57" y="109"/>
                  </a:cubicBezTo>
                  <a:cubicBezTo>
                    <a:pt x="60" y="110"/>
                    <a:pt x="60" y="111"/>
                    <a:pt x="61" y="111"/>
                  </a:cubicBezTo>
                  <a:cubicBezTo>
                    <a:pt x="62" y="111"/>
                    <a:pt x="63" y="111"/>
                    <a:pt x="63" y="113"/>
                  </a:cubicBezTo>
                  <a:cubicBezTo>
                    <a:pt x="62" y="115"/>
                    <a:pt x="62" y="116"/>
                    <a:pt x="61" y="117"/>
                  </a:cubicBezTo>
                  <a:cubicBezTo>
                    <a:pt x="60" y="118"/>
                    <a:pt x="59" y="120"/>
                    <a:pt x="58" y="121"/>
                  </a:cubicBezTo>
                  <a:cubicBezTo>
                    <a:pt x="58" y="122"/>
                    <a:pt x="57" y="123"/>
                    <a:pt x="58" y="124"/>
                  </a:cubicBezTo>
                  <a:cubicBezTo>
                    <a:pt x="58" y="126"/>
                    <a:pt x="59" y="127"/>
                    <a:pt x="59" y="128"/>
                  </a:cubicBezTo>
                  <a:cubicBezTo>
                    <a:pt x="59" y="129"/>
                    <a:pt x="59" y="131"/>
                    <a:pt x="59" y="132"/>
                  </a:cubicBezTo>
                  <a:cubicBezTo>
                    <a:pt x="58" y="133"/>
                    <a:pt x="58" y="134"/>
                    <a:pt x="58" y="134"/>
                  </a:cubicBezTo>
                  <a:cubicBezTo>
                    <a:pt x="58" y="134"/>
                    <a:pt x="59" y="136"/>
                    <a:pt x="58" y="137"/>
                  </a:cubicBezTo>
                  <a:cubicBezTo>
                    <a:pt x="57" y="138"/>
                    <a:pt x="55" y="140"/>
                    <a:pt x="54" y="140"/>
                  </a:cubicBezTo>
                  <a:cubicBezTo>
                    <a:pt x="53" y="140"/>
                    <a:pt x="51" y="142"/>
                    <a:pt x="51" y="142"/>
                  </a:cubicBezTo>
                  <a:cubicBezTo>
                    <a:pt x="51" y="142"/>
                    <a:pt x="51" y="146"/>
                    <a:pt x="51" y="147"/>
                  </a:cubicBezTo>
                  <a:cubicBezTo>
                    <a:pt x="51" y="147"/>
                    <a:pt x="47" y="154"/>
                    <a:pt x="49" y="155"/>
                  </a:cubicBezTo>
                  <a:cubicBezTo>
                    <a:pt x="50" y="156"/>
                    <a:pt x="50" y="158"/>
                    <a:pt x="50" y="159"/>
                  </a:cubicBezTo>
                  <a:cubicBezTo>
                    <a:pt x="49" y="160"/>
                    <a:pt x="49" y="160"/>
                    <a:pt x="49" y="160"/>
                  </a:cubicBezTo>
                  <a:cubicBezTo>
                    <a:pt x="48" y="161"/>
                    <a:pt x="46" y="161"/>
                    <a:pt x="47" y="163"/>
                  </a:cubicBezTo>
                  <a:cubicBezTo>
                    <a:pt x="49" y="165"/>
                    <a:pt x="50" y="165"/>
                    <a:pt x="50" y="167"/>
                  </a:cubicBezTo>
                  <a:cubicBezTo>
                    <a:pt x="51" y="168"/>
                    <a:pt x="51" y="168"/>
                    <a:pt x="52" y="170"/>
                  </a:cubicBezTo>
                  <a:cubicBezTo>
                    <a:pt x="53" y="171"/>
                    <a:pt x="53" y="172"/>
                    <a:pt x="54" y="173"/>
                  </a:cubicBezTo>
                  <a:cubicBezTo>
                    <a:pt x="55" y="174"/>
                    <a:pt x="56" y="175"/>
                    <a:pt x="56" y="176"/>
                  </a:cubicBezTo>
                  <a:cubicBezTo>
                    <a:pt x="56" y="177"/>
                    <a:pt x="59" y="179"/>
                    <a:pt x="56" y="177"/>
                  </a:cubicBezTo>
                  <a:cubicBezTo>
                    <a:pt x="53" y="175"/>
                    <a:pt x="56" y="177"/>
                    <a:pt x="52" y="174"/>
                  </a:cubicBezTo>
                  <a:cubicBezTo>
                    <a:pt x="49" y="171"/>
                    <a:pt x="48" y="173"/>
                    <a:pt x="46" y="171"/>
                  </a:cubicBezTo>
                  <a:cubicBezTo>
                    <a:pt x="45" y="169"/>
                    <a:pt x="47" y="175"/>
                    <a:pt x="44" y="168"/>
                  </a:cubicBezTo>
                  <a:cubicBezTo>
                    <a:pt x="41" y="160"/>
                    <a:pt x="40" y="161"/>
                    <a:pt x="39" y="159"/>
                  </a:cubicBezTo>
                  <a:cubicBezTo>
                    <a:pt x="39" y="157"/>
                    <a:pt x="39" y="159"/>
                    <a:pt x="37" y="155"/>
                  </a:cubicBezTo>
                  <a:cubicBezTo>
                    <a:pt x="35" y="151"/>
                    <a:pt x="37" y="154"/>
                    <a:pt x="35" y="151"/>
                  </a:cubicBezTo>
                  <a:cubicBezTo>
                    <a:pt x="33" y="149"/>
                    <a:pt x="33" y="152"/>
                    <a:pt x="32" y="148"/>
                  </a:cubicBezTo>
                  <a:cubicBezTo>
                    <a:pt x="31" y="143"/>
                    <a:pt x="31" y="146"/>
                    <a:pt x="30" y="141"/>
                  </a:cubicBezTo>
                  <a:cubicBezTo>
                    <a:pt x="28" y="136"/>
                    <a:pt x="31" y="136"/>
                    <a:pt x="28" y="133"/>
                  </a:cubicBezTo>
                  <a:cubicBezTo>
                    <a:pt x="25" y="131"/>
                    <a:pt x="25" y="132"/>
                    <a:pt x="24" y="131"/>
                  </a:cubicBezTo>
                  <a:cubicBezTo>
                    <a:pt x="23" y="129"/>
                    <a:pt x="25" y="130"/>
                    <a:pt x="22" y="126"/>
                  </a:cubicBezTo>
                  <a:cubicBezTo>
                    <a:pt x="20" y="122"/>
                    <a:pt x="16" y="120"/>
                    <a:pt x="16" y="113"/>
                  </a:cubicBezTo>
                  <a:cubicBezTo>
                    <a:pt x="16" y="105"/>
                    <a:pt x="16" y="104"/>
                    <a:pt x="16" y="104"/>
                  </a:cubicBezTo>
                  <a:cubicBezTo>
                    <a:pt x="16" y="104"/>
                    <a:pt x="13" y="101"/>
                    <a:pt x="14" y="97"/>
                  </a:cubicBezTo>
                  <a:cubicBezTo>
                    <a:pt x="15" y="92"/>
                    <a:pt x="16" y="94"/>
                    <a:pt x="15" y="92"/>
                  </a:cubicBezTo>
                  <a:cubicBezTo>
                    <a:pt x="15" y="91"/>
                    <a:pt x="14" y="91"/>
                    <a:pt x="13" y="89"/>
                  </a:cubicBezTo>
                  <a:cubicBezTo>
                    <a:pt x="12" y="88"/>
                    <a:pt x="12" y="88"/>
                    <a:pt x="11" y="87"/>
                  </a:cubicBezTo>
                  <a:cubicBezTo>
                    <a:pt x="11" y="86"/>
                    <a:pt x="11" y="83"/>
                    <a:pt x="11" y="83"/>
                  </a:cubicBezTo>
                  <a:cubicBezTo>
                    <a:pt x="10" y="84"/>
                    <a:pt x="10" y="84"/>
                    <a:pt x="10" y="84"/>
                  </a:cubicBezTo>
                  <a:cubicBezTo>
                    <a:pt x="10" y="84"/>
                    <a:pt x="0" y="182"/>
                    <a:pt x="97" y="197"/>
                  </a:cubicBezTo>
                  <a:cubicBezTo>
                    <a:pt x="97" y="197"/>
                    <a:pt x="75" y="192"/>
                    <a:pt x="73" y="187"/>
                  </a:cubicBezTo>
                  <a:cubicBezTo>
                    <a:pt x="73" y="187"/>
                    <a:pt x="72" y="183"/>
                    <a:pt x="73" y="183"/>
                  </a:cubicBezTo>
                  <a:cubicBezTo>
                    <a:pt x="74" y="183"/>
                    <a:pt x="76" y="184"/>
                    <a:pt x="77" y="183"/>
                  </a:cubicBezTo>
                  <a:cubicBezTo>
                    <a:pt x="79" y="181"/>
                    <a:pt x="80" y="180"/>
                    <a:pt x="80" y="180"/>
                  </a:cubicBezTo>
                  <a:cubicBezTo>
                    <a:pt x="80" y="182"/>
                    <a:pt x="80" y="182"/>
                    <a:pt x="80" y="182"/>
                  </a:cubicBezTo>
                  <a:cubicBezTo>
                    <a:pt x="80" y="182"/>
                    <a:pt x="79" y="182"/>
                    <a:pt x="83" y="181"/>
                  </a:cubicBezTo>
                  <a:cubicBezTo>
                    <a:pt x="88" y="181"/>
                    <a:pt x="88" y="181"/>
                    <a:pt x="89" y="181"/>
                  </a:cubicBezTo>
                  <a:cubicBezTo>
                    <a:pt x="91" y="180"/>
                    <a:pt x="93" y="176"/>
                    <a:pt x="94" y="178"/>
                  </a:cubicBezTo>
                  <a:cubicBezTo>
                    <a:pt x="95" y="181"/>
                    <a:pt x="93" y="180"/>
                    <a:pt x="95" y="181"/>
                  </a:cubicBezTo>
                  <a:cubicBezTo>
                    <a:pt x="97" y="181"/>
                    <a:pt x="101" y="180"/>
                    <a:pt x="101" y="180"/>
                  </a:cubicBezTo>
                  <a:cubicBezTo>
                    <a:pt x="101" y="180"/>
                    <a:pt x="108" y="181"/>
                    <a:pt x="108" y="180"/>
                  </a:cubicBezTo>
                  <a:cubicBezTo>
                    <a:pt x="109" y="179"/>
                    <a:pt x="109" y="178"/>
                    <a:pt x="110" y="178"/>
                  </a:cubicBezTo>
                  <a:cubicBezTo>
                    <a:pt x="111" y="178"/>
                    <a:pt x="112" y="180"/>
                    <a:pt x="112" y="180"/>
                  </a:cubicBezTo>
                  <a:cubicBezTo>
                    <a:pt x="108" y="182"/>
                    <a:pt x="108" y="182"/>
                    <a:pt x="108" y="182"/>
                  </a:cubicBezTo>
                  <a:cubicBezTo>
                    <a:pt x="105" y="185"/>
                    <a:pt x="105" y="185"/>
                    <a:pt x="105" y="185"/>
                  </a:cubicBezTo>
                  <a:cubicBezTo>
                    <a:pt x="105" y="185"/>
                    <a:pt x="103" y="185"/>
                    <a:pt x="105" y="186"/>
                  </a:cubicBezTo>
                  <a:cubicBezTo>
                    <a:pt x="106" y="187"/>
                    <a:pt x="107" y="187"/>
                    <a:pt x="108" y="187"/>
                  </a:cubicBezTo>
                  <a:cubicBezTo>
                    <a:pt x="110" y="187"/>
                    <a:pt x="114" y="190"/>
                    <a:pt x="115" y="188"/>
                  </a:cubicBezTo>
                  <a:cubicBezTo>
                    <a:pt x="116" y="186"/>
                    <a:pt x="116" y="186"/>
                    <a:pt x="117" y="185"/>
                  </a:cubicBezTo>
                  <a:cubicBezTo>
                    <a:pt x="117" y="184"/>
                    <a:pt x="117" y="182"/>
                    <a:pt x="119" y="182"/>
                  </a:cubicBezTo>
                  <a:cubicBezTo>
                    <a:pt x="120" y="182"/>
                    <a:pt x="122" y="183"/>
                    <a:pt x="122" y="183"/>
                  </a:cubicBezTo>
                  <a:cubicBezTo>
                    <a:pt x="121" y="186"/>
                    <a:pt x="121" y="186"/>
                    <a:pt x="121" y="186"/>
                  </a:cubicBezTo>
                  <a:cubicBezTo>
                    <a:pt x="121" y="186"/>
                    <a:pt x="123" y="186"/>
                    <a:pt x="125" y="186"/>
                  </a:cubicBezTo>
                  <a:cubicBezTo>
                    <a:pt x="126" y="186"/>
                    <a:pt x="126" y="188"/>
                    <a:pt x="128" y="186"/>
                  </a:cubicBezTo>
                  <a:cubicBezTo>
                    <a:pt x="129" y="184"/>
                    <a:pt x="129" y="184"/>
                    <a:pt x="131" y="184"/>
                  </a:cubicBezTo>
                  <a:cubicBezTo>
                    <a:pt x="133" y="184"/>
                    <a:pt x="135" y="183"/>
                    <a:pt x="136" y="183"/>
                  </a:cubicBezTo>
                  <a:cubicBezTo>
                    <a:pt x="136" y="184"/>
                    <a:pt x="138" y="184"/>
                    <a:pt x="139" y="184"/>
                  </a:cubicBezTo>
                  <a:cubicBezTo>
                    <a:pt x="139" y="184"/>
                    <a:pt x="143" y="186"/>
                    <a:pt x="143" y="186"/>
                  </a:cubicBezTo>
                  <a:cubicBezTo>
                    <a:pt x="144" y="185"/>
                    <a:pt x="148" y="186"/>
                    <a:pt x="148" y="186"/>
                  </a:cubicBezTo>
                  <a:cubicBezTo>
                    <a:pt x="148" y="186"/>
                    <a:pt x="137" y="196"/>
                    <a:pt x="113" y="197"/>
                  </a:cubicBezTo>
                  <a:cubicBezTo>
                    <a:pt x="113" y="197"/>
                    <a:pt x="167" y="199"/>
                    <a:pt x="197" y="146"/>
                  </a:cubicBezTo>
                  <a:cubicBezTo>
                    <a:pt x="228" y="94"/>
                    <a:pt x="206" y="26"/>
                    <a:pt x="137" y="3"/>
                  </a:cubicBezTo>
                  <a:cubicBezTo>
                    <a:pt x="137" y="3"/>
                    <a:pt x="189" y="22"/>
                    <a:pt x="203" y="71"/>
                  </a:cubicBezTo>
                  <a:cubicBezTo>
                    <a:pt x="202" y="72"/>
                    <a:pt x="202" y="72"/>
                    <a:pt x="202" y="72"/>
                  </a:cubicBezTo>
                  <a:cubicBezTo>
                    <a:pt x="201" y="71"/>
                    <a:pt x="201" y="72"/>
                    <a:pt x="200" y="69"/>
                  </a:cubicBezTo>
                  <a:cubicBezTo>
                    <a:pt x="199" y="67"/>
                    <a:pt x="199" y="68"/>
                    <a:pt x="199" y="66"/>
                  </a:cubicBezTo>
                  <a:cubicBezTo>
                    <a:pt x="198" y="64"/>
                    <a:pt x="198" y="65"/>
                    <a:pt x="197" y="64"/>
                  </a:cubicBezTo>
                  <a:cubicBezTo>
                    <a:pt x="195" y="62"/>
                    <a:pt x="195" y="62"/>
                    <a:pt x="194" y="61"/>
                  </a:cubicBezTo>
                  <a:cubicBezTo>
                    <a:pt x="193" y="61"/>
                    <a:pt x="192" y="58"/>
                    <a:pt x="192" y="57"/>
                  </a:cubicBezTo>
                  <a:cubicBezTo>
                    <a:pt x="191" y="56"/>
                    <a:pt x="189" y="55"/>
                    <a:pt x="188" y="55"/>
                  </a:cubicBezTo>
                  <a:cubicBezTo>
                    <a:pt x="187" y="55"/>
                    <a:pt x="188" y="54"/>
                    <a:pt x="187" y="55"/>
                  </a:cubicBezTo>
                  <a:cubicBezTo>
                    <a:pt x="187" y="56"/>
                    <a:pt x="189" y="58"/>
                    <a:pt x="189" y="58"/>
                  </a:cubicBezTo>
                  <a:cubicBezTo>
                    <a:pt x="189" y="62"/>
                    <a:pt x="189" y="62"/>
                    <a:pt x="189" y="62"/>
                  </a:cubicBezTo>
                  <a:cubicBezTo>
                    <a:pt x="189" y="62"/>
                    <a:pt x="190" y="65"/>
                    <a:pt x="190" y="66"/>
                  </a:cubicBezTo>
                  <a:cubicBezTo>
                    <a:pt x="190" y="67"/>
                    <a:pt x="189" y="70"/>
                    <a:pt x="189" y="70"/>
                  </a:cubicBezTo>
                  <a:cubicBezTo>
                    <a:pt x="189" y="70"/>
                    <a:pt x="188" y="72"/>
                    <a:pt x="187" y="73"/>
                  </a:cubicBezTo>
                  <a:cubicBezTo>
                    <a:pt x="186" y="73"/>
                    <a:pt x="181" y="74"/>
                    <a:pt x="181" y="74"/>
                  </a:cubicBezTo>
                  <a:cubicBezTo>
                    <a:pt x="181" y="74"/>
                    <a:pt x="179" y="72"/>
                    <a:pt x="179" y="71"/>
                  </a:cubicBezTo>
                  <a:cubicBezTo>
                    <a:pt x="178" y="69"/>
                    <a:pt x="175" y="69"/>
                    <a:pt x="174" y="68"/>
                  </a:cubicBezTo>
                  <a:cubicBezTo>
                    <a:pt x="174" y="67"/>
                    <a:pt x="175" y="66"/>
                    <a:pt x="173" y="64"/>
                  </a:cubicBezTo>
                  <a:cubicBezTo>
                    <a:pt x="172" y="62"/>
                    <a:pt x="173" y="63"/>
                    <a:pt x="172" y="61"/>
                  </a:cubicBezTo>
                  <a:cubicBezTo>
                    <a:pt x="170" y="59"/>
                    <a:pt x="170" y="59"/>
                    <a:pt x="170" y="59"/>
                  </a:cubicBezTo>
                  <a:cubicBezTo>
                    <a:pt x="170" y="59"/>
                    <a:pt x="166" y="58"/>
                    <a:pt x="167" y="60"/>
                  </a:cubicBezTo>
                  <a:cubicBezTo>
                    <a:pt x="168" y="63"/>
                    <a:pt x="167" y="65"/>
                    <a:pt x="168" y="65"/>
                  </a:cubicBezTo>
                  <a:cubicBezTo>
                    <a:pt x="169" y="66"/>
                    <a:pt x="170" y="65"/>
                    <a:pt x="171" y="67"/>
                  </a:cubicBezTo>
                  <a:cubicBezTo>
                    <a:pt x="172" y="69"/>
                    <a:pt x="172" y="70"/>
                    <a:pt x="172" y="71"/>
                  </a:cubicBezTo>
                  <a:cubicBezTo>
                    <a:pt x="173" y="71"/>
                    <a:pt x="173" y="74"/>
                    <a:pt x="174" y="75"/>
                  </a:cubicBezTo>
                  <a:cubicBezTo>
                    <a:pt x="175" y="75"/>
                    <a:pt x="178" y="75"/>
                    <a:pt x="178" y="76"/>
                  </a:cubicBezTo>
                  <a:cubicBezTo>
                    <a:pt x="177" y="77"/>
                    <a:pt x="176" y="78"/>
                    <a:pt x="178" y="79"/>
                  </a:cubicBezTo>
                  <a:cubicBezTo>
                    <a:pt x="179" y="79"/>
                    <a:pt x="179" y="80"/>
                    <a:pt x="180" y="80"/>
                  </a:cubicBezTo>
                  <a:cubicBezTo>
                    <a:pt x="181" y="80"/>
                    <a:pt x="181" y="80"/>
                    <a:pt x="182" y="79"/>
                  </a:cubicBezTo>
                  <a:cubicBezTo>
                    <a:pt x="184" y="79"/>
                    <a:pt x="186" y="79"/>
                    <a:pt x="186" y="79"/>
                  </a:cubicBezTo>
                  <a:cubicBezTo>
                    <a:pt x="186" y="79"/>
                    <a:pt x="188" y="80"/>
                    <a:pt x="188" y="81"/>
                  </a:cubicBezTo>
                  <a:cubicBezTo>
                    <a:pt x="188" y="82"/>
                    <a:pt x="187" y="86"/>
                    <a:pt x="187" y="86"/>
                  </a:cubicBezTo>
                  <a:cubicBezTo>
                    <a:pt x="185" y="90"/>
                    <a:pt x="185" y="90"/>
                    <a:pt x="185" y="90"/>
                  </a:cubicBezTo>
                  <a:cubicBezTo>
                    <a:pt x="185" y="90"/>
                    <a:pt x="185" y="97"/>
                    <a:pt x="184" y="97"/>
                  </a:cubicBezTo>
                  <a:cubicBezTo>
                    <a:pt x="183" y="97"/>
                    <a:pt x="182" y="100"/>
                    <a:pt x="181" y="100"/>
                  </a:cubicBezTo>
                  <a:cubicBezTo>
                    <a:pt x="180" y="101"/>
                    <a:pt x="180" y="105"/>
                    <a:pt x="180" y="105"/>
                  </a:cubicBezTo>
                  <a:cubicBezTo>
                    <a:pt x="178" y="108"/>
                    <a:pt x="178" y="108"/>
                    <a:pt x="178" y="108"/>
                  </a:cubicBezTo>
                  <a:cubicBezTo>
                    <a:pt x="178" y="108"/>
                    <a:pt x="178" y="111"/>
                    <a:pt x="178" y="112"/>
                  </a:cubicBezTo>
                  <a:cubicBezTo>
                    <a:pt x="178" y="113"/>
                    <a:pt x="179" y="117"/>
                    <a:pt x="178" y="119"/>
                  </a:cubicBezTo>
                  <a:cubicBezTo>
                    <a:pt x="178" y="121"/>
                    <a:pt x="175" y="122"/>
                    <a:pt x="175" y="122"/>
                  </a:cubicBezTo>
                  <a:cubicBezTo>
                    <a:pt x="175" y="122"/>
                    <a:pt x="179" y="126"/>
                    <a:pt x="177" y="126"/>
                  </a:cubicBezTo>
                  <a:cubicBezTo>
                    <a:pt x="175" y="127"/>
                    <a:pt x="173" y="129"/>
                    <a:pt x="173" y="130"/>
                  </a:cubicBezTo>
                  <a:cubicBezTo>
                    <a:pt x="172" y="131"/>
                    <a:pt x="172" y="132"/>
                    <a:pt x="171" y="132"/>
                  </a:cubicBezTo>
                  <a:cubicBezTo>
                    <a:pt x="170" y="133"/>
                    <a:pt x="168" y="133"/>
                    <a:pt x="168" y="134"/>
                  </a:cubicBezTo>
                  <a:cubicBezTo>
                    <a:pt x="168" y="134"/>
                    <a:pt x="168" y="137"/>
                    <a:pt x="168" y="137"/>
                  </a:cubicBezTo>
                  <a:cubicBezTo>
                    <a:pt x="164" y="142"/>
                    <a:pt x="164" y="142"/>
                    <a:pt x="164" y="142"/>
                  </a:cubicBezTo>
                  <a:cubicBezTo>
                    <a:pt x="160" y="146"/>
                    <a:pt x="160" y="146"/>
                    <a:pt x="160" y="146"/>
                  </a:cubicBezTo>
                  <a:cubicBezTo>
                    <a:pt x="160" y="146"/>
                    <a:pt x="160" y="149"/>
                    <a:pt x="159" y="149"/>
                  </a:cubicBezTo>
                  <a:cubicBezTo>
                    <a:pt x="158" y="149"/>
                    <a:pt x="153" y="151"/>
                    <a:pt x="152" y="152"/>
                  </a:cubicBezTo>
                  <a:cubicBezTo>
                    <a:pt x="152" y="152"/>
                    <a:pt x="148" y="154"/>
                    <a:pt x="147" y="154"/>
                  </a:cubicBezTo>
                  <a:cubicBezTo>
                    <a:pt x="146" y="154"/>
                    <a:pt x="148" y="157"/>
                    <a:pt x="146" y="154"/>
                  </a:cubicBezTo>
                  <a:cubicBezTo>
                    <a:pt x="144" y="151"/>
                    <a:pt x="145" y="153"/>
                    <a:pt x="144" y="149"/>
                  </a:cubicBezTo>
                  <a:cubicBezTo>
                    <a:pt x="142" y="145"/>
                    <a:pt x="142" y="148"/>
                    <a:pt x="142" y="145"/>
                  </a:cubicBezTo>
                  <a:cubicBezTo>
                    <a:pt x="142" y="143"/>
                    <a:pt x="142" y="145"/>
                    <a:pt x="142" y="143"/>
                  </a:cubicBezTo>
                  <a:cubicBezTo>
                    <a:pt x="142" y="140"/>
                    <a:pt x="143" y="142"/>
                    <a:pt x="141" y="139"/>
                  </a:cubicBezTo>
                  <a:cubicBezTo>
                    <a:pt x="140" y="136"/>
                    <a:pt x="140" y="137"/>
                    <a:pt x="138" y="135"/>
                  </a:cubicBezTo>
                  <a:cubicBezTo>
                    <a:pt x="136" y="133"/>
                    <a:pt x="135" y="135"/>
                    <a:pt x="136" y="132"/>
                  </a:cubicBezTo>
                  <a:cubicBezTo>
                    <a:pt x="137" y="129"/>
                    <a:pt x="137" y="132"/>
                    <a:pt x="137" y="129"/>
                  </a:cubicBezTo>
                  <a:cubicBezTo>
                    <a:pt x="138" y="126"/>
                    <a:pt x="137" y="125"/>
                    <a:pt x="139" y="124"/>
                  </a:cubicBezTo>
                  <a:cubicBezTo>
                    <a:pt x="141" y="123"/>
                    <a:pt x="142" y="122"/>
                    <a:pt x="142" y="121"/>
                  </a:cubicBezTo>
                  <a:cubicBezTo>
                    <a:pt x="142" y="119"/>
                    <a:pt x="142" y="118"/>
                    <a:pt x="142" y="117"/>
                  </a:cubicBezTo>
                  <a:cubicBezTo>
                    <a:pt x="141" y="116"/>
                    <a:pt x="139" y="114"/>
                    <a:pt x="139" y="113"/>
                  </a:cubicBezTo>
                  <a:cubicBezTo>
                    <a:pt x="139" y="112"/>
                    <a:pt x="139" y="113"/>
                    <a:pt x="137" y="111"/>
                  </a:cubicBezTo>
                  <a:cubicBezTo>
                    <a:pt x="136" y="109"/>
                    <a:pt x="135" y="108"/>
                    <a:pt x="135" y="108"/>
                  </a:cubicBezTo>
                  <a:cubicBezTo>
                    <a:pt x="135" y="108"/>
                    <a:pt x="135" y="103"/>
                    <a:pt x="135" y="101"/>
                  </a:cubicBezTo>
                  <a:cubicBezTo>
                    <a:pt x="135" y="99"/>
                    <a:pt x="134" y="102"/>
                    <a:pt x="135" y="99"/>
                  </a:cubicBezTo>
                  <a:cubicBezTo>
                    <a:pt x="135" y="96"/>
                    <a:pt x="135" y="94"/>
                    <a:pt x="135" y="94"/>
                  </a:cubicBezTo>
                  <a:cubicBezTo>
                    <a:pt x="135" y="94"/>
                    <a:pt x="132" y="92"/>
                    <a:pt x="131" y="92"/>
                  </a:cubicBezTo>
                  <a:cubicBezTo>
                    <a:pt x="129" y="92"/>
                    <a:pt x="129" y="94"/>
                    <a:pt x="127" y="93"/>
                  </a:cubicBezTo>
                  <a:cubicBezTo>
                    <a:pt x="125" y="91"/>
                    <a:pt x="126" y="90"/>
                    <a:pt x="125" y="89"/>
                  </a:cubicBezTo>
                  <a:cubicBezTo>
                    <a:pt x="124" y="89"/>
                    <a:pt x="123" y="89"/>
                    <a:pt x="122" y="90"/>
                  </a:cubicBezTo>
                  <a:cubicBezTo>
                    <a:pt x="121" y="91"/>
                    <a:pt x="118" y="91"/>
                    <a:pt x="116" y="91"/>
                  </a:cubicBezTo>
                  <a:cubicBezTo>
                    <a:pt x="114" y="92"/>
                    <a:pt x="113" y="92"/>
                    <a:pt x="110" y="92"/>
                  </a:cubicBezTo>
                  <a:cubicBezTo>
                    <a:pt x="108" y="92"/>
                    <a:pt x="104" y="93"/>
                    <a:pt x="102" y="92"/>
                  </a:cubicBezTo>
                  <a:cubicBezTo>
                    <a:pt x="100" y="91"/>
                    <a:pt x="100" y="92"/>
                    <a:pt x="99" y="90"/>
                  </a:cubicBezTo>
                  <a:cubicBezTo>
                    <a:pt x="98" y="88"/>
                    <a:pt x="99" y="88"/>
                    <a:pt x="97" y="87"/>
                  </a:cubicBezTo>
                  <a:cubicBezTo>
                    <a:pt x="95" y="86"/>
                    <a:pt x="94" y="87"/>
                    <a:pt x="94" y="85"/>
                  </a:cubicBezTo>
                  <a:cubicBezTo>
                    <a:pt x="94" y="82"/>
                    <a:pt x="95" y="83"/>
                    <a:pt x="93" y="81"/>
                  </a:cubicBezTo>
                  <a:cubicBezTo>
                    <a:pt x="92" y="79"/>
                    <a:pt x="94" y="82"/>
                    <a:pt x="92" y="79"/>
                  </a:cubicBezTo>
                  <a:cubicBezTo>
                    <a:pt x="89" y="76"/>
                    <a:pt x="88" y="79"/>
                    <a:pt x="89" y="76"/>
                  </a:cubicBezTo>
                  <a:cubicBezTo>
                    <a:pt x="90" y="74"/>
                    <a:pt x="91" y="75"/>
                    <a:pt x="91" y="73"/>
                  </a:cubicBezTo>
                  <a:cubicBezTo>
                    <a:pt x="91" y="70"/>
                    <a:pt x="95" y="74"/>
                    <a:pt x="92" y="68"/>
                  </a:cubicBezTo>
                  <a:cubicBezTo>
                    <a:pt x="90" y="63"/>
                    <a:pt x="89" y="64"/>
                    <a:pt x="92" y="60"/>
                  </a:cubicBezTo>
                  <a:cubicBezTo>
                    <a:pt x="94" y="55"/>
                    <a:pt x="97" y="54"/>
                    <a:pt x="98" y="53"/>
                  </a:cubicBezTo>
                  <a:cubicBezTo>
                    <a:pt x="98" y="52"/>
                    <a:pt x="99" y="50"/>
                    <a:pt x="100" y="49"/>
                  </a:cubicBezTo>
                  <a:cubicBezTo>
                    <a:pt x="101" y="48"/>
                    <a:pt x="100" y="48"/>
                    <a:pt x="102" y="48"/>
                  </a:cubicBezTo>
                  <a:cubicBezTo>
                    <a:pt x="104" y="48"/>
                    <a:pt x="107" y="47"/>
                    <a:pt x="108" y="46"/>
                  </a:cubicBezTo>
                  <a:cubicBezTo>
                    <a:pt x="109" y="45"/>
                    <a:pt x="111" y="42"/>
                    <a:pt x="112" y="42"/>
                  </a:cubicBezTo>
                  <a:cubicBezTo>
                    <a:pt x="113" y="42"/>
                    <a:pt x="113" y="42"/>
                    <a:pt x="115" y="42"/>
                  </a:cubicBezTo>
                  <a:cubicBezTo>
                    <a:pt x="117" y="41"/>
                    <a:pt x="117" y="41"/>
                    <a:pt x="119" y="41"/>
                  </a:cubicBezTo>
                  <a:cubicBezTo>
                    <a:pt x="120" y="41"/>
                    <a:pt x="117" y="42"/>
                    <a:pt x="121" y="41"/>
                  </a:cubicBezTo>
                  <a:cubicBezTo>
                    <a:pt x="125" y="40"/>
                    <a:pt x="124" y="40"/>
                    <a:pt x="125" y="40"/>
                  </a:cubicBezTo>
                  <a:cubicBezTo>
                    <a:pt x="126" y="40"/>
                    <a:pt x="126" y="41"/>
                    <a:pt x="127" y="41"/>
                  </a:cubicBezTo>
                  <a:cubicBezTo>
                    <a:pt x="129" y="41"/>
                    <a:pt x="129" y="38"/>
                    <a:pt x="129" y="41"/>
                  </a:cubicBezTo>
                  <a:cubicBezTo>
                    <a:pt x="129" y="45"/>
                    <a:pt x="128" y="46"/>
                    <a:pt x="130" y="46"/>
                  </a:cubicBezTo>
                  <a:cubicBezTo>
                    <a:pt x="133" y="47"/>
                    <a:pt x="130" y="47"/>
                    <a:pt x="133" y="47"/>
                  </a:cubicBezTo>
                  <a:cubicBezTo>
                    <a:pt x="136" y="47"/>
                    <a:pt x="135" y="47"/>
                    <a:pt x="137" y="48"/>
                  </a:cubicBezTo>
                  <a:cubicBezTo>
                    <a:pt x="138" y="48"/>
                    <a:pt x="139" y="49"/>
                    <a:pt x="141" y="49"/>
                  </a:cubicBezTo>
                  <a:cubicBezTo>
                    <a:pt x="143" y="49"/>
                    <a:pt x="140" y="52"/>
                    <a:pt x="143" y="49"/>
                  </a:cubicBezTo>
                  <a:cubicBezTo>
                    <a:pt x="146" y="46"/>
                    <a:pt x="141" y="46"/>
                    <a:pt x="146" y="46"/>
                  </a:cubicBezTo>
                  <a:cubicBezTo>
                    <a:pt x="151" y="47"/>
                    <a:pt x="152" y="48"/>
                    <a:pt x="153" y="48"/>
                  </a:cubicBezTo>
                  <a:cubicBezTo>
                    <a:pt x="154" y="47"/>
                    <a:pt x="154" y="48"/>
                    <a:pt x="156" y="47"/>
                  </a:cubicBezTo>
                  <a:cubicBezTo>
                    <a:pt x="159" y="46"/>
                    <a:pt x="159" y="46"/>
                    <a:pt x="160" y="46"/>
                  </a:cubicBezTo>
                  <a:cubicBezTo>
                    <a:pt x="161" y="47"/>
                    <a:pt x="161" y="49"/>
                    <a:pt x="162" y="47"/>
                  </a:cubicBezTo>
                  <a:cubicBezTo>
                    <a:pt x="163" y="45"/>
                    <a:pt x="165" y="45"/>
                    <a:pt x="162" y="44"/>
                  </a:cubicBezTo>
                  <a:cubicBezTo>
                    <a:pt x="159" y="42"/>
                    <a:pt x="158" y="44"/>
                    <a:pt x="158" y="42"/>
                  </a:cubicBezTo>
                  <a:cubicBezTo>
                    <a:pt x="157" y="40"/>
                    <a:pt x="160" y="41"/>
                    <a:pt x="157" y="40"/>
                  </a:cubicBezTo>
                  <a:cubicBezTo>
                    <a:pt x="154" y="40"/>
                    <a:pt x="155" y="40"/>
                    <a:pt x="153" y="39"/>
                  </a:cubicBezTo>
                  <a:cubicBezTo>
                    <a:pt x="151" y="38"/>
                    <a:pt x="149" y="41"/>
                    <a:pt x="148" y="39"/>
                  </a:cubicBezTo>
                  <a:cubicBezTo>
                    <a:pt x="147" y="37"/>
                    <a:pt x="143" y="41"/>
                    <a:pt x="147" y="37"/>
                  </a:cubicBezTo>
                  <a:cubicBezTo>
                    <a:pt x="151" y="34"/>
                    <a:pt x="149" y="32"/>
                    <a:pt x="152" y="33"/>
                  </a:cubicBezTo>
                  <a:cubicBezTo>
                    <a:pt x="155" y="34"/>
                    <a:pt x="154" y="36"/>
                    <a:pt x="155" y="35"/>
                  </a:cubicBezTo>
                  <a:cubicBezTo>
                    <a:pt x="157" y="33"/>
                    <a:pt x="160" y="32"/>
                    <a:pt x="157" y="30"/>
                  </a:cubicBezTo>
                  <a:cubicBezTo>
                    <a:pt x="154" y="28"/>
                    <a:pt x="156" y="29"/>
                    <a:pt x="153" y="28"/>
                  </a:cubicBezTo>
                  <a:cubicBezTo>
                    <a:pt x="150" y="26"/>
                    <a:pt x="147" y="33"/>
                    <a:pt x="146" y="32"/>
                  </a:cubicBezTo>
                  <a:cubicBezTo>
                    <a:pt x="145" y="31"/>
                    <a:pt x="144" y="30"/>
                    <a:pt x="143" y="31"/>
                  </a:cubicBezTo>
                  <a:cubicBezTo>
                    <a:pt x="142" y="31"/>
                    <a:pt x="142" y="34"/>
                    <a:pt x="142" y="36"/>
                  </a:cubicBezTo>
                  <a:cubicBezTo>
                    <a:pt x="142" y="38"/>
                    <a:pt x="143" y="38"/>
                    <a:pt x="140" y="37"/>
                  </a:cubicBezTo>
                  <a:cubicBezTo>
                    <a:pt x="137" y="35"/>
                    <a:pt x="144" y="36"/>
                    <a:pt x="137" y="33"/>
                  </a:cubicBezTo>
                  <a:cubicBezTo>
                    <a:pt x="130" y="31"/>
                    <a:pt x="128" y="31"/>
                    <a:pt x="127" y="32"/>
                  </a:cubicBezTo>
                  <a:cubicBezTo>
                    <a:pt x="126" y="33"/>
                    <a:pt x="125" y="33"/>
                    <a:pt x="124" y="34"/>
                  </a:cubicBezTo>
                  <a:cubicBezTo>
                    <a:pt x="123" y="35"/>
                    <a:pt x="126" y="36"/>
                    <a:pt x="123" y="35"/>
                  </a:cubicBezTo>
                  <a:cubicBezTo>
                    <a:pt x="120" y="33"/>
                    <a:pt x="118" y="35"/>
                    <a:pt x="118" y="35"/>
                  </a:cubicBezTo>
                  <a:cubicBezTo>
                    <a:pt x="118" y="35"/>
                    <a:pt x="117" y="35"/>
                    <a:pt x="116" y="36"/>
                  </a:cubicBezTo>
                  <a:cubicBezTo>
                    <a:pt x="114" y="37"/>
                    <a:pt x="112" y="38"/>
                    <a:pt x="111" y="37"/>
                  </a:cubicBezTo>
                  <a:cubicBezTo>
                    <a:pt x="109" y="37"/>
                    <a:pt x="106" y="38"/>
                    <a:pt x="109" y="34"/>
                  </a:cubicBezTo>
                  <a:cubicBezTo>
                    <a:pt x="111" y="31"/>
                    <a:pt x="109" y="33"/>
                    <a:pt x="113" y="31"/>
                  </a:cubicBezTo>
                  <a:cubicBezTo>
                    <a:pt x="117" y="30"/>
                    <a:pt x="123" y="29"/>
                    <a:pt x="118" y="28"/>
                  </a:cubicBezTo>
                  <a:cubicBezTo>
                    <a:pt x="113" y="27"/>
                    <a:pt x="121" y="27"/>
                    <a:pt x="114" y="24"/>
                  </a:cubicBezTo>
                  <a:cubicBezTo>
                    <a:pt x="107" y="21"/>
                    <a:pt x="107" y="25"/>
                    <a:pt x="107" y="21"/>
                  </a:cubicBezTo>
                  <a:cubicBezTo>
                    <a:pt x="108" y="16"/>
                    <a:pt x="107" y="16"/>
                    <a:pt x="106" y="16"/>
                  </a:cubicBezTo>
                  <a:cubicBezTo>
                    <a:pt x="104" y="16"/>
                    <a:pt x="100" y="17"/>
                    <a:pt x="98" y="18"/>
                  </a:cubicBezTo>
                  <a:cubicBezTo>
                    <a:pt x="97" y="18"/>
                    <a:pt x="99" y="19"/>
                    <a:pt x="96" y="17"/>
                  </a:cubicBezTo>
                  <a:cubicBezTo>
                    <a:pt x="92" y="15"/>
                    <a:pt x="91" y="18"/>
                    <a:pt x="92" y="15"/>
                  </a:cubicBezTo>
                  <a:cubicBezTo>
                    <a:pt x="94" y="13"/>
                    <a:pt x="94" y="12"/>
                    <a:pt x="96" y="11"/>
                  </a:cubicBezTo>
                  <a:cubicBezTo>
                    <a:pt x="98" y="9"/>
                    <a:pt x="97" y="3"/>
                    <a:pt x="102" y="5"/>
                  </a:cubicBezTo>
                  <a:cubicBezTo>
                    <a:pt x="106" y="8"/>
                    <a:pt x="105" y="7"/>
                    <a:pt x="108" y="7"/>
                  </a:cubicBezTo>
                  <a:cubicBezTo>
                    <a:pt x="112" y="7"/>
                    <a:pt x="114" y="7"/>
                    <a:pt x="114" y="6"/>
                  </a:cubicBezTo>
                  <a:cubicBezTo>
                    <a:pt x="114" y="5"/>
                    <a:pt x="109" y="3"/>
                    <a:pt x="109" y="3"/>
                  </a:cubicBezTo>
                  <a:cubicBezTo>
                    <a:pt x="109" y="3"/>
                    <a:pt x="108" y="4"/>
                    <a:pt x="109" y="3"/>
                  </a:cubicBezTo>
                  <a:cubicBezTo>
                    <a:pt x="109" y="2"/>
                    <a:pt x="110" y="1"/>
                    <a:pt x="110" y="1"/>
                  </a:cubicBezTo>
                  <a:cubicBezTo>
                    <a:pt x="109" y="0"/>
                    <a:pt x="109" y="0"/>
                    <a:pt x="109" y="0"/>
                  </a:cubicBezTo>
                  <a:cubicBezTo>
                    <a:pt x="109" y="0"/>
                    <a:pt x="96" y="0"/>
                    <a:pt x="9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6" name="Freeform 36"/>
            <p:cNvSpPr/>
            <p:nvPr/>
          </p:nvSpPr>
          <p:spPr bwMode="auto">
            <a:xfrm>
              <a:off x="8729663" y="4613275"/>
              <a:ext cx="141288" cy="168275"/>
            </a:xfrm>
            <a:custGeom>
              <a:avLst/>
              <a:gdLst>
                <a:gd name="T0" fmla="*/ 45 w 65"/>
                <a:gd name="T1" fmla="*/ 5 h 77"/>
                <a:gd name="T2" fmla="*/ 45 w 65"/>
                <a:gd name="T3" fmla="*/ 28 h 77"/>
                <a:gd name="T4" fmla="*/ 25 w 65"/>
                <a:gd name="T5" fmla="*/ 45 h 77"/>
                <a:gd name="T6" fmla="*/ 1 w 65"/>
                <a:gd name="T7" fmla="*/ 64 h 77"/>
                <a:gd name="T8" fmla="*/ 65 w 65"/>
                <a:gd name="T9" fmla="*/ 77 h 77"/>
                <a:gd name="T10" fmla="*/ 65 w 65"/>
                <a:gd name="T11" fmla="*/ 0 h 77"/>
                <a:gd name="T12" fmla="*/ 45 w 65"/>
                <a:gd name="T13" fmla="*/ 5 h 77"/>
              </a:gdLst>
              <a:ahLst/>
              <a:cxnLst>
                <a:cxn ang="0">
                  <a:pos x="T0" y="T1"/>
                </a:cxn>
                <a:cxn ang="0">
                  <a:pos x="T2" y="T3"/>
                </a:cxn>
                <a:cxn ang="0">
                  <a:pos x="T4" y="T5"/>
                </a:cxn>
                <a:cxn ang="0">
                  <a:pos x="T6" y="T7"/>
                </a:cxn>
                <a:cxn ang="0">
                  <a:pos x="T8" y="T9"/>
                </a:cxn>
                <a:cxn ang="0">
                  <a:pos x="T10" y="T11"/>
                </a:cxn>
                <a:cxn ang="0">
                  <a:pos x="T12" y="T13"/>
                </a:cxn>
              </a:cxnLst>
              <a:rect l="0" t="0" r="r" b="b"/>
              <a:pathLst>
                <a:path w="65" h="77">
                  <a:moveTo>
                    <a:pt x="45" y="5"/>
                  </a:moveTo>
                  <a:cubicBezTo>
                    <a:pt x="45" y="28"/>
                    <a:pt x="45" y="28"/>
                    <a:pt x="45" y="28"/>
                  </a:cubicBezTo>
                  <a:cubicBezTo>
                    <a:pt x="45" y="28"/>
                    <a:pt x="39" y="40"/>
                    <a:pt x="25" y="45"/>
                  </a:cubicBezTo>
                  <a:cubicBezTo>
                    <a:pt x="12" y="49"/>
                    <a:pt x="0" y="56"/>
                    <a:pt x="1" y="64"/>
                  </a:cubicBezTo>
                  <a:cubicBezTo>
                    <a:pt x="2" y="71"/>
                    <a:pt x="18" y="77"/>
                    <a:pt x="65" y="77"/>
                  </a:cubicBezTo>
                  <a:cubicBezTo>
                    <a:pt x="65" y="0"/>
                    <a:pt x="65" y="0"/>
                    <a:pt x="65" y="0"/>
                  </a:cubicBezTo>
                  <a:lnTo>
                    <a:pt x="45"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7" name="Freeform 37"/>
            <p:cNvSpPr/>
            <p:nvPr/>
          </p:nvSpPr>
          <p:spPr bwMode="auto">
            <a:xfrm>
              <a:off x="8855075" y="4613275"/>
              <a:ext cx="134938" cy="168275"/>
            </a:xfrm>
            <a:custGeom>
              <a:avLst/>
              <a:gdLst>
                <a:gd name="T0" fmla="*/ 14 w 62"/>
                <a:gd name="T1" fmla="*/ 5 h 77"/>
                <a:gd name="T2" fmla="*/ 14 w 62"/>
                <a:gd name="T3" fmla="*/ 28 h 77"/>
                <a:gd name="T4" fmla="*/ 32 w 62"/>
                <a:gd name="T5" fmla="*/ 45 h 77"/>
                <a:gd name="T6" fmla="*/ 61 w 62"/>
                <a:gd name="T7" fmla="*/ 64 h 77"/>
                <a:gd name="T8" fmla="*/ 0 w 62"/>
                <a:gd name="T9" fmla="*/ 77 h 77"/>
                <a:gd name="T10" fmla="*/ 0 w 62"/>
                <a:gd name="T11" fmla="*/ 0 h 77"/>
                <a:gd name="T12" fmla="*/ 14 w 62"/>
                <a:gd name="T13" fmla="*/ 5 h 77"/>
              </a:gdLst>
              <a:ahLst/>
              <a:cxnLst>
                <a:cxn ang="0">
                  <a:pos x="T0" y="T1"/>
                </a:cxn>
                <a:cxn ang="0">
                  <a:pos x="T2" y="T3"/>
                </a:cxn>
                <a:cxn ang="0">
                  <a:pos x="T4" y="T5"/>
                </a:cxn>
                <a:cxn ang="0">
                  <a:pos x="T6" y="T7"/>
                </a:cxn>
                <a:cxn ang="0">
                  <a:pos x="T8" y="T9"/>
                </a:cxn>
                <a:cxn ang="0">
                  <a:pos x="T10" y="T11"/>
                </a:cxn>
                <a:cxn ang="0">
                  <a:pos x="T12" y="T13"/>
                </a:cxn>
              </a:cxnLst>
              <a:rect l="0" t="0" r="r" b="b"/>
              <a:pathLst>
                <a:path w="62" h="77">
                  <a:moveTo>
                    <a:pt x="14" y="5"/>
                  </a:moveTo>
                  <a:cubicBezTo>
                    <a:pt x="14" y="28"/>
                    <a:pt x="14" y="28"/>
                    <a:pt x="14" y="28"/>
                  </a:cubicBezTo>
                  <a:cubicBezTo>
                    <a:pt x="14" y="28"/>
                    <a:pt x="19" y="40"/>
                    <a:pt x="32" y="45"/>
                  </a:cubicBezTo>
                  <a:cubicBezTo>
                    <a:pt x="46" y="49"/>
                    <a:pt x="62" y="56"/>
                    <a:pt x="61" y="64"/>
                  </a:cubicBezTo>
                  <a:cubicBezTo>
                    <a:pt x="60" y="71"/>
                    <a:pt x="34" y="77"/>
                    <a:pt x="0" y="77"/>
                  </a:cubicBezTo>
                  <a:cubicBezTo>
                    <a:pt x="0" y="0"/>
                    <a:pt x="0" y="0"/>
                    <a:pt x="0" y="0"/>
                  </a:cubicBezTo>
                  <a:lnTo>
                    <a:pt x="1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8" name="Freeform 38"/>
            <p:cNvSpPr/>
            <p:nvPr/>
          </p:nvSpPr>
          <p:spPr bwMode="auto">
            <a:xfrm>
              <a:off x="8618538" y="4127500"/>
              <a:ext cx="500063" cy="503238"/>
            </a:xfrm>
            <a:custGeom>
              <a:avLst/>
              <a:gdLst>
                <a:gd name="T0" fmla="*/ 169 w 230"/>
                <a:gd name="T1" fmla="*/ 12 h 231"/>
                <a:gd name="T2" fmla="*/ 215 w 230"/>
                <a:gd name="T3" fmla="*/ 103 h 231"/>
                <a:gd name="T4" fmla="*/ 102 w 230"/>
                <a:gd name="T5" fmla="*/ 216 h 231"/>
                <a:gd name="T6" fmla="*/ 12 w 230"/>
                <a:gd name="T7" fmla="*/ 171 h 231"/>
                <a:gd name="T8" fmla="*/ 0 w 230"/>
                <a:gd name="T9" fmla="*/ 181 h 231"/>
                <a:gd name="T10" fmla="*/ 102 w 230"/>
                <a:gd name="T11" fmla="*/ 231 h 231"/>
                <a:gd name="T12" fmla="*/ 230 w 230"/>
                <a:gd name="T13" fmla="*/ 103 h 231"/>
                <a:gd name="T14" fmla="*/ 178 w 230"/>
                <a:gd name="T15" fmla="*/ 0 h 231"/>
                <a:gd name="T16" fmla="*/ 169 w 230"/>
                <a:gd name="T17"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1">
                  <a:moveTo>
                    <a:pt x="169" y="12"/>
                  </a:moveTo>
                  <a:cubicBezTo>
                    <a:pt x="197" y="32"/>
                    <a:pt x="215" y="65"/>
                    <a:pt x="215" y="103"/>
                  </a:cubicBezTo>
                  <a:cubicBezTo>
                    <a:pt x="215" y="165"/>
                    <a:pt x="165" y="216"/>
                    <a:pt x="102" y="216"/>
                  </a:cubicBezTo>
                  <a:cubicBezTo>
                    <a:pt x="65" y="216"/>
                    <a:pt x="33" y="198"/>
                    <a:pt x="12" y="171"/>
                  </a:cubicBezTo>
                  <a:cubicBezTo>
                    <a:pt x="0" y="181"/>
                    <a:pt x="0" y="181"/>
                    <a:pt x="0" y="181"/>
                  </a:cubicBezTo>
                  <a:cubicBezTo>
                    <a:pt x="24" y="211"/>
                    <a:pt x="61" y="231"/>
                    <a:pt x="102" y="231"/>
                  </a:cubicBezTo>
                  <a:cubicBezTo>
                    <a:pt x="173" y="231"/>
                    <a:pt x="230" y="174"/>
                    <a:pt x="230" y="103"/>
                  </a:cubicBezTo>
                  <a:cubicBezTo>
                    <a:pt x="230" y="61"/>
                    <a:pt x="210" y="23"/>
                    <a:pt x="178" y="0"/>
                  </a:cubicBezTo>
                  <a:lnTo>
                    <a:pt x="169"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9" name="Freeform 39"/>
            <p:cNvSpPr>
              <a:spLocks noEditPoints="1"/>
            </p:cNvSpPr>
            <p:nvPr/>
          </p:nvSpPr>
          <p:spPr bwMode="auto">
            <a:xfrm>
              <a:off x="8621713" y="4137025"/>
              <a:ext cx="442913" cy="441325"/>
            </a:xfrm>
            <a:custGeom>
              <a:avLst/>
              <a:gdLst>
                <a:gd name="T0" fmla="*/ 102 w 203"/>
                <a:gd name="T1" fmla="*/ 203 h 203"/>
                <a:gd name="T2" fmla="*/ 203 w 203"/>
                <a:gd name="T3" fmla="*/ 101 h 203"/>
                <a:gd name="T4" fmla="*/ 102 w 203"/>
                <a:gd name="T5" fmla="*/ 0 h 203"/>
                <a:gd name="T6" fmla="*/ 102 w 203"/>
                <a:gd name="T7" fmla="*/ 5 h 203"/>
                <a:gd name="T8" fmla="*/ 198 w 203"/>
                <a:gd name="T9" fmla="*/ 101 h 203"/>
                <a:gd name="T10" fmla="*/ 102 w 203"/>
                <a:gd name="T11" fmla="*/ 198 h 203"/>
                <a:gd name="T12" fmla="*/ 102 w 203"/>
                <a:gd name="T13" fmla="*/ 203 h 203"/>
                <a:gd name="T14" fmla="*/ 102 w 203"/>
                <a:gd name="T15" fmla="*/ 0 h 203"/>
                <a:gd name="T16" fmla="*/ 0 w 203"/>
                <a:gd name="T17" fmla="*/ 101 h 203"/>
                <a:gd name="T18" fmla="*/ 102 w 203"/>
                <a:gd name="T19" fmla="*/ 203 h 203"/>
                <a:gd name="T20" fmla="*/ 102 w 203"/>
                <a:gd name="T21" fmla="*/ 203 h 203"/>
                <a:gd name="T22" fmla="*/ 102 w 203"/>
                <a:gd name="T23" fmla="*/ 198 h 203"/>
                <a:gd name="T24" fmla="*/ 102 w 203"/>
                <a:gd name="T25" fmla="*/ 198 h 203"/>
                <a:gd name="T26" fmla="*/ 102 w 203"/>
                <a:gd name="T27" fmla="*/ 198 h 203"/>
                <a:gd name="T28" fmla="*/ 5 w 203"/>
                <a:gd name="T29" fmla="*/ 101 h 203"/>
                <a:gd name="T30" fmla="*/ 102 w 203"/>
                <a:gd name="T31" fmla="*/ 5 h 203"/>
                <a:gd name="T32" fmla="*/ 102 w 203"/>
                <a:gd name="T33" fmla="*/ 5 h 203"/>
                <a:gd name="T34" fmla="*/ 102 w 203"/>
                <a:gd name="T35"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203">
                  <a:moveTo>
                    <a:pt x="102" y="203"/>
                  </a:moveTo>
                  <a:cubicBezTo>
                    <a:pt x="158" y="203"/>
                    <a:pt x="203" y="157"/>
                    <a:pt x="203" y="101"/>
                  </a:cubicBezTo>
                  <a:cubicBezTo>
                    <a:pt x="203" y="45"/>
                    <a:pt x="158" y="0"/>
                    <a:pt x="102" y="0"/>
                  </a:cubicBezTo>
                  <a:cubicBezTo>
                    <a:pt x="102" y="5"/>
                    <a:pt x="102" y="5"/>
                    <a:pt x="102" y="5"/>
                  </a:cubicBezTo>
                  <a:cubicBezTo>
                    <a:pt x="155" y="5"/>
                    <a:pt x="198" y="48"/>
                    <a:pt x="198" y="101"/>
                  </a:cubicBezTo>
                  <a:cubicBezTo>
                    <a:pt x="198" y="155"/>
                    <a:pt x="155" y="198"/>
                    <a:pt x="102" y="198"/>
                  </a:cubicBezTo>
                  <a:lnTo>
                    <a:pt x="102" y="203"/>
                  </a:lnTo>
                  <a:close/>
                  <a:moveTo>
                    <a:pt x="102" y="0"/>
                  </a:moveTo>
                  <a:cubicBezTo>
                    <a:pt x="46" y="0"/>
                    <a:pt x="0" y="45"/>
                    <a:pt x="0" y="101"/>
                  </a:cubicBezTo>
                  <a:cubicBezTo>
                    <a:pt x="0" y="157"/>
                    <a:pt x="46" y="203"/>
                    <a:pt x="102" y="203"/>
                  </a:cubicBezTo>
                  <a:cubicBezTo>
                    <a:pt x="102" y="203"/>
                    <a:pt x="102" y="203"/>
                    <a:pt x="102" y="203"/>
                  </a:cubicBezTo>
                  <a:cubicBezTo>
                    <a:pt x="102" y="198"/>
                    <a:pt x="102" y="198"/>
                    <a:pt x="102" y="198"/>
                  </a:cubicBezTo>
                  <a:cubicBezTo>
                    <a:pt x="102" y="198"/>
                    <a:pt x="102" y="198"/>
                    <a:pt x="102" y="198"/>
                  </a:cubicBezTo>
                  <a:cubicBezTo>
                    <a:pt x="102" y="198"/>
                    <a:pt x="102" y="198"/>
                    <a:pt x="102" y="198"/>
                  </a:cubicBezTo>
                  <a:cubicBezTo>
                    <a:pt x="48" y="198"/>
                    <a:pt x="5" y="155"/>
                    <a:pt x="5" y="101"/>
                  </a:cubicBezTo>
                  <a:cubicBezTo>
                    <a:pt x="5" y="48"/>
                    <a:pt x="48" y="5"/>
                    <a:pt x="102" y="5"/>
                  </a:cubicBezTo>
                  <a:cubicBezTo>
                    <a:pt x="102" y="5"/>
                    <a:pt x="102" y="5"/>
                    <a:pt x="102" y="5"/>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0" name="Freeform 40"/>
            <p:cNvSpPr/>
            <p:nvPr/>
          </p:nvSpPr>
          <p:spPr bwMode="auto">
            <a:xfrm>
              <a:off x="8610600" y="4144963"/>
              <a:ext cx="496888" cy="433388"/>
            </a:xfrm>
            <a:custGeom>
              <a:avLst/>
              <a:gdLst>
                <a:gd name="T0" fmla="*/ 65 w 228"/>
                <a:gd name="T1" fmla="*/ 15 h 199"/>
                <a:gd name="T2" fmla="*/ 61 w 228"/>
                <a:gd name="T3" fmla="*/ 23 h 199"/>
                <a:gd name="T4" fmla="*/ 57 w 228"/>
                <a:gd name="T5" fmla="*/ 29 h 199"/>
                <a:gd name="T6" fmla="*/ 54 w 228"/>
                <a:gd name="T7" fmla="*/ 26 h 199"/>
                <a:gd name="T8" fmla="*/ 52 w 228"/>
                <a:gd name="T9" fmla="*/ 32 h 199"/>
                <a:gd name="T10" fmla="*/ 42 w 228"/>
                <a:gd name="T11" fmla="*/ 34 h 199"/>
                <a:gd name="T12" fmla="*/ 36 w 228"/>
                <a:gd name="T13" fmla="*/ 41 h 199"/>
                <a:gd name="T14" fmla="*/ 27 w 228"/>
                <a:gd name="T15" fmla="*/ 53 h 199"/>
                <a:gd name="T16" fmla="*/ 21 w 228"/>
                <a:gd name="T17" fmla="*/ 61 h 199"/>
                <a:gd name="T18" fmla="*/ 27 w 228"/>
                <a:gd name="T19" fmla="*/ 67 h 199"/>
                <a:gd name="T20" fmla="*/ 27 w 228"/>
                <a:gd name="T21" fmla="*/ 70 h 199"/>
                <a:gd name="T22" fmla="*/ 22 w 228"/>
                <a:gd name="T23" fmla="*/ 65 h 199"/>
                <a:gd name="T24" fmla="*/ 18 w 228"/>
                <a:gd name="T25" fmla="*/ 60 h 199"/>
                <a:gd name="T26" fmla="*/ 16 w 228"/>
                <a:gd name="T27" fmla="*/ 69 h 199"/>
                <a:gd name="T28" fmla="*/ 17 w 228"/>
                <a:gd name="T29" fmla="*/ 83 h 199"/>
                <a:gd name="T30" fmla="*/ 24 w 228"/>
                <a:gd name="T31" fmla="*/ 80 h 199"/>
                <a:gd name="T32" fmla="*/ 32 w 228"/>
                <a:gd name="T33" fmla="*/ 88 h 199"/>
                <a:gd name="T34" fmla="*/ 41 w 228"/>
                <a:gd name="T35" fmla="*/ 98 h 199"/>
                <a:gd name="T36" fmla="*/ 50 w 228"/>
                <a:gd name="T37" fmla="*/ 105 h 199"/>
                <a:gd name="T38" fmla="*/ 61 w 228"/>
                <a:gd name="T39" fmla="*/ 117 h 199"/>
                <a:gd name="T40" fmla="*/ 58 w 228"/>
                <a:gd name="T41" fmla="*/ 134 h 199"/>
                <a:gd name="T42" fmla="*/ 49 w 228"/>
                <a:gd name="T43" fmla="*/ 155 h 199"/>
                <a:gd name="T44" fmla="*/ 52 w 228"/>
                <a:gd name="T45" fmla="*/ 170 h 199"/>
                <a:gd name="T46" fmla="*/ 46 w 228"/>
                <a:gd name="T47" fmla="*/ 171 h 199"/>
                <a:gd name="T48" fmla="*/ 32 w 228"/>
                <a:gd name="T49" fmla="*/ 148 h 199"/>
                <a:gd name="T50" fmla="*/ 16 w 228"/>
                <a:gd name="T51" fmla="*/ 113 h 199"/>
                <a:gd name="T52" fmla="*/ 11 w 228"/>
                <a:gd name="T53" fmla="*/ 87 h 199"/>
                <a:gd name="T54" fmla="*/ 73 w 228"/>
                <a:gd name="T55" fmla="*/ 183 h 199"/>
                <a:gd name="T56" fmla="*/ 89 w 228"/>
                <a:gd name="T57" fmla="*/ 181 h 199"/>
                <a:gd name="T58" fmla="*/ 110 w 228"/>
                <a:gd name="T59" fmla="*/ 178 h 199"/>
                <a:gd name="T60" fmla="*/ 108 w 228"/>
                <a:gd name="T61" fmla="*/ 187 h 199"/>
                <a:gd name="T62" fmla="*/ 121 w 228"/>
                <a:gd name="T63" fmla="*/ 186 h 199"/>
                <a:gd name="T64" fmla="*/ 139 w 228"/>
                <a:gd name="T65" fmla="*/ 184 h 199"/>
                <a:gd name="T66" fmla="*/ 137 w 228"/>
                <a:gd name="T67" fmla="*/ 3 h 199"/>
                <a:gd name="T68" fmla="*/ 197 w 228"/>
                <a:gd name="T69" fmla="*/ 64 h 199"/>
                <a:gd name="T70" fmla="*/ 189 w 228"/>
                <a:gd name="T71" fmla="*/ 58 h 199"/>
                <a:gd name="T72" fmla="*/ 181 w 228"/>
                <a:gd name="T73" fmla="*/ 74 h 199"/>
                <a:gd name="T74" fmla="*/ 170 w 228"/>
                <a:gd name="T75" fmla="*/ 59 h 199"/>
                <a:gd name="T76" fmla="*/ 174 w 228"/>
                <a:gd name="T77" fmla="*/ 75 h 199"/>
                <a:gd name="T78" fmla="*/ 186 w 228"/>
                <a:gd name="T79" fmla="*/ 79 h 199"/>
                <a:gd name="T80" fmla="*/ 181 w 228"/>
                <a:gd name="T81" fmla="*/ 100 h 199"/>
                <a:gd name="T82" fmla="*/ 175 w 228"/>
                <a:gd name="T83" fmla="*/ 122 h 199"/>
                <a:gd name="T84" fmla="*/ 168 w 228"/>
                <a:gd name="T85" fmla="*/ 137 h 199"/>
                <a:gd name="T86" fmla="*/ 147 w 228"/>
                <a:gd name="T87" fmla="*/ 154 h 199"/>
                <a:gd name="T88" fmla="*/ 141 w 228"/>
                <a:gd name="T89" fmla="*/ 139 h 199"/>
                <a:gd name="T90" fmla="*/ 142 w 228"/>
                <a:gd name="T91" fmla="*/ 121 h 199"/>
                <a:gd name="T92" fmla="*/ 135 w 228"/>
                <a:gd name="T93" fmla="*/ 101 h 199"/>
                <a:gd name="T94" fmla="*/ 125 w 228"/>
                <a:gd name="T95" fmla="*/ 89 h 199"/>
                <a:gd name="T96" fmla="*/ 99 w 228"/>
                <a:gd name="T97" fmla="*/ 90 h 199"/>
                <a:gd name="T98" fmla="*/ 89 w 228"/>
                <a:gd name="T99" fmla="*/ 76 h 199"/>
                <a:gd name="T100" fmla="*/ 100 w 228"/>
                <a:gd name="T101" fmla="*/ 49 h 199"/>
                <a:gd name="T102" fmla="*/ 119 w 228"/>
                <a:gd name="T103" fmla="*/ 41 h 199"/>
                <a:gd name="T104" fmla="*/ 130 w 228"/>
                <a:gd name="T105" fmla="*/ 46 h 199"/>
                <a:gd name="T106" fmla="*/ 146 w 228"/>
                <a:gd name="T107" fmla="*/ 46 h 199"/>
                <a:gd name="T108" fmla="*/ 162 w 228"/>
                <a:gd name="T109" fmla="*/ 44 h 199"/>
                <a:gd name="T110" fmla="*/ 147 w 228"/>
                <a:gd name="T111" fmla="*/ 37 h 199"/>
                <a:gd name="T112" fmla="*/ 146 w 228"/>
                <a:gd name="T113" fmla="*/ 32 h 199"/>
                <a:gd name="T114" fmla="*/ 127 w 228"/>
                <a:gd name="T115" fmla="*/ 32 h 199"/>
                <a:gd name="T116" fmla="*/ 111 w 228"/>
                <a:gd name="T117" fmla="*/ 37 h 199"/>
                <a:gd name="T118" fmla="*/ 107 w 228"/>
                <a:gd name="T119" fmla="*/ 21 h 199"/>
                <a:gd name="T120" fmla="*/ 96 w 228"/>
                <a:gd name="T121" fmla="*/ 11 h 199"/>
                <a:gd name="T122" fmla="*/ 109 w 228"/>
                <a:gd name="T123"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 h="199">
                  <a:moveTo>
                    <a:pt x="92" y="0"/>
                  </a:moveTo>
                  <a:cubicBezTo>
                    <a:pt x="92" y="0"/>
                    <a:pt x="58" y="5"/>
                    <a:pt x="35" y="31"/>
                  </a:cubicBezTo>
                  <a:cubicBezTo>
                    <a:pt x="35" y="31"/>
                    <a:pt x="53" y="13"/>
                    <a:pt x="64" y="13"/>
                  </a:cubicBezTo>
                  <a:cubicBezTo>
                    <a:pt x="66" y="14"/>
                    <a:pt x="66" y="14"/>
                    <a:pt x="66" y="14"/>
                  </a:cubicBezTo>
                  <a:cubicBezTo>
                    <a:pt x="66" y="14"/>
                    <a:pt x="66" y="15"/>
                    <a:pt x="65" y="15"/>
                  </a:cubicBezTo>
                  <a:cubicBezTo>
                    <a:pt x="65" y="16"/>
                    <a:pt x="64" y="17"/>
                    <a:pt x="64" y="18"/>
                  </a:cubicBezTo>
                  <a:cubicBezTo>
                    <a:pt x="64" y="18"/>
                    <a:pt x="64" y="20"/>
                    <a:pt x="64" y="20"/>
                  </a:cubicBezTo>
                  <a:cubicBezTo>
                    <a:pt x="63" y="21"/>
                    <a:pt x="63" y="21"/>
                    <a:pt x="63" y="21"/>
                  </a:cubicBezTo>
                  <a:cubicBezTo>
                    <a:pt x="63" y="21"/>
                    <a:pt x="62" y="21"/>
                    <a:pt x="62" y="22"/>
                  </a:cubicBezTo>
                  <a:cubicBezTo>
                    <a:pt x="62" y="22"/>
                    <a:pt x="61" y="22"/>
                    <a:pt x="61" y="23"/>
                  </a:cubicBezTo>
                  <a:cubicBezTo>
                    <a:pt x="61" y="24"/>
                    <a:pt x="61" y="25"/>
                    <a:pt x="61" y="25"/>
                  </a:cubicBezTo>
                  <a:cubicBezTo>
                    <a:pt x="62" y="27"/>
                    <a:pt x="62" y="27"/>
                    <a:pt x="62" y="27"/>
                  </a:cubicBezTo>
                  <a:cubicBezTo>
                    <a:pt x="61" y="28"/>
                    <a:pt x="61" y="28"/>
                    <a:pt x="61" y="28"/>
                  </a:cubicBezTo>
                  <a:cubicBezTo>
                    <a:pt x="59" y="29"/>
                    <a:pt x="59" y="29"/>
                    <a:pt x="59" y="29"/>
                  </a:cubicBezTo>
                  <a:cubicBezTo>
                    <a:pt x="59" y="29"/>
                    <a:pt x="58" y="29"/>
                    <a:pt x="57" y="29"/>
                  </a:cubicBezTo>
                  <a:cubicBezTo>
                    <a:pt x="56" y="29"/>
                    <a:pt x="56" y="27"/>
                    <a:pt x="56" y="27"/>
                  </a:cubicBezTo>
                  <a:cubicBezTo>
                    <a:pt x="58" y="26"/>
                    <a:pt x="58" y="26"/>
                    <a:pt x="58" y="26"/>
                  </a:cubicBezTo>
                  <a:cubicBezTo>
                    <a:pt x="58" y="26"/>
                    <a:pt x="58" y="26"/>
                    <a:pt x="58" y="25"/>
                  </a:cubicBezTo>
                  <a:cubicBezTo>
                    <a:pt x="57" y="25"/>
                    <a:pt x="57" y="24"/>
                    <a:pt x="56" y="24"/>
                  </a:cubicBezTo>
                  <a:cubicBezTo>
                    <a:pt x="55" y="24"/>
                    <a:pt x="54" y="26"/>
                    <a:pt x="54" y="26"/>
                  </a:cubicBezTo>
                  <a:cubicBezTo>
                    <a:pt x="52" y="27"/>
                    <a:pt x="52" y="27"/>
                    <a:pt x="52" y="27"/>
                  </a:cubicBezTo>
                  <a:cubicBezTo>
                    <a:pt x="52" y="27"/>
                    <a:pt x="51" y="29"/>
                    <a:pt x="51" y="29"/>
                  </a:cubicBezTo>
                  <a:cubicBezTo>
                    <a:pt x="52" y="29"/>
                    <a:pt x="53" y="29"/>
                    <a:pt x="53" y="29"/>
                  </a:cubicBezTo>
                  <a:cubicBezTo>
                    <a:pt x="53" y="29"/>
                    <a:pt x="53" y="30"/>
                    <a:pt x="53" y="31"/>
                  </a:cubicBezTo>
                  <a:cubicBezTo>
                    <a:pt x="53" y="31"/>
                    <a:pt x="52" y="32"/>
                    <a:pt x="52" y="32"/>
                  </a:cubicBezTo>
                  <a:cubicBezTo>
                    <a:pt x="52" y="32"/>
                    <a:pt x="52" y="33"/>
                    <a:pt x="51" y="33"/>
                  </a:cubicBezTo>
                  <a:cubicBezTo>
                    <a:pt x="50" y="32"/>
                    <a:pt x="49" y="32"/>
                    <a:pt x="48" y="32"/>
                  </a:cubicBezTo>
                  <a:cubicBezTo>
                    <a:pt x="47" y="32"/>
                    <a:pt x="46" y="31"/>
                    <a:pt x="46" y="32"/>
                  </a:cubicBezTo>
                  <a:cubicBezTo>
                    <a:pt x="45" y="32"/>
                    <a:pt x="45" y="32"/>
                    <a:pt x="45" y="32"/>
                  </a:cubicBezTo>
                  <a:cubicBezTo>
                    <a:pt x="45" y="33"/>
                    <a:pt x="42" y="34"/>
                    <a:pt x="42" y="34"/>
                  </a:cubicBezTo>
                  <a:cubicBezTo>
                    <a:pt x="42" y="34"/>
                    <a:pt x="41" y="35"/>
                    <a:pt x="41" y="35"/>
                  </a:cubicBezTo>
                  <a:cubicBezTo>
                    <a:pt x="41" y="35"/>
                    <a:pt x="41" y="37"/>
                    <a:pt x="41" y="37"/>
                  </a:cubicBezTo>
                  <a:cubicBezTo>
                    <a:pt x="41" y="37"/>
                    <a:pt x="40" y="38"/>
                    <a:pt x="38" y="38"/>
                  </a:cubicBezTo>
                  <a:cubicBezTo>
                    <a:pt x="37" y="39"/>
                    <a:pt x="36" y="39"/>
                    <a:pt x="36" y="39"/>
                  </a:cubicBezTo>
                  <a:cubicBezTo>
                    <a:pt x="36" y="41"/>
                    <a:pt x="36" y="41"/>
                    <a:pt x="36" y="41"/>
                  </a:cubicBezTo>
                  <a:cubicBezTo>
                    <a:pt x="36" y="41"/>
                    <a:pt x="34" y="42"/>
                    <a:pt x="34" y="43"/>
                  </a:cubicBezTo>
                  <a:cubicBezTo>
                    <a:pt x="33" y="44"/>
                    <a:pt x="30" y="46"/>
                    <a:pt x="30" y="46"/>
                  </a:cubicBezTo>
                  <a:cubicBezTo>
                    <a:pt x="30" y="46"/>
                    <a:pt x="29" y="47"/>
                    <a:pt x="28" y="48"/>
                  </a:cubicBezTo>
                  <a:cubicBezTo>
                    <a:pt x="28" y="49"/>
                    <a:pt x="28" y="50"/>
                    <a:pt x="28" y="51"/>
                  </a:cubicBezTo>
                  <a:cubicBezTo>
                    <a:pt x="28" y="51"/>
                    <a:pt x="27" y="52"/>
                    <a:pt x="27" y="53"/>
                  </a:cubicBezTo>
                  <a:cubicBezTo>
                    <a:pt x="27" y="54"/>
                    <a:pt x="26" y="55"/>
                    <a:pt x="26" y="56"/>
                  </a:cubicBezTo>
                  <a:cubicBezTo>
                    <a:pt x="25" y="56"/>
                    <a:pt x="25" y="57"/>
                    <a:pt x="24" y="57"/>
                  </a:cubicBezTo>
                  <a:cubicBezTo>
                    <a:pt x="24" y="57"/>
                    <a:pt x="22" y="58"/>
                    <a:pt x="21" y="58"/>
                  </a:cubicBezTo>
                  <a:cubicBezTo>
                    <a:pt x="20" y="59"/>
                    <a:pt x="20" y="60"/>
                    <a:pt x="20" y="60"/>
                  </a:cubicBezTo>
                  <a:cubicBezTo>
                    <a:pt x="20" y="60"/>
                    <a:pt x="21" y="61"/>
                    <a:pt x="21" y="61"/>
                  </a:cubicBezTo>
                  <a:cubicBezTo>
                    <a:pt x="22" y="61"/>
                    <a:pt x="23" y="62"/>
                    <a:pt x="23" y="62"/>
                  </a:cubicBezTo>
                  <a:cubicBezTo>
                    <a:pt x="23" y="62"/>
                    <a:pt x="23" y="63"/>
                    <a:pt x="23" y="64"/>
                  </a:cubicBezTo>
                  <a:cubicBezTo>
                    <a:pt x="23" y="64"/>
                    <a:pt x="22" y="66"/>
                    <a:pt x="23" y="66"/>
                  </a:cubicBezTo>
                  <a:cubicBezTo>
                    <a:pt x="24" y="66"/>
                    <a:pt x="25" y="66"/>
                    <a:pt x="25" y="66"/>
                  </a:cubicBezTo>
                  <a:cubicBezTo>
                    <a:pt x="27" y="67"/>
                    <a:pt x="27" y="67"/>
                    <a:pt x="27" y="67"/>
                  </a:cubicBezTo>
                  <a:cubicBezTo>
                    <a:pt x="28" y="68"/>
                    <a:pt x="28" y="68"/>
                    <a:pt x="28" y="68"/>
                  </a:cubicBezTo>
                  <a:cubicBezTo>
                    <a:pt x="29" y="68"/>
                    <a:pt x="29" y="68"/>
                    <a:pt x="29" y="68"/>
                  </a:cubicBezTo>
                  <a:cubicBezTo>
                    <a:pt x="29" y="68"/>
                    <a:pt x="29" y="69"/>
                    <a:pt x="29" y="70"/>
                  </a:cubicBezTo>
                  <a:cubicBezTo>
                    <a:pt x="28" y="70"/>
                    <a:pt x="28" y="71"/>
                    <a:pt x="28" y="71"/>
                  </a:cubicBezTo>
                  <a:cubicBezTo>
                    <a:pt x="27" y="71"/>
                    <a:pt x="27" y="71"/>
                    <a:pt x="27" y="70"/>
                  </a:cubicBezTo>
                  <a:cubicBezTo>
                    <a:pt x="27" y="69"/>
                    <a:pt x="27" y="69"/>
                    <a:pt x="26" y="68"/>
                  </a:cubicBezTo>
                  <a:cubicBezTo>
                    <a:pt x="25" y="68"/>
                    <a:pt x="24" y="69"/>
                    <a:pt x="24" y="69"/>
                  </a:cubicBezTo>
                  <a:cubicBezTo>
                    <a:pt x="24" y="69"/>
                    <a:pt x="23" y="69"/>
                    <a:pt x="23" y="68"/>
                  </a:cubicBezTo>
                  <a:cubicBezTo>
                    <a:pt x="22" y="67"/>
                    <a:pt x="22" y="68"/>
                    <a:pt x="22" y="67"/>
                  </a:cubicBezTo>
                  <a:cubicBezTo>
                    <a:pt x="22" y="66"/>
                    <a:pt x="23" y="66"/>
                    <a:pt x="22" y="65"/>
                  </a:cubicBezTo>
                  <a:cubicBezTo>
                    <a:pt x="22" y="65"/>
                    <a:pt x="21" y="64"/>
                    <a:pt x="21" y="64"/>
                  </a:cubicBezTo>
                  <a:cubicBezTo>
                    <a:pt x="20" y="64"/>
                    <a:pt x="21" y="65"/>
                    <a:pt x="20" y="64"/>
                  </a:cubicBezTo>
                  <a:cubicBezTo>
                    <a:pt x="20" y="63"/>
                    <a:pt x="19" y="63"/>
                    <a:pt x="19" y="63"/>
                  </a:cubicBezTo>
                  <a:cubicBezTo>
                    <a:pt x="19" y="63"/>
                    <a:pt x="18" y="63"/>
                    <a:pt x="18" y="62"/>
                  </a:cubicBezTo>
                  <a:cubicBezTo>
                    <a:pt x="18" y="62"/>
                    <a:pt x="18" y="61"/>
                    <a:pt x="18" y="60"/>
                  </a:cubicBezTo>
                  <a:cubicBezTo>
                    <a:pt x="18" y="60"/>
                    <a:pt x="19" y="59"/>
                    <a:pt x="19" y="58"/>
                  </a:cubicBezTo>
                  <a:cubicBezTo>
                    <a:pt x="19" y="58"/>
                    <a:pt x="19" y="55"/>
                    <a:pt x="19" y="55"/>
                  </a:cubicBezTo>
                  <a:cubicBezTo>
                    <a:pt x="19" y="55"/>
                    <a:pt x="16" y="61"/>
                    <a:pt x="15" y="66"/>
                  </a:cubicBezTo>
                  <a:cubicBezTo>
                    <a:pt x="15" y="66"/>
                    <a:pt x="16" y="65"/>
                    <a:pt x="16" y="66"/>
                  </a:cubicBezTo>
                  <a:cubicBezTo>
                    <a:pt x="16" y="67"/>
                    <a:pt x="17" y="68"/>
                    <a:pt x="16" y="69"/>
                  </a:cubicBezTo>
                  <a:cubicBezTo>
                    <a:pt x="16" y="69"/>
                    <a:pt x="16" y="69"/>
                    <a:pt x="16" y="72"/>
                  </a:cubicBezTo>
                  <a:cubicBezTo>
                    <a:pt x="16" y="74"/>
                    <a:pt x="17" y="75"/>
                    <a:pt x="17" y="76"/>
                  </a:cubicBezTo>
                  <a:cubicBezTo>
                    <a:pt x="16" y="76"/>
                    <a:pt x="16" y="77"/>
                    <a:pt x="16" y="78"/>
                  </a:cubicBezTo>
                  <a:cubicBezTo>
                    <a:pt x="16" y="79"/>
                    <a:pt x="16" y="82"/>
                    <a:pt x="17" y="82"/>
                  </a:cubicBezTo>
                  <a:cubicBezTo>
                    <a:pt x="17" y="82"/>
                    <a:pt x="17" y="83"/>
                    <a:pt x="17" y="83"/>
                  </a:cubicBezTo>
                  <a:cubicBezTo>
                    <a:pt x="18" y="84"/>
                    <a:pt x="17" y="85"/>
                    <a:pt x="18" y="84"/>
                  </a:cubicBezTo>
                  <a:cubicBezTo>
                    <a:pt x="19" y="82"/>
                    <a:pt x="20" y="81"/>
                    <a:pt x="20" y="81"/>
                  </a:cubicBezTo>
                  <a:cubicBezTo>
                    <a:pt x="20" y="80"/>
                    <a:pt x="20" y="80"/>
                    <a:pt x="20" y="80"/>
                  </a:cubicBezTo>
                  <a:cubicBezTo>
                    <a:pt x="20" y="80"/>
                    <a:pt x="20" y="79"/>
                    <a:pt x="22" y="79"/>
                  </a:cubicBezTo>
                  <a:cubicBezTo>
                    <a:pt x="23" y="79"/>
                    <a:pt x="24" y="79"/>
                    <a:pt x="24" y="80"/>
                  </a:cubicBezTo>
                  <a:cubicBezTo>
                    <a:pt x="25" y="80"/>
                    <a:pt x="23" y="82"/>
                    <a:pt x="24" y="82"/>
                  </a:cubicBezTo>
                  <a:cubicBezTo>
                    <a:pt x="25" y="82"/>
                    <a:pt x="27" y="81"/>
                    <a:pt x="28" y="81"/>
                  </a:cubicBezTo>
                  <a:cubicBezTo>
                    <a:pt x="29" y="81"/>
                    <a:pt x="29" y="82"/>
                    <a:pt x="30" y="83"/>
                  </a:cubicBezTo>
                  <a:cubicBezTo>
                    <a:pt x="30" y="84"/>
                    <a:pt x="30" y="85"/>
                    <a:pt x="31" y="86"/>
                  </a:cubicBezTo>
                  <a:cubicBezTo>
                    <a:pt x="32" y="86"/>
                    <a:pt x="31" y="87"/>
                    <a:pt x="32" y="88"/>
                  </a:cubicBezTo>
                  <a:cubicBezTo>
                    <a:pt x="32" y="89"/>
                    <a:pt x="34" y="90"/>
                    <a:pt x="35" y="90"/>
                  </a:cubicBezTo>
                  <a:cubicBezTo>
                    <a:pt x="35" y="90"/>
                    <a:pt x="37" y="90"/>
                    <a:pt x="38" y="90"/>
                  </a:cubicBezTo>
                  <a:cubicBezTo>
                    <a:pt x="39" y="91"/>
                    <a:pt x="38" y="92"/>
                    <a:pt x="39" y="92"/>
                  </a:cubicBezTo>
                  <a:cubicBezTo>
                    <a:pt x="40" y="92"/>
                    <a:pt x="41" y="95"/>
                    <a:pt x="41" y="95"/>
                  </a:cubicBezTo>
                  <a:cubicBezTo>
                    <a:pt x="41" y="95"/>
                    <a:pt x="41" y="97"/>
                    <a:pt x="41" y="98"/>
                  </a:cubicBezTo>
                  <a:cubicBezTo>
                    <a:pt x="41" y="98"/>
                    <a:pt x="41" y="99"/>
                    <a:pt x="42" y="100"/>
                  </a:cubicBezTo>
                  <a:cubicBezTo>
                    <a:pt x="42" y="100"/>
                    <a:pt x="44" y="100"/>
                    <a:pt x="44" y="100"/>
                  </a:cubicBezTo>
                  <a:cubicBezTo>
                    <a:pt x="44" y="100"/>
                    <a:pt x="43" y="102"/>
                    <a:pt x="45" y="102"/>
                  </a:cubicBezTo>
                  <a:cubicBezTo>
                    <a:pt x="47" y="103"/>
                    <a:pt x="48" y="103"/>
                    <a:pt x="49" y="104"/>
                  </a:cubicBezTo>
                  <a:cubicBezTo>
                    <a:pt x="49" y="104"/>
                    <a:pt x="48" y="105"/>
                    <a:pt x="50" y="105"/>
                  </a:cubicBezTo>
                  <a:cubicBezTo>
                    <a:pt x="52" y="105"/>
                    <a:pt x="54" y="105"/>
                    <a:pt x="55" y="106"/>
                  </a:cubicBezTo>
                  <a:cubicBezTo>
                    <a:pt x="56" y="106"/>
                    <a:pt x="55" y="107"/>
                    <a:pt x="57" y="109"/>
                  </a:cubicBezTo>
                  <a:cubicBezTo>
                    <a:pt x="60" y="110"/>
                    <a:pt x="60" y="111"/>
                    <a:pt x="61" y="111"/>
                  </a:cubicBezTo>
                  <a:cubicBezTo>
                    <a:pt x="62" y="111"/>
                    <a:pt x="63" y="111"/>
                    <a:pt x="63" y="113"/>
                  </a:cubicBezTo>
                  <a:cubicBezTo>
                    <a:pt x="62" y="115"/>
                    <a:pt x="62" y="116"/>
                    <a:pt x="61" y="117"/>
                  </a:cubicBezTo>
                  <a:cubicBezTo>
                    <a:pt x="60" y="118"/>
                    <a:pt x="59" y="120"/>
                    <a:pt x="58" y="121"/>
                  </a:cubicBezTo>
                  <a:cubicBezTo>
                    <a:pt x="58" y="122"/>
                    <a:pt x="57" y="123"/>
                    <a:pt x="58" y="124"/>
                  </a:cubicBezTo>
                  <a:cubicBezTo>
                    <a:pt x="58" y="126"/>
                    <a:pt x="59" y="127"/>
                    <a:pt x="59" y="128"/>
                  </a:cubicBezTo>
                  <a:cubicBezTo>
                    <a:pt x="59" y="129"/>
                    <a:pt x="59" y="131"/>
                    <a:pt x="59" y="132"/>
                  </a:cubicBezTo>
                  <a:cubicBezTo>
                    <a:pt x="58" y="133"/>
                    <a:pt x="58" y="134"/>
                    <a:pt x="58" y="134"/>
                  </a:cubicBezTo>
                  <a:cubicBezTo>
                    <a:pt x="58" y="134"/>
                    <a:pt x="59" y="136"/>
                    <a:pt x="58" y="137"/>
                  </a:cubicBezTo>
                  <a:cubicBezTo>
                    <a:pt x="57" y="138"/>
                    <a:pt x="55" y="140"/>
                    <a:pt x="54" y="140"/>
                  </a:cubicBezTo>
                  <a:cubicBezTo>
                    <a:pt x="53" y="140"/>
                    <a:pt x="51" y="142"/>
                    <a:pt x="51" y="142"/>
                  </a:cubicBezTo>
                  <a:cubicBezTo>
                    <a:pt x="51" y="142"/>
                    <a:pt x="51" y="146"/>
                    <a:pt x="51" y="147"/>
                  </a:cubicBezTo>
                  <a:cubicBezTo>
                    <a:pt x="51" y="147"/>
                    <a:pt x="47" y="154"/>
                    <a:pt x="49" y="155"/>
                  </a:cubicBezTo>
                  <a:cubicBezTo>
                    <a:pt x="50" y="156"/>
                    <a:pt x="50" y="158"/>
                    <a:pt x="50" y="159"/>
                  </a:cubicBezTo>
                  <a:cubicBezTo>
                    <a:pt x="49" y="160"/>
                    <a:pt x="49" y="160"/>
                    <a:pt x="49" y="160"/>
                  </a:cubicBezTo>
                  <a:cubicBezTo>
                    <a:pt x="48" y="161"/>
                    <a:pt x="46" y="161"/>
                    <a:pt x="47" y="163"/>
                  </a:cubicBezTo>
                  <a:cubicBezTo>
                    <a:pt x="49" y="165"/>
                    <a:pt x="50" y="165"/>
                    <a:pt x="50" y="167"/>
                  </a:cubicBezTo>
                  <a:cubicBezTo>
                    <a:pt x="51" y="168"/>
                    <a:pt x="51" y="168"/>
                    <a:pt x="52" y="170"/>
                  </a:cubicBezTo>
                  <a:cubicBezTo>
                    <a:pt x="53" y="171"/>
                    <a:pt x="53" y="172"/>
                    <a:pt x="54" y="173"/>
                  </a:cubicBezTo>
                  <a:cubicBezTo>
                    <a:pt x="55" y="174"/>
                    <a:pt x="56" y="175"/>
                    <a:pt x="56" y="176"/>
                  </a:cubicBezTo>
                  <a:cubicBezTo>
                    <a:pt x="56" y="177"/>
                    <a:pt x="59" y="179"/>
                    <a:pt x="56" y="177"/>
                  </a:cubicBezTo>
                  <a:cubicBezTo>
                    <a:pt x="53" y="175"/>
                    <a:pt x="56" y="177"/>
                    <a:pt x="52" y="174"/>
                  </a:cubicBezTo>
                  <a:cubicBezTo>
                    <a:pt x="49" y="171"/>
                    <a:pt x="48" y="173"/>
                    <a:pt x="46" y="171"/>
                  </a:cubicBezTo>
                  <a:cubicBezTo>
                    <a:pt x="45" y="169"/>
                    <a:pt x="47" y="175"/>
                    <a:pt x="44" y="168"/>
                  </a:cubicBezTo>
                  <a:cubicBezTo>
                    <a:pt x="41" y="160"/>
                    <a:pt x="40" y="161"/>
                    <a:pt x="39" y="159"/>
                  </a:cubicBezTo>
                  <a:cubicBezTo>
                    <a:pt x="39" y="157"/>
                    <a:pt x="39" y="159"/>
                    <a:pt x="37" y="155"/>
                  </a:cubicBezTo>
                  <a:cubicBezTo>
                    <a:pt x="35" y="151"/>
                    <a:pt x="37" y="154"/>
                    <a:pt x="35" y="151"/>
                  </a:cubicBezTo>
                  <a:cubicBezTo>
                    <a:pt x="33" y="149"/>
                    <a:pt x="33" y="152"/>
                    <a:pt x="32" y="148"/>
                  </a:cubicBezTo>
                  <a:cubicBezTo>
                    <a:pt x="31" y="143"/>
                    <a:pt x="31" y="146"/>
                    <a:pt x="30" y="141"/>
                  </a:cubicBezTo>
                  <a:cubicBezTo>
                    <a:pt x="28" y="136"/>
                    <a:pt x="31" y="136"/>
                    <a:pt x="28" y="133"/>
                  </a:cubicBezTo>
                  <a:cubicBezTo>
                    <a:pt x="25" y="131"/>
                    <a:pt x="25" y="132"/>
                    <a:pt x="24" y="131"/>
                  </a:cubicBezTo>
                  <a:cubicBezTo>
                    <a:pt x="23" y="129"/>
                    <a:pt x="25" y="130"/>
                    <a:pt x="22" y="126"/>
                  </a:cubicBezTo>
                  <a:cubicBezTo>
                    <a:pt x="20" y="122"/>
                    <a:pt x="16" y="120"/>
                    <a:pt x="16" y="113"/>
                  </a:cubicBezTo>
                  <a:cubicBezTo>
                    <a:pt x="16" y="105"/>
                    <a:pt x="16" y="104"/>
                    <a:pt x="16" y="104"/>
                  </a:cubicBezTo>
                  <a:cubicBezTo>
                    <a:pt x="16" y="104"/>
                    <a:pt x="13" y="101"/>
                    <a:pt x="14" y="97"/>
                  </a:cubicBezTo>
                  <a:cubicBezTo>
                    <a:pt x="15" y="92"/>
                    <a:pt x="16" y="94"/>
                    <a:pt x="15" y="92"/>
                  </a:cubicBezTo>
                  <a:cubicBezTo>
                    <a:pt x="15" y="91"/>
                    <a:pt x="14" y="91"/>
                    <a:pt x="13" y="89"/>
                  </a:cubicBezTo>
                  <a:cubicBezTo>
                    <a:pt x="12" y="88"/>
                    <a:pt x="12" y="88"/>
                    <a:pt x="11" y="87"/>
                  </a:cubicBezTo>
                  <a:cubicBezTo>
                    <a:pt x="11" y="86"/>
                    <a:pt x="11" y="83"/>
                    <a:pt x="11" y="83"/>
                  </a:cubicBezTo>
                  <a:cubicBezTo>
                    <a:pt x="10" y="84"/>
                    <a:pt x="10" y="84"/>
                    <a:pt x="10" y="84"/>
                  </a:cubicBezTo>
                  <a:cubicBezTo>
                    <a:pt x="10" y="84"/>
                    <a:pt x="0" y="182"/>
                    <a:pt x="97" y="197"/>
                  </a:cubicBezTo>
                  <a:cubicBezTo>
                    <a:pt x="97" y="197"/>
                    <a:pt x="75" y="192"/>
                    <a:pt x="73" y="187"/>
                  </a:cubicBezTo>
                  <a:cubicBezTo>
                    <a:pt x="73" y="187"/>
                    <a:pt x="72" y="183"/>
                    <a:pt x="73" y="183"/>
                  </a:cubicBezTo>
                  <a:cubicBezTo>
                    <a:pt x="74" y="183"/>
                    <a:pt x="76" y="184"/>
                    <a:pt x="77" y="183"/>
                  </a:cubicBezTo>
                  <a:cubicBezTo>
                    <a:pt x="79" y="181"/>
                    <a:pt x="80" y="180"/>
                    <a:pt x="80" y="180"/>
                  </a:cubicBezTo>
                  <a:cubicBezTo>
                    <a:pt x="80" y="182"/>
                    <a:pt x="80" y="182"/>
                    <a:pt x="80" y="182"/>
                  </a:cubicBezTo>
                  <a:cubicBezTo>
                    <a:pt x="80" y="182"/>
                    <a:pt x="79" y="182"/>
                    <a:pt x="83" y="181"/>
                  </a:cubicBezTo>
                  <a:cubicBezTo>
                    <a:pt x="88" y="181"/>
                    <a:pt x="88" y="181"/>
                    <a:pt x="89" y="181"/>
                  </a:cubicBezTo>
                  <a:cubicBezTo>
                    <a:pt x="91" y="180"/>
                    <a:pt x="93" y="176"/>
                    <a:pt x="94" y="178"/>
                  </a:cubicBezTo>
                  <a:cubicBezTo>
                    <a:pt x="95" y="181"/>
                    <a:pt x="93" y="180"/>
                    <a:pt x="95" y="181"/>
                  </a:cubicBezTo>
                  <a:cubicBezTo>
                    <a:pt x="97" y="181"/>
                    <a:pt x="101" y="180"/>
                    <a:pt x="101" y="180"/>
                  </a:cubicBezTo>
                  <a:cubicBezTo>
                    <a:pt x="101" y="180"/>
                    <a:pt x="108" y="181"/>
                    <a:pt x="108" y="180"/>
                  </a:cubicBezTo>
                  <a:cubicBezTo>
                    <a:pt x="109" y="179"/>
                    <a:pt x="109" y="178"/>
                    <a:pt x="110" y="178"/>
                  </a:cubicBezTo>
                  <a:cubicBezTo>
                    <a:pt x="111" y="178"/>
                    <a:pt x="112" y="180"/>
                    <a:pt x="112" y="180"/>
                  </a:cubicBezTo>
                  <a:cubicBezTo>
                    <a:pt x="108" y="182"/>
                    <a:pt x="108" y="182"/>
                    <a:pt x="108" y="182"/>
                  </a:cubicBezTo>
                  <a:cubicBezTo>
                    <a:pt x="105" y="185"/>
                    <a:pt x="105" y="185"/>
                    <a:pt x="105" y="185"/>
                  </a:cubicBezTo>
                  <a:cubicBezTo>
                    <a:pt x="105" y="185"/>
                    <a:pt x="103" y="185"/>
                    <a:pt x="105" y="186"/>
                  </a:cubicBezTo>
                  <a:cubicBezTo>
                    <a:pt x="106" y="187"/>
                    <a:pt x="107" y="187"/>
                    <a:pt x="108" y="187"/>
                  </a:cubicBezTo>
                  <a:cubicBezTo>
                    <a:pt x="110" y="187"/>
                    <a:pt x="114" y="190"/>
                    <a:pt x="115" y="188"/>
                  </a:cubicBezTo>
                  <a:cubicBezTo>
                    <a:pt x="116" y="186"/>
                    <a:pt x="116" y="186"/>
                    <a:pt x="117" y="185"/>
                  </a:cubicBezTo>
                  <a:cubicBezTo>
                    <a:pt x="117" y="184"/>
                    <a:pt x="117" y="182"/>
                    <a:pt x="119" y="182"/>
                  </a:cubicBezTo>
                  <a:cubicBezTo>
                    <a:pt x="120" y="182"/>
                    <a:pt x="122" y="183"/>
                    <a:pt x="122" y="183"/>
                  </a:cubicBezTo>
                  <a:cubicBezTo>
                    <a:pt x="121" y="186"/>
                    <a:pt x="121" y="186"/>
                    <a:pt x="121" y="186"/>
                  </a:cubicBezTo>
                  <a:cubicBezTo>
                    <a:pt x="121" y="186"/>
                    <a:pt x="123" y="186"/>
                    <a:pt x="125" y="186"/>
                  </a:cubicBezTo>
                  <a:cubicBezTo>
                    <a:pt x="126" y="186"/>
                    <a:pt x="126" y="188"/>
                    <a:pt x="128" y="186"/>
                  </a:cubicBezTo>
                  <a:cubicBezTo>
                    <a:pt x="129" y="184"/>
                    <a:pt x="129" y="184"/>
                    <a:pt x="131" y="184"/>
                  </a:cubicBezTo>
                  <a:cubicBezTo>
                    <a:pt x="133" y="184"/>
                    <a:pt x="135" y="183"/>
                    <a:pt x="136" y="183"/>
                  </a:cubicBezTo>
                  <a:cubicBezTo>
                    <a:pt x="136" y="184"/>
                    <a:pt x="138" y="184"/>
                    <a:pt x="139" y="184"/>
                  </a:cubicBezTo>
                  <a:cubicBezTo>
                    <a:pt x="139" y="184"/>
                    <a:pt x="143" y="186"/>
                    <a:pt x="143" y="186"/>
                  </a:cubicBezTo>
                  <a:cubicBezTo>
                    <a:pt x="144" y="185"/>
                    <a:pt x="148" y="186"/>
                    <a:pt x="148" y="186"/>
                  </a:cubicBezTo>
                  <a:cubicBezTo>
                    <a:pt x="148" y="186"/>
                    <a:pt x="137" y="196"/>
                    <a:pt x="113" y="197"/>
                  </a:cubicBezTo>
                  <a:cubicBezTo>
                    <a:pt x="113" y="197"/>
                    <a:pt x="167" y="199"/>
                    <a:pt x="197" y="146"/>
                  </a:cubicBezTo>
                  <a:cubicBezTo>
                    <a:pt x="228" y="94"/>
                    <a:pt x="206" y="26"/>
                    <a:pt x="137" y="3"/>
                  </a:cubicBezTo>
                  <a:cubicBezTo>
                    <a:pt x="137" y="3"/>
                    <a:pt x="189" y="22"/>
                    <a:pt x="203" y="71"/>
                  </a:cubicBezTo>
                  <a:cubicBezTo>
                    <a:pt x="202" y="72"/>
                    <a:pt x="202" y="72"/>
                    <a:pt x="202" y="72"/>
                  </a:cubicBezTo>
                  <a:cubicBezTo>
                    <a:pt x="201" y="71"/>
                    <a:pt x="201" y="72"/>
                    <a:pt x="200" y="69"/>
                  </a:cubicBezTo>
                  <a:cubicBezTo>
                    <a:pt x="199" y="67"/>
                    <a:pt x="199" y="68"/>
                    <a:pt x="199" y="66"/>
                  </a:cubicBezTo>
                  <a:cubicBezTo>
                    <a:pt x="198" y="64"/>
                    <a:pt x="198" y="65"/>
                    <a:pt x="197" y="64"/>
                  </a:cubicBezTo>
                  <a:cubicBezTo>
                    <a:pt x="195" y="62"/>
                    <a:pt x="195" y="62"/>
                    <a:pt x="194" y="61"/>
                  </a:cubicBezTo>
                  <a:cubicBezTo>
                    <a:pt x="193" y="61"/>
                    <a:pt x="192" y="58"/>
                    <a:pt x="192" y="57"/>
                  </a:cubicBezTo>
                  <a:cubicBezTo>
                    <a:pt x="191" y="56"/>
                    <a:pt x="189" y="55"/>
                    <a:pt x="188" y="55"/>
                  </a:cubicBezTo>
                  <a:cubicBezTo>
                    <a:pt x="187" y="55"/>
                    <a:pt x="188" y="54"/>
                    <a:pt x="187" y="55"/>
                  </a:cubicBezTo>
                  <a:cubicBezTo>
                    <a:pt x="187" y="56"/>
                    <a:pt x="189" y="58"/>
                    <a:pt x="189" y="58"/>
                  </a:cubicBezTo>
                  <a:cubicBezTo>
                    <a:pt x="189" y="62"/>
                    <a:pt x="189" y="62"/>
                    <a:pt x="189" y="62"/>
                  </a:cubicBezTo>
                  <a:cubicBezTo>
                    <a:pt x="189" y="62"/>
                    <a:pt x="190" y="65"/>
                    <a:pt x="190" y="66"/>
                  </a:cubicBezTo>
                  <a:cubicBezTo>
                    <a:pt x="190" y="67"/>
                    <a:pt x="189" y="70"/>
                    <a:pt x="189" y="70"/>
                  </a:cubicBezTo>
                  <a:cubicBezTo>
                    <a:pt x="189" y="70"/>
                    <a:pt x="188" y="72"/>
                    <a:pt x="187" y="73"/>
                  </a:cubicBezTo>
                  <a:cubicBezTo>
                    <a:pt x="186" y="73"/>
                    <a:pt x="181" y="74"/>
                    <a:pt x="181" y="74"/>
                  </a:cubicBezTo>
                  <a:cubicBezTo>
                    <a:pt x="181" y="74"/>
                    <a:pt x="179" y="72"/>
                    <a:pt x="179" y="71"/>
                  </a:cubicBezTo>
                  <a:cubicBezTo>
                    <a:pt x="178" y="69"/>
                    <a:pt x="175" y="69"/>
                    <a:pt x="174" y="68"/>
                  </a:cubicBezTo>
                  <a:cubicBezTo>
                    <a:pt x="174" y="67"/>
                    <a:pt x="175" y="66"/>
                    <a:pt x="173" y="64"/>
                  </a:cubicBezTo>
                  <a:cubicBezTo>
                    <a:pt x="172" y="62"/>
                    <a:pt x="173" y="63"/>
                    <a:pt x="172" y="61"/>
                  </a:cubicBezTo>
                  <a:cubicBezTo>
                    <a:pt x="170" y="59"/>
                    <a:pt x="170" y="59"/>
                    <a:pt x="170" y="59"/>
                  </a:cubicBezTo>
                  <a:cubicBezTo>
                    <a:pt x="170" y="59"/>
                    <a:pt x="166" y="58"/>
                    <a:pt x="167" y="60"/>
                  </a:cubicBezTo>
                  <a:cubicBezTo>
                    <a:pt x="168" y="63"/>
                    <a:pt x="167" y="65"/>
                    <a:pt x="168" y="65"/>
                  </a:cubicBezTo>
                  <a:cubicBezTo>
                    <a:pt x="169" y="66"/>
                    <a:pt x="170" y="65"/>
                    <a:pt x="171" y="67"/>
                  </a:cubicBezTo>
                  <a:cubicBezTo>
                    <a:pt x="172" y="69"/>
                    <a:pt x="172" y="70"/>
                    <a:pt x="172" y="71"/>
                  </a:cubicBezTo>
                  <a:cubicBezTo>
                    <a:pt x="173" y="71"/>
                    <a:pt x="173" y="74"/>
                    <a:pt x="174" y="75"/>
                  </a:cubicBezTo>
                  <a:cubicBezTo>
                    <a:pt x="175" y="75"/>
                    <a:pt x="178" y="75"/>
                    <a:pt x="178" y="76"/>
                  </a:cubicBezTo>
                  <a:cubicBezTo>
                    <a:pt x="177" y="77"/>
                    <a:pt x="176" y="78"/>
                    <a:pt x="178" y="79"/>
                  </a:cubicBezTo>
                  <a:cubicBezTo>
                    <a:pt x="179" y="79"/>
                    <a:pt x="179" y="80"/>
                    <a:pt x="180" y="80"/>
                  </a:cubicBezTo>
                  <a:cubicBezTo>
                    <a:pt x="181" y="80"/>
                    <a:pt x="181" y="80"/>
                    <a:pt x="182" y="79"/>
                  </a:cubicBezTo>
                  <a:cubicBezTo>
                    <a:pt x="184" y="79"/>
                    <a:pt x="186" y="79"/>
                    <a:pt x="186" y="79"/>
                  </a:cubicBezTo>
                  <a:cubicBezTo>
                    <a:pt x="186" y="79"/>
                    <a:pt x="188" y="80"/>
                    <a:pt x="188" y="81"/>
                  </a:cubicBezTo>
                  <a:cubicBezTo>
                    <a:pt x="188" y="82"/>
                    <a:pt x="187" y="86"/>
                    <a:pt x="187" y="86"/>
                  </a:cubicBezTo>
                  <a:cubicBezTo>
                    <a:pt x="185" y="90"/>
                    <a:pt x="185" y="90"/>
                    <a:pt x="185" y="90"/>
                  </a:cubicBezTo>
                  <a:cubicBezTo>
                    <a:pt x="185" y="90"/>
                    <a:pt x="185" y="97"/>
                    <a:pt x="184" y="97"/>
                  </a:cubicBezTo>
                  <a:cubicBezTo>
                    <a:pt x="183" y="97"/>
                    <a:pt x="182" y="100"/>
                    <a:pt x="181" y="100"/>
                  </a:cubicBezTo>
                  <a:cubicBezTo>
                    <a:pt x="180" y="101"/>
                    <a:pt x="180" y="105"/>
                    <a:pt x="180" y="105"/>
                  </a:cubicBezTo>
                  <a:cubicBezTo>
                    <a:pt x="178" y="108"/>
                    <a:pt x="178" y="108"/>
                    <a:pt x="178" y="108"/>
                  </a:cubicBezTo>
                  <a:cubicBezTo>
                    <a:pt x="178" y="108"/>
                    <a:pt x="178" y="111"/>
                    <a:pt x="178" y="112"/>
                  </a:cubicBezTo>
                  <a:cubicBezTo>
                    <a:pt x="178" y="113"/>
                    <a:pt x="179" y="117"/>
                    <a:pt x="178" y="119"/>
                  </a:cubicBezTo>
                  <a:cubicBezTo>
                    <a:pt x="178" y="121"/>
                    <a:pt x="175" y="122"/>
                    <a:pt x="175" y="122"/>
                  </a:cubicBezTo>
                  <a:cubicBezTo>
                    <a:pt x="175" y="122"/>
                    <a:pt x="179" y="126"/>
                    <a:pt x="177" y="126"/>
                  </a:cubicBezTo>
                  <a:cubicBezTo>
                    <a:pt x="175" y="127"/>
                    <a:pt x="173" y="129"/>
                    <a:pt x="173" y="130"/>
                  </a:cubicBezTo>
                  <a:cubicBezTo>
                    <a:pt x="172" y="131"/>
                    <a:pt x="172" y="132"/>
                    <a:pt x="171" y="132"/>
                  </a:cubicBezTo>
                  <a:cubicBezTo>
                    <a:pt x="170" y="133"/>
                    <a:pt x="168" y="133"/>
                    <a:pt x="168" y="134"/>
                  </a:cubicBezTo>
                  <a:cubicBezTo>
                    <a:pt x="168" y="134"/>
                    <a:pt x="168" y="137"/>
                    <a:pt x="168" y="137"/>
                  </a:cubicBezTo>
                  <a:cubicBezTo>
                    <a:pt x="164" y="142"/>
                    <a:pt x="164" y="142"/>
                    <a:pt x="164" y="142"/>
                  </a:cubicBezTo>
                  <a:cubicBezTo>
                    <a:pt x="160" y="146"/>
                    <a:pt x="160" y="146"/>
                    <a:pt x="160" y="146"/>
                  </a:cubicBezTo>
                  <a:cubicBezTo>
                    <a:pt x="160" y="146"/>
                    <a:pt x="160" y="149"/>
                    <a:pt x="159" y="149"/>
                  </a:cubicBezTo>
                  <a:cubicBezTo>
                    <a:pt x="158" y="149"/>
                    <a:pt x="153" y="151"/>
                    <a:pt x="152" y="152"/>
                  </a:cubicBezTo>
                  <a:cubicBezTo>
                    <a:pt x="152" y="152"/>
                    <a:pt x="148" y="154"/>
                    <a:pt x="147" y="154"/>
                  </a:cubicBezTo>
                  <a:cubicBezTo>
                    <a:pt x="146" y="154"/>
                    <a:pt x="148" y="157"/>
                    <a:pt x="146" y="154"/>
                  </a:cubicBezTo>
                  <a:cubicBezTo>
                    <a:pt x="144" y="151"/>
                    <a:pt x="145" y="153"/>
                    <a:pt x="144" y="149"/>
                  </a:cubicBezTo>
                  <a:cubicBezTo>
                    <a:pt x="142" y="145"/>
                    <a:pt x="142" y="148"/>
                    <a:pt x="142" y="145"/>
                  </a:cubicBezTo>
                  <a:cubicBezTo>
                    <a:pt x="142" y="143"/>
                    <a:pt x="142" y="145"/>
                    <a:pt x="142" y="143"/>
                  </a:cubicBezTo>
                  <a:cubicBezTo>
                    <a:pt x="142" y="140"/>
                    <a:pt x="143" y="142"/>
                    <a:pt x="141" y="139"/>
                  </a:cubicBezTo>
                  <a:cubicBezTo>
                    <a:pt x="140" y="136"/>
                    <a:pt x="140" y="137"/>
                    <a:pt x="138" y="135"/>
                  </a:cubicBezTo>
                  <a:cubicBezTo>
                    <a:pt x="136" y="133"/>
                    <a:pt x="135" y="135"/>
                    <a:pt x="136" y="132"/>
                  </a:cubicBezTo>
                  <a:cubicBezTo>
                    <a:pt x="137" y="129"/>
                    <a:pt x="137" y="132"/>
                    <a:pt x="137" y="129"/>
                  </a:cubicBezTo>
                  <a:cubicBezTo>
                    <a:pt x="138" y="126"/>
                    <a:pt x="137" y="125"/>
                    <a:pt x="139" y="124"/>
                  </a:cubicBezTo>
                  <a:cubicBezTo>
                    <a:pt x="141" y="123"/>
                    <a:pt x="142" y="122"/>
                    <a:pt x="142" y="121"/>
                  </a:cubicBezTo>
                  <a:cubicBezTo>
                    <a:pt x="142" y="119"/>
                    <a:pt x="142" y="118"/>
                    <a:pt x="142" y="117"/>
                  </a:cubicBezTo>
                  <a:cubicBezTo>
                    <a:pt x="141" y="116"/>
                    <a:pt x="139" y="114"/>
                    <a:pt x="139" y="113"/>
                  </a:cubicBezTo>
                  <a:cubicBezTo>
                    <a:pt x="139" y="112"/>
                    <a:pt x="139" y="113"/>
                    <a:pt x="137" y="111"/>
                  </a:cubicBezTo>
                  <a:cubicBezTo>
                    <a:pt x="136" y="109"/>
                    <a:pt x="135" y="108"/>
                    <a:pt x="135" y="108"/>
                  </a:cubicBezTo>
                  <a:cubicBezTo>
                    <a:pt x="135" y="108"/>
                    <a:pt x="135" y="103"/>
                    <a:pt x="135" y="101"/>
                  </a:cubicBezTo>
                  <a:cubicBezTo>
                    <a:pt x="135" y="99"/>
                    <a:pt x="134" y="102"/>
                    <a:pt x="135" y="99"/>
                  </a:cubicBezTo>
                  <a:cubicBezTo>
                    <a:pt x="135" y="96"/>
                    <a:pt x="135" y="94"/>
                    <a:pt x="135" y="94"/>
                  </a:cubicBezTo>
                  <a:cubicBezTo>
                    <a:pt x="135" y="94"/>
                    <a:pt x="132" y="92"/>
                    <a:pt x="131" y="92"/>
                  </a:cubicBezTo>
                  <a:cubicBezTo>
                    <a:pt x="129" y="92"/>
                    <a:pt x="129" y="94"/>
                    <a:pt x="127" y="93"/>
                  </a:cubicBezTo>
                  <a:cubicBezTo>
                    <a:pt x="125" y="91"/>
                    <a:pt x="126" y="90"/>
                    <a:pt x="125" y="89"/>
                  </a:cubicBezTo>
                  <a:cubicBezTo>
                    <a:pt x="124" y="89"/>
                    <a:pt x="123" y="89"/>
                    <a:pt x="122" y="90"/>
                  </a:cubicBezTo>
                  <a:cubicBezTo>
                    <a:pt x="121" y="91"/>
                    <a:pt x="118" y="91"/>
                    <a:pt x="116" y="91"/>
                  </a:cubicBezTo>
                  <a:cubicBezTo>
                    <a:pt x="114" y="92"/>
                    <a:pt x="113" y="92"/>
                    <a:pt x="110" y="92"/>
                  </a:cubicBezTo>
                  <a:cubicBezTo>
                    <a:pt x="108" y="92"/>
                    <a:pt x="104" y="93"/>
                    <a:pt x="102" y="92"/>
                  </a:cubicBezTo>
                  <a:cubicBezTo>
                    <a:pt x="100" y="91"/>
                    <a:pt x="100" y="92"/>
                    <a:pt x="99" y="90"/>
                  </a:cubicBezTo>
                  <a:cubicBezTo>
                    <a:pt x="98" y="88"/>
                    <a:pt x="99" y="88"/>
                    <a:pt x="97" y="87"/>
                  </a:cubicBezTo>
                  <a:cubicBezTo>
                    <a:pt x="95" y="86"/>
                    <a:pt x="94" y="87"/>
                    <a:pt x="94" y="85"/>
                  </a:cubicBezTo>
                  <a:cubicBezTo>
                    <a:pt x="94" y="82"/>
                    <a:pt x="95" y="83"/>
                    <a:pt x="93" y="81"/>
                  </a:cubicBezTo>
                  <a:cubicBezTo>
                    <a:pt x="92" y="79"/>
                    <a:pt x="94" y="82"/>
                    <a:pt x="92" y="79"/>
                  </a:cubicBezTo>
                  <a:cubicBezTo>
                    <a:pt x="89" y="76"/>
                    <a:pt x="88" y="79"/>
                    <a:pt x="89" y="76"/>
                  </a:cubicBezTo>
                  <a:cubicBezTo>
                    <a:pt x="90" y="74"/>
                    <a:pt x="91" y="75"/>
                    <a:pt x="91" y="73"/>
                  </a:cubicBezTo>
                  <a:cubicBezTo>
                    <a:pt x="91" y="70"/>
                    <a:pt x="95" y="74"/>
                    <a:pt x="92" y="68"/>
                  </a:cubicBezTo>
                  <a:cubicBezTo>
                    <a:pt x="90" y="63"/>
                    <a:pt x="89" y="64"/>
                    <a:pt x="92" y="60"/>
                  </a:cubicBezTo>
                  <a:cubicBezTo>
                    <a:pt x="94" y="55"/>
                    <a:pt x="97" y="54"/>
                    <a:pt x="98" y="53"/>
                  </a:cubicBezTo>
                  <a:cubicBezTo>
                    <a:pt x="98" y="52"/>
                    <a:pt x="99" y="50"/>
                    <a:pt x="100" y="49"/>
                  </a:cubicBezTo>
                  <a:cubicBezTo>
                    <a:pt x="101" y="48"/>
                    <a:pt x="100" y="48"/>
                    <a:pt x="102" y="48"/>
                  </a:cubicBezTo>
                  <a:cubicBezTo>
                    <a:pt x="104" y="48"/>
                    <a:pt x="107" y="47"/>
                    <a:pt x="108" y="46"/>
                  </a:cubicBezTo>
                  <a:cubicBezTo>
                    <a:pt x="109" y="45"/>
                    <a:pt x="111" y="42"/>
                    <a:pt x="112" y="42"/>
                  </a:cubicBezTo>
                  <a:cubicBezTo>
                    <a:pt x="113" y="42"/>
                    <a:pt x="113" y="42"/>
                    <a:pt x="115" y="42"/>
                  </a:cubicBezTo>
                  <a:cubicBezTo>
                    <a:pt x="117" y="41"/>
                    <a:pt x="117" y="41"/>
                    <a:pt x="119" y="41"/>
                  </a:cubicBezTo>
                  <a:cubicBezTo>
                    <a:pt x="120" y="41"/>
                    <a:pt x="117" y="42"/>
                    <a:pt x="121" y="41"/>
                  </a:cubicBezTo>
                  <a:cubicBezTo>
                    <a:pt x="125" y="40"/>
                    <a:pt x="124" y="40"/>
                    <a:pt x="125" y="40"/>
                  </a:cubicBezTo>
                  <a:cubicBezTo>
                    <a:pt x="126" y="40"/>
                    <a:pt x="126" y="41"/>
                    <a:pt x="127" y="41"/>
                  </a:cubicBezTo>
                  <a:cubicBezTo>
                    <a:pt x="129" y="41"/>
                    <a:pt x="129" y="38"/>
                    <a:pt x="129" y="41"/>
                  </a:cubicBezTo>
                  <a:cubicBezTo>
                    <a:pt x="129" y="45"/>
                    <a:pt x="128" y="46"/>
                    <a:pt x="130" y="46"/>
                  </a:cubicBezTo>
                  <a:cubicBezTo>
                    <a:pt x="133" y="47"/>
                    <a:pt x="130" y="47"/>
                    <a:pt x="133" y="47"/>
                  </a:cubicBezTo>
                  <a:cubicBezTo>
                    <a:pt x="136" y="47"/>
                    <a:pt x="135" y="47"/>
                    <a:pt x="137" y="48"/>
                  </a:cubicBezTo>
                  <a:cubicBezTo>
                    <a:pt x="138" y="48"/>
                    <a:pt x="139" y="49"/>
                    <a:pt x="141" y="49"/>
                  </a:cubicBezTo>
                  <a:cubicBezTo>
                    <a:pt x="143" y="49"/>
                    <a:pt x="140" y="52"/>
                    <a:pt x="143" y="49"/>
                  </a:cubicBezTo>
                  <a:cubicBezTo>
                    <a:pt x="146" y="46"/>
                    <a:pt x="141" y="46"/>
                    <a:pt x="146" y="46"/>
                  </a:cubicBezTo>
                  <a:cubicBezTo>
                    <a:pt x="151" y="47"/>
                    <a:pt x="152" y="48"/>
                    <a:pt x="153" y="48"/>
                  </a:cubicBezTo>
                  <a:cubicBezTo>
                    <a:pt x="154" y="47"/>
                    <a:pt x="154" y="48"/>
                    <a:pt x="156" y="47"/>
                  </a:cubicBezTo>
                  <a:cubicBezTo>
                    <a:pt x="159" y="46"/>
                    <a:pt x="159" y="46"/>
                    <a:pt x="160" y="46"/>
                  </a:cubicBezTo>
                  <a:cubicBezTo>
                    <a:pt x="161" y="47"/>
                    <a:pt x="161" y="49"/>
                    <a:pt x="162" y="47"/>
                  </a:cubicBezTo>
                  <a:cubicBezTo>
                    <a:pt x="163" y="45"/>
                    <a:pt x="165" y="45"/>
                    <a:pt x="162" y="44"/>
                  </a:cubicBezTo>
                  <a:cubicBezTo>
                    <a:pt x="159" y="42"/>
                    <a:pt x="158" y="44"/>
                    <a:pt x="158" y="42"/>
                  </a:cubicBezTo>
                  <a:cubicBezTo>
                    <a:pt x="157" y="40"/>
                    <a:pt x="160" y="41"/>
                    <a:pt x="157" y="40"/>
                  </a:cubicBezTo>
                  <a:cubicBezTo>
                    <a:pt x="154" y="40"/>
                    <a:pt x="155" y="40"/>
                    <a:pt x="153" y="39"/>
                  </a:cubicBezTo>
                  <a:cubicBezTo>
                    <a:pt x="151" y="38"/>
                    <a:pt x="149" y="41"/>
                    <a:pt x="148" y="39"/>
                  </a:cubicBezTo>
                  <a:cubicBezTo>
                    <a:pt x="147" y="37"/>
                    <a:pt x="143" y="41"/>
                    <a:pt x="147" y="37"/>
                  </a:cubicBezTo>
                  <a:cubicBezTo>
                    <a:pt x="151" y="34"/>
                    <a:pt x="149" y="32"/>
                    <a:pt x="152" y="33"/>
                  </a:cubicBezTo>
                  <a:cubicBezTo>
                    <a:pt x="155" y="34"/>
                    <a:pt x="154" y="36"/>
                    <a:pt x="155" y="35"/>
                  </a:cubicBezTo>
                  <a:cubicBezTo>
                    <a:pt x="157" y="33"/>
                    <a:pt x="160" y="32"/>
                    <a:pt x="157" y="30"/>
                  </a:cubicBezTo>
                  <a:cubicBezTo>
                    <a:pt x="154" y="28"/>
                    <a:pt x="156" y="29"/>
                    <a:pt x="153" y="28"/>
                  </a:cubicBezTo>
                  <a:cubicBezTo>
                    <a:pt x="150" y="26"/>
                    <a:pt x="147" y="33"/>
                    <a:pt x="146" y="32"/>
                  </a:cubicBezTo>
                  <a:cubicBezTo>
                    <a:pt x="145" y="31"/>
                    <a:pt x="144" y="30"/>
                    <a:pt x="143" y="31"/>
                  </a:cubicBezTo>
                  <a:cubicBezTo>
                    <a:pt x="142" y="31"/>
                    <a:pt x="142" y="34"/>
                    <a:pt x="142" y="36"/>
                  </a:cubicBezTo>
                  <a:cubicBezTo>
                    <a:pt x="142" y="38"/>
                    <a:pt x="143" y="38"/>
                    <a:pt x="140" y="37"/>
                  </a:cubicBezTo>
                  <a:cubicBezTo>
                    <a:pt x="137" y="35"/>
                    <a:pt x="144" y="36"/>
                    <a:pt x="137" y="33"/>
                  </a:cubicBezTo>
                  <a:cubicBezTo>
                    <a:pt x="130" y="31"/>
                    <a:pt x="128" y="31"/>
                    <a:pt x="127" y="32"/>
                  </a:cubicBezTo>
                  <a:cubicBezTo>
                    <a:pt x="126" y="33"/>
                    <a:pt x="125" y="33"/>
                    <a:pt x="124" y="34"/>
                  </a:cubicBezTo>
                  <a:cubicBezTo>
                    <a:pt x="123" y="35"/>
                    <a:pt x="126" y="36"/>
                    <a:pt x="123" y="35"/>
                  </a:cubicBezTo>
                  <a:cubicBezTo>
                    <a:pt x="120" y="33"/>
                    <a:pt x="118" y="35"/>
                    <a:pt x="118" y="35"/>
                  </a:cubicBezTo>
                  <a:cubicBezTo>
                    <a:pt x="118" y="35"/>
                    <a:pt x="117" y="35"/>
                    <a:pt x="116" y="36"/>
                  </a:cubicBezTo>
                  <a:cubicBezTo>
                    <a:pt x="114" y="37"/>
                    <a:pt x="112" y="38"/>
                    <a:pt x="111" y="37"/>
                  </a:cubicBezTo>
                  <a:cubicBezTo>
                    <a:pt x="109" y="37"/>
                    <a:pt x="106" y="38"/>
                    <a:pt x="109" y="34"/>
                  </a:cubicBezTo>
                  <a:cubicBezTo>
                    <a:pt x="111" y="31"/>
                    <a:pt x="109" y="33"/>
                    <a:pt x="113" y="31"/>
                  </a:cubicBezTo>
                  <a:cubicBezTo>
                    <a:pt x="117" y="30"/>
                    <a:pt x="123" y="29"/>
                    <a:pt x="118" y="28"/>
                  </a:cubicBezTo>
                  <a:cubicBezTo>
                    <a:pt x="113" y="27"/>
                    <a:pt x="121" y="27"/>
                    <a:pt x="114" y="24"/>
                  </a:cubicBezTo>
                  <a:cubicBezTo>
                    <a:pt x="107" y="21"/>
                    <a:pt x="107" y="25"/>
                    <a:pt x="107" y="21"/>
                  </a:cubicBezTo>
                  <a:cubicBezTo>
                    <a:pt x="108" y="16"/>
                    <a:pt x="107" y="16"/>
                    <a:pt x="106" y="16"/>
                  </a:cubicBezTo>
                  <a:cubicBezTo>
                    <a:pt x="104" y="16"/>
                    <a:pt x="100" y="17"/>
                    <a:pt x="98" y="18"/>
                  </a:cubicBezTo>
                  <a:cubicBezTo>
                    <a:pt x="97" y="18"/>
                    <a:pt x="99" y="19"/>
                    <a:pt x="96" y="17"/>
                  </a:cubicBezTo>
                  <a:cubicBezTo>
                    <a:pt x="92" y="15"/>
                    <a:pt x="91" y="18"/>
                    <a:pt x="92" y="15"/>
                  </a:cubicBezTo>
                  <a:cubicBezTo>
                    <a:pt x="94" y="13"/>
                    <a:pt x="94" y="12"/>
                    <a:pt x="96" y="11"/>
                  </a:cubicBezTo>
                  <a:cubicBezTo>
                    <a:pt x="98" y="9"/>
                    <a:pt x="97" y="3"/>
                    <a:pt x="102" y="5"/>
                  </a:cubicBezTo>
                  <a:cubicBezTo>
                    <a:pt x="106" y="8"/>
                    <a:pt x="105" y="7"/>
                    <a:pt x="108" y="7"/>
                  </a:cubicBezTo>
                  <a:cubicBezTo>
                    <a:pt x="112" y="7"/>
                    <a:pt x="114" y="7"/>
                    <a:pt x="114" y="6"/>
                  </a:cubicBezTo>
                  <a:cubicBezTo>
                    <a:pt x="114" y="5"/>
                    <a:pt x="109" y="3"/>
                    <a:pt x="109" y="3"/>
                  </a:cubicBezTo>
                  <a:cubicBezTo>
                    <a:pt x="109" y="3"/>
                    <a:pt x="108" y="4"/>
                    <a:pt x="109" y="3"/>
                  </a:cubicBezTo>
                  <a:cubicBezTo>
                    <a:pt x="109" y="2"/>
                    <a:pt x="110" y="1"/>
                    <a:pt x="110" y="1"/>
                  </a:cubicBezTo>
                  <a:cubicBezTo>
                    <a:pt x="109" y="0"/>
                    <a:pt x="109" y="0"/>
                    <a:pt x="109" y="0"/>
                  </a:cubicBezTo>
                  <a:cubicBezTo>
                    <a:pt x="109" y="0"/>
                    <a:pt x="96" y="0"/>
                    <a:pt x="9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51" name="Freeform 41"/>
          <p:cNvSpPr>
            <a:spLocks noEditPoints="1"/>
          </p:cNvSpPr>
          <p:nvPr/>
        </p:nvSpPr>
        <p:spPr bwMode="auto">
          <a:xfrm>
            <a:off x="7133800" y="2699847"/>
            <a:ext cx="321385" cy="292817"/>
          </a:xfrm>
          <a:custGeom>
            <a:avLst/>
            <a:gdLst>
              <a:gd name="T0" fmla="*/ 116 w 196"/>
              <a:gd name="T1" fmla="*/ 2 h 179"/>
              <a:gd name="T2" fmla="*/ 98 w 196"/>
              <a:gd name="T3" fmla="*/ 0 h 179"/>
              <a:gd name="T4" fmla="*/ 98 w 196"/>
              <a:gd name="T5" fmla="*/ 17 h 179"/>
              <a:gd name="T6" fmla="*/ 113 w 196"/>
              <a:gd name="T7" fmla="*/ 18 h 179"/>
              <a:gd name="T8" fmla="*/ 169 w 196"/>
              <a:gd name="T9" fmla="*/ 105 h 179"/>
              <a:gd name="T10" fmla="*/ 98 w 196"/>
              <a:gd name="T11" fmla="*/ 163 h 179"/>
              <a:gd name="T12" fmla="*/ 98 w 196"/>
              <a:gd name="T13" fmla="*/ 179 h 179"/>
              <a:gd name="T14" fmla="*/ 185 w 196"/>
              <a:gd name="T15" fmla="*/ 108 h 179"/>
              <a:gd name="T16" fmla="*/ 116 w 196"/>
              <a:gd name="T17" fmla="*/ 2 h 179"/>
              <a:gd name="T18" fmla="*/ 98 w 196"/>
              <a:gd name="T19" fmla="*/ 0 h 179"/>
              <a:gd name="T20" fmla="*/ 10 w 196"/>
              <a:gd name="T21" fmla="*/ 71 h 179"/>
              <a:gd name="T22" fmla="*/ 79 w 196"/>
              <a:gd name="T23" fmla="*/ 177 h 179"/>
              <a:gd name="T24" fmla="*/ 98 w 196"/>
              <a:gd name="T25" fmla="*/ 179 h 179"/>
              <a:gd name="T26" fmla="*/ 98 w 196"/>
              <a:gd name="T27" fmla="*/ 163 h 179"/>
              <a:gd name="T28" fmla="*/ 83 w 196"/>
              <a:gd name="T29" fmla="*/ 161 h 179"/>
              <a:gd name="T30" fmla="*/ 83 w 196"/>
              <a:gd name="T31" fmla="*/ 161 h 179"/>
              <a:gd name="T32" fmla="*/ 26 w 196"/>
              <a:gd name="T33" fmla="*/ 75 h 179"/>
              <a:gd name="T34" fmla="*/ 98 w 196"/>
              <a:gd name="T35" fmla="*/ 17 h 179"/>
              <a:gd name="T36" fmla="*/ 98 w 196"/>
              <a:gd name="T37"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6" h="179">
                <a:moveTo>
                  <a:pt x="116" y="2"/>
                </a:moveTo>
                <a:cubicBezTo>
                  <a:pt x="110" y="1"/>
                  <a:pt x="104" y="0"/>
                  <a:pt x="98" y="0"/>
                </a:cubicBezTo>
                <a:cubicBezTo>
                  <a:pt x="98" y="17"/>
                  <a:pt x="98" y="17"/>
                  <a:pt x="98" y="17"/>
                </a:cubicBezTo>
                <a:cubicBezTo>
                  <a:pt x="103" y="17"/>
                  <a:pt x="108" y="17"/>
                  <a:pt x="113" y="18"/>
                </a:cubicBezTo>
                <a:cubicBezTo>
                  <a:pt x="152" y="27"/>
                  <a:pt x="177" y="65"/>
                  <a:pt x="169" y="105"/>
                </a:cubicBezTo>
                <a:cubicBezTo>
                  <a:pt x="162" y="139"/>
                  <a:pt x="131" y="163"/>
                  <a:pt x="98" y="163"/>
                </a:cubicBezTo>
                <a:cubicBezTo>
                  <a:pt x="98" y="179"/>
                  <a:pt x="98" y="179"/>
                  <a:pt x="98" y="179"/>
                </a:cubicBezTo>
                <a:cubicBezTo>
                  <a:pt x="139" y="179"/>
                  <a:pt x="177" y="150"/>
                  <a:pt x="185" y="108"/>
                </a:cubicBezTo>
                <a:cubicBezTo>
                  <a:pt x="196" y="60"/>
                  <a:pt x="165" y="12"/>
                  <a:pt x="116" y="2"/>
                </a:cubicBezTo>
                <a:close/>
                <a:moveTo>
                  <a:pt x="98" y="0"/>
                </a:moveTo>
                <a:cubicBezTo>
                  <a:pt x="56" y="0"/>
                  <a:pt x="19" y="29"/>
                  <a:pt x="10" y="71"/>
                </a:cubicBezTo>
                <a:cubicBezTo>
                  <a:pt x="0" y="120"/>
                  <a:pt x="31" y="167"/>
                  <a:pt x="79" y="177"/>
                </a:cubicBezTo>
                <a:cubicBezTo>
                  <a:pt x="85" y="179"/>
                  <a:pt x="92" y="179"/>
                  <a:pt x="98" y="179"/>
                </a:cubicBezTo>
                <a:cubicBezTo>
                  <a:pt x="98" y="163"/>
                  <a:pt x="98" y="163"/>
                  <a:pt x="98" y="163"/>
                </a:cubicBezTo>
                <a:cubicBezTo>
                  <a:pt x="93" y="163"/>
                  <a:pt x="88" y="162"/>
                  <a:pt x="83" y="161"/>
                </a:cubicBezTo>
                <a:cubicBezTo>
                  <a:pt x="83" y="161"/>
                  <a:pt x="83" y="161"/>
                  <a:pt x="83" y="161"/>
                </a:cubicBezTo>
                <a:cubicBezTo>
                  <a:pt x="43" y="153"/>
                  <a:pt x="18" y="114"/>
                  <a:pt x="26" y="75"/>
                </a:cubicBezTo>
                <a:cubicBezTo>
                  <a:pt x="33" y="40"/>
                  <a:pt x="64" y="17"/>
                  <a:pt x="98" y="17"/>
                </a:cubicBezTo>
                <a:lnTo>
                  <a:pt x="98"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2" name="Freeform 42"/>
          <p:cNvSpPr/>
          <p:nvPr/>
        </p:nvSpPr>
        <p:spPr bwMode="auto">
          <a:xfrm>
            <a:off x="7217122" y="2970048"/>
            <a:ext cx="69038" cy="148790"/>
          </a:xfrm>
          <a:custGeom>
            <a:avLst/>
            <a:gdLst>
              <a:gd name="T0" fmla="*/ 33 w 58"/>
              <a:gd name="T1" fmla="*/ 125 h 125"/>
              <a:gd name="T2" fmla="*/ 0 w 58"/>
              <a:gd name="T3" fmla="*/ 118 h 125"/>
              <a:gd name="T4" fmla="*/ 25 w 58"/>
              <a:gd name="T5" fmla="*/ 0 h 125"/>
              <a:gd name="T6" fmla="*/ 58 w 58"/>
              <a:gd name="T7" fmla="*/ 7 h 125"/>
              <a:gd name="T8" fmla="*/ 33 w 58"/>
              <a:gd name="T9" fmla="*/ 125 h 125"/>
            </a:gdLst>
            <a:ahLst/>
            <a:cxnLst>
              <a:cxn ang="0">
                <a:pos x="T0" y="T1"/>
              </a:cxn>
              <a:cxn ang="0">
                <a:pos x="T2" y="T3"/>
              </a:cxn>
              <a:cxn ang="0">
                <a:pos x="T4" y="T5"/>
              </a:cxn>
              <a:cxn ang="0">
                <a:pos x="T6" y="T7"/>
              </a:cxn>
              <a:cxn ang="0">
                <a:pos x="T8" y="T9"/>
              </a:cxn>
            </a:cxnLst>
            <a:rect l="0" t="0" r="r" b="b"/>
            <a:pathLst>
              <a:path w="58" h="125">
                <a:moveTo>
                  <a:pt x="33" y="125"/>
                </a:moveTo>
                <a:lnTo>
                  <a:pt x="0" y="118"/>
                </a:lnTo>
                <a:lnTo>
                  <a:pt x="25" y="0"/>
                </a:lnTo>
                <a:lnTo>
                  <a:pt x="58" y="7"/>
                </a:lnTo>
                <a:lnTo>
                  <a:pt x="33" y="12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3" name="Freeform 43"/>
          <p:cNvSpPr/>
          <p:nvPr/>
        </p:nvSpPr>
        <p:spPr bwMode="auto">
          <a:xfrm>
            <a:off x="7188554" y="3015280"/>
            <a:ext cx="97606" cy="201164"/>
          </a:xfrm>
          <a:custGeom>
            <a:avLst/>
            <a:gdLst>
              <a:gd name="T0" fmla="*/ 40 w 60"/>
              <a:gd name="T1" fmla="*/ 106 h 123"/>
              <a:gd name="T2" fmla="*/ 18 w 60"/>
              <a:gd name="T3" fmla="*/ 121 h 123"/>
              <a:gd name="T4" fmla="*/ 3 w 60"/>
              <a:gd name="T5" fmla="*/ 98 h 123"/>
              <a:gd name="T6" fmla="*/ 20 w 60"/>
              <a:gd name="T7" fmla="*/ 17 h 123"/>
              <a:gd name="T8" fmla="*/ 42 w 60"/>
              <a:gd name="T9" fmla="*/ 2 h 123"/>
              <a:gd name="T10" fmla="*/ 57 w 60"/>
              <a:gd name="T11" fmla="*/ 25 h 123"/>
              <a:gd name="T12" fmla="*/ 40 w 60"/>
              <a:gd name="T13" fmla="*/ 106 h 123"/>
            </a:gdLst>
            <a:ahLst/>
            <a:cxnLst>
              <a:cxn ang="0">
                <a:pos x="T0" y="T1"/>
              </a:cxn>
              <a:cxn ang="0">
                <a:pos x="T2" y="T3"/>
              </a:cxn>
              <a:cxn ang="0">
                <a:pos x="T4" y="T5"/>
              </a:cxn>
              <a:cxn ang="0">
                <a:pos x="T6" y="T7"/>
              </a:cxn>
              <a:cxn ang="0">
                <a:pos x="T8" y="T9"/>
              </a:cxn>
              <a:cxn ang="0">
                <a:pos x="T10" y="T11"/>
              </a:cxn>
              <a:cxn ang="0">
                <a:pos x="T12" y="T13"/>
              </a:cxn>
            </a:cxnLst>
            <a:rect l="0" t="0" r="r" b="b"/>
            <a:pathLst>
              <a:path w="60" h="123">
                <a:moveTo>
                  <a:pt x="40" y="106"/>
                </a:moveTo>
                <a:cubicBezTo>
                  <a:pt x="38" y="116"/>
                  <a:pt x="28" y="123"/>
                  <a:pt x="18" y="121"/>
                </a:cubicBezTo>
                <a:cubicBezTo>
                  <a:pt x="7" y="118"/>
                  <a:pt x="0" y="108"/>
                  <a:pt x="3" y="98"/>
                </a:cubicBezTo>
                <a:cubicBezTo>
                  <a:pt x="20" y="17"/>
                  <a:pt x="20" y="17"/>
                  <a:pt x="20" y="17"/>
                </a:cubicBezTo>
                <a:cubicBezTo>
                  <a:pt x="22" y="6"/>
                  <a:pt x="32" y="0"/>
                  <a:pt x="42" y="2"/>
                </a:cubicBezTo>
                <a:cubicBezTo>
                  <a:pt x="53" y="4"/>
                  <a:pt x="60" y="14"/>
                  <a:pt x="57" y="25"/>
                </a:cubicBezTo>
                <a:lnTo>
                  <a:pt x="40" y="10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4" name="Freeform 45"/>
          <p:cNvSpPr>
            <a:spLocks noEditPoints="1"/>
          </p:cNvSpPr>
          <p:nvPr/>
        </p:nvSpPr>
        <p:spPr bwMode="auto">
          <a:xfrm>
            <a:off x="6180357" y="2756982"/>
            <a:ext cx="478507" cy="396375"/>
          </a:xfrm>
          <a:custGeom>
            <a:avLst/>
            <a:gdLst>
              <a:gd name="T0" fmla="*/ 199 w 293"/>
              <a:gd name="T1" fmla="*/ 192 h 242"/>
              <a:gd name="T2" fmla="*/ 219 w 293"/>
              <a:gd name="T3" fmla="*/ 205 h 242"/>
              <a:gd name="T4" fmla="*/ 219 w 293"/>
              <a:gd name="T5" fmla="*/ 214 h 242"/>
              <a:gd name="T6" fmla="*/ 199 w 293"/>
              <a:gd name="T7" fmla="*/ 214 h 242"/>
              <a:gd name="T8" fmla="*/ 219 w 293"/>
              <a:gd name="T9" fmla="*/ 242 h 242"/>
              <a:gd name="T10" fmla="*/ 242 w 293"/>
              <a:gd name="T11" fmla="*/ 216 h 242"/>
              <a:gd name="T12" fmla="*/ 199 w 293"/>
              <a:gd name="T13" fmla="*/ 170 h 242"/>
              <a:gd name="T14" fmla="*/ 293 w 293"/>
              <a:gd name="T15" fmla="*/ 147 h 242"/>
              <a:gd name="T16" fmla="*/ 269 w 293"/>
              <a:gd name="T17" fmla="*/ 0 h 242"/>
              <a:gd name="T18" fmla="*/ 199 w 293"/>
              <a:gd name="T19" fmla="*/ 16 h 242"/>
              <a:gd name="T20" fmla="*/ 275 w 293"/>
              <a:gd name="T21" fmla="*/ 35 h 242"/>
              <a:gd name="T22" fmla="*/ 256 w 293"/>
              <a:gd name="T23" fmla="*/ 154 h 242"/>
              <a:gd name="T24" fmla="*/ 199 w 293"/>
              <a:gd name="T25" fmla="*/ 170 h 242"/>
              <a:gd name="T26" fmla="*/ 175 w 293"/>
              <a:gd name="T27" fmla="*/ 192 h 242"/>
              <a:gd name="T28" fmla="*/ 199 w 293"/>
              <a:gd name="T29" fmla="*/ 170 h 242"/>
              <a:gd name="T30" fmla="*/ 146 w 293"/>
              <a:gd name="T31" fmla="*/ 154 h 242"/>
              <a:gd name="T32" fmla="*/ 199 w 293"/>
              <a:gd name="T33" fmla="*/ 242 h 242"/>
              <a:gd name="T34" fmla="*/ 179 w 293"/>
              <a:gd name="T35" fmla="*/ 214 h 242"/>
              <a:gd name="T36" fmla="*/ 179 w 293"/>
              <a:gd name="T37" fmla="*/ 205 h 242"/>
              <a:gd name="T38" fmla="*/ 199 w 293"/>
              <a:gd name="T39" fmla="*/ 192 h 242"/>
              <a:gd name="T40" fmla="*/ 146 w 293"/>
              <a:gd name="T41" fmla="*/ 0 h 242"/>
              <a:gd name="T42" fmla="*/ 199 w 293"/>
              <a:gd name="T43" fmla="*/ 16 h 242"/>
              <a:gd name="T44" fmla="*/ 146 w 293"/>
              <a:gd name="T45" fmla="*/ 0 h 242"/>
              <a:gd name="T46" fmla="*/ 0 w 293"/>
              <a:gd name="T47" fmla="*/ 24 h 242"/>
              <a:gd name="T48" fmla="*/ 23 w 293"/>
              <a:gd name="T49" fmla="*/ 170 h 242"/>
              <a:gd name="T50" fmla="*/ 117 w 293"/>
              <a:gd name="T51" fmla="*/ 192 h 242"/>
              <a:gd name="T52" fmla="*/ 52 w 293"/>
              <a:gd name="T53" fmla="*/ 216 h 242"/>
              <a:gd name="T54" fmla="*/ 75 w 293"/>
              <a:gd name="T55" fmla="*/ 242 h 242"/>
              <a:gd name="T56" fmla="*/ 146 w 293"/>
              <a:gd name="T57" fmla="*/ 154 h 242"/>
              <a:gd name="T58" fmla="*/ 37 w 293"/>
              <a:gd name="T59" fmla="*/ 154 h 242"/>
              <a:gd name="T60" fmla="*/ 17 w 293"/>
              <a:gd name="T61" fmla="*/ 35 h 242"/>
              <a:gd name="T62" fmla="*/ 146 w 293"/>
              <a:gd name="T63" fmla="*/ 1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3" h="242">
                <a:moveTo>
                  <a:pt x="219" y="192"/>
                </a:moveTo>
                <a:cubicBezTo>
                  <a:pt x="199" y="192"/>
                  <a:pt x="199" y="192"/>
                  <a:pt x="199" y="192"/>
                </a:cubicBezTo>
                <a:cubicBezTo>
                  <a:pt x="199" y="205"/>
                  <a:pt x="199" y="205"/>
                  <a:pt x="199" y="205"/>
                </a:cubicBezTo>
                <a:cubicBezTo>
                  <a:pt x="219" y="205"/>
                  <a:pt x="219" y="205"/>
                  <a:pt x="219" y="205"/>
                </a:cubicBezTo>
                <a:cubicBezTo>
                  <a:pt x="221" y="205"/>
                  <a:pt x="223" y="207"/>
                  <a:pt x="223" y="209"/>
                </a:cubicBezTo>
                <a:cubicBezTo>
                  <a:pt x="223" y="212"/>
                  <a:pt x="221" y="214"/>
                  <a:pt x="219" y="214"/>
                </a:cubicBezTo>
                <a:cubicBezTo>
                  <a:pt x="219" y="214"/>
                  <a:pt x="219" y="214"/>
                  <a:pt x="219" y="214"/>
                </a:cubicBezTo>
                <a:cubicBezTo>
                  <a:pt x="199" y="214"/>
                  <a:pt x="199" y="214"/>
                  <a:pt x="199" y="214"/>
                </a:cubicBezTo>
                <a:cubicBezTo>
                  <a:pt x="199" y="242"/>
                  <a:pt x="199" y="242"/>
                  <a:pt x="199" y="242"/>
                </a:cubicBezTo>
                <a:cubicBezTo>
                  <a:pt x="219" y="242"/>
                  <a:pt x="219" y="242"/>
                  <a:pt x="219" y="242"/>
                </a:cubicBezTo>
                <a:cubicBezTo>
                  <a:pt x="232" y="242"/>
                  <a:pt x="242" y="232"/>
                  <a:pt x="242" y="219"/>
                </a:cubicBezTo>
                <a:cubicBezTo>
                  <a:pt x="242" y="216"/>
                  <a:pt x="242" y="216"/>
                  <a:pt x="242" y="216"/>
                </a:cubicBezTo>
                <a:cubicBezTo>
                  <a:pt x="242" y="203"/>
                  <a:pt x="232" y="192"/>
                  <a:pt x="219" y="192"/>
                </a:cubicBezTo>
                <a:close/>
                <a:moveTo>
                  <a:pt x="199" y="170"/>
                </a:moveTo>
                <a:cubicBezTo>
                  <a:pt x="269" y="170"/>
                  <a:pt x="269" y="170"/>
                  <a:pt x="269" y="170"/>
                </a:cubicBezTo>
                <a:cubicBezTo>
                  <a:pt x="282" y="170"/>
                  <a:pt x="293" y="160"/>
                  <a:pt x="293" y="147"/>
                </a:cubicBezTo>
                <a:cubicBezTo>
                  <a:pt x="293" y="24"/>
                  <a:pt x="293" y="24"/>
                  <a:pt x="293" y="24"/>
                </a:cubicBezTo>
                <a:cubicBezTo>
                  <a:pt x="293" y="11"/>
                  <a:pt x="282" y="0"/>
                  <a:pt x="269" y="0"/>
                </a:cubicBezTo>
                <a:cubicBezTo>
                  <a:pt x="199" y="0"/>
                  <a:pt x="199" y="0"/>
                  <a:pt x="199" y="0"/>
                </a:cubicBezTo>
                <a:cubicBezTo>
                  <a:pt x="199" y="16"/>
                  <a:pt x="199" y="16"/>
                  <a:pt x="199" y="16"/>
                </a:cubicBezTo>
                <a:cubicBezTo>
                  <a:pt x="256" y="16"/>
                  <a:pt x="256" y="16"/>
                  <a:pt x="256" y="16"/>
                </a:cubicBezTo>
                <a:cubicBezTo>
                  <a:pt x="267" y="16"/>
                  <a:pt x="275" y="24"/>
                  <a:pt x="275" y="35"/>
                </a:cubicBezTo>
                <a:cubicBezTo>
                  <a:pt x="275" y="135"/>
                  <a:pt x="275" y="135"/>
                  <a:pt x="275" y="135"/>
                </a:cubicBezTo>
                <a:cubicBezTo>
                  <a:pt x="275" y="146"/>
                  <a:pt x="267" y="154"/>
                  <a:pt x="256" y="154"/>
                </a:cubicBezTo>
                <a:cubicBezTo>
                  <a:pt x="199" y="154"/>
                  <a:pt x="199" y="154"/>
                  <a:pt x="199" y="154"/>
                </a:cubicBezTo>
                <a:lnTo>
                  <a:pt x="199" y="170"/>
                </a:lnTo>
                <a:close/>
                <a:moveTo>
                  <a:pt x="199" y="192"/>
                </a:moveTo>
                <a:cubicBezTo>
                  <a:pt x="175" y="192"/>
                  <a:pt x="175" y="192"/>
                  <a:pt x="175" y="192"/>
                </a:cubicBezTo>
                <a:cubicBezTo>
                  <a:pt x="175" y="170"/>
                  <a:pt x="175" y="170"/>
                  <a:pt x="175" y="170"/>
                </a:cubicBezTo>
                <a:cubicBezTo>
                  <a:pt x="199" y="170"/>
                  <a:pt x="199" y="170"/>
                  <a:pt x="199" y="170"/>
                </a:cubicBezTo>
                <a:cubicBezTo>
                  <a:pt x="199" y="154"/>
                  <a:pt x="199" y="154"/>
                  <a:pt x="199" y="154"/>
                </a:cubicBezTo>
                <a:cubicBezTo>
                  <a:pt x="146" y="154"/>
                  <a:pt x="146" y="154"/>
                  <a:pt x="146" y="154"/>
                </a:cubicBezTo>
                <a:cubicBezTo>
                  <a:pt x="146" y="242"/>
                  <a:pt x="146" y="242"/>
                  <a:pt x="146" y="242"/>
                </a:cubicBezTo>
                <a:cubicBezTo>
                  <a:pt x="199" y="242"/>
                  <a:pt x="199" y="242"/>
                  <a:pt x="199" y="242"/>
                </a:cubicBezTo>
                <a:cubicBezTo>
                  <a:pt x="199" y="214"/>
                  <a:pt x="199" y="214"/>
                  <a:pt x="199" y="214"/>
                </a:cubicBezTo>
                <a:cubicBezTo>
                  <a:pt x="179" y="214"/>
                  <a:pt x="179" y="214"/>
                  <a:pt x="179" y="214"/>
                </a:cubicBezTo>
                <a:cubicBezTo>
                  <a:pt x="177" y="214"/>
                  <a:pt x="175" y="212"/>
                  <a:pt x="175" y="209"/>
                </a:cubicBezTo>
                <a:cubicBezTo>
                  <a:pt x="175" y="207"/>
                  <a:pt x="177" y="205"/>
                  <a:pt x="179" y="205"/>
                </a:cubicBezTo>
                <a:cubicBezTo>
                  <a:pt x="199" y="205"/>
                  <a:pt x="199" y="205"/>
                  <a:pt x="199" y="205"/>
                </a:cubicBezTo>
                <a:cubicBezTo>
                  <a:pt x="199" y="192"/>
                  <a:pt x="199" y="192"/>
                  <a:pt x="199" y="192"/>
                </a:cubicBezTo>
                <a:close/>
                <a:moveTo>
                  <a:pt x="199" y="0"/>
                </a:moveTo>
                <a:cubicBezTo>
                  <a:pt x="146" y="0"/>
                  <a:pt x="146" y="0"/>
                  <a:pt x="146" y="0"/>
                </a:cubicBezTo>
                <a:cubicBezTo>
                  <a:pt x="146" y="16"/>
                  <a:pt x="146" y="16"/>
                  <a:pt x="146" y="16"/>
                </a:cubicBezTo>
                <a:cubicBezTo>
                  <a:pt x="199" y="16"/>
                  <a:pt x="199" y="16"/>
                  <a:pt x="199" y="16"/>
                </a:cubicBezTo>
                <a:lnTo>
                  <a:pt x="199" y="0"/>
                </a:lnTo>
                <a:close/>
                <a:moveTo>
                  <a:pt x="146" y="0"/>
                </a:moveTo>
                <a:cubicBezTo>
                  <a:pt x="23" y="0"/>
                  <a:pt x="23" y="0"/>
                  <a:pt x="23" y="0"/>
                </a:cubicBezTo>
                <a:cubicBezTo>
                  <a:pt x="10" y="0"/>
                  <a:pt x="0" y="11"/>
                  <a:pt x="0" y="24"/>
                </a:cubicBezTo>
                <a:cubicBezTo>
                  <a:pt x="0" y="147"/>
                  <a:pt x="0" y="147"/>
                  <a:pt x="0" y="147"/>
                </a:cubicBezTo>
                <a:cubicBezTo>
                  <a:pt x="0" y="160"/>
                  <a:pt x="10" y="170"/>
                  <a:pt x="23" y="170"/>
                </a:cubicBezTo>
                <a:cubicBezTo>
                  <a:pt x="117" y="170"/>
                  <a:pt x="117" y="170"/>
                  <a:pt x="117" y="170"/>
                </a:cubicBezTo>
                <a:cubicBezTo>
                  <a:pt x="117" y="192"/>
                  <a:pt x="117" y="192"/>
                  <a:pt x="117" y="192"/>
                </a:cubicBezTo>
                <a:cubicBezTo>
                  <a:pt x="75" y="192"/>
                  <a:pt x="75" y="192"/>
                  <a:pt x="75" y="192"/>
                </a:cubicBezTo>
                <a:cubicBezTo>
                  <a:pt x="62" y="192"/>
                  <a:pt x="52" y="203"/>
                  <a:pt x="52" y="216"/>
                </a:cubicBezTo>
                <a:cubicBezTo>
                  <a:pt x="52" y="219"/>
                  <a:pt x="52" y="219"/>
                  <a:pt x="52" y="219"/>
                </a:cubicBezTo>
                <a:cubicBezTo>
                  <a:pt x="52" y="232"/>
                  <a:pt x="62" y="242"/>
                  <a:pt x="75" y="242"/>
                </a:cubicBezTo>
                <a:cubicBezTo>
                  <a:pt x="146" y="242"/>
                  <a:pt x="146" y="242"/>
                  <a:pt x="146" y="242"/>
                </a:cubicBezTo>
                <a:cubicBezTo>
                  <a:pt x="146" y="154"/>
                  <a:pt x="146" y="154"/>
                  <a:pt x="146" y="154"/>
                </a:cubicBezTo>
                <a:cubicBezTo>
                  <a:pt x="37" y="154"/>
                  <a:pt x="37" y="154"/>
                  <a:pt x="37" y="154"/>
                </a:cubicBezTo>
                <a:cubicBezTo>
                  <a:pt x="37" y="154"/>
                  <a:pt x="37" y="154"/>
                  <a:pt x="37" y="154"/>
                </a:cubicBezTo>
                <a:cubicBezTo>
                  <a:pt x="26" y="154"/>
                  <a:pt x="17" y="146"/>
                  <a:pt x="17" y="135"/>
                </a:cubicBezTo>
                <a:cubicBezTo>
                  <a:pt x="17" y="35"/>
                  <a:pt x="17" y="35"/>
                  <a:pt x="17" y="35"/>
                </a:cubicBezTo>
                <a:cubicBezTo>
                  <a:pt x="17" y="24"/>
                  <a:pt x="26" y="16"/>
                  <a:pt x="37" y="16"/>
                </a:cubicBezTo>
                <a:cubicBezTo>
                  <a:pt x="146" y="16"/>
                  <a:pt x="146" y="16"/>
                  <a:pt x="146" y="16"/>
                </a:cubicBezTo>
                <a:lnTo>
                  <a:pt x="146"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5" name="Freeform 46"/>
          <p:cNvSpPr>
            <a:spLocks noEditPoints="1"/>
          </p:cNvSpPr>
          <p:nvPr/>
        </p:nvSpPr>
        <p:spPr bwMode="auto">
          <a:xfrm>
            <a:off x="7026671" y="1967803"/>
            <a:ext cx="614203" cy="716570"/>
          </a:xfrm>
          <a:custGeom>
            <a:avLst/>
            <a:gdLst>
              <a:gd name="T0" fmla="*/ 376 w 376"/>
              <a:gd name="T1" fmla="*/ 43 h 438"/>
              <a:gd name="T2" fmla="*/ 324 w 376"/>
              <a:gd name="T3" fmla="*/ 32 h 438"/>
              <a:gd name="T4" fmla="*/ 334 w 376"/>
              <a:gd name="T5" fmla="*/ 54 h 438"/>
              <a:gd name="T6" fmla="*/ 324 w 376"/>
              <a:gd name="T7" fmla="*/ 59 h 438"/>
              <a:gd name="T8" fmla="*/ 272 w 376"/>
              <a:gd name="T9" fmla="*/ 63 h 438"/>
              <a:gd name="T10" fmla="*/ 304 w 376"/>
              <a:gd name="T11" fmla="*/ 98 h 438"/>
              <a:gd name="T12" fmla="*/ 256 w 376"/>
              <a:gd name="T13" fmla="*/ 81 h 438"/>
              <a:gd name="T14" fmla="*/ 271 w 376"/>
              <a:gd name="T15" fmla="*/ 103 h 438"/>
              <a:gd name="T16" fmla="*/ 241 w 376"/>
              <a:gd name="T17" fmla="*/ 100 h 438"/>
              <a:gd name="T18" fmla="*/ 256 w 376"/>
              <a:gd name="T19" fmla="*/ 122 h 438"/>
              <a:gd name="T20" fmla="*/ 226 w 376"/>
              <a:gd name="T21" fmla="*/ 119 h 438"/>
              <a:gd name="T22" fmla="*/ 240 w 376"/>
              <a:gd name="T23" fmla="*/ 140 h 438"/>
              <a:gd name="T24" fmla="*/ 210 w 376"/>
              <a:gd name="T25" fmla="*/ 138 h 438"/>
              <a:gd name="T26" fmla="*/ 242 w 376"/>
              <a:gd name="T27" fmla="*/ 173 h 438"/>
              <a:gd name="T28" fmla="*/ 195 w 376"/>
              <a:gd name="T29" fmla="*/ 156 h 438"/>
              <a:gd name="T30" fmla="*/ 210 w 376"/>
              <a:gd name="T31" fmla="*/ 178 h 438"/>
              <a:gd name="T32" fmla="*/ 180 w 376"/>
              <a:gd name="T33" fmla="*/ 175 h 438"/>
              <a:gd name="T34" fmla="*/ 194 w 376"/>
              <a:gd name="T35" fmla="*/ 197 h 438"/>
              <a:gd name="T36" fmla="*/ 164 w 376"/>
              <a:gd name="T37" fmla="*/ 194 h 438"/>
              <a:gd name="T38" fmla="*/ 179 w 376"/>
              <a:gd name="T39" fmla="*/ 215 h 438"/>
              <a:gd name="T40" fmla="*/ 149 w 376"/>
              <a:gd name="T41" fmla="*/ 213 h 438"/>
              <a:gd name="T42" fmla="*/ 181 w 376"/>
              <a:gd name="T43" fmla="*/ 248 h 438"/>
              <a:gd name="T44" fmla="*/ 134 w 376"/>
              <a:gd name="T45" fmla="*/ 232 h 438"/>
              <a:gd name="T46" fmla="*/ 148 w 376"/>
              <a:gd name="T47" fmla="*/ 253 h 438"/>
              <a:gd name="T48" fmla="*/ 118 w 376"/>
              <a:gd name="T49" fmla="*/ 250 h 438"/>
              <a:gd name="T50" fmla="*/ 133 w 376"/>
              <a:gd name="T51" fmla="*/ 272 h 438"/>
              <a:gd name="T52" fmla="*/ 103 w 376"/>
              <a:gd name="T53" fmla="*/ 269 h 438"/>
              <a:gd name="T54" fmla="*/ 117 w 376"/>
              <a:gd name="T55" fmla="*/ 290 h 438"/>
              <a:gd name="T56" fmla="*/ 88 w 376"/>
              <a:gd name="T57" fmla="*/ 288 h 438"/>
              <a:gd name="T58" fmla="*/ 119 w 376"/>
              <a:gd name="T59" fmla="*/ 323 h 438"/>
              <a:gd name="T60" fmla="*/ 72 w 376"/>
              <a:gd name="T61" fmla="*/ 307 h 438"/>
              <a:gd name="T62" fmla="*/ 87 w 376"/>
              <a:gd name="T63" fmla="*/ 328 h 438"/>
              <a:gd name="T64" fmla="*/ 57 w 376"/>
              <a:gd name="T65" fmla="*/ 325 h 438"/>
              <a:gd name="T66" fmla="*/ 71 w 376"/>
              <a:gd name="T67" fmla="*/ 347 h 438"/>
              <a:gd name="T68" fmla="*/ 42 w 376"/>
              <a:gd name="T69" fmla="*/ 344 h 438"/>
              <a:gd name="T70" fmla="*/ 56 w 376"/>
              <a:gd name="T71" fmla="*/ 366 h 438"/>
              <a:gd name="T72" fmla="*/ 26 w 376"/>
              <a:gd name="T73" fmla="*/ 363 h 438"/>
              <a:gd name="T74" fmla="*/ 58 w 376"/>
              <a:gd name="T75" fmla="*/ 398 h 438"/>
              <a:gd name="T76" fmla="*/ 0 w 376"/>
              <a:gd name="T77" fmla="*/ 395 h 438"/>
              <a:gd name="T78" fmla="*/ 324 w 376"/>
              <a:gd name="T79" fmla="*/ 106 h 438"/>
              <a:gd name="T80" fmla="*/ 316 w 376"/>
              <a:gd name="T81" fmla="*/ 56 h 438"/>
              <a:gd name="T82" fmla="*/ 324 w 376"/>
              <a:gd name="T83" fmla="*/ 32 h 438"/>
              <a:gd name="T84" fmla="*/ 323 w 376"/>
              <a:gd name="T85" fmla="*/ 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76" h="438">
                <a:moveTo>
                  <a:pt x="324" y="106"/>
                </a:moveTo>
                <a:cubicBezTo>
                  <a:pt x="376" y="43"/>
                  <a:pt x="376" y="43"/>
                  <a:pt x="376" y="43"/>
                </a:cubicBezTo>
                <a:cubicBezTo>
                  <a:pt x="324" y="1"/>
                  <a:pt x="324" y="1"/>
                  <a:pt x="324" y="1"/>
                </a:cubicBezTo>
                <a:cubicBezTo>
                  <a:pt x="324" y="32"/>
                  <a:pt x="324" y="32"/>
                  <a:pt x="324" y="32"/>
                </a:cubicBezTo>
                <a:cubicBezTo>
                  <a:pt x="327" y="32"/>
                  <a:pt x="330" y="33"/>
                  <a:pt x="332" y="35"/>
                </a:cubicBezTo>
                <a:cubicBezTo>
                  <a:pt x="338" y="40"/>
                  <a:pt x="339" y="49"/>
                  <a:pt x="334" y="54"/>
                </a:cubicBezTo>
                <a:cubicBezTo>
                  <a:pt x="334" y="54"/>
                  <a:pt x="334" y="54"/>
                  <a:pt x="334" y="54"/>
                </a:cubicBezTo>
                <a:cubicBezTo>
                  <a:pt x="332" y="57"/>
                  <a:pt x="328" y="59"/>
                  <a:pt x="324" y="59"/>
                </a:cubicBezTo>
                <a:lnTo>
                  <a:pt x="324" y="106"/>
                </a:lnTo>
                <a:close/>
                <a:moveTo>
                  <a:pt x="272" y="63"/>
                </a:moveTo>
                <a:cubicBezTo>
                  <a:pt x="308" y="92"/>
                  <a:pt x="308" y="92"/>
                  <a:pt x="308" y="92"/>
                </a:cubicBezTo>
                <a:cubicBezTo>
                  <a:pt x="304" y="98"/>
                  <a:pt x="304" y="98"/>
                  <a:pt x="304" y="98"/>
                </a:cubicBezTo>
                <a:cubicBezTo>
                  <a:pt x="267" y="68"/>
                  <a:pt x="267" y="68"/>
                  <a:pt x="267" y="68"/>
                </a:cubicBezTo>
                <a:cubicBezTo>
                  <a:pt x="256" y="81"/>
                  <a:pt x="256" y="81"/>
                  <a:pt x="256" y="81"/>
                </a:cubicBezTo>
                <a:cubicBezTo>
                  <a:pt x="276" y="97"/>
                  <a:pt x="276" y="97"/>
                  <a:pt x="276" y="97"/>
                </a:cubicBezTo>
                <a:cubicBezTo>
                  <a:pt x="271" y="103"/>
                  <a:pt x="271" y="103"/>
                  <a:pt x="271" y="103"/>
                </a:cubicBezTo>
                <a:cubicBezTo>
                  <a:pt x="252" y="87"/>
                  <a:pt x="252" y="87"/>
                  <a:pt x="252" y="87"/>
                </a:cubicBezTo>
                <a:cubicBezTo>
                  <a:pt x="241" y="100"/>
                  <a:pt x="241" y="100"/>
                  <a:pt x="241" y="100"/>
                </a:cubicBezTo>
                <a:cubicBezTo>
                  <a:pt x="260" y="116"/>
                  <a:pt x="260" y="116"/>
                  <a:pt x="260" y="116"/>
                </a:cubicBezTo>
                <a:cubicBezTo>
                  <a:pt x="256" y="122"/>
                  <a:pt x="256" y="122"/>
                  <a:pt x="256" y="122"/>
                </a:cubicBezTo>
                <a:cubicBezTo>
                  <a:pt x="236" y="106"/>
                  <a:pt x="236" y="106"/>
                  <a:pt x="236" y="106"/>
                </a:cubicBezTo>
                <a:cubicBezTo>
                  <a:pt x="226" y="119"/>
                  <a:pt x="226" y="119"/>
                  <a:pt x="226" y="119"/>
                </a:cubicBezTo>
                <a:cubicBezTo>
                  <a:pt x="245" y="135"/>
                  <a:pt x="245" y="135"/>
                  <a:pt x="245" y="135"/>
                </a:cubicBezTo>
                <a:cubicBezTo>
                  <a:pt x="240" y="140"/>
                  <a:pt x="240" y="140"/>
                  <a:pt x="240" y="140"/>
                </a:cubicBezTo>
                <a:cubicBezTo>
                  <a:pt x="221" y="125"/>
                  <a:pt x="221" y="125"/>
                  <a:pt x="221" y="125"/>
                </a:cubicBezTo>
                <a:cubicBezTo>
                  <a:pt x="210" y="138"/>
                  <a:pt x="210" y="138"/>
                  <a:pt x="210" y="138"/>
                </a:cubicBezTo>
                <a:cubicBezTo>
                  <a:pt x="247" y="167"/>
                  <a:pt x="247" y="167"/>
                  <a:pt x="247" y="167"/>
                </a:cubicBezTo>
                <a:cubicBezTo>
                  <a:pt x="242" y="173"/>
                  <a:pt x="242" y="173"/>
                  <a:pt x="242" y="173"/>
                </a:cubicBezTo>
                <a:cubicBezTo>
                  <a:pt x="206" y="143"/>
                  <a:pt x="206" y="143"/>
                  <a:pt x="206" y="143"/>
                </a:cubicBezTo>
                <a:cubicBezTo>
                  <a:pt x="195" y="156"/>
                  <a:pt x="195" y="156"/>
                  <a:pt x="195" y="156"/>
                </a:cubicBezTo>
                <a:cubicBezTo>
                  <a:pt x="214" y="172"/>
                  <a:pt x="214" y="172"/>
                  <a:pt x="214" y="172"/>
                </a:cubicBezTo>
                <a:cubicBezTo>
                  <a:pt x="210" y="178"/>
                  <a:pt x="210" y="178"/>
                  <a:pt x="210" y="178"/>
                </a:cubicBezTo>
                <a:cubicBezTo>
                  <a:pt x="190" y="162"/>
                  <a:pt x="190" y="162"/>
                  <a:pt x="190" y="162"/>
                </a:cubicBezTo>
                <a:cubicBezTo>
                  <a:pt x="180" y="175"/>
                  <a:pt x="180" y="175"/>
                  <a:pt x="180" y="175"/>
                </a:cubicBezTo>
                <a:cubicBezTo>
                  <a:pt x="199" y="191"/>
                  <a:pt x="199" y="191"/>
                  <a:pt x="199" y="191"/>
                </a:cubicBezTo>
                <a:cubicBezTo>
                  <a:pt x="194" y="197"/>
                  <a:pt x="194" y="197"/>
                  <a:pt x="194" y="197"/>
                </a:cubicBezTo>
                <a:cubicBezTo>
                  <a:pt x="175" y="181"/>
                  <a:pt x="175" y="181"/>
                  <a:pt x="175" y="181"/>
                </a:cubicBezTo>
                <a:cubicBezTo>
                  <a:pt x="164" y="194"/>
                  <a:pt x="164" y="194"/>
                  <a:pt x="164" y="194"/>
                </a:cubicBezTo>
                <a:cubicBezTo>
                  <a:pt x="184" y="210"/>
                  <a:pt x="184" y="210"/>
                  <a:pt x="184" y="210"/>
                </a:cubicBezTo>
                <a:cubicBezTo>
                  <a:pt x="179" y="215"/>
                  <a:pt x="179" y="215"/>
                  <a:pt x="179" y="215"/>
                </a:cubicBezTo>
                <a:cubicBezTo>
                  <a:pt x="160" y="200"/>
                  <a:pt x="160" y="200"/>
                  <a:pt x="160" y="200"/>
                </a:cubicBezTo>
                <a:cubicBezTo>
                  <a:pt x="149" y="213"/>
                  <a:pt x="149" y="213"/>
                  <a:pt x="149" y="213"/>
                </a:cubicBezTo>
                <a:cubicBezTo>
                  <a:pt x="185" y="243"/>
                  <a:pt x="185" y="243"/>
                  <a:pt x="185" y="243"/>
                </a:cubicBezTo>
                <a:cubicBezTo>
                  <a:pt x="181" y="248"/>
                  <a:pt x="181" y="248"/>
                  <a:pt x="181" y="248"/>
                </a:cubicBezTo>
                <a:cubicBezTo>
                  <a:pt x="144" y="218"/>
                  <a:pt x="144" y="218"/>
                  <a:pt x="144" y="218"/>
                </a:cubicBezTo>
                <a:cubicBezTo>
                  <a:pt x="134" y="232"/>
                  <a:pt x="134" y="232"/>
                  <a:pt x="134" y="232"/>
                </a:cubicBezTo>
                <a:cubicBezTo>
                  <a:pt x="153" y="247"/>
                  <a:pt x="153" y="247"/>
                  <a:pt x="153" y="247"/>
                </a:cubicBezTo>
                <a:cubicBezTo>
                  <a:pt x="148" y="253"/>
                  <a:pt x="148" y="253"/>
                  <a:pt x="148" y="253"/>
                </a:cubicBezTo>
                <a:cubicBezTo>
                  <a:pt x="129" y="237"/>
                  <a:pt x="129" y="237"/>
                  <a:pt x="129" y="237"/>
                </a:cubicBezTo>
                <a:cubicBezTo>
                  <a:pt x="118" y="250"/>
                  <a:pt x="118" y="250"/>
                  <a:pt x="118" y="250"/>
                </a:cubicBezTo>
                <a:cubicBezTo>
                  <a:pt x="137" y="266"/>
                  <a:pt x="137" y="266"/>
                  <a:pt x="137" y="266"/>
                </a:cubicBezTo>
                <a:cubicBezTo>
                  <a:pt x="133" y="272"/>
                  <a:pt x="133" y="272"/>
                  <a:pt x="133" y="272"/>
                </a:cubicBezTo>
                <a:cubicBezTo>
                  <a:pt x="114" y="256"/>
                  <a:pt x="114" y="256"/>
                  <a:pt x="114" y="256"/>
                </a:cubicBezTo>
                <a:cubicBezTo>
                  <a:pt x="103" y="269"/>
                  <a:pt x="103" y="269"/>
                  <a:pt x="103" y="269"/>
                </a:cubicBezTo>
                <a:cubicBezTo>
                  <a:pt x="122" y="285"/>
                  <a:pt x="122" y="285"/>
                  <a:pt x="122" y="285"/>
                </a:cubicBezTo>
                <a:cubicBezTo>
                  <a:pt x="117" y="290"/>
                  <a:pt x="117" y="290"/>
                  <a:pt x="117" y="290"/>
                </a:cubicBezTo>
                <a:cubicBezTo>
                  <a:pt x="98" y="275"/>
                  <a:pt x="98" y="275"/>
                  <a:pt x="98" y="275"/>
                </a:cubicBezTo>
                <a:cubicBezTo>
                  <a:pt x="88" y="288"/>
                  <a:pt x="88" y="288"/>
                  <a:pt x="88" y="288"/>
                </a:cubicBezTo>
                <a:cubicBezTo>
                  <a:pt x="124" y="318"/>
                  <a:pt x="124" y="318"/>
                  <a:pt x="124" y="318"/>
                </a:cubicBezTo>
                <a:cubicBezTo>
                  <a:pt x="119" y="323"/>
                  <a:pt x="119" y="323"/>
                  <a:pt x="119" y="323"/>
                </a:cubicBezTo>
                <a:cubicBezTo>
                  <a:pt x="83" y="294"/>
                  <a:pt x="83" y="294"/>
                  <a:pt x="83" y="294"/>
                </a:cubicBezTo>
                <a:cubicBezTo>
                  <a:pt x="72" y="307"/>
                  <a:pt x="72" y="307"/>
                  <a:pt x="72" y="307"/>
                </a:cubicBezTo>
                <a:cubicBezTo>
                  <a:pt x="91" y="322"/>
                  <a:pt x="91" y="322"/>
                  <a:pt x="91" y="322"/>
                </a:cubicBezTo>
                <a:cubicBezTo>
                  <a:pt x="87" y="328"/>
                  <a:pt x="87" y="328"/>
                  <a:pt x="87" y="328"/>
                </a:cubicBezTo>
                <a:cubicBezTo>
                  <a:pt x="68" y="312"/>
                  <a:pt x="68" y="312"/>
                  <a:pt x="68" y="312"/>
                </a:cubicBezTo>
                <a:cubicBezTo>
                  <a:pt x="57" y="325"/>
                  <a:pt x="57" y="325"/>
                  <a:pt x="57" y="325"/>
                </a:cubicBezTo>
                <a:cubicBezTo>
                  <a:pt x="76" y="341"/>
                  <a:pt x="76" y="341"/>
                  <a:pt x="76" y="341"/>
                </a:cubicBezTo>
                <a:cubicBezTo>
                  <a:pt x="71" y="347"/>
                  <a:pt x="71" y="347"/>
                  <a:pt x="71" y="347"/>
                </a:cubicBezTo>
                <a:cubicBezTo>
                  <a:pt x="52" y="331"/>
                  <a:pt x="52" y="331"/>
                  <a:pt x="52" y="331"/>
                </a:cubicBezTo>
                <a:cubicBezTo>
                  <a:pt x="42" y="344"/>
                  <a:pt x="42" y="344"/>
                  <a:pt x="42" y="344"/>
                </a:cubicBezTo>
                <a:cubicBezTo>
                  <a:pt x="61" y="360"/>
                  <a:pt x="61" y="360"/>
                  <a:pt x="61" y="360"/>
                </a:cubicBezTo>
                <a:cubicBezTo>
                  <a:pt x="56" y="366"/>
                  <a:pt x="56" y="366"/>
                  <a:pt x="56" y="366"/>
                </a:cubicBezTo>
                <a:cubicBezTo>
                  <a:pt x="37" y="350"/>
                  <a:pt x="37" y="350"/>
                  <a:pt x="37" y="350"/>
                </a:cubicBezTo>
                <a:cubicBezTo>
                  <a:pt x="26" y="363"/>
                  <a:pt x="26" y="363"/>
                  <a:pt x="26" y="363"/>
                </a:cubicBezTo>
                <a:cubicBezTo>
                  <a:pt x="63" y="393"/>
                  <a:pt x="63" y="393"/>
                  <a:pt x="63" y="393"/>
                </a:cubicBezTo>
                <a:cubicBezTo>
                  <a:pt x="58" y="398"/>
                  <a:pt x="58" y="398"/>
                  <a:pt x="58" y="398"/>
                </a:cubicBezTo>
                <a:cubicBezTo>
                  <a:pt x="22" y="369"/>
                  <a:pt x="22" y="369"/>
                  <a:pt x="22" y="369"/>
                </a:cubicBezTo>
                <a:cubicBezTo>
                  <a:pt x="0" y="395"/>
                  <a:pt x="0" y="395"/>
                  <a:pt x="0" y="395"/>
                </a:cubicBezTo>
                <a:cubicBezTo>
                  <a:pt x="53" y="438"/>
                  <a:pt x="53" y="438"/>
                  <a:pt x="53" y="438"/>
                </a:cubicBezTo>
                <a:cubicBezTo>
                  <a:pt x="324" y="106"/>
                  <a:pt x="324" y="106"/>
                  <a:pt x="324" y="106"/>
                </a:cubicBezTo>
                <a:cubicBezTo>
                  <a:pt x="324" y="59"/>
                  <a:pt x="324" y="59"/>
                  <a:pt x="324" y="59"/>
                </a:cubicBezTo>
                <a:cubicBezTo>
                  <a:pt x="321" y="59"/>
                  <a:pt x="318" y="58"/>
                  <a:pt x="316" y="56"/>
                </a:cubicBezTo>
                <a:cubicBezTo>
                  <a:pt x="310" y="51"/>
                  <a:pt x="309" y="43"/>
                  <a:pt x="314" y="37"/>
                </a:cubicBezTo>
                <a:cubicBezTo>
                  <a:pt x="316" y="34"/>
                  <a:pt x="320" y="32"/>
                  <a:pt x="324" y="32"/>
                </a:cubicBezTo>
                <a:cubicBezTo>
                  <a:pt x="324" y="1"/>
                  <a:pt x="324" y="1"/>
                  <a:pt x="324" y="1"/>
                </a:cubicBezTo>
                <a:cubicBezTo>
                  <a:pt x="323" y="0"/>
                  <a:pt x="323" y="0"/>
                  <a:pt x="323" y="0"/>
                </a:cubicBezTo>
                <a:lnTo>
                  <a:pt x="272" y="6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6" name="Freeform 47"/>
          <p:cNvSpPr>
            <a:spLocks noEditPoints="1"/>
          </p:cNvSpPr>
          <p:nvPr/>
        </p:nvSpPr>
        <p:spPr bwMode="auto">
          <a:xfrm>
            <a:off x="7492084" y="2177299"/>
            <a:ext cx="265441" cy="521358"/>
          </a:xfrm>
          <a:custGeom>
            <a:avLst/>
            <a:gdLst>
              <a:gd name="T0" fmla="*/ 121 w 162"/>
              <a:gd name="T1" fmla="*/ 144 h 319"/>
              <a:gd name="T2" fmla="*/ 128 w 162"/>
              <a:gd name="T3" fmla="*/ 138 h 319"/>
              <a:gd name="T4" fmla="*/ 150 w 162"/>
              <a:gd name="T5" fmla="*/ 80 h 319"/>
              <a:gd name="T6" fmla="*/ 147 w 162"/>
              <a:gd name="T7" fmla="*/ 69 h 319"/>
              <a:gd name="T8" fmla="*/ 156 w 162"/>
              <a:gd name="T9" fmla="*/ 46 h 319"/>
              <a:gd name="T10" fmla="*/ 137 w 162"/>
              <a:gd name="T11" fmla="*/ 3 h 319"/>
              <a:gd name="T12" fmla="*/ 121 w 162"/>
              <a:gd name="T13" fmla="*/ 1 h 319"/>
              <a:gd name="T14" fmla="*/ 121 w 162"/>
              <a:gd name="T15" fmla="*/ 58 h 319"/>
              <a:gd name="T16" fmla="*/ 126 w 162"/>
              <a:gd name="T17" fmla="*/ 61 h 319"/>
              <a:gd name="T18" fmla="*/ 121 w 162"/>
              <a:gd name="T19" fmla="*/ 59 h 319"/>
              <a:gd name="T20" fmla="*/ 121 w 162"/>
              <a:gd name="T21" fmla="*/ 85 h 319"/>
              <a:gd name="T22" fmla="*/ 125 w 162"/>
              <a:gd name="T23" fmla="*/ 75 h 319"/>
              <a:gd name="T24" fmla="*/ 123 w 162"/>
              <a:gd name="T25" fmla="*/ 66 h 319"/>
              <a:gd name="T26" fmla="*/ 139 w 162"/>
              <a:gd name="T27" fmla="*/ 72 h 319"/>
              <a:gd name="T28" fmla="*/ 144 w 162"/>
              <a:gd name="T29" fmla="*/ 83 h 319"/>
              <a:gd name="T30" fmla="*/ 125 w 162"/>
              <a:gd name="T31" fmla="*/ 132 h 319"/>
              <a:gd name="T32" fmla="*/ 121 w 162"/>
              <a:gd name="T33" fmla="*/ 136 h 319"/>
              <a:gd name="T34" fmla="*/ 121 w 162"/>
              <a:gd name="T35" fmla="*/ 144 h 319"/>
              <a:gd name="T36" fmla="*/ 66 w 162"/>
              <a:gd name="T37" fmla="*/ 284 h 319"/>
              <a:gd name="T38" fmla="*/ 121 w 162"/>
              <a:gd name="T39" fmla="*/ 144 h 319"/>
              <a:gd name="T40" fmla="*/ 121 w 162"/>
              <a:gd name="T41" fmla="*/ 144 h 319"/>
              <a:gd name="T42" fmla="*/ 121 w 162"/>
              <a:gd name="T43" fmla="*/ 136 h 319"/>
              <a:gd name="T44" fmla="*/ 114 w 162"/>
              <a:gd name="T45" fmla="*/ 137 h 319"/>
              <a:gd name="T46" fmla="*/ 98 w 162"/>
              <a:gd name="T47" fmla="*/ 130 h 319"/>
              <a:gd name="T48" fmla="*/ 98 w 162"/>
              <a:gd name="T49" fmla="*/ 130 h 319"/>
              <a:gd name="T50" fmla="*/ 106 w 162"/>
              <a:gd name="T51" fmla="*/ 125 h 319"/>
              <a:gd name="T52" fmla="*/ 121 w 162"/>
              <a:gd name="T53" fmla="*/ 85 h 319"/>
              <a:gd name="T54" fmla="*/ 121 w 162"/>
              <a:gd name="T55" fmla="*/ 59 h 319"/>
              <a:gd name="T56" fmla="*/ 85 w 162"/>
              <a:gd name="T57" fmla="*/ 45 h 319"/>
              <a:gd name="T58" fmla="*/ 74 w 162"/>
              <a:gd name="T59" fmla="*/ 51 h 319"/>
              <a:gd name="T60" fmla="*/ 52 w 162"/>
              <a:gd name="T61" fmla="*/ 108 h 319"/>
              <a:gd name="T62" fmla="*/ 54 w 162"/>
              <a:gd name="T63" fmla="*/ 118 h 319"/>
              <a:gd name="T64" fmla="*/ 35 w 162"/>
              <a:gd name="T65" fmla="*/ 168 h 319"/>
              <a:gd name="T66" fmla="*/ 35 w 162"/>
              <a:gd name="T67" fmla="*/ 256 h 319"/>
              <a:gd name="T68" fmla="*/ 39 w 162"/>
              <a:gd name="T69" fmla="*/ 257 h 319"/>
              <a:gd name="T70" fmla="*/ 45 w 162"/>
              <a:gd name="T71" fmla="*/ 268 h 319"/>
              <a:gd name="T72" fmla="*/ 58 w 162"/>
              <a:gd name="T73" fmla="*/ 264 h 319"/>
              <a:gd name="T74" fmla="*/ 64 w 162"/>
              <a:gd name="T75" fmla="*/ 278 h 319"/>
              <a:gd name="T76" fmla="*/ 63 w 162"/>
              <a:gd name="T77" fmla="*/ 281 h 319"/>
              <a:gd name="T78" fmla="*/ 35 w 162"/>
              <a:gd name="T79" fmla="*/ 300 h 319"/>
              <a:gd name="T80" fmla="*/ 35 w 162"/>
              <a:gd name="T81" fmla="*/ 306 h 319"/>
              <a:gd name="T82" fmla="*/ 66 w 162"/>
              <a:gd name="T83" fmla="*/ 284 h 319"/>
              <a:gd name="T84" fmla="*/ 121 w 162"/>
              <a:gd name="T85" fmla="*/ 1 h 319"/>
              <a:gd name="T86" fmla="*/ 121 w 162"/>
              <a:gd name="T87" fmla="*/ 58 h 319"/>
              <a:gd name="T88" fmla="*/ 88 w 162"/>
              <a:gd name="T89" fmla="*/ 36 h 319"/>
              <a:gd name="T90" fmla="*/ 94 w 162"/>
              <a:gd name="T91" fmla="*/ 22 h 319"/>
              <a:gd name="T92" fmla="*/ 121 w 162"/>
              <a:gd name="T93" fmla="*/ 1 h 319"/>
              <a:gd name="T94" fmla="*/ 35 w 162"/>
              <a:gd name="T95" fmla="*/ 168 h 319"/>
              <a:gd name="T96" fmla="*/ 0 w 162"/>
              <a:gd name="T97" fmla="*/ 258 h 319"/>
              <a:gd name="T98" fmla="*/ 15 w 162"/>
              <a:gd name="T99" fmla="*/ 319 h 319"/>
              <a:gd name="T100" fmla="*/ 35 w 162"/>
              <a:gd name="T101" fmla="*/ 306 h 319"/>
              <a:gd name="T102" fmla="*/ 35 w 162"/>
              <a:gd name="T103" fmla="*/ 300 h 319"/>
              <a:gd name="T104" fmla="*/ 33 w 162"/>
              <a:gd name="T105" fmla="*/ 301 h 319"/>
              <a:gd name="T106" fmla="*/ 13 w 162"/>
              <a:gd name="T107" fmla="*/ 294 h 319"/>
              <a:gd name="T108" fmla="*/ 5 w 162"/>
              <a:gd name="T109" fmla="*/ 259 h 319"/>
              <a:gd name="T110" fmla="*/ 5 w 162"/>
              <a:gd name="T111" fmla="*/ 259 h 319"/>
              <a:gd name="T112" fmla="*/ 6 w 162"/>
              <a:gd name="T113" fmla="*/ 256 h 319"/>
              <a:gd name="T114" fmla="*/ 19 w 162"/>
              <a:gd name="T115" fmla="*/ 250 h 319"/>
              <a:gd name="T116" fmla="*/ 26 w 162"/>
              <a:gd name="T117" fmla="*/ 261 h 319"/>
              <a:gd name="T118" fmla="*/ 35 w 162"/>
              <a:gd name="T119" fmla="*/ 256 h 319"/>
              <a:gd name="T120" fmla="*/ 35 w 162"/>
              <a:gd name="T121" fmla="*/ 16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2" h="319">
                <a:moveTo>
                  <a:pt x="121" y="144"/>
                </a:moveTo>
                <a:cubicBezTo>
                  <a:pt x="124" y="143"/>
                  <a:pt x="127" y="141"/>
                  <a:pt x="128" y="138"/>
                </a:cubicBezTo>
                <a:cubicBezTo>
                  <a:pt x="150" y="80"/>
                  <a:pt x="150" y="80"/>
                  <a:pt x="150" y="80"/>
                </a:cubicBezTo>
                <a:cubicBezTo>
                  <a:pt x="152" y="76"/>
                  <a:pt x="150" y="71"/>
                  <a:pt x="147" y="69"/>
                </a:cubicBezTo>
                <a:cubicBezTo>
                  <a:pt x="156" y="46"/>
                  <a:pt x="156" y="46"/>
                  <a:pt x="156" y="46"/>
                </a:cubicBezTo>
                <a:cubicBezTo>
                  <a:pt x="162" y="29"/>
                  <a:pt x="154" y="9"/>
                  <a:pt x="137" y="3"/>
                </a:cubicBezTo>
                <a:cubicBezTo>
                  <a:pt x="132" y="1"/>
                  <a:pt x="126" y="0"/>
                  <a:pt x="121" y="1"/>
                </a:cubicBezTo>
                <a:cubicBezTo>
                  <a:pt x="121" y="58"/>
                  <a:pt x="121" y="58"/>
                  <a:pt x="121" y="58"/>
                </a:cubicBezTo>
                <a:cubicBezTo>
                  <a:pt x="126" y="61"/>
                  <a:pt x="126" y="61"/>
                  <a:pt x="126" y="61"/>
                </a:cubicBezTo>
                <a:cubicBezTo>
                  <a:pt x="121" y="59"/>
                  <a:pt x="121" y="59"/>
                  <a:pt x="121" y="59"/>
                </a:cubicBezTo>
                <a:cubicBezTo>
                  <a:pt x="121" y="85"/>
                  <a:pt x="121" y="85"/>
                  <a:pt x="121" y="85"/>
                </a:cubicBezTo>
                <a:cubicBezTo>
                  <a:pt x="125" y="75"/>
                  <a:pt x="125" y="75"/>
                  <a:pt x="125" y="75"/>
                </a:cubicBezTo>
                <a:cubicBezTo>
                  <a:pt x="126" y="72"/>
                  <a:pt x="126" y="68"/>
                  <a:pt x="123" y="66"/>
                </a:cubicBezTo>
                <a:cubicBezTo>
                  <a:pt x="139" y="72"/>
                  <a:pt x="139" y="72"/>
                  <a:pt x="139" y="72"/>
                </a:cubicBezTo>
                <a:cubicBezTo>
                  <a:pt x="143" y="73"/>
                  <a:pt x="146" y="78"/>
                  <a:pt x="144" y="83"/>
                </a:cubicBezTo>
                <a:cubicBezTo>
                  <a:pt x="125" y="132"/>
                  <a:pt x="125" y="132"/>
                  <a:pt x="125" y="132"/>
                </a:cubicBezTo>
                <a:cubicBezTo>
                  <a:pt x="124" y="134"/>
                  <a:pt x="123" y="135"/>
                  <a:pt x="121" y="136"/>
                </a:cubicBezTo>
                <a:lnTo>
                  <a:pt x="121" y="144"/>
                </a:lnTo>
                <a:close/>
                <a:moveTo>
                  <a:pt x="66" y="284"/>
                </a:moveTo>
                <a:cubicBezTo>
                  <a:pt x="121" y="144"/>
                  <a:pt x="121" y="144"/>
                  <a:pt x="121" y="144"/>
                </a:cubicBezTo>
                <a:cubicBezTo>
                  <a:pt x="121" y="144"/>
                  <a:pt x="121" y="144"/>
                  <a:pt x="121" y="144"/>
                </a:cubicBezTo>
                <a:cubicBezTo>
                  <a:pt x="121" y="136"/>
                  <a:pt x="121" y="136"/>
                  <a:pt x="121" y="136"/>
                </a:cubicBezTo>
                <a:cubicBezTo>
                  <a:pt x="119" y="137"/>
                  <a:pt x="117" y="137"/>
                  <a:pt x="114" y="137"/>
                </a:cubicBezTo>
                <a:cubicBezTo>
                  <a:pt x="98" y="130"/>
                  <a:pt x="98" y="130"/>
                  <a:pt x="98" y="130"/>
                </a:cubicBezTo>
                <a:cubicBezTo>
                  <a:pt x="98" y="130"/>
                  <a:pt x="98" y="130"/>
                  <a:pt x="98" y="130"/>
                </a:cubicBezTo>
                <a:cubicBezTo>
                  <a:pt x="102" y="130"/>
                  <a:pt x="105" y="128"/>
                  <a:pt x="106" y="125"/>
                </a:cubicBezTo>
                <a:cubicBezTo>
                  <a:pt x="121" y="85"/>
                  <a:pt x="121" y="85"/>
                  <a:pt x="121" y="85"/>
                </a:cubicBezTo>
                <a:cubicBezTo>
                  <a:pt x="121" y="59"/>
                  <a:pt x="121" y="59"/>
                  <a:pt x="121" y="59"/>
                </a:cubicBezTo>
                <a:cubicBezTo>
                  <a:pt x="85" y="45"/>
                  <a:pt x="85" y="45"/>
                  <a:pt x="85" y="45"/>
                </a:cubicBezTo>
                <a:cubicBezTo>
                  <a:pt x="80" y="44"/>
                  <a:pt x="76" y="47"/>
                  <a:pt x="74" y="51"/>
                </a:cubicBezTo>
                <a:cubicBezTo>
                  <a:pt x="52" y="108"/>
                  <a:pt x="52" y="108"/>
                  <a:pt x="52" y="108"/>
                </a:cubicBezTo>
                <a:cubicBezTo>
                  <a:pt x="51" y="112"/>
                  <a:pt x="52" y="115"/>
                  <a:pt x="54" y="118"/>
                </a:cubicBezTo>
                <a:cubicBezTo>
                  <a:pt x="35" y="168"/>
                  <a:pt x="35" y="168"/>
                  <a:pt x="35" y="168"/>
                </a:cubicBezTo>
                <a:cubicBezTo>
                  <a:pt x="35" y="256"/>
                  <a:pt x="35" y="256"/>
                  <a:pt x="35" y="256"/>
                </a:cubicBezTo>
                <a:cubicBezTo>
                  <a:pt x="36" y="256"/>
                  <a:pt x="37" y="257"/>
                  <a:pt x="39" y="257"/>
                </a:cubicBezTo>
                <a:cubicBezTo>
                  <a:pt x="43" y="259"/>
                  <a:pt x="46" y="264"/>
                  <a:pt x="45" y="268"/>
                </a:cubicBezTo>
                <a:cubicBezTo>
                  <a:pt x="48" y="264"/>
                  <a:pt x="53" y="263"/>
                  <a:pt x="58" y="264"/>
                </a:cubicBezTo>
                <a:cubicBezTo>
                  <a:pt x="63" y="267"/>
                  <a:pt x="66" y="273"/>
                  <a:pt x="64" y="278"/>
                </a:cubicBezTo>
                <a:cubicBezTo>
                  <a:pt x="63" y="281"/>
                  <a:pt x="63" y="281"/>
                  <a:pt x="63" y="281"/>
                </a:cubicBezTo>
                <a:cubicBezTo>
                  <a:pt x="35" y="300"/>
                  <a:pt x="35" y="300"/>
                  <a:pt x="35" y="300"/>
                </a:cubicBezTo>
                <a:cubicBezTo>
                  <a:pt x="35" y="306"/>
                  <a:pt x="35" y="306"/>
                  <a:pt x="35" y="306"/>
                </a:cubicBezTo>
                <a:cubicBezTo>
                  <a:pt x="66" y="284"/>
                  <a:pt x="66" y="284"/>
                  <a:pt x="66" y="284"/>
                </a:cubicBezTo>
                <a:close/>
                <a:moveTo>
                  <a:pt x="121" y="1"/>
                </a:moveTo>
                <a:cubicBezTo>
                  <a:pt x="121" y="58"/>
                  <a:pt x="121" y="58"/>
                  <a:pt x="121" y="58"/>
                </a:cubicBezTo>
                <a:cubicBezTo>
                  <a:pt x="88" y="36"/>
                  <a:pt x="88" y="36"/>
                  <a:pt x="88" y="36"/>
                </a:cubicBezTo>
                <a:cubicBezTo>
                  <a:pt x="94" y="22"/>
                  <a:pt x="94" y="22"/>
                  <a:pt x="94" y="22"/>
                </a:cubicBezTo>
                <a:cubicBezTo>
                  <a:pt x="98" y="10"/>
                  <a:pt x="109" y="2"/>
                  <a:pt x="121" y="1"/>
                </a:cubicBezTo>
                <a:close/>
                <a:moveTo>
                  <a:pt x="35" y="168"/>
                </a:moveTo>
                <a:cubicBezTo>
                  <a:pt x="0" y="258"/>
                  <a:pt x="0" y="258"/>
                  <a:pt x="0" y="258"/>
                </a:cubicBezTo>
                <a:cubicBezTo>
                  <a:pt x="15" y="319"/>
                  <a:pt x="15" y="319"/>
                  <a:pt x="15" y="319"/>
                </a:cubicBezTo>
                <a:cubicBezTo>
                  <a:pt x="35" y="306"/>
                  <a:pt x="35" y="306"/>
                  <a:pt x="35" y="306"/>
                </a:cubicBezTo>
                <a:cubicBezTo>
                  <a:pt x="35" y="300"/>
                  <a:pt x="35" y="300"/>
                  <a:pt x="35" y="300"/>
                </a:cubicBezTo>
                <a:cubicBezTo>
                  <a:pt x="33" y="301"/>
                  <a:pt x="33" y="301"/>
                  <a:pt x="33" y="301"/>
                </a:cubicBezTo>
                <a:cubicBezTo>
                  <a:pt x="13" y="294"/>
                  <a:pt x="13" y="294"/>
                  <a:pt x="13" y="294"/>
                </a:cubicBezTo>
                <a:cubicBezTo>
                  <a:pt x="5" y="259"/>
                  <a:pt x="5" y="259"/>
                  <a:pt x="5" y="259"/>
                </a:cubicBezTo>
                <a:cubicBezTo>
                  <a:pt x="5" y="259"/>
                  <a:pt x="5" y="259"/>
                  <a:pt x="5" y="259"/>
                </a:cubicBezTo>
                <a:cubicBezTo>
                  <a:pt x="6" y="256"/>
                  <a:pt x="6" y="256"/>
                  <a:pt x="6" y="256"/>
                </a:cubicBezTo>
                <a:cubicBezTo>
                  <a:pt x="8" y="250"/>
                  <a:pt x="14" y="248"/>
                  <a:pt x="19" y="250"/>
                </a:cubicBezTo>
                <a:cubicBezTo>
                  <a:pt x="24" y="251"/>
                  <a:pt x="27" y="256"/>
                  <a:pt x="26" y="261"/>
                </a:cubicBezTo>
                <a:cubicBezTo>
                  <a:pt x="28" y="258"/>
                  <a:pt x="31" y="256"/>
                  <a:pt x="35" y="256"/>
                </a:cubicBezTo>
                <a:lnTo>
                  <a:pt x="35" y="16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7" name="Freeform 48"/>
          <p:cNvSpPr>
            <a:spLocks noEditPoints="1"/>
          </p:cNvSpPr>
          <p:nvPr/>
        </p:nvSpPr>
        <p:spPr bwMode="auto">
          <a:xfrm>
            <a:off x="6566019" y="2243957"/>
            <a:ext cx="434465" cy="434465"/>
          </a:xfrm>
          <a:custGeom>
            <a:avLst/>
            <a:gdLst>
              <a:gd name="T0" fmla="*/ 133 w 266"/>
              <a:gd name="T1" fmla="*/ 0 h 266"/>
              <a:gd name="T2" fmla="*/ 133 w 266"/>
              <a:gd name="T3" fmla="*/ 0 h 266"/>
              <a:gd name="T4" fmla="*/ 133 w 266"/>
              <a:gd name="T5" fmla="*/ 35 h 266"/>
              <a:gd name="T6" fmla="*/ 150 w 266"/>
              <a:gd name="T7" fmla="*/ 24 h 266"/>
              <a:gd name="T8" fmla="*/ 242 w 266"/>
              <a:gd name="T9" fmla="*/ 117 h 266"/>
              <a:gd name="T10" fmla="*/ 231 w 266"/>
              <a:gd name="T11" fmla="*/ 133 h 266"/>
              <a:gd name="T12" fmla="*/ 242 w 266"/>
              <a:gd name="T13" fmla="*/ 149 h 266"/>
              <a:gd name="T14" fmla="*/ 150 w 266"/>
              <a:gd name="T15" fmla="*/ 242 h 266"/>
              <a:gd name="T16" fmla="*/ 150 w 266"/>
              <a:gd name="T17" fmla="*/ 242 h 266"/>
              <a:gd name="T18" fmla="*/ 133 w 266"/>
              <a:gd name="T19" fmla="*/ 231 h 266"/>
              <a:gd name="T20" fmla="*/ 133 w 266"/>
              <a:gd name="T21" fmla="*/ 266 h 266"/>
              <a:gd name="T22" fmla="*/ 133 w 266"/>
              <a:gd name="T23" fmla="*/ 266 h 266"/>
              <a:gd name="T24" fmla="*/ 266 w 266"/>
              <a:gd name="T25" fmla="*/ 133 h 266"/>
              <a:gd name="T26" fmla="*/ 133 w 266"/>
              <a:gd name="T27" fmla="*/ 0 h 266"/>
              <a:gd name="T28" fmla="*/ 133 w 266"/>
              <a:gd name="T29" fmla="*/ 0 h 266"/>
              <a:gd name="T30" fmla="*/ 133 w 266"/>
              <a:gd name="T31" fmla="*/ 0 h 266"/>
              <a:gd name="T32" fmla="*/ 0 w 266"/>
              <a:gd name="T33" fmla="*/ 133 h 266"/>
              <a:gd name="T34" fmla="*/ 133 w 266"/>
              <a:gd name="T35" fmla="*/ 266 h 266"/>
              <a:gd name="T36" fmla="*/ 133 w 266"/>
              <a:gd name="T37" fmla="*/ 266 h 266"/>
              <a:gd name="T38" fmla="*/ 133 w 266"/>
              <a:gd name="T39" fmla="*/ 231 h 266"/>
              <a:gd name="T40" fmla="*/ 133 w 266"/>
              <a:gd name="T41" fmla="*/ 231 h 266"/>
              <a:gd name="T42" fmla="*/ 117 w 266"/>
              <a:gd name="T43" fmla="*/ 242 h 266"/>
              <a:gd name="T44" fmla="*/ 24 w 266"/>
              <a:gd name="T45" fmla="*/ 149 h 266"/>
              <a:gd name="T46" fmla="*/ 35 w 266"/>
              <a:gd name="T47" fmla="*/ 133 h 266"/>
              <a:gd name="T48" fmla="*/ 24 w 266"/>
              <a:gd name="T49" fmla="*/ 117 h 266"/>
              <a:gd name="T50" fmla="*/ 117 w 266"/>
              <a:gd name="T51" fmla="*/ 24 h 266"/>
              <a:gd name="T52" fmla="*/ 133 w 266"/>
              <a:gd name="T53" fmla="*/ 35 h 266"/>
              <a:gd name="T54" fmla="*/ 133 w 266"/>
              <a:gd name="T55" fmla="*/ 35 h 266"/>
              <a:gd name="T56" fmla="*/ 133 w 266"/>
              <a:gd name="T5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6" h="266">
                <a:moveTo>
                  <a:pt x="133" y="0"/>
                </a:moveTo>
                <a:cubicBezTo>
                  <a:pt x="133" y="0"/>
                  <a:pt x="133" y="0"/>
                  <a:pt x="133" y="0"/>
                </a:cubicBezTo>
                <a:cubicBezTo>
                  <a:pt x="133" y="35"/>
                  <a:pt x="133" y="35"/>
                  <a:pt x="133" y="35"/>
                </a:cubicBezTo>
                <a:cubicBezTo>
                  <a:pt x="141" y="35"/>
                  <a:pt x="147" y="30"/>
                  <a:pt x="150" y="24"/>
                </a:cubicBezTo>
                <a:cubicBezTo>
                  <a:pt x="197" y="31"/>
                  <a:pt x="235" y="69"/>
                  <a:pt x="242" y="117"/>
                </a:cubicBezTo>
                <a:cubicBezTo>
                  <a:pt x="236" y="119"/>
                  <a:pt x="231" y="125"/>
                  <a:pt x="231" y="133"/>
                </a:cubicBezTo>
                <a:cubicBezTo>
                  <a:pt x="231" y="140"/>
                  <a:pt x="236" y="147"/>
                  <a:pt x="242" y="149"/>
                </a:cubicBezTo>
                <a:cubicBezTo>
                  <a:pt x="235" y="197"/>
                  <a:pt x="197" y="235"/>
                  <a:pt x="150" y="242"/>
                </a:cubicBezTo>
                <a:cubicBezTo>
                  <a:pt x="150" y="242"/>
                  <a:pt x="150" y="242"/>
                  <a:pt x="150" y="242"/>
                </a:cubicBezTo>
                <a:cubicBezTo>
                  <a:pt x="147" y="236"/>
                  <a:pt x="141" y="231"/>
                  <a:pt x="133" y="231"/>
                </a:cubicBezTo>
                <a:cubicBezTo>
                  <a:pt x="133" y="266"/>
                  <a:pt x="133" y="266"/>
                  <a:pt x="133" y="266"/>
                </a:cubicBezTo>
                <a:cubicBezTo>
                  <a:pt x="133" y="266"/>
                  <a:pt x="133" y="266"/>
                  <a:pt x="133" y="266"/>
                </a:cubicBezTo>
                <a:cubicBezTo>
                  <a:pt x="207" y="266"/>
                  <a:pt x="266" y="206"/>
                  <a:pt x="266" y="133"/>
                </a:cubicBezTo>
                <a:cubicBezTo>
                  <a:pt x="266" y="59"/>
                  <a:pt x="207" y="0"/>
                  <a:pt x="133" y="0"/>
                </a:cubicBezTo>
                <a:close/>
                <a:moveTo>
                  <a:pt x="133" y="0"/>
                </a:moveTo>
                <a:cubicBezTo>
                  <a:pt x="133" y="0"/>
                  <a:pt x="133" y="0"/>
                  <a:pt x="133" y="0"/>
                </a:cubicBezTo>
                <a:cubicBezTo>
                  <a:pt x="60" y="0"/>
                  <a:pt x="0" y="59"/>
                  <a:pt x="0" y="133"/>
                </a:cubicBezTo>
                <a:cubicBezTo>
                  <a:pt x="0" y="206"/>
                  <a:pt x="60" y="266"/>
                  <a:pt x="133" y="266"/>
                </a:cubicBezTo>
                <a:cubicBezTo>
                  <a:pt x="133" y="266"/>
                  <a:pt x="133" y="266"/>
                  <a:pt x="133" y="266"/>
                </a:cubicBezTo>
                <a:cubicBezTo>
                  <a:pt x="133" y="231"/>
                  <a:pt x="133" y="231"/>
                  <a:pt x="133" y="231"/>
                </a:cubicBezTo>
                <a:cubicBezTo>
                  <a:pt x="133" y="231"/>
                  <a:pt x="133" y="231"/>
                  <a:pt x="133" y="231"/>
                </a:cubicBezTo>
                <a:cubicBezTo>
                  <a:pt x="126" y="231"/>
                  <a:pt x="120" y="236"/>
                  <a:pt x="117" y="242"/>
                </a:cubicBezTo>
                <a:cubicBezTo>
                  <a:pt x="69" y="235"/>
                  <a:pt x="31" y="197"/>
                  <a:pt x="24" y="149"/>
                </a:cubicBezTo>
                <a:cubicBezTo>
                  <a:pt x="31" y="147"/>
                  <a:pt x="35" y="140"/>
                  <a:pt x="35" y="133"/>
                </a:cubicBezTo>
                <a:cubicBezTo>
                  <a:pt x="35" y="125"/>
                  <a:pt x="31" y="119"/>
                  <a:pt x="24" y="117"/>
                </a:cubicBezTo>
                <a:cubicBezTo>
                  <a:pt x="31" y="69"/>
                  <a:pt x="69" y="31"/>
                  <a:pt x="117" y="24"/>
                </a:cubicBezTo>
                <a:cubicBezTo>
                  <a:pt x="120" y="30"/>
                  <a:pt x="126" y="35"/>
                  <a:pt x="133" y="35"/>
                </a:cubicBezTo>
                <a:cubicBezTo>
                  <a:pt x="133" y="35"/>
                  <a:pt x="133" y="35"/>
                  <a:pt x="133" y="35"/>
                </a:cubicBezTo>
                <a:lnTo>
                  <a:pt x="133"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8" name="Freeform 49"/>
          <p:cNvSpPr/>
          <p:nvPr/>
        </p:nvSpPr>
        <p:spPr bwMode="auto">
          <a:xfrm>
            <a:off x="6645771" y="2382033"/>
            <a:ext cx="216637" cy="114270"/>
          </a:xfrm>
          <a:custGeom>
            <a:avLst/>
            <a:gdLst>
              <a:gd name="T0" fmla="*/ 124 w 133"/>
              <a:gd name="T1" fmla="*/ 0 h 70"/>
              <a:gd name="T2" fmla="*/ 93 w 133"/>
              <a:gd name="T3" fmla="*/ 30 h 70"/>
              <a:gd name="T4" fmla="*/ 84 w 133"/>
              <a:gd name="T5" fmla="*/ 28 h 70"/>
              <a:gd name="T6" fmla="*/ 65 w 133"/>
              <a:gd name="T7" fmla="*/ 42 h 70"/>
              <a:gd name="T8" fmla="*/ 0 w 133"/>
              <a:gd name="T9" fmla="*/ 42 h 70"/>
              <a:gd name="T10" fmla="*/ 0 w 133"/>
              <a:gd name="T11" fmla="*/ 56 h 70"/>
              <a:gd name="T12" fmla="*/ 65 w 133"/>
              <a:gd name="T13" fmla="*/ 56 h 70"/>
              <a:gd name="T14" fmla="*/ 84 w 133"/>
              <a:gd name="T15" fmla="*/ 70 h 70"/>
              <a:gd name="T16" fmla="*/ 105 w 133"/>
              <a:gd name="T17" fmla="*/ 49 h 70"/>
              <a:gd name="T18" fmla="*/ 103 w 133"/>
              <a:gd name="T19" fmla="*/ 40 h 70"/>
              <a:gd name="T20" fmla="*/ 133 w 133"/>
              <a:gd name="T21" fmla="*/ 9 h 70"/>
              <a:gd name="T22" fmla="*/ 124 w 133"/>
              <a:gd name="T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70">
                <a:moveTo>
                  <a:pt x="124" y="0"/>
                </a:moveTo>
                <a:cubicBezTo>
                  <a:pt x="93" y="30"/>
                  <a:pt x="93" y="30"/>
                  <a:pt x="93" y="30"/>
                </a:cubicBezTo>
                <a:cubicBezTo>
                  <a:pt x="91" y="29"/>
                  <a:pt x="88" y="28"/>
                  <a:pt x="84" y="28"/>
                </a:cubicBezTo>
                <a:cubicBezTo>
                  <a:pt x="75" y="28"/>
                  <a:pt x="67" y="34"/>
                  <a:pt x="65" y="42"/>
                </a:cubicBezTo>
                <a:cubicBezTo>
                  <a:pt x="0" y="42"/>
                  <a:pt x="0" y="42"/>
                  <a:pt x="0" y="42"/>
                </a:cubicBezTo>
                <a:cubicBezTo>
                  <a:pt x="0" y="56"/>
                  <a:pt x="0" y="56"/>
                  <a:pt x="0" y="56"/>
                </a:cubicBezTo>
                <a:cubicBezTo>
                  <a:pt x="65" y="56"/>
                  <a:pt x="65" y="56"/>
                  <a:pt x="65" y="56"/>
                </a:cubicBezTo>
                <a:cubicBezTo>
                  <a:pt x="67" y="64"/>
                  <a:pt x="75" y="70"/>
                  <a:pt x="84" y="70"/>
                </a:cubicBezTo>
                <a:cubicBezTo>
                  <a:pt x="96" y="70"/>
                  <a:pt x="105" y="60"/>
                  <a:pt x="105" y="49"/>
                </a:cubicBezTo>
                <a:cubicBezTo>
                  <a:pt x="105" y="46"/>
                  <a:pt x="104" y="43"/>
                  <a:pt x="103" y="40"/>
                </a:cubicBezTo>
                <a:cubicBezTo>
                  <a:pt x="133" y="9"/>
                  <a:pt x="133" y="9"/>
                  <a:pt x="133" y="9"/>
                </a:cubicBezTo>
                <a:lnTo>
                  <a:pt x="124"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59" name="Group 126"/>
          <p:cNvGrpSpPr/>
          <p:nvPr/>
        </p:nvGrpSpPr>
        <p:grpSpPr>
          <a:xfrm>
            <a:off x="6739805" y="2803404"/>
            <a:ext cx="340430" cy="323766"/>
            <a:chOff x="8505825" y="3605213"/>
            <a:chExt cx="454025" cy="431800"/>
          </a:xfrm>
          <a:solidFill>
            <a:schemeClr val="tx2">
              <a:lumMod val="20000"/>
              <a:lumOff val="80000"/>
            </a:schemeClr>
          </a:solidFill>
        </p:grpSpPr>
        <p:sp>
          <p:nvSpPr>
            <p:cNvPr id="60" name="Freeform 50"/>
            <p:cNvSpPr/>
            <p:nvPr/>
          </p:nvSpPr>
          <p:spPr bwMode="auto">
            <a:xfrm>
              <a:off x="8505825" y="3694113"/>
              <a:ext cx="454025" cy="342900"/>
            </a:xfrm>
            <a:custGeom>
              <a:avLst/>
              <a:gdLst>
                <a:gd name="T0" fmla="*/ 146 w 208"/>
                <a:gd name="T1" fmla="*/ 0 h 157"/>
                <a:gd name="T2" fmla="*/ 104 w 208"/>
                <a:gd name="T3" fmla="*/ 15 h 157"/>
                <a:gd name="T4" fmla="*/ 62 w 208"/>
                <a:gd name="T5" fmla="*/ 0 h 157"/>
                <a:gd name="T6" fmla="*/ 0 w 208"/>
                <a:gd name="T7" fmla="*/ 60 h 157"/>
                <a:gd name="T8" fmla="*/ 107 w 208"/>
                <a:gd name="T9" fmla="*/ 157 h 157"/>
                <a:gd name="T10" fmla="*/ 208 w 208"/>
                <a:gd name="T11" fmla="*/ 60 h 157"/>
                <a:gd name="T12" fmla="*/ 146 w 208"/>
                <a:gd name="T13" fmla="*/ 0 h 157"/>
              </a:gdLst>
              <a:ahLst/>
              <a:cxnLst>
                <a:cxn ang="0">
                  <a:pos x="T0" y="T1"/>
                </a:cxn>
                <a:cxn ang="0">
                  <a:pos x="T2" y="T3"/>
                </a:cxn>
                <a:cxn ang="0">
                  <a:pos x="T4" y="T5"/>
                </a:cxn>
                <a:cxn ang="0">
                  <a:pos x="T6" y="T7"/>
                </a:cxn>
                <a:cxn ang="0">
                  <a:pos x="T8" y="T9"/>
                </a:cxn>
                <a:cxn ang="0">
                  <a:pos x="T10" y="T11"/>
                </a:cxn>
                <a:cxn ang="0">
                  <a:pos x="T12" y="T13"/>
                </a:cxn>
              </a:cxnLst>
              <a:rect l="0" t="0" r="r" b="b"/>
              <a:pathLst>
                <a:path w="208" h="157">
                  <a:moveTo>
                    <a:pt x="146" y="0"/>
                  </a:moveTo>
                  <a:cubicBezTo>
                    <a:pt x="130" y="0"/>
                    <a:pt x="115" y="6"/>
                    <a:pt x="104" y="15"/>
                  </a:cubicBezTo>
                  <a:cubicBezTo>
                    <a:pt x="93" y="6"/>
                    <a:pt x="78" y="0"/>
                    <a:pt x="62" y="0"/>
                  </a:cubicBezTo>
                  <a:cubicBezTo>
                    <a:pt x="28" y="0"/>
                    <a:pt x="0" y="27"/>
                    <a:pt x="0" y="60"/>
                  </a:cubicBezTo>
                  <a:cubicBezTo>
                    <a:pt x="0" y="98"/>
                    <a:pt x="31" y="157"/>
                    <a:pt x="107" y="157"/>
                  </a:cubicBezTo>
                  <a:cubicBezTo>
                    <a:pt x="185" y="157"/>
                    <a:pt x="208" y="95"/>
                    <a:pt x="208" y="60"/>
                  </a:cubicBezTo>
                  <a:cubicBezTo>
                    <a:pt x="208" y="27"/>
                    <a:pt x="180" y="0"/>
                    <a:pt x="14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1" name="Freeform 51"/>
            <p:cNvSpPr/>
            <p:nvPr/>
          </p:nvSpPr>
          <p:spPr bwMode="auto">
            <a:xfrm>
              <a:off x="8709025" y="3605213"/>
              <a:ext cx="123825" cy="157163"/>
            </a:xfrm>
            <a:custGeom>
              <a:avLst/>
              <a:gdLst>
                <a:gd name="T0" fmla="*/ 12 w 57"/>
                <a:gd name="T1" fmla="*/ 72 h 72"/>
                <a:gd name="T2" fmla="*/ 27 w 57"/>
                <a:gd name="T3" fmla="*/ 0 h 72"/>
                <a:gd name="T4" fmla="*/ 57 w 57"/>
                <a:gd name="T5" fmla="*/ 6 h 72"/>
                <a:gd name="T6" fmla="*/ 12 w 57"/>
                <a:gd name="T7" fmla="*/ 72 h 72"/>
              </a:gdLst>
              <a:ahLst/>
              <a:cxnLst>
                <a:cxn ang="0">
                  <a:pos x="T0" y="T1"/>
                </a:cxn>
                <a:cxn ang="0">
                  <a:pos x="T2" y="T3"/>
                </a:cxn>
                <a:cxn ang="0">
                  <a:pos x="T4" y="T5"/>
                </a:cxn>
                <a:cxn ang="0">
                  <a:pos x="T6" y="T7"/>
                </a:cxn>
              </a:cxnLst>
              <a:rect l="0" t="0" r="r" b="b"/>
              <a:pathLst>
                <a:path w="57" h="72">
                  <a:moveTo>
                    <a:pt x="12" y="72"/>
                  </a:moveTo>
                  <a:cubicBezTo>
                    <a:pt x="0" y="48"/>
                    <a:pt x="7" y="20"/>
                    <a:pt x="27" y="0"/>
                  </a:cubicBezTo>
                  <a:cubicBezTo>
                    <a:pt x="57" y="6"/>
                    <a:pt x="57" y="6"/>
                    <a:pt x="57" y="6"/>
                  </a:cubicBezTo>
                  <a:cubicBezTo>
                    <a:pt x="29" y="21"/>
                    <a:pt x="12" y="37"/>
                    <a:pt x="12" y="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62" name="Freeform 52"/>
          <p:cNvSpPr/>
          <p:nvPr/>
        </p:nvSpPr>
        <p:spPr bwMode="auto">
          <a:xfrm>
            <a:off x="5689947" y="876284"/>
            <a:ext cx="509455" cy="414230"/>
          </a:xfrm>
          <a:custGeom>
            <a:avLst/>
            <a:gdLst>
              <a:gd name="T0" fmla="*/ 312 w 312"/>
              <a:gd name="T1" fmla="*/ 86 h 253"/>
              <a:gd name="T2" fmla="*/ 305 w 312"/>
              <a:gd name="T3" fmla="*/ 75 h 253"/>
              <a:gd name="T4" fmla="*/ 79 w 312"/>
              <a:gd name="T5" fmla="*/ 226 h 253"/>
              <a:gd name="T6" fmla="*/ 28 w 312"/>
              <a:gd name="T7" fmla="*/ 214 h 253"/>
              <a:gd name="T8" fmla="*/ 35 w 312"/>
              <a:gd name="T9" fmla="*/ 162 h 253"/>
              <a:gd name="T10" fmla="*/ 262 w 312"/>
              <a:gd name="T11" fmla="*/ 11 h 253"/>
              <a:gd name="T12" fmla="*/ 254 w 312"/>
              <a:gd name="T13" fmla="*/ 0 h 253"/>
              <a:gd name="T14" fmla="*/ 26 w 312"/>
              <a:gd name="T15" fmla="*/ 153 h 253"/>
              <a:gd name="T16" fmla="*/ 15 w 312"/>
              <a:gd name="T17" fmla="*/ 222 h 253"/>
              <a:gd name="T18" fmla="*/ 83 w 312"/>
              <a:gd name="T19" fmla="*/ 239 h 253"/>
              <a:gd name="T20" fmla="*/ 312 w 312"/>
              <a:gd name="T21" fmla="*/ 86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2" h="253">
                <a:moveTo>
                  <a:pt x="312" y="86"/>
                </a:moveTo>
                <a:cubicBezTo>
                  <a:pt x="305" y="75"/>
                  <a:pt x="305" y="75"/>
                  <a:pt x="305" y="75"/>
                </a:cubicBezTo>
                <a:cubicBezTo>
                  <a:pt x="79" y="226"/>
                  <a:pt x="79" y="226"/>
                  <a:pt x="79" y="226"/>
                </a:cubicBezTo>
                <a:cubicBezTo>
                  <a:pt x="63" y="237"/>
                  <a:pt x="40" y="231"/>
                  <a:pt x="28" y="214"/>
                </a:cubicBezTo>
                <a:cubicBezTo>
                  <a:pt x="16" y="196"/>
                  <a:pt x="19" y="173"/>
                  <a:pt x="35" y="162"/>
                </a:cubicBezTo>
                <a:cubicBezTo>
                  <a:pt x="262" y="11"/>
                  <a:pt x="262" y="11"/>
                  <a:pt x="262" y="11"/>
                </a:cubicBezTo>
                <a:cubicBezTo>
                  <a:pt x="254" y="0"/>
                  <a:pt x="254" y="0"/>
                  <a:pt x="254" y="0"/>
                </a:cubicBezTo>
                <a:cubicBezTo>
                  <a:pt x="26" y="153"/>
                  <a:pt x="26" y="153"/>
                  <a:pt x="26" y="153"/>
                </a:cubicBezTo>
                <a:cubicBezTo>
                  <a:pt x="4" y="167"/>
                  <a:pt x="0" y="198"/>
                  <a:pt x="15" y="222"/>
                </a:cubicBezTo>
                <a:cubicBezTo>
                  <a:pt x="31" y="246"/>
                  <a:pt x="62" y="253"/>
                  <a:pt x="83" y="239"/>
                </a:cubicBezTo>
                <a:lnTo>
                  <a:pt x="312" y="8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3" name="Freeform 53"/>
          <p:cNvSpPr/>
          <p:nvPr/>
        </p:nvSpPr>
        <p:spPr bwMode="auto">
          <a:xfrm>
            <a:off x="6076800" y="853669"/>
            <a:ext cx="140457" cy="192831"/>
          </a:xfrm>
          <a:custGeom>
            <a:avLst/>
            <a:gdLst>
              <a:gd name="T0" fmla="*/ 80 w 86"/>
              <a:gd name="T1" fmla="*/ 115 h 118"/>
              <a:gd name="T2" fmla="*/ 68 w 86"/>
              <a:gd name="T3" fmla="*/ 113 h 118"/>
              <a:gd name="T4" fmla="*/ 3 w 86"/>
              <a:gd name="T5" fmla="*/ 16 h 118"/>
              <a:gd name="T6" fmla="*/ 6 w 86"/>
              <a:gd name="T7" fmla="*/ 3 h 118"/>
              <a:gd name="T8" fmla="*/ 19 w 86"/>
              <a:gd name="T9" fmla="*/ 6 h 118"/>
              <a:gd name="T10" fmla="*/ 83 w 86"/>
              <a:gd name="T11" fmla="*/ 102 h 118"/>
              <a:gd name="T12" fmla="*/ 80 w 86"/>
              <a:gd name="T13" fmla="*/ 115 h 118"/>
            </a:gdLst>
            <a:ahLst/>
            <a:cxnLst>
              <a:cxn ang="0">
                <a:pos x="T0" y="T1"/>
              </a:cxn>
              <a:cxn ang="0">
                <a:pos x="T2" y="T3"/>
              </a:cxn>
              <a:cxn ang="0">
                <a:pos x="T4" y="T5"/>
              </a:cxn>
              <a:cxn ang="0">
                <a:pos x="T6" y="T7"/>
              </a:cxn>
              <a:cxn ang="0">
                <a:pos x="T8" y="T9"/>
              </a:cxn>
              <a:cxn ang="0">
                <a:pos x="T10" y="T11"/>
              </a:cxn>
              <a:cxn ang="0">
                <a:pos x="T12" y="T13"/>
              </a:cxn>
            </a:cxnLst>
            <a:rect l="0" t="0" r="r" b="b"/>
            <a:pathLst>
              <a:path w="86" h="118">
                <a:moveTo>
                  <a:pt x="80" y="115"/>
                </a:moveTo>
                <a:cubicBezTo>
                  <a:pt x="76" y="118"/>
                  <a:pt x="70" y="117"/>
                  <a:pt x="68" y="113"/>
                </a:cubicBezTo>
                <a:cubicBezTo>
                  <a:pt x="3" y="16"/>
                  <a:pt x="3" y="16"/>
                  <a:pt x="3" y="16"/>
                </a:cubicBezTo>
                <a:cubicBezTo>
                  <a:pt x="0" y="12"/>
                  <a:pt x="1" y="6"/>
                  <a:pt x="6" y="3"/>
                </a:cubicBezTo>
                <a:cubicBezTo>
                  <a:pt x="10" y="0"/>
                  <a:pt x="16" y="2"/>
                  <a:pt x="19" y="6"/>
                </a:cubicBezTo>
                <a:cubicBezTo>
                  <a:pt x="83" y="102"/>
                  <a:pt x="83" y="102"/>
                  <a:pt x="83" y="102"/>
                </a:cubicBezTo>
                <a:cubicBezTo>
                  <a:pt x="86" y="107"/>
                  <a:pt x="85" y="112"/>
                  <a:pt x="80" y="11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4" name="Freeform 54"/>
          <p:cNvSpPr/>
          <p:nvPr/>
        </p:nvSpPr>
        <p:spPr bwMode="auto">
          <a:xfrm>
            <a:off x="5756605" y="985793"/>
            <a:ext cx="385662" cy="252347"/>
          </a:xfrm>
          <a:custGeom>
            <a:avLst/>
            <a:gdLst>
              <a:gd name="T0" fmla="*/ 236 w 236"/>
              <a:gd name="T1" fmla="*/ 13 h 154"/>
              <a:gd name="T2" fmla="*/ 227 w 236"/>
              <a:gd name="T3" fmla="*/ 0 h 154"/>
              <a:gd name="T4" fmla="*/ 25 w 236"/>
              <a:gd name="T5" fmla="*/ 135 h 154"/>
              <a:gd name="T6" fmla="*/ 0 w 236"/>
              <a:gd name="T7" fmla="*/ 136 h 154"/>
              <a:gd name="T8" fmla="*/ 1 w 236"/>
              <a:gd name="T9" fmla="*/ 138 h 154"/>
              <a:gd name="T10" fmla="*/ 36 w 236"/>
              <a:gd name="T11" fmla="*/ 146 h 154"/>
              <a:gd name="T12" fmla="*/ 236 w 236"/>
              <a:gd name="T13" fmla="*/ 13 h 154"/>
            </a:gdLst>
            <a:ahLst/>
            <a:cxnLst>
              <a:cxn ang="0">
                <a:pos x="T0" y="T1"/>
              </a:cxn>
              <a:cxn ang="0">
                <a:pos x="T2" y="T3"/>
              </a:cxn>
              <a:cxn ang="0">
                <a:pos x="T4" y="T5"/>
              </a:cxn>
              <a:cxn ang="0">
                <a:pos x="T6" y="T7"/>
              </a:cxn>
              <a:cxn ang="0">
                <a:pos x="T8" y="T9"/>
              </a:cxn>
              <a:cxn ang="0">
                <a:pos x="T10" y="T11"/>
              </a:cxn>
              <a:cxn ang="0">
                <a:pos x="T12" y="T13"/>
              </a:cxn>
            </a:cxnLst>
            <a:rect l="0" t="0" r="r" b="b"/>
            <a:pathLst>
              <a:path w="236" h="154">
                <a:moveTo>
                  <a:pt x="236" y="13"/>
                </a:moveTo>
                <a:cubicBezTo>
                  <a:pt x="227" y="0"/>
                  <a:pt x="227" y="0"/>
                  <a:pt x="227" y="0"/>
                </a:cubicBezTo>
                <a:cubicBezTo>
                  <a:pt x="25" y="135"/>
                  <a:pt x="25" y="135"/>
                  <a:pt x="25" y="135"/>
                </a:cubicBezTo>
                <a:cubicBezTo>
                  <a:pt x="17" y="140"/>
                  <a:pt x="8" y="140"/>
                  <a:pt x="0" y="136"/>
                </a:cubicBezTo>
                <a:cubicBezTo>
                  <a:pt x="0" y="137"/>
                  <a:pt x="0" y="137"/>
                  <a:pt x="1" y="138"/>
                </a:cubicBezTo>
                <a:cubicBezTo>
                  <a:pt x="9" y="150"/>
                  <a:pt x="25" y="154"/>
                  <a:pt x="36" y="146"/>
                </a:cubicBezTo>
                <a:lnTo>
                  <a:pt x="236" y="1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5" name="Freeform 55"/>
          <p:cNvSpPr>
            <a:spLocks noEditPoints="1"/>
          </p:cNvSpPr>
          <p:nvPr/>
        </p:nvSpPr>
        <p:spPr bwMode="auto">
          <a:xfrm>
            <a:off x="5442362" y="1207192"/>
            <a:ext cx="222589" cy="390423"/>
          </a:xfrm>
          <a:custGeom>
            <a:avLst/>
            <a:gdLst>
              <a:gd name="T0" fmla="*/ 59 w 136"/>
              <a:gd name="T1" fmla="*/ 203 h 239"/>
              <a:gd name="T2" fmla="*/ 54 w 136"/>
              <a:gd name="T3" fmla="*/ 203 h 239"/>
              <a:gd name="T4" fmla="*/ 54 w 136"/>
              <a:gd name="T5" fmla="*/ 239 h 239"/>
              <a:gd name="T6" fmla="*/ 72 w 136"/>
              <a:gd name="T7" fmla="*/ 226 h 239"/>
              <a:gd name="T8" fmla="*/ 59 w 136"/>
              <a:gd name="T9" fmla="*/ 203 h 239"/>
              <a:gd name="T10" fmla="*/ 54 w 136"/>
              <a:gd name="T11" fmla="*/ 187 h 239"/>
              <a:gd name="T12" fmla="*/ 54 w 136"/>
              <a:gd name="T13" fmla="*/ 82 h 239"/>
              <a:gd name="T14" fmla="*/ 81 w 136"/>
              <a:gd name="T15" fmla="*/ 74 h 239"/>
              <a:gd name="T16" fmla="*/ 97 w 136"/>
              <a:gd name="T17" fmla="*/ 13 h 239"/>
              <a:gd name="T18" fmla="*/ 114 w 136"/>
              <a:gd name="T19" fmla="*/ 2 h 239"/>
              <a:gd name="T20" fmla="*/ 124 w 136"/>
              <a:gd name="T21" fmla="*/ 20 h 239"/>
              <a:gd name="T22" fmla="*/ 109 w 136"/>
              <a:gd name="T23" fmla="*/ 81 h 239"/>
              <a:gd name="T24" fmla="*/ 130 w 136"/>
              <a:gd name="T25" fmla="*/ 134 h 239"/>
              <a:gd name="T26" fmla="*/ 122 w 136"/>
              <a:gd name="T27" fmla="*/ 164 h 239"/>
              <a:gd name="T28" fmla="*/ 122 w 136"/>
              <a:gd name="T29" fmla="*/ 164 h 239"/>
              <a:gd name="T30" fmla="*/ 136 w 136"/>
              <a:gd name="T31" fmla="*/ 187 h 239"/>
              <a:gd name="T32" fmla="*/ 131 w 136"/>
              <a:gd name="T33" fmla="*/ 207 h 239"/>
              <a:gd name="T34" fmla="*/ 54 w 136"/>
              <a:gd name="T35" fmla="*/ 187 h 239"/>
              <a:gd name="T36" fmla="*/ 54 w 136"/>
              <a:gd name="T37" fmla="*/ 203 h 239"/>
              <a:gd name="T38" fmla="*/ 36 w 136"/>
              <a:gd name="T39" fmla="*/ 216 h 239"/>
              <a:gd name="T40" fmla="*/ 50 w 136"/>
              <a:gd name="T41" fmla="*/ 239 h 239"/>
              <a:gd name="T42" fmla="*/ 54 w 136"/>
              <a:gd name="T43" fmla="*/ 239 h 239"/>
              <a:gd name="T44" fmla="*/ 54 w 136"/>
              <a:gd name="T45" fmla="*/ 203 h 239"/>
              <a:gd name="T46" fmla="*/ 54 w 136"/>
              <a:gd name="T47" fmla="*/ 82 h 239"/>
              <a:gd name="T48" fmla="*/ 54 w 136"/>
              <a:gd name="T49" fmla="*/ 187 h 239"/>
              <a:gd name="T50" fmla="*/ 0 w 136"/>
              <a:gd name="T51" fmla="*/ 173 h 239"/>
              <a:gd name="T52" fmla="*/ 5 w 136"/>
              <a:gd name="T53" fmla="*/ 152 h 239"/>
              <a:gd name="T54" fmla="*/ 29 w 136"/>
              <a:gd name="T55" fmla="*/ 140 h 239"/>
              <a:gd name="T56" fmla="*/ 37 w 136"/>
              <a:gd name="T57" fmla="*/ 109 h 239"/>
              <a:gd name="T58" fmla="*/ 54 w 136"/>
              <a:gd name="T59" fmla="*/ 82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6" h="239">
                <a:moveTo>
                  <a:pt x="59" y="203"/>
                </a:moveTo>
                <a:cubicBezTo>
                  <a:pt x="57" y="203"/>
                  <a:pt x="56" y="203"/>
                  <a:pt x="54" y="203"/>
                </a:cubicBezTo>
                <a:cubicBezTo>
                  <a:pt x="54" y="239"/>
                  <a:pt x="54" y="239"/>
                  <a:pt x="54" y="239"/>
                </a:cubicBezTo>
                <a:cubicBezTo>
                  <a:pt x="62" y="239"/>
                  <a:pt x="70" y="234"/>
                  <a:pt x="72" y="226"/>
                </a:cubicBezTo>
                <a:cubicBezTo>
                  <a:pt x="74" y="216"/>
                  <a:pt x="69" y="206"/>
                  <a:pt x="59" y="203"/>
                </a:cubicBezTo>
                <a:close/>
                <a:moveTo>
                  <a:pt x="54" y="187"/>
                </a:moveTo>
                <a:cubicBezTo>
                  <a:pt x="54" y="82"/>
                  <a:pt x="54" y="82"/>
                  <a:pt x="54" y="82"/>
                </a:cubicBezTo>
                <a:cubicBezTo>
                  <a:pt x="62" y="76"/>
                  <a:pt x="71" y="74"/>
                  <a:pt x="81" y="74"/>
                </a:cubicBezTo>
                <a:cubicBezTo>
                  <a:pt x="97" y="13"/>
                  <a:pt x="97" y="13"/>
                  <a:pt x="97" y="13"/>
                </a:cubicBezTo>
                <a:cubicBezTo>
                  <a:pt x="99" y="5"/>
                  <a:pt x="107" y="0"/>
                  <a:pt x="114" y="2"/>
                </a:cubicBezTo>
                <a:cubicBezTo>
                  <a:pt x="122" y="4"/>
                  <a:pt x="126" y="12"/>
                  <a:pt x="124" y="20"/>
                </a:cubicBezTo>
                <a:cubicBezTo>
                  <a:pt x="109" y="81"/>
                  <a:pt x="109" y="81"/>
                  <a:pt x="109" y="81"/>
                </a:cubicBezTo>
                <a:cubicBezTo>
                  <a:pt x="125" y="90"/>
                  <a:pt x="136" y="109"/>
                  <a:pt x="130" y="134"/>
                </a:cubicBezTo>
                <a:cubicBezTo>
                  <a:pt x="130" y="134"/>
                  <a:pt x="125" y="154"/>
                  <a:pt x="122" y="164"/>
                </a:cubicBezTo>
                <a:cubicBezTo>
                  <a:pt x="122" y="164"/>
                  <a:pt x="122" y="164"/>
                  <a:pt x="122" y="164"/>
                </a:cubicBezTo>
                <a:cubicBezTo>
                  <a:pt x="118" y="178"/>
                  <a:pt x="136" y="187"/>
                  <a:pt x="136" y="187"/>
                </a:cubicBezTo>
                <a:cubicBezTo>
                  <a:pt x="131" y="207"/>
                  <a:pt x="131" y="207"/>
                  <a:pt x="131" y="207"/>
                </a:cubicBezTo>
                <a:lnTo>
                  <a:pt x="54" y="187"/>
                </a:lnTo>
                <a:close/>
                <a:moveTo>
                  <a:pt x="54" y="203"/>
                </a:moveTo>
                <a:cubicBezTo>
                  <a:pt x="46" y="203"/>
                  <a:pt x="38" y="208"/>
                  <a:pt x="36" y="216"/>
                </a:cubicBezTo>
                <a:cubicBezTo>
                  <a:pt x="34" y="226"/>
                  <a:pt x="40" y="236"/>
                  <a:pt x="50" y="239"/>
                </a:cubicBezTo>
                <a:cubicBezTo>
                  <a:pt x="51" y="239"/>
                  <a:pt x="53" y="239"/>
                  <a:pt x="54" y="239"/>
                </a:cubicBezTo>
                <a:cubicBezTo>
                  <a:pt x="54" y="203"/>
                  <a:pt x="54" y="203"/>
                  <a:pt x="54" y="203"/>
                </a:cubicBezTo>
                <a:close/>
                <a:moveTo>
                  <a:pt x="54" y="82"/>
                </a:moveTo>
                <a:cubicBezTo>
                  <a:pt x="54" y="187"/>
                  <a:pt x="54" y="187"/>
                  <a:pt x="54" y="187"/>
                </a:cubicBezTo>
                <a:cubicBezTo>
                  <a:pt x="0" y="173"/>
                  <a:pt x="0" y="173"/>
                  <a:pt x="0" y="173"/>
                </a:cubicBezTo>
                <a:cubicBezTo>
                  <a:pt x="5" y="152"/>
                  <a:pt x="5" y="152"/>
                  <a:pt x="5" y="152"/>
                </a:cubicBezTo>
                <a:cubicBezTo>
                  <a:pt x="5" y="152"/>
                  <a:pt x="25" y="154"/>
                  <a:pt x="29" y="140"/>
                </a:cubicBezTo>
                <a:cubicBezTo>
                  <a:pt x="32" y="128"/>
                  <a:pt x="37" y="109"/>
                  <a:pt x="37" y="109"/>
                </a:cubicBezTo>
                <a:cubicBezTo>
                  <a:pt x="40" y="97"/>
                  <a:pt x="46" y="88"/>
                  <a:pt x="54" y="82"/>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6" name="Freeform 56"/>
          <p:cNvSpPr>
            <a:spLocks noEditPoints="1"/>
          </p:cNvSpPr>
          <p:nvPr/>
        </p:nvSpPr>
        <p:spPr bwMode="auto">
          <a:xfrm>
            <a:off x="5240008" y="2024939"/>
            <a:ext cx="416610" cy="453510"/>
          </a:xfrm>
          <a:custGeom>
            <a:avLst/>
            <a:gdLst>
              <a:gd name="T0" fmla="*/ 198 w 255"/>
              <a:gd name="T1" fmla="*/ 128 h 277"/>
              <a:gd name="T2" fmla="*/ 191 w 255"/>
              <a:gd name="T3" fmla="*/ 158 h 277"/>
              <a:gd name="T4" fmla="*/ 191 w 255"/>
              <a:gd name="T5" fmla="*/ 185 h 277"/>
              <a:gd name="T6" fmla="*/ 196 w 255"/>
              <a:gd name="T7" fmla="*/ 187 h 277"/>
              <a:gd name="T8" fmla="*/ 218 w 255"/>
              <a:gd name="T9" fmla="*/ 218 h 277"/>
              <a:gd name="T10" fmla="*/ 191 w 255"/>
              <a:gd name="T11" fmla="*/ 201 h 277"/>
              <a:gd name="T12" fmla="*/ 191 w 255"/>
              <a:gd name="T13" fmla="*/ 55 h 277"/>
              <a:gd name="T14" fmla="*/ 218 w 255"/>
              <a:gd name="T15" fmla="*/ 38 h 277"/>
              <a:gd name="T16" fmla="*/ 196 w 255"/>
              <a:gd name="T17" fmla="*/ 69 h 277"/>
              <a:gd name="T18" fmla="*/ 191 w 255"/>
              <a:gd name="T19" fmla="*/ 71 h 277"/>
              <a:gd name="T20" fmla="*/ 249 w 255"/>
              <a:gd name="T21" fmla="*/ 121 h 277"/>
              <a:gd name="T22" fmla="*/ 211 w 255"/>
              <a:gd name="T23" fmla="*/ 128 h 277"/>
              <a:gd name="T24" fmla="*/ 249 w 255"/>
              <a:gd name="T25" fmla="*/ 134 h 277"/>
              <a:gd name="T26" fmla="*/ 249 w 255"/>
              <a:gd name="T27" fmla="*/ 121 h 277"/>
              <a:gd name="T28" fmla="*/ 132 w 255"/>
              <a:gd name="T29" fmla="*/ 277 h 277"/>
              <a:gd name="T30" fmla="*/ 167 w 255"/>
              <a:gd name="T31" fmla="*/ 186 h 277"/>
              <a:gd name="T32" fmla="*/ 191 w 255"/>
              <a:gd name="T33" fmla="*/ 98 h 277"/>
              <a:gd name="T34" fmla="*/ 127 w 255"/>
              <a:gd name="T35" fmla="*/ 72 h 277"/>
              <a:gd name="T36" fmla="*/ 183 w 255"/>
              <a:gd name="T37" fmla="*/ 128 h 277"/>
              <a:gd name="T38" fmla="*/ 156 w 255"/>
              <a:gd name="T39" fmla="*/ 176 h 277"/>
              <a:gd name="T40" fmla="*/ 153 w 255"/>
              <a:gd name="T41" fmla="*/ 214 h 277"/>
              <a:gd name="T42" fmla="*/ 127 w 255"/>
              <a:gd name="T43" fmla="*/ 277 h 277"/>
              <a:gd name="T44" fmla="*/ 191 w 255"/>
              <a:gd name="T45" fmla="*/ 71 h 277"/>
              <a:gd name="T46" fmla="*/ 186 w 255"/>
              <a:gd name="T47" fmla="*/ 60 h 277"/>
              <a:gd name="T48" fmla="*/ 191 w 255"/>
              <a:gd name="T49" fmla="*/ 185 h 277"/>
              <a:gd name="T50" fmla="*/ 186 w 255"/>
              <a:gd name="T51" fmla="*/ 196 h 277"/>
              <a:gd name="T52" fmla="*/ 191 w 255"/>
              <a:gd name="T53" fmla="*/ 185 h 277"/>
              <a:gd name="T54" fmla="*/ 127 w 255"/>
              <a:gd name="T55" fmla="*/ 0 h 277"/>
              <a:gd name="T56" fmla="*/ 134 w 255"/>
              <a:gd name="T57" fmla="*/ 7 h 277"/>
              <a:gd name="T58" fmla="*/ 128 w 255"/>
              <a:gd name="T59" fmla="*/ 45 h 277"/>
              <a:gd name="T60" fmla="*/ 127 w 255"/>
              <a:gd name="T61" fmla="*/ 45 h 277"/>
              <a:gd name="T62" fmla="*/ 64 w 255"/>
              <a:gd name="T63" fmla="*/ 97 h 277"/>
              <a:gd name="T64" fmla="*/ 89 w 255"/>
              <a:gd name="T65" fmla="*/ 187 h 277"/>
              <a:gd name="T66" fmla="*/ 124 w 255"/>
              <a:gd name="T67" fmla="*/ 277 h 277"/>
              <a:gd name="T68" fmla="*/ 127 w 255"/>
              <a:gd name="T69" fmla="*/ 214 h 277"/>
              <a:gd name="T70" fmla="*/ 103 w 255"/>
              <a:gd name="T71" fmla="*/ 183 h 277"/>
              <a:gd name="T72" fmla="*/ 71 w 255"/>
              <a:gd name="T73" fmla="*/ 128 h 277"/>
              <a:gd name="T74" fmla="*/ 127 w 255"/>
              <a:gd name="T75" fmla="*/ 72 h 277"/>
              <a:gd name="T76" fmla="*/ 127 w 255"/>
              <a:gd name="T77" fmla="*/ 57 h 277"/>
              <a:gd name="T78" fmla="*/ 127 w 255"/>
              <a:gd name="T79" fmla="*/ 0 h 277"/>
              <a:gd name="T80" fmla="*/ 121 w 255"/>
              <a:gd name="T81" fmla="*/ 38 h 277"/>
              <a:gd name="T82" fmla="*/ 127 w 255"/>
              <a:gd name="T83" fmla="*/ 0 h 277"/>
              <a:gd name="T84" fmla="*/ 64 w 255"/>
              <a:gd name="T85" fmla="*/ 185 h 277"/>
              <a:gd name="T86" fmla="*/ 69 w 255"/>
              <a:gd name="T87" fmla="*/ 196 h 277"/>
              <a:gd name="T88" fmla="*/ 64 w 255"/>
              <a:gd name="T89" fmla="*/ 71 h 277"/>
              <a:gd name="T90" fmla="*/ 69 w 255"/>
              <a:gd name="T91" fmla="*/ 60 h 277"/>
              <a:gd name="T92" fmla="*/ 64 w 255"/>
              <a:gd name="T93" fmla="*/ 71 h 277"/>
              <a:gd name="T94" fmla="*/ 57 w 255"/>
              <a:gd name="T95" fmla="*/ 128 h 277"/>
              <a:gd name="T96" fmla="*/ 64 w 255"/>
              <a:gd name="T97" fmla="*/ 97 h 277"/>
              <a:gd name="T98" fmla="*/ 64 w 255"/>
              <a:gd name="T99" fmla="*/ 71 h 277"/>
              <a:gd name="T100" fmla="*/ 60 w 255"/>
              <a:gd name="T101" fmla="*/ 69 h 277"/>
              <a:gd name="T102" fmla="*/ 38 w 255"/>
              <a:gd name="T103" fmla="*/ 38 h 277"/>
              <a:gd name="T104" fmla="*/ 64 w 255"/>
              <a:gd name="T105" fmla="*/ 55 h 277"/>
              <a:gd name="T106" fmla="*/ 64 w 255"/>
              <a:gd name="T107" fmla="*/ 201 h 277"/>
              <a:gd name="T108" fmla="*/ 38 w 255"/>
              <a:gd name="T109" fmla="*/ 218 h 277"/>
              <a:gd name="T110" fmla="*/ 60 w 255"/>
              <a:gd name="T111" fmla="*/ 187 h 277"/>
              <a:gd name="T112" fmla="*/ 64 w 255"/>
              <a:gd name="T113" fmla="*/ 185 h 277"/>
              <a:gd name="T114" fmla="*/ 45 w 255"/>
              <a:gd name="T115" fmla="*/ 128 h 277"/>
              <a:gd name="T116" fmla="*/ 7 w 255"/>
              <a:gd name="T117" fmla="*/ 121 h 277"/>
              <a:gd name="T118" fmla="*/ 7 w 255"/>
              <a:gd name="T119" fmla="*/ 134 h 277"/>
              <a:gd name="T120" fmla="*/ 45 w 255"/>
              <a:gd name="T121" fmla="*/ 128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5" h="277">
                <a:moveTo>
                  <a:pt x="191" y="158"/>
                </a:moveTo>
                <a:cubicBezTo>
                  <a:pt x="195" y="149"/>
                  <a:pt x="198" y="139"/>
                  <a:pt x="198" y="128"/>
                </a:cubicBezTo>
                <a:cubicBezTo>
                  <a:pt x="198" y="117"/>
                  <a:pt x="195" y="107"/>
                  <a:pt x="191" y="98"/>
                </a:cubicBezTo>
                <a:cubicBezTo>
                  <a:pt x="191" y="158"/>
                  <a:pt x="191" y="158"/>
                  <a:pt x="191" y="158"/>
                </a:cubicBezTo>
                <a:close/>
                <a:moveTo>
                  <a:pt x="191" y="201"/>
                </a:moveTo>
                <a:cubicBezTo>
                  <a:pt x="191" y="185"/>
                  <a:pt x="191" y="185"/>
                  <a:pt x="191" y="185"/>
                </a:cubicBezTo>
                <a:cubicBezTo>
                  <a:pt x="193" y="185"/>
                  <a:pt x="194" y="185"/>
                  <a:pt x="196" y="187"/>
                </a:cubicBezTo>
                <a:cubicBezTo>
                  <a:pt x="196" y="187"/>
                  <a:pt x="196" y="187"/>
                  <a:pt x="196" y="187"/>
                </a:cubicBezTo>
                <a:cubicBezTo>
                  <a:pt x="218" y="209"/>
                  <a:pt x="218" y="209"/>
                  <a:pt x="218" y="209"/>
                </a:cubicBezTo>
                <a:cubicBezTo>
                  <a:pt x="220" y="211"/>
                  <a:pt x="220" y="216"/>
                  <a:pt x="218" y="218"/>
                </a:cubicBezTo>
                <a:cubicBezTo>
                  <a:pt x="215" y="221"/>
                  <a:pt x="211" y="221"/>
                  <a:pt x="209" y="218"/>
                </a:cubicBezTo>
                <a:cubicBezTo>
                  <a:pt x="191" y="201"/>
                  <a:pt x="191" y="201"/>
                  <a:pt x="191" y="201"/>
                </a:cubicBezTo>
                <a:close/>
                <a:moveTo>
                  <a:pt x="191" y="71"/>
                </a:moveTo>
                <a:cubicBezTo>
                  <a:pt x="191" y="55"/>
                  <a:pt x="191" y="55"/>
                  <a:pt x="191" y="55"/>
                </a:cubicBezTo>
                <a:cubicBezTo>
                  <a:pt x="209" y="38"/>
                  <a:pt x="209" y="38"/>
                  <a:pt x="209" y="38"/>
                </a:cubicBezTo>
                <a:cubicBezTo>
                  <a:pt x="211" y="35"/>
                  <a:pt x="215" y="35"/>
                  <a:pt x="218" y="38"/>
                </a:cubicBezTo>
                <a:cubicBezTo>
                  <a:pt x="220" y="40"/>
                  <a:pt x="220" y="44"/>
                  <a:pt x="218" y="47"/>
                </a:cubicBezTo>
                <a:cubicBezTo>
                  <a:pt x="196" y="69"/>
                  <a:pt x="196" y="69"/>
                  <a:pt x="196" y="69"/>
                </a:cubicBezTo>
                <a:cubicBezTo>
                  <a:pt x="196" y="69"/>
                  <a:pt x="196" y="69"/>
                  <a:pt x="196" y="69"/>
                </a:cubicBezTo>
                <a:cubicBezTo>
                  <a:pt x="194" y="71"/>
                  <a:pt x="193" y="71"/>
                  <a:pt x="191" y="71"/>
                </a:cubicBezTo>
                <a:close/>
                <a:moveTo>
                  <a:pt x="249" y="121"/>
                </a:moveTo>
                <a:cubicBezTo>
                  <a:pt x="249" y="121"/>
                  <a:pt x="249" y="121"/>
                  <a:pt x="249" y="121"/>
                </a:cubicBezTo>
                <a:cubicBezTo>
                  <a:pt x="217" y="121"/>
                  <a:pt x="217" y="121"/>
                  <a:pt x="217" y="121"/>
                </a:cubicBezTo>
                <a:cubicBezTo>
                  <a:pt x="214" y="121"/>
                  <a:pt x="211" y="124"/>
                  <a:pt x="211" y="128"/>
                </a:cubicBezTo>
                <a:cubicBezTo>
                  <a:pt x="211" y="132"/>
                  <a:pt x="214" y="134"/>
                  <a:pt x="217" y="134"/>
                </a:cubicBezTo>
                <a:cubicBezTo>
                  <a:pt x="249" y="134"/>
                  <a:pt x="249" y="134"/>
                  <a:pt x="249" y="134"/>
                </a:cubicBezTo>
                <a:cubicBezTo>
                  <a:pt x="252" y="134"/>
                  <a:pt x="255" y="132"/>
                  <a:pt x="255" y="128"/>
                </a:cubicBezTo>
                <a:cubicBezTo>
                  <a:pt x="255" y="124"/>
                  <a:pt x="252" y="121"/>
                  <a:pt x="249" y="121"/>
                </a:cubicBezTo>
                <a:close/>
                <a:moveTo>
                  <a:pt x="127" y="277"/>
                </a:moveTo>
                <a:cubicBezTo>
                  <a:pt x="132" y="277"/>
                  <a:pt x="132" y="277"/>
                  <a:pt x="132" y="277"/>
                </a:cubicBezTo>
                <a:cubicBezTo>
                  <a:pt x="151" y="277"/>
                  <a:pt x="167" y="262"/>
                  <a:pt x="167" y="242"/>
                </a:cubicBezTo>
                <a:cubicBezTo>
                  <a:pt x="167" y="186"/>
                  <a:pt x="167" y="186"/>
                  <a:pt x="167" y="186"/>
                </a:cubicBezTo>
                <a:cubicBezTo>
                  <a:pt x="177" y="179"/>
                  <a:pt x="186" y="169"/>
                  <a:pt x="191" y="158"/>
                </a:cubicBezTo>
                <a:cubicBezTo>
                  <a:pt x="191" y="98"/>
                  <a:pt x="191" y="98"/>
                  <a:pt x="191" y="98"/>
                </a:cubicBezTo>
                <a:cubicBezTo>
                  <a:pt x="180" y="74"/>
                  <a:pt x="156" y="57"/>
                  <a:pt x="127" y="57"/>
                </a:cubicBezTo>
                <a:cubicBezTo>
                  <a:pt x="127" y="72"/>
                  <a:pt x="127" y="72"/>
                  <a:pt x="127" y="72"/>
                </a:cubicBezTo>
                <a:cubicBezTo>
                  <a:pt x="143" y="72"/>
                  <a:pt x="157" y="78"/>
                  <a:pt x="167" y="88"/>
                </a:cubicBezTo>
                <a:cubicBezTo>
                  <a:pt x="177" y="98"/>
                  <a:pt x="183" y="112"/>
                  <a:pt x="183" y="128"/>
                </a:cubicBezTo>
                <a:cubicBezTo>
                  <a:pt x="183" y="148"/>
                  <a:pt x="172" y="166"/>
                  <a:pt x="156" y="176"/>
                </a:cubicBezTo>
                <a:cubicBezTo>
                  <a:pt x="156" y="176"/>
                  <a:pt x="156" y="176"/>
                  <a:pt x="156" y="176"/>
                </a:cubicBezTo>
                <a:cubicBezTo>
                  <a:pt x="154" y="177"/>
                  <a:pt x="153" y="180"/>
                  <a:pt x="153" y="182"/>
                </a:cubicBezTo>
                <a:cubicBezTo>
                  <a:pt x="153" y="214"/>
                  <a:pt x="153" y="214"/>
                  <a:pt x="153" y="214"/>
                </a:cubicBezTo>
                <a:cubicBezTo>
                  <a:pt x="127" y="214"/>
                  <a:pt x="127" y="214"/>
                  <a:pt x="127" y="214"/>
                </a:cubicBezTo>
                <a:cubicBezTo>
                  <a:pt x="127" y="277"/>
                  <a:pt x="127" y="277"/>
                  <a:pt x="127" y="277"/>
                </a:cubicBezTo>
                <a:close/>
                <a:moveTo>
                  <a:pt x="191" y="55"/>
                </a:moveTo>
                <a:cubicBezTo>
                  <a:pt x="191" y="71"/>
                  <a:pt x="191" y="71"/>
                  <a:pt x="191" y="71"/>
                </a:cubicBezTo>
                <a:cubicBezTo>
                  <a:pt x="189" y="71"/>
                  <a:pt x="188" y="71"/>
                  <a:pt x="186" y="69"/>
                </a:cubicBezTo>
                <a:cubicBezTo>
                  <a:pt x="184" y="67"/>
                  <a:pt x="184" y="63"/>
                  <a:pt x="186" y="60"/>
                </a:cubicBezTo>
                <a:cubicBezTo>
                  <a:pt x="191" y="55"/>
                  <a:pt x="191" y="55"/>
                  <a:pt x="191" y="55"/>
                </a:cubicBezTo>
                <a:close/>
                <a:moveTo>
                  <a:pt x="191" y="185"/>
                </a:moveTo>
                <a:cubicBezTo>
                  <a:pt x="191" y="201"/>
                  <a:pt x="191" y="201"/>
                  <a:pt x="191" y="201"/>
                </a:cubicBezTo>
                <a:cubicBezTo>
                  <a:pt x="186" y="196"/>
                  <a:pt x="186" y="196"/>
                  <a:pt x="186" y="196"/>
                </a:cubicBezTo>
                <a:cubicBezTo>
                  <a:pt x="184" y="193"/>
                  <a:pt x="184" y="189"/>
                  <a:pt x="186" y="187"/>
                </a:cubicBezTo>
                <a:cubicBezTo>
                  <a:pt x="188" y="185"/>
                  <a:pt x="189" y="185"/>
                  <a:pt x="191" y="185"/>
                </a:cubicBezTo>
                <a:close/>
                <a:moveTo>
                  <a:pt x="127" y="45"/>
                </a:moveTo>
                <a:cubicBezTo>
                  <a:pt x="127" y="0"/>
                  <a:pt x="127" y="0"/>
                  <a:pt x="127" y="0"/>
                </a:cubicBezTo>
                <a:cubicBezTo>
                  <a:pt x="127" y="0"/>
                  <a:pt x="128" y="0"/>
                  <a:pt x="128" y="0"/>
                </a:cubicBezTo>
                <a:cubicBezTo>
                  <a:pt x="131" y="0"/>
                  <a:pt x="134" y="3"/>
                  <a:pt x="134" y="7"/>
                </a:cubicBezTo>
                <a:cubicBezTo>
                  <a:pt x="134" y="38"/>
                  <a:pt x="134" y="38"/>
                  <a:pt x="134" y="38"/>
                </a:cubicBezTo>
                <a:cubicBezTo>
                  <a:pt x="134" y="42"/>
                  <a:pt x="131" y="45"/>
                  <a:pt x="128" y="45"/>
                </a:cubicBezTo>
                <a:cubicBezTo>
                  <a:pt x="128" y="45"/>
                  <a:pt x="128" y="45"/>
                  <a:pt x="128" y="45"/>
                </a:cubicBezTo>
                <a:cubicBezTo>
                  <a:pt x="128" y="45"/>
                  <a:pt x="127" y="45"/>
                  <a:pt x="127" y="45"/>
                </a:cubicBezTo>
                <a:close/>
                <a:moveTo>
                  <a:pt x="127" y="57"/>
                </a:moveTo>
                <a:cubicBezTo>
                  <a:pt x="99" y="57"/>
                  <a:pt x="75" y="74"/>
                  <a:pt x="64" y="97"/>
                </a:cubicBezTo>
                <a:cubicBezTo>
                  <a:pt x="64" y="159"/>
                  <a:pt x="64" y="159"/>
                  <a:pt x="64" y="159"/>
                </a:cubicBezTo>
                <a:cubicBezTo>
                  <a:pt x="70" y="170"/>
                  <a:pt x="78" y="180"/>
                  <a:pt x="89" y="187"/>
                </a:cubicBezTo>
                <a:cubicBezTo>
                  <a:pt x="89" y="242"/>
                  <a:pt x="89" y="242"/>
                  <a:pt x="89" y="242"/>
                </a:cubicBezTo>
                <a:cubicBezTo>
                  <a:pt x="89" y="262"/>
                  <a:pt x="104" y="277"/>
                  <a:pt x="124" y="277"/>
                </a:cubicBezTo>
                <a:cubicBezTo>
                  <a:pt x="127" y="277"/>
                  <a:pt x="127" y="277"/>
                  <a:pt x="127" y="277"/>
                </a:cubicBezTo>
                <a:cubicBezTo>
                  <a:pt x="127" y="214"/>
                  <a:pt x="127" y="214"/>
                  <a:pt x="127" y="214"/>
                </a:cubicBezTo>
                <a:cubicBezTo>
                  <a:pt x="103" y="214"/>
                  <a:pt x="103" y="214"/>
                  <a:pt x="103" y="214"/>
                </a:cubicBezTo>
                <a:cubicBezTo>
                  <a:pt x="103" y="183"/>
                  <a:pt x="103" y="183"/>
                  <a:pt x="103" y="183"/>
                </a:cubicBezTo>
                <a:cubicBezTo>
                  <a:pt x="103" y="180"/>
                  <a:pt x="102" y="178"/>
                  <a:pt x="100" y="176"/>
                </a:cubicBezTo>
                <a:cubicBezTo>
                  <a:pt x="83" y="167"/>
                  <a:pt x="71" y="149"/>
                  <a:pt x="71" y="128"/>
                </a:cubicBezTo>
                <a:cubicBezTo>
                  <a:pt x="71" y="112"/>
                  <a:pt x="78" y="98"/>
                  <a:pt x="88" y="88"/>
                </a:cubicBezTo>
                <a:cubicBezTo>
                  <a:pt x="98" y="78"/>
                  <a:pt x="112" y="72"/>
                  <a:pt x="127" y="72"/>
                </a:cubicBezTo>
                <a:cubicBezTo>
                  <a:pt x="127" y="72"/>
                  <a:pt x="127" y="72"/>
                  <a:pt x="127" y="72"/>
                </a:cubicBezTo>
                <a:cubicBezTo>
                  <a:pt x="127" y="57"/>
                  <a:pt x="127" y="57"/>
                  <a:pt x="127" y="57"/>
                </a:cubicBezTo>
                <a:cubicBezTo>
                  <a:pt x="127" y="57"/>
                  <a:pt x="127" y="57"/>
                  <a:pt x="127" y="57"/>
                </a:cubicBezTo>
                <a:close/>
                <a:moveTo>
                  <a:pt x="127" y="0"/>
                </a:moveTo>
                <a:cubicBezTo>
                  <a:pt x="127" y="45"/>
                  <a:pt x="127" y="45"/>
                  <a:pt x="127" y="45"/>
                </a:cubicBezTo>
                <a:cubicBezTo>
                  <a:pt x="124" y="45"/>
                  <a:pt x="121" y="42"/>
                  <a:pt x="121" y="38"/>
                </a:cubicBezTo>
                <a:cubicBezTo>
                  <a:pt x="121" y="7"/>
                  <a:pt x="121" y="7"/>
                  <a:pt x="121" y="7"/>
                </a:cubicBezTo>
                <a:cubicBezTo>
                  <a:pt x="121" y="4"/>
                  <a:pt x="124" y="1"/>
                  <a:pt x="127" y="0"/>
                </a:cubicBezTo>
                <a:close/>
                <a:moveTo>
                  <a:pt x="64" y="201"/>
                </a:moveTo>
                <a:cubicBezTo>
                  <a:pt x="64" y="185"/>
                  <a:pt x="64" y="185"/>
                  <a:pt x="64" y="185"/>
                </a:cubicBezTo>
                <a:cubicBezTo>
                  <a:pt x="66" y="185"/>
                  <a:pt x="68" y="185"/>
                  <a:pt x="69" y="187"/>
                </a:cubicBezTo>
                <a:cubicBezTo>
                  <a:pt x="72" y="189"/>
                  <a:pt x="72" y="193"/>
                  <a:pt x="69" y="196"/>
                </a:cubicBezTo>
                <a:cubicBezTo>
                  <a:pt x="64" y="201"/>
                  <a:pt x="64" y="201"/>
                  <a:pt x="64" y="201"/>
                </a:cubicBezTo>
                <a:close/>
                <a:moveTo>
                  <a:pt x="64" y="71"/>
                </a:moveTo>
                <a:cubicBezTo>
                  <a:pt x="64" y="55"/>
                  <a:pt x="64" y="55"/>
                  <a:pt x="64" y="55"/>
                </a:cubicBezTo>
                <a:cubicBezTo>
                  <a:pt x="69" y="60"/>
                  <a:pt x="69" y="60"/>
                  <a:pt x="69" y="60"/>
                </a:cubicBezTo>
                <a:cubicBezTo>
                  <a:pt x="72" y="63"/>
                  <a:pt x="72" y="67"/>
                  <a:pt x="69" y="69"/>
                </a:cubicBezTo>
                <a:cubicBezTo>
                  <a:pt x="68" y="71"/>
                  <a:pt x="66" y="71"/>
                  <a:pt x="64" y="71"/>
                </a:cubicBezTo>
                <a:close/>
                <a:moveTo>
                  <a:pt x="64" y="97"/>
                </a:moveTo>
                <a:cubicBezTo>
                  <a:pt x="59" y="106"/>
                  <a:pt x="57" y="117"/>
                  <a:pt x="57" y="128"/>
                </a:cubicBezTo>
                <a:cubicBezTo>
                  <a:pt x="57" y="139"/>
                  <a:pt x="59" y="149"/>
                  <a:pt x="64" y="159"/>
                </a:cubicBezTo>
                <a:cubicBezTo>
                  <a:pt x="64" y="97"/>
                  <a:pt x="64" y="97"/>
                  <a:pt x="64" y="97"/>
                </a:cubicBezTo>
                <a:close/>
                <a:moveTo>
                  <a:pt x="64" y="55"/>
                </a:moveTo>
                <a:cubicBezTo>
                  <a:pt x="64" y="71"/>
                  <a:pt x="64" y="71"/>
                  <a:pt x="64" y="71"/>
                </a:cubicBezTo>
                <a:cubicBezTo>
                  <a:pt x="62" y="71"/>
                  <a:pt x="61" y="70"/>
                  <a:pt x="60" y="69"/>
                </a:cubicBezTo>
                <a:cubicBezTo>
                  <a:pt x="60" y="69"/>
                  <a:pt x="60" y="69"/>
                  <a:pt x="60" y="69"/>
                </a:cubicBezTo>
                <a:cubicBezTo>
                  <a:pt x="38" y="47"/>
                  <a:pt x="38" y="47"/>
                  <a:pt x="38" y="47"/>
                </a:cubicBezTo>
                <a:cubicBezTo>
                  <a:pt x="35" y="44"/>
                  <a:pt x="35" y="40"/>
                  <a:pt x="38" y="38"/>
                </a:cubicBezTo>
                <a:cubicBezTo>
                  <a:pt x="40" y="35"/>
                  <a:pt x="44" y="35"/>
                  <a:pt x="47" y="38"/>
                </a:cubicBezTo>
                <a:cubicBezTo>
                  <a:pt x="64" y="55"/>
                  <a:pt x="64" y="55"/>
                  <a:pt x="64" y="55"/>
                </a:cubicBezTo>
                <a:close/>
                <a:moveTo>
                  <a:pt x="64" y="185"/>
                </a:moveTo>
                <a:cubicBezTo>
                  <a:pt x="64" y="201"/>
                  <a:pt x="64" y="201"/>
                  <a:pt x="64" y="201"/>
                </a:cubicBezTo>
                <a:cubicBezTo>
                  <a:pt x="47" y="218"/>
                  <a:pt x="47" y="218"/>
                  <a:pt x="47" y="218"/>
                </a:cubicBezTo>
                <a:cubicBezTo>
                  <a:pt x="44" y="221"/>
                  <a:pt x="40" y="221"/>
                  <a:pt x="38" y="218"/>
                </a:cubicBezTo>
                <a:cubicBezTo>
                  <a:pt x="35" y="216"/>
                  <a:pt x="35" y="211"/>
                  <a:pt x="38" y="209"/>
                </a:cubicBezTo>
                <a:cubicBezTo>
                  <a:pt x="60" y="187"/>
                  <a:pt x="60" y="187"/>
                  <a:pt x="60" y="187"/>
                </a:cubicBezTo>
                <a:cubicBezTo>
                  <a:pt x="60" y="187"/>
                  <a:pt x="60" y="187"/>
                  <a:pt x="60" y="187"/>
                </a:cubicBezTo>
                <a:cubicBezTo>
                  <a:pt x="61" y="185"/>
                  <a:pt x="62" y="185"/>
                  <a:pt x="64" y="185"/>
                </a:cubicBezTo>
                <a:close/>
                <a:moveTo>
                  <a:pt x="45" y="128"/>
                </a:moveTo>
                <a:cubicBezTo>
                  <a:pt x="45" y="128"/>
                  <a:pt x="45" y="128"/>
                  <a:pt x="45" y="128"/>
                </a:cubicBezTo>
                <a:cubicBezTo>
                  <a:pt x="45" y="124"/>
                  <a:pt x="42" y="121"/>
                  <a:pt x="38" y="121"/>
                </a:cubicBezTo>
                <a:cubicBezTo>
                  <a:pt x="7" y="121"/>
                  <a:pt x="7" y="121"/>
                  <a:pt x="7" y="121"/>
                </a:cubicBezTo>
                <a:cubicBezTo>
                  <a:pt x="3" y="121"/>
                  <a:pt x="0" y="124"/>
                  <a:pt x="0" y="128"/>
                </a:cubicBezTo>
                <a:cubicBezTo>
                  <a:pt x="0" y="132"/>
                  <a:pt x="3" y="134"/>
                  <a:pt x="7" y="134"/>
                </a:cubicBezTo>
                <a:cubicBezTo>
                  <a:pt x="38" y="134"/>
                  <a:pt x="38" y="134"/>
                  <a:pt x="38" y="134"/>
                </a:cubicBezTo>
                <a:cubicBezTo>
                  <a:pt x="42" y="134"/>
                  <a:pt x="45" y="132"/>
                  <a:pt x="45" y="128"/>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7" name="Freeform 57"/>
          <p:cNvSpPr>
            <a:spLocks noEditPoints="1"/>
          </p:cNvSpPr>
          <p:nvPr/>
        </p:nvSpPr>
        <p:spPr bwMode="auto">
          <a:xfrm>
            <a:off x="6776705" y="852478"/>
            <a:ext cx="396375" cy="389233"/>
          </a:xfrm>
          <a:custGeom>
            <a:avLst/>
            <a:gdLst>
              <a:gd name="T0" fmla="*/ 231 w 243"/>
              <a:gd name="T1" fmla="*/ 92 h 238"/>
              <a:gd name="T2" fmla="*/ 214 w 243"/>
              <a:gd name="T3" fmla="*/ 83 h 238"/>
              <a:gd name="T4" fmla="*/ 206 w 243"/>
              <a:gd name="T5" fmla="*/ 71 h 238"/>
              <a:gd name="T6" fmla="*/ 192 w 243"/>
              <a:gd name="T7" fmla="*/ 82 h 238"/>
              <a:gd name="T8" fmla="*/ 194 w 243"/>
              <a:gd name="T9" fmla="*/ 64 h 238"/>
              <a:gd name="T10" fmla="*/ 179 w 243"/>
              <a:gd name="T11" fmla="*/ 64 h 238"/>
              <a:gd name="T12" fmla="*/ 162 w 243"/>
              <a:gd name="T13" fmla="*/ 54 h 238"/>
              <a:gd name="T14" fmla="*/ 154 w 243"/>
              <a:gd name="T15" fmla="*/ 42 h 238"/>
              <a:gd name="T16" fmla="*/ 140 w 243"/>
              <a:gd name="T17" fmla="*/ 53 h 238"/>
              <a:gd name="T18" fmla="*/ 142 w 243"/>
              <a:gd name="T19" fmla="*/ 35 h 238"/>
              <a:gd name="T20" fmla="*/ 128 w 243"/>
              <a:gd name="T21" fmla="*/ 35 h 238"/>
              <a:gd name="T22" fmla="*/ 110 w 243"/>
              <a:gd name="T23" fmla="*/ 25 h 238"/>
              <a:gd name="T24" fmla="*/ 102 w 243"/>
              <a:gd name="T25" fmla="*/ 13 h 238"/>
              <a:gd name="T26" fmla="*/ 101 w 243"/>
              <a:gd name="T27" fmla="*/ 22 h 238"/>
              <a:gd name="T28" fmla="*/ 208 w 243"/>
              <a:gd name="T29" fmla="*/ 128 h 238"/>
              <a:gd name="T30" fmla="*/ 206 w 243"/>
              <a:gd name="T31" fmla="*/ 132 h 238"/>
              <a:gd name="T32" fmla="*/ 101 w 243"/>
              <a:gd name="T33" fmla="*/ 74 h 238"/>
              <a:gd name="T34" fmla="*/ 196 w 243"/>
              <a:gd name="T35" fmla="*/ 149 h 238"/>
              <a:gd name="T36" fmla="*/ 194 w 243"/>
              <a:gd name="T37" fmla="*/ 153 h 238"/>
              <a:gd name="T38" fmla="*/ 101 w 243"/>
              <a:gd name="T39" fmla="*/ 101 h 238"/>
              <a:gd name="T40" fmla="*/ 185 w 243"/>
              <a:gd name="T41" fmla="*/ 170 h 238"/>
              <a:gd name="T42" fmla="*/ 182 w 243"/>
              <a:gd name="T43" fmla="*/ 174 h 238"/>
              <a:gd name="T44" fmla="*/ 101 w 243"/>
              <a:gd name="T45" fmla="*/ 129 h 238"/>
              <a:gd name="T46" fmla="*/ 173 w 243"/>
              <a:gd name="T47" fmla="*/ 191 h 238"/>
              <a:gd name="T48" fmla="*/ 171 w 243"/>
              <a:gd name="T49" fmla="*/ 195 h 238"/>
              <a:gd name="T50" fmla="*/ 101 w 243"/>
              <a:gd name="T51" fmla="*/ 156 h 238"/>
              <a:gd name="T52" fmla="*/ 138 w 243"/>
              <a:gd name="T53" fmla="*/ 231 h 238"/>
              <a:gd name="T54" fmla="*/ 243 w 243"/>
              <a:gd name="T55" fmla="*/ 91 h 238"/>
              <a:gd name="T56" fmla="*/ 101 w 243"/>
              <a:gd name="T57" fmla="*/ 22 h 238"/>
              <a:gd name="T58" fmla="*/ 85 w 243"/>
              <a:gd name="T59" fmla="*/ 11 h 238"/>
              <a:gd name="T60" fmla="*/ 78 w 243"/>
              <a:gd name="T61" fmla="*/ 0 h 238"/>
              <a:gd name="T62" fmla="*/ 15 w 243"/>
              <a:gd name="T63" fmla="*/ 163 h 238"/>
              <a:gd name="T64" fmla="*/ 101 w 243"/>
              <a:gd name="T65" fmla="*/ 156 h 238"/>
              <a:gd name="T66" fmla="*/ 27 w 243"/>
              <a:gd name="T67" fmla="*/ 113 h 238"/>
              <a:gd name="T68" fmla="*/ 101 w 243"/>
              <a:gd name="T69" fmla="*/ 151 h 238"/>
              <a:gd name="T70" fmla="*/ 40 w 243"/>
              <a:gd name="T71" fmla="*/ 95 h 238"/>
              <a:gd name="T72" fmla="*/ 42 w 243"/>
              <a:gd name="T73" fmla="*/ 91 h 238"/>
              <a:gd name="T74" fmla="*/ 101 w 243"/>
              <a:gd name="T75" fmla="*/ 101 h 238"/>
              <a:gd name="T76" fmla="*/ 51 w 243"/>
              <a:gd name="T77" fmla="*/ 71 h 238"/>
              <a:gd name="T78" fmla="*/ 101 w 243"/>
              <a:gd name="T79" fmla="*/ 96 h 238"/>
              <a:gd name="T80" fmla="*/ 63 w 243"/>
              <a:gd name="T81" fmla="*/ 53 h 238"/>
              <a:gd name="T82" fmla="*/ 65 w 243"/>
              <a:gd name="T83" fmla="*/ 49 h 238"/>
              <a:gd name="T84" fmla="*/ 101 w 243"/>
              <a:gd name="T85" fmla="*/ 22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3" h="238">
                <a:moveTo>
                  <a:pt x="232" y="85"/>
                </a:moveTo>
                <a:cubicBezTo>
                  <a:pt x="233" y="87"/>
                  <a:pt x="233" y="90"/>
                  <a:pt x="231" y="92"/>
                </a:cubicBezTo>
                <a:cubicBezTo>
                  <a:pt x="229" y="97"/>
                  <a:pt x="223" y="99"/>
                  <a:pt x="218" y="96"/>
                </a:cubicBezTo>
                <a:cubicBezTo>
                  <a:pt x="213" y="94"/>
                  <a:pt x="212" y="88"/>
                  <a:pt x="214" y="83"/>
                </a:cubicBezTo>
                <a:cubicBezTo>
                  <a:pt x="216" y="81"/>
                  <a:pt x="218" y="79"/>
                  <a:pt x="220" y="78"/>
                </a:cubicBezTo>
                <a:cubicBezTo>
                  <a:pt x="206" y="71"/>
                  <a:pt x="206" y="71"/>
                  <a:pt x="206" y="71"/>
                </a:cubicBezTo>
                <a:cubicBezTo>
                  <a:pt x="207" y="73"/>
                  <a:pt x="207" y="76"/>
                  <a:pt x="205" y="78"/>
                </a:cubicBezTo>
                <a:cubicBezTo>
                  <a:pt x="203" y="83"/>
                  <a:pt x="197" y="84"/>
                  <a:pt x="192" y="82"/>
                </a:cubicBezTo>
                <a:cubicBezTo>
                  <a:pt x="188" y="79"/>
                  <a:pt x="186" y="73"/>
                  <a:pt x="188" y="69"/>
                </a:cubicBezTo>
                <a:cubicBezTo>
                  <a:pt x="190" y="66"/>
                  <a:pt x="192" y="65"/>
                  <a:pt x="194" y="64"/>
                </a:cubicBezTo>
                <a:cubicBezTo>
                  <a:pt x="180" y="56"/>
                  <a:pt x="180" y="56"/>
                  <a:pt x="180" y="56"/>
                </a:cubicBezTo>
                <a:cubicBezTo>
                  <a:pt x="181" y="59"/>
                  <a:pt x="181" y="61"/>
                  <a:pt x="179" y="64"/>
                </a:cubicBezTo>
                <a:cubicBezTo>
                  <a:pt x="177" y="68"/>
                  <a:pt x="171" y="70"/>
                  <a:pt x="166" y="67"/>
                </a:cubicBezTo>
                <a:cubicBezTo>
                  <a:pt x="161" y="65"/>
                  <a:pt x="160" y="59"/>
                  <a:pt x="162" y="54"/>
                </a:cubicBezTo>
                <a:cubicBezTo>
                  <a:pt x="164" y="52"/>
                  <a:pt x="166" y="50"/>
                  <a:pt x="168" y="50"/>
                </a:cubicBezTo>
                <a:cubicBezTo>
                  <a:pt x="154" y="42"/>
                  <a:pt x="154" y="42"/>
                  <a:pt x="154" y="42"/>
                </a:cubicBezTo>
                <a:cubicBezTo>
                  <a:pt x="155" y="44"/>
                  <a:pt x="155" y="47"/>
                  <a:pt x="153" y="49"/>
                </a:cubicBezTo>
                <a:cubicBezTo>
                  <a:pt x="151" y="54"/>
                  <a:pt x="145" y="56"/>
                  <a:pt x="140" y="53"/>
                </a:cubicBezTo>
                <a:cubicBezTo>
                  <a:pt x="136" y="50"/>
                  <a:pt x="134" y="45"/>
                  <a:pt x="136" y="40"/>
                </a:cubicBezTo>
                <a:cubicBezTo>
                  <a:pt x="138" y="37"/>
                  <a:pt x="140" y="36"/>
                  <a:pt x="142" y="35"/>
                </a:cubicBezTo>
                <a:cubicBezTo>
                  <a:pt x="128" y="28"/>
                  <a:pt x="128" y="28"/>
                  <a:pt x="128" y="28"/>
                </a:cubicBezTo>
                <a:cubicBezTo>
                  <a:pt x="129" y="30"/>
                  <a:pt x="129" y="33"/>
                  <a:pt x="128" y="35"/>
                </a:cubicBezTo>
                <a:cubicBezTo>
                  <a:pt x="125" y="40"/>
                  <a:pt x="119" y="41"/>
                  <a:pt x="114" y="39"/>
                </a:cubicBezTo>
                <a:cubicBezTo>
                  <a:pt x="110" y="36"/>
                  <a:pt x="108" y="30"/>
                  <a:pt x="110" y="25"/>
                </a:cubicBezTo>
                <a:cubicBezTo>
                  <a:pt x="112" y="23"/>
                  <a:pt x="114" y="22"/>
                  <a:pt x="116" y="21"/>
                </a:cubicBezTo>
                <a:cubicBezTo>
                  <a:pt x="102" y="13"/>
                  <a:pt x="102" y="13"/>
                  <a:pt x="102" y="13"/>
                </a:cubicBezTo>
                <a:cubicBezTo>
                  <a:pt x="103" y="16"/>
                  <a:pt x="103" y="18"/>
                  <a:pt x="102" y="21"/>
                </a:cubicBezTo>
                <a:cubicBezTo>
                  <a:pt x="101" y="21"/>
                  <a:pt x="101" y="22"/>
                  <a:pt x="101" y="22"/>
                </a:cubicBezTo>
                <a:cubicBezTo>
                  <a:pt x="101" y="69"/>
                  <a:pt x="101" y="69"/>
                  <a:pt x="101" y="69"/>
                </a:cubicBezTo>
                <a:cubicBezTo>
                  <a:pt x="208" y="128"/>
                  <a:pt x="208" y="128"/>
                  <a:pt x="208" y="128"/>
                </a:cubicBezTo>
                <a:cubicBezTo>
                  <a:pt x="209" y="129"/>
                  <a:pt x="209" y="130"/>
                  <a:pt x="209" y="131"/>
                </a:cubicBezTo>
                <a:cubicBezTo>
                  <a:pt x="208" y="132"/>
                  <a:pt x="207" y="133"/>
                  <a:pt x="206" y="132"/>
                </a:cubicBezTo>
                <a:cubicBezTo>
                  <a:pt x="206" y="132"/>
                  <a:pt x="206" y="132"/>
                  <a:pt x="206" y="132"/>
                </a:cubicBezTo>
                <a:cubicBezTo>
                  <a:pt x="101" y="74"/>
                  <a:pt x="101" y="74"/>
                  <a:pt x="101" y="74"/>
                </a:cubicBezTo>
                <a:cubicBezTo>
                  <a:pt x="101" y="96"/>
                  <a:pt x="101" y="96"/>
                  <a:pt x="101" y="96"/>
                </a:cubicBezTo>
                <a:cubicBezTo>
                  <a:pt x="196" y="149"/>
                  <a:pt x="196" y="149"/>
                  <a:pt x="196" y="149"/>
                </a:cubicBezTo>
                <a:cubicBezTo>
                  <a:pt x="197" y="150"/>
                  <a:pt x="198" y="151"/>
                  <a:pt x="197" y="152"/>
                </a:cubicBezTo>
                <a:cubicBezTo>
                  <a:pt x="197" y="153"/>
                  <a:pt x="195" y="154"/>
                  <a:pt x="194" y="153"/>
                </a:cubicBezTo>
                <a:cubicBezTo>
                  <a:pt x="194" y="153"/>
                  <a:pt x="194" y="153"/>
                  <a:pt x="194" y="153"/>
                </a:cubicBezTo>
                <a:cubicBezTo>
                  <a:pt x="101" y="101"/>
                  <a:pt x="101" y="101"/>
                  <a:pt x="101" y="101"/>
                </a:cubicBezTo>
                <a:cubicBezTo>
                  <a:pt x="101" y="124"/>
                  <a:pt x="101" y="124"/>
                  <a:pt x="101" y="124"/>
                </a:cubicBezTo>
                <a:cubicBezTo>
                  <a:pt x="185" y="170"/>
                  <a:pt x="185" y="170"/>
                  <a:pt x="185" y="170"/>
                </a:cubicBezTo>
                <a:cubicBezTo>
                  <a:pt x="186" y="171"/>
                  <a:pt x="186" y="172"/>
                  <a:pt x="186" y="173"/>
                </a:cubicBezTo>
                <a:cubicBezTo>
                  <a:pt x="185" y="174"/>
                  <a:pt x="184" y="175"/>
                  <a:pt x="182" y="174"/>
                </a:cubicBezTo>
                <a:cubicBezTo>
                  <a:pt x="182" y="174"/>
                  <a:pt x="182" y="174"/>
                  <a:pt x="182" y="174"/>
                </a:cubicBezTo>
                <a:cubicBezTo>
                  <a:pt x="101" y="129"/>
                  <a:pt x="101" y="129"/>
                  <a:pt x="101" y="129"/>
                </a:cubicBezTo>
                <a:cubicBezTo>
                  <a:pt x="101" y="151"/>
                  <a:pt x="101" y="151"/>
                  <a:pt x="101" y="151"/>
                </a:cubicBezTo>
                <a:cubicBezTo>
                  <a:pt x="173" y="191"/>
                  <a:pt x="173" y="191"/>
                  <a:pt x="173" y="191"/>
                </a:cubicBezTo>
                <a:cubicBezTo>
                  <a:pt x="174" y="192"/>
                  <a:pt x="174" y="193"/>
                  <a:pt x="174" y="194"/>
                </a:cubicBezTo>
                <a:cubicBezTo>
                  <a:pt x="173" y="196"/>
                  <a:pt x="172" y="196"/>
                  <a:pt x="171" y="195"/>
                </a:cubicBezTo>
                <a:cubicBezTo>
                  <a:pt x="171" y="195"/>
                  <a:pt x="171" y="195"/>
                  <a:pt x="171" y="195"/>
                </a:cubicBezTo>
                <a:cubicBezTo>
                  <a:pt x="101" y="156"/>
                  <a:pt x="101" y="156"/>
                  <a:pt x="101" y="156"/>
                </a:cubicBezTo>
                <a:cubicBezTo>
                  <a:pt x="101" y="210"/>
                  <a:pt x="101" y="210"/>
                  <a:pt x="101" y="210"/>
                </a:cubicBezTo>
                <a:cubicBezTo>
                  <a:pt x="138" y="231"/>
                  <a:pt x="138" y="231"/>
                  <a:pt x="138" y="231"/>
                </a:cubicBezTo>
                <a:cubicBezTo>
                  <a:pt x="150" y="238"/>
                  <a:pt x="164" y="233"/>
                  <a:pt x="171" y="222"/>
                </a:cubicBezTo>
                <a:cubicBezTo>
                  <a:pt x="243" y="91"/>
                  <a:pt x="243" y="91"/>
                  <a:pt x="243" y="91"/>
                </a:cubicBezTo>
                <a:lnTo>
                  <a:pt x="232" y="85"/>
                </a:lnTo>
                <a:close/>
                <a:moveTo>
                  <a:pt x="101" y="22"/>
                </a:moveTo>
                <a:cubicBezTo>
                  <a:pt x="98" y="26"/>
                  <a:pt x="93" y="27"/>
                  <a:pt x="88" y="24"/>
                </a:cubicBezTo>
                <a:cubicBezTo>
                  <a:pt x="84" y="22"/>
                  <a:pt x="82" y="16"/>
                  <a:pt x="85" y="11"/>
                </a:cubicBezTo>
                <a:cubicBezTo>
                  <a:pt x="86" y="9"/>
                  <a:pt x="88" y="7"/>
                  <a:pt x="90" y="6"/>
                </a:cubicBezTo>
                <a:cubicBezTo>
                  <a:pt x="78" y="0"/>
                  <a:pt x="78" y="0"/>
                  <a:pt x="78" y="0"/>
                </a:cubicBezTo>
                <a:cubicBezTo>
                  <a:pt x="6" y="130"/>
                  <a:pt x="6" y="130"/>
                  <a:pt x="6" y="130"/>
                </a:cubicBezTo>
                <a:cubicBezTo>
                  <a:pt x="0" y="142"/>
                  <a:pt x="4" y="157"/>
                  <a:pt x="15" y="163"/>
                </a:cubicBezTo>
                <a:cubicBezTo>
                  <a:pt x="101" y="210"/>
                  <a:pt x="101" y="210"/>
                  <a:pt x="101" y="210"/>
                </a:cubicBezTo>
                <a:cubicBezTo>
                  <a:pt x="101" y="156"/>
                  <a:pt x="101" y="156"/>
                  <a:pt x="101" y="156"/>
                </a:cubicBezTo>
                <a:cubicBezTo>
                  <a:pt x="28" y="116"/>
                  <a:pt x="28" y="116"/>
                  <a:pt x="28" y="116"/>
                </a:cubicBezTo>
                <a:cubicBezTo>
                  <a:pt x="27" y="116"/>
                  <a:pt x="27" y="114"/>
                  <a:pt x="27" y="113"/>
                </a:cubicBezTo>
                <a:cubicBezTo>
                  <a:pt x="28" y="112"/>
                  <a:pt x="29" y="112"/>
                  <a:pt x="30" y="112"/>
                </a:cubicBezTo>
                <a:cubicBezTo>
                  <a:pt x="101" y="151"/>
                  <a:pt x="101" y="151"/>
                  <a:pt x="101" y="151"/>
                </a:cubicBezTo>
                <a:cubicBezTo>
                  <a:pt x="101" y="129"/>
                  <a:pt x="101" y="129"/>
                  <a:pt x="101" y="129"/>
                </a:cubicBezTo>
                <a:cubicBezTo>
                  <a:pt x="40" y="95"/>
                  <a:pt x="40" y="95"/>
                  <a:pt x="40" y="95"/>
                </a:cubicBezTo>
                <a:cubicBezTo>
                  <a:pt x="39" y="95"/>
                  <a:pt x="38" y="93"/>
                  <a:pt x="39" y="92"/>
                </a:cubicBezTo>
                <a:cubicBezTo>
                  <a:pt x="40" y="91"/>
                  <a:pt x="41" y="91"/>
                  <a:pt x="42" y="91"/>
                </a:cubicBezTo>
                <a:cubicBezTo>
                  <a:pt x="101" y="124"/>
                  <a:pt x="101" y="124"/>
                  <a:pt x="101" y="124"/>
                </a:cubicBezTo>
                <a:cubicBezTo>
                  <a:pt x="101" y="101"/>
                  <a:pt x="101" y="101"/>
                  <a:pt x="101" y="101"/>
                </a:cubicBezTo>
                <a:cubicBezTo>
                  <a:pt x="51" y="74"/>
                  <a:pt x="51" y="74"/>
                  <a:pt x="51" y="74"/>
                </a:cubicBezTo>
                <a:cubicBezTo>
                  <a:pt x="50" y="74"/>
                  <a:pt x="50" y="72"/>
                  <a:pt x="51" y="71"/>
                </a:cubicBezTo>
                <a:cubicBezTo>
                  <a:pt x="51" y="70"/>
                  <a:pt x="53" y="70"/>
                  <a:pt x="54" y="70"/>
                </a:cubicBezTo>
                <a:cubicBezTo>
                  <a:pt x="101" y="96"/>
                  <a:pt x="101" y="96"/>
                  <a:pt x="101" y="96"/>
                </a:cubicBezTo>
                <a:cubicBezTo>
                  <a:pt x="101" y="74"/>
                  <a:pt x="101" y="74"/>
                  <a:pt x="101" y="74"/>
                </a:cubicBezTo>
                <a:cubicBezTo>
                  <a:pt x="63" y="53"/>
                  <a:pt x="63" y="53"/>
                  <a:pt x="63" y="53"/>
                </a:cubicBezTo>
                <a:cubicBezTo>
                  <a:pt x="62" y="53"/>
                  <a:pt x="62" y="51"/>
                  <a:pt x="62" y="50"/>
                </a:cubicBezTo>
                <a:cubicBezTo>
                  <a:pt x="63" y="49"/>
                  <a:pt x="64" y="49"/>
                  <a:pt x="65" y="49"/>
                </a:cubicBezTo>
                <a:cubicBezTo>
                  <a:pt x="101" y="69"/>
                  <a:pt x="101" y="69"/>
                  <a:pt x="101" y="69"/>
                </a:cubicBezTo>
                <a:lnTo>
                  <a:pt x="101" y="22"/>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8" name="Freeform 58"/>
          <p:cNvSpPr>
            <a:spLocks noEditPoints="1"/>
          </p:cNvSpPr>
          <p:nvPr/>
        </p:nvSpPr>
        <p:spPr bwMode="auto">
          <a:xfrm>
            <a:off x="5376514" y="2476273"/>
            <a:ext cx="385662" cy="390423"/>
          </a:xfrm>
          <a:custGeom>
            <a:avLst/>
            <a:gdLst>
              <a:gd name="T0" fmla="*/ 189 w 236"/>
              <a:gd name="T1" fmla="*/ 60 h 239"/>
              <a:gd name="T2" fmla="*/ 196 w 236"/>
              <a:gd name="T3" fmla="*/ 122 h 239"/>
              <a:gd name="T4" fmla="*/ 198 w 236"/>
              <a:gd name="T5" fmla="*/ 136 h 239"/>
              <a:gd name="T6" fmla="*/ 208 w 236"/>
              <a:gd name="T7" fmla="*/ 157 h 239"/>
              <a:gd name="T8" fmla="*/ 189 w 236"/>
              <a:gd name="T9" fmla="*/ 195 h 239"/>
              <a:gd name="T10" fmla="*/ 168 w 236"/>
              <a:gd name="T11" fmla="*/ 156 h 239"/>
              <a:gd name="T12" fmla="*/ 168 w 236"/>
              <a:gd name="T13" fmla="*/ 78 h 239"/>
              <a:gd name="T14" fmla="*/ 182 w 236"/>
              <a:gd name="T15" fmla="*/ 92 h 239"/>
              <a:gd name="T16" fmla="*/ 185 w 236"/>
              <a:gd name="T17" fmla="*/ 107 h 239"/>
              <a:gd name="T18" fmla="*/ 189 w 236"/>
              <a:gd name="T19" fmla="*/ 141 h 239"/>
              <a:gd name="T20" fmla="*/ 189 w 236"/>
              <a:gd name="T21" fmla="*/ 130 h 239"/>
              <a:gd name="T22" fmla="*/ 168 w 236"/>
              <a:gd name="T23" fmla="*/ 155 h 239"/>
              <a:gd name="T24" fmla="*/ 160 w 236"/>
              <a:gd name="T25" fmla="*/ 138 h 239"/>
              <a:gd name="T26" fmla="*/ 165 w 236"/>
              <a:gd name="T27" fmla="*/ 172 h 239"/>
              <a:gd name="T28" fmla="*/ 168 w 236"/>
              <a:gd name="T29" fmla="*/ 16 h 239"/>
              <a:gd name="T30" fmla="*/ 163 w 236"/>
              <a:gd name="T31" fmla="*/ 49 h 239"/>
              <a:gd name="T32" fmla="*/ 168 w 236"/>
              <a:gd name="T33" fmla="*/ 78 h 239"/>
              <a:gd name="T34" fmla="*/ 159 w 236"/>
              <a:gd name="T35" fmla="*/ 118 h 239"/>
              <a:gd name="T36" fmla="*/ 159 w 236"/>
              <a:gd name="T37" fmla="*/ 209 h 239"/>
              <a:gd name="T38" fmla="*/ 159 w 236"/>
              <a:gd name="T39" fmla="*/ 5 h 239"/>
              <a:gd name="T40" fmla="*/ 159 w 236"/>
              <a:gd name="T41" fmla="*/ 40 h 239"/>
              <a:gd name="T42" fmla="*/ 144 w 236"/>
              <a:gd name="T43" fmla="*/ 89 h 239"/>
              <a:gd name="T44" fmla="*/ 159 w 236"/>
              <a:gd name="T45" fmla="*/ 108 h 239"/>
              <a:gd name="T46" fmla="*/ 159 w 236"/>
              <a:gd name="T47" fmla="*/ 136 h 239"/>
              <a:gd name="T48" fmla="*/ 144 w 236"/>
              <a:gd name="T49" fmla="*/ 162 h 239"/>
              <a:gd name="T50" fmla="*/ 151 w 236"/>
              <a:gd name="T51" fmla="*/ 143 h 239"/>
              <a:gd name="T52" fmla="*/ 146 w 236"/>
              <a:gd name="T53" fmla="*/ 109 h 239"/>
              <a:gd name="T54" fmla="*/ 123 w 236"/>
              <a:gd name="T55" fmla="*/ 7 h 239"/>
              <a:gd name="T56" fmla="*/ 144 w 236"/>
              <a:gd name="T57" fmla="*/ 0 h 239"/>
              <a:gd name="T58" fmla="*/ 144 w 236"/>
              <a:gd name="T59" fmla="*/ 187 h 239"/>
              <a:gd name="T60" fmla="*/ 123 w 236"/>
              <a:gd name="T61" fmla="*/ 225 h 239"/>
              <a:gd name="T62" fmla="*/ 140 w 236"/>
              <a:gd name="T63" fmla="*/ 96 h 239"/>
              <a:gd name="T64" fmla="*/ 123 w 236"/>
              <a:gd name="T65" fmla="*/ 135 h 239"/>
              <a:gd name="T66" fmla="*/ 137 w 236"/>
              <a:gd name="T67" fmla="*/ 113 h 239"/>
              <a:gd name="T68" fmla="*/ 123 w 236"/>
              <a:gd name="T69" fmla="*/ 82 h 239"/>
              <a:gd name="T70" fmla="*/ 125 w 236"/>
              <a:gd name="T71" fmla="*/ 171 h 239"/>
              <a:gd name="T72" fmla="*/ 123 w 236"/>
              <a:gd name="T73" fmla="*/ 7 h 239"/>
              <a:gd name="T74" fmla="*/ 123 w 236"/>
              <a:gd name="T75" fmla="*/ 7 h 239"/>
              <a:gd name="T76" fmla="*/ 123 w 236"/>
              <a:gd name="T77" fmla="*/ 177 h 239"/>
              <a:gd name="T78" fmla="*/ 121 w 236"/>
              <a:gd name="T79" fmla="*/ 162 h 239"/>
              <a:gd name="T80" fmla="*/ 123 w 236"/>
              <a:gd name="T81" fmla="*/ 135 h 239"/>
              <a:gd name="T82" fmla="*/ 99 w 236"/>
              <a:gd name="T83" fmla="*/ 124 h 239"/>
              <a:gd name="T84" fmla="*/ 106 w 236"/>
              <a:gd name="T85" fmla="*/ 164 h 239"/>
              <a:gd name="T86" fmla="*/ 108 w 236"/>
              <a:gd name="T87" fmla="*/ 179 h 239"/>
              <a:gd name="T88" fmla="*/ 118 w 236"/>
              <a:gd name="T89" fmla="*/ 199 h 239"/>
              <a:gd name="T90" fmla="*/ 123 w 236"/>
              <a:gd name="T91" fmla="*/ 99 h 239"/>
              <a:gd name="T92" fmla="*/ 99 w 236"/>
              <a:gd name="T93" fmla="*/ 18 h 239"/>
              <a:gd name="T94" fmla="*/ 99 w 236"/>
              <a:gd name="T95" fmla="*/ 18 h 239"/>
              <a:gd name="T96" fmla="*/ 89 w 236"/>
              <a:gd name="T97" fmla="*/ 212 h 239"/>
              <a:gd name="T98" fmla="*/ 99 w 236"/>
              <a:gd name="T99" fmla="*/ 183 h 239"/>
              <a:gd name="T100" fmla="*/ 71 w 236"/>
              <a:gd name="T101" fmla="*/ 227 h 239"/>
              <a:gd name="T102" fmla="*/ 95 w 236"/>
              <a:gd name="T103" fmla="*/ 117 h 239"/>
              <a:gd name="T104" fmla="*/ 71 w 236"/>
              <a:gd name="T105" fmla="*/ 160 h 239"/>
              <a:gd name="T106" fmla="*/ 92 w 236"/>
              <a:gd name="T107" fmla="*/ 134 h 239"/>
              <a:gd name="T108" fmla="*/ 71 w 236"/>
              <a:gd name="T109" fmla="*/ 107 h 239"/>
              <a:gd name="T110" fmla="*/ 7 w 236"/>
              <a:gd name="T111" fmla="*/ 91 h 239"/>
              <a:gd name="T112" fmla="*/ 70 w 236"/>
              <a:gd name="T113" fmla="*/ 181 h 239"/>
              <a:gd name="T114" fmla="*/ 71 w 236"/>
              <a:gd name="T115" fmla="*/ 149 h 239"/>
              <a:gd name="T116" fmla="*/ 52 w 236"/>
              <a:gd name="T117" fmla="*/ 133 h 239"/>
              <a:gd name="T118" fmla="*/ 35 w 236"/>
              <a:gd name="T119" fmla="*/ 109 h 239"/>
              <a:gd name="T120" fmla="*/ 71 w 236"/>
              <a:gd name="T121" fmla="*/ 31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6" h="239">
                <a:moveTo>
                  <a:pt x="189" y="195"/>
                </a:moveTo>
                <a:cubicBezTo>
                  <a:pt x="216" y="182"/>
                  <a:pt x="216" y="182"/>
                  <a:pt x="216" y="182"/>
                </a:cubicBezTo>
                <a:cubicBezTo>
                  <a:pt x="230" y="176"/>
                  <a:pt x="236" y="159"/>
                  <a:pt x="229" y="146"/>
                </a:cubicBezTo>
                <a:cubicBezTo>
                  <a:pt x="189" y="60"/>
                  <a:pt x="189" y="60"/>
                  <a:pt x="189" y="60"/>
                </a:cubicBezTo>
                <a:cubicBezTo>
                  <a:pt x="189" y="107"/>
                  <a:pt x="189" y="107"/>
                  <a:pt x="189" y="107"/>
                </a:cubicBezTo>
                <a:cubicBezTo>
                  <a:pt x="190" y="108"/>
                  <a:pt x="190" y="108"/>
                  <a:pt x="190" y="109"/>
                </a:cubicBezTo>
                <a:cubicBezTo>
                  <a:pt x="196" y="122"/>
                  <a:pt x="196" y="122"/>
                  <a:pt x="196" y="122"/>
                </a:cubicBezTo>
                <a:cubicBezTo>
                  <a:pt x="196" y="122"/>
                  <a:pt x="196" y="122"/>
                  <a:pt x="196" y="122"/>
                </a:cubicBezTo>
                <a:cubicBezTo>
                  <a:pt x="197" y="124"/>
                  <a:pt x="196" y="126"/>
                  <a:pt x="194" y="127"/>
                </a:cubicBezTo>
                <a:cubicBezTo>
                  <a:pt x="189" y="130"/>
                  <a:pt x="189" y="130"/>
                  <a:pt x="189" y="130"/>
                </a:cubicBezTo>
                <a:cubicBezTo>
                  <a:pt x="189" y="141"/>
                  <a:pt x="189" y="141"/>
                  <a:pt x="189" y="141"/>
                </a:cubicBezTo>
                <a:cubicBezTo>
                  <a:pt x="198" y="136"/>
                  <a:pt x="198" y="136"/>
                  <a:pt x="198" y="136"/>
                </a:cubicBezTo>
                <a:cubicBezTo>
                  <a:pt x="201" y="135"/>
                  <a:pt x="203" y="136"/>
                  <a:pt x="204" y="138"/>
                </a:cubicBezTo>
                <a:cubicBezTo>
                  <a:pt x="210" y="151"/>
                  <a:pt x="210" y="151"/>
                  <a:pt x="210" y="151"/>
                </a:cubicBezTo>
                <a:cubicBezTo>
                  <a:pt x="210" y="151"/>
                  <a:pt x="210" y="151"/>
                  <a:pt x="210" y="151"/>
                </a:cubicBezTo>
                <a:cubicBezTo>
                  <a:pt x="211" y="153"/>
                  <a:pt x="210" y="156"/>
                  <a:pt x="208" y="157"/>
                </a:cubicBezTo>
                <a:cubicBezTo>
                  <a:pt x="189" y="166"/>
                  <a:pt x="189" y="166"/>
                  <a:pt x="189" y="166"/>
                </a:cubicBezTo>
                <a:lnTo>
                  <a:pt x="189" y="195"/>
                </a:lnTo>
                <a:close/>
                <a:moveTo>
                  <a:pt x="168" y="204"/>
                </a:moveTo>
                <a:cubicBezTo>
                  <a:pt x="189" y="195"/>
                  <a:pt x="189" y="195"/>
                  <a:pt x="189" y="195"/>
                </a:cubicBezTo>
                <a:cubicBezTo>
                  <a:pt x="189" y="166"/>
                  <a:pt x="189" y="166"/>
                  <a:pt x="189" y="166"/>
                </a:cubicBezTo>
                <a:cubicBezTo>
                  <a:pt x="180" y="170"/>
                  <a:pt x="180" y="170"/>
                  <a:pt x="180" y="170"/>
                </a:cubicBezTo>
                <a:cubicBezTo>
                  <a:pt x="178" y="171"/>
                  <a:pt x="175" y="170"/>
                  <a:pt x="174" y="168"/>
                </a:cubicBezTo>
                <a:cubicBezTo>
                  <a:pt x="168" y="156"/>
                  <a:pt x="168" y="156"/>
                  <a:pt x="168" y="156"/>
                </a:cubicBezTo>
                <a:cubicBezTo>
                  <a:pt x="168" y="204"/>
                  <a:pt x="168" y="204"/>
                  <a:pt x="168" y="204"/>
                </a:cubicBezTo>
                <a:close/>
                <a:moveTo>
                  <a:pt x="189" y="60"/>
                </a:moveTo>
                <a:cubicBezTo>
                  <a:pt x="168" y="16"/>
                  <a:pt x="168" y="16"/>
                  <a:pt x="168" y="16"/>
                </a:cubicBezTo>
                <a:cubicBezTo>
                  <a:pt x="168" y="78"/>
                  <a:pt x="168" y="78"/>
                  <a:pt x="168" y="78"/>
                </a:cubicBezTo>
                <a:cubicBezTo>
                  <a:pt x="171" y="77"/>
                  <a:pt x="171" y="77"/>
                  <a:pt x="171" y="77"/>
                </a:cubicBezTo>
                <a:cubicBezTo>
                  <a:pt x="173" y="76"/>
                  <a:pt x="175" y="77"/>
                  <a:pt x="176" y="79"/>
                </a:cubicBezTo>
                <a:cubicBezTo>
                  <a:pt x="182" y="92"/>
                  <a:pt x="182" y="92"/>
                  <a:pt x="182" y="92"/>
                </a:cubicBezTo>
                <a:cubicBezTo>
                  <a:pt x="182" y="92"/>
                  <a:pt x="182" y="92"/>
                  <a:pt x="182" y="92"/>
                </a:cubicBezTo>
                <a:cubicBezTo>
                  <a:pt x="183" y="94"/>
                  <a:pt x="182" y="97"/>
                  <a:pt x="180" y="98"/>
                </a:cubicBezTo>
                <a:cubicBezTo>
                  <a:pt x="168" y="103"/>
                  <a:pt x="168" y="103"/>
                  <a:pt x="168" y="103"/>
                </a:cubicBezTo>
                <a:cubicBezTo>
                  <a:pt x="168" y="114"/>
                  <a:pt x="168" y="114"/>
                  <a:pt x="168" y="114"/>
                </a:cubicBezTo>
                <a:cubicBezTo>
                  <a:pt x="185" y="107"/>
                  <a:pt x="185" y="107"/>
                  <a:pt x="185" y="107"/>
                </a:cubicBezTo>
                <a:cubicBezTo>
                  <a:pt x="186" y="106"/>
                  <a:pt x="188" y="106"/>
                  <a:pt x="189" y="107"/>
                </a:cubicBezTo>
                <a:cubicBezTo>
                  <a:pt x="189" y="60"/>
                  <a:pt x="189" y="60"/>
                  <a:pt x="189" y="60"/>
                </a:cubicBezTo>
                <a:close/>
                <a:moveTo>
                  <a:pt x="189" y="130"/>
                </a:moveTo>
                <a:cubicBezTo>
                  <a:pt x="189" y="141"/>
                  <a:pt x="189" y="141"/>
                  <a:pt x="189" y="141"/>
                </a:cubicBezTo>
                <a:cubicBezTo>
                  <a:pt x="170" y="150"/>
                  <a:pt x="170" y="150"/>
                  <a:pt x="170" y="150"/>
                </a:cubicBezTo>
                <a:cubicBezTo>
                  <a:pt x="169" y="150"/>
                  <a:pt x="169" y="151"/>
                  <a:pt x="168" y="151"/>
                </a:cubicBezTo>
                <a:cubicBezTo>
                  <a:pt x="168" y="139"/>
                  <a:pt x="168" y="139"/>
                  <a:pt x="168" y="139"/>
                </a:cubicBezTo>
                <a:lnTo>
                  <a:pt x="189" y="130"/>
                </a:lnTo>
                <a:close/>
                <a:moveTo>
                  <a:pt x="159" y="209"/>
                </a:moveTo>
                <a:cubicBezTo>
                  <a:pt x="168" y="204"/>
                  <a:pt x="168" y="204"/>
                  <a:pt x="168" y="204"/>
                </a:cubicBezTo>
                <a:cubicBezTo>
                  <a:pt x="168" y="156"/>
                  <a:pt x="168" y="156"/>
                  <a:pt x="168" y="156"/>
                </a:cubicBezTo>
                <a:cubicBezTo>
                  <a:pt x="168" y="155"/>
                  <a:pt x="168" y="155"/>
                  <a:pt x="168" y="155"/>
                </a:cubicBezTo>
                <a:cubicBezTo>
                  <a:pt x="168" y="154"/>
                  <a:pt x="168" y="152"/>
                  <a:pt x="168" y="151"/>
                </a:cubicBezTo>
                <a:cubicBezTo>
                  <a:pt x="168" y="139"/>
                  <a:pt x="168" y="139"/>
                  <a:pt x="168" y="139"/>
                </a:cubicBezTo>
                <a:cubicBezTo>
                  <a:pt x="166" y="141"/>
                  <a:pt x="166" y="141"/>
                  <a:pt x="166" y="141"/>
                </a:cubicBezTo>
                <a:cubicBezTo>
                  <a:pt x="164" y="142"/>
                  <a:pt x="161" y="141"/>
                  <a:pt x="160" y="138"/>
                </a:cubicBezTo>
                <a:cubicBezTo>
                  <a:pt x="159" y="136"/>
                  <a:pt x="159" y="136"/>
                  <a:pt x="159" y="136"/>
                </a:cubicBezTo>
                <a:cubicBezTo>
                  <a:pt x="159" y="160"/>
                  <a:pt x="159" y="160"/>
                  <a:pt x="159" y="160"/>
                </a:cubicBezTo>
                <a:cubicBezTo>
                  <a:pt x="165" y="172"/>
                  <a:pt x="165" y="172"/>
                  <a:pt x="165" y="172"/>
                </a:cubicBezTo>
                <a:cubicBezTo>
                  <a:pt x="165" y="172"/>
                  <a:pt x="165" y="172"/>
                  <a:pt x="165" y="172"/>
                </a:cubicBezTo>
                <a:cubicBezTo>
                  <a:pt x="166" y="175"/>
                  <a:pt x="165" y="177"/>
                  <a:pt x="163" y="178"/>
                </a:cubicBezTo>
                <a:cubicBezTo>
                  <a:pt x="159" y="180"/>
                  <a:pt x="159" y="180"/>
                  <a:pt x="159" y="180"/>
                </a:cubicBezTo>
                <a:cubicBezTo>
                  <a:pt x="159" y="209"/>
                  <a:pt x="159" y="209"/>
                  <a:pt x="159" y="209"/>
                </a:cubicBezTo>
                <a:close/>
                <a:moveTo>
                  <a:pt x="168" y="16"/>
                </a:moveTo>
                <a:cubicBezTo>
                  <a:pt x="168" y="15"/>
                  <a:pt x="168" y="15"/>
                  <a:pt x="168" y="15"/>
                </a:cubicBezTo>
                <a:cubicBezTo>
                  <a:pt x="166" y="11"/>
                  <a:pt x="163" y="7"/>
                  <a:pt x="159" y="5"/>
                </a:cubicBezTo>
                <a:cubicBezTo>
                  <a:pt x="159" y="40"/>
                  <a:pt x="159" y="40"/>
                  <a:pt x="159" y="40"/>
                </a:cubicBezTo>
                <a:cubicBezTo>
                  <a:pt x="163" y="49"/>
                  <a:pt x="163" y="49"/>
                  <a:pt x="163" y="49"/>
                </a:cubicBezTo>
                <a:cubicBezTo>
                  <a:pt x="163" y="49"/>
                  <a:pt x="163" y="49"/>
                  <a:pt x="163" y="49"/>
                </a:cubicBezTo>
                <a:cubicBezTo>
                  <a:pt x="166" y="55"/>
                  <a:pt x="164" y="61"/>
                  <a:pt x="159" y="65"/>
                </a:cubicBezTo>
                <a:cubicBezTo>
                  <a:pt x="159" y="82"/>
                  <a:pt x="159" y="82"/>
                  <a:pt x="159" y="82"/>
                </a:cubicBezTo>
                <a:cubicBezTo>
                  <a:pt x="168" y="78"/>
                  <a:pt x="168" y="78"/>
                  <a:pt x="168" y="78"/>
                </a:cubicBezTo>
                <a:cubicBezTo>
                  <a:pt x="168" y="16"/>
                  <a:pt x="168" y="16"/>
                  <a:pt x="168" y="16"/>
                </a:cubicBezTo>
                <a:close/>
                <a:moveTo>
                  <a:pt x="168" y="103"/>
                </a:moveTo>
                <a:cubicBezTo>
                  <a:pt x="168" y="114"/>
                  <a:pt x="168" y="114"/>
                  <a:pt x="168" y="114"/>
                </a:cubicBezTo>
                <a:cubicBezTo>
                  <a:pt x="159" y="118"/>
                  <a:pt x="159" y="118"/>
                  <a:pt x="159" y="118"/>
                </a:cubicBezTo>
                <a:cubicBezTo>
                  <a:pt x="159" y="108"/>
                  <a:pt x="159" y="108"/>
                  <a:pt x="159" y="108"/>
                </a:cubicBezTo>
                <a:lnTo>
                  <a:pt x="168" y="103"/>
                </a:lnTo>
                <a:close/>
                <a:moveTo>
                  <a:pt x="144" y="216"/>
                </a:moveTo>
                <a:cubicBezTo>
                  <a:pt x="159" y="209"/>
                  <a:pt x="159" y="209"/>
                  <a:pt x="159" y="209"/>
                </a:cubicBezTo>
                <a:cubicBezTo>
                  <a:pt x="159" y="180"/>
                  <a:pt x="159" y="180"/>
                  <a:pt x="159" y="180"/>
                </a:cubicBezTo>
                <a:cubicBezTo>
                  <a:pt x="144" y="187"/>
                  <a:pt x="144" y="187"/>
                  <a:pt x="144" y="187"/>
                </a:cubicBezTo>
                <a:cubicBezTo>
                  <a:pt x="144" y="216"/>
                  <a:pt x="144" y="216"/>
                  <a:pt x="144" y="216"/>
                </a:cubicBezTo>
                <a:close/>
                <a:moveTo>
                  <a:pt x="159" y="5"/>
                </a:moveTo>
                <a:cubicBezTo>
                  <a:pt x="155" y="2"/>
                  <a:pt x="149" y="0"/>
                  <a:pt x="144" y="0"/>
                </a:cubicBezTo>
                <a:cubicBezTo>
                  <a:pt x="144" y="22"/>
                  <a:pt x="144" y="22"/>
                  <a:pt x="144" y="22"/>
                </a:cubicBezTo>
                <a:cubicBezTo>
                  <a:pt x="148" y="23"/>
                  <a:pt x="152" y="25"/>
                  <a:pt x="154" y="30"/>
                </a:cubicBezTo>
                <a:cubicBezTo>
                  <a:pt x="159" y="40"/>
                  <a:pt x="159" y="40"/>
                  <a:pt x="159" y="40"/>
                </a:cubicBezTo>
                <a:cubicBezTo>
                  <a:pt x="159" y="5"/>
                  <a:pt x="159" y="5"/>
                  <a:pt x="159" y="5"/>
                </a:cubicBezTo>
                <a:close/>
                <a:moveTo>
                  <a:pt x="159" y="65"/>
                </a:moveTo>
                <a:cubicBezTo>
                  <a:pt x="159" y="82"/>
                  <a:pt x="159" y="82"/>
                  <a:pt x="159" y="82"/>
                </a:cubicBezTo>
                <a:cubicBezTo>
                  <a:pt x="144" y="89"/>
                  <a:pt x="144" y="89"/>
                  <a:pt x="144" y="89"/>
                </a:cubicBezTo>
                <a:cubicBezTo>
                  <a:pt x="144" y="72"/>
                  <a:pt x="144" y="72"/>
                  <a:pt x="144" y="72"/>
                </a:cubicBezTo>
                <a:cubicBezTo>
                  <a:pt x="157" y="66"/>
                  <a:pt x="157" y="66"/>
                  <a:pt x="157" y="66"/>
                </a:cubicBezTo>
                <a:cubicBezTo>
                  <a:pt x="158" y="66"/>
                  <a:pt x="159" y="66"/>
                  <a:pt x="159" y="65"/>
                </a:cubicBezTo>
                <a:close/>
                <a:moveTo>
                  <a:pt x="159" y="108"/>
                </a:moveTo>
                <a:cubicBezTo>
                  <a:pt x="159" y="118"/>
                  <a:pt x="159" y="118"/>
                  <a:pt x="159" y="118"/>
                </a:cubicBezTo>
                <a:cubicBezTo>
                  <a:pt x="156" y="120"/>
                  <a:pt x="156" y="120"/>
                  <a:pt x="156" y="120"/>
                </a:cubicBezTo>
                <a:cubicBezTo>
                  <a:pt x="154" y="121"/>
                  <a:pt x="153" y="123"/>
                  <a:pt x="154" y="126"/>
                </a:cubicBezTo>
                <a:cubicBezTo>
                  <a:pt x="159" y="136"/>
                  <a:pt x="159" y="136"/>
                  <a:pt x="159" y="136"/>
                </a:cubicBezTo>
                <a:cubicBezTo>
                  <a:pt x="159" y="160"/>
                  <a:pt x="159" y="160"/>
                  <a:pt x="159" y="160"/>
                </a:cubicBezTo>
                <a:cubicBezTo>
                  <a:pt x="159" y="159"/>
                  <a:pt x="159" y="159"/>
                  <a:pt x="159" y="159"/>
                </a:cubicBezTo>
                <a:cubicBezTo>
                  <a:pt x="158" y="157"/>
                  <a:pt x="155" y="156"/>
                  <a:pt x="153" y="157"/>
                </a:cubicBezTo>
                <a:cubicBezTo>
                  <a:pt x="144" y="162"/>
                  <a:pt x="144" y="162"/>
                  <a:pt x="144" y="162"/>
                </a:cubicBezTo>
                <a:cubicBezTo>
                  <a:pt x="144" y="151"/>
                  <a:pt x="144" y="151"/>
                  <a:pt x="144" y="151"/>
                </a:cubicBezTo>
                <a:cubicBezTo>
                  <a:pt x="149" y="148"/>
                  <a:pt x="149" y="148"/>
                  <a:pt x="149" y="148"/>
                </a:cubicBezTo>
                <a:cubicBezTo>
                  <a:pt x="151" y="147"/>
                  <a:pt x="152" y="145"/>
                  <a:pt x="151" y="143"/>
                </a:cubicBezTo>
                <a:cubicBezTo>
                  <a:pt x="151" y="143"/>
                  <a:pt x="151" y="143"/>
                  <a:pt x="151" y="143"/>
                </a:cubicBezTo>
                <a:cubicBezTo>
                  <a:pt x="145" y="130"/>
                  <a:pt x="145" y="130"/>
                  <a:pt x="145" y="130"/>
                </a:cubicBezTo>
                <a:cubicBezTo>
                  <a:pt x="145" y="129"/>
                  <a:pt x="144" y="129"/>
                  <a:pt x="144" y="128"/>
                </a:cubicBezTo>
                <a:cubicBezTo>
                  <a:pt x="144" y="104"/>
                  <a:pt x="144" y="104"/>
                  <a:pt x="144" y="104"/>
                </a:cubicBezTo>
                <a:cubicBezTo>
                  <a:pt x="146" y="109"/>
                  <a:pt x="146" y="109"/>
                  <a:pt x="146" y="109"/>
                </a:cubicBezTo>
                <a:cubicBezTo>
                  <a:pt x="147" y="111"/>
                  <a:pt x="150" y="112"/>
                  <a:pt x="152" y="111"/>
                </a:cubicBezTo>
                <a:lnTo>
                  <a:pt x="159" y="108"/>
                </a:lnTo>
                <a:close/>
                <a:moveTo>
                  <a:pt x="132" y="2"/>
                </a:moveTo>
                <a:cubicBezTo>
                  <a:pt x="123" y="7"/>
                  <a:pt x="123" y="7"/>
                  <a:pt x="123" y="7"/>
                </a:cubicBezTo>
                <a:cubicBezTo>
                  <a:pt x="123" y="30"/>
                  <a:pt x="123" y="30"/>
                  <a:pt x="123" y="30"/>
                </a:cubicBezTo>
                <a:cubicBezTo>
                  <a:pt x="137" y="23"/>
                  <a:pt x="137" y="23"/>
                  <a:pt x="137" y="23"/>
                </a:cubicBezTo>
                <a:cubicBezTo>
                  <a:pt x="139" y="22"/>
                  <a:pt x="142" y="22"/>
                  <a:pt x="144" y="22"/>
                </a:cubicBezTo>
                <a:cubicBezTo>
                  <a:pt x="144" y="0"/>
                  <a:pt x="144" y="0"/>
                  <a:pt x="144" y="0"/>
                </a:cubicBezTo>
                <a:cubicBezTo>
                  <a:pt x="140" y="0"/>
                  <a:pt x="136" y="1"/>
                  <a:pt x="132" y="2"/>
                </a:cubicBezTo>
                <a:close/>
                <a:moveTo>
                  <a:pt x="123" y="225"/>
                </a:moveTo>
                <a:cubicBezTo>
                  <a:pt x="144" y="216"/>
                  <a:pt x="144" y="216"/>
                  <a:pt x="144" y="216"/>
                </a:cubicBezTo>
                <a:cubicBezTo>
                  <a:pt x="144" y="187"/>
                  <a:pt x="144" y="187"/>
                  <a:pt x="144" y="187"/>
                </a:cubicBezTo>
                <a:cubicBezTo>
                  <a:pt x="135" y="191"/>
                  <a:pt x="135" y="191"/>
                  <a:pt x="135" y="191"/>
                </a:cubicBezTo>
                <a:cubicBezTo>
                  <a:pt x="133" y="192"/>
                  <a:pt x="130" y="191"/>
                  <a:pt x="129" y="189"/>
                </a:cubicBezTo>
                <a:cubicBezTo>
                  <a:pt x="123" y="177"/>
                  <a:pt x="123" y="177"/>
                  <a:pt x="123" y="177"/>
                </a:cubicBezTo>
                <a:cubicBezTo>
                  <a:pt x="123" y="225"/>
                  <a:pt x="123" y="225"/>
                  <a:pt x="123" y="225"/>
                </a:cubicBezTo>
                <a:close/>
                <a:moveTo>
                  <a:pt x="144" y="72"/>
                </a:moveTo>
                <a:cubicBezTo>
                  <a:pt x="144" y="89"/>
                  <a:pt x="144" y="89"/>
                  <a:pt x="144" y="89"/>
                </a:cubicBezTo>
                <a:cubicBezTo>
                  <a:pt x="142" y="90"/>
                  <a:pt x="142" y="90"/>
                  <a:pt x="142" y="90"/>
                </a:cubicBezTo>
                <a:cubicBezTo>
                  <a:pt x="140" y="91"/>
                  <a:pt x="139" y="94"/>
                  <a:pt x="140" y="96"/>
                </a:cubicBezTo>
                <a:cubicBezTo>
                  <a:pt x="144" y="104"/>
                  <a:pt x="144" y="104"/>
                  <a:pt x="144" y="104"/>
                </a:cubicBezTo>
                <a:cubicBezTo>
                  <a:pt x="144" y="128"/>
                  <a:pt x="144" y="128"/>
                  <a:pt x="144" y="128"/>
                </a:cubicBezTo>
                <a:cubicBezTo>
                  <a:pt x="143" y="127"/>
                  <a:pt x="141" y="127"/>
                  <a:pt x="139" y="128"/>
                </a:cubicBezTo>
                <a:cubicBezTo>
                  <a:pt x="123" y="135"/>
                  <a:pt x="123" y="135"/>
                  <a:pt x="123" y="135"/>
                </a:cubicBezTo>
                <a:cubicBezTo>
                  <a:pt x="123" y="125"/>
                  <a:pt x="123" y="125"/>
                  <a:pt x="123" y="125"/>
                </a:cubicBezTo>
                <a:cubicBezTo>
                  <a:pt x="135" y="119"/>
                  <a:pt x="135" y="119"/>
                  <a:pt x="135" y="119"/>
                </a:cubicBezTo>
                <a:cubicBezTo>
                  <a:pt x="137" y="118"/>
                  <a:pt x="138" y="115"/>
                  <a:pt x="137" y="113"/>
                </a:cubicBezTo>
                <a:cubicBezTo>
                  <a:pt x="137" y="113"/>
                  <a:pt x="137" y="113"/>
                  <a:pt x="137" y="113"/>
                </a:cubicBezTo>
                <a:cubicBezTo>
                  <a:pt x="131" y="100"/>
                  <a:pt x="131" y="100"/>
                  <a:pt x="131" y="100"/>
                </a:cubicBezTo>
                <a:cubicBezTo>
                  <a:pt x="130" y="98"/>
                  <a:pt x="128" y="97"/>
                  <a:pt x="126" y="98"/>
                </a:cubicBezTo>
                <a:cubicBezTo>
                  <a:pt x="123" y="99"/>
                  <a:pt x="123" y="99"/>
                  <a:pt x="123" y="99"/>
                </a:cubicBezTo>
                <a:cubicBezTo>
                  <a:pt x="123" y="82"/>
                  <a:pt x="123" y="82"/>
                  <a:pt x="123" y="82"/>
                </a:cubicBezTo>
                <a:cubicBezTo>
                  <a:pt x="144" y="72"/>
                  <a:pt x="144" y="72"/>
                  <a:pt x="144" y="72"/>
                </a:cubicBezTo>
                <a:close/>
                <a:moveTo>
                  <a:pt x="144" y="151"/>
                </a:moveTo>
                <a:cubicBezTo>
                  <a:pt x="144" y="162"/>
                  <a:pt x="144" y="162"/>
                  <a:pt x="144" y="162"/>
                </a:cubicBezTo>
                <a:cubicBezTo>
                  <a:pt x="125" y="171"/>
                  <a:pt x="125" y="171"/>
                  <a:pt x="125" y="171"/>
                </a:cubicBezTo>
                <a:cubicBezTo>
                  <a:pt x="124" y="171"/>
                  <a:pt x="124" y="172"/>
                  <a:pt x="123" y="172"/>
                </a:cubicBezTo>
                <a:cubicBezTo>
                  <a:pt x="123" y="161"/>
                  <a:pt x="123" y="161"/>
                  <a:pt x="123" y="161"/>
                </a:cubicBezTo>
                <a:lnTo>
                  <a:pt x="144" y="151"/>
                </a:lnTo>
                <a:close/>
                <a:moveTo>
                  <a:pt x="123" y="7"/>
                </a:moveTo>
                <a:cubicBezTo>
                  <a:pt x="99" y="18"/>
                  <a:pt x="99" y="18"/>
                  <a:pt x="99" y="18"/>
                </a:cubicBezTo>
                <a:cubicBezTo>
                  <a:pt x="99" y="41"/>
                  <a:pt x="99" y="41"/>
                  <a:pt x="99" y="41"/>
                </a:cubicBezTo>
                <a:cubicBezTo>
                  <a:pt x="123" y="30"/>
                  <a:pt x="123" y="30"/>
                  <a:pt x="123" y="30"/>
                </a:cubicBezTo>
                <a:cubicBezTo>
                  <a:pt x="123" y="7"/>
                  <a:pt x="123" y="7"/>
                  <a:pt x="123" y="7"/>
                </a:cubicBezTo>
                <a:close/>
                <a:moveTo>
                  <a:pt x="99" y="236"/>
                </a:moveTo>
                <a:cubicBezTo>
                  <a:pt x="100" y="236"/>
                  <a:pt x="102" y="235"/>
                  <a:pt x="103" y="235"/>
                </a:cubicBezTo>
                <a:cubicBezTo>
                  <a:pt x="123" y="225"/>
                  <a:pt x="123" y="225"/>
                  <a:pt x="123" y="225"/>
                </a:cubicBezTo>
                <a:cubicBezTo>
                  <a:pt x="123" y="177"/>
                  <a:pt x="123" y="177"/>
                  <a:pt x="123" y="177"/>
                </a:cubicBezTo>
                <a:cubicBezTo>
                  <a:pt x="123" y="176"/>
                  <a:pt x="123" y="176"/>
                  <a:pt x="123" y="176"/>
                </a:cubicBezTo>
                <a:cubicBezTo>
                  <a:pt x="122" y="175"/>
                  <a:pt x="123" y="174"/>
                  <a:pt x="123" y="172"/>
                </a:cubicBezTo>
                <a:cubicBezTo>
                  <a:pt x="123" y="161"/>
                  <a:pt x="123" y="161"/>
                  <a:pt x="123" y="161"/>
                </a:cubicBezTo>
                <a:cubicBezTo>
                  <a:pt x="121" y="162"/>
                  <a:pt x="121" y="162"/>
                  <a:pt x="121" y="162"/>
                </a:cubicBezTo>
                <a:cubicBezTo>
                  <a:pt x="119" y="163"/>
                  <a:pt x="116" y="162"/>
                  <a:pt x="115" y="159"/>
                </a:cubicBezTo>
                <a:cubicBezTo>
                  <a:pt x="109" y="147"/>
                  <a:pt x="109" y="147"/>
                  <a:pt x="109" y="147"/>
                </a:cubicBezTo>
                <a:cubicBezTo>
                  <a:pt x="108" y="145"/>
                  <a:pt x="109" y="142"/>
                  <a:pt x="111" y="141"/>
                </a:cubicBezTo>
                <a:cubicBezTo>
                  <a:pt x="123" y="135"/>
                  <a:pt x="123" y="135"/>
                  <a:pt x="123" y="135"/>
                </a:cubicBezTo>
                <a:cubicBezTo>
                  <a:pt x="123" y="125"/>
                  <a:pt x="123" y="125"/>
                  <a:pt x="123" y="125"/>
                </a:cubicBezTo>
                <a:cubicBezTo>
                  <a:pt x="107" y="132"/>
                  <a:pt x="107" y="132"/>
                  <a:pt x="107" y="132"/>
                </a:cubicBezTo>
                <a:cubicBezTo>
                  <a:pt x="105" y="133"/>
                  <a:pt x="102" y="132"/>
                  <a:pt x="101" y="130"/>
                </a:cubicBezTo>
                <a:cubicBezTo>
                  <a:pt x="99" y="124"/>
                  <a:pt x="99" y="124"/>
                  <a:pt x="99" y="124"/>
                </a:cubicBezTo>
                <a:cubicBezTo>
                  <a:pt x="99" y="150"/>
                  <a:pt x="99" y="150"/>
                  <a:pt x="99" y="150"/>
                </a:cubicBezTo>
                <a:cubicBezTo>
                  <a:pt x="99" y="150"/>
                  <a:pt x="99" y="151"/>
                  <a:pt x="100" y="151"/>
                </a:cubicBezTo>
                <a:cubicBezTo>
                  <a:pt x="106" y="164"/>
                  <a:pt x="106" y="164"/>
                  <a:pt x="106" y="164"/>
                </a:cubicBezTo>
                <a:cubicBezTo>
                  <a:pt x="106" y="164"/>
                  <a:pt x="106" y="164"/>
                  <a:pt x="106" y="164"/>
                </a:cubicBezTo>
                <a:cubicBezTo>
                  <a:pt x="107" y="166"/>
                  <a:pt x="106" y="169"/>
                  <a:pt x="104" y="170"/>
                </a:cubicBezTo>
                <a:cubicBezTo>
                  <a:pt x="99" y="172"/>
                  <a:pt x="99" y="172"/>
                  <a:pt x="99" y="172"/>
                </a:cubicBezTo>
                <a:cubicBezTo>
                  <a:pt x="99" y="183"/>
                  <a:pt x="99" y="183"/>
                  <a:pt x="99" y="183"/>
                </a:cubicBezTo>
                <a:cubicBezTo>
                  <a:pt x="108" y="179"/>
                  <a:pt x="108" y="179"/>
                  <a:pt x="108" y="179"/>
                </a:cubicBezTo>
                <a:cubicBezTo>
                  <a:pt x="110" y="178"/>
                  <a:pt x="113" y="179"/>
                  <a:pt x="114" y="181"/>
                </a:cubicBezTo>
                <a:cubicBezTo>
                  <a:pt x="120" y="194"/>
                  <a:pt x="120" y="194"/>
                  <a:pt x="120" y="194"/>
                </a:cubicBezTo>
                <a:cubicBezTo>
                  <a:pt x="120" y="194"/>
                  <a:pt x="120" y="194"/>
                  <a:pt x="120" y="194"/>
                </a:cubicBezTo>
                <a:cubicBezTo>
                  <a:pt x="121" y="196"/>
                  <a:pt x="120" y="198"/>
                  <a:pt x="118" y="199"/>
                </a:cubicBezTo>
                <a:cubicBezTo>
                  <a:pt x="99" y="208"/>
                  <a:pt x="99" y="208"/>
                  <a:pt x="99" y="208"/>
                </a:cubicBezTo>
                <a:cubicBezTo>
                  <a:pt x="99" y="236"/>
                  <a:pt x="99" y="236"/>
                  <a:pt x="99" y="236"/>
                </a:cubicBezTo>
                <a:close/>
                <a:moveTo>
                  <a:pt x="123" y="82"/>
                </a:moveTo>
                <a:cubicBezTo>
                  <a:pt x="123" y="99"/>
                  <a:pt x="123" y="99"/>
                  <a:pt x="123" y="99"/>
                </a:cubicBezTo>
                <a:cubicBezTo>
                  <a:pt x="99" y="111"/>
                  <a:pt x="99" y="111"/>
                  <a:pt x="99" y="111"/>
                </a:cubicBezTo>
                <a:cubicBezTo>
                  <a:pt x="99" y="94"/>
                  <a:pt x="99" y="94"/>
                  <a:pt x="99" y="94"/>
                </a:cubicBezTo>
                <a:lnTo>
                  <a:pt x="123" y="82"/>
                </a:lnTo>
                <a:close/>
                <a:moveTo>
                  <a:pt x="99" y="18"/>
                </a:moveTo>
                <a:cubicBezTo>
                  <a:pt x="71" y="31"/>
                  <a:pt x="71" y="31"/>
                  <a:pt x="71" y="31"/>
                </a:cubicBezTo>
                <a:cubicBezTo>
                  <a:pt x="71" y="54"/>
                  <a:pt x="71" y="54"/>
                  <a:pt x="71" y="54"/>
                </a:cubicBezTo>
                <a:cubicBezTo>
                  <a:pt x="99" y="41"/>
                  <a:pt x="99" y="41"/>
                  <a:pt x="99" y="41"/>
                </a:cubicBezTo>
                <a:cubicBezTo>
                  <a:pt x="99" y="18"/>
                  <a:pt x="99" y="18"/>
                  <a:pt x="99" y="18"/>
                </a:cubicBezTo>
                <a:close/>
                <a:moveTo>
                  <a:pt x="71" y="227"/>
                </a:moveTo>
                <a:cubicBezTo>
                  <a:pt x="77" y="235"/>
                  <a:pt x="88" y="239"/>
                  <a:pt x="99" y="236"/>
                </a:cubicBezTo>
                <a:cubicBezTo>
                  <a:pt x="99" y="208"/>
                  <a:pt x="99" y="208"/>
                  <a:pt x="99" y="208"/>
                </a:cubicBezTo>
                <a:cubicBezTo>
                  <a:pt x="89" y="212"/>
                  <a:pt x="89" y="212"/>
                  <a:pt x="89" y="212"/>
                </a:cubicBezTo>
                <a:cubicBezTo>
                  <a:pt x="87" y="213"/>
                  <a:pt x="85" y="213"/>
                  <a:pt x="84" y="210"/>
                </a:cubicBezTo>
                <a:cubicBezTo>
                  <a:pt x="78" y="197"/>
                  <a:pt x="78" y="197"/>
                  <a:pt x="78" y="197"/>
                </a:cubicBezTo>
                <a:cubicBezTo>
                  <a:pt x="77" y="195"/>
                  <a:pt x="78" y="193"/>
                  <a:pt x="80" y="192"/>
                </a:cubicBezTo>
                <a:cubicBezTo>
                  <a:pt x="99" y="183"/>
                  <a:pt x="99" y="183"/>
                  <a:pt x="99" y="183"/>
                </a:cubicBezTo>
                <a:cubicBezTo>
                  <a:pt x="99" y="172"/>
                  <a:pt x="99" y="172"/>
                  <a:pt x="99" y="172"/>
                </a:cubicBezTo>
                <a:cubicBezTo>
                  <a:pt x="75" y="183"/>
                  <a:pt x="75" y="183"/>
                  <a:pt x="75" y="183"/>
                </a:cubicBezTo>
                <a:cubicBezTo>
                  <a:pt x="74" y="184"/>
                  <a:pt x="72" y="183"/>
                  <a:pt x="71" y="182"/>
                </a:cubicBezTo>
                <a:cubicBezTo>
                  <a:pt x="71" y="227"/>
                  <a:pt x="71" y="227"/>
                  <a:pt x="71" y="227"/>
                </a:cubicBezTo>
                <a:close/>
                <a:moveTo>
                  <a:pt x="99" y="94"/>
                </a:moveTo>
                <a:cubicBezTo>
                  <a:pt x="99" y="111"/>
                  <a:pt x="99" y="111"/>
                  <a:pt x="99" y="111"/>
                </a:cubicBezTo>
                <a:cubicBezTo>
                  <a:pt x="97" y="111"/>
                  <a:pt x="97" y="111"/>
                  <a:pt x="97" y="111"/>
                </a:cubicBezTo>
                <a:cubicBezTo>
                  <a:pt x="95" y="112"/>
                  <a:pt x="94" y="115"/>
                  <a:pt x="95" y="117"/>
                </a:cubicBezTo>
                <a:cubicBezTo>
                  <a:pt x="99" y="124"/>
                  <a:pt x="99" y="124"/>
                  <a:pt x="99" y="124"/>
                </a:cubicBezTo>
                <a:cubicBezTo>
                  <a:pt x="99" y="150"/>
                  <a:pt x="99" y="150"/>
                  <a:pt x="99" y="150"/>
                </a:cubicBezTo>
                <a:cubicBezTo>
                  <a:pt x="97" y="149"/>
                  <a:pt x="96" y="148"/>
                  <a:pt x="94" y="149"/>
                </a:cubicBezTo>
                <a:cubicBezTo>
                  <a:pt x="71" y="160"/>
                  <a:pt x="71" y="160"/>
                  <a:pt x="71" y="160"/>
                </a:cubicBezTo>
                <a:cubicBezTo>
                  <a:pt x="71" y="149"/>
                  <a:pt x="71" y="149"/>
                  <a:pt x="71" y="149"/>
                </a:cubicBezTo>
                <a:cubicBezTo>
                  <a:pt x="90" y="140"/>
                  <a:pt x="90" y="140"/>
                  <a:pt x="90" y="140"/>
                </a:cubicBezTo>
                <a:cubicBezTo>
                  <a:pt x="92" y="139"/>
                  <a:pt x="93" y="136"/>
                  <a:pt x="92" y="134"/>
                </a:cubicBezTo>
                <a:cubicBezTo>
                  <a:pt x="92" y="134"/>
                  <a:pt x="92" y="134"/>
                  <a:pt x="92" y="134"/>
                </a:cubicBezTo>
                <a:cubicBezTo>
                  <a:pt x="86" y="122"/>
                  <a:pt x="86" y="122"/>
                  <a:pt x="86" y="122"/>
                </a:cubicBezTo>
                <a:cubicBezTo>
                  <a:pt x="85" y="119"/>
                  <a:pt x="82" y="118"/>
                  <a:pt x="80" y="119"/>
                </a:cubicBezTo>
                <a:cubicBezTo>
                  <a:pt x="71" y="124"/>
                  <a:pt x="71" y="124"/>
                  <a:pt x="71" y="124"/>
                </a:cubicBezTo>
                <a:cubicBezTo>
                  <a:pt x="71" y="107"/>
                  <a:pt x="71" y="107"/>
                  <a:pt x="71" y="107"/>
                </a:cubicBezTo>
                <a:lnTo>
                  <a:pt x="99" y="94"/>
                </a:lnTo>
                <a:close/>
                <a:moveTo>
                  <a:pt x="71" y="31"/>
                </a:moveTo>
                <a:cubicBezTo>
                  <a:pt x="20" y="55"/>
                  <a:pt x="20" y="55"/>
                  <a:pt x="20" y="55"/>
                </a:cubicBezTo>
                <a:cubicBezTo>
                  <a:pt x="6" y="62"/>
                  <a:pt x="0" y="78"/>
                  <a:pt x="7" y="91"/>
                </a:cubicBezTo>
                <a:cubicBezTo>
                  <a:pt x="68" y="222"/>
                  <a:pt x="68" y="222"/>
                  <a:pt x="68" y="222"/>
                </a:cubicBezTo>
                <a:cubicBezTo>
                  <a:pt x="69" y="223"/>
                  <a:pt x="70" y="225"/>
                  <a:pt x="71" y="227"/>
                </a:cubicBezTo>
                <a:cubicBezTo>
                  <a:pt x="71" y="182"/>
                  <a:pt x="71" y="182"/>
                  <a:pt x="71" y="182"/>
                </a:cubicBezTo>
                <a:cubicBezTo>
                  <a:pt x="71" y="182"/>
                  <a:pt x="70" y="181"/>
                  <a:pt x="70" y="181"/>
                </a:cubicBezTo>
                <a:cubicBezTo>
                  <a:pt x="64" y="168"/>
                  <a:pt x="64" y="168"/>
                  <a:pt x="64" y="168"/>
                </a:cubicBezTo>
                <a:cubicBezTo>
                  <a:pt x="63" y="166"/>
                  <a:pt x="64" y="163"/>
                  <a:pt x="66" y="162"/>
                </a:cubicBezTo>
                <a:cubicBezTo>
                  <a:pt x="71" y="160"/>
                  <a:pt x="71" y="160"/>
                  <a:pt x="71" y="160"/>
                </a:cubicBezTo>
                <a:cubicBezTo>
                  <a:pt x="71" y="149"/>
                  <a:pt x="71" y="149"/>
                  <a:pt x="71" y="149"/>
                </a:cubicBezTo>
                <a:cubicBezTo>
                  <a:pt x="62" y="153"/>
                  <a:pt x="62" y="153"/>
                  <a:pt x="62" y="153"/>
                </a:cubicBezTo>
                <a:cubicBezTo>
                  <a:pt x="60" y="154"/>
                  <a:pt x="57" y="153"/>
                  <a:pt x="56" y="151"/>
                </a:cubicBezTo>
                <a:cubicBezTo>
                  <a:pt x="50" y="138"/>
                  <a:pt x="50" y="138"/>
                  <a:pt x="50" y="138"/>
                </a:cubicBezTo>
                <a:cubicBezTo>
                  <a:pt x="49" y="136"/>
                  <a:pt x="50" y="134"/>
                  <a:pt x="52" y="133"/>
                </a:cubicBezTo>
                <a:cubicBezTo>
                  <a:pt x="71" y="124"/>
                  <a:pt x="71" y="124"/>
                  <a:pt x="71" y="124"/>
                </a:cubicBezTo>
                <a:cubicBezTo>
                  <a:pt x="71" y="107"/>
                  <a:pt x="71" y="107"/>
                  <a:pt x="71" y="107"/>
                </a:cubicBezTo>
                <a:cubicBezTo>
                  <a:pt x="53" y="115"/>
                  <a:pt x="53" y="115"/>
                  <a:pt x="53" y="115"/>
                </a:cubicBezTo>
                <a:cubicBezTo>
                  <a:pt x="46" y="118"/>
                  <a:pt x="38" y="116"/>
                  <a:pt x="35" y="109"/>
                </a:cubicBezTo>
                <a:cubicBezTo>
                  <a:pt x="26" y="89"/>
                  <a:pt x="26" y="89"/>
                  <a:pt x="26" y="89"/>
                </a:cubicBezTo>
                <a:cubicBezTo>
                  <a:pt x="23" y="83"/>
                  <a:pt x="26" y="75"/>
                  <a:pt x="33" y="72"/>
                </a:cubicBezTo>
                <a:cubicBezTo>
                  <a:pt x="71" y="54"/>
                  <a:pt x="71" y="54"/>
                  <a:pt x="71" y="54"/>
                </a:cubicBezTo>
                <a:lnTo>
                  <a:pt x="71" y="3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9" name="Rectangle 59"/>
          <p:cNvSpPr>
            <a:spLocks noChangeArrowheads="1"/>
          </p:cNvSpPr>
          <p:nvPr/>
        </p:nvSpPr>
        <p:spPr bwMode="auto">
          <a:xfrm>
            <a:off x="6873120" y="2105880"/>
            <a:ext cx="47017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0" name="Rectangle 60"/>
          <p:cNvSpPr>
            <a:spLocks noChangeArrowheads="1"/>
          </p:cNvSpPr>
          <p:nvPr/>
        </p:nvSpPr>
        <p:spPr bwMode="auto">
          <a:xfrm>
            <a:off x="6892165" y="2058267"/>
            <a:ext cx="43208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1" name="Rectangle 61"/>
          <p:cNvSpPr>
            <a:spLocks noChangeArrowheads="1"/>
          </p:cNvSpPr>
          <p:nvPr/>
        </p:nvSpPr>
        <p:spPr bwMode="auto">
          <a:xfrm>
            <a:off x="7062380" y="2009464"/>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2" name="Rectangle 62"/>
          <p:cNvSpPr>
            <a:spLocks noChangeArrowheads="1"/>
          </p:cNvSpPr>
          <p:nvPr/>
        </p:nvSpPr>
        <p:spPr bwMode="auto">
          <a:xfrm>
            <a:off x="7079045" y="1834488"/>
            <a:ext cx="58326"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3" name="Rectangle 63"/>
          <p:cNvSpPr>
            <a:spLocks noChangeArrowheads="1"/>
          </p:cNvSpPr>
          <p:nvPr/>
        </p:nvSpPr>
        <p:spPr bwMode="auto">
          <a:xfrm>
            <a:off x="7062380" y="1824966"/>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4" name="Rectangle 64"/>
          <p:cNvSpPr>
            <a:spLocks noChangeArrowheads="1"/>
          </p:cNvSpPr>
          <p:nvPr/>
        </p:nvSpPr>
        <p:spPr bwMode="auto">
          <a:xfrm>
            <a:off x="7201647" y="2009464"/>
            <a:ext cx="89274"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5" name="Rectangle 65"/>
          <p:cNvSpPr>
            <a:spLocks noChangeArrowheads="1"/>
          </p:cNvSpPr>
          <p:nvPr/>
        </p:nvSpPr>
        <p:spPr bwMode="auto">
          <a:xfrm>
            <a:off x="7217121" y="1834488"/>
            <a:ext cx="57135"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6" name="Rectangle 66"/>
          <p:cNvSpPr>
            <a:spLocks noChangeArrowheads="1"/>
          </p:cNvSpPr>
          <p:nvPr/>
        </p:nvSpPr>
        <p:spPr bwMode="auto">
          <a:xfrm>
            <a:off x="7201647" y="1824966"/>
            <a:ext cx="89274"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7" name="Rectangle 67"/>
          <p:cNvSpPr>
            <a:spLocks noChangeArrowheads="1"/>
          </p:cNvSpPr>
          <p:nvPr/>
        </p:nvSpPr>
        <p:spPr bwMode="auto">
          <a:xfrm>
            <a:off x="6925494" y="2009464"/>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8" name="Rectangle 68"/>
          <p:cNvSpPr>
            <a:spLocks noChangeArrowheads="1"/>
          </p:cNvSpPr>
          <p:nvPr/>
        </p:nvSpPr>
        <p:spPr bwMode="auto">
          <a:xfrm>
            <a:off x="6940969" y="1834488"/>
            <a:ext cx="59516"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9" name="Rectangle 69"/>
          <p:cNvSpPr>
            <a:spLocks noChangeArrowheads="1"/>
          </p:cNvSpPr>
          <p:nvPr/>
        </p:nvSpPr>
        <p:spPr bwMode="auto">
          <a:xfrm>
            <a:off x="6925494" y="1824966"/>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0" name="Rectangle 70"/>
          <p:cNvSpPr>
            <a:spLocks noChangeArrowheads="1"/>
          </p:cNvSpPr>
          <p:nvPr/>
        </p:nvSpPr>
        <p:spPr bwMode="auto">
          <a:xfrm>
            <a:off x="6892165" y="1772592"/>
            <a:ext cx="43208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1" name="Freeform 71"/>
          <p:cNvSpPr/>
          <p:nvPr/>
        </p:nvSpPr>
        <p:spPr bwMode="auto">
          <a:xfrm>
            <a:off x="6892165" y="1634515"/>
            <a:ext cx="432085" cy="138077"/>
          </a:xfrm>
          <a:custGeom>
            <a:avLst/>
            <a:gdLst>
              <a:gd name="T0" fmla="*/ 181 w 363"/>
              <a:gd name="T1" fmla="*/ 0 h 116"/>
              <a:gd name="T2" fmla="*/ 363 w 363"/>
              <a:gd name="T3" fmla="*/ 116 h 116"/>
              <a:gd name="T4" fmla="*/ 0 w 363"/>
              <a:gd name="T5" fmla="*/ 116 h 116"/>
              <a:gd name="T6" fmla="*/ 181 w 363"/>
              <a:gd name="T7" fmla="*/ 0 h 116"/>
            </a:gdLst>
            <a:ahLst/>
            <a:cxnLst>
              <a:cxn ang="0">
                <a:pos x="T0" y="T1"/>
              </a:cxn>
              <a:cxn ang="0">
                <a:pos x="T2" y="T3"/>
              </a:cxn>
              <a:cxn ang="0">
                <a:pos x="T4" y="T5"/>
              </a:cxn>
              <a:cxn ang="0">
                <a:pos x="T6" y="T7"/>
              </a:cxn>
            </a:cxnLst>
            <a:rect l="0" t="0" r="r" b="b"/>
            <a:pathLst>
              <a:path w="363" h="116">
                <a:moveTo>
                  <a:pt x="181" y="0"/>
                </a:moveTo>
                <a:lnTo>
                  <a:pt x="363" y="116"/>
                </a:lnTo>
                <a:lnTo>
                  <a:pt x="0" y="116"/>
                </a:lnTo>
                <a:lnTo>
                  <a:pt x="181"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2" name="Freeform 72"/>
          <p:cNvSpPr>
            <a:spLocks noEditPoints="1"/>
          </p:cNvSpPr>
          <p:nvPr/>
        </p:nvSpPr>
        <p:spPr bwMode="auto">
          <a:xfrm>
            <a:off x="5704231" y="1759498"/>
            <a:ext cx="599919" cy="391614"/>
          </a:xfrm>
          <a:custGeom>
            <a:avLst/>
            <a:gdLst>
              <a:gd name="T0" fmla="*/ 82 w 367"/>
              <a:gd name="T1" fmla="*/ 27 h 240"/>
              <a:gd name="T2" fmla="*/ 367 w 367"/>
              <a:gd name="T3" fmla="*/ 120 h 240"/>
              <a:gd name="T4" fmla="*/ 82 w 367"/>
              <a:gd name="T5" fmla="*/ 213 h 240"/>
              <a:gd name="T6" fmla="*/ 82 w 367"/>
              <a:gd name="T7" fmla="*/ 177 h 240"/>
              <a:gd name="T8" fmla="*/ 127 w 367"/>
              <a:gd name="T9" fmla="*/ 143 h 240"/>
              <a:gd name="T10" fmla="*/ 127 w 367"/>
              <a:gd name="T11" fmla="*/ 87 h 240"/>
              <a:gd name="T12" fmla="*/ 138 w 367"/>
              <a:gd name="T13" fmla="*/ 87 h 240"/>
              <a:gd name="T14" fmla="*/ 138 w 367"/>
              <a:gd name="T15" fmla="*/ 64 h 240"/>
              <a:gd name="T16" fmla="*/ 127 w 367"/>
              <a:gd name="T17" fmla="*/ 64 h 240"/>
              <a:gd name="T18" fmla="*/ 102 w 367"/>
              <a:gd name="T19" fmla="*/ 64 h 240"/>
              <a:gd name="T20" fmla="*/ 91 w 367"/>
              <a:gd name="T21" fmla="*/ 64 h 240"/>
              <a:gd name="T22" fmla="*/ 91 w 367"/>
              <a:gd name="T23" fmla="*/ 87 h 240"/>
              <a:gd name="T24" fmla="*/ 102 w 367"/>
              <a:gd name="T25" fmla="*/ 87 h 240"/>
              <a:gd name="T26" fmla="*/ 102 w 367"/>
              <a:gd name="T27" fmla="*/ 143 h 240"/>
              <a:gd name="T28" fmla="*/ 82 w 367"/>
              <a:gd name="T29" fmla="*/ 156 h 240"/>
              <a:gd name="T30" fmla="*/ 82 w 367"/>
              <a:gd name="T31" fmla="*/ 27 h 240"/>
              <a:gd name="T32" fmla="*/ 0 w 367"/>
              <a:gd name="T33" fmla="*/ 0 h 240"/>
              <a:gd name="T34" fmla="*/ 82 w 367"/>
              <a:gd name="T35" fmla="*/ 27 h 240"/>
              <a:gd name="T36" fmla="*/ 82 w 367"/>
              <a:gd name="T37" fmla="*/ 156 h 240"/>
              <a:gd name="T38" fmla="*/ 82 w 367"/>
              <a:gd name="T39" fmla="*/ 156 h 240"/>
              <a:gd name="T40" fmla="*/ 62 w 367"/>
              <a:gd name="T41" fmla="*/ 143 h 240"/>
              <a:gd name="T42" fmla="*/ 62 w 367"/>
              <a:gd name="T43" fmla="*/ 87 h 240"/>
              <a:gd name="T44" fmla="*/ 73 w 367"/>
              <a:gd name="T45" fmla="*/ 87 h 240"/>
              <a:gd name="T46" fmla="*/ 73 w 367"/>
              <a:gd name="T47" fmla="*/ 64 h 240"/>
              <a:gd name="T48" fmla="*/ 62 w 367"/>
              <a:gd name="T49" fmla="*/ 64 h 240"/>
              <a:gd name="T50" fmla="*/ 37 w 367"/>
              <a:gd name="T51" fmla="*/ 64 h 240"/>
              <a:gd name="T52" fmla="*/ 26 w 367"/>
              <a:gd name="T53" fmla="*/ 64 h 240"/>
              <a:gd name="T54" fmla="*/ 26 w 367"/>
              <a:gd name="T55" fmla="*/ 87 h 240"/>
              <a:gd name="T56" fmla="*/ 37 w 367"/>
              <a:gd name="T57" fmla="*/ 87 h 240"/>
              <a:gd name="T58" fmla="*/ 37 w 367"/>
              <a:gd name="T59" fmla="*/ 143 h 240"/>
              <a:gd name="T60" fmla="*/ 82 w 367"/>
              <a:gd name="T61" fmla="*/ 177 h 240"/>
              <a:gd name="T62" fmla="*/ 82 w 367"/>
              <a:gd name="T63" fmla="*/ 177 h 240"/>
              <a:gd name="T64" fmla="*/ 82 w 367"/>
              <a:gd name="T65" fmla="*/ 213 h 240"/>
              <a:gd name="T66" fmla="*/ 0 w 367"/>
              <a:gd name="T67" fmla="*/ 240 h 240"/>
              <a:gd name="T68" fmla="*/ 0 w 367"/>
              <a:gd name="T69"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7" h="240">
                <a:moveTo>
                  <a:pt x="82" y="27"/>
                </a:moveTo>
                <a:cubicBezTo>
                  <a:pt x="367" y="120"/>
                  <a:pt x="367" y="120"/>
                  <a:pt x="367" y="120"/>
                </a:cubicBezTo>
                <a:cubicBezTo>
                  <a:pt x="82" y="213"/>
                  <a:pt x="82" y="213"/>
                  <a:pt x="82" y="213"/>
                </a:cubicBezTo>
                <a:cubicBezTo>
                  <a:pt x="82" y="177"/>
                  <a:pt x="82" y="177"/>
                  <a:pt x="82" y="177"/>
                </a:cubicBezTo>
                <a:cubicBezTo>
                  <a:pt x="107" y="177"/>
                  <a:pt x="127" y="162"/>
                  <a:pt x="127" y="143"/>
                </a:cubicBezTo>
                <a:cubicBezTo>
                  <a:pt x="127" y="87"/>
                  <a:pt x="127" y="87"/>
                  <a:pt x="127" y="87"/>
                </a:cubicBezTo>
                <a:cubicBezTo>
                  <a:pt x="138" y="87"/>
                  <a:pt x="138" y="87"/>
                  <a:pt x="138" y="87"/>
                </a:cubicBezTo>
                <a:cubicBezTo>
                  <a:pt x="138" y="64"/>
                  <a:pt x="138" y="64"/>
                  <a:pt x="138" y="64"/>
                </a:cubicBezTo>
                <a:cubicBezTo>
                  <a:pt x="127" y="64"/>
                  <a:pt x="127" y="64"/>
                  <a:pt x="127" y="64"/>
                </a:cubicBezTo>
                <a:cubicBezTo>
                  <a:pt x="102" y="64"/>
                  <a:pt x="102" y="64"/>
                  <a:pt x="102" y="64"/>
                </a:cubicBezTo>
                <a:cubicBezTo>
                  <a:pt x="91" y="64"/>
                  <a:pt x="91" y="64"/>
                  <a:pt x="91" y="64"/>
                </a:cubicBezTo>
                <a:cubicBezTo>
                  <a:pt x="91" y="87"/>
                  <a:pt x="91" y="87"/>
                  <a:pt x="91" y="87"/>
                </a:cubicBezTo>
                <a:cubicBezTo>
                  <a:pt x="102" y="87"/>
                  <a:pt x="102" y="87"/>
                  <a:pt x="102" y="87"/>
                </a:cubicBezTo>
                <a:cubicBezTo>
                  <a:pt x="102" y="143"/>
                  <a:pt x="102" y="143"/>
                  <a:pt x="102" y="143"/>
                </a:cubicBezTo>
                <a:cubicBezTo>
                  <a:pt x="102" y="150"/>
                  <a:pt x="93" y="156"/>
                  <a:pt x="82" y="156"/>
                </a:cubicBezTo>
                <a:lnTo>
                  <a:pt x="82" y="27"/>
                </a:lnTo>
                <a:close/>
                <a:moveTo>
                  <a:pt x="0" y="0"/>
                </a:moveTo>
                <a:cubicBezTo>
                  <a:pt x="82" y="27"/>
                  <a:pt x="82" y="27"/>
                  <a:pt x="82" y="27"/>
                </a:cubicBezTo>
                <a:cubicBezTo>
                  <a:pt x="82" y="156"/>
                  <a:pt x="82" y="156"/>
                  <a:pt x="82" y="156"/>
                </a:cubicBezTo>
                <a:cubicBezTo>
                  <a:pt x="82" y="156"/>
                  <a:pt x="82" y="156"/>
                  <a:pt x="82" y="156"/>
                </a:cubicBezTo>
                <a:cubicBezTo>
                  <a:pt x="71" y="156"/>
                  <a:pt x="62" y="150"/>
                  <a:pt x="62" y="143"/>
                </a:cubicBezTo>
                <a:cubicBezTo>
                  <a:pt x="62" y="87"/>
                  <a:pt x="62" y="87"/>
                  <a:pt x="62" y="87"/>
                </a:cubicBezTo>
                <a:cubicBezTo>
                  <a:pt x="73" y="87"/>
                  <a:pt x="73" y="87"/>
                  <a:pt x="73" y="87"/>
                </a:cubicBezTo>
                <a:cubicBezTo>
                  <a:pt x="73" y="64"/>
                  <a:pt x="73" y="64"/>
                  <a:pt x="73" y="64"/>
                </a:cubicBezTo>
                <a:cubicBezTo>
                  <a:pt x="62" y="64"/>
                  <a:pt x="62" y="64"/>
                  <a:pt x="62" y="64"/>
                </a:cubicBezTo>
                <a:cubicBezTo>
                  <a:pt x="37" y="64"/>
                  <a:pt x="37" y="64"/>
                  <a:pt x="37" y="64"/>
                </a:cubicBezTo>
                <a:cubicBezTo>
                  <a:pt x="26" y="64"/>
                  <a:pt x="26" y="64"/>
                  <a:pt x="26" y="64"/>
                </a:cubicBezTo>
                <a:cubicBezTo>
                  <a:pt x="26" y="87"/>
                  <a:pt x="26" y="87"/>
                  <a:pt x="26" y="87"/>
                </a:cubicBezTo>
                <a:cubicBezTo>
                  <a:pt x="37" y="87"/>
                  <a:pt x="37" y="87"/>
                  <a:pt x="37" y="87"/>
                </a:cubicBezTo>
                <a:cubicBezTo>
                  <a:pt x="37" y="143"/>
                  <a:pt x="37" y="143"/>
                  <a:pt x="37" y="143"/>
                </a:cubicBezTo>
                <a:cubicBezTo>
                  <a:pt x="37" y="162"/>
                  <a:pt x="57" y="177"/>
                  <a:pt x="82" y="177"/>
                </a:cubicBezTo>
                <a:cubicBezTo>
                  <a:pt x="82" y="177"/>
                  <a:pt x="82" y="177"/>
                  <a:pt x="82" y="177"/>
                </a:cubicBezTo>
                <a:cubicBezTo>
                  <a:pt x="82" y="213"/>
                  <a:pt x="82" y="213"/>
                  <a:pt x="82" y="213"/>
                </a:cubicBezTo>
                <a:cubicBezTo>
                  <a:pt x="0" y="240"/>
                  <a:pt x="0" y="240"/>
                  <a:pt x="0" y="240"/>
                </a:cubicBezTo>
                <a:lnTo>
                  <a:pt x="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3" name="Freeform 73"/>
          <p:cNvSpPr>
            <a:spLocks noEditPoints="1"/>
          </p:cNvSpPr>
          <p:nvPr/>
        </p:nvSpPr>
        <p:spPr bwMode="auto">
          <a:xfrm>
            <a:off x="7027861" y="2189202"/>
            <a:ext cx="140457" cy="245205"/>
          </a:xfrm>
          <a:custGeom>
            <a:avLst/>
            <a:gdLst>
              <a:gd name="T0" fmla="*/ 37 w 86"/>
              <a:gd name="T1" fmla="*/ 128 h 150"/>
              <a:gd name="T2" fmla="*/ 34 w 86"/>
              <a:gd name="T3" fmla="*/ 127 h 150"/>
              <a:gd name="T4" fmla="*/ 34 w 86"/>
              <a:gd name="T5" fmla="*/ 150 h 150"/>
              <a:gd name="T6" fmla="*/ 45 w 86"/>
              <a:gd name="T7" fmla="*/ 142 h 150"/>
              <a:gd name="T8" fmla="*/ 37 w 86"/>
              <a:gd name="T9" fmla="*/ 128 h 150"/>
              <a:gd name="T10" fmla="*/ 34 w 86"/>
              <a:gd name="T11" fmla="*/ 118 h 150"/>
              <a:gd name="T12" fmla="*/ 34 w 86"/>
              <a:gd name="T13" fmla="*/ 51 h 150"/>
              <a:gd name="T14" fmla="*/ 51 w 86"/>
              <a:gd name="T15" fmla="*/ 46 h 150"/>
              <a:gd name="T16" fmla="*/ 61 w 86"/>
              <a:gd name="T17" fmla="*/ 8 h 150"/>
              <a:gd name="T18" fmla="*/ 72 w 86"/>
              <a:gd name="T19" fmla="*/ 1 h 150"/>
              <a:gd name="T20" fmla="*/ 78 w 86"/>
              <a:gd name="T21" fmla="*/ 12 h 150"/>
              <a:gd name="T22" fmla="*/ 69 w 86"/>
              <a:gd name="T23" fmla="*/ 51 h 150"/>
              <a:gd name="T24" fmla="*/ 82 w 86"/>
              <a:gd name="T25" fmla="*/ 84 h 150"/>
              <a:gd name="T26" fmla="*/ 77 w 86"/>
              <a:gd name="T27" fmla="*/ 103 h 150"/>
              <a:gd name="T28" fmla="*/ 77 w 86"/>
              <a:gd name="T29" fmla="*/ 103 h 150"/>
              <a:gd name="T30" fmla="*/ 86 w 86"/>
              <a:gd name="T31" fmla="*/ 117 h 150"/>
              <a:gd name="T32" fmla="*/ 83 w 86"/>
              <a:gd name="T33" fmla="*/ 130 h 150"/>
              <a:gd name="T34" fmla="*/ 34 w 86"/>
              <a:gd name="T35" fmla="*/ 118 h 150"/>
              <a:gd name="T36" fmla="*/ 34 w 86"/>
              <a:gd name="T37" fmla="*/ 127 h 150"/>
              <a:gd name="T38" fmla="*/ 23 w 86"/>
              <a:gd name="T39" fmla="*/ 136 h 150"/>
              <a:gd name="T40" fmla="*/ 31 w 86"/>
              <a:gd name="T41" fmla="*/ 150 h 150"/>
              <a:gd name="T42" fmla="*/ 34 w 86"/>
              <a:gd name="T43" fmla="*/ 150 h 150"/>
              <a:gd name="T44" fmla="*/ 34 w 86"/>
              <a:gd name="T45" fmla="*/ 127 h 150"/>
              <a:gd name="T46" fmla="*/ 34 w 86"/>
              <a:gd name="T47" fmla="*/ 51 h 150"/>
              <a:gd name="T48" fmla="*/ 34 w 86"/>
              <a:gd name="T49" fmla="*/ 118 h 150"/>
              <a:gd name="T50" fmla="*/ 0 w 86"/>
              <a:gd name="T51" fmla="*/ 109 h 150"/>
              <a:gd name="T52" fmla="*/ 3 w 86"/>
              <a:gd name="T53" fmla="*/ 96 h 150"/>
              <a:gd name="T54" fmla="*/ 18 w 86"/>
              <a:gd name="T55" fmla="*/ 88 h 150"/>
              <a:gd name="T56" fmla="*/ 23 w 86"/>
              <a:gd name="T57" fmla="*/ 69 h 150"/>
              <a:gd name="T58" fmla="*/ 34 w 86"/>
              <a:gd name="T59" fmla="*/ 51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6" h="150">
                <a:moveTo>
                  <a:pt x="37" y="128"/>
                </a:moveTo>
                <a:cubicBezTo>
                  <a:pt x="36" y="127"/>
                  <a:pt x="35" y="127"/>
                  <a:pt x="34" y="127"/>
                </a:cubicBezTo>
                <a:cubicBezTo>
                  <a:pt x="34" y="150"/>
                  <a:pt x="34" y="150"/>
                  <a:pt x="34" y="150"/>
                </a:cubicBezTo>
                <a:cubicBezTo>
                  <a:pt x="39" y="150"/>
                  <a:pt x="44" y="147"/>
                  <a:pt x="45" y="142"/>
                </a:cubicBezTo>
                <a:cubicBezTo>
                  <a:pt x="47" y="136"/>
                  <a:pt x="43" y="129"/>
                  <a:pt x="37" y="128"/>
                </a:cubicBezTo>
                <a:close/>
                <a:moveTo>
                  <a:pt x="34" y="118"/>
                </a:moveTo>
                <a:cubicBezTo>
                  <a:pt x="34" y="51"/>
                  <a:pt x="34" y="51"/>
                  <a:pt x="34" y="51"/>
                </a:cubicBezTo>
                <a:cubicBezTo>
                  <a:pt x="39" y="48"/>
                  <a:pt x="45" y="46"/>
                  <a:pt x="51" y="46"/>
                </a:cubicBezTo>
                <a:cubicBezTo>
                  <a:pt x="61" y="8"/>
                  <a:pt x="61" y="8"/>
                  <a:pt x="61" y="8"/>
                </a:cubicBezTo>
                <a:cubicBezTo>
                  <a:pt x="62" y="3"/>
                  <a:pt x="67" y="0"/>
                  <a:pt x="72" y="1"/>
                </a:cubicBezTo>
                <a:cubicBezTo>
                  <a:pt x="77" y="2"/>
                  <a:pt x="80" y="7"/>
                  <a:pt x="78" y="12"/>
                </a:cubicBezTo>
                <a:cubicBezTo>
                  <a:pt x="69" y="51"/>
                  <a:pt x="69" y="51"/>
                  <a:pt x="69" y="51"/>
                </a:cubicBezTo>
                <a:cubicBezTo>
                  <a:pt x="79" y="57"/>
                  <a:pt x="86" y="68"/>
                  <a:pt x="82" y="84"/>
                </a:cubicBezTo>
                <a:cubicBezTo>
                  <a:pt x="82" y="84"/>
                  <a:pt x="79" y="97"/>
                  <a:pt x="77" y="103"/>
                </a:cubicBezTo>
                <a:cubicBezTo>
                  <a:pt x="77" y="103"/>
                  <a:pt x="77" y="103"/>
                  <a:pt x="77" y="103"/>
                </a:cubicBezTo>
                <a:cubicBezTo>
                  <a:pt x="75" y="112"/>
                  <a:pt x="86" y="117"/>
                  <a:pt x="86" y="117"/>
                </a:cubicBezTo>
                <a:cubicBezTo>
                  <a:pt x="83" y="130"/>
                  <a:pt x="83" y="130"/>
                  <a:pt x="83" y="130"/>
                </a:cubicBezTo>
                <a:lnTo>
                  <a:pt x="34" y="118"/>
                </a:lnTo>
                <a:close/>
                <a:moveTo>
                  <a:pt x="34" y="127"/>
                </a:moveTo>
                <a:cubicBezTo>
                  <a:pt x="29" y="127"/>
                  <a:pt x="24" y="131"/>
                  <a:pt x="23" y="136"/>
                </a:cubicBezTo>
                <a:cubicBezTo>
                  <a:pt x="21" y="142"/>
                  <a:pt x="25" y="148"/>
                  <a:pt x="31" y="150"/>
                </a:cubicBezTo>
                <a:cubicBezTo>
                  <a:pt x="32" y="150"/>
                  <a:pt x="33" y="150"/>
                  <a:pt x="34" y="150"/>
                </a:cubicBezTo>
                <a:cubicBezTo>
                  <a:pt x="34" y="127"/>
                  <a:pt x="34" y="127"/>
                  <a:pt x="34" y="127"/>
                </a:cubicBezTo>
                <a:close/>
                <a:moveTo>
                  <a:pt x="34" y="51"/>
                </a:moveTo>
                <a:cubicBezTo>
                  <a:pt x="34" y="118"/>
                  <a:pt x="34" y="118"/>
                  <a:pt x="34" y="118"/>
                </a:cubicBezTo>
                <a:cubicBezTo>
                  <a:pt x="0" y="109"/>
                  <a:pt x="0" y="109"/>
                  <a:pt x="0" y="109"/>
                </a:cubicBezTo>
                <a:cubicBezTo>
                  <a:pt x="3" y="96"/>
                  <a:pt x="3" y="96"/>
                  <a:pt x="3" y="96"/>
                </a:cubicBezTo>
                <a:cubicBezTo>
                  <a:pt x="3" y="96"/>
                  <a:pt x="16" y="97"/>
                  <a:pt x="18" y="88"/>
                </a:cubicBezTo>
                <a:cubicBezTo>
                  <a:pt x="20" y="80"/>
                  <a:pt x="23" y="69"/>
                  <a:pt x="23" y="69"/>
                </a:cubicBezTo>
                <a:cubicBezTo>
                  <a:pt x="25" y="61"/>
                  <a:pt x="29" y="55"/>
                  <a:pt x="34" y="5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4" name="Freeform 74"/>
          <p:cNvSpPr>
            <a:spLocks noEditPoints="1"/>
          </p:cNvSpPr>
          <p:nvPr/>
        </p:nvSpPr>
        <p:spPr bwMode="auto">
          <a:xfrm>
            <a:off x="5801836" y="1348840"/>
            <a:ext cx="282105" cy="345191"/>
          </a:xfrm>
          <a:custGeom>
            <a:avLst/>
            <a:gdLst>
              <a:gd name="T0" fmla="*/ 172 w 172"/>
              <a:gd name="T1" fmla="*/ 9 h 211"/>
              <a:gd name="T2" fmla="*/ 121 w 172"/>
              <a:gd name="T3" fmla="*/ 37 h 211"/>
              <a:gd name="T4" fmla="*/ 143 w 172"/>
              <a:gd name="T5" fmla="*/ 211 h 211"/>
              <a:gd name="T6" fmla="*/ 124 w 172"/>
              <a:gd name="T7" fmla="*/ 165 h 211"/>
              <a:gd name="T8" fmla="*/ 131 w 172"/>
              <a:gd name="T9" fmla="*/ 108 h 211"/>
              <a:gd name="T10" fmla="*/ 121 w 172"/>
              <a:gd name="T11" fmla="*/ 86 h 211"/>
              <a:gd name="T12" fmla="*/ 129 w 172"/>
              <a:gd name="T13" fmla="*/ 146 h 211"/>
              <a:gd name="T14" fmla="*/ 127 w 172"/>
              <a:gd name="T15" fmla="*/ 116 h 211"/>
              <a:gd name="T16" fmla="*/ 121 w 172"/>
              <a:gd name="T17" fmla="*/ 156 h 211"/>
              <a:gd name="T18" fmla="*/ 121 w 172"/>
              <a:gd name="T19" fmla="*/ 9 h 211"/>
              <a:gd name="T20" fmla="*/ 98 w 172"/>
              <a:gd name="T21" fmla="*/ 37 h 211"/>
              <a:gd name="T22" fmla="*/ 110 w 172"/>
              <a:gd name="T23" fmla="*/ 88 h 211"/>
              <a:gd name="T24" fmla="*/ 100 w 172"/>
              <a:gd name="T25" fmla="*/ 81 h 211"/>
              <a:gd name="T26" fmla="*/ 121 w 172"/>
              <a:gd name="T27" fmla="*/ 211 h 211"/>
              <a:gd name="T28" fmla="*/ 101 w 172"/>
              <a:gd name="T29" fmla="*/ 163 h 211"/>
              <a:gd name="T30" fmla="*/ 121 w 172"/>
              <a:gd name="T31" fmla="*/ 211 h 211"/>
              <a:gd name="T32" fmla="*/ 113 w 172"/>
              <a:gd name="T33" fmla="*/ 148 h 211"/>
              <a:gd name="T34" fmla="*/ 121 w 172"/>
              <a:gd name="T35" fmla="*/ 156 h 211"/>
              <a:gd name="T36" fmla="*/ 98 w 172"/>
              <a:gd name="T37" fmla="*/ 0 h 211"/>
              <a:gd name="T38" fmla="*/ 71 w 172"/>
              <a:gd name="T39" fmla="*/ 0 h 211"/>
              <a:gd name="T40" fmla="*/ 98 w 172"/>
              <a:gd name="T41" fmla="*/ 80 h 211"/>
              <a:gd name="T42" fmla="*/ 71 w 172"/>
              <a:gd name="T43" fmla="*/ 37 h 211"/>
              <a:gd name="T44" fmla="*/ 71 w 172"/>
              <a:gd name="T45" fmla="*/ 166 h 211"/>
              <a:gd name="T46" fmla="*/ 98 w 172"/>
              <a:gd name="T47" fmla="*/ 141 h 211"/>
              <a:gd name="T48" fmla="*/ 98 w 172"/>
              <a:gd name="T49" fmla="*/ 160 h 211"/>
              <a:gd name="T50" fmla="*/ 74 w 172"/>
              <a:gd name="T51" fmla="*/ 124 h 211"/>
              <a:gd name="T52" fmla="*/ 71 w 172"/>
              <a:gd name="T53" fmla="*/ 118 h 211"/>
              <a:gd name="T54" fmla="*/ 71 w 172"/>
              <a:gd name="T55" fmla="*/ 98 h 211"/>
              <a:gd name="T56" fmla="*/ 71 w 172"/>
              <a:gd name="T57" fmla="*/ 0 h 211"/>
              <a:gd name="T58" fmla="*/ 60 w 172"/>
              <a:gd name="T59" fmla="*/ 0 h 211"/>
              <a:gd name="T60" fmla="*/ 71 w 172"/>
              <a:gd name="T61" fmla="*/ 88 h 211"/>
              <a:gd name="T62" fmla="*/ 60 w 172"/>
              <a:gd name="T63" fmla="*/ 37 h 211"/>
              <a:gd name="T64" fmla="*/ 60 w 172"/>
              <a:gd name="T65" fmla="*/ 120 h 211"/>
              <a:gd name="T66" fmla="*/ 65 w 172"/>
              <a:gd name="T67" fmla="*/ 166 h 211"/>
              <a:gd name="T68" fmla="*/ 71 w 172"/>
              <a:gd name="T69" fmla="*/ 98 h 211"/>
              <a:gd name="T70" fmla="*/ 71 w 172"/>
              <a:gd name="T71" fmla="*/ 98 h 211"/>
              <a:gd name="T72" fmla="*/ 60 w 172"/>
              <a:gd name="T73" fmla="*/ 9 h 211"/>
              <a:gd name="T74" fmla="*/ 12 w 172"/>
              <a:gd name="T75" fmla="*/ 23 h 211"/>
              <a:gd name="T76" fmla="*/ 60 w 172"/>
              <a:gd name="T77" fmla="*/ 100 h 211"/>
              <a:gd name="T78" fmla="*/ 28 w 172"/>
              <a:gd name="T79" fmla="*/ 118 h 211"/>
              <a:gd name="T80" fmla="*/ 29 w 172"/>
              <a:gd name="T81" fmla="*/ 134 h 211"/>
              <a:gd name="T82" fmla="*/ 34 w 172"/>
              <a:gd name="T83" fmla="*/ 127 h 211"/>
              <a:gd name="T84" fmla="*/ 47 w 172"/>
              <a:gd name="T85" fmla="*/ 120 h 211"/>
              <a:gd name="T86" fmla="*/ 36 w 172"/>
              <a:gd name="T87" fmla="*/ 178 h 211"/>
              <a:gd name="T88" fmla="*/ 45 w 172"/>
              <a:gd name="T89" fmla="*/ 163 h 211"/>
              <a:gd name="T90" fmla="*/ 60 w 172"/>
              <a:gd name="T91" fmla="*/ 211 h 211"/>
              <a:gd name="T92" fmla="*/ 0 w 172"/>
              <a:gd name="T93" fmla="*/ 2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2" h="211">
                <a:moveTo>
                  <a:pt x="121" y="0"/>
                </a:moveTo>
                <a:cubicBezTo>
                  <a:pt x="172" y="0"/>
                  <a:pt x="172" y="0"/>
                  <a:pt x="172" y="0"/>
                </a:cubicBezTo>
                <a:cubicBezTo>
                  <a:pt x="172" y="9"/>
                  <a:pt x="172" y="9"/>
                  <a:pt x="172" y="9"/>
                </a:cubicBezTo>
                <a:cubicBezTo>
                  <a:pt x="121" y="9"/>
                  <a:pt x="121" y="9"/>
                  <a:pt x="121" y="9"/>
                </a:cubicBezTo>
                <a:cubicBezTo>
                  <a:pt x="121" y="0"/>
                  <a:pt x="121" y="0"/>
                  <a:pt x="121" y="0"/>
                </a:cubicBezTo>
                <a:close/>
                <a:moveTo>
                  <a:pt x="121" y="37"/>
                </a:moveTo>
                <a:cubicBezTo>
                  <a:pt x="172" y="37"/>
                  <a:pt x="172" y="37"/>
                  <a:pt x="172" y="37"/>
                </a:cubicBezTo>
                <a:cubicBezTo>
                  <a:pt x="172" y="183"/>
                  <a:pt x="172" y="183"/>
                  <a:pt x="172" y="183"/>
                </a:cubicBezTo>
                <a:cubicBezTo>
                  <a:pt x="172" y="198"/>
                  <a:pt x="159" y="211"/>
                  <a:pt x="143" y="211"/>
                </a:cubicBezTo>
                <a:cubicBezTo>
                  <a:pt x="121" y="211"/>
                  <a:pt x="121" y="211"/>
                  <a:pt x="121" y="211"/>
                </a:cubicBezTo>
                <a:cubicBezTo>
                  <a:pt x="121" y="166"/>
                  <a:pt x="121" y="166"/>
                  <a:pt x="121" y="166"/>
                </a:cubicBezTo>
                <a:cubicBezTo>
                  <a:pt x="122" y="166"/>
                  <a:pt x="123" y="166"/>
                  <a:pt x="124" y="165"/>
                </a:cubicBezTo>
                <a:cubicBezTo>
                  <a:pt x="130" y="163"/>
                  <a:pt x="134" y="159"/>
                  <a:pt x="138" y="153"/>
                </a:cubicBezTo>
                <a:cubicBezTo>
                  <a:pt x="142" y="145"/>
                  <a:pt x="145" y="137"/>
                  <a:pt x="145" y="128"/>
                </a:cubicBezTo>
                <a:cubicBezTo>
                  <a:pt x="145" y="115"/>
                  <a:pt x="140" y="108"/>
                  <a:pt x="131" y="108"/>
                </a:cubicBezTo>
                <a:cubicBezTo>
                  <a:pt x="128" y="108"/>
                  <a:pt x="125" y="109"/>
                  <a:pt x="121" y="111"/>
                </a:cubicBezTo>
                <a:cubicBezTo>
                  <a:pt x="127" y="85"/>
                  <a:pt x="127" y="85"/>
                  <a:pt x="127" y="85"/>
                </a:cubicBezTo>
                <a:cubicBezTo>
                  <a:pt x="121" y="86"/>
                  <a:pt x="121" y="86"/>
                  <a:pt x="121" y="86"/>
                </a:cubicBezTo>
                <a:cubicBezTo>
                  <a:pt x="121" y="37"/>
                  <a:pt x="121" y="37"/>
                  <a:pt x="121" y="37"/>
                </a:cubicBezTo>
                <a:close/>
                <a:moveTo>
                  <a:pt x="121" y="156"/>
                </a:moveTo>
                <a:cubicBezTo>
                  <a:pt x="123" y="155"/>
                  <a:pt x="126" y="152"/>
                  <a:pt x="129" y="146"/>
                </a:cubicBezTo>
                <a:cubicBezTo>
                  <a:pt x="131" y="140"/>
                  <a:pt x="133" y="134"/>
                  <a:pt x="133" y="129"/>
                </a:cubicBezTo>
                <a:cubicBezTo>
                  <a:pt x="133" y="123"/>
                  <a:pt x="132" y="119"/>
                  <a:pt x="129" y="117"/>
                </a:cubicBezTo>
                <a:cubicBezTo>
                  <a:pt x="129" y="117"/>
                  <a:pt x="128" y="116"/>
                  <a:pt x="127" y="116"/>
                </a:cubicBezTo>
                <a:cubicBezTo>
                  <a:pt x="126" y="116"/>
                  <a:pt x="124" y="117"/>
                  <a:pt x="123" y="117"/>
                </a:cubicBezTo>
                <a:cubicBezTo>
                  <a:pt x="122" y="117"/>
                  <a:pt x="121" y="117"/>
                  <a:pt x="121" y="118"/>
                </a:cubicBezTo>
                <a:lnTo>
                  <a:pt x="121" y="156"/>
                </a:lnTo>
                <a:close/>
                <a:moveTo>
                  <a:pt x="98" y="0"/>
                </a:moveTo>
                <a:cubicBezTo>
                  <a:pt x="121" y="0"/>
                  <a:pt x="121" y="0"/>
                  <a:pt x="121" y="0"/>
                </a:cubicBezTo>
                <a:cubicBezTo>
                  <a:pt x="121" y="9"/>
                  <a:pt x="121" y="9"/>
                  <a:pt x="121" y="9"/>
                </a:cubicBezTo>
                <a:cubicBezTo>
                  <a:pt x="98" y="9"/>
                  <a:pt x="98" y="9"/>
                  <a:pt x="98" y="9"/>
                </a:cubicBezTo>
                <a:cubicBezTo>
                  <a:pt x="98" y="0"/>
                  <a:pt x="98" y="0"/>
                  <a:pt x="98" y="0"/>
                </a:cubicBezTo>
                <a:close/>
                <a:moveTo>
                  <a:pt x="98" y="37"/>
                </a:moveTo>
                <a:cubicBezTo>
                  <a:pt x="121" y="37"/>
                  <a:pt x="121" y="37"/>
                  <a:pt x="121" y="37"/>
                </a:cubicBezTo>
                <a:cubicBezTo>
                  <a:pt x="121" y="86"/>
                  <a:pt x="121" y="86"/>
                  <a:pt x="121" y="86"/>
                </a:cubicBezTo>
                <a:cubicBezTo>
                  <a:pt x="110" y="88"/>
                  <a:pt x="110" y="88"/>
                  <a:pt x="110" y="88"/>
                </a:cubicBezTo>
                <a:cubicBezTo>
                  <a:pt x="98" y="141"/>
                  <a:pt x="98" y="141"/>
                  <a:pt x="98" y="141"/>
                </a:cubicBezTo>
                <a:cubicBezTo>
                  <a:pt x="98" y="90"/>
                  <a:pt x="98" y="90"/>
                  <a:pt x="98" y="90"/>
                </a:cubicBezTo>
                <a:cubicBezTo>
                  <a:pt x="100" y="81"/>
                  <a:pt x="100" y="81"/>
                  <a:pt x="100" y="81"/>
                </a:cubicBezTo>
                <a:cubicBezTo>
                  <a:pt x="100" y="81"/>
                  <a:pt x="99" y="81"/>
                  <a:pt x="98" y="80"/>
                </a:cubicBezTo>
                <a:cubicBezTo>
                  <a:pt x="98" y="37"/>
                  <a:pt x="98" y="37"/>
                  <a:pt x="98" y="37"/>
                </a:cubicBezTo>
                <a:close/>
                <a:moveTo>
                  <a:pt x="121" y="211"/>
                </a:moveTo>
                <a:cubicBezTo>
                  <a:pt x="98" y="211"/>
                  <a:pt x="98" y="211"/>
                  <a:pt x="98" y="211"/>
                </a:cubicBezTo>
                <a:cubicBezTo>
                  <a:pt x="98" y="160"/>
                  <a:pt x="98" y="160"/>
                  <a:pt x="98" y="160"/>
                </a:cubicBezTo>
                <a:cubicBezTo>
                  <a:pt x="99" y="161"/>
                  <a:pt x="100" y="162"/>
                  <a:pt x="101" y="163"/>
                </a:cubicBezTo>
                <a:cubicBezTo>
                  <a:pt x="103" y="166"/>
                  <a:pt x="107" y="167"/>
                  <a:pt x="112" y="167"/>
                </a:cubicBezTo>
                <a:cubicBezTo>
                  <a:pt x="115" y="167"/>
                  <a:pt x="118" y="167"/>
                  <a:pt x="121" y="166"/>
                </a:cubicBezTo>
                <a:cubicBezTo>
                  <a:pt x="121" y="211"/>
                  <a:pt x="121" y="211"/>
                  <a:pt x="121" y="211"/>
                </a:cubicBezTo>
                <a:close/>
                <a:moveTo>
                  <a:pt x="121" y="118"/>
                </a:moveTo>
                <a:cubicBezTo>
                  <a:pt x="120" y="118"/>
                  <a:pt x="120" y="118"/>
                  <a:pt x="120" y="119"/>
                </a:cubicBezTo>
                <a:cubicBezTo>
                  <a:pt x="113" y="148"/>
                  <a:pt x="113" y="148"/>
                  <a:pt x="113" y="148"/>
                </a:cubicBezTo>
                <a:cubicBezTo>
                  <a:pt x="113" y="149"/>
                  <a:pt x="113" y="150"/>
                  <a:pt x="113" y="151"/>
                </a:cubicBezTo>
                <a:cubicBezTo>
                  <a:pt x="113" y="154"/>
                  <a:pt x="115" y="156"/>
                  <a:pt x="119" y="156"/>
                </a:cubicBezTo>
                <a:cubicBezTo>
                  <a:pt x="120" y="156"/>
                  <a:pt x="120" y="156"/>
                  <a:pt x="121" y="156"/>
                </a:cubicBezTo>
                <a:lnTo>
                  <a:pt x="121" y="118"/>
                </a:lnTo>
                <a:close/>
                <a:moveTo>
                  <a:pt x="71" y="0"/>
                </a:moveTo>
                <a:cubicBezTo>
                  <a:pt x="98" y="0"/>
                  <a:pt x="98" y="0"/>
                  <a:pt x="98" y="0"/>
                </a:cubicBezTo>
                <a:cubicBezTo>
                  <a:pt x="98" y="9"/>
                  <a:pt x="98" y="9"/>
                  <a:pt x="98" y="9"/>
                </a:cubicBezTo>
                <a:cubicBezTo>
                  <a:pt x="71" y="9"/>
                  <a:pt x="71" y="9"/>
                  <a:pt x="71" y="9"/>
                </a:cubicBezTo>
                <a:cubicBezTo>
                  <a:pt x="71" y="0"/>
                  <a:pt x="71" y="0"/>
                  <a:pt x="71" y="0"/>
                </a:cubicBezTo>
                <a:close/>
                <a:moveTo>
                  <a:pt x="71" y="37"/>
                </a:moveTo>
                <a:cubicBezTo>
                  <a:pt x="98" y="37"/>
                  <a:pt x="98" y="37"/>
                  <a:pt x="98" y="37"/>
                </a:cubicBezTo>
                <a:cubicBezTo>
                  <a:pt x="98" y="80"/>
                  <a:pt x="98" y="80"/>
                  <a:pt x="98" y="80"/>
                </a:cubicBezTo>
                <a:cubicBezTo>
                  <a:pt x="96" y="80"/>
                  <a:pt x="94" y="80"/>
                  <a:pt x="91" y="80"/>
                </a:cubicBezTo>
                <a:cubicBezTo>
                  <a:pt x="85" y="80"/>
                  <a:pt x="78" y="83"/>
                  <a:pt x="71" y="88"/>
                </a:cubicBezTo>
                <a:cubicBezTo>
                  <a:pt x="71" y="37"/>
                  <a:pt x="71" y="37"/>
                  <a:pt x="71" y="37"/>
                </a:cubicBezTo>
                <a:close/>
                <a:moveTo>
                  <a:pt x="98" y="211"/>
                </a:moveTo>
                <a:cubicBezTo>
                  <a:pt x="71" y="211"/>
                  <a:pt x="71" y="211"/>
                  <a:pt x="71" y="211"/>
                </a:cubicBezTo>
                <a:cubicBezTo>
                  <a:pt x="71" y="166"/>
                  <a:pt x="71" y="166"/>
                  <a:pt x="71" y="166"/>
                </a:cubicBezTo>
                <a:cubicBezTo>
                  <a:pt x="82" y="166"/>
                  <a:pt x="82" y="166"/>
                  <a:pt x="82" y="166"/>
                </a:cubicBezTo>
                <a:cubicBezTo>
                  <a:pt x="98" y="90"/>
                  <a:pt x="98" y="90"/>
                  <a:pt x="98" y="90"/>
                </a:cubicBezTo>
                <a:cubicBezTo>
                  <a:pt x="98" y="141"/>
                  <a:pt x="98" y="141"/>
                  <a:pt x="98" y="141"/>
                </a:cubicBezTo>
                <a:cubicBezTo>
                  <a:pt x="97" y="146"/>
                  <a:pt x="97" y="146"/>
                  <a:pt x="97" y="146"/>
                </a:cubicBezTo>
                <a:cubicBezTo>
                  <a:pt x="97" y="148"/>
                  <a:pt x="97" y="150"/>
                  <a:pt x="97" y="152"/>
                </a:cubicBezTo>
                <a:cubicBezTo>
                  <a:pt x="97" y="155"/>
                  <a:pt x="97" y="158"/>
                  <a:pt x="98" y="160"/>
                </a:cubicBezTo>
                <a:cubicBezTo>
                  <a:pt x="98" y="211"/>
                  <a:pt x="98" y="211"/>
                  <a:pt x="98" y="211"/>
                </a:cubicBezTo>
                <a:close/>
                <a:moveTo>
                  <a:pt x="71" y="137"/>
                </a:moveTo>
                <a:cubicBezTo>
                  <a:pt x="74" y="124"/>
                  <a:pt x="74" y="124"/>
                  <a:pt x="74" y="124"/>
                </a:cubicBezTo>
                <a:cubicBezTo>
                  <a:pt x="73" y="124"/>
                  <a:pt x="72" y="124"/>
                  <a:pt x="71" y="123"/>
                </a:cubicBezTo>
                <a:cubicBezTo>
                  <a:pt x="71" y="137"/>
                  <a:pt x="71" y="137"/>
                  <a:pt x="71" y="137"/>
                </a:cubicBezTo>
                <a:close/>
                <a:moveTo>
                  <a:pt x="71" y="118"/>
                </a:moveTo>
                <a:cubicBezTo>
                  <a:pt x="73" y="118"/>
                  <a:pt x="74" y="119"/>
                  <a:pt x="75" y="119"/>
                </a:cubicBezTo>
                <a:cubicBezTo>
                  <a:pt x="82" y="88"/>
                  <a:pt x="82" y="88"/>
                  <a:pt x="82" y="88"/>
                </a:cubicBezTo>
                <a:cubicBezTo>
                  <a:pt x="79" y="90"/>
                  <a:pt x="75" y="93"/>
                  <a:pt x="71" y="98"/>
                </a:cubicBezTo>
                <a:lnTo>
                  <a:pt x="71" y="118"/>
                </a:lnTo>
                <a:close/>
                <a:moveTo>
                  <a:pt x="60" y="0"/>
                </a:moveTo>
                <a:cubicBezTo>
                  <a:pt x="71" y="0"/>
                  <a:pt x="71" y="0"/>
                  <a:pt x="71" y="0"/>
                </a:cubicBezTo>
                <a:cubicBezTo>
                  <a:pt x="71" y="9"/>
                  <a:pt x="71" y="9"/>
                  <a:pt x="71" y="9"/>
                </a:cubicBezTo>
                <a:cubicBezTo>
                  <a:pt x="60" y="9"/>
                  <a:pt x="60" y="9"/>
                  <a:pt x="60" y="9"/>
                </a:cubicBezTo>
                <a:cubicBezTo>
                  <a:pt x="60" y="0"/>
                  <a:pt x="60" y="0"/>
                  <a:pt x="60" y="0"/>
                </a:cubicBezTo>
                <a:close/>
                <a:moveTo>
                  <a:pt x="60" y="37"/>
                </a:moveTo>
                <a:cubicBezTo>
                  <a:pt x="71" y="37"/>
                  <a:pt x="71" y="37"/>
                  <a:pt x="71" y="37"/>
                </a:cubicBezTo>
                <a:cubicBezTo>
                  <a:pt x="71" y="88"/>
                  <a:pt x="71" y="88"/>
                  <a:pt x="71" y="88"/>
                </a:cubicBezTo>
                <a:cubicBezTo>
                  <a:pt x="71" y="89"/>
                  <a:pt x="71" y="89"/>
                  <a:pt x="71" y="89"/>
                </a:cubicBezTo>
                <a:cubicBezTo>
                  <a:pt x="67" y="92"/>
                  <a:pt x="64" y="96"/>
                  <a:pt x="60" y="100"/>
                </a:cubicBezTo>
                <a:cubicBezTo>
                  <a:pt x="60" y="37"/>
                  <a:pt x="60" y="37"/>
                  <a:pt x="60" y="37"/>
                </a:cubicBezTo>
                <a:close/>
                <a:moveTo>
                  <a:pt x="71" y="211"/>
                </a:moveTo>
                <a:cubicBezTo>
                  <a:pt x="60" y="211"/>
                  <a:pt x="60" y="211"/>
                  <a:pt x="60" y="211"/>
                </a:cubicBezTo>
                <a:cubicBezTo>
                  <a:pt x="60" y="120"/>
                  <a:pt x="60" y="120"/>
                  <a:pt x="60" y="120"/>
                </a:cubicBezTo>
                <a:cubicBezTo>
                  <a:pt x="64" y="121"/>
                  <a:pt x="68" y="122"/>
                  <a:pt x="71" y="123"/>
                </a:cubicBezTo>
                <a:cubicBezTo>
                  <a:pt x="71" y="137"/>
                  <a:pt x="71" y="137"/>
                  <a:pt x="71" y="137"/>
                </a:cubicBezTo>
                <a:cubicBezTo>
                  <a:pt x="65" y="166"/>
                  <a:pt x="65" y="166"/>
                  <a:pt x="65" y="166"/>
                </a:cubicBezTo>
                <a:cubicBezTo>
                  <a:pt x="71" y="166"/>
                  <a:pt x="71" y="166"/>
                  <a:pt x="71" y="166"/>
                </a:cubicBezTo>
                <a:cubicBezTo>
                  <a:pt x="71" y="211"/>
                  <a:pt x="71" y="211"/>
                  <a:pt x="71" y="211"/>
                </a:cubicBezTo>
                <a:close/>
                <a:moveTo>
                  <a:pt x="71" y="98"/>
                </a:moveTo>
                <a:cubicBezTo>
                  <a:pt x="68" y="102"/>
                  <a:pt x="65" y="108"/>
                  <a:pt x="61" y="115"/>
                </a:cubicBezTo>
                <a:cubicBezTo>
                  <a:pt x="65" y="116"/>
                  <a:pt x="68" y="117"/>
                  <a:pt x="71" y="118"/>
                </a:cubicBezTo>
                <a:lnTo>
                  <a:pt x="71" y="98"/>
                </a:lnTo>
                <a:close/>
                <a:moveTo>
                  <a:pt x="29" y="0"/>
                </a:moveTo>
                <a:cubicBezTo>
                  <a:pt x="60" y="0"/>
                  <a:pt x="60" y="0"/>
                  <a:pt x="60" y="0"/>
                </a:cubicBezTo>
                <a:cubicBezTo>
                  <a:pt x="60" y="9"/>
                  <a:pt x="60" y="9"/>
                  <a:pt x="60" y="9"/>
                </a:cubicBezTo>
                <a:cubicBezTo>
                  <a:pt x="26" y="9"/>
                  <a:pt x="26" y="9"/>
                  <a:pt x="26" y="9"/>
                </a:cubicBezTo>
                <a:cubicBezTo>
                  <a:pt x="18" y="9"/>
                  <a:pt x="12" y="15"/>
                  <a:pt x="12" y="23"/>
                </a:cubicBezTo>
                <a:cubicBezTo>
                  <a:pt x="12" y="23"/>
                  <a:pt x="12" y="23"/>
                  <a:pt x="12" y="23"/>
                </a:cubicBezTo>
                <a:cubicBezTo>
                  <a:pt x="12" y="30"/>
                  <a:pt x="18" y="37"/>
                  <a:pt x="26" y="37"/>
                </a:cubicBezTo>
                <a:cubicBezTo>
                  <a:pt x="60" y="37"/>
                  <a:pt x="60" y="37"/>
                  <a:pt x="60" y="37"/>
                </a:cubicBezTo>
                <a:cubicBezTo>
                  <a:pt x="60" y="100"/>
                  <a:pt x="60" y="100"/>
                  <a:pt x="60" y="100"/>
                </a:cubicBezTo>
                <a:cubicBezTo>
                  <a:pt x="57" y="104"/>
                  <a:pt x="54" y="109"/>
                  <a:pt x="51" y="114"/>
                </a:cubicBezTo>
                <a:cubicBezTo>
                  <a:pt x="48" y="114"/>
                  <a:pt x="46" y="113"/>
                  <a:pt x="45" y="113"/>
                </a:cubicBezTo>
                <a:cubicBezTo>
                  <a:pt x="38" y="113"/>
                  <a:pt x="32" y="115"/>
                  <a:pt x="28" y="118"/>
                </a:cubicBezTo>
                <a:cubicBezTo>
                  <a:pt x="23" y="120"/>
                  <a:pt x="21" y="124"/>
                  <a:pt x="21" y="128"/>
                </a:cubicBezTo>
                <a:cubicBezTo>
                  <a:pt x="21" y="130"/>
                  <a:pt x="22" y="131"/>
                  <a:pt x="23" y="133"/>
                </a:cubicBezTo>
                <a:cubicBezTo>
                  <a:pt x="24" y="134"/>
                  <a:pt x="26" y="134"/>
                  <a:pt x="29" y="134"/>
                </a:cubicBezTo>
                <a:cubicBezTo>
                  <a:pt x="30" y="134"/>
                  <a:pt x="31" y="134"/>
                  <a:pt x="33" y="133"/>
                </a:cubicBezTo>
                <a:cubicBezTo>
                  <a:pt x="34" y="132"/>
                  <a:pt x="35" y="131"/>
                  <a:pt x="35" y="130"/>
                </a:cubicBezTo>
                <a:cubicBezTo>
                  <a:pt x="35" y="129"/>
                  <a:pt x="34" y="128"/>
                  <a:pt x="34" y="127"/>
                </a:cubicBezTo>
                <a:cubicBezTo>
                  <a:pt x="34" y="127"/>
                  <a:pt x="33" y="126"/>
                  <a:pt x="33" y="126"/>
                </a:cubicBezTo>
                <a:cubicBezTo>
                  <a:pt x="34" y="124"/>
                  <a:pt x="35" y="123"/>
                  <a:pt x="38" y="122"/>
                </a:cubicBezTo>
                <a:cubicBezTo>
                  <a:pt x="40" y="121"/>
                  <a:pt x="43" y="120"/>
                  <a:pt x="47" y="120"/>
                </a:cubicBezTo>
                <a:cubicBezTo>
                  <a:pt x="44" y="125"/>
                  <a:pt x="42" y="129"/>
                  <a:pt x="40" y="134"/>
                </a:cubicBezTo>
                <a:cubicBezTo>
                  <a:pt x="33" y="148"/>
                  <a:pt x="30" y="159"/>
                  <a:pt x="30" y="167"/>
                </a:cubicBezTo>
                <a:cubicBezTo>
                  <a:pt x="30" y="173"/>
                  <a:pt x="32" y="176"/>
                  <a:pt x="36" y="178"/>
                </a:cubicBezTo>
                <a:cubicBezTo>
                  <a:pt x="37" y="179"/>
                  <a:pt x="41" y="180"/>
                  <a:pt x="45" y="180"/>
                </a:cubicBezTo>
                <a:cubicBezTo>
                  <a:pt x="44" y="178"/>
                  <a:pt x="44" y="176"/>
                  <a:pt x="44" y="173"/>
                </a:cubicBezTo>
                <a:cubicBezTo>
                  <a:pt x="44" y="170"/>
                  <a:pt x="44" y="167"/>
                  <a:pt x="45" y="163"/>
                </a:cubicBezTo>
                <a:cubicBezTo>
                  <a:pt x="47" y="150"/>
                  <a:pt x="52" y="136"/>
                  <a:pt x="59" y="120"/>
                </a:cubicBezTo>
                <a:cubicBezTo>
                  <a:pt x="59" y="120"/>
                  <a:pt x="60" y="120"/>
                  <a:pt x="60" y="120"/>
                </a:cubicBezTo>
                <a:cubicBezTo>
                  <a:pt x="60" y="211"/>
                  <a:pt x="60" y="211"/>
                  <a:pt x="60" y="211"/>
                </a:cubicBezTo>
                <a:cubicBezTo>
                  <a:pt x="29" y="211"/>
                  <a:pt x="29" y="211"/>
                  <a:pt x="29" y="211"/>
                </a:cubicBezTo>
                <a:cubicBezTo>
                  <a:pt x="13" y="211"/>
                  <a:pt x="0" y="198"/>
                  <a:pt x="0" y="183"/>
                </a:cubicBezTo>
                <a:cubicBezTo>
                  <a:pt x="0" y="29"/>
                  <a:pt x="0" y="29"/>
                  <a:pt x="0" y="29"/>
                </a:cubicBezTo>
                <a:cubicBezTo>
                  <a:pt x="0" y="13"/>
                  <a:pt x="13" y="0"/>
                  <a:pt x="29"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5" name="Freeform 75"/>
          <p:cNvSpPr>
            <a:spLocks noEditPoints="1"/>
          </p:cNvSpPr>
          <p:nvPr/>
        </p:nvSpPr>
        <p:spPr bwMode="auto">
          <a:xfrm>
            <a:off x="6344621" y="1711885"/>
            <a:ext cx="427323" cy="428513"/>
          </a:xfrm>
          <a:custGeom>
            <a:avLst/>
            <a:gdLst>
              <a:gd name="T0" fmla="*/ 249 w 261"/>
              <a:gd name="T1" fmla="*/ 220 h 262"/>
              <a:gd name="T2" fmla="*/ 261 w 261"/>
              <a:gd name="T3" fmla="*/ 70 h 262"/>
              <a:gd name="T4" fmla="*/ 249 w 261"/>
              <a:gd name="T5" fmla="*/ 70 h 262"/>
              <a:gd name="T6" fmla="*/ 249 w 261"/>
              <a:gd name="T7" fmla="*/ 154 h 262"/>
              <a:gd name="T8" fmla="*/ 227 w 261"/>
              <a:gd name="T9" fmla="*/ 180 h 262"/>
              <a:gd name="T10" fmla="*/ 209 w 261"/>
              <a:gd name="T11" fmla="*/ 262 h 262"/>
              <a:gd name="T12" fmla="*/ 209 w 261"/>
              <a:gd name="T13" fmla="*/ 262 h 262"/>
              <a:gd name="T14" fmla="*/ 209 w 261"/>
              <a:gd name="T15" fmla="*/ 15 h 262"/>
              <a:gd name="T16" fmla="*/ 203 w 261"/>
              <a:gd name="T17" fmla="*/ 28 h 262"/>
              <a:gd name="T18" fmla="*/ 209 w 261"/>
              <a:gd name="T19" fmla="*/ 50 h 262"/>
              <a:gd name="T20" fmla="*/ 201 w 261"/>
              <a:gd name="T21" fmla="*/ 120 h 262"/>
              <a:gd name="T22" fmla="*/ 209 w 261"/>
              <a:gd name="T23" fmla="*/ 197 h 262"/>
              <a:gd name="T24" fmla="*/ 209 w 261"/>
              <a:gd name="T25" fmla="*/ 197 h 262"/>
              <a:gd name="T26" fmla="*/ 195 w 261"/>
              <a:gd name="T27" fmla="*/ 232 h 262"/>
              <a:gd name="T28" fmla="*/ 168 w 261"/>
              <a:gd name="T29" fmla="*/ 36 h 262"/>
              <a:gd name="T30" fmla="*/ 195 w 261"/>
              <a:gd name="T31" fmla="*/ 20 h 262"/>
              <a:gd name="T32" fmla="*/ 195 w 261"/>
              <a:gd name="T33" fmla="*/ 50 h 262"/>
              <a:gd name="T34" fmla="*/ 195 w 261"/>
              <a:gd name="T35" fmla="*/ 120 h 262"/>
              <a:gd name="T36" fmla="*/ 168 w 261"/>
              <a:gd name="T37" fmla="*/ 220 h 262"/>
              <a:gd name="T38" fmla="*/ 192 w 261"/>
              <a:gd name="T39" fmla="*/ 249 h 262"/>
              <a:gd name="T40" fmla="*/ 168 w 261"/>
              <a:gd name="T41" fmla="*/ 21 h 262"/>
              <a:gd name="T42" fmla="*/ 168 w 261"/>
              <a:gd name="T43" fmla="*/ 44 h 262"/>
              <a:gd name="T44" fmla="*/ 135 w 261"/>
              <a:gd name="T45" fmla="*/ 120 h 262"/>
              <a:gd name="T46" fmla="*/ 167 w 261"/>
              <a:gd name="T47" fmla="*/ 198 h 262"/>
              <a:gd name="T48" fmla="*/ 167 w 261"/>
              <a:gd name="T49" fmla="*/ 167 h 262"/>
              <a:gd name="T50" fmla="*/ 130 w 261"/>
              <a:gd name="T51" fmla="*/ 147 h 262"/>
              <a:gd name="T52" fmla="*/ 93 w 261"/>
              <a:gd name="T53" fmla="*/ 44 h 262"/>
              <a:gd name="T54" fmla="*/ 130 w 261"/>
              <a:gd name="T55" fmla="*/ 0 h 262"/>
              <a:gd name="T56" fmla="*/ 126 w 261"/>
              <a:gd name="T57" fmla="*/ 120 h 262"/>
              <a:gd name="T58" fmla="*/ 130 w 261"/>
              <a:gd name="T59" fmla="*/ 159 h 262"/>
              <a:gd name="T60" fmla="*/ 130 w 261"/>
              <a:gd name="T61" fmla="*/ 179 h 262"/>
              <a:gd name="T62" fmla="*/ 130 w 261"/>
              <a:gd name="T63" fmla="*/ 198 h 262"/>
              <a:gd name="T64" fmla="*/ 93 w 261"/>
              <a:gd name="T65" fmla="*/ 3 h 262"/>
              <a:gd name="T66" fmla="*/ 93 w 261"/>
              <a:gd name="T67" fmla="*/ 36 h 262"/>
              <a:gd name="T68" fmla="*/ 67 w 261"/>
              <a:gd name="T69" fmla="*/ 20 h 262"/>
              <a:gd name="T70" fmla="*/ 67 w 261"/>
              <a:gd name="T71" fmla="*/ 70 h 262"/>
              <a:gd name="T72" fmla="*/ 92 w 261"/>
              <a:gd name="T73" fmla="*/ 147 h 262"/>
              <a:gd name="T74" fmla="*/ 92 w 261"/>
              <a:gd name="T75" fmla="*/ 179 h 262"/>
              <a:gd name="T76" fmla="*/ 93 w 261"/>
              <a:gd name="T77" fmla="*/ 198 h 262"/>
              <a:gd name="T78" fmla="*/ 67 w 261"/>
              <a:gd name="T79" fmla="*/ 171 h 262"/>
              <a:gd name="T80" fmla="*/ 69 w 261"/>
              <a:gd name="T81" fmla="*/ 232 h 262"/>
              <a:gd name="T82" fmla="*/ 58 w 261"/>
              <a:gd name="T83" fmla="*/ 28 h 262"/>
              <a:gd name="T84" fmla="*/ 67 w 261"/>
              <a:gd name="T85" fmla="*/ 9 h 262"/>
              <a:gd name="T86" fmla="*/ 67 w 261"/>
              <a:gd name="T87" fmla="*/ 120 h 262"/>
              <a:gd name="T88" fmla="*/ 67 w 261"/>
              <a:gd name="T89" fmla="*/ 188 h 262"/>
              <a:gd name="T90" fmla="*/ 67 w 261"/>
              <a:gd name="T91" fmla="*/ 232 h 262"/>
              <a:gd name="T92" fmla="*/ 67 w 261"/>
              <a:gd name="T93" fmla="*/ 232 h 262"/>
              <a:gd name="T94" fmla="*/ 52 w 261"/>
              <a:gd name="T95" fmla="*/ 50 h 262"/>
              <a:gd name="T96" fmla="*/ 12 w 261"/>
              <a:gd name="T97" fmla="*/ 220 h 262"/>
              <a:gd name="T98" fmla="*/ 52 w 261"/>
              <a:gd name="T99" fmla="*/ 232 h 262"/>
              <a:gd name="T100" fmla="*/ 52 w 261"/>
              <a:gd name="T101" fmla="*/ 232 h 262"/>
              <a:gd name="T102" fmla="*/ 12 w 261"/>
              <a:gd name="T103" fmla="*/ 114 h 262"/>
              <a:gd name="T104" fmla="*/ 0 w 261"/>
              <a:gd name="T105" fmla="*/ 104 h 262"/>
              <a:gd name="T106" fmla="*/ 12 w 261"/>
              <a:gd name="T107" fmla="*/ 15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1" h="262">
                <a:moveTo>
                  <a:pt x="249" y="220"/>
                </a:moveTo>
                <a:cubicBezTo>
                  <a:pt x="249" y="154"/>
                  <a:pt x="249" y="154"/>
                  <a:pt x="249" y="154"/>
                </a:cubicBezTo>
                <a:cubicBezTo>
                  <a:pt x="251" y="157"/>
                  <a:pt x="252" y="160"/>
                  <a:pt x="252" y="164"/>
                </a:cubicBezTo>
                <a:cubicBezTo>
                  <a:pt x="252" y="220"/>
                  <a:pt x="252" y="220"/>
                  <a:pt x="252" y="220"/>
                </a:cubicBezTo>
                <a:cubicBezTo>
                  <a:pt x="249" y="220"/>
                  <a:pt x="249" y="220"/>
                  <a:pt x="249" y="220"/>
                </a:cubicBezTo>
                <a:close/>
                <a:moveTo>
                  <a:pt x="249" y="114"/>
                </a:moveTo>
                <a:cubicBezTo>
                  <a:pt x="249" y="70"/>
                  <a:pt x="249" y="70"/>
                  <a:pt x="249" y="70"/>
                </a:cubicBezTo>
                <a:cubicBezTo>
                  <a:pt x="250" y="70"/>
                  <a:pt x="250" y="70"/>
                  <a:pt x="250" y="69"/>
                </a:cubicBezTo>
                <a:cubicBezTo>
                  <a:pt x="257" y="67"/>
                  <a:pt x="257" y="67"/>
                  <a:pt x="257" y="67"/>
                </a:cubicBezTo>
                <a:cubicBezTo>
                  <a:pt x="259" y="66"/>
                  <a:pt x="261" y="67"/>
                  <a:pt x="261" y="70"/>
                </a:cubicBezTo>
                <a:cubicBezTo>
                  <a:pt x="261" y="104"/>
                  <a:pt x="261" y="104"/>
                  <a:pt x="261" y="104"/>
                </a:cubicBezTo>
                <a:cubicBezTo>
                  <a:pt x="261" y="107"/>
                  <a:pt x="259" y="110"/>
                  <a:pt x="257" y="111"/>
                </a:cubicBezTo>
                <a:cubicBezTo>
                  <a:pt x="250" y="113"/>
                  <a:pt x="250" y="113"/>
                  <a:pt x="250" y="113"/>
                </a:cubicBezTo>
                <a:cubicBezTo>
                  <a:pt x="250" y="114"/>
                  <a:pt x="250" y="114"/>
                  <a:pt x="249" y="114"/>
                </a:cubicBezTo>
                <a:close/>
                <a:moveTo>
                  <a:pt x="249" y="70"/>
                </a:moveTo>
                <a:cubicBezTo>
                  <a:pt x="249" y="114"/>
                  <a:pt x="249" y="114"/>
                  <a:pt x="249" y="114"/>
                </a:cubicBezTo>
                <a:cubicBezTo>
                  <a:pt x="248" y="114"/>
                  <a:pt x="246" y="112"/>
                  <a:pt x="246" y="110"/>
                </a:cubicBezTo>
                <a:cubicBezTo>
                  <a:pt x="246" y="76"/>
                  <a:pt x="246" y="76"/>
                  <a:pt x="246" y="76"/>
                </a:cubicBezTo>
                <a:cubicBezTo>
                  <a:pt x="246" y="74"/>
                  <a:pt x="248" y="71"/>
                  <a:pt x="249" y="70"/>
                </a:cubicBezTo>
                <a:close/>
                <a:moveTo>
                  <a:pt x="249" y="154"/>
                </a:moveTo>
                <a:cubicBezTo>
                  <a:pt x="246" y="150"/>
                  <a:pt x="241" y="146"/>
                  <a:pt x="235" y="146"/>
                </a:cubicBezTo>
                <a:cubicBezTo>
                  <a:pt x="235" y="50"/>
                  <a:pt x="235" y="50"/>
                  <a:pt x="235" y="50"/>
                </a:cubicBezTo>
                <a:cubicBezTo>
                  <a:pt x="209" y="50"/>
                  <a:pt x="209" y="50"/>
                  <a:pt x="209" y="50"/>
                </a:cubicBezTo>
                <a:cubicBezTo>
                  <a:pt x="209" y="162"/>
                  <a:pt x="209" y="162"/>
                  <a:pt x="209" y="162"/>
                </a:cubicBezTo>
                <a:cubicBezTo>
                  <a:pt x="219" y="162"/>
                  <a:pt x="227" y="170"/>
                  <a:pt x="227" y="180"/>
                </a:cubicBezTo>
                <a:cubicBezTo>
                  <a:pt x="227" y="189"/>
                  <a:pt x="219" y="197"/>
                  <a:pt x="209" y="197"/>
                </a:cubicBezTo>
                <a:cubicBezTo>
                  <a:pt x="209" y="220"/>
                  <a:pt x="209" y="220"/>
                  <a:pt x="209" y="220"/>
                </a:cubicBezTo>
                <a:cubicBezTo>
                  <a:pt x="249" y="220"/>
                  <a:pt x="249" y="220"/>
                  <a:pt x="249" y="220"/>
                </a:cubicBezTo>
                <a:cubicBezTo>
                  <a:pt x="249" y="154"/>
                  <a:pt x="249" y="154"/>
                  <a:pt x="249" y="154"/>
                </a:cubicBezTo>
                <a:close/>
                <a:moveTo>
                  <a:pt x="209" y="262"/>
                </a:moveTo>
                <a:cubicBezTo>
                  <a:pt x="209" y="232"/>
                  <a:pt x="209" y="232"/>
                  <a:pt x="209" y="232"/>
                </a:cubicBezTo>
                <a:cubicBezTo>
                  <a:pt x="226" y="232"/>
                  <a:pt x="226" y="232"/>
                  <a:pt x="226" y="232"/>
                </a:cubicBezTo>
                <a:cubicBezTo>
                  <a:pt x="226" y="249"/>
                  <a:pt x="226" y="249"/>
                  <a:pt x="226" y="249"/>
                </a:cubicBezTo>
                <a:cubicBezTo>
                  <a:pt x="226" y="257"/>
                  <a:pt x="220" y="262"/>
                  <a:pt x="213" y="262"/>
                </a:cubicBezTo>
                <a:cubicBezTo>
                  <a:pt x="209" y="262"/>
                  <a:pt x="209" y="262"/>
                  <a:pt x="209" y="262"/>
                </a:cubicBezTo>
                <a:close/>
                <a:moveTo>
                  <a:pt x="209" y="44"/>
                </a:moveTo>
                <a:cubicBezTo>
                  <a:pt x="209" y="15"/>
                  <a:pt x="209" y="15"/>
                  <a:pt x="209" y="15"/>
                </a:cubicBezTo>
                <a:cubicBezTo>
                  <a:pt x="225" y="23"/>
                  <a:pt x="235" y="33"/>
                  <a:pt x="235" y="44"/>
                </a:cubicBezTo>
                <a:lnTo>
                  <a:pt x="209" y="44"/>
                </a:lnTo>
                <a:close/>
                <a:moveTo>
                  <a:pt x="209" y="15"/>
                </a:moveTo>
                <a:cubicBezTo>
                  <a:pt x="209" y="44"/>
                  <a:pt x="209" y="44"/>
                  <a:pt x="209" y="44"/>
                </a:cubicBezTo>
                <a:cubicBezTo>
                  <a:pt x="195" y="44"/>
                  <a:pt x="195" y="44"/>
                  <a:pt x="195" y="44"/>
                </a:cubicBezTo>
                <a:cubicBezTo>
                  <a:pt x="195" y="37"/>
                  <a:pt x="195" y="37"/>
                  <a:pt x="195" y="37"/>
                </a:cubicBezTo>
                <a:cubicBezTo>
                  <a:pt x="195" y="37"/>
                  <a:pt x="195" y="37"/>
                  <a:pt x="195" y="37"/>
                </a:cubicBezTo>
                <a:cubicBezTo>
                  <a:pt x="199" y="37"/>
                  <a:pt x="203" y="33"/>
                  <a:pt x="203" y="28"/>
                </a:cubicBezTo>
                <a:cubicBezTo>
                  <a:pt x="203" y="24"/>
                  <a:pt x="199" y="20"/>
                  <a:pt x="195" y="20"/>
                </a:cubicBezTo>
                <a:cubicBezTo>
                  <a:pt x="195" y="20"/>
                  <a:pt x="195" y="20"/>
                  <a:pt x="195" y="20"/>
                </a:cubicBezTo>
                <a:cubicBezTo>
                  <a:pt x="195" y="9"/>
                  <a:pt x="195" y="9"/>
                  <a:pt x="195" y="9"/>
                </a:cubicBezTo>
                <a:cubicBezTo>
                  <a:pt x="200" y="11"/>
                  <a:pt x="205" y="13"/>
                  <a:pt x="209" y="15"/>
                </a:cubicBezTo>
                <a:close/>
                <a:moveTo>
                  <a:pt x="209" y="50"/>
                </a:moveTo>
                <a:cubicBezTo>
                  <a:pt x="209" y="162"/>
                  <a:pt x="209" y="162"/>
                  <a:pt x="209" y="162"/>
                </a:cubicBezTo>
                <a:cubicBezTo>
                  <a:pt x="209" y="162"/>
                  <a:pt x="209" y="162"/>
                  <a:pt x="209" y="162"/>
                </a:cubicBezTo>
                <a:cubicBezTo>
                  <a:pt x="203" y="162"/>
                  <a:pt x="198" y="166"/>
                  <a:pt x="195" y="171"/>
                </a:cubicBezTo>
                <a:cubicBezTo>
                  <a:pt x="195" y="120"/>
                  <a:pt x="195" y="120"/>
                  <a:pt x="195" y="120"/>
                </a:cubicBezTo>
                <a:cubicBezTo>
                  <a:pt x="201" y="120"/>
                  <a:pt x="201" y="120"/>
                  <a:pt x="201" y="120"/>
                </a:cubicBezTo>
                <a:cubicBezTo>
                  <a:pt x="201" y="70"/>
                  <a:pt x="201" y="70"/>
                  <a:pt x="201" y="70"/>
                </a:cubicBezTo>
                <a:cubicBezTo>
                  <a:pt x="195" y="70"/>
                  <a:pt x="195" y="70"/>
                  <a:pt x="195" y="70"/>
                </a:cubicBezTo>
                <a:cubicBezTo>
                  <a:pt x="195" y="50"/>
                  <a:pt x="195" y="50"/>
                  <a:pt x="195" y="50"/>
                </a:cubicBezTo>
                <a:cubicBezTo>
                  <a:pt x="209" y="50"/>
                  <a:pt x="209" y="50"/>
                  <a:pt x="209" y="50"/>
                </a:cubicBezTo>
                <a:close/>
                <a:moveTo>
                  <a:pt x="209" y="197"/>
                </a:moveTo>
                <a:cubicBezTo>
                  <a:pt x="209" y="220"/>
                  <a:pt x="209" y="220"/>
                  <a:pt x="209" y="220"/>
                </a:cubicBezTo>
                <a:cubicBezTo>
                  <a:pt x="195" y="220"/>
                  <a:pt x="195" y="220"/>
                  <a:pt x="195" y="220"/>
                </a:cubicBezTo>
                <a:cubicBezTo>
                  <a:pt x="195" y="188"/>
                  <a:pt x="195" y="188"/>
                  <a:pt x="195" y="188"/>
                </a:cubicBezTo>
                <a:cubicBezTo>
                  <a:pt x="198" y="193"/>
                  <a:pt x="203" y="197"/>
                  <a:pt x="209" y="197"/>
                </a:cubicBezTo>
                <a:cubicBezTo>
                  <a:pt x="209" y="197"/>
                  <a:pt x="209" y="197"/>
                  <a:pt x="209" y="197"/>
                </a:cubicBezTo>
                <a:close/>
                <a:moveTo>
                  <a:pt x="209" y="232"/>
                </a:moveTo>
                <a:cubicBezTo>
                  <a:pt x="209" y="262"/>
                  <a:pt x="209" y="262"/>
                  <a:pt x="209" y="262"/>
                </a:cubicBezTo>
                <a:cubicBezTo>
                  <a:pt x="206" y="262"/>
                  <a:pt x="206" y="262"/>
                  <a:pt x="206" y="262"/>
                </a:cubicBezTo>
                <a:cubicBezTo>
                  <a:pt x="201" y="262"/>
                  <a:pt x="197" y="260"/>
                  <a:pt x="195" y="257"/>
                </a:cubicBezTo>
                <a:cubicBezTo>
                  <a:pt x="195" y="232"/>
                  <a:pt x="195" y="232"/>
                  <a:pt x="195" y="232"/>
                </a:cubicBezTo>
                <a:lnTo>
                  <a:pt x="209" y="232"/>
                </a:lnTo>
                <a:close/>
                <a:moveTo>
                  <a:pt x="171" y="20"/>
                </a:moveTo>
                <a:cubicBezTo>
                  <a:pt x="175" y="20"/>
                  <a:pt x="179" y="24"/>
                  <a:pt x="179" y="28"/>
                </a:cubicBezTo>
                <a:cubicBezTo>
                  <a:pt x="179" y="33"/>
                  <a:pt x="175" y="37"/>
                  <a:pt x="171" y="37"/>
                </a:cubicBezTo>
                <a:cubicBezTo>
                  <a:pt x="170" y="37"/>
                  <a:pt x="169" y="37"/>
                  <a:pt x="168" y="36"/>
                </a:cubicBezTo>
                <a:cubicBezTo>
                  <a:pt x="168" y="44"/>
                  <a:pt x="168" y="44"/>
                  <a:pt x="168" y="44"/>
                </a:cubicBezTo>
                <a:cubicBezTo>
                  <a:pt x="195" y="44"/>
                  <a:pt x="195" y="44"/>
                  <a:pt x="195" y="44"/>
                </a:cubicBezTo>
                <a:cubicBezTo>
                  <a:pt x="195" y="37"/>
                  <a:pt x="195" y="37"/>
                  <a:pt x="195" y="37"/>
                </a:cubicBezTo>
                <a:cubicBezTo>
                  <a:pt x="190" y="37"/>
                  <a:pt x="186" y="33"/>
                  <a:pt x="186" y="28"/>
                </a:cubicBezTo>
                <a:cubicBezTo>
                  <a:pt x="186" y="24"/>
                  <a:pt x="190" y="20"/>
                  <a:pt x="195" y="20"/>
                </a:cubicBezTo>
                <a:cubicBezTo>
                  <a:pt x="195" y="9"/>
                  <a:pt x="195" y="9"/>
                  <a:pt x="195" y="9"/>
                </a:cubicBezTo>
                <a:cubicBezTo>
                  <a:pt x="187" y="6"/>
                  <a:pt x="178" y="4"/>
                  <a:pt x="168" y="3"/>
                </a:cubicBezTo>
                <a:cubicBezTo>
                  <a:pt x="168" y="21"/>
                  <a:pt x="168" y="21"/>
                  <a:pt x="168" y="21"/>
                </a:cubicBezTo>
                <a:cubicBezTo>
                  <a:pt x="169" y="20"/>
                  <a:pt x="170" y="20"/>
                  <a:pt x="171" y="20"/>
                </a:cubicBezTo>
                <a:close/>
                <a:moveTo>
                  <a:pt x="195" y="50"/>
                </a:moveTo>
                <a:cubicBezTo>
                  <a:pt x="195" y="70"/>
                  <a:pt x="195" y="70"/>
                  <a:pt x="195" y="70"/>
                </a:cubicBezTo>
                <a:cubicBezTo>
                  <a:pt x="168" y="70"/>
                  <a:pt x="168" y="70"/>
                  <a:pt x="168" y="70"/>
                </a:cubicBezTo>
                <a:cubicBezTo>
                  <a:pt x="168" y="50"/>
                  <a:pt x="168" y="50"/>
                  <a:pt x="168" y="50"/>
                </a:cubicBezTo>
                <a:cubicBezTo>
                  <a:pt x="195" y="50"/>
                  <a:pt x="195" y="50"/>
                  <a:pt x="195" y="50"/>
                </a:cubicBezTo>
                <a:close/>
                <a:moveTo>
                  <a:pt x="195" y="120"/>
                </a:moveTo>
                <a:cubicBezTo>
                  <a:pt x="195" y="171"/>
                  <a:pt x="195" y="171"/>
                  <a:pt x="195" y="171"/>
                </a:cubicBezTo>
                <a:cubicBezTo>
                  <a:pt x="193" y="173"/>
                  <a:pt x="192" y="176"/>
                  <a:pt x="192" y="180"/>
                </a:cubicBezTo>
                <a:cubicBezTo>
                  <a:pt x="192" y="183"/>
                  <a:pt x="193" y="186"/>
                  <a:pt x="195" y="188"/>
                </a:cubicBezTo>
                <a:cubicBezTo>
                  <a:pt x="195" y="220"/>
                  <a:pt x="195" y="220"/>
                  <a:pt x="195" y="220"/>
                </a:cubicBezTo>
                <a:cubicBezTo>
                  <a:pt x="168" y="220"/>
                  <a:pt x="168" y="220"/>
                  <a:pt x="168" y="220"/>
                </a:cubicBezTo>
                <a:cubicBezTo>
                  <a:pt x="168" y="120"/>
                  <a:pt x="168" y="120"/>
                  <a:pt x="168" y="120"/>
                </a:cubicBezTo>
                <a:cubicBezTo>
                  <a:pt x="195" y="120"/>
                  <a:pt x="195" y="120"/>
                  <a:pt x="195" y="120"/>
                </a:cubicBezTo>
                <a:close/>
                <a:moveTo>
                  <a:pt x="195" y="232"/>
                </a:moveTo>
                <a:cubicBezTo>
                  <a:pt x="195" y="257"/>
                  <a:pt x="195" y="257"/>
                  <a:pt x="195" y="257"/>
                </a:cubicBezTo>
                <a:cubicBezTo>
                  <a:pt x="193" y="254"/>
                  <a:pt x="192" y="252"/>
                  <a:pt x="192" y="249"/>
                </a:cubicBezTo>
                <a:cubicBezTo>
                  <a:pt x="192" y="232"/>
                  <a:pt x="192" y="232"/>
                  <a:pt x="192" y="232"/>
                </a:cubicBezTo>
                <a:lnTo>
                  <a:pt x="195" y="232"/>
                </a:lnTo>
                <a:close/>
                <a:moveTo>
                  <a:pt x="168" y="36"/>
                </a:moveTo>
                <a:cubicBezTo>
                  <a:pt x="165" y="35"/>
                  <a:pt x="162" y="32"/>
                  <a:pt x="162" y="28"/>
                </a:cubicBezTo>
                <a:cubicBezTo>
                  <a:pt x="162" y="25"/>
                  <a:pt x="165" y="22"/>
                  <a:pt x="168" y="21"/>
                </a:cubicBezTo>
                <a:cubicBezTo>
                  <a:pt x="168" y="3"/>
                  <a:pt x="168" y="3"/>
                  <a:pt x="168" y="3"/>
                </a:cubicBezTo>
                <a:cubicBezTo>
                  <a:pt x="157" y="1"/>
                  <a:pt x="144" y="0"/>
                  <a:pt x="131" y="0"/>
                </a:cubicBezTo>
                <a:cubicBezTo>
                  <a:pt x="130" y="0"/>
                  <a:pt x="130" y="0"/>
                  <a:pt x="130" y="0"/>
                </a:cubicBezTo>
                <a:cubicBezTo>
                  <a:pt x="130" y="44"/>
                  <a:pt x="130" y="44"/>
                  <a:pt x="130" y="44"/>
                </a:cubicBezTo>
                <a:cubicBezTo>
                  <a:pt x="168" y="44"/>
                  <a:pt x="168" y="44"/>
                  <a:pt x="168" y="44"/>
                </a:cubicBezTo>
                <a:cubicBezTo>
                  <a:pt x="168" y="36"/>
                  <a:pt x="168" y="36"/>
                  <a:pt x="168" y="36"/>
                </a:cubicBezTo>
                <a:close/>
                <a:moveTo>
                  <a:pt x="168" y="50"/>
                </a:moveTo>
                <a:cubicBezTo>
                  <a:pt x="168" y="70"/>
                  <a:pt x="168" y="70"/>
                  <a:pt x="168" y="70"/>
                </a:cubicBezTo>
                <a:cubicBezTo>
                  <a:pt x="135" y="70"/>
                  <a:pt x="135" y="70"/>
                  <a:pt x="135" y="70"/>
                </a:cubicBezTo>
                <a:cubicBezTo>
                  <a:pt x="135" y="120"/>
                  <a:pt x="135" y="120"/>
                  <a:pt x="135" y="120"/>
                </a:cubicBezTo>
                <a:cubicBezTo>
                  <a:pt x="168" y="120"/>
                  <a:pt x="168" y="120"/>
                  <a:pt x="168" y="120"/>
                </a:cubicBezTo>
                <a:cubicBezTo>
                  <a:pt x="168" y="220"/>
                  <a:pt x="168" y="220"/>
                  <a:pt x="168" y="220"/>
                </a:cubicBezTo>
                <a:cubicBezTo>
                  <a:pt x="130" y="220"/>
                  <a:pt x="130" y="220"/>
                  <a:pt x="130" y="220"/>
                </a:cubicBezTo>
                <a:cubicBezTo>
                  <a:pt x="130" y="198"/>
                  <a:pt x="130" y="198"/>
                  <a:pt x="130" y="198"/>
                </a:cubicBezTo>
                <a:cubicBezTo>
                  <a:pt x="167" y="198"/>
                  <a:pt x="167" y="198"/>
                  <a:pt x="167" y="198"/>
                </a:cubicBezTo>
                <a:cubicBezTo>
                  <a:pt x="167" y="187"/>
                  <a:pt x="167" y="187"/>
                  <a:pt x="167" y="187"/>
                </a:cubicBezTo>
                <a:cubicBezTo>
                  <a:pt x="130" y="187"/>
                  <a:pt x="130" y="187"/>
                  <a:pt x="130" y="187"/>
                </a:cubicBezTo>
                <a:cubicBezTo>
                  <a:pt x="130" y="179"/>
                  <a:pt x="130" y="179"/>
                  <a:pt x="130" y="179"/>
                </a:cubicBezTo>
                <a:cubicBezTo>
                  <a:pt x="167" y="179"/>
                  <a:pt x="167" y="179"/>
                  <a:pt x="167" y="179"/>
                </a:cubicBezTo>
                <a:cubicBezTo>
                  <a:pt x="167" y="167"/>
                  <a:pt x="167" y="167"/>
                  <a:pt x="167" y="167"/>
                </a:cubicBezTo>
                <a:cubicBezTo>
                  <a:pt x="130" y="167"/>
                  <a:pt x="130" y="167"/>
                  <a:pt x="130" y="167"/>
                </a:cubicBezTo>
                <a:cubicBezTo>
                  <a:pt x="130" y="159"/>
                  <a:pt x="130" y="159"/>
                  <a:pt x="130" y="159"/>
                </a:cubicBezTo>
                <a:cubicBezTo>
                  <a:pt x="167" y="159"/>
                  <a:pt x="167" y="159"/>
                  <a:pt x="167" y="159"/>
                </a:cubicBezTo>
                <a:cubicBezTo>
                  <a:pt x="167" y="147"/>
                  <a:pt x="167" y="147"/>
                  <a:pt x="167" y="147"/>
                </a:cubicBezTo>
                <a:cubicBezTo>
                  <a:pt x="130" y="147"/>
                  <a:pt x="130" y="147"/>
                  <a:pt x="130" y="147"/>
                </a:cubicBezTo>
                <a:cubicBezTo>
                  <a:pt x="130" y="50"/>
                  <a:pt x="130" y="50"/>
                  <a:pt x="130" y="50"/>
                </a:cubicBezTo>
                <a:lnTo>
                  <a:pt x="168" y="50"/>
                </a:lnTo>
                <a:close/>
                <a:moveTo>
                  <a:pt x="130" y="0"/>
                </a:moveTo>
                <a:cubicBezTo>
                  <a:pt x="130" y="44"/>
                  <a:pt x="130" y="44"/>
                  <a:pt x="130" y="44"/>
                </a:cubicBezTo>
                <a:cubicBezTo>
                  <a:pt x="93" y="44"/>
                  <a:pt x="93" y="44"/>
                  <a:pt x="93" y="44"/>
                </a:cubicBezTo>
                <a:cubicBezTo>
                  <a:pt x="93" y="36"/>
                  <a:pt x="93" y="36"/>
                  <a:pt x="93" y="36"/>
                </a:cubicBezTo>
                <a:cubicBezTo>
                  <a:pt x="96" y="35"/>
                  <a:pt x="99" y="32"/>
                  <a:pt x="99" y="28"/>
                </a:cubicBezTo>
                <a:cubicBezTo>
                  <a:pt x="99" y="25"/>
                  <a:pt x="96" y="22"/>
                  <a:pt x="93" y="21"/>
                </a:cubicBezTo>
                <a:cubicBezTo>
                  <a:pt x="93" y="3"/>
                  <a:pt x="93" y="3"/>
                  <a:pt x="93" y="3"/>
                </a:cubicBezTo>
                <a:cubicBezTo>
                  <a:pt x="104" y="1"/>
                  <a:pt x="117" y="0"/>
                  <a:pt x="130" y="0"/>
                </a:cubicBezTo>
                <a:close/>
                <a:moveTo>
                  <a:pt x="130" y="50"/>
                </a:moveTo>
                <a:cubicBezTo>
                  <a:pt x="130" y="147"/>
                  <a:pt x="130" y="147"/>
                  <a:pt x="130" y="147"/>
                </a:cubicBezTo>
                <a:cubicBezTo>
                  <a:pt x="93" y="147"/>
                  <a:pt x="93" y="147"/>
                  <a:pt x="93" y="147"/>
                </a:cubicBezTo>
                <a:cubicBezTo>
                  <a:pt x="93" y="120"/>
                  <a:pt x="93" y="120"/>
                  <a:pt x="93" y="120"/>
                </a:cubicBezTo>
                <a:cubicBezTo>
                  <a:pt x="126" y="120"/>
                  <a:pt x="126" y="120"/>
                  <a:pt x="126" y="120"/>
                </a:cubicBezTo>
                <a:cubicBezTo>
                  <a:pt x="126" y="70"/>
                  <a:pt x="126" y="70"/>
                  <a:pt x="126" y="70"/>
                </a:cubicBezTo>
                <a:cubicBezTo>
                  <a:pt x="93" y="70"/>
                  <a:pt x="93" y="70"/>
                  <a:pt x="93" y="70"/>
                </a:cubicBezTo>
                <a:cubicBezTo>
                  <a:pt x="93" y="50"/>
                  <a:pt x="93" y="50"/>
                  <a:pt x="93" y="50"/>
                </a:cubicBezTo>
                <a:cubicBezTo>
                  <a:pt x="130" y="50"/>
                  <a:pt x="130" y="50"/>
                  <a:pt x="130" y="50"/>
                </a:cubicBezTo>
                <a:close/>
                <a:moveTo>
                  <a:pt x="130" y="159"/>
                </a:moveTo>
                <a:cubicBezTo>
                  <a:pt x="130" y="167"/>
                  <a:pt x="130" y="167"/>
                  <a:pt x="130" y="167"/>
                </a:cubicBezTo>
                <a:cubicBezTo>
                  <a:pt x="93" y="167"/>
                  <a:pt x="93" y="167"/>
                  <a:pt x="93" y="167"/>
                </a:cubicBezTo>
                <a:cubicBezTo>
                  <a:pt x="93" y="159"/>
                  <a:pt x="93" y="159"/>
                  <a:pt x="93" y="159"/>
                </a:cubicBezTo>
                <a:cubicBezTo>
                  <a:pt x="130" y="159"/>
                  <a:pt x="130" y="159"/>
                  <a:pt x="130" y="159"/>
                </a:cubicBezTo>
                <a:close/>
                <a:moveTo>
                  <a:pt x="130" y="179"/>
                </a:moveTo>
                <a:cubicBezTo>
                  <a:pt x="130" y="187"/>
                  <a:pt x="130" y="187"/>
                  <a:pt x="130" y="187"/>
                </a:cubicBezTo>
                <a:cubicBezTo>
                  <a:pt x="93" y="187"/>
                  <a:pt x="93" y="187"/>
                  <a:pt x="93" y="187"/>
                </a:cubicBezTo>
                <a:cubicBezTo>
                  <a:pt x="93" y="179"/>
                  <a:pt x="93" y="179"/>
                  <a:pt x="93" y="179"/>
                </a:cubicBezTo>
                <a:cubicBezTo>
                  <a:pt x="130" y="179"/>
                  <a:pt x="130" y="179"/>
                  <a:pt x="130" y="179"/>
                </a:cubicBezTo>
                <a:close/>
                <a:moveTo>
                  <a:pt x="130" y="198"/>
                </a:moveTo>
                <a:cubicBezTo>
                  <a:pt x="130" y="220"/>
                  <a:pt x="130" y="220"/>
                  <a:pt x="130" y="220"/>
                </a:cubicBezTo>
                <a:cubicBezTo>
                  <a:pt x="93" y="220"/>
                  <a:pt x="93" y="220"/>
                  <a:pt x="93" y="220"/>
                </a:cubicBezTo>
                <a:cubicBezTo>
                  <a:pt x="93" y="198"/>
                  <a:pt x="93" y="198"/>
                  <a:pt x="93" y="198"/>
                </a:cubicBezTo>
                <a:lnTo>
                  <a:pt x="130" y="198"/>
                </a:lnTo>
                <a:close/>
                <a:moveTo>
                  <a:pt x="93" y="3"/>
                </a:moveTo>
                <a:cubicBezTo>
                  <a:pt x="93" y="21"/>
                  <a:pt x="93" y="21"/>
                  <a:pt x="93" y="21"/>
                </a:cubicBezTo>
                <a:cubicBezTo>
                  <a:pt x="92" y="20"/>
                  <a:pt x="92" y="20"/>
                  <a:pt x="91" y="20"/>
                </a:cubicBezTo>
                <a:cubicBezTo>
                  <a:pt x="86" y="20"/>
                  <a:pt x="83" y="24"/>
                  <a:pt x="83" y="28"/>
                </a:cubicBezTo>
                <a:cubicBezTo>
                  <a:pt x="83" y="33"/>
                  <a:pt x="86" y="37"/>
                  <a:pt x="91" y="37"/>
                </a:cubicBezTo>
                <a:cubicBezTo>
                  <a:pt x="92" y="37"/>
                  <a:pt x="92" y="37"/>
                  <a:pt x="93" y="36"/>
                </a:cubicBezTo>
                <a:cubicBezTo>
                  <a:pt x="93" y="44"/>
                  <a:pt x="93" y="44"/>
                  <a:pt x="93" y="44"/>
                </a:cubicBezTo>
                <a:cubicBezTo>
                  <a:pt x="67" y="44"/>
                  <a:pt x="67" y="44"/>
                  <a:pt x="67" y="44"/>
                </a:cubicBezTo>
                <a:cubicBezTo>
                  <a:pt x="67" y="37"/>
                  <a:pt x="67" y="37"/>
                  <a:pt x="67" y="37"/>
                </a:cubicBezTo>
                <a:cubicBezTo>
                  <a:pt x="71" y="37"/>
                  <a:pt x="75" y="33"/>
                  <a:pt x="75" y="28"/>
                </a:cubicBezTo>
                <a:cubicBezTo>
                  <a:pt x="75" y="24"/>
                  <a:pt x="71" y="20"/>
                  <a:pt x="67" y="20"/>
                </a:cubicBezTo>
                <a:cubicBezTo>
                  <a:pt x="67" y="9"/>
                  <a:pt x="67" y="9"/>
                  <a:pt x="67" y="9"/>
                </a:cubicBezTo>
                <a:cubicBezTo>
                  <a:pt x="75" y="6"/>
                  <a:pt x="84" y="4"/>
                  <a:pt x="93" y="3"/>
                </a:cubicBezTo>
                <a:close/>
                <a:moveTo>
                  <a:pt x="93" y="50"/>
                </a:moveTo>
                <a:cubicBezTo>
                  <a:pt x="93" y="70"/>
                  <a:pt x="93" y="70"/>
                  <a:pt x="93" y="70"/>
                </a:cubicBezTo>
                <a:cubicBezTo>
                  <a:pt x="67" y="70"/>
                  <a:pt x="67" y="70"/>
                  <a:pt x="67" y="70"/>
                </a:cubicBezTo>
                <a:cubicBezTo>
                  <a:pt x="67" y="50"/>
                  <a:pt x="67" y="50"/>
                  <a:pt x="67" y="50"/>
                </a:cubicBezTo>
                <a:cubicBezTo>
                  <a:pt x="93" y="50"/>
                  <a:pt x="93" y="50"/>
                  <a:pt x="93" y="50"/>
                </a:cubicBezTo>
                <a:close/>
                <a:moveTo>
                  <a:pt x="93" y="120"/>
                </a:moveTo>
                <a:cubicBezTo>
                  <a:pt x="93" y="147"/>
                  <a:pt x="93" y="147"/>
                  <a:pt x="93" y="147"/>
                </a:cubicBezTo>
                <a:cubicBezTo>
                  <a:pt x="92" y="147"/>
                  <a:pt x="92" y="147"/>
                  <a:pt x="92" y="147"/>
                </a:cubicBezTo>
                <a:cubicBezTo>
                  <a:pt x="92" y="159"/>
                  <a:pt x="92" y="159"/>
                  <a:pt x="92" y="159"/>
                </a:cubicBezTo>
                <a:cubicBezTo>
                  <a:pt x="93" y="159"/>
                  <a:pt x="93" y="159"/>
                  <a:pt x="93" y="159"/>
                </a:cubicBezTo>
                <a:cubicBezTo>
                  <a:pt x="93" y="167"/>
                  <a:pt x="93" y="167"/>
                  <a:pt x="93" y="167"/>
                </a:cubicBezTo>
                <a:cubicBezTo>
                  <a:pt x="92" y="167"/>
                  <a:pt x="92" y="167"/>
                  <a:pt x="92" y="167"/>
                </a:cubicBezTo>
                <a:cubicBezTo>
                  <a:pt x="92" y="179"/>
                  <a:pt x="92" y="179"/>
                  <a:pt x="92" y="179"/>
                </a:cubicBezTo>
                <a:cubicBezTo>
                  <a:pt x="93" y="179"/>
                  <a:pt x="93" y="179"/>
                  <a:pt x="93" y="179"/>
                </a:cubicBezTo>
                <a:cubicBezTo>
                  <a:pt x="93" y="187"/>
                  <a:pt x="93" y="187"/>
                  <a:pt x="93" y="187"/>
                </a:cubicBezTo>
                <a:cubicBezTo>
                  <a:pt x="92" y="187"/>
                  <a:pt x="92" y="187"/>
                  <a:pt x="92" y="187"/>
                </a:cubicBezTo>
                <a:cubicBezTo>
                  <a:pt x="92" y="198"/>
                  <a:pt x="92" y="198"/>
                  <a:pt x="92" y="198"/>
                </a:cubicBezTo>
                <a:cubicBezTo>
                  <a:pt x="93" y="198"/>
                  <a:pt x="93" y="198"/>
                  <a:pt x="93" y="198"/>
                </a:cubicBezTo>
                <a:cubicBezTo>
                  <a:pt x="93" y="220"/>
                  <a:pt x="93" y="220"/>
                  <a:pt x="93" y="220"/>
                </a:cubicBezTo>
                <a:cubicBezTo>
                  <a:pt x="67" y="220"/>
                  <a:pt x="67" y="220"/>
                  <a:pt x="67" y="220"/>
                </a:cubicBezTo>
                <a:cubicBezTo>
                  <a:pt x="67" y="188"/>
                  <a:pt x="67" y="188"/>
                  <a:pt x="67" y="188"/>
                </a:cubicBezTo>
                <a:cubicBezTo>
                  <a:pt x="68" y="186"/>
                  <a:pt x="69" y="183"/>
                  <a:pt x="69" y="180"/>
                </a:cubicBezTo>
                <a:cubicBezTo>
                  <a:pt x="69" y="176"/>
                  <a:pt x="68" y="173"/>
                  <a:pt x="67" y="171"/>
                </a:cubicBezTo>
                <a:cubicBezTo>
                  <a:pt x="67" y="120"/>
                  <a:pt x="67" y="120"/>
                  <a:pt x="67" y="120"/>
                </a:cubicBezTo>
                <a:cubicBezTo>
                  <a:pt x="93" y="120"/>
                  <a:pt x="93" y="120"/>
                  <a:pt x="93" y="120"/>
                </a:cubicBezTo>
                <a:close/>
                <a:moveTo>
                  <a:pt x="67" y="257"/>
                </a:moveTo>
                <a:cubicBezTo>
                  <a:pt x="67" y="232"/>
                  <a:pt x="67" y="232"/>
                  <a:pt x="67" y="232"/>
                </a:cubicBezTo>
                <a:cubicBezTo>
                  <a:pt x="69" y="232"/>
                  <a:pt x="69" y="232"/>
                  <a:pt x="69" y="232"/>
                </a:cubicBezTo>
                <a:cubicBezTo>
                  <a:pt x="69" y="249"/>
                  <a:pt x="69" y="249"/>
                  <a:pt x="69" y="249"/>
                </a:cubicBezTo>
                <a:cubicBezTo>
                  <a:pt x="69" y="252"/>
                  <a:pt x="68" y="254"/>
                  <a:pt x="67" y="257"/>
                </a:cubicBezTo>
                <a:close/>
                <a:moveTo>
                  <a:pt x="67" y="9"/>
                </a:moveTo>
                <a:cubicBezTo>
                  <a:pt x="67" y="20"/>
                  <a:pt x="67" y="20"/>
                  <a:pt x="67" y="20"/>
                </a:cubicBezTo>
                <a:cubicBezTo>
                  <a:pt x="62" y="20"/>
                  <a:pt x="58" y="24"/>
                  <a:pt x="58" y="28"/>
                </a:cubicBezTo>
                <a:cubicBezTo>
                  <a:pt x="58" y="33"/>
                  <a:pt x="62" y="37"/>
                  <a:pt x="67" y="37"/>
                </a:cubicBezTo>
                <a:cubicBezTo>
                  <a:pt x="67" y="44"/>
                  <a:pt x="67" y="44"/>
                  <a:pt x="67" y="44"/>
                </a:cubicBezTo>
                <a:cubicBezTo>
                  <a:pt x="52" y="44"/>
                  <a:pt x="52" y="44"/>
                  <a:pt x="52" y="44"/>
                </a:cubicBezTo>
                <a:cubicBezTo>
                  <a:pt x="52" y="15"/>
                  <a:pt x="52" y="15"/>
                  <a:pt x="52" y="15"/>
                </a:cubicBezTo>
                <a:cubicBezTo>
                  <a:pt x="56" y="13"/>
                  <a:pt x="61" y="11"/>
                  <a:pt x="67" y="9"/>
                </a:cubicBezTo>
                <a:close/>
                <a:moveTo>
                  <a:pt x="67" y="50"/>
                </a:moveTo>
                <a:cubicBezTo>
                  <a:pt x="67" y="70"/>
                  <a:pt x="67" y="70"/>
                  <a:pt x="67" y="70"/>
                </a:cubicBezTo>
                <a:cubicBezTo>
                  <a:pt x="60" y="70"/>
                  <a:pt x="60" y="70"/>
                  <a:pt x="60" y="70"/>
                </a:cubicBezTo>
                <a:cubicBezTo>
                  <a:pt x="60" y="120"/>
                  <a:pt x="60" y="120"/>
                  <a:pt x="60" y="120"/>
                </a:cubicBezTo>
                <a:cubicBezTo>
                  <a:pt x="67" y="120"/>
                  <a:pt x="67" y="120"/>
                  <a:pt x="67" y="120"/>
                </a:cubicBezTo>
                <a:cubicBezTo>
                  <a:pt x="67" y="171"/>
                  <a:pt x="67" y="171"/>
                  <a:pt x="67" y="171"/>
                </a:cubicBezTo>
                <a:cubicBezTo>
                  <a:pt x="64" y="166"/>
                  <a:pt x="58" y="162"/>
                  <a:pt x="52" y="162"/>
                </a:cubicBezTo>
                <a:cubicBezTo>
                  <a:pt x="52" y="50"/>
                  <a:pt x="52" y="50"/>
                  <a:pt x="52" y="50"/>
                </a:cubicBezTo>
                <a:cubicBezTo>
                  <a:pt x="67" y="50"/>
                  <a:pt x="67" y="50"/>
                  <a:pt x="67" y="50"/>
                </a:cubicBezTo>
                <a:close/>
                <a:moveTo>
                  <a:pt x="67" y="188"/>
                </a:moveTo>
                <a:cubicBezTo>
                  <a:pt x="67" y="220"/>
                  <a:pt x="67" y="220"/>
                  <a:pt x="67" y="220"/>
                </a:cubicBezTo>
                <a:cubicBezTo>
                  <a:pt x="52" y="220"/>
                  <a:pt x="52" y="220"/>
                  <a:pt x="52" y="220"/>
                </a:cubicBezTo>
                <a:cubicBezTo>
                  <a:pt x="52" y="197"/>
                  <a:pt x="52" y="197"/>
                  <a:pt x="52" y="197"/>
                </a:cubicBezTo>
                <a:cubicBezTo>
                  <a:pt x="58" y="197"/>
                  <a:pt x="64" y="193"/>
                  <a:pt x="67" y="188"/>
                </a:cubicBezTo>
                <a:close/>
                <a:moveTo>
                  <a:pt x="67" y="232"/>
                </a:moveTo>
                <a:cubicBezTo>
                  <a:pt x="67" y="257"/>
                  <a:pt x="67" y="257"/>
                  <a:pt x="67" y="257"/>
                </a:cubicBezTo>
                <a:cubicBezTo>
                  <a:pt x="64" y="260"/>
                  <a:pt x="60" y="262"/>
                  <a:pt x="56" y="262"/>
                </a:cubicBezTo>
                <a:cubicBezTo>
                  <a:pt x="52" y="262"/>
                  <a:pt x="52" y="262"/>
                  <a:pt x="52" y="262"/>
                </a:cubicBezTo>
                <a:cubicBezTo>
                  <a:pt x="52" y="232"/>
                  <a:pt x="52" y="232"/>
                  <a:pt x="52" y="232"/>
                </a:cubicBezTo>
                <a:lnTo>
                  <a:pt x="67" y="232"/>
                </a:lnTo>
                <a:close/>
                <a:moveTo>
                  <a:pt x="52" y="15"/>
                </a:moveTo>
                <a:cubicBezTo>
                  <a:pt x="52" y="44"/>
                  <a:pt x="52" y="44"/>
                  <a:pt x="52" y="44"/>
                </a:cubicBezTo>
                <a:cubicBezTo>
                  <a:pt x="27" y="44"/>
                  <a:pt x="27" y="44"/>
                  <a:pt x="27" y="44"/>
                </a:cubicBezTo>
                <a:cubicBezTo>
                  <a:pt x="27" y="33"/>
                  <a:pt x="36" y="23"/>
                  <a:pt x="52" y="15"/>
                </a:cubicBezTo>
                <a:close/>
                <a:moveTo>
                  <a:pt x="52" y="50"/>
                </a:moveTo>
                <a:cubicBezTo>
                  <a:pt x="52" y="162"/>
                  <a:pt x="52" y="162"/>
                  <a:pt x="52" y="162"/>
                </a:cubicBezTo>
                <a:cubicBezTo>
                  <a:pt x="42" y="162"/>
                  <a:pt x="35" y="170"/>
                  <a:pt x="35" y="180"/>
                </a:cubicBezTo>
                <a:cubicBezTo>
                  <a:pt x="35" y="189"/>
                  <a:pt x="42" y="197"/>
                  <a:pt x="52" y="197"/>
                </a:cubicBezTo>
                <a:cubicBezTo>
                  <a:pt x="52" y="220"/>
                  <a:pt x="52" y="220"/>
                  <a:pt x="52" y="220"/>
                </a:cubicBezTo>
                <a:cubicBezTo>
                  <a:pt x="12" y="220"/>
                  <a:pt x="12" y="220"/>
                  <a:pt x="12" y="220"/>
                </a:cubicBezTo>
                <a:cubicBezTo>
                  <a:pt x="12" y="154"/>
                  <a:pt x="12" y="154"/>
                  <a:pt x="12" y="154"/>
                </a:cubicBezTo>
                <a:cubicBezTo>
                  <a:pt x="15" y="150"/>
                  <a:pt x="21" y="146"/>
                  <a:pt x="27" y="146"/>
                </a:cubicBezTo>
                <a:cubicBezTo>
                  <a:pt x="27" y="50"/>
                  <a:pt x="27" y="50"/>
                  <a:pt x="27" y="50"/>
                </a:cubicBezTo>
                <a:cubicBezTo>
                  <a:pt x="52" y="50"/>
                  <a:pt x="52" y="50"/>
                  <a:pt x="52" y="50"/>
                </a:cubicBezTo>
                <a:close/>
                <a:moveTo>
                  <a:pt x="52" y="232"/>
                </a:moveTo>
                <a:cubicBezTo>
                  <a:pt x="52" y="262"/>
                  <a:pt x="52" y="262"/>
                  <a:pt x="52" y="262"/>
                </a:cubicBezTo>
                <a:cubicBezTo>
                  <a:pt x="48" y="262"/>
                  <a:pt x="48" y="262"/>
                  <a:pt x="48" y="262"/>
                </a:cubicBezTo>
                <a:cubicBezTo>
                  <a:pt x="41" y="262"/>
                  <a:pt x="35" y="257"/>
                  <a:pt x="35" y="249"/>
                </a:cubicBezTo>
                <a:cubicBezTo>
                  <a:pt x="35" y="232"/>
                  <a:pt x="35" y="232"/>
                  <a:pt x="35" y="232"/>
                </a:cubicBezTo>
                <a:cubicBezTo>
                  <a:pt x="52" y="232"/>
                  <a:pt x="52" y="232"/>
                  <a:pt x="52" y="232"/>
                </a:cubicBezTo>
                <a:close/>
                <a:moveTo>
                  <a:pt x="12" y="114"/>
                </a:moveTo>
                <a:cubicBezTo>
                  <a:pt x="14" y="114"/>
                  <a:pt x="15" y="112"/>
                  <a:pt x="15" y="110"/>
                </a:cubicBezTo>
                <a:cubicBezTo>
                  <a:pt x="15" y="76"/>
                  <a:pt x="15" y="76"/>
                  <a:pt x="15" y="76"/>
                </a:cubicBezTo>
                <a:cubicBezTo>
                  <a:pt x="15" y="74"/>
                  <a:pt x="14" y="71"/>
                  <a:pt x="12" y="70"/>
                </a:cubicBezTo>
                <a:lnTo>
                  <a:pt x="12" y="114"/>
                </a:lnTo>
                <a:close/>
                <a:moveTo>
                  <a:pt x="12" y="70"/>
                </a:moveTo>
                <a:cubicBezTo>
                  <a:pt x="12" y="114"/>
                  <a:pt x="12" y="114"/>
                  <a:pt x="12" y="114"/>
                </a:cubicBezTo>
                <a:cubicBezTo>
                  <a:pt x="12" y="114"/>
                  <a:pt x="11" y="114"/>
                  <a:pt x="11" y="113"/>
                </a:cubicBezTo>
                <a:cubicBezTo>
                  <a:pt x="4" y="111"/>
                  <a:pt x="4" y="111"/>
                  <a:pt x="4" y="111"/>
                </a:cubicBezTo>
                <a:cubicBezTo>
                  <a:pt x="2" y="110"/>
                  <a:pt x="0" y="107"/>
                  <a:pt x="0" y="104"/>
                </a:cubicBezTo>
                <a:cubicBezTo>
                  <a:pt x="0" y="70"/>
                  <a:pt x="0" y="70"/>
                  <a:pt x="0" y="70"/>
                </a:cubicBezTo>
                <a:cubicBezTo>
                  <a:pt x="0" y="67"/>
                  <a:pt x="2" y="66"/>
                  <a:pt x="4" y="67"/>
                </a:cubicBezTo>
                <a:cubicBezTo>
                  <a:pt x="11" y="69"/>
                  <a:pt x="11" y="69"/>
                  <a:pt x="11" y="69"/>
                </a:cubicBezTo>
                <a:cubicBezTo>
                  <a:pt x="11" y="70"/>
                  <a:pt x="12" y="70"/>
                  <a:pt x="12" y="70"/>
                </a:cubicBezTo>
                <a:close/>
                <a:moveTo>
                  <a:pt x="12" y="154"/>
                </a:moveTo>
                <a:cubicBezTo>
                  <a:pt x="12" y="220"/>
                  <a:pt x="12" y="220"/>
                  <a:pt x="12" y="220"/>
                </a:cubicBezTo>
                <a:cubicBezTo>
                  <a:pt x="9" y="220"/>
                  <a:pt x="9" y="220"/>
                  <a:pt x="9" y="220"/>
                </a:cubicBezTo>
                <a:cubicBezTo>
                  <a:pt x="9" y="164"/>
                  <a:pt x="9" y="164"/>
                  <a:pt x="9" y="164"/>
                </a:cubicBezTo>
                <a:cubicBezTo>
                  <a:pt x="9" y="160"/>
                  <a:pt x="10" y="157"/>
                  <a:pt x="12" y="154"/>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6" name="Freeform 76"/>
          <p:cNvSpPr>
            <a:spLocks noEditPoints="1"/>
          </p:cNvSpPr>
          <p:nvPr/>
        </p:nvSpPr>
        <p:spPr bwMode="auto">
          <a:xfrm>
            <a:off x="5918487" y="2264192"/>
            <a:ext cx="482078" cy="365427"/>
          </a:xfrm>
          <a:custGeom>
            <a:avLst/>
            <a:gdLst>
              <a:gd name="T0" fmla="*/ 271 w 295"/>
              <a:gd name="T1" fmla="*/ 0 h 224"/>
              <a:gd name="T2" fmla="*/ 277 w 295"/>
              <a:gd name="T3" fmla="*/ 35 h 224"/>
              <a:gd name="T4" fmla="*/ 224 w 295"/>
              <a:gd name="T5" fmla="*/ 224 h 224"/>
              <a:gd name="T6" fmla="*/ 248 w 295"/>
              <a:gd name="T7" fmla="*/ 188 h 224"/>
              <a:gd name="T8" fmla="*/ 249 w 295"/>
              <a:gd name="T9" fmla="*/ 29 h 224"/>
              <a:gd name="T10" fmla="*/ 224 w 295"/>
              <a:gd name="T11" fmla="*/ 194 h 224"/>
              <a:gd name="T12" fmla="*/ 224 w 295"/>
              <a:gd name="T13" fmla="*/ 16 h 224"/>
              <a:gd name="T14" fmla="*/ 224 w 295"/>
              <a:gd name="T15" fmla="*/ 208 h 224"/>
              <a:gd name="T16" fmla="*/ 224 w 295"/>
              <a:gd name="T17" fmla="*/ 179 h 224"/>
              <a:gd name="T18" fmla="*/ 224 w 295"/>
              <a:gd name="T19" fmla="*/ 194 h 224"/>
              <a:gd name="T20" fmla="*/ 201 w 295"/>
              <a:gd name="T21" fmla="*/ 128 h 224"/>
              <a:gd name="T22" fmla="*/ 203 w 295"/>
              <a:gd name="T23" fmla="*/ 98 h 224"/>
              <a:gd name="T24" fmla="*/ 195 w 295"/>
              <a:gd name="T25" fmla="*/ 67 h 224"/>
              <a:gd name="T26" fmla="*/ 187 w 295"/>
              <a:gd name="T27" fmla="*/ 128 h 224"/>
              <a:gd name="T28" fmla="*/ 187 w 295"/>
              <a:gd name="T29" fmla="*/ 100 h 224"/>
              <a:gd name="T30" fmla="*/ 190 w 295"/>
              <a:gd name="T31" fmla="*/ 75 h 224"/>
              <a:gd name="T32" fmla="*/ 187 w 295"/>
              <a:gd name="T33" fmla="*/ 0 h 224"/>
              <a:gd name="T34" fmla="*/ 187 w 295"/>
              <a:gd name="T35" fmla="*/ 0 h 224"/>
              <a:gd name="T36" fmla="*/ 147 w 295"/>
              <a:gd name="T37" fmla="*/ 208 h 224"/>
              <a:gd name="T38" fmla="*/ 182 w 295"/>
              <a:gd name="T39" fmla="*/ 67 h 224"/>
              <a:gd name="T40" fmla="*/ 168 w 295"/>
              <a:gd name="T41" fmla="*/ 109 h 224"/>
              <a:gd name="T42" fmla="*/ 187 w 295"/>
              <a:gd name="T43" fmla="*/ 194 h 224"/>
              <a:gd name="T44" fmla="*/ 148 w 295"/>
              <a:gd name="T45" fmla="*/ 125 h 224"/>
              <a:gd name="T46" fmla="*/ 147 w 295"/>
              <a:gd name="T47" fmla="*/ 106 h 224"/>
              <a:gd name="T48" fmla="*/ 184 w 295"/>
              <a:gd name="T49" fmla="*/ 70 h 224"/>
              <a:gd name="T50" fmla="*/ 187 w 295"/>
              <a:gd name="T51" fmla="*/ 91 h 224"/>
              <a:gd name="T52" fmla="*/ 179 w 295"/>
              <a:gd name="T53" fmla="*/ 116 h 224"/>
              <a:gd name="T54" fmla="*/ 187 w 295"/>
              <a:gd name="T55" fmla="*/ 100 h 224"/>
              <a:gd name="T56" fmla="*/ 147 w 295"/>
              <a:gd name="T57" fmla="*/ 16 h 224"/>
              <a:gd name="T58" fmla="*/ 147 w 295"/>
              <a:gd name="T59" fmla="*/ 208 h 224"/>
              <a:gd name="T60" fmla="*/ 147 w 295"/>
              <a:gd name="T61" fmla="*/ 106 h 224"/>
              <a:gd name="T62" fmla="*/ 127 w 295"/>
              <a:gd name="T63" fmla="*/ 121 h 224"/>
              <a:gd name="T64" fmla="*/ 147 w 295"/>
              <a:gd name="T65" fmla="*/ 137 h 224"/>
              <a:gd name="T66" fmla="*/ 102 w 295"/>
              <a:gd name="T67" fmla="*/ 156 h 224"/>
              <a:gd name="T68" fmla="*/ 109 w 295"/>
              <a:gd name="T69" fmla="*/ 113 h 224"/>
              <a:gd name="T70" fmla="*/ 100 w 295"/>
              <a:gd name="T71" fmla="*/ 93 h 224"/>
              <a:gd name="T72" fmla="*/ 111 w 295"/>
              <a:gd name="T73" fmla="*/ 97 h 224"/>
              <a:gd name="T74" fmla="*/ 99 w 295"/>
              <a:gd name="T75" fmla="*/ 88 h 224"/>
              <a:gd name="T76" fmla="*/ 101 w 295"/>
              <a:gd name="T77" fmla="*/ 150 h 224"/>
              <a:gd name="T78" fmla="*/ 99 w 295"/>
              <a:gd name="T79" fmla="*/ 123 h 224"/>
              <a:gd name="T80" fmla="*/ 0 w 295"/>
              <a:gd name="T81" fmla="*/ 23 h 224"/>
              <a:gd name="T82" fmla="*/ 99 w 295"/>
              <a:gd name="T83" fmla="*/ 208 h 224"/>
              <a:gd name="T84" fmla="*/ 17 w 295"/>
              <a:gd name="T85" fmla="*/ 35 h 224"/>
              <a:gd name="T86" fmla="*/ 99 w 295"/>
              <a:gd name="T87" fmla="*/ 29 h 224"/>
              <a:gd name="T88" fmla="*/ 79 w 295"/>
              <a:gd name="T89" fmla="*/ 129 h 224"/>
              <a:gd name="T90" fmla="*/ 99 w 295"/>
              <a:gd name="T91" fmla="*/ 157 h 224"/>
              <a:gd name="T92" fmla="*/ 30 w 295"/>
              <a:gd name="T93" fmla="*/ 45 h 224"/>
              <a:gd name="T94" fmla="*/ 99 w 295"/>
              <a:gd name="T95" fmla="*/ 115 h 224"/>
              <a:gd name="T96" fmla="*/ 99 w 295"/>
              <a:gd name="T97" fmla="*/ 123 h 224"/>
              <a:gd name="T98" fmla="*/ 91 w 295"/>
              <a:gd name="T99" fmla="*/ 133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5" h="224">
                <a:moveTo>
                  <a:pt x="271" y="224"/>
                </a:moveTo>
                <a:cubicBezTo>
                  <a:pt x="284" y="224"/>
                  <a:pt x="295" y="213"/>
                  <a:pt x="295" y="200"/>
                </a:cubicBezTo>
                <a:cubicBezTo>
                  <a:pt x="295" y="23"/>
                  <a:pt x="295" y="23"/>
                  <a:pt x="295" y="23"/>
                </a:cubicBezTo>
                <a:cubicBezTo>
                  <a:pt x="295" y="10"/>
                  <a:pt x="284" y="0"/>
                  <a:pt x="271" y="0"/>
                </a:cubicBezTo>
                <a:cubicBezTo>
                  <a:pt x="224" y="0"/>
                  <a:pt x="224" y="0"/>
                  <a:pt x="224" y="0"/>
                </a:cubicBezTo>
                <a:cubicBezTo>
                  <a:pt x="224" y="16"/>
                  <a:pt x="224" y="16"/>
                  <a:pt x="224" y="16"/>
                </a:cubicBezTo>
                <a:cubicBezTo>
                  <a:pt x="258" y="16"/>
                  <a:pt x="258" y="16"/>
                  <a:pt x="258" y="16"/>
                </a:cubicBezTo>
                <a:cubicBezTo>
                  <a:pt x="268" y="16"/>
                  <a:pt x="277" y="24"/>
                  <a:pt x="277" y="35"/>
                </a:cubicBezTo>
                <a:cubicBezTo>
                  <a:pt x="277" y="189"/>
                  <a:pt x="277" y="189"/>
                  <a:pt x="277" y="189"/>
                </a:cubicBezTo>
                <a:cubicBezTo>
                  <a:pt x="277" y="199"/>
                  <a:pt x="268" y="208"/>
                  <a:pt x="258" y="208"/>
                </a:cubicBezTo>
                <a:cubicBezTo>
                  <a:pt x="224" y="208"/>
                  <a:pt x="224" y="208"/>
                  <a:pt x="224" y="208"/>
                </a:cubicBezTo>
                <a:cubicBezTo>
                  <a:pt x="224" y="224"/>
                  <a:pt x="224" y="224"/>
                  <a:pt x="224" y="224"/>
                </a:cubicBezTo>
                <a:cubicBezTo>
                  <a:pt x="271" y="224"/>
                  <a:pt x="271" y="224"/>
                  <a:pt x="271" y="224"/>
                </a:cubicBezTo>
                <a:close/>
                <a:moveTo>
                  <a:pt x="224" y="194"/>
                </a:moveTo>
                <a:cubicBezTo>
                  <a:pt x="224" y="188"/>
                  <a:pt x="224" y="188"/>
                  <a:pt x="224" y="188"/>
                </a:cubicBezTo>
                <a:cubicBezTo>
                  <a:pt x="248" y="188"/>
                  <a:pt x="248" y="188"/>
                  <a:pt x="248" y="188"/>
                </a:cubicBezTo>
                <a:cubicBezTo>
                  <a:pt x="248" y="179"/>
                  <a:pt x="248" y="179"/>
                  <a:pt x="248" y="179"/>
                </a:cubicBezTo>
                <a:cubicBezTo>
                  <a:pt x="224" y="179"/>
                  <a:pt x="224" y="179"/>
                  <a:pt x="224" y="179"/>
                </a:cubicBezTo>
                <a:cubicBezTo>
                  <a:pt x="224" y="29"/>
                  <a:pt x="224" y="29"/>
                  <a:pt x="224" y="29"/>
                </a:cubicBezTo>
                <a:cubicBezTo>
                  <a:pt x="249" y="29"/>
                  <a:pt x="249" y="29"/>
                  <a:pt x="249" y="29"/>
                </a:cubicBezTo>
                <a:cubicBezTo>
                  <a:pt x="257" y="29"/>
                  <a:pt x="264" y="36"/>
                  <a:pt x="264" y="45"/>
                </a:cubicBezTo>
                <a:cubicBezTo>
                  <a:pt x="264" y="179"/>
                  <a:pt x="264" y="179"/>
                  <a:pt x="264" y="179"/>
                </a:cubicBezTo>
                <a:cubicBezTo>
                  <a:pt x="264" y="187"/>
                  <a:pt x="257" y="194"/>
                  <a:pt x="249" y="194"/>
                </a:cubicBezTo>
                <a:lnTo>
                  <a:pt x="224" y="194"/>
                </a:lnTo>
                <a:close/>
                <a:moveTo>
                  <a:pt x="224" y="0"/>
                </a:moveTo>
                <a:cubicBezTo>
                  <a:pt x="187" y="0"/>
                  <a:pt x="187" y="0"/>
                  <a:pt x="187" y="0"/>
                </a:cubicBezTo>
                <a:cubicBezTo>
                  <a:pt x="187" y="16"/>
                  <a:pt x="187" y="16"/>
                  <a:pt x="187" y="16"/>
                </a:cubicBezTo>
                <a:cubicBezTo>
                  <a:pt x="224" y="16"/>
                  <a:pt x="224" y="16"/>
                  <a:pt x="224" y="16"/>
                </a:cubicBezTo>
                <a:cubicBezTo>
                  <a:pt x="224" y="0"/>
                  <a:pt x="224" y="0"/>
                  <a:pt x="224" y="0"/>
                </a:cubicBezTo>
                <a:close/>
                <a:moveTo>
                  <a:pt x="187" y="224"/>
                </a:moveTo>
                <a:cubicBezTo>
                  <a:pt x="224" y="224"/>
                  <a:pt x="224" y="224"/>
                  <a:pt x="224" y="224"/>
                </a:cubicBezTo>
                <a:cubicBezTo>
                  <a:pt x="224" y="208"/>
                  <a:pt x="224" y="208"/>
                  <a:pt x="224" y="208"/>
                </a:cubicBezTo>
                <a:cubicBezTo>
                  <a:pt x="187" y="208"/>
                  <a:pt x="187" y="208"/>
                  <a:pt x="187" y="208"/>
                </a:cubicBezTo>
                <a:cubicBezTo>
                  <a:pt x="187" y="224"/>
                  <a:pt x="187" y="224"/>
                  <a:pt x="187" y="224"/>
                </a:cubicBezTo>
                <a:close/>
                <a:moveTo>
                  <a:pt x="224" y="29"/>
                </a:moveTo>
                <a:cubicBezTo>
                  <a:pt x="224" y="179"/>
                  <a:pt x="224" y="179"/>
                  <a:pt x="224" y="179"/>
                </a:cubicBezTo>
                <a:cubicBezTo>
                  <a:pt x="200" y="179"/>
                  <a:pt x="200" y="179"/>
                  <a:pt x="200" y="179"/>
                </a:cubicBezTo>
                <a:cubicBezTo>
                  <a:pt x="200" y="188"/>
                  <a:pt x="200" y="188"/>
                  <a:pt x="200" y="188"/>
                </a:cubicBezTo>
                <a:cubicBezTo>
                  <a:pt x="224" y="188"/>
                  <a:pt x="224" y="188"/>
                  <a:pt x="224" y="188"/>
                </a:cubicBezTo>
                <a:cubicBezTo>
                  <a:pt x="224" y="194"/>
                  <a:pt x="224" y="194"/>
                  <a:pt x="224" y="194"/>
                </a:cubicBezTo>
                <a:cubicBezTo>
                  <a:pt x="187" y="194"/>
                  <a:pt x="187" y="194"/>
                  <a:pt x="187" y="194"/>
                </a:cubicBezTo>
                <a:cubicBezTo>
                  <a:pt x="187" y="135"/>
                  <a:pt x="187" y="135"/>
                  <a:pt x="187" y="135"/>
                </a:cubicBezTo>
                <a:cubicBezTo>
                  <a:pt x="188" y="135"/>
                  <a:pt x="189" y="134"/>
                  <a:pt x="189" y="134"/>
                </a:cubicBezTo>
                <a:cubicBezTo>
                  <a:pt x="194" y="133"/>
                  <a:pt x="197" y="131"/>
                  <a:pt x="201" y="128"/>
                </a:cubicBezTo>
                <a:cubicBezTo>
                  <a:pt x="204" y="124"/>
                  <a:pt x="206" y="121"/>
                  <a:pt x="207" y="117"/>
                </a:cubicBezTo>
                <a:cubicBezTo>
                  <a:pt x="208" y="115"/>
                  <a:pt x="208" y="113"/>
                  <a:pt x="208" y="111"/>
                </a:cubicBezTo>
                <a:cubicBezTo>
                  <a:pt x="208" y="109"/>
                  <a:pt x="208" y="107"/>
                  <a:pt x="207" y="104"/>
                </a:cubicBezTo>
                <a:cubicBezTo>
                  <a:pt x="207" y="102"/>
                  <a:pt x="205" y="100"/>
                  <a:pt x="203" y="98"/>
                </a:cubicBezTo>
                <a:cubicBezTo>
                  <a:pt x="200" y="96"/>
                  <a:pt x="197" y="94"/>
                  <a:pt x="193" y="94"/>
                </a:cubicBezTo>
                <a:cubicBezTo>
                  <a:pt x="197" y="91"/>
                  <a:pt x="199" y="88"/>
                  <a:pt x="201" y="85"/>
                </a:cubicBezTo>
                <a:cubicBezTo>
                  <a:pt x="202" y="81"/>
                  <a:pt x="202" y="78"/>
                  <a:pt x="201" y="74"/>
                </a:cubicBezTo>
                <a:cubicBezTo>
                  <a:pt x="200" y="71"/>
                  <a:pt x="198" y="69"/>
                  <a:pt x="195" y="67"/>
                </a:cubicBezTo>
                <a:cubicBezTo>
                  <a:pt x="193" y="66"/>
                  <a:pt x="190" y="66"/>
                  <a:pt x="187" y="66"/>
                </a:cubicBezTo>
                <a:cubicBezTo>
                  <a:pt x="187" y="29"/>
                  <a:pt x="187" y="29"/>
                  <a:pt x="187" y="29"/>
                </a:cubicBezTo>
                <a:cubicBezTo>
                  <a:pt x="224" y="29"/>
                  <a:pt x="224" y="29"/>
                  <a:pt x="224" y="29"/>
                </a:cubicBezTo>
                <a:close/>
                <a:moveTo>
                  <a:pt x="187" y="128"/>
                </a:moveTo>
                <a:cubicBezTo>
                  <a:pt x="187" y="128"/>
                  <a:pt x="188" y="128"/>
                  <a:pt x="188" y="128"/>
                </a:cubicBezTo>
                <a:cubicBezTo>
                  <a:pt x="191" y="127"/>
                  <a:pt x="193" y="125"/>
                  <a:pt x="194" y="122"/>
                </a:cubicBezTo>
                <a:cubicBezTo>
                  <a:pt x="195" y="118"/>
                  <a:pt x="195" y="115"/>
                  <a:pt x="194" y="111"/>
                </a:cubicBezTo>
                <a:cubicBezTo>
                  <a:pt x="193" y="106"/>
                  <a:pt x="191" y="103"/>
                  <a:pt x="187" y="100"/>
                </a:cubicBezTo>
                <a:cubicBezTo>
                  <a:pt x="187" y="128"/>
                  <a:pt x="187" y="128"/>
                  <a:pt x="187" y="128"/>
                </a:cubicBezTo>
                <a:close/>
                <a:moveTo>
                  <a:pt x="187" y="91"/>
                </a:moveTo>
                <a:cubicBezTo>
                  <a:pt x="189" y="87"/>
                  <a:pt x="190" y="84"/>
                  <a:pt x="190" y="80"/>
                </a:cubicBezTo>
                <a:cubicBezTo>
                  <a:pt x="190" y="78"/>
                  <a:pt x="190" y="77"/>
                  <a:pt x="190" y="75"/>
                </a:cubicBezTo>
                <a:cubicBezTo>
                  <a:pt x="189" y="74"/>
                  <a:pt x="189" y="72"/>
                  <a:pt x="188" y="71"/>
                </a:cubicBezTo>
                <a:cubicBezTo>
                  <a:pt x="187" y="71"/>
                  <a:pt x="187" y="71"/>
                  <a:pt x="187" y="71"/>
                </a:cubicBezTo>
                <a:lnTo>
                  <a:pt x="187" y="91"/>
                </a:lnTo>
                <a:close/>
                <a:moveTo>
                  <a:pt x="187" y="0"/>
                </a:moveTo>
                <a:cubicBezTo>
                  <a:pt x="147" y="0"/>
                  <a:pt x="147" y="0"/>
                  <a:pt x="147" y="0"/>
                </a:cubicBezTo>
                <a:cubicBezTo>
                  <a:pt x="147" y="16"/>
                  <a:pt x="147" y="16"/>
                  <a:pt x="147" y="16"/>
                </a:cubicBezTo>
                <a:cubicBezTo>
                  <a:pt x="187" y="16"/>
                  <a:pt x="187" y="16"/>
                  <a:pt x="187" y="16"/>
                </a:cubicBezTo>
                <a:cubicBezTo>
                  <a:pt x="187" y="0"/>
                  <a:pt x="187" y="0"/>
                  <a:pt x="187" y="0"/>
                </a:cubicBezTo>
                <a:close/>
                <a:moveTo>
                  <a:pt x="147" y="224"/>
                </a:moveTo>
                <a:cubicBezTo>
                  <a:pt x="187" y="224"/>
                  <a:pt x="187" y="224"/>
                  <a:pt x="187" y="224"/>
                </a:cubicBezTo>
                <a:cubicBezTo>
                  <a:pt x="187" y="208"/>
                  <a:pt x="187" y="208"/>
                  <a:pt x="187" y="208"/>
                </a:cubicBezTo>
                <a:cubicBezTo>
                  <a:pt x="147" y="208"/>
                  <a:pt x="147" y="208"/>
                  <a:pt x="147" y="208"/>
                </a:cubicBezTo>
                <a:cubicBezTo>
                  <a:pt x="147" y="224"/>
                  <a:pt x="147" y="224"/>
                  <a:pt x="147" y="224"/>
                </a:cubicBezTo>
                <a:close/>
                <a:moveTo>
                  <a:pt x="187" y="29"/>
                </a:moveTo>
                <a:cubicBezTo>
                  <a:pt x="187" y="66"/>
                  <a:pt x="187" y="66"/>
                  <a:pt x="187" y="66"/>
                </a:cubicBezTo>
                <a:cubicBezTo>
                  <a:pt x="185" y="66"/>
                  <a:pt x="184" y="66"/>
                  <a:pt x="182" y="67"/>
                </a:cubicBezTo>
                <a:cubicBezTo>
                  <a:pt x="176" y="68"/>
                  <a:pt x="172" y="71"/>
                  <a:pt x="169" y="75"/>
                </a:cubicBezTo>
                <a:cubicBezTo>
                  <a:pt x="167" y="80"/>
                  <a:pt x="166" y="84"/>
                  <a:pt x="167" y="88"/>
                </a:cubicBezTo>
                <a:cubicBezTo>
                  <a:pt x="168" y="93"/>
                  <a:pt x="172" y="97"/>
                  <a:pt x="177" y="98"/>
                </a:cubicBezTo>
                <a:cubicBezTo>
                  <a:pt x="173" y="101"/>
                  <a:pt x="169" y="105"/>
                  <a:pt x="168" y="109"/>
                </a:cubicBezTo>
                <a:cubicBezTo>
                  <a:pt x="166" y="113"/>
                  <a:pt x="165" y="117"/>
                  <a:pt x="167" y="122"/>
                </a:cubicBezTo>
                <a:cubicBezTo>
                  <a:pt x="168" y="126"/>
                  <a:pt x="170" y="130"/>
                  <a:pt x="175" y="133"/>
                </a:cubicBezTo>
                <a:cubicBezTo>
                  <a:pt x="178" y="135"/>
                  <a:pt x="182" y="135"/>
                  <a:pt x="187" y="135"/>
                </a:cubicBezTo>
                <a:cubicBezTo>
                  <a:pt x="187" y="194"/>
                  <a:pt x="187" y="194"/>
                  <a:pt x="187" y="194"/>
                </a:cubicBezTo>
                <a:cubicBezTo>
                  <a:pt x="147" y="194"/>
                  <a:pt x="147" y="194"/>
                  <a:pt x="147" y="194"/>
                </a:cubicBezTo>
                <a:cubicBezTo>
                  <a:pt x="147" y="137"/>
                  <a:pt x="147" y="137"/>
                  <a:pt x="147" y="137"/>
                </a:cubicBezTo>
                <a:cubicBezTo>
                  <a:pt x="148" y="137"/>
                  <a:pt x="148" y="137"/>
                  <a:pt x="148" y="137"/>
                </a:cubicBezTo>
                <a:cubicBezTo>
                  <a:pt x="148" y="125"/>
                  <a:pt x="148" y="125"/>
                  <a:pt x="148" y="125"/>
                </a:cubicBezTo>
                <a:cubicBezTo>
                  <a:pt x="159" y="123"/>
                  <a:pt x="159" y="123"/>
                  <a:pt x="159" y="123"/>
                </a:cubicBezTo>
                <a:cubicBezTo>
                  <a:pt x="158" y="112"/>
                  <a:pt x="158" y="112"/>
                  <a:pt x="158" y="112"/>
                </a:cubicBezTo>
                <a:cubicBezTo>
                  <a:pt x="147" y="115"/>
                  <a:pt x="147" y="115"/>
                  <a:pt x="147" y="115"/>
                </a:cubicBezTo>
                <a:cubicBezTo>
                  <a:pt x="147" y="106"/>
                  <a:pt x="147" y="106"/>
                  <a:pt x="147" y="106"/>
                </a:cubicBezTo>
                <a:cubicBezTo>
                  <a:pt x="147" y="29"/>
                  <a:pt x="147" y="29"/>
                  <a:pt x="147" y="29"/>
                </a:cubicBezTo>
                <a:cubicBezTo>
                  <a:pt x="187" y="29"/>
                  <a:pt x="187" y="29"/>
                  <a:pt x="187" y="29"/>
                </a:cubicBezTo>
                <a:close/>
                <a:moveTo>
                  <a:pt x="187" y="71"/>
                </a:moveTo>
                <a:cubicBezTo>
                  <a:pt x="186" y="70"/>
                  <a:pt x="185" y="70"/>
                  <a:pt x="184" y="70"/>
                </a:cubicBezTo>
                <a:cubicBezTo>
                  <a:pt x="181" y="71"/>
                  <a:pt x="179" y="73"/>
                  <a:pt x="178" y="76"/>
                </a:cubicBezTo>
                <a:cubicBezTo>
                  <a:pt x="177" y="78"/>
                  <a:pt x="177" y="81"/>
                  <a:pt x="178" y="83"/>
                </a:cubicBezTo>
                <a:cubicBezTo>
                  <a:pt x="179" y="88"/>
                  <a:pt x="181" y="91"/>
                  <a:pt x="185" y="93"/>
                </a:cubicBezTo>
                <a:cubicBezTo>
                  <a:pt x="186" y="92"/>
                  <a:pt x="187" y="91"/>
                  <a:pt x="187" y="91"/>
                </a:cubicBezTo>
                <a:cubicBezTo>
                  <a:pt x="187" y="71"/>
                  <a:pt x="187" y="71"/>
                  <a:pt x="187" y="71"/>
                </a:cubicBezTo>
                <a:close/>
                <a:moveTo>
                  <a:pt x="187" y="100"/>
                </a:moveTo>
                <a:cubicBezTo>
                  <a:pt x="187" y="100"/>
                  <a:pt x="186" y="100"/>
                  <a:pt x="186" y="99"/>
                </a:cubicBezTo>
                <a:cubicBezTo>
                  <a:pt x="181" y="104"/>
                  <a:pt x="179" y="110"/>
                  <a:pt x="179" y="116"/>
                </a:cubicBezTo>
                <a:cubicBezTo>
                  <a:pt x="179" y="118"/>
                  <a:pt x="179" y="120"/>
                  <a:pt x="180" y="121"/>
                </a:cubicBezTo>
                <a:cubicBezTo>
                  <a:pt x="180" y="124"/>
                  <a:pt x="182" y="126"/>
                  <a:pt x="183" y="127"/>
                </a:cubicBezTo>
                <a:cubicBezTo>
                  <a:pt x="184" y="128"/>
                  <a:pt x="186" y="128"/>
                  <a:pt x="187" y="128"/>
                </a:cubicBezTo>
                <a:lnTo>
                  <a:pt x="187" y="100"/>
                </a:lnTo>
                <a:close/>
                <a:moveTo>
                  <a:pt x="147" y="0"/>
                </a:moveTo>
                <a:cubicBezTo>
                  <a:pt x="99" y="0"/>
                  <a:pt x="99" y="0"/>
                  <a:pt x="99" y="0"/>
                </a:cubicBezTo>
                <a:cubicBezTo>
                  <a:pt x="99" y="16"/>
                  <a:pt x="99" y="16"/>
                  <a:pt x="99" y="16"/>
                </a:cubicBezTo>
                <a:cubicBezTo>
                  <a:pt x="147" y="16"/>
                  <a:pt x="147" y="16"/>
                  <a:pt x="147" y="16"/>
                </a:cubicBezTo>
                <a:cubicBezTo>
                  <a:pt x="147" y="0"/>
                  <a:pt x="147" y="0"/>
                  <a:pt x="147" y="0"/>
                </a:cubicBezTo>
                <a:close/>
                <a:moveTo>
                  <a:pt x="99" y="224"/>
                </a:moveTo>
                <a:cubicBezTo>
                  <a:pt x="147" y="224"/>
                  <a:pt x="147" y="224"/>
                  <a:pt x="147" y="224"/>
                </a:cubicBezTo>
                <a:cubicBezTo>
                  <a:pt x="147" y="208"/>
                  <a:pt x="147" y="208"/>
                  <a:pt x="147" y="208"/>
                </a:cubicBezTo>
                <a:cubicBezTo>
                  <a:pt x="99" y="208"/>
                  <a:pt x="99" y="208"/>
                  <a:pt x="99" y="208"/>
                </a:cubicBezTo>
                <a:cubicBezTo>
                  <a:pt x="99" y="224"/>
                  <a:pt x="99" y="224"/>
                  <a:pt x="99" y="224"/>
                </a:cubicBezTo>
                <a:close/>
                <a:moveTo>
                  <a:pt x="147" y="29"/>
                </a:moveTo>
                <a:cubicBezTo>
                  <a:pt x="147" y="106"/>
                  <a:pt x="147" y="106"/>
                  <a:pt x="147" y="106"/>
                </a:cubicBezTo>
                <a:cubicBezTo>
                  <a:pt x="147" y="104"/>
                  <a:pt x="147" y="104"/>
                  <a:pt x="147" y="104"/>
                </a:cubicBezTo>
                <a:cubicBezTo>
                  <a:pt x="137" y="107"/>
                  <a:pt x="137" y="107"/>
                  <a:pt x="137" y="107"/>
                </a:cubicBezTo>
                <a:cubicBezTo>
                  <a:pt x="138" y="118"/>
                  <a:pt x="138" y="118"/>
                  <a:pt x="138" y="118"/>
                </a:cubicBezTo>
                <a:cubicBezTo>
                  <a:pt x="127" y="121"/>
                  <a:pt x="127" y="121"/>
                  <a:pt x="127" y="121"/>
                </a:cubicBezTo>
                <a:cubicBezTo>
                  <a:pt x="127" y="131"/>
                  <a:pt x="127" y="131"/>
                  <a:pt x="127" y="131"/>
                </a:cubicBezTo>
                <a:cubicBezTo>
                  <a:pt x="138" y="128"/>
                  <a:pt x="138" y="128"/>
                  <a:pt x="138" y="128"/>
                </a:cubicBezTo>
                <a:cubicBezTo>
                  <a:pt x="138" y="139"/>
                  <a:pt x="138" y="139"/>
                  <a:pt x="138" y="139"/>
                </a:cubicBezTo>
                <a:cubicBezTo>
                  <a:pt x="147" y="137"/>
                  <a:pt x="147" y="137"/>
                  <a:pt x="147" y="137"/>
                </a:cubicBezTo>
                <a:cubicBezTo>
                  <a:pt x="147" y="194"/>
                  <a:pt x="147" y="194"/>
                  <a:pt x="147" y="194"/>
                </a:cubicBezTo>
                <a:cubicBezTo>
                  <a:pt x="99" y="194"/>
                  <a:pt x="99" y="194"/>
                  <a:pt x="99" y="194"/>
                </a:cubicBezTo>
                <a:cubicBezTo>
                  <a:pt x="99" y="157"/>
                  <a:pt x="99" y="157"/>
                  <a:pt x="99" y="157"/>
                </a:cubicBezTo>
                <a:cubicBezTo>
                  <a:pt x="100" y="157"/>
                  <a:pt x="101" y="157"/>
                  <a:pt x="102" y="156"/>
                </a:cubicBezTo>
                <a:cubicBezTo>
                  <a:pt x="109" y="155"/>
                  <a:pt x="113" y="151"/>
                  <a:pt x="117" y="145"/>
                </a:cubicBezTo>
                <a:cubicBezTo>
                  <a:pt x="120" y="139"/>
                  <a:pt x="121" y="132"/>
                  <a:pt x="119" y="124"/>
                </a:cubicBezTo>
                <a:cubicBezTo>
                  <a:pt x="118" y="120"/>
                  <a:pt x="116" y="117"/>
                  <a:pt x="114" y="115"/>
                </a:cubicBezTo>
                <a:cubicBezTo>
                  <a:pt x="112" y="114"/>
                  <a:pt x="111" y="113"/>
                  <a:pt x="109" y="113"/>
                </a:cubicBezTo>
                <a:cubicBezTo>
                  <a:pt x="108" y="112"/>
                  <a:pt x="105" y="113"/>
                  <a:pt x="103" y="113"/>
                </a:cubicBezTo>
                <a:cubicBezTo>
                  <a:pt x="101" y="114"/>
                  <a:pt x="100" y="114"/>
                  <a:pt x="99" y="115"/>
                </a:cubicBezTo>
                <a:cubicBezTo>
                  <a:pt x="99" y="93"/>
                  <a:pt x="99" y="93"/>
                  <a:pt x="99" y="93"/>
                </a:cubicBezTo>
                <a:cubicBezTo>
                  <a:pt x="100" y="93"/>
                  <a:pt x="100" y="93"/>
                  <a:pt x="100" y="93"/>
                </a:cubicBezTo>
                <a:cubicBezTo>
                  <a:pt x="102" y="93"/>
                  <a:pt x="103" y="93"/>
                  <a:pt x="104" y="94"/>
                </a:cubicBezTo>
                <a:cubicBezTo>
                  <a:pt x="105" y="94"/>
                  <a:pt x="106" y="95"/>
                  <a:pt x="106" y="97"/>
                </a:cubicBezTo>
                <a:cubicBezTo>
                  <a:pt x="106" y="98"/>
                  <a:pt x="106" y="99"/>
                  <a:pt x="105" y="100"/>
                </a:cubicBezTo>
                <a:cubicBezTo>
                  <a:pt x="108" y="99"/>
                  <a:pt x="110" y="98"/>
                  <a:pt x="111" y="97"/>
                </a:cubicBezTo>
                <a:cubicBezTo>
                  <a:pt x="112" y="95"/>
                  <a:pt x="112" y="93"/>
                  <a:pt x="111" y="92"/>
                </a:cubicBezTo>
                <a:cubicBezTo>
                  <a:pt x="111" y="90"/>
                  <a:pt x="110" y="89"/>
                  <a:pt x="107" y="88"/>
                </a:cubicBezTo>
                <a:cubicBezTo>
                  <a:pt x="105" y="87"/>
                  <a:pt x="103" y="87"/>
                  <a:pt x="100" y="88"/>
                </a:cubicBezTo>
                <a:cubicBezTo>
                  <a:pt x="99" y="88"/>
                  <a:pt x="99" y="88"/>
                  <a:pt x="99" y="88"/>
                </a:cubicBezTo>
                <a:cubicBezTo>
                  <a:pt x="99" y="29"/>
                  <a:pt x="99" y="29"/>
                  <a:pt x="99" y="29"/>
                </a:cubicBezTo>
                <a:cubicBezTo>
                  <a:pt x="147" y="29"/>
                  <a:pt x="147" y="29"/>
                  <a:pt x="147" y="29"/>
                </a:cubicBezTo>
                <a:close/>
                <a:moveTo>
                  <a:pt x="99" y="150"/>
                </a:moveTo>
                <a:cubicBezTo>
                  <a:pt x="100" y="150"/>
                  <a:pt x="101" y="150"/>
                  <a:pt x="101" y="150"/>
                </a:cubicBezTo>
                <a:cubicBezTo>
                  <a:pt x="105" y="149"/>
                  <a:pt x="107" y="146"/>
                  <a:pt x="109" y="142"/>
                </a:cubicBezTo>
                <a:cubicBezTo>
                  <a:pt x="110" y="137"/>
                  <a:pt x="111" y="133"/>
                  <a:pt x="110" y="129"/>
                </a:cubicBezTo>
                <a:cubicBezTo>
                  <a:pt x="108" y="123"/>
                  <a:pt x="106" y="120"/>
                  <a:pt x="103" y="121"/>
                </a:cubicBezTo>
                <a:cubicBezTo>
                  <a:pt x="101" y="121"/>
                  <a:pt x="100" y="122"/>
                  <a:pt x="99" y="123"/>
                </a:cubicBezTo>
                <a:lnTo>
                  <a:pt x="99" y="150"/>
                </a:lnTo>
                <a:close/>
                <a:moveTo>
                  <a:pt x="99" y="0"/>
                </a:moveTo>
                <a:cubicBezTo>
                  <a:pt x="23" y="0"/>
                  <a:pt x="23" y="0"/>
                  <a:pt x="23" y="0"/>
                </a:cubicBezTo>
                <a:cubicBezTo>
                  <a:pt x="10" y="0"/>
                  <a:pt x="0" y="10"/>
                  <a:pt x="0" y="23"/>
                </a:cubicBezTo>
                <a:cubicBezTo>
                  <a:pt x="0" y="200"/>
                  <a:pt x="0" y="200"/>
                  <a:pt x="0" y="200"/>
                </a:cubicBezTo>
                <a:cubicBezTo>
                  <a:pt x="0" y="213"/>
                  <a:pt x="10" y="224"/>
                  <a:pt x="23" y="224"/>
                </a:cubicBezTo>
                <a:cubicBezTo>
                  <a:pt x="99" y="224"/>
                  <a:pt x="99" y="224"/>
                  <a:pt x="99" y="224"/>
                </a:cubicBezTo>
                <a:cubicBezTo>
                  <a:pt x="99" y="208"/>
                  <a:pt x="99" y="208"/>
                  <a:pt x="99" y="208"/>
                </a:cubicBezTo>
                <a:cubicBezTo>
                  <a:pt x="37" y="208"/>
                  <a:pt x="37" y="208"/>
                  <a:pt x="37" y="208"/>
                </a:cubicBezTo>
                <a:cubicBezTo>
                  <a:pt x="37" y="208"/>
                  <a:pt x="37" y="208"/>
                  <a:pt x="37" y="208"/>
                </a:cubicBezTo>
                <a:cubicBezTo>
                  <a:pt x="26" y="208"/>
                  <a:pt x="17" y="199"/>
                  <a:pt x="17" y="189"/>
                </a:cubicBezTo>
                <a:cubicBezTo>
                  <a:pt x="17" y="35"/>
                  <a:pt x="17" y="35"/>
                  <a:pt x="17" y="35"/>
                </a:cubicBezTo>
                <a:cubicBezTo>
                  <a:pt x="17" y="24"/>
                  <a:pt x="26" y="16"/>
                  <a:pt x="37" y="16"/>
                </a:cubicBezTo>
                <a:cubicBezTo>
                  <a:pt x="99" y="16"/>
                  <a:pt x="99" y="16"/>
                  <a:pt x="99" y="16"/>
                </a:cubicBezTo>
                <a:cubicBezTo>
                  <a:pt x="99" y="0"/>
                  <a:pt x="99" y="0"/>
                  <a:pt x="99" y="0"/>
                </a:cubicBezTo>
                <a:close/>
                <a:moveTo>
                  <a:pt x="99" y="29"/>
                </a:moveTo>
                <a:cubicBezTo>
                  <a:pt x="99" y="88"/>
                  <a:pt x="99" y="88"/>
                  <a:pt x="99" y="88"/>
                </a:cubicBezTo>
                <a:cubicBezTo>
                  <a:pt x="93" y="89"/>
                  <a:pt x="89" y="93"/>
                  <a:pt x="85" y="97"/>
                </a:cubicBezTo>
                <a:cubicBezTo>
                  <a:pt x="82" y="102"/>
                  <a:pt x="80" y="109"/>
                  <a:pt x="79" y="116"/>
                </a:cubicBezTo>
                <a:cubicBezTo>
                  <a:pt x="78" y="120"/>
                  <a:pt x="78" y="124"/>
                  <a:pt x="79" y="129"/>
                </a:cubicBezTo>
                <a:cubicBezTo>
                  <a:pt x="79" y="134"/>
                  <a:pt x="80" y="138"/>
                  <a:pt x="81" y="142"/>
                </a:cubicBezTo>
                <a:cubicBezTo>
                  <a:pt x="81" y="144"/>
                  <a:pt x="81" y="144"/>
                  <a:pt x="81" y="144"/>
                </a:cubicBezTo>
                <a:cubicBezTo>
                  <a:pt x="82" y="146"/>
                  <a:pt x="82" y="148"/>
                  <a:pt x="83" y="150"/>
                </a:cubicBezTo>
                <a:cubicBezTo>
                  <a:pt x="86" y="156"/>
                  <a:pt x="92" y="158"/>
                  <a:pt x="99" y="157"/>
                </a:cubicBezTo>
                <a:cubicBezTo>
                  <a:pt x="99" y="194"/>
                  <a:pt x="99" y="194"/>
                  <a:pt x="99" y="194"/>
                </a:cubicBezTo>
                <a:cubicBezTo>
                  <a:pt x="46" y="194"/>
                  <a:pt x="46" y="194"/>
                  <a:pt x="46" y="194"/>
                </a:cubicBezTo>
                <a:cubicBezTo>
                  <a:pt x="37" y="194"/>
                  <a:pt x="30" y="187"/>
                  <a:pt x="30" y="179"/>
                </a:cubicBezTo>
                <a:cubicBezTo>
                  <a:pt x="30" y="45"/>
                  <a:pt x="30" y="45"/>
                  <a:pt x="30" y="45"/>
                </a:cubicBezTo>
                <a:cubicBezTo>
                  <a:pt x="30" y="36"/>
                  <a:pt x="37" y="29"/>
                  <a:pt x="46" y="29"/>
                </a:cubicBezTo>
                <a:cubicBezTo>
                  <a:pt x="99" y="29"/>
                  <a:pt x="99" y="29"/>
                  <a:pt x="99" y="29"/>
                </a:cubicBezTo>
                <a:close/>
                <a:moveTo>
                  <a:pt x="99" y="93"/>
                </a:moveTo>
                <a:cubicBezTo>
                  <a:pt x="99" y="115"/>
                  <a:pt x="99" y="115"/>
                  <a:pt x="99" y="115"/>
                </a:cubicBezTo>
                <a:cubicBezTo>
                  <a:pt x="98" y="115"/>
                  <a:pt x="97" y="116"/>
                  <a:pt x="96" y="118"/>
                </a:cubicBezTo>
                <a:cubicBezTo>
                  <a:pt x="94" y="120"/>
                  <a:pt x="93" y="122"/>
                  <a:pt x="94" y="125"/>
                </a:cubicBezTo>
                <a:cubicBezTo>
                  <a:pt x="94" y="127"/>
                  <a:pt x="95" y="128"/>
                  <a:pt x="97" y="129"/>
                </a:cubicBezTo>
                <a:cubicBezTo>
                  <a:pt x="97" y="127"/>
                  <a:pt x="98" y="125"/>
                  <a:pt x="99" y="123"/>
                </a:cubicBezTo>
                <a:cubicBezTo>
                  <a:pt x="99" y="150"/>
                  <a:pt x="99" y="150"/>
                  <a:pt x="99" y="150"/>
                </a:cubicBezTo>
                <a:cubicBezTo>
                  <a:pt x="98" y="150"/>
                  <a:pt x="97" y="149"/>
                  <a:pt x="96" y="149"/>
                </a:cubicBezTo>
                <a:cubicBezTo>
                  <a:pt x="95" y="148"/>
                  <a:pt x="94" y="146"/>
                  <a:pt x="93" y="142"/>
                </a:cubicBezTo>
                <a:cubicBezTo>
                  <a:pt x="92" y="140"/>
                  <a:pt x="92" y="137"/>
                  <a:pt x="91" y="133"/>
                </a:cubicBezTo>
                <a:cubicBezTo>
                  <a:pt x="91" y="128"/>
                  <a:pt x="90" y="124"/>
                  <a:pt x="90" y="119"/>
                </a:cubicBezTo>
                <a:cubicBezTo>
                  <a:pt x="90" y="111"/>
                  <a:pt x="91" y="104"/>
                  <a:pt x="93" y="100"/>
                </a:cubicBezTo>
                <a:cubicBezTo>
                  <a:pt x="95" y="97"/>
                  <a:pt x="97" y="94"/>
                  <a:pt x="99" y="93"/>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7" name="Freeform 77"/>
          <p:cNvSpPr/>
          <p:nvPr/>
        </p:nvSpPr>
        <p:spPr bwMode="auto">
          <a:xfrm>
            <a:off x="6129174" y="1728550"/>
            <a:ext cx="160693" cy="120222"/>
          </a:xfrm>
          <a:custGeom>
            <a:avLst/>
            <a:gdLst>
              <a:gd name="T0" fmla="*/ 69 w 98"/>
              <a:gd name="T1" fmla="*/ 0 h 74"/>
              <a:gd name="T2" fmla="*/ 49 w 98"/>
              <a:gd name="T3" fmla="*/ 8 h 74"/>
              <a:gd name="T4" fmla="*/ 30 w 98"/>
              <a:gd name="T5" fmla="*/ 0 h 74"/>
              <a:gd name="T6" fmla="*/ 0 w 98"/>
              <a:gd name="T7" fmla="*/ 29 h 74"/>
              <a:gd name="T8" fmla="*/ 51 w 98"/>
              <a:gd name="T9" fmla="*/ 74 h 74"/>
              <a:gd name="T10" fmla="*/ 98 w 98"/>
              <a:gd name="T11" fmla="*/ 29 h 74"/>
              <a:gd name="T12" fmla="*/ 69 w 98"/>
              <a:gd name="T13" fmla="*/ 0 h 74"/>
            </a:gdLst>
            <a:ahLst/>
            <a:cxnLst>
              <a:cxn ang="0">
                <a:pos x="T0" y="T1"/>
              </a:cxn>
              <a:cxn ang="0">
                <a:pos x="T2" y="T3"/>
              </a:cxn>
              <a:cxn ang="0">
                <a:pos x="T4" y="T5"/>
              </a:cxn>
              <a:cxn ang="0">
                <a:pos x="T6" y="T7"/>
              </a:cxn>
              <a:cxn ang="0">
                <a:pos x="T8" y="T9"/>
              </a:cxn>
              <a:cxn ang="0">
                <a:pos x="T10" y="T11"/>
              </a:cxn>
              <a:cxn ang="0">
                <a:pos x="T12" y="T13"/>
              </a:cxn>
            </a:cxnLst>
            <a:rect l="0" t="0" r="r" b="b"/>
            <a:pathLst>
              <a:path w="98" h="74">
                <a:moveTo>
                  <a:pt x="69" y="0"/>
                </a:moveTo>
                <a:cubicBezTo>
                  <a:pt x="61" y="0"/>
                  <a:pt x="54" y="3"/>
                  <a:pt x="49" y="8"/>
                </a:cubicBezTo>
                <a:cubicBezTo>
                  <a:pt x="44" y="3"/>
                  <a:pt x="37" y="0"/>
                  <a:pt x="30" y="0"/>
                </a:cubicBezTo>
                <a:cubicBezTo>
                  <a:pt x="13" y="0"/>
                  <a:pt x="0" y="13"/>
                  <a:pt x="0" y="29"/>
                </a:cubicBezTo>
                <a:cubicBezTo>
                  <a:pt x="0" y="47"/>
                  <a:pt x="15" y="74"/>
                  <a:pt x="51" y="74"/>
                </a:cubicBezTo>
                <a:cubicBezTo>
                  <a:pt x="88" y="74"/>
                  <a:pt x="98" y="45"/>
                  <a:pt x="98" y="29"/>
                </a:cubicBezTo>
                <a:cubicBezTo>
                  <a:pt x="98" y="13"/>
                  <a:pt x="85" y="0"/>
                  <a:pt x="69"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8" name="Freeform 78"/>
          <p:cNvSpPr/>
          <p:nvPr/>
        </p:nvSpPr>
        <p:spPr bwMode="auto">
          <a:xfrm>
            <a:off x="6200592" y="1697602"/>
            <a:ext cx="44042" cy="54754"/>
          </a:xfrm>
          <a:custGeom>
            <a:avLst/>
            <a:gdLst>
              <a:gd name="T0" fmla="*/ 6 w 27"/>
              <a:gd name="T1" fmla="*/ 34 h 34"/>
              <a:gd name="T2" fmla="*/ 13 w 27"/>
              <a:gd name="T3" fmla="*/ 0 h 34"/>
              <a:gd name="T4" fmla="*/ 27 w 27"/>
              <a:gd name="T5" fmla="*/ 3 h 34"/>
              <a:gd name="T6" fmla="*/ 6 w 27"/>
              <a:gd name="T7" fmla="*/ 34 h 34"/>
            </a:gdLst>
            <a:ahLst/>
            <a:cxnLst>
              <a:cxn ang="0">
                <a:pos x="T0" y="T1"/>
              </a:cxn>
              <a:cxn ang="0">
                <a:pos x="T2" y="T3"/>
              </a:cxn>
              <a:cxn ang="0">
                <a:pos x="T4" y="T5"/>
              </a:cxn>
              <a:cxn ang="0">
                <a:pos x="T6" y="T7"/>
              </a:cxn>
            </a:cxnLst>
            <a:rect l="0" t="0" r="r" b="b"/>
            <a:pathLst>
              <a:path w="27" h="34">
                <a:moveTo>
                  <a:pt x="6" y="34"/>
                </a:moveTo>
                <a:cubicBezTo>
                  <a:pt x="0" y="22"/>
                  <a:pt x="4" y="9"/>
                  <a:pt x="13" y="0"/>
                </a:cubicBezTo>
                <a:cubicBezTo>
                  <a:pt x="27" y="3"/>
                  <a:pt x="27" y="3"/>
                  <a:pt x="27" y="3"/>
                </a:cubicBezTo>
                <a:cubicBezTo>
                  <a:pt x="14" y="10"/>
                  <a:pt x="6" y="18"/>
                  <a:pt x="6" y="34"/>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9" name="Freeform 79"/>
          <p:cNvSpPr>
            <a:spLocks noEditPoints="1"/>
          </p:cNvSpPr>
          <p:nvPr/>
        </p:nvSpPr>
        <p:spPr bwMode="auto">
          <a:xfrm>
            <a:off x="5950626" y="2699847"/>
            <a:ext cx="169025" cy="234492"/>
          </a:xfrm>
          <a:custGeom>
            <a:avLst/>
            <a:gdLst>
              <a:gd name="T0" fmla="*/ 87 w 103"/>
              <a:gd name="T1" fmla="*/ 88 h 143"/>
              <a:gd name="T2" fmla="*/ 103 w 103"/>
              <a:gd name="T3" fmla="*/ 112 h 143"/>
              <a:gd name="T4" fmla="*/ 102 w 103"/>
              <a:gd name="T5" fmla="*/ 143 h 143"/>
              <a:gd name="T6" fmla="*/ 87 w 103"/>
              <a:gd name="T7" fmla="*/ 137 h 143"/>
              <a:gd name="T8" fmla="*/ 87 w 103"/>
              <a:gd name="T9" fmla="*/ 134 h 143"/>
              <a:gd name="T10" fmla="*/ 91 w 103"/>
              <a:gd name="T11" fmla="*/ 136 h 143"/>
              <a:gd name="T12" fmla="*/ 100 w 103"/>
              <a:gd name="T13" fmla="*/ 130 h 143"/>
              <a:gd name="T14" fmla="*/ 100 w 103"/>
              <a:gd name="T15" fmla="*/ 113 h 143"/>
              <a:gd name="T16" fmla="*/ 100 w 103"/>
              <a:gd name="T17" fmla="*/ 113 h 143"/>
              <a:gd name="T18" fmla="*/ 99 w 103"/>
              <a:gd name="T19" fmla="*/ 111 h 143"/>
              <a:gd name="T20" fmla="*/ 92 w 103"/>
              <a:gd name="T21" fmla="*/ 110 h 143"/>
              <a:gd name="T22" fmla="*/ 90 w 103"/>
              <a:gd name="T23" fmla="*/ 116 h 143"/>
              <a:gd name="T24" fmla="*/ 87 w 103"/>
              <a:gd name="T25" fmla="*/ 115 h 143"/>
              <a:gd name="T26" fmla="*/ 87 w 103"/>
              <a:gd name="T27" fmla="*/ 88 h 143"/>
              <a:gd name="T28" fmla="*/ 73 w 103"/>
              <a:gd name="T29" fmla="*/ 132 h 143"/>
              <a:gd name="T30" fmla="*/ 32 w 103"/>
              <a:gd name="T31" fmla="*/ 70 h 143"/>
              <a:gd name="T32" fmla="*/ 28 w 103"/>
              <a:gd name="T33" fmla="*/ 68 h 143"/>
              <a:gd name="T34" fmla="*/ 28 w 103"/>
              <a:gd name="T35" fmla="*/ 67 h 143"/>
              <a:gd name="T36" fmla="*/ 28 w 103"/>
              <a:gd name="T37" fmla="*/ 63 h 143"/>
              <a:gd name="T38" fmla="*/ 29 w 103"/>
              <a:gd name="T39" fmla="*/ 65 h 143"/>
              <a:gd name="T40" fmla="*/ 34 w 103"/>
              <a:gd name="T41" fmla="*/ 66 h 143"/>
              <a:gd name="T42" fmla="*/ 41 w 103"/>
              <a:gd name="T43" fmla="*/ 61 h 143"/>
              <a:gd name="T44" fmla="*/ 41 w 103"/>
              <a:gd name="T45" fmla="*/ 61 h 143"/>
              <a:gd name="T46" fmla="*/ 37 w 103"/>
              <a:gd name="T47" fmla="*/ 59 h 143"/>
              <a:gd name="T48" fmla="*/ 28 w 103"/>
              <a:gd name="T49" fmla="*/ 45 h 143"/>
              <a:gd name="T50" fmla="*/ 28 w 103"/>
              <a:gd name="T51" fmla="*/ 26 h 143"/>
              <a:gd name="T52" fmla="*/ 39 w 103"/>
              <a:gd name="T53" fmla="*/ 19 h 143"/>
              <a:gd name="T54" fmla="*/ 44 w 103"/>
              <a:gd name="T55" fmla="*/ 21 h 143"/>
              <a:gd name="T56" fmla="*/ 61 w 103"/>
              <a:gd name="T57" fmla="*/ 46 h 143"/>
              <a:gd name="T58" fmla="*/ 61 w 103"/>
              <a:gd name="T59" fmla="*/ 50 h 143"/>
              <a:gd name="T60" fmla="*/ 87 w 103"/>
              <a:gd name="T61" fmla="*/ 88 h 143"/>
              <a:gd name="T62" fmla="*/ 87 w 103"/>
              <a:gd name="T63" fmla="*/ 115 h 143"/>
              <a:gd name="T64" fmla="*/ 84 w 103"/>
              <a:gd name="T65" fmla="*/ 116 h 143"/>
              <a:gd name="T66" fmla="*/ 82 w 103"/>
              <a:gd name="T67" fmla="*/ 122 h 143"/>
              <a:gd name="T68" fmla="*/ 75 w 103"/>
              <a:gd name="T69" fmla="*/ 121 h 143"/>
              <a:gd name="T70" fmla="*/ 74 w 103"/>
              <a:gd name="T71" fmla="*/ 128 h 143"/>
              <a:gd name="T72" fmla="*/ 75 w 103"/>
              <a:gd name="T73" fmla="*/ 130 h 143"/>
              <a:gd name="T74" fmla="*/ 87 w 103"/>
              <a:gd name="T75" fmla="*/ 134 h 143"/>
              <a:gd name="T76" fmla="*/ 87 w 103"/>
              <a:gd name="T77" fmla="*/ 137 h 143"/>
              <a:gd name="T78" fmla="*/ 73 w 103"/>
              <a:gd name="T79" fmla="*/ 132 h 143"/>
              <a:gd name="T80" fmla="*/ 28 w 103"/>
              <a:gd name="T81" fmla="*/ 4 h 143"/>
              <a:gd name="T82" fmla="*/ 28 w 103"/>
              <a:gd name="T83" fmla="*/ 24 h 143"/>
              <a:gd name="T84" fmla="*/ 36 w 103"/>
              <a:gd name="T85" fmla="*/ 15 h 143"/>
              <a:gd name="T86" fmla="*/ 32 w 103"/>
              <a:gd name="T87" fmla="*/ 8 h 143"/>
              <a:gd name="T88" fmla="*/ 28 w 103"/>
              <a:gd name="T89" fmla="*/ 4 h 143"/>
              <a:gd name="T90" fmla="*/ 28 w 103"/>
              <a:gd name="T91" fmla="*/ 67 h 143"/>
              <a:gd name="T92" fmla="*/ 11 w 103"/>
              <a:gd name="T93" fmla="*/ 43 h 143"/>
              <a:gd name="T94" fmla="*/ 11 w 103"/>
              <a:gd name="T95" fmla="*/ 37 h 143"/>
              <a:gd name="T96" fmla="*/ 5 w 103"/>
              <a:gd name="T97" fmla="*/ 27 h 143"/>
              <a:gd name="T98" fmla="*/ 9 w 103"/>
              <a:gd name="T99" fmla="*/ 4 h 143"/>
              <a:gd name="T100" fmla="*/ 28 w 103"/>
              <a:gd name="T101" fmla="*/ 4 h 143"/>
              <a:gd name="T102" fmla="*/ 28 w 103"/>
              <a:gd name="T103" fmla="*/ 24 h 143"/>
              <a:gd name="T104" fmla="*/ 21 w 103"/>
              <a:gd name="T105" fmla="*/ 31 h 143"/>
              <a:gd name="T106" fmla="*/ 28 w 103"/>
              <a:gd name="T107" fmla="*/ 26 h 143"/>
              <a:gd name="T108" fmla="*/ 28 w 103"/>
              <a:gd name="T109" fmla="*/ 45 h 143"/>
              <a:gd name="T110" fmla="*/ 22 w 103"/>
              <a:gd name="T111" fmla="*/ 37 h 143"/>
              <a:gd name="T112" fmla="*/ 22 w 103"/>
              <a:gd name="T113" fmla="*/ 33 h 143"/>
              <a:gd name="T114" fmla="*/ 15 w 103"/>
              <a:gd name="T115" fmla="*/ 37 h 143"/>
              <a:gd name="T116" fmla="*/ 14 w 103"/>
              <a:gd name="T117" fmla="*/ 43 h 143"/>
              <a:gd name="T118" fmla="*/ 28 w 103"/>
              <a:gd name="T119" fmla="*/ 63 h 143"/>
              <a:gd name="T120" fmla="*/ 28 w 103"/>
              <a:gd name="T121" fmla="*/ 6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 h="143">
                <a:moveTo>
                  <a:pt x="87" y="88"/>
                </a:moveTo>
                <a:cubicBezTo>
                  <a:pt x="103" y="112"/>
                  <a:pt x="103" y="112"/>
                  <a:pt x="103" y="112"/>
                </a:cubicBezTo>
                <a:cubicBezTo>
                  <a:pt x="102" y="143"/>
                  <a:pt x="102" y="143"/>
                  <a:pt x="102" y="143"/>
                </a:cubicBezTo>
                <a:cubicBezTo>
                  <a:pt x="87" y="137"/>
                  <a:pt x="87" y="137"/>
                  <a:pt x="87" y="137"/>
                </a:cubicBezTo>
                <a:cubicBezTo>
                  <a:pt x="87" y="134"/>
                  <a:pt x="87" y="134"/>
                  <a:pt x="87" y="134"/>
                </a:cubicBezTo>
                <a:cubicBezTo>
                  <a:pt x="91" y="136"/>
                  <a:pt x="91" y="136"/>
                  <a:pt x="91" y="136"/>
                </a:cubicBezTo>
                <a:cubicBezTo>
                  <a:pt x="100" y="130"/>
                  <a:pt x="100" y="130"/>
                  <a:pt x="100" y="130"/>
                </a:cubicBezTo>
                <a:cubicBezTo>
                  <a:pt x="100" y="113"/>
                  <a:pt x="100" y="113"/>
                  <a:pt x="100" y="113"/>
                </a:cubicBezTo>
                <a:cubicBezTo>
                  <a:pt x="100" y="113"/>
                  <a:pt x="100" y="113"/>
                  <a:pt x="100" y="113"/>
                </a:cubicBezTo>
                <a:cubicBezTo>
                  <a:pt x="99" y="111"/>
                  <a:pt x="99" y="111"/>
                  <a:pt x="99" y="111"/>
                </a:cubicBezTo>
                <a:cubicBezTo>
                  <a:pt x="98" y="109"/>
                  <a:pt x="95" y="108"/>
                  <a:pt x="92" y="110"/>
                </a:cubicBezTo>
                <a:cubicBezTo>
                  <a:pt x="90" y="111"/>
                  <a:pt x="89" y="114"/>
                  <a:pt x="90" y="116"/>
                </a:cubicBezTo>
                <a:cubicBezTo>
                  <a:pt x="89" y="115"/>
                  <a:pt x="88" y="115"/>
                  <a:pt x="87" y="115"/>
                </a:cubicBezTo>
                <a:lnTo>
                  <a:pt x="87" y="88"/>
                </a:lnTo>
                <a:close/>
                <a:moveTo>
                  <a:pt x="73" y="132"/>
                </a:moveTo>
                <a:cubicBezTo>
                  <a:pt x="32" y="70"/>
                  <a:pt x="32" y="70"/>
                  <a:pt x="32" y="70"/>
                </a:cubicBezTo>
                <a:cubicBezTo>
                  <a:pt x="30" y="70"/>
                  <a:pt x="29" y="69"/>
                  <a:pt x="28" y="68"/>
                </a:cubicBezTo>
                <a:cubicBezTo>
                  <a:pt x="28" y="67"/>
                  <a:pt x="28" y="67"/>
                  <a:pt x="28" y="67"/>
                </a:cubicBezTo>
                <a:cubicBezTo>
                  <a:pt x="28" y="63"/>
                  <a:pt x="28" y="63"/>
                  <a:pt x="28" y="63"/>
                </a:cubicBezTo>
                <a:cubicBezTo>
                  <a:pt x="29" y="65"/>
                  <a:pt x="29" y="65"/>
                  <a:pt x="29" y="65"/>
                </a:cubicBezTo>
                <a:cubicBezTo>
                  <a:pt x="30" y="67"/>
                  <a:pt x="33" y="67"/>
                  <a:pt x="34" y="66"/>
                </a:cubicBezTo>
                <a:cubicBezTo>
                  <a:pt x="41" y="61"/>
                  <a:pt x="41" y="61"/>
                  <a:pt x="41" y="61"/>
                </a:cubicBezTo>
                <a:cubicBezTo>
                  <a:pt x="41" y="61"/>
                  <a:pt x="41" y="61"/>
                  <a:pt x="41" y="61"/>
                </a:cubicBezTo>
                <a:cubicBezTo>
                  <a:pt x="40" y="61"/>
                  <a:pt x="38" y="61"/>
                  <a:pt x="37" y="59"/>
                </a:cubicBezTo>
                <a:cubicBezTo>
                  <a:pt x="28" y="45"/>
                  <a:pt x="28" y="45"/>
                  <a:pt x="28" y="45"/>
                </a:cubicBezTo>
                <a:cubicBezTo>
                  <a:pt x="28" y="26"/>
                  <a:pt x="28" y="26"/>
                  <a:pt x="28" y="26"/>
                </a:cubicBezTo>
                <a:cubicBezTo>
                  <a:pt x="39" y="19"/>
                  <a:pt x="39" y="19"/>
                  <a:pt x="39" y="19"/>
                </a:cubicBezTo>
                <a:cubicBezTo>
                  <a:pt x="41" y="18"/>
                  <a:pt x="43" y="19"/>
                  <a:pt x="44" y="21"/>
                </a:cubicBezTo>
                <a:cubicBezTo>
                  <a:pt x="61" y="46"/>
                  <a:pt x="61" y="46"/>
                  <a:pt x="61" y="46"/>
                </a:cubicBezTo>
                <a:cubicBezTo>
                  <a:pt x="62" y="47"/>
                  <a:pt x="62" y="49"/>
                  <a:pt x="61" y="50"/>
                </a:cubicBezTo>
                <a:cubicBezTo>
                  <a:pt x="87" y="88"/>
                  <a:pt x="87" y="88"/>
                  <a:pt x="87" y="88"/>
                </a:cubicBezTo>
                <a:cubicBezTo>
                  <a:pt x="87" y="115"/>
                  <a:pt x="87" y="115"/>
                  <a:pt x="87" y="115"/>
                </a:cubicBezTo>
                <a:cubicBezTo>
                  <a:pt x="86" y="115"/>
                  <a:pt x="85" y="115"/>
                  <a:pt x="84" y="116"/>
                </a:cubicBezTo>
                <a:cubicBezTo>
                  <a:pt x="82" y="117"/>
                  <a:pt x="81" y="120"/>
                  <a:pt x="82" y="122"/>
                </a:cubicBezTo>
                <a:cubicBezTo>
                  <a:pt x="80" y="120"/>
                  <a:pt x="77" y="120"/>
                  <a:pt x="75" y="121"/>
                </a:cubicBezTo>
                <a:cubicBezTo>
                  <a:pt x="73" y="123"/>
                  <a:pt x="72" y="126"/>
                  <a:pt x="74" y="128"/>
                </a:cubicBezTo>
                <a:cubicBezTo>
                  <a:pt x="75" y="130"/>
                  <a:pt x="75" y="130"/>
                  <a:pt x="75" y="130"/>
                </a:cubicBezTo>
                <a:cubicBezTo>
                  <a:pt x="87" y="134"/>
                  <a:pt x="87" y="134"/>
                  <a:pt x="87" y="134"/>
                </a:cubicBezTo>
                <a:cubicBezTo>
                  <a:pt x="87" y="137"/>
                  <a:pt x="87" y="137"/>
                  <a:pt x="87" y="137"/>
                </a:cubicBezTo>
                <a:cubicBezTo>
                  <a:pt x="73" y="132"/>
                  <a:pt x="73" y="132"/>
                  <a:pt x="73" y="132"/>
                </a:cubicBezTo>
                <a:close/>
                <a:moveTo>
                  <a:pt x="28" y="4"/>
                </a:moveTo>
                <a:cubicBezTo>
                  <a:pt x="28" y="24"/>
                  <a:pt x="28" y="24"/>
                  <a:pt x="28" y="24"/>
                </a:cubicBezTo>
                <a:cubicBezTo>
                  <a:pt x="36" y="15"/>
                  <a:pt x="36" y="15"/>
                  <a:pt x="36" y="15"/>
                </a:cubicBezTo>
                <a:cubicBezTo>
                  <a:pt x="32" y="8"/>
                  <a:pt x="32" y="8"/>
                  <a:pt x="32" y="8"/>
                </a:cubicBezTo>
                <a:cubicBezTo>
                  <a:pt x="31" y="7"/>
                  <a:pt x="29" y="5"/>
                  <a:pt x="28" y="4"/>
                </a:cubicBezTo>
                <a:close/>
                <a:moveTo>
                  <a:pt x="28" y="67"/>
                </a:moveTo>
                <a:cubicBezTo>
                  <a:pt x="11" y="43"/>
                  <a:pt x="11" y="43"/>
                  <a:pt x="11" y="43"/>
                </a:cubicBezTo>
                <a:cubicBezTo>
                  <a:pt x="10" y="41"/>
                  <a:pt x="10" y="38"/>
                  <a:pt x="11" y="37"/>
                </a:cubicBezTo>
                <a:cubicBezTo>
                  <a:pt x="5" y="27"/>
                  <a:pt x="5" y="27"/>
                  <a:pt x="5" y="27"/>
                </a:cubicBezTo>
                <a:cubicBezTo>
                  <a:pt x="0" y="19"/>
                  <a:pt x="2" y="9"/>
                  <a:pt x="9" y="4"/>
                </a:cubicBezTo>
                <a:cubicBezTo>
                  <a:pt x="15" y="0"/>
                  <a:pt x="22" y="0"/>
                  <a:pt x="28" y="4"/>
                </a:cubicBezTo>
                <a:cubicBezTo>
                  <a:pt x="28" y="24"/>
                  <a:pt x="28" y="24"/>
                  <a:pt x="28" y="24"/>
                </a:cubicBezTo>
                <a:cubicBezTo>
                  <a:pt x="21" y="31"/>
                  <a:pt x="21" y="31"/>
                  <a:pt x="21" y="31"/>
                </a:cubicBezTo>
                <a:cubicBezTo>
                  <a:pt x="28" y="26"/>
                  <a:pt x="28" y="26"/>
                  <a:pt x="28" y="26"/>
                </a:cubicBezTo>
                <a:cubicBezTo>
                  <a:pt x="28" y="45"/>
                  <a:pt x="28" y="45"/>
                  <a:pt x="28" y="45"/>
                </a:cubicBezTo>
                <a:cubicBezTo>
                  <a:pt x="22" y="37"/>
                  <a:pt x="22" y="37"/>
                  <a:pt x="22" y="37"/>
                </a:cubicBezTo>
                <a:cubicBezTo>
                  <a:pt x="21" y="36"/>
                  <a:pt x="21" y="34"/>
                  <a:pt x="22" y="33"/>
                </a:cubicBezTo>
                <a:cubicBezTo>
                  <a:pt x="15" y="37"/>
                  <a:pt x="15" y="37"/>
                  <a:pt x="15" y="37"/>
                </a:cubicBezTo>
                <a:cubicBezTo>
                  <a:pt x="14" y="39"/>
                  <a:pt x="13" y="41"/>
                  <a:pt x="14" y="43"/>
                </a:cubicBezTo>
                <a:cubicBezTo>
                  <a:pt x="28" y="63"/>
                  <a:pt x="28" y="63"/>
                  <a:pt x="28" y="63"/>
                </a:cubicBezTo>
                <a:lnTo>
                  <a:pt x="28" y="67"/>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0" name="Freeform 80"/>
          <p:cNvSpPr>
            <a:spLocks noEditPoints="1"/>
          </p:cNvSpPr>
          <p:nvPr/>
        </p:nvSpPr>
        <p:spPr bwMode="auto">
          <a:xfrm>
            <a:off x="7249260" y="1497629"/>
            <a:ext cx="211876" cy="232112"/>
          </a:xfrm>
          <a:custGeom>
            <a:avLst/>
            <a:gdLst>
              <a:gd name="T0" fmla="*/ 101 w 130"/>
              <a:gd name="T1" fmla="*/ 65 h 142"/>
              <a:gd name="T2" fmla="*/ 97 w 130"/>
              <a:gd name="T3" fmla="*/ 81 h 142"/>
              <a:gd name="T4" fmla="*/ 97 w 130"/>
              <a:gd name="T5" fmla="*/ 94 h 142"/>
              <a:gd name="T6" fmla="*/ 100 w 130"/>
              <a:gd name="T7" fmla="*/ 95 h 142"/>
              <a:gd name="T8" fmla="*/ 111 w 130"/>
              <a:gd name="T9" fmla="*/ 112 h 142"/>
              <a:gd name="T10" fmla="*/ 97 w 130"/>
              <a:gd name="T11" fmla="*/ 103 h 142"/>
              <a:gd name="T12" fmla="*/ 97 w 130"/>
              <a:gd name="T13" fmla="*/ 28 h 142"/>
              <a:gd name="T14" fmla="*/ 111 w 130"/>
              <a:gd name="T15" fmla="*/ 19 h 142"/>
              <a:gd name="T16" fmla="*/ 100 w 130"/>
              <a:gd name="T17" fmla="*/ 35 h 142"/>
              <a:gd name="T18" fmla="*/ 97 w 130"/>
              <a:gd name="T19" fmla="*/ 36 h 142"/>
              <a:gd name="T20" fmla="*/ 127 w 130"/>
              <a:gd name="T21" fmla="*/ 62 h 142"/>
              <a:gd name="T22" fmla="*/ 108 w 130"/>
              <a:gd name="T23" fmla="*/ 65 h 142"/>
              <a:gd name="T24" fmla="*/ 127 w 130"/>
              <a:gd name="T25" fmla="*/ 69 h 142"/>
              <a:gd name="T26" fmla="*/ 127 w 130"/>
              <a:gd name="T27" fmla="*/ 62 h 142"/>
              <a:gd name="T28" fmla="*/ 67 w 130"/>
              <a:gd name="T29" fmla="*/ 142 h 142"/>
              <a:gd name="T30" fmla="*/ 85 w 130"/>
              <a:gd name="T31" fmla="*/ 95 h 142"/>
              <a:gd name="T32" fmla="*/ 97 w 130"/>
              <a:gd name="T33" fmla="*/ 50 h 142"/>
              <a:gd name="T34" fmla="*/ 65 w 130"/>
              <a:gd name="T35" fmla="*/ 37 h 142"/>
              <a:gd name="T36" fmla="*/ 93 w 130"/>
              <a:gd name="T37" fmla="*/ 65 h 142"/>
              <a:gd name="T38" fmla="*/ 79 w 130"/>
              <a:gd name="T39" fmla="*/ 90 h 142"/>
              <a:gd name="T40" fmla="*/ 78 w 130"/>
              <a:gd name="T41" fmla="*/ 110 h 142"/>
              <a:gd name="T42" fmla="*/ 65 w 130"/>
              <a:gd name="T43" fmla="*/ 142 h 142"/>
              <a:gd name="T44" fmla="*/ 97 w 130"/>
              <a:gd name="T45" fmla="*/ 36 h 142"/>
              <a:gd name="T46" fmla="*/ 95 w 130"/>
              <a:gd name="T47" fmla="*/ 31 h 142"/>
              <a:gd name="T48" fmla="*/ 97 w 130"/>
              <a:gd name="T49" fmla="*/ 94 h 142"/>
              <a:gd name="T50" fmla="*/ 95 w 130"/>
              <a:gd name="T51" fmla="*/ 100 h 142"/>
              <a:gd name="T52" fmla="*/ 97 w 130"/>
              <a:gd name="T53" fmla="*/ 94 h 142"/>
              <a:gd name="T54" fmla="*/ 65 w 130"/>
              <a:gd name="T55" fmla="*/ 0 h 142"/>
              <a:gd name="T56" fmla="*/ 68 w 130"/>
              <a:gd name="T57" fmla="*/ 3 h 142"/>
              <a:gd name="T58" fmla="*/ 65 w 130"/>
              <a:gd name="T59" fmla="*/ 23 h 142"/>
              <a:gd name="T60" fmla="*/ 65 w 130"/>
              <a:gd name="T61" fmla="*/ 23 h 142"/>
              <a:gd name="T62" fmla="*/ 32 w 130"/>
              <a:gd name="T63" fmla="*/ 50 h 142"/>
              <a:gd name="T64" fmla="*/ 45 w 130"/>
              <a:gd name="T65" fmla="*/ 96 h 142"/>
              <a:gd name="T66" fmla="*/ 63 w 130"/>
              <a:gd name="T67" fmla="*/ 142 h 142"/>
              <a:gd name="T68" fmla="*/ 65 w 130"/>
              <a:gd name="T69" fmla="*/ 110 h 142"/>
              <a:gd name="T70" fmla="*/ 52 w 130"/>
              <a:gd name="T71" fmla="*/ 93 h 142"/>
              <a:gd name="T72" fmla="*/ 36 w 130"/>
              <a:gd name="T73" fmla="*/ 65 h 142"/>
              <a:gd name="T74" fmla="*/ 65 w 130"/>
              <a:gd name="T75" fmla="*/ 37 h 142"/>
              <a:gd name="T76" fmla="*/ 65 w 130"/>
              <a:gd name="T77" fmla="*/ 29 h 142"/>
              <a:gd name="T78" fmla="*/ 65 w 130"/>
              <a:gd name="T79" fmla="*/ 0 h 142"/>
              <a:gd name="T80" fmla="*/ 62 w 130"/>
              <a:gd name="T81" fmla="*/ 20 h 142"/>
              <a:gd name="T82" fmla="*/ 65 w 130"/>
              <a:gd name="T83" fmla="*/ 0 h 142"/>
              <a:gd name="T84" fmla="*/ 32 w 130"/>
              <a:gd name="T85" fmla="*/ 94 h 142"/>
              <a:gd name="T86" fmla="*/ 35 w 130"/>
              <a:gd name="T87" fmla="*/ 100 h 142"/>
              <a:gd name="T88" fmla="*/ 32 w 130"/>
              <a:gd name="T89" fmla="*/ 36 h 142"/>
              <a:gd name="T90" fmla="*/ 35 w 130"/>
              <a:gd name="T91" fmla="*/ 31 h 142"/>
              <a:gd name="T92" fmla="*/ 32 w 130"/>
              <a:gd name="T93" fmla="*/ 36 h 142"/>
              <a:gd name="T94" fmla="*/ 29 w 130"/>
              <a:gd name="T95" fmla="*/ 65 h 142"/>
              <a:gd name="T96" fmla="*/ 32 w 130"/>
              <a:gd name="T97" fmla="*/ 50 h 142"/>
              <a:gd name="T98" fmla="*/ 32 w 130"/>
              <a:gd name="T99" fmla="*/ 36 h 142"/>
              <a:gd name="T100" fmla="*/ 30 w 130"/>
              <a:gd name="T101" fmla="*/ 35 h 142"/>
              <a:gd name="T102" fmla="*/ 19 w 130"/>
              <a:gd name="T103" fmla="*/ 19 h 142"/>
              <a:gd name="T104" fmla="*/ 32 w 130"/>
              <a:gd name="T105" fmla="*/ 28 h 142"/>
              <a:gd name="T106" fmla="*/ 32 w 130"/>
              <a:gd name="T107" fmla="*/ 103 h 142"/>
              <a:gd name="T108" fmla="*/ 19 w 130"/>
              <a:gd name="T109" fmla="*/ 112 h 142"/>
              <a:gd name="T110" fmla="*/ 30 w 130"/>
              <a:gd name="T111" fmla="*/ 95 h 142"/>
              <a:gd name="T112" fmla="*/ 32 w 130"/>
              <a:gd name="T113" fmla="*/ 94 h 142"/>
              <a:gd name="T114" fmla="*/ 22 w 130"/>
              <a:gd name="T115" fmla="*/ 65 h 142"/>
              <a:gd name="T116" fmla="*/ 3 w 130"/>
              <a:gd name="T117" fmla="*/ 62 h 142"/>
              <a:gd name="T118" fmla="*/ 3 w 130"/>
              <a:gd name="T119" fmla="*/ 69 h 142"/>
              <a:gd name="T120" fmla="*/ 22 w 130"/>
              <a:gd name="T121" fmla="*/ 6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0" h="142">
                <a:moveTo>
                  <a:pt x="97" y="81"/>
                </a:moveTo>
                <a:cubicBezTo>
                  <a:pt x="100" y="76"/>
                  <a:pt x="101" y="71"/>
                  <a:pt x="101" y="65"/>
                </a:cubicBezTo>
                <a:cubicBezTo>
                  <a:pt x="101" y="60"/>
                  <a:pt x="100" y="55"/>
                  <a:pt x="97" y="50"/>
                </a:cubicBezTo>
                <a:cubicBezTo>
                  <a:pt x="97" y="81"/>
                  <a:pt x="97" y="81"/>
                  <a:pt x="97" y="81"/>
                </a:cubicBezTo>
                <a:close/>
                <a:moveTo>
                  <a:pt x="97" y="103"/>
                </a:moveTo>
                <a:cubicBezTo>
                  <a:pt x="97" y="94"/>
                  <a:pt x="97" y="94"/>
                  <a:pt x="97" y="94"/>
                </a:cubicBezTo>
                <a:cubicBezTo>
                  <a:pt x="98" y="94"/>
                  <a:pt x="99" y="95"/>
                  <a:pt x="100" y="95"/>
                </a:cubicBezTo>
                <a:cubicBezTo>
                  <a:pt x="100" y="95"/>
                  <a:pt x="100" y="95"/>
                  <a:pt x="100" y="95"/>
                </a:cubicBezTo>
                <a:cubicBezTo>
                  <a:pt x="111" y="107"/>
                  <a:pt x="111" y="107"/>
                  <a:pt x="111" y="107"/>
                </a:cubicBezTo>
                <a:cubicBezTo>
                  <a:pt x="113" y="108"/>
                  <a:pt x="113" y="110"/>
                  <a:pt x="111" y="112"/>
                </a:cubicBezTo>
                <a:cubicBezTo>
                  <a:pt x="110" y="113"/>
                  <a:pt x="108" y="113"/>
                  <a:pt x="106" y="112"/>
                </a:cubicBezTo>
                <a:cubicBezTo>
                  <a:pt x="97" y="103"/>
                  <a:pt x="97" y="103"/>
                  <a:pt x="97" y="103"/>
                </a:cubicBezTo>
                <a:close/>
                <a:moveTo>
                  <a:pt x="97" y="36"/>
                </a:moveTo>
                <a:cubicBezTo>
                  <a:pt x="97" y="28"/>
                  <a:pt x="97" y="28"/>
                  <a:pt x="97" y="28"/>
                </a:cubicBezTo>
                <a:cubicBezTo>
                  <a:pt x="106" y="19"/>
                  <a:pt x="106" y="19"/>
                  <a:pt x="106" y="19"/>
                </a:cubicBezTo>
                <a:cubicBezTo>
                  <a:pt x="108" y="18"/>
                  <a:pt x="110" y="18"/>
                  <a:pt x="111" y="19"/>
                </a:cubicBezTo>
                <a:cubicBezTo>
                  <a:pt x="113" y="20"/>
                  <a:pt x="113" y="23"/>
                  <a:pt x="111" y="24"/>
                </a:cubicBezTo>
                <a:cubicBezTo>
                  <a:pt x="100" y="35"/>
                  <a:pt x="100" y="35"/>
                  <a:pt x="100" y="35"/>
                </a:cubicBezTo>
                <a:cubicBezTo>
                  <a:pt x="100" y="35"/>
                  <a:pt x="100" y="35"/>
                  <a:pt x="100" y="35"/>
                </a:cubicBezTo>
                <a:cubicBezTo>
                  <a:pt x="99" y="36"/>
                  <a:pt x="98" y="36"/>
                  <a:pt x="97" y="36"/>
                </a:cubicBezTo>
                <a:close/>
                <a:moveTo>
                  <a:pt x="127" y="62"/>
                </a:moveTo>
                <a:cubicBezTo>
                  <a:pt x="127" y="62"/>
                  <a:pt x="127" y="62"/>
                  <a:pt x="127" y="62"/>
                </a:cubicBezTo>
                <a:cubicBezTo>
                  <a:pt x="111" y="62"/>
                  <a:pt x="111" y="62"/>
                  <a:pt x="111" y="62"/>
                </a:cubicBezTo>
                <a:cubicBezTo>
                  <a:pt x="109" y="62"/>
                  <a:pt x="108" y="64"/>
                  <a:pt x="108" y="65"/>
                </a:cubicBezTo>
                <a:cubicBezTo>
                  <a:pt x="108" y="67"/>
                  <a:pt x="109" y="69"/>
                  <a:pt x="111" y="69"/>
                </a:cubicBezTo>
                <a:cubicBezTo>
                  <a:pt x="127" y="69"/>
                  <a:pt x="127" y="69"/>
                  <a:pt x="127" y="69"/>
                </a:cubicBezTo>
                <a:cubicBezTo>
                  <a:pt x="129" y="69"/>
                  <a:pt x="130" y="67"/>
                  <a:pt x="130" y="65"/>
                </a:cubicBezTo>
                <a:cubicBezTo>
                  <a:pt x="130" y="64"/>
                  <a:pt x="129" y="62"/>
                  <a:pt x="127" y="62"/>
                </a:cubicBezTo>
                <a:close/>
                <a:moveTo>
                  <a:pt x="65" y="142"/>
                </a:moveTo>
                <a:cubicBezTo>
                  <a:pt x="67" y="142"/>
                  <a:pt x="67" y="142"/>
                  <a:pt x="67" y="142"/>
                </a:cubicBezTo>
                <a:cubicBezTo>
                  <a:pt x="77" y="142"/>
                  <a:pt x="85" y="134"/>
                  <a:pt x="85" y="124"/>
                </a:cubicBezTo>
                <a:cubicBezTo>
                  <a:pt x="85" y="95"/>
                  <a:pt x="85" y="95"/>
                  <a:pt x="85" y="95"/>
                </a:cubicBezTo>
                <a:cubicBezTo>
                  <a:pt x="90" y="92"/>
                  <a:pt x="95" y="87"/>
                  <a:pt x="97" y="81"/>
                </a:cubicBezTo>
                <a:cubicBezTo>
                  <a:pt x="97" y="50"/>
                  <a:pt x="97" y="50"/>
                  <a:pt x="97" y="50"/>
                </a:cubicBezTo>
                <a:cubicBezTo>
                  <a:pt x="92" y="38"/>
                  <a:pt x="79" y="29"/>
                  <a:pt x="65" y="29"/>
                </a:cubicBezTo>
                <a:cubicBezTo>
                  <a:pt x="65" y="37"/>
                  <a:pt x="65" y="37"/>
                  <a:pt x="65" y="37"/>
                </a:cubicBezTo>
                <a:cubicBezTo>
                  <a:pt x="73" y="37"/>
                  <a:pt x="80" y="40"/>
                  <a:pt x="85" y="45"/>
                </a:cubicBezTo>
                <a:cubicBezTo>
                  <a:pt x="90" y="50"/>
                  <a:pt x="93" y="57"/>
                  <a:pt x="93" y="65"/>
                </a:cubicBezTo>
                <a:cubicBezTo>
                  <a:pt x="93" y="76"/>
                  <a:pt x="88" y="85"/>
                  <a:pt x="79" y="90"/>
                </a:cubicBezTo>
                <a:cubicBezTo>
                  <a:pt x="79" y="90"/>
                  <a:pt x="79" y="90"/>
                  <a:pt x="79" y="90"/>
                </a:cubicBezTo>
                <a:cubicBezTo>
                  <a:pt x="78" y="91"/>
                  <a:pt x="78" y="92"/>
                  <a:pt x="78" y="93"/>
                </a:cubicBezTo>
                <a:cubicBezTo>
                  <a:pt x="78" y="110"/>
                  <a:pt x="78" y="110"/>
                  <a:pt x="78" y="110"/>
                </a:cubicBezTo>
                <a:cubicBezTo>
                  <a:pt x="65" y="110"/>
                  <a:pt x="65" y="110"/>
                  <a:pt x="65" y="110"/>
                </a:cubicBezTo>
                <a:cubicBezTo>
                  <a:pt x="65" y="142"/>
                  <a:pt x="65" y="142"/>
                  <a:pt x="65" y="142"/>
                </a:cubicBezTo>
                <a:close/>
                <a:moveTo>
                  <a:pt x="97" y="28"/>
                </a:moveTo>
                <a:cubicBezTo>
                  <a:pt x="97" y="36"/>
                  <a:pt x="97" y="36"/>
                  <a:pt x="97" y="36"/>
                </a:cubicBezTo>
                <a:cubicBezTo>
                  <a:pt x="97" y="36"/>
                  <a:pt x="96" y="36"/>
                  <a:pt x="95" y="35"/>
                </a:cubicBezTo>
                <a:cubicBezTo>
                  <a:pt x="94" y="34"/>
                  <a:pt x="94" y="32"/>
                  <a:pt x="95" y="31"/>
                </a:cubicBezTo>
                <a:cubicBezTo>
                  <a:pt x="97" y="28"/>
                  <a:pt x="97" y="28"/>
                  <a:pt x="97" y="28"/>
                </a:cubicBezTo>
                <a:close/>
                <a:moveTo>
                  <a:pt x="97" y="94"/>
                </a:moveTo>
                <a:cubicBezTo>
                  <a:pt x="97" y="103"/>
                  <a:pt x="97" y="103"/>
                  <a:pt x="97" y="103"/>
                </a:cubicBezTo>
                <a:cubicBezTo>
                  <a:pt x="95" y="100"/>
                  <a:pt x="95" y="100"/>
                  <a:pt x="95" y="100"/>
                </a:cubicBezTo>
                <a:cubicBezTo>
                  <a:pt x="94" y="99"/>
                  <a:pt x="94" y="97"/>
                  <a:pt x="95" y="95"/>
                </a:cubicBezTo>
                <a:cubicBezTo>
                  <a:pt x="96" y="95"/>
                  <a:pt x="97" y="94"/>
                  <a:pt x="97" y="94"/>
                </a:cubicBezTo>
                <a:close/>
                <a:moveTo>
                  <a:pt x="65" y="23"/>
                </a:moveTo>
                <a:cubicBezTo>
                  <a:pt x="65" y="0"/>
                  <a:pt x="65" y="0"/>
                  <a:pt x="65" y="0"/>
                </a:cubicBezTo>
                <a:cubicBezTo>
                  <a:pt x="65" y="0"/>
                  <a:pt x="65" y="0"/>
                  <a:pt x="65" y="0"/>
                </a:cubicBezTo>
                <a:cubicBezTo>
                  <a:pt x="67" y="0"/>
                  <a:pt x="68" y="2"/>
                  <a:pt x="68" y="3"/>
                </a:cubicBezTo>
                <a:cubicBezTo>
                  <a:pt x="68" y="20"/>
                  <a:pt x="68" y="20"/>
                  <a:pt x="68" y="20"/>
                </a:cubicBezTo>
                <a:cubicBezTo>
                  <a:pt x="68" y="21"/>
                  <a:pt x="67" y="23"/>
                  <a:pt x="65" y="23"/>
                </a:cubicBezTo>
                <a:cubicBezTo>
                  <a:pt x="65" y="23"/>
                  <a:pt x="65" y="23"/>
                  <a:pt x="65" y="23"/>
                </a:cubicBezTo>
                <a:cubicBezTo>
                  <a:pt x="65" y="23"/>
                  <a:pt x="65" y="23"/>
                  <a:pt x="65" y="23"/>
                </a:cubicBezTo>
                <a:close/>
                <a:moveTo>
                  <a:pt x="65" y="29"/>
                </a:moveTo>
                <a:cubicBezTo>
                  <a:pt x="50" y="29"/>
                  <a:pt x="38" y="37"/>
                  <a:pt x="32" y="50"/>
                </a:cubicBezTo>
                <a:cubicBezTo>
                  <a:pt x="32" y="81"/>
                  <a:pt x="32" y="81"/>
                  <a:pt x="32" y="81"/>
                </a:cubicBezTo>
                <a:cubicBezTo>
                  <a:pt x="35" y="87"/>
                  <a:pt x="40" y="92"/>
                  <a:pt x="45" y="96"/>
                </a:cubicBezTo>
                <a:cubicBezTo>
                  <a:pt x="45" y="124"/>
                  <a:pt x="45" y="124"/>
                  <a:pt x="45" y="124"/>
                </a:cubicBezTo>
                <a:cubicBezTo>
                  <a:pt x="45" y="134"/>
                  <a:pt x="53" y="142"/>
                  <a:pt x="63" y="142"/>
                </a:cubicBezTo>
                <a:cubicBezTo>
                  <a:pt x="65" y="142"/>
                  <a:pt x="65" y="142"/>
                  <a:pt x="65" y="142"/>
                </a:cubicBezTo>
                <a:cubicBezTo>
                  <a:pt x="65" y="110"/>
                  <a:pt x="65" y="110"/>
                  <a:pt x="65" y="110"/>
                </a:cubicBezTo>
                <a:cubicBezTo>
                  <a:pt x="52" y="110"/>
                  <a:pt x="52" y="110"/>
                  <a:pt x="52" y="110"/>
                </a:cubicBezTo>
                <a:cubicBezTo>
                  <a:pt x="52" y="93"/>
                  <a:pt x="52" y="93"/>
                  <a:pt x="52" y="93"/>
                </a:cubicBezTo>
                <a:cubicBezTo>
                  <a:pt x="52" y="92"/>
                  <a:pt x="52" y="91"/>
                  <a:pt x="51" y="90"/>
                </a:cubicBezTo>
                <a:cubicBezTo>
                  <a:pt x="42" y="85"/>
                  <a:pt x="36" y="76"/>
                  <a:pt x="36" y="65"/>
                </a:cubicBezTo>
                <a:cubicBezTo>
                  <a:pt x="36" y="57"/>
                  <a:pt x="39" y="50"/>
                  <a:pt x="44" y="45"/>
                </a:cubicBezTo>
                <a:cubicBezTo>
                  <a:pt x="50" y="40"/>
                  <a:pt x="57" y="37"/>
                  <a:pt x="65" y="37"/>
                </a:cubicBezTo>
                <a:cubicBezTo>
                  <a:pt x="65" y="37"/>
                  <a:pt x="65" y="37"/>
                  <a:pt x="65" y="37"/>
                </a:cubicBezTo>
                <a:cubicBezTo>
                  <a:pt x="65" y="29"/>
                  <a:pt x="65" y="29"/>
                  <a:pt x="65" y="29"/>
                </a:cubicBezTo>
                <a:cubicBezTo>
                  <a:pt x="65" y="29"/>
                  <a:pt x="65" y="29"/>
                  <a:pt x="65" y="29"/>
                </a:cubicBezTo>
                <a:close/>
                <a:moveTo>
                  <a:pt x="65" y="0"/>
                </a:moveTo>
                <a:cubicBezTo>
                  <a:pt x="65" y="23"/>
                  <a:pt x="65" y="23"/>
                  <a:pt x="65" y="23"/>
                </a:cubicBezTo>
                <a:cubicBezTo>
                  <a:pt x="63" y="23"/>
                  <a:pt x="62" y="21"/>
                  <a:pt x="62" y="20"/>
                </a:cubicBezTo>
                <a:cubicBezTo>
                  <a:pt x="62" y="3"/>
                  <a:pt x="62" y="3"/>
                  <a:pt x="62" y="3"/>
                </a:cubicBezTo>
                <a:cubicBezTo>
                  <a:pt x="62" y="2"/>
                  <a:pt x="63" y="0"/>
                  <a:pt x="65" y="0"/>
                </a:cubicBezTo>
                <a:close/>
                <a:moveTo>
                  <a:pt x="32" y="103"/>
                </a:moveTo>
                <a:cubicBezTo>
                  <a:pt x="32" y="94"/>
                  <a:pt x="32" y="94"/>
                  <a:pt x="32" y="94"/>
                </a:cubicBezTo>
                <a:cubicBezTo>
                  <a:pt x="33" y="94"/>
                  <a:pt x="34" y="95"/>
                  <a:pt x="35" y="95"/>
                </a:cubicBezTo>
                <a:cubicBezTo>
                  <a:pt x="36" y="97"/>
                  <a:pt x="36" y="99"/>
                  <a:pt x="35" y="100"/>
                </a:cubicBezTo>
                <a:cubicBezTo>
                  <a:pt x="32" y="103"/>
                  <a:pt x="32" y="103"/>
                  <a:pt x="32" y="103"/>
                </a:cubicBezTo>
                <a:close/>
                <a:moveTo>
                  <a:pt x="32" y="36"/>
                </a:moveTo>
                <a:cubicBezTo>
                  <a:pt x="32" y="28"/>
                  <a:pt x="32" y="28"/>
                  <a:pt x="32" y="28"/>
                </a:cubicBezTo>
                <a:cubicBezTo>
                  <a:pt x="35" y="31"/>
                  <a:pt x="35" y="31"/>
                  <a:pt x="35" y="31"/>
                </a:cubicBezTo>
                <a:cubicBezTo>
                  <a:pt x="36" y="32"/>
                  <a:pt x="36" y="34"/>
                  <a:pt x="35" y="35"/>
                </a:cubicBezTo>
                <a:cubicBezTo>
                  <a:pt x="34" y="36"/>
                  <a:pt x="33" y="36"/>
                  <a:pt x="32" y="36"/>
                </a:cubicBezTo>
                <a:close/>
                <a:moveTo>
                  <a:pt x="32" y="50"/>
                </a:moveTo>
                <a:cubicBezTo>
                  <a:pt x="30" y="54"/>
                  <a:pt x="29" y="60"/>
                  <a:pt x="29" y="65"/>
                </a:cubicBezTo>
                <a:cubicBezTo>
                  <a:pt x="29" y="71"/>
                  <a:pt x="30" y="76"/>
                  <a:pt x="32" y="81"/>
                </a:cubicBezTo>
                <a:cubicBezTo>
                  <a:pt x="32" y="50"/>
                  <a:pt x="32" y="50"/>
                  <a:pt x="32" y="50"/>
                </a:cubicBezTo>
                <a:close/>
                <a:moveTo>
                  <a:pt x="32" y="28"/>
                </a:moveTo>
                <a:cubicBezTo>
                  <a:pt x="32" y="36"/>
                  <a:pt x="32" y="36"/>
                  <a:pt x="32" y="36"/>
                </a:cubicBezTo>
                <a:cubicBezTo>
                  <a:pt x="32" y="36"/>
                  <a:pt x="31" y="36"/>
                  <a:pt x="30" y="35"/>
                </a:cubicBezTo>
                <a:cubicBezTo>
                  <a:pt x="30" y="35"/>
                  <a:pt x="30" y="35"/>
                  <a:pt x="30" y="35"/>
                </a:cubicBezTo>
                <a:cubicBezTo>
                  <a:pt x="19" y="24"/>
                  <a:pt x="19" y="24"/>
                  <a:pt x="19" y="24"/>
                </a:cubicBezTo>
                <a:cubicBezTo>
                  <a:pt x="17" y="23"/>
                  <a:pt x="17" y="20"/>
                  <a:pt x="19" y="19"/>
                </a:cubicBezTo>
                <a:cubicBezTo>
                  <a:pt x="20" y="18"/>
                  <a:pt x="22" y="18"/>
                  <a:pt x="24" y="19"/>
                </a:cubicBezTo>
                <a:cubicBezTo>
                  <a:pt x="32" y="28"/>
                  <a:pt x="32" y="28"/>
                  <a:pt x="32" y="28"/>
                </a:cubicBezTo>
                <a:close/>
                <a:moveTo>
                  <a:pt x="32" y="94"/>
                </a:moveTo>
                <a:cubicBezTo>
                  <a:pt x="32" y="103"/>
                  <a:pt x="32" y="103"/>
                  <a:pt x="32" y="103"/>
                </a:cubicBezTo>
                <a:cubicBezTo>
                  <a:pt x="24" y="112"/>
                  <a:pt x="24" y="112"/>
                  <a:pt x="24" y="112"/>
                </a:cubicBezTo>
                <a:cubicBezTo>
                  <a:pt x="22" y="113"/>
                  <a:pt x="20" y="113"/>
                  <a:pt x="19" y="112"/>
                </a:cubicBezTo>
                <a:cubicBezTo>
                  <a:pt x="17" y="110"/>
                  <a:pt x="17" y="108"/>
                  <a:pt x="19" y="107"/>
                </a:cubicBezTo>
                <a:cubicBezTo>
                  <a:pt x="30" y="95"/>
                  <a:pt x="30" y="95"/>
                  <a:pt x="30" y="95"/>
                </a:cubicBezTo>
                <a:cubicBezTo>
                  <a:pt x="30" y="95"/>
                  <a:pt x="30" y="95"/>
                  <a:pt x="30" y="95"/>
                </a:cubicBezTo>
                <a:cubicBezTo>
                  <a:pt x="31" y="95"/>
                  <a:pt x="32" y="95"/>
                  <a:pt x="32" y="94"/>
                </a:cubicBezTo>
                <a:close/>
                <a:moveTo>
                  <a:pt x="22" y="65"/>
                </a:moveTo>
                <a:cubicBezTo>
                  <a:pt x="22" y="65"/>
                  <a:pt x="22" y="65"/>
                  <a:pt x="22" y="65"/>
                </a:cubicBezTo>
                <a:cubicBezTo>
                  <a:pt x="22" y="64"/>
                  <a:pt x="21" y="62"/>
                  <a:pt x="19" y="62"/>
                </a:cubicBezTo>
                <a:cubicBezTo>
                  <a:pt x="3" y="62"/>
                  <a:pt x="3" y="62"/>
                  <a:pt x="3" y="62"/>
                </a:cubicBezTo>
                <a:cubicBezTo>
                  <a:pt x="1" y="62"/>
                  <a:pt x="0" y="64"/>
                  <a:pt x="0" y="65"/>
                </a:cubicBezTo>
                <a:cubicBezTo>
                  <a:pt x="0" y="67"/>
                  <a:pt x="1" y="69"/>
                  <a:pt x="3" y="69"/>
                </a:cubicBezTo>
                <a:cubicBezTo>
                  <a:pt x="19" y="69"/>
                  <a:pt x="19" y="69"/>
                  <a:pt x="19" y="69"/>
                </a:cubicBezTo>
                <a:cubicBezTo>
                  <a:pt x="21" y="69"/>
                  <a:pt x="22" y="67"/>
                  <a:pt x="22" y="6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1" name="Freeform 81"/>
          <p:cNvSpPr>
            <a:spLocks noEditPoints="1"/>
          </p:cNvSpPr>
          <p:nvPr/>
        </p:nvSpPr>
        <p:spPr bwMode="auto">
          <a:xfrm>
            <a:off x="6189879" y="1185766"/>
            <a:ext cx="320195" cy="460652"/>
          </a:xfrm>
          <a:custGeom>
            <a:avLst/>
            <a:gdLst>
              <a:gd name="T0" fmla="*/ 98 w 196"/>
              <a:gd name="T1" fmla="*/ 5 h 282"/>
              <a:gd name="T2" fmla="*/ 113 w 196"/>
              <a:gd name="T3" fmla="*/ 0 h 282"/>
              <a:gd name="T4" fmla="*/ 155 w 196"/>
              <a:gd name="T5" fmla="*/ 128 h 282"/>
              <a:gd name="T6" fmla="*/ 108 w 196"/>
              <a:gd name="T7" fmla="*/ 143 h 282"/>
              <a:gd name="T8" fmla="*/ 98 w 196"/>
              <a:gd name="T9" fmla="*/ 111 h 282"/>
              <a:gd name="T10" fmla="*/ 98 w 196"/>
              <a:gd name="T11" fmla="*/ 5 h 282"/>
              <a:gd name="T12" fmla="*/ 98 w 196"/>
              <a:gd name="T13" fmla="*/ 222 h 282"/>
              <a:gd name="T14" fmla="*/ 136 w 196"/>
              <a:gd name="T15" fmla="*/ 209 h 282"/>
              <a:gd name="T16" fmla="*/ 107 w 196"/>
              <a:gd name="T17" fmla="*/ 209 h 282"/>
              <a:gd name="T18" fmla="*/ 107 w 196"/>
              <a:gd name="T19" fmla="*/ 192 h 282"/>
              <a:gd name="T20" fmla="*/ 152 w 196"/>
              <a:gd name="T21" fmla="*/ 192 h 282"/>
              <a:gd name="T22" fmla="*/ 189 w 196"/>
              <a:gd name="T23" fmla="*/ 192 h 282"/>
              <a:gd name="T24" fmla="*/ 196 w 196"/>
              <a:gd name="T25" fmla="*/ 192 h 282"/>
              <a:gd name="T26" fmla="*/ 196 w 196"/>
              <a:gd name="T27" fmla="*/ 209 h 282"/>
              <a:gd name="T28" fmla="*/ 180 w 196"/>
              <a:gd name="T29" fmla="*/ 209 h 282"/>
              <a:gd name="T30" fmla="*/ 134 w 196"/>
              <a:gd name="T31" fmla="*/ 247 h 282"/>
              <a:gd name="T32" fmla="*/ 169 w 196"/>
              <a:gd name="T33" fmla="*/ 267 h 282"/>
              <a:gd name="T34" fmla="*/ 169 w 196"/>
              <a:gd name="T35" fmla="*/ 282 h 282"/>
              <a:gd name="T36" fmla="*/ 98 w 196"/>
              <a:gd name="T37" fmla="*/ 282 h 282"/>
              <a:gd name="T38" fmla="*/ 98 w 196"/>
              <a:gd name="T39" fmla="*/ 268 h 282"/>
              <a:gd name="T40" fmla="*/ 111 w 196"/>
              <a:gd name="T41" fmla="*/ 255 h 282"/>
              <a:gd name="T42" fmla="*/ 98 w 196"/>
              <a:gd name="T43" fmla="*/ 242 h 282"/>
              <a:gd name="T44" fmla="*/ 98 w 196"/>
              <a:gd name="T45" fmla="*/ 222 h 282"/>
              <a:gd name="T46" fmla="*/ 67 w 196"/>
              <a:gd name="T47" fmla="*/ 15 h 282"/>
              <a:gd name="T48" fmla="*/ 98 w 196"/>
              <a:gd name="T49" fmla="*/ 5 h 282"/>
              <a:gd name="T50" fmla="*/ 98 w 196"/>
              <a:gd name="T51" fmla="*/ 111 h 282"/>
              <a:gd name="T52" fmla="*/ 92 w 196"/>
              <a:gd name="T53" fmla="*/ 92 h 282"/>
              <a:gd name="T54" fmla="*/ 33 w 196"/>
              <a:gd name="T55" fmla="*/ 157 h 282"/>
              <a:gd name="T56" fmla="*/ 98 w 196"/>
              <a:gd name="T57" fmla="*/ 222 h 282"/>
              <a:gd name="T58" fmla="*/ 98 w 196"/>
              <a:gd name="T59" fmla="*/ 222 h 282"/>
              <a:gd name="T60" fmla="*/ 98 w 196"/>
              <a:gd name="T61" fmla="*/ 242 h 282"/>
              <a:gd name="T62" fmla="*/ 85 w 196"/>
              <a:gd name="T63" fmla="*/ 255 h 282"/>
              <a:gd name="T64" fmla="*/ 98 w 196"/>
              <a:gd name="T65" fmla="*/ 268 h 282"/>
              <a:gd name="T66" fmla="*/ 98 w 196"/>
              <a:gd name="T67" fmla="*/ 282 h 282"/>
              <a:gd name="T68" fmla="*/ 27 w 196"/>
              <a:gd name="T69" fmla="*/ 282 h 282"/>
              <a:gd name="T70" fmla="*/ 27 w 196"/>
              <a:gd name="T71" fmla="*/ 267 h 282"/>
              <a:gd name="T72" fmla="*/ 61 w 196"/>
              <a:gd name="T73" fmla="*/ 247 h 282"/>
              <a:gd name="T74" fmla="*/ 0 w 196"/>
              <a:gd name="T75" fmla="*/ 157 h 282"/>
              <a:gd name="T76" fmla="*/ 82 w 196"/>
              <a:gd name="T77" fmla="*/ 61 h 282"/>
              <a:gd name="T78" fmla="*/ 67 w 196"/>
              <a:gd name="T79" fmla="*/ 1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282">
                <a:moveTo>
                  <a:pt x="98" y="5"/>
                </a:moveTo>
                <a:cubicBezTo>
                  <a:pt x="113" y="0"/>
                  <a:pt x="113" y="0"/>
                  <a:pt x="113" y="0"/>
                </a:cubicBezTo>
                <a:cubicBezTo>
                  <a:pt x="155" y="128"/>
                  <a:pt x="155" y="128"/>
                  <a:pt x="155" y="128"/>
                </a:cubicBezTo>
                <a:cubicBezTo>
                  <a:pt x="108" y="143"/>
                  <a:pt x="108" y="143"/>
                  <a:pt x="108" y="143"/>
                </a:cubicBezTo>
                <a:cubicBezTo>
                  <a:pt x="98" y="111"/>
                  <a:pt x="98" y="111"/>
                  <a:pt x="98" y="111"/>
                </a:cubicBezTo>
                <a:cubicBezTo>
                  <a:pt x="98" y="5"/>
                  <a:pt x="98" y="5"/>
                  <a:pt x="98" y="5"/>
                </a:cubicBezTo>
                <a:close/>
                <a:moveTo>
                  <a:pt x="98" y="222"/>
                </a:moveTo>
                <a:cubicBezTo>
                  <a:pt x="112" y="222"/>
                  <a:pt x="125" y="217"/>
                  <a:pt x="136" y="209"/>
                </a:cubicBezTo>
                <a:cubicBezTo>
                  <a:pt x="107" y="209"/>
                  <a:pt x="107" y="209"/>
                  <a:pt x="107" y="209"/>
                </a:cubicBezTo>
                <a:cubicBezTo>
                  <a:pt x="107" y="192"/>
                  <a:pt x="107" y="192"/>
                  <a:pt x="107" y="192"/>
                </a:cubicBezTo>
                <a:cubicBezTo>
                  <a:pt x="152" y="192"/>
                  <a:pt x="152" y="192"/>
                  <a:pt x="152" y="192"/>
                </a:cubicBezTo>
                <a:cubicBezTo>
                  <a:pt x="189" y="192"/>
                  <a:pt x="189" y="192"/>
                  <a:pt x="189" y="192"/>
                </a:cubicBezTo>
                <a:cubicBezTo>
                  <a:pt x="196" y="192"/>
                  <a:pt x="196" y="192"/>
                  <a:pt x="196" y="192"/>
                </a:cubicBezTo>
                <a:cubicBezTo>
                  <a:pt x="196" y="209"/>
                  <a:pt x="196" y="209"/>
                  <a:pt x="196" y="209"/>
                </a:cubicBezTo>
                <a:cubicBezTo>
                  <a:pt x="180" y="209"/>
                  <a:pt x="180" y="209"/>
                  <a:pt x="180" y="209"/>
                </a:cubicBezTo>
                <a:cubicBezTo>
                  <a:pt x="169" y="226"/>
                  <a:pt x="153" y="239"/>
                  <a:pt x="134" y="247"/>
                </a:cubicBezTo>
                <a:cubicBezTo>
                  <a:pt x="154" y="251"/>
                  <a:pt x="169" y="257"/>
                  <a:pt x="169" y="267"/>
                </a:cubicBezTo>
                <a:cubicBezTo>
                  <a:pt x="169" y="282"/>
                  <a:pt x="169" y="282"/>
                  <a:pt x="169" y="282"/>
                </a:cubicBezTo>
                <a:cubicBezTo>
                  <a:pt x="98" y="282"/>
                  <a:pt x="98" y="282"/>
                  <a:pt x="98" y="282"/>
                </a:cubicBezTo>
                <a:cubicBezTo>
                  <a:pt x="98" y="268"/>
                  <a:pt x="98" y="268"/>
                  <a:pt x="98" y="268"/>
                </a:cubicBezTo>
                <a:cubicBezTo>
                  <a:pt x="105" y="268"/>
                  <a:pt x="111" y="262"/>
                  <a:pt x="111" y="255"/>
                </a:cubicBezTo>
                <a:cubicBezTo>
                  <a:pt x="111" y="248"/>
                  <a:pt x="105" y="242"/>
                  <a:pt x="98" y="242"/>
                </a:cubicBezTo>
                <a:lnTo>
                  <a:pt x="98" y="222"/>
                </a:lnTo>
                <a:close/>
                <a:moveTo>
                  <a:pt x="67" y="15"/>
                </a:moveTo>
                <a:cubicBezTo>
                  <a:pt x="98" y="5"/>
                  <a:pt x="98" y="5"/>
                  <a:pt x="98" y="5"/>
                </a:cubicBezTo>
                <a:cubicBezTo>
                  <a:pt x="98" y="111"/>
                  <a:pt x="98" y="111"/>
                  <a:pt x="98" y="111"/>
                </a:cubicBezTo>
                <a:cubicBezTo>
                  <a:pt x="92" y="92"/>
                  <a:pt x="92" y="92"/>
                  <a:pt x="92" y="92"/>
                </a:cubicBezTo>
                <a:cubicBezTo>
                  <a:pt x="59" y="95"/>
                  <a:pt x="33" y="123"/>
                  <a:pt x="33" y="157"/>
                </a:cubicBezTo>
                <a:cubicBezTo>
                  <a:pt x="33" y="193"/>
                  <a:pt x="62" y="222"/>
                  <a:pt x="98" y="222"/>
                </a:cubicBezTo>
                <a:cubicBezTo>
                  <a:pt x="98" y="222"/>
                  <a:pt x="98" y="222"/>
                  <a:pt x="98" y="222"/>
                </a:cubicBezTo>
                <a:cubicBezTo>
                  <a:pt x="98" y="242"/>
                  <a:pt x="98" y="242"/>
                  <a:pt x="98" y="242"/>
                </a:cubicBezTo>
                <a:cubicBezTo>
                  <a:pt x="91" y="242"/>
                  <a:pt x="85" y="248"/>
                  <a:pt x="85" y="255"/>
                </a:cubicBezTo>
                <a:cubicBezTo>
                  <a:pt x="85" y="262"/>
                  <a:pt x="91" y="268"/>
                  <a:pt x="98" y="268"/>
                </a:cubicBezTo>
                <a:cubicBezTo>
                  <a:pt x="98" y="282"/>
                  <a:pt x="98" y="282"/>
                  <a:pt x="98" y="282"/>
                </a:cubicBezTo>
                <a:cubicBezTo>
                  <a:pt x="27" y="282"/>
                  <a:pt x="27" y="282"/>
                  <a:pt x="27" y="282"/>
                </a:cubicBezTo>
                <a:cubicBezTo>
                  <a:pt x="27" y="267"/>
                  <a:pt x="27" y="267"/>
                  <a:pt x="27" y="267"/>
                </a:cubicBezTo>
                <a:cubicBezTo>
                  <a:pt x="27" y="257"/>
                  <a:pt x="41" y="251"/>
                  <a:pt x="61" y="247"/>
                </a:cubicBezTo>
                <a:cubicBezTo>
                  <a:pt x="26" y="233"/>
                  <a:pt x="0" y="198"/>
                  <a:pt x="0" y="157"/>
                </a:cubicBezTo>
                <a:cubicBezTo>
                  <a:pt x="0" y="108"/>
                  <a:pt x="36" y="68"/>
                  <a:pt x="82" y="61"/>
                </a:cubicBezTo>
                <a:lnTo>
                  <a:pt x="67" y="1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2" name="Freeform 82"/>
          <p:cNvSpPr>
            <a:spLocks noEditPoints="1"/>
          </p:cNvSpPr>
          <p:nvPr/>
        </p:nvSpPr>
        <p:spPr bwMode="auto">
          <a:xfrm>
            <a:off x="6075609" y="1120299"/>
            <a:ext cx="184499" cy="163074"/>
          </a:xfrm>
          <a:custGeom>
            <a:avLst/>
            <a:gdLst>
              <a:gd name="T0" fmla="*/ 103 w 113"/>
              <a:gd name="T1" fmla="*/ 31 h 100"/>
              <a:gd name="T2" fmla="*/ 57 w 113"/>
              <a:gd name="T3" fmla="*/ 0 h 100"/>
              <a:gd name="T4" fmla="*/ 57 w 113"/>
              <a:gd name="T5" fmla="*/ 9 h 100"/>
              <a:gd name="T6" fmla="*/ 95 w 113"/>
              <a:gd name="T7" fmla="*/ 35 h 100"/>
              <a:gd name="T8" fmla="*/ 72 w 113"/>
              <a:gd name="T9" fmla="*/ 88 h 100"/>
              <a:gd name="T10" fmla="*/ 57 w 113"/>
              <a:gd name="T11" fmla="*/ 91 h 100"/>
              <a:gd name="T12" fmla="*/ 57 w 113"/>
              <a:gd name="T13" fmla="*/ 100 h 100"/>
              <a:gd name="T14" fmla="*/ 75 w 113"/>
              <a:gd name="T15" fmla="*/ 96 h 100"/>
              <a:gd name="T16" fmla="*/ 103 w 113"/>
              <a:gd name="T17" fmla="*/ 31 h 100"/>
              <a:gd name="T18" fmla="*/ 57 w 113"/>
              <a:gd name="T19" fmla="*/ 0 h 100"/>
              <a:gd name="T20" fmla="*/ 38 w 113"/>
              <a:gd name="T21" fmla="*/ 4 h 100"/>
              <a:gd name="T22" fmla="*/ 11 w 113"/>
              <a:gd name="T23" fmla="*/ 68 h 100"/>
              <a:gd name="T24" fmla="*/ 57 w 113"/>
              <a:gd name="T25" fmla="*/ 100 h 100"/>
              <a:gd name="T26" fmla="*/ 57 w 113"/>
              <a:gd name="T27" fmla="*/ 91 h 100"/>
              <a:gd name="T28" fmla="*/ 19 w 113"/>
              <a:gd name="T29" fmla="*/ 65 h 100"/>
              <a:gd name="T30" fmla="*/ 19 w 113"/>
              <a:gd name="T31" fmla="*/ 65 h 100"/>
              <a:gd name="T32" fmla="*/ 42 w 113"/>
              <a:gd name="T33" fmla="*/ 12 h 100"/>
              <a:gd name="T34" fmla="*/ 57 w 113"/>
              <a:gd name="T35" fmla="*/ 9 h 100"/>
              <a:gd name="T36" fmla="*/ 57 w 113"/>
              <a:gd name="T37"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3" h="100">
                <a:moveTo>
                  <a:pt x="103" y="31"/>
                </a:moveTo>
                <a:cubicBezTo>
                  <a:pt x="95" y="12"/>
                  <a:pt x="77" y="0"/>
                  <a:pt x="57" y="0"/>
                </a:cubicBezTo>
                <a:cubicBezTo>
                  <a:pt x="57" y="9"/>
                  <a:pt x="57" y="9"/>
                  <a:pt x="57" y="9"/>
                </a:cubicBezTo>
                <a:cubicBezTo>
                  <a:pt x="73" y="9"/>
                  <a:pt x="88" y="19"/>
                  <a:pt x="95" y="35"/>
                </a:cubicBezTo>
                <a:cubicBezTo>
                  <a:pt x="103" y="56"/>
                  <a:pt x="93" y="79"/>
                  <a:pt x="72" y="88"/>
                </a:cubicBezTo>
                <a:cubicBezTo>
                  <a:pt x="67" y="90"/>
                  <a:pt x="62" y="91"/>
                  <a:pt x="57" y="91"/>
                </a:cubicBezTo>
                <a:cubicBezTo>
                  <a:pt x="57" y="100"/>
                  <a:pt x="57" y="100"/>
                  <a:pt x="57" y="100"/>
                </a:cubicBezTo>
                <a:cubicBezTo>
                  <a:pt x="63" y="100"/>
                  <a:pt x="69" y="99"/>
                  <a:pt x="75" y="96"/>
                </a:cubicBezTo>
                <a:cubicBezTo>
                  <a:pt x="101" y="86"/>
                  <a:pt x="113" y="57"/>
                  <a:pt x="103" y="31"/>
                </a:cubicBezTo>
                <a:close/>
                <a:moveTo>
                  <a:pt x="57" y="0"/>
                </a:moveTo>
                <a:cubicBezTo>
                  <a:pt x="51" y="0"/>
                  <a:pt x="44" y="1"/>
                  <a:pt x="38" y="4"/>
                </a:cubicBezTo>
                <a:cubicBezTo>
                  <a:pt x="13" y="14"/>
                  <a:pt x="0" y="43"/>
                  <a:pt x="11" y="68"/>
                </a:cubicBezTo>
                <a:cubicBezTo>
                  <a:pt x="18" y="88"/>
                  <a:pt x="37" y="100"/>
                  <a:pt x="57" y="100"/>
                </a:cubicBezTo>
                <a:cubicBezTo>
                  <a:pt x="57" y="91"/>
                  <a:pt x="57" y="91"/>
                  <a:pt x="57" y="91"/>
                </a:cubicBezTo>
                <a:cubicBezTo>
                  <a:pt x="41" y="90"/>
                  <a:pt x="26" y="81"/>
                  <a:pt x="19" y="65"/>
                </a:cubicBezTo>
                <a:cubicBezTo>
                  <a:pt x="19" y="65"/>
                  <a:pt x="19" y="65"/>
                  <a:pt x="19" y="65"/>
                </a:cubicBezTo>
                <a:cubicBezTo>
                  <a:pt x="11" y="44"/>
                  <a:pt x="21" y="21"/>
                  <a:pt x="42" y="12"/>
                </a:cubicBezTo>
                <a:cubicBezTo>
                  <a:pt x="47" y="10"/>
                  <a:pt x="52" y="9"/>
                  <a:pt x="57" y="9"/>
                </a:cubicBezTo>
                <a:lnTo>
                  <a:pt x="57"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3" name="Freeform 83"/>
          <p:cNvSpPr/>
          <p:nvPr/>
        </p:nvSpPr>
        <p:spPr bwMode="auto">
          <a:xfrm>
            <a:off x="6023235" y="1217905"/>
            <a:ext cx="80941" cy="51184"/>
          </a:xfrm>
          <a:custGeom>
            <a:avLst/>
            <a:gdLst>
              <a:gd name="T0" fmla="*/ 7 w 68"/>
              <a:gd name="T1" fmla="*/ 43 h 43"/>
              <a:gd name="T2" fmla="*/ 0 w 68"/>
              <a:gd name="T3" fmla="*/ 25 h 43"/>
              <a:gd name="T4" fmla="*/ 62 w 68"/>
              <a:gd name="T5" fmla="*/ 0 h 43"/>
              <a:gd name="T6" fmla="*/ 68 w 68"/>
              <a:gd name="T7" fmla="*/ 18 h 43"/>
              <a:gd name="T8" fmla="*/ 7 w 68"/>
              <a:gd name="T9" fmla="*/ 43 h 43"/>
            </a:gdLst>
            <a:ahLst/>
            <a:cxnLst>
              <a:cxn ang="0">
                <a:pos x="T0" y="T1"/>
              </a:cxn>
              <a:cxn ang="0">
                <a:pos x="T2" y="T3"/>
              </a:cxn>
              <a:cxn ang="0">
                <a:pos x="T4" y="T5"/>
              </a:cxn>
              <a:cxn ang="0">
                <a:pos x="T6" y="T7"/>
              </a:cxn>
              <a:cxn ang="0">
                <a:pos x="T8" y="T9"/>
              </a:cxn>
            </a:cxnLst>
            <a:rect l="0" t="0" r="r" b="b"/>
            <a:pathLst>
              <a:path w="68" h="43">
                <a:moveTo>
                  <a:pt x="7" y="43"/>
                </a:moveTo>
                <a:lnTo>
                  <a:pt x="0" y="25"/>
                </a:lnTo>
                <a:lnTo>
                  <a:pt x="62" y="0"/>
                </a:lnTo>
                <a:lnTo>
                  <a:pt x="68" y="18"/>
                </a:lnTo>
                <a:lnTo>
                  <a:pt x="7" y="4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4" name="Freeform 84"/>
          <p:cNvSpPr/>
          <p:nvPr/>
        </p:nvSpPr>
        <p:spPr bwMode="auto">
          <a:xfrm>
            <a:off x="5972052" y="1225047"/>
            <a:ext cx="109509" cy="66658"/>
          </a:xfrm>
          <a:custGeom>
            <a:avLst/>
            <a:gdLst>
              <a:gd name="T0" fmla="*/ 16 w 67"/>
              <a:gd name="T1" fmla="*/ 39 h 41"/>
              <a:gd name="T2" fmla="*/ 2 w 67"/>
              <a:gd name="T3" fmla="*/ 33 h 41"/>
              <a:gd name="T4" fmla="*/ 8 w 67"/>
              <a:gd name="T5" fmla="*/ 19 h 41"/>
              <a:gd name="T6" fmla="*/ 50 w 67"/>
              <a:gd name="T7" fmla="*/ 2 h 41"/>
              <a:gd name="T8" fmla="*/ 64 w 67"/>
              <a:gd name="T9" fmla="*/ 8 h 41"/>
              <a:gd name="T10" fmla="*/ 58 w 67"/>
              <a:gd name="T11" fmla="*/ 22 h 41"/>
              <a:gd name="T12" fmla="*/ 16 w 67"/>
              <a:gd name="T13" fmla="*/ 39 h 41"/>
            </a:gdLst>
            <a:ahLst/>
            <a:cxnLst>
              <a:cxn ang="0">
                <a:pos x="T0" y="T1"/>
              </a:cxn>
              <a:cxn ang="0">
                <a:pos x="T2" y="T3"/>
              </a:cxn>
              <a:cxn ang="0">
                <a:pos x="T4" y="T5"/>
              </a:cxn>
              <a:cxn ang="0">
                <a:pos x="T6" y="T7"/>
              </a:cxn>
              <a:cxn ang="0">
                <a:pos x="T8" y="T9"/>
              </a:cxn>
              <a:cxn ang="0">
                <a:pos x="T10" y="T11"/>
              </a:cxn>
              <a:cxn ang="0">
                <a:pos x="T12" y="T13"/>
              </a:cxn>
            </a:cxnLst>
            <a:rect l="0" t="0" r="r" b="b"/>
            <a:pathLst>
              <a:path w="67" h="41">
                <a:moveTo>
                  <a:pt x="16" y="39"/>
                </a:moveTo>
                <a:cubicBezTo>
                  <a:pt x="10" y="41"/>
                  <a:pt x="4" y="39"/>
                  <a:pt x="2" y="33"/>
                </a:cubicBezTo>
                <a:cubicBezTo>
                  <a:pt x="0" y="28"/>
                  <a:pt x="2" y="21"/>
                  <a:pt x="8" y="19"/>
                </a:cubicBezTo>
                <a:cubicBezTo>
                  <a:pt x="50" y="2"/>
                  <a:pt x="50" y="2"/>
                  <a:pt x="50" y="2"/>
                </a:cubicBezTo>
                <a:cubicBezTo>
                  <a:pt x="56" y="0"/>
                  <a:pt x="62" y="3"/>
                  <a:pt x="64" y="8"/>
                </a:cubicBezTo>
                <a:cubicBezTo>
                  <a:pt x="67" y="14"/>
                  <a:pt x="64" y="20"/>
                  <a:pt x="58" y="22"/>
                </a:cubicBezTo>
                <a:lnTo>
                  <a:pt x="16" y="3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5" name="Freeform 85"/>
          <p:cNvSpPr>
            <a:spLocks noEditPoints="1"/>
          </p:cNvSpPr>
          <p:nvPr/>
        </p:nvSpPr>
        <p:spPr bwMode="auto">
          <a:xfrm>
            <a:off x="5908965" y="2093976"/>
            <a:ext cx="334479" cy="119032"/>
          </a:xfrm>
          <a:custGeom>
            <a:avLst/>
            <a:gdLst>
              <a:gd name="T0" fmla="*/ 142 w 205"/>
              <a:gd name="T1" fmla="*/ 5 h 73"/>
              <a:gd name="T2" fmla="*/ 157 w 205"/>
              <a:gd name="T3" fmla="*/ 2 h 73"/>
              <a:gd name="T4" fmla="*/ 164 w 205"/>
              <a:gd name="T5" fmla="*/ 5 h 73"/>
              <a:gd name="T6" fmla="*/ 179 w 205"/>
              <a:gd name="T7" fmla="*/ 2 h 73"/>
              <a:gd name="T8" fmla="*/ 202 w 205"/>
              <a:gd name="T9" fmla="*/ 18 h 73"/>
              <a:gd name="T10" fmla="*/ 187 w 205"/>
              <a:gd name="T11" fmla="*/ 42 h 73"/>
              <a:gd name="T12" fmla="*/ 177 w 205"/>
              <a:gd name="T13" fmla="*/ 43 h 73"/>
              <a:gd name="T14" fmla="*/ 166 w 205"/>
              <a:gd name="T15" fmla="*/ 18 h 73"/>
              <a:gd name="T16" fmla="*/ 172 w 205"/>
              <a:gd name="T17" fmla="*/ 45 h 73"/>
              <a:gd name="T18" fmla="*/ 167 w 205"/>
              <a:gd name="T19" fmla="*/ 50 h 73"/>
              <a:gd name="T20" fmla="*/ 142 w 205"/>
              <a:gd name="T21" fmla="*/ 55 h 73"/>
              <a:gd name="T22" fmla="*/ 142 w 205"/>
              <a:gd name="T23" fmla="*/ 20 h 73"/>
              <a:gd name="T24" fmla="*/ 158 w 205"/>
              <a:gd name="T25" fmla="*/ 17 h 73"/>
              <a:gd name="T26" fmla="*/ 163 w 205"/>
              <a:gd name="T27" fmla="*/ 19 h 73"/>
              <a:gd name="T28" fmla="*/ 161 w 205"/>
              <a:gd name="T29" fmla="*/ 9 h 73"/>
              <a:gd name="T30" fmla="*/ 155 w 205"/>
              <a:gd name="T31" fmla="*/ 5 h 73"/>
              <a:gd name="T32" fmla="*/ 142 w 205"/>
              <a:gd name="T33" fmla="*/ 8 h 73"/>
              <a:gd name="T34" fmla="*/ 142 w 205"/>
              <a:gd name="T35" fmla="*/ 5 h 73"/>
              <a:gd name="T36" fmla="*/ 28 w 205"/>
              <a:gd name="T37" fmla="*/ 30 h 73"/>
              <a:gd name="T38" fmla="*/ 116 w 205"/>
              <a:gd name="T39" fmla="*/ 13 h 73"/>
              <a:gd name="T40" fmla="*/ 121 w 205"/>
              <a:gd name="T41" fmla="*/ 9 h 73"/>
              <a:gd name="T42" fmla="*/ 142 w 205"/>
              <a:gd name="T43" fmla="*/ 5 h 73"/>
              <a:gd name="T44" fmla="*/ 142 w 205"/>
              <a:gd name="T45" fmla="*/ 8 h 73"/>
              <a:gd name="T46" fmla="*/ 124 w 205"/>
              <a:gd name="T47" fmla="*/ 11 h 73"/>
              <a:gd name="T48" fmla="*/ 120 w 205"/>
              <a:gd name="T49" fmla="*/ 17 h 73"/>
              <a:gd name="T50" fmla="*/ 122 w 205"/>
              <a:gd name="T51" fmla="*/ 28 h 73"/>
              <a:gd name="T52" fmla="*/ 122 w 205"/>
              <a:gd name="T53" fmla="*/ 28 h 73"/>
              <a:gd name="T54" fmla="*/ 126 w 205"/>
              <a:gd name="T55" fmla="*/ 24 h 73"/>
              <a:gd name="T56" fmla="*/ 142 w 205"/>
              <a:gd name="T57" fmla="*/ 20 h 73"/>
              <a:gd name="T58" fmla="*/ 142 w 205"/>
              <a:gd name="T59" fmla="*/ 55 h 73"/>
              <a:gd name="T60" fmla="*/ 130 w 205"/>
              <a:gd name="T61" fmla="*/ 57 h 73"/>
              <a:gd name="T62" fmla="*/ 125 w 205"/>
              <a:gd name="T63" fmla="*/ 56 h 73"/>
              <a:gd name="T64" fmla="*/ 35 w 205"/>
              <a:gd name="T65" fmla="*/ 73 h 73"/>
              <a:gd name="T66" fmla="*/ 28 w 205"/>
              <a:gd name="T67" fmla="*/ 70 h 73"/>
              <a:gd name="T68" fmla="*/ 28 w 205"/>
              <a:gd name="T69" fmla="*/ 67 h 73"/>
              <a:gd name="T70" fmla="*/ 35 w 205"/>
              <a:gd name="T71" fmla="*/ 70 h 73"/>
              <a:gd name="T72" fmla="*/ 35 w 205"/>
              <a:gd name="T73" fmla="*/ 70 h 73"/>
              <a:gd name="T74" fmla="*/ 37 w 205"/>
              <a:gd name="T75" fmla="*/ 70 h 73"/>
              <a:gd name="T76" fmla="*/ 42 w 205"/>
              <a:gd name="T77" fmla="*/ 62 h 73"/>
              <a:gd name="T78" fmla="*/ 36 w 205"/>
              <a:gd name="T79" fmla="*/ 57 h 73"/>
              <a:gd name="T80" fmla="*/ 40 w 205"/>
              <a:gd name="T81" fmla="*/ 50 h 73"/>
              <a:gd name="T82" fmla="*/ 34 w 205"/>
              <a:gd name="T83" fmla="*/ 45 h 73"/>
              <a:gd name="T84" fmla="*/ 37 w 205"/>
              <a:gd name="T85" fmla="*/ 38 h 73"/>
              <a:gd name="T86" fmla="*/ 30 w 205"/>
              <a:gd name="T87" fmla="*/ 33 h 73"/>
              <a:gd name="T88" fmla="*/ 28 w 205"/>
              <a:gd name="T89" fmla="*/ 33 h 73"/>
              <a:gd name="T90" fmla="*/ 28 w 205"/>
              <a:gd name="T91" fmla="*/ 34 h 73"/>
              <a:gd name="T92" fmla="*/ 28 w 205"/>
              <a:gd name="T93" fmla="*/ 30 h 73"/>
              <a:gd name="T94" fmla="*/ 26 w 205"/>
              <a:gd name="T95" fmla="*/ 31 h 73"/>
              <a:gd name="T96" fmla="*/ 28 w 205"/>
              <a:gd name="T97" fmla="*/ 30 h 73"/>
              <a:gd name="T98" fmla="*/ 28 w 205"/>
              <a:gd name="T99" fmla="*/ 34 h 73"/>
              <a:gd name="T100" fmla="*/ 13 w 205"/>
              <a:gd name="T101" fmla="*/ 49 h 73"/>
              <a:gd name="T102" fmla="*/ 15 w 205"/>
              <a:gd name="T103" fmla="*/ 62 h 73"/>
              <a:gd name="T104" fmla="*/ 28 w 205"/>
              <a:gd name="T105" fmla="*/ 67 h 73"/>
              <a:gd name="T106" fmla="*/ 28 w 205"/>
              <a:gd name="T107" fmla="*/ 70 h 73"/>
              <a:gd name="T108" fmla="*/ 0 w 205"/>
              <a:gd name="T109" fmla="*/ 58 h 73"/>
              <a:gd name="T110" fmla="*/ 26 w 205"/>
              <a:gd name="T111" fmla="*/ 3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5" h="73">
                <a:moveTo>
                  <a:pt x="142" y="5"/>
                </a:moveTo>
                <a:cubicBezTo>
                  <a:pt x="157" y="2"/>
                  <a:pt x="157" y="2"/>
                  <a:pt x="157" y="2"/>
                </a:cubicBezTo>
                <a:cubicBezTo>
                  <a:pt x="160" y="1"/>
                  <a:pt x="163" y="3"/>
                  <a:pt x="164" y="5"/>
                </a:cubicBezTo>
                <a:cubicBezTo>
                  <a:pt x="179" y="2"/>
                  <a:pt x="179" y="2"/>
                  <a:pt x="179" y="2"/>
                </a:cubicBezTo>
                <a:cubicBezTo>
                  <a:pt x="190" y="0"/>
                  <a:pt x="200" y="7"/>
                  <a:pt x="202" y="18"/>
                </a:cubicBezTo>
                <a:cubicBezTo>
                  <a:pt x="205" y="29"/>
                  <a:pt x="197" y="39"/>
                  <a:pt x="187" y="42"/>
                </a:cubicBezTo>
                <a:cubicBezTo>
                  <a:pt x="177" y="43"/>
                  <a:pt x="177" y="43"/>
                  <a:pt x="177" y="43"/>
                </a:cubicBezTo>
                <a:cubicBezTo>
                  <a:pt x="166" y="18"/>
                  <a:pt x="166" y="18"/>
                  <a:pt x="166" y="18"/>
                </a:cubicBezTo>
                <a:cubicBezTo>
                  <a:pt x="172" y="45"/>
                  <a:pt x="172" y="45"/>
                  <a:pt x="172" y="45"/>
                </a:cubicBezTo>
                <a:cubicBezTo>
                  <a:pt x="172" y="47"/>
                  <a:pt x="170" y="50"/>
                  <a:pt x="167" y="50"/>
                </a:cubicBezTo>
                <a:cubicBezTo>
                  <a:pt x="142" y="55"/>
                  <a:pt x="142" y="55"/>
                  <a:pt x="142" y="55"/>
                </a:cubicBezTo>
                <a:cubicBezTo>
                  <a:pt x="142" y="20"/>
                  <a:pt x="142" y="20"/>
                  <a:pt x="142" y="20"/>
                </a:cubicBezTo>
                <a:cubicBezTo>
                  <a:pt x="158" y="17"/>
                  <a:pt x="158" y="17"/>
                  <a:pt x="158" y="17"/>
                </a:cubicBezTo>
                <a:cubicBezTo>
                  <a:pt x="160" y="17"/>
                  <a:pt x="162" y="18"/>
                  <a:pt x="163" y="19"/>
                </a:cubicBezTo>
                <a:cubicBezTo>
                  <a:pt x="161" y="9"/>
                  <a:pt x="161" y="9"/>
                  <a:pt x="161" y="9"/>
                </a:cubicBezTo>
                <a:cubicBezTo>
                  <a:pt x="161" y="6"/>
                  <a:pt x="158" y="5"/>
                  <a:pt x="155" y="5"/>
                </a:cubicBezTo>
                <a:cubicBezTo>
                  <a:pt x="142" y="8"/>
                  <a:pt x="142" y="8"/>
                  <a:pt x="142" y="8"/>
                </a:cubicBezTo>
                <a:lnTo>
                  <a:pt x="142" y="5"/>
                </a:lnTo>
                <a:close/>
                <a:moveTo>
                  <a:pt x="28" y="30"/>
                </a:moveTo>
                <a:cubicBezTo>
                  <a:pt x="116" y="13"/>
                  <a:pt x="116" y="13"/>
                  <a:pt x="116" y="13"/>
                </a:cubicBezTo>
                <a:cubicBezTo>
                  <a:pt x="117" y="11"/>
                  <a:pt x="119" y="9"/>
                  <a:pt x="121" y="9"/>
                </a:cubicBezTo>
                <a:cubicBezTo>
                  <a:pt x="142" y="5"/>
                  <a:pt x="142" y="5"/>
                  <a:pt x="142" y="5"/>
                </a:cubicBezTo>
                <a:cubicBezTo>
                  <a:pt x="142" y="8"/>
                  <a:pt x="142" y="8"/>
                  <a:pt x="142" y="8"/>
                </a:cubicBezTo>
                <a:cubicBezTo>
                  <a:pt x="124" y="11"/>
                  <a:pt x="124" y="11"/>
                  <a:pt x="124" y="11"/>
                </a:cubicBezTo>
                <a:cubicBezTo>
                  <a:pt x="121" y="12"/>
                  <a:pt x="119" y="15"/>
                  <a:pt x="120" y="17"/>
                </a:cubicBezTo>
                <a:cubicBezTo>
                  <a:pt x="122" y="28"/>
                  <a:pt x="122" y="28"/>
                  <a:pt x="122" y="28"/>
                </a:cubicBezTo>
                <a:cubicBezTo>
                  <a:pt x="122" y="28"/>
                  <a:pt x="122" y="28"/>
                  <a:pt x="122" y="28"/>
                </a:cubicBezTo>
                <a:cubicBezTo>
                  <a:pt x="122" y="26"/>
                  <a:pt x="124" y="24"/>
                  <a:pt x="126" y="24"/>
                </a:cubicBezTo>
                <a:cubicBezTo>
                  <a:pt x="142" y="20"/>
                  <a:pt x="142" y="20"/>
                  <a:pt x="142" y="20"/>
                </a:cubicBezTo>
                <a:cubicBezTo>
                  <a:pt x="142" y="55"/>
                  <a:pt x="142" y="55"/>
                  <a:pt x="142" y="55"/>
                </a:cubicBezTo>
                <a:cubicBezTo>
                  <a:pt x="130" y="57"/>
                  <a:pt x="130" y="57"/>
                  <a:pt x="130" y="57"/>
                </a:cubicBezTo>
                <a:cubicBezTo>
                  <a:pt x="128" y="58"/>
                  <a:pt x="126" y="57"/>
                  <a:pt x="125" y="56"/>
                </a:cubicBezTo>
                <a:cubicBezTo>
                  <a:pt x="35" y="73"/>
                  <a:pt x="35" y="73"/>
                  <a:pt x="35" y="73"/>
                </a:cubicBezTo>
                <a:cubicBezTo>
                  <a:pt x="28" y="70"/>
                  <a:pt x="28" y="70"/>
                  <a:pt x="28" y="70"/>
                </a:cubicBezTo>
                <a:cubicBezTo>
                  <a:pt x="28" y="67"/>
                  <a:pt x="28" y="67"/>
                  <a:pt x="28" y="67"/>
                </a:cubicBezTo>
                <a:cubicBezTo>
                  <a:pt x="35" y="70"/>
                  <a:pt x="35" y="70"/>
                  <a:pt x="35" y="70"/>
                </a:cubicBezTo>
                <a:cubicBezTo>
                  <a:pt x="35" y="70"/>
                  <a:pt x="35" y="70"/>
                  <a:pt x="35" y="70"/>
                </a:cubicBezTo>
                <a:cubicBezTo>
                  <a:pt x="37" y="70"/>
                  <a:pt x="37" y="70"/>
                  <a:pt x="37" y="70"/>
                </a:cubicBezTo>
                <a:cubicBezTo>
                  <a:pt x="41" y="69"/>
                  <a:pt x="43" y="66"/>
                  <a:pt x="42" y="62"/>
                </a:cubicBezTo>
                <a:cubicBezTo>
                  <a:pt x="42" y="59"/>
                  <a:pt x="39" y="57"/>
                  <a:pt x="36" y="57"/>
                </a:cubicBezTo>
                <a:cubicBezTo>
                  <a:pt x="39" y="56"/>
                  <a:pt x="40" y="53"/>
                  <a:pt x="40" y="50"/>
                </a:cubicBezTo>
                <a:cubicBezTo>
                  <a:pt x="39" y="47"/>
                  <a:pt x="37" y="45"/>
                  <a:pt x="34" y="45"/>
                </a:cubicBezTo>
                <a:cubicBezTo>
                  <a:pt x="36" y="44"/>
                  <a:pt x="38" y="41"/>
                  <a:pt x="37" y="38"/>
                </a:cubicBezTo>
                <a:cubicBezTo>
                  <a:pt x="37" y="34"/>
                  <a:pt x="33" y="32"/>
                  <a:pt x="30" y="33"/>
                </a:cubicBezTo>
                <a:cubicBezTo>
                  <a:pt x="28" y="33"/>
                  <a:pt x="28" y="33"/>
                  <a:pt x="28" y="33"/>
                </a:cubicBezTo>
                <a:cubicBezTo>
                  <a:pt x="28" y="34"/>
                  <a:pt x="28" y="34"/>
                  <a:pt x="28" y="34"/>
                </a:cubicBezTo>
                <a:lnTo>
                  <a:pt x="28" y="30"/>
                </a:lnTo>
                <a:close/>
                <a:moveTo>
                  <a:pt x="26" y="31"/>
                </a:moveTo>
                <a:cubicBezTo>
                  <a:pt x="28" y="30"/>
                  <a:pt x="28" y="30"/>
                  <a:pt x="28" y="30"/>
                </a:cubicBezTo>
                <a:cubicBezTo>
                  <a:pt x="28" y="34"/>
                  <a:pt x="28" y="34"/>
                  <a:pt x="28" y="34"/>
                </a:cubicBezTo>
                <a:cubicBezTo>
                  <a:pt x="13" y="49"/>
                  <a:pt x="13" y="49"/>
                  <a:pt x="13" y="49"/>
                </a:cubicBezTo>
                <a:cubicBezTo>
                  <a:pt x="15" y="62"/>
                  <a:pt x="15" y="62"/>
                  <a:pt x="15" y="62"/>
                </a:cubicBezTo>
                <a:cubicBezTo>
                  <a:pt x="28" y="67"/>
                  <a:pt x="28" y="67"/>
                  <a:pt x="28" y="67"/>
                </a:cubicBezTo>
                <a:cubicBezTo>
                  <a:pt x="28" y="70"/>
                  <a:pt x="28" y="70"/>
                  <a:pt x="28" y="70"/>
                </a:cubicBezTo>
                <a:cubicBezTo>
                  <a:pt x="0" y="58"/>
                  <a:pt x="0" y="58"/>
                  <a:pt x="0" y="58"/>
                </a:cubicBezTo>
                <a:lnTo>
                  <a:pt x="26" y="3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6" name="Freeform 86"/>
          <p:cNvSpPr/>
          <p:nvPr/>
        </p:nvSpPr>
        <p:spPr bwMode="auto">
          <a:xfrm>
            <a:off x="7294492" y="2401078"/>
            <a:ext cx="184499" cy="236873"/>
          </a:xfrm>
          <a:custGeom>
            <a:avLst/>
            <a:gdLst>
              <a:gd name="T0" fmla="*/ 113 w 113"/>
              <a:gd name="T1" fmla="*/ 25 h 145"/>
              <a:gd name="T2" fmla="*/ 108 w 113"/>
              <a:gd name="T3" fmla="*/ 22 h 145"/>
              <a:gd name="T4" fmla="*/ 42 w 113"/>
              <a:gd name="T5" fmla="*/ 128 h 145"/>
              <a:gd name="T6" fmla="*/ 19 w 113"/>
              <a:gd name="T7" fmla="*/ 132 h 145"/>
              <a:gd name="T8" fmla="*/ 12 w 113"/>
              <a:gd name="T9" fmla="*/ 109 h 145"/>
              <a:gd name="T10" fmla="*/ 78 w 113"/>
              <a:gd name="T11" fmla="*/ 3 h 145"/>
              <a:gd name="T12" fmla="*/ 73 w 113"/>
              <a:gd name="T13" fmla="*/ 0 h 145"/>
              <a:gd name="T14" fmla="*/ 6 w 113"/>
              <a:gd name="T15" fmla="*/ 107 h 145"/>
              <a:gd name="T16" fmla="*/ 15 w 113"/>
              <a:gd name="T17" fmla="*/ 138 h 145"/>
              <a:gd name="T18" fmla="*/ 47 w 113"/>
              <a:gd name="T19" fmla="*/ 132 h 145"/>
              <a:gd name="T20" fmla="*/ 113 w 113"/>
              <a:gd name="T21" fmla="*/ 2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145">
                <a:moveTo>
                  <a:pt x="113" y="25"/>
                </a:moveTo>
                <a:cubicBezTo>
                  <a:pt x="108" y="22"/>
                  <a:pt x="108" y="22"/>
                  <a:pt x="108" y="22"/>
                </a:cubicBezTo>
                <a:cubicBezTo>
                  <a:pt x="42" y="128"/>
                  <a:pt x="42" y="128"/>
                  <a:pt x="42" y="128"/>
                </a:cubicBezTo>
                <a:cubicBezTo>
                  <a:pt x="38" y="135"/>
                  <a:pt x="27" y="137"/>
                  <a:pt x="19" y="132"/>
                </a:cubicBezTo>
                <a:cubicBezTo>
                  <a:pt x="11" y="127"/>
                  <a:pt x="8" y="117"/>
                  <a:pt x="12" y="109"/>
                </a:cubicBezTo>
                <a:cubicBezTo>
                  <a:pt x="78" y="3"/>
                  <a:pt x="78" y="3"/>
                  <a:pt x="78" y="3"/>
                </a:cubicBezTo>
                <a:cubicBezTo>
                  <a:pt x="73" y="0"/>
                  <a:pt x="73" y="0"/>
                  <a:pt x="73" y="0"/>
                </a:cubicBezTo>
                <a:cubicBezTo>
                  <a:pt x="6" y="107"/>
                  <a:pt x="6" y="107"/>
                  <a:pt x="6" y="107"/>
                </a:cubicBezTo>
                <a:cubicBezTo>
                  <a:pt x="0" y="117"/>
                  <a:pt x="4" y="131"/>
                  <a:pt x="15" y="138"/>
                </a:cubicBezTo>
                <a:cubicBezTo>
                  <a:pt x="26" y="145"/>
                  <a:pt x="40" y="142"/>
                  <a:pt x="47" y="132"/>
                </a:cubicBezTo>
                <a:lnTo>
                  <a:pt x="113" y="2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7" name="Freeform 87"/>
          <p:cNvSpPr/>
          <p:nvPr/>
        </p:nvSpPr>
        <p:spPr bwMode="auto">
          <a:xfrm>
            <a:off x="7399240" y="2392746"/>
            <a:ext cx="89274" cy="61896"/>
          </a:xfrm>
          <a:custGeom>
            <a:avLst/>
            <a:gdLst>
              <a:gd name="T0" fmla="*/ 54 w 55"/>
              <a:gd name="T1" fmla="*/ 35 h 38"/>
              <a:gd name="T2" fmla="*/ 48 w 55"/>
              <a:gd name="T3" fmla="*/ 37 h 38"/>
              <a:gd name="T4" fmla="*/ 3 w 55"/>
              <a:gd name="T5" fmla="*/ 9 h 38"/>
              <a:gd name="T6" fmla="*/ 2 w 55"/>
              <a:gd name="T7" fmla="*/ 3 h 38"/>
              <a:gd name="T8" fmla="*/ 8 w 55"/>
              <a:gd name="T9" fmla="*/ 1 h 38"/>
              <a:gd name="T10" fmla="*/ 53 w 55"/>
              <a:gd name="T11" fmla="*/ 29 h 38"/>
              <a:gd name="T12" fmla="*/ 54 w 55"/>
              <a:gd name="T13" fmla="*/ 35 h 38"/>
            </a:gdLst>
            <a:ahLst/>
            <a:cxnLst>
              <a:cxn ang="0">
                <a:pos x="T0" y="T1"/>
              </a:cxn>
              <a:cxn ang="0">
                <a:pos x="T2" y="T3"/>
              </a:cxn>
              <a:cxn ang="0">
                <a:pos x="T4" y="T5"/>
              </a:cxn>
              <a:cxn ang="0">
                <a:pos x="T6" y="T7"/>
              </a:cxn>
              <a:cxn ang="0">
                <a:pos x="T8" y="T9"/>
              </a:cxn>
              <a:cxn ang="0">
                <a:pos x="T10" y="T11"/>
              </a:cxn>
              <a:cxn ang="0">
                <a:pos x="T12" y="T13"/>
              </a:cxn>
            </a:cxnLst>
            <a:rect l="0" t="0" r="r" b="b"/>
            <a:pathLst>
              <a:path w="55" h="38">
                <a:moveTo>
                  <a:pt x="54" y="35"/>
                </a:moveTo>
                <a:cubicBezTo>
                  <a:pt x="53" y="37"/>
                  <a:pt x="50" y="38"/>
                  <a:pt x="48" y="37"/>
                </a:cubicBezTo>
                <a:cubicBezTo>
                  <a:pt x="3" y="9"/>
                  <a:pt x="3" y="9"/>
                  <a:pt x="3" y="9"/>
                </a:cubicBezTo>
                <a:cubicBezTo>
                  <a:pt x="1" y="7"/>
                  <a:pt x="0" y="5"/>
                  <a:pt x="2" y="3"/>
                </a:cubicBezTo>
                <a:cubicBezTo>
                  <a:pt x="3" y="1"/>
                  <a:pt x="6" y="0"/>
                  <a:pt x="8" y="1"/>
                </a:cubicBezTo>
                <a:cubicBezTo>
                  <a:pt x="53" y="29"/>
                  <a:pt x="53" y="29"/>
                  <a:pt x="53" y="29"/>
                </a:cubicBezTo>
                <a:cubicBezTo>
                  <a:pt x="55" y="31"/>
                  <a:pt x="55" y="33"/>
                  <a:pt x="54" y="3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8" name="Freeform 88"/>
          <p:cNvSpPr/>
          <p:nvPr/>
        </p:nvSpPr>
        <p:spPr bwMode="auto">
          <a:xfrm>
            <a:off x="7330201" y="2441549"/>
            <a:ext cx="122603" cy="170215"/>
          </a:xfrm>
          <a:custGeom>
            <a:avLst/>
            <a:gdLst>
              <a:gd name="T0" fmla="*/ 75 w 75"/>
              <a:gd name="T1" fmla="*/ 4 h 104"/>
              <a:gd name="T2" fmla="*/ 69 w 75"/>
              <a:gd name="T3" fmla="*/ 0 h 104"/>
              <a:gd name="T4" fmla="*/ 10 w 75"/>
              <a:gd name="T5" fmla="*/ 95 h 104"/>
              <a:gd name="T6" fmla="*/ 0 w 75"/>
              <a:gd name="T7" fmla="*/ 100 h 104"/>
              <a:gd name="T8" fmla="*/ 1 w 75"/>
              <a:gd name="T9" fmla="*/ 101 h 104"/>
              <a:gd name="T10" fmla="*/ 17 w 75"/>
              <a:gd name="T11" fmla="*/ 98 h 104"/>
              <a:gd name="T12" fmla="*/ 75 w 75"/>
              <a:gd name="T13" fmla="*/ 4 h 104"/>
            </a:gdLst>
            <a:ahLst/>
            <a:cxnLst>
              <a:cxn ang="0">
                <a:pos x="T0" y="T1"/>
              </a:cxn>
              <a:cxn ang="0">
                <a:pos x="T2" y="T3"/>
              </a:cxn>
              <a:cxn ang="0">
                <a:pos x="T4" y="T5"/>
              </a:cxn>
              <a:cxn ang="0">
                <a:pos x="T6" y="T7"/>
              </a:cxn>
              <a:cxn ang="0">
                <a:pos x="T8" y="T9"/>
              </a:cxn>
              <a:cxn ang="0">
                <a:pos x="T10" y="T11"/>
              </a:cxn>
              <a:cxn ang="0">
                <a:pos x="T12" y="T13"/>
              </a:cxn>
            </a:cxnLst>
            <a:rect l="0" t="0" r="r" b="b"/>
            <a:pathLst>
              <a:path w="75" h="104">
                <a:moveTo>
                  <a:pt x="75" y="4"/>
                </a:moveTo>
                <a:cubicBezTo>
                  <a:pt x="69" y="0"/>
                  <a:pt x="69" y="0"/>
                  <a:pt x="69" y="0"/>
                </a:cubicBezTo>
                <a:cubicBezTo>
                  <a:pt x="10" y="95"/>
                  <a:pt x="10" y="95"/>
                  <a:pt x="10" y="95"/>
                </a:cubicBezTo>
                <a:cubicBezTo>
                  <a:pt x="8" y="98"/>
                  <a:pt x="4" y="100"/>
                  <a:pt x="0" y="100"/>
                </a:cubicBezTo>
                <a:cubicBezTo>
                  <a:pt x="0" y="100"/>
                  <a:pt x="1" y="100"/>
                  <a:pt x="1" y="101"/>
                </a:cubicBezTo>
                <a:cubicBezTo>
                  <a:pt x="7" y="104"/>
                  <a:pt x="14" y="103"/>
                  <a:pt x="17" y="98"/>
                </a:cubicBezTo>
                <a:lnTo>
                  <a:pt x="75" y="4"/>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9" name="Freeform 89"/>
          <p:cNvSpPr>
            <a:spLocks noEditPoints="1"/>
          </p:cNvSpPr>
          <p:nvPr/>
        </p:nvSpPr>
        <p:spPr bwMode="auto">
          <a:xfrm>
            <a:off x="7044525" y="1472633"/>
            <a:ext cx="166644" cy="121412"/>
          </a:xfrm>
          <a:custGeom>
            <a:avLst/>
            <a:gdLst>
              <a:gd name="T0" fmla="*/ 84 w 102"/>
              <a:gd name="T1" fmla="*/ 71 h 74"/>
              <a:gd name="T2" fmla="*/ 79 w 102"/>
              <a:gd name="T3" fmla="*/ 69 h 74"/>
              <a:gd name="T4" fmla="*/ 79 w 102"/>
              <a:gd name="T5" fmla="*/ 69 h 74"/>
              <a:gd name="T6" fmla="*/ 79 w 102"/>
              <a:gd name="T7" fmla="*/ 52 h 74"/>
              <a:gd name="T8" fmla="*/ 86 w 102"/>
              <a:gd name="T9" fmla="*/ 49 h 74"/>
              <a:gd name="T10" fmla="*/ 90 w 102"/>
              <a:gd name="T11" fmla="*/ 38 h 74"/>
              <a:gd name="T12" fmla="*/ 79 w 102"/>
              <a:gd name="T13" fmla="*/ 31 h 74"/>
              <a:gd name="T14" fmla="*/ 85 w 102"/>
              <a:gd name="T15" fmla="*/ 20 h 74"/>
              <a:gd name="T16" fmla="*/ 79 w 102"/>
              <a:gd name="T17" fmla="*/ 16 h 74"/>
              <a:gd name="T18" fmla="*/ 72 w 102"/>
              <a:gd name="T19" fmla="*/ 3 h 74"/>
              <a:gd name="T20" fmla="*/ 79 w 102"/>
              <a:gd name="T21" fmla="*/ 16 h 74"/>
              <a:gd name="T22" fmla="*/ 72 w 102"/>
              <a:gd name="T23" fmla="*/ 21 h 74"/>
              <a:gd name="T24" fmla="*/ 72 w 102"/>
              <a:gd name="T25" fmla="*/ 9 h 74"/>
              <a:gd name="T26" fmla="*/ 79 w 102"/>
              <a:gd name="T27" fmla="*/ 73 h 74"/>
              <a:gd name="T28" fmla="*/ 72 w 102"/>
              <a:gd name="T29" fmla="*/ 69 h 74"/>
              <a:gd name="T30" fmla="*/ 79 w 102"/>
              <a:gd name="T31" fmla="*/ 73 h 74"/>
              <a:gd name="T32" fmla="*/ 79 w 102"/>
              <a:gd name="T33" fmla="*/ 34 h 74"/>
              <a:gd name="T34" fmla="*/ 75 w 102"/>
              <a:gd name="T35" fmla="*/ 45 h 74"/>
              <a:gd name="T36" fmla="*/ 79 w 102"/>
              <a:gd name="T37" fmla="*/ 52 h 74"/>
              <a:gd name="T38" fmla="*/ 72 w 102"/>
              <a:gd name="T39" fmla="*/ 25 h 74"/>
              <a:gd name="T40" fmla="*/ 79 w 102"/>
              <a:gd name="T41" fmla="*/ 31 h 74"/>
              <a:gd name="T42" fmla="*/ 72 w 102"/>
              <a:gd name="T43" fmla="*/ 3 h 74"/>
              <a:gd name="T44" fmla="*/ 71 w 102"/>
              <a:gd name="T45" fmla="*/ 8 h 74"/>
              <a:gd name="T46" fmla="*/ 66 w 102"/>
              <a:gd name="T47" fmla="*/ 2 h 74"/>
              <a:gd name="T48" fmla="*/ 66 w 102"/>
              <a:gd name="T49" fmla="*/ 73 h 74"/>
              <a:gd name="T50" fmla="*/ 67 w 102"/>
              <a:gd name="T51" fmla="*/ 65 h 74"/>
              <a:gd name="T52" fmla="*/ 72 w 102"/>
              <a:gd name="T53" fmla="*/ 74 h 74"/>
              <a:gd name="T54" fmla="*/ 72 w 102"/>
              <a:gd name="T55" fmla="*/ 21 h 74"/>
              <a:gd name="T56" fmla="*/ 72 w 102"/>
              <a:gd name="T57" fmla="*/ 52 h 74"/>
              <a:gd name="T58" fmla="*/ 66 w 102"/>
              <a:gd name="T59" fmla="*/ 57 h 74"/>
              <a:gd name="T60" fmla="*/ 69 w 102"/>
              <a:gd name="T61" fmla="*/ 16 h 74"/>
              <a:gd name="T62" fmla="*/ 22 w 102"/>
              <a:gd name="T63" fmla="*/ 10 h 74"/>
              <a:gd name="T64" fmla="*/ 66 w 102"/>
              <a:gd name="T65" fmla="*/ 5 h 74"/>
              <a:gd name="T66" fmla="*/ 64 w 102"/>
              <a:gd name="T67" fmla="*/ 6 h 74"/>
              <a:gd name="T68" fmla="*/ 66 w 102"/>
              <a:gd name="T69" fmla="*/ 16 h 74"/>
              <a:gd name="T70" fmla="*/ 66 w 102"/>
              <a:gd name="T71" fmla="*/ 64 h 74"/>
              <a:gd name="T72" fmla="*/ 37 w 102"/>
              <a:gd name="T73" fmla="*/ 57 h 74"/>
              <a:gd name="T74" fmla="*/ 22 w 102"/>
              <a:gd name="T75" fmla="*/ 49 h 74"/>
              <a:gd name="T76" fmla="*/ 27 w 102"/>
              <a:gd name="T77" fmla="*/ 48 h 74"/>
              <a:gd name="T78" fmla="*/ 22 w 102"/>
              <a:gd name="T79" fmla="*/ 27 h 74"/>
              <a:gd name="T80" fmla="*/ 2 w 102"/>
              <a:gd name="T81" fmla="*/ 41 h 74"/>
              <a:gd name="T82" fmla="*/ 22 w 102"/>
              <a:gd name="T83" fmla="*/ 10 h 74"/>
              <a:gd name="T84" fmla="*/ 17 w 102"/>
              <a:gd name="T85" fmla="*/ 28 h 74"/>
              <a:gd name="T86" fmla="*/ 22 w 102"/>
              <a:gd name="T87" fmla="*/ 49 h 74"/>
              <a:gd name="T88" fmla="*/ 2 w 102"/>
              <a:gd name="T89" fmla="*/ 4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2" h="74">
                <a:moveTo>
                  <a:pt x="79" y="7"/>
                </a:moveTo>
                <a:cubicBezTo>
                  <a:pt x="102" y="22"/>
                  <a:pt x="98" y="62"/>
                  <a:pt x="84" y="71"/>
                </a:cubicBezTo>
                <a:cubicBezTo>
                  <a:pt x="82" y="72"/>
                  <a:pt x="80" y="73"/>
                  <a:pt x="79" y="73"/>
                </a:cubicBezTo>
                <a:cubicBezTo>
                  <a:pt x="79" y="69"/>
                  <a:pt x="79" y="69"/>
                  <a:pt x="79" y="69"/>
                </a:cubicBezTo>
                <a:cubicBezTo>
                  <a:pt x="79" y="69"/>
                  <a:pt x="79" y="69"/>
                  <a:pt x="79" y="69"/>
                </a:cubicBezTo>
                <a:cubicBezTo>
                  <a:pt x="79" y="69"/>
                  <a:pt x="79" y="69"/>
                  <a:pt x="79" y="69"/>
                </a:cubicBezTo>
                <a:cubicBezTo>
                  <a:pt x="83" y="67"/>
                  <a:pt x="85" y="61"/>
                  <a:pt x="83" y="57"/>
                </a:cubicBezTo>
                <a:cubicBezTo>
                  <a:pt x="82" y="55"/>
                  <a:pt x="80" y="53"/>
                  <a:pt x="79" y="52"/>
                </a:cubicBezTo>
                <a:cubicBezTo>
                  <a:pt x="79" y="49"/>
                  <a:pt x="79" y="49"/>
                  <a:pt x="79" y="49"/>
                </a:cubicBezTo>
                <a:cubicBezTo>
                  <a:pt x="81" y="50"/>
                  <a:pt x="84" y="50"/>
                  <a:pt x="86" y="49"/>
                </a:cubicBezTo>
                <a:cubicBezTo>
                  <a:pt x="86" y="49"/>
                  <a:pt x="86" y="49"/>
                  <a:pt x="86" y="49"/>
                </a:cubicBezTo>
                <a:cubicBezTo>
                  <a:pt x="90" y="47"/>
                  <a:pt x="92" y="42"/>
                  <a:pt x="90" y="38"/>
                </a:cubicBezTo>
                <a:cubicBezTo>
                  <a:pt x="88" y="34"/>
                  <a:pt x="83" y="32"/>
                  <a:pt x="79" y="34"/>
                </a:cubicBezTo>
                <a:cubicBezTo>
                  <a:pt x="79" y="31"/>
                  <a:pt x="79" y="31"/>
                  <a:pt x="79" y="31"/>
                </a:cubicBezTo>
                <a:cubicBezTo>
                  <a:pt x="80" y="31"/>
                  <a:pt x="81" y="30"/>
                  <a:pt x="82" y="30"/>
                </a:cubicBezTo>
                <a:cubicBezTo>
                  <a:pt x="86" y="28"/>
                  <a:pt x="87" y="24"/>
                  <a:pt x="85" y="20"/>
                </a:cubicBezTo>
                <a:cubicBezTo>
                  <a:pt x="85" y="20"/>
                  <a:pt x="85" y="20"/>
                  <a:pt x="85" y="20"/>
                </a:cubicBezTo>
                <a:cubicBezTo>
                  <a:pt x="84" y="17"/>
                  <a:pt x="81" y="16"/>
                  <a:pt x="79" y="16"/>
                </a:cubicBezTo>
                <a:lnTo>
                  <a:pt x="79" y="7"/>
                </a:lnTo>
                <a:close/>
                <a:moveTo>
                  <a:pt x="72" y="3"/>
                </a:moveTo>
                <a:cubicBezTo>
                  <a:pt x="74" y="4"/>
                  <a:pt x="76" y="5"/>
                  <a:pt x="79" y="7"/>
                </a:cubicBezTo>
                <a:cubicBezTo>
                  <a:pt x="79" y="16"/>
                  <a:pt x="79" y="16"/>
                  <a:pt x="79" y="16"/>
                </a:cubicBezTo>
                <a:cubicBezTo>
                  <a:pt x="77" y="16"/>
                  <a:pt x="76" y="16"/>
                  <a:pt x="75" y="17"/>
                </a:cubicBezTo>
                <a:cubicBezTo>
                  <a:pt x="73" y="17"/>
                  <a:pt x="72" y="19"/>
                  <a:pt x="72" y="21"/>
                </a:cubicBezTo>
                <a:cubicBezTo>
                  <a:pt x="72" y="13"/>
                  <a:pt x="72" y="13"/>
                  <a:pt x="72" y="13"/>
                </a:cubicBezTo>
                <a:cubicBezTo>
                  <a:pt x="72" y="12"/>
                  <a:pt x="72" y="10"/>
                  <a:pt x="72" y="9"/>
                </a:cubicBezTo>
                <a:cubicBezTo>
                  <a:pt x="72" y="3"/>
                  <a:pt x="72" y="3"/>
                  <a:pt x="72" y="3"/>
                </a:cubicBezTo>
                <a:close/>
                <a:moveTo>
                  <a:pt x="79" y="73"/>
                </a:moveTo>
                <a:cubicBezTo>
                  <a:pt x="76" y="74"/>
                  <a:pt x="74" y="74"/>
                  <a:pt x="72" y="74"/>
                </a:cubicBezTo>
                <a:cubicBezTo>
                  <a:pt x="72" y="69"/>
                  <a:pt x="72" y="69"/>
                  <a:pt x="72" y="69"/>
                </a:cubicBezTo>
                <a:cubicBezTo>
                  <a:pt x="74" y="70"/>
                  <a:pt x="76" y="70"/>
                  <a:pt x="79" y="69"/>
                </a:cubicBezTo>
                <a:cubicBezTo>
                  <a:pt x="79" y="73"/>
                  <a:pt x="79" y="73"/>
                  <a:pt x="79" y="73"/>
                </a:cubicBezTo>
                <a:close/>
                <a:moveTo>
                  <a:pt x="79" y="31"/>
                </a:moveTo>
                <a:cubicBezTo>
                  <a:pt x="79" y="34"/>
                  <a:pt x="79" y="34"/>
                  <a:pt x="79" y="34"/>
                </a:cubicBezTo>
                <a:cubicBezTo>
                  <a:pt x="78" y="34"/>
                  <a:pt x="78" y="34"/>
                  <a:pt x="78" y="34"/>
                </a:cubicBezTo>
                <a:cubicBezTo>
                  <a:pt x="74" y="36"/>
                  <a:pt x="73" y="41"/>
                  <a:pt x="75" y="45"/>
                </a:cubicBezTo>
                <a:cubicBezTo>
                  <a:pt x="76" y="47"/>
                  <a:pt x="77" y="48"/>
                  <a:pt x="79" y="49"/>
                </a:cubicBezTo>
                <a:cubicBezTo>
                  <a:pt x="79" y="52"/>
                  <a:pt x="79" y="52"/>
                  <a:pt x="79" y="52"/>
                </a:cubicBezTo>
                <a:cubicBezTo>
                  <a:pt x="76" y="51"/>
                  <a:pt x="74" y="51"/>
                  <a:pt x="72" y="52"/>
                </a:cubicBezTo>
                <a:cubicBezTo>
                  <a:pt x="72" y="25"/>
                  <a:pt x="72" y="25"/>
                  <a:pt x="72" y="25"/>
                </a:cubicBezTo>
                <a:cubicBezTo>
                  <a:pt x="72" y="26"/>
                  <a:pt x="72" y="26"/>
                  <a:pt x="72" y="26"/>
                </a:cubicBezTo>
                <a:cubicBezTo>
                  <a:pt x="73" y="29"/>
                  <a:pt x="76" y="31"/>
                  <a:pt x="79" y="31"/>
                </a:cubicBezTo>
                <a:close/>
                <a:moveTo>
                  <a:pt x="66" y="2"/>
                </a:moveTo>
                <a:cubicBezTo>
                  <a:pt x="68" y="2"/>
                  <a:pt x="70" y="3"/>
                  <a:pt x="72" y="3"/>
                </a:cubicBezTo>
                <a:cubicBezTo>
                  <a:pt x="72" y="9"/>
                  <a:pt x="72" y="9"/>
                  <a:pt x="72" y="9"/>
                </a:cubicBezTo>
                <a:cubicBezTo>
                  <a:pt x="71" y="9"/>
                  <a:pt x="71" y="9"/>
                  <a:pt x="71" y="8"/>
                </a:cubicBezTo>
                <a:cubicBezTo>
                  <a:pt x="70" y="7"/>
                  <a:pt x="68" y="5"/>
                  <a:pt x="66" y="5"/>
                </a:cubicBezTo>
                <a:cubicBezTo>
                  <a:pt x="66" y="2"/>
                  <a:pt x="66" y="2"/>
                  <a:pt x="66" y="2"/>
                </a:cubicBezTo>
                <a:close/>
                <a:moveTo>
                  <a:pt x="72" y="74"/>
                </a:moveTo>
                <a:cubicBezTo>
                  <a:pt x="70" y="74"/>
                  <a:pt x="68" y="73"/>
                  <a:pt x="66" y="73"/>
                </a:cubicBezTo>
                <a:cubicBezTo>
                  <a:pt x="66" y="64"/>
                  <a:pt x="66" y="64"/>
                  <a:pt x="66" y="64"/>
                </a:cubicBezTo>
                <a:cubicBezTo>
                  <a:pt x="66" y="64"/>
                  <a:pt x="67" y="64"/>
                  <a:pt x="67" y="65"/>
                </a:cubicBezTo>
                <a:cubicBezTo>
                  <a:pt x="68" y="67"/>
                  <a:pt x="70" y="68"/>
                  <a:pt x="72" y="69"/>
                </a:cubicBezTo>
                <a:cubicBezTo>
                  <a:pt x="72" y="74"/>
                  <a:pt x="72" y="74"/>
                  <a:pt x="72" y="74"/>
                </a:cubicBezTo>
                <a:close/>
                <a:moveTo>
                  <a:pt x="72" y="13"/>
                </a:moveTo>
                <a:cubicBezTo>
                  <a:pt x="72" y="21"/>
                  <a:pt x="72" y="21"/>
                  <a:pt x="72" y="21"/>
                </a:cubicBezTo>
                <a:cubicBezTo>
                  <a:pt x="71" y="22"/>
                  <a:pt x="71" y="24"/>
                  <a:pt x="72" y="25"/>
                </a:cubicBezTo>
                <a:cubicBezTo>
                  <a:pt x="72" y="52"/>
                  <a:pt x="72" y="52"/>
                  <a:pt x="72" y="52"/>
                </a:cubicBezTo>
                <a:cubicBezTo>
                  <a:pt x="71" y="52"/>
                  <a:pt x="71" y="52"/>
                  <a:pt x="71" y="52"/>
                </a:cubicBezTo>
                <a:cubicBezTo>
                  <a:pt x="69" y="54"/>
                  <a:pt x="67" y="55"/>
                  <a:pt x="66" y="57"/>
                </a:cubicBezTo>
                <a:cubicBezTo>
                  <a:pt x="66" y="16"/>
                  <a:pt x="66" y="16"/>
                  <a:pt x="66" y="16"/>
                </a:cubicBezTo>
                <a:cubicBezTo>
                  <a:pt x="67" y="16"/>
                  <a:pt x="68" y="16"/>
                  <a:pt x="69" y="16"/>
                </a:cubicBezTo>
                <a:cubicBezTo>
                  <a:pt x="70" y="15"/>
                  <a:pt x="71" y="14"/>
                  <a:pt x="72" y="13"/>
                </a:cubicBezTo>
                <a:close/>
                <a:moveTo>
                  <a:pt x="22" y="10"/>
                </a:moveTo>
                <a:cubicBezTo>
                  <a:pt x="41" y="2"/>
                  <a:pt x="55" y="0"/>
                  <a:pt x="66" y="2"/>
                </a:cubicBezTo>
                <a:cubicBezTo>
                  <a:pt x="66" y="5"/>
                  <a:pt x="66" y="5"/>
                  <a:pt x="66" y="5"/>
                </a:cubicBezTo>
                <a:cubicBezTo>
                  <a:pt x="65" y="5"/>
                  <a:pt x="65" y="6"/>
                  <a:pt x="64" y="6"/>
                </a:cubicBezTo>
                <a:cubicBezTo>
                  <a:pt x="64" y="6"/>
                  <a:pt x="64" y="6"/>
                  <a:pt x="64" y="6"/>
                </a:cubicBezTo>
                <a:cubicBezTo>
                  <a:pt x="61" y="7"/>
                  <a:pt x="60" y="11"/>
                  <a:pt x="61" y="13"/>
                </a:cubicBezTo>
                <a:cubicBezTo>
                  <a:pt x="62" y="15"/>
                  <a:pt x="64" y="16"/>
                  <a:pt x="66" y="16"/>
                </a:cubicBezTo>
                <a:cubicBezTo>
                  <a:pt x="66" y="57"/>
                  <a:pt x="66" y="57"/>
                  <a:pt x="66" y="57"/>
                </a:cubicBezTo>
                <a:cubicBezTo>
                  <a:pt x="66" y="59"/>
                  <a:pt x="66" y="62"/>
                  <a:pt x="66" y="64"/>
                </a:cubicBezTo>
                <a:cubicBezTo>
                  <a:pt x="66" y="73"/>
                  <a:pt x="66" y="73"/>
                  <a:pt x="66" y="73"/>
                </a:cubicBezTo>
                <a:cubicBezTo>
                  <a:pt x="56" y="68"/>
                  <a:pt x="48" y="56"/>
                  <a:pt x="37" y="57"/>
                </a:cubicBezTo>
                <a:cubicBezTo>
                  <a:pt x="32" y="57"/>
                  <a:pt x="27" y="58"/>
                  <a:pt x="22" y="57"/>
                </a:cubicBezTo>
                <a:cubicBezTo>
                  <a:pt x="22" y="49"/>
                  <a:pt x="22" y="49"/>
                  <a:pt x="22" y="49"/>
                </a:cubicBezTo>
                <a:cubicBezTo>
                  <a:pt x="24" y="49"/>
                  <a:pt x="25" y="48"/>
                  <a:pt x="27" y="48"/>
                </a:cubicBezTo>
                <a:cubicBezTo>
                  <a:pt x="27" y="48"/>
                  <a:pt x="27" y="48"/>
                  <a:pt x="27" y="48"/>
                </a:cubicBezTo>
                <a:cubicBezTo>
                  <a:pt x="32" y="45"/>
                  <a:pt x="34" y="38"/>
                  <a:pt x="32" y="33"/>
                </a:cubicBezTo>
                <a:cubicBezTo>
                  <a:pt x="30" y="29"/>
                  <a:pt x="26" y="27"/>
                  <a:pt x="22" y="27"/>
                </a:cubicBezTo>
                <a:lnTo>
                  <a:pt x="22" y="10"/>
                </a:lnTo>
                <a:close/>
                <a:moveTo>
                  <a:pt x="2" y="41"/>
                </a:moveTo>
                <a:cubicBezTo>
                  <a:pt x="0" y="23"/>
                  <a:pt x="18" y="12"/>
                  <a:pt x="18" y="12"/>
                </a:cubicBezTo>
                <a:cubicBezTo>
                  <a:pt x="20" y="12"/>
                  <a:pt x="21" y="11"/>
                  <a:pt x="22" y="10"/>
                </a:cubicBezTo>
                <a:cubicBezTo>
                  <a:pt x="22" y="27"/>
                  <a:pt x="22" y="27"/>
                  <a:pt x="22" y="27"/>
                </a:cubicBezTo>
                <a:cubicBezTo>
                  <a:pt x="20" y="27"/>
                  <a:pt x="19" y="27"/>
                  <a:pt x="17" y="28"/>
                </a:cubicBezTo>
                <a:cubicBezTo>
                  <a:pt x="12" y="31"/>
                  <a:pt x="9" y="37"/>
                  <a:pt x="12" y="43"/>
                </a:cubicBezTo>
                <a:cubicBezTo>
                  <a:pt x="14" y="47"/>
                  <a:pt x="18" y="49"/>
                  <a:pt x="22" y="49"/>
                </a:cubicBezTo>
                <a:cubicBezTo>
                  <a:pt x="22" y="57"/>
                  <a:pt x="22" y="57"/>
                  <a:pt x="22" y="57"/>
                </a:cubicBezTo>
                <a:cubicBezTo>
                  <a:pt x="12" y="57"/>
                  <a:pt x="4" y="53"/>
                  <a:pt x="2" y="4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0" name="Freeform 90"/>
          <p:cNvSpPr/>
          <p:nvPr/>
        </p:nvSpPr>
        <p:spPr bwMode="auto">
          <a:xfrm>
            <a:off x="5655428" y="2267763"/>
            <a:ext cx="154741" cy="199973"/>
          </a:xfrm>
          <a:custGeom>
            <a:avLst/>
            <a:gdLst>
              <a:gd name="T0" fmla="*/ 0 w 95"/>
              <a:gd name="T1" fmla="*/ 21 h 123"/>
              <a:gd name="T2" fmla="*/ 4 w 95"/>
              <a:gd name="T3" fmla="*/ 19 h 123"/>
              <a:gd name="T4" fmla="*/ 59 w 95"/>
              <a:gd name="T5" fmla="*/ 109 h 123"/>
              <a:gd name="T6" fmla="*/ 79 w 95"/>
              <a:gd name="T7" fmla="*/ 112 h 123"/>
              <a:gd name="T8" fmla="*/ 85 w 95"/>
              <a:gd name="T9" fmla="*/ 93 h 123"/>
              <a:gd name="T10" fmla="*/ 29 w 95"/>
              <a:gd name="T11" fmla="*/ 3 h 123"/>
              <a:gd name="T12" fmla="*/ 34 w 95"/>
              <a:gd name="T13" fmla="*/ 0 h 123"/>
              <a:gd name="T14" fmla="*/ 90 w 95"/>
              <a:gd name="T15" fmla="*/ 91 h 123"/>
              <a:gd name="T16" fmla="*/ 82 w 95"/>
              <a:gd name="T17" fmla="*/ 117 h 123"/>
              <a:gd name="T18" fmla="*/ 56 w 95"/>
              <a:gd name="T19" fmla="*/ 112 h 123"/>
              <a:gd name="T20" fmla="*/ 0 w 95"/>
              <a:gd name="T21" fmla="*/ 2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23">
                <a:moveTo>
                  <a:pt x="0" y="21"/>
                </a:moveTo>
                <a:cubicBezTo>
                  <a:pt x="4" y="19"/>
                  <a:pt x="4" y="19"/>
                  <a:pt x="4" y="19"/>
                </a:cubicBezTo>
                <a:cubicBezTo>
                  <a:pt x="59" y="109"/>
                  <a:pt x="59" y="109"/>
                  <a:pt x="59" y="109"/>
                </a:cubicBezTo>
                <a:cubicBezTo>
                  <a:pt x="63" y="115"/>
                  <a:pt x="72" y="117"/>
                  <a:pt x="79" y="112"/>
                </a:cubicBezTo>
                <a:cubicBezTo>
                  <a:pt x="87" y="108"/>
                  <a:pt x="89" y="99"/>
                  <a:pt x="85" y="93"/>
                </a:cubicBezTo>
                <a:cubicBezTo>
                  <a:pt x="29" y="3"/>
                  <a:pt x="29" y="3"/>
                  <a:pt x="29" y="3"/>
                </a:cubicBezTo>
                <a:cubicBezTo>
                  <a:pt x="34" y="0"/>
                  <a:pt x="34" y="0"/>
                  <a:pt x="34" y="0"/>
                </a:cubicBezTo>
                <a:cubicBezTo>
                  <a:pt x="90" y="91"/>
                  <a:pt x="90" y="91"/>
                  <a:pt x="90" y="91"/>
                </a:cubicBezTo>
                <a:cubicBezTo>
                  <a:pt x="95" y="100"/>
                  <a:pt x="92" y="111"/>
                  <a:pt x="82" y="117"/>
                </a:cubicBezTo>
                <a:cubicBezTo>
                  <a:pt x="73" y="123"/>
                  <a:pt x="61" y="121"/>
                  <a:pt x="56" y="112"/>
                </a:cubicBezTo>
                <a:lnTo>
                  <a:pt x="0" y="2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1" name="Freeform 91"/>
          <p:cNvSpPr/>
          <p:nvPr/>
        </p:nvSpPr>
        <p:spPr bwMode="auto">
          <a:xfrm>
            <a:off x="5645906" y="2260621"/>
            <a:ext cx="76180" cy="52374"/>
          </a:xfrm>
          <a:custGeom>
            <a:avLst/>
            <a:gdLst>
              <a:gd name="T0" fmla="*/ 1 w 47"/>
              <a:gd name="T1" fmla="*/ 30 h 32"/>
              <a:gd name="T2" fmla="*/ 6 w 47"/>
              <a:gd name="T3" fmla="*/ 31 h 32"/>
              <a:gd name="T4" fmla="*/ 44 w 47"/>
              <a:gd name="T5" fmla="*/ 7 h 32"/>
              <a:gd name="T6" fmla="*/ 46 w 47"/>
              <a:gd name="T7" fmla="*/ 2 h 32"/>
              <a:gd name="T8" fmla="*/ 41 w 47"/>
              <a:gd name="T9" fmla="*/ 1 h 32"/>
              <a:gd name="T10" fmla="*/ 2 w 47"/>
              <a:gd name="T11" fmla="*/ 25 h 32"/>
              <a:gd name="T12" fmla="*/ 1 w 47"/>
              <a:gd name="T13" fmla="*/ 30 h 32"/>
            </a:gdLst>
            <a:ahLst/>
            <a:cxnLst>
              <a:cxn ang="0">
                <a:pos x="T0" y="T1"/>
              </a:cxn>
              <a:cxn ang="0">
                <a:pos x="T2" y="T3"/>
              </a:cxn>
              <a:cxn ang="0">
                <a:pos x="T4" y="T5"/>
              </a:cxn>
              <a:cxn ang="0">
                <a:pos x="T6" y="T7"/>
              </a:cxn>
              <a:cxn ang="0">
                <a:pos x="T8" y="T9"/>
              </a:cxn>
              <a:cxn ang="0">
                <a:pos x="T10" y="T11"/>
              </a:cxn>
              <a:cxn ang="0">
                <a:pos x="T12" y="T13"/>
              </a:cxn>
            </a:cxnLst>
            <a:rect l="0" t="0" r="r" b="b"/>
            <a:pathLst>
              <a:path w="47" h="32">
                <a:moveTo>
                  <a:pt x="1" y="30"/>
                </a:moveTo>
                <a:cubicBezTo>
                  <a:pt x="2" y="32"/>
                  <a:pt x="4" y="32"/>
                  <a:pt x="6" y="31"/>
                </a:cubicBezTo>
                <a:cubicBezTo>
                  <a:pt x="44" y="7"/>
                  <a:pt x="44" y="7"/>
                  <a:pt x="44" y="7"/>
                </a:cubicBezTo>
                <a:cubicBezTo>
                  <a:pt x="46" y="6"/>
                  <a:pt x="47" y="4"/>
                  <a:pt x="46" y="2"/>
                </a:cubicBezTo>
                <a:cubicBezTo>
                  <a:pt x="45" y="1"/>
                  <a:pt x="42" y="0"/>
                  <a:pt x="41" y="1"/>
                </a:cubicBezTo>
                <a:cubicBezTo>
                  <a:pt x="2" y="25"/>
                  <a:pt x="2" y="25"/>
                  <a:pt x="2" y="25"/>
                </a:cubicBezTo>
                <a:cubicBezTo>
                  <a:pt x="1" y="26"/>
                  <a:pt x="0" y="28"/>
                  <a:pt x="1" y="3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2" name="Freeform 92"/>
          <p:cNvSpPr/>
          <p:nvPr/>
        </p:nvSpPr>
        <p:spPr bwMode="auto">
          <a:xfrm>
            <a:off x="5676854" y="2303472"/>
            <a:ext cx="104748" cy="144028"/>
          </a:xfrm>
          <a:custGeom>
            <a:avLst/>
            <a:gdLst>
              <a:gd name="T0" fmla="*/ 0 w 64"/>
              <a:gd name="T1" fmla="*/ 3 h 88"/>
              <a:gd name="T2" fmla="*/ 5 w 64"/>
              <a:gd name="T3" fmla="*/ 0 h 88"/>
              <a:gd name="T4" fmla="*/ 55 w 64"/>
              <a:gd name="T5" fmla="*/ 80 h 88"/>
              <a:gd name="T6" fmla="*/ 64 w 64"/>
              <a:gd name="T7" fmla="*/ 85 h 88"/>
              <a:gd name="T8" fmla="*/ 63 w 64"/>
              <a:gd name="T9" fmla="*/ 85 h 88"/>
              <a:gd name="T10" fmla="*/ 49 w 64"/>
              <a:gd name="T11" fmla="*/ 82 h 88"/>
              <a:gd name="T12" fmla="*/ 0 w 64"/>
              <a:gd name="T13" fmla="*/ 3 h 88"/>
            </a:gdLst>
            <a:ahLst/>
            <a:cxnLst>
              <a:cxn ang="0">
                <a:pos x="T0" y="T1"/>
              </a:cxn>
              <a:cxn ang="0">
                <a:pos x="T2" y="T3"/>
              </a:cxn>
              <a:cxn ang="0">
                <a:pos x="T4" y="T5"/>
              </a:cxn>
              <a:cxn ang="0">
                <a:pos x="T6" y="T7"/>
              </a:cxn>
              <a:cxn ang="0">
                <a:pos x="T8" y="T9"/>
              </a:cxn>
              <a:cxn ang="0">
                <a:pos x="T10" y="T11"/>
              </a:cxn>
              <a:cxn ang="0">
                <a:pos x="T12" y="T13"/>
              </a:cxn>
            </a:cxnLst>
            <a:rect l="0" t="0" r="r" b="b"/>
            <a:pathLst>
              <a:path w="64" h="88">
                <a:moveTo>
                  <a:pt x="0" y="3"/>
                </a:moveTo>
                <a:cubicBezTo>
                  <a:pt x="5" y="0"/>
                  <a:pt x="5" y="0"/>
                  <a:pt x="5" y="0"/>
                </a:cubicBezTo>
                <a:cubicBezTo>
                  <a:pt x="55" y="80"/>
                  <a:pt x="55" y="80"/>
                  <a:pt x="55" y="80"/>
                </a:cubicBezTo>
                <a:cubicBezTo>
                  <a:pt x="57" y="83"/>
                  <a:pt x="60" y="85"/>
                  <a:pt x="64" y="85"/>
                </a:cubicBezTo>
                <a:cubicBezTo>
                  <a:pt x="63" y="85"/>
                  <a:pt x="63" y="85"/>
                  <a:pt x="63" y="85"/>
                </a:cubicBezTo>
                <a:cubicBezTo>
                  <a:pt x="58" y="88"/>
                  <a:pt x="52" y="87"/>
                  <a:pt x="49" y="82"/>
                </a:cubicBezTo>
                <a:lnTo>
                  <a:pt x="0" y="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3" name="Freeform 93"/>
          <p:cNvSpPr>
            <a:spLocks noEditPoints="1"/>
          </p:cNvSpPr>
          <p:nvPr/>
        </p:nvSpPr>
        <p:spPr bwMode="auto">
          <a:xfrm>
            <a:off x="6675528" y="3505691"/>
            <a:ext cx="164263" cy="179738"/>
          </a:xfrm>
          <a:custGeom>
            <a:avLst/>
            <a:gdLst>
              <a:gd name="T0" fmla="*/ 78 w 101"/>
              <a:gd name="T1" fmla="*/ 51 h 110"/>
              <a:gd name="T2" fmla="*/ 75 w 101"/>
              <a:gd name="T3" fmla="*/ 63 h 110"/>
              <a:gd name="T4" fmla="*/ 75 w 101"/>
              <a:gd name="T5" fmla="*/ 73 h 110"/>
              <a:gd name="T6" fmla="*/ 77 w 101"/>
              <a:gd name="T7" fmla="*/ 74 h 110"/>
              <a:gd name="T8" fmla="*/ 86 w 101"/>
              <a:gd name="T9" fmla="*/ 86 h 110"/>
              <a:gd name="T10" fmla="*/ 75 w 101"/>
              <a:gd name="T11" fmla="*/ 80 h 110"/>
              <a:gd name="T12" fmla="*/ 75 w 101"/>
              <a:gd name="T13" fmla="*/ 22 h 110"/>
              <a:gd name="T14" fmla="*/ 86 w 101"/>
              <a:gd name="T15" fmla="*/ 15 h 110"/>
              <a:gd name="T16" fmla="*/ 77 w 101"/>
              <a:gd name="T17" fmla="*/ 28 h 110"/>
              <a:gd name="T18" fmla="*/ 75 w 101"/>
              <a:gd name="T19" fmla="*/ 28 h 110"/>
              <a:gd name="T20" fmla="*/ 98 w 101"/>
              <a:gd name="T21" fmla="*/ 48 h 110"/>
              <a:gd name="T22" fmla="*/ 83 w 101"/>
              <a:gd name="T23" fmla="*/ 51 h 110"/>
              <a:gd name="T24" fmla="*/ 98 w 101"/>
              <a:gd name="T25" fmla="*/ 53 h 110"/>
              <a:gd name="T26" fmla="*/ 98 w 101"/>
              <a:gd name="T27" fmla="*/ 48 h 110"/>
              <a:gd name="T28" fmla="*/ 52 w 101"/>
              <a:gd name="T29" fmla="*/ 110 h 110"/>
              <a:gd name="T30" fmla="*/ 66 w 101"/>
              <a:gd name="T31" fmla="*/ 74 h 110"/>
              <a:gd name="T32" fmla="*/ 75 w 101"/>
              <a:gd name="T33" fmla="*/ 39 h 110"/>
              <a:gd name="T34" fmla="*/ 50 w 101"/>
              <a:gd name="T35" fmla="*/ 29 h 110"/>
              <a:gd name="T36" fmla="*/ 72 w 101"/>
              <a:gd name="T37" fmla="*/ 51 h 110"/>
              <a:gd name="T38" fmla="*/ 62 w 101"/>
              <a:gd name="T39" fmla="*/ 70 h 110"/>
              <a:gd name="T40" fmla="*/ 60 w 101"/>
              <a:gd name="T41" fmla="*/ 85 h 110"/>
              <a:gd name="T42" fmla="*/ 50 w 101"/>
              <a:gd name="T43" fmla="*/ 110 h 110"/>
              <a:gd name="T44" fmla="*/ 75 w 101"/>
              <a:gd name="T45" fmla="*/ 28 h 110"/>
              <a:gd name="T46" fmla="*/ 74 w 101"/>
              <a:gd name="T47" fmla="*/ 24 h 110"/>
              <a:gd name="T48" fmla="*/ 75 w 101"/>
              <a:gd name="T49" fmla="*/ 73 h 110"/>
              <a:gd name="T50" fmla="*/ 74 w 101"/>
              <a:gd name="T51" fmla="*/ 78 h 110"/>
              <a:gd name="T52" fmla="*/ 75 w 101"/>
              <a:gd name="T53" fmla="*/ 73 h 110"/>
              <a:gd name="T54" fmla="*/ 50 w 101"/>
              <a:gd name="T55" fmla="*/ 0 h 110"/>
              <a:gd name="T56" fmla="*/ 53 w 101"/>
              <a:gd name="T57" fmla="*/ 3 h 110"/>
              <a:gd name="T58" fmla="*/ 50 w 101"/>
              <a:gd name="T59" fmla="*/ 18 h 110"/>
              <a:gd name="T60" fmla="*/ 50 w 101"/>
              <a:gd name="T61" fmla="*/ 23 h 110"/>
              <a:gd name="T62" fmla="*/ 25 w 101"/>
              <a:gd name="T63" fmla="*/ 63 h 110"/>
              <a:gd name="T64" fmla="*/ 35 w 101"/>
              <a:gd name="T65" fmla="*/ 96 h 110"/>
              <a:gd name="T66" fmla="*/ 50 w 101"/>
              <a:gd name="T67" fmla="*/ 110 h 110"/>
              <a:gd name="T68" fmla="*/ 41 w 101"/>
              <a:gd name="T69" fmla="*/ 85 h 110"/>
              <a:gd name="T70" fmla="*/ 39 w 101"/>
              <a:gd name="T71" fmla="*/ 70 h 110"/>
              <a:gd name="T72" fmla="*/ 34 w 101"/>
              <a:gd name="T73" fmla="*/ 35 h 110"/>
              <a:gd name="T74" fmla="*/ 50 w 101"/>
              <a:gd name="T75" fmla="*/ 23 h 110"/>
              <a:gd name="T76" fmla="*/ 50 w 101"/>
              <a:gd name="T77" fmla="*/ 18 h 110"/>
              <a:gd name="T78" fmla="*/ 48 w 101"/>
              <a:gd name="T79" fmla="*/ 3 h 110"/>
              <a:gd name="T80" fmla="*/ 25 w 101"/>
              <a:gd name="T81" fmla="*/ 80 h 110"/>
              <a:gd name="T82" fmla="*/ 27 w 101"/>
              <a:gd name="T83" fmla="*/ 74 h 110"/>
              <a:gd name="T84" fmla="*/ 25 w 101"/>
              <a:gd name="T85" fmla="*/ 80 h 110"/>
              <a:gd name="T86" fmla="*/ 25 w 101"/>
              <a:gd name="T87" fmla="*/ 22 h 110"/>
              <a:gd name="T88" fmla="*/ 27 w 101"/>
              <a:gd name="T89" fmla="*/ 28 h 110"/>
              <a:gd name="T90" fmla="*/ 25 w 101"/>
              <a:gd name="T91" fmla="*/ 39 h 110"/>
              <a:gd name="T92" fmla="*/ 25 w 101"/>
              <a:gd name="T93" fmla="*/ 63 h 110"/>
              <a:gd name="T94" fmla="*/ 25 w 101"/>
              <a:gd name="T95" fmla="*/ 22 h 110"/>
              <a:gd name="T96" fmla="*/ 23 w 101"/>
              <a:gd name="T97" fmla="*/ 28 h 110"/>
              <a:gd name="T98" fmla="*/ 15 w 101"/>
              <a:gd name="T99" fmla="*/ 19 h 110"/>
              <a:gd name="T100" fmla="*/ 18 w 101"/>
              <a:gd name="T101" fmla="*/ 15 h 110"/>
              <a:gd name="T102" fmla="*/ 25 w 101"/>
              <a:gd name="T103" fmla="*/ 73 h 110"/>
              <a:gd name="T104" fmla="*/ 18 w 101"/>
              <a:gd name="T105" fmla="*/ 86 h 110"/>
              <a:gd name="T106" fmla="*/ 15 w 101"/>
              <a:gd name="T107" fmla="*/ 83 h 110"/>
              <a:gd name="T108" fmla="*/ 23 w 101"/>
              <a:gd name="T109" fmla="*/ 74 h 110"/>
              <a:gd name="T110" fmla="*/ 18 w 101"/>
              <a:gd name="T111" fmla="*/ 51 h 110"/>
              <a:gd name="T112" fmla="*/ 15 w 101"/>
              <a:gd name="T113" fmla="*/ 48 h 110"/>
              <a:gd name="T114" fmla="*/ 0 w 101"/>
              <a:gd name="T115" fmla="*/ 51 h 110"/>
              <a:gd name="T116" fmla="*/ 15 w 101"/>
              <a:gd name="T117" fmla="*/ 5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10">
                <a:moveTo>
                  <a:pt x="75" y="63"/>
                </a:moveTo>
                <a:cubicBezTo>
                  <a:pt x="77" y="59"/>
                  <a:pt x="78" y="55"/>
                  <a:pt x="78" y="51"/>
                </a:cubicBezTo>
                <a:cubicBezTo>
                  <a:pt x="78" y="47"/>
                  <a:pt x="77" y="43"/>
                  <a:pt x="75" y="39"/>
                </a:cubicBezTo>
                <a:cubicBezTo>
                  <a:pt x="75" y="63"/>
                  <a:pt x="75" y="63"/>
                  <a:pt x="75" y="63"/>
                </a:cubicBezTo>
                <a:close/>
                <a:moveTo>
                  <a:pt x="75" y="80"/>
                </a:moveTo>
                <a:cubicBezTo>
                  <a:pt x="75" y="73"/>
                  <a:pt x="75" y="73"/>
                  <a:pt x="75" y="73"/>
                </a:cubicBezTo>
                <a:cubicBezTo>
                  <a:pt x="76" y="73"/>
                  <a:pt x="77" y="73"/>
                  <a:pt x="77" y="74"/>
                </a:cubicBezTo>
                <a:cubicBezTo>
                  <a:pt x="77" y="74"/>
                  <a:pt x="77" y="74"/>
                  <a:pt x="77" y="74"/>
                </a:cubicBezTo>
                <a:cubicBezTo>
                  <a:pt x="86" y="83"/>
                  <a:pt x="86" y="83"/>
                  <a:pt x="86" y="83"/>
                </a:cubicBezTo>
                <a:cubicBezTo>
                  <a:pt x="87" y="84"/>
                  <a:pt x="87" y="85"/>
                  <a:pt x="86" y="86"/>
                </a:cubicBezTo>
                <a:cubicBezTo>
                  <a:pt x="85" y="87"/>
                  <a:pt x="83" y="87"/>
                  <a:pt x="82" y="86"/>
                </a:cubicBezTo>
                <a:cubicBezTo>
                  <a:pt x="75" y="80"/>
                  <a:pt x="75" y="80"/>
                  <a:pt x="75" y="80"/>
                </a:cubicBezTo>
                <a:close/>
                <a:moveTo>
                  <a:pt x="75" y="28"/>
                </a:moveTo>
                <a:cubicBezTo>
                  <a:pt x="75" y="22"/>
                  <a:pt x="75" y="22"/>
                  <a:pt x="75" y="22"/>
                </a:cubicBezTo>
                <a:cubicBezTo>
                  <a:pt x="82" y="15"/>
                  <a:pt x="82" y="15"/>
                  <a:pt x="82" y="15"/>
                </a:cubicBezTo>
                <a:cubicBezTo>
                  <a:pt x="83" y="14"/>
                  <a:pt x="85" y="14"/>
                  <a:pt x="86" y="15"/>
                </a:cubicBezTo>
                <a:cubicBezTo>
                  <a:pt x="87" y="16"/>
                  <a:pt x="87" y="18"/>
                  <a:pt x="86" y="19"/>
                </a:cubicBezTo>
                <a:cubicBezTo>
                  <a:pt x="77" y="28"/>
                  <a:pt x="77" y="28"/>
                  <a:pt x="77" y="28"/>
                </a:cubicBezTo>
                <a:cubicBezTo>
                  <a:pt x="77" y="28"/>
                  <a:pt x="77" y="28"/>
                  <a:pt x="77" y="28"/>
                </a:cubicBezTo>
                <a:cubicBezTo>
                  <a:pt x="77" y="28"/>
                  <a:pt x="76" y="28"/>
                  <a:pt x="75" y="28"/>
                </a:cubicBezTo>
                <a:close/>
                <a:moveTo>
                  <a:pt x="98" y="48"/>
                </a:moveTo>
                <a:cubicBezTo>
                  <a:pt x="98" y="48"/>
                  <a:pt x="98" y="48"/>
                  <a:pt x="98" y="48"/>
                </a:cubicBezTo>
                <a:cubicBezTo>
                  <a:pt x="86" y="48"/>
                  <a:pt x="86" y="48"/>
                  <a:pt x="86" y="48"/>
                </a:cubicBezTo>
                <a:cubicBezTo>
                  <a:pt x="84" y="48"/>
                  <a:pt x="83" y="49"/>
                  <a:pt x="83" y="51"/>
                </a:cubicBezTo>
                <a:cubicBezTo>
                  <a:pt x="83" y="52"/>
                  <a:pt x="84" y="53"/>
                  <a:pt x="86" y="53"/>
                </a:cubicBezTo>
                <a:cubicBezTo>
                  <a:pt x="98" y="53"/>
                  <a:pt x="98" y="53"/>
                  <a:pt x="98" y="53"/>
                </a:cubicBezTo>
                <a:cubicBezTo>
                  <a:pt x="100" y="53"/>
                  <a:pt x="101" y="52"/>
                  <a:pt x="101" y="51"/>
                </a:cubicBezTo>
                <a:cubicBezTo>
                  <a:pt x="101" y="49"/>
                  <a:pt x="100" y="48"/>
                  <a:pt x="98" y="48"/>
                </a:cubicBezTo>
                <a:close/>
                <a:moveTo>
                  <a:pt x="50" y="110"/>
                </a:moveTo>
                <a:cubicBezTo>
                  <a:pt x="52" y="110"/>
                  <a:pt x="52" y="110"/>
                  <a:pt x="52" y="110"/>
                </a:cubicBezTo>
                <a:cubicBezTo>
                  <a:pt x="60" y="110"/>
                  <a:pt x="66" y="104"/>
                  <a:pt x="66" y="96"/>
                </a:cubicBezTo>
                <a:cubicBezTo>
                  <a:pt x="66" y="74"/>
                  <a:pt x="66" y="74"/>
                  <a:pt x="66" y="74"/>
                </a:cubicBezTo>
                <a:cubicBezTo>
                  <a:pt x="70" y="71"/>
                  <a:pt x="73" y="67"/>
                  <a:pt x="75" y="63"/>
                </a:cubicBezTo>
                <a:cubicBezTo>
                  <a:pt x="75" y="39"/>
                  <a:pt x="75" y="39"/>
                  <a:pt x="75" y="39"/>
                </a:cubicBezTo>
                <a:cubicBezTo>
                  <a:pt x="71" y="29"/>
                  <a:pt x="61" y="23"/>
                  <a:pt x="50" y="23"/>
                </a:cubicBezTo>
                <a:cubicBezTo>
                  <a:pt x="50" y="29"/>
                  <a:pt x="50" y="29"/>
                  <a:pt x="50" y="29"/>
                </a:cubicBezTo>
                <a:cubicBezTo>
                  <a:pt x="56" y="29"/>
                  <a:pt x="62" y="31"/>
                  <a:pt x="66" y="35"/>
                </a:cubicBezTo>
                <a:cubicBezTo>
                  <a:pt x="70" y="39"/>
                  <a:pt x="72" y="45"/>
                  <a:pt x="72" y="51"/>
                </a:cubicBezTo>
                <a:cubicBezTo>
                  <a:pt x="72" y="59"/>
                  <a:pt x="68" y="66"/>
                  <a:pt x="62" y="70"/>
                </a:cubicBezTo>
                <a:cubicBezTo>
                  <a:pt x="62" y="70"/>
                  <a:pt x="62" y="70"/>
                  <a:pt x="62" y="70"/>
                </a:cubicBezTo>
                <a:cubicBezTo>
                  <a:pt x="61" y="70"/>
                  <a:pt x="60" y="71"/>
                  <a:pt x="60" y="72"/>
                </a:cubicBezTo>
                <a:cubicBezTo>
                  <a:pt x="60" y="85"/>
                  <a:pt x="60" y="85"/>
                  <a:pt x="60" y="85"/>
                </a:cubicBezTo>
                <a:cubicBezTo>
                  <a:pt x="50" y="85"/>
                  <a:pt x="50" y="85"/>
                  <a:pt x="50" y="85"/>
                </a:cubicBezTo>
                <a:cubicBezTo>
                  <a:pt x="50" y="110"/>
                  <a:pt x="50" y="110"/>
                  <a:pt x="50" y="110"/>
                </a:cubicBezTo>
                <a:close/>
                <a:moveTo>
                  <a:pt x="75" y="22"/>
                </a:moveTo>
                <a:cubicBezTo>
                  <a:pt x="75" y="28"/>
                  <a:pt x="75" y="28"/>
                  <a:pt x="75" y="28"/>
                </a:cubicBezTo>
                <a:cubicBezTo>
                  <a:pt x="75" y="28"/>
                  <a:pt x="74" y="28"/>
                  <a:pt x="74" y="28"/>
                </a:cubicBezTo>
                <a:cubicBezTo>
                  <a:pt x="72" y="27"/>
                  <a:pt x="72" y="25"/>
                  <a:pt x="74" y="24"/>
                </a:cubicBezTo>
                <a:cubicBezTo>
                  <a:pt x="75" y="22"/>
                  <a:pt x="75" y="22"/>
                  <a:pt x="75" y="22"/>
                </a:cubicBezTo>
                <a:close/>
                <a:moveTo>
                  <a:pt x="75" y="73"/>
                </a:moveTo>
                <a:cubicBezTo>
                  <a:pt x="75" y="80"/>
                  <a:pt x="75" y="80"/>
                  <a:pt x="75" y="80"/>
                </a:cubicBezTo>
                <a:cubicBezTo>
                  <a:pt x="74" y="78"/>
                  <a:pt x="74" y="78"/>
                  <a:pt x="74" y="78"/>
                </a:cubicBezTo>
                <a:cubicBezTo>
                  <a:pt x="72" y="77"/>
                  <a:pt x="72" y="75"/>
                  <a:pt x="74" y="74"/>
                </a:cubicBezTo>
                <a:cubicBezTo>
                  <a:pt x="74" y="73"/>
                  <a:pt x="75" y="73"/>
                  <a:pt x="75" y="73"/>
                </a:cubicBezTo>
                <a:close/>
                <a:moveTo>
                  <a:pt x="50" y="18"/>
                </a:moveTo>
                <a:cubicBezTo>
                  <a:pt x="50" y="0"/>
                  <a:pt x="50" y="0"/>
                  <a:pt x="50" y="0"/>
                </a:cubicBezTo>
                <a:cubicBezTo>
                  <a:pt x="50" y="0"/>
                  <a:pt x="50" y="0"/>
                  <a:pt x="50" y="0"/>
                </a:cubicBezTo>
                <a:cubicBezTo>
                  <a:pt x="52" y="0"/>
                  <a:pt x="53" y="2"/>
                  <a:pt x="53" y="3"/>
                </a:cubicBezTo>
                <a:cubicBezTo>
                  <a:pt x="53" y="15"/>
                  <a:pt x="53" y="15"/>
                  <a:pt x="53" y="15"/>
                </a:cubicBezTo>
                <a:cubicBezTo>
                  <a:pt x="53" y="17"/>
                  <a:pt x="52" y="18"/>
                  <a:pt x="50" y="18"/>
                </a:cubicBezTo>
                <a:cubicBezTo>
                  <a:pt x="50" y="18"/>
                  <a:pt x="50" y="18"/>
                  <a:pt x="50" y="18"/>
                </a:cubicBezTo>
                <a:close/>
                <a:moveTo>
                  <a:pt x="50" y="23"/>
                </a:moveTo>
                <a:cubicBezTo>
                  <a:pt x="39" y="23"/>
                  <a:pt x="30" y="29"/>
                  <a:pt x="25" y="39"/>
                </a:cubicBezTo>
                <a:cubicBezTo>
                  <a:pt x="25" y="63"/>
                  <a:pt x="25" y="63"/>
                  <a:pt x="25" y="63"/>
                </a:cubicBezTo>
                <a:cubicBezTo>
                  <a:pt x="27" y="68"/>
                  <a:pt x="31" y="71"/>
                  <a:pt x="35" y="74"/>
                </a:cubicBezTo>
                <a:cubicBezTo>
                  <a:pt x="35" y="96"/>
                  <a:pt x="35" y="96"/>
                  <a:pt x="35" y="96"/>
                </a:cubicBezTo>
                <a:cubicBezTo>
                  <a:pt x="35" y="104"/>
                  <a:pt x="41" y="110"/>
                  <a:pt x="49" y="110"/>
                </a:cubicBezTo>
                <a:cubicBezTo>
                  <a:pt x="50" y="110"/>
                  <a:pt x="50" y="110"/>
                  <a:pt x="50" y="110"/>
                </a:cubicBezTo>
                <a:cubicBezTo>
                  <a:pt x="50" y="85"/>
                  <a:pt x="50" y="85"/>
                  <a:pt x="50" y="85"/>
                </a:cubicBezTo>
                <a:cubicBezTo>
                  <a:pt x="41" y="85"/>
                  <a:pt x="41" y="85"/>
                  <a:pt x="41" y="85"/>
                </a:cubicBezTo>
                <a:cubicBezTo>
                  <a:pt x="41" y="72"/>
                  <a:pt x="41" y="72"/>
                  <a:pt x="41" y="72"/>
                </a:cubicBezTo>
                <a:cubicBezTo>
                  <a:pt x="41" y="71"/>
                  <a:pt x="40" y="71"/>
                  <a:pt x="39" y="70"/>
                </a:cubicBezTo>
                <a:cubicBezTo>
                  <a:pt x="33" y="66"/>
                  <a:pt x="28" y="59"/>
                  <a:pt x="28" y="51"/>
                </a:cubicBezTo>
                <a:cubicBezTo>
                  <a:pt x="28" y="45"/>
                  <a:pt x="30" y="39"/>
                  <a:pt x="34" y="35"/>
                </a:cubicBezTo>
                <a:cubicBezTo>
                  <a:pt x="39" y="31"/>
                  <a:pt x="44" y="29"/>
                  <a:pt x="50" y="29"/>
                </a:cubicBezTo>
                <a:cubicBezTo>
                  <a:pt x="50" y="23"/>
                  <a:pt x="50" y="23"/>
                  <a:pt x="50" y="23"/>
                </a:cubicBezTo>
                <a:close/>
                <a:moveTo>
                  <a:pt x="50" y="0"/>
                </a:moveTo>
                <a:cubicBezTo>
                  <a:pt x="50" y="18"/>
                  <a:pt x="50" y="18"/>
                  <a:pt x="50" y="18"/>
                </a:cubicBezTo>
                <a:cubicBezTo>
                  <a:pt x="49" y="18"/>
                  <a:pt x="48" y="17"/>
                  <a:pt x="48" y="15"/>
                </a:cubicBezTo>
                <a:cubicBezTo>
                  <a:pt x="48" y="3"/>
                  <a:pt x="48" y="3"/>
                  <a:pt x="48" y="3"/>
                </a:cubicBezTo>
                <a:cubicBezTo>
                  <a:pt x="48" y="2"/>
                  <a:pt x="49" y="1"/>
                  <a:pt x="50" y="0"/>
                </a:cubicBezTo>
                <a:close/>
                <a:moveTo>
                  <a:pt x="25" y="80"/>
                </a:moveTo>
                <a:cubicBezTo>
                  <a:pt x="25" y="73"/>
                  <a:pt x="25" y="73"/>
                  <a:pt x="25" y="73"/>
                </a:cubicBezTo>
                <a:cubicBezTo>
                  <a:pt x="26" y="73"/>
                  <a:pt x="27" y="73"/>
                  <a:pt x="27" y="74"/>
                </a:cubicBezTo>
                <a:cubicBezTo>
                  <a:pt x="28" y="75"/>
                  <a:pt x="28" y="77"/>
                  <a:pt x="27" y="78"/>
                </a:cubicBezTo>
                <a:cubicBezTo>
                  <a:pt x="25" y="80"/>
                  <a:pt x="25" y="80"/>
                  <a:pt x="25" y="80"/>
                </a:cubicBezTo>
                <a:close/>
                <a:moveTo>
                  <a:pt x="25" y="28"/>
                </a:moveTo>
                <a:cubicBezTo>
                  <a:pt x="25" y="22"/>
                  <a:pt x="25" y="22"/>
                  <a:pt x="25" y="22"/>
                </a:cubicBezTo>
                <a:cubicBezTo>
                  <a:pt x="27" y="24"/>
                  <a:pt x="27" y="24"/>
                  <a:pt x="27" y="24"/>
                </a:cubicBezTo>
                <a:cubicBezTo>
                  <a:pt x="28" y="25"/>
                  <a:pt x="28" y="27"/>
                  <a:pt x="27" y="28"/>
                </a:cubicBezTo>
                <a:cubicBezTo>
                  <a:pt x="27" y="28"/>
                  <a:pt x="26" y="28"/>
                  <a:pt x="25" y="28"/>
                </a:cubicBezTo>
                <a:close/>
                <a:moveTo>
                  <a:pt x="25" y="39"/>
                </a:moveTo>
                <a:cubicBezTo>
                  <a:pt x="23" y="42"/>
                  <a:pt x="22" y="46"/>
                  <a:pt x="22" y="51"/>
                </a:cubicBezTo>
                <a:cubicBezTo>
                  <a:pt x="22" y="55"/>
                  <a:pt x="23" y="59"/>
                  <a:pt x="25" y="63"/>
                </a:cubicBezTo>
                <a:cubicBezTo>
                  <a:pt x="25" y="39"/>
                  <a:pt x="25" y="39"/>
                  <a:pt x="25" y="39"/>
                </a:cubicBezTo>
                <a:close/>
                <a:moveTo>
                  <a:pt x="25" y="22"/>
                </a:moveTo>
                <a:cubicBezTo>
                  <a:pt x="25" y="28"/>
                  <a:pt x="25" y="28"/>
                  <a:pt x="25" y="28"/>
                </a:cubicBezTo>
                <a:cubicBezTo>
                  <a:pt x="25" y="28"/>
                  <a:pt x="24" y="28"/>
                  <a:pt x="23" y="28"/>
                </a:cubicBezTo>
                <a:cubicBezTo>
                  <a:pt x="23" y="28"/>
                  <a:pt x="23" y="28"/>
                  <a:pt x="23" y="28"/>
                </a:cubicBezTo>
                <a:cubicBezTo>
                  <a:pt x="15" y="19"/>
                  <a:pt x="15" y="19"/>
                  <a:pt x="15" y="19"/>
                </a:cubicBezTo>
                <a:cubicBezTo>
                  <a:pt x="14" y="18"/>
                  <a:pt x="14" y="16"/>
                  <a:pt x="15" y="15"/>
                </a:cubicBezTo>
                <a:cubicBezTo>
                  <a:pt x="16" y="14"/>
                  <a:pt x="17" y="14"/>
                  <a:pt x="18" y="15"/>
                </a:cubicBezTo>
                <a:cubicBezTo>
                  <a:pt x="25" y="22"/>
                  <a:pt x="25" y="22"/>
                  <a:pt x="25" y="22"/>
                </a:cubicBezTo>
                <a:close/>
                <a:moveTo>
                  <a:pt x="25" y="73"/>
                </a:moveTo>
                <a:cubicBezTo>
                  <a:pt x="25" y="80"/>
                  <a:pt x="25" y="80"/>
                  <a:pt x="25" y="80"/>
                </a:cubicBezTo>
                <a:cubicBezTo>
                  <a:pt x="18" y="86"/>
                  <a:pt x="18" y="86"/>
                  <a:pt x="18" y="86"/>
                </a:cubicBezTo>
                <a:cubicBezTo>
                  <a:pt x="17" y="87"/>
                  <a:pt x="16" y="87"/>
                  <a:pt x="15" y="86"/>
                </a:cubicBezTo>
                <a:cubicBezTo>
                  <a:pt x="14" y="85"/>
                  <a:pt x="14" y="84"/>
                  <a:pt x="15" y="83"/>
                </a:cubicBezTo>
                <a:cubicBezTo>
                  <a:pt x="23" y="74"/>
                  <a:pt x="23" y="74"/>
                  <a:pt x="23" y="74"/>
                </a:cubicBezTo>
                <a:cubicBezTo>
                  <a:pt x="23" y="74"/>
                  <a:pt x="23" y="74"/>
                  <a:pt x="23" y="74"/>
                </a:cubicBezTo>
                <a:cubicBezTo>
                  <a:pt x="24" y="74"/>
                  <a:pt x="25" y="73"/>
                  <a:pt x="25" y="73"/>
                </a:cubicBezTo>
                <a:close/>
                <a:moveTo>
                  <a:pt x="18" y="51"/>
                </a:moveTo>
                <a:cubicBezTo>
                  <a:pt x="18" y="51"/>
                  <a:pt x="18" y="51"/>
                  <a:pt x="18" y="51"/>
                </a:cubicBezTo>
                <a:cubicBezTo>
                  <a:pt x="18" y="49"/>
                  <a:pt x="16" y="48"/>
                  <a:pt x="15" y="48"/>
                </a:cubicBezTo>
                <a:cubicBezTo>
                  <a:pt x="3" y="48"/>
                  <a:pt x="3" y="48"/>
                  <a:pt x="3" y="48"/>
                </a:cubicBezTo>
                <a:cubicBezTo>
                  <a:pt x="1" y="48"/>
                  <a:pt x="0" y="49"/>
                  <a:pt x="0" y="51"/>
                </a:cubicBezTo>
                <a:cubicBezTo>
                  <a:pt x="0" y="52"/>
                  <a:pt x="1" y="53"/>
                  <a:pt x="3" y="53"/>
                </a:cubicBezTo>
                <a:cubicBezTo>
                  <a:pt x="15" y="53"/>
                  <a:pt x="15" y="53"/>
                  <a:pt x="15" y="53"/>
                </a:cubicBezTo>
                <a:cubicBezTo>
                  <a:pt x="16" y="53"/>
                  <a:pt x="18" y="52"/>
                  <a:pt x="18" y="5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4" name="Freeform 94"/>
          <p:cNvSpPr/>
          <p:nvPr/>
        </p:nvSpPr>
        <p:spPr bwMode="auto">
          <a:xfrm>
            <a:off x="6476745" y="2321327"/>
            <a:ext cx="47613" cy="45232"/>
          </a:xfrm>
          <a:custGeom>
            <a:avLst/>
            <a:gdLst>
              <a:gd name="T0" fmla="*/ 28 w 29"/>
              <a:gd name="T1" fmla="*/ 16 h 28"/>
              <a:gd name="T2" fmla="*/ 12 w 29"/>
              <a:gd name="T3" fmla="*/ 27 h 28"/>
              <a:gd name="T4" fmla="*/ 1 w 29"/>
              <a:gd name="T5" fmla="*/ 12 h 28"/>
              <a:gd name="T6" fmla="*/ 17 w 29"/>
              <a:gd name="T7" fmla="*/ 1 h 28"/>
              <a:gd name="T8" fmla="*/ 28 w 29"/>
              <a:gd name="T9" fmla="*/ 16 h 28"/>
            </a:gdLst>
            <a:ahLst/>
            <a:cxnLst>
              <a:cxn ang="0">
                <a:pos x="T0" y="T1"/>
              </a:cxn>
              <a:cxn ang="0">
                <a:pos x="T2" y="T3"/>
              </a:cxn>
              <a:cxn ang="0">
                <a:pos x="T4" y="T5"/>
              </a:cxn>
              <a:cxn ang="0">
                <a:pos x="T6" y="T7"/>
              </a:cxn>
              <a:cxn ang="0">
                <a:pos x="T8" y="T9"/>
              </a:cxn>
            </a:cxnLst>
            <a:rect l="0" t="0" r="r" b="b"/>
            <a:pathLst>
              <a:path w="29" h="28">
                <a:moveTo>
                  <a:pt x="28" y="16"/>
                </a:moveTo>
                <a:cubicBezTo>
                  <a:pt x="26" y="23"/>
                  <a:pt x="19" y="28"/>
                  <a:pt x="12" y="27"/>
                </a:cubicBezTo>
                <a:cubicBezTo>
                  <a:pt x="5" y="26"/>
                  <a:pt x="0" y="19"/>
                  <a:pt x="1" y="12"/>
                </a:cubicBezTo>
                <a:cubicBezTo>
                  <a:pt x="3" y="4"/>
                  <a:pt x="10" y="0"/>
                  <a:pt x="17" y="1"/>
                </a:cubicBezTo>
                <a:cubicBezTo>
                  <a:pt x="24" y="2"/>
                  <a:pt x="29" y="9"/>
                  <a:pt x="28" y="16"/>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5" name="Freeform 95"/>
          <p:cNvSpPr/>
          <p:nvPr/>
        </p:nvSpPr>
        <p:spPr bwMode="auto">
          <a:xfrm>
            <a:off x="6466032" y="2184441"/>
            <a:ext cx="44042" cy="147599"/>
          </a:xfrm>
          <a:custGeom>
            <a:avLst/>
            <a:gdLst>
              <a:gd name="T0" fmla="*/ 27 w 27"/>
              <a:gd name="T1" fmla="*/ 90 h 91"/>
              <a:gd name="T2" fmla="*/ 12 w 27"/>
              <a:gd name="T3" fmla="*/ 14 h 91"/>
              <a:gd name="T4" fmla="*/ 1 w 27"/>
              <a:gd name="T5" fmla="*/ 0 h 91"/>
              <a:gd name="T6" fmla="*/ 17 w 27"/>
              <a:gd name="T7" fmla="*/ 91 h 91"/>
              <a:gd name="T8" fmla="*/ 27 w 27"/>
              <a:gd name="T9" fmla="*/ 90 h 91"/>
            </a:gdLst>
            <a:ahLst/>
            <a:cxnLst>
              <a:cxn ang="0">
                <a:pos x="T0" y="T1"/>
              </a:cxn>
              <a:cxn ang="0">
                <a:pos x="T2" y="T3"/>
              </a:cxn>
              <a:cxn ang="0">
                <a:pos x="T4" y="T5"/>
              </a:cxn>
              <a:cxn ang="0">
                <a:pos x="T6" y="T7"/>
              </a:cxn>
              <a:cxn ang="0">
                <a:pos x="T8" y="T9"/>
              </a:cxn>
            </a:cxnLst>
            <a:rect l="0" t="0" r="r" b="b"/>
            <a:pathLst>
              <a:path w="27" h="91">
                <a:moveTo>
                  <a:pt x="27" y="90"/>
                </a:moveTo>
                <a:cubicBezTo>
                  <a:pt x="27" y="90"/>
                  <a:pt x="12" y="14"/>
                  <a:pt x="12" y="14"/>
                </a:cubicBezTo>
                <a:cubicBezTo>
                  <a:pt x="12" y="14"/>
                  <a:pt x="3" y="0"/>
                  <a:pt x="1" y="0"/>
                </a:cubicBezTo>
                <a:cubicBezTo>
                  <a:pt x="0" y="0"/>
                  <a:pt x="17" y="91"/>
                  <a:pt x="17" y="91"/>
                </a:cubicBezTo>
                <a:lnTo>
                  <a:pt x="27" y="9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6" name="Freeform 96"/>
          <p:cNvSpPr/>
          <p:nvPr/>
        </p:nvSpPr>
        <p:spPr bwMode="auto">
          <a:xfrm>
            <a:off x="6496981" y="2208247"/>
            <a:ext cx="95225" cy="127364"/>
          </a:xfrm>
          <a:custGeom>
            <a:avLst/>
            <a:gdLst>
              <a:gd name="T0" fmla="*/ 1 w 80"/>
              <a:gd name="T1" fmla="*/ 99 h 107"/>
              <a:gd name="T2" fmla="*/ 60 w 80"/>
              <a:gd name="T3" fmla="*/ 13 h 107"/>
              <a:gd name="T4" fmla="*/ 80 w 80"/>
              <a:gd name="T5" fmla="*/ 0 h 107"/>
              <a:gd name="T6" fmla="*/ 71 w 80"/>
              <a:gd name="T7" fmla="*/ 21 h 107"/>
              <a:gd name="T8" fmla="*/ 12 w 80"/>
              <a:gd name="T9" fmla="*/ 107 h 107"/>
              <a:gd name="T10" fmla="*/ 0 w 80"/>
              <a:gd name="T11" fmla="*/ 100 h 107"/>
              <a:gd name="T12" fmla="*/ 1 w 80"/>
              <a:gd name="T13" fmla="*/ 99 h 107"/>
            </a:gdLst>
            <a:ahLst/>
            <a:cxnLst>
              <a:cxn ang="0">
                <a:pos x="T0" y="T1"/>
              </a:cxn>
              <a:cxn ang="0">
                <a:pos x="T2" y="T3"/>
              </a:cxn>
              <a:cxn ang="0">
                <a:pos x="T4" y="T5"/>
              </a:cxn>
              <a:cxn ang="0">
                <a:pos x="T6" y="T7"/>
              </a:cxn>
              <a:cxn ang="0">
                <a:pos x="T8" y="T9"/>
              </a:cxn>
              <a:cxn ang="0">
                <a:pos x="T10" y="T11"/>
              </a:cxn>
              <a:cxn ang="0">
                <a:pos x="T12" y="T13"/>
              </a:cxn>
            </a:cxnLst>
            <a:rect l="0" t="0" r="r" b="b"/>
            <a:pathLst>
              <a:path w="80" h="107">
                <a:moveTo>
                  <a:pt x="1" y="99"/>
                </a:moveTo>
                <a:lnTo>
                  <a:pt x="60" y="13"/>
                </a:lnTo>
                <a:lnTo>
                  <a:pt x="80" y="0"/>
                </a:lnTo>
                <a:lnTo>
                  <a:pt x="71" y="21"/>
                </a:lnTo>
                <a:lnTo>
                  <a:pt x="12" y="107"/>
                </a:lnTo>
                <a:lnTo>
                  <a:pt x="0" y="100"/>
                </a:lnTo>
                <a:lnTo>
                  <a:pt x="1" y="9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7" name="Freeform 97"/>
          <p:cNvSpPr/>
          <p:nvPr/>
        </p:nvSpPr>
        <p:spPr bwMode="auto">
          <a:xfrm>
            <a:off x="6488649" y="2355846"/>
            <a:ext cx="11903" cy="23806"/>
          </a:xfrm>
          <a:custGeom>
            <a:avLst/>
            <a:gdLst>
              <a:gd name="T0" fmla="*/ 2 w 7"/>
              <a:gd name="T1" fmla="*/ 3 h 15"/>
              <a:gd name="T2" fmla="*/ 5 w 7"/>
              <a:gd name="T3" fmla="*/ 1 h 15"/>
              <a:gd name="T4" fmla="*/ 7 w 7"/>
              <a:gd name="T5" fmla="*/ 3 h 15"/>
              <a:gd name="T6" fmla="*/ 5 w 7"/>
              <a:gd name="T7" fmla="*/ 13 h 15"/>
              <a:gd name="T8" fmla="*/ 3 w 7"/>
              <a:gd name="T9" fmla="*/ 15 h 15"/>
              <a:gd name="T10" fmla="*/ 1 w 7"/>
              <a:gd name="T11" fmla="*/ 12 h 15"/>
              <a:gd name="T12" fmla="*/ 2 w 7"/>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7" h="15">
                <a:moveTo>
                  <a:pt x="2" y="3"/>
                </a:moveTo>
                <a:cubicBezTo>
                  <a:pt x="3" y="1"/>
                  <a:pt x="4" y="0"/>
                  <a:pt x="5" y="1"/>
                </a:cubicBezTo>
                <a:cubicBezTo>
                  <a:pt x="6" y="1"/>
                  <a:pt x="7" y="2"/>
                  <a:pt x="7" y="3"/>
                </a:cubicBezTo>
                <a:cubicBezTo>
                  <a:pt x="5" y="13"/>
                  <a:pt x="5" y="13"/>
                  <a:pt x="5" y="13"/>
                </a:cubicBezTo>
                <a:cubicBezTo>
                  <a:pt x="5" y="14"/>
                  <a:pt x="4" y="15"/>
                  <a:pt x="3" y="15"/>
                </a:cubicBezTo>
                <a:cubicBezTo>
                  <a:pt x="1" y="15"/>
                  <a:pt x="0" y="13"/>
                  <a:pt x="1" y="12"/>
                </a:cubicBezTo>
                <a:lnTo>
                  <a:pt x="2" y="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8" name="Freeform 98"/>
          <p:cNvSpPr>
            <a:spLocks noEditPoints="1"/>
          </p:cNvSpPr>
          <p:nvPr/>
        </p:nvSpPr>
        <p:spPr bwMode="auto">
          <a:xfrm>
            <a:off x="6450559" y="1150057"/>
            <a:ext cx="165454" cy="177357"/>
          </a:xfrm>
          <a:custGeom>
            <a:avLst/>
            <a:gdLst>
              <a:gd name="T0" fmla="*/ 78 w 101"/>
              <a:gd name="T1" fmla="*/ 50 h 109"/>
              <a:gd name="T2" fmla="*/ 76 w 101"/>
              <a:gd name="T3" fmla="*/ 62 h 109"/>
              <a:gd name="T4" fmla="*/ 76 w 101"/>
              <a:gd name="T5" fmla="*/ 73 h 109"/>
              <a:gd name="T6" fmla="*/ 78 w 101"/>
              <a:gd name="T7" fmla="*/ 73 h 109"/>
              <a:gd name="T8" fmla="*/ 86 w 101"/>
              <a:gd name="T9" fmla="*/ 86 h 109"/>
              <a:gd name="T10" fmla="*/ 76 w 101"/>
              <a:gd name="T11" fmla="*/ 79 h 109"/>
              <a:gd name="T12" fmla="*/ 76 w 101"/>
              <a:gd name="T13" fmla="*/ 22 h 109"/>
              <a:gd name="T14" fmla="*/ 86 w 101"/>
              <a:gd name="T15" fmla="*/ 15 h 109"/>
              <a:gd name="T16" fmla="*/ 78 w 101"/>
              <a:gd name="T17" fmla="*/ 27 h 109"/>
              <a:gd name="T18" fmla="*/ 76 w 101"/>
              <a:gd name="T19" fmla="*/ 28 h 109"/>
              <a:gd name="T20" fmla="*/ 99 w 101"/>
              <a:gd name="T21" fmla="*/ 48 h 109"/>
              <a:gd name="T22" fmla="*/ 84 w 101"/>
              <a:gd name="T23" fmla="*/ 50 h 109"/>
              <a:gd name="T24" fmla="*/ 99 w 101"/>
              <a:gd name="T25" fmla="*/ 53 h 109"/>
              <a:gd name="T26" fmla="*/ 99 w 101"/>
              <a:gd name="T27" fmla="*/ 48 h 109"/>
              <a:gd name="T28" fmla="*/ 53 w 101"/>
              <a:gd name="T29" fmla="*/ 109 h 109"/>
              <a:gd name="T30" fmla="*/ 66 w 101"/>
              <a:gd name="T31" fmla="*/ 73 h 109"/>
              <a:gd name="T32" fmla="*/ 76 w 101"/>
              <a:gd name="T33" fmla="*/ 38 h 109"/>
              <a:gd name="T34" fmla="*/ 51 w 101"/>
              <a:gd name="T35" fmla="*/ 28 h 109"/>
              <a:gd name="T36" fmla="*/ 73 w 101"/>
              <a:gd name="T37" fmla="*/ 50 h 109"/>
              <a:gd name="T38" fmla="*/ 62 w 101"/>
              <a:gd name="T39" fmla="*/ 69 h 109"/>
              <a:gd name="T40" fmla="*/ 61 w 101"/>
              <a:gd name="T41" fmla="*/ 84 h 109"/>
              <a:gd name="T42" fmla="*/ 51 w 101"/>
              <a:gd name="T43" fmla="*/ 109 h 109"/>
              <a:gd name="T44" fmla="*/ 76 w 101"/>
              <a:gd name="T45" fmla="*/ 28 h 109"/>
              <a:gd name="T46" fmla="*/ 74 w 101"/>
              <a:gd name="T47" fmla="*/ 23 h 109"/>
              <a:gd name="T48" fmla="*/ 76 w 101"/>
              <a:gd name="T49" fmla="*/ 73 h 109"/>
              <a:gd name="T50" fmla="*/ 74 w 101"/>
              <a:gd name="T51" fmla="*/ 77 h 109"/>
              <a:gd name="T52" fmla="*/ 76 w 101"/>
              <a:gd name="T53" fmla="*/ 73 h 109"/>
              <a:gd name="T54" fmla="*/ 51 w 101"/>
              <a:gd name="T55" fmla="*/ 0 h 109"/>
              <a:gd name="T56" fmla="*/ 53 w 101"/>
              <a:gd name="T57" fmla="*/ 2 h 109"/>
              <a:gd name="T58" fmla="*/ 51 w 101"/>
              <a:gd name="T59" fmla="*/ 17 h 109"/>
              <a:gd name="T60" fmla="*/ 51 w 101"/>
              <a:gd name="T61" fmla="*/ 22 h 109"/>
              <a:gd name="T62" fmla="*/ 26 w 101"/>
              <a:gd name="T63" fmla="*/ 62 h 109"/>
              <a:gd name="T64" fmla="*/ 35 w 101"/>
              <a:gd name="T65" fmla="*/ 95 h 109"/>
              <a:gd name="T66" fmla="*/ 51 w 101"/>
              <a:gd name="T67" fmla="*/ 109 h 109"/>
              <a:gd name="T68" fmla="*/ 41 w 101"/>
              <a:gd name="T69" fmla="*/ 84 h 109"/>
              <a:gd name="T70" fmla="*/ 40 w 101"/>
              <a:gd name="T71" fmla="*/ 69 h 109"/>
              <a:gd name="T72" fmla="*/ 35 w 101"/>
              <a:gd name="T73" fmla="*/ 35 h 109"/>
              <a:gd name="T74" fmla="*/ 51 w 101"/>
              <a:gd name="T75" fmla="*/ 22 h 109"/>
              <a:gd name="T76" fmla="*/ 51 w 101"/>
              <a:gd name="T77" fmla="*/ 17 h 109"/>
              <a:gd name="T78" fmla="*/ 48 w 101"/>
              <a:gd name="T79" fmla="*/ 2 h 109"/>
              <a:gd name="T80" fmla="*/ 26 w 101"/>
              <a:gd name="T81" fmla="*/ 79 h 109"/>
              <a:gd name="T82" fmla="*/ 28 w 101"/>
              <a:gd name="T83" fmla="*/ 73 h 109"/>
              <a:gd name="T84" fmla="*/ 26 w 101"/>
              <a:gd name="T85" fmla="*/ 79 h 109"/>
              <a:gd name="T86" fmla="*/ 26 w 101"/>
              <a:gd name="T87" fmla="*/ 21 h 109"/>
              <a:gd name="T88" fmla="*/ 28 w 101"/>
              <a:gd name="T89" fmla="*/ 27 h 109"/>
              <a:gd name="T90" fmla="*/ 26 w 101"/>
              <a:gd name="T91" fmla="*/ 38 h 109"/>
              <a:gd name="T92" fmla="*/ 26 w 101"/>
              <a:gd name="T93" fmla="*/ 62 h 109"/>
              <a:gd name="T94" fmla="*/ 26 w 101"/>
              <a:gd name="T95" fmla="*/ 21 h 109"/>
              <a:gd name="T96" fmla="*/ 24 w 101"/>
              <a:gd name="T97" fmla="*/ 27 h 109"/>
              <a:gd name="T98" fmla="*/ 15 w 101"/>
              <a:gd name="T99" fmla="*/ 18 h 109"/>
              <a:gd name="T100" fmla="*/ 19 w 101"/>
              <a:gd name="T101" fmla="*/ 15 h 109"/>
              <a:gd name="T102" fmla="*/ 26 w 101"/>
              <a:gd name="T103" fmla="*/ 73 h 109"/>
              <a:gd name="T104" fmla="*/ 19 w 101"/>
              <a:gd name="T105" fmla="*/ 86 h 109"/>
              <a:gd name="T106" fmla="*/ 15 w 101"/>
              <a:gd name="T107" fmla="*/ 82 h 109"/>
              <a:gd name="T108" fmla="*/ 24 w 101"/>
              <a:gd name="T109" fmla="*/ 73 h 109"/>
              <a:gd name="T110" fmla="*/ 18 w 101"/>
              <a:gd name="T111" fmla="*/ 50 h 109"/>
              <a:gd name="T112" fmla="*/ 15 w 101"/>
              <a:gd name="T113" fmla="*/ 48 h 109"/>
              <a:gd name="T114" fmla="*/ 0 w 101"/>
              <a:gd name="T115" fmla="*/ 50 h 109"/>
              <a:gd name="T116" fmla="*/ 15 w 101"/>
              <a:gd name="T117"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09">
                <a:moveTo>
                  <a:pt x="76" y="62"/>
                </a:moveTo>
                <a:cubicBezTo>
                  <a:pt x="78" y="58"/>
                  <a:pt x="78" y="54"/>
                  <a:pt x="78" y="50"/>
                </a:cubicBezTo>
                <a:cubicBezTo>
                  <a:pt x="78" y="46"/>
                  <a:pt x="78" y="42"/>
                  <a:pt x="76" y="38"/>
                </a:cubicBezTo>
                <a:cubicBezTo>
                  <a:pt x="76" y="62"/>
                  <a:pt x="76" y="62"/>
                  <a:pt x="76" y="62"/>
                </a:cubicBezTo>
                <a:close/>
                <a:moveTo>
                  <a:pt x="76" y="79"/>
                </a:moveTo>
                <a:cubicBezTo>
                  <a:pt x="76" y="73"/>
                  <a:pt x="76" y="73"/>
                  <a:pt x="76" y="73"/>
                </a:cubicBezTo>
                <a:cubicBezTo>
                  <a:pt x="77" y="73"/>
                  <a:pt x="77" y="73"/>
                  <a:pt x="78" y="73"/>
                </a:cubicBezTo>
                <a:cubicBezTo>
                  <a:pt x="78" y="73"/>
                  <a:pt x="78" y="73"/>
                  <a:pt x="78" y="73"/>
                </a:cubicBezTo>
                <a:cubicBezTo>
                  <a:pt x="86" y="82"/>
                  <a:pt x="86" y="82"/>
                  <a:pt x="86" y="82"/>
                </a:cubicBezTo>
                <a:cubicBezTo>
                  <a:pt x="87" y="83"/>
                  <a:pt x="87" y="85"/>
                  <a:pt x="86" y="86"/>
                </a:cubicBezTo>
                <a:cubicBezTo>
                  <a:pt x="85" y="87"/>
                  <a:pt x="84" y="87"/>
                  <a:pt x="83" y="86"/>
                </a:cubicBezTo>
                <a:cubicBezTo>
                  <a:pt x="76" y="79"/>
                  <a:pt x="76" y="79"/>
                  <a:pt x="76" y="79"/>
                </a:cubicBezTo>
                <a:close/>
                <a:moveTo>
                  <a:pt x="76" y="28"/>
                </a:moveTo>
                <a:cubicBezTo>
                  <a:pt x="76" y="22"/>
                  <a:pt x="76" y="22"/>
                  <a:pt x="76" y="22"/>
                </a:cubicBezTo>
                <a:cubicBezTo>
                  <a:pt x="83" y="15"/>
                  <a:pt x="83" y="15"/>
                  <a:pt x="83" y="15"/>
                </a:cubicBezTo>
                <a:cubicBezTo>
                  <a:pt x="84" y="14"/>
                  <a:pt x="85" y="14"/>
                  <a:pt x="86" y="15"/>
                </a:cubicBezTo>
                <a:cubicBezTo>
                  <a:pt x="87" y="16"/>
                  <a:pt x="87" y="17"/>
                  <a:pt x="86" y="18"/>
                </a:cubicBezTo>
                <a:cubicBezTo>
                  <a:pt x="78" y="27"/>
                  <a:pt x="78" y="27"/>
                  <a:pt x="78" y="27"/>
                </a:cubicBezTo>
                <a:cubicBezTo>
                  <a:pt x="78" y="27"/>
                  <a:pt x="78" y="27"/>
                  <a:pt x="78" y="27"/>
                </a:cubicBezTo>
                <a:cubicBezTo>
                  <a:pt x="77" y="28"/>
                  <a:pt x="77" y="28"/>
                  <a:pt x="76" y="28"/>
                </a:cubicBezTo>
                <a:close/>
                <a:moveTo>
                  <a:pt x="99" y="48"/>
                </a:moveTo>
                <a:cubicBezTo>
                  <a:pt x="99" y="48"/>
                  <a:pt x="99" y="48"/>
                  <a:pt x="99" y="48"/>
                </a:cubicBezTo>
                <a:cubicBezTo>
                  <a:pt x="86" y="48"/>
                  <a:pt x="86" y="48"/>
                  <a:pt x="86" y="48"/>
                </a:cubicBezTo>
                <a:cubicBezTo>
                  <a:pt x="85" y="48"/>
                  <a:pt x="84" y="49"/>
                  <a:pt x="84" y="50"/>
                </a:cubicBezTo>
                <a:cubicBezTo>
                  <a:pt x="84" y="52"/>
                  <a:pt x="85" y="53"/>
                  <a:pt x="86" y="53"/>
                </a:cubicBezTo>
                <a:cubicBezTo>
                  <a:pt x="99" y="53"/>
                  <a:pt x="99" y="53"/>
                  <a:pt x="99" y="53"/>
                </a:cubicBezTo>
                <a:cubicBezTo>
                  <a:pt x="100" y="53"/>
                  <a:pt x="101" y="52"/>
                  <a:pt x="101" y="50"/>
                </a:cubicBezTo>
                <a:cubicBezTo>
                  <a:pt x="101" y="49"/>
                  <a:pt x="100" y="48"/>
                  <a:pt x="99" y="48"/>
                </a:cubicBezTo>
                <a:close/>
                <a:moveTo>
                  <a:pt x="51" y="109"/>
                </a:moveTo>
                <a:cubicBezTo>
                  <a:pt x="53" y="109"/>
                  <a:pt x="53" y="109"/>
                  <a:pt x="53" y="109"/>
                </a:cubicBezTo>
                <a:cubicBezTo>
                  <a:pt x="60" y="109"/>
                  <a:pt x="66" y="103"/>
                  <a:pt x="66" y="95"/>
                </a:cubicBezTo>
                <a:cubicBezTo>
                  <a:pt x="66" y="73"/>
                  <a:pt x="66" y="73"/>
                  <a:pt x="66" y="73"/>
                </a:cubicBezTo>
                <a:cubicBezTo>
                  <a:pt x="70" y="70"/>
                  <a:pt x="74" y="67"/>
                  <a:pt x="76" y="62"/>
                </a:cubicBezTo>
                <a:cubicBezTo>
                  <a:pt x="76" y="38"/>
                  <a:pt x="76" y="38"/>
                  <a:pt x="76" y="38"/>
                </a:cubicBezTo>
                <a:cubicBezTo>
                  <a:pt x="71" y="29"/>
                  <a:pt x="62" y="22"/>
                  <a:pt x="51" y="22"/>
                </a:cubicBezTo>
                <a:cubicBezTo>
                  <a:pt x="51" y="28"/>
                  <a:pt x="51" y="28"/>
                  <a:pt x="51" y="28"/>
                </a:cubicBezTo>
                <a:cubicBezTo>
                  <a:pt x="57" y="28"/>
                  <a:pt x="62" y="31"/>
                  <a:pt x="66" y="35"/>
                </a:cubicBezTo>
                <a:cubicBezTo>
                  <a:pt x="70" y="39"/>
                  <a:pt x="73" y="44"/>
                  <a:pt x="73" y="50"/>
                </a:cubicBezTo>
                <a:cubicBezTo>
                  <a:pt x="73" y="58"/>
                  <a:pt x="68" y="65"/>
                  <a:pt x="62" y="69"/>
                </a:cubicBezTo>
                <a:cubicBezTo>
                  <a:pt x="62" y="69"/>
                  <a:pt x="62" y="69"/>
                  <a:pt x="62" y="69"/>
                </a:cubicBezTo>
                <a:cubicBezTo>
                  <a:pt x="61" y="70"/>
                  <a:pt x="61" y="71"/>
                  <a:pt x="61" y="72"/>
                </a:cubicBezTo>
                <a:cubicBezTo>
                  <a:pt x="61" y="84"/>
                  <a:pt x="61" y="84"/>
                  <a:pt x="61" y="84"/>
                </a:cubicBezTo>
                <a:cubicBezTo>
                  <a:pt x="51" y="84"/>
                  <a:pt x="51" y="84"/>
                  <a:pt x="51" y="84"/>
                </a:cubicBezTo>
                <a:cubicBezTo>
                  <a:pt x="51" y="109"/>
                  <a:pt x="51" y="109"/>
                  <a:pt x="51" y="109"/>
                </a:cubicBezTo>
                <a:close/>
                <a:moveTo>
                  <a:pt x="76" y="22"/>
                </a:moveTo>
                <a:cubicBezTo>
                  <a:pt x="76" y="28"/>
                  <a:pt x="76" y="28"/>
                  <a:pt x="76" y="28"/>
                </a:cubicBezTo>
                <a:cubicBezTo>
                  <a:pt x="75" y="28"/>
                  <a:pt x="75" y="28"/>
                  <a:pt x="74" y="27"/>
                </a:cubicBezTo>
                <a:cubicBezTo>
                  <a:pt x="73" y="26"/>
                  <a:pt x="73" y="24"/>
                  <a:pt x="74" y="23"/>
                </a:cubicBezTo>
                <a:cubicBezTo>
                  <a:pt x="76" y="22"/>
                  <a:pt x="76" y="22"/>
                  <a:pt x="76" y="22"/>
                </a:cubicBezTo>
                <a:close/>
                <a:moveTo>
                  <a:pt x="76" y="73"/>
                </a:moveTo>
                <a:cubicBezTo>
                  <a:pt x="76" y="79"/>
                  <a:pt x="76" y="79"/>
                  <a:pt x="76" y="79"/>
                </a:cubicBezTo>
                <a:cubicBezTo>
                  <a:pt x="74" y="77"/>
                  <a:pt x="74" y="77"/>
                  <a:pt x="74" y="77"/>
                </a:cubicBezTo>
                <a:cubicBezTo>
                  <a:pt x="73" y="76"/>
                  <a:pt x="73" y="74"/>
                  <a:pt x="74" y="73"/>
                </a:cubicBezTo>
                <a:cubicBezTo>
                  <a:pt x="75" y="73"/>
                  <a:pt x="75" y="73"/>
                  <a:pt x="76" y="73"/>
                </a:cubicBezTo>
                <a:close/>
                <a:moveTo>
                  <a:pt x="51" y="17"/>
                </a:moveTo>
                <a:cubicBezTo>
                  <a:pt x="51" y="0"/>
                  <a:pt x="51" y="0"/>
                  <a:pt x="51" y="0"/>
                </a:cubicBezTo>
                <a:cubicBezTo>
                  <a:pt x="51" y="0"/>
                  <a:pt x="51" y="0"/>
                  <a:pt x="51" y="0"/>
                </a:cubicBezTo>
                <a:cubicBezTo>
                  <a:pt x="52" y="0"/>
                  <a:pt x="53" y="1"/>
                  <a:pt x="53" y="2"/>
                </a:cubicBezTo>
                <a:cubicBezTo>
                  <a:pt x="53" y="15"/>
                  <a:pt x="53" y="15"/>
                  <a:pt x="53" y="15"/>
                </a:cubicBezTo>
                <a:cubicBezTo>
                  <a:pt x="53" y="16"/>
                  <a:pt x="52" y="17"/>
                  <a:pt x="51" y="17"/>
                </a:cubicBezTo>
                <a:cubicBezTo>
                  <a:pt x="51" y="17"/>
                  <a:pt x="51" y="17"/>
                  <a:pt x="51" y="17"/>
                </a:cubicBezTo>
                <a:close/>
                <a:moveTo>
                  <a:pt x="51" y="22"/>
                </a:moveTo>
                <a:cubicBezTo>
                  <a:pt x="40" y="22"/>
                  <a:pt x="30" y="29"/>
                  <a:pt x="26" y="38"/>
                </a:cubicBezTo>
                <a:cubicBezTo>
                  <a:pt x="26" y="62"/>
                  <a:pt x="26" y="62"/>
                  <a:pt x="26" y="62"/>
                </a:cubicBezTo>
                <a:cubicBezTo>
                  <a:pt x="28" y="67"/>
                  <a:pt x="31" y="71"/>
                  <a:pt x="35" y="74"/>
                </a:cubicBezTo>
                <a:cubicBezTo>
                  <a:pt x="35" y="95"/>
                  <a:pt x="35" y="95"/>
                  <a:pt x="35" y="95"/>
                </a:cubicBezTo>
                <a:cubicBezTo>
                  <a:pt x="35" y="103"/>
                  <a:pt x="42" y="109"/>
                  <a:pt x="49" y="109"/>
                </a:cubicBezTo>
                <a:cubicBezTo>
                  <a:pt x="51" y="109"/>
                  <a:pt x="51" y="109"/>
                  <a:pt x="51" y="109"/>
                </a:cubicBezTo>
                <a:cubicBezTo>
                  <a:pt x="51" y="84"/>
                  <a:pt x="51" y="84"/>
                  <a:pt x="51" y="84"/>
                </a:cubicBezTo>
                <a:cubicBezTo>
                  <a:pt x="41" y="84"/>
                  <a:pt x="41" y="84"/>
                  <a:pt x="41" y="84"/>
                </a:cubicBezTo>
                <a:cubicBezTo>
                  <a:pt x="41" y="72"/>
                  <a:pt x="41" y="72"/>
                  <a:pt x="41" y="72"/>
                </a:cubicBezTo>
                <a:cubicBezTo>
                  <a:pt x="41" y="71"/>
                  <a:pt x="41" y="70"/>
                  <a:pt x="40" y="69"/>
                </a:cubicBezTo>
                <a:cubicBezTo>
                  <a:pt x="33" y="66"/>
                  <a:pt x="28" y="58"/>
                  <a:pt x="28" y="50"/>
                </a:cubicBezTo>
                <a:cubicBezTo>
                  <a:pt x="28" y="44"/>
                  <a:pt x="31" y="39"/>
                  <a:pt x="35" y="35"/>
                </a:cubicBezTo>
                <a:cubicBezTo>
                  <a:pt x="39" y="31"/>
                  <a:pt x="44" y="28"/>
                  <a:pt x="51" y="28"/>
                </a:cubicBezTo>
                <a:cubicBezTo>
                  <a:pt x="51" y="22"/>
                  <a:pt x="51" y="22"/>
                  <a:pt x="51" y="22"/>
                </a:cubicBezTo>
                <a:close/>
                <a:moveTo>
                  <a:pt x="51" y="0"/>
                </a:moveTo>
                <a:cubicBezTo>
                  <a:pt x="51" y="17"/>
                  <a:pt x="51" y="17"/>
                  <a:pt x="51" y="17"/>
                </a:cubicBezTo>
                <a:cubicBezTo>
                  <a:pt x="49" y="17"/>
                  <a:pt x="48" y="16"/>
                  <a:pt x="48" y="15"/>
                </a:cubicBezTo>
                <a:cubicBezTo>
                  <a:pt x="48" y="2"/>
                  <a:pt x="48" y="2"/>
                  <a:pt x="48" y="2"/>
                </a:cubicBezTo>
                <a:cubicBezTo>
                  <a:pt x="48" y="1"/>
                  <a:pt x="49" y="0"/>
                  <a:pt x="51" y="0"/>
                </a:cubicBezTo>
                <a:close/>
                <a:moveTo>
                  <a:pt x="26" y="79"/>
                </a:moveTo>
                <a:cubicBezTo>
                  <a:pt x="26" y="73"/>
                  <a:pt x="26" y="73"/>
                  <a:pt x="26" y="73"/>
                </a:cubicBezTo>
                <a:cubicBezTo>
                  <a:pt x="26" y="73"/>
                  <a:pt x="27" y="73"/>
                  <a:pt x="28" y="73"/>
                </a:cubicBezTo>
                <a:cubicBezTo>
                  <a:pt x="29" y="74"/>
                  <a:pt x="29" y="76"/>
                  <a:pt x="28" y="77"/>
                </a:cubicBezTo>
                <a:cubicBezTo>
                  <a:pt x="26" y="79"/>
                  <a:pt x="26" y="79"/>
                  <a:pt x="26" y="79"/>
                </a:cubicBezTo>
                <a:close/>
                <a:moveTo>
                  <a:pt x="26" y="28"/>
                </a:moveTo>
                <a:cubicBezTo>
                  <a:pt x="26" y="21"/>
                  <a:pt x="26" y="21"/>
                  <a:pt x="26" y="21"/>
                </a:cubicBezTo>
                <a:cubicBezTo>
                  <a:pt x="28" y="23"/>
                  <a:pt x="28" y="23"/>
                  <a:pt x="28" y="23"/>
                </a:cubicBezTo>
                <a:cubicBezTo>
                  <a:pt x="29" y="24"/>
                  <a:pt x="29" y="26"/>
                  <a:pt x="28" y="27"/>
                </a:cubicBezTo>
                <a:cubicBezTo>
                  <a:pt x="27" y="28"/>
                  <a:pt x="26" y="28"/>
                  <a:pt x="26" y="28"/>
                </a:cubicBezTo>
                <a:close/>
                <a:moveTo>
                  <a:pt x="26" y="38"/>
                </a:moveTo>
                <a:cubicBezTo>
                  <a:pt x="24" y="42"/>
                  <a:pt x="23" y="46"/>
                  <a:pt x="23" y="50"/>
                </a:cubicBezTo>
                <a:cubicBezTo>
                  <a:pt x="23" y="55"/>
                  <a:pt x="24" y="59"/>
                  <a:pt x="26" y="62"/>
                </a:cubicBezTo>
                <a:cubicBezTo>
                  <a:pt x="26" y="38"/>
                  <a:pt x="26" y="38"/>
                  <a:pt x="26" y="38"/>
                </a:cubicBezTo>
                <a:close/>
                <a:moveTo>
                  <a:pt x="26" y="21"/>
                </a:moveTo>
                <a:cubicBezTo>
                  <a:pt x="26" y="28"/>
                  <a:pt x="26" y="28"/>
                  <a:pt x="26" y="28"/>
                </a:cubicBezTo>
                <a:cubicBezTo>
                  <a:pt x="25" y="28"/>
                  <a:pt x="24" y="27"/>
                  <a:pt x="24" y="27"/>
                </a:cubicBezTo>
                <a:cubicBezTo>
                  <a:pt x="24" y="27"/>
                  <a:pt x="24" y="27"/>
                  <a:pt x="24" y="27"/>
                </a:cubicBezTo>
                <a:cubicBezTo>
                  <a:pt x="15" y="18"/>
                  <a:pt x="15" y="18"/>
                  <a:pt x="15" y="18"/>
                </a:cubicBezTo>
                <a:cubicBezTo>
                  <a:pt x="14" y="17"/>
                  <a:pt x="14" y="16"/>
                  <a:pt x="15" y="15"/>
                </a:cubicBezTo>
                <a:cubicBezTo>
                  <a:pt x="16" y="14"/>
                  <a:pt x="18" y="14"/>
                  <a:pt x="19" y="15"/>
                </a:cubicBezTo>
                <a:cubicBezTo>
                  <a:pt x="26" y="21"/>
                  <a:pt x="26" y="21"/>
                  <a:pt x="26" y="21"/>
                </a:cubicBezTo>
                <a:close/>
                <a:moveTo>
                  <a:pt x="26" y="73"/>
                </a:moveTo>
                <a:cubicBezTo>
                  <a:pt x="26" y="79"/>
                  <a:pt x="26" y="79"/>
                  <a:pt x="26" y="79"/>
                </a:cubicBezTo>
                <a:cubicBezTo>
                  <a:pt x="19" y="86"/>
                  <a:pt x="19" y="86"/>
                  <a:pt x="19" y="86"/>
                </a:cubicBezTo>
                <a:cubicBezTo>
                  <a:pt x="18" y="87"/>
                  <a:pt x="16" y="87"/>
                  <a:pt x="15" y="86"/>
                </a:cubicBezTo>
                <a:cubicBezTo>
                  <a:pt x="14" y="85"/>
                  <a:pt x="14" y="83"/>
                  <a:pt x="15" y="82"/>
                </a:cubicBezTo>
                <a:cubicBezTo>
                  <a:pt x="24" y="73"/>
                  <a:pt x="24" y="73"/>
                  <a:pt x="24" y="73"/>
                </a:cubicBezTo>
                <a:cubicBezTo>
                  <a:pt x="24" y="73"/>
                  <a:pt x="24" y="73"/>
                  <a:pt x="24" y="73"/>
                </a:cubicBezTo>
                <a:cubicBezTo>
                  <a:pt x="24" y="73"/>
                  <a:pt x="25" y="73"/>
                  <a:pt x="26" y="73"/>
                </a:cubicBezTo>
                <a:close/>
                <a:moveTo>
                  <a:pt x="18" y="50"/>
                </a:moveTo>
                <a:cubicBezTo>
                  <a:pt x="18" y="50"/>
                  <a:pt x="18" y="50"/>
                  <a:pt x="18" y="50"/>
                </a:cubicBezTo>
                <a:cubicBezTo>
                  <a:pt x="18" y="49"/>
                  <a:pt x="17" y="48"/>
                  <a:pt x="15" y="48"/>
                </a:cubicBezTo>
                <a:cubicBezTo>
                  <a:pt x="3" y="48"/>
                  <a:pt x="3" y="48"/>
                  <a:pt x="3" y="48"/>
                </a:cubicBezTo>
                <a:cubicBezTo>
                  <a:pt x="2" y="48"/>
                  <a:pt x="0" y="49"/>
                  <a:pt x="0" y="50"/>
                </a:cubicBezTo>
                <a:cubicBezTo>
                  <a:pt x="0" y="52"/>
                  <a:pt x="2" y="53"/>
                  <a:pt x="3" y="53"/>
                </a:cubicBezTo>
                <a:cubicBezTo>
                  <a:pt x="15" y="53"/>
                  <a:pt x="15" y="53"/>
                  <a:pt x="15" y="53"/>
                </a:cubicBezTo>
                <a:cubicBezTo>
                  <a:pt x="17" y="53"/>
                  <a:pt x="18" y="52"/>
                  <a:pt x="18" y="5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9" name="矩形 108"/>
          <p:cNvSpPr/>
          <p:nvPr/>
        </p:nvSpPr>
        <p:spPr>
          <a:xfrm>
            <a:off x="785786" y="857238"/>
            <a:ext cx="2646878" cy="461665"/>
          </a:xfrm>
          <a:prstGeom prst="rect">
            <a:avLst/>
          </a:prstGeom>
        </p:spPr>
        <p:txBody>
          <a:bodyPr wrap="none">
            <a:spAutoFit/>
          </a:bodyPr>
          <a:lstStyle/>
          <a:p>
            <a:pPr marL="0" marR="0" lvl="0" indent="0" algn="l" defTabSz="685800" rtl="0" eaLnBrk="1" fontAlgn="auto" latinLnBrk="0" hangingPunct="1">
              <a:lnSpc>
                <a:spcPct val="100000"/>
              </a:lnSpc>
              <a:spcBef>
                <a:spcPts val="0"/>
              </a:spcBef>
              <a:spcAft>
                <a:spcPts val="0"/>
              </a:spcAft>
              <a:buClrTx/>
              <a:buSzTx/>
              <a:buFontTx/>
              <a:buNone/>
              <a:defRPr/>
            </a:pPr>
            <a:r>
              <a:rPr kumimoji="0" lang="zh-CN" altLang="en-US" sz="2400"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九、发票开具问题</a:t>
            </a:r>
            <a:endParaRPr kumimoji="0" lang="zh-CN" altLang="en-US" sz="2400"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110" name="矩形 109"/>
          <p:cNvSpPr/>
          <p:nvPr/>
        </p:nvSpPr>
        <p:spPr>
          <a:xfrm>
            <a:off x="642910" y="857238"/>
            <a:ext cx="7286676" cy="3000821"/>
          </a:xfrm>
          <a:prstGeom prst="rect">
            <a:avLst/>
          </a:prstGeom>
        </p:spPr>
        <p:txBody>
          <a:bodyPr wrap="square">
            <a:spAutoFit/>
          </a:bodyPr>
          <a:lstStyle/>
          <a:p>
            <a:pPr marL="0" marR="0" lvl="0" indent="0" algn="l" defTabSz="685800" rtl="0" eaLnBrk="1" fontAlgn="auto" latinLnBrk="0" hangingPunct="1">
              <a:lnSpc>
                <a:spcPct val="150000"/>
              </a:lnSpc>
              <a:spcBef>
                <a:spcPts val="0"/>
              </a:spcBef>
              <a:spcAft>
                <a:spcPts val="0"/>
              </a:spcAft>
              <a:buClrTx/>
              <a:buSzTx/>
              <a:buFontTx/>
              <a:buNone/>
              <a:defRPr/>
            </a:pPr>
            <a:endParaRPr kumimoji="0" lang="en-US" altLang="zh-CN"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endParaRPr>
          </a:p>
          <a:p>
            <a:pPr marL="0" marR="0" lvl="0" indent="0" algn="l" defTabSz="685800" rtl="0" eaLnBrk="1" fontAlgn="auto" latinLnBrk="0" hangingPunct="1">
              <a:lnSpc>
                <a:spcPct val="150000"/>
              </a:lnSpc>
              <a:spcBef>
                <a:spcPts val="0"/>
              </a:spcBef>
              <a:spcAft>
                <a:spcPts val="0"/>
              </a:spcAft>
              <a:buClrTx/>
              <a:buSzTx/>
              <a:buFont typeface="Wingdings" panose="05000000000000000000" pitchFamily="2" charset="2"/>
              <a:buChar char="Ø"/>
              <a:defRPr/>
            </a:pPr>
            <a:r>
              <a:rPr kumimoji="0" lang="zh-CN" altLang="en-US"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mn-cs"/>
              </a:rPr>
              <a:t>公告明确：</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已经使用增值税发票管理系统开具发票的小规模纳税人，在免税标准调整后，月销售额未超过</a:t>
            </a:r>
            <a:r>
              <a:rPr kumimoji="0" lang="en-US" altLang="en-US" sz="1800" b="0" i="0" u="none" strike="noStrike" kern="1200" cap="none" spc="0" normalizeH="0" baseline="0" noProof="0" dirty="0">
                <a:ln>
                  <a:noFill/>
                </a:ln>
                <a:solidFill>
                  <a:prstClr val="black"/>
                </a:solidFill>
                <a:effectLst/>
                <a:uLnTx/>
                <a:uFillTx/>
                <a:latin typeface="+mn-lt"/>
                <a:ea typeface="+mn-ea"/>
                <a:cs typeface="+mn-cs"/>
              </a:rPr>
              <a:t>10</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万元的，可以继续使用现有税控设备开具发票。如果小规模纳税人已经自行开具增值税专用发票，同样可以使用现有税控设备继续开具，并就开具增值税专用发票的销售额计算缴纳增值税。</a:t>
            </a:r>
            <a:endParaRPr kumimoji="0" lang="en-US" altLang="zh-CN"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endParaRPr>
          </a:p>
          <a:p>
            <a:pPr marL="0" marR="0" lvl="0" indent="0" algn="l" defTabSz="685800" rtl="0" eaLnBrk="1" fontAlgn="auto" latinLnBrk="0" hangingPunct="1">
              <a:lnSpc>
                <a:spcPct val="150000"/>
              </a:lnSpc>
              <a:spcBef>
                <a:spcPts val="0"/>
              </a:spcBef>
              <a:spcAft>
                <a:spcPts val="0"/>
              </a:spcAft>
              <a:buClrTx/>
              <a:buSzTx/>
              <a:buFontTx/>
              <a:buNone/>
              <a:defRPr/>
            </a:pPr>
            <a:endParaRPr kumimoji="0" lang="en-US" altLang="zh-CN"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endParaRPr>
          </a:p>
        </p:txBody>
      </p:sp>
      <p:pic>
        <p:nvPicPr>
          <p:cNvPr id="111" name="图片 110" descr="纳税人学堂0714.jpg"/>
          <p:cNvPicPr>
            <a:picLocks noChangeAspect="1"/>
          </p:cNvPicPr>
          <p:nvPr/>
        </p:nvPicPr>
        <p:blipFill>
          <a:blip r:embed="rId1" cstate="print">
            <a:clrChange>
              <a:clrFrom>
                <a:srgbClr val="FFFFFF"/>
              </a:clrFrom>
              <a:clrTo>
                <a:srgbClr val="FFFFFF">
                  <a:alpha val="0"/>
                </a:srgbClr>
              </a:clrTo>
            </a:clrChange>
          </a:blip>
          <a:srcRect r="53628"/>
          <a:stretch>
            <a:fillRect/>
          </a:stretch>
        </p:blipFill>
        <p:spPr>
          <a:xfrm>
            <a:off x="0" y="3406598"/>
            <a:ext cx="1261023" cy="1666103"/>
          </a:xfrm>
          <a:prstGeom prst="rect">
            <a:avLst/>
          </a:prstGeom>
        </p:spPr>
      </p:pic>
      <p:sp>
        <p:nvSpPr>
          <p:cNvPr id="112" name="圆角矩形 25"/>
          <p:cNvSpPr/>
          <p:nvPr/>
        </p:nvSpPr>
        <p:spPr>
          <a:xfrm>
            <a:off x="4826132" y="245841"/>
            <a:ext cx="2915565" cy="360423"/>
          </a:xfrm>
          <a:prstGeom prst="roundRect">
            <a:avLst>
              <a:gd name="adj" fmla="val 50000"/>
            </a:avLst>
          </a:prstGeom>
          <a:solidFill>
            <a:srgbClr val="C1000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
        <p:nvSpPr>
          <p:cNvPr id="113" name="椭圆 112"/>
          <p:cNvSpPr/>
          <p:nvPr/>
        </p:nvSpPr>
        <p:spPr>
          <a:xfrm>
            <a:off x="4610164" y="210083"/>
            <a:ext cx="431936" cy="431936"/>
          </a:xfrm>
          <a:prstGeom prst="ellipse">
            <a:avLst/>
          </a:prstGeom>
          <a:solidFill>
            <a:srgbClr val="C10001"/>
          </a:solidFill>
          <a:ln w="57150" cap="flat" cmpd="sng" algn="ctr">
            <a:solidFill>
              <a:sysClr val="window" lastClr="FFFFFF"/>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
        <p:nvSpPr>
          <p:cNvPr id="114" name="标题 4"/>
          <p:cNvSpPr txBox="1"/>
          <p:nvPr/>
        </p:nvSpPr>
        <p:spPr>
          <a:xfrm>
            <a:off x="4610164" y="345676"/>
            <a:ext cx="431936" cy="373257"/>
          </a:xfrm>
          <a:prstGeom prst="rect">
            <a:avLst/>
          </a:prstGeom>
        </p:spPr>
        <p:txBody>
          <a:bodyPr vert="horz" lIns="68562" tIns="34281" rIns="68562" bIns="34281"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pPr>
            <a:r>
              <a:rPr lang="en-US" altLang="zh-CN" sz="2100" b="1" dirty="0">
                <a:solidFill>
                  <a:prstClr val="white"/>
                </a:solidFill>
                <a:latin typeface="微软雅黑" panose="020B0503020204020204" pitchFamily="34" charset="-122"/>
                <a:ea typeface="微软雅黑" panose="020B0503020204020204" pitchFamily="34" charset="-122"/>
              </a:rPr>
              <a:t>3</a:t>
            </a:r>
            <a:endParaRPr lang="zh-CN" altLang="en-US" sz="825" b="1" dirty="0">
              <a:solidFill>
                <a:prstClr val="white"/>
              </a:solidFill>
              <a:latin typeface="微软雅黑" panose="020B0503020204020204" pitchFamily="34" charset="-122"/>
              <a:ea typeface="微软雅黑" panose="020B0503020204020204" pitchFamily="34" charset="-122"/>
            </a:endParaRPr>
          </a:p>
          <a:p>
            <a:pPr fontAlgn="auto">
              <a:spcAft>
                <a:spcPts val="0"/>
              </a:spcAft>
            </a:pPr>
            <a:endParaRPr lang="en-US" altLang="zh-CN" sz="1050" b="1" dirty="0">
              <a:solidFill>
                <a:prstClr val="white"/>
              </a:solidFill>
              <a:latin typeface="微软雅黑" panose="020B0503020204020204" pitchFamily="34" charset="-122"/>
              <a:ea typeface="微软雅黑" panose="020B0503020204020204" pitchFamily="34" charset="-122"/>
            </a:endParaRPr>
          </a:p>
        </p:txBody>
      </p:sp>
      <p:sp>
        <p:nvSpPr>
          <p:cNvPr id="115" name="标题 4"/>
          <p:cNvSpPr txBox="1"/>
          <p:nvPr/>
        </p:nvSpPr>
        <p:spPr>
          <a:xfrm>
            <a:off x="5096092" y="258769"/>
            <a:ext cx="2699597" cy="355021"/>
          </a:xfrm>
          <a:prstGeom prst="rect">
            <a:avLst/>
          </a:prstGeom>
        </p:spPr>
        <p:txBody>
          <a:bodyPr vert="horz" lIns="68562" tIns="34281" rIns="68562" bIns="34281"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pPr>
            <a:r>
              <a:rPr lang="zh-CN" altLang="en-US" sz="1800" b="1" dirty="0">
                <a:solidFill>
                  <a:srgbClr val="FFFFFF"/>
                </a:solidFill>
                <a:ea typeface="微软雅黑" panose="020B0503020204020204" pitchFamily="34" charset="-122"/>
                <a:sym typeface="Arial" panose="020B0604020202020204" pitchFamily="34" charset="0"/>
              </a:rPr>
              <a:t>４号公告口径</a:t>
            </a:r>
            <a:r>
              <a:rPr lang="zh-CN" altLang="en-US" sz="1800" b="1" dirty="0">
                <a:solidFill>
                  <a:srgbClr val="FFFFFF"/>
                </a:solidFill>
                <a:latin typeface="Century Schoolbook" panose="02040604050505020304"/>
                <a:ea typeface="微软雅黑" panose="020B0503020204020204" pitchFamily="34" charset="-122"/>
                <a:sym typeface="Arial" panose="020B0604020202020204" pitchFamily="34" charset="0"/>
              </a:rPr>
              <a:t>解读</a:t>
            </a:r>
            <a:endParaRPr lang="zh-CN" altLang="en-US" sz="1800" b="1" dirty="0">
              <a:solidFill>
                <a:srgbClr val="FFFFFF"/>
              </a:solidFill>
              <a:latin typeface="Century Schoolbook" panose="02040604050505020304"/>
              <a:ea typeface="微软雅黑" panose="020B0503020204020204" pitchFamily="34" charset="-122"/>
              <a:sym typeface="Arial" panose="020B0604020202020204" pitchFamily="34" charset="0"/>
            </a:endParaRPr>
          </a:p>
        </p:txBody>
      </p:sp>
      <p:sp>
        <p:nvSpPr>
          <p:cNvPr id="116" name="右箭头 29"/>
          <p:cNvSpPr/>
          <p:nvPr/>
        </p:nvSpPr>
        <p:spPr>
          <a:xfrm>
            <a:off x="7363753" y="345676"/>
            <a:ext cx="215968" cy="141755"/>
          </a:xfrm>
          <a:prstGeom prst="rightArrow">
            <a:avLst/>
          </a:prstGeom>
          <a:solidFill>
            <a:sysClr val="window" lastClr="FFFFFF"/>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Tree>
  </p:cSld>
  <p:clrMapOvr>
    <a:masterClrMapping/>
  </p:clrMapOvr>
  <mc:AlternateContent xmlns:mc="http://schemas.openxmlformats.org/markup-compatibility/2006">
    <mc:Choice xmlns:p14="http://schemas.microsoft.com/office/powerpoint/2010/main" Requires="p14">
      <p:transition spd="slow" p14:dur="1400" advTm="0">
        <p14:doors dir="vert"/>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ppt_x"/>
                                          </p:val>
                                        </p:tav>
                                        <p:tav tm="100000">
                                          <p:val>
                                            <p:strVal val="#ppt_x"/>
                                          </p:val>
                                        </p:tav>
                                      </p:tavLst>
                                    </p:anim>
                                    <p:anim calcmode="lin" valueType="num">
                                      <p:cBhvr additive="base">
                                        <p:cTn id="13" dur="500" fill="hold"/>
                                        <p:tgtEl>
                                          <p:spTgt spid="10"/>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500" fill="hold"/>
                                        <p:tgtEl>
                                          <p:spTgt spid="11"/>
                                        </p:tgtEl>
                                        <p:attrNameLst>
                                          <p:attrName>ppt_x</p:attrName>
                                        </p:attrNameLst>
                                      </p:cBhvr>
                                      <p:tavLst>
                                        <p:tav tm="0">
                                          <p:val>
                                            <p:strVal val="#ppt_x"/>
                                          </p:val>
                                        </p:tav>
                                        <p:tav tm="100000">
                                          <p:val>
                                            <p:strVal val="#ppt_x"/>
                                          </p:val>
                                        </p:tav>
                                      </p:tavLst>
                                    </p:anim>
                                    <p:anim calcmode="lin" valueType="num">
                                      <p:cBhvr additive="base">
                                        <p:cTn id="18" dur="500" fill="hold"/>
                                        <p:tgtEl>
                                          <p:spTgt spid="11"/>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2" fill="hold" grpId="0" nodeType="after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additive="base">
                                        <p:cTn id="22" dur="500" fill="hold"/>
                                        <p:tgtEl>
                                          <p:spTgt spid="13"/>
                                        </p:tgtEl>
                                        <p:attrNameLst>
                                          <p:attrName>ppt_x</p:attrName>
                                        </p:attrNameLst>
                                      </p:cBhvr>
                                      <p:tavLst>
                                        <p:tav tm="0">
                                          <p:val>
                                            <p:strVal val="1+#ppt_w/2"/>
                                          </p:val>
                                        </p:tav>
                                        <p:tav tm="100000">
                                          <p:val>
                                            <p:strVal val="#ppt_x"/>
                                          </p:val>
                                        </p:tav>
                                      </p:tavLst>
                                    </p:anim>
                                    <p:anim calcmode="lin" valueType="num">
                                      <p:cBhvr additive="base">
                                        <p:cTn id="23" dur="500" fill="hold"/>
                                        <p:tgtEl>
                                          <p:spTgt spid="13"/>
                                        </p:tgtEl>
                                        <p:attrNameLst>
                                          <p:attrName>ppt_y</p:attrName>
                                        </p:attrNameLst>
                                      </p:cBhvr>
                                      <p:tavLst>
                                        <p:tav tm="0">
                                          <p:val>
                                            <p:strVal val="#ppt_y"/>
                                          </p:val>
                                        </p:tav>
                                        <p:tav tm="100000">
                                          <p:val>
                                            <p:strVal val="#ppt_y"/>
                                          </p:val>
                                        </p:tav>
                                      </p:tavLst>
                                    </p:anim>
                                  </p:childTnLst>
                                </p:cTn>
                              </p:par>
                              <p:par>
                                <p:cTn id="24" presetID="2" presetClass="entr" presetSubtype="4"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additive="base">
                                        <p:cTn id="26" dur="500" fill="hold"/>
                                        <p:tgtEl>
                                          <p:spTgt spid="14"/>
                                        </p:tgtEl>
                                        <p:attrNameLst>
                                          <p:attrName>ppt_x</p:attrName>
                                        </p:attrNameLst>
                                      </p:cBhvr>
                                      <p:tavLst>
                                        <p:tav tm="0">
                                          <p:val>
                                            <p:strVal val="#ppt_x"/>
                                          </p:val>
                                        </p:tav>
                                        <p:tav tm="100000">
                                          <p:val>
                                            <p:strVal val="#ppt_x"/>
                                          </p:val>
                                        </p:tav>
                                      </p:tavLst>
                                    </p:anim>
                                    <p:anim calcmode="lin" valueType="num">
                                      <p:cBhvr additive="base">
                                        <p:cTn id="27" dur="500" fill="hold"/>
                                        <p:tgtEl>
                                          <p:spTgt spid="14"/>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0"/>
                                  </p:stCondLst>
                                  <p:childTnLst>
                                    <p:set>
                                      <p:cBhvr>
                                        <p:cTn id="29" dur="1" fill="hold">
                                          <p:stCondLst>
                                            <p:cond delay="0"/>
                                          </p:stCondLst>
                                        </p:cTn>
                                        <p:tgtEl>
                                          <p:spTgt spid="15"/>
                                        </p:tgtEl>
                                        <p:attrNameLst>
                                          <p:attrName>style.visibility</p:attrName>
                                        </p:attrNameLst>
                                      </p:cBhvr>
                                      <p:to>
                                        <p:strVal val="visible"/>
                                      </p:to>
                                    </p:set>
                                    <p:anim calcmode="lin" valueType="num">
                                      <p:cBhvr additive="base">
                                        <p:cTn id="30" dur="500" fill="hold"/>
                                        <p:tgtEl>
                                          <p:spTgt spid="15"/>
                                        </p:tgtEl>
                                        <p:attrNameLst>
                                          <p:attrName>ppt_x</p:attrName>
                                        </p:attrNameLst>
                                      </p:cBhvr>
                                      <p:tavLst>
                                        <p:tav tm="0">
                                          <p:val>
                                            <p:strVal val="#ppt_x"/>
                                          </p:val>
                                        </p:tav>
                                        <p:tav tm="100000">
                                          <p:val>
                                            <p:strVal val="#ppt_x"/>
                                          </p:val>
                                        </p:tav>
                                      </p:tavLst>
                                    </p:anim>
                                    <p:anim calcmode="lin" valueType="num">
                                      <p:cBhvr additive="base">
                                        <p:cTn id="31" dur="500" fill="hold"/>
                                        <p:tgtEl>
                                          <p:spTgt spid="15"/>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16"/>
                                        </p:tgtEl>
                                        <p:attrNameLst>
                                          <p:attrName>style.visibility</p:attrName>
                                        </p:attrNameLst>
                                      </p:cBhvr>
                                      <p:to>
                                        <p:strVal val="visible"/>
                                      </p:to>
                                    </p:set>
                                    <p:anim calcmode="lin" valueType="num">
                                      <p:cBhvr additive="base">
                                        <p:cTn id="34" dur="500" fill="hold"/>
                                        <p:tgtEl>
                                          <p:spTgt spid="16"/>
                                        </p:tgtEl>
                                        <p:attrNameLst>
                                          <p:attrName>ppt_x</p:attrName>
                                        </p:attrNameLst>
                                      </p:cBhvr>
                                      <p:tavLst>
                                        <p:tav tm="0">
                                          <p:val>
                                            <p:strVal val="#ppt_x"/>
                                          </p:val>
                                        </p:tav>
                                        <p:tav tm="100000">
                                          <p:val>
                                            <p:strVal val="#ppt_x"/>
                                          </p:val>
                                        </p:tav>
                                      </p:tavLst>
                                    </p:anim>
                                    <p:anim calcmode="lin" valueType="num">
                                      <p:cBhvr additive="base">
                                        <p:cTn id="35" dur="500" fill="hold"/>
                                        <p:tgtEl>
                                          <p:spTgt spid="16"/>
                                        </p:tgtEl>
                                        <p:attrNameLst>
                                          <p:attrName>ppt_y</p:attrName>
                                        </p:attrNameLst>
                                      </p:cBhvr>
                                      <p:tavLst>
                                        <p:tav tm="0">
                                          <p:val>
                                            <p:strVal val="1+#ppt_h/2"/>
                                          </p:val>
                                        </p:tav>
                                        <p:tav tm="100000">
                                          <p:val>
                                            <p:strVal val="#ppt_y"/>
                                          </p:val>
                                        </p:tav>
                                      </p:tavLst>
                                    </p:anim>
                                  </p:childTnLst>
                                </p:cTn>
                              </p:par>
                              <p:par>
                                <p:cTn id="36" presetID="2" presetClass="entr" presetSubtype="3" fill="hold" grpId="0" nodeType="withEffect">
                                  <p:stCondLst>
                                    <p:cond delay="0"/>
                                  </p:stCondLst>
                                  <p:childTnLst>
                                    <p:set>
                                      <p:cBhvr>
                                        <p:cTn id="37" dur="1" fill="hold">
                                          <p:stCondLst>
                                            <p:cond delay="0"/>
                                          </p:stCondLst>
                                        </p:cTn>
                                        <p:tgtEl>
                                          <p:spTgt spid="17"/>
                                        </p:tgtEl>
                                        <p:attrNameLst>
                                          <p:attrName>style.visibility</p:attrName>
                                        </p:attrNameLst>
                                      </p:cBhvr>
                                      <p:to>
                                        <p:strVal val="visible"/>
                                      </p:to>
                                    </p:set>
                                    <p:anim calcmode="lin" valueType="num">
                                      <p:cBhvr additive="base">
                                        <p:cTn id="38" dur="500" fill="hold"/>
                                        <p:tgtEl>
                                          <p:spTgt spid="17"/>
                                        </p:tgtEl>
                                        <p:attrNameLst>
                                          <p:attrName>ppt_x</p:attrName>
                                        </p:attrNameLst>
                                      </p:cBhvr>
                                      <p:tavLst>
                                        <p:tav tm="0">
                                          <p:val>
                                            <p:strVal val="1+#ppt_w/2"/>
                                          </p:val>
                                        </p:tav>
                                        <p:tav tm="100000">
                                          <p:val>
                                            <p:strVal val="#ppt_x"/>
                                          </p:val>
                                        </p:tav>
                                      </p:tavLst>
                                    </p:anim>
                                    <p:anim calcmode="lin" valueType="num">
                                      <p:cBhvr additive="base">
                                        <p:cTn id="39" dur="500" fill="hold"/>
                                        <p:tgtEl>
                                          <p:spTgt spid="17"/>
                                        </p:tgtEl>
                                        <p:attrNameLst>
                                          <p:attrName>ppt_y</p:attrName>
                                        </p:attrNameLst>
                                      </p:cBhvr>
                                      <p:tavLst>
                                        <p:tav tm="0">
                                          <p:val>
                                            <p:strVal val="0-#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18"/>
                                        </p:tgtEl>
                                        <p:attrNameLst>
                                          <p:attrName>style.visibility</p:attrName>
                                        </p:attrNameLst>
                                      </p:cBhvr>
                                      <p:to>
                                        <p:strVal val="visible"/>
                                      </p:to>
                                    </p:set>
                                    <p:anim calcmode="lin" valueType="num">
                                      <p:cBhvr additive="base">
                                        <p:cTn id="42" dur="500" fill="hold"/>
                                        <p:tgtEl>
                                          <p:spTgt spid="18"/>
                                        </p:tgtEl>
                                        <p:attrNameLst>
                                          <p:attrName>ppt_x</p:attrName>
                                        </p:attrNameLst>
                                      </p:cBhvr>
                                      <p:tavLst>
                                        <p:tav tm="0">
                                          <p:val>
                                            <p:strVal val="#ppt_x"/>
                                          </p:val>
                                        </p:tav>
                                        <p:tav tm="100000">
                                          <p:val>
                                            <p:strVal val="#ppt_x"/>
                                          </p:val>
                                        </p:tav>
                                      </p:tavLst>
                                    </p:anim>
                                    <p:anim calcmode="lin" valueType="num">
                                      <p:cBhvr additive="base">
                                        <p:cTn id="43" dur="500" fill="hold"/>
                                        <p:tgtEl>
                                          <p:spTgt spid="18"/>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19"/>
                                        </p:tgtEl>
                                        <p:attrNameLst>
                                          <p:attrName>style.visibility</p:attrName>
                                        </p:attrNameLst>
                                      </p:cBhvr>
                                      <p:to>
                                        <p:strVal val="visible"/>
                                      </p:to>
                                    </p:set>
                                    <p:anim calcmode="lin" valueType="num">
                                      <p:cBhvr additive="base">
                                        <p:cTn id="46" dur="500" fill="hold"/>
                                        <p:tgtEl>
                                          <p:spTgt spid="19"/>
                                        </p:tgtEl>
                                        <p:attrNameLst>
                                          <p:attrName>ppt_x</p:attrName>
                                        </p:attrNameLst>
                                      </p:cBhvr>
                                      <p:tavLst>
                                        <p:tav tm="0">
                                          <p:val>
                                            <p:strVal val="#ppt_x"/>
                                          </p:val>
                                        </p:tav>
                                        <p:tav tm="100000">
                                          <p:val>
                                            <p:strVal val="#ppt_x"/>
                                          </p:val>
                                        </p:tav>
                                      </p:tavLst>
                                    </p:anim>
                                    <p:anim calcmode="lin" valueType="num">
                                      <p:cBhvr additive="base">
                                        <p:cTn id="47" dur="500" fill="hold"/>
                                        <p:tgtEl>
                                          <p:spTgt spid="19"/>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0"/>
                                  </p:stCondLst>
                                  <p:childTnLst>
                                    <p:set>
                                      <p:cBhvr>
                                        <p:cTn id="49" dur="1" fill="hold">
                                          <p:stCondLst>
                                            <p:cond delay="0"/>
                                          </p:stCondLst>
                                        </p:cTn>
                                        <p:tgtEl>
                                          <p:spTgt spid="20"/>
                                        </p:tgtEl>
                                        <p:attrNameLst>
                                          <p:attrName>style.visibility</p:attrName>
                                        </p:attrNameLst>
                                      </p:cBhvr>
                                      <p:to>
                                        <p:strVal val="visible"/>
                                      </p:to>
                                    </p:set>
                                    <p:anim calcmode="lin" valueType="num">
                                      <p:cBhvr additive="base">
                                        <p:cTn id="50" dur="500" fill="hold"/>
                                        <p:tgtEl>
                                          <p:spTgt spid="20"/>
                                        </p:tgtEl>
                                        <p:attrNameLst>
                                          <p:attrName>ppt_x</p:attrName>
                                        </p:attrNameLst>
                                      </p:cBhvr>
                                      <p:tavLst>
                                        <p:tav tm="0">
                                          <p:val>
                                            <p:strVal val="#ppt_x"/>
                                          </p:val>
                                        </p:tav>
                                        <p:tav tm="100000">
                                          <p:val>
                                            <p:strVal val="#ppt_x"/>
                                          </p:val>
                                        </p:tav>
                                      </p:tavLst>
                                    </p:anim>
                                    <p:anim calcmode="lin" valueType="num">
                                      <p:cBhvr additive="base">
                                        <p:cTn id="51" dur="500" fill="hold"/>
                                        <p:tgtEl>
                                          <p:spTgt spid="20"/>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0"/>
                                  </p:stCondLst>
                                  <p:childTnLst>
                                    <p:set>
                                      <p:cBhvr>
                                        <p:cTn id="53" dur="1" fill="hold">
                                          <p:stCondLst>
                                            <p:cond delay="0"/>
                                          </p:stCondLst>
                                        </p:cTn>
                                        <p:tgtEl>
                                          <p:spTgt spid="21"/>
                                        </p:tgtEl>
                                        <p:attrNameLst>
                                          <p:attrName>style.visibility</p:attrName>
                                        </p:attrNameLst>
                                      </p:cBhvr>
                                      <p:to>
                                        <p:strVal val="visible"/>
                                      </p:to>
                                    </p:set>
                                    <p:anim calcmode="lin" valueType="num">
                                      <p:cBhvr additive="base">
                                        <p:cTn id="54" dur="500" fill="hold"/>
                                        <p:tgtEl>
                                          <p:spTgt spid="21"/>
                                        </p:tgtEl>
                                        <p:attrNameLst>
                                          <p:attrName>ppt_x</p:attrName>
                                        </p:attrNameLst>
                                      </p:cBhvr>
                                      <p:tavLst>
                                        <p:tav tm="0">
                                          <p:val>
                                            <p:strVal val="#ppt_x"/>
                                          </p:val>
                                        </p:tav>
                                        <p:tav tm="100000">
                                          <p:val>
                                            <p:strVal val="#ppt_x"/>
                                          </p:val>
                                        </p:tav>
                                      </p:tavLst>
                                    </p:anim>
                                    <p:anim calcmode="lin" valueType="num">
                                      <p:cBhvr additive="base">
                                        <p:cTn id="55" dur="500" fill="hold"/>
                                        <p:tgtEl>
                                          <p:spTgt spid="21"/>
                                        </p:tgtEl>
                                        <p:attrNameLst>
                                          <p:attrName>ppt_y</p:attrName>
                                        </p:attrNameLst>
                                      </p:cBhvr>
                                      <p:tavLst>
                                        <p:tav tm="0">
                                          <p:val>
                                            <p:strVal val="1+#ppt_h/2"/>
                                          </p:val>
                                        </p:tav>
                                        <p:tav tm="100000">
                                          <p:val>
                                            <p:strVal val="#ppt_y"/>
                                          </p:val>
                                        </p:tav>
                                      </p:tavLst>
                                    </p:anim>
                                  </p:childTnLst>
                                </p:cTn>
                              </p:par>
                              <p:par>
                                <p:cTn id="56" presetID="2" presetClass="entr" presetSubtype="6" fill="hold" nodeType="withEffect">
                                  <p:stCondLst>
                                    <p:cond delay="0"/>
                                  </p:stCondLst>
                                  <p:childTnLst>
                                    <p:set>
                                      <p:cBhvr>
                                        <p:cTn id="57" dur="1" fill="hold">
                                          <p:stCondLst>
                                            <p:cond delay="0"/>
                                          </p:stCondLst>
                                        </p:cTn>
                                        <p:tgtEl>
                                          <p:spTgt spid="22"/>
                                        </p:tgtEl>
                                        <p:attrNameLst>
                                          <p:attrName>style.visibility</p:attrName>
                                        </p:attrNameLst>
                                      </p:cBhvr>
                                      <p:to>
                                        <p:strVal val="visible"/>
                                      </p:to>
                                    </p:set>
                                    <p:anim calcmode="lin" valueType="num">
                                      <p:cBhvr additive="base">
                                        <p:cTn id="58" dur="500" fill="hold"/>
                                        <p:tgtEl>
                                          <p:spTgt spid="22"/>
                                        </p:tgtEl>
                                        <p:attrNameLst>
                                          <p:attrName>ppt_x</p:attrName>
                                        </p:attrNameLst>
                                      </p:cBhvr>
                                      <p:tavLst>
                                        <p:tav tm="0">
                                          <p:val>
                                            <p:strVal val="1+#ppt_w/2"/>
                                          </p:val>
                                        </p:tav>
                                        <p:tav tm="100000">
                                          <p:val>
                                            <p:strVal val="#ppt_x"/>
                                          </p:val>
                                        </p:tav>
                                      </p:tavLst>
                                    </p:anim>
                                    <p:anim calcmode="lin" valueType="num">
                                      <p:cBhvr additive="base">
                                        <p:cTn id="59" dur="500" fill="hold"/>
                                        <p:tgtEl>
                                          <p:spTgt spid="22"/>
                                        </p:tgtEl>
                                        <p:attrNameLst>
                                          <p:attrName>ppt_y</p:attrName>
                                        </p:attrNameLst>
                                      </p:cBhvr>
                                      <p:tavLst>
                                        <p:tav tm="0">
                                          <p:val>
                                            <p:strVal val="1+#ppt_h/2"/>
                                          </p:val>
                                        </p:tav>
                                        <p:tav tm="100000">
                                          <p:val>
                                            <p:strVal val="#ppt_y"/>
                                          </p:val>
                                        </p:tav>
                                      </p:tavLst>
                                    </p:anim>
                                  </p:childTnLst>
                                </p:cTn>
                              </p:par>
                              <p:par>
                                <p:cTn id="60" presetID="2" presetClass="entr" presetSubtype="6" fill="hold" grpId="0"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500" fill="hold"/>
                                        <p:tgtEl>
                                          <p:spTgt spid="29"/>
                                        </p:tgtEl>
                                        <p:attrNameLst>
                                          <p:attrName>ppt_x</p:attrName>
                                        </p:attrNameLst>
                                      </p:cBhvr>
                                      <p:tavLst>
                                        <p:tav tm="0">
                                          <p:val>
                                            <p:strVal val="1+#ppt_w/2"/>
                                          </p:val>
                                        </p:tav>
                                        <p:tav tm="100000">
                                          <p:val>
                                            <p:strVal val="#ppt_x"/>
                                          </p:val>
                                        </p:tav>
                                      </p:tavLst>
                                    </p:anim>
                                    <p:anim calcmode="lin" valueType="num">
                                      <p:cBhvr additive="base">
                                        <p:cTn id="63" dur="500" fill="hold"/>
                                        <p:tgtEl>
                                          <p:spTgt spid="29"/>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0"/>
                                  </p:stCondLst>
                                  <p:childTnLst>
                                    <p:set>
                                      <p:cBhvr>
                                        <p:cTn id="65" dur="1" fill="hold">
                                          <p:stCondLst>
                                            <p:cond delay="0"/>
                                          </p:stCondLst>
                                        </p:cTn>
                                        <p:tgtEl>
                                          <p:spTgt spid="30"/>
                                        </p:tgtEl>
                                        <p:attrNameLst>
                                          <p:attrName>style.visibility</p:attrName>
                                        </p:attrNameLst>
                                      </p:cBhvr>
                                      <p:to>
                                        <p:strVal val="visible"/>
                                      </p:to>
                                    </p:set>
                                    <p:anim calcmode="lin" valueType="num">
                                      <p:cBhvr additive="base">
                                        <p:cTn id="66" dur="500" fill="hold"/>
                                        <p:tgtEl>
                                          <p:spTgt spid="30"/>
                                        </p:tgtEl>
                                        <p:attrNameLst>
                                          <p:attrName>ppt_x</p:attrName>
                                        </p:attrNameLst>
                                      </p:cBhvr>
                                      <p:tavLst>
                                        <p:tav tm="0">
                                          <p:val>
                                            <p:strVal val="#ppt_x"/>
                                          </p:val>
                                        </p:tav>
                                        <p:tav tm="100000">
                                          <p:val>
                                            <p:strVal val="#ppt_x"/>
                                          </p:val>
                                        </p:tav>
                                      </p:tavLst>
                                    </p:anim>
                                    <p:anim calcmode="lin" valueType="num">
                                      <p:cBhvr additive="base">
                                        <p:cTn id="67" dur="500" fill="hold"/>
                                        <p:tgtEl>
                                          <p:spTgt spid="30"/>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0"/>
                                  </p:stCondLst>
                                  <p:childTnLst>
                                    <p:set>
                                      <p:cBhvr>
                                        <p:cTn id="69" dur="1" fill="hold">
                                          <p:stCondLst>
                                            <p:cond delay="0"/>
                                          </p:stCondLst>
                                        </p:cTn>
                                        <p:tgtEl>
                                          <p:spTgt spid="31"/>
                                        </p:tgtEl>
                                        <p:attrNameLst>
                                          <p:attrName>style.visibility</p:attrName>
                                        </p:attrNameLst>
                                      </p:cBhvr>
                                      <p:to>
                                        <p:strVal val="visible"/>
                                      </p:to>
                                    </p:set>
                                    <p:anim calcmode="lin" valueType="num">
                                      <p:cBhvr additive="base">
                                        <p:cTn id="70" dur="500" fill="hold"/>
                                        <p:tgtEl>
                                          <p:spTgt spid="31"/>
                                        </p:tgtEl>
                                        <p:attrNameLst>
                                          <p:attrName>ppt_x</p:attrName>
                                        </p:attrNameLst>
                                      </p:cBhvr>
                                      <p:tavLst>
                                        <p:tav tm="0">
                                          <p:val>
                                            <p:strVal val="#ppt_x"/>
                                          </p:val>
                                        </p:tav>
                                        <p:tav tm="100000">
                                          <p:val>
                                            <p:strVal val="#ppt_x"/>
                                          </p:val>
                                        </p:tav>
                                      </p:tavLst>
                                    </p:anim>
                                    <p:anim calcmode="lin" valueType="num">
                                      <p:cBhvr additive="base">
                                        <p:cTn id="71" dur="500" fill="hold"/>
                                        <p:tgtEl>
                                          <p:spTgt spid="31"/>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0"/>
                                  </p:stCondLst>
                                  <p:childTnLst>
                                    <p:set>
                                      <p:cBhvr>
                                        <p:cTn id="73" dur="1" fill="hold">
                                          <p:stCondLst>
                                            <p:cond delay="0"/>
                                          </p:stCondLst>
                                        </p:cTn>
                                        <p:tgtEl>
                                          <p:spTgt spid="32"/>
                                        </p:tgtEl>
                                        <p:attrNameLst>
                                          <p:attrName>style.visibility</p:attrName>
                                        </p:attrNameLst>
                                      </p:cBhvr>
                                      <p:to>
                                        <p:strVal val="visible"/>
                                      </p:to>
                                    </p:set>
                                    <p:anim calcmode="lin" valueType="num">
                                      <p:cBhvr additive="base">
                                        <p:cTn id="74" dur="500" fill="hold"/>
                                        <p:tgtEl>
                                          <p:spTgt spid="32"/>
                                        </p:tgtEl>
                                        <p:attrNameLst>
                                          <p:attrName>ppt_x</p:attrName>
                                        </p:attrNameLst>
                                      </p:cBhvr>
                                      <p:tavLst>
                                        <p:tav tm="0">
                                          <p:val>
                                            <p:strVal val="#ppt_x"/>
                                          </p:val>
                                        </p:tav>
                                        <p:tav tm="100000">
                                          <p:val>
                                            <p:strVal val="#ppt_x"/>
                                          </p:val>
                                        </p:tav>
                                      </p:tavLst>
                                    </p:anim>
                                    <p:anim calcmode="lin" valueType="num">
                                      <p:cBhvr additive="base">
                                        <p:cTn id="75" dur="500" fill="hold"/>
                                        <p:tgtEl>
                                          <p:spTgt spid="32"/>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33"/>
                                        </p:tgtEl>
                                        <p:attrNameLst>
                                          <p:attrName>style.visibility</p:attrName>
                                        </p:attrNameLst>
                                      </p:cBhvr>
                                      <p:to>
                                        <p:strVal val="visible"/>
                                      </p:to>
                                    </p:set>
                                    <p:anim calcmode="lin" valueType="num">
                                      <p:cBhvr additive="base">
                                        <p:cTn id="78" dur="500" fill="hold"/>
                                        <p:tgtEl>
                                          <p:spTgt spid="33"/>
                                        </p:tgtEl>
                                        <p:attrNameLst>
                                          <p:attrName>ppt_x</p:attrName>
                                        </p:attrNameLst>
                                      </p:cBhvr>
                                      <p:tavLst>
                                        <p:tav tm="0">
                                          <p:val>
                                            <p:strVal val="#ppt_x"/>
                                          </p:val>
                                        </p:tav>
                                        <p:tav tm="100000">
                                          <p:val>
                                            <p:strVal val="#ppt_x"/>
                                          </p:val>
                                        </p:tav>
                                      </p:tavLst>
                                    </p:anim>
                                    <p:anim calcmode="lin" valueType="num">
                                      <p:cBhvr additive="base">
                                        <p:cTn id="79" dur="500" fill="hold"/>
                                        <p:tgtEl>
                                          <p:spTgt spid="33"/>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0"/>
                                  </p:stCondLst>
                                  <p:childTnLst>
                                    <p:set>
                                      <p:cBhvr>
                                        <p:cTn id="81" dur="1" fill="hold">
                                          <p:stCondLst>
                                            <p:cond delay="0"/>
                                          </p:stCondLst>
                                        </p:cTn>
                                        <p:tgtEl>
                                          <p:spTgt spid="34"/>
                                        </p:tgtEl>
                                        <p:attrNameLst>
                                          <p:attrName>style.visibility</p:attrName>
                                        </p:attrNameLst>
                                      </p:cBhvr>
                                      <p:to>
                                        <p:strVal val="visible"/>
                                      </p:to>
                                    </p:set>
                                    <p:anim calcmode="lin" valueType="num">
                                      <p:cBhvr additive="base">
                                        <p:cTn id="82" dur="500" fill="hold"/>
                                        <p:tgtEl>
                                          <p:spTgt spid="34"/>
                                        </p:tgtEl>
                                        <p:attrNameLst>
                                          <p:attrName>ppt_x</p:attrName>
                                        </p:attrNameLst>
                                      </p:cBhvr>
                                      <p:tavLst>
                                        <p:tav tm="0">
                                          <p:val>
                                            <p:strVal val="#ppt_x"/>
                                          </p:val>
                                        </p:tav>
                                        <p:tav tm="100000">
                                          <p:val>
                                            <p:strVal val="#ppt_x"/>
                                          </p:val>
                                        </p:tav>
                                      </p:tavLst>
                                    </p:anim>
                                    <p:anim calcmode="lin" valueType="num">
                                      <p:cBhvr additive="base">
                                        <p:cTn id="83" dur="500" fill="hold"/>
                                        <p:tgtEl>
                                          <p:spTgt spid="34"/>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0"/>
                                  </p:stCondLst>
                                  <p:childTnLst>
                                    <p:set>
                                      <p:cBhvr>
                                        <p:cTn id="85" dur="1" fill="hold">
                                          <p:stCondLst>
                                            <p:cond delay="0"/>
                                          </p:stCondLst>
                                        </p:cTn>
                                        <p:tgtEl>
                                          <p:spTgt spid="35"/>
                                        </p:tgtEl>
                                        <p:attrNameLst>
                                          <p:attrName>style.visibility</p:attrName>
                                        </p:attrNameLst>
                                      </p:cBhvr>
                                      <p:to>
                                        <p:strVal val="visible"/>
                                      </p:to>
                                    </p:set>
                                    <p:anim calcmode="lin" valueType="num">
                                      <p:cBhvr additive="base">
                                        <p:cTn id="86" dur="500" fill="hold"/>
                                        <p:tgtEl>
                                          <p:spTgt spid="35"/>
                                        </p:tgtEl>
                                        <p:attrNameLst>
                                          <p:attrName>ppt_x</p:attrName>
                                        </p:attrNameLst>
                                      </p:cBhvr>
                                      <p:tavLst>
                                        <p:tav tm="0">
                                          <p:val>
                                            <p:strVal val="#ppt_x"/>
                                          </p:val>
                                        </p:tav>
                                        <p:tav tm="100000">
                                          <p:val>
                                            <p:strVal val="#ppt_x"/>
                                          </p:val>
                                        </p:tav>
                                      </p:tavLst>
                                    </p:anim>
                                    <p:anim calcmode="lin" valueType="num">
                                      <p:cBhvr additive="base">
                                        <p:cTn id="87" dur="500" fill="hold"/>
                                        <p:tgtEl>
                                          <p:spTgt spid="35"/>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 calcmode="lin" valueType="num">
                                      <p:cBhvr additive="base">
                                        <p:cTn id="90" dur="500" fill="hold"/>
                                        <p:tgtEl>
                                          <p:spTgt spid="36"/>
                                        </p:tgtEl>
                                        <p:attrNameLst>
                                          <p:attrName>ppt_x</p:attrName>
                                        </p:attrNameLst>
                                      </p:cBhvr>
                                      <p:tavLst>
                                        <p:tav tm="0">
                                          <p:val>
                                            <p:strVal val="#ppt_x"/>
                                          </p:val>
                                        </p:tav>
                                        <p:tav tm="100000">
                                          <p:val>
                                            <p:strVal val="#ppt_x"/>
                                          </p:val>
                                        </p:tav>
                                      </p:tavLst>
                                    </p:anim>
                                    <p:anim calcmode="lin" valueType="num">
                                      <p:cBhvr additive="base">
                                        <p:cTn id="91" dur="500" fill="hold"/>
                                        <p:tgtEl>
                                          <p:spTgt spid="36"/>
                                        </p:tgtEl>
                                        <p:attrNameLst>
                                          <p:attrName>ppt_y</p:attrName>
                                        </p:attrNameLst>
                                      </p:cBhvr>
                                      <p:tavLst>
                                        <p:tav tm="0">
                                          <p:val>
                                            <p:strVal val="1+#ppt_h/2"/>
                                          </p:val>
                                        </p:tav>
                                        <p:tav tm="100000">
                                          <p:val>
                                            <p:strVal val="#ppt_y"/>
                                          </p:val>
                                        </p:tav>
                                      </p:tavLst>
                                    </p:anim>
                                  </p:childTnLst>
                                </p:cTn>
                              </p:par>
                              <p:par>
                                <p:cTn id="92" presetID="2" presetClass="entr" presetSubtype="1" fill="hold" grpId="0" nodeType="withEffect">
                                  <p:stCondLst>
                                    <p:cond delay="0"/>
                                  </p:stCondLst>
                                  <p:childTnLst>
                                    <p:set>
                                      <p:cBhvr>
                                        <p:cTn id="93" dur="1" fill="hold">
                                          <p:stCondLst>
                                            <p:cond delay="0"/>
                                          </p:stCondLst>
                                        </p:cTn>
                                        <p:tgtEl>
                                          <p:spTgt spid="37"/>
                                        </p:tgtEl>
                                        <p:attrNameLst>
                                          <p:attrName>style.visibility</p:attrName>
                                        </p:attrNameLst>
                                      </p:cBhvr>
                                      <p:to>
                                        <p:strVal val="visible"/>
                                      </p:to>
                                    </p:set>
                                    <p:anim calcmode="lin" valueType="num">
                                      <p:cBhvr additive="base">
                                        <p:cTn id="94" dur="500" fill="hold"/>
                                        <p:tgtEl>
                                          <p:spTgt spid="37"/>
                                        </p:tgtEl>
                                        <p:attrNameLst>
                                          <p:attrName>ppt_x</p:attrName>
                                        </p:attrNameLst>
                                      </p:cBhvr>
                                      <p:tavLst>
                                        <p:tav tm="0">
                                          <p:val>
                                            <p:strVal val="#ppt_x"/>
                                          </p:val>
                                        </p:tav>
                                        <p:tav tm="100000">
                                          <p:val>
                                            <p:strVal val="#ppt_x"/>
                                          </p:val>
                                        </p:tav>
                                      </p:tavLst>
                                    </p:anim>
                                    <p:anim calcmode="lin" valueType="num">
                                      <p:cBhvr additive="base">
                                        <p:cTn id="95" dur="500" fill="hold"/>
                                        <p:tgtEl>
                                          <p:spTgt spid="37"/>
                                        </p:tgtEl>
                                        <p:attrNameLst>
                                          <p:attrName>ppt_y</p:attrName>
                                        </p:attrNameLst>
                                      </p:cBhvr>
                                      <p:tavLst>
                                        <p:tav tm="0">
                                          <p:val>
                                            <p:strVal val="0-#ppt_h/2"/>
                                          </p:val>
                                        </p:tav>
                                        <p:tav tm="100000">
                                          <p:val>
                                            <p:strVal val="#ppt_y"/>
                                          </p:val>
                                        </p:tav>
                                      </p:tavLst>
                                    </p:anim>
                                  </p:childTnLst>
                                </p:cTn>
                              </p:par>
                              <p:par>
                                <p:cTn id="96" presetID="2" presetClass="entr" presetSubtype="4" fill="hold" grpId="0" nodeType="withEffect">
                                  <p:stCondLst>
                                    <p:cond delay="0"/>
                                  </p:stCondLst>
                                  <p:childTnLst>
                                    <p:set>
                                      <p:cBhvr>
                                        <p:cTn id="97" dur="1" fill="hold">
                                          <p:stCondLst>
                                            <p:cond delay="0"/>
                                          </p:stCondLst>
                                        </p:cTn>
                                        <p:tgtEl>
                                          <p:spTgt spid="38"/>
                                        </p:tgtEl>
                                        <p:attrNameLst>
                                          <p:attrName>style.visibility</p:attrName>
                                        </p:attrNameLst>
                                      </p:cBhvr>
                                      <p:to>
                                        <p:strVal val="visible"/>
                                      </p:to>
                                    </p:set>
                                    <p:anim calcmode="lin" valueType="num">
                                      <p:cBhvr additive="base">
                                        <p:cTn id="98" dur="500" fill="hold"/>
                                        <p:tgtEl>
                                          <p:spTgt spid="38"/>
                                        </p:tgtEl>
                                        <p:attrNameLst>
                                          <p:attrName>ppt_x</p:attrName>
                                        </p:attrNameLst>
                                      </p:cBhvr>
                                      <p:tavLst>
                                        <p:tav tm="0">
                                          <p:val>
                                            <p:strVal val="#ppt_x"/>
                                          </p:val>
                                        </p:tav>
                                        <p:tav tm="100000">
                                          <p:val>
                                            <p:strVal val="#ppt_x"/>
                                          </p:val>
                                        </p:tav>
                                      </p:tavLst>
                                    </p:anim>
                                    <p:anim calcmode="lin" valueType="num">
                                      <p:cBhvr additive="base">
                                        <p:cTn id="99" dur="500" fill="hold"/>
                                        <p:tgtEl>
                                          <p:spTgt spid="38"/>
                                        </p:tgtEl>
                                        <p:attrNameLst>
                                          <p:attrName>ppt_y</p:attrName>
                                        </p:attrNameLst>
                                      </p:cBhvr>
                                      <p:tavLst>
                                        <p:tav tm="0">
                                          <p:val>
                                            <p:strVal val="1+#ppt_h/2"/>
                                          </p:val>
                                        </p:tav>
                                        <p:tav tm="100000">
                                          <p:val>
                                            <p:strVal val="#ppt_y"/>
                                          </p:val>
                                        </p:tav>
                                      </p:tavLst>
                                    </p:anim>
                                  </p:childTnLst>
                                </p:cTn>
                              </p:par>
                              <p:par>
                                <p:cTn id="100" presetID="2" presetClass="entr" presetSubtype="9" fill="hold" grpId="0" nodeType="withEffect">
                                  <p:stCondLst>
                                    <p:cond delay="0"/>
                                  </p:stCondLst>
                                  <p:childTnLst>
                                    <p:set>
                                      <p:cBhvr>
                                        <p:cTn id="101" dur="1" fill="hold">
                                          <p:stCondLst>
                                            <p:cond delay="0"/>
                                          </p:stCondLst>
                                        </p:cTn>
                                        <p:tgtEl>
                                          <p:spTgt spid="39"/>
                                        </p:tgtEl>
                                        <p:attrNameLst>
                                          <p:attrName>style.visibility</p:attrName>
                                        </p:attrNameLst>
                                      </p:cBhvr>
                                      <p:to>
                                        <p:strVal val="visible"/>
                                      </p:to>
                                    </p:set>
                                    <p:anim calcmode="lin" valueType="num">
                                      <p:cBhvr additive="base">
                                        <p:cTn id="102" dur="500" fill="hold"/>
                                        <p:tgtEl>
                                          <p:spTgt spid="39"/>
                                        </p:tgtEl>
                                        <p:attrNameLst>
                                          <p:attrName>ppt_x</p:attrName>
                                        </p:attrNameLst>
                                      </p:cBhvr>
                                      <p:tavLst>
                                        <p:tav tm="0">
                                          <p:val>
                                            <p:strVal val="0-#ppt_w/2"/>
                                          </p:val>
                                        </p:tav>
                                        <p:tav tm="100000">
                                          <p:val>
                                            <p:strVal val="#ppt_x"/>
                                          </p:val>
                                        </p:tav>
                                      </p:tavLst>
                                    </p:anim>
                                    <p:anim calcmode="lin" valueType="num">
                                      <p:cBhvr additive="base">
                                        <p:cTn id="103" dur="500" fill="hold"/>
                                        <p:tgtEl>
                                          <p:spTgt spid="39"/>
                                        </p:tgtEl>
                                        <p:attrNameLst>
                                          <p:attrName>ppt_y</p:attrName>
                                        </p:attrNameLst>
                                      </p:cBhvr>
                                      <p:tavLst>
                                        <p:tav tm="0">
                                          <p:val>
                                            <p:strVal val="0-#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40"/>
                                        </p:tgtEl>
                                        <p:attrNameLst>
                                          <p:attrName>style.visibility</p:attrName>
                                        </p:attrNameLst>
                                      </p:cBhvr>
                                      <p:to>
                                        <p:strVal val="visible"/>
                                      </p:to>
                                    </p:set>
                                    <p:anim calcmode="lin" valueType="num">
                                      <p:cBhvr additive="base">
                                        <p:cTn id="106" dur="500" fill="hold"/>
                                        <p:tgtEl>
                                          <p:spTgt spid="40"/>
                                        </p:tgtEl>
                                        <p:attrNameLst>
                                          <p:attrName>ppt_x</p:attrName>
                                        </p:attrNameLst>
                                      </p:cBhvr>
                                      <p:tavLst>
                                        <p:tav tm="0">
                                          <p:val>
                                            <p:strVal val="#ppt_x"/>
                                          </p:val>
                                        </p:tav>
                                        <p:tav tm="100000">
                                          <p:val>
                                            <p:strVal val="#ppt_x"/>
                                          </p:val>
                                        </p:tav>
                                      </p:tavLst>
                                    </p:anim>
                                    <p:anim calcmode="lin" valueType="num">
                                      <p:cBhvr additive="base">
                                        <p:cTn id="107" dur="500" fill="hold"/>
                                        <p:tgtEl>
                                          <p:spTgt spid="40"/>
                                        </p:tgtEl>
                                        <p:attrNameLst>
                                          <p:attrName>ppt_y</p:attrName>
                                        </p:attrNameLst>
                                      </p:cBhvr>
                                      <p:tavLst>
                                        <p:tav tm="0">
                                          <p:val>
                                            <p:strVal val="1+#ppt_h/2"/>
                                          </p:val>
                                        </p:tav>
                                        <p:tav tm="100000">
                                          <p:val>
                                            <p:strVal val="#ppt_y"/>
                                          </p:val>
                                        </p:tav>
                                      </p:tavLst>
                                    </p:anim>
                                  </p:childTnLst>
                                </p:cTn>
                              </p:par>
                              <p:par>
                                <p:cTn id="108" presetID="2" presetClass="entr" presetSubtype="9" fill="hold" grpId="0" nodeType="withEffect">
                                  <p:stCondLst>
                                    <p:cond delay="0"/>
                                  </p:stCondLst>
                                  <p:childTnLst>
                                    <p:set>
                                      <p:cBhvr>
                                        <p:cTn id="109" dur="1" fill="hold">
                                          <p:stCondLst>
                                            <p:cond delay="0"/>
                                          </p:stCondLst>
                                        </p:cTn>
                                        <p:tgtEl>
                                          <p:spTgt spid="41"/>
                                        </p:tgtEl>
                                        <p:attrNameLst>
                                          <p:attrName>style.visibility</p:attrName>
                                        </p:attrNameLst>
                                      </p:cBhvr>
                                      <p:to>
                                        <p:strVal val="visible"/>
                                      </p:to>
                                    </p:set>
                                    <p:anim calcmode="lin" valueType="num">
                                      <p:cBhvr additive="base">
                                        <p:cTn id="110" dur="500" fill="hold"/>
                                        <p:tgtEl>
                                          <p:spTgt spid="41"/>
                                        </p:tgtEl>
                                        <p:attrNameLst>
                                          <p:attrName>ppt_x</p:attrName>
                                        </p:attrNameLst>
                                      </p:cBhvr>
                                      <p:tavLst>
                                        <p:tav tm="0">
                                          <p:val>
                                            <p:strVal val="0-#ppt_w/2"/>
                                          </p:val>
                                        </p:tav>
                                        <p:tav tm="100000">
                                          <p:val>
                                            <p:strVal val="#ppt_x"/>
                                          </p:val>
                                        </p:tav>
                                      </p:tavLst>
                                    </p:anim>
                                    <p:anim calcmode="lin" valueType="num">
                                      <p:cBhvr additive="base">
                                        <p:cTn id="111" dur="500" fill="hold"/>
                                        <p:tgtEl>
                                          <p:spTgt spid="41"/>
                                        </p:tgtEl>
                                        <p:attrNameLst>
                                          <p:attrName>ppt_y</p:attrName>
                                        </p:attrNameLst>
                                      </p:cBhvr>
                                      <p:tavLst>
                                        <p:tav tm="0">
                                          <p:val>
                                            <p:strVal val="0-#ppt_h/2"/>
                                          </p:val>
                                        </p:tav>
                                        <p:tav tm="100000">
                                          <p:val>
                                            <p:strVal val="#ppt_y"/>
                                          </p:val>
                                        </p:tav>
                                      </p:tavLst>
                                    </p:anim>
                                  </p:childTnLst>
                                </p:cTn>
                              </p:par>
                              <p:par>
                                <p:cTn id="112" presetID="2" presetClass="entr" presetSubtype="12" fill="hold" nodeType="withEffect">
                                  <p:stCondLst>
                                    <p:cond delay="0"/>
                                  </p:stCondLst>
                                  <p:childTnLst>
                                    <p:set>
                                      <p:cBhvr>
                                        <p:cTn id="113" dur="1" fill="hold">
                                          <p:stCondLst>
                                            <p:cond delay="0"/>
                                          </p:stCondLst>
                                        </p:cTn>
                                        <p:tgtEl>
                                          <p:spTgt spid="42"/>
                                        </p:tgtEl>
                                        <p:attrNameLst>
                                          <p:attrName>style.visibility</p:attrName>
                                        </p:attrNameLst>
                                      </p:cBhvr>
                                      <p:to>
                                        <p:strVal val="visible"/>
                                      </p:to>
                                    </p:set>
                                    <p:anim calcmode="lin" valueType="num">
                                      <p:cBhvr additive="base">
                                        <p:cTn id="114" dur="500" fill="hold"/>
                                        <p:tgtEl>
                                          <p:spTgt spid="42"/>
                                        </p:tgtEl>
                                        <p:attrNameLst>
                                          <p:attrName>ppt_x</p:attrName>
                                        </p:attrNameLst>
                                      </p:cBhvr>
                                      <p:tavLst>
                                        <p:tav tm="0">
                                          <p:val>
                                            <p:strVal val="0-#ppt_w/2"/>
                                          </p:val>
                                        </p:tav>
                                        <p:tav tm="100000">
                                          <p:val>
                                            <p:strVal val="#ppt_x"/>
                                          </p:val>
                                        </p:tav>
                                      </p:tavLst>
                                    </p:anim>
                                    <p:anim calcmode="lin" valueType="num">
                                      <p:cBhvr additive="base">
                                        <p:cTn id="115" dur="500" fill="hold"/>
                                        <p:tgtEl>
                                          <p:spTgt spid="42"/>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 calcmode="lin" valueType="num">
                                      <p:cBhvr additive="base">
                                        <p:cTn id="118" dur="500" fill="hold"/>
                                        <p:tgtEl>
                                          <p:spTgt spid="51"/>
                                        </p:tgtEl>
                                        <p:attrNameLst>
                                          <p:attrName>ppt_x</p:attrName>
                                        </p:attrNameLst>
                                      </p:cBhvr>
                                      <p:tavLst>
                                        <p:tav tm="0">
                                          <p:val>
                                            <p:strVal val="#ppt_x"/>
                                          </p:val>
                                        </p:tav>
                                        <p:tav tm="100000">
                                          <p:val>
                                            <p:strVal val="#ppt_x"/>
                                          </p:val>
                                        </p:tav>
                                      </p:tavLst>
                                    </p:anim>
                                    <p:anim calcmode="lin" valueType="num">
                                      <p:cBhvr additive="base">
                                        <p:cTn id="119" dur="500" fill="hold"/>
                                        <p:tgtEl>
                                          <p:spTgt spid="51"/>
                                        </p:tgtEl>
                                        <p:attrNameLst>
                                          <p:attrName>ppt_y</p:attrName>
                                        </p:attrNameLst>
                                      </p:cBhvr>
                                      <p:tavLst>
                                        <p:tav tm="0">
                                          <p:val>
                                            <p:strVal val="1+#ppt_h/2"/>
                                          </p:val>
                                        </p:tav>
                                        <p:tav tm="100000">
                                          <p:val>
                                            <p:strVal val="#ppt_y"/>
                                          </p:val>
                                        </p:tav>
                                      </p:tavLst>
                                    </p:anim>
                                  </p:childTnLst>
                                </p:cTn>
                              </p:par>
                              <p:par>
                                <p:cTn id="120" presetID="2" presetClass="entr" presetSubtype="4" fill="hold" grpId="0" nodeType="withEffect">
                                  <p:stCondLst>
                                    <p:cond delay="0"/>
                                  </p:stCondLst>
                                  <p:childTnLst>
                                    <p:set>
                                      <p:cBhvr>
                                        <p:cTn id="121" dur="1" fill="hold">
                                          <p:stCondLst>
                                            <p:cond delay="0"/>
                                          </p:stCondLst>
                                        </p:cTn>
                                        <p:tgtEl>
                                          <p:spTgt spid="52"/>
                                        </p:tgtEl>
                                        <p:attrNameLst>
                                          <p:attrName>style.visibility</p:attrName>
                                        </p:attrNameLst>
                                      </p:cBhvr>
                                      <p:to>
                                        <p:strVal val="visible"/>
                                      </p:to>
                                    </p:set>
                                    <p:anim calcmode="lin" valueType="num">
                                      <p:cBhvr additive="base">
                                        <p:cTn id="122" dur="500" fill="hold"/>
                                        <p:tgtEl>
                                          <p:spTgt spid="52"/>
                                        </p:tgtEl>
                                        <p:attrNameLst>
                                          <p:attrName>ppt_x</p:attrName>
                                        </p:attrNameLst>
                                      </p:cBhvr>
                                      <p:tavLst>
                                        <p:tav tm="0">
                                          <p:val>
                                            <p:strVal val="#ppt_x"/>
                                          </p:val>
                                        </p:tav>
                                        <p:tav tm="100000">
                                          <p:val>
                                            <p:strVal val="#ppt_x"/>
                                          </p:val>
                                        </p:tav>
                                      </p:tavLst>
                                    </p:anim>
                                    <p:anim calcmode="lin" valueType="num">
                                      <p:cBhvr additive="base">
                                        <p:cTn id="123" dur="500" fill="hold"/>
                                        <p:tgtEl>
                                          <p:spTgt spid="52"/>
                                        </p:tgtEl>
                                        <p:attrNameLst>
                                          <p:attrName>ppt_y</p:attrName>
                                        </p:attrNameLst>
                                      </p:cBhvr>
                                      <p:tavLst>
                                        <p:tav tm="0">
                                          <p:val>
                                            <p:strVal val="1+#ppt_h/2"/>
                                          </p:val>
                                        </p:tav>
                                        <p:tav tm="100000">
                                          <p:val>
                                            <p:strVal val="#ppt_y"/>
                                          </p:val>
                                        </p:tav>
                                      </p:tavLst>
                                    </p:anim>
                                  </p:childTnLst>
                                </p:cTn>
                              </p:par>
                              <p:par>
                                <p:cTn id="124" presetID="2" presetClass="entr" presetSubtype="4" fill="hold" grpId="0" nodeType="withEffect">
                                  <p:stCondLst>
                                    <p:cond delay="0"/>
                                  </p:stCondLst>
                                  <p:childTnLst>
                                    <p:set>
                                      <p:cBhvr>
                                        <p:cTn id="125" dur="1" fill="hold">
                                          <p:stCondLst>
                                            <p:cond delay="0"/>
                                          </p:stCondLst>
                                        </p:cTn>
                                        <p:tgtEl>
                                          <p:spTgt spid="53"/>
                                        </p:tgtEl>
                                        <p:attrNameLst>
                                          <p:attrName>style.visibility</p:attrName>
                                        </p:attrNameLst>
                                      </p:cBhvr>
                                      <p:to>
                                        <p:strVal val="visible"/>
                                      </p:to>
                                    </p:set>
                                    <p:anim calcmode="lin" valueType="num">
                                      <p:cBhvr additive="base">
                                        <p:cTn id="126" dur="500" fill="hold"/>
                                        <p:tgtEl>
                                          <p:spTgt spid="53"/>
                                        </p:tgtEl>
                                        <p:attrNameLst>
                                          <p:attrName>ppt_x</p:attrName>
                                        </p:attrNameLst>
                                      </p:cBhvr>
                                      <p:tavLst>
                                        <p:tav tm="0">
                                          <p:val>
                                            <p:strVal val="#ppt_x"/>
                                          </p:val>
                                        </p:tav>
                                        <p:tav tm="100000">
                                          <p:val>
                                            <p:strVal val="#ppt_x"/>
                                          </p:val>
                                        </p:tav>
                                      </p:tavLst>
                                    </p:anim>
                                    <p:anim calcmode="lin" valueType="num">
                                      <p:cBhvr additive="base">
                                        <p:cTn id="127" dur="500" fill="hold"/>
                                        <p:tgtEl>
                                          <p:spTgt spid="53"/>
                                        </p:tgtEl>
                                        <p:attrNameLst>
                                          <p:attrName>ppt_y</p:attrName>
                                        </p:attrNameLst>
                                      </p:cBhvr>
                                      <p:tavLst>
                                        <p:tav tm="0">
                                          <p:val>
                                            <p:strVal val="1+#ppt_h/2"/>
                                          </p:val>
                                        </p:tav>
                                        <p:tav tm="100000">
                                          <p:val>
                                            <p:strVal val="#ppt_y"/>
                                          </p:val>
                                        </p:tav>
                                      </p:tavLst>
                                    </p:anim>
                                  </p:childTnLst>
                                </p:cTn>
                              </p:par>
                              <p:par>
                                <p:cTn id="128" presetID="2" presetClass="entr" presetSubtype="4" fill="hold" grpId="0" nodeType="withEffect">
                                  <p:stCondLst>
                                    <p:cond delay="0"/>
                                  </p:stCondLst>
                                  <p:childTnLst>
                                    <p:set>
                                      <p:cBhvr>
                                        <p:cTn id="129" dur="1" fill="hold">
                                          <p:stCondLst>
                                            <p:cond delay="0"/>
                                          </p:stCondLst>
                                        </p:cTn>
                                        <p:tgtEl>
                                          <p:spTgt spid="54"/>
                                        </p:tgtEl>
                                        <p:attrNameLst>
                                          <p:attrName>style.visibility</p:attrName>
                                        </p:attrNameLst>
                                      </p:cBhvr>
                                      <p:to>
                                        <p:strVal val="visible"/>
                                      </p:to>
                                    </p:set>
                                    <p:anim calcmode="lin" valueType="num">
                                      <p:cBhvr additive="base">
                                        <p:cTn id="130" dur="500" fill="hold"/>
                                        <p:tgtEl>
                                          <p:spTgt spid="54"/>
                                        </p:tgtEl>
                                        <p:attrNameLst>
                                          <p:attrName>ppt_x</p:attrName>
                                        </p:attrNameLst>
                                      </p:cBhvr>
                                      <p:tavLst>
                                        <p:tav tm="0">
                                          <p:val>
                                            <p:strVal val="#ppt_x"/>
                                          </p:val>
                                        </p:tav>
                                        <p:tav tm="100000">
                                          <p:val>
                                            <p:strVal val="#ppt_x"/>
                                          </p:val>
                                        </p:tav>
                                      </p:tavLst>
                                    </p:anim>
                                    <p:anim calcmode="lin" valueType="num">
                                      <p:cBhvr additive="base">
                                        <p:cTn id="131" dur="500" fill="hold"/>
                                        <p:tgtEl>
                                          <p:spTgt spid="54"/>
                                        </p:tgtEl>
                                        <p:attrNameLst>
                                          <p:attrName>ppt_y</p:attrName>
                                        </p:attrNameLst>
                                      </p:cBhvr>
                                      <p:tavLst>
                                        <p:tav tm="0">
                                          <p:val>
                                            <p:strVal val="1+#ppt_h/2"/>
                                          </p:val>
                                        </p:tav>
                                        <p:tav tm="100000">
                                          <p:val>
                                            <p:strVal val="#ppt_y"/>
                                          </p:val>
                                        </p:tav>
                                      </p:tavLst>
                                    </p:anim>
                                  </p:childTnLst>
                                </p:cTn>
                              </p:par>
                              <p:par>
                                <p:cTn id="132" presetID="2" presetClass="entr" presetSubtype="12" fill="hold" grpId="0" nodeType="withEffect">
                                  <p:stCondLst>
                                    <p:cond delay="0"/>
                                  </p:stCondLst>
                                  <p:childTnLst>
                                    <p:set>
                                      <p:cBhvr>
                                        <p:cTn id="133" dur="1" fill="hold">
                                          <p:stCondLst>
                                            <p:cond delay="0"/>
                                          </p:stCondLst>
                                        </p:cTn>
                                        <p:tgtEl>
                                          <p:spTgt spid="55"/>
                                        </p:tgtEl>
                                        <p:attrNameLst>
                                          <p:attrName>style.visibility</p:attrName>
                                        </p:attrNameLst>
                                      </p:cBhvr>
                                      <p:to>
                                        <p:strVal val="visible"/>
                                      </p:to>
                                    </p:set>
                                    <p:anim calcmode="lin" valueType="num">
                                      <p:cBhvr additive="base">
                                        <p:cTn id="134" dur="500" fill="hold"/>
                                        <p:tgtEl>
                                          <p:spTgt spid="55"/>
                                        </p:tgtEl>
                                        <p:attrNameLst>
                                          <p:attrName>ppt_x</p:attrName>
                                        </p:attrNameLst>
                                      </p:cBhvr>
                                      <p:tavLst>
                                        <p:tav tm="0">
                                          <p:val>
                                            <p:strVal val="0-#ppt_w/2"/>
                                          </p:val>
                                        </p:tav>
                                        <p:tav tm="100000">
                                          <p:val>
                                            <p:strVal val="#ppt_x"/>
                                          </p:val>
                                        </p:tav>
                                      </p:tavLst>
                                    </p:anim>
                                    <p:anim calcmode="lin" valueType="num">
                                      <p:cBhvr additive="base">
                                        <p:cTn id="135" dur="500" fill="hold"/>
                                        <p:tgtEl>
                                          <p:spTgt spid="55"/>
                                        </p:tgtEl>
                                        <p:attrNameLst>
                                          <p:attrName>ppt_y</p:attrName>
                                        </p:attrNameLst>
                                      </p:cBhvr>
                                      <p:tavLst>
                                        <p:tav tm="0">
                                          <p:val>
                                            <p:strVal val="1+#ppt_h/2"/>
                                          </p:val>
                                        </p:tav>
                                        <p:tav tm="100000">
                                          <p:val>
                                            <p:strVal val="#ppt_y"/>
                                          </p:val>
                                        </p:tav>
                                      </p:tavLst>
                                    </p:anim>
                                  </p:childTnLst>
                                </p:cTn>
                              </p:par>
                              <p:par>
                                <p:cTn id="136" presetID="2" presetClass="entr" presetSubtype="4" fill="hold" grpId="0" nodeType="withEffect">
                                  <p:stCondLst>
                                    <p:cond delay="0"/>
                                  </p:stCondLst>
                                  <p:childTnLst>
                                    <p:set>
                                      <p:cBhvr>
                                        <p:cTn id="137" dur="1" fill="hold">
                                          <p:stCondLst>
                                            <p:cond delay="0"/>
                                          </p:stCondLst>
                                        </p:cTn>
                                        <p:tgtEl>
                                          <p:spTgt spid="56"/>
                                        </p:tgtEl>
                                        <p:attrNameLst>
                                          <p:attrName>style.visibility</p:attrName>
                                        </p:attrNameLst>
                                      </p:cBhvr>
                                      <p:to>
                                        <p:strVal val="visible"/>
                                      </p:to>
                                    </p:set>
                                    <p:anim calcmode="lin" valueType="num">
                                      <p:cBhvr additive="base">
                                        <p:cTn id="138" dur="500" fill="hold"/>
                                        <p:tgtEl>
                                          <p:spTgt spid="56"/>
                                        </p:tgtEl>
                                        <p:attrNameLst>
                                          <p:attrName>ppt_x</p:attrName>
                                        </p:attrNameLst>
                                      </p:cBhvr>
                                      <p:tavLst>
                                        <p:tav tm="0">
                                          <p:val>
                                            <p:strVal val="#ppt_x"/>
                                          </p:val>
                                        </p:tav>
                                        <p:tav tm="100000">
                                          <p:val>
                                            <p:strVal val="#ppt_x"/>
                                          </p:val>
                                        </p:tav>
                                      </p:tavLst>
                                    </p:anim>
                                    <p:anim calcmode="lin" valueType="num">
                                      <p:cBhvr additive="base">
                                        <p:cTn id="139" dur="500" fill="hold"/>
                                        <p:tgtEl>
                                          <p:spTgt spid="56"/>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0"/>
                                  </p:stCondLst>
                                  <p:childTnLst>
                                    <p:set>
                                      <p:cBhvr>
                                        <p:cTn id="141" dur="1" fill="hold">
                                          <p:stCondLst>
                                            <p:cond delay="0"/>
                                          </p:stCondLst>
                                        </p:cTn>
                                        <p:tgtEl>
                                          <p:spTgt spid="57"/>
                                        </p:tgtEl>
                                        <p:attrNameLst>
                                          <p:attrName>style.visibility</p:attrName>
                                        </p:attrNameLst>
                                      </p:cBhvr>
                                      <p:to>
                                        <p:strVal val="visible"/>
                                      </p:to>
                                    </p:set>
                                    <p:anim calcmode="lin" valueType="num">
                                      <p:cBhvr additive="base">
                                        <p:cTn id="142" dur="500" fill="hold"/>
                                        <p:tgtEl>
                                          <p:spTgt spid="57"/>
                                        </p:tgtEl>
                                        <p:attrNameLst>
                                          <p:attrName>ppt_x</p:attrName>
                                        </p:attrNameLst>
                                      </p:cBhvr>
                                      <p:tavLst>
                                        <p:tav tm="0">
                                          <p:val>
                                            <p:strVal val="#ppt_x"/>
                                          </p:val>
                                        </p:tav>
                                        <p:tav tm="100000">
                                          <p:val>
                                            <p:strVal val="#ppt_x"/>
                                          </p:val>
                                        </p:tav>
                                      </p:tavLst>
                                    </p:anim>
                                    <p:anim calcmode="lin" valueType="num">
                                      <p:cBhvr additive="base">
                                        <p:cTn id="143" dur="500" fill="hold"/>
                                        <p:tgtEl>
                                          <p:spTgt spid="57"/>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58"/>
                                        </p:tgtEl>
                                        <p:attrNameLst>
                                          <p:attrName>style.visibility</p:attrName>
                                        </p:attrNameLst>
                                      </p:cBhvr>
                                      <p:to>
                                        <p:strVal val="visible"/>
                                      </p:to>
                                    </p:set>
                                    <p:anim calcmode="lin" valueType="num">
                                      <p:cBhvr additive="base">
                                        <p:cTn id="146" dur="500" fill="hold"/>
                                        <p:tgtEl>
                                          <p:spTgt spid="58"/>
                                        </p:tgtEl>
                                        <p:attrNameLst>
                                          <p:attrName>ppt_x</p:attrName>
                                        </p:attrNameLst>
                                      </p:cBhvr>
                                      <p:tavLst>
                                        <p:tav tm="0">
                                          <p:val>
                                            <p:strVal val="#ppt_x"/>
                                          </p:val>
                                        </p:tav>
                                        <p:tav tm="100000">
                                          <p:val>
                                            <p:strVal val="#ppt_x"/>
                                          </p:val>
                                        </p:tav>
                                      </p:tavLst>
                                    </p:anim>
                                    <p:anim calcmode="lin" valueType="num">
                                      <p:cBhvr additive="base">
                                        <p:cTn id="147" dur="500" fill="hold"/>
                                        <p:tgtEl>
                                          <p:spTgt spid="58"/>
                                        </p:tgtEl>
                                        <p:attrNameLst>
                                          <p:attrName>ppt_y</p:attrName>
                                        </p:attrNameLst>
                                      </p:cBhvr>
                                      <p:tavLst>
                                        <p:tav tm="0">
                                          <p:val>
                                            <p:strVal val="1+#ppt_h/2"/>
                                          </p:val>
                                        </p:tav>
                                        <p:tav tm="100000">
                                          <p:val>
                                            <p:strVal val="#ppt_y"/>
                                          </p:val>
                                        </p:tav>
                                      </p:tavLst>
                                    </p:anim>
                                  </p:childTnLst>
                                </p:cTn>
                              </p:par>
                              <p:par>
                                <p:cTn id="148" presetID="2" presetClass="entr" presetSubtype="8" fill="hold" nodeType="withEffect">
                                  <p:stCondLst>
                                    <p:cond delay="0"/>
                                  </p:stCondLst>
                                  <p:childTnLst>
                                    <p:set>
                                      <p:cBhvr>
                                        <p:cTn id="149" dur="1" fill="hold">
                                          <p:stCondLst>
                                            <p:cond delay="0"/>
                                          </p:stCondLst>
                                        </p:cTn>
                                        <p:tgtEl>
                                          <p:spTgt spid="59"/>
                                        </p:tgtEl>
                                        <p:attrNameLst>
                                          <p:attrName>style.visibility</p:attrName>
                                        </p:attrNameLst>
                                      </p:cBhvr>
                                      <p:to>
                                        <p:strVal val="visible"/>
                                      </p:to>
                                    </p:set>
                                    <p:anim calcmode="lin" valueType="num">
                                      <p:cBhvr additive="base">
                                        <p:cTn id="150" dur="500" fill="hold"/>
                                        <p:tgtEl>
                                          <p:spTgt spid="59"/>
                                        </p:tgtEl>
                                        <p:attrNameLst>
                                          <p:attrName>ppt_x</p:attrName>
                                        </p:attrNameLst>
                                      </p:cBhvr>
                                      <p:tavLst>
                                        <p:tav tm="0">
                                          <p:val>
                                            <p:strVal val="0-#ppt_w/2"/>
                                          </p:val>
                                        </p:tav>
                                        <p:tav tm="100000">
                                          <p:val>
                                            <p:strVal val="#ppt_x"/>
                                          </p:val>
                                        </p:tav>
                                      </p:tavLst>
                                    </p:anim>
                                    <p:anim calcmode="lin" valueType="num">
                                      <p:cBhvr additive="base">
                                        <p:cTn id="151" dur="500" fill="hold"/>
                                        <p:tgtEl>
                                          <p:spTgt spid="59"/>
                                        </p:tgtEl>
                                        <p:attrNameLst>
                                          <p:attrName>ppt_y</p:attrName>
                                        </p:attrNameLst>
                                      </p:cBhvr>
                                      <p:tavLst>
                                        <p:tav tm="0">
                                          <p:val>
                                            <p:strVal val="#ppt_y"/>
                                          </p:val>
                                        </p:tav>
                                        <p:tav tm="100000">
                                          <p:val>
                                            <p:strVal val="#ppt_y"/>
                                          </p:val>
                                        </p:tav>
                                      </p:tavLst>
                                    </p:anim>
                                  </p:childTnLst>
                                </p:cTn>
                              </p:par>
                              <p:par>
                                <p:cTn id="152" presetID="2" presetClass="entr" presetSubtype="4" fill="hold" grpId="0" nodeType="withEffect">
                                  <p:stCondLst>
                                    <p:cond delay="0"/>
                                  </p:stCondLst>
                                  <p:childTnLst>
                                    <p:set>
                                      <p:cBhvr>
                                        <p:cTn id="153" dur="1" fill="hold">
                                          <p:stCondLst>
                                            <p:cond delay="0"/>
                                          </p:stCondLst>
                                        </p:cTn>
                                        <p:tgtEl>
                                          <p:spTgt spid="62"/>
                                        </p:tgtEl>
                                        <p:attrNameLst>
                                          <p:attrName>style.visibility</p:attrName>
                                        </p:attrNameLst>
                                      </p:cBhvr>
                                      <p:to>
                                        <p:strVal val="visible"/>
                                      </p:to>
                                    </p:set>
                                    <p:anim calcmode="lin" valueType="num">
                                      <p:cBhvr additive="base">
                                        <p:cTn id="154" dur="500" fill="hold"/>
                                        <p:tgtEl>
                                          <p:spTgt spid="62"/>
                                        </p:tgtEl>
                                        <p:attrNameLst>
                                          <p:attrName>ppt_x</p:attrName>
                                        </p:attrNameLst>
                                      </p:cBhvr>
                                      <p:tavLst>
                                        <p:tav tm="0">
                                          <p:val>
                                            <p:strVal val="#ppt_x"/>
                                          </p:val>
                                        </p:tav>
                                        <p:tav tm="100000">
                                          <p:val>
                                            <p:strVal val="#ppt_x"/>
                                          </p:val>
                                        </p:tav>
                                      </p:tavLst>
                                    </p:anim>
                                    <p:anim calcmode="lin" valueType="num">
                                      <p:cBhvr additive="base">
                                        <p:cTn id="155" dur="500" fill="hold"/>
                                        <p:tgtEl>
                                          <p:spTgt spid="62"/>
                                        </p:tgtEl>
                                        <p:attrNameLst>
                                          <p:attrName>ppt_y</p:attrName>
                                        </p:attrNameLst>
                                      </p:cBhvr>
                                      <p:tavLst>
                                        <p:tav tm="0">
                                          <p:val>
                                            <p:strVal val="1+#ppt_h/2"/>
                                          </p:val>
                                        </p:tav>
                                        <p:tav tm="100000">
                                          <p:val>
                                            <p:strVal val="#ppt_y"/>
                                          </p:val>
                                        </p:tav>
                                      </p:tavLst>
                                    </p:anim>
                                  </p:childTnLst>
                                </p:cTn>
                              </p:par>
                              <p:par>
                                <p:cTn id="156" presetID="2" presetClass="entr" presetSubtype="4" fill="hold" grpId="0" nodeType="withEffect">
                                  <p:stCondLst>
                                    <p:cond delay="0"/>
                                  </p:stCondLst>
                                  <p:childTnLst>
                                    <p:set>
                                      <p:cBhvr>
                                        <p:cTn id="157" dur="1" fill="hold">
                                          <p:stCondLst>
                                            <p:cond delay="0"/>
                                          </p:stCondLst>
                                        </p:cTn>
                                        <p:tgtEl>
                                          <p:spTgt spid="63"/>
                                        </p:tgtEl>
                                        <p:attrNameLst>
                                          <p:attrName>style.visibility</p:attrName>
                                        </p:attrNameLst>
                                      </p:cBhvr>
                                      <p:to>
                                        <p:strVal val="visible"/>
                                      </p:to>
                                    </p:set>
                                    <p:anim calcmode="lin" valueType="num">
                                      <p:cBhvr additive="base">
                                        <p:cTn id="158" dur="500" fill="hold"/>
                                        <p:tgtEl>
                                          <p:spTgt spid="63"/>
                                        </p:tgtEl>
                                        <p:attrNameLst>
                                          <p:attrName>ppt_x</p:attrName>
                                        </p:attrNameLst>
                                      </p:cBhvr>
                                      <p:tavLst>
                                        <p:tav tm="0">
                                          <p:val>
                                            <p:strVal val="#ppt_x"/>
                                          </p:val>
                                        </p:tav>
                                        <p:tav tm="100000">
                                          <p:val>
                                            <p:strVal val="#ppt_x"/>
                                          </p:val>
                                        </p:tav>
                                      </p:tavLst>
                                    </p:anim>
                                    <p:anim calcmode="lin" valueType="num">
                                      <p:cBhvr additive="base">
                                        <p:cTn id="159" dur="500" fill="hold"/>
                                        <p:tgtEl>
                                          <p:spTgt spid="63"/>
                                        </p:tgtEl>
                                        <p:attrNameLst>
                                          <p:attrName>ppt_y</p:attrName>
                                        </p:attrNameLst>
                                      </p:cBhvr>
                                      <p:tavLst>
                                        <p:tav tm="0">
                                          <p:val>
                                            <p:strVal val="1+#ppt_h/2"/>
                                          </p:val>
                                        </p:tav>
                                        <p:tav tm="100000">
                                          <p:val>
                                            <p:strVal val="#ppt_y"/>
                                          </p:val>
                                        </p:tav>
                                      </p:tavLst>
                                    </p:anim>
                                  </p:childTnLst>
                                </p:cTn>
                              </p:par>
                              <p:par>
                                <p:cTn id="160" presetID="2" presetClass="entr" presetSubtype="4" fill="hold" grpId="0" nodeType="withEffect">
                                  <p:stCondLst>
                                    <p:cond delay="0"/>
                                  </p:stCondLst>
                                  <p:childTnLst>
                                    <p:set>
                                      <p:cBhvr>
                                        <p:cTn id="161" dur="1" fill="hold">
                                          <p:stCondLst>
                                            <p:cond delay="0"/>
                                          </p:stCondLst>
                                        </p:cTn>
                                        <p:tgtEl>
                                          <p:spTgt spid="64"/>
                                        </p:tgtEl>
                                        <p:attrNameLst>
                                          <p:attrName>style.visibility</p:attrName>
                                        </p:attrNameLst>
                                      </p:cBhvr>
                                      <p:to>
                                        <p:strVal val="visible"/>
                                      </p:to>
                                    </p:set>
                                    <p:anim calcmode="lin" valueType="num">
                                      <p:cBhvr additive="base">
                                        <p:cTn id="162" dur="500" fill="hold"/>
                                        <p:tgtEl>
                                          <p:spTgt spid="64"/>
                                        </p:tgtEl>
                                        <p:attrNameLst>
                                          <p:attrName>ppt_x</p:attrName>
                                        </p:attrNameLst>
                                      </p:cBhvr>
                                      <p:tavLst>
                                        <p:tav tm="0">
                                          <p:val>
                                            <p:strVal val="#ppt_x"/>
                                          </p:val>
                                        </p:tav>
                                        <p:tav tm="100000">
                                          <p:val>
                                            <p:strVal val="#ppt_x"/>
                                          </p:val>
                                        </p:tav>
                                      </p:tavLst>
                                    </p:anim>
                                    <p:anim calcmode="lin" valueType="num">
                                      <p:cBhvr additive="base">
                                        <p:cTn id="163" dur="500" fill="hold"/>
                                        <p:tgtEl>
                                          <p:spTgt spid="64"/>
                                        </p:tgtEl>
                                        <p:attrNameLst>
                                          <p:attrName>ppt_y</p:attrName>
                                        </p:attrNameLst>
                                      </p:cBhvr>
                                      <p:tavLst>
                                        <p:tav tm="0">
                                          <p:val>
                                            <p:strVal val="1+#ppt_h/2"/>
                                          </p:val>
                                        </p:tav>
                                        <p:tav tm="100000">
                                          <p:val>
                                            <p:strVal val="#ppt_y"/>
                                          </p:val>
                                        </p:tav>
                                      </p:tavLst>
                                    </p:anim>
                                  </p:childTnLst>
                                </p:cTn>
                              </p:par>
                              <p:par>
                                <p:cTn id="164" presetID="2" presetClass="entr" presetSubtype="4" fill="hold" grpId="0" nodeType="withEffect">
                                  <p:stCondLst>
                                    <p:cond delay="0"/>
                                  </p:stCondLst>
                                  <p:childTnLst>
                                    <p:set>
                                      <p:cBhvr>
                                        <p:cTn id="165" dur="1" fill="hold">
                                          <p:stCondLst>
                                            <p:cond delay="0"/>
                                          </p:stCondLst>
                                        </p:cTn>
                                        <p:tgtEl>
                                          <p:spTgt spid="65"/>
                                        </p:tgtEl>
                                        <p:attrNameLst>
                                          <p:attrName>style.visibility</p:attrName>
                                        </p:attrNameLst>
                                      </p:cBhvr>
                                      <p:to>
                                        <p:strVal val="visible"/>
                                      </p:to>
                                    </p:set>
                                    <p:anim calcmode="lin" valueType="num">
                                      <p:cBhvr additive="base">
                                        <p:cTn id="166" dur="500" fill="hold"/>
                                        <p:tgtEl>
                                          <p:spTgt spid="65"/>
                                        </p:tgtEl>
                                        <p:attrNameLst>
                                          <p:attrName>ppt_x</p:attrName>
                                        </p:attrNameLst>
                                      </p:cBhvr>
                                      <p:tavLst>
                                        <p:tav tm="0">
                                          <p:val>
                                            <p:strVal val="#ppt_x"/>
                                          </p:val>
                                        </p:tav>
                                        <p:tav tm="100000">
                                          <p:val>
                                            <p:strVal val="#ppt_x"/>
                                          </p:val>
                                        </p:tav>
                                      </p:tavLst>
                                    </p:anim>
                                    <p:anim calcmode="lin" valueType="num">
                                      <p:cBhvr additive="base">
                                        <p:cTn id="167" dur="500" fill="hold"/>
                                        <p:tgtEl>
                                          <p:spTgt spid="65"/>
                                        </p:tgtEl>
                                        <p:attrNameLst>
                                          <p:attrName>ppt_y</p:attrName>
                                        </p:attrNameLst>
                                      </p:cBhvr>
                                      <p:tavLst>
                                        <p:tav tm="0">
                                          <p:val>
                                            <p:strVal val="1+#ppt_h/2"/>
                                          </p:val>
                                        </p:tav>
                                        <p:tav tm="100000">
                                          <p:val>
                                            <p:strVal val="#ppt_y"/>
                                          </p:val>
                                        </p:tav>
                                      </p:tavLst>
                                    </p:anim>
                                  </p:childTnLst>
                                </p:cTn>
                              </p:par>
                              <p:par>
                                <p:cTn id="168" presetID="2" presetClass="entr" presetSubtype="4" fill="hold" grpId="0" nodeType="withEffect">
                                  <p:stCondLst>
                                    <p:cond delay="0"/>
                                  </p:stCondLst>
                                  <p:childTnLst>
                                    <p:set>
                                      <p:cBhvr>
                                        <p:cTn id="169" dur="1" fill="hold">
                                          <p:stCondLst>
                                            <p:cond delay="0"/>
                                          </p:stCondLst>
                                        </p:cTn>
                                        <p:tgtEl>
                                          <p:spTgt spid="66"/>
                                        </p:tgtEl>
                                        <p:attrNameLst>
                                          <p:attrName>style.visibility</p:attrName>
                                        </p:attrNameLst>
                                      </p:cBhvr>
                                      <p:to>
                                        <p:strVal val="visible"/>
                                      </p:to>
                                    </p:set>
                                    <p:anim calcmode="lin" valueType="num">
                                      <p:cBhvr additive="base">
                                        <p:cTn id="170" dur="500" fill="hold"/>
                                        <p:tgtEl>
                                          <p:spTgt spid="66"/>
                                        </p:tgtEl>
                                        <p:attrNameLst>
                                          <p:attrName>ppt_x</p:attrName>
                                        </p:attrNameLst>
                                      </p:cBhvr>
                                      <p:tavLst>
                                        <p:tav tm="0">
                                          <p:val>
                                            <p:strVal val="#ppt_x"/>
                                          </p:val>
                                        </p:tav>
                                        <p:tav tm="100000">
                                          <p:val>
                                            <p:strVal val="#ppt_x"/>
                                          </p:val>
                                        </p:tav>
                                      </p:tavLst>
                                    </p:anim>
                                    <p:anim calcmode="lin" valueType="num">
                                      <p:cBhvr additive="base">
                                        <p:cTn id="171" dur="500" fill="hold"/>
                                        <p:tgtEl>
                                          <p:spTgt spid="66"/>
                                        </p:tgtEl>
                                        <p:attrNameLst>
                                          <p:attrName>ppt_y</p:attrName>
                                        </p:attrNameLst>
                                      </p:cBhvr>
                                      <p:tavLst>
                                        <p:tav tm="0">
                                          <p:val>
                                            <p:strVal val="1+#ppt_h/2"/>
                                          </p:val>
                                        </p:tav>
                                        <p:tav tm="100000">
                                          <p:val>
                                            <p:strVal val="#ppt_y"/>
                                          </p:val>
                                        </p:tav>
                                      </p:tavLst>
                                    </p:anim>
                                  </p:childTnLst>
                                </p:cTn>
                              </p:par>
                              <p:par>
                                <p:cTn id="172" presetID="2" presetClass="entr" presetSubtype="8" fill="hold" grpId="0" nodeType="withEffect">
                                  <p:stCondLst>
                                    <p:cond delay="0"/>
                                  </p:stCondLst>
                                  <p:childTnLst>
                                    <p:set>
                                      <p:cBhvr>
                                        <p:cTn id="173" dur="1" fill="hold">
                                          <p:stCondLst>
                                            <p:cond delay="0"/>
                                          </p:stCondLst>
                                        </p:cTn>
                                        <p:tgtEl>
                                          <p:spTgt spid="67"/>
                                        </p:tgtEl>
                                        <p:attrNameLst>
                                          <p:attrName>style.visibility</p:attrName>
                                        </p:attrNameLst>
                                      </p:cBhvr>
                                      <p:to>
                                        <p:strVal val="visible"/>
                                      </p:to>
                                    </p:set>
                                    <p:anim calcmode="lin" valueType="num">
                                      <p:cBhvr additive="base">
                                        <p:cTn id="174" dur="500" fill="hold"/>
                                        <p:tgtEl>
                                          <p:spTgt spid="67"/>
                                        </p:tgtEl>
                                        <p:attrNameLst>
                                          <p:attrName>ppt_x</p:attrName>
                                        </p:attrNameLst>
                                      </p:cBhvr>
                                      <p:tavLst>
                                        <p:tav tm="0">
                                          <p:val>
                                            <p:strVal val="0-#ppt_w/2"/>
                                          </p:val>
                                        </p:tav>
                                        <p:tav tm="100000">
                                          <p:val>
                                            <p:strVal val="#ppt_x"/>
                                          </p:val>
                                        </p:tav>
                                      </p:tavLst>
                                    </p:anim>
                                    <p:anim calcmode="lin" valueType="num">
                                      <p:cBhvr additive="base">
                                        <p:cTn id="175" dur="500" fill="hold"/>
                                        <p:tgtEl>
                                          <p:spTgt spid="67"/>
                                        </p:tgtEl>
                                        <p:attrNameLst>
                                          <p:attrName>ppt_y</p:attrName>
                                        </p:attrNameLst>
                                      </p:cBhvr>
                                      <p:tavLst>
                                        <p:tav tm="0">
                                          <p:val>
                                            <p:strVal val="#ppt_y"/>
                                          </p:val>
                                        </p:tav>
                                        <p:tav tm="100000">
                                          <p:val>
                                            <p:strVal val="#ppt_y"/>
                                          </p:val>
                                        </p:tav>
                                      </p:tavLst>
                                    </p:anim>
                                  </p:childTnLst>
                                </p:cTn>
                              </p:par>
                              <p:par>
                                <p:cTn id="176" presetID="2" presetClass="entr" presetSubtype="4" fill="hold" grpId="0" nodeType="withEffect">
                                  <p:stCondLst>
                                    <p:cond delay="0"/>
                                  </p:stCondLst>
                                  <p:childTnLst>
                                    <p:set>
                                      <p:cBhvr>
                                        <p:cTn id="177" dur="1" fill="hold">
                                          <p:stCondLst>
                                            <p:cond delay="0"/>
                                          </p:stCondLst>
                                        </p:cTn>
                                        <p:tgtEl>
                                          <p:spTgt spid="68"/>
                                        </p:tgtEl>
                                        <p:attrNameLst>
                                          <p:attrName>style.visibility</p:attrName>
                                        </p:attrNameLst>
                                      </p:cBhvr>
                                      <p:to>
                                        <p:strVal val="visible"/>
                                      </p:to>
                                    </p:set>
                                    <p:anim calcmode="lin" valueType="num">
                                      <p:cBhvr additive="base">
                                        <p:cTn id="178" dur="500" fill="hold"/>
                                        <p:tgtEl>
                                          <p:spTgt spid="68"/>
                                        </p:tgtEl>
                                        <p:attrNameLst>
                                          <p:attrName>ppt_x</p:attrName>
                                        </p:attrNameLst>
                                      </p:cBhvr>
                                      <p:tavLst>
                                        <p:tav tm="0">
                                          <p:val>
                                            <p:strVal val="#ppt_x"/>
                                          </p:val>
                                        </p:tav>
                                        <p:tav tm="100000">
                                          <p:val>
                                            <p:strVal val="#ppt_x"/>
                                          </p:val>
                                        </p:tav>
                                      </p:tavLst>
                                    </p:anim>
                                    <p:anim calcmode="lin" valueType="num">
                                      <p:cBhvr additive="base">
                                        <p:cTn id="179" dur="500" fill="hold"/>
                                        <p:tgtEl>
                                          <p:spTgt spid="68"/>
                                        </p:tgtEl>
                                        <p:attrNameLst>
                                          <p:attrName>ppt_y</p:attrName>
                                        </p:attrNameLst>
                                      </p:cBhvr>
                                      <p:tavLst>
                                        <p:tav tm="0">
                                          <p:val>
                                            <p:strVal val="1+#ppt_h/2"/>
                                          </p:val>
                                        </p:tav>
                                        <p:tav tm="100000">
                                          <p:val>
                                            <p:strVal val="#ppt_y"/>
                                          </p:val>
                                        </p:tav>
                                      </p:tavLst>
                                    </p:anim>
                                  </p:childTnLst>
                                </p:cTn>
                              </p:par>
                              <p:par>
                                <p:cTn id="180" presetID="2" presetClass="entr" presetSubtype="4" fill="hold" grpId="0" nodeType="withEffect">
                                  <p:stCondLst>
                                    <p:cond delay="0"/>
                                  </p:stCondLst>
                                  <p:childTnLst>
                                    <p:set>
                                      <p:cBhvr>
                                        <p:cTn id="181" dur="1" fill="hold">
                                          <p:stCondLst>
                                            <p:cond delay="0"/>
                                          </p:stCondLst>
                                        </p:cTn>
                                        <p:tgtEl>
                                          <p:spTgt spid="69"/>
                                        </p:tgtEl>
                                        <p:attrNameLst>
                                          <p:attrName>style.visibility</p:attrName>
                                        </p:attrNameLst>
                                      </p:cBhvr>
                                      <p:to>
                                        <p:strVal val="visible"/>
                                      </p:to>
                                    </p:set>
                                    <p:anim calcmode="lin" valueType="num">
                                      <p:cBhvr additive="base">
                                        <p:cTn id="182" dur="500" fill="hold"/>
                                        <p:tgtEl>
                                          <p:spTgt spid="69"/>
                                        </p:tgtEl>
                                        <p:attrNameLst>
                                          <p:attrName>ppt_x</p:attrName>
                                        </p:attrNameLst>
                                      </p:cBhvr>
                                      <p:tavLst>
                                        <p:tav tm="0">
                                          <p:val>
                                            <p:strVal val="#ppt_x"/>
                                          </p:val>
                                        </p:tav>
                                        <p:tav tm="100000">
                                          <p:val>
                                            <p:strVal val="#ppt_x"/>
                                          </p:val>
                                        </p:tav>
                                      </p:tavLst>
                                    </p:anim>
                                    <p:anim calcmode="lin" valueType="num">
                                      <p:cBhvr additive="base">
                                        <p:cTn id="183" dur="500" fill="hold"/>
                                        <p:tgtEl>
                                          <p:spTgt spid="69"/>
                                        </p:tgtEl>
                                        <p:attrNameLst>
                                          <p:attrName>ppt_y</p:attrName>
                                        </p:attrNameLst>
                                      </p:cBhvr>
                                      <p:tavLst>
                                        <p:tav tm="0">
                                          <p:val>
                                            <p:strVal val="1+#ppt_h/2"/>
                                          </p:val>
                                        </p:tav>
                                        <p:tav tm="100000">
                                          <p:val>
                                            <p:strVal val="#ppt_y"/>
                                          </p:val>
                                        </p:tav>
                                      </p:tavLst>
                                    </p:anim>
                                  </p:childTnLst>
                                </p:cTn>
                              </p:par>
                              <p:par>
                                <p:cTn id="184" presetID="2" presetClass="entr" presetSubtype="4" fill="hold" grpId="0" nodeType="withEffect">
                                  <p:stCondLst>
                                    <p:cond delay="0"/>
                                  </p:stCondLst>
                                  <p:childTnLst>
                                    <p:set>
                                      <p:cBhvr>
                                        <p:cTn id="185" dur="1" fill="hold">
                                          <p:stCondLst>
                                            <p:cond delay="0"/>
                                          </p:stCondLst>
                                        </p:cTn>
                                        <p:tgtEl>
                                          <p:spTgt spid="70"/>
                                        </p:tgtEl>
                                        <p:attrNameLst>
                                          <p:attrName>style.visibility</p:attrName>
                                        </p:attrNameLst>
                                      </p:cBhvr>
                                      <p:to>
                                        <p:strVal val="visible"/>
                                      </p:to>
                                    </p:set>
                                    <p:anim calcmode="lin" valueType="num">
                                      <p:cBhvr additive="base">
                                        <p:cTn id="186" dur="500" fill="hold"/>
                                        <p:tgtEl>
                                          <p:spTgt spid="70"/>
                                        </p:tgtEl>
                                        <p:attrNameLst>
                                          <p:attrName>ppt_x</p:attrName>
                                        </p:attrNameLst>
                                      </p:cBhvr>
                                      <p:tavLst>
                                        <p:tav tm="0">
                                          <p:val>
                                            <p:strVal val="#ppt_x"/>
                                          </p:val>
                                        </p:tav>
                                        <p:tav tm="100000">
                                          <p:val>
                                            <p:strVal val="#ppt_x"/>
                                          </p:val>
                                        </p:tav>
                                      </p:tavLst>
                                    </p:anim>
                                    <p:anim calcmode="lin" valueType="num">
                                      <p:cBhvr additive="base">
                                        <p:cTn id="187" dur="500" fill="hold"/>
                                        <p:tgtEl>
                                          <p:spTgt spid="70"/>
                                        </p:tgtEl>
                                        <p:attrNameLst>
                                          <p:attrName>ppt_y</p:attrName>
                                        </p:attrNameLst>
                                      </p:cBhvr>
                                      <p:tavLst>
                                        <p:tav tm="0">
                                          <p:val>
                                            <p:strVal val="1+#ppt_h/2"/>
                                          </p:val>
                                        </p:tav>
                                        <p:tav tm="100000">
                                          <p:val>
                                            <p:strVal val="#ppt_y"/>
                                          </p:val>
                                        </p:tav>
                                      </p:tavLst>
                                    </p:anim>
                                  </p:childTnLst>
                                </p:cTn>
                              </p:par>
                              <p:par>
                                <p:cTn id="188" presetID="2" presetClass="entr" presetSubtype="4" fill="hold" grpId="0" nodeType="withEffect">
                                  <p:stCondLst>
                                    <p:cond delay="0"/>
                                  </p:stCondLst>
                                  <p:childTnLst>
                                    <p:set>
                                      <p:cBhvr>
                                        <p:cTn id="189" dur="1" fill="hold">
                                          <p:stCondLst>
                                            <p:cond delay="0"/>
                                          </p:stCondLst>
                                        </p:cTn>
                                        <p:tgtEl>
                                          <p:spTgt spid="71"/>
                                        </p:tgtEl>
                                        <p:attrNameLst>
                                          <p:attrName>style.visibility</p:attrName>
                                        </p:attrNameLst>
                                      </p:cBhvr>
                                      <p:to>
                                        <p:strVal val="visible"/>
                                      </p:to>
                                    </p:set>
                                    <p:anim calcmode="lin" valueType="num">
                                      <p:cBhvr additive="base">
                                        <p:cTn id="190" dur="500" fill="hold"/>
                                        <p:tgtEl>
                                          <p:spTgt spid="71"/>
                                        </p:tgtEl>
                                        <p:attrNameLst>
                                          <p:attrName>ppt_x</p:attrName>
                                        </p:attrNameLst>
                                      </p:cBhvr>
                                      <p:tavLst>
                                        <p:tav tm="0">
                                          <p:val>
                                            <p:strVal val="#ppt_x"/>
                                          </p:val>
                                        </p:tav>
                                        <p:tav tm="100000">
                                          <p:val>
                                            <p:strVal val="#ppt_x"/>
                                          </p:val>
                                        </p:tav>
                                      </p:tavLst>
                                    </p:anim>
                                    <p:anim calcmode="lin" valueType="num">
                                      <p:cBhvr additive="base">
                                        <p:cTn id="191" dur="500" fill="hold"/>
                                        <p:tgtEl>
                                          <p:spTgt spid="71"/>
                                        </p:tgtEl>
                                        <p:attrNameLst>
                                          <p:attrName>ppt_y</p:attrName>
                                        </p:attrNameLst>
                                      </p:cBhvr>
                                      <p:tavLst>
                                        <p:tav tm="0">
                                          <p:val>
                                            <p:strVal val="1+#ppt_h/2"/>
                                          </p:val>
                                        </p:tav>
                                        <p:tav tm="100000">
                                          <p:val>
                                            <p:strVal val="#ppt_y"/>
                                          </p:val>
                                        </p:tav>
                                      </p:tavLst>
                                    </p:anim>
                                  </p:childTnLst>
                                </p:cTn>
                              </p:par>
                              <p:par>
                                <p:cTn id="192" presetID="2" presetClass="entr" presetSubtype="4" fill="hold" grpId="0" nodeType="withEffect">
                                  <p:stCondLst>
                                    <p:cond delay="0"/>
                                  </p:stCondLst>
                                  <p:childTnLst>
                                    <p:set>
                                      <p:cBhvr>
                                        <p:cTn id="193" dur="1" fill="hold">
                                          <p:stCondLst>
                                            <p:cond delay="0"/>
                                          </p:stCondLst>
                                        </p:cTn>
                                        <p:tgtEl>
                                          <p:spTgt spid="72"/>
                                        </p:tgtEl>
                                        <p:attrNameLst>
                                          <p:attrName>style.visibility</p:attrName>
                                        </p:attrNameLst>
                                      </p:cBhvr>
                                      <p:to>
                                        <p:strVal val="visible"/>
                                      </p:to>
                                    </p:set>
                                    <p:anim calcmode="lin" valueType="num">
                                      <p:cBhvr additive="base">
                                        <p:cTn id="194" dur="500" fill="hold"/>
                                        <p:tgtEl>
                                          <p:spTgt spid="72"/>
                                        </p:tgtEl>
                                        <p:attrNameLst>
                                          <p:attrName>ppt_x</p:attrName>
                                        </p:attrNameLst>
                                      </p:cBhvr>
                                      <p:tavLst>
                                        <p:tav tm="0">
                                          <p:val>
                                            <p:strVal val="#ppt_x"/>
                                          </p:val>
                                        </p:tav>
                                        <p:tav tm="100000">
                                          <p:val>
                                            <p:strVal val="#ppt_x"/>
                                          </p:val>
                                        </p:tav>
                                      </p:tavLst>
                                    </p:anim>
                                    <p:anim calcmode="lin" valueType="num">
                                      <p:cBhvr additive="base">
                                        <p:cTn id="195" dur="500" fill="hold"/>
                                        <p:tgtEl>
                                          <p:spTgt spid="72"/>
                                        </p:tgtEl>
                                        <p:attrNameLst>
                                          <p:attrName>ppt_y</p:attrName>
                                        </p:attrNameLst>
                                      </p:cBhvr>
                                      <p:tavLst>
                                        <p:tav tm="0">
                                          <p:val>
                                            <p:strVal val="1+#ppt_h/2"/>
                                          </p:val>
                                        </p:tav>
                                        <p:tav tm="100000">
                                          <p:val>
                                            <p:strVal val="#ppt_y"/>
                                          </p:val>
                                        </p:tav>
                                      </p:tavLst>
                                    </p:anim>
                                  </p:childTnLst>
                                </p:cTn>
                              </p:par>
                              <p:par>
                                <p:cTn id="196" presetID="2" presetClass="entr" presetSubtype="4" fill="hold" grpId="0" nodeType="withEffect">
                                  <p:stCondLst>
                                    <p:cond delay="0"/>
                                  </p:stCondLst>
                                  <p:childTnLst>
                                    <p:set>
                                      <p:cBhvr>
                                        <p:cTn id="197" dur="1" fill="hold">
                                          <p:stCondLst>
                                            <p:cond delay="0"/>
                                          </p:stCondLst>
                                        </p:cTn>
                                        <p:tgtEl>
                                          <p:spTgt spid="73"/>
                                        </p:tgtEl>
                                        <p:attrNameLst>
                                          <p:attrName>style.visibility</p:attrName>
                                        </p:attrNameLst>
                                      </p:cBhvr>
                                      <p:to>
                                        <p:strVal val="visible"/>
                                      </p:to>
                                    </p:set>
                                    <p:anim calcmode="lin" valueType="num">
                                      <p:cBhvr additive="base">
                                        <p:cTn id="198" dur="500" fill="hold"/>
                                        <p:tgtEl>
                                          <p:spTgt spid="73"/>
                                        </p:tgtEl>
                                        <p:attrNameLst>
                                          <p:attrName>ppt_x</p:attrName>
                                        </p:attrNameLst>
                                      </p:cBhvr>
                                      <p:tavLst>
                                        <p:tav tm="0">
                                          <p:val>
                                            <p:strVal val="#ppt_x"/>
                                          </p:val>
                                        </p:tav>
                                        <p:tav tm="100000">
                                          <p:val>
                                            <p:strVal val="#ppt_x"/>
                                          </p:val>
                                        </p:tav>
                                      </p:tavLst>
                                    </p:anim>
                                    <p:anim calcmode="lin" valueType="num">
                                      <p:cBhvr additive="base">
                                        <p:cTn id="199" dur="500" fill="hold"/>
                                        <p:tgtEl>
                                          <p:spTgt spid="73"/>
                                        </p:tgtEl>
                                        <p:attrNameLst>
                                          <p:attrName>ppt_y</p:attrName>
                                        </p:attrNameLst>
                                      </p:cBhvr>
                                      <p:tavLst>
                                        <p:tav tm="0">
                                          <p:val>
                                            <p:strVal val="1+#ppt_h/2"/>
                                          </p:val>
                                        </p:tav>
                                        <p:tav tm="100000">
                                          <p:val>
                                            <p:strVal val="#ppt_y"/>
                                          </p:val>
                                        </p:tav>
                                      </p:tavLst>
                                    </p:anim>
                                  </p:childTnLst>
                                </p:cTn>
                              </p:par>
                              <p:par>
                                <p:cTn id="200" presetID="2" presetClass="entr" presetSubtype="4" fill="hold" grpId="0" nodeType="withEffect">
                                  <p:stCondLst>
                                    <p:cond delay="0"/>
                                  </p:stCondLst>
                                  <p:childTnLst>
                                    <p:set>
                                      <p:cBhvr>
                                        <p:cTn id="201" dur="1" fill="hold">
                                          <p:stCondLst>
                                            <p:cond delay="0"/>
                                          </p:stCondLst>
                                        </p:cTn>
                                        <p:tgtEl>
                                          <p:spTgt spid="74"/>
                                        </p:tgtEl>
                                        <p:attrNameLst>
                                          <p:attrName>style.visibility</p:attrName>
                                        </p:attrNameLst>
                                      </p:cBhvr>
                                      <p:to>
                                        <p:strVal val="visible"/>
                                      </p:to>
                                    </p:set>
                                    <p:anim calcmode="lin" valueType="num">
                                      <p:cBhvr additive="base">
                                        <p:cTn id="202" dur="500" fill="hold"/>
                                        <p:tgtEl>
                                          <p:spTgt spid="74"/>
                                        </p:tgtEl>
                                        <p:attrNameLst>
                                          <p:attrName>ppt_x</p:attrName>
                                        </p:attrNameLst>
                                      </p:cBhvr>
                                      <p:tavLst>
                                        <p:tav tm="0">
                                          <p:val>
                                            <p:strVal val="#ppt_x"/>
                                          </p:val>
                                        </p:tav>
                                        <p:tav tm="100000">
                                          <p:val>
                                            <p:strVal val="#ppt_x"/>
                                          </p:val>
                                        </p:tav>
                                      </p:tavLst>
                                    </p:anim>
                                    <p:anim calcmode="lin" valueType="num">
                                      <p:cBhvr additive="base">
                                        <p:cTn id="203" dur="500" fill="hold"/>
                                        <p:tgtEl>
                                          <p:spTgt spid="74"/>
                                        </p:tgtEl>
                                        <p:attrNameLst>
                                          <p:attrName>ppt_y</p:attrName>
                                        </p:attrNameLst>
                                      </p:cBhvr>
                                      <p:tavLst>
                                        <p:tav tm="0">
                                          <p:val>
                                            <p:strVal val="1+#ppt_h/2"/>
                                          </p:val>
                                        </p:tav>
                                        <p:tav tm="100000">
                                          <p:val>
                                            <p:strVal val="#ppt_y"/>
                                          </p:val>
                                        </p:tav>
                                      </p:tavLst>
                                    </p:anim>
                                  </p:childTnLst>
                                </p:cTn>
                              </p:par>
                              <p:par>
                                <p:cTn id="204" presetID="2" presetClass="entr" presetSubtype="4" fill="hold" grpId="0" nodeType="withEffect">
                                  <p:stCondLst>
                                    <p:cond delay="0"/>
                                  </p:stCondLst>
                                  <p:childTnLst>
                                    <p:set>
                                      <p:cBhvr>
                                        <p:cTn id="205" dur="1" fill="hold">
                                          <p:stCondLst>
                                            <p:cond delay="0"/>
                                          </p:stCondLst>
                                        </p:cTn>
                                        <p:tgtEl>
                                          <p:spTgt spid="75"/>
                                        </p:tgtEl>
                                        <p:attrNameLst>
                                          <p:attrName>style.visibility</p:attrName>
                                        </p:attrNameLst>
                                      </p:cBhvr>
                                      <p:to>
                                        <p:strVal val="visible"/>
                                      </p:to>
                                    </p:set>
                                    <p:anim calcmode="lin" valueType="num">
                                      <p:cBhvr additive="base">
                                        <p:cTn id="206" dur="500" fill="hold"/>
                                        <p:tgtEl>
                                          <p:spTgt spid="75"/>
                                        </p:tgtEl>
                                        <p:attrNameLst>
                                          <p:attrName>ppt_x</p:attrName>
                                        </p:attrNameLst>
                                      </p:cBhvr>
                                      <p:tavLst>
                                        <p:tav tm="0">
                                          <p:val>
                                            <p:strVal val="#ppt_x"/>
                                          </p:val>
                                        </p:tav>
                                        <p:tav tm="100000">
                                          <p:val>
                                            <p:strVal val="#ppt_x"/>
                                          </p:val>
                                        </p:tav>
                                      </p:tavLst>
                                    </p:anim>
                                    <p:anim calcmode="lin" valueType="num">
                                      <p:cBhvr additive="base">
                                        <p:cTn id="207" dur="500" fill="hold"/>
                                        <p:tgtEl>
                                          <p:spTgt spid="75"/>
                                        </p:tgtEl>
                                        <p:attrNameLst>
                                          <p:attrName>ppt_y</p:attrName>
                                        </p:attrNameLst>
                                      </p:cBhvr>
                                      <p:tavLst>
                                        <p:tav tm="0">
                                          <p:val>
                                            <p:strVal val="1+#ppt_h/2"/>
                                          </p:val>
                                        </p:tav>
                                        <p:tav tm="100000">
                                          <p:val>
                                            <p:strVal val="#ppt_y"/>
                                          </p:val>
                                        </p:tav>
                                      </p:tavLst>
                                    </p:anim>
                                  </p:childTnLst>
                                </p:cTn>
                              </p:par>
                              <p:par>
                                <p:cTn id="208" presetID="2" presetClass="entr" presetSubtype="4" fill="hold" grpId="0" nodeType="withEffect">
                                  <p:stCondLst>
                                    <p:cond delay="0"/>
                                  </p:stCondLst>
                                  <p:childTnLst>
                                    <p:set>
                                      <p:cBhvr>
                                        <p:cTn id="209" dur="1" fill="hold">
                                          <p:stCondLst>
                                            <p:cond delay="0"/>
                                          </p:stCondLst>
                                        </p:cTn>
                                        <p:tgtEl>
                                          <p:spTgt spid="76"/>
                                        </p:tgtEl>
                                        <p:attrNameLst>
                                          <p:attrName>style.visibility</p:attrName>
                                        </p:attrNameLst>
                                      </p:cBhvr>
                                      <p:to>
                                        <p:strVal val="visible"/>
                                      </p:to>
                                    </p:set>
                                    <p:anim calcmode="lin" valueType="num">
                                      <p:cBhvr additive="base">
                                        <p:cTn id="210" dur="500" fill="hold"/>
                                        <p:tgtEl>
                                          <p:spTgt spid="76"/>
                                        </p:tgtEl>
                                        <p:attrNameLst>
                                          <p:attrName>ppt_x</p:attrName>
                                        </p:attrNameLst>
                                      </p:cBhvr>
                                      <p:tavLst>
                                        <p:tav tm="0">
                                          <p:val>
                                            <p:strVal val="#ppt_x"/>
                                          </p:val>
                                        </p:tav>
                                        <p:tav tm="100000">
                                          <p:val>
                                            <p:strVal val="#ppt_x"/>
                                          </p:val>
                                        </p:tav>
                                      </p:tavLst>
                                    </p:anim>
                                    <p:anim calcmode="lin" valueType="num">
                                      <p:cBhvr additive="base">
                                        <p:cTn id="211" dur="500" fill="hold"/>
                                        <p:tgtEl>
                                          <p:spTgt spid="76"/>
                                        </p:tgtEl>
                                        <p:attrNameLst>
                                          <p:attrName>ppt_y</p:attrName>
                                        </p:attrNameLst>
                                      </p:cBhvr>
                                      <p:tavLst>
                                        <p:tav tm="0">
                                          <p:val>
                                            <p:strVal val="1+#ppt_h/2"/>
                                          </p:val>
                                        </p:tav>
                                        <p:tav tm="100000">
                                          <p:val>
                                            <p:strVal val="#ppt_y"/>
                                          </p:val>
                                        </p:tav>
                                      </p:tavLst>
                                    </p:anim>
                                  </p:childTnLst>
                                </p:cTn>
                              </p:par>
                              <p:par>
                                <p:cTn id="212" presetID="2" presetClass="entr" presetSubtype="4" fill="hold" grpId="0" nodeType="withEffect">
                                  <p:stCondLst>
                                    <p:cond delay="0"/>
                                  </p:stCondLst>
                                  <p:childTnLst>
                                    <p:set>
                                      <p:cBhvr>
                                        <p:cTn id="213" dur="1" fill="hold">
                                          <p:stCondLst>
                                            <p:cond delay="0"/>
                                          </p:stCondLst>
                                        </p:cTn>
                                        <p:tgtEl>
                                          <p:spTgt spid="77"/>
                                        </p:tgtEl>
                                        <p:attrNameLst>
                                          <p:attrName>style.visibility</p:attrName>
                                        </p:attrNameLst>
                                      </p:cBhvr>
                                      <p:to>
                                        <p:strVal val="visible"/>
                                      </p:to>
                                    </p:set>
                                    <p:anim calcmode="lin" valueType="num">
                                      <p:cBhvr additive="base">
                                        <p:cTn id="214" dur="500" fill="hold"/>
                                        <p:tgtEl>
                                          <p:spTgt spid="77"/>
                                        </p:tgtEl>
                                        <p:attrNameLst>
                                          <p:attrName>ppt_x</p:attrName>
                                        </p:attrNameLst>
                                      </p:cBhvr>
                                      <p:tavLst>
                                        <p:tav tm="0">
                                          <p:val>
                                            <p:strVal val="#ppt_x"/>
                                          </p:val>
                                        </p:tav>
                                        <p:tav tm="100000">
                                          <p:val>
                                            <p:strVal val="#ppt_x"/>
                                          </p:val>
                                        </p:tav>
                                      </p:tavLst>
                                    </p:anim>
                                    <p:anim calcmode="lin" valueType="num">
                                      <p:cBhvr additive="base">
                                        <p:cTn id="215" dur="500" fill="hold"/>
                                        <p:tgtEl>
                                          <p:spTgt spid="77"/>
                                        </p:tgtEl>
                                        <p:attrNameLst>
                                          <p:attrName>ppt_y</p:attrName>
                                        </p:attrNameLst>
                                      </p:cBhvr>
                                      <p:tavLst>
                                        <p:tav tm="0">
                                          <p:val>
                                            <p:strVal val="1+#ppt_h/2"/>
                                          </p:val>
                                        </p:tav>
                                        <p:tav tm="100000">
                                          <p:val>
                                            <p:strVal val="#ppt_y"/>
                                          </p:val>
                                        </p:tav>
                                      </p:tavLst>
                                    </p:anim>
                                  </p:childTnLst>
                                </p:cTn>
                              </p:par>
                              <p:par>
                                <p:cTn id="216" presetID="2" presetClass="entr" presetSubtype="4" fill="hold" grpId="0" nodeType="withEffect">
                                  <p:stCondLst>
                                    <p:cond delay="0"/>
                                  </p:stCondLst>
                                  <p:childTnLst>
                                    <p:set>
                                      <p:cBhvr>
                                        <p:cTn id="217" dur="1" fill="hold">
                                          <p:stCondLst>
                                            <p:cond delay="0"/>
                                          </p:stCondLst>
                                        </p:cTn>
                                        <p:tgtEl>
                                          <p:spTgt spid="78"/>
                                        </p:tgtEl>
                                        <p:attrNameLst>
                                          <p:attrName>style.visibility</p:attrName>
                                        </p:attrNameLst>
                                      </p:cBhvr>
                                      <p:to>
                                        <p:strVal val="visible"/>
                                      </p:to>
                                    </p:set>
                                    <p:anim calcmode="lin" valueType="num">
                                      <p:cBhvr additive="base">
                                        <p:cTn id="218" dur="500" fill="hold"/>
                                        <p:tgtEl>
                                          <p:spTgt spid="78"/>
                                        </p:tgtEl>
                                        <p:attrNameLst>
                                          <p:attrName>ppt_x</p:attrName>
                                        </p:attrNameLst>
                                      </p:cBhvr>
                                      <p:tavLst>
                                        <p:tav tm="0">
                                          <p:val>
                                            <p:strVal val="#ppt_x"/>
                                          </p:val>
                                        </p:tav>
                                        <p:tav tm="100000">
                                          <p:val>
                                            <p:strVal val="#ppt_x"/>
                                          </p:val>
                                        </p:tav>
                                      </p:tavLst>
                                    </p:anim>
                                    <p:anim calcmode="lin" valueType="num">
                                      <p:cBhvr additive="base">
                                        <p:cTn id="219" dur="500" fill="hold"/>
                                        <p:tgtEl>
                                          <p:spTgt spid="78"/>
                                        </p:tgtEl>
                                        <p:attrNameLst>
                                          <p:attrName>ppt_y</p:attrName>
                                        </p:attrNameLst>
                                      </p:cBhvr>
                                      <p:tavLst>
                                        <p:tav tm="0">
                                          <p:val>
                                            <p:strVal val="1+#ppt_h/2"/>
                                          </p:val>
                                        </p:tav>
                                        <p:tav tm="100000">
                                          <p:val>
                                            <p:strVal val="#ppt_y"/>
                                          </p:val>
                                        </p:tav>
                                      </p:tavLst>
                                    </p:anim>
                                  </p:childTnLst>
                                </p:cTn>
                              </p:par>
                              <p:par>
                                <p:cTn id="220" presetID="2" presetClass="entr" presetSubtype="4" fill="hold" grpId="0" nodeType="withEffect">
                                  <p:stCondLst>
                                    <p:cond delay="0"/>
                                  </p:stCondLst>
                                  <p:childTnLst>
                                    <p:set>
                                      <p:cBhvr>
                                        <p:cTn id="221" dur="1" fill="hold">
                                          <p:stCondLst>
                                            <p:cond delay="0"/>
                                          </p:stCondLst>
                                        </p:cTn>
                                        <p:tgtEl>
                                          <p:spTgt spid="79"/>
                                        </p:tgtEl>
                                        <p:attrNameLst>
                                          <p:attrName>style.visibility</p:attrName>
                                        </p:attrNameLst>
                                      </p:cBhvr>
                                      <p:to>
                                        <p:strVal val="visible"/>
                                      </p:to>
                                    </p:set>
                                    <p:anim calcmode="lin" valueType="num">
                                      <p:cBhvr additive="base">
                                        <p:cTn id="222" dur="500" fill="hold"/>
                                        <p:tgtEl>
                                          <p:spTgt spid="79"/>
                                        </p:tgtEl>
                                        <p:attrNameLst>
                                          <p:attrName>ppt_x</p:attrName>
                                        </p:attrNameLst>
                                      </p:cBhvr>
                                      <p:tavLst>
                                        <p:tav tm="0">
                                          <p:val>
                                            <p:strVal val="#ppt_x"/>
                                          </p:val>
                                        </p:tav>
                                        <p:tav tm="100000">
                                          <p:val>
                                            <p:strVal val="#ppt_x"/>
                                          </p:val>
                                        </p:tav>
                                      </p:tavLst>
                                    </p:anim>
                                    <p:anim calcmode="lin" valueType="num">
                                      <p:cBhvr additive="base">
                                        <p:cTn id="223" dur="500" fill="hold"/>
                                        <p:tgtEl>
                                          <p:spTgt spid="79"/>
                                        </p:tgtEl>
                                        <p:attrNameLst>
                                          <p:attrName>ppt_y</p:attrName>
                                        </p:attrNameLst>
                                      </p:cBhvr>
                                      <p:tavLst>
                                        <p:tav tm="0">
                                          <p:val>
                                            <p:strVal val="1+#ppt_h/2"/>
                                          </p:val>
                                        </p:tav>
                                        <p:tav tm="100000">
                                          <p:val>
                                            <p:strVal val="#ppt_y"/>
                                          </p:val>
                                        </p:tav>
                                      </p:tavLst>
                                    </p:anim>
                                  </p:childTnLst>
                                </p:cTn>
                              </p:par>
                              <p:par>
                                <p:cTn id="224" presetID="2" presetClass="entr" presetSubtype="4" fill="hold" grpId="0" nodeType="withEffect">
                                  <p:stCondLst>
                                    <p:cond delay="0"/>
                                  </p:stCondLst>
                                  <p:childTnLst>
                                    <p:set>
                                      <p:cBhvr>
                                        <p:cTn id="225" dur="1" fill="hold">
                                          <p:stCondLst>
                                            <p:cond delay="0"/>
                                          </p:stCondLst>
                                        </p:cTn>
                                        <p:tgtEl>
                                          <p:spTgt spid="80"/>
                                        </p:tgtEl>
                                        <p:attrNameLst>
                                          <p:attrName>style.visibility</p:attrName>
                                        </p:attrNameLst>
                                      </p:cBhvr>
                                      <p:to>
                                        <p:strVal val="visible"/>
                                      </p:to>
                                    </p:set>
                                    <p:anim calcmode="lin" valueType="num">
                                      <p:cBhvr additive="base">
                                        <p:cTn id="226" dur="500" fill="hold"/>
                                        <p:tgtEl>
                                          <p:spTgt spid="80"/>
                                        </p:tgtEl>
                                        <p:attrNameLst>
                                          <p:attrName>ppt_x</p:attrName>
                                        </p:attrNameLst>
                                      </p:cBhvr>
                                      <p:tavLst>
                                        <p:tav tm="0">
                                          <p:val>
                                            <p:strVal val="#ppt_x"/>
                                          </p:val>
                                        </p:tav>
                                        <p:tav tm="100000">
                                          <p:val>
                                            <p:strVal val="#ppt_x"/>
                                          </p:val>
                                        </p:tav>
                                      </p:tavLst>
                                    </p:anim>
                                    <p:anim calcmode="lin" valueType="num">
                                      <p:cBhvr additive="base">
                                        <p:cTn id="227" dur="500" fill="hold"/>
                                        <p:tgtEl>
                                          <p:spTgt spid="80"/>
                                        </p:tgtEl>
                                        <p:attrNameLst>
                                          <p:attrName>ppt_y</p:attrName>
                                        </p:attrNameLst>
                                      </p:cBhvr>
                                      <p:tavLst>
                                        <p:tav tm="0">
                                          <p:val>
                                            <p:strVal val="1+#ppt_h/2"/>
                                          </p:val>
                                        </p:tav>
                                        <p:tav tm="100000">
                                          <p:val>
                                            <p:strVal val="#ppt_y"/>
                                          </p:val>
                                        </p:tav>
                                      </p:tavLst>
                                    </p:anim>
                                  </p:childTnLst>
                                </p:cTn>
                              </p:par>
                              <p:par>
                                <p:cTn id="228" presetID="2" presetClass="entr" presetSubtype="4" fill="hold" grpId="0" nodeType="withEffect">
                                  <p:stCondLst>
                                    <p:cond delay="0"/>
                                  </p:stCondLst>
                                  <p:childTnLst>
                                    <p:set>
                                      <p:cBhvr>
                                        <p:cTn id="229" dur="1" fill="hold">
                                          <p:stCondLst>
                                            <p:cond delay="0"/>
                                          </p:stCondLst>
                                        </p:cTn>
                                        <p:tgtEl>
                                          <p:spTgt spid="81"/>
                                        </p:tgtEl>
                                        <p:attrNameLst>
                                          <p:attrName>style.visibility</p:attrName>
                                        </p:attrNameLst>
                                      </p:cBhvr>
                                      <p:to>
                                        <p:strVal val="visible"/>
                                      </p:to>
                                    </p:set>
                                    <p:anim calcmode="lin" valueType="num">
                                      <p:cBhvr additive="base">
                                        <p:cTn id="230" dur="500" fill="hold"/>
                                        <p:tgtEl>
                                          <p:spTgt spid="81"/>
                                        </p:tgtEl>
                                        <p:attrNameLst>
                                          <p:attrName>ppt_x</p:attrName>
                                        </p:attrNameLst>
                                      </p:cBhvr>
                                      <p:tavLst>
                                        <p:tav tm="0">
                                          <p:val>
                                            <p:strVal val="#ppt_x"/>
                                          </p:val>
                                        </p:tav>
                                        <p:tav tm="100000">
                                          <p:val>
                                            <p:strVal val="#ppt_x"/>
                                          </p:val>
                                        </p:tav>
                                      </p:tavLst>
                                    </p:anim>
                                    <p:anim calcmode="lin" valueType="num">
                                      <p:cBhvr additive="base">
                                        <p:cTn id="231" dur="500" fill="hold"/>
                                        <p:tgtEl>
                                          <p:spTgt spid="81"/>
                                        </p:tgtEl>
                                        <p:attrNameLst>
                                          <p:attrName>ppt_y</p:attrName>
                                        </p:attrNameLst>
                                      </p:cBhvr>
                                      <p:tavLst>
                                        <p:tav tm="0">
                                          <p:val>
                                            <p:strVal val="1+#ppt_h/2"/>
                                          </p:val>
                                        </p:tav>
                                        <p:tav tm="100000">
                                          <p:val>
                                            <p:strVal val="#ppt_y"/>
                                          </p:val>
                                        </p:tav>
                                      </p:tavLst>
                                    </p:anim>
                                  </p:childTnLst>
                                </p:cTn>
                              </p:par>
                              <p:par>
                                <p:cTn id="232" presetID="2" presetClass="entr" presetSubtype="1" fill="hold" grpId="0" nodeType="withEffect">
                                  <p:stCondLst>
                                    <p:cond delay="0"/>
                                  </p:stCondLst>
                                  <p:childTnLst>
                                    <p:set>
                                      <p:cBhvr>
                                        <p:cTn id="233" dur="1" fill="hold">
                                          <p:stCondLst>
                                            <p:cond delay="0"/>
                                          </p:stCondLst>
                                        </p:cTn>
                                        <p:tgtEl>
                                          <p:spTgt spid="82"/>
                                        </p:tgtEl>
                                        <p:attrNameLst>
                                          <p:attrName>style.visibility</p:attrName>
                                        </p:attrNameLst>
                                      </p:cBhvr>
                                      <p:to>
                                        <p:strVal val="visible"/>
                                      </p:to>
                                    </p:set>
                                    <p:anim calcmode="lin" valueType="num">
                                      <p:cBhvr additive="base">
                                        <p:cTn id="234" dur="500" fill="hold"/>
                                        <p:tgtEl>
                                          <p:spTgt spid="82"/>
                                        </p:tgtEl>
                                        <p:attrNameLst>
                                          <p:attrName>ppt_x</p:attrName>
                                        </p:attrNameLst>
                                      </p:cBhvr>
                                      <p:tavLst>
                                        <p:tav tm="0">
                                          <p:val>
                                            <p:strVal val="#ppt_x"/>
                                          </p:val>
                                        </p:tav>
                                        <p:tav tm="100000">
                                          <p:val>
                                            <p:strVal val="#ppt_x"/>
                                          </p:val>
                                        </p:tav>
                                      </p:tavLst>
                                    </p:anim>
                                    <p:anim calcmode="lin" valueType="num">
                                      <p:cBhvr additive="base">
                                        <p:cTn id="235" dur="500" fill="hold"/>
                                        <p:tgtEl>
                                          <p:spTgt spid="82"/>
                                        </p:tgtEl>
                                        <p:attrNameLst>
                                          <p:attrName>ppt_y</p:attrName>
                                        </p:attrNameLst>
                                      </p:cBhvr>
                                      <p:tavLst>
                                        <p:tav tm="0">
                                          <p:val>
                                            <p:strVal val="0-#ppt_h/2"/>
                                          </p:val>
                                        </p:tav>
                                        <p:tav tm="100000">
                                          <p:val>
                                            <p:strVal val="#ppt_y"/>
                                          </p:val>
                                        </p:tav>
                                      </p:tavLst>
                                    </p:anim>
                                  </p:childTnLst>
                                </p:cTn>
                              </p:par>
                              <p:par>
                                <p:cTn id="236" presetID="2" presetClass="entr" presetSubtype="4" fill="hold" grpId="0" nodeType="withEffect">
                                  <p:stCondLst>
                                    <p:cond delay="0"/>
                                  </p:stCondLst>
                                  <p:childTnLst>
                                    <p:set>
                                      <p:cBhvr>
                                        <p:cTn id="237" dur="1" fill="hold">
                                          <p:stCondLst>
                                            <p:cond delay="0"/>
                                          </p:stCondLst>
                                        </p:cTn>
                                        <p:tgtEl>
                                          <p:spTgt spid="83"/>
                                        </p:tgtEl>
                                        <p:attrNameLst>
                                          <p:attrName>style.visibility</p:attrName>
                                        </p:attrNameLst>
                                      </p:cBhvr>
                                      <p:to>
                                        <p:strVal val="visible"/>
                                      </p:to>
                                    </p:set>
                                    <p:anim calcmode="lin" valueType="num">
                                      <p:cBhvr additive="base">
                                        <p:cTn id="238" dur="500" fill="hold"/>
                                        <p:tgtEl>
                                          <p:spTgt spid="83"/>
                                        </p:tgtEl>
                                        <p:attrNameLst>
                                          <p:attrName>ppt_x</p:attrName>
                                        </p:attrNameLst>
                                      </p:cBhvr>
                                      <p:tavLst>
                                        <p:tav tm="0">
                                          <p:val>
                                            <p:strVal val="#ppt_x"/>
                                          </p:val>
                                        </p:tav>
                                        <p:tav tm="100000">
                                          <p:val>
                                            <p:strVal val="#ppt_x"/>
                                          </p:val>
                                        </p:tav>
                                      </p:tavLst>
                                    </p:anim>
                                    <p:anim calcmode="lin" valueType="num">
                                      <p:cBhvr additive="base">
                                        <p:cTn id="239" dur="500" fill="hold"/>
                                        <p:tgtEl>
                                          <p:spTgt spid="83"/>
                                        </p:tgtEl>
                                        <p:attrNameLst>
                                          <p:attrName>ppt_y</p:attrName>
                                        </p:attrNameLst>
                                      </p:cBhvr>
                                      <p:tavLst>
                                        <p:tav tm="0">
                                          <p:val>
                                            <p:strVal val="1+#ppt_h/2"/>
                                          </p:val>
                                        </p:tav>
                                        <p:tav tm="100000">
                                          <p:val>
                                            <p:strVal val="#ppt_y"/>
                                          </p:val>
                                        </p:tav>
                                      </p:tavLst>
                                    </p:anim>
                                  </p:childTnLst>
                                </p:cTn>
                              </p:par>
                              <p:par>
                                <p:cTn id="240" presetID="2" presetClass="entr" presetSubtype="4" fill="hold" grpId="0" nodeType="withEffect">
                                  <p:stCondLst>
                                    <p:cond delay="0"/>
                                  </p:stCondLst>
                                  <p:childTnLst>
                                    <p:set>
                                      <p:cBhvr>
                                        <p:cTn id="241" dur="1" fill="hold">
                                          <p:stCondLst>
                                            <p:cond delay="0"/>
                                          </p:stCondLst>
                                        </p:cTn>
                                        <p:tgtEl>
                                          <p:spTgt spid="84"/>
                                        </p:tgtEl>
                                        <p:attrNameLst>
                                          <p:attrName>style.visibility</p:attrName>
                                        </p:attrNameLst>
                                      </p:cBhvr>
                                      <p:to>
                                        <p:strVal val="visible"/>
                                      </p:to>
                                    </p:set>
                                    <p:anim calcmode="lin" valueType="num">
                                      <p:cBhvr additive="base">
                                        <p:cTn id="242" dur="500" fill="hold"/>
                                        <p:tgtEl>
                                          <p:spTgt spid="84"/>
                                        </p:tgtEl>
                                        <p:attrNameLst>
                                          <p:attrName>ppt_x</p:attrName>
                                        </p:attrNameLst>
                                      </p:cBhvr>
                                      <p:tavLst>
                                        <p:tav tm="0">
                                          <p:val>
                                            <p:strVal val="#ppt_x"/>
                                          </p:val>
                                        </p:tav>
                                        <p:tav tm="100000">
                                          <p:val>
                                            <p:strVal val="#ppt_x"/>
                                          </p:val>
                                        </p:tav>
                                      </p:tavLst>
                                    </p:anim>
                                    <p:anim calcmode="lin" valueType="num">
                                      <p:cBhvr additive="base">
                                        <p:cTn id="243" dur="500" fill="hold"/>
                                        <p:tgtEl>
                                          <p:spTgt spid="84"/>
                                        </p:tgtEl>
                                        <p:attrNameLst>
                                          <p:attrName>ppt_y</p:attrName>
                                        </p:attrNameLst>
                                      </p:cBhvr>
                                      <p:tavLst>
                                        <p:tav tm="0">
                                          <p:val>
                                            <p:strVal val="1+#ppt_h/2"/>
                                          </p:val>
                                        </p:tav>
                                        <p:tav tm="100000">
                                          <p:val>
                                            <p:strVal val="#ppt_y"/>
                                          </p:val>
                                        </p:tav>
                                      </p:tavLst>
                                    </p:anim>
                                  </p:childTnLst>
                                </p:cTn>
                              </p:par>
                              <p:par>
                                <p:cTn id="244" presetID="2" presetClass="entr" presetSubtype="3" fill="hold" grpId="0" nodeType="withEffect">
                                  <p:stCondLst>
                                    <p:cond delay="0"/>
                                  </p:stCondLst>
                                  <p:childTnLst>
                                    <p:set>
                                      <p:cBhvr>
                                        <p:cTn id="245" dur="1" fill="hold">
                                          <p:stCondLst>
                                            <p:cond delay="0"/>
                                          </p:stCondLst>
                                        </p:cTn>
                                        <p:tgtEl>
                                          <p:spTgt spid="85"/>
                                        </p:tgtEl>
                                        <p:attrNameLst>
                                          <p:attrName>style.visibility</p:attrName>
                                        </p:attrNameLst>
                                      </p:cBhvr>
                                      <p:to>
                                        <p:strVal val="visible"/>
                                      </p:to>
                                    </p:set>
                                    <p:anim calcmode="lin" valueType="num">
                                      <p:cBhvr additive="base">
                                        <p:cTn id="246" dur="500" fill="hold"/>
                                        <p:tgtEl>
                                          <p:spTgt spid="85"/>
                                        </p:tgtEl>
                                        <p:attrNameLst>
                                          <p:attrName>ppt_x</p:attrName>
                                        </p:attrNameLst>
                                      </p:cBhvr>
                                      <p:tavLst>
                                        <p:tav tm="0">
                                          <p:val>
                                            <p:strVal val="1+#ppt_w/2"/>
                                          </p:val>
                                        </p:tav>
                                        <p:tav tm="100000">
                                          <p:val>
                                            <p:strVal val="#ppt_x"/>
                                          </p:val>
                                        </p:tav>
                                      </p:tavLst>
                                    </p:anim>
                                    <p:anim calcmode="lin" valueType="num">
                                      <p:cBhvr additive="base">
                                        <p:cTn id="247" dur="500" fill="hold"/>
                                        <p:tgtEl>
                                          <p:spTgt spid="85"/>
                                        </p:tgtEl>
                                        <p:attrNameLst>
                                          <p:attrName>ppt_y</p:attrName>
                                        </p:attrNameLst>
                                      </p:cBhvr>
                                      <p:tavLst>
                                        <p:tav tm="0">
                                          <p:val>
                                            <p:strVal val="0-#ppt_h/2"/>
                                          </p:val>
                                        </p:tav>
                                        <p:tav tm="100000">
                                          <p:val>
                                            <p:strVal val="#ppt_y"/>
                                          </p:val>
                                        </p:tav>
                                      </p:tavLst>
                                    </p:anim>
                                  </p:childTnLst>
                                </p:cTn>
                              </p:par>
                              <p:par>
                                <p:cTn id="248" presetID="2" presetClass="entr" presetSubtype="2" fill="hold" grpId="0" nodeType="withEffect">
                                  <p:stCondLst>
                                    <p:cond delay="0"/>
                                  </p:stCondLst>
                                  <p:childTnLst>
                                    <p:set>
                                      <p:cBhvr>
                                        <p:cTn id="249" dur="1" fill="hold">
                                          <p:stCondLst>
                                            <p:cond delay="0"/>
                                          </p:stCondLst>
                                        </p:cTn>
                                        <p:tgtEl>
                                          <p:spTgt spid="86"/>
                                        </p:tgtEl>
                                        <p:attrNameLst>
                                          <p:attrName>style.visibility</p:attrName>
                                        </p:attrNameLst>
                                      </p:cBhvr>
                                      <p:to>
                                        <p:strVal val="visible"/>
                                      </p:to>
                                    </p:set>
                                    <p:anim calcmode="lin" valueType="num">
                                      <p:cBhvr additive="base">
                                        <p:cTn id="250" dur="500" fill="hold"/>
                                        <p:tgtEl>
                                          <p:spTgt spid="86"/>
                                        </p:tgtEl>
                                        <p:attrNameLst>
                                          <p:attrName>ppt_x</p:attrName>
                                        </p:attrNameLst>
                                      </p:cBhvr>
                                      <p:tavLst>
                                        <p:tav tm="0">
                                          <p:val>
                                            <p:strVal val="1+#ppt_w/2"/>
                                          </p:val>
                                        </p:tav>
                                        <p:tav tm="100000">
                                          <p:val>
                                            <p:strVal val="#ppt_x"/>
                                          </p:val>
                                        </p:tav>
                                      </p:tavLst>
                                    </p:anim>
                                    <p:anim calcmode="lin" valueType="num">
                                      <p:cBhvr additive="base">
                                        <p:cTn id="251" dur="500" fill="hold"/>
                                        <p:tgtEl>
                                          <p:spTgt spid="86"/>
                                        </p:tgtEl>
                                        <p:attrNameLst>
                                          <p:attrName>ppt_y</p:attrName>
                                        </p:attrNameLst>
                                      </p:cBhvr>
                                      <p:tavLst>
                                        <p:tav tm="0">
                                          <p:val>
                                            <p:strVal val="#ppt_y"/>
                                          </p:val>
                                        </p:tav>
                                        <p:tav tm="100000">
                                          <p:val>
                                            <p:strVal val="#ppt_y"/>
                                          </p:val>
                                        </p:tav>
                                      </p:tavLst>
                                    </p:anim>
                                  </p:childTnLst>
                                </p:cTn>
                              </p:par>
                              <p:par>
                                <p:cTn id="252" presetID="2" presetClass="entr" presetSubtype="12" fill="hold" grpId="0" nodeType="withEffect">
                                  <p:stCondLst>
                                    <p:cond delay="0"/>
                                  </p:stCondLst>
                                  <p:childTnLst>
                                    <p:set>
                                      <p:cBhvr>
                                        <p:cTn id="253" dur="1" fill="hold">
                                          <p:stCondLst>
                                            <p:cond delay="0"/>
                                          </p:stCondLst>
                                        </p:cTn>
                                        <p:tgtEl>
                                          <p:spTgt spid="87"/>
                                        </p:tgtEl>
                                        <p:attrNameLst>
                                          <p:attrName>style.visibility</p:attrName>
                                        </p:attrNameLst>
                                      </p:cBhvr>
                                      <p:to>
                                        <p:strVal val="visible"/>
                                      </p:to>
                                    </p:set>
                                    <p:anim calcmode="lin" valueType="num">
                                      <p:cBhvr additive="base">
                                        <p:cTn id="254" dur="500" fill="hold"/>
                                        <p:tgtEl>
                                          <p:spTgt spid="87"/>
                                        </p:tgtEl>
                                        <p:attrNameLst>
                                          <p:attrName>ppt_x</p:attrName>
                                        </p:attrNameLst>
                                      </p:cBhvr>
                                      <p:tavLst>
                                        <p:tav tm="0">
                                          <p:val>
                                            <p:strVal val="0-#ppt_w/2"/>
                                          </p:val>
                                        </p:tav>
                                        <p:tav tm="100000">
                                          <p:val>
                                            <p:strVal val="#ppt_x"/>
                                          </p:val>
                                        </p:tav>
                                      </p:tavLst>
                                    </p:anim>
                                    <p:anim calcmode="lin" valueType="num">
                                      <p:cBhvr additive="base">
                                        <p:cTn id="255" dur="500" fill="hold"/>
                                        <p:tgtEl>
                                          <p:spTgt spid="87"/>
                                        </p:tgtEl>
                                        <p:attrNameLst>
                                          <p:attrName>ppt_y</p:attrName>
                                        </p:attrNameLst>
                                      </p:cBhvr>
                                      <p:tavLst>
                                        <p:tav tm="0">
                                          <p:val>
                                            <p:strVal val="1+#ppt_h/2"/>
                                          </p:val>
                                        </p:tav>
                                        <p:tav tm="100000">
                                          <p:val>
                                            <p:strVal val="#ppt_y"/>
                                          </p:val>
                                        </p:tav>
                                      </p:tavLst>
                                    </p:anim>
                                  </p:childTnLst>
                                </p:cTn>
                              </p:par>
                              <p:par>
                                <p:cTn id="256" presetID="2" presetClass="entr" presetSubtype="4" fill="hold" grpId="0" nodeType="withEffect">
                                  <p:stCondLst>
                                    <p:cond delay="0"/>
                                  </p:stCondLst>
                                  <p:childTnLst>
                                    <p:set>
                                      <p:cBhvr>
                                        <p:cTn id="257" dur="1" fill="hold">
                                          <p:stCondLst>
                                            <p:cond delay="0"/>
                                          </p:stCondLst>
                                        </p:cTn>
                                        <p:tgtEl>
                                          <p:spTgt spid="88"/>
                                        </p:tgtEl>
                                        <p:attrNameLst>
                                          <p:attrName>style.visibility</p:attrName>
                                        </p:attrNameLst>
                                      </p:cBhvr>
                                      <p:to>
                                        <p:strVal val="visible"/>
                                      </p:to>
                                    </p:set>
                                    <p:anim calcmode="lin" valueType="num">
                                      <p:cBhvr additive="base">
                                        <p:cTn id="258" dur="500" fill="hold"/>
                                        <p:tgtEl>
                                          <p:spTgt spid="88"/>
                                        </p:tgtEl>
                                        <p:attrNameLst>
                                          <p:attrName>ppt_x</p:attrName>
                                        </p:attrNameLst>
                                      </p:cBhvr>
                                      <p:tavLst>
                                        <p:tav tm="0">
                                          <p:val>
                                            <p:strVal val="#ppt_x"/>
                                          </p:val>
                                        </p:tav>
                                        <p:tav tm="100000">
                                          <p:val>
                                            <p:strVal val="#ppt_x"/>
                                          </p:val>
                                        </p:tav>
                                      </p:tavLst>
                                    </p:anim>
                                    <p:anim calcmode="lin" valueType="num">
                                      <p:cBhvr additive="base">
                                        <p:cTn id="259" dur="500" fill="hold"/>
                                        <p:tgtEl>
                                          <p:spTgt spid="88"/>
                                        </p:tgtEl>
                                        <p:attrNameLst>
                                          <p:attrName>ppt_y</p:attrName>
                                        </p:attrNameLst>
                                      </p:cBhvr>
                                      <p:tavLst>
                                        <p:tav tm="0">
                                          <p:val>
                                            <p:strVal val="1+#ppt_h/2"/>
                                          </p:val>
                                        </p:tav>
                                        <p:tav tm="100000">
                                          <p:val>
                                            <p:strVal val="#ppt_y"/>
                                          </p:val>
                                        </p:tav>
                                      </p:tavLst>
                                    </p:anim>
                                  </p:childTnLst>
                                </p:cTn>
                              </p:par>
                              <p:par>
                                <p:cTn id="260" presetID="2" presetClass="entr" presetSubtype="4" fill="hold" grpId="0" nodeType="withEffect">
                                  <p:stCondLst>
                                    <p:cond delay="0"/>
                                  </p:stCondLst>
                                  <p:childTnLst>
                                    <p:set>
                                      <p:cBhvr>
                                        <p:cTn id="261" dur="1" fill="hold">
                                          <p:stCondLst>
                                            <p:cond delay="0"/>
                                          </p:stCondLst>
                                        </p:cTn>
                                        <p:tgtEl>
                                          <p:spTgt spid="89"/>
                                        </p:tgtEl>
                                        <p:attrNameLst>
                                          <p:attrName>style.visibility</p:attrName>
                                        </p:attrNameLst>
                                      </p:cBhvr>
                                      <p:to>
                                        <p:strVal val="visible"/>
                                      </p:to>
                                    </p:set>
                                    <p:anim calcmode="lin" valueType="num">
                                      <p:cBhvr additive="base">
                                        <p:cTn id="262" dur="500" fill="hold"/>
                                        <p:tgtEl>
                                          <p:spTgt spid="89"/>
                                        </p:tgtEl>
                                        <p:attrNameLst>
                                          <p:attrName>ppt_x</p:attrName>
                                        </p:attrNameLst>
                                      </p:cBhvr>
                                      <p:tavLst>
                                        <p:tav tm="0">
                                          <p:val>
                                            <p:strVal val="#ppt_x"/>
                                          </p:val>
                                        </p:tav>
                                        <p:tav tm="100000">
                                          <p:val>
                                            <p:strVal val="#ppt_x"/>
                                          </p:val>
                                        </p:tav>
                                      </p:tavLst>
                                    </p:anim>
                                    <p:anim calcmode="lin" valueType="num">
                                      <p:cBhvr additive="base">
                                        <p:cTn id="263" dur="500" fill="hold"/>
                                        <p:tgtEl>
                                          <p:spTgt spid="89"/>
                                        </p:tgtEl>
                                        <p:attrNameLst>
                                          <p:attrName>ppt_y</p:attrName>
                                        </p:attrNameLst>
                                      </p:cBhvr>
                                      <p:tavLst>
                                        <p:tav tm="0">
                                          <p:val>
                                            <p:strVal val="1+#ppt_h/2"/>
                                          </p:val>
                                        </p:tav>
                                        <p:tav tm="100000">
                                          <p:val>
                                            <p:strVal val="#ppt_y"/>
                                          </p:val>
                                        </p:tav>
                                      </p:tavLst>
                                    </p:anim>
                                  </p:childTnLst>
                                </p:cTn>
                              </p:par>
                              <p:par>
                                <p:cTn id="264" presetID="2" presetClass="entr" presetSubtype="4" fill="hold" grpId="0" nodeType="withEffect">
                                  <p:stCondLst>
                                    <p:cond delay="0"/>
                                  </p:stCondLst>
                                  <p:childTnLst>
                                    <p:set>
                                      <p:cBhvr>
                                        <p:cTn id="265" dur="1" fill="hold">
                                          <p:stCondLst>
                                            <p:cond delay="0"/>
                                          </p:stCondLst>
                                        </p:cTn>
                                        <p:tgtEl>
                                          <p:spTgt spid="90"/>
                                        </p:tgtEl>
                                        <p:attrNameLst>
                                          <p:attrName>style.visibility</p:attrName>
                                        </p:attrNameLst>
                                      </p:cBhvr>
                                      <p:to>
                                        <p:strVal val="visible"/>
                                      </p:to>
                                    </p:set>
                                    <p:anim calcmode="lin" valueType="num">
                                      <p:cBhvr additive="base">
                                        <p:cTn id="266" dur="500" fill="hold"/>
                                        <p:tgtEl>
                                          <p:spTgt spid="90"/>
                                        </p:tgtEl>
                                        <p:attrNameLst>
                                          <p:attrName>ppt_x</p:attrName>
                                        </p:attrNameLst>
                                      </p:cBhvr>
                                      <p:tavLst>
                                        <p:tav tm="0">
                                          <p:val>
                                            <p:strVal val="#ppt_x"/>
                                          </p:val>
                                        </p:tav>
                                        <p:tav tm="100000">
                                          <p:val>
                                            <p:strVal val="#ppt_x"/>
                                          </p:val>
                                        </p:tav>
                                      </p:tavLst>
                                    </p:anim>
                                    <p:anim calcmode="lin" valueType="num">
                                      <p:cBhvr additive="base">
                                        <p:cTn id="267" dur="500" fill="hold"/>
                                        <p:tgtEl>
                                          <p:spTgt spid="90"/>
                                        </p:tgtEl>
                                        <p:attrNameLst>
                                          <p:attrName>ppt_y</p:attrName>
                                        </p:attrNameLst>
                                      </p:cBhvr>
                                      <p:tavLst>
                                        <p:tav tm="0">
                                          <p:val>
                                            <p:strVal val="1+#ppt_h/2"/>
                                          </p:val>
                                        </p:tav>
                                        <p:tav tm="100000">
                                          <p:val>
                                            <p:strVal val="#ppt_y"/>
                                          </p:val>
                                        </p:tav>
                                      </p:tavLst>
                                    </p:anim>
                                  </p:childTnLst>
                                </p:cTn>
                              </p:par>
                              <p:par>
                                <p:cTn id="268" presetID="2" presetClass="entr" presetSubtype="8" fill="hold" grpId="0" nodeType="withEffect">
                                  <p:stCondLst>
                                    <p:cond delay="0"/>
                                  </p:stCondLst>
                                  <p:childTnLst>
                                    <p:set>
                                      <p:cBhvr>
                                        <p:cTn id="269" dur="1" fill="hold">
                                          <p:stCondLst>
                                            <p:cond delay="0"/>
                                          </p:stCondLst>
                                        </p:cTn>
                                        <p:tgtEl>
                                          <p:spTgt spid="91"/>
                                        </p:tgtEl>
                                        <p:attrNameLst>
                                          <p:attrName>style.visibility</p:attrName>
                                        </p:attrNameLst>
                                      </p:cBhvr>
                                      <p:to>
                                        <p:strVal val="visible"/>
                                      </p:to>
                                    </p:set>
                                    <p:anim calcmode="lin" valueType="num">
                                      <p:cBhvr additive="base">
                                        <p:cTn id="270" dur="500" fill="hold"/>
                                        <p:tgtEl>
                                          <p:spTgt spid="91"/>
                                        </p:tgtEl>
                                        <p:attrNameLst>
                                          <p:attrName>ppt_x</p:attrName>
                                        </p:attrNameLst>
                                      </p:cBhvr>
                                      <p:tavLst>
                                        <p:tav tm="0">
                                          <p:val>
                                            <p:strVal val="0-#ppt_w/2"/>
                                          </p:val>
                                        </p:tav>
                                        <p:tav tm="100000">
                                          <p:val>
                                            <p:strVal val="#ppt_x"/>
                                          </p:val>
                                        </p:tav>
                                      </p:tavLst>
                                    </p:anim>
                                    <p:anim calcmode="lin" valueType="num">
                                      <p:cBhvr additive="base">
                                        <p:cTn id="271" dur="500" fill="hold"/>
                                        <p:tgtEl>
                                          <p:spTgt spid="91"/>
                                        </p:tgtEl>
                                        <p:attrNameLst>
                                          <p:attrName>ppt_y</p:attrName>
                                        </p:attrNameLst>
                                      </p:cBhvr>
                                      <p:tavLst>
                                        <p:tav tm="0">
                                          <p:val>
                                            <p:strVal val="#ppt_y"/>
                                          </p:val>
                                        </p:tav>
                                        <p:tav tm="100000">
                                          <p:val>
                                            <p:strVal val="#ppt_y"/>
                                          </p:val>
                                        </p:tav>
                                      </p:tavLst>
                                    </p:anim>
                                  </p:childTnLst>
                                </p:cTn>
                              </p:par>
                              <p:par>
                                <p:cTn id="272" presetID="2" presetClass="entr" presetSubtype="4" fill="hold" grpId="0" nodeType="withEffect">
                                  <p:stCondLst>
                                    <p:cond delay="0"/>
                                  </p:stCondLst>
                                  <p:childTnLst>
                                    <p:set>
                                      <p:cBhvr>
                                        <p:cTn id="273" dur="1" fill="hold">
                                          <p:stCondLst>
                                            <p:cond delay="0"/>
                                          </p:stCondLst>
                                        </p:cTn>
                                        <p:tgtEl>
                                          <p:spTgt spid="92"/>
                                        </p:tgtEl>
                                        <p:attrNameLst>
                                          <p:attrName>style.visibility</p:attrName>
                                        </p:attrNameLst>
                                      </p:cBhvr>
                                      <p:to>
                                        <p:strVal val="visible"/>
                                      </p:to>
                                    </p:set>
                                    <p:anim calcmode="lin" valueType="num">
                                      <p:cBhvr additive="base">
                                        <p:cTn id="274" dur="500" fill="hold"/>
                                        <p:tgtEl>
                                          <p:spTgt spid="92"/>
                                        </p:tgtEl>
                                        <p:attrNameLst>
                                          <p:attrName>ppt_x</p:attrName>
                                        </p:attrNameLst>
                                      </p:cBhvr>
                                      <p:tavLst>
                                        <p:tav tm="0">
                                          <p:val>
                                            <p:strVal val="#ppt_x"/>
                                          </p:val>
                                        </p:tav>
                                        <p:tav tm="100000">
                                          <p:val>
                                            <p:strVal val="#ppt_x"/>
                                          </p:val>
                                        </p:tav>
                                      </p:tavLst>
                                    </p:anim>
                                    <p:anim calcmode="lin" valueType="num">
                                      <p:cBhvr additive="base">
                                        <p:cTn id="275" dur="500" fill="hold"/>
                                        <p:tgtEl>
                                          <p:spTgt spid="92"/>
                                        </p:tgtEl>
                                        <p:attrNameLst>
                                          <p:attrName>ppt_y</p:attrName>
                                        </p:attrNameLst>
                                      </p:cBhvr>
                                      <p:tavLst>
                                        <p:tav tm="0">
                                          <p:val>
                                            <p:strVal val="1+#ppt_h/2"/>
                                          </p:val>
                                        </p:tav>
                                        <p:tav tm="100000">
                                          <p:val>
                                            <p:strVal val="#ppt_y"/>
                                          </p:val>
                                        </p:tav>
                                      </p:tavLst>
                                    </p:anim>
                                  </p:childTnLst>
                                </p:cTn>
                              </p:par>
                              <p:par>
                                <p:cTn id="276" presetID="2" presetClass="entr" presetSubtype="4" fill="hold" grpId="0" nodeType="withEffect">
                                  <p:stCondLst>
                                    <p:cond delay="0"/>
                                  </p:stCondLst>
                                  <p:childTnLst>
                                    <p:set>
                                      <p:cBhvr>
                                        <p:cTn id="277" dur="1" fill="hold">
                                          <p:stCondLst>
                                            <p:cond delay="0"/>
                                          </p:stCondLst>
                                        </p:cTn>
                                        <p:tgtEl>
                                          <p:spTgt spid="93"/>
                                        </p:tgtEl>
                                        <p:attrNameLst>
                                          <p:attrName>style.visibility</p:attrName>
                                        </p:attrNameLst>
                                      </p:cBhvr>
                                      <p:to>
                                        <p:strVal val="visible"/>
                                      </p:to>
                                    </p:set>
                                    <p:anim calcmode="lin" valueType="num">
                                      <p:cBhvr additive="base">
                                        <p:cTn id="278" dur="500" fill="hold"/>
                                        <p:tgtEl>
                                          <p:spTgt spid="93"/>
                                        </p:tgtEl>
                                        <p:attrNameLst>
                                          <p:attrName>ppt_x</p:attrName>
                                        </p:attrNameLst>
                                      </p:cBhvr>
                                      <p:tavLst>
                                        <p:tav tm="0">
                                          <p:val>
                                            <p:strVal val="#ppt_x"/>
                                          </p:val>
                                        </p:tav>
                                        <p:tav tm="100000">
                                          <p:val>
                                            <p:strVal val="#ppt_x"/>
                                          </p:val>
                                        </p:tav>
                                      </p:tavLst>
                                    </p:anim>
                                    <p:anim calcmode="lin" valueType="num">
                                      <p:cBhvr additive="base">
                                        <p:cTn id="279" dur="500" fill="hold"/>
                                        <p:tgtEl>
                                          <p:spTgt spid="93"/>
                                        </p:tgtEl>
                                        <p:attrNameLst>
                                          <p:attrName>ppt_y</p:attrName>
                                        </p:attrNameLst>
                                      </p:cBhvr>
                                      <p:tavLst>
                                        <p:tav tm="0">
                                          <p:val>
                                            <p:strVal val="1+#ppt_h/2"/>
                                          </p:val>
                                        </p:tav>
                                        <p:tav tm="100000">
                                          <p:val>
                                            <p:strVal val="#ppt_y"/>
                                          </p:val>
                                        </p:tav>
                                      </p:tavLst>
                                    </p:anim>
                                  </p:childTnLst>
                                </p:cTn>
                              </p:par>
                              <p:par>
                                <p:cTn id="280" presetID="2" presetClass="entr" presetSubtype="4" fill="hold" grpId="0" nodeType="withEffect">
                                  <p:stCondLst>
                                    <p:cond delay="0"/>
                                  </p:stCondLst>
                                  <p:childTnLst>
                                    <p:set>
                                      <p:cBhvr>
                                        <p:cTn id="281" dur="1" fill="hold">
                                          <p:stCondLst>
                                            <p:cond delay="0"/>
                                          </p:stCondLst>
                                        </p:cTn>
                                        <p:tgtEl>
                                          <p:spTgt spid="94"/>
                                        </p:tgtEl>
                                        <p:attrNameLst>
                                          <p:attrName>style.visibility</p:attrName>
                                        </p:attrNameLst>
                                      </p:cBhvr>
                                      <p:to>
                                        <p:strVal val="visible"/>
                                      </p:to>
                                    </p:set>
                                    <p:anim calcmode="lin" valueType="num">
                                      <p:cBhvr additive="base">
                                        <p:cTn id="282" dur="500" fill="hold"/>
                                        <p:tgtEl>
                                          <p:spTgt spid="94"/>
                                        </p:tgtEl>
                                        <p:attrNameLst>
                                          <p:attrName>ppt_x</p:attrName>
                                        </p:attrNameLst>
                                      </p:cBhvr>
                                      <p:tavLst>
                                        <p:tav tm="0">
                                          <p:val>
                                            <p:strVal val="#ppt_x"/>
                                          </p:val>
                                        </p:tav>
                                        <p:tav tm="100000">
                                          <p:val>
                                            <p:strVal val="#ppt_x"/>
                                          </p:val>
                                        </p:tav>
                                      </p:tavLst>
                                    </p:anim>
                                    <p:anim calcmode="lin" valueType="num">
                                      <p:cBhvr additive="base">
                                        <p:cTn id="283" dur="500" fill="hold"/>
                                        <p:tgtEl>
                                          <p:spTgt spid="94"/>
                                        </p:tgtEl>
                                        <p:attrNameLst>
                                          <p:attrName>ppt_y</p:attrName>
                                        </p:attrNameLst>
                                      </p:cBhvr>
                                      <p:tavLst>
                                        <p:tav tm="0">
                                          <p:val>
                                            <p:strVal val="1+#ppt_h/2"/>
                                          </p:val>
                                        </p:tav>
                                        <p:tav tm="100000">
                                          <p:val>
                                            <p:strVal val="#ppt_y"/>
                                          </p:val>
                                        </p:tav>
                                      </p:tavLst>
                                    </p:anim>
                                  </p:childTnLst>
                                </p:cTn>
                              </p:par>
                              <p:par>
                                <p:cTn id="284" presetID="2" presetClass="entr" presetSubtype="4" fill="hold" grpId="0" nodeType="withEffect">
                                  <p:stCondLst>
                                    <p:cond delay="0"/>
                                  </p:stCondLst>
                                  <p:childTnLst>
                                    <p:set>
                                      <p:cBhvr>
                                        <p:cTn id="285" dur="1" fill="hold">
                                          <p:stCondLst>
                                            <p:cond delay="0"/>
                                          </p:stCondLst>
                                        </p:cTn>
                                        <p:tgtEl>
                                          <p:spTgt spid="95"/>
                                        </p:tgtEl>
                                        <p:attrNameLst>
                                          <p:attrName>style.visibility</p:attrName>
                                        </p:attrNameLst>
                                      </p:cBhvr>
                                      <p:to>
                                        <p:strVal val="visible"/>
                                      </p:to>
                                    </p:set>
                                    <p:anim calcmode="lin" valueType="num">
                                      <p:cBhvr additive="base">
                                        <p:cTn id="286" dur="500" fill="hold"/>
                                        <p:tgtEl>
                                          <p:spTgt spid="95"/>
                                        </p:tgtEl>
                                        <p:attrNameLst>
                                          <p:attrName>ppt_x</p:attrName>
                                        </p:attrNameLst>
                                      </p:cBhvr>
                                      <p:tavLst>
                                        <p:tav tm="0">
                                          <p:val>
                                            <p:strVal val="#ppt_x"/>
                                          </p:val>
                                        </p:tav>
                                        <p:tav tm="100000">
                                          <p:val>
                                            <p:strVal val="#ppt_x"/>
                                          </p:val>
                                        </p:tav>
                                      </p:tavLst>
                                    </p:anim>
                                    <p:anim calcmode="lin" valueType="num">
                                      <p:cBhvr additive="base">
                                        <p:cTn id="287" dur="500" fill="hold"/>
                                        <p:tgtEl>
                                          <p:spTgt spid="95"/>
                                        </p:tgtEl>
                                        <p:attrNameLst>
                                          <p:attrName>ppt_y</p:attrName>
                                        </p:attrNameLst>
                                      </p:cBhvr>
                                      <p:tavLst>
                                        <p:tav tm="0">
                                          <p:val>
                                            <p:strVal val="1+#ppt_h/2"/>
                                          </p:val>
                                        </p:tav>
                                        <p:tav tm="100000">
                                          <p:val>
                                            <p:strVal val="#ppt_y"/>
                                          </p:val>
                                        </p:tav>
                                      </p:tavLst>
                                    </p:anim>
                                  </p:childTnLst>
                                </p:cTn>
                              </p:par>
                              <p:par>
                                <p:cTn id="288" presetID="2" presetClass="entr" presetSubtype="4" fill="hold" grpId="0" nodeType="withEffect">
                                  <p:stCondLst>
                                    <p:cond delay="0"/>
                                  </p:stCondLst>
                                  <p:childTnLst>
                                    <p:set>
                                      <p:cBhvr>
                                        <p:cTn id="289" dur="1" fill="hold">
                                          <p:stCondLst>
                                            <p:cond delay="0"/>
                                          </p:stCondLst>
                                        </p:cTn>
                                        <p:tgtEl>
                                          <p:spTgt spid="96"/>
                                        </p:tgtEl>
                                        <p:attrNameLst>
                                          <p:attrName>style.visibility</p:attrName>
                                        </p:attrNameLst>
                                      </p:cBhvr>
                                      <p:to>
                                        <p:strVal val="visible"/>
                                      </p:to>
                                    </p:set>
                                    <p:anim calcmode="lin" valueType="num">
                                      <p:cBhvr additive="base">
                                        <p:cTn id="290" dur="500" fill="hold"/>
                                        <p:tgtEl>
                                          <p:spTgt spid="96"/>
                                        </p:tgtEl>
                                        <p:attrNameLst>
                                          <p:attrName>ppt_x</p:attrName>
                                        </p:attrNameLst>
                                      </p:cBhvr>
                                      <p:tavLst>
                                        <p:tav tm="0">
                                          <p:val>
                                            <p:strVal val="#ppt_x"/>
                                          </p:val>
                                        </p:tav>
                                        <p:tav tm="100000">
                                          <p:val>
                                            <p:strVal val="#ppt_x"/>
                                          </p:val>
                                        </p:tav>
                                      </p:tavLst>
                                    </p:anim>
                                    <p:anim calcmode="lin" valueType="num">
                                      <p:cBhvr additive="base">
                                        <p:cTn id="291" dur="500" fill="hold"/>
                                        <p:tgtEl>
                                          <p:spTgt spid="96"/>
                                        </p:tgtEl>
                                        <p:attrNameLst>
                                          <p:attrName>ppt_y</p:attrName>
                                        </p:attrNameLst>
                                      </p:cBhvr>
                                      <p:tavLst>
                                        <p:tav tm="0">
                                          <p:val>
                                            <p:strVal val="1+#ppt_h/2"/>
                                          </p:val>
                                        </p:tav>
                                        <p:tav tm="100000">
                                          <p:val>
                                            <p:strVal val="#ppt_y"/>
                                          </p:val>
                                        </p:tav>
                                      </p:tavLst>
                                    </p:anim>
                                  </p:childTnLst>
                                </p:cTn>
                              </p:par>
                              <p:par>
                                <p:cTn id="292" presetID="2" presetClass="entr" presetSubtype="4" fill="hold" grpId="0" nodeType="withEffect">
                                  <p:stCondLst>
                                    <p:cond delay="0"/>
                                  </p:stCondLst>
                                  <p:childTnLst>
                                    <p:set>
                                      <p:cBhvr>
                                        <p:cTn id="293" dur="1" fill="hold">
                                          <p:stCondLst>
                                            <p:cond delay="0"/>
                                          </p:stCondLst>
                                        </p:cTn>
                                        <p:tgtEl>
                                          <p:spTgt spid="97"/>
                                        </p:tgtEl>
                                        <p:attrNameLst>
                                          <p:attrName>style.visibility</p:attrName>
                                        </p:attrNameLst>
                                      </p:cBhvr>
                                      <p:to>
                                        <p:strVal val="visible"/>
                                      </p:to>
                                    </p:set>
                                    <p:anim calcmode="lin" valueType="num">
                                      <p:cBhvr additive="base">
                                        <p:cTn id="294" dur="500" fill="hold"/>
                                        <p:tgtEl>
                                          <p:spTgt spid="97"/>
                                        </p:tgtEl>
                                        <p:attrNameLst>
                                          <p:attrName>ppt_x</p:attrName>
                                        </p:attrNameLst>
                                      </p:cBhvr>
                                      <p:tavLst>
                                        <p:tav tm="0">
                                          <p:val>
                                            <p:strVal val="#ppt_x"/>
                                          </p:val>
                                        </p:tav>
                                        <p:tav tm="100000">
                                          <p:val>
                                            <p:strVal val="#ppt_x"/>
                                          </p:val>
                                        </p:tav>
                                      </p:tavLst>
                                    </p:anim>
                                    <p:anim calcmode="lin" valueType="num">
                                      <p:cBhvr additive="base">
                                        <p:cTn id="295" dur="500" fill="hold"/>
                                        <p:tgtEl>
                                          <p:spTgt spid="97"/>
                                        </p:tgtEl>
                                        <p:attrNameLst>
                                          <p:attrName>ppt_y</p:attrName>
                                        </p:attrNameLst>
                                      </p:cBhvr>
                                      <p:tavLst>
                                        <p:tav tm="0">
                                          <p:val>
                                            <p:strVal val="1+#ppt_h/2"/>
                                          </p:val>
                                        </p:tav>
                                        <p:tav tm="100000">
                                          <p:val>
                                            <p:strVal val="#ppt_y"/>
                                          </p:val>
                                        </p:tav>
                                      </p:tavLst>
                                    </p:anim>
                                  </p:childTnLst>
                                </p:cTn>
                              </p:par>
                              <p:par>
                                <p:cTn id="296" presetID="2" presetClass="entr" presetSubtype="4" fill="hold" grpId="0" nodeType="withEffect">
                                  <p:stCondLst>
                                    <p:cond delay="0"/>
                                  </p:stCondLst>
                                  <p:childTnLst>
                                    <p:set>
                                      <p:cBhvr>
                                        <p:cTn id="297" dur="1" fill="hold">
                                          <p:stCondLst>
                                            <p:cond delay="0"/>
                                          </p:stCondLst>
                                        </p:cTn>
                                        <p:tgtEl>
                                          <p:spTgt spid="98"/>
                                        </p:tgtEl>
                                        <p:attrNameLst>
                                          <p:attrName>style.visibility</p:attrName>
                                        </p:attrNameLst>
                                      </p:cBhvr>
                                      <p:to>
                                        <p:strVal val="visible"/>
                                      </p:to>
                                    </p:set>
                                    <p:anim calcmode="lin" valueType="num">
                                      <p:cBhvr additive="base">
                                        <p:cTn id="298" dur="500" fill="hold"/>
                                        <p:tgtEl>
                                          <p:spTgt spid="98"/>
                                        </p:tgtEl>
                                        <p:attrNameLst>
                                          <p:attrName>ppt_x</p:attrName>
                                        </p:attrNameLst>
                                      </p:cBhvr>
                                      <p:tavLst>
                                        <p:tav tm="0">
                                          <p:val>
                                            <p:strVal val="#ppt_x"/>
                                          </p:val>
                                        </p:tav>
                                        <p:tav tm="100000">
                                          <p:val>
                                            <p:strVal val="#ppt_x"/>
                                          </p:val>
                                        </p:tav>
                                      </p:tavLst>
                                    </p:anim>
                                    <p:anim calcmode="lin" valueType="num">
                                      <p:cBhvr additive="base">
                                        <p:cTn id="299" dur="500" fill="hold"/>
                                        <p:tgtEl>
                                          <p:spTgt spid="98"/>
                                        </p:tgtEl>
                                        <p:attrNameLst>
                                          <p:attrName>ppt_y</p:attrName>
                                        </p:attrNameLst>
                                      </p:cBhvr>
                                      <p:tavLst>
                                        <p:tav tm="0">
                                          <p:val>
                                            <p:strVal val="1+#ppt_h/2"/>
                                          </p:val>
                                        </p:tav>
                                        <p:tav tm="100000">
                                          <p:val>
                                            <p:strVal val="#ppt_y"/>
                                          </p:val>
                                        </p:tav>
                                      </p:tavLst>
                                    </p:anim>
                                  </p:childTnLst>
                                </p:cTn>
                              </p:par>
                              <p:par>
                                <p:cTn id="300" presetID="2" presetClass="entr" presetSubtype="4" fill="hold" grpId="0" nodeType="withEffect">
                                  <p:stCondLst>
                                    <p:cond delay="0"/>
                                  </p:stCondLst>
                                  <p:childTnLst>
                                    <p:set>
                                      <p:cBhvr>
                                        <p:cTn id="301" dur="1" fill="hold">
                                          <p:stCondLst>
                                            <p:cond delay="0"/>
                                          </p:stCondLst>
                                        </p:cTn>
                                        <p:tgtEl>
                                          <p:spTgt spid="99"/>
                                        </p:tgtEl>
                                        <p:attrNameLst>
                                          <p:attrName>style.visibility</p:attrName>
                                        </p:attrNameLst>
                                      </p:cBhvr>
                                      <p:to>
                                        <p:strVal val="visible"/>
                                      </p:to>
                                    </p:set>
                                    <p:anim calcmode="lin" valueType="num">
                                      <p:cBhvr additive="base">
                                        <p:cTn id="302" dur="500" fill="hold"/>
                                        <p:tgtEl>
                                          <p:spTgt spid="99"/>
                                        </p:tgtEl>
                                        <p:attrNameLst>
                                          <p:attrName>ppt_x</p:attrName>
                                        </p:attrNameLst>
                                      </p:cBhvr>
                                      <p:tavLst>
                                        <p:tav tm="0">
                                          <p:val>
                                            <p:strVal val="#ppt_x"/>
                                          </p:val>
                                        </p:tav>
                                        <p:tav tm="100000">
                                          <p:val>
                                            <p:strVal val="#ppt_x"/>
                                          </p:val>
                                        </p:tav>
                                      </p:tavLst>
                                    </p:anim>
                                    <p:anim calcmode="lin" valueType="num">
                                      <p:cBhvr additive="base">
                                        <p:cTn id="303" dur="500" fill="hold"/>
                                        <p:tgtEl>
                                          <p:spTgt spid="99"/>
                                        </p:tgtEl>
                                        <p:attrNameLst>
                                          <p:attrName>ppt_y</p:attrName>
                                        </p:attrNameLst>
                                      </p:cBhvr>
                                      <p:tavLst>
                                        <p:tav tm="0">
                                          <p:val>
                                            <p:strVal val="1+#ppt_h/2"/>
                                          </p:val>
                                        </p:tav>
                                        <p:tav tm="100000">
                                          <p:val>
                                            <p:strVal val="#ppt_y"/>
                                          </p:val>
                                        </p:tav>
                                      </p:tavLst>
                                    </p:anim>
                                  </p:childTnLst>
                                </p:cTn>
                              </p:par>
                              <p:par>
                                <p:cTn id="304" presetID="2" presetClass="entr" presetSubtype="4" fill="hold" grpId="0" nodeType="withEffect">
                                  <p:stCondLst>
                                    <p:cond delay="0"/>
                                  </p:stCondLst>
                                  <p:childTnLst>
                                    <p:set>
                                      <p:cBhvr>
                                        <p:cTn id="305" dur="1" fill="hold">
                                          <p:stCondLst>
                                            <p:cond delay="0"/>
                                          </p:stCondLst>
                                        </p:cTn>
                                        <p:tgtEl>
                                          <p:spTgt spid="100"/>
                                        </p:tgtEl>
                                        <p:attrNameLst>
                                          <p:attrName>style.visibility</p:attrName>
                                        </p:attrNameLst>
                                      </p:cBhvr>
                                      <p:to>
                                        <p:strVal val="visible"/>
                                      </p:to>
                                    </p:set>
                                    <p:anim calcmode="lin" valueType="num">
                                      <p:cBhvr additive="base">
                                        <p:cTn id="306" dur="500" fill="hold"/>
                                        <p:tgtEl>
                                          <p:spTgt spid="100"/>
                                        </p:tgtEl>
                                        <p:attrNameLst>
                                          <p:attrName>ppt_x</p:attrName>
                                        </p:attrNameLst>
                                      </p:cBhvr>
                                      <p:tavLst>
                                        <p:tav tm="0">
                                          <p:val>
                                            <p:strVal val="#ppt_x"/>
                                          </p:val>
                                        </p:tav>
                                        <p:tav tm="100000">
                                          <p:val>
                                            <p:strVal val="#ppt_x"/>
                                          </p:val>
                                        </p:tav>
                                      </p:tavLst>
                                    </p:anim>
                                    <p:anim calcmode="lin" valueType="num">
                                      <p:cBhvr additive="base">
                                        <p:cTn id="307" dur="500" fill="hold"/>
                                        <p:tgtEl>
                                          <p:spTgt spid="100"/>
                                        </p:tgtEl>
                                        <p:attrNameLst>
                                          <p:attrName>ppt_y</p:attrName>
                                        </p:attrNameLst>
                                      </p:cBhvr>
                                      <p:tavLst>
                                        <p:tav tm="0">
                                          <p:val>
                                            <p:strVal val="1+#ppt_h/2"/>
                                          </p:val>
                                        </p:tav>
                                        <p:tav tm="100000">
                                          <p:val>
                                            <p:strVal val="#ppt_y"/>
                                          </p:val>
                                        </p:tav>
                                      </p:tavLst>
                                    </p:anim>
                                  </p:childTnLst>
                                </p:cTn>
                              </p:par>
                              <p:par>
                                <p:cTn id="308" presetID="2" presetClass="entr" presetSubtype="4" fill="hold" grpId="0" nodeType="withEffect">
                                  <p:stCondLst>
                                    <p:cond delay="0"/>
                                  </p:stCondLst>
                                  <p:childTnLst>
                                    <p:set>
                                      <p:cBhvr>
                                        <p:cTn id="309" dur="1" fill="hold">
                                          <p:stCondLst>
                                            <p:cond delay="0"/>
                                          </p:stCondLst>
                                        </p:cTn>
                                        <p:tgtEl>
                                          <p:spTgt spid="101"/>
                                        </p:tgtEl>
                                        <p:attrNameLst>
                                          <p:attrName>style.visibility</p:attrName>
                                        </p:attrNameLst>
                                      </p:cBhvr>
                                      <p:to>
                                        <p:strVal val="visible"/>
                                      </p:to>
                                    </p:set>
                                    <p:anim calcmode="lin" valueType="num">
                                      <p:cBhvr additive="base">
                                        <p:cTn id="310" dur="500" fill="hold"/>
                                        <p:tgtEl>
                                          <p:spTgt spid="101"/>
                                        </p:tgtEl>
                                        <p:attrNameLst>
                                          <p:attrName>ppt_x</p:attrName>
                                        </p:attrNameLst>
                                      </p:cBhvr>
                                      <p:tavLst>
                                        <p:tav tm="0">
                                          <p:val>
                                            <p:strVal val="#ppt_x"/>
                                          </p:val>
                                        </p:tav>
                                        <p:tav tm="100000">
                                          <p:val>
                                            <p:strVal val="#ppt_x"/>
                                          </p:val>
                                        </p:tav>
                                      </p:tavLst>
                                    </p:anim>
                                    <p:anim calcmode="lin" valueType="num">
                                      <p:cBhvr additive="base">
                                        <p:cTn id="311" dur="500" fill="hold"/>
                                        <p:tgtEl>
                                          <p:spTgt spid="101"/>
                                        </p:tgtEl>
                                        <p:attrNameLst>
                                          <p:attrName>ppt_y</p:attrName>
                                        </p:attrNameLst>
                                      </p:cBhvr>
                                      <p:tavLst>
                                        <p:tav tm="0">
                                          <p:val>
                                            <p:strVal val="1+#ppt_h/2"/>
                                          </p:val>
                                        </p:tav>
                                        <p:tav tm="100000">
                                          <p:val>
                                            <p:strVal val="#ppt_y"/>
                                          </p:val>
                                        </p:tav>
                                      </p:tavLst>
                                    </p:anim>
                                  </p:childTnLst>
                                </p:cTn>
                              </p:par>
                              <p:par>
                                <p:cTn id="312" presetID="2" presetClass="entr" presetSubtype="4" fill="hold" grpId="0" nodeType="withEffect">
                                  <p:stCondLst>
                                    <p:cond delay="0"/>
                                  </p:stCondLst>
                                  <p:childTnLst>
                                    <p:set>
                                      <p:cBhvr>
                                        <p:cTn id="313" dur="1" fill="hold">
                                          <p:stCondLst>
                                            <p:cond delay="0"/>
                                          </p:stCondLst>
                                        </p:cTn>
                                        <p:tgtEl>
                                          <p:spTgt spid="102"/>
                                        </p:tgtEl>
                                        <p:attrNameLst>
                                          <p:attrName>style.visibility</p:attrName>
                                        </p:attrNameLst>
                                      </p:cBhvr>
                                      <p:to>
                                        <p:strVal val="visible"/>
                                      </p:to>
                                    </p:set>
                                    <p:anim calcmode="lin" valueType="num">
                                      <p:cBhvr additive="base">
                                        <p:cTn id="314" dur="500" fill="hold"/>
                                        <p:tgtEl>
                                          <p:spTgt spid="102"/>
                                        </p:tgtEl>
                                        <p:attrNameLst>
                                          <p:attrName>ppt_x</p:attrName>
                                        </p:attrNameLst>
                                      </p:cBhvr>
                                      <p:tavLst>
                                        <p:tav tm="0">
                                          <p:val>
                                            <p:strVal val="#ppt_x"/>
                                          </p:val>
                                        </p:tav>
                                        <p:tav tm="100000">
                                          <p:val>
                                            <p:strVal val="#ppt_x"/>
                                          </p:val>
                                        </p:tav>
                                      </p:tavLst>
                                    </p:anim>
                                    <p:anim calcmode="lin" valueType="num">
                                      <p:cBhvr additive="base">
                                        <p:cTn id="315" dur="500" fill="hold"/>
                                        <p:tgtEl>
                                          <p:spTgt spid="102"/>
                                        </p:tgtEl>
                                        <p:attrNameLst>
                                          <p:attrName>ppt_y</p:attrName>
                                        </p:attrNameLst>
                                      </p:cBhvr>
                                      <p:tavLst>
                                        <p:tav tm="0">
                                          <p:val>
                                            <p:strVal val="1+#ppt_h/2"/>
                                          </p:val>
                                        </p:tav>
                                        <p:tav tm="100000">
                                          <p:val>
                                            <p:strVal val="#ppt_y"/>
                                          </p:val>
                                        </p:tav>
                                      </p:tavLst>
                                    </p:anim>
                                  </p:childTnLst>
                                </p:cTn>
                              </p:par>
                              <p:par>
                                <p:cTn id="316" presetID="2" presetClass="entr" presetSubtype="4" fill="hold" grpId="0" nodeType="withEffect">
                                  <p:stCondLst>
                                    <p:cond delay="0"/>
                                  </p:stCondLst>
                                  <p:childTnLst>
                                    <p:set>
                                      <p:cBhvr>
                                        <p:cTn id="317" dur="1" fill="hold">
                                          <p:stCondLst>
                                            <p:cond delay="0"/>
                                          </p:stCondLst>
                                        </p:cTn>
                                        <p:tgtEl>
                                          <p:spTgt spid="103"/>
                                        </p:tgtEl>
                                        <p:attrNameLst>
                                          <p:attrName>style.visibility</p:attrName>
                                        </p:attrNameLst>
                                      </p:cBhvr>
                                      <p:to>
                                        <p:strVal val="visible"/>
                                      </p:to>
                                    </p:set>
                                    <p:anim calcmode="lin" valueType="num">
                                      <p:cBhvr additive="base">
                                        <p:cTn id="318" dur="500" fill="hold"/>
                                        <p:tgtEl>
                                          <p:spTgt spid="103"/>
                                        </p:tgtEl>
                                        <p:attrNameLst>
                                          <p:attrName>ppt_x</p:attrName>
                                        </p:attrNameLst>
                                      </p:cBhvr>
                                      <p:tavLst>
                                        <p:tav tm="0">
                                          <p:val>
                                            <p:strVal val="#ppt_x"/>
                                          </p:val>
                                        </p:tav>
                                        <p:tav tm="100000">
                                          <p:val>
                                            <p:strVal val="#ppt_x"/>
                                          </p:val>
                                        </p:tav>
                                      </p:tavLst>
                                    </p:anim>
                                    <p:anim calcmode="lin" valueType="num">
                                      <p:cBhvr additive="base">
                                        <p:cTn id="319" dur="500" fill="hold"/>
                                        <p:tgtEl>
                                          <p:spTgt spid="103"/>
                                        </p:tgtEl>
                                        <p:attrNameLst>
                                          <p:attrName>ppt_y</p:attrName>
                                        </p:attrNameLst>
                                      </p:cBhvr>
                                      <p:tavLst>
                                        <p:tav tm="0">
                                          <p:val>
                                            <p:strVal val="1+#ppt_h/2"/>
                                          </p:val>
                                        </p:tav>
                                        <p:tav tm="100000">
                                          <p:val>
                                            <p:strVal val="#ppt_y"/>
                                          </p:val>
                                        </p:tav>
                                      </p:tavLst>
                                    </p:anim>
                                  </p:childTnLst>
                                </p:cTn>
                              </p:par>
                              <p:par>
                                <p:cTn id="320" presetID="2" presetClass="entr" presetSubtype="4" fill="hold" grpId="0" nodeType="withEffect">
                                  <p:stCondLst>
                                    <p:cond delay="0"/>
                                  </p:stCondLst>
                                  <p:childTnLst>
                                    <p:set>
                                      <p:cBhvr>
                                        <p:cTn id="321" dur="1" fill="hold">
                                          <p:stCondLst>
                                            <p:cond delay="0"/>
                                          </p:stCondLst>
                                        </p:cTn>
                                        <p:tgtEl>
                                          <p:spTgt spid="104"/>
                                        </p:tgtEl>
                                        <p:attrNameLst>
                                          <p:attrName>style.visibility</p:attrName>
                                        </p:attrNameLst>
                                      </p:cBhvr>
                                      <p:to>
                                        <p:strVal val="visible"/>
                                      </p:to>
                                    </p:set>
                                    <p:anim calcmode="lin" valueType="num">
                                      <p:cBhvr additive="base">
                                        <p:cTn id="322" dur="500" fill="hold"/>
                                        <p:tgtEl>
                                          <p:spTgt spid="104"/>
                                        </p:tgtEl>
                                        <p:attrNameLst>
                                          <p:attrName>ppt_x</p:attrName>
                                        </p:attrNameLst>
                                      </p:cBhvr>
                                      <p:tavLst>
                                        <p:tav tm="0">
                                          <p:val>
                                            <p:strVal val="#ppt_x"/>
                                          </p:val>
                                        </p:tav>
                                        <p:tav tm="100000">
                                          <p:val>
                                            <p:strVal val="#ppt_x"/>
                                          </p:val>
                                        </p:tav>
                                      </p:tavLst>
                                    </p:anim>
                                    <p:anim calcmode="lin" valueType="num">
                                      <p:cBhvr additive="base">
                                        <p:cTn id="323" dur="500" fill="hold"/>
                                        <p:tgtEl>
                                          <p:spTgt spid="104"/>
                                        </p:tgtEl>
                                        <p:attrNameLst>
                                          <p:attrName>ppt_y</p:attrName>
                                        </p:attrNameLst>
                                      </p:cBhvr>
                                      <p:tavLst>
                                        <p:tav tm="0">
                                          <p:val>
                                            <p:strVal val="1+#ppt_h/2"/>
                                          </p:val>
                                        </p:tav>
                                        <p:tav tm="100000">
                                          <p:val>
                                            <p:strVal val="#ppt_y"/>
                                          </p:val>
                                        </p:tav>
                                      </p:tavLst>
                                    </p:anim>
                                  </p:childTnLst>
                                </p:cTn>
                              </p:par>
                              <p:par>
                                <p:cTn id="324" presetID="2" presetClass="entr" presetSubtype="4" fill="hold" grpId="0" nodeType="withEffect">
                                  <p:stCondLst>
                                    <p:cond delay="0"/>
                                  </p:stCondLst>
                                  <p:childTnLst>
                                    <p:set>
                                      <p:cBhvr>
                                        <p:cTn id="325" dur="1" fill="hold">
                                          <p:stCondLst>
                                            <p:cond delay="0"/>
                                          </p:stCondLst>
                                        </p:cTn>
                                        <p:tgtEl>
                                          <p:spTgt spid="105"/>
                                        </p:tgtEl>
                                        <p:attrNameLst>
                                          <p:attrName>style.visibility</p:attrName>
                                        </p:attrNameLst>
                                      </p:cBhvr>
                                      <p:to>
                                        <p:strVal val="visible"/>
                                      </p:to>
                                    </p:set>
                                    <p:anim calcmode="lin" valueType="num">
                                      <p:cBhvr additive="base">
                                        <p:cTn id="326" dur="500" fill="hold"/>
                                        <p:tgtEl>
                                          <p:spTgt spid="105"/>
                                        </p:tgtEl>
                                        <p:attrNameLst>
                                          <p:attrName>ppt_x</p:attrName>
                                        </p:attrNameLst>
                                      </p:cBhvr>
                                      <p:tavLst>
                                        <p:tav tm="0">
                                          <p:val>
                                            <p:strVal val="#ppt_x"/>
                                          </p:val>
                                        </p:tav>
                                        <p:tav tm="100000">
                                          <p:val>
                                            <p:strVal val="#ppt_x"/>
                                          </p:val>
                                        </p:tav>
                                      </p:tavLst>
                                    </p:anim>
                                    <p:anim calcmode="lin" valueType="num">
                                      <p:cBhvr additive="base">
                                        <p:cTn id="327" dur="500" fill="hold"/>
                                        <p:tgtEl>
                                          <p:spTgt spid="105"/>
                                        </p:tgtEl>
                                        <p:attrNameLst>
                                          <p:attrName>ppt_y</p:attrName>
                                        </p:attrNameLst>
                                      </p:cBhvr>
                                      <p:tavLst>
                                        <p:tav tm="0">
                                          <p:val>
                                            <p:strVal val="1+#ppt_h/2"/>
                                          </p:val>
                                        </p:tav>
                                        <p:tav tm="100000">
                                          <p:val>
                                            <p:strVal val="#ppt_y"/>
                                          </p:val>
                                        </p:tav>
                                      </p:tavLst>
                                    </p:anim>
                                  </p:childTnLst>
                                </p:cTn>
                              </p:par>
                              <p:par>
                                <p:cTn id="328" presetID="2" presetClass="entr" presetSubtype="4" fill="hold" grpId="0" nodeType="withEffect">
                                  <p:stCondLst>
                                    <p:cond delay="0"/>
                                  </p:stCondLst>
                                  <p:childTnLst>
                                    <p:set>
                                      <p:cBhvr>
                                        <p:cTn id="329" dur="1" fill="hold">
                                          <p:stCondLst>
                                            <p:cond delay="0"/>
                                          </p:stCondLst>
                                        </p:cTn>
                                        <p:tgtEl>
                                          <p:spTgt spid="106"/>
                                        </p:tgtEl>
                                        <p:attrNameLst>
                                          <p:attrName>style.visibility</p:attrName>
                                        </p:attrNameLst>
                                      </p:cBhvr>
                                      <p:to>
                                        <p:strVal val="visible"/>
                                      </p:to>
                                    </p:set>
                                    <p:anim calcmode="lin" valueType="num">
                                      <p:cBhvr additive="base">
                                        <p:cTn id="330" dur="500" fill="hold"/>
                                        <p:tgtEl>
                                          <p:spTgt spid="106"/>
                                        </p:tgtEl>
                                        <p:attrNameLst>
                                          <p:attrName>ppt_x</p:attrName>
                                        </p:attrNameLst>
                                      </p:cBhvr>
                                      <p:tavLst>
                                        <p:tav tm="0">
                                          <p:val>
                                            <p:strVal val="#ppt_x"/>
                                          </p:val>
                                        </p:tav>
                                        <p:tav tm="100000">
                                          <p:val>
                                            <p:strVal val="#ppt_x"/>
                                          </p:val>
                                        </p:tav>
                                      </p:tavLst>
                                    </p:anim>
                                    <p:anim calcmode="lin" valueType="num">
                                      <p:cBhvr additive="base">
                                        <p:cTn id="331" dur="500" fill="hold"/>
                                        <p:tgtEl>
                                          <p:spTgt spid="106"/>
                                        </p:tgtEl>
                                        <p:attrNameLst>
                                          <p:attrName>ppt_y</p:attrName>
                                        </p:attrNameLst>
                                      </p:cBhvr>
                                      <p:tavLst>
                                        <p:tav tm="0">
                                          <p:val>
                                            <p:strVal val="1+#ppt_h/2"/>
                                          </p:val>
                                        </p:tav>
                                        <p:tav tm="100000">
                                          <p:val>
                                            <p:strVal val="#ppt_y"/>
                                          </p:val>
                                        </p:tav>
                                      </p:tavLst>
                                    </p:anim>
                                  </p:childTnLst>
                                </p:cTn>
                              </p:par>
                              <p:par>
                                <p:cTn id="332" presetID="2" presetClass="entr" presetSubtype="4" fill="hold" grpId="0" nodeType="withEffect">
                                  <p:stCondLst>
                                    <p:cond delay="0"/>
                                  </p:stCondLst>
                                  <p:childTnLst>
                                    <p:set>
                                      <p:cBhvr>
                                        <p:cTn id="333" dur="1" fill="hold">
                                          <p:stCondLst>
                                            <p:cond delay="0"/>
                                          </p:stCondLst>
                                        </p:cTn>
                                        <p:tgtEl>
                                          <p:spTgt spid="107"/>
                                        </p:tgtEl>
                                        <p:attrNameLst>
                                          <p:attrName>style.visibility</p:attrName>
                                        </p:attrNameLst>
                                      </p:cBhvr>
                                      <p:to>
                                        <p:strVal val="visible"/>
                                      </p:to>
                                    </p:set>
                                    <p:anim calcmode="lin" valueType="num">
                                      <p:cBhvr additive="base">
                                        <p:cTn id="334" dur="500" fill="hold"/>
                                        <p:tgtEl>
                                          <p:spTgt spid="107"/>
                                        </p:tgtEl>
                                        <p:attrNameLst>
                                          <p:attrName>ppt_x</p:attrName>
                                        </p:attrNameLst>
                                      </p:cBhvr>
                                      <p:tavLst>
                                        <p:tav tm="0">
                                          <p:val>
                                            <p:strVal val="#ppt_x"/>
                                          </p:val>
                                        </p:tav>
                                        <p:tav tm="100000">
                                          <p:val>
                                            <p:strVal val="#ppt_x"/>
                                          </p:val>
                                        </p:tav>
                                      </p:tavLst>
                                    </p:anim>
                                    <p:anim calcmode="lin" valueType="num">
                                      <p:cBhvr additive="base">
                                        <p:cTn id="335" dur="500" fill="hold"/>
                                        <p:tgtEl>
                                          <p:spTgt spid="107"/>
                                        </p:tgtEl>
                                        <p:attrNameLst>
                                          <p:attrName>ppt_y</p:attrName>
                                        </p:attrNameLst>
                                      </p:cBhvr>
                                      <p:tavLst>
                                        <p:tav tm="0">
                                          <p:val>
                                            <p:strVal val="1+#ppt_h/2"/>
                                          </p:val>
                                        </p:tav>
                                        <p:tav tm="100000">
                                          <p:val>
                                            <p:strVal val="#ppt_y"/>
                                          </p:val>
                                        </p:tav>
                                      </p:tavLst>
                                    </p:anim>
                                  </p:childTnLst>
                                </p:cTn>
                              </p:par>
                              <p:par>
                                <p:cTn id="336" presetID="2" presetClass="entr" presetSubtype="4" fill="hold" grpId="0" nodeType="withEffect">
                                  <p:stCondLst>
                                    <p:cond delay="0"/>
                                  </p:stCondLst>
                                  <p:childTnLst>
                                    <p:set>
                                      <p:cBhvr>
                                        <p:cTn id="337" dur="1" fill="hold">
                                          <p:stCondLst>
                                            <p:cond delay="0"/>
                                          </p:stCondLst>
                                        </p:cTn>
                                        <p:tgtEl>
                                          <p:spTgt spid="108"/>
                                        </p:tgtEl>
                                        <p:attrNameLst>
                                          <p:attrName>style.visibility</p:attrName>
                                        </p:attrNameLst>
                                      </p:cBhvr>
                                      <p:to>
                                        <p:strVal val="visible"/>
                                      </p:to>
                                    </p:set>
                                    <p:anim calcmode="lin" valueType="num">
                                      <p:cBhvr additive="base">
                                        <p:cTn id="338" dur="500" fill="hold"/>
                                        <p:tgtEl>
                                          <p:spTgt spid="108"/>
                                        </p:tgtEl>
                                        <p:attrNameLst>
                                          <p:attrName>ppt_x</p:attrName>
                                        </p:attrNameLst>
                                      </p:cBhvr>
                                      <p:tavLst>
                                        <p:tav tm="0">
                                          <p:val>
                                            <p:strVal val="#ppt_x"/>
                                          </p:val>
                                        </p:tav>
                                        <p:tav tm="100000">
                                          <p:val>
                                            <p:strVal val="#ppt_x"/>
                                          </p:val>
                                        </p:tav>
                                      </p:tavLst>
                                    </p:anim>
                                    <p:anim calcmode="lin" valueType="num">
                                      <p:cBhvr additive="base">
                                        <p:cTn id="339" dur="500" fill="hold"/>
                                        <p:tgtEl>
                                          <p:spTgt spid="108"/>
                                        </p:tgtEl>
                                        <p:attrNameLst>
                                          <p:attrName>ppt_y</p:attrName>
                                        </p:attrNameLst>
                                      </p:cBhvr>
                                      <p:tavLst>
                                        <p:tav tm="0">
                                          <p:val>
                                            <p:strVal val="1+#ppt_h/2"/>
                                          </p:val>
                                        </p:tav>
                                        <p:tav tm="100000">
                                          <p:val>
                                            <p:strVal val="#ppt_y"/>
                                          </p:val>
                                        </p:tav>
                                      </p:tavLst>
                                    </p:anim>
                                  </p:childTnLst>
                                </p:cTn>
                              </p:par>
                              <p:par>
                                <p:cTn id="340" presetID="2" presetClass="entr" presetSubtype="2" fill="hold" grpId="0" nodeType="withEffect">
                                  <p:stCondLst>
                                    <p:cond delay="2000"/>
                                  </p:stCondLst>
                                  <p:childTnLst>
                                    <p:set>
                                      <p:cBhvr>
                                        <p:cTn id="341" dur="1" fill="hold">
                                          <p:stCondLst>
                                            <p:cond delay="0"/>
                                          </p:stCondLst>
                                        </p:cTn>
                                        <p:tgtEl>
                                          <p:spTgt spid="112"/>
                                        </p:tgtEl>
                                        <p:attrNameLst>
                                          <p:attrName>style.visibility</p:attrName>
                                        </p:attrNameLst>
                                      </p:cBhvr>
                                      <p:to>
                                        <p:strVal val="visible"/>
                                      </p:to>
                                    </p:set>
                                    <p:anim calcmode="lin" valueType="num">
                                      <p:cBhvr additive="base">
                                        <p:cTn id="342" dur="500" fill="hold"/>
                                        <p:tgtEl>
                                          <p:spTgt spid="112"/>
                                        </p:tgtEl>
                                        <p:attrNameLst>
                                          <p:attrName>ppt_x</p:attrName>
                                        </p:attrNameLst>
                                      </p:cBhvr>
                                      <p:tavLst>
                                        <p:tav tm="0">
                                          <p:val>
                                            <p:strVal val="1+#ppt_w/2"/>
                                          </p:val>
                                        </p:tav>
                                        <p:tav tm="100000">
                                          <p:val>
                                            <p:strVal val="#ppt_x"/>
                                          </p:val>
                                        </p:tav>
                                      </p:tavLst>
                                    </p:anim>
                                    <p:anim calcmode="lin" valueType="num">
                                      <p:cBhvr additive="base">
                                        <p:cTn id="343" dur="500" fill="hold"/>
                                        <p:tgtEl>
                                          <p:spTgt spid="112"/>
                                        </p:tgtEl>
                                        <p:attrNameLst>
                                          <p:attrName>ppt_y</p:attrName>
                                        </p:attrNameLst>
                                      </p:cBhvr>
                                      <p:tavLst>
                                        <p:tav tm="0">
                                          <p:val>
                                            <p:strVal val="#ppt_y"/>
                                          </p:val>
                                        </p:tav>
                                        <p:tav tm="100000">
                                          <p:val>
                                            <p:strVal val="#ppt_y"/>
                                          </p:val>
                                        </p:tav>
                                      </p:tavLst>
                                    </p:anim>
                                  </p:childTnLst>
                                </p:cTn>
                              </p:par>
                              <p:par>
                                <p:cTn id="344" presetID="2" presetClass="entr" presetSubtype="2" fill="hold" grpId="0" nodeType="withEffect">
                                  <p:stCondLst>
                                    <p:cond delay="2000"/>
                                  </p:stCondLst>
                                  <p:childTnLst>
                                    <p:set>
                                      <p:cBhvr>
                                        <p:cTn id="345" dur="1" fill="hold">
                                          <p:stCondLst>
                                            <p:cond delay="0"/>
                                          </p:stCondLst>
                                        </p:cTn>
                                        <p:tgtEl>
                                          <p:spTgt spid="113"/>
                                        </p:tgtEl>
                                        <p:attrNameLst>
                                          <p:attrName>style.visibility</p:attrName>
                                        </p:attrNameLst>
                                      </p:cBhvr>
                                      <p:to>
                                        <p:strVal val="visible"/>
                                      </p:to>
                                    </p:set>
                                    <p:anim calcmode="lin" valueType="num">
                                      <p:cBhvr additive="base">
                                        <p:cTn id="346" dur="500" fill="hold"/>
                                        <p:tgtEl>
                                          <p:spTgt spid="113"/>
                                        </p:tgtEl>
                                        <p:attrNameLst>
                                          <p:attrName>ppt_x</p:attrName>
                                        </p:attrNameLst>
                                      </p:cBhvr>
                                      <p:tavLst>
                                        <p:tav tm="0">
                                          <p:val>
                                            <p:strVal val="1+#ppt_w/2"/>
                                          </p:val>
                                        </p:tav>
                                        <p:tav tm="100000">
                                          <p:val>
                                            <p:strVal val="#ppt_x"/>
                                          </p:val>
                                        </p:tav>
                                      </p:tavLst>
                                    </p:anim>
                                    <p:anim calcmode="lin" valueType="num">
                                      <p:cBhvr additive="base">
                                        <p:cTn id="347" dur="500" fill="hold"/>
                                        <p:tgtEl>
                                          <p:spTgt spid="113"/>
                                        </p:tgtEl>
                                        <p:attrNameLst>
                                          <p:attrName>ppt_y</p:attrName>
                                        </p:attrNameLst>
                                      </p:cBhvr>
                                      <p:tavLst>
                                        <p:tav tm="0">
                                          <p:val>
                                            <p:strVal val="#ppt_y"/>
                                          </p:val>
                                        </p:tav>
                                        <p:tav tm="100000">
                                          <p:val>
                                            <p:strVal val="#ppt_y"/>
                                          </p:val>
                                        </p:tav>
                                      </p:tavLst>
                                    </p:anim>
                                  </p:childTnLst>
                                </p:cTn>
                              </p:par>
                              <p:par>
                                <p:cTn id="348" presetID="2" presetClass="entr" presetSubtype="2" fill="hold" grpId="0" nodeType="withEffect">
                                  <p:stCondLst>
                                    <p:cond delay="2000"/>
                                  </p:stCondLst>
                                  <p:childTnLst>
                                    <p:set>
                                      <p:cBhvr>
                                        <p:cTn id="349" dur="1" fill="hold">
                                          <p:stCondLst>
                                            <p:cond delay="0"/>
                                          </p:stCondLst>
                                        </p:cTn>
                                        <p:tgtEl>
                                          <p:spTgt spid="114"/>
                                        </p:tgtEl>
                                        <p:attrNameLst>
                                          <p:attrName>style.visibility</p:attrName>
                                        </p:attrNameLst>
                                      </p:cBhvr>
                                      <p:to>
                                        <p:strVal val="visible"/>
                                      </p:to>
                                    </p:set>
                                    <p:anim calcmode="lin" valueType="num">
                                      <p:cBhvr additive="base">
                                        <p:cTn id="350" dur="500" fill="hold"/>
                                        <p:tgtEl>
                                          <p:spTgt spid="114"/>
                                        </p:tgtEl>
                                        <p:attrNameLst>
                                          <p:attrName>ppt_x</p:attrName>
                                        </p:attrNameLst>
                                      </p:cBhvr>
                                      <p:tavLst>
                                        <p:tav tm="0">
                                          <p:val>
                                            <p:strVal val="1+#ppt_w/2"/>
                                          </p:val>
                                        </p:tav>
                                        <p:tav tm="100000">
                                          <p:val>
                                            <p:strVal val="#ppt_x"/>
                                          </p:val>
                                        </p:tav>
                                      </p:tavLst>
                                    </p:anim>
                                    <p:anim calcmode="lin" valueType="num">
                                      <p:cBhvr additive="base">
                                        <p:cTn id="351" dur="500" fill="hold"/>
                                        <p:tgtEl>
                                          <p:spTgt spid="114"/>
                                        </p:tgtEl>
                                        <p:attrNameLst>
                                          <p:attrName>ppt_y</p:attrName>
                                        </p:attrNameLst>
                                      </p:cBhvr>
                                      <p:tavLst>
                                        <p:tav tm="0">
                                          <p:val>
                                            <p:strVal val="#ppt_y"/>
                                          </p:val>
                                        </p:tav>
                                        <p:tav tm="100000">
                                          <p:val>
                                            <p:strVal val="#ppt_y"/>
                                          </p:val>
                                        </p:tav>
                                      </p:tavLst>
                                    </p:anim>
                                  </p:childTnLst>
                                </p:cTn>
                              </p:par>
                              <p:par>
                                <p:cTn id="352" presetID="2" presetClass="entr" presetSubtype="2" fill="hold" grpId="0" nodeType="withEffect">
                                  <p:stCondLst>
                                    <p:cond delay="2000"/>
                                  </p:stCondLst>
                                  <p:childTnLst>
                                    <p:set>
                                      <p:cBhvr>
                                        <p:cTn id="353" dur="1" fill="hold">
                                          <p:stCondLst>
                                            <p:cond delay="0"/>
                                          </p:stCondLst>
                                        </p:cTn>
                                        <p:tgtEl>
                                          <p:spTgt spid="115"/>
                                        </p:tgtEl>
                                        <p:attrNameLst>
                                          <p:attrName>style.visibility</p:attrName>
                                        </p:attrNameLst>
                                      </p:cBhvr>
                                      <p:to>
                                        <p:strVal val="visible"/>
                                      </p:to>
                                    </p:set>
                                    <p:anim calcmode="lin" valueType="num">
                                      <p:cBhvr additive="base">
                                        <p:cTn id="354" dur="500" fill="hold"/>
                                        <p:tgtEl>
                                          <p:spTgt spid="115"/>
                                        </p:tgtEl>
                                        <p:attrNameLst>
                                          <p:attrName>ppt_x</p:attrName>
                                        </p:attrNameLst>
                                      </p:cBhvr>
                                      <p:tavLst>
                                        <p:tav tm="0">
                                          <p:val>
                                            <p:strVal val="1+#ppt_w/2"/>
                                          </p:val>
                                        </p:tav>
                                        <p:tav tm="100000">
                                          <p:val>
                                            <p:strVal val="#ppt_x"/>
                                          </p:val>
                                        </p:tav>
                                      </p:tavLst>
                                    </p:anim>
                                    <p:anim calcmode="lin" valueType="num">
                                      <p:cBhvr additive="base">
                                        <p:cTn id="355" dur="500" fill="hold"/>
                                        <p:tgtEl>
                                          <p:spTgt spid="115"/>
                                        </p:tgtEl>
                                        <p:attrNameLst>
                                          <p:attrName>ppt_y</p:attrName>
                                        </p:attrNameLst>
                                      </p:cBhvr>
                                      <p:tavLst>
                                        <p:tav tm="0">
                                          <p:val>
                                            <p:strVal val="#ppt_y"/>
                                          </p:val>
                                        </p:tav>
                                        <p:tav tm="100000">
                                          <p:val>
                                            <p:strVal val="#ppt_y"/>
                                          </p:val>
                                        </p:tav>
                                      </p:tavLst>
                                    </p:anim>
                                  </p:childTnLst>
                                </p:cTn>
                              </p:par>
                              <p:par>
                                <p:cTn id="356" presetID="2" presetClass="entr" presetSubtype="2" fill="hold" grpId="0" nodeType="withEffect">
                                  <p:stCondLst>
                                    <p:cond delay="2000"/>
                                  </p:stCondLst>
                                  <p:childTnLst>
                                    <p:set>
                                      <p:cBhvr>
                                        <p:cTn id="357" dur="1" fill="hold">
                                          <p:stCondLst>
                                            <p:cond delay="0"/>
                                          </p:stCondLst>
                                        </p:cTn>
                                        <p:tgtEl>
                                          <p:spTgt spid="116"/>
                                        </p:tgtEl>
                                        <p:attrNameLst>
                                          <p:attrName>style.visibility</p:attrName>
                                        </p:attrNameLst>
                                      </p:cBhvr>
                                      <p:to>
                                        <p:strVal val="visible"/>
                                      </p:to>
                                    </p:set>
                                    <p:anim calcmode="lin" valueType="num">
                                      <p:cBhvr additive="base">
                                        <p:cTn id="358" dur="500" fill="hold"/>
                                        <p:tgtEl>
                                          <p:spTgt spid="116"/>
                                        </p:tgtEl>
                                        <p:attrNameLst>
                                          <p:attrName>ppt_x</p:attrName>
                                        </p:attrNameLst>
                                      </p:cBhvr>
                                      <p:tavLst>
                                        <p:tav tm="0">
                                          <p:val>
                                            <p:strVal val="1+#ppt_w/2"/>
                                          </p:val>
                                        </p:tav>
                                        <p:tav tm="100000">
                                          <p:val>
                                            <p:strVal val="#ppt_x"/>
                                          </p:val>
                                        </p:tav>
                                      </p:tavLst>
                                    </p:anim>
                                    <p:anim calcmode="lin" valueType="num">
                                      <p:cBhvr additive="base">
                                        <p:cTn id="359" dur="500" fill="hold"/>
                                        <p:tgtEl>
                                          <p:spTgt spid="1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51" grpId="0" animBg="1"/>
      <p:bldP spid="52" grpId="0" animBg="1"/>
      <p:bldP spid="53" grpId="0" animBg="1"/>
      <p:bldP spid="54" grpId="0" animBg="1"/>
      <p:bldP spid="55" grpId="0" animBg="1"/>
      <p:bldP spid="56" grpId="0" animBg="1"/>
      <p:bldP spid="57" grpId="0" animBg="1"/>
      <p:bldP spid="58"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12" grpId="0" animBg="1"/>
      <p:bldP spid="113" grpId="0" animBg="1"/>
      <p:bldP spid="114" grpId="0"/>
      <p:bldP spid="115" grpId="0"/>
      <p:bldP spid="116"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6"/>
          <p:cNvSpPr/>
          <p:nvPr/>
        </p:nvSpPr>
        <p:spPr bwMode="auto">
          <a:xfrm flipH="1">
            <a:off x="6153383" y="4159889"/>
            <a:ext cx="670226" cy="144190"/>
          </a:xfrm>
          <a:custGeom>
            <a:avLst/>
            <a:gdLst>
              <a:gd name="T0" fmla="*/ 20 w 23"/>
              <a:gd name="T1" fmla="*/ 0 h 5"/>
              <a:gd name="T2" fmla="*/ 3 w 23"/>
              <a:gd name="T3" fmla="*/ 0 h 5"/>
              <a:gd name="T4" fmla="*/ 0 w 23"/>
              <a:gd name="T5" fmla="*/ 2 h 5"/>
              <a:gd name="T6" fmla="*/ 3 w 23"/>
              <a:gd name="T7" fmla="*/ 5 h 5"/>
              <a:gd name="T8" fmla="*/ 20 w 23"/>
              <a:gd name="T9" fmla="*/ 5 h 5"/>
              <a:gd name="T10" fmla="*/ 23 w 23"/>
              <a:gd name="T11" fmla="*/ 2 h 5"/>
              <a:gd name="T12" fmla="*/ 20 w 2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3" h="5">
                <a:moveTo>
                  <a:pt x="20" y="0"/>
                </a:moveTo>
                <a:cubicBezTo>
                  <a:pt x="3" y="0"/>
                  <a:pt x="3" y="0"/>
                  <a:pt x="3" y="0"/>
                </a:cubicBezTo>
                <a:cubicBezTo>
                  <a:pt x="1" y="0"/>
                  <a:pt x="0" y="1"/>
                  <a:pt x="0" y="2"/>
                </a:cubicBezTo>
                <a:cubicBezTo>
                  <a:pt x="0" y="4"/>
                  <a:pt x="1" y="5"/>
                  <a:pt x="3" y="5"/>
                </a:cubicBezTo>
                <a:cubicBezTo>
                  <a:pt x="20" y="5"/>
                  <a:pt x="20" y="5"/>
                  <a:pt x="20" y="5"/>
                </a:cubicBezTo>
                <a:cubicBezTo>
                  <a:pt x="22" y="5"/>
                  <a:pt x="23" y="4"/>
                  <a:pt x="23" y="2"/>
                </a:cubicBezTo>
                <a:cubicBezTo>
                  <a:pt x="23" y="1"/>
                  <a:pt x="22" y="0"/>
                  <a:pt x="20"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1" name="Freeform 24"/>
          <p:cNvSpPr/>
          <p:nvPr/>
        </p:nvSpPr>
        <p:spPr>
          <a:xfrm flipH="1">
            <a:off x="5977713" y="3862085"/>
            <a:ext cx="1021563" cy="297804"/>
          </a:xfrm>
          <a:custGeom>
            <a:avLst/>
            <a:gdLst>
              <a:gd name="connsiteX0" fmla="*/ 0 w 2645228"/>
              <a:gd name="connsiteY0" fmla="*/ 0 h 496975"/>
              <a:gd name="connsiteX1" fmla="*/ 2645228 w 2645228"/>
              <a:gd name="connsiteY1" fmla="*/ 0 h 496975"/>
              <a:gd name="connsiteX2" fmla="*/ 2645228 w 2645228"/>
              <a:gd name="connsiteY2" fmla="*/ 56095 h 496975"/>
              <a:gd name="connsiteX3" fmla="*/ 2204348 w 2645228"/>
              <a:gd name="connsiteY3" fmla="*/ 496975 h 496975"/>
              <a:gd name="connsiteX4" fmla="*/ 440880 w 2645228"/>
              <a:gd name="connsiteY4" fmla="*/ 496975 h 496975"/>
              <a:gd name="connsiteX5" fmla="*/ 0 w 2645228"/>
              <a:gd name="connsiteY5" fmla="*/ 56095 h 496975"/>
              <a:gd name="connsiteX6" fmla="*/ 0 w 2645228"/>
              <a:gd name="connsiteY6" fmla="*/ 0 h 496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5228" h="496975">
                <a:moveTo>
                  <a:pt x="0" y="0"/>
                </a:moveTo>
                <a:lnTo>
                  <a:pt x="2645228" y="0"/>
                </a:lnTo>
                <a:lnTo>
                  <a:pt x="2645228" y="56095"/>
                </a:lnTo>
                <a:cubicBezTo>
                  <a:pt x="2645228" y="299586"/>
                  <a:pt x="2447839" y="496975"/>
                  <a:pt x="2204348" y="496975"/>
                </a:cubicBezTo>
                <a:lnTo>
                  <a:pt x="440880" y="496975"/>
                </a:lnTo>
                <a:cubicBezTo>
                  <a:pt x="197389" y="496975"/>
                  <a:pt x="0" y="299586"/>
                  <a:pt x="0" y="56095"/>
                </a:cubicBezTo>
                <a:lnTo>
                  <a:pt x="0" y="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white"/>
              </a:solidFill>
              <a:effectLst/>
              <a:uLnTx/>
              <a:uFillTx/>
              <a:latin typeface="Century Schoolbook" panose="02040604050505020304"/>
              <a:ea typeface="+mn-ea"/>
              <a:cs typeface="+mn-cs"/>
            </a:endParaRPr>
          </a:p>
        </p:txBody>
      </p:sp>
      <p:sp>
        <p:nvSpPr>
          <p:cNvPr id="12" name="Freeform 25"/>
          <p:cNvSpPr/>
          <p:nvPr/>
        </p:nvSpPr>
        <p:spPr>
          <a:xfrm flipH="1">
            <a:off x="6260643" y="4364187"/>
            <a:ext cx="455706" cy="97281"/>
          </a:xfrm>
          <a:custGeom>
            <a:avLst/>
            <a:gdLst>
              <a:gd name="connsiteX0" fmla="*/ 0 w 694404"/>
              <a:gd name="connsiteY0" fmla="*/ 0 h 288475"/>
              <a:gd name="connsiteX1" fmla="*/ 694404 w 694404"/>
              <a:gd name="connsiteY1" fmla="*/ 0 h 288475"/>
              <a:gd name="connsiteX2" fmla="*/ 693800 w 694404"/>
              <a:gd name="connsiteY2" fmla="*/ 5989 h 288475"/>
              <a:gd name="connsiteX3" fmla="*/ 347202 w 694404"/>
              <a:gd name="connsiteY3" fmla="*/ 288475 h 288475"/>
              <a:gd name="connsiteX4" fmla="*/ 604 w 694404"/>
              <a:gd name="connsiteY4" fmla="*/ 5989 h 288475"/>
              <a:gd name="connsiteX5" fmla="*/ 0 w 694404"/>
              <a:gd name="connsiteY5" fmla="*/ 0 h 28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404" h="288475">
                <a:moveTo>
                  <a:pt x="0" y="0"/>
                </a:moveTo>
                <a:lnTo>
                  <a:pt x="694404" y="0"/>
                </a:lnTo>
                <a:lnTo>
                  <a:pt x="693800" y="5989"/>
                </a:lnTo>
                <a:cubicBezTo>
                  <a:pt x="660811" y="167204"/>
                  <a:pt x="518169" y="288475"/>
                  <a:pt x="347202" y="288475"/>
                </a:cubicBezTo>
                <a:cubicBezTo>
                  <a:pt x="176235" y="288475"/>
                  <a:pt x="33593" y="167204"/>
                  <a:pt x="604" y="5989"/>
                </a:cubicBezTo>
                <a:lnTo>
                  <a:pt x="0" y="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white"/>
              </a:solidFill>
              <a:effectLst/>
              <a:uLnTx/>
              <a:uFillTx/>
              <a:latin typeface="Century Schoolbook" panose="02040604050505020304"/>
              <a:ea typeface="+mn-ea"/>
              <a:cs typeface="+mn-cs"/>
            </a:endParaRPr>
          </a:p>
        </p:txBody>
      </p:sp>
      <p:sp>
        <p:nvSpPr>
          <p:cNvPr id="13" name="Freeform 5"/>
          <p:cNvSpPr/>
          <p:nvPr/>
        </p:nvSpPr>
        <p:spPr bwMode="auto">
          <a:xfrm>
            <a:off x="6406517" y="3286673"/>
            <a:ext cx="133315" cy="393995"/>
          </a:xfrm>
          <a:custGeom>
            <a:avLst/>
            <a:gdLst>
              <a:gd name="T0" fmla="*/ 77 w 112"/>
              <a:gd name="T1" fmla="*/ 270 h 331"/>
              <a:gd name="T2" fmla="*/ 44 w 112"/>
              <a:gd name="T3" fmla="*/ 331 h 331"/>
              <a:gd name="T4" fmla="*/ 15 w 112"/>
              <a:gd name="T5" fmla="*/ 328 h 331"/>
              <a:gd name="T6" fmla="*/ 0 w 112"/>
              <a:gd name="T7" fmla="*/ 261 h 331"/>
              <a:gd name="T8" fmla="*/ 35 w 112"/>
              <a:gd name="T9" fmla="*/ 0 h 331"/>
              <a:gd name="T10" fmla="*/ 112 w 112"/>
              <a:gd name="T11" fmla="*/ 11 h 331"/>
              <a:gd name="T12" fmla="*/ 77 w 112"/>
              <a:gd name="T13" fmla="*/ 270 h 331"/>
            </a:gdLst>
            <a:ahLst/>
            <a:cxnLst>
              <a:cxn ang="0">
                <a:pos x="T0" y="T1"/>
              </a:cxn>
              <a:cxn ang="0">
                <a:pos x="T2" y="T3"/>
              </a:cxn>
              <a:cxn ang="0">
                <a:pos x="T4" y="T5"/>
              </a:cxn>
              <a:cxn ang="0">
                <a:pos x="T6" y="T7"/>
              </a:cxn>
              <a:cxn ang="0">
                <a:pos x="T8" y="T9"/>
              </a:cxn>
              <a:cxn ang="0">
                <a:pos x="T10" y="T11"/>
              </a:cxn>
              <a:cxn ang="0">
                <a:pos x="T12" y="T13"/>
              </a:cxn>
            </a:cxnLst>
            <a:rect l="0" t="0" r="r" b="b"/>
            <a:pathLst>
              <a:path w="112" h="331">
                <a:moveTo>
                  <a:pt x="77" y="270"/>
                </a:moveTo>
                <a:lnTo>
                  <a:pt x="44" y="331"/>
                </a:lnTo>
                <a:lnTo>
                  <a:pt x="15" y="328"/>
                </a:lnTo>
                <a:lnTo>
                  <a:pt x="0" y="261"/>
                </a:lnTo>
                <a:lnTo>
                  <a:pt x="35" y="0"/>
                </a:lnTo>
                <a:lnTo>
                  <a:pt x="112" y="11"/>
                </a:lnTo>
                <a:lnTo>
                  <a:pt x="77" y="27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4" name="Freeform 6"/>
          <p:cNvSpPr/>
          <p:nvPr/>
        </p:nvSpPr>
        <p:spPr bwMode="auto">
          <a:xfrm>
            <a:off x="6444606" y="3216444"/>
            <a:ext cx="104748" cy="121412"/>
          </a:xfrm>
          <a:custGeom>
            <a:avLst/>
            <a:gdLst>
              <a:gd name="T0" fmla="*/ 58 w 64"/>
              <a:gd name="T1" fmla="*/ 48 h 74"/>
              <a:gd name="T2" fmla="*/ 27 w 64"/>
              <a:gd name="T3" fmla="*/ 72 h 74"/>
              <a:gd name="T4" fmla="*/ 26 w 64"/>
              <a:gd name="T5" fmla="*/ 72 h 74"/>
              <a:gd name="T6" fmla="*/ 2 w 64"/>
              <a:gd name="T7" fmla="*/ 41 h 74"/>
              <a:gd name="T8" fmla="*/ 6 w 64"/>
              <a:gd name="T9" fmla="*/ 15 h 74"/>
              <a:gd name="T10" fmla="*/ 35 w 64"/>
              <a:gd name="T11" fmla="*/ 7 h 74"/>
              <a:gd name="T12" fmla="*/ 36 w 64"/>
              <a:gd name="T13" fmla="*/ 7 h 74"/>
              <a:gd name="T14" fmla="*/ 62 w 64"/>
              <a:gd name="T15" fmla="*/ 22 h 74"/>
              <a:gd name="T16" fmla="*/ 58 w 64"/>
              <a:gd name="T17"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4">
                <a:moveTo>
                  <a:pt x="58" y="48"/>
                </a:moveTo>
                <a:cubicBezTo>
                  <a:pt x="56" y="63"/>
                  <a:pt x="42" y="74"/>
                  <a:pt x="27" y="72"/>
                </a:cubicBezTo>
                <a:cubicBezTo>
                  <a:pt x="26" y="72"/>
                  <a:pt x="26" y="72"/>
                  <a:pt x="26" y="72"/>
                </a:cubicBezTo>
                <a:cubicBezTo>
                  <a:pt x="11" y="70"/>
                  <a:pt x="0" y="56"/>
                  <a:pt x="2" y="41"/>
                </a:cubicBezTo>
                <a:cubicBezTo>
                  <a:pt x="6" y="15"/>
                  <a:pt x="6" y="15"/>
                  <a:pt x="6" y="15"/>
                </a:cubicBezTo>
                <a:cubicBezTo>
                  <a:pt x="8" y="0"/>
                  <a:pt x="20" y="5"/>
                  <a:pt x="35" y="7"/>
                </a:cubicBezTo>
                <a:cubicBezTo>
                  <a:pt x="36" y="7"/>
                  <a:pt x="36" y="7"/>
                  <a:pt x="36" y="7"/>
                </a:cubicBezTo>
                <a:cubicBezTo>
                  <a:pt x="51" y="9"/>
                  <a:pt x="64" y="7"/>
                  <a:pt x="62" y="22"/>
                </a:cubicBezTo>
                <a:lnTo>
                  <a:pt x="58" y="4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5" name="Freeform 7"/>
          <p:cNvSpPr/>
          <p:nvPr/>
        </p:nvSpPr>
        <p:spPr bwMode="auto">
          <a:xfrm>
            <a:off x="6432704" y="3260485"/>
            <a:ext cx="114270" cy="110700"/>
          </a:xfrm>
          <a:custGeom>
            <a:avLst/>
            <a:gdLst>
              <a:gd name="T0" fmla="*/ 85 w 96"/>
              <a:gd name="T1" fmla="*/ 93 h 93"/>
              <a:gd name="T2" fmla="*/ 0 w 96"/>
              <a:gd name="T3" fmla="*/ 81 h 93"/>
              <a:gd name="T4" fmla="*/ 11 w 96"/>
              <a:gd name="T5" fmla="*/ 0 h 93"/>
              <a:gd name="T6" fmla="*/ 96 w 96"/>
              <a:gd name="T7" fmla="*/ 12 h 93"/>
              <a:gd name="T8" fmla="*/ 85 w 96"/>
              <a:gd name="T9" fmla="*/ 93 h 93"/>
            </a:gdLst>
            <a:ahLst/>
            <a:cxnLst>
              <a:cxn ang="0">
                <a:pos x="T0" y="T1"/>
              </a:cxn>
              <a:cxn ang="0">
                <a:pos x="T2" y="T3"/>
              </a:cxn>
              <a:cxn ang="0">
                <a:pos x="T4" y="T5"/>
              </a:cxn>
              <a:cxn ang="0">
                <a:pos x="T6" y="T7"/>
              </a:cxn>
              <a:cxn ang="0">
                <a:pos x="T8" y="T9"/>
              </a:cxn>
            </a:cxnLst>
            <a:rect l="0" t="0" r="r" b="b"/>
            <a:pathLst>
              <a:path w="96" h="93">
                <a:moveTo>
                  <a:pt x="85" y="93"/>
                </a:moveTo>
                <a:lnTo>
                  <a:pt x="0" y="81"/>
                </a:lnTo>
                <a:lnTo>
                  <a:pt x="11" y="0"/>
                </a:lnTo>
                <a:lnTo>
                  <a:pt x="96" y="12"/>
                </a:lnTo>
                <a:lnTo>
                  <a:pt x="85" y="9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6" name="Freeform 8"/>
          <p:cNvSpPr/>
          <p:nvPr/>
        </p:nvSpPr>
        <p:spPr bwMode="auto">
          <a:xfrm>
            <a:off x="6424371" y="3666383"/>
            <a:ext cx="34520" cy="57135"/>
          </a:xfrm>
          <a:custGeom>
            <a:avLst/>
            <a:gdLst>
              <a:gd name="T0" fmla="*/ 0 w 21"/>
              <a:gd name="T1" fmla="*/ 5 h 35"/>
              <a:gd name="T2" fmla="*/ 5 w 21"/>
              <a:gd name="T3" fmla="*/ 26 h 35"/>
              <a:gd name="T4" fmla="*/ 21 w 21"/>
              <a:gd name="T5" fmla="*/ 9 h 35"/>
              <a:gd name="T6" fmla="*/ 0 w 21"/>
              <a:gd name="T7" fmla="*/ 5 h 35"/>
            </a:gdLst>
            <a:ahLst/>
            <a:cxnLst>
              <a:cxn ang="0">
                <a:pos x="T0" y="T1"/>
              </a:cxn>
              <a:cxn ang="0">
                <a:pos x="T2" y="T3"/>
              </a:cxn>
              <a:cxn ang="0">
                <a:pos x="T4" y="T5"/>
              </a:cxn>
              <a:cxn ang="0">
                <a:pos x="T6" y="T7"/>
              </a:cxn>
            </a:cxnLst>
            <a:rect l="0" t="0" r="r" b="b"/>
            <a:pathLst>
              <a:path w="21" h="35">
                <a:moveTo>
                  <a:pt x="0" y="5"/>
                </a:moveTo>
                <a:cubicBezTo>
                  <a:pt x="0" y="5"/>
                  <a:pt x="3" y="22"/>
                  <a:pt x="5" y="26"/>
                </a:cubicBezTo>
                <a:cubicBezTo>
                  <a:pt x="6" y="31"/>
                  <a:pt x="9" y="35"/>
                  <a:pt x="21" y="9"/>
                </a:cubicBezTo>
                <a:cubicBezTo>
                  <a:pt x="21" y="9"/>
                  <a:pt x="13" y="0"/>
                  <a:pt x="0" y="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7" name="Freeform 9"/>
          <p:cNvSpPr/>
          <p:nvPr/>
        </p:nvSpPr>
        <p:spPr bwMode="auto">
          <a:xfrm>
            <a:off x="6544594" y="3285482"/>
            <a:ext cx="132125" cy="393995"/>
          </a:xfrm>
          <a:custGeom>
            <a:avLst/>
            <a:gdLst>
              <a:gd name="T0" fmla="*/ 75 w 111"/>
              <a:gd name="T1" fmla="*/ 269 h 331"/>
              <a:gd name="T2" fmla="*/ 44 w 111"/>
              <a:gd name="T3" fmla="*/ 331 h 331"/>
              <a:gd name="T4" fmla="*/ 15 w 111"/>
              <a:gd name="T5" fmla="*/ 326 h 331"/>
              <a:gd name="T6" fmla="*/ 0 w 111"/>
              <a:gd name="T7" fmla="*/ 259 h 331"/>
              <a:gd name="T8" fmla="*/ 34 w 111"/>
              <a:gd name="T9" fmla="*/ 0 h 331"/>
              <a:gd name="T10" fmla="*/ 111 w 111"/>
              <a:gd name="T11" fmla="*/ 9 h 331"/>
              <a:gd name="T12" fmla="*/ 75 w 111"/>
              <a:gd name="T13" fmla="*/ 269 h 331"/>
            </a:gdLst>
            <a:ahLst/>
            <a:cxnLst>
              <a:cxn ang="0">
                <a:pos x="T0" y="T1"/>
              </a:cxn>
              <a:cxn ang="0">
                <a:pos x="T2" y="T3"/>
              </a:cxn>
              <a:cxn ang="0">
                <a:pos x="T4" y="T5"/>
              </a:cxn>
              <a:cxn ang="0">
                <a:pos x="T6" y="T7"/>
              </a:cxn>
              <a:cxn ang="0">
                <a:pos x="T8" y="T9"/>
              </a:cxn>
              <a:cxn ang="0">
                <a:pos x="T10" y="T11"/>
              </a:cxn>
              <a:cxn ang="0">
                <a:pos x="T12" y="T13"/>
              </a:cxn>
            </a:cxnLst>
            <a:rect l="0" t="0" r="r" b="b"/>
            <a:pathLst>
              <a:path w="111" h="331">
                <a:moveTo>
                  <a:pt x="75" y="269"/>
                </a:moveTo>
                <a:lnTo>
                  <a:pt x="44" y="331"/>
                </a:lnTo>
                <a:lnTo>
                  <a:pt x="15" y="326"/>
                </a:lnTo>
                <a:lnTo>
                  <a:pt x="0" y="259"/>
                </a:lnTo>
                <a:lnTo>
                  <a:pt x="34" y="0"/>
                </a:lnTo>
                <a:lnTo>
                  <a:pt x="111" y="9"/>
                </a:lnTo>
                <a:lnTo>
                  <a:pt x="75" y="26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8" name="Freeform 10"/>
          <p:cNvSpPr/>
          <p:nvPr/>
        </p:nvSpPr>
        <p:spPr bwMode="auto">
          <a:xfrm>
            <a:off x="6581493" y="3212873"/>
            <a:ext cx="104748" cy="121412"/>
          </a:xfrm>
          <a:custGeom>
            <a:avLst/>
            <a:gdLst>
              <a:gd name="T0" fmla="*/ 58 w 64"/>
              <a:gd name="T1" fmla="*/ 48 h 74"/>
              <a:gd name="T2" fmla="*/ 27 w 64"/>
              <a:gd name="T3" fmla="*/ 72 h 74"/>
              <a:gd name="T4" fmla="*/ 26 w 64"/>
              <a:gd name="T5" fmla="*/ 72 h 74"/>
              <a:gd name="T6" fmla="*/ 2 w 64"/>
              <a:gd name="T7" fmla="*/ 41 h 74"/>
              <a:gd name="T8" fmla="*/ 6 w 64"/>
              <a:gd name="T9" fmla="*/ 15 h 74"/>
              <a:gd name="T10" fmla="*/ 35 w 64"/>
              <a:gd name="T11" fmla="*/ 7 h 74"/>
              <a:gd name="T12" fmla="*/ 36 w 64"/>
              <a:gd name="T13" fmla="*/ 7 h 74"/>
              <a:gd name="T14" fmla="*/ 61 w 64"/>
              <a:gd name="T15" fmla="*/ 23 h 74"/>
              <a:gd name="T16" fmla="*/ 58 w 64"/>
              <a:gd name="T17"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4">
                <a:moveTo>
                  <a:pt x="58" y="48"/>
                </a:moveTo>
                <a:cubicBezTo>
                  <a:pt x="56" y="64"/>
                  <a:pt x="42" y="74"/>
                  <a:pt x="27" y="72"/>
                </a:cubicBezTo>
                <a:cubicBezTo>
                  <a:pt x="26" y="72"/>
                  <a:pt x="26" y="72"/>
                  <a:pt x="26" y="72"/>
                </a:cubicBezTo>
                <a:cubicBezTo>
                  <a:pt x="11" y="70"/>
                  <a:pt x="0" y="56"/>
                  <a:pt x="2" y="41"/>
                </a:cubicBezTo>
                <a:cubicBezTo>
                  <a:pt x="6" y="15"/>
                  <a:pt x="6" y="15"/>
                  <a:pt x="6" y="15"/>
                </a:cubicBezTo>
                <a:cubicBezTo>
                  <a:pt x="8" y="0"/>
                  <a:pt x="20" y="5"/>
                  <a:pt x="35" y="7"/>
                </a:cubicBezTo>
                <a:cubicBezTo>
                  <a:pt x="36" y="7"/>
                  <a:pt x="36" y="7"/>
                  <a:pt x="36" y="7"/>
                </a:cubicBezTo>
                <a:cubicBezTo>
                  <a:pt x="51" y="9"/>
                  <a:pt x="64" y="7"/>
                  <a:pt x="61" y="23"/>
                </a:cubicBezTo>
                <a:lnTo>
                  <a:pt x="58" y="4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9" name="Freeform 11"/>
          <p:cNvSpPr/>
          <p:nvPr/>
        </p:nvSpPr>
        <p:spPr bwMode="auto">
          <a:xfrm>
            <a:off x="6570780" y="3259295"/>
            <a:ext cx="114270" cy="109509"/>
          </a:xfrm>
          <a:custGeom>
            <a:avLst/>
            <a:gdLst>
              <a:gd name="T0" fmla="*/ 85 w 96"/>
              <a:gd name="T1" fmla="*/ 92 h 92"/>
              <a:gd name="T2" fmla="*/ 0 w 96"/>
              <a:gd name="T3" fmla="*/ 81 h 92"/>
              <a:gd name="T4" fmla="*/ 11 w 96"/>
              <a:gd name="T5" fmla="*/ 0 h 92"/>
              <a:gd name="T6" fmla="*/ 96 w 96"/>
              <a:gd name="T7" fmla="*/ 11 h 92"/>
              <a:gd name="T8" fmla="*/ 85 w 96"/>
              <a:gd name="T9" fmla="*/ 92 h 92"/>
            </a:gdLst>
            <a:ahLst/>
            <a:cxnLst>
              <a:cxn ang="0">
                <a:pos x="T0" y="T1"/>
              </a:cxn>
              <a:cxn ang="0">
                <a:pos x="T2" y="T3"/>
              </a:cxn>
              <a:cxn ang="0">
                <a:pos x="T4" y="T5"/>
              </a:cxn>
              <a:cxn ang="0">
                <a:pos x="T6" y="T7"/>
              </a:cxn>
              <a:cxn ang="0">
                <a:pos x="T8" y="T9"/>
              </a:cxn>
            </a:cxnLst>
            <a:rect l="0" t="0" r="r" b="b"/>
            <a:pathLst>
              <a:path w="96" h="92">
                <a:moveTo>
                  <a:pt x="85" y="92"/>
                </a:moveTo>
                <a:lnTo>
                  <a:pt x="0" y="81"/>
                </a:lnTo>
                <a:lnTo>
                  <a:pt x="11" y="0"/>
                </a:lnTo>
                <a:lnTo>
                  <a:pt x="96" y="11"/>
                </a:lnTo>
                <a:lnTo>
                  <a:pt x="85" y="92"/>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0" name="Freeform 12"/>
          <p:cNvSpPr/>
          <p:nvPr/>
        </p:nvSpPr>
        <p:spPr bwMode="auto">
          <a:xfrm>
            <a:off x="6562448" y="3662812"/>
            <a:ext cx="34520" cy="57135"/>
          </a:xfrm>
          <a:custGeom>
            <a:avLst/>
            <a:gdLst>
              <a:gd name="T0" fmla="*/ 0 w 21"/>
              <a:gd name="T1" fmla="*/ 6 h 35"/>
              <a:gd name="T2" fmla="*/ 5 w 21"/>
              <a:gd name="T3" fmla="*/ 27 h 35"/>
              <a:gd name="T4" fmla="*/ 21 w 21"/>
              <a:gd name="T5" fmla="*/ 10 h 35"/>
              <a:gd name="T6" fmla="*/ 0 w 21"/>
              <a:gd name="T7" fmla="*/ 6 h 35"/>
            </a:gdLst>
            <a:ahLst/>
            <a:cxnLst>
              <a:cxn ang="0">
                <a:pos x="T0" y="T1"/>
              </a:cxn>
              <a:cxn ang="0">
                <a:pos x="T2" y="T3"/>
              </a:cxn>
              <a:cxn ang="0">
                <a:pos x="T4" y="T5"/>
              </a:cxn>
              <a:cxn ang="0">
                <a:pos x="T6" y="T7"/>
              </a:cxn>
            </a:cxnLst>
            <a:rect l="0" t="0" r="r" b="b"/>
            <a:pathLst>
              <a:path w="21" h="35">
                <a:moveTo>
                  <a:pt x="0" y="6"/>
                </a:moveTo>
                <a:cubicBezTo>
                  <a:pt x="0" y="6"/>
                  <a:pt x="3" y="22"/>
                  <a:pt x="5" y="27"/>
                </a:cubicBezTo>
                <a:cubicBezTo>
                  <a:pt x="6" y="31"/>
                  <a:pt x="9" y="35"/>
                  <a:pt x="21" y="10"/>
                </a:cubicBezTo>
                <a:cubicBezTo>
                  <a:pt x="21" y="10"/>
                  <a:pt x="13" y="0"/>
                  <a:pt x="0" y="6"/>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1" name="Freeform 13"/>
          <p:cNvSpPr/>
          <p:nvPr/>
        </p:nvSpPr>
        <p:spPr bwMode="auto">
          <a:xfrm>
            <a:off x="6664816" y="3287862"/>
            <a:ext cx="30948" cy="199973"/>
          </a:xfrm>
          <a:custGeom>
            <a:avLst/>
            <a:gdLst>
              <a:gd name="T0" fmla="*/ 4 w 19"/>
              <a:gd name="T1" fmla="*/ 0 h 122"/>
              <a:gd name="T2" fmla="*/ 19 w 19"/>
              <a:gd name="T3" fmla="*/ 16 h 122"/>
              <a:gd name="T4" fmla="*/ 7 w 19"/>
              <a:gd name="T5" fmla="*/ 115 h 122"/>
              <a:gd name="T6" fmla="*/ 0 w 19"/>
              <a:gd name="T7" fmla="*/ 121 h 122"/>
              <a:gd name="T8" fmla="*/ 10 w 19"/>
              <a:gd name="T9" fmla="*/ 43 h 122"/>
              <a:gd name="T10" fmla="*/ 5 w 19"/>
              <a:gd name="T11" fmla="*/ 34 h 122"/>
              <a:gd name="T12" fmla="*/ 4 w 19"/>
              <a:gd name="T13" fmla="*/ 0 h 122"/>
            </a:gdLst>
            <a:ahLst/>
            <a:cxnLst>
              <a:cxn ang="0">
                <a:pos x="T0" y="T1"/>
              </a:cxn>
              <a:cxn ang="0">
                <a:pos x="T2" y="T3"/>
              </a:cxn>
              <a:cxn ang="0">
                <a:pos x="T4" y="T5"/>
              </a:cxn>
              <a:cxn ang="0">
                <a:pos x="T6" y="T7"/>
              </a:cxn>
              <a:cxn ang="0">
                <a:pos x="T8" y="T9"/>
              </a:cxn>
              <a:cxn ang="0">
                <a:pos x="T10" y="T11"/>
              </a:cxn>
              <a:cxn ang="0">
                <a:pos x="T12" y="T13"/>
              </a:cxn>
            </a:cxnLst>
            <a:rect l="0" t="0" r="r" b="b"/>
            <a:pathLst>
              <a:path w="19" h="122">
                <a:moveTo>
                  <a:pt x="4" y="0"/>
                </a:moveTo>
                <a:cubicBezTo>
                  <a:pt x="4" y="0"/>
                  <a:pt x="18" y="10"/>
                  <a:pt x="19" y="16"/>
                </a:cubicBezTo>
                <a:cubicBezTo>
                  <a:pt x="19" y="21"/>
                  <a:pt x="7" y="115"/>
                  <a:pt x="7" y="115"/>
                </a:cubicBezTo>
                <a:cubicBezTo>
                  <a:pt x="7" y="115"/>
                  <a:pt x="8" y="122"/>
                  <a:pt x="0" y="121"/>
                </a:cubicBezTo>
                <a:cubicBezTo>
                  <a:pt x="10" y="43"/>
                  <a:pt x="10" y="43"/>
                  <a:pt x="10" y="43"/>
                </a:cubicBezTo>
                <a:cubicBezTo>
                  <a:pt x="5" y="34"/>
                  <a:pt x="5" y="34"/>
                  <a:pt x="5" y="34"/>
                </a:cubicBezTo>
                <a:cubicBezTo>
                  <a:pt x="4" y="0"/>
                  <a:pt x="4" y="0"/>
                  <a:pt x="4"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22" name="Group 123"/>
          <p:cNvGrpSpPr/>
          <p:nvPr/>
        </p:nvGrpSpPr>
        <p:grpSpPr>
          <a:xfrm>
            <a:off x="5738750" y="3195912"/>
            <a:ext cx="613013" cy="465414"/>
            <a:chOff x="7170738" y="4168775"/>
            <a:chExt cx="817563" cy="620713"/>
          </a:xfrm>
          <a:solidFill>
            <a:schemeClr val="tx2">
              <a:lumMod val="20000"/>
              <a:lumOff val="80000"/>
            </a:schemeClr>
          </a:solidFill>
        </p:grpSpPr>
        <p:sp>
          <p:nvSpPr>
            <p:cNvPr id="23" name="Freeform 14"/>
            <p:cNvSpPr/>
            <p:nvPr/>
          </p:nvSpPr>
          <p:spPr bwMode="auto">
            <a:xfrm>
              <a:off x="7170738" y="4168775"/>
              <a:ext cx="785813" cy="354013"/>
            </a:xfrm>
            <a:custGeom>
              <a:avLst/>
              <a:gdLst>
                <a:gd name="T0" fmla="*/ 246 w 495"/>
                <a:gd name="T1" fmla="*/ 223 h 223"/>
                <a:gd name="T2" fmla="*/ 0 w 495"/>
                <a:gd name="T3" fmla="*/ 111 h 223"/>
                <a:gd name="T4" fmla="*/ 252 w 495"/>
                <a:gd name="T5" fmla="*/ 0 h 223"/>
                <a:gd name="T6" fmla="*/ 495 w 495"/>
                <a:gd name="T7" fmla="*/ 109 h 223"/>
                <a:gd name="T8" fmla="*/ 246 w 495"/>
                <a:gd name="T9" fmla="*/ 223 h 223"/>
              </a:gdLst>
              <a:ahLst/>
              <a:cxnLst>
                <a:cxn ang="0">
                  <a:pos x="T0" y="T1"/>
                </a:cxn>
                <a:cxn ang="0">
                  <a:pos x="T2" y="T3"/>
                </a:cxn>
                <a:cxn ang="0">
                  <a:pos x="T4" y="T5"/>
                </a:cxn>
                <a:cxn ang="0">
                  <a:pos x="T6" y="T7"/>
                </a:cxn>
                <a:cxn ang="0">
                  <a:pos x="T8" y="T9"/>
                </a:cxn>
              </a:cxnLst>
              <a:rect l="0" t="0" r="r" b="b"/>
              <a:pathLst>
                <a:path w="495" h="223">
                  <a:moveTo>
                    <a:pt x="246" y="223"/>
                  </a:moveTo>
                  <a:lnTo>
                    <a:pt x="0" y="111"/>
                  </a:lnTo>
                  <a:lnTo>
                    <a:pt x="252" y="0"/>
                  </a:lnTo>
                  <a:lnTo>
                    <a:pt x="495" y="109"/>
                  </a:lnTo>
                  <a:lnTo>
                    <a:pt x="246" y="2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4" name="Rectangle 15"/>
            <p:cNvSpPr>
              <a:spLocks noChangeArrowheads="1"/>
            </p:cNvSpPr>
            <p:nvPr/>
          </p:nvSpPr>
          <p:spPr bwMode="auto">
            <a:xfrm>
              <a:off x="7924800" y="4335463"/>
              <a:ext cx="23813" cy="257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5" name="Oval 16"/>
            <p:cNvSpPr>
              <a:spLocks noChangeArrowheads="1"/>
            </p:cNvSpPr>
            <p:nvPr/>
          </p:nvSpPr>
          <p:spPr bwMode="auto">
            <a:xfrm>
              <a:off x="7897813" y="4564063"/>
              <a:ext cx="76200" cy="777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6" name="Freeform 17"/>
            <p:cNvSpPr/>
            <p:nvPr/>
          </p:nvSpPr>
          <p:spPr bwMode="auto">
            <a:xfrm>
              <a:off x="7888288" y="4605338"/>
              <a:ext cx="55563" cy="171450"/>
            </a:xfrm>
            <a:custGeom>
              <a:avLst/>
              <a:gdLst>
                <a:gd name="T0" fmla="*/ 14 w 26"/>
                <a:gd name="T1" fmla="*/ 4 h 79"/>
                <a:gd name="T2" fmla="*/ 6 w 26"/>
                <a:gd name="T3" fmla="*/ 79 h 79"/>
                <a:gd name="T4" fmla="*/ 26 w 26"/>
                <a:gd name="T5" fmla="*/ 79 h 79"/>
                <a:gd name="T6" fmla="*/ 26 w 26"/>
                <a:gd name="T7" fmla="*/ 0 h 79"/>
                <a:gd name="T8" fmla="*/ 14 w 26"/>
                <a:gd name="T9" fmla="*/ 4 h 79"/>
              </a:gdLst>
              <a:ahLst/>
              <a:cxnLst>
                <a:cxn ang="0">
                  <a:pos x="T0" y="T1"/>
                </a:cxn>
                <a:cxn ang="0">
                  <a:pos x="T2" y="T3"/>
                </a:cxn>
                <a:cxn ang="0">
                  <a:pos x="T4" y="T5"/>
                </a:cxn>
                <a:cxn ang="0">
                  <a:pos x="T6" y="T7"/>
                </a:cxn>
                <a:cxn ang="0">
                  <a:pos x="T8" y="T9"/>
                </a:cxn>
              </a:cxnLst>
              <a:rect l="0" t="0" r="r" b="b"/>
              <a:pathLst>
                <a:path w="26" h="79">
                  <a:moveTo>
                    <a:pt x="14" y="4"/>
                  </a:moveTo>
                  <a:cubicBezTo>
                    <a:pt x="14" y="4"/>
                    <a:pt x="0" y="34"/>
                    <a:pt x="6" y="79"/>
                  </a:cubicBezTo>
                  <a:cubicBezTo>
                    <a:pt x="26" y="79"/>
                    <a:pt x="26" y="79"/>
                    <a:pt x="26" y="79"/>
                  </a:cubicBezTo>
                  <a:cubicBezTo>
                    <a:pt x="26" y="0"/>
                    <a:pt x="26" y="0"/>
                    <a:pt x="26" y="0"/>
                  </a:cubicBezTo>
                  <a:cubicBezTo>
                    <a:pt x="26" y="0"/>
                    <a:pt x="14" y="7"/>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7" name="Freeform 18"/>
            <p:cNvSpPr/>
            <p:nvPr/>
          </p:nvSpPr>
          <p:spPr bwMode="auto">
            <a:xfrm>
              <a:off x="7932738" y="4605338"/>
              <a:ext cx="55563" cy="171450"/>
            </a:xfrm>
            <a:custGeom>
              <a:avLst/>
              <a:gdLst>
                <a:gd name="T0" fmla="*/ 11 w 25"/>
                <a:gd name="T1" fmla="*/ 4 h 79"/>
                <a:gd name="T2" fmla="*/ 20 w 25"/>
                <a:gd name="T3" fmla="*/ 79 h 79"/>
                <a:gd name="T4" fmla="*/ 0 w 25"/>
                <a:gd name="T5" fmla="*/ 79 h 79"/>
                <a:gd name="T6" fmla="*/ 0 w 25"/>
                <a:gd name="T7" fmla="*/ 0 h 79"/>
                <a:gd name="T8" fmla="*/ 11 w 25"/>
                <a:gd name="T9" fmla="*/ 4 h 79"/>
              </a:gdLst>
              <a:ahLst/>
              <a:cxnLst>
                <a:cxn ang="0">
                  <a:pos x="T0" y="T1"/>
                </a:cxn>
                <a:cxn ang="0">
                  <a:pos x="T2" y="T3"/>
                </a:cxn>
                <a:cxn ang="0">
                  <a:pos x="T4" y="T5"/>
                </a:cxn>
                <a:cxn ang="0">
                  <a:pos x="T6" y="T7"/>
                </a:cxn>
                <a:cxn ang="0">
                  <a:pos x="T8" y="T9"/>
                </a:cxn>
              </a:cxnLst>
              <a:rect l="0" t="0" r="r" b="b"/>
              <a:pathLst>
                <a:path w="25" h="79">
                  <a:moveTo>
                    <a:pt x="11" y="4"/>
                  </a:moveTo>
                  <a:cubicBezTo>
                    <a:pt x="11" y="4"/>
                    <a:pt x="25" y="34"/>
                    <a:pt x="20" y="79"/>
                  </a:cubicBezTo>
                  <a:cubicBezTo>
                    <a:pt x="0" y="79"/>
                    <a:pt x="0" y="79"/>
                    <a:pt x="0" y="79"/>
                  </a:cubicBezTo>
                  <a:cubicBezTo>
                    <a:pt x="0" y="0"/>
                    <a:pt x="0" y="0"/>
                    <a:pt x="0" y="0"/>
                  </a:cubicBezTo>
                  <a:cubicBezTo>
                    <a:pt x="0" y="0"/>
                    <a:pt x="11" y="7"/>
                    <a:pt x="1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8" name="Freeform 19"/>
            <p:cNvSpPr/>
            <p:nvPr/>
          </p:nvSpPr>
          <p:spPr bwMode="auto">
            <a:xfrm>
              <a:off x="7327900" y="4449763"/>
              <a:ext cx="455613" cy="339725"/>
            </a:xfrm>
            <a:custGeom>
              <a:avLst/>
              <a:gdLst>
                <a:gd name="T0" fmla="*/ 209 w 209"/>
                <a:gd name="T1" fmla="*/ 0 h 156"/>
                <a:gd name="T2" fmla="*/ 104 w 209"/>
                <a:gd name="T3" fmla="*/ 49 h 156"/>
                <a:gd name="T4" fmla="*/ 0 w 209"/>
                <a:gd name="T5" fmla="*/ 0 h 156"/>
                <a:gd name="T6" fmla="*/ 0 w 209"/>
                <a:gd name="T7" fmla="*/ 120 h 156"/>
                <a:gd name="T8" fmla="*/ 102 w 209"/>
                <a:gd name="T9" fmla="*/ 156 h 156"/>
                <a:gd name="T10" fmla="*/ 102 w 209"/>
                <a:gd name="T11" fmla="*/ 156 h 156"/>
                <a:gd name="T12" fmla="*/ 104 w 209"/>
                <a:gd name="T13" fmla="*/ 156 h 156"/>
                <a:gd name="T14" fmla="*/ 107 w 209"/>
                <a:gd name="T15" fmla="*/ 156 h 156"/>
                <a:gd name="T16" fmla="*/ 107 w 209"/>
                <a:gd name="T17" fmla="*/ 156 h 156"/>
                <a:gd name="T18" fmla="*/ 209 w 209"/>
                <a:gd name="T19" fmla="*/ 120 h 156"/>
                <a:gd name="T20" fmla="*/ 209 w 209"/>
                <a:gd name="T21"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9" h="156">
                  <a:moveTo>
                    <a:pt x="209" y="0"/>
                  </a:moveTo>
                  <a:cubicBezTo>
                    <a:pt x="209" y="1"/>
                    <a:pt x="121" y="41"/>
                    <a:pt x="104" y="49"/>
                  </a:cubicBezTo>
                  <a:cubicBezTo>
                    <a:pt x="87" y="41"/>
                    <a:pt x="0" y="1"/>
                    <a:pt x="0" y="0"/>
                  </a:cubicBezTo>
                  <a:cubicBezTo>
                    <a:pt x="0" y="120"/>
                    <a:pt x="0" y="120"/>
                    <a:pt x="0" y="120"/>
                  </a:cubicBezTo>
                  <a:cubicBezTo>
                    <a:pt x="28" y="150"/>
                    <a:pt x="84" y="155"/>
                    <a:pt x="102" y="156"/>
                  </a:cubicBezTo>
                  <a:cubicBezTo>
                    <a:pt x="102" y="156"/>
                    <a:pt x="102" y="156"/>
                    <a:pt x="102" y="156"/>
                  </a:cubicBezTo>
                  <a:cubicBezTo>
                    <a:pt x="102" y="156"/>
                    <a:pt x="103" y="156"/>
                    <a:pt x="104" y="156"/>
                  </a:cubicBezTo>
                  <a:cubicBezTo>
                    <a:pt x="106" y="156"/>
                    <a:pt x="107" y="156"/>
                    <a:pt x="107" y="156"/>
                  </a:cubicBezTo>
                  <a:cubicBezTo>
                    <a:pt x="107" y="156"/>
                    <a:pt x="107" y="156"/>
                    <a:pt x="107" y="156"/>
                  </a:cubicBezTo>
                  <a:cubicBezTo>
                    <a:pt x="125" y="155"/>
                    <a:pt x="181" y="150"/>
                    <a:pt x="209" y="120"/>
                  </a:cubicBezTo>
                  <a:lnTo>
                    <a:pt x="20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29" name="Freeform 20"/>
          <p:cNvSpPr>
            <a:spLocks noEditPoints="1"/>
          </p:cNvSpPr>
          <p:nvPr/>
        </p:nvSpPr>
        <p:spPr bwMode="auto">
          <a:xfrm>
            <a:off x="5240008" y="1607138"/>
            <a:ext cx="358285" cy="377330"/>
          </a:xfrm>
          <a:custGeom>
            <a:avLst/>
            <a:gdLst>
              <a:gd name="T0" fmla="*/ 168 w 219"/>
              <a:gd name="T1" fmla="*/ 224 h 231"/>
              <a:gd name="T2" fmla="*/ 197 w 219"/>
              <a:gd name="T3" fmla="*/ 212 h 231"/>
              <a:gd name="T4" fmla="*/ 168 w 219"/>
              <a:gd name="T5" fmla="*/ 132 h 231"/>
              <a:gd name="T6" fmla="*/ 168 w 219"/>
              <a:gd name="T7" fmla="*/ 150 h 231"/>
              <a:gd name="T8" fmla="*/ 192 w 219"/>
              <a:gd name="T9" fmla="*/ 190 h 231"/>
              <a:gd name="T10" fmla="*/ 168 w 219"/>
              <a:gd name="T11" fmla="*/ 209 h 231"/>
              <a:gd name="T12" fmla="*/ 168 w 219"/>
              <a:gd name="T13" fmla="*/ 224 h 231"/>
              <a:gd name="T14" fmla="*/ 168 w 219"/>
              <a:gd name="T15" fmla="*/ 203 h 231"/>
              <a:gd name="T16" fmla="*/ 168 w 219"/>
              <a:gd name="T17" fmla="*/ 157 h 231"/>
              <a:gd name="T18" fmla="*/ 181 w 219"/>
              <a:gd name="T19" fmla="*/ 187 h 231"/>
              <a:gd name="T20" fmla="*/ 168 w 219"/>
              <a:gd name="T21" fmla="*/ 203 h 231"/>
              <a:gd name="T22" fmla="*/ 146 w 219"/>
              <a:gd name="T23" fmla="*/ 112 h 231"/>
              <a:gd name="T24" fmla="*/ 141 w 219"/>
              <a:gd name="T25" fmla="*/ 98 h 231"/>
              <a:gd name="T26" fmla="*/ 141 w 219"/>
              <a:gd name="T27" fmla="*/ 44 h 231"/>
              <a:gd name="T28" fmla="*/ 146 w 219"/>
              <a:gd name="T29" fmla="*/ 37 h 231"/>
              <a:gd name="T30" fmla="*/ 148 w 219"/>
              <a:gd name="T31" fmla="*/ 37 h 231"/>
              <a:gd name="T32" fmla="*/ 148 w 219"/>
              <a:gd name="T33" fmla="*/ 14 h 231"/>
              <a:gd name="T34" fmla="*/ 146 w 219"/>
              <a:gd name="T35" fmla="*/ 14 h 231"/>
              <a:gd name="T36" fmla="*/ 146 w 219"/>
              <a:gd name="T37" fmla="*/ 13 h 231"/>
              <a:gd name="T38" fmla="*/ 114 w 219"/>
              <a:gd name="T39" fmla="*/ 0 h 231"/>
              <a:gd name="T40" fmla="*/ 81 w 219"/>
              <a:gd name="T41" fmla="*/ 13 h 231"/>
              <a:gd name="T42" fmla="*/ 81 w 219"/>
              <a:gd name="T43" fmla="*/ 14 h 231"/>
              <a:gd name="T44" fmla="*/ 80 w 219"/>
              <a:gd name="T45" fmla="*/ 14 h 231"/>
              <a:gd name="T46" fmla="*/ 80 w 219"/>
              <a:gd name="T47" fmla="*/ 37 h 231"/>
              <a:gd name="T48" fmla="*/ 81 w 219"/>
              <a:gd name="T49" fmla="*/ 37 h 231"/>
              <a:gd name="T50" fmla="*/ 90 w 219"/>
              <a:gd name="T51" fmla="*/ 45 h 231"/>
              <a:gd name="T52" fmla="*/ 90 w 219"/>
              <a:gd name="T53" fmla="*/ 98 h 231"/>
              <a:gd name="T54" fmla="*/ 83 w 219"/>
              <a:gd name="T55" fmla="*/ 112 h 231"/>
              <a:gd name="T56" fmla="*/ 31 w 219"/>
              <a:gd name="T57" fmla="*/ 212 h 231"/>
              <a:gd name="T58" fmla="*/ 114 w 219"/>
              <a:gd name="T59" fmla="*/ 230 h 231"/>
              <a:gd name="T60" fmla="*/ 168 w 219"/>
              <a:gd name="T61" fmla="*/ 224 h 231"/>
              <a:gd name="T62" fmla="*/ 168 w 219"/>
              <a:gd name="T63" fmla="*/ 209 h 231"/>
              <a:gd name="T64" fmla="*/ 144 w 219"/>
              <a:gd name="T65" fmla="*/ 212 h 231"/>
              <a:gd name="T66" fmla="*/ 144 w 219"/>
              <a:gd name="T67" fmla="*/ 212 h 231"/>
              <a:gd name="T68" fmla="*/ 168 w 219"/>
              <a:gd name="T69" fmla="*/ 203 h 231"/>
              <a:gd name="T70" fmla="*/ 168 w 219"/>
              <a:gd name="T71" fmla="*/ 157 h 231"/>
              <a:gd name="T72" fmla="*/ 149 w 219"/>
              <a:gd name="T73" fmla="*/ 134 h 231"/>
              <a:gd name="T74" fmla="*/ 168 w 219"/>
              <a:gd name="T75" fmla="*/ 150 h 231"/>
              <a:gd name="T76" fmla="*/ 168 w 219"/>
              <a:gd name="T77" fmla="*/ 132 h 231"/>
              <a:gd name="T78" fmla="*/ 146 w 219"/>
              <a:gd name="T79" fmla="*/ 1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9" h="231">
                <a:moveTo>
                  <a:pt x="168" y="224"/>
                </a:moveTo>
                <a:cubicBezTo>
                  <a:pt x="179" y="221"/>
                  <a:pt x="189" y="217"/>
                  <a:pt x="197" y="212"/>
                </a:cubicBezTo>
                <a:cubicBezTo>
                  <a:pt x="219" y="196"/>
                  <a:pt x="191" y="157"/>
                  <a:pt x="168" y="132"/>
                </a:cubicBezTo>
                <a:cubicBezTo>
                  <a:pt x="168" y="150"/>
                  <a:pt x="168" y="150"/>
                  <a:pt x="168" y="150"/>
                </a:cubicBezTo>
                <a:cubicBezTo>
                  <a:pt x="180" y="162"/>
                  <a:pt x="193" y="177"/>
                  <a:pt x="192" y="190"/>
                </a:cubicBezTo>
                <a:cubicBezTo>
                  <a:pt x="192" y="201"/>
                  <a:pt x="180" y="207"/>
                  <a:pt x="168" y="209"/>
                </a:cubicBezTo>
                <a:cubicBezTo>
                  <a:pt x="168" y="224"/>
                  <a:pt x="168" y="224"/>
                  <a:pt x="168" y="224"/>
                </a:cubicBezTo>
                <a:close/>
                <a:moveTo>
                  <a:pt x="168" y="203"/>
                </a:moveTo>
                <a:cubicBezTo>
                  <a:pt x="168" y="157"/>
                  <a:pt x="168" y="157"/>
                  <a:pt x="168" y="157"/>
                </a:cubicBezTo>
                <a:cubicBezTo>
                  <a:pt x="175" y="167"/>
                  <a:pt x="182" y="179"/>
                  <a:pt x="181" y="187"/>
                </a:cubicBezTo>
                <a:cubicBezTo>
                  <a:pt x="180" y="194"/>
                  <a:pt x="175" y="199"/>
                  <a:pt x="168" y="203"/>
                </a:cubicBezTo>
                <a:close/>
                <a:moveTo>
                  <a:pt x="146" y="112"/>
                </a:moveTo>
                <a:cubicBezTo>
                  <a:pt x="146" y="112"/>
                  <a:pt x="141" y="109"/>
                  <a:pt x="141" y="98"/>
                </a:cubicBezTo>
                <a:cubicBezTo>
                  <a:pt x="141" y="90"/>
                  <a:pt x="141" y="56"/>
                  <a:pt x="141" y="44"/>
                </a:cubicBezTo>
                <a:cubicBezTo>
                  <a:pt x="144" y="43"/>
                  <a:pt x="146" y="40"/>
                  <a:pt x="146" y="37"/>
                </a:cubicBezTo>
                <a:cubicBezTo>
                  <a:pt x="148" y="37"/>
                  <a:pt x="148" y="37"/>
                  <a:pt x="148" y="37"/>
                </a:cubicBezTo>
                <a:cubicBezTo>
                  <a:pt x="148" y="14"/>
                  <a:pt x="148" y="14"/>
                  <a:pt x="148" y="14"/>
                </a:cubicBezTo>
                <a:cubicBezTo>
                  <a:pt x="146" y="14"/>
                  <a:pt x="146" y="14"/>
                  <a:pt x="146" y="14"/>
                </a:cubicBezTo>
                <a:cubicBezTo>
                  <a:pt x="146" y="14"/>
                  <a:pt x="146" y="13"/>
                  <a:pt x="146" y="13"/>
                </a:cubicBezTo>
                <a:cubicBezTo>
                  <a:pt x="146" y="6"/>
                  <a:pt x="132" y="0"/>
                  <a:pt x="114" y="0"/>
                </a:cubicBezTo>
                <a:cubicBezTo>
                  <a:pt x="95" y="0"/>
                  <a:pt x="81" y="6"/>
                  <a:pt x="81" y="13"/>
                </a:cubicBezTo>
                <a:cubicBezTo>
                  <a:pt x="81" y="13"/>
                  <a:pt x="81" y="14"/>
                  <a:pt x="81" y="14"/>
                </a:cubicBezTo>
                <a:cubicBezTo>
                  <a:pt x="80" y="14"/>
                  <a:pt x="80" y="14"/>
                  <a:pt x="80" y="14"/>
                </a:cubicBezTo>
                <a:cubicBezTo>
                  <a:pt x="80" y="37"/>
                  <a:pt x="80" y="37"/>
                  <a:pt x="80" y="37"/>
                </a:cubicBezTo>
                <a:cubicBezTo>
                  <a:pt x="81" y="37"/>
                  <a:pt x="81" y="37"/>
                  <a:pt x="81" y="37"/>
                </a:cubicBezTo>
                <a:cubicBezTo>
                  <a:pt x="81" y="40"/>
                  <a:pt x="84" y="43"/>
                  <a:pt x="90" y="45"/>
                </a:cubicBezTo>
                <a:cubicBezTo>
                  <a:pt x="90" y="56"/>
                  <a:pt x="90" y="90"/>
                  <a:pt x="90" y="98"/>
                </a:cubicBezTo>
                <a:cubicBezTo>
                  <a:pt x="90" y="109"/>
                  <a:pt x="83" y="112"/>
                  <a:pt x="83" y="112"/>
                </a:cubicBezTo>
                <a:cubicBezTo>
                  <a:pt x="71" y="119"/>
                  <a:pt x="0" y="190"/>
                  <a:pt x="31" y="212"/>
                </a:cubicBezTo>
                <a:cubicBezTo>
                  <a:pt x="58" y="231"/>
                  <a:pt x="105" y="230"/>
                  <a:pt x="114" y="230"/>
                </a:cubicBezTo>
                <a:cubicBezTo>
                  <a:pt x="121" y="230"/>
                  <a:pt x="145" y="230"/>
                  <a:pt x="168" y="224"/>
                </a:cubicBezTo>
                <a:cubicBezTo>
                  <a:pt x="168" y="209"/>
                  <a:pt x="168" y="209"/>
                  <a:pt x="168" y="209"/>
                </a:cubicBezTo>
                <a:cubicBezTo>
                  <a:pt x="156" y="212"/>
                  <a:pt x="144" y="212"/>
                  <a:pt x="144" y="212"/>
                </a:cubicBezTo>
                <a:cubicBezTo>
                  <a:pt x="144" y="212"/>
                  <a:pt x="144" y="212"/>
                  <a:pt x="144" y="212"/>
                </a:cubicBezTo>
                <a:cubicBezTo>
                  <a:pt x="144" y="212"/>
                  <a:pt x="158" y="210"/>
                  <a:pt x="168" y="203"/>
                </a:cubicBezTo>
                <a:cubicBezTo>
                  <a:pt x="168" y="157"/>
                  <a:pt x="168" y="157"/>
                  <a:pt x="168" y="157"/>
                </a:cubicBezTo>
                <a:cubicBezTo>
                  <a:pt x="159" y="144"/>
                  <a:pt x="149" y="134"/>
                  <a:pt x="149" y="134"/>
                </a:cubicBezTo>
                <a:cubicBezTo>
                  <a:pt x="149" y="134"/>
                  <a:pt x="158" y="141"/>
                  <a:pt x="168" y="150"/>
                </a:cubicBezTo>
                <a:cubicBezTo>
                  <a:pt x="168" y="132"/>
                  <a:pt x="168" y="132"/>
                  <a:pt x="168" y="132"/>
                </a:cubicBezTo>
                <a:cubicBezTo>
                  <a:pt x="159" y="122"/>
                  <a:pt x="150" y="114"/>
                  <a:pt x="146" y="112"/>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0" name="Oval 21"/>
          <p:cNvSpPr>
            <a:spLocks noChangeArrowheads="1"/>
          </p:cNvSpPr>
          <p:nvPr/>
        </p:nvSpPr>
        <p:spPr bwMode="auto">
          <a:xfrm>
            <a:off x="7526604" y="1519054"/>
            <a:ext cx="105938" cy="105938"/>
          </a:xfrm>
          <a:prstGeom prst="ellipse">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1" name="Freeform 22"/>
          <p:cNvSpPr/>
          <p:nvPr/>
        </p:nvSpPr>
        <p:spPr bwMode="auto">
          <a:xfrm>
            <a:off x="7564693" y="1597615"/>
            <a:ext cx="166644" cy="347572"/>
          </a:xfrm>
          <a:custGeom>
            <a:avLst/>
            <a:gdLst>
              <a:gd name="T0" fmla="*/ 0 w 102"/>
              <a:gd name="T1" fmla="*/ 6 h 213"/>
              <a:gd name="T2" fmla="*/ 68 w 102"/>
              <a:gd name="T3" fmla="*/ 184 h 213"/>
              <a:gd name="T4" fmla="*/ 99 w 102"/>
              <a:gd name="T5" fmla="*/ 213 h 213"/>
              <a:gd name="T6" fmla="*/ 23 w 102"/>
              <a:gd name="T7" fmla="*/ 0 h 213"/>
              <a:gd name="T8" fmla="*/ 0 w 102"/>
              <a:gd name="T9" fmla="*/ 6 h 213"/>
            </a:gdLst>
            <a:ahLst/>
            <a:cxnLst>
              <a:cxn ang="0">
                <a:pos x="T0" y="T1"/>
              </a:cxn>
              <a:cxn ang="0">
                <a:pos x="T2" y="T3"/>
              </a:cxn>
              <a:cxn ang="0">
                <a:pos x="T4" y="T5"/>
              </a:cxn>
              <a:cxn ang="0">
                <a:pos x="T6" y="T7"/>
              </a:cxn>
              <a:cxn ang="0">
                <a:pos x="T8" y="T9"/>
              </a:cxn>
            </a:cxnLst>
            <a:rect l="0" t="0" r="r" b="b"/>
            <a:pathLst>
              <a:path w="102" h="213">
                <a:moveTo>
                  <a:pt x="0" y="6"/>
                </a:moveTo>
                <a:cubicBezTo>
                  <a:pt x="0" y="7"/>
                  <a:pt x="68" y="184"/>
                  <a:pt x="68" y="184"/>
                </a:cubicBezTo>
                <a:cubicBezTo>
                  <a:pt x="68" y="184"/>
                  <a:pt x="96" y="213"/>
                  <a:pt x="99" y="213"/>
                </a:cubicBezTo>
                <a:cubicBezTo>
                  <a:pt x="102" y="213"/>
                  <a:pt x="23" y="0"/>
                  <a:pt x="23" y="0"/>
                </a:cubicBezTo>
                <a:lnTo>
                  <a:pt x="0" y="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2" name="Freeform 23"/>
          <p:cNvSpPr/>
          <p:nvPr/>
        </p:nvSpPr>
        <p:spPr bwMode="auto">
          <a:xfrm>
            <a:off x="7418285" y="1597615"/>
            <a:ext cx="178547" cy="342811"/>
          </a:xfrm>
          <a:custGeom>
            <a:avLst/>
            <a:gdLst>
              <a:gd name="T0" fmla="*/ 149 w 150"/>
              <a:gd name="T1" fmla="*/ 14 h 288"/>
              <a:gd name="T2" fmla="*/ 40 w 150"/>
              <a:gd name="T3" fmla="*/ 248 h 288"/>
              <a:gd name="T4" fmla="*/ 0 w 150"/>
              <a:gd name="T5" fmla="*/ 288 h 288"/>
              <a:gd name="T6" fmla="*/ 11 w 150"/>
              <a:gd name="T7" fmla="*/ 233 h 288"/>
              <a:gd name="T8" fmla="*/ 117 w 150"/>
              <a:gd name="T9" fmla="*/ 0 h 288"/>
              <a:gd name="T10" fmla="*/ 150 w 150"/>
              <a:gd name="T11" fmla="*/ 11 h 288"/>
              <a:gd name="T12" fmla="*/ 149 w 150"/>
              <a:gd name="T13" fmla="*/ 14 h 288"/>
            </a:gdLst>
            <a:ahLst/>
            <a:cxnLst>
              <a:cxn ang="0">
                <a:pos x="T0" y="T1"/>
              </a:cxn>
              <a:cxn ang="0">
                <a:pos x="T2" y="T3"/>
              </a:cxn>
              <a:cxn ang="0">
                <a:pos x="T4" y="T5"/>
              </a:cxn>
              <a:cxn ang="0">
                <a:pos x="T6" y="T7"/>
              </a:cxn>
              <a:cxn ang="0">
                <a:pos x="T8" y="T9"/>
              </a:cxn>
              <a:cxn ang="0">
                <a:pos x="T10" y="T11"/>
              </a:cxn>
              <a:cxn ang="0">
                <a:pos x="T12" y="T13"/>
              </a:cxn>
            </a:cxnLst>
            <a:rect l="0" t="0" r="r" b="b"/>
            <a:pathLst>
              <a:path w="150" h="288">
                <a:moveTo>
                  <a:pt x="149" y="14"/>
                </a:moveTo>
                <a:lnTo>
                  <a:pt x="40" y="248"/>
                </a:lnTo>
                <a:lnTo>
                  <a:pt x="0" y="288"/>
                </a:lnTo>
                <a:lnTo>
                  <a:pt x="11" y="233"/>
                </a:lnTo>
                <a:lnTo>
                  <a:pt x="117" y="0"/>
                </a:lnTo>
                <a:lnTo>
                  <a:pt x="150" y="11"/>
                </a:lnTo>
                <a:lnTo>
                  <a:pt x="149" y="14"/>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3" name="Freeform 24"/>
          <p:cNvSpPr/>
          <p:nvPr/>
        </p:nvSpPr>
        <p:spPr bwMode="auto">
          <a:xfrm>
            <a:off x="7574216" y="1480964"/>
            <a:ext cx="19045" cy="59516"/>
          </a:xfrm>
          <a:custGeom>
            <a:avLst/>
            <a:gdLst>
              <a:gd name="T0" fmla="*/ 12 w 12"/>
              <a:gd name="T1" fmla="*/ 30 h 36"/>
              <a:gd name="T2" fmla="*/ 6 w 12"/>
              <a:gd name="T3" fmla="*/ 36 h 36"/>
              <a:gd name="T4" fmla="*/ 0 w 12"/>
              <a:gd name="T5" fmla="*/ 30 h 36"/>
              <a:gd name="T6" fmla="*/ 0 w 12"/>
              <a:gd name="T7" fmla="*/ 6 h 36"/>
              <a:gd name="T8" fmla="*/ 6 w 12"/>
              <a:gd name="T9" fmla="*/ 0 h 36"/>
              <a:gd name="T10" fmla="*/ 12 w 12"/>
              <a:gd name="T11" fmla="*/ 6 h 36"/>
              <a:gd name="T12" fmla="*/ 12 w 12"/>
              <a:gd name="T13" fmla="*/ 30 h 36"/>
            </a:gdLst>
            <a:ahLst/>
            <a:cxnLst>
              <a:cxn ang="0">
                <a:pos x="T0" y="T1"/>
              </a:cxn>
              <a:cxn ang="0">
                <a:pos x="T2" y="T3"/>
              </a:cxn>
              <a:cxn ang="0">
                <a:pos x="T4" y="T5"/>
              </a:cxn>
              <a:cxn ang="0">
                <a:pos x="T6" y="T7"/>
              </a:cxn>
              <a:cxn ang="0">
                <a:pos x="T8" y="T9"/>
              </a:cxn>
              <a:cxn ang="0">
                <a:pos x="T10" y="T11"/>
              </a:cxn>
              <a:cxn ang="0">
                <a:pos x="T12" y="T13"/>
              </a:cxn>
            </a:cxnLst>
            <a:rect l="0" t="0" r="r" b="b"/>
            <a:pathLst>
              <a:path w="12" h="36">
                <a:moveTo>
                  <a:pt x="12" y="30"/>
                </a:moveTo>
                <a:cubicBezTo>
                  <a:pt x="12" y="33"/>
                  <a:pt x="10" y="36"/>
                  <a:pt x="6" y="36"/>
                </a:cubicBezTo>
                <a:cubicBezTo>
                  <a:pt x="3" y="36"/>
                  <a:pt x="0" y="33"/>
                  <a:pt x="0" y="30"/>
                </a:cubicBezTo>
                <a:cubicBezTo>
                  <a:pt x="0" y="6"/>
                  <a:pt x="0" y="6"/>
                  <a:pt x="0" y="6"/>
                </a:cubicBezTo>
                <a:cubicBezTo>
                  <a:pt x="0" y="3"/>
                  <a:pt x="3" y="0"/>
                  <a:pt x="6" y="0"/>
                </a:cubicBezTo>
                <a:cubicBezTo>
                  <a:pt x="10" y="0"/>
                  <a:pt x="12" y="3"/>
                  <a:pt x="12" y="6"/>
                </a:cubicBezTo>
                <a:lnTo>
                  <a:pt x="12" y="3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4" name="Freeform 25"/>
          <p:cNvSpPr>
            <a:spLocks noEditPoints="1"/>
          </p:cNvSpPr>
          <p:nvPr/>
        </p:nvSpPr>
        <p:spPr bwMode="auto">
          <a:xfrm>
            <a:off x="6721951" y="1225047"/>
            <a:ext cx="169025" cy="457081"/>
          </a:xfrm>
          <a:custGeom>
            <a:avLst/>
            <a:gdLst>
              <a:gd name="T0" fmla="*/ 51 w 103"/>
              <a:gd name="T1" fmla="*/ 280 h 280"/>
              <a:gd name="T2" fmla="*/ 103 w 103"/>
              <a:gd name="T3" fmla="*/ 140 h 280"/>
              <a:gd name="T4" fmla="*/ 51 w 103"/>
              <a:gd name="T5" fmla="*/ 0 h 280"/>
              <a:gd name="T6" fmla="*/ 51 w 103"/>
              <a:gd name="T7" fmla="*/ 22 h 280"/>
              <a:gd name="T8" fmla="*/ 94 w 103"/>
              <a:gd name="T9" fmla="*/ 140 h 280"/>
              <a:gd name="T10" fmla="*/ 51 w 103"/>
              <a:gd name="T11" fmla="*/ 257 h 280"/>
              <a:gd name="T12" fmla="*/ 51 w 103"/>
              <a:gd name="T13" fmla="*/ 280 h 280"/>
              <a:gd name="T14" fmla="*/ 51 w 103"/>
              <a:gd name="T15" fmla="*/ 0 h 280"/>
              <a:gd name="T16" fmla="*/ 0 w 103"/>
              <a:gd name="T17" fmla="*/ 140 h 280"/>
              <a:gd name="T18" fmla="*/ 51 w 103"/>
              <a:gd name="T19" fmla="*/ 280 h 280"/>
              <a:gd name="T20" fmla="*/ 51 w 103"/>
              <a:gd name="T21" fmla="*/ 280 h 280"/>
              <a:gd name="T22" fmla="*/ 51 w 103"/>
              <a:gd name="T23" fmla="*/ 257 h 280"/>
              <a:gd name="T24" fmla="*/ 51 w 103"/>
              <a:gd name="T25" fmla="*/ 257 h 280"/>
              <a:gd name="T26" fmla="*/ 51 w 103"/>
              <a:gd name="T27" fmla="*/ 257 h 280"/>
              <a:gd name="T28" fmla="*/ 8 w 103"/>
              <a:gd name="T29" fmla="*/ 140 h 280"/>
              <a:gd name="T30" fmla="*/ 51 w 103"/>
              <a:gd name="T31" fmla="*/ 22 h 280"/>
              <a:gd name="T32" fmla="*/ 51 w 103"/>
              <a:gd name="T33" fmla="*/ 22 h 280"/>
              <a:gd name="T34" fmla="*/ 51 w 103"/>
              <a:gd name="T35"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3" h="280">
                <a:moveTo>
                  <a:pt x="51" y="280"/>
                </a:moveTo>
                <a:cubicBezTo>
                  <a:pt x="80" y="280"/>
                  <a:pt x="103" y="217"/>
                  <a:pt x="103" y="140"/>
                </a:cubicBezTo>
                <a:cubicBezTo>
                  <a:pt x="103" y="62"/>
                  <a:pt x="80" y="0"/>
                  <a:pt x="51" y="0"/>
                </a:cubicBezTo>
                <a:cubicBezTo>
                  <a:pt x="51" y="22"/>
                  <a:pt x="51" y="22"/>
                  <a:pt x="51" y="22"/>
                </a:cubicBezTo>
                <a:cubicBezTo>
                  <a:pt x="75" y="22"/>
                  <a:pt x="94" y="75"/>
                  <a:pt x="94" y="140"/>
                </a:cubicBezTo>
                <a:cubicBezTo>
                  <a:pt x="94" y="204"/>
                  <a:pt x="75" y="257"/>
                  <a:pt x="51" y="257"/>
                </a:cubicBezTo>
                <a:lnTo>
                  <a:pt x="51" y="280"/>
                </a:lnTo>
                <a:close/>
                <a:moveTo>
                  <a:pt x="51" y="0"/>
                </a:moveTo>
                <a:cubicBezTo>
                  <a:pt x="23" y="0"/>
                  <a:pt x="0" y="62"/>
                  <a:pt x="0" y="140"/>
                </a:cubicBezTo>
                <a:cubicBezTo>
                  <a:pt x="0" y="217"/>
                  <a:pt x="23" y="280"/>
                  <a:pt x="51" y="280"/>
                </a:cubicBezTo>
                <a:cubicBezTo>
                  <a:pt x="51" y="280"/>
                  <a:pt x="51" y="280"/>
                  <a:pt x="51" y="280"/>
                </a:cubicBezTo>
                <a:cubicBezTo>
                  <a:pt x="51" y="257"/>
                  <a:pt x="51" y="257"/>
                  <a:pt x="51" y="257"/>
                </a:cubicBezTo>
                <a:cubicBezTo>
                  <a:pt x="51" y="257"/>
                  <a:pt x="51" y="257"/>
                  <a:pt x="51" y="257"/>
                </a:cubicBezTo>
                <a:cubicBezTo>
                  <a:pt x="51" y="257"/>
                  <a:pt x="51" y="257"/>
                  <a:pt x="51" y="257"/>
                </a:cubicBezTo>
                <a:cubicBezTo>
                  <a:pt x="27" y="257"/>
                  <a:pt x="8" y="204"/>
                  <a:pt x="8" y="140"/>
                </a:cubicBezTo>
                <a:cubicBezTo>
                  <a:pt x="8" y="75"/>
                  <a:pt x="27" y="22"/>
                  <a:pt x="51" y="22"/>
                </a:cubicBezTo>
                <a:cubicBezTo>
                  <a:pt x="51" y="22"/>
                  <a:pt x="51" y="22"/>
                  <a:pt x="51" y="22"/>
                </a:cubicBezTo>
                <a:cubicBezTo>
                  <a:pt x="51" y="0"/>
                  <a:pt x="51" y="0"/>
                  <a:pt x="51"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5" name="Freeform 26"/>
          <p:cNvSpPr>
            <a:spLocks noEditPoints="1"/>
          </p:cNvSpPr>
          <p:nvPr/>
        </p:nvSpPr>
        <p:spPr bwMode="auto">
          <a:xfrm>
            <a:off x="6576732" y="1369074"/>
            <a:ext cx="458272" cy="167835"/>
          </a:xfrm>
          <a:custGeom>
            <a:avLst/>
            <a:gdLst>
              <a:gd name="T0" fmla="*/ 280 w 280"/>
              <a:gd name="T1" fmla="*/ 52 h 103"/>
              <a:gd name="T2" fmla="*/ 140 w 280"/>
              <a:gd name="T3" fmla="*/ 0 h 103"/>
              <a:gd name="T4" fmla="*/ 140 w 280"/>
              <a:gd name="T5" fmla="*/ 8 h 103"/>
              <a:gd name="T6" fmla="*/ 257 w 280"/>
              <a:gd name="T7" fmla="*/ 52 h 103"/>
              <a:gd name="T8" fmla="*/ 140 w 280"/>
              <a:gd name="T9" fmla="*/ 95 h 103"/>
              <a:gd name="T10" fmla="*/ 140 w 280"/>
              <a:gd name="T11" fmla="*/ 103 h 103"/>
              <a:gd name="T12" fmla="*/ 280 w 280"/>
              <a:gd name="T13" fmla="*/ 52 h 103"/>
              <a:gd name="T14" fmla="*/ 140 w 280"/>
              <a:gd name="T15" fmla="*/ 0 h 103"/>
              <a:gd name="T16" fmla="*/ 140 w 280"/>
              <a:gd name="T17" fmla="*/ 0 h 103"/>
              <a:gd name="T18" fmla="*/ 0 w 280"/>
              <a:gd name="T19" fmla="*/ 52 h 103"/>
              <a:gd name="T20" fmla="*/ 140 w 280"/>
              <a:gd name="T21" fmla="*/ 103 h 103"/>
              <a:gd name="T22" fmla="*/ 140 w 280"/>
              <a:gd name="T23" fmla="*/ 103 h 103"/>
              <a:gd name="T24" fmla="*/ 140 w 280"/>
              <a:gd name="T25" fmla="*/ 95 h 103"/>
              <a:gd name="T26" fmla="*/ 140 w 280"/>
              <a:gd name="T27" fmla="*/ 95 h 103"/>
              <a:gd name="T28" fmla="*/ 23 w 280"/>
              <a:gd name="T29" fmla="*/ 52 h 103"/>
              <a:gd name="T30" fmla="*/ 23 w 280"/>
              <a:gd name="T31" fmla="*/ 52 h 103"/>
              <a:gd name="T32" fmla="*/ 140 w 280"/>
              <a:gd name="T33" fmla="*/ 8 h 103"/>
              <a:gd name="T34" fmla="*/ 140 w 280"/>
              <a:gd name="T35" fmla="*/ 8 h 103"/>
              <a:gd name="T36" fmla="*/ 140 w 280"/>
              <a:gd name="T3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03">
                <a:moveTo>
                  <a:pt x="280" y="52"/>
                </a:moveTo>
                <a:cubicBezTo>
                  <a:pt x="280" y="23"/>
                  <a:pt x="217" y="0"/>
                  <a:pt x="140" y="0"/>
                </a:cubicBezTo>
                <a:cubicBezTo>
                  <a:pt x="140" y="8"/>
                  <a:pt x="140" y="8"/>
                  <a:pt x="140" y="8"/>
                </a:cubicBezTo>
                <a:cubicBezTo>
                  <a:pt x="205" y="8"/>
                  <a:pt x="257" y="28"/>
                  <a:pt x="257" y="52"/>
                </a:cubicBezTo>
                <a:cubicBezTo>
                  <a:pt x="257" y="75"/>
                  <a:pt x="205" y="95"/>
                  <a:pt x="140" y="95"/>
                </a:cubicBezTo>
                <a:cubicBezTo>
                  <a:pt x="140" y="103"/>
                  <a:pt x="140" y="103"/>
                  <a:pt x="140" y="103"/>
                </a:cubicBezTo>
                <a:cubicBezTo>
                  <a:pt x="217" y="103"/>
                  <a:pt x="280" y="80"/>
                  <a:pt x="280" y="52"/>
                </a:cubicBezTo>
                <a:close/>
                <a:moveTo>
                  <a:pt x="140" y="0"/>
                </a:moveTo>
                <a:cubicBezTo>
                  <a:pt x="140" y="0"/>
                  <a:pt x="140" y="0"/>
                  <a:pt x="140" y="0"/>
                </a:cubicBezTo>
                <a:cubicBezTo>
                  <a:pt x="63" y="0"/>
                  <a:pt x="0" y="23"/>
                  <a:pt x="0" y="52"/>
                </a:cubicBezTo>
                <a:cubicBezTo>
                  <a:pt x="0" y="80"/>
                  <a:pt x="63" y="103"/>
                  <a:pt x="140" y="103"/>
                </a:cubicBezTo>
                <a:cubicBezTo>
                  <a:pt x="140" y="103"/>
                  <a:pt x="140" y="103"/>
                  <a:pt x="140" y="103"/>
                </a:cubicBezTo>
                <a:cubicBezTo>
                  <a:pt x="140" y="95"/>
                  <a:pt x="140" y="95"/>
                  <a:pt x="140" y="95"/>
                </a:cubicBezTo>
                <a:cubicBezTo>
                  <a:pt x="140" y="95"/>
                  <a:pt x="140" y="95"/>
                  <a:pt x="140" y="95"/>
                </a:cubicBezTo>
                <a:cubicBezTo>
                  <a:pt x="75" y="95"/>
                  <a:pt x="23" y="75"/>
                  <a:pt x="23" y="52"/>
                </a:cubicBezTo>
                <a:cubicBezTo>
                  <a:pt x="23" y="52"/>
                  <a:pt x="23" y="52"/>
                  <a:pt x="23" y="52"/>
                </a:cubicBezTo>
                <a:cubicBezTo>
                  <a:pt x="23" y="28"/>
                  <a:pt x="75" y="8"/>
                  <a:pt x="140" y="8"/>
                </a:cubicBezTo>
                <a:cubicBezTo>
                  <a:pt x="140" y="8"/>
                  <a:pt x="140" y="8"/>
                  <a:pt x="140" y="8"/>
                </a:cubicBezTo>
                <a:lnTo>
                  <a:pt x="14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6" name="Freeform 27"/>
          <p:cNvSpPr>
            <a:spLocks noEditPoints="1"/>
          </p:cNvSpPr>
          <p:nvPr/>
        </p:nvSpPr>
        <p:spPr bwMode="auto">
          <a:xfrm>
            <a:off x="6611251" y="1265518"/>
            <a:ext cx="389233" cy="373759"/>
          </a:xfrm>
          <a:custGeom>
            <a:avLst/>
            <a:gdLst>
              <a:gd name="T0" fmla="*/ 218 w 238"/>
              <a:gd name="T1" fmla="*/ 16 h 229"/>
              <a:gd name="T2" fmla="*/ 119 w 238"/>
              <a:gd name="T3" fmla="*/ 46 h 229"/>
              <a:gd name="T4" fmla="*/ 119 w 238"/>
              <a:gd name="T5" fmla="*/ 57 h 229"/>
              <a:gd name="T6" fmla="*/ 202 w 238"/>
              <a:gd name="T7" fmla="*/ 32 h 229"/>
              <a:gd name="T8" fmla="*/ 150 w 238"/>
              <a:gd name="T9" fmla="*/ 145 h 229"/>
              <a:gd name="T10" fmla="*/ 119 w 238"/>
              <a:gd name="T11" fmla="*/ 172 h 229"/>
              <a:gd name="T12" fmla="*/ 119 w 238"/>
              <a:gd name="T13" fmla="*/ 183 h 229"/>
              <a:gd name="T14" fmla="*/ 156 w 238"/>
              <a:gd name="T15" fmla="*/ 151 h 229"/>
              <a:gd name="T16" fmla="*/ 218 w 238"/>
              <a:gd name="T17" fmla="*/ 16 h 229"/>
              <a:gd name="T18" fmla="*/ 119 w 238"/>
              <a:gd name="T19" fmla="*/ 46 h 229"/>
              <a:gd name="T20" fmla="*/ 83 w 238"/>
              <a:gd name="T21" fmla="*/ 78 h 229"/>
              <a:gd name="T22" fmla="*/ 20 w 238"/>
              <a:gd name="T23" fmla="*/ 214 h 229"/>
              <a:gd name="T24" fmla="*/ 119 w 238"/>
              <a:gd name="T25" fmla="*/ 183 h 229"/>
              <a:gd name="T26" fmla="*/ 119 w 238"/>
              <a:gd name="T27" fmla="*/ 172 h 229"/>
              <a:gd name="T28" fmla="*/ 36 w 238"/>
              <a:gd name="T29" fmla="*/ 197 h 229"/>
              <a:gd name="T30" fmla="*/ 36 w 238"/>
              <a:gd name="T31" fmla="*/ 197 h 229"/>
              <a:gd name="T32" fmla="*/ 89 w 238"/>
              <a:gd name="T33" fmla="*/ 84 h 229"/>
              <a:gd name="T34" fmla="*/ 119 w 238"/>
              <a:gd name="T35" fmla="*/ 57 h 229"/>
              <a:gd name="T36" fmla="*/ 119 w 238"/>
              <a:gd name="T37" fmla="*/ 4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29">
                <a:moveTo>
                  <a:pt x="218" y="16"/>
                </a:moveTo>
                <a:cubicBezTo>
                  <a:pt x="202" y="0"/>
                  <a:pt x="162" y="13"/>
                  <a:pt x="119" y="46"/>
                </a:cubicBezTo>
                <a:cubicBezTo>
                  <a:pt x="119" y="57"/>
                  <a:pt x="119" y="57"/>
                  <a:pt x="119" y="57"/>
                </a:cubicBezTo>
                <a:cubicBezTo>
                  <a:pt x="155" y="30"/>
                  <a:pt x="189" y="19"/>
                  <a:pt x="202" y="32"/>
                </a:cubicBezTo>
                <a:cubicBezTo>
                  <a:pt x="219" y="49"/>
                  <a:pt x="195" y="99"/>
                  <a:pt x="150" y="145"/>
                </a:cubicBezTo>
                <a:cubicBezTo>
                  <a:pt x="140" y="155"/>
                  <a:pt x="129" y="164"/>
                  <a:pt x="119" y="172"/>
                </a:cubicBezTo>
                <a:cubicBezTo>
                  <a:pt x="119" y="183"/>
                  <a:pt x="119" y="183"/>
                  <a:pt x="119" y="183"/>
                </a:cubicBezTo>
                <a:cubicBezTo>
                  <a:pt x="131" y="174"/>
                  <a:pt x="144" y="163"/>
                  <a:pt x="156" y="151"/>
                </a:cubicBezTo>
                <a:cubicBezTo>
                  <a:pt x="210" y="96"/>
                  <a:pt x="238" y="36"/>
                  <a:pt x="218" y="16"/>
                </a:cubicBezTo>
                <a:close/>
                <a:moveTo>
                  <a:pt x="119" y="46"/>
                </a:moveTo>
                <a:cubicBezTo>
                  <a:pt x="107" y="55"/>
                  <a:pt x="95" y="66"/>
                  <a:pt x="83" y="78"/>
                </a:cubicBezTo>
                <a:cubicBezTo>
                  <a:pt x="28" y="133"/>
                  <a:pt x="0" y="193"/>
                  <a:pt x="20" y="214"/>
                </a:cubicBezTo>
                <a:cubicBezTo>
                  <a:pt x="36" y="229"/>
                  <a:pt x="76" y="216"/>
                  <a:pt x="119" y="183"/>
                </a:cubicBezTo>
                <a:cubicBezTo>
                  <a:pt x="119" y="172"/>
                  <a:pt x="119" y="172"/>
                  <a:pt x="119" y="172"/>
                </a:cubicBezTo>
                <a:cubicBezTo>
                  <a:pt x="83" y="199"/>
                  <a:pt x="49" y="211"/>
                  <a:pt x="36" y="197"/>
                </a:cubicBezTo>
                <a:cubicBezTo>
                  <a:pt x="36" y="197"/>
                  <a:pt x="36" y="197"/>
                  <a:pt x="36" y="197"/>
                </a:cubicBezTo>
                <a:cubicBezTo>
                  <a:pt x="19" y="181"/>
                  <a:pt x="43" y="130"/>
                  <a:pt x="89" y="84"/>
                </a:cubicBezTo>
                <a:cubicBezTo>
                  <a:pt x="99" y="74"/>
                  <a:pt x="109" y="65"/>
                  <a:pt x="119" y="57"/>
                </a:cubicBezTo>
                <a:lnTo>
                  <a:pt x="119" y="4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7" name="Freeform 28"/>
          <p:cNvSpPr>
            <a:spLocks noEditPoints="1"/>
          </p:cNvSpPr>
          <p:nvPr/>
        </p:nvSpPr>
        <p:spPr bwMode="auto">
          <a:xfrm>
            <a:off x="6611251" y="1265518"/>
            <a:ext cx="389233" cy="373759"/>
          </a:xfrm>
          <a:custGeom>
            <a:avLst/>
            <a:gdLst>
              <a:gd name="T0" fmla="*/ 218 w 238"/>
              <a:gd name="T1" fmla="*/ 214 h 229"/>
              <a:gd name="T2" fmla="*/ 156 w 238"/>
              <a:gd name="T3" fmla="*/ 78 h 229"/>
              <a:gd name="T4" fmla="*/ 119 w 238"/>
              <a:gd name="T5" fmla="*/ 46 h 229"/>
              <a:gd name="T6" fmla="*/ 119 w 238"/>
              <a:gd name="T7" fmla="*/ 57 h 229"/>
              <a:gd name="T8" fmla="*/ 150 w 238"/>
              <a:gd name="T9" fmla="*/ 84 h 229"/>
              <a:gd name="T10" fmla="*/ 202 w 238"/>
              <a:gd name="T11" fmla="*/ 197 h 229"/>
              <a:gd name="T12" fmla="*/ 119 w 238"/>
              <a:gd name="T13" fmla="*/ 172 h 229"/>
              <a:gd name="T14" fmla="*/ 119 w 238"/>
              <a:gd name="T15" fmla="*/ 183 h 229"/>
              <a:gd name="T16" fmla="*/ 218 w 238"/>
              <a:gd name="T17" fmla="*/ 214 h 229"/>
              <a:gd name="T18" fmla="*/ 119 w 238"/>
              <a:gd name="T19" fmla="*/ 46 h 229"/>
              <a:gd name="T20" fmla="*/ 20 w 238"/>
              <a:gd name="T21" fmla="*/ 16 h 229"/>
              <a:gd name="T22" fmla="*/ 83 w 238"/>
              <a:gd name="T23" fmla="*/ 151 h 229"/>
              <a:gd name="T24" fmla="*/ 119 w 238"/>
              <a:gd name="T25" fmla="*/ 183 h 229"/>
              <a:gd name="T26" fmla="*/ 119 w 238"/>
              <a:gd name="T27" fmla="*/ 172 h 229"/>
              <a:gd name="T28" fmla="*/ 89 w 238"/>
              <a:gd name="T29" fmla="*/ 145 h 229"/>
              <a:gd name="T30" fmla="*/ 36 w 238"/>
              <a:gd name="T31" fmla="*/ 32 h 229"/>
              <a:gd name="T32" fmla="*/ 36 w 238"/>
              <a:gd name="T33" fmla="*/ 32 h 229"/>
              <a:gd name="T34" fmla="*/ 119 w 238"/>
              <a:gd name="T35" fmla="*/ 57 h 229"/>
              <a:gd name="T36" fmla="*/ 119 w 238"/>
              <a:gd name="T37" fmla="*/ 4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29">
                <a:moveTo>
                  <a:pt x="218" y="214"/>
                </a:moveTo>
                <a:cubicBezTo>
                  <a:pt x="238" y="193"/>
                  <a:pt x="210" y="133"/>
                  <a:pt x="156" y="78"/>
                </a:cubicBezTo>
                <a:cubicBezTo>
                  <a:pt x="144" y="66"/>
                  <a:pt x="131" y="55"/>
                  <a:pt x="119" y="46"/>
                </a:cubicBezTo>
                <a:cubicBezTo>
                  <a:pt x="119" y="57"/>
                  <a:pt x="119" y="57"/>
                  <a:pt x="119" y="57"/>
                </a:cubicBezTo>
                <a:cubicBezTo>
                  <a:pt x="129" y="65"/>
                  <a:pt x="140" y="74"/>
                  <a:pt x="150" y="84"/>
                </a:cubicBezTo>
                <a:cubicBezTo>
                  <a:pt x="195" y="130"/>
                  <a:pt x="219" y="181"/>
                  <a:pt x="202" y="197"/>
                </a:cubicBezTo>
                <a:cubicBezTo>
                  <a:pt x="189" y="211"/>
                  <a:pt x="155" y="199"/>
                  <a:pt x="119" y="172"/>
                </a:cubicBezTo>
                <a:cubicBezTo>
                  <a:pt x="119" y="183"/>
                  <a:pt x="119" y="183"/>
                  <a:pt x="119" y="183"/>
                </a:cubicBezTo>
                <a:cubicBezTo>
                  <a:pt x="162" y="216"/>
                  <a:pt x="202" y="229"/>
                  <a:pt x="218" y="214"/>
                </a:cubicBezTo>
                <a:close/>
                <a:moveTo>
                  <a:pt x="119" y="46"/>
                </a:moveTo>
                <a:cubicBezTo>
                  <a:pt x="76" y="13"/>
                  <a:pt x="36" y="0"/>
                  <a:pt x="20" y="16"/>
                </a:cubicBezTo>
                <a:cubicBezTo>
                  <a:pt x="0" y="36"/>
                  <a:pt x="28" y="96"/>
                  <a:pt x="83" y="151"/>
                </a:cubicBezTo>
                <a:cubicBezTo>
                  <a:pt x="95" y="163"/>
                  <a:pt x="107" y="174"/>
                  <a:pt x="119" y="183"/>
                </a:cubicBezTo>
                <a:cubicBezTo>
                  <a:pt x="119" y="172"/>
                  <a:pt x="119" y="172"/>
                  <a:pt x="119" y="172"/>
                </a:cubicBezTo>
                <a:cubicBezTo>
                  <a:pt x="109" y="164"/>
                  <a:pt x="99" y="155"/>
                  <a:pt x="89" y="145"/>
                </a:cubicBezTo>
                <a:cubicBezTo>
                  <a:pt x="43" y="99"/>
                  <a:pt x="19" y="49"/>
                  <a:pt x="36" y="32"/>
                </a:cubicBezTo>
                <a:cubicBezTo>
                  <a:pt x="36" y="32"/>
                  <a:pt x="36" y="32"/>
                  <a:pt x="36" y="32"/>
                </a:cubicBezTo>
                <a:cubicBezTo>
                  <a:pt x="49" y="19"/>
                  <a:pt x="83" y="30"/>
                  <a:pt x="119" y="57"/>
                </a:cubicBezTo>
                <a:lnTo>
                  <a:pt x="119" y="4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8" name="Oval 29"/>
          <p:cNvSpPr>
            <a:spLocks noChangeArrowheads="1"/>
          </p:cNvSpPr>
          <p:nvPr/>
        </p:nvSpPr>
        <p:spPr bwMode="auto">
          <a:xfrm>
            <a:off x="6771944" y="1417878"/>
            <a:ext cx="70229" cy="70229"/>
          </a:xfrm>
          <a:prstGeom prst="ellipse">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9" name="Freeform 30"/>
          <p:cNvSpPr>
            <a:spLocks noEditPoints="1"/>
          </p:cNvSpPr>
          <p:nvPr/>
        </p:nvSpPr>
        <p:spPr bwMode="auto">
          <a:xfrm>
            <a:off x="7311156" y="1095302"/>
            <a:ext cx="192831" cy="365427"/>
          </a:xfrm>
          <a:custGeom>
            <a:avLst/>
            <a:gdLst>
              <a:gd name="T0" fmla="*/ 67 w 162"/>
              <a:gd name="T1" fmla="*/ 307 h 307"/>
              <a:gd name="T2" fmla="*/ 162 w 162"/>
              <a:gd name="T3" fmla="*/ 307 h 307"/>
              <a:gd name="T4" fmla="*/ 67 w 162"/>
              <a:gd name="T5" fmla="*/ 127 h 307"/>
              <a:gd name="T6" fmla="*/ 67 w 162"/>
              <a:gd name="T7" fmla="*/ 193 h 307"/>
              <a:gd name="T8" fmla="*/ 110 w 162"/>
              <a:gd name="T9" fmla="*/ 267 h 307"/>
              <a:gd name="T10" fmla="*/ 67 w 162"/>
              <a:gd name="T11" fmla="*/ 267 h 307"/>
              <a:gd name="T12" fmla="*/ 67 w 162"/>
              <a:gd name="T13" fmla="*/ 307 h 307"/>
              <a:gd name="T14" fmla="*/ 0 w 162"/>
              <a:gd name="T15" fmla="*/ 0 h 307"/>
              <a:gd name="T16" fmla="*/ 0 w 162"/>
              <a:gd name="T17" fmla="*/ 307 h 307"/>
              <a:gd name="T18" fmla="*/ 67 w 162"/>
              <a:gd name="T19" fmla="*/ 307 h 307"/>
              <a:gd name="T20" fmla="*/ 67 w 162"/>
              <a:gd name="T21" fmla="*/ 267 h 307"/>
              <a:gd name="T22" fmla="*/ 24 w 162"/>
              <a:gd name="T23" fmla="*/ 267 h 307"/>
              <a:gd name="T24" fmla="*/ 24 w 162"/>
              <a:gd name="T25" fmla="*/ 120 h 307"/>
              <a:gd name="T26" fmla="*/ 24 w 162"/>
              <a:gd name="T27" fmla="*/ 120 h 307"/>
              <a:gd name="T28" fmla="*/ 67 w 162"/>
              <a:gd name="T29" fmla="*/ 193 h 307"/>
              <a:gd name="T30" fmla="*/ 67 w 162"/>
              <a:gd name="T31" fmla="*/ 127 h 307"/>
              <a:gd name="T32" fmla="*/ 0 w 162"/>
              <a:gd name="T3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2" h="307">
                <a:moveTo>
                  <a:pt x="67" y="307"/>
                </a:moveTo>
                <a:lnTo>
                  <a:pt x="162" y="307"/>
                </a:lnTo>
                <a:lnTo>
                  <a:pt x="67" y="127"/>
                </a:lnTo>
                <a:lnTo>
                  <a:pt x="67" y="193"/>
                </a:lnTo>
                <a:lnTo>
                  <a:pt x="110" y="267"/>
                </a:lnTo>
                <a:lnTo>
                  <a:pt x="67" y="267"/>
                </a:lnTo>
                <a:lnTo>
                  <a:pt x="67" y="307"/>
                </a:lnTo>
                <a:close/>
                <a:moveTo>
                  <a:pt x="0" y="0"/>
                </a:moveTo>
                <a:lnTo>
                  <a:pt x="0" y="307"/>
                </a:lnTo>
                <a:lnTo>
                  <a:pt x="67" y="307"/>
                </a:lnTo>
                <a:lnTo>
                  <a:pt x="67" y="267"/>
                </a:lnTo>
                <a:lnTo>
                  <a:pt x="24" y="267"/>
                </a:lnTo>
                <a:lnTo>
                  <a:pt x="24" y="120"/>
                </a:lnTo>
                <a:lnTo>
                  <a:pt x="24" y="120"/>
                </a:lnTo>
                <a:lnTo>
                  <a:pt x="67" y="193"/>
                </a:lnTo>
                <a:lnTo>
                  <a:pt x="67" y="127"/>
                </a:lnTo>
                <a:lnTo>
                  <a:pt x="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0" name="Rectangle 31"/>
          <p:cNvSpPr>
            <a:spLocks noChangeArrowheads="1"/>
          </p:cNvSpPr>
          <p:nvPr/>
        </p:nvSpPr>
        <p:spPr bwMode="auto">
          <a:xfrm>
            <a:off x="7214741" y="1094112"/>
            <a:ext cx="48803" cy="355905"/>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1" name="Freeform 32"/>
          <p:cNvSpPr>
            <a:spLocks noEditPoints="1"/>
          </p:cNvSpPr>
          <p:nvPr/>
        </p:nvSpPr>
        <p:spPr bwMode="auto">
          <a:xfrm>
            <a:off x="5634003" y="2886727"/>
            <a:ext cx="421372" cy="308292"/>
          </a:xfrm>
          <a:custGeom>
            <a:avLst/>
            <a:gdLst>
              <a:gd name="T0" fmla="*/ 213 w 258"/>
              <a:gd name="T1" fmla="*/ 31 h 189"/>
              <a:gd name="T2" fmla="*/ 204 w 258"/>
              <a:gd name="T3" fmla="*/ 69 h 189"/>
              <a:gd name="T4" fmla="*/ 228 w 258"/>
              <a:gd name="T5" fmla="*/ 109 h 189"/>
              <a:gd name="T6" fmla="*/ 204 w 258"/>
              <a:gd name="T7" fmla="*/ 146 h 189"/>
              <a:gd name="T8" fmla="*/ 204 w 258"/>
              <a:gd name="T9" fmla="*/ 27 h 189"/>
              <a:gd name="T10" fmla="*/ 91 w 258"/>
              <a:gd name="T11" fmla="*/ 14 h 189"/>
              <a:gd name="T12" fmla="*/ 97 w 258"/>
              <a:gd name="T13" fmla="*/ 15 h 189"/>
              <a:gd name="T14" fmla="*/ 91 w 258"/>
              <a:gd name="T15" fmla="*/ 42 h 189"/>
              <a:gd name="T16" fmla="*/ 91 w 258"/>
              <a:gd name="T17" fmla="*/ 162 h 189"/>
              <a:gd name="T18" fmla="*/ 166 w 258"/>
              <a:gd name="T19" fmla="*/ 145 h 189"/>
              <a:gd name="T20" fmla="*/ 204 w 258"/>
              <a:gd name="T21" fmla="*/ 125 h 189"/>
              <a:gd name="T22" fmla="*/ 191 w 258"/>
              <a:gd name="T23" fmla="*/ 122 h 189"/>
              <a:gd name="T24" fmla="*/ 204 w 258"/>
              <a:gd name="T25" fmla="*/ 69 h 189"/>
              <a:gd name="T26" fmla="*/ 91 w 258"/>
              <a:gd name="T27" fmla="*/ 6 h 189"/>
              <a:gd name="T28" fmla="*/ 78 w 258"/>
              <a:gd name="T29" fmla="*/ 24 h 189"/>
              <a:gd name="T30" fmla="*/ 91 w 258"/>
              <a:gd name="T31" fmla="*/ 14 h 189"/>
              <a:gd name="T32" fmla="*/ 78 w 258"/>
              <a:gd name="T33" fmla="*/ 188 h 189"/>
              <a:gd name="T34" fmla="*/ 91 w 258"/>
              <a:gd name="T35" fmla="*/ 162 h 189"/>
              <a:gd name="T36" fmla="*/ 78 w 258"/>
              <a:gd name="T37" fmla="*/ 176 h 189"/>
              <a:gd name="T38" fmla="*/ 91 w 258"/>
              <a:gd name="T39" fmla="*/ 42 h 189"/>
              <a:gd name="T40" fmla="*/ 80 w 258"/>
              <a:gd name="T41" fmla="*/ 134 h 189"/>
              <a:gd name="T42" fmla="*/ 78 w 258"/>
              <a:gd name="T43" fmla="*/ 64 h 189"/>
              <a:gd name="T44" fmla="*/ 78 w 258"/>
              <a:gd name="T45" fmla="*/ 33 h 189"/>
              <a:gd name="T46" fmla="*/ 91 w 258"/>
              <a:gd name="T47" fmla="*/ 42 h 189"/>
              <a:gd name="T48" fmla="*/ 60 w 258"/>
              <a:gd name="T49" fmla="*/ 18 h 189"/>
              <a:gd name="T50" fmla="*/ 68 w 258"/>
              <a:gd name="T51" fmla="*/ 42 h 189"/>
              <a:gd name="T52" fmla="*/ 78 w 258"/>
              <a:gd name="T53" fmla="*/ 33 h 189"/>
              <a:gd name="T54" fmla="*/ 78 w 258"/>
              <a:gd name="T55" fmla="*/ 9 h 189"/>
              <a:gd name="T56" fmla="*/ 78 w 258"/>
              <a:gd name="T57" fmla="*/ 188 h 189"/>
              <a:gd name="T58" fmla="*/ 60 w 258"/>
              <a:gd name="T59" fmla="*/ 176 h 189"/>
              <a:gd name="T60" fmla="*/ 78 w 258"/>
              <a:gd name="T61" fmla="*/ 64 h 189"/>
              <a:gd name="T62" fmla="*/ 60 w 258"/>
              <a:gd name="T63" fmla="*/ 134 h 189"/>
              <a:gd name="T64" fmla="*/ 70 w 258"/>
              <a:gd name="T65" fmla="*/ 116 h 189"/>
              <a:gd name="T66" fmla="*/ 60 w 258"/>
              <a:gd name="T67" fmla="*/ 87 h 189"/>
              <a:gd name="T68" fmla="*/ 76 w 258"/>
              <a:gd name="T69" fmla="*/ 68 h 189"/>
              <a:gd name="T70" fmla="*/ 60 w 258"/>
              <a:gd name="T71" fmla="*/ 18 h 189"/>
              <a:gd name="T72" fmla="*/ 60 w 258"/>
              <a:gd name="T73" fmla="*/ 187 h 189"/>
              <a:gd name="T74" fmla="*/ 59 w 258"/>
              <a:gd name="T75" fmla="*/ 175 h 189"/>
              <a:gd name="T76" fmla="*/ 49 w 258"/>
              <a:gd name="T77" fmla="*/ 144 h 189"/>
              <a:gd name="T78" fmla="*/ 60 w 258"/>
              <a:gd name="T79" fmla="*/ 125 h 189"/>
              <a:gd name="T80" fmla="*/ 41 w 258"/>
              <a:gd name="T81" fmla="*/ 125 h 189"/>
              <a:gd name="T82" fmla="*/ 60 w 258"/>
              <a:gd name="T83" fmla="*/ 87 h 189"/>
              <a:gd name="T84" fmla="*/ 51 w 258"/>
              <a:gd name="T85" fmla="*/ 76 h 189"/>
              <a:gd name="T86" fmla="*/ 43 w 258"/>
              <a:gd name="T87" fmla="*/ 51 h 189"/>
              <a:gd name="T88" fmla="*/ 60 w 258"/>
              <a:gd name="T89" fmla="*/ 1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8" h="189">
                <a:moveTo>
                  <a:pt x="253" y="104"/>
                </a:moveTo>
                <a:cubicBezTo>
                  <a:pt x="258" y="60"/>
                  <a:pt x="213" y="31"/>
                  <a:pt x="213" y="31"/>
                </a:cubicBezTo>
                <a:cubicBezTo>
                  <a:pt x="210" y="30"/>
                  <a:pt x="207" y="28"/>
                  <a:pt x="204" y="27"/>
                </a:cubicBezTo>
                <a:cubicBezTo>
                  <a:pt x="204" y="69"/>
                  <a:pt x="204" y="69"/>
                  <a:pt x="204" y="69"/>
                </a:cubicBezTo>
                <a:cubicBezTo>
                  <a:pt x="208" y="69"/>
                  <a:pt x="212" y="70"/>
                  <a:pt x="216" y="72"/>
                </a:cubicBezTo>
                <a:cubicBezTo>
                  <a:pt x="230" y="79"/>
                  <a:pt x="235" y="95"/>
                  <a:pt x="228" y="109"/>
                </a:cubicBezTo>
                <a:cubicBezTo>
                  <a:pt x="224" y="119"/>
                  <a:pt x="214" y="125"/>
                  <a:pt x="204" y="125"/>
                </a:cubicBezTo>
                <a:cubicBezTo>
                  <a:pt x="204" y="146"/>
                  <a:pt x="204" y="146"/>
                  <a:pt x="204" y="146"/>
                </a:cubicBezTo>
                <a:cubicBezTo>
                  <a:pt x="230" y="144"/>
                  <a:pt x="249" y="134"/>
                  <a:pt x="253" y="104"/>
                </a:cubicBezTo>
                <a:close/>
                <a:moveTo>
                  <a:pt x="204" y="27"/>
                </a:moveTo>
                <a:cubicBezTo>
                  <a:pt x="156" y="5"/>
                  <a:pt x="119" y="0"/>
                  <a:pt x="91" y="6"/>
                </a:cubicBezTo>
                <a:cubicBezTo>
                  <a:pt x="91" y="14"/>
                  <a:pt x="91" y="14"/>
                  <a:pt x="91" y="14"/>
                </a:cubicBezTo>
                <a:cubicBezTo>
                  <a:pt x="93" y="14"/>
                  <a:pt x="95" y="14"/>
                  <a:pt x="97" y="15"/>
                </a:cubicBezTo>
                <a:cubicBezTo>
                  <a:pt x="97" y="15"/>
                  <a:pt x="97" y="15"/>
                  <a:pt x="97" y="15"/>
                </a:cubicBezTo>
                <a:cubicBezTo>
                  <a:pt x="104" y="19"/>
                  <a:pt x="107" y="27"/>
                  <a:pt x="103" y="34"/>
                </a:cubicBezTo>
                <a:cubicBezTo>
                  <a:pt x="101" y="39"/>
                  <a:pt x="96" y="42"/>
                  <a:pt x="91" y="42"/>
                </a:cubicBezTo>
                <a:cubicBezTo>
                  <a:pt x="91" y="146"/>
                  <a:pt x="91" y="146"/>
                  <a:pt x="91" y="146"/>
                </a:cubicBezTo>
                <a:cubicBezTo>
                  <a:pt x="93" y="151"/>
                  <a:pt x="93" y="157"/>
                  <a:pt x="91" y="162"/>
                </a:cubicBezTo>
                <a:cubicBezTo>
                  <a:pt x="91" y="185"/>
                  <a:pt x="91" y="185"/>
                  <a:pt x="91" y="185"/>
                </a:cubicBezTo>
                <a:cubicBezTo>
                  <a:pt x="117" y="174"/>
                  <a:pt x="138" y="143"/>
                  <a:pt x="166" y="145"/>
                </a:cubicBezTo>
                <a:cubicBezTo>
                  <a:pt x="179" y="147"/>
                  <a:pt x="192" y="147"/>
                  <a:pt x="204" y="146"/>
                </a:cubicBezTo>
                <a:cubicBezTo>
                  <a:pt x="204" y="125"/>
                  <a:pt x="204" y="125"/>
                  <a:pt x="204" y="125"/>
                </a:cubicBezTo>
                <a:cubicBezTo>
                  <a:pt x="199" y="125"/>
                  <a:pt x="195" y="124"/>
                  <a:pt x="191" y="122"/>
                </a:cubicBezTo>
                <a:cubicBezTo>
                  <a:pt x="191" y="122"/>
                  <a:pt x="191" y="122"/>
                  <a:pt x="191" y="122"/>
                </a:cubicBezTo>
                <a:cubicBezTo>
                  <a:pt x="177" y="115"/>
                  <a:pt x="172" y="98"/>
                  <a:pt x="179" y="84"/>
                </a:cubicBezTo>
                <a:cubicBezTo>
                  <a:pt x="184" y="74"/>
                  <a:pt x="193" y="69"/>
                  <a:pt x="204" y="69"/>
                </a:cubicBezTo>
                <a:lnTo>
                  <a:pt x="204" y="27"/>
                </a:lnTo>
                <a:close/>
                <a:moveTo>
                  <a:pt x="91" y="6"/>
                </a:moveTo>
                <a:cubicBezTo>
                  <a:pt x="86" y="6"/>
                  <a:pt x="82" y="8"/>
                  <a:pt x="78" y="9"/>
                </a:cubicBezTo>
                <a:cubicBezTo>
                  <a:pt x="78" y="24"/>
                  <a:pt x="78" y="24"/>
                  <a:pt x="78" y="24"/>
                </a:cubicBezTo>
                <a:cubicBezTo>
                  <a:pt x="78" y="23"/>
                  <a:pt x="78" y="22"/>
                  <a:pt x="78" y="22"/>
                </a:cubicBezTo>
                <a:cubicBezTo>
                  <a:pt x="81" y="17"/>
                  <a:pt x="86" y="14"/>
                  <a:pt x="91" y="14"/>
                </a:cubicBezTo>
                <a:cubicBezTo>
                  <a:pt x="91" y="6"/>
                  <a:pt x="91" y="6"/>
                  <a:pt x="91" y="6"/>
                </a:cubicBezTo>
                <a:close/>
                <a:moveTo>
                  <a:pt x="78" y="188"/>
                </a:moveTo>
                <a:cubicBezTo>
                  <a:pt x="82" y="188"/>
                  <a:pt x="87" y="187"/>
                  <a:pt x="91" y="185"/>
                </a:cubicBezTo>
                <a:cubicBezTo>
                  <a:pt x="91" y="162"/>
                  <a:pt x="91" y="162"/>
                  <a:pt x="91" y="162"/>
                </a:cubicBezTo>
                <a:cubicBezTo>
                  <a:pt x="90" y="163"/>
                  <a:pt x="90" y="164"/>
                  <a:pt x="90" y="165"/>
                </a:cubicBezTo>
                <a:cubicBezTo>
                  <a:pt x="87" y="170"/>
                  <a:pt x="83" y="174"/>
                  <a:pt x="78" y="176"/>
                </a:cubicBezTo>
                <a:cubicBezTo>
                  <a:pt x="78" y="188"/>
                  <a:pt x="78" y="188"/>
                  <a:pt x="78" y="188"/>
                </a:cubicBezTo>
                <a:close/>
                <a:moveTo>
                  <a:pt x="91" y="42"/>
                </a:moveTo>
                <a:cubicBezTo>
                  <a:pt x="91" y="146"/>
                  <a:pt x="91" y="146"/>
                  <a:pt x="91" y="146"/>
                </a:cubicBezTo>
                <a:cubicBezTo>
                  <a:pt x="89" y="141"/>
                  <a:pt x="85" y="136"/>
                  <a:pt x="80" y="134"/>
                </a:cubicBezTo>
                <a:cubicBezTo>
                  <a:pt x="79" y="133"/>
                  <a:pt x="78" y="133"/>
                  <a:pt x="78" y="133"/>
                </a:cubicBezTo>
                <a:cubicBezTo>
                  <a:pt x="78" y="64"/>
                  <a:pt x="78" y="64"/>
                  <a:pt x="78" y="64"/>
                </a:cubicBezTo>
                <a:cubicBezTo>
                  <a:pt x="79" y="61"/>
                  <a:pt x="79" y="57"/>
                  <a:pt x="78" y="54"/>
                </a:cubicBezTo>
                <a:cubicBezTo>
                  <a:pt x="78" y="33"/>
                  <a:pt x="78" y="33"/>
                  <a:pt x="78" y="33"/>
                </a:cubicBezTo>
                <a:cubicBezTo>
                  <a:pt x="79" y="36"/>
                  <a:pt x="81" y="39"/>
                  <a:pt x="84" y="41"/>
                </a:cubicBezTo>
                <a:cubicBezTo>
                  <a:pt x="86" y="42"/>
                  <a:pt x="89" y="42"/>
                  <a:pt x="91" y="42"/>
                </a:cubicBezTo>
                <a:close/>
                <a:moveTo>
                  <a:pt x="78" y="9"/>
                </a:moveTo>
                <a:cubicBezTo>
                  <a:pt x="71" y="11"/>
                  <a:pt x="65" y="14"/>
                  <a:pt x="60" y="18"/>
                </a:cubicBezTo>
                <a:cubicBezTo>
                  <a:pt x="60" y="40"/>
                  <a:pt x="60" y="40"/>
                  <a:pt x="60" y="40"/>
                </a:cubicBezTo>
                <a:cubicBezTo>
                  <a:pt x="62" y="40"/>
                  <a:pt x="65" y="41"/>
                  <a:pt x="68" y="42"/>
                </a:cubicBezTo>
                <a:cubicBezTo>
                  <a:pt x="73" y="45"/>
                  <a:pt x="76" y="49"/>
                  <a:pt x="78" y="54"/>
                </a:cubicBezTo>
                <a:cubicBezTo>
                  <a:pt x="78" y="33"/>
                  <a:pt x="78" y="33"/>
                  <a:pt x="78" y="33"/>
                </a:cubicBezTo>
                <a:cubicBezTo>
                  <a:pt x="77" y="30"/>
                  <a:pt x="77" y="27"/>
                  <a:pt x="78" y="24"/>
                </a:cubicBezTo>
                <a:cubicBezTo>
                  <a:pt x="78" y="9"/>
                  <a:pt x="78" y="9"/>
                  <a:pt x="78" y="9"/>
                </a:cubicBezTo>
                <a:close/>
                <a:moveTo>
                  <a:pt x="60" y="187"/>
                </a:moveTo>
                <a:cubicBezTo>
                  <a:pt x="66" y="188"/>
                  <a:pt x="72" y="189"/>
                  <a:pt x="78" y="188"/>
                </a:cubicBezTo>
                <a:cubicBezTo>
                  <a:pt x="78" y="176"/>
                  <a:pt x="78" y="176"/>
                  <a:pt x="78" y="176"/>
                </a:cubicBezTo>
                <a:cubicBezTo>
                  <a:pt x="72" y="178"/>
                  <a:pt x="65" y="178"/>
                  <a:pt x="60" y="176"/>
                </a:cubicBezTo>
                <a:cubicBezTo>
                  <a:pt x="60" y="187"/>
                  <a:pt x="60" y="187"/>
                  <a:pt x="60" y="187"/>
                </a:cubicBezTo>
                <a:close/>
                <a:moveTo>
                  <a:pt x="78" y="64"/>
                </a:moveTo>
                <a:cubicBezTo>
                  <a:pt x="78" y="133"/>
                  <a:pt x="78" y="133"/>
                  <a:pt x="78" y="133"/>
                </a:cubicBezTo>
                <a:cubicBezTo>
                  <a:pt x="72" y="131"/>
                  <a:pt x="65" y="131"/>
                  <a:pt x="60" y="134"/>
                </a:cubicBezTo>
                <a:cubicBezTo>
                  <a:pt x="60" y="125"/>
                  <a:pt x="60" y="125"/>
                  <a:pt x="60" y="125"/>
                </a:cubicBezTo>
                <a:cubicBezTo>
                  <a:pt x="64" y="123"/>
                  <a:pt x="67" y="120"/>
                  <a:pt x="70" y="116"/>
                </a:cubicBezTo>
                <a:cubicBezTo>
                  <a:pt x="75" y="105"/>
                  <a:pt x="71" y="92"/>
                  <a:pt x="60" y="87"/>
                </a:cubicBezTo>
                <a:cubicBezTo>
                  <a:pt x="60" y="87"/>
                  <a:pt x="60" y="87"/>
                  <a:pt x="60" y="87"/>
                </a:cubicBezTo>
                <a:cubicBezTo>
                  <a:pt x="60" y="78"/>
                  <a:pt x="60" y="78"/>
                  <a:pt x="60" y="78"/>
                </a:cubicBezTo>
                <a:cubicBezTo>
                  <a:pt x="66" y="78"/>
                  <a:pt x="73" y="74"/>
                  <a:pt x="76" y="68"/>
                </a:cubicBezTo>
                <a:cubicBezTo>
                  <a:pt x="77" y="66"/>
                  <a:pt x="77" y="65"/>
                  <a:pt x="78" y="64"/>
                </a:cubicBezTo>
                <a:close/>
                <a:moveTo>
                  <a:pt x="60" y="18"/>
                </a:moveTo>
                <a:cubicBezTo>
                  <a:pt x="0" y="56"/>
                  <a:pt x="10" y="159"/>
                  <a:pt x="46" y="180"/>
                </a:cubicBezTo>
                <a:cubicBezTo>
                  <a:pt x="51" y="183"/>
                  <a:pt x="55" y="185"/>
                  <a:pt x="60" y="187"/>
                </a:cubicBezTo>
                <a:cubicBezTo>
                  <a:pt x="60" y="176"/>
                  <a:pt x="60" y="176"/>
                  <a:pt x="60" y="176"/>
                </a:cubicBezTo>
                <a:cubicBezTo>
                  <a:pt x="59" y="175"/>
                  <a:pt x="59" y="175"/>
                  <a:pt x="59" y="175"/>
                </a:cubicBezTo>
                <a:cubicBezTo>
                  <a:pt x="59" y="175"/>
                  <a:pt x="59" y="175"/>
                  <a:pt x="59" y="175"/>
                </a:cubicBezTo>
                <a:cubicBezTo>
                  <a:pt x="48" y="170"/>
                  <a:pt x="43" y="156"/>
                  <a:pt x="49" y="144"/>
                </a:cubicBezTo>
                <a:cubicBezTo>
                  <a:pt x="51" y="139"/>
                  <a:pt x="55" y="136"/>
                  <a:pt x="60" y="134"/>
                </a:cubicBezTo>
                <a:cubicBezTo>
                  <a:pt x="60" y="125"/>
                  <a:pt x="60" y="125"/>
                  <a:pt x="60" y="125"/>
                </a:cubicBezTo>
                <a:cubicBezTo>
                  <a:pt x="54" y="128"/>
                  <a:pt x="47" y="128"/>
                  <a:pt x="41" y="125"/>
                </a:cubicBezTo>
                <a:cubicBezTo>
                  <a:pt x="41" y="125"/>
                  <a:pt x="41" y="125"/>
                  <a:pt x="41" y="125"/>
                </a:cubicBezTo>
                <a:cubicBezTo>
                  <a:pt x="31" y="120"/>
                  <a:pt x="26" y="107"/>
                  <a:pt x="32" y="97"/>
                </a:cubicBezTo>
                <a:cubicBezTo>
                  <a:pt x="37" y="86"/>
                  <a:pt x="49" y="82"/>
                  <a:pt x="60" y="87"/>
                </a:cubicBezTo>
                <a:cubicBezTo>
                  <a:pt x="60" y="78"/>
                  <a:pt x="60" y="78"/>
                  <a:pt x="60" y="78"/>
                </a:cubicBezTo>
                <a:cubicBezTo>
                  <a:pt x="57" y="78"/>
                  <a:pt x="54" y="77"/>
                  <a:pt x="51" y="76"/>
                </a:cubicBezTo>
                <a:cubicBezTo>
                  <a:pt x="42" y="71"/>
                  <a:pt x="38" y="60"/>
                  <a:pt x="43" y="51"/>
                </a:cubicBezTo>
                <a:cubicBezTo>
                  <a:pt x="43" y="51"/>
                  <a:pt x="43" y="51"/>
                  <a:pt x="43" y="51"/>
                </a:cubicBezTo>
                <a:cubicBezTo>
                  <a:pt x="46" y="44"/>
                  <a:pt x="53" y="40"/>
                  <a:pt x="60" y="40"/>
                </a:cubicBezTo>
                <a:lnTo>
                  <a:pt x="60" y="1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42" name="Group 127"/>
          <p:cNvGrpSpPr/>
          <p:nvPr/>
        </p:nvGrpSpPr>
        <p:grpSpPr>
          <a:xfrm>
            <a:off x="6818366" y="3195018"/>
            <a:ext cx="380902" cy="490410"/>
            <a:chOff x="8610600" y="4127500"/>
            <a:chExt cx="508001" cy="654050"/>
          </a:xfrm>
          <a:solidFill>
            <a:schemeClr val="tx2">
              <a:lumMod val="20000"/>
              <a:lumOff val="80000"/>
            </a:schemeClr>
          </a:solidFill>
        </p:grpSpPr>
        <p:sp>
          <p:nvSpPr>
            <p:cNvPr id="43" name="Freeform 33"/>
            <p:cNvSpPr/>
            <p:nvPr/>
          </p:nvSpPr>
          <p:spPr bwMode="auto">
            <a:xfrm>
              <a:off x="8618538" y="4127500"/>
              <a:ext cx="500063" cy="503238"/>
            </a:xfrm>
            <a:custGeom>
              <a:avLst/>
              <a:gdLst>
                <a:gd name="T0" fmla="*/ 169 w 230"/>
                <a:gd name="T1" fmla="*/ 12 h 231"/>
                <a:gd name="T2" fmla="*/ 215 w 230"/>
                <a:gd name="T3" fmla="*/ 103 h 231"/>
                <a:gd name="T4" fmla="*/ 102 w 230"/>
                <a:gd name="T5" fmla="*/ 216 h 231"/>
                <a:gd name="T6" fmla="*/ 12 w 230"/>
                <a:gd name="T7" fmla="*/ 171 h 231"/>
                <a:gd name="T8" fmla="*/ 0 w 230"/>
                <a:gd name="T9" fmla="*/ 181 h 231"/>
                <a:gd name="T10" fmla="*/ 102 w 230"/>
                <a:gd name="T11" fmla="*/ 231 h 231"/>
                <a:gd name="T12" fmla="*/ 230 w 230"/>
                <a:gd name="T13" fmla="*/ 103 h 231"/>
                <a:gd name="T14" fmla="*/ 178 w 230"/>
                <a:gd name="T15" fmla="*/ 0 h 231"/>
                <a:gd name="T16" fmla="*/ 169 w 230"/>
                <a:gd name="T17"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1">
                  <a:moveTo>
                    <a:pt x="169" y="12"/>
                  </a:moveTo>
                  <a:cubicBezTo>
                    <a:pt x="197" y="32"/>
                    <a:pt x="215" y="65"/>
                    <a:pt x="215" y="103"/>
                  </a:cubicBezTo>
                  <a:cubicBezTo>
                    <a:pt x="215" y="165"/>
                    <a:pt x="165" y="216"/>
                    <a:pt x="102" y="216"/>
                  </a:cubicBezTo>
                  <a:cubicBezTo>
                    <a:pt x="65" y="216"/>
                    <a:pt x="33" y="198"/>
                    <a:pt x="12" y="171"/>
                  </a:cubicBezTo>
                  <a:cubicBezTo>
                    <a:pt x="0" y="181"/>
                    <a:pt x="0" y="181"/>
                    <a:pt x="0" y="181"/>
                  </a:cubicBezTo>
                  <a:cubicBezTo>
                    <a:pt x="24" y="211"/>
                    <a:pt x="61" y="231"/>
                    <a:pt x="102" y="231"/>
                  </a:cubicBezTo>
                  <a:cubicBezTo>
                    <a:pt x="173" y="231"/>
                    <a:pt x="230" y="174"/>
                    <a:pt x="230" y="103"/>
                  </a:cubicBezTo>
                  <a:cubicBezTo>
                    <a:pt x="230" y="61"/>
                    <a:pt x="210" y="23"/>
                    <a:pt x="178" y="0"/>
                  </a:cubicBezTo>
                  <a:lnTo>
                    <a:pt x="169"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4" name="Freeform 34"/>
            <p:cNvSpPr>
              <a:spLocks noEditPoints="1"/>
            </p:cNvSpPr>
            <p:nvPr/>
          </p:nvSpPr>
          <p:spPr bwMode="auto">
            <a:xfrm>
              <a:off x="8621713" y="4137025"/>
              <a:ext cx="442913" cy="441325"/>
            </a:xfrm>
            <a:custGeom>
              <a:avLst/>
              <a:gdLst>
                <a:gd name="T0" fmla="*/ 102 w 203"/>
                <a:gd name="T1" fmla="*/ 203 h 203"/>
                <a:gd name="T2" fmla="*/ 203 w 203"/>
                <a:gd name="T3" fmla="*/ 101 h 203"/>
                <a:gd name="T4" fmla="*/ 102 w 203"/>
                <a:gd name="T5" fmla="*/ 0 h 203"/>
                <a:gd name="T6" fmla="*/ 102 w 203"/>
                <a:gd name="T7" fmla="*/ 5 h 203"/>
                <a:gd name="T8" fmla="*/ 198 w 203"/>
                <a:gd name="T9" fmla="*/ 101 h 203"/>
                <a:gd name="T10" fmla="*/ 102 w 203"/>
                <a:gd name="T11" fmla="*/ 198 h 203"/>
                <a:gd name="T12" fmla="*/ 102 w 203"/>
                <a:gd name="T13" fmla="*/ 203 h 203"/>
                <a:gd name="T14" fmla="*/ 102 w 203"/>
                <a:gd name="T15" fmla="*/ 0 h 203"/>
                <a:gd name="T16" fmla="*/ 0 w 203"/>
                <a:gd name="T17" fmla="*/ 101 h 203"/>
                <a:gd name="T18" fmla="*/ 102 w 203"/>
                <a:gd name="T19" fmla="*/ 203 h 203"/>
                <a:gd name="T20" fmla="*/ 102 w 203"/>
                <a:gd name="T21" fmla="*/ 203 h 203"/>
                <a:gd name="T22" fmla="*/ 102 w 203"/>
                <a:gd name="T23" fmla="*/ 198 h 203"/>
                <a:gd name="T24" fmla="*/ 102 w 203"/>
                <a:gd name="T25" fmla="*/ 198 h 203"/>
                <a:gd name="T26" fmla="*/ 102 w 203"/>
                <a:gd name="T27" fmla="*/ 198 h 203"/>
                <a:gd name="T28" fmla="*/ 5 w 203"/>
                <a:gd name="T29" fmla="*/ 101 h 203"/>
                <a:gd name="T30" fmla="*/ 102 w 203"/>
                <a:gd name="T31" fmla="*/ 5 h 203"/>
                <a:gd name="T32" fmla="*/ 102 w 203"/>
                <a:gd name="T33" fmla="*/ 5 h 203"/>
                <a:gd name="T34" fmla="*/ 102 w 203"/>
                <a:gd name="T35"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203">
                  <a:moveTo>
                    <a:pt x="102" y="203"/>
                  </a:moveTo>
                  <a:cubicBezTo>
                    <a:pt x="158" y="203"/>
                    <a:pt x="203" y="157"/>
                    <a:pt x="203" y="101"/>
                  </a:cubicBezTo>
                  <a:cubicBezTo>
                    <a:pt x="203" y="45"/>
                    <a:pt x="158" y="0"/>
                    <a:pt x="102" y="0"/>
                  </a:cubicBezTo>
                  <a:cubicBezTo>
                    <a:pt x="102" y="5"/>
                    <a:pt x="102" y="5"/>
                    <a:pt x="102" y="5"/>
                  </a:cubicBezTo>
                  <a:cubicBezTo>
                    <a:pt x="155" y="5"/>
                    <a:pt x="198" y="48"/>
                    <a:pt x="198" y="101"/>
                  </a:cubicBezTo>
                  <a:cubicBezTo>
                    <a:pt x="198" y="155"/>
                    <a:pt x="155" y="198"/>
                    <a:pt x="102" y="198"/>
                  </a:cubicBezTo>
                  <a:lnTo>
                    <a:pt x="102" y="203"/>
                  </a:lnTo>
                  <a:close/>
                  <a:moveTo>
                    <a:pt x="102" y="0"/>
                  </a:moveTo>
                  <a:cubicBezTo>
                    <a:pt x="46" y="0"/>
                    <a:pt x="0" y="45"/>
                    <a:pt x="0" y="101"/>
                  </a:cubicBezTo>
                  <a:cubicBezTo>
                    <a:pt x="0" y="157"/>
                    <a:pt x="46" y="203"/>
                    <a:pt x="102" y="203"/>
                  </a:cubicBezTo>
                  <a:cubicBezTo>
                    <a:pt x="102" y="203"/>
                    <a:pt x="102" y="203"/>
                    <a:pt x="102" y="203"/>
                  </a:cubicBezTo>
                  <a:cubicBezTo>
                    <a:pt x="102" y="198"/>
                    <a:pt x="102" y="198"/>
                    <a:pt x="102" y="198"/>
                  </a:cubicBezTo>
                  <a:cubicBezTo>
                    <a:pt x="102" y="198"/>
                    <a:pt x="102" y="198"/>
                    <a:pt x="102" y="198"/>
                  </a:cubicBezTo>
                  <a:cubicBezTo>
                    <a:pt x="102" y="198"/>
                    <a:pt x="102" y="198"/>
                    <a:pt x="102" y="198"/>
                  </a:cubicBezTo>
                  <a:cubicBezTo>
                    <a:pt x="48" y="198"/>
                    <a:pt x="5" y="155"/>
                    <a:pt x="5" y="101"/>
                  </a:cubicBezTo>
                  <a:cubicBezTo>
                    <a:pt x="5" y="48"/>
                    <a:pt x="48" y="5"/>
                    <a:pt x="102" y="5"/>
                  </a:cubicBezTo>
                  <a:cubicBezTo>
                    <a:pt x="102" y="5"/>
                    <a:pt x="102" y="5"/>
                    <a:pt x="102" y="5"/>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5" name="Freeform 35"/>
            <p:cNvSpPr/>
            <p:nvPr/>
          </p:nvSpPr>
          <p:spPr bwMode="auto">
            <a:xfrm>
              <a:off x="8610600" y="4144963"/>
              <a:ext cx="496888" cy="433388"/>
            </a:xfrm>
            <a:custGeom>
              <a:avLst/>
              <a:gdLst>
                <a:gd name="T0" fmla="*/ 65 w 228"/>
                <a:gd name="T1" fmla="*/ 15 h 199"/>
                <a:gd name="T2" fmla="*/ 61 w 228"/>
                <a:gd name="T3" fmla="*/ 23 h 199"/>
                <a:gd name="T4" fmla="*/ 57 w 228"/>
                <a:gd name="T5" fmla="*/ 29 h 199"/>
                <a:gd name="T6" fmla="*/ 54 w 228"/>
                <a:gd name="T7" fmla="*/ 26 h 199"/>
                <a:gd name="T8" fmla="*/ 52 w 228"/>
                <a:gd name="T9" fmla="*/ 32 h 199"/>
                <a:gd name="T10" fmla="*/ 42 w 228"/>
                <a:gd name="T11" fmla="*/ 34 h 199"/>
                <a:gd name="T12" fmla="*/ 36 w 228"/>
                <a:gd name="T13" fmla="*/ 41 h 199"/>
                <a:gd name="T14" fmla="*/ 27 w 228"/>
                <a:gd name="T15" fmla="*/ 53 h 199"/>
                <a:gd name="T16" fmla="*/ 21 w 228"/>
                <a:gd name="T17" fmla="*/ 61 h 199"/>
                <a:gd name="T18" fmla="*/ 27 w 228"/>
                <a:gd name="T19" fmla="*/ 67 h 199"/>
                <a:gd name="T20" fmla="*/ 27 w 228"/>
                <a:gd name="T21" fmla="*/ 70 h 199"/>
                <a:gd name="T22" fmla="*/ 22 w 228"/>
                <a:gd name="T23" fmla="*/ 65 h 199"/>
                <a:gd name="T24" fmla="*/ 18 w 228"/>
                <a:gd name="T25" fmla="*/ 60 h 199"/>
                <a:gd name="T26" fmla="*/ 16 w 228"/>
                <a:gd name="T27" fmla="*/ 69 h 199"/>
                <a:gd name="T28" fmla="*/ 17 w 228"/>
                <a:gd name="T29" fmla="*/ 83 h 199"/>
                <a:gd name="T30" fmla="*/ 24 w 228"/>
                <a:gd name="T31" fmla="*/ 80 h 199"/>
                <a:gd name="T32" fmla="*/ 32 w 228"/>
                <a:gd name="T33" fmla="*/ 88 h 199"/>
                <a:gd name="T34" fmla="*/ 41 w 228"/>
                <a:gd name="T35" fmla="*/ 98 h 199"/>
                <a:gd name="T36" fmla="*/ 50 w 228"/>
                <a:gd name="T37" fmla="*/ 105 h 199"/>
                <a:gd name="T38" fmla="*/ 61 w 228"/>
                <a:gd name="T39" fmla="*/ 117 h 199"/>
                <a:gd name="T40" fmla="*/ 58 w 228"/>
                <a:gd name="T41" fmla="*/ 134 h 199"/>
                <a:gd name="T42" fmla="*/ 49 w 228"/>
                <a:gd name="T43" fmla="*/ 155 h 199"/>
                <a:gd name="T44" fmla="*/ 52 w 228"/>
                <a:gd name="T45" fmla="*/ 170 h 199"/>
                <a:gd name="T46" fmla="*/ 46 w 228"/>
                <a:gd name="T47" fmla="*/ 171 h 199"/>
                <a:gd name="T48" fmla="*/ 32 w 228"/>
                <a:gd name="T49" fmla="*/ 148 h 199"/>
                <a:gd name="T50" fmla="*/ 16 w 228"/>
                <a:gd name="T51" fmla="*/ 113 h 199"/>
                <a:gd name="T52" fmla="*/ 11 w 228"/>
                <a:gd name="T53" fmla="*/ 87 h 199"/>
                <a:gd name="T54" fmla="*/ 73 w 228"/>
                <a:gd name="T55" fmla="*/ 183 h 199"/>
                <a:gd name="T56" fmla="*/ 89 w 228"/>
                <a:gd name="T57" fmla="*/ 181 h 199"/>
                <a:gd name="T58" fmla="*/ 110 w 228"/>
                <a:gd name="T59" fmla="*/ 178 h 199"/>
                <a:gd name="T60" fmla="*/ 108 w 228"/>
                <a:gd name="T61" fmla="*/ 187 h 199"/>
                <a:gd name="T62" fmla="*/ 121 w 228"/>
                <a:gd name="T63" fmla="*/ 186 h 199"/>
                <a:gd name="T64" fmla="*/ 139 w 228"/>
                <a:gd name="T65" fmla="*/ 184 h 199"/>
                <a:gd name="T66" fmla="*/ 137 w 228"/>
                <a:gd name="T67" fmla="*/ 3 h 199"/>
                <a:gd name="T68" fmla="*/ 197 w 228"/>
                <a:gd name="T69" fmla="*/ 64 h 199"/>
                <a:gd name="T70" fmla="*/ 189 w 228"/>
                <a:gd name="T71" fmla="*/ 58 h 199"/>
                <a:gd name="T72" fmla="*/ 181 w 228"/>
                <a:gd name="T73" fmla="*/ 74 h 199"/>
                <a:gd name="T74" fmla="*/ 170 w 228"/>
                <a:gd name="T75" fmla="*/ 59 h 199"/>
                <a:gd name="T76" fmla="*/ 174 w 228"/>
                <a:gd name="T77" fmla="*/ 75 h 199"/>
                <a:gd name="T78" fmla="*/ 186 w 228"/>
                <a:gd name="T79" fmla="*/ 79 h 199"/>
                <a:gd name="T80" fmla="*/ 181 w 228"/>
                <a:gd name="T81" fmla="*/ 100 h 199"/>
                <a:gd name="T82" fmla="*/ 175 w 228"/>
                <a:gd name="T83" fmla="*/ 122 h 199"/>
                <a:gd name="T84" fmla="*/ 168 w 228"/>
                <a:gd name="T85" fmla="*/ 137 h 199"/>
                <a:gd name="T86" fmla="*/ 147 w 228"/>
                <a:gd name="T87" fmla="*/ 154 h 199"/>
                <a:gd name="T88" fmla="*/ 141 w 228"/>
                <a:gd name="T89" fmla="*/ 139 h 199"/>
                <a:gd name="T90" fmla="*/ 142 w 228"/>
                <a:gd name="T91" fmla="*/ 121 h 199"/>
                <a:gd name="T92" fmla="*/ 135 w 228"/>
                <a:gd name="T93" fmla="*/ 101 h 199"/>
                <a:gd name="T94" fmla="*/ 125 w 228"/>
                <a:gd name="T95" fmla="*/ 89 h 199"/>
                <a:gd name="T96" fmla="*/ 99 w 228"/>
                <a:gd name="T97" fmla="*/ 90 h 199"/>
                <a:gd name="T98" fmla="*/ 89 w 228"/>
                <a:gd name="T99" fmla="*/ 76 h 199"/>
                <a:gd name="T100" fmla="*/ 100 w 228"/>
                <a:gd name="T101" fmla="*/ 49 h 199"/>
                <a:gd name="T102" fmla="*/ 119 w 228"/>
                <a:gd name="T103" fmla="*/ 41 h 199"/>
                <a:gd name="T104" fmla="*/ 130 w 228"/>
                <a:gd name="T105" fmla="*/ 46 h 199"/>
                <a:gd name="T106" fmla="*/ 146 w 228"/>
                <a:gd name="T107" fmla="*/ 46 h 199"/>
                <a:gd name="T108" fmla="*/ 162 w 228"/>
                <a:gd name="T109" fmla="*/ 44 h 199"/>
                <a:gd name="T110" fmla="*/ 147 w 228"/>
                <a:gd name="T111" fmla="*/ 37 h 199"/>
                <a:gd name="T112" fmla="*/ 146 w 228"/>
                <a:gd name="T113" fmla="*/ 32 h 199"/>
                <a:gd name="T114" fmla="*/ 127 w 228"/>
                <a:gd name="T115" fmla="*/ 32 h 199"/>
                <a:gd name="T116" fmla="*/ 111 w 228"/>
                <a:gd name="T117" fmla="*/ 37 h 199"/>
                <a:gd name="T118" fmla="*/ 107 w 228"/>
                <a:gd name="T119" fmla="*/ 21 h 199"/>
                <a:gd name="T120" fmla="*/ 96 w 228"/>
                <a:gd name="T121" fmla="*/ 11 h 199"/>
                <a:gd name="T122" fmla="*/ 109 w 228"/>
                <a:gd name="T123"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 h="199">
                  <a:moveTo>
                    <a:pt x="92" y="0"/>
                  </a:moveTo>
                  <a:cubicBezTo>
                    <a:pt x="92" y="0"/>
                    <a:pt x="58" y="5"/>
                    <a:pt x="35" y="31"/>
                  </a:cubicBezTo>
                  <a:cubicBezTo>
                    <a:pt x="35" y="31"/>
                    <a:pt x="53" y="13"/>
                    <a:pt x="64" y="13"/>
                  </a:cubicBezTo>
                  <a:cubicBezTo>
                    <a:pt x="66" y="14"/>
                    <a:pt x="66" y="14"/>
                    <a:pt x="66" y="14"/>
                  </a:cubicBezTo>
                  <a:cubicBezTo>
                    <a:pt x="66" y="14"/>
                    <a:pt x="66" y="15"/>
                    <a:pt x="65" y="15"/>
                  </a:cubicBezTo>
                  <a:cubicBezTo>
                    <a:pt x="65" y="16"/>
                    <a:pt x="64" y="17"/>
                    <a:pt x="64" y="18"/>
                  </a:cubicBezTo>
                  <a:cubicBezTo>
                    <a:pt x="64" y="18"/>
                    <a:pt x="64" y="20"/>
                    <a:pt x="64" y="20"/>
                  </a:cubicBezTo>
                  <a:cubicBezTo>
                    <a:pt x="63" y="21"/>
                    <a:pt x="63" y="21"/>
                    <a:pt x="63" y="21"/>
                  </a:cubicBezTo>
                  <a:cubicBezTo>
                    <a:pt x="63" y="21"/>
                    <a:pt x="62" y="21"/>
                    <a:pt x="62" y="22"/>
                  </a:cubicBezTo>
                  <a:cubicBezTo>
                    <a:pt x="62" y="22"/>
                    <a:pt x="61" y="22"/>
                    <a:pt x="61" y="23"/>
                  </a:cubicBezTo>
                  <a:cubicBezTo>
                    <a:pt x="61" y="24"/>
                    <a:pt x="61" y="25"/>
                    <a:pt x="61" y="25"/>
                  </a:cubicBezTo>
                  <a:cubicBezTo>
                    <a:pt x="62" y="27"/>
                    <a:pt x="62" y="27"/>
                    <a:pt x="62" y="27"/>
                  </a:cubicBezTo>
                  <a:cubicBezTo>
                    <a:pt x="61" y="28"/>
                    <a:pt x="61" y="28"/>
                    <a:pt x="61" y="28"/>
                  </a:cubicBezTo>
                  <a:cubicBezTo>
                    <a:pt x="59" y="29"/>
                    <a:pt x="59" y="29"/>
                    <a:pt x="59" y="29"/>
                  </a:cubicBezTo>
                  <a:cubicBezTo>
                    <a:pt x="59" y="29"/>
                    <a:pt x="58" y="29"/>
                    <a:pt x="57" y="29"/>
                  </a:cubicBezTo>
                  <a:cubicBezTo>
                    <a:pt x="56" y="29"/>
                    <a:pt x="56" y="27"/>
                    <a:pt x="56" y="27"/>
                  </a:cubicBezTo>
                  <a:cubicBezTo>
                    <a:pt x="58" y="26"/>
                    <a:pt x="58" y="26"/>
                    <a:pt x="58" y="26"/>
                  </a:cubicBezTo>
                  <a:cubicBezTo>
                    <a:pt x="58" y="26"/>
                    <a:pt x="58" y="26"/>
                    <a:pt x="58" y="25"/>
                  </a:cubicBezTo>
                  <a:cubicBezTo>
                    <a:pt x="57" y="25"/>
                    <a:pt x="57" y="24"/>
                    <a:pt x="56" y="24"/>
                  </a:cubicBezTo>
                  <a:cubicBezTo>
                    <a:pt x="55" y="24"/>
                    <a:pt x="54" y="26"/>
                    <a:pt x="54" y="26"/>
                  </a:cubicBezTo>
                  <a:cubicBezTo>
                    <a:pt x="52" y="27"/>
                    <a:pt x="52" y="27"/>
                    <a:pt x="52" y="27"/>
                  </a:cubicBezTo>
                  <a:cubicBezTo>
                    <a:pt x="52" y="27"/>
                    <a:pt x="51" y="29"/>
                    <a:pt x="51" y="29"/>
                  </a:cubicBezTo>
                  <a:cubicBezTo>
                    <a:pt x="52" y="29"/>
                    <a:pt x="53" y="29"/>
                    <a:pt x="53" y="29"/>
                  </a:cubicBezTo>
                  <a:cubicBezTo>
                    <a:pt x="53" y="29"/>
                    <a:pt x="53" y="30"/>
                    <a:pt x="53" y="31"/>
                  </a:cubicBezTo>
                  <a:cubicBezTo>
                    <a:pt x="53" y="31"/>
                    <a:pt x="52" y="32"/>
                    <a:pt x="52" y="32"/>
                  </a:cubicBezTo>
                  <a:cubicBezTo>
                    <a:pt x="52" y="32"/>
                    <a:pt x="52" y="33"/>
                    <a:pt x="51" y="33"/>
                  </a:cubicBezTo>
                  <a:cubicBezTo>
                    <a:pt x="50" y="32"/>
                    <a:pt x="49" y="32"/>
                    <a:pt x="48" y="32"/>
                  </a:cubicBezTo>
                  <a:cubicBezTo>
                    <a:pt x="47" y="32"/>
                    <a:pt x="46" y="31"/>
                    <a:pt x="46" y="32"/>
                  </a:cubicBezTo>
                  <a:cubicBezTo>
                    <a:pt x="45" y="32"/>
                    <a:pt x="45" y="32"/>
                    <a:pt x="45" y="32"/>
                  </a:cubicBezTo>
                  <a:cubicBezTo>
                    <a:pt x="45" y="33"/>
                    <a:pt x="42" y="34"/>
                    <a:pt x="42" y="34"/>
                  </a:cubicBezTo>
                  <a:cubicBezTo>
                    <a:pt x="42" y="34"/>
                    <a:pt x="41" y="35"/>
                    <a:pt x="41" y="35"/>
                  </a:cubicBezTo>
                  <a:cubicBezTo>
                    <a:pt x="41" y="35"/>
                    <a:pt x="41" y="37"/>
                    <a:pt x="41" y="37"/>
                  </a:cubicBezTo>
                  <a:cubicBezTo>
                    <a:pt x="41" y="37"/>
                    <a:pt x="40" y="38"/>
                    <a:pt x="38" y="38"/>
                  </a:cubicBezTo>
                  <a:cubicBezTo>
                    <a:pt x="37" y="39"/>
                    <a:pt x="36" y="39"/>
                    <a:pt x="36" y="39"/>
                  </a:cubicBezTo>
                  <a:cubicBezTo>
                    <a:pt x="36" y="41"/>
                    <a:pt x="36" y="41"/>
                    <a:pt x="36" y="41"/>
                  </a:cubicBezTo>
                  <a:cubicBezTo>
                    <a:pt x="36" y="41"/>
                    <a:pt x="34" y="42"/>
                    <a:pt x="34" y="43"/>
                  </a:cubicBezTo>
                  <a:cubicBezTo>
                    <a:pt x="33" y="44"/>
                    <a:pt x="30" y="46"/>
                    <a:pt x="30" y="46"/>
                  </a:cubicBezTo>
                  <a:cubicBezTo>
                    <a:pt x="30" y="46"/>
                    <a:pt x="29" y="47"/>
                    <a:pt x="28" y="48"/>
                  </a:cubicBezTo>
                  <a:cubicBezTo>
                    <a:pt x="28" y="49"/>
                    <a:pt x="28" y="50"/>
                    <a:pt x="28" y="51"/>
                  </a:cubicBezTo>
                  <a:cubicBezTo>
                    <a:pt x="28" y="51"/>
                    <a:pt x="27" y="52"/>
                    <a:pt x="27" y="53"/>
                  </a:cubicBezTo>
                  <a:cubicBezTo>
                    <a:pt x="27" y="54"/>
                    <a:pt x="26" y="55"/>
                    <a:pt x="26" y="56"/>
                  </a:cubicBezTo>
                  <a:cubicBezTo>
                    <a:pt x="25" y="56"/>
                    <a:pt x="25" y="57"/>
                    <a:pt x="24" y="57"/>
                  </a:cubicBezTo>
                  <a:cubicBezTo>
                    <a:pt x="24" y="57"/>
                    <a:pt x="22" y="58"/>
                    <a:pt x="21" y="58"/>
                  </a:cubicBezTo>
                  <a:cubicBezTo>
                    <a:pt x="20" y="59"/>
                    <a:pt x="20" y="60"/>
                    <a:pt x="20" y="60"/>
                  </a:cubicBezTo>
                  <a:cubicBezTo>
                    <a:pt x="20" y="60"/>
                    <a:pt x="21" y="61"/>
                    <a:pt x="21" y="61"/>
                  </a:cubicBezTo>
                  <a:cubicBezTo>
                    <a:pt x="22" y="61"/>
                    <a:pt x="23" y="62"/>
                    <a:pt x="23" y="62"/>
                  </a:cubicBezTo>
                  <a:cubicBezTo>
                    <a:pt x="23" y="62"/>
                    <a:pt x="23" y="63"/>
                    <a:pt x="23" y="64"/>
                  </a:cubicBezTo>
                  <a:cubicBezTo>
                    <a:pt x="23" y="64"/>
                    <a:pt x="22" y="66"/>
                    <a:pt x="23" y="66"/>
                  </a:cubicBezTo>
                  <a:cubicBezTo>
                    <a:pt x="24" y="66"/>
                    <a:pt x="25" y="66"/>
                    <a:pt x="25" y="66"/>
                  </a:cubicBezTo>
                  <a:cubicBezTo>
                    <a:pt x="27" y="67"/>
                    <a:pt x="27" y="67"/>
                    <a:pt x="27" y="67"/>
                  </a:cubicBezTo>
                  <a:cubicBezTo>
                    <a:pt x="28" y="68"/>
                    <a:pt x="28" y="68"/>
                    <a:pt x="28" y="68"/>
                  </a:cubicBezTo>
                  <a:cubicBezTo>
                    <a:pt x="29" y="68"/>
                    <a:pt x="29" y="68"/>
                    <a:pt x="29" y="68"/>
                  </a:cubicBezTo>
                  <a:cubicBezTo>
                    <a:pt x="29" y="68"/>
                    <a:pt x="29" y="69"/>
                    <a:pt x="29" y="70"/>
                  </a:cubicBezTo>
                  <a:cubicBezTo>
                    <a:pt x="28" y="70"/>
                    <a:pt x="28" y="71"/>
                    <a:pt x="28" y="71"/>
                  </a:cubicBezTo>
                  <a:cubicBezTo>
                    <a:pt x="27" y="71"/>
                    <a:pt x="27" y="71"/>
                    <a:pt x="27" y="70"/>
                  </a:cubicBezTo>
                  <a:cubicBezTo>
                    <a:pt x="27" y="69"/>
                    <a:pt x="27" y="69"/>
                    <a:pt x="26" y="68"/>
                  </a:cubicBezTo>
                  <a:cubicBezTo>
                    <a:pt x="25" y="68"/>
                    <a:pt x="24" y="69"/>
                    <a:pt x="24" y="69"/>
                  </a:cubicBezTo>
                  <a:cubicBezTo>
                    <a:pt x="24" y="69"/>
                    <a:pt x="23" y="69"/>
                    <a:pt x="23" y="68"/>
                  </a:cubicBezTo>
                  <a:cubicBezTo>
                    <a:pt x="22" y="67"/>
                    <a:pt x="22" y="68"/>
                    <a:pt x="22" y="67"/>
                  </a:cubicBezTo>
                  <a:cubicBezTo>
                    <a:pt x="22" y="66"/>
                    <a:pt x="23" y="66"/>
                    <a:pt x="22" y="65"/>
                  </a:cubicBezTo>
                  <a:cubicBezTo>
                    <a:pt x="22" y="65"/>
                    <a:pt x="21" y="64"/>
                    <a:pt x="21" y="64"/>
                  </a:cubicBezTo>
                  <a:cubicBezTo>
                    <a:pt x="20" y="64"/>
                    <a:pt x="21" y="65"/>
                    <a:pt x="20" y="64"/>
                  </a:cubicBezTo>
                  <a:cubicBezTo>
                    <a:pt x="20" y="63"/>
                    <a:pt x="19" y="63"/>
                    <a:pt x="19" y="63"/>
                  </a:cubicBezTo>
                  <a:cubicBezTo>
                    <a:pt x="19" y="63"/>
                    <a:pt x="18" y="63"/>
                    <a:pt x="18" y="62"/>
                  </a:cubicBezTo>
                  <a:cubicBezTo>
                    <a:pt x="18" y="62"/>
                    <a:pt x="18" y="61"/>
                    <a:pt x="18" y="60"/>
                  </a:cubicBezTo>
                  <a:cubicBezTo>
                    <a:pt x="18" y="60"/>
                    <a:pt x="19" y="59"/>
                    <a:pt x="19" y="58"/>
                  </a:cubicBezTo>
                  <a:cubicBezTo>
                    <a:pt x="19" y="58"/>
                    <a:pt x="19" y="55"/>
                    <a:pt x="19" y="55"/>
                  </a:cubicBezTo>
                  <a:cubicBezTo>
                    <a:pt x="19" y="55"/>
                    <a:pt x="16" y="61"/>
                    <a:pt x="15" y="66"/>
                  </a:cubicBezTo>
                  <a:cubicBezTo>
                    <a:pt x="15" y="66"/>
                    <a:pt x="16" y="65"/>
                    <a:pt x="16" y="66"/>
                  </a:cubicBezTo>
                  <a:cubicBezTo>
                    <a:pt x="16" y="67"/>
                    <a:pt x="17" y="68"/>
                    <a:pt x="16" y="69"/>
                  </a:cubicBezTo>
                  <a:cubicBezTo>
                    <a:pt x="16" y="69"/>
                    <a:pt x="16" y="69"/>
                    <a:pt x="16" y="72"/>
                  </a:cubicBezTo>
                  <a:cubicBezTo>
                    <a:pt x="16" y="74"/>
                    <a:pt x="17" y="75"/>
                    <a:pt x="17" y="76"/>
                  </a:cubicBezTo>
                  <a:cubicBezTo>
                    <a:pt x="16" y="76"/>
                    <a:pt x="16" y="77"/>
                    <a:pt x="16" y="78"/>
                  </a:cubicBezTo>
                  <a:cubicBezTo>
                    <a:pt x="16" y="79"/>
                    <a:pt x="16" y="82"/>
                    <a:pt x="17" y="82"/>
                  </a:cubicBezTo>
                  <a:cubicBezTo>
                    <a:pt x="17" y="82"/>
                    <a:pt x="17" y="83"/>
                    <a:pt x="17" y="83"/>
                  </a:cubicBezTo>
                  <a:cubicBezTo>
                    <a:pt x="18" y="84"/>
                    <a:pt x="17" y="85"/>
                    <a:pt x="18" y="84"/>
                  </a:cubicBezTo>
                  <a:cubicBezTo>
                    <a:pt x="19" y="82"/>
                    <a:pt x="20" y="81"/>
                    <a:pt x="20" y="81"/>
                  </a:cubicBezTo>
                  <a:cubicBezTo>
                    <a:pt x="20" y="80"/>
                    <a:pt x="20" y="80"/>
                    <a:pt x="20" y="80"/>
                  </a:cubicBezTo>
                  <a:cubicBezTo>
                    <a:pt x="20" y="80"/>
                    <a:pt x="20" y="79"/>
                    <a:pt x="22" y="79"/>
                  </a:cubicBezTo>
                  <a:cubicBezTo>
                    <a:pt x="23" y="79"/>
                    <a:pt x="24" y="79"/>
                    <a:pt x="24" y="80"/>
                  </a:cubicBezTo>
                  <a:cubicBezTo>
                    <a:pt x="25" y="80"/>
                    <a:pt x="23" y="82"/>
                    <a:pt x="24" y="82"/>
                  </a:cubicBezTo>
                  <a:cubicBezTo>
                    <a:pt x="25" y="82"/>
                    <a:pt x="27" y="81"/>
                    <a:pt x="28" y="81"/>
                  </a:cubicBezTo>
                  <a:cubicBezTo>
                    <a:pt x="29" y="81"/>
                    <a:pt x="29" y="82"/>
                    <a:pt x="30" y="83"/>
                  </a:cubicBezTo>
                  <a:cubicBezTo>
                    <a:pt x="30" y="84"/>
                    <a:pt x="30" y="85"/>
                    <a:pt x="31" y="86"/>
                  </a:cubicBezTo>
                  <a:cubicBezTo>
                    <a:pt x="32" y="86"/>
                    <a:pt x="31" y="87"/>
                    <a:pt x="32" y="88"/>
                  </a:cubicBezTo>
                  <a:cubicBezTo>
                    <a:pt x="32" y="89"/>
                    <a:pt x="34" y="90"/>
                    <a:pt x="35" y="90"/>
                  </a:cubicBezTo>
                  <a:cubicBezTo>
                    <a:pt x="35" y="90"/>
                    <a:pt x="37" y="90"/>
                    <a:pt x="38" y="90"/>
                  </a:cubicBezTo>
                  <a:cubicBezTo>
                    <a:pt x="39" y="91"/>
                    <a:pt x="38" y="92"/>
                    <a:pt x="39" y="92"/>
                  </a:cubicBezTo>
                  <a:cubicBezTo>
                    <a:pt x="40" y="92"/>
                    <a:pt x="41" y="95"/>
                    <a:pt x="41" y="95"/>
                  </a:cubicBezTo>
                  <a:cubicBezTo>
                    <a:pt x="41" y="95"/>
                    <a:pt x="41" y="97"/>
                    <a:pt x="41" y="98"/>
                  </a:cubicBezTo>
                  <a:cubicBezTo>
                    <a:pt x="41" y="98"/>
                    <a:pt x="41" y="99"/>
                    <a:pt x="42" y="100"/>
                  </a:cubicBezTo>
                  <a:cubicBezTo>
                    <a:pt x="42" y="100"/>
                    <a:pt x="44" y="100"/>
                    <a:pt x="44" y="100"/>
                  </a:cubicBezTo>
                  <a:cubicBezTo>
                    <a:pt x="44" y="100"/>
                    <a:pt x="43" y="102"/>
                    <a:pt x="45" y="102"/>
                  </a:cubicBezTo>
                  <a:cubicBezTo>
                    <a:pt x="47" y="103"/>
                    <a:pt x="48" y="103"/>
                    <a:pt x="49" y="104"/>
                  </a:cubicBezTo>
                  <a:cubicBezTo>
                    <a:pt x="49" y="104"/>
                    <a:pt x="48" y="105"/>
                    <a:pt x="50" y="105"/>
                  </a:cubicBezTo>
                  <a:cubicBezTo>
                    <a:pt x="52" y="105"/>
                    <a:pt x="54" y="105"/>
                    <a:pt x="55" y="106"/>
                  </a:cubicBezTo>
                  <a:cubicBezTo>
                    <a:pt x="56" y="106"/>
                    <a:pt x="55" y="107"/>
                    <a:pt x="57" y="109"/>
                  </a:cubicBezTo>
                  <a:cubicBezTo>
                    <a:pt x="60" y="110"/>
                    <a:pt x="60" y="111"/>
                    <a:pt x="61" y="111"/>
                  </a:cubicBezTo>
                  <a:cubicBezTo>
                    <a:pt x="62" y="111"/>
                    <a:pt x="63" y="111"/>
                    <a:pt x="63" y="113"/>
                  </a:cubicBezTo>
                  <a:cubicBezTo>
                    <a:pt x="62" y="115"/>
                    <a:pt x="62" y="116"/>
                    <a:pt x="61" y="117"/>
                  </a:cubicBezTo>
                  <a:cubicBezTo>
                    <a:pt x="60" y="118"/>
                    <a:pt x="59" y="120"/>
                    <a:pt x="58" y="121"/>
                  </a:cubicBezTo>
                  <a:cubicBezTo>
                    <a:pt x="58" y="122"/>
                    <a:pt x="57" y="123"/>
                    <a:pt x="58" y="124"/>
                  </a:cubicBezTo>
                  <a:cubicBezTo>
                    <a:pt x="58" y="126"/>
                    <a:pt x="59" y="127"/>
                    <a:pt x="59" y="128"/>
                  </a:cubicBezTo>
                  <a:cubicBezTo>
                    <a:pt x="59" y="129"/>
                    <a:pt x="59" y="131"/>
                    <a:pt x="59" y="132"/>
                  </a:cubicBezTo>
                  <a:cubicBezTo>
                    <a:pt x="58" y="133"/>
                    <a:pt x="58" y="134"/>
                    <a:pt x="58" y="134"/>
                  </a:cubicBezTo>
                  <a:cubicBezTo>
                    <a:pt x="58" y="134"/>
                    <a:pt x="59" y="136"/>
                    <a:pt x="58" y="137"/>
                  </a:cubicBezTo>
                  <a:cubicBezTo>
                    <a:pt x="57" y="138"/>
                    <a:pt x="55" y="140"/>
                    <a:pt x="54" y="140"/>
                  </a:cubicBezTo>
                  <a:cubicBezTo>
                    <a:pt x="53" y="140"/>
                    <a:pt x="51" y="142"/>
                    <a:pt x="51" y="142"/>
                  </a:cubicBezTo>
                  <a:cubicBezTo>
                    <a:pt x="51" y="142"/>
                    <a:pt x="51" y="146"/>
                    <a:pt x="51" y="147"/>
                  </a:cubicBezTo>
                  <a:cubicBezTo>
                    <a:pt x="51" y="147"/>
                    <a:pt x="47" y="154"/>
                    <a:pt x="49" y="155"/>
                  </a:cubicBezTo>
                  <a:cubicBezTo>
                    <a:pt x="50" y="156"/>
                    <a:pt x="50" y="158"/>
                    <a:pt x="50" y="159"/>
                  </a:cubicBezTo>
                  <a:cubicBezTo>
                    <a:pt x="49" y="160"/>
                    <a:pt x="49" y="160"/>
                    <a:pt x="49" y="160"/>
                  </a:cubicBezTo>
                  <a:cubicBezTo>
                    <a:pt x="48" y="161"/>
                    <a:pt x="46" y="161"/>
                    <a:pt x="47" y="163"/>
                  </a:cubicBezTo>
                  <a:cubicBezTo>
                    <a:pt x="49" y="165"/>
                    <a:pt x="50" y="165"/>
                    <a:pt x="50" y="167"/>
                  </a:cubicBezTo>
                  <a:cubicBezTo>
                    <a:pt x="51" y="168"/>
                    <a:pt x="51" y="168"/>
                    <a:pt x="52" y="170"/>
                  </a:cubicBezTo>
                  <a:cubicBezTo>
                    <a:pt x="53" y="171"/>
                    <a:pt x="53" y="172"/>
                    <a:pt x="54" y="173"/>
                  </a:cubicBezTo>
                  <a:cubicBezTo>
                    <a:pt x="55" y="174"/>
                    <a:pt x="56" y="175"/>
                    <a:pt x="56" y="176"/>
                  </a:cubicBezTo>
                  <a:cubicBezTo>
                    <a:pt x="56" y="177"/>
                    <a:pt x="59" y="179"/>
                    <a:pt x="56" y="177"/>
                  </a:cubicBezTo>
                  <a:cubicBezTo>
                    <a:pt x="53" y="175"/>
                    <a:pt x="56" y="177"/>
                    <a:pt x="52" y="174"/>
                  </a:cubicBezTo>
                  <a:cubicBezTo>
                    <a:pt x="49" y="171"/>
                    <a:pt x="48" y="173"/>
                    <a:pt x="46" y="171"/>
                  </a:cubicBezTo>
                  <a:cubicBezTo>
                    <a:pt x="45" y="169"/>
                    <a:pt x="47" y="175"/>
                    <a:pt x="44" y="168"/>
                  </a:cubicBezTo>
                  <a:cubicBezTo>
                    <a:pt x="41" y="160"/>
                    <a:pt x="40" y="161"/>
                    <a:pt x="39" y="159"/>
                  </a:cubicBezTo>
                  <a:cubicBezTo>
                    <a:pt x="39" y="157"/>
                    <a:pt x="39" y="159"/>
                    <a:pt x="37" y="155"/>
                  </a:cubicBezTo>
                  <a:cubicBezTo>
                    <a:pt x="35" y="151"/>
                    <a:pt x="37" y="154"/>
                    <a:pt x="35" y="151"/>
                  </a:cubicBezTo>
                  <a:cubicBezTo>
                    <a:pt x="33" y="149"/>
                    <a:pt x="33" y="152"/>
                    <a:pt x="32" y="148"/>
                  </a:cubicBezTo>
                  <a:cubicBezTo>
                    <a:pt x="31" y="143"/>
                    <a:pt x="31" y="146"/>
                    <a:pt x="30" y="141"/>
                  </a:cubicBezTo>
                  <a:cubicBezTo>
                    <a:pt x="28" y="136"/>
                    <a:pt x="31" y="136"/>
                    <a:pt x="28" y="133"/>
                  </a:cubicBezTo>
                  <a:cubicBezTo>
                    <a:pt x="25" y="131"/>
                    <a:pt x="25" y="132"/>
                    <a:pt x="24" y="131"/>
                  </a:cubicBezTo>
                  <a:cubicBezTo>
                    <a:pt x="23" y="129"/>
                    <a:pt x="25" y="130"/>
                    <a:pt x="22" y="126"/>
                  </a:cubicBezTo>
                  <a:cubicBezTo>
                    <a:pt x="20" y="122"/>
                    <a:pt x="16" y="120"/>
                    <a:pt x="16" y="113"/>
                  </a:cubicBezTo>
                  <a:cubicBezTo>
                    <a:pt x="16" y="105"/>
                    <a:pt x="16" y="104"/>
                    <a:pt x="16" y="104"/>
                  </a:cubicBezTo>
                  <a:cubicBezTo>
                    <a:pt x="16" y="104"/>
                    <a:pt x="13" y="101"/>
                    <a:pt x="14" y="97"/>
                  </a:cubicBezTo>
                  <a:cubicBezTo>
                    <a:pt x="15" y="92"/>
                    <a:pt x="16" y="94"/>
                    <a:pt x="15" y="92"/>
                  </a:cubicBezTo>
                  <a:cubicBezTo>
                    <a:pt x="15" y="91"/>
                    <a:pt x="14" y="91"/>
                    <a:pt x="13" y="89"/>
                  </a:cubicBezTo>
                  <a:cubicBezTo>
                    <a:pt x="12" y="88"/>
                    <a:pt x="12" y="88"/>
                    <a:pt x="11" y="87"/>
                  </a:cubicBezTo>
                  <a:cubicBezTo>
                    <a:pt x="11" y="86"/>
                    <a:pt x="11" y="83"/>
                    <a:pt x="11" y="83"/>
                  </a:cubicBezTo>
                  <a:cubicBezTo>
                    <a:pt x="10" y="84"/>
                    <a:pt x="10" y="84"/>
                    <a:pt x="10" y="84"/>
                  </a:cubicBezTo>
                  <a:cubicBezTo>
                    <a:pt x="10" y="84"/>
                    <a:pt x="0" y="182"/>
                    <a:pt x="97" y="197"/>
                  </a:cubicBezTo>
                  <a:cubicBezTo>
                    <a:pt x="97" y="197"/>
                    <a:pt x="75" y="192"/>
                    <a:pt x="73" y="187"/>
                  </a:cubicBezTo>
                  <a:cubicBezTo>
                    <a:pt x="73" y="187"/>
                    <a:pt x="72" y="183"/>
                    <a:pt x="73" y="183"/>
                  </a:cubicBezTo>
                  <a:cubicBezTo>
                    <a:pt x="74" y="183"/>
                    <a:pt x="76" y="184"/>
                    <a:pt x="77" y="183"/>
                  </a:cubicBezTo>
                  <a:cubicBezTo>
                    <a:pt x="79" y="181"/>
                    <a:pt x="80" y="180"/>
                    <a:pt x="80" y="180"/>
                  </a:cubicBezTo>
                  <a:cubicBezTo>
                    <a:pt x="80" y="182"/>
                    <a:pt x="80" y="182"/>
                    <a:pt x="80" y="182"/>
                  </a:cubicBezTo>
                  <a:cubicBezTo>
                    <a:pt x="80" y="182"/>
                    <a:pt x="79" y="182"/>
                    <a:pt x="83" y="181"/>
                  </a:cubicBezTo>
                  <a:cubicBezTo>
                    <a:pt x="88" y="181"/>
                    <a:pt x="88" y="181"/>
                    <a:pt x="89" y="181"/>
                  </a:cubicBezTo>
                  <a:cubicBezTo>
                    <a:pt x="91" y="180"/>
                    <a:pt x="93" y="176"/>
                    <a:pt x="94" y="178"/>
                  </a:cubicBezTo>
                  <a:cubicBezTo>
                    <a:pt x="95" y="181"/>
                    <a:pt x="93" y="180"/>
                    <a:pt x="95" y="181"/>
                  </a:cubicBezTo>
                  <a:cubicBezTo>
                    <a:pt x="97" y="181"/>
                    <a:pt x="101" y="180"/>
                    <a:pt x="101" y="180"/>
                  </a:cubicBezTo>
                  <a:cubicBezTo>
                    <a:pt x="101" y="180"/>
                    <a:pt x="108" y="181"/>
                    <a:pt x="108" y="180"/>
                  </a:cubicBezTo>
                  <a:cubicBezTo>
                    <a:pt x="109" y="179"/>
                    <a:pt x="109" y="178"/>
                    <a:pt x="110" y="178"/>
                  </a:cubicBezTo>
                  <a:cubicBezTo>
                    <a:pt x="111" y="178"/>
                    <a:pt x="112" y="180"/>
                    <a:pt x="112" y="180"/>
                  </a:cubicBezTo>
                  <a:cubicBezTo>
                    <a:pt x="108" y="182"/>
                    <a:pt x="108" y="182"/>
                    <a:pt x="108" y="182"/>
                  </a:cubicBezTo>
                  <a:cubicBezTo>
                    <a:pt x="105" y="185"/>
                    <a:pt x="105" y="185"/>
                    <a:pt x="105" y="185"/>
                  </a:cubicBezTo>
                  <a:cubicBezTo>
                    <a:pt x="105" y="185"/>
                    <a:pt x="103" y="185"/>
                    <a:pt x="105" y="186"/>
                  </a:cubicBezTo>
                  <a:cubicBezTo>
                    <a:pt x="106" y="187"/>
                    <a:pt x="107" y="187"/>
                    <a:pt x="108" y="187"/>
                  </a:cubicBezTo>
                  <a:cubicBezTo>
                    <a:pt x="110" y="187"/>
                    <a:pt x="114" y="190"/>
                    <a:pt x="115" y="188"/>
                  </a:cubicBezTo>
                  <a:cubicBezTo>
                    <a:pt x="116" y="186"/>
                    <a:pt x="116" y="186"/>
                    <a:pt x="117" y="185"/>
                  </a:cubicBezTo>
                  <a:cubicBezTo>
                    <a:pt x="117" y="184"/>
                    <a:pt x="117" y="182"/>
                    <a:pt x="119" y="182"/>
                  </a:cubicBezTo>
                  <a:cubicBezTo>
                    <a:pt x="120" y="182"/>
                    <a:pt x="122" y="183"/>
                    <a:pt x="122" y="183"/>
                  </a:cubicBezTo>
                  <a:cubicBezTo>
                    <a:pt x="121" y="186"/>
                    <a:pt x="121" y="186"/>
                    <a:pt x="121" y="186"/>
                  </a:cubicBezTo>
                  <a:cubicBezTo>
                    <a:pt x="121" y="186"/>
                    <a:pt x="123" y="186"/>
                    <a:pt x="125" y="186"/>
                  </a:cubicBezTo>
                  <a:cubicBezTo>
                    <a:pt x="126" y="186"/>
                    <a:pt x="126" y="188"/>
                    <a:pt x="128" y="186"/>
                  </a:cubicBezTo>
                  <a:cubicBezTo>
                    <a:pt x="129" y="184"/>
                    <a:pt x="129" y="184"/>
                    <a:pt x="131" y="184"/>
                  </a:cubicBezTo>
                  <a:cubicBezTo>
                    <a:pt x="133" y="184"/>
                    <a:pt x="135" y="183"/>
                    <a:pt x="136" y="183"/>
                  </a:cubicBezTo>
                  <a:cubicBezTo>
                    <a:pt x="136" y="184"/>
                    <a:pt x="138" y="184"/>
                    <a:pt x="139" y="184"/>
                  </a:cubicBezTo>
                  <a:cubicBezTo>
                    <a:pt x="139" y="184"/>
                    <a:pt x="143" y="186"/>
                    <a:pt x="143" y="186"/>
                  </a:cubicBezTo>
                  <a:cubicBezTo>
                    <a:pt x="144" y="185"/>
                    <a:pt x="148" y="186"/>
                    <a:pt x="148" y="186"/>
                  </a:cubicBezTo>
                  <a:cubicBezTo>
                    <a:pt x="148" y="186"/>
                    <a:pt x="137" y="196"/>
                    <a:pt x="113" y="197"/>
                  </a:cubicBezTo>
                  <a:cubicBezTo>
                    <a:pt x="113" y="197"/>
                    <a:pt x="167" y="199"/>
                    <a:pt x="197" y="146"/>
                  </a:cubicBezTo>
                  <a:cubicBezTo>
                    <a:pt x="228" y="94"/>
                    <a:pt x="206" y="26"/>
                    <a:pt x="137" y="3"/>
                  </a:cubicBezTo>
                  <a:cubicBezTo>
                    <a:pt x="137" y="3"/>
                    <a:pt x="189" y="22"/>
                    <a:pt x="203" y="71"/>
                  </a:cubicBezTo>
                  <a:cubicBezTo>
                    <a:pt x="202" y="72"/>
                    <a:pt x="202" y="72"/>
                    <a:pt x="202" y="72"/>
                  </a:cubicBezTo>
                  <a:cubicBezTo>
                    <a:pt x="201" y="71"/>
                    <a:pt x="201" y="72"/>
                    <a:pt x="200" y="69"/>
                  </a:cubicBezTo>
                  <a:cubicBezTo>
                    <a:pt x="199" y="67"/>
                    <a:pt x="199" y="68"/>
                    <a:pt x="199" y="66"/>
                  </a:cubicBezTo>
                  <a:cubicBezTo>
                    <a:pt x="198" y="64"/>
                    <a:pt x="198" y="65"/>
                    <a:pt x="197" y="64"/>
                  </a:cubicBezTo>
                  <a:cubicBezTo>
                    <a:pt x="195" y="62"/>
                    <a:pt x="195" y="62"/>
                    <a:pt x="194" y="61"/>
                  </a:cubicBezTo>
                  <a:cubicBezTo>
                    <a:pt x="193" y="61"/>
                    <a:pt x="192" y="58"/>
                    <a:pt x="192" y="57"/>
                  </a:cubicBezTo>
                  <a:cubicBezTo>
                    <a:pt x="191" y="56"/>
                    <a:pt x="189" y="55"/>
                    <a:pt x="188" y="55"/>
                  </a:cubicBezTo>
                  <a:cubicBezTo>
                    <a:pt x="187" y="55"/>
                    <a:pt x="188" y="54"/>
                    <a:pt x="187" y="55"/>
                  </a:cubicBezTo>
                  <a:cubicBezTo>
                    <a:pt x="187" y="56"/>
                    <a:pt x="189" y="58"/>
                    <a:pt x="189" y="58"/>
                  </a:cubicBezTo>
                  <a:cubicBezTo>
                    <a:pt x="189" y="62"/>
                    <a:pt x="189" y="62"/>
                    <a:pt x="189" y="62"/>
                  </a:cubicBezTo>
                  <a:cubicBezTo>
                    <a:pt x="189" y="62"/>
                    <a:pt x="190" y="65"/>
                    <a:pt x="190" y="66"/>
                  </a:cubicBezTo>
                  <a:cubicBezTo>
                    <a:pt x="190" y="67"/>
                    <a:pt x="189" y="70"/>
                    <a:pt x="189" y="70"/>
                  </a:cubicBezTo>
                  <a:cubicBezTo>
                    <a:pt x="189" y="70"/>
                    <a:pt x="188" y="72"/>
                    <a:pt x="187" y="73"/>
                  </a:cubicBezTo>
                  <a:cubicBezTo>
                    <a:pt x="186" y="73"/>
                    <a:pt x="181" y="74"/>
                    <a:pt x="181" y="74"/>
                  </a:cubicBezTo>
                  <a:cubicBezTo>
                    <a:pt x="181" y="74"/>
                    <a:pt x="179" y="72"/>
                    <a:pt x="179" y="71"/>
                  </a:cubicBezTo>
                  <a:cubicBezTo>
                    <a:pt x="178" y="69"/>
                    <a:pt x="175" y="69"/>
                    <a:pt x="174" y="68"/>
                  </a:cubicBezTo>
                  <a:cubicBezTo>
                    <a:pt x="174" y="67"/>
                    <a:pt x="175" y="66"/>
                    <a:pt x="173" y="64"/>
                  </a:cubicBezTo>
                  <a:cubicBezTo>
                    <a:pt x="172" y="62"/>
                    <a:pt x="173" y="63"/>
                    <a:pt x="172" y="61"/>
                  </a:cubicBezTo>
                  <a:cubicBezTo>
                    <a:pt x="170" y="59"/>
                    <a:pt x="170" y="59"/>
                    <a:pt x="170" y="59"/>
                  </a:cubicBezTo>
                  <a:cubicBezTo>
                    <a:pt x="170" y="59"/>
                    <a:pt x="166" y="58"/>
                    <a:pt x="167" y="60"/>
                  </a:cubicBezTo>
                  <a:cubicBezTo>
                    <a:pt x="168" y="63"/>
                    <a:pt x="167" y="65"/>
                    <a:pt x="168" y="65"/>
                  </a:cubicBezTo>
                  <a:cubicBezTo>
                    <a:pt x="169" y="66"/>
                    <a:pt x="170" y="65"/>
                    <a:pt x="171" y="67"/>
                  </a:cubicBezTo>
                  <a:cubicBezTo>
                    <a:pt x="172" y="69"/>
                    <a:pt x="172" y="70"/>
                    <a:pt x="172" y="71"/>
                  </a:cubicBezTo>
                  <a:cubicBezTo>
                    <a:pt x="173" y="71"/>
                    <a:pt x="173" y="74"/>
                    <a:pt x="174" y="75"/>
                  </a:cubicBezTo>
                  <a:cubicBezTo>
                    <a:pt x="175" y="75"/>
                    <a:pt x="178" y="75"/>
                    <a:pt x="178" y="76"/>
                  </a:cubicBezTo>
                  <a:cubicBezTo>
                    <a:pt x="177" y="77"/>
                    <a:pt x="176" y="78"/>
                    <a:pt x="178" y="79"/>
                  </a:cubicBezTo>
                  <a:cubicBezTo>
                    <a:pt x="179" y="79"/>
                    <a:pt x="179" y="80"/>
                    <a:pt x="180" y="80"/>
                  </a:cubicBezTo>
                  <a:cubicBezTo>
                    <a:pt x="181" y="80"/>
                    <a:pt x="181" y="80"/>
                    <a:pt x="182" y="79"/>
                  </a:cubicBezTo>
                  <a:cubicBezTo>
                    <a:pt x="184" y="79"/>
                    <a:pt x="186" y="79"/>
                    <a:pt x="186" y="79"/>
                  </a:cubicBezTo>
                  <a:cubicBezTo>
                    <a:pt x="186" y="79"/>
                    <a:pt x="188" y="80"/>
                    <a:pt x="188" y="81"/>
                  </a:cubicBezTo>
                  <a:cubicBezTo>
                    <a:pt x="188" y="82"/>
                    <a:pt x="187" y="86"/>
                    <a:pt x="187" y="86"/>
                  </a:cubicBezTo>
                  <a:cubicBezTo>
                    <a:pt x="185" y="90"/>
                    <a:pt x="185" y="90"/>
                    <a:pt x="185" y="90"/>
                  </a:cubicBezTo>
                  <a:cubicBezTo>
                    <a:pt x="185" y="90"/>
                    <a:pt x="185" y="97"/>
                    <a:pt x="184" y="97"/>
                  </a:cubicBezTo>
                  <a:cubicBezTo>
                    <a:pt x="183" y="97"/>
                    <a:pt x="182" y="100"/>
                    <a:pt x="181" y="100"/>
                  </a:cubicBezTo>
                  <a:cubicBezTo>
                    <a:pt x="180" y="101"/>
                    <a:pt x="180" y="105"/>
                    <a:pt x="180" y="105"/>
                  </a:cubicBezTo>
                  <a:cubicBezTo>
                    <a:pt x="178" y="108"/>
                    <a:pt x="178" y="108"/>
                    <a:pt x="178" y="108"/>
                  </a:cubicBezTo>
                  <a:cubicBezTo>
                    <a:pt x="178" y="108"/>
                    <a:pt x="178" y="111"/>
                    <a:pt x="178" y="112"/>
                  </a:cubicBezTo>
                  <a:cubicBezTo>
                    <a:pt x="178" y="113"/>
                    <a:pt x="179" y="117"/>
                    <a:pt x="178" y="119"/>
                  </a:cubicBezTo>
                  <a:cubicBezTo>
                    <a:pt x="178" y="121"/>
                    <a:pt x="175" y="122"/>
                    <a:pt x="175" y="122"/>
                  </a:cubicBezTo>
                  <a:cubicBezTo>
                    <a:pt x="175" y="122"/>
                    <a:pt x="179" y="126"/>
                    <a:pt x="177" y="126"/>
                  </a:cubicBezTo>
                  <a:cubicBezTo>
                    <a:pt x="175" y="127"/>
                    <a:pt x="173" y="129"/>
                    <a:pt x="173" y="130"/>
                  </a:cubicBezTo>
                  <a:cubicBezTo>
                    <a:pt x="172" y="131"/>
                    <a:pt x="172" y="132"/>
                    <a:pt x="171" y="132"/>
                  </a:cubicBezTo>
                  <a:cubicBezTo>
                    <a:pt x="170" y="133"/>
                    <a:pt x="168" y="133"/>
                    <a:pt x="168" y="134"/>
                  </a:cubicBezTo>
                  <a:cubicBezTo>
                    <a:pt x="168" y="134"/>
                    <a:pt x="168" y="137"/>
                    <a:pt x="168" y="137"/>
                  </a:cubicBezTo>
                  <a:cubicBezTo>
                    <a:pt x="164" y="142"/>
                    <a:pt x="164" y="142"/>
                    <a:pt x="164" y="142"/>
                  </a:cubicBezTo>
                  <a:cubicBezTo>
                    <a:pt x="160" y="146"/>
                    <a:pt x="160" y="146"/>
                    <a:pt x="160" y="146"/>
                  </a:cubicBezTo>
                  <a:cubicBezTo>
                    <a:pt x="160" y="146"/>
                    <a:pt x="160" y="149"/>
                    <a:pt x="159" y="149"/>
                  </a:cubicBezTo>
                  <a:cubicBezTo>
                    <a:pt x="158" y="149"/>
                    <a:pt x="153" y="151"/>
                    <a:pt x="152" y="152"/>
                  </a:cubicBezTo>
                  <a:cubicBezTo>
                    <a:pt x="152" y="152"/>
                    <a:pt x="148" y="154"/>
                    <a:pt x="147" y="154"/>
                  </a:cubicBezTo>
                  <a:cubicBezTo>
                    <a:pt x="146" y="154"/>
                    <a:pt x="148" y="157"/>
                    <a:pt x="146" y="154"/>
                  </a:cubicBezTo>
                  <a:cubicBezTo>
                    <a:pt x="144" y="151"/>
                    <a:pt x="145" y="153"/>
                    <a:pt x="144" y="149"/>
                  </a:cubicBezTo>
                  <a:cubicBezTo>
                    <a:pt x="142" y="145"/>
                    <a:pt x="142" y="148"/>
                    <a:pt x="142" y="145"/>
                  </a:cubicBezTo>
                  <a:cubicBezTo>
                    <a:pt x="142" y="143"/>
                    <a:pt x="142" y="145"/>
                    <a:pt x="142" y="143"/>
                  </a:cubicBezTo>
                  <a:cubicBezTo>
                    <a:pt x="142" y="140"/>
                    <a:pt x="143" y="142"/>
                    <a:pt x="141" y="139"/>
                  </a:cubicBezTo>
                  <a:cubicBezTo>
                    <a:pt x="140" y="136"/>
                    <a:pt x="140" y="137"/>
                    <a:pt x="138" y="135"/>
                  </a:cubicBezTo>
                  <a:cubicBezTo>
                    <a:pt x="136" y="133"/>
                    <a:pt x="135" y="135"/>
                    <a:pt x="136" y="132"/>
                  </a:cubicBezTo>
                  <a:cubicBezTo>
                    <a:pt x="137" y="129"/>
                    <a:pt x="137" y="132"/>
                    <a:pt x="137" y="129"/>
                  </a:cubicBezTo>
                  <a:cubicBezTo>
                    <a:pt x="138" y="126"/>
                    <a:pt x="137" y="125"/>
                    <a:pt x="139" y="124"/>
                  </a:cubicBezTo>
                  <a:cubicBezTo>
                    <a:pt x="141" y="123"/>
                    <a:pt x="142" y="122"/>
                    <a:pt x="142" y="121"/>
                  </a:cubicBezTo>
                  <a:cubicBezTo>
                    <a:pt x="142" y="119"/>
                    <a:pt x="142" y="118"/>
                    <a:pt x="142" y="117"/>
                  </a:cubicBezTo>
                  <a:cubicBezTo>
                    <a:pt x="141" y="116"/>
                    <a:pt x="139" y="114"/>
                    <a:pt x="139" y="113"/>
                  </a:cubicBezTo>
                  <a:cubicBezTo>
                    <a:pt x="139" y="112"/>
                    <a:pt x="139" y="113"/>
                    <a:pt x="137" y="111"/>
                  </a:cubicBezTo>
                  <a:cubicBezTo>
                    <a:pt x="136" y="109"/>
                    <a:pt x="135" y="108"/>
                    <a:pt x="135" y="108"/>
                  </a:cubicBezTo>
                  <a:cubicBezTo>
                    <a:pt x="135" y="108"/>
                    <a:pt x="135" y="103"/>
                    <a:pt x="135" y="101"/>
                  </a:cubicBezTo>
                  <a:cubicBezTo>
                    <a:pt x="135" y="99"/>
                    <a:pt x="134" y="102"/>
                    <a:pt x="135" y="99"/>
                  </a:cubicBezTo>
                  <a:cubicBezTo>
                    <a:pt x="135" y="96"/>
                    <a:pt x="135" y="94"/>
                    <a:pt x="135" y="94"/>
                  </a:cubicBezTo>
                  <a:cubicBezTo>
                    <a:pt x="135" y="94"/>
                    <a:pt x="132" y="92"/>
                    <a:pt x="131" y="92"/>
                  </a:cubicBezTo>
                  <a:cubicBezTo>
                    <a:pt x="129" y="92"/>
                    <a:pt x="129" y="94"/>
                    <a:pt x="127" y="93"/>
                  </a:cubicBezTo>
                  <a:cubicBezTo>
                    <a:pt x="125" y="91"/>
                    <a:pt x="126" y="90"/>
                    <a:pt x="125" y="89"/>
                  </a:cubicBezTo>
                  <a:cubicBezTo>
                    <a:pt x="124" y="89"/>
                    <a:pt x="123" y="89"/>
                    <a:pt x="122" y="90"/>
                  </a:cubicBezTo>
                  <a:cubicBezTo>
                    <a:pt x="121" y="91"/>
                    <a:pt x="118" y="91"/>
                    <a:pt x="116" y="91"/>
                  </a:cubicBezTo>
                  <a:cubicBezTo>
                    <a:pt x="114" y="92"/>
                    <a:pt x="113" y="92"/>
                    <a:pt x="110" y="92"/>
                  </a:cubicBezTo>
                  <a:cubicBezTo>
                    <a:pt x="108" y="92"/>
                    <a:pt x="104" y="93"/>
                    <a:pt x="102" y="92"/>
                  </a:cubicBezTo>
                  <a:cubicBezTo>
                    <a:pt x="100" y="91"/>
                    <a:pt x="100" y="92"/>
                    <a:pt x="99" y="90"/>
                  </a:cubicBezTo>
                  <a:cubicBezTo>
                    <a:pt x="98" y="88"/>
                    <a:pt x="99" y="88"/>
                    <a:pt x="97" y="87"/>
                  </a:cubicBezTo>
                  <a:cubicBezTo>
                    <a:pt x="95" y="86"/>
                    <a:pt x="94" y="87"/>
                    <a:pt x="94" y="85"/>
                  </a:cubicBezTo>
                  <a:cubicBezTo>
                    <a:pt x="94" y="82"/>
                    <a:pt x="95" y="83"/>
                    <a:pt x="93" y="81"/>
                  </a:cubicBezTo>
                  <a:cubicBezTo>
                    <a:pt x="92" y="79"/>
                    <a:pt x="94" y="82"/>
                    <a:pt x="92" y="79"/>
                  </a:cubicBezTo>
                  <a:cubicBezTo>
                    <a:pt x="89" y="76"/>
                    <a:pt x="88" y="79"/>
                    <a:pt x="89" y="76"/>
                  </a:cubicBezTo>
                  <a:cubicBezTo>
                    <a:pt x="90" y="74"/>
                    <a:pt x="91" y="75"/>
                    <a:pt x="91" y="73"/>
                  </a:cubicBezTo>
                  <a:cubicBezTo>
                    <a:pt x="91" y="70"/>
                    <a:pt x="95" y="74"/>
                    <a:pt x="92" y="68"/>
                  </a:cubicBezTo>
                  <a:cubicBezTo>
                    <a:pt x="90" y="63"/>
                    <a:pt x="89" y="64"/>
                    <a:pt x="92" y="60"/>
                  </a:cubicBezTo>
                  <a:cubicBezTo>
                    <a:pt x="94" y="55"/>
                    <a:pt x="97" y="54"/>
                    <a:pt x="98" y="53"/>
                  </a:cubicBezTo>
                  <a:cubicBezTo>
                    <a:pt x="98" y="52"/>
                    <a:pt x="99" y="50"/>
                    <a:pt x="100" y="49"/>
                  </a:cubicBezTo>
                  <a:cubicBezTo>
                    <a:pt x="101" y="48"/>
                    <a:pt x="100" y="48"/>
                    <a:pt x="102" y="48"/>
                  </a:cubicBezTo>
                  <a:cubicBezTo>
                    <a:pt x="104" y="48"/>
                    <a:pt x="107" y="47"/>
                    <a:pt x="108" y="46"/>
                  </a:cubicBezTo>
                  <a:cubicBezTo>
                    <a:pt x="109" y="45"/>
                    <a:pt x="111" y="42"/>
                    <a:pt x="112" y="42"/>
                  </a:cubicBezTo>
                  <a:cubicBezTo>
                    <a:pt x="113" y="42"/>
                    <a:pt x="113" y="42"/>
                    <a:pt x="115" y="42"/>
                  </a:cubicBezTo>
                  <a:cubicBezTo>
                    <a:pt x="117" y="41"/>
                    <a:pt x="117" y="41"/>
                    <a:pt x="119" y="41"/>
                  </a:cubicBezTo>
                  <a:cubicBezTo>
                    <a:pt x="120" y="41"/>
                    <a:pt x="117" y="42"/>
                    <a:pt x="121" y="41"/>
                  </a:cubicBezTo>
                  <a:cubicBezTo>
                    <a:pt x="125" y="40"/>
                    <a:pt x="124" y="40"/>
                    <a:pt x="125" y="40"/>
                  </a:cubicBezTo>
                  <a:cubicBezTo>
                    <a:pt x="126" y="40"/>
                    <a:pt x="126" y="41"/>
                    <a:pt x="127" y="41"/>
                  </a:cubicBezTo>
                  <a:cubicBezTo>
                    <a:pt x="129" y="41"/>
                    <a:pt x="129" y="38"/>
                    <a:pt x="129" y="41"/>
                  </a:cubicBezTo>
                  <a:cubicBezTo>
                    <a:pt x="129" y="45"/>
                    <a:pt x="128" y="46"/>
                    <a:pt x="130" y="46"/>
                  </a:cubicBezTo>
                  <a:cubicBezTo>
                    <a:pt x="133" y="47"/>
                    <a:pt x="130" y="47"/>
                    <a:pt x="133" y="47"/>
                  </a:cubicBezTo>
                  <a:cubicBezTo>
                    <a:pt x="136" y="47"/>
                    <a:pt x="135" y="47"/>
                    <a:pt x="137" y="48"/>
                  </a:cubicBezTo>
                  <a:cubicBezTo>
                    <a:pt x="138" y="48"/>
                    <a:pt x="139" y="49"/>
                    <a:pt x="141" y="49"/>
                  </a:cubicBezTo>
                  <a:cubicBezTo>
                    <a:pt x="143" y="49"/>
                    <a:pt x="140" y="52"/>
                    <a:pt x="143" y="49"/>
                  </a:cubicBezTo>
                  <a:cubicBezTo>
                    <a:pt x="146" y="46"/>
                    <a:pt x="141" y="46"/>
                    <a:pt x="146" y="46"/>
                  </a:cubicBezTo>
                  <a:cubicBezTo>
                    <a:pt x="151" y="47"/>
                    <a:pt x="152" y="48"/>
                    <a:pt x="153" y="48"/>
                  </a:cubicBezTo>
                  <a:cubicBezTo>
                    <a:pt x="154" y="47"/>
                    <a:pt x="154" y="48"/>
                    <a:pt x="156" y="47"/>
                  </a:cubicBezTo>
                  <a:cubicBezTo>
                    <a:pt x="159" y="46"/>
                    <a:pt x="159" y="46"/>
                    <a:pt x="160" y="46"/>
                  </a:cubicBezTo>
                  <a:cubicBezTo>
                    <a:pt x="161" y="47"/>
                    <a:pt x="161" y="49"/>
                    <a:pt x="162" y="47"/>
                  </a:cubicBezTo>
                  <a:cubicBezTo>
                    <a:pt x="163" y="45"/>
                    <a:pt x="165" y="45"/>
                    <a:pt x="162" y="44"/>
                  </a:cubicBezTo>
                  <a:cubicBezTo>
                    <a:pt x="159" y="42"/>
                    <a:pt x="158" y="44"/>
                    <a:pt x="158" y="42"/>
                  </a:cubicBezTo>
                  <a:cubicBezTo>
                    <a:pt x="157" y="40"/>
                    <a:pt x="160" y="41"/>
                    <a:pt x="157" y="40"/>
                  </a:cubicBezTo>
                  <a:cubicBezTo>
                    <a:pt x="154" y="40"/>
                    <a:pt x="155" y="40"/>
                    <a:pt x="153" y="39"/>
                  </a:cubicBezTo>
                  <a:cubicBezTo>
                    <a:pt x="151" y="38"/>
                    <a:pt x="149" y="41"/>
                    <a:pt x="148" y="39"/>
                  </a:cubicBezTo>
                  <a:cubicBezTo>
                    <a:pt x="147" y="37"/>
                    <a:pt x="143" y="41"/>
                    <a:pt x="147" y="37"/>
                  </a:cubicBezTo>
                  <a:cubicBezTo>
                    <a:pt x="151" y="34"/>
                    <a:pt x="149" y="32"/>
                    <a:pt x="152" y="33"/>
                  </a:cubicBezTo>
                  <a:cubicBezTo>
                    <a:pt x="155" y="34"/>
                    <a:pt x="154" y="36"/>
                    <a:pt x="155" y="35"/>
                  </a:cubicBezTo>
                  <a:cubicBezTo>
                    <a:pt x="157" y="33"/>
                    <a:pt x="160" y="32"/>
                    <a:pt x="157" y="30"/>
                  </a:cubicBezTo>
                  <a:cubicBezTo>
                    <a:pt x="154" y="28"/>
                    <a:pt x="156" y="29"/>
                    <a:pt x="153" y="28"/>
                  </a:cubicBezTo>
                  <a:cubicBezTo>
                    <a:pt x="150" y="26"/>
                    <a:pt x="147" y="33"/>
                    <a:pt x="146" y="32"/>
                  </a:cubicBezTo>
                  <a:cubicBezTo>
                    <a:pt x="145" y="31"/>
                    <a:pt x="144" y="30"/>
                    <a:pt x="143" y="31"/>
                  </a:cubicBezTo>
                  <a:cubicBezTo>
                    <a:pt x="142" y="31"/>
                    <a:pt x="142" y="34"/>
                    <a:pt x="142" y="36"/>
                  </a:cubicBezTo>
                  <a:cubicBezTo>
                    <a:pt x="142" y="38"/>
                    <a:pt x="143" y="38"/>
                    <a:pt x="140" y="37"/>
                  </a:cubicBezTo>
                  <a:cubicBezTo>
                    <a:pt x="137" y="35"/>
                    <a:pt x="144" y="36"/>
                    <a:pt x="137" y="33"/>
                  </a:cubicBezTo>
                  <a:cubicBezTo>
                    <a:pt x="130" y="31"/>
                    <a:pt x="128" y="31"/>
                    <a:pt x="127" y="32"/>
                  </a:cubicBezTo>
                  <a:cubicBezTo>
                    <a:pt x="126" y="33"/>
                    <a:pt x="125" y="33"/>
                    <a:pt x="124" y="34"/>
                  </a:cubicBezTo>
                  <a:cubicBezTo>
                    <a:pt x="123" y="35"/>
                    <a:pt x="126" y="36"/>
                    <a:pt x="123" y="35"/>
                  </a:cubicBezTo>
                  <a:cubicBezTo>
                    <a:pt x="120" y="33"/>
                    <a:pt x="118" y="35"/>
                    <a:pt x="118" y="35"/>
                  </a:cubicBezTo>
                  <a:cubicBezTo>
                    <a:pt x="118" y="35"/>
                    <a:pt x="117" y="35"/>
                    <a:pt x="116" y="36"/>
                  </a:cubicBezTo>
                  <a:cubicBezTo>
                    <a:pt x="114" y="37"/>
                    <a:pt x="112" y="38"/>
                    <a:pt x="111" y="37"/>
                  </a:cubicBezTo>
                  <a:cubicBezTo>
                    <a:pt x="109" y="37"/>
                    <a:pt x="106" y="38"/>
                    <a:pt x="109" y="34"/>
                  </a:cubicBezTo>
                  <a:cubicBezTo>
                    <a:pt x="111" y="31"/>
                    <a:pt x="109" y="33"/>
                    <a:pt x="113" y="31"/>
                  </a:cubicBezTo>
                  <a:cubicBezTo>
                    <a:pt x="117" y="30"/>
                    <a:pt x="123" y="29"/>
                    <a:pt x="118" y="28"/>
                  </a:cubicBezTo>
                  <a:cubicBezTo>
                    <a:pt x="113" y="27"/>
                    <a:pt x="121" y="27"/>
                    <a:pt x="114" y="24"/>
                  </a:cubicBezTo>
                  <a:cubicBezTo>
                    <a:pt x="107" y="21"/>
                    <a:pt x="107" y="25"/>
                    <a:pt x="107" y="21"/>
                  </a:cubicBezTo>
                  <a:cubicBezTo>
                    <a:pt x="108" y="16"/>
                    <a:pt x="107" y="16"/>
                    <a:pt x="106" y="16"/>
                  </a:cubicBezTo>
                  <a:cubicBezTo>
                    <a:pt x="104" y="16"/>
                    <a:pt x="100" y="17"/>
                    <a:pt x="98" y="18"/>
                  </a:cubicBezTo>
                  <a:cubicBezTo>
                    <a:pt x="97" y="18"/>
                    <a:pt x="99" y="19"/>
                    <a:pt x="96" y="17"/>
                  </a:cubicBezTo>
                  <a:cubicBezTo>
                    <a:pt x="92" y="15"/>
                    <a:pt x="91" y="18"/>
                    <a:pt x="92" y="15"/>
                  </a:cubicBezTo>
                  <a:cubicBezTo>
                    <a:pt x="94" y="13"/>
                    <a:pt x="94" y="12"/>
                    <a:pt x="96" y="11"/>
                  </a:cubicBezTo>
                  <a:cubicBezTo>
                    <a:pt x="98" y="9"/>
                    <a:pt x="97" y="3"/>
                    <a:pt x="102" y="5"/>
                  </a:cubicBezTo>
                  <a:cubicBezTo>
                    <a:pt x="106" y="8"/>
                    <a:pt x="105" y="7"/>
                    <a:pt x="108" y="7"/>
                  </a:cubicBezTo>
                  <a:cubicBezTo>
                    <a:pt x="112" y="7"/>
                    <a:pt x="114" y="7"/>
                    <a:pt x="114" y="6"/>
                  </a:cubicBezTo>
                  <a:cubicBezTo>
                    <a:pt x="114" y="5"/>
                    <a:pt x="109" y="3"/>
                    <a:pt x="109" y="3"/>
                  </a:cubicBezTo>
                  <a:cubicBezTo>
                    <a:pt x="109" y="3"/>
                    <a:pt x="108" y="4"/>
                    <a:pt x="109" y="3"/>
                  </a:cubicBezTo>
                  <a:cubicBezTo>
                    <a:pt x="109" y="2"/>
                    <a:pt x="110" y="1"/>
                    <a:pt x="110" y="1"/>
                  </a:cubicBezTo>
                  <a:cubicBezTo>
                    <a:pt x="109" y="0"/>
                    <a:pt x="109" y="0"/>
                    <a:pt x="109" y="0"/>
                  </a:cubicBezTo>
                  <a:cubicBezTo>
                    <a:pt x="109" y="0"/>
                    <a:pt x="96" y="0"/>
                    <a:pt x="9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6" name="Freeform 36"/>
            <p:cNvSpPr/>
            <p:nvPr/>
          </p:nvSpPr>
          <p:spPr bwMode="auto">
            <a:xfrm>
              <a:off x="8729663" y="4613275"/>
              <a:ext cx="141288" cy="168275"/>
            </a:xfrm>
            <a:custGeom>
              <a:avLst/>
              <a:gdLst>
                <a:gd name="T0" fmla="*/ 45 w 65"/>
                <a:gd name="T1" fmla="*/ 5 h 77"/>
                <a:gd name="T2" fmla="*/ 45 w 65"/>
                <a:gd name="T3" fmla="*/ 28 h 77"/>
                <a:gd name="T4" fmla="*/ 25 w 65"/>
                <a:gd name="T5" fmla="*/ 45 h 77"/>
                <a:gd name="T6" fmla="*/ 1 w 65"/>
                <a:gd name="T7" fmla="*/ 64 h 77"/>
                <a:gd name="T8" fmla="*/ 65 w 65"/>
                <a:gd name="T9" fmla="*/ 77 h 77"/>
                <a:gd name="T10" fmla="*/ 65 w 65"/>
                <a:gd name="T11" fmla="*/ 0 h 77"/>
                <a:gd name="T12" fmla="*/ 45 w 65"/>
                <a:gd name="T13" fmla="*/ 5 h 77"/>
              </a:gdLst>
              <a:ahLst/>
              <a:cxnLst>
                <a:cxn ang="0">
                  <a:pos x="T0" y="T1"/>
                </a:cxn>
                <a:cxn ang="0">
                  <a:pos x="T2" y="T3"/>
                </a:cxn>
                <a:cxn ang="0">
                  <a:pos x="T4" y="T5"/>
                </a:cxn>
                <a:cxn ang="0">
                  <a:pos x="T6" y="T7"/>
                </a:cxn>
                <a:cxn ang="0">
                  <a:pos x="T8" y="T9"/>
                </a:cxn>
                <a:cxn ang="0">
                  <a:pos x="T10" y="T11"/>
                </a:cxn>
                <a:cxn ang="0">
                  <a:pos x="T12" y="T13"/>
                </a:cxn>
              </a:cxnLst>
              <a:rect l="0" t="0" r="r" b="b"/>
              <a:pathLst>
                <a:path w="65" h="77">
                  <a:moveTo>
                    <a:pt x="45" y="5"/>
                  </a:moveTo>
                  <a:cubicBezTo>
                    <a:pt x="45" y="28"/>
                    <a:pt x="45" y="28"/>
                    <a:pt x="45" y="28"/>
                  </a:cubicBezTo>
                  <a:cubicBezTo>
                    <a:pt x="45" y="28"/>
                    <a:pt x="39" y="40"/>
                    <a:pt x="25" y="45"/>
                  </a:cubicBezTo>
                  <a:cubicBezTo>
                    <a:pt x="12" y="49"/>
                    <a:pt x="0" y="56"/>
                    <a:pt x="1" y="64"/>
                  </a:cubicBezTo>
                  <a:cubicBezTo>
                    <a:pt x="2" y="71"/>
                    <a:pt x="18" y="77"/>
                    <a:pt x="65" y="77"/>
                  </a:cubicBezTo>
                  <a:cubicBezTo>
                    <a:pt x="65" y="0"/>
                    <a:pt x="65" y="0"/>
                    <a:pt x="65" y="0"/>
                  </a:cubicBezTo>
                  <a:lnTo>
                    <a:pt x="45"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7" name="Freeform 37"/>
            <p:cNvSpPr/>
            <p:nvPr/>
          </p:nvSpPr>
          <p:spPr bwMode="auto">
            <a:xfrm>
              <a:off x="8855075" y="4613275"/>
              <a:ext cx="134938" cy="168275"/>
            </a:xfrm>
            <a:custGeom>
              <a:avLst/>
              <a:gdLst>
                <a:gd name="T0" fmla="*/ 14 w 62"/>
                <a:gd name="T1" fmla="*/ 5 h 77"/>
                <a:gd name="T2" fmla="*/ 14 w 62"/>
                <a:gd name="T3" fmla="*/ 28 h 77"/>
                <a:gd name="T4" fmla="*/ 32 w 62"/>
                <a:gd name="T5" fmla="*/ 45 h 77"/>
                <a:gd name="T6" fmla="*/ 61 w 62"/>
                <a:gd name="T7" fmla="*/ 64 h 77"/>
                <a:gd name="T8" fmla="*/ 0 w 62"/>
                <a:gd name="T9" fmla="*/ 77 h 77"/>
                <a:gd name="T10" fmla="*/ 0 w 62"/>
                <a:gd name="T11" fmla="*/ 0 h 77"/>
                <a:gd name="T12" fmla="*/ 14 w 62"/>
                <a:gd name="T13" fmla="*/ 5 h 77"/>
              </a:gdLst>
              <a:ahLst/>
              <a:cxnLst>
                <a:cxn ang="0">
                  <a:pos x="T0" y="T1"/>
                </a:cxn>
                <a:cxn ang="0">
                  <a:pos x="T2" y="T3"/>
                </a:cxn>
                <a:cxn ang="0">
                  <a:pos x="T4" y="T5"/>
                </a:cxn>
                <a:cxn ang="0">
                  <a:pos x="T6" y="T7"/>
                </a:cxn>
                <a:cxn ang="0">
                  <a:pos x="T8" y="T9"/>
                </a:cxn>
                <a:cxn ang="0">
                  <a:pos x="T10" y="T11"/>
                </a:cxn>
                <a:cxn ang="0">
                  <a:pos x="T12" y="T13"/>
                </a:cxn>
              </a:cxnLst>
              <a:rect l="0" t="0" r="r" b="b"/>
              <a:pathLst>
                <a:path w="62" h="77">
                  <a:moveTo>
                    <a:pt x="14" y="5"/>
                  </a:moveTo>
                  <a:cubicBezTo>
                    <a:pt x="14" y="28"/>
                    <a:pt x="14" y="28"/>
                    <a:pt x="14" y="28"/>
                  </a:cubicBezTo>
                  <a:cubicBezTo>
                    <a:pt x="14" y="28"/>
                    <a:pt x="19" y="40"/>
                    <a:pt x="32" y="45"/>
                  </a:cubicBezTo>
                  <a:cubicBezTo>
                    <a:pt x="46" y="49"/>
                    <a:pt x="62" y="56"/>
                    <a:pt x="61" y="64"/>
                  </a:cubicBezTo>
                  <a:cubicBezTo>
                    <a:pt x="60" y="71"/>
                    <a:pt x="34" y="77"/>
                    <a:pt x="0" y="77"/>
                  </a:cubicBezTo>
                  <a:cubicBezTo>
                    <a:pt x="0" y="0"/>
                    <a:pt x="0" y="0"/>
                    <a:pt x="0" y="0"/>
                  </a:cubicBezTo>
                  <a:lnTo>
                    <a:pt x="1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8" name="Freeform 38"/>
            <p:cNvSpPr/>
            <p:nvPr/>
          </p:nvSpPr>
          <p:spPr bwMode="auto">
            <a:xfrm>
              <a:off x="8618538" y="4127500"/>
              <a:ext cx="500063" cy="503238"/>
            </a:xfrm>
            <a:custGeom>
              <a:avLst/>
              <a:gdLst>
                <a:gd name="T0" fmla="*/ 169 w 230"/>
                <a:gd name="T1" fmla="*/ 12 h 231"/>
                <a:gd name="T2" fmla="*/ 215 w 230"/>
                <a:gd name="T3" fmla="*/ 103 h 231"/>
                <a:gd name="T4" fmla="*/ 102 w 230"/>
                <a:gd name="T5" fmla="*/ 216 h 231"/>
                <a:gd name="T6" fmla="*/ 12 w 230"/>
                <a:gd name="T7" fmla="*/ 171 h 231"/>
                <a:gd name="T8" fmla="*/ 0 w 230"/>
                <a:gd name="T9" fmla="*/ 181 h 231"/>
                <a:gd name="T10" fmla="*/ 102 w 230"/>
                <a:gd name="T11" fmla="*/ 231 h 231"/>
                <a:gd name="T12" fmla="*/ 230 w 230"/>
                <a:gd name="T13" fmla="*/ 103 h 231"/>
                <a:gd name="T14" fmla="*/ 178 w 230"/>
                <a:gd name="T15" fmla="*/ 0 h 231"/>
                <a:gd name="T16" fmla="*/ 169 w 230"/>
                <a:gd name="T17"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1">
                  <a:moveTo>
                    <a:pt x="169" y="12"/>
                  </a:moveTo>
                  <a:cubicBezTo>
                    <a:pt x="197" y="32"/>
                    <a:pt x="215" y="65"/>
                    <a:pt x="215" y="103"/>
                  </a:cubicBezTo>
                  <a:cubicBezTo>
                    <a:pt x="215" y="165"/>
                    <a:pt x="165" y="216"/>
                    <a:pt x="102" y="216"/>
                  </a:cubicBezTo>
                  <a:cubicBezTo>
                    <a:pt x="65" y="216"/>
                    <a:pt x="33" y="198"/>
                    <a:pt x="12" y="171"/>
                  </a:cubicBezTo>
                  <a:cubicBezTo>
                    <a:pt x="0" y="181"/>
                    <a:pt x="0" y="181"/>
                    <a:pt x="0" y="181"/>
                  </a:cubicBezTo>
                  <a:cubicBezTo>
                    <a:pt x="24" y="211"/>
                    <a:pt x="61" y="231"/>
                    <a:pt x="102" y="231"/>
                  </a:cubicBezTo>
                  <a:cubicBezTo>
                    <a:pt x="173" y="231"/>
                    <a:pt x="230" y="174"/>
                    <a:pt x="230" y="103"/>
                  </a:cubicBezTo>
                  <a:cubicBezTo>
                    <a:pt x="230" y="61"/>
                    <a:pt x="210" y="23"/>
                    <a:pt x="178" y="0"/>
                  </a:cubicBezTo>
                  <a:lnTo>
                    <a:pt x="169"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9" name="Freeform 39"/>
            <p:cNvSpPr>
              <a:spLocks noEditPoints="1"/>
            </p:cNvSpPr>
            <p:nvPr/>
          </p:nvSpPr>
          <p:spPr bwMode="auto">
            <a:xfrm>
              <a:off x="8621713" y="4137025"/>
              <a:ext cx="442913" cy="441325"/>
            </a:xfrm>
            <a:custGeom>
              <a:avLst/>
              <a:gdLst>
                <a:gd name="T0" fmla="*/ 102 w 203"/>
                <a:gd name="T1" fmla="*/ 203 h 203"/>
                <a:gd name="T2" fmla="*/ 203 w 203"/>
                <a:gd name="T3" fmla="*/ 101 h 203"/>
                <a:gd name="T4" fmla="*/ 102 w 203"/>
                <a:gd name="T5" fmla="*/ 0 h 203"/>
                <a:gd name="T6" fmla="*/ 102 w 203"/>
                <a:gd name="T7" fmla="*/ 5 h 203"/>
                <a:gd name="T8" fmla="*/ 198 w 203"/>
                <a:gd name="T9" fmla="*/ 101 h 203"/>
                <a:gd name="T10" fmla="*/ 102 w 203"/>
                <a:gd name="T11" fmla="*/ 198 h 203"/>
                <a:gd name="T12" fmla="*/ 102 w 203"/>
                <a:gd name="T13" fmla="*/ 203 h 203"/>
                <a:gd name="T14" fmla="*/ 102 w 203"/>
                <a:gd name="T15" fmla="*/ 0 h 203"/>
                <a:gd name="T16" fmla="*/ 0 w 203"/>
                <a:gd name="T17" fmla="*/ 101 h 203"/>
                <a:gd name="T18" fmla="*/ 102 w 203"/>
                <a:gd name="T19" fmla="*/ 203 h 203"/>
                <a:gd name="T20" fmla="*/ 102 w 203"/>
                <a:gd name="T21" fmla="*/ 203 h 203"/>
                <a:gd name="T22" fmla="*/ 102 w 203"/>
                <a:gd name="T23" fmla="*/ 198 h 203"/>
                <a:gd name="T24" fmla="*/ 102 w 203"/>
                <a:gd name="T25" fmla="*/ 198 h 203"/>
                <a:gd name="T26" fmla="*/ 102 w 203"/>
                <a:gd name="T27" fmla="*/ 198 h 203"/>
                <a:gd name="T28" fmla="*/ 5 w 203"/>
                <a:gd name="T29" fmla="*/ 101 h 203"/>
                <a:gd name="T30" fmla="*/ 102 w 203"/>
                <a:gd name="T31" fmla="*/ 5 h 203"/>
                <a:gd name="T32" fmla="*/ 102 w 203"/>
                <a:gd name="T33" fmla="*/ 5 h 203"/>
                <a:gd name="T34" fmla="*/ 102 w 203"/>
                <a:gd name="T35"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203">
                  <a:moveTo>
                    <a:pt x="102" y="203"/>
                  </a:moveTo>
                  <a:cubicBezTo>
                    <a:pt x="158" y="203"/>
                    <a:pt x="203" y="157"/>
                    <a:pt x="203" y="101"/>
                  </a:cubicBezTo>
                  <a:cubicBezTo>
                    <a:pt x="203" y="45"/>
                    <a:pt x="158" y="0"/>
                    <a:pt x="102" y="0"/>
                  </a:cubicBezTo>
                  <a:cubicBezTo>
                    <a:pt x="102" y="5"/>
                    <a:pt x="102" y="5"/>
                    <a:pt x="102" y="5"/>
                  </a:cubicBezTo>
                  <a:cubicBezTo>
                    <a:pt x="155" y="5"/>
                    <a:pt x="198" y="48"/>
                    <a:pt x="198" y="101"/>
                  </a:cubicBezTo>
                  <a:cubicBezTo>
                    <a:pt x="198" y="155"/>
                    <a:pt x="155" y="198"/>
                    <a:pt x="102" y="198"/>
                  </a:cubicBezTo>
                  <a:lnTo>
                    <a:pt x="102" y="203"/>
                  </a:lnTo>
                  <a:close/>
                  <a:moveTo>
                    <a:pt x="102" y="0"/>
                  </a:moveTo>
                  <a:cubicBezTo>
                    <a:pt x="46" y="0"/>
                    <a:pt x="0" y="45"/>
                    <a:pt x="0" y="101"/>
                  </a:cubicBezTo>
                  <a:cubicBezTo>
                    <a:pt x="0" y="157"/>
                    <a:pt x="46" y="203"/>
                    <a:pt x="102" y="203"/>
                  </a:cubicBezTo>
                  <a:cubicBezTo>
                    <a:pt x="102" y="203"/>
                    <a:pt x="102" y="203"/>
                    <a:pt x="102" y="203"/>
                  </a:cubicBezTo>
                  <a:cubicBezTo>
                    <a:pt x="102" y="198"/>
                    <a:pt x="102" y="198"/>
                    <a:pt x="102" y="198"/>
                  </a:cubicBezTo>
                  <a:cubicBezTo>
                    <a:pt x="102" y="198"/>
                    <a:pt x="102" y="198"/>
                    <a:pt x="102" y="198"/>
                  </a:cubicBezTo>
                  <a:cubicBezTo>
                    <a:pt x="102" y="198"/>
                    <a:pt x="102" y="198"/>
                    <a:pt x="102" y="198"/>
                  </a:cubicBezTo>
                  <a:cubicBezTo>
                    <a:pt x="48" y="198"/>
                    <a:pt x="5" y="155"/>
                    <a:pt x="5" y="101"/>
                  </a:cubicBezTo>
                  <a:cubicBezTo>
                    <a:pt x="5" y="48"/>
                    <a:pt x="48" y="5"/>
                    <a:pt x="102" y="5"/>
                  </a:cubicBezTo>
                  <a:cubicBezTo>
                    <a:pt x="102" y="5"/>
                    <a:pt x="102" y="5"/>
                    <a:pt x="102" y="5"/>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0" name="Freeform 40"/>
            <p:cNvSpPr/>
            <p:nvPr/>
          </p:nvSpPr>
          <p:spPr bwMode="auto">
            <a:xfrm>
              <a:off x="8610600" y="4144963"/>
              <a:ext cx="496888" cy="433388"/>
            </a:xfrm>
            <a:custGeom>
              <a:avLst/>
              <a:gdLst>
                <a:gd name="T0" fmla="*/ 65 w 228"/>
                <a:gd name="T1" fmla="*/ 15 h 199"/>
                <a:gd name="T2" fmla="*/ 61 w 228"/>
                <a:gd name="T3" fmla="*/ 23 h 199"/>
                <a:gd name="T4" fmla="*/ 57 w 228"/>
                <a:gd name="T5" fmla="*/ 29 h 199"/>
                <a:gd name="T6" fmla="*/ 54 w 228"/>
                <a:gd name="T7" fmla="*/ 26 h 199"/>
                <a:gd name="T8" fmla="*/ 52 w 228"/>
                <a:gd name="T9" fmla="*/ 32 h 199"/>
                <a:gd name="T10" fmla="*/ 42 w 228"/>
                <a:gd name="T11" fmla="*/ 34 h 199"/>
                <a:gd name="T12" fmla="*/ 36 w 228"/>
                <a:gd name="T13" fmla="*/ 41 h 199"/>
                <a:gd name="T14" fmla="*/ 27 w 228"/>
                <a:gd name="T15" fmla="*/ 53 h 199"/>
                <a:gd name="T16" fmla="*/ 21 w 228"/>
                <a:gd name="T17" fmla="*/ 61 h 199"/>
                <a:gd name="T18" fmla="*/ 27 w 228"/>
                <a:gd name="T19" fmla="*/ 67 h 199"/>
                <a:gd name="T20" fmla="*/ 27 w 228"/>
                <a:gd name="T21" fmla="*/ 70 h 199"/>
                <a:gd name="T22" fmla="*/ 22 w 228"/>
                <a:gd name="T23" fmla="*/ 65 h 199"/>
                <a:gd name="T24" fmla="*/ 18 w 228"/>
                <a:gd name="T25" fmla="*/ 60 h 199"/>
                <a:gd name="T26" fmla="*/ 16 w 228"/>
                <a:gd name="T27" fmla="*/ 69 h 199"/>
                <a:gd name="T28" fmla="*/ 17 w 228"/>
                <a:gd name="T29" fmla="*/ 83 h 199"/>
                <a:gd name="T30" fmla="*/ 24 w 228"/>
                <a:gd name="T31" fmla="*/ 80 h 199"/>
                <a:gd name="T32" fmla="*/ 32 w 228"/>
                <a:gd name="T33" fmla="*/ 88 h 199"/>
                <a:gd name="T34" fmla="*/ 41 w 228"/>
                <a:gd name="T35" fmla="*/ 98 h 199"/>
                <a:gd name="T36" fmla="*/ 50 w 228"/>
                <a:gd name="T37" fmla="*/ 105 h 199"/>
                <a:gd name="T38" fmla="*/ 61 w 228"/>
                <a:gd name="T39" fmla="*/ 117 h 199"/>
                <a:gd name="T40" fmla="*/ 58 w 228"/>
                <a:gd name="T41" fmla="*/ 134 h 199"/>
                <a:gd name="T42" fmla="*/ 49 w 228"/>
                <a:gd name="T43" fmla="*/ 155 h 199"/>
                <a:gd name="T44" fmla="*/ 52 w 228"/>
                <a:gd name="T45" fmla="*/ 170 h 199"/>
                <a:gd name="T46" fmla="*/ 46 w 228"/>
                <a:gd name="T47" fmla="*/ 171 h 199"/>
                <a:gd name="T48" fmla="*/ 32 w 228"/>
                <a:gd name="T49" fmla="*/ 148 h 199"/>
                <a:gd name="T50" fmla="*/ 16 w 228"/>
                <a:gd name="T51" fmla="*/ 113 h 199"/>
                <a:gd name="T52" fmla="*/ 11 w 228"/>
                <a:gd name="T53" fmla="*/ 87 h 199"/>
                <a:gd name="T54" fmla="*/ 73 w 228"/>
                <a:gd name="T55" fmla="*/ 183 h 199"/>
                <a:gd name="T56" fmla="*/ 89 w 228"/>
                <a:gd name="T57" fmla="*/ 181 h 199"/>
                <a:gd name="T58" fmla="*/ 110 w 228"/>
                <a:gd name="T59" fmla="*/ 178 h 199"/>
                <a:gd name="T60" fmla="*/ 108 w 228"/>
                <a:gd name="T61" fmla="*/ 187 h 199"/>
                <a:gd name="T62" fmla="*/ 121 w 228"/>
                <a:gd name="T63" fmla="*/ 186 h 199"/>
                <a:gd name="T64" fmla="*/ 139 w 228"/>
                <a:gd name="T65" fmla="*/ 184 h 199"/>
                <a:gd name="T66" fmla="*/ 137 w 228"/>
                <a:gd name="T67" fmla="*/ 3 h 199"/>
                <a:gd name="T68" fmla="*/ 197 w 228"/>
                <a:gd name="T69" fmla="*/ 64 h 199"/>
                <a:gd name="T70" fmla="*/ 189 w 228"/>
                <a:gd name="T71" fmla="*/ 58 h 199"/>
                <a:gd name="T72" fmla="*/ 181 w 228"/>
                <a:gd name="T73" fmla="*/ 74 h 199"/>
                <a:gd name="T74" fmla="*/ 170 w 228"/>
                <a:gd name="T75" fmla="*/ 59 h 199"/>
                <a:gd name="T76" fmla="*/ 174 w 228"/>
                <a:gd name="T77" fmla="*/ 75 h 199"/>
                <a:gd name="T78" fmla="*/ 186 w 228"/>
                <a:gd name="T79" fmla="*/ 79 h 199"/>
                <a:gd name="T80" fmla="*/ 181 w 228"/>
                <a:gd name="T81" fmla="*/ 100 h 199"/>
                <a:gd name="T82" fmla="*/ 175 w 228"/>
                <a:gd name="T83" fmla="*/ 122 h 199"/>
                <a:gd name="T84" fmla="*/ 168 w 228"/>
                <a:gd name="T85" fmla="*/ 137 h 199"/>
                <a:gd name="T86" fmla="*/ 147 w 228"/>
                <a:gd name="T87" fmla="*/ 154 h 199"/>
                <a:gd name="T88" fmla="*/ 141 w 228"/>
                <a:gd name="T89" fmla="*/ 139 h 199"/>
                <a:gd name="T90" fmla="*/ 142 w 228"/>
                <a:gd name="T91" fmla="*/ 121 h 199"/>
                <a:gd name="T92" fmla="*/ 135 w 228"/>
                <a:gd name="T93" fmla="*/ 101 h 199"/>
                <a:gd name="T94" fmla="*/ 125 w 228"/>
                <a:gd name="T95" fmla="*/ 89 h 199"/>
                <a:gd name="T96" fmla="*/ 99 w 228"/>
                <a:gd name="T97" fmla="*/ 90 h 199"/>
                <a:gd name="T98" fmla="*/ 89 w 228"/>
                <a:gd name="T99" fmla="*/ 76 h 199"/>
                <a:gd name="T100" fmla="*/ 100 w 228"/>
                <a:gd name="T101" fmla="*/ 49 h 199"/>
                <a:gd name="T102" fmla="*/ 119 w 228"/>
                <a:gd name="T103" fmla="*/ 41 h 199"/>
                <a:gd name="T104" fmla="*/ 130 w 228"/>
                <a:gd name="T105" fmla="*/ 46 h 199"/>
                <a:gd name="T106" fmla="*/ 146 w 228"/>
                <a:gd name="T107" fmla="*/ 46 h 199"/>
                <a:gd name="T108" fmla="*/ 162 w 228"/>
                <a:gd name="T109" fmla="*/ 44 h 199"/>
                <a:gd name="T110" fmla="*/ 147 w 228"/>
                <a:gd name="T111" fmla="*/ 37 h 199"/>
                <a:gd name="T112" fmla="*/ 146 w 228"/>
                <a:gd name="T113" fmla="*/ 32 h 199"/>
                <a:gd name="T114" fmla="*/ 127 w 228"/>
                <a:gd name="T115" fmla="*/ 32 h 199"/>
                <a:gd name="T116" fmla="*/ 111 w 228"/>
                <a:gd name="T117" fmla="*/ 37 h 199"/>
                <a:gd name="T118" fmla="*/ 107 w 228"/>
                <a:gd name="T119" fmla="*/ 21 h 199"/>
                <a:gd name="T120" fmla="*/ 96 w 228"/>
                <a:gd name="T121" fmla="*/ 11 h 199"/>
                <a:gd name="T122" fmla="*/ 109 w 228"/>
                <a:gd name="T123"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 h="199">
                  <a:moveTo>
                    <a:pt x="92" y="0"/>
                  </a:moveTo>
                  <a:cubicBezTo>
                    <a:pt x="92" y="0"/>
                    <a:pt x="58" y="5"/>
                    <a:pt x="35" y="31"/>
                  </a:cubicBezTo>
                  <a:cubicBezTo>
                    <a:pt x="35" y="31"/>
                    <a:pt x="53" y="13"/>
                    <a:pt x="64" y="13"/>
                  </a:cubicBezTo>
                  <a:cubicBezTo>
                    <a:pt x="66" y="14"/>
                    <a:pt x="66" y="14"/>
                    <a:pt x="66" y="14"/>
                  </a:cubicBezTo>
                  <a:cubicBezTo>
                    <a:pt x="66" y="14"/>
                    <a:pt x="66" y="15"/>
                    <a:pt x="65" y="15"/>
                  </a:cubicBezTo>
                  <a:cubicBezTo>
                    <a:pt x="65" y="16"/>
                    <a:pt x="64" y="17"/>
                    <a:pt x="64" y="18"/>
                  </a:cubicBezTo>
                  <a:cubicBezTo>
                    <a:pt x="64" y="18"/>
                    <a:pt x="64" y="20"/>
                    <a:pt x="64" y="20"/>
                  </a:cubicBezTo>
                  <a:cubicBezTo>
                    <a:pt x="63" y="21"/>
                    <a:pt x="63" y="21"/>
                    <a:pt x="63" y="21"/>
                  </a:cubicBezTo>
                  <a:cubicBezTo>
                    <a:pt x="63" y="21"/>
                    <a:pt x="62" y="21"/>
                    <a:pt x="62" y="22"/>
                  </a:cubicBezTo>
                  <a:cubicBezTo>
                    <a:pt x="62" y="22"/>
                    <a:pt x="61" y="22"/>
                    <a:pt x="61" y="23"/>
                  </a:cubicBezTo>
                  <a:cubicBezTo>
                    <a:pt x="61" y="24"/>
                    <a:pt x="61" y="25"/>
                    <a:pt x="61" y="25"/>
                  </a:cubicBezTo>
                  <a:cubicBezTo>
                    <a:pt x="62" y="27"/>
                    <a:pt x="62" y="27"/>
                    <a:pt x="62" y="27"/>
                  </a:cubicBezTo>
                  <a:cubicBezTo>
                    <a:pt x="61" y="28"/>
                    <a:pt x="61" y="28"/>
                    <a:pt x="61" y="28"/>
                  </a:cubicBezTo>
                  <a:cubicBezTo>
                    <a:pt x="59" y="29"/>
                    <a:pt x="59" y="29"/>
                    <a:pt x="59" y="29"/>
                  </a:cubicBezTo>
                  <a:cubicBezTo>
                    <a:pt x="59" y="29"/>
                    <a:pt x="58" y="29"/>
                    <a:pt x="57" y="29"/>
                  </a:cubicBezTo>
                  <a:cubicBezTo>
                    <a:pt x="56" y="29"/>
                    <a:pt x="56" y="27"/>
                    <a:pt x="56" y="27"/>
                  </a:cubicBezTo>
                  <a:cubicBezTo>
                    <a:pt x="58" y="26"/>
                    <a:pt x="58" y="26"/>
                    <a:pt x="58" y="26"/>
                  </a:cubicBezTo>
                  <a:cubicBezTo>
                    <a:pt x="58" y="26"/>
                    <a:pt x="58" y="26"/>
                    <a:pt x="58" y="25"/>
                  </a:cubicBezTo>
                  <a:cubicBezTo>
                    <a:pt x="57" y="25"/>
                    <a:pt x="57" y="24"/>
                    <a:pt x="56" y="24"/>
                  </a:cubicBezTo>
                  <a:cubicBezTo>
                    <a:pt x="55" y="24"/>
                    <a:pt x="54" y="26"/>
                    <a:pt x="54" y="26"/>
                  </a:cubicBezTo>
                  <a:cubicBezTo>
                    <a:pt x="52" y="27"/>
                    <a:pt x="52" y="27"/>
                    <a:pt x="52" y="27"/>
                  </a:cubicBezTo>
                  <a:cubicBezTo>
                    <a:pt x="52" y="27"/>
                    <a:pt x="51" y="29"/>
                    <a:pt x="51" y="29"/>
                  </a:cubicBezTo>
                  <a:cubicBezTo>
                    <a:pt x="52" y="29"/>
                    <a:pt x="53" y="29"/>
                    <a:pt x="53" y="29"/>
                  </a:cubicBezTo>
                  <a:cubicBezTo>
                    <a:pt x="53" y="29"/>
                    <a:pt x="53" y="30"/>
                    <a:pt x="53" y="31"/>
                  </a:cubicBezTo>
                  <a:cubicBezTo>
                    <a:pt x="53" y="31"/>
                    <a:pt x="52" y="32"/>
                    <a:pt x="52" y="32"/>
                  </a:cubicBezTo>
                  <a:cubicBezTo>
                    <a:pt x="52" y="32"/>
                    <a:pt x="52" y="33"/>
                    <a:pt x="51" y="33"/>
                  </a:cubicBezTo>
                  <a:cubicBezTo>
                    <a:pt x="50" y="32"/>
                    <a:pt x="49" y="32"/>
                    <a:pt x="48" y="32"/>
                  </a:cubicBezTo>
                  <a:cubicBezTo>
                    <a:pt x="47" y="32"/>
                    <a:pt x="46" y="31"/>
                    <a:pt x="46" y="32"/>
                  </a:cubicBezTo>
                  <a:cubicBezTo>
                    <a:pt x="45" y="32"/>
                    <a:pt x="45" y="32"/>
                    <a:pt x="45" y="32"/>
                  </a:cubicBezTo>
                  <a:cubicBezTo>
                    <a:pt x="45" y="33"/>
                    <a:pt x="42" y="34"/>
                    <a:pt x="42" y="34"/>
                  </a:cubicBezTo>
                  <a:cubicBezTo>
                    <a:pt x="42" y="34"/>
                    <a:pt x="41" y="35"/>
                    <a:pt x="41" y="35"/>
                  </a:cubicBezTo>
                  <a:cubicBezTo>
                    <a:pt x="41" y="35"/>
                    <a:pt x="41" y="37"/>
                    <a:pt x="41" y="37"/>
                  </a:cubicBezTo>
                  <a:cubicBezTo>
                    <a:pt x="41" y="37"/>
                    <a:pt x="40" y="38"/>
                    <a:pt x="38" y="38"/>
                  </a:cubicBezTo>
                  <a:cubicBezTo>
                    <a:pt x="37" y="39"/>
                    <a:pt x="36" y="39"/>
                    <a:pt x="36" y="39"/>
                  </a:cubicBezTo>
                  <a:cubicBezTo>
                    <a:pt x="36" y="41"/>
                    <a:pt x="36" y="41"/>
                    <a:pt x="36" y="41"/>
                  </a:cubicBezTo>
                  <a:cubicBezTo>
                    <a:pt x="36" y="41"/>
                    <a:pt x="34" y="42"/>
                    <a:pt x="34" y="43"/>
                  </a:cubicBezTo>
                  <a:cubicBezTo>
                    <a:pt x="33" y="44"/>
                    <a:pt x="30" y="46"/>
                    <a:pt x="30" y="46"/>
                  </a:cubicBezTo>
                  <a:cubicBezTo>
                    <a:pt x="30" y="46"/>
                    <a:pt x="29" y="47"/>
                    <a:pt x="28" y="48"/>
                  </a:cubicBezTo>
                  <a:cubicBezTo>
                    <a:pt x="28" y="49"/>
                    <a:pt x="28" y="50"/>
                    <a:pt x="28" y="51"/>
                  </a:cubicBezTo>
                  <a:cubicBezTo>
                    <a:pt x="28" y="51"/>
                    <a:pt x="27" y="52"/>
                    <a:pt x="27" y="53"/>
                  </a:cubicBezTo>
                  <a:cubicBezTo>
                    <a:pt x="27" y="54"/>
                    <a:pt x="26" y="55"/>
                    <a:pt x="26" y="56"/>
                  </a:cubicBezTo>
                  <a:cubicBezTo>
                    <a:pt x="25" y="56"/>
                    <a:pt x="25" y="57"/>
                    <a:pt x="24" y="57"/>
                  </a:cubicBezTo>
                  <a:cubicBezTo>
                    <a:pt x="24" y="57"/>
                    <a:pt x="22" y="58"/>
                    <a:pt x="21" y="58"/>
                  </a:cubicBezTo>
                  <a:cubicBezTo>
                    <a:pt x="20" y="59"/>
                    <a:pt x="20" y="60"/>
                    <a:pt x="20" y="60"/>
                  </a:cubicBezTo>
                  <a:cubicBezTo>
                    <a:pt x="20" y="60"/>
                    <a:pt x="21" y="61"/>
                    <a:pt x="21" y="61"/>
                  </a:cubicBezTo>
                  <a:cubicBezTo>
                    <a:pt x="22" y="61"/>
                    <a:pt x="23" y="62"/>
                    <a:pt x="23" y="62"/>
                  </a:cubicBezTo>
                  <a:cubicBezTo>
                    <a:pt x="23" y="62"/>
                    <a:pt x="23" y="63"/>
                    <a:pt x="23" y="64"/>
                  </a:cubicBezTo>
                  <a:cubicBezTo>
                    <a:pt x="23" y="64"/>
                    <a:pt x="22" y="66"/>
                    <a:pt x="23" y="66"/>
                  </a:cubicBezTo>
                  <a:cubicBezTo>
                    <a:pt x="24" y="66"/>
                    <a:pt x="25" y="66"/>
                    <a:pt x="25" y="66"/>
                  </a:cubicBezTo>
                  <a:cubicBezTo>
                    <a:pt x="27" y="67"/>
                    <a:pt x="27" y="67"/>
                    <a:pt x="27" y="67"/>
                  </a:cubicBezTo>
                  <a:cubicBezTo>
                    <a:pt x="28" y="68"/>
                    <a:pt x="28" y="68"/>
                    <a:pt x="28" y="68"/>
                  </a:cubicBezTo>
                  <a:cubicBezTo>
                    <a:pt x="29" y="68"/>
                    <a:pt x="29" y="68"/>
                    <a:pt x="29" y="68"/>
                  </a:cubicBezTo>
                  <a:cubicBezTo>
                    <a:pt x="29" y="68"/>
                    <a:pt x="29" y="69"/>
                    <a:pt x="29" y="70"/>
                  </a:cubicBezTo>
                  <a:cubicBezTo>
                    <a:pt x="28" y="70"/>
                    <a:pt x="28" y="71"/>
                    <a:pt x="28" y="71"/>
                  </a:cubicBezTo>
                  <a:cubicBezTo>
                    <a:pt x="27" y="71"/>
                    <a:pt x="27" y="71"/>
                    <a:pt x="27" y="70"/>
                  </a:cubicBezTo>
                  <a:cubicBezTo>
                    <a:pt x="27" y="69"/>
                    <a:pt x="27" y="69"/>
                    <a:pt x="26" y="68"/>
                  </a:cubicBezTo>
                  <a:cubicBezTo>
                    <a:pt x="25" y="68"/>
                    <a:pt x="24" y="69"/>
                    <a:pt x="24" y="69"/>
                  </a:cubicBezTo>
                  <a:cubicBezTo>
                    <a:pt x="24" y="69"/>
                    <a:pt x="23" y="69"/>
                    <a:pt x="23" y="68"/>
                  </a:cubicBezTo>
                  <a:cubicBezTo>
                    <a:pt x="22" y="67"/>
                    <a:pt x="22" y="68"/>
                    <a:pt x="22" y="67"/>
                  </a:cubicBezTo>
                  <a:cubicBezTo>
                    <a:pt x="22" y="66"/>
                    <a:pt x="23" y="66"/>
                    <a:pt x="22" y="65"/>
                  </a:cubicBezTo>
                  <a:cubicBezTo>
                    <a:pt x="22" y="65"/>
                    <a:pt x="21" y="64"/>
                    <a:pt x="21" y="64"/>
                  </a:cubicBezTo>
                  <a:cubicBezTo>
                    <a:pt x="20" y="64"/>
                    <a:pt x="21" y="65"/>
                    <a:pt x="20" y="64"/>
                  </a:cubicBezTo>
                  <a:cubicBezTo>
                    <a:pt x="20" y="63"/>
                    <a:pt x="19" y="63"/>
                    <a:pt x="19" y="63"/>
                  </a:cubicBezTo>
                  <a:cubicBezTo>
                    <a:pt x="19" y="63"/>
                    <a:pt x="18" y="63"/>
                    <a:pt x="18" y="62"/>
                  </a:cubicBezTo>
                  <a:cubicBezTo>
                    <a:pt x="18" y="62"/>
                    <a:pt x="18" y="61"/>
                    <a:pt x="18" y="60"/>
                  </a:cubicBezTo>
                  <a:cubicBezTo>
                    <a:pt x="18" y="60"/>
                    <a:pt x="19" y="59"/>
                    <a:pt x="19" y="58"/>
                  </a:cubicBezTo>
                  <a:cubicBezTo>
                    <a:pt x="19" y="58"/>
                    <a:pt x="19" y="55"/>
                    <a:pt x="19" y="55"/>
                  </a:cubicBezTo>
                  <a:cubicBezTo>
                    <a:pt x="19" y="55"/>
                    <a:pt x="16" y="61"/>
                    <a:pt x="15" y="66"/>
                  </a:cubicBezTo>
                  <a:cubicBezTo>
                    <a:pt x="15" y="66"/>
                    <a:pt x="16" y="65"/>
                    <a:pt x="16" y="66"/>
                  </a:cubicBezTo>
                  <a:cubicBezTo>
                    <a:pt x="16" y="67"/>
                    <a:pt x="17" y="68"/>
                    <a:pt x="16" y="69"/>
                  </a:cubicBezTo>
                  <a:cubicBezTo>
                    <a:pt x="16" y="69"/>
                    <a:pt x="16" y="69"/>
                    <a:pt x="16" y="72"/>
                  </a:cubicBezTo>
                  <a:cubicBezTo>
                    <a:pt x="16" y="74"/>
                    <a:pt x="17" y="75"/>
                    <a:pt x="17" y="76"/>
                  </a:cubicBezTo>
                  <a:cubicBezTo>
                    <a:pt x="16" y="76"/>
                    <a:pt x="16" y="77"/>
                    <a:pt x="16" y="78"/>
                  </a:cubicBezTo>
                  <a:cubicBezTo>
                    <a:pt x="16" y="79"/>
                    <a:pt x="16" y="82"/>
                    <a:pt x="17" y="82"/>
                  </a:cubicBezTo>
                  <a:cubicBezTo>
                    <a:pt x="17" y="82"/>
                    <a:pt x="17" y="83"/>
                    <a:pt x="17" y="83"/>
                  </a:cubicBezTo>
                  <a:cubicBezTo>
                    <a:pt x="18" y="84"/>
                    <a:pt x="17" y="85"/>
                    <a:pt x="18" y="84"/>
                  </a:cubicBezTo>
                  <a:cubicBezTo>
                    <a:pt x="19" y="82"/>
                    <a:pt x="20" y="81"/>
                    <a:pt x="20" y="81"/>
                  </a:cubicBezTo>
                  <a:cubicBezTo>
                    <a:pt x="20" y="80"/>
                    <a:pt x="20" y="80"/>
                    <a:pt x="20" y="80"/>
                  </a:cubicBezTo>
                  <a:cubicBezTo>
                    <a:pt x="20" y="80"/>
                    <a:pt x="20" y="79"/>
                    <a:pt x="22" y="79"/>
                  </a:cubicBezTo>
                  <a:cubicBezTo>
                    <a:pt x="23" y="79"/>
                    <a:pt x="24" y="79"/>
                    <a:pt x="24" y="80"/>
                  </a:cubicBezTo>
                  <a:cubicBezTo>
                    <a:pt x="25" y="80"/>
                    <a:pt x="23" y="82"/>
                    <a:pt x="24" y="82"/>
                  </a:cubicBezTo>
                  <a:cubicBezTo>
                    <a:pt x="25" y="82"/>
                    <a:pt x="27" y="81"/>
                    <a:pt x="28" y="81"/>
                  </a:cubicBezTo>
                  <a:cubicBezTo>
                    <a:pt x="29" y="81"/>
                    <a:pt x="29" y="82"/>
                    <a:pt x="30" y="83"/>
                  </a:cubicBezTo>
                  <a:cubicBezTo>
                    <a:pt x="30" y="84"/>
                    <a:pt x="30" y="85"/>
                    <a:pt x="31" y="86"/>
                  </a:cubicBezTo>
                  <a:cubicBezTo>
                    <a:pt x="32" y="86"/>
                    <a:pt x="31" y="87"/>
                    <a:pt x="32" y="88"/>
                  </a:cubicBezTo>
                  <a:cubicBezTo>
                    <a:pt x="32" y="89"/>
                    <a:pt x="34" y="90"/>
                    <a:pt x="35" y="90"/>
                  </a:cubicBezTo>
                  <a:cubicBezTo>
                    <a:pt x="35" y="90"/>
                    <a:pt x="37" y="90"/>
                    <a:pt x="38" y="90"/>
                  </a:cubicBezTo>
                  <a:cubicBezTo>
                    <a:pt x="39" y="91"/>
                    <a:pt x="38" y="92"/>
                    <a:pt x="39" y="92"/>
                  </a:cubicBezTo>
                  <a:cubicBezTo>
                    <a:pt x="40" y="92"/>
                    <a:pt x="41" y="95"/>
                    <a:pt x="41" y="95"/>
                  </a:cubicBezTo>
                  <a:cubicBezTo>
                    <a:pt x="41" y="95"/>
                    <a:pt x="41" y="97"/>
                    <a:pt x="41" y="98"/>
                  </a:cubicBezTo>
                  <a:cubicBezTo>
                    <a:pt x="41" y="98"/>
                    <a:pt x="41" y="99"/>
                    <a:pt x="42" y="100"/>
                  </a:cubicBezTo>
                  <a:cubicBezTo>
                    <a:pt x="42" y="100"/>
                    <a:pt x="44" y="100"/>
                    <a:pt x="44" y="100"/>
                  </a:cubicBezTo>
                  <a:cubicBezTo>
                    <a:pt x="44" y="100"/>
                    <a:pt x="43" y="102"/>
                    <a:pt x="45" y="102"/>
                  </a:cubicBezTo>
                  <a:cubicBezTo>
                    <a:pt x="47" y="103"/>
                    <a:pt x="48" y="103"/>
                    <a:pt x="49" y="104"/>
                  </a:cubicBezTo>
                  <a:cubicBezTo>
                    <a:pt x="49" y="104"/>
                    <a:pt x="48" y="105"/>
                    <a:pt x="50" y="105"/>
                  </a:cubicBezTo>
                  <a:cubicBezTo>
                    <a:pt x="52" y="105"/>
                    <a:pt x="54" y="105"/>
                    <a:pt x="55" y="106"/>
                  </a:cubicBezTo>
                  <a:cubicBezTo>
                    <a:pt x="56" y="106"/>
                    <a:pt x="55" y="107"/>
                    <a:pt x="57" y="109"/>
                  </a:cubicBezTo>
                  <a:cubicBezTo>
                    <a:pt x="60" y="110"/>
                    <a:pt x="60" y="111"/>
                    <a:pt x="61" y="111"/>
                  </a:cubicBezTo>
                  <a:cubicBezTo>
                    <a:pt x="62" y="111"/>
                    <a:pt x="63" y="111"/>
                    <a:pt x="63" y="113"/>
                  </a:cubicBezTo>
                  <a:cubicBezTo>
                    <a:pt x="62" y="115"/>
                    <a:pt x="62" y="116"/>
                    <a:pt x="61" y="117"/>
                  </a:cubicBezTo>
                  <a:cubicBezTo>
                    <a:pt x="60" y="118"/>
                    <a:pt x="59" y="120"/>
                    <a:pt x="58" y="121"/>
                  </a:cubicBezTo>
                  <a:cubicBezTo>
                    <a:pt x="58" y="122"/>
                    <a:pt x="57" y="123"/>
                    <a:pt x="58" y="124"/>
                  </a:cubicBezTo>
                  <a:cubicBezTo>
                    <a:pt x="58" y="126"/>
                    <a:pt x="59" y="127"/>
                    <a:pt x="59" y="128"/>
                  </a:cubicBezTo>
                  <a:cubicBezTo>
                    <a:pt x="59" y="129"/>
                    <a:pt x="59" y="131"/>
                    <a:pt x="59" y="132"/>
                  </a:cubicBezTo>
                  <a:cubicBezTo>
                    <a:pt x="58" y="133"/>
                    <a:pt x="58" y="134"/>
                    <a:pt x="58" y="134"/>
                  </a:cubicBezTo>
                  <a:cubicBezTo>
                    <a:pt x="58" y="134"/>
                    <a:pt x="59" y="136"/>
                    <a:pt x="58" y="137"/>
                  </a:cubicBezTo>
                  <a:cubicBezTo>
                    <a:pt x="57" y="138"/>
                    <a:pt x="55" y="140"/>
                    <a:pt x="54" y="140"/>
                  </a:cubicBezTo>
                  <a:cubicBezTo>
                    <a:pt x="53" y="140"/>
                    <a:pt x="51" y="142"/>
                    <a:pt x="51" y="142"/>
                  </a:cubicBezTo>
                  <a:cubicBezTo>
                    <a:pt x="51" y="142"/>
                    <a:pt x="51" y="146"/>
                    <a:pt x="51" y="147"/>
                  </a:cubicBezTo>
                  <a:cubicBezTo>
                    <a:pt x="51" y="147"/>
                    <a:pt x="47" y="154"/>
                    <a:pt x="49" y="155"/>
                  </a:cubicBezTo>
                  <a:cubicBezTo>
                    <a:pt x="50" y="156"/>
                    <a:pt x="50" y="158"/>
                    <a:pt x="50" y="159"/>
                  </a:cubicBezTo>
                  <a:cubicBezTo>
                    <a:pt x="49" y="160"/>
                    <a:pt x="49" y="160"/>
                    <a:pt x="49" y="160"/>
                  </a:cubicBezTo>
                  <a:cubicBezTo>
                    <a:pt x="48" y="161"/>
                    <a:pt x="46" y="161"/>
                    <a:pt x="47" y="163"/>
                  </a:cubicBezTo>
                  <a:cubicBezTo>
                    <a:pt x="49" y="165"/>
                    <a:pt x="50" y="165"/>
                    <a:pt x="50" y="167"/>
                  </a:cubicBezTo>
                  <a:cubicBezTo>
                    <a:pt x="51" y="168"/>
                    <a:pt x="51" y="168"/>
                    <a:pt x="52" y="170"/>
                  </a:cubicBezTo>
                  <a:cubicBezTo>
                    <a:pt x="53" y="171"/>
                    <a:pt x="53" y="172"/>
                    <a:pt x="54" y="173"/>
                  </a:cubicBezTo>
                  <a:cubicBezTo>
                    <a:pt x="55" y="174"/>
                    <a:pt x="56" y="175"/>
                    <a:pt x="56" y="176"/>
                  </a:cubicBezTo>
                  <a:cubicBezTo>
                    <a:pt x="56" y="177"/>
                    <a:pt x="59" y="179"/>
                    <a:pt x="56" y="177"/>
                  </a:cubicBezTo>
                  <a:cubicBezTo>
                    <a:pt x="53" y="175"/>
                    <a:pt x="56" y="177"/>
                    <a:pt x="52" y="174"/>
                  </a:cubicBezTo>
                  <a:cubicBezTo>
                    <a:pt x="49" y="171"/>
                    <a:pt x="48" y="173"/>
                    <a:pt x="46" y="171"/>
                  </a:cubicBezTo>
                  <a:cubicBezTo>
                    <a:pt x="45" y="169"/>
                    <a:pt x="47" y="175"/>
                    <a:pt x="44" y="168"/>
                  </a:cubicBezTo>
                  <a:cubicBezTo>
                    <a:pt x="41" y="160"/>
                    <a:pt x="40" y="161"/>
                    <a:pt x="39" y="159"/>
                  </a:cubicBezTo>
                  <a:cubicBezTo>
                    <a:pt x="39" y="157"/>
                    <a:pt x="39" y="159"/>
                    <a:pt x="37" y="155"/>
                  </a:cubicBezTo>
                  <a:cubicBezTo>
                    <a:pt x="35" y="151"/>
                    <a:pt x="37" y="154"/>
                    <a:pt x="35" y="151"/>
                  </a:cubicBezTo>
                  <a:cubicBezTo>
                    <a:pt x="33" y="149"/>
                    <a:pt x="33" y="152"/>
                    <a:pt x="32" y="148"/>
                  </a:cubicBezTo>
                  <a:cubicBezTo>
                    <a:pt x="31" y="143"/>
                    <a:pt x="31" y="146"/>
                    <a:pt x="30" y="141"/>
                  </a:cubicBezTo>
                  <a:cubicBezTo>
                    <a:pt x="28" y="136"/>
                    <a:pt x="31" y="136"/>
                    <a:pt x="28" y="133"/>
                  </a:cubicBezTo>
                  <a:cubicBezTo>
                    <a:pt x="25" y="131"/>
                    <a:pt x="25" y="132"/>
                    <a:pt x="24" y="131"/>
                  </a:cubicBezTo>
                  <a:cubicBezTo>
                    <a:pt x="23" y="129"/>
                    <a:pt x="25" y="130"/>
                    <a:pt x="22" y="126"/>
                  </a:cubicBezTo>
                  <a:cubicBezTo>
                    <a:pt x="20" y="122"/>
                    <a:pt x="16" y="120"/>
                    <a:pt x="16" y="113"/>
                  </a:cubicBezTo>
                  <a:cubicBezTo>
                    <a:pt x="16" y="105"/>
                    <a:pt x="16" y="104"/>
                    <a:pt x="16" y="104"/>
                  </a:cubicBezTo>
                  <a:cubicBezTo>
                    <a:pt x="16" y="104"/>
                    <a:pt x="13" y="101"/>
                    <a:pt x="14" y="97"/>
                  </a:cubicBezTo>
                  <a:cubicBezTo>
                    <a:pt x="15" y="92"/>
                    <a:pt x="16" y="94"/>
                    <a:pt x="15" y="92"/>
                  </a:cubicBezTo>
                  <a:cubicBezTo>
                    <a:pt x="15" y="91"/>
                    <a:pt x="14" y="91"/>
                    <a:pt x="13" y="89"/>
                  </a:cubicBezTo>
                  <a:cubicBezTo>
                    <a:pt x="12" y="88"/>
                    <a:pt x="12" y="88"/>
                    <a:pt x="11" y="87"/>
                  </a:cubicBezTo>
                  <a:cubicBezTo>
                    <a:pt x="11" y="86"/>
                    <a:pt x="11" y="83"/>
                    <a:pt x="11" y="83"/>
                  </a:cubicBezTo>
                  <a:cubicBezTo>
                    <a:pt x="10" y="84"/>
                    <a:pt x="10" y="84"/>
                    <a:pt x="10" y="84"/>
                  </a:cubicBezTo>
                  <a:cubicBezTo>
                    <a:pt x="10" y="84"/>
                    <a:pt x="0" y="182"/>
                    <a:pt x="97" y="197"/>
                  </a:cubicBezTo>
                  <a:cubicBezTo>
                    <a:pt x="97" y="197"/>
                    <a:pt x="75" y="192"/>
                    <a:pt x="73" y="187"/>
                  </a:cubicBezTo>
                  <a:cubicBezTo>
                    <a:pt x="73" y="187"/>
                    <a:pt x="72" y="183"/>
                    <a:pt x="73" y="183"/>
                  </a:cubicBezTo>
                  <a:cubicBezTo>
                    <a:pt x="74" y="183"/>
                    <a:pt x="76" y="184"/>
                    <a:pt x="77" y="183"/>
                  </a:cubicBezTo>
                  <a:cubicBezTo>
                    <a:pt x="79" y="181"/>
                    <a:pt x="80" y="180"/>
                    <a:pt x="80" y="180"/>
                  </a:cubicBezTo>
                  <a:cubicBezTo>
                    <a:pt x="80" y="182"/>
                    <a:pt x="80" y="182"/>
                    <a:pt x="80" y="182"/>
                  </a:cubicBezTo>
                  <a:cubicBezTo>
                    <a:pt x="80" y="182"/>
                    <a:pt x="79" y="182"/>
                    <a:pt x="83" y="181"/>
                  </a:cubicBezTo>
                  <a:cubicBezTo>
                    <a:pt x="88" y="181"/>
                    <a:pt x="88" y="181"/>
                    <a:pt x="89" y="181"/>
                  </a:cubicBezTo>
                  <a:cubicBezTo>
                    <a:pt x="91" y="180"/>
                    <a:pt x="93" y="176"/>
                    <a:pt x="94" y="178"/>
                  </a:cubicBezTo>
                  <a:cubicBezTo>
                    <a:pt x="95" y="181"/>
                    <a:pt x="93" y="180"/>
                    <a:pt x="95" y="181"/>
                  </a:cubicBezTo>
                  <a:cubicBezTo>
                    <a:pt x="97" y="181"/>
                    <a:pt x="101" y="180"/>
                    <a:pt x="101" y="180"/>
                  </a:cubicBezTo>
                  <a:cubicBezTo>
                    <a:pt x="101" y="180"/>
                    <a:pt x="108" y="181"/>
                    <a:pt x="108" y="180"/>
                  </a:cubicBezTo>
                  <a:cubicBezTo>
                    <a:pt x="109" y="179"/>
                    <a:pt x="109" y="178"/>
                    <a:pt x="110" y="178"/>
                  </a:cubicBezTo>
                  <a:cubicBezTo>
                    <a:pt x="111" y="178"/>
                    <a:pt x="112" y="180"/>
                    <a:pt x="112" y="180"/>
                  </a:cubicBezTo>
                  <a:cubicBezTo>
                    <a:pt x="108" y="182"/>
                    <a:pt x="108" y="182"/>
                    <a:pt x="108" y="182"/>
                  </a:cubicBezTo>
                  <a:cubicBezTo>
                    <a:pt x="105" y="185"/>
                    <a:pt x="105" y="185"/>
                    <a:pt x="105" y="185"/>
                  </a:cubicBezTo>
                  <a:cubicBezTo>
                    <a:pt x="105" y="185"/>
                    <a:pt x="103" y="185"/>
                    <a:pt x="105" y="186"/>
                  </a:cubicBezTo>
                  <a:cubicBezTo>
                    <a:pt x="106" y="187"/>
                    <a:pt x="107" y="187"/>
                    <a:pt x="108" y="187"/>
                  </a:cubicBezTo>
                  <a:cubicBezTo>
                    <a:pt x="110" y="187"/>
                    <a:pt x="114" y="190"/>
                    <a:pt x="115" y="188"/>
                  </a:cubicBezTo>
                  <a:cubicBezTo>
                    <a:pt x="116" y="186"/>
                    <a:pt x="116" y="186"/>
                    <a:pt x="117" y="185"/>
                  </a:cubicBezTo>
                  <a:cubicBezTo>
                    <a:pt x="117" y="184"/>
                    <a:pt x="117" y="182"/>
                    <a:pt x="119" y="182"/>
                  </a:cubicBezTo>
                  <a:cubicBezTo>
                    <a:pt x="120" y="182"/>
                    <a:pt x="122" y="183"/>
                    <a:pt x="122" y="183"/>
                  </a:cubicBezTo>
                  <a:cubicBezTo>
                    <a:pt x="121" y="186"/>
                    <a:pt x="121" y="186"/>
                    <a:pt x="121" y="186"/>
                  </a:cubicBezTo>
                  <a:cubicBezTo>
                    <a:pt x="121" y="186"/>
                    <a:pt x="123" y="186"/>
                    <a:pt x="125" y="186"/>
                  </a:cubicBezTo>
                  <a:cubicBezTo>
                    <a:pt x="126" y="186"/>
                    <a:pt x="126" y="188"/>
                    <a:pt x="128" y="186"/>
                  </a:cubicBezTo>
                  <a:cubicBezTo>
                    <a:pt x="129" y="184"/>
                    <a:pt x="129" y="184"/>
                    <a:pt x="131" y="184"/>
                  </a:cubicBezTo>
                  <a:cubicBezTo>
                    <a:pt x="133" y="184"/>
                    <a:pt x="135" y="183"/>
                    <a:pt x="136" y="183"/>
                  </a:cubicBezTo>
                  <a:cubicBezTo>
                    <a:pt x="136" y="184"/>
                    <a:pt x="138" y="184"/>
                    <a:pt x="139" y="184"/>
                  </a:cubicBezTo>
                  <a:cubicBezTo>
                    <a:pt x="139" y="184"/>
                    <a:pt x="143" y="186"/>
                    <a:pt x="143" y="186"/>
                  </a:cubicBezTo>
                  <a:cubicBezTo>
                    <a:pt x="144" y="185"/>
                    <a:pt x="148" y="186"/>
                    <a:pt x="148" y="186"/>
                  </a:cubicBezTo>
                  <a:cubicBezTo>
                    <a:pt x="148" y="186"/>
                    <a:pt x="137" y="196"/>
                    <a:pt x="113" y="197"/>
                  </a:cubicBezTo>
                  <a:cubicBezTo>
                    <a:pt x="113" y="197"/>
                    <a:pt x="167" y="199"/>
                    <a:pt x="197" y="146"/>
                  </a:cubicBezTo>
                  <a:cubicBezTo>
                    <a:pt x="228" y="94"/>
                    <a:pt x="206" y="26"/>
                    <a:pt x="137" y="3"/>
                  </a:cubicBezTo>
                  <a:cubicBezTo>
                    <a:pt x="137" y="3"/>
                    <a:pt x="189" y="22"/>
                    <a:pt x="203" y="71"/>
                  </a:cubicBezTo>
                  <a:cubicBezTo>
                    <a:pt x="202" y="72"/>
                    <a:pt x="202" y="72"/>
                    <a:pt x="202" y="72"/>
                  </a:cubicBezTo>
                  <a:cubicBezTo>
                    <a:pt x="201" y="71"/>
                    <a:pt x="201" y="72"/>
                    <a:pt x="200" y="69"/>
                  </a:cubicBezTo>
                  <a:cubicBezTo>
                    <a:pt x="199" y="67"/>
                    <a:pt x="199" y="68"/>
                    <a:pt x="199" y="66"/>
                  </a:cubicBezTo>
                  <a:cubicBezTo>
                    <a:pt x="198" y="64"/>
                    <a:pt x="198" y="65"/>
                    <a:pt x="197" y="64"/>
                  </a:cubicBezTo>
                  <a:cubicBezTo>
                    <a:pt x="195" y="62"/>
                    <a:pt x="195" y="62"/>
                    <a:pt x="194" y="61"/>
                  </a:cubicBezTo>
                  <a:cubicBezTo>
                    <a:pt x="193" y="61"/>
                    <a:pt x="192" y="58"/>
                    <a:pt x="192" y="57"/>
                  </a:cubicBezTo>
                  <a:cubicBezTo>
                    <a:pt x="191" y="56"/>
                    <a:pt x="189" y="55"/>
                    <a:pt x="188" y="55"/>
                  </a:cubicBezTo>
                  <a:cubicBezTo>
                    <a:pt x="187" y="55"/>
                    <a:pt x="188" y="54"/>
                    <a:pt x="187" y="55"/>
                  </a:cubicBezTo>
                  <a:cubicBezTo>
                    <a:pt x="187" y="56"/>
                    <a:pt x="189" y="58"/>
                    <a:pt x="189" y="58"/>
                  </a:cubicBezTo>
                  <a:cubicBezTo>
                    <a:pt x="189" y="62"/>
                    <a:pt x="189" y="62"/>
                    <a:pt x="189" y="62"/>
                  </a:cubicBezTo>
                  <a:cubicBezTo>
                    <a:pt x="189" y="62"/>
                    <a:pt x="190" y="65"/>
                    <a:pt x="190" y="66"/>
                  </a:cubicBezTo>
                  <a:cubicBezTo>
                    <a:pt x="190" y="67"/>
                    <a:pt x="189" y="70"/>
                    <a:pt x="189" y="70"/>
                  </a:cubicBezTo>
                  <a:cubicBezTo>
                    <a:pt x="189" y="70"/>
                    <a:pt x="188" y="72"/>
                    <a:pt x="187" y="73"/>
                  </a:cubicBezTo>
                  <a:cubicBezTo>
                    <a:pt x="186" y="73"/>
                    <a:pt x="181" y="74"/>
                    <a:pt x="181" y="74"/>
                  </a:cubicBezTo>
                  <a:cubicBezTo>
                    <a:pt x="181" y="74"/>
                    <a:pt x="179" y="72"/>
                    <a:pt x="179" y="71"/>
                  </a:cubicBezTo>
                  <a:cubicBezTo>
                    <a:pt x="178" y="69"/>
                    <a:pt x="175" y="69"/>
                    <a:pt x="174" y="68"/>
                  </a:cubicBezTo>
                  <a:cubicBezTo>
                    <a:pt x="174" y="67"/>
                    <a:pt x="175" y="66"/>
                    <a:pt x="173" y="64"/>
                  </a:cubicBezTo>
                  <a:cubicBezTo>
                    <a:pt x="172" y="62"/>
                    <a:pt x="173" y="63"/>
                    <a:pt x="172" y="61"/>
                  </a:cubicBezTo>
                  <a:cubicBezTo>
                    <a:pt x="170" y="59"/>
                    <a:pt x="170" y="59"/>
                    <a:pt x="170" y="59"/>
                  </a:cubicBezTo>
                  <a:cubicBezTo>
                    <a:pt x="170" y="59"/>
                    <a:pt x="166" y="58"/>
                    <a:pt x="167" y="60"/>
                  </a:cubicBezTo>
                  <a:cubicBezTo>
                    <a:pt x="168" y="63"/>
                    <a:pt x="167" y="65"/>
                    <a:pt x="168" y="65"/>
                  </a:cubicBezTo>
                  <a:cubicBezTo>
                    <a:pt x="169" y="66"/>
                    <a:pt x="170" y="65"/>
                    <a:pt x="171" y="67"/>
                  </a:cubicBezTo>
                  <a:cubicBezTo>
                    <a:pt x="172" y="69"/>
                    <a:pt x="172" y="70"/>
                    <a:pt x="172" y="71"/>
                  </a:cubicBezTo>
                  <a:cubicBezTo>
                    <a:pt x="173" y="71"/>
                    <a:pt x="173" y="74"/>
                    <a:pt x="174" y="75"/>
                  </a:cubicBezTo>
                  <a:cubicBezTo>
                    <a:pt x="175" y="75"/>
                    <a:pt x="178" y="75"/>
                    <a:pt x="178" y="76"/>
                  </a:cubicBezTo>
                  <a:cubicBezTo>
                    <a:pt x="177" y="77"/>
                    <a:pt x="176" y="78"/>
                    <a:pt x="178" y="79"/>
                  </a:cubicBezTo>
                  <a:cubicBezTo>
                    <a:pt x="179" y="79"/>
                    <a:pt x="179" y="80"/>
                    <a:pt x="180" y="80"/>
                  </a:cubicBezTo>
                  <a:cubicBezTo>
                    <a:pt x="181" y="80"/>
                    <a:pt x="181" y="80"/>
                    <a:pt x="182" y="79"/>
                  </a:cubicBezTo>
                  <a:cubicBezTo>
                    <a:pt x="184" y="79"/>
                    <a:pt x="186" y="79"/>
                    <a:pt x="186" y="79"/>
                  </a:cubicBezTo>
                  <a:cubicBezTo>
                    <a:pt x="186" y="79"/>
                    <a:pt x="188" y="80"/>
                    <a:pt x="188" y="81"/>
                  </a:cubicBezTo>
                  <a:cubicBezTo>
                    <a:pt x="188" y="82"/>
                    <a:pt x="187" y="86"/>
                    <a:pt x="187" y="86"/>
                  </a:cubicBezTo>
                  <a:cubicBezTo>
                    <a:pt x="185" y="90"/>
                    <a:pt x="185" y="90"/>
                    <a:pt x="185" y="90"/>
                  </a:cubicBezTo>
                  <a:cubicBezTo>
                    <a:pt x="185" y="90"/>
                    <a:pt x="185" y="97"/>
                    <a:pt x="184" y="97"/>
                  </a:cubicBezTo>
                  <a:cubicBezTo>
                    <a:pt x="183" y="97"/>
                    <a:pt x="182" y="100"/>
                    <a:pt x="181" y="100"/>
                  </a:cubicBezTo>
                  <a:cubicBezTo>
                    <a:pt x="180" y="101"/>
                    <a:pt x="180" y="105"/>
                    <a:pt x="180" y="105"/>
                  </a:cubicBezTo>
                  <a:cubicBezTo>
                    <a:pt x="178" y="108"/>
                    <a:pt x="178" y="108"/>
                    <a:pt x="178" y="108"/>
                  </a:cubicBezTo>
                  <a:cubicBezTo>
                    <a:pt x="178" y="108"/>
                    <a:pt x="178" y="111"/>
                    <a:pt x="178" y="112"/>
                  </a:cubicBezTo>
                  <a:cubicBezTo>
                    <a:pt x="178" y="113"/>
                    <a:pt x="179" y="117"/>
                    <a:pt x="178" y="119"/>
                  </a:cubicBezTo>
                  <a:cubicBezTo>
                    <a:pt x="178" y="121"/>
                    <a:pt x="175" y="122"/>
                    <a:pt x="175" y="122"/>
                  </a:cubicBezTo>
                  <a:cubicBezTo>
                    <a:pt x="175" y="122"/>
                    <a:pt x="179" y="126"/>
                    <a:pt x="177" y="126"/>
                  </a:cubicBezTo>
                  <a:cubicBezTo>
                    <a:pt x="175" y="127"/>
                    <a:pt x="173" y="129"/>
                    <a:pt x="173" y="130"/>
                  </a:cubicBezTo>
                  <a:cubicBezTo>
                    <a:pt x="172" y="131"/>
                    <a:pt x="172" y="132"/>
                    <a:pt x="171" y="132"/>
                  </a:cubicBezTo>
                  <a:cubicBezTo>
                    <a:pt x="170" y="133"/>
                    <a:pt x="168" y="133"/>
                    <a:pt x="168" y="134"/>
                  </a:cubicBezTo>
                  <a:cubicBezTo>
                    <a:pt x="168" y="134"/>
                    <a:pt x="168" y="137"/>
                    <a:pt x="168" y="137"/>
                  </a:cubicBezTo>
                  <a:cubicBezTo>
                    <a:pt x="164" y="142"/>
                    <a:pt x="164" y="142"/>
                    <a:pt x="164" y="142"/>
                  </a:cubicBezTo>
                  <a:cubicBezTo>
                    <a:pt x="160" y="146"/>
                    <a:pt x="160" y="146"/>
                    <a:pt x="160" y="146"/>
                  </a:cubicBezTo>
                  <a:cubicBezTo>
                    <a:pt x="160" y="146"/>
                    <a:pt x="160" y="149"/>
                    <a:pt x="159" y="149"/>
                  </a:cubicBezTo>
                  <a:cubicBezTo>
                    <a:pt x="158" y="149"/>
                    <a:pt x="153" y="151"/>
                    <a:pt x="152" y="152"/>
                  </a:cubicBezTo>
                  <a:cubicBezTo>
                    <a:pt x="152" y="152"/>
                    <a:pt x="148" y="154"/>
                    <a:pt x="147" y="154"/>
                  </a:cubicBezTo>
                  <a:cubicBezTo>
                    <a:pt x="146" y="154"/>
                    <a:pt x="148" y="157"/>
                    <a:pt x="146" y="154"/>
                  </a:cubicBezTo>
                  <a:cubicBezTo>
                    <a:pt x="144" y="151"/>
                    <a:pt x="145" y="153"/>
                    <a:pt x="144" y="149"/>
                  </a:cubicBezTo>
                  <a:cubicBezTo>
                    <a:pt x="142" y="145"/>
                    <a:pt x="142" y="148"/>
                    <a:pt x="142" y="145"/>
                  </a:cubicBezTo>
                  <a:cubicBezTo>
                    <a:pt x="142" y="143"/>
                    <a:pt x="142" y="145"/>
                    <a:pt x="142" y="143"/>
                  </a:cubicBezTo>
                  <a:cubicBezTo>
                    <a:pt x="142" y="140"/>
                    <a:pt x="143" y="142"/>
                    <a:pt x="141" y="139"/>
                  </a:cubicBezTo>
                  <a:cubicBezTo>
                    <a:pt x="140" y="136"/>
                    <a:pt x="140" y="137"/>
                    <a:pt x="138" y="135"/>
                  </a:cubicBezTo>
                  <a:cubicBezTo>
                    <a:pt x="136" y="133"/>
                    <a:pt x="135" y="135"/>
                    <a:pt x="136" y="132"/>
                  </a:cubicBezTo>
                  <a:cubicBezTo>
                    <a:pt x="137" y="129"/>
                    <a:pt x="137" y="132"/>
                    <a:pt x="137" y="129"/>
                  </a:cubicBezTo>
                  <a:cubicBezTo>
                    <a:pt x="138" y="126"/>
                    <a:pt x="137" y="125"/>
                    <a:pt x="139" y="124"/>
                  </a:cubicBezTo>
                  <a:cubicBezTo>
                    <a:pt x="141" y="123"/>
                    <a:pt x="142" y="122"/>
                    <a:pt x="142" y="121"/>
                  </a:cubicBezTo>
                  <a:cubicBezTo>
                    <a:pt x="142" y="119"/>
                    <a:pt x="142" y="118"/>
                    <a:pt x="142" y="117"/>
                  </a:cubicBezTo>
                  <a:cubicBezTo>
                    <a:pt x="141" y="116"/>
                    <a:pt x="139" y="114"/>
                    <a:pt x="139" y="113"/>
                  </a:cubicBezTo>
                  <a:cubicBezTo>
                    <a:pt x="139" y="112"/>
                    <a:pt x="139" y="113"/>
                    <a:pt x="137" y="111"/>
                  </a:cubicBezTo>
                  <a:cubicBezTo>
                    <a:pt x="136" y="109"/>
                    <a:pt x="135" y="108"/>
                    <a:pt x="135" y="108"/>
                  </a:cubicBezTo>
                  <a:cubicBezTo>
                    <a:pt x="135" y="108"/>
                    <a:pt x="135" y="103"/>
                    <a:pt x="135" y="101"/>
                  </a:cubicBezTo>
                  <a:cubicBezTo>
                    <a:pt x="135" y="99"/>
                    <a:pt x="134" y="102"/>
                    <a:pt x="135" y="99"/>
                  </a:cubicBezTo>
                  <a:cubicBezTo>
                    <a:pt x="135" y="96"/>
                    <a:pt x="135" y="94"/>
                    <a:pt x="135" y="94"/>
                  </a:cubicBezTo>
                  <a:cubicBezTo>
                    <a:pt x="135" y="94"/>
                    <a:pt x="132" y="92"/>
                    <a:pt x="131" y="92"/>
                  </a:cubicBezTo>
                  <a:cubicBezTo>
                    <a:pt x="129" y="92"/>
                    <a:pt x="129" y="94"/>
                    <a:pt x="127" y="93"/>
                  </a:cubicBezTo>
                  <a:cubicBezTo>
                    <a:pt x="125" y="91"/>
                    <a:pt x="126" y="90"/>
                    <a:pt x="125" y="89"/>
                  </a:cubicBezTo>
                  <a:cubicBezTo>
                    <a:pt x="124" y="89"/>
                    <a:pt x="123" y="89"/>
                    <a:pt x="122" y="90"/>
                  </a:cubicBezTo>
                  <a:cubicBezTo>
                    <a:pt x="121" y="91"/>
                    <a:pt x="118" y="91"/>
                    <a:pt x="116" y="91"/>
                  </a:cubicBezTo>
                  <a:cubicBezTo>
                    <a:pt x="114" y="92"/>
                    <a:pt x="113" y="92"/>
                    <a:pt x="110" y="92"/>
                  </a:cubicBezTo>
                  <a:cubicBezTo>
                    <a:pt x="108" y="92"/>
                    <a:pt x="104" y="93"/>
                    <a:pt x="102" y="92"/>
                  </a:cubicBezTo>
                  <a:cubicBezTo>
                    <a:pt x="100" y="91"/>
                    <a:pt x="100" y="92"/>
                    <a:pt x="99" y="90"/>
                  </a:cubicBezTo>
                  <a:cubicBezTo>
                    <a:pt x="98" y="88"/>
                    <a:pt x="99" y="88"/>
                    <a:pt x="97" y="87"/>
                  </a:cubicBezTo>
                  <a:cubicBezTo>
                    <a:pt x="95" y="86"/>
                    <a:pt x="94" y="87"/>
                    <a:pt x="94" y="85"/>
                  </a:cubicBezTo>
                  <a:cubicBezTo>
                    <a:pt x="94" y="82"/>
                    <a:pt x="95" y="83"/>
                    <a:pt x="93" y="81"/>
                  </a:cubicBezTo>
                  <a:cubicBezTo>
                    <a:pt x="92" y="79"/>
                    <a:pt x="94" y="82"/>
                    <a:pt x="92" y="79"/>
                  </a:cubicBezTo>
                  <a:cubicBezTo>
                    <a:pt x="89" y="76"/>
                    <a:pt x="88" y="79"/>
                    <a:pt x="89" y="76"/>
                  </a:cubicBezTo>
                  <a:cubicBezTo>
                    <a:pt x="90" y="74"/>
                    <a:pt x="91" y="75"/>
                    <a:pt x="91" y="73"/>
                  </a:cubicBezTo>
                  <a:cubicBezTo>
                    <a:pt x="91" y="70"/>
                    <a:pt x="95" y="74"/>
                    <a:pt x="92" y="68"/>
                  </a:cubicBezTo>
                  <a:cubicBezTo>
                    <a:pt x="90" y="63"/>
                    <a:pt x="89" y="64"/>
                    <a:pt x="92" y="60"/>
                  </a:cubicBezTo>
                  <a:cubicBezTo>
                    <a:pt x="94" y="55"/>
                    <a:pt x="97" y="54"/>
                    <a:pt x="98" y="53"/>
                  </a:cubicBezTo>
                  <a:cubicBezTo>
                    <a:pt x="98" y="52"/>
                    <a:pt x="99" y="50"/>
                    <a:pt x="100" y="49"/>
                  </a:cubicBezTo>
                  <a:cubicBezTo>
                    <a:pt x="101" y="48"/>
                    <a:pt x="100" y="48"/>
                    <a:pt x="102" y="48"/>
                  </a:cubicBezTo>
                  <a:cubicBezTo>
                    <a:pt x="104" y="48"/>
                    <a:pt x="107" y="47"/>
                    <a:pt x="108" y="46"/>
                  </a:cubicBezTo>
                  <a:cubicBezTo>
                    <a:pt x="109" y="45"/>
                    <a:pt x="111" y="42"/>
                    <a:pt x="112" y="42"/>
                  </a:cubicBezTo>
                  <a:cubicBezTo>
                    <a:pt x="113" y="42"/>
                    <a:pt x="113" y="42"/>
                    <a:pt x="115" y="42"/>
                  </a:cubicBezTo>
                  <a:cubicBezTo>
                    <a:pt x="117" y="41"/>
                    <a:pt x="117" y="41"/>
                    <a:pt x="119" y="41"/>
                  </a:cubicBezTo>
                  <a:cubicBezTo>
                    <a:pt x="120" y="41"/>
                    <a:pt x="117" y="42"/>
                    <a:pt x="121" y="41"/>
                  </a:cubicBezTo>
                  <a:cubicBezTo>
                    <a:pt x="125" y="40"/>
                    <a:pt x="124" y="40"/>
                    <a:pt x="125" y="40"/>
                  </a:cubicBezTo>
                  <a:cubicBezTo>
                    <a:pt x="126" y="40"/>
                    <a:pt x="126" y="41"/>
                    <a:pt x="127" y="41"/>
                  </a:cubicBezTo>
                  <a:cubicBezTo>
                    <a:pt x="129" y="41"/>
                    <a:pt x="129" y="38"/>
                    <a:pt x="129" y="41"/>
                  </a:cubicBezTo>
                  <a:cubicBezTo>
                    <a:pt x="129" y="45"/>
                    <a:pt x="128" y="46"/>
                    <a:pt x="130" y="46"/>
                  </a:cubicBezTo>
                  <a:cubicBezTo>
                    <a:pt x="133" y="47"/>
                    <a:pt x="130" y="47"/>
                    <a:pt x="133" y="47"/>
                  </a:cubicBezTo>
                  <a:cubicBezTo>
                    <a:pt x="136" y="47"/>
                    <a:pt x="135" y="47"/>
                    <a:pt x="137" y="48"/>
                  </a:cubicBezTo>
                  <a:cubicBezTo>
                    <a:pt x="138" y="48"/>
                    <a:pt x="139" y="49"/>
                    <a:pt x="141" y="49"/>
                  </a:cubicBezTo>
                  <a:cubicBezTo>
                    <a:pt x="143" y="49"/>
                    <a:pt x="140" y="52"/>
                    <a:pt x="143" y="49"/>
                  </a:cubicBezTo>
                  <a:cubicBezTo>
                    <a:pt x="146" y="46"/>
                    <a:pt x="141" y="46"/>
                    <a:pt x="146" y="46"/>
                  </a:cubicBezTo>
                  <a:cubicBezTo>
                    <a:pt x="151" y="47"/>
                    <a:pt x="152" y="48"/>
                    <a:pt x="153" y="48"/>
                  </a:cubicBezTo>
                  <a:cubicBezTo>
                    <a:pt x="154" y="47"/>
                    <a:pt x="154" y="48"/>
                    <a:pt x="156" y="47"/>
                  </a:cubicBezTo>
                  <a:cubicBezTo>
                    <a:pt x="159" y="46"/>
                    <a:pt x="159" y="46"/>
                    <a:pt x="160" y="46"/>
                  </a:cubicBezTo>
                  <a:cubicBezTo>
                    <a:pt x="161" y="47"/>
                    <a:pt x="161" y="49"/>
                    <a:pt x="162" y="47"/>
                  </a:cubicBezTo>
                  <a:cubicBezTo>
                    <a:pt x="163" y="45"/>
                    <a:pt x="165" y="45"/>
                    <a:pt x="162" y="44"/>
                  </a:cubicBezTo>
                  <a:cubicBezTo>
                    <a:pt x="159" y="42"/>
                    <a:pt x="158" y="44"/>
                    <a:pt x="158" y="42"/>
                  </a:cubicBezTo>
                  <a:cubicBezTo>
                    <a:pt x="157" y="40"/>
                    <a:pt x="160" y="41"/>
                    <a:pt x="157" y="40"/>
                  </a:cubicBezTo>
                  <a:cubicBezTo>
                    <a:pt x="154" y="40"/>
                    <a:pt x="155" y="40"/>
                    <a:pt x="153" y="39"/>
                  </a:cubicBezTo>
                  <a:cubicBezTo>
                    <a:pt x="151" y="38"/>
                    <a:pt x="149" y="41"/>
                    <a:pt x="148" y="39"/>
                  </a:cubicBezTo>
                  <a:cubicBezTo>
                    <a:pt x="147" y="37"/>
                    <a:pt x="143" y="41"/>
                    <a:pt x="147" y="37"/>
                  </a:cubicBezTo>
                  <a:cubicBezTo>
                    <a:pt x="151" y="34"/>
                    <a:pt x="149" y="32"/>
                    <a:pt x="152" y="33"/>
                  </a:cubicBezTo>
                  <a:cubicBezTo>
                    <a:pt x="155" y="34"/>
                    <a:pt x="154" y="36"/>
                    <a:pt x="155" y="35"/>
                  </a:cubicBezTo>
                  <a:cubicBezTo>
                    <a:pt x="157" y="33"/>
                    <a:pt x="160" y="32"/>
                    <a:pt x="157" y="30"/>
                  </a:cubicBezTo>
                  <a:cubicBezTo>
                    <a:pt x="154" y="28"/>
                    <a:pt x="156" y="29"/>
                    <a:pt x="153" y="28"/>
                  </a:cubicBezTo>
                  <a:cubicBezTo>
                    <a:pt x="150" y="26"/>
                    <a:pt x="147" y="33"/>
                    <a:pt x="146" y="32"/>
                  </a:cubicBezTo>
                  <a:cubicBezTo>
                    <a:pt x="145" y="31"/>
                    <a:pt x="144" y="30"/>
                    <a:pt x="143" y="31"/>
                  </a:cubicBezTo>
                  <a:cubicBezTo>
                    <a:pt x="142" y="31"/>
                    <a:pt x="142" y="34"/>
                    <a:pt x="142" y="36"/>
                  </a:cubicBezTo>
                  <a:cubicBezTo>
                    <a:pt x="142" y="38"/>
                    <a:pt x="143" y="38"/>
                    <a:pt x="140" y="37"/>
                  </a:cubicBezTo>
                  <a:cubicBezTo>
                    <a:pt x="137" y="35"/>
                    <a:pt x="144" y="36"/>
                    <a:pt x="137" y="33"/>
                  </a:cubicBezTo>
                  <a:cubicBezTo>
                    <a:pt x="130" y="31"/>
                    <a:pt x="128" y="31"/>
                    <a:pt x="127" y="32"/>
                  </a:cubicBezTo>
                  <a:cubicBezTo>
                    <a:pt x="126" y="33"/>
                    <a:pt x="125" y="33"/>
                    <a:pt x="124" y="34"/>
                  </a:cubicBezTo>
                  <a:cubicBezTo>
                    <a:pt x="123" y="35"/>
                    <a:pt x="126" y="36"/>
                    <a:pt x="123" y="35"/>
                  </a:cubicBezTo>
                  <a:cubicBezTo>
                    <a:pt x="120" y="33"/>
                    <a:pt x="118" y="35"/>
                    <a:pt x="118" y="35"/>
                  </a:cubicBezTo>
                  <a:cubicBezTo>
                    <a:pt x="118" y="35"/>
                    <a:pt x="117" y="35"/>
                    <a:pt x="116" y="36"/>
                  </a:cubicBezTo>
                  <a:cubicBezTo>
                    <a:pt x="114" y="37"/>
                    <a:pt x="112" y="38"/>
                    <a:pt x="111" y="37"/>
                  </a:cubicBezTo>
                  <a:cubicBezTo>
                    <a:pt x="109" y="37"/>
                    <a:pt x="106" y="38"/>
                    <a:pt x="109" y="34"/>
                  </a:cubicBezTo>
                  <a:cubicBezTo>
                    <a:pt x="111" y="31"/>
                    <a:pt x="109" y="33"/>
                    <a:pt x="113" y="31"/>
                  </a:cubicBezTo>
                  <a:cubicBezTo>
                    <a:pt x="117" y="30"/>
                    <a:pt x="123" y="29"/>
                    <a:pt x="118" y="28"/>
                  </a:cubicBezTo>
                  <a:cubicBezTo>
                    <a:pt x="113" y="27"/>
                    <a:pt x="121" y="27"/>
                    <a:pt x="114" y="24"/>
                  </a:cubicBezTo>
                  <a:cubicBezTo>
                    <a:pt x="107" y="21"/>
                    <a:pt x="107" y="25"/>
                    <a:pt x="107" y="21"/>
                  </a:cubicBezTo>
                  <a:cubicBezTo>
                    <a:pt x="108" y="16"/>
                    <a:pt x="107" y="16"/>
                    <a:pt x="106" y="16"/>
                  </a:cubicBezTo>
                  <a:cubicBezTo>
                    <a:pt x="104" y="16"/>
                    <a:pt x="100" y="17"/>
                    <a:pt x="98" y="18"/>
                  </a:cubicBezTo>
                  <a:cubicBezTo>
                    <a:pt x="97" y="18"/>
                    <a:pt x="99" y="19"/>
                    <a:pt x="96" y="17"/>
                  </a:cubicBezTo>
                  <a:cubicBezTo>
                    <a:pt x="92" y="15"/>
                    <a:pt x="91" y="18"/>
                    <a:pt x="92" y="15"/>
                  </a:cubicBezTo>
                  <a:cubicBezTo>
                    <a:pt x="94" y="13"/>
                    <a:pt x="94" y="12"/>
                    <a:pt x="96" y="11"/>
                  </a:cubicBezTo>
                  <a:cubicBezTo>
                    <a:pt x="98" y="9"/>
                    <a:pt x="97" y="3"/>
                    <a:pt x="102" y="5"/>
                  </a:cubicBezTo>
                  <a:cubicBezTo>
                    <a:pt x="106" y="8"/>
                    <a:pt x="105" y="7"/>
                    <a:pt x="108" y="7"/>
                  </a:cubicBezTo>
                  <a:cubicBezTo>
                    <a:pt x="112" y="7"/>
                    <a:pt x="114" y="7"/>
                    <a:pt x="114" y="6"/>
                  </a:cubicBezTo>
                  <a:cubicBezTo>
                    <a:pt x="114" y="5"/>
                    <a:pt x="109" y="3"/>
                    <a:pt x="109" y="3"/>
                  </a:cubicBezTo>
                  <a:cubicBezTo>
                    <a:pt x="109" y="3"/>
                    <a:pt x="108" y="4"/>
                    <a:pt x="109" y="3"/>
                  </a:cubicBezTo>
                  <a:cubicBezTo>
                    <a:pt x="109" y="2"/>
                    <a:pt x="110" y="1"/>
                    <a:pt x="110" y="1"/>
                  </a:cubicBezTo>
                  <a:cubicBezTo>
                    <a:pt x="109" y="0"/>
                    <a:pt x="109" y="0"/>
                    <a:pt x="109" y="0"/>
                  </a:cubicBezTo>
                  <a:cubicBezTo>
                    <a:pt x="109" y="0"/>
                    <a:pt x="96" y="0"/>
                    <a:pt x="9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51" name="Freeform 41"/>
          <p:cNvSpPr>
            <a:spLocks noEditPoints="1"/>
          </p:cNvSpPr>
          <p:nvPr/>
        </p:nvSpPr>
        <p:spPr bwMode="auto">
          <a:xfrm>
            <a:off x="7133800" y="2699847"/>
            <a:ext cx="321385" cy="292817"/>
          </a:xfrm>
          <a:custGeom>
            <a:avLst/>
            <a:gdLst>
              <a:gd name="T0" fmla="*/ 116 w 196"/>
              <a:gd name="T1" fmla="*/ 2 h 179"/>
              <a:gd name="T2" fmla="*/ 98 w 196"/>
              <a:gd name="T3" fmla="*/ 0 h 179"/>
              <a:gd name="T4" fmla="*/ 98 w 196"/>
              <a:gd name="T5" fmla="*/ 17 h 179"/>
              <a:gd name="T6" fmla="*/ 113 w 196"/>
              <a:gd name="T7" fmla="*/ 18 h 179"/>
              <a:gd name="T8" fmla="*/ 169 w 196"/>
              <a:gd name="T9" fmla="*/ 105 h 179"/>
              <a:gd name="T10" fmla="*/ 98 w 196"/>
              <a:gd name="T11" fmla="*/ 163 h 179"/>
              <a:gd name="T12" fmla="*/ 98 w 196"/>
              <a:gd name="T13" fmla="*/ 179 h 179"/>
              <a:gd name="T14" fmla="*/ 185 w 196"/>
              <a:gd name="T15" fmla="*/ 108 h 179"/>
              <a:gd name="T16" fmla="*/ 116 w 196"/>
              <a:gd name="T17" fmla="*/ 2 h 179"/>
              <a:gd name="T18" fmla="*/ 98 w 196"/>
              <a:gd name="T19" fmla="*/ 0 h 179"/>
              <a:gd name="T20" fmla="*/ 10 w 196"/>
              <a:gd name="T21" fmla="*/ 71 h 179"/>
              <a:gd name="T22" fmla="*/ 79 w 196"/>
              <a:gd name="T23" fmla="*/ 177 h 179"/>
              <a:gd name="T24" fmla="*/ 98 w 196"/>
              <a:gd name="T25" fmla="*/ 179 h 179"/>
              <a:gd name="T26" fmla="*/ 98 w 196"/>
              <a:gd name="T27" fmla="*/ 163 h 179"/>
              <a:gd name="T28" fmla="*/ 83 w 196"/>
              <a:gd name="T29" fmla="*/ 161 h 179"/>
              <a:gd name="T30" fmla="*/ 83 w 196"/>
              <a:gd name="T31" fmla="*/ 161 h 179"/>
              <a:gd name="T32" fmla="*/ 26 w 196"/>
              <a:gd name="T33" fmla="*/ 75 h 179"/>
              <a:gd name="T34" fmla="*/ 98 w 196"/>
              <a:gd name="T35" fmla="*/ 17 h 179"/>
              <a:gd name="T36" fmla="*/ 98 w 196"/>
              <a:gd name="T37"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6" h="179">
                <a:moveTo>
                  <a:pt x="116" y="2"/>
                </a:moveTo>
                <a:cubicBezTo>
                  <a:pt x="110" y="1"/>
                  <a:pt x="104" y="0"/>
                  <a:pt x="98" y="0"/>
                </a:cubicBezTo>
                <a:cubicBezTo>
                  <a:pt x="98" y="17"/>
                  <a:pt x="98" y="17"/>
                  <a:pt x="98" y="17"/>
                </a:cubicBezTo>
                <a:cubicBezTo>
                  <a:pt x="103" y="17"/>
                  <a:pt x="108" y="17"/>
                  <a:pt x="113" y="18"/>
                </a:cubicBezTo>
                <a:cubicBezTo>
                  <a:pt x="152" y="27"/>
                  <a:pt x="177" y="65"/>
                  <a:pt x="169" y="105"/>
                </a:cubicBezTo>
                <a:cubicBezTo>
                  <a:pt x="162" y="139"/>
                  <a:pt x="131" y="163"/>
                  <a:pt x="98" y="163"/>
                </a:cubicBezTo>
                <a:cubicBezTo>
                  <a:pt x="98" y="179"/>
                  <a:pt x="98" y="179"/>
                  <a:pt x="98" y="179"/>
                </a:cubicBezTo>
                <a:cubicBezTo>
                  <a:pt x="139" y="179"/>
                  <a:pt x="177" y="150"/>
                  <a:pt x="185" y="108"/>
                </a:cubicBezTo>
                <a:cubicBezTo>
                  <a:pt x="196" y="60"/>
                  <a:pt x="165" y="12"/>
                  <a:pt x="116" y="2"/>
                </a:cubicBezTo>
                <a:close/>
                <a:moveTo>
                  <a:pt x="98" y="0"/>
                </a:moveTo>
                <a:cubicBezTo>
                  <a:pt x="56" y="0"/>
                  <a:pt x="19" y="29"/>
                  <a:pt x="10" y="71"/>
                </a:cubicBezTo>
                <a:cubicBezTo>
                  <a:pt x="0" y="120"/>
                  <a:pt x="31" y="167"/>
                  <a:pt x="79" y="177"/>
                </a:cubicBezTo>
                <a:cubicBezTo>
                  <a:pt x="85" y="179"/>
                  <a:pt x="92" y="179"/>
                  <a:pt x="98" y="179"/>
                </a:cubicBezTo>
                <a:cubicBezTo>
                  <a:pt x="98" y="163"/>
                  <a:pt x="98" y="163"/>
                  <a:pt x="98" y="163"/>
                </a:cubicBezTo>
                <a:cubicBezTo>
                  <a:pt x="93" y="163"/>
                  <a:pt x="88" y="162"/>
                  <a:pt x="83" y="161"/>
                </a:cubicBezTo>
                <a:cubicBezTo>
                  <a:pt x="83" y="161"/>
                  <a:pt x="83" y="161"/>
                  <a:pt x="83" y="161"/>
                </a:cubicBezTo>
                <a:cubicBezTo>
                  <a:pt x="43" y="153"/>
                  <a:pt x="18" y="114"/>
                  <a:pt x="26" y="75"/>
                </a:cubicBezTo>
                <a:cubicBezTo>
                  <a:pt x="33" y="40"/>
                  <a:pt x="64" y="17"/>
                  <a:pt x="98" y="17"/>
                </a:cubicBezTo>
                <a:lnTo>
                  <a:pt x="98"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2" name="Freeform 42"/>
          <p:cNvSpPr/>
          <p:nvPr/>
        </p:nvSpPr>
        <p:spPr bwMode="auto">
          <a:xfrm>
            <a:off x="7217122" y="2970048"/>
            <a:ext cx="69038" cy="148790"/>
          </a:xfrm>
          <a:custGeom>
            <a:avLst/>
            <a:gdLst>
              <a:gd name="T0" fmla="*/ 33 w 58"/>
              <a:gd name="T1" fmla="*/ 125 h 125"/>
              <a:gd name="T2" fmla="*/ 0 w 58"/>
              <a:gd name="T3" fmla="*/ 118 h 125"/>
              <a:gd name="T4" fmla="*/ 25 w 58"/>
              <a:gd name="T5" fmla="*/ 0 h 125"/>
              <a:gd name="T6" fmla="*/ 58 w 58"/>
              <a:gd name="T7" fmla="*/ 7 h 125"/>
              <a:gd name="T8" fmla="*/ 33 w 58"/>
              <a:gd name="T9" fmla="*/ 125 h 125"/>
            </a:gdLst>
            <a:ahLst/>
            <a:cxnLst>
              <a:cxn ang="0">
                <a:pos x="T0" y="T1"/>
              </a:cxn>
              <a:cxn ang="0">
                <a:pos x="T2" y="T3"/>
              </a:cxn>
              <a:cxn ang="0">
                <a:pos x="T4" y="T5"/>
              </a:cxn>
              <a:cxn ang="0">
                <a:pos x="T6" y="T7"/>
              </a:cxn>
              <a:cxn ang="0">
                <a:pos x="T8" y="T9"/>
              </a:cxn>
            </a:cxnLst>
            <a:rect l="0" t="0" r="r" b="b"/>
            <a:pathLst>
              <a:path w="58" h="125">
                <a:moveTo>
                  <a:pt x="33" y="125"/>
                </a:moveTo>
                <a:lnTo>
                  <a:pt x="0" y="118"/>
                </a:lnTo>
                <a:lnTo>
                  <a:pt x="25" y="0"/>
                </a:lnTo>
                <a:lnTo>
                  <a:pt x="58" y="7"/>
                </a:lnTo>
                <a:lnTo>
                  <a:pt x="33" y="12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3" name="Freeform 43"/>
          <p:cNvSpPr/>
          <p:nvPr/>
        </p:nvSpPr>
        <p:spPr bwMode="auto">
          <a:xfrm>
            <a:off x="7188554" y="3015280"/>
            <a:ext cx="97606" cy="201164"/>
          </a:xfrm>
          <a:custGeom>
            <a:avLst/>
            <a:gdLst>
              <a:gd name="T0" fmla="*/ 40 w 60"/>
              <a:gd name="T1" fmla="*/ 106 h 123"/>
              <a:gd name="T2" fmla="*/ 18 w 60"/>
              <a:gd name="T3" fmla="*/ 121 h 123"/>
              <a:gd name="T4" fmla="*/ 3 w 60"/>
              <a:gd name="T5" fmla="*/ 98 h 123"/>
              <a:gd name="T6" fmla="*/ 20 w 60"/>
              <a:gd name="T7" fmla="*/ 17 h 123"/>
              <a:gd name="T8" fmla="*/ 42 w 60"/>
              <a:gd name="T9" fmla="*/ 2 h 123"/>
              <a:gd name="T10" fmla="*/ 57 w 60"/>
              <a:gd name="T11" fmla="*/ 25 h 123"/>
              <a:gd name="T12" fmla="*/ 40 w 60"/>
              <a:gd name="T13" fmla="*/ 106 h 123"/>
            </a:gdLst>
            <a:ahLst/>
            <a:cxnLst>
              <a:cxn ang="0">
                <a:pos x="T0" y="T1"/>
              </a:cxn>
              <a:cxn ang="0">
                <a:pos x="T2" y="T3"/>
              </a:cxn>
              <a:cxn ang="0">
                <a:pos x="T4" y="T5"/>
              </a:cxn>
              <a:cxn ang="0">
                <a:pos x="T6" y="T7"/>
              </a:cxn>
              <a:cxn ang="0">
                <a:pos x="T8" y="T9"/>
              </a:cxn>
              <a:cxn ang="0">
                <a:pos x="T10" y="T11"/>
              </a:cxn>
              <a:cxn ang="0">
                <a:pos x="T12" y="T13"/>
              </a:cxn>
            </a:cxnLst>
            <a:rect l="0" t="0" r="r" b="b"/>
            <a:pathLst>
              <a:path w="60" h="123">
                <a:moveTo>
                  <a:pt x="40" y="106"/>
                </a:moveTo>
                <a:cubicBezTo>
                  <a:pt x="38" y="116"/>
                  <a:pt x="28" y="123"/>
                  <a:pt x="18" y="121"/>
                </a:cubicBezTo>
                <a:cubicBezTo>
                  <a:pt x="7" y="118"/>
                  <a:pt x="0" y="108"/>
                  <a:pt x="3" y="98"/>
                </a:cubicBezTo>
                <a:cubicBezTo>
                  <a:pt x="20" y="17"/>
                  <a:pt x="20" y="17"/>
                  <a:pt x="20" y="17"/>
                </a:cubicBezTo>
                <a:cubicBezTo>
                  <a:pt x="22" y="6"/>
                  <a:pt x="32" y="0"/>
                  <a:pt x="42" y="2"/>
                </a:cubicBezTo>
                <a:cubicBezTo>
                  <a:pt x="53" y="4"/>
                  <a:pt x="60" y="14"/>
                  <a:pt x="57" y="25"/>
                </a:cubicBezTo>
                <a:lnTo>
                  <a:pt x="40" y="10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4" name="Freeform 45"/>
          <p:cNvSpPr>
            <a:spLocks noEditPoints="1"/>
          </p:cNvSpPr>
          <p:nvPr/>
        </p:nvSpPr>
        <p:spPr bwMode="auto">
          <a:xfrm>
            <a:off x="6180357" y="2756982"/>
            <a:ext cx="478507" cy="396375"/>
          </a:xfrm>
          <a:custGeom>
            <a:avLst/>
            <a:gdLst>
              <a:gd name="T0" fmla="*/ 199 w 293"/>
              <a:gd name="T1" fmla="*/ 192 h 242"/>
              <a:gd name="T2" fmla="*/ 219 w 293"/>
              <a:gd name="T3" fmla="*/ 205 h 242"/>
              <a:gd name="T4" fmla="*/ 219 w 293"/>
              <a:gd name="T5" fmla="*/ 214 h 242"/>
              <a:gd name="T6" fmla="*/ 199 w 293"/>
              <a:gd name="T7" fmla="*/ 214 h 242"/>
              <a:gd name="T8" fmla="*/ 219 w 293"/>
              <a:gd name="T9" fmla="*/ 242 h 242"/>
              <a:gd name="T10" fmla="*/ 242 w 293"/>
              <a:gd name="T11" fmla="*/ 216 h 242"/>
              <a:gd name="T12" fmla="*/ 199 w 293"/>
              <a:gd name="T13" fmla="*/ 170 h 242"/>
              <a:gd name="T14" fmla="*/ 293 w 293"/>
              <a:gd name="T15" fmla="*/ 147 h 242"/>
              <a:gd name="T16" fmla="*/ 269 w 293"/>
              <a:gd name="T17" fmla="*/ 0 h 242"/>
              <a:gd name="T18" fmla="*/ 199 w 293"/>
              <a:gd name="T19" fmla="*/ 16 h 242"/>
              <a:gd name="T20" fmla="*/ 275 w 293"/>
              <a:gd name="T21" fmla="*/ 35 h 242"/>
              <a:gd name="T22" fmla="*/ 256 w 293"/>
              <a:gd name="T23" fmla="*/ 154 h 242"/>
              <a:gd name="T24" fmla="*/ 199 w 293"/>
              <a:gd name="T25" fmla="*/ 170 h 242"/>
              <a:gd name="T26" fmla="*/ 175 w 293"/>
              <a:gd name="T27" fmla="*/ 192 h 242"/>
              <a:gd name="T28" fmla="*/ 199 w 293"/>
              <a:gd name="T29" fmla="*/ 170 h 242"/>
              <a:gd name="T30" fmla="*/ 146 w 293"/>
              <a:gd name="T31" fmla="*/ 154 h 242"/>
              <a:gd name="T32" fmla="*/ 199 w 293"/>
              <a:gd name="T33" fmla="*/ 242 h 242"/>
              <a:gd name="T34" fmla="*/ 179 w 293"/>
              <a:gd name="T35" fmla="*/ 214 h 242"/>
              <a:gd name="T36" fmla="*/ 179 w 293"/>
              <a:gd name="T37" fmla="*/ 205 h 242"/>
              <a:gd name="T38" fmla="*/ 199 w 293"/>
              <a:gd name="T39" fmla="*/ 192 h 242"/>
              <a:gd name="T40" fmla="*/ 146 w 293"/>
              <a:gd name="T41" fmla="*/ 0 h 242"/>
              <a:gd name="T42" fmla="*/ 199 w 293"/>
              <a:gd name="T43" fmla="*/ 16 h 242"/>
              <a:gd name="T44" fmla="*/ 146 w 293"/>
              <a:gd name="T45" fmla="*/ 0 h 242"/>
              <a:gd name="T46" fmla="*/ 0 w 293"/>
              <a:gd name="T47" fmla="*/ 24 h 242"/>
              <a:gd name="T48" fmla="*/ 23 w 293"/>
              <a:gd name="T49" fmla="*/ 170 h 242"/>
              <a:gd name="T50" fmla="*/ 117 w 293"/>
              <a:gd name="T51" fmla="*/ 192 h 242"/>
              <a:gd name="T52" fmla="*/ 52 w 293"/>
              <a:gd name="T53" fmla="*/ 216 h 242"/>
              <a:gd name="T54" fmla="*/ 75 w 293"/>
              <a:gd name="T55" fmla="*/ 242 h 242"/>
              <a:gd name="T56" fmla="*/ 146 w 293"/>
              <a:gd name="T57" fmla="*/ 154 h 242"/>
              <a:gd name="T58" fmla="*/ 37 w 293"/>
              <a:gd name="T59" fmla="*/ 154 h 242"/>
              <a:gd name="T60" fmla="*/ 17 w 293"/>
              <a:gd name="T61" fmla="*/ 35 h 242"/>
              <a:gd name="T62" fmla="*/ 146 w 293"/>
              <a:gd name="T63" fmla="*/ 1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3" h="242">
                <a:moveTo>
                  <a:pt x="219" y="192"/>
                </a:moveTo>
                <a:cubicBezTo>
                  <a:pt x="199" y="192"/>
                  <a:pt x="199" y="192"/>
                  <a:pt x="199" y="192"/>
                </a:cubicBezTo>
                <a:cubicBezTo>
                  <a:pt x="199" y="205"/>
                  <a:pt x="199" y="205"/>
                  <a:pt x="199" y="205"/>
                </a:cubicBezTo>
                <a:cubicBezTo>
                  <a:pt x="219" y="205"/>
                  <a:pt x="219" y="205"/>
                  <a:pt x="219" y="205"/>
                </a:cubicBezTo>
                <a:cubicBezTo>
                  <a:pt x="221" y="205"/>
                  <a:pt x="223" y="207"/>
                  <a:pt x="223" y="209"/>
                </a:cubicBezTo>
                <a:cubicBezTo>
                  <a:pt x="223" y="212"/>
                  <a:pt x="221" y="214"/>
                  <a:pt x="219" y="214"/>
                </a:cubicBezTo>
                <a:cubicBezTo>
                  <a:pt x="219" y="214"/>
                  <a:pt x="219" y="214"/>
                  <a:pt x="219" y="214"/>
                </a:cubicBezTo>
                <a:cubicBezTo>
                  <a:pt x="199" y="214"/>
                  <a:pt x="199" y="214"/>
                  <a:pt x="199" y="214"/>
                </a:cubicBezTo>
                <a:cubicBezTo>
                  <a:pt x="199" y="242"/>
                  <a:pt x="199" y="242"/>
                  <a:pt x="199" y="242"/>
                </a:cubicBezTo>
                <a:cubicBezTo>
                  <a:pt x="219" y="242"/>
                  <a:pt x="219" y="242"/>
                  <a:pt x="219" y="242"/>
                </a:cubicBezTo>
                <a:cubicBezTo>
                  <a:pt x="232" y="242"/>
                  <a:pt x="242" y="232"/>
                  <a:pt x="242" y="219"/>
                </a:cubicBezTo>
                <a:cubicBezTo>
                  <a:pt x="242" y="216"/>
                  <a:pt x="242" y="216"/>
                  <a:pt x="242" y="216"/>
                </a:cubicBezTo>
                <a:cubicBezTo>
                  <a:pt x="242" y="203"/>
                  <a:pt x="232" y="192"/>
                  <a:pt x="219" y="192"/>
                </a:cubicBezTo>
                <a:close/>
                <a:moveTo>
                  <a:pt x="199" y="170"/>
                </a:moveTo>
                <a:cubicBezTo>
                  <a:pt x="269" y="170"/>
                  <a:pt x="269" y="170"/>
                  <a:pt x="269" y="170"/>
                </a:cubicBezTo>
                <a:cubicBezTo>
                  <a:pt x="282" y="170"/>
                  <a:pt x="293" y="160"/>
                  <a:pt x="293" y="147"/>
                </a:cubicBezTo>
                <a:cubicBezTo>
                  <a:pt x="293" y="24"/>
                  <a:pt x="293" y="24"/>
                  <a:pt x="293" y="24"/>
                </a:cubicBezTo>
                <a:cubicBezTo>
                  <a:pt x="293" y="11"/>
                  <a:pt x="282" y="0"/>
                  <a:pt x="269" y="0"/>
                </a:cubicBezTo>
                <a:cubicBezTo>
                  <a:pt x="199" y="0"/>
                  <a:pt x="199" y="0"/>
                  <a:pt x="199" y="0"/>
                </a:cubicBezTo>
                <a:cubicBezTo>
                  <a:pt x="199" y="16"/>
                  <a:pt x="199" y="16"/>
                  <a:pt x="199" y="16"/>
                </a:cubicBezTo>
                <a:cubicBezTo>
                  <a:pt x="256" y="16"/>
                  <a:pt x="256" y="16"/>
                  <a:pt x="256" y="16"/>
                </a:cubicBezTo>
                <a:cubicBezTo>
                  <a:pt x="267" y="16"/>
                  <a:pt x="275" y="24"/>
                  <a:pt x="275" y="35"/>
                </a:cubicBezTo>
                <a:cubicBezTo>
                  <a:pt x="275" y="135"/>
                  <a:pt x="275" y="135"/>
                  <a:pt x="275" y="135"/>
                </a:cubicBezTo>
                <a:cubicBezTo>
                  <a:pt x="275" y="146"/>
                  <a:pt x="267" y="154"/>
                  <a:pt x="256" y="154"/>
                </a:cubicBezTo>
                <a:cubicBezTo>
                  <a:pt x="199" y="154"/>
                  <a:pt x="199" y="154"/>
                  <a:pt x="199" y="154"/>
                </a:cubicBezTo>
                <a:lnTo>
                  <a:pt x="199" y="170"/>
                </a:lnTo>
                <a:close/>
                <a:moveTo>
                  <a:pt x="199" y="192"/>
                </a:moveTo>
                <a:cubicBezTo>
                  <a:pt x="175" y="192"/>
                  <a:pt x="175" y="192"/>
                  <a:pt x="175" y="192"/>
                </a:cubicBezTo>
                <a:cubicBezTo>
                  <a:pt x="175" y="170"/>
                  <a:pt x="175" y="170"/>
                  <a:pt x="175" y="170"/>
                </a:cubicBezTo>
                <a:cubicBezTo>
                  <a:pt x="199" y="170"/>
                  <a:pt x="199" y="170"/>
                  <a:pt x="199" y="170"/>
                </a:cubicBezTo>
                <a:cubicBezTo>
                  <a:pt x="199" y="154"/>
                  <a:pt x="199" y="154"/>
                  <a:pt x="199" y="154"/>
                </a:cubicBezTo>
                <a:cubicBezTo>
                  <a:pt x="146" y="154"/>
                  <a:pt x="146" y="154"/>
                  <a:pt x="146" y="154"/>
                </a:cubicBezTo>
                <a:cubicBezTo>
                  <a:pt x="146" y="242"/>
                  <a:pt x="146" y="242"/>
                  <a:pt x="146" y="242"/>
                </a:cubicBezTo>
                <a:cubicBezTo>
                  <a:pt x="199" y="242"/>
                  <a:pt x="199" y="242"/>
                  <a:pt x="199" y="242"/>
                </a:cubicBezTo>
                <a:cubicBezTo>
                  <a:pt x="199" y="214"/>
                  <a:pt x="199" y="214"/>
                  <a:pt x="199" y="214"/>
                </a:cubicBezTo>
                <a:cubicBezTo>
                  <a:pt x="179" y="214"/>
                  <a:pt x="179" y="214"/>
                  <a:pt x="179" y="214"/>
                </a:cubicBezTo>
                <a:cubicBezTo>
                  <a:pt x="177" y="214"/>
                  <a:pt x="175" y="212"/>
                  <a:pt x="175" y="209"/>
                </a:cubicBezTo>
                <a:cubicBezTo>
                  <a:pt x="175" y="207"/>
                  <a:pt x="177" y="205"/>
                  <a:pt x="179" y="205"/>
                </a:cubicBezTo>
                <a:cubicBezTo>
                  <a:pt x="199" y="205"/>
                  <a:pt x="199" y="205"/>
                  <a:pt x="199" y="205"/>
                </a:cubicBezTo>
                <a:cubicBezTo>
                  <a:pt x="199" y="192"/>
                  <a:pt x="199" y="192"/>
                  <a:pt x="199" y="192"/>
                </a:cubicBezTo>
                <a:close/>
                <a:moveTo>
                  <a:pt x="199" y="0"/>
                </a:moveTo>
                <a:cubicBezTo>
                  <a:pt x="146" y="0"/>
                  <a:pt x="146" y="0"/>
                  <a:pt x="146" y="0"/>
                </a:cubicBezTo>
                <a:cubicBezTo>
                  <a:pt x="146" y="16"/>
                  <a:pt x="146" y="16"/>
                  <a:pt x="146" y="16"/>
                </a:cubicBezTo>
                <a:cubicBezTo>
                  <a:pt x="199" y="16"/>
                  <a:pt x="199" y="16"/>
                  <a:pt x="199" y="16"/>
                </a:cubicBezTo>
                <a:lnTo>
                  <a:pt x="199" y="0"/>
                </a:lnTo>
                <a:close/>
                <a:moveTo>
                  <a:pt x="146" y="0"/>
                </a:moveTo>
                <a:cubicBezTo>
                  <a:pt x="23" y="0"/>
                  <a:pt x="23" y="0"/>
                  <a:pt x="23" y="0"/>
                </a:cubicBezTo>
                <a:cubicBezTo>
                  <a:pt x="10" y="0"/>
                  <a:pt x="0" y="11"/>
                  <a:pt x="0" y="24"/>
                </a:cubicBezTo>
                <a:cubicBezTo>
                  <a:pt x="0" y="147"/>
                  <a:pt x="0" y="147"/>
                  <a:pt x="0" y="147"/>
                </a:cubicBezTo>
                <a:cubicBezTo>
                  <a:pt x="0" y="160"/>
                  <a:pt x="10" y="170"/>
                  <a:pt x="23" y="170"/>
                </a:cubicBezTo>
                <a:cubicBezTo>
                  <a:pt x="117" y="170"/>
                  <a:pt x="117" y="170"/>
                  <a:pt x="117" y="170"/>
                </a:cubicBezTo>
                <a:cubicBezTo>
                  <a:pt x="117" y="192"/>
                  <a:pt x="117" y="192"/>
                  <a:pt x="117" y="192"/>
                </a:cubicBezTo>
                <a:cubicBezTo>
                  <a:pt x="75" y="192"/>
                  <a:pt x="75" y="192"/>
                  <a:pt x="75" y="192"/>
                </a:cubicBezTo>
                <a:cubicBezTo>
                  <a:pt x="62" y="192"/>
                  <a:pt x="52" y="203"/>
                  <a:pt x="52" y="216"/>
                </a:cubicBezTo>
                <a:cubicBezTo>
                  <a:pt x="52" y="219"/>
                  <a:pt x="52" y="219"/>
                  <a:pt x="52" y="219"/>
                </a:cubicBezTo>
                <a:cubicBezTo>
                  <a:pt x="52" y="232"/>
                  <a:pt x="62" y="242"/>
                  <a:pt x="75" y="242"/>
                </a:cubicBezTo>
                <a:cubicBezTo>
                  <a:pt x="146" y="242"/>
                  <a:pt x="146" y="242"/>
                  <a:pt x="146" y="242"/>
                </a:cubicBezTo>
                <a:cubicBezTo>
                  <a:pt x="146" y="154"/>
                  <a:pt x="146" y="154"/>
                  <a:pt x="146" y="154"/>
                </a:cubicBezTo>
                <a:cubicBezTo>
                  <a:pt x="37" y="154"/>
                  <a:pt x="37" y="154"/>
                  <a:pt x="37" y="154"/>
                </a:cubicBezTo>
                <a:cubicBezTo>
                  <a:pt x="37" y="154"/>
                  <a:pt x="37" y="154"/>
                  <a:pt x="37" y="154"/>
                </a:cubicBezTo>
                <a:cubicBezTo>
                  <a:pt x="26" y="154"/>
                  <a:pt x="17" y="146"/>
                  <a:pt x="17" y="135"/>
                </a:cubicBezTo>
                <a:cubicBezTo>
                  <a:pt x="17" y="35"/>
                  <a:pt x="17" y="35"/>
                  <a:pt x="17" y="35"/>
                </a:cubicBezTo>
                <a:cubicBezTo>
                  <a:pt x="17" y="24"/>
                  <a:pt x="26" y="16"/>
                  <a:pt x="37" y="16"/>
                </a:cubicBezTo>
                <a:cubicBezTo>
                  <a:pt x="146" y="16"/>
                  <a:pt x="146" y="16"/>
                  <a:pt x="146" y="16"/>
                </a:cubicBezTo>
                <a:lnTo>
                  <a:pt x="146"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5" name="Freeform 46"/>
          <p:cNvSpPr>
            <a:spLocks noEditPoints="1"/>
          </p:cNvSpPr>
          <p:nvPr/>
        </p:nvSpPr>
        <p:spPr bwMode="auto">
          <a:xfrm>
            <a:off x="7026671" y="1967803"/>
            <a:ext cx="614203" cy="716570"/>
          </a:xfrm>
          <a:custGeom>
            <a:avLst/>
            <a:gdLst>
              <a:gd name="T0" fmla="*/ 376 w 376"/>
              <a:gd name="T1" fmla="*/ 43 h 438"/>
              <a:gd name="T2" fmla="*/ 324 w 376"/>
              <a:gd name="T3" fmla="*/ 32 h 438"/>
              <a:gd name="T4" fmla="*/ 334 w 376"/>
              <a:gd name="T5" fmla="*/ 54 h 438"/>
              <a:gd name="T6" fmla="*/ 324 w 376"/>
              <a:gd name="T7" fmla="*/ 59 h 438"/>
              <a:gd name="T8" fmla="*/ 272 w 376"/>
              <a:gd name="T9" fmla="*/ 63 h 438"/>
              <a:gd name="T10" fmla="*/ 304 w 376"/>
              <a:gd name="T11" fmla="*/ 98 h 438"/>
              <a:gd name="T12" fmla="*/ 256 w 376"/>
              <a:gd name="T13" fmla="*/ 81 h 438"/>
              <a:gd name="T14" fmla="*/ 271 w 376"/>
              <a:gd name="T15" fmla="*/ 103 h 438"/>
              <a:gd name="T16" fmla="*/ 241 w 376"/>
              <a:gd name="T17" fmla="*/ 100 h 438"/>
              <a:gd name="T18" fmla="*/ 256 w 376"/>
              <a:gd name="T19" fmla="*/ 122 h 438"/>
              <a:gd name="T20" fmla="*/ 226 w 376"/>
              <a:gd name="T21" fmla="*/ 119 h 438"/>
              <a:gd name="T22" fmla="*/ 240 w 376"/>
              <a:gd name="T23" fmla="*/ 140 h 438"/>
              <a:gd name="T24" fmla="*/ 210 w 376"/>
              <a:gd name="T25" fmla="*/ 138 h 438"/>
              <a:gd name="T26" fmla="*/ 242 w 376"/>
              <a:gd name="T27" fmla="*/ 173 h 438"/>
              <a:gd name="T28" fmla="*/ 195 w 376"/>
              <a:gd name="T29" fmla="*/ 156 h 438"/>
              <a:gd name="T30" fmla="*/ 210 w 376"/>
              <a:gd name="T31" fmla="*/ 178 h 438"/>
              <a:gd name="T32" fmla="*/ 180 w 376"/>
              <a:gd name="T33" fmla="*/ 175 h 438"/>
              <a:gd name="T34" fmla="*/ 194 w 376"/>
              <a:gd name="T35" fmla="*/ 197 h 438"/>
              <a:gd name="T36" fmla="*/ 164 w 376"/>
              <a:gd name="T37" fmla="*/ 194 h 438"/>
              <a:gd name="T38" fmla="*/ 179 w 376"/>
              <a:gd name="T39" fmla="*/ 215 h 438"/>
              <a:gd name="T40" fmla="*/ 149 w 376"/>
              <a:gd name="T41" fmla="*/ 213 h 438"/>
              <a:gd name="T42" fmla="*/ 181 w 376"/>
              <a:gd name="T43" fmla="*/ 248 h 438"/>
              <a:gd name="T44" fmla="*/ 134 w 376"/>
              <a:gd name="T45" fmla="*/ 232 h 438"/>
              <a:gd name="T46" fmla="*/ 148 w 376"/>
              <a:gd name="T47" fmla="*/ 253 h 438"/>
              <a:gd name="T48" fmla="*/ 118 w 376"/>
              <a:gd name="T49" fmla="*/ 250 h 438"/>
              <a:gd name="T50" fmla="*/ 133 w 376"/>
              <a:gd name="T51" fmla="*/ 272 h 438"/>
              <a:gd name="T52" fmla="*/ 103 w 376"/>
              <a:gd name="T53" fmla="*/ 269 h 438"/>
              <a:gd name="T54" fmla="*/ 117 w 376"/>
              <a:gd name="T55" fmla="*/ 290 h 438"/>
              <a:gd name="T56" fmla="*/ 88 w 376"/>
              <a:gd name="T57" fmla="*/ 288 h 438"/>
              <a:gd name="T58" fmla="*/ 119 w 376"/>
              <a:gd name="T59" fmla="*/ 323 h 438"/>
              <a:gd name="T60" fmla="*/ 72 w 376"/>
              <a:gd name="T61" fmla="*/ 307 h 438"/>
              <a:gd name="T62" fmla="*/ 87 w 376"/>
              <a:gd name="T63" fmla="*/ 328 h 438"/>
              <a:gd name="T64" fmla="*/ 57 w 376"/>
              <a:gd name="T65" fmla="*/ 325 h 438"/>
              <a:gd name="T66" fmla="*/ 71 w 376"/>
              <a:gd name="T67" fmla="*/ 347 h 438"/>
              <a:gd name="T68" fmla="*/ 42 w 376"/>
              <a:gd name="T69" fmla="*/ 344 h 438"/>
              <a:gd name="T70" fmla="*/ 56 w 376"/>
              <a:gd name="T71" fmla="*/ 366 h 438"/>
              <a:gd name="T72" fmla="*/ 26 w 376"/>
              <a:gd name="T73" fmla="*/ 363 h 438"/>
              <a:gd name="T74" fmla="*/ 58 w 376"/>
              <a:gd name="T75" fmla="*/ 398 h 438"/>
              <a:gd name="T76" fmla="*/ 0 w 376"/>
              <a:gd name="T77" fmla="*/ 395 h 438"/>
              <a:gd name="T78" fmla="*/ 324 w 376"/>
              <a:gd name="T79" fmla="*/ 106 h 438"/>
              <a:gd name="T80" fmla="*/ 316 w 376"/>
              <a:gd name="T81" fmla="*/ 56 h 438"/>
              <a:gd name="T82" fmla="*/ 324 w 376"/>
              <a:gd name="T83" fmla="*/ 32 h 438"/>
              <a:gd name="T84" fmla="*/ 323 w 376"/>
              <a:gd name="T85" fmla="*/ 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76" h="438">
                <a:moveTo>
                  <a:pt x="324" y="106"/>
                </a:moveTo>
                <a:cubicBezTo>
                  <a:pt x="376" y="43"/>
                  <a:pt x="376" y="43"/>
                  <a:pt x="376" y="43"/>
                </a:cubicBezTo>
                <a:cubicBezTo>
                  <a:pt x="324" y="1"/>
                  <a:pt x="324" y="1"/>
                  <a:pt x="324" y="1"/>
                </a:cubicBezTo>
                <a:cubicBezTo>
                  <a:pt x="324" y="32"/>
                  <a:pt x="324" y="32"/>
                  <a:pt x="324" y="32"/>
                </a:cubicBezTo>
                <a:cubicBezTo>
                  <a:pt x="327" y="32"/>
                  <a:pt x="330" y="33"/>
                  <a:pt x="332" y="35"/>
                </a:cubicBezTo>
                <a:cubicBezTo>
                  <a:pt x="338" y="40"/>
                  <a:pt x="339" y="49"/>
                  <a:pt x="334" y="54"/>
                </a:cubicBezTo>
                <a:cubicBezTo>
                  <a:pt x="334" y="54"/>
                  <a:pt x="334" y="54"/>
                  <a:pt x="334" y="54"/>
                </a:cubicBezTo>
                <a:cubicBezTo>
                  <a:pt x="332" y="57"/>
                  <a:pt x="328" y="59"/>
                  <a:pt x="324" y="59"/>
                </a:cubicBezTo>
                <a:lnTo>
                  <a:pt x="324" y="106"/>
                </a:lnTo>
                <a:close/>
                <a:moveTo>
                  <a:pt x="272" y="63"/>
                </a:moveTo>
                <a:cubicBezTo>
                  <a:pt x="308" y="92"/>
                  <a:pt x="308" y="92"/>
                  <a:pt x="308" y="92"/>
                </a:cubicBezTo>
                <a:cubicBezTo>
                  <a:pt x="304" y="98"/>
                  <a:pt x="304" y="98"/>
                  <a:pt x="304" y="98"/>
                </a:cubicBezTo>
                <a:cubicBezTo>
                  <a:pt x="267" y="68"/>
                  <a:pt x="267" y="68"/>
                  <a:pt x="267" y="68"/>
                </a:cubicBezTo>
                <a:cubicBezTo>
                  <a:pt x="256" y="81"/>
                  <a:pt x="256" y="81"/>
                  <a:pt x="256" y="81"/>
                </a:cubicBezTo>
                <a:cubicBezTo>
                  <a:pt x="276" y="97"/>
                  <a:pt x="276" y="97"/>
                  <a:pt x="276" y="97"/>
                </a:cubicBezTo>
                <a:cubicBezTo>
                  <a:pt x="271" y="103"/>
                  <a:pt x="271" y="103"/>
                  <a:pt x="271" y="103"/>
                </a:cubicBezTo>
                <a:cubicBezTo>
                  <a:pt x="252" y="87"/>
                  <a:pt x="252" y="87"/>
                  <a:pt x="252" y="87"/>
                </a:cubicBezTo>
                <a:cubicBezTo>
                  <a:pt x="241" y="100"/>
                  <a:pt x="241" y="100"/>
                  <a:pt x="241" y="100"/>
                </a:cubicBezTo>
                <a:cubicBezTo>
                  <a:pt x="260" y="116"/>
                  <a:pt x="260" y="116"/>
                  <a:pt x="260" y="116"/>
                </a:cubicBezTo>
                <a:cubicBezTo>
                  <a:pt x="256" y="122"/>
                  <a:pt x="256" y="122"/>
                  <a:pt x="256" y="122"/>
                </a:cubicBezTo>
                <a:cubicBezTo>
                  <a:pt x="236" y="106"/>
                  <a:pt x="236" y="106"/>
                  <a:pt x="236" y="106"/>
                </a:cubicBezTo>
                <a:cubicBezTo>
                  <a:pt x="226" y="119"/>
                  <a:pt x="226" y="119"/>
                  <a:pt x="226" y="119"/>
                </a:cubicBezTo>
                <a:cubicBezTo>
                  <a:pt x="245" y="135"/>
                  <a:pt x="245" y="135"/>
                  <a:pt x="245" y="135"/>
                </a:cubicBezTo>
                <a:cubicBezTo>
                  <a:pt x="240" y="140"/>
                  <a:pt x="240" y="140"/>
                  <a:pt x="240" y="140"/>
                </a:cubicBezTo>
                <a:cubicBezTo>
                  <a:pt x="221" y="125"/>
                  <a:pt x="221" y="125"/>
                  <a:pt x="221" y="125"/>
                </a:cubicBezTo>
                <a:cubicBezTo>
                  <a:pt x="210" y="138"/>
                  <a:pt x="210" y="138"/>
                  <a:pt x="210" y="138"/>
                </a:cubicBezTo>
                <a:cubicBezTo>
                  <a:pt x="247" y="167"/>
                  <a:pt x="247" y="167"/>
                  <a:pt x="247" y="167"/>
                </a:cubicBezTo>
                <a:cubicBezTo>
                  <a:pt x="242" y="173"/>
                  <a:pt x="242" y="173"/>
                  <a:pt x="242" y="173"/>
                </a:cubicBezTo>
                <a:cubicBezTo>
                  <a:pt x="206" y="143"/>
                  <a:pt x="206" y="143"/>
                  <a:pt x="206" y="143"/>
                </a:cubicBezTo>
                <a:cubicBezTo>
                  <a:pt x="195" y="156"/>
                  <a:pt x="195" y="156"/>
                  <a:pt x="195" y="156"/>
                </a:cubicBezTo>
                <a:cubicBezTo>
                  <a:pt x="214" y="172"/>
                  <a:pt x="214" y="172"/>
                  <a:pt x="214" y="172"/>
                </a:cubicBezTo>
                <a:cubicBezTo>
                  <a:pt x="210" y="178"/>
                  <a:pt x="210" y="178"/>
                  <a:pt x="210" y="178"/>
                </a:cubicBezTo>
                <a:cubicBezTo>
                  <a:pt x="190" y="162"/>
                  <a:pt x="190" y="162"/>
                  <a:pt x="190" y="162"/>
                </a:cubicBezTo>
                <a:cubicBezTo>
                  <a:pt x="180" y="175"/>
                  <a:pt x="180" y="175"/>
                  <a:pt x="180" y="175"/>
                </a:cubicBezTo>
                <a:cubicBezTo>
                  <a:pt x="199" y="191"/>
                  <a:pt x="199" y="191"/>
                  <a:pt x="199" y="191"/>
                </a:cubicBezTo>
                <a:cubicBezTo>
                  <a:pt x="194" y="197"/>
                  <a:pt x="194" y="197"/>
                  <a:pt x="194" y="197"/>
                </a:cubicBezTo>
                <a:cubicBezTo>
                  <a:pt x="175" y="181"/>
                  <a:pt x="175" y="181"/>
                  <a:pt x="175" y="181"/>
                </a:cubicBezTo>
                <a:cubicBezTo>
                  <a:pt x="164" y="194"/>
                  <a:pt x="164" y="194"/>
                  <a:pt x="164" y="194"/>
                </a:cubicBezTo>
                <a:cubicBezTo>
                  <a:pt x="184" y="210"/>
                  <a:pt x="184" y="210"/>
                  <a:pt x="184" y="210"/>
                </a:cubicBezTo>
                <a:cubicBezTo>
                  <a:pt x="179" y="215"/>
                  <a:pt x="179" y="215"/>
                  <a:pt x="179" y="215"/>
                </a:cubicBezTo>
                <a:cubicBezTo>
                  <a:pt x="160" y="200"/>
                  <a:pt x="160" y="200"/>
                  <a:pt x="160" y="200"/>
                </a:cubicBezTo>
                <a:cubicBezTo>
                  <a:pt x="149" y="213"/>
                  <a:pt x="149" y="213"/>
                  <a:pt x="149" y="213"/>
                </a:cubicBezTo>
                <a:cubicBezTo>
                  <a:pt x="185" y="243"/>
                  <a:pt x="185" y="243"/>
                  <a:pt x="185" y="243"/>
                </a:cubicBezTo>
                <a:cubicBezTo>
                  <a:pt x="181" y="248"/>
                  <a:pt x="181" y="248"/>
                  <a:pt x="181" y="248"/>
                </a:cubicBezTo>
                <a:cubicBezTo>
                  <a:pt x="144" y="218"/>
                  <a:pt x="144" y="218"/>
                  <a:pt x="144" y="218"/>
                </a:cubicBezTo>
                <a:cubicBezTo>
                  <a:pt x="134" y="232"/>
                  <a:pt x="134" y="232"/>
                  <a:pt x="134" y="232"/>
                </a:cubicBezTo>
                <a:cubicBezTo>
                  <a:pt x="153" y="247"/>
                  <a:pt x="153" y="247"/>
                  <a:pt x="153" y="247"/>
                </a:cubicBezTo>
                <a:cubicBezTo>
                  <a:pt x="148" y="253"/>
                  <a:pt x="148" y="253"/>
                  <a:pt x="148" y="253"/>
                </a:cubicBezTo>
                <a:cubicBezTo>
                  <a:pt x="129" y="237"/>
                  <a:pt x="129" y="237"/>
                  <a:pt x="129" y="237"/>
                </a:cubicBezTo>
                <a:cubicBezTo>
                  <a:pt x="118" y="250"/>
                  <a:pt x="118" y="250"/>
                  <a:pt x="118" y="250"/>
                </a:cubicBezTo>
                <a:cubicBezTo>
                  <a:pt x="137" y="266"/>
                  <a:pt x="137" y="266"/>
                  <a:pt x="137" y="266"/>
                </a:cubicBezTo>
                <a:cubicBezTo>
                  <a:pt x="133" y="272"/>
                  <a:pt x="133" y="272"/>
                  <a:pt x="133" y="272"/>
                </a:cubicBezTo>
                <a:cubicBezTo>
                  <a:pt x="114" y="256"/>
                  <a:pt x="114" y="256"/>
                  <a:pt x="114" y="256"/>
                </a:cubicBezTo>
                <a:cubicBezTo>
                  <a:pt x="103" y="269"/>
                  <a:pt x="103" y="269"/>
                  <a:pt x="103" y="269"/>
                </a:cubicBezTo>
                <a:cubicBezTo>
                  <a:pt x="122" y="285"/>
                  <a:pt x="122" y="285"/>
                  <a:pt x="122" y="285"/>
                </a:cubicBezTo>
                <a:cubicBezTo>
                  <a:pt x="117" y="290"/>
                  <a:pt x="117" y="290"/>
                  <a:pt x="117" y="290"/>
                </a:cubicBezTo>
                <a:cubicBezTo>
                  <a:pt x="98" y="275"/>
                  <a:pt x="98" y="275"/>
                  <a:pt x="98" y="275"/>
                </a:cubicBezTo>
                <a:cubicBezTo>
                  <a:pt x="88" y="288"/>
                  <a:pt x="88" y="288"/>
                  <a:pt x="88" y="288"/>
                </a:cubicBezTo>
                <a:cubicBezTo>
                  <a:pt x="124" y="318"/>
                  <a:pt x="124" y="318"/>
                  <a:pt x="124" y="318"/>
                </a:cubicBezTo>
                <a:cubicBezTo>
                  <a:pt x="119" y="323"/>
                  <a:pt x="119" y="323"/>
                  <a:pt x="119" y="323"/>
                </a:cubicBezTo>
                <a:cubicBezTo>
                  <a:pt x="83" y="294"/>
                  <a:pt x="83" y="294"/>
                  <a:pt x="83" y="294"/>
                </a:cubicBezTo>
                <a:cubicBezTo>
                  <a:pt x="72" y="307"/>
                  <a:pt x="72" y="307"/>
                  <a:pt x="72" y="307"/>
                </a:cubicBezTo>
                <a:cubicBezTo>
                  <a:pt x="91" y="322"/>
                  <a:pt x="91" y="322"/>
                  <a:pt x="91" y="322"/>
                </a:cubicBezTo>
                <a:cubicBezTo>
                  <a:pt x="87" y="328"/>
                  <a:pt x="87" y="328"/>
                  <a:pt x="87" y="328"/>
                </a:cubicBezTo>
                <a:cubicBezTo>
                  <a:pt x="68" y="312"/>
                  <a:pt x="68" y="312"/>
                  <a:pt x="68" y="312"/>
                </a:cubicBezTo>
                <a:cubicBezTo>
                  <a:pt x="57" y="325"/>
                  <a:pt x="57" y="325"/>
                  <a:pt x="57" y="325"/>
                </a:cubicBezTo>
                <a:cubicBezTo>
                  <a:pt x="76" y="341"/>
                  <a:pt x="76" y="341"/>
                  <a:pt x="76" y="341"/>
                </a:cubicBezTo>
                <a:cubicBezTo>
                  <a:pt x="71" y="347"/>
                  <a:pt x="71" y="347"/>
                  <a:pt x="71" y="347"/>
                </a:cubicBezTo>
                <a:cubicBezTo>
                  <a:pt x="52" y="331"/>
                  <a:pt x="52" y="331"/>
                  <a:pt x="52" y="331"/>
                </a:cubicBezTo>
                <a:cubicBezTo>
                  <a:pt x="42" y="344"/>
                  <a:pt x="42" y="344"/>
                  <a:pt x="42" y="344"/>
                </a:cubicBezTo>
                <a:cubicBezTo>
                  <a:pt x="61" y="360"/>
                  <a:pt x="61" y="360"/>
                  <a:pt x="61" y="360"/>
                </a:cubicBezTo>
                <a:cubicBezTo>
                  <a:pt x="56" y="366"/>
                  <a:pt x="56" y="366"/>
                  <a:pt x="56" y="366"/>
                </a:cubicBezTo>
                <a:cubicBezTo>
                  <a:pt x="37" y="350"/>
                  <a:pt x="37" y="350"/>
                  <a:pt x="37" y="350"/>
                </a:cubicBezTo>
                <a:cubicBezTo>
                  <a:pt x="26" y="363"/>
                  <a:pt x="26" y="363"/>
                  <a:pt x="26" y="363"/>
                </a:cubicBezTo>
                <a:cubicBezTo>
                  <a:pt x="63" y="393"/>
                  <a:pt x="63" y="393"/>
                  <a:pt x="63" y="393"/>
                </a:cubicBezTo>
                <a:cubicBezTo>
                  <a:pt x="58" y="398"/>
                  <a:pt x="58" y="398"/>
                  <a:pt x="58" y="398"/>
                </a:cubicBezTo>
                <a:cubicBezTo>
                  <a:pt x="22" y="369"/>
                  <a:pt x="22" y="369"/>
                  <a:pt x="22" y="369"/>
                </a:cubicBezTo>
                <a:cubicBezTo>
                  <a:pt x="0" y="395"/>
                  <a:pt x="0" y="395"/>
                  <a:pt x="0" y="395"/>
                </a:cubicBezTo>
                <a:cubicBezTo>
                  <a:pt x="53" y="438"/>
                  <a:pt x="53" y="438"/>
                  <a:pt x="53" y="438"/>
                </a:cubicBezTo>
                <a:cubicBezTo>
                  <a:pt x="324" y="106"/>
                  <a:pt x="324" y="106"/>
                  <a:pt x="324" y="106"/>
                </a:cubicBezTo>
                <a:cubicBezTo>
                  <a:pt x="324" y="59"/>
                  <a:pt x="324" y="59"/>
                  <a:pt x="324" y="59"/>
                </a:cubicBezTo>
                <a:cubicBezTo>
                  <a:pt x="321" y="59"/>
                  <a:pt x="318" y="58"/>
                  <a:pt x="316" y="56"/>
                </a:cubicBezTo>
                <a:cubicBezTo>
                  <a:pt x="310" y="51"/>
                  <a:pt x="309" y="43"/>
                  <a:pt x="314" y="37"/>
                </a:cubicBezTo>
                <a:cubicBezTo>
                  <a:pt x="316" y="34"/>
                  <a:pt x="320" y="32"/>
                  <a:pt x="324" y="32"/>
                </a:cubicBezTo>
                <a:cubicBezTo>
                  <a:pt x="324" y="1"/>
                  <a:pt x="324" y="1"/>
                  <a:pt x="324" y="1"/>
                </a:cubicBezTo>
                <a:cubicBezTo>
                  <a:pt x="323" y="0"/>
                  <a:pt x="323" y="0"/>
                  <a:pt x="323" y="0"/>
                </a:cubicBezTo>
                <a:lnTo>
                  <a:pt x="272" y="6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6" name="Freeform 47"/>
          <p:cNvSpPr>
            <a:spLocks noEditPoints="1"/>
          </p:cNvSpPr>
          <p:nvPr/>
        </p:nvSpPr>
        <p:spPr bwMode="auto">
          <a:xfrm>
            <a:off x="7492084" y="2177299"/>
            <a:ext cx="265441" cy="521358"/>
          </a:xfrm>
          <a:custGeom>
            <a:avLst/>
            <a:gdLst>
              <a:gd name="T0" fmla="*/ 121 w 162"/>
              <a:gd name="T1" fmla="*/ 144 h 319"/>
              <a:gd name="T2" fmla="*/ 128 w 162"/>
              <a:gd name="T3" fmla="*/ 138 h 319"/>
              <a:gd name="T4" fmla="*/ 150 w 162"/>
              <a:gd name="T5" fmla="*/ 80 h 319"/>
              <a:gd name="T6" fmla="*/ 147 w 162"/>
              <a:gd name="T7" fmla="*/ 69 h 319"/>
              <a:gd name="T8" fmla="*/ 156 w 162"/>
              <a:gd name="T9" fmla="*/ 46 h 319"/>
              <a:gd name="T10" fmla="*/ 137 w 162"/>
              <a:gd name="T11" fmla="*/ 3 h 319"/>
              <a:gd name="T12" fmla="*/ 121 w 162"/>
              <a:gd name="T13" fmla="*/ 1 h 319"/>
              <a:gd name="T14" fmla="*/ 121 w 162"/>
              <a:gd name="T15" fmla="*/ 58 h 319"/>
              <a:gd name="T16" fmla="*/ 126 w 162"/>
              <a:gd name="T17" fmla="*/ 61 h 319"/>
              <a:gd name="T18" fmla="*/ 121 w 162"/>
              <a:gd name="T19" fmla="*/ 59 h 319"/>
              <a:gd name="T20" fmla="*/ 121 w 162"/>
              <a:gd name="T21" fmla="*/ 85 h 319"/>
              <a:gd name="T22" fmla="*/ 125 w 162"/>
              <a:gd name="T23" fmla="*/ 75 h 319"/>
              <a:gd name="T24" fmla="*/ 123 w 162"/>
              <a:gd name="T25" fmla="*/ 66 h 319"/>
              <a:gd name="T26" fmla="*/ 139 w 162"/>
              <a:gd name="T27" fmla="*/ 72 h 319"/>
              <a:gd name="T28" fmla="*/ 144 w 162"/>
              <a:gd name="T29" fmla="*/ 83 h 319"/>
              <a:gd name="T30" fmla="*/ 125 w 162"/>
              <a:gd name="T31" fmla="*/ 132 h 319"/>
              <a:gd name="T32" fmla="*/ 121 w 162"/>
              <a:gd name="T33" fmla="*/ 136 h 319"/>
              <a:gd name="T34" fmla="*/ 121 w 162"/>
              <a:gd name="T35" fmla="*/ 144 h 319"/>
              <a:gd name="T36" fmla="*/ 66 w 162"/>
              <a:gd name="T37" fmla="*/ 284 h 319"/>
              <a:gd name="T38" fmla="*/ 121 w 162"/>
              <a:gd name="T39" fmla="*/ 144 h 319"/>
              <a:gd name="T40" fmla="*/ 121 w 162"/>
              <a:gd name="T41" fmla="*/ 144 h 319"/>
              <a:gd name="T42" fmla="*/ 121 w 162"/>
              <a:gd name="T43" fmla="*/ 136 h 319"/>
              <a:gd name="T44" fmla="*/ 114 w 162"/>
              <a:gd name="T45" fmla="*/ 137 h 319"/>
              <a:gd name="T46" fmla="*/ 98 w 162"/>
              <a:gd name="T47" fmla="*/ 130 h 319"/>
              <a:gd name="T48" fmla="*/ 98 w 162"/>
              <a:gd name="T49" fmla="*/ 130 h 319"/>
              <a:gd name="T50" fmla="*/ 106 w 162"/>
              <a:gd name="T51" fmla="*/ 125 h 319"/>
              <a:gd name="T52" fmla="*/ 121 w 162"/>
              <a:gd name="T53" fmla="*/ 85 h 319"/>
              <a:gd name="T54" fmla="*/ 121 w 162"/>
              <a:gd name="T55" fmla="*/ 59 h 319"/>
              <a:gd name="T56" fmla="*/ 85 w 162"/>
              <a:gd name="T57" fmla="*/ 45 h 319"/>
              <a:gd name="T58" fmla="*/ 74 w 162"/>
              <a:gd name="T59" fmla="*/ 51 h 319"/>
              <a:gd name="T60" fmla="*/ 52 w 162"/>
              <a:gd name="T61" fmla="*/ 108 h 319"/>
              <a:gd name="T62" fmla="*/ 54 w 162"/>
              <a:gd name="T63" fmla="*/ 118 h 319"/>
              <a:gd name="T64" fmla="*/ 35 w 162"/>
              <a:gd name="T65" fmla="*/ 168 h 319"/>
              <a:gd name="T66" fmla="*/ 35 w 162"/>
              <a:gd name="T67" fmla="*/ 256 h 319"/>
              <a:gd name="T68" fmla="*/ 39 w 162"/>
              <a:gd name="T69" fmla="*/ 257 h 319"/>
              <a:gd name="T70" fmla="*/ 45 w 162"/>
              <a:gd name="T71" fmla="*/ 268 h 319"/>
              <a:gd name="T72" fmla="*/ 58 w 162"/>
              <a:gd name="T73" fmla="*/ 264 h 319"/>
              <a:gd name="T74" fmla="*/ 64 w 162"/>
              <a:gd name="T75" fmla="*/ 278 h 319"/>
              <a:gd name="T76" fmla="*/ 63 w 162"/>
              <a:gd name="T77" fmla="*/ 281 h 319"/>
              <a:gd name="T78" fmla="*/ 35 w 162"/>
              <a:gd name="T79" fmla="*/ 300 h 319"/>
              <a:gd name="T80" fmla="*/ 35 w 162"/>
              <a:gd name="T81" fmla="*/ 306 h 319"/>
              <a:gd name="T82" fmla="*/ 66 w 162"/>
              <a:gd name="T83" fmla="*/ 284 h 319"/>
              <a:gd name="T84" fmla="*/ 121 w 162"/>
              <a:gd name="T85" fmla="*/ 1 h 319"/>
              <a:gd name="T86" fmla="*/ 121 w 162"/>
              <a:gd name="T87" fmla="*/ 58 h 319"/>
              <a:gd name="T88" fmla="*/ 88 w 162"/>
              <a:gd name="T89" fmla="*/ 36 h 319"/>
              <a:gd name="T90" fmla="*/ 94 w 162"/>
              <a:gd name="T91" fmla="*/ 22 h 319"/>
              <a:gd name="T92" fmla="*/ 121 w 162"/>
              <a:gd name="T93" fmla="*/ 1 h 319"/>
              <a:gd name="T94" fmla="*/ 35 w 162"/>
              <a:gd name="T95" fmla="*/ 168 h 319"/>
              <a:gd name="T96" fmla="*/ 0 w 162"/>
              <a:gd name="T97" fmla="*/ 258 h 319"/>
              <a:gd name="T98" fmla="*/ 15 w 162"/>
              <a:gd name="T99" fmla="*/ 319 h 319"/>
              <a:gd name="T100" fmla="*/ 35 w 162"/>
              <a:gd name="T101" fmla="*/ 306 h 319"/>
              <a:gd name="T102" fmla="*/ 35 w 162"/>
              <a:gd name="T103" fmla="*/ 300 h 319"/>
              <a:gd name="T104" fmla="*/ 33 w 162"/>
              <a:gd name="T105" fmla="*/ 301 h 319"/>
              <a:gd name="T106" fmla="*/ 13 w 162"/>
              <a:gd name="T107" fmla="*/ 294 h 319"/>
              <a:gd name="T108" fmla="*/ 5 w 162"/>
              <a:gd name="T109" fmla="*/ 259 h 319"/>
              <a:gd name="T110" fmla="*/ 5 w 162"/>
              <a:gd name="T111" fmla="*/ 259 h 319"/>
              <a:gd name="T112" fmla="*/ 6 w 162"/>
              <a:gd name="T113" fmla="*/ 256 h 319"/>
              <a:gd name="T114" fmla="*/ 19 w 162"/>
              <a:gd name="T115" fmla="*/ 250 h 319"/>
              <a:gd name="T116" fmla="*/ 26 w 162"/>
              <a:gd name="T117" fmla="*/ 261 h 319"/>
              <a:gd name="T118" fmla="*/ 35 w 162"/>
              <a:gd name="T119" fmla="*/ 256 h 319"/>
              <a:gd name="T120" fmla="*/ 35 w 162"/>
              <a:gd name="T121" fmla="*/ 16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2" h="319">
                <a:moveTo>
                  <a:pt x="121" y="144"/>
                </a:moveTo>
                <a:cubicBezTo>
                  <a:pt x="124" y="143"/>
                  <a:pt x="127" y="141"/>
                  <a:pt x="128" y="138"/>
                </a:cubicBezTo>
                <a:cubicBezTo>
                  <a:pt x="150" y="80"/>
                  <a:pt x="150" y="80"/>
                  <a:pt x="150" y="80"/>
                </a:cubicBezTo>
                <a:cubicBezTo>
                  <a:pt x="152" y="76"/>
                  <a:pt x="150" y="71"/>
                  <a:pt x="147" y="69"/>
                </a:cubicBezTo>
                <a:cubicBezTo>
                  <a:pt x="156" y="46"/>
                  <a:pt x="156" y="46"/>
                  <a:pt x="156" y="46"/>
                </a:cubicBezTo>
                <a:cubicBezTo>
                  <a:pt x="162" y="29"/>
                  <a:pt x="154" y="9"/>
                  <a:pt x="137" y="3"/>
                </a:cubicBezTo>
                <a:cubicBezTo>
                  <a:pt x="132" y="1"/>
                  <a:pt x="126" y="0"/>
                  <a:pt x="121" y="1"/>
                </a:cubicBezTo>
                <a:cubicBezTo>
                  <a:pt x="121" y="58"/>
                  <a:pt x="121" y="58"/>
                  <a:pt x="121" y="58"/>
                </a:cubicBezTo>
                <a:cubicBezTo>
                  <a:pt x="126" y="61"/>
                  <a:pt x="126" y="61"/>
                  <a:pt x="126" y="61"/>
                </a:cubicBezTo>
                <a:cubicBezTo>
                  <a:pt x="121" y="59"/>
                  <a:pt x="121" y="59"/>
                  <a:pt x="121" y="59"/>
                </a:cubicBezTo>
                <a:cubicBezTo>
                  <a:pt x="121" y="85"/>
                  <a:pt x="121" y="85"/>
                  <a:pt x="121" y="85"/>
                </a:cubicBezTo>
                <a:cubicBezTo>
                  <a:pt x="125" y="75"/>
                  <a:pt x="125" y="75"/>
                  <a:pt x="125" y="75"/>
                </a:cubicBezTo>
                <a:cubicBezTo>
                  <a:pt x="126" y="72"/>
                  <a:pt x="126" y="68"/>
                  <a:pt x="123" y="66"/>
                </a:cubicBezTo>
                <a:cubicBezTo>
                  <a:pt x="139" y="72"/>
                  <a:pt x="139" y="72"/>
                  <a:pt x="139" y="72"/>
                </a:cubicBezTo>
                <a:cubicBezTo>
                  <a:pt x="143" y="73"/>
                  <a:pt x="146" y="78"/>
                  <a:pt x="144" y="83"/>
                </a:cubicBezTo>
                <a:cubicBezTo>
                  <a:pt x="125" y="132"/>
                  <a:pt x="125" y="132"/>
                  <a:pt x="125" y="132"/>
                </a:cubicBezTo>
                <a:cubicBezTo>
                  <a:pt x="124" y="134"/>
                  <a:pt x="123" y="135"/>
                  <a:pt x="121" y="136"/>
                </a:cubicBezTo>
                <a:lnTo>
                  <a:pt x="121" y="144"/>
                </a:lnTo>
                <a:close/>
                <a:moveTo>
                  <a:pt x="66" y="284"/>
                </a:moveTo>
                <a:cubicBezTo>
                  <a:pt x="121" y="144"/>
                  <a:pt x="121" y="144"/>
                  <a:pt x="121" y="144"/>
                </a:cubicBezTo>
                <a:cubicBezTo>
                  <a:pt x="121" y="144"/>
                  <a:pt x="121" y="144"/>
                  <a:pt x="121" y="144"/>
                </a:cubicBezTo>
                <a:cubicBezTo>
                  <a:pt x="121" y="136"/>
                  <a:pt x="121" y="136"/>
                  <a:pt x="121" y="136"/>
                </a:cubicBezTo>
                <a:cubicBezTo>
                  <a:pt x="119" y="137"/>
                  <a:pt x="117" y="137"/>
                  <a:pt x="114" y="137"/>
                </a:cubicBezTo>
                <a:cubicBezTo>
                  <a:pt x="98" y="130"/>
                  <a:pt x="98" y="130"/>
                  <a:pt x="98" y="130"/>
                </a:cubicBezTo>
                <a:cubicBezTo>
                  <a:pt x="98" y="130"/>
                  <a:pt x="98" y="130"/>
                  <a:pt x="98" y="130"/>
                </a:cubicBezTo>
                <a:cubicBezTo>
                  <a:pt x="102" y="130"/>
                  <a:pt x="105" y="128"/>
                  <a:pt x="106" y="125"/>
                </a:cubicBezTo>
                <a:cubicBezTo>
                  <a:pt x="121" y="85"/>
                  <a:pt x="121" y="85"/>
                  <a:pt x="121" y="85"/>
                </a:cubicBezTo>
                <a:cubicBezTo>
                  <a:pt x="121" y="59"/>
                  <a:pt x="121" y="59"/>
                  <a:pt x="121" y="59"/>
                </a:cubicBezTo>
                <a:cubicBezTo>
                  <a:pt x="85" y="45"/>
                  <a:pt x="85" y="45"/>
                  <a:pt x="85" y="45"/>
                </a:cubicBezTo>
                <a:cubicBezTo>
                  <a:pt x="80" y="44"/>
                  <a:pt x="76" y="47"/>
                  <a:pt x="74" y="51"/>
                </a:cubicBezTo>
                <a:cubicBezTo>
                  <a:pt x="52" y="108"/>
                  <a:pt x="52" y="108"/>
                  <a:pt x="52" y="108"/>
                </a:cubicBezTo>
                <a:cubicBezTo>
                  <a:pt x="51" y="112"/>
                  <a:pt x="52" y="115"/>
                  <a:pt x="54" y="118"/>
                </a:cubicBezTo>
                <a:cubicBezTo>
                  <a:pt x="35" y="168"/>
                  <a:pt x="35" y="168"/>
                  <a:pt x="35" y="168"/>
                </a:cubicBezTo>
                <a:cubicBezTo>
                  <a:pt x="35" y="256"/>
                  <a:pt x="35" y="256"/>
                  <a:pt x="35" y="256"/>
                </a:cubicBezTo>
                <a:cubicBezTo>
                  <a:pt x="36" y="256"/>
                  <a:pt x="37" y="257"/>
                  <a:pt x="39" y="257"/>
                </a:cubicBezTo>
                <a:cubicBezTo>
                  <a:pt x="43" y="259"/>
                  <a:pt x="46" y="264"/>
                  <a:pt x="45" y="268"/>
                </a:cubicBezTo>
                <a:cubicBezTo>
                  <a:pt x="48" y="264"/>
                  <a:pt x="53" y="263"/>
                  <a:pt x="58" y="264"/>
                </a:cubicBezTo>
                <a:cubicBezTo>
                  <a:pt x="63" y="267"/>
                  <a:pt x="66" y="273"/>
                  <a:pt x="64" y="278"/>
                </a:cubicBezTo>
                <a:cubicBezTo>
                  <a:pt x="63" y="281"/>
                  <a:pt x="63" y="281"/>
                  <a:pt x="63" y="281"/>
                </a:cubicBezTo>
                <a:cubicBezTo>
                  <a:pt x="35" y="300"/>
                  <a:pt x="35" y="300"/>
                  <a:pt x="35" y="300"/>
                </a:cubicBezTo>
                <a:cubicBezTo>
                  <a:pt x="35" y="306"/>
                  <a:pt x="35" y="306"/>
                  <a:pt x="35" y="306"/>
                </a:cubicBezTo>
                <a:cubicBezTo>
                  <a:pt x="66" y="284"/>
                  <a:pt x="66" y="284"/>
                  <a:pt x="66" y="284"/>
                </a:cubicBezTo>
                <a:close/>
                <a:moveTo>
                  <a:pt x="121" y="1"/>
                </a:moveTo>
                <a:cubicBezTo>
                  <a:pt x="121" y="58"/>
                  <a:pt x="121" y="58"/>
                  <a:pt x="121" y="58"/>
                </a:cubicBezTo>
                <a:cubicBezTo>
                  <a:pt x="88" y="36"/>
                  <a:pt x="88" y="36"/>
                  <a:pt x="88" y="36"/>
                </a:cubicBezTo>
                <a:cubicBezTo>
                  <a:pt x="94" y="22"/>
                  <a:pt x="94" y="22"/>
                  <a:pt x="94" y="22"/>
                </a:cubicBezTo>
                <a:cubicBezTo>
                  <a:pt x="98" y="10"/>
                  <a:pt x="109" y="2"/>
                  <a:pt x="121" y="1"/>
                </a:cubicBezTo>
                <a:close/>
                <a:moveTo>
                  <a:pt x="35" y="168"/>
                </a:moveTo>
                <a:cubicBezTo>
                  <a:pt x="0" y="258"/>
                  <a:pt x="0" y="258"/>
                  <a:pt x="0" y="258"/>
                </a:cubicBezTo>
                <a:cubicBezTo>
                  <a:pt x="15" y="319"/>
                  <a:pt x="15" y="319"/>
                  <a:pt x="15" y="319"/>
                </a:cubicBezTo>
                <a:cubicBezTo>
                  <a:pt x="35" y="306"/>
                  <a:pt x="35" y="306"/>
                  <a:pt x="35" y="306"/>
                </a:cubicBezTo>
                <a:cubicBezTo>
                  <a:pt x="35" y="300"/>
                  <a:pt x="35" y="300"/>
                  <a:pt x="35" y="300"/>
                </a:cubicBezTo>
                <a:cubicBezTo>
                  <a:pt x="33" y="301"/>
                  <a:pt x="33" y="301"/>
                  <a:pt x="33" y="301"/>
                </a:cubicBezTo>
                <a:cubicBezTo>
                  <a:pt x="13" y="294"/>
                  <a:pt x="13" y="294"/>
                  <a:pt x="13" y="294"/>
                </a:cubicBezTo>
                <a:cubicBezTo>
                  <a:pt x="5" y="259"/>
                  <a:pt x="5" y="259"/>
                  <a:pt x="5" y="259"/>
                </a:cubicBezTo>
                <a:cubicBezTo>
                  <a:pt x="5" y="259"/>
                  <a:pt x="5" y="259"/>
                  <a:pt x="5" y="259"/>
                </a:cubicBezTo>
                <a:cubicBezTo>
                  <a:pt x="6" y="256"/>
                  <a:pt x="6" y="256"/>
                  <a:pt x="6" y="256"/>
                </a:cubicBezTo>
                <a:cubicBezTo>
                  <a:pt x="8" y="250"/>
                  <a:pt x="14" y="248"/>
                  <a:pt x="19" y="250"/>
                </a:cubicBezTo>
                <a:cubicBezTo>
                  <a:pt x="24" y="251"/>
                  <a:pt x="27" y="256"/>
                  <a:pt x="26" y="261"/>
                </a:cubicBezTo>
                <a:cubicBezTo>
                  <a:pt x="28" y="258"/>
                  <a:pt x="31" y="256"/>
                  <a:pt x="35" y="256"/>
                </a:cubicBezTo>
                <a:lnTo>
                  <a:pt x="35" y="16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7" name="Freeform 48"/>
          <p:cNvSpPr>
            <a:spLocks noEditPoints="1"/>
          </p:cNvSpPr>
          <p:nvPr/>
        </p:nvSpPr>
        <p:spPr bwMode="auto">
          <a:xfrm>
            <a:off x="6566019" y="2243957"/>
            <a:ext cx="434465" cy="434465"/>
          </a:xfrm>
          <a:custGeom>
            <a:avLst/>
            <a:gdLst>
              <a:gd name="T0" fmla="*/ 133 w 266"/>
              <a:gd name="T1" fmla="*/ 0 h 266"/>
              <a:gd name="T2" fmla="*/ 133 w 266"/>
              <a:gd name="T3" fmla="*/ 0 h 266"/>
              <a:gd name="T4" fmla="*/ 133 w 266"/>
              <a:gd name="T5" fmla="*/ 35 h 266"/>
              <a:gd name="T6" fmla="*/ 150 w 266"/>
              <a:gd name="T7" fmla="*/ 24 h 266"/>
              <a:gd name="T8" fmla="*/ 242 w 266"/>
              <a:gd name="T9" fmla="*/ 117 h 266"/>
              <a:gd name="T10" fmla="*/ 231 w 266"/>
              <a:gd name="T11" fmla="*/ 133 h 266"/>
              <a:gd name="T12" fmla="*/ 242 w 266"/>
              <a:gd name="T13" fmla="*/ 149 h 266"/>
              <a:gd name="T14" fmla="*/ 150 w 266"/>
              <a:gd name="T15" fmla="*/ 242 h 266"/>
              <a:gd name="T16" fmla="*/ 150 w 266"/>
              <a:gd name="T17" fmla="*/ 242 h 266"/>
              <a:gd name="T18" fmla="*/ 133 w 266"/>
              <a:gd name="T19" fmla="*/ 231 h 266"/>
              <a:gd name="T20" fmla="*/ 133 w 266"/>
              <a:gd name="T21" fmla="*/ 266 h 266"/>
              <a:gd name="T22" fmla="*/ 133 w 266"/>
              <a:gd name="T23" fmla="*/ 266 h 266"/>
              <a:gd name="T24" fmla="*/ 266 w 266"/>
              <a:gd name="T25" fmla="*/ 133 h 266"/>
              <a:gd name="T26" fmla="*/ 133 w 266"/>
              <a:gd name="T27" fmla="*/ 0 h 266"/>
              <a:gd name="T28" fmla="*/ 133 w 266"/>
              <a:gd name="T29" fmla="*/ 0 h 266"/>
              <a:gd name="T30" fmla="*/ 133 w 266"/>
              <a:gd name="T31" fmla="*/ 0 h 266"/>
              <a:gd name="T32" fmla="*/ 0 w 266"/>
              <a:gd name="T33" fmla="*/ 133 h 266"/>
              <a:gd name="T34" fmla="*/ 133 w 266"/>
              <a:gd name="T35" fmla="*/ 266 h 266"/>
              <a:gd name="T36" fmla="*/ 133 w 266"/>
              <a:gd name="T37" fmla="*/ 266 h 266"/>
              <a:gd name="T38" fmla="*/ 133 w 266"/>
              <a:gd name="T39" fmla="*/ 231 h 266"/>
              <a:gd name="T40" fmla="*/ 133 w 266"/>
              <a:gd name="T41" fmla="*/ 231 h 266"/>
              <a:gd name="T42" fmla="*/ 117 w 266"/>
              <a:gd name="T43" fmla="*/ 242 h 266"/>
              <a:gd name="T44" fmla="*/ 24 w 266"/>
              <a:gd name="T45" fmla="*/ 149 h 266"/>
              <a:gd name="T46" fmla="*/ 35 w 266"/>
              <a:gd name="T47" fmla="*/ 133 h 266"/>
              <a:gd name="T48" fmla="*/ 24 w 266"/>
              <a:gd name="T49" fmla="*/ 117 h 266"/>
              <a:gd name="T50" fmla="*/ 117 w 266"/>
              <a:gd name="T51" fmla="*/ 24 h 266"/>
              <a:gd name="T52" fmla="*/ 133 w 266"/>
              <a:gd name="T53" fmla="*/ 35 h 266"/>
              <a:gd name="T54" fmla="*/ 133 w 266"/>
              <a:gd name="T55" fmla="*/ 35 h 266"/>
              <a:gd name="T56" fmla="*/ 133 w 266"/>
              <a:gd name="T5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6" h="266">
                <a:moveTo>
                  <a:pt x="133" y="0"/>
                </a:moveTo>
                <a:cubicBezTo>
                  <a:pt x="133" y="0"/>
                  <a:pt x="133" y="0"/>
                  <a:pt x="133" y="0"/>
                </a:cubicBezTo>
                <a:cubicBezTo>
                  <a:pt x="133" y="35"/>
                  <a:pt x="133" y="35"/>
                  <a:pt x="133" y="35"/>
                </a:cubicBezTo>
                <a:cubicBezTo>
                  <a:pt x="141" y="35"/>
                  <a:pt x="147" y="30"/>
                  <a:pt x="150" y="24"/>
                </a:cubicBezTo>
                <a:cubicBezTo>
                  <a:pt x="197" y="31"/>
                  <a:pt x="235" y="69"/>
                  <a:pt x="242" y="117"/>
                </a:cubicBezTo>
                <a:cubicBezTo>
                  <a:pt x="236" y="119"/>
                  <a:pt x="231" y="125"/>
                  <a:pt x="231" y="133"/>
                </a:cubicBezTo>
                <a:cubicBezTo>
                  <a:pt x="231" y="140"/>
                  <a:pt x="236" y="147"/>
                  <a:pt x="242" y="149"/>
                </a:cubicBezTo>
                <a:cubicBezTo>
                  <a:pt x="235" y="197"/>
                  <a:pt x="197" y="235"/>
                  <a:pt x="150" y="242"/>
                </a:cubicBezTo>
                <a:cubicBezTo>
                  <a:pt x="150" y="242"/>
                  <a:pt x="150" y="242"/>
                  <a:pt x="150" y="242"/>
                </a:cubicBezTo>
                <a:cubicBezTo>
                  <a:pt x="147" y="236"/>
                  <a:pt x="141" y="231"/>
                  <a:pt x="133" y="231"/>
                </a:cubicBezTo>
                <a:cubicBezTo>
                  <a:pt x="133" y="266"/>
                  <a:pt x="133" y="266"/>
                  <a:pt x="133" y="266"/>
                </a:cubicBezTo>
                <a:cubicBezTo>
                  <a:pt x="133" y="266"/>
                  <a:pt x="133" y="266"/>
                  <a:pt x="133" y="266"/>
                </a:cubicBezTo>
                <a:cubicBezTo>
                  <a:pt x="207" y="266"/>
                  <a:pt x="266" y="206"/>
                  <a:pt x="266" y="133"/>
                </a:cubicBezTo>
                <a:cubicBezTo>
                  <a:pt x="266" y="59"/>
                  <a:pt x="207" y="0"/>
                  <a:pt x="133" y="0"/>
                </a:cubicBezTo>
                <a:close/>
                <a:moveTo>
                  <a:pt x="133" y="0"/>
                </a:moveTo>
                <a:cubicBezTo>
                  <a:pt x="133" y="0"/>
                  <a:pt x="133" y="0"/>
                  <a:pt x="133" y="0"/>
                </a:cubicBezTo>
                <a:cubicBezTo>
                  <a:pt x="60" y="0"/>
                  <a:pt x="0" y="59"/>
                  <a:pt x="0" y="133"/>
                </a:cubicBezTo>
                <a:cubicBezTo>
                  <a:pt x="0" y="206"/>
                  <a:pt x="60" y="266"/>
                  <a:pt x="133" y="266"/>
                </a:cubicBezTo>
                <a:cubicBezTo>
                  <a:pt x="133" y="266"/>
                  <a:pt x="133" y="266"/>
                  <a:pt x="133" y="266"/>
                </a:cubicBezTo>
                <a:cubicBezTo>
                  <a:pt x="133" y="231"/>
                  <a:pt x="133" y="231"/>
                  <a:pt x="133" y="231"/>
                </a:cubicBezTo>
                <a:cubicBezTo>
                  <a:pt x="133" y="231"/>
                  <a:pt x="133" y="231"/>
                  <a:pt x="133" y="231"/>
                </a:cubicBezTo>
                <a:cubicBezTo>
                  <a:pt x="126" y="231"/>
                  <a:pt x="120" y="236"/>
                  <a:pt x="117" y="242"/>
                </a:cubicBezTo>
                <a:cubicBezTo>
                  <a:pt x="69" y="235"/>
                  <a:pt x="31" y="197"/>
                  <a:pt x="24" y="149"/>
                </a:cubicBezTo>
                <a:cubicBezTo>
                  <a:pt x="31" y="147"/>
                  <a:pt x="35" y="140"/>
                  <a:pt x="35" y="133"/>
                </a:cubicBezTo>
                <a:cubicBezTo>
                  <a:pt x="35" y="125"/>
                  <a:pt x="31" y="119"/>
                  <a:pt x="24" y="117"/>
                </a:cubicBezTo>
                <a:cubicBezTo>
                  <a:pt x="31" y="69"/>
                  <a:pt x="69" y="31"/>
                  <a:pt x="117" y="24"/>
                </a:cubicBezTo>
                <a:cubicBezTo>
                  <a:pt x="120" y="30"/>
                  <a:pt x="126" y="35"/>
                  <a:pt x="133" y="35"/>
                </a:cubicBezTo>
                <a:cubicBezTo>
                  <a:pt x="133" y="35"/>
                  <a:pt x="133" y="35"/>
                  <a:pt x="133" y="35"/>
                </a:cubicBezTo>
                <a:lnTo>
                  <a:pt x="133"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8" name="Freeform 49"/>
          <p:cNvSpPr/>
          <p:nvPr/>
        </p:nvSpPr>
        <p:spPr bwMode="auto">
          <a:xfrm>
            <a:off x="6645771" y="2382033"/>
            <a:ext cx="216637" cy="114270"/>
          </a:xfrm>
          <a:custGeom>
            <a:avLst/>
            <a:gdLst>
              <a:gd name="T0" fmla="*/ 124 w 133"/>
              <a:gd name="T1" fmla="*/ 0 h 70"/>
              <a:gd name="T2" fmla="*/ 93 w 133"/>
              <a:gd name="T3" fmla="*/ 30 h 70"/>
              <a:gd name="T4" fmla="*/ 84 w 133"/>
              <a:gd name="T5" fmla="*/ 28 h 70"/>
              <a:gd name="T6" fmla="*/ 65 w 133"/>
              <a:gd name="T7" fmla="*/ 42 h 70"/>
              <a:gd name="T8" fmla="*/ 0 w 133"/>
              <a:gd name="T9" fmla="*/ 42 h 70"/>
              <a:gd name="T10" fmla="*/ 0 w 133"/>
              <a:gd name="T11" fmla="*/ 56 h 70"/>
              <a:gd name="T12" fmla="*/ 65 w 133"/>
              <a:gd name="T13" fmla="*/ 56 h 70"/>
              <a:gd name="T14" fmla="*/ 84 w 133"/>
              <a:gd name="T15" fmla="*/ 70 h 70"/>
              <a:gd name="T16" fmla="*/ 105 w 133"/>
              <a:gd name="T17" fmla="*/ 49 h 70"/>
              <a:gd name="T18" fmla="*/ 103 w 133"/>
              <a:gd name="T19" fmla="*/ 40 h 70"/>
              <a:gd name="T20" fmla="*/ 133 w 133"/>
              <a:gd name="T21" fmla="*/ 9 h 70"/>
              <a:gd name="T22" fmla="*/ 124 w 133"/>
              <a:gd name="T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70">
                <a:moveTo>
                  <a:pt x="124" y="0"/>
                </a:moveTo>
                <a:cubicBezTo>
                  <a:pt x="93" y="30"/>
                  <a:pt x="93" y="30"/>
                  <a:pt x="93" y="30"/>
                </a:cubicBezTo>
                <a:cubicBezTo>
                  <a:pt x="91" y="29"/>
                  <a:pt x="88" y="28"/>
                  <a:pt x="84" y="28"/>
                </a:cubicBezTo>
                <a:cubicBezTo>
                  <a:pt x="75" y="28"/>
                  <a:pt x="67" y="34"/>
                  <a:pt x="65" y="42"/>
                </a:cubicBezTo>
                <a:cubicBezTo>
                  <a:pt x="0" y="42"/>
                  <a:pt x="0" y="42"/>
                  <a:pt x="0" y="42"/>
                </a:cubicBezTo>
                <a:cubicBezTo>
                  <a:pt x="0" y="56"/>
                  <a:pt x="0" y="56"/>
                  <a:pt x="0" y="56"/>
                </a:cubicBezTo>
                <a:cubicBezTo>
                  <a:pt x="65" y="56"/>
                  <a:pt x="65" y="56"/>
                  <a:pt x="65" y="56"/>
                </a:cubicBezTo>
                <a:cubicBezTo>
                  <a:pt x="67" y="64"/>
                  <a:pt x="75" y="70"/>
                  <a:pt x="84" y="70"/>
                </a:cubicBezTo>
                <a:cubicBezTo>
                  <a:pt x="96" y="70"/>
                  <a:pt x="105" y="60"/>
                  <a:pt x="105" y="49"/>
                </a:cubicBezTo>
                <a:cubicBezTo>
                  <a:pt x="105" y="46"/>
                  <a:pt x="104" y="43"/>
                  <a:pt x="103" y="40"/>
                </a:cubicBezTo>
                <a:cubicBezTo>
                  <a:pt x="133" y="9"/>
                  <a:pt x="133" y="9"/>
                  <a:pt x="133" y="9"/>
                </a:cubicBezTo>
                <a:lnTo>
                  <a:pt x="124"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59" name="Group 126"/>
          <p:cNvGrpSpPr/>
          <p:nvPr/>
        </p:nvGrpSpPr>
        <p:grpSpPr>
          <a:xfrm>
            <a:off x="6739805" y="2803404"/>
            <a:ext cx="340430" cy="323766"/>
            <a:chOff x="8505825" y="3605213"/>
            <a:chExt cx="454025" cy="431800"/>
          </a:xfrm>
          <a:solidFill>
            <a:schemeClr val="tx2">
              <a:lumMod val="20000"/>
              <a:lumOff val="80000"/>
            </a:schemeClr>
          </a:solidFill>
        </p:grpSpPr>
        <p:sp>
          <p:nvSpPr>
            <p:cNvPr id="60" name="Freeform 50"/>
            <p:cNvSpPr/>
            <p:nvPr/>
          </p:nvSpPr>
          <p:spPr bwMode="auto">
            <a:xfrm>
              <a:off x="8505825" y="3694113"/>
              <a:ext cx="454025" cy="342900"/>
            </a:xfrm>
            <a:custGeom>
              <a:avLst/>
              <a:gdLst>
                <a:gd name="T0" fmla="*/ 146 w 208"/>
                <a:gd name="T1" fmla="*/ 0 h 157"/>
                <a:gd name="T2" fmla="*/ 104 w 208"/>
                <a:gd name="T3" fmla="*/ 15 h 157"/>
                <a:gd name="T4" fmla="*/ 62 w 208"/>
                <a:gd name="T5" fmla="*/ 0 h 157"/>
                <a:gd name="T6" fmla="*/ 0 w 208"/>
                <a:gd name="T7" fmla="*/ 60 h 157"/>
                <a:gd name="T8" fmla="*/ 107 w 208"/>
                <a:gd name="T9" fmla="*/ 157 h 157"/>
                <a:gd name="T10" fmla="*/ 208 w 208"/>
                <a:gd name="T11" fmla="*/ 60 h 157"/>
                <a:gd name="T12" fmla="*/ 146 w 208"/>
                <a:gd name="T13" fmla="*/ 0 h 157"/>
              </a:gdLst>
              <a:ahLst/>
              <a:cxnLst>
                <a:cxn ang="0">
                  <a:pos x="T0" y="T1"/>
                </a:cxn>
                <a:cxn ang="0">
                  <a:pos x="T2" y="T3"/>
                </a:cxn>
                <a:cxn ang="0">
                  <a:pos x="T4" y="T5"/>
                </a:cxn>
                <a:cxn ang="0">
                  <a:pos x="T6" y="T7"/>
                </a:cxn>
                <a:cxn ang="0">
                  <a:pos x="T8" y="T9"/>
                </a:cxn>
                <a:cxn ang="0">
                  <a:pos x="T10" y="T11"/>
                </a:cxn>
                <a:cxn ang="0">
                  <a:pos x="T12" y="T13"/>
                </a:cxn>
              </a:cxnLst>
              <a:rect l="0" t="0" r="r" b="b"/>
              <a:pathLst>
                <a:path w="208" h="157">
                  <a:moveTo>
                    <a:pt x="146" y="0"/>
                  </a:moveTo>
                  <a:cubicBezTo>
                    <a:pt x="130" y="0"/>
                    <a:pt x="115" y="6"/>
                    <a:pt x="104" y="15"/>
                  </a:cubicBezTo>
                  <a:cubicBezTo>
                    <a:pt x="93" y="6"/>
                    <a:pt x="78" y="0"/>
                    <a:pt x="62" y="0"/>
                  </a:cubicBezTo>
                  <a:cubicBezTo>
                    <a:pt x="28" y="0"/>
                    <a:pt x="0" y="27"/>
                    <a:pt x="0" y="60"/>
                  </a:cubicBezTo>
                  <a:cubicBezTo>
                    <a:pt x="0" y="98"/>
                    <a:pt x="31" y="157"/>
                    <a:pt x="107" y="157"/>
                  </a:cubicBezTo>
                  <a:cubicBezTo>
                    <a:pt x="185" y="157"/>
                    <a:pt x="208" y="95"/>
                    <a:pt x="208" y="60"/>
                  </a:cubicBezTo>
                  <a:cubicBezTo>
                    <a:pt x="208" y="27"/>
                    <a:pt x="180" y="0"/>
                    <a:pt x="14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1" name="Freeform 51"/>
            <p:cNvSpPr/>
            <p:nvPr/>
          </p:nvSpPr>
          <p:spPr bwMode="auto">
            <a:xfrm>
              <a:off x="8709025" y="3605213"/>
              <a:ext cx="123825" cy="157163"/>
            </a:xfrm>
            <a:custGeom>
              <a:avLst/>
              <a:gdLst>
                <a:gd name="T0" fmla="*/ 12 w 57"/>
                <a:gd name="T1" fmla="*/ 72 h 72"/>
                <a:gd name="T2" fmla="*/ 27 w 57"/>
                <a:gd name="T3" fmla="*/ 0 h 72"/>
                <a:gd name="T4" fmla="*/ 57 w 57"/>
                <a:gd name="T5" fmla="*/ 6 h 72"/>
                <a:gd name="T6" fmla="*/ 12 w 57"/>
                <a:gd name="T7" fmla="*/ 72 h 72"/>
              </a:gdLst>
              <a:ahLst/>
              <a:cxnLst>
                <a:cxn ang="0">
                  <a:pos x="T0" y="T1"/>
                </a:cxn>
                <a:cxn ang="0">
                  <a:pos x="T2" y="T3"/>
                </a:cxn>
                <a:cxn ang="0">
                  <a:pos x="T4" y="T5"/>
                </a:cxn>
                <a:cxn ang="0">
                  <a:pos x="T6" y="T7"/>
                </a:cxn>
              </a:cxnLst>
              <a:rect l="0" t="0" r="r" b="b"/>
              <a:pathLst>
                <a:path w="57" h="72">
                  <a:moveTo>
                    <a:pt x="12" y="72"/>
                  </a:moveTo>
                  <a:cubicBezTo>
                    <a:pt x="0" y="48"/>
                    <a:pt x="7" y="20"/>
                    <a:pt x="27" y="0"/>
                  </a:cubicBezTo>
                  <a:cubicBezTo>
                    <a:pt x="57" y="6"/>
                    <a:pt x="57" y="6"/>
                    <a:pt x="57" y="6"/>
                  </a:cubicBezTo>
                  <a:cubicBezTo>
                    <a:pt x="29" y="21"/>
                    <a:pt x="12" y="37"/>
                    <a:pt x="12" y="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62" name="Freeform 52"/>
          <p:cNvSpPr/>
          <p:nvPr/>
        </p:nvSpPr>
        <p:spPr bwMode="auto">
          <a:xfrm>
            <a:off x="5689947" y="876284"/>
            <a:ext cx="509455" cy="414230"/>
          </a:xfrm>
          <a:custGeom>
            <a:avLst/>
            <a:gdLst>
              <a:gd name="T0" fmla="*/ 312 w 312"/>
              <a:gd name="T1" fmla="*/ 86 h 253"/>
              <a:gd name="T2" fmla="*/ 305 w 312"/>
              <a:gd name="T3" fmla="*/ 75 h 253"/>
              <a:gd name="T4" fmla="*/ 79 w 312"/>
              <a:gd name="T5" fmla="*/ 226 h 253"/>
              <a:gd name="T6" fmla="*/ 28 w 312"/>
              <a:gd name="T7" fmla="*/ 214 h 253"/>
              <a:gd name="T8" fmla="*/ 35 w 312"/>
              <a:gd name="T9" fmla="*/ 162 h 253"/>
              <a:gd name="T10" fmla="*/ 262 w 312"/>
              <a:gd name="T11" fmla="*/ 11 h 253"/>
              <a:gd name="T12" fmla="*/ 254 w 312"/>
              <a:gd name="T13" fmla="*/ 0 h 253"/>
              <a:gd name="T14" fmla="*/ 26 w 312"/>
              <a:gd name="T15" fmla="*/ 153 h 253"/>
              <a:gd name="T16" fmla="*/ 15 w 312"/>
              <a:gd name="T17" fmla="*/ 222 h 253"/>
              <a:gd name="T18" fmla="*/ 83 w 312"/>
              <a:gd name="T19" fmla="*/ 239 h 253"/>
              <a:gd name="T20" fmla="*/ 312 w 312"/>
              <a:gd name="T21" fmla="*/ 86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2" h="253">
                <a:moveTo>
                  <a:pt x="312" y="86"/>
                </a:moveTo>
                <a:cubicBezTo>
                  <a:pt x="305" y="75"/>
                  <a:pt x="305" y="75"/>
                  <a:pt x="305" y="75"/>
                </a:cubicBezTo>
                <a:cubicBezTo>
                  <a:pt x="79" y="226"/>
                  <a:pt x="79" y="226"/>
                  <a:pt x="79" y="226"/>
                </a:cubicBezTo>
                <a:cubicBezTo>
                  <a:pt x="63" y="237"/>
                  <a:pt x="40" y="231"/>
                  <a:pt x="28" y="214"/>
                </a:cubicBezTo>
                <a:cubicBezTo>
                  <a:pt x="16" y="196"/>
                  <a:pt x="19" y="173"/>
                  <a:pt x="35" y="162"/>
                </a:cubicBezTo>
                <a:cubicBezTo>
                  <a:pt x="262" y="11"/>
                  <a:pt x="262" y="11"/>
                  <a:pt x="262" y="11"/>
                </a:cubicBezTo>
                <a:cubicBezTo>
                  <a:pt x="254" y="0"/>
                  <a:pt x="254" y="0"/>
                  <a:pt x="254" y="0"/>
                </a:cubicBezTo>
                <a:cubicBezTo>
                  <a:pt x="26" y="153"/>
                  <a:pt x="26" y="153"/>
                  <a:pt x="26" y="153"/>
                </a:cubicBezTo>
                <a:cubicBezTo>
                  <a:pt x="4" y="167"/>
                  <a:pt x="0" y="198"/>
                  <a:pt x="15" y="222"/>
                </a:cubicBezTo>
                <a:cubicBezTo>
                  <a:pt x="31" y="246"/>
                  <a:pt x="62" y="253"/>
                  <a:pt x="83" y="239"/>
                </a:cubicBezTo>
                <a:lnTo>
                  <a:pt x="312" y="8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3" name="Freeform 53"/>
          <p:cNvSpPr/>
          <p:nvPr/>
        </p:nvSpPr>
        <p:spPr bwMode="auto">
          <a:xfrm>
            <a:off x="6076800" y="853669"/>
            <a:ext cx="140457" cy="192831"/>
          </a:xfrm>
          <a:custGeom>
            <a:avLst/>
            <a:gdLst>
              <a:gd name="T0" fmla="*/ 80 w 86"/>
              <a:gd name="T1" fmla="*/ 115 h 118"/>
              <a:gd name="T2" fmla="*/ 68 w 86"/>
              <a:gd name="T3" fmla="*/ 113 h 118"/>
              <a:gd name="T4" fmla="*/ 3 w 86"/>
              <a:gd name="T5" fmla="*/ 16 h 118"/>
              <a:gd name="T6" fmla="*/ 6 w 86"/>
              <a:gd name="T7" fmla="*/ 3 h 118"/>
              <a:gd name="T8" fmla="*/ 19 w 86"/>
              <a:gd name="T9" fmla="*/ 6 h 118"/>
              <a:gd name="T10" fmla="*/ 83 w 86"/>
              <a:gd name="T11" fmla="*/ 102 h 118"/>
              <a:gd name="T12" fmla="*/ 80 w 86"/>
              <a:gd name="T13" fmla="*/ 115 h 118"/>
            </a:gdLst>
            <a:ahLst/>
            <a:cxnLst>
              <a:cxn ang="0">
                <a:pos x="T0" y="T1"/>
              </a:cxn>
              <a:cxn ang="0">
                <a:pos x="T2" y="T3"/>
              </a:cxn>
              <a:cxn ang="0">
                <a:pos x="T4" y="T5"/>
              </a:cxn>
              <a:cxn ang="0">
                <a:pos x="T6" y="T7"/>
              </a:cxn>
              <a:cxn ang="0">
                <a:pos x="T8" y="T9"/>
              </a:cxn>
              <a:cxn ang="0">
                <a:pos x="T10" y="T11"/>
              </a:cxn>
              <a:cxn ang="0">
                <a:pos x="T12" y="T13"/>
              </a:cxn>
            </a:cxnLst>
            <a:rect l="0" t="0" r="r" b="b"/>
            <a:pathLst>
              <a:path w="86" h="118">
                <a:moveTo>
                  <a:pt x="80" y="115"/>
                </a:moveTo>
                <a:cubicBezTo>
                  <a:pt x="76" y="118"/>
                  <a:pt x="70" y="117"/>
                  <a:pt x="68" y="113"/>
                </a:cubicBezTo>
                <a:cubicBezTo>
                  <a:pt x="3" y="16"/>
                  <a:pt x="3" y="16"/>
                  <a:pt x="3" y="16"/>
                </a:cubicBezTo>
                <a:cubicBezTo>
                  <a:pt x="0" y="12"/>
                  <a:pt x="1" y="6"/>
                  <a:pt x="6" y="3"/>
                </a:cubicBezTo>
                <a:cubicBezTo>
                  <a:pt x="10" y="0"/>
                  <a:pt x="16" y="2"/>
                  <a:pt x="19" y="6"/>
                </a:cubicBezTo>
                <a:cubicBezTo>
                  <a:pt x="83" y="102"/>
                  <a:pt x="83" y="102"/>
                  <a:pt x="83" y="102"/>
                </a:cubicBezTo>
                <a:cubicBezTo>
                  <a:pt x="86" y="107"/>
                  <a:pt x="85" y="112"/>
                  <a:pt x="80" y="11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4" name="Freeform 54"/>
          <p:cNvSpPr/>
          <p:nvPr/>
        </p:nvSpPr>
        <p:spPr bwMode="auto">
          <a:xfrm>
            <a:off x="5756605" y="985793"/>
            <a:ext cx="385662" cy="252347"/>
          </a:xfrm>
          <a:custGeom>
            <a:avLst/>
            <a:gdLst>
              <a:gd name="T0" fmla="*/ 236 w 236"/>
              <a:gd name="T1" fmla="*/ 13 h 154"/>
              <a:gd name="T2" fmla="*/ 227 w 236"/>
              <a:gd name="T3" fmla="*/ 0 h 154"/>
              <a:gd name="T4" fmla="*/ 25 w 236"/>
              <a:gd name="T5" fmla="*/ 135 h 154"/>
              <a:gd name="T6" fmla="*/ 0 w 236"/>
              <a:gd name="T7" fmla="*/ 136 h 154"/>
              <a:gd name="T8" fmla="*/ 1 w 236"/>
              <a:gd name="T9" fmla="*/ 138 h 154"/>
              <a:gd name="T10" fmla="*/ 36 w 236"/>
              <a:gd name="T11" fmla="*/ 146 h 154"/>
              <a:gd name="T12" fmla="*/ 236 w 236"/>
              <a:gd name="T13" fmla="*/ 13 h 154"/>
            </a:gdLst>
            <a:ahLst/>
            <a:cxnLst>
              <a:cxn ang="0">
                <a:pos x="T0" y="T1"/>
              </a:cxn>
              <a:cxn ang="0">
                <a:pos x="T2" y="T3"/>
              </a:cxn>
              <a:cxn ang="0">
                <a:pos x="T4" y="T5"/>
              </a:cxn>
              <a:cxn ang="0">
                <a:pos x="T6" y="T7"/>
              </a:cxn>
              <a:cxn ang="0">
                <a:pos x="T8" y="T9"/>
              </a:cxn>
              <a:cxn ang="0">
                <a:pos x="T10" y="T11"/>
              </a:cxn>
              <a:cxn ang="0">
                <a:pos x="T12" y="T13"/>
              </a:cxn>
            </a:cxnLst>
            <a:rect l="0" t="0" r="r" b="b"/>
            <a:pathLst>
              <a:path w="236" h="154">
                <a:moveTo>
                  <a:pt x="236" y="13"/>
                </a:moveTo>
                <a:cubicBezTo>
                  <a:pt x="227" y="0"/>
                  <a:pt x="227" y="0"/>
                  <a:pt x="227" y="0"/>
                </a:cubicBezTo>
                <a:cubicBezTo>
                  <a:pt x="25" y="135"/>
                  <a:pt x="25" y="135"/>
                  <a:pt x="25" y="135"/>
                </a:cubicBezTo>
                <a:cubicBezTo>
                  <a:pt x="17" y="140"/>
                  <a:pt x="8" y="140"/>
                  <a:pt x="0" y="136"/>
                </a:cubicBezTo>
                <a:cubicBezTo>
                  <a:pt x="0" y="137"/>
                  <a:pt x="0" y="137"/>
                  <a:pt x="1" y="138"/>
                </a:cubicBezTo>
                <a:cubicBezTo>
                  <a:pt x="9" y="150"/>
                  <a:pt x="25" y="154"/>
                  <a:pt x="36" y="146"/>
                </a:cubicBezTo>
                <a:lnTo>
                  <a:pt x="236" y="1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5" name="Freeform 55"/>
          <p:cNvSpPr>
            <a:spLocks noEditPoints="1"/>
          </p:cNvSpPr>
          <p:nvPr/>
        </p:nvSpPr>
        <p:spPr bwMode="auto">
          <a:xfrm>
            <a:off x="5442362" y="1207192"/>
            <a:ext cx="222589" cy="390423"/>
          </a:xfrm>
          <a:custGeom>
            <a:avLst/>
            <a:gdLst>
              <a:gd name="T0" fmla="*/ 59 w 136"/>
              <a:gd name="T1" fmla="*/ 203 h 239"/>
              <a:gd name="T2" fmla="*/ 54 w 136"/>
              <a:gd name="T3" fmla="*/ 203 h 239"/>
              <a:gd name="T4" fmla="*/ 54 w 136"/>
              <a:gd name="T5" fmla="*/ 239 h 239"/>
              <a:gd name="T6" fmla="*/ 72 w 136"/>
              <a:gd name="T7" fmla="*/ 226 h 239"/>
              <a:gd name="T8" fmla="*/ 59 w 136"/>
              <a:gd name="T9" fmla="*/ 203 h 239"/>
              <a:gd name="T10" fmla="*/ 54 w 136"/>
              <a:gd name="T11" fmla="*/ 187 h 239"/>
              <a:gd name="T12" fmla="*/ 54 w 136"/>
              <a:gd name="T13" fmla="*/ 82 h 239"/>
              <a:gd name="T14" fmla="*/ 81 w 136"/>
              <a:gd name="T15" fmla="*/ 74 h 239"/>
              <a:gd name="T16" fmla="*/ 97 w 136"/>
              <a:gd name="T17" fmla="*/ 13 h 239"/>
              <a:gd name="T18" fmla="*/ 114 w 136"/>
              <a:gd name="T19" fmla="*/ 2 h 239"/>
              <a:gd name="T20" fmla="*/ 124 w 136"/>
              <a:gd name="T21" fmla="*/ 20 h 239"/>
              <a:gd name="T22" fmla="*/ 109 w 136"/>
              <a:gd name="T23" fmla="*/ 81 h 239"/>
              <a:gd name="T24" fmla="*/ 130 w 136"/>
              <a:gd name="T25" fmla="*/ 134 h 239"/>
              <a:gd name="T26" fmla="*/ 122 w 136"/>
              <a:gd name="T27" fmla="*/ 164 h 239"/>
              <a:gd name="T28" fmla="*/ 122 w 136"/>
              <a:gd name="T29" fmla="*/ 164 h 239"/>
              <a:gd name="T30" fmla="*/ 136 w 136"/>
              <a:gd name="T31" fmla="*/ 187 h 239"/>
              <a:gd name="T32" fmla="*/ 131 w 136"/>
              <a:gd name="T33" fmla="*/ 207 h 239"/>
              <a:gd name="T34" fmla="*/ 54 w 136"/>
              <a:gd name="T35" fmla="*/ 187 h 239"/>
              <a:gd name="T36" fmla="*/ 54 w 136"/>
              <a:gd name="T37" fmla="*/ 203 h 239"/>
              <a:gd name="T38" fmla="*/ 36 w 136"/>
              <a:gd name="T39" fmla="*/ 216 h 239"/>
              <a:gd name="T40" fmla="*/ 50 w 136"/>
              <a:gd name="T41" fmla="*/ 239 h 239"/>
              <a:gd name="T42" fmla="*/ 54 w 136"/>
              <a:gd name="T43" fmla="*/ 239 h 239"/>
              <a:gd name="T44" fmla="*/ 54 w 136"/>
              <a:gd name="T45" fmla="*/ 203 h 239"/>
              <a:gd name="T46" fmla="*/ 54 w 136"/>
              <a:gd name="T47" fmla="*/ 82 h 239"/>
              <a:gd name="T48" fmla="*/ 54 w 136"/>
              <a:gd name="T49" fmla="*/ 187 h 239"/>
              <a:gd name="T50" fmla="*/ 0 w 136"/>
              <a:gd name="T51" fmla="*/ 173 h 239"/>
              <a:gd name="T52" fmla="*/ 5 w 136"/>
              <a:gd name="T53" fmla="*/ 152 h 239"/>
              <a:gd name="T54" fmla="*/ 29 w 136"/>
              <a:gd name="T55" fmla="*/ 140 h 239"/>
              <a:gd name="T56" fmla="*/ 37 w 136"/>
              <a:gd name="T57" fmla="*/ 109 h 239"/>
              <a:gd name="T58" fmla="*/ 54 w 136"/>
              <a:gd name="T59" fmla="*/ 82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6" h="239">
                <a:moveTo>
                  <a:pt x="59" y="203"/>
                </a:moveTo>
                <a:cubicBezTo>
                  <a:pt x="57" y="203"/>
                  <a:pt x="56" y="203"/>
                  <a:pt x="54" y="203"/>
                </a:cubicBezTo>
                <a:cubicBezTo>
                  <a:pt x="54" y="239"/>
                  <a:pt x="54" y="239"/>
                  <a:pt x="54" y="239"/>
                </a:cubicBezTo>
                <a:cubicBezTo>
                  <a:pt x="62" y="239"/>
                  <a:pt x="70" y="234"/>
                  <a:pt x="72" y="226"/>
                </a:cubicBezTo>
                <a:cubicBezTo>
                  <a:pt x="74" y="216"/>
                  <a:pt x="69" y="206"/>
                  <a:pt x="59" y="203"/>
                </a:cubicBezTo>
                <a:close/>
                <a:moveTo>
                  <a:pt x="54" y="187"/>
                </a:moveTo>
                <a:cubicBezTo>
                  <a:pt x="54" y="82"/>
                  <a:pt x="54" y="82"/>
                  <a:pt x="54" y="82"/>
                </a:cubicBezTo>
                <a:cubicBezTo>
                  <a:pt x="62" y="76"/>
                  <a:pt x="71" y="74"/>
                  <a:pt x="81" y="74"/>
                </a:cubicBezTo>
                <a:cubicBezTo>
                  <a:pt x="97" y="13"/>
                  <a:pt x="97" y="13"/>
                  <a:pt x="97" y="13"/>
                </a:cubicBezTo>
                <a:cubicBezTo>
                  <a:pt x="99" y="5"/>
                  <a:pt x="107" y="0"/>
                  <a:pt x="114" y="2"/>
                </a:cubicBezTo>
                <a:cubicBezTo>
                  <a:pt x="122" y="4"/>
                  <a:pt x="126" y="12"/>
                  <a:pt x="124" y="20"/>
                </a:cubicBezTo>
                <a:cubicBezTo>
                  <a:pt x="109" y="81"/>
                  <a:pt x="109" y="81"/>
                  <a:pt x="109" y="81"/>
                </a:cubicBezTo>
                <a:cubicBezTo>
                  <a:pt x="125" y="90"/>
                  <a:pt x="136" y="109"/>
                  <a:pt x="130" y="134"/>
                </a:cubicBezTo>
                <a:cubicBezTo>
                  <a:pt x="130" y="134"/>
                  <a:pt x="125" y="154"/>
                  <a:pt x="122" y="164"/>
                </a:cubicBezTo>
                <a:cubicBezTo>
                  <a:pt x="122" y="164"/>
                  <a:pt x="122" y="164"/>
                  <a:pt x="122" y="164"/>
                </a:cubicBezTo>
                <a:cubicBezTo>
                  <a:pt x="118" y="178"/>
                  <a:pt x="136" y="187"/>
                  <a:pt x="136" y="187"/>
                </a:cubicBezTo>
                <a:cubicBezTo>
                  <a:pt x="131" y="207"/>
                  <a:pt x="131" y="207"/>
                  <a:pt x="131" y="207"/>
                </a:cubicBezTo>
                <a:lnTo>
                  <a:pt x="54" y="187"/>
                </a:lnTo>
                <a:close/>
                <a:moveTo>
                  <a:pt x="54" y="203"/>
                </a:moveTo>
                <a:cubicBezTo>
                  <a:pt x="46" y="203"/>
                  <a:pt x="38" y="208"/>
                  <a:pt x="36" y="216"/>
                </a:cubicBezTo>
                <a:cubicBezTo>
                  <a:pt x="34" y="226"/>
                  <a:pt x="40" y="236"/>
                  <a:pt x="50" y="239"/>
                </a:cubicBezTo>
                <a:cubicBezTo>
                  <a:pt x="51" y="239"/>
                  <a:pt x="53" y="239"/>
                  <a:pt x="54" y="239"/>
                </a:cubicBezTo>
                <a:cubicBezTo>
                  <a:pt x="54" y="203"/>
                  <a:pt x="54" y="203"/>
                  <a:pt x="54" y="203"/>
                </a:cubicBezTo>
                <a:close/>
                <a:moveTo>
                  <a:pt x="54" y="82"/>
                </a:moveTo>
                <a:cubicBezTo>
                  <a:pt x="54" y="187"/>
                  <a:pt x="54" y="187"/>
                  <a:pt x="54" y="187"/>
                </a:cubicBezTo>
                <a:cubicBezTo>
                  <a:pt x="0" y="173"/>
                  <a:pt x="0" y="173"/>
                  <a:pt x="0" y="173"/>
                </a:cubicBezTo>
                <a:cubicBezTo>
                  <a:pt x="5" y="152"/>
                  <a:pt x="5" y="152"/>
                  <a:pt x="5" y="152"/>
                </a:cubicBezTo>
                <a:cubicBezTo>
                  <a:pt x="5" y="152"/>
                  <a:pt x="25" y="154"/>
                  <a:pt x="29" y="140"/>
                </a:cubicBezTo>
                <a:cubicBezTo>
                  <a:pt x="32" y="128"/>
                  <a:pt x="37" y="109"/>
                  <a:pt x="37" y="109"/>
                </a:cubicBezTo>
                <a:cubicBezTo>
                  <a:pt x="40" y="97"/>
                  <a:pt x="46" y="88"/>
                  <a:pt x="54" y="82"/>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6" name="Freeform 56"/>
          <p:cNvSpPr>
            <a:spLocks noEditPoints="1"/>
          </p:cNvSpPr>
          <p:nvPr/>
        </p:nvSpPr>
        <p:spPr bwMode="auto">
          <a:xfrm>
            <a:off x="5240008" y="2024939"/>
            <a:ext cx="416610" cy="453510"/>
          </a:xfrm>
          <a:custGeom>
            <a:avLst/>
            <a:gdLst>
              <a:gd name="T0" fmla="*/ 198 w 255"/>
              <a:gd name="T1" fmla="*/ 128 h 277"/>
              <a:gd name="T2" fmla="*/ 191 w 255"/>
              <a:gd name="T3" fmla="*/ 158 h 277"/>
              <a:gd name="T4" fmla="*/ 191 w 255"/>
              <a:gd name="T5" fmla="*/ 185 h 277"/>
              <a:gd name="T6" fmla="*/ 196 w 255"/>
              <a:gd name="T7" fmla="*/ 187 h 277"/>
              <a:gd name="T8" fmla="*/ 218 w 255"/>
              <a:gd name="T9" fmla="*/ 218 h 277"/>
              <a:gd name="T10" fmla="*/ 191 w 255"/>
              <a:gd name="T11" fmla="*/ 201 h 277"/>
              <a:gd name="T12" fmla="*/ 191 w 255"/>
              <a:gd name="T13" fmla="*/ 55 h 277"/>
              <a:gd name="T14" fmla="*/ 218 w 255"/>
              <a:gd name="T15" fmla="*/ 38 h 277"/>
              <a:gd name="T16" fmla="*/ 196 w 255"/>
              <a:gd name="T17" fmla="*/ 69 h 277"/>
              <a:gd name="T18" fmla="*/ 191 w 255"/>
              <a:gd name="T19" fmla="*/ 71 h 277"/>
              <a:gd name="T20" fmla="*/ 249 w 255"/>
              <a:gd name="T21" fmla="*/ 121 h 277"/>
              <a:gd name="T22" fmla="*/ 211 w 255"/>
              <a:gd name="T23" fmla="*/ 128 h 277"/>
              <a:gd name="T24" fmla="*/ 249 w 255"/>
              <a:gd name="T25" fmla="*/ 134 h 277"/>
              <a:gd name="T26" fmla="*/ 249 w 255"/>
              <a:gd name="T27" fmla="*/ 121 h 277"/>
              <a:gd name="T28" fmla="*/ 132 w 255"/>
              <a:gd name="T29" fmla="*/ 277 h 277"/>
              <a:gd name="T30" fmla="*/ 167 w 255"/>
              <a:gd name="T31" fmla="*/ 186 h 277"/>
              <a:gd name="T32" fmla="*/ 191 w 255"/>
              <a:gd name="T33" fmla="*/ 98 h 277"/>
              <a:gd name="T34" fmla="*/ 127 w 255"/>
              <a:gd name="T35" fmla="*/ 72 h 277"/>
              <a:gd name="T36" fmla="*/ 183 w 255"/>
              <a:gd name="T37" fmla="*/ 128 h 277"/>
              <a:gd name="T38" fmla="*/ 156 w 255"/>
              <a:gd name="T39" fmla="*/ 176 h 277"/>
              <a:gd name="T40" fmla="*/ 153 w 255"/>
              <a:gd name="T41" fmla="*/ 214 h 277"/>
              <a:gd name="T42" fmla="*/ 127 w 255"/>
              <a:gd name="T43" fmla="*/ 277 h 277"/>
              <a:gd name="T44" fmla="*/ 191 w 255"/>
              <a:gd name="T45" fmla="*/ 71 h 277"/>
              <a:gd name="T46" fmla="*/ 186 w 255"/>
              <a:gd name="T47" fmla="*/ 60 h 277"/>
              <a:gd name="T48" fmla="*/ 191 w 255"/>
              <a:gd name="T49" fmla="*/ 185 h 277"/>
              <a:gd name="T50" fmla="*/ 186 w 255"/>
              <a:gd name="T51" fmla="*/ 196 h 277"/>
              <a:gd name="T52" fmla="*/ 191 w 255"/>
              <a:gd name="T53" fmla="*/ 185 h 277"/>
              <a:gd name="T54" fmla="*/ 127 w 255"/>
              <a:gd name="T55" fmla="*/ 0 h 277"/>
              <a:gd name="T56" fmla="*/ 134 w 255"/>
              <a:gd name="T57" fmla="*/ 7 h 277"/>
              <a:gd name="T58" fmla="*/ 128 w 255"/>
              <a:gd name="T59" fmla="*/ 45 h 277"/>
              <a:gd name="T60" fmla="*/ 127 w 255"/>
              <a:gd name="T61" fmla="*/ 45 h 277"/>
              <a:gd name="T62" fmla="*/ 64 w 255"/>
              <a:gd name="T63" fmla="*/ 97 h 277"/>
              <a:gd name="T64" fmla="*/ 89 w 255"/>
              <a:gd name="T65" fmla="*/ 187 h 277"/>
              <a:gd name="T66" fmla="*/ 124 w 255"/>
              <a:gd name="T67" fmla="*/ 277 h 277"/>
              <a:gd name="T68" fmla="*/ 127 w 255"/>
              <a:gd name="T69" fmla="*/ 214 h 277"/>
              <a:gd name="T70" fmla="*/ 103 w 255"/>
              <a:gd name="T71" fmla="*/ 183 h 277"/>
              <a:gd name="T72" fmla="*/ 71 w 255"/>
              <a:gd name="T73" fmla="*/ 128 h 277"/>
              <a:gd name="T74" fmla="*/ 127 w 255"/>
              <a:gd name="T75" fmla="*/ 72 h 277"/>
              <a:gd name="T76" fmla="*/ 127 w 255"/>
              <a:gd name="T77" fmla="*/ 57 h 277"/>
              <a:gd name="T78" fmla="*/ 127 w 255"/>
              <a:gd name="T79" fmla="*/ 0 h 277"/>
              <a:gd name="T80" fmla="*/ 121 w 255"/>
              <a:gd name="T81" fmla="*/ 38 h 277"/>
              <a:gd name="T82" fmla="*/ 127 w 255"/>
              <a:gd name="T83" fmla="*/ 0 h 277"/>
              <a:gd name="T84" fmla="*/ 64 w 255"/>
              <a:gd name="T85" fmla="*/ 185 h 277"/>
              <a:gd name="T86" fmla="*/ 69 w 255"/>
              <a:gd name="T87" fmla="*/ 196 h 277"/>
              <a:gd name="T88" fmla="*/ 64 w 255"/>
              <a:gd name="T89" fmla="*/ 71 h 277"/>
              <a:gd name="T90" fmla="*/ 69 w 255"/>
              <a:gd name="T91" fmla="*/ 60 h 277"/>
              <a:gd name="T92" fmla="*/ 64 w 255"/>
              <a:gd name="T93" fmla="*/ 71 h 277"/>
              <a:gd name="T94" fmla="*/ 57 w 255"/>
              <a:gd name="T95" fmla="*/ 128 h 277"/>
              <a:gd name="T96" fmla="*/ 64 w 255"/>
              <a:gd name="T97" fmla="*/ 97 h 277"/>
              <a:gd name="T98" fmla="*/ 64 w 255"/>
              <a:gd name="T99" fmla="*/ 71 h 277"/>
              <a:gd name="T100" fmla="*/ 60 w 255"/>
              <a:gd name="T101" fmla="*/ 69 h 277"/>
              <a:gd name="T102" fmla="*/ 38 w 255"/>
              <a:gd name="T103" fmla="*/ 38 h 277"/>
              <a:gd name="T104" fmla="*/ 64 w 255"/>
              <a:gd name="T105" fmla="*/ 55 h 277"/>
              <a:gd name="T106" fmla="*/ 64 w 255"/>
              <a:gd name="T107" fmla="*/ 201 h 277"/>
              <a:gd name="T108" fmla="*/ 38 w 255"/>
              <a:gd name="T109" fmla="*/ 218 h 277"/>
              <a:gd name="T110" fmla="*/ 60 w 255"/>
              <a:gd name="T111" fmla="*/ 187 h 277"/>
              <a:gd name="T112" fmla="*/ 64 w 255"/>
              <a:gd name="T113" fmla="*/ 185 h 277"/>
              <a:gd name="T114" fmla="*/ 45 w 255"/>
              <a:gd name="T115" fmla="*/ 128 h 277"/>
              <a:gd name="T116" fmla="*/ 7 w 255"/>
              <a:gd name="T117" fmla="*/ 121 h 277"/>
              <a:gd name="T118" fmla="*/ 7 w 255"/>
              <a:gd name="T119" fmla="*/ 134 h 277"/>
              <a:gd name="T120" fmla="*/ 45 w 255"/>
              <a:gd name="T121" fmla="*/ 128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5" h="277">
                <a:moveTo>
                  <a:pt x="191" y="158"/>
                </a:moveTo>
                <a:cubicBezTo>
                  <a:pt x="195" y="149"/>
                  <a:pt x="198" y="139"/>
                  <a:pt x="198" y="128"/>
                </a:cubicBezTo>
                <a:cubicBezTo>
                  <a:pt x="198" y="117"/>
                  <a:pt x="195" y="107"/>
                  <a:pt x="191" y="98"/>
                </a:cubicBezTo>
                <a:cubicBezTo>
                  <a:pt x="191" y="158"/>
                  <a:pt x="191" y="158"/>
                  <a:pt x="191" y="158"/>
                </a:cubicBezTo>
                <a:close/>
                <a:moveTo>
                  <a:pt x="191" y="201"/>
                </a:moveTo>
                <a:cubicBezTo>
                  <a:pt x="191" y="185"/>
                  <a:pt x="191" y="185"/>
                  <a:pt x="191" y="185"/>
                </a:cubicBezTo>
                <a:cubicBezTo>
                  <a:pt x="193" y="185"/>
                  <a:pt x="194" y="185"/>
                  <a:pt x="196" y="187"/>
                </a:cubicBezTo>
                <a:cubicBezTo>
                  <a:pt x="196" y="187"/>
                  <a:pt x="196" y="187"/>
                  <a:pt x="196" y="187"/>
                </a:cubicBezTo>
                <a:cubicBezTo>
                  <a:pt x="218" y="209"/>
                  <a:pt x="218" y="209"/>
                  <a:pt x="218" y="209"/>
                </a:cubicBezTo>
                <a:cubicBezTo>
                  <a:pt x="220" y="211"/>
                  <a:pt x="220" y="216"/>
                  <a:pt x="218" y="218"/>
                </a:cubicBezTo>
                <a:cubicBezTo>
                  <a:pt x="215" y="221"/>
                  <a:pt x="211" y="221"/>
                  <a:pt x="209" y="218"/>
                </a:cubicBezTo>
                <a:cubicBezTo>
                  <a:pt x="191" y="201"/>
                  <a:pt x="191" y="201"/>
                  <a:pt x="191" y="201"/>
                </a:cubicBezTo>
                <a:close/>
                <a:moveTo>
                  <a:pt x="191" y="71"/>
                </a:moveTo>
                <a:cubicBezTo>
                  <a:pt x="191" y="55"/>
                  <a:pt x="191" y="55"/>
                  <a:pt x="191" y="55"/>
                </a:cubicBezTo>
                <a:cubicBezTo>
                  <a:pt x="209" y="38"/>
                  <a:pt x="209" y="38"/>
                  <a:pt x="209" y="38"/>
                </a:cubicBezTo>
                <a:cubicBezTo>
                  <a:pt x="211" y="35"/>
                  <a:pt x="215" y="35"/>
                  <a:pt x="218" y="38"/>
                </a:cubicBezTo>
                <a:cubicBezTo>
                  <a:pt x="220" y="40"/>
                  <a:pt x="220" y="44"/>
                  <a:pt x="218" y="47"/>
                </a:cubicBezTo>
                <a:cubicBezTo>
                  <a:pt x="196" y="69"/>
                  <a:pt x="196" y="69"/>
                  <a:pt x="196" y="69"/>
                </a:cubicBezTo>
                <a:cubicBezTo>
                  <a:pt x="196" y="69"/>
                  <a:pt x="196" y="69"/>
                  <a:pt x="196" y="69"/>
                </a:cubicBezTo>
                <a:cubicBezTo>
                  <a:pt x="194" y="71"/>
                  <a:pt x="193" y="71"/>
                  <a:pt x="191" y="71"/>
                </a:cubicBezTo>
                <a:close/>
                <a:moveTo>
                  <a:pt x="249" y="121"/>
                </a:moveTo>
                <a:cubicBezTo>
                  <a:pt x="249" y="121"/>
                  <a:pt x="249" y="121"/>
                  <a:pt x="249" y="121"/>
                </a:cubicBezTo>
                <a:cubicBezTo>
                  <a:pt x="217" y="121"/>
                  <a:pt x="217" y="121"/>
                  <a:pt x="217" y="121"/>
                </a:cubicBezTo>
                <a:cubicBezTo>
                  <a:pt x="214" y="121"/>
                  <a:pt x="211" y="124"/>
                  <a:pt x="211" y="128"/>
                </a:cubicBezTo>
                <a:cubicBezTo>
                  <a:pt x="211" y="132"/>
                  <a:pt x="214" y="134"/>
                  <a:pt x="217" y="134"/>
                </a:cubicBezTo>
                <a:cubicBezTo>
                  <a:pt x="249" y="134"/>
                  <a:pt x="249" y="134"/>
                  <a:pt x="249" y="134"/>
                </a:cubicBezTo>
                <a:cubicBezTo>
                  <a:pt x="252" y="134"/>
                  <a:pt x="255" y="132"/>
                  <a:pt x="255" y="128"/>
                </a:cubicBezTo>
                <a:cubicBezTo>
                  <a:pt x="255" y="124"/>
                  <a:pt x="252" y="121"/>
                  <a:pt x="249" y="121"/>
                </a:cubicBezTo>
                <a:close/>
                <a:moveTo>
                  <a:pt x="127" y="277"/>
                </a:moveTo>
                <a:cubicBezTo>
                  <a:pt x="132" y="277"/>
                  <a:pt x="132" y="277"/>
                  <a:pt x="132" y="277"/>
                </a:cubicBezTo>
                <a:cubicBezTo>
                  <a:pt x="151" y="277"/>
                  <a:pt x="167" y="262"/>
                  <a:pt x="167" y="242"/>
                </a:cubicBezTo>
                <a:cubicBezTo>
                  <a:pt x="167" y="186"/>
                  <a:pt x="167" y="186"/>
                  <a:pt x="167" y="186"/>
                </a:cubicBezTo>
                <a:cubicBezTo>
                  <a:pt x="177" y="179"/>
                  <a:pt x="186" y="169"/>
                  <a:pt x="191" y="158"/>
                </a:cubicBezTo>
                <a:cubicBezTo>
                  <a:pt x="191" y="98"/>
                  <a:pt x="191" y="98"/>
                  <a:pt x="191" y="98"/>
                </a:cubicBezTo>
                <a:cubicBezTo>
                  <a:pt x="180" y="74"/>
                  <a:pt x="156" y="57"/>
                  <a:pt x="127" y="57"/>
                </a:cubicBezTo>
                <a:cubicBezTo>
                  <a:pt x="127" y="72"/>
                  <a:pt x="127" y="72"/>
                  <a:pt x="127" y="72"/>
                </a:cubicBezTo>
                <a:cubicBezTo>
                  <a:pt x="143" y="72"/>
                  <a:pt x="157" y="78"/>
                  <a:pt x="167" y="88"/>
                </a:cubicBezTo>
                <a:cubicBezTo>
                  <a:pt x="177" y="98"/>
                  <a:pt x="183" y="112"/>
                  <a:pt x="183" y="128"/>
                </a:cubicBezTo>
                <a:cubicBezTo>
                  <a:pt x="183" y="148"/>
                  <a:pt x="172" y="166"/>
                  <a:pt x="156" y="176"/>
                </a:cubicBezTo>
                <a:cubicBezTo>
                  <a:pt x="156" y="176"/>
                  <a:pt x="156" y="176"/>
                  <a:pt x="156" y="176"/>
                </a:cubicBezTo>
                <a:cubicBezTo>
                  <a:pt x="154" y="177"/>
                  <a:pt x="153" y="180"/>
                  <a:pt x="153" y="182"/>
                </a:cubicBezTo>
                <a:cubicBezTo>
                  <a:pt x="153" y="214"/>
                  <a:pt x="153" y="214"/>
                  <a:pt x="153" y="214"/>
                </a:cubicBezTo>
                <a:cubicBezTo>
                  <a:pt x="127" y="214"/>
                  <a:pt x="127" y="214"/>
                  <a:pt x="127" y="214"/>
                </a:cubicBezTo>
                <a:cubicBezTo>
                  <a:pt x="127" y="277"/>
                  <a:pt x="127" y="277"/>
                  <a:pt x="127" y="277"/>
                </a:cubicBezTo>
                <a:close/>
                <a:moveTo>
                  <a:pt x="191" y="55"/>
                </a:moveTo>
                <a:cubicBezTo>
                  <a:pt x="191" y="71"/>
                  <a:pt x="191" y="71"/>
                  <a:pt x="191" y="71"/>
                </a:cubicBezTo>
                <a:cubicBezTo>
                  <a:pt x="189" y="71"/>
                  <a:pt x="188" y="71"/>
                  <a:pt x="186" y="69"/>
                </a:cubicBezTo>
                <a:cubicBezTo>
                  <a:pt x="184" y="67"/>
                  <a:pt x="184" y="63"/>
                  <a:pt x="186" y="60"/>
                </a:cubicBezTo>
                <a:cubicBezTo>
                  <a:pt x="191" y="55"/>
                  <a:pt x="191" y="55"/>
                  <a:pt x="191" y="55"/>
                </a:cubicBezTo>
                <a:close/>
                <a:moveTo>
                  <a:pt x="191" y="185"/>
                </a:moveTo>
                <a:cubicBezTo>
                  <a:pt x="191" y="201"/>
                  <a:pt x="191" y="201"/>
                  <a:pt x="191" y="201"/>
                </a:cubicBezTo>
                <a:cubicBezTo>
                  <a:pt x="186" y="196"/>
                  <a:pt x="186" y="196"/>
                  <a:pt x="186" y="196"/>
                </a:cubicBezTo>
                <a:cubicBezTo>
                  <a:pt x="184" y="193"/>
                  <a:pt x="184" y="189"/>
                  <a:pt x="186" y="187"/>
                </a:cubicBezTo>
                <a:cubicBezTo>
                  <a:pt x="188" y="185"/>
                  <a:pt x="189" y="185"/>
                  <a:pt x="191" y="185"/>
                </a:cubicBezTo>
                <a:close/>
                <a:moveTo>
                  <a:pt x="127" y="45"/>
                </a:moveTo>
                <a:cubicBezTo>
                  <a:pt x="127" y="0"/>
                  <a:pt x="127" y="0"/>
                  <a:pt x="127" y="0"/>
                </a:cubicBezTo>
                <a:cubicBezTo>
                  <a:pt x="127" y="0"/>
                  <a:pt x="128" y="0"/>
                  <a:pt x="128" y="0"/>
                </a:cubicBezTo>
                <a:cubicBezTo>
                  <a:pt x="131" y="0"/>
                  <a:pt x="134" y="3"/>
                  <a:pt x="134" y="7"/>
                </a:cubicBezTo>
                <a:cubicBezTo>
                  <a:pt x="134" y="38"/>
                  <a:pt x="134" y="38"/>
                  <a:pt x="134" y="38"/>
                </a:cubicBezTo>
                <a:cubicBezTo>
                  <a:pt x="134" y="42"/>
                  <a:pt x="131" y="45"/>
                  <a:pt x="128" y="45"/>
                </a:cubicBezTo>
                <a:cubicBezTo>
                  <a:pt x="128" y="45"/>
                  <a:pt x="128" y="45"/>
                  <a:pt x="128" y="45"/>
                </a:cubicBezTo>
                <a:cubicBezTo>
                  <a:pt x="128" y="45"/>
                  <a:pt x="127" y="45"/>
                  <a:pt x="127" y="45"/>
                </a:cubicBezTo>
                <a:close/>
                <a:moveTo>
                  <a:pt x="127" y="57"/>
                </a:moveTo>
                <a:cubicBezTo>
                  <a:pt x="99" y="57"/>
                  <a:pt x="75" y="74"/>
                  <a:pt x="64" y="97"/>
                </a:cubicBezTo>
                <a:cubicBezTo>
                  <a:pt x="64" y="159"/>
                  <a:pt x="64" y="159"/>
                  <a:pt x="64" y="159"/>
                </a:cubicBezTo>
                <a:cubicBezTo>
                  <a:pt x="70" y="170"/>
                  <a:pt x="78" y="180"/>
                  <a:pt x="89" y="187"/>
                </a:cubicBezTo>
                <a:cubicBezTo>
                  <a:pt x="89" y="242"/>
                  <a:pt x="89" y="242"/>
                  <a:pt x="89" y="242"/>
                </a:cubicBezTo>
                <a:cubicBezTo>
                  <a:pt x="89" y="262"/>
                  <a:pt x="104" y="277"/>
                  <a:pt x="124" y="277"/>
                </a:cubicBezTo>
                <a:cubicBezTo>
                  <a:pt x="127" y="277"/>
                  <a:pt x="127" y="277"/>
                  <a:pt x="127" y="277"/>
                </a:cubicBezTo>
                <a:cubicBezTo>
                  <a:pt x="127" y="214"/>
                  <a:pt x="127" y="214"/>
                  <a:pt x="127" y="214"/>
                </a:cubicBezTo>
                <a:cubicBezTo>
                  <a:pt x="103" y="214"/>
                  <a:pt x="103" y="214"/>
                  <a:pt x="103" y="214"/>
                </a:cubicBezTo>
                <a:cubicBezTo>
                  <a:pt x="103" y="183"/>
                  <a:pt x="103" y="183"/>
                  <a:pt x="103" y="183"/>
                </a:cubicBezTo>
                <a:cubicBezTo>
                  <a:pt x="103" y="180"/>
                  <a:pt x="102" y="178"/>
                  <a:pt x="100" y="176"/>
                </a:cubicBezTo>
                <a:cubicBezTo>
                  <a:pt x="83" y="167"/>
                  <a:pt x="71" y="149"/>
                  <a:pt x="71" y="128"/>
                </a:cubicBezTo>
                <a:cubicBezTo>
                  <a:pt x="71" y="112"/>
                  <a:pt x="78" y="98"/>
                  <a:pt x="88" y="88"/>
                </a:cubicBezTo>
                <a:cubicBezTo>
                  <a:pt x="98" y="78"/>
                  <a:pt x="112" y="72"/>
                  <a:pt x="127" y="72"/>
                </a:cubicBezTo>
                <a:cubicBezTo>
                  <a:pt x="127" y="72"/>
                  <a:pt x="127" y="72"/>
                  <a:pt x="127" y="72"/>
                </a:cubicBezTo>
                <a:cubicBezTo>
                  <a:pt x="127" y="57"/>
                  <a:pt x="127" y="57"/>
                  <a:pt x="127" y="57"/>
                </a:cubicBezTo>
                <a:cubicBezTo>
                  <a:pt x="127" y="57"/>
                  <a:pt x="127" y="57"/>
                  <a:pt x="127" y="57"/>
                </a:cubicBezTo>
                <a:close/>
                <a:moveTo>
                  <a:pt x="127" y="0"/>
                </a:moveTo>
                <a:cubicBezTo>
                  <a:pt x="127" y="45"/>
                  <a:pt x="127" y="45"/>
                  <a:pt x="127" y="45"/>
                </a:cubicBezTo>
                <a:cubicBezTo>
                  <a:pt x="124" y="45"/>
                  <a:pt x="121" y="42"/>
                  <a:pt x="121" y="38"/>
                </a:cubicBezTo>
                <a:cubicBezTo>
                  <a:pt x="121" y="7"/>
                  <a:pt x="121" y="7"/>
                  <a:pt x="121" y="7"/>
                </a:cubicBezTo>
                <a:cubicBezTo>
                  <a:pt x="121" y="4"/>
                  <a:pt x="124" y="1"/>
                  <a:pt x="127" y="0"/>
                </a:cubicBezTo>
                <a:close/>
                <a:moveTo>
                  <a:pt x="64" y="201"/>
                </a:moveTo>
                <a:cubicBezTo>
                  <a:pt x="64" y="185"/>
                  <a:pt x="64" y="185"/>
                  <a:pt x="64" y="185"/>
                </a:cubicBezTo>
                <a:cubicBezTo>
                  <a:pt x="66" y="185"/>
                  <a:pt x="68" y="185"/>
                  <a:pt x="69" y="187"/>
                </a:cubicBezTo>
                <a:cubicBezTo>
                  <a:pt x="72" y="189"/>
                  <a:pt x="72" y="193"/>
                  <a:pt x="69" y="196"/>
                </a:cubicBezTo>
                <a:cubicBezTo>
                  <a:pt x="64" y="201"/>
                  <a:pt x="64" y="201"/>
                  <a:pt x="64" y="201"/>
                </a:cubicBezTo>
                <a:close/>
                <a:moveTo>
                  <a:pt x="64" y="71"/>
                </a:moveTo>
                <a:cubicBezTo>
                  <a:pt x="64" y="55"/>
                  <a:pt x="64" y="55"/>
                  <a:pt x="64" y="55"/>
                </a:cubicBezTo>
                <a:cubicBezTo>
                  <a:pt x="69" y="60"/>
                  <a:pt x="69" y="60"/>
                  <a:pt x="69" y="60"/>
                </a:cubicBezTo>
                <a:cubicBezTo>
                  <a:pt x="72" y="63"/>
                  <a:pt x="72" y="67"/>
                  <a:pt x="69" y="69"/>
                </a:cubicBezTo>
                <a:cubicBezTo>
                  <a:pt x="68" y="71"/>
                  <a:pt x="66" y="71"/>
                  <a:pt x="64" y="71"/>
                </a:cubicBezTo>
                <a:close/>
                <a:moveTo>
                  <a:pt x="64" y="97"/>
                </a:moveTo>
                <a:cubicBezTo>
                  <a:pt x="59" y="106"/>
                  <a:pt x="57" y="117"/>
                  <a:pt x="57" y="128"/>
                </a:cubicBezTo>
                <a:cubicBezTo>
                  <a:pt x="57" y="139"/>
                  <a:pt x="59" y="149"/>
                  <a:pt x="64" y="159"/>
                </a:cubicBezTo>
                <a:cubicBezTo>
                  <a:pt x="64" y="97"/>
                  <a:pt x="64" y="97"/>
                  <a:pt x="64" y="97"/>
                </a:cubicBezTo>
                <a:close/>
                <a:moveTo>
                  <a:pt x="64" y="55"/>
                </a:moveTo>
                <a:cubicBezTo>
                  <a:pt x="64" y="71"/>
                  <a:pt x="64" y="71"/>
                  <a:pt x="64" y="71"/>
                </a:cubicBezTo>
                <a:cubicBezTo>
                  <a:pt x="62" y="71"/>
                  <a:pt x="61" y="70"/>
                  <a:pt x="60" y="69"/>
                </a:cubicBezTo>
                <a:cubicBezTo>
                  <a:pt x="60" y="69"/>
                  <a:pt x="60" y="69"/>
                  <a:pt x="60" y="69"/>
                </a:cubicBezTo>
                <a:cubicBezTo>
                  <a:pt x="38" y="47"/>
                  <a:pt x="38" y="47"/>
                  <a:pt x="38" y="47"/>
                </a:cubicBezTo>
                <a:cubicBezTo>
                  <a:pt x="35" y="44"/>
                  <a:pt x="35" y="40"/>
                  <a:pt x="38" y="38"/>
                </a:cubicBezTo>
                <a:cubicBezTo>
                  <a:pt x="40" y="35"/>
                  <a:pt x="44" y="35"/>
                  <a:pt x="47" y="38"/>
                </a:cubicBezTo>
                <a:cubicBezTo>
                  <a:pt x="64" y="55"/>
                  <a:pt x="64" y="55"/>
                  <a:pt x="64" y="55"/>
                </a:cubicBezTo>
                <a:close/>
                <a:moveTo>
                  <a:pt x="64" y="185"/>
                </a:moveTo>
                <a:cubicBezTo>
                  <a:pt x="64" y="201"/>
                  <a:pt x="64" y="201"/>
                  <a:pt x="64" y="201"/>
                </a:cubicBezTo>
                <a:cubicBezTo>
                  <a:pt x="47" y="218"/>
                  <a:pt x="47" y="218"/>
                  <a:pt x="47" y="218"/>
                </a:cubicBezTo>
                <a:cubicBezTo>
                  <a:pt x="44" y="221"/>
                  <a:pt x="40" y="221"/>
                  <a:pt x="38" y="218"/>
                </a:cubicBezTo>
                <a:cubicBezTo>
                  <a:pt x="35" y="216"/>
                  <a:pt x="35" y="211"/>
                  <a:pt x="38" y="209"/>
                </a:cubicBezTo>
                <a:cubicBezTo>
                  <a:pt x="60" y="187"/>
                  <a:pt x="60" y="187"/>
                  <a:pt x="60" y="187"/>
                </a:cubicBezTo>
                <a:cubicBezTo>
                  <a:pt x="60" y="187"/>
                  <a:pt x="60" y="187"/>
                  <a:pt x="60" y="187"/>
                </a:cubicBezTo>
                <a:cubicBezTo>
                  <a:pt x="61" y="185"/>
                  <a:pt x="62" y="185"/>
                  <a:pt x="64" y="185"/>
                </a:cubicBezTo>
                <a:close/>
                <a:moveTo>
                  <a:pt x="45" y="128"/>
                </a:moveTo>
                <a:cubicBezTo>
                  <a:pt x="45" y="128"/>
                  <a:pt x="45" y="128"/>
                  <a:pt x="45" y="128"/>
                </a:cubicBezTo>
                <a:cubicBezTo>
                  <a:pt x="45" y="124"/>
                  <a:pt x="42" y="121"/>
                  <a:pt x="38" y="121"/>
                </a:cubicBezTo>
                <a:cubicBezTo>
                  <a:pt x="7" y="121"/>
                  <a:pt x="7" y="121"/>
                  <a:pt x="7" y="121"/>
                </a:cubicBezTo>
                <a:cubicBezTo>
                  <a:pt x="3" y="121"/>
                  <a:pt x="0" y="124"/>
                  <a:pt x="0" y="128"/>
                </a:cubicBezTo>
                <a:cubicBezTo>
                  <a:pt x="0" y="132"/>
                  <a:pt x="3" y="134"/>
                  <a:pt x="7" y="134"/>
                </a:cubicBezTo>
                <a:cubicBezTo>
                  <a:pt x="38" y="134"/>
                  <a:pt x="38" y="134"/>
                  <a:pt x="38" y="134"/>
                </a:cubicBezTo>
                <a:cubicBezTo>
                  <a:pt x="42" y="134"/>
                  <a:pt x="45" y="132"/>
                  <a:pt x="45" y="128"/>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7" name="Freeform 57"/>
          <p:cNvSpPr>
            <a:spLocks noEditPoints="1"/>
          </p:cNvSpPr>
          <p:nvPr/>
        </p:nvSpPr>
        <p:spPr bwMode="auto">
          <a:xfrm>
            <a:off x="6776705" y="852478"/>
            <a:ext cx="396375" cy="389233"/>
          </a:xfrm>
          <a:custGeom>
            <a:avLst/>
            <a:gdLst>
              <a:gd name="T0" fmla="*/ 231 w 243"/>
              <a:gd name="T1" fmla="*/ 92 h 238"/>
              <a:gd name="T2" fmla="*/ 214 w 243"/>
              <a:gd name="T3" fmla="*/ 83 h 238"/>
              <a:gd name="T4" fmla="*/ 206 w 243"/>
              <a:gd name="T5" fmla="*/ 71 h 238"/>
              <a:gd name="T6" fmla="*/ 192 w 243"/>
              <a:gd name="T7" fmla="*/ 82 h 238"/>
              <a:gd name="T8" fmla="*/ 194 w 243"/>
              <a:gd name="T9" fmla="*/ 64 h 238"/>
              <a:gd name="T10" fmla="*/ 179 w 243"/>
              <a:gd name="T11" fmla="*/ 64 h 238"/>
              <a:gd name="T12" fmla="*/ 162 w 243"/>
              <a:gd name="T13" fmla="*/ 54 h 238"/>
              <a:gd name="T14" fmla="*/ 154 w 243"/>
              <a:gd name="T15" fmla="*/ 42 h 238"/>
              <a:gd name="T16" fmla="*/ 140 w 243"/>
              <a:gd name="T17" fmla="*/ 53 h 238"/>
              <a:gd name="T18" fmla="*/ 142 w 243"/>
              <a:gd name="T19" fmla="*/ 35 h 238"/>
              <a:gd name="T20" fmla="*/ 128 w 243"/>
              <a:gd name="T21" fmla="*/ 35 h 238"/>
              <a:gd name="T22" fmla="*/ 110 w 243"/>
              <a:gd name="T23" fmla="*/ 25 h 238"/>
              <a:gd name="T24" fmla="*/ 102 w 243"/>
              <a:gd name="T25" fmla="*/ 13 h 238"/>
              <a:gd name="T26" fmla="*/ 101 w 243"/>
              <a:gd name="T27" fmla="*/ 22 h 238"/>
              <a:gd name="T28" fmla="*/ 208 w 243"/>
              <a:gd name="T29" fmla="*/ 128 h 238"/>
              <a:gd name="T30" fmla="*/ 206 w 243"/>
              <a:gd name="T31" fmla="*/ 132 h 238"/>
              <a:gd name="T32" fmla="*/ 101 w 243"/>
              <a:gd name="T33" fmla="*/ 74 h 238"/>
              <a:gd name="T34" fmla="*/ 196 w 243"/>
              <a:gd name="T35" fmla="*/ 149 h 238"/>
              <a:gd name="T36" fmla="*/ 194 w 243"/>
              <a:gd name="T37" fmla="*/ 153 h 238"/>
              <a:gd name="T38" fmla="*/ 101 w 243"/>
              <a:gd name="T39" fmla="*/ 101 h 238"/>
              <a:gd name="T40" fmla="*/ 185 w 243"/>
              <a:gd name="T41" fmla="*/ 170 h 238"/>
              <a:gd name="T42" fmla="*/ 182 w 243"/>
              <a:gd name="T43" fmla="*/ 174 h 238"/>
              <a:gd name="T44" fmla="*/ 101 w 243"/>
              <a:gd name="T45" fmla="*/ 129 h 238"/>
              <a:gd name="T46" fmla="*/ 173 w 243"/>
              <a:gd name="T47" fmla="*/ 191 h 238"/>
              <a:gd name="T48" fmla="*/ 171 w 243"/>
              <a:gd name="T49" fmla="*/ 195 h 238"/>
              <a:gd name="T50" fmla="*/ 101 w 243"/>
              <a:gd name="T51" fmla="*/ 156 h 238"/>
              <a:gd name="T52" fmla="*/ 138 w 243"/>
              <a:gd name="T53" fmla="*/ 231 h 238"/>
              <a:gd name="T54" fmla="*/ 243 w 243"/>
              <a:gd name="T55" fmla="*/ 91 h 238"/>
              <a:gd name="T56" fmla="*/ 101 w 243"/>
              <a:gd name="T57" fmla="*/ 22 h 238"/>
              <a:gd name="T58" fmla="*/ 85 w 243"/>
              <a:gd name="T59" fmla="*/ 11 h 238"/>
              <a:gd name="T60" fmla="*/ 78 w 243"/>
              <a:gd name="T61" fmla="*/ 0 h 238"/>
              <a:gd name="T62" fmla="*/ 15 w 243"/>
              <a:gd name="T63" fmla="*/ 163 h 238"/>
              <a:gd name="T64" fmla="*/ 101 w 243"/>
              <a:gd name="T65" fmla="*/ 156 h 238"/>
              <a:gd name="T66" fmla="*/ 27 w 243"/>
              <a:gd name="T67" fmla="*/ 113 h 238"/>
              <a:gd name="T68" fmla="*/ 101 w 243"/>
              <a:gd name="T69" fmla="*/ 151 h 238"/>
              <a:gd name="T70" fmla="*/ 40 w 243"/>
              <a:gd name="T71" fmla="*/ 95 h 238"/>
              <a:gd name="T72" fmla="*/ 42 w 243"/>
              <a:gd name="T73" fmla="*/ 91 h 238"/>
              <a:gd name="T74" fmla="*/ 101 w 243"/>
              <a:gd name="T75" fmla="*/ 101 h 238"/>
              <a:gd name="T76" fmla="*/ 51 w 243"/>
              <a:gd name="T77" fmla="*/ 71 h 238"/>
              <a:gd name="T78" fmla="*/ 101 w 243"/>
              <a:gd name="T79" fmla="*/ 96 h 238"/>
              <a:gd name="T80" fmla="*/ 63 w 243"/>
              <a:gd name="T81" fmla="*/ 53 h 238"/>
              <a:gd name="T82" fmla="*/ 65 w 243"/>
              <a:gd name="T83" fmla="*/ 49 h 238"/>
              <a:gd name="T84" fmla="*/ 101 w 243"/>
              <a:gd name="T85" fmla="*/ 22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3" h="238">
                <a:moveTo>
                  <a:pt x="232" y="85"/>
                </a:moveTo>
                <a:cubicBezTo>
                  <a:pt x="233" y="87"/>
                  <a:pt x="233" y="90"/>
                  <a:pt x="231" y="92"/>
                </a:cubicBezTo>
                <a:cubicBezTo>
                  <a:pt x="229" y="97"/>
                  <a:pt x="223" y="99"/>
                  <a:pt x="218" y="96"/>
                </a:cubicBezTo>
                <a:cubicBezTo>
                  <a:pt x="213" y="94"/>
                  <a:pt x="212" y="88"/>
                  <a:pt x="214" y="83"/>
                </a:cubicBezTo>
                <a:cubicBezTo>
                  <a:pt x="216" y="81"/>
                  <a:pt x="218" y="79"/>
                  <a:pt x="220" y="78"/>
                </a:cubicBezTo>
                <a:cubicBezTo>
                  <a:pt x="206" y="71"/>
                  <a:pt x="206" y="71"/>
                  <a:pt x="206" y="71"/>
                </a:cubicBezTo>
                <a:cubicBezTo>
                  <a:pt x="207" y="73"/>
                  <a:pt x="207" y="76"/>
                  <a:pt x="205" y="78"/>
                </a:cubicBezTo>
                <a:cubicBezTo>
                  <a:pt x="203" y="83"/>
                  <a:pt x="197" y="84"/>
                  <a:pt x="192" y="82"/>
                </a:cubicBezTo>
                <a:cubicBezTo>
                  <a:pt x="188" y="79"/>
                  <a:pt x="186" y="73"/>
                  <a:pt x="188" y="69"/>
                </a:cubicBezTo>
                <a:cubicBezTo>
                  <a:pt x="190" y="66"/>
                  <a:pt x="192" y="65"/>
                  <a:pt x="194" y="64"/>
                </a:cubicBezTo>
                <a:cubicBezTo>
                  <a:pt x="180" y="56"/>
                  <a:pt x="180" y="56"/>
                  <a:pt x="180" y="56"/>
                </a:cubicBezTo>
                <a:cubicBezTo>
                  <a:pt x="181" y="59"/>
                  <a:pt x="181" y="61"/>
                  <a:pt x="179" y="64"/>
                </a:cubicBezTo>
                <a:cubicBezTo>
                  <a:pt x="177" y="68"/>
                  <a:pt x="171" y="70"/>
                  <a:pt x="166" y="67"/>
                </a:cubicBezTo>
                <a:cubicBezTo>
                  <a:pt x="161" y="65"/>
                  <a:pt x="160" y="59"/>
                  <a:pt x="162" y="54"/>
                </a:cubicBezTo>
                <a:cubicBezTo>
                  <a:pt x="164" y="52"/>
                  <a:pt x="166" y="50"/>
                  <a:pt x="168" y="50"/>
                </a:cubicBezTo>
                <a:cubicBezTo>
                  <a:pt x="154" y="42"/>
                  <a:pt x="154" y="42"/>
                  <a:pt x="154" y="42"/>
                </a:cubicBezTo>
                <a:cubicBezTo>
                  <a:pt x="155" y="44"/>
                  <a:pt x="155" y="47"/>
                  <a:pt x="153" y="49"/>
                </a:cubicBezTo>
                <a:cubicBezTo>
                  <a:pt x="151" y="54"/>
                  <a:pt x="145" y="56"/>
                  <a:pt x="140" y="53"/>
                </a:cubicBezTo>
                <a:cubicBezTo>
                  <a:pt x="136" y="50"/>
                  <a:pt x="134" y="45"/>
                  <a:pt x="136" y="40"/>
                </a:cubicBezTo>
                <a:cubicBezTo>
                  <a:pt x="138" y="37"/>
                  <a:pt x="140" y="36"/>
                  <a:pt x="142" y="35"/>
                </a:cubicBezTo>
                <a:cubicBezTo>
                  <a:pt x="128" y="28"/>
                  <a:pt x="128" y="28"/>
                  <a:pt x="128" y="28"/>
                </a:cubicBezTo>
                <a:cubicBezTo>
                  <a:pt x="129" y="30"/>
                  <a:pt x="129" y="33"/>
                  <a:pt x="128" y="35"/>
                </a:cubicBezTo>
                <a:cubicBezTo>
                  <a:pt x="125" y="40"/>
                  <a:pt x="119" y="41"/>
                  <a:pt x="114" y="39"/>
                </a:cubicBezTo>
                <a:cubicBezTo>
                  <a:pt x="110" y="36"/>
                  <a:pt x="108" y="30"/>
                  <a:pt x="110" y="25"/>
                </a:cubicBezTo>
                <a:cubicBezTo>
                  <a:pt x="112" y="23"/>
                  <a:pt x="114" y="22"/>
                  <a:pt x="116" y="21"/>
                </a:cubicBezTo>
                <a:cubicBezTo>
                  <a:pt x="102" y="13"/>
                  <a:pt x="102" y="13"/>
                  <a:pt x="102" y="13"/>
                </a:cubicBezTo>
                <a:cubicBezTo>
                  <a:pt x="103" y="16"/>
                  <a:pt x="103" y="18"/>
                  <a:pt x="102" y="21"/>
                </a:cubicBezTo>
                <a:cubicBezTo>
                  <a:pt x="101" y="21"/>
                  <a:pt x="101" y="22"/>
                  <a:pt x="101" y="22"/>
                </a:cubicBezTo>
                <a:cubicBezTo>
                  <a:pt x="101" y="69"/>
                  <a:pt x="101" y="69"/>
                  <a:pt x="101" y="69"/>
                </a:cubicBezTo>
                <a:cubicBezTo>
                  <a:pt x="208" y="128"/>
                  <a:pt x="208" y="128"/>
                  <a:pt x="208" y="128"/>
                </a:cubicBezTo>
                <a:cubicBezTo>
                  <a:pt x="209" y="129"/>
                  <a:pt x="209" y="130"/>
                  <a:pt x="209" y="131"/>
                </a:cubicBezTo>
                <a:cubicBezTo>
                  <a:pt x="208" y="132"/>
                  <a:pt x="207" y="133"/>
                  <a:pt x="206" y="132"/>
                </a:cubicBezTo>
                <a:cubicBezTo>
                  <a:pt x="206" y="132"/>
                  <a:pt x="206" y="132"/>
                  <a:pt x="206" y="132"/>
                </a:cubicBezTo>
                <a:cubicBezTo>
                  <a:pt x="101" y="74"/>
                  <a:pt x="101" y="74"/>
                  <a:pt x="101" y="74"/>
                </a:cubicBezTo>
                <a:cubicBezTo>
                  <a:pt x="101" y="96"/>
                  <a:pt x="101" y="96"/>
                  <a:pt x="101" y="96"/>
                </a:cubicBezTo>
                <a:cubicBezTo>
                  <a:pt x="196" y="149"/>
                  <a:pt x="196" y="149"/>
                  <a:pt x="196" y="149"/>
                </a:cubicBezTo>
                <a:cubicBezTo>
                  <a:pt x="197" y="150"/>
                  <a:pt x="198" y="151"/>
                  <a:pt x="197" y="152"/>
                </a:cubicBezTo>
                <a:cubicBezTo>
                  <a:pt x="197" y="153"/>
                  <a:pt x="195" y="154"/>
                  <a:pt x="194" y="153"/>
                </a:cubicBezTo>
                <a:cubicBezTo>
                  <a:pt x="194" y="153"/>
                  <a:pt x="194" y="153"/>
                  <a:pt x="194" y="153"/>
                </a:cubicBezTo>
                <a:cubicBezTo>
                  <a:pt x="101" y="101"/>
                  <a:pt x="101" y="101"/>
                  <a:pt x="101" y="101"/>
                </a:cubicBezTo>
                <a:cubicBezTo>
                  <a:pt x="101" y="124"/>
                  <a:pt x="101" y="124"/>
                  <a:pt x="101" y="124"/>
                </a:cubicBezTo>
                <a:cubicBezTo>
                  <a:pt x="185" y="170"/>
                  <a:pt x="185" y="170"/>
                  <a:pt x="185" y="170"/>
                </a:cubicBezTo>
                <a:cubicBezTo>
                  <a:pt x="186" y="171"/>
                  <a:pt x="186" y="172"/>
                  <a:pt x="186" y="173"/>
                </a:cubicBezTo>
                <a:cubicBezTo>
                  <a:pt x="185" y="174"/>
                  <a:pt x="184" y="175"/>
                  <a:pt x="182" y="174"/>
                </a:cubicBezTo>
                <a:cubicBezTo>
                  <a:pt x="182" y="174"/>
                  <a:pt x="182" y="174"/>
                  <a:pt x="182" y="174"/>
                </a:cubicBezTo>
                <a:cubicBezTo>
                  <a:pt x="101" y="129"/>
                  <a:pt x="101" y="129"/>
                  <a:pt x="101" y="129"/>
                </a:cubicBezTo>
                <a:cubicBezTo>
                  <a:pt x="101" y="151"/>
                  <a:pt x="101" y="151"/>
                  <a:pt x="101" y="151"/>
                </a:cubicBezTo>
                <a:cubicBezTo>
                  <a:pt x="173" y="191"/>
                  <a:pt x="173" y="191"/>
                  <a:pt x="173" y="191"/>
                </a:cubicBezTo>
                <a:cubicBezTo>
                  <a:pt x="174" y="192"/>
                  <a:pt x="174" y="193"/>
                  <a:pt x="174" y="194"/>
                </a:cubicBezTo>
                <a:cubicBezTo>
                  <a:pt x="173" y="196"/>
                  <a:pt x="172" y="196"/>
                  <a:pt x="171" y="195"/>
                </a:cubicBezTo>
                <a:cubicBezTo>
                  <a:pt x="171" y="195"/>
                  <a:pt x="171" y="195"/>
                  <a:pt x="171" y="195"/>
                </a:cubicBezTo>
                <a:cubicBezTo>
                  <a:pt x="101" y="156"/>
                  <a:pt x="101" y="156"/>
                  <a:pt x="101" y="156"/>
                </a:cubicBezTo>
                <a:cubicBezTo>
                  <a:pt x="101" y="210"/>
                  <a:pt x="101" y="210"/>
                  <a:pt x="101" y="210"/>
                </a:cubicBezTo>
                <a:cubicBezTo>
                  <a:pt x="138" y="231"/>
                  <a:pt x="138" y="231"/>
                  <a:pt x="138" y="231"/>
                </a:cubicBezTo>
                <a:cubicBezTo>
                  <a:pt x="150" y="238"/>
                  <a:pt x="164" y="233"/>
                  <a:pt x="171" y="222"/>
                </a:cubicBezTo>
                <a:cubicBezTo>
                  <a:pt x="243" y="91"/>
                  <a:pt x="243" y="91"/>
                  <a:pt x="243" y="91"/>
                </a:cubicBezTo>
                <a:lnTo>
                  <a:pt x="232" y="85"/>
                </a:lnTo>
                <a:close/>
                <a:moveTo>
                  <a:pt x="101" y="22"/>
                </a:moveTo>
                <a:cubicBezTo>
                  <a:pt x="98" y="26"/>
                  <a:pt x="93" y="27"/>
                  <a:pt x="88" y="24"/>
                </a:cubicBezTo>
                <a:cubicBezTo>
                  <a:pt x="84" y="22"/>
                  <a:pt x="82" y="16"/>
                  <a:pt x="85" y="11"/>
                </a:cubicBezTo>
                <a:cubicBezTo>
                  <a:pt x="86" y="9"/>
                  <a:pt x="88" y="7"/>
                  <a:pt x="90" y="6"/>
                </a:cubicBezTo>
                <a:cubicBezTo>
                  <a:pt x="78" y="0"/>
                  <a:pt x="78" y="0"/>
                  <a:pt x="78" y="0"/>
                </a:cubicBezTo>
                <a:cubicBezTo>
                  <a:pt x="6" y="130"/>
                  <a:pt x="6" y="130"/>
                  <a:pt x="6" y="130"/>
                </a:cubicBezTo>
                <a:cubicBezTo>
                  <a:pt x="0" y="142"/>
                  <a:pt x="4" y="157"/>
                  <a:pt x="15" y="163"/>
                </a:cubicBezTo>
                <a:cubicBezTo>
                  <a:pt x="101" y="210"/>
                  <a:pt x="101" y="210"/>
                  <a:pt x="101" y="210"/>
                </a:cubicBezTo>
                <a:cubicBezTo>
                  <a:pt x="101" y="156"/>
                  <a:pt x="101" y="156"/>
                  <a:pt x="101" y="156"/>
                </a:cubicBezTo>
                <a:cubicBezTo>
                  <a:pt x="28" y="116"/>
                  <a:pt x="28" y="116"/>
                  <a:pt x="28" y="116"/>
                </a:cubicBezTo>
                <a:cubicBezTo>
                  <a:pt x="27" y="116"/>
                  <a:pt x="27" y="114"/>
                  <a:pt x="27" y="113"/>
                </a:cubicBezTo>
                <a:cubicBezTo>
                  <a:pt x="28" y="112"/>
                  <a:pt x="29" y="112"/>
                  <a:pt x="30" y="112"/>
                </a:cubicBezTo>
                <a:cubicBezTo>
                  <a:pt x="101" y="151"/>
                  <a:pt x="101" y="151"/>
                  <a:pt x="101" y="151"/>
                </a:cubicBezTo>
                <a:cubicBezTo>
                  <a:pt x="101" y="129"/>
                  <a:pt x="101" y="129"/>
                  <a:pt x="101" y="129"/>
                </a:cubicBezTo>
                <a:cubicBezTo>
                  <a:pt x="40" y="95"/>
                  <a:pt x="40" y="95"/>
                  <a:pt x="40" y="95"/>
                </a:cubicBezTo>
                <a:cubicBezTo>
                  <a:pt x="39" y="95"/>
                  <a:pt x="38" y="93"/>
                  <a:pt x="39" y="92"/>
                </a:cubicBezTo>
                <a:cubicBezTo>
                  <a:pt x="40" y="91"/>
                  <a:pt x="41" y="91"/>
                  <a:pt x="42" y="91"/>
                </a:cubicBezTo>
                <a:cubicBezTo>
                  <a:pt x="101" y="124"/>
                  <a:pt x="101" y="124"/>
                  <a:pt x="101" y="124"/>
                </a:cubicBezTo>
                <a:cubicBezTo>
                  <a:pt x="101" y="101"/>
                  <a:pt x="101" y="101"/>
                  <a:pt x="101" y="101"/>
                </a:cubicBezTo>
                <a:cubicBezTo>
                  <a:pt x="51" y="74"/>
                  <a:pt x="51" y="74"/>
                  <a:pt x="51" y="74"/>
                </a:cubicBezTo>
                <a:cubicBezTo>
                  <a:pt x="50" y="74"/>
                  <a:pt x="50" y="72"/>
                  <a:pt x="51" y="71"/>
                </a:cubicBezTo>
                <a:cubicBezTo>
                  <a:pt x="51" y="70"/>
                  <a:pt x="53" y="70"/>
                  <a:pt x="54" y="70"/>
                </a:cubicBezTo>
                <a:cubicBezTo>
                  <a:pt x="101" y="96"/>
                  <a:pt x="101" y="96"/>
                  <a:pt x="101" y="96"/>
                </a:cubicBezTo>
                <a:cubicBezTo>
                  <a:pt x="101" y="74"/>
                  <a:pt x="101" y="74"/>
                  <a:pt x="101" y="74"/>
                </a:cubicBezTo>
                <a:cubicBezTo>
                  <a:pt x="63" y="53"/>
                  <a:pt x="63" y="53"/>
                  <a:pt x="63" y="53"/>
                </a:cubicBezTo>
                <a:cubicBezTo>
                  <a:pt x="62" y="53"/>
                  <a:pt x="62" y="51"/>
                  <a:pt x="62" y="50"/>
                </a:cubicBezTo>
                <a:cubicBezTo>
                  <a:pt x="63" y="49"/>
                  <a:pt x="64" y="49"/>
                  <a:pt x="65" y="49"/>
                </a:cubicBezTo>
                <a:cubicBezTo>
                  <a:pt x="101" y="69"/>
                  <a:pt x="101" y="69"/>
                  <a:pt x="101" y="69"/>
                </a:cubicBezTo>
                <a:lnTo>
                  <a:pt x="101" y="22"/>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8" name="Freeform 58"/>
          <p:cNvSpPr>
            <a:spLocks noEditPoints="1"/>
          </p:cNvSpPr>
          <p:nvPr/>
        </p:nvSpPr>
        <p:spPr bwMode="auto">
          <a:xfrm>
            <a:off x="5376514" y="2476273"/>
            <a:ext cx="385662" cy="390423"/>
          </a:xfrm>
          <a:custGeom>
            <a:avLst/>
            <a:gdLst>
              <a:gd name="T0" fmla="*/ 189 w 236"/>
              <a:gd name="T1" fmla="*/ 60 h 239"/>
              <a:gd name="T2" fmla="*/ 196 w 236"/>
              <a:gd name="T3" fmla="*/ 122 h 239"/>
              <a:gd name="T4" fmla="*/ 198 w 236"/>
              <a:gd name="T5" fmla="*/ 136 h 239"/>
              <a:gd name="T6" fmla="*/ 208 w 236"/>
              <a:gd name="T7" fmla="*/ 157 h 239"/>
              <a:gd name="T8" fmla="*/ 189 w 236"/>
              <a:gd name="T9" fmla="*/ 195 h 239"/>
              <a:gd name="T10" fmla="*/ 168 w 236"/>
              <a:gd name="T11" fmla="*/ 156 h 239"/>
              <a:gd name="T12" fmla="*/ 168 w 236"/>
              <a:gd name="T13" fmla="*/ 78 h 239"/>
              <a:gd name="T14" fmla="*/ 182 w 236"/>
              <a:gd name="T15" fmla="*/ 92 h 239"/>
              <a:gd name="T16" fmla="*/ 185 w 236"/>
              <a:gd name="T17" fmla="*/ 107 h 239"/>
              <a:gd name="T18" fmla="*/ 189 w 236"/>
              <a:gd name="T19" fmla="*/ 141 h 239"/>
              <a:gd name="T20" fmla="*/ 189 w 236"/>
              <a:gd name="T21" fmla="*/ 130 h 239"/>
              <a:gd name="T22" fmla="*/ 168 w 236"/>
              <a:gd name="T23" fmla="*/ 155 h 239"/>
              <a:gd name="T24" fmla="*/ 160 w 236"/>
              <a:gd name="T25" fmla="*/ 138 h 239"/>
              <a:gd name="T26" fmla="*/ 165 w 236"/>
              <a:gd name="T27" fmla="*/ 172 h 239"/>
              <a:gd name="T28" fmla="*/ 168 w 236"/>
              <a:gd name="T29" fmla="*/ 16 h 239"/>
              <a:gd name="T30" fmla="*/ 163 w 236"/>
              <a:gd name="T31" fmla="*/ 49 h 239"/>
              <a:gd name="T32" fmla="*/ 168 w 236"/>
              <a:gd name="T33" fmla="*/ 78 h 239"/>
              <a:gd name="T34" fmla="*/ 159 w 236"/>
              <a:gd name="T35" fmla="*/ 118 h 239"/>
              <a:gd name="T36" fmla="*/ 159 w 236"/>
              <a:gd name="T37" fmla="*/ 209 h 239"/>
              <a:gd name="T38" fmla="*/ 159 w 236"/>
              <a:gd name="T39" fmla="*/ 5 h 239"/>
              <a:gd name="T40" fmla="*/ 159 w 236"/>
              <a:gd name="T41" fmla="*/ 40 h 239"/>
              <a:gd name="T42" fmla="*/ 144 w 236"/>
              <a:gd name="T43" fmla="*/ 89 h 239"/>
              <a:gd name="T44" fmla="*/ 159 w 236"/>
              <a:gd name="T45" fmla="*/ 108 h 239"/>
              <a:gd name="T46" fmla="*/ 159 w 236"/>
              <a:gd name="T47" fmla="*/ 136 h 239"/>
              <a:gd name="T48" fmla="*/ 144 w 236"/>
              <a:gd name="T49" fmla="*/ 162 h 239"/>
              <a:gd name="T50" fmla="*/ 151 w 236"/>
              <a:gd name="T51" fmla="*/ 143 h 239"/>
              <a:gd name="T52" fmla="*/ 146 w 236"/>
              <a:gd name="T53" fmla="*/ 109 h 239"/>
              <a:gd name="T54" fmla="*/ 123 w 236"/>
              <a:gd name="T55" fmla="*/ 7 h 239"/>
              <a:gd name="T56" fmla="*/ 144 w 236"/>
              <a:gd name="T57" fmla="*/ 0 h 239"/>
              <a:gd name="T58" fmla="*/ 144 w 236"/>
              <a:gd name="T59" fmla="*/ 187 h 239"/>
              <a:gd name="T60" fmla="*/ 123 w 236"/>
              <a:gd name="T61" fmla="*/ 225 h 239"/>
              <a:gd name="T62" fmla="*/ 140 w 236"/>
              <a:gd name="T63" fmla="*/ 96 h 239"/>
              <a:gd name="T64" fmla="*/ 123 w 236"/>
              <a:gd name="T65" fmla="*/ 135 h 239"/>
              <a:gd name="T66" fmla="*/ 137 w 236"/>
              <a:gd name="T67" fmla="*/ 113 h 239"/>
              <a:gd name="T68" fmla="*/ 123 w 236"/>
              <a:gd name="T69" fmla="*/ 82 h 239"/>
              <a:gd name="T70" fmla="*/ 125 w 236"/>
              <a:gd name="T71" fmla="*/ 171 h 239"/>
              <a:gd name="T72" fmla="*/ 123 w 236"/>
              <a:gd name="T73" fmla="*/ 7 h 239"/>
              <a:gd name="T74" fmla="*/ 123 w 236"/>
              <a:gd name="T75" fmla="*/ 7 h 239"/>
              <a:gd name="T76" fmla="*/ 123 w 236"/>
              <a:gd name="T77" fmla="*/ 177 h 239"/>
              <a:gd name="T78" fmla="*/ 121 w 236"/>
              <a:gd name="T79" fmla="*/ 162 h 239"/>
              <a:gd name="T80" fmla="*/ 123 w 236"/>
              <a:gd name="T81" fmla="*/ 135 h 239"/>
              <a:gd name="T82" fmla="*/ 99 w 236"/>
              <a:gd name="T83" fmla="*/ 124 h 239"/>
              <a:gd name="T84" fmla="*/ 106 w 236"/>
              <a:gd name="T85" fmla="*/ 164 h 239"/>
              <a:gd name="T86" fmla="*/ 108 w 236"/>
              <a:gd name="T87" fmla="*/ 179 h 239"/>
              <a:gd name="T88" fmla="*/ 118 w 236"/>
              <a:gd name="T89" fmla="*/ 199 h 239"/>
              <a:gd name="T90" fmla="*/ 123 w 236"/>
              <a:gd name="T91" fmla="*/ 99 h 239"/>
              <a:gd name="T92" fmla="*/ 99 w 236"/>
              <a:gd name="T93" fmla="*/ 18 h 239"/>
              <a:gd name="T94" fmla="*/ 99 w 236"/>
              <a:gd name="T95" fmla="*/ 18 h 239"/>
              <a:gd name="T96" fmla="*/ 89 w 236"/>
              <a:gd name="T97" fmla="*/ 212 h 239"/>
              <a:gd name="T98" fmla="*/ 99 w 236"/>
              <a:gd name="T99" fmla="*/ 183 h 239"/>
              <a:gd name="T100" fmla="*/ 71 w 236"/>
              <a:gd name="T101" fmla="*/ 227 h 239"/>
              <a:gd name="T102" fmla="*/ 95 w 236"/>
              <a:gd name="T103" fmla="*/ 117 h 239"/>
              <a:gd name="T104" fmla="*/ 71 w 236"/>
              <a:gd name="T105" fmla="*/ 160 h 239"/>
              <a:gd name="T106" fmla="*/ 92 w 236"/>
              <a:gd name="T107" fmla="*/ 134 h 239"/>
              <a:gd name="T108" fmla="*/ 71 w 236"/>
              <a:gd name="T109" fmla="*/ 107 h 239"/>
              <a:gd name="T110" fmla="*/ 7 w 236"/>
              <a:gd name="T111" fmla="*/ 91 h 239"/>
              <a:gd name="T112" fmla="*/ 70 w 236"/>
              <a:gd name="T113" fmla="*/ 181 h 239"/>
              <a:gd name="T114" fmla="*/ 71 w 236"/>
              <a:gd name="T115" fmla="*/ 149 h 239"/>
              <a:gd name="T116" fmla="*/ 52 w 236"/>
              <a:gd name="T117" fmla="*/ 133 h 239"/>
              <a:gd name="T118" fmla="*/ 35 w 236"/>
              <a:gd name="T119" fmla="*/ 109 h 239"/>
              <a:gd name="T120" fmla="*/ 71 w 236"/>
              <a:gd name="T121" fmla="*/ 31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6" h="239">
                <a:moveTo>
                  <a:pt x="189" y="195"/>
                </a:moveTo>
                <a:cubicBezTo>
                  <a:pt x="216" y="182"/>
                  <a:pt x="216" y="182"/>
                  <a:pt x="216" y="182"/>
                </a:cubicBezTo>
                <a:cubicBezTo>
                  <a:pt x="230" y="176"/>
                  <a:pt x="236" y="159"/>
                  <a:pt x="229" y="146"/>
                </a:cubicBezTo>
                <a:cubicBezTo>
                  <a:pt x="189" y="60"/>
                  <a:pt x="189" y="60"/>
                  <a:pt x="189" y="60"/>
                </a:cubicBezTo>
                <a:cubicBezTo>
                  <a:pt x="189" y="107"/>
                  <a:pt x="189" y="107"/>
                  <a:pt x="189" y="107"/>
                </a:cubicBezTo>
                <a:cubicBezTo>
                  <a:pt x="190" y="108"/>
                  <a:pt x="190" y="108"/>
                  <a:pt x="190" y="109"/>
                </a:cubicBezTo>
                <a:cubicBezTo>
                  <a:pt x="196" y="122"/>
                  <a:pt x="196" y="122"/>
                  <a:pt x="196" y="122"/>
                </a:cubicBezTo>
                <a:cubicBezTo>
                  <a:pt x="196" y="122"/>
                  <a:pt x="196" y="122"/>
                  <a:pt x="196" y="122"/>
                </a:cubicBezTo>
                <a:cubicBezTo>
                  <a:pt x="197" y="124"/>
                  <a:pt x="196" y="126"/>
                  <a:pt x="194" y="127"/>
                </a:cubicBezTo>
                <a:cubicBezTo>
                  <a:pt x="189" y="130"/>
                  <a:pt x="189" y="130"/>
                  <a:pt x="189" y="130"/>
                </a:cubicBezTo>
                <a:cubicBezTo>
                  <a:pt x="189" y="141"/>
                  <a:pt x="189" y="141"/>
                  <a:pt x="189" y="141"/>
                </a:cubicBezTo>
                <a:cubicBezTo>
                  <a:pt x="198" y="136"/>
                  <a:pt x="198" y="136"/>
                  <a:pt x="198" y="136"/>
                </a:cubicBezTo>
                <a:cubicBezTo>
                  <a:pt x="201" y="135"/>
                  <a:pt x="203" y="136"/>
                  <a:pt x="204" y="138"/>
                </a:cubicBezTo>
                <a:cubicBezTo>
                  <a:pt x="210" y="151"/>
                  <a:pt x="210" y="151"/>
                  <a:pt x="210" y="151"/>
                </a:cubicBezTo>
                <a:cubicBezTo>
                  <a:pt x="210" y="151"/>
                  <a:pt x="210" y="151"/>
                  <a:pt x="210" y="151"/>
                </a:cubicBezTo>
                <a:cubicBezTo>
                  <a:pt x="211" y="153"/>
                  <a:pt x="210" y="156"/>
                  <a:pt x="208" y="157"/>
                </a:cubicBezTo>
                <a:cubicBezTo>
                  <a:pt x="189" y="166"/>
                  <a:pt x="189" y="166"/>
                  <a:pt x="189" y="166"/>
                </a:cubicBezTo>
                <a:lnTo>
                  <a:pt x="189" y="195"/>
                </a:lnTo>
                <a:close/>
                <a:moveTo>
                  <a:pt x="168" y="204"/>
                </a:moveTo>
                <a:cubicBezTo>
                  <a:pt x="189" y="195"/>
                  <a:pt x="189" y="195"/>
                  <a:pt x="189" y="195"/>
                </a:cubicBezTo>
                <a:cubicBezTo>
                  <a:pt x="189" y="166"/>
                  <a:pt x="189" y="166"/>
                  <a:pt x="189" y="166"/>
                </a:cubicBezTo>
                <a:cubicBezTo>
                  <a:pt x="180" y="170"/>
                  <a:pt x="180" y="170"/>
                  <a:pt x="180" y="170"/>
                </a:cubicBezTo>
                <a:cubicBezTo>
                  <a:pt x="178" y="171"/>
                  <a:pt x="175" y="170"/>
                  <a:pt x="174" y="168"/>
                </a:cubicBezTo>
                <a:cubicBezTo>
                  <a:pt x="168" y="156"/>
                  <a:pt x="168" y="156"/>
                  <a:pt x="168" y="156"/>
                </a:cubicBezTo>
                <a:cubicBezTo>
                  <a:pt x="168" y="204"/>
                  <a:pt x="168" y="204"/>
                  <a:pt x="168" y="204"/>
                </a:cubicBezTo>
                <a:close/>
                <a:moveTo>
                  <a:pt x="189" y="60"/>
                </a:moveTo>
                <a:cubicBezTo>
                  <a:pt x="168" y="16"/>
                  <a:pt x="168" y="16"/>
                  <a:pt x="168" y="16"/>
                </a:cubicBezTo>
                <a:cubicBezTo>
                  <a:pt x="168" y="78"/>
                  <a:pt x="168" y="78"/>
                  <a:pt x="168" y="78"/>
                </a:cubicBezTo>
                <a:cubicBezTo>
                  <a:pt x="171" y="77"/>
                  <a:pt x="171" y="77"/>
                  <a:pt x="171" y="77"/>
                </a:cubicBezTo>
                <a:cubicBezTo>
                  <a:pt x="173" y="76"/>
                  <a:pt x="175" y="77"/>
                  <a:pt x="176" y="79"/>
                </a:cubicBezTo>
                <a:cubicBezTo>
                  <a:pt x="182" y="92"/>
                  <a:pt x="182" y="92"/>
                  <a:pt x="182" y="92"/>
                </a:cubicBezTo>
                <a:cubicBezTo>
                  <a:pt x="182" y="92"/>
                  <a:pt x="182" y="92"/>
                  <a:pt x="182" y="92"/>
                </a:cubicBezTo>
                <a:cubicBezTo>
                  <a:pt x="183" y="94"/>
                  <a:pt x="182" y="97"/>
                  <a:pt x="180" y="98"/>
                </a:cubicBezTo>
                <a:cubicBezTo>
                  <a:pt x="168" y="103"/>
                  <a:pt x="168" y="103"/>
                  <a:pt x="168" y="103"/>
                </a:cubicBezTo>
                <a:cubicBezTo>
                  <a:pt x="168" y="114"/>
                  <a:pt x="168" y="114"/>
                  <a:pt x="168" y="114"/>
                </a:cubicBezTo>
                <a:cubicBezTo>
                  <a:pt x="185" y="107"/>
                  <a:pt x="185" y="107"/>
                  <a:pt x="185" y="107"/>
                </a:cubicBezTo>
                <a:cubicBezTo>
                  <a:pt x="186" y="106"/>
                  <a:pt x="188" y="106"/>
                  <a:pt x="189" y="107"/>
                </a:cubicBezTo>
                <a:cubicBezTo>
                  <a:pt x="189" y="60"/>
                  <a:pt x="189" y="60"/>
                  <a:pt x="189" y="60"/>
                </a:cubicBezTo>
                <a:close/>
                <a:moveTo>
                  <a:pt x="189" y="130"/>
                </a:moveTo>
                <a:cubicBezTo>
                  <a:pt x="189" y="141"/>
                  <a:pt x="189" y="141"/>
                  <a:pt x="189" y="141"/>
                </a:cubicBezTo>
                <a:cubicBezTo>
                  <a:pt x="170" y="150"/>
                  <a:pt x="170" y="150"/>
                  <a:pt x="170" y="150"/>
                </a:cubicBezTo>
                <a:cubicBezTo>
                  <a:pt x="169" y="150"/>
                  <a:pt x="169" y="151"/>
                  <a:pt x="168" y="151"/>
                </a:cubicBezTo>
                <a:cubicBezTo>
                  <a:pt x="168" y="139"/>
                  <a:pt x="168" y="139"/>
                  <a:pt x="168" y="139"/>
                </a:cubicBezTo>
                <a:lnTo>
                  <a:pt x="189" y="130"/>
                </a:lnTo>
                <a:close/>
                <a:moveTo>
                  <a:pt x="159" y="209"/>
                </a:moveTo>
                <a:cubicBezTo>
                  <a:pt x="168" y="204"/>
                  <a:pt x="168" y="204"/>
                  <a:pt x="168" y="204"/>
                </a:cubicBezTo>
                <a:cubicBezTo>
                  <a:pt x="168" y="156"/>
                  <a:pt x="168" y="156"/>
                  <a:pt x="168" y="156"/>
                </a:cubicBezTo>
                <a:cubicBezTo>
                  <a:pt x="168" y="155"/>
                  <a:pt x="168" y="155"/>
                  <a:pt x="168" y="155"/>
                </a:cubicBezTo>
                <a:cubicBezTo>
                  <a:pt x="168" y="154"/>
                  <a:pt x="168" y="152"/>
                  <a:pt x="168" y="151"/>
                </a:cubicBezTo>
                <a:cubicBezTo>
                  <a:pt x="168" y="139"/>
                  <a:pt x="168" y="139"/>
                  <a:pt x="168" y="139"/>
                </a:cubicBezTo>
                <a:cubicBezTo>
                  <a:pt x="166" y="141"/>
                  <a:pt x="166" y="141"/>
                  <a:pt x="166" y="141"/>
                </a:cubicBezTo>
                <a:cubicBezTo>
                  <a:pt x="164" y="142"/>
                  <a:pt x="161" y="141"/>
                  <a:pt x="160" y="138"/>
                </a:cubicBezTo>
                <a:cubicBezTo>
                  <a:pt x="159" y="136"/>
                  <a:pt x="159" y="136"/>
                  <a:pt x="159" y="136"/>
                </a:cubicBezTo>
                <a:cubicBezTo>
                  <a:pt x="159" y="160"/>
                  <a:pt x="159" y="160"/>
                  <a:pt x="159" y="160"/>
                </a:cubicBezTo>
                <a:cubicBezTo>
                  <a:pt x="165" y="172"/>
                  <a:pt x="165" y="172"/>
                  <a:pt x="165" y="172"/>
                </a:cubicBezTo>
                <a:cubicBezTo>
                  <a:pt x="165" y="172"/>
                  <a:pt x="165" y="172"/>
                  <a:pt x="165" y="172"/>
                </a:cubicBezTo>
                <a:cubicBezTo>
                  <a:pt x="166" y="175"/>
                  <a:pt x="165" y="177"/>
                  <a:pt x="163" y="178"/>
                </a:cubicBezTo>
                <a:cubicBezTo>
                  <a:pt x="159" y="180"/>
                  <a:pt x="159" y="180"/>
                  <a:pt x="159" y="180"/>
                </a:cubicBezTo>
                <a:cubicBezTo>
                  <a:pt x="159" y="209"/>
                  <a:pt x="159" y="209"/>
                  <a:pt x="159" y="209"/>
                </a:cubicBezTo>
                <a:close/>
                <a:moveTo>
                  <a:pt x="168" y="16"/>
                </a:moveTo>
                <a:cubicBezTo>
                  <a:pt x="168" y="15"/>
                  <a:pt x="168" y="15"/>
                  <a:pt x="168" y="15"/>
                </a:cubicBezTo>
                <a:cubicBezTo>
                  <a:pt x="166" y="11"/>
                  <a:pt x="163" y="7"/>
                  <a:pt x="159" y="5"/>
                </a:cubicBezTo>
                <a:cubicBezTo>
                  <a:pt x="159" y="40"/>
                  <a:pt x="159" y="40"/>
                  <a:pt x="159" y="40"/>
                </a:cubicBezTo>
                <a:cubicBezTo>
                  <a:pt x="163" y="49"/>
                  <a:pt x="163" y="49"/>
                  <a:pt x="163" y="49"/>
                </a:cubicBezTo>
                <a:cubicBezTo>
                  <a:pt x="163" y="49"/>
                  <a:pt x="163" y="49"/>
                  <a:pt x="163" y="49"/>
                </a:cubicBezTo>
                <a:cubicBezTo>
                  <a:pt x="166" y="55"/>
                  <a:pt x="164" y="61"/>
                  <a:pt x="159" y="65"/>
                </a:cubicBezTo>
                <a:cubicBezTo>
                  <a:pt x="159" y="82"/>
                  <a:pt x="159" y="82"/>
                  <a:pt x="159" y="82"/>
                </a:cubicBezTo>
                <a:cubicBezTo>
                  <a:pt x="168" y="78"/>
                  <a:pt x="168" y="78"/>
                  <a:pt x="168" y="78"/>
                </a:cubicBezTo>
                <a:cubicBezTo>
                  <a:pt x="168" y="16"/>
                  <a:pt x="168" y="16"/>
                  <a:pt x="168" y="16"/>
                </a:cubicBezTo>
                <a:close/>
                <a:moveTo>
                  <a:pt x="168" y="103"/>
                </a:moveTo>
                <a:cubicBezTo>
                  <a:pt x="168" y="114"/>
                  <a:pt x="168" y="114"/>
                  <a:pt x="168" y="114"/>
                </a:cubicBezTo>
                <a:cubicBezTo>
                  <a:pt x="159" y="118"/>
                  <a:pt x="159" y="118"/>
                  <a:pt x="159" y="118"/>
                </a:cubicBezTo>
                <a:cubicBezTo>
                  <a:pt x="159" y="108"/>
                  <a:pt x="159" y="108"/>
                  <a:pt x="159" y="108"/>
                </a:cubicBezTo>
                <a:lnTo>
                  <a:pt x="168" y="103"/>
                </a:lnTo>
                <a:close/>
                <a:moveTo>
                  <a:pt x="144" y="216"/>
                </a:moveTo>
                <a:cubicBezTo>
                  <a:pt x="159" y="209"/>
                  <a:pt x="159" y="209"/>
                  <a:pt x="159" y="209"/>
                </a:cubicBezTo>
                <a:cubicBezTo>
                  <a:pt x="159" y="180"/>
                  <a:pt x="159" y="180"/>
                  <a:pt x="159" y="180"/>
                </a:cubicBezTo>
                <a:cubicBezTo>
                  <a:pt x="144" y="187"/>
                  <a:pt x="144" y="187"/>
                  <a:pt x="144" y="187"/>
                </a:cubicBezTo>
                <a:cubicBezTo>
                  <a:pt x="144" y="216"/>
                  <a:pt x="144" y="216"/>
                  <a:pt x="144" y="216"/>
                </a:cubicBezTo>
                <a:close/>
                <a:moveTo>
                  <a:pt x="159" y="5"/>
                </a:moveTo>
                <a:cubicBezTo>
                  <a:pt x="155" y="2"/>
                  <a:pt x="149" y="0"/>
                  <a:pt x="144" y="0"/>
                </a:cubicBezTo>
                <a:cubicBezTo>
                  <a:pt x="144" y="22"/>
                  <a:pt x="144" y="22"/>
                  <a:pt x="144" y="22"/>
                </a:cubicBezTo>
                <a:cubicBezTo>
                  <a:pt x="148" y="23"/>
                  <a:pt x="152" y="25"/>
                  <a:pt x="154" y="30"/>
                </a:cubicBezTo>
                <a:cubicBezTo>
                  <a:pt x="159" y="40"/>
                  <a:pt x="159" y="40"/>
                  <a:pt x="159" y="40"/>
                </a:cubicBezTo>
                <a:cubicBezTo>
                  <a:pt x="159" y="5"/>
                  <a:pt x="159" y="5"/>
                  <a:pt x="159" y="5"/>
                </a:cubicBezTo>
                <a:close/>
                <a:moveTo>
                  <a:pt x="159" y="65"/>
                </a:moveTo>
                <a:cubicBezTo>
                  <a:pt x="159" y="82"/>
                  <a:pt x="159" y="82"/>
                  <a:pt x="159" y="82"/>
                </a:cubicBezTo>
                <a:cubicBezTo>
                  <a:pt x="144" y="89"/>
                  <a:pt x="144" y="89"/>
                  <a:pt x="144" y="89"/>
                </a:cubicBezTo>
                <a:cubicBezTo>
                  <a:pt x="144" y="72"/>
                  <a:pt x="144" y="72"/>
                  <a:pt x="144" y="72"/>
                </a:cubicBezTo>
                <a:cubicBezTo>
                  <a:pt x="157" y="66"/>
                  <a:pt x="157" y="66"/>
                  <a:pt x="157" y="66"/>
                </a:cubicBezTo>
                <a:cubicBezTo>
                  <a:pt x="158" y="66"/>
                  <a:pt x="159" y="66"/>
                  <a:pt x="159" y="65"/>
                </a:cubicBezTo>
                <a:close/>
                <a:moveTo>
                  <a:pt x="159" y="108"/>
                </a:moveTo>
                <a:cubicBezTo>
                  <a:pt x="159" y="118"/>
                  <a:pt x="159" y="118"/>
                  <a:pt x="159" y="118"/>
                </a:cubicBezTo>
                <a:cubicBezTo>
                  <a:pt x="156" y="120"/>
                  <a:pt x="156" y="120"/>
                  <a:pt x="156" y="120"/>
                </a:cubicBezTo>
                <a:cubicBezTo>
                  <a:pt x="154" y="121"/>
                  <a:pt x="153" y="123"/>
                  <a:pt x="154" y="126"/>
                </a:cubicBezTo>
                <a:cubicBezTo>
                  <a:pt x="159" y="136"/>
                  <a:pt x="159" y="136"/>
                  <a:pt x="159" y="136"/>
                </a:cubicBezTo>
                <a:cubicBezTo>
                  <a:pt x="159" y="160"/>
                  <a:pt x="159" y="160"/>
                  <a:pt x="159" y="160"/>
                </a:cubicBezTo>
                <a:cubicBezTo>
                  <a:pt x="159" y="159"/>
                  <a:pt x="159" y="159"/>
                  <a:pt x="159" y="159"/>
                </a:cubicBezTo>
                <a:cubicBezTo>
                  <a:pt x="158" y="157"/>
                  <a:pt x="155" y="156"/>
                  <a:pt x="153" y="157"/>
                </a:cubicBezTo>
                <a:cubicBezTo>
                  <a:pt x="144" y="162"/>
                  <a:pt x="144" y="162"/>
                  <a:pt x="144" y="162"/>
                </a:cubicBezTo>
                <a:cubicBezTo>
                  <a:pt x="144" y="151"/>
                  <a:pt x="144" y="151"/>
                  <a:pt x="144" y="151"/>
                </a:cubicBezTo>
                <a:cubicBezTo>
                  <a:pt x="149" y="148"/>
                  <a:pt x="149" y="148"/>
                  <a:pt x="149" y="148"/>
                </a:cubicBezTo>
                <a:cubicBezTo>
                  <a:pt x="151" y="147"/>
                  <a:pt x="152" y="145"/>
                  <a:pt x="151" y="143"/>
                </a:cubicBezTo>
                <a:cubicBezTo>
                  <a:pt x="151" y="143"/>
                  <a:pt x="151" y="143"/>
                  <a:pt x="151" y="143"/>
                </a:cubicBezTo>
                <a:cubicBezTo>
                  <a:pt x="145" y="130"/>
                  <a:pt x="145" y="130"/>
                  <a:pt x="145" y="130"/>
                </a:cubicBezTo>
                <a:cubicBezTo>
                  <a:pt x="145" y="129"/>
                  <a:pt x="144" y="129"/>
                  <a:pt x="144" y="128"/>
                </a:cubicBezTo>
                <a:cubicBezTo>
                  <a:pt x="144" y="104"/>
                  <a:pt x="144" y="104"/>
                  <a:pt x="144" y="104"/>
                </a:cubicBezTo>
                <a:cubicBezTo>
                  <a:pt x="146" y="109"/>
                  <a:pt x="146" y="109"/>
                  <a:pt x="146" y="109"/>
                </a:cubicBezTo>
                <a:cubicBezTo>
                  <a:pt x="147" y="111"/>
                  <a:pt x="150" y="112"/>
                  <a:pt x="152" y="111"/>
                </a:cubicBezTo>
                <a:lnTo>
                  <a:pt x="159" y="108"/>
                </a:lnTo>
                <a:close/>
                <a:moveTo>
                  <a:pt x="132" y="2"/>
                </a:moveTo>
                <a:cubicBezTo>
                  <a:pt x="123" y="7"/>
                  <a:pt x="123" y="7"/>
                  <a:pt x="123" y="7"/>
                </a:cubicBezTo>
                <a:cubicBezTo>
                  <a:pt x="123" y="30"/>
                  <a:pt x="123" y="30"/>
                  <a:pt x="123" y="30"/>
                </a:cubicBezTo>
                <a:cubicBezTo>
                  <a:pt x="137" y="23"/>
                  <a:pt x="137" y="23"/>
                  <a:pt x="137" y="23"/>
                </a:cubicBezTo>
                <a:cubicBezTo>
                  <a:pt x="139" y="22"/>
                  <a:pt x="142" y="22"/>
                  <a:pt x="144" y="22"/>
                </a:cubicBezTo>
                <a:cubicBezTo>
                  <a:pt x="144" y="0"/>
                  <a:pt x="144" y="0"/>
                  <a:pt x="144" y="0"/>
                </a:cubicBezTo>
                <a:cubicBezTo>
                  <a:pt x="140" y="0"/>
                  <a:pt x="136" y="1"/>
                  <a:pt x="132" y="2"/>
                </a:cubicBezTo>
                <a:close/>
                <a:moveTo>
                  <a:pt x="123" y="225"/>
                </a:moveTo>
                <a:cubicBezTo>
                  <a:pt x="144" y="216"/>
                  <a:pt x="144" y="216"/>
                  <a:pt x="144" y="216"/>
                </a:cubicBezTo>
                <a:cubicBezTo>
                  <a:pt x="144" y="187"/>
                  <a:pt x="144" y="187"/>
                  <a:pt x="144" y="187"/>
                </a:cubicBezTo>
                <a:cubicBezTo>
                  <a:pt x="135" y="191"/>
                  <a:pt x="135" y="191"/>
                  <a:pt x="135" y="191"/>
                </a:cubicBezTo>
                <a:cubicBezTo>
                  <a:pt x="133" y="192"/>
                  <a:pt x="130" y="191"/>
                  <a:pt x="129" y="189"/>
                </a:cubicBezTo>
                <a:cubicBezTo>
                  <a:pt x="123" y="177"/>
                  <a:pt x="123" y="177"/>
                  <a:pt x="123" y="177"/>
                </a:cubicBezTo>
                <a:cubicBezTo>
                  <a:pt x="123" y="225"/>
                  <a:pt x="123" y="225"/>
                  <a:pt x="123" y="225"/>
                </a:cubicBezTo>
                <a:close/>
                <a:moveTo>
                  <a:pt x="144" y="72"/>
                </a:moveTo>
                <a:cubicBezTo>
                  <a:pt x="144" y="89"/>
                  <a:pt x="144" y="89"/>
                  <a:pt x="144" y="89"/>
                </a:cubicBezTo>
                <a:cubicBezTo>
                  <a:pt x="142" y="90"/>
                  <a:pt x="142" y="90"/>
                  <a:pt x="142" y="90"/>
                </a:cubicBezTo>
                <a:cubicBezTo>
                  <a:pt x="140" y="91"/>
                  <a:pt x="139" y="94"/>
                  <a:pt x="140" y="96"/>
                </a:cubicBezTo>
                <a:cubicBezTo>
                  <a:pt x="144" y="104"/>
                  <a:pt x="144" y="104"/>
                  <a:pt x="144" y="104"/>
                </a:cubicBezTo>
                <a:cubicBezTo>
                  <a:pt x="144" y="128"/>
                  <a:pt x="144" y="128"/>
                  <a:pt x="144" y="128"/>
                </a:cubicBezTo>
                <a:cubicBezTo>
                  <a:pt x="143" y="127"/>
                  <a:pt x="141" y="127"/>
                  <a:pt x="139" y="128"/>
                </a:cubicBezTo>
                <a:cubicBezTo>
                  <a:pt x="123" y="135"/>
                  <a:pt x="123" y="135"/>
                  <a:pt x="123" y="135"/>
                </a:cubicBezTo>
                <a:cubicBezTo>
                  <a:pt x="123" y="125"/>
                  <a:pt x="123" y="125"/>
                  <a:pt x="123" y="125"/>
                </a:cubicBezTo>
                <a:cubicBezTo>
                  <a:pt x="135" y="119"/>
                  <a:pt x="135" y="119"/>
                  <a:pt x="135" y="119"/>
                </a:cubicBezTo>
                <a:cubicBezTo>
                  <a:pt x="137" y="118"/>
                  <a:pt x="138" y="115"/>
                  <a:pt x="137" y="113"/>
                </a:cubicBezTo>
                <a:cubicBezTo>
                  <a:pt x="137" y="113"/>
                  <a:pt x="137" y="113"/>
                  <a:pt x="137" y="113"/>
                </a:cubicBezTo>
                <a:cubicBezTo>
                  <a:pt x="131" y="100"/>
                  <a:pt x="131" y="100"/>
                  <a:pt x="131" y="100"/>
                </a:cubicBezTo>
                <a:cubicBezTo>
                  <a:pt x="130" y="98"/>
                  <a:pt x="128" y="97"/>
                  <a:pt x="126" y="98"/>
                </a:cubicBezTo>
                <a:cubicBezTo>
                  <a:pt x="123" y="99"/>
                  <a:pt x="123" y="99"/>
                  <a:pt x="123" y="99"/>
                </a:cubicBezTo>
                <a:cubicBezTo>
                  <a:pt x="123" y="82"/>
                  <a:pt x="123" y="82"/>
                  <a:pt x="123" y="82"/>
                </a:cubicBezTo>
                <a:cubicBezTo>
                  <a:pt x="144" y="72"/>
                  <a:pt x="144" y="72"/>
                  <a:pt x="144" y="72"/>
                </a:cubicBezTo>
                <a:close/>
                <a:moveTo>
                  <a:pt x="144" y="151"/>
                </a:moveTo>
                <a:cubicBezTo>
                  <a:pt x="144" y="162"/>
                  <a:pt x="144" y="162"/>
                  <a:pt x="144" y="162"/>
                </a:cubicBezTo>
                <a:cubicBezTo>
                  <a:pt x="125" y="171"/>
                  <a:pt x="125" y="171"/>
                  <a:pt x="125" y="171"/>
                </a:cubicBezTo>
                <a:cubicBezTo>
                  <a:pt x="124" y="171"/>
                  <a:pt x="124" y="172"/>
                  <a:pt x="123" y="172"/>
                </a:cubicBezTo>
                <a:cubicBezTo>
                  <a:pt x="123" y="161"/>
                  <a:pt x="123" y="161"/>
                  <a:pt x="123" y="161"/>
                </a:cubicBezTo>
                <a:lnTo>
                  <a:pt x="144" y="151"/>
                </a:lnTo>
                <a:close/>
                <a:moveTo>
                  <a:pt x="123" y="7"/>
                </a:moveTo>
                <a:cubicBezTo>
                  <a:pt x="99" y="18"/>
                  <a:pt x="99" y="18"/>
                  <a:pt x="99" y="18"/>
                </a:cubicBezTo>
                <a:cubicBezTo>
                  <a:pt x="99" y="41"/>
                  <a:pt x="99" y="41"/>
                  <a:pt x="99" y="41"/>
                </a:cubicBezTo>
                <a:cubicBezTo>
                  <a:pt x="123" y="30"/>
                  <a:pt x="123" y="30"/>
                  <a:pt x="123" y="30"/>
                </a:cubicBezTo>
                <a:cubicBezTo>
                  <a:pt x="123" y="7"/>
                  <a:pt x="123" y="7"/>
                  <a:pt x="123" y="7"/>
                </a:cubicBezTo>
                <a:close/>
                <a:moveTo>
                  <a:pt x="99" y="236"/>
                </a:moveTo>
                <a:cubicBezTo>
                  <a:pt x="100" y="236"/>
                  <a:pt x="102" y="235"/>
                  <a:pt x="103" y="235"/>
                </a:cubicBezTo>
                <a:cubicBezTo>
                  <a:pt x="123" y="225"/>
                  <a:pt x="123" y="225"/>
                  <a:pt x="123" y="225"/>
                </a:cubicBezTo>
                <a:cubicBezTo>
                  <a:pt x="123" y="177"/>
                  <a:pt x="123" y="177"/>
                  <a:pt x="123" y="177"/>
                </a:cubicBezTo>
                <a:cubicBezTo>
                  <a:pt x="123" y="176"/>
                  <a:pt x="123" y="176"/>
                  <a:pt x="123" y="176"/>
                </a:cubicBezTo>
                <a:cubicBezTo>
                  <a:pt x="122" y="175"/>
                  <a:pt x="123" y="174"/>
                  <a:pt x="123" y="172"/>
                </a:cubicBezTo>
                <a:cubicBezTo>
                  <a:pt x="123" y="161"/>
                  <a:pt x="123" y="161"/>
                  <a:pt x="123" y="161"/>
                </a:cubicBezTo>
                <a:cubicBezTo>
                  <a:pt x="121" y="162"/>
                  <a:pt x="121" y="162"/>
                  <a:pt x="121" y="162"/>
                </a:cubicBezTo>
                <a:cubicBezTo>
                  <a:pt x="119" y="163"/>
                  <a:pt x="116" y="162"/>
                  <a:pt x="115" y="159"/>
                </a:cubicBezTo>
                <a:cubicBezTo>
                  <a:pt x="109" y="147"/>
                  <a:pt x="109" y="147"/>
                  <a:pt x="109" y="147"/>
                </a:cubicBezTo>
                <a:cubicBezTo>
                  <a:pt x="108" y="145"/>
                  <a:pt x="109" y="142"/>
                  <a:pt x="111" y="141"/>
                </a:cubicBezTo>
                <a:cubicBezTo>
                  <a:pt x="123" y="135"/>
                  <a:pt x="123" y="135"/>
                  <a:pt x="123" y="135"/>
                </a:cubicBezTo>
                <a:cubicBezTo>
                  <a:pt x="123" y="125"/>
                  <a:pt x="123" y="125"/>
                  <a:pt x="123" y="125"/>
                </a:cubicBezTo>
                <a:cubicBezTo>
                  <a:pt x="107" y="132"/>
                  <a:pt x="107" y="132"/>
                  <a:pt x="107" y="132"/>
                </a:cubicBezTo>
                <a:cubicBezTo>
                  <a:pt x="105" y="133"/>
                  <a:pt x="102" y="132"/>
                  <a:pt x="101" y="130"/>
                </a:cubicBezTo>
                <a:cubicBezTo>
                  <a:pt x="99" y="124"/>
                  <a:pt x="99" y="124"/>
                  <a:pt x="99" y="124"/>
                </a:cubicBezTo>
                <a:cubicBezTo>
                  <a:pt x="99" y="150"/>
                  <a:pt x="99" y="150"/>
                  <a:pt x="99" y="150"/>
                </a:cubicBezTo>
                <a:cubicBezTo>
                  <a:pt x="99" y="150"/>
                  <a:pt x="99" y="151"/>
                  <a:pt x="100" y="151"/>
                </a:cubicBezTo>
                <a:cubicBezTo>
                  <a:pt x="106" y="164"/>
                  <a:pt x="106" y="164"/>
                  <a:pt x="106" y="164"/>
                </a:cubicBezTo>
                <a:cubicBezTo>
                  <a:pt x="106" y="164"/>
                  <a:pt x="106" y="164"/>
                  <a:pt x="106" y="164"/>
                </a:cubicBezTo>
                <a:cubicBezTo>
                  <a:pt x="107" y="166"/>
                  <a:pt x="106" y="169"/>
                  <a:pt x="104" y="170"/>
                </a:cubicBezTo>
                <a:cubicBezTo>
                  <a:pt x="99" y="172"/>
                  <a:pt x="99" y="172"/>
                  <a:pt x="99" y="172"/>
                </a:cubicBezTo>
                <a:cubicBezTo>
                  <a:pt x="99" y="183"/>
                  <a:pt x="99" y="183"/>
                  <a:pt x="99" y="183"/>
                </a:cubicBezTo>
                <a:cubicBezTo>
                  <a:pt x="108" y="179"/>
                  <a:pt x="108" y="179"/>
                  <a:pt x="108" y="179"/>
                </a:cubicBezTo>
                <a:cubicBezTo>
                  <a:pt x="110" y="178"/>
                  <a:pt x="113" y="179"/>
                  <a:pt x="114" y="181"/>
                </a:cubicBezTo>
                <a:cubicBezTo>
                  <a:pt x="120" y="194"/>
                  <a:pt x="120" y="194"/>
                  <a:pt x="120" y="194"/>
                </a:cubicBezTo>
                <a:cubicBezTo>
                  <a:pt x="120" y="194"/>
                  <a:pt x="120" y="194"/>
                  <a:pt x="120" y="194"/>
                </a:cubicBezTo>
                <a:cubicBezTo>
                  <a:pt x="121" y="196"/>
                  <a:pt x="120" y="198"/>
                  <a:pt x="118" y="199"/>
                </a:cubicBezTo>
                <a:cubicBezTo>
                  <a:pt x="99" y="208"/>
                  <a:pt x="99" y="208"/>
                  <a:pt x="99" y="208"/>
                </a:cubicBezTo>
                <a:cubicBezTo>
                  <a:pt x="99" y="236"/>
                  <a:pt x="99" y="236"/>
                  <a:pt x="99" y="236"/>
                </a:cubicBezTo>
                <a:close/>
                <a:moveTo>
                  <a:pt x="123" y="82"/>
                </a:moveTo>
                <a:cubicBezTo>
                  <a:pt x="123" y="99"/>
                  <a:pt x="123" y="99"/>
                  <a:pt x="123" y="99"/>
                </a:cubicBezTo>
                <a:cubicBezTo>
                  <a:pt x="99" y="111"/>
                  <a:pt x="99" y="111"/>
                  <a:pt x="99" y="111"/>
                </a:cubicBezTo>
                <a:cubicBezTo>
                  <a:pt x="99" y="94"/>
                  <a:pt x="99" y="94"/>
                  <a:pt x="99" y="94"/>
                </a:cubicBezTo>
                <a:lnTo>
                  <a:pt x="123" y="82"/>
                </a:lnTo>
                <a:close/>
                <a:moveTo>
                  <a:pt x="99" y="18"/>
                </a:moveTo>
                <a:cubicBezTo>
                  <a:pt x="71" y="31"/>
                  <a:pt x="71" y="31"/>
                  <a:pt x="71" y="31"/>
                </a:cubicBezTo>
                <a:cubicBezTo>
                  <a:pt x="71" y="54"/>
                  <a:pt x="71" y="54"/>
                  <a:pt x="71" y="54"/>
                </a:cubicBezTo>
                <a:cubicBezTo>
                  <a:pt x="99" y="41"/>
                  <a:pt x="99" y="41"/>
                  <a:pt x="99" y="41"/>
                </a:cubicBezTo>
                <a:cubicBezTo>
                  <a:pt x="99" y="18"/>
                  <a:pt x="99" y="18"/>
                  <a:pt x="99" y="18"/>
                </a:cubicBezTo>
                <a:close/>
                <a:moveTo>
                  <a:pt x="71" y="227"/>
                </a:moveTo>
                <a:cubicBezTo>
                  <a:pt x="77" y="235"/>
                  <a:pt x="88" y="239"/>
                  <a:pt x="99" y="236"/>
                </a:cubicBezTo>
                <a:cubicBezTo>
                  <a:pt x="99" y="208"/>
                  <a:pt x="99" y="208"/>
                  <a:pt x="99" y="208"/>
                </a:cubicBezTo>
                <a:cubicBezTo>
                  <a:pt x="89" y="212"/>
                  <a:pt x="89" y="212"/>
                  <a:pt x="89" y="212"/>
                </a:cubicBezTo>
                <a:cubicBezTo>
                  <a:pt x="87" y="213"/>
                  <a:pt x="85" y="213"/>
                  <a:pt x="84" y="210"/>
                </a:cubicBezTo>
                <a:cubicBezTo>
                  <a:pt x="78" y="197"/>
                  <a:pt x="78" y="197"/>
                  <a:pt x="78" y="197"/>
                </a:cubicBezTo>
                <a:cubicBezTo>
                  <a:pt x="77" y="195"/>
                  <a:pt x="78" y="193"/>
                  <a:pt x="80" y="192"/>
                </a:cubicBezTo>
                <a:cubicBezTo>
                  <a:pt x="99" y="183"/>
                  <a:pt x="99" y="183"/>
                  <a:pt x="99" y="183"/>
                </a:cubicBezTo>
                <a:cubicBezTo>
                  <a:pt x="99" y="172"/>
                  <a:pt x="99" y="172"/>
                  <a:pt x="99" y="172"/>
                </a:cubicBezTo>
                <a:cubicBezTo>
                  <a:pt x="75" y="183"/>
                  <a:pt x="75" y="183"/>
                  <a:pt x="75" y="183"/>
                </a:cubicBezTo>
                <a:cubicBezTo>
                  <a:pt x="74" y="184"/>
                  <a:pt x="72" y="183"/>
                  <a:pt x="71" y="182"/>
                </a:cubicBezTo>
                <a:cubicBezTo>
                  <a:pt x="71" y="227"/>
                  <a:pt x="71" y="227"/>
                  <a:pt x="71" y="227"/>
                </a:cubicBezTo>
                <a:close/>
                <a:moveTo>
                  <a:pt x="99" y="94"/>
                </a:moveTo>
                <a:cubicBezTo>
                  <a:pt x="99" y="111"/>
                  <a:pt x="99" y="111"/>
                  <a:pt x="99" y="111"/>
                </a:cubicBezTo>
                <a:cubicBezTo>
                  <a:pt x="97" y="111"/>
                  <a:pt x="97" y="111"/>
                  <a:pt x="97" y="111"/>
                </a:cubicBezTo>
                <a:cubicBezTo>
                  <a:pt x="95" y="112"/>
                  <a:pt x="94" y="115"/>
                  <a:pt x="95" y="117"/>
                </a:cubicBezTo>
                <a:cubicBezTo>
                  <a:pt x="99" y="124"/>
                  <a:pt x="99" y="124"/>
                  <a:pt x="99" y="124"/>
                </a:cubicBezTo>
                <a:cubicBezTo>
                  <a:pt x="99" y="150"/>
                  <a:pt x="99" y="150"/>
                  <a:pt x="99" y="150"/>
                </a:cubicBezTo>
                <a:cubicBezTo>
                  <a:pt x="97" y="149"/>
                  <a:pt x="96" y="148"/>
                  <a:pt x="94" y="149"/>
                </a:cubicBezTo>
                <a:cubicBezTo>
                  <a:pt x="71" y="160"/>
                  <a:pt x="71" y="160"/>
                  <a:pt x="71" y="160"/>
                </a:cubicBezTo>
                <a:cubicBezTo>
                  <a:pt x="71" y="149"/>
                  <a:pt x="71" y="149"/>
                  <a:pt x="71" y="149"/>
                </a:cubicBezTo>
                <a:cubicBezTo>
                  <a:pt x="90" y="140"/>
                  <a:pt x="90" y="140"/>
                  <a:pt x="90" y="140"/>
                </a:cubicBezTo>
                <a:cubicBezTo>
                  <a:pt x="92" y="139"/>
                  <a:pt x="93" y="136"/>
                  <a:pt x="92" y="134"/>
                </a:cubicBezTo>
                <a:cubicBezTo>
                  <a:pt x="92" y="134"/>
                  <a:pt x="92" y="134"/>
                  <a:pt x="92" y="134"/>
                </a:cubicBezTo>
                <a:cubicBezTo>
                  <a:pt x="86" y="122"/>
                  <a:pt x="86" y="122"/>
                  <a:pt x="86" y="122"/>
                </a:cubicBezTo>
                <a:cubicBezTo>
                  <a:pt x="85" y="119"/>
                  <a:pt x="82" y="118"/>
                  <a:pt x="80" y="119"/>
                </a:cubicBezTo>
                <a:cubicBezTo>
                  <a:pt x="71" y="124"/>
                  <a:pt x="71" y="124"/>
                  <a:pt x="71" y="124"/>
                </a:cubicBezTo>
                <a:cubicBezTo>
                  <a:pt x="71" y="107"/>
                  <a:pt x="71" y="107"/>
                  <a:pt x="71" y="107"/>
                </a:cubicBezTo>
                <a:lnTo>
                  <a:pt x="99" y="94"/>
                </a:lnTo>
                <a:close/>
                <a:moveTo>
                  <a:pt x="71" y="31"/>
                </a:moveTo>
                <a:cubicBezTo>
                  <a:pt x="20" y="55"/>
                  <a:pt x="20" y="55"/>
                  <a:pt x="20" y="55"/>
                </a:cubicBezTo>
                <a:cubicBezTo>
                  <a:pt x="6" y="62"/>
                  <a:pt x="0" y="78"/>
                  <a:pt x="7" y="91"/>
                </a:cubicBezTo>
                <a:cubicBezTo>
                  <a:pt x="68" y="222"/>
                  <a:pt x="68" y="222"/>
                  <a:pt x="68" y="222"/>
                </a:cubicBezTo>
                <a:cubicBezTo>
                  <a:pt x="69" y="223"/>
                  <a:pt x="70" y="225"/>
                  <a:pt x="71" y="227"/>
                </a:cubicBezTo>
                <a:cubicBezTo>
                  <a:pt x="71" y="182"/>
                  <a:pt x="71" y="182"/>
                  <a:pt x="71" y="182"/>
                </a:cubicBezTo>
                <a:cubicBezTo>
                  <a:pt x="71" y="182"/>
                  <a:pt x="70" y="181"/>
                  <a:pt x="70" y="181"/>
                </a:cubicBezTo>
                <a:cubicBezTo>
                  <a:pt x="64" y="168"/>
                  <a:pt x="64" y="168"/>
                  <a:pt x="64" y="168"/>
                </a:cubicBezTo>
                <a:cubicBezTo>
                  <a:pt x="63" y="166"/>
                  <a:pt x="64" y="163"/>
                  <a:pt x="66" y="162"/>
                </a:cubicBezTo>
                <a:cubicBezTo>
                  <a:pt x="71" y="160"/>
                  <a:pt x="71" y="160"/>
                  <a:pt x="71" y="160"/>
                </a:cubicBezTo>
                <a:cubicBezTo>
                  <a:pt x="71" y="149"/>
                  <a:pt x="71" y="149"/>
                  <a:pt x="71" y="149"/>
                </a:cubicBezTo>
                <a:cubicBezTo>
                  <a:pt x="62" y="153"/>
                  <a:pt x="62" y="153"/>
                  <a:pt x="62" y="153"/>
                </a:cubicBezTo>
                <a:cubicBezTo>
                  <a:pt x="60" y="154"/>
                  <a:pt x="57" y="153"/>
                  <a:pt x="56" y="151"/>
                </a:cubicBezTo>
                <a:cubicBezTo>
                  <a:pt x="50" y="138"/>
                  <a:pt x="50" y="138"/>
                  <a:pt x="50" y="138"/>
                </a:cubicBezTo>
                <a:cubicBezTo>
                  <a:pt x="49" y="136"/>
                  <a:pt x="50" y="134"/>
                  <a:pt x="52" y="133"/>
                </a:cubicBezTo>
                <a:cubicBezTo>
                  <a:pt x="71" y="124"/>
                  <a:pt x="71" y="124"/>
                  <a:pt x="71" y="124"/>
                </a:cubicBezTo>
                <a:cubicBezTo>
                  <a:pt x="71" y="107"/>
                  <a:pt x="71" y="107"/>
                  <a:pt x="71" y="107"/>
                </a:cubicBezTo>
                <a:cubicBezTo>
                  <a:pt x="53" y="115"/>
                  <a:pt x="53" y="115"/>
                  <a:pt x="53" y="115"/>
                </a:cubicBezTo>
                <a:cubicBezTo>
                  <a:pt x="46" y="118"/>
                  <a:pt x="38" y="116"/>
                  <a:pt x="35" y="109"/>
                </a:cubicBezTo>
                <a:cubicBezTo>
                  <a:pt x="26" y="89"/>
                  <a:pt x="26" y="89"/>
                  <a:pt x="26" y="89"/>
                </a:cubicBezTo>
                <a:cubicBezTo>
                  <a:pt x="23" y="83"/>
                  <a:pt x="26" y="75"/>
                  <a:pt x="33" y="72"/>
                </a:cubicBezTo>
                <a:cubicBezTo>
                  <a:pt x="71" y="54"/>
                  <a:pt x="71" y="54"/>
                  <a:pt x="71" y="54"/>
                </a:cubicBezTo>
                <a:lnTo>
                  <a:pt x="71" y="3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9" name="Rectangle 59"/>
          <p:cNvSpPr>
            <a:spLocks noChangeArrowheads="1"/>
          </p:cNvSpPr>
          <p:nvPr/>
        </p:nvSpPr>
        <p:spPr bwMode="auto">
          <a:xfrm>
            <a:off x="6873120" y="2105880"/>
            <a:ext cx="47017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0" name="Rectangle 60"/>
          <p:cNvSpPr>
            <a:spLocks noChangeArrowheads="1"/>
          </p:cNvSpPr>
          <p:nvPr/>
        </p:nvSpPr>
        <p:spPr bwMode="auto">
          <a:xfrm>
            <a:off x="6892165" y="2058267"/>
            <a:ext cx="43208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1" name="Rectangle 61"/>
          <p:cNvSpPr>
            <a:spLocks noChangeArrowheads="1"/>
          </p:cNvSpPr>
          <p:nvPr/>
        </p:nvSpPr>
        <p:spPr bwMode="auto">
          <a:xfrm>
            <a:off x="7062380" y="2009464"/>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2" name="Rectangle 62"/>
          <p:cNvSpPr>
            <a:spLocks noChangeArrowheads="1"/>
          </p:cNvSpPr>
          <p:nvPr/>
        </p:nvSpPr>
        <p:spPr bwMode="auto">
          <a:xfrm>
            <a:off x="7079045" y="1834488"/>
            <a:ext cx="58326"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3" name="Rectangle 63"/>
          <p:cNvSpPr>
            <a:spLocks noChangeArrowheads="1"/>
          </p:cNvSpPr>
          <p:nvPr/>
        </p:nvSpPr>
        <p:spPr bwMode="auto">
          <a:xfrm>
            <a:off x="7062380" y="1824966"/>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4" name="Rectangle 64"/>
          <p:cNvSpPr>
            <a:spLocks noChangeArrowheads="1"/>
          </p:cNvSpPr>
          <p:nvPr/>
        </p:nvSpPr>
        <p:spPr bwMode="auto">
          <a:xfrm>
            <a:off x="7201647" y="2009464"/>
            <a:ext cx="89274"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5" name="Rectangle 65"/>
          <p:cNvSpPr>
            <a:spLocks noChangeArrowheads="1"/>
          </p:cNvSpPr>
          <p:nvPr/>
        </p:nvSpPr>
        <p:spPr bwMode="auto">
          <a:xfrm>
            <a:off x="7217121" y="1834488"/>
            <a:ext cx="57135"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6" name="Rectangle 66"/>
          <p:cNvSpPr>
            <a:spLocks noChangeArrowheads="1"/>
          </p:cNvSpPr>
          <p:nvPr/>
        </p:nvSpPr>
        <p:spPr bwMode="auto">
          <a:xfrm>
            <a:off x="7201647" y="1824966"/>
            <a:ext cx="89274"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7" name="Rectangle 67"/>
          <p:cNvSpPr>
            <a:spLocks noChangeArrowheads="1"/>
          </p:cNvSpPr>
          <p:nvPr/>
        </p:nvSpPr>
        <p:spPr bwMode="auto">
          <a:xfrm>
            <a:off x="6925494" y="2009464"/>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8" name="Rectangle 68"/>
          <p:cNvSpPr>
            <a:spLocks noChangeArrowheads="1"/>
          </p:cNvSpPr>
          <p:nvPr/>
        </p:nvSpPr>
        <p:spPr bwMode="auto">
          <a:xfrm>
            <a:off x="6940969" y="1834488"/>
            <a:ext cx="59516"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9" name="Rectangle 69"/>
          <p:cNvSpPr>
            <a:spLocks noChangeArrowheads="1"/>
          </p:cNvSpPr>
          <p:nvPr/>
        </p:nvSpPr>
        <p:spPr bwMode="auto">
          <a:xfrm>
            <a:off x="6925494" y="1824966"/>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0" name="Rectangle 70"/>
          <p:cNvSpPr>
            <a:spLocks noChangeArrowheads="1"/>
          </p:cNvSpPr>
          <p:nvPr/>
        </p:nvSpPr>
        <p:spPr bwMode="auto">
          <a:xfrm>
            <a:off x="6892165" y="1772592"/>
            <a:ext cx="43208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1" name="Freeform 71"/>
          <p:cNvSpPr/>
          <p:nvPr/>
        </p:nvSpPr>
        <p:spPr bwMode="auto">
          <a:xfrm>
            <a:off x="6892165" y="1634515"/>
            <a:ext cx="432085" cy="138077"/>
          </a:xfrm>
          <a:custGeom>
            <a:avLst/>
            <a:gdLst>
              <a:gd name="T0" fmla="*/ 181 w 363"/>
              <a:gd name="T1" fmla="*/ 0 h 116"/>
              <a:gd name="T2" fmla="*/ 363 w 363"/>
              <a:gd name="T3" fmla="*/ 116 h 116"/>
              <a:gd name="T4" fmla="*/ 0 w 363"/>
              <a:gd name="T5" fmla="*/ 116 h 116"/>
              <a:gd name="T6" fmla="*/ 181 w 363"/>
              <a:gd name="T7" fmla="*/ 0 h 116"/>
            </a:gdLst>
            <a:ahLst/>
            <a:cxnLst>
              <a:cxn ang="0">
                <a:pos x="T0" y="T1"/>
              </a:cxn>
              <a:cxn ang="0">
                <a:pos x="T2" y="T3"/>
              </a:cxn>
              <a:cxn ang="0">
                <a:pos x="T4" y="T5"/>
              </a:cxn>
              <a:cxn ang="0">
                <a:pos x="T6" y="T7"/>
              </a:cxn>
            </a:cxnLst>
            <a:rect l="0" t="0" r="r" b="b"/>
            <a:pathLst>
              <a:path w="363" h="116">
                <a:moveTo>
                  <a:pt x="181" y="0"/>
                </a:moveTo>
                <a:lnTo>
                  <a:pt x="363" y="116"/>
                </a:lnTo>
                <a:lnTo>
                  <a:pt x="0" y="116"/>
                </a:lnTo>
                <a:lnTo>
                  <a:pt x="181"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2" name="Freeform 72"/>
          <p:cNvSpPr>
            <a:spLocks noEditPoints="1"/>
          </p:cNvSpPr>
          <p:nvPr/>
        </p:nvSpPr>
        <p:spPr bwMode="auto">
          <a:xfrm>
            <a:off x="5704231" y="1759498"/>
            <a:ext cx="599919" cy="391614"/>
          </a:xfrm>
          <a:custGeom>
            <a:avLst/>
            <a:gdLst>
              <a:gd name="T0" fmla="*/ 82 w 367"/>
              <a:gd name="T1" fmla="*/ 27 h 240"/>
              <a:gd name="T2" fmla="*/ 367 w 367"/>
              <a:gd name="T3" fmla="*/ 120 h 240"/>
              <a:gd name="T4" fmla="*/ 82 w 367"/>
              <a:gd name="T5" fmla="*/ 213 h 240"/>
              <a:gd name="T6" fmla="*/ 82 w 367"/>
              <a:gd name="T7" fmla="*/ 177 h 240"/>
              <a:gd name="T8" fmla="*/ 127 w 367"/>
              <a:gd name="T9" fmla="*/ 143 h 240"/>
              <a:gd name="T10" fmla="*/ 127 w 367"/>
              <a:gd name="T11" fmla="*/ 87 h 240"/>
              <a:gd name="T12" fmla="*/ 138 w 367"/>
              <a:gd name="T13" fmla="*/ 87 h 240"/>
              <a:gd name="T14" fmla="*/ 138 w 367"/>
              <a:gd name="T15" fmla="*/ 64 h 240"/>
              <a:gd name="T16" fmla="*/ 127 w 367"/>
              <a:gd name="T17" fmla="*/ 64 h 240"/>
              <a:gd name="T18" fmla="*/ 102 w 367"/>
              <a:gd name="T19" fmla="*/ 64 h 240"/>
              <a:gd name="T20" fmla="*/ 91 w 367"/>
              <a:gd name="T21" fmla="*/ 64 h 240"/>
              <a:gd name="T22" fmla="*/ 91 w 367"/>
              <a:gd name="T23" fmla="*/ 87 h 240"/>
              <a:gd name="T24" fmla="*/ 102 w 367"/>
              <a:gd name="T25" fmla="*/ 87 h 240"/>
              <a:gd name="T26" fmla="*/ 102 w 367"/>
              <a:gd name="T27" fmla="*/ 143 h 240"/>
              <a:gd name="T28" fmla="*/ 82 w 367"/>
              <a:gd name="T29" fmla="*/ 156 h 240"/>
              <a:gd name="T30" fmla="*/ 82 w 367"/>
              <a:gd name="T31" fmla="*/ 27 h 240"/>
              <a:gd name="T32" fmla="*/ 0 w 367"/>
              <a:gd name="T33" fmla="*/ 0 h 240"/>
              <a:gd name="T34" fmla="*/ 82 w 367"/>
              <a:gd name="T35" fmla="*/ 27 h 240"/>
              <a:gd name="T36" fmla="*/ 82 w 367"/>
              <a:gd name="T37" fmla="*/ 156 h 240"/>
              <a:gd name="T38" fmla="*/ 82 w 367"/>
              <a:gd name="T39" fmla="*/ 156 h 240"/>
              <a:gd name="T40" fmla="*/ 62 w 367"/>
              <a:gd name="T41" fmla="*/ 143 h 240"/>
              <a:gd name="T42" fmla="*/ 62 w 367"/>
              <a:gd name="T43" fmla="*/ 87 h 240"/>
              <a:gd name="T44" fmla="*/ 73 w 367"/>
              <a:gd name="T45" fmla="*/ 87 h 240"/>
              <a:gd name="T46" fmla="*/ 73 w 367"/>
              <a:gd name="T47" fmla="*/ 64 h 240"/>
              <a:gd name="T48" fmla="*/ 62 w 367"/>
              <a:gd name="T49" fmla="*/ 64 h 240"/>
              <a:gd name="T50" fmla="*/ 37 w 367"/>
              <a:gd name="T51" fmla="*/ 64 h 240"/>
              <a:gd name="T52" fmla="*/ 26 w 367"/>
              <a:gd name="T53" fmla="*/ 64 h 240"/>
              <a:gd name="T54" fmla="*/ 26 w 367"/>
              <a:gd name="T55" fmla="*/ 87 h 240"/>
              <a:gd name="T56" fmla="*/ 37 w 367"/>
              <a:gd name="T57" fmla="*/ 87 h 240"/>
              <a:gd name="T58" fmla="*/ 37 w 367"/>
              <a:gd name="T59" fmla="*/ 143 h 240"/>
              <a:gd name="T60" fmla="*/ 82 w 367"/>
              <a:gd name="T61" fmla="*/ 177 h 240"/>
              <a:gd name="T62" fmla="*/ 82 w 367"/>
              <a:gd name="T63" fmla="*/ 177 h 240"/>
              <a:gd name="T64" fmla="*/ 82 w 367"/>
              <a:gd name="T65" fmla="*/ 213 h 240"/>
              <a:gd name="T66" fmla="*/ 0 w 367"/>
              <a:gd name="T67" fmla="*/ 240 h 240"/>
              <a:gd name="T68" fmla="*/ 0 w 367"/>
              <a:gd name="T69"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7" h="240">
                <a:moveTo>
                  <a:pt x="82" y="27"/>
                </a:moveTo>
                <a:cubicBezTo>
                  <a:pt x="367" y="120"/>
                  <a:pt x="367" y="120"/>
                  <a:pt x="367" y="120"/>
                </a:cubicBezTo>
                <a:cubicBezTo>
                  <a:pt x="82" y="213"/>
                  <a:pt x="82" y="213"/>
                  <a:pt x="82" y="213"/>
                </a:cubicBezTo>
                <a:cubicBezTo>
                  <a:pt x="82" y="177"/>
                  <a:pt x="82" y="177"/>
                  <a:pt x="82" y="177"/>
                </a:cubicBezTo>
                <a:cubicBezTo>
                  <a:pt x="107" y="177"/>
                  <a:pt x="127" y="162"/>
                  <a:pt x="127" y="143"/>
                </a:cubicBezTo>
                <a:cubicBezTo>
                  <a:pt x="127" y="87"/>
                  <a:pt x="127" y="87"/>
                  <a:pt x="127" y="87"/>
                </a:cubicBezTo>
                <a:cubicBezTo>
                  <a:pt x="138" y="87"/>
                  <a:pt x="138" y="87"/>
                  <a:pt x="138" y="87"/>
                </a:cubicBezTo>
                <a:cubicBezTo>
                  <a:pt x="138" y="64"/>
                  <a:pt x="138" y="64"/>
                  <a:pt x="138" y="64"/>
                </a:cubicBezTo>
                <a:cubicBezTo>
                  <a:pt x="127" y="64"/>
                  <a:pt x="127" y="64"/>
                  <a:pt x="127" y="64"/>
                </a:cubicBezTo>
                <a:cubicBezTo>
                  <a:pt x="102" y="64"/>
                  <a:pt x="102" y="64"/>
                  <a:pt x="102" y="64"/>
                </a:cubicBezTo>
                <a:cubicBezTo>
                  <a:pt x="91" y="64"/>
                  <a:pt x="91" y="64"/>
                  <a:pt x="91" y="64"/>
                </a:cubicBezTo>
                <a:cubicBezTo>
                  <a:pt x="91" y="87"/>
                  <a:pt x="91" y="87"/>
                  <a:pt x="91" y="87"/>
                </a:cubicBezTo>
                <a:cubicBezTo>
                  <a:pt x="102" y="87"/>
                  <a:pt x="102" y="87"/>
                  <a:pt x="102" y="87"/>
                </a:cubicBezTo>
                <a:cubicBezTo>
                  <a:pt x="102" y="143"/>
                  <a:pt x="102" y="143"/>
                  <a:pt x="102" y="143"/>
                </a:cubicBezTo>
                <a:cubicBezTo>
                  <a:pt x="102" y="150"/>
                  <a:pt x="93" y="156"/>
                  <a:pt x="82" y="156"/>
                </a:cubicBezTo>
                <a:lnTo>
                  <a:pt x="82" y="27"/>
                </a:lnTo>
                <a:close/>
                <a:moveTo>
                  <a:pt x="0" y="0"/>
                </a:moveTo>
                <a:cubicBezTo>
                  <a:pt x="82" y="27"/>
                  <a:pt x="82" y="27"/>
                  <a:pt x="82" y="27"/>
                </a:cubicBezTo>
                <a:cubicBezTo>
                  <a:pt x="82" y="156"/>
                  <a:pt x="82" y="156"/>
                  <a:pt x="82" y="156"/>
                </a:cubicBezTo>
                <a:cubicBezTo>
                  <a:pt x="82" y="156"/>
                  <a:pt x="82" y="156"/>
                  <a:pt x="82" y="156"/>
                </a:cubicBezTo>
                <a:cubicBezTo>
                  <a:pt x="71" y="156"/>
                  <a:pt x="62" y="150"/>
                  <a:pt x="62" y="143"/>
                </a:cubicBezTo>
                <a:cubicBezTo>
                  <a:pt x="62" y="87"/>
                  <a:pt x="62" y="87"/>
                  <a:pt x="62" y="87"/>
                </a:cubicBezTo>
                <a:cubicBezTo>
                  <a:pt x="73" y="87"/>
                  <a:pt x="73" y="87"/>
                  <a:pt x="73" y="87"/>
                </a:cubicBezTo>
                <a:cubicBezTo>
                  <a:pt x="73" y="64"/>
                  <a:pt x="73" y="64"/>
                  <a:pt x="73" y="64"/>
                </a:cubicBezTo>
                <a:cubicBezTo>
                  <a:pt x="62" y="64"/>
                  <a:pt x="62" y="64"/>
                  <a:pt x="62" y="64"/>
                </a:cubicBezTo>
                <a:cubicBezTo>
                  <a:pt x="37" y="64"/>
                  <a:pt x="37" y="64"/>
                  <a:pt x="37" y="64"/>
                </a:cubicBezTo>
                <a:cubicBezTo>
                  <a:pt x="26" y="64"/>
                  <a:pt x="26" y="64"/>
                  <a:pt x="26" y="64"/>
                </a:cubicBezTo>
                <a:cubicBezTo>
                  <a:pt x="26" y="87"/>
                  <a:pt x="26" y="87"/>
                  <a:pt x="26" y="87"/>
                </a:cubicBezTo>
                <a:cubicBezTo>
                  <a:pt x="37" y="87"/>
                  <a:pt x="37" y="87"/>
                  <a:pt x="37" y="87"/>
                </a:cubicBezTo>
                <a:cubicBezTo>
                  <a:pt x="37" y="143"/>
                  <a:pt x="37" y="143"/>
                  <a:pt x="37" y="143"/>
                </a:cubicBezTo>
                <a:cubicBezTo>
                  <a:pt x="37" y="162"/>
                  <a:pt x="57" y="177"/>
                  <a:pt x="82" y="177"/>
                </a:cubicBezTo>
                <a:cubicBezTo>
                  <a:pt x="82" y="177"/>
                  <a:pt x="82" y="177"/>
                  <a:pt x="82" y="177"/>
                </a:cubicBezTo>
                <a:cubicBezTo>
                  <a:pt x="82" y="213"/>
                  <a:pt x="82" y="213"/>
                  <a:pt x="82" y="213"/>
                </a:cubicBezTo>
                <a:cubicBezTo>
                  <a:pt x="0" y="240"/>
                  <a:pt x="0" y="240"/>
                  <a:pt x="0" y="240"/>
                </a:cubicBezTo>
                <a:lnTo>
                  <a:pt x="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3" name="Freeform 73"/>
          <p:cNvSpPr>
            <a:spLocks noEditPoints="1"/>
          </p:cNvSpPr>
          <p:nvPr/>
        </p:nvSpPr>
        <p:spPr bwMode="auto">
          <a:xfrm>
            <a:off x="7027861" y="2189202"/>
            <a:ext cx="140457" cy="245205"/>
          </a:xfrm>
          <a:custGeom>
            <a:avLst/>
            <a:gdLst>
              <a:gd name="T0" fmla="*/ 37 w 86"/>
              <a:gd name="T1" fmla="*/ 128 h 150"/>
              <a:gd name="T2" fmla="*/ 34 w 86"/>
              <a:gd name="T3" fmla="*/ 127 h 150"/>
              <a:gd name="T4" fmla="*/ 34 w 86"/>
              <a:gd name="T5" fmla="*/ 150 h 150"/>
              <a:gd name="T6" fmla="*/ 45 w 86"/>
              <a:gd name="T7" fmla="*/ 142 h 150"/>
              <a:gd name="T8" fmla="*/ 37 w 86"/>
              <a:gd name="T9" fmla="*/ 128 h 150"/>
              <a:gd name="T10" fmla="*/ 34 w 86"/>
              <a:gd name="T11" fmla="*/ 118 h 150"/>
              <a:gd name="T12" fmla="*/ 34 w 86"/>
              <a:gd name="T13" fmla="*/ 51 h 150"/>
              <a:gd name="T14" fmla="*/ 51 w 86"/>
              <a:gd name="T15" fmla="*/ 46 h 150"/>
              <a:gd name="T16" fmla="*/ 61 w 86"/>
              <a:gd name="T17" fmla="*/ 8 h 150"/>
              <a:gd name="T18" fmla="*/ 72 w 86"/>
              <a:gd name="T19" fmla="*/ 1 h 150"/>
              <a:gd name="T20" fmla="*/ 78 w 86"/>
              <a:gd name="T21" fmla="*/ 12 h 150"/>
              <a:gd name="T22" fmla="*/ 69 w 86"/>
              <a:gd name="T23" fmla="*/ 51 h 150"/>
              <a:gd name="T24" fmla="*/ 82 w 86"/>
              <a:gd name="T25" fmla="*/ 84 h 150"/>
              <a:gd name="T26" fmla="*/ 77 w 86"/>
              <a:gd name="T27" fmla="*/ 103 h 150"/>
              <a:gd name="T28" fmla="*/ 77 w 86"/>
              <a:gd name="T29" fmla="*/ 103 h 150"/>
              <a:gd name="T30" fmla="*/ 86 w 86"/>
              <a:gd name="T31" fmla="*/ 117 h 150"/>
              <a:gd name="T32" fmla="*/ 83 w 86"/>
              <a:gd name="T33" fmla="*/ 130 h 150"/>
              <a:gd name="T34" fmla="*/ 34 w 86"/>
              <a:gd name="T35" fmla="*/ 118 h 150"/>
              <a:gd name="T36" fmla="*/ 34 w 86"/>
              <a:gd name="T37" fmla="*/ 127 h 150"/>
              <a:gd name="T38" fmla="*/ 23 w 86"/>
              <a:gd name="T39" fmla="*/ 136 h 150"/>
              <a:gd name="T40" fmla="*/ 31 w 86"/>
              <a:gd name="T41" fmla="*/ 150 h 150"/>
              <a:gd name="T42" fmla="*/ 34 w 86"/>
              <a:gd name="T43" fmla="*/ 150 h 150"/>
              <a:gd name="T44" fmla="*/ 34 w 86"/>
              <a:gd name="T45" fmla="*/ 127 h 150"/>
              <a:gd name="T46" fmla="*/ 34 w 86"/>
              <a:gd name="T47" fmla="*/ 51 h 150"/>
              <a:gd name="T48" fmla="*/ 34 w 86"/>
              <a:gd name="T49" fmla="*/ 118 h 150"/>
              <a:gd name="T50" fmla="*/ 0 w 86"/>
              <a:gd name="T51" fmla="*/ 109 h 150"/>
              <a:gd name="T52" fmla="*/ 3 w 86"/>
              <a:gd name="T53" fmla="*/ 96 h 150"/>
              <a:gd name="T54" fmla="*/ 18 w 86"/>
              <a:gd name="T55" fmla="*/ 88 h 150"/>
              <a:gd name="T56" fmla="*/ 23 w 86"/>
              <a:gd name="T57" fmla="*/ 69 h 150"/>
              <a:gd name="T58" fmla="*/ 34 w 86"/>
              <a:gd name="T59" fmla="*/ 51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6" h="150">
                <a:moveTo>
                  <a:pt x="37" y="128"/>
                </a:moveTo>
                <a:cubicBezTo>
                  <a:pt x="36" y="127"/>
                  <a:pt x="35" y="127"/>
                  <a:pt x="34" y="127"/>
                </a:cubicBezTo>
                <a:cubicBezTo>
                  <a:pt x="34" y="150"/>
                  <a:pt x="34" y="150"/>
                  <a:pt x="34" y="150"/>
                </a:cubicBezTo>
                <a:cubicBezTo>
                  <a:pt x="39" y="150"/>
                  <a:pt x="44" y="147"/>
                  <a:pt x="45" y="142"/>
                </a:cubicBezTo>
                <a:cubicBezTo>
                  <a:pt x="47" y="136"/>
                  <a:pt x="43" y="129"/>
                  <a:pt x="37" y="128"/>
                </a:cubicBezTo>
                <a:close/>
                <a:moveTo>
                  <a:pt x="34" y="118"/>
                </a:moveTo>
                <a:cubicBezTo>
                  <a:pt x="34" y="51"/>
                  <a:pt x="34" y="51"/>
                  <a:pt x="34" y="51"/>
                </a:cubicBezTo>
                <a:cubicBezTo>
                  <a:pt x="39" y="48"/>
                  <a:pt x="45" y="46"/>
                  <a:pt x="51" y="46"/>
                </a:cubicBezTo>
                <a:cubicBezTo>
                  <a:pt x="61" y="8"/>
                  <a:pt x="61" y="8"/>
                  <a:pt x="61" y="8"/>
                </a:cubicBezTo>
                <a:cubicBezTo>
                  <a:pt x="62" y="3"/>
                  <a:pt x="67" y="0"/>
                  <a:pt x="72" y="1"/>
                </a:cubicBezTo>
                <a:cubicBezTo>
                  <a:pt x="77" y="2"/>
                  <a:pt x="80" y="7"/>
                  <a:pt x="78" y="12"/>
                </a:cubicBezTo>
                <a:cubicBezTo>
                  <a:pt x="69" y="51"/>
                  <a:pt x="69" y="51"/>
                  <a:pt x="69" y="51"/>
                </a:cubicBezTo>
                <a:cubicBezTo>
                  <a:pt x="79" y="57"/>
                  <a:pt x="86" y="68"/>
                  <a:pt x="82" y="84"/>
                </a:cubicBezTo>
                <a:cubicBezTo>
                  <a:pt x="82" y="84"/>
                  <a:pt x="79" y="97"/>
                  <a:pt x="77" y="103"/>
                </a:cubicBezTo>
                <a:cubicBezTo>
                  <a:pt x="77" y="103"/>
                  <a:pt x="77" y="103"/>
                  <a:pt x="77" y="103"/>
                </a:cubicBezTo>
                <a:cubicBezTo>
                  <a:pt x="75" y="112"/>
                  <a:pt x="86" y="117"/>
                  <a:pt x="86" y="117"/>
                </a:cubicBezTo>
                <a:cubicBezTo>
                  <a:pt x="83" y="130"/>
                  <a:pt x="83" y="130"/>
                  <a:pt x="83" y="130"/>
                </a:cubicBezTo>
                <a:lnTo>
                  <a:pt x="34" y="118"/>
                </a:lnTo>
                <a:close/>
                <a:moveTo>
                  <a:pt x="34" y="127"/>
                </a:moveTo>
                <a:cubicBezTo>
                  <a:pt x="29" y="127"/>
                  <a:pt x="24" y="131"/>
                  <a:pt x="23" y="136"/>
                </a:cubicBezTo>
                <a:cubicBezTo>
                  <a:pt x="21" y="142"/>
                  <a:pt x="25" y="148"/>
                  <a:pt x="31" y="150"/>
                </a:cubicBezTo>
                <a:cubicBezTo>
                  <a:pt x="32" y="150"/>
                  <a:pt x="33" y="150"/>
                  <a:pt x="34" y="150"/>
                </a:cubicBezTo>
                <a:cubicBezTo>
                  <a:pt x="34" y="127"/>
                  <a:pt x="34" y="127"/>
                  <a:pt x="34" y="127"/>
                </a:cubicBezTo>
                <a:close/>
                <a:moveTo>
                  <a:pt x="34" y="51"/>
                </a:moveTo>
                <a:cubicBezTo>
                  <a:pt x="34" y="118"/>
                  <a:pt x="34" y="118"/>
                  <a:pt x="34" y="118"/>
                </a:cubicBezTo>
                <a:cubicBezTo>
                  <a:pt x="0" y="109"/>
                  <a:pt x="0" y="109"/>
                  <a:pt x="0" y="109"/>
                </a:cubicBezTo>
                <a:cubicBezTo>
                  <a:pt x="3" y="96"/>
                  <a:pt x="3" y="96"/>
                  <a:pt x="3" y="96"/>
                </a:cubicBezTo>
                <a:cubicBezTo>
                  <a:pt x="3" y="96"/>
                  <a:pt x="16" y="97"/>
                  <a:pt x="18" y="88"/>
                </a:cubicBezTo>
                <a:cubicBezTo>
                  <a:pt x="20" y="80"/>
                  <a:pt x="23" y="69"/>
                  <a:pt x="23" y="69"/>
                </a:cubicBezTo>
                <a:cubicBezTo>
                  <a:pt x="25" y="61"/>
                  <a:pt x="29" y="55"/>
                  <a:pt x="34" y="5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4" name="Freeform 74"/>
          <p:cNvSpPr>
            <a:spLocks noEditPoints="1"/>
          </p:cNvSpPr>
          <p:nvPr/>
        </p:nvSpPr>
        <p:spPr bwMode="auto">
          <a:xfrm>
            <a:off x="5801836" y="1348840"/>
            <a:ext cx="282105" cy="345191"/>
          </a:xfrm>
          <a:custGeom>
            <a:avLst/>
            <a:gdLst>
              <a:gd name="T0" fmla="*/ 172 w 172"/>
              <a:gd name="T1" fmla="*/ 9 h 211"/>
              <a:gd name="T2" fmla="*/ 121 w 172"/>
              <a:gd name="T3" fmla="*/ 37 h 211"/>
              <a:gd name="T4" fmla="*/ 143 w 172"/>
              <a:gd name="T5" fmla="*/ 211 h 211"/>
              <a:gd name="T6" fmla="*/ 124 w 172"/>
              <a:gd name="T7" fmla="*/ 165 h 211"/>
              <a:gd name="T8" fmla="*/ 131 w 172"/>
              <a:gd name="T9" fmla="*/ 108 h 211"/>
              <a:gd name="T10" fmla="*/ 121 w 172"/>
              <a:gd name="T11" fmla="*/ 86 h 211"/>
              <a:gd name="T12" fmla="*/ 129 w 172"/>
              <a:gd name="T13" fmla="*/ 146 h 211"/>
              <a:gd name="T14" fmla="*/ 127 w 172"/>
              <a:gd name="T15" fmla="*/ 116 h 211"/>
              <a:gd name="T16" fmla="*/ 121 w 172"/>
              <a:gd name="T17" fmla="*/ 156 h 211"/>
              <a:gd name="T18" fmla="*/ 121 w 172"/>
              <a:gd name="T19" fmla="*/ 9 h 211"/>
              <a:gd name="T20" fmla="*/ 98 w 172"/>
              <a:gd name="T21" fmla="*/ 37 h 211"/>
              <a:gd name="T22" fmla="*/ 110 w 172"/>
              <a:gd name="T23" fmla="*/ 88 h 211"/>
              <a:gd name="T24" fmla="*/ 100 w 172"/>
              <a:gd name="T25" fmla="*/ 81 h 211"/>
              <a:gd name="T26" fmla="*/ 121 w 172"/>
              <a:gd name="T27" fmla="*/ 211 h 211"/>
              <a:gd name="T28" fmla="*/ 101 w 172"/>
              <a:gd name="T29" fmla="*/ 163 h 211"/>
              <a:gd name="T30" fmla="*/ 121 w 172"/>
              <a:gd name="T31" fmla="*/ 211 h 211"/>
              <a:gd name="T32" fmla="*/ 113 w 172"/>
              <a:gd name="T33" fmla="*/ 148 h 211"/>
              <a:gd name="T34" fmla="*/ 121 w 172"/>
              <a:gd name="T35" fmla="*/ 156 h 211"/>
              <a:gd name="T36" fmla="*/ 98 w 172"/>
              <a:gd name="T37" fmla="*/ 0 h 211"/>
              <a:gd name="T38" fmla="*/ 71 w 172"/>
              <a:gd name="T39" fmla="*/ 0 h 211"/>
              <a:gd name="T40" fmla="*/ 98 w 172"/>
              <a:gd name="T41" fmla="*/ 80 h 211"/>
              <a:gd name="T42" fmla="*/ 71 w 172"/>
              <a:gd name="T43" fmla="*/ 37 h 211"/>
              <a:gd name="T44" fmla="*/ 71 w 172"/>
              <a:gd name="T45" fmla="*/ 166 h 211"/>
              <a:gd name="T46" fmla="*/ 98 w 172"/>
              <a:gd name="T47" fmla="*/ 141 h 211"/>
              <a:gd name="T48" fmla="*/ 98 w 172"/>
              <a:gd name="T49" fmla="*/ 160 h 211"/>
              <a:gd name="T50" fmla="*/ 74 w 172"/>
              <a:gd name="T51" fmla="*/ 124 h 211"/>
              <a:gd name="T52" fmla="*/ 71 w 172"/>
              <a:gd name="T53" fmla="*/ 118 h 211"/>
              <a:gd name="T54" fmla="*/ 71 w 172"/>
              <a:gd name="T55" fmla="*/ 98 h 211"/>
              <a:gd name="T56" fmla="*/ 71 w 172"/>
              <a:gd name="T57" fmla="*/ 0 h 211"/>
              <a:gd name="T58" fmla="*/ 60 w 172"/>
              <a:gd name="T59" fmla="*/ 0 h 211"/>
              <a:gd name="T60" fmla="*/ 71 w 172"/>
              <a:gd name="T61" fmla="*/ 88 h 211"/>
              <a:gd name="T62" fmla="*/ 60 w 172"/>
              <a:gd name="T63" fmla="*/ 37 h 211"/>
              <a:gd name="T64" fmla="*/ 60 w 172"/>
              <a:gd name="T65" fmla="*/ 120 h 211"/>
              <a:gd name="T66" fmla="*/ 65 w 172"/>
              <a:gd name="T67" fmla="*/ 166 h 211"/>
              <a:gd name="T68" fmla="*/ 71 w 172"/>
              <a:gd name="T69" fmla="*/ 98 h 211"/>
              <a:gd name="T70" fmla="*/ 71 w 172"/>
              <a:gd name="T71" fmla="*/ 98 h 211"/>
              <a:gd name="T72" fmla="*/ 60 w 172"/>
              <a:gd name="T73" fmla="*/ 9 h 211"/>
              <a:gd name="T74" fmla="*/ 12 w 172"/>
              <a:gd name="T75" fmla="*/ 23 h 211"/>
              <a:gd name="T76" fmla="*/ 60 w 172"/>
              <a:gd name="T77" fmla="*/ 100 h 211"/>
              <a:gd name="T78" fmla="*/ 28 w 172"/>
              <a:gd name="T79" fmla="*/ 118 h 211"/>
              <a:gd name="T80" fmla="*/ 29 w 172"/>
              <a:gd name="T81" fmla="*/ 134 h 211"/>
              <a:gd name="T82" fmla="*/ 34 w 172"/>
              <a:gd name="T83" fmla="*/ 127 h 211"/>
              <a:gd name="T84" fmla="*/ 47 w 172"/>
              <a:gd name="T85" fmla="*/ 120 h 211"/>
              <a:gd name="T86" fmla="*/ 36 w 172"/>
              <a:gd name="T87" fmla="*/ 178 h 211"/>
              <a:gd name="T88" fmla="*/ 45 w 172"/>
              <a:gd name="T89" fmla="*/ 163 h 211"/>
              <a:gd name="T90" fmla="*/ 60 w 172"/>
              <a:gd name="T91" fmla="*/ 211 h 211"/>
              <a:gd name="T92" fmla="*/ 0 w 172"/>
              <a:gd name="T93" fmla="*/ 2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2" h="211">
                <a:moveTo>
                  <a:pt x="121" y="0"/>
                </a:moveTo>
                <a:cubicBezTo>
                  <a:pt x="172" y="0"/>
                  <a:pt x="172" y="0"/>
                  <a:pt x="172" y="0"/>
                </a:cubicBezTo>
                <a:cubicBezTo>
                  <a:pt x="172" y="9"/>
                  <a:pt x="172" y="9"/>
                  <a:pt x="172" y="9"/>
                </a:cubicBezTo>
                <a:cubicBezTo>
                  <a:pt x="121" y="9"/>
                  <a:pt x="121" y="9"/>
                  <a:pt x="121" y="9"/>
                </a:cubicBezTo>
                <a:cubicBezTo>
                  <a:pt x="121" y="0"/>
                  <a:pt x="121" y="0"/>
                  <a:pt x="121" y="0"/>
                </a:cubicBezTo>
                <a:close/>
                <a:moveTo>
                  <a:pt x="121" y="37"/>
                </a:moveTo>
                <a:cubicBezTo>
                  <a:pt x="172" y="37"/>
                  <a:pt x="172" y="37"/>
                  <a:pt x="172" y="37"/>
                </a:cubicBezTo>
                <a:cubicBezTo>
                  <a:pt x="172" y="183"/>
                  <a:pt x="172" y="183"/>
                  <a:pt x="172" y="183"/>
                </a:cubicBezTo>
                <a:cubicBezTo>
                  <a:pt x="172" y="198"/>
                  <a:pt x="159" y="211"/>
                  <a:pt x="143" y="211"/>
                </a:cubicBezTo>
                <a:cubicBezTo>
                  <a:pt x="121" y="211"/>
                  <a:pt x="121" y="211"/>
                  <a:pt x="121" y="211"/>
                </a:cubicBezTo>
                <a:cubicBezTo>
                  <a:pt x="121" y="166"/>
                  <a:pt x="121" y="166"/>
                  <a:pt x="121" y="166"/>
                </a:cubicBezTo>
                <a:cubicBezTo>
                  <a:pt x="122" y="166"/>
                  <a:pt x="123" y="166"/>
                  <a:pt x="124" y="165"/>
                </a:cubicBezTo>
                <a:cubicBezTo>
                  <a:pt x="130" y="163"/>
                  <a:pt x="134" y="159"/>
                  <a:pt x="138" y="153"/>
                </a:cubicBezTo>
                <a:cubicBezTo>
                  <a:pt x="142" y="145"/>
                  <a:pt x="145" y="137"/>
                  <a:pt x="145" y="128"/>
                </a:cubicBezTo>
                <a:cubicBezTo>
                  <a:pt x="145" y="115"/>
                  <a:pt x="140" y="108"/>
                  <a:pt x="131" y="108"/>
                </a:cubicBezTo>
                <a:cubicBezTo>
                  <a:pt x="128" y="108"/>
                  <a:pt x="125" y="109"/>
                  <a:pt x="121" y="111"/>
                </a:cubicBezTo>
                <a:cubicBezTo>
                  <a:pt x="127" y="85"/>
                  <a:pt x="127" y="85"/>
                  <a:pt x="127" y="85"/>
                </a:cubicBezTo>
                <a:cubicBezTo>
                  <a:pt x="121" y="86"/>
                  <a:pt x="121" y="86"/>
                  <a:pt x="121" y="86"/>
                </a:cubicBezTo>
                <a:cubicBezTo>
                  <a:pt x="121" y="37"/>
                  <a:pt x="121" y="37"/>
                  <a:pt x="121" y="37"/>
                </a:cubicBezTo>
                <a:close/>
                <a:moveTo>
                  <a:pt x="121" y="156"/>
                </a:moveTo>
                <a:cubicBezTo>
                  <a:pt x="123" y="155"/>
                  <a:pt x="126" y="152"/>
                  <a:pt x="129" y="146"/>
                </a:cubicBezTo>
                <a:cubicBezTo>
                  <a:pt x="131" y="140"/>
                  <a:pt x="133" y="134"/>
                  <a:pt x="133" y="129"/>
                </a:cubicBezTo>
                <a:cubicBezTo>
                  <a:pt x="133" y="123"/>
                  <a:pt x="132" y="119"/>
                  <a:pt x="129" y="117"/>
                </a:cubicBezTo>
                <a:cubicBezTo>
                  <a:pt x="129" y="117"/>
                  <a:pt x="128" y="116"/>
                  <a:pt x="127" y="116"/>
                </a:cubicBezTo>
                <a:cubicBezTo>
                  <a:pt x="126" y="116"/>
                  <a:pt x="124" y="117"/>
                  <a:pt x="123" y="117"/>
                </a:cubicBezTo>
                <a:cubicBezTo>
                  <a:pt x="122" y="117"/>
                  <a:pt x="121" y="117"/>
                  <a:pt x="121" y="118"/>
                </a:cubicBezTo>
                <a:lnTo>
                  <a:pt x="121" y="156"/>
                </a:lnTo>
                <a:close/>
                <a:moveTo>
                  <a:pt x="98" y="0"/>
                </a:moveTo>
                <a:cubicBezTo>
                  <a:pt x="121" y="0"/>
                  <a:pt x="121" y="0"/>
                  <a:pt x="121" y="0"/>
                </a:cubicBezTo>
                <a:cubicBezTo>
                  <a:pt x="121" y="9"/>
                  <a:pt x="121" y="9"/>
                  <a:pt x="121" y="9"/>
                </a:cubicBezTo>
                <a:cubicBezTo>
                  <a:pt x="98" y="9"/>
                  <a:pt x="98" y="9"/>
                  <a:pt x="98" y="9"/>
                </a:cubicBezTo>
                <a:cubicBezTo>
                  <a:pt x="98" y="0"/>
                  <a:pt x="98" y="0"/>
                  <a:pt x="98" y="0"/>
                </a:cubicBezTo>
                <a:close/>
                <a:moveTo>
                  <a:pt x="98" y="37"/>
                </a:moveTo>
                <a:cubicBezTo>
                  <a:pt x="121" y="37"/>
                  <a:pt x="121" y="37"/>
                  <a:pt x="121" y="37"/>
                </a:cubicBezTo>
                <a:cubicBezTo>
                  <a:pt x="121" y="86"/>
                  <a:pt x="121" y="86"/>
                  <a:pt x="121" y="86"/>
                </a:cubicBezTo>
                <a:cubicBezTo>
                  <a:pt x="110" y="88"/>
                  <a:pt x="110" y="88"/>
                  <a:pt x="110" y="88"/>
                </a:cubicBezTo>
                <a:cubicBezTo>
                  <a:pt x="98" y="141"/>
                  <a:pt x="98" y="141"/>
                  <a:pt x="98" y="141"/>
                </a:cubicBezTo>
                <a:cubicBezTo>
                  <a:pt x="98" y="90"/>
                  <a:pt x="98" y="90"/>
                  <a:pt x="98" y="90"/>
                </a:cubicBezTo>
                <a:cubicBezTo>
                  <a:pt x="100" y="81"/>
                  <a:pt x="100" y="81"/>
                  <a:pt x="100" y="81"/>
                </a:cubicBezTo>
                <a:cubicBezTo>
                  <a:pt x="100" y="81"/>
                  <a:pt x="99" y="81"/>
                  <a:pt x="98" y="80"/>
                </a:cubicBezTo>
                <a:cubicBezTo>
                  <a:pt x="98" y="37"/>
                  <a:pt x="98" y="37"/>
                  <a:pt x="98" y="37"/>
                </a:cubicBezTo>
                <a:close/>
                <a:moveTo>
                  <a:pt x="121" y="211"/>
                </a:moveTo>
                <a:cubicBezTo>
                  <a:pt x="98" y="211"/>
                  <a:pt x="98" y="211"/>
                  <a:pt x="98" y="211"/>
                </a:cubicBezTo>
                <a:cubicBezTo>
                  <a:pt x="98" y="160"/>
                  <a:pt x="98" y="160"/>
                  <a:pt x="98" y="160"/>
                </a:cubicBezTo>
                <a:cubicBezTo>
                  <a:pt x="99" y="161"/>
                  <a:pt x="100" y="162"/>
                  <a:pt x="101" y="163"/>
                </a:cubicBezTo>
                <a:cubicBezTo>
                  <a:pt x="103" y="166"/>
                  <a:pt x="107" y="167"/>
                  <a:pt x="112" y="167"/>
                </a:cubicBezTo>
                <a:cubicBezTo>
                  <a:pt x="115" y="167"/>
                  <a:pt x="118" y="167"/>
                  <a:pt x="121" y="166"/>
                </a:cubicBezTo>
                <a:cubicBezTo>
                  <a:pt x="121" y="211"/>
                  <a:pt x="121" y="211"/>
                  <a:pt x="121" y="211"/>
                </a:cubicBezTo>
                <a:close/>
                <a:moveTo>
                  <a:pt x="121" y="118"/>
                </a:moveTo>
                <a:cubicBezTo>
                  <a:pt x="120" y="118"/>
                  <a:pt x="120" y="118"/>
                  <a:pt x="120" y="119"/>
                </a:cubicBezTo>
                <a:cubicBezTo>
                  <a:pt x="113" y="148"/>
                  <a:pt x="113" y="148"/>
                  <a:pt x="113" y="148"/>
                </a:cubicBezTo>
                <a:cubicBezTo>
                  <a:pt x="113" y="149"/>
                  <a:pt x="113" y="150"/>
                  <a:pt x="113" y="151"/>
                </a:cubicBezTo>
                <a:cubicBezTo>
                  <a:pt x="113" y="154"/>
                  <a:pt x="115" y="156"/>
                  <a:pt x="119" y="156"/>
                </a:cubicBezTo>
                <a:cubicBezTo>
                  <a:pt x="120" y="156"/>
                  <a:pt x="120" y="156"/>
                  <a:pt x="121" y="156"/>
                </a:cubicBezTo>
                <a:lnTo>
                  <a:pt x="121" y="118"/>
                </a:lnTo>
                <a:close/>
                <a:moveTo>
                  <a:pt x="71" y="0"/>
                </a:moveTo>
                <a:cubicBezTo>
                  <a:pt x="98" y="0"/>
                  <a:pt x="98" y="0"/>
                  <a:pt x="98" y="0"/>
                </a:cubicBezTo>
                <a:cubicBezTo>
                  <a:pt x="98" y="9"/>
                  <a:pt x="98" y="9"/>
                  <a:pt x="98" y="9"/>
                </a:cubicBezTo>
                <a:cubicBezTo>
                  <a:pt x="71" y="9"/>
                  <a:pt x="71" y="9"/>
                  <a:pt x="71" y="9"/>
                </a:cubicBezTo>
                <a:cubicBezTo>
                  <a:pt x="71" y="0"/>
                  <a:pt x="71" y="0"/>
                  <a:pt x="71" y="0"/>
                </a:cubicBezTo>
                <a:close/>
                <a:moveTo>
                  <a:pt x="71" y="37"/>
                </a:moveTo>
                <a:cubicBezTo>
                  <a:pt x="98" y="37"/>
                  <a:pt x="98" y="37"/>
                  <a:pt x="98" y="37"/>
                </a:cubicBezTo>
                <a:cubicBezTo>
                  <a:pt x="98" y="80"/>
                  <a:pt x="98" y="80"/>
                  <a:pt x="98" y="80"/>
                </a:cubicBezTo>
                <a:cubicBezTo>
                  <a:pt x="96" y="80"/>
                  <a:pt x="94" y="80"/>
                  <a:pt x="91" y="80"/>
                </a:cubicBezTo>
                <a:cubicBezTo>
                  <a:pt x="85" y="80"/>
                  <a:pt x="78" y="83"/>
                  <a:pt x="71" y="88"/>
                </a:cubicBezTo>
                <a:cubicBezTo>
                  <a:pt x="71" y="37"/>
                  <a:pt x="71" y="37"/>
                  <a:pt x="71" y="37"/>
                </a:cubicBezTo>
                <a:close/>
                <a:moveTo>
                  <a:pt x="98" y="211"/>
                </a:moveTo>
                <a:cubicBezTo>
                  <a:pt x="71" y="211"/>
                  <a:pt x="71" y="211"/>
                  <a:pt x="71" y="211"/>
                </a:cubicBezTo>
                <a:cubicBezTo>
                  <a:pt x="71" y="166"/>
                  <a:pt x="71" y="166"/>
                  <a:pt x="71" y="166"/>
                </a:cubicBezTo>
                <a:cubicBezTo>
                  <a:pt x="82" y="166"/>
                  <a:pt x="82" y="166"/>
                  <a:pt x="82" y="166"/>
                </a:cubicBezTo>
                <a:cubicBezTo>
                  <a:pt x="98" y="90"/>
                  <a:pt x="98" y="90"/>
                  <a:pt x="98" y="90"/>
                </a:cubicBezTo>
                <a:cubicBezTo>
                  <a:pt x="98" y="141"/>
                  <a:pt x="98" y="141"/>
                  <a:pt x="98" y="141"/>
                </a:cubicBezTo>
                <a:cubicBezTo>
                  <a:pt x="97" y="146"/>
                  <a:pt x="97" y="146"/>
                  <a:pt x="97" y="146"/>
                </a:cubicBezTo>
                <a:cubicBezTo>
                  <a:pt x="97" y="148"/>
                  <a:pt x="97" y="150"/>
                  <a:pt x="97" y="152"/>
                </a:cubicBezTo>
                <a:cubicBezTo>
                  <a:pt x="97" y="155"/>
                  <a:pt x="97" y="158"/>
                  <a:pt x="98" y="160"/>
                </a:cubicBezTo>
                <a:cubicBezTo>
                  <a:pt x="98" y="211"/>
                  <a:pt x="98" y="211"/>
                  <a:pt x="98" y="211"/>
                </a:cubicBezTo>
                <a:close/>
                <a:moveTo>
                  <a:pt x="71" y="137"/>
                </a:moveTo>
                <a:cubicBezTo>
                  <a:pt x="74" y="124"/>
                  <a:pt x="74" y="124"/>
                  <a:pt x="74" y="124"/>
                </a:cubicBezTo>
                <a:cubicBezTo>
                  <a:pt x="73" y="124"/>
                  <a:pt x="72" y="124"/>
                  <a:pt x="71" y="123"/>
                </a:cubicBezTo>
                <a:cubicBezTo>
                  <a:pt x="71" y="137"/>
                  <a:pt x="71" y="137"/>
                  <a:pt x="71" y="137"/>
                </a:cubicBezTo>
                <a:close/>
                <a:moveTo>
                  <a:pt x="71" y="118"/>
                </a:moveTo>
                <a:cubicBezTo>
                  <a:pt x="73" y="118"/>
                  <a:pt x="74" y="119"/>
                  <a:pt x="75" y="119"/>
                </a:cubicBezTo>
                <a:cubicBezTo>
                  <a:pt x="82" y="88"/>
                  <a:pt x="82" y="88"/>
                  <a:pt x="82" y="88"/>
                </a:cubicBezTo>
                <a:cubicBezTo>
                  <a:pt x="79" y="90"/>
                  <a:pt x="75" y="93"/>
                  <a:pt x="71" y="98"/>
                </a:cubicBezTo>
                <a:lnTo>
                  <a:pt x="71" y="118"/>
                </a:lnTo>
                <a:close/>
                <a:moveTo>
                  <a:pt x="60" y="0"/>
                </a:moveTo>
                <a:cubicBezTo>
                  <a:pt x="71" y="0"/>
                  <a:pt x="71" y="0"/>
                  <a:pt x="71" y="0"/>
                </a:cubicBezTo>
                <a:cubicBezTo>
                  <a:pt x="71" y="9"/>
                  <a:pt x="71" y="9"/>
                  <a:pt x="71" y="9"/>
                </a:cubicBezTo>
                <a:cubicBezTo>
                  <a:pt x="60" y="9"/>
                  <a:pt x="60" y="9"/>
                  <a:pt x="60" y="9"/>
                </a:cubicBezTo>
                <a:cubicBezTo>
                  <a:pt x="60" y="0"/>
                  <a:pt x="60" y="0"/>
                  <a:pt x="60" y="0"/>
                </a:cubicBezTo>
                <a:close/>
                <a:moveTo>
                  <a:pt x="60" y="37"/>
                </a:moveTo>
                <a:cubicBezTo>
                  <a:pt x="71" y="37"/>
                  <a:pt x="71" y="37"/>
                  <a:pt x="71" y="37"/>
                </a:cubicBezTo>
                <a:cubicBezTo>
                  <a:pt x="71" y="88"/>
                  <a:pt x="71" y="88"/>
                  <a:pt x="71" y="88"/>
                </a:cubicBezTo>
                <a:cubicBezTo>
                  <a:pt x="71" y="89"/>
                  <a:pt x="71" y="89"/>
                  <a:pt x="71" y="89"/>
                </a:cubicBezTo>
                <a:cubicBezTo>
                  <a:pt x="67" y="92"/>
                  <a:pt x="64" y="96"/>
                  <a:pt x="60" y="100"/>
                </a:cubicBezTo>
                <a:cubicBezTo>
                  <a:pt x="60" y="37"/>
                  <a:pt x="60" y="37"/>
                  <a:pt x="60" y="37"/>
                </a:cubicBezTo>
                <a:close/>
                <a:moveTo>
                  <a:pt x="71" y="211"/>
                </a:moveTo>
                <a:cubicBezTo>
                  <a:pt x="60" y="211"/>
                  <a:pt x="60" y="211"/>
                  <a:pt x="60" y="211"/>
                </a:cubicBezTo>
                <a:cubicBezTo>
                  <a:pt x="60" y="120"/>
                  <a:pt x="60" y="120"/>
                  <a:pt x="60" y="120"/>
                </a:cubicBezTo>
                <a:cubicBezTo>
                  <a:pt x="64" y="121"/>
                  <a:pt x="68" y="122"/>
                  <a:pt x="71" y="123"/>
                </a:cubicBezTo>
                <a:cubicBezTo>
                  <a:pt x="71" y="137"/>
                  <a:pt x="71" y="137"/>
                  <a:pt x="71" y="137"/>
                </a:cubicBezTo>
                <a:cubicBezTo>
                  <a:pt x="65" y="166"/>
                  <a:pt x="65" y="166"/>
                  <a:pt x="65" y="166"/>
                </a:cubicBezTo>
                <a:cubicBezTo>
                  <a:pt x="71" y="166"/>
                  <a:pt x="71" y="166"/>
                  <a:pt x="71" y="166"/>
                </a:cubicBezTo>
                <a:cubicBezTo>
                  <a:pt x="71" y="211"/>
                  <a:pt x="71" y="211"/>
                  <a:pt x="71" y="211"/>
                </a:cubicBezTo>
                <a:close/>
                <a:moveTo>
                  <a:pt x="71" y="98"/>
                </a:moveTo>
                <a:cubicBezTo>
                  <a:pt x="68" y="102"/>
                  <a:pt x="65" y="108"/>
                  <a:pt x="61" y="115"/>
                </a:cubicBezTo>
                <a:cubicBezTo>
                  <a:pt x="65" y="116"/>
                  <a:pt x="68" y="117"/>
                  <a:pt x="71" y="118"/>
                </a:cubicBezTo>
                <a:lnTo>
                  <a:pt x="71" y="98"/>
                </a:lnTo>
                <a:close/>
                <a:moveTo>
                  <a:pt x="29" y="0"/>
                </a:moveTo>
                <a:cubicBezTo>
                  <a:pt x="60" y="0"/>
                  <a:pt x="60" y="0"/>
                  <a:pt x="60" y="0"/>
                </a:cubicBezTo>
                <a:cubicBezTo>
                  <a:pt x="60" y="9"/>
                  <a:pt x="60" y="9"/>
                  <a:pt x="60" y="9"/>
                </a:cubicBezTo>
                <a:cubicBezTo>
                  <a:pt x="26" y="9"/>
                  <a:pt x="26" y="9"/>
                  <a:pt x="26" y="9"/>
                </a:cubicBezTo>
                <a:cubicBezTo>
                  <a:pt x="18" y="9"/>
                  <a:pt x="12" y="15"/>
                  <a:pt x="12" y="23"/>
                </a:cubicBezTo>
                <a:cubicBezTo>
                  <a:pt x="12" y="23"/>
                  <a:pt x="12" y="23"/>
                  <a:pt x="12" y="23"/>
                </a:cubicBezTo>
                <a:cubicBezTo>
                  <a:pt x="12" y="30"/>
                  <a:pt x="18" y="37"/>
                  <a:pt x="26" y="37"/>
                </a:cubicBezTo>
                <a:cubicBezTo>
                  <a:pt x="60" y="37"/>
                  <a:pt x="60" y="37"/>
                  <a:pt x="60" y="37"/>
                </a:cubicBezTo>
                <a:cubicBezTo>
                  <a:pt x="60" y="100"/>
                  <a:pt x="60" y="100"/>
                  <a:pt x="60" y="100"/>
                </a:cubicBezTo>
                <a:cubicBezTo>
                  <a:pt x="57" y="104"/>
                  <a:pt x="54" y="109"/>
                  <a:pt x="51" y="114"/>
                </a:cubicBezTo>
                <a:cubicBezTo>
                  <a:pt x="48" y="114"/>
                  <a:pt x="46" y="113"/>
                  <a:pt x="45" y="113"/>
                </a:cubicBezTo>
                <a:cubicBezTo>
                  <a:pt x="38" y="113"/>
                  <a:pt x="32" y="115"/>
                  <a:pt x="28" y="118"/>
                </a:cubicBezTo>
                <a:cubicBezTo>
                  <a:pt x="23" y="120"/>
                  <a:pt x="21" y="124"/>
                  <a:pt x="21" y="128"/>
                </a:cubicBezTo>
                <a:cubicBezTo>
                  <a:pt x="21" y="130"/>
                  <a:pt x="22" y="131"/>
                  <a:pt x="23" y="133"/>
                </a:cubicBezTo>
                <a:cubicBezTo>
                  <a:pt x="24" y="134"/>
                  <a:pt x="26" y="134"/>
                  <a:pt x="29" y="134"/>
                </a:cubicBezTo>
                <a:cubicBezTo>
                  <a:pt x="30" y="134"/>
                  <a:pt x="31" y="134"/>
                  <a:pt x="33" y="133"/>
                </a:cubicBezTo>
                <a:cubicBezTo>
                  <a:pt x="34" y="132"/>
                  <a:pt x="35" y="131"/>
                  <a:pt x="35" y="130"/>
                </a:cubicBezTo>
                <a:cubicBezTo>
                  <a:pt x="35" y="129"/>
                  <a:pt x="34" y="128"/>
                  <a:pt x="34" y="127"/>
                </a:cubicBezTo>
                <a:cubicBezTo>
                  <a:pt x="34" y="127"/>
                  <a:pt x="33" y="126"/>
                  <a:pt x="33" y="126"/>
                </a:cubicBezTo>
                <a:cubicBezTo>
                  <a:pt x="34" y="124"/>
                  <a:pt x="35" y="123"/>
                  <a:pt x="38" y="122"/>
                </a:cubicBezTo>
                <a:cubicBezTo>
                  <a:pt x="40" y="121"/>
                  <a:pt x="43" y="120"/>
                  <a:pt x="47" y="120"/>
                </a:cubicBezTo>
                <a:cubicBezTo>
                  <a:pt x="44" y="125"/>
                  <a:pt x="42" y="129"/>
                  <a:pt x="40" y="134"/>
                </a:cubicBezTo>
                <a:cubicBezTo>
                  <a:pt x="33" y="148"/>
                  <a:pt x="30" y="159"/>
                  <a:pt x="30" y="167"/>
                </a:cubicBezTo>
                <a:cubicBezTo>
                  <a:pt x="30" y="173"/>
                  <a:pt x="32" y="176"/>
                  <a:pt x="36" y="178"/>
                </a:cubicBezTo>
                <a:cubicBezTo>
                  <a:pt x="37" y="179"/>
                  <a:pt x="41" y="180"/>
                  <a:pt x="45" y="180"/>
                </a:cubicBezTo>
                <a:cubicBezTo>
                  <a:pt x="44" y="178"/>
                  <a:pt x="44" y="176"/>
                  <a:pt x="44" y="173"/>
                </a:cubicBezTo>
                <a:cubicBezTo>
                  <a:pt x="44" y="170"/>
                  <a:pt x="44" y="167"/>
                  <a:pt x="45" y="163"/>
                </a:cubicBezTo>
                <a:cubicBezTo>
                  <a:pt x="47" y="150"/>
                  <a:pt x="52" y="136"/>
                  <a:pt x="59" y="120"/>
                </a:cubicBezTo>
                <a:cubicBezTo>
                  <a:pt x="59" y="120"/>
                  <a:pt x="60" y="120"/>
                  <a:pt x="60" y="120"/>
                </a:cubicBezTo>
                <a:cubicBezTo>
                  <a:pt x="60" y="211"/>
                  <a:pt x="60" y="211"/>
                  <a:pt x="60" y="211"/>
                </a:cubicBezTo>
                <a:cubicBezTo>
                  <a:pt x="29" y="211"/>
                  <a:pt x="29" y="211"/>
                  <a:pt x="29" y="211"/>
                </a:cubicBezTo>
                <a:cubicBezTo>
                  <a:pt x="13" y="211"/>
                  <a:pt x="0" y="198"/>
                  <a:pt x="0" y="183"/>
                </a:cubicBezTo>
                <a:cubicBezTo>
                  <a:pt x="0" y="29"/>
                  <a:pt x="0" y="29"/>
                  <a:pt x="0" y="29"/>
                </a:cubicBezTo>
                <a:cubicBezTo>
                  <a:pt x="0" y="13"/>
                  <a:pt x="13" y="0"/>
                  <a:pt x="29"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5" name="Freeform 75"/>
          <p:cNvSpPr>
            <a:spLocks noEditPoints="1"/>
          </p:cNvSpPr>
          <p:nvPr/>
        </p:nvSpPr>
        <p:spPr bwMode="auto">
          <a:xfrm>
            <a:off x="6344621" y="1711885"/>
            <a:ext cx="427323" cy="428513"/>
          </a:xfrm>
          <a:custGeom>
            <a:avLst/>
            <a:gdLst>
              <a:gd name="T0" fmla="*/ 249 w 261"/>
              <a:gd name="T1" fmla="*/ 220 h 262"/>
              <a:gd name="T2" fmla="*/ 261 w 261"/>
              <a:gd name="T3" fmla="*/ 70 h 262"/>
              <a:gd name="T4" fmla="*/ 249 w 261"/>
              <a:gd name="T5" fmla="*/ 70 h 262"/>
              <a:gd name="T6" fmla="*/ 249 w 261"/>
              <a:gd name="T7" fmla="*/ 154 h 262"/>
              <a:gd name="T8" fmla="*/ 227 w 261"/>
              <a:gd name="T9" fmla="*/ 180 h 262"/>
              <a:gd name="T10" fmla="*/ 209 w 261"/>
              <a:gd name="T11" fmla="*/ 262 h 262"/>
              <a:gd name="T12" fmla="*/ 209 w 261"/>
              <a:gd name="T13" fmla="*/ 262 h 262"/>
              <a:gd name="T14" fmla="*/ 209 w 261"/>
              <a:gd name="T15" fmla="*/ 15 h 262"/>
              <a:gd name="T16" fmla="*/ 203 w 261"/>
              <a:gd name="T17" fmla="*/ 28 h 262"/>
              <a:gd name="T18" fmla="*/ 209 w 261"/>
              <a:gd name="T19" fmla="*/ 50 h 262"/>
              <a:gd name="T20" fmla="*/ 201 w 261"/>
              <a:gd name="T21" fmla="*/ 120 h 262"/>
              <a:gd name="T22" fmla="*/ 209 w 261"/>
              <a:gd name="T23" fmla="*/ 197 h 262"/>
              <a:gd name="T24" fmla="*/ 209 w 261"/>
              <a:gd name="T25" fmla="*/ 197 h 262"/>
              <a:gd name="T26" fmla="*/ 195 w 261"/>
              <a:gd name="T27" fmla="*/ 232 h 262"/>
              <a:gd name="T28" fmla="*/ 168 w 261"/>
              <a:gd name="T29" fmla="*/ 36 h 262"/>
              <a:gd name="T30" fmla="*/ 195 w 261"/>
              <a:gd name="T31" fmla="*/ 20 h 262"/>
              <a:gd name="T32" fmla="*/ 195 w 261"/>
              <a:gd name="T33" fmla="*/ 50 h 262"/>
              <a:gd name="T34" fmla="*/ 195 w 261"/>
              <a:gd name="T35" fmla="*/ 120 h 262"/>
              <a:gd name="T36" fmla="*/ 168 w 261"/>
              <a:gd name="T37" fmla="*/ 220 h 262"/>
              <a:gd name="T38" fmla="*/ 192 w 261"/>
              <a:gd name="T39" fmla="*/ 249 h 262"/>
              <a:gd name="T40" fmla="*/ 168 w 261"/>
              <a:gd name="T41" fmla="*/ 21 h 262"/>
              <a:gd name="T42" fmla="*/ 168 w 261"/>
              <a:gd name="T43" fmla="*/ 44 h 262"/>
              <a:gd name="T44" fmla="*/ 135 w 261"/>
              <a:gd name="T45" fmla="*/ 120 h 262"/>
              <a:gd name="T46" fmla="*/ 167 w 261"/>
              <a:gd name="T47" fmla="*/ 198 h 262"/>
              <a:gd name="T48" fmla="*/ 167 w 261"/>
              <a:gd name="T49" fmla="*/ 167 h 262"/>
              <a:gd name="T50" fmla="*/ 130 w 261"/>
              <a:gd name="T51" fmla="*/ 147 h 262"/>
              <a:gd name="T52" fmla="*/ 93 w 261"/>
              <a:gd name="T53" fmla="*/ 44 h 262"/>
              <a:gd name="T54" fmla="*/ 130 w 261"/>
              <a:gd name="T55" fmla="*/ 0 h 262"/>
              <a:gd name="T56" fmla="*/ 126 w 261"/>
              <a:gd name="T57" fmla="*/ 120 h 262"/>
              <a:gd name="T58" fmla="*/ 130 w 261"/>
              <a:gd name="T59" fmla="*/ 159 h 262"/>
              <a:gd name="T60" fmla="*/ 130 w 261"/>
              <a:gd name="T61" fmla="*/ 179 h 262"/>
              <a:gd name="T62" fmla="*/ 130 w 261"/>
              <a:gd name="T63" fmla="*/ 198 h 262"/>
              <a:gd name="T64" fmla="*/ 93 w 261"/>
              <a:gd name="T65" fmla="*/ 3 h 262"/>
              <a:gd name="T66" fmla="*/ 93 w 261"/>
              <a:gd name="T67" fmla="*/ 36 h 262"/>
              <a:gd name="T68" fmla="*/ 67 w 261"/>
              <a:gd name="T69" fmla="*/ 20 h 262"/>
              <a:gd name="T70" fmla="*/ 67 w 261"/>
              <a:gd name="T71" fmla="*/ 70 h 262"/>
              <a:gd name="T72" fmla="*/ 92 w 261"/>
              <a:gd name="T73" fmla="*/ 147 h 262"/>
              <a:gd name="T74" fmla="*/ 92 w 261"/>
              <a:gd name="T75" fmla="*/ 179 h 262"/>
              <a:gd name="T76" fmla="*/ 93 w 261"/>
              <a:gd name="T77" fmla="*/ 198 h 262"/>
              <a:gd name="T78" fmla="*/ 67 w 261"/>
              <a:gd name="T79" fmla="*/ 171 h 262"/>
              <a:gd name="T80" fmla="*/ 69 w 261"/>
              <a:gd name="T81" fmla="*/ 232 h 262"/>
              <a:gd name="T82" fmla="*/ 58 w 261"/>
              <a:gd name="T83" fmla="*/ 28 h 262"/>
              <a:gd name="T84" fmla="*/ 67 w 261"/>
              <a:gd name="T85" fmla="*/ 9 h 262"/>
              <a:gd name="T86" fmla="*/ 67 w 261"/>
              <a:gd name="T87" fmla="*/ 120 h 262"/>
              <a:gd name="T88" fmla="*/ 67 w 261"/>
              <a:gd name="T89" fmla="*/ 188 h 262"/>
              <a:gd name="T90" fmla="*/ 67 w 261"/>
              <a:gd name="T91" fmla="*/ 232 h 262"/>
              <a:gd name="T92" fmla="*/ 67 w 261"/>
              <a:gd name="T93" fmla="*/ 232 h 262"/>
              <a:gd name="T94" fmla="*/ 52 w 261"/>
              <a:gd name="T95" fmla="*/ 50 h 262"/>
              <a:gd name="T96" fmla="*/ 12 w 261"/>
              <a:gd name="T97" fmla="*/ 220 h 262"/>
              <a:gd name="T98" fmla="*/ 52 w 261"/>
              <a:gd name="T99" fmla="*/ 232 h 262"/>
              <a:gd name="T100" fmla="*/ 52 w 261"/>
              <a:gd name="T101" fmla="*/ 232 h 262"/>
              <a:gd name="T102" fmla="*/ 12 w 261"/>
              <a:gd name="T103" fmla="*/ 114 h 262"/>
              <a:gd name="T104" fmla="*/ 0 w 261"/>
              <a:gd name="T105" fmla="*/ 104 h 262"/>
              <a:gd name="T106" fmla="*/ 12 w 261"/>
              <a:gd name="T107" fmla="*/ 15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1" h="262">
                <a:moveTo>
                  <a:pt x="249" y="220"/>
                </a:moveTo>
                <a:cubicBezTo>
                  <a:pt x="249" y="154"/>
                  <a:pt x="249" y="154"/>
                  <a:pt x="249" y="154"/>
                </a:cubicBezTo>
                <a:cubicBezTo>
                  <a:pt x="251" y="157"/>
                  <a:pt x="252" y="160"/>
                  <a:pt x="252" y="164"/>
                </a:cubicBezTo>
                <a:cubicBezTo>
                  <a:pt x="252" y="220"/>
                  <a:pt x="252" y="220"/>
                  <a:pt x="252" y="220"/>
                </a:cubicBezTo>
                <a:cubicBezTo>
                  <a:pt x="249" y="220"/>
                  <a:pt x="249" y="220"/>
                  <a:pt x="249" y="220"/>
                </a:cubicBezTo>
                <a:close/>
                <a:moveTo>
                  <a:pt x="249" y="114"/>
                </a:moveTo>
                <a:cubicBezTo>
                  <a:pt x="249" y="70"/>
                  <a:pt x="249" y="70"/>
                  <a:pt x="249" y="70"/>
                </a:cubicBezTo>
                <a:cubicBezTo>
                  <a:pt x="250" y="70"/>
                  <a:pt x="250" y="70"/>
                  <a:pt x="250" y="69"/>
                </a:cubicBezTo>
                <a:cubicBezTo>
                  <a:pt x="257" y="67"/>
                  <a:pt x="257" y="67"/>
                  <a:pt x="257" y="67"/>
                </a:cubicBezTo>
                <a:cubicBezTo>
                  <a:pt x="259" y="66"/>
                  <a:pt x="261" y="67"/>
                  <a:pt x="261" y="70"/>
                </a:cubicBezTo>
                <a:cubicBezTo>
                  <a:pt x="261" y="104"/>
                  <a:pt x="261" y="104"/>
                  <a:pt x="261" y="104"/>
                </a:cubicBezTo>
                <a:cubicBezTo>
                  <a:pt x="261" y="107"/>
                  <a:pt x="259" y="110"/>
                  <a:pt x="257" y="111"/>
                </a:cubicBezTo>
                <a:cubicBezTo>
                  <a:pt x="250" y="113"/>
                  <a:pt x="250" y="113"/>
                  <a:pt x="250" y="113"/>
                </a:cubicBezTo>
                <a:cubicBezTo>
                  <a:pt x="250" y="114"/>
                  <a:pt x="250" y="114"/>
                  <a:pt x="249" y="114"/>
                </a:cubicBezTo>
                <a:close/>
                <a:moveTo>
                  <a:pt x="249" y="70"/>
                </a:moveTo>
                <a:cubicBezTo>
                  <a:pt x="249" y="114"/>
                  <a:pt x="249" y="114"/>
                  <a:pt x="249" y="114"/>
                </a:cubicBezTo>
                <a:cubicBezTo>
                  <a:pt x="248" y="114"/>
                  <a:pt x="246" y="112"/>
                  <a:pt x="246" y="110"/>
                </a:cubicBezTo>
                <a:cubicBezTo>
                  <a:pt x="246" y="76"/>
                  <a:pt x="246" y="76"/>
                  <a:pt x="246" y="76"/>
                </a:cubicBezTo>
                <a:cubicBezTo>
                  <a:pt x="246" y="74"/>
                  <a:pt x="248" y="71"/>
                  <a:pt x="249" y="70"/>
                </a:cubicBezTo>
                <a:close/>
                <a:moveTo>
                  <a:pt x="249" y="154"/>
                </a:moveTo>
                <a:cubicBezTo>
                  <a:pt x="246" y="150"/>
                  <a:pt x="241" y="146"/>
                  <a:pt x="235" y="146"/>
                </a:cubicBezTo>
                <a:cubicBezTo>
                  <a:pt x="235" y="50"/>
                  <a:pt x="235" y="50"/>
                  <a:pt x="235" y="50"/>
                </a:cubicBezTo>
                <a:cubicBezTo>
                  <a:pt x="209" y="50"/>
                  <a:pt x="209" y="50"/>
                  <a:pt x="209" y="50"/>
                </a:cubicBezTo>
                <a:cubicBezTo>
                  <a:pt x="209" y="162"/>
                  <a:pt x="209" y="162"/>
                  <a:pt x="209" y="162"/>
                </a:cubicBezTo>
                <a:cubicBezTo>
                  <a:pt x="219" y="162"/>
                  <a:pt x="227" y="170"/>
                  <a:pt x="227" y="180"/>
                </a:cubicBezTo>
                <a:cubicBezTo>
                  <a:pt x="227" y="189"/>
                  <a:pt x="219" y="197"/>
                  <a:pt x="209" y="197"/>
                </a:cubicBezTo>
                <a:cubicBezTo>
                  <a:pt x="209" y="220"/>
                  <a:pt x="209" y="220"/>
                  <a:pt x="209" y="220"/>
                </a:cubicBezTo>
                <a:cubicBezTo>
                  <a:pt x="249" y="220"/>
                  <a:pt x="249" y="220"/>
                  <a:pt x="249" y="220"/>
                </a:cubicBezTo>
                <a:cubicBezTo>
                  <a:pt x="249" y="154"/>
                  <a:pt x="249" y="154"/>
                  <a:pt x="249" y="154"/>
                </a:cubicBezTo>
                <a:close/>
                <a:moveTo>
                  <a:pt x="209" y="262"/>
                </a:moveTo>
                <a:cubicBezTo>
                  <a:pt x="209" y="232"/>
                  <a:pt x="209" y="232"/>
                  <a:pt x="209" y="232"/>
                </a:cubicBezTo>
                <a:cubicBezTo>
                  <a:pt x="226" y="232"/>
                  <a:pt x="226" y="232"/>
                  <a:pt x="226" y="232"/>
                </a:cubicBezTo>
                <a:cubicBezTo>
                  <a:pt x="226" y="249"/>
                  <a:pt x="226" y="249"/>
                  <a:pt x="226" y="249"/>
                </a:cubicBezTo>
                <a:cubicBezTo>
                  <a:pt x="226" y="257"/>
                  <a:pt x="220" y="262"/>
                  <a:pt x="213" y="262"/>
                </a:cubicBezTo>
                <a:cubicBezTo>
                  <a:pt x="209" y="262"/>
                  <a:pt x="209" y="262"/>
                  <a:pt x="209" y="262"/>
                </a:cubicBezTo>
                <a:close/>
                <a:moveTo>
                  <a:pt x="209" y="44"/>
                </a:moveTo>
                <a:cubicBezTo>
                  <a:pt x="209" y="15"/>
                  <a:pt x="209" y="15"/>
                  <a:pt x="209" y="15"/>
                </a:cubicBezTo>
                <a:cubicBezTo>
                  <a:pt x="225" y="23"/>
                  <a:pt x="235" y="33"/>
                  <a:pt x="235" y="44"/>
                </a:cubicBezTo>
                <a:lnTo>
                  <a:pt x="209" y="44"/>
                </a:lnTo>
                <a:close/>
                <a:moveTo>
                  <a:pt x="209" y="15"/>
                </a:moveTo>
                <a:cubicBezTo>
                  <a:pt x="209" y="44"/>
                  <a:pt x="209" y="44"/>
                  <a:pt x="209" y="44"/>
                </a:cubicBezTo>
                <a:cubicBezTo>
                  <a:pt x="195" y="44"/>
                  <a:pt x="195" y="44"/>
                  <a:pt x="195" y="44"/>
                </a:cubicBezTo>
                <a:cubicBezTo>
                  <a:pt x="195" y="37"/>
                  <a:pt x="195" y="37"/>
                  <a:pt x="195" y="37"/>
                </a:cubicBezTo>
                <a:cubicBezTo>
                  <a:pt x="195" y="37"/>
                  <a:pt x="195" y="37"/>
                  <a:pt x="195" y="37"/>
                </a:cubicBezTo>
                <a:cubicBezTo>
                  <a:pt x="199" y="37"/>
                  <a:pt x="203" y="33"/>
                  <a:pt x="203" y="28"/>
                </a:cubicBezTo>
                <a:cubicBezTo>
                  <a:pt x="203" y="24"/>
                  <a:pt x="199" y="20"/>
                  <a:pt x="195" y="20"/>
                </a:cubicBezTo>
                <a:cubicBezTo>
                  <a:pt x="195" y="20"/>
                  <a:pt x="195" y="20"/>
                  <a:pt x="195" y="20"/>
                </a:cubicBezTo>
                <a:cubicBezTo>
                  <a:pt x="195" y="9"/>
                  <a:pt x="195" y="9"/>
                  <a:pt x="195" y="9"/>
                </a:cubicBezTo>
                <a:cubicBezTo>
                  <a:pt x="200" y="11"/>
                  <a:pt x="205" y="13"/>
                  <a:pt x="209" y="15"/>
                </a:cubicBezTo>
                <a:close/>
                <a:moveTo>
                  <a:pt x="209" y="50"/>
                </a:moveTo>
                <a:cubicBezTo>
                  <a:pt x="209" y="162"/>
                  <a:pt x="209" y="162"/>
                  <a:pt x="209" y="162"/>
                </a:cubicBezTo>
                <a:cubicBezTo>
                  <a:pt x="209" y="162"/>
                  <a:pt x="209" y="162"/>
                  <a:pt x="209" y="162"/>
                </a:cubicBezTo>
                <a:cubicBezTo>
                  <a:pt x="203" y="162"/>
                  <a:pt x="198" y="166"/>
                  <a:pt x="195" y="171"/>
                </a:cubicBezTo>
                <a:cubicBezTo>
                  <a:pt x="195" y="120"/>
                  <a:pt x="195" y="120"/>
                  <a:pt x="195" y="120"/>
                </a:cubicBezTo>
                <a:cubicBezTo>
                  <a:pt x="201" y="120"/>
                  <a:pt x="201" y="120"/>
                  <a:pt x="201" y="120"/>
                </a:cubicBezTo>
                <a:cubicBezTo>
                  <a:pt x="201" y="70"/>
                  <a:pt x="201" y="70"/>
                  <a:pt x="201" y="70"/>
                </a:cubicBezTo>
                <a:cubicBezTo>
                  <a:pt x="195" y="70"/>
                  <a:pt x="195" y="70"/>
                  <a:pt x="195" y="70"/>
                </a:cubicBezTo>
                <a:cubicBezTo>
                  <a:pt x="195" y="50"/>
                  <a:pt x="195" y="50"/>
                  <a:pt x="195" y="50"/>
                </a:cubicBezTo>
                <a:cubicBezTo>
                  <a:pt x="209" y="50"/>
                  <a:pt x="209" y="50"/>
                  <a:pt x="209" y="50"/>
                </a:cubicBezTo>
                <a:close/>
                <a:moveTo>
                  <a:pt x="209" y="197"/>
                </a:moveTo>
                <a:cubicBezTo>
                  <a:pt x="209" y="220"/>
                  <a:pt x="209" y="220"/>
                  <a:pt x="209" y="220"/>
                </a:cubicBezTo>
                <a:cubicBezTo>
                  <a:pt x="195" y="220"/>
                  <a:pt x="195" y="220"/>
                  <a:pt x="195" y="220"/>
                </a:cubicBezTo>
                <a:cubicBezTo>
                  <a:pt x="195" y="188"/>
                  <a:pt x="195" y="188"/>
                  <a:pt x="195" y="188"/>
                </a:cubicBezTo>
                <a:cubicBezTo>
                  <a:pt x="198" y="193"/>
                  <a:pt x="203" y="197"/>
                  <a:pt x="209" y="197"/>
                </a:cubicBezTo>
                <a:cubicBezTo>
                  <a:pt x="209" y="197"/>
                  <a:pt x="209" y="197"/>
                  <a:pt x="209" y="197"/>
                </a:cubicBezTo>
                <a:close/>
                <a:moveTo>
                  <a:pt x="209" y="232"/>
                </a:moveTo>
                <a:cubicBezTo>
                  <a:pt x="209" y="262"/>
                  <a:pt x="209" y="262"/>
                  <a:pt x="209" y="262"/>
                </a:cubicBezTo>
                <a:cubicBezTo>
                  <a:pt x="206" y="262"/>
                  <a:pt x="206" y="262"/>
                  <a:pt x="206" y="262"/>
                </a:cubicBezTo>
                <a:cubicBezTo>
                  <a:pt x="201" y="262"/>
                  <a:pt x="197" y="260"/>
                  <a:pt x="195" y="257"/>
                </a:cubicBezTo>
                <a:cubicBezTo>
                  <a:pt x="195" y="232"/>
                  <a:pt x="195" y="232"/>
                  <a:pt x="195" y="232"/>
                </a:cubicBezTo>
                <a:lnTo>
                  <a:pt x="209" y="232"/>
                </a:lnTo>
                <a:close/>
                <a:moveTo>
                  <a:pt x="171" y="20"/>
                </a:moveTo>
                <a:cubicBezTo>
                  <a:pt x="175" y="20"/>
                  <a:pt x="179" y="24"/>
                  <a:pt x="179" y="28"/>
                </a:cubicBezTo>
                <a:cubicBezTo>
                  <a:pt x="179" y="33"/>
                  <a:pt x="175" y="37"/>
                  <a:pt x="171" y="37"/>
                </a:cubicBezTo>
                <a:cubicBezTo>
                  <a:pt x="170" y="37"/>
                  <a:pt x="169" y="37"/>
                  <a:pt x="168" y="36"/>
                </a:cubicBezTo>
                <a:cubicBezTo>
                  <a:pt x="168" y="44"/>
                  <a:pt x="168" y="44"/>
                  <a:pt x="168" y="44"/>
                </a:cubicBezTo>
                <a:cubicBezTo>
                  <a:pt x="195" y="44"/>
                  <a:pt x="195" y="44"/>
                  <a:pt x="195" y="44"/>
                </a:cubicBezTo>
                <a:cubicBezTo>
                  <a:pt x="195" y="37"/>
                  <a:pt x="195" y="37"/>
                  <a:pt x="195" y="37"/>
                </a:cubicBezTo>
                <a:cubicBezTo>
                  <a:pt x="190" y="37"/>
                  <a:pt x="186" y="33"/>
                  <a:pt x="186" y="28"/>
                </a:cubicBezTo>
                <a:cubicBezTo>
                  <a:pt x="186" y="24"/>
                  <a:pt x="190" y="20"/>
                  <a:pt x="195" y="20"/>
                </a:cubicBezTo>
                <a:cubicBezTo>
                  <a:pt x="195" y="9"/>
                  <a:pt x="195" y="9"/>
                  <a:pt x="195" y="9"/>
                </a:cubicBezTo>
                <a:cubicBezTo>
                  <a:pt x="187" y="6"/>
                  <a:pt x="178" y="4"/>
                  <a:pt x="168" y="3"/>
                </a:cubicBezTo>
                <a:cubicBezTo>
                  <a:pt x="168" y="21"/>
                  <a:pt x="168" y="21"/>
                  <a:pt x="168" y="21"/>
                </a:cubicBezTo>
                <a:cubicBezTo>
                  <a:pt x="169" y="20"/>
                  <a:pt x="170" y="20"/>
                  <a:pt x="171" y="20"/>
                </a:cubicBezTo>
                <a:close/>
                <a:moveTo>
                  <a:pt x="195" y="50"/>
                </a:moveTo>
                <a:cubicBezTo>
                  <a:pt x="195" y="70"/>
                  <a:pt x="195" y="70"/>
                  <a:pt x="195" y="70"/>
                </a:cubicBezTo>
                <a:cubicBezTo>
                  <a:pt x="168" y="70"/>
                  <a:pt x="168" y="70"/>
                  <a:pt x="168" y="70"/>
                </a:cubicBezTo>
                <a:cubicBezTo>
                  <a:pt x="168" y="50"/>
                  <a:pt x="168" y="50"/>
                  <a:pt x="168" y="50"/>
                </a:cubicBezTo>
                <a:cubicBezTo>
                  <a:pt x="195" y="50"/>
                  <a:pt x="195" y="50"/>
                  <a:pt x="195" y="50"/>
                </a:cubicBezTo>
                <a:close/>
                <a:moveTo>
                  <a:pt x="195" y="120"/>
                </a:moveTo>
                <a:cubicBezTo>
                  <a:pt x="195" y="171"/>
                  <a:pt x="195" y="171"/>
                  <a:pt x="195" y="171"/>
                </a:cubicBezTo>
                <a:cubicBezTo>
                  <a:pt x="193" y="173"/>
                  <a:pt x="192" y="176"/>
                  <a:pt x="192" y="180"/>
                </a:cubicBezTo>
                <a:cubicBezTo>
                  <a:pt x="192" y="183"/>
                  <a:pt x="193" y="186"/>
                  <a:pt x="195" y="188"/>
                </a:cubicBezTo>
                <a:cubicBezTo>
                  <a:pt x="195" y="220"/>
                  <a:pt x="195" y="220"/>
                  <a:pt x="195" y="220"/>
                </a:cubicBezTo>
                <a:cubicBezTo>
                  <a:pt x="168" y="220"/>
                  <a:pt x="168" y="220"/>
                  <a:pt x="168" y="220"/>
                </a:cubicBezTo>
                <a:cubicBezTo>
                  <a:pt x="168" y="120"/>
                  <a:pt x="168" y="120"/>
                  <a:pt x="168" y="120"/>
                </a:cubicBezTo>
                <a:cubicBezTo>
                  <a:pt x="195" y="120"/>
                  <a:pt x="195" y="120"/>
                  <a:pt x="195" y="120"/>
                </a:cubicBezTo>
                <a:close/>
                <a:moveTo>
                  <a:pt x="195" y="232"/>
                </a:moveTo>
                <a:cubicBezTo>
                  <a:pt x="195" y="257"/>
                  <a:pt x="195" y="257"/>
                  <a:pt x="195" y="257"/>
                </a:cubicBezTo>
                <a:cubicBezTo>
                  <a:pt x="193" y="254"/>
                  <a:pt x="192" y="252"/>
                  <a:pt x="192" y="249"/>
                </a:cubicBezTo>
                <a:cubicBezTo>
                  <a:pt x="192" y="232"/>
                  <a:pt x="192" y="232"/>
                  <a:pt x="192" y="232"/>
                </a:cubicBezTo>
                <a:lnTo>
                  <a:pt x="195" y="232"/>
                </a:lnTo>
                <a:close/>
                <a:moveTo>
                  <a:pt x="168" y="36"/>
                </a:moveTo>
                <a:cubicBezTo>
                  <a:pt x="165" y="35"/>
                  <a:pt x="162" y="32"/>
                  <a:pt x="162" y="28"/>
                </a:cubicBezTo>
                <a:cubicBezTo>
                  <a:pt x="162" y="25"/>
                  <a:pt x="165" y="22"/>
                  <a:pt x="168" y="21"/>
                </a:cubicBezTo>
                <a:cubicBezTo>
                  <a:pt x="168" y="3"/>
                  <a:pt x="168" y="3"/>
                  <a:pt x="168" y="3"/>
                </a:cubicBezTo>
                <a:cubicBezTo>
                  <a:pt x="157" y="1"/>
                  <a:pt x="144" y="0"/>
                  <a:pt x="131" y="0"/>
                </a:cubicBezTo>
                <a:cubicBezTo>
                  <a:pt x="130" y="0"/>
                  <a:pt x="130" y="0"/>
                  <a:pt x="130" y="0"/>
                </a:cubicBezTo>
                <a:cubicBezTo>
                  <a:pt x="130" y="44"/>
                  <a:pt x="130" y="44"/>
                  <a:pt x="130" y="44"/>
                </a:cubicBezTo>
                <a:cubicBezTo>
                  <a:pt x="168" y="44"/>
                  <a:pt x="168" y="44"/>
                  <a:pt x="168" y="44"/>
                </a:cubicBezTo>
                <a:cubicBezTo>
                  <a:pt x="168" y="36"/>
                  <a:pt x="168" y="36"/>
                  <a:pt x="168" y="36"/>
                </a:cubicBezTo>
                <a:close/>
                <a:moveTo>
                  <a:pt x="168" y="50"/>
                </a:moveTo>
                <a:cubicBezTo>
                  <a:pt x="168" y="70"/>
                  <a:pt x="168" y="70"/>
                  <a:pt x="168" y="70"/>
                </a:cubicBezTo>
                <a:cubicBezTo>
                  <a:pt x="135" y="70"/>
                  <a:pt x="135" y="70"/>
                  <a:pt x="135" y="70"/>
                </a:cubicBezTo>
                <a:cubicBezTo>
                  <a:pt x="135" y="120"/>
                  <a:pt x="135" y="120"/>
                  <a:pt x="135" y="120"/>
                </a:cubicBezTo>
                <a:cubicBezTo>
                  <a:pt x="168" y="120"/>
                  <a:pt x="168" y="120"/>
                  <a:pt x="168" y="120"/>
                </a:cubicBezTo>
                <a:cubicBezTo>
                  <a:pt x="168" y="220"/>
                  <a:pt x="168" y="220"/>
                  <a:pt x="168" y="220"/>
                </a:cubicBezTo>
                <a:cubicBezTo>
                  <a:pt x="130" y="220"/>
                  <a:pt x="130" y="220"/>
                  <a:pt x="130" y="220"/>
                </a:cubicBezTo>
                <a:cubicBezTo>
                  <a:pt x="130" y="198"/>
                  <a:pt x="130" y="198"/>
                  <a:pt x="130" y="198"/>
                </a:cubicBezTo>
                <a:cubicBezTo>
                  <a:pt x="167" y="198"/>
                  <a:pt x="167" y="198"/>
                  <a:pt x="167" y="198"/>
                </a:cubicBezTo>
                <a:cubicBezTo>
                  <a:pt x="167" y="187"/>
                  <a:pt x="167" y="187"/>
                  <a:pt x="167" y="187"/>
                </a:cubicBezTo>
                <a:cubicBezTo>
                  <a:pt x="130" y="187"/>
                  <a:pt x="130" y="187"/>
                  <a:pt x="130" y="187"/>
                </a:cubicBezTo>
                <a:cubicBezTo>
                  <a:pt x="130" y="179"/>
                  <a:pt x="130" y="179"/>
                  <a:pt x="130" y="179"/>
                </a:cubicBezTo>
                <a:cubicBezTo>
                  <a:pt x="167" y="179"/>
                  <a:pt x="167" y="179"/>
                  <a:pt x="167" y="179"/>
                </a:cubicBezTo>
                <a:cubicBezTo>
                  <a:pt x="167" y="167"/>
                  <a:pt x="167" y="167"/>
                  <a:pt x="167" y="167"/>
                </a:cubicBezTo>
                <a:cubicBezTo>
                  <a:pt x="130" y="167"/>
                  <a:pt x="130" y="167"/>
                  <a:pt x="130" y="167"/>
                </a:cubicBezTo>
                <a:cubicBezTo>
                  <a:pt x="130" y="159"/>
                  <a:pt x="130" y="159"/>
                  <a:pt x="130" y="159"/>
                </a:cubicBezTo>
                <a:cubicBezTo>
                  <a:pt x="167" y="159"/>
                  <a:pt x="167" y="159"/>
                  <a:pt x="167" y="159"/>
                </a:cubicBezTo>
                <a:cubicBezTo>
                  <a:pt x="167" y="147"/>
                  <a:pt x="167" y="147"/>
                  <a:pt x="167" y="147"/>
                </a:cubicBezTo>
                <a:cubicBezTo>
                  <a:pt x="130" y="147"/>
                  <a:pt x="130" y="147"/>
                  <a:pt x="130" y="147"/>
                </a:cubicBezTo>
                <a:cubicBezTo>
                  <a:pt x="130" y="50"/>
                  <a:pt x="130" y="50"/>
                  <a:pt x="130" y="50"/>
                </a:cubicBezTo>
                <a:lnTo>
                  <a:pt x="168" y="50"/>
                </a:lnTo>
                <a:close/>
                <a:moveTo>
                  <a:pt x="130" y="0"/>
                </a:moveTo>
                <a:cubicBezTo>
                  <a:pt x="130" y="44"/>
                  <a:pt x="130" y="44"/>
                  <a:pt x="130" y="44"/>
                </a:cubicBezTo>
                <a:cubicBezTo>
                  <a:pt x="93" y="44"/>
                  <a:pt x="93" y="44"/>
                  <a:pt x="93" y="44"/>
                </a:cubicBezTo>
                <a:cubicBezTo>
                  <a:pt x="93" y="36"/>
                  <a:pt x="93" y="36"/>
                  <a:pt x="93" y="36"/>
                </a:cubicBezTo>
                <a:cubicBezTo>
                  <a:pt x="96" y="35"/>
                  <a:pt x="99" y="32"/>
                  <a:pt x="99" y="28"/>
                </a:cubicBezTo>
                <a:cubicBezTo>
                  <a:pt x="99" y="25"/>
                  <a:pt x="96" y="22"/>
                  <a:pt x="93" y="21"/>
                </a:cubicBezTo>
                <a:cubicBezTo>
                  <a:pt x="93" y="3"/>
                  <a:pt x="93" y="3"/>
                  <a:pt x="93" y="3"/>
                </a:cubicBezTo>
                <a:cubicBezTo>
                  <a:pt x="104" y="1"/>
                  <a:pt x="117" y="0"/>
                  <a:pt x="130" y="0"/>
                </a:cubicBezTo>
                <a:close/>
                <a:moveTo>
                  <a:pt x="130" y="50"/>
                </a:moveTo>
                <a:cubicBezTo>
                  <a:pt x="130" y="147"/>
                  <a:pt x="130" y="147"/>
                  <a:pt x="130" y="147"/>
                </a:cubicBezTo>
                <a:cubicBezTo>
                  <a:pt x="93" y="147"/>
                  <a:pt x="93" y="147"/>
                  <a:pt x="93" y="147"/>
                </a:cubicBezTo>
                <a:cubicBezTo>
                  <a:pt x="93" y="120"/>
                  <a:pt x="93" y="120"/>
                  <a:pt x="93" y="120"/>
                </a:cubicBezTo>
                <a:cubicBezTo>
                  <a:pt x="126" y="120"/>
                  <a:pt x="126" y="120"/>
                  <a:pt x="126" y="120"/>
                </a:cubicBezTo>
                <a:cubicBezTo>
                  <a:pt x="126" y="70"/>
                  <a:pt x="126" y="70"/>
                  <a:pt x="126" y="70"/>
                </a:cubicBezTo>
                <a:cubicBezTo>
                  <a:pt x="93" y="70"/>
                  <a:pt x="93" y="70"/>
                  <a:pt x="93" y="70"/>
                </a:cubicBezTo>
                <a:cubicBezTo>
                  <a:pt x="93" y="50"/>
                  <a:pt x="93" y="50"/>
                  <a:pt x="93" y="50"/>
                </a:cubicBezTo>
                <a:cubicBezTo>
                  <a:pt x="130" y="50"/>
                  <a:pt x="130" y="50"/>
                  <a:pt x="130" y="50"/>
                </a:cubicBezTo>
                <a:close/>
                <a:moveTo>
                  <a:pt x="130" y="159"/>
                </a:moveTo>
                <a:cubicBezTo>
                  <a:pt x="130" y="167"/>
                  <a:pt x="130" y="167"/>
                  <a:pt x="130" y="167"/>
                </a:cubicBezTo>
                <a:cubicBezTo>
                  <a:pt x="93" y="167"/>
                  <a:pt x="93" y="167"/>
                  <a:pt x="93" y="167"/>
                </a:cubicBezTo>
                <a:cubicBezTo>
                  <a:pt x="93" y="159"/>
                  <a:pt x="93" y="159"/>
                  <a:pt x="93" y="159"/>
                </a:cubicBezTo>
                <a:cubicBezTo>
                  <a:pt x="130" y="159"/>
                  <a:pt x="130" y="159"/>
                  <a:pt x="130" y="159"/>
                </a:cubicBezTo>
                <a:close/>
                <a:moveTo>
                  <a:pt x="130" y="179"/>
                </a:moveTo>
                <a:cubicBezTo>
                  <a:pt x="130" y="187"/>
                  <a:pt x="130" y="187"/>
                  <a:pt x="130" y="187"/>
                </a:cubicBezTo>
                <a:cubicBezTo>
                  <a:pt x="93" y="187"/>
                  <a:pt x="93" y="187"/>
                  <a:pt x="93" y="187"/>
                </a:cubicBezTo>
                <a:cubicBezTo>
                  <a:pt x="93" y="179"/>
                  <a:pt x="93" y="179"/>
                  <a:pt x="93" y="179"/>
                </a:cubicBezTo>
                <a:cubicBezTo>
                  <a:pt x="130" y="179"/>
                  <a:pt x="130" y="179"/>
                  <a:pt x="130" y="179"/>
                </a:cubicBezTo>
                <a:close/>
                <a:moveTo>
                  <a:pt x="130" y="198"/>
                </a:moveTo>
                <a:cubicBezTo>
                  <a:pt x="130" y="220"/>
                  <a:pt x="130" y="220"/>
                  <a:pt x="130" y="220"/>
                </a:cubicBezTo>
                <a:cubicBezTo>
                  <a:pt x="93" y="220"/>
                  <a:pt x="93" y="220"/>
                  <a:pt x="93" y="220"/>
                </a:cubicBezTo>
                <a:cubicBezTo>
                  <a:pt x="93" y="198"/>
                  <a:pt x="93" y="198"/>
                  <a:pt x="93" y="198"/>
                </a:cubicBezTo>
                <a:lnTo>
                  <a:pt x="130" y="198"/>
                </a:lnTo>
                <a:close/>
                <a:moveTo>
                  <a:pt x="93" y="3"/>
                </a:moveTo>
                <a:cubicBezTo>
                  <a:pt x="93" y="21"/>
                  <a:pt x="93" y="21"/>
                  <a:pt x="93" y="21"/>
                </a:cubicBezTo>
                <a:cubicBezTo>
                  <a:pt x="92" y="20"/>
                  <a:pt x="92" y="20"/>
                  <a:pt x="91" y="20"/>
                </a:cubicBezTo>
                <a:cubicBezTo>
                  <a:pt x="86" y="20"/>
                  <a:pt x="83" y="24"/>
                  <a:pt x="83" y="28"/>
                </a:cubicBezTo>
                <a:cubicBezTo>
                  <a:pt x="83" y="33"/>
                  <a:pt x="86" y="37"/>
                  <a:pt x="91" y="37"/>
                </a:cubicBezTo>
                <a:cubicBezTo>
                  <a:pt x="92" y="37"/>
                  <a:pt x="92" y="37"/>
                  <a:pt x="93" y="36"/>
                </a:cubicBezTo>
                <a:cubicBezTo>
                  <a:pt x="93" y="44"/>
                  <a:pt x="93" y="44"/>
                  <a:pt x="93" y="44"/>
                </a:cubicBezTo>
                <a:cubicBezTo>
                  <a:pt x="67" y="44"/>
                  <a:pt x="67" y="44"/>
                  <a:pt x="67" y="44"/>
                </a:cubicBezTo>
                <a:cubicBezTo>
                  <a:pt x="67" y="37"/>
                  <a:pt x="67" y="37"/>
                  <a:pt x="67" y="37"/>
                </a:cubicBezTo>
                <a:cubicBezTo>
                  <a:pt x="71" y="37"/>
                  <a:pt x="75" y="33"/>
                  <a:pt x="75" y="28"/>
                </a:cubicBezTo>
                <a:cubicBezTo>
                  <a:pt x="75" y="24"/>
                  <a:pt x="71" y="20"/>
                  <a:pt x="67" y="20"/>
                </a:cubicBezTo>
                <a:cubicBezTo>
                  <a:pt x="67" y="9"/>
                  <a:pt x="67" y="9"/>
                  <a:pt x="67" y="9"/>
                </a:cubicBezTo>
                <a:cubicBezTo>
                  <a:pt x="75" y="6"/>
                  <a:pt x="84" y="4"/>
                  <a:pt x="93" y="3"/>
                </a:cubicBezTo>
                <a:close/>
                <a:moveTo>
                  <a:pt x="93" y="50"/>
                </a:moveTo>
                <a:cubicBezTo>
                  <a:pt x="93" y="70"/>
                  <a:pt x="93" y="70"/>
                  <a:pt x="93" y="70"/>
                </a:cubicBezTo>
                <a:cubicBezTo>
                  <a:pt x="67" y="70"/>
                  <a:pt x="67" y="70"/>
                  <a:pt x="67" y="70"/>
                </a:cubicBezTo>
                <a:cubicBezTo>
                  <a:pt x="67" y="50"/>
                  <a:pt x="67" y="50"/>
                  <a:pt x="67" y="50"/>
                </a:cubicBezTo>
                <a:cubicBezTo>
                  <a:pt x="93" y="50"/>
                  <a:pt x="93" y="50"/>
                  <a:pt x="93" y="50"/>
                </a:cubicBezTo>
                <a:close/>
                <a:moveTo>
                  <a:pt x="93" y="120"/>
                </a:moveTo>
                <a:cubicBezTo>
                  <a:pt x="93" y="147"/>
                  <a:pt x="93" y="147"/>
                  <a:pt x="93" y="147"/>
                </a:cubicBezTo>
                <a:cubicBezTo>
                  <a:pt x="92" y="147"/>
                  <a:pt x="92" y="147"/>
                  <a:pt x="92" y="147"/>
                </a:cubicBezTo>
                <a:cubicBezTo>
                  <a:pt x="92" y="159"/>
                  <a:pt x="92" y="159"/>
                  <a:pt x="92" y="159"/>
                </a:cubicBezTo>
                <a:cubicBezTo>
                  <a:pt x="93" y="159"/>
                  <a:pt x="93" y="159"/>
                  <a:pt x="93" y="159"/>
                </a:cubicBezTo>
                <a:cubicBezTo>
                  <a:pt x="93" y="167"/>
                  <a:pt x="93" y="167"/>
                  <a:pt x="93" y="167"/>
                </a:cubicBezTo>
                <a:cubicBezTo>
                  <a:pt x="92" y="167"/>
                  <a:pt x="92" y="167"/>
                  <a:pt x="92" y="167"/>
                </a:cubicBezTo>
                <a:cubicBezTo>
                  <a:pt x="92" y="179"/>
                  <a:pt x="92" y="179"/>
                  <a:pt x="92" y="179"/>
                </a:cubicBezTo>
                <a:cubicBezTo>
                  <a:pt x="93" y="179"/>
                  <a:pt x="93" y="179"/>
                  <a:pt x="93" y="179"/>
                </a:cubicBezTo>
                <a:cubicBezTo>
                  <a:pt x="93" y="187"/>
                  <a:pt x="93" y="187"/>
                  <a:pt x="93" y="187"/>
                </a:cubicBezTo>
                <a:cubicBezTo>
                  <a:pt x="92" y="187"/>
                  <a:pt x="92" y="187"/>
                  <a:pt x="92" y="187"/>
                </a:cubicBezTo>
                <a:cubicBezTo>
                  <a:pt x="92" y="198"/>
                  <a:pt x="92" y="198"/>
                  <a:pt x="92" y="198"/>
                </a:cubicBezTo>
                <a:cubicBezTo>
                  <a:pt x="93" y="198"/>
                  <a:pt x="93" y="198"/>
                  <a:pt x="93" y="198"/>
                </a:cubicBezTo>
                <a:cubicBezTo>
                  <a:pt x="93" y="220"/>
                  <a:pt x="93" y="220"/>
                  <a:pt x="93" y="220"/>
                </a:cubicBezTo>
                <a:cubicBezTo>
                  <a:pt x="67" y="220"/>
                  <a:pt x="67" y="220"/>
                  <a:pt x="67" y="220"/>
                </a:cubicBezTo>
                <a:cubicBezTo>
                  <a:pt x="67" y="188"/>
                  <a:pt x="67" y="188"/>
                  <a:pt x="67" y="188"/>
                </a:cubicBezTo>
                <a:cubicBezTo>
                  <a:pt x="68" y="186"/>
                  <a:pt x="69" y="183"/>
                  <a:pt x="69" y="180"/>
                </a:cubicBezTo>
                <a:cubicBezTo>
                  <a:pt x="69" y="176"/>
                  <a:pt x="68" y="173"/>
                  <a:pt x="67" y="171"/>
                </a:cubicBezTo>
                <a:cubicBezTo>
                  <a:pt x="67" y="120"/>
                  <a:pt x="67" y="120"/>
                  <a:pt x="67" y="120"/>
                </a:cubicBezTo>
                <a:cubicBezTo>
                  <a:pt x="93" y="120"/>
                  <a:pt x="93" y="120"/>
                  <a:pt x="93" y="120"/>
                </a:cubicBezTo>
                <a:close/>
                <a:moveTo>
                  <a:pt x="67" y="257"/>
                </a:moveTo>
                <a:cubicBezTo>
                  <a:pt x="67" y="232"/>
                  <a:pt x="67" y="232"/>
                  <a:pt x="67" y="232"/>
                </a:cubicBezTo>
                <a:cubicBezTo>
                  <a:pt x="69" y="232"/>
                  <a:pt x="69" y="232"/>
                  <a:pt x="69" y="232"/>
                </a:cubicBezTo>
                <a:cubicBezTo>
                  <a:pt x="69" y="249"/>
                  <a:pt x="69" y="249"/>
                  <a:pt x="69" y="249"/>
                </a:cubicBezTo>
                <a:cubicBezTo>
                  <a:pt x="69" y="252"/>
                  <a:pt x="68" y="254"/>
                  <a:pt x="67" y="257"/>
                </a:cubicBezTo>
                <a:close/>
                <a:moveTo>
                  <a:pt x="67" y="9"/>
                </a:moveTo>
                <a:cubicBezTo>
                  <a:pt x="67" y="20"/>
                  <a:pt x="67" y="20"/>
                  <a:pt x="67" y="20"/>
                </a:cubicBezTo>
                <a:cubicBezTo>
                  <a:pt x="62" y="20"/>
                  <a:pt x="58" y="24"/>
                  <a:pt x="58" y="28"/>
                </a:cubicBezTo>
                <a:cubicBezTo>
                  <a:pt x="58" y="33"/>
                  <a:pt x="62" y="37"/>
                  <a:pt x="67" y="37"/>
                </a:cubicBezTo>
                <a:cubicBezTo>
                  <a:pt x="67" y="44"/>
                  <a:pt x="67" y="44"/>
                  <a:pt x="67" y="44"/>
                </a:cubicBezTo>
                <a:cubicBezTo>
                  <a:pt x="52" y="44"/>
                  <a:pt x="52" y="44"/>
                  <a:pt x="52" y="44"/>
                </a:cubicBezTo>
                <a:cubicBezTo>
                  <a:pt x="52" y="15"/>
                  <a:pt x="52" y="15"/>
                  <a:pt x="52" y="15"/>
                </a:cubicBezTo>
                <a:cubicBezTo>
                  <a:pt x="56" y="13"/>
                  <a:pt x="61" y="11"/>
                  <a:pt x="67" y="9"/>
                </a:cubicBezTo>
                <a:close/>
                <a:moveTo>
                  <a:pt x="67" y="50"/>
                </a:moveTo>
                <a:cubicBezTo>
                  <a:pt x="67" y="70"/>
                  <a:pt x="67" y="70"/>
                  <a:pt x="67" y="70"/>
                </a:cubicBezTo>
                <a:cubicBezTo>
                  <a:pt x="60" y="70"/>
                  <a:pt x="60" y="70"/>
                  <a:pt x="60" y="70"/>
                </a:cubicBezTo>
                <a:cubicBezTo>
                  <a:pt x="60" y="120"/>
                  <a:pt x="60" y="120"/>
                  <a:pt x="60" y="120"/>
                </a:cubicBezTo>
                <a:cubicBezTo>
                  <a:pt x="67" y="120"/>
                  <a:pt x="67" y="120"/>
                  <a:pt x="67" y="120"/>
                </a:cubicBezTo>
                <a:cubicBezTo>
                  <a:pt x="67" y="171"/>
                  <a:pt x="67" y="171"/>
                  <a:pt x="67" y="171"/>
                </a:cubicBezTo>
                <a:cubicBezTo>
                  <a:pt x="64" y="166"/>
                  <a:pt x="58" y="162"/>
                  <a:pt x="52" y="162"/>
                </a:cubicBezTo>
                <a:cubicBezTo>
                  <a:pt x="52" y="50"/>
                  <a:pt x="52" y="50"/>
                  <a:pt x="52" y="50"/>
                </a:cubicBezTo>
                <a:cubicBezTo>
                  <a:pt x="67" y="50"/>
                  <a:pt x="67" y="50"/>
                  <a:pt x="67" y="50"/>
                </a:cubicBezTo>
                <a:close/>
                <a:moveTo>
                  <a:pt x="67" y="188"/>
                </a:moveTo>
                <a:cubicBezTo>
                  <a:pt x="67" y="220"/>
                  <a:pt x="67" y="220"/>
                  <a:pt x="67" y="220"/>
                </a:cubicBezTo>
                <a:cubicBezTo>
                  <a:pt x="52" y="220"/>
                  <a:pt x="52" y="220"/>
                  <a:pt x="52" y="220"/>
                </a:cubicBezTo>
                <a:cubicBezTo>
                  <a:pt x="52" y="197"/>
                  <a:pt x="52" y="197"/>
                  <a:pt x="52" y="197"/>
                </a:cubicBezTo>
                <a:cubicBezTo>
                  <a:pt x="58" y="197"/>
                  <a:pt x="64" y="193"/>
                  <a:pt x="67" y="188"/>
                </a:cubicBezTo>
                <a:close/>
                <a:moveTo>
                  <a:pt x="67" y="232"/>
                </a:moveTo>
                <a:cubicBezTo>
                  <a:pt x="67" y="257"/>
                  <a:pt x="67" y="257"/>
                  <a:pt x="67" y="257"/>
                </a:cubicBezTo>
                <a:cubicBezTo>
                  <a:pt x="64" y="260"/>
                  <a:pt x="60" y="262"/>
                  <a:pt x="56" y="262"/>
                </a:cubicBezTo>
                <a:cubicBezTo>
                  <a:pt x="52" y="262"/>
                  <a:pt x="52" y="262"/>
                  <a:pt x="52" y="262"/>
                </a:cubicBezTo>
                <a:cubicBezTo>
                  <a:pt x="52" y="232"/>
                  <a:pt x="52" y="232"/>
                  <a:pt x="52" y="232"/>
                </a:cubicBezTo>
                <a:lnTo>
                  <a:pt x="67" y="232"/>
                </a:lnTo>
                <a:close/>
                <a:moveTo>
                  <a:pt x="52" y="15"/>
                </a:moveTo>
                <a:cubicBezTo>
                  <a:pt x="52" y="44"/>
                  <a:pt x="52" y="44"/>
                  <a:pt x="52" y="44"/>
                </a:cubicBezTo>
                <a:cubicBezTo>
                  <a:pt x="27" y="44"/>
                  <a:pt x="27" y="44"/>
                  <a:pt x="27" y="44"/>
                </a:cubicBezTo>
                <a:cubicBezTo>
                  <a:pt x="27" y="33"/>
                  <a:pt x="36" y="23"/>
                  <a:pt x="52" y="15"/>
                </a:cubicBezTo>
                <a:close/>
                <a:moveTo>
                  <a:pt x="52" y="50"/>
                </a:moveTo>
                <a:cubicBezTo>
                  <a:pt x="52" y="162"/>
                  <a:pt x="52" y="162"/>
                  <a:pt x="52" y="162"/>
                </a:cubicBezTo>
                <a:cubicBezTo>
                  <a:pt x="42" y="162"/>
                  <a:pt x="35" y="170"/>
                  <a:pt x="35" y="180"/>
                </a:cubicBezTo>
                <a:cubicBezTo>
                  <a:pt x="35" y="189"/>
                  <a:pt x="42" y="197"/>
                  <a:pt x="52" y="197"/>
                </a:cubicBezTo>
                <a:cubicBezTo>
                  <a:pt x="52" y="220"/>
                  <a:pt x="52" y="220"/>
                  <a:pt x="52" y="220"/>
                </a:cubicBezTo>
                <a:cubicBezTo>
                  <a:pt x="12" y="220"/>
                  <a:pt x="12" y="220"/>
                  <a:pt x="12" y="220"/>
                </a:cubicBezTo>
                <a:cubicBezTo>
                  <a:pt x="12" y="154"/>
                  <a:pt x="12" y="154"/>
                  <a:pt x="12" y="154"/>
                </a:cubicBezTo>
                <a:cubicBezTo>
                  <a:pt x="15" y="150"/>
                  <a:pt x="21" y="146"/>
                  <a:pt x="27" y="146"/>
                </a:cubicBezTo>
                <a:cubicBezTo>
                  <a:pt x="27" y="50"/>
                  <a:pt x="27" y="50"/>
                  <a:pt x="27" y="50"/>
                </a:cubicBezTo>
                <a:cubicBezTo>
                  <a:pt x="52" y="50"/>
                  <a:pt x="52" y="50"/>
                  <a:pt x="52" y="50"/>
                </a:cubicBezTo>
                <a:close/>
                <a:moveTo>
                  <a:pt x="52" y="232"/>
                </a:moveTo>
                <a:cubicBezTo>
                  <a:pt x="52" y="262"/>
                  <a:pt x="52" y="262"/>
                  <a:pt x="52" y="262"/>
                </a:cubicBezTo>
                <a:cubicBezTo>
                  <a:pt x="48" y="262"/>
                  <a:pt x="48" y="262"/>
                  <a:pt x="48" y="262"/>
                </a:cubicBezTo>
                <a:cubicBezTo>
                  <a:pt x="41" y="262"/>
                  <a:pt x="35" y="257"/>
                  <a:pt x="35" y="249"/>
                </a:cubicBezTo>
                <a:cubicBezTo>
                  <a:pt x="35" y="232"/>
                  <a:pt x="35" y="232"/>
                  <a:pt x="35" y="232"/>
                </a:cubicBezTo>
                <a:cubicBezTo>
                  <a:pt x="52" y="232"/>
                  <a:pt x="52" y="232"/>
                  <a:pt x="52" y="232"/>
                </a:cubicBezTo>
                <a:close/>
                <a:moveTo>
                  <a:pt x="12" y="114"/>
                </a:moveTo>
                <a:cubicBezTo>
                  <a:pt x="14" y="114"/>
                  <a:pt x="15" y="112"/>
                  <a:pt x="15" y="110"/>
                </a:cubicBezTo>
                <a:cubicBezTo>
                  <a:pt x="15" y="76"/>
                  <a:pt x="15" y="76"/>
                  <a:pt x="15" y="76"/>
                </a:cubicBezTo>
                <a:cubicBezTo>
                  <a:pt x="15" y="74"/>
                  <a:pt x="14" y="71"/>
                  <a:pt x="12" y="70"/>
                </a:cubicBezTo>
                <a:lnTo>
                  <a:pt x="12" y="114"/>
                </a:lnTo>
                <a:close/>
                <a:moveTo>
                  <a:pt x="12" y="70"/>
                </a:moveTo>
                <a:cubicBezTo>
                  <a:pt x="12" y="114"/>
                  <a:pt x="12" y="114"/>
                  <a:pt x="12" y="114"/>
                </a:cubicBezTo>
                <a:cubicBezTo>
                  <a:pt x="12" y="114"/>
                  <a:pt x="11" y="114"/>
                  <a:pt x="11" y="113"/>
                </a:cubicBezTo>
                <a:cubicBezTo>
                  <a:pt x="4" y="111"/>
                  <a:pt x="4" y="111"/>
                  <a:pt x="4" y="111"/>
                </a:cubicBezTo>
                <a:cubicBezTo>
                  <a:pt x="2" y="110"/>
                  <a:pt x="0" y="107"/>
                  <a:pt x="0" y="104"/>
                </a:cubicBezTo>
                <a:cubicBezTo>
                  <a:pt x="0" y="70"/>
                  <a:pt x="0" y="70"/>
                  <a:pt x="0" y="70"/>
                </a:cubicBezTo>
                <a:cubicBezTo>
                  <a:pt x="0" y="67"/>
                  <a:pt x="2" y="66"/>
                  <a:pt x="4" y="67"/>
                </a:cubicBezTo>
                <a:cubicBezTo>
                  <a:pt x="11" y="69"/>
                  <a:pt x="11" y="69"/>
                  <a:pt x="11" y="69"/>
                </a:cubicBezTo>
                <a:cubicBezTo>
                  <a:pt x="11" y="70"/>
                  <a:pt x="12" y="70"/>
                  <a:pt x="12" y="70"/>
                </a:cubicBezTo>
                <a:close/>
                <a:moveTo>
                  <a:pt x="12" y="154"/>
                </a:moveTo>
                <a:cubicBezTo>
                  <a:pt x="12" y="220"/>
                  <a:pt x="12" y="220"/>
                  <a:pt x="12" y="220"/>
                </a:cubicBezTo>
                <a:cubicBezTo>
                  <a:pt x="9" y="220"/>
                  <a:pt x="9" y="220"/>
                  <a:pt x="9" y="220"/>
                </a:cubicBezTo>
                <a:cubicBezTo>
                  <a:pt x="9" y="164"/>
                  <a:pt x="9" y="164"/>
                  <a:pt x="9" y="164"/>
                </a:cubicBezTo>
                <a:cubicBezTo>
                  <a:pt x="9" y="160"/>
                  <a:pt x="10" y="157"/>
                  <a:pt x="12" y="154"/>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6" name="Freeform 76"/>
          <p:cNvSpPr>
            <a:spLocks noEditPoints="1"/>
          </p:cNvSpPr>
          <p:nvPr/>
        </p:nvSpPr>
        <p:spPr bwMode="auto">
          <a:xfrm>
            <a:off x="5918487" y="2264192"/>
            <a:ext cx="482078" cy="365427"/>
          </a:xfrm>
          <a:custGeom>
            <a:avLst/>
            <a:gdLst>
              <a:gd name="T0" fmla="*/ 271 w 295"/>
              <a:gd name="T1" fmla="*/ 0 h 224"/>
              <a:gd name="T2" fmla="*/ 277 w 295"/>
              <a:gd name="T3" fmla="*/ 35 h 224"/>
              <a:gd name="T4" fmla="*/ 224 w 295"/>
              <a:gd name="T5" fmla="*/ 224 h 224"/>
              <a:gd name="T6" fmla="*/ 248 w 295"/>
              <a:gd name="T7" fmla="*/ 188 h 224"/>
              <a:gd name="T8" fmla="*/ 249 w 295"/>
              <a:gd name="T9" fmla="*/ 29 h 224"/>
              <a:gd name="T10" fmla="*/ 224 w 295"/>
              <a:gd name="T11" fmla="*/ 194 h 224"/>
              <a:gd name="T12" fmla="*/ 224 w 295"/>
              <a:gd name="T13" fmla="*/ 16 h 224"/>
              <a:gd name="T14" fmla="*/ 224 w 295"/>
              <a:gd name="T15" fmla="*/ 208 h 224"/>
              <a:gd name="T16" fmla="*/ 224 w 295"/>
              <a:gd name="T17" fmla="*/ 179 h 224"/>
              <a:gd name="T18" fmla="*/ 224 w 295"/>
              <a:gd name="T19" fmla="*/ 194 h 224"/>
              <a:gd name="T20" fmla="*/ 201 w 295"/>
              <a:gd name="T21" fmla="*/ 128 h 224"/>
              <a:gd name="T22" fmla="*/ 203 w 295"/>
              <a:gd name="T23" fmla="*/ 98 h 224"/>
              <a:gd name="T24" fmla="*/ 195 w 295"/>
              <a:gd name="T25" fmla="*/ 67 h 224"/>
              <a:gd name="T26" fmla="*/ 187 w 295"/>
              <a:gd name="T27" fmla="*/ 128 h 224"/>
              <a:gd name="T28" fmla="*/ 187 w 295"/>
              <a:gd name="T29" fmla="*/ 100 h 224"/>
              <a:gd name="T30" fmla="*/ 190 w 295"/>
              <a:gd name="T31" fmla="*/ 75 h 224"/>
              <a:gd name="T32" fmla="*/ 187 w 295"/>
              <a:gd name="T33" fmla="*/ 0 h 224"/>
              <a:gd name="T34" fmla="*/ 187 w 295"/>
              <a:gd name="T35" fmla="*/ 0 h 224"/>
              <a:gd name="T36" fmla="*/ 147 w 295"/>
              <a:gd name="T37" fmla="*/ 208 h 224"/>
              <a:gd name="T38" fmla="*/ 182 w 295"/>
              <a:gd name="T39" fmla="*/ 67 h 224"/>
              <a:gd name="T40" fmla="*/ 168 w 295"/>
              <a:gd name="T41" fmla="*/ 109 h 224"/>
              <a:gd name="T42" fmla="*/ 187 w 295"/>
              <a:gd name="T43" fmla="*/ 194 h 224"/>
              <a:gd name="T44" fmla="*/ 148 w 295"/>
              <a:gd name="T45" fmla="*/ 125 h 224"/>
              <a:gd name="T46" fmla="*/ 147 w 295"/>
              <a:gd name="T47" fmla="*/ 106 h 224"/>
              <a:gd name="T48" fmla="*/ 184 w 295"/>
              <a:gd name="T49" fmla="*/ 70 h 224"/>
              <a:gd name="T50" fmla="*/ 187 w 295"/>
              <a:gd name="T51" fmla="*/ 91 h 224"/>
              <a:gd name="T52" fmla="*/ 179 w 295"/>
              <a:gd name="T53" fmla="*/ 116 h 224"/>
              <a:gd name="T54" fmla="*/ 187 w 295"/>
              <a:gd name="T55" fmla="*/ 100 h 224"/>
              <a:gd name="T56" fmla="*/ 147 w 295"/>
              <a:gd name="T57" fmla="*/ 16 h 224"/>
              <a:gd name="T58" fmla="*/ 147 w 295"/>
              <a:gd name="T59" fmla="*/ 208 h 224"/>
              <a:gd name="T60" fmla="*/ 147 w 295"/>
              <a:gd name="T61" fmla="*/ 106 h 224"/>
              <a:gd name="T62" fmla="*/ 127 w 295"/>
              <a:gd name="T63" fmla="*/ 121 h 224"/>
              <a:gd name="T64" fmla="*/ 147 w 295"/>
              <a:gd name="T65" fmla="*/ 137 h 224"/>
              <a:gd name="T66" fmla="*/ 102 w 295"/>
              <a:gd name="T67" fmla="*/ 156 h 224"/>
              <a:gd name="T68" fmla="*/ 109 w 295"/>
              <a:gd name="T69" fmla="*/ 113 h 224"/>
              <a:gd name="T70" fmla="*/ 100 w 295"/>
              <a:gd name="T71" fmla="*/ 93 h 224"/>
              <a:gd name="T72" fmla="*/ 111 w 295"/>
              <a:gd name="T73" fmla="*/ 97 h 224"/>
              <a:gd name="T74" fmla="*/ 99 w 295"/>
              <a:gd name="T75" fmla="*/ 88 h 224"/>
              <a:gd name="T76" fmla="*/ 101 w 295"/>
              <a:gd name="T77" fmla="*/ 150 h 224"/>
              <a:gd name="T78" fmla="*/ 99 w 295"/>
              <a:gd name="T79" fmla="*/ 123 h 224"/>
              <a:gd name="T80" fmla="*/ 0 w 295"/>
              <a:gd name="T81" fmla="*/ 23 h 224"/>
              <a:gd name="T82" fmla="*/ 99 w 295"/>
              <a:gd name="T83" fmla="*/ 208 h 224"/>
              <a:gd name="T84" fmla="*/ 17 w 295"/>
              <a:gd name="T85" fmla="*/ 35 h 224"/>
              <a:gd name="T86" fmla="*/ 99 w 295"/>
              <a:gd name="T87" fmla="*/ 29 h 224"/>
              <a:gd name="T88" fmla="*/ 79 w 295"/>
              <a:gd name="T89" fmla="*/ 129 h 224"/>
              <a:gd name="T90" fmla="*/ 99 w 295"/>
              <a:gd name="T91" fmla="*/ 157 h 224"/>
              <a:gd name="T92" fmla="*/ 30 w 295"/>
              <a:gd name="T93" fmla="*/ 45 h 224"/>
              <a:gd name="T94" fmla="*/ 99 w 295"/>
              <a:gd name="T95" fmla="*/ 115 h 224"/>
              <a:gd name="T96" fmla="*/ 99 w 295"/>
              <a:gd name="T97" fmla="*/ 123 h 224"/>
              <a:gd name="T98" fmla="*/ 91 w 295"/>
              <a:gd name="T99" fmla="*/ 133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5" h="224">
                <a:moveTo>
                  <a:pt x="271" y="224"/>
                </a:moveTo>
                <a:cubicBezTo>
                  <a:pt x="284" y="224"/>
                  <a:pt x="295" y="213"/>
                  <a:pt x="295" y="200"/>
                </a:cubicBezTo>
                <a:cubicBezTo>
                  <a:pt x="295" y="23"/>
                  <a:pt x="295" y="23"/>
                  <a:pt x="295" y="23"/>
                </a:cubicBezTo>
                <a:cubicBezTo>
                  <a:pt x="295" y="10"/>
                  <a:pt x="284" y="0"/>
                  <a:pt x="271" y="0"/>
                </a:cubicBezTo>
                <a:cubicBezTo>
                  <a:pt x="224" y="0"/>
                  <a:pt x="224" y="0"/>
                  <a:pt x="224" y="0"/>
                </a:cubicBezTo>
                <a:cubicBezTo>
                  <a:pt x="224" y="16"/>
                  <a:pt x="224" y="16"/>
                  <a:pt x="224" y="16"/>
                </a:cubicBezTo>
                <a:cubicBezTo>
                  <a:pt x="258" y="16"/>
                  <a:pt x="258" y="16"/>
                  <a:pt x="258" y="16"/>
                </a:cubicBezTo>
                <a:cubicBezTo>
                  <a:pt x="268" y="16"/>
                  <a:pt x="277" y="24"/>
                  <a:pt x="277" y="35"/>
                </a:cubicBezTo>
                <a:cubicBezTo>
                  <a:pt x="277" y="189"/>
                  <a:pt x="277" y="189"/>
                  <a:pt x="277" y="189"/>
                </a:cubicBezTo>
                <a:cubicBezTo>
                  <a:pt x="277" y="199"/>
                  <a:pt x="268" y="208"/>
                  <a:pt x="258" y="208"/>
                </a:cubicBezTo>
                <a:cubicBezTo>
                  <a:pt x="224" y="208"/>
                  <a:pt x="224" y="208"/>
                  <a:pt x="224" y="208"/>
                </a:cubicBezTo>
                <a:cubicBezTo>
                  <a:pt x="224" y="224"/>
                  <a:pt x="224" y="224"/>
                  <a:pt x="224" y="224"/>
                </a:cubicBezTo>
                <a:cubicBezTo>
                  <a:pt x="271" y="224"/>
                  <a:pt x="271" y="224"/>
                  <a:pt x="271" y="224"/>
                </a:cubicBezTo>
                <a:close/>
                <a:moveTo>
                  <a:pt x="224" y="194"/>
                </a:moveTo>
                <a:cubicBezTo>
                  <a:pt x="224" y="188"/>
                  <a:pt x="224" y="188"/>
                  <a:pt x="224" y="188"/>
                </a:cubicBezTo>
                <a:cubicBezTo>
                  <a:pt x="248" y="188"/>
                  <a:pt x="248" y="188"/>
                  <a:pt x="248" y="188"/>
                </a:cubicBezTo>
                <a:cubicBezTo>
                  <a:pt x="248" y="179"/>
                  <a:pt x="248" y="179"/>
                  <a:pt x="248" y="179"/>
                </a:cubicBezTo>
                <a:cubicBezTo>
                  <a:pt x="224" y="179"/>
                  <a:pt x="224" y="179"/>
                  <a:pt x="224" y="179"/>
                </a:cubicBezTo>
                <a:cubicBezTo>
                  <a:pt x="224" y="29"/>
                  <a:pt x="224" y="29"/>
                  <a:pt x="224" y="29"/>
                </a:cubicBezTo>
                <a:cubicBezTo>
                  <a:pt x="249" y="29"/>
                  <a:pt x="249" y="29"/>
                  <a:pt x="249" y="29"/>
                </a:cubicBezTo>
                <a:cubicBezTo>
                  <a:pt x="257" y="29"/>
                  <a:pt x="264" y="36"/>
                  <a:pt x="264" y="45"/>
                </a:cubicBezTo>
                <a:cubicBezTo>
                  <a:pt x="264" y="179"/>
                  <a:pt x="264" y="179"/>
                  <a:pt x="264" y="179"/>
                </a:cubicBezTo>
                <a:cubicBezTo>
                  <a:pt x="264" y="187"/>
                  <a:pt x="257" y="194"/>
                  <a:pt x="249" y="194"/>
                </a:cubicBezTo>
                <a:lnTo>
                  <a:pt x="224" y="194"/>
                </a:lnTo>
                <a:close/>
                <a:moveTo>
                  <a:pt x="224" y="0"/>
                </a:moveTo>
                <a:cubicBezTo>
                  <a:pt x="187" y="0"/>
                  <a:pt x="187" y="0"/>
                  <a:pt x="187" y="0"/>
                </a:cubicBezTo>
                <a:cubicBezTo>
                  <a:pt x="187" y="16"/>
                  <a:pt x="187" y="16"/>
                  <a:pt x="187" y="16"/>
                </a:cubicBezTo>
                <a:cubicBezTo>
                  <a:pt x="224" y="16"/>
                  <a:pt x="224" y="16"/>
                  <a:pt x="224" y="16"/>
                </a:cubicBezTo>
                <a:cubicBezTo>
                  <a:pt x="224" y="0"/>
                  <a:pt x="224" y="0"/>
                  <a:pt x="224" y="0"/>
                </a:cubicBezTo>
                <a:close/>
                <a:moveTo>
                  <a:pt x="187" y="224"/>
                </a:moveTo>
                <a:cubicBezTo>
                  <a:pt x="224" y="224"/>
                  <a:pt x="224" y="224"/>
                  <a:pt x="224" y="224"/>
                </a:cubicBezTo>
                <a:cubicBezTo>
                  <a:pt x="224" y="208"/>
                  <a:pt x="224" y="208"/>
                  <a:pt x="224" y="208"/>
                </a:cubicBezTo>
                <a:cubicBezTo>
                  <a:pt x="187" y="208"/>
                  <a:pt x="187" y="208"/>
                  <a:pt x="187" y="208"/>
                </a:cubicBezTo>
                <a:cubicBezTo>
                  <a:pt x="187" y="224"/>
                  <a:pt x="187" y="224"/>
                  <a:pt x="187" y="224"/>
                </a:cubicBezTo>
                <a:close/>
                <a:moveTo>
                  <a:pt x="224" y="29"/>
                </a:moveTo>
                <a:cubicBezTo>
                  <a:pt x="224" y="179"/>
                  <a:pt x="224" y="179"/>
                  <a:pt x="224" y="179"/>
                </a:cubicBezTo>
                <a:cubicBezTo>
                  <a:pt x="200" y="179"/>
                  <a:pt x="200" y="179"/>
                  <a:pt x="200" y="179"/>
                </a:cubicBezTo>
                <a:cubicBezTo>
                  <a:pt x="200" y="188"/>
                  <a:pt x="200" y="188"/>
                  <a:pt x="200" y="188"/>
                </a:cubicBezTo>
                <a:cubicBezTo>
                  <a:pt x="224" y="188"/>
                  <a:pt x="224" y="188"/>
                  <a:pt x="224" y="188"/>
                </a:cubicBezTo>
                <a:cubicBezTo>
                  <a:pt x="224" y="194"/>
                  <a:pt x="224" y="194"/>
                  <a:pt x="224" y="194"/>
                </a:cubicBezTo>
                <a:cubicBezTo>
                  <a:pt x="187" y="194"/>
                  <a:pt x="187" y="194"/>
                  <a:pt x="187" y="194"/>
                </a:cubicBezTo>
                <a:cubicBezTo>
                  <a:pt x="187" y="135"/>
                  <a:pt x="187" y="135"/>
                  <a:pt x="187" y="135"/>
                </a:cubicBezTo>
                <a:cubicBezTo>
                  <a:pt x="188" y="135"/>
                  <a:pt x="189" y="134"/>
                  <a:pt x="189" y="134"/>
                </a:cubicBezTo>
                <a:cubicBezTo>
                  <a:pt x="194" y="133"/>
                  <a:pt x="197" y="131"/>
                  <a:pt x="201" y="128"/>
                </a:cubicBezTo>
                <a:cubicBezTo>
                  <a:pt x="204" y="124"/>
                  <a:pt x="206" y="121"/>
                  <a:pt x="207" y="117"/>
                </a:cubicBezTo>
                <a:cubicBezTo>
                  <a:pt x="208" y="115"/>
                  <a:pt x="208" y="113"/>
                  <a:pt x="208" y="111"/>
                </a:cubicBezTo>
                <a:cubicBezTo>
                  <a:pt x="208" y="109"/>
                  <a:pt x="208" y="107"/>
                  <a:pt x="207" y="104"/>
                </a:cubicBezTo>
                <a:cubicBezTo>
                  <a:pt x="207" y="102"/>
                  <a:pt x="205" y="100"/>
                  <a:pt x="203" y="98"/>
                </a:cubicBezTo>
                <a:cubicBezTo>
                  <a:pt x="200" y="96"/>
                  <a:pt x="197" y="94"/>
                  <a:pt x="193" y="94"/>
                </a:cubicBezTo>
                <a:cubicBezTo>
                  <a:pt x="197" y="91"/>
                  <a:pt x="199" y="88"/>
                  <a:pt x="201" y="85"/>
                </a:cubicBezTo>
                <a:cubicBezTo>
                  <a:pt x="202" y="81"/>
                  <a:pt x="202" y="78"/>
                  <a:pt x="201" y="74"/>
                </a:cubicBezTo>
                <a:cubicBezTo>
                  <a:pt x="200" y="71"/>
                  <a:pt x="198" y="69"/>
                  <a:pt x="195" y="67"/>
                </a:cubicBezTo>
                <a:cubicBezTo>
                  <a:pt x="193" y="66"/>
                  <a:pt x="190" y="66"/>
                  <a:pt x="187" y="66"/>
                </a:cubicBezTo>
                <a:cubicBezTo>
                  <a:pt x="187" y="29"/>
                  <a:pt x="187" y="29"/>
                  <a:pt x="187" y="29"/>
                </a:cubicBezTo>
                <a:cubicBezTo>
                  <a:pt x="224" y="29"/>
                  <a:pt x="224" y="29"/>
                  <a:pt x="224" y="29"/>
                </a:cubicBezTo>
                <a:close/>
                <a:moveTo>
                  <a:pt x="187" y="128"/>
                </a:moveTo>
                <a:cubicBezTo>
                  <a:pt x="187" y="128"/>
                  <a:pt x="188" y="128"/>
                  <a:pt x="188" y="128"/>
                </a:cubicBezTo>
                <a:cubicBezTo>
                  <a:pt x="191" y="127"/>
                  <a:pt x="193" y="125"/>
                  <a:pt x="194" y="122"/>
                </a:cubicBezTo>
                <a:cubicBezTo>
                  <a:pt x="195" y="118"/>
                  <a:pt x="195" y="115"/>
                  <a:pt x="194" y="111"/>
                </a:cubicBezTo>
                <a:cubicBezTo>
                  <a:pt x="193" y="106"/>
                  <a:pt x="191" y="103"/>
                  <a:pt x="187" y="100"/>
                </a:cubicBezTo>
                <a:cubicBezTo>
                  <a:pt x="187" y="128"/>
                  <a:pt x="187" y="128"/>
                  <a:pt x="187" y="128"/>
                </a:cubicBezTo>
                <a:close/>
                <a:moveTo>
                  <a:pt x="187" y="91"/>
                </a:moveTo>
                <a:cubicBezTo>
                  <a:pt x="189" y="87"/>
                  <a:pt x="190" y="84"/>
                  <a:pt x="190" y="80"/>
                </a:cubicBezTo>
                <a:cubicBezTo>
                  <a:pt x="190" y="78"/>
                  <a:pt x="190" y="77"/>
                  <a:pt x="190" y="75"/>
                </a:cubicBezTo>
                <a:cubicBezTo>
                  <a:pt x="189" y="74"/>
                  <a:pt x="189" y="72"/>
                  <a:pt x="188" y="71"/>
                </a:cubicBezTo>
                <a:cubicBezTo>
                  <a:pt x="187" y="71"/>
                  <a:pt x="187" y="71"/>
                  <a:pt x="187" y="71"/>
                </a:cubicBezTo>
                <a:lnTo>
                  <a:pt x="187" y="91"/>
                </a:lnTo>
                <a:close/>
                <a:moveTo>
                  <a:pt x="187" y="0"/>
                </a:moveTo>
                <a:cubicBezTo>
                  <a:pt x="147" y="0"/>
                  <a:pt x="147" y="0"/>
                  <a:pt x="147" y="0"/>
                </a:cubicBezTo>
                <a:cubicBezTo>
                  <a:pt x="147" y="16"/>
                  <a:pt x="147" y="16"/>
                  <a:pt x="147" y="16"/>
                </a:cubicBezTo>
                <a:cubicBezTo>
                  <a:pt x="187" y="16"/>
                  <a:pt x="187" y="16"/>
                  <a:pt x="187" y="16"/>
                </a:cubicBezTo>
                <a:cubicBezTo>
                  <a:pt x="187" y="0"/>
                  <a:pt x="187" y="0"/>
                  <a:pt x="187" y="0"/>
                </a:cubicBezTo>
                <a:close/>
                <a:moveTo>
                  <a:pt x="147" y="224"/>
                </a:moveTo>
                <a:cubicBezTo>
                  <a:pt x="187" y="224"/>
                  <a:pt x="187" y="224"/>
                  <a:pt x="187" y="224"/>
                </a:cubicBezTo>
                <a:cubicBezTo>
                  <a:pt x="187" y="208"/>
                  <a:pt x="187" y="208"/>
                  <a:pt x="187" y="208"/>
                </a:cubicBezTo>
                <a:cubicBezTo>
                  <a:pt x="147" y="208"/>
                  <a:pt x="147" y="208"/>
                  <a:pt x="147" y="208"/>
                </a:cubicBezTo>
                <a:cubicBezTo>
                  <a:pt x="147" y="224"/>
                  <a:pt x="147" y="224"/>
                  <a:pt x="147" y="224"/>
                </a:cubicBezTo>
                <a:close/>
                <a:moveTo>
                  <a:pt x="187" y="29"/>
                </a:moveTo>
                <a:cubicBezTo>
                  <a:pt x="187" y="66"/>
                  <a:pt x="187" y="66"/>
                  <a:pt x="187" y="66"/>
                </a:cubicBezTo>
                <a:cubicBezTo>
                  <a:pt x="185" y="66"/>
                  <a:pt x="184" y="66"/>
                  <a:pt x="182" y="67"/>
                </a:cubicBezTo>
                <a:cubicBezTo>
                  <a:pt x="176" y="68"/>
                  <a:pt x="172" y="71"/>
                  <a:pt x="169" y="75"/>
                </a:cubicBezTo>
                <a:cubicBezTo>
                  <a:pt x="167" y="80"/>
                  <a:pt x="166" y="84"/>
                  <a:pt x="167" y="88"/>
                </a:cubicBezTo>
                <a:cubicBezTo>
                  <a:pt x="168" y="93"/>
                  <a:pt x="172" y="97"/>
                  <a:pt x="177" y="98"/>
                </a:cubicBezTo>
                <a:cubicBezTo>
                  <a:pt x="173" y="101"/>
                  <a:pt x="169" y="105"/>
                  <a:pt x="168" y="109"/>
                </a:cubicBezTo>
                <a:cubicBezTo>
                  <a:pt x="166" y="113"/>
                  <a:pt x="165" y="117"/>
                  <a:pt x="167" y="122"/>
                </a:cubicBezTo>
                <a:cubicBezTo>
                  <a:pt x="168" y="126"/>
                  <a:pt x="170" y="130"/>
                  <a:pt x="175" y="133"/>
                </a:cubicBezTo>
                <a:cubicBezTo>
                  <a:pt x="178" y="135"/>
                  <a:pt x="182" y="135"/>
                  <a:pt x="187" y="135"/>
                </a:cubicBezTo>
                <a:cubicBezTo>
                  <a:pt x="187" y="194"/>
                  <a:pt x="187" y="194"/>
                  <a:pt x="187" y="194"/>
                </a:cubicBezTo>
                <a:cubicBezTo>
                  <a:pt x="147" y="194"/>
                  <a:pt x="147" y="194"/>
                  <a:pt x="147" y="194"/>
                </a:cubicBezTo>
                <a:cubicBezTo>
                  <a:pt x="147" y="137"/>
                  <a:pt x="147" y="137"/>
                  <a:pt x="147" y="137"/>
                </a:cubicBezTo>
                <a:cubicBezTo>
                  <a:pt x="148" y="137"/>
                  <a:pt x="148" y="137"/>
                  <a:pt x="148" y="137"/>
                </a:cubicBezTo>
                <a:cubicBezTo>
                  <a:pt x="148" y="125"/>
                  <a:pt x="148" y="125"/>
                  <a:pt x="148" y="125"/>
                </a:cubicBezTo>
                <a:cubicBezTo>
                  <a:pt x="159" y="123"/>
                  <a:pt x="159" y="123"/>
                  <a:pt x="159" y="123"/>
                </a:cubicBezTo>
                <a:cubicBezTo>
                  <a:pt x="158" y="112"/>
                  <a:pt x="158" y="112"/>
                  <a:pt x="158" y="112"/>
                </a:cubicBezTo>
                <a:cubicBezTo>
                  <a:pt x="147" y="115"/>
                  <a:pt x="147" y="115"/>
                  <a:pt x="147" y="115"/>
                </a:cubicBezTo>
                <a:cubicBezTo>
                  <a:pt x="147" y="106"/>
                  <a:pt x="147" y="106"/>
                  <a:pt x="147" y="106"/>
                </a:cubicBezTo>
                <a:cubicBezTo>
                  <a:pt x="147" y="29"/>
                  <a:pt x="147" y="29"/>
                  <a:pt x="147" y="29"/>
                </a:cubicBezTo>
                <a:cubicBezTo>
                  <a:pt x="187" y="29"/>
                  <a:pt x="187" y="29"/>
                  <a:pt x="187" y="29"/>
                </a:cubicBezTo>
                <a:close/>
                <a:moveTo>
                  <a:pt x="187" y="71"/>
                </a:moveTo>
                <a:cubicBezTo>
                  <a:pt x="186" y="70"/>
                  <a:pt x="185" y="70"/>
                  <a:pt x="184" y="70"/>
                </a:cubicBezTo>
                <a:cubicBezTo>
                  <a:pt x="181" y="71"/>
                  <a:pt x="179" y="73"/>
                  <a:pt x="178" y="76"/>
                </a:cubicBezTo>
                <a:cubicBezTo>
                  <a:pt x="177" y="78"/>
                  <a:pt x="177" y="81"/>
                  <a:pt x="178" y="83"/>
                </a:cubicBezTo>
                <a:cubicBezTo>
                  <a:pt x="179" y="88"/>
                  <a:pt x="181" y="91"/>
                  <a:pt x="185" y="93"/>
                </a:cubicBezTo>
                <a:cubicBezTo>
                  <a:pt x="186" y="92"/>
                  <a:pt x="187" y="91"/>
                  <a:pt x="187" y="91"/>
                </a:cubicBezTo>
                <a:cubicBezTo>
                  <a:pt x="187" y="71"/>
                  <a:pt x="187" y="71"/>
                  <a:pt x="187" y="71"/>
                </a:cubicBezTo>
                <a:close/>
                <a:moveTo>
                  <a:pt x="187" y="100"/>
                </a:moveTo>
                <a:cubicBezTo>
                  <a:pt x="187" y="100"/>
                  <a:pt x="186" y="100"/>
                  <a:pt x="186" y="99"/>
                </a:cubicBezTo>
                <a:cubicBezTo>
                  <a:pt x="181" y="104"/>
                  <a:pt x="179" y="110"/>
                  <a:pt x="179" y="116"/>
                </a:cubicBezTo>
                <a:cubicBezTo>
                  <a:pt x="179" y="118"/>
                  <a:pt x="179" y="120"/>
                  <a:pt x="180" y="121"/>
                </a:cubicBezTo>
                <a:cubicBezTo>
                  <a:pt x="180" y="124"/>
                  <a:pt x="182" y="126"/>
                  <a:pt x="183" y="127"/>
                </a:cubicBezTo>
                <a:cubicBezTo>
                  <a:pt x="184" y="128"/>
                  <a:pt x="186" y="128"/>
                  <a:pt x="187" y="128"/>
                </a:cubicBezTo>
                <a:lnTo>
                  <a:pt x="187" y="100"/>
                </a:lnTo>
                <a:close/>
                <a:moveTo>
                  <a:pt x="147" y="0"/>
                </a:moveTo>
                <a:cubicBezTo>
                  <a:pt x="99" y="0"/>
                  <a:pt x="99" y="0"/>
                  <a:pt x="99" y="0"/>
                </a:cubicBezTo>
                <a:cubicBezTo>
                  <a:pt x="99" y="16"/>
                  <a:pt x="99" y="16"/>
                  <a:pt x="99" y="16"/>
                </a:cubicBezTo>
                <a:cubicBezTo>
                  <a:pt x="147" y="16"/>
                  <a:pt x="147" y="16"/>
                  <a:pt x="147" y="16"/>
                </a:cubicBezTo>
                <a:cubicBezTo>
                  <a:pt x="147" y="0"/>
                  <a:pt x="147" y="0"/>
                  <a:pt x="147" y="0"/>
                </a:cubicBezTo>
                <a:close/>
                <a:moveTo>
                  <a:pt x="99" y="224"/>
                </a:moveTo>
                <a:cubicBezTo>
                  <a:pt x="147" y="224"/>
                  <a:pt x="147" y="224"/>
                  <a:pt x="147" y="224"/>
                </a:cubicBezTo>
                <a:cubicBezTo>
                  <a:pt x="147" y="208"/>
                  <a:pt x="147" y="208"/>
                  <a:pt x="147" y="208"/>
                </a:cubicBezTo>
                <a:cubicBezTo>
                  <a:pt x="99" y="208"/>
                  <a:pt x="99" y="208"/>
                  <a:pt x="99" y="208"/>
                </a:cubicBezTo>
                <a:cubicBezTo>
                  <a:pt x="99" y="224"/>
                  <a:pt x="99" y="224"/>
                  <a:pt x="99" y="224"/>
                </a:cubicBezTo>
                <a:close/>
                <a:moveTo>
                  <a:pt x="147" y="29"/>
                </a:moveTo>
                <a:cubicBezTo>
                  <a:pt x="147" y="106"/>
                  <a:pt x="147" y="106"/>
                  <a:pt x="147" y="106"/>
                </a:cubicBezTo>
                <a:cubicBezTo>
                  <a:pt x="147" y="104"/>
                  <a:pt x="147" y="104"/>
                  <a:pt x="147" y="104"/>
                </a:cubicBezTo>
                <a:cubicBezTo>
                  <a:pt x="137" y="107"/>
                  <a:pt x="137" y="107"/>
                  <a:pt x="137" y="107"/>
                </a:cubicBezTo>
                <a:cubicBezTo>
                  <a:pt x="138" y="118"/>
                  <a:pt x="138" y="118"/>
                  <a:pt x="138" y="118"/>
                </a:cubicBezTo>
                <a:cubicBezTo>
                  <a:pt x="127" y="121"/>
                  <a:pt x="127" y="121"/>
                  <a:pt x="127" y="121"/>
                </a:cubicBezTo>
                <a:cubicBezTo>
                  <a:pt x="127" y="131"/>
                  <a:pt x="127" y="131"/>
                  <a:pt x="127" y="131"/>
                </a:cubicBezTo>
                <a:cubicBezTo>
                  <a:pt x="138" y="128"/>
                  <a:pt x="138" y="128"/>
                  <a:pt x="138" y="128"/>
                </a:cubicBezTo>
                <a:cubicBezTo>
                  <a:pt x="138" y="139"/>
                  <a:pt x="138" y="139"/>
                  <a:pt x="138" y="139"/>
                </a:cubicBezTo>
                <a:cubicBezTo>
                  <a:pt x="147" y="137"/>
                  <a:pt x="147" y="137"/>
                  <a:pt x="147" y="137"/>
                </a:cubicBezTo>
                <a:cubicBezTo>
                  <a:pt x="147" y="194"/>
                  <a:pt x="147" y="194"/>
                  <a:pt x="147" y="194"/>
                </a:cubicBezTo>
                <a:cubicBezTo>
                  <a:pt x="99" y="194"/>
                  <a:pt x="99" y="194"/>
                  <a:pt x="99" y="194"/>
                </a:cubicBezTo>
                <a:cubicBezTo>
                  <a:pt x="99" y="157"/>
                  <a:pt x="99" y="157"/>
                  <a:pt x="99" y="157"/>
                </a:cubicBezTo>
                <a:cubicBezTo>
                  <a:pt x="100" y="157"/>
                  <a:pt x="101" y="157"/>
                  <a:pt x="102" y="156"/>
                </a:cubicBezTo>
                <a:cubicBezTo>
                  <a:pt x="109" y="155"/>
                  <a:pt x="113" y="151"/>
                  <a:pt x="117" y="145"/>
                </a:cubicBezTo>
                <a:cubicBezTo>
                  <a:pt x="120" y="139"/>
                  <a:pt x="121" y="132"/>
                  <a:pt x="119" y="124"/>
                </a:cubicBezTo>
                <a:cubicBezTo>
                  <a:pt x="118" y="120"/>
                  <a:pt x="116" y="117"/>
                  <a:pt x="114" y="115"/>
                </a:cubicBezTo>
                <a:cubicBezTo>
                  <a:pt x="112" y="114"/>
                  <a:pt x="111" y="113"/>
                  <a:pt x="109" y="113"/>
                </a:cubicBezTo>
                <a:cubicBezTo>
                  <a:pt x="108" y="112"/>
                  <a:pt x="105" y="113"/>
                  <a:pt x="103" y="113"/>
                </a:cubicBezTo>
                <a:cubicBezTo>
                  <a:pt x="101" y="114"/>
                  <a:pt x="100" y="114"/>
                  <a:pt x="99" y="115"/>
                </a:cubicBezTo>
                <a:cubicBezTo>
                  <a:pt x="99" y="93"/>
                  <a:pt x="99" y="93"/>
                  <a:pt x="99" y="93"/>
                </a:cubicBezTo>
                <a:cubicBezTo>
                  <a:pt x="100" y="93"/>
                  <a:pt x="100" y="93"/>
                  <a:pt x="100" y="93"/>
                </a:cubicBezTo>
                <a:cubicBezTo>
                  <a:pt x="102" y="93"/>
                  <a:pt x="103" y="93"/>
                  <a:pt x="104" y="94"/>
                </a:cubicBezTo>
                <a:cubicBezTo>
                  <a:pt x="105" y="94"/>
                  <a:pt x="106" y="95"/>
                  <a:pt x="106" y="97"/>
                </a:cubicBezTo>
                <a:cubicBezTo>
                  <a:pt x="106" y="98"/>
                  <a:pt x="106" y="99"/>
                  <a:pt x="105" y="100"/>
                </a:cubicBezTo>
                <a:cubicBezTo>
                  <a:pt x="108" y="99"/>
                  <a:pt x="110" y="98"/>
                  <a:pt x="111" y="97"/>
                </a:cubicBezTo>
                <a:cubicBezTo>
                  <a:pt x="112" y="95"/>
                  <a:pt x="112" y="93"/>
                  <a:pt x="111" y="92"/>
                </a:cubicBezTo>
                <a:cubicBezTo>
                  <a:pt x="111" y="90"/>
                  <a:pt x="110" y="89"/>
                  <a:pt x="107" y="88"/>
                </a:cubicBezTo>
                <a:cubicBezTo>
                  <a:pt x="105" y="87"/>
                  <a:pt x="103" y="87"/>
                  <a:pt x="100" y="88"/>
                </a:cubicBezTo>
                <a:cubicBezTo>
                  <a:pt x="99" y="88"/>
                  <a:pt x="99" y="88"/>
                  <a:pt x="99" y="88"/>
                </a:cubicBezTo>
                <a:cubicBezTo>
                  <a:pt x="99" y="29"/>
                  <a:pt x="99" y="29"/>
                  <a:pt x="99" y="29"/>
                </a:cubicBezTo>
                <a:cubicBezTo>
                  <a:pt x="147" y="29"/>
                  <a:pt x="147" y="29"/>
                  <a:pt x="147" y="29"/>
                </a:cubicBezTo>
                <a:close/>
                <a:moveTo>
                  <a:pt x="99" y="150"/>
                </a:moveTo>
                <a:cubicBezTo>
                  <a:pt x="100" y="150"/>
                  <a:pt x="101" y="150"/>
                  <a:pt x="101" y="150"/>
                </a:cubicBezTo>
                <a:cubicBezTo>
                  <a:pt x="105" y="149"/>
                  <a:pt x="107" y="146"/>
                  <a:pt x="109" y="142"/>
                </a:cubicBezTo>
                <a:cubicBezTo>
                  <a:pt x="110" y="137"/>
                  <a:pt x="111" y="133"/>
                  <a:pt x="110" y="129"/>
                </a:cubicBezTo>
                <a:cubicBezTo>
                  <a:pt x="108" y="123"/>
                  <a:pt x="106" y="120"/>
                  <a:pt x="103" y="121"/>
                </a:cubicBezTo>
                <a:cubicBezTo>
                  <a:pt x="101" y="121"/>
                  <a:pt x="100" y="122"/>
                  <a:pt x="99" y="123"/>
                </a:cubicBezTo>
                <a:lnTo>
                  <a:pt x="99" y="150"/>
                </a:lnTo>
                <a:close/>
                <a:moveTo>
                  <a:pt x="99" y="0"/>
                </a:moveTo>
                <a:cubicBezTo>
                  <a:pt x="23" y="0"/>
                  <a:pt x="23" y="0"/>
                  <a:pt x="23" y="0"/>
                </a:cubicBezTo>
                <a:cubicBezTo>
                  <a:pt x="10" y="0"/>
                  <a:pt x="0" y="10"/>
                  <a:pt x="0" y="23"/>
                </a:cubicBezTo>
                <a:cubicBezTo>
                  <a:pt x="0" y="200"/>
                  <a:pt x="0" y="200"/>
                  <a:pt x="0" y="200"/>
                </a:cubicBezTo>
                <a:cubicBezTo>
                  <a:pt x="0" y="213"/>
                  <a:pt x="10" y="224"/>
                  <a:pt x="23" y="224"/>
                </a:cubicBezTo>
                <a:cubicBezTo>
                  <a:pt x="99" y="224"/>
                  <a:pt x="99" y="224"/>
                  <a:pt x="99" y="224"/>
                </a:cubicBezTo>
                <a:cubicBezTo>
                  <a:pt x="99" y="208"/>
                  <a:pt x="99" y="208"/>
                  <a:pt x="99" y="208"/>
                </a:cubicBezTo>
                <a:cubicBezTo>
                  <a:pt x="37" y="208"/>
                  <a:pt x="37" y="208"/>
                  <a:pt x="37" y="208"/>
                </a:cubicBezTo>
                <a:cubicBezTo>
                  <a:pt x="37" y="208"/>
                  <a:pt x="37" y="208"/>
                  <a:pt x="37" y="208"/>
                </a:cubicBezTo>
                <a:cubicBezTo>
                  <a:pt x="26" y="208"/>
                  <a:pt x="17" y="199"/>
                  <a:pt x="17" y="189"/>
                </a:cubicBezTo>
                <a:cubicBezTo>
                  <a:pt x="17" y="35"/>
                  <a:pt x="17" y="35"/>
                  <a:pt x="17" y="35"/>
                </a:cubicBezTo>
                <a:cubicBezTo>
                  <a:pt x="17" y="24"/>
                  <a:pt x="26" y="16"/>
                  <a:pt x="37" y="16"/>
                </a:cubicBezTo>
                <a:cubicBezTo>
                  <a:pt x="99" y="16"/>
                  <a:pt x="99" y="16"/>
                  <a:pt x="99" y="16"/>
                </a:cubicBezTo>
                <a:cubicBezTo>
                  <a:pt x="99" y="0"/>
                  <a:pt x="99" y="0"/>
                  <a:pt x="99" y="0"/>
                </a:cubicBezTo>
                <a:close/>
                <a:moveTo>
                  <a:pt x="99" y="29"/>
                </a:moveTo>
                <a:cubicBezTo>
                  <a:pt x="99" y="88"/>
                  <a:pt x="99" y="88"/>
                  <a:pt x="99" y="88"/>
                </a:cubicBezTo>
                <a:cubicBezTo>
                  <a:pt x="93" y="89"/>
                  <a:pt x="89" y="93"/>
                  <a:pt x="85" y="97"/>
                </a:cubicBezTo>
                <a:cubicBezTo>
                  <a:pt x="82" y="102"/>
                  <a:pt x="80" y="109"/>
                  <a:pt x="79" y="116"/>
                </a:cubicBezTo>
                <a:cubicBezTo>
                  <a:pt x="78" y="120"/>
                  <a:pt x="78" y="124"/>
                  <a:pt x="79" y="129"/>
                </a:cubicBezTo>
                <a:cubicBezTo>
                  <a:pt x="79" y="134"/>
                  <a:pt x="80" y="138"/>
                  <a:pt x="81" y="142"/>
                </a:cubicBezTo>
                <a:cubicBezTo>
                  <a:pt x="81" y="144"/>
                  <a:pt x="81" y="144"/>
                  <a:pt x="81" y="144"/>
                </a:cubicBezTo>
                <a:cubicBezTo>
                  <a:pt x="82" y="146"/>
                  <a:pt x="82" y="148"/>
                  <a:pt x="83" y="150"/>
                </a:cubicBezTo>
                <a:cubicBezTo>
                  <a:pt x="86" y="156"/>
                  <a:pt x="92" y="158"/>
                  <a:pt x="99" y="157"/>
                </a:cubicBezTo>
                <a:cubicBezTo>
                  <a:pt x="99" y="194"/>
                  <a:pt x="99" y="194"/>
                  <a:pt x="99" y="194"/>
                </a:cubicBezTo>
                <a:cubicBezTo>
                  <a:pt x="46" y="194"/>
                  <a:pt x="46" y="194"/>
                  <a:pt x="46" y="194"/>
                </a:cubicBezTo>
                <a:cubicBezTo>
                  <a:pt x="37" y="194"/>
                  <a:pt x="30" y="187"/>
                  <a:pt x="30" y="179"/>
                </a:cubicBezTo>
                <a:cubicBezTo>
                  <a:pt x="30" y="45"/>
                  <a:pt x="30" y="45"/>
                  <a:pt x="30" y="45"/>
                </a:cubicBezTo>
                <a:cubicBezTo>
                  <a:pt x="30" y="36"/>
                  <a:pt x="37" y="29"/>
                  <a:pt x="46" y="29"/>
                </a:cubicBezTo>
                <a:cubicBezTo>
                  <a:pt x="99" y="29"/>
                  <a:pt x="99" y="29"/>
                  <a:pt x="99" y="29"/>
                </a:cubicBezTo>
                <a:close/>
                <a:moveTo>
                  <a:pt x="99" y="93"/>
                </a:moveTo>
                <a:cubicBezTo>
                  <a:pt x="99" y="115"/>
                  <a:pt x="99" y="115"/>
                  <a:pt x="99" y="115"/>
                </a:cubicBezTo>
                <a:cubicBezTo>
                  <a:pt x="98" y="115"/>
                  <a:pt x="97" y="116"/>
                  <a:pt x="96" y="118"/>
                </a:cubicBezTo>
                <a:cubicBezTo>
                  <a:pt x="94" y="120"/>
                  <a:pt x="93" y="122"/>
                  <a:pt x="94" y="125"/>
                </a:cubicBezTo>
                <a:cubicBezTo>
                  <a:pt x="94" y="127"/>
                  <a:pt x="95" y="128"/>
                  <a:pt x="97" y="129"/>
                </a:cubicBezTo>
                <a:cubicBezTo>
                  <a:pt x="97" y="127"/>
                  <a:pt x="98" y="125"/>
                  <a:pt x="99" y="123"/>
                </a:cubicBezTo>
                <a:cubicBezTo>
                  <a:pt x="99" y="150"/>
                  <a:pt x="99" y="150"/>
                  <a:pt x="99" y="150"/>
                </a:cubicBezTo>
                <a:cubicBezTo>
                  <a:pt x="98" y="150"/>
                  <a:pt x="97" y="149"/>
                  <a:pt x="96" y="149"/>
                </a:cubicBezTo>
                <a:cubicBezTo>
                  <a:pt x="95" y="148"/>
                  <a:pt x="94" y="146"/>
                  <a:pt x="93" y="142"/>
                </a:cubicBezTo>
                <a:cubicBezTo>
                  <a:pt x="92" y="140"/>
                  <a:pt x="92" y="137"/>
                  <a:pt x="91" y="133"/>
                </a:cubicBezTo>
                <a:cubicBezTo>
                  <a:pt x="91" y="128"/>
                  <a:pt x="90" y="124"/>
                  <a:pt x="90" y="119"/>
                </a:cubicBezTo>
                <a:cubicBezTo>
                  <a:pt x="90" y="111"/>
                  <a:pt x="91" y="104"/>
                  <a:pt x="93" y="100"/>
                </a:cubicBezTo>
                <a:cubicBezTo>
                  <a:pt x="95" y="97"/>
                  <a:pt x="97" y="94"/>
                  <a:pt x="99" y="93"/>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7" name="Freeform 77"/>
          <p:cNvSpPr/>
          <p:nvPr/>
        </p:nvSpPr>
        <p:spPr bwMode="auto">
          <a:xfrm>
            <a:off x="6129174" y="1728550"/>
            <a:ext cx="160693" cy="120222"/>
          </a:xfrm>
          <a:custGeom>
            <a:avLst/>
            <a:gdLst>
              <a:gd name="T0" fmla="*/ 69 w 98"/>
              <a:gd name="T1" fmla="*/ 0 h 74"/>
              <a:gd name="T2" fmla="*/ 49 w 98"/>
              <a:gd name="T3" fmla="*/ 8 h 74"/>
              <a:gd name="T4" fmla="*/ 30 w 98"/>
              <a:gd name="T5" fmla="*/ 0 h 74"/>
              <a:gd name="T6" fmla="*/ 0 w 98"/>
              <a:gd name="T7" fmla="*/ 29 h 74"/>
              <a:gd name="T8" fmla="*/ 51 w 98"/>
              <a:gd name="T9" fmla="*/ 74 h 74"/>
              <a:gd name="T10" fmla="*/ 98 w 98"/>
              <a:gd name="T11" fmla="*/ 29 h 74"/>
              <a:gd name="T12" fmla="*/ 69 w 98"/>
              <a:gd name="T13" fmla="*/ 0 h 74"/>
            </a:gdLst>
            <a:ahLst/>
            <a:cxnLst>
              <a:cxn ang="0">
                <a:pos x="T0" y="T1"/>
              </a:cxn>
              <a:cxn ang="0">
                <a:pos x="T2" y="T3"/>
              </a:cxn>
              <a:cxn ang="0">
                <a:pos x="T4" y="T5"/>
              </a:cxn>
              <a:cxn ang="0">
                <a:pos x="T6" y="T7"/>
              </a:cxn>
              <a:cxn ang="0">
                <a:pos x="T8" y="T9"/>
              </a:cxn>
              <a:cxn ang="0">
                <a:pos x="T10" y="T11"/>
              </a:cxn>
              <a:cxn ang="0">
                <a:pos x="T12" y="T13"/>
              </a:cxn>
            </a:cxnLst>
            <a:rect l="0" t="0" r="r" b="b"/>
            <a:pathLst>
              <a:path w="98" h="74">
                <a:moveTo>
                  <a:pt x="69" y="0"/>
                </a:moveTo>
                <a:cubicBezTo>
                  <a:pt x="61" y="0"/>
                  <a:pt x="54" y="3"/>
                  <a:pt x="49" y="8"/>
                </a:cubicBezTo>
                <a:cubicBezTo>
                  <a:pt x="44" y="3"/>
                  <a:pt x="37" y="0"/>
                  <a:pt x="30" y="0"/>
                </a:cubicBezTo>
                <a:cubicBezTo>
                  <a:pt x="13" y="0"/>
                  <a:pt x="0" y="13"/>
                  <a:pt x="0" y="29"/>
                </a:cubicBezTo>
                <a:cubicBezTo>
                  <a:pt x="0" y="47"/>
                  <a:pt x="15" y="74"/>
                  <a:pt x="51" y="74"/>
                </a:cubicBezTo>
                <a:cubicBezTo>
                  <a:pt x="88" y="74"/>
                  <a:pt x="98" y="45"/>
                  <a:pt x="98" y="29"/>
                </a:cubicBezTo>
                <a:cubicBezTo>
                  <a:pt x="98" y="13"/>
                  <a:pt x="85" y="0"/>
                  <a:pt x="69"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8" name="Freeform 78"/>
          <p:cNvSpPr/>
          <p:nvPr/>
        </p:nvSpPr>
        <p:spPr bwMode="auto">
          <a:xfrm>
            <a:off x="6200592" y="1697602"/>
            <a:ext cx="44042" cy="54754"/>
          </a:xfrm>
          <a:custGeom>
            <a:avLst/>
            <a:gdLst>
              <a:gd name="T0" fmla="*/ 6 w 27"/>
              <a:gd name="T1" fmla="*/ 34 h 34"/>
              <a:gd name="T2" fmla="*/ 13 w 27"/>
              <a:gd name="T3" fmla="*/ 0 h 34"/>
              <a:gd name="T4" fmla="*/ 27 w 27"/>
              <a:gd name="T5" fmla="*/ 3 h 34"/>
              <a:gd name="T6" fmla="*/ 6 w 27"/>
              <a:gd name="T7" fmla="*/ 34 h 34"/>
            </a:gdLst>
            <a:ahLst/>
            <a:cxnLst>
              <a:cxn ang="0">
                <a:pos x="T0" y="T1"/>
              </a:cxn>
              <a:cxn ang="0">
                <a:pos x="T2" y="T3"/>
              </a:cxn>
              <a:cxn ang="0">
                <a:pos x="T4" y="T5"/>
              </a:cxn>
              <a:cxn ang="0">
                <a:pos x="T6" y="T7"/>
              </a:cxn>
            </a:cxnLst>
            <a:rect l="0" t="0" r="r" b="b"/>
            <a:pathLst>
              <a:path w="27" h="34">
                <a:moveTo>
                  <a:pt x="6" y="34"/>
                </a:moveTo>
                <a:cubicBezTo>
                  <a:pt x="0" y="22"/>
                  <a:pt x="4" y="9"/>
                  <a:pt x="13" y="0"/>
                </a:cubicBezTo>
                <a:cubicBezTo>
                  <a:pt x="27" y="3"/>
                  <a:pt x="27" y="3"/>
                  <a:pt x="27" y="3"/>
                </a:cubicBezTo>
                <a:cubicBezTo>
                  <a:pt x="14" y="10"/>
                  <a:pt x="6" y="18"/>
                  <a:pt x="6" y="34"/>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9" name="Freeform 79"/>
          <p:cNvSpPr>
            <a:spLocks noEditPoints="1"/>
          </p:cNvSpPr>
          <p:nvPr/>
        </p:nvSpPr>
        <p:spPr bwMode="auto">
          <a:xfrm>
            <a:off x="5950626" y="2699847"/>
            <a:ext cx="169025" cy="234492"/>
          </a:xfrm>
          <a:custGeom>
            <a:avLst/>
            <a:gdLst>
              <a:gd name="T0" fmla="*/ 87 w 103"/>
              <a:gd name="T1" fmla="*/ 88 h 143"/>
              <a:gd name="T2" fmla="*/ 103 w 103"/>
              <a:gd name="T3" fmla="*/ 112 h 143"/>
              <a:gd name="T4" fmla="*/ 102 w 103"/>
              <a:gd name="T5" fmla="*/ 143 h 143"/>
              <a:gd name="T6" fmla="*/ 87 w 103"/>
              <a:gd name="T7" fmla="*/ 137 h 143"/>
              <a:gd name="T8" fmla="*/ 87 w 103"/>
              <a:gd name="T9" fmla="*/ 134 h 143"/>
              <a:gd name="T10" fmla="*/ 91 w 103"/>
              <a:gd name="T11" fmla="*/ 136 h 143"/>
              <a:gd name="T12" fmla="*/ 100 w 103"/>
              <a:gd name="T13" fmla="*/ 130 h 143"/>
              <a:gd name="T14" fmla="*/ 100 w 103"/>
              <a:gd name="T15" fmla="*/ 113 h 143"/>
              <a:gd name="T16" fmla="*/ 100 w 103"/>
              <a:gd name="T17" fmla="*/ 113 h 143"/>
              <a:gd name="T18" fmla="*/ 99 w 103"/>
              <a:gd name="T19" fmla="*/ 111 h 143"/>
              <a:gd name="T20" fmla="*/ 92 w 103"/>
              <a:gd name="T21" fmla="*/ 110 h 143"/>
              <a:gd name="T22" fmla="*/ 90 w 103"/>
              <a:gd name="T23" fmla="*/ 116 h 143"/>
              <a:gd name="T24" fmla="*/ 87 w 103"/>
              <a:gd name="T25" fmla="*/ 115 h 143"/>
              <a:gd name="T26" fmla="*/ 87 w 103"/>
              <a:gd name="T27" fmla="*/ 88 h 143"/>
              <a:gd name="T28" fmla="*/ 73 w 103"/>
              <a:gd name="T29" fmla="*/ 132 h 143"/>
              <a:gd name="T30" fmla="*/ 32 w 103"/>
              <a:gd name="T31" fmla="*/ 70 h 143"/>
              <a:gd name="T32" fmla="*/ 28 w 103"/>
              <a:gd name="T33" fmla="*/ 68 h 143"/>
              <a:gd name="T34" fmla="*/ 28 w 103"/>
              <a:gd name="T35" fmla="*/ 67 h 143"/>
              <a:gd name="T36" fmla="*/ 28 w 103"/>
              <a:gd name="T37" fmla="*/ 63 h 143"/>
              <a:gd name="T38" fmla="*/ 29 w 103"/>
              <a:gd name="T39" fmla="*/ 65 h 143"/>
              <a:gd name="T40" fmla="*/ 34 w 103"/>
              <a:gd name="T41" fmla="*/ 66 h 143"/>
              <a:gd name="T42" fmla="*/ 41 w 103"/>
              <a:gd name="T43" fmla="*/ 61 h 143"/>
              <a:gd name="T44" fmla="*/ 41 w 103"/>
              <a:gd name="T45" fmla="*/ 61 h 143"/>
              <a:gd name="T46" fmla="*/ 37 w 103"/>
              <a:gd name="T47" fmla="*/ 59 h 143"/>
              <a:gd name="T48" fmla="*/ 28 w 103"/>
              <a:gd name="T49" fmla="*/ 45 h 143"/>
              <a:gd name="T50" fmla="*/ 28 w 103"/>
              <a:gd name="T51" fmla="*/ 26 h 143"/>
              <a:gd name="T52" fmla="*/ 39 w 103"/>
              <a:gd name="T53" fmla="*/ 19 h 143"/>
              <a:gd name="T54" fmla="*/ 44 w 103"/>
              <a:gd name="T55" fmla="*/ 21 h 143"/>
              <a:gd name="T56" fmla="*/ 61 w 103"/>
              <a:gd name="T57" fmla="*/ 46 h 143"/>
              <a:gd name="T58" fmla="*/ 61 w 103"/>
              <a:gd name="T59" fmla="*/ 50 h 143"/>
              <a:gd name="T60" fmla="*/ 87 w 103"/>
              <a:gd name="T61" fmla="*/ 88 h 143"/>
              <a:gd name="T62" fmla="*/ 87 w 103"/>
              <a:gd name="T63" fmla="*/ 115 h 143"/>
              <a:gd name="T64" fmla="*/ 84 w 103"/>
              <a:gd name="T65" fmla="*/ 116 h 143"/>
              <a:gd name="T66" fmla="*/ 82 w 103"/>
              <a:gd name="T67" fmla="*/ 122 h 143"/>
              <a:gd name="T68" fmla="*/ 75 w 103"/>
              <a:gd name="T69" fmla="*/ 121 h 143"/>
              <a:gd name="T70" fmla="*/ 74 w 103"/>
              <a:gd name="T71" fmla="*/ 128 h 143"/>
              <a:gd name="T72" fmla="*/ 75 w 103"/>
              <a:gd name="T73" fmla="*/ 130 h 143"/>
              <a:gd name="T74" fmla="*/ 87 w 103"/>
              <a:gd name="T75" fmla="*/ 134 h 143"/>
              <a:gd name="T76" fmla="*/ 87 w 103"/>
              <a:gd name="T77" fmla="*/ 137 h 143"/>
              <a:gd name="T78" fmla="*/ 73 w 103"/>
              <a:gd name="T79" fmla="*/ 132 h 143"/>
              <a:gd name="T80" fmla="*/ 28 w 103"/>
              <a:gd name="T81" fmla="*/ 4 h 143"/>
              <a:gd name="T82" fmla="*/ 28 w 103"/>
              <a:gd name="T83" fmla="*/ 24 h 143"/>
              <a:gd name="T84" fmla="*/ 36 w 103"/>
              <a:gd name="T85" fmla="*/ 15 h 143"/>
              <a:gd name="T86" fmla="*/ 32 w 103"/>
              <a:gd name="T87" fmla="*/ 8 h 143"/>
              <a:gd name="T88" fmla="*/ 28 w 103"/>
              <a:gd name="T89" fmla="*/ 4 h 143"/>
              <a:gd name="T90" fmla="*/ 28 w 103"/>
              <a:gd name="T91" fmla="*/ 67 h 143"/>
              <a:gd name="T92" fmla="*/ 11 w 103"/>
              <a:gd name="T93" fmla="*/ 43 h 143"/>
              <a:gd name="T94" fmla="*/ 11 w 103"/>
              <a:gd name="T95" fmla="*/ 37 h 143"/>
              <a:gd name="T96" fmla="*/ 5 w 103"/>
              <a:gd name="T97" fmla="*/ 27 h 143"/>
              <a:gd name="T98" fmla="*/ 9 w 103"/>
              <a:gd name="T99" fmla="*/ 4 h 143"/>
              <a:gd name="T100" fmla="*/ 28 w 103"/>
              <a:gd name="T101" fmla="*/ 4 h 143"/>
              <a:gd name="T102" fmla="*/ 28 w 103"/>
              <a:gd name="T103" fmla="*/ 24 h 143"/>
              <a:gd name="T104" fmla="*/ 21 w 103"/>
              <a:gd name="T105" fmla="*/ 31 h 143"/>
              <a:gd name="T106" fmla="*/ 28 w 103"/>
              <a:gd name="T107" fmla="*/ 26 h 143"/>
              <a:gd name="T108" fmla="*/ 28 w 103"/>
              <a:gd name="T109" fmla="*/ 45 h 143"/>
              <a:gd name="T110" fmla="*/ 22 w 103"/>
              <a:gd name="T111" fmla="*/ 37 h 143"/>
              <a:gd name="T112" fmla="*/ 22 w 103"/>
              <a:gd name="T113" fmla="*/ 33 h 143"/>
              <a:gd name="T114" fmla="*/ 15 w 103"/>
              <a:gd name="T115" fmla="*/ 37 h 143"/>
              <a:gd name="T116" fmla="*/ 14 w 103"/>
              <a:gd name="T117" fmla="*/ 43 h 143"/>
              <a:gd name="T118" fmla="*/ 28 w 103"/>
              <a:gd name="T119" fmla="*/ 63 h 143"/>
              <a:gd name="T120" fmla="*/ 28 w 103"/>
              <a:gd name="T121" fmla="*/ 6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 h="143">
                <a:moveTo>
                  <a:pt x="87" y="88"/>
                </a:moveTo>
                <a:cubicBezTo>
                  <a:pt x="103" y="112"/>
                  <a:pt x="103" y="112"/>
                  <a:pt x="103" y="112"/>
                </a:cubicBezTo>
                <a:cubicBezTo>
                  <a:pt x="102" y="143"/>
                  <a:pt x="102" y="143"/>
                  <a:pt x="102" y="143"/>
                </a:cubicBezTo>
                <a:cubicBezTo>
                  <a:pt x="87" y="137"/>
                  <a:pt x="87" y="137"/>
                  <a:pt x="87" y="137"/>
                </a:cubicBezTo>
                <a:cubicBezTo>
                  <a:pt x="87" y="134"/>
                  <a:pt x="87" y="134"/>
                  <a:pt x="87" y="134"/>
                </a:cubicBezTo>
                <a:cubicBezTo>
                  <a:pt x="91" y="136"/>
                  <a:pt x="91" y="136"/>
                  <a:pt x="91" y="136"/>
                </a:cubicBezTo>
                <a:cubicBezTo>
                  <a:pt x="100" y="130"/>
                  <a:pt x="100" y="130"/>
                  <a:pt x="100" y="130"/>
                </a:cubicBezTo>
                <a:cubicBezTo>
                  <a:pt x="100" y="113"/>
                  <a:pt x="100" y="113"/>
                  <a:pt x="100" y="113"/>
                </a:cubicBezTo>
                <a:cubicBezTo>
                  <a:pt x="100" y="113"/>
                  <a:pt x="100" y="113"/>
                  <a:pt x="100" y="113"/>
                </a:cubicBezTo>
                <a:cubicBezTo>
                  <a:pt x="99" y="111"/>
                  <a:pt x="99" y="111"/>
                  <a:pt x="99" y="111"/>
                </a:cubicBezTo>
                <a:cubicBezTo>
                  <a:pt x="98" y="109"/>
                  <a:pt x="95" y="108"/>
                  <a:pt x="92" y="110"/>
                </a:cubicBezTo>
                <a:cubicBezTo>
                  <a:pt x="90" y="111"/>
                  <a:pt x="89" y="114"/>
                  <a:pt x="90" y="116"/>
                </a:cubicBezTo>
                <a:cubicBezTo>
                  <a:pt x="89" y="115"/>
                  <a:pt x="88" y="115"/>
                  <a:pt x="87" y="115"/>
                </a:cubicBezTo>
                <a:lnTo>
                  <a:pt x="87" y="88"/>
                </a:lnTo>
                <a:close/>
                <a:moveTo>
                  <a:pt x="73" y="132"/>
                </a:moveTo>
                <a:cubicBezTo>
                  <a:pt x="32" y="70"/>
                  <a:pt x="32" y="70"/>
                  <a:pt x="32" y="70"/>
                </a:cubicBezTo>
                <a:cubicBezTo>
                  <a:pt x="30" y="70"/>
                  <a:pt x="29" y="69"/>
                  <a:pt x="28" y="68"/>
                </a:cubicBezTo>
                <a:cubicBezTo>
                  <a:pt x="28" y="67"/>
                  <a:pt x="28" y="67"/>
                  <a:pt x="28" y="67"/>
                </a:cubicBezTo>
                <a:cubicBezTo>
                  <a:pt x="28" y="63"/>
                  <a:pt x="28" y="63"/>
                  <a:pt x="28" y="63"/>
                </a:cubicBezTo>
                <a:cubicBezTo>
                  <a:pt x="29" y="65"/>
                  <a:pt x="29" y="65"/>
                  <a:pt x="29" y="65"/>
                </a:cubicBezTo>
                <a:cubicBezTo>
                  <a:pt x="30" y="67"/>
                  <a:pt x="33" y="67"/>
                  <a:pt x="34" y="66"/>
                </a:cubicBezTo>
                <a:cubicBezTo>
                  <a:pt x="41" y="61"/>
                  <a:pt x="41" y="61"/>
                  <a:pt x="41" y="61"/>
                </a:cubicBezTo>
                <a:cubicBezTo>
                  <a:pt x="41" y="61"/>
                  <a:pt x="41" y="61"/>
                  <a:pt x="41" y="61"/>
                </a:cubicBezTo>
                <a:cubicBezTo>
                  <a:pt x="40" y="61"/>
                  <a:pt x="38" y="61"/>
                  <a:pt x="37" y="59"/>
                </a:cubicBezTo>
                <a:cubicBezTo>
                  <a:pt x="28" y="45"/>
                  <a:pt x="28" y="45"/>
                  <a:pt x="28" y="45"/>
                </a:cubicBezTo>
                <a:cubicBezTo>
                  <a:pt x="28" y="26"/>
                  <a:pt x="28" y="26"/>
                  <a:pt x="28" y="26"/>
                </a:cubicBezTo>
                <a:cubicBezTo>
                  <a:pt x="39" y="19"/>
                  <a:pt x="39" y="19"/>
                  <a:pt x="39" y="19"/>
                </a:cubicBezTo>
                <a:cubicBezTo>
                  <a:pt x="41" y="18"/>
                  <a:pt x="43" y="19"/>
                  <a:pt x="44" y="21"/>
                </a:cubicBezTo>
                <a:cubicBezTo>
                  <a:pt x="61" y="46"/>
                  <a:pt x="61" y="46"/>
                  <a:pt x="61" y="46"/>
                </a:cubicBezTo>
                <a:cubicBezTo>
                  <a:pt x="62" y="47"/>
                  <a:pt x="62" y="49"/>
                  <a:pt x="61" y="50"/>
                </a:cubicBezTo>
                <a:cubicBezTo>
                  <a:pt x="87" y="88"/>
                  <a:pt x="87" y="88"/>
                  <a:pt x="87" y="88"/>
                </a:cubicBezTo>
                <a:cubicBezTo>
                  <a:pt x="87" y="115"/>
                  <a:pt x="87" y="115"/>
                  <a:pt x="87" y="115"/>
                </a:cubicBezTo>
                <a:cubicBezTo>
                  <a:pt x="86" y="115"/>
                  <a:pt x="85" y="115"/>
                  <a:pt x="84" y="116"/>
                </a:cubicBezTo>
                <a:cubicBezTo>
                  <a:pt x="82" y="117"/>
                  <a:pt x="81" y="120"/>
                  <a:pt x="82" y="122"/>
                </a:cubicBezTo>
                <a:cubicBezTo>
                  <a:pt x="80" y="120"/>
                  <a:pt x="77" y="120"/>
                  <a:pt x="75" y="121"/>
                </a:cubicBezTo>
                <a:cubicBezTo>
                  <a:pt x="73" y="123"/>
                  <a:pt x="72" y="126"/>
                  <a:pt x="74" y="128"/>
                </a:cubicBezTo>
                <a:cubicBezTo>
                  <a:pt x="75" y="130"/>
                  <a:pt x="75" y="130"/>
                  <a:pt x="75" y="130"/>
                </a:cubicBezTo>
                <a:cubicBezTo>
                  <a:pt x="87" y="134"/>
                  <a:pt x="87" y="134"/>
                  <a:pt x="87" y="134"/>
                </a:cubicBezTo>
                <a:cubicBezTo>
                  <a:pt x="87" y="137"/>
                  <a:pt x="87" y="137"/>
                  <a:pt x="87" y="137"/>
                </a:cubicBezTo>
                <a:cubicBezTo>
                  <a:pt x="73" y="132"/>
                  <a:pt x="73" y="132"/>
                  <a:pt x="73" y="132"/>
                </a:cubicBezTo>
                <a:close/>
                <a:moveTo>
                  <a:pt x="28" y="4"/>
                </a:moveTo>
                <a:cubicBezTo>
                  <a:pt x="28" y="24"/>
                  <a:pt x="28" y="24"/>
                  <a:pt x="28" y="24"/>
                </a:cubicBezTo>
                <a:cubicBezTo>
                  <a:pt x="36" y="15"/>
                  <a:pt x="36" y="15"/>
                  <a:pt x="36" y="15"/>
                </a:cubicBezTo>
                <a:cubicBezTo>
                  <a:pt x="32" y="8"/>
                  <a:pt x="32" y="8"/>
                  <a:pt x="32" y="8"/>
                </a:cubicBezTo>
                <a:cubicBezTo>
                  <a:pt x="31" y="7"/>
                  <a:pt x="29" y="5"/>
                  <a:pt x="28" y="4"/>
                </a:cubicBezTo>
                <a:close/>
                <a:moveTo>
                  <a:pt x="28" y="67"/>
                </a:moveTo>
                <a:cubicBezTo>
                  <a:pt x="11" y="43"/>
                  <a:pt x="11" y="43"/>
                  <a:pt x="11" y="43"/>
                </a:cubicBezTo>
                <a:cubicBezTo>
                  <a:pt x="10" y="41"/>
                  <a:pt x="10" y="38"/>
                  <a:pt x="11" y="37"/>
                </a:cubicBezTo>
                <a:cubicBezTo>
                  <a:pt x="5" y="27"/>
                  <a:pt x="5" y="27"/>
                  <a:pt x="5" y="27"/>
                </a:cubicBezTo>
                <a:cubicBezTo>
                  <a:pt x="0" y="19"/>
                  <a:pt x="2" y="9"/>
                  <a:pt x="9" y="4"/>
                </a:cubicBezTo>
                <a:cubicBezTo>
                  <a:pt x="15" y="0"/>
                  <a:pt x="22" y="0"/>
                  <a:pt x="28" y="4"/>
                </a:cubicBezTo>
                <a:cubicBezTo>
                  <a:pt x="28" y="24"/>
                  <a:pt x="28" y="24"/>
                  <a:pt x="28" y="24"/>
                </a:cubicBezTo>
                <a:cubicBezTo>
                  <a:pt x="21" y="31"/>
                  <a:pt x="21" y="31"/>
                  <a:pt x="21" y="31"/>
                </a:cubicBezTo>
                <a:cubicBezTo>
                  <a:pt x="28" y="26"/>
                  <a:pt x="28" y="26"/>
                  <a:pt x="28" y="26"/>
                </a:cubicBezTo>
                <a:cubicBezTo>
                  <a:pt x="28" y="45"/>
                  <a:pt x="28" y="45"/>
                  <a:pt x="28" y="45"/>
                </a:cubicBezTo>
                <a:cubicBezTo>
                  <a:pt x="22" y="37"/>
                  <a:pt x="22" y="37"/>
                  <a:pt x="22" y="37"/>
                </a:cubicBezTo>
                <a:cubicBezTo>
                  <a:pt x="21" y="36"/>
                  <a:pt x="21" y="34"/>
                  <a:pt x="22" y="33"/>
                </a:cubicBezTo>
                <a:cubicBezTo>
                  <a:pt x="15" y="37"/>
                  <a:pt x="15" y="37"/>
                  <a:pt x="15" y="37"/>
                </a:cubicBezTo>
                <a:cubicBezTo>
                  <a:pt x="14" y="39"/>
                  <a:pt x="13" y="41"/>
                  <a:pt x="14" y="43"/>
                </a:cubicBezTo>
                <a:cubicBezTo>
                  <a:pt x="28" y="63"/>
                  <a:pt x="28" y="63"/>
                  <a:pt x="28" y="63"/>
                </a:cubicBezTo>
                <a:lnTo>
                  <a:pt x="28" y="67"/>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0" name="Freeform 80"/>
          <p:cNvSpPr>
            <a:spLocks noEditPoints="1"/>
          </p:cNvSpPr>
          <p:nvPr/>
        </p:nvSpPr>
        <p:spPr bwMode="auto">
          <a:xfrm>
            <a:off x="7249260" y="1497629"/>
            <a:ext cx="211876" cy="232112"/>
          </a:xfrm>
          <a:custGeom>
            <a:avLst/>
            <a:gdLst>
              <a:gd name="T0" fmla="*/ 101 w 130"/>
              <a:gd name="T1" fmla="*/ 65 h 142"/>
              <a:gd name="T2" fmla="*/ 97 w 130"/>
              <a:gd name="T3" fmla="*/ 81 h 142"/>
              <a:gd name="T4" fmla="*/ 97 w 130"/>
              <a:gd name="T5" fmla="*/ 94 h 142"/>
              <a:gd name="T6" fmla="*/ 100 w 130"/>
              <a:gd name="T7" fmla="*/ 95 h 142"/>
              <a:gd name="T8" fmla="*/ 111 w 130"/>
              <a:gd name="T9" fmla="*/ 112 h 142"/>
              <a:gd name="T10" fmla="*/ 97 w 130"/>
              <a:gd name="T11" fmla="*/ 103 h 142"/>
              <a:gd name="T12" fmla="*/ 97 w 130"/>
              <a:gd name="T13" fmla="*/ 28 h 142"/>
              <a:gd name="T14" fmla="*/ 111 w 130"/>
              <a:gd name="T15" fmla="*/ 19 h 142"/>
              <a:gd name="T16" fmla="*/ 100 w 130"/>
              <a:gd name="T17" fmla="*/ 35 h 142"/>
              <a:gd name="T18" fmla="*/ 97 w 130"/>
              <a:gd name="T19" fmla="*/ 36 h 142"/>
              <a:gd name="T20" fmla="*/ 127 w 130"/>
              <a:gd name="T21" fmla="*/ 62 h 142"/>
              <a:gd name="T22" fmla="*/ 108 w 130"/>
              <a:gd name="T23" fmla="*/ 65 h 142"/>
              <a:gd name="T24" fmla="*/ 127 w 130"/>
              <a:gd name="T25" fmla="*/ 69 h 142"/>
              <a:gd name="T26" fmla="*/ 127 w 130"/>
              <a:gd name="T27" fmla="*/ 62 h 142"/>
              <a:gd name="T28" fmla="*/ 67 w 130"/>
              <a:gd name="T29" fmla="*/ 142 h 142"/>
              <a:gd name="T30" fmla="*/ 85 w 130"/>
              <a:gd name="T31" fmla="*/ 95 h 142"/>
              <a:gd name="T32" fmla="*/ 97 w 130"/>
              <a:gd name="T33" fmla="*/ 50 h 142"/>
              <a:gd name="T34" fmla="*/ 65 w 130"/>
              <a:gd name="T35" fmla="*/ 37 h 142"/>
              <a:gd name="T36" fmla="*/ 93 w 130"/>
              <a:gd name="T37" fmla="*/ 65 h 142"/>
              <a:gd name="T38" fmla="*/ 79 w 130"/>
              <a:gd name="T39" fmla="*/ 90 h 142"/>
              <a:gd name="T40" fmla="*/ 78 w 130"/>
              <a:gd name="T41" fmla="*/ 110 h 142"/>
              <a:gd name="T42" fmla="*/ 65 w 130"/>
              <a:gd name="T43" fmla="*/ 142 h 142"/>
              <a:gd name="T44" fmla="*/ 97 w 130"/>
              <a:gd name="T45" fmla="*/ 36 h 142"/>
              <a:gd name="T46" fmla="*/ 95 w 130"/>
              <a:gd name="T47" fmla="*/ 31 h 142"/>
              <a:gd name="T48" fmla="*/ 97 w 130"/>
              <a:gd name="T49" fmla="*/ 94 h 142"/>
              <a:gd name="T50" fmla="*/ 95 w 130"/>
              <a:gd name="T51" fmla="*/ 100 h 142"/>
              <a:gd name="T52" fmla="*/ 97 w 130"/>
              <a:gd name="T53" fmla="*/ 94 h 142"/>
              <a:gd name="T54" fmla="*/ 65 w 130"/>
              <a:gd name="T55" fmla="*/ 0 h 142"/>
              <a:gd name="T56" fmla="*/ 68 w 130"/>
              <a:gd name="T57" fmla="*/ 3 h 142"/>
              <a:gd name="T58" fmla="*/ 65 w 130"/>
              <a:gd name="T59" fmla="*/ 23 h 142"/>
              <a:gd name="T60" fmla="*/ 65 w 130"/>
              <a:gd name="T61" fmla="*/ 23 h 142"/>
              <a:gd name="T62" fmla="*/ 32 w 130"/>
              <a:gd name="T63" fmla="*/ 50 h 142"/>
              <a:gd name="T64" fmla="*/ 45 w 130"/>
              <a:gd name="T65" fmla="*/ 96 h 142"/>
              <a:gd name="T66" fmla="*/ 63 w 130"/>
              <a:gd name="T67" fmla="*/ 142 h 142"/>
              <a:gd name="T68" fmla="*/ 65 w 130"/>
              <a:gd name="T69" fmla="*/ 110 h 142"/>
              <a:gd name="T70" fmla="*/ 52 w 130"/>
              <a:gd name="T71" fmla="*/ 93 h 142"/>
              <a:gd name="T72" fmla="*/ 36 w 130"/>
              <a:gd name="T73" fmla="*/ 65 h 142"/>
              <a:gd name="T74" fmla="*/ 65 w 130"/>
              <a:gd name="T75" fmla="*/ 37 h 142"/>
              <a:gd name="T76" fmla="*/ 65 w 130"/>
              <a:gd name="T77" fmla="*/ 29 h 142"/>
              <a:gd name="T78" fmla="*/ 65 w 130"/>
              <a:gd name="T79" fmla="*/ 0 h 142"/>
              <a:gd name="T80" fmla="*/ 62 w 130"/>
              <a:gd name="T81" fmla="*/ 20 h 142"/>
              <a:gd name="T82" fmla="*/ 65 w 130"/>
              <a:gd name="T83" fmla="*/ 0 h 142"/>
              <a:gd name="T84" fmla="*/ 32 w 130"/>
              <a:gd name="T85" fmla="*/ 94 h 142"/>
              <a:gd name="T86" fmla="*/ 35 w 130"/>
              <a:gd name="T87" fmla="*/ 100 h 142"/>
              <a:gd name="T88" fmla="*/ 32 w 130"/>
              <a:gd name="T89" fmla="*/ 36 h 142"/>
              <a:gd name="T90" fmla="*/ 35 w 130"/>
              <a:gd name="T91" fmla="*/ 31 h 142"/>
              <a:gd name="T92" fmla="*/ 32 w 130"/>
              <a:gd name="T93" fmla="*/ 36 h 142"/>
              <a:gd name="T94" fmla="*/ 29 w 130"/>
              <a:gd name="T95" fmla="*/ 65 h 142"/>
              <a:gd name="T96" fmla="*/ 32 w 130"/>
              <a:gd name="T97" fmla="*/ 50 h 142"/>
              <a:gd name="T98" fmla="*/ 32 w 130"/>
              <a:gd name="T99" fmla="*/ 36 h 142"/>
              <a:gd name="T100" fmla="*/ 30 w 130"/>
              <a:gd name="T101" fmla="*/ 35 h 142"/>
              <a:gd name="T102" fmla="*/ 19 w 130"/>
              <a:gd name="T103" fmla="*/ 19 h 142"/>
              <a:gd name="T104" fmla="*/ 32 w 130"/>
              <a:gd name="T105" fmla="*/ 28 h 142"/>
              <a:gd name="T106" fmla="*/ 32 w 130"/>
              <a:gd name="T107" fmla="*/ 103 h 142"/>
              <a:gd name="T108" fmla="*/ 19 w 130"/>
              <a:gd name="T109" fmla="*/ 112 h 142"/>
              <a:gd name="T110" fmla="*/ 30 w 130"/>
              <a:gd name="T111" fmla="*/ 95 h 142"/>
              <a:gd name="T112" fmla="*/ 32 w 130"/>
              <a:gd name="T113" fmla="*/ 94 h 142"/>
              <a:gd name="T114" fmla="*/ 22 w 130"/>
              <a:gd name="T115" fmla="*/ 65 h 142"/>
              <a:gd name="T116" fmla="*/ 3 w 130"/>
              <a:gd name="T117" fmla="*/ 62 h 142"/>
              <a:gd name="T118" fmla="*/ 3 w 130"/>
              <a:gd name="T119" fmla="*/ 69 h 142"/>
              <a:gd name="T120" fmla="*/ 22 w 130"/>
              <a:gd name="T121" fmla="*/ 6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0" h="142">
                <a:moveTo>
                  <a:pt x="97" y="81"/>
                </a:moveTo>
                <a:cubicBezTo>
                  <a:pt x="100" y="76"/>
                  <a:pt x="101" y="71"/>
                  <a:pt x="101" y="65"/>
                </a:cubicBezTo>
                <a:cubicBezTo>
                  <a:pt x="101" y="60"/>
                  <a:pt x="100" y="55"/>
                  <a:pt x="97" y="50"/>
                </a:cubicBezTo>
                <a:cubicBezTo>
                  <a:pt x="97" y="81"/>
                  <a:pt x="97" y="81"/>
                  <a:pt x="97" y="81"/>
                </a:cubicBezTo>
                <a:close/>
                <a:moveTo>
                  <a:pt x="97" y="103"/>
                </a:moveTo>
                <a:cubicBezTo>
                  <a:pt x="97" y="94"/>
                  <a:pt x="97" y="94"/>
                  <a:pt x="97" y="94"/>
                </a:cubicBezTo>
                <a:cubicBezTo>
                  <a:pt x="98" y="94"/>
                  <a:pt x="99" y="95"/>
                  <a:pt x="100" y="95"/>
                </a:cubicBezTo>
                <a:cubicBezTo>
                  <a:pt x="100" y="95"/>
                  <a:pt x="100" y="95"/>
                  <a:pt x="100" y="95"/>
                </a:cubicBezTo>
                <a:cubicBezTo>
                  <a:pt x="111" y="107"/>
                  <a:pt x="111" y="107"/>
                  <a:pt x="111" y="107"/>
                </a:cubicBezTo>
                <a:cubicBezTo>
                  <a:pt x="113" y="108"/>
                  <a:pt x="113" y="110"/>
                  <a:pt x="111" y="112"/>
                </a:cubicBezTo>
                <a:cubicBezTo>
                  <a:pt x="110" y="113"/>
                  <a:pt x="108" y="113"/>
                  <a:pt x="106" y="112"/>
                </a:cubicBezTo>
                <a:cubicBezTo>
                  <a:pt x="97" y="103"/>
                  <a:pt x="97" y="103"/>
                  <a:pt x="97" y="103"/>
                </a:cubicBezTo>
                <a:close/>
                <a:moveTo>
                  <a:pt x="97" y="36"/>
                </a:moveTo>
                <a:cubicBezTo>
                  <a:pt x="97" y="28"/>
                  <a:pt x="97" y="28"/>
                  <a:pt x="97" y="28"/>
                </a:cubicBezTo>
                <a:cubicBezTo>
                  <a:pt x="106" y="19"/>
                  <a:pt x="106" y="19"/>
                  <a:pt x="106" y="19"/>
                </a:cubicBezTo>
                <a:cubicBezTo>
                  <a:pt x="108" y="18"/>
                  <a:pt x="110" y="18"/>
                  <a:pt x="111" y="19"/>
                </a:cubicBezTo>
                <a:cubicBezTo>
                  <a:pt x="113" y="20"/>
                  <a:pt x="113" y="23"/>
                  <a:pt x="111" y="24"/>
                </a:cubicBezTo>
                <a:cubicBezTo>
                  <a:pt x="100" y="35"/>
                  <a:pt x="100" y="35"/>
                  <a:pt x="100" y="35"/>
                </a:cubicBezTo>
                <a:cubicBezTo>
                  <a:pt x="100" y="35"/>
                  <a:pt x="100" y="35"/>
                  <a:pt x="100" y="35"/>
                </a:cubicBezTo>
                <a:cubicBezTo>
                  <a:pt x="99" y="36"/>
                  <a:pt x="98" y="36"/>
                  <a:pt x="97" y="36"/>
                </a:cubicBezTo>
                <a:close/>
                <a:moveTo>
                  <a:pt x="127" y="62"/>
                </a:moveTo>
                <a:cubicBezTo>
                  <a:pt x="127" y="62"/>
                  <a:pt x="127" y="62"/>
                  <a:pt x="127" y="62"/>
                </a:cubicBezTo>
                <a:cubicBezTo>
                  <a:pt x="111" y="62"/>
                  <a:pt x="111" y="62"/>
                  <a:pt x="111" y="62"/>
                </a:cubicBezTo>
                <a:cubicBezTo>
                  <a:pt x="109" y="62"/>
                  <a:pt x="108" y="64"/>
                  <a:pt x="108" y="65"/>
                </a:cubicBezTo>
                <a:cubicBezTo>
                  <a:pt x="108" y="67"/>
                  <a:pt x="109" y="69"/>
                  <a:pt x="111" y="69"/>
                </a:cubicBezTo>
                <a:cubicBezTo>
                  <a:pt x="127" y="69"/>
                  <a:pt x="127" y="69"/>
                  <a:pt x="127" y="69"/>
                </a:cubicBezTo>
                <a:cubicBezTo>
                  <a:pt x="129" y="69"/>
                  <a:pt x="130" y="67"/>
                  <a:pt x="130" y="65"/>
                </a:cubicBezTo>
                <a:cubicBezTo>
                  <a:pt x="130" y="64"/>
                  <a:pt x="129" y="62"/>
                  <a:pt x="127" y="62"/>
                </a:cubicBezTo>
                <a:close/>
                <a:moveTo>
                  <a:pt x="65" y="142"/>
                </a:moveTo>
                <a:cubicBezTo>
                  <a:pt x="67" y="142"/>
                  <a:pt x="67" y="142"/>
                  <a:pt x="67" y="142"/>
                </a:cubicBezTo>
                <a:cubicBezTo>
                  <a:pt x="77" y="142"/>
                  <a:pt x="85" y="134"/>
                  <a:pt x="85" y="124"/>
                </a:cubicBezTo>
                <a:cubicBezTo>
                  <a:pt x="85" y="95"/>
                  <a:pt x="85" y="95"/>
                  <a:pt x="85" y="95"/>
                </a:cubicBezTo>
                <a:cubicBezTo>
                  <a:pt x="90" y="92"/>
                  <a:pt x="95" y="87"/>
                  <a:pt x="97" y="81"/>
                </a:cubicBezTo>
                <a:cubicBezTo>
                  <a:pt x="97" y="50"/>
                  <a:pt x="97" y="50"/>
                  <a:pt x="97" y="50"/>
                </a:cubicBezTo>
                <a:cubicBezTo>
                  <a:pt x="92" y="38"/>
                  <a:pt x="79" y="29"/>
                  <a:pt x="65" y="29"/>
                </a:cubicBezTo>
                <a:cubicBezTo>
                  <a:pt x="65" y="37"/>
                  <a:pt x="65" y="37"/>
                  <a:pt x="65" y="37"/>
                </a:cubicBezTo>
                <a:cubicBezTo>
                  <a:pt x="73" y="37"/>
                  <a:pt x="80" y="40"/>
                  <a:pt x="85" y="45"/>
                </a:cubicBezTo>
                <a:cubicBezTo>
                  <a:pt x="90" y="50"/>
                  <a:pt x="93" y="57"/>
                  <a:pt x="93" y="65"/>
                </a:cubicBezTo>
                <a:cubicBezTo>
                  <a:pt x="93" y="76"/>
                  <a:pt x="88" y="85"/>
                  <a:pt x="79" y="90"/>
                </a:cubicBezTo>
                <a:cubicBezTo>
                  <a:pt x="79" y="90"/>
                  <a:pt x="79" y="90"/>
                  <a:pt x="79" y="90"/>
                </a:cubicBezTo>
                <a:cubicBezTo>
                  <a:pt x="78" y="91"/>
                  <a:pt x="78" y="92"/>
                  <a:pt x="78" y="93"/>
                </a:cubicBezTo>
                <a:cubicBezTo>
                  <a:pt x="78" y="110"/>
                  <a:pt x="78" y="110"/>
                  <a:pt x="78" y="110"/>
                </a:cubicBezTo>
                <a:cubicBezTo>
                  <a:pt x="65" y="110"/>
                  <a:pt x="65" y="110"/>
                  <a:pt x="65" y="110"/>
                </a:cubicBezTo>
                <a:cubicBezTo>
                  <a:pt x="65" y="142"/>
                  <a:pt x="65" y="142"/>
                  <a:pt x="65" y="142"/>
                </a:cubicBezTo>
                <a:close/>
                <a:moveTo>
                  <a:pt x="97" y="28"/>
                </a:moveTo>
                <a:cubicBezTo>
                  <a:pt x="97" y="36"/>
                  <a:pt x="97" y="36"/>
                  <a:pt x="97" y="36"/>
                </a:cubicBezTo>
                <a:cubicBezTo>
                  <a:pt x="97" y="36"/>
                  <a:pt x="96" y="36"/>
                  <a:pt x="95" y="35"/>
                </a:cubicBezTo>
                <a:cubicBezTo>
                  <a:pt x="94" y="34"/>
                  <a:pt x="94" y="32"/>
                  <a:pt x="95" y="31"/>
                </a:cubicBezTo>
                <a:cubicBezTo>
                  <a:pt x="97" y="28"/>
                  <a:pt x="97" y="28"/>
                  <a:pt x="97" y="28"/>
                </a:cubicBezTo>
                <a:close/>
                <a:moveTo>
                  <a:pt x="97" y="94"/>
                </a:moveTo>
                <a:cubicBezTo>
                  <a:pt x="97" y="103"/>
                  <a:pt x="97" y="103"/>
                  <a:pt x="97" y="103"/>
                </a:cubicBezTo>
                <a:cubicBezTo>
                  <a:pt x="95" y="100"/>
                  <a:pt x="95" y="100"/>
                  <a:pt x="95" y="100"/>
                </a:cubicBezTo>
                <a:cubicBezTo>
                  <a:pt x="94" y="99"/>
                  <a:pt x="94" y="97"/>
                  <a:pt x="95" y="95"/>
                </a:cubicBezTo>
                <a:cubicBezTo>
                  <a:pt x="96" y="95"/>
                  <a:pt x="97" y="94"/>
                  <a:pt x="97" y="94"/>
                </a:cubicBezTo>
                <a:close/>
                <a:moveTo>
                  <a:pt x="65" y="23"/>
                </a:moveTo>
                <a:cubicBezTo>
                  <a:pt x="65" y="0"/>
                  <a:pt x="65" y="0"/>
                  <a:pt x="65" y="0"/>
                </a:cubicBezTo>
                <a:cubicBezTo>
                  <a:pt x="65" y="0"/>
                  <a:pt x="65" y="0"/>
                  <a:pt x="65" y="0"/>
                </a:cubicBezTo>
                <a:cubicBezTo>
                  <a:pt x="67" y="0"/>
                  <a:pt x="68" y="2"/>
                  <a:pt x="68" y="3"/>
                </a:cubicBezTo>
                <a:cubicBezTo>
                  <a:pt x="68" y="20"/>
                  <a:pt x="68" y="20"/>
                  <a:pt x="68" y="20"/>
                </a:cubicBezTo>
                <a:cubicBezTo>
                  <a:pt x="68" y="21"/>
                  <a:pt x="67" y="23"/>
                  <a:pt x="65" y="23"/>
                </a:cubicBezTo>
                <a:cubicBezTo>
                  <a:pt x="65" y="23"/>
                  <a:pt x="65" y="23"/>
                  <a:pt x="65" y="23"/>
                </a:cubicBezTo>
                <a:cubicBezTo>
                  <a:pt x="65" y="23"/>
                  <a:pt x="65" y="23"/>
                  <a:pt x="65" y="23"/>
                </a:cubicBezTo>
                <a:close/>
                <a:moveTo>
                  <a:pt x="65" y="29"/>
                </a:moveTo>
                <a:cubicBezTo>
                  <a:pt x="50" y="29"/>
                  <a:pt x="38" y="37"/>
                  <a:pt x="32" y="50"/>
                </a:cubicBezTo>
                <a:cubicBezTo>
                  <a:pt x="32" y="81"/>
                  <a:pt x="32" y="81"/>
                  <a:pt x="32" y="81"/>
                </a:cubicBezTo>
                <a:cubicBezTo>
                  <a:pt x="35" y="87"/>
                  <a:pt x="40" y="92"/>
                  <a:pt x="45" y="96"/>
                </a:cubicBezTo>
                <a:cubicBezTo>
                  <a:pt x="45" y="124"/>
                  <a:pt x="45" y="124"/>
                  <a:pt x="45" y="124"/>
                </a:cubicBezTo>
                <a:cubicBezTo>
                  <a:pt x="45" y="134"/>
                  <a:pt x="53" y="142"/>
                  <a:pt x="63" y="142"/>
                </a:cubicBezTo>
                <a:cubicBezTo>
                  <a:pt x="65" y="142"/>
                  <a:pt x="65" y="142"/>
                  <a:pt x="65" y="142"/>
                </a:cubicBezTo>
                <a:cubicBezTo>
                  <a:pt x="65" y="110"/>
                  <a:pt x="65" y="110"/>
                  <a:pt x="65" y="110"/>
                </a:cubicBezTo>
                <a:cubicBezTo>
                  <a:pt x="52" y="110"/>
                  <a:pt x="52" y="110"/>
                  <a:pt x="52" y="110"/>
                </a:cubicBezTo>
                <a:cubicBezTo>
                  <a:pt x="52" y="93"/>
                  <a:pt x="52" y="93"/>
                  <a:pt x="52" y="93"/>
                </a:cubicBezTo>
                <a:cubicBezTo>
                  <a:pt x="52" y="92"/>
                  <a:pt x="52" y="91"/>
                  <a:pt x="51" y="90"/>
                </a:cubicBezTo>
                <a:cubicBezTo>
                  <a:pt x="42" y="85"/>
                  <a:pt x="36" y="76"/>
                  <a:pt x="36" y="65"/>
                </a:cubicBezTo>
                <a:cubicBezTo>
                  <a:pt x="36" y="57"/>
                  <a:pt x="39" y="50"/>
                  <a:pt x="44" y="45"/>
                </a:cubicBezTo>
                <a:cubicBezTo>
                  <a:pt x="50" y="40"/>
                  <a:pt x="57" y="37"/>
                  <a:pt x="65" y="37"/>
                </a:cubicBezTo>
                <a:cubicBezTo>
                  <a:pt x="65" y="37"/>
                  <a:pt x="65" y="37"/>
                  <a:pt x="65" y="37"/>
                </a:cubicBezTo>
                <a:cubicBezTo>
                  <a:pt x="65" y="29"/>
                  <a:pt x="65" y="29"/>
                  <a:pt x="65" y="29"/>
                </a:cubicBezTo>
                <a:cubicBezTo>
                  <a:pt x="65" y="29"/>
                  <a:pt x="65" y="29"/>
                  <a:pt x="65" y="29"/>
                </a:cubicBezTo>
                <a:close/>
                <a:moveTo>
                  <a:pt x="65" y="0"/>
                </a:moveTo>
                <a:cubicBezTo>
                  <a:pt x="65" y="23"/>
                  <a:pt x="65" y="23"/>
                  <a:pt x="65" y="23"/>
                </a:cubicBezTo>
                <a:cubicBezTo>
                  <a:pt x="63" y="23"/>
                  <a:pt x="62" y="21"/>
                  <a:pt x="62" y="20"/>
                </a:cubicBezTo>
                <a:cubicBezTo>
                  <a:pt x="62" y="3"/>
                  <a:pt x="62" y="3"/>
                  <a:pt x="62" y="3"/>
                </a:cubicBezTo>
                <a:cubicBezTo>
                  <a:pt x="62" y="2"/>
                  <a:pt x="63" y="0"/>
                  <a:pt x="65" y="0"/>
                </a:cubicBezTo>
                <a:close/>
                <a:moveTo>
                  <a:pt x="32" y="103"/>
                </a:moveTo>
                <a:cubicBezTo>
                  <a:pt x="32" y="94"/>
                  <a:pt x="32" y="94"/>
                  <a:pt x="32" y="94"/>
                </a:cubicBezTo>
                <a:cubicBezTo>
                  <a:pt x="33" y="94"/>
                  <a:pt x="34" y="95"/>
                  <a:pt x="35" y="95"/>
                </a:cubicBezTo>
                <a:cubicBezTo>
                  <a:pt x="36" y="97"/>
                  <a:pt x="36" y="99"/>
                  <a:pt x="35" y="100"/>
                </a:cubicBezTo>
                <a:cubicBezTo>
                  <a:pt x="32" y="103"/>
                  <a:pt x="32" y="103"/>
                  <a:pt x="32" y="103"/>
                </a:cubicBezTo>
                <a:close/>
                <a:moveTo>
                  <a:pt x="32" y="36"/>
                </a:moveTo>
                <a:cubicBezTo>
                  <a:pt x="32" y="28"/>
                  <a:pt x="32" y="28"/>
                  <a:pt x="32" y="28"/>
                </a:cubicBezTo>
                <a:cubicBezTo>
                  <a:pt x="35" y="31"/>
                  <a:pt x="35" y="31"/>
                  <a:pt x="35" y="31"/>
                </a:cubicBezTo>
                <a:cubicBezTo>
                  <a:pt x="36" y="32"/>
                  <a:pt x="36" y="34"/>
                  <a:pt x="35" y="35"/>
                </a:cubicBezTo>
                <a:cubicBezTo>
                  <a:pt x="34" y="36"/>
                  <a:pt x="33" y="36"/>
                  <a:pt x="32" y="36"/>
                </a:cubicBezTo>
                <a:close/>
                <a:moveTo>
                  <a:pt x="32" y="50"/>
                </a:moveTo>
                <a:cubicBezTo>
                  <a:pt x="30" y="54"/>
                  <a:pt x="29" y="60"/>
                  <a:pt x="29" y="65"/>
                </a:cubicBezTo>
                <a:cubicBezTo>
                  <a:pt x="29" y="71"/>
                  <a:pt x="30" y="76"/>
                  <a:pt x="32" y="81"/>
                </a:cubicBezTo>
                <a:cubicBezTo>
                  <a:pt x="32" y="50"/>
                  <a:pt x="32" y="50"/>
                  <a:pt x="32" y="50"/>
                </a:cubicBezTo>
                <a:close/>
                <a:moveTo>
                  <a:pt x="32" y="28"/>
                </a:moveTo>
                <a:cubicBezTo>
                  <a:pt x="32" y="36"/>
                  <a:pt x="32" y="36"/>
                  <a:pt x="32" y="36"/>
                </a:cubicBezTo>
                <a:cubicBezTo>
                  <a:pt x="32" y="36"/>
                  <a:pt x="31" y="36"/>
                  <a:pt x="30" y="35"/>
                </a:cubicBezTo>
                <a:cubicBezTo>
                  <a:pt x="30" y="35"/>
                  <a:pt x="30" y="35"/>
                  <a:pt x="30" y="35"/>
                </a:cubicBezTo>
                <a:cubicBezTo>
                  <a:pt x="19" y="24"/>
                  <a:pt x="19" y="24"/>
                  <a:pt x="19" y="24"/>
                </a:cubicBezTo>
                <a:cubicBezTo>
                  <a:pt x="17" y="23"/>
                  <a:pt x="17" y="20"/>
                  <a:pt x="19" y="19"/>
                </a:cubicBezTo>
                <a:cubicBezTo>
                  <a:pt x="20" y="18"/>
                  <a:pt x="22" y="18"/>
                  <a:pt x="24" y="19"/>
                </a:cubicBezTo>
                <a:cubicBezTo>
                  <a:pt x="32" y="28"/>
                  <a:pt x="32" y="28"/>
                  <a:pt x="32" y="28"/>
                </a:cubicBezTo>
                <a:close/>
                <a:moveTo>
                  <a:pt x="32" y="94"/>
                </a:moveTo>
                <a:cubicBezTo>
                  <a:pt x="32" y="103"/>
                  <a:pt x="32" y="103"/>
                  <a:pt x="32" y="103"/>
                </a:cubicBezTo>
                <a:cubicBezTo>
                  <a:pt x="24" y="112"/>
                  <a:pt x="24" y="112"/>
                  <a:pt x="24" y="112"/>
                </a:cubicBezTo>
                <a:cubicBezTo>
                  <a:pt x="22" y="113"/>
                  <a:pt x="20" y="113"/>
                  <a:pt x="19" y="112"/>
                </a:cubicBezTo>
                <a:cubicBezTo>
                  <a:pt x="17" y="110"/>
                  <a:pt x="17" y="108"/>
                  <a:pt x="19" y="107"/>
                </a:cubicBezTo>
                <a:cubicBezTo>
                  <a:pt x="30" y="95"/>
                  <a:pt x="30" y="95"/>
                  <a:pt x="30" y="95"/>
                </a:cubicBezTo>
                <a:cubicBezTo>
                  <a:pt x="30" y="95"/>
                  <a:pt x="30" y="95"/>
                  <a:pt x="30" y="95"/>
                </a:cubicBezTo>
                <a:cubicBezTo>
                  <a:pt x="31" y="95"/>
                  <a:pt x="32" y="95"/>
                  <a:pt x="32" y="94"/>
                </a:cubicBezTo>
                <a:close/>
                <a:moveTo>
                  <a:pt x="22" y="65"/>
                </a:moveTo>
                <a:cubicBezTo>
                  <a:pt x="22" y="65"/>
                  <a:pt x="22" y="65"/>
                  <a:pt x="22" y="65"/>
                </a:cubicBezTo>
                <a:cubicBezTo>
                  <a:pt x="22" y="64"/>
                  <a:pt x="21" y="62"/>
                  <a:pt x="19" y="62"/>
                </a:cubicBezTo>
                <a:cubicBezTo>
                  <a:pt x="3" y="62"/>
                  <a:pt x="3" y="62"/>
                  <a:pt x="3" y="62"/>
                </a:cubicBezTo>
                <a:cubicBezTo>
                  <a:pt x="1" y="62"/>
                  <a:pt x="0" y="64"/>
                  <a:pt x="0" y="65"/>
                </a:cubicBezTo>
                <a:cubicBezTo>
                  <a:pt x="0" y="67"/>
                  <a:pt x="1" y="69"/>
                  <a:pt x="3" y="69"/>
                </a:cubicBezTo>
                <a:cubicBezTo>
                  <a:pt x="19" y="69"/>
                  <a:pt x="19" y="69"/>
                  <a:pt x="19" y="69"/>
                </a:cubicBezTo>
                <a:cubicBezTo>
                  <a:pt x="21" y="69"/>
                  <a:pt x="22" y="67"/>
                  <a:pt x="22" y="6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1" name="Freeform 81"/>
          <p:cNvSpPr>
            <a:spLocks noEditPoints="1"/>
          </p:cNvSpPr>
          <p:nvPr/>
        </p:nvSpPr>
        <p:spPr bwMode="auto">
          <a:xfrm>
            <a:off x="6189879" y="1185766"/>
            <a:ext cx="320195" cy="460652"/>
          </a:xfrm>
          <a:custGeom>
            <a:avLst/>
            <a:gdLst>
              <a:gd name="T0" fmla="*/ 98 w 196"/>
              <a:gd name="T1" fmla="*/ 5 h 282"/>
              <a:gd name="T2" fmla="*/ 113 w 196"/>
              <a:gd name="T3" fmla="*/ 0 h 282"/>
              <a:gd name="T4" fmla="*/ 155 w 196"/>
              <a:gd name="T5" fmla="*/ 128 h 282"/>
              <a:gd name="T6" fmla="*/ 108 w 196"/>
              <a:gd name="T7" fmla="*/ 143 h 282"/>
              <a:gd name="T8" fmla="*/ 98 w 196"/>
              <a:gd name="T9" fmla="*/ 111 h 282"/>
              <a:gd name="T10" fmla="*/ 98 w 196"/>
              <a:gd name="T11" fmla="*/ 5 h 282"/>
              <a:gd name="T12" fmla="*/ 98 w 196"/>
              <a:gd name="T13" fmla="*/ 222 h 282"/>
              <a:gd name="T14" fmla="*/ 136 w 196"/>
              <a:gd name="T15" fmla="*/ 209 h 282"/>
              <a:gd name="T16" fmla="*/ 107 w 196"/>
              <a:gd name="T17" fmla="*/ 209 h 282"/>
              <a:gd name="T18" fmla="*/ 107 w 196"/>
              <a:gd name="T19" fmla="*/ 192 h 282"/>
              <a:gd name="T20" fmla="*/ 152 w 196"/>
              <a:gd name="T21" fmla="*/ 192 h 282"/>
              <a:gd name="T22" fmla="*/ 189 w 196"/>
              <a:gd name="T23" fmla="*/ 192 h 282"/>
              <a:gd name="T24" fmla="*/ 196 w 196"/>
              <a:gd name="T25" fmla="*/ 192 h 282"/>
              <a:gd name="T26" fmla="*/ 196 w 196"/>
              <a:gd name="T27" fmla="*/ 209 h 282"/>
              <a:gd name="T28" fmla="*/ 180 w 196"/>
              <a:gd name="T29" fmla="*/ 209 h 282"/>
              <a:gd name="T30" fmla="*/ 134 w 196"/>
              <a:gd name="T31" fmla="*/ 247 h 282"/>
              <a:gd name="T32" fmla="*/ 169 w 196"/>
              <a:gd name="T33" fmla="*/ 267 h 282"/>
              <a:gd name="T34" fmla="*/ 169 w 196"/>
              <a:gd name="T35" fmla="*/ 282 h 282"/>
              <a:gd name="T36" fmla="*/ 98 w 196"/>
              <a:gd name="T37" fmla="*/ 282 h 282"/>
              <a:gd name="T38" fmla="*/ 98 w 196"/>
              <a:gd name="T39" fmla="*/ 268 h 282"/>
              <a:gd name="T40" fmla="*/ 111 w 196"/>
              <a:gd name="T41" fmla="*/ 255 h 282"/>
              <a:gd name="T42" fmla="*/ 98 w 196"/>
              <a:gd name="T43" fmla="*/ 242 h 282"/>
              <a:gd name="T44" fmla="*/ 98 w 196"/>
              <a:gd name="T45" fmla="*/ 222 h 282"/>
              <a:gd name="T46" fmla="*/ 67 w 196"/>
              <a:gd name="T47" fmla="*/ 15 h 282"/>
              <a:gd name="T48" fmla="*/ 98 w 196"/>
              <a:gd name="T49" fmla="*/ 5 h 282"/>
              <a:gd name="T50" fmla="*/ 98 w 196"/>
              <a:gd name="T51" fmla="*/ 111 h 282"/>
              <a:gd name="T52" fmla="*/ 92 w 196"/>
              <a:gd name="T53" fmla="*/ 92 h 282"/>
              <a:gd name="T54" fmla="*/ 33 w 196"/>
              <a:gd name="T55" fmla="*/ 157 h 282"/>
              <a:gd name="T56" fmla="*/ 98 w 196"/>
              <a:gd name="T57" fmla="*/ 222 h 282"/>
              <a:gd name="T58" fmla="*/ 98 w 196"/>
              <a:gd name="T59" fmla="*/ 222 h 282"/>
              <a:gd name="T60" fmla="*/ 98 w 196"/>
              <a:gd name="T61" fmla="*/ 242 h 282"/>
              <a:gd name="T62" fmla="*/ 85 w 196"/>
              <a:gd name="T63" fmla="*/ 255 h 282"/>
              <a:gd name="T64" fmla="*/ 98 w 196"/>
              <a:gd name="T65" fmla="*/ 268 h 282"/>
              <a:gd name="T66" fmla="*/ 98 w 196"/>
              <a:gd name="T67" fmla="*/ 282 h 282"/>
              <a:gd name="T68" fmla="*/ 27 w 196"/>
              <a:gd name="T69" fmla="*/ 282 h 282"/>
              <a:gd name="T70" fmla="*/ 27 w 196"/>
              <a:gd name="T71" fmla="*/ 267 h 282"/>
              <a:gd name="T72" fmla="*/ 61 w 196"/>
              <a:gd name="T73" fmla="*/ 247 h 282"/>
              <a:gd name="T74" fmla="*/ 0 w 196"/>
              <a:gd name="T75" fmla="*/ 157 h 282"/>
              <a:gd name="T76" fmla="*/ 82 w 196"/>
              <a:gd name="T77" fmla="*/ 61 h 282"/>
              <a:gd name="T78" fmla="*/ 67 w 196"/>
              <a:gd name="T79" fmla="*/ 1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282">
                <a:moveTo>
                  <a:pt x="98" y="5"/>
                </a:moveTo>
                <a:cubicBezTo>
                  <a:pt x="113" y="0"/>
                  <a:pt x="113" y="0"/>
                  <a:pt x="113" y="0"/>
                </a:cubicBezTo>
                <a:cubicBezTo>
                  <a:pt x="155" y="128"/>
                  <a:pt x="155" y="128"/>
                  <a:pt x="155" y="128"/>
                </a:cubicBezTo>
                <a:cubicBezTo>
                  <a:pt x="108" y="143"/>
                  <a:pt x="108" y="143"/>
                  <a:pt x="108" y="143"/>
                </a:cubicBezTo>
                <a:cubicBezTo>
                  <a:pt x="98" y="111"/>
                  <a:pt x="98" y="111"/>
                  <a:pt x="98" y="111"/>
                </a:cubicBezTo>
                <a:cubicBezTo>
                  <a:pt x="98" y="5"/>
                  <a:pt x="98" y="5"/>
                  <a:pt x="98" y="5"/>
                </a:cubicBezTo>
                <a:close/>
                <a:moveTo>
                  <a:pt x="98" y="222"/>
                </a:moveTo>
                <a:cubicBezTo>
                  <a:pt x="112" y="222"/>
                  <a:pt x="125" y="217"/>
                  <a:pt x="136" y="209"/>
                </a:cubicBezTo>
                <a:cubicBezTo>
                  <a:pt x="107" y="209"/>
                  <a:pt x="107" y="209"/>
                  <a:pt x="107" y="209"/>
                </a:cubicBezTo>
                <a:cubicBezTo>
                  <a:pt x="107" y="192"/>
                  <a:pt x="107" y="192"/>
                  <a:pt x="107" y="192"/>
                </a:cubicBezTo>
                <a:cubicBezTo>
                  <a:pt x="152" y="192"/>
                  <a:pt x="152" y="192"/>
                  <a:pt x="152" y="192"/>
                </a:cubicBezTo>
                <a:cubicBezTo>
                  <a:pt x="189" y="192"/>
                  <a:pt x="189" y="192"/>
                  <a:pt x="189" y="192"/>
                </a:cubicBezTo>
                <a:cubicBezTo>
                  <a:pt x="196" y="192"/>
                  <a:pt x="196" y="192"/>
                  <a:pt x="196" y="192"/>
                </a:cubicBezTo>
                <a:cubicBezTo>
                  <a:pt x="196" y="209"/>
                  <a:pt x="196" y="209"/>
                  <a:pt x="196" y="209"/>
                </a:cubicBezTo>
                <a:cubicBezTo>
                  <a:pt x="180" y="209"/>
                  <a:pt x="180" y="209"/>
                  <a:pt x="180" y="209"/>
                </a:cubicBezTo>
                <a:cubicBezTo>
                  <a:pt x="169" y="226"/>
                  <a:pt x="153" y="239"/>
                  <a:pt x="134" y="247"/>
                </a:cubicBezTo>
                <a:cubicBezTo>
                  <a:pt x="154" y="251"/>
                  <a:pt x="169" y="257"/>
                  <a:pt x="169" y="267"/>
                </a:cubicBezTo>
                <a:cubicBezTo>
                  <a:pt x="169" y="282"/>
                  <a:pt x="169" y="282"/>
                  <a:pt x="169" y="282"/>
                </a:cubicBezTo>
                <a:cubicBezTo>
                  <a:pt x="98" y="282"/>
                  <a:pt x="98" y="282"/>
                  <a:pt x="98" y="282"/>
                </a:cubicBezTo>
                <a:cubicBezTo>
                  <a:pt x="98" y="268"/>
                  <a:pt x="98" y="268"/>
                  <a:pt x="98" y="268"/>
                </a:cubicBezTo>
                <a:cubicBezTo>
                  <a:pt x="105" y="268"/>
                  <a:pt x="111" y="262"/>
                  <a:pt x="111" y="255"/>
                </a:cubicBezTo>
                <a:cubicBezTo>
                  <a:pt x="111" y="248"/>
                  <a:pt x="105" y="242"/>
                  <a:pt x="98" y="242"/>
                </a:cubicBezTo>
                <a:lnTo>
                  <a:pt x="98" y="222"/>
                </a:lnTo>
                <a:close/>
                <a:moveTo>
                  <a:pt x="67" y="15"/>
                </a:moveTo>
                <a:cubicBezTo>
                  <a:pt x="98" y="5"/>
                  <a:pt x="98" y="5"/>
                  <a:pt x="98" y="5"/>
                </a:cubicBezTo>
                <a:cubicBezTo>
                  <a:pt x="98" y="111"/>
                  <a:pt x="98" y="111"/>
                  <a:pt x="98" y="111"/>
                </a:cubicBezTo>
                <a:cubicBezTo>
                  <a:pt x="92" y="92"/>
                  <a:pt x="92" y="92"/>
                  <a:pt x="92" y="92"/>
                </a:cubicBezTo>
                <a:cubicBezTo>
                  <a:pt x="59" y="95"/>
                  <a:pt x="33" y="123"/>
                  <a:pt x="33" y="157"/>
                </a:cubicBezTo>
                <a:cubicBezTo>
                  <a:pt x="33" y="193"/>
                  <a:pt x="62" y="222"/>
                  <a:pt x="98" y="222"/>
                </a:cubicBezTo>
                <a:cubicBezTo>
                  <a:pt x="98" y="222"/>
                  <a:pt x="98" y="222"/>
                  <a:pt x="98" y="222"/>
                </a:cubicBezTo>
                <a:cubicBezTo>
                  <a:pt x="98" y="242"/>
                  <a:pt x="98" y="242"/>
                  <a:pt x="98" y="242"/>
                </a:cubicBezTo>
                <a:cubicBezTo>
                  <a:pt x="91" y="242"/>
                  <a:pt x="85" y="248"/>
                  <a:pt x="85" y="255"/>
                </a:cubicBezTo>
                <a:cubicBezTo>
                  <a:pt x="85" y="262"/>
                  <a:pt x="91" y="268"/>
                  <a:pt x="98" y="268"/>
                </a:cubicBezTo>
                <a:cubicBezTo>
                  <a:pt x="98" y="282"/>
                  <a:pt x="98" y="282"/>
                  <a:pt x="98" y="282"/>
                </a:cubicBezTo>
                <a:cubicBezTo>
                  <a:pt x="27" y="282"/>
                  <a:pt x="27" y="282"/>
                  <a:pt x="27" y="282"/>
                </a:cubicBezTo>
                <a:cubicBezTo>
                  <a:pt x="27" y="267"/>
                  <a:pt x="27" y="267"/>
                  <a:pt x="27" y="267"/>
                </a:cubicBezTo>
                <a:cubicBezTo>
                  <a:pt x="27" y="257"/>
                  <a:pt x="41" y="251"/>
                  <a:pt x="61" y="247"/>
                </a:cubicBezTo>
                <a:cubicBezTo>
                  <a:pt x="26" y="233"/>
                  <a:pt x="0" y="198"/>
                  <a:pt x="0" y="157"/>
                </a:cubicBezTo>
                <a:cubicBezTo>
                  <a:pt x="0" y="108"/>
                  <a:pt x="36" y="68"/>
                  <a:pt x="82" y="61"/>
                </a:cubicBezTo>
                <a:lnTo>
                  <a:pt x="67" y="1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2" name="Freeform 82"/>
          <p:cNvSpPr>
            <a:spLocks noEditPoints="1"/>
          </p:cNvSpPr>
          <p:nvPr/>
        </p:nvSpPr>
        <p:spPr bwMode="auto">
          <a:xfrm>
            <a:off x="6075609" y="1120299"/>
            <a:ext cx="184499" cy="163074"/>
          </a:xfrm>
          <a:custGeom>
            <a:avLst/>
            <a:gdLst>
              <a:gd name="T0" fmla="*/ 103 w 113"/>
              <a:gd name="T1" fmla="*/ 31 h 100"/>
              <a:gd name="T2" fmla="*/ 57 w 113"/>
              <a:gd name="T3" fmla="*/ 0 h 100"/>
              <a:gd name="T4" fmla="*/ 57 w 113"/>
              <a:gd name="T5" fmla="*/ 9 h 100"/>
              <a:gd name="T6" fmla="*/ 95 w 113"/>
              <a:gd name="T7" fmla="*/ 35 h 100"/>
              <a:gd name="T8" fmla="*/ 72 w 113"/>
              <a:gd name="T9" fmla="*/ 88 h 100"/>
              <a:gd name="T10" fmla="*/ 57 w 113"/>
              <a:gd name="T11" fmla="*/ 91 h 100"/>
              <a:gd name="T12" fmla="*/ 57 w 113"/>
              <a:gd name="T13" fmla="*/ 100 h 100"/>
              <a:gd name="T14" fmla="*/ 75 w 113"/>
              <a:gd name="T15" fmla="*/ 96 h 100"/>
              <a:gd name="T16" fmla="*/ 103 w 113"/>
              <a:gd name="T17" fmla="*/ 31 h 100"/>
              <a:gd name="T18" fmla="*/ 57 w 113"/>
              <a:gd name="T19" fmla="*/ 0 h 100"/>
              <a:gd name="T20" fmla="*/ 38 w 113"/>
              <a:gd name="T21" fmla="*/ 4 h 100"/>
              <a:gd name="T22" fmla="*/ 11 w 113"/>
              <a:gd name="T23" fmla="*/ 68 h 100"/>
              <a:gd name="T24" fmla="*/ 57 w 113"/>
              <a:gd name="T25" fmla="*/ 100 h 100"/>
              <a:gd name="T26" fmla="*/ 57 w 113"/>
              <a:gd name="T27" fmla="*/ 91 h 100"/>
              <a:gd name="T28" fmla="*/ 19 w 113"/>
              <a:gd name="T29" fmla="*/ 65 h 100"/>
              <a:gd name="T30" fmla="*/ 19 w 113"/>
              <a:gd name="T31" fmla="*/ 65 h 100"/>
              <a:gd name="T32" fmla="*/ 42 w 113"/>
              <a:gd name="T33" fmla="*/ 12 h 100"/>
              <a:gd name="T34" fmla="*/ 57 w 113"/>
              <a:gd name="T35" fmla="*/ 9 h 100"/>
              <a:gd name="T36" fmla="*/ 57 w 113"/>
              <a:gd name="T37"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3" h="100">
                <a:moveTo>
                  <a:pt x="103" y="31"/>
                </a:moveTo>
                <a:cubicBezTo>
                  <a:pt x="95" y="12"/>
                  <a:pt x="77" y="0"/>
                  <a:pt x="57" y="0"/>
                </a:cubicBezTo>
                <a:cubicBezTo>
                  <a:pt x="57" y="9"/>
                  <a:pt x="57" y="9"/>
                  <a:pt x="57" y="9"/>
                </a:cubicBezTo>
                <a:cubicBezTo>
                  <a:pt x="73" y="9"/>
                  <a:pt x="88" y="19"/>
                  <a:pt x="95" y="35"/>
                </a:cubicBezTo>
                <a:cubicBezTo>
                  <a:pt x="103" y="56"/>
                  <a:pt x="93" y="79"/>
                  <a:pt x="72" y="88"/>
                </a:cubicBezTo>
                <a:cubicBezTo>
                  <a:pt x="67" y="90"/>
                  <a:pt x="62" y="91"/>
                  <a:pt x="57" y="91"/>
                </a:cubicBezTo>
                <a:cubicBezTo>
                  <a:pt x="57" y="100"/>
                  <a:pt x="57" y="100"/>
                  <a:pt x="57" y="100"/>
                </a:cubicBezTo>
                <a:cubicBezTo>
                  <a:pt x="63" y="100"/>
                  <a:pt x="69" y="99"/>
                  <a:pt x="75" y="96"/>
                </a:cubicBezTo>
                <a:cubicBezTo>
                  <a:pt x="101" y="86"/>
                  <a:pt x="113" y="57"/>
                  <a:pt x="103" y="31"/>
                </a:cubicBezTo>
                <a:close/>
                <a:moveTo>
                  <a:pt x="57" y="0"/>
                </a:moveTo>
                <a:cubicBezTo>
                  <a:pt x="51" y="0"/>
                  <a:pt x="44" y="1"/>
                  <a:pt x="38" y="4"/>
                </a:cubicBezTo>
                <a:cubicBezTo>
                  <a:pt x="13" y="14"/>
                  <a:pt x="0" y="43"/>
                  <a:pt x="11" y="68"/>
                </a:cubicBezTo>
                <a:cubicBezTo>
                  <a:pt x="18" y="88"/>
                  <a:pt x="37" y="100"/>
                  <a:pt x="57" y="100"/>
                </a:cubicBezTo>
                <a:cubicBezTo>
                  <a:pt x="57" y="91"/>
                  <a:pt x="57" y="91"/>
                  <a:pt x="57" y="91"/>
                </a:cubicBezTo>
                <a:cubicBezTo>
                  <a:pt x="41" y="90"/>
                  <a:pt x="26" y="81"/>
                  <a:pt x="19" y="65"/>
                </a:cubicBezTo>
                <a:cubicBezTo>
                  <a:pt x="19" y="65"/>
                  <a:pt x="19" y="65"/>
                  <a:pt x="19" y="65"/>
                </a:cubicBezTo>
                <a:cubicBezTo>
                  <a:pt x="11" y="44"/>
                  <a:pt x="21" y="21"/>
                  <a:pt x="42" y="12"/>
                </a:cubicBezTo>
                <a:cubicBezTo>
                  <a:pt x="47" y="10"/>
                  <a:pt x="52" y="9"/>
                  <a:pt x="57" y="9"/>
                </a:cubicBezTo>
                <a:lnTo>
                  <a:pt x="57"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3" name="Freeform 83"/>
          <p:cNvSpPr/>
          <p:nvPr/>
        </p:nvSpPr>
        <p:spPr bwMode="auto">
          <a:xfrm>
            <a:off x="6023235" y="1217905"/>
            <a:ext cx="80941" cy="51184"/>
          </a:xfrm>
          <a:custGeom>
            <a:avLst/>
            <a:gdLst>
              <a:gd name="T0" fmla="*/ 7 w 68"/>
              <a:gd name="T1" fmla="*/ 43 h 43"/>
              <a:gd name="T2" fmla="*/ 0 w 68"/>
              <a:gd name="T3" fmla="*/ 25 h 43"/>
              <a:gd name="T4" fmla="*/ 62 w 68"/>
              <a:gd name="T5" fmla="*/ 0 h 43"/>
              <a:gd name="T6" fmla="*/ 68 w 68"/>
              <a:gd name="T7" fmla="*/ 18 h 43"/>
              <a:gd name="T8" fmla="*/ 7 w 68"/>
              <a:gd name="T9" fmla="*/ 43 h 43"/>
            </a:gdLst>
            <a:ahLst/>
            <a:cxnLst>
              <a:cxn ang="0">
                <a:pos x="T0" y="T1"/>
              </a:cxn>
              <a:cxn ang="0">
                <a:pos x="T2" y="T3"/>
              </a:cxn>
              <a:cxn ang="0">
                <a:pos x="T4" y="T5"/>
              </a:cxn>
              <a:cxn ang="0">
                <a:pos x="T6" y="T7"/>
              </a:cxn>
              <a:cxn ang="0">
                <a:pos x="T8" y="T9"/>
              </a:cxn>
            </a:cxnLst>
            <a:rect l="0" t="0" r="r" b="b"/>
            <a:pathLst>
              <a:path w="68" h="43">
                <a:moveTo>
                  <a:pt x="7" y="43"/>
                </a:moveTo>
                <a:lnTo>
                  <a:pt x="0" y="25"/>
                </a:lnTo>
                <a:lnTo>
                  <a:pt x="62" y="0"/>
                </a:lnTo>
                <a:lnTo>
                  <a:pt x="68" y="18"/>
                </a:lnTo>
                <a:lnTo>
                  <a:pt x="7" y="4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4" name="Freeform 84"/>
          <p:cNvSpPr/>
          <p:nvPr/>
        </p:nvSpPr>
        <p:spPr bwMode="auto">
          <a:xfrm>
            <a:off x="5972052" y="1225047"/>
            <a:ext cx="109509" cy="66658"/>
          </a:xfrm>
          <a:custGeom>
            <a:avLst/>
            <a:gdLst>
              <a:gd name="T0" fmla="*/ 16 w 67"/>
              <a:gd name="T1" fmla="*/ 39 h 41"/>
              <a:gd name="T2" fmla="*/ 2 w 67"/>
              <a:gd name="T3" fmla="*/ 33 h 41"/>
              <a:gd name="T4" fmla="*/ 8 w 67"/>
              <a:gd name="T5" fmla="*/ 19 h 41"/>
              <a:gd name="T6" fmla="*/ 50 w 67"/>
              <a:gd name="T7" fmla="*/ 2 h 41"/>
              <a:gd name="T8" fmla="*/ 64 w 67"/>
              <a:gd name="T9" fmla="*/ 8 h 41"/>
              <a:gd name="T10" fmla="*/ 58 w 67"/>
              <a:gd name="T11" fmla="*/ 22 h 41"/>
              <a:gd name="T12" fmla="*/ 16 w 67"/>
              <a:gd name="T13" fmla="*/ 39 h 41"/>
            </a:gdLst>
            <a:ahLst/>
            <a:cxnLst>
              <a:cxn ang="0">
                <a:pos x="T0" y="T1"/>
              </a:cxn>
              <a:cxn ang="0">
                <a:pos x="T2" y="T3"/>
              </a:cxn>
              <a:cxn ang="0">
                <a:pos x="T4" y="T5"/>
              </a:cxn>
              <a:cxn ang="0">
                <a:pos x="T6" y="T7"/>
              </a:cxn>
              <a:cxn ang="0">
                <a:pos x="T8" y="T9"/>
              </a:cxn>
              <a:cxn ang="0">
                <a:pos x="T10" y="T11"/>
              </a:cxn>
              <a:cxn ang="0">
                <a:pos x="T12" y="T13"/>
              </a:cxn>
            </a:cxnLst>
            <a:rect l="0" t="0" r="r" b="b"/>
            <a:pathLst>
              <a:path w="67" h="41">
                <a:moveTo>
                  <a:pt x="16" y="39"/>
                </a:moveTo>
                <a:cubicBezTo>
                  <a:pt x="10" y="41"/>
                  <a:pt x="4" y="39"/>
                  <a:pt x="2" y="33"/>
                </a:cubicBezTo>
                <a:cubicBezTo>
                  <a:pt x="0" y="28"/>
                  <a:pt x="2" y="21"/>
                  <a:pt x="8" y="19"/>
                </a:cubicBezTo>
                <a:cubicBezTo>
                  <a:pt x="50" y="2"/>
                  <a:pt x="50" y="2"/>
                  <a:pt x="50" y="2"/>
                </a:cubicBezTo>
                <a:cubicBezTo>
                  <a:pt x="56" y="0"/>
                  <a:pt x="62" y="3"/>
                  <a:pt x="64" y="8"/>
                </a:cubicBezTo>
                <a:cubicBezTo>
                  <a:pt x="67" y="14"/>
                  <a:pt x="64" y="20"/>
                  <a:pt x="58" y="22"/>
                </a:cubicBezTo>
                <a:lnTo>
                  <a:pt x="16" y="3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5" name="Freeform 85"/>
          <p:cNvSpPr>
            <a:spLocks noEditPoints="1"/>
          </p:cNvSpPr>
          <p:nvPr/>
        </p:nvSpPr>
        <p:spPr bwMode="auto">
          <a:xfrm>
            <a:off x="5908965" y="2093976"/>
            <a:ext cx="334479" cy="119032"/>
          </a:xfrm>
          <a:custGeom>
            <a:avLst/>
            <a:gdLst>
              <a:gd name="T0" fmla="*/ 142 w 205"/>
              <a:gd name="T1" fmla="*/ 5 h 73"/>
              <a:gd name="T2" fmla="*/ 157 w 205"/>
              <a:gd name="T3" fmla="*/ 2 h 73"/>
              <a:gd name="T4" fmla="*/ 164 w 205"/>
              <a:gd name="T5" fmla="*/ 5 h 73"/>
              <a:gd name="T6" fmla="*/ 179 w 205"/>
              <a:gd name="T7" fmla="*/ 2 h 73"/>
              <a:gd name="T8" fmla="*/ 202 w 205"/>
              <a:gd name="T9" fmla="*/ 18 h 73"/>
              <a:gd name="T10" fmla="*/ 187 w 205"/>
              <a:gd name="T11" fmla="*/ 42 h 73"/>
              <a:gd name="T12" fmla="*/ 177 w 205"/>
              <a:gd name="T13" fmla="*/ 43 h 73"/>
              <a:gd name="T14" fmla="*/ 166 w 205"/>
              <a:gd name="T15" fmla="*/ 18 h 73"/>
              <a:gd name="T16" fmla="*/ 172 w 205"/>
              <a:gd name="T17" fmla="*/ 45 h 73"/>
              <a:gd name="T18" fmla="*/ 167 w 205"/>
              <a:gd name="T19" fmla="*/ 50 h 73"/>
              <a:gd name="T20" fmla="*/ 142 w 205"/>
              <a:gd name="T21" fmla="*/ 55 h 73"/>
              <a:gd name="T22" fmla="*/ 142 w 205"/>
              <a:gd name="T23" fmla="*/ 20 h 73"/>
              <a:gd name="T24" fmla="*/ 158 w 205"/>
              <a:gd name="T25" fmla="*/ 17 h 73"/>
              <a:gd name="T26" fmla="*/ 163 w 205"/>
              <a:gd name="T27" fmla="*/ 19 h 73"/>
              <a:gd name="T28" fmla="*/ 161 w 205"/>
              <a:gd name="T29" fmla="*/ 9 h 73"/>
              <a:gd name="T30" fmla="*/ 155 w 205"/>
              <a:gd name="T31" fmla="*/ 5 h 73"/>
              <a:gd name="T32" fmla="*/ 142 w 205"/>
              <a:gd name="T33" fmla="*/ 8 h 73"/>
              <a:gd name="T34" fmla="*/ 142 w 205"/>
              <a:gd name="T35" fmla="*/ 5 h 73"/>
              <a:gd name="T36" fmla="*/ 28 w 205"/>
              <a:gd name="T37" fmla="*/ 30 h 73"/>
              <a:gd name="T38" fmla="*/ 116 w 205"/>
              <a:gd name="T39" fmla="*/ 13 h 73"/>
              <a:gd name="T40" fmla="*/ 121 w 205"/>
              <a:gd name="T41" fmla="*/ 9 h 73"/>
              <a:gd name="T42" fmla="*/ 142 w 205"/>
              <a:gd name="T43" fmla="*/ 5 h 73"/>
              <a:gd name="T44" fmla="*/ 142 w 205"/>
              <a:gd name="T45" fmla="*/ 8 h 73"/>
              <a:gd name="T46" fmla="*/ 124 w 205"/>
              <a:gd name="T47" fmla="*/ 11 h 73"/>
              <a:gd name="T48" fmla="*/ 120 w 205"/>
              <a:gd name="T49" fmla="*/ 17 h 73"/>
              <a:gd name="T50" fmla="*/ 122 w 205"/>
              <a:gd name="T51" fmla="*/ 28 h 73"/>
              <a:gd name="T52" fmla="*/ 122 w 205"/>
              <a:gd name="T53" fmla="*/ 28 h 73"/>
              <a:gd name="T54" fmla="*/ 126 w 205"/>
              <a:gd name="T55" fmla="*/ 24 h 73"/>
              <a:gd name="T56" fmla="*/ 142 w 205"/>
              <a:gd name="T57" fmla="*/ 20 h 73"/>
              <a:gd name="T58" fmla="*/ 142 w 205"/>
              <a:gd name="T59" fmla="*/ 55 h 73"/>
              <a:gd name="T60" fmla="*/ 130 w 205"/>
              <a:gd name="T61" fmla="*/ 57 h 73"/>
              <a:gd name="T62" fmla="*/ 125 w 205"/>
              <a:gd name="T63" fmla="*/ 56 h 73"/>
              <a:gd name="T64" fmla="*/ 35 w 205"/>
              <a:gd name="T65" fmla="*/ 73 h 73"/>
              <a:gd name="T66" fmla="*/ 28 w 205"/>
              <a:gd name="T67" fmla="*/ 70 h 73"/>
              <a:gd name="T68" fmla="*/ 28 w 205"/>
              <a:gd name="T69" fmla="*/ 67 h 73"/>
              <a:gd name="T70" fmla="*/ 35 w 205"/>
              <a:gd name="T71" fmla="*/ 70 h 73"/>
              <a:gd name="T72" fmla="*/ 35 w 205"/>
              <a:gd name="T73" fmla="*/ 70 h 73"/>
              <a:gd name="T74" fmla="*/ 37 w 205"/>
              <a:gd name="T75" fmla="*/ 70 h 73"/>
              <a:gd name="T76" fmla="*/ 42 w 205"/>
              <a:gd name="T77" fmla="*/ 62 h 73"/>
              <a:gd name="T78" fmla="*/ 36 w 205"/>
              <a:gd name="T79" fmla="*/ 57 h 73"/>
              <a:gd name="T80" fmla="*/ 40 w 205"/>
              <a:gd name="T81" fmla="*/ 50 h 73"/>
              <a:gd name="T82" fmla="*/ 34 w 205"/>
              <a:gd name="T83" fmla="*/ 45 h 73"/>
              <a:gd name="T84" fmla="*/ 37 w 205"/>
              <a:gd name="T85" fmla="*/ 38 h 73"/>
              <a:gd name="T86" fmla="*/ 30 w 205"/>
              <a:gd name="T87" fmla="*/ 33 h 73"/>
              <a:gd name="T88" fmla="*/ 28 w 205"/>
              <a:gd name="T89" fmla="*/ 33 h 73"/>
              <a:gd name="T90" fmla="*/ 28 w 205"/>
              <a:gd name="T91" fmla="*/ 34 h 73"/>
              <a:gd name="T92" fmla="*/ 28 w 205"/>
              <a:gd name="T93" fmla="*/ 30 h 73"/>
              <a:gd name="T94" fmla="*/ 26 w 205"/>
              <a:gd name="T95" fmla="*/ 31 h 73"/>
              <a:gd name="T96" fmla="*/ 28 w 205"/>
              <a:gd name="T97" fmla="*/ 30 h 73"/>
              <a:gd name="T98" fmla="*/ 28 w 205"/>
              <a:gd name="T99" fmla="*/ 34 h 73"/>
              <a:gd name="T100" fmla="*/ 13 w 205"/>
              <a:gd name="T101" fmla="*/ 49 h 73"/>
              <a:gd name="T102" fmla="*/ 15 w 205"/>
              <a:gd name="T103" fmla="*/ 62 h 73"/>
              <a:gd name="T104" fmla="*/ 28 w 205"/>
              <a:gd name="T105" fmla="*/ 67 h 73"/>
              <a:gd name="T106" fmla="*/ 28 w 205"/>
              <a:gd name="T107" fmla="*/ 70 h 73"/>
              <a:gd name="T108" fmla="*/ 0 w 205"/>
              <a:gd name="T109" fmla="*/ 58 h 73"/>
              <a:gd name="T110" fmla="*/ 26 w 205"/>
              <a:gd name="T111" fmla="*/ 3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5" h="73">
                <a:moveTo>
                  <a:pt x="142" y="5"/>
                </a:moveTo>
                <a:cubicBezTo>
                  <a:pt x="157" y="2"/>
                  <a:pt x="157" y="2"/>
                  <a:pt x="157" y="2"/>
                </a:cubicBezTo>
                <a:cubicBezTo>
                  <a:pt x="160" y="1"/>
                  <a:pt x="163" y="3"/>
                  <a:pt x="164" y="5"/>
                </a:cubicBezTo>
                <a:cubicBezTo>
                  <a:pt x="179" y="2"/>
                  <a:pt x="179" y="2"/>
                  <a:pt x="179" y="2"/>
                </a:cubicBezTo>
                <a:cubicBezTo>
                  <a:pt x="190" y="0"/>
                  <a:pt x="200" y="7"/>
                  <a:pt x="202" y="18"/>
                </a:cubicBezTo>
                <a:cubicBezTo>
                  <a:pt x="205" y="29"/>
                  <a:pt x="197" y="39"/>
                  <a:pt x="187" y="42"/>
                </a:cubicBezTo>
                <a:cubicBezTo>
                  <a:pt x="177" y="43"/>
                  <a:pt x="177" y="43"/>
                  <a:pt x="177" y="43"/>
                </a:cubicBezTo>
                <a:cubicBezTo>
                  <a:pt x="166" y="18"/>
                  <a:pt x="166" y="18"/>
                  <a:pt x="166" y="18"/>
                </a:cubicBezTo>
                <a:cubicBezTo>
                  <a:pt x="172" y="45"/>
                  <a:pt x="172" y="45"/>
                  <a:pt x="172" y="45"/>
                </a:cubicBezTo>
                <a:cubicBezTo>
                  <a:pt x="172" y="47"/>
                  <a:pt x="170" y="50"/>
                  <a:pt x="167" y="50"/>
                </a:cubicBezTo>
                <a:cubicBezTo>
                  <a:pt x="142" y="55"/>
                  <a:pt x="142" y="55"/>
                  <a:pt x="142" y="55"/>
                </a:cubicBezTo>
                <a:cubicBezTo>
                  <a:pt x="142" y="20"/>
                  <a:pt x="142" y="20"/>
                  <a:pt x="142" y="20"/>
                </a:cubicBezTo>
                <a:cubicBezTo>
                  <a:pt x="158" y="17"/>
                  <a:pt x="158" y="17"/>
                  <a:pt x="158" y="17"/>
                </a:cubicBezTo>
                <a:cubicBezTo>
                  <a:pt x="160" y="17"/>
                  <a:pt x="162" y="18"/>
                  <a:pt x="163" y="19"/>
                </a:cubicBezTo>
                <a:cubicBezTo>
                  <a:pt x="161" y="9"/>
                  <a:pt x="161" y="9"/>
                  <a:pt x="161" y="9"/>
                </a:cubicBezTo>
                <a:cubicBezTo>
                  <a:pt x="161" y="6"/>
                  <a:pt x="158" y="5"/>
                  <a:pt x="155" y="5"/>
                </a:cubicBezTo>
                <a:cubicBezTo>
                  <a:pt x="142" y="8"/>
                  <a:pt x="142" y="8"/>
                  <a:pt x="142" y="8"/>
                </a:cubicBezTo>
                <a:lnTo>
                  <a:pt x="142" y="5"/>
                </a:lnTo>
                <a:close/>
                <a:moveTo>
                  <a:pt x="28" y="30"/>
                </a:moveTo>
                <a:cubicBezTo>
                  <a:pt x="116" y="13"/>
                  <a:pt x="116" y="13"/>
                  <a:pt x="116" y="13"/>
                </a:cubicBezTo>
                <a:cubicBezTo>
                  <a:pt x="117" y="11"/>
                  <a:pt x="119" y="9"/>
                  <a:pt x="121" y="9"/>
                </a:cubicBezTo>
                <a:cubicBezTo>
                  <a:pt x="142" y="5"/>
                  <a:pt x="142" y="5"/>
                  <a:pt x="142" y="5"/>
                </a:cubicBezTo>
                <a:cubicBezTo>
                  <a:pt x="142" y="8"/>
                  <a:pt x="142" y="8"/>
                  <a:pt x="142" y="8"/>
                </a:cubicBezTo>
                <a:cubicBezTo>
                  <a:pt x="124" y="11"/>
                  <a:pt x="124" y="11"/>
                  <a:pt x="124" y="11"/>
                </a:cubicBezTo>
                <a:cubicBezTo>
                  <a:pt x="121" y="12"/>
                  <a:pt x="119" y="15"/>
                  <a:pt x="120" y="17"/>
                </a:cubicBezTo>
                <a:cubicBezTo>
                  <a:pt x="122" y="28"/>
                  <a:pt x="122" y="28"/>
                  <a:pt x="122" y="28"/>
                </a:cubicBezTo>
                <a:cubicBezTo>
                  <a:pt x="122" y="28"/>
                  <a:pt x="122" y="28"/>
                  <a:pt x="122" y="28"/>
                </a:cubicBezTo>
                <a:cubicBezTo>
                  <a:pt x="122" y="26"/>
                  <a:pt x="124" y="24"/>
                  <a:pt x="126" y="24"/>
                </a:cubicBezTo>
                <a:cubicBezTo>
                  <a:pt x="142" y="20"/>
                  <a:pt x="142" y="20"/>
                  <a:pt x="142" y="20"/>
                </a:cubicBezTo>
                <a:cubicBezTo>
                  <a:pt x="142" y="55"/>
                  <a:pt x="142" y="55"/>
                  <a:pt x="142" y="55"/>
                </a:cubicBezTo>
                <a:cubicBezTo>
                  <a:pt x="130" y="57"/>
                  <a:pt x="130" y="57"/>
                  <a:pt x="130" y="57"/>
                </a:cubicBezTo>
                <a:cubicBezTo>
                  <a:pt x="128" y="58"/>
                  <a:pt x="126" y="57"/>
                  <a:pt x="125" y="56"/>
                </a:cubicBezTo>
                <a:cubicBezTo>
                  <a:pt x="35" y="73"/>
                  <a:pt x="35" y="73"/>
                  <a:pt x="35" y="73"/>
                </a:cubicBezTo>
                <a:cubicBezTo>
                  <a:pt x="28" y="70"/>
                  <a:pt x="28" y="70"/>
                  <a:pt x="28" y="70"/>
                </a:cubicBezTo>
                <a:cubicBezTo>
                  <a:pt x="28" y="67"/>
                  <a:pt x="28" y="67"/>
                  <a:pt x="28" y="67"/>
                </a:cubicBezTo>
                <a:cubicBezTo>
                  <a:pt x="35" y="70"/>
                  <a:pt x="35" y="70"/>
                  <a:pt x="35" y="70"/>
                </a:cubicBezTo>
                <a:cubicBezTo>
                  <a:pt x="35" y="70"/>
                  <a:pt x="35" y="70"/>
                  <a:pt x="35" y="70"/>
                </a:cubicBezTo>
                <a:cubicBezTo>
                  <a:pt x="37" y="70"/>
                  <a:pt x="37" y="70"/>
                  <a:pt x="37" y="70"/>
                </a:cubicBezTo>
                <a:cubicBezTo>
                  <a:pt x="41" y="69"/>
                  <a:pt x="43" y="66"/>
                  <a:pt x="42" y="62"/>
                </a:cubicBezTo>
                <a:cubicBezTo>
                  <a:pt x="42" y="59"/>
                  <a:pt x="39" y="57"/>
                  <a:pt x="36" y="57"/>
                </a:cubicBezTo>
                <a:cubicBezTo>
                  <a:pt x="39" y="56"/>
                  <a:pt x="40" y="53"/>
                  <a:pt x="40" y="50"/>
                </a:cubicBezTo>
                <a:cubicBezTo>
                  <a:pt x="39" y="47"/>
                  <a:pt x="37" y="45"/>
                  <a:pt x="34" y="45"/>
                </a:cubicBezTo>
                <a:cubicBezTo>
                  <a:pt x="36" y="44"/>
                  <a:pt x="38" y="41"/>
                  <a:pt x="37" y="38"/>
                </a:cubicBezTo>
                <a:cubicBezTo>
                  <a:pt x="37" y="34"/>
                  <a:pt x="33" y="32"/>
                  <a:pt x="30" y="33"/>
                </a:cubicBezTo>
                <a:cubicBezTo>
                  <a:pt x="28" y="33"/>
                  <a:pt x="28" y="33"/>
                  <a:pt x="28" y="33"/>
                </a:cubicBezTo>
                <a:cubicBezTo>
                  <a:pt x="28" y="34"/>
                  <a:pt x="28" y="34"/>
                  <a:pt x="28" y="34"/>
                </a:cubicBezTo>
                <a:lnTo>
                  <a:pt x="28" y="30"/>
                </a:lnTo>
                <a:close/>
                <a:moveTo>
                  <a:pt x="26" y="31"/>
                </a:moveTo>
                <a:cubicBezTo>
                  <a:pt x="28" y="30"/>
                  <a:pt x="28" y="30"/>
                  <a:pt x="28" y="30"/>
                </a:cubicBezTo>
                <a:cubicBezTo>
                  <a:pt x="28" y="34"/>
                  <a:pt x="28" y="34"/>
                  <a:pt x="28" y="34"/>
                </a:cubicBezTo>
                <a:cubicBezTo>
                  <a:pt x="13" y="49"/>
                  <a:pt x="13" y="49"/>
                  <a:pt x="13" y="49"/>
                </a:cubicBezTo>
                <a:cubicBezTo>
                  <a:pt x="15" y="62"/>
                  <a:pt x="15" y="62"/>
                  <a:pt x="15" y="62"/>
                </a:cubicBezTo>
                <a:cubicBezTo>
                  <a:pt x="28" y="67"/>
                  <a:pt x="28" y="67"/>
                  <a:pt x="28" y="67"/>
                </a:cubicBezTo>
                <a:cubicBezTo>
                  <a:pt x="28" y="70"/>
                  <a:pt x="28" y="70"/>
                  <a:pt x="28" y="70"/>
                </a:cubicBezTo>
                <a:cubicBezTo>
                  <a:pt x="0" y="58"/>
                  <a:pt x="0" y="58"/>
                  <a:pt x="0" y="58"/>
                </a:cubicBezTo>
                <a:lnTo>
                  <a:pt x="26" y="3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6" name="Freeform 86"/>
          <p:cNvSpPr/>
          <p:nvPr/>
        </p:nvSpPr>
        <p:spPr bwMode="auto">
          <a:xfrm>
            <a:off x="7294492" y="2401078"/>
            <a:ext cx="184499" cy="236873"/>
          </a:xfrm>
          <a:custGeom>
            <a:avLst/>
            <a:gdLst>
              <a:gd name="T0" fmla="*/ 113 w 113"/>
              <a:gd name="T1" fmla="*/ 25 h 145"/>
              <a:gd name="T2" fmla="*/ 108 w 113"/>
              <a:gd name="T3" fmla="*/ 22 h 145"/>
              <a:gd name="T4" fmla="*/ 42 w 113"/>
              <a:gd name="T5" fmla="*/ 128 h 145"/>
              <a:gd name="T6" fmla="*/ 19 w 113"/>
              <a:gd name="T7" fmla="*/ 132 h 145"/>
              <a:gd name="T8" fmla="*/ 12 w 113"/>
              <a:gd name="T9" fmla="*/ 109 h 145"/>
              <a:gd name="T10" fmla="*/ 78 w 113"/>
              <a:gd name="T11" fmla="*/ 3 h 145"/>
              <a:gd name="T12" fmla="*/ 73 w 113"/>
              <a:gd name="T13" fmla="*/ 0 h 145"/>
              <a:gd name="T14" fmla="*/ 6 w 113"/>
              <a:gd name="T15" fmla="*/ 107 h 145"/>
              <a:gd name="T16" fmla="*/ 15 w 113"/>
              <a:gd name="T17" fmla="*/ 138 h 145"/>
              <a:gd name="T18" fmla="*/ 47 w 113"/>
              <a:gd name="T19" fmla="*/ 132 h 145"/>
              <a:gd name="T20" fmla="*/ 113 w 113"/>
              <a:gd name="T21" fmla="*/ 2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145">
                <a:moveTo>
                  <a:pt x="113" y="25"/>
                </a:moveTo>
                <a:cubicBezTo>
                  <a:pt x="108" y="22"/>
                  <a:pt x="108" y="22"/>
                  <a:pt x="108" y="22"/>
                </a:cubicBezTo>
                <a:cubicBezTo>
                  <a:pt x="42" y="128"/>
                  <a:pt x="42" y="128"/>
                  <a:pt x="42" y="128"/>
                </a:cubicBezTo>
                <a:cubicBezTo>
                  <a:pt x="38" y="135"/>
                  <a:pt x="27" y="137"/>
                  <a:pt x="19" y="132"/>
                </a:cubicBezTo>
                <a:cubicBezTo>
                  <a:pt x="11" y="127"/>
                  <a:pt x="8" y="117"/>
                  <a:pt x="12" y="109"/>
                </a:cubicBezTo>
                <a:cubicBezTo>
                  <a:pt x="78" y="3"/>
                  <a:pt x="78" y="3"/>
                  <a:pt x="78" y="3"/>
                </a:cubicBezTo>
                <a:cubicBezTo>
                  <a:pt x="73" y="0"/>
                  <a:pt x="73" y="0"/>
                  <a:pt x="73" y="0"/>
                </a:cubicBezTo>
                <a:cubicBezTo>
                  <a:pt x="6" y="107"/>
                  <a:pt x="6" y="107"/>
                  <a:pt x="6" y="107"/>
                </a:cubicBezTo>
                <a:cubicBezTo>
                  <a:pt x="0" y="117"/>
                  <a:pt x="4" y="131"/>
                  <a:pt x="15" y="138"/>
                </a:cubicBezTo>
                <a:cubicBezTo>
                  <a:pt x="26" y="145"/>
                  <a:pt x="40" y="142"/>
                  <a:pt x="47" y="132"/>
                </a:cubicBezTo>
                <a:lnTo>
                  <a:pt x="113" y="2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7" name="Freeform 87"/>
          <p:cNvSpPr/>
          <p:nvPr/>
        </p:nvSpPr>
        <p:spPr bwMode="auto">
          <a:xfrm>
            <a:off x="7399240" y="2392746"/>
            <a:ext cx="89274" cy="61896"/>
          </a:xfrm>
          <a:custGeom>
            <a:avLst/>
            <a:gdLst>
              <a:gd name="T0" fmla="*/ 54 w 55"/>
              <a:gd name="T1" fmla="*/ 35 h 38"/>
              <a:gd name="T2" fmla="*/ 48 w 55"/>
              <a:gd name="T3" fmla="*/ 37 h 38"/>
              <a:gd name="T4" fmla="*/ 3 w 55"/>
              <a:gd name="T5" fmla="*/ 9 h 38"/>
              <a:gd name="T6" fmla="*/ 2 w 55"/>
              <a:gd name="T7" fmla="*/ 3 h 38"/>
              <a:gd name="T8" fmla="*/ 8 w 55"/>
              <a:gd name="T9" fmla="*/ 1 h 38"/>
              <a:gd name="T10" fmla="*/ 53 w 55"/>
              <a:gd name="T11" fmla="*/ 29 h 38"/>
              <a:gd name="T12" fmla="*/ 54 w 55"/>
              <a:gd name="T13" fmla="*/ 35 h 38"/>
            </a:gdLst>
            <a:ahLst/>
            <a:cxnLst>
              <a:cxn ang="0">
                <a:pos x="T0" y="T1"/>
              </a:cxn>
              <a:cxn ang="0">
                <a:pos x="T2" y="T3"/>
              </a:cxn>
              <a:cxn ang="0">
                <a:pos x="T4" y="T5"/>
              </a:cxn>
              <a:cxn ang="0">
                <a:pos x="T6" y="T7"/>
              </a:cxn>
              <a:cxn ang="0">
                <a:pos x="T8" y="T9"/>
              </a:cxn>
              <a:cxn ang="0">
                <a:pos x="T10" y="T11"/>
              </a:cxn>
              <a:cxn ang="0">
                <a:pos x="T12" y="T13"/>
              </a:cxn>
            </a:cxnLst>
            <a:rect l="0" t="0" r="r" b="b"/>
            <a:pathLst>
              <a:path w="55" h="38">
                <a:moveTo>
                  <a:pt x="54" y="35"/>
                </a:moveTo>
                <a:cubicBezTo>
                  <a:pt x="53" y="37"/>
                  <a:pt x="50" y="38"/>
                  <a:pt x="48" y="37"/>
                </a:cubicBezTo>
                <a:cubicBezTo>
                  <a:pt x="3" y="9"/>
                  <a:pt x="3" y="9"/>
                  <a:pt x="3" y="9"/>
                </a:cubicBezTo>
                <a:cubicBezTo>
                  <a:pt x="1" y="7"/>
                  <a:pt x="0" y="5"/>
                  <a:pt x="2" y="3"/>
                </a:cubicBezTo>
                <a:cubicBezTo>
                  <a:pt x="3" y="1"/>
                  <a:pt x="6" y="0"/>
                  <a:pt x="8" y="1"/>
                </a:cubicBezTo>
                <a:cubicBezTo>
                  <a:pt x="53" y="29"/>
                  <a:pt x="53" y="29"/>
                  <a:pt x="53" y="29"/>
                </a:cubicBezTo>
                <a:cubicBezTo>
                  <a:pt x="55" y="31"/>
                  <a:pt x="55" y="33"/>
                  <a:pt x="54" y="3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8" name="Freeform 88"/>
          <p:cNvSpPr/>
          <p:nvPr/>
        </p:nvSpPr>
        <p:spPr bwMode="auto">
          <a:xfrm>
            <a:off x="7330201" y="2441549"/>
            <a:ext cx="122603" cy="170215"/>
          </a:xfrm>
          <a:custGeom>
            <a:avLst/>
            <a:gdLst>
              <a:gd name="T0" fmla="*/ 75 w 75"/>
              <a:gd name="T1" fmla="*/ 4 h 104"/>
              <a:gd name="T2" fmla="*/ 69 w 75"/>
              <a:gd name="T3" fmla="*/ 0 h 104"/>
              <a:gd name="T4" fmla="*/ 10 w 75"/>
              <a:gd name="T5" fmla="*/ 95 h 104"/>
              <a:gd name="T6" fmla="*/ 0 w 75"/>
              <a:gd name="T7" fmla="*/ 100 h 104"/>
              <a:gd name="T8" fmla="*/ 1 w 75"/>
              <a:gd name="T9" fmla="*/ 101 h 104"/>
              <a:gd name="T10" fmla="*/ 17 w 75"/>
              <a:gd name="T11" fmla="*/ 98 h 104"/>
              <a:gd name="T12" fmla="*/ 75 w 75"/>
              <a:gd name="T13" fmla="*/ 4 h 104"/>
            </a:gdLst>
            <a:ahLst/>
            <a:cxnLst>
              <a:cxn ang="0">
                <a:pos x="T0" y="T1"/>
              </a:cxn>
              <a:cxn ang="0">
                <a:pos x="T2" y="T3"/>
              </a:cxn>
              <a:cxn ang="0">
                <a:pos x="T4" y="T5"/>
              </a:cxn>
              <a:cxn ang="0">
                <a:pos x="T6" y="T7"/>
              </a:cxn>
              <a:cxn ang="0">
                <a:pos x="T8" y="T9"/>
              </a:cxn>
              <a:cxn ang="0">
                <a:pos x="T10" y="T11"/>
              </a:cxn>
              <a:cxn ang="0">
                <a:pos x="T12" y="T13"/>
              </a:cxn>
            </a:cxnLst>
            <a:rect l="0" t="0" r="r" b="b"/>
            <a:pathLst>
              <a:path w="75" h="104">
                <a:moveTo>
                  <a:pt x="75" y="4"/>
                </a:moveTo>
                <a:cubicBezTo>
                  <a:pt x="69" y="0"/>
                  <a:pt x="69" y="0"/>
                  <a:pt x="69" y="0"/>
                </a:cubicBezTo>
                <a:cubicBezTo>
                  <a:pt x="10" y="95"/>
                  <a:pt x="10" y="95"/>
                  <a:pt x="10" y="95"/>
                </a:cubicBezTo>
                <a:cubicBezTo>
                  <a:pt x="8" y="98"/>
                  <a:pt x="4" y="100"/>
                  <a:pt x="0" y="100"/>
                </a:cubicBezTo>
                <a:cubicBezTo>
                  <a:pt x="0" y="100"/>
                  <a:pt x="1" y="100"/>
                  <a:pt x="1" y="101"/>
                </a:cubicBezTo>
                <a:cubicBezTo>
                  <a:pt x="7" y="104"/>
                  <a:pt x="14" y="103"/>
                  <a:pt x="17" y="98"/>
                </a:cubicBezTo>
                <a:lnTo>
                  <a:pt x="75" y="4"/>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9" name="Freeform 89"/>
          <p:cNvSpPr>
            <a:spLocks noEditPoints="1"/>
          </p:cNvSpPr>
          <p:nvPr/>
        </p:nvSpPr>
        <p:spPr bwMode="auto">
          <a:xfrm>
            <a:off x="7044525" y="1472633"/>
            <a:ext cx="166644" cy="121412"/>
          </a:xfrm>
          <a:custGeom>
            <a:avLst/>
            <a:gdLst>
              <a:gd name="T0" fmla="*/ 84 w 102"/>
              <a:gd name="T1" fmla="*/ 71 h 74"/>
              <a:gd name="T2" fmla="*/ 79 w 102"/>
              <a:gd name="T3" fmla="*/ 69 h 74"/>
              <a:gd name="T4" fmla="*/ 79 w 102"/>
              <a:gd name="T5" fmla="*/ 69 h 74"/>
              <a:gd name="T6" fmla="*/ 79 w 102"/>
              <a:gd name="T7" fmla="*/ 52 h 74"/>
              <a:gd name="T8" fmla="*/ 86 w 102"/>
              <a:gd name="T9" fmla="*/ 49 h 74"/>
              <a:gd name="T10" fmla="*/ 90 w 102"/>
              <a:gd name="T11" fmla="*/ 38 h 74"/>
              <a:gd name="T12" fmla="*/ 79 w 102"/>
              <a:gd name="T13" fmla="*/ 31 h 74"/>
              <a:gd name="T14" fmla="*/ 85 w 102"/>
              <a:gd name="T15" fmla="*/ 20 h 74"/>
              <a:gd name="T16" fmla="*/ 79 w 102"/>
              <a:gd name="T17" fmla="*/ 16 h 74"/>
              <a:gd name="T18" fmla="*/ 72 w 102"/>
              <a:gd name="T19" fmla="*/ 3 h 74"/>
              <a:gd name="T20" fmla="*/ 79 w 102"/>
              <a:gd name="T21" fmla="*/ 16 h 74"/>
              <a:gd name="T22" fmla="*/ 72 w 102"/>
              <a:gd name="T23" fmla="*/ 21 h 74"/>
              <a:gd name="T24" fmla="*/ 72 w 102"/>
              <a:gd name="T25" fmla="*/ 9 h 74"/>
              <a:gd name="T26" fmla="*/ 79 w 102"/>
              <a:gd name="T27" fmla="*/ 73 h 74"/>
              <a:gd name="T28" fmla="*/ 72 w 102"/>
              <a:gd name="T29" fmla="*/ 69 h 74"/>
              <a:gd name="T30" fmla="*/ 79 w 102"/>
              <a:gd name="T31" fmla="*/ 73 h 74"/>
              <a:gd name="T32" fmla="*/ 79 w 102"/>
              <a:gd name="T33" fmla="*/ 34 h 74"/>
              <a:gd name="T34" fmla="*/ 75 w 102"/>
              <a:gd name="T35" fmla="*/ 45 h 74"/>
              <a:gd name="T36" fmla="*/ 79 w 102"/>
              <a:gd name="T37" fmla="*/ 52 h 74"/>
              <a:gd name="T38" fmla="*/ 72 w 102"/>
              <a:gd name="T39" fmla="*/ 25 h 74"/>
              <a:gd name="T40" fmla="*/ 79 w 102"/>
              <a:gd name="T41" fmla="*/ 31 h 74"/>
              <a:gd name="T42" fmla="*/ 72 w 102"/>
              <a:gd name="T43" fmla="*/ 3 h 74"/>
              <a:gd name="T44" fmla="*/ 71 w 102"/>
              <a:gd name="T45" fmla="*/ 8 h 74"/>
              <a:gd name="T46" fmla="*/ 66 w 102"/>
              <a:gd name="T47" fmla="*/ 2 h 74"/>
              <a:gd name="T48" fmla="*/ 66 w 102"/>
              <a:gd name="T49" fmla="*/ 73 h 74"/>
              <a:gd name="T50" fmla="*/ 67 w 102"/>
              <a:gd name="T51" fmla="*/ 65 h 74"/>
              <a:gd name="T52" fmla="*/ 72 w 102"/>
              <a:gd name="T53" fmla="*/ 74 h 74"/>
              <a:gd name="T54" fmla="*/ 72 w 102"/>
              <a:gd name="T55" fmla="*/ 21 h 74"/>
              <a:gd name="T56" fmla="*/ 72 w 102"/>
              <a:gd name="T57" fmla="*/ 52 h 74"/>
              <a:gd name="T58" fmla="*/ 66 w 102"/>
              <a:gd name="T59" fmla="*/ 57 h 74"/>
              <a:gd name="T60" fmla="*/ 69 w 102"/>
              <a:gd name="T61" fmla="*/ 16 h 74"/>
              <a:gd name="T62" fmla="*/ 22 w 102"/>
              <a:gd name="T63" fmla="*/ 10 h 74"/>
              <a:gd name="T64" fmla="*/ 66 w 102"/>
              <a:gd name="T65" fmla="*/ 5 h 74"/>
              <a:gd name="T66" fmla="*/ 64 w 102"/>
              <a:gd name="T67" fmla="*/ 6 h 74"/>
              <a:gd name="T68" fmla="*/ 66 w 102"/>
              <a:gd name="T69" fmla="*/ 16 h 74"/>
              <a:gd name="T70" fmla="*/ 66 w 102"/>
              <a:gd name="T71" fmla="*/ 64 h 74"/>
              <a:gd name="T72" fmla="*/ 37 w 102"/>
              <a:gd name="T73" fmla="*/ 57 h 74"/>
              <a:gd name="T74" fmla="*/ 22 w 102"/>
              <a:gd name="T75" fmla="*/ 49 h 74"/>
              <a:gd name="T76" fmla="*/ 27 w 102"/>
              <a:gd name="T77" fmla="*/ 48 h 74"/>
              <a:gd name="T78" fmla="*/ 22 w 102"/>
              <a:gd name="T79" fmla="*/ 27 h 74"/>
              <a:gd name="T80" fmla="*/ 2 w 102"/>
              <a:gd name="T81" fmla="*/ 41 h 74"/>
              <a:gd name="T82" fmla="*/ 22 w 102"/>
              <a:gd name="T83" fmla="*/ 10 h 74"/>
              <a:gd name="T84" fmla="*/ 17 w 102"/>
              <a:gd name="T85" fmla="*/ 28 h 74"/>
              <a:gd name="T86" fmla="*/ 22 w 102"/>
              <a:gd name="T87" fmla="*/ 49 h 74"/>
              <a:gd name="T88" fmla="*/ 2 w 102"/>
              <a:gd name="T89" fmla="*/ 4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2" h="74">
                <a:moveTo>
                  <a:pt x="79" y="7"/>
                </a:moveTo>
                <a:cubicBezTo>
                  <a:pt x="102" y="22"/>
                  <a:pt x="98" y="62"/>
                  <a:pt x="84" y="71"/>
                </a:cubicBezTo>
                <a:cubicBezTo>
                  <a:pt x="82" y="72"/>
                  <a:pt x="80" y="73"/>
                  <a:pt x="79" y="73"/>
                </a:cubicBezTo>
                <a:cubicBezTo>
                  <a:pt x="79" y="69"/>
                  <a:pt x="79" y="69"/>
                  <a:pt x="79" y="69"/>
                </a:cubicBezTo>
                <a:cubicBezTo>
                  <a:pt x="79" y="69"/>
                  <a:pt x="79" y="69"/>
                  <a:pt x="79" y="69"/>
                </a:cubicBezTo>
                <a:cubicBezTo>
                  <a:pt x="79" y="69"/>
                  <a:pt x="79" y="69"/>
                  <a:pt x="79" y="69"/>
                </a:cubicBezTo>
                <a:cubicBezTo>
                  <a:pt x="83" y="67"/>
                  <a:pt x="85" y="61"/>
                  <a:pt x="83" y="57"/>
                </a:cubicBezTo>
                <a:cubicBezTo>
                  <a:pt x="82" y="55"/>
                  <a:pt x="80" y="53"/>
                  <a:pt x="79" y="52"/>
                </a:cubicBezTo>
                <a:cubicBezTo>
                  <a:pt x="79" y="49"/>
                  <a:pt x="79" y="49"/>
                  <a:pt x="79" y="49"/>
                </a:cubicBezTo>
                <a:cubicBezTo>
                  <a:pt x="81" y="50"/>
                  <a:pt x="84" y="50"/>
                  <a:pt x="86" y="49"/>
                </a:cubicBezTo>
                <a:cubicBezTo>
                  <a:pt x="86" y="49"/>
                  <a:pt x="86" y="49"/>
                  <a:pt x="86" y="49"/>
                </a:cubicBezTo>
                <a:cubicBezTo>
                  <a:pt x="90" y="47"/>
                  <a:pt x="92" y="42"/>
                  <a:pt x="90" y="38"/>
                </a:cubicBezTo>
                <a:cubicBezTo>
                  <a:pt x="88" y="34"/>
                  <a:pt x="83" y="32"/>
                  <a:pt x="79" y="34"/>
                </a:cubicBezTo>
                <a:cubicBezTo>
                  <a:pt x="79" y="31"/>
                  <a:pt x="79" y="31"/>
                  <a:pt x="79" y="31"/>
                </a:cubicBezTo>
                <a:cubicBezTo>
                  <a:pt x="80" y="31"/>
                  <a:pt x="81" y="30"/>
                  <a:pt x="82" y="30"/>
                </a:cubicBezTo>
                <a:cubicBezTo>
                  <a:pt x="86" y="28"/>
                  <a:pt x="87" y="24"/>
                  <a:pt x="85" y="20"/>
                </a:cubicBezTo>
                <a:cubicBezTo>
                  <a:pt x="85" y="20"/>
                  <a:pt x="85" y="20"/>
                  <a:pt x="85" y="20"/>
                </a:cubicBezTo>
                <a:cubicBezTo>
                  <a:pt x="84" y="17"/>
                  <a:pt x="81" y="16"/>
                  <a:pt x="79" y="16"/>
                </a:cubicBezTo>
                <a:lnTo>
                  <a:pt x="79" y="7"/>
                </a:lnTo>
                <a:close/>
                <a:moveTo>
                  <a:pt x="72" y="3"/>
                </a:moveTo>
                <a:cubicBezTo>
                  <a:pt x="74" y="4"/>
                  <a:pt x="76" y="5"/>
                  <a:pt x="79" y="7"/>
                </a:cubicBezTo>
                <a:cubicBezTo>
                  <a:pt x="79" y="16"/>
                  <a:pt x="79" y="16"/>
                  <a:pt x="79" y="16"/>
                </a:cubicBezTo>
                <a:cubicBezTo>
                  <a:pt x="77" y="16"/>
                  <a:pt x="76" y="16"/>
                  <a:pt x="75" y="17"/>
                </a:cubicBezTo>
                <a:cubicBezTo>
                  <a:pt x="73" y="17"/>
                  <a:pt x="72" y="19"/>
                  <a:pt x="72" y="21"/>
                </a:cubicBezTo>
                <a:cubicBezTo>
                  <a:pt x="72" y="13"/>
                  <a:pt x="72" y="13"/>
                  <a:pt x="72" y="13"/>
                </a:cubicBezTo>
                <a:cubicBezTo>
                  <a:pt x="72" y="12"/>
                  <a:pt x="72" y="10"/>
                  <a:pt x="72" y="9"/>
                </a:cubicBezTo>
                <a:cubicBezTo>
                  <a:pt x="72" y="3"/>
                  <a:pt x="72" y="3"/>
                  <a:pt x="72" y="3"/>
                </a:cubicBezTo>
                <a:close/>
                <a:moveTo>
                  <a:pt x="79" y="73"/>
                </a:moveTo>
                <a:cubicBezTo>
                  <a:pt x="76" y="74"/>
                  <a:pt x="74" y="74"/>
                  <a:pt x="72" y="74"/>
                </a:cubicBezTo>
                <a:cubicBezTo>
                  <a:pt x="72" y="69"/>
                  <a:pt x="72" y="69"/>
                  <a:pt x="72" y="69"/>
                </a:cubicBezTo>
                <a:cubicBezTo>
                  <a:pt x="74" y="70"/>
                  <a:pt x="76" y="70"/>
                  <a:pt x="79" y="69"/>
                </a:cubicBezTo>
                <a:cubicBezTo>
                  <a:pt x="79" y="73"/>
                  <a:pt x="79" y="73"/>
                  <a:pt x="79" y="73"/>
                </a:cubicBezTo>
                <a:close/>
                <a:moveTo>
                  <a:pt x="79" y="31"/>
                </a:moveTo>
                <a:cubicBezTo>
                  <a:pt x="79" y="34"/>
                  <a:pt x="79" y="34"/>
                  <a:pt x="79" y="34"/>
                </a:cubicBezTo>
                <a:cubicBezTo>
                  <a:pt x="78" y="34"/>
                  <a:pt x="78" y="34"/>
                  <a:pt x="78" y="34"/>
                </a:cubicBezTo>
                <a:cubicBezTo>
                  <a:pt x="74" y="36"/>
                  <a:pt x="73" y="41"/>
                  <a:pt x="75" y="45"/>
                </a:cubicBezTo>
                <a:cubicBezTo>
                  <a:pt x="76" y="47"/>
                  <a:pt x="77" y="48"/>
                  <a:pt x="79" y="49"/>
                </a:cubicBezTo>
                <a:cubicBezTo>
                  <a:pt x="79" y="52"/>
                  <a:pt x="79" y="52"/>
                  <a:pt x="79" y="52"/>
                </a:cubicBezTo>
                <a:cubicBezTo>
                  <a:pt x="76" y="51"/>
                  <a:pt x="74" y="51"/>
                  <a:pt x="72" y="52"/>
                </a:cubicBezTo>
                <a:cubicBezTo>
                  <a:pt x="72" y="25"/>
                  <a:pt x="72" y="25"/>
                  <a:pt x="72" y="25"/>
                </a:cubicBezTo>
                <a:cubicBezTo>
                  <a:pt x="72" y="26"/>
                  <a:pt x="72" y="26"/>
                  <a:pt x="72" y="26"/>
                </a:cubicBezTo>
                <a:cubicBezTo>
                  <a:pt x="73" y="29"/>
                  <a:pt x="76" y="31"/>
                  <a:pt x="79" y="31"/>
                </a:cubicBezTo>
                <a:close/>
                <a:moveTo>
                  <a:pt x="66" y="2"/>
                </a:moveTo>
                <a:cubicBezTo>
                  <a:pt x="68" y="2"/>
                  <a:pt x="70" y="3"/>
                  <a:pt x="72" y="3"/>
                </a:cubicBezTo>
                <a:cubicBezTo>
                  <a:pt x="72" y="9"/>
                  <a:pt x="72" y="9"/>
                  <a:pt x="72" y="9"/>
                </a:cubicBezTo>
                <a:cubicBezTo>
                  <a:pt x="71" y="9"/>
                  <a:pt x="71" y="9"/>
                  <a:pt x="71" y="8"/>
                </a:cubicBezTo>
                <a:cubicBezTo>
                  <a:pt x="70" y="7"/>
                  <a:pt x="68" y="5"/>
                  <a:pt x="66" y="5"/>
                </a:cubicBezTo>
                <a:cubicBezTo>
                  <a:pt x="66" y="2"/>
                  <a:pt x="66" y="2"/>
                  <a:pt x="66" y="2"/>
                </a:cubicBezTo>
                <a:close/>
                <a:moveTo>
                  <a:pt x="72" y="74"/>
                </a:moveTo>
                <a:cubicBezTo>
                  <a:pt x="70" y="74"/>
                  <a:pt x="68" y="73"/>
                  <a:pt x="66" y="73"/>
                </a:cubicBezTo>
                <a:cubicBezTo>
                  <a:pt x="66" y="64"/>
                  <a:pt x="66" y="64"/>
                  <a:pt x="66" y="64"/>
                </a:cubicBezTo>
                <a:cubicBezTo>
                  <a:pt x="66" y="64"/>
                  <a:pt x="67" y="64"/>
                  <a:pt x="67" y="65"/>
                </a:cubicBezTo>
                <a:cubicBezTo>
                  <a:pt x="68" y="67"/>
                  <a:pt x="70" y="68"/>
                  <a:pt x="72" y="69"/>
                </a:cubicBezTo>
                <a:cubicBezTo>
                  <a:pt x="72" y="74"/>
                  <a:pt x="72" y="74"/>
                  <a:pt x="72" y="74"/>
                </a:cubicBezTo>
                <a:close/>
                <a:moveTo>
                  <a:pt x="72" y="13"/>
                </a:moveTo>
                <a:cubicBezTo>
                  <a:pt x="72" y="21"/>
                  <a:pt x="72" y="21"/>
                  <a:pt x="72" y="21"/>
                </a:cubicBezTo>
                <a:cubicBezTo>
                  <a:pt x="71" y="22"/>
                  <a:pt x="71" y="24"/>
                  <a:pt x="72" y="25"/>
                </a:cubicBezTo>
                <a:cubicBezTo>
                  <a:pt x="72" y="52"/>
                  <a:pt x="72" y="52"/>
                  <a:pt x="72" y="52"/>
                </a:cubicBezTo>
                <a:cubicBezTo>
                  <a:pt x="71" y="52"/>
                  <a:pt x="71" y="52"/>
                  <a:pt x="71" y="52"/>
                </a:cubicBezTo>
                <a:cubicBezTo>
                  <a:pt x="69" y="54"/>
                  <a:pt x="67" y="55"/>
                  <a:pt x="66" y="57"/>
                </a:cubicBezTo>
                <a:cubicBezTo>
                  <a:pt x="66" y="16"/>
                  <a:pt x="66" y="16"/>
                  <a:pt x="66" y="16"/>
                </a:cubicBezTo>
                <a:cubicBezTo>
                  <a:pt x="67" y="16"/>
                  <a:pt x="68" y="16"/>
                  <a:pt x="69" y="16"/>
                </a:cubicBezTo>
                <a:cubicBezTo>
                  <a:pt x="70" y="15"/>
                  <a:pt x="71" y="14"/>
                  <a:pt x="72" y="13"/>
                </a:cubicBezTo>
                <a:close/>
                <a:moveTo>
                  <a:pt x="22" y="10"/>
                </a:moveTo>
                <a:cubicBezTo>
                  <a:pt x="41" y="2"/>
                  <a:pt x="55" y="0"/>
                  <a:pt x="66" y="2"/>
                </a:cubicBezTo>
                <a:cubicBezTo>
                  <a:pt x="66" y="5"/>
                  <a:pt x="66" y="5"/>
                  <a:pt x="66" y="5"/>
                </a:cubicBezTo>
                <a:cubicBezTo>
                  <a:pt x="65" y="5"/>
                  <a:pt x="65" y="6"/>
                  <a:pt x="64" y="6"/>
                </a:cubicBezTo>
                <a:cubicBezTo>
                  <a:pt x="64" y="6"/>
                  <a:pt x="64" y="6"/>
                  <a:pt x="64" y="6"/>
                </a:cubicBezTo>
                <a:cubicBezTo>
                  <a:pt x="61" y="7"/>
                  <a:pt x="60" y="11"/>
                  <a:pt x="61" y="13"/>
                </a:cubicBezTo>
                <a:cubicBezTo>
                  <a:pt x="62" y="15"/>
                  <a:pt x="64" y="16"/>
                  <a:pt x="66" y="16"/>
                </a:cubicBezTo>
                <a:cubicBezTo>
                  <a:pt x="66" y="57"/>
                  <a:pt x="66" y="57"/>
                  <a:pt x="66" y="57"/>
                </a:cubicBezTo>
                <a:cubicBezTo>
                  <a:pt x="66" y="59"/>
                  <a:pt x="66" y="62"/>
                  <a:pt x="66" y="64"/>
                </a:cubicBezTo>
                <a:cubicBezTo>
                  <a:pt x="66" y="73"/>
                  <a:pt x="66" y="73"/>
                  <a:pt x="66" y="73"/>
                </a:cubicBezTo>
                <a:cubicBezTo>
                  <a:pt x="56" y="68"/>
                  <a:pt x="48" y="56"/>
                  <a:pt x="37" y="57"/>
                </a:cubicBezTo>
                <a:cubicBezTo>
                  <a:pt x="32" y="57"/>
                  <a:pt x="27" y="58"/>
                  <a:pt x="22" y="57"/>
                </a:cubicBezTo>
                <a:cubicBezTo>
                  <a:pt x="22" y="49"/>
                  <a:pt x="22" y="49"/>
                  <a:pt x="22" y="49"/>
                </a:cubicBezTo>
                <a:cubicBezTo>
                  <a:pt x="24" y="49"/>
                  <a:pt x="25" y="48"/>
                  <a:pt x="27" y="48"/>
                </a:cubicBezTo>
                <a:cubicBezTo>
                  <a:pt x="27" y="48"/>
                  <a:pt x="27" y="48"/>
                  <a:pt x="27" y="48"/>
                </a:cubicBezTo>
                <a:cubicBezTo>
                  <a:pt x="32" y="45"/>
                  <a:pt x="34" y="38"/>
                  <a:pt x="32" y="33"/>
                </a:cubicBezTo>
                <a:cubicBezTo>
                  <a:pt x="30" y="29"/>
                  <a:pt x="26" y="27"/>
                  <a:pt x="22" y="27"/>
                </a:cubicBezTo>
                <a:lnTo>
                  <a:pt x="22" y="10"/>
                </a:lnTo>
                <a:close/>
                <a:moveTo>
                  <a:pt x="2" y="41"/>
                </a:moveTo>
                <a:cubicBezTo>
                  <a:pt x="0" y="23"/>
                  <a:pt x="18" y="12"/>
                  <a:pt x="18" y="12"/>
                </a:cubicBezTo>
                <a:cubicBezTo>
                  <a:pt x="20" y="12"/>
                  <a:pt x="21" y="11"/>
                  <a:pt x="22" y="10"/>
                </a:cubicBezTo>
                <a:cubicBezTo>
                  <a:pt x="22" y="27"/>
                  <a:pt x="22" y="27"/>
                  <a:pt x="22" y="27"/>
                </a:cubicBezTo>
                <a:cubicBezTo>
                  <a:pt x="20" y="27"/>
                  <a:pt x="19" y="27"/>
                  <a:pt x="17" y="28"/>
                </a:cubicBezTo>
                <a:cubicBezTo>
                  <a:pt x="12" y="31"/>
                  <a:pt x="9" y="37"/>
                  <a:pt x="12" y="43"/>
                </a:cubicBezTo>
                <a:cubicBezTo>
                  <a:pt x="14" y="47"/>
                  <a:pt x="18" y="49"/>
                  <a:pt x="22" y="49"/>
                </a:cubicBezTo>
                <a:cubicBezTo>
                  <a:pt x="22" y="57"/>
                  <a:pt x="22" y="57"/>
                  <a:pt x="22" y="57"/>
                </a:cubicBezTo>
                <a:cubicBezTo>
                  <a:pt x="12" y="57"/>
                  <a:pt x="4" y="53"/>
                  <a:pt x="2" y="4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0" name="Freeform 90"/>
          <p:cNvSpPr/>
          <p:nvPr/>
        </p:nvSpPr>
        <p:spPr bwMode="auto">
          <a:xfrm>
            <a:off x="5655428" y="2267763"/>
            <a:ext cx="154741" cy="199973"/>
          </a:xfrm>
          <a:custGeom>
            <a:avLst/>
            <a:gdLst>
              <a:gd name="T0" fmla="*/ 0 w 95"/>
              <a:gd name="T1" fmla="*/ 21 h 123"/>
              <a:gd name="T2" fmla="*/ 4 w 95"/>
              <a:gd name="T3" fmla="*/ 19 h 123"/>
              <a:gd name="T4" fmla="*/ 59 w 95"/>
              <a:gd name="T5" fmla="*/ 109 h 123"/>
              <a:gd name="T6" fmla="*/ 79 w 95"/>
              <a:gd name="T7" fmla="*/ 112 h 123"/>
              <a:gd name="T8" fmla="*/ 85 w 95"/>
              <a:gd name="T9" fmla="*/ 93 h 123"/>
              <a:gd name="T10" fmla="*/ 29 w 95"/>
              <a:gd name="T11" fmla="*/ 3 h 123"/>
              <a:gd name="T12" fmla="*/ 34 w 95"/>
              <a:gd name="T13" fmla="*/ 0 h 123"/>
              <a:gd name="T14" fmla="*/ 90 w 95"/>
              <a:gd name="T15" fmla="*/ 91 h 123"/>
              <a:gd name="T16" fmla="*/ 82 w 95"/>
              <a:gd name="T17" fmla="*/ 117 h 123"/>
              <a:gd name="T18" fmla="*/ 56 w 95"/>
              <a:gd name="T19" fmla="*/ 112 h 123"/>
              <a:gd name="T20" fmla="*/ 0 w 95"/>
              <a:gd name="T21" fmla="*/ 2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23">
                <a:moveTo>
                  <a:pt x="0" y="21"/>
                </a:moveTo>
                <a:cubicBezTo>
                  <a:pt x="4" y="19"/>
                  <a:pt x="4" y="19"/>
                  <a:pt x="4" y="19"/>
                </a:cubicBezTo>
                <a:cubicBezTo>
                  <a:pt x="59" y="109"/>
                  <a:pt x="59" y="109"/>
                  <a:pt x="59" y="109"/>
                </a:cubicBezTo>
                <a:cubicBezTo>
                  <a:pt x="63" y="115"/>
                  <a:pt x="72" y="117"/>
                  <a:pt x="79" y="112"/>
                </a:cubicBezTo>
                <a:cubicBezTo>
                  <a:pt x="87" y="108"/>
                  <a:pt x="89" y="99"/>
                  <a:pt x="85" y="93"/>
                </a:cubicBezTo>
                <a:cubicBezTo>
                  <a:pt x="29" y="3"/>
                  <a:pt x="29" y="3"/>
                  <a:pt x="29" y="3"/>
                </a:cubicBezTo>
                <a:cubicBezTo>
                  <a:pt x="34" y="0"/>
                  <a:pt x="34" y="0"/>
                  <a:pt x="34" y="0"/>
                </a:cubicBezTo>
                <a:cubicBezTo>
                  <a:pt x="90" y="91"/>
                  <a:pt x="90" y="91"/>
                  <a:pt x="90" y="91"/>
                </a:cubicBezTo>
                <a:cubicBezTo>
                  <a:pt x="95" y="100"/>
                  <a:pt x="92" y="111"/>
                  <a:pt x="82" y="117"/>
                </a:cubicBezTo>
                <a:cubicBezTo>
                  <a:pt x="73" y="123"/>
                  <a:pt x="61" y="121"/>
                  <a:pt x="56" y="112"/>
                </a:cubicBezTo>
                <a:lnTo>
                  <a:pt x="0" y="2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1" name="Freeform 91"/>
          <p:cNvSpPr/>
          <p:nvPr/>
        </p:nvSpPr>
        <p:spPr bwMode="auto">
          <a:xfrm>
            <a:off x="5645906" y="2260621"/>
            <a:ext cx="76180" cy="52374"/>
          </a:xfrm>
          <a:custGeom>
            <a:avLst/>
            <a:gdLst>
              <a:gd name="T0" fmla="*/ 1 w 47"/>
              <a:gd name="T1" fmla="*/ 30 h 32"/>
              <a:gd name="T2" fmla="*/ 6 w 47"/>
              <a:gd name="T3" fmla="*/ 31 h 32"/>
              <a:gd name="T4" fmla="*/ 44 w 47"/>
              <a:gd name="T5" fmla="*/ 7 h 32"/>
              <a:gd name="T6" fmla="*/ 46 w 47"/>
              <a:gd name="T7" fmla="*/ 2 h 32"/>
              <a:gd name="T8" fmla="*/ 41 w 47"/>
              <a:gd name="T9" fmla="*/ 1 h 32"/>
              <a:gd name="T10" fmla="*/ 2 w 47"/>
              <a:gd name="T11" fmla="*/ 25 h 32"/>
              <a:gd name="T12" fmla="*/ 1 w 47"/>
              <a:gd name="T13" fmla="*/ 30 h 32"/>
            </a:gdLst>
            <a:ahLst/>
            <a:cxnLst>
              <a:cxn ang="0">
                <a:pos x="T0" y="T1"/>
              </a:cxn>
              <a:cxn ang="0">
                <a:pos x="T2" y="T3"/>
              </a:cxn>
              <a:cxn ang="0">
                <a:pos x="T4" y="T5"/>
              </a:cxn>
              <a:cxn ang="0">
                <a:pos x="T6" y="T7"/>
              </a:cxn>
              <a:cxn ang="0">
                <a:pos x="T8" y="T9"/>
              </a:cxn>
              <a:cxn ang="0">
                <a:pos x="T10" y="T11"/>
              </a:cxn>
              <a:cxn ang="0">
                <a:pos x="T12" y="T13"/>
              </a:cxn>
            </a:cxnLst>
            <a:rect l="0" t="0" r="r" b="b"/>
            <a:pathLst>
              <a:path w="47" h="32">
                <a:moveTo>
                  <a:pt x="1" y="30"/>
                </a:moveTo>
                <a:cubicBezTo>
                  <a:pt x="2" y="32"/>
                  <a:pt x="4" y="32"/>
                  <a:pt x="6" y="31"/>
                </a:cubicBezTo>
                <a:cubicBezTo>
                  <a:pt x="44" y="7"/>
                  <a:pt x="44" y="7"/>
                  <a:pt x="44" y="7"/>
                </a:cubicBezTo>
                <a:cubicBezTo>
                  <a:pt x="46" y="6"/>
                  <a:pt x="47" y="4"/>
                  <a:pt x="46" y="2"/>
                </a:cubicBezTo>
                <a:cubicBezTo>
                  <a:pt x="45" y="1"/>
                  <a:pt x="42" y="0"/>
                  <a:pt x="41" y="1"/>
                </a:cubicBezTo>
                <a:cubicBezTo>
                  <a:pt x="2" y="25"/>
                  <a:pt x="2" y="25"/>
                  <a:pt x="2" y="25"/>
                </a:cubicBezTo>
                <a:cubicBezTo>
                  <a:pt x="1" y="26"/>
                  <a:pt x="0" y="28"/>
                  <a:pt x="1" y="3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2" name="Freeform 92"/>
          <p:cNvSpPr/>
          <p:nvPr/>
        </p:nvSpPr>
        <p:spPr bwMode="auto">
          <a:xfrm>
            <a:off x="5676854" y="2303472"/>
            <a:ext cx="104748" cy="144028"/>
          </a:xfrm>
          <a:custGeom>
            <a:avLst/>
            <a:gdLst>
              <a:gd name="T0" fmla="*/ 0 w 64"/>
              <a:gd name="T1" fmla="*/ 3 h 88"/>
              <a:gd name="T2" fmla="*/ 5 w 64"/>
              <a:gd name="T3" fmla="*/ 0 h 88"/>
              <a:gd name="T4" fmla="*/ 55 w 64"/>
              <a:gd name="T5" fmla="*/ 80 h 88"/>
              <a:gd name="T6" fmla="*/ 64 w 64"/>
              <a:gd name="T7" fmla="*/ 85 h 88"/>
              <a:gd name="T8" fmla="*/ 63 w 64"/>
              <a:gd name="T9" fmla="*/ 85 h 88"/>
              <a:gd name="T10" fmla="*/ 49 w 64"/>
              <a:gd name="T11" fmla="*/ 82 h 88"/>
              <a:gd name="T12" fmla="*/ 0 w 64"/>
              <a:gd name="T13" fmla="*/ 3 h 88"/>
            </a:gdLst>
            <a:ahLst/>
            <a:cxnLst>
              <a:cxn ang="0">
                <a:pos x="T0" y="T1"/>
              </a:cxn>
              <a:cxn ang="0">
                <a:pos x="T2" y="T3"/>
              </a:cxn>
              <a:cxn ang="0">
                <a:pos x="T4" y="T5"/>
              </a:cxn>
              <a:cxn ang="0">
                <a:pos x="T6" y="T7"/>
              </a:cxn>
              <a:cxn ang="0">
                <a:pos x="T8" y="T9"/>
              </a:cxn>
              <a:cxn ang="0">
                <a:pos x="T10" y="T11"/>
              </a:cxn>
              <a:cxn ang="0">
                <a:pos x="T12" y="T13"/>
              </a:cxn>
            </a:cxnLst>
            <a:rect l="0" t="0" r="r" b="b"/>
            <a:pathLst>
              <a:path w="64" h="88">
                <a:moveTo>
                  <a:pt x="0" y="3"/>
                </a:moveTo>
                <a:cubicBezTo>
                  <a:pt x="5" y="0"/>
                  <a:pt x="5" y="0"/>
                  <a:pt x="5" y="0"/>
                </a:cubicBezTo>
                <a:cubicBezTo>
                  <a:pt x="55" y="80"/>
                  <a:pt x="55" y="80"/>
                  <a:pt x="55" y="80"/>
                </a:cubicBezTo>
                <a:cubicBezTo>
                  <a:pt x="57" y="83"/>
                  <a:pt x="60" y="85"/>
                  <a:pt x="64" y="85"/>
                </a:cubicBezTo>
                <a:cubicBezTo>
                  <a:pt x="63" y="85"/>
                  <a:pt x="63" y="85"/>
                  <a:pt x="63" y="85"/>
                </a:cubicBezTo>
                <a:cubicBezTo>
                  <a:pt x="58" y="88"/>
                  <a:pt x="52" y="87"/>
                  <a:pt x="49" y="82"/>
                </a:cubicBezTo>
                <a:lnTo>
                  <a:pt x="0" y="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3" name="Freeform 93"/>
          <p:cNvSpPr>
            <a:spLocks noEditPoints="1"/>
          </p:cNvSpPr>
          <p:nvPr/>
        </p:nvSpPr>
        <p:spPr bwMode="auto">
          <a:xfrm>
            <a:off x="6675528" y="3505691"/>
            <a:ext cx="164263" cy="179738"/>
          </a:xfrm>
          <a:custGeom>
            <a:avLst/>
            <a:gdLst>
              <a:gd name="T0" fmla="*/ 78 w 101"/>
              <a:gd name="T1" fmla="*/ 51 h 110"/>
              <a:gd name="T2" fmla="*/ 75 w 101"/>
              <a:gd name="T3" fmla="*/ 63 h 110"/>
              <a:gd name="T4" fmla="*/ 75 w 101"/>
              <a:gd name="T5" fmla="*/ 73 h 110"/>
              <a:gd name="T6" fmla="*/ 77 w 101"/>
              <a:gd name="T7" fmla="*/ 74 h 110"/>
              <a:gd name="T8" fmla="*/ 86 w 101"/>
              <a:gd name="T9" fmla="*/ 86 h 110"/>
              <a:gd name="T10" fmla="*/ 75 w 101"/>
              <a:gd name="T11" fmla="*/ 80 h 110"/>
              <a:gd name="T12" fmla="*/ 75 w 101"/>
              <a:gd name="T13" fmla="*/ 22 h 110"/>
              <a:gd name="T14" fmla="*/ 86 w 101"/>
              <a:gd name="T15" fmla="*/ 15 h 110"/>
              <a:gd name="T16" fmla="*/ 77 w 101"/>
              <a:gd name="T17" fmla="*/ 28 h 110"/>
              <a:gd name="T18" fmla="*/ 75 w 101"/>
              <a:gd name="T19" fmla="*/ 28 h 110"/>
              <a:gd name="T20" fmla="*/ 98 w 101"/>
              <a:gd name="T21" fmla="*/ 48 h 110"/>
              <a:gd name="T22" fmla="*/ 83 w 101"/>
              <a:gd name="T23" fmla="*/ 51 h 110"/>
              <a:gd name="T24" fmla="*/ 98 w 101"/>
              <a:gd name="T25" fmla="*/ 53 h 110"/>
              <a:gd name="T26" fmla="*/ 98 w 101"/>
              <a:gd name="T27" fmla="*/ 48 h 110"/>
              <a:gd name="T28" fmla="*/ 52 w 101"/>
              <a:gd name="T29" fmla="*/ 110 h 110"/>
              <a:gd name="T30" fmla="*/ 66 w 101"/>
              <a:gd name="T31" fmla="*/ 74 h 110"/>
              <a:gd name="T32" fmla="*/ 75 w 101"/>
              <a:gd name="T33" fmla="*/ 39 h 110"/>
              <a:gd name="T34" fmla="*/ 50 w 101"/>
              <a:gd name="T35" fmla="*/ 29 h 110"/>
              <a:gd name="T36" fmla="*/ 72 w 101"/>
              <a:gd name="T37" fmla="*/ 51 h 110"/>
              <a:gd name="T38" fmla="*/ 62 w 101"/>
              <a:gd name="T39" fmla="*/ 70 h 110"/>
              <a:gd name="T40" fmla="*/ 60 w 101"/>
              <a:gd name="T41" fmla="*/ 85 h 110"/>
              <a:gd name="T42" fmla="*/ 50 w 101"/>
              <a:gd name="T43" fmla="*/ 110 h 110"/>
              <a:gd name="T44" fmla="*/ 75 w 101"/>
              <a:gd name="T45" fmla="*/ 28 h 110"/>
              <a:gd name="T46" fmla="*/ 74 w 101"/>
              <a:gd name="T47" fmla="*/ 24 h 110"/>
              <a:gd name="T48" fmla="*/ 75 w 101"/>
              <a:gd name="T49" fmla="*/ 73 h 110"/>
              <a:gd name="T50" fmla="*/ 74 w 101"/>
              <a:gd name="T51" fmla="*/ 78 h 110"/>
              <a:gd name="T52" fmla="*/ 75 w 101"/>
              <a:gd name="T53" fmla="*/ 73 h 110"/>
              <a:gd name="T54" fmla="*/ 50 w 101"/>
              <a:gd name="T55" fmla="*/ 0 h 110"/>
              <a:gd name="T56" fmla="*/ 53 w 101"/>
              <a:gd name="T57" fmla="*/ 3 h 110"/>
              <a:gd name="T58" fmla="*/ 50 w 101"/>
              <a:gd name="T59" fmla="*/ 18 h 110"/>
              <a:gd name="T60" fmla="*/ 50 w 101"/>
              <a:gd name="T61" fmla="*/ 23 h 110"/>
              <a:gd name="T62" fmla="*/ 25 w 101"/>
              <a:gd name="T63" fmla="*/ 63 h 110"/>
              <a:gd name="T64" fmla="*/ 35 w 101"/>
              <a:gd name="T65" fmla="*/ 96 h 110"/>
              <a:gd name="T66" fmla="*/ 50 w 101"/>
              <a:gd name="T67" fmla="*/ 110 h 110"/>
              <a:gd name="T68" fmla="*/ 41 w 101"/>
              <a:gd name="T69" fmla="*/ 85 h 110"/>
              <a:gd name="T70" fmla="*/ 39 w 101"/>
              <a:gd name="T71" fmla="*/ 70 h 110"/>
              <a:gd name="T72" fmla="*/ 34 w 101"/>
              <a:gd name="T73" fmla="*/ 35 h 110"/>
              <a:gd name="T74" fmla="*/ 50 w 101"/>
              <a:gd name="T75" fmla="*/ 23 h 110"/>
              <a:gd name="T76" fmla="*/ 50 w 101"/>
              <a:gd name="T77" fmla="*/ 18 h 110"/>
              <a:gd name="T78" fmla="*/ 48 w 101"/>
              <a:gd name="T79" fmla="*/ 3 h 110"/>
              <a:gd name="T80" fmla="*/ 25 w 101"/>
              <a:gd name="T81" fmla="*/ 80 h 110"/>
              <a:gd name="T82" fmla="*/ 27 w 101"/>
              <a:gd name="T83" fmla="*/ 74 h 110"/>
              <a:gd name="T84" fmla="*/ 25 w 101"/>
              <a:gd name="T85" fmla="*/ 80 h 110"/>
              <a:gd name="T86" fmla="*/ 25 w 101"/>
              <a:gd name="T87" fmla="*/ 22 h 110"/>
              <a:gd name="T88" fmla="*/ 27 w 101"/>
              <a:gd name="T89" fmla="*/ 28 h 110"/>
              <a:gd name="T90" fmla="*/ 25 w 101"/>
              <a:gd name="T91" fmla="*/ 39 h 110"/>
              <a:gd name="T92" fmla="*/ 25 w 101"/>
              <a:gd name="T93" fmla="*/ 63 h 110"/>
              <a:gd name="T94" fmla="*/ 25 w 101"/>
              <a:gd name="T95" fmla="*/ 22 h 110"/>
              <a:gd name="T96" fmla="*/ 23 w 101"/>
              <a:gd name="T97" fmla="*/ 28 h 110"/>
              <a:gd name="T98" fmla="*/ 15 w 101"/>
              <a:gd name="T99" fmla="*/ 19 h 110"/>
              <a:gd name="T100" fmla="*/ 18 w 101"/>
              <a:gd name="T101" fmla="*/ 15 h 110"/>
              <a:gd name="T102" fmla="*/ 25 w 101"/>
              <a:gd name="T103" fmla="*/ 73 h 110"/>
              <a:gd name="T104" fmla="*/ 18 w 101"/>
              <a:gd name="T105" fmla="*/ 86 h 110"/>
              <a:gd name="T106" fmla="*/ 15 w 101"/>
              <a:gd name="T107" fmla="*/ 83 h 110"/>
              <a:gd name="T108" fmla="*/ 23 w 101"/>
              <a:gd name="T109" fmla="*/ 74 h 110"/>
              <a:gd name="T110" fmla="*/ 18 w 101"/>
              <a:gd name="T111" fmla="*/ 51 h 110"/>
              <a:gd name="T112" fmla="*/ 15 w 101"/>
              <a:gd name="T113" fmla="*/ 48 h 110"/>
              <a:gd name="T114" fmla="*/ 0 w 101"/>
              <a:gd name="T115" fmla="*/ 51 h 110"/>
              <a:gd name="T116" fmla="*/ 15 w 101"/>
              <a:gd name="T117" fmla="*/ 5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10">
                <a:moveTo>
                  <a:pt x="75" y="63"/>
                </a:moveTo>
                <a:cubicBezTo>
                  <a:pt x="77" y="59"/>
                  <a:pt x="78" y="55"/>
                  <a:pt x="78" y="51"/>
                </a:cubicBezTo>
                <a:cubicBezTo>
                  <a:pt x="78" y="47"/>
                  <a:pt x="77" y="43"/>
                  <a:pt x="75" y="39"/>
                </a:cubicBezTo>
                <a:cubicBezTo>
                  <a:pt x="75" y="63"/>
                  <a:pt x="75" y="63"/>
                  <a:pt x="75" y="63"/>
                </a:cubicBezTo>
                <a:close/>
                <a:moveTo>
                  <a:pt x="75" y="80"/>
                </a:moveTo>
                <a:cubicBezTo>
                  <a:pt x="75" y="73"/>
                  <a:pt x="75" y="73"/>
                  <a:pt x="75" y="73"/>
                </a:cubicBezTo>
                <a:cubicBezTo>
                  <a:pt x="76" y="73"/>
                  <a:pt x="77" y="73"/>
                  <a:pt x="77" y="74"/>
                </a:cubicBezTo>
                <a:cubicBezTo>
                  <a:pt x="77" y="74"/>
                  <a:pt x="77" y="74"/>
                  <a:pt x="77" y="74"/>
                </a:cubicBezTo>
                <a:cubicBezTo>
                  <a:pt x="86" y="83"/>
                  <a:pt x="86" y="83"/>
                  <a:pt x="86" y="83"/>
                </a:cubicBezTo>
                <a:cubicBezTo>
                  <a:pt x="87" y="84"/>
                  <a:pt x="87" y="85"/>
                  <a:pt x="86" y="86"/>
                </a:cubicBezTo>
                <a:cubicBezTo>
                  <a:pt x="85" y="87"/>
                  <a:pt x="83" y="87"/>
                  <a:pt x="82" y="86"/>
                </a:cubicBezTo>
                <a:cubicBezTo>
                  <a:pt x="75" y="80"/>
                  <a:pt x="75" y="80"/>
                  <a:pt x="75" y="80"/>
                </a:cubicBezTo>
                <a:close/>
                <a:moveTo>
                  <a:pt x="75" y="28"/>
                </a:moveTo>
                <a:cubicBezTo>
                  <a:pt x="75" y="22"/>
                  <a:pt x="75" y="22"/>
                  <a:pt x="75" y="22"/>
                </a:cubicBezTo>
                <a:cubicBezTo>
                  <a:pt x="82" y="15"/>
                  <a:pt x="82" y="15"/>
                  <a:pt x="82" y="15"/>
                </a:cubicBezTo>
                <a:cubicBezTo>
                  <a:pt x="83" y="14"/>
                  <a:pt x="85" y="14"/>
                  <a:pt x="86" y="15"/>
                </a:cubicBezTo>
                <a:cubicBezTo>
                  <a:pt x="87" y="16"/>
                  <a:pt x="87" y="18"/>
                  <a:pt x="86" y="19"/>
                </a:cubicBezTo>
                <a:cubicBezTo>
                  <a:pt x="77" y="28"/>
                  <a:pt x="77" y="28"/>
                  <a:pt x="77" y="28"/>
                </a:cubicBezTo>
                <a:cubicBezTo>
                  <a:pt x="77" y="28"/>
                  <a:pt x="77" y="28"/>
                  <a:pt x="77" y="28"/>
                </a:cubicBezTo>
                <a:cubicBezTo>
                  <a:pt x="77" y="28"/>
                  <a:pt x="76" y="28"/>
                  <a:pt x="75" y="28"/>
                </a:cubicBezTo>
                <a:close/>
                <a:moveTo>
                  <a:pt x="98" y="48"/>
                </a:moveTo>
                <a:cubicBezTo>
                  <a:pt x="98" y="48"/>
                  <a:pt x="98" y="48"/>
                  <a:pt x="98" y="48"/>
                </a:cubicBezTo>
                <a:cubicBezTo>
                  <a:pt x="86" y="48"/>
                  <a:pt x="86" y="48"/>
                  <a:pt x="86" y="48"/>
                </a:cubicBezTo>
                <a:cubicBezTo>
                  <a:pt x="84" y="48"/>
                  <a:pt x="83" y="49"/>
                  <a:pt x="83" y="51"/>
                </a:cubicBezTo>
                <a:cubicBezTo>
                  <a:pt x="83" y="52"/>
                  <a:pt x="84" y="53"/>
                  <a:pt x="86" y="53"/>
                </a:cubicBezTo>
                <a:cubicBezTo>
                  <a:pt x="98" y="53"/>
                  <a:pt x="98" y="53"/>
                  <a:pt x="98" y="53"/>
                </a:cubicBezTo>
                <a:cubicBezTo>
                  <a:pt x="100" y="53"/>
                  <a:pt x="101" y="52"/>
                  <a:pt x="101" y="51"/>
                </a:cubicBezTo>
                <a:cubicBezTo>
                  <a:pt x="101" y="49"/>
                  <a:pt x="100" y="48"/>
                  <a:pt x="98" y="48"/>
                </a:cubicBezTo>
                <a:close/>
                <a:moveTo>
                  <a:pt x="50" y="110"/>
                </a:moveTo>
                <a:cubicBezTo>
                  <a:pt x="52" y="110"/>
                  <a:pt x="52" y="110"/>
                  <a:pt x="52" y="110"/>
                </a:cubicBezTo>
                <a:cubicBezTo>
                  <a:pt x="60" y="110"/>
                  <a:pt x="66" y="104"/>
                  <a:pt x="66" y="96"/>
                </a:cubicBezTo>
                <a:cubicBezTo>
                  <a:pt x="66" y="74"/>
                  <a:pt x="66" y="74"/>
                  <a:pt x="66" y="74"/>
                </a:cubicBezTo>
                <a:cubicBezTo>
                  <a:pt x="70" y="71"/>
                  <a:pt x="73" y="67"/>
                  <a:pt x="75" y="63"/>
                </a:cubicBezTo>
                <a:cubicBezTo>
                  <a:pt x="75" y="39"/>
                  <a:pt x="75" y="39"/>
                  <a:pt x="75" y="39"/>
                </a:cubicBezTo>
                <a:cubicBezTo>
                  <a:pt x="71" y="29"/>
                  <a:pt x="61" y="23"/>
                  <a:pt x="50" y="23"/>
                </a:cubicBezTo>
                <a:cubicBezTo>
                  <a:pt x="50" y="29"/>
                  <a:pt x="50" y="29"/>
                  <a:pt x="50" y="29"/>
                </a:cubicBezTo>
                <a:cubicBezTo>
                  <a:pt x="56" y="29"/>
                  <a:pt x="62" y="31"/>
                  <a:pt x="66" y="35"/>
                </a:cubicBezTo>
                <a:cubicBezTo>
                  <a:pt x="70" y="39"/>
                  <a:pt x="72" y="45"/>
                  <a:pt x="72" y="51"/>
                </a:cubicBezTo>
                <a:cubicBezTo>
                  <a:pt x="72" y="59"/>
                  <a:pt x="68" y="66"/>
                  <a:pt x="62" y="70"/>
                </a:cubicBezTo>
                <a:cubicBezTo>
                  <a:pt x="62" y="70"/>
                  <a:pt x="62" y="70"/>
                  <a:pt x="62" y="70"/>
                </a:cubicBezTo>
                <a:cubicBezTo>
                  <a:pt x="61" y="70"/>
                  <a:pt x="60" y="71"/>
                  <a:pt x="60" y="72"/>
                </a:cubicBezTo>
                <a:cubicBezTo>
                  <a:pt x="60" y="85"/>
                  <a:pt x="60" y="85"/>
                  <a:pt x="60" y="85"/>
                </a:cubicBezTo>
                <a:cubicBezTo>
                  <a:pt x="50" y="85"/>
                  <a:pt x="50" y="85"/>
                  <a:pt x="50" y="85"/>
                </a:cubicBezTo>
                <a:cubicBezTo>
                  <a:pt x="50" y="110"/>
                  <a:pt x="50" y="110"/>
                  <a:pt x="50" y="110"/>
                </a:cubicBezTo>
                <a:close/>
                <a:moveTo>
                  <a:pt x="75" y="22"/>
                </a:moveTo>
                <a:cubicBezTo>
                  <a:pt x="75" y="28"/>
                  <a:pt x="75" y="28"/>
                  <a:pt x="75" y="28"/>
                </a:cubicBezTo>
                <a:cubicBezTo>
                  <a:pt x="75" y="28"/>
                  <a:pt x="74" y="28"/>
                  <a:pt x="74" y="28"/>
                </a:cubicBezTo>
                <a:cubicBezTo>
                  <a:pt x="72" y="27"/>
                  <a:pt x="72" y="25"/>
                  <a:pt x="74" y="24"/>
                </a:cubicBezTo>
                <a:cubicBezTo>
                  <a:pt x="75" y="22"/>
                  <a:pt x="75" y="22"/>
                  <a:pt x="75" y="22"/>
                </a:cubicBezTo>
                <a:close/>
                <a:moveTo>
                  <a:pt x="75" y="73"/>
                </a:moveTo>
                <a:cubicBezTo>
                  <a:pt x="75" y="80"/>
                  <a:pt x="75" y="80"/>
                  <a:pt x="75" y="80"/>
                </a:cubicBezTo>
                <a:cubicBezTo>
                  <a:pt x="74" y="78"/>
                  <a:pt x="74" y="78"/>
                  <a:pt x="74" y="78"/>
                </a:cubicBezTo>
                <a:cubicBezTo>
                  <a:pt x="72" y="77"/>
                  <a:pt x="72" y="75"/>
                  <a:pt x="74" y="74"/>
                </a:cubicBezTo>
                <a:cubicBezTo>
                  <a:pt x="74" y="73"/>
                  <a:pt x="75" y="73"/>
                  <a:pt x="75" y="73"/>
                </a:cubicBezTo>
                <a:close/>
                <a:moveTo>
                  <a:pt x="50" y="18"/>
                </a:moveTo>
                <a:cubicBezTo>
                  <a:pt x="50" y="0"/>
                  <a:pt x="50" y="0"/>
                  <a:pt x="50" y="0"/>
                </a:cubicBezTo>
                <a:cubicBezTo>
                  <a:pt x="50" y="0"/>
                  <a:pt x="50" y="0"/>
                  <a:pt x="50" y="0"/>
                </a:cubicBezTo>
                <a:cubicBezTo>
                  <a:pt x="52" y="0"/>
                  <a:pt x="53" y="2"/>
                  <a:pt x="53" y="3"/>
                </a:cubicBezTo>
                <a:cubicBezTo>
                  <a:pt x="53" y="15"/>
                  <a:pt x="53" y="15"/>
                  <a:pt x="53" y="15"/>
                </a:cubicBezTo>
                <a:cubicBezTo>
                  <a:pt x="53" y="17"/>
                  <a:pt x="52" y="18"/>
                  <a:pt x="50" y="18"/>
                </a:cubicBezTo>
                <a:cubicBezTo>
                  <a:pt x="50" y="18"/>
                  <a:pt x="50" y="18"/>
                  <a:pt x="50" y="18"/>
                </a:cubicBezTo>
                <a:close/>
                <a:moveTo>
                  <a:pt x="50" y="23"/>
                </a:moveTo>
                <a:cubicBezTo>
                  <a:pt x="39" y="23"/>
                  <a:pt x="30" y="29"/>
                  <a:pt x="25" y="39"/>
                </a:cubicBezTo>
                <a:cubicBezTo>
                  <a:pt x="25" y="63"/>
                  <a:pt x="25" y="63"/>
                  <a:pt x="25" y="63"/>
                </a:cubicBezTo>
                <a:cubicBezTo>
                  <a:pt x="27" y="68"/>
                  <a:pt x="31" y="71"/>
                  <a:pt x="35" y="74"/>
                </a:cubicBezTo>
                <a:cubicBezTo>
                  <a:pt x="35" y="96"/>
                  <a:pt x="35" y="96"/>
                  <a:pt x="35" y="96"/>
                </a:cubicBezTo>
                <a:cubicBezTo>
                  <a:pt x="35" y="104"/>
                  <a:pt x="41" y="110"/>
                  <a:pt x="49" y="110"/>
                </a:cubicBezTo>
                <a:cubicBezTo>
                  <a:pt x="50" y="110"/>
                  <a:pt x="50" y="110"/>
                  <a:pt x="50" y="110"/>
                </a:cubicBezTo>
                <a:cubicBezTo>
                  <a:pt x="50" y="85"/>
                  <a:pt x="50" y="85"/>
                  <a:pt x="50" y="85"/>
                </a:cubicBezTo>
                <a:cubicBezTo>
                  <a:pt x="41" y="85"/>
                  <a:pt x="41" y="85"/>
                  <a:pt x="41" y="85"/>
                </a:cubicBezTo>
                <a:cubicBezTo>
                  <a:pt x="41" y="72"/>
                  <a:pt x="41" y="72"/>
                  <a:pt x="41" y="72"/>
                </a:cubicBezTo>
                <a:cubicBezTo>
                  <a:pt x="41" y="71"/>
                  <a:pt x="40" y="71"/>
                  <a:pt x="39" y="70"/>
                </a:cubicBezTo>
                <a:cubicBezTo>
                  <a:pt x="33" y="66"/>
                  <a:pt x="28" y="59"/>
                  <a:pt x="28" y="51"/>
                </a:cubicBezTo>
                <a:cubicBezTo>
                  <a:pt x="28" y="45"/>
                  <a:pt x="30" y="39"/>
                  <a:pt x="34" y="35"/>
                </a:cubicBezTo>
                <a:cubicBezTo>
                  <a:pt x="39" y="31"/>
                  <a:pt x="44" y="29"/>
                  <a:pt x="50" y="29"/>
                </a:cubicBezTo>
                <a:cubicBezTo>
                  <a:pt x="50" y="23"/>
                  <a:pt x="50" y="23"/>
                  <a:pt x="50" y="23"/>
                </a:cubicBezTo>
                <a:close/>
                <a:moveTo>
                  <a:pt x="50" y="0"/>
                </a:moveTo>
                <a:cubicBezTo>
                  <a:pt x="50" y="18"/>
                  <a:pt x="50" y="18"/>
                  <a:pt x="50" y="18"/>
                </a:cubicBezTo>
                <a:cubicBezTo>
                  <a:pt x="49" y="18"/>
                  <a:pt x="48" y="17"/>
                  <a:pt x="48" y="15"/>
                </a:cubicBezTo>
                <a:cubicBezTo>
                  <a:pt x="48" y="3"/>
                  <a:pt x="48" y="3"/>
                  <a:pt x="48" y="3"/>
                </a:cubicBezTo>
                <a:cubicBezTo>
                  <a:pt x="48" y="2"/>
                  <a:pt x="49" y="1"/>
                  <a:pt x="50" y="0"/>
                </a:cubicBezTo>
                <a:close/>
                <a:moveTo>
                  <a:pt x="25" y="80"/>
                </a:moveTo>
                <a:cubicBezTo>
                  <a:pt x="25" y="73"/>
                  <a:pt x="25" y="73"/>
                  <a:pt x="25" y="73"/>
                </a:cubicBezTo>
                <a:cubicBezTo>
                  <a:pt x="26" y="73"/>
                  <a:pt x="27" y="73"/>
                  <a:pt x="27" y="74"/>
                </a:cubicBezTo>
                <a:cubicBezTo>
                  <a:pt x="28" y="75"/>
                  <a:pt x="28" y="77"/>
                  <a:pt x="27" y="78"/>
                </a:cubicBezTo>
                <a:cubicBezTo>
                  <a:pt x="25" y="80"/>
                  <a:pt x="25" y="80"/>
                  <a:pt x="25" y="80"/>
                </a:cubicBezTo>
                <a:close/>
                <a:moveTo>
                  <a:pt x="25" y="28"/>
                </a:moveTo>
                <a:cubicBezTo>
                  <a:pt x="25" y="22"/>
                  <a:pt x="25" y="22"/>
                  <a:pt x="25" y="22"/>
                </a:cubicBezTo>
                <a:cubicBezTo>
                  <a:pt x="27" y="24"/>
                  <a:pt x="27" y="24"/>
                  <a:pt x="27" y="24"/>
                </a:cubicBezTo>
                <a:cubicBezTo>
                  <a:pt x="28" y="25"/>
                  <a:pt x="28" y="27"/>
                  <a:pt x="27" y="28"/>
                </a:cubicBezTo>
                <a:cubicBezTo>
                  <a:pt x="27" y="28"/>
                  <a:pt x="26" y="28"/>
                  <a:pt x="25" y="28"/>
                </a:cubicBezTo>
                <a:close/>
                <a:moveTo>
                  <a:pt x="25" y="39"/>
                </a:moveTo>
                <a:cubicBezTo>
                  <a:pt x="23" y="42"/>
                  <a:pt x="22" y="46"/>
                  <a:pt x="22" y="51"/>
                </a:cubicBezTo>
                <a:cubicBezTo>
                  <a:pt x="22" y="55"/>
                  <a:pt x="23" y="59"/>
                  <a:pt x="25" y="63"/>
                </a:cubicBezTo>
                <a:cubicBezTo>
                  <a:pt x="25" y="39"/>
                  <a:pt x="25" y="39"/>
                  <a:pt x="25" y="39"/>
                </a:cubicBezTo>
                <a:close/>
                <a:moveTo>
                  <a:pt x="25" y="22"/>
                </a:moveTo>
                <a:cubicBezTo>
                  <a:pt x="25" y="28"/>
                  <a:pt x="25" y="28"/>
                  <a:pt x="25" y="28"/>
                </a:cubicBezTo>
                <a:cubicBezTo>
                  <a:pt x="25" y="28"/>
                  <a:pt x="24" y="28"/>
                  <a:pt x="23" y="28"/>
                </a:cubicBezTo>
                <a:cubicBezTo>
                  <a:pt x="23" y="28"/>
                  <a:pt x="23" y="28"/>
                  <a:pt x="23" y="28"/>
                </a:cubicBezTo>
                <a:cubicBezTo>
                  <a:pt x="15" y="19"/>
                  <a:pt x="15" y="19"/>
                  <a:pt x="15" y="19"/>
                </a:cubicBezTo>
                <a:cubicBezTo>
                  <a:pt x="14" y="18"/>
                  <a:pt x="14" y="16"/>
                  <a:pt x="15" y="15"/>
                </a:cubicBezTo>
                <a:cubicBezTo>
                  <a:pt x="16" y="14"/>
                  <a:pt x="17" y="14"/>
                  <a:pt x="18" y="15"/>
                </a:cubicBezTo>
                <a:cubicBezTo>
                  <a:pt x="25" y="22"/>
                  <a:pt x="25" y="22"/>
                  <a:pt x="25" y="22"/>
                </a:cubicBezTo>
                <a:close/>
                <a:moveTo>
                  <a:pt x="25" y="73"/>
                </a:moveTo>
                <a:cubicBezTo>
                  <a:pt x="25" y="80"/>
                  <a:pt x="25" y="80"/>
                  <a:pt x="25" y="80"/>
                </a:cubicBezTo>
                <a:cubicBezTo>
                  <a:pt x="18" y="86"/>
                  <a:pt x="18" y="86"/>
                  <a:pt x="18" y="86"/>
                </a:cubicBezTo>
                <a:cubicBezTo>
                  <a:pt x="17" y="87"/>
                  <a:pt x="16" y="87"/>
                  <a:pt x="15" y="86"/>
                </a:cubicBezTo>
                <a:cubicBezTo>
                  <a:pt x="14" y="85"/>
                  <a:pt x="14" y="84"/>
                  <a:pt x="15" y="83"/>
                </a:cubicBezTo>
                <a:cubicBezTo>
                  <a:pt x="23" y="74"/>
                  <a:pt x="23" y="74"/>
                  <a:pt x="23" y="74"/>
                </a:cubicBezTo>
                <a:cubicBezTo>
                  <a:pt x="23" y="74"/>
                  <a:pt x="23" y="74"/>
                  <a:pt x="23" y="74"/>
                </a:cubicBezTo>
                <a:cubicBezTo>
                  <a:pt x="24" y="74"/>
                  <a:pt x="25" y="73"/>
                  <a:pt x="25" y="73"/>
                </a:cubicBezTo>
                <a:close/>
                <a:moveTo>
                  <a:pt x="18" y="51"/>
                </a:moveTo>
                <a:cubicBezTo>
                  <a:pt x="18" y="51"/>
                  <a:pt x="18" y="51"/>
                  <a:pt x="18" y="51"/>
                </a:cubicBezTo>
                <a:cubicBezTo>
                  <a:pt x="18" y="49"/>
                  <a:pt x="16" y="48"/>
                  <a:pt x="15" y="48"/>
                </a:cubicBezTo>
                <a:cubicBezTo>
                  <a:pt x="3" y="48"/>
                  <a:pt x="3" y="48"/>
                  <a:pt x="3" y="48"/>
                </a:cubicBezTo>
                <a:cubicBezTo>
                  <a:pt x="1" y="48"/>
                  <a:pt x="0" y="49"/>
                  <a:pt x="0" y="51"/>
                </a:cubicBezTo>
                <a:cubicBezTo>
                  <a:pt x="0" y="52"/>
                  <a:pt x="1" y="53"/>
                  <a:pt x="3" y="53"/>
                </a:cubicBezTo>
                <a:cubicBezTo>
                  <a:pt x="15" y="53"/>
                  <a:pt x="15" y="53"/>
                  <a:pt x="15" y="53"/>
                </a:cubicBezTo>
                <a:cubicBezTo>
                  <a:pt x="16" y="53"/>
                  <a:pt x="18" y="52"/>
                  <a:pt x="18" y="5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4" name="Freeform 94"/>
          <p:cNvSpPr/>
          <p:nvPr/>
        </p:nvSpPr>
        <p:spPr bwMode="auto">
          <a:xfrm>
            <a:off x="6476745" y="2321327"/>
            <a:ext cx="47613" cy="45232"/>
          </a:xfrm>
          <a:custGeom>
            <a:avLst/>
            <a:gdLst>
              <a:gd name="T0" fmla="*/ 28 w 29"/>
              <a:gd name="T1" fmla="*/ 16 h 28"/>
              <a:gd name="T2" fmla="*/ 12 w 29"/>
              <a:gd name="T3" fmla="*/ 27 h 28"/>
              <a:gd name="T4" fmla="*/ 1 w 29"/>
              <a:gd name="T5" fmla="*/ 12 h 28"/>
              <a:gd name="T6" fmla="*/ 17 w 29"/>
              <a:gd name="T7" fmla="*/ 1 h 28"/>
              <a:gd name="T8" fmla="*/ 28 w 29"/>
              <a:gd name="T9" fmla="*/ 16 h 28"/>
            </a:gdLst>
            <a:ahLst/>
            <a:cxnLst>
              <a:cxn ang="0">
                <a:pos x="T0" y="T1"/>
              </a:cxn>
              <a:cxn ang="0">
                <a:pos x="T2" y="T3"/>
              </a:cxn>
              <a:cxn ang="0">
                <a:pos x="T4" y="T5"/>
              </a:cxn>
              <a:cxn ang="0">
                <a:pos x="T6" y="T7"/>
              </a:cxn>
              <a:cxn ang="0">
                <a:pos x="T8" y="T9"/>
              </a:cxn>
            </a:cxnLst>
            <a:rect l="0" t="0" r="r" b="b"/>
            <a:pathLst>
              <a:path w="29" h="28">
                <a:moveTo>
                  <a:pt x="28" y="16"/>
                </a:moveTo>
                <a:cubicBezTo>
                  <a:pt x="26" y="23"/>
                  <a:pt x="19" y="28"/>
                  <a:pt x="12" y="27"/>
                </a:cubicBezTo>
                <a:cubicBezTo>
                  <a:pt x="5" y="26"/>
                  <a:pt x="0" y="19"/>
                  <a:pt x="1" y="12"/>
                </a:cubicBezTo>
                <a:cubicBezTo>
                  <a:pt x="3" y="4"/>
                  <a:pt x="10" y="0"/>
                  <a:pt x="17" y="1"/>
                </a:cubicBezTo>
                <a:cubicBezTo>
                  <a:pt x="24" y="2"/>
                  <a:pt x="29" y="9"/>
                  <a:pt x="28" y="16"/>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5" name="Freeform 95"/>
          <p:cNvSpPr/>
          <p:nvPr/>
        </p:nvSpPr>
        <p:spPr bwMode="auto">
          <a:xfrm>
            <a:off x="6466032" y="2184441"/>
            <a:ext cx="44042" cy="147599"/>
          </a:xfrm>
          <a:custGeom>
            <a:avLst/>
            <a:gdLst>
              <a:gd name="T0" fmla="*/ 27 w 27"/>
              <a:gd name="T1" fmla="*/ 90 h 91"/>
              <a:gd name="T2" fmla="*/ 12 w 27"/>
              <a:gd name="T3" fmla="*/ 14 h 91"/>
              <a:gd name="T4" fmla="*/ 1 w 27"/>
              <a:gd name="T5" fmla="*/ 0 h 91"/>
              <a:gd name="T6" fmla="*/ 17 w 27"/>
              <a:gd name="T7" fmla="*/ 91 h 91"/>
              <a:gd name="T8" fmla="*/ 27 w 27"/>
              <a:gd name="T9" fmla="*/ 90 h 91"/>
            </a:gdLst>
            <a:ahLst/>
            <a:cxnLst>
              <a:cxn ang="0">
                <a:pos x="T0" y="T1"/>
              </a:cxn>
              <a:cxn ang="0">
                <a:pos x="T2" y="T3"/>
              </a:cxn>
              <a:cxn ang="0">
                <a:pos x="T4" y="T5"/>
              </a:cxn>
              <a:cxn ang="0">
                <a:pos x="T6" y="T7"/>
              </a:cxn>
              <a:cxn ang="0">
                <a:pos x="T8" y="T9"/>
              </a:cxn>
            </a:cxnLst>
            <a:rect l="0" t="0" r="r" b="b"/>
            <a:pathLst>
              <a:path w="27" h="91">
                <a:moveTo>
                  <a:pt x="27" y="90"/>
                </a:moveTo>
                <a:cubicBezTo>
                  <a:pt x="27" y="90"/>
                  <a:pt x="12" y="14"/>
                  <a:pt x="12" y="14"/>
                </a:cubicBezTo>
                <a:cubicBezTo>
                  <a:pt x="12" y="14"/>
                  <a:pt x="3" y="0"/>
                  <a:pt x="1" y="0"/>
                </a:cubicBezTo>
                <a:cubicBezTo>
                  <a:pt x="0" y="0"/>
                  <a:pt x="17" y="91"/>
                  <a:pt x="17" y="91"/>
                </a:cubicBezTo>
                <a:lnTo>
                  <a:pt x="27" y="9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6" name="Freeform 96"/>
          <p:cNvSpPr/>
          <p:nvPr/>
        </p:nvSpPr>
        <p:spPr bwMode="auto">
          <a:xfrm>
            <a:off x="6496981" y="2208247"/>
            <a:ext cx="95225" cy="127364"/>
          </a:xfrm>
          <a:custGeom>
            <a:avLst/>
            <a:gdLst>
              <a:gd name="T0" fmla="*/ 1 w 80"/>
              <a:gd name="T1" fmla="*/ 99 h 107"/>
              <a:gd name="T2" fmla="*/ 60 w 80"/>
              <a:gd name="T3" fmla="*/ 13 h 107"/>
              <a:gd name="T4" fmla="*/ 80 w 80"/>
              <a:gd name="T5" fmla="*/ 0 h 107"/>
              <a:gd name="T6" fmla="*/ 71 w 80"/>
              <a:gd name="T7" fmla="*/ 21 h 107"/>
              <a:gd name="T8" fmla="*/ 12 w 80"/>
              <a:gd name="T9" fmla="*/ 107 h 107"/>
              <a:gd name="T10" fmla="*/ 0 w 80"/>
              <a:gd name="T11" fmla="*/ 100 h 107"/>
              <a:gd name="T12" fmla="*/ 1 w 80"/>
              <a:gd name="T13" fmla="*/ 99 h 107"/>
            </a:gdLst>
            <a:ahLst/>
            <a:cxnLst>
              <a:cxn ang="0">
                <a:pos x="T0" y="T1"/>
              </a:cxn>
              <a:cxn ang="0">
                <a:pos x="T2" y="T3"/>
              </a:cxn>
              <a:cxn ang="0">
                <a:pos x="T4" y="T5"/>
              </a:cxn>
              <a:cxn ang="0">
                <a:pos x="T6" y="T7"/>
              </a:cxn>
              <a:cxn ang="0">
                <a:pos x="T8" y="T9"/>
              </a:cxn>
              <a:cxn ang="0">
                <a:pos x="T10" y="T11"/>
              </a:cxn>
              <a:cxn ang="0">
                <a:pos x="T12" y="T13"/>
              </a:cxn>
            </a:cxnLst>
            <a:rect l="0" t="0" r="r" b="b"/>
            <a:pathLst>
              <a:path w="80" h="107">
                <a:moveTo>
                  <a:pt x="1" y="99"/>
                </a:moveTo>
                <a:lnTo>
                  <a:pt x="60" y="13"/>
                </a:lnTo>
                <a:lnTo>
                  <a:pt x="80" y="0"/>
                </a:lnTo>
                <a:lnTo>
                  <a:pt x="71" y="21"/>
                </a:lnTo>
                <a:lnTo>
                  <a:pt x="12" y="107"/>
                </a:lnTo>
                <a:lnTo>
                  <a:pt x="0" y="100"/>
                </a:lnTo>
                <a:lnTo>
                  <a:pt x="1" y="9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7" name="Freeform 97"/>
          <p:cNvSpPr/>
          <p:nvPr/>
        </p:nvSpPr>
        <p:spPr bwMode="auto">
          <a:xfrm>
            <a:off x="6488649" y="2355846"/>
            <a:ext cx="11903" cy="23806"/>
          </a:xfrm>
          <a:custGeom>
            <a:avLst/>
            <a:gdLst>
              <a:gd name="T0" fmla="*/ 2 w 7"/>
              <a:gd name="T1" fmla="*/ 3 h 15"/>
              <a:gd name="T2" fmla="*/ 5 w 7"/>
              <a:gd name="T3" fmla="*/ 1 h 15"/>
              <a:gd name="T4" fmla="*/ 7 w 7"/>
              <a:gd name="T5" fmla="*/ 3 h 15"/>
              <a:gd name="T6" fmla="*/ 5 w 7"/>
              <a:gd name="T7" fmla="*/ 13 h 15"/>
              <a:gd name="T8" fmla="*/ 3 w 7"/>
              <a:gd name="T9" fmla="*/ 15 h 15"/>
              <a:gd name="T10" fmla="*/ 1 w 7"/>
              <a:gd name="T11" fmla="*/ 12 h 15"/>
              <a:gd name="T12" fmla="*/ 2 w 7"/>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7" h="15">
                <a:moveTo>
                  <a:pt x="2" y="3"/>
                </a:moveTo>
                <a:cubicBezTo>
                  <a:pt x="3" y="1"/>
                  <a:pt x="4" y="0"/>
                  <a:pt x="5" y="1"/>
                </a:cubicBezTo>
                <a:cubicBezTo>
                  <a:pt x="6" y="1"/>
                  <a:pt x="7" y="2"/>
                  <a:pt x="7" y="3"/>
                </a:cubicBezTo>
                <a:cubicBezTo>
                  <a:pt x="5" y="13"/>
                  <a:pt x="5" y="13"/>
                  <a:pt x="5" y="13"/>
                </a:cubicBezTo>
                <a:cubicBezTo>
                  <a:pt x="5" y="14"/>
                  <a:pt x="4" y="15"/>
                  <a:pt x="3" y="15"/>
                </a:cubicBezTo>
                <a:cubicBezTo>
                  <a:pt x="1" y="15"/>
                  <a:pt x="0" y="13"/>
                  <a:pt x="1" y="12"/>
                </a:cubicBezTo>
                <a:lnTo>
                  <a:pt x="2" y="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8" name="Freeform 98"/>
          <p:cNvSpPr>
            <a:spLocks noEditPoints="1"/>
          </p:cNvSpPr>
          <p:nvPr/>
        </p:nvSpPr>
        <p:spPr bwMode="auto">
          <a:xfrm>
            <a:off x="6450559" y="1150057"/>
            <a:ext cx="165454" cy="177357"/>
          </a:xfrm>
          <a:custGeom>
            <a:avLst/>
            <a:gdLst>
              <a:gd name="T0" fmla="*/ 78 w 101"/>
              <a:gd name="T1" fmla="*/ 50 h 109"/>
              <a:gd name="T2" fmla="*/ 76 w 101"/>
              <a:gd name="T3" fmla="*/ 62 h 109"/>
              <a:gd name="T4" fmla="*/ 76 w 101"/>
              <a:gd name="T5" fmla="*/ 73 h 109"/>
              <a:gd name="T6" fmla="*/ 78 w 101"/>
              <a:gd name="T7" fmla="*/ 73 h 109"/>
              <a:gd name="T8" fmla="*/ 86 w 101"/>
              <a:gd name="T9" fmla="*/ 86 h 109"/>
              <a:gd name="T10" fmla="*/ 76 w 101"/>
              <a:gd name="T11" fmla="*/ 79 h 109"/>
              <a:gd name="T12" fmla="*/ 76 w 101"/>
              <a:gd name="T13" fmla="*/ 22 h 109"/>
              <a:gd name="T14" fmla="*/ 86 w 101"/>
              <a:gd name="T15" fmla="*/ 15 h 109"/>
              <a:gd name="T16" fmla="*/ 78 w 101"/>
              <a:gd name="T17" fmla="*/ 27 h 109"/>
              <a:gd name="T18" fmla="*/ 76 w 101"/>
              <a:gd name="T19" fmla="*/ 28 h 109"/>
              <a:gd name="T20" fmla="*/ 99 w 101"/>
              <a:gd name="T21" fmla="*/ 48 h 109"/>
              <a:gd name="T22" fmla="*/ 84 w 101"/>
              <a:gd name="T23" fmla="*/ 50 h 109"/>
              <a:gd name="T24" fmla="*/ 99 w 101"/>
              <a:gd name="T25" fmla="*/ 53 h 109"/>
              <a:gd name="T26" fmla="*/ 99 w 101"/>
              <a:gd name="T27" fmla="*/ 48 h 109"/>
              <a:gd name="T28" fmla="*/ 53 w 101"/>
              <a:gd name="T29" fmla="*/ 109 h 109"/>
              <a:gd name="T30" fmla="*/ 66 w 101"/>
              <a:gd name="T31" fmla="*/ 73 h 109"/>
              <a:gd name="T32" fmla="*/ 76 w 101"/>
              <a:gd name="T33" fmla="*/ 38 h 109"/>
              <a:gd name="T34" fmla="*/ 51 w 101"/>
              <a:gd name="T35" fmla="*/ 28 h 109"/>
              <a:gd name="T36" fmla="*/ 73 w 101"/>
              <a:gd name="T37" fmla="*/ 50 h 109"/>
              <a:gd name="T38" fmla="*/ 62 w 101"/>
              <a:gd name="T39" fmla="*/ 69 h 109"/>
              <a:gd name="T40" fmla="*/ 61 w 101"/>
              <a:gd name="T41" fmla="*/ 84 h 109"/>
              <a:gd name="T42" fmla="*/ 51 w 101"/>
              <a:gd name="T43" fmla="*/ 109 h 109"/>
              <a:gd name="T44" fmla="*/ 76 w 101"/>
              <a:gd name="T45" fmla="*/ 28 h 109"/>
              <a:gd name="T46" fmla="*/ 74 w 101"/>
              <a:gd name="T47" fmla="*/ 23 h 109"/>
              <a:gd name="T48" fmla="*/ 76 w 101"/>
              <a:gd name="T49" fmla="*/ 73 h 109"/>
              <a:gd name="T50" fmla="*/ 74 w 101"/>
              <a:gd name="T51" fmla="*/ 77 h 109"/>
              <a:gd name="T52" fmla="*/ 76 w 101"/>
              <a:gd name="T53" fmla="*/ 73 h 109"/>
              <a:gd name="T54" fmla="*/ 51 w 101"/>
              <a:gd name="T55" fmla="*/ 0 h 109"/>
              <a:gd name="T56" fmla="*/ 53 w 101"/>
              <a:gd name="T57" fmla="*/ 2 h 109"/>
              <a:gd name="T58" fmla="*/ 51 w 101"/>
              <a:gd name="T59" fmla="*/ 17 h 109"/>
              <a:gd name="T60" fmla="*/ 51 w 101"/>
              <a:gd name="T61" fmla="*/ 22 h 109"/>
              <a:gd name="T62" fmla="*/ 26 w 101"/>
              <a:gd name="T63" fmla="*/ 62 h 109"/>
              <a:gd name="T64" fmla="*/ 35 w 101"/>
              <a:gd name="T65" fmla="*/ 95 h 109"/>
              <a:gd name="T66" fmla="*/ 51 w 101"/>
              <a:gd name="T67" fmla="*/ 109 h 109"/>
              <a:gd name="T68" fmla="*/ 41 w 101"/>
              <a:gd name="T69" fmla="*/ 84 h 109"/>
              <a:gd name="T70" fmla="*/ 40 w 101"/>
              <a:gd name="T71" fmla="*/ 69 h 109"/>
              <a:gd name="T72" fmla="*/ 35 w 101"/>
              <a:gd name="T73" fmla="*/ 35 h 109"/>
              <a:gd name="T74" fmla="*/ 51 w 101"/>
              <a:gd name="T75" fmla="*/ 22 h 109"/>
              <a:gd name="T76" fmla="*/ 51 w 101"/>
              <a:gd name="T77" fmla="*/ 17 h 109"/>
              <a:gd name="T78" fmla="*/ 48 w 101"/>
              <a:gd name="T79" fmla="*/ 2 h 109"/>
              <a:gd name="T80" fmla="*/ 26 w 101"/>
              <a:gd name="T81" fmla="*/ 79 h 109"/>
              <a:gd name="T82" fmla="*/ 28 w 101"/>
              <a:gd name="T83" fmla="*/ 73 h 109"/>
              <a:gd name="T84" fmla="*/ 26 w 101"/>
              <a:gd name="T85" fmla="*/ 79 h 109"/>
              <a:gd name="T86" fmla="*/ 26 w 101"/>
              <a:gd name="T87" fmla="*/ 21 h 109"/>
              <a:gd name="T88" fmla="*/ 28 w 101"/>
              <a:gd name="T89" fmla="*/ 27 h 109"/>
              <a:gd name="T90" fmla="*/ 26 w 101"/>
              <a:gd name="T91" fmla="*/ 38 h 109"/>
              <a:gd name="T92" fmla="*/ 26 w 101"/>
              <a:gd name="T93" fmla="*/ 62 h 109"/>
              <a:gd name="T94" fmla="*/ 26 w 101"/>
              <a:gd name="T95" fmla="*/ 21 h 109"/>
              <a:gd name="T96" fmla="*/ 24 w 101"/>
              <a:gd name="T97" fmla="*/ 27 h 109"/>
              <a:gd name="T98" fmla="*/ 15 w 101"/>
              <a:gd name="T99" fmla="*/ 18 h 109"/>
              <a:gd name="T100" fmla="*/ 19 w 101"/>
              <a:gd name="T101" fmla="*/ 15 h 109"/>
              <a:gd name="T102" fmla="*/ 26 w 101"/>
              <a:gd name="T103" fmla="*/ 73 h 109"/>
              <a:gd name="T104" fmla="*/ 19 w 101"/>
              <a:gd name="T105" fmla="*/ 86 h 109"/>
              <a:gd name="T106" fmla="*/ 15 w 101"/>
              <a:gd name="T107" fmla="*/ 82 h 109"/>
              <a:gd name="T108" fmla="*/ 24 w 101"/>
              <a:gd name="T109" fmla="*/ 73 h 109"/>
              <a:gd name="T110" fmla="*/ 18 w 101"/>
              <a:gd name="T111" fmla="*/ 50 h 109"/>
              <a:gd name="T112" fmla="*/ 15 w 101"/>
              <a:gd name="T113" fmla="*/ 48 h 109"/>
              <a:gd name="T114" fmla="*/ 0 w 101"/>
              <a:gd name="T115" fmla="*/ 50 h 109"/>
              <a:gd name="T116" fmla="*/ 15 w 101"/>
              <a:gd name="T117"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09">
                <a:moveTo>
                  <a:pt x="76" y="62"/>
                </a:moveTo>
                <a:cubicBezTo>
                  <a:pt x="78" y="58"/>
                  <a:pt x="78" y="54"/>
                  <a:pt x="78" y="50"/>
                </a:cubicBezTo>
                <a:cubicBezTo>
                  <a:pt x="78" y="46"/>
                  <a:pt x="78" y="42"/>
                  <a:pt x="76" y="38"/>
                </a:cubicBezTo>
                <a:cubicBezTo>
                  <a:pt x="76" y="62"/>
                  <a:pt x="76" y="62"/>
                  <a:pt x="76" y="62"/>
                </a:cubicBezTo>
                <a:close/>
                <a:moveTo>
                  <a:pt x="76" y="79"/>
                </a:moveTo>
                <a:cubicBezTo>
                  <a:pt x="76" y="73"/>
                  <a:pt x="76" y="73"/>
                  <a:pt x="76" y="73"/>
                </a:cubicBezTo>
                <a:cubicBezTo>
                  <a:pt x="77" y="73"/>
                  <a:pt x="77" y="73"/>
                  <a:pt x="78" y="73"/>
                </a:cubicBezTo>
                <a:cubicBezTo>
                  <a:pt x="78" y="73"/>
                  <a:pt x="78" y="73"/>
                  <a:pt x="78" y="73"/>
                </a:cubicBezTo>
                <a:cubicBezTo>
                  <a:pt x="86" y="82"/>
                  <a:pt x="86" y="82"/>
                  <a:pt x="86" y="82"/>
                </a:cubicBezTo>
                <a:cubicBezTo>
                  <a:pt x="87" y="83"/>
                  <a:pt x="87" y="85"/>
                  <a:pt x="86" y="86"/>
                </a:cubicBezTo>
                <a:cubicBezTo>
                  <a:pt x="85" y="87"/>
                  <a:pt x="84" y="87"/>
                  <a:pt x="83" y="86"/>
                </a:cubicBezTo>
                <a:cubicBezTo>
                  <a:pt x="76" y="79"/>
                  <a:pt x="76" y="79"/>
                  <a:pt x="76" y="79"/>
                </a:cubicBezTo>
                <a:close/>
                <a:moveTo>
                  <a:pt x="76" y="28"/>
                </a:moveTo>
                <a:cubicBezTo>
                  <a:pt x="76" y="22"/>
                  <a:pt x="76" y="22"/>
                  <a:pt x="76" y="22"/>
                </a:cubicBezTo>
                <a:cubicBezTo>
                  <a:pt x="83" y="15"/>
                  <a:pt x="83" y="15"/>
                  <a:pt x="83" y="15"/>
                </a:cubicBezTo>
                <a:cubicBezTo>
                  <a:pt x="84" y="14"/>
                  <a:pt x="85" y="14"/>
                  <a:pt x="86" y="15"/>
                </a:cubicBezTo>
                <a:cubicBezTo>
                  <a:pt x="87" y="16"/>
                  <a:pt x="87" y="17"/>
                  <a:pt x="86" y="18"/>
                </a:cubicBezTo>
                <a:cubicBezTo>
                  <a:pt x="78" y="27"/>
                  <a:pt x="78" y="27"/>
                  <a:pt x="78" y="27"/>
                </a:cubicBezTo>
                <a:cubicBezTo>
                  <a:pt x="78" y="27"/>
                  <a:pt x="78" y="27"/>
                  <a:pt x="78" y="27"/>
                </a:cubicBezTo>
                <a:cubicBezTo>
                  <a:pt x="77" y="28"/>
                  <a:pt x="77" y="28"/>
                  <a:pt x="76" y="28"/>
                </a:cubicBezTo>
                <a:close/>
                <a:moveTo>
                  <a:pt x="99" y="48"/>
                </a:moveTo>
                <a:cubicBezTo>
                  <a:pt x="99" y="48"/>
                  <a:pt x="99" y="48"/>
                  <a:pt x="99" y="48"/>
                </a:cubicBezTo>
                <a:cubicBezTo>
                  <a:pt x="86" y="48"/>
                  <a:pt x="86" y="48"/>
                  <a:pt x="86" y="48"/>
                </a:cubicBezTo>
                <a:cubicBezTo>
                  <a:pt x="85" y="48"/>
                  <a:pt x="84" y="49"/>
                  <a:pt x="84" y="50"/>
                </a:cubicBezTo>
                <a:cubicBezTo>
                  <a:pt x="84" y="52"/>
                  <a:pt x="85" y="53"/>
                  <a:pt x="86" y="53"/>
                </a:cubicBezTo>
                <a:cubicBezTo>
                  <a:pt x="99" y="53"/>
                  <a:pt x="99" y="53"/>
                  <a:pt x="99" y="53"/>
                </a:cubicBezTo>
                <a:cubicBezTo>
                  <a:pt x="100" y="53"/>
                  <a:pt x="101" y="52"/>
                  <a:pt x="101" y="50"/>
                </a:cubicBezTo>
                <a:cubicBezTo>
                  <a:pt x="101" y="49"/>
                  <a:pt x="100" y="48"/>
                  <a:pt x="99" y="48"/>
                </a:cubicBezTo>
                <a:close/>
                <a:moveTo>
                  <a:pt x="51" y="109"/>
                </a:moveTo>
                <a:cubicBezTo>
                  <a:pt x="53" y="109"/>
                  <a:pt x="53" y="109"/>
                  <a:pt x="53" y="109"/>
                </a:cubicBezTo>
                <a:cubicBezTo>
                  <a:pt x="60" y="109"/>
                  <a:pt x="66" y="103"/>
                  <a:pt x="66" y="95"/>
                </a:cubicBezTo>
                <a:cubicBezTo>
                  <a:pt x="66" y="73"/>
                  <a:pt x="66" y="73"/>
                  <a:pt x="66" y="73"/>
                </a:cubicBezTo>
                <a:cubicBezTo>
                  <a:pt x="70" y="70"/>
                  <a:pt x="74" y="67"/>
                  <a:pt x="76" y="62"/>
                </a:cubicBezTo>
                <a:cubicBezTo>
                  <a:pt x="76" y="38"/>
                  <a:pt x="76" y="38"/>
                  <a:pt x="76" y="38"/>
                </a:cubicBezTo>
                <a:cubicBezTo>
                  <a:pt x="71" y="29"/>
                  <a:pt x="62" y="22"/>
                  <a:pt x="51" y="22"/>
                </a:cubicBezTo>
                <a:cubicBezTo>
                  <a:pt x="51" y="28"/>
                  <a:pt x="51" y="28"/>
                  <a:pt x="51" y="28"/>
                </a:cubicBezTo>
                <a:cubicBezTo>
                  <a:pt x="57" y="28"/>
                  <a:pt x="62" y="31"/>
                  <a:pt x="66" y="35"/>
                </a:cubicBezTo>
                <a:cubicBezTo>
                  <a:pt x="70" y="39"/>
                  <a:pt x="73" y="44"/>
                  <a:pt x="73" y="50"/>
                </a:cubicBezTo>
                <a:cubicBezTo>
                  <a:pt x="73" y="58"/>
                  <a:pt x="68" y="65"/>
                  <a:pt x="62" y="69"/>
                </a:cubicBezTo>
                <a:cubicBezTo>
                  <a:pt x="62" y="69"/>
                  <a:pt x="62" y="69"/>
                  <a:pt x="62" y="69"/>
                </a:cubicBezTo>
                <a:cubicBezTo>
                  <a:pt x="61" y="70"/>
                  <a:pt x="61" y="71"/>
                  <a:pt x="61" y="72"/>
                </a:cubicBezTo>
                <a:cubicBezTo>
                  <a:pt x="61" y="84"/>
                  <a:pt x="61" y="84"/>
                  <a:pt x="61" y="84"/>
                </a:cubicBezTo>
                <a:cubicBezTo>
                  <a:pt x="51" y="84"/>
                  <a:pt x="51" y="84"/>
                  <a:pt x="51" y="84"/>
                </a:cubicBezTo>
                <a:cubicBezTo>
                  <a:pt x="51" y="109"/>
                  <a:pt x="51" y="109"/>
                  <a:pt x="51" y="109"/>
                </a:cubicBezTo>
                <a:close/>
                <a:moveTo>
                  <a:pt x="76" y="22"/>
                </a:moveTo>
                <a:cubicBezTo>
                  <a:pt x="76" y="28"/>
                  <a:pt x="76" y="28"/>
                  <a:pt x="76" y="28"/>
                </a:cubicBezTo>
                <a:cubicBezTo>
                  <a:pt x="75" y="28"/>
                  <a:pt x="75" y="28"/>
                  <a:pt x="74" y="27"/>
                </a:cubicBezTo>
                <a:cubicBezTo>
                  <a:pt x="73" y="26"/>
                  <a:pt x="73" y="24"/>
                  <a:pt x="74" y="23"/>
                </a:cubicBezTo>
                <a:cubicBezTo>
                  <a:pt x="76" y="22"/>
                  <a:pt x="76" y="22"/>
                  <a:pt x="76" y="22"/>
                </a:cubicBezTo>
                <a:close/>
                <a:moveTo>
                  <a:pt x="76" y="73"/>
                </a:moveTo>
                <a:cubicBezTo>
                  <a:pt x="76" y="79"/>
                  <a:pt x="76" y="79"/>
                  <a:pt x="76" y="79"/>
                </a:cubicBezTo>
                <a:cubicBezTo>
                  <a:pt x="74" y="77"/>
                  <a:pt x="74" y="77"/>
                  <a:pt x="74" y="77"/>
                </a:cubicBezTo>
                <a:cubicBezTo>
                  <a:pt x="73" y="76"/>
                  <a:pt x="73" y="74"/>
                  <a:pt x="74" y="73"/>
                </a:cubicBezTo>
                <a:cubicBezTo>
                  <a:pt x="75" y="73"/>
                  <a:pt x="75" y="73"/>
                  <a:pt x="76" y="73"/>
                </a:cubicBezTo>
                <a:close/>
                <a:moveTo>
                  <a:pt x="51" y="17"/>
                </a:moveTo>
                <a:cubicBezTo>
                  <a:pt x="51" y="0"/>
                  <a:pt x="51" y="0"/>
                  <a:pt x="51" y="0"/>
                </a:cubicBezTo>
                <a:cubicBezTo>
                  <a:pt x="51" y="0"/>
                  <a:pt x="51" y="0"/>
                  <a:pt x="51" y="0"/>
                </a:cubicBezTo>
                <a:cubicBezTo>
                  <a:pt x="52" y="0"/>
                  <a:pt x="53" y="1"/>
                  <a:pt x="53" y="2"/>
                </a:cubicBezTo>
                <a:cubicBezTo>
                  <a:pt x="53" y="15"/>
                  <a:pt x="53" y="15"/>
                  <a:pt x="53" y="15"/>
                </a:cubicBezTo>
                <a:cubicBezTo>
                  <a:pt x="53" y="16"/>
                  <a:pt x="52" y="17"/>
                  <a:pt x="51" y="17"/>
                </a:cubicBezTo>
                <a:cubicBezTo>
                  <a:pt x="51" y="17"/>
                  <a:pt x="51" y="17"/>
                  <a:pt x="51" y="17"/>
                </a:cubicBezTo>
                <a:close/>
                <a:moveTo>
                  <a:pt x="51" y="22"/>
                </a:moveTo>
                <a:cubicBezTo>
                  <a:pt x="40" y="22"/>
                  <a:pt x="30" y="29"/>
                  <a:pt x="26" y="38"/>
                </a:cubicBezTo>
                <a:cubicBezTo>
                  <a:pt x="26" y="62"/>
                  <a:pt x="26" y="62"/>
                  <a:pt x="26" y="62"/>
                </a:cubicBezTo>
                <a:cubicBezTo>
                  <a:pt x="28" y="67"/>
                  <a:pt x="31" y="71"/>
                  <a:pt x="35" y="74"/>
                </a:cubicBezTo>
                <a:cubicBezTo>
                  <a:pt x="35" y="95"/>
                  <a:pt x="35" y="95"/>
                  <a:pt x="35" y="95"/>
                </a:cubicBezTo>
                <a:cubicBezTo>
                  <a:pt x="35" y="103"/>
                  <a:pt x="42" y="109"/>
                  <a:pt x="49" y="109"/>
                </a:cubicBezTo>
                <a:cubicBezTo>
                  <a:pt x="51" y="109"/>
                  <a:pt x="51" y="109"/>
                  <a:pt x="51" y="109"/>
                </a:cubicBezTo>
                <a:cubicBezTo>
                  <a:pt x="51" y="84"/>
                  <a:pt x="51" y="84"/>
                  <a:pt x="51" y="84"/>
                </a:cubicBezTo>
                <a:cubicBezTo>
                  <a:pt x="41" y="84"/>
                  <a:pt x="41" y="84"/>
                  <a:pt x="41" y="84"/>
                </a:cubicBezTo>
                <a:cubicBezTo>
                  <a:pt x="41" y="72"/>
                  <a:pt x="41" y="72"/>
                  <a:pt x="41" y="72"/>
                </a:cubicBezTo>
                <a:cubicBezTo>
                  <a:pt x="41" y="71"/>
                  <a:pt x="41" y="70"/>
                  <a:pt x="40" y="69"/>
                </a:cubicBezTo>
                <a:cubicBezTo>
                  <a:pt x="33" y="66"/>
                  <a:pt x="28" y="58"/>
                  <a:pt x="28" y="50"/>
                </a:cubicBezTo>
                <a:cubicBezTo>
                  <a:pt x="28" y="44"/>
                  <a:pt x="31" y="39"/>
                  <a:pt x="35" y="35"/>
                </a:cubicBezTo>
                <a:cubicBezTo>
                  <a:pt x="39" y="31"/>
                  <a:pt x="44" y="28"/>
                  <a:pt x="51" y="28"/>
                </a:cubicBezTo>
                <a:cubicBezTo>
                  <a:pt x="51" y="22"/>
                  <a:pt x="51" y="22"/>
                  <a:pt x="51" y="22"/>
                </a:cubicBezTo>
                <a:close/>
                <a:moveTo>
                  <a:pt x="51" y="0"/>
                </a:moveTo>
                <a:cubicBezTo>
                  <a:pt x="51" y="17"/>
                  <a:pt x="51" y="17"/>
                  <a:pt x="51" y="17"/>
                </a:cubicBezTo>
                <a:cubicBezTo>
                  <a:pt x="49" y="17"/>
                  <a:pt x="48" y="16"/>
                  <a:pt x="48" y="15"/>
                </a:cubicBezTo>
                <a:cubicBezTo>
                  <a:pt x="48" y="2"/>
                  <a:pt x="48" y="2"/>
                  <a:pt x="48" y="2"/>
                </a:cubicBezTo>
                <a:cubicBezTo>
                  <a:pt x="48" y="1"/>
                  <a:pt x="49" y="0"/>
                  <a:pt x="51" y="0"/>
                </a:cubicBezTo>
                <a:close/>
                <a:moveTo>
                  <a:pt x="26" y="79"/>
                </a:moveTo>
                <a:cubicBezTo>
                  <a:pt x="26" y="73"/>
                  <a:pt x="26" y="73"/>
                  <a:pt x="26" y="73"/>
                </a:cubicBezTo>
                <a:cubicBezTo>
                  <a:pt x="26" y="73"/>
                  <a:pt x="27" y="73"/>
                  <a:pt x="28" y="73"/>
                </a:cubicBezTo>
                <a:cubicBezTo>
                  <a:pt x="29" y="74"/>
                  <a:pt x="29" y="76"/>
                  <a:pt x="28" y="77"/>
                </a:cubicBezTo>
                <a:cubicBezTo>
                  <a:pt x="26" y="79"/>
                  <a:pt x="26" y="79"/>
                  <a:pt x="26" y="79"/>
                </a:cubicBezTo>
                <a:close/>
                <a:moveTo>
                  <a:pt x="26" y="28"/>
                </a:moveTo>
                <a:cubicBezTo>
                  <a:pt x="26" y="21"/>
                  <a:pt x="26" y="21"/>
                  <a:pt x="26" y="21"/>
                </a:cubicBezTo>
                <a:cubicBezTo>
                  <a:pt x="28" y="23"/>
                  <a:pt x="28" y="23"/>
                  <a:pt x="28" y="23"/>
                </a:cubicBezTo>
                <a:cubicBezTo>
                  <a:pt x="29" y="24"/>
                  <a:pt x="29" y="26"/>
                  <a:pt x="28" y="27"/>
                </a:cubicBezTo>
                <a:cubicBezTo>
                  <a:pt x="27" y="28"/>
                  <a:pt x="26" y="28"/>
                  <a:pt x="26" y="28"/>
                </a:cubicBezTo>
                <a:close/>
                <a:moveTo>
                  <a:pt x="26" y="38"/>
                </a:moveTo>
                <a:cubicBezTo>
                  <a:pt x="24" y="42"/>
                  <a:pt x="23" y="46"/>
                  <a:pt x="23" y="50"/>
                </a:cubicBezTo>
                <a:cubicBezTo>
                  <a:pt x="23" y="55"/>
                  <a:pt x="24" y="59"/>
                  <a:pt x="26" y="62"/>
                </a:cubicBezTo>
                <a:cubicBezTo>
                  <a:pt x="26" y="38"/>
                  <a:pt x="26" y="38"/>
                  <a:pt x="26" y="38"/>
                </a:cubicBezTo>
                <a:close/>
                <a:moveTo>
                  <a:pt x="26" y="21"/>
                </a:moveTo>
                <a:cubicBezTo>
                  <a:pt x="26" y="28"/>
                  <a:pt x="26" y="28"/>
                  <a:pt x="26" y="28"/>
                </a:cubicBezTo>
                <a:cubicBezTo>
                  <a:pt x="25" y="28"/>
                  <a:pt x="24" y="27"/>
                  <a:pt x="24" y="27"/>
                </a:cubicBezTo>
                <a:cubicBezTo>
                  <a:pt x="24" y="27"/>
                  <a:pt x="24" y="27"/>
                  <a:pt x="24" y="27"/>
                </a:cubicBezTo>
                <a:cubicBezTo>
                  <a:pt x="15" y="18"/>
                  <a:pt x="15" y="18"/>
                  <a:pt x="15" y="18"/>
                </a:cubicBezTo>
                <a:cubicBezTo>
                  <a:pt x="14" y="17"/>
                  <a:pt x="14" y="16"/>
                  <a:pt x="15" y="15"/>
                </a:cubicBezTo>
                <a:cubicBezTo>
                  <a:pt x="16" y="14"/>
                  <a:pt x="18" y="14"/>
                  <a:pt x="19" y="15"/>
                </a:cubicBezTo>
                <a:cubicBezTo>
                  <a:pt x="26" y="21"/>
                  <a:pt x="26" y="21"/>
                  <a:pt x="26" y="21"/>
                </a:cubicBezTo>
                <a:close/>
                <a:moveTo>
                  <a:pt x="26" y="73"/>
                </a:moveTo>
                <a:cubicBezTo>
                  <a:pt x="26" y="79"/>
                  <a:pt x="26" y="79"/>
                  <a:pt x="26" y="79"/>
                </a:cubicBezTo>
                <a:cubicBezTo>
                  <a:pt x="19" y="86"/>
                  <a:pt x="19" y="86"/>
                  <a:pt x="19" y="86"/>
                </a:cubicBezTo>
                <a:cubicBezTo>
                  <a:pt x="18" y="87"/>
                  <a:pt x="16" y="87"/>
                  <a:pt x="15" y="86"/>
                </a:cubicBezTo>
                <a:cubicBezTo>
                  <a:pt x="14" y="85"/>
                  <a:pt x="14" y="83"/>
                  <a:pt x="15" y="82"/>
                </a:cubicBezTo>
                <a:cubicBezTo>
                  <a:pt x="24" y="73"/>
                  <a:pt x="24" y="73"/>
                  <a:pt x="24" y="73"/>
                </a:cubicBezTo>
                <a:cubicBezTo>
                  <a:pt x="24" y="73"/>
                  <a:pt x="24" y="73"/>
                  <a:pt x="24" y="73"/>
                </a:cubicBezTo>
                <a:cubicBezTo>
                  <a:pt x="24" y="73"/>
                  <a:pt x="25" y="73"/>
                  <a:pt x="26" y="73"/>
                </a:cubicBezTo>
                <a:close/>
                <a:moveTo>
                  <a:pt x="18" y="50"/>
                </a:moveTo>
                <a:cubicBezTo>
                  <a:pt x="18" y="50"/>
                  <a:pt x="18" y="50"/>
                  <a:pt x="18" y="50"/>
                </a:cubicBezTo>
                <a:cubicBezTo>
                  <a:pt x="18" y="49"/>
                  <a:pt x="17" y="48"/>
                  <a:pt x="15" y="48"/>
                </a:cubicBezTo>
                <a:cubicBezTo>
                  <a:pt x="3" y="48"/>
                  <a:pt x="3" y="48"/>
                  <a:pt x="3" y="48"/>
                </a:cubicBezTo>
                <a:cubicBezTo>
                  <a:pt x="2" y="48"/>
                  <a:pt x="0" y="49"/>
                  <a:pt x="0" y="50"/>
                </a:cubicBezTo>
                <a:cubicBezTo>
                  <a:pt x="0" y="52"/>
                  <a:pt x="2" y="53"/>
                  <a:pt x="3" y="53"/>
                </a:cubicBezTo>
                <a:cubicBezTo>
                  <a:pt x="15" y="53"/>
                  <a:pt x="15" y="53"/>
                  <a:pt x="15" y="53"/>
                </a:cubicBezTo>
                <a:cubicBezTo>
                  <a:pt x="17" y="53"/>
                  <a:pt x="18" y="52"/>
                  <a:pt x="18" y="5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9" name="矩形 108"/>
          <p:cNvSpPr/>
          <p:nvPr/>
        </p:nvSpPr>
        <p:spPr>
          <a:xfrm>
            <a:off x="594500" y="1124324"/>
            <a:ext cx="2646878" cy="461665"/>
          </a:xfrm>
          <a:prstGeom prst="rect">
            <a:avLst/>
          </a:prstGeom>
        </p:spPr>
        <p:txBody>
          <a:bodyPr wrap="none">
            <a:spAutoFit/>
          </a:bodyPr>
          <a:lstStyle/>
          <a:p>
            <a:pPr marL="0" marR="0" lvl="0" indent="0" algn="l" defTabSz="685800" rtl="0" eaLnBrk="1" fontAlgn="auto" latinLnBrk="0" hangingPunct="1">
              <a:lnSpc>
                <a:spcPct val="100000"/>
              </a:lnSpc>
              <a:spcBef>
                <a:spcPts val="0"/>
              </a:spcBef>
              <a:spcAft>
                <a:spcPts val="0"/>
              </a:spcAft>
              <a:buClrTx/>
              <a:buSzTx/>
              <a:buFontTx/>
              <a:buNone/>
              <a:defRPr/>
            </a:pPr>
            <a:r>
              <a:rPr kumimoji="0" lang="zh-CN" altLang="en-US" sz="2400"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九、发票开具问题</a:t>
            </a:r>
            <a:endParaRPr kumimoji="0" lang="zh-CN" altLang="en-US" sz="2400"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110" name="矩形 109"/>
          <p:cNvSpPr/>
          <p:nvPr/>
        </p:nvSpPr>
        <p:spPr>
          <a:xfrm>
            <a:off x="199781" y="1194373"/>
            <a:ext cx="8715436" cy="3416320"/>
          </a:xfrm>
          <a:prstGeom prst="rect">
            <a:avLst/>
          </a:prstGeom>
        </p:spPr>
        <p:txBody>
          <a:bodyPr wrap="square">
            <a:spAutoFit/>
          </a:bodyPr>
          <a:lstStyle/>
          <a:p>
            <a:pPr marL="0" marR="0" lvl="0" indent="0" algn="r" defTabSz="685800" rtl="0" eaLnBrk="1" fontAlgn="auto" latinLnBrk="0" hangingPunct="1">
              <a:lnSpc>
                <a:spcPct val="150000"/>
              </a:lnSpc>
              <a:spcBef>
                <a:spcPts val="0"/>
              </a:spcBef>
              <a:spcAft>
                <a:spcPts val="0"/>
              </a:spcAft>
              <a:buClrTx/>
              <a:buSzTx/>
              <a:buFontTx/>
              <a:buNone/>
              <a:defRPr/>
            </a:pPr>
            <a:endParaRPr kumimoji="0" lang="en-US" altLang="zh-CN"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endParaRPr>
          </a:p>
          <a:p>
            <a:pPr marL="0" marR="0" lvl="0" indent="0" algn="l" defTabSz="685800" rtl="0" eaLnBrk="1" fontAlgn="auto" latinLnBrk="0" hangingPunct="1">
              <a:lnSpc>
                <a:spcPct val="150000"/>
              </a:lnSpc>
              <a:spcBef>
                <a:spcPts val="0"/>
              </a:spcBef>
              <a:spcAft>
                <a:spcPts val="0"/>
              </a:spcAft>
              <a:buClrTx/>
              <a:buSzTx/>
              <a:buFont typeface="Wingdings" panose="05000000000000000000" pitchFamily="2" charset="2"/>
              <a:buChar char="Ø"/>
              <a:defRPr/>
            </a:pPr>
            <a:r>
              <a:rPr kumimoji="0" lang="zh-CN" altLang="en-US"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mn-cs"/>
              </a:rPr>
              <a:t>（一）</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住宿业、鉴证咨询业、建筑业、工业、信息传输、软件和技术服务业小规模纳税人，月销售额超过</a:t>
            </a:r>
            <a:r>
              <a:rPr kumimoji="0" lang="en-US" altLang="en-US" sz="1800" b="0" i="0" u="none" strike="noStrike" kern="1200" cap="none" spc="0" normalizeH="0" baseline="0" noProof="0" dirty="0">
                <a:ln>
                  <a:noFill/>
                </a:ln>
                <a:solidFill>
                  <a:prstClr val="black"/>
                </a:solidFill>
                <a:effectLst/>
                <a:uLnTx/>
                <a:uFillTx/>
                <a:latin typeface="+mn-lt"/>
                <a:ea typeface="+mn-ea"/>
                <a:cs typeface="+mn-cs"/>
              </a:rPr>
              <a:t>10</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万元的，可以根据需要，自行开具增值税专用发票。</a:t>
            </a:r>
            <a:endPar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endParaRPr>
          </a:p>
          <a:p>
            <a:pPr marL="0" marR="0" lvl="0" indent="0" algn="l" defTabSz="685800" rtl="0" eaLnBrk="1" fontAlgn="auto" latinLnBrk="0" hangingPunct="1">
              <a:lnSpc>
                <a:spcPct val="150000"/>
              </a:lnSpc>
              <a:spcBef>
                <a:spcPts val="0"/>
              </a:spcBef>
              <a:spcAft>
                <a:spcPts val="0"/>
              </a:spcAft>
              <a:buClrTx/>
              <a:buSzTx/>
              <a:buFont typeface="Wingdings" panose="05000000000000000000" pitchFamily="2" charset="2"/>
              <a:buChar char="Ø"/>
              <a:defRPr/>
            </a:pPr>
            <a:r>
              <a:rPr kumimoji="0" lang="zh-CN" altLang="en-US"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mn-cs"/>
              </a:rPr>
              <a:t>（二）</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特定行业已经自行开具增值税专用发票的小规模纳税人，可以使用增值税发票管理系统继续开具增值税专用发票。</a:t>
            </a:r>
            <a:endPar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endParaRPr>
          </a:p>
          <a:p>
            <a:pPr marL="0" marR="0" lvl="0" indent="0" algn="l" defTabSz="685800" rtl="0" eaLnBrk="1" fontAlgn="auto" latinLnBrk="0" hangingPunct="1">
              <a:lnSpc>
                <a:spcPct val="150000"/>
              </a:lnSpc>
              <a:spcBef>
                <a:spcPts val="0"/>
              </a:spcBef>
              <a:spcAft>
                <a:spcPts val="0"/>
              </a:spcAft>
              <a:buClrTx/>
              <a:buSzTx/>
              <a:buFont typeface="Wingdings" panose="05000000000000000000" pitchFamily="2" charset="2"/>
              <a:buChar char="Ø"/>
              <a:defRPr/>
            </a:pPr>
            <a:r>
              <a:rPr kumimoji="0" lang="zh-CN" altLang="en-US"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mn-cs"/>
              </a:rPr>
              <a:t>（三）</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转登记小规模纳税人已经自行开具增值税专用发票的，可以使用增值税发票管理系统继续开具增值税专用发票。</a:t>
            </a:r>
            <a:endPar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endParaRPr>
          </a:p>
          <a:p>
            <a:pPr marL="0" marR="0" lvl="0" indent="0" algn="l" defTabSz="685800" rtl="0" eaLnBrk="1" fontAlgn="auto" latinLnBrk="0" hangingPunct="1">
              <a:lnSpc>
                <a:spcPct val="150000"/>
              </a:lnSpc>
              <a:spcBef>
                <a:spcPts val="0"/>
              </a:spcBef>
              <a:spcAft>
                <a:spcPts val="0"/>
              </a:spcAft>
              <a:buClrTx/>
              <a:buSzTx/>
              <a:buFontTx/>
              <a:buNone/>
              <a:defRPr/>
            </a:pPr>
            <a:endParaRPr kumimoji="0" lang="en-US" altLang="zh-CN"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111" name="圆角矩形 25"/>
          <p:cNvSpPr/>
          <p:nvPr/>
        </p:nvSpPr>
        <p:spPr>
          <a:xfrm>
            <a:off x="4893980" y="269939"/>
            <a:ext cx="2915565" cy="360423"/>
          </a:xfrm>
          <a:prstGeom prst="roundRect">
            <a:avLst>
              <a:gd name="adj" fmla="val 50000"/>
            </a:avLst>
          </a:prstGeom>
          <a:solidFill>
            <a:srgbClr val="C1000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
        <p:nvSpPr>
          <p:cNvPr id="112" name="椭圆 111"/>
          <p:cNvSpPr/>
          <p:nvPr/>
        </p:nvSpPr>
        <p:spPr>
          <a:xfrm>
            <a:off x="4678012" y="234181"/>
            <a:ext cx="431936" cy="431936"/>
          </a:xfrm>
          <a:prstGeom prst="ellipse">
            <a:avLst/>
          </a:prstGeom>
          <a:solidFill>
            <a:srgbClr val="C10001"/>
          </a:solidFill>
          <a:ln w="57150" cap="flat" cmpd="sng" algn="ctr">
            <a:solidFill>
              <a:sysClr val="window" lastClr="FFFFFF"/>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
        <p:nvSpPr>
          <p:cNvPr id="113" name="标题 4"/>
          <p:cNvSpPr txBox="1"/>
          <p:nvPr/>
        </p:nvSpPr>
        <p:spPr>
          <a:xfrm>
            <a:off x="4678012" y="369774"/>
            <a:ext cx="431936" cy="373257"/>
          </a:xfrm>
          <a:prstGeom prst="rect">
            <a:avLst/>
          </a:prstGeom>
        </p:spPr>
        <p:txBody>
          <a:bodyPr vert="horz" lIns="68562" tIns="34281" rIns="68562" bIns="34281"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pPr>
            <a:r>
              <a:rPr lang="en-US" altLang="zh-CN" sz="2100" b="1" dirty="0">
                <a:solidFill>
                  <a:prstClr val="white"/>
                </a:solidFill>
                <a:latin typeface="微软雅黑" panose="020B0503020204020204" pitchFamily="34" charset="-122"/>
                <a:ea typeface="微软雅黑" panose="020B0503020204020204" pitchFamily="34" charset="-122"/>
              </a:rPr>
              <a:t>3</a:t>
            </a:r>
            <a:endParaRPr lang="zh-CN" altLang="en-US" sz="825" b="1" dirty="0">
              <a:solidFill>
                <a:prstClr val="white"/>
              </a:solidFill>
              <a:latin typeface="微软雅黑" panose="020B0503020204020204" pitchFamily="34" charset="-122"/>
              <a:ea typeface="微软雅黑" panose="020B0503020204020204" pitchFamily="34" charset="-122"/>
            </a:endParaRPr>
          </a:p>
          <a:p>
            <a:pPr fontAlgn="auto">
              <a:spcAft>
                <a:spcPts val="0"/>
              </a:spcAft>
            </a:pPr>
            <a:endParaRPr lang="en-US" altLang="zh-CN" sz="1050" b="1" dirty="0">
              <a:solidFill>
                <a:prstClr val="white"/>
              </a:solidFill>
              <a:latin typeface="微软雅黑" panose="020B0503020204020204" pitchFamily="34" charset="-122"/>
              <a:ea typeface="微软雅黑" panose="020B0503020204020204" pitchFamily="34" charset="-122"/>
            </a:endParaRPr>
          </a:p>
        </p:txBody>
      </p:sp>
      <p:sp>
        <p:nvSpPr>
          <p:cNvPr id="114" name="标题 4"/>
          <p:cNvSpPr txBox="1"/>
          <p:nvPr/>
        </p:nvSpPr>
        <p:spPr>
          <a:xfrm>
            <a:off x="5163940" y="282867"/>
            <a:ext cx="2699597" cy="355021"/>
          </a:xfrm>
          <a:prstGeom prst="rect">
            <a:avLst/>
          </a:prstGeom>
        </p:spPr>
        <p:txBody>
          <a:bodyPr vert="horz" lIns="68562" tIns="34281" rIns="68562" bIns="34281"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pPr>
            <a:r>
              <a:rPr lang="zh-CN" altLang="en-US" sz="1800" b="1" dirty="0">
                <a:solidFill>
                  <a:srgbClr val="FFFFFF"/>
                </a:solidFill>
                <a:ea typeface="微软雅黑" panose="020B0503020204020204" pitchFamily="34" charset="-122"/>
                <a:sym typeface="Arial" panose="020B0604020202020204" pitchFamily="34" charset="0"/>
              </a:rPr>
              <a:t>４号公告口径</a:t>
            </a:r>
            <a:r>
              <a:rPr lang="zh-CN" altLang="en-US" sz="1800" b="1" dirty="0">
                <a:solidFill>
                  <a:srgbClr val="FFFFFF"/>
                </a:solidFill>
                <a:latin typeface="Century Schoolbook" panose="02040604050505020304"/>
                <a:ea typeface="微软雅黑" panose="020B0503020204020204" pitchFamily="34" charset="-122"/>
                <a:sym typeface="Arial" panose="020B0604020202020204" pitchFamily="34" charset="0"/>
              </a:rPr>
              <a:t>解读</a:t>
            </a:r>
            <a:endParaRPr lang="zh-CN" altLang="en-US" sz="1800" b="1" dirty="0">
              <a:solidFill>
                <a:srgbClr val="FFFFFF"/>
              </a:solidFill>
              <a:latin typeface="Century Schoolbook" panose="02040604050505020304"/>
              <a:ea typeface="微软雅黑" panose="020B0503020204020204" pitchFamily="34" charset="-122"/>
              <a:sym typeface="Arial" panose="020B0604020202020204" pitchFamily="34" charset="0"/>
            </a:endParaRPr>
          </a:p>
        </p:txBody>
      </p:sp>
      <p:sp>
        <p:nvSpPr>
          <p:cNvPr id="115" name="右箭头 29"/>
          <p:cNvSpPr/>
          <p:nvPr/>
        </p:nvSpPr>
        <p:spPr>
          <a:xfrm>
            <a:off x="7431601" y="369774"/>
            <a:ext cx="215968" cy="141755"/>
          </a:xfrm>
          <a:prstGeom prst="rightArrow">
            <a:avLst/>
          </a:prstGeom>
          <a:solidFill>
            <a:sysClr val="window" lastClr="FFFFFF"/>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Tree>
  </p:cSld>
  <p:clrMapOvr>
    <a:masterClrMapping/>
  </p:clrMapOvr>
  <mc:AlternateContent xmlns:mc="http://schemas.openxmlformats.org/markup-compatibility/2006">
    <mc:Choice xmlns:p14="http://schemas.microsoft.com/office/powerpoint/2010/main" Requires="p14">
      <p:transition spd="slow" p14:dur="1400" advTm="0">
        <p14:doors dir="vert"/>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ppt_x"/>
                                          </p:val>
                                        </p:tav>
                                        <p:tav tm="100000">
                                          <p:val>
                                            <p:strVal val="#ppt_x"/>
                                          </p:val>
                                        </p:tav>
                                      </p:tavLst>
                                    </p:anim>
                                    <p:anim calcmode="lin" valueType="num">
                                      <p:cBhvr additive="base">
                                        <p:cTn id="13" dur="500" fill="hold"/>
                                        <p:tgtEl>
                                          <p:spTgt spid="10"/>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500" fill="hold"/>
                                        <p:tgtEl>
                                          <p:spTgt spid="11"/>
                                        </p:tgtEl>
                                        <p:attrNameLst>
                                          <p:attrName>ppt_x</p:attrName>
                                        </p:attrNameLst>
                                      </p:cBhvr>
                                      <p:tavLst>
                                        <p:tav tm="0">
                                          <p:val>
                                            <p:strVal val="#ppt_x"/>
                                          </p:val>
                                        </p:tav>
                                        <p:tav tm="100000">
                                          <p:val>
                                            <p:strVal val="#ppt_x"/>
                                          </p:val>
                                        </p:tav>
                                      </p:tavLst>
                                    </p:anim>
                                    <p:anim calcmode="lin" valueType="num">
                                      <p:cBhvr additive="base">
                                        <p:cTn id="18" dur="500" fill="hold"/>
                                        <p:tgtEl>
                                          <p:spTgt spid="11"/>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2" fill="hold" grpId="0" nodeType="after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additive="base">
                                        <p:cTn id="22" dur="500" fill="hold"/>
                                        <p:tgtEl>
                                          <p:spTgt spid="13"/>
                                        </p:tgtEl>
                                        <p:attrNameLst>
                                          <p:attrName>ppt_x</p:attrName>
                                        </p:attrNameLst>
                                      </p:cBhvr>
                                      <p:tavLst>
                                        <p:tav tm="0">
                                          <p:val>
                                            <p:strVal val="1+#ppt_w/2"/>
                                          </p:val>
                                        </p:tav>
                                        <p:tav tm="100000">
                                          <p:val>
                                            <p:strVal val="#ppt_x"/>
                                          </p:val>
                                        </p:tav>
                                      </p:tavLst>
                                    </p:anim>
                                    <p:anim calcmode="lin" valueType="num">
                                      <p:cBhvr additive="base">
                                        <p:cTn id="23" dur="500" fill="hold"/>
                                        <p:tgtEl>
                                          <p:spTgt spid="13"/>
                                        </p:tgtEl>
                                        <p:attrNameLst>
                                          <p:attrName>ppt_y</p:attrName>
                                        </p:attrNameLst>
                                      </p:cBhvr>
                                      <p:tavLst>
                                        <p:tav tm="0">
                                          <p:val>
                                            <p:strVal val="#ppt_y"/>
                                          </p:val>
                                        </p:tav>
                                        <p:tav tm="100000">
                                          <p:val>
                                            <p:strVal val="#ppt_y"/>
                                          </p:val>
                                        </p:tav>
                                      </p:tavLst>
                                    </p:anim>
                                  </p:childTnLst>
                                </p:cTn>
                              </p:par>
                              <p:par>
                                <p:cTn id="24" presetID="2" presetClass="entr" presetSubtype="4"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additive="base">
                                        <p:cTn id="26" dur="500" fill="hold"/>
                                        <p:tgtEl>
                                          <p:spTgt spid="14"/>
                                        </p:tgtEl>
                                        <p:attrNameLst>
                                          <p:attrName>ppt_x</p:attrName>
                                        </p:attrNameLst>
                                      </p:cBhvr>
                                      <p:tavLst>
                                        <p:tav tm="0">
                                          <p:val>
                                            <p:strVal val="#ppt_x"/>
                                          </p:val>
                                        </p:tav>
                                        <p:tav tm="100000">
                                          <p:val>
                                            <p:strVal val="#ppt_x"/>
                                          </p:val>
                                        </p:tav>
                                      </p:tavLst>
                                    </p:anim>
                                    <p:anim calcmode="lin" valueType="num">
                                      <p:cBhvr additive="base">
                                        <p:cTn id="27" dur="500" fill="hold"/>
                                        <p:tgtEl>
                                          <p:spTgt spid="14"/>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0"/>
                                  </p:stCondLst>
                                  <p:childTnLst>
                                    <p:set>
                                      <p:cBhvr>
                                        <p:cTn id="29" dur="1" fill="hold">
                                          <p:stCondLst>
                                            <p:cond delay="0"/>
                                          </p:stCondLst>
                                        </p:cTn>
                                        <p:tgtEl>
                                          <p:spTgt spid="15"/>
                                        </p:tgtEl>
                                        <p:attrNameLst>
                                          <p:attrName>style.visibility</p:attrName>
                                        </p:attrNameLst>
                                      </p:cBhvr>
                                      <p:to>
                                        <p:strVal val="visible"/>
                                      </p:to>
                                    </p:set>
                                    <p:anim calcmode="lin" valueType="num">
                                      <p:cBhvr additive="base">
                                        <p:cTn id="30" dur="500" fill="hold"/>
                                        <p:tgtEl>
                                          <p:spTgt spid="15"/>
                                        </p:tgtEl>
                                        <p:attrNameLst>
                                          <p:attrName>ppt_x</p:attrName>
                                        </p:attrNameLst>
                                      </p:cBhvr>
                                      <p:tavLst>
                                        <p:tav tm="0">
                                          <p:val>
                                            <p:strVal val="#ppt_x"/>
                                          </p:val>
                                        </p:tav>
                                        <p:tav tm="100000">
                                          <p:val>
                                            <p:strVal val="#ppt_x"/>
                                          </p:val>
                                        </p:tav>
                                      </p:tavLst>
                                    </p:anim>
                                    <p:anim calcmode="lin" valueType="num">
                                      <p:cBhvr additive="base">
                                        <p:cTn id="31" dur="500" fill="hold"/>
                                        <p:tgtEl>
                                          <p:spTgt spid="15"/>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16"/>
                                        </p:tgtEl>
                                        <p:attrNameLst>
                                          <p:attrName>style.visibility</p:attrName>
                                        </p:attrNameLst>
                                      </p:cBhvr>
                                      <p:to>
                                        <p:strVal val="visible"/>
                                      </p:to>
                                    </p:set>
                                    <p:anim calcmode="lin" valueType="num">
                                      <p:cBhvr additive="base">
                                        <p:cTn id="34" dur="500" fill="hold"/>
                                        <p:tgtEl>
                                          <p:spTgt spid="16"/>
                                        </p:tgtEl>
                                        <p:attrNameLst>
                                          <p:attrName>ppt_x</p:attrName>
                                        </p:attrNameLst>
                                      </p:cBhvr>
                                      <p:tavLst>
                                        <p:tav tm="0">
                                          <p:val>
                                            <p:strVal val="#ppt_x"/>
                                          </p:val>
                                        </p:tav>
                                        <p:tav tm="100000">
                                          <p:val>
                                            <p:strVal val="#ppt_x"/>
                                          </p:val>
                                        </p:tav>
                                      </p:tavLst>
                                    </p:anim>
                                    <p:anim calcmode="lin" valueType="num">
                                      <p:cBhvr additive="base">
                                        <p:cTn id="35" dur="500" fill="hold"/>
                                        <p:tgtEl>
                                          <p:spTgt spid="16"/>
                                        </p:tgtEl>
                                        <p:attrNameLst>
                                          <p:attrName>ppt_y</p:attrName>
                                        </p:attrNameLst>
                                      </p:cBhvr>
                                      <p:tavLst>
                                        <p:tav tm="0">
                                          <p:val>
                                            <p:strVal val="1+#ppt_h/2"/>
                                          </p:val>
                                        </p:tav>
                                        <p:tav tm="100000">
                                          <p:val>
                                            <p:strVal val="#ppt_y"/>
                                          </p:val>
                                        </p:tav>
                                      </p:tavLst>
                                    </p:anim>
                                  </p:childTnLst>
                                </p:cTn>
                              </p:par>
                              <p:par>
                                <p:cTn id="36" presetID="2" presetClass="entr" presetSubtype="3" fill="hold" grpId="0" nodeType="withEffect">
                                  <p:stCondLst>
                                    <p:cond delay="0"/>
                                  </p:stCondLst>
                                  <p:childTnLst>
                                    <p:set>
                                      <p:cBhvr>
                                        <p:cTn id="37" dur="1" fill="hold">
                                          <p:stCondLst>
                                            <p:cond delay="0"/>
                                          </p:stCondLst>
                                        </p:cTn>
                                        <p:tgtEl>
                                          <p:spTgt spid="17"/>
                                        </p:tgtEl>
                                        <p:attrNameLst>
                                          <p:attrName>style.visibility</p:attrName>
                                        </p:attrNameLst>
                                      </p:cBhvr>
                                      <p:to>
                                        <p:strVal val="visible"/>
                                      </p:to>
                                    </p:set>
                                    <p:anim calcmode="lin" valueType="num">
                                      <p:cBhvr additive="base">
                                        <p:cTn id="38" dur="500" fill="hold"/>
                                        <p:tgtEl>
                                          <p:spTgt spid="17"/>
                                        </p:tgtEl>
                                        <p:attrNameLst>
                                          <p:attrName>ppt_x</p:attrName>
                                        </p:attrNameLst>
                                      </p:cBhvr>
                                      <p:tavLst>
                                        <p:tav tm="0">
                                          <p:val>
                                            <p:strVal val="1+#ppt_w/2"/>
                                          </p:val>
                                        </p:tav>
                                        <p:tav tm="100000">
                                          <p:val>
                                            <p:strVal val="#ppt_x"/>
                                          </p:val>
                                        </p:tav>
                                      </p:tavLst>
                                    </p:anim>
                                    <p:anim calcmode="lin" valueType="num">
                                      <p:cBhvr additive="base">
                                        <p:cTn id="39" dur="500" fill="hold"/>
                                        <p:tgtEl>
                                          <p:spTgt spid="17"/>
                                        </p:tgtEl>
                                        <p:attrNameLst>
                                          <p:attrName>ppt_y</p:attrName>
                                        </p:attrNameLst>
                                      </p:cBhvr>
                                      <p:tavLst>
                                        <p:tav tm="0">
                                          <p:val>
                                            <p:strVal val="0-#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18"/>
                                        </p:tgtEl>
                                        <p:attrNameLst>
                                          <p:attrName>style.visibility</p:attrName>
                                        </p:attrNameLst>
                                      </p:cBhvr>
                                      <p:to>
                                        <p:strVal val="visible"/>
                                      </p:to>
                                    </p:set>
                                    <p:anim calcmode="lin" valueType="num">
                                      <p:cBhvr additive="base">
                                        <p:cTn id="42" dur="500" fill="hold"/>
                                        <p:tgtEl>
                                          <p:spTgt spid="18"/>
                                        </p:tgtEl>
                                        <p:attrNameLst>
                                          <p:attrName>ppt_x</p:attrName>
                                        </p:attrNameLst>
                                      </p:cBhvr>
                                      <p:tavLst>
                                        <p:tav tm="0">
                                          <p:val>
                                            <p:strVal val="#ppt_x"/>
                                          </p:val>
                                        </p:tav>
                                        <p:tav tm="100000">
                                          <p:val>
                                            <p:strVal val="#ppt_x"/>
                                          </p:val>
                                        </p:tav>
                                      </p:tavLst>
                                    </p:anim>
                                    <p:anim calcmode="lin" valueType="num">
                                      <p:cBhvr additive="base">
                                        <p:cTn id="43" dur="500" fill="hold"/>
                                        <p:tgtEl>
                                          <p:spTgt spid="18"/>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19"/>
                                        </p:tgtEl>
                                        <p:attrNameLst>
                                          <p:attrName>style.visibility</p:attrName>
                                        </p:attrNameLst>
                                      </p:cBhvr>
                                      <p:to>
                                        <p:strVal val="visible"/>
                                      </p:to>
                                    </p:set>
                                    <p:anim calcmode="lin" valueType="num">
                                      <p:cBhvr additive="base">
                                        <p:cTn id="46" dur="500" fill="hold"/>
                                        <p:tgtEl>
                                          <p:spTgt spid="19"/>
                                        </p:tgtEl>
                                        <p:attrNameLst>
                                          <p:attrName>ppt_x</p:attrName>
                                        </p:attrNameLst>
                                      </p:cBhvr>
                                      <p:tavLst>
                                        <p:tav tm="0">
                                          <p:val>
                                            <p:strVal val="#ppt_x"/>
                                          </p:val>
                                        </p:tav>
                                        <p:tav tm="100000">
                                          <p:val>
                                            <p:strVal val="#ppt_x"/>
                                          </p:val>
                                        </p:tav>
                                      </p:tavLst>
                                    </p:anim>
                                    <p:anim calcmode="lin" valueType="num">
                                      <p:cBhvr additive="base">
                                        <p:cTn id="47" dur="500" fill="hold"/>
                                        <p:tgtEl>
                                          <p:spTgt spid="19"/>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0"/>
                                  </p:stCondLst>
                                  <p:childTnLst>
                                    <p:set>
                                      <p:cBhvr>
                                        <p:cTn id="49" dur="1" fill="hold">
                                          <p:stCondLst>
                                            <p:cond delay="0"/>
                                          </p:stCondLst>
                                        </p:cTn>
                                        <p:tgtEl>
                                          <p:spTgt spid="20"/>
                                        </p:tgtEl>
                                        <p:attrNameLst>
                                          <p:attrName>style.visibility</p:attrName>
                                        </p:attrNameLst>
                                      </p:cBhvr>
                                      <p:to>
                                        <p:strVal val="visible"/>
                                      </p:to>
                                    </p:set>
                                    <p:anim calcmode="lin" valueType="num">
                                      <p:cBhvr additive="base">
                                        <p:cTn id="50" dur="500" fill="hold"/>
                                        <p:tgtEl>
                                          <p:spTgt spid="20"/>
                                        </p:tgtEl>
                                        <p:attrNameLst>
                                          <p:attrName>ppt_x</p:attrName>
                                        </p:attrNameLst>
                                      </p:cBhvr>
                                      <p:tavLst>
                                        <p:tav tm="0">
                                          <p:val>
                                            <p:strVal val="#ppt_x"/>
                                          </p:val>
                                        </p:tav>
                                        <p:tav tm="100000">
                                          <p:val>
                                            <p:strVal val="#ppt_x"/>
                                          </p:val>
                                        </p:tav>
                                      </p:tavLst>
                                    </p:anim>
                                    <p:anim calcmode="lin" valueType="num">
                                      <p:cBhvr additive="base">
                                        <p:cTn id="51" dur="500" fill="hold"/>
                                        <p:tgtEl>
                                          <p:spTgt spid="20"/>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0"/>
                                  </p:stCondLst>
                                  <p:childTnLst>
                                    <p:set>
                                      <p:cBhvr>
                                        <p:cTn id="53" dur="1" fill="hold">
                                          <p:stCondLst>
                                            <p:cond delay="0"/>
                                          </p:stCondLst>
                                        </p:cTn>
                                        <p:tgtEl>
                                          <p:spTgt spid="21"/>
                                        </p:tgtEl>
                                        <p:attrNameLst>
                                          <p:attrName>style.visibility</p:attrName>
                                        </p:attrNameLst>
                                      </p:cBhvr>
                                      <p:to>
                                        <p:strVal val="visible"/>
                                      </p:to>
                                    </p:set>
                                    <p:anim calcmode="lin" valueType="num">
                                      <p:cBhvr additive="base">
                                        <p:cTn id="54" dur="500" fill="hold"/>
                                        <p:tgtEl>
                                          <p:spTgt spid="21"/>
                                        </p:tgtEl>
                                        <p:attrNameLst>
                                          <p:attrName>ppt_x</p:attrName>
                                        </p:attrNameLst>
                                      </p:cBhvr>
                                      <p:tavLst>
                                        <p:tav tm="0">
                                          <p:val>
                                            <p:strVal val="#ppt_x"/>
                                          </p:val>
                                        </p:tav>
                                        <p:tav tm="100000">
                                          <p:val>
                                            <p:strVal val="#ppt_x"/>
                                          </p:val>
                                        </p:tav>
                                      </p:tavLst>
                                    </p:anim>
                                    <p:anim calcmode="lin" valueType="num">
                                      <p:cBhvr additive="base">
                                        <p:cTn id="55" dur="500" fill="hold"/>
                                        <p:tgtEl>
                                          <p:spTgt spid="21"/>
                                        </p:tgtEl>
                                        <p:attrNameLst>
                                          <p:attrName>ppt_y</p:attrName>
                                        </p:attrNameLst>
                                      </p:cBhvr>
                                      <p:tavLst>
                                        <p:tav tm="0">
                                          <p:val>
                                            <p:strVal val="1+#ppt_h/2"/>
                                          </p:val>
                                        </p:tav>
                                        <p:tav tm="100000">
                                          <p:val>
                                            <p:strVal val="#ppt_y"/>
                                          </p:val>
                                        </p:tav>
                                      </p:tavLst>
                                    </p:anim>
                                  </p:childTnLst>
                                </p:cTn>
                              </p:par>
                              <p:par>
                                <p:cTn id="56" presetID="2" presetClass="entr" presetSubtype="6" fill="hold" nodeType="withEffect">
                                  <p:stCondLst>
                                    <p:cond delay="0"/>
                                  </p:stCondLst>
                                  <p:childTnLst>
                                    <p:set>
                                      <p:cBhvr>
                                        <p:cTn id="57" dur="1" fill="hold">
                                          <p:stCondLst>
                                            <p:cond delay="0"/>
                                          </p:stCondLst>
                                        </p:cTn>
                                        <p:tgtEl>
                                          <p:spTgt spid="22"/>
                                        </p:tgtEl>
                                        <p:attrNameLst>
                                          <p:attrName>style.visibility</p:attrName>
                                        </p:attrNameLst>
                                      </p:cBhvr>
                                      <p:to>
                                        <p:strVal val="visible"/>
                                      </p:to>
                                    </p:set>
                                    <p:anim calcmode="lin" valueType="num">
                                      <p:cBhvr additive="base">
                                        <p:cTn id="58" dur="500" fill="hold"/>
                                        <p:tgtEl>
                                          <p:spTgt spid="22"/>
                                        </p:tgtEl>
                                        <p:attrNameLst>
                                          <p:attrName>ppt_x</p:attrName>
                                        </p:attrNameLst>
                                      </p:cBhvr>
                                      <p:tavLst>
                                        <p:tav tm="0">
                                          <p:val>
                                            <p:strVal val="1+#ppt_w/2"/>
                                          </p:val>
                                        </p:tav>
                                        <p:tav tm="100000">
                                          <p:val>
                                            <p:strVal val="#ppt_x"/>
                                          </p:val>
                                        </p:tav>
                                      </p:tavLst>
                                    </p:anim>
                                    <p:anim calcmode="lin" valueType="num">
                                      <p:cBhvr additive="base">
                                        <p:cTn id="59" dur="500" fill="hold"/>
                                        <p:tgtEl>
                                          <p:spTgt spid="22"/>
                                        </p:tgtEl>
                                        <p:attrNameLst>
                                          <p:attrName>ppt_y</p:attrName>
                                        </p:attrNameLst>
                                      </p:cBhvr>
                                      <p:tavLst>
                                        <p:tav tm="0">
                                          <p:val>
                                            <p:strVal val="1+#ppt_h/2"/>
                                          </p:val>
                                        </p:tav>
                                        <p:tav tm="100000">
                                          <p:val>
                                            <p:strVal val="#ppt_y"/>
                                          </p:val>
                                        </p:tav>
                                      </p:tavLst>
                                    </p:anim>
                                  </p:childTnLst>
                                </p:cTn>
                              </p:par>
                              <p:par>
                                <p:cTn id="60" presetID="2" presetClass="entr" presetSubtype="6" fill="hold" grpId="0"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500" fill="hold"/>
                                        <p:tgtEl>
                                          <p:spTgt spid="29"/>
                                        </p:tgtEl>
                                        <p:attrNameLst>
                                          <p:attrName>ppt_x</p:attrName>
                                        </p:attrNameLst>
                                      </p:cBhvr>
                                      <p:tavLst>
                                        <p:tav tm="0">
                                          <p:val>
                                            <p:strVal val="1+#ppt_w/2"/>
                                          </p:val>
                                        </p:tav>
                                        <p:tav tm="100000">
                                          <p:val>
                                            <p:strVal val="#ppt_x"/>
                                          </p:val>
                                        </p:tav>
                                      </p:tavLst>
                                    </p:anim>
                                    <p:anim calcmode="lin" valueType="num">
                                      <p:cBhvr additive="base">
                                        <p:cTn id="63" dur="500" fill="hold"/>
                                        <p:tgtEl>
                                          <p:spTgt spid="29"/>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0"/>
                                  </p:stCondLst>
                                  <p:childTnLst>
                                    <p:set>
                                      <p:cBhvr>
                                        <p:cTn id="65" dur="1" fill="hold">
                                          <p:stCondLst>
                                            <p:cond delay="0"/>
                                          </p:stCondLst>
                                        </p:cTn>
                                        <p:tgtEl>
                                          <p:spTgt spid="30"/>
                                        </p:tgtEl>
                                        <p:attrNameLst>
                                          <p:attrName>style.visibility</p:attrName>
                                        </p:attrNameLst>
                                      </p:cBhvr>
                                      <p:to>
                                        <p:strVal val="visible"/>
                                      </p:to>
                                    </p:set>
                                    <p:anim calcmode="lin" valueType="num">
                                      <p:cBhvr additive="base">
                                        <p:cTn id="66" dur="500" fill="hold"/>
                                        <p:tgtEl>
                                          <p:spTgt spid="30"/>
                                        </p:tgtEl>
                                        <p:attrNameLst>
                                          <p:attrName>ppt_x</p:attrName>
                                        </p:attrNameLst>
                                      </p:cBhvr>
                                      <p:tavLst>
                                        <p:tav tm="0">
                                          <p:val>
                                            <p:strVal val="#ppt_x"/>
                                          </p:val>
                                        </p:tav>
                                        <p:tav tm="100000">
                                          <p:val>
                                            <p:strVal val="#ppt_x"/>
                                          </p:val>
                                        </p:tav>
                                      </p:tavLst>
                                    </p:anim>
                                    <p:anim calcmode="lin" valueType="num">
                                      <p:cBhvr additive="base">
                                        <p:cTn id="67" dur="500" fill="hold"/>
                                        <p:tgtEl>
                                          <p:spTgt spid="30"/>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0"/>
                                  </p:stCondLst>
                                  <p:childTnLst>
                                    <p:set>
                                      <p:cBhvr>
                                        <p:cTn id="69" dur="1" fill="hold">
                                          <p:stCondLst>
                                            <p:cond delay="0"/>
                                          </p:stCondLst>
                                        </p:cTn>
                                        <p:tgtEl>
                                          <p:spTgt spid="31"/>
                                        </p:tgtEl>
                                        <p:attrNameLst>
                                          <p:attrName>style.visibility</p:attrName>
                                        </p:attrNameLst>
                                      </p:cBhvr>
                                      <p:to>
                                        <p:strVal val="visible"/>
                                      </p:to>
                                    </p:set>
                                    <p:anim calcmode="lin" valueType="num">
                                      <p:cBhvr additive="base">
                                        <p:cTn id="70" dur="500" fill="hold"/>
                                        <p:tgtEl>
                                          <p:spTgt spid="31"/>
                                        </p:tgtEl>
                                        <p:attrNameLst>
                                          <p:attrName>ppt_x</p:attrName>
                                        </p:attrNameLst>
                                      </p:cBhvr>
                                      <p:tavLst>
                                        <p:tav tm="0">
                                          <p:val>
                                            <p:strVal val="#ppt_x"/>
                                          </p:val>
                                        </p:tav>
                                        <p:tav tm="100000">
                                          <p:val>
                                            <p:strVal val="#ppt_x"/>
                                          </p:val>
                                        </p:tav>
                                      </p:tavLst>
                                    </p:anim>
                                    <p:anim calcmode="lin" valueType="num">
                                      <p:cBhvr additive="base">
                                        <p:cTn id="71" dur="500" fill="hold"/>
                                        <p:tgtEl>
                                          <p:spTgt spid="31"/>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0"/>
                                  </p:stCondLst>
                                  <p:childTnLst>
                                    <p:set>
                                      <p:cBhvr>
                                        <p:cTn id="73" dur="1" fill="hold">
                                          <p:stCondLst>
                                            <p:cond delay="0"/>
                                          </p:stCondLst>
                                        </p:cTn>
                                        <p:tgtEl>
                                          <p:spTgt spid="32"/>
                                        </p:tgtEl>
                                        <p:attrNameLst>
                                          <p:attrName>style.visibility</p:attrName>
                                        </p:attrNameLst>
                                      </p:cBhvr>
                                      <p:to>
                                        <p:strVal val="visible"/>
                                      </p:to>
                                    </p:set>
                                    <p:anim calcmode="lin" valueType="num">
                                      <p:cBhvr additive="base">
                                        <p:cTn id="74" dur="500" fill="hold"/>
                                        <p:tgtEl>
                                          <p:spTgt spid="32"/>
                                        </p:tgtEl>
                                        <p:attrNameLst>
                                          <p:attrName>ppt_x</p:attrName>
                                        </p:attrNameLst>
                                      </p:cBhvr>
                                      <p:tavLst>
                                        <p:tav tm="0">
                                          <p:val>
                                            <p:strVal val="#ppt_x"/>
                                          </p:val>
                                        </p:tav>
                                        <p:tav tm="100000">
                                          <p:val>
                                            <p:strVal val="#ppt_x"/>
                                          </p:val>
                                        </p:tav>
                                      </p:tavLst>
                                    </p:anim>
                                    <p:anim calcmode="lin" valueType="num">
                                      <p:cBhvr additive="base">
                                        <p:cTn id="75" dur="500" fill="hold"/>
                                        <p:tgtEl>
                                          <p:spTgt spid="32"/>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33"/>
                                        </p:tgtEl>
                                        <p:attrNameLst>
                                          <p:attrName>style.visibility</p:attrName>
                                        </p:attrNameLst>
                                      </p:cBhvr>
                                      <p:to>
                                        <p:strVal val="visible"/>
                                      </p:to>
                                    </p:set>
                                    <p:anim calcmode="lin" valueType="num">
                                      <p:cBhvr additive="base">
                                        <p:cTn id="78" dur="500" fill="hold"/>
                                        <p:tgtEl>
                                          <p:spTgt spid="33"/>
                                        </p:tgtEl>
                                        <p:attrNameLst>
                                          <p:attrName>ppt_x</p:attrName>
                                        </p:attrNameLst>
                                      </p:cBhvr>
                                      <p:tavLst>
                                        <p:tav tm="0">
                                          <p:val>
                                            <p:strVal val="#ppt_x"/>
                                          </p:val>
                                        </p:tav>
                                        <p:tav tm="100000">
                                          <p:val>
                                            <p:strVal val="#ppt_x"/>
                                          </p:val>
                                        </p:tav>
                                      </p:tavLst>
                                    </p:anim>
                                    <p:anim calcmode="lin" valueType="num">
                                      <p:cBhvr additive="base">
                                        <p:cTn id="79" dur="500" fill="hold"/>
                                        <p:tgtEl>
                                          <p:spTgt spid="33"/>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0"/>
                                  </p:stCondLst>
                                  <p:childTnLst>
                                    <p:set>
                                      <p:cBhvr>
                                        <p:cTn id="81" dur="1" fill="hold">
                                          <p:stCondLst>
                                            <p:cond delay="0"/>
                                          </p:stCondLst>
                                        </p:cTn>
                                        <p:tgtEl>
                                          <p:spTgt spid="34"/>
                                        </p:tgtEl>
                                        <p:attrNameLst>
                                          <p:attrName>style.visibility</p:attrName>
                                        </p:attrNameLst>
                                      </p:cBhvr>
                                      <p:to>
                                        <p:strVal val="visible"/>
                                      </p:to>
                                    </p:set>
                                    <p:anim calcmode="lin" valueType="num">
                                      <p:cBhvr additive="base">
                                        <p:cTn id="82" dur="500" fill="hold"/>
                                        <p:tgtEl>
                                          <p:spTgt spid="34"/>
                                        </p:tgtEl>
                                        <p:attrNameLst>
                                          <p:attrName>ppt_x</p:attrName>
                                        </p:attrNameLst>
                                      </p:cBhvr>
                                      <p:tavLst>
                                        <p:tav tm="0">
                                          <p:val>
                                            <p:strVal val="#ppt_x"/>
                                          </p:val>
                                        </p:tav>
                                        <p:tav tm="100000">
                                          <p:val>
                                            <p:strVal val="#ppt_x"/>
                                          </p:val>
                                        </p:tav>
                                      </p:tavLst>
                                    </p:anim>
                                    <p:anim calcmode="lin" valueType="num">
                                      <p:cBhvr additive="base">
                                        <p:cTn id="83" dur="500" fill="hold"/>
                                        <p:tgtEl>
                                          <p:spTgt spid="34"/>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0"/>
                                  </p:stCondLst>
                                  <p:childTnLst>
                                    <p:set>
                                      <p:cBhvr>
                                        <p:cTn id="85" dur="1" fill="hold">
                                          <p:stCondLst>
                                            <p:cond delay="0"/>
                                          </p:stCondLst>
                                        </p:cTn>
                                        <p:tgtEl>
                                          <p:spTgt spid="35"/>
                                        </p:tgtEl>
                                        <p:attrNameLst>
                                          <p:attrName>style.visibility</p:attrName>
                                        </p:attrNameLst>
                                      </p:cBhvr>
                                      <p:to>
                                        <p:strVal val="visible"/>
                                      </p:to>
                                    </p:set>
                                    <p:anim calcmode="lin" valueType="num">
                                      <p:cBhvr additive="base">
                                        <p:cTn id="86" dur="500" fill="hold"/>
                                        <p:tgtEl>
                                          <p:spTgt spid="35"/>
                                        </p:tgtEl>
                                        <p:attrNameLst>
                                          <p:attrName>ppt_x</p:attrName>
                                        </p:attrNameLst>
                                      </p:cBhvr>
                                      <p:tavLst>
                                        <p:tav tm="0">
                                          <p:val>
                                            <p:strVal val="#ppt_x"/>
                                          </p:val>
                                        </p:tav>
                                        <p:tav tm="100000">
                                          <p:val>
                                            <p:strVal val="#ppt_x"/>
                                          </p:val>
                                        </p:tav>
                                      </p:tavLst>
                                    </p:anim>
                                    <p:anim calcmode="lin" valueType="num">
                                      <p:cBhvr additive="base">
                                        <p:cTn id="87" dur="500" fill="hold"/>
                                        <p:tgtEl>
                                          <p:spTgt spid="35"/>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 calcmode="lin" valueType="num">
                                      <p:cBhvr additive="base">
                                        <p:cTn id="90" dur="500" fill="hold"/>
                                        <p:tgtEl>
                                          <p:spTgt spid="36"/>
                                        </p:tgtEl>
                                        <p:attrNameLst>
                                          <p:attrName>ppt_x</p:attrName>
                                        </p:attrNameLst>
                                      </p:cBhvr>
                                      <p:tavLst>
                                        <p:tav tm="0">
                                          <p:val>
                                            <p:strVal val="#ppt_x"/>
                                          </p:val>
                                        </p:tav>
                                        <p:tav tm="100000">
                                          <p:val>
                                            <p:strVal val="#ppt_x"/>
                                          </p:val>
                                        </p:tav>
                                      </p:tavLst>
                                    </p:anim>
                                    <p:anim calcmode="lin" valueType="num">
                                      <p:cBhvr additive="base">
                                        <p:cTn id="91" dur="500" fill="hold"/>
                                        <p:tgtEl>
                                          <p:spTgt spid="36"/>
                                        </p:tgtEl>
                                        <p:attrNameLst>
                                          <p:attrName>ppt_y</p:attrName>
                                        </p:attrNameLst>
                                      </p:cBhvr>
                                      <p:tavLst>
                                        <p:tav tm="0">
                                          <p:val>
                                            <p:strVal val="1+#ppt_h/2"/>
                                          </p:val>
                                        </p:tav>
                                        <p:tav tm="100000">
                                          <p:val>
                                            <p:strVal val="#ppt_y"/>
                                          </p:val>
                                        </p:tav>
                                      </p:tavLst>
                                    </p:anim>
                                  </p:childTnLst>
                                </p:cTn>
                              </p:par>
                              <p:par>
                                <p:cTn id="92" presetID="2" presetClass="entr" presetSubtype="1" fill="hold" grpId="0" nodeType="withEffect">
                                  <p:stCondLst>
                                    <p:cond delay="0"/>
                                  </p:stCondLst>
                                  <p:childTnLst>
                                    <p:set>
                                      <p:cBhvr>
                                        <p:cTn id="93" dur="1" fill="hold">
                                          <p:stCondLst>
                                            <p:cond delay="0"/>
                                          </p:stCondLst>
                                        </p:cTn>
                                        <p:tgtEl>
                                          <p:spTgt spid="37"/>
                                        </p:tgtEl>
                                        <p:attrNameLst>
                                          <p:attrName>style.visibility</p:attrName>
                                        </p:attrNameLst>
                                      </p:cBhvr>
                                      <p:to>
                                        <p:strVal val="visible"/>
                                      </p:to>
                                    </p:set>
                                    <p:anim calcmode="lin" valueType="num">
                                      <p:cBhvr additive="base">
                                        <p:cTn id="94" dur="500" fill="hold"/>
                                        <p:tgtEl>
                                          <p:spTgt spid="37"/>
                                        </p:tgtEl>
                                        <p:attrNameLst>
                                          <p:attrName>ppt_x</p:attrName>
                                        </p:attrNameLst>
                                      </p:cBhvr>
                                      <p:tavLst>
                                        <p:tav tm="0">
                                          <p:val>
                                            <p:strVal val="#ppt_x"/>
                                          </p:val>
                                        </p:tav>
                                        <p:tav tm="100000">
                                          <p:val>
                                            <p:strVal val="#ppt_x"/>
                                          </p:val>
                                        </p:tav>
                                      </p:tavLst>
                                    </p:anim>
                                    <p:anim calcmode="lin" valueType="num">
                                      <p:cBhvr additive="base">
                                        <p:cTn id="95" dur="500" fill="hold"/>
                                        <p:tgtEl>
                                          <p:spTgt spid="37"/>
                                        </p:tgtEl>
                                        <p:attrNameLst>
                                          <p:attrName>ppt_y</p:attrName>
                                        </p:attrNameLst>
                                      </p:cBhvr>
                                      <p:tavLst>
                                        <p:tav tm="0">
                                          <p:val>
                                            <p:strVal val="0-#ppt_h/2"/>
                                          </p:val>
                                        </p:tav>
                                        <p:tav tm="100000">
                                          <p:val>
                                            <p:strVal val="#ppt_y"/>
                                          </p:val>
                                        </p:tav>
                                      </p:tavLst>
                                    </p:anim>
                                  </p:childTnLst>
                                </p:cTn>
                              </p:par>
                              <p:par>
                                <p:cTn id="96" presetID="2" presetClass="entr" presetSubtype="4" fill="hold" grpId="0" nodeType="withEffect">
                                  <p:stCondLst>
                                    <p:cond delay="0"/>
                                  </p:stCondLst>
                                  <p:childTnLst>
                                    <p:set>
                                      <p:cBhvr>
                                        <p:cTn id="97" dur="1" fill="hold">
                                          <p:stCondLst>
                                            <p:cond delay="0"/>
                                          </p:stCondLst>
                                        </p:cTn>
                                        <p:tgtEl>
                                          <p:spTgt spid="38"/>
                                        </p:tgtEl>
                                        <p:attrNameLst>
                                          <p:attrName>style.visibility</p:attrName>
                                        </p:attrNameLst>
                                      </p:cBhvr>
                                      <p:to>
                                        <p:strVal val="visible"/>
                                      </p:to>
                                    </p:set>
                                    <p:anim calcmode="lin" valueType="num">
                                      <p:cBhvr additive="base">
                                        <p:cTn id="98" dur="500" fill="hold"/>
                                        <p:tgtEl>
                                          <p:spTgt spid="38"/>
                                        </p:tgtEl>
                                        <p:attrNameLst>
                                          <p:attrName>ppt_x</p:attrName>
                                        </p:attrNameLst>
                                      </p:cBhvr>
                                      <p:tavLst>
                                        <p:tav tm="0">
                                          <p:val>
                                            <p:strVal val="#ppt_x"/>
                                          </p:val>
                                        </p:tav>
                                        <p:tav tm="100000">
                                          <p:val>
                                            <p:strVal val="#ppt_x"/>
                                          </p:val>
                                        </p:tav>
                                      </p:tavLst>
                                    </p:anim>
                                    <p:anim calcmode="lin" valueType="num">
                                      <p:cBhvr additive="base">
                                        <p:cTn id="99" dur="500" fill="hold"/>
                                        <p:tgtEl>
                                          <p:spTgt spid="38"/>
                                        </p:tgtEl>
                                        <p:attrNameLst>
                                          <p:attrName>ppt_y</p:attrName>
                                        </p:attrNameLst>
                                      </p:cBhvr>
                                      <p:tavLst>
                                        <p:tav tm="0">
                                          <p:val>
                                            <p:strVal val="1+#ppt_h/2"/>
                                          </p:val>
                                        </p:tav>
                                        <p:tav tm="100000">
                                          <p:val>
                                            <p:strVal val="#ppt_y"/>
                                          </p:val>
                                        </p:tav>
                                      </p:tavLst>
                                    </p:anim>
                                  </p:childTnLst>
                                </p:cTn>
                              </p:par>
                              <p:par>
                                <p:cTn id="100" presetID="2" presetClass="entr" presetSubtype="9" fill="hold" grpId="0" nodeType="withEffect">
                                  <p:stCondLst>
                                    <p:cond delay="0"/>
                                  </p:stCondLst>
                                  <p:childTnLst>
                                    <p:set>
                                      <p:cBhvr>
                                        <p:cTn id="101" dur="1" fill="hold">
                                          <p:stCondLst>
                                            <p:cond delay="0"/>
                                          </p:stCondLst>
                                        </p:cTn>
                                        <p:tgtEl>
                                          <p:spTgt spid="39"/>
                                        </p:tgtEl>
                                        <p:attrNameLst>
                                          <p:attrName>style.visibility</p:attrName>
                                        </p:attrNameLst>
                                      </p:cBhvr>
                                      <p:to>
                                        <p:strVal val="visible"/>
                                      </p:to>
                                    </p:set>
                                    <p:anim calcmode="lin" valueType="num">
                                      <p:cBhvr additive="base">
                                        <p:cTn id="102" dur="500" fill="hold"/>
                                        <p:tgtEl>
                                          <p:spTgt spid="39"/>
                                        </p:tgtEl>
                                        <p:attrNameLst>
                                          <p:attrName>ppt_x</p:attrName>
                                        </p:attrNameLst>
                                      </p:cBhvr>
                                      <p:tavLst>
                                        <p:tav tm="0">
                                          <p:val>
                                            <p:strVal val="0-#ppt_w/2"/>
                                          </p:val>
                                        </p:tav>
                                        <p:tav tm="100000">
                                          <p:val>
                                            <p:strVal val="#ppt_x"/>
                                          </p:val>
                                        </p:tav>
                                      </p:tavLst>
                                    </p:anim>
                                    <p:anim calcmode="lin" valueType="num">
                                      <p:cBhvr additive="base">
                                        <p:cTn id="103" dur="500" fill="hold"/>
                                        <p:tgtEl>
                                          <p:spTgt spid="39"/>
                                        </p:tgtEl>
                                        <p:attrNameLst>
                                          <p:attrName>ppt_y</p:attrName>
                                        </p:attrNameLst>
                                      </p:cBhvr>
                                      <p:tavLst>
                                        <p:tav tm="0">
                                          <p:val>
                                            <p:strVal val="0-#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40"/>
                                        </p:tgtEl>
                                        <p:attrNameLst>
                                          <p:attrName>style.visibility</p:attrName>
                                        </p:attrNameLst>
                                      </p:cBhvr>
                                      <p:to>
                                        <p:strVal val="visible"/>
                                      </p:to>
                                    </p:set>
                                    <p:anim calcmode="lin" valueType="num">
                                      <p:cBhvr additive="base">
                                        <p:cTn id="106" dur="500" fill="hold"/>
                                        <p:tgtEl>
                                          <p:spTgt spid="40"/>
                                        </p:tgtEl>
                                        <p:attrNameLst>
                                          <p:attrName>ppt_x</p:attrName>
                                        </p:attrNameLst>
                                      </p:cBhvr>
                                      <p:tavLst>
                                        <p:tav tm="0">
                                          <p:val>
                                            <p:strVal val="#ppt_x"/>
                                          </p:val>
                                        </p:tav>
                                        <p:tav tm="100000">
                                          <p:val>
                                            <p:strVal val="#ppt_x"/>
                                          </p:val>
                                        </p:tav>
                                      </p:tavLst>
                                    </p:anim>
                                    <p:anim calcmode="lin" valueType="num">
                                      <p:cBhvr additive="base">
                                        <p:cTn id="107" dur="500" fill="hold"/>
                                        <p:tgtEl>
                                          <p:spTgt spid="40"/>
                                        </p:tgtEl>
                                        <p:attrNameLst>
                                          <p:attrName>ppt_y</p:attrName>
                                        </p:attrNameLst>
                                      </p:cBhvr>
                                      <p:tavLst>
                                        <p:tav tm="0">
                                          <p:val>
                                            <p:strVal val="1+#ppt_h/2"/>
                                          </p:val>
                                        </p:tav>
                                        <p:tav tm="100000">
                                          <p:val>
                                            <p:strVal val="#ppt_y"/>
                                          </p:val>
                                        </p:tav>
                                      </p:tavLst>
                                    </p:anim>
                                  </p:childTnLst>
                                </p:cTn>
                              </p:par>
                              <p:par>
                                <p:cTn id="108" presetID="2" presetClass="entr" presetSubtype="9" fill="hold" grpId="0" nodeType="withEffect">
                                  <p:stCondLst>
                                    <p:cond delay="0"/>
                                  </p:stCondLst>
                                  <p:childTnLst>
                                    <p:set>
                                      <p:cBhvr>
                                        <p:cTn id="109" dur="1" fill="hold">
                                          <p:stCondLst>
                                            <p:cond delay="0"/>
                                          </p:stCondLst>
                                        </p:cTn>
                                        <p:tgtEl>
                                          <p:spTgt spid="41"/>
                                        </p:tgtEl>
                                        <p:attrNameLst>
                                          <p:attrName>style.visibility</p:attrName>
                                        </p:attrNameLst>
                                      </p:cBhvr>
                                      <p:to>
                                        <p:strVal val="visible"/>
                                      </p:to>
                                    </p:set>
                                    <p:anim calcmode="lin" valueType="num">
                                      <p:cBhvr additive="base">
                                        <p:cTn id="110" dur="500" fill="hold"/>
                                        <p:tgtEl>
                                          <p:spTgt spid="41"/>
                                        </p:tgtEl>
                                        <p:attrNameLst>
                                          <p:attrName>ppt_x</p:attrName>
                                        </p:attrNameLst>
                                      </p:cBhvr>
                                      <p:tavLst>
                                        <p:tav tm="0">
                                          <p:val>
                                            <p:strVal val="0-#ppt_w/2"/>
                                          </p:val>
                                        </p:tav>
                                        <p:tav tm="100000">
                                          <p:val>
                                            <p:strVal val="#ppt_x"/>
                                          </p:val>
                                        </p:tav>
                                      </p:tavLst>
                                    </p:anim>
                                    <p:anim calcmode="lin" valueType="num">
                                      <p:cBhvr additive="base">
                                        <p:cTn id="111" dur="500" fill="hold"/>
                                        <p:tgtEl>
                                          <p:spTgt spid="41"/>
                                        </p:tgtEl>
                                        <p:attrNameLst>
                                          <p:attrName>ppt_y</p:attrName>
                                        </p:attrNameLst>
                                      </p:cBhvr>
                                      <p:tavLst>
                                        <p:tav tm="0">
                                          <p:val>
                                            <p:strVal val="0-#ppt_h/2"/>
                                          </p:val>
                                        </p:tav>
                                        <p:tav tm="100000">
                                          <p:val>
                                            <p:strVal val="#ppt_y"/>
                                          </p:val>
                                        </p:tav>
                                      </p:tavLst>
                                    </p:anim>
                                  </p:childTnLst>
                                </p:cTn>
                              </p:par>
                              <p:par>
                                <p:cTn id="112" presetID="2" presetClass="entr" presetSubtype="12" fill="hold" nodeType="withEffect">
                                  <p:stCondLst>
                                    <p:cond delay="0"/>
                                  </p:stCondLst>
                                  <p:childTnLst>
                                    <p:set>
                                      <p:cBhvr>
                                        <p:cTn id="113" dur="1" fill="hold">
                                          <p:stCondLst>
                                            <p:cond delay="0"/>
                                          </p:stCondLst>
                                        </p:cTn>
                                        <p:tgtEl>
                                          <p:spTgt spid="42"/>
                                        </p:tgtEl>
                                        <p:attrNameLst>
                                          <p:attrName>style.visibility</p:attrName>
                                        </p:attrNameLst>
                                      </p:cBhvr>
                                      <p:to>
                                        <p:strVal val="visible"/>
                                      </p:to>
                                    </p:set>
                                    <p:anim calcmode="lin" valueType="num">
                                      <p:cBhvr additive="base">
                                        <p:cTn id="114" dur="500" fill="hold"/>
                                        <p:tgtEl>
                                          <p:spTgt spid="42"/>
                                        </p:tgtEl>
                                        <p:attrNameLst>
                                          <p:attrName>ppt_x</p:attrName>
                                        </p:attrNameLst>
                                      </p:cBhvr>
                                      <p:tavLst>
                                        <p:tav tm="0">
                                          <p:val>
                                            <p:strVal val="0-#ppt_w/2"/>
                                          </p:val>
                                        </p:tav>
                                        <p:tav tm="100000">
                                          <p:val>
                                            <p:strVal val="#ppt_x"/>
                                          </p:val>
                                        </p:tav>
                                      </p:tavLst>
                                    </p:anim>
                                    <p:anim calcmode="lin" valueType="num">
                                      <p:cBhvr additive="base">
                                        <p:cTn id="115" dur="500" fill="hold"/>
                                        <p:tgtEl>
                                          <p:spTgt spid="42"/>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 calcmode="lin" valueType="num">
                                      <p:cBhvr additive="base">
                                        <p:cTn id="118" dur="500" fill="hold"/>
                                        <p:tgtEl>
                                          <p:spTgt spid="51"/>
                                        </p:tgtEl>
                                        <p:attrNameLst>
                                          <p:attrName>ppt_x</p:attrName>
                                        </p:attrNameLst>
                                      </p:cBhvr>
                                      <p:tavLst>
                                        <p:tav tm="0">
                                          <p:val>
                                            <p:strVal val="#ppt_x"/>
                                          </p:val>
                                        </p:tav>
                                        <p:tav tm="100000">
                                          <p:val>
                                            <p:strVal val="#ppt_x"/>
                                          </p:val>
                                        </p:tav>
                                      </p:tavLst>
                                    </p:anim>
                                    <p:anim calcmode="lin" valueType="num">
                                      <p:cBhvr additive="base">
                                        <p:cTn id="119" dur="500" fill="hold"/>
                                        <p:tgtEl>
                                          <p:spTgt spid="51"/>
                                        </p:tgtEl>
                                        <p:attrNameLst>
                                          <p:attrName>ppt_y</p:attrName>
                                        </p:attrNameLst>
                                      </p:cBhvr>
                                      <p:tavLst>
                                        <p:tav tm="0">
                                          <p:val>
                                            <p:strVal val="1+#ppt_h/2"/>
                                          </p:val>
                                        </p:tav>
                                        <p:tav tm="100000">
                                          <p:val>
                                            <p:strVal val="#ppt_y"/>
                                          </p:val>
                                        </p:tav>
                                      </p:tavLst>
                                    </p:anim>
                                  </p:childTnLst>
                                </p:cTn>
                              </p:par>
                              <p:par>
                                <p:cTn id="120" presetID="2" presetClass="entr" presetSubtype="4" fill="hold" grpId="0" nodeType="withEffect">
                                  <p:stCondLst>
                                    <p:cond delay="0"/>
                                  </p:stCondLst>
                                  <p:childTnLst>
                                    <p:set>
                                      <p:cBhvr>
                                        <p:cTn id="121" dur="1" fill="hold">
                                          <p:stCondLst>
                                            <p:cond delay="0"/>
                                          </p:stCondLst>
                                        </p:cTn>
                                        <p:tgtEl>
                                          <p:spTgt spid="52"/>
                                        </p:tgtEl>
                                        <p:attrNameLst>
                                          <p:attrName>style.visibility</p:attrName>
                                        </p:attrNameLst>
                                      </p:cBhvr>
                                      <p:to>
                                        <p:strVal val="visible"/>
                                      </p:to>
                                    </p:set>
                                    <p:anim calcmode="lin" valueType="num">
                                      <p:cBhvr additive="base">
                                        <p:cTn id="122" dur="500" fill="hold"/>
                                        <p:tgtEl>
                                          <p:spTgt spid="52"/>
                                        </p:tgtEl>
                                        <p:attrNameLst>
                                          <p:attrName>ppt_x</p:attrName>
                                        </p:attrNameLst>
                                      </p:cBhvr>
                                      <p:tavLst>
                                        <p:tav tm="0">
                                          <p:val>
                                            <p:strVal val="#ppt_x"/>
                                          </p:val>
                                        </p:tav>
                                        <p:tav tm="100000">
                                          <p:val>
                                            <p:strVal val="#ppt_x"/>
                                          </p:val>
                                        </p:tav>
                                      </p:tavLst>
                                    </p:anim>
                                    <p:anim calcmode="lin" valueType="num">
                                      <p:cBhvr additive="base">
                                        <p:cTn id="123" dur="500" fill="hold"/>
                                        <p:tgtEl>
                                          <p:spTgt spid="52"/>
                                        </p:tgtEl>
                                        <p:attrNameLst>
                                          <p:attrName>ppt_y</p:attrName>
                                        </p:attrNameLst>
                                      </p:cBhvr>
                                      <p:tavLst>
                                        <p:tav tm="0">
                                          <p:val>
                                            <p:strVal val="1+#ppt_h/2"/>
                                          </p:val>
                                        </p:tav>
                                        <p:tav tm="100000">
                                          <p:val>
                                            <p:strVal val="#ppt_y"/>
                                          </p:val>
                                        </p:tav>
                                      </p:tavLst>
                                    </p:anim>
                                  </p:childTnLst>
                                </p:cTn>
                              </p:par>
                              <p:par>
                                <p:cTn id="124" presetID="2" presetClass="entr" presetSubtype="4" fill="hold" grpId="0" nodeType="withEffect">
                                  <p:stCondLst>
                                    <p:cond delay="0"/>
                                  </p:stCondLst>
                                  <p:childTnLst>
                                    <p:set>
                                      <p:cBhvr>
                                        <p:cTn id="125" dur="1" fill="hold">
                                          <p:stCondLst>
                                            <p:cond delay="0"/>
                                          </p:stCondLst>
                                        </p:cTn>
                                        <p:tgtEl>
                                          <p:spTgt spid="53"/>
                                        </p:tgtEl>
                                        <p:attrNameLst>
                                          <p:attrName>style.visibility</p:attrName>
                                        </p:attrNameLst>
                                      </p:cBhvr>
                                      <p:to>
                                        <p:strVal val="visible"/>
                                      </p:to>
                                    </p:set>
                                    <p:anim calcmode="lin" valueType="num">
                                      <p:cBhvr additive="base">
                                        <p:cTn id="126" dur="500" fill="hold"/>
                                        <p:tgtEl>
                                          <p:spTgt spid="53"/>
                                        </p:tgtEl>
                                        <p:attrNameLst>
                                          <p:attrName>ppt_x</p:attrName>
                                        </p:attrNameLst>
                                      </p:cBhvr>
                                      <p:tavLst>
                                        <p:tav tm="0">
                                          <p:val>
                                            <p:strVal val="#ppt_x"/>
                                          </p:val>
                                        </p:tav>
                                        <p:tav tm="100000">
                                          <p:val>
                                            <p:strVal val="#ppt_x"/>
                                          </p:val>
                                        </p:tav>
                                      </p:tavLst>
                                    </p:anim>
                                    <p:anim calcmode="lin" valueType="num">
                                      <p:cBhvr additive="base">
                                        <p:cTn id="127" dur="500" fill="hold"/>
                                        <p:tgtEl>
                                          <p:spTgt spid="53"/>
                                        </p:tgtEl>
                                        <p:attrNameLst>
                                          <p:attrName>ppt_y</p:attrName>
                                        </p:attrNameLst>
                                      </p:cBhvr>
                                      <p:tavLst>
                                        <p:tav tm="0">
                                          <p:val>
                                            <p:strVal val="1+#ppt_h/2"/>
                                          </p:val>
                                        </p:tav>
                                        <p:tav tm="100000">
                                          <p:val>
                                            <p:strVal val="#ppt_y"/>
                                          </p:val>
                                        </p:tav>
                                      </p:tavLst>
                                    </p:anim>
                                  </p:childTnLst>
                                </p:cTn>
                              </p:par>
                              <p:par>
                                <p:cTn id="128" presetID="2" presetClass="entr" presetSubtype="4" fill="hold" grpId="0" nodeType="withEffect">
                                  <p:stCondLst>
                                    <p:cond delay="0"/>
                                  </p:stCondLst>
                                  <p:childTnLst>
                                    <p:set>
                                      <p:cBhvr>
                                        <p:cTn id="129" dur="1" fill="hold">
                                          <p:stCondLst>
                                            <p:cond delay="0"/>
                                          </p:stCondLst>
                                        </p:cTn>
                                        <p:tgtEl>
                                          <p:spTgt spid="54"/>
                                        </p:tgtEl>
                                        <p:attrNameLst>
                                          <p:attrName>style.visibility</p:attrName>
                                        </p:attrNameLst>
                                      </p:cBhvr>
                                      <p:to>
                                        <p:strVal val="visible"/>
                                      </p:to>
                                    </p:set>
                                    <p:anim calcmode="lin" valueType="num">
                                      <p:cBhvr additive="base">
                                        <p:cTn id="130" dur="500" fill="hold"/>
                                        <p:tgtEl>
                                          <p:spTgt spid="54"/>
                                        </p:tgtEl>
                                        <p:attrNameLst>
                                          <p:attrName>ppt_x</p:attrName>
                                        </p:attrNameLst>
                                      </p:cBhvr>
                                      <p:tavLst>
                                        <p:tav tm="0">
                                          <p:val>
                                            <p:strVal val="#ppt_x"/>
                                          </p:val>
                                        </p:tav>
                                        <p:tav tm="100000">
                                          <p:val>
                                            <p:strVal val="#ppt_x"/>
                                          </p:val>
                                        </p:tav>
                                      </p:tavLst>
                                    </p:anim>
                                    <p:anim calcmode="lin" valueType="num">
                                      <p:cBhvr additive="base">
                                        <p:cTn id="131" dur="500" fill="hold"/>
                                        <p:tgtEl>
                                          <p:spTgt spid="54"/>
                                        </p:tgtEl>
                                        <p:attrNameLst>
                                          <p:attrName>ppt_y</p:attrName>
                                        </p:attrNameLst>
                                      </p:cBhvr>
                                      <p:tavLst>
                                        <p:tav tm="0">
                                          <p:val>
                                            <p:strVal val="1+#ppt_h/2"/>
                                          </p:val>
                                        </p:tav>
                                        <p:tav tm="100000">
                                          <p:val>
                                            <p:strVal val="#ppt_y"/>
                                          </p:val>
                                        </p:tav>
                                      </p:tavLst>
                                    </p:anim>
                                  </p:childTnLst>
                                </p:cTn>
                              </p:par>
                              <p:par>
                                <p:cTn id="132" presetID="2" presetClass="entr" presetSubtype="12" fill="hold" grpId="0" nodeType="withEffect">
                                  <p:stCondLst>
                                    <p:cond delay="0"/>
                                  </p:stCondLst>
                                  <p:childTnLst>
                                    <p:set>
                                      <p:cBhvr>
                                        <p:cTn id="133" dur="1" fill="hold">
                                          <p:stCondLst>
                                            <p:cond delay="0"/>
                                          </p:stCondLst>
                                        </p:cTn>
                                        <p:tgtEl>
                                          <p:spTgt spid="55"/>
                                        </p:tgtEl>
                                        <p:attrNameLst>
                                          <p:attrName>style.visibility</p:attrName>
                                        </p:attrNameLst>
                                      </p:cBhvr>
                                      <p:to>
                                        <p:strVal val="visible"/>
                                      </p:to>
                                    </p:set>
                                    <p:anim calcmode="lin" valueType="num">
                                      <p:cBhvr additive="base">
                                        <p:cTn id="134" dur="500" fill="hold"/>
                                        <p:tgtEl>
                                          <p:spTgt spid="55"/>
                                        </p:tgtEl>
                                        <p:attrNameLst>
                                          <p:attrName>ppt_x</p:attrName>
                                        </p:attrNameLst>
                                      </p:cBhvr>
                                      <p:tavLst>
                                        <p:tav tm="0">
                                          <p:val>
                                            <p:strVal val="0-#ppt_w/2"/>
                                          </p:val>
                                        </p:tav>
                                        <p:tav tm="100000">
                                          <p:val>
                                            <p:strVal val="#ppt_x"/>
                                          </p:val>
                                        </p:tav>
                                      </p:tavLst>
                                    </p:anim>
                                    <p:anim calcmode="lin" valueType="num">
                                      <p:cBhvr additive="base">
                                        <p:cTn id="135" dur="500" fill="hold"/>
                                        <p:tgtEl>
                                          <p:spTgt spid="55"/>
                                        </p:tgtEl>
                                        <p:attrNameLst>
                                          <p:attrName>ppt_y</p:attrName>
                                        </p:attrNameLst>
                                      </p:cBhvr>
                                      <p:tavLst>
                                        <p:tav tm="0">
                                          <p:val>
                                            <p:strVal val="1+#ppt_h/2"/>
                                          </p:val>
                                        </p:tav>
                                        <p:tav tm="100000">
                                          <p:val>
                                            <p:strVal val="#ppt_y"/>
                                          </p:val>
                                        </p:tav>
                                      </p:tavLst>
                                    </p:anim>
                                  </p:childTnLst>
                                </p:cTn>
                              </p:par>
                              <p:par>
                                <p:cTn id="136" presetID="2" presetClass="entr" presetSubtype="4" fill="hold" grpId="0" nodeType="withEffect">
                                  <p:stCondLst>
                                    <p:cond delay="0"/>
                                  </p:stCondLst>
                                  <p:childTnLst>
                                    <p:set>
                                      <p:cBhvr>
                                        <p:cTn id="137" dur="1" fill="hold">
                                          <p:stCondLst>
                                            <p:cond delay="0"/>
                                          </p:stCondLst>
                                        </p:cTn>
                                        <p:tgtEl>
                                          <p:spTgt spid="56"/>
                                        </p:tgtEl>
                                        <p:attrNameLst>
                                          <p:attrName>style.visibility</p:attrName>
                                        </p:attrNameLst>
                                      </p:cBhvr>
                                      <p:to>
                                        <p:strVal val="visible"/>
                                      </p:to>
                                    </p:set>
                                    <p:anim calcmode="lin" valueType="num">
                                      <p:cBhvr additive="base">
                                        <p:cTn id="138" dur="500" fill="hold"/>
                                        <p:tgtEl>
                                          <p:spTgt spid="56"/>
                                        </p:tgtEl>
                                        <p:attrNameLst>
                                          <p:attrName>ppt_x</p:attrName>
                                        </p:attrNameLst>
                                      </p:cBhvr>
                                      <p:tavLst>
                                        <p:tav tm="0">
                                          <p:val>
                                            <p:strVal val="#ppt_x"/>
                                          </p:val>
                                        </p:tav>
                                        <p:tav tm="100000">
                                          <p:val>
                                            <p:strVal val="#ppt_x"/>
                                          </p:val>
                                        </p:tav>
                                      </p:tavLst>
                                    </p:anim>
                                    <p:anim calcmode="lin" valueType="num">
                                      <p:cBhvr additive="base">
                                        <p:cTn id="139" dur="500" fill="hold"/>
                                        <p:tgtEl>
                                          <p:spTgt spid="56"/>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0"/>
                                  </p:stCondLst>
                                  <p:childTnLst>
                                    <p:set>
                                      <p:cBhvr>
                                        <p:cTn id="141" dur="1" fill="hold">
                                          <p:stCondLst>
                                            <p:cond delay="0"/>
                                          </p:stCondLst>
                                        </p:cTn>
                                        <p:tgtEl>
                                          <p:spTgt spid="57"/>
                                        </p:tgtEl>
                                        <p:attrNameLst>
                                          <p:attrName>style.visibility</p:attrName>
                                        </p:attrNameLst>
                                      </p:cBhvr>
                                      <p:to>
                                        <p:strVal val="visible"/>
                                      </p:to>
                                    </p:set>
                                    <p:anim calcmode="lin" valueType="num">
                                      <p:cBhvr additive="base">
                                        <p:cTn id="142" dur="500" fill="hold"/>
                                        <p:tgtEl>
                                          <p:spTgt spid="57"/>
                                        </p:tgtEl>
                                        <p:attrNameLst>
                                          <p:attrName>ppt_x</p:attrName>
                                        </p:attrNameLst>
                                      </p:cBhvr>
                                      <p:tavLst>
                                        <p:tav tm="0">
                                          <p:val>
                                            <p:strVal val="#ppt_x"/>
                                          </p:val>
                                        </p:tav>
                                        <p:tav tm="100000">
                                          <p:val>
                                            <p:strVal val="#ppt_x"/>
                                          </p:val>
                                        </p:tav>
                                      </p:tavLst>
                                    </p:anim>
                                    <p:anim calcmode="lin" valueType="num">
                                      <p:cBhvr additive="base">
                                        <p:cTn id="143" dur="500" fill="hold"/>
                                        <p:tgtEl>
                                          <p:spTgt spid="57"/>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58"/>
                                        </p:tgtEl>
                                        <p:attrNameLst>
                                          <p:attrName>style.visibility</p:attrName>
                                        </p:attrNameLst>
                                      </p:cBhvr>
                                      <p:to>
                                        <p:strVal val="visible"/>
                                      </p:to>
                                    </p:set>
                                    <p:anim calcmode="lin" valueType="num">
                                      <p:cBhvr additive="base">
                                        <p:cTn id="146" dur="500" fill="hold"/>
                                        <p:tgtEl>
                                          <p:spTgt spid="58"/>
                                        </p:tgtEl>
                                        <p:attrNameLst>
                                          <p:attrName>ppt_x</p:attrName>
                                        </p:attrNameLst>
                                      </p:cBhvr>
                                      <p:tavLst>
                                        <p:tav tm="0">
                                          <p:val>
                                            <p:strVal val="#ppt_x"/>
                                          </p:val>
                                        </p:tav>
                                        <p:tav tm="100000">
                                          <p:val>
                                            <p:strVal val="#ppt_x"/>
                                          </p:val>
                                        </p:tav>
                                      </p:tavLst>
                                    </p:anim>
                                    <p:anim calcmode="lin" valueType="num">
                                      <p:cBhvr additive="base">
                                        <p:cTn id="147" dur="500" fill="hold"/>
                                        <p:tgtEl>
                                          <p:spTgt spid="58"/>
                                        </p:tgtEl>
                                        <p:attrNameLst>
                                          <p:attrName>ppt_y</p:attrName>
                                        </p:attrNameLst>
                                      </p:cBhvr>
                                      <p:tavLst>
                                        <p:tav tm="0">
                                          <p:val>
                                            <p:strVal val="1+#ppt_h/2"/>
                                          </p:val>
                                        </p:tav>
                                        <p:tav tm="100000">
                                          <p:val>
                                            <p:strVal val="#ppt_y"/>
                                          </p:val>
                                        </p:tav>
                                      </p:tavLst>
                                    </p:anim>
                                  </p:childTnLst>
                                </p:cTn>
                              </p:par>
                              <p:par>
                                <p:cTn id="148" presetID="2" presetClass="entr" presetSubtype="8" fill="hold" nodeType="withEffect">
                                  <p:stCondLst>
                                    <p:cond delay="0"/>
                                  </p:stCondLst>
                                  <p:childTnLst>
                                    <p:set>
                                      <p:cBhvr>
                                        <p:cTn id="149" dur="1" fill="hold">
                                          <p:stCondLst>
                                            <p:cond delay="0"/>
                                          </p:stCondLst>
                                        </p:cTn>
                                        <p:tgtEl>
                                          <p:spTgt spid="59"/>
                                        </p:tgtEl>
                                        <p:attrNameLst>
                                          <p:attrName>style.visibility</p:attrName>
                                        </p:attrNameLst>
                                      </p:cBhvr>
                                      <p:to>
                                        <p:strVal val="visible"/>
                                      </p:to>
                                    </p:set>
                                    <p:anim calcmode="lin" valueType="num">
                                      <p:cBhvr additive="base">
                                        <p:cTn id="150" dur="500" fill="hold"/>
                                        <p:tgtEl>
                                          <p:spTgt spid="59"/>
                                        </p:tgtEl>
                                        <p:attrNameLst>
                                          <p:attrName>ppt_x</p:attrName>
                                        </p:attrNameLst>
                                      </p:cBhvr>
                                      <p:tavLst>
                                        <p:tav tm="0">
                                          <p:val>
                                            <p:strVal val="0-#ppt_w/2"/>
                                          </p:val>
                                        </p:tav>
                                        <p:tav tm="100000">
                                          <p:val>
                                            <p:strVal val="#ppt_x"/>
                                          </p:val>
                                        </p:tav>
                                      </p:tavLst>
                                    </p:anim>
                                    <p:anim calcmode="lin" valueType="num">
                                      <p:cBhvr additive="base">
                                        <p:cTn id="151" dur="500" fill="hold"/>
                                        <p:tgtEl>
                                          <p:spTgt spid="59"/>
                                        </p:tgtEl>
                                        <p:attrNameLst>
                                          <p:attrName>ppt_y</p:attrName>
                                        </p:attrNameLst>
                                      </p:cBhvr>
                                      <p:tavLst>
                                        <p:tav tm="0">
                                          <p:val>
                                            <p:strVal val="#ppt_y"/>
                                          </p:val>
                                        </p:tav>
                                        <p:tav tm="100000">
                                          <p:val>
                                            <p:strVal val="#ppt_y"/>
                                          </p:val>
                                        </p:tav>
                                      </p:tavLst>
                                    </p:anim>
                                  </p:childTnLst>
                                </p:cTn>
                              </p:par>
                              <p:par>
                                <p:cTn id="152" presetID="2" presetClass="entr" presetSubtype="4" fill="hold" grpId="0" nodeType="withEffect">
                                  <p:stCondLst>
                                    <p:cond delay="0"/>
                                  </p:stCondLst>
                                  <p:childTnLst>
                                    <p:set>
                                      <p:cBhvr>
                                        <p:cTn id="153" dur="1" fill="hold">
                                          <p:stCondLst>
                                            <p:cond delay="0"/>
                                          </p:stCondLst>
                                        </p:cTn>
                                        <p:tgtEl>
                                          <p:spTgt spid="62"/>
                                        </p:tgtEl>
                                        <p:attrNameLst>
                                          <p:attrName>style.visibility</p:attrName>
                                        </p:attrNameLst>
                                      </p:cBhvr>
                                      <p:to>
                                        <p:strVal val="visible"/>
                                      </p:to>
                                    </p:set>
                                    <p:anim calcmode="lin" valueType="num">
                                      <p:cBhvr additive="base">
                                        <p:cTn id="154" dur="500" fill="hold"/>
                                        <p:tgtEl>
                                          <p:spTgt spid="62"/>
                                        </p:tgtEl>
                                        <p:attrNameLst>
                                          <p:attrName>ppt_x</p:attrName>
                                        </p:attrNameLst>
                                      </p:cBhvr>
                                      <p:tavLst>
                                        <p:tav tm="0">
                                          <p:val>
                                            <p:strVal val="#ppt_x"/>
                                          </p:val>
                                        </p:tav>
                                        <p:tav tm="100000">
                                          <p:val>
                                            <p:strVal val="#ppt_x"/>
                                          </p:val>
                                        </p:tav>
                                      </p:tavLst>
                                    </p:anim>
                                    <p:anim calcmode="lin" valueType="num">
                                      <p:cBhvr additive="base">
                                        <p:cTn id="155" dur="500" fill="hold"/>
                                        <p:tgtEl>
                                          <p:spTgt spid="62"/>
                                        </p:tgtEl>
                                        <p:attrNameLst>
                                          <p:attrName>ppt_y</p:attrName>
                                        </p:attrNameLst>
                                      </p:cBhvr>
                                      <p:tavLst>
                                        <p:tav tm="0">
                                          <p:val>
                                            <p:strVal val="1+#ppt_h/2"/>
                                          </p:val>
                                        </p:tav>
                                        <p:tav tm="100000">
                                          <p:val>
                                            <p:strVal val="#ppt_y"/>
                                          </p:val>
                                        </p:tav>
                                      </p:tavLst>
                                    </p:anim>
                                  </p:childTnLst>
                                </p:cTn>
                              </p:par>
                              <p:par>
                                <p:cTn id="156" presetID="2" presetClass="entr" presetSubtype="4" fill="hold" grpId="0" nodeType="withEffect">
                                  <p:stCondLst>
                                    <p:cond delay="0"/>
                                  </p:stCondLst>
                                  <p:childTnLst>
                                    <p:set>
                                      <p:cBhvr>
                                        <p:cTn id="157" dur="1" fill="hold">
                                          <p:stCondLst>
                                            <p:cond delay="0"/>
                                          </p:stCondLst>
                                        </p:cTn>
                                        <p:tgtEl>
                                          <p:spTgt spid="63"/>
                                        </p:tgtEl>
                                        <p:attrNameLst>
                                          <p:attrName>style.visibility</p:attrName>
                                        </p:attrNameLst>
                                      </p:cBhvr>
                                      <p:to>
                                        <p:strVal val="visible"/>
                                      </p:to>
                                    </p:set>
                                    <p:anim calcmode="lin" valueType="num">
                                      <p:cBhvr additive="base">
                                        <p:cTn id="158" dur="500" fill="hold"/>
                                        <p:tgtEl>
                                          <p:spTgt spid="63"/>
                                        </p:tgtEl>
                                        <p:attrNameLst>
                                          <p:attrName>ppt_x</p:attrName>
                                        </p:attrNameLst>
                                      </p:cBhvr>
                                      <p:tavLst>
                                        <p:tav tm="0">
                                          <p:val>
                                            <p:strVal val="#ppt_x"/>
                                          </p:val>
                                        </p:tav>
                                        <p:tav tm="100000">
                                          <p:val>
                                            <p:strVal val="#ppt_x"/>
                                          </p:val>
                                        </p:tav>
                                      </p:tavLst>
                                    </p:anim>
                                    <p:anim calcmode="lin" valueType="num">
                                      <p:cBhvr additive="base">
                                        <p:cTn id="159" dur="500" fill="hold"/>
                                        <p:tgtEl>
                                          <p:spTgt spid="63"/>
                                        </p:tgtEl>
                                        <p:attrNameLst>
                                          <p:attrName>ppt_y</p:attrName>
                                        </p:attrNameLst>
                                      </p:cBhvr>
                                      <p:tavLst>
                                        <p:tav tm="0">
                                          <p:val>
                                            <p:strVal val="1+#ppt_h/2"/>
                                          </p:val>
                                        </p:tav>
                                        <p:tav tm="100000">
                                          <p:val>
                                            <p:strVal val="#ppt_y"/>
                                          </p:val>
                                        </p:tav>
                                      </p:tavLst>
                                    </p:anim>
                                  </p:childTnLst>
                                </p:cTn>
                              </p:par>
                              <p:par>
                                <p:cTn id="160" presetID="2" presetClass="entr" presetSubtype="4" fill="hold" grpId="0" nodeType="withEffect">
                                  <p:stCondLst>
                                    <p:cond delay="0"/>
                                  </p:stCondLst>
                                  <p:childTnLst>
                                    <p:set>
                                      <p:cBhvr>
                                        <p:cTn id="161" dur="1" fill="hold">
                                          <p:stCondLst>
                                            <p:cond delay="0"/>
                                          </p:stCondLst>
                                        </p:cTn>
                                        <p:tgtEl>
                                          <p:spTgt spid="64"/>
                                        </p:tgtEl>
                                        <p:attrNameLst>
                                          <p:attrName>style.visibility</p:attrName>
                                        </p:attrNameLst>
                                      </p:cBhvr>
                                      <p:to>
                                        <p:strVal val="visible"/>
                                      </p:to>
                                    </p:set>
                                    <p:anim calcmode="lin" valueType="num">
                                      <p:cBhvr additive="base">
                                        <p:cTn id="162" dur="500" fill="hold"/>
                                        <p:tgtEl>
                                          <p:spTgt spid="64"/>
                                        </p:tgtEl>
                                        <p:attrNameLst>
                                          <p:attrName>ppt_x</p:attrName>
                                        </p:attrNameLst>
                                      </p:cBhvr>
                                      <p:tavLst>
                                        <p:tav tm="0">
                                          <p:val>
                                            <p:strVal val="#ppt_x"/>
                                          </p:val>
                                        </p:tav>
                                        <p:tav tm="100000">
                                          <p:val>
                                            <p:strVal val="#ppt_x"/>
                                          </p:val>
                                        </p:tav>
                                      </p:tavLst>
                                    </p:anim>
                                    <p:anim calcmode="lin" valueType="num">
                                      <p:cBhvr additive="base">
                                        <p:cTn id="163" dur="500" fill="hold"/>
                                        <p:tgtEl>
                                          <p:spTgt spid="64"/>
                                        </p:tgtEl>
                                        <p:attrNameLst>
                                          <p:attrName>ppt_y</p:attrName>
                                        </p:attrNameLst>
                                      </p:cBhvr>
                                      <p:tavLst>
                                        <p:tav tm="0">
                                          <p:val>
                                            <p:strVal val="1+#ppt_h/2"/>
                                          </p:val>
                                        </p:tav>
                                        <p:tav tm="100000">
                                          <p:val>
                                            <p:strVal val="#ppt_y"/>
                                          </p:val>
                                        </p:tav>
                                      </p:tavLst>
                                    </p:anim>
                                  </p:childTnLst>
                                </p:cTn>
                              </p:par>
                              <p:par>
                                <p:cTn id="164" presetID="2" presetClass="entr" presetSubtype="4" fill="hold" grpId="0" nodeType="withEffect">
                                  <p:stCondLst>
                                    <p:cond delay="0"/>
                                  </p:stCondLst>
                                  <p:childTnLst>
                                    <p:set>
                                      <p:cBhvr>
                                        <p:cTn id="165" dur="1" fill="hold">
                                          <p:stCondLst>
                                            <p:cond delay="0"/>
                                          </p:stCondLst>
                                        </p:cTn>
                                        <p:tgtEl>
                                          <p:spTgt spid="65"/>
                                        </p:tgtEl>
                                        <p:attrNameLst>
                                          <p:attrName>style.visibility</p:attrName>
                                        </p:attrNameLst>
                                      </p:cBhvr>
                                      <p:to>
                                        <p:strVal val="visible"/>
                                      </p:to>
                                    </p:set>
                                    <p:anim calcmode="lin" valueType="num">
                                      <p:cBhvr additive="base">
                                        <p:cTn id="166" dur="500" fill="hold"/>
                                        <p:tgtEl>
                                          <p:spTgt spid="65"/>
                                        </p:tgtEl>
                                        <p:attrNameLst>
                                          <p:attrName>ppt_x</p:attrName>
                                        </p:attrNameLst>
                                      </p:cBhvr>
                                      <p:tavLst>
                                        <p:tav tm="0">
                                          <p:val>
                                            <p:strVal val="#ppt_x"/>
                                          </p:val>
                                        </p:tav>
                                        <p:tav tm="100000">
                                          <p:val>
                                            <p:strVal val="#ppt_x"/>
                                          </p:val>
                                        </p:tav>
                                      </p:tavLst>
                                    </p:anim>
                                    <p:anim calcmode="lin" valueType="num">
                                      <p:cBhvr additive="base">
                                        <p:cTn id="167" dur="500" fill="hold"/>
                                        <p:tgtEl>
                                          <p:spTgt spid="65"/>
                                        </p:tgtEl>
                                        <p:attrNameLst>
                                          <p:attrName>ppt_y</p:attrName>
                                        </p:attrNameLst>
                                      </p:cBhvr>
                                      <p:tavLst>
                                        <p:tav tm="0">
                                          <p:val>
                                            <p:strVal val="1+#ppt_h/2"/>
                                          </p:val>
                                        </p:tav>
                                        <p:tav tm="100000">
                                          <p:val>
                                            <p:strVal val="#ppt_y"/>
                                          </p:val>
                                        </p:tav>
                                      </p:tavLst>
                                    </p:anim>
                                  </p:childTnLst>
                                </p:cTn>
                              </p:par>
                              <p:par>
                                <p:cTn id="168" presetID="2" presetClass="entr" presetSubtype="4" fill="hold" grpId="0" nodeType="withEffect">
                                  <p:stCondLst>
                                    <p:cond delay="0"/>
                                  </p:stCondLst>
                                  <p:childTnLst>
                                    <p:set>
                                      <p:cBhvr>
                                        <p:cTn id="169" dur="1" fill="hold">
                                          <p:stCondLst>
                                            <p:cond delay="0"/>
                                          </p:stCondLst>
                                        </p:cTn>
                                        <p:tgtEl>
                                          <p:spTgt spid="66"/>
                                        </p:tgtEl>
                                        <p:attrNameLst>
                                          <p:attrName>style.visibility</p:attrName>
                                        </p:attrNameLst>
                                      </p:cBhvr>
                                      <p:to>
                                        <p:strVal val="visible"/>
                                      </p:to>
                                    </p:set>
                                    <p:anim calcmode="lin" valueType="num">
                                      <p:cBhvr additive="base">
                                        <p:cTn id="170" dur="500" fill="hold"/>
                                        <p:tgtEl>
                                          <p:spTgt spid="66"/>
                                        </p:tgtEl>
                                        <p:attrNameLst>
                                          <p:attrName>ppt_x</p:attrName>
                                        </p:attrNameLst>
                                      </p:cBhvr>
                                      <p:tavLst>
                                        <p:tav tm="0">
                                          <p:val>
                                            <p:strVal val="#ppt_x"/>
                                          </p:val>
                                        </p:tav>
                                        <p:tav tm="100000">
                                          <p:val>
                                            <p:strVal val="#ppt_x"/>
                                          </p:val>
                                        </p:tav>
                                      </p:tavLst>
                                    </p:anim>
                                    <p:anim calcmode="lin" valueType="num">
                                      <p:cBhvr additive="base">
                                        <p:cTn id="171" dur="500" fill="hold"/>
                                        <p:tgtEl>
                                          <p:spTgt spid="66"/>
                                        </p:tgtEl>
                                        <p:attrNameLst>
                                          <p:attrName>ppt_y</p:attrName>
                                        </p:attrNameLst>
                                      </p:cBhvr>
                                      <p:tavLst>
                                        <p:tav tm="0">
                                          <p:val>
                                            <p:strVal val="1+#ppt_h/2"/>
                                          </p:val>
                                        </p:tav>
                                        <p:tav tm="100000">
                                          <p:val>
                                            <p:strVal val="#ppt_y"/>
                                          </p:val>
                                        </p:tav>
                                      </p:tavLst>
                                    </p:anim>
                                  </p:childTnLst>
                                </p:cTn>
                              </p:par>
                              <p:par>
                                <p:cTn id="172" presetID="2" presetClass="entr" presetSubtype="8" fill="hold" grpId="0" nodeType="withEffect">
                                  <p:stCondLst>
                                    <p:cond delay="0"/>
                                  </p:stCondLst>
                                  <p:childTnLst>
                                    <p:set>
                                      <p:cBhvr>
                                        <p:cTn id="173" dur="1" fill="hold">
                                          <p:stCondLst>
                                            <p:cond delay="0"/>
                                          </p:stCondLst>
                                        </p:cTn>
                                        <p:tgtEl>
                                          <p:spTgt spid="67"/>
                                        </p:tgtEl>
                                        <p:attrNameLst>
                                          <p:attrName>style.visibility</p:attrName>
                                        </p:attrNameLst>
                                      </p:cBhvr>
                                      <p:to>
                                        <p:strVal val="visible"/>
                                      </p:to>
                                    </p:set>
                                    <p:anim calcmode="lin" valueType="num">
                                      <p:cBhvr additive="base">
                                        <p:cTn id="174" dur="500" fill="hold"/>
                                        <p:tgtEl>
                                          <p:spTgt spid="67"/>
                                        </p:tgtEl>
                                        <p:attrNameLst>
                                          <p:attrName>ppt_x</p:attrName>
                                        </p:attrNameLst>
                                      </p:cBhvr>
                                      <p:tavLst>
                                        <p:tav tm="0">
                                          <p:val>
                                            <p:strVal val="0-#ppt_w/2"/>
                                          </p:val>
                                        </p:tav>
                                        <p:tav tm="100000">
                                          <p:val>
                                            <p:strVal val="#ppt_x"/>
                                          </p:val>
                                        </p:tav>
                                      </p:tavLst>
                                    </p:anim>
                                    <p:anim calcmode="lin" valueType="num">
                                      <p:cBhvr additive="base">
                                        <p:cTn id="175" dur="500" fill="hold"/>
                                        <p:tgtEl>
                                          <p:spTgt spid="67"/>
                                        </p:tgtEl>
                                        <p:attrNameLst>
                                          <p:attrName>ppt_y</p:attrName>
                                        </p:attrNameLst>
                                      </p:cBhvr>
                                      <p:tavLst>
                                        <p:tav tm="0">
                                          <p:val>
                                            <p:strVal val="#ppt_y"/>
                                          </p:val>
                                        </p:tav>
                                        <p:tav tm="100000">
                                          <p:val>
                                            <p:strVal val="#ppt_y"/>
                                          </p:val>
                                        </p:tav>
                                      </p:tavLst>
                                    </p:anim>
                                  </p:childTnLst>
                                </p:cTn>
                              </p:par>
                              <p:par>
                                <p:cTn id="176" presetID="2" presetClass="entr" presetSubtype="4" fill="hold" grpId="0" nodeType="withEffect">
                                  <p:stCondLst>
                                    <p:cond delay="0"/>
                                  </p:stCondLst>
                                  <p:childTnLst>
                                    <p:set>
                                      <p:cBhvr>
                                        <p:cTn id="177" dur="1" fill="hold">
                                          <p:stCondLst>
                                            <p:cond delay="0"/>
                                          </p:stCondLst>
                                        </p:cTn>
                                        <p:tgtEl>
                                          <p:spTgt spid="68"/>
                                        </p:tgtEl>
                                        <p:attrNameLst>
                                          <p:attrName>style.visibility</p:attrName>
                                        </p:attrNameLst>
                                      </p:cBhvr>
                                      <p:to>
                                        <p:strVal val="visible"/>
                                      </p:to>
                                    </p:set>
                                    <p:anim calcmode="lin" valueType="num">
                                      <p:cBhvr additive="base">
                                        <p:cTn id="178" dur="500" fill="hold"/>
                                        <p:tgtEl>
                                          <p:spTgt spid="68"/>
                                        </p:tgtEl>
                                        <p:attrNameLst>
                                          <p:attrName>ppt_x</p:attrName>
                                        </p:attrNameLst>
                                      </p:cBhvr>
                                      <p:tavLst>
                                        <p:tav tm="0">
                                          <p:val>
                                            <p:strVal val="#ppt_x"/>
                                          </p:val>
                                        </p:tav>
                                        <p:tav tm="100000">
                                          <p:val>
                                            <p:strVal val="#ppt_x"/>
                                          </p:val>
                                        </p:tav>
                                      </p:tavLst>
                                    </p:anim>
                                    <p:anim calcmode="lin" valueType="num">
                                      <p:cBhvr additive="base">
                                        <p:cTn id="179" dur="500" fill="hold"/>
                                        <p:tgtEl>
                                          <p:spTgt spid="68"/>
                                        </p:tgtEl>
                                        <p:attrNameLst>
                                          <p:attrName>ppt_y</p:attrName>
                                        </p:attrNameLst>
                                      </p:cBhvr>
                                      <p:tavLst>
                                        <p:tav tm="0">
                                          <p:val>
                                            <p:strVal val="1+#ppt_h/2"/>
                                          </p:val>
                                        </p:tav>
                                        <p:tav tm="100000">
                                          <p:val>
                                            <p:strVal val="#ppt_y"/>
                                          </p:val>
                                        </p:tav>
                                      </p:tavLst>
                                    </p:anim>
                                  </p:childTnLst>
                                </p:cTn>
                              </p:par>
                              <p:par>
                                <p:cTn id="180" presetID="2" presetClass="entr" presetSubtype="4" fill="hold" grpId="0" nodeType="withEffect">
                                  <p:stCondLst>
                                    <p:cond delay="0"/>
                                  </p:stCondLst>
                                  <p:childTnLst>
                                    <p:set>
                                      <p:cBhvr>
                                        <p:cTn id="181" dur="1" fill="hold">
                                          <p:stCondLst>
                                            <p:cond delay="0"/>
                                          </p:stCondLst>
                                        </p:cTn>
                                        <p:tgtEl>
                                          <p:spTgt spid="69"/>
                                        </p:tgtEl>
                                        <p:attrNameLst>
                                          <p:attrName>style.visibility</p:attrName>
                                        </p:attrNameLst>
                                      </p:cBhvr>
                                      <p:to>
                                        <p:strVal val="visible"/>
                                      </p:to>
                                    </p:set>
                                    <p:anim calcmode="lin" valueType="num">
                                      <p:cBhvr additive="base">
                                        <p:cTn id="182" dur="500" fill="hold"/>
                                        <p:tgtEl>
                                          <p:spTgt spid="69"/>
                                        </p:tgtEl>
                                        <p:attrNameLst>
                                          <p:attrName>ppt_x</p:attrName>
                                        </p:attrNameLst>
                                      </p:cBhvr>
                                      <p:tavLst>
                                        <p:tav tm="0">
                                          <p:val>
                                            <p:strVal val="#ppt_x"/>
                                          </p:val>
                                        </p:tav>
                                        <p:tav tm="100000">
                                          <p:val>
                                            <p:strVal val="#ppt_x"/>
                                          </p:val>
                                        </p:tav>
                                      </p:tavLst>
                                    </p:anim>
                                    <p:anim calcmode="lin" valueType="num">
                                      <p:cBhvr additive="base">
                                        <p:cTn id="183" dur="500" fill="hold"/>
                                        <p:tgtEl>
                                          <p:spTgt spid="69"/>
                                        </p:tgtEl>
                                        <p:attrNameLst>
                                          <p:attrName>ppt_y</p:attrName>
                                        </p:attrNameLst>
                                      </p:cBhvr>
                                      <p:tavLst>
                                        <p:tav tm="0">
                                          <p:val>
                                            <p:strVal val="1+#ppt_h/2"/>
                                          </p:val>
                                        </p:tav>
                                        <p:tav tm="100000">
                                          <p:val>
                                            <p:strVal val="#ppt_y"/>
                                          </p:val>
                                        </p:tav>
                                      </p:tavLst>
                                    </p:anim>
                                  </p:childTnLst>
                                </p:cTn>
                              </p:par>
                              <p:par>
                                <p:cTn id="184" presetID="2" presetClass="entr" presetSubtype="4" fill="hold" grpId="0" nodeType="withEffect">
                                  <p:stCondLst>
                                    <p:cond delay="0"/>
                                  </p:stCondLst>
                                  <p:childTnLst>
                                    <p:set>
                                      <p:cBhvr>
                                        <p:cTn id="185" dur="1" fill="hold">
                                          <p:stCondLst>
                                            <p:cond delay="0"/>
                                          </p:stCondLst>
                                        </p:cTn>
                                        <p:tgtEl>
                                          <p:spTgt spid="70"/>
                                        </p:tgtEl>
                                        <p:attrNameLst>
                                          <p:attrName>style.visibility</p:attrName>
                                        </p:attrNameLst>
                                      </p:cBhvr>
                                      <p:to>
                                        <p:strVal val="visible"/>
                                      </p:to>
                                    </p:set>
                                    <p:anim calcmode="lin" valueType="num">
                                      <p:cBhvr additive="base">
                                        <p:cTn id="186" dur="500" fill="hold"/>
                                        <p:tgtEl>
                                          <p:spTgt spid="70"/>
                                        </p:tgtEl>
                                        <p:attrNameLst>
                                          <p:attrName>ppt_x</p:attrName>
                                        </p:attrNameLst>
                                      </p:cBhvr>
                                      <p:tavLst>
                                        <p:tav tm="0">
                                          <p:val>
                                            <p:strVal val="#ppt_x"/>
                                          </p:val>
                                        </p:tav>
                                        <p:tav tm="100000">
                                          <p:val>
                                            <p:strVal val="#ppt_x"/>
                                          </p:val>
                                        </p:tav>
                                      </p:tavLst>
                                    </p:anim>
                                    <p:anim calcmode="lin" valueType="num">
                                      <p:cBhvr additive="base">
                                        <p:cTn id="187" dur="500" fill="hold"/>
                                        <p:tgtEl>
                                          <p:spTgt spid="70"/>
                                        </p:tgtEl>
                                        <p:attrNameLst>
                                          <p:attrName>ppt_y</p:attrName>
                                        </p:attrNameLst>
                                      </p:cBhvr>
                                      <p:tavLst>
                                        <p:tav tm="0">
                                          <p:val>
                                            <p:strVal val="1+#ppt_h/2"/>
                                          </p:val>
                                        </p:tav>
                                        <p:tav tm="100000">
                                          <p:val>
                                            <p:strVal val="#ppt_y"/>
                                          </p:val>
                                        </p:tav>
                                      </p:tavLst>
                                    </p:anim>
                                  </p:childTnLst>
                                </p:cTn>
                              </p:par>
                              <p:par>
                                <p:cTn id="188" presetID="2" presetClass="entr" presetSubtype="4" fill="hold" grpId="0" nodeType="withEffect">
                                  <p:stCondLst>
                                    <p:cond delay="0"/>
                                  </p:stCondLst>
                                  <p:childTnLst>
                                    <p:set>
                                      <p:cBhvr>
                                        <p:cTn id="189" dur="1" fill="hold">
                                          <p:stCondLst>
                                            <p:cond delay="0"/>
                                          </p:stCondLst>
                                        </p:cTn>
                                        <p:tgtEl>
                                          <p:spTgt spid="71"/>
                                        </p:tgtEl>
                                        <p:attrNameLst>
                                          <p:attrName>style.visibility</p:attrName>
                                        </p:attrNameLst>
                                      </p:cBhvr>
                                      <p:to>
                                        <p:strVal val="visible"/>
                                      </p:to>
                                    </p:set>
                                    <p:anim calcmode="lin" valueType="num">
                                      <p:cBhvr additive="base">
                                        <p:cTn id="190" dur="500" fill="hold"/>
                                        <p:tgtEl>
                                          <p:spTgt spid="71"/>
                                        </p:tgtEl>
                                        <p:attrNameLst>
                                          <p:attrName>ppt_x</p:attrName>
                                        </p:attrNameLst>
                                      </p:cBhvr>
                                      <p:tavLst>
                                        <p:tav tm="0">
                                          <p:val>
                                            <p:strVal val="#ppt_x"/>
                                          </p:val>
                                        </p:tav>
                                        <p:tav tm="100000">
                                          <p:val>
                                            <p:strVal val="#ppt_x"/>
                                          </p:val>
                                        </p:tav>
                                      </p:tavLst>
                                    </p:anim>
                                    <p:anim calcmode="lin" valueType="num">
                                      <p:cBhvr additive="base">
                                        <p:cTn id="191" dur="500" fill="hold"/>
                                        <p:tgtEl>
                                          <p:spTgt spid="71"/>
                                        </p:tgtEl>
                                        <p:attrNameLst>
                                          <p:attrName>ppt_y</p:attrName>
                                        </p:attrNameLst>
                                      </p:cBhvr>
                                      <p:tavLst>
                                        <p:tav tm="0">
                                          <p:val>
                                            <p:strVal val="1+#ppt_h/2"/>
                                          </p:val>
                                        </p:tav>
                                        <p:tav tm="100000">
                                          <p:val>
                                            <p:strVal val="#ppt_y"/>
                                          </p:val>
                                        </p:tav>
                                      </p:tavLst>
                                    </p:anim>
                                  </p:childTnLst>
                                </p:cTn>
                              </p:par>
                              <p:par>
                                <p:cTn id="192" presetID="2" presetClass="entr" presetSubtype="4" fill="hold" grpId="0" nodeType="withEffect">
                                  <p:stCondLst>
                                    <p:cond delay="0"/>
                                  </p:stCondLst>
                                  <p:childTnLst>
                                    <p:set>
                                      <p:cBhvr>
                                        <p:cTn id="193" dur="1" fill="hold">
                                          <p:stCondLst>
                                            <p:cond delay="0"/>
                                          </p:stCondLst>
                                        </p:cTn>
                                        <p:tgtEl>
                                          <p:spTgt spid="72"/>
                                        </p:tgtEl>
                                        <p:attrNameLst>
                                          <p:attrName>style.visibility</p:attrName>
                                        </p:attrNameLst>
                                      </p:cBhvr>
                                      <p:to>
                                        <p:strVal val="visible"/>
                                      </p:to>
                                    </p:set>
                                    <p:anim calcmode="lin" valueType="num">
                                      <p:cBhvr additive="base">
                                        <p:cTn id="194" dur="500" fill="hold"/>
                                        <p:tgtEl>
                                          <p:spTgt spid="72"/>
                                        </p:tgtEl>
                                        <p:attrNameLst>
                                          <p:attrName>ppt_x</p:attrName>
                                        </p:attrNameLst>
                                      </p:cBhvr>
                                      <p:tavLst>
                                        <p:tav tm="0">
                                          <p:val>
                                            <p:strVal val="#ppt_x"/>
                                          </p:val>
                                        </p:tav>
                                        <p:tav tm="100000">
                                          <p:val>
                                            <p:strVal val="#ppt_x"/>
                                          </p:val>
                                        </p:tav>
                                      </p:tavLst>
                                    </p:anim>
                                    <p:anim calcmode="lin" valueType="num">
                                      <p:cBhvr additive="base">
                                        <p:cTn id="195" dur="500" fill="hold"/>
                                        <p:tgtEl>
                                          <p:spTgt spid="72"/>
                                        </p:tgtEl>
                                        <p:attrNameLst>
                                          <p:attrName>ppt_y</p:attrName>
                                        </p:attrNameLst>
                                      </p:cBhvr>
                                      <p:tavLst>
                                        <p:tav tm="0">
                                          <p:val>
                                            <p:strVal val="1+#ppt_h/2"/>
                                          </p:val>
                                        </p:tav>
                                        <p:tav tm="100000">
                                          <p:val>
                                            <p:strVal val="#ppt_y"/>
                                          </p:val>
                                        </p:tav>
                                      </p:tavLst>
                                    </p:anim>
                                  </p:childTnLst>
                                </p:cTn>
                              </p:par>
                              <p:par>
                                <p:cTn id="196" presetID="2" presetClass="entr" presetSubtype="4" fill="hold" grpId="0" nodeType="withEffect">
                                  <p:stCondLst>
                                    <p:cond delay="0"/>
                                  </p:stCondLst>
                                  <p:childTnLst>
                                    <p:set>
                                      <p:cBhvr>
                                        <p:cTn id="197" dur="1" fill="hold">
                                          <p:stCondLst>
                                            <p:cond delay="0"/>
                                          </p:stCondLst>
                                        </p:cTn>
                                        <p:tgtEl>
                                          <p:spTgt spid="73"/>
                                        </p:tgtEl>
                                        <p:attrNameLst>
                                          <p:attrName>style.visibility</p:attrName>
                                        </p:attrNameLst>
                                      </p:cBhvr>
                                      <p:to>
                                        <p:strVal val="visible"/>
                                      </p:to>
                                    </p:set>
                                    <p:anim calcmode="lin" valueType="num">
                                      <p:cBhvr additive="base">
                                        <p:cTn id="198" dur="500" fill="hold"/>
                                        <p:tgtEl>
                                          <p:spTgt spid="73"/>
                                        </p:tgtEl>
                                        <p:attrNameLst>
                                          <p:attrName>ppt_x</p:attrName>
                                        </p:attrNameLst>
                                      </p:cBhvr>
                                      <p:tavLst>
                                        <p:tav tm="0">
                                          <p:val>
                                            <p:strVal val="#ppt_x"/>
                                          </p:val>
                                        </p:tav>
                                        <p:tav tm="100000">
                                          <p:val>
                                            <p:strVal val="#ppt_x"/>
                                          </p:val>
                                        </p:tav>
                                      </p:tavLst>
                                    </p:anim>
                                    <p:anim calcmode="lin" valueType="num">
                                      <p:cBhvr additive="base">
                                        <p:cTn id="199" dur="500" fill="hold"/>
                                        <p:tgtEl>
                                          <p:spTgt spid="73"/>
                                        </p:tgtEl>
                                        <p:attrNameLst>
                                          <p:attrName>ppt_y</p:attrName>
                                        </p:attrNameLst>
                                      </p:cBhvr>
                                      <p:tavLst>
                                        <p:tav tm="0">
                                          <p:val>
                                            <p:strVal val="1+#ppt_h/2"/>
                                          </p:val>
                                        </p:tav>
                                        <p:tav tm="100000">
                                          <p:val>
                                            <p:strVal val="#ppt_y"/>
                                          </p:val>
                                        </p:tav>
                                      </p:tavLst>
                                    </p:anim>
                                  </p:childTnLst>
                                </p:cTn>
                              </p:par>
                              <p:par>
                                <p:cTn id="200" presetID="2" presetClass="entr" presetSubtype="4" fill="hold" grpId="0" nodeType="withEffect">
                                  <p:stCondLst>
                                    <p:cond delay="0"/>
                                  </p:stCondLst>
                                  <p:childTnLst>
                                    <p:set>
                                      <p:cBhvr>
                                        <p:cTn id="201" dur="1" fill="hold">
                                          <p:stCondLst>
                                            <p:cond delay="0"/>
                                          </p:stCondLst>
                                        </p:cTn>
                                        <p:tgtEl>
                                          <p:spTgt spid="74"/>
                                        </p:tgtEl>
                                        <p:attrNameLst>
                                          <p:attrName>style.visibility</p:attrName>
                                        </p:attrNameLst>
                                      </p:cBhvr>
                                      <p:to>
                                        <p:strVal val="visible"/>
                                      </p:to>
                                    </p:set>
                                    <p:anim calcmode="lin" valueType="num">
                                      <p:cBhvr additive="base">
                                        <p:cTn id="202" dur="500" fill="hold"/>
                                        <p:tgtEl>
                                          <p:spTgt spid="74"/>
                                        </p:tgtEl>
                                        <p:attrNameLst>
                                          <p:attrName>ppt_x</p:attrName>
                                        </p:attrNameLst>
                                      </p:cBhvr>
                                      <p:tavLst>
                                        <p:tav tm="0">
                                          <p:val>
                                            <p:strVal val="#ppt_x"/>
                                          </p:val>
                                        </p:tav>
                                        <p:tav tm="100000">
                                          <p:val>
                                            <p:strVal val="#ppt_x"/>
                                          </p:val>
                                        </p:tav>
                                      </p:tavLst>
                                    </p:anim>
                                    <p:anim calcmode="lin" valueType="num">
                                      <p:cBhvr additive="base">
                                        <p:cTn id="203" dur="500" fill="hold"/>
                                        <p:tgtEl>
                                          <p:spTgt spid="74"/>
                                        </p:tgtEl>
                                        <p:attrNameLst>
                                          <p:attrName>ppt_y</p:attrName>
                                        </p:attrNameLst>
                                      </p:cBhvr>
                                      <p:tavLst>
                                        <p:tav tm="0">
                                          <p:val>
                                            <p:strVal val="1+#ppt_h/2"/>
                                          </p:val>
                                        </p:tav>
                                        <p:tav tm="100000">
                                          <p:val>
                                            <p:strVal val="#ppt_y"/>
                                          </p:val>
                                        </p:tav>
                                      </p:tavLst>
                                    </p:anim>
                                  </p:childTnLst>
                                </p:cTn>
                              </p:par>
                              <p:par>
                                <p:cTn id="204" presetID="2" presetClass="entr" presetSubtype="4" fill="hold" grpId="0" nodeType="withEffect">
                                  <p:stCondLst>
                                    <p:cond delay="0"/>
                                  </p:stCondLst>
                                  <p:childTnLst>
                                    <p:set>
                                      <p:cBhvr>
                                        <p:cTn id="205" dur="1" fill="hold">
                                          <p:stCondLst>
                                            <p:cond delay="0"/>
                                          </p:stCondLst>
                                        </p:cTn>
                                        <p:tgtEl>
                                          <p:spTgt spid="75"/>
                                        </p:tgtEl>
                                        <p:attrNameLst>
                                          <p:attrName>style.visibility</p:attrName>
                                        </p:attrNameLst>
                                      </p:cBhvr>
                                      <p:to>
                                        <p:strVal val="visible"/>
                                      </p:to>
                                    </p:set>
                                    <p:anim calcmode="lin" valueType="num">
                                      <p:cBhvr additive="base">
                                        <p:cTn id="206" dur="500" fill="hold"/>
                                        <p:tgtEl>
                                          <p:spTgt spid="75"/>
                                        </p:tgtEl>
                                        <p:attrNameLst>
                                          <p:attrName>ppt_x</p:attrName>
                                        </p:attrNameLst>
                                      </p:cBhvr>
                                      <p:tavLst>
                                        <p:tav tm="0">
                                          <p:val>
                                            <p:strVal val="#ppt_x"/>
                                          </p:val>
                                        </p:tav>
                                        <p:tav tm="100000">
                                          <p:val>
                                            <p:strVal val="#ppt_x"/>
                                          </p:val>
                                        </p:tav>
                                      </p:tavLst>
                                    </p:anim>
                                    <p:anim calcmode="lin" valueType="num">
                                      <p:cBhvr additive="base">
                                        <p:cTn id="207" dur="500" fill="hold"/>
                                        <p:tgtEl>
                                          <p:spTgt spid="75"/>
                                        </p:tgtEl>
                                        <p:attrNameLst>
                                          <p:attrName>ppt_y</p:attrName>
                                        </p:attrNameLst>
                                      </p:cBhvr>
                                      <p:tavLst>
                                        <p:tav tm="0">
                                          <p:val>
                                            <p:strVal val="1+#ppt_h/2"/>
                                          </p:val>
                                        </p:tav>
                                        <p:tav tm="100000">
                                          <p:val>
                                            <p:strVal val="#ppt_y"/>
                                          </p:val>
                                        </p:tav>
                                      </p:tavLst>
                                    </p:anim>
                                  </p:childTnLst>
                                </p:cTn>
                              </p:par>
                              <p:par>
                                <p:cTn id="208" presetID="2" presetClass="entr" presetSubtype="4" fill="hold" grpId="0" nodeType="withEffect">
                                  <p:stCondLst>
                                    <p:cond delay="0"/>
                                  </p:stCondLst>
                                  <p:childTnLst>
                                    <p:set>
                                      <p:cBhvr>
                                        <p:cTn id="209" dur="1" fill="hold">
                                          <p:stCondLst>
                                            <p:cond delay="0"/>
                                          </p:stCondLst>
                                        </p:cTn>
                                        <p:tgtEl>
                                          <p:spTgt spid="76"/>
                                        </p:tgtEl>
                                        <p:attrNameLst>
                                          <p:attrName>style.visibility</p:attrName>
                                        </p:attrNameLst>
                                      </p:cBhvr>
                                      <p:to>
                                        <p:strVal val="visible"/>
                                      </p:to>
                                    </p:set>
                                    <p:anim calcmode="lin" valueType="num">
                                      <p:cBhvr additive="base">
                                        <p:cTn id="210" dur="500" fill="hold"/>
                                        <p:tgtEl>
                                          <p:spTgt spid="76"/>
                                        </p:tgtEl>
                                        <p:attrNameLst>
                                          <p:attrName>ppt_x</p:attrName>
                                        </p:attrNameLst>
                                      </p:cBhvr>
                                      <p:tavLst>
                                        <p:tav tm="0">
                                          <p:val>
                                            <p:strVal val="#ppt_x"/>
                                          </p:val>
                                        </p:tav>
                                        <p:tav tm="100000">
                                          <p:val>
                                            <p:strVal val="#ppt_x"/>
                                          </p:val>
                                        </p:tav>
                                      </p:tavLst>
                                    </p:anim>
                                    <p:anim calcmode="lin" valueType="num">
                                      <p:cBhvr additive="base">
                                        <p:cTn id="211" dur="500" fill="hold"/>
                                        <p:tgtEl>
                                          <p:spTgt spid="76"/>
                                        </p:tgtEl>
                                        <p:attrNameLst>
                                          <p:attrName>ppt_y</p:attrName>
                                        </p:attrNameLst>
                                      </p:cBhvr>
                                      <p:tavLst>
                                        <p:tav tm="0">
                                          <p:val>
                                            <p:strVal val="1+#ppt_h/2"/>
                                          </p:val>
                                        </p:tav>
                                        <p:tav tm="100000">
                                          <p:val>
                                            <p:strVal val="#ppt_y"/>
                                          </p:val>
                                        </p:tav>
                                      </p:tavLst>
                                    </p:anim>
                                  </p:childTnLst>
                                </p:cTn>
                              </p:par>
                              <p:par>
                                <p:cTn id="212" presetID="2" presetClass="entr" presetSubtype="4" fill="hold" grpId="0" nodeType="withEffect">
                                  <p:stCondLst>
                                    <p:cond delay="0"/>
                                  </p:stCondLst>
                                  <p:childTnLst>
                                    <p:set>
                                      <p:cBhvr>
                                        <p:cTn id="213" dur="1" fill="hold">
                                          <p:stCondLst>
                                            <p:cond delay="0"/>
                                          </p:stCondLst>
                                        </p:cTn>
                                        <p:tgtEl>
                                          <p:spTgt spid="77"/>
                                        </p:tgtEl>
                                        <p:attrNameLst>
                                          <p:attrName>style.visibility</p:attrName>
                                        </p:attrNameLst>
                                      </p:cBhvr>
                                      <p:to>
                                        <p:strVal val="visible"/>
                                      </p:to>
                                    </p:set>
                                    <p:anim calcmode="lin" valueType="num">
                                      <p:cBhvr additive="base">
                                        <p:cTn id="214" dur="500" fill="hold"/>
                                        <p:tgtEl>
                                          <p:spTgt spid="77"/>
                                        </p:tgtEl>
                                        <p:attrNameLst>
                                          <p:attrName>ppt_x</p:attrName>
                                        </p:attrNameLst>
                                      </p:cBhvr>
                                      <p:tavLst>
                                        <p:tav tm="0">
                                          <p:val>
                                            <p:strVal val="#ppt_x"/>
                                          </p:val>
                                        </p:tav>
                                        <p:tav tm="100000">
                                          <p:val>
                                            <p:strVal val="#ppt_x"/>
                                          </p:val>
                                        </p:tav>
                                      </p:tavLst>
                                    </p:anim>
                                    <p:anim calcmode="lin" valueType="num">
                                      <p:cBhvr additive="base">
                                        <p:cTn id="215" dur="500" fill="hold"/>
                                        <p:tgtEl>
                                          <p:spTgt spid="77"/>
                                        </p:tgtEl>
                                        <p:attrNameLst>
                                          <p:attrName>ppt_y</p:attrName>
                                        </p:attrNameLst>
                                      </p:cBhvr>
                                      <p:tavLst>
                                        <p:tav tm="0">
                                          <p:val>
                                            <p:strVal val="1+#ppt_h/2"/>
                                          </p:val>
                                        </p:tav>
                                        <p:tav tm="100000">
                                          <p:val>
                                            <p:strVal val="#ppt_y"/>
                                          </p:val>
                                        </p:tav>
                                      </p:tavLst>
                                    </p:anim>
                                  </p:childTnLst>
                                </p:cTn>
                              </p:par>
                              <p:par>
                                <p:cTn id="216" presetID="2" presetClass="entr" presetSubtype="4" fill="hold" grpId="0" nodeType="withEffect">
                                  <p:stCondLst>
                                    <p:cond delay="0"/>
                                  </p:stCondLst>
                                  <p:childTnLst>
                                    <p:set>
                                      <p:cBhvr>
                                        <p:cTn id="217" dur="1" fill="hold">
                                          <p:stCondLst>
                                            <p:cond delay="0"/>
                                          </p:stCondLst>
                                        </p:cTn>
                                        <p:tgtEl>
                                          <p:spTgt spid="78"/>
                                        </p:tgtEl>
                                        <p:attrNameLst>
                                          <p:attrName>style.visibility</p:attrName>
                                        </p:attrNameLst>
                                      </p:cBhvr>
                                      <p:to>
                                        <p:strVal val="visible"/>
                                      </p:to>
                                    </p:set>
                                    <p:anim calcmode="lin" valueType="num">
                                      <p:cBhvr additive="base">
                                        <p:cTn id="218" dur="500" fill="hold"/>
                                        <p:tgtEl>
                                          <p:spTgt spid="78"/>
                                        </p:tgtEl>
                                        <p:attrNameLst>
                                          <p:attrName>ppt_x</p:attrName>
                                        </p:attrNameLst>
                                      </p:cBhvr>
                                      <p:tavLst>
                                        <p:tav tm="0">
                                          <p:val>
                                            <p:strVal val="#ppt_x"/>
                                          </p:val>
                                        </p:tav>
                                        <p:tav tm="100000">
                                          <p:val>
                                            <p:strVal val="#ppt_x"/>
                                          </p:val>
                                        </p:tav>
                                      </p:tavLst>
                                    </p:anim>
                                    <p:anim calcmode="lin" valueType="num">
                                      <p:cBhvr additive="base">
                                        <p:cTn id="219" dur="500" fill="hold"/>
                                        <p:tgtEl>
                                          <p:spTgt spid="78"/>
                                        </p:tgtEl>
                                        <p:attrNameLst>
                                          <p:attrName>ppt_y</p:attrName>
                                        </p:attrNameLst>
                                      </p:cBhvr>
                                      <p:tavLst>
                                        <p:tav tm="0">
                                          <p:val>
                                            <p:strVal val="1+#ppt_h/2"/>
                                          </p:val>
                                        </p:tav>
                                        <p:tav tm="100000">
                                          <p:val>
                                            <p:strVal val="#ppt_y"/>
                                          </p:val>
                                        </p:tav>
                                      </p:tavLst>
                                    </p:anim>
                                  </p:childTnLst>
                                </p:cTn>
                              </p:par>
                              <p:par>
                                <p:cTn id="220" presetID="2" presetClass="entr" presetSubtype="4" fill="hold" grpId="0" nodeType="withEffect">
                                  <p:stCondLst>
                                    <p:cond delay="0"/>
                                  </p:stCondLst>
                                  <p:childTnLst>
                                    <p:set>
                                      <p:cBhvr>
                                        <p:cTn id="221" dur="1" fill="hold">
                                          <p:stCondLst>
                                            <p:cond delay="0"/>
                                          </p:stCondLst>
                                        </p:cTn>
                                        <p:tgtEl>
                                          <p:spTgt spid="79"/>
                                        </p:tgtEl>
                                        <p:attrNameLst>
                                          <p:attrName>style.visibility</p:attrName>
                                        </p:attrNameLst>
                                      </p:cBhvr>
                                      <p:to>
                                        <p:strVal val="visible"/>
                                      </p:to>
                                    </p:set>
                                    <p:anim calcmode="lin" valueType="num">
                                      <p:cBhvr additive="base">
                                        <p:cTn id="222" dur="500" fill="hold"/>
                                        <p:tgtEl>
                                          <p:spTgt spid="79"/>
                                        </p:tgtEl>
                                        <p:attrNameLst>
                                          <p:attrName>ppt_x</p:attrName>
                                        </p:attrNameLst>
                                      </p:cBhvr>
                                      <p:tavLst>
                                        <p:tav tm="0">
                                          <p:val>
                                            <p:strVal val="#ppt_x"/>
                                          </p:val>
                                        </p:tav>
                                        <p:tav tm="100000">
                                          <p:val>
                                            <p:strVal val="#ppt_x"/>
                                          </p:val>
                                        </p:tav>
                                      </p:tavLst>
                                    </p:anim>
                                    <p:anim calcmode="lin" valueType="num">
                                      <p:cBhvr additive="base">
                                        <p:cTn id="223" dur="500" fill="hold"/>
                                        <p:tgtEl>
                                          <p:spTgt spid="79"/>
                                        </p:tgtEl>
                                        <p:attrNameLst>
                                          <p:attrName>ppt_y</p:attrName>
                                        </p:attrNameLst>
                                      </p:cBhvr>
                                      <p:tavLst>
                                        <p:tav tm="0">
                                          <p:val>
                                            <p:strVal val="1+#ppt_h/2"/>
                                          </p:val>
                                        </p:tav>
                                        <p:tav tm="100000">
                                          <p:val>
                                            <p:strVal val="#ppt_y"/>
                                          </p:val>
                                        </p:tav>
                                      </p:tavLst>
                                    </p:anim>
                                  </p:childTnLst>
                                </p:cTn>
                              </p:par>
                              <p:par>
                                <p:cTn id="224" presetID="2" presetClass="entr" presetSubtype="4" fill="hold" grpId="0" nodeType="withEffect">
                                  <p:stCondLst>
                                    <p:cond delay="0"/>
                                  </p:stCondLst>
                                  <p:childTnLst>
                                    <p:set>
                                      <p:cBhvr>
                                        <p:cTn id="225" dur="1" fill="hold">
                                          <p:stCondLst>
                                            <p:cond delay="0"/>
                                          </p:stCondLst>
                                        </p:cTn>
                                        <p:tgtEl>
                                          <p:spTgt spid="80"/>
                                        </p:tgtEl>
                                        <p:attrNameLst>
                                          <p:attrName>style.visibility</p:attrName>
                                        </p:attrNameLst>
                                      </p:cBhvr>
                                      <p:to>
                                        <p:strVal val="visible"/>
                                      </p:to>
                                    </p:set>
                                    <p:anim calcmode="lin" valueType="num">
                                      <p:cBhvr additive="base">
                                        <p:cTn id="226" dur="500" fill="hold"/>
                                        <p:tgtEl>
                                          <p:spTgt spid="80"/>
                                        </p:tgtEl>
                                        <p:attrNameLst>
                                          <p:attrName>ppt_x</p:attrName>
                                        </p:attrNameLst>
                                      </p:cBhvr>
                                      <p:tavLst>
                                        <p:tav tm="0">
                                          <p:val>
                                            <p:strVal val="#ppt_x"/>
                                          </p:val>
                                        </p:tav>
                                        <p:tav tm="100000">
                                          <p:val>
                                            <p:strVal val="#ppt_x"/>
                                          </p:val>
                                        </p:tav>
                                      </p:tavLst>
                                    </p:anim>
                                    <p:anim calcmode="lin" valueType="num">
                                      <p:cBhvr additive="base">
                                        <p:cTn id="227" dur="500" fill="hold"/>
                                        <p:tgtEl>
                                          <p:spTgt spid="80"/>
                                        </p:tgtEl>
                                        <p:attrNameLst>
                                          <p:attrName>ppt_y</p:attrName>
                                        </p:attrNameLst>
                                      </p:cBhvr>
                                      <p:tavLst>
                                        <p:tav tm="0">
                                          <p:val>
                                            <p:strVal val="1+#ppt_h/2"/>
                                          </p:val>
                                        </p:tav>
                                        <p:tav tm="100000">
                                          <p:val>
                                            <p:strVal val="#ppt_y"/>
                                          </p:val>
                                        </p:tav>
                                      </p:tavLst>
                                    </p:anim>
                                  </p:childTnLst>
                                </p:cTn>
                              </p:par>
                              <p:par>
                                <p:cTn id="228" presetID="2" presetClass="entr" presetSubtype="4" fill="hold" grpId="0" nodeType="withEffect">
                                  <p:stCondLst>
                                    <p:cond delay="0"/>
                                  </p:stCondLst>
                                  <p:childTnLst>
                                    <p:set>
                                      <p:cBhvr>
                                        <p:cTn id="229" dur="1" fill="hold">
                                          <p:stCondLst>
                                            <p:cond delay="0"/>
                                          </p:stCondLst>
                                        </p:cTn>
                                        <p:tgtEl>
                                          <p:spTgt spid="81"/>
                                        </p:tgtEl>
                                        <p:attrNameLst>
                                          <p:attrName>style.visibility</p:attrName>
                                        </p:attrNameLst>
                                      </p:cBhvr>
                                      <p:to>
                                        <p:strVal val="visible"/>
                                      </p:to>
                                    </p:set>
                                    <p:anim calcmode="lin" valueType="num">
                                      <p:cBhvr additive="base">
                                        <p:cTn id="230" dur="500" fill="hold"/>
                                        <p:tgtEl>
                                          <p:spTgt spid="81"/>
                                        </p:tgtEl>
                                        <p:attrNameLst>
                                          <p:attrName>ppt_x</p:attrName>
                                        </p:attrNameLst>
                                      </p:cBhvr>
                                      <p:tavLst>
                                        <p:tav tm="0">
                                          <p:val>
                                            <p:strVal val="#ppt_x"/>
                                          </p:val>
                                        </p:tav>
                                        <p:tav tm="100000">
                                          <p:val>
                                            <p:strVal val="#ppt_x"/>
                                          </p:val>
                                        </p:tav>
                                      </p:tavLst>
                                    </p:anim>
                                    <p:anim calcmode="lin" valueType="num">
                                      <p:cBhvr additive="base">
                                        <p:cTn id="231" dur="500" fill="hold"/>
                                        <p:tgtEl>
                                          <p:spTgt spid="81"/>
                                        </p:tgtEl>
                                        <p:attrNameLst>
                                          <p:attrName>ppt_y</p:attrName>
                                        </p:attrNameLst>
                                      </p:cBhvr>
                                      <p:tavLst>
                                        <p:tav tm="0">
                                          <p:val>
                                            <p:strVal val="1+#ppt_h/2"/>
                                          </p:val>
                                        </p:tav>
                                        <p:tav tm="100000">
                                          <p:val>
                                            <p:strVal val="#ppt_y"/>
                                          </p:val>
                                        </p:tav>
                                      </p:tavLst>
                                    </p:anim>
                                  </p:childTnLst>
                                </p:cTn>
                              </p:par>
                              <p:par>
                                <p:cTn id="232" presetID="2" presetClass="entr" presetSubtype="1" fill="hold" grpId="0" nodeType="withEffect">
                                  <p:stCondLst>
                                    <p:cond delay="0"/>
                                  </p:stCondLst>
                                  <p:childTnLst>
                                    <p:set>
                                      <p:cBhvr>
                                        <p:cTn id="233" dur="1" fill="hold">
                                          <p:stCondLst>
                                            <p:cond delay="0"/>
                                          </p:stCondLst>
                                        </p:cTn>
                                        <p:tgtEl>
                                          <p:spTgt spid="82"/>
                                        </p:tgtEl>
                                        <p:attrNameLst>
                                          <p:attrName>style.visibility</p:attrName>
                                        </p:attrNameLst>
                                      </p:cBhvr>
                                      <p:to>
                                        <p:strVal val="visible"/>
                                      </p:to>
                                    </p:set>
                                    <p:anim calcmode="lin" valueType="num">
                                      <p:cBhvr additive="base">
                                        <p:cTn id="234" dur="500" fill="hold"/>
                                        <p:tgtEl>
                                          <p:spTgt spid="82"/>
                                        </p:tgtEl>
                                        <p:attrNameLst>
                                          <p:attrName>ppt_x</p:attrName>
                                        </p:attrNameLst>
                                      </p:cBhvr>
                                      <p:tavLst>
                                        <p:tav tm="0">
                                          <p:val>
                                            <p:strVal val="#ppt_x"/>
                                          </p:val>
                                        </p:tav>
                                        <p:tav tm="100000">
                                          <p:val>
                                            <p:strVal val="#ppt_x"/>
                                          </p:val>
                                        </p:tav>
                                      </p:tavLst>
                                    </p:anim>
                                    <p:anim calcmode="lin" valueType="num">
                                      <p:cBhvr additive="base">
                                        <p:cTn id="235" dur="500" fill="hold"/>
                                        <p:tgtEl>
                                          <p:spTgt spid="82"/>
                                        </p:tgtEl>
                                        <p:attrNameLst>
                                          <p:attrName>ppt_y</p:attrName>
                                        </p:attrNameLst>
                                      </p:cBhvr>
                                      <p:tavLst>
                                        <p:tav tm="0">
                                          <p:val>
                                            <p:strVal val="0-#ppt_h/2"/>
                                          </p:val>
                                        </p:tav>
                                        <p:tav tm="100000">
                                          <p:val>
                                            <p:strVal val="#ppt_y"/>
                                          </p:val>
                                        </p:tav>
                                      </p:tavLst>
                                    </p:anim>
                                  </p:childTnLst>
                                </p:cTn>
                              </p:par>
                              <p:par>
                                <p:cTn id="236" presetID="2" presetClass="entr" presetSubtype="4" fill="hold" grpId="0" nodeType="withEffect">
                                  <p:stCondLst>
                                    <p:cond delay="0"/>
                                  </p:stCondLst>
                                  <p:childTnLst>
                                    <p:set>
                                      <p:cBhvr>
                                        <p:cTn id="237" dur="1" fill="hold">
                                          <p:stCondLst>
                                            <p:cond delay="0"/>
                                          </p:stCondLst>
                                        </p:cTn>
                                        <p:tgtEl>
                                          <p:spTgt spid="83"/>
                                        </p:tgtEl>
                                        <p:attrNameLst>
                                          <p:attrName>style.visibility</p:attrName>
                                        </p:attrNameLst>
                                      </p:cBhvr>
                                      <p:to>
                                        <p:strVal val="visible"/>
                                      </p:to>
                                    </p:set>
                                    <p:anim calcmode="lin" valueType="num">
                                      <p:cBhvr additive="base">
                                        <p:cTn id="238" dur="500" fill="hold"/>
                                        <p:tgtEl>
                                          <p:spTgt spid="83"/>
                                        </p:tgtEl>
                                        <p:attrNameLst>
                                          <p:attrName>ppt_x</p:attrName>
                                        </p:attrNameLst>
                                      </p:cBhvr>
                                      <p:tavLst>
                                        <p:tav tm="0">
                                          <p:val>
                                            <p:strVal val="#ppt_x"/>
                                          </p:val>
                                        </p:tav>
                                        <p:tav tm="100000">
                                          <p:val>
                                            <p:strVal val="#ppt_x"/>
                                          </p:val>
                                        </p:tav>
                                      </p:tavLst>
                                    </p:anim>
                                    <p:anim calcmode="lin" valueType="num">
                                      <p:cBhvr additive="base">
                                        <p:cTn id="239" dur="500" fill="hold"/>
                                        <p:tgtEl>
                                          <p:spTgt spid="83"/>
                                        </p:tgtEl>
                                        <p:attrNameLst>
                                          <p:attrName>ppt_y</p:attrName>
                                        </p:attrNameLst>
                                      </p:cBhvr>
                                      <p:tavLst>
                                        <p:tav tm="0">
                                          <p:val>
                                            <p:strVal val="1+#ppt_h/2"/>
                                          </p:val>
                                        </p:tav>
                                        <p:tav tm="100000">
                                          <p:val>
                                            <p:strVal val="#ppt_y"/>
                                          </p:val>
                                        </p:tav>
                                      </p:tavLst>
                                    </p:anim>
                                  </p:childTnLst>
                                </p:cTn>
                              </p:par>
                              <p:par>
                                <p:cTn id="240" presetID="2" presetClass="entr" presetSubtype="4" fill="hold" grpId="0" nodeType="withEffect">
                                  <p:stCondLst>
                                    <p:cond delay="0"/>
                                  </p:stCondLst>
                                  <p:childTnLst>
                                    <p:set>
                                      <p:cBhvr>
                                        <p:cTn id="241" dur="1" fill="hold">
                                          <p:stCondLst>
                                            <p:cond delay="0"/>
                                          </p:stCondLst>
                                        </p:cTn>
                                        <p:tgtEl>
                                          <p:spTgt spid="84"/>
                                        </p:tgtEl>
                                        <p:attrNameLst>
                                          <p:attrName>style.visibility</p:attrName>
                                        </p:attrNameLst>
                                      </p:cBhvr>
                                      <p:to>
                                        <p:strVal val="visible"/>
                                      </p:to>
                                    </p:set>
                                    <p:anim calcmode="lin" valueType="num">
                                      <p:cBhvr additive="base">
                                        <p:cTn id="242" dur="500" fill="hold"/>
                                        <p:tgtEl>
                                          <p:spTgt spid="84"/>
                                        </p:tgtEl>
                                        <p:attrNameLst>
                                          <p:attrName>ppt_x</p:attrName>
                                        </p:attrNameLst>
                                      </p:cBhvr>
                                      <p:tavLst>
                                        <p:tav tm="0">
                                          <p:val>
                                            <p:strVal val="#ppt_x"/>
                                          </p:val>
                                        </p:tav>
                                        <p:tav tm="100000">
                                          <p:val>
                                            <p:strVal val="#ppt_x"/>
                                          </p:val>
                                        </p:tav>
                                      </p:tavLst>
                                    </p:anim>
                                    <p:anim calcmode="lin" valueType="num">
                                      <p:cBhvr additive="base">
                                        <p:cTn id="243" dur="500" fill="hold"/>
                                        <p:tgtEl>
                                          <p:spTgt spid="84"/>
                                        </p:tgtEl>
                                        <p:attrNameLst>
                                          <p:attrName>ppt_y</p:attrName>
                                        </p:attrNameLst>
                                      </p:cBhvr>
                                      <p:tavLst>
                                        <p:tav tm="0">
                                          <p:val>
                                            <p:strVal val="1+#ppt_h/2"/>
                                          </p:val>
                                        </p:tav>
                                        <p:tav tm="100000">
                                          <p:val>
                                            <p:strVal val="#ppt_y"/>
                                          </p:val>
                                        </p:tav>
                                      </p:tavLst>
                                    </p:anim>
                                  </p:childTnLst>
                                </p:cTn>
                              </p:par>
                              <p:par>
                                <p:cTn id="244" presetID="2" presetClass="entr" presetSubtype="3" fill="hold" grpId="0" nodeType="withEffect">
                                  <p:stCondLst>
                                    <p:cond delay="0"/>
                                  </p:stCondLst>
                                  <p:childTnLst>
                                    <p:set>
                                      <p:cBhvr>
                                        <p:cTn id="245" dur="1" fill="hold">
                                          <p:stCondLst>
                                            <p:cond delay="0"/>
                                          </p:stCondLst>
                                        </p:cTn>
                                        <p:tgtEl>
                                          <p:spTgt spid="85"/>
                                        </p:tgtEl>
                                        <p:attrNameLst>
                                          <p:attrName>style.visibility</p:attrName>
                                        </p:attrNameLst>
                                      </p:cBhvr>
                                      <p:to>
                                        <p:strVal val="visible"/>
                                      </p:to>
                                    </p:set>
                                    <p:anim calcmode="lin" valueType="num">
                                      <p:cBhvr additive="base">
                                        <p:cTn id="246" dur="500" fill="hold"/>
                                        <p:tgtEl>
                                          <p:spTgt spid="85"/>
                                        </p:tgtEl>
                                        <p:attrNameLst>
                                          <p:attrName>ppt_x</p:attrName>
                                        </p:attrNameLst>
                                      </p:cBhvr>
                                      <p:tavLst>
                                        <p:tav tm="0">
                                          <p:val>
                                            <p:strVal val="1+#ppt_w/2"/>
                                          </p:val>
                                        </p:tav>
                                        <p:tav tm="100000">
                                          <p:val>
                                            <p:strVal val="#ppt_x"/>
                                          </p:val>
                                        </p:tav>
                                      </p:tavLst>
                                    </p:anim>
                                    <p:anim calcmode="lin" valueType="num">
                                      <p:cBhvr additive="base">
                                        <p:cTn id="247" dur="500" fill="hold"/>
                                        <p:tgtEl>
                                          <p:spTgt spid="85"/>
                                        </p:tgtEl>
                                        <p:attrNameLst>
                                          <p:attrName>ppt_y</p:attrName>
                                        </p:attrNameLst>
                                      </p:cBhvr>
                                      <p:tavLst>
                                        <p:tav tm="0">
                                          <p:val>
                                            <p:strVal val="0-#ppt_h/2"/>
                                          </p:val>
                                        </p:tav>
                                        <p:tav tm="100000">
                                          <p:val>
                                            <p:strVal val="#ppt_y"/>
                                          </p:val>
                                        </p:tav>
                                      </p:tavLst>
                                    </p:anim>
                                  </p:childTnLst>
                                </p:cTn>
                              </p:par>
                              <p:par>
                                <p:cTn id="248" presetID="2" presetClass="entr" presetSubtype="2" fill="hold" grpId="0" nodeType="withEffect">
                                  <p:stCondLst>
                                    <p:cond delay="0"/>
                                  </p:stCondLst>
                                  <p:childTnLst>
                                    <p:set>
                                      <p:cBhvr>
                                        <p:cTn id="249" dur="1" fill="hold">
                                          <p:stCondLst>
                                            <p:cond delay="0"/>
                                          </p:stCondLst>
                                        </p:cTn>
                                        <p:tgtEl>
                                          <p:spTgt spid="86"/>
                                        </p:tgtEl>
                                        <p:attrNameLst>
                                          <p:attrName>style.visibility</p:attrName>
                                        </p:attrNameLst>
                                      </p:cBhvr>
                                      <p:to>
                                        <p:strVal val="visible"/>
                                      </p:to>
                                    </p:set>
                                    <p:anim calcmode="lin" valueType="num">
                                      <p:cBhvr additive="base">
                                        <p:cTn id="250" dur="500" fill="hold"/>
                                        <p:tgtEl>
                                          <p:spTgt spid="86"/>
                                        </p:tgtEl>
                                        <p:attrNameLst>
                                          <p:attrName>ppt_x</p:attrName>
                                        </p:attrNameLst>
                                      </p:cBhvr>
                                      <p:tavLst>
                                        <p:tav tm="0">
                                          <p:val>
                                            <p:strVal val="1+#ppt_w/2"/>
                                          </p:val>
                                        </p:tav>
                                        <p:tav tm="100000">
                                          <p:val>
                                            <p:strVal val="#ppt_x"/>
                                          </p:val>
                                        </p:tav>
                                      </p:tavLst>
                                    </p:anim>
                                    <p:anim calcmode="lin" valueType="num">
                                      <p:cBhvr additive="base">
                                        <p:cTn id="251" dur="500" fill="hold"/>
                                        <p:tgtEl>
                                          <p:spTgt spid="86"/>
                                        </p:tgtEl>
                                        <p:attrNameLst>
                                          <p:attrName>ppt_y</p:attrName>
                                        </p:attrNameLst>
                                      </p:cBhvr>
                                      <p:tavLst>
                                        <p:tav tm="0">
                                          <p:val>
                                            <p:strVal val="#ppt_y"/>
                                          </p:val>
                                        </p:tav>
                                        <p:tav tm="100000">
                                          <p:val>
                                            <p:strVal val="#ppt_y"/>
                                          </p:val>
                                        </p:tav>
                                      </p:tavLst>
                                    </p:anim>
                                  </p:childTnLst>
                                </p:cTn>
                              </p:par>
                              <p:par>
                                <p:cTn id="252" presetID="2" presetClass="entr" presetSubtype="12" fill="hold" grpId="0" nodeType="withEffect">
                                  <p:stCondLst>
                                    <p:cond delay="0"/>
                                  </p:stCondLst>
                                  <p:childTnLst>
                                    <p:set>
                                      <p:cBhvr>
                                        <p:cTn id="253" dur="1" fill="hold">
                                          <p:stCondLst>
                                            <p:cond delay="0"/>
                                          </p:stCondLst>
                                        </p:cTn>
                                        <p:tgtEl>
                                          <p:spTgt spid="87"/>
                                        </p:tgtEl>
                                        <p:attrNameLst>
                                          <p:attrName>style.visibility</p:attrName>
                                        </p:attrNameLst>
                                      </p:cBhvr>
                                      <p:to>
                                        <p:strVal val="visible"/>
                                      </p:to>
                                    </p:set>
                                    <p:anim calcmode="lin" valueType="num">
                                      <p:cBhvr additive="base">
                                        <p:cTn id="254" dur="500" fill="hold"/>
                                        <p:tgtEl>
                                          <p:spTgt spid="87"/>
                                        </p:tgtEl>
                                        <p:attrNameLst>
                                          <p:attrName>ppt_x</p:attrName>
                                        </p:attrNameLst>
                                      </p:cBhvr>
                                      <p:tavLst>
                                        <p:tav tm="0">
                                          <p:val>
                                            <p:strVal val="0-#ppt_w/2"/>
                                          </p:val>
                                        </p:tav>
                                        <p:tav tm="100000">
                                          <p:val>
                                            <p:strVal val="#ppt_x"/>
                                          </p:val>
                                        </p:tav>
                                      </p:tavLst>
                                    </p:anim>
                                    <p:anim calcmode="lin" valueType="num">
                                      <p:cBhvr additive="base">
                                        <p:cTn id="255" dur="500" fill="hold"/>
                                        <p:tgtEl>
                                          <p:spTgt spid="87"/>
                                        </p:tgtEl>
                                        <p:attrNameLst>
                                          <p:attrName>ppt_y</p:attrName>
                                        </p:attrNameLst>
                                      </p:cBhvr>
                                      <p:tavLst>
                                        <p:tav tm="0">
                                          <p:val>
                                            <p:strVal val="1+#ppt_h/2"/>
                                          </p:val>
                                        </p:tav>
                                        <p:tav tm="100000">
                                          <p:val>
                                            <p:strVal val="#ppt_y"/>
                                          </p:val>
                                        </p:tav>
                                      </p:tavLst>
                                    </p:anim>
                                  </p:childTnLst>
                                </p:cTn>
                              </p:par>
                              <p:par>
                                <p:cTn id="256" presetID="2" presetClass="entr" presetSubtype="4" fill="hold" grpId="0" nodeType="withEffect">
                                  <p:stCondLst>
                                    <p:cond delay="0"/>
                                  </p:stCondLst>
                                  <p:childTnLst>
                                    <p:set>
                                      <p:cBhvr>
                                        <p:cTn id="257" dur="1" fill="hold">
                                          <p:stCondLst>
                                            <p:cond delay="0"/>
                                          </p:stCondLst>
                                        </p:cTn>
                                        <p:tgtEl>
                                          <p:spTgt spid="88"/>
                                        </p:tgtEl>
                                        <p:attrNameLst>
                                          <p:attrName>style.visibility</p:attrName>
                                        </p:attrNameLst>
                                      </p:cBhvr>
                                      <p:to>
                                        <p:strVal val="visible"/>
                                      </p:to>
                                    </p:set>
                                    <p:anim calcmode="lin" valueType="num">
                                      <p:cBhvr additive="base">
                                        <p:cTn id="258" dur="500" fill="hold"/>
                                        <p:tgtEl>
                                          <p:spTgt spid="88"/>
                                        </p:tgtEl>
                                        <p:attrNameLst>
                                          <p:attrName>ppt_x</p:attrName>
                                        </p:attrNameLst>
                                      </p:cBhvr>
                                      <p:tavLst>
                                        <p:tav tm="0">
                                          <p:val>
                                            <p:strVal val="#ppt_x"/>
                                          </p:val>
                                        </p:tav>
                                        <p:tav tm="100000">
                                          <p:val>
                                            <p:strVal val="#ppt_x"/>
                                          </p:val>
                                        </p:tav>
                                      </p:tavLst>
                                    </p:anim>
                                    <p:anim calcmode="lin" valueType="num">
                                      <p:cBhvr additive="base">
                                        <p:cTn id="259" dur="500" fill="hold"/>
                                        <p:tgtEl>
                                          <p:spTgt spid="88"/>
                                        </p:tgtEl>
                                        <p:attrNameLst>
                                          <p:attrName>ppt_y</p:attrName>
                                        </p:attrNameLst>
                                      </p:cBhvr>
                                      <p:tavLst>
                                        <p:tav tm="0">
                                          <p:val>
                                            <p:strVal val="1+#ppt_h/2"/>
                                          </p:val>
                                        </p:tav>
                                        <p:tav tm="100000">
                                          <p:val>
                                            <p:strVal val="#ppt_y"/>
                                          </p:val>
                                        </p:tav>
                                      </p:tavLst>
                                    </p:anim>
                                  </p:childTnLst>
                                </p:cTn>
                              </p:par>
                              <p:par>
                                <p:cTn id="260" presetID="2" presetClass="entr" presetSubtype="4" fill="hold" grpId="0" nodeType="withEffect">
                                  <p:stCondLst>
                                    <p:cond delay="0"/>
                                  </p:stCondLst>
                                  <p:childTnLst>
                                    <p:set>
                                      <p:cBhvr>
                                        <p:cTn id="261" dur="1" fill="hold">
                                          <p:stCondLst>
                                            <p:cond delay="0"/>
                                          </p:stCondLst>
                                        </p:cTn>
                                        <p:tgtEl>
                                          <p:spTgt spid="89"/>
                                        </p:tgtEl>
                                        <p:attrNameLst>
                                          <p:attrName>style.visibility</p:attrName>
                                        </p:attrNameLst>
                                      </p:cBhvr>
                                      <p:to>
                                        <p:strVal val="visible"/>
                                      </p:to>
                                    </p:set>
                                    <p:anim calcmode="lin" valueType="num">
                                      <p:cBhvr additive="base">
                                        <p:cTn id="262" dur="500" fill="hold"/>
                                        <p:tgtEl>
                                          <p:spTgt spid="89"/>
                                        </p:tgtEl>
                                        <p:attrNameLst>
                                          <p:attrName>ppt_x</p:attrName>
                                        </p:attrNameLst>
                                      </p:cBhvr>
                                      <p:tavLst>
                                        <p:tav tm="0">
                                          <p:val>
                                            <p:strVal val="#ppt_x"/>
                                          </p:val>
                                        </p:tav>
                                        <p:tav tm="100000">
                                          <p:val>
                                            <p:strVal val="#ppt_x"/>
                                          </p:val>
                                        </p:tav>
                                      </p:tavLst>
                                    </p:anim>
                                    <p:anim calcmode="lin" valueType="num">
                                      <p:cBhvr additive="base">
                                        <p:cTn id="263" dur="500" fill="hold"/>
                                        <p:tgtEl>
                                          <p:spTgt spid="89"/>
                                        </p:tgtEl>
                                        <p:attrNameLst>
                                          <p:attrName>ppt_y</p:attrName>
                                        </p:attrNameLst>
                                      </p:cBhvr>
                                      <p:tavLst>
                                        <p:tav tm="0">
                                          <p:val>
                                            <p:strVal val="1+#ppt_h/2"/>
                                          </p:val>
                                        </p:tav>
                                        <p:tav tm="100000">
                                          <p:val>
                                            <p:strVal val="#ppt_y"/>
                                          </p:val>
                                        </p:tav>
                                      </p:tavLst>
                                    </p:anim>
                                  </p:childTnLst>
                                </p:cTn>
                              </p:par>
                              <p:par>
                                <p:cTn id="264" presetID="2" presetClass="entr" presetSubtype="4" fill="hold" grpId="0" nodeType="withEffect">
                                  <p:stCondLst>
                                    <p:cond delay="0"/>
                                  </p:stCondLst>
                                  <p:childTnLst>
                                    <p:set>
                                      <p:cBhvr>
                                        <p:cTn id="265" dur="1" fill="hold">
                                          <p:stCondLst>
                                            <p:cond delay="0"/>
                                          </p:stCondLst>
                                        </p:cTn>
                                        <p:tgtEl>
                                          <p:spTgt spid="90"/>
                                        </p:tgtEl>
                                        <p:attrNameLst>
                                          <p:attrName>style.visibility</p:attrName>
                                        </p:attrNameLst>
                                      </p:cBhvr>
                                      <p:to>
                                        <p:strVal val="visible"/>
                                      </p:to>
                                    </p:set>
                                    <p:anim calcmode="lin" valueType="num">
                                      <p:cBhvr additive="base">
                                        <p:cTn id="266" dur="500" fill="hold"/>
                                        <p:tgtEl>
                                          <p:spTgt spid="90"/>
                                        </p:tgtEl>
                                        <p:attrNameLst>
                                          <p:attrName>ppt_x</p:attrName>
                                        </p:attrNameLst>
                                      </p:cBhvr>
                                      <p:tavLst>
                                        <p:tav tm="0">
                                          <p:val>
                                            <p:strVal val="#ppt_x"/>
                                          </p:val>
                                        </p:tav>
                                        <p:tav tm="100000">
                                          <p:val>
                                            <p:strVal val="#ppt_x"/>
                                          </p:val>
                                        </p:tav>
                                      </p:tavLst>
                                    </p:anim>
                                    <p:anim calcmode="lin" valueType="num">
                                      <p:cBhvr additive="base">
                                        <p:cTn id="267" dur="500" fill="hold"/>
                                        <p:tgtEl>
                                          <p:spTgt spid="90"/>
                                        </p:tgtEl>
                                        <p:attrNameLst>
                                          <p:attrName>ppt_y</p:attrName>
                                        </p:attrNameLst>
                                      </p:cBhvr>
                                      <p:tavLst>
                                        <p:tav tm="0">
                                          <p:val>
                                            <p:strVal val="1+#ppt_h/2"/>
                                          </p:val>
                                        </p:tav>
                                        <p:tav tm="100000">
                                          <p:val>
                                            <p:strVal val="#ppt_y"/>
                                          </p:val>
                                        </p:tav>
                                      </p:tavLst>
                                    </p:anim>
                                  </p:childTnLst>
                                </p:cTn>
                              </p:par>
                              <p:par>
                                <p:cTn id="268" presetID="2" presetClass="entr" presetSubtype="8" fill="hold" grpId="0" nodeType="withEffect">
                                  <p:stCondLst>
                                    <p:cond delay="0"/>
                                  </p:stCondLst>
                                  <p:childTnLst>
                                    <p:set>
                                      <p:cBhvr>
                                        <p:cTn id="269" dur="1" fill="hold">
                                          <p:stCondLst>
                                            <p:cond delay="0"/>
                                          </p:stCondLst>
                                        </p:cTn>
                                        <p:tgtEl>
                                          <p:spTgt spid="91"/>
                                        </p:tgtEl>
                                        <p:attrNameLst>
                                          <p:attrName>style.visibility</p:attrName>
                                        </p:attrNameLst>
                                      </p:cBhvr>
                                      <p:to>
                                        <p:strVal val="visible"/>
                                      </p:to>
                                    </p:set>
                                    <p:anim calcmode="lin" valueType="num">
                                      <p:cBhvr additive="base">
                                        <p:cTn id="270" dur="500" fill="hold"/>
                                        <p:tgtEl>
                                          <p:spTgt spid="91"/>
                                        </p:tgtEl>
                                        <p:attrNameLst>
                                          <p:attrName>ppt_x</p:attrName>
                                        </p:attrNameLst>
                                      </p:cBhvr>
                                      <p:tavLst>
                                        <p:tav tm="0">
                                          <p:val>
                                            <p:strVal val="0-#ppt_w/2"/>
                                          </p:val>
                                        </p:tav>
                                        <p:tav tm="100000">
                                          <p:val>
                                            <p:strVal val="#ppt_x"/>
                                          </p:val>
                                        </p:tav>
                                      </p:tavLst>
                                    </p:anim>
                                    <p:anim calcmode="lin" valueType="num">
                                      <p:cBhvr additive="base">
                                        <p:cTn id="271" dur="500" fill="hold"/>
                                        <p:tgtEl>
                                          <p:spTgt spid="91"/>
                                        </p:tgtEl>
                                        <p:attrNameLst>
                                          <p:attrName>ppt_y</p:attrName>
                                        </p:attrNameLst>
                                      </p:cBhvr>
                                      <p:tavLst>
                                        <p:tav tm="0">
                                          <p:val>
                                            <p:strVal val="#ppt_y"/>
                                          </p:val>
                                        </p:tav>
                                        <p:tav tm="100000">
                                          <p:val>
                                            <p:strVal val="#ppt_y"/>
                                          </p:val>
                                        </p:tav>
                                      </p:tavLst>
                                    </p:anim>
                                  </p:childTnLst>
                                </p:cTn>
                              </p:par>
                              <p:par>
                                <p:cTn id="272" presetID="2" presetClass="entr" presetSubtype="4" fill="hold" grpId="0" nodeType="withEffect">
                                  <p:stCondLst>
                                    <p:cond delay="0"/>
                                  </p:stCondLst>
                                  <p:childTnLst>
                                    <p:set>
                                      <p:cBhvr>
                                        <p:cTn id="273" dur="1" fill="hold">
                                          <p:stCondLst>
                                            <p:cond delay="0"/>
                                          </p:stCondLst>
                                        </p:cTn>
                                        <p:tgtEl>
                                          <p:spTgt spid="92"/>
                                        </p:tgtEl>
                                        <p:attrNameLst>
                                          <p:attrName>style.visibility</p:attrName>
                                        </p:attrNameLst>
                                      </p:cBhvr>
                                      <p:to>
                                        <p:strVal val="visible"/>
                                      </p:to>
                                    </p:set>
                                    <p:anim calcmode="lin" valueType="num">
                                      <p:cBhvr additive="base">
                                        <p:cTn id="274" dur="500" fill="hold"/>
                                        <p:tgtEl>
                                          <p:spTgt spid="92"/>
                                        </p:tgtEl>
                                        <p:attrNameLst>
                                          <p:attrName>ppt_x</p:attrName>
                                        </p:attrNameLst>
                                      </p:cBhvr>
                                      <p:tavLst>
                                        <p:tav tm="0">
                                          <p:val>
                                            <p:strVal val="#ppt_x"/>
                                          </p:val>
                                        </p:tav>
                                        <p:tav tm="100000">
                                          <p:val>
                                            <p:strVal val="#ppt_x"/>
                                          </p:val>
                                        </p:tav>
                                      </p:tavLst>
                                    </p:anim>
                                    <p:anim calcmode="lin" valueType="num">
                                      <p:cBhvr additive="base">
                                        <p:cTn id="275" dur="500" fill="hold"/>
                                        <p:tgtEl>
                                          <p:spTgt spid="92"/>
                                        </p:tgtEl>
                                        <p:attrNameLst>
                                          <p:attrName>ppt_y</p:attrName>
                                        </p:attrNameLst>
                                      </p:cBhvr>
                                      <p:tavLst>
                                        <p:tav tm="0">
                                          <p:val>
                                            <p:strVal val="1+#ppt_h/2"/>
                                          </p:val>
                                        </p:tav>
                                        <p:tav tm="100000">
                                          <p:val>
                                            <p:strVal val="#ppt_y"/>
                                          </p:val>
                                        </p:tav>
                                      </p:tavLst>
                                    </p:anim>
                                  </p:childTnLst>
                                </p:cTn>
                              </p:par>
                              <p:par>
                                <p:cTn id="276" presetID="2" presetClass="entr" presetSubtype="4" fill="hold" grpId="0" nodeType="withEffect">
                                  <p:stCondLst>
                                    <p:cond delay="0"/>
                                  </p:stCondLst>
                                  <p:childTnLst>
                                    <p:set>
                                      <p:cBhvr>
                                        <p:cTn id="277" dur="1" fill="hold">
                                          <p:stCondLst>
                                            <p:cond delay="0"/>
                                          </p:stCondLst>
                                        </p:cTn>
                                        <p:tgtEl>
                                          <p:spTgt spid="93"/>
                                        </p:tgtEl>
                                        <p:attrNameLst>
                                          <p:attrName>style.visibility</p:attrName>
                                        </p:attrNameLst>
                                      </p:cBhvr>
                                      <p:to>
                                        <p:strVal val="visible"/>
                                      </p:to>
                                    </p:set>
                                    <p:anim calcmode="lin" valueType="num">
                                      <p:cBhvr additive="base">
                                        <p:cTn id="278" dur="500" fill="hold"/>
                                        <p:tgtEl>
                                          <p:spTgt spid="93"/>
                                        </p:tgtEl>
                                        <p:attrNameLst>
                                          <p:attrName>ppt_x</p:attrName>
                                        </p:attrNameLst>
                                      </p:cBhvr>
                                      <p:tavLst>
                                        <p:tav tm="0">
                                          <p:val>
                                            <p:strVal val="#ppt_x"/>
                                          </p:val>
                                        </p:tav>
                                        <p:tav tm="100000">
                                          <p:val>
                                            <p:strVal val="#ppt_x"/>
                                          </p:val>
                                        </p:tav>
                                      </p:tavLst>
                                    </p:anim>
                                    <p:anim calcmode="lin" valueType="num">
                                      <p:cBhvr additive="base">
                                        <p:cTn id="279" dur="500" fill="hold"/>
                                        <p:tgtEl>
                                          <p:spTgt spid="93"/>
                                        </p:tgtEl>
                                        <p:attrNameLst>
                                          <p:attrName>ppt_y</p:attrName>
                                        </p:attrNameLst>
                                      </p:cBhvr>
                                      <p:tavLst>
                                        <p:tav tm="0">
                                          <p:val>
                                            <p:strVal val="1+#ppt_h/2"/>
                                          </p:val>
                                        </p:tav>
                                        <p:tav tm="100000">
                                          <p:val>
                                            <p:strVal val="#ppt_y"/>
                                          </p:val>
                                        </p:tav>
                                      </p:tavLst>
                                    </p:anim>
                                  </p:childTnLst>
                                </p:cTn>
                              </p:par>
                              <p:par>
                                <p:cTn id="280" presetID="2" presetClass="entr" presetSubtype="4" fill="hold" grpId="0" nodeType="withEffect">
                                  <p:stCondLst>
                                    <p:cond delay="0"/>
                                  </p:stCondLst>
                                  <p:childTnLst>
                                    <p:set>
                                      <p:cBhvr>
                                        <p:cTn id="281" dur="1" fill="hold">
                                          <p:stCondLst>
                                            <p:cond delay="0"/>
                                          </p:stCondLst>
                                        </p:cTn>
                                        <p:tgtEl>
                                          <p:spTgt spid="94"/>
                                        </p:tgtEl>
                                        <p:attrNameLst>
                                          <p:attrName>style.visibility</p:attrName>
                                        </p:attrNameLst>
                                      </p:cBhvr>
                                      <p:to>
                                        <p:strVal val="visible"/>
                                      </p:to>
                                    </p:set>
                                    <p:anim calcmode="lin" valueType="num">
                                      <p:cBhvr additive="base">
                                        <p:cTn id="282" dur="500" fill="hold"/>
                                        <p:tgtEl>
                                          <p:spTgt spid="94"/>
                                        </p:tgtEl>
                                        <p:attrNameLst>
                                          <p:attrName>ppt_x</p:attrName>
                                        </p:attrNameLst>
                                      </p:cBhvr>
                                      <p:tavLst>
                                        <p:tav tm="0">
                                          <p:val>
                                            <p:strVal val="#ppt_x"/>
                                          </p:val>
                                        </p:tav>
                                        <p:tav tm="100000">
                                          <p:val>
                                            <p:strVal val="#ppt_x"/>
                                          </p:val>
                                        </p:tav>
                                      </p:tavLst>
                                    </p:anim>
                                    <p:anim calcmode="lin" valueType="num">
                                      <p:cBhvr additive="base">
                                        <p:cTn id="283" dur="500" fill="hold"/>
                                        <p:tgtEl>
                                          <p:spTgt spid="94"/>
                                        </p:tgtEl>
                                        <p:attrNameLst>
                                          <p:attrName>ppt_y</p:attrName>
                                        </p:attrNameLst>
                                      </p:cBhvr>
                                      <p:tavLst>
                                        <p:tav tm="0">
                                          <p:val>
                                            <p:strVal val="1+#ppt_h/2"/>
                                          </p:val>
                                        </p:tav>
                                        <p:tav tm="100000">
                                          <p:val>
                                            <p:strVal val="#ppt_y"/>
                                          </p:val>
                                        </p:tav>
                                      </p:tavLst>
                                    </p:anim>
                                  </p:childTnLst>
                                </p:cTn>
                              </p:par>
                              <p:par>
                                <p:cTn id="284" presetID="2" presetClass="entr" presetSubtype="4" fill="hold" grpId="0" nodeType="withEffect">
                                  <p:stCondLst>
                                    <p:cond delay="0"/>
                                  </p:stCondLst>
                                  <p:childTnLst>
                                    <p:set>
                                      <p:cBhvr>
                                        <p:cTn id="285" dur="1" fill="hold">
                                          <p:stCondLst>
                                            <p:cond delay="0"/>
                                          </p:stCondLst>
                                        </p:cTn>
                                        <p:tgtEl>
                                          <p:spTgt spid="95"/>
                                        </p:tgtEl>
                                        <p:attrNameLst>
                                          <p:attrName>style.visibility</p:attrName>
                                        </p:attrNameLst>
                                      </p:cBhvr>
                                      <p:to>
                                        <p:strVal val="visible"/>
                                      </p:to>
                                    </p:set>
                                    <p:anim calcmode="lin" valueType="num">
                                      <p:cBhvr additive="base">
                                        <p:cTn id="286" dur="500" fill="hold"/>
                                        <p:tgtEl>
                                          <p:spTgt spid="95"/>
                                        </p:tgtEl>
                                        <p:attrNameLst>
                                          <p:attrName>ppt_x</p:attrName>
                                        </p:attrNameLst>
                                      </p:cBhvr>
                                      <p:tavLst>
                                        <p:tav tm="0">
                                          <p:val>
                                            <p:strVal val="#ppt_x"/>
                                          </p:val>
                                        </p:tav>
                                        <p:tav tm="100000">
                                          <p:val>
                                            <p:strVal val="#ppt_x"/>
                                          </p:val>
                                        </p:tav>
                                      </p:tavLst>
                                    </p:anim>
                                    <p:anim calcmode="lin" valueType="num">
                                      <p:cBhvr additive="base">
                                        <p:cTn id="287" dur="500" fill="hold"/>
                                        <p:tgtEl>
                                          <p:spTgt spid="95"/>
                                        </p:tgtEl>
                                        <p:attrNameLst>
                                          <p:attrName>ppt_y</p:attrName>
                                        </p:attrNameLst>
                                      </p:cBhvr>
                                      <p:tavLst>
                                        <p:tav tm="0">
                                          <p:val>
                                            <p:strVal val="1+#ppt_h/2"/>
                                          </p:val>
                                        </p:tav>
                                        <p:tav tm="100000">
                                          <p:val>
                                            <p:strVal val="#ppt_y"/>
                                          </p:val>
                                        </p:tav>
                                      </p:tavLst>
                                    </p:anim>
                                  </p:childTnLst>
                                </p:cTn>
                              </p:par>
                              <p:par>
                                <p:cTn id="288" presetID="2" presetClass="entr" presetSubtype="4" fill="hold" grpId="0" nodeType="withEffect">
                                  <p:stCondLst>
                                    <p:cond delay="0"/>
                                  </p:stCondLst>
                                  <p:childTnLst>
                                    <p:set>
                                      <p:cBhvr>
                                        <p:cTn id="289" dur="1" fill="hold">
                                          <p:stCondLst>
                                            <p:cond delay="0"/>
                                          </p:stCondLst>
                                        </p:cTn>
                                        <p:tgtEl>
                                          <p:spTgt spid="96"/>
                                        </p:tgtEl>
                                        <p:attrNameLst>
                                          <p:attrName>style.visibility</p:attrName>
                                        </p:attrNameLst>
                                      </p:cBhvr>
                                      <p:to>
                                        <p:strVal val="visible"/>
                                      </p:to>
                                    </p:set>
                                    <p:anim calcmode="lin" valueType="num">
                                      <p:cBhvr additive="base">
                                        <p:cTn id="290" dur="500" fill="hold"/>
                                        <p:tgtEl>
                                          <p:spTgt spid="96"/>
                                        </p:tgtEl>
                                        <p:attrNameLst>
                                          <p:attrName>ppt_x</p:attrName>
                                        </p:attrNameLst>
                                      </p:cBhvr>
                                      <p:tavLst>
                                        <p:tav tm="0">
                                          <p:val>
                                            <p:strVal val="#ppt_x"/>
                                          </p:val>
                                        </p:tav>
                                        <p:tav tm="100000">
                                          <p:val>
                                            <p:strVal val="#ppt_x"/>
                                          </p:val>
                                        </p:tav>
                                      </p:tavLst>
                                    </p:anim>
                                    <p:anim calcmode="lin" valueType="num">
                                      <p:cBhvr additive="base">
                                        <p:cTn id="291" dur="500" fill="hold"/>
                                        <p:tgtEl>
                                          <p:spTgt spid="96"/>
                                        </p:tgtEl>
                                        <p:attrNameLst>
                                          <p:attrName>ppt_y</p:attrName>
                                        </p:attrNameLst>
                                      </p:cBhvr>
                                      <p:tavLst>
                                        <p:tav tm="0">
                                          <p:val>
                                            <p:strVal val="1+#ppt_h/2"/>
                                          </p:val>
                                        </p:tav>
                                        <p:tav tm="100000">
                                          <p:val>
                                            <p:strVal val="#ppt_y"/>
                                          </p:val>
                                        </p:tav>
                                      </p:tavLst>
                                    </p:anim>
                                  </p:childTnLst>
                                </p:cTn>
                              </p:par>
                              <p:par>
                                <p:cTn id="292" presetID="2" presetClass="entr" presetSubtype="4" fill="hold" grpId="0" nodeType="withEffect">
                                  <p:stCondLst>
                                    <p:cond delay="0"/>
                                  </p:stCondLst>
                                  <p:childTnLst>
                                    <p:set>
                                      <p:cBhvr>
                                        <p:cTn id="293" dur="1" fill="hold">
                                          <p:stCondLst>
                                            <p:cond delay="0"/>
                                          </p:stCondLst>
                                        </p:cTn>
                                        <p:tgtEl>
                                          <p:spTgt spid="97"/>
                                        </p:tgtEl>
                                        <p:attrNameLst>
                                          <p:attrName>style.visibility</p:attrName>
                                        </p:attrNameLst>
                                      </p:cBhvr>
                                      <p:to>
                                        <p:strVal val="visible"/>
                                      </p:to>
                                    </p:set>
                                    <p:anim calcmode="lin" valueType="num">
                                      <p:cBhvr additive="base">
                                        <p:cTn id="294" dur="500" fill="hold"/>
                                        <p:tgtEl>
                                          <p:spTgt spid="97"/>
                                        </p:tgtEl>
                                        <p:attrNameLst>
                                          <p:attrName>ppt_x</p:attrName>
                                        </p:attrNameLst>
                                      </p:cBhvr>
                                      <p:tavLst>
                                        <p:tav tm="0">
                                          <p:val>
                                            <p:strVal val="#ppt_x"/>
                                          </p:val>
                                        </p:tav>
                                        <p:tav tm="100000">
                                          <p:val>
                                            <p:strVal val="#ppt_x"/>
                                          </p:val>
                                        </p:tav>
                                      </p:tavLst>
                                    </p:anim>
                                    <p:anim calcmode="lin" valueType="num">
                                      <p:cBhvr additive="base">
                                        <p:cTn id="295" dur="500" fill="hold"/>
                                        <p:tgtEl>
                                          <p:spTgt spid="97"/>
                                        </p:tgtEl>
                                        <p:attrNameLst>
                                          <p:attrName>ppt_y</p:attrName>
                                        </p:attrNameLst>
                                      </p:cBhvr>
                                      <p:tavLst>
                                        <p:tav tm="0">
                                          <p:val>
                                            <p:strVal val="1+#ppt_h/2"/>
                                          </p:val>
                                        </p:tav>
                                        <p:tav tm="100000">
                                          <p:val>
                                            <p:strVal val="#ppt_y"/>
                                          </p:val>
                                        </p:tav>
                                      </p:tavLst>
                                    </p:anim>
                                  </p:childTnLst>
                                </p:cTn>
                              </p:par>
                              <p:par>
                                <p:cTn id="296" presetID="2" presetClass="entr" presetSubtype="4" fill="hold" grpId="0" nodeType="withEffect">
                                  <p:stCondLst>
                                    <p:cond delay="0"/>
                                  </p:stCondLst>
                                  <p:childTnLst>
                                    <p:set>
                                      <p:cBhvr>
                                        <p:cTn id="297" dur="1" fill="hold">
                                          <p:stCondLst>
                                            <p:cond delay="0"/>
                                          </p:stCondLst>
                                        </p:cTn>
                                        <p:tgtEl>
                                          <p:spTgt spid="98"/>
                                        </p:tgtEl>
                                        <p:attrNameLst>
                                          <p:attrName>style.visibility</p:attrName>
                                        </p:attrNameLst>
                                      </p:cBhvr>
                                      <p:to>
                                        <p:strVal val="visible"/>
                                      </p:to>
                                    </p:set>
                                    <p:anim calcmode="lin" valueType="num">
                                      <p:cBhvr additive="base">
                                        <p:cTn id="298" dur="500" fill="hold"/>
                                        <p:tgtEl>
                                          <p:spTgt spid="98"/>
                                        </p:tgtEl>
                                        <p:attrNameLst>
                                          <p:attrName>ppt_x</p:attrName>
                                        </p:attrNameLst>
                                      </p:cBhvr>
                                      <p:tavLst>
                                        <p:tav tm="0">
                                          <p:val>
                                            <p:strVal val="#ppt_x"/>
                                          </p:val>
                                        </p:tav>
                                        <p:tav tm="100000">
                                          <p:val>
                                            <p:strVal val="#ppt_x"/>
                                          </p:val>
                                        </p:tav>
                                      </p:tavLst>
                                    </p:anim>
                                    <p:anim calcmode="lin" valueType="num">
                                      <p:cBhvr additive="base">
                                        <p:cTn id="299" dur="500" fill="hold"/>
                                        <p:tgtEl>
                                          <p:spTgt spid="98"/>
                                        </p:tgtEl>
                                        <p:attrNameLst>
                                          <p:attrName>ppt_y</p:attrName>
                                        </p:attrNameLst>
                                      </p:cBhvr>
                                      <p:tavLst>
                                        <p:tav tm="0">
                                          <p:val>
                                            <p:strVal val="1+#ppt_h/2"/>
                                          </p:val>
                                        </p:tav>
                                        <p:tav tm="100000">
                                          <p:val>
                                            <p:strVal val="#ppt_y"/>
                                          </p:val>
                                        </p:tav>
                                      </p:tavLst>
                                    </p:anim>
                                  </p:childTnLst>
                                </p:cTn>
                              </p:par>
                              <p:par>
                                <p:cTn id="300" presetID="2" presetClass="entr" presetSubtype="4" fill="hold" grpId="0" nodeType="withEffect">
                                  <p:stCondLst>
                                    <p:cond delay="0"/>
                                  </p:stCondLst>
                                  <p:childTnLst>
                                    <p:set>
                                      <p:cBhvr>
                                        <p:cTn id="301" dur="1" fill="hold">
                                          <p:stCondLst>
                                            <p:cond delay="0"/>
                                          </p:stCondLst>
                                        </p:cTn>
                                        <p:tgtEl>
                                          <p:spTgt spid="99"/>
                                        </p:tgtEl>
                                        <p:attrNameLst>
                                          <p:attrName>style.visibility</p:attrName>
                                        </p:attrNameLst>
                                      </p:cBhvr>
                                      <p:to>
                                        <p:strVal val="visible"/>
                                      </p:to>
                                    </p:set>
                                    <p:anim calcmode="lin" valueType="num">
                                      <p:cBhvr additive="base">
                                        <p:cTn id="302" dur="500" fill="hold"/>
                                        <p:tgtEl>
                                          <p:spTgt spid="99"/>
                                        </p:tgtEl>
                                        <p:attrNameLst>
                                          <p:attrName>ppt_x</p:attrName>
                                        </p:attrNameLst>
                                      </p:cBhvr>
                                      <p:tavLst>
                                        <p:tav tm="0">
                                          <p:val>
                                            <p:strVal val="#ppt_x"/>
                                          </p:val>
                                        </p:tav>
                                        <p:tav tm="100000">
                                          <p:val>
                                            <p:strVal val="#ppt_x"/>
                                          </p:val>
                                        </p:tav>
                                      </p:tavLst>
                                    </p:anim>
                                    <p:anim calcmode="lin" valueType="num">
                                      <p:cBhvr additive="base">
                                        <p:cTn id="303" dur="500" fill="hold"/>
                                        <p:tgtEl>
                                          <p:spTgt spid="99"/>
                                        </p:tgtEl>
                                        <p:attrNameLst>
                                          <p:attrName>ppt_y</p:attrName>
                                        </p:attrNameLst>
                                      </p:cBhvr>
                                      <p:tavLst>
                                        <p:tav tm="0">
                                          <p:val>
                                            <p:strVal val="1+#ppt_h/2"/>
                                          </p:val>
                                        </p:tav>
                                        <p:tav tm="100000">
                                          <p:val>
                                            <p:strVal val="#ppt_y"/>
                                          </p:val>
                                        </p:tav>
                                      </p:tavLst>
                                    </p:anim>
                                  </p:childTnLst>
                                </p:cTn>
                              </p:par>
                              <p:par>
                                <p:cTn id="304" presetID="2" presetClass="entr" presetSubtype="4" fill="hold" grpId="0" nodeType="withEffect">
                                  <p:stCondLst>
                                    <p:cond delay="0"/>
                                  </p:stCondLst>
                                  <p:childTnLst>
                                    <p:set>
                                      <p:cBhvr>
                                        <p:cTn id="305" dur="1" fill="hold">
                                          <p:stCondLst>
                                            <p:cond delay="0"/>
                                          </p:stCondLst>
                                        </p:cTn>
                                        <p:tgtEl>
                                          <p:spTgt spid="100"/>
                                        </p:tgtEl>
                                        <p:attrNameLst>
                                          <p:attrName>style.visibility</p:attrName>
                                        </p:attrNameLst>
                                      </p:cBhvr>
                                      <p:to>
                                        <p:strVal val="visible"/>
                                      </p:to>
                                    </p:set>
                                    <p:anim calcmode="lin" valueType="num">
                                      <p:cBhvr additive="base">
                                        <p:cTn id="306" dur="500" fill="hold"/>
                                        <p:tgtEl>
                                          <p:spTgt spid="100"/>
                                        </p:tgtEl>
                                        <p:attrNameLst>
                                          <p:attrName>ppt_x</p:attrName>
                                        </p:attrNameLst>
                                      </p:cBhvr>
                                      <p:tavLst>
                                        <p:tav tm="0">
                                          <p:val>
                                            <p:strVal val="#ppt_x"/>
                                          </p:val>
                                        </p:tav>
                                        <p:tav tm="100000">
                                          <p:val>
                                            <p:strVal val="#ppt_x"/>
                                          </p:val>
                                        </p:tav>
                                      </p:tavLst>
                                    </p:anim>
                                    <p:anim calcmode="lin" valueType="num">
                                      <p:cBhvr additive="base">
                                        <p:cTn id="307" dur="500" fill="hold"/>
                                        <p:tgtEl>
                                          <p:spTgt spid="100"/>
                                        </p:tgtEl>
                                        <p:attrNameLst>
                                          <p:attrName>ppt_y</p:attrName>
                                        </p:attrNameLst>
                                      </p:cBhvr>
                                      <p:tavLst>
                                        <p:tav tm="0">
                                          <p:val>
                                            <p:strVal val="1+#ppt_h/2"/>
                                          </p:val>
                                        </p:tav>
                                        <p:tav tm="100000">
                                          <p:val>
                                            <p:strVal val="#ppt_y"/>
                                          </p:val>
                                        </p:tav>
                                      </p:tavLst>
                                    </p:anim>
                                  </p:childTnLst>
                                </p:cTn>
                              </p:par>
                              <p:par>
                                <p:cTn id="308" presetID="2" presetClass="entr" presetSubtype="4" fill="hold" grpId="0" nodeType="withEffect">
                                  <p:stCondLst>
                                    <p:cond delay="0"/>
                                  </p:stCondLst>
                                  <p:childTnLst>
                                    <p:set>
                                      <p:cBhvr>
                                        <p:cTn id="309" dur="1" fill="hold">
                                          <p:stCondLst>
                                            <p:cond delay="0"/>
                                          </p:stCondLst>
                                        </p:cTn>
                                        <p:tgtEl>
                                          <p:spTgt spid="101"/>
                                        </p:tgtEl>
                                        <p:attrNameLst>
                                          <p:attrName>style.visibility</p:attrName>
                                        </p:attrNameLst>
                                      </p:cBhvr>
                                      <p:to>
                                        <p:strVal val="visible"/>
                                      </p:to>
                                    </p:set>
                                    <p:anim calcmode="lin" valueType="num">
                                      <p:cBhvr additive="base">
                                        <p:cTn id="310" dur="500" fill="hold"/>
                                        <p:tgtEl>
                                          <p:spTgt spid="101"/>
                                        </p:tgtEl>
                                        <p:attrNameLst>
                                          <p:attrName>ppt_x</p:attrName>
                                        </p:attrNameLst>
                                      </p:cBhvr>
                                      <p:tavLst>
                                        <p:tav tm="0">
                                          <p:val>
                                            <p:strVal val="#ppt_x"/>
                                          </p:val>
                                        </p:tav>
                                        <p:tav tm="100000">
                                          <p:val>
                                            <p:strVal val="#ppt_x"/>
                                          </p:val>
                                        </p:tav>
                                      </p:tavLst>
                                    </p:anim>
                                    <p:anim calcmode="lin" valueType="num">
                                      <p:cBhvr additive="base">
                                        <p:cTn id="311" dur="500" fill="hold"/>
                                        <p:tgtEl>
                                          <p:spTgt spid="101"/>
                                        </p:tgtEl>
                                        <p:attrNameLst>
                                          <p:attrName>ppt_y</p:attrName>
                                        </p:attrNameLst>
                                      </p:cBhvr>
                                      <p:tavLst>
                                        <p:tav tm="0">
                                          <p:val>
                                            <p:strVal val="1+#ppt_h/2"/>
                                          </p:val>
                                        </p:tav>
                                        <p:tav tm="100000">
                                          <p:val>
                                            <p:strVal val="#ppt_y"/>
                                          </p:val>
                                        </p:tav>
                                      </p:tavLst>
                                    </p:anim>
                                  </p:childTnLst>
                                </p:cTn>
                              </p:par>
                              <p:par>
                                <p:cTn id="312" presetID="2" presetClass="entr" presetSubtype="4" fill="hold" grpId="0" nodeType="withEffect">
                                  <p:stCondLst>
                                    <p:cond delay="0"/>
                                  </p:stCondLst>
                                  <p:childTnLst>
                                    <p:set>
                                      <p:cBhvr>
                                        <p:cTn id="313" dur="1" fill="hold">
                                          <p:stCondLst>
                                            <p:cond delay="0"/>
                                          </p:stCondLst>
                                        </p:cTn>
                                        <p:tgtEl>
                                          <p:spTgt spid="102"/>
                                        </p:tgtEl>
                                        <p:attrNameLst>
                                          <p:attrName>style.visibility</p:attrName>
                                        </p:attrNameLst>
                                      </p:cBhvr>
                                      <p:to>
                                        <p:strVal val="visible"/>
                                      </p:to>
                                    </p:set>
                                    <p:anim calcmode="lin" valueType="num">
                                      <p:cBhvr additive="base">
                                        <p:cTn id="314" dur="500" fill="hold"/>
                                        <p:tgtEl>
                                          <p:spTgt spid="102"/>
                                        </p:tgtEl>
                                        <p:attrNameLst>
                                          <p:attrName>ppt_x</p:attrName>
                                        </p:attrNameLst>
                                      </p:cBhvr>
                                      <p:tavLst>
                                        <p:tav tm="0">
                                          <p:val>
                                            <p:strVal val="#ppt_x"/>
                                          </p:val>
                                        </p:tav>
                                        <p:tav tm="100000">
                                          <p:val>
                                            <p:strVal val="#ppt_x"/>
                                          </p:val>
                                        </p:tav>
                                      </p:tavLst>
                                    </p:anim>
                                    <p:anim calcmode="lin" valueType="num">
                                      <p:cBhvr additive="base">
                                        <p:cTn id="315" dur="500" fill="hold"/>
                                        <p:tgtEl>
                                          <p:spTgt spid="102"/>
                                        </p:tgtEl>
                                        <p:attrNameLst>
                                          <p:attrName>ppt_y</p:attrName>
                                        </p:attrNameLst>
                                      </p:cBhvr>
                                      <p:tavLst>
                                        <p:tav tm="0">
                                          <p:val>
                                            <p:strVal val="1+#ppt_h/2"/>
                                          </p:val>
                                        </p:tav>
                                        <p:tav tm="100000">
                                          <p:val>
                                            <p:strVal val="#ppt_y"/>
                                          </p:val>
                                        </p:tav>
                                      </p:tavLst>
                                    </p:anim>
                                  </p:childTnLst>
                                </p:cTn>
                              </p:par>
                              <p:par>
                                <p:cTn id="316" presetID="2" presetClass="entr" presetSubtype="4" fill="hold" grpId="0" nodeType="withEffect">
                                  <p:stCondLst>
                                    <p:cond delay="0"/>
                                  </p:stCondLst>
                                  <p:childTnLst>
                                    <p:set>
                                      <p:cBhvr>
                                        <p:cTn id="317" dur="1" fill="hold">
                                          <p:stCondLst>
                                            <p:cond delay="0"/>
                                          </p:stCondLst>
                                        </p:cTn>
                                        <p:tgtEl>
                                          <p:spTgt spid="103"/>
                                        </p:tgtEl>
                                        <p:attrNameLst>
                                          <p:attrName>style.visibility</p:attrName>
                                        </p:attrNameLst>
                                      </p:cBhvr>
                                      <p:to>
                                        <p:strVal val="visible"/>
                                      </p:to>
                                    </p:set>
                                    <p:anim calcmode="lin" valueType="num">
                                      <p:cBhvr additive="base">
                                        <p:cTn id="318" dur="500" fill="hold"/>
                                        <p:tgtEl>
                                          <p:spTgt spid="103"/>
                                        </p:tgtEl>
                                        <p:attrNameLst>
                                          <p:attrName>ppt_x</p:attrName>
                                        </p:attrNameLst>
                                      </p:cBhvr>
                                      <p:tavLst>
                                        <p:tav tm="0">
                                          <p:val>
                                            <p:strVal val="#ppt_x"/>
                                          </p:val>
                                        </p:tav>
                                        <p:tav tm="100000">
                                          <p:val>
                                            <p:strVal val="#ppt_x"/>
                                          </p:val>
                                        </p:tav>
                                      </p:tavLst>
                                    </p:anim>
                                    <p:anim calcmode="lin" valueType="num">
                                      <p:cBhvr additive="base">
                                        <p:cTn id="319" dur="500" fill="hold"/>
                                        <p:tgtEl>
                                          <p:spTgt spid="103"/>
                                        </p:tgtEl>
                                        <p:attrNameLst>
                                          <p:attrName>ppt_y</p:attrName>
                                        </p:attrNameLst>
                                      </p:cBhvr>
                                      <p:tavLst>
                                        <p:tav tm="0">
                                          <p:val>
                                            <p:strVal val="1+#ppt_h/2"/>
                                          </p:val>
                                        </p:tav>
                                        <p:tav tm="100000">
                                          <p:val>
                                            <p:strVal val="#ppt_y"/>
                                          </p:val>
                                        </p:tav>
                                      </p:tavLst>
                                    </p:anim>
                                  </p:childTnLst>
                                </p:cTn>
                              </p:par>
                              <p:par>
                                <p:cTn id="320" presetID="2" presetClass="entr" presetSubtype="4" fill="hold" grpId="0" nodeType="withEffect">
                                  <p:stCondLst>
                                    <p:cond delay="0"/>
                                  </p:stCondLst>
                                  <p:childTnLst>
                                    <p:set>
                                      <p:cBhvr>
                                        <p:cTn id="321" dur="1" fill="hold">
                                          <p:stCondLst>
                                            <p:cond delay="0"/>
                                          </p:stCondLst>
                                        </p:cTn>
                                        <p:tgtEl>
                                          <p:spTgt spid="104"/>
                                        </p:tgtEl>
                                        <p:attrNameLst>
                                          <p:attrName>style.visibility</p:attrName>
                                        </p:attrNameLst>
                                      </p:cBhvr>
                                      <p:to>
                                        <p:strVal val="visible"/>
                                      </p:to>
                                    </p:set>
                                    <p:anim calcmode="lin" valueType="num">
                                      <p:cBhvr additive="base">
                                        <p:cTn id="322" dur="500" fill="hold"/>
                                        <p:tgtEl>
                                          <p:spTgt spid="104"/>
                                        </p:tgtEl>
                                        <p:attrNameLst>
                                          <p:attrName>ppt_x</p:attrName>
                                        </p:attrNameLst>
                                      </p:cBhvr>
                                      <p:tavLst>
                                        <p:tav tm="0">
                                          <p:val>
                                            <p:strVal val="#ppt_x"/>
                                          </p:val>
                                        </p:tav>
                                        <p:tav tm="100000">
                                          <p:val>
                                            <p:strVal val="#ppt_x"/>
                                          </p:val>
                                        </p:tav>
                                      </p:tavLst>
                                    </p:anim>
                                    <p:anim calcmode="lin" valueType="num">
                                      <p:cBhvr additive="base">
                                        <p:cTn id="323" dur="500" fill="hold"/>
                                        <p:tgtEl>
                                          <p:spTgt spid="104"/>
                                        </p:tgtEl>
                                        <p:attrNameLst>
                                          <p:attrName>ppt_y</p:attrName>
                                        </p:attrNameLst>
                                      </p:cBhvr>
                                      <p:tavLst>
                                        <p:tav tm="0">
                                          <p:val>
                                            <p:strVal val="1+#ppt_h/2"/>
                                          </p:val>
                                        </p:tav>
                                        <p:tav tm="100000">
                                          <p:val>
                                            <p:strVal val="#ppt_y"/>
                                          </p:val>
                                        </p:tav>
                                      </p:tavLst>
                                    </p:anim>
                                  </p:childTnLst>
                                </p:cTn>
                              </p:par>
                              <p:par>
                                <p:cTn id="324" presetID="2" presetClass="entr" presetSubtype="4" fill="hold" grpId="0" nodeType="withEffect">
                                  <p:stCondLst>
                                    <p:cond delay="0"/>
                                  </p:stCondLst>
                                  <p:childTnLst>
                                    <p:set>
                                      <p:cBhvr>
                                        <p:cTn id="325" dur="1" fill="hold">
                                          <p:stCondLst>
                                            <p:cond delay="0"/>
                                          </p:stCondLst>
                                        </p:cTn>
                                        <p:tgtEl>
                                          <p:spTgt spid="105"/>
                                        </p:tgtEl>
                                        <p:attrNameLst>
                                          <p:attrName>style.visibility</p:attrName>
                                        </p:attrNameLst>
                                      </p:cBhvr>
                                      <p:to>
                                        <p:strVal val="visible"/>
                                      </p:to>
                                    </p:set>
                                    <p:anim calcmode="lin" valueType="num">
                                      <p:cBhvr additive="base">
                                        <p:cTn id="326" dur="500" fill="hold"/>
                                        <p:tgtEl>
                                          <p:spTgt spid="105"/>
                                        </p:tgtEl>
                                        <p:attrNameLst>
                                          <p:attrName>ppt_x</p:attrName>
                                        </p:attrNameLst>
                                      </p:cBhvr>
                                      <p:tavLst>
                                        <p:tav tm="0">
                                          <p:val>
                                            <p:strVal val="#ppt_x"/>
                                          </p:val>
                                        </p:tav>
                                        <p:tav tm="100000">
                                          <p:val>
                                            <p:strVal val="#ppt_x"/>
                                          </p:val>
                                        </p:tav>
                                      </p:tavLst>
                                    </p:anim>
                                    <p:anim calcmode="lin" valueType="num">
                                      <p:cBhvr additive="base">
                                        <p:cTn id="327" dur="500" fill="hold"/>
                                        <p:tgtEl>
                                          <p:spTgt spid="105"/>
                                        </p:tgtEl>
                                        <p:attrNameLst>
                                          <p:attrName>ppt_y</p:attrName>
                                        </p:attrNameLst>
                                      </p:cBhvr>
                                      <p:tavLst>
                                        <p:tav tm="0">
                                          <p:val>
                                            <p:strVal val="1+#ppt_h/2"/>
                                          </p:val>
                                        </p:tav>
                                        <p:tav tm="100000">
                                          <p:val>
                                            <p:strVal val="#ppt_y"/>
                                          </p:val>
                                        </p:tav>
                                      </p:tavLst>
                                    </p:anim>
                                  </p:childTnLst>
                                </p:cTn>
                              </p:par>
                              <p:par>
                                <p:cTn id="328" presetID="2" presetClass="entr" presetSubtype="4" fill="hold" grpId="0" nodeType="withEffect">
                                  <p:stCondLst>
                                    <p:cond delay="0"/>
                                  </p:stCondLst>
                                  <p:childTnLst>
                                    <p:set>
                                      <p:cBhvr>
                                        <p:cTn id="329" dur="1" fill="hold">
                                          <p:stCondLst>
                                            <p:cond delay="0"/>
                                          </p:stCondLst>
                                        </p:cTn>
                                        <p:tgtEl>
                                          <p:spTgt spid="106"/>
                                        </p:tgtEl>
                                        <p:attrNameLst>
                                          <p:attrName>style.visibility</p:attrName>
                                        </p:attrNameLst>
                                      </p:cBhvr>
                                      <p:to>
                                        <p:strVal val="visible"/>
                                      </p:to>
                                    </p:set>
                                    <p:anim calcmode="lin" valueType="num">
                                      <p:cBhvr additive="base">
                                        <p:cTn id="330" dur="500" fill="hold"/>
                                        <p:tgtEl>
                                          <p:spTgt spid="106"/>
                                        </p:tgtEl>
                                        <p:attrNameLst>
                                          <p:attrName>ppt_x</p:attrName>
                                        </p:attrNameLst>
                                      </p:cBhvr>
                                      <p:tavLst>
                                        <p:tav tm="0">
                                          <p:val>
                                            <p:strVal val="#ppt_x"/>
                                          </p:val>
                                        </p:tav>
                                        <p:tav tm="100000">
                                          <p:val>
                                            <p:strVal val="#ppt_x"/>
                                          </p:val>
                                        </p:tav>
                                      </p:tavLst>
                                    </p:anim>
                                    <p:anim calcmode="lin" valueType="num">
                                      <p:cBhvr additive="base">
                                        <p:cTn id="331" dur="500" fill="hold"/>
                                        <p:tgtEl>
                                          <p:spTgt spid="106"/>
                                        </p:tgtEl>
                                        <p:attrNameLst>
                                          <p:attrName>ppt_y</p:attrName>
                                        </p:attrNameLst>
                                      </p:cBhvr>
                                      <p:tavLst>
                                        <p:tav tm="0">
                                          <p:val>
                                            <p:strVal val="1+#ppt_h/2"/>
                                          </p:val>
                                        </p:tav>
                                        <p:tav tm="100000">
                                          <p:val>
                                            <p:strVal val="#ppt_y"/>
                                          </p:val>
                                        </p:tav>
                                      </p:tavLst>
                                    </p:anim>
                                  </p:childTnLst>
                                </p:cTn>
                              </p:par>
                              <p:par>
                                <p:cTn id="332" presetID="2" presetClass="entr" presetSubtype="4" fill="hold" grpId="0" nodeType="withEffect">
                                  <p:stCondLst>
                                    <p:cond delay="0"/>
                                  </p:stCondLst>
                                  <p:childTnLst>
                                    <p:set>
                                      <p:cBhvr>
                                        <p:cTn id="333" dur="1" fill="hold">
                                          <p:stCondLst>
                                            <p:cond delay="0"/>
                                          </p:stCondLst>
                                        </p:cTn>
                                        <p:tgtEl>
                                          <p:spTgt spid="107"/>
                                        </p:tgtEl>
                                        <p:attrNameLst>
                                          <p:attrName>style.visibility</p:attrName>
                                        </p:attrNameLst>
                                      </p:cBhvr>
                                      <p:to>
                                        <p:strVal val="visible"/>
                                      </p:to>
                                    </p:set>
                                    <p:anim calcmode="lin" valueType="num">
                                      <p:cBhvr additive="base">
                                        <p:cTn id="334" dur="500" fill="hold"/>
                                        <p:tgtEl>
                                          <p:spTgt spid="107"/>
                                        </p:tgtEl>
                                        <p:attrNameLst>
                                          <p:attrName>ppt_x</p:attrName>
                                        </p:attrNameLst>
                                      </p:cBhvr>
                                      <p:tavLst>
                                        <p:tav tm="0">
                                          <p:val>
                                            <p:strVal val="#ppt_x"/>
                                          </p:val>
                                        </p:tav>
                                        <p:tav tm="100000">
                                          <p:val>
                                            <p:strVal val="#ppt_x"/>
                                          </p:val>
                                        </p:tav>
                                      </p:tavLst>
                                    </p:anim>
                                    <p:anim calcmode="lin" valueType="num">
                                      <p:cBhvr additive="base">
                                        <p:cTn id="335" dur="500" fill="hold"/>
                                        <p:tgtEl>
                                          <p:spTgt spid="107"/>
                                        </p:tgtEl>
                                        <p:attrNameLst>
                                          <p:attrName>ppt_y</p:attrName>
                                        </p:attrNameLst>
                                      </p:cBhvr>
                                      <p:tavLst>
                                        <p:tav tm="0">
                                          <p:val>
                                            <p:strVal val="1+#ppt_h/2"/>
                                          </p:val>
                                        </p:tav>
                                        <p:tav tm="100000">
                                          <p:val>
                                            <p:strVal val="#ppt_y"/>
                                          </p:val>
                                        </p:tav>
                                      </p:tavLst>
                                    </p:anim>
                                  </p:childTnLst>
                                </p:cTn>
                              </p:par>
                              <p:par>
                                <p:cTn id="336" presetID="2" presetClass="entr" presetSubtype="4" fill="hold" grpId="0" nodeType="withEffect">
                                  <p:stCondLst>
                                    <p:cond delay="0"/>
                                  </p:stCondLst>
                                  <p:childTnLst>
                                    <p:set>
                                      <p:cBhvr>
                                        <p:cTn id="337" dur="1" fill="hold">
                                          <p:stCondLst>
                                            <p:cond delay="0"/>
                                          </p:stCondLst>
                                        </p:cTn>
                                        <p:tgtEl>
                                          <p:spTgt spid="108"/>
                                        </p:tgtEl>
                                        <p:attrNameLst>
                                          <p:attrName>style.visibility</p:attrName>
                                        </p:attrNameLst>
                                      </p:cBhvr>
                                      <p:to>
                                        <p:strVal val="visible"/>
                                      </p:to>
                                    </p:set>
                                    <p:anim calcmode="lin" valueType="num">
                                      <p:cBhvr additive="base">
                                        <p:cTn id="338" dur="500" fill="hold"/>
                                        <p:tgtEl>
                                          <p:spTgt spid="108"/>
                                        </p:tgtEl>
                                        <p:attrNameLst>
                                          <p:attrName>ppt_x</p:attrName>
                                        </p:attrNameLst>
                                      </p:cBhvr>
                                      <p:tavLst>
                                        <p:tav tm="0">
                                          <p:val>
                                            <p:strVal val="#ppt_x"/>
                                          </p:val>
                                        </p:tav>
                                        <p:tav tm="100000">
                                          <p:val>
                                            <p:strVal val="#ppt_x"/>
                                          </p:val>
                                        </p:tav>
                                      </p:tavLst>
                                    </p:anim>
                                    <p:anim calcmode="lin" valueType="num">
                                      <p:cBhvr additive="base">
                                        <p:cTn id="339" dur="500" fill="hold"/>
                                        <p:tgtEl>
                                          <p:spTgt spid="108"/>
                                        </p:tgtEl>
                                        <p:attrNameLst>
                                          <p:attrName>ppt_y</p:attrName>
                                        </p:attrNameLst>
                                      </p:cBhvr>
                                      <p:tavLst>
                                        <p:tav tm="0">
                                          <p:val>
                                            <p:strVal val="1+#ppt_h/2"/>
                                          </p:val>
                                        </p:tav>
                                        <p:tav tm="100000">
                                          <p:val>
                                            <p:strVal val="#ppt_y"/>
                                          </p:val>
                                        </p:tav>
                                      </p:tavLst>
                                    </p:anim>
                                  </p:childTnLst>
                                </p:cTn>
                              </p:par>
                              <p:par>
                                <p:cTn id="340" presetID="2" presetClass="entr" presetSubtype="2" fill="hold" grpId="0" nodeType="withEffect">
                                  <p:stCondLst>
                                    <p:cond delay="2000"/>
                                  </p:stCondLst>
                                  <p:childTnLst>
                                    <p:set>
                                      <p:cBhvr>
                                        <p:cTn id="341" dur="1" fill="hold">
                                          <p:stCondLst>
                                            <p:cond delay="0"/>
                                          </p:stCondLst>
                                        </p:cTn>
                                        <p:tgtEl>
                                          <p:spTgt spid="111"/>
                                        </p:tgtEl>
                                        <p:attrNameLst>
                                          <p:attrName>style.visibility</p:attrName>
                                        </p:attrNameLst>
                                      </p:cBhvr>
                                      <p:to>
                                        <p:strVal val="visible"/>
                                      </p:to>
                                    </p:set>
                                    <p:anim calcmode="lin" valueType="num">
                                      <p:cBhvr additive="base">
                                        <p:cTn id="342" dur="500" fill="hold"/>
                                        <p:tgtEl>
                                          <p:spTgt spid="111"/>
                                        </p:tgtEl>
                                        <p:attrNameLst>
                                          <p:attrName>ppt_x</p:attrName>
                                        </p:attrNameLst>
                                      </p:cBhvr>
                                      <p:tavLst>
                                        <p:tav tm="0">
                                          <p:val>
                                            <p:strVal val="1+#ppt_w/2"/>
                                          </p:val>
                                        </p:tav>
                                        <p:tav tm="100000">
                                          <p:val>
                                            <p:strVal val="#ppt_x"/>
                                          </p:val>
                                        </p:tav>
                                      </p:tavLst>
                                    </p:anim>
                                    <p:anim calcmode="lin" valueType="num">
                                      <p:cBhvr additive="base">
                                        <p:cTn id="343" dur="500" fill="hold"/>
                                        <p:tgtEl>
                                          <p:spTgt spid="111"/>
                                        </p:tgtEl>
                                        <p:attrNameLst>
                                          <p:attrName>ppt_y</p:attrName>
                                        </p:attrNameLst>
                                      </p:cBhvr>
                                      <p:tavLst>
                                        <p:tav tm="0">
                                          <p:val>
                                            <p:strVal val="#ppt_y"/>
                                          </p:val>
                                        </p:tav>
                                        <p:tav tm="100000">
                                          <p:val>
                                            <p:strVal val="#ppt_y"/>
                                          </p:val>
                                        </p:tav>
                                      </p:tavLst>
                                    </p:anim>
                                  </p:childTnLst>
                                </p:cTn>
                              </p:par>
                              <p:par>
                                <p:cTn id="344" presetID="2" presetClass="entr" presetSubtype="2" fill="hold" grpId="0" nodeType="withEffect">
                                  <p:stCondLst>
                                    <p:cond delay="2000"/>
                                  </p:stCondLst>
                                  <p:childTnLst>
                                    <p:set>
                                      <p:cBhvr>
                                        <p:cTn id="345" dur="1" fill="hold">
                                          <p:stCondLst>
                                            <p:cond delay="0"/>
                                          </p:stCondLst>
                                        </p:cTn>
                                        <p:tgtEl>
                                          <p:spTgt spid="112"/>
                                        </p:tgtEl>
                                        <p:attrNameLst>
                                          <p:attrName>style.visibility</p:attrName>
                                        </p:attrNameLst>
                                      </p:cBhvr>
                                      <p:to>
                                        <p:strVal val="visible"/>
                                      </p:to>
                                    </p:set>
                                    <p:anim calcmode="lin" valueType="num">
                                      <p:cBhvr additive="base">
                                        <p:cTn id="346" dur="500" fill="hold"/>
                                        <p:tgtEl>
                                          <p:spTgt spid="112"/>
                                        </p:tgtEl>
                                        <p:attrNameLst>
                                          <p:attrName>ppt_x</p:attrName>
                                        </p:attrNameLst>
                                      </p:cBhvr>
                                      <p:tavLst>
                                        <p:tav tm="0">
                                          <p:val>
                                            <p:strVal val="1+#ppt_w/2"/>
                                          </p:val>
                                        </p:tav>
                                        <p:tav tm="100000">
                                          <p:val>
                                            <p:strVal val="#ppt_x"/>
                                          </p:val>
                                        </p:tav>
                                      </p:tavLst>
                                    </p:anim>
                                    <p:anim calcmode="lin" valueType="num">
                                      <p:cBhvr additive="base">
                                        <p:cTn id="347" dur="500" fill="hold"/>
                                        <p:tgtEl>
                                          <p:spTgt spid="112"/>
                                        </p:tgtEl>
                                        <p:attrNameLst>
                                          <p:attrName>ppt_y</p:attrName>
                                        </p:attrNameLst>
                                      </p:cBhvr>
                                      <p:tavLst>
                                        <p:tav tm="0">
                                          <p:val>
                                            <p:strVal val="#ppt_y"/>
                                          </p:val>
                                        </p:tav>
                                        <p:tav tm="100000">
                                          <p:val>
                                            <p:strVal val="#ppt_y"/>
                                          </p:val>
                                        </p:tav>
                                      </p:tavLst>
                                    </p:anim>
                                  </p:childTnLst>
                                </p:cTn>
                              </p:par>
                              <p:par>
                                <p:cTn id="348" presetID="2" presetClass="entr" presetSubtype="2" fill="hold" grpId="0" nodeType="withEffect">
                                  <p:stCondLst>
                                    <p:cond delay="2000"/>
                                  </p:stCondLst>
                                  <p:childTnLst>
                                    <p:set>
                                      <p:cBhvr>
                                        <p:cTn id="349" dur="1" fill="hold">
                                          <p:stCondLst>
                                            <p:cond delay="0"/>
                                          </p:stCondLst>
                                        </p:cTn>
                                        <p:tgtEl>
                                          <p:spTgt spid="113"/>
                                        </p:tgtEl>
                                        <p:attrNameLst>
                                          <p:attrName>style.visibility</p:attrName>
                                        </p:attrNameLst>
                                      </p:cBhvr>
                                      <p:to>
                                        <p:strVal val="visible"/>
                                      </p:to>
                                    </p:set>
                                    <p:anim calcmode="lin" valueType="num">
                                      <p:cBhvr additive="base">
                                        <p:cTn id="350" dur="500" fill="hold"/>
                                        <p:tgtEl>
                                          <p:spTgt spid="113"/>
                                        </p:tgtEl>
                                        <p:attrNameLst>
                                          <p:attrName>ppt_x</p:attrName>
                                        </p:attrNameLst>
                                      </p:cBhvr>
                                      <p:tavLst>
                                        <p:tav tm="0">
                                          <p:val>
                                            <p:strVal val="1+#ppt_w/2"/>
                                          </p:val>
                                        </p:tav>
                                        <p:tav tm="100000">
                                          <p:val>
                                            <p:strVal val="#ppt_x"/>
                                          </p:val>
                                        </p:tav>
                                      </p:tavLst>
                                    </p:anim>
                                    <p:anim calcmode="lin" valueType="num">
                                      <p:cBhvr additive="base">
                                        <p:cTn id="351" dur="500" fill="hold"/>
                                        <p:tgtEl>
                                          <p:spTgt spid="113"/>
                                        </p:tgtEl>
                                        <p:attrNameLst>
                                          <p:attrName>ppt_y</p:attrName>
                                        </p:attrNameLst>
                                      </p:cBhvr>
                                      <p:tavLst>
                                        <p:tav tm="0">
                                          <p:val>
                                            <p:strVal val="#ppt_y"/>
                                          </p:val>
                                        </p:tav>
                                        <p:tav tm="100000">
                                          <p:val>
                                            <p:strVal val="#ppt_y"/>
                                          </p:val>
                                        </p:tav>
                                      </p:tavLst>
                                    </p:anim>
                                  </p:childTnLst>
                                </p:cTn>
                              </p:par>
                              <p:par>
                                <p:cTn id="352" presetID="2" presetClass="entr" presetSubtype="2" fill="hold" grpId="0" nodeType="withEffect">
                                  <p:stCondLst>
                                    <p:cond delay="2000"/>
                                  </p:stCondLst>
                                  <p:childTnLst>
                                    <p:set>
                                      <p:cBhvr>
                                        <p:cTn id="353" dur="1" fill="hold">
                                          <p:stCondLst>
                                            <p:cond delay="0"/>
                                          </p:stCondLst>
                                        </p:cTn>
                                        <p:tgtEl>
                                          <p:spTgt spid="114"/>
                                        </p:tgtEl>
                                        <p:attrNameLst>
                                          <p:attrName>style.visibility</p:attrName>
                                        </p:attrNameLst>
                                      </p:cBhvr>
                                      <p:to>
                                        <p:strVal val="visible"/>
                                      </p:to>
                                    </p:set>
                                    <p:anim calcmode="lin" valueType="num">
                                      <p:cBhvr additive="base">
                                        <p:cTn id="354" dur="500" fill="hold"/>
                                        <p:tgtEl>
                                          <p:spTgt spid="114"/>
                                        </p:tgtEl>
                                        <p:attrNameLst>
                                          <p:attrName>ppt_x</p:attrName>
                                        </p:attrNameLst>
                                      </p:cBhvr>
                                      <p:tavLst>
                                        <p:tav tm="0">
                                          <p:val>
                                            <p:strVal val="1+#ppt_w/2"/>
                                          </p:val>
                                        </p:tav>
                                        <p:tav tm="100000">
                                          <p:val>
                                            <p:strVal val="#ppt_x"/>
                                          </p:val>
                                        </p:tav>
                                      </p:tavLst>
                                    </p:anim>
                                    <p:anim calcmode="lin" valueType="num">
                                      <p:cBhvr additive="base">
                                        <p:cTn id="355" dur="500" fill="hold"/>
                                        <p:tgtEl>
                                          <p:spTgt spid="114"/>
                                        </p:tgtEl>
                                        <p:attrNameLst>
                                          <p:attrName>ppt_y</p:attrName>
                                        </p:attrNameLst>
                                      </p:cBhvr>
                                      <p:tavLst>
                                        <p:tav tm="0">
                                          <p:val>
                                            <p:strVal val="#ppt_y"/>
                                          </p:val>
                                        </p:tav>
                                        <p:tav tm="100000">
                                          <p:val>
                                            <p:strVal val="#ppt_y"/>
                                          </p:val>
                                        </p:tav>
                                      </p:tavLst>
                                    </p:anim>
                                  </p:childTnLst>
                                </p:cTn>
                              </p:par>
                              <p:par>
                                <p:cTn id="356" presetID="2" presetClass="entr" presetSubtype="2" fill="hold" grpId="0" nodeType="withEffect">
                                  <p:stCondLst>
                                    <p:cond delay="2000"/>
                                  </p:stCondLst>
                                  <p:childTnLst>
                                    <p:set>
                                      <p:cBhvr>
                                        <p:cTn id="357" dur="1" fill="hold">
                                          <p:stCondLst>
                                            <p:cond delay="0"/>
                                          </p:stCondLst>
                                        </p:cTn>
                                        <p:tgtEl>
                                          <p:spTgt spid="115"/>
                                        </p:tgtEl>
                                        <p:attrNameLst>
                                          <p:attrName>style.visibility</p:attrName>
                                        </p:attrNameLst>
                                      </p:cBhvr>
                                      <p:to>
                                        <p:strVal val="visible"/>
                                      </p:to>
                                    </p:set>
                                    <p:anim calcmode="lin" valueType="num">
                                      <p:cBhvr additive="base">
                                        <p:cTn id="358" dur="500" fill="hold"/>
                                        <p:tgtEl>
                                          <p:spTgt spid="115"/>
                                        </p:tgtEl>
                                        <p:attrNameLst>
                                          <p:attrName>ppt_x</p:attrName>
                                        </p:attrNameLst>
                                      </p:cBhvr>
                                      <p:tavLst>
                                        <p:tav tm="0">
                                          <p:val>
                                            <p:strVal val="1+#ppt_w/2"/>
                                          </p:val>
                                        </p:tav>
                                        <p:tav tm="100000">
                                          <p:val>
                                            <p:strVal val="#ppt_x"/>
                                          </p:val>
                                        </p:tav>
                                      </p:tavLst>
                                    </p:anim>
                                    <p:anim calcmode="lin" valueType="num">
                                      <p:cBhvr additive="base">
                                        <p:cTn id="359" dur="500" fill="hold"/>
                                        <p:tgtEl>
                                          <p:spTgt spid="1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51" grpId="0" animBg="1"/>
      <p:bldP spid="52" grpId="0" animBg="1"/>
      <p:bldP spid="53" grpId="0" animBg="1"/>
      <p:bldP spid="54" grpId="0" animBg="1"/>
      <p:bldP spid="55" grpId="0" animBg="1"/>
      <p:bldP spid="56" grpId="0" animBg="1"/>
      <p:bldP spid="57" grpId="0" animBg="1"/>
      <p:bldP spid="58"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11" grpId="0" animBg="1"/>
      <p:bldP spid="112" grpId="0" animBg="1"/>
      <p:bldP spid="113" grpId="0"/>
      <p:bldP spid="114" grpId="0"/>
      <p:bldP spid="115"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6"/>
          <p:cNvSpPr/>
          <p:nvPr/>
        </p:nvSpPr>
        <p:spPr bwMode="auto">
          <a:xfrm flipH="1">
            <a:off x="6153383" y="4159889"/>
            <a:ext cx="670226" cy="144190"/>
          </a:xfrm>
          <a:custGeom>
            <a:avLst/>
            <a:gdLst>
              <a:gd name="T0" fmla="*/ 20 w 23"/>
              <a:gd name="T1" fmla="*/ 0 h 5"/>
              <a:gd name="T2" fmla="*/ 3 w 23"/>
              <a:gd name="T3" fmla="*/ 0 h 5"/>
              <a:gd name="T4" fmla="*/ 0 w 23"/>
              <a:gd name="T5" fmla="*/ 2 h 5"/>
              <a:gd name="T6" fmla="*/ 3 w 23"/>
              <a:gd name="T7" fmla="*/ 5 h 5"/>
              <a:gd name="T8" fmla="*/ 20 w 23"/>
              <a:gd name="T9" fmla="*/ 5 h 5"/>
              <a:gd name="T10" fmla="*/ 23 w 23"/>
              <a:gd name="T11" fmla="*/ 2 h 5"/>
              <a:gd name="T12" fmla="*/ 20 w 2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3" h="5">
                <a:moveTo>
                  <a:pt x="20" y="0"/>
                </a:moveTo>
                <a:cubicBezTo>
                  <a:pt x="3" y="0"/>
                  <a:pt x="3" y="0"/>
                  <a:pt x="3" y="0"/>
                </a:cubicBezTo>
                <a:cubicBezTo>
                  <a:pt x="1" y="0"/>
                  <a:pt x="0" y="1"/>
                  <a:pt x="0" y="2"/>
                </a:cubicBezTo>
                <a:cubicBezTo>
                  <a:pt x="0" y="4"/>
                  <a:pt x="1" y="5"/>
                  <a:pt x="3" y="5"/>
                </a:cubicBezTo>
                <a:cubicBezTo>
                  <a:pt x="20" y="5"/>
                  <a:pt x="20" y="5"/>
                  <a:pt x="20" y="5"/>
                </a:cubicBezTo>
                <a:cubicBezTo>
                  <a:pt x="22" y="5"/>
                  <a:pt x="23" y="4"/>
                  <a:pt x="23" y="2"/>
                </a:cubicBezTo>
                <a:cubicBezTo>
                  <a:pt x="23" y="1"/>
                  <a:pt x="22" y="0"/>
                  <a:pt x="20"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1" name="Freeform 24"/>
          <p:cNvSpPr/>
          <p:nvPr/>
        </p:nvSpPr>
        <p:spPr>
          <a:xfrm flipH="1">
            <a:off x="5977713" y="3862085"/>
            <a:ext cx="1021563" cy="297804"/>
          </a:xfrm>
          <a:custGeom>
            <a:avLst/>
            <a:gdLst>
              <a:gd name="connsiteX0" fmla="*/ 0 w 2645228"/>
              <a:gd name="connsiteY0" fmla="*/ 0 h 496975"/>
              <a:gd name="connsiteX1" fmla="*/ 2645228 w 2645228"/>
              <a:gd name="connsiteY1" fmla="*/ 0 h 496975"/>
              <a:gd name="connsiteX2" fmla="*/ 2645228 w 2645228"/>
              <a:gd name="connsiteY2" fmla="*/ 56095 h 496975"/>
              <a:gd name="connsiteX3" fmla="*/ 2204348 w 2645228"/>
              <a:gd name="connsiteY3" fmla="*/ 496975 h 496975"/>
              <a:gd name="connsiteX4" fmla="*/ 440880 w 2645228"/>
              <a:gd name="connsiteY4" fmla="*/ 496975 h 496975"/>
              <a:gd name="connsiteX5" fmla="*/ 0 w 2645228"/>
              <a:gd name="connsiteY5" fmla="*/ 56095 h 496975"/>
              <a:gd name="connsiteX6" fmla="*/ 0 w 2645228"/>
              <a:gd name="connsiteY6" fmla="*/ 0 h 496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5228" h="496975">
                <a:moveTo>
                  <a:pt x="0" y="0"/>
                </a:moveTo>
                <a:lnTo>
                  <a:pt x="2645228" y="0"/>
                </a:lnTo>
                <a:lnTo>
                  <a:pt x="2645228" y="56095"/>
                </a:lnTo>
                <a:cubicBezTo>
                  <a:pt x="2645228" y="299586"/>
                  <a:pt x="2447839" y="496975"/>
                  <a:pt x="2204348" y="496975"/>
                </a:cubicBezTo>
                <a:lnTo>
                  <a:pt x="440880" y="496975"/>
                </a:lnTo>
                <a:cubicBezTo>
                  <a:pt x="197389" y="496975"/>
                  <a:pt x="0" y="299586"/>
                  <a:pt x="0" y="56095"/>
                </a:cubicBezTo>
                <a:lnTo>
                  <a:pt x="0" y="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white"/>
              </a:solidFill>
              <a:effectLst/>
              <a:uLnTx/>
              <a:uFillTx/>
              <a:latin typeface="Century Schoolbook" panose="02040604050505020304"/>
              <a:ea typeface="+mn-ea"/>
              <a:cs typeface="+mn-cs"/>
            </a:endParaRPr>
          </a:p>
        </p:txBody>
      </p:sp>
      <p:sp>
        <p:nvSpPr>
          <p:cNvPr id="12" name="Freeform 25"/>
          <p:cNvSpPr/>
          <p:nvPr/>
        </p:nvSpPr>
        <p:spPr>
          <a:xfrm flipH="1">
            <a:off x="6260643" y="4364187"/>
            <a:ext cx="455706" cy="97281"/>
          </a:xfrm>
          <a:custGeom>
            <a:avLst/>
            <a:gdLst>
              <a:gd name="connsiteX0" fmla="*/ 0 w 694404"/>
              <a:gd name="connsiteY0" fmla="*/ 0 h 288475"/>
              <a:gd name="connsiteX1" fmla="*/ 694404 w 694404"/>
              <a:gd name="connsiteY1" fmla="*/ 0 h 288475"/>
              <a:gd name="connsiteX2" fmla="*/ 693800 w 694404"/>
              <a:gd name="connsiteY2" fmla="*/ 5989 h 288475"/>
              <a:gd name="connsiteX3" fmla="*/ 347202 w 694404"/>
              <a:gd name="connsiteY3" fmla="*/ 288475 h 288475"/>
              <a:gd name="connsiteX4" fmla="*/ 604 w 694404"/>
              <a:gd name="connsiteY4" fmla="*/ 5989 h 288475"/>
              <a:gd name="connsiteX5" fmla="*/ 0 w 694404"/>
              <a:gd name="connsiteY5" fmla="*/ 0 h 28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404" h="288475">
                <a:moveTo>
                  <a:pt x="0" y="0"/>
                </a:moveTo>
                <a:lnTo>
                  <a:pt x="694404" y="0"/>
                </a:lnTo>
                <a:lnTo>
                  <a:pt x="693800" y="5989"/>
                </a:lnTo>
                <a:cubicBezTo>
                  <a:pt x="660811" y="167204"/>
                  <a:pt x="518169" y="288475"/>
                  <a:pt x="347202" y="288475"/>
                </a:cubicBezTo>
                <a:cubicBezTo>
                  <a:pt x="176235" y="288475"/>
                  <a:pt x="33593" y="167204"/>
                  <a:pt x="604" y="5989"/>
                </a:cubicBezTo>
                <a:lnTo>
                  <a:pt x="0" y="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white"/>
              </a:solidFill>
              <a:effectLst/>
              <a:uLnTx/>
              <a:uFillTx/>
              <a:latin typeface="Century Schoolbook" panose="02040604050505020304"/>
              <a:ea typeface="+mn-ea"/>
              <a:cs typeface="+mn-cs"/>
            </a:endParaRPr>
          </a:p>
        </p:txBody>
      </p:sp>
      <p:sp>
        <p:nvSpPr>
          <p:cNvPr id="13" name="Freeform 5"/>
          <p:cNvSpPr/>
          <p:nvPr/>
        </p:nvSpPr>
        <p:spPr bwMode="auto">
          <a:xfrm>
            <a:off x="6406517" y="3286673"/>
            <a:ext cx="133315" cy="393995"/>
          </a:xfrm>
          <a:custGeom>
            <a:avLst/>
            <a:gdLst>
              <a:gd name="T0" fmla="*/ 77 w 112"/>
              <a:gd name="T1" fmla="*/ 270 h 331"/>
              <a:gd name="T2" fmla="*/ 44 w 112"/>
              <a:gd name="T3" fmla="*/ 331 h 331"/>
              <a:gd name="T4" fmla="*/ 15 w 112"/>
              <a:gd name="T5" fmla="*/ 328 h 331"/>
              <a:gd name="T6" fmla="*/ 0 w 112"/>
              <a:gd name="T7" fmla="*/ 261 h 331"/>
              <a:gd name="T8" fmla="*/ 35 w 112"/>
              <a:gd name="T9" fmla="*/ 0 h 331"/>
              <a:gd name="T10" fmla="*/ 112 w 112"/>
              <a:gd name="T11" fmla="*/ 11 h 331"/>
              <a:gd name="T12" fmla="*/ 77 w 112"/>
              <a:gd name="T13" fmla="*/ 270 h 331"/>
            </a:gdLst>
            <a:ahLst/>
            <a:cxnLst>
              <a:cxn ang="0">
                <a:pos x="T0" y="T1"/>
              </a:cxn>
              <a:cxn ang="0">
                <a:pos x="T2" y="T3"/>
              </a:cxn>
              <a:cxn ang="0">
                <a:pos x="T4" y="T5"/>
              </a:cxn>
              <a:cxn ang="0">
                <a:pos x="T6" y="T7"/>
              </a:cxn>
              <a:cxn ang="0">
                <a:pos x="T8" y="T9"/>
              </a:cxn>
              <a:cxn ang="0">
                <a:pos x="T10" y="T11"/>
              </a:cxn>
              <a:cxn ang="0">
                <a:pos x="T12" y="T13"/>
              </a:cxn>
            </a:cxnLst>
            <a:rect l="0" t="0" r="r" b="b"/>
            <a:pathLst>
              <a:path w="112" h="331">
                <a:moveTo>
                  <a:pt x="77" y="270"/>
                </a:moveTo>
                <a:lnTo>
                  <a:pt x="44" y="331"/>
                </a:lnTo>
                <a:lnTo>
                  <a:pt x="15" y="328"/>
                </a:lnTo>
                <a:lnTo>
                  <a:pt x="0" y="261"/>
                </a:lnTo>
                <a:lnTo>
                  <a:pt x="35" y="0"/>
                </a:lnTo>
                <a:lnTo>
                  <a:pt x="112" y="11"/>
                </a:lnTo>
                <a:lnTo>
                  <a:pt x="77" y="27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4" name="Freeform 6"/>
          <p:cNvSpPr/>
          <p:nvPr/>
        </p:nvSpPr>
        <p:spPr bwMode="auto">
          <a:xfrm>
            <a:off x="6444606" y="3216444"/>
            <a:ext cx="104748" cy="121412"/>
          </a:xfrm>
          <a:custGeom>
            <a:avLst/>
            <a:gdLst>
              <a:gd name="T0" fmla="*/ 58 w 64"/>
              <a:gd name="T1" fmla="*/ 48 h 74"/>
              <a:gd name="T2" fmla="*/ 27 w 64"/>
              <a:gd name="T3" fmla="*/ 72 h 74"/>
              <a:gd name="T4" fmla="*/ 26 w 64"/>
              <a:gd name="T5" fmla="*/ 72 h 74"/>
              <a:gd name="T6" fmla="*/ 2 w 64"/>
              <a:gd name="T7" fmla="*/ 41 h 74"/>
              <a:gd name="T8" fmla="*/ 6 w 64"/>
              <a:gd name="T9" fmla="*/ 15 h 74"/>
              <a:gd name="T10" fmla="*/ 35 w 64"/>
              <a:gd name="T11" fmla="*/ 7 h 74"/>
              <a:gd name="T12" fmla="*/ 36 w 64"/>
              <a:gd name="T13" fmla="*/ 7 h 74"/>
              <a:gd name="T14" fmla="*/ 62 w 64"/>
              <a:gd name="T15" fmla="*/ 22 h 74"/>
              <a:gd name="T16" fmla="*/ 58 w 64"/>
              <a:gd name="T17"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4">
                <a:moveTo>
                  <a:pt x="58" y="48"/>
                </a:moveTo>
                <a:cubicBezTo>
                  <a:pt x="56" y="63"/>
                  <a:pt x="42" y="74"/>
                  <a:pt x="27" y="72"/>
                </a:cubicBezTo>
                <a:cubicBezTo>
                  <a:pt x="26" y="72"/>
                  <a:pt x="26" y="72"/>
                  <a:pt x="26" y="72"/>
                </a:cubicBezTo>
                <a:cubicBezTo>
                  <a:pt x="11" y="70"/>
                  <a:pt x="0" y="56"/>
                  <a:pt x="2" y="41"/>
                </a:cubicBezTo>
                <a:cubicBezTo>
                  <a:pt x="6" y="15"/>
                  <a:pt x="6" y="15"/>
                  <a:pt x="6" y="15"/>
                </a:cubicBezTo>
                <a:cubicBezTo>
                  <a:pt x="8" y="0"/>
                  <a:pt x="20" y="5"/>
                  <a:pt x="35" y="7"/>
                </a:cubicBezTo>
                <a:cubicBezTo>
                  <a:pt x="36" y="7"/>
                  <a:pt x="36" y="7"/>
                  <a:pt x="36" y="7"/>
                </a:cubicBezTo>
                <a:cubicBezTo>
                  <a:pt x="51" y="9"/>
                  <a:pt x="64" y="7"/>
                  <a:pt x="62" y="22"/>
                </a:cubicBezTo>
                <a:lnTo>
                  <a:pt x="58" y="4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5" name="Freeform 7"/>
          <p:cNvSpPr/>
          <p:nvPr/>
        </p:nvSpPr>
        <p:spPr bwMode="auto">
          <a:xfrm>
            <a:off x="6432704" y="3260485"/>
            <a:ext cx="114270" cy="110700"/>
          </a:xfrm>
          <a:custGeom>
            <a:avLst/>
            <a:gdLst>
              <a:gd name="T0" fmla="*/ 85 w 96"/>
              <a:gd name="T1" fmla="*/ 93 h 93"/>
              <a:gd name="T2" fmla="*/ 0 w 96"/>
              <a:gd name="T3" fmla="*/ 81 h 93"/>
              <a:gd name="T4" fmla="*/ 11 w 96"/>
              <a:gd name="T5" fmla="*/ 0 h 93"/>
              <a:gd name="T6" fmla="*/ 96 w 96"/>
              <a:gd name="T7" fmla="*/ 12 h 93"/>
              <a:gd name="T8" fmla="*/ 85 w 96"/>
              <a:gd name="T9" fmla="*/ 93 h 93"/>
            </a:gdLst>
            <a:ahLst/>
            <a:cxnLst>
              <a:cxn ang="0">
                <a:pos x="T0" y="T1"/>
              </a:cxn>
              <a:cxn ang="0">
                <a:pos x="T2" y="T3"/>
              </a:cxn>
              <a:cxn ang="0">
                <a:pos x="T4" y="T5"/>
              </a:cxn>
              <a:cxn ang="0">
                <a:pos x="T6" y="T7"/>
              </a:cxn>
              <a:cxn ang="0">
                <a:pos x="T8" y="T9"/>
              </a:cxn>
            </a:cxnLst>
            <a:rect l="0" t="0" r="r" b="b"/>
            <a:pathLst>
              <a:path w="96" h="93">
                <a:moveTo>
                  <a:pt x="85" y="93"/>
                </a:moveTo>
                <a:lnTo>
                  <a:pt x="0" y="81"/>
                </a:lnTo>
                <a:lnTo>
                  <a:pt x="11" y="0"/>
                </a:lnTo>
                <a:lnTo>
                  <a:pt x="96" y="12"/>
                </a:lnTo>
                <a:lnTo>
                  <a:pt x="85" y="9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6" name="Freeform 8"/>
          <p:cNvSpPr/>
          <p:nvPr/>
        </p:nvSpPr>
        <p:spPr bwMode="auto">
          <a:xfrm>
            <a:off x="6424371" y="3666383"/>
            <a:ext cx="34520" cy="57135"/>
          </a:xfrm>
          <a:custGeom>
            <a:avLst/>
            <a:gdLst>
              <a:gd name="T0" fmla="*/ 0 w 21"/>
              <a:gd name="T1" fmla="*/ 5 h 35"/>
              <a:gd name="T2" fmla="*/ 5 w 21"/>
              <a:gd name="T3" fmla="*/ 26 h 35"/>
              <a:gd name="T4" fmla="*/ 21 w 21"/>
              <a:gd name="T5" fmla="*/ 9 h 35"/>
              <a:gd name="T6" fmla="*/ 0 w 21"/>
              <a:gd name="T7" fmla="*/ 5 h 35"/>
            </a:gdLst>
            <a:ahLst/>
            <a:cxnLst>
              <a:cxn ang="0">
                <a:pos x="T0" y="T1"/>
              </a:cxn>
              <a:cxn ang="0">
                <a:pos x="T2" y="T3"/>
              </a:cxn>
              <a:cxn ang="0">
                <a:pos x="T4" y="T5"/>
              </a:cxn>
              <a:cxn ang="0">
                <a:pos x="T6" y="T7"/>
              </a:cxn>
            </a:cxnLst>
            <a:rect l="0" t="0" r="r" b="b"/>
            <a:pathLst>
              <a:path w="21" h="35">
                <a:moveTo>
                  <a:pt x="0" y="5"/>
                </a:moveTo>
                <a:cubicBezTo>
                  <a:pt x="0" y="5"/>
                  <a:pt x="3" y="22"/>
                  <a:pt x="5" y="26"/>
                </a:cubicBezTo>
                <a:cubicBezTo>
                  <a:pt x="6" y="31"/>
                  <a:pt x="9" y="35"/>
                  <a:pt x="21" y="9"/>
                </a:cubicBezTo>
                <a:cubicBezTo>
                  <a:pt x="21" y="9"/>
                  <a:pt x="13" y="0"/>
                  <a:pt x="0" y="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7" name="Freeform 9"/>
          <p:cNvSpPr/>
          <p:nvPr/>
        </p:nvSpPr>
        <p:spPr bwMode="auto">
          <a:xfrm>
            <a:off x="6544594" y="3285482"/>
            <a:ext cx="132125" cy="393995"/>
          </a:xfrm>
          <a:custGeom>
            <a:avLst/>
            <a:gdLst>
              <a:gd name="T0" fmla="*/ 75 w 111"/>
              <a:gd name="T1" fmla="*/ 269 h 331"/>
              <a:gd name="T2" fmla="*/ 44 w 111"/>
              <a:gd name="T3" fmla="*/ 331 h 331"/>
              <a:gd name="T4" fmla="*/ 15 w 111"/>
              <a:gd name="T5" fmla="*/ 326 h 331"/>
              <a:gd name="T6" fmla="*/ 0 w 111"/>
              <a:gd name="T7" fmla="*/ 259 h 331"/>
              <a:gd name="T8" fmla="*/ 34 w 111"/>
              <a:gd name="T9" fmla="*/ 0 h 331"/>
              <a:gd name="T10" fmla="*/ 111 w 111"/>
              <a:gd name="T11" fmla="*/ 9 h 331"/>
              <a:gd name="T12" fmla="*/ 75 w 111"/>
              <a:gd name="T13" fmla="*/ 269 h 331"/>
            </a:gdLst>
            <a:ahLst/>
            <a:cxnLst>
              <a:cxn ang="0">
                <a:pos x="T0" y="T1"/>
              </a:cxn>
              <a:cxn ang="0">
                <a:pos x="T2" y="T3"/>
              </a:cxn>
              <a:cxn ang="0">
                <a:pos x="T4" y="T5"/>
              </a:cxn>
              <a:cxn ang="0">
                <a:pos x="T6" y="T7"/>
              </a:cxn>
              <a:cxn ang="0">
                <a:pos x="T8" y="T9"/>
              </a:cxn>
              <a:cxn ang="0">
                <a:pos x="T10" y="T11"/>
              </a:cxn>
              <a:cxn ang="0">
                <a:pos x="T12" y="T13"/>
              </a:cxn>
            </a:cxnLst>
            <a:rect l="0" t="0" r="r" b="b"/>
            <a:pathLst>
              <a:path w="111" h="331">
                <a:moveTo>
                  <a:pt x="75" y="269"/>
                </a:moveTo>
                <a:lnTo>
                  <a:pt x="44" y="331"/>
                </a:lnTo>
                <a:lnTo>
                  <a:pt x="15" y="326"/>
                </a:lnTo>
                <a:lnTo>
                  <a:pt x="0" y="259"/>
                </a:lnTo>
                <a:lnTo>
                  <a:pt x="34" y="0"/>
                </a:lnTo>
                <a:lnTo>
                  <a:pt x="111" y="9"/>
                </a:lnTo>
                <a:lnTo>
                  <a:pt x="75" y="26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8" name="Freeform 10"/>
          <p:cNvSpPr/>
          <p:nvPr/>
        </p:nvSpPr>
        <p:spPr bwMode="auto">
          <a:xfrm>
            <a:off x="6581493" y="3212873"/>
            <a:ext cx="104748" cy="121412"/>
          </a:xfrm>
          <a:custGeom>
            <a:avLst/>
            <a:gdLst>
              <a:gd name="T0" fmla="*/ 58 w 64"/>
              <a:gd name="T1" fmla="*/ 48 h 74"/>
              <a:gd name="T2" fmla="*/ 27 w 64"/>
              <a:gd name="T3" fmla="*/ 72 h 74"/>
              <a:gd name="T4" fmla="*/ 26 w 64"/>
              <a:gd name="T5" fmla="*/ 72 h 74"/>
              <a:gd name="T6" fmla="*/ 2 w 64"/>
              <a:gd name="T7" fmla="*/ 41 h 74"/>
              <a:gd name="T8" fmla="*/ 6 w 64"/>
              <a:gd name="T9" fmla="*/ 15 h 74"/>
              <a:gd name="T10" fmla="*/ 35 w 64"/>
              <a:gd name="T11" fmla="*/ 7 h 74"/>
              <a:gd name="T12" fmla="*/ 36 w 64"/>
              <a:gd name="T13" fmla="*/ 7 h 74"/>
              <a:gd name="T14" fmla="*/ 61 w 64"/>
              <a:gd name="T15" fmla="*/ 23 h 74"/>
              <a:gd name="T16" fmla="*/ 58 w 64"/>
              <a:gd name="T17"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4">
                <a:moveTo>
                  <a:pt x="58" y="48"/>
                </a:moveTo>
                <a:cubicBezTo>
                  <a:pt x="56" y="64"/>
                  <a:pt x="42" y="74"/>
                  <a:pt x="27" y="72"/>
                </a:cubicBezTo>
                <a:cubicBezTo>
                  <a:pt x="26" y="72"/>
                  <a:pt x="26" y="72"/>
                  <a:pt x="26" y="72"/>
                </a:cubicBezTo>
                <a:cubicBezTo>
                  <a:pt x="11" y="70"/>
                  <a:pt x="0" y="56"/>
                  <a:pt x="2" y="41"/>
                </a:cubicBezTo>
                <a:cubicBezTo>
                  <a:pt x="6" y="15"/>
                  <a:pt x="6" y="15"/>
                  <a:pt x="6" y="15"/>
                </a:cubicBezTo>
                <a:cubicBezTo>
                  <a:pt x="8" y="0"/>
                  <a:pt x="20" y="5"/>
                  <a:pt x="35" y="7"/>
                </a:cubicBezTo>
                <a:cubicBezTo>
                  <a:pt x="36" y="7"/>
                  <a:pt x="36" y="7"/>
                  <a:pt x="36" y="7"/>
                </a:cubicBezTo>
                <a:cubicBezTo>
                  <a:pt x="51" y="9"/>
                  <a:pt x="64" y="7"/>
                  <a:pt x="61" y="23"/>
                </a:cubicBezTo>
                <a:lnTo>
                  <a:pt x="58" y="4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9" name="Freeform 11"/>
          <p:cNvSpPr/>
          <p:nvPr/>
        </p:nvSpPr>
        <p:spPr bwMode="auto">
          <a:xfrm>
            <a:off x="6570780" y="3259295"/>
            <a:ext cx="114270" cy="109509"/>
          </a:xfrm>
          <a:custGeom>
            <a:avLst/>
            <a:gdLst>
              <a:gd name="T0" fmla="*/ 85 w 96"/>
              <a:gd name="T1" fmla="*/ 92 h 92"/>
              <a:gd name="T2" fmla="*/ 0 w 96"/>
              <a:gd name="T3" fmla="*/ 81 h 92"/>
              <a:gd name="T4" fmla="*/ 11 w 96"/>
              <a:gd name="T5" fmla="*/ 0 h 92"/>
              <a:gd name="T6" fmla="*/ 96 w 96"/>
              <a:gd name="T7" fmla="*/ 11 h 92"/>
              <a:gd name="T8" fmla="*/ 85 w 96"/>
              <a:gd name="T9" fmla="*/ 92 h 92"/>
            </a:gdLst>
            <a:ahLst/>
            <a:cxnLst>
              <a:cxn ang="0">
                <a:pos x="T0" y="T1"/>
              </a:cxn>
              <a:cxn ang="0">
                <a:pos x="T2" y="T3"/>
              </a:cxn>
              <a:cxn ang="0">
                <a:pos x="T4" y="T5"/>
              </a:cxn>
              <a:cxn ang="0">
                <a:pos x="T6" y="T7"/>
              </a:cxn>
              <a:cxn ang="0">
                <a:pos x="T8" y="T9"/>
              </a:cxn>
            </a:cxnLst>
            <a:rect l="0" t="0" r="r" b="b"/>
            <a:pathLst>
              <a:path w="96" h="92">
                <a:moveTo>
                  <a:pt x="85" y="92"/>
                </a:moveTo>
                <a:lnTo>
                  <a:pt x="0" y="81"/>
                </a:lnTo>
                <a:lnTo>
                  <a:pt x="11" y="0"/>
                </a:lnTo>
                <a:lnTo>
                  <a:pt x="96" y="11"/>
                </a:lnTo>
                <a:lnTo>
                  <a:pt x="85" y="92"/>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0" name="Freeform 12"/>
          <p:cNvSpPr/>
          <p:nvPr/>
        </p:nvSpPr>
        <p:spPr bwMode="auto">
          <a:xfrm>
            <a:off x="6562448" y="3662812"/>
            <a:ext cx="34520" cy="57135"/>
          </a:xfrm>
          <a:custGeom>
            <a:avLst/>
            <a:gdLst>
              <a:gd name="T0" fmla="*/ 0 w 21"/>
              <a:gd name="T1" fmla="*/ 6 h 35"/>
              <a:gd name="T2" fmla="*/ 5 w 21"/>
              <a:gd name="T3" fmla="*/ 27 h 35"/>
              <a:gd name="T4" fmla="*/ 21 w 21"/>
              <a:gd name="T5" fmla="*/ 10 h 35"/>
              <a:gd name="T6" fmla="*/ 0 w 21"/>
              <a:gd name="T7" fmla="*/ 6 h 35"/>
            </a:gdLst>
            <a:ahLst/>
            <a:cxnLst>
              <a:cxn ang="0">
                <a:pos x="T0" y="T1"/>
              </a:cxn>
              <a:cxn ang="0">
                <a:pos x="T2" y="T3"/>
              </a:cxn>
              <a:cxn ang="0">
                <a:pos x="T4" y="T5"/>
              </a:cxn>
              <a:cxn ang="0">
                <a:pos x="T6" y="T7"/>
              </a:cxn>
            </a:cxnLst>
            <a:rect l="0" t="0" r="r" b="b"/>
            <a:pathLst>
              <a:path w="21" h="35">
                <a:moveTo>
                  <a:pt x="0" y="6"/>
                </a:moveTo>
                <a:cubicBezTo>
                  <a:pt x="0" y="6"/>
                  <a:pt x="3" y="22"/>
                  <a:pt x="5" y="27"/>
                </a:cubicBezTo>
                <a:cubicBezTo>
                  <a:pt x="6" y="31"/>
                  <a:pt x="9" y="35"/>
                  <a:pt x="21" y="10"/>
                </a:cubicBezTo>
                <a:cubicBezTo>
                  <a:pt x="21" y="10"/>
                  <a:pt x="13" y="0"/>
                  <a:pt x="0" y="6"/>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1" name="Freeform 13"/>
          <p:cNvSpPr/>
          <p:nvPr/>
        </p:nvSpPr>
        <p:spPr bwMode="auto">
          <a:xfrm>
            <a:off x="6664816" y="3287862"/>
            <a:ext cx="30948" cy="199973"/>
          </a:xfrm>
          <a:custGeom>
            <a:avLst/>
            <a:gdLst>
              <a:gd name="T0" fmla="*/ 4 w 19"/>
              <a:gd name="T1" fmla="*/ 0 h 122"/>
              <a:gd name="T2" fmla="*/ 19 w 19"/>
              <a:gd name="T3" fmla="*/ 16 h 122"/>
              <a:gd name="T4" fmla="*/ 7 w 19"/>
              <a:gd name="T5" fmla="*/ 115 h 122"/>
              <a:gd name="T6" fmla="*/ 0 w 19"/>
              <a:gd name="T7" fmla="*/ 121 h 122"/>
              <a:gd name="T8" fmla="*/ 10 w 19"/>
              <a:gd name="T9" fmla="*/ 43 h 122"/>
              <a:gd name="T10" fmla="*/ 5 w 19"/>
              <a:gd name="T11" fmla="*/ 34 h 122"/>
              <a:gd name="T12" fmla="*/ 4 w 19"/>
              <a:gd name="T13" fmla="*/ 0 h 122"/>
            </a:gdLst>
            <a:ahLst/>
            <a:cxnLst>
              <a:cxn ang="0">
                <a:pos x="T0" y="T1"/>
              </a:cxn>
              <a:cxn ang="0">
                <a:pos x="T2" y="T3"/>
              </a:cxn>
              <a:cxn ang="0">
                <a:pos x="T4" y="T5"/>
              </a:cxn>
              <a:cxn ang="0">
                <a:pos x="T6" y="T7"/>
              </a:cxn>
              <a:cxn ang="0">
                <a:pos x="T8" y="T9"/>
              </a:cxn>
              <a:cxn ang="0">
                <a:pos x="T10" y="T11"/>
              </a:cxn>
              <a:cxn ang="0">
                <a:pos x="T12" y="T13"/>
              </a:cxn>
            </a:cxnLst>
            <a:rect l="0" t="0" r="r" b="b"/>
            <a:pathLst>
              <a:path w="19" h="122">
                <a:moveTo>
                  <a:pt x="4" y="0"/>
                </a:moveTo>
                <a:cubicBezTo>
                  <a:pt x="4" y="0"/>
                  <a:pt x="18" y="10"/>
                  <a:pt x="19" y="16"/>
                </a:cubicBezTo>
                <a:cubicBezTo>
                  <a:pt x="19" y="21"/>
                  <a:pt x="7" y="115"/>
                  <a:pt x="7" y="115"/>
                </a:cubicBezTo>
                <a:cubicBezTo>
                  <a:pt x="7" y="115"/>
                  <a:pt x="8" y="122"/>
                  <a:pt x="0" y="121"/>
                </a:cubicBezTo>
                <a:cubicBezTo>
                  <a:pt x="10" y="43"/>
                  <a:pt x="10" y="43"/>
                  <a:pt x="10" y="43"/>
                </a:cubicBezTo>
                <a:cubicBezTo>
                  <a:pt x="5" y="34"/>
                  <a:pt x="5" y="34"/>
                  <a:pt x="5" y="34"/>
                </a:cubicBezTo>
                <a:cubicBezTo>
                  <a:pt x="4" y="0"/>
                  <a:pt x="4" y="0"/>
                  <a:pt x="4"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22" name="Group 123"/>
          <p:cNvGrpSpPr/>
          <p:nvPr/>
        </p:nvGrpSpPr>
        <p:grpSpPr>
          <a:xfrm>
            <a:off x="5738750" y="3195912"/>
            <a:ext cx="613013" cy="465414"/>
            <a:chOff x="7170738" y="4168775"/>
            <a:chExt cx="817563" cy="620713"/>
          </a:xfrm>
          <a:solidFill>
            <a:schemeClr val="tx2">
              <a:lumMod val="20000"/>
              <a:lumOff val="80000"/>
            </a:schemeClr>
          </a:solidFill>
        </p:grpSpPr>
        <p:sp>
          <p:nvSpPr>
            <p:cNvPr id="23" name="Freeform 14"/>
            <p:cNvSpPr/>
            <p:nvPr/>
          </p:nvSpPr>
          <p:spPr bwMode="auto">
            <a:xfrm>
              <a:off x="7170738" y="4168775"/>
              <a:ext cx="785813" cy="354013"/>
            </a:xfrm>
            <a:custGeom>
              <a:avLst/>
              <a:gdLst>
                <a:gd name="T0" fmla="*/ 246 w 495"/>
                <a:gd name="T1" fmla="*/ 223 h 223"/>
                <a:gd name="T2" fmla="*/ 0 w 495"/>
                <a:gd name="T3" fmla="*/ 111 h 223"/>
                <a:gd name="T4" fmla="*/ 252 w 495"/>
                <a:gd name="T5" fmla="*/ 0 h 223"/>
                <a:gd name="T6" fmla="*/ 495 w 495"/>
                <a:gd name="T7" fmla="*/ 109 h 223"/>
                <a:gd name="T8" fmla="*/ 246 w 495"/>
                <a:gd name="T9" fmla="*/ 223 h 223"/>
              </a:gdLst>
              <a:ahLst/>
              <a:cxnLst>
                <a:cxn ang="0">
                  <a:pos x="T0" y="T1"/>
                </a:cxn>
                <a:cxn ang="0">
                  <a:pos x="T2" y="T3"/>
                </a:cxn>
                <a:cxn ang="0">
                  <a:pos x="T4" y="T5"/>
                </a:cxn>
                <a:cxn ang="0">
                  <a:pos x="T6" y="T7"/>
                </a:cxn>
                <a:cxn ang="0">
                  <a:pos x="T8" y="T9"/>
                </a:cxn>
              </a:cxnLst>
              <a:rect l="0" t="0" r="r" b="b"/>
              <a:pathLst>
                <a:path w="495" h="223">
                  <a:moveTo>
                    <a:pt x="246" y="223"/>
                  </a:moveTo>
                  <a:lnTo>
                    <a:pt x="0" y="111"/>
                  </a:lnTo>
                  <a:lnTo>
                    <a:pt x="252" y="0"/>
                  </a:lnTo>
                  <a:lnTo>
                    <a:pt x="495" y="109"/>
                  </a:lnTo>
                  <a:lnTo>
                    <a:pt x="246" y="2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4" name="Rectangle 15"/>
            <p:cNvSpPr>
              <a:spLocks noChangeArrowheads="1"/>
            </p:cNvSpPr>
            <p:nvPr/>
          </p:nvSpPr>
          <p:spPr bwMode="auto">
            <a:xfrm>
              <a:off x="7924800" y="4335463"/>
              <a:ext cx="23813" cy="257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5" name="Oval 16"/>
            <p:cNvSpPr>
              <a:spLocks noChangeArrowheads="1"/>
            </p:cNvSpPr>
            <p:nvPr/>
          </p:nvSpPr>
          <p:spPr bwMode="auto">
            <a:xfrm>
              <a:off x="7897813" y="4564063"/>
              <a:ext cx="76200" cy="777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6" name="Freeform 17"/>
            <p:cNvSpPr/>
            <p:nvPr/>
          </p:nvSpPr>
          <p:spPr bwMode="auto">
            <a:xfrm>
              <a:off x="7888288" y="4605338"/>
              <a:ext cx="55563" cy="171450"/>
            </a:xfrm>
            <a:custGeom>
              <a:avLst/>
              <a:gdLst>
                <a:gd name="T0" fmla="*/ 14 w 26"/>
                <a:gd name="T1" fmla="*/ 4 h 79"/>
                <a:gd name="T2" fmla="*/ 6 w 26"/>
                <a:gd name="T3" fmla="*/ 79 h 79"/>
                <a:gd name="T4" fmla="*/ 26 w 26"/>
                <a:gd name="T5" fmla="*/ 79 h 79"/>
                <a:gd name="T6" fmla="*/ 26 w 26"/>
                <a:gd name="T7" fmla="*/ 0 h 79"/>
                <a:gd name="T8" fmla="*/ 14 w 26"/>
                <a:gd name="T9" fmla="*/ 4 h 79"/>
              </a:gdLst>
              <a:ahLst/>
              <a:cxnLst>
                <a:cxn ang="0">
                  <a:pos x="T0" y="T1"/>
                </a:cxn>
                <a:cxn ang="0">
                  <a:pos x="T2" y="T3"/>
                </a:cxn>
                <a:cxn ang="0">
                  <a:pos x="T4" y="T5"/>
                </a:cxn>
                <a:cxn ang="0">
                  <a:pos x="T6" y="T7"/>
                </a:cxn>
                <a:cxn ang="0">
                  <a:pos x="T8" y="T9"/>
                </a:cxn>
              </a:cxnLst>
              <a:rect l="0" t="0" r="r" b="b"/>
              <a:pathLst>
                <a:path w="26" h="79">
                  <a:moveTo>
                    <a:pt x="14" y="4"/>
                  </a:moveTo>
                  <a:cubicBezTo>
                    <a:pt x="14" y="4"/>
                    <a:pt x="0" y="34"/>
                    <a:pt x="6" y="79"/>
                  </a:cubicBezTo>
                  <a:cubicBezTo>
                    <a:pt x="26" y="79"/>
                    <a:pt x="26" y="79"/>
                    <a:pt x="26" y="79"/>
                  </a:cubicBezTo>
                  <a:cubicBezTo>
                    <a:pt x="26" y="0"/>
                    <a:pt x="26" y="0"/>
                    <a:pt x="26" y="0"/>
                  </a:cubicBezTo>
                  <a:cubicBezTo>
                    <a:pt x="26" y="0"/>
                    <a:pt x="14" y="7"/>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7" name="Freeform 18"/>
            <p:cNvSpPr/>
            <p:nvPr/>
          </p:nvSpPr>
          <p:spPr bwMode="auto">
            <a:xfrm>
              <a:off x="7932738" y="4605338"/>
              <a:ext cx="55563" cy="171450"/>
            </a:xfrm>
            <a:custGeom>
              <a:avLst/>
              <a:gdLst>
                <a:gd name="T0" fmla="*/ 11 w 25"/>
                <a:gd name="T1" fmla="*/ 4 h 79"/>
                <a:gd name="T2" fmla="*/ 20 w 25"/>
                <a:gd name="T3" fmla="*/ 79 h 79"/>
                <a:gd name="T4" fmla="*/ 0 w 25"/>
                <a:gd name="T5" fmla="*/ 79 h 79"/>
                <a:gd name="T6" fmla="*/ 0 w 25"/>
                <a:gd name="T7" fmla="*/ 0 h 79"/>
                <a:gd name="T8" fmla="*/ 11 w 25"/>
                <a:gd name="T9" fmla="*/ 4 h 79"/>
              </a:gdLst>
              <a:ahLst/>
              <a:cxnLst>
                <a:cxn ang="0">
                  <a:pos x="T0" y="T1"/>
                </a:cxn>
                <a:cxn ang="0">
                  <a:pos x="T2" y="T3"/>
                </a:cxn>
                <a:cxn ang="0">
                  <a:pos x="T4" y="T5"/>
                </a:cxn>
                <a:cxn ang="0">
                  <a:pos x="T6" y="T7"/>
                </a:cxn>
                <a:cxn ang="0">
                  <a:pos x="T8" y="T9"/>
                </a:cxn>
              </a:cxnLst>
              <a:rect l="0" t="0" r="r" b="b"/>
              <a:pathLst>
                <a:path w="25" h="79">
                  <a:moveTo>
                    <a:pt x="11" y="4"/>
                  </a:moveTo>
                  <a:cubicBezTo>
                    <a:pt x="11" y="4"/>
                    <a:pt x="25" y="34"/>
                    <a:pt x="20" y="79"/>
                  </a:cubicBezTo>
                  <a:cubicBezTo>
                    <a:pt x="0" y="79"/>
                    <a:pt x="0" y="79"/>
                    <a:pt x="0" y="79"/>
                  </a:cubicBezTo>
                  <a:cubicBezTo>
                    <a:pt x="0" y="0"/>
                    <a:pt x="0" y="0"/>
                    <a:pt x="0" y="0"/>
                  </a:cubicBezTo>
                  <a:cubicBezTo>
                    <a:pt x="0" y="0"/>
                    <a:pt x="11" y="7"/>
                    <a:pt x="1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8" name="Freeform 19"/>
            <p:cNvSpPr/>
            <p:nvPr/>
          </p:nvSpPr>
          <p:spPr bwMode="auto">
            <a:xfrm>
              <a:off x="7327900" y="4449763"/>
              <a:ext cx="455613" cy="339725"/>
            </a:xfrm>
            <a:custGeom>
              <a:avLst/>
              <a:gdLst>
                <a:gd name="T0" fmla="*/ 209 w 209"/>
                <a:gd name="T1" fmla="*/ 0 h 156"/>
                <a:gd name="T2" fmla="*/ 104 w 209"/>
                <a:gd name="T3" fmla="*/ 49 h 156"/>
                <a:gd name="T4" fmla="*/ 0 w 209"/>
                <a:gd name="T5" fmla="*/ 0 h 156"/>
                <a:gd name="T6" fmla="*/ 0 w 209"/>
                <a:gd name="T7" fmla="*/ 120 h 156"/>
                <a:gd name="T8" fmla="*/ 102 w 209"/>
                <a:gd name="T9" fmla="*/ 156 h 156"/>
                <a:gd name="T10" fmla="*/ 102 w 209"/>
                <a:gd name="T11" fmla="*/ 156 h 156"/>
                <a:gd name="T12" fmla="*/ 104 w 209"/>
                <a:gd name="T13" fmla="*/ 156 h 156"/>
                <a:gd name="T14" fmla="*/ 107 w 209"/>
                <a:gd name="T15" fmla="*/ 156 h 156"/>
                <a:gd name="T16" fmla="*/ 107 w 209"/>
                <a:gd name="T17" fmla="*/ 156 h 156"/>
                <a:gd name="T18" fmla="*/ 209 w 209"/>
                <a:gd name="T19" fmla="*/ 120 h 156"/>
                <a:gd name="T20" fmla="*/ 209 w 209"/>
                <a:gd name="T21"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9" h="156">
                  <a:moveTo>
                    <a:pt x="209" y="0"/>
                  </a:moveTo>
                  <a:cubicBezTo>
                    <a:pt x="209" y="1"/>
                    <a:pt x="121" y="41"/>
                    <a:pt x="104" y="49"/>
                  </a:cubicBezTo>
                  <a:cubicBezTo>
                    <a:pt x="87" y="41"/>
                    <a:pt x="0" y="1"/>
                    <a:pt x="0" y="0"/>
                  </a:cubicBezTo>
                  <a:cubicBezTo>
                    <a:pt x="0" y="120"/>
                    <a:pt x="0" y="120"/>
                    <a:pt x="0" y="120"/>
                  </a:cubicBezTo>
                  <a:cubicBezTo>
                    <a:pt x="28" y="150"/>
                    <a:pt x="84" y="155"/>
                    <a:pt x="102" y="156"/>
                  </a:cubicBezTo>
                  <a:cubicBezTo>
                    <a:pt x="102" y="156"/>
                    <a:pt x="102" y="156"/>
                    <a:pt x="102" y="156"/>
                  </a:cubicBezTo>
                  <a:cubicBezTo>
                    <a:pt x="102" y="156"/>
                    <a:pt x="103" y="156"/>
                    <a:pt x="104" y="156"/>
                  </a:cubicBezTo>
                  <a:cubicBezTo>
                    <a:pt x="106" y="156"/>
                    <a:pt x="107" y="156"/>
                    <a:pt x="107" y="156"/>
                  </a:cubicBezTo>
                  <a:cubicBezTo>
                    <a:pt x="107" y="156"/>
                    <a:pt x="107" y="156"/>
                    <a:pt x="107" y="156"/>
                  </a:cubicBezTo>
                  <a:cubicBezTo>
                    <a:pt x="125" y="155"/>
                    <a:pt x="181" y="150"/>
                    <a:pt x="209" y="120"/>
                  </a:cubicBezTo>
                  <a:lnTo>
                    <a:pt x="20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29" name="Freeform 20"/>
          <p:cNvSpPr>
            <a:spLocks noEditPoints="1"/>
          </p:cNvSpPr>
          <p:nvPr/>
        </p:nvSpPr>
        <p:spPr bwMode="auto">
          <a:xfrm>
            <a:off x="5240008" y="1607138"/>
            <a:ext cx="358285" cy="377330"/>
          </a:xfrm>
          <a:custGeom>
            <a:avLst/>
            <a:gdLst>
              <a:gd name="T0" fmla="*/ 168 w 219"/>
              <a:gd name="T1" fmla="*/ 224 h 231"/>
              <a:gd name="T2" fmla="*/ 197 w 219"/>
              <a:gd name="T3" fmla="*/ 212 h 231"/>
              <a:gd name="T4" fmla="*/ 168 w 219"/>
              <a:gd name="T5" fmla="*/ 132 h 231"/>
              <a:gd name="T6" fmla="*/ 168 w 219"/>
              <a:gd name="T7" fmla="*/ 150 h 231"/>
              <a:gd name="T8" fmla="*/ 192 w 219"/>
              <a:gd name="T9" fmla="*/ 190 h 231"/>
              <a:gd name="T10" fmla="*/ 168 w 219"/>
              <a:gd name="T11" fmla="*/ 209 h 231"/>
              <a:gd name="T12" fmla="*/ 168 w 219"/>
              <a:gd name="T13" fmla="*/ 224 h 231"/>
              <a:gd name="T14" fmla="*/ 168 w 219"/>
              <a:gd name="T15" fmla="*/ 203 h 231"/>
              <a:gd name="T16" fmla="*/ 168 w 219"/>
              <a:gd name="T17" fmla="*/ 157 h 231"/>
              <a:gd name="T18" fmla="*/ 181 w 219"/>
              <a:gd name="T19" fmla="*/ 187 h 231"/>
              <a:gd name="T20" fmla="*/ 168 w 219"/>
              <a:gd name="T21" fmla="*/ 203 h 231"/>
              <a:gd name="T22" fmla="*/ 146 w 219"/>
              <a:gd name="T23" fmla="*/ 112 h 231"/>
              <a:gd name="T24" fmla="*/ 141 w 219"/>
              <a:gd name="T25" fmla="*/ 98 h 231"/>
              <a:gd name="T26" fmla="*/ 141 w 219"/>
              <a:gd name="T27" fmla="*/ 44 h 231"/>
              <a:gd name="T28" fmla="*/ 146 w 219"/>
              <a:gd name="T29" fmla="*/ 37 h 231"/>
              <a:gd name="T30" fmla="*/ 148 w 219"/>
              <a:gd name="T31" fmla="*/ 37 h 231"/>
              <a:gd name="T32" fmla="*/ 148 w 219"/>
              <a:gd name="T33" fmla="*/ 14 h 231"/>
              <a:gd name="T34" fmla="*/ 146 w 219"/>
              <a:gd name="T35" fmla="*/ 14 h 231"/>
              <a:gd name="T36" fmla="*/ 146 w 219"/>
              <a:gd name="T37" fmla="*/ 13 h 231"/>
              <a:gd name="T38" fmla="*/ 114 w 219"/>
              <a:gd name="T39" fmla="*/ 0 h 231"/>
              <a:gd name="T40" fmla="*/ 81 w 219"/>
              <a:gd name="T41" fmla="*/ 13 h 231"/>
              <a:gd name="T42" fmla="*/ 81 w 219"/>
              <a:gd name="T43" fmla="*/ 14 h 231"/>
              <a:gd name="T44" fmla="*/ 80 w 219"/>
              <a:gd name="T45" fmla="*/ 14 h 231"/>
              <a:gd name="T46" fmla="*/ 80 w 219"/>
              <a:gd name="T47" fmla="*/ 37 h 231"/>
              <a:gd name="T48" fmla="*/ 81 w 219"/>
              <a:gd name="T49" fmla="*/ 37 h 231"/>
              <a:gd name="T50" fmla="*/ 90 w 219"/>
              <a:gd name="T51" fmla="*/ 45 h 231"/>
              <a:gd name="T52" fmla="*/ 90 w 219"/>
              <a:gd name="T53" fmla="*/ 98 h 231"/>
              <a:gd name="T54" fmla="*/ 83 w 219"/>
              <a:gd name="T55" fmla="*/ 112 h 231"/>
              <a:gd name="T56" fmla="*/ 31 w 219"/>
              <a:gd name="T57" fmla="*/ 212 h 231"/>
              <a:gd name="T58" fmla="*/ 114 w 219"/>
              <a:gd name="T59" fmla="*/ 230 h 231"/>
              <a:gd name="T60" fmla="*/ 168 w 219"/>
              <a:gd name="T61" fmla="*/ 224 h 231"/>
              <a:gd name="T62" fmla="*/ 168 w 219"/>
              <a:gd name="T63" fmla="*/ 209 h 231"/>
              <a:gd name="T64" fmla="*/ 144 w 219"/>
              <a:gd name="T65" fmla="*/ 212 h 231"/>
              <a:gd name="T66" fmla="*/ 144 w 219"/>
              <a:gd name="T67" fmla="*/ 212 h 231"/>
              <a:gd name="T68" fmla="*/ 168 w 219"/>
              <a:gd name="T69" fmla="*/ 203 h 231"/>
              <a:gd name="T70" fmla="*/ 168 w 219"/>
              <a:gd name="T71" fmla="*/ 157 h 231"/>
              <a:gd name="T72" fmla="*/ 149 w 219"/>
              <a:gd name="T73" fmla="*/ 134 h 231"/>
              <a:gd name="T74" fmla="*/ 168 w 219"/>
              <a:gd name="T75" fmla="*/ 150 h 231"/>
              <a:gd name="T76" fmla="*/ 168 w 219"/>
              <a:gd name="T77" fmla="*/ 132 h 231"/>
              <a:gd name="T78" fmla="*/ 146 w 219"/>
              <a:gd name="T79" fmla="*/ 1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9" h="231">
                <a:moveTo>
                  <a:pt x="168" y="224"/>
                </a:moveTo>
                <a:cubicBezTo>
                  <a:pt x="179" y="221"/>
                  <a:pt x="189" y="217"/>
                  <a:pt x="197" y="212"/>
                </a:cubicBezTo>
                <a:cubicBezTo>
                  <a:pt x="219" y="196"/>
                  <a:pt x="191" y="157"/>
                  <a:pt x="168" y="132"/>
                </a:cubicBezTo>
                <a:cubicBezTo>
                  <a:pt x="168" y="150"/>
                  <a:pt x="168" y="150"/>
                  <a:pt x="168" y="150"/>
                </a:cubicBezTo>
                <a:cubicBezTo>
                  <a:pt x="180" y="162"/>
                  <a:pt x="193" y="177"/>
                  <a:pt x="192" y="190"/>
                </a:cubicBezTo>
                <a:cubicBezTo>
                  <a:pt x="192" y="201"/>
                  <a:pt x="180" y="207"/>
                  <a:pt x="168" y="209"/>
                </a:cubicBezTo>
                <a:cubicBezTo>
                  <a:pt x="168" y="224"/>
                  <a:pt x="168" y="224"/>
                  <a:pt x="168" y="224"/>
                </a:cubicBezTo>
                <a:close/>
                <a:moveTo>
                  <a:pt x="168" y="203"/>
                </a:moveTo>
                <a:cubicBezTo>
                  <a:pt x="168" y="157"/>
                  <a:pt x="168" y="157"/>
                  <a:pt x="168" y="157"/>
                </a:cubicBezTo>
                <a:cubicBezTo>
                  <a:pt x="175" y="167"/>
                  <a:pt x="182" y="179"/>
                  <a:pt x="181" y="187"/>
                </a:cubicBezTo>
                <a:cubicBezTo>
                  <a:pt x="180" y="194"/>
                  <a:pt x="175" y="199"/>
                  <a:pt x="168" y="203"/>
                </a:cubicBezTo>
                <a:close/>
                <a:moveTo>
                  <a:pt x="146" y="112"/>
                </a:moveTo>
                <a:cubicBezTo>
                  <a:pt x="146" y="112"/>
                  <a:pt x="141" y="109"/>
                  <a:pt x="141" y="98"/>
                </a:cubicBezTo>
                <a:cubicBezTo>
                  <a:pt x="141" y="90"/>
                  <a:pt x="141" y="56"/>
                  <a:pt x="141" y="44"/>
                </a:cubicBezTo>
                <a:cubicBezTo>
                  <a:pt x="144" y="43"/>
                  <a:pt x="146" y="40"/>
                  <a:pt x="146" y="37"/>
                </a:cubicBezTo>
                <a:cubicBezTo>
                  <a:pt x="148" y="37"/>
                  <a:pt x="148" y="37"/>
                  <a:pt x="148" y="37"/>
                </a:cubicBezTo>
                <a:cubicBezTo>
                  <a:pt x="148" y="14"/>
                  <a:pt x="148" y="14"/>
                  <a:pt x="148" y="14"/>
                </a:cubicBezTo>
                <a:cubicBezTo>
                  <a:pt x="146" y="14"/>
                  <a:pt x="146" y="14"/>
                  <a:pt x="146" y="14"/>
                </a:cubicBezTo>
                <a:cubicBezTo>
                  <a:pt x="146" y="14"/>
                  <a:pt x="146" y="13"/>
                  <a:pt x="146" y="13"/>
                </a:cubicBezTo>
                <a:cubicBezTo>
                  <a:pt x="146" y="6"/>
                  <a:pt x="132" y="0"/>
                  <a:pt x="114" y="0"/>
                </a:cubicBezTo>
                <a:cubicBezTo>
                  <a:pt x="95" y="0"/>
                  <a:pt x="81" y="6"/>
                  <a:pt x="81" y="13"/>
                </a:cubicBezTo>
                <a:cubicBezTo>
                  <a:pt x="81" y="13"/>
                  <a:pt x="81" y="14"/>
                  <a:pt x="81" y="14"/>
                </a:cubicBezTo>
                <a:cubicBezTo>
                  <a:pt x="80" y="14"/>
                  <a:pt x="80" y="14"/>
                  <a:pt x="80" y="14"/>
                </a:cubicBezTo>
                <a:cubicBezTo>
                  <a:pt x="80" y="37"/>
                  <a:pt x="80" y="37"/>
                  <a:pt x="80" y="37"/>
                </a:cubicBezTo>
                <a:cubicBezTo>
                  <a:pt x="81" y="37"/>
                  <a:pt x="81" y="37"/>
                  <a:pt x="81" y="37"/>
                </a:cubicBezTo>
                <a:cubicBezTo>
                  <a:pt x="81" y="40"/>
                  <a:pt x="84" y="43"/>
                  <a:pt x="90" y="45"/>
                </a:cubicBezTo>
                <a:cubicBezTo>
                  <a:pt x="90" y="56"/>
                  <a:pt x="90" y="90"/>
                  <a:pt x="90" y="98"/>
                </a:cubicBezTo>
                <a:cubicBezTo>
                  <a:pt x="90" y="109"/>
                  <a:pt x="83" y="112"/>
                  <a:pt x="83" y="112"/>
                </a:cubicBezTo>
                <a:cubicBezTo>
                  <a:pt x="71" y="119"/>
                  <a:pt x="0" y="190"/>
                  <a:pt x="31" y="212"/>
                </a:cubicBezTo>
                <a:cubicBezTo>
                  <a:pt x="58" y="231"/>
                  <a:pt x="105" y="230"/>
                  <a:pt x="114" y="230"/>
                </a:cubicBezTo>
                <a:cubicBezTo>
                  <a:pt x="121" y="230"/>
                  <a:pt x="145" y="230"/>
                  <a:pt x="168" y="224"/>
                </a:cubicBezTo>
                <a:cubicBezTo>
                  <a:pt x="168" y="209"/>
                  <a:pt x="168" y="209"/>
                  <a:pt x="168" y="209"/>
                </a:cubicBezTo>
                <a:cubicBezTo>
                  <a:pt x="156" y="212"/>
                  <a:pt x="144" y="212"/>
                  <a:pt x="144" y="212"/>
                </a:cubicBezTo>
                <a:cubicBezTo>
                  <a:pt x="144" y="212"/>
                  <a:pt x="144" y="212"/>
                  <a:pt x="144" y="212"/>
                </a:cubicBezTo>
                <a:cubicBezTo>
                  <a:pt x="144" y="212"/>
                  <a:pt x="158" y="210"/>
                  <a:pt x="168" y="203"/>
                </a:cubicBezTo>
                <a:cubicBezTo>
                  <a:pt x="168" y="157"/>
                  <a:pt x="168" y="157"/>
                  <a:pt x="168" y="157"/>
                </a:cubicBezTo>
                <a:cubicBezTo>
                  <a:pt x="159" y="144"/>
                  <a:pt x="149" y="134"/>
                  <a:pt x="149" y="134"/>
                </a:cubicBezTo>
                <a:cubicBezTo>
                  <a:pt x="149" y="134"/>
                  <a:pt x="158" y="141"/>
                  <a:pt x="168" y="150"/>
                </a:cubicBezTo>
                <a:cubicBezTo>
                  <a:pt x="168" y="132"/>
                  <a:pt x="168" y="132"/>
                  <a:pt x="168" y="132"/>
                </a:cubicBezTo>
                <a:cubicBezTo>
                  <a:pt x="159" y="122"/>
                  <a:pt x="150" y="114"/>
                  <a:pt x="146" y="112"/>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0" name="Oval 21"/>
          <p:cNvSpPr>
            <a:spLocks noChangeArrowheads="1"/>
          </p:cNvSpPr>
          <p:nvPr/>
        </p:nvSpPr>
        <p:spPr bwMode="auto">
          <a:xfrm>
            <a:off x="7526604" y="1519054"/>
            <a:ext cx="105938" cy="105938"/>
          </a:xfrm>
          <a:prstGeom prst="ellipse">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1" name="Freeform 22"/>
          <p:cNvSpPr/>
          <p:nvPr/>
        </p:nvSpPr>
        <p:spPr bwMode="auto">
          <a:xfrm>
            <a:off x="7564693" y="1597615"/>
            <a:ext cx="166644" cy="347572"/>
          </a:xfrm>
          <a:custGeom>
            <a:avLst/>
            <a:gdLst>
              <a:gd name="T0" fmla="*/ 0 w 102"/>
              <a:gd name="T1" fmla="*/ 6 h 213"/>
              <a:gd name="T2" fmla="*/ 68 w 102"/>
              <a:gd name="T3" fmla="*/ 184 h 213"/>
              <a:gd name="T4" fmla="*/ 99 w 102"/>
              <a:gd name="T5" fmla="*/ 213 h 213"/>
              <a:gd name="T6" fmla="*/ 23 w 102"/>
              <a:gd name="T7" fmla="*/ 0 h 213"/>
              <a:gd name="T8" fmla="*/ 0 w 102"/>
              <a:gd name="T9" fmla="*/ 6 h 213"/>
            </a:gdLst>
            <a:ahLst/>
            <a:cxnLst>
              <a:cxn ang="0">
                <a:pos x="T0" y="T1"/>
              </a:cxn>
              <a:cxn ang="0">
                <a:pos x="T2" y="T3"/>
              </a:cxn>
              <a:cxn ang="0">
                <a:pos x="T4" y="T5"/>
              </a:cxn>
              <a:cxn ang="0">
                <a:pos x="T6" y="T7"/>
              </a:cxn>
              <a:cxn ang="0">
                <a:pos x="T8" y="T9"/>
              </a:cxn>
            </a:cxnLst>
            <a:rect l="0" t="0" r="r" b="b"/>
            <a:pathLst>
              <a:path w="102" h="213">
                <a:moveTo>
                  <a:pt x="0" y="6"/>
                </a:moveTo>
                <a:cubicBezTo>
                  <a:pt x="0" y="7"/>
                  <a:pt x="68" y="184"/>
                  <a:pt x="68" y="184"/>
                </a:cubicBezTo>
                <a:cubicBezTo>
                  <a:pt x="68" y="184"/>
                  <a:pt x="96" y="213"/>
                  <a:pt x="99" y="213"/>
                </a:cubicBezTo>
                <a:cubicBezTo>
                  <a:pt x="102" y="213"/>
                  <a:pt x="23" y="0"/>
                  <a:pt x="23" y="0"/>
                </a:cubicBezTo>
                <a:lnTo>
                  <a:pt x="0" y="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2" name="Freeform 23"/>
          <p:cNvSpPr/>
          <p:nvPr/>
        </p:nvSpPr>
        <p:spPr bwMode="auto">
          <a:xfrm>
            <a:off x="7418285" y="1597615"/>
            <a:ext cx="178547" cy="342811"/>
          </a:xfrm>
          <a:custGeom>
            <a:avLst/>
            <a:gdLst>
              <a:gd name="T0" fmla="*/ 149 w 150"/>
              <a:gd name="T1" fmla="*/ 14 h 288"/>
              <a:gd name="T2" fmla="*/ 40 w 150"/>
              <a:gd name="T3" fmla="*/ 248 h 288"/>
              <a:gd name="T4" fmla="*/ 0 w 150"/>
              <a:gd name="T5" fmla="*/ 288 h 288"/>
              <a:gd name="T6" fmla="*/ 11 w 150"/>
              <a:gd name="T7" fmla="*/ 233 h 288"/>
              <a:gd name="T8" fmla="*/ 117 w 150"/>
              <a:gd name="T9" fmla="*/ 0 h 288"/>
              <a:gd name="T10" fmla="*/ 150 w 150"/>
              <a:gd name="T11" fmla="*/ 11 h 288"/>
              <a:gd name="T12" fmla="*/ 149 w 150"/>
              <a:gd name="T13" fmla="*/ 14 h 288"/>
            </a:gdLst>
            <a:ahLst/>
            <a:cxnLst>
              <a:cxn ang="0">
                <a:pos x="T0" y="T1"/>
              </a:cxn>
              <a:cxn ang="0">
                <a:pos x="T2" y="T3"/>
              </a:cxn>
              <a:cxn ang="0">
                <a:pos x="T4" y="T5"/>
              </a:cxn>
              <a:cxn ang="0">
                <a:pos x="T6" y="T7"/>
              </a:cxn>
              <a:cxn ang="0">
                <a:pos x="T8" y="T9"/>
              </a:cxn>
              <a:cxn ang="0">
                <a:pos x="T10" y="T11"/>
              </a:cxn>
              <a:cxn ang="0">
                <a:pos x="T12" y="T13"/>
              </a:cxn>
            </a:cxnLst>
            <a:rect l="0" t="0" r="r" b="b"/>
            <a:pathLst>
              <a:path w="150" h="288">
                <a:moveTo>
                  <a:pt x="149" y="14"/>
                </a:moveTo>
                <a:lnTo>
                  <a:pt x="40" y="248"/>
                </a:lnTo>
                <a:lnTo>
                  <a:pt x="0" y="288"/>
                </a:lnTo>
                <a:lnTo>
                  <a:pt x="11" y="233"/>
                </a:lnTo>
                <a:lnTo>
                  <a:pt x="117" y="0"/>
                </a:lnTo>
                <a:lnTo>
                  <a:pt x="150" y="11"/>
                </a:lnTo>
                <a:lnTo>
                  <a:pt x="149" y="14"/>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3" name="Freeform 24"/>
          <p:cNvSpPr/>
          <p:nvPr/>
        </p:nvSpPr>
        <p:spPr bwMode="auto">
          <a:xfrm>
            <a:off x="7574216" y="1480964"/>
            <a:ext cx="19045" cy="59516"/>
          </a:xfrm>
          <a:custGeom>
            <a:avLst/>
            <a:gdLst>
              <a:gd name="T0" fmla="*/ 12 w 12"/>
              <a:gd name="T1" fmla="*/ 30 h 36"/>
              <a:gd name="T2" fmla="*/ 6 w 12"/>
              <a:gd name="T3" fmla="*/ 36 h 36"/>
              <a:gd name="T4" fmla="*/ 0 w 12"/>
              <a:gd name="T5" fmla="*/ 30 h 36"/>
              <a:gd name="T6" fmla="*/ 0 w 12"/>
              <a:gd name="T7" fmla="*/ 6 h 36"/>
              <a:gd name="T8" fmla="*/ 6 w 12"/>
              <a:gd name="T9" fmla="*/ 0 h 36"/>
              <a:gd name="T10" fmla="*/ 12 w 12"/>
              <a:gd name="T11" fmla="*/ 6 h 36"/>
              <a:gd name="T12" fmla="*/ 12 w 12"/>
              <a:gd name="T13" fmla="*/ 30 h 36"/>
            </a:gdLst>
            <a:ahLst/>
            <a:cxnLst>
              <a:cxn ang="0">
                <a:pos x="T0" y="T1"/>
              </a:cxn>
              <a:cxn ang="0">
                <a:pos x="T2" y="T3"/>
              </a:cxn>
              <a:cxn ang="0">
                <a:pos x="T4" y="T5"/>
              </a:cxn>
              <a:cxn ang="0">
                <a:pos x="T6" y="T7"/>
              </a:cxn>
              <a:cxn ang="0">
                <a:pos x="T8" y="T9"/>
              </a:cxn>
              <a:cxn ang="0">
                <a:pos x="T10" y="T11"/>
              </a:cxn>
              <a:cxn ang="0">
                <a:pos x="T12" y="T13"/>
              </a:cxn>
            </a:cxnLst>
            <a:rect l="0" t="0" r="r" b="b"/>
            <a:pathLst>
              <a:path w="12" h="36">
                <a:moveTo>
                  <a:pt x="12" y="30"/>
                </a:moveTo>
                <a:cubicBezTo>
                  <a:pt x="12" y="33"/>
                  <a:pt x="10" y="36"/>
                  <a:pt x="6" y="36"/>
                </a:cubicBezTo>
                <a:cubicBezTo>
                  <a:pt x="3" y="36"/>
                  <a:pt x="0" y="33"/>
                  <a:pt x="0" y="30"/>
                </a:cubicBezTo>
                <a:cubicBezTo>
                  <a:pt x="0" y="6"/>
                  <a:pt x="0" y="6"/>
                  <a:pt x="0" y="6"/>
                </a:cubicBezTo>
                <a:cubicBezTo>
                  <a:pt x="0" y="3"/>
                  <a:pt x="3" y="0"/>
                  <a:pt x="6" y="0"/>
                </a:cubicBezTo>
                <a:cubicBezTo>
                  <a:pt x="10" y="0"/>
                  <a:pt x="12" y="3"/>
                  <a:pt x="12" y="6"/>
                </a:cubicBezTo>
                <a:lnTo>
                  <a:pt x="12" y="3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4" name="Freeform 25"/>
          <p:cNvSpPr>
            <a:spLocks noEditPoints="1"/>
          </p:cNvSpPr>
          <p:nvPr/>
        </p:nvSpPr>
        <p:spPr bwMode="auto">
          <a:xfrm>
            <a:off x="6721951" y="1225047"/>
            <a:ext cx="169025" cy="457081"/>
          </a:xfrm>
          <a:custGeom>
            <a:avLst/>
            <a:gdLst>
              <a:gd name="T0" fmla="*/ 51 w 103"/>
              <a:gd name="T1" fmla="*/ 280 h 280"/>
              <a:gd name="T2" fmla="*/ 103 w 103"/>
              <a:gd name="T3" fmla="*/ 140 h 280"/>
              <a:gd name="T4" fmla="*/ 51 w 103"/>
              <a:gd name="T5" fmla="*/ 0 h 280"/>
              <a:gd name="T6" fmla="*/ 51 w 103"/>
              <a:gd name="T7" fmla="*/ 22 h 280"/>
              <a:gd name="T8" fmla="*/ 94 w 103"/>
              <a:gd name="T9" fmla="*/ 140 h 280"/>
              <a:gd name="T10" fmla="*/ 51 w 103"/>
              <a:gd name="T11" fmla="*/ 257 h 280"/>
              <a:gd name="T12" fmla="*/ 51 w 103"/>
              <a:gd name="T13" fmla="*/ 280 h 280"/>
              <a:gd name="T14" fmla="*/ 51 w 103"/>
              <a:gd name="T15" fmla="*/ 0 h 280"/>
              <a:gd name="T16" fmla="*/ 0 w 103"/>
              <a:gd name="T17" fmla="*/ 140 h 280"/>
              <a:gd name="T18" fmla="*/ 51 w 103"/>
              <a:gd name="T19" fmla="*/ 280 h 280"/>
              <a:gd name="T20" fmla="*/ 51 w 103"/>
              <a:gd name="T21" fmla="*/ 280 h 280"/>
              <a:gd name="T22" fmla="*/ 51 w 103"/>
              <a:gd name="T23" fmla="*/ 257 h 280"/>
              <a:gd name="T24" fmla="*/ 51 w 103"/>
              <a:gd name="T25" fmla="*/ 257 h 280"/>
              <a:gd name="T26" fmla="*/ 51 w 103"/>
              <a:gd name="T27" fmla="*/ 257 h 280"/>
              <a:gd name="T28" fmla="*/ 8 w 103"/>
              <a:gd name="T29" fmla="*/ 140 h 280"/>
              <a:gd name="T30" fmla="*/ 51 w 103"/>
              <a:gd name="T31" fmla="*/ 22 h 280"/>
              <a:gd name="T32" fmla="*/ 51 w 103"/>
              <a:gd name="T33" fmla="*/ 22 h 280"/>
              <a:gd name="T34" fmla="*/ 51 w 103"/>
              <a:gd name="T35"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3" h="280">
                <a:moveTo>
                  <a:pt x="51" y="280"/>
                </a:moveTo>
                <a:cubicBezTo>
                  <a:pt x="80" y="280"/>
                  <a:pt x="103" y="217"/>
                  <a:pt x="103" y="140"/>
                </a:cubicBezTo>
                <a:cubicBezTo>
                  <a:pt x="103" y="62"/>
                  <a:pt x="80" y="0"/>
                  <a:pt x="51" y="0"/>
                </a:cubicBezTo>
                <a:cubicBezTo>
                  <a:pt x="51" y="22"/>
                  <a:pt x="51" y="22"/>
                  <a:pt x="51" y="22"/>
                </a:cubicBezTo>
                <a:cubicBezTo>
                  <a:pt x="75" y="22"/>
                  <a:pt x="94" y="75"/>
                  <a:pt x="94" y="140"/>
                </a:cubicBezTo>
                <a:cubicBezTo>
                  <a:pt x="94" y="204"/>
                  <a:pt x="75" y="257"/>
                  <a:pt x="51" y="257"/>
                </a:cubicBezTo>
                <a:lnTo>
                  <a:pt x="51" y="280"/>
                </a:lnTo>
                <a:close/>
                <a:moveTo>
                  <a:pt x="51" y="0"/>
                </a:moveTo>
                <a:cubicBezTo>
                  <a:pt x="23" y="0"/>
                  <a:pt x="0" y="62"/>
                  <a:pt x="0" y="140"/>
                </a:cubicBezTo>
                <a:cubicBezTo>
                  <a:pt x="0" y="217"/>
                  <a:pt x="23" y="280"/>
                  <a:pt x="51" y="280"/>
                </a:cubicBezTo>
                <a:cubicBezTo>
                  <a:pt x="51" y="280"/>
                  <a:pt x="51" y="280"/>
                  <a:pt x="51" y="280"/>
                </a:cubicBezTo>
                <a:cubicBezTo>
                  <a:pt x="51" y="257"/>
                  <a:pt x="51" y="257"/>
                  <a:pt x="51" y="257"/>
                </a:cubicBezTo>
                <a:cubicBezTo>
                  <a:pt x="51" y="257"/>
                  <a:pt x="51" y="257"/>
                  <a:pt x="51" y="257"/>
                </a:cubicBezTo>
                <a:cubicBezTo>
                  <a:pt x="51" y="257"/>
                  <a:pt x="51" y="257"/>
                  <a:pt x="51" y="257"/>
                </a:cubicBezTo>
                <a:cubicBezTo>
                  <a:pt x="27" y="257"/>
                  <a:pt x="8" y="204"/>
                  <a:pt x="8" y="140"/>
                </a:cubicBezTo>
                <a:cubicBezTo>
                  <a:pt x="8" y="75"/>
                  <a:pt x="27" y="22"/>
                  <a:pt x="51" y="22"/>
                </a:cubicBezTo>
                <a:cubicBezTo>
                  <a:pt x="51" y="22"/>
                  <a:pt x="51" y="22"/>
                  <a:pt x="51" y="22"/>
                </a:cubicBezTo>
                <a:cubicBezTo>
                  <a:pt x="51" y="0"/>
                  <a:pt x="51" y="0"/>
                  <a:pt x="51"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5" name="Freeform 26"/>
          <p:cNvSpPr>
            <a:spLocks noEditPoints="1"/>
          </p:cNvSpPr>
          <p:nvPr/>
        </p:nvSpPr>
        <p:spPr bwMode="auto">
          <a:xfrm>
            <a:off x="6576732" y="1369074"/>
            <a:ext cx="458272" cy="167835"/>
          </a:xfrm>
          <a:custGeom>
            <a:avLst/>
            <a:gdLst>
              <a:gd name="T0" fmla="*/ 280 w 280"/>
              <a:gd name="T1" fmla="*/ 52 h 103"/>
              <a:gd name="T2" fmla="*/ 140 w 280"/>
              <a:gd name="T3" fmla="*/ 0 h 103"/>
              <a:gd name="T4" fmla="*/ 140 w 280"/>
              <a:gd name="T5" fmla="*/ 8 h 103"/>
              <a:gd name="T6" fmla="*/ 257 w 280"/>
              <a:gd name="T7" fmla="*/ 52 h 103"/>
              <a:gd name="T8" fmla="*/ 140 w 280"/>
              <a:gd name="T9" fmla="*/ 95 h 103"/>
              <a:gd name="T10" fmla="*/ 140 w 280"/>
              <a:gd name="T11" fmla="*/ 103 h 103"/>
              <a:gd name="T12" fmla="*/ 280 w 280"/>
              <a:gd name="T13" fmla="*/ 52 h 103"/>
              <a:gd name="T14" fmla="*/ 140 w 280"/>
              <a:gd name="T15" fmla="*/ 0 h 103"/>
              <a:gd name="T16" fmla="*/ 140 w 280"/>
              <a:gd name="T17" fmla="*/ 0 h 103"/>
              <a:gd name="T18" fmla="*/ 0 w 280"/>
              <a:gd name="T19" fmla="*/ 52 h 103"/>
              <a:gd name="T20" fmla="*/ 140 w 280"/>
              <a:gd name="T21" fmla="*/ 103 h 103"/>
              <a:gd name="T22" fmla="*/ 140 w 280"/>
              <a:gd name="T23" fmla="*/ 103 h 103"/>
              <a:gd name="T24" fmla="*/ 140 w 280"/>
              <a:gd name="T25" fmla="*/ 95 h 103"/>
              <a:gd name="T26" fmla="*/ 140 w 280"/>
              <a:gd name="T27" fmla="*/ 95 h 103"/>
              <a:gd name="T28" fmla="*/ 23 w 280"/>
              <a:gd name="T29" fmla="*/ 52 h 103"/>
              <a:gd name="T30" fmla="*/ 23 w 280"/>
              <a:gd name="T31" fmla="*/ 52 h 103"/>
              <a:gd name="T32" fmla="*/ 140 w 280"/>
              <a:gd name="T33" fmla="*/ 8 h 103"/>
              <a:gd name="T34" fmla="*/ 140 w 280"/>
              <a:gd name="T35" fmla="*/ 8 h 103"/>
              <a:gd name="T36" fmla="*/ 140 w 280"/>
              <a:gd name="T3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03">
                <a:moveTo>
                  <a:pt x="280" y="52"/>
                </a:moveTo>
                <a:cubicBezTo>
                  <a:pt x="280" y="23"/>
                  <a:pt x="217" y="0"/>
                  <a:pt x="140" y="0"/>
                </a:cubicBezTo>
                <a:cubicBezTo>
                  <a:pt x="140" y="8"/>
                  <a:pt x="140" y="8"/>
                  <a:pt x="140" y="8"/>
                </a:cubicBezTo>
                <a:cubicBezTo>
                  <a:pt x="205" y="8"/>
                  <a:pt x="257" y="28"/>
                  <a:pt x="257" y="52"/>
                </a:cubicBezTo>
                <a:cubicBezTo>
                  <a:pt x="257" y="75"/>
                  <a:pt x="205" y="95"/>
                  <a:pt x="140" y="95"/>
                </a:cubicBezTo>
                <a:cubicBezTo>
                  <a:pt x="140" y="103"/>
                  <a:pt x="140" y="103"/>
                  <a:pt x="140" y="103"/>
                </a:cubicBezTo>
                <a:cubicBezTo>
                  <a:pt x="217" y="103"/>
                  <a:pt x="280" y="80"/>
                  <a:pt x="280" y="52"/>
                </a:cubicBezTo>
                <a:close/>
                <a:moveTo>
                  <a:pt x="140" y="0"/>
                </a:moveTo>
                <a:cubicBezTo>
                  <a:pt x="140" y="0"/>
                  <a:pt x="140" y="0"/>
                  <a:pt x="140" y="0"/>
                </a:cubicBezTo>
                <a:cubicBezTo>
                  <a:pt x="63" y="0"/>
                  <a:pt x="0" y="23"/>
                  <a:pt x="0" y="52"/>
                </a:cubicBezTo>
                <a:cubicBezTo>
                  <a:pt x="0" y="80"/>
                  <a:pt x="63" y="103"/>
                  <a:pt x="140" y="103"/>
                </a:cubicBezTo>
                <a:cubicBezTo>
                  <a:pt x="140" y="103"/>
                  <a:pt x="140" y="103"/>
                  <a:pt x="140" y="103"/>
                </a:cubicBezTo>
                <a:cubicBezTo>
                  <a:pt x="140" y="95"/>
                  <a:pt x="140" y="95"/>
                  <a:pt x="140" y="95"/>
                </a:cubicBezTo>
                <a:cubicBezTo>
                  <a:pt x="140" y="95"/>
                  <a:pt x="140" y="95"/>
                  <a:pt x="140" y="95"/>
                </a:cubicBezTo>
                <a:cubicBezTo>
                  <a:pt x="75" y="95"/>
                  <a:pt x="23" y="75"/>
                  <a:pt x="23" y="52"/>
                </a:cubicBezTo>
                <a:cubicBezTo>
                  <a:pt x="23" y="52"/>
                  <a:pt x="23" y="52"/>
                  <a:pt x="23" y="52"/>
                </a:cubicBezTo>
                <a:cubicBezTo>
                  <a:pt x="23" y="28"/>
                  <a:pt x="75" y="8"/>
                  <a:pt x="140" y="8"/>
                </a:cubicBezTo>
                <a:cubicBezTo>
                  <a:pt x="140" y="8"/>
                  <a:pt x="140" y="8"/>
                  <a:pt x="140" y="8"/>
                </a:cubicBezTo>
                <a:lnTo>
                  <a:pt x="14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6" name="Freeform 27"/>
          <p:cNvSpPr>
            <a:spLocks noEditPoints="1"/>
          </p:cNvSpPr>
          <p:nvPr/>
        </p:nvSpPr>
        <p:spPr bwMode="auto">
          <a:xfrm>
            <a:off x="6611251" y="1265518"/>
            <a:ext cx="389233" cy="373759"/>
          </a:xfrm>
          <a:custGeom>
            <a:avLst/>
            <a:gdLst>
              <a:gd name="T0" fmla="*/ 218 w 238"/>
              <a:gd name="T1" fmla="*/ 16 h 229"/>
              <a:gd name="T2" fmla="*/ 119 w 238"/>
              <a:gd name="T3" fmla="*/ 46 h 229"/>
              <a:gd name="T4" fmla="*/ 119 w 238"/>
              <a:gd name="T5" fmla="*/ 57 h 229"/>
              <a:gd name="T6" fmla="*/ 202 w 238"/>
              <a:gd name="T7" fmla="*/ 32 h 229"/>
              <a:gd name="T8" fmla="*/ 150 w 238"/>
              <a:gd name="T9" fmla="*/ 145 h 229"/>
              <a:gd name="T10" fmla="*/ 119 w 238"/>
              <a:gd name="T11" fmla="*/ 172 h 229"/>
              <a:gd name="T12" fmla="*/ 119 w 238"/>
              <a:gd name="T13" fmla="*/ 183 h 229"/>
              <a:gd name="T14" fmla="*/ 156 w 238"/>
              <a:gd name="T15" fmla="*/ 151 h 229"/>
              <a:gd name="T16" fmla="*/ 218 w 238"/>
              <a:gd name="T17" fmla="*/ 16 h 229"/>
              <a:gd name="T18" fmla="*/ 119 w 238"/>
              <a:gd name="T19" fmla="*/ 46 h 229"/>
              <a:gd name="T20" fmla="*/ 83 w 238"/>
              <a:gd name="T21" fmla="*/ 78 h 229"/>
              <a:gd name="T22" fmla="*/ 20 w 238"/>
              <a:gd name="T23" fmla="*/ 214 h 229"/>
              <a:gd name="T24" fmla="*/ 119 w 238"/>
              <a:gd name="T25" fmla="*/ 183 h 229"/>
              <a:gd name="T26" fmla="*/ 119 w 238"/>
              <a:gd name="T27" fmla="*/ 172 h 229"/>
              <a:gd name="T28" fmla="*/ 36 w 238"/>
              <a:gd name="T29" fmla="*/ 197 h 229"/>
              <a:gd name="T30" fmla="*/ 36 w 238"/>
              <a:gd name="T31" fmla="*/ 197 h 229"/>
              <a:gd name="T32" fmla="*/ 89 w 238"/>
              <a:gd name="T33" fmla="*/ 84 h 229"/>
              <a:gd name="T34" fmla="*/ 119 w 238"/>
              <a:gd name="T35" fmla="*/ 57 h 229"/>
              <a:gd name="T36" fmla="*/ 119 w 238"/>
              <a:gd name="T37" fmla="*/ 4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29">
                <a:moveTo>
                  <a:pt x="218" y="16"/>
                </a:moveTo>
                <a:cubicBezTo>
                  <a:pt x="202" y="0"/>
                  <a:pt x="162" y="13"/>
                  <a:pt x="119" y="46"/>
                </a:cubicBezTo>
                <a:cubicBezTo>
                  <a:pt x="119" y="57"/>
                  <a:pt x="119" y="57"/>
                  <a:pt x="119" y="57"/>
                </a:cubicBezTo>
                <a:cubicBezTo>
                  <a:pt x="155" y="30"/>
                  <a:pt x="189" y="19"/>
                  <a:pt x="202" y="32"/>
                </a:cubicBezTo>
                <a:cubicBezTo>
                  <a:pt x="219" y="49"/>
                  <a:pt x="195" y="99"/>
                  <a:pt x="150" y="145"/>
                </a:cubicBezTo>
                <a:cubicBezTo>
                  <a:pt x="140" y="155"/>
                  <a:pt x="129" y="164"/>
                  <a:pt x="119" y="172"/>
                </a:cubicBezTo>
                <a:cubicBezTo>
                  <a:pt x="119" y="183"/>
                  <a:pt x="119" y="183"/>
                  <a:pt x="119" y="183"/>
                </a:cubicBezTo>
                <a:cubicBezTo>
                  <a:pt x="131" y="174"/>
                  <a:pt x="144" y="163"/>
                  <a:pt x="156" y="151"/>
                </a:cubicBezTo>
                <a:cubicBezTo>
                  <a:pt x="210" y="96"/>
                  <a:pt x="238" y="36"/>
                  <a:pt x="218" y="16"/>
                </a:cubicBezTo>
                <a:close/>
                <a:moveTo>
                  <a:pt x="119" y="46"/>
                </a:moveTo>
                <a:cubicBezTo>
                  <a:pt x="107" y="55"/>
                  <a:pt x="95" y="66"/>
                  <a:pt x="83" y="78"/>
                </a:cubicBezTo>
                <a:cubicBezTo>
                  <a:pt x="28" y="133"/>
                  <a:pt x="0" y="193"/>
                  <a:pt x="20" y="214"/>
                </a:cubicBezTo>
                <a:cubicBezTo>
                  <a:pt x="36" y="229"/>
                  <a:pt x="76" y="216"/>
                  <a:pt x="119" y="183"/>
                </a:cubicBezTo>
                <a:cubicBezTo>
                  <a:pt x="119" y="172"/>
                  <a:pt x="119" y="172"/>
                  <a:pt x="119" y="172"/>
                </a:cubicBezTo>
                <a:cubicBezTo>
                  <a:pt x="83" y="199"/>
                  <a:pt x="49" y="211"/>
                  <a:pt x="36" y="197"/>
                </a:cubicBezTo>
                <a:cubicBezTo>
                  <a:pt x="36" y="197"/>
                  <a:pt x="36" y="197"/>
                  <a:pt x="36" y="197"/>
                </a:cubicBezTo>
                <a:cubicBezTo>
                  <a:pt x="19" y="181"/>
                  <a:pt x="43" y="130"/>
                  <a:pt x="89" y="84"/>
                </a:cubicBezTo>
                <a:cubicBezTo>
                  <a:pt x="99" y="74"/>
                  <a:pt x="109" y="65"/>
                  <a:pt x="119" y="57"/>
                </a:cubicBezTo>
                <a:lnTo>
                  <a:pt x="119" y="4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7" name="Freeform 28"/>
          <p:cNvSpPr>
            <a:spLocks noEditPoints="1"/>
          </p:cNvSpPr>
          <p:nvPr/>
        </p:nvSpPr>
        <p:spPr bwMode="auto">
          <a:xfrm>
            <a:off x="6611251" y="1265518"/>
            <a:ext cx="389233" cy="373759"/>
          </a:xfrm>
          <a:custGeom>
            <a:avLst/>
            <a:gdLst>
              <a:gd name="T0" fmla="*/ 218 w 238"/>
              <a:gd name="T1" fmla="*/ 214 h 229"/>
              <a:gd name="T2" fmla="*/ 156 w 238"/>
              <a:gd name="T3" fmla="*/ 78 h 229"/>
              <a:gd name="T4" fmla="*/ 119 w 238"/>
              <a:gd name="T5" fmla="*/ 46 h 229"/>
              <a:gd name="T6" fmla="*/ 119 w 238"/>
              <a:gd name="T7" fmla="*/ 57 h 229"/>
              <a:gd name="T8" fmla="*/ 150 w 238"/>
              <a:gd name="T9" fmla="*/ 84 h 229"/>
              <a:gd name="T10" fmla="*/ 202 w 238"/>
              <a:gd name="T11" fmla="*/ 197 h 229"/>
              <a:gd name="T12" fmla="*/ 119 w 238"/>
              <a:gd name="T13" fmla="*/ 172 h 229"/>
              <a:gd name="T14" fmla="*/ 119 w 238"/>
              <a:gd name="T15" fmla="*/ 183 h 229"/>
              <a:gd name="T16" fmla="*/ 218 w 238"/>
              <a:gd name="T17" fmla="*/ 214 h 229"/>
              <a:gd name="T18" fmla="*/ 119 w 238"/>
              <a:gd name="T19" fmla="*/ 46 h 229"/>
              <a:gd name="T20" fmla="*/ 20 w 238"/>
              <a:gd name="T21" fmla="*/ 16 h 229"/>
              <a:gd name="T22" fmla="*/ 83 w 238"/>
              <a:gd name="T23" fmla="*/ 151 h 229"/>
              <a:gd name="T24" fmla="*/ 119 w 238"/>
              <a:gd name="T25" fmla="*/ 183 h 229"/>
              <a:gd name="T26" fmla="*/ 119 w 238"/>
              <a:gd name="T27" fmla="*/ 172 h 229"/>
              <a:gd name="T28" fmla="*/ 89 w 238"/>
              <a:gd name="T29" fmla="*/ 145 h 229"/>
              <a:gd name="T30" fmla="*/ 36 w 238"/>
              <a:gd name="T31" fmla="*/ 32 h 229"/>
              <a:gd name="T32" fmla="*/ 36 w 238"/>
              <a:gd name="T33" fmla="*/ 32 h 229"/>
              <a:gd name="T34" fmla="*/ 119 w 238"/>
              <a:gd name="T35" fmla="*/ 57 h 229"/>
              <a:gd name="T36" fmla="*/ 119 w 238"/>
              <a:gd name="T37" fmla="*/ 4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29">
                <a:moveTo>
                  <a:pt x="218" y="214"/>
                </a:moveTo>
                <a:cubicBezTo>
                  <a:pt x="238" y="193"/>
                  <a:pt x="210" y="133"/>
                  <a:pt x="156" y="78"/>
                </a:cubicBezTo>
                <a:cubicBezTo>
                  <a:pt x="144" y="66"/>
                  <a:pt x="131" y="55"/>
                  <a:pt x="119" y="46"/>
                </a:cubicBezTo>
                <a:cubicBezTo>
                  <a:pt x="119" y="57"/>
                  <a:pt x="119" y="57"/>
                  <a:pt x="119" y="57"/>
                </a:cubicBezTo>
                <a:cubicBezTo>
                  <a:pt x="129" y="65"/>
                  <a:pt x="140" y="74"/>
                  <a:pt x="150" y="84"/>
                </a:cubicBezTo>
                <a:cubicBezTo>
                  <a:pt x="195" y="130"/>
                  <a:pt x="219" y="181"/>
                  <a:pt x="202" y="197"/>
                </a:cubicBezTo>
                <a:cubicBezTo>
                  <a:pt x="189" y="211"/>
                  <a:pt x="155" y="199"/>
                  <a:pt x="119" y="172"/>
                </a:cubicBezTo>
                <a:cubicBezTo>
                  <a:pt x="119" y="183"/>
                  <a:pt x="119" y="183"/>
                  <a:pt x="119" y="183"/>
                </a:cubicBezTo>
                <a:cubicBezTo>
                  <a:pt x="162" y="216"/>
                  <a:pt x="202" y="229"/>
                  <a:pt x="218" y="214"/>
                </a:cubicBezTo>
                <a:close/>
                <a:moveTo>
                  <a:pt x="119" y="46"/>
                </a:moveTo>
                <a:cubicBezTo>
                  <a:pt x="76" y="13"/>
                  <a:pt x="36" y="0"/>
                  <a:pt x="20" y="16"/>
                </a:cubicBezTo>
                <a:cubicBezTo>
                  <a:pt x="0" y="36"/>
                  <a:pt x="28" y="96"/>
                  <a:pt x="83" y="151"/>
                </a:cubicBezTo>
                <a:cubicBezTo>
                  <a:pt x="95" y="163"/>
                  <a:pt x="107" y="174"/>
                  <a:pt x="119" y="183"/>
                </a:cubicBezTo>
                <a:cubicBezTo>
                  <a:pt x="119" y="172"/>
                  <a:pt x="119" y="172"/>
                  <a:pt x="119" y="172"/>
                </a:cubicBezTo>
                <a:cubicBezTo>
                  <a:pt x="109" y="164"/>
                  <a:pt x="99" y="155"/>
                  <a:pt x="89" y="145"/>
                </a:cubicBezTo>
                <a:cubicBezTo>
                  <a:pt x="43" y="99"/>
                  <a:pt x="19" y="49"/>
                  <a:pt x="36" y="32"/>
                </a:cubicBezTo>
                <a:cubicBezTo>
                  <a:pt x="36" y="32"/>
                  <a:pt x="36" y="32"/>
                  <a:pt x="36" y="32"/>
                </a:cubicBezTo>
                <a:cubicBezTo>
                  <a:pt x="49" y="19"/>
                  <a:pt x="83" y="30"/>
                  <a:pt x="119" y="57"/>
                </a:cubicBezTo>
                <a:lnTo>
                  <a:pt x="119" y="4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8" name="Oval 29"/>
          <p:cNvSpPr>
            <a:spLocks noChangeArrowheads="1"/>
          </p:cNvSpPr>
          <p:nvPr/>
        </p:nvSpPr>
        <p:spPr bwMode="auto">
          <a:xfrm>
            <a:off x="6771944" y="1417878"/>
            <a:ext cx="70229" cy="70229"/>
          </a:xfrm>
          <a:prstGeom prst="ellipse">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9" name="Freeform 30"/>
          <p:cNvSpPr>
            <a:spLocks noEditPoints="1"/>
          </p:cNvSpPr>
          <p:nvPr/>
        </p:nvSpPr>
        <p:spPr bwMode="auto">
          <a:xfrm>
            <a:off x="7311156" y="1095302"/>
            <a:ext cx="192831" cy="365427"/>
          </a:xfrm>
          <a:custGeom>
            <a:avLst/>
            <a:gdLst>
              <a:gd name="T0" fmla="*/ 67 w 162"/>
              <a:gd name="T1" fmla="*/ 307 h 307"/>
              <a:gd name="T2" fmla="*/ 162 w 162"/>
              <a:gd name="T3" fmla="*/ 307 h 307"/>
              <a:gd name="T4" fmla="*/ 67 w 162"/>
              <a:gd name="T5" fmla="*/ 127 h 307"/>
              <a:gd name="T6" fmla="*/ 67 w 162"/>
              <a:gd name="T7" fmla="*/ 193 h 307"/>
              <a:gd name="T8" fmla="*/ 110 w 162"/>
              <a:gd name="T9" fmla="*/ 267 h 307"/>
              <a:gd name="T10" fmla="*/ 67 w 162"/>
              <a:gd name="T11" fmla="*/ 267 h 307"/>
              <a:gd name="T12" fmla="*/ 67 w 162"/>
              <a:gd name="T13" fmla="*/ 307 h 307"/>
              <a:gd name="T14" fmla="*/ 0 w 162"/>
              <a:gd name="T15" fmla="*/ 0 h 307"/>
              <a:gd name="T16" fmla="*/ 0 w 162"/>
              <a:gd name="T17" fmla="*/ 307 h 307"/>
              <a:gd name="T18" fmla="*/ 67 w 162"/>
              <a:gd name="T19" fmla="*/ 307 h 307"/>
              <a:gd name="T20" fmla="*/ 67 w 162"/>
              <a:gd name="T21" fmla="*/ 267 h 307"/>
              <a:gd name="T22" fmla="*/ 24 w 162"/>
              <a:gd name="T23" fmla="*/ 267 h 307"/>
              <a:gd name="T24" fmla="*/ 24 w 162"/>
              <a:gd name="T25" fmla="*/ 120 h 307"/>
              <a:gd name="T26" fmla="*/ 24 w 162"/>
              <a:gd name="T27" fmla="*/ 120 h 307"/>
              <a:gd name="T28" fmla="*/ 67 w 162"/>
              <a:gd name="T29" fmla="*/ 193 h 307"/>
              <a:gd name="T30" fmla="*/ 67 w 162"/>
              <a:gd name="T31" fmla="*/ 127 h 307"/>
              <a:gd name="T32" fmla="*/ 0 w 162"/>
              <a:gd name="T3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2" h="307">
                <a:moveTo>
                  <a:pt x="67" y="307"/>
                </a:moveTo>
                <a:lnTo>
                  <a:pt x="162" y="307"/>
                </a:lnTo>
                <a:lnTo>
                  <a:pt x="67" y="127"/>
                </a:lnTo>
                <a:lnTo>
                  <a:pt x="67" y="193"/>
                </a:lnTo>
                <a:lnTo>
                  <a:pt x="110" y="267"/>
                </a:lnTo>
                <a:lnTo>
                  <a:pt x="67" y="267"/>
                </a:lnTo>
                <a:lnTo>
                  <a:pt x="67" y="307"/>
                </a:lnTo>
                <a:close/>
                <a:moveTo>
                  <a:pt x="0" y="0"/>
                </a:moveTo>
                <a:lnTo>
                  <a:pt x="0" y="307"/>
                </a:lnTo>
                <a:lnTo>
                  <a:pt x="67" y="307"/>
                </a:lnTo>
                <a:lnTo>
                  <a:pt x="67" y="267"/>
                </a:lnTo>
                <a:lnTo>
                  <a:pt x="24" y="267"/>
                </a:lnTo>
                <a:lnTo>
                  <a:pt x="24" y="120"/>
                </a:lnTo>
                <a:lnTo>
                  <a:pt x="24" y="120"/>
                </a:lnTo>
                <a:lnTo>
                  <a:pt x="67" y="193"/>
                </a:lnTo>
                <a:lnTo>
                  <a:pt x="67" y="127"/>
                </a:lnTo>
                <a:lnTo>
                  <a:pt x="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0" name="Rectangle 31"/>
          <p:cNvSpPr>
            <a:spLocks noChangeArrowheads="1"/>
          </p:cNvSpPr>
          <p:nvPr/>
        </p:nvSpPr>
        <p:spPr bwMode="auto">
          <a:xfrm>
            <a:off x="7214741" y="1094112"/>
            <a:ext cx="48803" cy="355905"/>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1" name="Freeform 32"/>
          <p:cNvSpPr>
            <a:spLocks noEditPoints="1"/>
          </p:cNvSpPr>
          <p:nvPr/>
        </p:nvSpPr>
        <p:spPr bwMode="auto">
          <a:xfrm>
            <a:off x="5634003" y="2886727"/>
            <a:ext cx="421372" cy="308292"/>
          </a:xfrm>
          <a:custGeom>
            <a:avLst/>
            <a:gdLst>
              <a:gd name="T0" fmla="*/ 213 w 258"/>
              <a:gd name="T1" fmla="*/ 31 h 189"/>
              <a:gd name="T2" fmla="*/ 204 w 258"/>
              <a:gd name="T3" fmla="*/ 69 h 189"/>
              <a:gd name="T4" fmla="*/ 228 w 258"/>
              <a:gd name="T5" fmla="*/ 109 h 189"/>
              <a:gd name="T6" fmla="*/ 204 w 258"/>
              <a:gd name="T7" fmla="*/ 146 h 189"/>
              <a:gd name="T8" fmla="*/ 204 w 258"/>
              <a:gd name="T9" fmla="*/ 27 h 189"/>
              <a:gd name="T10" fmla="*/ 91 w 258"/>
              <a:gd name="T11" fmla="*/ 14 h 189"/>
              <a:gd name="T12" fmla="*/ 97 w 258"/>
              <a:gd name="T13" fmla="*/ 15 h 189"/>
              <a:gd name="T14" fmla="*/ 91 w 258"/>
              <a:gd name="T15" fmla="*/ 42 h 189"/>
              <a:gd name="T16" fmla="*/ 91 w 258"/>
              <a:gd name="T17" fmla="*/ 162 h 189"/>
              <a:gd name="T18" fmla="*/ 166 w 258"/>
              <a:gd name="T19" fmla="*/ 145 h 189"/>
              <a:gd name="T20" fmla="*/ 204 w 258"/>
              <a:gd name="T21" fmla="*/ 125 h 189"/>
              <a:gd name="T22" fmla="*/ 191 w 258"/>
              <a:gd name="T23" fmla="*/ 122 h 189"/>
              <a:gd name="T24" fmla="*/ 204 w 258"/>
              <a:gd name="T25" fmla="*/ 69 h 189"/>
              <a:gd name="T26" fmla="*/ 91 w 258"/>
              <a:gd name="T27" fmla="*/ 6 h 189"/>
              <a:gd name="T28" fmla="*/ 78 w 258"/>
              <a:gd name="T29" fmla="*/ 24 h 189"/>
              <a:gd name="T30" fmla="*/ 91 w 258"/>
              <a:gd name="T31" fmla="*/ 14 h 189"/>
              <a:gd name="T32" fmla="*/ 78 w 258"/>
              <a:gd name="T33" fmla="*/ 188 h 189"/>
              <a:gd name="T34" fmla="*/ 91 w 258"/>
              <a:gd name="T35" fmla="*/ 162 h 189"/>
              <a:gd name="T36" fmla="*/ 78 w 258"/>
              <a:gd name="T37" fmla="*/ 176 h 189"/>
              <a:gd name="T38" fmla="*/ 91 w 258"/>
              <a:gd name="T39" fmla="*/ 42 h 189"/>
              <a:gd name="T40" fmla="*/ 80 w 258"/>
              <a:gd name="T41" fmla="*/ 134 h 189"/>
              <a:gd name="T42" fmla="*/ 78 w 258"/>
              <a:gd name="T43" fmla="*/ 64 h 189"/>
              <a:gd name="T44" fmla="*/ 78 w 258"/>
              <a:gd name="T45" fmla="*/ 33 h 189"/>
              <a:gd name="T46" fmla="*/ 91 w 258"/>
              <a:gd name="T47" fmla="*/ 42 h 189"/>
              <a:gd name="T48" fmla="*/ 60 w 258"/>
              <a:gd name="T49" fmla="*/ 18 h 189"/>
              <a:gd name="T50" fmla="*/ 68 w 258"/>
              <a:gd name="T51" fmla="*/ 42 h 189"/>
              <a:gd name="T52" fmla="*/ 78 w 258"/>
              <a:gd name="T53" fmla="*/ 33 h 189"/>
              <a:gd name="T54" fmla="*/ 78 w 258"/>
              <a:gd name="T55" fmla="*/ 9 h 189"/>
              <a:gd name="T56" fmla="*/ 78 w 258"/>
              <a:gd name="T57" fmla="*/ 188 h 189"/>
              <a:gd name="T58" fmla="*/ 60 w 258"/>
              <a:gd name="T59" fmla="*/ 176 h 189"/>
              <a:gd name="T60" fmla="*/ 78 w 258"/>
              <a:gd name="T61" fmla="*/ 64 h 189"/>
              <a:gd name="T62" fmla="*/ 60 w 258"/>
              <a:gd name="T63" fmla="*/ 134 h 189"/>
              <a:gd name="T64" fmla="*/ 70 w 258"/>
              <a:gd name="T65" fmla="*/ 116 h 189"/>
              <a:gd name="T66" fmla="*/ 60 w 258"/>
              <a:gd name="T67" fmla="*/ 87 h 189"/>
              <a:gd name="T68" fmla="*/ 76 w 258"/>
              <a:gd name="T69" fmla="*/ 68 h 189"/>
              <a:gd name="T70" fmla="*/ 60 w 258"/>
              <a:gd name="T71" fmla="*/ 18 h 189"/>
              <a:gd name="T72" fmla="*/ 60 w 258"/>
              <a:gd name="T73" fmla="*/ 187 h 189"/>
              <a:gd name="T74" fmla="*/ 59 w 258"/>
              <a:gd name="T75" fmla="*/ 175 h 189"/>
              <a:gd name="T76" fmla="*/ 49 w 258"/>
              <a:gd name="T77" fmla="*/ 144 h 189"/>
              <a:gd name="T78" fmla="*/ 60 w 258"/>
              <a:gd name="T79" fmla="*/ 125 h 189"/>
              <a:gd name="T80" fmla="*/ 41 w 258"/>
              <a:gd name="T81" fmla="*/ 125 h 189"/>
              <a:gd name="T82" fmla="*/ 60 w 258"/>
              <a:gd name="T83" fmla="*/ 87 h 189"/>
              <a:gd name="T84" fmla="*/ 51 w 258"/>
              <a:gd name="T85" fmla="*/ 76 h 189"/>
              <a:gd name="T86" fmla="*/ 43 w 258"/>
              <a:gd name="T87" fmla="*/ 51 h 189"/>
              <a:gd name="T88" fmla="*/ 60 w 258"/>
              <a:gd name="T89" fmla="*/ 1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8" h="189">
                <a:moveTo>
                  <a:pt x="253" y="104"/>
                </a:moveTo>
                <a:cubicBezTo>
                  <a:pt x="258" y="60"/>
                  <a:pt x="213" y="31"/>
                  <a:pt x="213" y="31"/>
                </a:cubicBezTo>
                <a:cubicBezTo>
                  <a:pt x="210" y="30"/>
                  <a:pt x="207" y="28"/>
                  <a:pt x="204" y="27"/>
                </a:cubicBezTo>
                <a:cubicBezTo>
                  <a:pt x="204" y="69"/>
                  <a:pt x="204" y="69"/>
                  <a:pt x="204" y="69"/>
                </a:cubicBezTo>
                <a:cubicBezTo>
                  <a:pt x="208" y="69"/>
                  <a:pt x="212" y="70"/>
                  <a:pt x="216" y="72"/>
                </a:cubicBezTo>
                <a:cubicBezTo>
                  <a:pt x="230" y="79"/>
                  <a:pt x="235" y="95"/>
                  <a:pt x="228" y="109"/>
                </a:cubicBezTo>
                <a:cubicBezTo>
                  <a:pt x="224" y="119"/>
                  <a:pt x="214" y="125"/>
                  <a:pt x="204" y="125"/>
                </a:cubicBezTo>
                <a:cubicBezTo>
                  <a:pt x="204" y="146"/>
                  <a:pt x="204" y="146"/>
                  <a:pt x="204" y="146"/>
                </a:cubicBezTo>
                <a:cubicBezTo>
                  <a:pt x="230" y="144"/>
                  <a:pt x="249" y="134"/>
                  <a:pt x="253" y="104"/>
                </a:cubicBezTo>
                <a:close/>
                <a:moveTo>
                  <a:pt x="204" y="27"/>
                </a:moveTo>
                <a:cubicBezTo>
                  <a:pt x="156" y="5"/>
                  <a:pt x="119" y="0"/>
                  <a:pt x="91" y="6"/>
                </a:cubicBezTo>
                <a:cubicBezTo>
                  <a:pt x="91" y="14"/>
                  <a:pt x="91" y="14"/>
                  <a:pt x="91" y="14"/>
                </a:cubicBezTo>
                <a:cubicBezTo>
                  <a:pt x="93" y="14"/>
                  <a:pt x="95" y="14"/>
                  <a:pt x="97" y="15"/>
                </a:cubicBezTo>
                <a:cubicBezTo>
                  <a:pt x="97" y="15"/>
                  <a:pt x="97" y="15"/>
                  <a:pt x="97" y="15"/>
                </a:cubicBezTo>
                <a:cubicBezTo>
                  <a:pt x="104" y="19"/>
                  <a:pt x="107" y="27"/>
                  <a:pt x="103" y="34"/>
                </a:cubicBezTo>
                <a:cubicBezTo>
                  <a:pt x="101" y="39"/>
                  <a:pt x="96" y="42"/>
                  <a:pt x="91" y="42"/>
                </a:cubicBezTo>
                <a:cubicBezTo>
                  <a:pt x="91" y="146"/>
                  <a:pt x="91" y="146"/>
                  <a:pt x="91" y="146"/>
                </a:cubicBezTo>
                <a:cubicBezTo>
                  <a:pt x="93" y="151"/>
                  <a:pt x="93" y="157"/>
                  <a:pt x="91" y="162"/>
                </a:cubicBezTo>
                <a:cubicBezTo>
                  <a:pt x="91" y="185"/>
                  <a:pt x="91" y="185"/>
                  <a:pt x="91" y="185"/>
                </a:cubicBezTo>
                <a:cubicBezTo>
                  <a:pt x="117" y="174"/>
                  <a:pt x="138" y="143"/>
                  <a:pt x="166" y="145"/>
                </a:cubicBezTo>
                <a:cubicBezTo>
                  <a:pt x="179" y="147"/>
                  <a:pt x="192" y="147"/>
                  <a:pt x="204" y="146"/>
                </a:cubicBezTo>
                <a:cubicBezTo>
                  <a:pt x="204" y="125"/>
                  <a:pt x="204" y="125"/>
                  <a:pt x="204" y="125"/>
                </a:cubicBezTo>
                <a:cubicBezTo>
                  <a:pt x="199" y="125"/>
                  <a:pt x="195" y="124"/>
                  <a:pt x="191" y="122"/>
                </a:cubicBezTo>
                <a:cubicBezTo>
                  <a:pt x="191" y="122"/>
                  <a:pt x="191" y="122"/>
                  <a:pt x="191" y="122"/>
                </a:cubicBezTo>
                <a:cubicBezTo>
                  <a:pt x="177" y="115"/>
                  <a:pt x="172" y="98"/>
                  <a:pt x="179" y="84"/>
                </a:cubicBezTo>
                <a:cubicBezTo>
                  <a:pt x="184" y="74"/>
                  <a:pt x="193" y="69"/>
                  <a:pt x="204" y="69"/>
                </a:cubicBezTo>
                <a:lnTo>
                  <a:pt x="204" y="27"/>
                </a:lnTo>
                <a:close/>
                <a:moveTo>
                  <a:pt x="91" y="6"/>
                </a:moveTo>
                <a:cubicBezTo>
                  <a:pt x="86" y="6"/>
                  <a:pt x="82" y="8"/>
                  <a:pt x="78" y="9"/>
                </a:cubicBezTo>
                <a:cubicBezTo>
                  <a:pt x="78" y="24"/>
                  <a:pt x="78" y="24"/>
                  <a:pt x="78" y="24"/>
                </a:cubicBezTo>
                <a:cubicBezTo>
                  <a:pt x="78" y="23"/>
                  <a:pt x="78" y="22"/>
                  <a:pt x="78" y="22"/>
                </a:cubicBezTo>
                <a:cubicBezTo>
                  <a:pt x="81" y="17"/>
                  <a:pt x="86" y="14"/>
                  <a:pt x="91" y="14"/>
                </a:cubicBezTo>
                <a:cubicBezTo>
                  <a:pt x="91" y="6"/>
                  <a:pt x="91" y="6"/>
                  <a:pt x="91" y="6"/>
                </a:cubicBezTo>
                <a:close/>
                <a:moveTo>
                  <a:pt x="78" y="188"/>
                </a:moveTo>
                <a:cubicBezTo>
                  <a:pt x="82" y="188"/>
                  <a:pt x="87" y="187"/>
                  <a:pt x="91" y="185"/>
                </a:cubicBezTo>
                <a:cubicBezTo>
                  <a:pt x="91" y="162"/>
                  <a:pt x="91" y="162"/>
                  <a:pt x="91" y="162"/>
                </a:cubicBezTo>
                <a:cubicBezTo>
                  <a:pt x="90" y="163"/>
                  <a:pt x="90" y="164"/>
                  <a:pt x="90" y="165"/>
                </a:cubicBezTo>
                <a:cubicBezTo>
                  <a:pt x="87" y="170"/>
                  <a:pt x="83" y="174"/>
                  <a:pt x="78" y="176"/>
                </a:cubicBezTo>
                <a:cubicBezTo>
                  <a:pt x="78" y="188"/>
                  <a:pt x="78" y="188"/>
                  <a:pt x="78" y="188"/>
                </a:cubicBezTo>
                <a:close/>
                <a:moveTo>
                  <a:pt x="91" y="42"/>
                </a:moveTo>
                <a:cubicBezTo>
                  <a:pt x="91" y="146"/>
                  <a:pt x="91" y="146"/>
                  <a:pt x="91" y="146"/>
                </a:cubicBezTo>
                <a:cubicBezTo>
                  <a:pt x="89" y="141"/>
                  <a:pt x="85" y="136"/>
                  <a:pt x="80" y="134"/>
                </a:cubicBezTo>
                <a:cubicBezTo>
                  <a:pt x="79" y="133"/>
                  <a:pt x="78" y="133"/>
                  <a:pt x="78" y="133"/>
                </a:cubicBezTo>
                <a:cubicBezTo>
                  <a:pt x="78" y="64"/>
                  <a:pt x="78" y="64"/>
                  <a:pt x="78" y="64"/>
                </a:cubicBezTo>
                <a:cubicBezTo>
                  <a:pt x="79" y="61"/>
                  <a:pt x="79" y="57"/>
                  <a:pt x="78" y="54"/>
                </a:cubicBezTo>
                <a:cubicBezTo>
                  <a:pt x="78" y="33"/>
                  <a:pt x="78" y="33"/>
                  <a:pt x="78" y="33"/>
                </a:cubicBezTo>
                <a:cubicBezTo>
                  <a:pt x="79" y="36"/>
                  <a:pt x="81" y="39"/>
                  <a:pt x="84" y="41"/>
                </a:cubicBezTo>
                <a:cubicBezTo>
                  <a:pt x="86" y="42"/>
                  <a:pt x="89" y="42"/>
                  <a:pt x="91" y="42"/>
                </a:cubicBezTo>
                <a:close/>
                <a:moveTo>
                  <a:pt x="78" y="9"/>
                </a:moveTo>
                <a:cubicBezTo>
                  <a:pt x="71" y="11"/>
                  <a:pt x="65" y="14"/>
                  <a:pt x="60" y="18"/>
                </a:cubicBezTo>
                <a:cubicBezTo>
                  <a:pt x="60" y="40"/>
                  <a:pt x="60" y="40"/>
                  <a:pt x="60" y="40"/>
                </a:cubicBezTo>
                <a:cubicBezTo>
                  <a:pt x="62" y="40"/>
                  <a:pt x="65" y="41"/>
                  <a:pt x="68" y="42"/>
                </a:cubicBezTo>
                <a:cubicBezTo>
                  <a:pt x="73" y="45"/>
                  <a:pt x="76" y="49"/>
                  <a:pt x="78" y="54"/>
                </a:cubicBezTo>
                <a:cubicBezTo>
                  <a:pt x="78" y="33"/>
                  <a:pt x="78" y="33"/>
                  <a:pt x="78" y="33"/>
                </a:cubicBezTo>
                <a:cubicBezTo>
                  <a:pt x="77" y="30"/>
                  <a:pt x="77" y="27"/>
                  <a:pt x="78" y="24"/>
                </a:cubicBezTo>
                <a:cubicBezTo>
                  <a:pt x="78" y="9"/>
                  <a:pt x="78" y="9"/>
                  <a:pt x="78" y="9"/>
                </a:cubicBezTo>
                <a:close/>
                <a:moveTo>
                  <a:pt x="60" y="187"/>
                </a:moveTo>
                <a:cubicBezTo>
                  <a:pt x="66" y="188"/>
                  <a:pt x="72" y="189"/>
                  <a:pt x="78" y="188"/>
                </a:cubicBezTo>
                <a:cubicBezTo>
                  <a:pt x="78" y="176"/>
                  <a:pt x="78" y="176"/>
                  <a:pt x="78" y="176"/>
                </a:cubicBezTo>
                <a:cubicBezTo>
                  <a:pt x="72" y="178"/>
                  <a:pt x="65" y="178"/>
                  <a:pt x="60" y="176"/>
                </a:cubicBezTo>
                <a:cubicBezTo>
                  <a:pt x="60" y="187"/>
                  <a:pt x="60" y="187"/>
                  <a:pt x="60" y="187"/>
                </a:cubicBezTo>
                <a:close/>
                <a:moveTo>
                  <a:pt x="78" y="64"/>
                </a:moveTo>
                <a:cubicBezTo>
                  <a:pt x="78" y="133"/>
                  <a:pt x="78" y="133"/>
                  <a:pt x="78" y="133"/>
                </a:cubicBezTo>
                <a:cubicBezTo>
                  <a:pt x="72" y="131"/>
                  <a:pt x="65" y="131"/>
                  <a:pt x="60" y="134"/>
                </a:cubicBezTo>
                <a:cubicBezTo>
                  <a:pt x="60" y="125"/>
                  <a:pt x="60" y="125"/>
                  <a:pt x="60" y="125"/>
                </a:cubicBezTo>
                <a:cubicBezTo>
                  <a:pt x="64" y="123"/>
                  <a:pt x="67" y="120"/>
                  <a:pt x="70" y="116"/>
                </a:cubicBezTo>
                <a:cubicBezTo>
                  <a:pt x="75" y="105"/>
                  <a:pt x="71" y="92"/>
                  <a:pt x="60" y="87"/>
                </a:cubicBezTo>
                <a:cubicBezTo>
                  <a:pt x="60" y="87"/>
                  <a:pt x="60" y="87"/>
                  <a:pt x="60" y="87"/>
                </a:cubicBezTo>
                <a:cubicBezTo>
                  <a:pt x="60" y="78"/>
                  <a:pt x="60" y="78"/>
                  <a:pt x="60" y="78"/>
                </a:cubicBezTo>
                <a:cubicBezTo>
                  <a:pt x="66" y="78"/>
                  <a:pt x="73" y="74"/>
                  <a:pt x="76" y="68"/>
                </a:cubicBezTo>
                <a:cubicBezTo>
                  <a:pt x="77" y="66"/>
                  <a:pt x="77" y="65"/>
                  <a:pt x="78" y="64"/>
                </a:cubicBezTo>
                <a:close/>
                <a:moveTo>
                  <a:pt x="60" y="18"/>
                </a:moveTo>
                <a:cubicBezTo>
                  <a:pt x="0" y="56"/>
                  <a:pt x="10" y="159"/>
                  <a:pt x="46" y="180"/>
                </a:cubicBezTo>
                <a:cubicBezTo>
                  <a:pt x="51" y="183"/>
                  <a:pt x="55" y="185"/>
                  <a:pt x="60" y="187"/>
                </a:cubicBezTo>
                <a:cubicBezTo>
                  <a:pt x="60" y="176"/>
                  <a:pt x="60" y="176"/>
                  <a:pt x="60" y="176"/>
                </a:cubicBezTo>
                <a:cubicBezTo>
                  <a:pt x="59" y="175"/>
                  <a:pt x="59" y="175"/>
                  <a:pt x="59" y="175"/>
                </a:cubicBezTo>
                <a:cubicBezTo>
                  <a:pt x="59" y="175"/>
                  <a:pt x="59" y="175"/>
                  <a:pt x="59" y="175"/>
                </a:cubicBezTo>
                <a:cubicBezTo>
                  <a:pt x="48" y="170"/>
                  <a:pt x="43" y="156"/>
                  <a:pt x="49" y="144"/>
                </a:cubicBezTo>
                <a:cubicBezTo>
                  <a:pt x="51" y="139"/>
                  <a:pt x="55" y="136"/>
                  <a:pt x="60" y="134"/>
                </a:cubicBezTo>
                <a:cubicBezTo>
                  <a:pt x="60" y="125"/>
                  <a:pt x="60" y="125"/>
                  <a:pt x="60" y="125"/>
                </a:cubicBezTo>
                <a:cubicBezTo>
                  <a:pt x="54" y="128"/>
                  <a:pt x="47" y="128"/>
                  <a:pt x="41" y="125"/>
                </a:cubicBezTo>
                <a:cubicBezTo>
                  <a:pt x="41" y="125"/>
                  <a:pt x="41" y="125"/>
                  <a:pt x="41" y="125"/>
                </a:cubicBezTo>
                <a:cubicBezTo>
                  <a:pt x="31" y="120"/>
                  <a:pt x="26" y="107"/>
                  <a:pt x="32" y="97"/>
                </a:cubicBezTo>
                <a:cubicBezTo>
                  <a:pt x="37" y="86"/>
                  <a:pt x="49" y="82"/>
                  <a:pt x="60" y="87"/>
                </a:cubicBezTo>
                <a:cubicBezTo>
                  <a:pt x="60" y="78"/>
                  <a:pt x="60" y="78"/>
                  <a:pt x="60" y="78"/>
                </a:cubicBezTo>
                <a:cubicBezTo>
                  <a:pt x="57" y="78"/>
                  <a:pt x="54" y="77"/>
                  <a:pt x="51" y="76"/>
                </a:cubicBezTo>
                <a:cubicBezTo>
                  <a:pt x="42" y="71"/>
                  <a:pt x="38" y="60"/>
                  <a:pt x="43" y="51"/>
                </a:cubicBezTo>
                <a:cubicBezTo>
                  <a:pt x="43" y="51"/>
                  <a:pt x="43" y="51"/>
                  <a:pt x="43" y="51"/>
                </a:cubicBezTo>
                <a:cubicBezTo>
                  <a:pt x="46" y="44"/>
                  <a:pt x="53" y="40"/>
                  <a:pt x="60" y="40"/>
                </a:cubicBezTo>
                <a:lnTo>
                  <a:pt x="60" y="1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42" name="Group 127"/>
          <p:cNvGrpSpPr/>
          <p:nvPr/>
        </p:nvGrpSpPr>
        <p:grpSpPr>
          <a:xfrm>
            <a:off x="6818366" y="3195018"/>
            <a:ext cx="380902" cy="490410"/>
            <a:chOff x="8610600" y="4127500"/>
            <a:chExt cx="508001" cy="654050"/>
          </a:xfrm>
          <a:solidFill>
            <a:schemeClr val="tx2">
              <a:lumMod val="20000"/>
              <a:lumOff val="80000"/>
            </a:schemeClr>
          </a:solidFill>
        </p:grpSpPr>
        <p:sp>
          <p:nvSpPr>
            <p:cNvPr id="43" name="Freeform 33"/>
            <p:cNvSpPr/>
            <p:nvPr/>
          </p:nvSpPr>
          <p:spPr bwMode="auto">
            <a:xfrm>
              <a:off x="8618538" y="4127500"/>
              <a:ext cx="500063" cy="503238"/>
            </a:xfrm>
            <a:custGeom>
              <a:avLst/>
              <a:gdLst>
                <a:gd name="T0" fmla="*/ 169 w 230"/>
                <a:gd name="T1" fmla="*/ 12 h 231"/>
                <a:gd name="T2" fmla="*/ 215 w 230"/>
                <a:gd name="T3" fmla="*/ 103 h 231"/>
                <a:gd name="T4" fmla="*/ 102 w 230"/>
                <a:gd name="T5" fmla="*/ 216 h 231"/>
                <a:gd name="T6" fmla="*/ 12 w 230"/>
                <a:gd name="T7" fmla="*/ 171 h 231"/>
                <a:gd name="T8" fmla="*/ 0 w 230"/>
                <a:gd name="T9" fmla="*/ 181 h 231"/>
                <a:gd name="T10" fmla="*/ 102 w 230"/>
                <a:gd name="T11" fmla="*/ 231 h 231"/>
                <a:gd name="T12" fmla="*/ 230 w 230"/>
                <a:gd name="T13" fmla="*/ 103 h 231"/>
                <a:gd name="T14" fmla="*/ 178 w 230"/>
                <a:gd name="T15" fmla="*/ 0 h 231"/>
                <a:gd name="T16" fmla="*/ 169 w 230"/>
                <a:gd name="T17"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1">
                  <a:moveTo>
                    <a:pt x="169" y="12"/>
                  </a:moveTo>
                  <a:cubicBezTo>
                    <a:pt x="197" y="32"/>
                    <a:pt x="215" y="65"/>
                    <a:pt x="215" y="103"/>
                  </a:cubicBezTo>
                  <a:cubicBezTo>
                    <a:pt x="215" y="165"/>
                    <a:pt x="165" y="216"/>
                    <a:pt x="102" y="216"/>
                  </a:cubicBezTo>
                  <a:cubicBezTo>
                    <a:pt x="65" y="216"/>
                    <a:pt x="33" y="198"/>
                    <a:pt x="12" y="171"/>
                  </a:cubicBezTo>
                  <a:cubicBezTo>
                    <a:pt x="0" y="181"/>
                    <a:pt x="0" y="181"/>
                    <a:pt x="0" y="181"/>
                  </a:cubicBezTo>
                  <a:cubicBezTo>
                    <a:pt x="24" y="211"/>
                    <a:pt x="61" y="231"/>
                    <a:pt x="102" y="231"/>
                  </a:cubicBezTo>
                  <a:cubicBezTo>
                    <a:pt x="173" y="231"/>
                    <a:pt x="230" y="174"/>
                    <a:pt x="230" y="103"/>
                  </a:cubicBezTo>
                  <a:cubicBezTo>
                    <a:pt x="230" y="61"/>
                    <a:pt x="210" y="23"/>
                    <a:pt x="178" y="0"/>
                  </a:cubicBezTo>
                  <a:lnTo>
                    <a:pt x="169"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4" name="Freeform 34"/>
            <p:cNvSpPr>
              <a:spLocks noEditPoints="1"/>
            </p:cNvSpPr>
            <p:nvPr/>
          </p:nvSpPr>
          <p:spPr bwMode="auto">
            <a:xfrm>
              <a:off x="8621713" y="4137025"/>
              <a:ext cx="442913" cy="441325"/>
            </a:xfrm>
            <a:custGeom>
              <a:avLst/>
              <a:gdLst>
                <a:gd name="T0" fmla="*/ 102 w 203"/>
                <a:gd name="T1" fmla="*/ 203 h 203"/>
                <a:gd name="T2" fmla="*/ 203 w 203"/>
                <a:gd name="T3" fmla="*/ 101 h 203"/>
                <a:gd name="T4" fmla="*/ 102 w 203"/>
                <a:gd name="T5" fmla="*/ 0 h 203"/>
                <a:gd name="T6" fmla="*/ 102 w 203"/>
                <a:gd name="T7" fmla="*/ 5 h 203"/>
                <a:gd name="T8" fmla="*/ 198 w 203"/>
                <a:gd name="T9" fmla="*/ 101 h 203"/>
                <a:gd name="T10" fmla="*/ 102 w 203"/>
                <a:gd name="T11" fmla="*/ 198 h 203"/>
                <a:gd name="T12" fmla="*/ 102 w 203"/>
                <a:gd name="T13" fmla="*/ 203 h 203"/>
                <a:gd name="T14" fmla="*/ 102 w 203"/>
                <a:gd name="T15" fmla="*/ 0 h 203"/>
                <a:gd name="T16" fmla="*/ 0 w 203"/>
                <a:gd name="T17" fmla="*/ 101 h 203"/>
                <a:gd name="T18" fmla="*/ 102 w 203"/>
                <a:gd name="T19" fmla="*/ 203 h 203"/>
                <a:gd name="T20" fmla="*/ 102 w 203"/>
                <a:gd name="T21" fmla="*/ 203 h 203"/>
                <a:gd name="T22" fmla="*/ 102 w 203"/>
                <a:gd name="T23" fmla="*/ 198 h 203"/>
                <a:gd name="T24" fmla="*/ 102 w 203"/>
                <a:gd name="T25" fmla="*/ 198 h 203"/>
                <a:gd name="T26" fmla="*/ 102 w 203"/>
                <a:gd name="T27" fmla="*/ 198 h 203"/>
                <a:gd name="T28" fmla="*/ 5 w 203"/>
                <a:gd name="T29" fmla="*/ 101 h 203"/>
                <a:gd name="T30" fmla="*/ 102 w 203"/>
                <a:gd name="T31" fmla="*/ 5 h 203"/>
                <a:gd name="T32" fmla="*/ 102 w 203"/>
                <a:gd name="T33" fmla="*/ 5 h 203"/>
                <a:gd name="T34" fmla="*/ 102 w 203"/>
                <a:gd name="T35"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203">
                  <a:moveTo>
                    <a:pt x="102" y="203"/>
                  </a:moveTo>
                  <a:cubicBezTo>
                    <a:pt x="158" y="203"/>
                    <a:pt x="203" y="157"/>
                    <a:pt x="203" y="101"/>
                  </a:cubicBezTo>
                  <a:cubicBezTo>
                    <a:pt x="203" y="45"/>
                    <a:pt x="158" y="0"/>
                    <a:pt x="102" y="0"/>
                  </a:cubicBezTo>
                  <a:cubicBezTo>
                    <a:pt x="102" y="5"/>
                    <a:pt x="102" y="5"/>
                    <a:pt x="102" y="5"/>
                  </a:cubicBezTo>
                  <a:cubicBezTo>
                    <a:pt x="155" y="5"/>
                    <a:pt x="198" y="48"/>
                    <a:pt x="198" y="101"/>
                  </a:cubicBezTo>
                  <a:cubicBezTo>
                    <a:pt x="198" y="155"/>
                    <a:pt x="155" y="198"/>
                    <a:pt x="102" y="198"/>
                  </a:cubicBezTo>
                  <a:lnTo>
                    <a:pt x="102" y="203"/>
                  </a:lnTo>
                  <a:close/>
                  <a:moveTo>
                    <a:pt x="102" y="0"/>
                  </a:moveTo>
                  <a:cubicBezTo>
                    <a:pt x="46" y="0"/>
                    <a:pt x="0" y="45"/>
                    <a:pt x="0" y="101"/>
                  </a:cubicBezTo>
                  <a:cubicBezTo>
                    <a:pt x="0" y="157"/>
                    <a:pt x="46" y="203"/>
                    <a:pt x="102" y="203"/>
                  </a:cubicBezTo>
                  <a:cubicBezTo>
                    <a:pt x="102" y="203"/>
                    <a:pt x="102" y="203"/>
                    <a:pt x="102" y="203"/>
                  </a:cubicBezTo>
                  <a:cubicBezTo>
                    <a:pt x="102" y="198"/>
                    <a:pt x="102" y="198"/>
                    <a:pt x="102" y="198"/>
                  </a:cubicBezTo>
                  <a:cubicBezTo>
                    <a:pt x="102" y="198"/>
                    <a:pt x="102" y="198"/>
                    <a:pt x="102" y="198"/>
                  </a:cubicBezTo>
                  <a:cubicBezTo>
                    <a:pt x="102" y="198"/>
                    <a:pt x="102" y="198"/>
                    <a:pt x="102" y="198"/>
                  </a:cubicBezTo>
                  <a:cubicBezTo>
                    <a:pt x="48" y="198"/>
                    <a:pt x="5" y="155"/>
                    <a:pt x="5" y="101"/>
                  </a:cubicBezTo>
                  <a:cubicBezTo>
                    <a:pt x="5" y="48"/>
                    <a:pt x="48" y="5"/>
                    <a:pt x="102" y="5"/>
                  </a:cubicBezTo>
                  <a:cubicBezTo>
                    <a:pt x="102" y="5"/>
                    <a:pt x="102" y="5"/>
                    <a:pt x="102" y="5"/>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5" name="Freeform 35"/>
            <p:cNvSpPr/>
            <p:nvPr/>
          </p:nvSpPr>
          <p:spPr bwMode="auto">
            <a:xfrm>
              <a:off x="8610600" y="4144963"/>
              <a:ext cx="496888" cy="433388"/>
            </a:xfrm>
            <a:custGeom>
              <a:avLst/>
              <a:gdLst>
                <a:gd name="T0" fmla="*/ 65 w 228"/>
                <a:gd name="T1" fmla="*/ 15 h 199"/>
                <a:gd name="T2" fmla="*/ 61 w 228"/>
                <a:gd name="T3" fmla="*/ 23 h 199"/>
                <a:gd name="T4" fmla="*/ 57 w 228"/>
                <a:gd name="T5" fmla="*/ 29 h 199"/>
                <a:gd name="T6" fmla="*/ 54 w 228"/>
                <a:gd name="T7" fmla="*/ 26 h 199"/>
                <a:gd name="T8" fmla="*/ 52 w 228"/>
                <a:gd name="T9" fmla="*/ 32 h 199"/>
                <a:gd name="T10" fmla="*/ 42 w 228"/>
                <a:gd name="T11" fmla="*/ 34 h 199"/>
                <a:gd name="T12" fmla="*/ 36 w 228"/>
                <a:gd name="T13" fmla="*/ 41 h 199"/>
                <a:gd name="T14" fmla="*/ 27 w 228"/>
                <a:gd name="T15" fmla="*/ 53 h 199"/>
                <a:gd name="T16" fmla="*/ 21 w 228"/>
                <a:gd name="T17" fmla="*/ 61 h 199"/>
                <a:gd name="T18" fmla="*/ 27 w 228"/>
                <a:gd name="T19" fmla="*/ 67 h 199"/>
                <a:gd name="T20" fmla="*/ 27 w 228"/>
                <a:gd name="T21" fmla="*/ 70 h 199"/>
                <a:gd name="T22" fmla="*/ 22 w 228"/>
                <a:gd name="T23" fmla="*/ 65 h 199"/>
                <a:gd name="T24" fmla="*/ 18 w 228"/>
                <a:gd name="T25" fmla="*/ 60 h 199"/>
                <a:gd name="T26" fmla="*/ 16 w 228"/>
                <a:gd name="T27" fmla="*/ 69 h 199"/>
                <a:gd name="T28" fmla="*/ 17 w 228"/>
                <a:gd name="T29" fmla="*/ 83 h 199"/>
                <a:gd name="T30" fmla="*/ 24 w 228"/>
                <a:gd name="T31" fmla="*/ 80 h 199"/>
                <a:gd name="T32" fmla="*/ 32 w 228"/>
                <a:gd name="T33" fmla="*/ 88 h 199"/>
                <a:gd name="T34" fmla="*/ 41 w 228"/>
                <a:gd name="T35" fmla="*/ 98 h 199"/>
                <a:gd name="T36" fmla="*/ 50 w 228"/>
                <a:gd name="T37" fmla="*/ 105 h 199"/>
                <a:gd name="T38" fmla="*/ 61 w 228"/>
                <a:gd name="T39" fmla="*/ 117 h 199"/>
                <a:gd name="T40" fmla="*/ 58 w 228"/>
                <a:gd name="T41" fmla="*/ 134 h 199"/>
                <a:gd name="T42" fmla="*/ 49 w 228"/>
                <a:gd name="T43" fmla="*/ 155 h 199"/>
                <a:gd name="T44" fmla="*/ 52 w 228"/>
                <a:gd name="T45" fmla="*/ 170 h 199"/>
                <a:gd name="T46" fmla="*/ 46 w 228"/>
                <a:gd name="T47" fmla="*/ 171 h 199"/>
                <a:gd name="T48" fmla="*/ 32 w 228"/>
                <a:gd name="T49" fmla="*/ 148 h 199"/>
                <a:gd name="T50" fmla="*/ 16 w 228"/>
                <a:gd name="T51" fmla="*/ 113 h 199"/>
                <a:gd name="T52" fmla="*/ 11 w 228"/>
                <a:gd name="T53" fmla="*/ 87 h 199"/>
                <a:gd name="T54" fmla="*/ 73 w 228"/>
                <a:gd name="T55" fmla="*/ 183 h 199"/>
                <a:gd name="T56" fmla="*/ 89 w 228"/>
                <a:gd name="T57" fmla="*/ 181 h 199"/>
                <a:gd name="T58" fmla="*/ 110 w 228"/>
                <a:gd name="T59" fmla="*/ 178 h 199"/>
                <a:gd name="T60" fmla="*/ 108 w 228"/>
                <a:gd name="T61" fmla="*/ 187 h 199"/>
                <a:gd name="T62" fmla="*/ 121 w 228"/>
                <a:gd name="T63" fmla="*/ 186 h 199"/>
                <a:gd name="T64" fmla="*/ 139 w 228"/>
                <a:gd name="T65" fmla="*/ 184 h 199"/>
                <a:gd name="T66" fmla="*/ 137 w 228"/>
                <a:gd name="T67" fmla="*/ 3 h 199"/>
                <a:gd name="T68" fmla="*/ 197 w 228"/>
                <a:gd name="T69" fmla="*/ 64 h 199"/>
                <a:gd name="T70" fmla="*/ 189 w 228"/>
                <a:gd name="T71" fmla="*/ 58 h 199"/>
                <a:gd name="T72" fmla="*/ 181 w 228"/>
                <a:gd name="T73" fmla="*/ 74 h 199"/>
                <a:gd name="T74" fmla="*/ 170 w 228"/>
                <a:gd name="T75" fmla="*/ 59 h 199"/>
                <a:gd name="T76" fmla="*/ 174 w 228"/>
                <a:gd name="T77" fmla="*/ 75 h 199"/>
                <a:gd name="T78" fmla="*/ 186 w 228"/>
                <a:gd name="T79" fmla="*/ 79 h 199"/>
                <a:gd name="T80" fmla="*/ 181 w 228"/>
                <a:gd name="T81" fmla="*/ 100 h 199"/>
                <a:gd name="T82" fmla="*/ 175 w 228"/>
                <a:gd name="T83" fmla="*/ 122 h 199"/>
                <a:gd name="T84" fmla="*/ 168 w 228"/>
                <a:gd name="T85" fmla="*/ 137 h 199"/>
                <a:gd name="T86" fmla="*/ 147 w 228"/>
                <a:gd name="T87" fmla="*/ 154 h 199"/>
                <a:gd name="T88" fmla="*/ 141 w 228"/>
                <a:gd name="T89" fmla="*/ 139 h 199"/>
                <a:gd name="T90" fmla="*/ 142 w 228"/>
                <a:gd name="T91" fmla="*/ 121 h 199"/>
                <a:gd name="T92" fmla="*/ 135 w 228"/>
                <a:gd name="T93" fmla="*/ 101 h 199"/>
                <a:gd name="T94" fmla="*/ 125 w 228"/>
                <a:gd name="T95" fmla="*/ 89 h 199"/>
                <a:gd name="T96" fmla="*/ 99 w 228"/>
                <a:gd name="T97" fmla="*/ 90 h 199"/>
                <a:gd name="T98" fmla="*/ 89 w 228"/>
                <a:gd name="T99" fmla="*/ 76 h 199"/>
                <a:gd name="T100" fmla="*/ 100 w 228"/>
                <a:gd name="T101" fmla="*/ 49 h 199"/>
                <a:gd name="T102" fmla="*/ 119 w 228"/>
                <a:gd name="T103" fmla="*/ 41 h 199"/>
                <a:gd name="T104" fmla="*/ 130 w 228"/>
                <a:gd name="T105" fmla="*/ 46 h 199"/>
                <a:gd name="T106" fmla="*/ 146 w 228"/>
                <a:gd name="T107" fmla="*/ 46 h 199"/>
                <a:gd name="T108" fmla="*/ 162 w 228"/>
                <a:gd name="T109" fmla="*/ 44 h 199"/>
                <a:gd name="T110" fmla="*/ 147 w 228"/>
                <a:gd name="T111" fmla="*/ 37 h 199"/>
                <a:gd name="T112" fmla="*/ 146 w 228"/>
                <a:gd name="T113" fmla="*/ 32 h 199"/>
                <a:gd name="T114" fmla="*/ 127 w 228"/>
                <a:gd name="T115" fmla="*/ 32 h 199"/>
                <a:gd name="T116" fmla="*/ 111 w 228"/>
                <a:gd name="T117" fmla="*/ 37 h 199"/>
                <a:gd name="T118" fmla="*/ 107 w 228"/>
                <a:gd name="T119" fmla="*/ 21 h 199"/>
                <a:gd name="T120" fmla="*/ 96 w 228"/>
                <a:gd name="T121" fmla="*/ 11 h 199"/>
                <a:gd name="T122" fmla="*/ 109 w 228"/>
                <a:gd name="T123"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 h="199">
                  <a:moveTo>
                    <a:pt x="92" y="0"/>
                  </a:moveTo>
                  <a:cubicBezTo>
                    <a:pt x="92" y="0"/>
                    <a:pt x="58" y="5"/>
                    <a:pt x="35" y="31"/>
                  </a:cubicBezTo>
                  <a:cubicBezTo>
                    <a:pt x="35" y="31"/>
                    <a:pt x="53" y="13"/>
                    <a:pt x="64" y="13"/>
                  </a:cubicBezTo>
                  <a:cubicBezTo>
                    <a:pt x="66" y="14"/>
                    <a:pt x="66" y="14"/>
                    <a:pt x="66" y="14"/>
                  </a:cubicBezTo>
                  <a:cubicBezTo>
                    <a:pt x="66" y="14"/>
                    <a:pt x="66" y="15"/>
                    <a:pt x="65" y="15"/>
                  </a:cubicBezTo>
                  <a:cubicBezTo>
                    <a:pt x="65" y="16"/>
                    <a:pt x="64" y="17"/>
                    <a:pt x="64" y="18"/>
                  </a:cubicBezTo>
                  <a:cubicBezTo>
                    <a:pt x="64" y="18"/>
                    <a:pt x="64" y="20"/>
                    <a:pt x="64" y="20"/>
                  </a:cubicBezTo>
                  <a:cubicBezTo>
                    <a:pt x="63" y="21"/>
                    <a:pt x="63" y="21"/>
                    <a:pt x="63" y="21"/>
                  </a:cubicBezTo>
                  <a:cubicBezTo>
                    <a:pt x="63" y="21"/>
                    <a:pt x="62" y="21"/>
                    <a:pt x="62" y="22"/>
                  </a:cubicBezTo>
                  <a:cubicBezTo>
                    <a:pt x="62" y="22"/>
                    <a:pt x="61" y="22"/>
                    <a:pt x="61" y="23"/>
                  </a:cubicBezTo>
                  <a:cubicBezTo>
                    <a:pt x="61" y="24"/>
                    <a:pt x="61" y="25"/>
                    <a:pt x="61" y="25"/>
                  </a:cubicBezTo>
                  <a:cubicBezTo>
                    <a:pt x="62" y="27"/>
                    <a:pt x="62" y="27"/>
                    <a:pt x="62" y="27"/>
                  </a:cubicBezTo>
                  <a:cubicBezTo>
                    <a:pt x="61" y="28"/>
                    <a:pt x="61" y="28"/>
                    <a:pt x="61" y="28"/>
                  </a:cubicBezTo>
                  <a:cubicBezTo>
                    <a:pt x="59" y="29"/>
                    <a:pt x="59" y="29"/>
                    <a:pt x="59" y="29"/>
                  </a:cubicBezTo>
                  <a:cubicBezTo>
                    <a:pt x="59" y="29"/>
                    <a:pt x="58" y="29"/>
                    <a:pt x="57" y="29"/>
                  </a:cubicBezTo>
                  <a:cubicBezTo>
                    <a:pt x="56" y="29"/>
                    <a:pt x="56" y="27"/>
                    <a:pt x="56" y="27"/>
                  </a:cubicBezTo>
                  <a:cubicBezTo>
                    <a:pt x="58" y="26"/>
                    <a:pt x="58" y="26"/>
                    <a:pt x="58" y="26"/>
                  </a:cubicBezTo>
                  <a:cubicBezTo>
                    <a:pt x="58" y="26"/>
                    <a:pt x="58" y="26"/>
                    <a:pt x="58" y="25"/>
                  </a:cubicBezTo>
                  <a:cubicBezTo>
                    <a:pt x="57" y="25"/>
                    <a:pt x="57" y="24"/>
                    <a:pt x="56" y="24"/>
                  </a:cubicBezTo>
                  <a:cubicBezTo>
                    <a:pt x="55" y="24"/>
                    <a:pt x="54" y="26"/>
                    <a:pt x="54" y="26"/>
                  </a:cubicBezTo>
                  <a:cubicBezTo>
                    <a:pt x="52" y="27"/>
                    <a:pt x="52" y="27"/>
                    <a:pt x="52" y="27"/>
                  </a:cubicBezTo>
                  <a:cubicBezTo>
                    <a:pt x="52" y="27"/>
                    <a:pt x="51" y="29"/>
                    <a:pt x="51" y="29"/>
                  </a:cubicBezTo>
                  <a:cubicBezTo>
                    <a:pt x="52" y="29"/>
                    <a:pt x="53" y="29"/>
                    <a:pt x="53" y="29"/>
                  </a:cubicBezTo>
                  <a:cubicBezTo>
                    <a:pt x="53" y="29"/>
                    <a:pt x="53" y="30"/>
                    <a:pt x="53" y="31"/>
                  </a:cubicBezTo>
                  <a:cubicBezTo>
                    <a:pt x="53" y="31"/>
                    <a:pt x="52" y="32"/>
                    <a:pt x="52" y="32"/>
                  </a:cubicBezTo>
                  <a:cubicBezTo>
                    <a:pt x="52" y="32"/>
                    <a:pt x="52" y="33"/>
                    <a:pt x="51" y="33"/>
                  </a:cubicBezTo>
                  <a:cubicBezTo>
                    <a:pt x="50" y="32"/>
                    <a:pt x="49" y="32"/>
                    <a:pt x="48" y="32"/>
                  </a:cubicBezTo>
                  <a:cubicBezTo>
                    <a:pt x="47" y="32"/>
                    <a:pt x="46" y="31"/>
                    <a:pt x="46" y="32"/>
                  </a:cubicBezTo>
                  <a:cubicBezTo>
                    <a:pt x="45" y="32"/>
                    <a:pt x="45" y="32"/>
                    <a:pt x="45" y="32"/>
                  </a:cubicBezTo>
                  <a:cubicBezTo>
                    <a:pt x="45" y="33"/>
                    <a:pt x="42" y="34"/>
                    <a:pt x="42" y="34"/>
                  </a:cubicBezTo>
                  <a:cubicBezTo>
                    <a:pt x="42" y="34"/>
                    <a:pt x="41" y="35"/>
                    <a:pt x="41" y="35"/>
                  </a:cubicBezTo>
                  <a:cubicBezTo>
                    <a:pt x="41" y="35"/>
                    <a:pt x="41" y="37"/>
                    <a:pt x="41" y="37"/>
                  </a:cubicBezTo>
                  <a:cubicBezTo>
                    <a:pt x="41" y="37"/>
                    <a:pt x="40" y="38"/>
                    <a:pt x="38" y="38"/>
                  </a:cubicBezTo>
                  <a:cubicBezTo>
                    <a:pt x="37" y="39"/>
                    <a:pt x="36" y="39"/>
                    <a:pt x="36" y="39"/>
                  </a:cubicBezTo>
                  <a:cubicBezTo>
                    <a:pt x="36" y="41"/>
                    <a:pt x="36" y="41"/>
                    <a:pt x="36" y="41"/>
                  </a:cubicBezTo>
                  <a:cubicBezTo>
                    <a:pt x="36" y="41"/>
                    <a:pt x="34" y="42"/>
                    <a:pt x="34" y="43"/>
                  </a:cubicBezTo>
                  <a:cubicBezTo>
                    <a:pt x="33" y="44"/>
                    <a:pt x="30" y="46"/>
                    <a:pt x="30" y="46"/>
                  </a:cubicBezTo>
                  <a:cubicBezTo>
                    <a:pt x="30" y="46"/>
                    <a:pt x="29" y="47"/>
                    <a:pt x="28" y="48"/>
                  </a:cubicBezTo>
                  <a:cubicBezTo>
                    <a:pt x="28" y="49"/>
                    <a:pt x="28" y="50"/>
                    <a:pt x="28" y="51"/>
                  </a:cubicBezTo>
                  <a:cubicBezTo>
                    <a:pt x="28" y="51"/>
                    <a:pt x="27" y="52"/>
                    <a:pt x="27" y="53"/>
                  </a:cubicBezTo>
                  <a:cubicBezTo>
                    <a:pt x="27" y="54"/>
                    <a:pt x="26" y="55"/>
                    <a:pt x="26" y="56"/>
                  </a:cubicBezTo>
                  <a:cubicBezTo>
                    <a:pt x="25" y="56"/>
                    <a:pt x="25" y="57"/>
                    <a:pt x="24" y="57"/>
                  </a:cubicBezTo>
                  <a:cubicBezTo>
                    <a:pt x="24" y="57"/>
                    <a:pt x="22" y="58"/>
                    <a:pt x="21" y="58"/>
                  </a:cubicBezTo>
                  <a:cubicBezTo>
                    <a:pt x="20" y="59"/>
                    <a:pt x="20" y="60"/>
                    <a:pt x="20" y="60"/>
                  </a:cubicBezTo>
                  <a:cubicBezTo>
                    <a:pt x="20" y="60"/>
                    <a:pt x="21" y="61"/>
                    <a:pt x="21" y="61"/>
                  </a:cubicBezTo>
                  <a:cubicBezTo>
                    <a:pt x="22" y="61"/>
                    <a:pt x="23" y="62"/>
                    <a:pt x="23" y="62"/>
                  </a:cubicBezTo>
                  <a:cubicBezTo>
                    <a:pt x="23" y="62"/>
                    <a:pt x="23" y="63"/>
                    <a:pt x="23" y="64"/>
                  </a:cubicBezTo>
                  <a:cubicBezTo>
                    <a:pt x="23" y="64"/>
                    <a:pt x="22" y="66"/>
                    <a:pt x="23" y="66"/>
                  </a:cubicBezTo>
                  <a:cubicBezTo>
                    <a:pt x="24" y="66"/>
                    <a:pt x="25" y="66"/>
                    <a:pt x="25" y="66"/>
                  </a:cubicBezTo>
                  <a:cubicBezTo>
                    <a:pt x="27" y="67"/>
                    <a:pt x="27" y="67"/>
                    <a:pt x="27" y="67"/>
                  </a:cubicBezTo>
                  <a:cubicBezTo>
                    <a:pt x="28" y="68"/>
                    <a:pt x="28" y="68"/>
                    <a:pt x="28" y="68"/>
                  </a:cubicBezTo>
                  <a:cubicBezTo>
                    <a:pt x="29" y="68"/>
                    <a:pt x="29" y="68"/>
                    <a:pt x="29" y="68"/>
                  </a:cubicBezTo>
                  <a:cubicBezTo>
                    <a:pt x="29" y="68"/>
                    <a:pt x="29" y="69"/>
                    <a:pt x="29" y="70"/>
                  </a:cubicBezTo>
                  <a:cubicBezTo>
                    <a:pt x="28" y="70"/>
                    <a:pt x="28" y="71"/>
                    <a:pt x="28" y="71"/>
                  </a:cubicBezTo>
                  <a:cubicBezTo>
                    <a:pt x="27" y="71"/>
                    <a:pt x="27" y="71"/>
                    <a:pt x="27" y="70"/>
                  </a:cubicBezTo>
                  <a:cubicBezTo>
                    <a:pt x="27" y="69"/>
                    <a:pt x="27" y="69"/>
                    <a:pt x="26" y="68"/>
                  </a:cubicBezTo>
                  <a:cubicBezTo>
                    <a:pt x="25" y="68"/>
                    <a:pt x="24" y="69"/>
                    <a:pt x="24" y="69"/>
                  </a:cubicBezTo>
                  <a:cubicBezTo>
                    <a:pt x="24" y="69"/>
                    <a:pt x="23" y="69"/>
                    <a:pt x="23" y="68"/>
                  </a:cubicBezTo>
                  <a:cubicBezTo>
                    <a:pt x="22" y="67"/>
                    <a:pt x="22" y="68"/>
                    <a:pt x="22" y="67"/>
                  </a:cubicBezTo>
                  <a:cubicBezTo>
                    <a:pt x="22" y="66"/>
                    <a:pt x="23" y="66"/>
                    <a:pt x="22" y="65"/>
                  </a:cubicBezTo>
                  <a:cubicBezTo>
                    <a:pt x="22" y="65"/>
                    <a:pt x="21" y="64"/>
                    <a:pt x="21" y="64"/>
                  </a:cubicBezTo>
                  <a:cubicBezTo>
                    <a:pt x="20" y="64"/>
                    <a:pt x="21" y="65"/>
                    <a:pt x="20" y="64"/>
                  </a:cubicBezTo>
                  <a:cubicBezTo>
                    <a:pt x="20" y="63"/>
                    <a:pt x="19" y="63"/>
                    <a:pt x="19" y="63"/>
                  </a:cubicBezTo>
                  <a:cubicBezTo>
                    <a:pt x="19" y="63"/>
                    <a:pt x="18" y="63"/>
                    <a:pt x="18" y="62"/>
                  </a:cubicBezTo>
                  <a:cubicBezTo>
                    <a:pt x="18" y="62"/>
                    <a:pt x="18" y="61"/>
                    <a:pt x="18" y="60"/>
                  </a:cubicBezTo>
                  <a:cubicBezTo>
                    <a:pt x="18" y="60"/>
                    <a:pt x="19" y="59"/>
                    <a:pt x="19" y="58"/>
                  </a:cubicBezTo>
                  <a:cubicBezTo>
                    <a:pt x="19" y="58"/>
                    <a:pt x="19" y="55"/>
                    <a:pt x="19" y="55"/>
                  </a:cubicBezTo>
                  <a:cubicBezTo>
                    <a:pt x="19" y="55"/>
                    <a:pt x="16" y="61"/>
                    <a:pt x="15" y="66"/>
                  </a:cubicBezTo>
                  <a:cubicBezTo>
                    <a:pt x="15" y="66"/>
                    <a:pt x="16" y="65"/>
                    <a:pt x="16" y="66"/>
                  </a:cubicBezTo>
                  <a:cubicBezTo>
                    <a:pt x="16" y="67"/>
                    <a:pt x="17" y="68"/>
                    <a:pt x="16" y="69"/>
                  </a:cubicBezTo>
                  <a:cubicBezTo>
                    <a:pt x="16" y="69"/>
                    <a:pt x="16" y="69"/>
                    <a:pt x="16" y="72"/>
                  </a:cubicBezTo>
                  <a:cubicBezTo>
                    <a:pt x="16" y="74"/>
                    <a:pt x="17" y="75"/>
                    <a:pt x="17" y="76"/>
                  </a:cubicBezTo>
                  <a:cubicBezTo>
                    <a:pt x="16" y="76"/>
                    <a:pt x="16" y="77"/>
                    <a:pt x="16" y="78"/>
                  </a:cubicBezTo>
                  <a:cubicBezTo>
                    <a:pt x="16" y="79"/>
                    <a:pt x="16" y="82"/>
                    <a:pt x="17" y="82"/>
                  </a:cubicBezTo>
                  <a:cubicBezTo>
                    <a:pt x="17" y="82"/>
                    <a:pt x="17" y="83"/>
                    <a:pt x="17" y="83"/>
                  </a:cubicBezTo>
                  <a:cubicBezTo>
                    <a:pt x="18" y="84"/>
                    <a:pt x="17" y="85"/>
                    <a:pt x="18" y="84"/>
                  </a:cubicBezTo>
                  <a:cubicBezTo>
                    <a:pt x="19" y="82"/>
                    <a:pt x="20" y="81"/>
                    <a:pt x="20" y="81"/>
                  </a:cubicBezTo>
                  <a:cubicBezTo>
                    <a:pt x="20" y="80"/>
                    <a:pt x="20" y="80"/>
                    <a:pt x="20" y="80"/>
                  </a:cubicBezTo>
                  <a:cubicBezTo>
                    <a:pt x="20" y="80"/>
                    <a:pt x="20" y="79"/>
                    <a:pt x="22" y="79"/>
                  </a:cubicBezTo>
                  <a:cubicBezTo>
                    <a:pt x="23" y="79"/>
                    <a:pt x="24" y="79"/>
                    <a:pt x="24" y="80"/>
                  </a:cubicBezTo>
                  <a:cubicBezTo>
                    <a:pt x="25" y="80"/>
                    <a:pt x="23" y="82"/>
                    <a:pt x="24" y="82"/>
                  </a:cubicBezTo>
                  <a:cubicBezTo>
                    <a:pt x="25" y="82"/>
                    <a:pt x="27" y="81"/>
                    <a:pt x="28" y="81"/>
                  </a:cubicBezTo>
                  <a:cubicBezTo>
                    <a:pt x="29" y="81"/>
                    <a:pt x="29" y="82"/>
                    <a:pt x="30" y="83"/>
                  </a:cubicBezTo>
                  <a:cubicBezTo>
                    <a:pt x="30" y="84"/>
                    <a:pt x="30" y="85"/>
                    <a:pt x="31" y="86"/>
                  </a:cubicBezTo>
                  <a:cubicBezTo>
                    <a:pt x="32" y="86"/>
                    <a:pt x="31" y="87"/>
                    <a:pt x="32" y="88"/>
                  </a:cubicBezTo>
                  <a:cubicBezTo>
                    <a:pt x="32" y="89"/>
                    <a:pt x="34" y="90"/>
                    <a:pt x="35" y="90"/>
                  </a:cubicBezTo>
                  <a:cubicBezTo>
                    <a:pt x="35" y="90"/>
                    <a:pt x="37" y="90"/>
                    <a:pt x="38" y="90"/>
                  </a:cubicBezTo>
                  <a:cubicBezTo>
                    <a:pt x="39" y="91"/>
                    <a:pt x="38" y="92"/>
                    <a:pt x="39" y="92"/>
                  </a:cubicBezTo>
                  <a:cubicBezTo>
                    <a:pt x="40" y="92"/>
                    <a:pt x="41" y="95"/>
                    <a:pt x="41" y="95"/>
                  </a:cubicBezTo>
                  <a:cubicBezTo>
                    <a:pt x="41" y="95"/>
                    <a:pt x="41" y="97"/>
                    <a:pt x="41" y="98"/>
                  </a:cubicBezTo>
                  <a:cubicBezTo>
                    <a:pt x="41" y="98"/>
                    <a:pt x="41" y="99"/>
                    <a:pt x="42" y="100"/>
                  </a:cubicBezTo>
                  <a:cubicBezTo>
                    <a:pt x="42" y="100"/>
                    <a:pt x="44" y="100"/>
                    <a:pt x="44" y="100"/>
                  </a:cubicBezTo>
                  <a:cubicBezTo>
                    <a:pt x="44" y="100"/>
                    <a:pt x="43" y="102"/>
                    <a:pt x="45" y="102"/>
                  </a:cubicBezTo>
                  <a:cubicBezTo>
                    <a:pt x="47" y="103"/>
                    <a:pt x="48" y="103"/>
                    <a:pt x="49" y="104"/>
                  </a:cubicBezTo>
                  <a:cubicBezTo>
                    <a:pt x="49" y="104"/>
                    <a:pt x="48" y="105"/>
                    <a:pt x="50" y="105"/>
                  </a:cubicBezTo>
                  <a:cubicBezTo>
                    <a:pt x="52" y="105"/>
                    <a:pt x="54" y="105"/>
                    <a:pt x="55" y="106"/>
                  </a:cubicBezTo>
                  <a:cubicBezTo>
                    <a:pt x="56" y="106"/>
                    <a:pt x="55" y="107"/>
                    <a:pt x="57" y="109"/>
                  </a:cubicBezTo>
                  <a:cubicBezTo>
                    <a:pt x="60" y="110"/>
                    <a:pt x="60" y="111"/>
                    <a:pt x="61" y="111"/>
                  </a:cubicBezTo>
                  <a:cubicBezTo>
                    <a:pt x="62" y="111"/>
                    <a:pt x="63" y="111"/>
                    <a:pt x="63" y="113"/>
                  </a:cubicBezTo>
                  <a:cubicBezTo>
                    <a:pt x="62" y="115"/>
                    <a:pt x="62" y="116"/>
                    <a:pt x="61" y="117"/>
                  </a:cubicBezTo>
                  <a:cubicBezTo>
                    <a:pt x="60" y="118"/>
                    <a:pt x="59" y="120"/>
                    <a:pt x="58" y="121"/>
                  </a:cubicBezTo>
                  <a:cubicBezTo>
                    <a:pt x="58" y="122"/>
                    <a:pt x="57" y="123"/>
                    <a:pt x="58" y="124"/>
                  </a:cubicBezTo>
                  <a:cubicBezTo>
                    <a:pt x="58" y="126"/>
                    <a:pt x="59" y="127"/>
                    <a:pt x="59" y="128"/>
                  </a:cubicBezTo>
                  <a:cubicBezTo>
                    <a:pt x="59" y="129"/>
                    <a:pt x="59" y="131"/>
                    <a:pt x="59" y="132"/>
                  </a:cubicBezTo>
                  <a:cubicBezTo>
                    <a:pt x="58" y="133"/>
                    <a:pt x="58" y="134"/>
                    <a:pt x="58" y="134"/>
                  </a:cubicBezTo>
                  <a:cubicBezTo>
                    <a:pt x="58" y="134"/>
                    <a:pt x="59" y="136"/>
                    <a:pt x="58" y="137"/>
                  </a:cubicBezTo>
                  <a:cubicBezTo>
                    <a:pt x="57" y="138"/>
                    <a:pt x="55" y="140"/>
                    <a:pt x="54" y="140"/>
                  </a:cubicBezTo>
                  <a:cubicBezTo>
                    <a:pt x="53" y="140"/>
                    <a:pt x="51" y="142"/>
                    <a:pt x="51" y="142"/>
                  </a:cubicBezTo>
                  <a:cubicBezTo>
                    <a:pt x="51" y="142"/>
                    <a:pt x="51" y="146"/>
                    <a:pt x="51" y="147"/>
                  </a:cubicBezTo>
                  <a:cubicBezTo>
                    <a:pt x="51" y="147"/>
                    <a:pt x="47" y="154"/>
                    <a:pt x="49" y="155"/>
                  </a:cubicBezTo>
                  <a:cubicBezTo>
                    <a:pt x="50" y="156"/>
                    <a:pt x="50" y="158"/>
                    <a:pt x="50" y="159"/>
                  </a:cubicBezTo>
                  <a:cubicBezTo>
                    <a:pt x="49" y="160"/>
                    <a:pt x="49" y="160"/>
                    <a:pt x="49" y="160"/>
                  </a:cubicBezTo>
                  <a:cubicBezTo>
                    <a:pt x="48" y="161"/>
                    <a:pt x="46" y="161"/>
                    <a:pt x="47" y="163"/>
                  </a:cubicBezTo>
                  <a:cubicBezTo>
                    <a:pt x="49" y="165"/>
                    <a:pt x="50" y="165"/>
                    <a:pt x="50" y="167"/>
                  </a:cubicBezTo>
                  <a:cubicBezTo>
                    <a:pt x="51" y="168"/>
                    <a:pt x="51" y="168"/>
                    <a:pt x="52" y="170"/>
                  </a:cubicBezTo>
                  <a:cubicBezTo>
                    <a:pt x="53" y="171"/>
                    <a:pt x="53" y="172"/>
                    <a:pt x="54" y="173"/>
                  </a:cubicBezTo>
                  <a:cubicBezTo>
                    <a:pt x="55" y="174"/>
                    <a:pt x="56" y="175"/>
                    <a:pt x="56" y="176"/>
                  </a:cubicBezTo>
                  <a:cubicBezTo>
                    <a:pt x="56" y="177"/>
                    <a:pt x="59" y="179"/>
                    <a:pt x="56" y="177"/>
                  </a:cubicBezTo>
                  <a:cubicBezTo>
                    <a:pt x="53" y="175"/>
                    <a:pt x="56" y="177"/>
                    <a:pt x="52" y="174"/>
                  </a:cubicBezTo>
                  <a:cubicBezTo>
                    <a:pt x="49" y="171"/>
                    <a:pt x="48" y="173"/>
                    <a:pt x="46" y="171"/>
                  </a:cubicBezTo>
                  <a:cubicBezTo>
                    <a:pt x="45" y="169"/>
                    <a:pt x="47" y="175"/>
                    <a:pt x="44" y="168"/>
                  </a:cubicBezTo>
                  <a:cubicBezTo>
                    <a:pt x="41" y="160"/>
                    <a:pt x="40" y="161"/>
                    <a:pt x="39" y="159"/>
                  </a:cubicBezTo>
                  <a:cubicBezTo>
                    <a:pt x="39" y="157"/>
                    <a:pt x="39" y="159"/>
                    <a:pt x="37" y="155"/>
                  </a:cubicBezTo>
                  <a:cubicBezTo>
                    <a:pt x="35" y="151"/>
                    <a:pt x="37" y="154"/>
                    <a:pt x="35" y="151"/>
                  </a:cubicBezTo>
                  <a:cubicBezTo>
                    <a:pt x="33" y="149"/>
                    <a:pt x="33" y="152"/>
                    <a:pt x="32" y="148"/>
                  </a:cubicBezTo>
                  <a:cubicBezTo>
                    <a:pt x="31" y="143"/>
                    <a:pt x="31" y="146"/>
                    <a:pt x="30" y="141"/>
                  </a:cubicBezTo>
                  <a:cubicBezTo>
                    <a:pt x="28" y="136"/>
                    <a:pt x="31" y="136"/>
                    <a:pt x="28" y="133"/>
                  </a:cubicBezTo>
                  <a:cubicBezTo>
                    <a:pt x="25" y="131"/>
                    <a:pt x="25" y="132"/>
                    <a:pt x="24" y="131"/>
                  </a:cubicBezTo>
                  <a:cubicBezTo>
                    <a:pt x="23" y="129"/>
                    <a:pt x="25" y="130"/>
                    <a:pt x="22" y="126"/>
                  </a:cubicBezTo>
                  <a:cubicBezTo>
                    <a:pt x="20" y="122"/>
                    <a:pt x="16" y="120"/>
                    <a:pt x="16" y="113"/>
                  </a:cubicBezTo>
                  <a:cubicBezTo>
                    <a:pt x="16" y="105"/>
                    <a:pt x="16" y="104"/>
                    <a:pt x="16" y="104"/>
                  </a:cubicBezTo>
                  <a:cubicBezTo>
                    <a:pt x="16" y="104"/>
                    <a:pt x="13" y="101"/>
                    <a:pt x="14" y="97"/>
                  </a:cubicBezTo>
                  <a:cubicBezTo>
                    <a:pt x="15" y="92"/>
                    <a:pt x="16" y="94"/>
                    <a:pt x="15" y="92"/>
                  </a:cubicBezTo>
                  <a:cubicBezTo>
                    <a:pt x="15" y="91"/>
                    <a:pt x="14" y="91"/>
                    <a:pt x="13" y="89"/>
                  </a:cubicBezTo>
                  <a:cubicBezTo>
                    <a:pt x="12" y="88"/>
                    <a:pt x="12" y="88"/>
                    <a:pt x="11" y="87"/>
                  </a:cubicBezTo>
                  <a:cubicBezTo>
                    <a:pt x="11" y="86"/>
                    <a:pt x="11" y="83"/>
                    <a:pt x="11" y="83"/>
                  </a:cubicBezTo>
                  <a:cubicBezTo>
                    <a:pt x="10" y="84"/>
                    <a:pt x="10" y="84"/>
                    <a:pt x="10" y="84"/>
                  </a:cubicBezTo>
                  <a:cubicBezTo>
                    <a:pt x="10" y="84"/>
                    <a:pt x="0" y="182"/>
                    <a:pt x="97" y="197"/>
                  </a:cubicBezTo>
                  <a:cubicBezTo>
                    <a:pt x="97" y="197"/>
                    <a:pt x="75" y="192"/>
                    <a:pt x="73" y="187"/>
                  </a:cubicBezTo>
                  <a:cubicBezTo>
                    <a:pt x="73" y="187"/>
                    <a:pt x="72" y="183"/>
                    <a:pt x="73" y="183"/>
                  </a:cubicBezTo>
                  <a:cubicBezTo>
                    <a:pt x="74" y="183"/>
                    <a:pt x="76" y="184"/>
                    <a:pt x="77" y="183"/>
                  </a:cubicBezTo>
                  <a:cubicBezTo>
                    <a:pt x="79" y="181"/>
                    <a:pt x="80" y="180"/>
                    <a:pt x="80" y="180"/>
                  </a:cubicBezTo>
                  <a:cubicBezTo>
                    <a:pt x="80" y="182"/>
                    <a:pt x="80" y="182"/>
                    <a:pt x="80" y="182"/>
                  </a:cubicBezTo>
                  <a:cubicBezTo>
                    <a:pt x="80" y="182"/>
                    <a:pt x="79" y="182"/>
                    <a:pt x="83" y="181"/>
                  </a:cubicBezTo>
                  <a:cubicBezTo>
                    <a:pt x="88" y="181"/>
                    <a:pt x="88" y="181"/>
                    <a:pt x="89" y="181"/>
                  </a:cubicBezTo>
                  <a:cubicBezTo>
                    <a:pt x="91" y="180"/>
                    <a:pt x="93" y="176"/>
                    <a:pt x="94" y="178"/>
                  </a:cubicBezTo>
                  <a:cubicBezTo>
                    <a:pt x="95" y="181"/>
                    <a:pt x="93" y="180"/>
                    <a:pt x="95" y="181"/>
                  </a:cubicBezTo>
                  <a:cubicBezTo>
                    <a:pt x="97" y="181"/>
                    <a:pt x="101" y="180"/>
                    <a:pt x="101" y="180"/>
                  </a:cubicBezTo>
                  <a:cubicBezTo>
                    <a:pt x="101" y="180"/>
                    <a:pt x="108" y="181"/>
                    <a:pt x="108" y="180"/>
                  </a:cubicBezTo>
                  <a:cubicBezTo>
                    <a:pt x="109" y="179"/>
                    <a:pt x="109" y="178"/>
                    <a:pt x="110" y="178"/>
                  </a:cubicBezTo>
                  <a:cubicBezTo>
                    <a:pt x="111" y="178"/>
                    <a:pt x="112" y="180"/>
                    <a:pt x="112" y="180"/>
                  </a:cubicBezTo>
                  <a:cubicBezTo>
                    <a:pt x="108" y="182"/>
                    <a:pt x="108" y="182"/>
                    <a:pt x="108" y="182"/>
                  </a:cubicBezTo>
                  <a:cubicBezTo>
                    <a:pt x="105" y="185"/>
                    <a:pt x="105" y="185"/>
                    <a:pt x="105" y="185"/>
                  </a:cubicBezTo>
                  <a:cubicBezTo>
                    <a:pt x="105" y="185"/>
                    <a:pt x="103" y="185"/>
                    <a:pt x="105" y="186"/>
                  </a:cubicBezTo>
                  <a:cubicBezTo>
                    <a:pt x="106" y="187"/>
                    <a:pt x="107" y="187"/>
                    <a:pt x="108" y="187"/>
                  </a:cubicBezTo>
                  <a:cubicBezTo>
                    <a:pt x="110" y="187"/>
                    <a:pt x="114" y="190"/>
                    <a:pt x="115" y="188"/>
                  </a:cubicBezTo>
                  <a:cubicBezTo>
                    <a:pt x="116" y="186"/>
                    <a:pt x="116" y="186"/>
                    <a:pt x="117" y="185"/>
                  </a:cubicBezTo>
                  <a:cubicBezTo>
                    <a:pt x="117" y="184"/>
                    <a:pt x="117" y="182"/>
                    <a:pt x="119" y="182"/>
                  </a:cubicBezTo>
                  <a:cubicBezTo>
                    <a:pt x="120" y="182"/>
                    <a:pt x="122" y="183"/>
                    <a:pt x="122" y="183"/>
                  </a:cubicBezTo>
                  <a:cubicBezTo>
                    <a:pt x="121" y="186"/>
                    <a:pt x="121" y="186"/>
                    <a:pt x="121" y="186"/>
                  </a:cubicBezTo>
                  <a:cubicBezTo>
                    <a:pt x="121" y="186"/>
                    <a:pt x="123" y="186"/>
                    <a:pt x="125" y="186"/>
                  </a:cubicBezTo>
                  <a:cubicBezTo>
                    <a:pt x="126" y="186"/>
                    <a:pt x="126" y="188"/>
                    <a:pt x="128" y="186"/>
                  </a:cubicBezTo>
                  <a:cubicBezTo>
                    <a:pt x="129" y="184"/>
                    <a:pt x="129" y="184"/>
                    <a:pt x="131" y="184"/>
                  </a:cubicBezTo>
                  <a:cubicBezTo>
                    <a:pt x="133" y="184"/>
                    <a:pt x="135" y="183"/>
                    <a:pt x="136" y="183"/>
                  </a:cubicBezTo>
                  <a:cubicBezTo>
                    <a:pt x="136" y="184"/>
                    <a:pt x="138" y="184"/>
                    <a:pt x="139" y="184"/>
                  </a:cubicBezTo>
                  <a:cubicBezTo>
                    <a:pt x="139" y="184"/>
                    <a:pt x="143" y="186"/>
                    <a:pt x="143" y="186"/>
                  </a:cubicBezTo>
                  <a:cubicBezTo>
                    <a:pt x="144" y="185"/>
                    <a:pt x="148" y="186"/>
                    <a:pt x="148" y="186"/>
                  </a:cubicBezTo>
                  <a:cubicBezTo>
                    <a:pt x="148" y="186"/>
                    <a:pt x="137" y="196"/>
                    <a:pt x="113" y="197"/>
                  </a:cubicBezTo>
                  <a:cubicBezTo>
                    <a:pt x="113" y="197"/>
                    <a:pt x="167" y="199"/>
                    <a:pt x="197" y="146"/>
                  </a:cubicBezTo>
                  <a:cubicBezTo>
                    <a:pt x="228" y="94"/>
                    <a:pt x="206" y="26"/>
                    <a:pt x="137" y="3"/>
                  </a:cubicBezTo>
                  <a:cubicBezTo>
                    <a:pt x="137" y="3"/>
                    <a:pt x="189" y="22"/>
                    <a:pt x="203" y="71"/>
                  </a:cubicBezTo>
                  <a:cubicBezTo>
                    <a:pt x="202" y="72"/>
                    <a:pt x="202" y="72"/>
                    <a:pt x="202" y="72"/>
                  </a:cubicBezTo>
                  <a:cubicBezTo>
                    <a:pt x="201" y="71"/>
                    <a:pt x="201" y="72"/>
                    <a:pt x="200" y="69"/>
                  </a:cubicBezTo>
                  <a:cubicBezTo>
                    <a:pt x="199" y="67"/>
                    <a:pt x="199" y="68"/>
                    <a:pt x="199" y="66"/>
                  </a:cubicBezTo>
                  <a:cubicBezTo>
                    <a:pt x="198" y="64"/>
                    <a:pt x="198" y="65"/>
                    <a:pt x="197" y="64"/>
                  </a:cubicBezTo>
                  <a:cubicBezTo>
                    <a:pt x="195" y="62"/>
                    <a:pt x="195" y="62"/>
                    <a:pt x="194" y="61"/>
                  </a:cubicBezTo>
                  <a:cubicBezTo>
                    <a:pt x="193" y="61"/>
                    <a:pt x="192" y="58"/>
                    <a:pt x="192" y="57"/>
                  </a:cubicBezTo>
                  <a:cubicBezTo>
                    <a:pt x="191" y="56"/>
                    <a:pt x="189" y="55"/>
                    <a:pt x="188" y="55"/>
                  </a:cubicBezTo>
                  <a:cubicBezTo>
                    <a:pt x="187" y="55"/>
                    <a:pt x="188" y="54"/>
                    <a:pt x="187" y="55"/>
                  </a:cubicBezTo>
                  <a:cubicBezTo>
                    <a:pt x="187" y="56"/>
                    <a:pt x="189" y="58"/>
                    <a:pt x="189" y="58"/>
                  </a:cubicBezTo>
                  <a:cubicBezTo>
                    <a:pt x="189" y="62"/>
                    <a:pt x="189" y="62"/>
                    <a:pt x="189" y="62"/>
                  </a:cubicBezTo>
                  <a:cubicBezTo>
                    <a:pt x="189" y="62"/>
                    <a:pt x="190" y="65"/>
                    <a:pt x="190" y="66"/>
                  </a:cubicBezTo>
                  <a:cubicBezTo>
                    <a:pt x="190" y="67"/>
                    <a:pt x="189" y="70"/>
                    <a:pt x="189" y="70"/>
                  </a:cubicBezTo>
                  <a:cubicBezTo>
                    <a:pt x="189" y="70"/>
                    <a:pt x="188" y="72"/>
                    <a:pt x="187" y="73"/>
                  </a:cubicBezTo>
                  <a:cubicBezTo>
                    <a:pt x="186" y="73"/>
                    <a:pt x="181" y="74"/>
                    <a:pt x="181" y="74"/>
                  </a:cubicBezTo>
                  <a:cubicBezTo>
                    <a:pt x="181" y="74"/>
                    <a:pt x="179" y="72"/>
                    <a:pt x="179" y="71"/>
                  </a:cubicBezTo>
                  <a:cubicBezTo>
                    <a:pt x="178" y="69"/>
                    <a:pt x="175" y="69"/>
                    <a:pt x="174" y="68"/>
                  </a:cubicBezTo>
                  <a:cubicBezTo>
                    <a:pt x="174" y="67"/>
                    <a:pt x="175" y="66"/>
                    <a:pt x="173" y="64"/>
                  </a:cubicBezTo>
                  <a:cubicBezTo>
                    <a:pt x="172" y="62"/>
                    <a:pt x="173" y="63"/>
                    <a:pt x="172" y="61"/>
                  </a:cubicBezTo>
                  <a:cubicBezTo>
                    <a:pt x="170" y="59"/>
                    <a:pt x="170" y="59"/>
                    <a:pt x="170" y="59"/>
                  </a:cubicBezTo>
                  <a:cubicBezTo>
                    <a:pt x="170" y="59"/>
                    <a:pt x="166" y="58"/>
                    <a:pt x="167" y="60"/>
                  </a:cubicBezTo>
                  <a:cubicBezTo>
                    <a:pt x="168" y="63"/>
                    <a:pt x="167" y="65"/>
                    <a:pt x="168" y="65"/>
                  </a:cubicBezTo>
                  <a:cubicBezTo>
                    <a:pt x="169" y="66"/>
                    <a:pt x="170" y="65"/>
                    <a:pt x="171" y="67"/>
                  </a:cubicBezTo>
                  <a:cubicBezTo>
                    <a:pt x="172" y="69"/>
                    <a:pt x="172" y="70"/>
                    <a:pt x="172" y="71"/>
                  </a:cubicBezTo>
                  <a:cubicBezTo>
                    <a:pt x="173" y="71"/>
                    <a:pt x="173" y="74"/>
                    <a:pt x="174" y="75"/>
                  </a:cubicBezTo>
                  <a:cubicBezTo>
                    <a:pt x="175" y="75"/>
                    <a:pt x="178" y="75"/>
                    <a:pt x="178" y="76"/>
                  </a:cubicBezTo>
                  <a:cubicBezTo>
                    <a:pt x="177" y="77"/>
                    <a:pt x="176" y="78"/>
                    <a:pt x="178" y="79"/>
                  </a:cubicBezTo>
                  <a:cubicBezTo>
                    <a:pt x="179" y="79"/>
                    <a:pt x="179" y="80"/>
                    <a:pt x="180" y="80"/>
                  </a:cubicBezTo>
                  <a:cubicBezTo>
                    <a:pt x="181" y="80"/>
                    <a:pt x="181" y="80"/>
                    <a:pt x="182" y="79"/>
                  </a:cubicBezTo>
                  <a:cubicBezTo>
                    <a:pt x="184" y="79"/>
                    <a:pt x="186" y="79"/>
                    <a:pt x="186" y="79"/>
                  </a:cubicBezTo>
                  <a:cubicBezTo>
                    <a:pt x="186" y="79"/>
                    <a:pt x="188" y="80"/>
                    <a:pt x="188" y="81"/>
                  </a:cubicBezTo>
                  <a:cubicBezTo>
                    <a:pt x="188" y="82"/>
                    <a:pt x="187" y="86"/>
                    <a:pt x="187" y="86"/>
                  </a:cubicBezTo>
                  <a:cubicBezTo>
                    <a:pt x="185" y="90"/>
                    <a:pt x="185" y="90"/>
                    <a:pt x="185" y="90"/>
                  </a:cubicBezTo>
                  <a:cubicBezTo>
                    <a:pt x="185" y="90"/>
                    <a:pt x="185" y="97"/>
                    <a:pt x="184" y="97"/>
                  </a:cubicBezTo>
                  <a:cubicBezTo>
                    <a:pt x="183" y="97"/>
                    <a:pt x="182" y="100"/>
                    <a:pt x="181" y="100"/>
                  </a:cubicBezTo>
                  <a:cubicBezTo>
                    <a:pt x="180" y="101"/>
                    <a:pt x="180" y="105"/>
                    <a:pt x="180" y="105"/>
                  </a:cubicBezTo>
                  <a:cubicBezTo>
                    <a:pt x="178" y="108"/>
                    <a:pt x="178" y="108"/>
                    <a:pt x="178" y="108"/>
                  </a:cubicBezTo>
                  <a:cubicBezTo>
                    <a:pt x="178" y="108"/>
                    <a:pt x="178" y="111"/>
                    <a:pt x="178" y="112"/>
                  </a:cubicBezTo>
                  <a:cubicBezTo>
                    <a:pt x="178" y="113"/>
                    <a:pt x="179" y="117"/>
                    <a:pt x="178" y="119"/>
                  </a:cubicBezTo>
                  <a:cubicBezTo>
                    <a:pt x="178" y="121"/>
                    <a:pt x="175" y="122"/>
                    <a:pt x="175" y="122"/>
                  </a:cubicBezTo>
                  <a:cubicBezTo>
                    <a:pt x="175" y="122"/>
                    <a:pt x="179" y="126"/>
                    <a:pt x="177" y="126"/>
                  </a:cubicBezTo>
                  <a:cubicBezTo>
                    <a:pt x="175" y="127"/>
                    <a:pt x="173" y="129"/>
                    <a:pt x="173" y="130"/>
                  </a:cubicBezTo>
                  <a:cubicBezTo>
                    <a:pt x="172" y="131"/>
                    <a:pt x="172" y="132"/>
                    <a:pt x="171" y="132"/>
                  </a:cubicBezTo>
                  <a:cubicBezTo>
                    <a:pt x="170" y="133"/>
                    <a:pt x="168" y="133"/>
                    <a:pt x="168" y="134"/>
                  </a:cubicBezTo>
                  <a:cubicBezTo>
                    <a:pt x="168" y="134"/>
                    <a:pt x="168" y="137"/>
                    <a:pt x="168" y="137"/>
                  </a:cubicBezTo>
                  <a:cubicBezTo>
                    <a:pt x="164" y="142"/>
                    <a:pt x="164" y="142"/>
                    <a:pt x="164" y="142"/>
                  </a:cubicBezTo>
                  <a:cubicBezTo>
                    <a:pt x="160" y="146"/>
                    <a:pt x="160" y="146"/>
                    <a:pt x="160" y="146"/>
                  </a:cubicBezTo>
                  <a:cubicBezTo>
                    <a:pt x="160" y="146"/>
                    <a:pt x="160" y="149"/>
                    <a:pt x="159" y="149"/>
                  </a:cubicBezTo>
                  <a:cubicBezTo>
                    <a:pt x="158" y="149"/>
                    <a:pt x="153" y="151"/>
                    <a:pt x="152" y="152"/>
                  </a:cubicBezTo>
                  <a:cubicBezTo>
                    <a:pt x="152" y="152"/>
                    <a:pt x="148" y="154"/>
                    <a:pt x="147" y="154"/>
                  </a:cubicBezTo>
                  <a:cubicBezTo>
                    <a:pt x="146" y="154"/>
                    <a:pt x="148" y="157"/>
                    <a:pt x="146" y="154"/>
                  </a:cubicBezTo>
                  <a:cubicBezTo>
                    <a:pt x="144" y="151"/>
                    <a:pt x="145" y="153"/>
                    <a:pt x="144" y="149"/>
                  </a:cubicBezTo>
                  <a:cubicBezTo>
                    <a:pt x="142" y="145"/>
                    <a:pt x="142" y="148"/>
                    <a:pt x="142" y="145"/>
                  </a:cubicBezTo>
                  <a:cubicBezTo>
                    <a:pt x="142" y="143"/>
                    <a:pt x="142" y="145"/>
                    <a:pt x="142" y="143"/>
                  </a:cubicBezTo>
                  <a:cubicBezTo>
                    <a:pt x="142" y="140"/>
                    <a:pt x="143" y="142"/>
                    <a:pt x="141" y="139"/>
                  </a:cubicBezTo>
                  <a:cubicBezTo>
                    <a:pt x="140" y="136"/>
                    <a:pt x="140" y="137"/>
                    <a:pt x="138" y="135"/>
                  </a:cubicBezTo>
                  <a:cubicBezTo>
                    <a:pt x="136" y="133"/>
                    <a:pt x="135" y="135"/>
                    <a:pt x="136" y="132"/>
                  </a:cubicBezTo>
                  <a:cubicBezTo>
                    <a:pt x="137" y="129"/>
                    <a:pt x="137" y="132"/>
                    <a:pt x="137" y="129"/>
                  </a:cubicBezTo>
                  <a:cubicBezTo>
                    <a:pt x="138" y="126"/>
                    <a:pt x="137" y="125"/>
                    <a:pt x="139" y="124"/>
                  </a:cubicBezTo>
                  <a:cubicBezTo>
                    <a:pt x="141" y="123"/>
                    <a:pt x="142" y="122"/>
                    <a:pt x="142" y="121"/>
                  </a:cubicBezTo>
                  <a:cubicBezTo>
                    <a:pt x="142" y="119"/>
                    <a:pt x="142" y="118"/>
                    <a:pt x="142" y="117"/>
                  </a:cubicBezTo>
                  <a:cubicBezTo>
                    <a:pt x="141" y="116"/>
                    <a:pt x="139" y="114"/>
                    <a:pt x="139" y="113"/>
                  </a:cubicBezTo>
                  <a:cubicBezTo>
                    <a:pt x="139" y="112"/>
                    <a:pt x="139" y="113"/>
                    <a:pt x="137" y="111"/>
                  </a:cubicBezTo>
                  <a:cubicBezTo>
                    <a:pt x="136" y="109"/>
                    <a:pt x="135" y="108"/>
                    <a:pt x="135" y="108"/>
                  </a:cubicBezTo>
                  <a:cubicBezTo>
                    <a:pt x="135" y="108"/>
                    <a:pt x="135" y="103"/>
                    <a:pt x="135" y="101"/>
                  </a:cubicBezTo>
                  <a:cubicBezTo>
                    <a:pt x="135" y="99"/>
                    <a:pt x="134" y="102"/>
                    <a:pt x="135" y="99"/>
                  </a:cubicBezTo>
                  <a:cubicBezTo>
                    <a:pt x="135" y="96"/>
                    <a:pt x="135" y="94"/>
                    <a:pt x="135" y="94"/>
                  </a:cubicBezTo>
                  <a:cubicBezTo>
                    <a:pt x="135" y="94"/>
                    <a:pt x="132" y="92"/>
                    <a:pt x="131" y="92"/>
                  </a:cubicBezTo>
                  <a:cubicBezTo>
                    <a:pt x="129" y="92"/>
                    <a:pt x="129" y="94"/>
                    <a:pt x="127" y="93"/>
                  </a:cubicBezTo>
                  <a:cubicBezTo>
                    <a:pt x="125" y="91"/>
                    <a:pt x="126" y="90"/>
                    <a:pt x="125" y="89"/>
                  </a:cubicBezTo>
                  <a:cubicBezTo>
                    <a:pt x="124" y="89"/>
                    <a:pt x="123" y="89"/>
                    <a:pt x="122" y="90"/>
                  </a:cubicBezTo>
                  <a:cubicBezTo>
                    <a:pt x="121" y="91"/>
                    <a:pt x="118" y="91"/>
                    <a:pt x="116" y="91"/>
                  </a:cubicBezTo>
                  <a:cubicBezTo>
                    <a:pt x="114" y="92"/>
                    <a:pt x="113" y="92"/>
                    <a:pt x="110" y="92"/>
                  </a:cubicBezTo>
                  <a:cubicBezTo>
                    <a:pt x="108" y="92"/>
                    <a:pt x="104" y="93"/>
                    <a:pt x="102" y="92"/>
                  </a:cubicBezTo>
                  <a:cubicBezTo>
                    <a:pt x="100" y="91"/>
                    <a:pt x="100" y="92"/>
                    <a:pt x="99" y="90"/>
                  </a:cubicBezTo>
                  <a:cubicBezTo>
                    <a:pt x="98" y="88"/>
                    <a:pt x="99" y="88"/>
                    <a:pt x="97" y="87"/>
                  </a:cubicBezTo>
                  <a:cubicBezTo>
                    <a:pt x="95" y="86"/>
                    <a:pt x="94" y="87"/>
                    <a:pt x="94" y="85"/>
                  </a:cubicBezTo>
                  <a:cubicBezTo>
                    <a:pt x="94" y="82"/>
                    <a:pt x="95" y="83"/>
                    <a:pt x="93" y="81"/>
                  </a:cubicBezTo>
                  <a:cubicBezTo>
                    <a:pt x="92" y="79"/>
                    <a:pt x="94" y="82"/>
                    <a:pt x="92" y="79"/>
                  </a:cubicBezTo>
                  <a:cubicBezTo>
                    <a:pt x="89" y="76"/>
                    <a:pt x="88" y="79"/>
                    <a:pt x="89" y="76"/>
                  </a:cubicBezTo>
                  <a:cubicBezTo>
                    <a:pt x="90" y="74"/>
                    <a:pt x="91" y="75"/>
                    <a:pt x="91" y="73"/>
                  </a:cubicBezTo>
                  <a:cubicBezTo>
                    <a:pt x="91" y="70"/>
                    <a:pt x="95" y="74"/>
                    <a:pt x="92" y="68"/>
                  </a:cubicBezTo>
                  <a:cubicBezTo>
                    <a:pt x="90" y="63"/>
                    <a:pt x="89" y="64"/>
                    <a:pt x="92" y="60"/>
                  </a:cubicBezTo>
                  <a:cubicBezTo>
                    <a:pt x="94" y="55"/>
                    <a:pt x="97" y="54"/>
                    <a:pt x="98" y="53"/>
                  </a:cubicBezTo>
                  <a:cubicBezTo>
                    <a:pt x="98" y="52"/>
                    <a:pt x="99" y="50"/>
                    <a:pt x="100" y="49"/>
                  </a:cubicBezTo>
                  <a:cubicBezTo>
                    <a:pt x="101" y="48"/>
                    <a:pt x="100" y="48"/>
                    <a:pt x="102" y="48"/>
                  </a:cubicBezTo>
                  <a:cubicBezTo>
                    <a:pt x="104" y="48"/>
                    <a:pt x="107" y="47"/>
                    <a:pt x="108" y="46"/>
                  </a:cubicBezTo>
                  <a:cubicBezTo>
                    <a:pt x="109" y="45"/>
                    <a:pt x="111" y="42"/>
                    <a:pt x="112" y="42"/>
                  </a:cubicBezTo>
                  <a:cubicBezTo>
                    <a:pt x="113" y="42"/>
                    <a:pt x="113" y="42"/>
                    <a:pt x="115" y="42"/>
                  </a:cubicBezTo>
                  <a:cubicBezTo>
                    <a:pt x="117" y="41"/>
                    <a:pt x="117" y="41"/>
                    <a:pt x="119" y="41"/>
                  </a:cubicBezTo>
                  <a:cubicBezTo>
                    <a:pt x="120" y="41"/>
                    <a:pt x="117" y="42"/>
                    <a:pt x="121" y="41"/>
                  </a:cubicBezTo>
                  <a:cubicBezTo>
                    <a:pt x="125" y="40"/>
                    <a:pt x="124" y="40"/>
                    <a:pt x="125" y="40"/>
                  </a:cubicBezTo>
                  <a:cubicBezTo>
                    <a:pt x="126" y="40"/>
                    <a:pt x="126" y="41"/>
                    <a:pt x="127" y="41"/>
                  </a:cubicBezTo>
                  <a:cubicBezTo>
                    <a:pt x="129" y="41"/>
                    <a:pt x="129" y="38"/>
                    <a:pt x="129" y="41"/>
                  </a:cubicBezTo>
                  <a:cubicBezTo>
                    <a:pt x="129" y="45"/>
                    <a:pt x="128" y="46"/>
                    <a:pt x="130" y="46"/>
                  </a:cubicBezTo>
                  <a:cubicBezTo>
                    <a:pt x="133" y="47"/>
                    <a:pt x="130" y="47"/>
                    <a:pt x="133" y="47"/>
                  </a:cubicBezTo>
                  <a:cubicBezTo>
                    <a:pt x="136" y="47"/>
                    <a:pt x="135" y="47"/>
                    <a:pt x="137" y="48"/>
                  </a:cubicBezTo>
                  <a:cubicBezTo>
                    <a:pt x="138" y="48"/>
                    <a:pt x="139" y="49"/>
                    <a:pt x="141" y="49"/>
                  </a:cubicBezTo>
                  <a:cubicBezTo>
                    <a:pt x="143" y="49"/>
                    <a:pt x="140" y="52"/>
                    <a:pt x="143" y="49"/>
                  </a:cubicBezTo>
                  <a:cubicBezTo>
                    <a:pt x="146" y="46"/>
                    <a:pt x="141" y="46"/>
                    <a:pt x="146" y="46"/>
                  </a:cubicBezTo>
                  <a:cubicBezTo>
                    <a:pt x="151" y="47"/>
                    <a:pt x="152" y="48"/>
                    <a:pt x="153" y="48"/>
                  </a:cubicBezTo>
                  <a:cubicBezTo>
                    <a:pt x="154" y="47"/>
                    <a:pt x="154" y="48"/>
                    <a:pt x="156" y="47"/>
                  </a:cubicBezTo>
                  <a:cubicBezTo>
                    <a:pt x="159" y="46"/>
                    <a:pt x="159" y="46"/>
                    <a:pt x="160" y="46"/>
                  </a:cubicBezTo>
                  <a:cubicBezTo>
                    <a:pt x="161" y="47"/>
                    <a:pt x="161" y="49"/>
                    <a:pt x="162" y="47"/>
                  </a:cubicBezTo>
                  <a:cubicBezTo>
                    <a:pt x="163" y="45"/>
                    <a:pt x="165" y="45"/>
                    <a:pt x="162" y="44"/>
                  </a:cubicBezTo>
                  <a:cubicBezTo>
                    <a:pt x="159" y="42"/>
                    <a:pt x="158" y="44"/>
                    <a:pt x="158" y="42"/>
                  </a:cubicBezTo>
                  <a:cubicBezTo>
                    <a:pt x="157" y="40"/>
                    <a:pt x="160" y="41"/>
                    <a:pt x="157" y="40"/>
                  </a:cubicBezTo>
                  <a:cubicBezTo>
                    <a:pt x="154" y="40"/>
                    <a:pt x="155" y="40"/>
                    <a:pt x="153" y="39"/>
                  </a:cubicBezTo>
                  <a:cubicBezTo>
                    <a:pt x="151" y="38"/>
                    <a:pt x="149" y="41"/>
                    <a:pt x="148" y="39"/>
                  </a:cubicBezTo>
                  <a:cubicBezTo>
                    <a:pt x="147" y="37"/>
                    <a:pt x="143" y="41"/>
                    <a:pt x="147" y="37"/>
                  </a:cubicBezTo>
                  <a:cubicBezTo>
                    <a:pt x="151" y="34"/>
                    <a:pt x="149" y="32"/>
                    <a:pt x="152" y="33"/>
                  </a:cubicBezTo>
                  <a:cubicBezTo>
                    <a:pt x="155" y="34"/>
                    <a:pt x="154" y="36"/>
                    <a:pt x="155" y="35"/>
                  </a:cubicBezTo>
                  <a:cubicBezTo>
                    <a:pt x="157" y="33"/>
                    <a:pt x="160" y="32"/>
                    <a:pt x="157" y="30"/>
                  </a:cubicBezTo>
                  <a:cubicBezTo>
                    <a:pt x="154" y="28"/>
                    <a:pt x="156" y="29"/>
                    <a:pt x="153" y="28"/>
                  </a:cubicBezTo>
                  <a:cubicBezTo>
                    <a:pt x="150" y="26"/>
                    <a:pt x="147" y="33"/>
                    <a:pt x="146" y="32"/>
                  </a:cubicBezTo>
                  <a:cubicBezTo>
                    <a:pt x="145" y="31"/>
                    <a:pt x="144" y="30"/>
                    <a:pt x="143" y="31"/>
                  </a:cubicBezTo>
                  <a:cubicBezTo>
                    <a:pt x="142" y="31"/>
                    <a:pt x="142" y="34"/>
                    <a:pt x="142" y="36"/>
                  </a:cubicBezTo>
                  <a:cubicBezTo>
                    <a:pt x="142" y="38"/>
                    <a:pt x="143" y="38"/>
                    <a:pt x="140" y="37"/>
                  </a:cubicBezTo>
                  <a:cubicBezTo>
                    <a:pt x="137" y="35"/>
                    <a:pt x="144" y="36"/>
                    <a:pt x="137" y="33"/>
                  </a:cubicBezTo>
                  <a:cubicBezTo>
                    <a:pt x="130" y="31"/>
                    <a:pt x="128" y="31"/>
                    <a:pt x="127" y="32"/>
                  </a:cubicBezTo>
                  <a:cubicBezTo>
                    <a:pt x="126" y="33"/>
                    <a:pt x="125" y="33"/>
                    <a:pt x="124" y="34"/>
                  </a:cubicBezTo>
                  <a:cubicBezTo>
                    <a:pt x="123" y="35"/>
                    <a:pt x="126" y="36"/>
                    <a:pt x="123" y="35"/>
                  </a:cubicBezTo>
                  <a:cubicBezTo>
                    <a:pt x="120" y="33"/>
                    <a:pt x="118" y="35"/>
                    <a:pt x="118" y="35"/>
                  </a:cubicBezTo>
                  <a:cubicBezTo>
                    <a:pt x="118" y="35"/>
                    <a:pt x="117" y="35"/>
                    <a:pt x="116" y="36"/>
                  </a:cubicBezTo>
                  <a:cubicBezTo>
                    <a:pt x="114" y="37"/>
                    <a:pt x="112" y="38"/>
                    <a:pt x="111" y="37"/>
                  </a:cubicBezTo>
                  <a:cubicBezTo>
                    <a:pt x="109" y="37"/>
                    <a:pt x="106" y="38"/>
                    <a:pt x="109" y="34"/>
                  </a:cubicBezTo>
                  <a:cubicBezTo>
                    <a:pt x="111" y="31"/>
                    <a:pt x="109" y="33"/>
                    <a:pt x="113" y="31"/>
                  </a:cubicBezTo>
                  <a:cubicBezTo>
                    <a:pt x="117" y="30"/>
                    <a:pt x="123" y="29"/>
                    <a:pt x="118" y="28"/>
                  </a:cubicBezTo>
                  <a:cubicBezTo>
                    <a:pt x="113" y="27"/>
                    <a:pt x="121" y="27"/>
                    <a:pt x="114" y="24"/>
                  </a:cubicBezTo>
                  <a:cubicBezTo>
                    <a:pt x="107" y="21"/>
                    <a:pt x="107" y="25"/>
                    <a:pt x="107" y="21"/>
                  </a:cubicBezTo>
                  <a:cubicBezTo>
                    <a:pt x="108" y="16"/>
                    <a:pt x="107" y="16"/>
                    <a:pt x="106" y="16"/>
                  </a:cubicBezTo>
                  <a:cubicBezTo>
                    <a:pt x="104" y="16"/>
                    <a:pt x="100" y="17"/>
                    <a:pt x="98" y="18"/>
                  </a:cubicBezTo>
                  <a:cubicBezTo>
                    <a:pt x="97" y="18"/>
                    <a:pt x="99" y="19"/>
                    <a:pt x="96" y="17"/>
                  </a:cubicBezTo>
                  <a:cubicBezTo>
                    <a:pt x="92" y="15"/>
                    <a:pt x="91" y="18"/>
                    <a:pt x="92" y="15"/>
                  </a:cubicBezTo>
                  <a:cubicBezTo>
                    <a:pt x="94" y="13"/>
                    <a:pt x="94" y="12"/>
                    <a:pt x="96" y="11"/>
                  </a:cubicBezTo>
                  <a:cubicBezTo>
                    <a:pt x="98" y="9"/>
                    <a:pt x="97" y="3"/>
                    <a:pt x="102" y="5"/>
                  </a:cubicBezTo>
                  <a:cubicBezTo>
                    <a:pt x="106" y="8"/>
                    <a:pt x="105" y="7"/>
                    <a:pt x="108" y="7"/>
                  </a:cubicBezTo>
                  <a:cubicBezTo>
                    <a:pt x="112" y="7"/>
                    <a:pt x="114" y="7"/>
                    <a:pt x="114" y="6"/>
                  </a:cubicBezTo>
                  <a:cubicBezTo>
                    <a:pt x="114" y="5"/>
                    <a:pt x="109" y="3"/>
                    <a:pt x="109" y="3"/>
                  </a:cubicBezTo>
                  <a:cubicBezTo>
                    <a:pt x="109" y="3"/>
                    <a:pt x="108" y="4"/>
                    <a:pt x="109" y="3"/>
                  </a:cubicBezTo>
                  <a:cubicBezTo>
                    <a:pt x="109" y="2"/>
                    <a:pt x="110" y="1"/>
                    <a:pt x="110" y="1"/>
                  </a:cubicBezTo>
                  <a:cubicBezTo>
                    <a:pt x="109" y="0"/>
                    <a:pt x="109" y="0"/>
                    <a:pt x="109" y="0"/>
                  </a:cubicBezTo>
                  <a:cubicBezTo>
                    <a:pt x="109" y="0"/>
                    <a:pt x="96" y="0"/>
                    <a:pt x="9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6" name="Freeform 36"/>
            <p:cNvSpPr/>
            <p:nvPr/>
          </p:nvSpPr>
          <p:spPr bwMode="auto">
            <a:xfrm>
              <a:off x="8729663" y="4613275"/>
              <a:ext cx="141288" cy="168275"/>
            </a:xfrm>
            <a:custGeom>
              <a:avLst/>
              <a:gdLst>
                <a:gd name="T0" fmla="*/ 45 w 65"/>
                <a:gd name="T1" fmla="*/ 5 h 77"/>
                <a:gd name="T2" fmla="*/ 45 w 65"/>
                <a:gd name="T3" fmla="*/ 28 h 77"/>
                <a:gd name="T4" fmla="*/ 25 w 65"/>
                <a:gd name="T5" fmla="*/ 45 h 77"/>
                <a:gd name="T6" fmla="*/ 1 w 65"/>
                <a:gd name="T7" fmla="*/ 64 h 77"/>
                <a:gd name="T8" fmla="*/ 65 w 65"/>
                <a:gd name="T9" fmla="*/ 77 h 77"/>
                <a:gd name="T10" fmla="*/ 65 w 65"/>
                <a:gd name="T11" fmla="*/ 0 h 77"/>
                <a:gd name="T12" fmla="*/ 45 w 65"/>
                <a:gd name="T13" fmla="*/ 5 h 77"/>
              </a:gdLst>
              <a:ahLst/>
              <a:cxnLst>
                <a:cxn ang="0">
                  <a:pos x="T0" y="T1"/>
                </a:cxn>
                <a:cxn ang="0">
                  <a:pos x="T2" y="T3"/>
                </a:cxn>
                <a:cxn ang="0">
                  <a:pos x="T4" y="T5"/>
                </a:cxn>
                <a:cxn ang="0">
                  <a:pos x="T6" y="T7"/>
                </a:cxn>
                <a:cxn ang="0">
                  <a:pos x="T8" y="T9"/>
                </a:cxn>
                <a:cxn ang="0">
                  <a:pos x="T10" y="T11"/>
                </a:cxn>
                <a:cxn ang="0">
                  <a:pos x="T12" y="T13"/>
                </a:cxn>
              </a:cxnLst>
              <a:rect l="0" t="0" r="r" b="b"/>
              <a:pathLst>
                <a:path w="65" h="77">
                  <a:moveTo>
                    <a:pt x="45" y="5"/>
                  </a:moveTo>
                  <a:cubicBezTo>
                    <a:pt x="45" y="28"/>
                    <a:pt x="45" y="28"/>
                    <a:pt x="45" y="28"/>
                  </a:cubicBezTo>
                  <a:cubicBezTo>
                    <a:pt x="45" y="28"/>
                    <a:pt x="39" y="40"/>
                    <a:pt x="25" y="45"/>
                  </a:cubicBezTo>
                  <a:cubicBezTo>
                    <a:pt x="12" y="49"/>
                    <a:pt x="0" y="56"/>
                    <a:pt x="1" y="64"/>
                  </a:cubicBezTo>
                  <a:cubicBezTo>
                    <a:pt x="2" y="71"/>
                    <a:pt x="18" y="77"/>
                    <a:pt x="65" y="77"/>
                  </a:cubicBezTo>
                  <a:cubicBezTo>
                    <a:pt x="65" y="0"/>
                    <a:pt x="65" y="0"/>
                    <a:pt x="65" y="0"/>
                  </a:cubicBezTo>
                  <a:lnTo>
                    <a:pt x="45"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7" name="Freeform 37"/>
            <p:cNvSpPr/>
            <p:nvPr/>
          </p:nvSpPr>
          <p:spPr bwMode="auto">
            <a:xfrm>
              <a:off x="8855075" y="4613275"/>
              <a:ext cx="134938" cy="168275"/>
            </a:xfrm>
            <a:custGeom>
              <a:avLst/>
              <a:gdLst>
                <a:gd name="T0" fmla="*/ 14 w 62"/>
                <a:gd name="T1" fmla="*/ 5 h 77"/>
                <a:gd name="T2" fmla="*/ 14 w 62"/>
                <a:gd name="T3" fmla="*/ 28 h 77"/>
                <a:gd name="T4" fmla="*/ 32 w 62"/>
                <a:gd name="T5" fmla="*/ 45 h 77"/>
                <a:gd name="T6" fmla="*/ 61 w 62"/>
                <a:gd name="T7" fmla="*/ 64 h 77"/>
                <a:gd name="T8" fmla="*/ 0 w 62"/>
                <a:gd name="T9" fmla="*/ 77 h 77"/>
                <a:gd name="T10" fmla="*/ 0 w 62"/>
                <a:gd name="T11" fmla="*/ 0 h 77"/>
                <a:gd name="T12" fmla="*/ 14 w 62"/>
                <a:gd name="T13" fmla="*/ 5 h 77"/>
              </a:gdLst>
              <a:ahLst/>
              <a:cxnLst>
                <a:cxn ang="0">
                  <a:pos x="T0" y="T1"/>
                </a:cxn>
                <a:cxn ang="0">
                  <a:pos x="T2" y="T3"/>
                </a:cxn>
                <a:cxn ang="0">
                  <a:pos x="T4" y="T5"/>
                </a:cxn>
                <a:cxn ang="0">
                  <a:pos x="T6" y="T7"/>
                </a:cxn>
                <a:cxn ang="0">
                  <a:pos x="T8" y="T9"/>
                </a:cxn>
                <a:cxn ang="0">
                  <a:pos x="T10" y="T11"/>
                </a:cxn>
                <a:cxn ang="0">
                  <a:pos x="T12" y="T13"/>
                </a:cxn>
              </a:cxnLst>
              <a:rect l="0" t="0" r="r" b="b"/>
              <a:pathLst>
                <a:path w="62" h="77">
                  <a:moveTo>
                    <a:pt x="14" y="5"/>
                  </a:moveTo>
                  <a:cubicBezTo>
                    <a:pt x="14" y="28"/>
                    <a:pt x="14" y="28"/>
                    <a:pt x="14" y="28"/>
                  </a:cubicBezTo>
                  <a:cubicBezTo>
                    <a:pt x="14" y="28"/>
                    <a:pt x="19" y="40"/>
                    <a:pt x="32" y="45"/>
                  </a:cubicBezTo>
                  <a:cubicBezTo>
                    <a:pt x="46" y="49"/>
                    <a:pt x="62" y="56"/>
                    <a:pt x="61" y="64"/>
                  </a:cubicBezTo>
                  <a:cubicBezTo>
                    <a:pt x="60" y="71"/>
                    <a:pt x="34" y="77"/>
                    <a:pt x="0" y="77"/>
                  </a:cubicBezTo>
                  <a:cubicBezTo>
                    <a:pt x="0" y="0"/>
                    <a:pt x="0" y="0"/>
                    <a:pt x="0" y="0"/>
                  </a:cubicBezTo>
                  <a:lnTo>
                    <a:pt x="1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8" name="Freeform 38"/>
            <p:cNvSpPr/>
            <p:nvPr/>
          </p:nvSpPr>
          <p:spPr bwMode="auto">
            <a:xfrm>
              <a:off x="8618538" y="4127500"/>
              <a:ext cx="500063" cy="503238"/>
            </a:xfrm>
            <a:custGeom>
              <a:avLst/>
              <a:gdLst>
                <a:gd name="T0" fmla="*/ 169 w 230"/>
                <a:gd name="T1" fmla="*/ 12 h 231"/>
                <a:gd name="T2" fmla="*/ 215 w 230"/>
                <a:gd name="T3" fmla="*/ 103 h 231"/>
                <a:gd name="T4" fmla="*/ 102 w 230"/>
                <a:gd name="T5" fmla="*/ 216 h 231"/>
                <a:gd name="T6" fmla="*/ 12 w 230"/>
                <a:gd name="T7" fmla="*/ 171 h 231"/>
                <a:gd name="T8" fmla="*/ 0 w 230"/>
                <a:gd name="T9" fmla="*/ 181 h 231"/>
                <a:gd name="T10" fmla="*/ 102 w 230"/>
                <a:gd name="T11" fmla="*/ 231 h 231"/>
                <a:gd name="T12" fmla="*/ 230 w 230"/>
                <a:gd name="T13" fmla="*/ 103 h 231"/>
                <a:gd name="T14" fmla="*/ 178 w 230"/>
                <a:gd name="T15" fmla="*/ 0 h 231"/>
                <a:gd name="T16" fmla="*/ 169 w 230"/>
                <a:gd name="T17"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1">
                  <a:moveTo>
                    <a:pt x="169" y="12"/>
                  </a:moveTo>
                  <a:cubicBezTo>
                    <a:pt x="197" y="32"/>
                    <a:pt x="215" y="65"/>
                    <a:pt x="215" y="103"/>
                  </a:cubicBezTo>
                  <a:cubicBezTo>
                    <a:pt x="215" y="165"/>
                    <a:pt x="165" y="216"/>
                    <a:pt x="102" y="216"/>
                  </a:cubicBezTo>
                  <a:cubicBezTo>
                    <a:pt x="65" y="216"/>
                    <a:pt x="33" y="198"/>
                    <a:pt x="12" y="171"/>
                  </a:cubicBezTo>
                  <a:cubicBezTo>
                    <a:pt x="0" y="181"/>
                    <a:pt x="0" y="181"/>
                    <a:pt x="0" y="181"/>
                  </a:cubicBezTo>
                  <a:cubicBezTo>
                    <a:pt x="24" y="211"/>
                    <a:pt x="61" y="231"/>
                    <a:pt x="102" y="231"/>
                  </a:cubicBezTo>
                  <a:cubicBezTo>
                    <a:pt x="173" y="231"/>
                    <a:pt x="230" y="174"/>
                    <a:pt x="230" y="103"/>
                  </a:cubicBezTo>
                  <a:cubicBezTo>
                    <a:pt x="230" y="61"/>
                    <a:pt x="210" y="23"/>
                    <a:pt x="178" y="0"/>
                  </a:cubicBezTo>
                  <a:lnTo>
                    <a:pt x="169"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9" name="Freeform 39"/>
            <p:cNvSpPr>
              <a:spLocks noEditPoints="1"/>
            </p:cNvSpPr>
            <p:nvPr/>
          </p:nvSpPr>
          <p:spPr bwMode="auto">
            <a:xfrm>
              <a:off x="8621713" y="4137025"/>
              <a:ext cx="442913" cy="441325"/>
            </a:xfrm>
            <a:custGeom>
              <a:avLst/>
              <a:gdLst>
                <a:gd name="T0" fmla="*/ 102 w 203"/>
                <a:gd name="T1" fmla="*/ 203 h 203"/>
                <a:gd name="T2" fmla="*/ 203 w 203"/>
                <a:gd name="T3" fmla="*/ 101 h 203"/>
                <a:gd name="T4" fmla="*/ 102 w 203"/>
                <a:gd name="T5" fmla="*/ 0 h 203"/>
                <a:gd name="T6" fmla="*/ 102 w 203"/>
                <a:gd name="T7" fmla="*/ 5 h 203"/>
                <a:gd name="T8" fmla="*/ 198 w 203"/>
                <a:gd name="T9" fmla="*/ 101 h 203"/>
                <a:gd name="T10" fmla="*/ 102 w 203"/>
                <a:gd name="T11" fmla="*/ 198 h 203"/>
                <a:gd name="T12" fmla="*/ 102 w 203"/>
                <a:gd name="T13" fmla="*/ 203 h 203"/>
                <a:gd name="T14" fmla="*/ 102 w 203"/>
                <a:gd name="T15" fmla="*/ 0 h 203"/>
                <a:gd name="T16" fmla="*/ 0 w 203"/>
                <a:gd name="T17" fmla="*/ 101 h 203"/>
                <a:gd name="T18" fmla="*/ 102 w 203"/>
                <a:gd name="T19" fmla="*/ 203 h 203"/>
                <a:gd name="T20" fmla="*/ 102 w 203"/>
                <a:gd name="T21" fmla="*/ 203 h 203"/>
                <a:gd name="T22" fmla="*/ 102 w 203"/>
                <a:gd name="T23" fmla="*/ 198 h 203"/>
                <a:gd name="T24" fmla="*/ 102 w 203"/>
                <a:gd name="T25" fmla="*/ 198 h 203"/>
                <a:gd name="T26" fmla="*/ 102 w 203"/>
                <a:gd name="T27" fmla="*/ 198 h 203"/>
                <a:gd name="T28" fmla="*/ 5 w 203"/>
                <a:gd name="T29" fmla="*/ 101 h 203"/>
                <a:gd name="T30" fmla="*/ 102 w 203"/>
                <a:gd name="T31" fmla="*/ 5 h 203"/>
                <a:gd name="T32" fmla="*/ 102 w 203"/>
                <a:gd name="T33" fmla="*/ 5 h 203"/>
                <a:gd name="T34" fmla="*/ 102 w 203"/>
                <a:gd name="T35"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203">
                  <a:moveTo>
                    <a:pt x="102" y="203"/>
                  </a:moveTo>
                  <a:cubicBezTo>
                    <a:pt x="158" y="203"/>
                    <a:pt x="203" y="157"/>
                    <a:pt x="203" y="101"/>
                  </a:cubicBezTo>
                  <a:cubicBezTo>
                    <a:pt x="203" y="45"/>
                    <a:pt x="158" y="0"/>
                    <a:pt x="102" y="0"/>
                  </a:cubicBezTo>
                  <a:cubicBezTo>
                    <a:pt x="102" y="5"/>
                    <a:pt x="102" y="5"/>
                    <a:pt x="102" y="5"/>
                  </a:cubicBezTo>
                  <a:cubicBezTo>
                    <a:pt x="155" y="5"/>
                    <a:pt x="198" y="48"/>
                    <a:pt x="198" y="101"/>
                  </a:cubicBezTo>
                  <a:cubicBezTo>
                    <a:pt x="198" y="155"/>
                    <a:pt x="155" y="198"/>
                    <a:pt x="102" y="198"/>
                  </a:cubicBezTo>
                  <a:lnTo>
                    <a:pt x="102" y="203"/>
                  </a:lnTo>
                  <a:close/>
                  <a:moveTo>
                    <a:pt x="102" y="0"/>
                  </a:moveTo>
                  <a:cubicBezTo>
                    <a:pt x="46" y="0"/>
                    <a:pt x="0" y="45"/>
                    <a:pt x="0" y="101"/>
                  </a:cubicBezTo>
                  <a:cubicBezTo>
                    <a:pt x="0" y="157"/>
                    <a:pt x="46" y="203"/>
                    <a:pt x="102" y="203"/>
                  </a:cubicBezTo>
                  <a:cubicBezTo>
                    <a:pt x="102" y="203"/>
                    <a:pt x="102" y="203"/>
                    <a:pt x="102" y="203"/>
                  </a:cubicBezTo>
                  <a:cubicBezTo>
                    <a:pt x="102" y="198"/>
                    <a:pt x="102" y="198"/>
                    <a:pt x="102" y="198"/>
                  </a:cubicBezTo>
                  <a:cubicBezTo>
                    <a:pt x="102" y="198"/>
                    <a:pt x="102" y="198"/>
                    <a:pt x="102" y="198"/>
                  </a:cubicBezTo>
                  <a:cubicBezTo>
                    <a:pt x="102" y="198"/>
                    <a:pt x="102" y="198"/>
                    <a:pt x="102" y="198"/>
                  </a:cubicBezTo>
                  <a:cubicBezTo>
                    <a:pt x="48" y="198"/>
                    <a:pt x="5" y="155"/>
                    <a:pt x="5" y="101"/>
                  </a:cubicBezTo>
                  <a:cubicBezTo>
                    <a:pt x="5" y="48"/>
                    <a:pt x="48" y="5"/>
                    <a:pt x="102" y="5"/>
                  </a:cubicBezTo>
                  <a:cubicBezTo>
                    <a:pt x="102" y="5"/>
                    <a:pt x="102" y="5"/>
                    <a:pt x="102" y="5"/>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0" name="Freeform 40"/>
            <p:cNvSpPr/>
            <p:nvPr/>
          </p:nvSpPr>
          <p:spPr bwMode="auto">
            <a:xfrm>
              <a:off x="8610600" y="4144963"/>
              <a:ext cx="496888" cy="433388"/>
            </a:xfrm>
            <a:custGeom>
              <a:avLst/>
              <a:gdLst>
                <a:gd name="T0" fmla="*/ 65 w 228"/>
                <a:gd name="T1" fmla="*/ 15 h 199"/>
                <a:gd name="T2" fmla="*/ 61 w 228"/>
                <a:gd name="T3" fmla="*/ 23 h 199"/>
                <a:gd name="T4" fmla="*/ 57 w 228"/>
                <a:gd name="T5" fmla="*/ 29 h 199"/>
                <a:gd name="T6" fmla="*/ 54 w 228"/>
                <a:gd name="T7" fmla="*/ 26 h 199"/>
                <a:gd name="T8" fmla="*/ 52 w 228"/>
                <a:gd name="T9" fmla="*/ 32 h 199"/>
                <a:gd name="T10" fmla="*/ 42 w 228"/>
                <a:gd name="T11" fmla="*/ 34 h 199"/>
                <a:gd name="T12" fmla="*/ 36 w 228"/>
                <a:gd name="T13" fmla="*/ 41 h 199"/>
                <a:gd name="T14" fmla="*/ 27 w 228"/>
                <a:gd name="T15" fmla="*/ 53 h 199"/>
                <a:gd name="T16" fmla="*/ 21 w 228"/>
                <a:gd name="T17" fmla="*/ 61 h 199"/>
                <a:gd name="T18" fmla="*/ 27 w 228"/>
                <a:gd name="T19" fmla="*/ 67 h 199"/>
                <a:gd name="T20" fmla="*/ 27 w 228"/>
                <a:gd name="T21" fmla="*/ 70 h 199"/>
                <a:gd name="T22" fmla="*/ 22 w 228"/>
                <a:gd name="T23" fmla="*/ 65 h 199"/>
                <a:gd name="T24" fmla="*/ 18 w 228"/>
                <a:gd name="T25" fmla="*/ 60 h 199"/>
                <a:gd name="T26" fmla="*/ 16 w 228"/>
                <a:gd name="T27" fmla="*/ 69 h 199"/>
                <a:gd name="T28" fmla="*/ 17 w 228"/>
                <a:gd name="T29" fmla="*/ 83 h 199"/>
                <a:gd name="T30" fmla="*/ 24 w 228"/>
                <a:gd name="T31" fmla="*/ 80 h 199"/>
                <a:gd name="T32" fmla="*/ 32 w 228"/>
                <a:gd name="T33" fmla="*/ 88 h 199"/>
                <a:gd name="T34" fmla="*/ 41 w 228"/>
                <a:gd name="T35" fmla="*/ 98 h 199"/>
                <a:gd name="T36" fmla="*/ 50 w 228"/>
                <a:gd name="T37" fmla="*/ 105 h 199"/>
                <a:gd name="T38" fmla="*/ 61 w 228"/>
                <a:gd name="T39" fmla="*/ 117 h 199"/>
                <a:gd name="T40" fmla="*/ 58 w 228"/>
                <a:gd name="T41" fmla="*/ 134 h 199"/>
                <a:gd name="T42" fmla="*/ 49 w 228"/>
                <a:gd name="T43" fmla="*/ 155 h 199"/>
                <a:gd name="T44" fmla="*/ 52 w 228"/>
                <a:gd name="T45" fmla="*/ 170 h 199"/>
                <a:gd name="T46" fmla="*/ 46 w 228"/>
                <a:gd name="T47" fmla="*/ 171 h 199"/>
                <a:gd name="T48" fmla="*/ 32 w 228"/>
                <a:gd name="T49" fmla="*/ 148 h 199"/>
                <a:gd name="T50" fmla="*/ 16 w 228"/>
                <a:gd name="T51" fmla="*/ 113 h 199"/>
                <a:gd name="T52" fmla="*/ 11 w 228"/>
                <a:gd name="T53" fmla="*/ 87 h 199"/>
                <a:gd name="T54" fmla="*/ 73 w 228"/>
                <a:gd name="T55" fmla="*/ 183 h 199"/>
                <a:gd name="T56" fmla="*/ 89 w 228"/>
                <a:gd name="T57" fmla="*/ 181 h 199"/>
                <a:gd name="T58" fmla="*/ 110 w 228"/>
                <a:gd name="T59" fmla="*/ 178 h 199"/>
                <a:gd name="T60" fmla="*/ 108 w 228"/>
                <a:gd name="T61" fmla="*/ 187 h 199"/>
                <a:gd name="T62" fmla="*/ 121 w 228"/>
                <a:gd name="T63" fmla="*/ 186 h 199"/>
                <a:gd name="T64" fmla="*/ 139 w 228"/>
                <a:gd name="T65" fmla="*/ 184 h 199"/>
                <a:gd name="T66" fmla="*/ 137 w 228"/>
                <a:gd name="T67" fmla="*/ 3 h 199"/>
                <a:gd name="T68" fmla="*/ 197 w 228"/>
                <a:gd name="T69" fmla="*/ 64 h 199"/>
                <a:gd name="T70" fmla="*/ 189 w 228"/>
                <a:gd name="T71" fmla="*/ 58 h 199"/>
                <a:gd name="T72" fmla="*/ 181 w 228"/>
                <a:gd name="T73" fmla="*/ 74 h 199"/>
                <a:gd name="T74" fmla="*/ 170 w 228"/>
                <a:gd name="T75" fmla="*/ 59 h 199"/>
                <a:gd name="T76" fmla="*/ 174 w 228"/>
                <a:gd name="T77" fmla="*/ 75 h 199"/>
                <a:gd name="T78" fmla="*/ 186 w 228"/>
                <a:gd name="T79" fmla="*/ 79 h 199"/>
                <a:gd name="T80" fmla="*/ 181 w 228"/>
                <a:gd name="T81" fmla="*/ 100 h 199"/>
                <a:gd name="T82" fmla="*/ 175 w 228"/>
                <a:gd name="T83" fmla="*/ 122 h 199"/>
                <a:gd name="T84" fmla="*/ 168 w 228"/>
                <a:gd name="T85" fmla="*/ 137 h 199"/>
                <a:gd name="T86" fmla="*/ 147 w 228"/>
                <a:gd name="T87" fmla="*/ 154 h 199"/>
                <a:gd name="T88" fmla="*/ 141 w 228"/>
                <a:gd name="T89" fmla="*/ 139 h 199"/>
                <a:gd name="T90" fmla="*/ 142 w 228"/>
                <a:gd name="T91" fmla="*/ 121 h 199"/>
                <a:gd name="T92" fmla="*/ 135 w 228"/>
                <a:gd name="T93" fmla="*/ 101 h 199"/>
                <a:gd name="T94" fmla="*/ 125 w 228"/>
                <a:gd name="T95" fmla="*/ 89 h 199"/>
                <a:gd name="T96" fmla="*/ 99 w 228"/>
                <a:gd name="T97" fmla="*/ 90 h 199"/>
                <a:gd name="T98" fmla="*/ 89 w 228"/>
                <a:gd name="T99" fmla="*/ 76 h 199"/>
                <a:gd name="T100" fmla="*/ 100 w 228"/>
                <a:gd name="T101" fmla="*/ 49 h 199"/>
                <a:gd name="T102" fmla="*/ 119 w 228"/>
                <a:gd name="T103" fmla="*/ 41 h 199"/>
                <a:gd name="T104" fmla="*/ 130 w 228"/>
                <a:gd name="T105" fmla="*/ 46 h 199"/>
                <a:gd name="T106" fmla="*/ 146 w 228"/>
                <a:gd name="T107" fmla="*/ 46 h 199"/>
                <a:gd name="T108" fmla="*/ 162 w 228"/>
                <a:gd name="T109" fmla="*/ 44 h 199"/>
                <a:gd name="T110" fmla="*/ 147 w 228"/>
                <a:gd name="T111" fmla="*/ 37 h 199"/>
                <a:gd name="T112" fmla="*/ 146 w 228"/>
                <a:gd name="T113" fmla="*/ 32 h 199"/>
                <a:gd name="T114" fmla="*/ 127 w 228"/>
                <a:gd name="T115" fmla="*/ 32 h 199"/>
                <a:gd name="T116" fmla="*/ 111 w 228"/>
                <a:gd name="T117" fmla="*/ 37 h 199"/>
                <a:gd name="T118" fmla="*/ 107 w 228"/>
                <a:gd name="T119" fmla="*/ 21 h 199"/>
                <a:gd name="T120" fmla="*/ 96 w 228"/>
                <a:gd name="T121" fmla="*/ 11 h 199"/>
                <a:gd name="T122" fmla="*/ 109 w 228"/>
                <a:gd name="T123"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 h="199">
                  <a:moveTo>
                    <a:pt x="92" y="0"/>
                  </a:moveTo>
                  <a:cubicBezTo>
                    <a:pt x="92" y="0"/>
                    <a:pt x="58" y="5"/>
                    <a:pt x="35" y="31"/>
                  </a:cubicBezTo>
                  <a:cubicBezTo>
                    <a:pt x="35" y="31"/>
                    <a:pt x="53" y="13"/>
                    <a:pt x="64" y="13"/>
                  </a:cubicBezTo>
                  <a:cubicBezTo>
                    <a:pt x="66" y="14"/>
                    <a:pt x="66" y="14"/>
                    <a:pt x="66" y="14"/>
                  </a:cubicBezTo>
                  <a:cubicBezTo>
                    <a:pt x="66" y="14"/>
                    <a:pt x="66" y="15"/>
                    <a:pt x="65" y="15"/>
                  </a:cubicBezTo>
                  <a:cubicBezTo>
                    <a:pt x="65" y="16"/>
                    <a:pt x="64" y="17"/>
                    <a:pt x="64" y="18"/>
                  </a:cubicBezTo>
                  <a:cubicBezTo>
                    <a:pt x="64" y="18"/>
                    <a:pt x="64" y="20"/>
                    <a:pt x="64" y="20"/>
                  </a:cubicBezTo>
                  <a:cubicBezTo>
                    <a:pt x="63" y="21"/>
                    <a:pt x="63" y="21"/>
                    <a:pt x="63" y="21"/>
                  </a:cubicBezTo>
                  <a:cubicBezTo>
                    <a:pt x="63" y="21"/>
                    <a:pt x="62" y="21"/>
                    <a:pt x="62" y="22"/>
                  </a:cubicBezTo>
                  <a:cubicBezTo>
                    <a:pt x="62" y="22"/>
                    <a:pt x="61" y="22"/>
                    <a:pt x="61" y="23"/>
                  </a:cubicBezTo>
                  <a:cubicBezTo>
                    <a:pt x="61" y="24"/>
                    <a:pt x="61" y="25"/>
                    <a:pt x="61" y="25"/>
                  </a:cubicBezTo>
                  <a:cubicBezTo>
                    <a:pt x="62" y="27"/>
                    <a:pt x="62" y="27"/>
                    <a:pt x="62" y="27"/>
                  </a:cubicBezTo>
                  <a:cubicBezTo>
                    <a:pt x="61" y="28"/>
                    <a:pt x="61" y="28"/>
                    <a:pt x="61" y="28"/>
                  </a:cubicBezTo>
                  <a:cubicBezTo>
                    <a:pt x="59" y="29"/>
                    <a:pt x="59" y="29"/>
                    <a:pt x="59" y="29"/>
                  </a:cubicBezTo>
                  <a:cubicBezTo>
                    <a:pt x="59" y="29"/>
                    <a:pt x="58" y="29"/>
                    <a:pt x="57" y="29"/>
                  </a:cubicBezTo>
                  <a:cubicBezTo>
                    <a:pt x="56" y="29"/>
                    <a:pt x="56" y="27"/>
                    <a:pt x="56" y="27"/>
                  </a:cubicBezTo>
                  <a:cubicBezTo>
                    <a:pt x="58" y="26"/>
                    <a:pt x="58" y="26"/>
                    <a:pt x="58" y="26"/>
                  </a:cubicBezTo>
                  <a:cubicBezTo>
                    <a:pt x="58" y="26"/>
                    <a:pt x="58" y="26"/>
                    <a:pt x="58" y="25"/>
                  </a:cubicBezTo>
                  <a:cubicBezTo>
                    <a:pt x="57" y="25"/>
                    <a:pt x="57" y="24"/>
                    <a:pt x="56" y="24"/>
                  </a:cubicBezTo>
                  <a:cubicBezTo>
                    <a:pt x="55" y="24"/>
                    <a:pt x="54" y="26"/>
                    <a:pt x="54" y="26"/>
                  </a:cubicBezTo>
                  <a:cubicBezTo>
                    <a:pt x="52" y="27"/>
                    <a:pt x="52" y="27"/>
                    <a:pt x="52" y="27"/>
                  </a:cubicBezTo>
                  <a:cubicBezTo>
                    <a:pt x="52" y="27"/>
                    <a:pt x="51" y="29"/>
                    <a:pt x="51" y="29"/>
                  </a:cubicBezTo>
                  <a:cubicBezTo>
                    <a:pt x="52" y="29"/>
                    <a:pt x="53" y="29"/>
                    <a:pt x="53" y="29"/>
                  </a:cubicBezTo>
                  <a:cubicBezTo>
                    <a:pt x="53" y="29"/>
                    <a:pt x="53" y="30"/>
                    <a:pt x="53" y="31"/>
                  </a:cubicBezTo>
                  <a:cubicBezTo>
                    <a:pt x="53" y="31"/>
                    <a:pt x="52" y="32"/>
                    <a:pt x="52" y="32"/>
                  </a:cubicBezTo>
                  <a:cubicBezTo>
                    <a:pt x="52" y="32"/>
                    <a:pt x="52" y="33"/>
                    <a:pt x="51" y="33"/>
                  </a:cubicBezTo>
                  <a:cubicBezTo>
                    <a:pt x="50" y="32"/>
                    <a:pt x="49" y="32"/>
                    <a:pt x="48" y="32"/>
                  </a:cubicBezTo>
                  <a:cubicBezTo>
                    <a:pt x="47" y="32"/>
                    <a:pt x="46" y="31"/>
                    <a:pt x="46" y="32"/>
                  </a:cubicBezTo>
                  <a:cubicBezTo>
                    <a:pt x="45" y="32"/>
                    <a:pt x="45" y="32"/>
                    <a:pt x="45" y="32"/>
                  </a:cubicBezTo>
                  <a:cubicBezTo>
                    <a:pt x="45" y="33"/>
                    <a:pt x="42" y="34"/>
                    <a:pt x="42" y="34"/>
                  </a:cubicBezTo>
                  <a:cubicBezTo>
                    <a:pt x="42" y="34"/>
                    <a:pt x="41" y="35"/>
                    <a:pt x="41" y="35"/>
                  </a:cubicBezTo>
                  <a:cubicBezTo>
                    <a:pt x="41" y="35"/>
                    <a:pt x="41" y="37"/>
                    <a:pt x="41" y="37"/>
                  </a:cubicBezTo>
                  <a:cubicBezTo>
                    <a:pt x="41" y="37"/>
                    <a:pt x="40" y="38"/>
                    <a:pt x="38" y="38"/>
                  </a:cubicBezTo>
                  <a:cubicBezTo>
                    <a:pt x="37" y="39"/>
                    <a:pt x="36" y="39"/>
                    <a:pt x="36" y="39"/>
                  </a:cubicBezTo>
                  <a:cubicBezTo>
                    <a:pt x="36" y="41"/>
                    <a:pt x="36" y="41"/>
                    <a:pt x="36" y="41"/>
                  </a:cubicBezTo>
                  <a:cubicBezTo>
                    <a:pt x="36" y="41"/>
                    <a:pt x="34" y="42"/>
                    <a:pt x="34" y="43"/>
                  </a:cubicBezTo>
                  <a:cubicBezTo>
                    <a:pt x="33" y="44"/>
                    <a:pt x="30" y="46"/>
                    <a:pt x="30" y="46"/>
                  </a:cubicBezTo>
                  <a:cubicBezTo>
                    <a:pt x="30" y="46"/>
                    <a:pt x="29" y="47"/>
                    <a:pt x="28" y="48"/>
                  </a:cubicBezTo>
                  <a:cubicBezTo>
                    <a:pt x="28" y="49"/>
                    <a:pt x="28" y="50"/>
                    <a:pt x="28" y="51"/>
                  </a:cubicBezTo>
                  <a:cubicBezTo>
                    <a:pt x="28" y="51"/>
                    <a:pt x="27" y="52"/>
                    <a:pt x="27" y="53"/>
                  </a:cubicBezTo>
                  <a:cubicBezTo>
                    <a:pt x="27" y="54"/>
                    <a:pt x="26" y="55"/>
                    <a:pt x="26" y="56"/>
                  </a:cubicBezTo>
                  <a:cubicBezTo>
                    <a:pt x="25" y="56"/>
                    <a:pt x="25" y="57"/>
                    <a:pt x="24" y="57"/>
                  </a:cubicBezTo>
                  <a:cubicBezTo>
                    <a:pt x="24" y="57"/>
                    <a:pt x="22" y="58"/>
                    <a:pt x="21" y="58"/>
                  </a:cubicBezTo>
                  <a:cubicBezTo>
                    <a:pt x="20" y="59"/>
                    <a:pt x="20" y="60"/>
                    <a:pt x="20" y="60"/>
                  </a:cubicBezTo>
                  <a:cubicBezTo>
                    <a:pt x="20" y="60"/>
                    <a:pt x="21" y="61"/>
                    <a:pt x="21" y="61"/>
                  </a:cubicBezTo>
                  <a:cubicBezTo>
                    <a:pt x="22" y="61"/>
                    <a:pt x="23" y="62"/>
                    <a:pt x="23" y="62"/>
                  </a:cubicBezTo>
                  <a:cubicBezTo>
                    <a:pt x="23" y="62"/>
                    <a:pt x="23" y="63"/>
                    <a:pt x="23" y="64"/>
                  </a:cubicBezTo>
                  <a:cubicBezTo>
                    <a:pt x="23" y="64"/>
                    <a:pt x="22" y="66"/>
                    <a:pt x="23" y="66"/>
                  </a:cubicBezTo>
                  <a:cubicBezTo>
                    <a:pt x="24" y="66"/>
                    <a:pt x="25" y="66"/>
                    <a:pt x="25" y="66"/>
                  </a:cubicBezTo>
                  <a:cubicBezTo>
                    <a:pt x="27" y="67"/>
                    <a:pt x="27" y="67"/>
                    <a:pt x="27" y="67"/>
                  </a:cubicBezTo>
                  <a:cubicBezTo>
                    <a:pt x="28" y="68"/>
                    <a:pt x="28" y="68"/>
                    <a:pt x="28" y="68"/>
                  </a:cubicBezTo>
                  <a:cubicBezTo>
                    <a:pt x="29" y="68"/>
                    <a:pt x="29" y="68"/>
                    <a:pt x="29" y="68"/>
                  </a:cubicBezTo>
                  <a:cubicBezTo>
                    <a:pt x="29" y="68"/>
                    <a:pt x="29" y="69"/>
                    <a:pt x="29" y="70"/>
                  </a:cubicBezTo>
                  <a:cubicBezTo>
                    <a:pt x="28" y="70"/>
                    <a:pt x="28" y="71"/>
                    <a:pt x="28" y="71"/>
                  </a:cubicBezTo>
                  <a:cubicBezTo>
                    <a:pt x="27" y="71"/>
                    <a:pt x="27" y="71"/>
                    <a:pt x="27" y="70"/>
                  </a:cubicBezTo>
                  <a:cubicBezTo>
                    <a:pt x="27" y="69"/>
                    <a:pt x="27" y="69"/>
                    <a:pt x="26" y="68"/>
                  </a:cubicBezTo>
                  <a:cubicBezTo>
                    <a:pt x="25" y="68"/>
                    <a:pt x="24" y="69"/>
                    <a:pt x="24" y="69"/>
                  </a:cubicBezTo>
                  <a:cubicBezTo>
                    <a:pt x="24" y="69"/>
                    <a:pt x="23" y="69"/>
                    <a:pt x="23" y="68"/>
                  </a:cubicBezTo>
                  <a:cubicBezTo>
                    <a:pt x="22" y="67"/>
                    <a:pt x="22" y="68"/>
                    <a:pt x="22" y="67"/>
                  </a:cubicBezTo>
                  <a:cubicBezTo>
                    <a:pt x="22" y="66"/>
                    <a:pt x="23" y="66"/>
                    <a:pt x="22" y="65"/>
                  </a:cubicBezTo>
                  <a:cubicBezTo>
                    <a:pt x="22" y="65"/>
                    <a:pt x="21" y="64"/>
                    <a:pt x="21" y="64"/>
                  </a:cubicBezTo>
                  <a:cubicBezTo>
                    <a:pt x="20" y="64"/>
                    <a:pt x="21" y="65"/>
                    <a:pt x="20" y="64"/>
                  </a:cubicBezTo>
                  <a:cubicBezTo>
                    <a:pt x="20" y="63"/>
                    <a:pt x="19" y="63"/>
                    <a:pt x="19" y="63"/>
                  </a:cubicBezTo>
                  <a:cubicBezTo>
                    <a:pt x="19" y="63"/>
                    <a:pt x="18" y="63"/>
                    <a:pt x="18" y="62"/>
                  </a:cubicBezTo>
                  <a:cubicBezTo>
                    <a:pt x="18" y="62"/>
                    <a:pt x="18" y="61"/>
                    <a:pt x="18" y="60"/>
                  </a:cubicBezTo>
                  <a:cubicBezTo>
                    <a:pt x="18" y="60"/>
                    <a:pt x="19" y="59"/>
                    <a:pt x="19" y="58"/>
                  </a:cubicBezTo>
                  <a:cubicBezTo>
                    <a:pt x="19" y="58"/>
                    <a:pt x="19" y="55"/>
                    <a:pt x="19" y="55"/>
                  </a:cubicBezTo>
                  <a:cubicBezTo>
                    <a:pt x="19" y="55"/>
                    <a:pt x="16" y="61"/>
                    <a:pt x="15" y="66"/>
                  </a:cubicBezTo>
                  <a:cubicBezTo>
                    <a:pt x="15" y="66"/>
                    <a:pt x="16" y="65"/>
                    <a:pt x="16" y="66"/>
                  </a:cubicBezTo>
                  <a:cubicBezTo>
                    <a:pt x="16" y="67"/>
                    <a:pt x="17" y="68"/>
                    <a:pt x="16" y="69"/>
                  </a:cubicBezTo>
                  <a:cubicBezTo>
                    <a:pt x="16" y="69"/>
                    <a:pt x="16" y="69"/>
                    <a:pt x="16" y="72"/>
                  </a:cubicBezTo>
                  <a:cubicBezTo>
                    <a:pt x="16" y="74"/>
                    <a:pt x="17" y="75"/>
                    <a:pt x="17" y="76"/>
                  </a:cubicBezTo>
                  <a:cubicBezTo>
                    <a:pt x="16" y="76"/>
                    <a:pt x="16" y="77"/>
                    <a:pt x="16" y="78"/>
                  </a:cubicBezTo>
                  <a:cubicBezTo>
                    <a:pt x="16" y="79"/>
                    <a:pt x="16" y="82"/>
                    <a:pt x="17" y="82"/>
                  </a:cubicBezTo>
                  <a:cubicBezTo>
                    <a:pt x="17" y="82"/>
                    <a:pt x="17" y="83"/>
                    <a:pt x="17" y="83"/>
                  </a:cubicBezTo>
                  <a:cubicBezTo>
                    <a:pt x="18" y="84"/>
                    <a:pt x="17" y="85"/>
                    <a:pt x="18" y="84"/>
                  </a:cubicBezTo>
                  <a:cubicBezTo>
                    <a:pt x="19" y="82"/>
                    <a:pt x="20" y="81"/>
                    <a:pt x="20" y="81"/>
                  </a:cubicBezTo>
                  <a:cubicBezTo>
                    <a:pt x="20" y="80"/>
                    <a:pt x="20" y="80"/>
                    <a:pt x="20" y="80"/>
                  </a:cubicBezTo>
                  <a:cubicBezTo>
                    <a:pt x="20" y="80"/>
                    <a:pt x="20" y="79"/>
                    <a:pt x="22" y="79"/>
                  </a:cubicBezTo>
                  <a:cubicBezTo>
                    <a:pt x="23" y="79"/>
                    <a:pt x="24" y="79"/>
                    <a:pt x="24" y="80"/>
                  </a:cubicBezTo>
                  <a:cubicBezTo>
                    <a:pt x="25" y="80"/>
                    <a:pt x="23" y="82"/>
                    <a:pt x="24" y="82"/>
                  </a:cubicBezTo>
                  <a:cubicBezTo>
                    <a:pt x="25" y="82"/>
                    <a:pt x="27" y="81"/>
                    <a:pt x="28" y="81"/>
                  </a:cubicBezTo>
                  <a:cubicBezTo>
                    <a:pt x="29" y="81"/>
                    <a:pt x="29" y="82"/>
                    <a:pt x="30" y="83"/>
                  </a:cubicBezTo>
                  <a:cubicBezTo>
                    <a:pt x="30" y="84"/>
                    <a:pt x="30" y="85"/>
                    <a:pt x="31" y="86"/>
                  </a:cubicBezTo>
                  <a:cubicBezTo>
                    <a:pt x="32" y="86"/>
                    <a:pt x="31" y="87"/>
                    <a:pt x="32" y="88"/>
                  </a:cubicBezTo>
                  <a:cubicBezTo>
                    <a:pt x="32" y="89"/>
                    <a:pt x="34" y="90"/>
                    <a:pt x="35" y="90"/>
                  </a:cubicBezTo>
                  <a:cubicBezTo>
                    <a:pt x="35" y="90"/>
                    <a:pt x="37" y="90"/>
                    <a:pt x="38" y="90"/>
                  </a:cubicBezTo>
                  <a:cubicBezTo>
                    <a:pt x="39" y="91"/>
                    <a:pt x="38" y="92"/>
                    <a:pt x="39" y="92"/>
                  </a:cubicBezTo>
                  <a:cubicBezTo>
                    <a:pt x="40" y="92"/>
                    <a:pt x="41" y="95"/>
                    <a:pt x="41" y="95"/>
                  </a:cubicBezTo>
                  <a:cubicBezTo>
                    <a:pt x="41" y="95"/>
                    <a:pt x="41" y="97"/>
                    <a:pt x="41" y="98"/>
                  </a:cubicBezTo>
                  <a:cubicBezTo>
                    <a:pt x="41" y="98"/>
                    <a:pt x="41" y="99"/>
                    <a:pt x="42" y="100"/>
                  </a:cubicBezTo>
                  <a:cubicBezTo>
                    <a:pt x="42" y="100"/>
                    <a:pt x="44" y="100"/>
                    <a:pt x="44" y="100"/>
                  </a:cubicBezTo>
                  <a:cubicBezTo>
                    <a:pt x="44" y="100"/>
                    <a:pt x="43" y="102"/>
                    <a:pt x="45" y="102"/>
                  </a:cubicBezTo>
                  <a:cubicBezTo>
                    <a:pt x="47" y="103"/>
                    <a:pt x="48" y="103"/>
                    <a:pt x="49" y="104"/>
                  </a:cubicBezTo>
                  <a:cubicBezTo>
                    <a:pt x="49" y="104"/>
                    <a:pt x="48" y="105"/>
                    <a:pt x="50" y="105"/>
                  </a:cubicBezTo>
                  <a:cubicBezTo>
                    <a:pt x="52" y="105"/>
                    <a:pt x="54" y="105"/>
                    <a:pt x="55" y="106"/>
                  </a:cubicBezTo>
                  <a:cubicBezTo>
                    <a:pt x="56" y="106"/>
                    <a:pt x="55" y="107"/>
                    <a:pt x="57" y="109"/>
                  </a:cubicBezTo>
                  <a:cubicBezTo>
                    <a:pt x="60" y="110"/>
                    <a:pt x="60" y="111"/>
                    <a:pt x="61" y="111"/>
                  </a:cubicBezTo>
                  <a:cubicBezTo>
                    <a:pt x="62" y="111"/>
                    <a:pt x="63" y="111"/>
                    <a:pt x="63" y="113"/>
                  </a:cubicBezTo>
                  <a:cubicBezTo>
                    <a:pt x="62" y="115"/>
                    <a:pt x="62" y="116"/>
                    <a:pt x="61" y="117"/>
                  </a:cubicBezTo>
                  <a:cubicBezTo>
                    <a:pt x="60" y="118"/>
                    <a:pt x="59" y="120"/>
                    <a:pt x="58" y="121"/>
                  </a:cubicBezTo>
                  <a:cubicBezTo>
                    <a:pt x="58" y="122"/>
                    <a:pt x="57" y="123"/>
                    <a:pt x="58" y="124"/>
                  </a:cubicBezTo>
                  <a:cubicBezTo>
                    <a:pt x="58" y="126"/>
                    <a:pt x="59" y="127"/>
                    <a:pt x="59" y="128"/>
                  </a:cubicBezTo>
                  <a:cubicBezTo>
                    <a:pt x="59" y="129"/>
                    <a:pt x="59" y="131"/>
                    <a:pt x="59" y="132"/>
                  </a:cubicBezTo>
                  <a:cubicBezTo>
                    <a:pt x="58" y="133"/>
                    <a:pt x="58" y="134"/>
                    <a:pt x="58" y="134"/>
                  </a:cubicBezTo>
                  <a:cubicBezTo>
                    <a:pt x="58" y="134"/>
                    <a:pt x="59" y="136"/>
                    <a:pt x="58" y="137"/>
                  </a:cubicBezTo>
                  <a:cubicBezTo>
                    <a:pt x="57" y="138"/>
                    <a:pt x="55" y="140"/>
                    <a:pt x="54" y="140"/>
                  </a:cubicBezTo>
                  <a:cubicBezTo>
                    <a:pt x="53" y="140"/>
                    <a:pt x="51" y="142"/>
                    <a:pt x="51" y="142"/>
                  </a:cubicBezTo>
                  <a:cubicBezTo>
                    <a:pt x="51" y="142"/>
                    <a:pt x="51" y="146"/>
                    <a:pt x="51" y="147"/>
                  </a:cubicBezTo>
                  <a:cubicBezTo>
                    <a:pt x="51" y="147"/>
                    <a:pt x="47" y="154"/>
                    <a:pt x="49" y="155"/>
                  </a:cubicBezTo>
                  <a:cubicBezTo>
                    <a:pt x="50" y="156"/>
                    <a:pt x="50" y="158"/>
                    <a:pt x="50" y="159"/>
                  </a:cubicBezTo>
                  <a:cubicBezTo>
                    <a:pt x="49" y="160"/>
                    <a:pt x="49" y="160"/>
                    <a:pt x="49" y="160"/>
                  </a:cubicBezTo>
                  <a:cubicBezTo>
                    <a:pt x="48" y="161"/>
                    <a:pt x="46" y="161"/>
                    <a:pt x="47" y="163"/>
                  </a:cubicBezTo>
                  <a:cubicBezTo>
                    <a:pt x="49" y="165"/>
                    <a:pt x="50" y="165"/>
                    <a:pt x="50" y="167"/>
                  </a:cubicBezTo>
                  <a:cubicBezTo>
                    <a:pt x="51" y="168"/>
                    <a:pt x="51" y="168"/>
                    <a:pt x="52" y="170"/>
                  </a:cubicBezTo>
                  <a:cubicBezTo>
                    <a:pt x="53" y="171"/>
                    <a:pt x="53" y="172"/>
                    <a:pt x="54" y="173"/>
                  </a:cubicBezTo>
                  <a:cubicBezTo>
                    <a:pt x="55" y="174"/>
                    <a:pt x="56" y="175"/>
                    <a:pt x="56" y="176"/>
                  </a:cubicBezTo>
                  <a:cubicBezTo>
                    <a:pt x="56" y="177"/>
                    <a:pt x="59" y="179"/>
                    <a:pt x="56" y="177"/>
                  </a:cubicBezTo>
                  <a:cubicBezTo>
                    <a:pt x="53" y="175"/>
                    <a:pt x="56" y="177"/>
                    <a:pt x="52" y="174"/>
                  </a:cubicBezTo>
                  <a:cubicBezTo>
                    <a:pt x="49" y="171"/>
                    <a:pt x="48" y="173"/>
                    <a:pt x="46" y="171"/>
                  </a:cubicBezTo>
                  <a:cubicBezTo>
                    <a:pt x="45" y="169"/>
                    <a:pt x="47" y="175"/>
                    <a:pt x="44" y="168"/>
                  </a:cubicBezTo>
                  <a:cubicBezTo>
                    <a:pt x="41" y="160"/>
                    <a:pt x="40" y="161"/>
                    <a:pt x="39" y="159"/>
                  </a:cubicBezTo>
                  <a:cubicBezTo>
                    <a:pt x="39" y="157"/>
                    <a:pt x="39" y="159"/>
                    <a:pt x="37" y="155"/>
                  </a:cubicBezTo>
                  <a:cubicBezTo>
                    <a:pt x="35" y="151"/>
                    <a:pt x="37" y="154"/>
                    <a:pt x="35" y="151"/>
                  </a:cubicBezTo>
                  <a:cubicBezTo>
                    <a:pt x="33" y="149"/>
                    <a:pt x="33" y="152"/>
                    <a:pt x="32" y="148"/>
                  </a:cubicBezTo>
                  <a:cubicBezTo>
                    <a:pt x="31" y="143"/>
                    <a:pt x="31" y="146"/>
                    <a:pt x="30" y="141"/>
                  </a:cubicBezTo>
                  <a:cubicBezTo>
                    <a:pt x="28" y="136"/>
                    <a:pt x="31" y="136"/>
                    <a:pt x="28" y="133"/>
                  </a:cubicBezTo>
                  <a:cubicBezTo>
                    <a:pt x="25" y="131"/>
                    <a:pt x="25" y="132"/>
                    <a:pt x="24" y="131"/>
                  </a:cubicBezTo>
                  <a:cubicBezTo>
                    <a:pt x="23" y="129"/>
                    <a:pt x="25" y="130"/>
                    <a:pt x="22" y="126"/>
                  </a:cubicBezTo>
                  <a:cubicBezTo>
                    <a:pt x="20" y="122"/>
                    <a:pt x="16" y="120"/>
                    <a:pt x="16" y="113"/>
                  </a:cubicBezTo>
                  <a:cubicBezTo>
                    <a:pt x="16" y="105"/>
                    <a:pt x="16" y="104"/>
                    <a:pt x="16" y="104"/>
                  </a:cubicBezTo>
                  <a:cubicBezTo>
                    <a:pt x="16" y="104"/>
                    <a:pt x="13" y="101"/>
                    <a:pt x="14" y="97"/>
                  </a:cubicBezTo>
                  <a:cubicBezTo>
                    <a:pt x="15" y="92"/>
                    <a:pt x="16" y="94"/>
                    <a:pt x="15" y="92"/>
                  </a:cubicBezTo>
                  <a:cubicBezTo>
                    <a:pt x="15" y="91"/>
                    <a:pt x="14" y="91"/>
                    <a:pt x="13" y="89"/>
                  </a:cubicBezTo>
                  <a:cubicBezTo>
                    <a:pt x="12" y="88"/>
                    <a:pt x="12" y="88"/>
                    <a:pt x="11" y="87"/>
                  </a:cubicBezTo>
                  <a:cubicBezTo>
                    <a:pt x="11" y="86"/>
                    <a:pt x="11" y="83"/>
                    <a:pt x="11" y="83"/>
                  </a:cubicBezTo>
                  <a:cubicBezTo>
                    <a:pt x="10" y="84"/>
                    <a:pt x="10" y="84"/>
                    <a:pt x="10" y="84"/>
                  </a:cubicBezTo>
                  <a:cubicBezTo>
                    <a:pt x="10" y="84"/>
                    <a:pt x="0" y="182"/>
                    <a:pt x="97" y="197"/>
                  </a:cubicBezTo>
                  <a:cubicBezTo>
                    <a:pt x="97" y="197"/>
                    <a:pt x="75" y="192"/>
                    <a:pt x="73" y="187"/>
                  </a:cubicBezTo>
                  <a:cubicBezTo>
                    <a:pt x="73" y="187"/>
                    <a:pt x="72" y="183"/>
                    <a:pt x="73" y="183"/>
                  </a:cubicBezTo>
                  <a:cubicBezTo>
                    <a:pt x="74" y="183"/>
                    <a:pt x="76" y="184"/>
                    <a:pt x="77" y="183"/>
                  </a:cubicBezTo>
                  <a:cubicBezTo>
                    <a:pt x="79" y="181"/>
                    <a:pt x="80" y="180"/>
                    <a:pt x="80" y="180"/>
                  </a:cubicBezTo>
                  <a:cubicBezTo>
                    <a:pt x="80" y="182"/>
                    <a:pt x="80" y="182"/>
                    <a:pt x="80" y="182"/>
                  </a:cubicBezTo>
                  <a:cubicBezTo>
                    <a:pt x="80" y="182"/>
                    <a:pt x="79" y="182"/>
                    <a:pt x="83" y="181"/>
                  </a:cubicBezTo>
                  <a:cubicBezTo>
                    <a:pt x="88" y="181"/>
                    <a:pt x="88" y="181"/>
                    <a:pt x="89" y="181"/>
                  </a:cubicBezTo>
                  <a:cubicBezTo>
                    <a:pt x="91" y="180"/>
                    <a:pt x="93" y="176"/>
                    <a:pt x="94" y="178"/>
                  </a:cubicBezTo>
                  <a:cubicBezTo>
                    <a:pt x="95" y="181"/>
                    <a:pt x="93" y="180"/>
                    <a:pt x="95" y="181"/>
                  </a:cubicBezTo>
                  <a:cubicBezTo>
                    <a:pt x="97" y="181"/>
                    <a:pt x="101" y="180"/>
                    <a:pt x="101" y="180"/>
                  </a:cubicBezTo>
                  <a:cubicBezTo>
                    <a:pt x="101" y="180"/>
                    <a:pt x="108" y="181"/>
                    <a:pt x="108" y="180"/>
                  </a:cubicBezTo>
                  <a:cubicBezTo>
                    <a:pt x="109" y="179"/>
                    <a:pt x="109" y="178"/>
                    <a:pt x="110" y="178"/>
                  </a:cubicBezTo>
                  <a:cubicBezTo>
                    <a:pt x="111" y="178"/>
                    <a:pt x="112" y="180"/>
                    <a:pt x="112" y="180"/>
                  </a:cubicBezTo>
                  <a:cubicBezTo>
                    <a:pt x="108" y="182"/>
                    <a:pt x="108" y="182"/>
                    <a:pt x="108" y="182"/>
                  </a:cubicBezTo>
                  <a:cubicBezTo>
                    <a:pt x="105" y="185"/>
                    <a:pt x="105" y="185"/>
                    <a:pt x="105" y="185"/>
                  </a:cubicBezTo>
                  <a:cubicBezTo>
                    <a:pt x="105" y="185"/>
                    <a:pt x="103" y="185"/>
                    <a:pt x="105" y="186"/>
                  </a:cubicBezTo>
                  <a:cubicBezTo>
                    <a:pt x="106" y="187"/>
                    <a:pt x="107" y="187"/>
                    <a:pt x="108" y="187"/>
                  </a:cubicBezTo>
                  <a:cubicBezTo>
                    <a:pt x="110" y="187"/>
                    <a:pt x="114" y="190"/>
                    <a:pt x="115" y="188"/>
                  </a:cubicBezTo>
                  <a:cubicBezTo>
                    <a:pt x="116" y="186"/>
                    <a:pt x="116" y="186"/>
                    <a:pt x="117" y="185"/>
                  </a:cubicBezTo>
                  <a:cubicBezTo>
                    <a:pt x="117" y="184"/>
                    <a:pt x="117" y="182"/>
                    <a:pt x="119" y="182"/>
                  </a:cubicBezTo>
                  <a:cubicBezTo>
                    <a:pt x="120" y="182"/>
                    <a:pt x="122" y="183"/>
                    <a:pt x="122" y="183"/>
                  </a:cubicBezTo>
                  <a:cubicBezTo>
                    <a:pt x="121" y="186"/>
                    <a:pt x="121" y="186"/>
                    <a:pt x="121" y="186"/>
                  </a:cubicBezTo>
                  <a:cubicBezTo>
                    <a:pt x="121" y="186"/>
                    <a:pt x="123" y="186"/>
                    <a:pt x="125" y="186"/>
                  </a:cubicBezTo>
                  <a:cubicBezTo>
                    <a:pt x="126" y="186"/>
                    <a:pt x="126" y="188"/>
                    <a:pt x="128" y="186"/>
                  </a:cubicBezTo>
                  <a:cubicBezTo>
                    <a:pt x="129" y="184"/>
                    <a:pt x="129" y="184"/>
                    <a:pt x="131" y="184"/>
                  </a:cubicBezTo>
                  <a:cubicBezTo>
                    <a:pt x="133" y="184"/>
                    <a:pt x="135" y="183"/>
                    <a:pt x="136" y="183"/>
                  </a:cubicBezTo>
                  <a:cubicBezTo>
                    <a:pt x="136" y="184"/>
                    <a:pt x="138" y="184"/>
                    <a:pt x="139" y="184"/>
                  </a:cubicBezTo>
                  <a:cubicBezTo>
                    <a:pt x="139" y="184"/>
                    <a:pt x="143" y="186"/>
                    <a:pt x="143" y="186"/>
                  </a:cubicBezTo>
                  <a:cubicBezTo>
                    <a:pt x="144" y="185"/>
                    <a:pt x="148" y="186"/>
                    <a:pt x="148" y="186"/>
                  </a:cubicBezTo>
                  <a:cubicBezTo>
                    <a:pt x="148" y="186"/>
                    <a:pt x="137" y="196"/>
                    <a:pt x="113" y="197"/>
                  </a:cubicBezTo>
                  <a:cubicBezTo>
                    <a:pt x="113" y="197"/>
                    <a:pt x="167" y="199"/>
                    <a:pt x="197" y="146"/>
                  </a:cubicBezTo>
                  <a:cubicBezTo>
                    <a:pt x="228" y="94"/>
                    <a:pt x="206" y="26"/>
                    <a:pt x="137" y="3"/>
                  </a:cubicBezTo>
                  <a:cubicBezTo>
                    <a:pt x="137" y="3"/>
                    <a:pt x="189" y="22"/>
                    <a:pt x="203" y="71"/>
                  </a:cubicBezTo>
                  <a:cubicBezTo>
                    <a:pt x="202" y="72"/>
                    <a:pt x="202" y="72"/>
                    <a:pt x="202" y="72"/>
                  </a:cubicBezTo>
                  <a:cubicBezTo>
                    <a:pt x="201" y="71"/>
                    <a:pt x="201" y="72"/>
                    <a:pt x="200" y="69"/>
                  </a:cubicBezTo>
                  <a:cubicBezTo>
                    <a:pt x="199" y="67"/>
                    <a:pt x="199" y="68"/>
                    <a:pt x="199" y="66"/>
                  </a:cubicBezTo>
                  <a:cubicBezTo>
                    <a:pt x="198" y="64"/>
                    <a:pt x="198" y="65"/>
                    <a:pt x="197" y="64"/>
                  </a:cubicBezTo>
                  <a:cubicBezTo>
                    <a:pt x="195" y="62"/>
                    <a:pt x="195" y="62"/>
                    <a:pt x="194" y="61"/>
                  </a:cubicBezTo>
                  <a:cubicBezTo>
                    <a:pt x="193" y="61"/>
                    <a:pt x="192" y="58"/>
                    <a:pt x="192" y="57"/>
                  </a:cubicBezTo>
                  <a:cubicBezTo>
                    <a:pt x="191" y="56"/>
                    <a:pt x="189" y="55"/>
                    <a:pt x="188" y="55"/>
                  </a:cubicBezTo>
                  <a:cubicBezTo>
                    <a:pt x="187" y="55"/>
                    <a:pt x="188" y="54"/>
                    <a:pt x="187" y="55"/>
                  </a:cubicBezTo>
                  <a:cubicBezTo>
                    <a:pt x="187" y="56"/>
                    <a:pt x="189" y="58"/>
                    <a:pt x="189" y="58"/>
                  </a:cubicBezTo>
                  <a:cubicBezTo>
                    <a:pt x="189" y="62"/>
                    <a:pt x="189" y="62"/>
                    <a:pt x="189" y="62"/>
                  </a:cubicBezTo>
                  <a:cubicBezTo>
                    <a:pt x="189" y="62"/>
                    <a:pt x="190" y="65"/>
                    <a:pt x="190" y="66"/>
                  </a:cubicBezTo>
                  <a:cubicBezTo>
                    <a:pt x="190" y="67"/>
                    <a:pt x="189" y="70"/>
                    <a:pt x="189" y="70"/>
                  </a:cubicBezTo>
                  <a:cubicBezTo>
                    <a:pt x="189" y="70"/>
                    <a:pt x="188" y="72"/>
                    <a:pt x="187" y="73"/>
                  </a:cubicBezTo>
                  <a:cubicBezTo>
                    <a:pt x="186" y="73"/>
                    <a:pt x="181" y="74"/>
                    <a:pt x="181" y="74"/>
                  </a:cubicBezTo>
                  <a:cubicBezTo>
                    <a:pt x="181" y="74"/>
                    <a:pt x="179" y="72"/>
                    <a:pt x="179" y="71"/>
                  </a:cubicBezTo>
                  <a:cubicBezTo>
                    <a:pt x="178" y="69"/>
                    <a:pt x="175" y="69"/>
                    <a:pt x="174" y="68"/>
                  </a:cubicBezTo>
                  <a:cubicBezTo>
                    <a:pt x="174" y="67"/>
                    <a:pt x="175" y="66"/>
                    <a:pt x="173" y="64"/>
                  </a:cubicBezTo>
                  <a:cubicBezTo>
                    <a:pt x="172" y="62"/>
                    <a:pt x="173" y="63"/>
                    <a:pt x="172" y="61"/>
                  </a:cubicBezTo>
                  <a:cubicBezTo>
                    <a:pt x="170" y="59"/>
                    <a:pt x="170" y="59"/>
                    <a:pt x="170" y="59"/>
                  </a:cubicBezTo>
                  <a:cubicBezTo>
                    <a:pt x="170" y="59"/>
                    <a:pt x="166" y="58"/>
                    <a:pt x="167" y="60"/>
                  </a:cubicBezTo>
                  <a:cubicBezTo>
                    <a:pt x="168" y="63"/>
                    <a:pt x="167" y="65"/>
                    <a:pt x="168" y="65"/>
                  </a:cubicBezTo>
                  <a:cubicBezTo>
                    <a:pt x="169" y="66"/>
                    <a:pt x="170" y="65"/>
                    <a:pt x="171" y="67"/>
                  </a:cubicBezTo>
                  <a:cubicBezTo>
                    <a:pt x="172" y="69"/>
                    <a:pt x="172" y="70"/>
                    <a:pt x="172" y="71"/>
                  </a:cubicBezTo>
                  <a:cubicBezTo>
                    <a:pt x="173" y="71"/>
                    <a:pt x="173" y="74"/>
                    <a:pt x="174" y="75"/>
                  </a:cubicBezTo>
                  <a:cubicBezTo>
                    <a:pt x="175" y="75"/>
                    <a:pt x="178" y="75"/>
                    <a:pt x="178" y="76"/>
                  </a:cubicBezTo>
                  <a:cubicBezTo>
                    <a:pt x="177" y="77"/>
                    <a:pt x="176" y="78"/>
                    <a:pt x="178" y="79"/>
                  </a:cubicBezTo>
                  <a:cubicBezTo>
                    <a:pt x="179" y="79"/>
                    <a:pt x="179" y="80"/>
                    <a:pt x="180" y="80"/>
                  </a:cubicBezTo>
                  <a:cubicBezTo>
                    <a:pt x="181" y="80"/>
                    <a:pt x="181" y="80"/>
                    <a:pt x="182" y="79"/>
                  </a:cubicBezTo>
                  <a:cubicBezTo>
                    <a:pt x="184" y="79"/>
                    <a:pt x="186" y="79"/>
                    <a:pt x="186" y="79"/>
                  </a:cubicBezTo>
                  <a:cubicBezTo>
                    <a:pt x="186" y="79"/>
                    <a:pt x="188" y="80"/>
                    <a:pt x="188" y="81"/>
                  </a:cubicBezTo>
                  <a:cubicBezTo>
                    <a:pt x="188" y="82"/>
                    <a:pt x="187" y="86"/>
                    <a:pt x="187" y="86"/>
                  </a:cubicBezTo>
                  <a:cubicBezTo>
                    <a:pt x="185" y="90"/>
                    <a:pt x="185" y="90"/>
                    <a:pt x="185" y="90"/>
                  </a:cubicBezTo>
                  <a:cubicBezTo>
                    <a:pt x="185" y="90"/>
                    <a:pt x="185" y="97"/>
                    <a:pt x="184" y="97"/>
                  </a:cubicBezTo>
                  <a:cubicBezTo>
                    <a:pt x="183" y="97"/>
                    <a:pt x="182" y="100"/>
                    <a:pt x="181" y="100"/>
                  </a:cubicBezTo>
                  <a:cubicBezTo>
                    <a:pt x="180" y="101"/>
                    <a:pt x="180" y="105"/>
                    <a:pt x="180" y="105"/>
                  </a:cubicBezTo>
                  <a:cubicBezTo>
                    <a:pt x="178" y="108"/>
                    <a:pt x="178" y="108"/>
                    <a:pt x="178" y="108"/>
                  </a:cubicBezTo>
                  <a:cubicBezTo>
                    <a:pt x="178" y="108"/>
                    <a:pt x="178" y="111"/>
                    <a:pt x="178" y="112"/>
                  </a:cubicBezTo>
                  <a:cubicBezTo>
                    <a:pt x="178" y="113"/>
                    <a:pt x="179" y="117"/>
                    <a:pt x="178" y="119"/>
                  </a:cubicBezTo>
                  <a:cubicBezTo>
                    <a:pt x="178" y="121"/>
                    <a:pt x="175" y="122"/>
                    <a:pt x="175" y="122"/>
                  </a:cubicBezTo>
                  <a:cubicBezTo>
                    <a:pt x="175" y="122"/>
                    <a:pt x="179" y="126"/>
                    <a:pt x="177" y="126"/>
                  </a:cubicBezTo>
                  <a:cubicBezTo>
                    <a:pt x="175" y="127"/>
                    <a:pt x="173" y="129"/>
                    <a:pt x="173" y="130"/>
                  </a:cubicBezTo>
                  <a:cubicBezTo>
                    <a:pt x="172" y="131"/>
                    <a:pt x="172" y="132"/>
                    <a:pt x="171" y="132"/>
                  </a:cubicBezTo>
                  <a:cubicBezTo>
                    <a:pt x="170" y="133"/>
                    <a:pt x="168" y="133"/>
                    <a:pt x="168" y="134"/>
                  </a:cubicBezTo>
                  <a:cubicBezTo>
                    <a:pt x="168" y="134"/>
                    <a:pt x="168" y="137"/>
                    <a:pt x="168" y="137"/>
                  </a:cubicBezTo>
                  <a:cubicBezTo>
                    <a:pt x="164" y="142"/>
                    <a:pt x="164" y="142"/>
                    <a:pt x="164" y="142"/>
                  </a:cubicBezTo>
                  <a:cubicBezTo>
                    <a:pt x="160" y="146"/>
                    <a:pt x="160" y="146"/>
                    <a:pt x="160" y="146"/>
                  </a:cubicBezTo>
                  <a:cubicBezTo>
                    <a:pt x="160" y="146"/>
                    <a:pt x="160" y="149"/>
                    <a:pt x="159" y="149"/>
                  </a:cubicBezTo>
                  <a:cubicBezTo>
                    <a:pt x="158" y="149"/>
                    <a:pt x="153" y="151"/>
                    <a:pt x="152" y="152"/>
                  </a:cubicBezTo>
                  <a:cubicBezTo>
                    <a:pt x="152" y="152"/>
                    <a:pt x="148" y="154"/>
                    <a:pt x="147" y="154"/>
                  </a:cubicBezTo>
                  <a:cubicBezTo>
                    <a:pt x="146" y="154"/>
                    <a:pt x="148" y="157"/>
                    <a:pt x="146" y="154"/>
                  </a:cubicBezTo>
                  <a:cubicBezTo>
                    <a:pt x="144" y="151"/>
                    <a:pt x="145" y="153"/>
                    <a:pt x="144" y="149"/>
                  </a:cubicBezTo>
                  <a:cubicBezTo>
                    <a:pt x="142" y="145"/>
                    <a:pt x="142" y="148"/>
                    <a:pt x="142" y="145"/>
                  </a:cubicBezTo>
                  <a:cubicBezTo>
                    <a:pt x="142" y="143"/>
                    <a:pt x="142" y="145"/>
                    <a:pt x="142" y="143"/>
                  </a:cubicBezTo>
                  <a:cubicBezTo>
                    <a:pt x="142" y="140"/>
                    <a:pt x="143" y="142"/>
                    <a:pt x="141" y="139"/>
                  </a:cubicBezTo>
                  <a:cubicBezTo>
                    <a:pt x="140" y="136"/>
                    <a:pt x="140" y="137"/>
                    <a:pt x="138" y="135"/>
                  </a:cubicBezTo>
                  <a:cubicBezTo>
                    <a:pt x="136" y="133"/>
                    <a:pt x="135" y="135"/>
                    <a:pt x="136" y="132"/>
                  </a:cubicBezTo>
                  <a:cubicBezTo>
                    <a:pt x="137" y="129"/>
                    <a:pt x="137" y="132"/>
                    <a:pt x="137" y="129"/>
                  </a:cubicBezTo>
                  <a:cubicBezTo>
                    <a:pt x="138" y="126"/>
                    <a:pt x="137" y="125"/>
                    <a:pt x="139" y="124"/>
                  </a:cubicBezTo>
                  <a:cubicBezTo>
                    <a:pt x="141" y="123"/>
                    <a:pt x="142" y="122"/>
                    <a:pt x="142" y="121"/>
                  </a:cubicBezTo>
                  <a:cubicBezTo>
                    <a:pt x="142" y="119"/>
                    <a:pt x="142" y="118"/>
                    <a:pt x="142" y="117"/>
                  </a:cubicBezTo>
                  <a:cubicBezTo>
                    <a:pt x="141" y="116"/>
                    <a:pt x="139" y="114"/>
                    <a:pt x="139" y="113"/>
                  </a:cubicBezTo>
                  <a:cubicBezTo>
                    <a:pt x="139" y="112"/>
                    <a:pt x="139" y="113"/>
                    <a:pt x="137" y="111"/>
                  </a:cubicBezTo>
                  <a:cubicBezTo>
                    <a:pt x="136" y="109"/>
                    <a:pt x="135" y="108"/>
                    <a:pt x="135" y="108"/>
                  </a:cubicBezTo>
                  <a:cubicBezTo>
                    <a:pt x="135" y="108"/>
                    <a:pt x="135" y="103"/>
                    <a:pt x="135" y="101"/>
                  </a:cubicBezTo>
                  <a:cubicBezTo>
                    <a:pt x="135" y="99"/>
                    <a:pt x="134" y="102"/>
                    <a:pt x="135" y="99"/>
                  </a:cubicBezTo>
                  <a:cubicBezTo>
                    <a:pt x="135" y="96"/>
                    <a:pt x="135" y="94"/>
                    <a:pt x="135" y="94"/>
                  </a:cubicBezTo>
                  <a:cubicBezTo>
                    <a:pt x="135" y="94"/>
                    <a:pt x="132" y="92"/>
                    <a:pt x="131" y="92"/>
                  </a:cubicBezTo>
                  <a:cubicBezTo>
                    <a:pt x="129" y="92"/>
                    <a:pt x="129" y="94"/>
                    <a:pt x="127" y="93"/>
                  </a:cubicBezTo>
                  <a:cubicBezTo>
                    <a:pt x="125" y="91"/>
                    <a:pt x="126" y="90"/>
                    <a:pt x="125" y="89"/>
                  </a:cubicBezTo>
                  <a:cubicBezTo>
                    <a:pt x="124" y="89"/>
                    <a:pt x="123" y="89"/>
                    <a:pt x="122" y="90"/>
                  </a:cubicBezTo>
                  <a:cubicBezTo>
                    <a:pt x="121" y="91"/>
                    <a:pt x="118" y="91"/>
                    <a:pt x="116" y="91"/>
                  </a:cubicBezTo>
                  <a:cubicBezTo>
                    <a:pt x="114" y="92"/>
                    <a:pt x="113" y="92"/>
                    <a:pt x="110" y="92"/>
                  </a:cubicBezTo>
                  <a:cubicBezTo>
                    <a:pt x="108" y="92"/>
                    <a:pt x="104" y="93"/>
                    <a:pt x="102" y="92"/>
                  </a:cubicBezTo>
                  <a:cubicBezTo>
                    <a:pt x="100" y="91"/>
                    <a:pt x="100" y="92"/>
                    <a:pt x="99" y="90"/>
                  </a:cubicBezTo>
                  <a:cubicBezTo>
                    <a:pt x="98" y="88"/>
                    <a:pt x="99" y="88"/>
                    <a:pt x="97" y="87"/>
                  </a:cubicBezTo>
                  <a:cubicBezTo>
                    <a:pt x="95" y="86"/>
                    <a:pt x="94" y="87"/>
                    <a:pt x="94" y="85"/>
                  </a:cubicBezTo>
                  <a:cubicBezTo>
                    <a:pt x="94" y="82"/>
                    <a:pt x="95" y="83"/>
                    <a:pt x="93" y="81"/>
                  </a:cubicBezTo>
                  <a:cubicBezTo>
                    <a:pt x="92" y="79"/>
                    <a:pt x="94" y="82"/>
                    <a:pt x="92" y="79"/>
                  </a:cubicBezTo>
                  <a:cubicBezTo>
                    <a:pt x="89" y="76"/>
                    <a:pt x="88" y="79"/>
                    <a:pt x="89" y="76"/>
                  </a:cubicBezTo>
                  <a:cubicBezTo>
                    <a:pt x="90" y="74"/>
                    <a:pt x="91" y="75"/>
                    <a:pt x="91" y="73"/>
                  </a:cubicBezTo>
                  <a:cubicBezTo>
                    <a:pt x="91" y="70"/>
                    <a:pt x="95" y="74"/>
                    <a:pt x="92" y="68"/>
                  </a:cubicBezTo>
                  <a:cubicBezTo>
                    <a:pt x="90" y="63"/>
                    <a:pt x="89" y="64"/>
                    <a:pt x="92" y="60"/>
                  </a:cubicBezTo>
                  <a:cubicBezTo>
                    <a:pt x="94" y="55"/>
                    <a:pt x="97" y="54"/>
                    <a:pt x="98" y="53"/>
                  </a:cubicBezTo>
                  <a:cubicBezTo>
                    <a:pt x="98" y="52"/>
                    <a:pt x="99" y="50"/>
                    <a:pt x="100" y="49"/>
                  </a:cubicBezTo>
                  <a:cubicBezTo>
                    <a:pt x="101" y="48"/>
                    <a:pt x="100" y="48"/>
                    <a:pt x="102" y="48"/>
                  </a:cubicBezTo>
                  <a:cubicBezTo>
                    <a:pt x="104" y="48"/>
                    <a:pt x="107" y="47"/>
                    <a:pt x="108" y="46"/>
                  </a:cubicBezTo>
                  <a:cubicBezTo>
                    <a:pt x="109" y="45"/>
                    <a:pt x="111" y="42"/>
                    <a:pt x="112" y="42"/>
                  </a:cubicBezTo>
                  <a:cubicBezTo>
                    <a:pt x="113" y="42"/>
                    <a:pt x="113" y="42"/>
                    <a:pt x="115" y="42"/>
                  </a:cubicBezTo>
                  <a:cubicBezTo>
                    <a:pt x="117" y="41"/>
                    <a:pt x="117" y="41"/>
                    <a:pt x="119" y="41"/>
                  </a:cubicBezTo>
                  <a:cubicBezTo>
                    <a:pt x="120" y="41"/>
                    <a:pt x="117" y="42"/>
                    <a:pt x="121" y="41"/>
                  </a:cubicBezTo>
                  <a:cubicBezTo>
                    <a:pt x="125" y="40"/>
                    <a:pt x="124" y="40"/>
                    <a:pt x="125" y="40"/>
                  </a:cubicBezTo>
                  <a:cubicBezTo>
                    <a:pt x="126" y="40"/>
                    <a:pt x="126" y="41"/>
                    <a:pt x="127" y="41"/>
                  </a:cubicBezTo>
                  <a:cubicBezTo>
                    <a:pt x="129" y="41"/>
                    <a:pt x="129" y="38"/>
                    <a:pt x="129" y="41"/>
                  </a:cubicBezTo>
                  <a:cubicBezTo>
                    <a:pt x="129" y="45"/>
                    <a:pt x="128" y="46"/>
                    <a:pt x="130" y="46"/>
                  </a:cubicBezTo>
                  <a:cubicBezTo>
                    <a:pt x="133" y="47"/>
                    <a:pt x="130" y="47"/>
                    <a:pt x="133" y="47"/>
                  </a:cubicBezTo>
                  <a:cubicBezTo>
                    <a:pt x="136" y="47"/>
                    <a:pt x="135" y="47"/>
                    <a:pt x="137" y="48"/>
                  </a:cubicBezTo>
                  <a:cubicBezTo>
                    <a:pt x="138" y="48"/>
                    <a:pt x="139" y="49"/>
                    <a:pt x="141" y="49"/>
                  </a:cubicBezTo>
                  <a:cubicBezTo>
                    <a:pt x="143" y="49"/>
                    <a:pt x="140" y="52"/>
                    <a:pt x="143" y="49"/>
                  </a:cubicBezTo>
                  <a:cubicBezTo>
                    <a:pt x="146" y="46"/>
                    <a:pt x="141" y="46"/>
                    <a:pt x="146" y="46"/>
                  </a:cubicBezTo>
                  <a:cubicBezTo>
                    <a:pt x="151" y="47"/>
                    <a:pt x="152" y="48"/>
                    <a:pt x="153" y="48"/>
                  </a:cubicBezTo>
                  <a:cubicBezTo>
                    <a:pt x="154" y="47"/>
                    <a:pt x="154" y="48"/>
                    <a:pt x="156" y="47"/>
                  </a:cubicBezTo>
                  <a:cubicBezTo>
                    <a:pt x="159" y="46"/>
                    <a:pt x="159" y="46"/>
                    <a:pt x="160" y="46"/>
                  </a:cubicBezTo>
                  <a:cubicBezTo>
                    <a:pt x="161" y="47"/>
                    <a:pt x="161" y="49"/>
                    <a:pt x="162" y="47"/>
                  </a:cubicBezTo>
                  <a:cubicBezTo>
                    <a:pt x="163" y="45"/>
                    <a:pt x="165" y="45"/>
                    <a:pt x="162" y="44"/>
                  </a:cubicBezTo>
                  <a:cubicBezTo>
                    <a:pt x="159" y="42"/>
                    <a:pt x="158" y="44"/>
                    <a:pt x="158" y="42"/>
                  </a:cubicBezTo>
                  <a:cubicBezTo>
                    <a:pt x="157" y="40"/>
                    <a:pt x="160" y="41"/>
                    <a:pt x="157" y="40"/>
                  </a:cubicBezTo>
                  <a:cubicBezTo>
                    <a:pt x="154" y="40"/>
                    <a:pt x="155" y="40"/>
                    <a:pt x="153" y="39"/>
                  </a:cubicBezTo>
                  <a:cubicBezTo>
                    <a:pt x="151" y="38"/>
                    <a:pt x="149" y="41"/>
                    <a:pt x="148" y="39"/>
                  </a:cubicBezTo>
                  <a:cubicBezTo>
                    <a:pt x="147" y="37"/>
                    <a:pt x="143" y="41"/>
                    <a:pt x="147" y="37"/>
                  </a:cubicBezTo>
                  <a:cubicBezTo>
                    <a:pt x="151" y="34"/>
                    <a:pt x="149" y="32"/>
                    <a:pt x="152" y="33"/>
                  </a:cubicBezTo>
                  <a:cubicBezTo>
                    <a:pt x="155" y="34"/>
                    <a:pt x="154" y="36"/>
                    <a:pt x="155" y="35"/>
                  </a:cubicBezTo>
                  <a:cubicBezTo>
                    <a:pt x="157" y="33"/>
                    <a:pt x="160" y="32"/>
                    <a:pt x="157" y="30"/>
                  </a:cubicBezTo>
                  <a:cubicBezTo>
                    <a:pt x="154" y="28"/>
                    <a:pt x="156" y="29"/>
                    <a:pt x="153" y="28"/>
                  </a:cubicBezTo>
                  <a:cubicBezTo>
                    <a:pt x="150" y="26"/>
                    <a:pt x="147" y="33"/>
                    <a:pt x="146" y="32"/>
                  </a:cubicBezTo>
                  <a:cubicBezTo>
                    <a:pt x="145" y="31"/>
                    <a:pt x="144" y="30"/>
                    <a:pt x="143" y="31"/>
                  </a:cubicBezTo>
                  <a:cubicBezTo>
                    <a:pt x="142" y="31"/>
                    <a:pt x="142" y="34"/>
                    <a:pt x="142" y="36"/>
                  </a:cubicBezTo>
                  <a:cubicBezTo>
                    <a:pt x="142" y="38"/>
                    <a:pt x="143" y="38"/>
                    <a:pt x="140" y="37"/>
                  </a:cubicBezTo>
                  <a:cubicBezTo>
                    <a:pt x="137" y="35"/>
                    <a:pt x="144" y="36"/>
                    <a:pt x="137" y="33"/>
                  </a:cubicBezTo>
                  <a:cubicBezTo>
                    <a:pt x="130" y="31"/>
                    <a:pt x="128" y="31"/>
                    <a:pt x="127" y="32"/>
                  </a:cubicBezTo>
                  <a:cubicBezTo>
                    <a:pt x="126" y="33"/>
                    <a:pt x="125" y="33"/>
                    <a:pt x="124" y="34"/>
                  </a:cubicBezTo>
                  <a:cubicBezTo>
                    <a:pt x="123" y="35"/>
                    <a:pt x="126" y="36"/>
                    <a:pt x="123" y="35"/>
                  </a:cubicBezTo>
                  <a:cubicBezTo>
                    <a:pt x="120" y="33"/>
                    <a:pt x="118" y="35"/>
                    <a:pt x="118" y="35"/>
                  </a:cubicBezTo>
                  <a:cubicBezTo>
                    <a:pt x="118" y="35"/>
                    <a:pt x="117" y="35"/>
                    <a:pt x="116" y="36"/>
                  </a:cubicBezTo>
                  <a:cubicBezTo>
                    <a:pt x="114" y="37"/>
                    <a:pt x="112" y="38"/>
                    <a:pt x="111" y="37"/>
                  </a:cubicBezTo>
                  <a:cubicBezTo>
                    <a:pt x="109" y="37"/>
                    <a:pt x="106" y="38"/>
                    <a:pt x="109" y="34"/>
                  </a:cubicBezTo>
                  <a:cubicBezTo>
                    <a:pt x="111" y="31"/>
                    <a:pt x="109" y="33"/>
                    <a:pt x="113" y="31"/>
                  </a:cubicBezTo>
                  <a:cubicBezTo>
                    <a:pt x="117" y="30"/>
                    <a:pt x="123" y="29"/>
                    <a:pt x="118" y="28"/>
                  </a:cubicBezTo>
                  <a:cubicBezTo>
                    <a:pt x="113" y="27"/>
                    <a:pt x="121" y="27"/>
                    <a:pt x="114" y="24"/>
                  </a:cubicBezTo>
                  <a:cubicBezTo>
                    <a:pt x="107" y="21"/>
                    <a:pt x="107" y="25"/>
                    <a:pt x="107" y="21"/>
                  </a:cubicBezTo>
                  <a:cubicBezTo>
                    <a:pt x="108" y="16"/>
                    <a:pt x="107" y="16"/>
                    <a:pt x="106" y="16"/>
                  </a:cubicBezTo>
                  <a:cubicBezTo>
                    <a:pt x="104" y="16"/>
                    <a:pt x="100" y="17"/>
                    <a:pt x="98" y="18"/>
                  </a:cubicBezTo>
                  <a:cubicBezTo>
                    <a:pt x="97" y="18"/>
                    <a:pt x="99" y="19"/>
                    <a:pt x="96" y="17"/>
                  </a:cubicBezTo>
                  <a:cubicBezTo>
                    <a:pt x="92" y="15"/>
                    <a:pt x="91" y="18"/>
                    <a:pt x="92" y="15"/>
                  </a:cubicBezTo>
                  <a:cubicBezTo>
                    <a:pt x="94" y="13"/>
                    <a:pt x="94" y="12"/>
                    <a:pt x="96" y="11"/>
                  </a:cubicBezTo>
                  <a:cubicBezTo>
                    <a:pt x="98" y="9"/>
                    <a:pt x="97" y="3"/>
                    <a:pt x="102" y="5"/>
                  </a:cubicBezTo>
                  <a:cubicBezTo>
                    <a:pt x="106" y="8"/>
                    <a:pt x="105" y="7"/>
                    <a:pt x="108" y="7"/>
                  </a:cubicBezTo>
                  <a:cubicBezTo>
                    <a:pt x="112" y="7"/>
                    <a:pt x="114" y="7"/>
                    <a:pt x="114" y="6"/>
                  </a:cubicBezTo>
                  <a:cubicBezTo>
                    <a:pt x="114" y="5"/>
                    <a:pt x="109" y="3"/>
                    <a:pt x="109" y="3"/>
                  </a:cubicBezTo>
                  <a:cubicBezTo>
                    <a:pt x="109" y="3"/>
                    <a:pt x="108" y="4"/>
                    <a:pt x="109" y="3"/>
                  </a:cubicBezTo>
                  <a:cubicBezTo>
                    <a:pt x="109" y="2"/>
                    <a:pt x="110" y="1"/>
                    <a:pt x="110" y="1"/>
                  </a:cubicBezTo>
                  <a:cubicBezTo>
                    <a:pt x="109" y="0"/>
                    <a:pt x="109" y="0"/>
                    <a:pt x="109" y="0"/>
                  </a:cubicBezTo>
                  <a:cubicBezTo>
                    <a:pt x="109" y="0"/>
                    <a:pt x="96" y="0"/>
                    <a:pt x="9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51" name="Freeform 41"/>
          <p:cNvSpPr>
            <a:spLocks noEditPoints="1"/>
          </p:cNvSpPr>
          <p:nvPr/>
        </p:nvSpPr>
        <p:spPr bwMode="auto">
          <a:xfrm>
            <a:off x="7133800" y="2699847"/>
            <a:ext cx="321385" cy="292817"/>
          </a:xfrm>
          <a:custGeom>
            <a:avLst/>
            <a:gdLst>
              <a:gd name="T0" fmla="*/ 116 w 196"/>
              <a:gd name="T1" fmla="*/ 2 h 179"/>
              <a:gd name="T2" fmla="*/ 98 w 196"/>
              <a:gd name="T3" fmla="*/ 0 h 179"/>
              <a:gd name="T4" fmla="*/ 98 w 196"/>
              <a:gd name="T5" fmla="*/ 17 h 179"/>
              <a:gd name="T6" fmla="*/ 113 w 196"/>
              <a:gd name="T7" fmla="*/ 18 h 179"/>
              <a:gd name="T8" fmla="*/ 169 w 196"/>
              <a:gd name="T9" fmla="*/ 105 h 179"/>
              <a:gd name="T10" fmla="*/ 98 w 196"/>
              <a:gd name="T11" fmla="*/ 163 h 179"/>
              <a:gd name="T12" fmla="*/ 98 w 196"/>
              <a:gd name="T13" fmla="*/ 179 h 179"/>
              <a:gd name="T14" fmla="*/ 185 w 196"/>
              <a:gd name="T15" fmla="*/ 108 h 179"/>
              <a:gd name="T16" fmla="*/ 116 w 196"/>
              <a:gd name="T17" fmla="*/ 2 h 179"/>
              <a:gd name="T18" fmla="*/ 98 w 196"/>
              <a:gd name="T19" fmla="*/ 0 h 179"/>
              <a:gd name="T20" fmla="*/ 10 w 196"/>
              <a:gd name="T21" fmla="*/ 71 h 179"/>
              <a:gd name="T22" fmla="*/ 79 w 196"/>
              <a:gd name="T23" fmla="*/ 177 h 179"/>
              <a:gd name="T24" fmla="*/ 98 w 196"/>
              <a:gd name="T25" fmla="*/ 179 h 179"/>
              <a:gd name="T26" fmla="*/ 98 w 196"/>
              <a:gd name="T27" fmla="*/ 163 h 179"/>
              <a:gd name="T28" fmla="*/ 83 w 196"/>
              <a:gd name="T29" fmla="*/ 161 h 179"/>
              <a:gd name="T30" fmla="*/ 83 w 196"/>
              <a:gd name="T31" fmla="*/ 161 h 179"/>
              <a:gd name="T32" fmla="*/ 26 w 196"/>
              <a:gd name="T33" fmla="*/ 75 h 179"/>
              <a:gd name="T34" fmla="*/ 98 w 196"/>
              <a:gd name="T35" fmla="*/ 17 h 179"/>
              <a:gd name="T36" fmla="*/ 98 w 196"/>
              <a:gd name="T37"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6" h="179">
                <a:moveTo>
                  <a:pt x="116" y="2"/>
                </a:moveTo>
                <a:cubicBezTo>
                  <a:pt x="110" y="1"/>
                  <a:pt x="104" y="0"/>
                  <a:pt x="98" y="0"/>
                </a:cubicBezTo>
                <a:cubicBezTo>
                  <a:pt x="98" y="17"/>
                  <a:pt x="98" y="17"/>
                  <a:pt x="98" y="17"/>
                </a:cubicBezTo>
                <a:cubicBezTo>
                  <a:pt x="103" y="17"/>
                  <a:pt x="108" y="17"/>
                  <a:pt x="113" y="18"/>
                </a:cubicBezTo>
                <a:cubicBezTo>
                  <a:pt x="152" y="27"/>
                  <a:pt x="177" y="65"/>
                  <a:pt x="169" y="105"/>
                </a:cubicBezTo>
                <a:cubicBezTo>
                  <a:pt x="162" y="139"/>
                  <a:pt x="131" y="163"/>
                  <a:pt x="98" y="163"/>
                </a:cubicBezTo>
                <a:cubicBezTo>
                  <a:pt x="98" y="179"/>
                  <a:pt x="98" y="179"/>
                  <a:pt x="98" y="179"/>
                </a:cubicBezTo>
                <a:cubicBezTo>
                  <a:pt x="139" y="179"/>
                  <a:pt x="177" y="150"/>
                  <a:pt x="185" y="108"/>
                </a:cubicBezTo>
                <a:cubicBezTo>
                  <a:pt x="196" y="60"/>
                  <a:pt x="165" y="12"/>
                  <a:pt x="116" y="2"/>
                </a:cubicBezTo>
                <a:close/>
                <a:moveTo>
                  <a:pt x="98" y="0"/>
                </a:moveTo>
                <a:cubicBezTo>
                  <a:pt x="56" y="0"/>
                  <a:pt x="19" y="29"/>
                  <a:pt x="10" y="71"/>
                </a:cubicBezTo>
                <a:cubicBezTo>
                  <a:pt x="0" y="120"/>
                  <a:pt x="31" y="167"/>
                  <a:pt x="79" y="177"/>
                </a:cubicBezTo>
                <a:cubicBezTo>
                  <a:pt x="85" y="179"/>
                  <a:pt x="92" y="179"/>
                  <a:pt x="98" y="179"/>
                </a:cubicBezTo>
                <a:cubicBezTo>
                  <a:pt x="98" y="163"/>
                  <a:pt x="98" y="163"/>
                  <a:pt x="98" y="163"/>
                </a:cubicBezTo>
                <a:cubicBezTo>
                  <a:pt x="93" y="163"/>
                  <a:pt x="88" y="162"/>
                  <a:pt x="83" y="161"/>
                </a:cubicBezTo>
                <a:cubicBezTo>
                  <a:pt x="83" y="161"/>
                  <a:pt x="83" y="161"/>
                  <a:pt x="83" y="161"/>
                </a:cubicBezTo>
                <a:cubicBezTo>
                  <a:pt x="43" y="153"/>
                  <a:pt x="18" y="114"/>
                  <a:pt x="26" y="75"/>
                </a:cubicBezTo>
                <a:cubicBezTo>
                  <a:pt x="33" y="40"/>
                  <a:pt x="64" y="17"/>
                  <a:pt x="98" y="17"/>
                </a:cubicBezTo>
                <a:lnTo>
                  <a:pt x="98"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2" name="Freeform 42"/>
          <p:cNvSpPr/>
          <p:nvPr/>
        </p:nvSpPr>
        <p:spPr bwMode="auto">
          <a:xfrm>
            <a:off x="7217122" y="2970048"/>
            <a:ext cx="69038" cy="148790"/>
          </a:xfrm>
          <a:custGeom>
            <a:avLst/>
            <a:gdLst>
              <a:gd name="T0" fmla="*/ 33 w 58"/>
              <a:gd name="T1" fmla="*/ 125 h 125"/>
              <a:gd name="T2" fmla="*/ 0 w 58"/>
              <a:gd name="T3" fmla="*/ 118 h 125"/>
              <a:gd name="T4" fmla="*/ 25 w 58"/>
              <a:gd name="T5" fmla="*/ 0 h 125"/>
              <a:gd name="T6" fmla="*/ 58 w 58"/>
              <a:gd name="T7" fmla="*/ 7 h 125"/>
              <a:gd name="T8" fmla="*/ 33 w 58"/>
              <a:gd name="T9" fmla="*/ 125 h 125"/>
            </a:gdLst>
            <a:ahLst/>
            <a:cxnLst>
              <a:cxn ang="0">
                <a:pos x="T0" y="T1"/>
              </a:cxn>
              <a:cxn ang="0">
                <a:pos x="T2" y="T3"/>
              </a:cxn>
              <a:cxn ang="0">
                <a:pos x="T4" y="T5"/>
              </a:cxn>
              <a:cxn ang="0">
                <a:pos x="T6" y="T7"/>
              </a:cxn>
              <a:cxn ang="0">
                <a:pos x="T8" y="T9"/>
              </a:cxn>
            </a:cxnLst>
            <a:rect l="0" t="0" r="r" b="b"/>
            <a:pathLst>
              <a:path w="58" h="125">
                <a:moveTo>
                  <a:pt x="33" y="125"/>
                </a:moveTo>
                <a:lnTo>
                  <a:pt x="0" y="118"/>
                </a:lnTo>
                <a:lnTo>
                  <a:pt x="25" y="0"/>
                </a:lnTo>
                <a:lnTo>
                  <a:pt x="58" y="7"/>
                </a:lnTo>
                <a:lnTo>
                  <a:pt x="33" y="12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3" name="Freeform 43"/>
          <p:cNvSpPr/>
          <p:nvPr/>
        </p:nvSpPr>
        <p:spPr bwMode="auto">
          <a:xfrm>
            <a:off x="7188554" y="3015280"/>
            <a:ext cx="97606" cy="201164"/>
          </a:xfrm>
          <a:custGeom>
            <a:avLst/>
            <a:gdLst>
              <a:gd name="T0" fmla="*/ 40 w 60"/>
              <a:gd name="T1" fmla="*/ 106 h 123"/>
              <a:gd name="T2" fmla="*/ 18 w 60"/>
              <a:gd name="T3" fmla="*/ 121 h 123"/>
              <a:gd name="T4" fmla="*/ 3 w 60"/>
              <a:gd name="T5" fmla="*/ 98 h 123"/>
              <a:gd name="T6" fmla="*/ 20 w 60"/>
              <a:gd name="T7" fmla="*/ 17 h 123"/>
              <a:gd name="T8" fmla="*/ 42 w 60"/>
              <a:gd name="T9" fmla="*/ 2 h 123"/>
              <a:gd name="T10" fmla="*/ 57 w 60"/>
              <a:gd name="T11" fmla="*/ 25 h 123"/>
              <a:gd name="T12" fmla="*/ 40 w 60"/>
              <a:gd name="T13" fmla="*/ 106 h 123"/>
            </a:gdLst>
            <a:ahLst/>
            <a:cxnLst>
              <a:cxn ang="0">
                <a:pos x="T0" y="T1"/>
              </a:cxn>
              <a:cxn ang="0">
                <a:pos x="T2" y="T3"/>
              </a:cxn>
              <a:cxn ang="0">
                <a:pos x="T4" y="T5"/>
              </a:cxn>
              <a:cxn ang="0">
                <a:pos x="T6" y="T7"/>
              </a:cxn>
              <a:cxn ang="0">
                <a:pos x="T8" y="T9"/>
              </a:cxn>
              <a:cxn ang="0">
                <a:pos x="T10" y="T11"/>
              </a:cxn>
              <a:cxn ang="0">
                <a:pos x="T12" y="T13"/>
              </a:cxn>
            </a:cxnLst>
            <a:rect l="0" t="0" r="r" b="b"/>
            <a:pathLst>
              <a:path w="60" h="123">
                <a:moveTo>
                  <a:pt x="40" y="106"/>
                </a:moveTo>
                <a:cubicBezTo>
                  <a:pt x="38" y="116"/>
                  <a:pt x="28" y="123"/>
                  <a:pt x="18" y="121"/>
                </a:cubicBezTo>
                <a:cubicBezTo>
                  <a:pt x="7" y="118"/>
                  <a:pt x="0" y="108"/>
                  <a:pt x="3" y="98"/>
                </a:cubicBezTo>
                <a:cubicBezTo>
                  <a:pt x="20" y="17"/>
                  <a:pt x="20" y="17"/>
                  <a:pt x="20" y="17"/>
                </a:cubicBezTo>
                <a:cubicBezTo>
                  <a:pt x="22" y="6"/>
                  <a:pt x="32" y="0"/>
                  <a:pt x="42" y="2"/>
                </a:cubicBezTo>
                <a:cubicBezTo>
                  <a:pt x="53" y="4"/>
                  <a:pt x="60" y="14"/>
                  <a:pt x="57" y="25"/>
                </a:cubicBezTo>
                <a:lnTo>
                  <a:pt x="40" y="10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4" name="Freeform 45"/>
          <p:cNvSpPr>
            <a:spLocks noEditPoints="1"/>
          </p:cNvSpPr>
          <p:nvPr/>
        </p:nvSpPr>
        <p:spPr bwMode="auto">
          <a:xfrm>
            <a:off x="6180357" y="2756982"/>
            <a:ext cx="478507" cy="396375"/>
          </a:xfrm>
          <a:custGeom>
            <a:avLst/>
            <a:gdLst>
              <a:gd name="T0" fmla="*/ 199 w 293"/>
              <a:gd name="T1" fmla="*/ 192 h 242"/>
              <a:gd name="T2" fmla="*/ 219 w 293"/>
              <a:gd name="T3" fmla="*/ 205 h 242"/>
              <a:gd name="T4" fmla="*/ 219 w 293"/>
              <a:gd name="T5" fmla="*/ 214 h 242"/>
              <a:gd name="T6" fmla="*/ 199 w 293"/>
              <a:gd name="T7" fmla="*/ 214 h 242"/>
              <a:gd name="T8" fmla="*/ 219 w 293"/>
              <a:gd name="T9" fmla="*/ 242 h 242"/>
              <a:gd name="T10" fmla="*/ 242 w 293"/>
              <a:gd name="T11" fmla="*/ 216 h 242"/>
              <a:gd name="T12" fmla="*/ 199 w 293"/>
              <a:gd name="T13" fmla="*/ 170 h 242"/>
              <a:gd name="T14" fmla="*/ 293 w 293"/>
              <a:gd name="T15" fmla="*/ 147 h 242"/>
              <a:gd name="T16" fmla="*/ 269 w 293"/>
              <a:gd name="T17" fmla="*/ 0 h 242"/>
              <a:gd name="T18" fmla="*/ 199 w 293"/>
              <a:gd name="T19" fmla="*/ 16 h 242"/>
              <a:gd name="T20" fmla="*/ 275 w 293"/>
              <a:gd name="T21" fmla="*/ 35 h 242"/>
              <a:gd name="T22" fmla="*/ 256 w 293"/>
              <a:gd name="T23" fmla="*/ 154 h 242"/>
              <a:gd name="T24" fmla="*/ 199 w 293"/>
              <a:gd name="T25" fmla="*/ 170 h 242"/>
              <a:gd name="T26" fmla="*/ 175 w 293"/>
              <a:gd name="T27" fmla="*/ 192 h 242"/>
              <a:gd name="T28" fmla="*/ 199 w 293"/>
              <a:gd name="T29" fmla="*/ 170 h 242"/>
              <a:gd name="T30" fmla="*/ 146 w 293"/>
              <a:gd name="T31" fmla="*/ 154 h 242"/>
              <a:gd name="T32" fmla="*/ 199 w 293"/>
              <a:gd name="T33" fmla="*/ 242 h 242"/>
              <a:gd name="T34" fmla="*/ 179 w 293"/>
              <a:gd name="T35" fmla="*/ 214 h 242"/>
              <a:gd name="T36" fmla="*/ 179 w 293"/>
              <a:gd name="T37" fmla="*/ 205 h 242"/>
              <a:gd name="T38" fmla="*/ 199 w 293"/>
              <a:gd name="T39" fmla="*/ 192 h 242"/>
              <a:gd name="T40" fmla="*/ 146 w 293"/>
              <a:gd name="T41" fmla="*/ 0 h 242"/>
              <a:gd name="T42" fmla="*/ 199 w 293"/>
              <a:gd name="T43" fmla="*/ 16 h 242"/>
              <a:gd name="T44" fmla="*/ 146 w 293"/>
              <a:gd name="T45" fmla="*/ 0 h 242"/>
              <a:gd name="T46" fmla="*/ 0 w 293"/>
              <a:gd name="T47" fmla="*/ 24 h 242"/>
              <a:gd name="T48" fmla="*/ 23 w 293"/>
              <a:gd name="T49" fmla="*/ 170 h 242"/>
              <a:gd name="T50" fmla="*/ 117 w 293"/>
              <a:gd name="T51" fmla="*/ 192 h 242"/>
              <a:gd name="T52" fmla="*/ 52 w 293"/>
              <a:gd name="T53" fmla="*/ 216 h 242"/>
              <a:gd name="T54" fmla="*/ 75 w 293"/>
              <a:gd name="T55" fmla="*/ 242 h 242"/>
              <a:gd name="T56" fmla="*/ 146 w 293"/>
              <a:gd name="T57" fmla="*/ 154 h 242"/>
              <a:gd name="T58" fmla="*/ 37 w 293"/>
              <a:gd name="T59" fmla="*/ 154 h 242"/>
              <a:gd name="T60" fmla="*/ 17 w 293"/>
              <a:gd name="T61" fmla="*/ 35 h 242"/>
              <a:gd name="T62" fmla="*/ 146 w 293"/>
              <a:gd name="T63" fmla="*/ 1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3" h="242">
                <a:moveTo>
                  <a:pt x="219" y="192"/>
                </a:moveTo>
                <a:cubicBezTo>
                  <a:pt x="199" y="192"/>
                  <a:pt x="199" y="192"/>
                  <a:pt x="199" y="192"/>
                </a:cubicBezTo>
                <a:cubicBezTo>
                  <a:pt x="199" y="205"/>
                  <a:pt x="199" y="205"/>
                  <a:pt x="199" y="205"/>
                </a:cubicBezTo>
                <a:cubicBezTo>
                  <a:pt x="219" y="205"/>
                  <a:pt x="219" y="205"/>
                  <a:pt x="219" y="205"/>
                </a:cubicBezTo>
                <a:cubicBezTo>
                  <a:pt x="221" y="205"/>
                  <a:pt x="223" y="207"/>
                  <a:pt x="223" y="209"/>
                </a:cubicBezTo>
                <a:cubicBezTo>
                  <a:pt x="223" y="212"/>
                  <a:pt x="221" y="214"/>
                  <a:pt x="219" y="214"/>
                </a:cubicBezTo>
                <a:cubicBezTo>
                  <a:pt x="219" y="214"/>
                  <a:pt x="219" y="214"/>
                  <a:pt x="219" y="214"/>
                </a:cubicBezTo>
                <a:cubicBezTo>
                  <a:pt x="199" y="214"/>
                  <a:pt x="199" y="214"/>
                  <a:pt x="199" y="214"/>
                </a:cubicBezTo>
                <a:cubicBezTo>
                  <a:pt x="199" y="242"/>
                  <a:pt x="199" y="242"/>
                  <a:pt x="199" y="242"/>
                </a:cubicBezTo>
                <a:cubicBezTo>
                  <a:pt x="219" y="242"/>
                  <a:pt x="219" y="242"/>
                  <a:pt x="219" y="242"/>
                </a:cubicBezTo>
                <a:cubicBezTo>
                  <a:pt x="232" y="242"/>
                  <a:pt x="242" y="232"/>
                  <a:pt x="242" y="219"/>
                </a:cubicBezTo>
                <a:cubicBezTo>
                  <a:pt x="242" y="216"/>
                  <a:pt x="242" y="216"/>
                  <a:pt x="242" y="216"/>
                </a:cubicBezTo>
                <a:cubicBezTo>
                  <a:pt x="242" y="203"/>
                  <a:pt x="232" y="192"/>
                  <a:pt x="219" y="192"/>
                </a:cubicBezTo>
                <a:close/>
                <a:moveTo>
                  <a:pt x="199" y="170"/>
                </a:moveTo>
                <a:cubicBezTo>
                  <a:pt x="269" y="170"/>
                  <a:pt x="269" y="170"/>
                  <a:pt x="269" y="170"/>
                </a:cubicBezTo>
                <a:cubicBezTo>
                  <a:pt x="282" y="170"/>
                  <a:pt x="293" y="160"/>
                  <a:pt x="293" y="147"/>
                </a:cubicBezTo>
                <a:cubicBezTo>
                  <a:pt x="293" y="24"/>
                  <a:pt x="293" y="24"/>
                  <a:pt x="293" y="24"/>
                </a:cubicBezTo>
                <a:cubicBezTo>
                  <a:pt x="293" y="11"/>
                  <a:pt x="282" y="0"/>
                  <a:pt x="269" y="0"/>
                </a:cubicBezTo>
                <a:cubicBezTo>
                  <a:pt x="199" y="0"/>
                  <a:pt x="199" y="0"/>
                  <a:pt x="199" y="0"/>
                </a:cubicBezTo>
                <a:cubicBezTo>
                  <a:pt x="199" y="16"/>
                  <a:pt x="199" y="16"/>
                  <a:pt x="199" y="16"/>
                </a:cubicBezTo>
                <a:cubicBezTo>
                  <a:pt x="256" y="16"/>
                  <a:pt x="256" y="16"/>
                  <a:pt x="256" y="16"/>
                </a:cubicBezTo>
                <a:cubicBezTo>
                  <a:pt x="267" y="16"/>
                  <a:pt x="275" y="24"/>
                  <a:pt x="275" y="35"/>
                </a:cubicBezTo>
                <a:cubicBezTo>
                  <a:pt x="275" y="135"/>
                  <a:pt x="275" y="135"/>
                  <a:pt x="275" y="135"/>
                </a:cubicBezTo>
                <a:cubicBezTo>
                  <a:pt x="275" y="146"/>
                  <a:pt x="267" y="154"/>
                  <a:pt x="256" y="154"/>
                </a:cubicBezTo>
                <a:cubicBezTo>
                  <a:pt x="199" y="154"/>
                  <a:pt x="199" y="154"/>
                  <a:pt x="199" y="154"/>
                </a:cubicBezTo>
                <a:lnTo>
                  <a:pt x="199" y="170"/>
                </a:lnTo>
                <a:close/>
                <a:moveTo>
                  <a:pt x="199" y="192"/>
                </a:moveTo>
                <a:cubicBezTo>
                  <a:pt x="175" y="192"/>
                  <a:pt x="175" y="192"/>
                  <a:pt x="175" y="192"/>
                </a:cubicBezTo>
                <a:cubicBezTo>
                  <a:pt x="175" y="170"/>
                  <a:pt x="175" y="170"/>
                  <a:pt x="175" y="170"/>
                </a:cubicBezTo>
                <a:cubicBezTo>
                  <a:pt x="199" y="170"/>
                  <a:pt x="199" y="170"/>
                  <a:pt x="199" y="170"/>
                </a:cubicBezTo>
                <a:cubicBezTo>
                  <a:pt x="199" y="154"/>
                  <a:pt x="199" y="154"/>
                  <a:pt x="199" y="154"/>
                </a:cubicBezTo>
                <a:cubicBezTo>
                  <a:pt x="146" y="154"/>
                  <a:pt x="146" y="154"/>
                  <a:pt x="146" y="154"/>
                </a:cubicBezTo>
                <a:cubicBezTo>
                  <a:pt x="146" y="242"/>
                  <a:pt x="146" y="242"/>
                  <a:pt x="146" y="242"/>
                </a:cubicBezTo>
                <a:cubicBezTo>
                  <a:pt x="199" y="242"/>
                  <a:pt x="199" y="242"/>
                  <a:pt x="199" y="242"/>
                </a:cubicBezTo>
                <a:cubicBezTo>
                  <a:pt x="199" y="214"/>
                  <a:pt x="199" y="214"/>
                  <a:pt x="199" y="214"/>
                </a:cubicBezTo>
                <a:cubicBezTo>
                  <a:pt x="179" y="214"/>
                  <a:pt x="179" y="214"/>
                  <a:pt x="179" y="214"/>
                </a:cubicBezTo>
                <a:cubicBezTo>
                  <a:pt x="177" y="214"/>
                  <a:pt x="175" y="212"/>
                  <a:pt x="175" y="209"/>
                </a:cubicBezTo>
                <a:cubicBezTo>
                  <a:pt x="175" y="207"/>
                  <a:pt x="177" y="205"/>
                  <a:pt x="179" y="205"/>
                </a:cubicBezTo>
                <a:cubicBezTo>
                  <a:pt x="199" y="205"/>
                  <a:pt x="199" y="205"/>
                  <a:pt x="199" y="205"/>
                </a:cubicBezTo>
                <a:cubicBezTo>
                  <a:pt x="199" y="192"/>
                  <a:pt x="199" y="192"/>
                  <a:pt x="199" y="192"/>
                </a:cubicBezTo>
                <a:close/>
                <a:moveTo>
                  <a:pt x="199" y="0"/>
                </a:moveTo>
                <a:cubicBezTo>
                  <a:pt x="146" y="0"/>
                  <a:pt x="146" y="0"/>
                  <a:pt x="146" y="0"/>
                </a:cubicBezTo>
                <a:cubicBezTo>
                  <a:pt x="146" y="16"/>
                  <a:pt x="146" y="16"/>
                  <a:pt x="146" y="16"/>
                </a:cubicBezTo>
                <a:cubicBezTo>
                  <a:pt x="199" y="16"/>
                  <a:pt x="199" y="16"/>
                  <a:pt x="199" y="16"/>
                </a:cubicBezTo>
                <a:lnTo>
                  <a:pt x="199" y="0"/>
                </a:lnTo>
                <a:close/>
                <a:moveTo>
                  <a:pt x="146" y="0"/>
                </a:moveTo>
                <a:cubicBezTo>
                  <a:pt x="23" y="0"/>
                  <a:pt x="23" y="0"/>
                  <a:pt x="23" y="0"/>
                </a:cubicBezTo>
                <a:cubicBezTo>
                  <a:pt x="10" y="0"/>
                  <a:pt x="0" y="11"/>
                  <a:pt x="0" y="24"/>
                </a:cubicBezTo>
                <a:cubicBezTo>
                  <a:pt x="0" y="147"/>
                  <a:pt x="0" y="147"/>
                  <a:pt x="0" y="147"/>
                </a:cubicBezTo>
                <a:cubicBezTo>
                  <a:pt x="0" y="160"/>
                  <a:pt x="10" y="170"/>
                  <a:pt x="23" y="170"/>
                </a:cubicBezTo>
                <a:cubicBezTo>
                  <a:pt x="117" y="170"/>
                  <a:pt x="117" y="170"/>
                  <a:pt x="117" y="170"/>
                </a:cubicBezTo>
                <a:cubicBezTo>
                  <a:pt x="117" y="192"/>
                  <a:pt x="117" y="192"/>
                  <a:pt x="117" y="192"/>
                </a:cubicBezTo>
                <a:cubicBezTo>
                  <a:pt x="75" y="192"/>
                  <a:pt x="75" y="192"/>
                  <a:pt x="75" y="192"/>
                </a:cubicBezTo>
                <a:cubicBezTo>
                  <a:pt x="62" y="192"/>
                  <a:pt x="52" y="203"/>
                  <a:pt x="52" y="216"/>
                </a:cubicBezTo>
                <a:cubicBezTo>
                  <a:pt x="52" y="219"/>
                  <a:pt x="52" y="219"/>
                  <a:pt x="52" y="219"/>
                </a:cubicBezTo>
                <a:cubicBezTo>
                  <a:pt x="52" y="232"/>
                  <a:pt x="62" y="242"/>
                  <a:pt x="75" y="242"/>
                </a:cubicBezTo>
                <a:cubicBezTo>
                  <a:pt x="146" y="242"/>
                  <a:pt x="146" y="242"/>
                  <a:pt x="146" y="242"/>
                </a:cubicBezTo>
                <a:cubicBezTo>
                  <a:pt x="146" y="154"/>
                  <a:pt x="146" y="154"/>
                  <a:pt x="146" y="154"/>
                </a:cubicBezTo>
                <a:cubicBezTo>
                  <a:pt x="37" y="154"/>
                  <a:pt x="37" y="154"/>
                  <a:pt x="37" y="154"/>
                </a:cubicBezTo>
                <a:cubicBezTo>
                  <a:pt x="37" y="154"/>
                  <a:pt x="37" y="154"/>
                  <a:pt x="37" y="154"/>
                </a:cubicBezTo>
                <a:cubicBezTo>
                  <a:pt x="26" y="154"/>
                  <a:pt x="17" y="146"/>
                  <a:pt x="17" y="135"/>
                </a:cubicBezTo>
                <a:cubicBezTo>
                  <a:pt x="17" y="35"/>
                  <a:pt x="17" y="35"/>
                  <a:pt x="17" y="35"/>
                </a:cubicBezTo>
                <a:cubicBezTo>
                  <a:pt x="17" y="24"/>
                  <a:pt x="26" y="16"/>
                  <a:pt x="37" y="16"/>
                </a:cubicBezTo>
                <a:cubicBezTo>
                  <a:pt x="146" y="16"/>
                  <a:pt x="146" y="16"/>
                  <a:pt x="146" y="16"/>
                </a:cubicBezTo>
                <a:lnTo>
                  <a:pt x="146"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5" name="Freeform 46"/>
          <p:cNvSpPr>
            <a:spLocks noEditPoints="1"/>
          </p:cNvSpPr>
          <p:nvPr/>
        </p:nvSpPr>
        <p:spPr bwMode="auto">
          <a:xfrm>
            <a:off x="7026671" y="1967803"/>
            <a:ext cx="614203" cy="716570"/>
          </a:xfrm>
          <a:custGeom>
            <a:avLst/>
            <a:gdLst>
              <a:gd name="T0" fmla="*/ 376 w 376"/>
              <a:gd name="T1" fmla="*/ 43 h 438"/>
              <a:gd name="T2" fmla="*/ 324 w 376"/>
              <a:gd name="T3" fmla="*/ 32 h 438"/>
              <a:gd name="T4" fmla="*/ 334 w 376"/>
              <a:gd name="T5" fmla="*/ 54 h 438"/>
              <a:gd name="T6" fmla="*/ 324 w 376"/>
              <a:gd name="T7" fmla="*/ 59 h 438"/>
              <a:gd name="T8" fmla="*/ 272 w 376"/>
              <a:gd name="T9" fmla="*/ 63 h 438"/>
              <a:gd name="T10" fmla="*/ 304 w 376"/>
              <a:gd name="T11" fmla="*/ 98 h 438"/>
              <a:gd name="T12" fmla="*/ 256 w 376"/>
              <a:gd name="T13" fmla="*/ 81 h 438"/>
              <a:gd name="T14" fmla="*/ 271 w 376"/>
              <a:gd name="T15" fmla="*/ 103 h 438"/>
              <a:gd name="T16" fmla="*/ 241 w 376"/>
              <a:gd name="T17" fmla="*/ 100 h 438"/>
              <a:gd name="T18" fmla="*/ 256 w 376"/>
              <a:gd name="T19" fmla="*/ 122 h 438"/>
              <a:gd name="T20" fmla="*/ 226 w 376"/>
              <a:gd name="T21" fmla="*/ 119 h 438"/>
              <a:gd name="T22" fmla="*/ 240 w 376"/>
              <a:gd name="T23" fmla="*/ 140 h 438"/>
              <a:gd name="T24" fmla="*/ 210 w 376"/>
              <a:gd name="T25" fmla="*/ 138 h 438"/>
              <a:gd name="T26" fmla="*/ 242 w 376"/>
              <a:gd name="T27" fmla="*/ 173 h 438"/>
              <a:gd name="T28" fmla="*/ 195 w 376"/>
              <a:gd name="T29" fmla="*/ 156 h 438"/>
              <a:gd name="T30" fmla="*/ 210 w 376"/>
              <a:gd name="T31" fmla="*/ 178 h 438"/>
              <a:gd name="T32" fmla="*/ 180 w 376"/>
              <a:gd name="T33" fmla="*/ 175 h 438"/>
              <a:gd name="T34" fmla="*/ 194 w 376"/>
              <a:gd name="T35" fmla="*/ 197 h 438"/>
              <a:gd name="T36" fmla="*/ 164 w 376"/>
              <a:gd name="T37" fmla="*/ 194 h 438"/>
              <a:gd name="T38" fmla="*/ 179 w 376"/>
              <a:gd name="T39" fmla="*/ 215 h 438"/>
              <a:gd name="T40" fmla="*/ 149 w 376"/>
              <a:gd name="T41" fmla="*/ 213 h 438"/>
              <a:gd name="T42" fmla="*/ 181 w 376"/>
              <a:gd name="T43" fmla="*/ 248 h 438"/>
              <a:gd name="T44" fmla="*/ 134 w 376"/>
              <a:gd name="T45" fmla="*/ 232 h 438"/>
              <a:gd name="T46" fmla="*/ 148 w 376"/>
              <a:gd name="T47" fmla="*/ 253 h 438"/>
              <a:gd name="T48" fmla="*/ 118 w 376"/>
              <a:gd name="T49" fmla="*/ 250 h 438"/>
              <a:gd name="T50" fmla="*/ 133 w 376"/>
              <a:gd name="T51" fmla="*/ 272 h 438"/>
              <a:gd name="T52" fmla="*/ 103 w 376"/>
              <a:gd name="T53" fmla="*/ 269 h 438"/>
              <a:gd name="T54" fmla="*/ 117 w 376"/>
              <a:gd name="T55" fmla="*/ 290 h 438"/>
              <a:gd name="T56" fmla="*/ 88 w 376"/>
              <a:gd name="T57" fmla="*/ 288 h 438"/>
              <a:gd name="T58" fmla="*/ 119 w 376"/>
              <a:gd name="T59" fmla="*/ 323 h 438"/>
              <a:gd name="T60" fmla="*/ 72 w 376"/>
              <a:gd name="T61" fmla="*/ 307 h 438"/>
              <a:gd name="T62" fmla="*/ 87 w 376"/>
              <a:gd name="T63" fmla="*/ 328 h 438"/>
              <a:gd name="T64" fmla="*/ 57 w 376"/>
              <a:gd name="T65" fmla="*/ 325 h 438"/>
              <a:gd name="T66" fmla="*/ 71 w 376"/>
              <a:gd name="T67" fmla="*/ 347 h 438"/>
              <a:gd name="T68" fmla="*/ 42 w 376"/>
              <a:gd name="T69" fmla="*/ 344 h 438"/>
              <a:gd name="T70" fmla="*/ 56 w 376"/>
              <a:gd name="T71" fmla="*/ 366 h 438"/>
              <a:gd name="T72" fmla="*/ 26 w 376"/>
              <a:gd name="T73" fmla="*/ 363 h 438"/>
              <a:gd name="T74" fmla="*/ 58 w 376"/>
              <a:gd name="T75" fmla="*/ 398 h 438"/>
              <a:gd name="T76" fmla="*/ 0 w 376"/>
              <a:gd name="T77" fmla="*/ 395 h 438"/>
              <a:gd name="T78" fmla="*/ 324 w 376"/>
              <a:gd name="T79" fmla="*/ 106 h 438"/>
              <a:gd name="T80" fmla="*/ 316 w 376"/>
              <a:gd name="T81" fmla="*/ 56 h 438"/>
              <a:gd name="T82" fmla="*/ 324 w 376"/>
              <a:gd name="T83" fmla="*/ 32 h 438"/>
              <a:gd name="T84" fmla="*/ 323 w 376"/>
              <a:gd name="T85" fmla="*/ 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76" h="438">
                <a:moveTo>
                  <a:pt x="324" y="106"/>
                </a:moveTo>
                <a:cubicBezTo>
                  <a:pt x="376" y="43"/>
                  <a:pt x="376" y="43"/>
                  <a:pt x="376" y="43"/>
                </a:cubicBezTo>
                <a:cubicBezTo>
                  <a:pt x="324" y="1"/>
                  <a:pt x="324" y="1"/>
                  <a:pt x="324" y="1"/>
                </a:cubicBezTo>
                <a:cubicBezTo>
                  <a:pt x="324" y="32"/>
                  <a:pt x="324" y="32"/>
                  <a:pt x="324" y="32"/>
                </a:cubicBezTo>
                <a:cubicBezTo>
                  <a:pt x="327" y="32"/>
                  <a:pt x="330" y="33"/>
                  <a:pt x="332" y="35"/>
                </a:cubicBezTo>
                <a:cubicBezTo>
                  <a:pt x="338" y="40"/>
                  <a:pt x="339" y="49"/>
                  <a:pt x="334" y="54"/>
                </a:cubicBezTo>
                <a:cubicBezTo>
                  <a:pt x="334" y="54"/>
                  <a:pt x="334" y="54"/>
                  <a:pt x="334" y="54"/>
                </a:cubicBezTo>
                <a:cubicBezTo>
                  <a:pt x="332" y="57"/>
                  <a:pt x="328" y="59"/>
                  <a:pt x="324" y="59"/>
                </a:cubicBezTo>
                <a:lnTo>
                  <a:pt x="324" y="106"/>
                </a:lnTo>
                <a:close/>
                <a:moveTo>
                  <a:pt x="272" y="63"/>
                </a:moveTo>
                <a:cubicBezTo>
                  <a:pt x="308" y="92"/>
                  <a:pt x="308" y="92"/>
                  <a:pt x="308" y="92"/>
                </a:cubicBezTo>
                <a:cubicBezTo>
                  <a:pt x="304" y="98"/>
                  <a:pt x="304" y="98"/>
                  <a:pt x="304" y="98"/>
                </a:cubicBezTo>
                <a:cubicBezTo>
                  <a:pt x="267" y="68"/>
                  <a:pt x="267" y="68"/>
                  <a:pt x="267" y="68"/>
                </a:cubicBezTo>
                <a:cubicBezTo>
                  <a:pt x="256" y="81"/>
                  <a:pt x="256" y="81"/>
                  <a:pt x="256" y="81"/>
                </a:cubicBezTo>
                <a:cubicBezTo>
                  <a:pt x="276" y="97"/>
                  <a:pt x="276" y="97"/>
                  <a:pt x="276" y="97"/>
                </a:cubicBezTo>
                <a:cubicBezTo>
                  <a:pt x="271" y="103"/>
                  <a:pt x="271" y="103"/>
                  <a:pt x="271" y="103"/>
                </a:cubicBezTo>
                <a:cubicBezTo>
                  <a:pt x="252" y="87"/>
                  <a:pt x="252" y="87"/>
                  <a:pt x="252" y="87"/>
                </a:cubicBezTo>
                <a:cubicBezTo>
                  <a:pt x="241" y="100"/>
                  <a:pt x="241" y="100"/>
                  <a:pt x="241" y="100"/>
                </a:cubicBezTo>
                <a:cubicBezTo>
                  <a:pt x="260" y="116"/>
                  <a:pt x="260" y="116"/>
                  <a:pt x="260" y="116"/>
                </a:cubicBezTo>
                <a:cubicBezTo>
                  <a:pt x="256" y="122"/>
                  <a:pt x="256" y="122"/>
                  <a:pt x="256" y="122"/>
                </a:cubicBezTo>
                <a:cubicBezTo>
                  <a:pt x="236" y="106"/>
                  <a:pt x="236" y="106"/>
                  <a:pt x="236" y="106"/>
                </a:cubicBezTo>
                <a:cubicBezTo>
                  <a:pt x="226" y="119"/>
                  <a:pt x="226" y="119"/>
                  <a:pt x="226" y="119"/>
                </a:cubicBezTo>
                <a:cubicBezTo>
                  <a:pt x="245" y="135"/>
                  <a:pt x="245" y="135"/>
                  <a:pt x="245" y="135"/>
                </a:cubicBezTo>
                <a:cubicBezTo>
                  <a:pt x="240" y="140"/>
                  <a:pt x="240" y="140"/>
                  <a:pt x="240" y="140"/>
                </a:cubicBezTo>
                <a:cubicBezTo>
                  <a:pt x="221" y="125"/>
                  <a:pt x="221" y="125"/>
                  <a:pt x="221" y="125"/>
                </a:cubicBezTo>
                <a:cubicBezTo>
                  <a:pt x="210" y="138"/>
                  <a:pt x="210" y="138"/>
                  <a:pt x="210" y="138"/>
                </a:cubicBezTo>
                <a:cubicBezTo>
                  <a:pt x="247" y="167"/>
                  <a:pt x="247" y="167"/>
                  <a:pt x="247" y="167"/>
                </a:cubicBezTo>
                <a:cubicBezTo>
                  <a:pt x="242" y="173"/>
                  <a:pt x="242" y="173"/>
                  <a:pt x="242" y="173"/>
                </a:cubicBezTo>
                <a:cubicBezTo>
                  <a:pt x="206" y="143"/>
                  <a:pt x="206" y="143"/>
                  <a:pt x="206" y="143"/>
                </a:cubicBezTo>
                <a:cubicBezTo>
                  <a:pt x="195" y="156"/>
                  <a:pt x="195" y="156"/>
                  <a:pt x="195" y="156"/>
                </a:cubicBezTo>
                <a:cubicBezTo>
                  <a:pt x="214" y="172"/>
                  <a:pt x="214" y="172"/>
                  <a:pt x="214" y="172"/>
                </a:cubicBezTo>
                <a:cubicBezTo>
                  <a:pt x="210" y="178"/>
                  <a:pt x="210" y="178"/>
                  <a:pt x="210" y="178"/>
                </a:cubicBezTo>
                <a:cubicBezTo>
                  <a:pt x="190" y="162"/>
                  <a:pt x="190" y="162"/>
                  <a:pt x="190" y="162"/>
                </a:cubicBezTo>
                <a:cubicBezTo>
                  <a:pt x="180" y="175"/>
                  <a:pt x="180" y="175"/>
                  <a:pt x="180" y="175"/>
                </a:cubicBezTo>
                <a:cubicBezTo>
                  <a:pt x="199" y="191"/>
                  <a:pt x="199" y="191"/>
                  <a:pt x="199" y="191"/>
                </a:cubicBezTo>
                <a:cubicBezTo>
                  <a:pt x="194" y="197"/>
                  <a:pt x="194" y="197"/>
                  <a:pt x="194" y="197"/>
                </a:cubicBezTo>
                <a:cubicBezTo>
                  <a:pt x="175" y="181"/>
                  <a:pt x="175" y="181"/>
                  <a:pt x="175" y="181"/>
                </a:cubicBezTo>
                <a:cubicBezTo>
                  <a:pt x="164" y="194"/>
                  <a:pt x="164" y="194"/>
                  <a:pt x="164" y="194"/>
                </a:cubicBezTo>
                <a:cubicBezTo>
                  <a:pt x="184" y="210"/>
                  <a:pt x="184" y="210"/>
                  <a:pt x="184" y="210"/>
                </a:cubicBezTo>
                <a:cubicBezTo>
                  <a:pt x="179" y="215"/>
                  <a:pt x="179" y="215"/>
                  <a:pt x="179" y="215"/>
                </a:cubicBezTo>
                <a:cubicBezTo>
                  <a:pt x="160" y="200"/>
                  <a:pt x="160" y="200"/>
                  <a:pt x="160" y="200"/>
                </a:cubicBezTo>
                <a:cubicBezTo>
                  <a:pt x="149" y="213"/>
                  <a:pt x="149" y="213"/>
                  <a:pt x="149" y="213"/>
                </a:cubicBezTo>
                <a:cubicBezTo>
                  <a:pt x="185" y="243"/>
                  <a:pt x="185" y="243"/>
                  <a:pt x="185" y="243"/>
                </a:cubicBezTo>
                <a:cubicBezTo>
                  <a:pt x="181" y="248"/>
                  <a:pt x="181" y="248"/>
                  <a:pt x="181" y="248"/>
                </a:cubicBezTo>
                <a:cubicBezTo>
                  <a:pt x="144" y="218"/>
                  <a:pt x="144" y="218"/>
                  <a:pt x="144" y="218"/>
                </a:cubicBezTo>
                <a:cubicBezTo>
                  <a:pt x="134" y="232"/>
                  <a:pt x="134" y="232"/>
                  <a:pt x="134" y="232"/>
                </a:cubicBezTo>
                <a:cubicBezTo>
                  <a:pt x="153" y="247"/>
                  <a:pt x="153" y="247"/>
                  <a:pt x="153" y="247"/>
                </a:cubicBezTo>
                <a:cubicBezTo>
                  <a:pt x="148" y="253"/>
                  <a:pt x="148" y="253"/>
                  <a:pt x="148" y="253"/>
                </a:cubicBezTo>
                <a:cubicBezTo>
                  <a:pt x="129" y="237"/>
                  <a:pt x="129" y="237"/>
                  <a:pt x="129" y="237"/>
                </a:cubicBezTo>
                <a:cubicBezTo>
                  <a:pt x="118" y="250"/>
                  <a:pt x="118" y="250"/>
                  <a:pt x="118" y="250"/>
                </a:cubicBezTo>
                <a:cubicBezTo>
                  <a:pt x="137" y="266"/>
                  <a:pt x="137" y="266"/>
                  <a:pt x="137" y="266"/>
                </a:cubicBezTo>
                <a:cubicBezTo>
                  <a:pt x="133" y="272"/>
                  <a:pt x="133" y="272"/>
                  <a:pt x="133" y="272"/>
                </a:cubicBezTo>
                <a:cubicBezTo>
                  <a:pt x="114" y="256"/>
                  <a:pt x="114" y="256"/>
                  <a:pt x="114" y="256"/>
                </a:cubicBezTo>
                <a:cubicBezTo>
                  <a:pt x="103" y="269"/>
                  <a:pt x="103" y="269"/>
                  <a:pt x="103" y="269"/>
                </a:cubicBezTo>
                <a:cubicBezTo>
                  <a:pt x="122" y="285"/>
                  <a:pt x="122" y="285"/>
                  <a:pt x="122" y="285"/>
                </a:cubicBezTo>
                <a:cubicBezTo>
                  <a:pt x="117" y="290"/>
                  <a:pt x="117" y="290"/>
                  <a:pt x="117" y="290"/>
                </a:cubicBezTo>
                <a:cubicBezTo>
                  <a:pt x="98" y="275"/>
                  <a:pt x="98" y="275"/>
                  <a:pt x="98" y="275"/>
                </a:cubicBezTo>
                <a:cubicBezTo>
                  <a:pt x="88" y="288"/>
                  <a:pt x="88" y="288"/>
                  <a:pt x="88" y="288"/>
                </a:cubicBezTo>
                <a:cubicBezTo>
                  <a:pt x="124" y="318"/>
                  <a:pt x="124" y="318"/>
                  <a:pt x="124" y="318"/>
                </a:cubicBezTo>
                <a:cubicBezTo>
                  <a:pt x="119" y="323"/>
                  <a:pt x="119" y="323"/>
                  <a:pt x="119" y="323"/>
                </a:cubicBezTo>
                <a:cubicBezTo>
                  <a:pt x="83" y="294"/>
                  <a:pt x="83" y="294"/>
                  <a:pt x="83" y="294"/>
                </a:cubicBezTo>
                <a:cubicBezTo>
                  <a:pt x="72" y="307"/>
                  <a:pt x="72" y="307"/>
                  <a:pt x="72" y="307"/>
                </a:cubicBezTo>
                <a:cubicBezTo>
                  <a:pt x="91" y="322"/>
                  <a:pt x="91" y="322"/>
                  <a:pt x="91" y="322"/>
                </a:cubicBezTo>
                <a:cubicBezTo>
                  <a:pt x="87" y="328"/>
                  <a:pt x="87" y="328"/>
                  <a:pt x="87" y="328"/>
                </a:cubicBezTo>
                <a:cubicBezTo>
                  <a:pt x="68" y="312"/>
                  <a:pt x="68" y="312"/>
                  <a:pt x="68" y="312"/>
                </a:cubicBezTo>
                <a:cubicBezTo>
                  <a:pt x="57" y="325"/>
                  <a:pt x="57" y="325"/>
                  <a:pt x="57" y="325"/>
                </a:cubicBezTo>
                <a:cubicBezTo>
                  <a:pt x="76" y="341"/>
                  <a:pt x="76" y="341"/>
                  <a:pt x="76" y="341"/>
                </a:cubicBezTo>
                <a:cubicBezTo>
                  <a:pt x="71" y="347"/>
                  <a:pt x="71" y="347"/>
                  <a:pt x="71" y="347"/>
                </a:cubicBezTo>
                <a:cubicBezTo>
                  <a:pt x="52" y="331"/>
                  <a:pt x="52" y="331"/>
                  <a:pt x="52" y="331"/>
                </a:cubicBezTo>
                <a:cubicBezTo>
                  <a:pt x="42" y="344"/>
                  <a:pt x="42" y="344"/>
                  <a:pt x="42" y="344"/>
                </a:cubicBezTo>
                <a:cubicBezTo>
                  <a:pt x="61" y="360"/>
                  <a:pt x="61" y="360"/>
                  <a:pt x="61" y="360"/>
                </a:cubicBezTo>
                <a:cubicBezTo>
                  <a:pt x="56" y="366"/>
                  <a:pt x="56" y="366"/>
                  <a:pt x="56" y="366"/>
                </a:cubicBezTo>
                <a:cubicBezTo>
                  <a:pt x="37" y="350"/>
                  <a:pt x="37" y="350"/>
                  <a:pt x="37" y="350"/>
                </a:cubicBezTo>
                <a:cubicBezTo>
                  <a:pt x="26" y="363"/>
                  <a:pt x="26" y="363"/>
                  <a:pt x="26" y="363"/>
                </a:cubicBezTo>
                <a:cubicBezTo>
                  <a:pt x="63" y="393"/>
                  <a:pt x="63" y="393"/>
                  <a:pt x="63" y="393"/>
                </a:cubicBezTo>
                <a:cubicBezTo>
                  <a:pt x="58" y="398"/>
                  <a:pt x="58" y="398"/>
                  <a:pt x="58" y="398"/>
                </a:cubicBezTo>
                <a:cubicBezTo>
                  <a:pt x="22" y="369"/>
                  <a:pt x="22" y="369"/>
                  <a:pt x="22" y="369"/>
                </a:cubicBezTo>
                <a:cubicBezTo>
                  <a:pt x="0" y="395"/>
                  <a:pt x="0" y="395"/>
                  <a:pt x="0" y="395"/>
                </a:cubicBezTo>
                <a:cubicBezTo>
                  <a:pt x="53" y="438"/>
                  <a:pt x="53" y="438"/>
                  <a:pt x="53" y="438"/>
                </a:cubicBezTo>
                <a:cubicBezTo>
                  <a:pt x="324" y="106"/>
                  <a:pt x="324" y="106"/>
                  <a:pt x="324" y="106"/>
                </a:cubicBezTo>
                <a:cubicBezTo>
                  <a:pt x="324" y="59"/>
                  <a:pt x="324" y="59"/>
                  <a:pt x="324" y="59"/>
                </a:cubicBezTo>
                <a:cubicBezTo>
                  <a:pt x="321" y="59"/>
                  <a:pt x="318" y="58"/>
                  <a:pt x="316" y="56"/>
                </a:cubicBezTo>
                <a:cubicBezTo>
                  <a:pt x="310" y="51"/>
                  <a:pt x="309" y="43"/>
                  <a:pt x="314" y="37"/>
                </a:cubicBezTo>
                <a:cubicBezTo>
                  <a:pt x="316" y="34"/>
                  <a:pt x="320" y="32"/>
                  <a:pt x="324" y="32"/>
                </a:cubicBezTo>
                <a:cubicBezTo>
                  <a:pt x="324" y="1"/>
                  <a:pt x="324" y="1"/>
                  <a:pt x="324" y="1"/>
                </a:cubicBezTo>
                <a:cubicBezTo>
                  <a:pt x="323" y="0"/>
                  <a:pt x="323" y="0"/>
                  <a:pt x="323" y="0"/>
                </a:cubicBezTo>
                <a:lnTo>
                  <a:pt x="272" y="6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6" name="Freeform 47"/>
          <p:cNvSpPr>
            <a:spLocks noEditPoints="1"/>
          </p:cNvSpPr>
          <p:nvPr/>
        </p:nvSpPr>
        <p:spPr bwMode="auto">
          <a:xfrm>
            <a:off x="7492084" y="2177299"/>
            <a:ext cx="265441" cy="521358"/>
          </a:xfrm>
          <a:custGeom>
            <a:avLst/>
            <a:gdLst>
              <a:gd name="T0" fmla="*/ 121 w 162"/>
              <a:gd name="T1" fmla="*/ 144 h 319"/>
              <a:gd name="T2" fmla="*/ 128 w 162"/>
              <a:gd name="T3" fmla="*/ 138 h 319"/>
              <a:gd name="T4" fmla="*/ 150 w 162"/>
              <a:gd name="T5" fmla="*/ 80 h 319"/>
              <a:gd name="T6" fmla="*/ 147 w 162"/>
              <a:gd name="T7" fmla="*/ 69 h 319"/>
              <a:gd name="T8" fmla="*/ 156 w 162"/>
              <a:gd name="T9" fmla="*/ 46 h 319"/>
              <a:gd name="T10" fmla="*/ 137 w 162"/>
              <a:gd name="T11" fmla="*/ 3 h 319"/>
              <a:gd name="T12" fmla="*/ 121 w 162"/>
              <a:gd name="T13" fmla="*/ 1 h 319"/>
              <a:gd name="T14" fmla="*/ 121 w 162"/>
              <a:gd name="T15" fmla="*/ 58 h 319"/>
              <a:gd name="T16" fmla="*/ 126 w 162"/>
              <a:gd name="T17" fmla="*/ 61 h 319"/>
              <a:gd name="T18" fmla="*/ 121 w 162"/>
              <a:gd name="T19" fmla="*/ 59 h 319"/>
              <a:gd name="T20" fmla="*/ 121 w 162"/>
              <a:gd name="T21" fmla="*/ 85 h 319"/>
              <a:gd name="T22" fmla="*/ 125 w 162"/>
              <a:gd name="T23" fmla="*/ 75 h 319"/>
              <a:gd name="T24" fmla="*/ 123 w 162"/>
              <a:gd name="T25" fmla="*/ 66 h 319"/>
              <a:gd name="T26" fmla="*/ 139 w 162"/>
              <a:gd name="T27" fmla="*/ 72 h 319"/>
              <a:gd name="T28" fmla="*/ 144 w 162"/>
              <a:gd name="T29" fmla="*/ 83 h 319"/>
              <a:gd name="T30" fmla="*/ 125 w 162"/>
              <a:gd name="T31" fmla="*/ 132 h 319"/>
              <a:gd name="T32" fmla="*/ 121 w 162"/>
              <a:gd name="T33" fmla="*/ 136 h 319"/>
              <a:gd name="T34" fmla="*/ 121 w 162"/>
              <a:gd name="T35" fmla="*/ 144 h 319"/>
              <a:gd name="T36" fmla="*/ 66 w 162"/>
              <a:gd name="T37" fmla="*/ 284 h 319"/>
              <a:gd name="T38" fmla="*/ 121 w 162"/>
              <a:gd name="T39" fmla="*/ 144 h 319"/>
              <a:gd name="T40" fmla="*/ 121 w 162"/>
              <a:gd name="T41" fmla="*/ 144 h 319"/>
              <a:gd name="T42" fmla="*/ 121 w 162"/>
              <a:gd name="T43" fmla="*/ 136 h 319"/>
              <a:gd name="T44" fmla="*/ 114 w 162"/>
              <a:gd name="T45" fmla="*/ 137 h 319"/>
              <a:gd name="T46" fmla="*/ 98 w 162"/>
              <a:gd name="T47" fmla="*/ 130 h 319"/>
              <a:gd name="T48" fmla="*/ 98 w 162"/>
              <a:gd name="T49" fmla="*/ 130 h 319"/>
              <a:gd name="T50" fmla="*/ 106 w 162"/>
              <a:gd name="T51" fmla="*/ 125 h 319"/>
              <a:gd name="T52" fmla="*/ 121 w 162"/>
              <a:gd name="T53" fmla="*/ 85 h 319"/>
              <a:gd name="T54" fmla="*/ 121 w 162"/>
              <a:gd name="T55" fmla="*/ 59 h 319"/>
              <a:gd name="T56" fmla="*/ 85 w 162"/>
              <a:gd name="T57" fmla="*/ 45 h 319"/>
              <a:gd name="T58" fmla="*/ 74 w 162"/>
              <a:gd name="T59" fmla="*/ 51 h 319"/>
              <a:gd name="T60" fmla="*/ 52 w 162"/>
              <a:gd name="T61" fmla="*/ 108 h 319"/>
              <a:gd name="T62" fmla="*/ 54 w 162"/>
              <a:gd name="T63" fmla="*/ 118 h 319"/>
              <a:gd name="T64" fmla="*/ 35 w 162"/>
              <a:gd name="T65" fmla="*/ 168 h 319"/>
              <a:gd name="T66" fmla="*/ 35 w 162"/>
              <a:gd name="T67" fmla="*/ 256 h 319"/>
              <a:gd name="T68" fmla="*/ 39 w 162"/>
              <a:gd name="T69" fmla="*/ 257 h 319"/>
              <a:gd name="T70" fmla="*/ 45 w 162"/>
              <a:gd name="T71" fmla="*/ 268 h 319"/>
              <a:gd name="T72" fmla="*/ 58 w 162"/>
              <a:gd name="T73" fmla="*/ 264 h 319"/>
              <a:gd name="T74" fmla="*/ 64 w 162"/>
              <a:gd name="T75" fmla="*/ 278 h 319"/>
              <a:gd name="T76" fmla="*/ 63 w 162"/>
              <a:gd name="T77" fmla="*/ 281 h 319"/>
              <a:gd name="T78" fmla="*/ 35 w 162"/>
              <a:gd name="T79" fmla="*/ 300 h 319"/>
              <a:gd name="T80" fmla="*/ 35 w 162"/>
              <a:gd name="T81" fmla="*/ 306 h 319"/>
              <a:gd name="T82" fmla="*/ 66 w 162"/>
              <a:gd name="T83" fmla="*/ 284 h 319"/>
              <a:gd name="T84" fmla="*/ 121 w 162"/>
              <a:gd name="T85" fmla="*/ 1 h 319"/>
              <a:gd name="T86" fmla="*/ 121 w 162"/>
              <a:gd name="T87" fmla="*/ 58 h 319"/>
              <a:gd name="T88" fmla="*/ 88 w 162"/>
              <a:gd name="T89" fmla="*/ 36 h 319"/>
              <a:gd name="T90" fmla="*/ 94 w 162"/>
              <a:gd name="T91" fmla="*/ 22 h 319"/>
              <a:gd name="T92" fmla="*/ 121 w 162"/>
              <a:gd name="T93" fmla="*/ 1 h 319"/>
              <a:gd name="T94" fmla="*/ 35 w 162"/>
              <a:gd name="T95" fmla="*/ 168 h 319"/>
              <a:gd name="T96" fmla="*/ 0 w 162"/>
              <a:gd name="T97" fmla="*/ 258 h 319"/>
              <a:gd name="T98" fmla="*/ 15 w 162"/>
              <a:gd name="T99" fmla="*/ 319 h 319"/>
              <a:gd name="T100" fmla="*/ 35 w 162"/>
              <a:gd name="T101" fmla="*/ 306 h 319"/>
              <a:gd name="T102" fmla="*/ 35 w 162"/>
              <a:gd name="T103" fmla="*/ 300 h 319"/>
              <a:gd name="T104" fmla="*/ 33 w 162"/>
              <a:gd name="T105" fmla="*/ 301 h 319"/>
              <a:gd name="T106" fmla="*/ 13 w 162"/>
              <a:gd name="T107" fmla="*/ 294 h 319"/>
              <a:gd name="T108" fmla="*/ 5 w 162"/>
              <a:gd name="T109" fmla="*/ 259 h 319"/>
              <a:gd name="T110" fmla="*/ 5 w 162"/>
              <a:gd name="T111" fmla="*/ 259 h 319"/>
              <a:gd name="T112" fmla="*/ 6 w 162"/>
              <a:gd name="T113" fmla="*/ 256 h 319"/>
              <a:gd name="T114" fmla="*/ 19 w 162"/>
              <a:gd name="T115" fmla="*/ 250 h 319"/>
              <a:gd name="T116" fmla="*/ 26 w 162"/>
              <a:gd name="T117" fmla="*/ 261 h 319"/>
              <a:gd name="T118" fmla="*/ 35 w 162"/>
              <a:gd name="T119" fmla="*/ 256 h 319"/>
              <a:gd name="T120" fmla="*/ 35 w 162"/>
              <a:gd name="T121" fmla="*/ 16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2" h="319">
                <a:moveTo>
                  <a:pt x="121" y="144"/>
                </a:moveTo>
                <a:cubicBezTo>
                  <a:pt x="124" y="143"/>
                  <a:pt x="127" y="141"/>
                  <a:pt x="128" y="138"/>
                </a:cubicBezTo>
                <a:cubicBezTo>
                  <a:pt x="150" y="80"/>
                  <a:pt x="150" y="80"/>
                  <a:pt x="150" y="80"/>
                </a:cubicBezTo>
                <a:cubicBezTo>
                  <a:pt x="152" y="76"/>
                  <a:pt x="150" y="71"/>
                  <a:pt x="147" y="69"/>
                </a:cubicBezTo>
                <a:cubicBezTo>
                  <a:pt x="156" y="46"/>
                  <a:pt x="156" y="46"/>
                  <a:pt x="156" y="46"/>
                </a:cubicBezTo>
                <a:cubicBezTo>
                  <a:pt x="162" y="29"/>
                  <a:pt x="154" y="9"/>
                  <a:pt x="137" y="3"/>
                </a:cubicBezTo>
                <a:cubicBezTo>
                  <a:pt x="132" y="1"/>
                  <a:pt x="126" y="0"/>
                  <a:pt x="121" y="1"/>
                </a:cubicBezTo>
                <a:cubicBezTo>
                  <a:pt x="121" y="58"/>
                  <a:pt x="121" y="58"/>
                  <a:pt x="121" y="58"/>
                </a:cubicBezTo>
                <a:cubicBezTo>
                  <a:pt x="126" y="61"/>
                  <a:pt x="126" y="61"/>
                  <a:pt x="126" y="61"/>
                </a:cubicBezTo>
                <a:cubicBezTo>
                  <a:pt x="121" y="59"/>
                  <a:pt x="121" y="59"/>
                  <a:pt x="121" y="59"/>
                </a:cubicBezTo>
                <a:cubicBezTo>
                  <a:pt x="121" y="85"/>
                  <a:pt x="121" y="85"/>
                  <a:pt x="121" y="85"/>
                </a:cubicBezTo>
                <a:cubicBezTo>
                  <a:pt x="125" y="75"/>
                  <a:pt x="125" y="75"/>
                  <a:pt x="125" y="75"/>
                </a:cubicBezTo>
                <a:cubicBezTo>
                  <a:pt x="126" y="72"/>
                  <a:pt x="126" y="68"/>
                  <a:pt x="123" y="66"/>
                </a:cubicBezTo>
                <a:cubicBezTo>
                  <a:pt x="139" y="72"/>
                  <a:pt x="139" y="72"/>
                  <a:pt x="139" y="72"/>
                </a:cubicBezTo>
                <a:cubicBezTo>
                  <a:pt x="143" y="73"/>
                  <a:pt x="146" y="78"/>
                  <a:pt x="144" y="83"/>
                </a:cubicBezTo>
                <a:cubicBezTo>
                  <a:pt x="125" y="132"/>
                  <a:pt x="125" y="132"/>
                  <a:pt x="125" y="132"/>
                </a:cubicBezTo>
                <a:cubicBezTo>
                  <a:pt x="124" y="134"/>
                  <a:pt x="123" y="135"/>
                  <a:pt x="121" y="136"/>
                </a:cubicBezTo>
                <a:lnTo>
                  <a:pt x="121" y="144"/>
                </a:lnTo>
                <a:close/>
                <a:moveTo>
                  <a:pt x="66" y="284"/>
                </a:moveTo>
                <a:cubicBezTo>
                  <a:pt x="121" y="144"/>
                  <a:pt x="121" y="144"/>
                  <a:pt x="121" y="144"/>
                </a:cubicBezTo>
                <a:cubicBezTo>
                  <a:pt x="121" y="144"/>
                  <a:pt x="121" y="144"/>
                  <a:pt x="121" y="144"/>
                </a:cubicBezTo>
                <a:cubicBezTo>
                  <a:pt x="121" y="136"/>
                  <a:pt x="121" y="136"/>
                  <a:pt x="121" y="136"/>
                </a:cubicBezTo>
                <a:cubicBezTo>
                  <a:pt x="119" y="137"/>
                  <a:pt x="117" y="137"/>
                  <a:pt x="114" y="137"/>
                </a:cubicBezTo>
                <a:cubicBezTo>
                  <a:pt x="98" y="130"/>
                  <a:pt x="98" y="130"/>
                  <a:pt x="98" y="130"/>
                </a:cubicBezTo>
                <a:cubicBezTo>
                  <a:pt x="98" y="130"/>
                  <a:pt x="98" y="130"/>
                  <a:pt x="98" y="130"/>
                </a:cubicBezTo>
                <a:cubicBezTo>
                  <a:pt x="102" y="130"/>
                  <a:pt x="105" y="128"/>
                  <a:pt x="106" y="125"/>
                </a:cubicBezTo>
                <a:cubicBezTo>
                  <a:pt x="121" y="85"/>
                  <a:pt x="121" y="85"/>
                  <a:pt x="121" y="85"/>
                </a:cubicBezTo>
                <a:cubicBezTo>
                  <a:pt x="121" y="59"/>
                  <a:pt x="121" y="59"/>
                  <a:pt x="121" y="59"/>
                </a:cubicBezTo>
                <a:cubicBezTo>
                  <a:pt x="85" y="45"/>
                  <a:pt x="85" y="45"/>
                  <a:pt x="85" y="45"/>
                </a:cubicBezTo>
                <a:cubicBezTo>
                  <a:pt x="80" y="44"/>
                  <a:pt x="76" y="47"/>
                  <a:pt x="74" y="51"/>
                </a:cubicBezTo>
                <a:cubicBezTo>
                  <a:pt x="52" y="108"/>
                  <a:pt x="52" y="108"/>
                  <a:pt x="52" y="108"/>
                </a:cubicBezTo>
                <a:cubicBezTo>
                  <a:pt x="51" y="112"/>
                  <a:pt x="52" y="115"/>
                  <a:pt x="54" y="118"/>
                </a:cubicBezTo>
                <a:cubicBezTo>
                  <a:pt x="35" y="168"/>
                  <a:pt x="35" y="168"/>
                  <a:pt x="35" y="168"/>
                </a:cubicBezTo>
                <a:cubicBezTo>
                  <a:pt x="35" y="256"/>
                  <a:pt x="35" y="256"/>
                  <a:pt x="35" y="256"/>
                </a:cubicBezTo>
                <a:cubicBezTo>
                  <a:pt x="36" y="256"/>
                  <a:pt x="37" y="257"/>
                  <a:pt x="39" y="257"/>
                </a:cubicBezTo>
                <a:cubicBezTo>
                  <a:pt x="43" y="259"/>
                  <a:pt x="46" y="264"/>
                  <a:pt x="45" y="268"/>
                </a:cubicBezTo>
                <a:cubicBezTo>
                  <a:pt x="48" y="264"/>
                  <a:pt x="53" y="263"/>
                  <a:pt x="58" y="264"/>
                </a:cubicBezTo>
                <a:cubicBezTo>
                  <a:pt x="63" y="267"/>
                  <a:pt x="66" y="273"/>
                  <a:pt x="64" y="278"/>
                </a:cubicBezTo>
                <a:cubicBezTo>
                  <a:pt x="63" y="281"/>
                  <a:pt x="63" y="281"/>
                  <a:pt x="63" y="281"/>
                </a:cubicBezTo>
                <a:cubicBezTo>
                  <a:pt x="35" y="300"/>
                  <a:pt x="35" y="300"/>
                  <a:pt x="35" y="300"/>
                </a:cubicBezTo>
                <a:cubicBezTo>
                  <a:pt x="35" y="306"/>
                  <a:pt x="35" y="306"/>
                  <a:pt x="35" y="306"/>
                </a:cubicBezTo>
                <a:cubicBezTo>
                  <a:pt x="66" y="284"/>
                  <a:pt x="66" y="284"/>
                  <a:pt x="66" y="284"/>
                </a:cubicBezTo>
                <a:close/>
                <a:moveTo>
                  <a:pt x="121" y="1"/>
                </a:moveTo>
                <a:cubicBezTo>
                  <a:pt x="121" y="58"/>
                  <a:pt x="121" y="58"/>
                  <a:pt x="121" y="58"/>
                </a:cubicBezTo>
                <a:cubicBezTo>
                  <a:pt x="88" y="36"/>
                  <a:pt x="88" y="36"/>
                  <a:pt x="88" y="36"/>
                </a:cubicBezTo>
                <a:cubicBezTo>
                  <a:pt x="94" y="22"/>
                  <a:pt x="94" y="22"/>
                  <a:pt x="94" y="22"/>
                </a:cubicBezTo>
                <a:cubicBezTo>
                  <a:pt x="98" y="10"/>
                  <a:pt x="109" y="2"/>
                  <a:pt x="121" y="1"/>
                </a:cubicBezTo>
                <a:close/>
                <a:moveTo>
                  <a:pt x="35" y="168"/>
                </a:moveTo>
                <a:cubicBezTo>
                  <a:pt x="0" y="258"/>
                  <a:pt x="0" y="258"/>
                  <a:pt x="0" y="258"/>
                </a:cubicBezTo>
                <a:cubicBezTo>
                  <a:pt x="15" y="319"/>
                  <a:pt x="15" y="319"/>
                  <a:pt x="15" y="319"/>
                </a:cubicBezTo>
                <a:cubicBezTo>
                  <a:pt x="35" y="306"/>
                  <a:pt x="35" y="306"/>
                  <a:pt x="35" y="306"/>
                </a:cubicBezTo>
                <a:cubicBezTo>
                  <a:pt x="35" y="300"/>
                  <a:pt x="35" y="300"/>
                  <a:pt x="35" y="300"/>
                </a:cubicBezTo>
                <a:cubicBezTo>
                  <a:pt x="33" y="301"/>
                  <a:pt x="33" y="301"/>
                  <a:pt x="33" y="301"/>
                </a:cubicBezTo>
                <a:cubicBezTo>
                  <a:pt x="13" y="294"/>
                  <a:pt x="13" y="294"/>
                  <a:pt x="13" y="294"/>
                </a:cubicBezTo>
                <a:cubicBezTo>
                  <a:pt x="5" y="259"/>
                  <a:pt x="5" y="259"/>
                  <a:pt x="5" y="259"/>
                </a:cubicBezTo>
                <a:cubicBezTo>
                  <a:pt x="5" y="259"/>
                  <a:pt x="5" y="259"/>
                  <a:pt x="5" y="259"/>
                </a:cubicBezTo>
                <a:cubicBezTo>
                  <a:pt x="6" y="256"/>
                  <a:pt x="6" y="256"/>
                  <a:pt x="6" y="256"/>
                </a:cubicBezTo>
                <a:cubicBezTo>
                  <a:pt x="8" y="250"/>
                  <a:pt x="14" y="248"/>
                  <a:pt x="19" y="250"/>
                </a:cubicBezTo>
                <a:cubicBezTo>
                  <a:pt x="24" y="251"/>
                  <a:pt x="27" y="256"/>
                  <a:pt x="26" y="261"/>
                </a:cubicBezTo>
                <a:cubicBezTo>
                  <a:pt x="28" y="258"/>
                  <a:pt x="31" y="256"/>
                  <a:pt x="35" y="256"/>
                </a:cubicBezTo>
                <a:lnTo>
                  <a:pt x="35" y="16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7" name="Freeform 48"/>
          <p:cNvSpPr>
            <a:spLocks noEditPoints="1"/>
          </p:cNvSpPr>
          <p:nvPr/>
        </p:nvSpPr>
        <p:spPr bwMode="auto">
          <a:xfrm>
            <a:off x="6566019" y="2243957"/>
            <a:ext cx="434465" cy="434465"/>
          </a:xfrm>
          <a:custGeom>
            <a:avLst/>
            <a:gdLst>
              <a:gd name="T0" fmla="*/ 133 w 266"/>
              <a:gd name="T1" fmla="*/ 0 h 266"/>
              <a:gd name="T2" fmla="*/ 133 w 266"/>
              <a:gd name="T3" fmla="*/ 0 h 266"/>
              <a:gd name="T4" fmla="*/ 133 w 266"/>
              <a:gd name="T5" fmla="*/ 35 h 266"/>
              <a:gd name="T6" fmla="*/ 150 w 266"/>
              <a:gd name="T7" fmla="*/ 24 h 266"/>
              <a:gd name="T8" fmla="*/ 242 w 266"/>
              <a:gd name="T9" fmla="*/ 117 h 266"/>
              <a:gd name="T10" fmla="*/ 231 w 266"/>
              <a:gd name="T11" fmla="*/ 133 h 266"/>
              <a:gd name="T12" fmla="*/ 242 w 266"/>
              <a:gd name="T13" fmla="*/ 149 h 266"/>
              <a:gd name="T14" fmla="*/ 150 w 266"/>
              <a:gd name="T15" fmla="*/ 242 h 266"/>
              <a:gd name="T16" fmla="*/ 150 w 266"/>
              <a:gd name="T17" fmla="*/ 242 h 266"/>
              <a:gd name="T18" fmla="*/ 133 w 266"/>
              <a:gd name="T19" fmla="*/ 231 h 266"/>
              <a:gd name="T20" fmla="*/ 133 w 266"/>
              <a:gd name="T21" fmla="*/ 266 h 266"/>
              <a:gd name="T22" fmla="*/ 133 w 266"/>
              <a:gd name="T23" fmla="*/ 266 h 266"/>
              <a:gd name="T24" fmla="*/ 266 w 266"/>
              <a:gd name="T25" fmla="*/ 133 h 266"/>
              <a:gd name="T26" fmla="*/ 133 w 266"/>
              <a:gd name="T27" fmla="*/ 0 h 266"/>
              <a:gd name="T28" fmla="*/ 133 w 266"/>
              <a:gd name="T29" fmla="*/ 0 h 266"/>
              <a:gd name="T30" fmla="*/ 133 w 266"/>
              <a:gd name="T31" fmla="*/ 0 h 266"/>
              <a:gd name="T32" fmla="*/ 0 w 266"/>
              <a:gd name="T33" fmla="*/ 133 h 266"/>
              <a:gd name="T34" fmla="*/ 133 w 266"/>
              <a:gd name="T35" fmla="*/ 266 h 266"/>
              <a:gd name="T36" fmla="*/ 133 w 266"/>
              <a:gd name="T37" fmla="*/ 266 h 266"/>
              <a:gd name="T38" fmla="*/ 133 w 266"/>
              <a:gd name="T39" fmla="*/ 231 h 266"/>
              <a:gd name="T40" fmla="*/ 133 w 266"/>
              <a:gd name="T41" fmla="*/ 231 h 266"/>
              <a:gd name="T42" fmla="*/ 117 w 266"/>
              <a:gd name="T43" fmla="*/ 242 h 266"/>
              <a:gd name="T44" fmla="*/ 24 w 266"/>
              <a:gd name="T45" fmla="*/ 149 h 266"/>
              <a:gd name="T46" fmla="*/ 35 w 266"/>
              <a:gd name="T47" fmla="*/ 133 h 266"/>
              <a:gd name="T48" fmla="*/ 24 w 266"/>
              <a:gd name="T49" fmla="*/ 117 h 266"/>
              <a:gd name="T50" fmla="*/ 117 w 266"/>
              <a:gd name="T51" fmla="*/ 24 h 266"/>
              <a:gd name="T52" fmla="*/ 133 w 266"/>
              <a:gd name="T53" fmla="*/ 35 h 266"/>
              <a:gd name="T54" fmla="*/ 133 w 266"/>
              <a:gd name="T55" fmla="*/ 35 h 266"/>
              <a:gd name="T56" fmla="*/ 133 w 266"/>
              <a:gd name="T5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6" h="266">
                <a:moveTo>
                  <a:pt x="133" y="0"/>
                </a:moveTo>
                <a:cubicBezTo>
                  <a:pt x="133" y="0"/>
                  <a:pt x="133" y="0"/>
                  <a:pt x="133" y="0"/>
                </a:cubicBezTo>
                <a:cubicBezTo>
                  <a:pt x="133" y="35"/>
                  <a:pt x="133" y="35"/>
                  <a:pt x="133" y="35"/>
                </a:cubicBezTo>
                <a:cubicBezTo>
                  <a:pt x="141" y="35"/>
                  <a:pt x="147" y="30"/>
                  <a:pt x="150" y="24"/>
                </a:cubicBezTo>
                <a:cubicBezTo>
                  <a:pt x="197" y="31"/>
                  <a:pt x="235" y="69"/>
                  <a:pt x="242" y="117"/>
                </a:cubicBezTo>
                <a:cubicBezTo>
                  <a:pt x="236" y="119"/>
                  <a:pt x="231" y="125"/>
                  <a:pt x="231" y="133"/>
                </a:cubicBezTo>
                <a:cubicBezTo>
                  <a:pt x="231" y="140"/>
                  <a:pt x="236" y="147"/>
                  <a:pt x="242" y="149"/>
                </a:cubicBezTo>
                <a:cubicBezTo>
                  <a:pt x="235" y="197"/>
                  <a:pt x="197" y="235"/>
                  <a:pt x="150" y="242"/>
                </a:cubicBezTo>
                <a:cubicBezTo>
                  <a:pt x="150" y="242"/>
                  <a:pt x="150" y="242"/>
                  <a:pt x="150" y="242"/>
                </a:cubicBezTo>
                <a:cubicBezTo>
                  <a:pt x="147" y="236"/>
                  <a:pt x="141" y="231"/>
                  <a:pt x="133" y="231"/>
                </a:cubicBezTo>
                <a:cubicBezTo>
                  <a:pt x="133" y="266"/>
                  <a:pt x="133" y="266"/>
                  <a:pt x="133" y="266"/>
                </a:cubicBezTo>
                <a:cubicBezTo>
                  <a:pt x="133" y="266"/>
                  <a:pt x="133" y="266"/>
                  <a:pt x="133" y="266"/>
                </a:cubicBezTo>
                <a:cubicBezTo>
                  <a:pt x="207" y="266"/>
                  <a:pt x="266" y="206"/>
                  <a:pt x="266" y="133"/>
                </a:cubicBezTo>
                <a:cubicBezTo>
                  <a:pt x="266" y="59"/>
                  <a:pt x="207" y="0"/>
                  <a:pt x="133" y="0"/>
                </a:cubicBezTo>
                <a:close/>
                <a:moveTo>
                  <a:pt x="133" y="0"/>
                </a:moveTo>
                <a:cubicBezTo>
                  <a:pt x="133" y="0"/>
                  <a:pt x="133" y="0"/>
                  <a:pt x="133" y="0"/>
                </a:cubicBezTo>
                <a:cubicBezTo>
                  <a:pt x="60" y="0"/>
                  <a:pt x="0" y="59"/>
                  <a:pt x="0" y="133"/>
                </a:cubicBezTo>
                <a:cubicBezTo>
                  <a:pt x="0" y="206"/>
                  <a:pt x="60" y="266"/>
                  <a:pt x="133" y="266"/>
                </a:cubicBezTo>
                <a:cubicBezTo>
                  <a:pt x="133" y="266"/>
                  <a:pt x="133" y="266"/>
                  <a:pt x="133" y="266"/>
                </a:cubicBezTo>
                <a:cubicBezTo>
                  <a:pt x="133" y="231"/>
                  <a:pt x="133" y="231"/>
                  <a:pt x="133" y="231"/>
                </a:cubicBezTo>
                <a:cubicBezTo>
                  <a:pt x="133" y="231"/>
                  <a:pt x="133" y="231"/>
                  <a:pt x="133" y="231"/>
                </a:cubicBezTo>
                <a:cubicBezTo>
                  <a:pt x="126" y="231"/>
                  <a:pt x="120" y="236"/>
                  <a:pt x="117" y="242"/>
                </a:cubicBezTo>
                <a:cubicBezTo>
                  <a:pt x="69" y="235"/>
                  <a:pt x="31" y="197"/>
                  <a:pt x="24" y="149"/>
                </a:cubicBezTo>
                <a:cubicBezTo>
                  <a:pt x="31" y="147"/>
                  <a:pt x="35" y="140"/>
                  <a:pt x="35" y="133"/>
                </a:cubicBezTo>
                <a:cubicBezTo>
                  <a:pt x="35" y="125"/>
                  <a:pt x="31" y="119"/>
                  <a:pt x="24" y="117"/>
                </a:cubicBezTo>
                <a:cubicBezTo>
                  <a:pt x="31" y="69"/>
                  <a:pt x="69" y="31"/>
                  <a:pt x="117" y="24"/>
                </a:cubicBezTo>
                <a:cubicBezTo>
                  <a:pt x="120" y="30"/>
                  <a:pt x="126" y="35"/>
                  <a:pt x="133" y="35"/>
                </a:cubicBezTo>
                <a:cubicBezTo>
                  <a:pt x="133" y="35"/>
                  <a:pt x="133" y="35"/>
                  <a:pt x="133" y="35"/>
                </a:cubicBezTo>
                <a:lnTo>
                  <a:pt x="133"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8" name="Freeform 49"/>
          <p:cNvSpPr/>
          <p:nvPr/>
        </p:nvSpPr>
        <p:spPr bwMode="auto">
          <a:xfrm>
            <a:off x="6645771" y="2382033"/>
            <a:ext cx="216637" cy="114270"/>
          </a:xfrm>
          <a:custGeom>
            <a:avLst/>
            <a:gdLst>
              <a:gd name="T0" fmla="*/ 124 w 133"/>
              <a:gd name="T1" fmla="*/ 0 h 70"/>
              <a:gd name="T2" fmla="*/ 93 w 133"/>
              <a:gd name="T3" fmla="*/ 30 h 70"/>
              <a:gd name="T4" fmla="*/ 84 w 133"/>
              <a:gd name="T5" fmla="*/ 28 h 70"/>
              <a:gd name="T6" fmla="*/ 65 w 133"/>
              <a:gd name="T7" fmla="*/ 42 h 70"/>
              <a:gd name="T8" fmla="*/ 0 w 133"/>
              <a:gd name="T9" fmla="*/ 42 h 70"/>
              <a:gd name="T10" fmla="*/ 0 w 133"/>
              <a:gd name="T11" fmla="*/ 56 h 70"/>
              <a:gd name="T12" fmla="*/ 65 w 133"/>
              <a:gd name="T13" fmla="*/ 56 h 70"/>
              <a:gd name="T14" fmla="*/ 84 w 133"/>
              <a:gd name="T15" fmla="*/ 70 h 70"/>
              <a:gd name="T16" fmla="*/ 105 w 133"/>
              <a:gd name="T17" fmla="*/ 49 h 70"/>
              <a:gd name="T18" fmla="*/ 103 w 133"/>
              <a:gd name="T19" fmla="*/ 40 h 70"/>
              <a:gd name="T20" fmla="*/ 133 w 133"/>
              <a:gd name="T21" fmla="*/ 9 h 70"/>
              <a:gd name="T22" fmla="*/ 124 w 133"/>
              <a:gd name="T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70">
                <a:moveTo>
                  <a:pt x="124" y="0"/>
                </a:moveTo>
                <a:cubicBezTo>
                  <a:pt x="93" y="30"/>
                  <a:pt x="93" y="30"/>
                  <a:pt x="93" y="30"/>
                </a:cubicBezTo>
                <a:cubicBezTo>
                  <a:pt x="91" y="29"/>
                  <a:pt x="88" y="28"/>
                  <a:pt x="84" y="28"/>
                </a:cubicBezTo>
                <a:cubicBezTo>
                  <a:pt x="75" y="28"/>
                  <a:pt x="67" y="34"/>
                  <a:pt x="65" y="42"/>
                </a:cubicBezTo>
                <a:cubicBezTo>
                  <a:pt x="0" y="42"/>
                  <a:pt x="0" y="42"/>
                  <a:pt x="0" y="42"/>
                </a:cubicBezTo>
                <a:cubicBezTo>
                  <a:pt x="0" y="56"/>
                  <a:pt x="0" y="56"/>
                  <a:pt x="0" y="56"/>
                </a:cubicBezTo>
                <a:cubicBezTo>
                  <a:pt x="65" y="56"/>
                  <a:pt x="65" y="56"/>
                  <a:pt x="65" y="56"/>
                </a:cubicBezTo>
                <a:cubicBezTo>
                  <a:pt x="67" y="64"/>
                  <a:pt x="75" y="70"/>
                  <a:pt x="84" y="70"/>
                </a:cubicBezTo>
                <a:cubicBezTo>
                  <a:pt x="96" y="70"/>
                  <a:pt x="105" y="60"/>
                  <a:pt x="105" y="49"/>
                </a:cubicBezTo>
                <a:cubicBezTo>
                  <a:pt x="105" y="46"/>
                  <a:pt x="104" y="43"/>
                  <a:pt x="103" y="40"/>
                </a:cubicBezTo>
                <a:cubicBezTo>
                  <a:pt x="133" y="9"/>
                  <a:pt x="133" y="9"/>
                  <a:pt x="133" y="9"/>
                </a:cubicBezTo>
                <a:lnTo>
                  <a:pt x="124"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59" name="Group 126"/>
          <p:cNvGrpSpPr/>
          <p:nvPr/>
        </p:nvGrpSpPr>
        <p:grpSpPr>
          <a:xfrm>
            <a:off x="6739805" y="2803404"/>
            <a:ext cx="340430" cy="323766"/>
            <a:chOff x="8505825" y="3605213"/>
            <a:chExt cx="454025" cy="431800"/>
          </a:xfrm>
          <a:solidFill>
            <a:schemeClr val="tx2">
              <a:lumMod val="20000"/>
              <a:lumOff val="80000"/>
            </a:schemeClr>
          </a:solidFill>
        </p:grpSpPr>
        <p:sp>
          <p:nvSpPr>
            <p:cNvPr id="60" name="Freeform 50"/>
            <p:cNvSpPr/>
            <p:nvPr/>
          </p:nvSpPr>
          <p:spPr bwMode="auto">
            <a:xfrm>
              <a:off x="8505825" y="3694113"/>
              <a:ext cx="454025" cy="342900"/>
            </a:xfrm>
            <a:custGeom>
              <a:avLst/>
              <a:gdLst>
                <a:gd name="T0" fmla="*/ 146 w 208"/>
                <a:gd name="T1" fmla="*/ 0 h 157"/>
                <a:gd name="T2" fmla="*/ 104 w 208"/>
                <a:gd name="T3" fmla="*/ 15 h 157"/>
                <a:gd name="T4" fmla="*/ 62 w 208"/>
                <a:gd name="T5" fmla="*/ 0 h 157"/>
                <a:gd name="T6" fmla="*/ 0 w 208"/>
                <a:gd name="T7" fmla="*/ 60 h 157"/>
                <a:gd name="T8" fmla="*/ 107 w 208"/>
                <a:gd name="T9" fmla="*/ 157 h 157"/>
                <a:gd name="T10" fmla="*/ 208 w 208"/>
                <a:gd name="T11" fmla="*/ 60 h 157"/>
                <a:gd name="T12" fmla="*/ 146 w 208"/>
                <a:gd name="T13" fmla="*/ 0 h 157"/>
              </a:gdLst>
              <a:ahLst/>
              <a:cxnLst>
                <a:cxn ang="0">
                  <a:pos x="T0" y="T1"/>
                </a:cxn>
                <a:cxn ang="0">
                  <a:pos x="T2" y="T3"/>
                </a:cxn>
                <a:cxn ang="0">
                  <a:pos x="T4" y="T5"/>
                </a:cxn>
                <a:cxn ang="0">
                  <a:pos x="T6" y="T7"/>
                </a:cxn>
                <a:cxn ang="0">
                  <a:pos x="T8" y="T9"/>
                </a:cxn>
                <a:cxn ang="0">
                  <a:pos x="T10" y="T11"/>
                </a:cxn>
                <a:cxn ang="0">
                  <a:pos x="T12" y="T13"/>
                </a:cxn>
              </a:cxnLst>
              <a:rect l="0" t="0" r="r" b="b"/>
              <a:pathLst>
                <a:path w="208" h="157">
                  <a:moveTo>
                    <a:pt x="146" y="0"/>
                  </a:moveTo>
                  <a:cubicBezTo>
                    <a:pt x="130" y="0"/>
                    <a:pt x="115" y="6"/>
                    <a:pt x="104" y="15"/>
                  </a:cubicBezTo>
                  <a:cubicBezTo>
                    <a:pt x="93" y="6"/>
                    <a:pt x="78" y="0"/>
                    <a:pt x="62" y="0"/>
                  </a:cubicBezTo>
                  <a:cubicBezTo>
                    <a:pt x="28" y="0"/>
                    <a:pt x="0" y="27"/>
                    <a:pt x="0" y="60"/>
                  </a:cubicBezTo>
                  <a:cubicBezTo>
                    <a:pt x="0" y="98"/>
                    <a:pt x="31" y="157"/>
                    <a:pt x="107" y="157"/>
                  </a:cubicBezTo>
                  <a:cubicBezTo>
                    <a:pt x="185" y="157"/>
                    <a:pt x="208" y="95"/>
                    <a:pt x="208" y="60"/>
                  </a:cubicBezTo>
                  <a:cubicBezTo>
                    <a:pt x="208" y="27"/>
                    <a:pt x="180" y="0"/>
                    <a:pt x="14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1" name="Freeform 51"/>
            <p:cNvSpPr/>
            <p:nvPr/>
          </p:nvSpPr>
          <p:spPr bwMode="auto">
            <a:xfrm>
              <a:off x="8709025" y="3605213"/>
              <a:ext cx="123825" cy="157163"/>
            </a:xfrm>
            <a:custGeom>
              <a:avLst/>
              <a:gdLst>
                <a:gd name="T0" fmla="*/ 12 w 57"/>
                <a:gd name="T1" fmla="*/ 72 h 72"/>
                <a:gd name="T2" fmla="*/ 27 w 57"/>
                <a:gd name="T3" fmla="*/ 0 h 72"/>
                <a:gd name="T4" fmla="*/ 57 w 57"/>
                <a:gd name="T5" fmla="*/ 6 h 72"/>
                <a:gd name="T6" fmla="*/ 12 w 57"/>
                <a:gd name="T7" fmla="*/ 72 h 72"/>
              </a:gdLst>
              <a:ahLst/>
              <a:cxnLst>
                <a:cxn ang="0">
                  <a:pos x="T0" y="T1"/>
                </a:cxn>
                <a:cxn ang="0">
                  <a:pos x="T2" y="T3"/>
                </a:cxn>
                <a:cxn ang="0">
                  <a:pos x="T4" y="T5"/>
                </a:cxn>
                <a:cxn ang="0">
                  <a:pos x="T6" y="T7"/>
                </a:cxn>
              </a:cxnLst>
              <a:rect l="0" t="0" r="r" b="b"/>
              <a:pathLst>
                <a:path w="57" h="72">
                  <a:moveTo>
                    <a:pt x="12" y="72"/>
                  </a:moveTo>
                  <a:cubicBezTo>
                    <a:pt x="0" y="48"/>
                    <a:pt x="7" y="20"/>
                    <a:pt x="27" y="0"/>
                  </a:cubicBezTo>
                  <a:cubicBezTo>
                    <a:pt x="57" y="6"/>
                    <a:pt x="57" y="6"/>
                    <a:pt x="57" y="6"/>
                  </a:cubicBezTo>
                  <a:cubicBezTo>
                    <a:pt x="29" y="21"/>
                    <a:pt x="12" y="37"/>
                    <a:pt x="12" y="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62" name="Freeform 52"/>
          <p:cNvSpPr/>
          <p:nvPr/>
        </p:nvSpPr>
        <p:spPr bwMode="auto">
          <a:xfrm>
            <a:off x="5689947" y="876284"/>
            <a:ext cx="509455" cy="414230"/>
          </a:xfrm>
          <a:custGeom>
            <a:avLst/>
            <a:gdLst>
              <a:gd name="T0" fmla="*/ 312 w 312"/>
              <a:gd name="T1" fmla="*/ 86 h 253"/>
              <a:gd name="T2" fmla="*/ 305 w 312"/>
              <a:gd name="T3" fmla="*/ 75 h 253"/>
              <a:gd name="T4" fmla="*/ 79 w 312"/>
              <a:gd name="T5" fmla="*/ 226 h 253"/>
              <a:gd name="T6" fmla="*/ 28 w 312"/>
              <a:gd name="T7" fmla="*/ 214 h 253"/>
              <a:gd name="T8" fmla="*/ 35 w 312"/>
              <a:gd name="T9" fmla="*/ 162 h 253"/>
              <a:gd name="T10" fmla="*/ 262 w 312"/>
              <a:gd name="T11" fmla="*/ 11 h 253"/>
              <a:gd name="T12" fmla="*/ 254 w 312"/>
              <a:gd name="T13" fmla="*/ 0 h 253"/>
              <a:gd name="T14" fmla="*/ 26 w 312"/>
              <a:gd name="T15" fmla="*/ 153 h 253"/>
              <a:gd name="T16" fmla="*/ 15 w 312"/>
              <a:gd name="T17" fmla="*/ 222 h 253"/>
              <a:gd name="T18" fmla="*/ 83 w 312"/>
              <a:gd name="T19" fmla="*/ 239 h 253"/>
              <a:gd name="T20" fmla="*/ 312 w 312"/>
              <a:gd name="T21" fmla="*/ 86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2" h="253">
                <a:moveTo>
                  <a:pt x="312" y="86"/>
                </a:moveTo>
                <a:cubicBezTo>
                  <a:pt x="305" y="75"/>
                  <a:pt x="305" y="75"/>
                  <a:pt x="305" y="75"/>
                </a:cubicBezTo>
                <a:cubicBezTo>
                  <a:pt x="79" y="226"/>
                  <a:pt x="79" y="226"/>
                  <a:pt x="79" y="226"/>
                </a:cubicBezTo>
                <a:cubicBezTo>
                  <a:pt x="63" y="237"/>
                  <a:pt x="40" y="231"/>
                  <a:pt x="28" y="214"/>
                </a:cubicBezTo>
                <a:cubicBezTo>
                  <a:pt x="16" y="196"/>
                  <a:pt x="19" y="173"/>
                  <a:pt x="35" y="162"/>
                </a:cubicBezTo>
                <a:cubicBezTo>
                  <a:pt x="262" y="11"/>
                  <a:pt x="262" y="11"/>
                  <a:pt x="262" y="11"/>
                </a:cubicBezTo>
                <a:cubicBezTo>
                  <a:pt x="254" y="0"/>
                  <a:pt x="254" y="0"/>
                  <a:pt x="254" y="0"/>
                </a:cubicBezTo>
                <a:cubicBezTo>
                  <a:pt x="26" y="153"/>
                  <a:pt x="26" y="153"/>
                  <a:pt x="26" y="153"/>
                </a:cubicBezTo>
                <a:cubicBezTo>
                  <a:pt x="4" y="167"/>
                  <a:pt x="0" y="198"/>
                  <a:pt x="15" y="222"/>
                </a:cubicBezTo>
                <a:cubicBezTo>
                  <a:pt x="31" y="246"/>
                  <a:pt x="62" y="253"/>
                  <a:pt x="83" y="239"/>
                </a:cubicBezTo>
                <a:lnTo>
                  <a:pt x="312" y="8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3" name="Freeform 53"/>
          <p:cNvSpPr/>
          <p:nvPr/>
        </p:nvSpPr>
        <p:spPr bwMode="auto">
          <a:xfrm>
            <a:off x="6076800" y="853669"/>
            <a:ext cx="140457" cy="192831"/>
          </a:xfrm>
          <a:custGeom>
            <a:avLst/>
            <a:gdLst>
              <a:gd name="T0" fmla="*/ 80 w 86"/>
              <a:gd name="T1" fmla="*/ 115 h 118"/>
              <a:gd name="T2" fmla="*/ 68 w 86"/>
              <a:gd name="T3" fmla="*/ 113 h 118"/>
              <a:gd name="T4" fmla="*/ 3 w 86"/>
              <a:gd name="T5" fmla="*/ 16 h 118"/>
              <a:gd name="T6" fmla="*/ 6 w 86"/>
              <a:gd name="T7" fmla="*/ 3 h 118"/>
              <a:gd name="T8" fmla="*/ 19 w 86"/>
              <a:gd name="T9" fmla="*/ 6 h 118"/>
              <a:gd name="T10" fmla="*/ 83 w 86"/>
              <a:gd name="T11" fmla="*/ 102 h 118"/>
              <a:gd name="T12" fmla="*/ 80 w 86"/>
              <a:gd name="T13" fmla="*/ 115 h 118"/>
            </a:gdLst>
            <a:ahLst/>
            <a:cxnLst>
              <a:cxn ang="0">
                <a:pos x="T0" y="T1"/>
              </a:cxn>
              <a:cxn ang="0">
                <a:pos x="T2" y="T3"/>
              </a:cxn>
              <a:cxn ang="0">
                <a:pos x="T4" y="T5"/>
              </a:cxn>
              <a:cxn ang="0">
                <a:pos x="T6" y="T7"/>
              </a:cxn>
              <a:cxn ang="0">
                <a:pos x="T8" y="T9"/>
              </a:cxn>
              <a:cxn ang="0">
                <a:pos x="T10" y="T11"/>
              </a:cxn>
              <a:cxn ang="0">
                <a:pos x="T12" y="T13"/>
              </a:cxn>
            </a:cxnLst>
            <a:rect l="0" t="0" r="r" b="b"/>
            <a:pathLst>
              <a:path w="86" h="118">
                <a:moveTo>
                  <a:pt x="80" y="115"/>
                </a:moveTo>
                <a:cubicBezTo>
                  <a:pt x="76" y="118"/>
                  <a:pt x="70" y="117"/>
                  <a:pt x="68" y="113"/>
                </a:cubicBezTo>
                <a:cubicBezTo>
                  <a:pt x="3" y="16"/>
                  <a:pt x="3" y="16"/>
                  <a:pt x="3" y="16"/>
                </a:cubicBezTo>
                <a:cubicBezTo>
                  <a:pt x="0" y="12"/>
                  <a:pt x="1" y="6"/>
                  <a:pt x="6" y="3"/>
                </a:cubicBezTo>
                <a:cubicBezTo>
                  <a:pt x="10" y="0"/>
                  <a:pt x="16" y="2"/>
                  <a:pt x="19" y="6"/>
                </a:cubicBezTo>
                <a:cubicBezTo>
                  <a:pt x="83" y="102"/>
                  <a:pt x="83" y="102"/>
                  <a:pt x="83" y="102"/>
                </a:cubicBezTo>
                <a:cubicBezTo>
                  <a:pt x="86" y="107"/>
                  <a:pt x="85" y="112"/>
                  <a:pt x="80" y="11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4" name="Freeform 54"/>
          <p:cNvSpPr/>
          <p:nvPr/>
        </p:nvSpPr>
        <p:spPr bwMode="auto">
          <a:xfrm>
            <a:off x="5756605" y="985793"/>
            <a:ext cx="385662" cy="252347"/>
          </a:xfrm>
          <a:custGeom>
            <a:avLst/>
            <a:gdLst>
              <a:gd name="T0" fmla="*/ 236 w 236"/>
              <a:gd name="T1" fmla="*/ 13 h 154"/>
              <a:gd name="T2" fmla="*/ 227 w 236"/>
              <a:gd name="T3" fmla="*/ 0 h 154"/>
              <a:gd name="T4" fmla="*/ 25 w 236"/>
              <a:gd name="T5" fmla="*/ 135 h 154"/>
              <a:gd name="T6" fmla="*/ 0 w 236"/>
              <a:gd name="T7" fmla="*/ 136 h 154"/>
              <a:gd name="T8" fmla="*/ 1 w 236"/>
              <a:gd name="T9" fmla="*/ 138 h 154"/>
              <a:gd name="T10" fmla="*/ 36 w 236"/>
              <a:gd name="T11" fmla="*/ 146 h 154"/>
              <a:gd name="T12" fmla="*/ 236 w 236"/>
              <a:gd name="T13" fmla="*/ 13 h 154"/>
            </a:gdLst>
            <a:ahLst/>
            <a:cxnLst>
              <a:cxn ang="0">
                <a:pos x="T0" y="T1"/>
              </a:cxn>
              <a:cxn ang="0">
                <a:pos x="T2" y="T3"/>
              </a:cxn>
              <a:cxn ang="0">
                <a:pos x="T4" y="T5"/>
              </a:cxn>
              <a:cxn ang="0">
                <a:pos x="T6" y="T7"/>
              </a:cxn>
              <a:cxn ang="0">
                <a:pos x="T8" y="T9"/>
              </a:cxn>
              <a:cxn ang="0">
                <a:pos x="T10" y="T11"/>
              </a:cxn>
              <a:cxn ang="0">
                <a:pos x="T12" y="T13"/>
              </a:cxn>
            </a:cxnLst>
            <a:rect l="0" t="0" r="r" b="b"/>
            <a:pathLst>
              <a:path w="236" h="154">
                <a:moveTo>
                  <a:pt x="236" y="13"/>
                </a:moveTo>
                <a:cubicBezTo>
                  <a:pt x="227" y="0"/>
                  <a:pt x="227" y="0"/>
                  <a:pt x="227" y="0"/>
                </a:cubicBezTo>
                <a:cubicBezTo>
                  <a:pt x="25" y="135"/>
                  <a:pt x="25" y="135"/>
                  <a:pt x="25" y="135"/>
                </a:cubicBezTo>
                <a:cubicBezTo>
                  <a:pt x="17" y="140"/>
                  <a:pt x="8" y="140"/>
                  <a:pt x="0" y="136"/>
                </a:cubicBezTo>
                <a:cubicBezTo>
                  <a:pt x="0" y="137"/>
                  <a:pt x="0" y="137"/>
                  <a:pt x="1" y="138"/>
                </a:cubicBezTo>
                <a:cubicBezTo>
                  <a:pt x="9" y="150"/>
                  <a:pt x="25" y="154"/>
                  <a:pt x="36" y="146"/>
                </a:cubicBezTo>
                <a:lnTo>
                  <a:pt x="236" y="1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5" name="Freeform 55"/>
          <p:cNvSpPr>
            <a:spLocks noEditPoints="1"/>
          </p:cNvSpPr>
          <p:nvPr/>
        </p:nvSpPr>
        <p:spPr bwMode="auto">
          <a:xfrm>
            <a:off x="5442362" y="1207192"/>
            <a:ext cx="222589" cy="390423"/>
          </a:xfrm>
          <a:custGeom>
            <a:avLst/>
            <a:gdLst>
              <a:gd name="T0" fmla="*/ 59 w 136"/>
              <a:gd name="T1" fmla="*/ 203 h 239"/>
              <a:gd name="T2" fmla="*/ 54 w 136"/>
              <a:gd name="T3" fmla="*/ 203 h 239"/>
              <a:gd name="T4" fmla="*/ 54 w 136"/>
              <a:gd name="T5" fmla="*/ 239 h 239"/>
              <a:gd name="T6" fmla="*/ 72 w 136"/>
              <a:gd name="T7" fmla="*/ 226 h 239"/>
              <a:gd name="T8" fmla="*/ 59 w 136"/>
              <a:gd name="T9" fmla="*/ 203 h 239"/>
              <a:gd name="T10" fmla="*/ 54 w 136"/>
              <a:gd name="T11" fmla="*/ 187 h 239"/>
              <a:gd name="T12" fmla="*/ 54 w 136"/>
              <a:gd name="T13" fmla="*/ 82 h 239"/>
              <a:gd name="T14" fmla="*/ 81 w 136"/>
              <a:gd name="T15" fmla="*/ 74 h 239"/>
              <a:gd name="T16" fmla="*/ 97 w 136"/>
              <a:gd name="T17" fmla="*/ 13 h 239"/>
              <a:gd name="T18" fmla="*/ 114 w 136"/>
              <a:gd name="T19" fmla="*/ 2 h 239"/>
              <a:gd name="T20" fmla="*/ 124 w 136"/>
              <a:gd name="T21" fmla="*/ 20 h 239"/>
              <a:gd name="T22" fmla="*/ 109 w 136"/>
              <a:gd name="T23" fmla="*/ 81 h 239"/>
              <a:gd name="T24" fmla="*/ 130 w 136"/>
              <a:gd name="T25" fmla="*/ 134 h 239"/>
              <a:gd name="T26" fmla="*/ 122 w 136"/>
              <a:gd name="T27" fmla="*/ 164 h 239"/>
              <a:gd name="T28" fmla="*/ 122 w 136"/>
              <a:gd name="T29" fmla="*/ 164 h 239"/>
              <a:gd name="T30" fmla="*/ 136 w 136"/>
              <a:gd name="T31" fmla="*/ 187 h 239"/>
              <a:gd name="T32" fmla="*/ 131 w 136"/>
              <a:gd name="T33" fmla="*/ 207 h 239"/>
              <a:gd name="T34" fmla="*/ 54 w 136"/>
              <a:gd name="T35" fmla="*/ 187 h 239"/>
              <a:gd name="T36" fmla="*/ 54 w 136"/>
              <a:gd name="T37" fmla="*/ 203 h 239"/>
              <a:gd name="T38" fmla="*/ 36 w 136"/>
              <a:gd name="T39" fmla="*/ 216 h 239"/>
              <a:gd name="T40" fmla="*/ 50 w 136"/>
              <a:gd name="T41" fmla="*/ 239 h 239"/>
              <a:gd name="T42" fmla="*/ 54 w 136"/>
              <a:gd name="T43" fmla="*/ 239 h 239"/>
              <a:gd name="T44" fmla="*/ 54 w 136"/>
              <a:gd name="T45" fmla="*/ 203 h 239"/>
              <a:gd name="T46" fmla="*/ 54 w 136"/>
              <a:gd name="T47" fmla="*/ 82 h 239"/>
              <a:gd name="T48" fmla="*/ 54 w 136"/>
              <a:gd name="T49" fmla="*/ 187 h 239"/>
              <a:gd name="T50" fmla="*/ 0 w 136"/>
              <a:gd name="T51" fmla="*/ 173 h 239"/>
              <a:gd name="T52" fmla="*/ 5 w 136"/>
              <a:gd name="T53" fmla="*/ 152 h 239"/>
              <a:gd name="T54" fmla="*/ 29 w 136"/>
              <a:gd name="T55" fmla="*/ 140 h 239"/>
              <a:gd name="T56" fmla="*/ 37 w 136"/>
              <a:gd name="T57" fmla="*/ 109 h 239"/>
              <a:gd name="T58" fmla="*/ 54 w 136"/>
              <a:gd name="T59" fmla="*/ 82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6" h="239">
                <a:moveTo>
                  <a:pt x="59" y="203"/>
                </a:moveTo>
                <a:cubicBezTo>
                  <a:pt x="57" y="203"/>
                  <a:pt x="56" y="203"/>
                  <a:pt x="54" y="203"/>
                </a:cubicBezTo>
                <a:cubicBezTo>
                  <a:pt x="54" y="239"/>
                  <a:pt x="54" y="239"/>
                  <a:pt x="54" y="239"/>
                </a:cubicBezTo>
                <a:cubicBezTo>
                  <a:pt x="62" y="239"/>
                  <a:pt x="70" y="234"/>
                  <a:pt x="72" y="226"/>
                </a:cubicBezTo>
                <a:cubicBezTo>
                  <a:pt x="74" y="216"/>
                  <a:pt x="69" y="206"/>
                  <a:pt x="59" y="203"/>
                </a:cubicBezTo>
                <a:close/>
                <a:moveTo>
                  <a:pt x="54" y="187"/>
                </a:moveTo>
                <a:cubicBezTo>
                  <a:pt x="54" y="82"/>
                  <a:pt x="54" y="82"/>
                  <a:pt x="54" y="82"/>
                </a:cubicBezTo>
                <a:cubicBezTo>
                  <a:pt x="62" y="76"/>
                  <a:pt x="71" y="74"/>
                  <a:pt x="81" y="74"/>
                </a:cubicBezTo>
                <a:cubicBezTo>
                  <a:pt x="97" y="13"/>
                  <a:pt x="97" y="13"/>
                  <a:pt x="97" y="13"/>
                </a:cubicBezTo>
                <a:cubicBezTo>
                  <a:pt x="99" y="5"/>
                  <a:pt x="107" y="0"/>
                  <a:pt x="114" y="2"/>
                </a:cubicBezTo>
                <a:cubicBezTo>
                  <a:pt x="122" y="4"/>
                  <a:pt x="126" y="12"/>
                  <a:pt x="124" y="20"/>
                </a:cubicBezTo>
                <a:cubicBezTo>
                  <a:pt x="109" y="81"/>
                  <a:pt x="109" y="81"/>
                  <a:pt x="109" y="81"/>
                </a:cubicBezTo>
                <a:cubicBezTo>
                  <a:pt x="125" y="90"/>
                  <a:pt x="136" y="109"/>
                  <a:pt x="130" y="134"/>
                </a:cubicBezTo>
                <a:cubicBezTo>
                  <a:pt x="130" y="134"/>
                  <a:pt x="125" y="154"/>
                  <a:pt x="122" y="164"/>
                </a:cubicBezTo>
                <a:cubicBezTo>
                  <a:pt x="122" y="164"/>
                  <a:pt x="122" y="164"/>
                  <a:pt x="122" y="164"/>
                </a:cubicBezTo>
                <a:cubicBezTo>
                  <a:pt x="118" y="178"/>
                  <a:pt x="136" y="187"/>
                  <a:pt x="136" y="187"/>
                </a:cubicBezTo>
                <a:cubicBezTo>
                  <a:pt x="131" y="207"/>
                  <a:pt x="131" y="207"/>
                  <a:pt x="131" y="207"/>
                </a:cubicBezTo>
                <a:lnTo>
                  <a:pt x="54" y="187"/>
                </a:lnTo>
                <a:close/>
                <a:moveTo>
                  <a:pt x="54" y="203"/>
                </a:moveTo>
                <a:cubicBezTo>
                  <a:pt x="46" y="203"/>
                  <a:pt x="38" y="208"/>
                  <a:pt x="36" y="216"/>
                </a:cubicBezTo>
                <a:cubicBezTo>
                  <a:pt x="34" y="226"/>
                  <a:pt x="40" y="236"/>
                  <a:pt x="50" y="239"/>
                </a:cubicBezTo>
                <a:cubicBezTo>
                  <a:pt x="51" y="239"/>
                  <a:pt x="53" y="239"/>
                  <a:pt x="54" y="239"/>
                </a:cubicBezTo>
                <a:cubicBezTo>
                  <a:pt x="54" y="203"/>
                  <a:pt x="54" y="203"/>
                  <a:pt x="54" y="203"/>
                </a:cubicBezTo>
                <a:close/>
                <a:moveTo>
                  <a:pt x="54" y="82"/>
                </a:moveTo>
                <a:cubicBezTo>
                  <a:pt x="54" y="187"/>
                  <a:pt x="54" y="187"/>
                  <a:pt x="54" y="187"/>
                </a:cubicBezTo>
                <a:cubicBezTo>
                  <a:pt x="0" y="173"/>
                  <a:pt x="0" y="173"/>
                  <a:pt x="0" y="173"/>
                </a:cubicBezTo>
                <a:cubicBezTo>
                  <a:pt x="5" y="152"/>
                  <a:pt x="5" y="152"/>
                  <a:pt x="5" y="152"/>
                </a:cubicBezTo>
                <a:cubicBezTo>
                  <a:pt x="5" y="152"/>
                  <a:pt x="25" y="154"/>
                  <a:pt x="29" y="140"/>
                </a:cubicBezTo>
                <a:cubicBezTo>
                  <a:pt x="32" y="128"/>
                  <a:pt x="37" y="109"/>
                  <a:pt x="37" y="109"/>
                </a:cubicBezTo>
                <a:cubicBezTo>
                  <a:pt x="40" y="97"/>
                  <a:pt x="46" y="88"/>
                  <a:pt x="54" y="82"/>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6" name="Freeform 56"/>
          <p:cNvSpPr>
            <a:spLocks noEditPoints="1"/>
          </p:cNvSpPr>
          <p:nvPr/>
        </p:nvSpPr>
        <p:spPr bwMode="auto">
          <a:xfrm>
            <a:off x="5240008" y="2024939"/>
            <a:ext cx="416610" cy="453510"/>
          </a:xfrm>
          <a:custGeom>
            <a:avLst/>
            <a:gdLst>
              <a:gd name="T0" fmla="*/ 198 w 255"/>
              <a:gd name="T1" fmla="*/ 128 h 277"/>
              <a:gd name="T2" fmla="*/ 191 w 255"/>
              <a:gd name="T3" fmla="*/ 158 h 277"/>
              <a:gd name="T4" fmla="*/ 191 w 255"/>
              <a:gd name="T5" fmla="*/ 185 h 277"/>
              <a:gd name="T6" fmla="*/ 196 w 255"/>
              <a:gd name="T7" fmla="*/ 187 h 277"/>
              <a:gd name="T8" fmla="*/ 218 w 255"/>
              <a:gd name="T9" fmla="*/ 218 h 277"/>
              <a:gd name="T10" fmla="*/ 191 w 255"/>
              <a:gd name="T11" fmla="*/ 201 h 277"/>
              <a:gd name="T12" fmla="*/ 191 w 255"/>
              <a:gd name="T13" fmla="*/ 55 h 277"/>
              <a:gd name="T14" fmla="*/ 218 w 255"/>
              <a:gd name="T15" fmla="*/ 38 h 277"/>
              <a:gd name="T16" fmla="*/ 196 w 255"/>
              <a:gd name="T17" fmla="*/ 69 h 277"/>
              <a:gd name="T18" fmla="*/ 191 w 255"/>
              <a:gd name="T19" fmla="*/ 71 h 277"/>
              <a:gd name="T20" fmla="*/ 249 w 255"/>
              <a:gd name="T21" fmla="*/ 121 h 277"/>
              <a:gd name="T22" fmla="*/ 211 w 255"/>
              <a:gd name="T23" fmla="*/ 128 h 277"/>
              <a:gd name="T24" fmla="*/ 249 w 255"/>
              <a:gd name="T25" fmla="*/ 134 h 277"/>
              <a:gd name="T26" fmla="*/ 249 w 255"/>
              <a:gd name="T27" fmla="*/ 121 h 277"/>
              <a:gd name="T28" fmla="*/ 132 w 255"/>
              <a:gd name="T29" fmla="*/ 277 h 277"/>
              <a:gd name="T30" fmla="*/ 167 w 255"/>
              <a:gd name="T31" fmla="*/ 186 h 277"/>
              <a:gd name="T32" fmla="*/ 191 w 255"/>
              <a:gd name="T33" fmla="*/ 98 h 277"/>
              <a:gd name="T34" fmla="*/ 127 w 255"/>
              <a:gd name="T35" fmla="*/ 72 h 277"/>
              <a:gd name="T36" fmla="*/ 183 w 255"/>
              <a:gd name="T37" fmla="*/ 128 h 277"/>
              <a:gd name="T38" fmla="*/ 156 w 255"/>
              <a:gd name="T39" fmla="*/ 176 h 277"/>
              <a:gd name="T40" fmla="*/ 153 w 255"/>
              <a:gd name="T41" fmla="*/ 214 h 277"/>
              <a:gd name="T42" fmla="*/ 127 w 255"/>
              <a:gd name="T43" fmla="*/ 277 h 277"/>
              <a:gd name="T44" fmla="*/ 191 w 255"/>
              <a:gd name="T45" fmla="*/ 71 h 277"/>
              <a:gd name="T46" fmla="*/ 186 w 255"/>
              <a:gd name="T47" fmla="*/ 60 h 277"/>
              <a:gd name="T48" fmla="*/ 191 w 255"/>
              <a:gd name="T49" fmla="*/ 185 h 277"/>
              <a:gd name="T50" fmla="*/ 186 w 255"/>
              <a:gd name="T51" fmla="*/ 196 h 277"/>
              <a:gd name="T52" fmla="*/ 191 w 255"/>
              <a:gd name="T53" fmla="*/ 185 h 277"/>
              <a:gd name="T54" fmla="*/ 127 w 255"/>
              <a:gd name="T55" fmla="*/ 0 h 277"/>
              <a:gd name="T56" fmla="*/ 134 w 255"/>
              <a:gd name="T57" fmla="*/ 7 h 277"/>
              <a:gd name="T58" fmla="*/ 128 w 255"/>
              <a:gd name="T59" fmla="*/ 45 h 277"/>
              <a:gd name="T60" fmla="*/ 127 w 255"/>
              <a:gd name="T61" fmla="*/ 45 h 277"/>
              <a:gd name="T62" fmla="*/ 64 w 255"/>
              <a:gd name="T63" fmla="*/ 97 h 277"/>
              <a:gd name="T64" fmla="*/ 89 w 255"/>
              <a:gd name="T65" fmla="*/ 187 h 277"/>
              <a:gd name="T66" fmla="*/ 124 w 255"/>
              <a:gd name="T67" fmla="*/ 277 h 277"/>
              <a:gd name="T68" fmla="*/ 127 w 255"/>
              <a:gd name="T69" fmla="*/ 214 h 277"/>
              <a:gd name="T70" fmla="*/ 103 w 255"/>
              <a:gd name="T71" fmla="*/ 183 h 277"/>
              <a:gd name="T72" fmla="*/ 71 w 255"/>
              <a:gd name="T73" fmla="*/ 128 h 277"/>
              <a:gd name="T74" fmla="*/ 127 w 255"/>
              <a:gd name="T75" fmla="*/ 72 h 277"/>
              <a:gd name="T76" fmla="*/ 127 w 255"/>
              <a:gd name="T77" fmla="*/ 57 h 277"/>
              <a:gd name="T78" fmla="*/ 127 w 255"/>
              <a:gd name="T79" fmla="*/ 0 h 277"/>
              <a:gd name="T80" fmla="*/ 121 w 255"/>
              <a:gd name="T81" fmla="*/ 38 h 277"/>
              <a:gd name="T82" fmla="*/ 127 w 255"/>
              <a:gd name="T83" fmla="*/ 0 h 277"/>
              <a:gd name="T84" fmla="*/ 64 w 255"/>
              <a:gd name="T85" fmla="*/ 185 h 277"/>
              <a:gd name="T86" fmla="*/ 69 w 255"/>
              <a:gd name="T87" fmla="*/ 196 h 277"/>
              <a:gd name="T88" fmla="*/ 64 w 255"/>
              <a:gd name="T89" fmla="*/ 71 h 277"/>
              <a:gd name="T90" fmla="*/ 69 w 255"/>
              <a:gd name="T91" fmla="*/ 60 h 277"/>
              <a:gd name="T92" fmla="*/ 64 w 255"/>
              <a:gd name="T93" fmla="*/ 71 h 277"/>
              <a:gd name="T94" fmla="*/ 57 w 255"/>
              <a:gd name="T95" fmla="*/ 128 h 277"/>
              <a:gd name="T96" fmla="*/ 64 w 255"/>
              <a:gd name="T97" fmla="*/ 97 h 277"/>
              <a:gd name="T98" fmla="*/ 64 w 255"/>
              <a:gd name="T99" fmla="*/ 71 h 277"/>
              <a:gd name="T100" fmla="*/ 60 w 255"/>
              <a:gd name="T101" fmla="*/ 69 h 277"/>
              <a:gd name="T102" fmla="*/ 38 w 255"/>
              <a:gd name="T103" fmla="*/ 38 h 277"/>
              <a:gd name="T104" fmla="*/ 64 w 255"/>
              <a:gd name="T105" fmla="*/ 55 h 277"/>
              <a:gd name="T106" fmla="*/ 64 w 255"/>
              <a:gd name="T107" fmla="*/ 201 h 277"/>
              <a:gd name="T108" fmla="*/ 38 w 255"/>
              <a:gd name="T109" fmla="*/ 218 h 277"/>
              <a:gd name="T110" fmla="*/ 60 w 255"/>
              <a:gd name="T111" fmla="*/ 187 h 277"/>
              <a:gd name="T112" fmla="*/ 64 w 255"/>
              <a:gd name="T113" fmla="*/ 185 h 277"/>
              <a:gd name="T114" fmla="*/ 45 w 255"/>
              <a:gd name="T115" fmla="*/ 128 h 277"/>
              <a:gd name="T116" fmla="*/ 7 w 255"/>
              <a:gd name="T117" fmla="*/ 121 h 277"/>
              <a:gd name="T118" fmla="*/ 7 w 255"/>
              <a:gd name="T119" fmla="*/ 134 h 277"/>
              <a:gd name="T120" fmla="*/ 45 w 255"/>
              <a:gd name="T121" fmla="*/ 128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5" h="277">
                <a:moveTo>
                  <a:pt x="191" y="158"/>
                </a:moveTo>
                <a:cubicBezTo>
                  <a:pt x="195" y="149"/>
                  <a:pt x="198" y="139"/>
                  <a:pt x="198" y="128"/>
                </a:cubicBezTo>
                <a:cubicBezTo>
                  <a:pt x="198" y="117"/>
                  <a:pt x="195" y="107"/>
                  <a:pt x="191" y="98"/>
                </a:cubicBezTo>
                <a:cubicBezTo>
                  <a:pt x="191" y="158"/>
                  <a:pt x="191" y="158"/>
                  <a:pt x="191" y="158"/>
                </a:cubicBezTo>
                <a:close/>
                <a:moveTo>
                  <a:pt x="191" y="201"/>
                </a:moveTo>
                <a:cubicBezTo>
                  <a:pt x="191" y="185"/>
                  <a:pt x="191" y="185"/>
                  <a:pt x="191" y="185"/>
                </a:cubicBezTo>
                <a:cubicBezTo>
                  <a:pt x="193" y="185"/>
                  <a:pt x="194" y="185"/>
                  <a:pt x="196" y="187"/>
                </a:cubicBezTo>
                <a:cubicBezTo>
                  <a:pt x="196" y="187"/>
                  <a:pt x="196" y="187"/>
                  <a:pt x="196" y="187"/>
                </a:cubicBezTo>
                <a:cubicBezTo>
                  <a:pt x="218" y="209"/>
                  <a:pt x="218" y="209"/>
                  <a:pt x="218" y="209"/>
                </a:cubicBezTo>
                <a:cubicBezTo>
                  <a:pt x="220" y="211"/>
                  <a:pt x="220" y="216"/>
                  <a:pt x="218" y="218"/>
                </a:cubicBezTo>
                <a:cubicBezTo>
                  <a:pt x="215" y="221"/>
                  <a:pt x="211" y="221"/>
                  <a:pt x="209" y="218"/>
                </a:cubicBezTo>
                <a:cubicBezTo>
                  <a:pt x="191" y="201"/>
                  <a:pt x="191" y="201"/>
                  <a:pt x="191" y="201"/>
                </a:cubicBezTo>
                <a:close/>
                <a:moveTo>
                  <a:pt x="191" y="71"/>
                </a:moveTo>
                <a:cubicBezTo>
                  <a:pt x="191" y="55"/>
                  <a:pt x="191" y="55"/>
                  <a:pt x="191" y="55"/>
                </a:cubicBezTo>
                <a:cubicBezTo>
                  <a:pt x="209" y="38"/>
                  <a:pt x="209" y="38"/>
                  <a:pt x="209" y="38"/>
                </a:cubicBezTo>
                <a:cubicBezTo>
                  <a:pt x="211" y="35"/>
                  <a:pt x="215" y="35"/>
                  <a:pt x="218" y="38"/>
                </a:cubicBezTo>
                <a:cubicBezTo>
                  <a:pt x="220" y="40"/>
                  <a:pt x="220" y="44"/>
                  <a:pt x="218" y="47"/>
                </a:cubicBezTo>
                <a:cubicBezTo>
                  <a:pt x="196" y="69"/>
                  <a:pt x="196" y="69"/>
                  <a:pt x="196" y="69"/>
                </a:cubicBezTo>
                <a:cubicBezTo>
                  <a:pt x="196" y="69"/>
                  <a:pt x="196" y="69"/>
                  <a:pt x="196" y="69"/>
                </a:cubicBezTo>
                <a:cubicBezTo>
                  <a:pt x="194" y="71"/>
                  <a:pt x="193" y="71"/>
                  <a:pt x="191" y="71"/>
                </a:cubicBezTo>
                <a:close/>
                <a:moveTo>
                  <a:pt x="249" y="121"/>
                </a:moveTo>
                <a:cubicBezTo>
                  <a:pt x="249" y="121"/>
                  <a:pt x="249" y="121"/>
                  <a:pt x="249" y="121"/>
                </a:cubicBezTo>
                <a:cubicBezTo>
                  <a:pt x="217" y="121"/>
                  <a:pt x="217" y="121"/>
                  <a:pt x="217" y="121"/>
                </a:cubicBezTo>
                <a:cubicBezTo>
                  <a:pt x="214" y="121"/>
                  <a:pt x="211" y="124"/>
                  <a:pt x="211" y="128"/>
                </a:cubicBezTo>
                <a:cubicBezTo>
                  <a:pt x="211" y="132"/>
                  <a:pt x="214" y="134"/>
                  <a:pt x="217" y="134"/>
                </a:cubicBezTo>
                <a:cubicBezTo>
                  <a:pt x="249" y="134"/>
                  <a:pt x="249" y="134"/>
                  <a:pt x="249" y="134"/>
                </a:cubicBezTo>
                <a:cubicBezTo>
                  <a:pt x="252" y="134"/>
                  <a:pt x="255" y="132"/>
                  <a:pt x="255" y="128"/>
                </a:cubicBezTo>
                <a:cubicBezTo>
                  <a:pt x="255" y="124"/>
                  <a:pt x="252" y="121"/>
                  <a:pt x="249" y="121"/>
                </a:cubicBezTo>
                <a:close/>
                <a:moveTo>
                  <a:pt x="127" y="277"/>
                </a:moveTo>
                <a:cubicBezTo>
                  <a:pt x="132" y="277"/>
                  <a:pt x="132" y="277"/>
                  <a:pt x="132" y="277"/>
                </a:cubicBezTo>
                <a:cubicBezTo>
                  <a:pt x="151" y="277"/>
                  <a:pt x="167" y="262"/>
                  <a:pt x="167" y="242"/>
                </a:cubicBezTo>
                <a:cubicBezTo>
                  <a:pt x="167" y="186"/>
                  <a:pt x="167" y="186"/>
                  <a:pt x="167" y="186"/>
                </a:cubicBezTo>
                <a:cubicBezTo>
                  <a:pt x="177" y="179"/>
                  <a:pt x="186" y="169"/>
                  <a:pt x="191" y="158"/>
                </a:cubicBezTo>
                <a:cubicBezTo>
                  <a:pt x="191" y="98"/>
                  <a:pt x="191" y="98"/>
                  <a:pt x="191" y="98"/>
                </a:cubicBezTo>
                <a:cubicBezTo>
                  <a:pt x="180" y="74"/>
                  <a:pt x="156" y="57"/>
                  <a:pt x="127" y="57"/>
                </a:cubicBezTo>
                <a:cubicBezTo>
                  <a:pt x="127" y="72"/>
                  <a:pt x="127" y="72"/>
                  <a:pt x="127" y="72"/>
                </a:cubicBezTo>
                <a:cubicBezTo>
                  <a:pt x="143" y="72"/>
                  <a:pt x="157" y="78"/>
                  <a:pt x="167" y="88"/>
                </a:cubicBezTo>
                <a:cubicBezTo>
                  <a:pt x="177" y="98"/>
                  <a:pt x="183" y="112"/>
                  <a:pt x="183" y="128"/>
                </a:cubicBezTo>
                <a:cubicBezTo>
                  <a:pt x="183" y="148"/>
                  <a:pt x="172" y="166"/>
                  <a:pt x="156" y="176"/>
                </a:cubicBezTo>
                <a:cubicBezTo>
                  <a:pt x="156" y="176"/>
                  <a:pt x="156" y="176"/>
                  <a:pt x="156" y="176"/>
                </a:cubicBezTo>
                <a:cubicBezTo>
                  <a:pt x="154" y="177"/>
                  <a:pt x="153" y="180"/>
                  <a:pt x="153" y="182"/>
                </a:cubicBezTo>
                <a:cubicBezTo>
                  <a:pt x="153" y="214"/>
                  <a:pt x="153" y="214"/>
                  <a:pt x="153" y="214"/>
                </a:cubicBezTo>
                <a:cubicBezTo>
                  <a:pt x="127" y="214"/>
                  <a:pt x="127" y="214"/>
                  <a:pt x="127" y="214"/>
                </a:cubicBezTo>
                <a:cubicBezTo>
                  <a:pt x="127" y="277"/>
                  <a:pt x="127" y="277"/>
                  <a:pt x="127" y="277"/>
                </a:cubicBezTo>
                <a:close/>
                <a:moveTo>
                  <a:pt x="191" y="55"/>
                </a:moveTo>
                <a:cubicBezTo>
                  <a:pt x="191" y="71"/>
                  <a:pt x="191" y="71"/>
                  <a:pt x="191" y="71"/>
                </a:cubicBezTo>
                <a:cubicBezTo>
                  <a:pt x="189" y="71"/>
                  <a:pt x="188" y="71"/>
                  <a:pt x="186" y="69"/>
                </a:cubicBezTo>
                <a:cubicBezTo>
                  <a:pt x="184" y="67"/>
                  <a:pt x="184" y="63"/>
                  <a:pt x="186" y="60"/>
                </a:cubicBezTo>
                <a:cubicBezTo>
                  <a:pt x="191" y="55"/>
                  <a:pt x="191" y="55"/>
                  <a:pt x="191" y="55"/>
                </a:cubicBezTo>
                <a:close/>
                <a:moveTo>
                  <a:pt x="191" y="185"/>
                </a:moveTo>
                <a:cubicBezTo>
                  <a:pt x="191" y="201"/>
                  <a:pt x="191" y="201"/>
                  <a:pt x="191" y="201"/>
                </a:cubicBezTo>
                <a:cubicBezTo>
                  <a:pt x="186" y="196"/>
                  <a:pt x="186" y="196"/>
                  <a:pt x="186" y="196"/>
                </a:cubicBezTo>
                <a:cubicBezTo>
                  <a:pt x="184" y="193"/>
                  <a:pt x="184" y="189"/>
                  <a:pt x="186" y="187"/>
                </a:cubicBezTo>
                <a:cubicBezTo>
                  <a:pt x="188" y="185"/>
                  <a:pt x="189" y="185"/>
                  <a:pt x="191" y="185"/>
                </a:cubicBezTo>
                <a:close/>
                <a:moveTo>
                  <a:pt x="127" y="45"/>
                </a:moveTo>
                <a:cubicBezTo>
                  <a:pt x="127" y="0"/>
                  <a:pt x="127" y="0"/>
                  <a:pt x="127" y="0"/>
                </a:cubicBezTo>
                <a:cubicBezTo>
                  <a:pt x="127" y="0"/>
                  <a:pt x="128" y="0"/>
                  <a:pt x="128" y="0"/>
                </a:cubicBezTo>
                <a:cubicBezTo>
                  <a:pt x="131" y="0"/>
                  <a:pt x="134" y="3"/>
                  <a:pt x="134" y="7"/>
                </a:cubicBezTo>
                <a:cubicBezTo>
                  <a:pt x="134" y="38"/>
                  <a:pt x="134" y="38"/>
                  <a:pt x="134" y="38"/>
                </a:cubicBezTo>
                <a:cubicBezTo>
                  <a:pt x="134" y="42"/>
                  <a:pt x="131" y="45"/>
                  <a:pt x="128" y="45"/>
                </a:cubicBezTo>
                <a:cubicBezTo>
                  <a:pt x="128" y="45"/>
                  <a:pt x="128" y="45"/>
                  <a:pt x="128" y="45"/>
                </a:cubicBezTo>
                <a:cubicBezTo>
                  <a:pt x="128" y="45"/>
                  <a:pt x="127" y="45"/>
                  <a:pt x="127" y="45"/>
                </a:cubicBezTo>
                <a:close/>
                <a:moveTo>
                  <a:pt x="127" y="57"/>
                </a:moveTo>
                <a:cubicBezTo>
                  <a:pt x="99" y="57"/>
                  <a:pt x="75" y="74"/>
                  <a:pt x="64" y="97"/>
                </a:cubicBezTo>
                <a:cubicBezTo>
                  <a:pt x="64" y="159"/>
                  <a:pt x="64" y="159"/>
                  <a:pt x="64" y="159"/>
                </a:cubicBezTo>
                <a:cubicBezTo>
                  <a:pt x="70" y="170"/>
                  <a:pt x="78" y="180"/>
                  <a:pt x="89" y="187"/>
                </a:cubicBezTo>
                <a:cubicBezTo>
                  <a:pt x="89" y="242"/>
                  <a:pt x="89" y="242"/>
                  <a:pt x="89" y="242"/>
                </a:cubicBezTo>
                <a:cubicBezTo>
                  <a:pt x="89" y="262"/>
                  <a:pt x="104" y="277"/>
                  <a:pt x="124" y="277"/>
                </a:cubicBezTo>
                <a:cubicBezTo>
                  <a:pt x="127" y="277"/>
                  <a:pt x="127" y="277"/>
                  <a:pt x="127" y="277"/>
                </a:cubicBezTo>
                <a:cubicBezTo>
                  <a:pt x="127" y="214"/>
                  <a:pt x="127" y="214"/>
                  <a:pt x="127" y="214"/>
                </a:cubicBezTo>
                <a:cubicBezTo>
                  <a:pt x="103" y="214"/>
                  <a:pt x="103" y="214"/>
                  <a:pt x="103" y="214"/>
                </a:cubicBezTo>
                <a:cubicBezTo>
                  <a:pt x="103" y="183"/>
                  <a:pt x="103" y="183"/>
                  <a:pt x="103" y="183"/>
                </a:cubicBezTo>
                <a:cubicBezTo>
                  <a:pt x="103" y="180"/>
                  <a:pt x="102" y="178"/>
                  <a:pt x="100" y="176"/>
                </a:cubicBezTo>
                <a:cubicBezTo>
                  <a:pt x="83" y="167"/>
                  <a:pt x="71" y="149"/>
                  <a:pt x="71" y="128"/>
                </a:cubicBezTo>
                <a:cubicBezTo>
                  <a:pt x="71" y="112"/>
                  <a:pt x="78" y="98"/>
                  <a:pt x="88" y="88"/>
                </a:cubicBezTo>
                <a:cubicBezTo>
                  <a:pt x="98" y="78"/>
                  <a:pt x="112" y="72"/>
                  <a:pt x="127" y="72"/>
                </a:cubicBezTo>
                <a:cubicBezTo>
                  <a:pt x="127" y="72"/>
                  <a:pt x="127" y="72"/>
                  <a:pt x="127" y="72"/>
                </a:cubicBezTo>
                <a:cubicBezTo>
                  <a:pt x="127" y="57"/>
                  <a:pt x="127" y="57"/>
                  <a:pt x="127" y="57"/>
                </a:cubicBezTo>
                <a:cubicBezTo>
                  <a:pt x="127" y="57"/>
                  <a:pt x="127" y="57"/>
                  <a:pt x="127" y="57"/>
                </a:cubicBezTo>
                <a:close/>
                <a:moveTo>
                  <a:pt x="127" y="0"/>
                </a:moveTo>
                <a:cubicBezTo>
                  <a:pt x="127" y="45"/>
                  <a:pt x="127" y="45"/>
                  <a:pt x="127" y="45"/>
                </a:cubicBezTo>
                <a:cubicBezTo>
                  <a:pt x="124" y="45"/>
                  <a:pt x="121" y="42"/>
                  <a:pt x="121" y="38"/>
                </a:cubicBezTo>
                <a:cubicBezTo>
                  <a:pt x="121" y="7"/>
                  <a:pt x="121" y="7"/>
                  <a:pt x="121" y="7"/>
                </a:cubicBezTo>
                <a:cubicBezTo>
                  <a:pt x="121" y="4"/>
                  <a:pt x="124" y="1"/>
                  <a:pt x="127" y="0"/>
                </a:cubicBezTo>
                <a:close/>
                <a:moveTo>
                  <a:pt x="64" y="201"/>
                </a:moveTo>
                <a:cubicBezTo>
                  <a:pt x="64" y="185"/>
                  <a:pt x="64" y="185"/>
                  <a:pt x="64" y="185"/>
                </a:cubicBezTo>
                <a:cubicBezTo>
                  <a:pt x="66" y="185"/>
                  <a:pt x="68" y="185"/>
                  <a:pt x="69" y="187"/>
                </a:cubicBezTo>
                <a:cubicBezTo>
                  <a:pt x="72" y="189"/>
                  <a:pt x="72" y="193"/>
                  <a:pt x="69" y="196"/>
                </a:cubicBezTo>
                <a:cubicBezTo>
                  <a:pt x="64" y="201"/>
                  <a:pt x="64" y="201"/>
                  <a:pt x="64" y="201"/>
                </a:cubicBezTo>
                <a:close/>
                <a:moveTo>
                  <a:pt x="64" y="71"/>
                </a:moveTo>
                <a:cubicBezTo>
                  <a:pt x="64" y="55"/>
                  <a:pt x="64" y="55"/>
                  <a:pt x="64" y="55"/>
                </a:cubicBezTo>
                <a:cubicBezTo>
                  <a:pt x="69" y="60"/>
                  <a:pt x="69" y="60"/>
                  <a:pt x="69" y="60"/>
                </a:cubicBezTo>
                <a:cubicBezTo>
                  <a:pt x="72" y="63"/>
                  <a:pt x="72" y="67"/>
                  <a:pt x="69" y="69"/>
                </a:cubicBezTo>
                <a:cubicBezTo>
                  <a:pt x="68" y="71"/>
                  <a:pt x="66" y="71"/>
                  <a:pt x="64" y="71"/>
                </a:cubicBezTo>
                <a:close/>
                <a:moveTo>
                  <a:pt x="64" y="97"/>
                </a:moveTo>
                <a:cubicBezTo>
                  <a:pt x="59" y="106"/>
                  <a:pt x="57" y="117"/>
                  <a:pt x="57" y="128"/>
                </a:cubicBezTo>
                <a:cubicBezTo>
                  <a:pt x="57" y="139"/>
                  <a:pt x="59" y="149"/>
                  <a:pt x="64" y="159"/>
                </a:cubicBezTo>
                <a:cubicBezTo>
                  <a:pt x="64" y="97"/>
                  <a:pt x="64" y="97"/>
                  <a:pt x="64" y="97"/>
                </a:cubicBezTo>
                <a:close/>
                <a:moveTo>
                  <a:pt x="64" y="55"/>
                </a:moveTo>
                <a:cubicBezTo>
                  <a:pt x="64" y="71"/>
                  <a:pt x="64" y="71"/>
                  <a:pt x="64" y="71"/>
                </a:cubicBezTo>
                <a:cubicBezTo>
                  <a:pt x="62" y="71"/>
                  <a:pt x="61" y="70"/>
                  <a:pt x="60" y="69"/>
                </a:cubicBezTo>
                <a:cubicBezTo>
                  <a:pt x="60" y="69"/>
                  <a:pt x="60" y="69"/>
                  <a:pt x="60" y="69"/>
                </a:cubicBezTo>
                <a:cubicBezTo>
                  <a:pt x="38" y="47"/>
                  <a:pt x="38" y="47"/>
                  <a:pt x="38" y="47"/>
                </a:cubicBezTo>
                <a:cubicBezTo>
                  <a:pt x="35" y="44"/>
                  <a:pt x="35" y="40"/>
                  <a:pt x="38" y="38"/>
                </a:cubicBezTo>
                <a:cubicBezTo>
                  <a:pt x="40" y="35"/>
                  <a:pt x="44" y="35"/>
                  <a:pt x="47" y="38"/>
                </a:cubicBezTo>
                <a:cubicBezTo>
                  <a:pt x="64" y="55"/>
                  <a:pt x="64" y="55"/>
                  <a:pt x="64" y="55"/>
                </a:cubicBezTo>
                <a:close/>
                <a:moveTo>
                  <a:pt x="64" y="185"/>
                </a:moveTo>
                <a:cubicBezTo>
                  <a:pt x="64" y="201"/>
                  <a:pt x="64" y="201"/>
                  <a:pt x="64" y="201"/>
                </a:cubicBezTo>
                <a:cubicBezTo>
                  <a:pt x="47" y="218"/>
                  <a:pt x="47" y="218"/>
                  <a:pt x="47" y="218"/>
                </a:cubicBezTo>
                <a:cubicBezTo>
                  <a:pt x="44" y="221"/>
                  <a:pt x="40" y="221"/>
                  <a:pt x="38" y="218"/>
                </a:cubicBezTo>
                <a:cubicBezTo>
                  <a:pt x="35" y="216"/>
                  <a:pt x="35" y="211"/>
                  <a:pt x="38" y="209"/>
                </a:cubicBezTo>
                <a:cubicBezTo>
                  <a:pt x="60" y="187"/>
                  <a:pt x="60" y="187"/>
                  <a:pt x="60" y="187"/>
                </a:cubicBezTo>
                <a:cubicBezTo>
                  <a:pt x="60" y="187"/>
                  <a:pt x="60" y="187"/>
                  <a:pt x="60" y="187"/>
                </a:cubicBezTo>
                <a:cubicBezTo>
                  <a:pt x="61" y="185"/>
                  <a:pt x="62" y="185"/>
                  <a:pt x="64" y="185"/>
                </a:cubicBezTo>
                <a:close/>
                <a:moveTo>
                  <a:pt x="45" y="128"/>
                </a:moveTo>
                <a:cubicBezTo>
                  <a:pt x="45" y="128"/>
                  <a:pt x="45" y="128"/>
                  <a:pt x="45" y="128"/>
                </a:cubicBezTo>
                <a:cubicBezTo>
                  <a:pt x="45" y="124"/>
                  <a:pt x="42" y="121"/>
                  <a:pt x="38" y="121"/>
                </a:cubicBezTo>
                <a:cubicBezTo>
                  <a:pt x="7" y="121"/>
                  <a:pt x="7" y="121"/>
                  <a:pt x="7" y="121"/>
                </a:cubicBezTo>
                <a:cubicBezTo>
                  <a:pt x="3" y="121"/>
                  <a:pt x="0" y="124"/>
                  <a:pt x="0" y="128"/>
                </a:cubicBezTo>
                <a:cubicBezTo>
                  <a:pt x="0" y="132"/>
                  <a:pt x="3" y="134"/>
                  <a:pt x="7" y="134"/>
                </a:cubicBezTo>
                <a:cubicBezTo>
                  <a:pt x="38" y="134"/>
                  <a:pt x="38" y="134"/>
                  <a:pt x="38" y="134"/>
                </a:cubicBezTo>
                <a:cubicBezTo>
                  <a:pt x="42" y="134"/>
                  <a:pt x="45" y="132"/>
                  <a:pt x="45" y="128"/>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7" name="Freeform 57"/>
          <p:cNvSpPr>
            <a:spLocks noEditPoints="1"/>
          </p:cNvSpPr>
          <p:nvPr/>
        </p:nvSpPr>
        <p:spPr bwMode="auto">
          <a:xfrm>
            <a:off x="6776705" y="852478"/>
            <a:ext cx="396375" cy="389233"/>
          </a:xfrm>
          <a:custGeom>
            <a:avLst/>
            <a:gdLst>
              <a:gd name="T0" fmla="*/ 231 w 243"/>
              <a:gd name="T1" fmla="*/ 92 h 238"/>
              <a:gd name="T2" fmla="*/ 214 w 243"/>
              <a:gd name="T3" fmla="*/ 83 h 238"/>
              <a:gd name="T4" fmla="*/ 206 w 243"/>
              <a:gd name="T5" fmla="*/ 71 h 238"/>
              <a:gd name="T6" fmla="*/ 192 w 243"/>
              <a:gd name="T7" fmla="*/ 82 h 238"/>
              <a:gd name="T8" fmla="*/ 194 w 243"/>
              <a:gd name="T9" fmla="*/ 64 h 238"/>
              <a:gd name="T10" fmla="*/ 179 w 243"/>
              <a:gd name="T11" fmla="*/ 64 h 238"/>
              <a:gd name="T12" fmla="*/ 162 w 243"/>
              <a:gd name="T13" fmla="*/ 54 h 238"/>
              <a:gd name="T14" fmla="*/ 154 w 243"/>
              <a:gd name="T15" fmla="*/ 42 h 238"/>
              <a:gd name="T16" fmla="*/ 140 w 243"/>
              <a:gd name="T17" fmla="*/ 53 h 238"/>
              <a:gd name="T18" fmla="*/ 142 w 243"/>
              <a:gd name="T19" fmla="*/ 35 h 238"/>
              <a:gd name="T20" fmla="*/ 128 w 243"/>
              <a:gd name="T21" fmla="*/ 35 h 238"/>
              <a:gd name="T22" fmla="*/ 110 w 243"/>
              <a:gd name="T23" fmla="*/ 25 h 238"/>
              <a:gd name="T24" fmla="*/ 102 w 243"/>
              <a:gd name="T25" fmla="*/ 13 h 238"/>
              <a:gd name="T26" fmla="*/ 101 w 243"/>
              <a:gd name="T27" fmla="*/ 22 h 238"/>
              <a:gd name="T28" fmla="*/ 208 w 243"/>
              <a:gd name="T29" fmla="*/ 128 h 238"/>
              <a:gd name="T30" fmla="*/ 206 w 243"/>
              <a:gd name="T31" fmla="*/ 132 h 238"/>
              <a:gd name="T32" fmla="*/ 101 w 243"/>
              <a:gd name="T33" fmla="*/ 74 h 238"/>
              <a:gd name="T34" fmla="*/ 196 w 243"/>
              <a:gd name="T35" fmla="*/ 149 h 238"/>
              <a:gd name="T36" fmla="*/ 194 w 243"/>
              <a:gd name="T37" fmla="*/ 153 h 238"/>
              <a:gd name="T38" fmla="*/ 101 w 243"/>
              <a:gd name="T39" fmla="*/ 101 h 238"/>
              <a:gd name="T40" fmla="*/ 185 w 243"/>
              <a:gd name="T41" fmla="*/ 170 h 238"/>
              <a:gd name="T42" fmla="*/ 182 w 243"/>
              <a:gd name="T43" fmla="*/ 174 h 238"/>
              <a:gd name="T44" fmla="*/ 101 w 243"/>
              <a:gd name="T45" fmla="*/ 129 h 238"/>
              <a:gd name="T46" fmla="*/ 173 w 243"/>
              <a:gd name="T47" fmla="*/ 191 h 238"/>
              <a:gd name="T48" fmla="*/ 171 w 243"/>
              <a:gd name="T49" fmla="*/ 195 h 238"/>
              <a:gd name="T50" fmla="*/ 101 w 243"/>
              <a:gd name="T51" fmla="*/ 156 h 238"/>
              <a:gd name="T52" fmla="*/ 138 w 243"/>
              <a:gd name="T53" fmla="*/ 231 h 238"/>
              <a:gd name="T54" fmla="*/ 243 w 243"/>
              <a:gd name="T55" fmla="*/ 91 h 238"/>
              <a:gd name="T56" fmla="*/ 101 w 243"/>
              <a:gd name="T57" fmla="*/ 22 h 238"/>
              <a:gd name="T58" fmla="*/ 85 w 243"/>
              <a:gd name="T59" fmla="*/ 11 h 238"/>
              <a:gd name="T60" fmla="*/ 78 w 243"/>
              <a:gd name="T61" fmla="*/ 0 h 238"/>
              <a:gd name="T62" fmla="*/ 15 w 243"/>
              <a:gd name="T63" fmla="*/ 163 h 238"/>
              <a:gd name="T64" fmla="*/ 101 w 243"/>
              <a:gd name="T65" fmla="*/ 156 h 238"/>
              <a:gd name="T66" fmla="*/ 27 w 243"/>
              <a:gd name="T67" fmla="*/ 113 h 238"/>
              <a:gd name="T68" fmla="*/ 101 w 243"/>
              <a:gd name="T69" fmla="*/ 151 h 238"/>
              <a:gd name="T70" fmla="*/ 40 w 243"/>
              <a:gd name="T71" fmla="*/ 95 h 238"/>
              <a:gd name="T72" fmla="*/ 42 w 243"/>
              <a:gd name="T73" fmla="*/ 91 h 238"/>
              <a:gd name="T74" fmla="*/ 101 w 243"/>
              <a:gd name="T75" fmla="*/ 101 h 238"/>
              <a:gd name="T76" fmla="*/ 51 w 243"/>
              <a:gd name="T77" fmla="*/ 71 h 238"/>
              <a:gd name="T78" fmla="*/ 101 w 243"/>
              <a:gd name="T79" fmla="*/ 96 h 238"/>
              <a:gd name="T80" fmla="*/ 63 w 243"/>
              <a:gd name="T81" fmla="*/ 53 h 238"/>
              <a:gd name="T82" fmla="*/ 65 w 243"/>
              <a:gd name="T83" fmla="*/ 49 h 238"/>
              <a:gd name="T84" fmla="*/ 101 w 243"/>
              <a:gd name="T85" fmla="*/ 22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3" h="238">
                <a:moveTo>
                  <a:pt x="232" y="85"/>
                </a:moveTo>
                <a:cubicBezTo>
                  <a:pt x="233" y="87"/>
                  <a:pt x="233" y="90"/>
                  <a:pt x="231" y="92"/>
                </a:cubicBezTo>
                <a:cubicBezTo>
                  <a:pt x="229" y="97"/>
                  <a:pt x="223" y="99"/>
                  <a:pt x="218" y="96"/>
                </a:cubicBezTo>
                <a:cubicBezTo>
                  <a:pt x="213" y="94"/>
                  <a:pt x="212" y="88"/>
                  <a:pt x="214" y="83"/>
                </a:cubicBezTo>
                <a:cubicBezTo>
                  <a:pt x="216" y="81"/>
                  <a:pt x="218" y="79"/>
                  <a:pt x="220" y="78"/>
                </a:cubicBezTo>
                <a:cubicBezTo>
                  <a:pt x="206" y="71"/>
                  <a:pt x="206" y="71"/>
                  <a:pt x="206" y="71"/>
                </a:cubicBezTo>
                <a:cubicBezTo>
                  <a:pt x="207" y="73"/>
                  <a:pt x="207" y="76"/>
                  <a:pt x="205" y="78"/>
                </a:cubicBezTo>
                <a:cubicBezTo>
                  <a:pt x="203" y="83"/>
                  <a:pt x="197" y="84"/>
                  <a:pt x="192" y="82"/>
                </a:cubicBezTo>
                <a:cubicBezTo>
                  <a:pt x="188" y="79"/>
                  <a:pt x="186" y="73"/>
                  <a:pt x="188" y="69"/>
                </a:cubicBezTo>
                <a:cubicBezTo>
                  <a:pt x="190" y="66"/>
                  <a:pt x="192" y="65"/>
                  <a:pt x="194" y="64"/>
                </a:cubicBezTo>
                <a:cubicBezTo>
                  <a:pt x="180" y="56"/>
                  <a:pt x="180" y="56"/>
                  <a:pt x="180" y="56"/>
                </a:cubicBezTo>
                <a:cubicBezTo>
                  <a:pt x="181" y="59"/>
                  <a:pt x="181" y="61"/>
                  <a:pt x="179" y="64"/>
                </a:cubicBezTo>
                <a:cubicBezTo>
                  <a:pt x="177" y="68"/>
                  <a:pt x="171" y="70"/>
                  <a:pt x="166" y="67"/>
                </a:cubicBezTo>
                <a:cubicBezTo>
                  <a:pt x="161" y="65"/>
                  <a:pt x="160" y="59"/>
                  <a:pt x="162" y="54"/>
                </a:cubicBezTo>
                <a:cubicBezTo>
                  <a:pt x="164" y="52"/>
                  <a:pt x="166" y="50"/>
                  <a:pt x="168" y="50"/>
                </a:cubicBezTo>
                <a:cubicBezTo>
                  <a:pt x="154" y="42"/>
                  <a:pt x="154" y="42"/>
                  <a:pt x="154" y="42"/>
                </a:cubicBezTo>
                <a:cubicBezTo>
                  <a:pt x="155" y="44"/>
                  <a:pt x="155" y="47"/>
                  <a:pt x="153" y="49"/>
                </a:cubicBezTo>
                <a:cubicBezTo>
                  <a:pt x="151" y="54"/>
                  <a:pt x="145" y="56"/>
                  <a:pt x="140" y="53"/>
                </a:cubicBezTo>
                <a:cubicBezTo>
                  <a:pt x="136" y="50"/>
                  <a:pt x="134" y="45"/>
                  <a:pt x="136" y="40"/>
                </a:cubicBezTo>
                <a:cubicBezTo>
                  <a:pt x="138" y="37"/>
                  <a:pt x="140" y="36"/>
                  <a:pt x="142" y="35"/>
                </a:cubicBezTo>
                <a:cubicBezTo>
                  <a:pt x="128" y="28"/>
                  <a:pt x="128" y="28"/>
                  <a:pt x="128" y="28"/>
                </a:cubicBezTo>
                <a:cubicBezTo>
                  <a:pt x="129" y="30"/>
                  <a:pt x="129" y="33"/>
                  <a:pt x="128" y="35"/>
                </a:cubicBezTo>
                <a:cubicBezTo>
                  <a:pt x="125" y="40"/>
                  <a:pt x="119" y="41"/>
                  <a:pt x="114" y="39"/>
                </a:cubicBezTo>
                <a:cubicBezTo>
                  <a:pt x="110" y="36"/>
                  <a:pt x="108" y="30"/>
                  <a:pt x="110" y="25"/>
                </a:cubicBezTo>
                <a:cubicBezTo>
                  <a:pt x="112" y="23"/>
                  <a:pt x="114" y="22"/>
                  <a:pt x="116" y="21"/>
                </a:cubicBezTo>
                <a:cubicBezTo>
                  <a:pt x="102" y="13"/>
                  <a:pt x="102" y="13"/>
                  <a:pt x="102" y="13"/>
                </a:cubicBezTo>
                <a:cubicBezTo>
                  <a:pt x="103" y="16"/>
                  <a:pt x="103" y="18"/>
                  <a:pt x="102" y="21"/>
                </a:cubicBezTo>
                <a:cubicBezTo>
                  <a:pt x="101" y="21"/>
                  <a:pt x="101" y="22"/>
                  <a:pt x="101" y="22"/>
                </a:cubicBezTo>
                <a:cubicBezTo>
                  <a:pt x="101" y="69"/>
                  <a:pt x="101" y="69"/>
                  <a:pt x="101" y="69"/>
                </a:cubicBezTo>
                <a:cubicBezTo>
                  <a:pt x="208" y="128"/>
                  <a:pt x="208" y="128"/>
                  <a:pt x="208" y="128"/>
                </a:cubicBezTo>
                <a:cubicBezTo>
                  <a:pt x="209" y="129"/>
                  <a:pt x="209" y="130"/>
                  <a:pt x="209" y="131"/>
                </a:cubicBezTo>
                <a:cubicBezTo>
                  <a:pt x="208" y="132"/>
                  <a:pt x="207" y="133"/>
                  <a:pt x="206" y="132"/>
                </a:cubicBezTo>
                <a:cubicBezTo>
                  <a:pt x="206" y="132"/>
                  <a:pt x="206" y="132"/>
                  <a:pt x="206" y="132"/>
                </a:cubicBezTo>
                <a:cubicBezTo>
                  <a:pt x="101" y="74"/>
                  <a:pt x="101" y="74"/>
                  <a:pt x="101" y="74"/>
                </a:cubicBezTo>
                <a:cubicBezTo>
                  <a:pt x="101" y="96"/>
                  <a:pt x="101" y="96"/>
                  <a:pt x="101" y="96"/>
                </a:cubicBezTo>
                <a:cubicBezTo>
                  <a:pt x="196" y="149"/>
                  <a:pt x="196" y="149"/>
                  <a:pt x="196" y="149"/>
                </a:cubicBezTo>
                <a:cubicBezTo>
                  <a:pt x="197" y="150"/>
                  <a:pt x="198" y="151"/>
                  <a:pt x="197" y="152"/>
                </a:cubicBezTo>
                <a:cubicBezTo>
                  <a:pt x="197" y="153"/>
                  <a:pt x="195" y="154"/>
                  <a:pt x="194" y="153"/>
                </a:cubicBezTo>
                <a:cubicBezTo>
                  <a:pt x="194" y="153"/>
                  <a:pt x="194" y="153"/>
                  <a:pt x="194" y="153"/>
                </a:cubicBezTo>
                <a:cubicBezTo>
                  <a:pt x="101" y="101"/>
                  <a:pt x="101" y="101"/>
                  <a:pt x="101" y="101"/>
                </a:cubicBezTo>
                <a:cubicBezTo>
                  <a:pt x="101" y="124"/>
                  <a:pt x="101" y="124"/>
                  <a:pt x="101" y="124"/>
                </a:cubicBezTo>
                <a:cubicBezTo>
                  <a:pt x="185" y="170"/>
                  <a:pt x="185" y="170"/>
                  <a:pt x="185" y="170"/>
                </a:cubicBezTo>
                <a:cubicBezTo>
                  <a:pt x="186" y="171"/>
                  <a:pt x="186" y="172"/>
                  <a:pt x="186" y="173"/>
                </a:cubicBezTo>
                <a:cubicBezTo>
                  <a:pt x="185" y="174"/>
                  <a:pt x="184" y="175"/>
                  <a:pt x="182" y="174"/>
                </a:cubicBezTo>
                <a:cubicBezTo>
                  <a:pt x="182" y="174"/>
                  <a:pt x="182" y="174"/>
                  <a:pt x="182" y="174"/>
                </a:cubicBezTo>
                <a:cubicBezTo>
                  <a:pt x="101" y="129"/>
                  <a:pt x="101" y="129"/>
                  <a:pt x="101" y="129"/>
                </a:cubicBezTo>
                <a:cubicBezTo>
                  <a:pt x="101" y="151"/>
                  <a:pt x="101" y="151"/>
                  <a:pt x="101" y="151"/>
                </a:cubicBezTo>
                <a:cubicBezTo>
                  <a:pt x="173" y="191"/>
                  <a:pt x="173" y="191"/>
                  <a:pt x="173" y="191"/>
                </a:cubicBezTo>
                <a:cubicBezTo>
                  <a:pt x="174" y="192"/>
                  <a:pt x="174" y="193"/>
                  <a:pt x="174" y="194"/>
                </a:cubicBezTo>
                <a:cubicBezTo>
                  <a:pt x="173" y="196"/>
                  <a:pt x="172" y="196"/>
                  <a:pt x="171" y="195"/>
                </a:cubicBezTo>
                <a:cubicBezTo>
                  <a:pt x="171" y="195"/>
                  <a:pt x="171" y="195"/>
                  <a:pt x="171" y="195"/>
                </a:cubicBezTo>
                <a:cubicBezTo>
                  <a:pt x="101" y="156"/>
                  <a:pt x="101" y="156"/>
                  <a:pt x="101" y="156"/>
                </a:cubicBezTo>
                <a:cubicBezTo>
                  <a:pt x="101" y="210"/>
                  <a:pt x="101" y="210"/>
                  <a:pt x="101" y="210"/>
                </a:cubicBezTo>
                <a:cubicBezTo>
                  <a:pt x="138" y="231"/>
                  <a:pt x="138" y="231"/>
                  <a:pt x="138" y="231"/>
                </a:cubicBezTo>
                <a:cubicBezTo>
                  <a:pt x="150" y="238"/>
                  <a:pt x="164" y="233"/>
                  <a:pt x="171" y="222"/>
                </a:cubicBezTo>
                <a:cubicBezTo>
                  <a:pt x="243" y="91"/>
                  <a:pt x="243" y="91"/>
                  <a:pt x="243" y="91"/>
                </a:cubicBezTo>
                <a:lnTo>
                  <a:pt x="232" y="85"/>
                </a:lnTo>
                <a:close/>
                <a:moveTo>
                  <a:pt x="101" y="22"/>
                </a:moveTo>
                <a:cubicBezTo>
                  <a:pt x="98" y="26"/>
                  <a:pt x="93" y="27"/>
                  <a:pt x="88" y="24"/>
                </a:cubicBezTo>
                <a:cubicBezTo>
                  <a:pt x="84" y="22"/>
                  <a:pt x="82" y="16"/>
                  <a:pt x="85" y="11"/>
                </a:cubicBezTo>
                <a:cubicBezTo>
                  <a:pt x="86" y="9"/>
                  <a:pt x="88" y="7"/>
                  <a:pt x="90" y="6"/>
                </a:cubicBezTo>
                <a:cubicBezTo>
                  <a:pt x="78" y="0"/>
                  <a:pt x="78" y="0"/>
                  <a:pt x="78" y="0"/>
                </a:cubicBezTo>
                <a:cubicBezTo>
                  <a:pt x="6" y="130"/>
                  <a:pt x="6" y="130"/>
                  <a:pt x="6" y="130"/>
                </a:cubicBezTo>
                <a:cubicBezTo>
                  <a:pt x="0" y="142"/>
                  <a:pt x="4" y="157"/>
                  <a:pt x="15" y="163"/>
                </a:cubicBezTo>
                <a:cubicBezTo>
                  <a:pt x="101" y="210"/>
                  <a:pt x="101" y="210"/>
                  <a:pt x="101" y="210"/>
                </a:cubicBezTo>
                <a:cubicBezTo>
                  <a:pt x="101" y="156"/>
                  <a:pt x="101" y="156"/>
                  <a:pt x="101" y="156"/>
                </a:cubicBezTo>
                <a:cubicBezTo>
                  <a:pt x="28" y="116"/>
                  <a:pt x="28" y="116"/>
                  <a:pt x="28" y="116"/>
                </a:cubicBezTo>
                <a:cubicBezTo>
                  <a:pt x="27" y="116"/>
                  <a:pt x="27" y="114"/>
                  <a:pt x="27" y="113"/>
                </a:cubicBezTo>
                <a:cubicBezTo>
                  <a:pt x="28" y="112"/>
                  <a:pt x="29" y="112"/>
                  <a:pt x="30" y="112"/>
                </a:cubicBezTo>
                <a:cubicBezTo>
                  <a:pt x="101" y="151"/>
                  <a:pt x="101" y="151"/>
                  <a:pt x="101" y="151"/>
                </a:cubicBezTo>
                <a:cubicBezTo>
                  <a:pt x="101" y="129"/>
                  <a:pt x="101" y="129"/>
                  <a:pt x="101" y="129"/>
                </a:cubicBezTo>
                <a:cubicBezTo>
                  <a:pt x="40" y="95"/>
                  <a:pt x="40" y="95"/>
                  <a:pt x="40" y="95"/>
                </a:cubicBezTo>
                <a:cubicBezTo>
                  <a:pt x="39" y="95"/>
                  <a:pt x="38" y="93"/>
                  <a:pt x="39" y="92"/>
                </a:cubicBezTo>
                <a:cubicBezTo>
                  <a:pt x="40" y="91"/>
                  <a:pt x="41" y="91"/>
                  <a:pt x="42" y="91"/>
                </a:cubicBezTo>
                <a:cubicBezTo>
                  <a:pt x="101" y="124"/>
                  <a:pt x="101" y="124"/>
                  <a:pt x="101" y="124"/>
                </a:cubicBezTo>
                <a:cubicBezTo>
                  <a:pt x="101" y="101"/>
                  <a:pt x="101" y="101"/>
                  <a:pt x="101" y="101"/>
                </a:cubicBezTo>
                <a:cubicBezTo>
                  <a:pt x="51" y="74"/>
                  <a:pt x="51" y="74"/>
                  <a:pt x="51" y="74"/>
                </a:cubicBezTo>
                <a:cubicBezTo>
                  <a:pt x="50" y="74"/>
                  <a:pt x="50" y="72"/>
                  <a:pt x="51" y="71"/>
                </a:cubicBezTo>
                <a:cubicBezTo>
                  <a:pt x="51" y="70"/>
                  <a:pt x="53" y="70"/>
                  <a:pt x="54" y="70"/>
                </a:cubicBezTo>
                <a:cubicBezTo>
                  <a:pt x="101" y="96"/>
                  <a:pt x="101" y="96"/>
                  <a:pt x="101" y="96"/>
                </a:cubicBezTo>
                <a:cubicBezTo>
                  <a:pt x="101" y="74"/>
                  <a:pt x="101" y="74"/>
                  <a:pt x="101" y="74"/>
                </a:cubicBezTo>
                <a:cubicBezTo>
                  <a:pt x="63" y="53"/>
                  <a:pt x="63" y="53"/>
                  <a:pt x="63" y="53"/>
                </a:cubicBezTo>
                <a:cubicBezTo>
                  <a:pt x="62" y="53"/>
                  <a:pt x="62" y="51"/>
                  <a:pt x="62" y="50"/>
                </a:cubicBezTo>
                <a:cubicBezTo>
                  <a:pt x="63" y="49"/>
                  <a:pt x="64" y="49"/>
                  <a:pt x="65" y="49"/>
                </a:cubicBezTo>
                <a:cubicBezTo>
                  <a:pt x="101" y="69"/>
                  <a:pt x="101" y="69"/>
                  <a:pt x="101" y="69"/>
                </a:cubicBezTo>
                <a:lnTo>
                  <a:pt x="101" y="22"/>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8" name="Freeform 58"/>
          <p:cNvSpPr>
            <a:spLocks noEditPoints="1"/>
          </p:cNvSpPr>
          <p:nvPr/>
        </p:nvSpPr>
        <p:spPr bwMode="auto">
          <a:xfrm>
            <a:off x="5376514" y="2476273"/>
            <a:ext cx="385662" cy="390423"/>
          </a:xfrm>
          <a:custGeom>
            <a:avLst/>
            <a:gdLst>
              <a:gd name="T0" fmla="*/ 189 w 236"/>
              <a:gd name="T1" fmla="*/ 60 h 239"/>
              <a:gd name="T2" fmla="*/ 196 w 236"/>
              <a:gd name="T3" fmla="*/ 122 h 239"/>
              <a:gd name="T4" fmla="*/ 198 w 236"/>
              <a:gd name="T5" fmla="*/ 136 h 239"/>
              <a:gd name="T6" fmla="*/ 208 w 236"/>
              <a:gd name="T7" fmla="*/ 157 h 239"/>
              <a:gd name="T8" fmla="*/ 189 w 236"/>
              <a:gd name="T9" fmla="*/ 195 h 239"/>
              <a:gd name="T10" fmla="*/ 168 w 236"/>
              <a:gd name="T11" fmla="*/ 156 h 239"/>
              <a:gd name="T12" fmla="*/ 168 w 236"/>
              <a:gd name="T13" fmla="*/ 78 h 239"/>
              <a:gd name="T14" fmla="*/ 182 w 236"/>
              <a:gd name="T15" fmla="*/ 92 h 239"/>
              <a:gd name="T16" fmla="*/ 185 w 236"/>
              <a:gd name="T17" fmla="*/ 107 h 239"/>
              <a:gd name="T18" fmla="*/ 189 w 236"/>
              <a:gd name="T19" fmla="*/ 141 h 239"/>
              <a:gd name="T20" fmla="*/ 189 w 236"/>
              <a:gd name="T21" fmla="*/ 130 h 239"/>
              <a:gd name="T22" fmla="*/ 168 w 236"/>
              <a:gd name="T23" fmla="*/ 155 h 239"/>
              <a:gd name="T24" fmla="*/ 160 w 236"/>
              <a:gd name="T25" fmla="*/ 138 h 239"/>
              <a:gd name="T26" fmla="*/ 165 w 236"/>
              <a:gd name="T27" fmla="*/ 172 h 239"/>
              <a:gd name="T28" fmla="*/ 168 w 236"/>
              <a:gd name="T29" fmla="*/ 16 h 239"/>
              <a:gd name="T30" fmla="*/ 163 w 236"/>
              <a:gd name="T31" fmla="*/ 49 h 239"/>
              <a:gd name="T32" fmla="*/ 168 w 236"/>
              <a:gd name="T33" fmla="*/ 78 h 239"/>
              <a:gd name="T34" fmla="*/ 159 w 236"/>
              <a:gd name="T35" fmla="*/ 118 h 239"/>
              <a:gd name="T36" fmla="*/ 159 w 236"/>
              <a:gd name="T37" fmla="*/ 209 h 239"/>
              <a:gd name="T38" fmla="*/ 159 w 236"/>
              <a:gd name="T39" fmla="*/ 5 h 239"/>
              <a:gd name="T40" fmla="*/ 159 w 236"/>
              <a:gd name="T41" fmla="*/ 40 h 239"/>
              <a:gd name="T42" fmla="*/ 144 w 236"/>
              <a:gd name="T43" fmla="*/ 89 h 239"/>
              <a:gd name="T44" fmla="*/ 159 w 236"/>
              <a:gd name="T45" fmla="*/ 108 h 239"/>
              <a:gd name="T46" fmla="*/ 159 w 236"/>
              <a:gd name="T47" fmla="*/ 136 h 239"/>
              <a:gd name="T48" fmla="*/ 144 w 236"/>
              <a:gd name="T49" fmla="*/ 162 h 239"/>
              <a:gd name="T50" fmla="*/ 151 w 236"/>
              <a:gd name="T51" fmla="*/ 143 h 239"/>
              <a:gd name="T52" fmla="*/ 146 w 236"/>
              <a:gd name="T53" fmla="*/ 109 h 239"/>
              <a:gd name="T54" fmla="*/ 123 w 236"/>
              <a:gd name="T55" fmla="*/ 7 h 239"/>
              <a:gd name="T56" fmla="*/ 144 w 236"/>
              <a:gd name="T57" fmla="*/ 0 h 239"/>
              <a:gd name="T58" fmla="*/ 144 w 236"/>
              <a:gd name="T59" fmla="*/ 187 h 239"/>
              <a:gd name="T60" fmla="*/ 123 w 236"/>
              <a:gd name="T61" fmla="*/ 225 h 239"/>
              <a:gd name="T62" fmla="*/ 140 w 236"/>
              <a:gd name="T63" fmla="*/ 96 h 239"/>
              <a:gd name="T64" fmla="*/ 123 w 236"/>
              <a:gd name="T65" fmla="*/ 135 h 239"/>
              <a:gd name="T66" fmla="*/ 137 w 236"/>
              <a:gd name="T67" fmla="*/ 113 h 239"/>
              <a:gd name="T68" fmla="*/ 123 w 236"/>
              <a:gd name="T69" fmla="*/ 82 h 239"/>
              <a:gd name="T70" fmla="*/ 125 w 236"/>
              <a:gd name="T71" fmla="*/ 171 h 239"/>
              <a:gd name="T72" fmla="*/ 123 w 236"/>
              <a:gd name="T73" fmla="*/ 7 h 239"/>
              <a:gd name="T74" fmla="*/ 123 w 236"/>
              <a:gd name="T75" fmla="*/ 7 h 239"/>
              <a:gd name="T76" fmla="*/ 123 w 236"/>
              <a:gd name="T77" fmla="*/ 177 h 239"/>
              <a:gd name="T78" fmla="*/ 121 w 236"/>
              <a:gd name="T79" fmla="*/ 162 h 239"/>
              <a:gd name="T80" fmla="*/ 123 w 236"/>
              <a:gd name="T81" fmla="*/ 135 h 239"/>
              <a:gd name="T82" fmla="*/ 99 w 236"/>
              <a:gd name="T83" fmla="*/ 124 h 239"/>
              <a:gd name="T84" fmla="*/ 106 w 236"/>
              <a:gd name="T85" fmla="*/ 164 h 239"/>
              <a:gd name="T86" fmla="*/ 108 w 236"/>
              <a:gd name="T87" fmla="*/ 179 h 239"/>
              <a:gd name="T88" fmla="*/ 118 w 236"/>
              <a:gd name="T89" fmla="*/ 199 h 239"/>
              <a:gd name="T90" fmla="*/ 123 w 236"/>
              <a:gd name="T91" fmla="*/ 99 h 239"/>
              <a:gd name="T92" fmla="*/ 99 w 236"/>
              <a:gd name="T93" fmla="*/ 18 h 239"/>
              <a:gd name="T94" fmla="*/ 99 w 236"/>
              <a:gd name="T95" fmla="*/ 18 h 239"/>
              <a:gd name="T96" fmla="*/ 89 w 236"/>
              <a:gd name="T97" fmla="*/ 212 h 239"/>
              <a:gd name="T98" fmla="*/ 99 w 236"/>
              <a:gd name="T99" fmla="*/ 183 h 239"/>
              <a:gd name="T100" fmla="*/ 71 w 236"/>
              <a:gd name="T101" fmla="*/ 227 h 239"/>
              <a:gd name="T102" fmla="*/ 95 w 236"/>
              <a:gd name="T103" fmla="*/ 117 h 239"/>
              <a:gd name="T104" fmla="*/ 71 w 236"/>
              <a:gd name="T105" fmla="*/ 160 h 239"/>
              <a:gd name="T106" fmla="*/ 92 w 236"/>
              <a:gd name="T107" fmla="*/ 134 h 239"/>
              <a:gd name="T108" fmla="*/ 71 w 236"/>
              <a:gd name="T109" fmla="*/ 107 h 239"/>
              <a:gd name="T110" fmla="*/ 7 w 236"/>
              <a:gd name="T111" fmla="*/ 91 h 239"/>
              <a:gd name="T112" fmla="*/ 70 w 236"/>
              <a:gd name="T113" fmla="*/ 181 h 239"/>
              <a:gd name="T114" fmla="*/ 71 w 236"/>
              <a:gd name="T115" fmla="*/ 149 h 239"/>
              <a:gd name="T116" fmla="*/ 52 w 236"/>
              <a:gd name="T117" fmla="*/ 133 h 239"/>
              <a:gd name="T118" fmla="*/ 35 w 236"/>
              <a:gd name="T119" fmla="*/ 109 h 239"/>
              <a:gd name="T120" fmla="*/ 71 w 236"/>
              <a:gd name="T121" fmla="*/ 31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6" h="239">
                <a:moveTo>
                  <a:pt x="189" y="195"/>
                </a:moveTo>
                <a:cubicBezTo>
                  <a:pt x="216" y="182"/>
                  <a:pt x="216" y="182"/>
                  <a:pt x="216" y="182"/>
                </a:cubicBezTo>
                <a:cubicBezTo>
                  <a:pt x="230" y="176"/>
                  <a:pt x="236" y="159"/>
                  <a:pt x="229" y="146"/>
                </a:cubicBezTo>
                <a:cubicBezTo>
                  <a:pt x="189" y="60"/>
                  <a:pt x="189" y="60"/>
                  <a:pt x="189" y="60"/>
                </a:cubicBezTo>
                <a:cubicBezTo>
                  <a:pt x="189" y="107"/>
                  <a:pt x="189" y="107"/>
                  <a:pt x="189" y="107"/>
                </a:cubicBezTo>
                <a:cubicBezTo>
                  <a:pt x="190" y="108"/>
                  <a:pt x="190" y="108"/>
                  <a:pt x="190" y="109"/>
                </a:cubicBezTo>
                <a:cubicBezTo>
                  <a:pt x="196" y="122"/>
                  <a:pt x="196" y="122"/>
                  <a:pt x="196" y="122"/>
                </a:cubicBezTo>
                <a:cubicBezTo>
                  <a:pt x="196" y="122"/>
                  <a:pt x="196" y="122"/>
                  <a:pt x="196" y="122"/>
                </a:cubicBezTo>
                <a:cubicBezTo>
                  <a:pt x="197" y="124"/>
                  <a:pt x="196" y="126"/>
                  <a:pt x="194" y="127"/>
                </a:cubicBezTo>
                <a:cubicBezTo>
                  <a:pt x="189" y="130"/>
                  <a:pt x="189" y="130"/>
                  <a:pt x="189" y="130"/>
                </a:cubicBezTo>
                <a:cubicBezTo>
                  <a:pt x="189" y="141"/>
                  <a:pt x="189" y="141"/>
                  <a:pt x="189" y="141"/>
                </a:cubicBezTo>
                <a:cubicBezTo>
                  <a:pt x="198" y="136"/>
                  <a:pt x="198" y="136"/>
                  <a:pt x="198" y="136"/>
                </a:cubicBezTo>
                <a:cubicBezTo>
                  <a:pt x="201" y="135"/>
                  <a:pt x="203" y="136"/>
                  <a:pt x="204" y="138"/>
                </a:cubicBezTo>
                <a:cubicBezTo>
                  <a:pt x="210" y="151"/>
                  <a:pt x="210" y="151"/>
                  <a:pt x="210" y="151"/>
                </a:cubicBezTo>
                <a:cubicBezTo>
                  <a:pt x="210" y="151"/>
                  <a:pt x="210" y="151"/>
                  <a:pt x="210" y="151"/>
                </a:cubicBezTo>
                <a:cubicBezTo>
                  <a:pt x="211" y="153"/>
                  <a:pt x="210" y="156"/>
                  <a:pt x="208" y="157"/>
                </a:cubicBezTo>
                <a:cubicBezTo>
                  <a:pt x="189" y="166"/>
                  <a:pt x="189" y="166"/>
                  <a:pt x="189" y="166"/>
                </a:cubicBezTo>
                <a:lnTo>
                  <a:pt x="189" y="195"/>
                </a:lnTo>
                <a:close/>
                <a:moveTo>
                  <a:pt x="168" y="204"/>
                </a:moveTo>
                <a:cubicBezTo>
                  <a:pt x="189" y="195"/>
                  <a:pt x="189" y="195"/>
                  <a:pt x="189" y="195"/>
                </a:cubicBezTo>
                <a:cubicBezTo>
                  <a:pt x="189" y="166"/>
                  <a:pt x="189" y="166"/>
                  <a:pt x="189" y="166"/>
                </a:cubicBezTo>
                <a:cubicBezTo>
                  <a:pt x="180" y="170"/>
                  <a:pt x="180" y="170"/>
                  <a:pt x="180" y="170"/>
                </a:cubicBezTo>
                <a:cubicBezTo>
                  <a:pt x="178" y="171"/>
                  <a:pt x="175" y="170"/>
                  <a:pt x="174" y="168"/>
                </a:cubicBezTo>
                <a:cubicBezTo>
                  <a:pt x="168" y="156"/>
                  <a:pt x="168" y="156"/>
                  <a:pt x="168" y="156"/>
                </a:cubicBezTo>
                <a:cubicBezTo>
                  <a:pt x="168" y="204"/>
                  <a:pt x="168" y="204"/>
                  <a:pt x="168" y="204"/>
                </a:cubicBezTo>
                <a:close/>
                <a:moveTo>
                  <a:pt x="189" y="60"/>
                </a:moveTo>
                <a:cubicBezTo>
                  <a:pt x="168" y="16"/>
                  <a:pt x="168" y="16"/>
                  <a:pt x="168" y="16"/>
                </a:cubicBezTo>
                <a:cubicBezTo>
                  <a:pt x="168" y="78"/>
                  <a:pt x="168" y="78"/>
                  <a:pt x="168" y="78"/>
                </a:cubicBezTo>
                <a:cubicBezTo>
                  <a:pt x="171" y="77"/>
                  <a:pt x="171" y="77"/>
                  <a:pt x="171" y="77"/>
                </a:cubicBezTo>
                <a:cubicBezTo>
                  <a:pt x="173" y="76"/>
                  <a:pt x="175" y="77"/>
                  <a:pt x="176" y="79"/>
                </a:cubicBezTo>
                <a:cubicBezTo>
                  <a:pt x="182" y="92"/>
                  <a:pt x="182" y="92"/>
                  <a:pt x="182" y="92"/>
                </a:cubicBezTo>
                <a:cubicBezTo>
                  <a:pt x="182" y="92"/>
                  <a:pt x="182" y="92"/>
                  <a:pt x="182" y="92"/>
                </a:cubicBezTo>
                <a:cubicBezTo>
                  <a:pt x="183" y="94"/>
                  <a:pt x="182" y="97"/>
                  <a:pt x="180" y="98"/>
                </a:cubicBezTo>
                <a:cubicBezTo>
                  <a:pt x="168" y="103"/>
                  <a:pt x="168" y="103"/>
                  <a:pt x="168" y="103"/>
                </a:cubicBezTo>
                <a:cubicBezTo>
                  <a:pt x="168" y="114"/>
                  <a:pt x="168" y="114"/>
                  <a:pt x="168" y="114"/>
                </a:cubicBezTo>
                <a:cubicBezTo>
                  <a:pt x="185" y="107"/>
                  <a:pt x="185" y="107"/>
                  <a:pt x="185" y="107"/>
                </a:cubicBezTo>
                <a:cubicBezTo>
                  <a:pt x="186" y="106"/>
                  <a:pt x="188" y="106"/>
                  <a:pt x="189" y="107"/>
                </a:cubicBezTo>
                <a:cubicBezTo>
                  <a:pt x="189" y="60"/>
                  <a:pt x="189" y="60"/>
                  <a:pt x="189" y="60"/>
                </a:cubicBezTo>
                <a:close/>
                <a:moveTo>
                  <a:pt x="189" y="130"/>
                </a:moveTo>
                <a:cubicBezTo>
                  <a:pt x="189" y="141"/>
                  <a:pt x="189" y="141"/>
                  <a:pt x="189" y="141"/>
                </a:cubicBezTo>
                <a:cubicBezTo>
                  <a:pt x="170" y="150"/>
                  <a:pt x="170" y="150"/>
                  <a:pt x="170" y="150"/>
                </a:cubicBezTo>
                <a:cubicBezTo>
                  <a:pt x="169" y="150"/>
                  <a:pt x="169" y="151"/>
                  <a:pt x="168" y="151"/>
                </a:cubicBezTo>
                <a:cubicBezTo>
                  <a:pt x="168" y="139"/>
                  <a:pt x="168" y="139"/>
                  <a:pt x="168" y="139"/>
                </a:cubicBezTo>
                <a:lnTo>
                  <a:pt x="189" y="130"/>
                </a:lnTo>
                <a:close/>
                <a:moveTo>
                  <a:pt x="159" y="209"/>
                </a:moveTo>
                <a:cubicBezTo>
                  <a:pt x="168" y="204"/>
                  <a:pt x="168" y="204"/>
                  <a:pt x="168" y="204"/>
                </a:cubicBezTo>
                <a:cubicBezTo>
                  <a:pt x="168" y="156"/>
                  <a:pt x="168" y="156"/>
                  <a:pt x="168" y="156"/>
                </a:cubicBezTo>
                <a:cubicBezTo>
                  <a:pt x="168" y="155"/>
                  <a:pt x="168" y="155"/>
                  <a:pt x="168" y="155"/>
                </a:cubicBezTo>
                <a:cubicBezTo>
                  <a:pt x="168" y="154"/>
                  <a:pt x="168" y="152"/>
                  <a:pt x="168" y="151"/>
                </a:cubicBezTo>
                <a:cubicBezTo>
                  <a:pt x="168" y="139"/>
                  <a:pt x="168" y="139"/>
                  <a:pt x="168" y="139"/>
                </a:cubicBezTo>
                <a:cubicBezTo>
                  <a:pt x="166" y="141"/>
                  <a:pt x="166" y="141"/>
                  <a:pt x="166" y="141"/>
                </a:cubicBezTo>
                <a:cubicBezTo>
                  <a:pt x="164" y="142"/>
                  <a:pt x="161" y="141"/>
                  <a:pt x="160" y="138"/>
                </a:cubicBezTo>
                <a:cubicBezTo>
                  <a:pt x="159" y="136"/>
                  <a:pt x="159" y="136"/>
                  <a:pt x="159" y="136"/>
                </a:cubicBezTo>
                <a:cubicBezTo>
                  <a:pt x="159" y="160"/>
                  <a:pt x="159" y="160"/>
                  <a:pt x="159" y="160"/>
                </a:cubicBezTo>
                <a:cubicBezTo>
                  <a:pt x="165" y="172"/>
                  <a:pt x="165" y="172"/>
                  <a:pt x="165" y="172"/>
                </a:cubicBezTo>
                <a:cubicBezTo>
                  <a:pt x="165" y="172"/>
                  <a:pt x="165" y="172"/>
                  <a:pt x="165" y="172"/>
                </a:cubicBezTo>
                <a:cubicBezTo>
                  <a:pt x="166" y="175"/>
                  <a:pt x="165" y="177"/>
                  <a:pt x="163" y="178"/>
                </a:cubicBezTo>
                <a:cubicBezTo>
                  <a:pt x="159" y="180"/>
                  <a:pt x="159" y="180"/>
                  <a:pt x="159" y="180"/>
                </a:cubicBezTo>
                <a:cubicBezTo>
                  <a:pt x="159" y="209"/>
                  <a:pt x="159" y="209"/>
                  <a:pt x="159" y="209"/>
                </a:cubicBezTo>
                <a:close/>
                <a:moveTo>
                  <a:pt x="168" y="16"/>
                </a:moveTo>
                <a:cubicBezTo>
                  <a:pt x="168" y="15"/>
                  <a:pt x="168" y="15"/>
                  <a:pt x="168" y="15"/>
                </a:cubicBezTo>
                <a:cubicBezTo>
                  <a:pt x="166" y="11"/>
                  <a:pt x="163" y="7"/>
                  <a:pt x="159" y="5"/>
                </a:cubicBezTo>
                <a:cubicBezTo>
                  <a:pt x="159" y="40"/>
                  <a:pt x="159" y="40"/>
                  <a:pt x="159" y="40"/>
                </a:cubicBezTo>
                <a:cubicBezTo>
                  <a:pt x="163" y="49"/>
                  <a:pt x="163" y="49"/>
                  <a:pt x="163" y="49"/>
                </a:cubicBezTo>
                <a:cubicBezTo>
                  <a:pt x="163" y="49"/>
                  <a:pt x="163" y="49"/>
                  <a:pt x="163" y="49"/>
                </a:cubicBezTo>
                <a:cubicBezTo>
                  <a:pt x="166" y="55"/>
                  <a:pt x="164" y="61"/>
                  <a:pt x="159" y="65"/>
                </a:cubicBezTo>
                <a:cubicBezTo>
                  <a:pt x="159" y="82"/>
                  <a:pt x="159" y="82"/>
                  <a:pt x="159" y="82"/>
                </a:cubicBezTo>
                <a:cubicBezTo>
                  <a:pt x="168" y="78"/>
                  <a:pt x="168" y="78"/>
                  <a:pt x="168" y="78"/>
                </a:cubicBezTo>
                <a:cubicBezTo>
                  <a:pt x="168" y="16"/>
                  <a:pt x="168" y="16"/>
                  <a:pt x="168" y="16"/>
                </a:cubicBezTo>
                <a:close/>
                <a:moveTo>
                  <a:pt x="168" y="103"/>
                </a:moveTo>
                <a:cubicBezTo>
                  <a:pt x="168" y="114"/>
                  <a:pt x="168" y="114"/>
                  <a:pt x="168" y="114"/>
                </a:cubicBezTo>
                <a:cubicBezTo>
                  <a:pt x="159" y="118"/>
                  <a:pt x="159" y="118"/>
                  <a:pt x="159" y="118"/>
                </a:cubicBezTo>
                <a:cubicBezTo>
                  <a:pt x="159" y="108"/>
                  <a:pt x="159" y="108"/>
                  <a:pt x="159" y="108"/>
                </a:cubicBezTo>
                <a:lnTo>
                  <a:pt x="168" y="103"/>
                </a:lnTo>
                <a:close/>
                <a:moveTo>
                  <a:pt x="144" y="216"/>
                </a:moveTo>
                <a:cubicBezTo>
                  <a:pt x="159" y="209"/>
                  <a:pt x="159" y="209"/>
                  <a:pt x="159" y="209"/>
                </a:cubicBezTo>
                <a:cubicBezTo>
                  <a:pt x="159" y="180"/>
                  <a:pt x="159" y="180"/>
                  <a:pt x="159" y="180"/>
                </a:cubicBezTo>
                <a:cubicBezTo>
                  <a:pt x="144" y="187"/>
                  <a:pt x="144" y="187"/>
                  <a:pt x="144" y="187"/>
                </a:cubicBezTo>
                <a:cubicBezTo>
                  <a:pt x="144" y="216"/>
                  <a:pt x="144" y="216"/>
                  <a:pt x="144" y="216"/>
                </a:cubicBezTo>
                <a:close/>
                <a:moveTo>
                  <a:pt x="159" y="5"/>
                </a:moveTo>
                <a:cubicBezTo>
                  <a:pt x="155" y="2"/>
                  <a:pt x="149" y="0"/>
                  <a:pt x="144" y="0"/>
                </a:cubicBezTo>
                <a:cubicBezTo>
                  <a:pt x="144" y="22"/>
                  <a:pt x="144" y="22"/>
                  <a:pt x="144" y="22"/>
                </a:cubicBezTo>
                <a:cubicBezTo>
                  <a:pt x="148" y="23"/>
                  <a:pt x="152" y="25"/>
                  <a:pt x="154" y="30"/>
                </a:cubicBezTo>
                <a:cubicBezTo>
                  <a:pt x="159" y="40"/>
                  <a:pt x="159" y="40"/>
                  <a:pt x="159" y="40"/>
                </a:cubicBezTo>
                <a:cubicBezTo>
                  <a:pt x="159" y="5"/>
                  <a:pt x="159" y="5"/>
                  <a:pt x="159" y="5"/>
                </a:cubicBezTo>
                <a:close/>
                <a:moveTo>
                  <a:pt x="159" y="65"/>
                </a:moveTo>
                <a:cubicBezTo>
                  <a:pt x="159" y="82"/>
                  <a:pt x="159" y="82"/>
                  <a:pt x="159" y="82"/>
                </a:cubicBezTo>
                <a:cubicBezTo>
                  <a:pt x="144" y="89"/>
                  <a:pt x="144" y="89"/>
                  <a:pt x="144" y="89"/>
                </a:cubicBezTo>
                <a:cubicBezTo>
                  <a:pt x="144" y="72"/>
                  <a:pt x="144" y="72"/>
                  <a:pt x="144" y="72"/>
                </a:cubicBezTo>
                <a:cubicBezTo>
                  <a:pt x="157" y="66"/>
                  <a:pt x="157" y="66"/>
                  <a:pt x="157" y="66"/>
                </a:cubicBezTo>
                <a:cubicBezTo>
                  <a:pt x="158" y="66"/>
                  <a:pt x="159" y="66"/>
                  <a:pt x="159" y="65"/>
                </a:cubicBezTo>
                <a:close/>
                <a:moveTo>
                  <a:pt x="159" y="108"/>
                </a:moveTo>
                <a:cubicBezTo>
                  <a:pt x="159" y="118"/>
                  <a:pt x="159" y="118"/>
                  <a:pt x="159" y="118"/>
                </a:cubicBezTo>
                <a:cubicBezTo>
                  <a:pt x="156" y="120"/>
                  <a:pt x="156" y="120"/>
                  <a:pt x="156" y="120"/>
                </a:cubicBezTo>
                <a:cubicBezTo>
                  <a:pt x="154" y="121"/>
                  <a:pt x="153" y="123"/>
                  <a:pt x="154" y="126"/>
                </a:cubicBezTo>
                <a:cubicBezTo>
                  <a:pt x="159" y="136"/>
                  <a:pt x="159" y="136"/>
                  <a:pt x="159" y="136"/>
                </a:cubicBezTo>
                <a:cubicBezTo>
                  <a:pt x="159" y="160"/>
                  <a:pt x="159" y="160"/>
                  <a:pt x="159" y="160"/>
                </a:cubicBezTo>
                <a:cubicBezTo>
                  <a:pt x="159" y="159"/>
                  <a:pt x="159" y="159"/>
                  <a:pt x="159" y="159"/>
                </a:cubicBezTo>
                <a:cubicBezTo>
                  <a:pt x="158" y="157"/>
                  <a:pt x="155" y="156"/>
                  <a:pt x="153" y="157"/>
                </a:cubicBezTo>
                <a:cubicBezTo>
                  <a:pt x="144" y="162"/>
                  <a:pt x="144" y="162"/>
                  <a:pt x="144" y="162"/>
                </a:cubicBezTo>
                <a:cubicBezTo>
                  <a:pt x="144" y="151"/>
                  <a:pt x="144" y="151"/>
                  <a:pt x="144" y="151"/>
                </a:cubicBezTo>
                <a:cubicBezTo>
                  <a:pt x="149" y="148"/>
                  <a:pt x="149" y="148"/>
                  <a:pt x="149" y="148"/>
                </a:cubicBezTo>
                <a:cubicBezTo>
                  <a:pt x="151" y="147"/>
                  <a:pt x="152" y="145"/>
                  <a:pt x="151" y="143"/>
                </a:cubicBezTo>
                <a:cubicBezTo>
                  <a:pt x="151" y="143"/>
                  <a:pt x="151" y="143"/>
                  <a:pt x="151" y="143"/>
                </a:cubicBezTo>
                <a:cubicBezTo>
                  <a:pt x="145" y="130"/>
                  <a:pt x="145" y="130"/>
                  <a:pt x="145" y="130"/>
                </a:cubicBezTo>
                <a:cubicBezTo>
                  <a:pt x="145" y="129"/>
                  <a:pt x="144" y="129"/>
                  <a:pt x="144" y="128"/>
                </a:cubicBezTo>
                <a:cubicBezTo>
                  <a:pt x="144" y="104"/>
                  <a:pt x="144" y="104"/>
                  <a:pt x="144" y="104"/>
                </a:cubicBezTo>
                <a:cubicBezTo>
                  <a:pt x="146" y="109"/>
                  <a:pt x="146" y="109"/>
                  <a:pt x="146" y="109"/>
                </a:cubicBezTo>
                <a:cubicBezTo>
                  <a:pt x="147" y="111"/>
                  <a:pt x="150" y="112"/>
                  <a:pt x="152" y="111"/>
                </a:cubicBezTo>
                <a:lnTo>
                  <a:pt x="159" y="108"/>
                </a:lnTo>
                <a:close/>
                <a:moveTo>
                  <a:pt x="132" y="2"/>
                </a:moveTo>
                <a:cubicBezTo>
                  <a:pt x="123" y="7"/>
                  <a:pt x="123" y="7"/>
                  <a:pt x="123" y="7"/>
                </a:cubicBezTo>
                <a:cubicBezTo>
                  <a:pt x="123" y="30"/>
                  <a:pt x="123" y="30"/>
                  <a:pt x="123" y="30"/>
                </a:cubicBezTo>
                <a:cubicBezTo>
                  <a:pt x="137" y="23"/>
                  <a:pt x="137" y="23"/>
                  <a:pt x="137" y="23"/>
                </a:cubicBezTo>
                <a:cubicBezTo>
                  <a:pt x="139" y="22"/>
                  <a:pt x="142" y="22"/>
                  <a:pt x="144" y="22"/>
                </a:cubicBezTo>
                <a:cubicBezTo>
                  <a:pt x="144" y="0"/>
                  <a:pt x="144" y="0"/>
                  <a:pt x="144" y="0"/>
                </a:cubicBezTo>
                <a:cubicBezTo>
                  <a:pt x="140" y="0"/>
                  <a:pt x="136" y="1"/>
                  <a:pt x="132" y="2"/>
                </a:cubicBezTo>
                <a:close/>
                <a:moveTo>
                  <a:pt x="123" y="225"/>
                </a:moveTo>
                <a:cubicBezTo>
                  <a:pt x="144" y="216"/>
                  <a:pt x="144" y="216"/>
                  <a:pt x="144" y="216"/>
                </a:cubicBezTo>
                <a:cubicBezTo>
                  <a:pt x="144" y="187"/>
                  <a:pt x="144" y="187"/>
                  <a:pt x="144" y="187"/>
                </a:cubicBezTo>
                <a:cubicBezTo>
                  <a:pt x="135" y="191"/>
                  <a:pt x="135" y="191"/>
                  <a:pt x="135" y="191"/>
                </a:cubicBezTo>
                <a:cubicBezTo>
                  <a:pt x="133" y="192"/>
                  <a:pt x="130" y="191"/>
                  <a:pt x="129" y="189"/>
                </a:cubicBezTo>
                <a:cubicBezTo>
                  <a:pt x="123" y="177"/>
                  <a:pt x="123" y="177"/>
                  <a:pt x="123" y="177"/>
                </a:cubicBezTo>
                <a:cubicBezTo>
                  <a:pt x="123" y="225"/>
                  <a:pt x="123" y="225"/>
                  <a:pt x="123" y="225"/>
                </a:cubicBezTo>
                <a:close/>
                <a:moveTo>
                  <a:pt x="144" y="72"/>
                </a:moveTo>
                <a:cubicBezTo>
                  <a:pt x="144" y="89"/>
                  <a:pt x="144" y="89"/>
                  <a:pt x="144" y="89"/>
                </a:cubicBezTo>
                <a:cubicBezTo>
                  <a:pt x="142" y="90"/>
                  <a:pt x="142" y="90"/>
                  <a:pt x="142" y="90"/>
                </a:cubicBezTo>
                <a:cubicBezTo>
                  <a:pt x="140" y="91"/>
                  <a:pt x="139" y="94"/>
                  <a:pt x="140" y="96"/>
                </a:cubicBezTo>
                <a:cubicBezTo>
                  <a:pt x="144" y="104"/>
                  <a:pt x="144" y="104"/>
                  <a:pt x="144" y="104"/>
                </a:cubicBezTo>
                <a:cubicBezTo>
                  <a:pt x="144" y="128"/>
                  <a:pt x="144" y="128"/>
                  <a:pt x="144" y="128"/>
                </a:cubicBezTo>
                <a:cubicBezTo>
                  <a:pt x="143" y="127"/>
                  <a:pt x="141" y="127"/>
                  <a:pt x="139" y="128"/>
                </a:cubicBezTo>
                <a:cubicBezTo>
                  <a:pt x="123" y="135"/>
                  <a:pt x="123" y="135"/>
                  <a:pt x="123" y="135"/>
                </a:cubicBezTo>
                <a:cubicBezTo>
                  <a:pt x="123" y="125"/>
                  <a:pt x="123" y="125"/>
                  <a:pt x="123" y="125"/>
                </a:cubicBezTo>
                <a:cubicBezTo>
                  <a:pt x="135" y="119"/>
                  <a:pt x="135" y="119"/>
                  <a:pt x="135" y="119"/>
                </a:cubicBezTo>
                <a:cubicBezTo>
                  <a:pt x="137" y="118"/>
                  <a:pt x="138" y="115"/>
                  <a:pt x="137" y="113"/>
                </a:cubicBezTo>
                <a:cubicBezTo>
                  <a:pt x="137" y="113"/>
                  <a:pt x="137" y="113"/>
                  <a:pt x="137" y="113"/>
                </a:cubicBezTo>
                <a:cubicBezTo>
                  <a:pt x="131" y="100"/>
                  <a:pt x="131" y="100"/>
                  <a:pt x="131" y="100"/>
                </a:cubicBezTo>
                <a:cubicBezTo>
                  <a:pt x="130" y="98"/>
                  <a:pt x="128" y="97"/>
                  <a:pt x="126" y="98"/>
                </a:cubicBezTo>
                <a:cubicBezTo>
                  <a:pt x="123" y="99"/>
                  <a:pt x="123" y="99"/>
                  <a:pt x="123" y="99"/>
                </a:cubicBezTo>
                <a:cubicBezTo>
                  <a:pt x="123" y="82"/>
                  <a:pt x="123" y="82"/>
                  <a:pt x="123" y="82"/>
                </a:cubicBezTo>
                <a:cubicBezTo>
                  <a:pt x="144" y="72"/>
                  <a:pt x="144" y="72"/>
                  <a:pt x="144" y="72"/>
                </a:cubicBezTo>
                <a:close/>
                <a:moveTo>
                  <a:pt x="144" y="151"/>
                </a:moveTo>
                <a:cubicBezTo>
                  <a:pt x="144" y="162"/>
                  <a:pt x="144" y="162"/>
                  <a:pt x="144" y="162"/>
                </a:cubicBezTo>
                <a:cubicBezTo>
                  <a:pt x="125" y="171"/>
                  <a:pt x="125" y="171"/>
                  <a:pt x="125" y="171"/>
                </a:cubicBezTo>
                <a:cubicBezTo>
                  <a:pt x="124" y="171"/>
                  <a:pt x="124" y="172"/>
                  <a:pt x="123" y="172"/>
                </a:cubicBezTo>
                <a:cubicBezTo>
                  <a:pt x="123" y="161"/>
                  <a:pt x="123" y="161"/>
                  <a:pt x="123" y="161"/>
                </a:cubicBezTo>
                <a:lnTo>
                  <a:pt x="144" y="151"/>
                </a:lnTo>
                <a:close/>
                <a:moveTo>
                  <a:pt x="123" y="7"/>
                </a:moveTo>
                <a:cubicBezTo>
                  <a:pt x="99" y="18"/>
                  <a:pt x="99" y="18"/>
                  <a:pt x="99" y="18"/>
                </a:cubicBezTo>
                <a:cubicBezTo>
                  <a:pt x="99" y="41"/>
                  <a:pt x="99" y="41"/>
                  <a:pt x="99" y="41"/>
                </a:cubicBezTo>
                <a:cubicBezTo>
                  <a:pt x="123" y="30"/>
                  <a:pt x="123" y="30"/>
                  <a:pt x="123" y="30"/>
                </a:cubicBezTo>
                <a:cubicBezTo>
                  <a:pt x="123" y="7"/>
                  <a:pt x="123" y="7"/>
                  <a:pt x="123" y="7"/>
                </a:cubicBezTo>
                <a:close/>
                <a:moveTo>
                  <a:pt x="99" y="236"/>
                </a:moveTo>
                <a:cubicBezTo>
                  <a:pt x="100" y="236"/>
                  <a:pt x="102" y="235"/>
                  <a:pt x="103" y="235"/>
                </a:cubicBezTo>
                <a:cubicBezTo>
                  <a:pt x="123" y="225"/>
                  <a:pt x="123" y="225"/>
                  <a:pt x="123" y="225"/>
                </a:cubicBezTo>
                <a:cubicBezTo>
                  <a:pt x="123" y="177"/>
                  <a:pt x="123" y="177"/>
                  <a:pt x="123" y="177"/>
                </a:cubicBezTo>
                <a:cubicBezTo>
                  <a:pt x="123" y="176"/>
                  <a:pt x="123" y="176"/>
                  <a:pt x="123" y="176"/>
                </a:cubicBezTo>
                <a:cubicBezTo>
                  <a:pt x="122" y="175"/>
                  <a:pt x="123" y="174"/>
                  <a:pt x="123" y="172"/>
                </a:cubicBezTo>
                <a:cubicBezTo>
                  <a:pt x="123" y="161"/>
                  <a:pt x="123" y="161"/>
                  <a:pt x="123" y="161"/>
                </a:cubicBezTo>
                <a:cubicBezTo>
                  <a:pt x="121" y="162"/>
                  <a:pt x="121" y="162"/>
                  <a:pt x="121" y="162"/>
                </a:cubicBezTo>
                <a:cubicBezTo>
                  <a:pt x="119" y="163"/>
                  <a:pt x="116" y="162"/>
                  <a:pt x="115" y="159"/>
                </a:cubicBezTo>
                <a:cubicBezTo>
                  <a:pt x="109" y="147"/>
                  <a:pt x="109" y="147"/>
                  <a:pt x="109" y="147"/>
                </a:cubicBezTo>
                <a:cubicBezTo>
                  <a:pt x="108" y="145"/>
                  <a:pt x="109" y="142"/>
                  <a:pt x="111" y="141"/>
                </a:cubicBezTo>
                <a:cubicBezTo>
                  <a:pt x="123" y="135"/>
                  <a:pt x="123" y="135"/>
                  <a:pt x="123" y="135"/>
                </a:cubicBezTo>
                <a:cubicBezTo>
                  <a:pt x="123" y="125"/>
                  <a:pt x="123" y="125"/>
                  <a:pt x="123" y="125"/>
                </a:cubicBezTo>
                <a:cubicBezTo>
                  <a:pt x="107" y="132"/>
                  <a:pt x="107" y="132"/>
                  <a:pt x="107" y="132"/>
                </a:cubicBezTo>
                <a:cubicBezTo>
                  <a:pt x="105" y="133"/>
                  <a:pt x="102" y="132"/>
                  <a:pt x="101" y="130"/>
                </a:cubicBezTo>
                <a:cubicBezTo>
                  <a:pt x="99" y="124"/>
                  <a:pt x="99" y="124"/>
                  <a:pt x="99" y="124"/>
                </a:cubicBezTo>
                <a:cubicBezTo>
                  <a:pt x="99" y="150"/>
                  <a:pt x="99" y="150"/>
                  <a:pt x="99" y="150"/>
                </a:cubicBezTo>
                <a:cubicBezTo>
                  <a:pt x="99" y="150"/>
                  <a:pt x="99" y="151"/>
                  <a:pt x="100" y="151"/>
                </a:cubicBezTo>
                <a:cubicBezTo>
                  <a:pt x="106" y="164"/>
                  <a:pt x="106" y="164"/>
                  <a:pt x="106" y="164"/>
                </a:cubicBezTo>
                <a:cubicBezTo>
                  <a:pt x="106" y="164"/>
                  <a:pt x="106" y="164"/>
                  <a:pt x="106" y="164"/>
                </a:cubicBezTo>
                <a:cubicBezTo>
                  <a:pt x="107" y="166"/>
                  <a:pt x="106" y="169"/>
                  <a:pt x="104" y="170"/>
                </a:cubicBezTo>
                <a:cubicBezTo>
                  <a:pt x="99" y="172"/>
                  <a:pt x="99" y="172"/>
                  <a:pt x="99" y="172"/>
                </a:cubicBezTo>
                <a:cubicBezTo>
                  <a:pt x="99" y="183"/>
                  <a:pt x="99" y="183"/>
                  <a:pt x="99" y="183"/>
                </a:cubicBezTo>
                <a:cubicBezTo>
                  <a:pt x="108" y="179"/>
                  <a:pt x="108" y="179"/>
                  <a:pt x="108" y="179"/>
                </a:cubicBezTo>
                <a:cubicBezTo>
                  <a:pt x="110" y="178"/>
                  <a:pt x="113" y="179"/>
                  <a:pt x="114" y="181"/>
                </a:cubicBezTo>
                <a:cubicBezTo>
                  <a:pt x="120" y="194"/>
                  <a:pt x="120" y="194"/>
                  <a:pt x="120" y="194"/>
                </a:cubicBezTo>
                <a:cubicBezTo>
                  <a:pt x="120" y="194"/>
                  <a:pt x="120" y="194"/>
                  <a:pt x="120" y="194"/>
                </a:cubicBezTo>
                <a:cubicBezTo>
                  <a:pt x="121" y="196"/>
                  <a:pt x="120" y="198"/>
                  <a:pt x="118" y="199"/>
                </a:cubicBezTo>
                <a:cubicBezTo>
                  <a:pt x="99" y="208"/>
                  <a:pt x="99" y="208"/>
                  <a:pt x="99" y="208"/>
                </a:cubicBezTo>
                <a:cubicBezTo>
                  <a:pt x="99" y="236"/>
                  <a:pt x="99" y="236"/>
                  <a:pt x="99" y="236"/>
                </a:cubicBezTo>
                <a:close/>
                <a:moveTo>
                  <a:pt x="123" y="82"/>
                </a:moveTo>
                <a:cubicBezTo>
                  <a:pt x="123" y="99"/>
                  <a:pt x="123" y="99"/>
                  <a:pt x="123" y="99"/>
                </a:cubicBezTo>
                <a:cubicBezTo>
                  <a:pt x="99" y="111"/>
                  <a:pt x="99" y="111"/>
                  <a:pt x="99" y="111"/>
                </a:cubicBezTo>
                <a:cubicBezTo>
                  <a:pt x="99" y="94"/>
                  <a:pt x="99" y="94"/>
                  <a:pt x="99" y="94"/>
                </a:cubicBezTo>
                <a:lnTo>
                  <a:pt x="123" y="82"/>
                </a:lnTo>
                <a:close/>
                <a:moveTo>
                  <a:pt x="99" y="18"/>
                </a:moveTo>
                <a:cubicBezTo>
                  <a:pt x="71" y="31"/>
                  <a:pt x="71" y="31"/>
                  <a:pt x="71" y="31"/>
                </a:cubicBezTo>
                <a:cubicBezTo>
                  <a:pt x="71" y="54"/>
                  <a:pt x="71" y="54"/>
                  <a:pt x="71" y="54"/>
                </a:cubicBezTo>
                <a:cubicBezTo>
                  <a:pt x="99" y="41"/>
                  <a:pt x="99" y="41"/>
                  <a:pt x="99" y="41"/>
                </a:cubicBezTo>
                <a:cubicBezTo>
                  <a:pt x="99" y="18"/>
                  <a:pt x="99" y="18"/>
                  <a:pt x="99" y="18"/>
                </a:cubicBezTo>
                <a:close/>
                <a:moveTo>
                  <a:pt x="71" y="227"/>
                </a:moveTo>
                <a:cubicBezTo>
                  <a:pt x="77" y="235"/>
                  <a:pt x="88" y="239"/>
                  <a:pt x="99" y="236"/>
                </a:cubicBezTo>
                <a:cubicBezTo>
                  <a:pt x="99" y="208"/>
                  <a:pt x="99" y="208"/>
                  <a:pt x="99" y="208"/>
                </a:cubicBezTo>
                <a:cubicBezTo>
                  <a:pt x="89" y="212"/>
                  <a:pt x="89" y="212"/>
                  <a:pt x="89" y="212"/>
                </a:cubicBezTo>
                <a:cubicBezTo>
                  <a:pt x="87" y="213"/>
                  <a:pt x="85" y="213"/>
                  <a:pt x="84" y="210"/>
                </a:cubicBezTo>
                <a:cubicBezTo>
                  <a:pt x="78" y="197"/>
                  <a:pt x="78" y="197"/>
                  <a:pt x="78" y="197"/>
                </a:cubicBezTo>
                <a:cubicBezTo>
                  <a:pt x="77" y="195"/>
                  <a:pt x="78" y="193"/>
                  <a:pt x="80" y="192"/>
                </a:cubicBezTo>
                <a:cubicBezTo>
                  <a:pt x="99" y="183"/>
                  <a:pt x="99" y="183"/>
                  <a:pt x="99" y="183"/>
                </a:cubicBezTo>
                <a:cubicBezTo>
                  <a:pt x="99" y="172"/>
                  <a:pt x="99" y="172"/>
                  <a:pt x="99" y="172"/>
                </a:cubicBezTo>
                <a:cubicBezTo>
                  <a:pt x="75" y="183"/>
                  <a:pt x="75" y="183"/>
                  <a:pt x="75" y="183"/>
                </a:cubicBezTo>
                <a:cubicBezTo>
                  <a:pt x="74" y="184"/>
                  <a:pt x="72" y="183"/>
                  <a:pt x="71" y="182"/>
                </a:cubicBezTo>
                <a:cubicBezTo>
                  <a:pt x="71" y="227"/>
                  <a:pt x="71" y="227"/>
                  <a:pt x="71" y="227"/>
                </a:cubicBezTo>
                <a:close/>
                <a:moveTo>
                  <a:pt x="99" y="94"/>
                </a:moveTo>
                <a:cubicBezTo>
                  <a:pt x="99" y="111"/>
                  <a:pt x="99" y="111"/>
                  <a:pt x="99" y="111"/>
                </a:cubicBezTo>
                <a:cubicBezTo>
                  <a:pt x="97" y="111"/>
                  <a:pt x="97" y="111"/>
                  <a:pt x="97" y="111"/>
                </a:cubicBezTo>
                <a:cubicBezTo>
                  <a:pt x="95" y="112"/>
                  <a:pt x="94" y="115"/>
                  <a:pt x="95" y="117"/>
                </a:cubicBezTo>
                <a:cubicBezTo>
                  <a:pt x="99" y="124"/>
                  <a:pt x="99" y="124"/>
                  <a:pt x="99" y="124"/>
                </a:cubicBezTo>
                <a:cubicBezTo>
                  <a:pt x="99" y="150"/>
                  <a:pt x="99" y="150"/>
                  <a:pt x="99" y="150"/>
                </a:cubicBezTo>
                <a:cubicBezTo>
                  <a:pt x="97" y="149"/>
                  <a:pt x="96" y="148"/>
                  <a:pt x="94" y="149"/>
                </a:cubicBezTo>
                <a:cubicBezTo>
                  <a:pt x="71" y="160"/>
                  <a:pt x="71" y="160"/>
                  <a:pt x="71" y="160"/>
                </a:cubicBezTo>
                <a:cubicBezTo>
                  <a:pt x="71" y="149"/>
                  <a:pt x="71" y="149"/>
                  <a:pt x="71" y="149"/>
                </a:cubicBezTo>
                <a:cubicBezTo>
                  <a:pt x="90" y="140"/>
                  <a:pt x="90" y="140"/>
                  <a:pt x="90" y="140"/>
                </a:cubicBezTo>
                <a:cubicBezTo>
                  <a:pt x="92" y="139"/>
                  <a:pt x="93" y="136"/>
                  <a:pt x="92" y="134"/>
                </a:cubicBezTo>
                <a:cubicBezTo>
                  <a:pt x="92" y="134"/>
                  <a:pt x="92" y="134"/>
                  <a:pt x="92" y="134"/>
                </a:cubicBezTo>
                <a:cubicBezTo>
                  <a:pt x="86" y="122"/>
                  <a:pt x="86" y="122"/>
                  <a:pt x="86" y="122"/>
                </a:cubicBezTo>
                <a:cubicBezTo>
                  <a:pt x="85" y="119"/>
                  <a:pt x="82" y="118"/>
                  <a:pt x="80" y="119"/>
                </a:cubicBezTo>
                <a:cubicBezTo>
                  <a:pt x="71" y="124"/>
                  <a:pt x="71" y="124"/>
                  <a:pt x="71" y="124"/>
                </a:cubicBezTo>
                <a:cubicBezTo>
                  <a:pt x="71" y="107"/>
                  <a:pt x="71" y="107"/>
                  <a:pt x="71" y="107"/>
                </a:cubicBezTo>
                <a:lnTo>
                  <a:pt x="99" y="94"/>
                </a:lnTo>
                <a:close/>
                <a:moveTo>
                  <a:pt x="71" y="31"/>
                </a:moveTo>
                <a:cubicBezTo>
                  <a:pt x="20" y="55"/>
                  <a:pt x="20" y="55"/>
                  <a:pt x="20" y="55"/>
                </a:cubicBezTo>
                <a:cubicBezTo>
                  <a:pt x="6" y="62"/>
                  <a:pt x="0" y="78"/>
                  <a:pt x="7" y="91"/>
                </a:cubicBezTo>
                <a:cubicBezTo>
                  <a:pt x="68" y="222"/>
                  <a:pt x="68" y="222"/>
                  <a:pt x="68" y="222"/>
                </a:cubicBezTo>
                <a:cubicBezTo>
                  <a:pt x="69" y="223"/>
                  <a:pt x="70" y="225"/>
                  <a:pt x="71" y="227"/>
                </a:cubicBezTo>
                <a:cubicBezTo>
                  <a:pt x="71" y="182"/>
                  <a:pt x="71" y="182"/>
                  <a:pt x="71" y="182"/>
                </a:cubicBezTo>
                <a:cubicBezTo>
                  <a:pt x="71" y="182"/>
                  <a:pt x="70" y="181"/>
                  <a:pt x="70" y="181"/>
                </a:cubicBezTo>
                <a:cubicBezTo>
                  <a:pt x="64" y="168"/>
                  <a:pt x="64" y="168"/>
                  <a:pt x="64" y="168"/>
                </a:cubicBezTo>
                <a:cubicBezTo>
                  <a:pt x="63" y="166"/>
                  <a:pt x="64" y="163"/>
                  <a:pt x="66" y="162"/>
                </a:cubicBezTo>
                <a:cubicBezTo>
                  <a:pt x="71" y="160"/>
                  <a:pt x="71" y="160"/>
                  <a:pt x="71" y="160"/>
                </a:cubicBezTo>
                <a:cubicBezTo>
                  <a:pt x="71" y="149"/>
                  <a:pt x="71" y="149"/>
                  <a:pt x="71" y="149"/>
                </a:cubicBezTo>
                <a:cubicBezTo>
                  <a:pt x="62" y="153"/>
                  <a:pt x="62" y="153"/>
                  <a:pt x="62" y="153"/>
                </a:cubicBezTo>
                <a:cubicBezTo>
                  <a:pt x="60" y="154"/>
                  <a:pt x="57" y="153"/>
                  <a:pt x="56" y="151"/>
                </a:cubicBezTo>
                <a:cubicBezTo>
                  <a:pt x="50" y="138"/>
                  <a:pt x="50" y="138"/>
                  <a:pt x="50" y="138"/>
                </a:cubicBezTo>
                <a:cubicBezTo>
                  <a:pt x="49" y="136"/>
                  <a:pt x="50" y="134"/>
                  <a:pt x="52" y="133"/>
                </a:cubicBezTo>
                <a:cubicBezTo>
                  <a:pt x="71" y="124"/>
                  <a:pt x="71" y="124"/>
                  <a:pt x="71" y="124"/>
                </a:cubicBezTo>
                <a:cubicBezTo>
                  <a:pt x="71" y="107"/>
                  <a:pt x="71" y="107"/>
                  <a:pt x="71" y="107"/>
                </a:cubicBezTo>
                <a:cubicBezTo>
                  <a:pt x="53" y="115"/>
                  <a:pt x="53" y="115"/>
                  <a:pt x="53" y="115"/>
                </a:cubicBezTo>
                <a:cubicBezTo>
                  <a:pt x="46" y="118"/>
                  <a:pt x="38" y="116"/>
                  <a:pt x="35" y="109"/>
                </a:cubicBezTo>
                <a:cubicBezTo>
                  <a:pt x="26" y="89"/>
                  <a:pt x="26" y="89"/>
                  <a:pt x="26" y="89"/>
                </a:cubicBezTo>
                <a:cubicBezTo>
                  <a:pt x="23" y="83"/>
                  <a:pt x="26" y="75"/>
                  <a:pt x="33" y="72"/>
                </a:cubicBezTo>
                <a:cubicBezTo>
                  <a:pt x="71" y="54"/>
                  <a:pt x="71" y="54"/>
                  <a:pt x="71" y="54"/>
                </a:cubicBezTo>
                <a:lnTo>
                  <a:pt x="71" y="3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9" name="Rectangle 59"/>
          <p:cNvSpPr>
            <a:spLocks noChangeArrowheads="1"/>
          </p:cNvSpPr>
          <p:nvPr/>
        </p:nvSpPr>
        <p:spPr bwMode="auto">
          <a:xfrm>
            <a:off x="6873120" y="2105880"/>
            <a:ext cx="47017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0" name="Rectangle 60"/>
          <p:cNvSpPr>
            <a:spLocks noChangeArrowheads="1"/>
          </p:cNvSpPr>
          <p:nvPr/>
        </p:nvSpPr>
        <p:spPr bwMode="auto">
          <a:xfrm>
            <a:off x="6892165" y="2058267"/>
            <a:ext cx="43208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1" name="Rectangle 61"/>
          <p:cNvSpPr>
            <a:spLocks noChangeArrowheads="1"/>
          </p:cNvSpPr>
          <p:nvPr/>
        </p:nvSpPr>
        <p:spPr bwMode="auto">
          <a:xfrm>
            <a:off x="7062380" y="2009464"/>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2" name="Rectangle 62"/>
          <p:cNvSpPr>
            <a:spLocks noChangeArrowheads="1"/>
          </p:cNvSpPr>
          <p:nvPr/>
        </p:nvSpPr>
        <p:spPr bwMode="auto">
          <a:xfrm>
            <a:off x="7079045" y="1834488"/>
            <a:ext cx="58326"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3" name="Rectangle 63"/>
          <p:cNvSpPr>
            <a:spLocks noChangeArrowheads="1"/>
          </p:cNvSpPr>
          <p:nvPr/>
        </p:nvSpPr>
        <p:spPr bwMode="auto">
          <a:xfrm>
            <a:off x="7062380" y="1824966"/>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4" name="Rectangle 64"/>
          <p:cNvSpPr>
            <a:spLocks noChangeArrowheads="1"/>
          </p:cNvSpPr>
          <p:nvPr/>
        </p:nvSpPr>
        <p:spPr bwMode="auto">
          <a:xfrm>
            <a:off x="7201647" y="2009464"/>
            <a:ext cx="89274"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5" name="Rectangle 65"/>
          <p:cNvSpPr>
            <a:spLocks noChangeArrowheads="1"/>
          </p:cNvSpPr>
          <p:nvPr/>
        </p:nvSpPr>
        <p:spPr bwMode="auto">
          <a:xfrm>
            <a:off x="7217121" y="1834488"/>
            <a:ext cx="57135"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6" name="Rectangle 66"/>
          <p:cNvSpPr>
            <a:spLocks noChangeArrowheads="1"/>
          </p:cNvSpPr>
          <p:nvPr/>
        </p:nvSpPr>
        <p:spPr bwMode="auto">
          <a:xfrm>
            <a:off x="7201647" y="1824966"/>
            <a:ext cx="89274"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7" name="Rectangle 67"/>
          <p:cNvSpPr>
            <a:spLocks noChangeArrowheads="1"/>
          </p:cNvSpPr>
          <p:nvPr/>
        </p:nvSpPr>
        <p:spPr bwMode="auto">
          <a:xfrm>
            <a:off x="6925494" y="2009464"/>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8" name="Rectangle 68"/>
          <p:cNvSpPr>
            <a:spLocks noChangeArrowheads="1"/>
          </p:cNvSpPr>
          <p:nvPr/>
        </p:nvSpPr>
        <p:spPr bwMode="auto">
          <a:xfrm>
            <a:off x="6940969" y="1834488"/>
            <a:ext cx="59516"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9" name="Rectangle 69"/>
          <p:cNvSpPr>
            <a:spLocks noChangeArrowheads="1"/>
          </p:cNvSpPr>
          <p:nvPr/>
        </p:nvSpPr>
        <p:spPr bwMode="auto">
          <a:xfrm>
            <a:off x="6925494" y="1824966"/>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0" name="Rectangle 70"/>
          <p:cNvSpPr>
            <a:spLocks noChangeArrowheads="1"/>
          </p:cNvSpPr>
          <p:nvPr/>
        </p:nvSpPr>
        <p:spPr bwMode="auto">
          <a:xfrm>
            <a:off x="6892165" y="1772592"/>
            <a:ext cx="43208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1" name="Freeform 71"/>
          <p:cNvSpPr/>
          <p:nvPr/>
        </p:nvSpPr>
        <p:spPr bwMode="auto">
          <a:xfrm>
            <a:off x="6892165" y="1634515"/>
            <a:ext cx="432085" cy="138077"/>
          </a:xfrm>
          <a:custGeom>
            <a:avLst/>
            <a:gdLst>
              <a:gd name="T0" fmla="*/ 181 w 363"/>
              <a:gd name="T1" fmla="*/ 0 h 116"/>
              <a:gd name="T2" fmla="*/ 363 w 363"/>
              <a:gd name="T3" fmla="*/ 116 h 116"/>
              <a:gd name="T4" fmla="*/ 0 w 363"/>
              <a:gd name="T5" fmla="*/ 116 h 116"/>
              <a:gd name="T6" fmla="*/ 181 w 363"/>
              <a:gd name="T7" fmla="*/ 0 h 116"/>
            </a:gdLst>
            <a:ahLst/>
            <a:cxnLst>
              <a:cxn ang="0">
                <a:pos x="T0" y="T1"/>
              </a:cxn>
              <a:cxn ang="0">
                <a:pos x="T2" y="T3"/>
              </a:cxn>
              <a:cxn ang="0">
                <a:pos x="T4" y="T5"/>
              </a:cxn>
              <a:cxn ang="0">
                <a:pos x="T6" y="T7"/>
              </a:cxn>
            </a:cxnLst>
            <a:rect l="0" t="0" r="r" b="b"/>
            <a:pathLst>
              <a:path w="363" h="116">
                <a:moveTo>
                  <a:pt x="181" y="0"/>
                </a:moveTo>
                <a:lnTo>
                  <a:pt x="363" y="116"/>
                </a:lnTo>
                <a:lnTo>
                  <a:pt x="0" y="116"/>
                </a:lnTo>
                <a:lnTo>
                  <a:pt x="181"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2" name="Freeform 72"/>
          <p:cNvSpPr>
            <a:spLocks noEditPoints="1"/>
          </p:cNvSpPr>
          <p:nvPr/>
        </p:nvSpPr>
        <p:spPr bwMode="auto">
          <a:xfrm>
            <a:off x="5704231" y="1759498"/>
            <a:ext cx="599919" cy="391614"/>
          </a:xfrm>
          <a:custGeom>
            <a:avLst/>
            <a:gdLst>
              <a:gd name="T0" fmla="*/ 82 w 367"/>
              <a:gd name="T1" fmla="*/ 27 h 240"/>
              <a:gd name="T2" fmla="*/ 367 w 367"/>
              <a:gd name="T3" fmla="*/ 120 h 240"/>
              <a:gd name="T4" fmla="*/ 82 w 367"/>
              <a:gd name="T5" fmla="*/ 213 h 240"/>
              <a:gd name="T6" fmla="*/ 82 w 367"/>
              <a:gd name="T7" fmla="*/ 177 h 240"/>
              <a:gd name="T8" fmla="*/ 127 w 367"/>
              <a:gd name="T9" fmla="*/ 143 h 240"/>
              <a:gd name="T10" fmla="*/ 127 w 367"/>
              <a:gd name="T11" fmla="*/ 87 h 240"/>
              <a:gd name="T12" fmla="*/ 138 w 367"/>
              <a:gd name="T13" fmla="*/ 87 h 240"/>
              <a:gd name="T14" fmla="*/ 138 w 367"/>
              <a:gd name="T15" fmla="*/ 64 h 240"/>
              <a:gd name="T16" fmla="*/ 127 w 367"/>
              <a:gd name="T17" fmla="*/ 64 h 240"/>
              <a:gd name="T18" fmla="*/ 102 w 367"/>
              <a:gd name="T19" fmla="*/ 64 h 240"/>
              <a:gd name="T20" fmla="*/ 91 w 367"/>
              <a:gd name="T21" fmla="*/ 64 h 240"/>
              <a:gd name="T22" fmla="*/ 91 w 367"/>
              <a:gd name="T23" fmla="*/ 87 h 240"/>
              <a:gd name="T24" fmla="*/ 102 w 367"/>
              <a:gd name="T25" fmla="*/ 87 h 240"/>
              <a:gd name="T26" fmla="*/ 102 w 367"/>
              <a:gd name="T27" fmla="*/ 143 h 240"/>
              <a:gd name="T28" fmla="*/ 82 w 367"/>
              <a:gd name="T29" fmla="*/ 156 h 240"/>
              <a:gd name="T30" fmla="*/ 82 w 367"/>
              <a:gd name="T31" fmla="*/ 27 h 240"/>
              <a:gd name="T32" fmla="*/ 0 w 367"/>
              <a:gd name="T33" fmla="*/ 0 h 240"/>
              <a:gd name="T34" fmla="*/ 82 w 367"/>
              <a:gd name="T35" fmla="*/ 27 h 240"/>
              <a:gd name="T36" fmla="*/ 82 w 367"/>
              <a:gd name="T37" fmla="*/ 156 h 240"/>
              <a:gd name="T38" fmla="*/ 82 w 367"/>
              <a:gd name="T39" fmla="*/ 156 h 240"/>
              <a:gd name="T40" fmla="*/ 62 w 367"/>
              <a:gd name="T41" fmla="*/ 143 h 240"/>
              <a:gd name="T42" fmla="*/ 62 w 367"/>
              <a:gd name="T43" fmla="*/ 87 h 240"/>
              <a:gd name="T44" fmla="*/ 73 w 367"/>
              <a:gd name="T45" fmla="*/ 87 h 240"/>
              <a:gd name="T46" fmla="*/ 73 w 367"/>
              <a:gd name="T47" fmla="*/ 64 h 240"/>
              <a:gd name="T48" fmla="*/ 62 w 367"/>
              <a:gd name="T49" fmla="*/ 64 h 240"/>
              <a:gd name="T50" fmla="*/ 37 w 367"/>
              <a:gd name="T51" fmla="*/ 64 h 240"/>
              <a:gd name="T52" fmla="*/ 26 w 367"/>
              <a:gd name="T53" fmla="*/ 64 h 240"/>
              <a:gd name="T54" fmla="*/ 26 w 367"/>
              <a:gd name="T55" fmla="*/ 87 h 240"/>
              <a:gd name="T56" fmla="*/ 37 w 367"/>
              <a:gd name="T57" fmla="*/ 87 h 240"/>
              <a:gd name="T58" fmla="*/ 37 w 367"/>
              <a:gd name="T59" fmla="*/ 143 h 240"/>
              <a:gd name="T60" fmla="*/ 82 w 367"/>
              <a:gd name="T61" fmla="*/ 177 h 240"/>
              <a:gd name="T62" fmla="*/ 82 w 367"/>
              <a:gd name="T63" fmla="*/ 177 h 240"/>
              <a:gd name="T64" fmla="*/ 82 w 367"/>
              <a:gd name="T65" fmla="*/ 213 h 240"/>
              <a:gd name="T66" fmla="*/ 0 w 367"/>
              <a:gd name="T67" fmla="*/ 240 h 240"/>
              <a:gd name="T68" fmla="*/ 0 w 367"/>
              <a:gd name="T69"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7" h="240">
                <a:moveTo>
                  <a:pt x="82" y="27"/>
                </a:moveTo>
                <a:cubicBezTo>
                  <a:pt x="367" y="120"/>
                  <a:pt x="367" y="120"/>
                  <a:pt x="367" y="120"/>
                </a:cubicBezTo>
                <a:cubicBezTo>
                  <a:pt x="82" y="213"/>
                  <a:pt x="82" y="213"/>
                  <a:pt x="82" y="213"/>
                </a:cubicBezTo>
                <a:cubicBezTo>
                  <a:pt x="82" y="177"/>
                  <a:pt x="82" y="177"/>
                  <a:pt x="82" y="177"/>
                </a:cubicBezTo>
                <a:cubicBezTo>
                  <a:pt x="107" y="177"/>
                  <a:pt x="127" y="162"/>
                  <a:pt x="127" y="143"/>
                </a:cubicBezTo>
                <a:cubicBezTo>
                  <a:pt x="127" y="87"/>
                  <a:pt x="127" y="87"/>
                  <a:pt x="127" y="87"/>
                </a:cubicBezTo>
                <a:cubicBezTo>
                  <a:pt x="138" y="87"/>
                  <a:pt x="138" y="87"/>
                  <a:pt x="138" y="87"/>
                </a:cubicBezTo>
                <a:cubicBezTo>
                  <a:pt x="138" y="64"/>
                  <a:pt x="138" y="64"/>
                  <a:pt x="138" y="64"/>
                </a:cubicBezTo>
                <a:cubicBezTo>
                  <a:pt x="127" y="64"/>
                  <a:pt x="127" y="64"/>
                  <a:pt x="127" y="64"/>
                </a:cubicBezTo>
                <a:cubicBezTo>
                  <a:pt x="102" y="64"/>
                  <a:pt x="102" y="64"/>
                  <a:pt x="102" y="64"/>
                </a:cubicBezTo>
                <a:cubicBezTo>
                  <a:pt x="91" y="64"/>
                  <a:pt x="91" y="64"/>
                  <a:pt x="91" y="64"/>
                </a:cubicBezTo>
                <a:cubicBezTo>
                  <a:pt x="91" y="87"/>
                  <a:pt x="91" y="87"/>
                  <a:pt x="91" y="87"/>
                </a:cubicBezTo>
                <a:cubicBezTo>
                  <a:pt x="102" y="87"/>
                  <a:pt x="102" y="87"/>
                  <a:pt x="102" y="87"/>
                </a:cubicBezTo>
                <a:cubicBezTo>
                  <a:pt x="102" y="143"/>
                  <a:pt x="102" y="143"/>
                  <a:pt x="102" y="143"/>
                </a:cubicBezTo>
                <a:cubicBezTo>
                  <a:pt x="102" y="150"/>
                  <a:pt x="93" y="156"/>
                  <a:pt x="82" y="156"/>
                </a:cubicBezTo>
                <a:lnTo>
                  <a:pt x="82" y="27"/>
                </a:lnTo>
                <a:close/>
                <a:moveTo>
                  <a:pt x="0" y="0"/>
                </a:moveTo>
                <a:cubicBezTo>
                  <a:pt x="82" y="27"/>
                  <a:pt x="82" y="27"/>
                  <a:pt x="82" y="27"/>
                </a:cubicBezTo>
                <a:cubicBezTo>
                  <a:pt x="82" y="156"/>
                  <a:pt x="82" y="156"/>
                  <a:pt x="82" y="156"/>
                </a:cubicBezTo>
                <a:cubicBezTo>
                  <a:pt x="82" y="156"/>
                  <a:pt x="82" y="156"/>
                  <a:pt x="82" y="156"/>
                </a:cubicBezTo>
                <a:cubicBezTo>
                  <a:pt x="71" y="156"/>
                  <a:pt x="62" y="150"/>
                  <a:pt x="62" y="143"/>
                </a:cubicBezTo>
                <a:cubicBezTo>
                  <a:pt x="62" y="87"/>
                  <a:pt x="62" y="87"/>
                  <a:pt x="62" y="87"/>
                </a:cubicBezTo>
                <a:cubicBezTo>
                  <a:pt x="73" y="87"/>
                  <a:pt x="73" y="87"/>
                  <a:pt x="73" y="87"/>
                </a:cubicBezTo>
                <a:cubicBezTo>
                  <a:pt x="73" y="64"/>
                  <a:pt x="73" y="64"/>
                  <a:pt x="73" y="64"/>
                </a:cubicBezTo>
                <a:cubicBezTo>
                  <a:pt x="62" y="64"/>
                  <a:pt x="62" y="64"/>
                  <a:pt x="62" y="64"/>
                </a:cubicBezTo>
                <a:cubicBezTo>
                  <a:pt x="37" y="64"/>
                  <a:pt x="37" y="64"/>
                  <a:pt x="37" y="64"/>
                </a:cubicBezTo>
                <a:cubicBezTo>
                  <a:pt x="26" y="64"/>
                  <a:pt x="26" y="64"/>
                  <a:pt x="26" y="64"/>
                </a:cubicBezTo>
                <a:cubicBezTo>
                  <a:pt x="26" y="87"/>
                  <a:pt x="26" y="87"/>
                  <a:pt x="26" y="87"/>
                </a:cubicBezTo>
                <a:cubicBezTo>
                  <a:pt x="37" y="87"/>
                  <a:pt x="37" y="87"/>
                  <a:pt x="37" y="87"/>
                </a:cubicBezTo>
                <a:cubicBezTo>
                  <a:pt x="37" y="143"/>
                  <a:pt x="37" y="143"/>
                  <a:pt x="37" y="143"/>
                </a:cubicBezTo>
                <a:cubicBezTo>
                  <a:pt x="37" y="162"/>
                  <a:pt x="57" y="177"/>
                  <a:pt x="82" y="177"/>
                </a:cubicBezTo>
                <a:cubicBezTo>
                  <a:pt x="82" y="177"/>
                  <a:pt x="82" y="177"/>
                  <a:pt x="82" y="177"/>
                </a:cubicBezTo>
                <a:cubicBezTo>
                  <a:pt x="82" y="213"/>
                  <a:pt x="82" y="213"/>
                  <a:pt x="82" y="213"/>
                </a:cubicBezTo>
                <a:cubicBezTo>
                  <a:pt x="0" y="240"/>
                  <a:pt x="0" y="240"/>
                  <a:pt x="0" y="240"/>
                </a:cubicBezTo>
                <a:lnTo>
                  <a:pt x="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3" name="Freeform 73"/>
          <p:cNvSpPr>
            <a:spLocks noEditPoints="1"/>
          </p:cNvSpPr>
          <p:nvPr/>
        </p:nvSpPr>
        <p:spPr bwMode="auto">
          <a:xfrm>
            <a:off x="7027861" y="2189202"/>
            <a:ext cx="140457" cy="245205"/>
          </a:xfrm>
          <a:custGeom>
            <a:avLst/>
            <a:gdLst>
              <a:gd name="T0" fmla="*/ 37 w 86"/>
              <a:gd name="T1" fmla="*/ 128 h 150"/>
              <a:gd name="T2" fmla="*/ 34 w 86"/>
              <a:gd name="T3" fmla="*/ 127 h 150"/>
              <a:gd name="T4" fmla="*/ 34 w 86"/>
              <a:gd name="T5" fmla="*/ 150 h 150"/>
              <a:gd name="T6" fmla="*/ 45 w 86"/>
              <a:gd name="T7" fmla="*/ 142 h 150"/>
              <a:gd name="T8" fmla="*/ 37 w 86"/>
              <a:gd name="T9" fmla="*/ 128 h 150"/>
              <a:gd name="T10" fmla="*/ 34 w 86"/>
              <a:gd name="T11" fmla="*/ 118 h 150"/>
              <a:gd name="T12" fmla="*/ 34 w 86"/>
              <a:gd name="T13" fmla="*/ 51 h 150"/>
              <a:gd name="T14" fmla="*/ 51 w 86"/>
              <a:gd name="T15" fmla="*/ 46 h 150"/>
              <a:gd name="T16" fmla="*/ 61 w 86"/>
              <a:gd name="T17" fmla="*/ 8 h 150"/>
              <a:gd name="T18" fmla="*/ 72 w 86"/>
              <a:gd name="T19" fmla="*/ 1 h 150"/>
              <a:gd name="T20" fmla="*/ 78 w 86"/>
              <a:gd name="T21" fmla="*/ 12 h 150"/>
              <a:gd name="T22" fmla="*/ 69 w 86"/>
              <a:gd name="T23" fmla="*/ 51 h 150"/>
              <a:gd name="T24" fmla="*/ 82 w 86"/>
              <a:gd name="T25" fmla="*/ 84 h 150"/>
              <a:gd name="T26" fmla="*/ 77 w 86"/>
              <a:gd name="T27" fmla="*/ 103 h 150"/>
              <a:gd name="T28" fmla="*/ 77 w 86"/>
              <a:gd name="T29" fmla="*/ 103 h 150"/>
              <a:gd name="T30" fmla="*/ 86 w 86"/>
              <a:gd name="T31" fmla="*/ 117 h 150"/>
              <a:gd name="T32" fmla="*/ 83 w 86"/>
              <a:gd name="T33" fmla="*/ 130 h 150"/>
              <a:gd name="T34" fmla="*/ 34 w 86"/>
              <a:gd name="T35" fmla="*/ 118 h 150"/>
              <a:gd name="T36" fmla="*/ 34 w 86"/>
              <a:gd name="T37" fmla="*/ 127 h 150"/>
              <a:gd name="T38" fmla="*/ 23 w 86"/>
              <a:gd name="T39" fmla="*/ 136 h 150"/>
              <a:gd name="T40" fmla="*/ 31 w 86"/>
              <a:gd name="T41" fmla="*/ 150 h 150"/>
              <a:gd name="T42" fmla="*/ 34 w 86"/>
              <a:gd name="T43" fmla="*/ 150 h 150"/>
              <a:gd name="T44" fmla="*/ 34 w 86"/>
              <a:gd name="T45" fmla="*/ 127 h 150"/>
              <a:gd name="T46" fmla="*/ 34 w 86"/>
              <a:gd name="T47" fmla="*/ 51 h 150"/>
              <a:gd name="T48" fmla="*/ 34 w 86"/>
              <a:gd name="T49" fmla="*/ 118 h 150"/>
              <a:gd name="T50" fmla="*/ 0 w 86"/>
              <a:gd name="T51" fmla="*/ 109 h 150"/>
              <a:gd name="T52" fmla="*/ 3 w 86"/>
              <a:gd name="T53" fmla="*/ 96 h 150"/>
              <a:gd name="T54" fmla="*/ 18 w 86"/>
              <a:gd name="T55" fmla="*/ 88 h 150"/>
              <a:gd name="T56" fmla="*/ 23 w 86"/>
              <a:gd name="T57" fmla="*/ 69 h 150"/>
              <a:gd name="T58" fmla="*/ 34 w 86"/>
              <a:gd name="T59" fmla="*/ 51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6" h="150">
                <a:moveTo>
                  <a:pt x="37" y="128"/>
                </a:moveTo>
                <a:cubicBezTo>
                  <a:pt x="36" y="127"/>
                  <a:pt x="35" y="127"/>
                  <a:pt x="34" y="127"/>
                </a:cubicBezTo>
                <a:cubicBezTo>
                  <a:pt x="34" y="150"/>
                  <a:pt x="34" y="150"/>
                  <a:pt x="34" y="150"/>
                </a:cubicBezTo>
                <a:cubicBezTo>
                  <a:pt x="39" y="150"/>
                  <a:pt x="44" y="147"/>
                  <a:pt x="45" y="142"/>
                </a:cubicBezTo>
                <a:cubicBezTo>
                  <a:pt x="47" y="136"/>
                  <a:pt x="43" y="129"/>
                  <a:pt x="37" y="128"/>
                </a:cubicBezTo>
                <a:close/>
                <a:moveTo>
                  <a:pt x="34" y="118"/>
                </a:moveTo>
                <a:cubicBezTo>
                  <a:pt x="34" y="51"/>
                  <a:pt x="34" y="51"/>
                  <a:pt x="34" y="51"/>
                </a:cubicBezTo>
                <a:cubicBezTo>
                  <a:pt x="39" y="48"/>
                  <a:pt x="45" y="46"/>
                  <a:pt x="51" y="46"/>
                </a:cubicBezTo>
                <a:cubicBezTo>
                  <a:pt x="61" y="8"/>
                  <a:pt x="61" y="8"/>
                  <a:pt x="61" y="8"/>
                </a:cubicBezTo>
                <a:cubicBezTo>
                  <a:pt x="62" y="3"/>
                  <a:pt x="67" y="0"/>
                  <a:pt x="72" y="1"/>
                </a:cubicBezTo>
                <a:cubicBezTo>
                  <a:pt x="77" y="2"/>
                  <a:pt x="80" y="7"/>
                  <a:pt x="78" y="12"/>
                </a:cubicBezTo>
                <a:cubicBezTo>
                  <a:pt x="69" y="51"/>
                  <a:pt x="69" y="51"/>
                  <a:pt x="69" y="51"/>
                </a:cubicBezTo>
                <a:cubicBezTo>
                  <a:pt x="79" y="57"/>
                  <a:pt x="86" y="68"/>
                  <a:pt x="82" y="84"/>
                </a:cubicBezTo>
                <a:cubicBezTo>
                  <a:pt x="82" y="84"/>
                  <a:pt x="79" y="97"/>
                  <a:pt x="77" y="103"/>
                </a:cubicBezTo>
                <a:cubicBezTo>
                  <a:pt x="77" y="103"/>
                  <a:pt x="77" y="103"/>
                  <a:pt x="77" y="103"/>
                </a:cubicBezTo>
                <a:cubicBezTo>
                  <a:pt x="75" y="112"/>
                  <a:pt x="86" y="117"/>
                  <a:pt x="86" y="117"/>
                </a:cubicBezTo>
                <a:cubicBezTo>
                  <a:pt x="83" y="130"/>
                  <a:pt x="83" y="130"/>
                  <a:pt x="83" y="130"/>
                </a:cubicBezTo>
                <a:lnTo>
                  <a:pt x="34" y="118"/>
                </a:lnTo>
                <a:close/>
                <a:moveTo>
                  <a:pt x="34" y="127"/>
                </a:moveTo>
                <a:cubicBezTo>
                  <a:pt x="29" y="127"/>
                  <a:pt x="24" y="131"/>
                  <a:pt x="23" y="136"/>
                </a:cubicBezTo>
                <a:cubicBezTo>
                  <a:pt x="21" y="142"/>
                  <a:pt x="25" y="148"/>
                  <a:pt x="31" y="150"/>
                </a:cubicBezTo>
                <a:cubicBezTo>
                  <a:pt x="32" y="150"/>
                  <a:pt x="33" y="150"/>
                  <a:pt x="34" y="150"/>
                </a:cubicBezTo>
                <a:cubicBezTo>
                  <a:pt x="34" y="127"/>
                  <a:pt x="34" y="127"/>
                  <a:pt x="34" y="127"/>
                </a:cubicBezTo>
                <a:close/>
                <a:moveTo>
                  <a:pt x="34" y="51"/>
                </a:moveTo>
                <a:cubicBezTo>
                  <a:pt x="34" y="118"/>
                  <a:pt x="34" y="118"/>
                  <a:pt x="34" y="118"/>
                </a:cubicBezTo>
                <a:cubicBezTo>
                  <a:pt x="0" y="109"/>
                  <a:pt x="0" y="109"/>
                  <a:pt x="0" y="109"/>
                </a:cubicBezTo>
                <a:cubicBezTo>
                  <a:pt x="3" y="96"/>
                  <a:pt x="3" y="96"/>
                  <a:pt x="3" y="96"/>
                </a:cubicBezTo>
                <a:cubicBezTo>
                  <a:pt x="3" y="96"/>
                  <a:pt x="16" y="97"/>
                  <a:pt x="18" y="88"/>
                </a:cubicBezTo>
                <a:cubicBezTo>
                  <a:pt x="20" y="80"/>
                  <a:pt x="23" y="69"/>
                  <a:pt x="23" y="69"/>
                </a:cubicBezTo>
                <a:cubicBezTo>
                  <a:pt x="25" y="61"/>
                  <a:pt x="29" y="55"/>
                  <a:pt x="34" y="5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4" name="Freeform 74"/>
          <p:cNvSpPr>
            <a:spLocks noEditPoints="1"/>
          </p:cNvSpPr>
          <p:nvPr/>
        </p:nvSpPr>
        <p:spPr bwMode="auto">
          <a:xfrm>
            <a:off x="5801836" y="1348840"/>
            <a:ext cx="282105" cy="345191"/>
          </a:xfrm>
          <a:custGeom>
            <a:avLst/>
            <a:gdLst>
              <a:gd name="T0" fmla="*/ 172 w 172"/>
              <a:gd name="T1" fmla="*/ 9 h 211"/>
              <a:gd name="T2" fmla="*/ 121 w 172"/>
              <a:gd name="T3" fmla="*/ 37 h 211"/>
              <a:gd name="T4" fmla="*/ 143 w 172"/>
              <a:gd name="T5" fmla="*/ 211 h 211"/>
              <a:gd name="T6" fmla="*/ 124 w 172"/>
              <a:gd name="T7" fmla="*/ 165 h 211"/>
              <a:gd name="T8" fmla="*/ 131 w 172"/>
              <a:gd name="T9" fmla="*/ 108 h 211"/>
              <a:gd name="T10" fmla="*/ 121 w 172"/>
              <a:gd name="T11" fmla="*/ 86 h 211"/>
              <a:gd name="T12" fmla="*/ 129 w 172"/>
              <a:gd name="T13" fmla="*/ 146 h 211"/>
              <a:gd name="T14" fmla="*/ 127 w 172"/>
              <a:gd name="T15" fmla="*/ 116 h 211"/>
              <a:gd name="T16" fmla="*/ 121 w 172"/>
              <a:gd name="T17" fmla="*/ 156 h 211"/>
              <a:gd name="T18" fmla="*/ 121 w 172"/>
              <a:gd name="T19" fmla="*/ 9 h 211"/>
              <a:gd name="T20" fmla="*/ 98 w 172"/>
              <a:gd name="T21" fmla="*/ 37 h 211"/>
              <a:gd name="T22" fmla="*/ 110 w 172"/>
              <a:gd name="T23" fmla="*/ 88 h 211"/>
              <a:gd name="T24" fmla="*/ 100 w 172"/>
              <a:gd name="T25" fmla="*/ 81 h 211"/>
              <a:gd name="T26" fmla="*/ 121 w 172"/>
              <a:gd name="T27" fmla="*/ 211 h 211"/>
              <a:gd name="T28" fmla="*/ 101 w 172"/>
              <a:gd name="T29" fmla="*/ 163 h 211"/>
              <a:gd name="T30" fmla="*/ 121 w 172"/>
              <a:gd name="T31" fmla="*/ 211 h 211"/>
              <a:gd name="T32" fmla="*/ 113 w 172"/>
              <a:gd name="T33" fmla="*/ 148 h 211"/>
              <a:gd name="T34" fmla="*/ 121 w 172"/>
              <a:gd name="T35" fmla="*/ 156 h 211"/>
              <a:gd name="T36" fmla="*/ 98 w 172"/>
              <a:gd name="T37" fmla="*/ 0 h 211"/>
              <a:gd name="T38" fmla="*/ 71 w 172"/>
              <a:gd name="T39" fmla="*/ 0 h 211"/>
              <a:gd name="T40" fmla="*/ 98 w 172"/>
              <a:gd name="T41" fmla="*/ 80 h 211"/>
              <a:gd name="T42" fmla="*/ 71 w 172"/>
              <a:gd name="T43" fmla="*/ 37 h 211"/>
              <a:gd name="T44" fmla="*/ 71 w 172"/>
              <a:gd name="T45" fmla="*/ 166 h 211"/>
              <a:gd name="T46" fmla="*/ 98 w 172"/>
              <a:gd name="T47" fmla="*/ 141 h 211"/>
              <a:gd name="T48" fmla="*/ 98 w 172"/>
              <a:gd name="T49" fmla="*/ 160 h 211"/>
              <a:gd name="T50" fmla="*/ 74 w 172"/>
              <a:gd name="T51" fmla="*/ 124 h 211"/>
              <a:gd name="T52" fmla="*/ 71 w 172"/>
              <a:gd name="T53" fmla="*/ 118 h 211"/>
              <a:gd name="T54" fmla="*/ 71 w 172"/>
              <a:gd name="T55" fmla="*/ 98 h 211"/>
              <a:gd name="T56" fmla="*/ 71 w 172"/>
              <a:gd name="T57" fmla="*/ 0 h 211"/>
              <a:gd name="T58" fmla="*/ 60 w 172"/>
              <a:gd name="T59" fmla="*/ 0 h 211"/>
              <a:gd name="T60" fmla="*/ 71 w 172"/>
              <a:gd name="T61" fmla="*/ 88 h 211"/>
              <a:gd name="T62" fmla="*/ 60 w 172"/>
              <a:gd name="T63" fmla="*/ 37 h 211"/>
              <a:gd name="T64" fmla="*/ 60 w 172"/>
              <a:gd name="T65" fmla="*/ 120 h 211"/>
              <a:gd name="T66" fmla="*/ 65 w 172"/>
              <a:gd name="T67" fmla="*/ 166 h 211"/>
              <a:gd name="T68" fmla="*/ 71 w 172"/>
              <a:gd name="T69" fmla="*/ 98 h 211"/>
              <a:gd name="T70" fmla="*/ 71 w 172"/>
              <a:gd name="T71" fmla="*/ 98 h 211"/>
              <a:gd name="T72" fmla="*/ 60 w 172"/>
              <a:gd name="T73" fmla="*/ 9 h 211"/>
              <a:gd name="T74" fmla="*/ 12 w 172"/>
              <a:gd name="T75" fmla="*/ 23 h 211"/>
              <a:gd name="T76" fmla="*/ 60 w 172"/>
              <a:gd name="T77" fmla="*/ 100 h 211"/>
              <a:gd name="T78" fmla="*/ 28 w 172"/>
              <a:gd name="T79" fmla="*/ 118 h 211"/>
              <a:gd name="T80" fmla="*/ 29 w 172"/>
              <a:gd name="T81" fmla="*/ 134 h 211"/>
              <a:gd name="T82" fmla="*/ 34 w 172"/>
              <a:gd name="T83" fmla="*/ 127 h 211"/>
              <a:gd name="T84" fmla="*/ 47 w 172"/>
              <a:gd name="T85" fmla="*/ 120 h 211"/>
              <a:gd name="T86" fmla="*/ 36 w 172"/>
              <a:gd name="T87" fmla="*/ 178 h 211"/>
              <a:gd name="T88" fmla="*/ 45 w 172"/>
              <a:gd name="T89" fmla="*/ 163 h 211"/>
              <a:gd name="T90" fmla="*/ 60 w 172"/>
              <a:gd name="T91" fmla="*/ 211 h 211"/>
              <a:gd name="T92" fmla="*/ 0 w 172"/>
              <a:gd name="T93" fmla="*/ 2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2" h="211">
                <a:moveTo>
                  <a:pt x="121" y="0"/>
                </a:moveTo>
                <a:cubicBezTo>
                  <a:pt x="172" y="0"/>
                  <a:pt x="172" y="0"/>
                  <a:pt x="172" y="0"/>
                </a:cubicBezTo>
                <a:cubicBezTo>
                  <a:pt x="172" y="9"/>
                  <a:pt x="172" y="9"/>
                  <a:pt x="172" y="9"/>
                </a:cubicBezTo>
                <a:cubicBezTo>
                  <a:pt x="121" y="9"/>
                  <a:pt x="121" y="9"/>
                  <a:pt x="121" y="9"/>
                </a:cubicBezTo>
                <a:cubicBezTo>
                  <a:pt x="121" y="0"/>
                  <a:pt x="121" y="0"/>
                  <a:pt x="121" y="0"/>
                </a:cubicBezTo>
                <a:close/>
                <a:moveTo>
                  <a:pt x="121" y="37"/>
                </a:moveTo>
                <a:cubicBezTo>
                  <a:pt x="172" y="37"/>
                  <a:pt x="172" y="37"/>
                  <a:pt x="172" y="37"/>
                </a:cubicBezTo>
                <a:cubicBezTo>
                  <a:pt x="172" y="183"/>
                  <a:pt x="172" y="183"/>
                  <a:pt x="172" y="183"/>
                </a:cubicBezTo>
                <a:cubicBezTo>
                  <a:pt x="172" y="198"/>
                  <a:pt x="159" y="211"/>
                  <a:pt x="143" y="211"/>
                </a:cubicBezTo>
                <a:cubicBezTo>
                  <a:pt x="121" y="211"/>
                  <a:pt x="121" y="211"/>
                  <a:pt x="121" y="211"/>
                </a:cubicBezTo>
                <a:cubicBezTo>
                  <a:pt x="121" y="166"/>
                  <a:pt x="121" y="166"/>
                  <a:pt x="121" y="166"/>
                </a:cubicBezTo>
                <a:cubicBezTo>
                  <a:pt x="122" y="166"/>
                  <a:pt x="123" y="166"/>
                  <a:pt x="124" y="165"/>
                </a:cubicBezTo>
                <a:cubicBezTo>
                  <a:pt x="130" y="163"/>
                  <a:pt x="134" y="159"/>
                  <a:pt x="138" y="153"/>
                </a:cubicBezTo>
                <a:cubicBezTo>
                  <a:pt x="142" y="145"/>
                  <a:pt x="145" y="137"/>
                  <a:pt x="145" y="128"/>
                </a:cubicBezTo>
                <a:cubicBezTo>
                  <a:pt x="145" y="115"/>
                  <a:pt x="140" y="108"/>
                  <a:pt x="131" y="108"/>
                </a:cubicBezTo>
                <a:cubicBezTo>
                  <a:pt x="128" y="108"/>
                  <a:pt x="125" y="109"/>
                  <a:pt x="121" y="111"/>
                </a:cubicBezTo>
                <a:cubicBezTo>
                  <a:pt x="127" y="85"/>
                  <a:pt x="127" y="85"/>
                  <a:pt x="127" y="85"/>
                </a:cubicBezTo>
                <a:cubicBezTo>
                  <a:pt x="121" y="86"/>
                  <a:pt x="121" y="86"/>
                  <a:pt x="121" y="86"/>
                </a:cubicBezTo>
                <a:cubicBezTo>
                  <a:pt x="121" y="37"/>
                  <a:pt x="121" y="37"/>
                  <a:pt x="121" y="37"/>
                </a:cubicBezTo>
                <a:close/>
                <a:moveTo>
                  <a:pt x="121" y="156"/>
                </a:moveTo>
                <a:cubicBezTo>
                  <a:pt x="123" y="155"/>
                  <a:pt x="126" y="152"/>
                  <a:pt x="129" y="146"/>
                </a:cubicBezTo>
                <a:cubicBezTo>
                  <a:pt x="131" y="140"/>
                  <a:pt x="133" y="134"/>
                  <a:pt x="133" y="129"/>
                </a:cubicBezTo>
                <a:cubicBezTo>
                  <a:pt x="133" y="123"/>
                  <a:pt x="132" y="119"/>
                  <a:pt x="129" y="117"/>
                </a:cubicBezTo>
                <a:cubicBezTo>
                  <a:pt x="129" y="117"/>
                  <a:pt x="128" y="116"/>
                  <a:pt x="127" y="116"/>
                </a:cubicBezTo>
                <a:cubicBezTo>
                  <a:pt x="126" y="116"/>
                  <a:pt x="124" y="117"/>
                  <a:pt x="123" y="117"/>
                </a:cubicBezTo>
                <a:cubicBezTo>
                  <a:pt x="122" y="117"/>
                  <a:pt x="121" y="117"/>
                  <a:pt x="121" y="118"/>
                </a:cubicBezTo>
                <a:lnTo>
                  <a:pt x="121" y="156"/>
                </a:lnTo>
                <a:close/>
                <a:moveTo>
                  <a:pt x="98" y="0"/>
                </a:moveTo>
                <a:cubicBezTo>
                  <a:pt x="121" y="0"/>
                  <a:pt x="121" y="0"/>
                  <a:pt x="121" y="0"/>
                </a:cubicBezTo>
                <a:cubicBezTo>
                  <a:pt x="121" y="9"/>
                  <a:pt x="121" y="9"/>
                  <a:pt x="121" y="9"/>
                </a:cubicBezTo>
                <a:cubicBezTo>
                  <a:pt x="98" y="9"/>
                  <a:pt x="98" y="9"/>
                  <a:pt x="98" y="9"/>
                </a:cubicBezTo>
                <a:cubicBezTo>
                  <a:pt x="98" y="0"/>
                  <a:pt x="98" y="0"/>
                  <a:pt x="98" y="0"/>
                </a:cubicBezTo>
                <a:close/>
                <a:moveTo>
                  <a:pt x="98" y="37"/>
                </a:moveTo>
                <a:cubicBezTo>
                  <a:pt x="121" y="37"/>
                  <a:pt x="121" y="37"/>
                  <a:pt x="121" y="37"/>
                </a:cubicBezTo>
                <a:cubicBezTo>
                  <a:pt x="121" y="86"/>
                  <a:pt x="121" y="86"/>
                  <a:pt x="121" y="86"/>
                </a:cubicBezTo>
                <a:cubicBezTo>
                  <a:pt x="110" y="88"/>
                  <a:pt x="110" y="88"/>
                  <a:pt x="110" y="88"/>
                </a:cubicBezTo>
                <a:cubicBezTo>
                  <a:pt x="98" y="141"/>
                  <a:pt x="98" y="141"/>
                  <a:pt x="98" y="141"/>
                </a:cubicBezTo>
                <a:cubicBezTo>
                  <a:pt x="98" y="90"/>
                  <a:pt x="98" y="90"/>
                  <a:pt x="98" y="90"/>
                </a:cubicBezTo>
                <a:cubicBezTo>
                  <a:pt x="100" y="81"/>
                  <a:pt x="100" y="81"/>
                  <a:pt x="100" y="81"/>
                </a:cubicBezTo>
                <a:cubicBezTo>
                  <a:pt x="100" y="81"/>
                  <a:pt x="99" y="81"/>
                  <a:pt x="98" y="80"/>
                </a:cubicBezTo>
                <a:cubicBezTo>
                  <a:pt x="98" y="37"/>
                  <a:pt x="98" y="37"/>
                  <a:pt x="98" y="37"/>
                </a:cubicBezTo>
                <a:close/>
                <a:moveTo>
                  <a:pt x="121" y="211"/>
                </a:moveTo>
                <a:cubicBezTo>
                  <a:pt x="98" y="211"/>
                  <a:pt x="98" y="211"/>
                  <a:pt x="98" y="211"/>
                </a:cubicBezTo>
                <a:cubicBezTo>
                  <a:pt x="98" y="160"/>
                  <a:pt x="98" y="160"/>
                  <a:pt x="98" y="160"/>
                </a:cubicBezTo>
                <a:cubicBezTo>
                  <a:pt x="99" y="161"/>
                  <a:pt x="100" y="162"/>
                  <a:pt x="101" y="163"/>
                </a:cubicBezTo>
                <a:cubicBezTo>
                  <a:pt x="103" y="166"/>
                  <a:pt x="107" y="167"/>
                  <a:pt x="112" y="167"/>
                </a:cubicBezTo>
                <a:cubicBezTo>
                  <a:pt x="115" y="167"/>
                  <a:pt x="118" y="167"/>
                  <a:pt x="121" y="166"/>
                </a:cubicBezTo>
                <a:cubicBezTo>
                  <a:pt x="121" y="211"/>
                  <a:pt x="121" y="211"/>
                  <a:pt x="121" y="211"/>
                </a:cubicBezTo>
                <a:close/>
                <a:moveTo>
                  <a:pt x="121" y="118"/>
                </a:moveTo>
                <a:cubicBezTo>
                  <a:pt x="120" y="118"/>
                  <a:pt x="120" y="118"/>
                  <a:pt x="120" y="119"/>
                </a:cubicBezTo>
                <a:cubicBezTo>
                  <a:pt x="113" y="148"/>
                  <a:pt x="113" y="148"/>
                  <a:pt x="113" y="148"/>
                </a:cubicBezTo>
                <a:cubicBezTo>
                  <a:pt x="113" y="149"/>
                  <a:pt x="113" y="150"/>
                  <a:pt x="113" y="151"/>
                </a:cubicBezTo>
                <a:cubicBezTo>
                  <a:pt x="113" y="154"/>
                  <a:pt x="115" y="156"/>
                  <a:pt x="119" y="156"/>
                </a:cubicBezTo>
                <a:cubicBezTo>
                  <a:pt x="120" y="156"/>
                  <a:pt x="120" y="156"/>
                  <a:pt x="121" y="156"/>
                </a:cubicBezTo>
                <a:lnTo>
                  <a:pt x="121" y="118"/>
                </a:lnTo>
                <a:close/>
                <a:moveTo>
                  <a:pt x="71" y="0"/>
                </a:moveTo>
                <a:cubicBezTo>
                  <a:pt x="98" y="0"/>
                  <a:pt x="98" y="0"/>
                  <a:pt x="98" y="0"/>
                </a:cubicBezTo>
                <a:cubicBezTo>
                  <a:pt x="98" y="9"/>
                  <a:pt x="98" y="9"/>
                  <a:pt x="98" y="9"/>
                </a:cubicBezTo>
                <a:cubicBezTo>
                  <a:pt x="71" y="9"/>
                  <a:pt x="71" y="9"/>
                  <a:pt x="71" y="9"/>
                </a:cubicBezTo>
                <a:cubicBezTo>
                  <a:pt x="71" y="0"/>
                  <a:pt x="71" y="0"/>
                  <a:pt x="71" y="0"/>
                </a:cubicBezTo>
                <a:close/>
                <a:moveTo>
                  <a:pt x="71" y="37"/>
                </a:moveTo>
                <a:cubicBezTo>
                  <a:pt x="98" y="37"/>
                  <a:pt x="98" y="37"/>
                  <a:pt x="98" y="37"/>
                </a:cubicBezTo>
                <a:cubicBezTo>
                  <a:pt x="98" y="80"/>
                  <a:pt x="98" y="80"/>
                  <a:pt x="98" y="80"/>
                </a:cubicBezTo>
                <a:cubicBezTo>
                  <a:pt x="96" y="80"/>
                  <a:pt x="94" y="80"/>
                  <a:pt x="91" y="80"/>
                </a:cubicBezTo>
                <a:cubicBezTo>
                  <a:pt x="85" y="80"/>
                  <a:pt x="78" y="83"/>
                  <a:pt x="71" y="88"/>
                </a:cubicBezTo>
                <a:cubicBezTo>
                  <a:pt x="71" y="37"/>
                  <a:pt x="71" y="37"/>
                  <a:pt x="71" y="37"/>
                </a:cubicBezTo>
                <a:close/>
                <a:moveTo>
                  <a:pt x="98" y="211"/>
                </a:moveTo>
                <a:cubicBezTo>
                  <a:pt x="71" y="211"/>
                  <a:pt x="71" y="211"/>
                  <a:pt x="71" y="211"/>
                </a:cubicBezTo>
                <a:cubicBezTo>
                  <a:pt x="71" y="166"/>
                  <a:pt x="71" y="166"/>
                  <a:pt x="71" y="166"/>
                </a:cubicBezTo>
                <a:cubicBezTo>
                  <a:pt x="82" y="166"/>
                  <a:pt x="82" y="166"/>
                  <a:pt x="82" y="166"/>
                </a:cubicBezTo>
                <a:cubicBezTo>
                  <a:pt x="98" y="90"/>
                  <a:pt x="98" y="90"/>
                  <a:pt x="98" y="90"/>
                </a:cubicBezTo>
                <a:cubicBezTo>
                  <a:pt x="98" y="141"/>
                  <a:pt x="98" y="141"/>
                  <a:pt x="98" y="141"/>
                </a:cubicBezTo>
                <a:cubicBezTo>
                  <a:pt x="97" y="146"/>
                  <a:pt x="97" y="146"/>
                  <a:pt x="97" y="146"/>
                </a:cubicBezTo>
                <a:cubicBezTo>
                  <a:pt x="97" y="148"/>
                  <a:pt x="97" y="150"/>
                  <a:pt x="97" y="152"/>
                </a:cubicBezTo>
                <a:cubicBezTo>
                  <a:pt x="97" y="155"/>
                  <a:pt x="97" y="158"/>
                  <a:pt x="98" y="160"/>
                </a:cubicBezTo>
                <a:cubicBezTo>
                  <a:pt x="98" y="211"/>
                  <a:pt x="98" y="211"/>
                  <a:pt x="98" y="211"/>
                </a:cubicBezTo>
                <a:close/>
                <a:moveTo>
                  <a:pt x="71" y="137"/>
                </a:moveTo>
                <a:cubicBezTo>
                  <a:pt x="74" y="124"/>
                  <a:pt x="74" y="124"/>
                  <a:pt x="74" y="124"/>
                </a:cubicBezTo>
                <a:cubicBezTo>
                  <a:pt x="73" y="124"/>
                  <a:pt x="72" y="124"/>
                  <a:pt x="71" y="123"/>
                </a:cubicBezTo>
                <a:cubicBezTo>
                  <a:pt x="71" y="137"/>
                  <a:pt x="71" y="137"/>
                  <a:pt x="71" y="137"/>
                </a:cubicBezTo>
                <a:close/>
                <a:moveTo>
                  <a:pt x="71" y="118"/>
                </a:moveTo>
                <a:cubicBezTo>
                  <a:pt x="73" y="118"/>
                  <a:pt x="74" y="119"/>
                  <a:pt x="75" y="119"/>
                </a:cubicBezTo>
                <a:cubicBezTo>
                  <a:pt x="82" y="88"/>
                  <a:pt x="82" y="88"/>
                  <a:pt x="82" y="88"/>
                </a:cubicBezTo>
                <a:cubicBezTo>
                  <a:pt x="79" y="90"/>
                  <a:pt x="75" y="93"/>
                  <a:pt x="71" y="98"/>
                </a:cubicBezTo>
                <a:lnTo>
                  <a:pt x="71" y="118"/>
                </a:lnTo>
                <a:close/>
                <a:moveTo>
                  <a:pt x="60" y="0"/>
                </a:moveTo>
                <a:cubicBezTo>
                  <a:pt x="71" y="0"/>
                  <a:pt x="71" y="0"/>
                  <a:pt x="71" y="0"/>
                </a:cubicBezTo>
                <a:cubicBezTo>
                  <a:pt x="71" y="9"/>
                  <a:pt x="71" y="9"/>
                  <a:pt x="71" y="9"/>
                </a:cubicBezTo>
                <a:cubicBezTo>
                  <a:pt x="60" y="9"/>
                  <a:pt x="60" y="9"/>
                  <a:pt x="60" y="9"/>
                </a:cubicBezTo>
                <a:cubicBezTo>
                  <a:pt x="60" y="0"/>
                  <a:pt x="60" y="0"/>
                  <a:pt x="60" y="0"/>
                </a:cubicBezTo>
                <a:close/>
                <a:moveTo>
                  <a:pt x="60" y="37"/>
                </a:moveTo>
                <a:cubicBezTo>
                  <a:pt x="71" y="37"/>
                  <a:pt x="71" y="37"/>
                  <a:pt x="71" y="37"/>
                </a:cubicBezTo>
                <a:cubicBezTo>
                  <a:pt x="71" y="88"/>
                  <a:pt x="71" y="88"/>
                  <a:pt x="71" y="88"/>
                </a:cubicBezTo>
                <a:cubicBezTo>
                  <a:pt x="71" y="89"/>
                  <a:pt x="71" y="89"/>
                  <a:pt x="71" y="89"/>
                </a:cubicBezTo>
                <a:cubicBezTo>
                  <a:pt x="67" y="92"/>
                  <a:pt x="64" y="96"/>
                  <a:pt x="60" y="100"/>
                </a:cubicBezTo>
                <a:cubicBezTo>
                  <a:pt x="60" y="37"/>
                  <a:pt x="60" y="37"/>
                  <a:pt x="60" y="37"/>
                </a:cubicBezTo>
                <a:close/>
                <a:moveTo>
                  <a:pt x="71" y="211"/>
                </a:moveTo>
                <a:cubicBezTo>
                  <a:pt x="60" y="211"/>
                  <a:pt x="60" y="211"/>
                  <a:pt x="60" y="211"/>
                </a:cubicBezTo>
                <a:cubicBezTo>
                  <a:pt x="60" y="120"/>
                  <a:pt x="60" y="120"/>
                  <a:pt x="60" y="120"/>
                </a:cubicBezTo>
                <a:cubicBezTo>
                  <a:pt x="64" y="121"/>
                  <a:pt x="68" y="122"/>
                  <a:pt x="71" y="123"/>
                </a:cubicBezTo>
                <a:cubicBezTo>
                  <a:pt x="71" y="137"/>
                  <a:pt x="71" y="137"/>
                  <a:pt x="71" y="137"/>
                </a:cubicBezTo>
                <a:cubicBezTo>
                  <a:pt x="65" y="166"/>
                  <a:pt x="65" y="166"/>
                  <a:pt x="65" y="166"/>
                </a:cubicBezTo>
                <a:cubicBezTo>
                  <a:pt x="71" y="166"/>
                  <a:pt x="71" y="166"/>
                  <a:pt x="71" y="166"/>
                </a:cubicBezTo>
                <a:cubicBezTo>
                  <a:pt x="71" y="211"/>
                  <a:pt x="71" y="211"/>
                  <a:pt x="71" y="211"/>
                </a:cubicBezTo>
                <a:close/>
                <a:moveTo>
                  <a:pt x="71" y="98"/>
                </a:moveTo>
                <a:cubicBezTo>
                  <a:pt x="68" y="102"/>
                  <a:pt x="65" y="108"/>
                  <a:pt x="61" y="115"/>
                </a:cubicBezTo>
                <a:cubicBezTo>
                  <a:pt x="65" y="116"/>
                  <a:pt x="68" y="117"/>
                  <a:pt x="71" y="118"/>
                </a:cubicBezTo>
                <a:lnTo>
                  <a:pt x="71" y="98"/>
                </a:lnTo>
                <a:close/>
                <a:moveTo>
                  <a:pt x="29" y="0"/>
                </a:moveTo>
                <a:cubicBezTo>
                  <a:pt x="60" y="0"/>
                  <a:pt x="60" y="0"/>
                  <a:pt x="60" y="0"/>
                </a:cubicBezTo>
                <a:cubicBezTo>
                  <a:pt x="60" y="9"/>
                  <a:pt x="60" y="9"/>
                  <a:pt x="60" y="9"/>
                </a:cubicBezTo>
                <a:cubicBezTo>
                  <a:pt x="26" y="9"/>
                  <a:pt x="26" y="9"/>
                  <a:pt x="26" y="9"/>
                </a:cubicBezTo>
                <a:cubicBezTo>
                  <a:pt x="18" y="9"/>
                  <a:pt x="12" y="15"/>
                  <a:pt x="12" y="23"/>
                </a:cubicBezTo>
                <a:cubicBezTo>
                  <a:pt x="12" y="23"/>
                  <a:pt x="12" y="23"/>
                  <a:pt x="12" y="23"/>
                </a:cubicBezTo>
                <a:cubicBezTo>
                  <a:pt x="12" y="30"/>
                  <a:pt x="18" y="37"/>
                  <a:pt x="26" y="37"/>
                </a:cubicBezTo>
                <a:cubicBezTo>
                  <a:pt x="60" y="37"/>
                  <a:pt x="60" y="37"/>
                  <a:pt x="60" y="37"/>
                </a:cubicBezTo>
                <a:cubicBezTo>
                  <a:pt x="60" y="100"/>
                  <a:pt x="60" y="100"/>
                  <a:pt x="60" y="100"/>
                </a:cubicBezTo>
                <a:cubicBezTo>
                  <a:pt x="57" y="104"/>
                  <a:pt x="54" y="109"/>
                  <a:pt x="51" y="114"/>
                </a:cubicBezTo>
                <a:cubicBezTo>
                  <a:pt x="48" y="114"/>
                  <a:pt x="46" y="113"/>
                  <a:pt x="45" y="113"/>
                </a:cubicBezTo>
                <a:cubicBezTo>
                  <a:pt x="38" y="113"/>
                  <a:pt x="32" y="115"/>
                  <a:pt x="28" y="118"/>
                </a:cubicBezTo>
                <a:cubicBezTo>
                  <a:pt x="23" y="120"/>
                  <a:pt x="21" y="124"/>
                  <a:pt x="21" y="128"/>
                </a:cubicBezTo>
                <a:cubicBezTo>
                  <a:pt x="21" y="130"/>
                  <a:pt x="22" y="131"/>
                  <a:pt x="23" y="133"/>
                </a:cubicBezTo>
                <a:cubicBezTo>
                  <a:pt x="24" y="134"/>
                  <a:pt x="26" y="134"/>
                  <a:pt x="29" y="134"/>
                </a:cubicBezTo>
                <a:cubicBezTo>
                  <a:pt x="30" y="134"/>
                  <a:pt x="31" y="134"/>
                  <a:pt x="33" y="133"/>
                </a:cubicBezTo>
                <a:cubicBezTo>
                  <a:pt x="34" y="132"/>
                  <a:pt x="35" y="131"/>
                  <a:pt x="35" y="130"/>
                </a:cubicBezTo>
                <a:cubicBezTo>
                  <a:pt x="35" y="129"/>
                  <a:pt x="34" y="128"/>
                  <a:pt x="34" y="127"/>
                </a:cubicBezTo>
                <a:cubicBezTo>
                  <a:pt x="34" y="127"/>
                  <a:pt x="33" y="126"/>
                  <a:pt x="33" y="126"/>
                </a:cubicBezTo>
                <a:cubicBezTo>
                  <a:pt x="34" y="124"/>
                  <a:pt x="35" y="123"/>
                  <a:pt x="38" y="122"/>
                </a:cubicBezTo>
                <a:cubicBezTo>
                  <a:pt x="40" y="121"/>
                  <a:pt x="43" y="120"/>
                  <a:pt x="47" y="120"/>
                </a:cubicBezTo>
                <a:cubicBezTo>
                  <a:pt x="44" y="125"/>
                  <a:pt x="42" y="129"/>
                  <a:pt x="40" y="134"/>
                </a:cubicBezTo>
                <a:cubicBezTo>
                  <a:pt x="33" y="148"/>
                  <a:pt x="30" y="159"/>
                  <a:pt x="30" y="167"/>
                </a:cubicBezTo>
                <a:cubicBezTo>
                  <a:pt x="30" y="173"/>
                  <a:pt x="32" y="176"/>
                  <a:pt x="36" y="178"/>
                </a:cubicBezTo>
                <a:cubicBezTo>
                  <a:pt x="37" y="179"/>
                  <a:pt x="41" y="180"/>
                  <a:pt x="45" y="180"/>
                </a:cubicBezTo>
                <a:cubicBezTo>
                  <a:pt x="44" y="178"/>
                  <a:pt x="44" y="176"/>
                  <a:pt x="44" y="173"/>
                </a:cubicBezTo>
                <a:cubicBezTo>
                  <a:pt x="44" y="170"/>
                  <a:pt x="44" y="167"/>
                  <a:pt x="45" y="163"/>
                </a:cubicBezTo>
                <a:cubicBezTo>
                  <a:pt x="47" y="150"/>
                  <a:pt x="52" y="136"/>
                  <a:pt x="59" y="120"/>
                </a:cubicBezTo>
                <a:cubicBezTo>
                  <a:pt x="59" y="120"/>
                  <a:pt x="60" y="120"/>
                  <a:pt x="60" y="120"/>
                </a:cubicBezTo>
                <a:cubicBezTo>
                  <a:pt x="60" y="211"/>
                  <a:pt x="60" y="211"/>
                  <a:pt x="60" y="211"/>
                </a:cubicBezTo>
                <a:cubicBezTo>
                  <a:pt x="29" y="211"/>
                  <a:pt x="29" y="211"/>
                  <a:pt x="29" y="211"/>
                </a:cubicBezTo>
                <a:cubicBezTo>
                  <a:pt x="13" y="211"/>
                  <a:pt x="0" y="198"/>
                  <a:pt x="0" y="183"/>
                </a:cubicBezTo>
                <a:cubicBezTo>
                  <a:pt x="0" y="29"/>
                  <a:pt x="0" y="29"/>
                  <a:pt x="0" y="29"/>
                </a:cubicBezTo>
                <a:cubicBezTo>
                  <a:pt x="0" y="13"/>
                  <a:pt x="13" y="0"/>
                  <a:pt x="29"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5" name="Freeform 75"/>
          <p:cNvSpPr>
            <a:spLocks noEditPoints="1"/>
          </p:cNvSpPr>
          <p:nvPr/>
        </p:nvSpPr>
        <p:spPr bwMode="auto">
          <a:xfrm>
            <a:off x="6344621" y="1711885"/>
            <a:ext cx="427323" cy="428513"/>
          </a:xfrm>
          <a:custGeom>
            <a:avLst/>
            <a:gdLst>
              <a:gd name="T0" fmla="*/ 249 w 261"/>
              <a:gd name="T1" fmla="*/ 220 h 262"/>
              <a:gd name="T2" fmla="*/ 261 w 261"/>
              <a:gd name="T3" fmla="*/ 70 h 262"/>
              <a:gd name="T4" fmla="*/ 249 w 261"/>
              <a:gd name="T5" fmla="*/ 70 h 262"/>
              <a:gd name="T6" fmla="*/ 249 w 261"/>
              <a:gd name="T7" fmla="*/ 154 h 262"/>
              <a:gd name="T8" fmla="*/ 227 w 261"/>
              <a:gd name="T9" fmla="*/ 180 h 262"/>
              <a:gd name="T10" fmla="*/ 209 w 261"/>
              <a:gd name="T11" fmla="*/ 262 h 262"/>
              <a:gd name="T12" fmla="*/ 209 w 261"/>
              <a:gd name="T13" fmla="*/ 262 h 262"/>
              <a:gd name="T14" fmla="*/ 209 w 261"/>
              <a:gd name="T15" fmla="*/ 15 h 262"/>
              <a:gd name="T16" fmla="*/ 203 w 261"/>
              <a:gd name="T17" fmla="*/ 28 h 262"/>
              <a:gd name="T18" fmla="*/ 209 w 261"/>
              <a:gd name="T19" fmla="*/ 50 h 262"/>
              <a:gd name="T20" fmla="*/ 201 w 261"/>
              <a:gd name="T21" fmla="*/ 120 h 262"/>
              <a:gd name="T22" fmla="*/ 209 w 261"/>
              <a:gd name="T23" fmla="*/ 197 h 262"/>
              <a:gd name="T24" fmla="*/ 209 w 261"/>
              <a:gd name="T25" fmla="*/ 197 h 262"/>
              <a:gd name="T26" fmla="*/ 195 w 261"/>
              <a:gd name="T27" fmla="*/ 232 h 262"/>
              <a:gd name="T28" fmla="*/ 168 w 261"/>
              <a:gd name="T29" fmla="*/ 36 h 262"/>
              <a:gd name="T30" fmla="*/ 195 w 261"/>
              <a:gd name="T31" fmla="*/ 20 h 262"/>
              <a:gd name="T32" fmla="*/ 195 w 261"/>
              <a:gd name="T33" fmla="*/ 50 h 262"/>
              <a:gd name="T34" fmla="*/ 195 w 261"/>
              <a:gd name="T35" fmla="*/ 120 h 262"/>
              <a:gd name="T36" fmla="*/ 168 w 261"/>
              <a:gd name="T37" fmla="*/ 220 h 262"/>
              <a:gd name="T38" fmla="*/ 192 w 261"/>
              <a:gd name="T39" fmla="*/ 249 h 262"/>
              <a:gd name="T40" fmla="*/ 168 w 261"/>
              <a:gd name="T41" fmla="*/ 21 h 262"/>
              <a:gd name="T42" fmla="*/ 168 w 261"/>
              <a:gd name="T43" fmla="*/ 44 h 262"/>
              <a:gd name="T44" fmla="*/ 135 w 261"/>
              <a:gd name="T45" fmla="*/ 120 h 262"/>
              <a:gd name="T46" fmla="*/ 167 w 261"/>
              <a:gd name="T47" fmla="*/ 198 h 262"/>
              <a:gd name="T48" fmla="*/ 167 w 261"/>
              <a:gd name="T49" fmla="*/ 167 h 262"/>
              <a:gd name="T50" fmla="*/ 130 w 261"/>
              <a:gd name="T51" fmla="*/ 147 h 262"/>
              <a:gd name="T52" fmla="*/ 93 w 261"/>
              <a:gd name="T53" fmla="*/ 44 h 262"/>
              <a:gd name="T54" fmla="*/ 130 w 261"/>
              <a:gd name="T55" fmla="*/ 0 h 262"/>
              <a:gd name="T56" fmla="*/ 126 w 261"/>
              <a:gd name="T57" fmla="*/ 120 h 262"/>
              <a:gd name="T58" fmla="*/ 130 w 261"/>
              <a:gd name="T59" fmla="*/ 159 h 262"/>
              <a:gd name="T60" fmla="*/ 130 w 261"/>
              <a:gd name="T61" fmla="*/ 179 h 262"/>
              <a:gd name="T62" fmla="*/ 130 w 261"/>
              <a:gd name="T63" fmla="*/ 198 h 262"/>
              <a:gd name="T64" fmla="*/ 93 w 261"/>
              <a:gd name="T65" fmla="*/ 3 h 262"/>
              <a:gd name="T66" fmla="*/ 93 w 261"/>
              <a:gd name="T67" fmla="*/ 36 h 262"/>
              <a:gd name="T68" fmla="*/ 67 w 261"/>
              <a:gd name="T69" fmla="*/ 20 h 262"/>
              <a:gd name="T70" fmla="*/ 67 w 261"/>
              <a:gd name="T71" fmla="*/ 70 h 262"/>
              <a:gd name="T72" fmla="*/ 92 w 261"/>
              <a:gd name="T73" fmla="*/ 147 h 262"/>
              <a:gd name="T74" fmla="*/ 92 w 261"/>
              <a:gd name="T75" fmla="*/ 179 h 262"/>
              <a:gd name="T76" fmla="*/ 93 w 261"/>
              <a:gd name="T77" fmla="*/ 198 h 262"/>
              <a:gd name="T78" fmla="*/ 67 w 261"/>
              <a:gd name="T79" fmla="*/ 171 h 262"/>
              <a:gd name="T80" fmla="*/ 69 w 261"/>
              <a:gd name="T81" fmla="*/ 232 h 262"/>
              <a:gd name="T82" fmla="*/ 58 w 261"/>
              <a:gd name="T83" fmla="*/ 28 h 262"/>
              <a:gd name="T84" fmla="*/ 67 w 261"/>
              <a:gd name="T85" fmla="*/ 9 h 262"/>
              <a:gd name="T86" fmla="*/ 67 w 261"/>
              <a:gd name="T87" fmla="*/ 120 h 262"/>
              <a:gd name="T88" fmla="*/ 67 w 261"/>
              <a:gd name="T89" fmla="*/ 188 h 262"/>
              <a:gd name="T90" fmla="*/ 67 w 261"/>
              <a:gd name="T91" fmla="*/ 232 h 262"/>
              <a:gd name="T92" fmla="*/ 67 w 261"/>
              <a:gd name="T93" fmla="*/ 232 h 262"/>
              <a:gd name="T94" fmla="*/ 52 w 261"/>
              <a:gd name="T95" fmla="*/ 50 h 262"/>
              <a:gd name="T96" fmla="*/ 12 w 261"/>
              <a:gd name="T97" fmla="*/ 220 h 262"/>
              <a:gd name="T98" fmla="*/ 52 w 261"/>
              <a:gd name="T99" fmla="*/ 232 h 262"/>
              <a:gd name="T100" fmla="*/ 52 w 261"/>
              <a:gd name="T101" fmla="*/ 232 h 262"/>
              <a:gd name="T102" fmla="*/ 12 w 261"/>
              <a:gd name="T103" fmla="*/ 114 h 262"/>
              <a:gd name="T104" fmla="*/ 0 w 261"/>
              <a:gd name="T105" fmla="*/ 104 h 262"/>
              <a:gd name="T106" fmla="*/ 12 w 261"/>
              <a:gd name="T107" fmla="*/ 15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1" h="262">
                <a:moveTo>
                  <a:pt x="249" y="220"/>
                </a:moveTo>
                <a:cubicBezTo>
                  <a:pt x="249" y="154"/>
                  <a:pt x="249" y="154"/>
                  <a:pt x="249" y="154"/>
                </a:cubicBezTo>
                <a:cubicBezTo>
                  <a:pt x="251" y="157"/>
                  <a:pt x="252" y="160"/>
                  <a:pt x="252" y="164"/>
                </a:cubicBezTo>
                <a:cubicBezTo>
                  <a:pt x="252" y="220"/>
                  <a:pt x="252" y="220"/>
                  <a:pt x="252" y="220"/>
                </a:cubicBezTo>
                <a:cubicBezTo>
                  <a:pt x="249" y="220"/>
                  <a:pt x="249" y="220"/>
                  <a:pt x="249" y="220"/>
                </a:cubicBezTo>
                <a:close/>
                <a:moveTo>
                  <a:pt x="249" y="114"/>
                </a:moveTo>
                <a:cubicBezTo>
                  <a:pt x="249" y="70"/>
                  <a:pt x="249" y="70"/>
                  <a:pt x="249" y="70"/>
                </a:cubicBezTo>
                <a:cubicBezTo>
                  <a:pt x="250" y="70"/>
                  <a:pt x="250" y="70"/>
                  <a:pt x="250" y="69"/>
                </a:cubicBezTo>
                <a:cubicBezTo>
                  <a:pt x="257" y="67"/>
                  <a:pt x="257" y="67"/>
                  <a:pt x="257" y="67"/>
                </a:cubicBezTo>
                <a:cubicBezTo>
                  <a:pt x="259" y="66"/>
                  <a:pt x="261" y="67"/>
                  <a:pt x="261" y="70"/>
                </a:cubicBezTo>
                <a:cubicBezTo>
                  <a:pt x="261" y="104"/>
                  <a:pt x="261" y="104"/>
                  <a:pt x="261" y="104"/>
                </a:cubicBezTo>
                <a:cubicBezTo>
                  <a:pt x="261" y="107"/>
                  <a:pt x="259" y="110"/>
                  <a:pt x="257" y="111"/>
                </a:cubicBezTo>
                <a:cubicBezTo>
                  <a:pt x="250" y="113"/>
                  <a:pt x="250" y="113"/>
                  <a:pt x="250" y="113"/>
                </a:cubicBezTo>
                <a:cubicBezTo>
                  <a:pt x="250" y="114"/>
                  <a:pt x="250" y="114"/>
                  <a:pt x="249" y="114"/>
                </a:cubicBezTo>
                <a:close/>
                <a:moveTo>
                  <a:pt x="249" y="70"/>
                </a:moveTo>
                <a:cubicBezTo>
                  <a:pt x="249" y="114"/>
                  <a:pt x="249" y="114"/>
                  <a:pt x="249" y="114"/>
                </a:cubicBezTo>
                <a:cubicBezTo>
                  <a:pt x="248" y="114"/>
                  <a:pt x="246" y="112"/>
                  <a:pt x="246" y="110"/>
                </a:cubicBezTo>
                <a:cubicBezTo>
                  <a:pt x="246" y="76"/>
                  <a:pt x="246" y="76"/>
                  <a:pt x="246" y="76"/>
                </a:cubicBezTo>
                <a:cubicBezTo>
                  <a:pt x="246" y="74"/>
                  <a:pt x="248" y="71"/>
                  <a:pt x="249" y="70"/>
                </a:cubicBezTo>
                <a:close/>
                <a:moveTo>
                  <a:pt x="249" y="154"/>
                </a:moveTo>
                <a:cubicBezTo>
                  <a:pt x="246" y="150"/>
                  <a:pt x="241" y="146"/>
                  <a:pt x="235" y="146"/>
                </a:cubicBezTo>
                <a:cubicBezTo>
                  <a:pt x="235" y="50"/>
                  <a:pt x="235" y="50"/>
                  <a:pt x="235" y="50"/>
                </a:cubicBezTo>
                <a:cubicBezTo>
                  <a:pt x="209" y="50"/>
                  <a:pt x="209" y="50"/>
                  <a:pt x="209" y="50"/>
                </a:cubicBezTo>
                <a:cubicBezTo>
                  <a:pt x="209" y="162"/>
                  <a:pt x="209" y="162"/>
                  <a:pt x="209" y="162"/>
                </a:cubicBezTo>
                <a:cubicBezTo>
                  <a:pt x="219" y="162"/>
                  <a:pt x="227" y="170"/>
                  <a:pt x="227" y="180"/>
                </a:cubicBezTo>
                <a:cubicBezTo>
                  <a:pt x="227" y="189"/>
                  <a:pt x="219" y="197"/>
                  <a:pt x="209" y="197"/>
                </a:cubicBezTo>
                <a:cubicBezTo>
                  <a:pt x="209" y="220"/>
                  <a:pt x="209" y="220"/>
                  <a:pt x="209" y="220"/>
                </a:cubicBezTo>
                <a:cubicBezTo>
                  <a:pt x="249" y="220"/>
                  <a:pt x="249" y="220"/>
                  <a:pt x="249" y="220"/>
                </a:cubicBezTo>
                <a:cubicBezTo>
                  <a:pt x="249" y="154"/>
                  <a:pt x="249" y="154"/>
                  <a:pt x="249" y="154"/>
                </a:cubicBezTo>
                <a:close/>
                <a:moveTo>
                  <a:pt x="209" y="262"/>
                </a:moveTo>
                <a:cubicBezTo>
                  <a:pt x="209" y="232"/>
                  <a:pt x="209" y="232"/>
                  <a:pt x="209" y="232"/>
                </a:cubicBezTo>
                <a:cubicBezTo>
                  <a:pt x="226" y="232"/>
                  <a:pt x="226" y="232"/>
                  <a:pt x="226" y="232"/>
                </a:cubicBezTo>
                <a:cubicBezTo>
                  <a:pt x="226" y="249"/>
                  <a:pt x="226" y="249"/>
                  <a:pt x="226" y="249"/>
                </a:cubicBezTo>
                <a:cubicBezTo>
                  <a:pt x="226" y="257"/>
                  <a:pt x="220" y="262"/>
                  <a:pt x="213" y="262"/>
                </a:cubicBezTo>
                <a:cubicBezTo>
                  <a:pt x="209" y="262"/>
                  <a:pt x="209" y="262"/>
                  <a:pt x="209" y="262"/>
                </a:cubicBezTo>
                <a:close/>
                <a:moveTo>
                  <a:pt x="209" y="44"/>
                </a:moveTo>
                <a:cubicBezTo>
                  <a:pt x="209" y="15"/>
                  <a:pt x="209" y="15"/>
                  <a:pt x="209" y="15"/>
                </a:cubicBezTo>
                <a:cubicBezTo>
                  <a:pt x="225" y="23"/>
                  <a:pt x="235" y="33"/>
                  <a:pt x="235" y="44"/>
                </a:cubicBezTo>
                <a:lnTo>
                  <a:pt x="209" y="44"/>
                </a:lnTo>
                <a:close/>
                <a:moveTo>
                  <a:pt x="209" y="15"/>
                </a:moveTo>
                <a:cubicBezTo>
                  <a:pt x="209" y="44"/>
                  <a:pt x="209" y="44"/>
                  <a:pt x="209" y="44"/>
                </a:cubicBezTo>
                <a:cubicBezTo>
                  <a:pt x="195" y="44"/>
                  <a:pt x="195" y="44"/>
                  <a:pt x="195" y="44"/>
                </a:cubicBezTo>
                <a:cubicBezTo>
                  <a:pt x="195" y="37"/>
                  <a:pt x="195" y="37"/>
                  <a:pt x="195" y="37"/>
                </a:cubicBezTo>
                <a:cubicBezTo>
                  <a:pt x="195" y="37"/>
                  <a:pt x="195" y="37"/>
                  <a:pt x="195" y="37"/>
                </a:cubicBezTo>
                <a:cubicBezTo>
                  <a:pt x="199" y="37"/>
                  <a:pt x="203" y="33"/>
                  <a:pt x="203" y="28"/>
                </a:cubicBezTo>
                <a:cubicBezTo>
                  <a:pt x="203" y="24"/>
                  <a:pt x="199" y="20"/>
                  <a:pt x="195" y="20"/>
                </a:cubicBezTo>
                <a:cubicBezTo>
                  <a:pt x="195" y="20"/>
                  <a:pt x="195" y="20"/>
                  <a:pt x="195" y="20"/>
                </a:cubicBezTo>
                <a:cubicBezTo>
                  <a:pt x="195" y="9"/>
                  <a:pt x="195" y="9"/>
                  <a:pt x="195" y="9"/>
                </a:cubicBezTo>
                <a:cubicBezTo>
                  <a:pt x="200" y="11"/>
                  <a:pt x="205" y="13"/>
                  <a:pt x="209" y="15"/>
                </a:cubicBezTo>
                <a:close/>
                <a:moveTo>
                  <a:pt x="209" y="50"/>
                </a:moveTo>
                <a:cubicBezTo>
                  <a:pt x="209" y="162"/>
                  <a:pt x="209" y="162"/>
                  <a:pt x="209" y="162"/>
                </a:cubicBezTo>
                <a:cubicBezTo>
                  <a:pt x="209" y="162"/>
                  <a:pt x="209" y="162"/>
                  <a:pt x="209" y="162"/>
                </a:cubicBezTo>
                <a:cubicBezTo>
                  <a:pt x="203" y="162"/>
                  <a:pt x="198" y="166"/>
                  <a:pt x="195" y="171"/>
                </a:cubicBezTo>
                <a:cubicBezTo>
                  <a:pt x="195" y="120"/>
                  <a:pt x="195" y="120"/>
                  <a:pt x="195" y="120"/>
                </a:cubicBezTo>
                <a:cubicBezTo>
                  <a:pt x="201" y="120"/>
                  <a:pt x="201" y="120"/>
                  <a:pt x="201" y="120"/>
                </a:cubicBezTo>
                <a:cubicBezTo>
                  <a:pt x="201" y="70"/>
                  <a:pt x="201" y="70"/>
                  <a:pt x="201" y="70"/>
                </a:cubicBezTo>
                <a:cubicBezTo>
                  <a:pt x="195" y="70"/>
                  <a:pt x="195" y="70"/>
                  <a:pt x="195" y="70"/>
                </a:cubicBezTo>
                <a:cubicBezTo>
                  <a:pt x="195" y="50"/>
                  <a:pt x="195" y="50"/>
                  <a:pt x="195" y="50"/>
                </a:cubicBezTo>
                <a:cubicBezTo>
                  <a:pt x="209" y="50"/>
                  <a:pt x="209" y="50"/>
                  <a:pt x="209" y="50"/>
                </a:cubicBezTo>
                <a:close/>
                <a:moveTo>
                  <a:pt x="209" y="197"/>
                </a:moveTo>
                <a:cubicBezTo>
                  <a:pt x="209" y="220"/>
                  <a:pt x="209" y="220"/>
                  <a:pt x="209" y="220"/>
                </a:cubicBezTo>
                <a:cubicBezTo>
                  <a:pt x="195" y="220"/>
                  <a:pt x="195" y="220"/>
                  <a:pt x="195" y="220"/>
                </a:cubicBezTo>
                <a:cubicBezTo>
                  <a:pt x="195" y="188"/>
                  <a:pt x="195" y="188"/>
                  <a:pt x="195" y="188"/>
                </a:cubicBezTo>
                <a:cubicBezTo>
                  <a:pt x="198" y="193"/>
                  <a:pt x="203" y="197"/>
                  <a:pt x="209" y="197"/>
                </a:cubicBezTo>
                <a:cubicBezTo>
                  <a:pt x="209" y="197"/>
                  <a:pt x="209" y="197"/>
                  <a:pt x="209" y="197"/>
                </a:cubicBezTo>
                <a:close/>
                <a:moveTo>
                  <a:pt x="209" y="232"/>
                </a:moveTo>
                <a:cubicBezTo>
                  <a:pt x="209" y="262"/>
                  <a:pt x="209" y="262"/>
                  <a:pt x="209" y="262"/>
                </a:cubicBezTo>
                <a:cubicBezTo>
                  <a:pt x="206" y="262"/>
                  <a:pt x="206" y="262"/>
                  <a:pt x="206" y="262"/>
                </a:cubicBezTo>
                <a:cubicBezTo>
                  <a:pt x="201" y="262"/>
                  <a:pt x="197" y="260"/>
                  <a:pt x="195" y="257"/>
                </a:cubicBezTo>
                <a:cubicBezTo>
                  <a:pt x="195" y="232"/>
                  <a:pt x="195" y="232"/>
                  <a:pt x="195" y="232"/>
                </a:cubicBezTo>
                <a:lnTo>
                  <a:pt x="209" y="232"/>
                </a:lnTo>
                <a:close/>
                <a:moveTo>
                  <a:pt x="171" y="20"/>
                </a:moveTo>
                <a:cubicBezTo>
                  <a:pt x="175" y="20"/>
                  <a:pt x="179" y="24"/>
                  <a:pt x="179" y="28"/>
                </a:cubicBezTo>
                <a:cubicBezTo>
                  <a:pt x="179" y="33"/>
                  <a:pt x="175" y="37"/>
                  <a:pt x="171" y="37"/>
                </a:cubicBezTo>
                <a:cubicBezTo>
                  <a:pt x="170" y="37"/>
                  <a:pt x="169" y="37"/>
                  <a:pt x="168" y="36"/>
                </a:cubicBezTo>
                <a:cubicBezTo>
                  <a:pt x="168" y="44"/>
                  <a:pt x="168" y="44"/>
                  <a:pt x="168" y="44"/>
                </a:cubicBezTo>
                <a:cubicBezTo>
                  <a:pt x="195" y="44"/>
                  <a:pt x="195" y="44"/>
                  <a:pt x="195" y="44"/>
                </a:cubicBezTo>
                <a:cubicBezTo>
                  <a:pt x="195" y="37"/>
                  <a:pt x="195" y="37"/>
                  <a:pt x="195" y="37"/>
                </a:cubicBezTo>
                <a:cubicBezTo>
                  <a:pt x="190" y="37"/>
                  <a:pt x="186" y="33"/>
                  <a:pt x="186" y="28"/>
                </a:cubicBezTo>
                <a:cubicBezTo>
                  <a:pt x="186" y="24"/>
                  <a:pt x="190" y="20"/>
                  <a:pt x="195" y="20"/>
                </a:cubicBezTo>
                <a:cubicBezTo>
                  <a:pt x="195" y="9"/>
                  <a:pt x="195" y="9"/>
                  <a:pt x="195" y="9"/>
                </a:cubicBezTo>
                <a:cubicBezTo>
                  <a:pt x="187" y="6"/>
                  <a:pt x="178" y="4"/>
                  <a:pt x="168" y="3"/>
                </a:cubicBezTo>
                <a:cubicBezTo>
                  <a:pt x="168" y="21"/>
                  <a:pt x="168" y="21"/>
                  <a:pt x="168" y="21"/>
                </a:cubicBezTo>
                <a:cubicBezTo>
                  <a:pt x="169" y="20"/>
                  <a:pt x="170" y="20"/>
                  <a:pt x="171" y="20"/>
                </a:cubicBezTo>
                <a:close/>
                <a:moveTo>
                  <a:pt x="195" y="50"/>
                </a:moveTo>
                <a:cubicBezTo>
                  <a:pt x="195" y="70"/>
                  <a:pt x="195" y="70"/>
                  <a:pt x="195" y="70"/>
                </a:cubicBezTo>
                <a:cubicBezTo>
                  <a:pt x="168" y="70"/>
                  <a:pt x="168" y="70"/>
                  <a:pt x="168" y="70"/>
                </a:cubicBezTo>
                <a:cubicBezTo>
                  <a:pt x="168" y="50"/>
                  <a:pt x="168" y="50"/>
                  <a:pt x="168" y="50"/>
                </a:cubicBezTo>
                <a:cubicBezTo>
                  <a:pt x="195" y="50"/>
                  <a:pt x="195" y="50"/>
                  <a:pt x="195" y="50"/>
                </a:cubicBezTo>
                <a:close/>
                <a:moveTo>
                  <a:pt x="195" y="120"/>
                </a:moveTo>
                <a:cubicBezTo>
                  <a:pt x="195" y="171"/>
                  <a:pt x="195" y="171"/>
                  <a:pt x="195" y="171"/>
                </a:cubicBezTo>
                <a:cubicBezTo>
                  <a:pt x="193" y="173"/>
                  <a:pt x="192" y="176"/>
                  <a:pt x="192" y="180"/>
                </a:cubicBezTo>
                <a:cubicBezTo>
                  <a:pt x="192" y="183"/>
                  <a:pt x="193" y="186"/>
                  <a:pt x="195" y="188"/>
                </a:cubicBezTo>
                <a:cubicBezTo>
                  <a:pt x="195" y="220"/>
                  <a:pt x="195" y="220"/>
                  <a:pt x="195" y="220"/>
                </a:cubicBezTo>
                <a:cubicBezTo>
                  <a:pt x="168" y="220"/>
                  <a:pt x="168" y="220"/>
                  <a:pt x="168" y="220"/>
                </a:cubicBezTo>
                <a:cubicBezTo>
                  <a:pt x="168" y="120"/>
                  <a:pt x="168" y="120"/>
                  <a:pt x="168" y="120"/>
                </a:cubicBezTo>
                <a:cubicBezTo>
                  <a:pt x="195" y="120"/>
                  <a:pt x="195" y="120"/>
                  <a:pt x="195" y="120"/>
                </a:cubicBezTo>
                <a:close/>
                <a:moveTo>
                  <a:pt x="195" y="232"/>
                </a:moveTo>
                <a:cubicBezTo>
                  <a:pt x="195" y="257"/>
                  <a:pt x="195" y="257"/>
                  <a:pt x="195" y="257"/>
                </a:cubicBezTo>
                <a:cubicBezTo>
                  <a:pt x="193" y="254"/>
                  <a:pt x="192" y="252"/>
                  <a:pt x="192" y="249"/>
                </a:cubicBezTo>
                <a:cubicBezTo>
                  <a:pt x="192" y="232"/>
                  <a:pt x="192" y="232"/>
                  <a:pt x="192" y="232"/>
                </a:cubicBezTo>
                <a:lnTo>
                  <a:pt x="195" y="232"/>
                </a:lnTo>
                <a:close/>
                <a:moveTo>
                  <a:pt x="168" y="36"/>
                </a:moveTo>
                <a:cubicBezTo>
                  <a:pt x="165" y="35"/>
                  <a:pt x="162" y="32"/>
                  <a:pt x="162" y="28"/>
                </a:cubicBezTo>
                <a:cubicBezTo>
                  <a:pt x="162" y="25"/>
                  <a:pt x="165" y="22"/>
                  <a:pt x="168" y="21"/>
                </a:cubicBezTo>
                <a:cubicBezTo>
                  <a:pt x="168" y="3"/>
                  <a:pt x="168" y="3"/>
                  <a:pt x="168" y="3"/>
                </a:cubicBezTo>
                <a:cubicBezTo>
                  <a:pt x="157" y="1"/>
                  <a:pt x="144" y="0"/>
                  <a:pt x="131" y="0"/>
                </a:cubicBezTo>
                <a:cubicBezTo>
                  <a:pt x="130" y="0"/>
                  <a:pt x="130" y="0"/>
                  <a:pt x="130" y="0"/>
                </a:cubicBezTo>
                <a:cubicBezTo>
                  <a:pt x="130" y="44"/>
                  <a:pt x="130" y="44"/>
                  <a:pt x="130" y="44"/>
                </a:cubicBezTo>
                <a:cubicBezTo>
                  <a:pt x="168" y="44"/>
                  <a:pt x="168" y="44"/>
                  <a:pt x="168" y="44"/>
                </a:cubicBezTo>
                <a:cubicBezTo>
                  <a:pt x="168" y="36"/>
                  <a:pt x="168" y="36"/>
                  <a:pt x="168" y="36"/>
                </a:cubicBezTo>
                <a:close/>
                <a:moveTo>
                  <a:pt x="168" y="50"/>
                </a:moveTo>
                <a:cubicBezTo>
                  <a:pt x="168" y="70"/>
                  <a:pt x="168" y="70"/>
                  <a:pt x="168" y="70"/>
                </a:cubicBezTo>
                <a:cubicBezTo>
                  <a:pt x="135" y="70"/>
                  <a:pt x="135" y="70"/>
                  <a:pt x="135" y="70"/>
                </a:cubicBezTo>
                <a:cubicBezTo>
                  <a:pt x="135" y="120"/>
                  <a:pt x="135" y="120"/>
                  <a:pt x="135" y="120"/>
                </a:cubicBezTo>
                <a:cubicBezTo>
                  <a:pt x="168" y="120"/>
                  <a:pt x="168" y="120"/>
                  <a:pt x="168" y="120"/>
                </a:cubicBezTo>
                <a:cubicBezTo>
                  <a:pt x="168" y="220"/>
                  <a:pt x="168" y="220"/>
                  <a:pt x="168" y="220"/>
                </a:cubicBezTo>
                <a:cubicBezTo>
                  <a:pt x="130" y="220"/>
                  <a:pt x="130" y="220"/>
                  <a:pt x="130" y="220"/>
                </a:cubicBezTo>
                <a:cubicBezTo>
                  <a:pt x="130" y="198"/>
                  <a:pt x="130" y="198"/>
                  <a:pt x="130" y="198"/>
                </a:cubicBezTo>
                <a:cubicBezTo>
                  <a:pt x="167" y="198"/>
                  <a:pt x="167" y="198"/>
                  <a:pt x="167" y="198"/>
                </a:cubicBezTo>
                <a:cubicBezTo>
                  <a:pt x="167" y="187"/>
                  <a:pt x="167" y="187"/>
                  <a:pt x="167" y="187"/>
                </a:cubicBezTo>
                <a:cubicBezTo>
                  <a:pt x="130" y="187"/>
                  <a:pt x="130" y="187"/>
                  <a:pt x="130" y="187"/>
                </a:cubicBezTo>
                <a:cubicBezTo>
                  <a:pt x="130" y="179"/>
                  <a:pt x="130" y="179"/>
                  <a:pt x="130" y="179"/>
                </a:cubicBezTo>
                <a:cubicBezTo>
                  <a:pt x="167" y="179"/>
                  <a:pt x="167" y="179"/>
                  <a:pt x="167" y="179"/>
                </a:cubicBezTo>
                <a:cubicBezTo>
                  <a:pt x="167" y="167"/>
                  <a:pt x="167" y="167"/>
                  <a:pt x="167" y="167"/>
                </a:cubicBezTo>
                <a:cubicBezTo>
                  <a:pt x="130" y="167"/>
                  <a:pt x="130" y="167"/>
                  <a:pt x="130" y="167"/>
                </a:cubicBezTo>
                <a:cubicBezTo>
                  <a:pt x="130" y="159"/>
                  <a:pt x="130" y="159"/>
                  <a:pt x="130" y="159"/>
                </a:cubicBezTo>
                <a:cubicBezTo>
                  <a:pt x="167" y="159"/>
                  <a:pt x="167" y="159"/>
                  <a:pt x="167" y="159"/>
                </a:cubicBezTo>
                <a:cubicBezTo>
                  <a:pt x="167" y="147"/>
                  <a:pt x="167" y="147"/>
                  <a:pt x="167" y="147"/>
                </a:cubicBezTo>
                <a:cubicBezTo>
                  <a:pt x="130" y="147"/>
                  <a:pt x="130" y="147"/>
                  <a:pt x="130" y="147"/>
                </a:cubicBezTo>
                <a:cubicBezTo>
                  <a:pt x="130" y="50"/>
                  <a:pt x="130" y="50"/>
                  <a:pt x="130" y="50"/>
                </a:cubicBezTo>
                <a:lnTo>
                  <a:pt x="168" y="50"/>
                </a:lnTo>
                <a:close/>
                <a:moveTo>
                  <a:pt x="130" y="0"/>
                </a:moveTo>
                <a:cubicBezTo>
                  <a:pt x="130" y="44"/>
                  <a:pt x="130" y="44"/>
                  <a:pt x="130" y="44"/>
                </a:cubicBezTo>
                <a:cubicBezTo>
                  <a:pt x="93" y="44"/>
                  <a:pt x="93" y="44"/>
                  <a:pt x="93" y="44"/>
                </a:cubicBezTo>
                <a:cubicBezTo>
                  <a:pt x="93" y="36"/>
                  <a:pt x="93" y="36"/>
                  <a:pt x="93" y="36"/>
                </a:cubicBezTo>
                <a:cubicBezTo>
                  <a:pt x="96" y="35"/>
                  <a:pt x="99" y="32"/>
                  <a:pt x="99" y="28"/>
                </a:cubicBezTo>
                <a:cubicBezTo>
                  <a:pt x="99" y="25"/>
                  <a:pt x="96" y="22"/>
                  <a:pt x="93" y="21"/>
                </a:cubicBezTo>
                <a:cubicBezTo>
                  <a:pt x="93" y="3"/>
                  <a:pt x="93" y="3"/>
                  <a:pt x="93" y="3"/>
                </a:cubicBezTo>
                <a:cubicBezTo>
                  <a:pt x="104" y="1"/>
                  <a:pt x="117" y="0"/>
                  <a:pt x="130" y="0"/>
                </a:cubicBezTo>
                <a:close/>
                <a:moveTo>
                  <a:pt x="130" y="50"/>
                </a:moveTo>
                <a:cubicBezTo>
                  <a:pt x="130" y="147"/>
                  <a:pt x="130" y="147"/>
                  <a:pt x="130" y="147"/>
                </a:cubicBezTo>
                <a:cubicBezTo>
                  <a:pt x="93" y="147"/>
                  <a:pt x="93" y="147"/>
                  <a:pt x="93" y="147"/>
                </a:cubicBezTo>
                <a:cubicBezTo>
                  <a:pt x="93" y="120"/>
                  <a:pt x="93" y="120"/>
                  <a:pt x="93" y="120"/>
                </a:cubicBezTo>
                <a:cubicBezTo>
                  <a:pt x="126" y="120"/>
                  <a:pt x="126" y="120"/>
                  <a:pt x="126" y="120"/>
                </a:cubicBezTo>
                <a:cubicBezTo>
                  <a:pt x="126" y="70"/>
                  <a:pt x="126" y="70"/>
                  <a:pt x="126" y="70"/>
                </a:cubicBezTo>
                <a:cubicBezTo>
                  <a:pt x="93" y="70"/>
                  <a:pt x="93" y="70"/>
                  <a:pt x="93" y="70"/>
                </a:cubicBezTo>
                <a:cubicBezTo>
                  <a:pt x="93" y="50"/>
                  <a:pt x="93" y="50"/>
                  <a:pt x="93" y="50"/>
                </a:cubicBezTo>
                <a:cubicBezTo>
                  <a:pt x="130" y="50"/>
                  <a:pt x="130" y="50"/>
                  <a:pt x="130" y="50"/>
                </a:cubicBezTo>
                <a:close/>
                <a:moveTo>
                  <a:pt x="130" y="159"/>
                </a:moveTo>
                <a:cubicBezTo>
                  <a:pt x="130" y="167"/>
                  <a:pt x="130" y="167"/>
                  <a:pt x="130" y="167"/>
                </a:cubicBezTo>
                <a:cubicBezTo>
                  <a:pt x="93" y="167"/>
                  <a:pt x="93" y="167"/>
                  <a:pt x="93" y="167"/>
                </a:cubicBezTo>
                <a:cubicBezTo>
                  <a:pt x="93" y="159"/>
                  <a:pt x="93" y="159"/>
                  <a:pt x="93" y="159"/>
                </a:cubicBezTo>
                <a:cubicBezTo>
                  <a:pt x="130" y="159"/>
                  <a:pt x="130" y="159"/>
                  <a:pt x="130" y="159"/>
                </a:cubicBezTo>
                <a:close/>
                <a:moveTo>
                  <a:pt x="130" y="179"/>
                </a:moveTo>
                <a:cubicBezTo>
                  <a:pt x="130" y="187"/>
                  <a:pt x="130" y="187"/>
                  <a:pt x="130" y="187"/>
                </a:cubicBezTo>
                <a:cubicBezTo>
                  <a:pt x="93" y="187"/>
                  <a:pt x="93" y="187"/>
                  <a:pt x="93" y="187"/>
                </a:cubicBezTo>
                <a:cubicBezTo>
                  <a:pt x="93" y="179"/>
                  <a:pt x="93" y="179"/>
                  <a:pt x="93" y="179"/>
                </a:cubicBezTo>
                <a:cubicBezTo>
                  <a:pt x="130" y="179"/>
                  <a:pt x="130" y="179"/>
                  <a:pt x="130" y="179"/>
                </a:cubicBezTo>
                <a:close/>
                <a:moveTo>
                  <a:pt x="130" y="198"/>
                </a:moveTo>
                <a:cubicBezTo>
                  <a:pt x="130" y="220"/>
                  <a:pt x="130" y="220"/>
                  <a:pt x="130" y="220"/>
                </a:cubicBezTo>
                <a:cubicBezTo>
                  <a:pt x="93" y="220"/>
                  <a:pt x="93" y="220"/>
                  <a:pt x="93" y="220"/>
                </a:cubicBezTo>
                <a:cubicBezTo>
                  <a:pt x="93" y="198"/>
                  <a:pt x="93" y="198"/>
                  <a:pt x="93" y="198"/>
                </a:cubicBezTo>
                <a:lnTo>
                  <a:pt x="130" y="198"/>
                </a:lnTo>
                <a:close/>
                <a:moveTo>
                  <a:pt x="93" y="3"/>
                </a:moveTo>
                <a:cubicBezTo>
                  <a:pt x="93" y="21"/>
                  <a:pt x="93" y="21"/>
                  <a:pt x="93" y="21"/>
                </a:cubicBezTo>
                <a:cubicBezTo>
                  <a:pt x="92" y="20"/>
                  <a:pt x="92" y="20"/>
                  <a:pt x="91" y="20"/>
                </a:cubicBezTo>
                <a:cubicBezTo>
                  <a:pt x="86" y="20"/>
                  <a:pt x="83" y="24"/>
                  <a:pt x="83" y="28"/>
                </a:cubicBezTo>
                <a:cubicBezTo>
                  <a:pt x="83" y="33"/>
                  <a:pt x="86" y="37"/>
                  <a:pt x="91" y="37"/>
                </a:cubicBezTo>
                <a:cubicBezTo>
                  <a:pt x="92" y="37"/>
                  <a:pt x="92" y="37"/>
                  <a:pt x="93" y="36"/>
                </a:cubicBezTo>
                <a:cubicBezTo>
                  <a:pt x="93" y="44"/>
                  <a:pt x="93" y="44"/>
                  <a:pt x="93" y="44"/>
                </a:cubicBezTo>
                <a:cubicBezTo>
                  <a:pt x="67" y="44"/>
                  <a:pt x="67" y="44"/>
                  <a:pt x="67" y="44"/>
                </a:cubicBezTo>
                <a:cubicBezTo>
                  <a:pt x="67" y="37"/>
                  <a:pt x="67" y="37"/>
                  <a:pt x="67" y="37"/>
                </a:cubicBezTo>
                <a:cubicBezTo>
                  <a:pt x="71" y="37"/>
                  <a:pt x="75" y="33"/>
                  <a:pt x="75" y="28"/>
                </a:cubicBezTo>
                <a:cubicBezTo>
                  <a:pt x="75" y="24"/>
                  <a:pt x="71" y="20"/>
                  <a:pt x="67" y="20"/>
                </a:cubicBezTo>
                <a:cubicBezTo>
                  <a:pt x="67" y="9"/>
                  <a:pt x="67" y="9"/>
                  <a:pt x="67" y="9"/>
                </a:cubicBezTo>
                <a:cubicBezTo>
                  <a:pt x="75" y="6"/>
                  <a:pt x="84" y="4"/>
                  <a:pt x="93" y="3"/>
                </a:cubicBezTo>
                <a:close/>
                <a:moveTo>
                  <a:pt x="93" y="50"/>
                </a:moveTo>
                <a:cubicBezTo>
                  <a:pt x="93" y="70"/>
                  <a:pt x="93" y="70"/>
                  <a:pt x="93" y="70"/>
                </a:cubicBezTo>
                <a:cubicBezTo>
                  <a:pt x="67" y="70"/>
                  <a:pt x="67" y="70"/>
                  <a:pt x="67" y="70"/>
                </a:cubicBezTo>
                <a:cubicBezTo>
                  <a:pt x="67" y="50"/>
                  <a:pt x="67" y="50"/>
                  <a:pt x="67" y="50"/>
                </a:cubicBezTo>
                <a:cubicBezTo>
                  <a:pt x="93" y="50"/>
                  <a:pt x="93" y="50"/>
                  <a:pt x="93" y="50"/>
                </a:cubicBezTo>
                <a:close/>
                <a:moveTo>
                  <a:pt x="93" y="120"/>
                </a:moveTo>
                <a:cubicBezTo>
                  <a:pt x="93" y="147"/>
                  <a:pt x="93" y="147"/>
                  <a:pt x="93" y="147"/>
                </a:cubicBezTo>
                <a:cubicBezTo>
                  <a:pt x="92" y="147"/>
                  <a:pt x="92" y="147"/>
                  <a:pt x="92" y="147"/>
                </a:cubicBezTo>
                <a:cubicBezTo>
                  <a:pt x="92" y="159"/>
                  <a:pt x="92" y="159"/>
                  <a:pt x="92" y="159"/>
                </a:cubicBezTo>
                <a:cubicBezTo>
                  <a:pt x="93" y="159"/>
                  <a:pt x="93" y="159"/>
                  <a:pt x="93" y="159"/>
                </a:cubicBezTo>
                <a:cubicBezTo>
                  <a:pt x="93" y="167"/>
                  <a:pt x="93" y="167"/>
                  <a:pt x="93" y="167"/>
                </a:cubicBezTo>
                <a:cubicBezTo>
                  <a:pt x="92" y="167"/>
                  <a:pt x="92" y="167"/>
                  <a:pt x="92" y="167"/>
                </a:cubicBezTo>
                <a:cubicBezTo>
                  <a:pt x="92" y="179"/>
                  <a:pt x="92" y="179"/>
                  <a:pt x="92" y="179"/>
                </a:cubicBezTo>
                <a:cubicBezTo>
                  <a:pt x="93" y="179"/>
                  <a:pt x="93" y="179"/>
                  <a:pt x="93" y="179"/>
                </a:cubicBezTo>
                <a:cubicBezTo>
                  <a:pt x="93" y="187"/>
                  <a:pt x="93" y="187"/>
                  <a:pt x="93" y="187"/>
                </a:cubicBezTo>
                <a:cubicBezTo>
                  <a:pt x="92" y="187"/>
                  <a:pt x="92" y="187"/>
                  <a:pt x="92" y="187"/>
                </a:cubicBezTo>
                <a:cubicBezTo>
                  <a:pt x="92" y="198"/>
                  <a:pt x="92" y="198"/>
                  <a:pt x="92" y="198"/>
                </a:cubicBezTo>
                <a:cubicBezTo>
                  <a:pt x="93" y="198"/>
                  <a:pt x="93" y="198"/>
                  <a:pt x="93" y="198"/>
                </a:cubicBezTo>
                <a:cubicBezTo>
                  <a:pt x="93" y="220"/>
                  <a:pt x="93" y="220"/>
                  <a:pt x="93" y="220"/>
                </a:cubicBezTo>
                <a:cubicBezTo>
                  <a:pt x="67" y="220"/>
                  <a:pt x="67" y="220"/>
                  <a:pt x="67" y="220"/>
                </a:cubicBezTo>
                <a:cubicBezTo>
                  <a:pt x="67" y="188"/>
                  <a:pt x="67" y="188"/>
                  <a:pt x="67" y="188"/>
                </a:cubicBezTo>
                <a:cubicBezTo>
                  <a:pt x="68" y="186"/>
                  <a:pt x="69" y="183"/>
                  <a:pt x="69" y="180"/>
                </a:cubicBezTo>
                <a:cubicBezTo>
                  <a:pt x="69" y="176"/>
                  <a:pt x="68" y="173"/>
                  <a:pt x="67" y="171"/>
                </a:cubicBezTo>
                <a:cubicBezTo>
                  <a:pt x="67" y="120"/>
                  <a:pt x="67" y="120"/>
                  <a:pt x="67" y="120"/>
                </a:cubicBezTo>
                <a:cubicBezTo>
                  <a:pt x="93" y="120"/>
                  <a:pt x="93" y="120"/>
                  <a:pt x="93" y="120"/>
                </a:cubicBezTo>
                <a:close/>
                <a:moveTo>
                  <a:pt x="67" y="257"/>
                </a:moveTo>
                <a:cubicBezTo>
                  <a:pt x="67" y="232"/>
                  <a:pt x="67" y="232"/>
                  <a:pt x="67" y="232"/>
                </a:cubicBezTo>
                <a:cubicBezTo>
                  <a:pt x="69" y="232"/>
                  <a:pt x="69" y="232"/>
                  <a:pt x="69" y="232"/>
                </a:cubicBezTo>
                <a:cubicBezTo>
                  <a:pt x="69" y="249"/>
                  <a:pt x="69" y="249"/>
                  <a:pt x="69" y="249"/>
                </a:cubicBezTo>
                <a:cubicBezTo>
                  <a:pt x="69" y="252"/>
                  <a:pt x="68" y="254"/>
                  <a:pt x="67" y="257"/>
                </a:cubicBezTo>
                <a:close/>
                <a:moveTo>
                  <a:pt x="67" y="9"/>
                </a:moveTo>
                <a:cubicBezTo>
                  <a:pt x="67" y="20"/>
                  <a:pt x="67" y="20"/>
                  <a:pt x="67" y="20"/>
                </a:cubicBezTo>
                <a:cubicBezTo>
                  <a:pt x="62" y="20"/>
                  <a:pt x="58" y="24"/>
                  <a:pt x="58" y="28"/>
                </a:cubicBezTo>
                <a:cubicBezTo>
                  <a:pt x="58" y="33"/>
                  <a:pt x="62" y="37"/>
                  <a:pt x="67" y="37"/>
                </a:cubicBezTo>
                <a:cubicBezTo>
                  <a:pt x="67" y="44"/>
                  <a:pt x="67" y="44"/>
                  <a:pt x="67" y="44"/>
                </a:cubicBezTo>
                <a:cubicBezTo>
                  <a:pt x="52" y="44"/>
                  <a:pt x="52" y="44"/>
                  <a:pt x="52" y="44"/>
                </a:cubicBezTo>
                <a:cubicBezTo>
                  <a:pt x="52" y="15"/>
                  <a:pt x="52" y="15"/>
                  <a:pt x="52" y="15"/>
                </a:cubicBezTo>
                <a:cubicBezTo>
                  <a:pt x="56" y="13"/>
                  <a:pt x="61" y="11"/>
                  <a:pt x="67" y="9"/>
                </a:cubicBezTo>
                <a:close/>
                <a:moveTo>
                  <a:pt x="67" y="50"/>
                </a:moveTo>
                <a:cubicBezTo>
                  <a:pt x="67" y="70"/>
                  <a:pt x="67" y="70"/>
                  <a:pt x="67" y="70"/>
                </a:cubicBezTo>
                <a:cubicBezTo>
                  <a:pt x="60" y="70"/>
                  <a:pt x="60" y="70"/>
                  <a:pt x="60" y="70"/>
                </a:cubicBezTo>
                <a:cubicBezTo>
                  <a:pt x="60" y="120"/>
                  <a:pt x="60" y="120"/>
                  <a:pt x="60" y="120"/>
                </a:cubicBezTo>
                <a:cubicBezTo>
                  <a:pt x="67" y="120"/>
                  <a:pt x="67" y="120"/>
                  <a:pt x="67" y="120"/>
                </a:cubicBezTo>
                <a:cubicBezTo>
                  <a:pt x="67" y="171"/>
                  <a:pt x="67" y="171"/>
                  <a:pt x="67" y="171"/>
                </a:cubicBezTo>
                <a:cubicBezTo>
                  <a:pt x="64" y="166"/>
                  <a:pt x="58" y="162"/>
                  <a:pt x="52" y="162"/>
                </a:cubicBezTo>
                <a:cubicBezTo>
                  <a:pt x="52" y="50"/>
                  <a:pt x="52" y="50"/>
                  <a:pt x="52" y="50"/>
                </a:cubicBezTo>
                <a:cubicBezTo>
                  <a:pt x="67" y="50"/>
                  <a:pt x="67" y="50"/>
                  <a:pt x="67" y="50"/>
                </a:cubicBezTo>
                <a:close/>
                <a:moveTo>
                  <a:pt x="67" y="188"/>
                </a:moveTo>
                <a:cubicBezTo>
                  <a:pt x="67" y="220"/>
                  <a:pt x="67" y="220"/>
                  <a:pt x="67" y="220"/>
                </a:cubicBezTo>
                <a:cubicBezTo>
                  <a:pt x="52" y="220"/>
                  <a:pt x="52" y="220"/>
                  <a:pt x="52" y="220"/>
                </a:cubicBezTo>
                <a:cubicBezTo>
                  <a:pt x="52" y="197"/>
                  <a:pt x="52" y="197"/>
                  <a:pt x="52" y="197"/>
                </a:cubicBezTo>
                <a:cubicBezTo>
                  <a:pt x="58" y="197"/>
                  <a:pt x="64" y="193"/>
                  <a:pt x="67" y="188"/>
                </a:cubicBezTo>
                <a:close/>
                <a:moveTo>
                  <a:pt x="67" y="232"/>
                </a:moveTo>
                <a:cubicBezTo>
                  <a:pt x="67" y="257"/>
                  <a:pt x="67" y="257"/>
                  <a:pt x="67" y="257"/>
                </a:cubicBezTo>
                <a:cubicBezTo>
                  <a:pt x="64" y="260"/>
                  <a:pt x="60" y="262"/>
                  <a:pt x="56" y="262"/>
                </a:cubicBezTo>
                <a:cubicBezTo>
                  <a:pt x="52" y="262"/>
                  <a:pt x="52" y="262"/>
                  <a:pt x="52" y="262"/>
                </a:cubicBezTo>
                <a:cubicBezTo>
                  <a:pt x="52" y="232"/>
                  <a:pt x="52" y="232"/>
                  <a:pt x="52" y="232"/>
                </a:cubicBezTo>
                <a:lnTo>
                  <a:pt x="67" y="232"/>
                </a:lnTo>
                <a:close/>
                <a:moveTo>
                  <a:pt x="52" y="15"/>
                </a:moveTo>
                <a:cubicBezTo>
                  <a:pt x="52" y="44"/>
                  <a:pt x="52" y="44"/>
                  <a:pt x="52" y="44"/>
                </a:cubicBezTo>
                <a:cubicBezTo>
                  <a:pt x="27" y="44"/>
                  <a:pt x="27" y="44"/>
                  <a:pt x="27" y="44"/>
                </a:cubicBezTo>
                <a:cubicBezTo>
                  <a:pt x="27" y="33"/>
                  <a:pt x="36" y="23"/>
                  <a:pt x="52" y="15"/>
                </a:cubicBezTo>
                <a:close/>
                <a:moveTo>
                  <a:pt x="52" y="50"/>
                </a:moveTo>
                <a:cubicBezTo>
                  <a:pt x="52" y="162"/>
                  <a:pt x="52" y="162"/>
                  <a:pt x="52" y="162"/>
                </a:cubicBezTo>
                <a:cubicBezTo>
                  <a:pt x="42" y="162"/>
                  <a:pt x="35" y="170"/>
                  <a:pt x="35" y="180"/>
                </a:cubicBezTo>
                <a:cubicBezTo>
                  <a:pt x="35" y="189"/>
                  <a:pt x="42" y="197"/>
                  <a:pt x="52" y="197"/>
                </a:cubicBezTo>
                <a:cubicBezTo>
                  <a:pt x="52" y="220"/>
                  <a:pt x="52" y="220"/>
                  <a:pt x="52" y="220"/>
                </a:cubicBezTo>
                <a:cubicBezTo>
                  <a:pt x="12" y="220"/>
                  <a:pt x="12" y="220"/>
                  <a:pt x="12" y="220"/>
                </a:cubicBezTo>
                <a:cubicBezTo>
                  <a:pt x="12" y="154"/>
                  <a:pt x="12" y="154"/>
                  <a:pt x="12" y="154"/>
                </a:cubicBezTo>
                <a:cubicBezTo>
                  <a:pt x="15" y="150"/>
                  <a:pt x="21" y="146"/>
                  <a:pt x="27" y="146"/>
                </a:cubicBezTo>
                <a:cubicBezTo>
                  <a:pt x="27" y="50"/>
                  <a:pt x="27" y="50"/>
                  <a:pt x="27" y="50"/>
                </a:cubicBezTo>
                <a:cubicBezTo>
                  <a:pt x="52" y="50"/>
                  <a:pt x="52" y="50"/>
                  <a:pt x="52" y="50"/>
                </a:cubicBezTo>
                <a:close/>
                <a:moveTo>
                  <a:pt x="52" y="232"/>
                </a:moveTo>
                <a:cubicBezTo>
                  <a:pt x="52" y="262"/>
                  <a:pt x="52" y="262"/>
                  <a:pt x="52" y="262"/>
                </a:cubicBezTo>
                <a:cubicBezTo>
                  <a:pt x="48" y="262"/>
                  <a:pt x="48" y="262"/>
                  <a:pt x="48" y="262"/>
                </a:cubicBezTo>
                <a:cubicBezTo>
                  <a:pt x="41" y="262"/>
                  <a:pt x="35" y="257"/>
                  <a:pt x="35" y="249"/>
                </a:cubicBezTo>
                <a:cubicBezTo>
                  <a:pt x="35" y="232"/>
                  <a:pt x="35" y="232"/>
                  <a:pt x="35" y="232"/>
                </a:cubicBezTo>
                <a:cubicBezTo>
                  <a:pt x="52" y="232"/>
                  <a:pt x="52" y="232"/>
                  <a:pt x="52" y="232"/>
                </a:cubicBezTo>
                <a:close/>
                <a:moveTo>
                  <a:pt x="12" y="114"/>
                </a:moveTo>
                <a:cubicBezTo>
                  <a:pt x="14" y="114"/>
                  <a:pt x="15" y="112"/>
                  <a:pt x="15" y="110"/>
                </a:cubicBezTo>
                <a:cubicBezTo>
                  <a:pt x="15" y="76"/>
                  <a:pt x="15" y="76"/>
                  <a:pt x="15" y="76"/>
                </a:cubicBezTo>
                <a:cubicBezTo>
                  <a:pt x="15" y="74"/>
                  <a:pt x="14" y="71"/>
                  <a:pt x="12" y="70"/>
                </a:cubicBezTo>
                <a:lnTo>
                  <a:pt x="12" y="114"/>
                </a:lnTo>
                <a:close/>
                <a:moveTo>
                  <a:pt x="12" y="70"/>
                </a:moveTo>
                <a:cubicBezTo>
                  <a:pt x="12" y="114"/>
                  <a:pt x="12" y="114"/>
                  <a:pt x="12" y="114"/>
                </a:cubicBezTo>
                <a:cubicBezTo>
                  <a:pt x="12" y="114"/>
                  <a:pt x="11" y="114"/>
                  <a:pt x="11" y="113"/>
                </a:cubicBezTo>
                <a:cubicBezTo>
                  <a:pt x="4" y="111"/>
                  <a:pt x="4" y="111"/>
                  <a:pt x="4" y="111"/>
                </a:cubicBezTo>
                <a:cubicBezTo>
                  <a:pt x="2" y="110"/>
                  <a:pt x="0" y="107"/>
                  <a:pt x="0" y="104"/>
                </a:cubicBezTo>
                <a:cubicBezTo>
                  <a:pt x="0" y="70"/>
                  <a:pt x="0" y="70"/>
                  <a:pt x="0" y="70"/>
                </a:cubicBezTo>
                <a:cubicBezTo>
                  <a:pt x="0" y="67"/>
                  <a:pt x="2" y="66"/>
                  <a:pt x="4" y="67"/>
                </a:cubicBezTo>
                <a:cubicBezTo>
                  <a:pt x="11" y="69"/>
                  <a:pt x="11" y="69"/>
                  <a:pt x="11" y="69"/>
                </a:cubicBezTo>
                <a:cubicBezTo>
                  <a:pt x="11" y="70"/>
                  <a:pt x="12" y="70"/>
                  <a:pt x="12" y="70"/>
                </a:cubicBezTo>
                <a:close/>
                <a:moveTo>
                  <a:pt x="12" y="154"/>
                </a:moveTo>
                <a:cubicBezTo>
                  <a:pt x="12" y="220"/>
                  <a:pt x="12" y="220"/>
                  <a:pt x="12" y="220"/>
                </a:cubicBezTo>
                <a:cubicBezTo>
                  <a:pt x="9" y="220"/>
                  <a:pt x="9" y="220"/>
                  <a:pt x="9" y="220"/>
                </a:cubicBezTo>
                <a:cubicBezTo>
                  <a:pt x="9" y="164"/>
                  <a:pt x="9" y="164"/>
                  <a:pt x="9" y="164"/>
                </a:cubicBezTo>
                <a:cubicBezTo>
                  <a:pt x="9" y="160"/>
                  <a:pt x="10" y="157"/>
                  <a:pt x="12" y="154"/>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6" name="Freeform 76"/>
          <p:cNvSpPr>
            <a:spLocks noEditPoints="1"/>
          </p:cNvSpPr>
          <p:nvPr/>
        </p:nvSpPr>
        <p:spPr bwMode="auto">
          <a:xfrm>
            <a:off x="5918487" y="2264192"/>
            <a:ext cx="482078" cy="365427"/>
          </a:xfrm>
          <a:custGeom>
            <a:avLst/>
            <a:gdLst>
              <a:gd name="T0" fmla="*/ 271 w 295"/>
              <a:gd name="T1" fmla="*/ 0 h 224"/>
              <a:gd name="T2" fmla="*/ 277 w 295"/>
              <a:gd name="T3" fmla="*/ 35 h 224"/>
              <a:gd name="T4" fmla="*/ 224 w 295"/>
              <a:gd name="T5" fmla="*/ 224 h 224"/>
              <a:gd name="T6" fmla="*/ 248 w 295"/>
              <a:gd name="T7" fmla="*/ 188 h 224"/>
              <a:gd name="T8" fmla="*/ 249 w 295"/>
              <a:gd name="T9" fmla="*/ 29 h 224"/>
              <a:gd name="T10" fmla="*/ 224 w 295"/>
              <a:gd name="T11" fmla="*/ 194 h 224"/>
              <a:gd name="T12" fmla="*/ 224 w 295"/>
              <a:gd name="T13" fmla="*/ 16 h 224"/>
              <a:gd name="T14" fmla="*/ 224 w 295"/>
              <a:gd name="T15" fmla="*/ 208 h 224"/>
              <a:gd name="T16" fmla="*/ 224 w 295"/>
              <a:gd name="T17" fmla="*/ 179 h 224"/>
              <a:gd name="T18" fmla="*/ 224 w 295"/>
              <a:gd name="T19" fmla="*/ 194 h 224"/>
              <a:gd name="T20" fmla="*/ 201 w 295"/>
              <a:gd name="T21" fmla="*/ 128 h 224"/>
              <a:gd name="T22" fmla="*/ 203 w 295"/>
              <a:gd name="T23" fmla="*/ 98 h 224"/>
              <a:gd name="T24" fmla="*/ 195 w 295"/>
              <a:gd name="T25" fmla="*/ 67 h 224"/>
              <a:gd name="T26" fmla="*/ 187 w 295"/>
              <a:gd name="T27" fmla="*/ 128 h 224"/>
              <a:gd name="T28" fmla="*/ 187 w 295"/>
              <a:gd name="T29" fmla="*/ 100 h 224"/>
              <a:gd name="T30" fmla="*/ 190 w 295"/>
              <a:gd name="T31" fmla="*/ 75 h 224"/>
              <a:gd name="T32" fmla="*/ 187 w 295"/>
              <a:gd name="T33" fmla="*/ 0 h 224"/>
              <a:gd name="T34" fmla="*/ 187 w 295"/>
              <a:gd name="T35" fmla="*/ 0 h 224"/>
              <a:gd name="T36" fmla="*/ 147 w 295"/>
              <a:gd name="T37" fmla="*/ 208 h 224"/>
              <a:gd name="T38" fmla="*/ 182 w 295"/>
              <a:gd name="T39" fmla="*/ 67 h 224"/>
              <a:gd name="T40" fmla="*/ 168 w 295"/>
              <a:gd name="T41" fmla="*/ 109 h 224"/>
              <a:gd name="T42" fmla="*/ 187 w 295"/>
              <a:gd name="T43" fmla="*/ 194 h 224"/>
              <a:gd name="T44" fmla="*/ 148 w 295"/>
              <a:gd name="T45" fmla="*/ 125 h 224"/>
              <a:gd name="T46" fmla="*/ 147 w 295"/>
              <a:gd name="T47" fmla="*/ 106 h 224"/>
              <a:gd name="T48" fmla="*/ 184 w 295"/>
              <a:gd name="T49" fmla="*/ 70 h 224"/>
              <a:gd name="T50" fmla="*/ 187 w 295"/>
              <a:gd name="T51" fmla="*/ 91 h 224"/>
              <a:gd name="T52" fmla="*/ 179 w 295"/>
              <a:gd name="T53" fmla="*/ 116 h 224"/>
              <a:gd name="T54" fmla="*/ 187 w 295"/>
              <a:gd name="T55" fmla="*/ 100 h 224"/>
              <a:gd name="T56" fmla="*/ 147 w 295"/>
              <a:gd name="T57" fmla="*/ 16 h 224"/>
              <a:gd name="T58" fmla="*/ 147 w 295"/>
              <a:gd name="T59" fmla="*/ 208 h 224"/>
              <a:gd name="T60" fmla="*/ 147 w 295"/>
              <a:gd name="T61" fmla="*/ 106 h 224"/>
              <a:gd name="T62" fmla="*/ 127 w 295"/>
              <a:gd name="T63" fmla="*/ 121 h 224"/>
              <a:gd name="T64" fmla="*/ 147 w 295"/>
              <a:gd name="T65" fmla="*/ 137 h 224"/>
              <a:gd name="T66" fmla="*/ 102 w 295"/>
              <a:gd name="T67" fmla="*/ 156 h 224"/>
              <a:gd name="T68" fmla="*/ 109 w 295"/>
              <a:gd name="T69" fmla="*/ 113 h 224"/>
              <a:gd name="T70" fmla="*/ 100 w 295"/>
              <a:gd name="T71" fmla="*/ 93 h 224"/>
              <a:gd name="T72" fmla="*/ 111 w 295"/>
              <a:gd name="T73" fmla="*/ 97 h 224"/>
              <a:gd name="T74" fmla="*/ 99 w 295"/>
              <a:gd name="T75" fmla="*/ 88 h 224"/>
              <a:gd name="T76" fmla="*/ 101 w 295"/>
              <a:gd name="T77" fmla="*/ 150 h 224"/>
              <a:gd name="T78" fmla="*/ 99 w 295"/>
              <a:gd name="T79" fmla="*/ 123 h 224"/>
              <a:gd name="T80" fmla="*/ 0 w 295"/>
              <a:gd name="T81" fmla="*/ 23 h 224"/>
              <a:gd name="T82" fmla="*/ 99 w 295"/>
              <a:gd name="T83" fmla="*/ 208 h 224"/>
              <a:gd name="T84" fmla="*/ 17 w 295"/>
              <a:gd name="T85" fmla="*/ 35 h 224"/>
              <a:gd name="T86" fmla="*/ 99 w 295"/>
              <a:gd name="T87" fmla="*/ 29 h 224"/>
              <a:gd name="T88" fmla="*/ 79 w 295"/>
              <a:gd name="T89" fmla="*/ 129 h 224"/>
              <a:gd name="T90" fmla="*/ 99 w 295"/>
              <a:gd name="T91" fmla="*/ 157 h 224"/>
              <a:gd name="T92" fmla="*/ 30 w 295"/>
              <a:gd name="T93" fmla="*/ 45 h 224"/>
              <a:gd name="T94" fmla="*/ 99 w 295"/>
              <a:gd name="T95" fmla="*/ 115 h 224"/>
              <a:gd name="T96" fmla="*/ 99 w 295"/>
              <a:gd name="T97" fmla="*/ 123 h 224"/>
              <a:gd name="T98" fmla="*/ 91 w 295"/>
              <a:gd name="T99" fmla="*/ 133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5" h="224">
                <a:moveTo>
                  <a:pt x="271" y="224"/>
                </a:moveTo>
                <a:cubicBezTo>
                  <a:pt x="284" y="224"/>
                  <a:pt x="295" y="213"/>
                  <a:pt x="295" y="200"/>
                </a:cubicBezTo>
                <a:cubicBezTo>
                  <a:pt x="295" y="23"/>
                  <a:pt x="295" y="23"/>
                  <a:pt x="295" y="23"/>
                </a:cubicBezTo>
                <a:cubicBezTo>
                  <a:pt x="295" y="10"/>
                  <a:pt x="284" y="0"/>
                  <a:pt x="271" y="0"/>
                </a:cubicBezTo>
                <a:cubicBezTo>
                  <a:pt x="224" y="0"/>
                  <a:pt x="224" y="0"/>
                  <a:pt x="224" y="0"/>
                </a:cubicBezTo>
                <a:cubicBezTo>
                  <a:pt x="224" y="16"/>
                  <a:pt x="224" y="16"/>
                  <a:pt x="224" y="16"/>
                </a:cubicBezTo>
                <a:cubicBezTo>
                  <a:pt x="258" y="16"/>
                  <a:pt x="258" y="16"/>
                  <a:pt x="258" y="16"/>
                </a:cubicBezTo>
                <a:cubicBezTo>
                  <a:pt x="268" y="16"/>
                  <a:pt x="277" y="24"/>
                  <a:pt x="277" y="35"/>
                </a:cubicBezTo>
                <a:cubicBezTo>
                  <a:pt x="277" y="189"/>
                  <a:pt x="277" y="189"/>
                  <a:pt x="277" y="189"/>
                </a:cubicBezTo>
                <a:cubicBezTo>
                  <a:pt x="277" y="199"/>
                  <a:pt x="268" y="208"/>
                  <a:pt x="258" y="208"/>
                </a:cubicBezTo>
                <a:cubicBezTo>
                  <a:pt x="224" y="208"/>
                  <a:pt x="224" y="208"/>
                  <a:pt x="224" y="208"/>
                </a:cubicBezTo>
                <a:cubicBezTo>
                  <a:pt x="224" y="224"/>
                  <a:pt x="224" y="224"/>
                  <a:pt x="224" y="224"/>
                </a:cubicBezTo>
                <a:cubicBezTo>
                  <a:pt x="271" y="224"/>
                  <a:pt x="271" y="224"/>
                  <a:pt x="271" y="224"/>
                </a:cubicBezTo>
                <a:close/>
                <a:moveTo>
                  <a:pt x="224" y="194"/>
                </a:moveTo>
                <a:cubicBezTo>
                  <a:pt x="224" y="188"/>
                  <a:pt x="224" y="188"/>
                  <a:pt x="224" y="188"/>
                </a:cubicBezTo>
                <a:cubicBezTo>
                  <a:pt x="248" y="188"/>
                  <a:pt x="248" y="188"/>
                  <a:pt x="248" y="188"/>
                </a:cubicBezTo>
                <a:cubicBezTo>
                  <a:pt x="248" y="179"/>
                  <a:pt x="248" y="179"/>
                  <a:pt x="248" y="179"/>
                </a:cubicBezTo>
                <a:cubicBezTo>
                  <a:pt x="224" y="179"/>
                  <a:pt x="224" y="179"/>
                  <a:pt x="224" y="179"/>
                </a:cubicBezTo>
                <a:cubicBezTo>
                  <a:pt x="224" y="29"/>
                  <a:pt x="224" y="29"/>
                  <a:pt x="224" y="29"/>
                </a:cubicBezTo>
                <a:cubicBezTo>
                  <a:pt x="249" y="29"/>
                  <a:pt x="249" y="29"/>
                  <a:pt x="249" y="29"/>
                </a:cubicBezTo>
                <a:cubicBezTo>
                  <a:pt x="257" y="29"/>
                  <a:pt x="264" y="36"/>
                  <a:pt x="264" y="45"/>
                </a:cubicBezTo>
                <a:cubicBezTo>
                  <a:pt x="264" y="179"/>
                  <a:pt x="264" y="179"/>
                  <a:pt x="264" y="179"/>
                </a:cubicBezTo>
                <a:cubicBezTo>
                  <a:pt x="264" y="187"/>
                  <a:pt x="257" y="194"/>
                  <a:pt x="249" y="194"/>
                </a:cubicBezTo>
                <a:lnTo>
                  <a:pt x="224" y="194"/>
                </a:lnTo>
                <a:close/>
                <a:moveTo>
                  <a:pt x="224" y="0"/>
                </a:moveTo>
                <a:cubicBezTo>
                  <a:pt x="187" y="0"/>
                  <a:pt x="187" y="0"/>
                  <a:pt x="187" y="0"/>
                </a:cubicBezTo>
                <a:cubicBezTo>
                  <a:pt x="187" y="16"/>
                  <a:pt x="187" y="16"/>
                  <a:pt x="187" y="16"/>
                </a:cubicBezTo>
                <a:cubicBezTo>
                  <a:pt x="224" y="16"/>
                  <a:pt x="224" y="16"/>
                  <a:pt x="224" y="16"/>
                </a:cubicBezTo>
                <a:cubicBezTo>
                  <a:pt x="224" y="0"/>
                  <a:pt x="224" y="0"/>
                  <a:pt x="224" y="0"/>
                </a:cubicBezTo>
                <a:close/>
                <a:moveTo>
                  <a:pt x="187" y="224"/>
                </a:moveTo>
                <a:cubicBezTo>
                  <a:pt x="224" y="224"/>
                  <a:pt x="224" y="224"/>
                  <a:pt x="224" y="224"/>
                </a:cubicBezTo>
                <a:cubicBezTo>
                  <a:pt x="224" y="208"/>
                  <a:pt x="224" y="208"/>
                  <a:pt x="224" y="208"/>
                </a:cubicBezTo>
                <a:cubicBezTo>
                  <a:pt x="187" y="208"/>
                  <a:pt x="187" y="208"/>
                  <a:pt x="187" y="208"/>
                </a:cubicBezTo>
                <a:cubicBezTo>
                  <a:pt x="187" y="224"/>
                  <a:pt x="187" y="224"/>
                  <a:pt x="187" y="224"/>
                </a:cubicBezTo>
                <a:close/>
                <a:moveTo>
                  <a:pt x="224" y="29"/>
                </a:moveTo>
                <a:cubicBezTo>
                  <a:pt x="224" y="179"/>
                  <a:pt x="224" y="179"/>
                  <a:pt x="224" y="179"/>
                </a:cubicBezTo>
                <a:cubicBezTo>
                  <a:pt x="200" y="179"/>
                  <a:pt x="200" y="179"/>
                  <a:pt x="200" y="179"/>
                </a:cubicBezTo>
                <a:cubicBezTo>
                  <a:pt x="200" y="188"/>
                  <a:pt x="200" y="188"/>
                  <a:pt x="200" y="188"/>
                </a:cubicBezTo>
                <a:cubicBezTo>
                  <a:pt x="224" y="188"/>
                  <a:pt x="224" y="188"/>
                  <a:pt x="224" y="188"/>
                </a:cubicBezTo>
                <a:cubicBezTo>
                  <a:pt x="224" y="194"/>
                  <a:pt x="224" y="194"/>
                  <a:pt x="224" y="194"/>
                </a:cubicBezTo>
                <a:cubicBezTo>
                  <a:pt x="187" y="194"/>
                  <a:pt x="187" y="194"/>
                  <a:pt x="187" y="194"/>
                </a:cubicBezTo>
                <a:cubicBezTo>
                  <a:pt x="187" y="135"/>
                  <a:pt x="187" y="135"/>
                  <a:pt x="187" y="135"/>
                </a:cubicBezTo>
                <a:cubicBezTo>
                  <a:pt x="188" y="135"/>
                  <a:pt x="189" y="134"/>
                  <a:pt x="189" y="134"/>
                </a:cubicBezTo>
                <a:cubicBezTo>
                  <a:pt x="194" y="133"/>
                  <a:pt x="197" y="131"/>
                  <a:pt x="201" y="128"/>
                </a:cubicBezTo>
                <a:cubicBezTo>
                  <a:pt x="204" y="124"/>
                  <a:pt x="206" y="121"/>
                  <a:pt x="207" y="117"/>
                </a:cubicBezTo>
                <a:cubicBezTo>
                  <a:pt x="208" y="115"/>
                  <a:pt x="208" y="113"/>
                  <a:pt x="208" y="111"/>
                </a:cubicBezTo>
                <a:cubicBezTo>
                  <a:pt x="208" y="109"/>
                  <a:pt x="208" y="107"/>
                  <a:pt x="207" y="104"/>
                </a:cubicBezTo>
                <a:cubicBezTo>
                  <a:pt x="207" y="102"/>
                  <a:pt x="205" y="100"/>
                  <a:pt x="203" y="98"/>
                </a:cubicBezTo>
                <a:cubicBezTo>
                  <a:pt x="200" y="96"/>
                  <a:pt x="197" y="94"/>
                  <a:pt x="193" y="94"/>
                </a:cubicBezTo>
                <a:cubicBezTo>
                  <a:pt x="197" y="91"/>
                  <a:pt x="199" y="88"/>
                  <a:pt x="201" y="85"/>
                </a:cubicBezTo>
                <a:cubicBezTo>
                  <a:pt x="202" y="81"/>
                  <a:pt x="202" y="78"/>
                  <a:pt x="201" y="74"/>
                </a:cubicBezTo>
                <a:cubicBezTo>
                  <a:pt x="200" y="71"/>
                  <a:pt x="198" y="69"/>
                  <a:pt x="195" y="67"/>
                </a:cubicBezTo>
                <a:cubicBezTo>
                  <a:pt x="193" y="66"/>
                  <a:pt x="190" y="66"/>
                  <a:pt x="187" y="66"/>
                </a:cubicBezTo>
                <a:cubicBezTo>
                  <a:pt x="187" y="29"/>
                  <a:pt x="187" y="29"/>
                  <a:pt x="187" y="29"/>
                </a:cubicBezTo>
                <a:cubicBezTo>
                  <a:pt x="224" y="29"/>
                  <a:pt x="224" y="29"/>
                  <a:pt x="224" y="29"/>
                </a:cubicBezTo>
                <a:close/>
                <a:moveTo>
                  <a:pt x="187" y="128"/>
                </a:moveTo>
                <a:cubicBezTo>
                  <a:pt x="187" y="128"/>
                  <a:pt x="188" y="128"/>
                  <a:pt x="188" y="128"/>
                </a:cubicBezTo>
                <a:cubicBezTo>
                  <a:pt x="191" y="127"/>
                  <a:pt x="193" y="125"/>
                  <a:pt x="194" y="122"/>
                </a:cubicBezTo>
                <a:cubicBezTo>
                  <a:pt x="195" y="118"/>
                  <a:pt x="195" y="115"/>
                  <a:pt x="194" y="111"/>
                </a:cubicBezTo>
                <a:cubicBezTo>
                  <a:pt x="193" y="106"/>
                  <a:pt x="191" y="103"/>
                  <a:pt x="187" y="100"/>
                </a:cubicBezTo>
                <a:cubicBezTo>
                  <a:pt x="187" y="128"/>
                  <a:pt x="187" y="128"/>
                  <a:pt x="187" y="128"/>
                </a:cubicBezTo>
                <a:close/>
                <a:moveTo>
                  <a:pt x="187" y="91"/>
                </a:moveTo>
                <a:cubicBezTo>
                  <a:pt x="189" y="87"/>
                  <a:pt x="190" y="84"/>
                  <a:pt x="190" y="80"/>
                </a:cubicBezTo>
                <a:cubicBezTo>
                  <a:pt x="190" y="78"/>
                  <a:pt x="190" y="77"/>
                  <a:pt x="190" y="75"/>
                </a:cubicBezTo>
                <a:cubicBezTo>
                  <a:pt x="189" y="74"/>
                  <a:pt x="189" y="72"/>
                  <a:pt x="188" y="71"/>
                </a:cubicBezTo>
                <a:cubicBezTo>
                  <a:pt x="187" y="71"/>
                  <a:pt x="187" y="71"/>
                  <a:pt x="187" y="71"/>
                </a:cubicBezTo>
                <a:lnTo>
                  <a:pt x="187" y="91"/>
                </a:lnTo>
                <a:close/>
                <a:moveTo>
                  <a:pt x="187" y="0"/>
                </a:moveTo>
                <a:cubicBezTo>
                  <a:pt x="147" y="0"/>
                  <a:pt x="147" y="0"/>
                  <a:pt x="147" y="0"/>
                </a:cubicBezTo>
                <a:cubicBezTo>
                  <a:pt x="147" y="16"/>
                  <a:pt x="147" y="16"/>
                  <a:pt x="147" y="16"/>
                </a:cubicBezTo>
                <a:cubicBezTo>
                  <a:pt x="187" y="16"/>
                  <a:pt x="187" y="16"/>
                  <a:pt x="187" y="16"/>
                </a:cubicBezTo>
                <a:cubicBezTo>
                  <a:pt x="187" y="0"/>
                  <a:pt x="187" y="0"/>
                  <a:pt x="187" y="0"/>
                </a:cubicBezTo>
                <a:close/>
                <a:moveTo>
                  <a:pt x="147" y="224"/>
                </a:moveTo>
                <a:cubicBezTo>
                  <a:pt x="187" y="224"/>
                  <a:pt x="187" y="224"/>
                  <a:pt x="187" y="224"/>
                </a:cubicBezTo>
                <a:cubicBezTo>
                  <a:pt x="187" y="208"/>
                  <a:pt x="187" y="208"/>
                  <a:pt x="187" y="208"/>
                </a:cubicBezTo>
                <a:cubicBezTo>
                  <a:pt x="147" y="208"/>
                  <a:pt x="147" y="208"/>
                  <a:pt x="147" y="208"/>
                </a:cubicBezTo>
                <a:cubicBezTo>
                  <a:pt x="147" y="224"/>
                  <a:pt x="147" y="224"/>
                  <a:pt x="147" y="224"/>
                </a:cubicBezTo>
                <a:close/>
                <a:moveTo>
                  <a:pt x="187" y="29"/>
                </a:moveTo>
                <a:cubicBezTo>
                  <a:pt x="187" y="66"/>
                  <a:pt x="187" y="66"/>
                  <a:pt x="187" y="66"/>
                </a:cubicBezTo>
                <a:cubicBezTo>
                  <a:pt x="185" y="66"/>
                  <a:pt x="184" y="66"/>
                  <a:pt x="182" y="67"/>
                </a:cubicBezTo>
                <a:cubicBezTo>
                  <a:pt x="176" y="68"/>
                  <a:pt x="172" y="71"/>
                  <a:pt x="169" y="75"/>
                </a:cubicBezTo>
                <a:cubicBezTo>
                  <a:pt x="167" y="80"/>
                  <a:pt x="166" y="84"/>
                  <a:pt x="167" y="88"/>
                </a:cubicBezTo>
                <a:cubicBezTo>
                  <a:pt x="168" y="93"/>
                  <a:pt x="172" y="97"/>
                  <a:pt x="177" y="98"/>
                </a:cubicBezTo>
                <a:cubicBezTo>
                  <a:pt x="173" y="101"/>
                  <a:pt x="169" y="105"/>
                  <a:pt x="168" y="109"/>
                </a:cubicBezTo>
                <a:cubicBezTo>
                  <a:pt x="166" y="113"/>
                  <a:pt x="165" y="117"/>
                  <a:pt x="167" y="122"/>
                </a:cubicBezTo>
                <a:cubicBezTo>
                  <a:pt x="168" y="126"/>
                  <a:pt x="170" y="130"/>
                  <a:pt x="175" y="133"/>
                </a:cubicBezTo>
                <a:cubicBezTo>
                  <a:pt x="178" y="135"/>
                  <a:pt x="182" y="135"/>
                  <a:pt x="187" y="135"/>
                </a:cubicBezTo>
                <a:cubicBezTo>
                  <a:pt x="187" y="194"/>
                  <a:pt x="187" y="194"/>
                  <a:pt x="187" y="194"/>
                </a:cubicBezTo>
                <a:cubicBezTo>
                  <a:pt x="147" y="194"/>
                  <a:pt x="147" y="194"/>
                  <a:pt x="147" y="194"/>
                </a:cubicBezTo>
                <a:cubicBezTo>
                  <a:pt x="147" y="137"/>
                  <a:pt x="147" y="137"/>
                  <a:pt x="147" y="137"/>
                </a:cubicBezTo>
                <a:cubicBezTo>
                  <a:pt x="148" y="137"/>
                  <a:pt x="148" y="137"/>
                  <a:pt x="148" y="137"/>
                </a:cubicBezTo>
                <a:cubicBezTo>
                  <a:pt x="148" y="125"/>
                  <a:pt x="148" y="125"/>
                  <a:pt x="148" y="125"/>
                </a:cubicBezTo>
                <a:cubicBezTo>
                  <a:pt x="159" y="123"/>
                  <a:pt x="159" y="123"/>
                  <a:pt x="159" y="123"/>
                </a:cubicBezTo>
                <a:cubicBezTo>
                  <a:pt x="158" y="112"/>
                  <a:pt x="158" y="112"/>
                  <a:pt x="158" y="112"/>
                </a:cubicBezTo>
                <a:cubicBezTo>
                  <a:pt x="147" y="115"/>
                  <a:pt x="147" y="115"/>
                  <a:pt x="147" y="115"/>
                </a:cubicBezTo>
                <a:cubicBezTo>
                  <a:pt x="147" y="106"/>
                  <a:pt x="147" y="106"/>
                  <a:pt x="147" y="106"/>
                </a:cubicBezTo>
                <a:cubicBezTo>
                  <a:pt x="147" y="29"/>
                  <a:pt x="147" y="29"/>
                  <a:pt x="147" y="29"/>
                </a:cubicBezTo>
                <a:cubicBezTo>
                  <a:pt x="187" y="29"/>
                  <a:pt x="187" y="29"/>
                  <a:pt x="187" y="29"/>
                </a:cubicBezTo>
                <a:close/>
                <a:moveTo>
                  <a:pt x="187" y="71"/>
                </a:moveTo>
                <a:cubicBezTo>
                  <a:pt x="186" y="70"/>
                  <a:pt x="185" y="70"/>
                  <a:pt x="184" y="70"/>
                </a:cubicBezTo>
                <a:cubicBezTo>
                  <a:pt x="181" y="71"/>
                  <a:pt x="179" y="73"/>
                  <a:pt x="178" y="76"/>
                </a:cubicBezTo>
                <a:cubicBezTo>
                  <a:pt x="177" y="78"/>
                  <a:pt x="177" y="81"/>
                  <a:pt x="178" y="83"/>
                </a:cubicBezTo>
                <a:cubicBezTo>
                  <a:pt x="179" y="88"/>
                  <a:pt x="181" y="91"/>
                  <a:pt x="185" y="93"/>
                </a:cubicBezTo>
                <a:cubicBezTo>
                  <a:pt x="186" y="92"/>
                  <a:pt x="187" y="91"/>
                  <a:pt x="187" y="91"/>
                </a:cubicBezTo>
                <a:cubicBezTo>
                  <a:pt x="187" y="71"/>
                  <a:pt x="187" y="71"/>
                  <a:pt x="187" y="71"/>
                </a:cubicBezTo>
                <a:close/>
                <a:moveTo>
                  <a:pt x="187" y="100"/>
                </a:moveTo>
                <a:cubicBezTo>
                  <a:pt x="187" y="100"/>
                  <a:pt x="186" y="100"/>
                  <a:pt x="186" y="99"/>
                </a:cubicBezTo>
                <a:cubicBezTo>
                  <a:pt x="181" y="104"/>
                  <a:pt x="179" y="110"/>
                  <a:pt x="179" y="116"/>
                </a:cubicBezTo>
                <a:cubicBezTo>
                  <a:pt x="179" y="118"/>
                  <a:pt x="179" y="120"/>
                  <a:pt x="180" y="121"/>
                </a:cubicBezTo>
                <a:cubicBezTo>
                  <a:pt x="180" y="124"/>
                  <a:pt x="182" y="126"/>
                  <a:pt x="183" y="127"/>
                </a:cubicBezTo>
                <a:cubicBezTo>
                  <a:pt x="184" y="128"/>
                  <a:pt x="186" y="128"/>
                  <a:pt x="187" y="128"/>
                </a:cubicBezTo>
                <a:lnTo>
                  <a:pt x="187" y="100"/>
                </a:lnTo>
                <a:close/>
                <a:moveTo>
                  <a:pt x="147" y="0"/>
                </a:moveTo>
                <a:cubicBezTo>
                  <a:pt x="99" y="0"/>
                  <a:pt x="99" y="0"/>
                  <a:pt x="99" y="0"/>
                </a:cubicBezTo>
                <a:cubicBezTo>
                  <a:pt x="99" y="16"/>
                  <a:pt x="99" y="16"/>
                  <a:pt x="99" y="16"/>
                </a:cubicBezTo>
                <a:cubicBezTo>
                  <a:pt x="147" y="16"/>
                  <a:pt x="147" y="16"/>
                  <a:pt x="147" y="16"/>
                </a:cubicBezTo>
                <a:cubicBezTo>
                  <a:pt x="147" y="0"/>
                  <a:pt x="147" y="0"/>
                  <a:pt x="147" y="0"/>
                </a:cubicBezTo>
                <a:close/>
                <a:moveTo>
                  <a:pt x="99" y="224"/>
                </a:moveTo>
                <a:cubicBezTo>
                  <a:pt x="147" y="224"/>
                  <a:pt x="147" y="224"/>
                  <a:pt x="147" y="224"/>
                </a:cubicBezTo>
                <a:cubicBezTo>
                  <a:pt x="147" y="208"/>
                  <a:pt x="147" y="208"/>
                  <a:pt x="147" y="208"/>
                </a:cubicBezTo>
                <a:cubicBezTo>
                  <a:pt x="99" y="208"/>
                  <a:pt x="99" y="208"/>
                  <a:pt x="99" y="208"/>
                </a:cubicBezTo>
                <a:cubicBezTo>
                  <a:pt x="99" y="224"/>
                  <a:pt x="99" y="224"/>
                  <a:pt x="99" y="224"/>
                </a:cubicBezTo>
                <a:close/>
                <a:moveTo>
                  <a:pt x="147" y="29"/>
                </a:moveTo>
                <a:cubicBezTo>
                  <a:pt x="147" y="106"/>
                  <a:pt x="147" y="106"/>
                  <a:pt x="147" y="106"/>
                </a:cubicBezTo>
                <a:cubicBezTo>
                  <a:pt x="147" y="104"/>
                  <a:pt x="147" y="104"/>
                  <a:pt x="147" y="104"/>
                </a:cubicBezTo>
                <a:cubicBezTo>
                  <a:pt x="137" y="107"/>
                  <a:pt x="137" y="107"/>
                  <a:pt x="137" y="107"/>
                </a:cubicBezTo>
                <a:cubicBezTo>
                  <a:pt x="138" y="118"/>
                  <a:pt x="138" y="118"/>
                  <a:pt x="138" y="118"/>
                </a:cubicBezTo>
                <a:cubicBezTo>
                  <a:pt x="127" y="121"/>
                  <a:pt x="127" y="121"/>
                  <a:pt x="127" y="121"/>
                </a:cubicBezTo>
                <a:cubicBezTo>
                  <a:pt x="127" y="131"/>
                  <a:pt x="127" y="131"/>
                  <a:pt x="127" y="131"/>
                </a:cubicBezTo>
                <a:cubicBezTo>
                  <a:pt x="138" y="128"/>
                  <a:pt x="138" y="128"/>
                  <a:pt x="138" y="128"/>
                </a:cubicBezTo>
                <a:cubicBezTo>
                  <a:pt x="138" y="139"/>
                  <a:pt x="138" y="139"/>
                  <a:pt x="138" y="139"/>
                </a:cubicBezTo>
                <a:cubicBezTo>
                  <a:pt x="147" y="137"/>
                  <a:pt x="147" y="137"/>
                  <a:pt x="147" y="137"/>
                </a:cubicBezTo>
                <a:cubicBezTo>
                  <a:pt x="147" y="194"/>
                  <a:pt x="147" y="194"/>
                  <a:pt x="147" y="194"/>
                </a:cubicBezTo>
                <a:cubicBezTo>
                  <a:pt x="99" y="194"/>
                  <a:pt x="99" y="194"/>
                  <a:pt x="99" y="194"/>
                </a:cubicBezTo>
                <a:cubicBezTo>
                  <a:pt x="99" y="157"/>
                  <a:pt x="99" y="157"/>
                  <a:pt x="99" y="157"/>
                </a:cubicBezTo>
                <a:cubicBezTo>
                  <a:pt x="100" y="157"/>
                  <a:pt x="101" y="157"/>
                  <a:pt x="102" y="156"/>
                </a:cubicBezTo>
                <a:cubicBezTo>
                  <a:pt x="109" y="155"/>
                  <a:pt x="113" y="151"/>
                  <a:pt x="117" y="145"/>
                </a:cubicBezTo>
                <a:cubicBezTo>
                  <a:pt x="120" y="139"/>
                  <a:pt x="121" y="132"/>
                  <a:pt x="119" y="124"/>
                </a:cubicBezTo>
                <a:cubicBezTo>
                  <a:pt x="118" y="120"/>
                  <a:pt x="116" y="117"/>
                  <a:pt x="114" y="115"/>
                </a:cubicBezTo>
                <a:cubicBezTo>
                  <a:pt x="112" y="114"/>
                  <a:pt x="111" y="113"/>
                  <a:pt x="109" y="113"/>
                </a:cubicBezTo>
                <a:cubicBezTo>
                  <a:pt x="108" y="112"/>
                  <a:pt x="105" y="113"/>
                  <a:pt x="103" y="113"/>
                </a:cubicBezTo>
                <a:cubicBezTo>
                  <a:pt x="101" y="114"/>
                  <a:pt x="100" y="114"/>
                  <a:pt x="99" y="115"/>
                </a:cubicBezTo>
                <a:cubicBezTo>
                  <a:pt x="99" y="93"/>
                  <a:pt x="99" y="93"/>
                  <a:pt x="99" y="93"/>
                </a:cubicBezTo>
                <a:cubicBezTo>
                  <a:pt x="100" y="93"/>
                  <a:pt x="100" y="93"/>
                  <a:pt x="100" y="93"/>
                </a:cubicBezTo>
                <a:cubicBezTo>
                  <a:pt x="102" y="93"/>
                  <a:pt x="103" y="93"/>
                  <a:pt x="104" y="94"/>
                </a:cubicBezTo>
                <a:cubicBezTo>
                  <a:pt x="105" y="94"/>
                  <a:pt x="106" y="95"/>
                  <a:pt x="106" y="97"/>
                </a:cubicBezTo>
                <a:cubicBezTo>
                  <a:pt x="106" y="98"/>
                  <a:pt x="106" y="99"/>
                  <a:pt x="105" y="100"/>
                </a:cubicBezTo>
                <a:cubicBezTo>
                  <a:pt x="108" y="99"/>
                  <a:pt x="110" y="98"/>
                  <a:pt x="111" y="97"/>
                </a:cubicBezTo>
                <a:cubicBezTo>
                  <a:pt x="112" y="95"/>
                  <a:pt x="112" y="93"/>
                  <a:pt x="111" y="92"/>
                </a:cubicBezTo>
                <a:cubicBezTo>
                  <a:pt x="111" y="90"/>
                  <a:pt x="110" y="89"/>
                  <a:pt x="107" y="88"/>
                </a:cubicBezTo>
                <a:cubicBezTo>
                  <a:pt x="105" y="87"/>
                  <a:pt x="103" y="87"/>
                  <a:pt x="100" y="88"/>
                </a:cubicBezTo>
                <a:cubicBezTo>
                  <a:pt x="99" y="88"/>
                  <a:pt x="99" y="88"/>
                  <a:pt x="99" y="88"/>
                </a:cubicBezTo>
                <a:cubicBezTo>
                  <a:pt x="99" y="29"/>
                  <a:pt x="99" y="29"/>
                  <a:pt x="99" y="29"/>
                </a:cubicBezTo>
                <a:cubicBezTo>
                  <a:pt x="147" y="29"/>
                  <a:pt x="147" y="29"/>
                  <a:pt x="147" y="29"/>
                </a:cubicBezTo>
                <a:close/>
                <a:moveTo>
                  <a:pt x="99" y="150"/>
                </a:moveTo>
                <a:cubicBezTo>
                  <a:pt x="100" y="150"/>
                  <a:pt x="101" y="150"/>
                  <a:pt x="101" y="150"/>
                </a:cubicBezTo>
                <a:cubicBezTo>
                  <a:pt x="105" y="149"/>
                  <a:pt x="107" y="146"/>
                  <a:pt x="109" y="142"/>
                </a:cubicBezTo>
                <a:cubicBezTo>
                  <a:pt x="110" y="137"/>
                  <a:pt x="111" y="133"/>
                  <a:pt x="110" y="129"/>
                </a:cubicBezTo>
                <a:cubicBezTo>
                  <a:pt x="108" y="123"/>
                  <a:pt x="106" y="120"/>
                  <a:pt x="103" y="121"/>
                </a:cubicBezTo>
                <a:cubicBezTo>
                  <a:pt x="101" y="121"/>
                  <a:pt x="100" y="122"/>
                  <a:pt x="99" y="123"/>
                </a:cubicBezTo>
                <a:lnTo>
                  <a:pt x="99" y="150"/>
                </a:lnTo>
                <a:close/>
                <a:moveTo>
                  <a:pt x="99" y="0"/>
                </a:moveTo>
                <a:cubicBezTo>
                  <a:pt x="23" y="0"/>
                  <a:pt x="23" y="0"/>
                  <a:pt x="23" y="0"/>
                </a:cubicBezTo>
                <a:cubicBezTo>
                  <a:pt x="10" y="0"/>
                  <a:pt x="0" y="10"/>
                  <a:pt x="0" y="23"/>
                </a:cubicBezTo>
                <a:cubicBezTo>
                  <a:pt x="0" y="200"/>
                  <a:pt x="0" y="200"/>
                  <a:pt x="0" y="200"/>
                </a:cubicBezTo>
                <a:cubicBezTo>
                  <a:pt x="0" y="213"/>
                  <a:pt x="10" y="224"/>
                  <a:pt x="23" y="224"/>
                </a:cubicBezTo>
                <a:cubicBezTo>
                  <a:pt x="99" y="224"/>
                  <a:pt x="99" y="224"/>
                  <a:pt x="99" y="224"/>
                </a:cubicBezTo>
                <a:cubicBezTo>
                  <a:pt x="99" y="208"/>
                  <a:pt x="99" y="208"/>
                  <a:pt x="99" y="208"/>
                </a:cubicBezTo>
                <a:cubicBezTo>
                  <a:pt x="37" y="208"/>
                  <a:pt x="37" y="208"/>
                  <a:pt x="37" y="208"/>
                </a:cubicBezTo>
                <a:cubicBezTo>
                  <a:pt x="37" y="208"/>
                  <a:pt x="37" y="208"/>
                  <a:pt x="37" y="208"/>
                </a:cubicBezTo>
                <a:cubicBezTo>
                  <a:pt x="26" y="208"/>
                  <a:pt x="17" y="199"/>
                  <a:pt x="17" y="189"/>
                </a:cubicBezTo>
                <a:cubicBezTo>
                  <a:pt x="17" y="35"/>
                  <a:pt x="17" y="35"/>
                  <a:pt x="17" y="35"/>
                </a:cubicBezTo>
                <a:cubicBezTo>
                  <a:pt x="17" y="24"/>
                  <a:pt x="26" y="16"/>
                  <a:pt x="37" y="16"/>
                </a:cubicBezTo>
                <a:cubicBezTo>
                  <a:pt x="99" y="16"/>
                  <a:pt x="99" y="16"/>
                  <a:pt x="99" y="16"/>
                </a:cubicBezTo>
                <a:cubicBezTo>
                  <a:pt x="99" y="0"/>
                  <a:pt x="99" y="0"/>
                  <a:pt x="99" y="0"/>
                </a:cubicBezTo>
                <a:close/>
                <a:moveTo>
                  <a:pt x="99" y="29"/>
                </a:moveTo>
                <a:cubicBezTo>
                  <a:pt x="99" y="88"/>
                  <a:pt x="99" y="88"/>
                  <a:pt x="99" y="88"/>
                </a:cubicBezTo>
                <a:cubicBezTo>
                  <a:pt x="93" y="89"/>
                  <a:pt x="89" y="93"/>
                  <a:pt x="85" y="97"/>
                </a:cubicBezTo>
                <a:cubicBezTo>
                  <a:pt x="82" y="102"/>
                  <a:pt x="80" y="109"/>
                  <a:pt x="79" y="116"/>
                </a:cubicBezTo>
                <a:cubicBezTo>
                  <a:pt x="78" y="120"/>
                  <a:pt x="78" y="124"/>
                  <a:pt x="79" y="129"/>
                </a:cubicBezTo>
                <a:cubicBezTo>
                  <a:pt x="79" y="134"/>
                  <a:pt x="80" y="138"/>
                  <a:pt x="81" y="142"/>
                </a:cubicBezTo>
                <a:cubicBezTo>
                  <a:pt x="81" y="144"/>
                  <a:pt x="81" y="144"/>
                  <a:pt x="81" y="144"/>
                </a:cubicBezTo>
                <a:cubicBezTo>
                  <a:pt x="82" y="146"/>
                  <a:pt x="82" y="148"/>
                  <a:pt x="83" y="150"/>
                </a:cubicBezTo>
                <a:cubicBezTo>
                  <a:pt x="86" y="156"/>
                  <a:pt x="92" y="158"/>
                  <a:pt x="99" y="157"/>
                </a:cubicBezTo>
                <a:cubicBezTo>
                  <a:pt x="99" y="194"/>
                  <a:pt x="99" y="194"/>
                  <a:pt x="99" y="194"/>
                </a:cubicBezTo>
                <a:cubicBezTo>
                  <a:pt x="46" y="194"/>
                  <a:pt x="46" y="194"/>
                  <a:pt x="46" y="194"/>
                </a:cubicBezTo>
                <a:cubicBezTo>
                  <a:pt x="37" y="194"/>
                  <a:pt x="30" y="187"/>
                  <a:pt x="30" y="179"/>
                </a:cubicBezTo>
                <a:cubicBezTo>
                  <a:pt x="30" y="45"/>
                  <a:pt x="30" y="45"/>
                  <a:pt x="30" y="45"/>
                </a:cubicBezTo>
                <a:cubicBezTo>
                  <a:pt x="30" y="36"/>
                  <a:pt x="37" y="29"/>
                  <a:pt x="46" y="29"/>
                </a:cubicBezTo>
                <a:cubicBezTo>
                  <a:pt x="99" y="29"/>
                  <a:pt x="99" y="29"/>
                  <a:pt x="99" y="29"/>
                </a:cubicBezTo>
                <a:close/>
                <a:moveTo>
                  <a:pt x="99" y="93"/>
                </a:moveTo>
                <a:cubicBezTo>
                  <a:pt x="99" y="115"/>
                  <a:pt x="99" y="115"/>
                  <a:pt x="99" y="115"/>
                </a:cubicBezTo>
                <a:cubicBezTo>
                  <a:pt x="98" y="115"/>
                  <a:pt x="97" y="116"/>
                  <a:pt x="96" y="118"/>
                </a:cubicBezTo>
                <a:cubicBezTo>
                  <a:pt x="94" y="120"/>
                  <a:pt x="93" y="122"/>
                  <a:pt x="94" y="125"/>
                </a:cubicBezTo>
                <a:cubicBezTo>
                  <a:pt x="94" y="127"/>
                  <a:pt x="95" y="128"/>
                  <a:pt x="97" y="129"/>
                </a:cubicBezTo>
                <a:cubicBezTo>
                  <a:pt x="97" y="127"/>
                  <a:pt x="98" y="125"/>
                  <a:pt x="99" y="123"/>
                </a:cubicBezTo>
                <a:cubicBezTo>
                  <a:pt x="99" y="150"/>
                  <a:pt x="99" y="150"/>
                  <a:pt x="99" y="150"/>
                </a:cubicBezTo>
                <a:cubicBezTo>
                  <a:pt x="98" y="150"/>
                  <a:pt x="97" y="149"/>
                  <a:pt x="96" y="149"/>
                </a:cubicBezTo>
                <a:cubicBezTo>
                  <a:pt x="95" y="148"/>
                  <a:pt x="94" y="146"/>
                  <a:pt x="93" y="142"/>
                </a:cubicBezTo>
                <a:cubicBezTo>
                  <a:pt x="92" y="140"/>
                  <a:pt x="92" y="137"/>
                  <a:pt x="91" y="133"/>
                </a:cubicBezTo>
                <a:cubicBezTo>
                  <a:pt x="91" y="128"/>
                  <a:pt x="90" y="124"/>
                  <a:pt x="90" y="119"/>
                </a:cubicBezTo>
                <a:cubicBezTo>
                  <a:pt x="90" y="111"/>
                  <a:pt x="91" y="104"/>
                  <a:pt x="93" y="100"/>
                </a:cubicBezTo>
                <a:cubicBezTo>
                  <a:pt x="95" y="97"/>
                  <a:pt x="97" y="94"/>
                  <a:pt x="99" y="93"/>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7" name="Freeform 77"/>
          <p:cNvSpPr/>
          <p:nvPr/>
        </p:nvSpPr>
        <p:spPr bwMode="auto">
          <a:xfrm>
            <a:off x="6129174" y="1728550"/>
            <a:ext cx="160693" cy="120222"/>
          </a:xfrm>
          <a:custGeom>
            <a:avLst/>
            <a:gdLst>
              <a:gd name="T0" fmla="*/ 69 w 98"/>
              <a:gd name="T1" fmla="*/ 0 h 74"/>
              <a:gd name="T2" fmla="*/ 49 w 98"/>
              <a:gd name="T3" fmla="*/ 8 h 74"/>
              <a:gd name="T4" fmla="*/ 30 w 98"/>
              <a:gd name="T5" fmla="*/ 0 h 74"/>
              <a:gd name="T6" fmla="*/ 0 w 98"/>
              <a:gd name="T7" fmla="*/ 29 h 74"/>
              <a:gd name="T8" fmla="*/ 51 w 98"/>
              <a:gd name="T9" fmla="*/ 74 h 74"/>
              <a:gd name="T10" fmla="*/ 98 w 98"/>
              <a:gd name="T11" fmla="*/ 29 h 74"/>
              <a:gd name="T12" fmla="*/ 69 w 98"/>
              <a:gd name="T13" fmla="*/ 0 h 74"/>
            </a:gdLst>
            <a:ahLst/>
            <a:cxnLst>
              <a:cxn ang="0">
                <a:pos x="T0" y="T1"/>
              </a:cxn>
              <a:cxn ang="0">
                <a:pos x="T2" y="T3"/>
              </a:cxn>
              <a:cxn ang="0">
                <a:pos x="T4" y="T5"/>
              </a:cxn>
              <a:cxn ang="0">
                <a:pos x="T6" y="T7"/>
              </a:cxn>
              <a:cxn ang="0">
                <a:pos x="T8" y="T9"/>
              </a:cxn>
              <a:cxn ang="0">
                <a:pos x="T10" y="T11"/>
              </a:cxn>
              <a:cxn ang="0">
                <a:pos x="T12" y="T13"/>
              </a:cxn>
            </a:cxnLst>
            <a:rect l="0" t="0" r="r" b="b"/>
            <a:pathLst>
              <a:path w="98" h="74">
                <a:moveTo>
                  <a:pt x="69" y="0"/>
                </a:moveTo>
                <a:cubicBezTo>
                  <a:pt x="61" y="0"/>
                  <a:pt x="54" y="3"/>
                  <a:pt x="49" y="8"/>
                </a:cubicBezTo>
                <a:cubicBezTo>
                  <a:pt x="44" y="3"/>
                  <a:pt x="37" y="0"/>
                  <a:pt x="30" y="0"/>
                </a:cubicBezTo>
                <a:cubicBezTo>
                  <a:pt x="13" y="0"/>
                  <a:pt x="0" y="13"/>
                  <a:pt x="0" y="29"/>
                </a:cubicBezTo>
                <a:cubicBezTo>
                  <a:pt x="0" y="47"/>
                  <a:pt x="15" y="74"/>
                  <a:pt x="51" y="74"/>
                </a:cubicBezTo>
                <a:cubicBezTo>
                  <a:pt x="88" y="74"/>
                  <a:pt x="98" y="45"/>
                  <a:pt x="98" y="29"/>
                </a:cubicBezTo>
                <a:cubicBezTo>
                  <a:pt x="98" y="13"/>
                  <a:pt x="85" y="0"/>
                  <a:pt x="69"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8" name="Freeform 78"/>
          <p:cNvSpPr/>
          <p:nvPr/>
        </p:nvSpPr>
        <p:spPr bwMode="auto">
          <a:xfrm>
            <a:off x="6200592" y="1697602"/>
            <a:ext cx="44042" cy="54754"/>
          </a:xfrm>
          <a:custGeom>
            <a:avLst/>
            <a:gdLst>
              <a:gd name="T0" fmla="*/ 6 w 27"/>
              <a:gd name="T1" fmla="*/ 34 h 34"/>
              <a:gd name="T2" fmla="*/ 13 w 27"/>
              <a:gd name="T3" fmla="*/ 0 h 34"/>
              <a:gd name="T4" fmla="*/ 27 w 27"/>
              <a:gd name="T5" fmla="*/ 3 h 34"/>
              <a:gd name="T6" fmla="*/ 6 w 27"/>
              <a:gd name="T7" fmla="*/ 34 h 34"/>
            </a:gdLst>
            <a:ahLst/>
            <a:cxnLst>
              <a:cxn ang="0">
                <a:pos x="T0" y="T1"/>
              </a:cxn>
              <a:cxn ang="0">
                <a:pos x="T2" y="T3"/>
              </a:cxn>
              <a:cxn ang="0">
                <a:pos x="T4" y="T5"/>
              </a:cxn>
              <a:cxn ang="0">
                <a:pos x="T6" y="T7"/>
              </a:cxn>
            </a:cxnLst>
            <a:rect l="0" t="0" r="r" b="b"/>
            <a:pathLst>
              <a:path w="27" h="34">
                <a:moveTo>
                  <a:pt x="6" y="34"/>
                </a:moveTo>
                <a:cubicBezTo>
                  <a:pt x="0" y="22"/>
                  <a:pt x="4" y="9"/>
                  <a:pt x="13" y="0"/>
                </a:cubicBezTo>
                <a:cubicBezTo>
                  <a:pt x="27" y="3"/>
                  <a:pt x="27" y="3"/>
                  <a:pt x="27" y="3"/>
                </a:cubicBezTo>
                <a:cubicBezTo>
                  <a:pt x="14" y="10"/>
                  <a:pt x="6" y="18"/>
                  <a:pt x="6" y="34"/>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9" name="Freeform 79"/>
          <p:cNvSpPr>
            <a:spLocks noEditPoints="1"/>
          </p:cNvSpPr>
          <p:nvPr/>
        </p:nvSpPr>
        <p:spPr bwMode="auto">
          <a:xfrm>
            <a:off x="5950626" y="2699847"/>
            <a:ext cx="169025" cy="234492"/>
          </a:xfrm>
          <a:custGeom>
            <a:avLst/>
            <a:gdLst>
              <a:gd name="T0" fmla="*/ 87 w 103"/>
              <a:gd name="T1" fmla="*/ 88 h 143"/>
              <a:gd name="T2" fmla="*/ 103 w 103"/>
              <a:gd name="T3" fmla="*/ 112 h 143"/>
              <a:gd name="T4" fmla="*/ 102 w 103"/>
              <a:gd name="T5" fmla="*/ 143 h 143"/>
              <a:gd name="T6" fmla="*/ 87 w 103"/>
              <a:gd name="T7" fmla="*/ 137 h 143"/>
              <a:gd name="T8" fmla="*/ 87 w 103"/>
              <a:gd name="T9" fmla="*/ 134 h 143"/>
              <a:gd name="T10" fmla="*/ 91 w 103"/>
              <a:gd name="T11" fmla="*/ 136 h 143"/>
              <a:gd name="T12" fmla="*/ 100 w 103"/>
              <a:gd name="T13" fmla="*/ 130 h 143"/>
              <a:gd name="T14" fmla="*/ 100 w 103"/>
              <a:gd name="T15" fmla="*/ 113 h 143"/>
              <a:gd name="T16" fmla="*/ 100 w 103"/>
              <a:gd name="T17" fmla="*/ 113 h 143"/>
              <a:gd name="T18" fmla="*/ 99 w 103"/>
              <a:gd name="T19" fmla="*/ 111 h 143"/>
              <a:gd name="T20" fmla="*/ 92 w 103"/>
              <a:gd name="T21" fmla="*/ 110 h 143"/>
              <a:gd name="T22" fmla="*/ 90 w 103"/>
              <a:gd name="T23" fmla="*/ 116 h 143"/>
              <a:gd name="T24" fmla="*/ 87 w 103"/>
              <a:gd name="T25" fmla="*/ 115 h 143"/>
              <a:gd name="T26" fmla="*/ 87 w 103"/>
              <a:gd name="T27" fmla="*/ 88 h 143"/>
              <a:gd name="T28" fmla="*/ 73 w 103"/>
              <a:gd name="T29" fmla="*/ 132 h 143"/>
              <a:gd name="T30" fmla="*/ 32 w 103"/>
              <a:gd name="T31" fmla="*/ 70 h 143"/>
              <a:gd name="T32" fmla="*/ 28 w 103"/>
              <a:gd name="T33" fmla="*/ 68 h 143"/>
              <a:gd name="T34" fmla="*/ 28 w 103"/>
              <a:gd name="T35" fmla="*/ 67 h 143"/>
              <a:gd name="T36" fmla="*/ 28 w 103"/>
              <a:gd name="T37" fmla="*/ 63 h 143"/>
              <a:gd name="T38" fmla="*/ 29 w 103"/>
              <a:gd name="T39" fmla="*/ 65 h 143"/>
              <a:gd name="T40" fmla="*/ 34 w 103"/>
              <a:gd name="T41" fmla="*/ 66 h 143"/>
              <a:gd name="T42" fmla="*/ 41 w 103"/>
              <a:gd name="T43" fmla="*/ 61 h 143"/>
              <a:gd name="T44" fmla="*/ 41 w 103"/>
              <a:gd name="T45" fmla="*/ 61 h 143"/>
              <a:gd name="T46" fmla="*/ 37 w 103"/>
              <a:gd name="T47" fmla="*/ 59 h 143"/>
              <a:gd name="T48" fmla="*/ 28 w 103"/>
              <a:gd name="T49" fmla="*/ 45 h 143"/>
              <a:gd name="T50" fmla="*/ 28 w 103"/>
              <a:gd name="T51" fmla="*/ 26 h 143"/>
              <a:gd name="T52" fmla="*/ 39 w 103"/>
              <a:gd name="T53" fmla="*/ 19 h 143"/>
              <a:gd name="T54" fmla="*/ 44 w 103"/>
              <a:gd name="T55" fmla="*/ 21 h 143"/>
              <a:gd name="T56" fmla="*/ 61 w 103"/>
              <a:gd name="T57" fmla="*/ 46 h 143"/>
              <a:gd name="T58" fmla="*/ 61 w 103"/>
              <a:gd name="T59" fmla="*/ 50 h 143"/>
              <a:gd name="T60" fmla="*/ 87 w 103"/>
              <a:gd name="T61" fmla="*/ 88 h 143"/>
              <a:gd name="T62" fmla="*/ 87 w 103"/>
              <a:gd name="T63" fmla="*/ 115 h 143"/>
              <a:gd name="T64" fmla="*/ 84 w 103"/>
              <a:gd name="T65" fmla="*/ 116 h 143"/>
              <a:gd name="T66" fmla="*/ 82 w 103"/>
              <a:gd name="T67" fmla="*/ 122 h 143"/>
              <a:gd name="T68" fmla="*/ 75 w 103"/>
              <a:gd name="T69" fmla="*/ 121 h 143"/>
              <a:gd name="T70" fmla="*/ 74 w 103"/>
              <a:gd name="T71" fmla="*/ 128 h 143"/>
              <a:gd name="T72" fmla="*/ 75 w 103"/>
              <a:gd name="T73" fmla="*/ 130 h 143"/>
              <a:gd name="T74" fmla="*/ 87 w 103"/>
              <a:gd name="T75" fmla="*/ 134 h 143"/>
              <a:gd name="T76" fmla="*/ 87 w 103"/>
              <a:gd name="T77" fmla="*/ 137 h 143"/>
              <a:gd name="T78" fmla="*/ 73 w 103"/>
              <a:gd name="T79" fmla="*/ 132 h 143"/>
              <a:gd name="T80" fmla="*/ 28 w 103"/>
              <a:gd name="T81" fmla="*/ 4 h 143"/>
              <a:gd name="T82" fmla="*/ 28 w 103"/>
              <a:gd name="T83" fmla="*/ 24 h 143"/>
              <a:gd name="T84" fmla="*/ 36 w 103"/>
              <a:gd name="T85" fmla="*/ 15 h 143"/>
              <a:gd name="T86" fmla="*/ 32 w 103"/>
              <a:gd name="T87" fmla="*/ 8 h 143"/>
              <a:gd name="T88" fmla="*/ 28 w 103"/>
              <a:gd name="T89" fmla="*/ 4 h 143"/>
              <a:gd name="T90" fmla="*/ 28 w 103"/>
              <a:gd name="T91" fmla="*/ 67 h 143"/>
              <a:gd name="T92" fmla="*/ 11 w 103"/>
              <a:gd name="T93" fmla="*/ 43 h 143"/>
              <a:gd name="T94" fmla="*/ 11 w 103"/>
              <a:gd name="T95" fmla="*/ 37 h 143"/>
              <a:gd name="T96" fmla="*/ 5 w 103"/>
              <a:gd name="T97" fmla="*/ 27 h 143"/>
              <a:gd name="T98" fmla="*/ 9 w 103"/>
              <a:gd name="T99" fmla="*/ 4 h 143"/>
              <a:gd name="T100" fmla="*/ 28 w 103"/>
              <a:gd name="T101" fmla="*/ 4 h 143"/>
              <a:gd name="T102" fmla="*/ 28 w 103"/>
              <a:gd name="T103" fmla="*/ 24 h 143"/>
              <a:gd name="T104" fmla="*/ 21 w 103"/>
              <a:gd name="T105" fmla="*/ 31 h 143"/>
              <a:gd name="T106" fmla="*/ 28 w 103"/>
              <a:gd name="T107" fmla="*/ 26 h 143"/>
              <a:gd name="T108" fmla="*/ 28 w 103"/>
              <a:gd name="T109" fmla="*/ 45 h 143"/>
              <a:gd name="T110" fmla="*/ 22 w 103"/>
              <a:gd name="T111" fmla="*/ 37 h 143"/>
              <a:gd name="T112" fmla="*/ 22 w 103"/>
              <a:gd name="T113" fmla="*/ 33 h 143"/>
              <a:gd name="T114" fmla="*/ 15 w 103"/>
              <a:gd name="T115" fmla="*/ 37 h 143"/>
              <a:gd name="T116" fmla="*/ 14 w 103"/>
              <a:gd name="T117" fmla="*/ 43 h 143"/>
              <a:gd name="T118" fmla="*/ 28 w 103"/>
              <a:gd name="T119" fmla="*/ 63 h 143"/>
              <a:gd name="T120" fmla="*/ 28 w 103"/>
              <a:gd name="T121" fmla="*/ 6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 h="143">
                <a:moveTo>
                  <a:pt x="87" y="88"/>
                </a:moveTo>
                <a:cubicBezTo>
                  <a:pt x="103" y="112"/>
                  <a:pt x="103" y="112"/>
                  <a:pt x="103" y="112"/>
                </a:cubicBezTo>
                <a:cubicBezTo>
                  <a:pt x="102" y="143"/>
                  <a:pt x="102" y="143"/>
                  <a:pt x="102" y="143"/>
                </a:cubicBezTo>
                <a:cubicBezTo>
                  <a:pt x="87" y="137"/>
                  <a:pt x="87" y="137"/>
                  <a:pt x="87" y="137"/>
                </a:cubicBezTo>
                <a:cubicBezTo>
                  <a:pt x="87" y="134"/>
                  <a:pt x="87" y="134"/>
                  <a:pt x="87" y="134"/>
                </a:cubicBezTo>
                <a:cubicBezTo>
                  <a:pt x="91" y="136"/>
                  <a:pt x="91" y="136"/>
                  <a:pt x="91" y="136"/>
                </a:cubicBezTo>
                <a:cubicBezTo>
                  <a:pt x="100" y="130"/>
                  <a:pt x="100" y="130"/>
                  <a:pt x="100" y="130"/>
                </a:cubicBezTo>
                <a:cubicBezTo>
                  <a:pt x="100" y="113"/>
                  <a:pt x="100" y="113"/>
                  <a:pt x="100" y="113"/>
                </a:cubicBezTo>
                <a:cubicBezTo>
                  <a:pt x="100" y="113"/>
                  <a:pt x="100" y="113"/>
                  <a:pt x="100" y="113"/>
                </a:cubicBezTo>
                <a:cubicBezTo>
                  <a:pt x="99" y="111"/>
                  <a:pt x="99" y="111"/>
                  <a:pt x="99" y="111"/>
                </a:cubicBezTo>
                <a:cubicBezTo>
                  <a:pt x="98" y="109"/>
                  <a:pt x="95" y="108"/>
                  <a:pt x="92" y="110"/>
                </a:cubicBezTo>
                <a:cubicBezTo>
                  <a:pt x="90" y="111"/>
                  <a:pt x="89" y="114"/>
                  <a:pt x="90" y="116"/>
                </a:cubicBezTo>
                <a:cubicBezTo>
                  <a:pt x="89" y="115"/>
                  <a:pt x="88" y="115"/>
                  <a:pt x="87" y="115"/>
                </a:cubicBezTo>
                <a:lnTo>
                  <a:pt x="87" y="88"/>
                </a:lnTo>
                <a:close/>
                <a:moveTo>
                  <a:pt x="73" y="132"/>
                </a:moveTo>
                <a:cubicBezTo>
                  <a:pt x="32" y="70"/>
                  <a:pt x="32" y="70"/>
                  <a:pt x="32" y="70"/>
                </a:cubicBezTo>
                <a:cubicBezTo>
                  <a:pt x="30" y="70"/>
                  <a:pt x="29" y="69"/>
                  <a:pt x="28" y="68"/>
                </a:cubicBezTo>
                <a:cubicBezTo>
                  <a:pt x="28" y="67"/>
                  <a:pt x="28" y="67"/>
                  <a:pt x="28" y="67"/>
                </a:cubicBezTo>
                <a:cubicBezTo>
                  <a:pt x="28" y="63"/>
                  <a:pt x="28" y="63"/>
                  <a:pt x="28" y="63"/>
                </a:cubicBezTo>
                <a:cubicBezTo>
                  <a:pt x="29" y="65"/>
                  <a:pt x="29" y="65"/>
                  <a:pt x="29" y="65"/>
                </a:cubicBezTo>
                <a:cubicBezTo>
                  <a:pt x="30" y="67"/>
                  <a:pt x="33" y="67"/>
                  <a:pt x="34" y="66"/>
                </a:cubicBezTo>
                <a:cubicBezTo>
                  <a:pt x="41" y="61"/>
                  <a:pt x="41" y="61"/>
                  <a:pt x="41" y="61"/>
                </a:cubicBezTo>
                <a:cubicBezTo>
                  <a:pt x="41" y="61"/>
                  <a:pt x="41" y="61"/>
                  <a:pt x="41" y="61"/>
                </a:cubicBezTo>
                <a:cubicBezTo>
                  <a:pt x="40" y="61"/>
                  <a:pt x="38" y="61"/>
                  <a:pt x="37" y="59"/>
                </a:cubicBezTo>
                <a:cubicBezTo>
                  <a:pt x="28" y="45"/>
                  <a:pt x="28" y="45"/>
                  <a:pt x="28" y="45"/>
                </a:cubicBezTo>
                <a:cubicBezTo>
                  <a:pt x="28" y="26"/>
                  <a:pt x="28" y="26"/>
                  <a:pt x="28" y="26"/>
                </a:cubicBezTo>
                <a:cubicBezTo>
                  <a:pt x="39" y="19"/>
                  <a:pt x="39" y="19"/>
                  <a:pt x="39" y="19"/>
                </a:cubicBezTo>
                <a:cubicBezTo>
                  <a:pt x="41" y="18"/>
                  <a:pt x="43" y="19"/>
                  <a:pt x="44" y="21"/>
                </a:cubicBezTo>
                <a:cubicBezTo>
                  <a:pt x="61" y="46"/>
                  <a:pt x="61" y="46"/>
                  <a:pt x="61" y="46"/>
                </a:cubicBezTo>
                <a:cubicBezTo>
                  <a:pt x="62" y="47"/>
                  <a:pt x="62" y="49"/>
                  <a:pt x="61" y="50"/>
                </a:cubicBezTo>
                <a:cubicBezTo>
                  <a:pt x="87" y="88"/>
                  <a:pt x="87" y="88"/>
                  <a:pt x="87" y="88"/>
                </a:cubicBezTo>
                <a:cubicBezTo>
                  <a:pt x="87" y="115"/>
                  <a:pt x="87" y="115"/>
                  <a:pt x="87" y="115"/>
                </a:cubicBezTo>
                <a:cubicBezTo>
                  <a:pt x="86" y="115"/>
                  <a:pt x="85" y="115"/>
                  <a:pt x="84" y="116"/>
                </a:cubicBezTo>
                <a:cubicBezTo>
                  <a:pt x="82" y="117"/>
                  <a:pt x="81" y="120"/>
                  <a:pt x="82" y="122"/>
                </a:cubicBezTo>
                <a:cubicBezTo>
                  <a:pt x="80" y="120"/>
                  <a:pt x="77" y="120"/>
                  <a:pt x="75" y="121"/>
                </a:cubicBezTo>
                <a:cubicBezTo>
                  <a:pt x="73" y="123"/>
                  <a:pt x="72" y="126"/>
                  <a:pt x="74" y="128"/>
                </a:cubicBezTo>
                <a:cubicBezTo>
                  <a:pt x="75" y="130"/>
                  <a:pt x="75" y="130"/>
                  <a:pt x="75" y="130"/>
                </a:cubicBezTo>
                <a:cubicBezTo>
                  <a:pt x="87" y="134"/>
                  <a:pt x="87" y="134"/>
                  <a:pt x="87" y="134"/>
                </a:cubicBezTo>
                <a:cubicBezTo>
                  <a:pt x="87" y="137"/>
                  <a:pt x="87" y="137"/>
                  <a:pt x="87" y="137"/>
                </a:cubicBezTo>
                <a:cubicBezTo>
                  <a:pt x="73" y="132"/>
                  <a:pt x="73" y="132"/>
                  <a:pt x="73" y="132"/>
                </a:cubicBezTo>
                <a:close/>
                <a:moveTo>
                  <a:pt x="28" y="4"/>
                </a:moveTo>
                <a:cubicBezTo>
                  <a:pt x="28" y="24"/>
                  <a:pt x="28" y="24"/>
                  <a:pt x="28" y="24"/>
                </a:cubicBezTo>
                <a:cubicBezTo>
                  <a:pt x="36" y="15"/>
                  <a:pt x="36" y="15"/>
                  <a:pt x="36" y="15"/>
                </a:cubicBezTo>
                <a:cubicBezTo>
                  <a:pt x="32" y="8"/>
                  <a:pt x="32" y="8"/>
                  <a:pt x="32" y="8"/>
                </a:cubicBezTo>
                <a:cubicBezTo>
                  <a:pt x="31" y="7"/>
                  <a:pt x="29" y="5"/>
                  <a:pt x="28" y="4"/>
                </a:cubicBezTo>
                <a:close/>
                <a:moveTo>
                  <a:pt x="28" y="67"/>
                </a:moveTo>
                <a:cubicBezTo>
                  <a:pt x="11" y="43"/>
                  <a:pt x="11" y="43"/>
                  <a:pt x="11" y="43"/>
                </a:cubicBezTo>
                <a:cubicBezTo>
                  <a:pt x="10" y="41"/>
                  <a:pt x="10" y="38"/>
                  <a:pt x="11" y="37"/>
                </a:cubicBezTo>
                <a:cubicBezTo>
                  <a:pt x="5" y="27"/>
                  <a:pt x="5" y="27"/>
                  <a:pt x="5" y="27"/>
                </a:cubicBezTo>
                <a:cubicBezTo>
                  <a:pt x="0" y="19"/>
                  <a:pt x="2" y="9"/>
                  <a:pt x="9" y="4"/>
                </a:cubicBezTo>
                <a:cubicBezTo>
                  <a:pt x="15" y="0"/>
                  <a:pt x="22" y="0"/>
                  <a:pt x="28" y="4"/>
                </a:cubicBezTo>
                <a:cubicBezTo>
                  <a:pt x="28" y="24"/>
                  <a:pt x="28" y="24"/>
                  <a:pt x="28" y="24"/>
                </a:cubicBezTo>
                <a:cubicBezTo>
                  <a:pt x="21" y="31"/>
                  <a:pt x="21" y="31"/>
                  <a:pt x="21" y="31"/>
                </a:cubicBezTo>
                <a:cubicBezTo>
                  <a:pt x="28" y="26"/>
                  <a:pt x="28" y="26"/>
                  <a:pt x="28" y="26"/>
                </a:cubicBezTo>
                <a:cubicBezTo>
                  <a:pt x="28" y="45"/>
                  <a:pt x="28" y="45"/>
                  <a:pt x="28" y="45"/>
                </a:cubicBezTo>
                <a:cubicBezTo>
                  <a:pt x="22" y="37"/>
                  <a:pt x="22" y="37"/>
                  <a:pt x="22" y="37"/>
                </a:cubicBezTo>
                <a:cubicBezTo>
                  <a:pt x="21" y="36"/>
                  <a:pt x="21" y="34"/>
                  <a:pt x="22" y="33"/>
                </a:cubicBezTo>
                <a:cubicBezTo>
                  <a:pt x="15" y="37"/>
                  <a:pt x="15" y="37"/>
                  <a:pt x="15" y="37"/>
                </a:cubicBezTo>
                <a:cubicBezTo>
                  <a:pt x="14" y="39"/>
                  <a:pt x="13" y="41"/>
                  <a:pt x="14" y="43"/>
                </a:cubicBezTo>
                <a:cubicBezTo>
                  <a:pt x="28" y="63"/>
                  <a:pt x="28" y="63"/>
                  <a:pt x="28" y="63"/>
                </a:cubicBezTo>
                <a:lnTo>
                  <a:pt x="28" y="67"/>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0" name="Freeform 80"/>
          <p:cNvSpPr>
            <a:spLocks noEditPoints="1"/>
          </p:cNvSpPr>
          <p:nvPr/>
        </p:nvSpPr>
        <p:spPr bwMode="auto">
          <a:xfrm>
            <a:off x="7249260" y="1497629"/>
            <a:ext cx="211876" cy="232112"/>
          </a:xfrm>
          <a:custGeom>
            <a:avLst/>
            <a:gdLst>
              <a:gd name="T0" fmla="*/ 101 w 130"/>
              <a:gd name="T1" fmla="*/ 65 h 142"/>
              <a:gd name="T2" fmla="*/ 97 w 130"/>
              <a:gd name="T3" fmla="*/ 81 h 142"/>
              <a:gd name="T4" fmla="*/ 97 w 130"/>
              <a:gd name="T5" fmla="*/ 94 h 142"/>
              <a:gd name="T6" fmla="*/ 100 w 130"/>
              <a:gd name="T7" fmla="*/ 95 h 142"/>
              <a:gd name="T8" fmla="*/ 111 w 130"/>
              <a:gd name="T9" fmla="*/ 112 h 142"/>
              <a:gd name="T10" fmla="*/ 97 w 130"/>
              <a:gd name="T11" fmla="*/ 103 h 142"/>
              <a:gd name="T12" fmla="*/ 97 w 130"/>
              <a:gd name="T13" fmla="*/ 28 h 142"/>
              <a:gd name="T14" fmla="*/ 111 w 130"/>
              <a:gd name="T15" fmla="*/ 19 h 142"/>
              <a:gd name="T16" fmla="*/ 100 w 130"/>
              <a:gd name="T17" fmla="*/ 35 h 142"/>
              <a:gd name="T18" fmla="*/ 97 w 130"/>
              <a:gd name="T19" fmla="*/ 36 h 142"/>
              <a:gd name="T20" fmla="*/ 127 w 130"/>
              <a:gd name="T21" fmla="*/ 62 h 142"/>
              <a:gd name="T22" fmla="*/ 108 w 130"/>
              <a:gd name="T23" fmla="*/ 65 h 142"/>
              <a:gd name="T24" fmla="*/ 127 w 130"/>
              <a:gd name="T25" fmla="*/ 69 h 142"/>
              <a:gd name="T26" fmla="*/ 127 w 130"/>
              <a:gd name="T27" fmla="*/ 62 h 142"/>
              <a:gd name="T28" fmla="*/ 67 w 130"/>
              <a:gd name="T29" fmla="*/ 142 h 142"/>
              <a:gd name="T30" fmla="*/ 85 w 130"/>
              <a:gd name="T31" fmla="*/ 95 h 142"/>
              <a:gd name="T32" fmla="*/ 97 w 130"/>
              <a:gd name="T33" fmla="*/ 50 h 142"/>
              <a:gd name="T34" fmla="*/ 65 w 130"/>
              <a:gd name="T35" fmla="*/ 37 h 142"/>
              <a:gd name="T36" fmla="*/ 93 w 130"/>
              <a:gd name="T37" fmla="*/ 65 h 142"/>
              <a:gd name="T38" fmla="*/ 79 w 130"/>
              <a:gd name="T39" fmla="*/ 90 h 142"/>
              <a:gd name="T40" fmla="*/ 78 w 130"/>
              <a:gd name="T41" fmla="*/ 110 h 142"/>
              <a:gd name="T42" fmla="*/ 65 w 130"/>
              <a:gd name="T43" fmla="*/ 142 h 142"/>
              <a:gd name="T44" fmla="*/ 97 w 130"/>
              <a:gd name="T45" fmla="*/ 36 h 142"/>
              <a:gd name="T46" fmla="*/ 95 w 130"/>
              <a:gd name="T47" fmla="*/ 31 h 142"/>
              <a:gd name="T48" fmla="*/ 97 w 130"/>
              <a:gd name="T49" fmla="*/ 94 h 142"/>
              <a:gd name="T50" fmla="*/ 95 w 130"/>
              <a:gd name="T51" fmla="*/ 100 h 142"/>
              <a:gd name="T52" fmla="*/ 97 w 130"/>
              <a:gd name="T53" fmla="*/ 94 h 142"/>
              <a:gd name="T54" fmla="*/ 65 w 130"/>
              <a:gd name="T55" fmla="*/ 0 h 142"/>
              <a:gd name="T56" fmla="*/ 68 w 130"/>
              <a:gd name="T57" fmla="*/ 3 h 142"/>
              <a:gd name="T58" fmla="*/ 65 w 130"/>
              <a:gd name="T59" fmla="*/ 23 h 142"/>
              <a:gd name="T60" fmla="*/ 65 w 130"/>
              <a:gd name="T61" fmla="*/ 23 h 142"/>
              <a:gd name="T62" fmla="*/ 32 w 130"/>
              <a:gd name="T63" fmla="*/ 50 h 142"/>
              <a:gd name="T64" fmla="*/ 45 w 130"/>
              <a:gd name="T65" fmla="*/ 96 h 142"/>
              <a:gd name="T66" fmla="*/ 63 w 130"/>
              <a:gd name="T67" fmla="*/ 142 h 142"/>
              <a:gd name="T68" fmla="*/ 65 w 130"/>
              <a:gd name="T69" fmla="*/ 110 h 142"/>
              <a:gd name="T70" fmla="*/ 52 w 130"/>
              <a:gd name="T71" fmla="*/ 93 h 142"/>
              <a:gd name="T72" fmla="*/ 36 w 130"/>
              <a:gd name="T73" fmla="*/ 65 h 142"/>
              <a:gd name="T74" fmla="*/ 65 w 130"/>
              <a:gd name="T75" fmla="*/ 37 h 142"/>
              <a:gd name="T76" fmla="*/ 65 w 130"/>
              <a:gd name="T77" fmla="*/ 29 h 142"/>
              <a:gd name="T78" fmla="*/ 65 w 130"/>
              <a:gd name="T79" fmla="*/ 0 h 142"/>
              <a:gd name="T80" fmla="*/ 62 w 130"/>
              <a:gd name="T81" fmla="*/ 20 h 142"/>
              <a:gd name="T82" fmla="*/ 65 w 130"/>
              <a:gd name="T83" fmla="*/ 0 h 142"/>
              <a:gd name="T84" fmla="*/ 32 w 130"/>
              <a:gd name="T85" fmla="*/ 94 h 142"/>
              <a:gd name="T86" fmla="*/ 35 w 130"/>
              <a:gd name="T87" fmla="*/ 100 h 142"/>
              <a:gd name="T88" fmla="*/ 32 w 130"/>
              <a:gd name="T89" fmla="*/ 36 h 142"/>
              <a:gd name="T90" fmla="*/ 35 w 130"/>
              <a:gd name="T91" fmla="*/ 31 h 142"/>
              <a:gd name="T92" fmla="*/ 32 w 130"/>
              <a:gd name="T93" fmla="*/ 36 h 142"/>
              <a:gd name="T94" fmla="*/ 29 w 130"/>
              <a:gd name="T95" fmla="*/ 65 h 142"/>
              <a:gd name="T96" fmla="*/ 32 w 130"/>
              <a:gd name="T97" fmla="*/ 50 h 142"/>
              <a:gd name="T98" fmla="*/ 32 w 130"/>
              <a:gd name="T99" fmla="*/ 36 h 142"/>
              <a:gd name="T100" fmla="*/ 30 w 130"/>
              <a:gd name="T101" fmla="*/ 35 h 142"/>
              <a:gd name="T102" fmla="*/ 19 w 130"/>
              <a:gd name="T103" fmla="*/ 19 h 142"/>
              <a:gd name="T104" fmla="*/ 32 w 130"/>
              <a:gd name="T105" fmla="*/ 28 h 142"/>
              <a:gd name="T106" fmla="*/ 32 w 130"/>
              <a:gd name="T107" fmla="*/ 103 h 142"/>
              <a:gd name="T108" fmla="*/ 19 w 130"/>
              <a:gd name="T109" fmla="*/ 112 h 142"/>
              <a:gd name="T110" fmla="*/ 30 w 130"/>
              <a:gd name="T111" fmla="*/ 95 h 142"/>
              <a:gd name="T112" fmla="*/ 32 w 130"/>
              <a:gd name="T113" fmla="*/ 94 h 142"/>
              <a:gd name="T114" fmla="*/ 22 w 130"/>
              <a:gd name="T115" fmla="*/ 65 h 142"/>
              <a:gd name="T116" fmla="*/ 3 w 130"/>
              <a:gd name="T117" fmla="*/ 62 h 142"/>
              <a:gd name="T118" fmla="*/ 3 w 130"/>
              <a:gd name="T119" fmla="*/ 69 h 142"/>
              <a:gd name="T120" fmla="*/ 22 w 130"/>
              <a:gd name="T121" fmla="*/ 6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0" h="142">
                <a:moveTo>
                  <a:pt x="97" y="81"/>
                </a:moveTo>
                <a:cubicBezTo>
                  <a:pt x="100" y="76"/>
                  <a:pt x="101" y="71"/>
                  <a:pt x="101" y="65"/>
                </a:cubicBezTo>
                <a:cubicBezTo>
                  <a:pt x="101" y="60"/>
                  <a:pt x="100" y="55"/>
                  <a:pt x="97" y="50"/>
                </a:cubicBezTo>
                <a:cubicBezTo>
                  <a:pt x="97" y="81"/>
                  <a:pt x="97" y="81"/>
                  <a:pt x="97" y="81"/>
                </a:cubicBezTo>
                <a:close/>
                <a:moveTo>
                  <a:pt x="97" y="103"/>
                </a:moveTo>
                <a:cubicBezTo>
                  <a:pt x="97" y="94"/>
                  <a:pt x="97" y="94"/>
                  <a:pt x="97" y="94"/>
                </a:cubicBezTo>
                <a:cubicBezTo>
                  <a:pt x="98" y="94"/>
                  <a:pt x="99" y="95"/>
                  <a:pt x="100" y="95"/>
                </a:cubicBezTo>
                <a:cubicBezTo>
                  <a:pt x="100" y="95"/>
                  <a:pt x="100" y="95"/>
                  <a:pt x="100" y="95"/>
                </a:cubicBezTo>
                <a:cubicBezTo>
                  <a:pt x="111" y="107"/>
                  <a:pt x="111" y="107"/>
                  <a:pt x="111" y="107"/>
                </a:cubicBezTo>
                <a:cubicBezTo>
                  <a:pt x="113" y="108"/>
                  <a:pt x="113" y="110"/>
                  <a:pt x="111" y="112"/>
                </a:cubicBezTo>
                <a:cubicBezTo>
                  <a:pt x="110" y="113"/>
                  <a:pt x="108" y="113"/>
                  <a:pt x="106" y="112"/>
                </a:cubicBezTo>
                <a:cubicBezTo>
                  <a:pt x="97" y="103"/>
                  <a:pt x="97" y="103"/>
                  <a:pt x="97" y="103"/>
                </a:cubicBezTo>
                <a:close/>
                <a:moveTo>
                  <a:pt x="97" y="36"/>
                </a:moveTo>
                <a:cubicBezTo>
                  <a:pt x="97" y="28"/>
                  <a:pt x="97" y="28"/>
                  <a:pt x="97" y="28"/>
                </a:cubicBezTo>
                <a:cubicBezTo>
                  <a:pt x="106" y="19"/>
                  <a:pt x="106" y="19"/>
                  <a:pt x="106" y="19"/>
                </a:cubicBezTo>
                <a:cubicBezTo>
                  <a:pt x="108" y="18"/>
                  <a:pt x="110" y="18"/>
                  <a:pt x="111" y="19"/>
                </a:cubicBezTo>
                <a:cubicBezTo>
                  <a:pt x="113" y="20"/>
                  <a:pt x="113" y="23"/>
                  <a:pt x="111" y="24"/>
                </a:cubicBezTo>
                <a:cubicBezTo>
                  <a:pt x="100" y="35"/>
                  <a:pt x="100" y="35"/>
                  <a:pt x="100" y="35"/>
                </a:cubicBezTo>
                <a:cubicBezTo>
                  <a:pt x="100" y="35"/>
                  <a:pt x="100" y="35"/>
                  <a:pt x="100" y="35"/>
                </a:cubicBezTo>
                <a:cubicBezTo>
                  <a:pt x="99" y="36"/>
                  <a:pt x="98" y="36"/>
                  <a:pt x="97" y="36"/>
                </a:cubicBezTo>
                <a:close/>
                <a:moveTo>
                  <a:pt x="127" y="62"/>
                </a:moveTo>
                <a:cubicBezTo>
                  <a:pt x="127" y="62"/>
                  <a:pt x="127" y="62"/>
                  <a:pt x="127" y="62"/>
                </a:cubicBezTo>
                <a:cubicBezTo>
                  <a:pt x="111" y="62"/>
                  <a:pt x="111" y="62"/>
                  <a:pt x="111" y="62"/>
                </a:cubicBezTo>
                <a:cubicBezTo>
                  <a:pt x="109" y="62"/>
                  <a:pt x="108" y="64"/>
                  <a:pt x="108" y="65"/>
                </a:cubicBezTo>
                <a:cubicBezTo>
                  <a:pt x="108" y="67"/>
                  <a:pt x="109" y="69"/>
                  <a:pt x="111" y="69"/>
                </a:cubicBezTo>
                <a:cubicBezTo>
                  <a:pt x="127" y="69"/>
                  <a:pt x="127" y="69"/>
                  <a:pt x="127" y="69"/>
                </a:cubicBezTo>
                <a:cubicBezTo>
                  <a:pt x="129" y="69"/>
                  <a:pt x="130" y="67"/>
                  <a:pt x="130" y="65"/>
                </a:cubicBezTo>
                <a:cubicBezTo>
                  <a:pt x="130" y="64"/>
                  <a:pt x="129" y="62"/>
                  <a:pt x="127" y="62"/>
                </a:cubicBezTo>
                <a:close/>
                <a:moveTo>
                  <a:pt x="65" y="142"/>
                </a:moveTo>
                <a:cubicBezTo>
                  <a:pt x="67" y="142"/>
                  <a:pt x="67" y="142"/>
                  <a:pt x="67" y="142"/>
                </a:cubicBezTo>
                <a:cubicBezTo>
                  <a:pt x="77" y="142"/>
                  <a:pt x="85" y="134"/>
                  <a:pt x="85" y="124"/>
                </a:cubicBezTo>
                <a:cubicBezTo>
                  <a:pt x="85" y="95"/>
                  <a:pt x="85" y="95"/>
                  <a:pt x="85" y="95"/>
                </a:cubicBezTo>
                <a:cubicBezTo>
                  <a:pt x="90" y="92"/>
                  <a:pt x="95" y="87"/>
                  <a:pt x="97" y="81"/>
                </a:cubicBezTo>
                <a:cubicBezTo>
                  <a:pt x="97" y="50"/>
                  <a:pt x="97" y="50"/>
                  <a:pt x="97" y="50"/>
                </a:cubicBezTo>
                <a:cubicBezTo>
                  <a:pt x="92" y="38"/>
                  <a:pt x="79" y="29"/>
                  <a:pt x="65" y="29"/>
                </a:cubicBezTo>
                <a:cubicBezTo>
                  <a:pt x="65" y="37"/>
                  <a:pt x="65" y="37"/>
                  <a:pt x="65" y="37"/>
                </a:cubicBezTo>
                <a:cubicBezTo>
                  <a:pt x="73" y="37"/>
                  <a:pt x="80" y="40"/>
                  <a:pt x="85" y="45"/>
                </a:cubicBezTo>
                <a:cubicBezTo>
                  <a:pt x="90" y="50"/>
                  <a:pt x="93" y="57"/>
                  <a:pt x="93" y="65"/>
                </a:cubicBezTo>
                <a:cubicBezTo>
                  <a:pt x="93" y="76"/>
                  <a:pt x="88" y="85"/>
                  <a:pt x="79" y="90"/>
                </a:cubicBezTo>
                <a:cubicBezTo>
                  <a:pt x="79" y="90"/>
                  <a:pt x="79" y="90"/>
                  <a:pt x="79" y="90"/>
                </a:cubicBezTo>
                <a:cubicBezTo>
                  <a:pt x="78" y="91"/>
                  <a:pt x="78" y="92"/>
                  <a:pt x="78" y="93"/>
                </a:cubicBezTo>
                <a:cubicBezTo>
                  <a:pt x="78" y="110"/>
                  <a:pt x="78" y="110"/>
                  <a:pt x="78" y="110"/>
                </a:cubicBezTo>
                <a:cubicBezTo>
                  <a:pt x="65" y="110"/>
                  <a:pt x="65" y="110"/>
                  <a:pt x="65" y="110"/>
                </a:cubicBezTo>
                <a:cubicBezTo>
                  <a:pt x="65" y="142"/>
                  <a:pt x="65" y="142"/>
                  <a:pt x="65" y="142"/>
                </a:cubicBezTo>
                <a:close/>
                <a:moveTo>
                  <a:pt x="97" y="28"/>
                </a:moveTo>
                <a:cubicBezTo>
                  <a:pt x="97" y="36"/>
                  <a:pt x="97" y="36"/>
                  <a:pt x="97" y="36"/>
                </a:cubicBezTo>
                <a:cubicBezTo>
                  <a:pt x="97" y="36"/>
                  <a:pt x="96" y="36"/>
                  <a:pt x="95" y="35"/>
                </a:cubicBezTo>
                <a:cubicBezTo>
                  <a:pt x="94" y="34"/>
                  <a:pt x="94" y="32"/>
                  <a:pt x="95" y="31"/>
                </a:cubicBezTo>
                <a:cubicBezTo>
                  <a:pt x="97" y="28"/>
                  <a:pt x="97" y="28"/>
                  <a:pt x="97" y="28"/>
                </a:cubicBezTo>
                <a:close/>
                <a:moveTo>
                  <a:pt x="97" y="94"/>
                </a:moveTo>
                <a:cubicBezTo>
                  <a:pt x="97" y="103"/>
                  <a:pt x="97" y="103"/>
                  <a:pt x="97" y="103"/>
                </a:cubicBezTo>
                <a:cubicBezTo>
                  <a:pt x="95" y="100"/>
                  <a:pt x="95" y="100"/>
                  <a:pt x="95" y="100"/>
                </a:cubicBezTo>
                <a:cubicBezTo>
                  <a:pt x="94" y="99"/>
                  <a:pt x="94" y="97"/>
                  <a:pt x="95" y="95"/>
                </a:cubicBezTo>
                <a:cubicBezTo>
                  <a:pt x="96" y="95"/>
                  <a:pt x="97" y="94"/>
                  <a:pt x="97" y="94"/>
                </a:cubicBezTo>
                <a:close/>
                <a:moveTo>
                  <a:pt x="65" y="23"/>
                </a:moveTo>
                <a:cubicBezTo>
                  <a:pt x="65" y="0"/>
                  <a:pt x="65" y="0"/>
                  <a:pt x="65" y="0"/>
                </a:cubicBezTo>
                <a:cubicBezTo>
                  <a:pt x="65" y="0"/>
                  <a:pt x="65" y="0"/>
                  <a:pt x="65" y="0"/>
                </a:cubicBezTo>
                <a:cubicBezTo>
                  <a:pt x="67" y="0"/>
                  <a:pt x="68" y="2"/>
                  <a:pt x="68" y="3"/>
                </a:cubicBezTo>
                <a:cubicBezTo>
                  <a:pt x="68" y="20"/>
                  <a:pt x="68" y="20"/>
                  <a:pt x="68" y="20"/>
                </a:cubicBezTo>
                <a:cubicBezTo>
                  <a:pt x="68" y="21"/>
                  <a:pt x="67" y="23"/>
                  <a:pt x="65" y="23"/>
                </a:cubicBezTo>
                <a:cubicBezTo>
                  <a:pt x="65" y="23"/>
                  <a:pt x="65" y="23"/>
                  <a:pt x="65" y="23"/>
                </a:cubicBezTo>
                <a:cubicBezTo>
                  <a:pt x="65" y="23"/>
                  <a:pt x="65" y="23"/>
                  <a:pt x="65" y="23"/>
                </a:cubicBezTo>
                <a:close/>
                <a:moveTo>
                  <a:pt x="65" y="29"/>
                </a:moveTo>
                <a:cubicBezTo>
                  <a:pt x="50" y="29"/>
                  <a:pt x="38" y="37"/>
                  <a:pt x="32" y="50"/>
                </a:cubicBezTo>
                <a:cubicBezTo>
                  <a:pt x="32" y="81"/>
                  <a:pt x="32" y="81"/>
                  <a:pt x="32" y="81"/>
                </a:cubicBezTo>
                <a:cubicBezTo>
                  <a:pt x="35" y="87"/>
                  <a:pt x="40" y="92"/>
                  <a:pt x="45" y="96"/>
                </a:cubicBezTo>
                <a:cubicBezTo>
                  <a:pt x="45" y="124"/>
                  <a:pt x="45" y="124"/>
                  <a:pt x="45" y="124"/>
                </a:cubicBezTo>
                <a:cubicBezTo>
                  <a:pt x="45" y="134"/>
                  <a:pt x="53" y="142"/>
                  <a:pt x="63" y="142"/>
                </a:cubicBezTo>
                <a:cubicBezTo>
                  <a:pt x="65" y="142"/>
                  <a:pt x="65" y="142"/>
                  <a:pt x="65" y="142"/>
                </a:cubicBezTo>
                <a:cubicBezTo>
                  <a:pt x="65" y="110"/>
                  <a:pt x="65" y="110"/>
                  <a:pt x="65" y="110"/>
                </a:cubicBezTo>
                <a:cubicBezTo>
                  <a:pt x="52" y="110"/>
                  <a:pt x="52" y="110"/>
                  <a:pt x="52" y="110"/>
                </a:cubicBezTo>
                <a:cubicBezTo>
                  <a:pt x="52" y="93"/>
                  <a:pt x="52" y="93"/>
                  <a:pt x="52" y="93"/>
                </a:cubicBezTo>
                <a:cubicBezTo>
                  <a:pt x="52" y="92"/>
                  <a:pt x="52" y="91"/>
                  <a:pt x="51" y="90"/>
                </a:cubicBezTo>
                <a:cubicBezTo>
                  <a:pt x="42" y="85"/>
                  <a:pt x="36" y="76"/>
                  <a:pt x="36" y="65"/>
                </a:cubicBezTo>
                <a:cubicBezTo>
                  <a:pt x="36" y="57"/>
                  <a:pt x="39" y="50"/>
                  <a:pt x="44" y="45"/>
                </a:cubicBezTo>
                <a:cubicBezTo>
                  <a:pt x="50" y="40"/>
                  <a:pt x="57" y="37"/>
                  <a:pt x="65" y="37"/>
                </a:cubicBezTo>
                <a:cubicBezTo>
                  <a:pt x="65" y="37"/>
                  <a:pt x="65" y="37"/>
                  <a:pt x="65" y="37"/>
                </a:cubicBezTo>
                <a:cubicBezTo>
                  <a:pt x="65" y="29"/>
                  <a:pt x="65" y="29"/>
                  <a:pt x="65" y="29"/>
                </a:cubicBezTo>
                <a:cubicBezTo>
                  <a:pt x="65" y="29"/>
                  <a:pt x="65" y="29"/>
                  <a:pt x="65" y="29"/>
                </a:cubicBezTo>
                <a:close/>
                <a:moveTo>
                  <a:pt x="65" y="0"/>
                </a:moveTo>
                <a:cubicBezTo>
                  <a:pt x="65" y="23"/>
                  <a:pt x="65" y="23"/>
                  <a:pt x="65" y="23"/>
                </a:cubicBezTo>
                <a:cubicBezTo>
                  <a:pt x="63" y="23"/>
                  <a:pt x="62" y="21"/>
                  <a:pt x="62" y="20"/>
                </a:cubicBezTo>
                <a:cubicBezTo>
                  <a:pt x="62" y="3"/>
                  <a:pt x="62" y="3"/>
                  <a:pt x="62" y="3"/>
                </a:cubicBezTo>
                <a:cubicBezTo>
                  <a:pt x="62" y="2"/>
                  <a:pt x="63" y="0"/>
                  <a:pt x="65" y="0"/>
                </a:cubicBezTo>
                <a:close/>
                <a:moveTo>
                  <a:pt x="32" y="103"/>
                </a:moveTo>
                <a:cubicBezTo>
                  <a:pt x="32" y="94"/>
                  <a:pt x="32" y="94"/>
                  <a:pt x="32" y="94"/>
                </a:cubicBezTo>
                <a:cubicBezTo>
                  <a:pt x="33" y="94"/>
                  <a:pt x="34" y="95"/>
                  <a:pt x="35" y="95"/>
                </a:cubicBezTo>
                <a:cubicBezTo>
                  <a:pt x="36" y="97"/>
                  <a:pt x="36" y="99"/>
                  <a:pt x="35" y="100"/>
                </a:cubicBezTo>
                <a:cubicBezTo>
                  <a:pt x="32" y="103"/>
                  <a:pt x="32" y="103"/>
                  <a:pt x="32" y="103"/>
                </a:cubicBezTo>
                <a:close/>
                <a:moveTo>
                  <a:pt x="32" y="36"/>
                </a:moveTo>
                <a:cubicBezTo>
                  <a:pt x="32" y="28"/>
                  <a:pt x="32" y="28"/>
                  <a:pt x="32" y="28"/>
                </a:cubicBezTo>
                <a:cubicBezTo>
                  <a:pt x="35" y="31"/>
                  <a:pt x="35" y="31"/>
                  <a:pt x="35" y="31"/>
                </a:cubicBezTo>
                <a:cubicBezTo>
                  <a:pt x="36" y="32"/>
                  <a:pt x="36" y="34"/>
                  <a:pt x="35" y="35"/>
                </a:cubicBezTo>
                <a:cubicBezTo>
                  <a:pt x="34" y="36"/>
                  <a:pt x="33" y="36"/>
                  <a:pt x="32" y="36"/>
                </a:cubicBezTo>
                <a:close/>
                <a:moveTo>
                  <a:pt x="32" y="50"/>
                </a:moveTo>
                <a:cubicBezTo>
                  <a:pt x="30" y="54"/>
                  <a:pt x="29" y="60"/>
                  <a:pt x="29" y="65"/>
                </a:cubicBezTo>
                <a:cubicBezTo>
                  <a:pt x="29" y="71"/>
                  <a:pt x="30" y="76"/>
                  <a:pt x="32" y="81"/>
                </a:cubicBezTo>
                <a:cubicBezTo>
                  <a:pt x="32" y="50"/>
                  <a:pt x="32" y="50"/>
                  <a:pt x="32" y="50"/>
                </a:cubicBezTo>
                <a:close/>
                <a:moveTo>
                  <a:pt x="32" y="28"/>
                </a:moveTo>
                <a:cubicBezTo>
                  <a:pt x="32" y="36"/>
                  <a:pt x="32" y="36"/>
                  <a:pt x="32" y="36"/>
                </a:cubicBezTo>
                <a:cubicBezTo>
                  <a:pt x="32" y="36"/>
                  <a:pt x="31" y="36"/>
                  <a:pt x="30" y="35"/>
                </a:cubicBezTo>
                <a:cubicBezTo>
                  <a:pt x="30" y="35"/>
                  <a:pt x="30" y="35"/>
                  <a:pt x="30" y="35"/>
                </a:cubicBezTo>
                <a:cubicBezTo>
                  <a:pt x="19" y="24"/>
                  <a:pt x="19" y="24"/>
                  <a:pt x="19" y="24"/>
                </a:cubicBezTo>
                <a:cubicBezTo>
                  <a:pt x="17" y="23"/>
                  <a:pt x="17" y="20"/>
                  <a:pt x="19" y="19"/>
                </a:cubicBezTo>
                <a:cubicBezTo>
                  <a:pt x="20" y="18"/>
                  <a:pt x="22" y="18"/>
                  <a:pt x="24" y="19"/>
                </a:cubicBezTo>
                <a:cubicBezTo>
                  <a:pt x="32" y="28"/>
                  <a:pt x="32" y="28"/>
                  <a:pt x="32" y="28"/>
                </a:cubicBezTo>
                <a:close/>
                <a:moveTo>
                  <a:pt x="32" y="94"/>
                </a:moveTo>
                <a:cubicBezTo>
                  <a:pt x="32" y="103"/>
                  <a:pt x="32" y="103"/>
                  <a:pt x="32" y="103"/>
                </a:cubicBezTo>
                <a:cubicBezTo>
                  <a:pt x="24" y="112"/>
                  <a:pt x="24" y="112"/>
                  <a:pt x="24" y="112"/>
                </a:cubicBezTo>
                <a:cubicBezTo>
                  <a:pt x="22" y="113"/>
                  <a:pt x="20" y="113"/>
                  <a:pt x="19" y="112"/>
                </a:cubicBezTo>
                <a:cubicBezTo>
                  <a:pt x="17" y="110"/>
                  <a:pt x="17" y="108"/>
                  <a:pt x="19" y="107"/>
                </a:cubicBezTo>
                <a:cubicBezTo>
                  <a:pt x="30" y="95"/>
                  <a:pt x="30" y="95"/>
                  <a:pt x="30" y="95"/>
                </a:cubicBezTo>
                <a:cubicBezTo>
                  <a:pt x="30" y="95"/>
                  <a:pt x="30" y="95"/>
                  <a:pt x="30" y="95"/>
                </a:cubicBezTo>
                <a:cubicBezTo>
                  <a:pt x="31" y="95"/>
                  <a:pt x="32" y="95"/>
                  <a:pt x="32" y="94"/>
                </a:cubicBezTo>
                <a:close/>
                <a:moveTo>
                  <a:pt x="22" y="65"/>
                </a:moveTo>
                <a:cubicBezTo>
                  <a:pt x="22" y="65"/>
                  <a:pt x="22" y="65"/>
                  <a:pt x="22" y="65"/>
                </a:cubicBezTo>
                <a:cubicBezTo>
                  <a:pt x="22" y="64"/>
                  <a:pt x="21" y="62"/>
                  <a:pt x="19" y="62"/>
                </a:cubicBezTo>
                <a:cubicBezTo>
                  <a:pt x="3" y="62"/>
                  <a:pt x="3" y="62"/>
                  <a:pt x="3" y="62"/>
                </a:cubicBezTo>
                <a:cubicBezTo>
                  <a:pt x="1" y="62"/>
                  <a:pt x="0" y="64"/>
                  <a:pt x="0" y="65"/>
                </a:cubicBezTo>
                <a:cubicBezTo>
                  <a:pt x="0" y="67"/>
                  <a:pt x="1" y="69"/>
                  <a:pt x="3" y="69"/>
                </a:cubicBezTo>
                <a:cubicBezTo>
                  <a:pt x="19" y="69"/>
                  <a:pt x="19" y="69"/>
                  <a:pt x="19" y="69"/>
                </a:cubicBezTo>
                <a:cubicBezTo>
                  <a:pt x="21" y="69"/>
                  <a:pt x="22" y="67"/>
                  <a:pt x="22" y="6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1" name="Freeform 81"/>
          <p:cNvSpPr>
            <a:spLocks noEditPoints="1"/>
          </p:cNvSpPr>
          <p:nvPr/>
        </p:nvSpPr>
        <p:spPr bwMode="auto">
          <a:xfrm>
            <a:off x="6189879" y="1185766"/>
            <a:ext cx="320195" cy="460652"/>
          </a:xfrm>
          <a:custGeom>
            <a:avLst/>
            <a:gdLst>
              <a:gd name="T0" fmla="*/ 98 w 196"/>
              <a:gd name="T1" fmla="*/ 5 h 282"/>
              <a:gd name="T2" fmla="*/ 113 w 196"/>
              <a:gd name="T3" fmla="*/ 0 h 282"/>
              <a:gd name="T4" fmla="*/ 155 w 196"/>
              <a:gd name="T5" fmla="*/ 128 h 282"/>
              <a:gd name="T6" fmla="*/ 108 w 196"/>
              <a:gd name="T7" fmla="*/ 143 h 282"/>
              <a:gd name="T8" fmla="*/ 98 w 196"/>
              <a:gd name="T9" fmla="*/ 111 h 282"/>
              <a:gd name="T10" fmla="*/ 98 w 196"/>
              <a:gd name="T11" fmla="*/ 5 h 282"/>
              <a:gd name="T12" fmla="*/ 98 w 196"/>
              <a:gd name="T13" fmla="*/ 222 h 282"/>
              <a:gd name="T14" fmla="*/ 136 w 196"/>
              <a:gd name="T15" fmla="*/ 209 h 282"/>
              <a:gd name="T16" fmla="*/ 107 w 196"/>
              <a:gd name="T17" fmla="*/ 209 h 282"/>
              <a:gd name="T18" fmla="*/ 107 w 196"/>
              <a:gd name="T19" fmla="*/ 192 h 282"/>
              <a:gd name="T20" fmla="*/ 152 w 196"/>
              <a:gd name="T21" fmla="*/ 192 h 282"/>
              <a:gd name="T22" fmla="*/ 189 w 196"/>
              <a:gd name="T23" fmla="*/ 192 h 282"/>
              <a:gd name="T24" fmla="*/ 196 w 196"/>
              <a:gd name="T25" fmla="*/ 192 h 282"/>
              <a:gd name="T26" fmla="*/ 196 w 196"/>
              <a:gd name="T27" fmla="*/ 209 h 282"/>
              <a:gd name="T28" fmla="*/ 180 w 196"/>
              <a:gd name="T29" fmla="*/ 209 h 282"/>
              <a:gd name="T30" fmla="*/ 134 w 196"/>
              <a:gd name="T31" fmla="*/ 247 h 282"/>
              <a:gd name="T32" fmla="*/ 169 w 196"/>
              <a:gd name="T33" fmla="*/ 267 h 282"/>
              <a:gd name="T34" fmla="*/ 169 w 196"/>
              <a:gd name="T35" fmla="*/ 282 h 282"/>
              <a:gd name="T36" fmla="*/ 98 w 196"/>
              <a:gd name="T37" fmla="*/ 282 h 282"/>
              <a:gd name="T38" fmla="*/ 98 w 196"/>
              <a:gd name="T39" fmla="*/ 268 h 282"/>
              <a:gd name="T40" fmla="*/ 111 w 196"/>
              <a:gd name="T41" fmla="*/ 255 h 282"/>
              <a:gd name="T42" fmla="*/ 98 w 196"/>
              <a:gd name="T43" fmla="*/ 242 h 282"/>
              <a:gd name="T44" fmla="*/ 98 w 196"/>
              <a:gd name="T45" fmla="*/ 222 h 282"/>
              <a:gd name="T46" fmla="*/ 67 w 196"/>
              <a:gd name="T47" fmla="*/ 15 h 282"/>
              <a:gd name="T48" fmla="*/ 98 w 196"/>
              <a:gd name="T49" fmla="*/ 5 h 282"/>
              <a:gd name="T50" fmla="*/ 98 w 196"/>
              <a:gd name="T51" fmla="*/ 111 h 282"/>
              <a:gd name="T52" fmla="*/ 92 w 196"/>
              <a:gd name="T53" fmla="*/ 92 h 282"/>
              <a:gd name="T54" fmla="*/ 33 w 196"/>
              <a:gd name="T55" fmla="*/ 157 h 282"/>
              <a:gd name="T56" fmla="*/ 98 w 196"/>
              <a:gd name="T57" fmla="*/ 222 h 282"/>
              <a:gd name="T58" fmla="*/ 98 w 196"/>
              <a:gd name="T59" fmla="*/ 222 h 282"/>
              <a:gd name="T60" fmla="*/ 98 w 196"/>
              <a:gd name="T61" fmla="*/ 242 h 282"/>
              <a:gd name="T62" fmla="*/ 85 w 196"/>
              <a:gd name="T63" fmla="*/ 255 h 282"/>
              <a:gd name="T64" fmla="*/ 98 w 196"/>
              <a:gd name="T65" fmla="*/ 268 h 282"/>
              <a:gd name="T66" fmla="*/ 98 w 196"/>
              <a:gd name="T67" fmla="*/ 282 h 282"/>
              <a:gd name="T68" fmla="*/ 27 w 196"/>
              <a:gd name="T69" fmla="*/ 282 h 282"/>
              <a:gd name="T70" fmla="*/ 27 w 196"/>
              <a:gd name="T71" fmla="*/ 267 h 282"/>
              <a:gd name="T72" fmla="*/ 61 w 196"/>
              <a:gd name="T73" fmla="*/ 247 h 282"/>
              <a:gd name="T74" fmla="*/ 0 w 196"/>
              <a:gd name="T75" fmla="*/ 157 h 282"/>
              <a:gd name="T76" fmla="*/ 82 w 196"/>
              <a:gd name="T77" fmla="*/ 61 h 282"/>
              <a:gd name="T78" fmla="*/ 67 w 196"/>
              <a:gd name="T79" fmla="*/ 1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282">
                <a:moveTo>
                  <a:pt x="98" y="5"/>
                </a:moveTo>
                <a:cubicBezTo>
                  <a:pt x="113" y="0"/>
                  <a:pt x="113" y="0"/>
                  <a:pt x="113" y="0"/>
                </a:cubicBezTo>
                <a:cubicBezTo>
                  <a:pt x="155" y="128"/>
                  <a:pt x="155" y="128"/>
                  <a:pt x="155" y="128"/>
                </a:cubicBezTo>
                <a:cubicBezTo>
                  <a:pt x="108" y="143"/>
                  <a:pt x="108" y="143"/>
                  <a:pt x="108" y="143"/>
                </a:cubicBezTo>
                <a:cubicBezTo>
                  <a:pt x="98" y="111"/>
                  <a:pt x="98" y="111"/>
                  <a:pt x="98" y="111"/>
                </a:cubicBezTo>
                <a:cubicBezTo>
                  <a:pt x="98" y="5"/>
                  <a:pt x="98" y="5"/>
                  <a:pt x="98" y="5"/>
                </a:cubicBezTo>
                <a:close/>
                <a:moveTo>
                  <a:pt x="98" y="222"/>
                </a:moveTo>
                <a:cubicBezTo>
                  <a:pt x="112" y="222"/>
                  <a:pt x="125" y="217"/>
                  <a:pt x="136" y="209"/>
                </a:cubicBezTo>
                <a:cubicBezTo>
                  <a:pt x="107" y="209"/>
                  <a:pt x="107" y="209"/>
                  <a:pt x="107" y="209"/>
                </a:cubicBezTo>
                <a:cubicBezTo>
                  <a:pt x="107" y="192"/>
                  <a:pt x="107" y="192"/>
                  <a:pt x="107" y="192"/>
                </a:cubicBezTo>
                <a:cubicBezTo>
                  <a:pt x="152" y="192"/>
                  <a:pt x="152" y="192"/>
                  <a:pt x="152" y="192"/>
                </a:cubicBezTo>
                <a:cubicBezTo>
                  <a:pt x="189" y="192"/>
                  <a:pt x="189" y="192"/>
                  <a:pt x="189" y="192"/>
                </a:cubicBezTo>
                <a:cubicBezTo>
                  <a:pt x="196" y="192"/>
                  <a:pt x="196" y="192"/>
                  <a:pt x="196" y="192"/>
                </a:cubicBezTo>
                <a:cubicBezTo>
                  <a:pt x="196" y="209"/>
                  <a:pt x="196" y="209"/>
                  <a:pt x="196" y="209"/>
                </a:cubicBezTo>
                <a:cubicBezTo>
                  <a:pt x="180" y="209"/>
                  <a:pt x="180" y="209"/>
                  <a:pt x="180" y="209"/>
                </a:cubicBezTo>
                <a:cubicBezTo>
                  <a:pt x="169" y="226"/>
                  <a:pt x="153" y="239"/>
                  <a:pt x="134" y="247"/>
                </a:cubicBezTo>
                <a:cubicBezTo>
                  <a:pt x="154" y="251"/>
                  <a:pt x="169" y="257"/>
                  <a:pt x="169" y="267"/>
                </a:cubicBezTo>
                <a:cubicBezTo>
                  <a:pt x="169" y="282"/>
                  <a:pt x="169" y="282"/>
                  <a:pt x="169" y="282"/>
                </a:cubicBezTo>
                <a:cubicBezTo>
                  <a:pt x="98" y="282"/>
                  <a:pt x="98" y="282"/>
                  <a:pt x="98" y="282"/>
                </a:cubicBezTo>
                <a:cubicBezTo>
                  <a:pt x="98" y="268"/>
                  <a:pt x="98" y="268"/>
                  <a:pt x="98" y="268"/>
                </a:cubicBezTo>
                <a:cubicBezTo>
                  <a:pt x="105" y="268"/>
                  <a:pt x="111" y="262"/>
                  <a:pt x="111" y="255"/>
                </a:cubicBezTo>
                <a:cubicBezTo>
                  <a:pt x="111" y="248"/>
                  <a:pt x="105" y="242"/>
                  <a:pt x="98" y="242"/>
                </a:cubicBezTo>
                <a:lnTo>
                  <a:pt x="98" y="222"/>
                </a:lnTo>
                <a:close/>
                <a:moveTo>
                  <a:pt x="67" y="15"/>
                </a:moveTo>
                <a:cubicBezTo>
                  <a:pt x="98" y="5"/>
                  <a:pt x="98" y="5"/>
                  <a:pt x="98" y="5"/>
                </a:cubicBezTo>
                <a:cubicBezTo>
                  <a:pt x="98" y="111"/>
                  <a:pt x="98" y="111"/>
                  <a:pt x="98" y="111"/>
                </a:cubicBezTo>
                <a:cubicBezTo>
                  <a:pt x="92" y="92"/>
                  <a:pt x="92" y="92"/>
                  <a:pt x="92" y="92"/>
                </a:cubicBezTo>
                <a:cubicBezTo>
                  <a:pt x="59" y="95"/>
                  <a:pt x="33" y="123"/>
                  <a:pt x="33" y="157"/>
                </a:cubicBezTo>
                <a:cubicBezTo>
                  <a:pt x="33" y="193"/>
                  <a:pt x="62" y="222"/>
                  <a:pt x="98" y="222"/>
                </a:cubicBezTo>
                <a:cubicBezTo>
                  <a:pt x="98" y="222"/>
                  <a:pt x="98" y="222"/>
                  <a:pt x="98" y="222"/>
                </a:cubicBezTo>
                <a:cubicBezTo>
                  <a:pt x="98" y="242"/>
                  <a:pt x="98" y="242"/>
                  <a:pt x="98" y="242"/>
                </a:cubicBezTo>
                <a:cubicBezTo>
                  <a:pt x="91" y="242"/>
                  <a:pt x="85" y="248"/>
                  <a:pt x="85" y="255"/>
                </a:cubicBezTo>
                <a:cubicBezTo>
                  <a:pt x="85" y="262"/>
                  <a:pt x="91" y="268"/>
                  <a:pt x="98" y="268"/>
                </a:cubicBezTo>
                <a:cubicBezTo>
                  <a:pt x="98" y="282"/>
                  <a:pt x="98" y="282"/>
                  <a:pt x="98" y="282"/>
                </a:cubicBezTo>
                <a:cubicBezTo>
                  <a:pt x="27" y="282"/>
                  <a:pt x="27" y="282"/>
                  <a:pt x="27" y="282"/>
                </a:cubicBezTo>
                <a:cubicBezTo>
                  <a:pt x="27" y="267"/>
                  <a:pt x="27" y="267"/>
                  <a:pt x="27" y="267"/>
                </a:cubicBezTo>
                <a:cubicBezTo>
                  <a:pt x="27" y="257"/>
                  <a:pt x="41" y="251"/>
                  <a:pt x="61" y="247"/>
                </a:cubicBezTo>
                <a:cubicBezTo>
                  <a:pt x="26" y="233"/>
                  <a:pt x="0" y="198"/>
                  <a:pt x="0" y="157"/>
                </a:cubicBezTo>
                <a:cubicBezTo>
                  <a:pt x="0" y="108"/>
                  <a:pt x="36" y="68"/>
                  <a:pt x="82" y="61"/>
                </a:cubicBezTo>
                <a:lnTo>
                  <a:pt x="67" y="1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2" name="Freeform 82"/>
          <p:cNvSpPr>
            <a:spLocks noEditPoints="1"/>
          </p:cNvSpPr>
          <p:nvPr/>
        </p:nvSpPr>
        <p:spPr bwMode="auto">
          <a:xfrm>
            <a:off x="6075609" y="1120299"/>
            <a:ext cx="184499" cy="163074"/>
          </a:xfrm>
          <a:custGeom>
            <a:avLst/>
            <a:gdLst>
              <a:gd name="T0" fmla="*/ 103 w 113"/>
              <a:gd name="T1" fmla="*/ 31 h 100"/>
              <a:gd name="T2" fmla="*/ 57 w 113"/>
              <a:gd name="T3" fmla="*/ 0 h 100"/>
              <a:gd name="T4" fmla="*/ 57 w 113"/>
              <a:gd name="T5" fmla="*/ 9 h 100"/>
              <a:gd name="T6" fmla="*/ 95 w 113"/>
              <a:gd name="T7" fmla="*/ 35 h 100"/>
              <a:gd name="T8" fmla="*/ 72 w 113"/>
              <a:gd name="T9" fmla="*/ 88 h 100"/>
              <a:gd name="T10" fmla="*/ 57 w 113"/>
              <a:gd name="T11" fmla="*/ 91 h 100"/>
              <a:gd name="T12" fmla="*/ 57 w 113"/>
              <a:gd name="T13" fmla="*/ 100 h 100"/>
              <a:gd name="T14" fmla="*/ 75 w 113"/>
              <a:gd name="T15" fmla="*/ 96 h 100"/>
              <a:gd name="T16" fmla="*/ 103 w 113"/>
              <a:gd name="T17" fmla="*/ 31 h 100"/>
              <a:gd name="T18" fmla="*/ 57 w 113"/>
              <a:gd name="T19" fmla="*/ 0 h 100"/>
              <a:gd name="T20" fmla="*/ 38 w 113"/>
              <a:gd name="T21" fmla="*/ 4 h 100"/>
              <a:gd name="T22" fmla="*/ 11 w 113"/>
              <a:gd name="T23" fmla="*/ 68 h 100"/>
              <a:gd name="T24" fmla="*/ 57 w 113"/>
              <a:gd name="T25" fmla="*/ 100 h 100"/>
              <a:gd name="T26" fmla="*/ 57 w 113"/>
              <a:gd name="T27" fmla="*/ 91 h 100"/>
              <a:gd name="T28" fmla="*/ 19 w 113"/>
              <a:gd name="T29" fmla="*/ 65 h 100"/>
              <a:gd name="T30" fmla="*/ 19 w 113"/>
              <a:gd name="T31" fmla="*/ 65 h 100"/>
              <a:gd name="T32" fmla="*/ 42 w 113"/>
              <a:gd name="T33" fmla="*/ 12 h 100"/>
              <a:gd name="T34" fmla="*/ 57 w 113"/>
              <a:gd name="T35" fmla="*/ 9 h 100"/>
              <a:gd name="T36" fmla="*/ 57 w 113"/>
              <a:gd name="T37"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3" h="100">
                <a:moveTo>
                  <a:pt x="103" y="31"/>
                </a:moveTo>
                <a:cubicBezTo>
                  <a:pt x="95" y="12"/>
                  <a:pt x="77" y="0"/>
                  <a:pt x="57" y="0"/>
                </a:cubicBezTo>
                <a:cubicBezTo>
                  <a:pt x="57" y="9"/>
                  <a:pt x="57" y="9"/>
                  <a:pt x="57" y="9"/>
                </a:cubicBezTo>
                <a:cubicBezTo>
                  <a:pt x="73" y="9"/>
                  <a:pt x="88" y="19"/>
                  <a:pt x="95" y="35"/>
                </a:cubicBezTo>
                <a:cubicBezTo>
                  <a:pt x="103" y="56"/>
                  <a:pt x="93" y="79"/>
                  <a:pt x="72" y="88"/>
                </a:cubicBezTo>
                <a:cubicBezTo>
                  <a:pt x="67" y="90"/>
                  <a:pt x="62" y="91"/>
                  <a:pt x="57" y="91"/>
                </a:cubicBezTo>
                <a:cubicBezTo>
                  <a:pt x="57" y="100"/>
                  <a:pt x="57" y="100"/>
                  <a:pt x="57" y="100"/>
                </a:cubicBezTo>
                <a:cubicBezTo>
                  <a:pt x="63" y="100"/>
                  <a:pt x="69" y="99"/>
                  <a:pt x="75" y="96"/>
                </a:cubicBezTo>
                <a:cubicBezTo>
                  <a:pt x="101" y="86"/>
                  <a:pt x="113" y="57"/>
                  <a:pt x="103" y="31"/>
                </a:cubicBezTo>
                <a:close/>
                <a:moveTo>
                  <a:pt x="57" y="0"/>
                </a:moveTo>
                <a:cubicBezTo>
                  <a:pt x="51" y="0"/>
                  <a:pt x="44" y="1"/>
                  <a:pt x="38" y="4"/>
                </a:cubicBezTo>
                <a:cubicBezTo>
                  <a:pt x="13" y="14"/>
                  <a:pt x="0" y="43"/>
                  <a:pt x="11" y="68"/>
                </a:cubicBezTo>
                <a:cubicBezTo>
                  <a:pt x="18" y="88"/>
                  <a:pt x="37" y="100"/>
                  <a:pt x="57" y="100"/>
                </a:cubicBezTo>
                <a:cubicBezTo>
                  <a:pt x="57" y="91"/>
                  <a:pt x="57" y="91"/>
                  <a:pt x="57" y="91"/>
                </a:cubicBezTo>
                <a:cubicBezTo>
                  <a:pt x="41" y="90"/>
                  <a:pt x="26" y="81"/>
                  <a:pt x="19" y="65"/>
                </a:cubicBezTo>
                <a:cubicBezTo>
                  <a:pt x="19" y="65"/>
                  <a:pt x="19" y="65"/>
                  <a:pt x="19" y="65"/>
                </a:cubicBezTo>
                <a:cubicBezTo>
                  <a:pt x="11" y="44"/>
                  <a:pt x="21" y="21"/>
                  <a:pt x="42" y="12"/>
                </a:cubicBezTo>
                <a:cubicBezTo>
                  <a:pt x="47" y="10"/>
                  <a:pt x="52" y="9"/>
                  <a:pt x="57" y="9"/>
                </a:cubicBezTo>
                <a:lnTo>
                  <a:pt x="57"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3" name="Freeform 83"/>
          <p:cNvSpPr/>
          <p:nvPr/>
        </p:nvSpPr>
        <p:spPr bwMode="auto">
          <a:xfrm>
            <a:off x="6023235" y="1217905"/>
            <a:ext cx="80941" cy="51184"/>
          </a:xfrm>
          <a:custGeom>
            <a:avLst/>
            <a:gdLst>
              <a:gd name="T0" fmla="*/ 7 w 68"/>
              <a:gd name="T1" fmla="*/ 43 h 43"/>
              <a:gd name="T2" fmla="*/ 0 w 68"/>
              <a:gd name="T3" fmla="*/ 25 h 43"/>
              <a:gd name="T4" fmla="*/ 62 w 68"/>
              <a:gd name="T5" fmla="*/ 0 h 43"/>
              <a:gd name="T6" fmla="*/ 68 w 68"/>
              <a:gd name="T7" fmla="*/ 18 h 43"/>
              <a:gd name="T8" fmla="*/ 7 w 68"/>
              <a:gd name="T9" fmla="*/ 43 h 43"/>
            </a:gdLst>
            <a:ahLst/>
            <a:cxnLst>
              <a:cxn ang="0">
                <a:pos x="T0" y="T1"/>
              </a:cxn>
              <a:cxn ang="0">
                <a:pos x="T2" y="T3"/>
              </a:cxn>
              <a:cxn ang="0">
                <a:pos x="T4" y="T5"/>
              </a:cxn>
              <a:cxn ang="0">
                <a:pos x="T6" y="T7"/>
              </a:cxn>
              <a:cxn ang="0">
                <a:pos x="T8" y="T9"/>
              </a:cxn>
            </a:cxnLst>
            <a:rect l="0" t="0" r="r" b="b"/>
            <a:pathLst>
              <a:path w="68" h="43">
                <a:moveTo>
                  <a:pt x="7" y="43"/>
                </a:moveTo>
                <a:lnTo>
                  <a:pt x="0" y="25"/>
                </a:lnTo>
                <a:lnTo>
                  <a:pt x="62" y="0"/>
                </a:lnTo>
                <a:lnTo>
                  <a:pt x="68" y="18"/>
                </a:lnTo>
                <a:lnTo>
                  <a:pt x="7" y="4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4" name="Freeform 84"/>
          <p:cNvSpPr/>
          <p:nvPr/>
        </p:nvSpPr>
        <p:spPr bwMode="auto">
          <a:xfrm>
            <a:off x="5972052" y="1225047"/>
            <a:ext cx="109509" cy="66658"/>
          </a:xfrm>
          <a:custGeom>
            <a:avLst/>
            <a:gdLst>
              <a:gd name="T0" fmla="*/ 16 w 67"/>
              <a:gd name="T1" fmla="*/ 39 h 41"/>
              <a:gd name="T2" fmla="*/ 2 w 67"/>
              <a:gd name="T3" fmla="*/ 33 h 41"/>
              <a:gd name="T4" fmla="*/ 8 w 67"/>
              <a:gd name="T5" fmla="*/ 19 h 41"/>
              <a:gd name="T6" fmla="*/ 50 w 67"/>
              <a:gd name="T7" fmla="*/ 2 h 41"/>
              <a:gd name="T8" fmla="*/ 64 w 67"/>
              <a:gd name="T9" fmla="*/ 8 h 41"/>
              <a:gd name="T10" fmla="*/ 58 w 67"/>
              <a:gd name="T11" fmla="*/ 22 h 41"/>
              <a:gd name="T12" fmla="*/ 16 w 67"/>
              <a:gd name="T13" fmla="*/ 39 h 41"/>
            </a:gdLst>
            <a:ahLst/>
            <a:cxnLst>
              <a:cxn ang="0">
                <a:pos x="T0" y="T1"/>
              </a:cxn>
              <a:cxn ang="0">
                <a:pos x="T2" y="T3"/>
              </a:cxn>
              <a:cxn ang="0">
                <a:pos x="T4" y="T5"/>
              </a:cxn>
              <a:cxn ang="0">
                <a:pos x="T6" y="T7"/>
              </a:cxn>
              <a:cxn ang="0">
                <a:pos x="T8" y="T9"/>
              </a:cxn>
              <a:cxn ang="0">
                <a:pos x="T10" y="T11"/>
              </a:cxn>
              <a:cxn ang="0">
                <a:pos x="T12" y="T13"/>
              </a:cxn>
            </a:cxnLst>
            <a:rect l="0" t="0" r="r" b="b"/>
            <a:pathLst>
              <a:path w="67" h="41">
                <a:moveTo>
                  <a:pt x="16" y="39"/>
                </a:moveTo>
                <a:cubicBezTo>
                  <a:pt x="10" y="41"/>
                  <a:pt x="4" y="39"/>
                  <a:pt x="2" y="33"/>
                </a:cubicBezTo>
                <a:cubicBezTo>
                  <a:pt x="0" y="28"/>
                  <a:pt x="2" y="21"/>
                  <a:pt x="8" y="19"/>
                </a:cubicBezTo>
                <a:cubicBezTo>
                  <a:pt x="50" y="2"/>
                  <a:pt x="50" y="2"/>
                  <a:pt x="50" y="2"/>
                </a:cubicBezTo>
                <a:cubicBezTo>
                  <a:pt x="56" y="0"/>
                  <a:pt x="62" y="3"/>
                  <a:pt x="64" y="8"/>
                </a:cubicBezTo>
                <a:cubicBezTo>
                  <a:pt x="67" y="14"/>
                  <a:pt x="64" y="20"/>
                  <a:pt x="58" y="22"/>
                </a:cubicBezTo>
                <a:lnTo>
                  <a:pt x="16" y="3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5" name="Freeform 85"/>
          <p:cNvSpPr>
            <a:spLocks noEditPoints="1"/>
          </p:cNvSpPr>
          <p:nvPr/>
        </p:nvSpPr>
        <p:spPr bwMode="auto">
          <a:xfrm>
            <a:off x="5908965" y="2093976"/>
            <a:ext cx="334479" cy="119032"/>
          </a:xfrm>
          <a:custGeom>
            <a:avLst/>
            <a:gdLst>
              <a:gd name="T0" fmla="*/ 142 w 205"/>
              <a:gd name="T1" fmla="*/ 5 h 73"/>
              <a:gd name="T2" fmla="*/ 157 w 205"/>
              <a:gd name="T3" fmla="*/ 2 h 73"/>
              <a:gd name="T4" fmla="*/ 164 w 205"/>
              <a:gd name="T5" fmla="*/ 5 h 73"/>
              <a:gd name="T6" fmla="*/ 179 w 205"/>
              <a:gd name="T7" fmla="*/ 2 h 73"/>
              <a:gd name="T8" fmla="*/ 202 w 205"/>
              <a:gd name="T9" fmla="*/ 18 h 73"/>
              <a:gd name="T10" fmla="*/ 187 w 205"/>
              <a:gd name="T11" fmla="*/ 42 h 73"/>
              <a:gd name="T12" fmla="*/ 177 w 205"/>
              <a:gd name="T13" fmla="*/ 43 h 73"/>
              <a:gd name="T14" fmla="*/ 166 w 205"/>
              <a:gd name="T15" fmla="*/ 18 h 73"/>
              <a:gd name="T16" fmla="*/ 172 w 205"/>
              <a:gd name="T17" fmla="*/ 45 h 73"/>
              <a:gd name="T18" fmla="*/ 167 w 205"/>
              <a:gd name="T19" fmla="*/ 50 h 73"/>
              <a:gd name="T20" fmla="*/ 142 w 205"/>
              <a:gd name="T21" fmla="*/ 55 h 73"/>
              <a:gd name="T22" fmla="*/ 142 w 205"/>
              <a:gd name="T23" fmla="*/ 20 h 73"/>
              <a:gd name="T24" fmla="*/ 158 w 205"/>
              <a:gd name="T25" fmla="*/ 17 h 73"/>
              <a:gd name="T26" fmla="*/ 163 w 205"/>
              <a:gd name="T27" fmla="*/ 19 h 73"/>
              <a:gd name="T28" fmla="*/ 161 w 205"/>
              <a:gd name="T29" fmla="*/ 9 h 73"/>
              <a:gd name="T30" fmla="*/ 155 w 205"/>
              <a:gd name="T31" fmla="*/ 5 h 73"/>
              <a:gd name="T32" fmla="*/ 142 w 205"/>
              <a:gd name="T33" fmla="*/ 8 h 73"/>
              <a:gd name="T34" fmla="*/ 142 w 205"/>
              <a:gd name="T35" fmla="*/ 5 h 73"/>
              <a:gd name="T36" fmla="*/ 28 w 205"/>
              <a:gd name="T37" fmla="*/ 30 h 73"/>
              <a:gd name="T38" fmla="*/ 116 w 205"/>
              <a:gd name="T39" fmla="*/ 13 h 73"/>
              <a:gd name="T40" fmla="*/ 121 w 205"/>
              <a:gd name="T41" fmla="*/ 9 h 73"/>
              <a:gd name="T42" fmla="*/ 142 w 205"/>
              <a:gd name="T43" fmla="*/ 5 h 73"/>
              <a:gd name="T44" fmla="*/ 142 w 205"/>
              <a:gd name="T45" fmla="*/ 8 h 73"/>
              <a:gd name="T46" fmla="*/ 124 w 205"/>
              <a:gd name="T47" fmla="*/ 11 h 73"/>
              <a:gd name="T48" fmla="*/ 120 w 205"/>
              <a:gd name="T49" fmla="*/ 17 h 73"/>
              <a:gd name="T50" fmla="*/ 122 w 205"/>
              <a:gd name="T51" fmla="*/ 28 h 73"/>
              <a:gd name="T52" fmla="*/ 122 w 205"/>
              <a:gd name="T53" fmla="*/ 28 h 73"/>
              <a:gd name="T54" fmla="*/ 126 w 205"/>
              <a:gd name="T55" fmla="*/ 24 h 73"/>
              <a:gd name="T56" fmla="*/ 142 w 205"/>
              <a:gd name="T57" fmla="*/ 20 h 73"/>
              <a:gd name="T58" fmla="*/ 142 w 205"/>
              <a:gd name="T59" fmla="*/ 55 h 73"/>
              <a:gd name="T60" fmla="*/ 130 w 205"/>
              <a:gd name="T61" fmla="*/ 57 h 73"/>
              <a:gd name="T62" fmla="*/ 125 w 205"/>
              <a:gd name="T63" fmla="*/ 56 h 73"/>
              <a:gd name="T64" fmla="*/ 35 w 205"/>
              <a:gd name="T65" fmla="*/ 73 h 73"/>
              <a:gd name="T66" fmla="*/ 28 w 205"/>
              <a:gd name="T67" fmla="*/ 70 h 73"/>
              <a:gd name="T68" fmla="*/ 28 w 205"/>
              <a:gd name="T69" fmla="*/ 67 h 73"/>
              <a:gd name="T70" fmla="*/ 35 w 205"/>
              <a:gd name="T71" fmla="*/ 70 h 73"/>
              <a:gd name="T72" fmla="*/ 35 w 205"/>
              <a:gd name="T73" fmla="*/ 70 h 73"/>
              <a:gd name="T74" fmla="*/ 37 w 205"/>
              <a:gd name="T75" fmla="*/ 70 h 73"/>
              <a:gd name="T76" fmla="*/ 42 w 205"/>
              <a:gd name="T77" fmla="*/ 62 h 73"/>
              <a:gd name="T78" fmla="*/ 36 w 205"/>
              <a:gd name="T79" fmla="*/ 57 h 73"/>
              <a:gd name="T80" fmla="*/ 40 w 205"/>
              <a:gd name="T81" fmla="*/ 50 h 73"/>
              <a:gd name="T82" fmla="*/ 34 w 205"/>
              <a:gd name="T83" fmla="*/ 45 h 73"/>
              <a:gd name="T84" fmla="*/ 37 w 205"/>
              <a:gd name="T85" fmla="*/ 38 h 73"/>
              <a:gd name="T86" fmla="*/ 30 w 205"/>
              <a:gd name="T87" fmla="*/ 33 h 73"/>
              <a:gd name="T88" fmla="*/ 28 w 205"/>
              <a:gd name="T89" fmla="*/ 33 h 73"/>
              <a:gd name="T90" fmla="*/ 28 w 205"/>
              <a:gd name="T91" fmla="*/ 34 h 73"/>
              <a:gd name="T92" fmla="*/ 28 w 205"/>
              <a:gd name="T93" fmla="*/ 30 h 73"/>
              <a:gd name="T94" fmla="*/ 26 w 205"/>
              <a:gd name="T95" fmla="*/ 31 h 73"/>
              <a:gd name="T96" fmla="*/ 28 w 205"/>
              <a:gd name="T97" fmla="*/ 30 h 73"/>
              <a:gd name="T98" fmla="*/ 28 w 205"/>
              <a:gd name="T99" fmla="*/ 34 h 73"/>
              <a:gd name="T100" fmla="*/ 13 w 205"/>
              <a:gd name="T101" fmla="*/ 49 h 73"/>
              <a:gd name="T102" fmla="*/ 15 w 205"/>
              <a:gd name="T103" fmla="*/ 62 h 73"/>
              <a:gd name="T104" fmla="*/ 28 w 205"/>
              <a:gd name="T105" fmla="*/ 67 h 73"/>
              <a:gd name="T106" fmla="*/ 28 w 205"/>
              <a:gd name="T107" fmla="*/ 70 h 73"/>
              <a:gd name="T108" fmla="*/ 0 w 205"/>
              <a:gd name="T109" fmla="*/ 58 h 73"/>
              <a:gd name="T110" fmla="*/ 26 w 205"/>
              <a:gd name="T111" fmla="*/ 3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5" h="73">
                <a:moveTo>
                  <a:pt x="142" y="5"/>
                </a:moveTo>
                <a:cubicBezTo>
                  <a:pt x="157" y="2"/>
                  <a:pt x="157" y="2"/>
                  <a:pt x="157" y="2"/>
                </a:cubicBezTo>
                <a:cubicBezTo>
                  <a:pt x="160" y="1"/>
                  <a:pt x="163" y="3"/>
                  <a:pt x="164" y="5"/>
                </a:cubicBezTo>
                <a:cubicBezTo>
                  <a:pt x="179" y="2"/>
                  <a:pt x="179" y="2"/>
                  <a:pt x="179" y="2"/>
                </a:cubicBezTo>
                <a:cubicBezTo>
                  <a:pt x="190" y="0"/>
                  <a:pt x="200" y="7"/>
                  <a:pt x="202" y="18"/>
                </a:cubicBezTo>
                <a:cubicBezTo>
                  <a:pt x="205" y="29"/>
                  <a:pt x="197" y="39"/>
                  <a:pt x="187" y="42"/>
                </a:cubicBezTo>
                <a:cubicBezTo>
                  <a:pt x="177" y="43"/>
                  <a:pt x="177" y="43"/>
                  <a:pt x="177" y="43"/>
                </a:cubicBezTo>
                <a:cubicBezTo>
                  <a:pt x="166" y="18"/>
                  <a:pt x="166" y="18"/>
                  <a:pt x="166" y="18"/>
                </a:cubicBezTo>
                <a:cubicBezTo>
                  <a:pt x="172" y="45"/>
                  <a:pt x="172" y="45"/>
                  <a:pt x="172" y="45"/>
                </a:cubicBezTo>
                <a:cubicBezTo>
                  <a:pt x="172" y="47"/>
                  <a:pt x="170" y="50"/>
                  <a:pt x="167" y="50"/>
                </a:cubicBezTo>
                <a:cubicBezTo>
                  <a:pt x="142" y="55"/>
                  <a:pt x="142" y="55"/>
                  <a:pt x="142" y="55"/>
                </a:cubicBezTo>
                <a:cubicBezTo>
                  <a:pt x="142" y="20"/>
                  <a:pt x="142" y="20"/>
                  <a:pt x="142" y="20"/>
                </a:cubicBezTo>
                <a:cubicBezTo>
                  <a:pt x="158" y="17"/>
                  <a:pt x="158" y="17"/>
                  <a:pt x="158" y="17"/>
                </a:cubicBezTo>
                <a:cubicBezTo>
                  <a:pt x="160" y="17"/>
                  <a:pt x="162" y="18"/>
                  <a:pt x="163" y="19"/>
                </a:cubicBezTo>
                <a:cubicBezTo>
                  <a:pt x="161" y="9"/>
                  <a:pt x="161" y="9"/>
                  <a:pt x="161" y="9"/>
                </a:cubicBezTo>
                <a:cubicBezTo>
                  <a:pt x="161" y="6"/>
                  <a:pt x="158" y="5"/>
                  <a:pt x="155" y="5"/>
                </a:cubicBezTo>
                <a:cubicBezTo>
                  <a:pt x="142" y="8"/>
                  <a:pt x="142" y="8"/>
                  <a:pt x="142" y="8"/>
                </a:cubicBezTo>
                <a:lnTo>
                  <a:pt x="142" y="5"/>
                </a:lnTo>
                <a:close/>
                <a:moveTo>
                  <a:pt x="28" y="30"/>
                </a:moveTo>
                <a:cubicBezTo>
                  <a:pt x="116" y="13"/>
                  <a:pt x="116" y="13"/>
                  <a:pt x="116" y="13"/>
                </a:cubicBezTo>
                <a:cubicBezTo>
                  <a:pt x="117" y="11"/>
                  <a:pt x="119" y="9"/>
                  <a:pt x="121" y="9"/>
                </a:cubicBezTo>
                <a:cubicBezTo>
                  <a:pt x="142" y="5"/>
                  <a:pt x="142" y="5"/>
                  <a:pt x="142" y="5"/>
                </a:cubicBezTo>
                <a:cubicBezTo>
                  <a:pt x="142" y="8"/>
                  <a:pt x="142" y="8"/>
                  <a:pt x="142" y="8"/>
                </a:cubicBezTo>
                <a:cubicBezTo>
                  <a:pt x="124" y="11"/>
                  <a:pt x="124" y="11"/>
                  <a:pt x="124" y="11"/>
                </a:cubicBezTo>
                <a:cubicBezTo>
                  <a:pt x="121" y="12"/>
                  <a:pt x="119" y="15"/>
                  <a:pt x="120" y="17"/>
                </a:cubicBezTo>
                <a:cubicBezTo>
                  <a:pt x="122" y="28"/>
                  <a:pt x="122" y="28"/>
                  <a:pt x="122" y="28"/>
                </a:cubicBezTo>
                <a:cubicBezTo>
                  <a:pt x="122" y="28"/>
                  <a:pt x="122" y="28"/>
                  <a:pt x="122" y="28"/>
                </a:cubicBezTo>
                <a:cubicBezTo>
                  <a:pt x="122" y="26"/>
                  <a:pt x="124" y="24"/>
                  <a:pt x="126" y="24"/>
                </a:cubicBezTo>
                <a:cubicBezTo>
                  <a:pt x="142" y="20"/>
                  <a:pt x="142" y="20"/>
                  <a:pt x="142" y="20"/>
                </a:cubicBezTo>
                <a:cubicBezTo>
                  <a:pt x="142" y="55"/>
                  <a:pt x="142" y="55"/>
                  <a:pt x="142" y="55"/>
                </a:cubicBezTo>
                <a:cubicBezTo>
                  <a:pt x="130" y="57"/>
                  <a:pt x="130" y="57"/>
                  <a:pt x="130" y="57"/>
                </a:cubicBezTo>
                <a:cubicBezTo>
                  <a:pt x="128" y="58"/>
                  <a:pt x="126" y="57"/>
                  <a:pt x="125" y="56"/>
                </a:cubicBezTo>
                <a:cubicBezTo>
                  <a:pt x="35" y="73"/>
                  <a:pt x="35" y="73"/>
                  <a:pt x="35" y="73"/>
                </a:cubicBezTo>
                <a:cubicBezTo>
                  <a:pt x="28" y="70"/>
                  <a:pt x="28" y="70"/>
                  <a:pt x="28" y="70"/>
                </a:cubicBezTo>
                <a:cubicBezTo>
                  <a:pt x="28" y="67"/>
                  <a:pt x="28" y="67"/>
                  <a:pt x="28" y="67"/>
                </a:cubicBezTo>
                <a:cubicBezTo>
                  <a:pt x="35" y="70"/>
                  <a:pt x="35" y="70"/>
                  <a:pt x="35" y="70"/>
                </a:cubicBezTo>
                <a:cubicBezTo>
                  <a:pt x="35" y="70"/>
                  <a:pt x="35" y="70"/>
                  <a:pt x="35" y="70"/>
                </a:cubicBezTo>
                <a:cubicBezTo>
                  <a:pt x="37" y="70"/>
                  <a:pt x="37" y="70"/>
                  <a:pt x="37" y="70"/>
                </a:cubicBezTo>
                <a:cubicBezTo>
                  <a:pt x="41" y="69"/>
                  <a:pt x="43" y="66"/>
                  <a:pt x="42" y="62"/>
                </a:cubicBezTo>
                <a:cubicBezTo>
                  <a:pt x="42" y="59"/>
                  <a:pt x="39" y="57"/>
                  <a:pt x="36" y="57"/>
                </a:cubicBezTo>
                <a:cubicBezTo>
                  <a:pt x="39" y="56"/>
                  <a:pt x="40" y="53"/>
                  <a:pt x="40" y="50"/>
                </a:cubicBezTo>
                <a:cubicBezTo>
                  <a:pt x="39" y="47"/>
                  <a:pt x="37" y="45"/>
                  <a:pt x="34" y="45"/>
                </a:cubicBezTo>
                <a:cubicBezTo>
                  <a:pt x="36" y="44"/>
                  <a:pt x="38" y="41"/>
                  <a:pt x="37" y="38"/>
                </a:cubicBezTo>
                <a:cubicBezTo>
                  <a:pt x="37" y="34"/>
                  <a:pt x="33" y="32"/>
                  <a:pt x="30" y="33"/>
                </a:cubicBezTo>
                <a:cubicBezTo>
                  <a:pt x="28" y="33"/>
                  <a:pt x="28" y="33"/>
                  <a:pt x="28" y="33"/>
                </a:cubicBezTo>
                <a:cubicBezTo>
                  <a:pt x="28" y="34"/>
                  <a:pt x="28" y="34"/>
                  <a:pt x="28" y="34"/>
                </a:cubicBezTo>
                <a:lnTo>
                  <a:pt x="28" y="30"/>
                </a:lnTo>
                <a:close/>
                <a:moveTo>
                  <a:pt x="26" y="31"/>
                </a:moveTo>
                <a:cubicBezTo>
                  <a:pt x="28" y="30"/>
                  <a:pt x="28" y="30"/>
                  <a:pt x="28" y="30"/>
                </a:cubicBezTo>
                <a:cubicBezTo>
                  <a:pt x="28" y="34"/>
                  <a:pt x="28" y="34"/>
                  <a:pt x="28" y="34"/>
                </a:cubicBezTo>
                <a:cubicBezTo>
                  <a:pt x="13" y="49"/>
                  <a:pt x="13" y="49"/>
                  <a:pt x="13" y="49"/>
                </a:cubicBezTo>
                <a:cubicBezTo>
                  <a:pt x="15" y="62"/>
                  <a:pt x="15" y="62"/>
                  <a:pt x="15" y="62"/>
                </a:cubicBezTo>
                <a:cubicBezTo>
                  <a:pt x="28" y="67"/>
                  <a:pt x="28" y="67"/>
                  <a:pt x="28" y="67"/>
                </a:cubicBezTo>
                <a:cubicBezTo>
                  <a:pt x="28" y="70"/>
                  <a:pt x="28" y="70"/>
                  <a:pt x="28" y="70"/>
                </a:cubicBezTo>
                <a:cubicBezTo>
                  <a:pt x="0" y="58"/>
                  <a:pt x="0" y="58"/>
                  <a:pt x="0" y="58"/>
                </a:cubicBezTo>
                <a:lnTo>
                  <a:pt x="26" y="3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6" name="Freeform 86"/>
          <p:cNvSpPr/>
          <p:nvPr/>
        </p:nvSpPr>
        <p:spPr bwMode="auto">
          <a:xfrm>
            <a:off x="7294492" y="2401078"/>
            <a:ext cx="184499" cy="236873"/>
          </a:xfrm>
          <a:custGeom>
            <a:avLst/>
            <a:gdLst>
              <a:gd name="T0" fmla="*/ 113 w 113"/>
              <a:gd name="T1" fmla="*/ 25 h 145"/>
              <a:gd name="T2" fmla="*/ 108 w 113"/>
              <a:gd name="T3" fmla="*/ 22 h 145"/>
              <a:gd name="T4" fmla="*/ 42 w 113"/>
              <a:gd name="T5" fmla="*/ 128 h 145"/>
              <a:gd name="T6" fmla="*/ 19 w 113"/>
              <a:gd name="T7" fmla="*/ 132 h 145"/>
              <a:gd name="T8" fmla="*/ 12 w 113"/>
              <a:gd name="T9" fmla="*/ 109 h 145"/>
              <a:gd name="T10" fmla="*/ 78 w 113"/>
              <a:gd name="T11" fmla="*/ 3 h 145"/>
              <a:gd name="T12" fmla="*/ 73 w 113"/>
              <a:gd name="T13" fmla="*/ 0 h 145"/>
              <a:gd name="T14" fmla="*/ 6 w 113"/>
              <a:gd name="T15" fmla="*/ 107 h 145"/>
              <a:gd name="T16" fmla="*/ 15 w 113"/>
              <a:gd name="T17" fmla="*/ 138 h 145"/>
              <a:gd name="T18" fmla="*/ 47 w 113"/>
              <a:gd name="T19" fmla="*/ 132 h 145"/>
              <a:gd name="T20" fmla="*/ 113 w 113"/>
              <a:gd name="T21" fmla="*/ 2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145">
                <a:moveTo>
                  <a:pt x="113" y="25"/>
                </a:moveTo>
                <a:cubicBezTo>
                  <a:pt x="108" y="22"/>
                  <a:pt x="108" y="22"/>
                  <a:pt x="108" y="22"/>
                </a:cubicBezTo>
                <a:cubicBezTo>
                  <a:pt x="42" y="128"/>
                  <a:pt x="42" y="128"/>
                  <a:pt x="42" y="128"/>
                </a:cubicBezTo>
                <a:cubicBezTo>
                  <a:pt x="38" y="135"/>
                  <a:pt x="27" y="137"/>
                  <a:pt x="19" y="132"/>
                </a:cubicBezTo>
                <a:cubicBezTo>
                  <a:pt x="11" y="127"/>
                  <a:pt x="8" y="117"/>
                  <a:pt x="12" y="109"/>
                </a:cubicBezTo>
                <a:cubicBezTo>
                  <a:pt x="78" y="3"/>
                  <a:pt x="78" y="3"/>
                  <a:pt x="78" y="3"/>
                </a:cubicBezTo>
                <a:cubicBezTo>
                  <a:pt x="73" y="0"/>
                  <a:pt x="73" y="0"/>
                  <a:pt x="73" y="0"/>
                </a:cubicBezTo>
                <a:cubicBezTo>
                  <a:pt x="6" y="107"/>
                  <a:pt x="6" y="107"/>
                  <a:pt x="6" y="107"/>
                </a:cubicBezTo>
                <a:cubicBezTo>
                  <a:pt x="0" y="117"/>
                  <a:pt x="4" y="131"/>
                  <a:pt x="15" y="138"/>
                </a:cubicBezTo>
                <a:cubicBezTo>
                  <a:pt x="26" y="145"/>
                  <a:pt x="40" y="142"/>
                  <a:pt x="47" y="132"/>
                </a:cubicBezTo>
                <a:lnTo>
                  <a:pt x="113" y="2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7" name="Freeform 87"/>
          <p:cNvSpPr/>
          <p:nvPr/>
        </p:nvSpPr>
        <p:spPr bwMode="auto">
          <a:xfrm>
            <a:off x="7399240" y="2392746"/>
            <a:ext cx="89274" cy="61896"/>
          </a:xfrm>
          <a:custGeom>
            <a:avLst/>
            <a:gdLst>
              <a:gd name="T0" fmla="*/ 54 w 55"/>
              <a:gd name="T1" fmla="*/ 35 h 38"/>
              <a:gd name="T2" fmla="*/ 48 w 55"/>
              <a:gd name="T3" fmla="*/ 37 h 38"/>
              <a:gd name="T4" fmla="*/ 3 w 55"/>
              <a:gd name="T5" fmla="*/ 9 h 38"/>
              <a:gd name="T6" fmla="*/ 2 w 55"/>
              <a:gd name="T7" fmla="*/ 3 h 38"/>
              <a:gd name="T8" fmla="*/ 8 w 55"/>
              <a:gd name="T9" fmla="*/ 1 h 38"/>
              <a:gd name="T10" fmla="*/ 53 w 55"/>
              <a:gd name="T11" fmla="*/ 29 h 38"/>
              <a:gd name="T12" fmla="*/ 54 w 55"/>
              <a:gd name="T13" fmla="*/ 35 h 38"/>
            </a:gdLst>
            <a:ahLst/>
            <a:cxnLst>
              <a:cxn ang="0">
                <a:pos x="T0" y="T1"/>
              </a:cxn>
              <a:cxn ang="0">
                <a:pos x="T2" y="T3"/>
              </a:cxn>
              <a:cxn ang="0">
                <a:pos x="T4" y="T5"/>
              </a:cxn>
              <a:cxn ang="0">
                <a:pos x="T6" y="T7"/>
              </a:cxn>
              <a:cxn ang="0">
                <a:pos x="T8" y="T9"/>
              </a:cxn>
              <a:cxn ang="0">
                <a:pos x="T10" y="T11"/>
              </a:cxn>
              <a:cxn ang="0">
                <a:pos x="T12" y="T13"/>
              </a:cxn>
            </a:cxnLst>
            <a:rect l="0" t="0" r="r" b="b"/>
            <a:pathLst>
              <a:path w="55" h="38">
                <a:moveTo>
                  <a:pt x="54" y="35"/>
                </a:moveTo>
                <a:cubicBezTo>
                  <a:pt x="53" y="37"/>
                  <a:pt x="50" y="38"/>
                  <a:pt x="48" y="37"/>
                </a:cubicBezTo>
                <a:cubicBezTo>
                  <a:pt x="3" y="9"/>
                  <a:pt x="3" y="9"/>
                  <a:pt x="3" y="9"/>
                </a:cubicBezTo>
                <a:cubicBezTo>
                  <a:pt x="1" y="7"/>
                  <a:pt x="0" y="5"/>
                  <a:pt x="2" y="3"/>
                </a:cubicBezTo>
                <a:cubicBezTo>
                  <a:pt x="3" y="1"/>
                  <a:pt x="6" y="0"/>
                  <a:pt x="8" y="1"/>
                </a:cubicBezTo>
                <a:cubicBezTo>
                  <a:pt x="53" y="29"/>
                  <a:pt x="53" y="29"/>
                  <a:pt x="53" y="29"/>
                </a:cubicBezTo>
                <a:cubicBezTo>
                  <a:pt x="55" y="31"/>
                  <a:pt x="55" y="33"/>
                  <a:pt x="54" y="3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8" name="Freeform 88"/>
          <p:cNvSpPr/>
          <p:nvPr/>
        </p:nvSpPr>
        <p:spPr bwMode="auto">
          <a:xfrm>
            <a:off x="7330201" y="2441549"/>
            <a:ext cx="122603" cy="170215"/>
          </a:xfrm>
          <a:custGeom>
            <a:avLst/>
            <a:gdLst>
              <a:gd name="T0" fmla="*/ 75 w 75"/>
              <a:gd name="T1" fmla="*/ 4 h 104"/>
              <a:gd name="T2" fmla="*/ 69 w 75"/>
              <a:gd name="T3" fmla="*/ 0 h 104"/>
              <a:gd name="T4" fmla="*/ 10 w 75"/>
              <a:gd name="T5" fmla="*/ 95 h 104"/>
              <a:gd name="T6" fmla="*/ 0 w 75"/>
              <a:gd name="T7" fmla="*/ 100 h 104"/>
              <a:gd name="T8" fmla="*/ 1 w 75"/>
              <a:gd name="T9" fmla="*/ 101 h 104"/>
              <a:gd name="T10" fmla="*/ 17 w 75"/>
              <a:gd name="T11" fmla="*/ 98 h 104"/>
              <a:gd name="T12" fmla="*/ 75 w 75"/>
              <a:gd name="T13" fmla="*/ 4 h 104"/>
            </a:gdLst>
            <a:ahLst/>
            <a:cxnLst>
              <a:cxn ang="0">
                <a:pos x="T0" y="T1"/>
              </a:cxn>
              <a:cxn ang="0">
                <a:pos x="T2" y="T3"/>
              </a:cxn>
              <a:cxn ang="0">
                <a:pos x="T4" y="T5"/>
              </a:cxn>
              <a:cxn ang="0">
                <a:pos x="T6" y="T7"/>
              </a:cxn>
              <a:cxn ang="0">
                <a:pos x="T8" y="T9"/>
              </a:cxn>
              <a:cxn ang="0">
                <a:pos x="T10" y="T11"/>
              </a:cxn>
              <a:cxn ang="0">
                <a:pos x="T12" y="T13"/>
              </a:cxn>
            </a:cxnLst>
            <a:rect l="0" t="0" r="r" b="b"/>
            <a:pathLst>
              <a:path w="75" h="104">
                <a:moveTo>
                  <a:pt x="75" y="4"/>
                </a:moveTo>
                <a:cubicBezTo>
                  <a:pt x="69" y="0"/>
                  <a:pt x="69" y="0"/>
                  <a:pt x="69" y="0"/>
                </a:cubicBezTo>
                <a:cubicBezTo>
                  <a:pt x="10" y="95"/>
                  <a:pt x="10" y="95"/>
                  <a:pt x="10" y="95"/>
                </a:cubicBezTo>
                <a:cubicBezTo>
                  <a:pt x="8" y="98"/>
                  <a:pt x="4" y="100"/>
                  <a:pt x="0" y="100"/>
                </a:cubicBezTo>
                <a:cubicBezTo>
                  <a:pt x="0" y="100"/>
                  <a:pt x="1" y="100"/>
                  <a:pt x="1" y="101"/>
                </a:cubicBezTo>
                <a:cubicBezTo>
                  <a:pt x="7" y="104"/>
                  <a:pt x="14" y="103"/>
                  <a:pt x="17" y="98"/>
                </a:cubicBezTo>
                <a:lnTo>
                  <a:pt x="75" y="4"/>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9" name="Freeform 89"/>
          <p:cNvSpPr>
            <a:spLocks noEditPoints="1"/>
          </p:cNvSpPr>
          <p:nvPr/>
        </p:nvSpPr>
        <p:spPr bwMode="auto">
          <a:xfrm>
            <a:off x="7044525" y="1472633"/>
            <a:ext cx="166644" cy="121412"/>
          </a:xfrm>
          <a:custGeom>
            <a:avLst/>
            <a:gdLst>
              <a:gd name="T0" fmla="*/ 84 w 102"/>
              <a:gd name="T1" fmla="*/ 71 h 74"/>
              <a:gd name="T2" fmla="*/ 79 w 102"/>
              <a:gd name="T3" fmla="*/ 69 h 74"/>
              <a:gd name="T4" fmla="*/ 79 w 102"/>
              <a:gd name="T5" fmla="*/ 69 h 74"/>
              <a:gd name="T6" fmla="*/ 79 w 102"/>
              <a:gd name="T7" fmla="*/ 52 h 74"/>
              <a:gd name="T8" fmla="*/ 86 w 102"/>
              <a:gd name="T9" fmla="*/ 49 h 74"/>
              <a:gd name="T10" fmla="*/ 90 w 102"/>
              <a:gd name="T11" fmla="*/ 38 h 74"/>
              <a:gd name="T12" fmla="*/ 79 w 102"/>
              <a:gd name="T13" fmla="*/ 31 h 74"/>
              <a:gd name="T14" fmla="*/ 85 w 102"/>
              <a:gd name="T15" fmla="*/ 20 h 74"/>
              <a:gd name="T16" fmla="*/ 79 w 102"/>
              <a:gd name="T17" fmla="*/ 16 h 74"/>
              <a:gd name="T18" fmla="*/ 72 w 102"/>
              <a:gd name="T19" fmla="*/ 3 h 74"/>
              <a:gd name="T20" fmla="*/ 79 w 102"/>
              <a:gd name="T21" fmla="*/ 16 h 74"/>
              <a:gd name="T22" fmla="*/ 72 w 102"/>
              <a:gd name="T23" fmla="*/ 21 h 74"/>
              <a:gd name="T24" fmla="*/ 72 w 102"/>
              <a:gd name="T25" fmla="*/ 9 h 74"/>
              <a:gd name="T26" fmla="*/ 79 w 102"/>
              <a:gd name="T27" fmla="*/ 73 h 74"/>
              <a:gd name="T28" fmla="*/ 72 w 102"/>
              <a:gd name="T29" fmla="*/ 69 h 74"/>
              <a:gd name="T30" fmla="*/ 79 w 102"/>
              <a:gd name="T31" fmla="*/ 73 h 74"/>
              <a:gd name="T32" fmla="*/ 79 w 102"/>
              <a:gd name="T33" fmla="*/ 34 h 74"/>
              <a:gd name="T34" fmla="*/ 75 w 102"/>
              <a:gd name="T35" fmla="*/ 45 h 74"/>
              <a:gd name="T36" fmla="*/ 79 w 102"/>
              <a:gd name="T37" fmla="*/ 52 h 74"/>
              <a:gd name="T38" fmla="*/ 72 w 102"/>
              <a:gd name="T39" fmla="*/ 25 h 74"/>
              <a:gd name="T40" fmla="*/ 79 w 102"/>
              <a:gd name="T41" fmla="*/ 31 h 74"/>
              <a:gd name="T42" fmla="*/ 72 w 102"/>
              <a:gd name="T43" fmla="*/ 3 h 74"/>
              <a:gd name="T44" fmla="*/ 71 w 102"/>
              <a:gd name="T45" fmla="*/ 8 h 74"/>
              <a:gd name="T46" fmla="*/ 66 w 102"/>
              <a:gd name="T47" fmla="*/ 2 h 74"/>
              <a:gd name="T48" fmla="*/ 66 w 102"/>
              <a:gd name="T49" fmla="*/ 73 h 74"/>
              <a:gd name="T50" fmla="*/ 67 w 102"/>
              <a:gd name="T51" fmla="*/ 65 h 74"/>
              <a:gd name="T52" fmla="*/ 72 w 102"/>
              <a:gd name="T53" fmla="*/ 74 h 74"/>
              <a:gd name="T54" fmla="*/ 72 w 102"/>
              <a:gd name="T55" fmla="*/ 21 h 74"/>
              <a:gd name="T56" fmla="*/ 72 w 102"/>
              <a:gd name="T57" fmla="*/ 52 h 74"/>
              <a:gd name="T58" fmla="*/ 66 w 102"/>
              <a:gd name="T59" fmla="*/ 57 h 74"/>
              <a:gd name="T60" fmla="*/ 69 w 102"/>
              <a:gd name="T61" fmla="*/ 16 h 74"/>
              <a:gd name="T62" fmla="*/ 22 w 102"/>
              <a:gd name="T63" fmla="*/ 10 h 74"/>
              <a:gd name="T64" fmla="*/ 66 w 102"/>
              <a:gd name="T65" fmla="*/ 5 h 74"/>
              <a:gd name="T66" fmla="*/ 64 w 102"/>
              <a:gd name="T67" fmla="*/ 6 h 74"/>
              <a:gd name="T68" fmla="*/ 66 w 102"/>
              <a:gd name="T69" fmla="*/ 16 h 74"/>
              <a:gd name="T70" fmla="*/ 66 w 102"/>
              <a:gd name="T71" fmla="*/ 64 h 74"/>
              <a:gd name="T72" fmla="*/ 37 w 102"/>
              <a:gd name="T73" fmla="*/ 57 h 74"/>
              <a:gd name="T74" fmla="*/ 22 w 102"/>
              <a:gd name="T75" fmla="*/ 49 h 74"/>
              <a:gd name="T76" fmla="*/ 27 w 102"/>
              <a:gd name="T77" fmla="*/ 48 h 74"/>
              <a:gd name="T78" fmla="*/ 22 w 102"/>
              <a:gd name="T79" fmla="*/ 27 h 74"/>
              <a:gd name="T80" fmla="*/ 2 w 102"/>
              <a:gd name="T81" fmla="*/ 41 h 74"/>
              <a:gd name="T82" fmla="*/ 22 w 102"/>
              <a:gd name="T83" fmla="*/ 10 h 74"/>
              <a:gd name="T84" fmla="*/ 17 w 102"/>
              <a:gd name="T85" fmla="*/ 28 h 74"/>
              <a:gd name="T86" fmla="*/ 22 w 102"/>
              <a:gd name="T87" fmla="*/ 49 h 74"/>
              <a:gd name="T88" fmla="*/ 2 w 102"/>
              <a:gd name="T89" fmla="*/ 4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2" h="74">
                <a:moveTo>
                  <a:pt x="79" y="7"/>
                </a:moveTo>
                <a:cubicBezTo>
                  <a:pt x="102" y="22"/>
                  <a:pt x="98" y="62"/>
                  <a:pt x="84" y="71"/>
                </a:cubicBezTo>
                <a:cubicBezTo>
                  <a:pt x="82" y="72"/>
                  <a:pt x="80" y="73"/>
                  <a:pt x="79" y="73"/>
                </a:cubicBezTo>
                <a:cubicBezTo>
                  <a:pt x="79" y="69"/>
                  <a:pt x="79" y="69"/>
                  <a:pt x="79" y="69"/>
                </a:cubicBezTo>
                <a:cubicBezTo>
                  <a:pt x="79" y="69"/>
                  <a:pt x="79" y="69"/>
                  <a:pt x="79" y="69"/>
                </a:cubicBezTo>
                <a:cubicBezTo>
                  <a:pt x="79" y="69"/>
                  <a:pt x="79" y="69"/>
                  <a:pt x="79" y="69"/>
                </a:cubicBezTo>
                <a:cubicBezTo>
                  <a:pt x="83" y="67"/>
                  <a:pt x="85" y="61"/>
                  <a:pt x="83" y="57"/>
                </a:cubicBezTo>
                <a:cubicBezTo>
                  <a:pt x="82" y="55"/>
                  <a:pt x="80" y="53"/>
                  <a:pt x="79" y="52"/>
                </a:cubicBezTo>
                <a:cubicBezTo>
                  <a:pt x="79" y="49"/>
                  <a:pt x="79" y="49"/>
                  <a:pt x="79" y="49"/>
                </a:cubicBezTo>
                <a:cubicBezTo>
                  <a:pt x="81" y="50"/>
                  <a:pt x="84" y="50"/>
                  <a:pt x="86" y="49"/>
                </a:cubicBezTo>
                <a:cubicBezTo>
                  <a:pt x="86" y="49"/>
                  <a:pt x="86" y="49"/>
                  <a:pt x="86" y="49"/>
                </a:cubicBezTo>
                <a:cubicBezTo>
                  <a:pt x="90" y="47"/>
                  <a:pt x="92" y="42"/>
                  <a:pt x="90" y="38"/>
                </a:cubicBezTo>
                <a:cubicBezTo>
                  <a:pt x="88" y="34"/>
                  <a:pt x="83" y="32"/>
                  <a:pt x="79" y="34"/>
                </a:cubicBezTo>
                <a:cubicBezTo>
                  <a:pt x="79" y="31"/>
                  <a:pt x="79" y="31"/>
                  <a:pt x="79" y="31"/>
                </a:cubicBezTo>
                <a:cubicBezTo>
                  <a:pt x="80" y="31"/>
                  <a:pt x="81" y="30"/>
                  <a:pt x="82" y="30"/>
                </a:cubicBezTo>
                <a:cubicBezTo>
                  <a:pt x="86" y="28"/>
                  <a:pt x="87" y="24"/>
                  <a:pt x="85" y="20"/>
                </a:cubicBezTo>
                <a:cubicBezTo>
                  <a:pt x="85" y="20"/>
                  <a:pt x="85" y="20"/>
                  <a:pt x="85" y="20"/>
                </a:cubicBezTo>
                <a:cubicBezTo>
                  <a:pt x="84" y="17"/>
                  <a:pt x="81" y="16"/>
                  <a:pt x="79" y="16"/>
                </a:cubicBezTo>
                <a:lnTo>
                  <a:pt x="79" y="7"/>
                </a:lnTo>
                <a:close/>
                <a:moveTo>
                  <a:pt x="72" y="3"/>
                </a:moveTo>
                <a:cubicBezTo>
                  <a:pt x="74" y="4"/>
                  <a:pt x="76" y="5"/>
                  <a:pt x="79" y="7"/>
                </a:cubicBezTo>
                <a:cubicBezTo>
                  <a:pt x="79" y="16"/>
                  <a:pt x="79" y="16"/>
                  <a:pt x="79" y="16"/>
                </a:cubicBezTo>
                <a:cubicBezTo>
                  <a:pt x="77" y="16"/>
                  <a:pt x="76" y="16"/>
                  <a:pt x="75" y="17"/>
                </a:cubicBezTo>
                <a:cubicBezTo>
                  <a:pt x="73" y="17"/>
                  <a:pt x="72" y="19"/>
                  <a:pt x="72" y="21"/>
                </a:cubicBezTo>
                <a:cubicBezTo>
                  <a:pt x="72" y="13"/>
                  <a:pt x="72" y="13"/>
                  <a:pt x="72" y="13"/>
                </a:cubicBezTo>
                <a:cubicBezTo>
                  <a:pt x="72" y="12"/>
                  <a:pt x="72" y="10"/>
                  <a:pt x="72" y="9"/>
                </a:cubicBezTo>
                <a:cubicBezTo>
                  <a:pt x="72" y="3"/>
                  <a:pt x="72" y="3"/>
                  <a:pt x="72" y="3"/>
                </a:cubicBezTo>
                <a:close/>
                <a:moveTo>
                  <a:pt x="79" y="73"/>
                </a:moveTo>
                <a:cubicBezTo>
                  <a:pt x="76" y="74"/>
                  <a:pt x="74" y="74"/>
                  <a:pt x="72" y="74"/>
                </a:cubicBezTo>
                <a:cubicBezTo>
                  <a:pt x="72" y="69"/>
                  <a:pt x="72" y="69"/>
                  <a:pt x="72" y="69"/>
                </a:cubicBezTo>
                <a:cubicBezTo>
                  <a:pt x="74" y="70"/>
                  <a:pt x="76" y="70"/>
                  <a:pt x="79" y="69"/>
                </a:cubicBezTo>
                <a:cubicBezTo>
                  <a:pt x="79" y="73"/>
                  <a:pt x="79" y="73"/>
                  <a:pt x="79" y="73"/>
                </a:cubicBezTo>
                <a:close/>
                <a:moveTo>
                  <a:pt x="79" y="31"/>
                </a:moveTo>
                <a:cubicBezTo>
                  <a:pt x="79" y="34"/>
                  <a:pt x="79" y="34"/>
                  <a:pt x="79" y="34"/>
                </a:cubicBezTo>
                <a:cubicBezTo>
                  <a:pt x="78" y="34"/>
                  <a:pt x="78" y="34"/>
                  <a:pt x="78" y="34"/>
                </a:cubicBezTo>
                <a:cubicBezTo>
                  <a:pt x="74" y="36"/>
                  <a:pt x="73" y="41"/>
                  <a:pt x="75" y="45"/>
                </a:cubicBezTo>
                <a:cubicBezTo>
                  <a:pt x="76" y="47"/>
                  <a:pt x="77" y="48"/>
                  <a:pt x="79" y="49"/>
                </a:cubicBezTo>
                <a:cubicBezTo>
                  <a:pt x="79" y="52"/>
                  <a:pt x="79" y="52"/>
                  <a:pt x="79" y="52"/>
                </a:cubicBezTo>
                <a:cubicBezTo>
                  <a:pt x="76" y="51"/>
                  <a:pt x="74" y="51"/>
                  <a:pt x="72" y="52"/>
                </a:cubicBezTo>
                <a:cubicBezTo>
                  <a:pt x="72" y="25"/>
                  <a:pt x="72" y="25"/>
                  <a:pt x="72" y="25"/>
                </a:cubicBezTo>
                <a:cubicBezTo>
                  <a:pt x="72" y="26"/>
                  <a:pt x="72" y="26"/>
                  <a:pt x="72" y="26"/>
                </a:cubicBezTo>
                <a:cubicBezTo>
                  <a:pt x="73" y="29"/>
                  <a:pt x="76" y="31"/>
                  <a:pt x="79" y="31"/>
                </a:cubicBezTo>
                <a:close/>
                <a:moveTo>
                  <a:pt x="66" y="2"/>
                </a:moveTo>
                <a:cubicBezTo>
                  <a:pt x="68" y="2"/>
                  <a:pt x="70" y="3"/>
                  <a:pt x="72" y="3"/>
                </a:cubicBezTo>
                <a:cubicBezTo>
                  <a:pt x="72" y="9"/>
                  <a:pt x="72" y="9"/>
                  <a:pt x="72" y="9"/>
                </a:cubicBezTo>
                <a:cubicBezTo>
                  <a:pt x="71" y="9"/>
                  <a:pt x="71" y="9"/>
                  <a:pt x="71" y="8"/>
                </a:cubicBezTo>
                <a:cubicBezTo>
                  <a:pt x="70" y="7"/>
                  <a:pt x="68" y="5"/>
                  <a:pt x="66" y="5"/>
                </a:cubicBezTo>
                <a:cubicBezTo>
                  <a:pt x="66" y="2"/>
                  <a:pt x="66" y="2"/>
                  <a:pt x="66" y="2"/>
                </a:cubicBezTo>
                <a:close/>
                <a:moveTo>
                  <a:pt x="72" y="74"/>
                </a:moveTo>
                <a:cubicBezTo>
                  <a:pt x="70" y="74"/>
                  <a:pt x="68" y="73"/>
                  <a:pt x="66" y="73"/>
                </a:cubicBezTo>
                <a:cubicBezTo>
                  <a:pt x="66" y="64"/>
                  <a:pt x="66" y="64"/>
                  <a:pt x="66" y="64"/>
                </a:cubicBezTo>
                <a:cubicBezTo>
                  <a:pt x="66" y="64"/>
                  <a:pt x="67" y="64"/>
                  <a:pt x="67" y="65"/>
                </a:cubicBezTo>
                <a:cubicBezTo>
                  <a:pt x="68" y="67"/>
                  <a:pt x="70" y="68"/>
                  <a:pt x="72" y="69"/>
                </a:cubicBezTo>
                <a:cubicBezTo>
                  <a:pt x="72" y="74"/>
                  <a:pt x="72" y="74"/>
                  <a:pt x="72" y="74"/>
                </a:cubicBezTo>
                <a:close/>
                <a:moveTo>
                  <a:pt x="72" y="13"/>
                </a:moveTo>
                <a:cubicBezTo>
                  <a:pt x="72" y="21"/>
                  <a:pt x="72" y="21"/>
                  <a:pt x="72" y="21"/>
                </a:cubicBezTo>
                <a:cubicBezTo>
                  <a:pt x="71" y="22"/>
                  <a:pt x="71" y="24"/>
                  <a:pt x="72" y="25"/>
                </a:cubicBezTo>
                <a:cubicBezTo>
                  <a:pt x="72" y="52"/>
                  <a:pt x="72" y="52"/>
                  <a:pt x="72" y="52"/>
                </a:cubicBezTo>
                <a:cubicBezTo>
                  <a:pt x="71" y="52"/>
                  <a:pt x="71" y="52"/>
                  <a:pt x="71" y="52"/>
                </a:cubicBezTo>
                <a:cubicBezTo>
                  <a:pt x="69" y="54"/>
                  <a:pt x="67" y="55"/>
                  <a:pt x="66" y="57"/>
                </a:cubicBezTo>
                <a:cubicBezTo>
                  <a:pt x="66" y="16"/>
                  <a:pt x="66" y="16"/>
                  <a:pt x="66" y="16"/>
                </a:cubicBezTo>
                <a:cubicBezTo>
                  <a:pt x="67" y="16"/>
                  <a:pt x="68" y="16"/>
                  <a:pt x="69" y="16"/>
                </a:cubicBezTo>
                <a:cubicBezTo>
                  <a:pt x="70" y="15"/>
                  <a:pt x="71" y="14"/>
                  <a:pt x="72" y="13"/>
                </a:cubicBezTo>
                <a:close/>
                <a:moveTo>
                  <a:pt x="22" y="10"/>
                </a:moveTo>
                <a:cubicBezTo>
                  <a:pt x="41" y="2"/>
                  <a:pt x="55" y="0"/>
                  <a:pt x="66" y="2"/>
                </a:cubicBezTo>
                <a:cubicBezTo>
                  <a:pt x="66" y="5"/>
                  <a:pt x="66" y="5"/>
                  <a:pt x="66" y="5"/>
                </a:cubicBezTo>
                <a:cubicBezTo>
                  <a:pt x="65" y="5"/>
                  <a:pt x="65" y="6"/>
                  <a:pt x="64" y="6"/>
                </a:cubicBezTo>
                <a:cubicBezTo>
                  <a:pt x="64" y="6"/>
                  <a:pt x="64" y="6"/>
                  <a:pt x="64" y="6"/>
                </a:cubicBezTo>
                <a:cubicBezTo>
                  <a:pt x="61" y="7"/>
                  <a:pt x="60" y="11"/>
                  <a:pt x="61" y="13"/>
                </a:cubicBezTo>
                <a:cubicBezTo>
                  <a:pt x="62" y="15"/>
                  <a:pt x="64" y="16"/>
                  <a:pt x="66" y="16"/>
                </a:cubicBezTo>
                <a:cubicBezTo>
                  <a:pt x="66" y="57"/>
                  <a:pt x="66" y="57"/>
                  <a:pt x="66" y="57"/>
                </a:cubicBezTo>
                <a:cubicBezTo>
                  <a:pt x="66" y="59"/>
                  <a:pt x="66" y="62"/>
                  <a:pt x="66" y="64"/>
                </a:cubicBezTo>
                <a:cubicBezTo>
                  <a:pt x="66" y="73"/>
                  <a:pt x="66" y="73"/>
                  <a:pt x="66" y="73"/>
                </a:cubicBezTo>
                <a:cubicBezTo>
                  <a:pt x="56" y="68"/>
                  <a:pt x="48" y="56"/>
                  <a:pt x="37" y="57"/>
                </a:cubicBezTo>
                <a:cubicBezTo>
                  <a:pt x="32" y="57"/>
                  <a:pt x="27" y="58"/>
                  <a:pt x="22" y="57"/>
                </a:cubicBezTo>
                <a:cubicBezTo>
                  <a:pt x="22" y="49"/>
                  <a:pt x="22" y="49"/>
                  <a:pt x="22" y="49"/>
                </a:cubicBezTo>
                <a:cubicBezTo>
                  <a:pt x="24" y="49"/>
                  <a:pt x="25" y="48"/>
                  <a:pt x="27" y="48"/>
                </a:cubicBezTo>
                <a:cubicBezTo>
                  <a:pt x="27" y="48"/>
                  <a:pt x="27" y="48"/>
                  <a:pt x="27" y="48"/>
                </a:cubicBezTo>
                <a:cubicBezTo>
                  <a:pt x="32" y="45"/>
                  <a:pt x="34" y="38"/>
                  <a:pt x="32" y="33"/>
                </a:cubicBezTo>
                <a:cubicBezTo>
                  <a:pt x="30" y="29"/>
                  <a:pt x="26" y="27"/>
                  <a:pt x="22" y="27"/>
                </a:cubicBezTo>
                <a:lnTo>
                  <a:pt x="22" y="10"/>
                </a:lnTo>
                <a:close/>
                <a:moveTo>
                  <a:pt x="2" y="41"/>
                </a:moveTo>
                <a:cubicBezTo>
                  <a:pt x="0" y="23"/>
                  <a:pt x="18" y="12"/>
                  <a:pt x="18" y="12"/>
                </a:cubicBezTo>
                <a:cubicBezTo>
                  <a:pt x="20" y="12"/>
                  <a:pt x="21" y="11"/>
                  <a:pt x="22" y="10"/>
                </a:cubicBezTo>
                <a:cubicBezTo>
                  <a:pt x="22" y="27"/>
                  <a:pt x="22" y="27"/>
                  <a:pt x="22" y="27"/>
                </a:cubicBezTo>
                <a:cubicBezTo>
                  <a:pt x="20" y="27"/>
                  <a:pt x="19" y="27"/>
                  <a:pt x="17" y="28"/>
                </a:cubicBezTo>
                <a:cubicBezTo>
                  <a:pt x="12" y="31"/>
                  <a:pt x="9" y="37"/>
                  <a:pt x="12" y="43"/>
                </a:cubicBezTo>
                <a:cubicBezTo>
                  <a:pt x="14" y="47"/>
                  <a:pt x="18" y="49"/>
                  <a:pt x="22" y="49"/>
                </a:cubicBezTo>
                <a:cubicBezTo>
                  <a:pt x="22" y="57"/>
                  <a:pt x="22" y="57"/>
                  <a:pt x="22" y="57"/>
                </a:cubicBezTo>
                <a:cubicBezTo>
                  <a:pt x="12" y="57"/>
                  <a:pt x="4" y="53"/>
                  <a:pt x="2" y="4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0" name="Freeform 90"/>
          <p:cNvSpPr/>
          <p:nvPr/>
        </p:nvSpPr>
        <p:spPr bwMode="auto">
          <a:xfrm>
            <a:off x="5655428" y="2267763"/>
            <a:ext cx="154741" cy="199973"/>
          </a:xfrm>
          <a:custGeom>
            <a:avLst/>
            <a:gdLst>
              <a:gd name="T0" fmla="*/ 0 w 95"/>
              <a:gd name="T1" fmla="*/ 21 h 123"/>
              <a:gd name="T2" fmla="*/ 4 w 95"/>
              <a:gd name="T3" fmla="*/ 19 h 123"/>
              <a:gd name="T4" fmla="*/ 59 w 95"/>
              <a:gd name="T5" fmla="*/ 109 h 123"/>
              <a:gd name="T6" fmla="*/ 79 w 95"/>
              <a:gd name="T7" fmla="*/ 112 h 123"/>
              <a:gd name="T8" fmla="*/ 85 w 95"/>
              <a:gd name="T9" fmla="*/ 93 h 123"/>
              <a:gd name="T10" fmla="*/ 29 w 95"/>
              <a:gd name="T11" fmla="*/ 3 h 123"/>
              <a:gd name="T12" fmla="*/ 34 w 95"/>
              <a:gd name="T13" fmla="*/ 0 h 123"/>
              <a:gd name="T14" fmla="*/ 90 w 95"/>
              <a:gd name="T15" fmla="*/ 91 h 123"/>
              <a:gd name="T16" fmla="*/ 82 w 95"/>
              <a:gd name="T17" fmla="*/ 117 h 123"/>
              <a:gd name="T18" fmla="*/ 56 w 95"/>
              <a:gd name="T19" fmla="*/ 112 h 123"/>
              <a:gd name="T20" fmla="*/ 0 w 95"/>
              <a:gd name="T21" fmla="*/ 2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23">
                <a:moveTo>
                  <a:pt x="0" y="21"/>
                </a:moveTo>
                <a:cubicBezTo>
                  <a:pt x="4" y="19"/>
                  <a:pt x="4" y="19"/>
                  <a:pt x="4" y="19"/>
                </a:cubicBezTo>
                <a:cubicBezTo>
                  <a:pt x="59" y="109"/>
                  <a:pt x="59" y="109"/>
                  <a:pt x="59" y="109"/>
                </a:cubicBezTo>
                <a:cubicBezTo>
                  <a:pt x="63" y="115"/>
                  <a:pt x="72" y="117"/>
                  <a:pt x="79" y="112"/>
                </a:cubicBezTo>
                <a:cubicBezTo>
                  <a:pt x="87" y="108"/>
                  <a:pt x="89" y="99"/>
                  <a:pt x="85" y="93"/>
                </a:cubicBezTo>
                <a:cubicBezTo>
                  <a:pt x="29" y="3"/>
                  <a:pt x="29" y="3"/>
                  <a:pt x="29" y="3"/>
                </a:cubicBezTo>
                <a:cubicBezTo>
                  <a:pt x="34" y="0"/>
                  <a:pt x="34" y="0"/>
                  <a:pt x="34" y="0"/>
                </a:cubicBezTo>
                <a:cubicBezTo>
                  <a:pt x="90" y="91"/>
                  <a:pt x="90" y="91"/>
                  <a:pt x="90" y="91"/>
                </a:cubicBezTo>
                <a:cubicBezTo>
                  <a:pt x="95" y="100"/>
                  <a:pt x="92" y="111"/>
                  <a:pt x="82" y="117"/>
                </a:cubicBezTo>
                <a:cubicBezTo>
                  <a:pt x="73" y="123"/>
                  <a:pt x="61" y="121"/>
                  <a:pt x="56" y="112"/>
                </a:cubicBezTo>
                <a:lnTo>
                  <a:pt x="0" y="2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1" name="Freeform 91"/>
          <p:cNvSpPr/>
          <p:nvPr/>
        </p:nvSpPr>
        <p:spPr bwMode="auto">
          <a:xfrm>
            <a:off x="5645906" y="2260621"/>
            <a:ext cx="76180" cy="52374"/>
          </a:xfrm>
          <a:custGeom>
            <a:avLst/>
            <a:gdLst>
              <a:gd name="T0" fmla="*/ 1 w 47"/>
              <a:gd name="T1" fmla="*/ 30 h 32"/>
              <a:gd name="T2" fmla="*/ 6 w 47"/>
              <a:gd name="T3" fmla="*/ 31 h 32"/>
              <a:gd name="T4" fmla="*/ 44 w 47"/>
              <a:gd name="T5" fmla="*/ 7 h 32"/>
              <a:gd name="T6" fmla="*/ 46 w 47"/>
              <a:gd name="T7" fmla="*/ 2 h 32"/>
              <a:gd name="T8" fmla="*/ 41 w 47"/>
              <a:gd name="T9" fmla="*/ 1 h 32"/>
              <a:gd name="T10" fmla="*/ 2 w 47"/>
              <a:gd name="T11" fmla="*/ 25 h 32"/>
              <a:gd name="T12" fmla="*/ 1 w 47"/>
              <a:gd name="T13" fmla="*/ 30 h 32"/>
            </a:gdLst>
            <a:ahLst/>
            <a:cxnLst>
              <a:cxn ang="0">
                <a:pos x="T0" y="T1"/>
              </a:cxn>
              <a:cxn ang="0">
                <a:pos x="T2" y="T3"/>
              </a:cxn>
              <a:cxn ang="0">
                <a:pos x="T4" y="T5"/>
              </a:cxn>
              <a:cxn ang="0">
                <a:pos x="T6" y="T7"/>
              </a:cxn>
              <a:cxn ang="0">
                <a:pos x="T8" y="T9"/>
              </a:cxn>
              <a:cxn ang="0">
                <a:pos x="T10" y="T11"/>
              </a:cxn>
              <a:cxn ang="0">
                <a:pos x="T12" y="T13"/>
              </a:cxn>
            </a:cxnLst>
            <a:rect l="0" t="0" r="r" b="b"/>
            <a:pathLst>
              <a:path w="47" h="32">
                <a:moveTo>
                  <a:pt x="1" y="30"/>
                </a:moveTo>
                <a:cubicBezTo>
                  <a:pt x="2" y="32"/>
                  <a:pt x="4" y="32"/>
                  <a:pt x="6" y="31"/>
                </a:cubicBezTo>
                <a:cubicBezTo>
                  <a:pt x="44" y="7"/>
                  <a:pt x="44" y="7"/>
                  <a:pt x="44" y="7"/>
                </a:cubicBezTo>
                <a:cubicBezTo>
                  <a:pt x="46" y="6"/>
                  <a:pt x="47" y="4"/>
                  <a:pt x="46" y="2"/>
                </a:cubicBezTo>
                <a:cubicBezTo>
                  <a:pt x="45" y="1"/>
                  <a:pt x="42" y="0"/>
                  <a:pt x="41" y="1"/>
                </a:cubicBezTo>
                <a:cubicBezTo>
                  <a:pt x="2" y="25"/>
                  <a:pt x="2" y="25"/>
                  <a:pt x="2" y="25"/>
                </a:cubicBezTo>
                <a:cubicBezTo>
                  <a:pt x="1" y="26"/>
                  <a:pt x="0" y="28"/>
                  <a:pt x="1" y="3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2" name="Freeform 92"/>
          <p:cNvSpPr/>
          <p:nvPr/>
        </p:nvSpPr>
        <p:spPr bwMode="auto">
          <a:xfrm>
            <a:off x="5676854" y="2303472"/>
            <a:ext cx="104748" cy="144028"/>
          </a:xfrm>
          <a:custGeom>
            <a:avLst/>
            <a:gdLst>
              <a:gd name="T0" fmla="*/ 0 w 64"/>
              <a:gd name="T1" fmla="*/ 3 h 88"/>
              <a:gd name="T2" fmla="*/ 5 w 64"/>
              <a:gd name="T3" fmla="*/ 0 h 88"/>
              <a:gd name="T4" fmla="*/ 55 w 64"/>
              <a:gd name="T5" fmla="*/ 80 h 88"/>
              <a:gd name="T6" fmla="*/ 64 w 64"/>
              <a:gd name="T7" fmla="*/ 85 h 88"/>
              <a:gd name="T8" fmla="*/ 63 w 64"/>
              <a:gd name="T9" fmla="*/ 85 h 88"/>
              <a:gd name="T10" fmla="*/ 49 w 64"/>
              <a:gd name="T11" fmla="*/ 82 h 88"/>
              <a:gd name="T12" fmla="*/ 0 w 64"/>
              <a:gd name="T13" fmla="*/ 3 h 88"/>
            </a:gdLst>
            <a:ahLst/>
            <a:cxnLst>
              <a:cxn ang="0">
                <a:pos x="T0" y="T1"/>
              </a:cxn>
              <a:cxn ang="0">
                <a:pos x="T2" y="T3"/>
              </a:cxn>
              <a:cxn ang="0">
                <a:pos x="T4" y="T5"/>
              </a:cxn>
              <a:cxn ang="0">
                <a:pos x="T6" y="T7"/>
              </a:cxn>
              <a:cxn ang="0">
                <a:pos x="T8" y="T9"/>
              </a:cxn>
              <a:cxn ang="0">
                <a:pos x="T10" y="T11"/>
              </a:cxn>
              <a:cxn ang="0">
                <a:pos x="T12" y="T13"/>
              </a:cxn>
            </a:cxnLst>
            <a:rect l="0" t="0" r="r" b="b"/>
            <a:pathLst>
              <a:path w="64" h="88">
                <a:moveTo>
                  <a:pt x="0" y="3"/>
                </a:moveTo>
                <a:cubicBezTo>
                  <a:pt x="5" y="0"/>
                  <a:pt x="5" y="0"/>
                  <a:pt x="5" y="0"/>
                </a:cubicBezTo>
                <a:cubicBezTo>
                  <a:pt x="55" y="80"/>
                  <a:pt x="55" y="80"/>
                  <a:pt x="55" y="80"/>
                </a:cubicBezTo>
                <a:cubicBezTo>
                  <a:pt x="57" y="83"/>
                  <a:pt x="60" y="85"/>
                  <a:pt x="64" y="85"/>
                </a:cubicBezTo>
                <a:cubicBezTo>
                  <a:pt x="63" y="85"/>
                  <a:pt x="63" y="85"/>
                  <a:pt x="63" y="85"/>
                </a:cubicBezTo>
                <a:cubicBezTo>
                  <a:pt x="58" y="88"/>
                  <a:pt x="52" y="87"/>
                  <a:pt x="49" y="82"/>
                </a:cubicBezTo>
                <a:lnTo>
                  <a:pt x="0" y="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3" name="Freeform 93"/>
          <p:cNvSpPr>
            <a:spLocks noEditPoints="1"/>
          </p:cNvSpPr>
          <p:nvPr/>
        </p:nvSpPr>
        <p:spPr bwMode="auto">
          <a:xfrm>
            <a:off x="6675528" y="3505691"/>
            <a:ext cx="164263" cy="179738"/>
          </a:xfrm>
          <a:custGeom>
            <a:avLst/>
            <a:gdLst>
              <a:gd name="T0" fmla="*/ 78 w 101"/>
              <a:gd name="T1" fmla="*/ 51 h 110"/>
              <a:gd name="T2" fmla="*/ 75 w 101"/>
              <a:gd name="T3" fmla="*/ 63 h 110"/>
              <a:gd name="T4" fmla="*/ 75 w 101"/>
              <a:gd name="T5" fmla="*/ 73 h 110"/>
              <a:gd name="T6" fmla="*/ 77 w 101"/>
              <a:gd name="T7" fmla="*/ 74 h 110"/>
              <a:gd name="T8" fmla="*/ 86 w 101"/>
              <a:gd name="T9" fmla="*/ 86 h 110"/>
              <a:gd name="T10" fmla="*/ 75 w 101"/>
              <a:gd name="T11" fmla="*/ 80 h 110"/>
              <a:gd name="T12" fmla="*/ 75 w 101"/>
              <a:gd name="T13" fmla="*/ 22 h 110"/>
              <a:gd name="T14" fmla="*/ 86 w 101"/>
              <a:gd name="T15" fmla="*/ 15 h 110"/>
              <a:gd name="T16" fmla="*/ 77 w 101"/>
              <a:gd name="T17" fmla="*/ 28 h 110"/>
              <a:gd name="T18" fmla="*/ 75 w 101"/>
              <a:gd name="T19" fmla="*/ 28 h 110"/>
              <a:gd name="T20" fmla="*/ 98 w 101"/>
              <a:gd name="T21" fmla="*/ 48 h 110"/>
              <a:gd name="T22" fmla="*/ 83 w 101"/>
              <a:gd name="T23" fmla="*/ 51 h 110"/>
              <a:gd name="T24" fmla="*/ 98 w 101"/>
              <a:gd name="T25" fmla="*/ 53 h 110"/>
              <a:gd name="T26" fmla="*/ 98 w 101"/>
              <a:gd name="T27" fmla="*/ 48 h 110"/>
              <a:gd name="T28" fmla="*/ 52 w 101"/>
              <a:gd name="T29" fmla="*/ 110 h 110"/>
              <a:gd name="T30" fmla="*/ 66 w 101"/>
              <a:gd name="T31" fmla="*/ 74 h 110"/>
              <a:gd name="T32" fmla="*/ 75 w 101"/>
              <a:gd name="T33" fmla="*/ 39 h 110"/>
              <a:gd name="T34" fmla="*/ 50 w 101"/>
              <a:gd name="T35" fmla="*/ 29 h 110"/>
              <a:gd name="T36" fmla="*/ 72 w 101"/>
              <a:gd name="T37" fmla="*/ 51 h 110"/>
              <a:gd name="T38" fmla="*/ 62 w 101"/>
              <a:gd name="T39" fmla="*/ 70 h 110"/>
              <a:gd name="T40" fmla="*/ 60 w 101"/>
              <a:gd name="T41" fmla="*/ 85 h 110"/>
              <a:gd name="T42" fmla="*/ 50 w 101"/>
              <a:gd name="T43" fmla="*/ 110 h 110"/>
              <a:gd name="T44" fmla="*/ 75 w 101"/>
              <a:gd name="T45" fmla="*/ 28 h 110"/>
              <a:gd name="T46" fmla="*/ 74 w 101"/>
              <a:gd name="T47" fmla="*/ 24 h 110"/>
              <a:gd name="T48" fmla="*/ 75 w 101"/>
              <a:gd name="T49" fmla="*/ 73 h 110"/>
              <a:gd name="T50" fmla="*/ 74 w 101"/>
              <a:gd name="T51" fmla="*/ 78 h 110"/>
              <a:gd name="T52" fmla="*/ 75 w 101"/>
              <a:gd name="T53" fmla="*/ 73 h 110"/>
              <a:gd name="T54" fmla="*/ 50 w 101"/>
              <a:gd name="T55" fmla="*/ 0 h 110"/>
              <a:gd name="T56" fmla="*/ 53 w 101"/>
              <a:gd name="T57" fmla="*/ 3 h 110"/>
              <a:gd name="T58" fmla="*/ 50 w 101"/>
              <a:gd name="T59" fmla="*/ 18 h 110"/>
              <a:gd name="T60" fmla="*/ 50 w 101"/>
              <a:gd name="T61" fmla="*/ 23 h 110"/>
              <a:gd name="T62" fmla="*/ 25 w 101"/>
              <a:gd name="T63" fmla="*/ 63 h 110"/>
              <a:gd name="T64" fmla="*/ 35 w 101"/>
              <a:gd name="T65" fmla="*/ 96 h 110"/>
              <a:gd name="T66" fmla="*/ 50 w 101"/>
              <a:gd name="T67" fmla="*/ 110 h 110"/>
              <a:gd name="T68" fmla="*/ 41 w 101"/>
              <a:gd name="T69" fmla="*/ 85 h 110"/>
              <a:gd name="T70" fmla="*/ 39 w 101"/>
              <a:gd name="T71" fmla="*/ 70 h 110"/>
              <a:gd name="T72" fmla="*/ 34 w 101"/>
              <a:gd name="T73" fmla="*/ 35 h 110"/>
              <a:gd name="T74" fmla="*/ 50 w 101"/>
              <a:gd name="T75" fmla="*/ 23 h 110"/>
              <a:gd name="T76" fmla="*/ 50 w 101"/>
              <a:gd name="T77" fmla="*/ 18 h 110"/>
              <a:gd name="T78" fmla="*/ 48 w 101"/>
              <a:gd name="T79" fmla="*/ 3 h 110"/>
              <a:gd name="T80" fmla="*/ 25 w 101"/>
              <a:gd name="T81" fmla="*/ 80 h 110"/>
              <a:gd name="T82" fmla="*/ 27 w 101"/>
              <a:gd name="T83" fmla="*/ 74 h 110"/>
              <a:gd name="T84" fmla="*/ 25 w 101"/>
              <a:gd name="T85" fmla="*/ 80 h 110"/>
              <a:gd name="T86" fmla="*/ 25 w 101"/>
              <a:gd name="T87" fmla="*/ 22 h 110"/>
              <a:gd name="T88" fmla="*/ 27 w 101"/>
              <a:gd name="T89" fmla="*/ 28 h 110"/>
              <a:gd name="T90" fmla="*/ 25 w 101"/>
              <a:gd name="T91" fmla="*/ 39 h 110"/>
              <a:gd name="T92" fmla="*/ 25 w 101"/>
              <a:gd name="T93" fmla="*/ 63 h 110"/>
              <a:gd name="T94" fmla="*/ 25 w 101"/>
              <a:gd name="T95" fmla="*/ 22 h 110"/>
              <a:gd name="T96" fmla="*/ 23 w 101"/>
              <a:gd name="T97" fmla="*/ 28 h 110"/>
              <a:gd name="T98" fmla="*/ 15 w 101"/>
              <a:gd name="T99" fmla="*/ 19 h 110"/>
              <a:gd name="T100" fmla="*/ 18 w 101"/>
              <a:gd name="T101" fmla="*/ 15 h 110"/>
              <a:gd name="T102" fmla="*/ 25 w 101"/>
              <a:gd name="T103" fmla="*/ 73 h 110"/>
              <a:gd name="T104" fmla="*/ 18 w 101"/>
              <a:gd name="T105" fmla="*/ 86 h 110"/>
              <a:gd name="T106" fmla="*/ 15 w 101"/>
              <a:gd name="T107" fmla="*/ 83 h 110"/>
              <a:gd name="T108" fmla="*/ 23 w 101"/>
              <a:gd name="T109" fmla="*/ 74 h 110"/>
              <a:gd name="T110" fmla="*/ 18 w 101"/>
              <a:gd name="T111" fmla="*/ 51 h 110"/>
              <a:gd name="T112" fmla="*/ 15 w 101"/>
              <a:gd name="T113" fmla="*/ 48 h 110"/>
              <a:gd name="T114" fmla="*/ 0 w 101"/>
              <a:gd name="T115" fmla="*/ 51 h 110"/>
              <a:gd name="T116" fmla="*/ 15 w 101"/>
              <a:gd name="T117" fmla="*/ 5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10">
                <a:moveTo>
                  <a:pt x="75" y="63"/>
                </a:moveTo>
                <a:cubicBezTo>
                  <a:pt x="77" y="59"/>
                  <a:pt x="78" y="55"/>
                  <a:pt x="78" y="51"/>
                </a:cubicBezTo>
                <a:cubicBezTo>
                  <a:pt x="78" y="47"/>
                  <a:pt x="77" y="43"/>
                  <a:pt x="75" y="39"/>
                </a:cubicBezTo>
                <a:cubicBezTo>
                  <a:pt x="75" y="63"/>
                  <a:pt x="75" y="63"/>
                  <a:pt x="75" y="63"/>
                </a:cubicBezTo>
                <a:close/>
                <a:moveTo>
                  <a:pt x="75" y="80"/>
                </a:moveTo>
                <a:cubicBezTo>
                  <a:pt x="75" y="73"/>
                  <a:pt x="75" y="73"/>
                  <a:pt x="75" y="73"/>
                </a:cubicBezTo>
                <a:cubicBezTo>
                  <a:pt x="76" y="73"/>
                  <a:pt x="77" y="73"/>
                  <a:pt x="77" y="74"/>
                </a:cubicBezTo>
                <a:cubicBezTo>
                  <a:pt x="77" y="74"/>
                  <a:pt x="77" y="74"/>
                  <a:pt x="77" y="74"/>
                </a:cubicBezTo>
                <a:cubicBezTo>
                  <a:pt x="86" y="83"/>
                  <a:pt x="86" y="83"/>
                  <a:pt x="86" y="83"/>
                </a:cubicBezTo>
                <a:cubicBezTo>
                  <a:pt x="87" y="84"/>
                  <a:pt x="87" y="85"/>
                  <a:pt x="86" y="86"/>
                </a:cubicBezTo>
                <a:cubicBezTo>
                  <a:pt x="85" y="87"/>
                  <a:pt x="83" y="87"/>
                  <a:pt x="82" y="86"/>
                </a:cubicBezTo>
                <a:cubicBezTo>
                  <a:pt x="75" y="80"/>
                  <a:pt x="75" y="80"/>
                  <a:pt x="75" y="80"/>
                </a:cubicBezTo>
                <a:close/>
                <a:moveTo>
                  <a:pt x="75" y="28"/>
                </a:moveTo>
                <a:cubicBezTo>
                  <a:pt x="75" y="22"/>
                  <a:pt x="75" y="22"/>
                  <a:pt x="75" y="22"/>
                </a:cubicBezTo>
                <a:cubicBezTo>
                  <a:pt x="82" y="15"/>
                  <a:pt x="82" y="15"/>
                  <a:pt x="82" y="15"/>
                </a:cubicBezTo>
                <a:cubicBezTo>
                  <a:pt x="83" y="14"/>
                  <a:pt x="85" y="14"/>
                  <a:pt x="86" y="15"/>
                </a:cubicBezTo>
                <a:cubicBezTo>
                  <a:pt x="87" y="16"/>
                  <a:pt x="87" y="18"/>
                  <a:pt x="86" y="19"/>
                </a:cubicBezTo>
                <a:cubicBezTo>
                  <a:pt x="77" y="28"/>
                  <a:pt x="77" y="28"/>
                  <a:pt x="77" y="28"/>
                </a:cubicBezTo>
                <a:cubicBezTo>
                  <a:pt x="77" y="28"/>
                  <a:pt x="77" y="28"/>
                  <a:pt x="77" y="28"/>
                </a:cubicBezTo>
                <a:cubicBezTo>
                  <a:pt x="77" y="28"/>
                  <a:pt x="76" y="28"/>
                  <a:pt x="75" y="28"/>
                </a:cubicBezTo>
                <a:close/>
                <a:moveTo>
                  <a:pt x="98" y="48"/>
                </a:moveTo>
                <a:cubicBezTo>
                  <a:pt x="98" y="48"/>
                  <a:pt x="98" y="48"/>
                  <a:pt x="98" y="48"/>
                </a:cubicBezTo>
                <a:cubicBezTo>
                  <a:pt x="86" y="48"/>
                  <a:pt x="86" y="48"/>
                  <a:pt x="86" y="48"/>
                </a:cubicBezTo>
                <a:cubicBezTo>
                  <a:pt x="84" y="48"/>
                  <a:pt x="83" y="49"/>
                  <a:pt x="83" y="51"/>
                </a:cubicBezTo>
                <a:cubicBezTo>
                  <a:pt x="83" y="52"/>
                  <a:pt x="84" y="53"/>
                  <a:pt x="86" y="53"/>
                </a:cubicBezTo>
                <a:cubicBezTo>
                  <a:pt x="98" y="53"/>
                  <a:pt x="98" y="53"/>
                  <a:pt x="98" y="53"/>
                </a:cubicBezTo>
                <a:cubicBezTo>
                  <a:pt x="100" y="53"/>
                  <a:pt x="101" y="52"/>
                  <a:pt x="101" y="51"/>
                </a:cubicBezTo>
                <a:cubicBezTo>
                  <a:pt x="101" y="49"/>
                  <a:pt x="100" y="48"/>
                  <a:pt x="98" y="48"/>
                </a:cubicBezTo>
                <a:close/>
                <a:moveTo>
                  <a:pt x="50" y="110"/>
                </a:moveTo>
                <a:cubicBezTo>
                  <a:pt x="52" y="110"/>
                  <a:pt x="52" y="110"/>
                  <a:pt x="52" y="110"/>
                </a:cubicBezTo>
                <a:cubicBezTo>
                  <a:pt x="60" y="110"/>
                  <a:pt x="66" y="104"/>
                  <a:pt x="66" y="96"/>
                </a:cubicBezTo>
                <a:cubicBezTo>
                  <a:pt x="66" y="74"/>
                  <a:pt x="66" y="74"/>
                  <a:pt x="66" y="74"/>
                </a:cubicBezTo>
                <a:cubicBezTo>
                  <a:pt x="70" y="71"/>
                  <a:pt x="73" y="67"/>
                  <a:pt x="75" y="63"/>
                </a:cubicBezTo>
                <a:cubicBezTo>
                  <a:pt x="75" y="39"/>
                  <a:pt x="75" y="39"/>
                  <a:pt x="75" y="39"/>
                </a:cubicBezTo>
                <a:cubicBezTo>
                  <a:pt x="71" y="29"/>
                  <a:pt x="61" y="23"/>
                  <a:pt x="50" y="23"/>
                </a:cubicBezTo>
                <a:cubicBezTo>
                  <a:pt x="50" y="29"/>
                  <a:pt x="50" y="29"/>
                  <a:pt x="50" y="29"/>
                </a:cubicBezTo>
                <a:cubicBezTo>
                  <a:pt x="56" y="29"/>
                  <a:pt x="62" y="31"/>
                  <a:pt x="66" y="35"/>
                </a:cubicBezTo>
                <a:cubicBezTo>
                  <a:pt x="70" y="39"/>
                  <a:pt x="72" y="45"/>
                  <a:pt x="72" y="51"/>
                </a:cubicBezTo>
                <a:cubicBezTo>
                  <a:pt x="72" y="59"/>
                  <a:pt x="68" y="66"/>
                  <a:pt x="62" y="70"/>
                </a:cubicBezTo>
                <a:cubicBezTo>
                  <a:pt x="62" y="70"/>
                  <a:pt x="62" y="70"/>
                  <a:pt x="62" y="70"/>
                </a:cubicBezTo>
                <a:cubicBezTo>
                  <a:pt x="61" y="70"/>
                  <a:pt x="60" y="71"/>
                  <a:pt x="60" y="72"/>
                </a:cubicBezTo>
                <a:cubicBezTo>
                  <a:pt x="60" y="85"/>
                  <a:pt x="60" y="85"/>
                  <a:pt x="60" y="85"/>
                </a:cubicBezTo>
                <a:cubicBezTo>
                  <a:pt x="50" y="85"/>
                  <a:pt x="50" y="85"/>
                  <a:pt x="50" y="85"/>
                </a:cubicBezTo>
                <a:cubicBezTo>
                  <a:pt x="50" y="110"/>
                  <a:pt x="50" y="110"/>
                  <a:pt x="50" y="110"/>
                </a:cubicBezTo>
                <a:close/>
                <a:moveTo>
                  <a:pt x="75" y="22"/>
                </a:moveTo>
                <a:cubicBezTo>
                  <a:pt x="75" y="28"/>
                  <a:pt x="75" y="28"/>
                  <a:pt x="75" y="28"/>
                </a:cubicBezTo>
                <a:cubicBezTo>
                  <a:pt x="75" y="28"/>
                  <a:pt x="74" y="28"/>
                  <a:pt x="74" y="28"/>
                </a:cubicBezTo>
                <a:cubicBezTo>
                  <a:pt x="72" y="27"/>
                  <a:pt x="72" y="25"/>
                  <a:pt x="74" y="24"/>
                </a:cubicBezTo>
                <a:cubicBezTo>
                  <a:pt x="75" y="22"/>
                  <a:pt x="75" y="22"/>
                  <a:pt x="75" y="22"/>
                </a:cubicBezTo>
                <a:close/>
                <a:moveTo>
                  <a:pt x="75" y="73"/>
                </a:moveTo>
                <a:cubicBezTo>
                  <a:pt x="75" y="80"/>
                  <a:pt x="75" y="80"/>
                  <a:pt x="75" y="80"/>
                </a:cubicBezTo>
                <a:cubicBezTo>
                  <a:pt x="74" y="78"/>
                  <a:pt x="74" y="78"/>
                  <a:pt x="74" y="78"/>
                </a:cubicBezTo>
                <a:cubicBezTo>
                  <a:pt x="72" y="77"/>
                  <a:pt x="72" y="75"/>
                  <a:pt x="74" y="74"/>
                </a:cubicBezTo>
                <a:cubicBezTo>
                  <a:pt x="74" y="73"/>
                  <a:pt x="75" y="73"/>
                  <a:pt x="75" y="73"/>
                </a:cubicBezTo>
                <a:close/>
                <a:moveTo>
                  <a:pt x="50" y="18"/>
                </a:moveTo>
                <a:cubicBezTo>
                  <a:pt x="50" y="0"/>
                  <a:pt x="50" y="0"/>
                  <a:pt x="50" y="0"/>
                </a:cubicBezTo>
                <a:cubicBezTo>
                  <a:pt x="50" y="0"/>
                  <a:pt x="50" y="0"/>
                  <a:pt x="50" y="0"/>
                </a:cubicBezTo>
                <a:cubicBezTo>
                  <a:pt x="52" y="0"/>
                  <a:pt x="53" y="2"/>
                  <a:pt x="53" y="3"/>
                </a:cubicBezTo>
                <a:cubicBezTo>
                  <a:pt x="53" y="15"/>
                  <a:pt x="53" y="15"/>
                  <a:pt x="53" y="15"/>
                </a:cubicBezTo>
                <a:cubicBezTo>
                  <a:pt x="53" y="17"/>
                  <a:pt x="52" y="18"/>
                  <a:pt x="50" y="18"/>
                </a:cubicBezTo>
                <a:cubicBezTo>
                  <a:pt x="50" y="18"/>
                  <a:pt x="50" y="18"/>
                  <a:pt x="50" y="18"/>
                </a:cubicBezTo>
                <a:close/>
                <a:moveTo>
                  <a:pt x="50" y="23"/>
                </a:moveTo>
                <a:cubicBezTo>
                  <a:pt x="39" y="23"/>
                  <a:pt x="30" y="29"/>
                  <a:pt x="25" y="39"/>
                </a:cubicBezTo>
                <a:cubicBezTo>
                  <a:pt x="25" y="63"/>
                  <a:pt x="25" y="63"/>
                  <a:pt x="25" y="63"/>
                </a:cubicBezTo>
                <a:cubicBezTo>
                  <a:pt x="27" y="68"/>
                  <a:pt x="31" y="71"/>
                  <a:pt x="35" y="74"/>
                </a:cubicBezTo>
                <a:cubicBezTo>
                  <a:pt x="35" y="96"/>
                  <a:pt x="35" y="96"/>
                  <a:pt x="35" y="96"/>
                </a:cubicBezTo>
                <a:cubicBezTo>
                  <a:pt x="35" y="104"/>
                  <a:pt x="41" y="110"/>
                  <a:pt x="49" y="110"/>
                </a:cubicBezTo>
                <a:cubicBezTo>
                  <a:pt x="50" y="110"/>
                  <a:pt x="50" y="110"/>
                  <a:pt x="50" y="110"/>
                </a:cubicBezTo>
                <a:cubicBezTo>
                  <a:pt x="50" y="85"/>
                  <a:pt x="50" y="85"/>
                  <a:pt x="50" y="85"/>
                </a:cubicBezTo>
                <a:cubicBezTo>
                  <a:pt x="41" y="85"/>
                  <a:pt x="41" y="85"/>
                  <a:pt x="41" y="85"/>
                </a:cubicBezTo>
                <a:cubicBezTo>
                  <a:pt x="41" y="72"/>
                  <a:pt x="41" y="72"/>
                  <a:pt x="41" y="72"/>
                </a:cubicBezTo>
                <a:cubicBezTo>
                  <a:pt x="41" y="71"/>
                  <a:pt x="40" y="71"/>
                  <a:pt x="39" y="70"/>
                </a:cubicBezTo>
                <a:cubicBezTo>
                  <a:pt x="33" y="66"/>
                  <a:pt x="28" y="59"/>
                  <a:pt x="28" y="51"/>
                </a:cubicBezTo>
                <a:cubicBezTo>
                  <a:pt x="28" y="45"/>
                  <a:pt x="30" y="39"/>
                  <a:pt x="34" y="35"/>
                </a:cubicBezTo>
                <a:cubicBezTo>
                  <a:pt x="39" y="31"/>
                  <a:pt x="44" y="29"/>
                  <a:pt x="50" y="29"/>
                </a:cubicBezTo>
                <a:cubicBezTo>
                  <a:pt x="50" y="23"/>
                  <a:pt x="50" y="23"/>
                  <a:pt x="50" y="23"/>
                </a:cubicBezTo>
                <a:close/>
                <a:moveTo>
                  <a:pt x="50" y="0"/>
                </a:moveTo>
                <a:cubicBezTo>
                  <a:pt x="50" y="18"/>
                  <a:pt x="50" y="18"/>
                  <a:pt x="50" y="18"/>
                </a:cubicBezTo>
                <a:cubicBezTo>
                  <a:pt x="49" y="18"/>
                  <a:pt x="48" y="17"/>
                  <a:pt x="48" y="15"/>
                </a:cubicBezTo>
                <a:cubicBezTo>
                  <a:pt x="48" y="3"/>
                  <a:pt x="48" y="3"/>
                  <a:pt x="48" y="3"/>
                </a:cubicBezTo>
                <a:cubicBezTo>
                  <a:pt x="48" y="2"/>
                  <a:pt x="49" y="1"/>
                  <a:pt x="50" y="0"/>
                </a:cubicBezTo>
                <a:close/>
                <a:moveTo>
                  <a:pt x="25" y="80"/>
                </a:moveTo>
                <a:cubicBezTo>
                  <a:pt x="25" y="73"/>
                  <a:pt x="25" y="73"/>
                  <a:pt x="25" y="73"/>
                </a:cubicBezTo>
                <a:cubicBezTo>
                  <a:pt x="26" y="73"/>
                  <a:pt x="27" y="73"/>
                  <a:pt x="27" y="74"/>
                </a:cubicBezTo>
                <a:cubicBezTo>
                  <a:pt x="28" y="75"/>
                  <a:pt x="28" y="77"/>
                  <a:pt x="27" y="78"/>
                </a:cubicBezTo>
                <a:cubicBezTo>
                  <a:pt x="25" y="80"/>
                  <a:pt x="25" y="80"/>
                  <a:pt x="25" y="80"/>
                </a:cubicBezTo>
                <a:close/>
                <a:moveTo>
                  <a:pt x="25" y="28"/>
                </a:moveTo>
                <a:cubicBezTo>
                  <a:pt x="25" y="22"/>
                  <a:pt x="25" y="22"/>
                  <a:pt x="25" y="22"/>
                </a:cubicBezTo>
                <a:cubicBezTo>
                  <a:pt x="27" y="24"/>
                  <a:pt x="27" y="24"/>
                  <a:pt x="27" y="24"/>
                </a:cubicBezTo>
                <a:cubicBezTo>
                  <a:pt x="28" y="25"/>
                  <a:pt x="28" y="27"/>
                  <a:pt x="27" y="28"/>
                </a:cubicBezTo>
                <a:cubicBezTo>
                  <a:pt x="27" y="28"/>
                  <a:pt x="26" y="28"/>
                  <a:pt x="25" y="28"/>
                </a:cubicBezTo>
                <a:close/>
                <a:moveTo>
                  <a:pt x="25" y="39"/>
                </a:moveTo>
                <a:cubicBezTo>
                  <a:pt x="23" y="42"/>
                  <a:pt x="22" y="46"/>
                  <a:pt x="22" y="51"/>
                </a:cubicBezTo>
                <a:cubicBezTo>
                  <a:pt x="22" y="55"/>
                  <a:pt x="23" y="59"/>
                  <a:pt x="25" y="63"/>
                </a:cubicBezTo>
                <a:cubicBezTo>
                  <a:pt x="25" y="39"/>
                  <a:pt x="25" y="39"/>
                  <a:pt x="25" y="39"/>
                </a:cubicBezTo>
                <a:close/>
                <a:moveTo>
                  <a:pt x="25" y="22"/>
                </a:moveTo>
                <a:cubicBezTo>
                  <a:pt x="25" y="28"/>
                  <a:pt x="25" y="28"/>
                  <a:pt x="25" y="28"/>
                </a:cubicBezTo>
                <a:cubicBezTo>
                  <a:pt x="25" y="28"/>
                  <a:pt x="24" y="28"/>
                  <a:pt x="23" y="28"/>
                </a:cubicBezTo>
                <a:cubicBezTo>
                  <a:pt x="23" y="28"/>
                  <a:pt x="23" y="28"/>
                  <a:pt x="23" y="28"/>
                </a:cubicBezTo>
                <a:cubicBezTo>
                  <a:pt x="15" y="19"/>
                  <a:pt x="15" y="19"/>
                  <a:pt x="15" y="19"/>
                </a:cubicBezTo>
                <a:cubicBezTo>
                  <a:pt x="14" y="18"/>
                  <a:pt x="14" y="16"/>
                  <a:pt x="15" y="15"/>
                </a:cubicBezTo>
                <a:cubicBezTo>
                  <a:pt x="16" y="14"/>
                  <a:pt x="17" y="14"/>
                  <a:pt x="18" y="15"/>
                </a:cubicBezTo>
                <a:cubicBezTo>
                  <a:pt x="25" y="22"/>
                  <a:pt x="25" y="22"/>
                  <a:pt x="25" y="22"/>
                </a:cubicBezTo>
                <a:close/>
                <a:moveTo>
                  <a:pt x="25" y="73"/>
                </a:moveTo>
                <a:cubicBezTo>
                  <a:pt x="25" y="80"/>
                  <a:pt x="25" y="80"/>
                  <a:pt x="25" y="80"/>
                </a:cubicBezTo>
                <a:cubicBezTo>
                  <a:pt x="18" y="86"/>
                  <a:pt x="18" y="86"/>
                  <a:pt x="18" y="86"/>
                </a:cubicBezTo>
                <a:cubicBezTo>
                  <a:pt x="17" y="87"/>
                  <a:pt x="16" y="87"/>
                  <a:pt x="15" y="86"/>
                </a:cubicBezTo>
                <a:cubicBezTo>
                  <a:pt x="14" y="85"/>
                  <a:pt x="14" y="84"/>
                  <a:pt x="15" y="83"/>
                </a:cubicBezTo>
                <a:cubicBezTo>
                  <a:pt x="23" y="74"/>
                  <a:pt x="23" y="74"/>
                  <a:pt x="23" y="74"/>
                </a:cubicBezTo>
                <a:cubicBezTo>
                  <a:pt x="23" y="74"/>
                  <a:pt x="23" y="74"/>
                  <a:pt x="23" y="74"/>
                </a:cubicBezTo>
                <a:cubicBezTo>
                  <a:pt x="24" y="74"/>
                  <a:pt x="25" y="73"/>
                  <a:pt x="25" y="73"/>
                </a:cubicBezTo>
                <a:close/>
                <a:moveTo>
                  <a:pt x="18" y="51"/>
                </a:moveTo>
                <a:cubicBezTo>
                  <a:pt x="18" y="51"/>
                  <a:pt x="18" y="51"/>
                  <a:pt x="18" y="51"/>
                </a:cubicBezTo>
                <a:cubicBezTo>
                  <a:pt x="18" y="49"/>
                  <a:pt x="16" y="48"/>
                  <a:pt x="15" y="48"/>
                </a:cubicBezTo>
                <a:cubicBezTo>
                  <a:pt x="3" y="48"/>
                  <a:pt x="3" y="48"/>
                  <a:pt x="3" y="48"/>
                </a:cubicBezTo>
                <a:cubicBezTo>
                  <a:pt x="1" y="48"/>
                  <a:pt x="0" y="49"/>
                  <a:pt x="0" y="51"/>
                </a:cubicBezTo>
                <a:cubicBezTo>
                  <a:pt x="0" y="52"/>
                  <a:pt x="1" y="53"/>
                  <a:pt x="3" y="53"/>
                </a:cubicBezTo>
                <a:cubicBezTo>
                  <a:pt x="15" y="53"/>
                  <a:pt x="15" y="53"/>
                  <a:pt x="15" y="53"/>
                </a:cubicBezTo>
                <a:cubicBezTo>
                  <a:pt x="16" y="53"/>
                  <a:pt x="18" y="52"/>
                  <a:pt x="18" y="5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4" name="Freeform 94"/>
          <p:cNvSpPr/>
          <p:nvPr/>
        </p:nvSpPr>
        <p:spPr bwMode="auto">
          <a:xfrm>
            <a:off x="6476745" y="2321327"/>
            <a:ext cx="47613" cy="45232"/>
          </a:xfrm>
          <a:custGeom>
            <a:avLst/>
            <a:gdLst>
              <a:gd name="T0" fmla="*/ 28 w 29"/>
              <a:gd name="T1" fmla="*/ 16 h 28"/>
              <a:gd name="T2" fmla="*/ 12 w 29"/>
              <a:gd name="T3" fmla="*/ 27 h 28"/>
              <a:gd name="T4" fmla="*/ 1 w 29"/>
              <a:gd name="T5" fmla="*/ 12 h 28"/>
              <a:gd name="T6" fmla="*/ 17 w 29"/>
              <a:gd name="T7" fmla="*/ 1 h 28"/>
              <a:gd name="T8" fmla="*/ 28 w 29"/>
              <a:gd name="T9" fmla="*/ 16 h 28"/>
            </a:gdLst>
            <a:ahLst/>
            <a:cxnLst>
              <a:cxn ang="0">
                <a:pos x="T0" y="T1"/>
              </a:cxn>
              <a:cxn ang="0">
                <a:pos x="T2" y="T3"/>
              </a:cxn>
              <a:cxn ang="0">
                <a:pos x="T4" y="T5"/>
              </a:cxn>
              <a:cxn ang="0">
                <a:pos x="T6" y="T7"/>
              </a:cxn>
              <a:cxn ang="0">
                <a:pos x="T8" y="T9"/>
              </a:cxn>
            </a:cxnLst>
            <a:rect l="0" t="0" r="r" b="b"/>
            <a:pathLst>
              <a:path w="29" h="28">
                <a:moveTo>
                  <a:pt x="28" y="16"/>
                </a:moveTo>
                <a:cubicBezTo>
                  <a:pt x="26" y="23"/>
                  <a:pt x="19" y="28"/>
                  <a:pt x="12" y="27"/>
                </a:cubicBezTo>
                <a:cubicBezTo>
                  <a:pt x="5" y="26"/>
                  <a:pt x="0" y="19"/>
                  <a:pt x="1" y="12"/>
                </a:cubicBezTo>
                <a:cubicBezTo>
                  <a:pt x="3" y="4"/>
                  <a:pt x="10" y="0"/>
                  <a:pt x="17" y="1"/>
                </a:cubicBezTo>
                <a:cubicBezTo>
                  <a:pt x="24" y="2"/>
                  <a:pt x="29" y="9"/>
                  <a:pt x="28" y="16"/>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5" name="Freeform 95"/>
          <p:cNvSpPr/>
          <p:nvPr/>
        </p:nvSpPr>
        <p:spPr bwMode="auto">
          <a:xfrm>
            <a:off x="6466032" y="2184441"/>
            <a:ext cx="44042" cy="147599"/>
          </a:xfrm>
          <a:custGeom>
            <a:avLst/>
            <a:gdLst>
              <a:gd name="T0" fmla="*/ 27 w 27"/>
              <a:gd name="T1" fmla="*/ 90 h 91"/>
              <a:gd name="T2" fmla="*/ 12 w 27"/>
              <a:gd name="T3" fmla="*/ 14 h 91"/>
              <a:gd name="T4" fmla="*/ 1 w 27"/>
              <a:gd name="T5" fmla="*/ 0 h 91"/>
              <a:gd name="T6" fmla="*/ 17 w 27"/>
              <a:gd name="T7" fmla="*/ 91 h 91"/>
              <a:gd name="T8" fmla="*/ 27 w 27"/>
              <a:gd name="T9" fmla="*/ 90 h 91"/>
            </a:gdLst>
            <a:ahLst/>
            <a:cxnLst>
              <a:cxn ang="0">
                <a:pos x="T0" y="T1"/>
              </a:cxn>
              <a:cxn ang="0">
                <a:pos x="T2" y="T3"/>
              </a:cxn>
              <a:cxn ang="0">
                <a:pos x="T4" y="T5"/>
              </a:cxn>
              <a:cxn ang="0">
                <a:pos x="T6" y="T7"/>
              </a:cxn>
              <a:cxn ang="0">
                <a:pos x="T8" y="T9"/>
              </a:cxn>
            </a:cxnLst>
            <a:rect l="0" t="0" r="r" b="b"/>
            <a:pathLst>
              <a:path w="27" h="91">
                <a:moveTo>
                  <a:pt x="27" y="90"/>
                </a:moveTo>
                <a:cubicBezTo>
                  <a:pt x="27" y="90"/>
                  <a:pt x="12" y="14"/>
                  <a:pt x="12" y="14"/>
                </a:cubicBezTo>
                <a:cubicBezTo>
                  <a:pt x="12" y="14"/>
                  <a:pt x="3" y="0"/>
                  <a:pt x="1" y="0"/>
                </a:cubicBezTo>
                <a:cubicBezTo>
                  <a:pt x="0" y="0"/>
                  <a:pt x="17" y="91"/>
                  <a:pt x="17" y="91"/>
                </a:cubicBezTo>
                <a:lnTo>
                  <a:pt x="27" y="9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6" name="Freeform 96"/>
          <p:cNvSpPr/>
          <p:nvPr/>
        </p:nvSpPr>
        <p:spPr bwMode="auto">
          <a:xfrm>
            <a:off x="6496981" y="2208247"/>
            <a:ext cx="95225" cy="127364"/>
          </a:xfrm>
          <a:custGeom>
            <a:avLst/>
            <a:gdLst>
              <a:gd name="T0" fmla="*/ 1 w 80"/>
              <a:gd name="T1" fmla="*/ 99 h 107"/>
              <a:gd name="T2" fmla="*/ 60 w 80"/>
              <a:gd name="T3" fmla="*/ 13 h 107"/>
              <a:gd name="T4" fmla="*/ 80 w 80"/>
              <a:gd name="T5" fmla="*/ 0 h 107"/>
              <a:gd name="T6" fmla="*/ 71 w 80"/>
              <a:gd name="T7" fmla="*/ 21 h 107"/>
              <a:gd name="T8" fmla="*/ 12 w 80"/>
              <a:gd name="T9" fmla="*/ 107 h 107"/>
              <a:gd name="T10" fmla="*/ 0 w 80"/>
              <a:gd name="T11" fmla="*/ 100 h 107"/>
              <a:gd name="T12" fmla="*/ 1 w 80"/>
              <a:gd name="T13" fmla="*/ 99 h 107"/>
            </a:gdLst>
            <a:ahLst/>
            <a:cxnLst>
              <a:cxn ang="0">
                <a:pos x="T0" y="T1"/>
              </a:cxn>
              <a:cxn ang="0">
                <a:pos x="T2" y="T3"/>
              </a:cxn>
              <a:cxn ang="0">
                <a:pos x="T4" y="T5"/>
              </a:cxn>
              <a:cxn ang="0">
                <a:pos x="T6" y="T7"/>
              </a:cxn>
              <a:cxn ang="0">
                <a:pos x="T8" y="T9"/>
              </a:cxn>
              <a:cxn ang="0">
                <a:pos x="T10" y="T11"/>
              </a:cxn>
              <a:cxn ang="0">
                <a:pos x="T12" y="T13"/>
              </a:cxn>
            </a:cxnLst>
            <a:rect l="0" t="0" r="r" b="b"/>
            <a:pathLst>
              <a:path w="80" h="107">
                <a:moveTo>
                  <a:pt x="1" y="99"/>
                </a:moveTo>
                <a:lnTo>
                  <a:pt x="60" y="13"/>
                </a:lnTo>
                <a:lnTo>
                  <a:pt x="80" y="0"/>
                </a:lnTo>
                <a:lnTo>
                  <a:pt x="71" y="21"/>
                </a:lnTo>
                <a:lnTo>
                  <a:pt x="12" y="107"/>
                </a:lnTo>
                <a:lnTo>
                  <a:pt x="0" y="100"/>
                </a:lnTo>
                <a:lnTo>
                  <a:pt x="1" y="9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7" name="Freeform 97"/>
          <p:cNvSpPr/>
          <p:nvPr/>
        </p:nvSpPr>
        <p:spPr bwMode="auto">
          <a:xfrm>
            <a:off x="6488649" y="2355846"/>
            <a:ext cx="11903" cy="23806"/>
          </a:xfrm>
          <a:custGeom>
            <a:avLst/>
            <a:gdLst>
              <a:gd name="T0" fmla="*/ 2 w 7"/>
              <a:gd name="T1" fmla="*/ 3 h 15"/>
              <a:gd name="T2" fmla="*/ 5 w 7"/>
              <a:gd name="T3" fmla="*/ 1 h 15"/>
              <a:gd name="T4" fmla="*/ 7 w 7"/>
              <a:gd name="T5" fmla="*/ 3 h 15"/>
              <a:gd name="T6" fmla="*/ 5 w 7"/>
              <a:gd name="T7" fmla="*/ 13 h 15"/>
              <a:gd name="T8" fmla="*/ 3 w 7"/>
              <a:gd name="T9" fmla="*/ 15 h 15"/>
              <a:gd name="T10" fmla="*/ 1 w 7"/>
              <a:gd name="T11" fmla="*/ 12 h 15"/>
              <a:gd name="T12" fmla="*/ 2 w 7"/>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7" h="15">
                <a:moveTo>
                  <a:pt x="2" y="3"/>
                </a:moveTo>
                <a:cubicBezTo>
                  <a:pt x="3" y="1"/>
                  <a:pt x="4" y="0"/>
                  <a:pt x="5" y="1"/>
                </a:cubicBezTo>
                <a:cubicBezTo>
                  <a:pt x="6" y="1"/>
                  <a:pt x="7" y="2"/>
                  <a:pt x="7" y="3"/>
                </a:cubicBezTo>
                <a:cubicBezTo>
                  <a:pt x="5" y="13"/>
                  <a:pt x="5" y="13"/>
                  <a:pt x="5" y="13"/>
                </a:cubicBezTo>
                <a:cubicBezTo>
                  <a:pt x="5" y="14"/>
                  <a:pt x="4" y="15"/>
                  <a:pt x="3" y="15"/>
                </a:cubicBezTo>
                <a:cubicBezTo>
                  <a:pt x="1" y="15"/>
                  <a:pt x="0" y="13"/>
                  <a:pt x="1" y="12"/>
                </a:cubicBezTo>
                <a:lnTo>
                  <a:pt x="2" y="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8" name="Freeform 98"/>
          <p:cNvSpPr>
            <a:spLocks noEditPoints="1"/>
          </p:cNvSpPr>
          <p:nvPr/>
        </p:nvSpPr>
        <p:spPr bwMode="auto">
          <a:xfrm>
            <a:off x="6450559" y="1150057"/>
            <a:ext cx="165454" cy="177357"/>
          </a:xfrm>
          <a:custGeom>
            <a:avLst/>
            <a:gdLst>
              <a:gd name="T0" fmla="*/ 78 w 101"/>
              <a:gd name="T1" fmla="*/ 50 h 109"/>
              <a:gd name="T2" fmla="*/ 76 w 101"/>
              <a:gd name="T3" fmla="*/ 62 h 109"/>
              <a:gd name="T4" fmla="*/ 76 w 101"/>
              <a:gd name="T5" fmla="*/ 73 h 109"/>
              <a:gd name="T6" fmla="*/ 78 w 101"/>
              <a:gd name="T7" fmla="*/ 73 h 109"/>
              <a:gd name="T8" fmla="*/ 86 w 101"/>
              <a:gd name="T9" fmla="*/ 86 h 109"/>
              <a:gd name="T10" fmla="*/ 76 w 101"/>
              <a:gd name="T11" fmla="*/ 79 h 109"/>
              <a:gd name="T12" fmla="*/ 76 w 101"/>
              <a:gd name="T13" fmla="*/ 22 h 109"/>
              <a:gd name="T14" fmla="*/ 86 w 101"/>
              <a:gd name="T15" fmla="*/ 15 h 109"/>
              <a:gd name="T16" fmla="*/ 78 w 101"/>
              <a:gd name="T17" fmla="*/ 27 h 109"/>
              <a:gd name="T18" fmla="*/ 76 w 101"/>
              <a:gd name="T19" fmla="*/ 28 h 109"/>
              <a:gd name="T20" fmla="*/ 99 w 101"/>
              <a:gd name="T21" fmla="*/ 48 h 109"/>
              <a:gd name="T22" fmla="*/ 84 w 101"/>
              <a:gd name="T23" fmla="*/ 50 h 109"/>
              <a:gd name="T24" fmla="*/ 99 w 101"/>
              <a:gd name="T25" fmla="*/ 53 h 109"/>
              <a:gd name="T26" fmla="*/ 99 w 101"/>
              <a:gd name="T27" fmla="*/ 48 h 109"/>
              <a:gd name="T28" fmla="*/ 53 w 101"/>
              <a:gd name="T29" fmla="*/ 109 h 109"/>
              <a:gd name="T30" fmla="*/ 66 w 101"/>
              <a:gd name="T31" fmla="*/ 73 h 109"/>
              <a:gd name="T32" fmla="*/ 76 w 101"/>
              <a:gd name="T33" fmla="*/ 38 h 109"/>
              <a:gd name="T34" fmla="*/ 51 w 101"/>
              <a:gd name="T35" fmla="*/ 28 h 109"/>
              <a:gd name="T36" fmla="*/ 73 w 101"/>
              <a:gd name="T37" fmla="*/ 50 h 109"/>
              <a:gd name="T38" fmla="*/ 62 w 101"/>
              <a:gd name="T39" fmla="*/ 69 h 109"/>
              <a:gd name="T40" fmla="*/ 61 w 101"/>
              <a:gd name="T41" fmla="*/ 84 h 109"/>
              <a:gd name="T42" fmla="*/ 51 w 101"/>
              <a:gd name="T43" fmla="*/ 109 h 109"/>
              <a:gd name="T44" fmla="*/ 76 w 101"/>
              <a:gd name="T45" fmla="*/ 28 h 109"/>
              <a:gd name="T46" fmla="*/ 74 w 101"/>
              <a:gd name="T47" fmla="*/ 23 h 109"/>
              <a:gd name="T48" fmla="*/ 76 w 101"/>
              <a:gd name="T49" fmla="*/ 73 h 109"/>
              <a:gd name="T50" fmla="*/ 74 w 101"/>
              <a:gd name="T51" fmla="*/ 77 h 109"/>
              <a:gd name="T52" fmla="*/ 76 w 101"/>
              <a:gd name="T53" fmla="*/ 73 h 109"/>
              <a:gd name="T54" fmla="*/ 51 w 101"/>
              <a:gd name="T55" fmla="*/ 0 h 109"/>
              <a:gd name="T56" fmla="*/ 53 w 101"/>
              <a:gd name="T57" fmla="*/ 2 h 109"/>
              <a:gd name="T58" fmla="*/ 51 w 101"/>
              <a:gd name="T59" fmla="*/ 17 h 109"/>
              <a:gd name="T60" fmla="*/ 51 w 101"/>
              <a:gd name="T61" fmla="*/ 22 h 109"/>
              <a:gd name="T62" fmla="*/ 26 w 101"/>
              <a:gd name="T63" fmla="*/ 62 h 109"/>
              <a:gd name="T64" fmla="*/ 35 w 101"/>
              <a:gd name="T65" fmla="*/ 95 h 109"/>
              <a:gd name="T66" fmla="*/ 51 w 101"/>
              <a:gd name="T67" fmla="*/ 109 h 109"/>
              <a:gd name="T68" fmla="*/ 41 w 101"/>
              <a:gd name="T69" fmla="*/ 84 h 109"/>
              <a:gd name="T70" fmla="*/ 40 w 101"/>
              <a:gd name="T71" fmla="*/ 69 h 109"/>
              <a:gd name="T72" fmla="*/ 35 w 101"/>
              <a:gd name="T73" fmla="*/ 35 h 109"/>
              <a:gd name="T74" fmla="*/ 51 w 101"/>
              <a:gd name="T75" fmla="*/ 22 h 109"/>
              <a:gd name="T76" fmla="*/ 51 w 101"/>
              <a:gd name="T77" fmla="*/ 17 h 109"/>
              <a:gd name="T78" fmla="*/ 48 w 101"/>
              <a:gd name="T79" fmla="*/ 2 h 109"/>
              <a:gd name="T80" fmla="*/ 26 w 101"/>
              <a:gd name="T81" fmla="*/ 79 h 109"/>
              <a:gd name="T82" fmla="*/ 28 w 101"/>
              <a:gd name="T83" fmla="*/ 73 h 109"/>
              <a:gd name="T84" fmla="*/ 26 w 101"/>
              <a:gd name="T85" fmla="*/ 79 h 109"/>
              <a:gd name="T86" fmla="*/ 26 w 101"/>
              <a:gd name="T87" fmla="*/ 21 h 109"/>
              <a:gd name="T88" fmla="*/ 28 w 101"/>
              <a:gd name="T89" fmla="*/ 27 h 109"/>
              <a:gd name="T90" fmla="*/ 26 w 101"/>
              <a:gd name="T91" fmla="*/ 38 h 109"/>
              <a:gd name="T92" fmla="*/ 26 w 101"/>
              <a:gd name="T93" fmla="*/ 62 h 109"/>
              <a:gd name="T94" fmla="*/ 26 w 101"/>
              <a:gd name="T95" fmla="*/ 21 h 109"/>
              <a:gd name="T96" fmla="*/ 24 w 101"/>
              <a:gd name="T97" fmla="*/ 27 h 109"/>
              <a:gd name="T98" fmla="*/ 15 w 101"/>
              <a:gd name="T99" fmla="*/ 18 h 109"/>
              <a:gd name="T100" fmla="*/ 19 w 101"/>
              <a:gd name="T101" fmla="*/ 15 h 109"/>
              <a:gd name="T102" fmla="*/ 26 w 101"/>
              <a:gd name="T103" fmla="*/ 73 h 109"/>
              <a:gd name="T104" fmla="*/ 19 w 101"/>
              <a:gd name="T105" fmla="*/ 86 h 109"/>
              <a:gd name="T106" fmla="*/ 15 w 101"/>
              <a:gd name="T107" fmla="*/ 82 h 109"/>
              <a:gd name="T108" fmla="*/ 24 w 101"/>
              <a:gd name="T109" fmla="*/ 73 h 109"/>
              <a:gd name="T110" fmla="*/ 18 w 101"/>
              <a:gd name="T111" fmla="*/ 50 h 109"/>
              <a:gd name="T112" fmla="*/ 15 w 101"/>
              <a:gd name="T113" fmla="*/ 48 h 109"/>
              <a:gd name="T114" fmla="*/ 0 w 101"/>
              <a:gd name="T115" fmla="*/ 50 h 109"/>
              <a:gd name="T116" fmla="*/ 15 w 101"/>
              <a:gd name="T117"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09">
                <a:moveTo>
                  <a:pt x="76" y="62"/>
                </a:moveTo>
                <a:cubicBezTo>
                  <a:pt x="78" y="58"/>
                  <a:pt x="78" y="54"/>
                  <a:pt x="78" y="50"/>
                </a:cubicBezTo>
                <a:cubicBezTo>
                  <a:pt x="78" y="46"/>
                  <a:pt x="78" y="42"/>
                  <a:pt x="76" y="38"/>
                </a:cubicBezTo>
                <a:cubicBezTo>
                  <a:pt x="76" y="62"/>
                  <a:pt x="76" y="62"/>
                  <a:pt x="76" y="62"/>
                </a:cubicBezTo>
                <a:close/>
                <a:moveTo>
                  <a:pt x="76" y="79"/>
                </a:moveTo>
                <a:cubicBezTo>
                  <a:pt x="76" y="73"/>
                  <a:pt x="76" y="73"/>
                  <a:pt x="76" y="73"/>
                </a:cubicBezTo>
                <a:cubicBezTo>
                  <a:pt x="77" y="73"/>
                  <a:pt x="77" y="73"/>
                  <a:pt x="78" y="73"/>
                </a:cubicBezTo>
                <a:cubicBezTo>
                  <a:pt x="78" y="73"/>
                  <a:pt x="78" y="73"/>
                  <a:pt x="78" y="73"/>
                </a:cubicBezTo>
                <a:cubicBezTo>
                  <a:pt x="86" y="82"/>
                  <a:pt x="86" y="82"/>
                  <a:pt x="86" y="82"/>
                </a:cubicBezTo>
                <a:cubicBezTo>
                  <a:pt x="87" y="83"/>
                  <a:pt x="87" y="85"/>
                  <a:pt x="86" y="86"/>
                </a:cubicBezTo>
                <a:cubicBezTo>
                  <a:pt x="85" y="87"/>
                  <a:pt x="84" y="87"/>
                  <a:pt x="83" y="86"/>
                </a:cubicBezTo>
                <a:cubicBezTo>
                  <a:pt x="76" y="79"/>
                  <a:pt x="76" y="79"/>
                  <a:pt x="76" y="79"/>
                </a:cubicBezTo>
                <a:close/>
                <a:moveTo>
                  <a:pt x="76" y="28"/>
                </a:moveTo>
                <a:cubicBezTo>
                  <a:pt x="76" y="22"/>
                  <a:pt x="76" y="22"/>
                  <a:pt x="76" y="22"/>
                </a:cubicBezTo>
                <a:cubicBezTo>
                  <a:pt x="83" y="15"/>
                  <a:pt x="83" y="15"/>
                  <a:pt x="83" y="15"/>
                </a:cubicBezTo>
                <a:cubicBezTo>
                  <a:pt x="84" y="14"/>
                  <a:pt x="85" y="14"/>
                  <a:pt x="86" y="15"/>
                </a:cubicBezTo>
                <a:cubicBezTo>
                  <a:pt x="87" y="16"/>
                  <a:pt x="87" y="17"/>
                  <a:pt x="86" y="18"/>
                </a:cubicBezTo>
                <a:cubicBezTo>
                  <a:pt x="78" y="27"/>
                  <a:pt x="78" y="27"/>
                  <a:pt x="78" y="27"/>
                </a:cubicBezTo>
                <a:cubicBezTo>
                  <a:pt x="78" y="27"/>
                  <a:pt x="78" y="27"/>
                  <a:pt x="78" y="27"/>
                </a:cubicBezTo>
                <a:cubicBezTo>
                  <a:pt x="77" y="28"/>
                  <a:pt x="77" y="28"/>
                  <a:pt x="76" y="28"/>
                </a:cubicBezTo>
                <a:close/>
                <a:moveTo>
                  <a:pt x="99" y="48"/>
                </a:moveTo>
                <a:cubicBezTo>
                  <a:pt x="99" y="48"/>
                  <a:pt x="99" y="48"/>
                  <a:pt x="99" y="48"/>
                </a:cubicBezTo>
                <a:cubicBezTo>
                  <a:pt x="86" y="48"/>
                  <a:pt x="86" y="48"/>
                  <a:pt x="86" y="48"/>
                </a:cubicBezTo>
                <a:cubicBezTo>
                  <a:pt x="85" y="48"/>
                  <a:pt x="84" y="49"/>
                  <a:pt x="84" y="50"/>
                </a:cubicBezTo>
                <a:cubicBezTo>
                  <a:pt x="84" y="52"/>
                  <a:pt x="85" y="53"/>
                  <a:pt x="86" y="53"/>
                </a:cubicBezTo>
                <a:cubicBezTo>
                  <a:pt x="99" y="53"/>
                  <a:pt x="99" y="53"/>
                  <a:pt x="99" y="53"/>
                </a:cubicBezTo>
                <a:cubicBezTo>
                  <a:pt x="100" y="53"/>
                  <a:pt x="101" y="52"/>
                  <a:pt x="101" y="50"/>
                </a:cubicBezTo>
                <a:cubicBezTo>
                  <a:pt x="101" y="49"/>
                  <a:pt x="100" y="48"/>
                  <a:pt x="99" y="48"/>
                </a:cubicBezTo>
                <a:close/>
                <a:moveTo>
                  <a:pt x="51" y="109"/>
                </a:moveTo>
                <a:cubicBezTo>
                  <a:pt x="53" y="109"/>
                  <a:pt x="53" y="109"/>
                  <a:pt x="53" y="109"/>
                </a:cubicBezTo>
                <a:cubicBezTo>
                  <a:pt x="60" y="109"/>
                  <a:pt x="66" y="103"/>
                  <a:pt x="66" y="95"/>
                </a:cubicBezTo>
                <a:cubicBezTo>
                  <a:pt x="66" y="73"/>
                  <a:pt x="66" y="73"/>
                  <a:pt x="66" y="73"/>
                </a:cubicBezTo>
                <a:cubicBezTo>
                  <a:pt x="70" y="70"/>
                  <a:pt x="74" y="67"/>
                  <a:pt x="76" y="62"/>
                </a:cubicBezTo>
                <a:cubicBezTo>
                  <a:pt x="76" y="38"/>
                  <a:pt x="76" y="38"/>
                  <a:pt x="76" y="38"/>
                </a:cubicBezTo>
                <a:cubicBezTo>
                  <a:pt x="71" y="29"/>
                  <a:pt x="62" y="22"/>
                  <a:pt x="51" y="22"/>
                </a:cubicBezTo>
                <a:cubicBezTo>
                  <a:pt x="51" y="28"/>
                  <a:pt x="51" y="28"/>
                  <a:pt x="51" y="28"/>
                </a:cubicBezTo>
                <a:cubicBezTo>
                  <a:pt x="57" y="28"/>
                  <a:pt x="62" y="31"/>
                  <a:pt x="66" y="35"/>
                </a:cubicBezTo>
                <a:cubicBezTo>
                  <a:pt x="70" y="39"/>
                  <a:pt x="73" y="44"/>
                  <a:pt x="73" y="50"/>
                </a:cubicBezTo>
                <a:cubicBezTo>
                  <a:pt x="73" y="58"/>
                  <a:pt x="68" y="65"/>
                  <a:pt x="62" y="69"/>
                </a:cubicBezTo>
                <a:cubicBezTo>
                  <a:pt x="62" y="69"/>
                  <a:pt x="62" y="69"/>
                  <a:pt x="62" y="69"/>
                </a:cubicBezTo>
                <a:cubicBezTo>
                  <a:pt x="61" y="70"/>
                  <a:pt x="61" y="71"/>
                  <a:pt x="61" y="72"/>
                </a:cubicBezTo>
                <a:cubicBezTo>
                  <a:pt x="61" y="84"/>
                  <a:pt x="61" y="84"/>
                  <a:pt x="61" y="84"/>
                </a:cubicBezTo>
                <a:cubicBezTo>
                  <a:pt x="51" y="84"/>
                  <a:pt x="51" y="84"/>
                  <a:pt x="51" y="84"/>
                </a:cubicBezTo>
                <a:cubicBezTo>
                  <a:pt x="51" y="109"/>
                  <a:pt x="51" y="109"/>
                  <a:pt x="51" y="109"/>
                </a:cubicBezTo>
                <a:close/>
                <a:moveTo>
                  <a:pt x="76" y="22"/>
                </a:moveTo>
                <a:cubicBezTo>
                  <a:pt x="76" y="28"/>
                  <a:pt x="76" y="28"/>
                  <a:pt x="76" y="28"/>
                </a:cubicBezTo>
                <a:cubicBezTo>
                  <a:pt x="75" y="28"/>
                  <a:pt x="75" y="28"/>
                  <a:pt x="74" y="27"/>
                </a:cubicBezTo>
                <a:cubicBezTo>
                  <a:pt x="73" y="26"/>
                  <a:pt x="73" y="24"/>
                  <a:pt x="74" y="23"/>
                </a:cubicBezTo>
                <a:cubicBezTo>
                  <a:pt x="76" y="22"/>
                  <a:pt x="76" y="22"/>
                  <a:pt x="76" y="22"/>
                </a:cubicBezTo>
                <a:close/>
                <a:moveTo>
                  <a:pt x="76" y="73"/>
                </a:moveTo>
                <a:cubicBezTo>
                  <a:pt x="76" y="79"/>
                  <a:pt x="76" y="79"/>
                  <a:pt x="76" y="79"/>
                </a:cubicBezTo>
                <a:cubicBezTo>
                  <a:pt x="74" y="77"/>
                  <a:pt x="74" y="77"/>
                  <a:pt x="74" y="77"/>
                </a:cubicBezTo>
                <a:cubicBezTo>
                  <a:pt x="73" y="76"/>
                  <a:pt x="73" y="74"/>
                  <a:pt x="74" y="73"/>
                </a:cubicBezTo>
                <a:cubicBezTo>
                  <a:pt x="75" y="73"/>
                  <a:pt x="75" y="73"/>
                  <a:pt x="76" y="73"/>
                </a:cubicBezTo>
                <a:close/>
                <a:moveTo>
                  <a:pt x="51" y="17"/>
                </a:moveTo>
                <a:cubicBezTo>
                  <a:pt x="51" y="0"/>
                  <a:pt x="51" y="0"/>
                  <a:pt x="51" y="0"/>
                </a:cubicBezTo>
                <a:cubicBezTo>
                  <a:pt x="51" y="0"/>
                  <a:pt x="51" y="0"/>
                  <a:pt x="51" y="0"/>
                </a:cubicBezTo>
                <a:cubicBezTo>
                  <a:pt x="52" y="0"/>
                  <a:pt x="53" y="1"/>
                  <a:pt x="53" y="2"/>
                </a:cubicBezTo>
                <a:cubicBezTo>
                  <a:pt x="53" y="15"/>
                  <a:pt x="53" y="15"/>
                  <a:pt x="53" y="15"/>
                </a:cubicBezTo>
                <a:cubicBezTo>
                  <a:pt x="53" y="16"/>
                  <a:pt x="52" y="17"/>
                  <a:pt x="51" y="17"/>
                </a:cubicBezTo>
                <a:cubicBezTo>
                  <a:pt x="51" y="17"/>
                  <a:pt x="51" y="17"/>
                  <a:pt x="51" y="17"/>
                </a:cubicBezTo>
                <a:close/>
                <a:moveTo>
                  <a:pt x="51" y="22"/>
                </a:moveTo>
                <a:cubicBezTo>
                  <a:pt x="40" y="22"/>
                  <a:pt x="30" y="29"/>
                  <a:pt x="26" y="38"/>
                </a:cubicBezTo>
                <a:cubicBezTo>
                  <a:pt x="26" y="62"/>
                  <a:pt x="26" y="62"/>
                  <a:pt x="26" y="62"/>
                </a:cubicBezTo>
                <a:cubicBezTo>
                  <a:pt x="28" y="67"/>
                  <a:pt x="31" y="71"/>
                  <a:pt x="35" y="74"/>
                </a:cubicBezTo>
                <a:cubicBezTo>
                  <a:pt x="35" y="95"/>
                  <a:pt x="35" y="95"/>
                  <a:pt x="35" y="95"/>
                </a:cubicBezTo>
                <a:cubicBezTo>
                  <a:pt x="35" y="103"/>
                  <a:pt x="42" y="109"/>
                  <a:pt x="49" y="109"/>
                </a:cubicBezTo>
                <a:cubicBezTo>
                  <a:pt x="51" y="109"/>
                  <a:pt x="51" y="109"/>
                  <a:pt x="51" y="109"/>
                </a:cubicBezTo>
                <a:cubicBezTo>
                  <a:pt x="51" y="84"/>
                  <a:pt x="51" y="84"/>
                  <a:pt x="51" y="84"/>
                </a:cubicBezTo>
                <a:cubicBezTo>
                  <a:pt x="41" y="84"/>
                  <a:pt x="41" y="84"/>
                  <a:pt x="41" y="84"/>
                </a:cubicBezTo>
                <a:cubicBezTo>
                  <a:pt x="41" y="72"/>
                  <a:pt x="41" y="72"/>
                  <a:pt x="41" y="72"/>
                </a:cubicBezTo>
                <a:cubicBezTo>
                  <a:pt x="41" y="71"/>
                  <a:pt x="41" y="70"/>
                  <a:pt x="40" y="69"/>
                </a:cubicBezTo>
                <a:cubicBezTo>
                  <a:pt x="33" y="66"/>
                  <a:pt x="28" y="58"/>
                  <a:pt x="28" y="50"/>
                </a:cubicBezTo>
                <a:cubicBezTo>
                  <a:pt x="28" y="44"/>
                  <a:pt x="31" y="39"/>
                  <a:pt x="35" y="35"/>
                </a:cubicBezTo>
                <a:cubicBezTo>
                  <a:pt x="39" y="31"/>
                  <a:pt x="44" y="28"/>
                  <a:pt x="51" y="28"/>
                </a:cubicBezTo>
                <a:cubicBezTo>
                  <a:pt x="51" y="22"/>
                  <a:pt x="51" y="22"/>
                  <a:pt x="51" y="22"/>
                </a:cubicBezTo>
                <a:close/>
                <a:moveTo>
                  <a:pt x="51" y="0"/>
                </a:moveTo>
                <a:cubicBezTo>
                  <a:pt x="51" y="17"/>
                  <a:pt x="51" y="17"/>
                  <a:pt x="51" y="17"/>
                </a:cubicBezTo>
                <a:cubicBezTo>
                  <a:pt x="49" y="17"/>
                  <a:pt x="48" y="16"/>
                  <a:pt x="48" y="15"/>
                </a:cubicBezTo>
                <a:cubicBezTo>
                  <a:pt x="48" y="2"/>
                  <a:pt x="48" y="2"/>
                  <a:pt x="48" y="2"/>
                </a:cubicBezTo>
                <a:cubicBezTo>
                  <a:pt x="48" y="1"/>
                  <a:pt x="49" y="0"/>
                  <a:pt x="51" y="0"/>
                </a:cubicBezTo>
                <a:close/>
                <a:moveTo>
                  <a:pt x="26" y="79"/>
                </a:moveTo>
                <a:cubicBezTo>
                  <a:pt x="26" y="73"/>
                  <a:pt x="26" y="73"/>
                  <a:pt x="26" y="73"/>
                </a:cubicBezTo>
                <a:cubicBezTo>
                  <a:pt x="26" y="73"/>
                  <a:pt x="27" y="73"/>
                  <a:pt x="28" y="73"/>
                </a:cubicBezTo>
                <a:cubicBezTo>
                  <a:pt x="29" y="74"/>
                  <a:pt x="29" y="76"/>
                  <a:pt x="28" y="77"/>
                </a:cubicBezTo>
                <a:cubicBezTo>
                  <a:pt x="26" y="79"/>
                  <a:pt x="26" y="79"/>
                  <a:pt x="26" y="79"/>
                </a:cubicBezTo>
                <a:close/>
                <a:moveTo>
                  <a:pt x="26" y="28"/>
                </a:moveTo>
                <a:cubicBezTo>
                  <a:pt x="26" y="21"/>
                  <a:pt x="26" y="21"/>
                  <a:pt x="26" y="21"/>
                </a:cubicBezTo>
                <a:cubicBezTo>
                  <a:pt x="28" y="23"/>
                  <a:pt x="28" y="23"/>
                  <a:pt x="28" y="23"/>
                </a:cubicBezTo>
                <a:cubicBezTo>
                  <a:pt x="29" y="24"/>
                  <a:pt x="29" y="26"/>
                  <a:pt x="28" y="27"/>
                </a:cubicBezTo>
                <a:cubicBezTo>
                  <a:pt x="27" y="28"/>
                  <a:pt x="26" y="28"/>
                  <a:pt x="26" y="28"/>
                </a:cubicBezTo>
                <a:close/>
                <a:moveTo>
                  <a:pt x="26" y="38"/>
                </a:moveTo>
                <a:cubicBezTo>
                  <a:pt x="24" y="42"/>
                  <a:pt x="23" y="46"/>
                  <a:pt x="23" y="50"/>
                </a:cubicBezTo>
                <a:cubicBezTo>
                  <a:pt x="23" y="55"/>
                  <a:pt x="24" y="59"/>
                  <a:pt x="26" y="62"/>
                </a:cubicBezTo>
                <a:cubicBezTo>
                  <a:pt x="26" y="38"/>
                  <a:pt x="26" y="38"/>
                  <a:pt x="26" y="38"/>
                </a:cubicBezTo>
                <a:close/>
                <a:moveTo>
                  <a:pt x="26" y="21"/>
                </a:moveTo>
                <a:cubicBezTo>
                  <a:pt x="26" y="28"/>
                  <a:pt x="26" y="28"/>
                  <a:pt x="26" y="28"/>
                </a:cubicBezTo>
                <a:cubicBezTo>
                  <a:pt x="25" y="28"/>
                  <a:pt x="24" y="27"/>
                  <a:pt x="24" y="27"/>
                </a:cubicBezTo>
                <a:cubicBezTo>
                  <a:pt x="24" y="27"/>
                  <a:pt x="24" y="27"/>
                  <a:pt x="24" y="27"/>
                </a:cubicBezTo>
                <a:cubicBezTo>
                  <a:pt x="15" y="18"/>
                  <a:pt x="15" y="18"/>
                  <a:pt x="15" y="18"/>
                </a:cubicBezTo>
                <a:cubicBezTo>
                  <a:pt x="14" y="17"/>
                  <a:pt x="14" y="16"/>
                  <a:pt x="15" y="15"/>
                </a:cubicBezTo>
                <a:cubicBezTo>
                  <a:pt x="16" y="14"/>
                  <a:pt x="18" y="14"/>
                  <a:pt x="19" y="15"/>
                </a:cubicBezTo>
                <a:cubicBezTo>
                  <a:pt x="26" y="21"/>
                  <a:pt x="26" y="21"/>
                  <a:pt x="26" y="21"/>
                </a:cubicBezTo>
                <a:close/>
                <a:moveTo>
                  <a:pt x="26" y="73"/>
                </a:moveTo>
                <a:cubicBezTo>
                  <a:pt x="26" y="79"/>
                  <a:pt x="26" y="79"/>
                  <a:pt x="26" y="79"/>
                </a:cubicBezTo>
                <a:cubicBezTo>
                  <a:pt x="19" y="86"/>
                  <a:pt x="19" y="86"/>
                  <a:pt x="19" y="86"/>
                </a:cubicBezTo>
                <a:cubicBezTo>
                  <a:pt x="18" y="87"/>
                  <a:pt x="16" y="87"/>
                  <a:pt x="15" y="86"/>
                </a:cubicBezTo>
                <a:cubicBezTo>
                  <a:pt x="14" y="85"/>
                  <a:pt x="14" y="83"/>
                  <a:pt x="15" y="82"/>
                </a:cubicBezTo>
                <a:cubicBezTo>
                  <a:pt x="24" y="73"/>
                  <a:pt x="24" y="73"/>
                  <a:pt x="24" y="73"/>
                </a:cubicBezTo>
                <a:cubicBezTo>
                  <a:pt x="24" y="73"/>
                  <a:pt x="24" y="73"/>
                  <a:pt x="24" y="73"/>
                </a:cubicBezTo>
                <a:cubicBezTo>
                  <a:pt x="24" y="73"/>
                  <a:pt x="25" y="73"/>
                  <a:pt x="26" y="73"/>
                </a:cubicBezTo>
                <a:close/>
                <a:moveTo>
                  <a:pt x="18" y="50"/>
                </a:moveTo>
                <a:cubicBezTo>
                  <a:pt x="18" y="50"/>
                  <a:pt x="18" y="50"/>
                  <a:pt x="18" y="50"/>
                </a:cubicBezTo>
                <a:cubicBezTo>
                  <a:pt x="18" y="49"/>
                  <a:pt x="17" y="48"/>
                  <a:pt x="15" y="48"/>
                </a:cubicBezTo>
                <a:cubicBezTo>
                  <a:pt x="3" y="48"/>
                  <a:pt x="3" y="48"/>
                  <a:pt x="3" y="48"/>
                </a:cubicBezTo>
                <a:cubicBezTo>
                  <a:pt x="2" y="48"/>
                  <a:pt x="0" y="49"/>
                  <a:pt x="0" y="50"/>
                </a:cubicBezTo>
                <a:cubicBezTo>
                  <a:pt x="0" y="52"/>
                  <a:pt x="2" y="53"/>
                  <a:pt x="3" y="53"/>
                </a:cubicBezTo>
                <a:cubicBezTo>
                  <a:pt x="15" y="53"/>
                  <a:pt x="15" y="53"/>
                  <a:pt x="15" y="53"/>
                </a:cubicBezTo>
                <a:cubicBezTo>
                  <a:pt x="17" y="53"/>
                  <a:pt x="18" y="52"/>
                  <a:pt x="18" y="5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9" name="矩形 108"/>
          <p:cNvSpPr/>
          <p:nvPr/>
        </p:nvSpPr>
        <p:spPr>
          <a:xfrm>
            <a:off x="785786" y="857238"/>
            <a:ext cx="6761787" cy="461665"/>
          </a:xfrm>
          <a:prstGeom prst="rect">
            <a:avLst/>
          </a:prstGeom>
        </p:spPr>
        <p:txBody>
          <a:bodyPr wrap="none">
            <a:spAutoFit/>
          </a:bodyPr>
          <a:lstStyle/>
          <a:p>
            <a:pPr marL="0" marR="0" lvl="0" indent="0" algn="l" defTabSz="685800" rtl="0" eaLnBrk="1" fontAlgn="auto" latinLnBrk="0" hangingPunct="1">
              <a:lnSpc>
                <a:spcPct val="100000"/>
              </a:lnSpc>
              <a:spcBef>
                <a:spcPts val="0"/>
              </a:spcBef>
              <a:spcAft>
                <a:spcPts val="0"/>
              </a:spcAft>
              <a:buClrTx/>
              <a:buSzTx/>
              <a:buFontTx/>
              <a:buNone/>
              <a:defRPr/>
            </a:pPr>
            <a:r>
              <a:rPr kumimoji="0" lang="zh-CN" altLang="en-US" sz="2400"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十、</a:t>
            </a:r>
            <a:r>
              <a:rPr kumimoji="0" lang="en-US" altLang="en-US" sz="2400" b="1" i="0" u="none" strike="noStrike" kern="1200" cap="none" spc="0" normalizeH="0" baseline="0" noProof="0" dirty="0">
                <a:ln>
                  <a:noFill/>
                </a:ln>
                <a:solidFill>
                  <a:prstClr val="black"/>
                </a:solidFill>
                <a:effectLst/>
                <a:uLnTx/>
                <a:uFillTx/>
                <a:latin typeface="+mn-lt"/>
                <a:ea typeface="+mn-ea"/>
                <a:cs typeface="+mn-cs"/>
              </a:rPr>
              <a:t> 2019</a:t>
            </a:r>
            <a:r>
              <a:rPr kumimoji="0" lang="zh-CN" altLang="en-US" sz="2400"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年</a:t>
            </a:r>
            <a:r>
              <a:rPr kumimoji="0" lang="en-US" altLang="en-US" sz="2400" b="1" i="0" u="none" strike="noStrike" kern="1200" cap="none" spc="0" normalizeH="0" baseline="0" noProof="0" dirty="0">
                <a:ln>
                  <a:noFill/>
                </a:ln>
                <a:solidFill>
                  <a:prstClr val="black"/>
                </a:solidFill>
                <a:effectLst/>
                <a:uLnTx/>
                <a:uFillTx/>
                <a:latin typeface="+mn-lt"/>
                <a:ea typeface="+mn-ea"/>
                <a:cs typeface="+mn-cs"/>
              </a:rPr>
              <a:t>1</a:t>
            </a:r>
            <a:r>
              <a:rPr kumimoji="0" lang="zh-CN" altLang="en-US" sz="2400"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月（季度）涉税事项的追溯的处理</a:t>
            </a:r>
            <a:endParaRPr kumimoji="0" lang="zh-CN" altLang="en-US" sz="2400"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110" name="矩形 109"/>
          <p:cNvSpPr/>
          <p:nvPr/>
        </p:nvSpPr>
        <p:spPr>
          <a:xfrm>
            <a:off x="714348" y="1428317"/>
            <a:ext cx="7286676" cy="3000821"/>
          </a:xfrm>
          <a:prstGeom prst="rect">
            <a:avLst/>
          </a:prstGeom>
        </p:spPr>
        <p:txBody>
          <a:bodyPr wrap="square">
            <a:spAutoFit/>
          </a:bodyPr>
          <a:lstStyle/>
          <a:p>
            <a:pPr marL="0" marR="0" lvl="0" indent="0" algn="l" defTabSz="685800" rtl="0" eaLnBrk="1" fontAlgn="auto" latinLnBrk="0" hangingPunct="1">
              <a:lnSpc>
                <a:spcPct val="150000"/>
              </a:lnSpc>
              <a:spcBef>
                <a:spcPts val="0"/>
              </a:spcBef>
              <a:spcAft>
                <a:spcPts val="0"/>
              </a:spcAft>
              <a:buClrTx/>
              <a:buSzTx/>
              <a:buFontTx/>
              <a:buNone/>
              <a:defRPr/>
            </a:pP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考虑到免税文件下发时间晚于免税政策开始执行的时间（</a:t>
            </a:r>
            <a:r>
              <a:rPr kumimoji="0" lang="en-US" altLang="en-US" sz="1800" b="0" i="0" u="none" strike="noStrike" kern="1200" cap="none" spc="0" normalizeH="0" baseline="0" noProof="0" dirty="0">
                <a:ln>
                  <a:noFill/>
                </a:ln>
                <a:solidFill>
                  <a:prstClr val="black"/>
                </a:solidFill>
                <a:effectLst/>
                <a:uLnTx/>
                <a:uFillTx/>
                <a:latin typeface="+mn-lt"/>
                <a:ea typeface="+mn-ea"/>
                <a:cs typeface="+mn-cs"/>
              </a:rPr>
              <a:t>2019</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年</a:t>
            </a:r>
            <a:r>
              <a:rPr kumimoji="0" lang="en-US" altLang="en-US" sz="1800" b="0" i="0" u="none" strike="noStrike" kern="1200" cap="none" spc="0" normalizeH="0" baseline="0" noProof="0" dirty="0">
                <a:ln>
                  <a:noFill/>
                </a:ln>
                <a:solidFill>
                  <a:prstClr val="black"/>
                </a:solidFill>
                <a:effectLst/>
                <a:uLnTx/>
                <a:uFillTx/>
                <a:latin typeface="+mn-lt"/>
                <a:ea typeface="+mn-ea"/>
                <a:cs typeface="+mn-cs"/>
              </a:rPr>
              <a:t>1</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月</a:t>
            </a:r>
            <a:r>
              <a:rPr kumimoji="0" lang="en-US" altLang="en-US" sz="1800" b="0" i="0" u="none" strike="noStrike" kern="1200" cap="none" spc="0" normalizeH="0" baseline="0" noProof="0" dirty="0">
                <a:ln>
                  <a:noFill/>
                </a:ln>
                <a:solidFill>
                  <a:prstClr val="black"/>
                </a:solidFill>
                <a:effectLst/>
                <a:uLnTx/>
                <a:uFillTx/>
                <a:latin typeface="+mn-lt"/>
                <a:ea typeface="+mn-ea"/>
                <a:cs typeface="+mn-cs"/>
              </a:rPr>
              <a:t>1</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日），为确保小规模纳税人足额享受</a:t>
            </a:r>
            <a:r>
              <a:rPr kumimoji="0" lang="en-US" altLang="en-US" sz="1800" b="0" i="0" u="none" strike="noStrike" kern="1200" cap="none" spc="0" normalizeH="0" baseline="0" noProof="0" dirty="0">
                <a:ln>
                  <a:noFill/>
                </a:ln>
                <a:solidFill>
                  <a:prstClr val="black"/>
                </a:solidFill>
                <a:effectLst/>
                <a:uLnTx/>
                <a:uFillTx/>
                <a:latin typeface="+mn-lt"/>
                <a:ea typeface="+mn-ea"/>
                <a:cs typeface="+mn-cs"/>
              </a:rPr>
              <a:t>10</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万元免税政策，公告对小规模纳税人</a:t>
            </a:r>
            <a:r>
              <a:rPr kumimoji="0" lang="en-US" altLang="en-US" sz="1800" b="0" i="0" u="none" strike="noStrike" kern="1200" cap="none" spc="0" normalizeH="0" baseline="0" noProof="0" dirty="0">
                <a:ln>
                  <a:noFill/>
                </a:ln>
                <a:solidFill>
                  <a:prstClr val="black"/>
                </a:solidFill>
                <a:effectLst/>
                <a:uLnTx/>
                <a:uFillTx/>
                <a:latin typeface="+mn-lt"/>
                <a:ea typeface="+mn-ea"/>
                <a:cs typeface="+mn-cs"/>
              </a:rPr>
              <a:t>2019</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年第一个税款所属期已缴纳税款的追溯处理问题进行了明确，</a:t>
            </a:r>
            <a:r>
              <a:rPr kumimoji="0" lang="zh-CN" altLang="en-US"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mn-cs"/>
              </a:rPr>
              <a:t>即小规模纳税人</a:t>
            </a:r>
            <a:r>
              <a:rPr kumimoji="0" lang="en-US" altLang="en-US" sz="1800" b="1" i="0" u="none" strike="noStrike" kern="1200" cap="none" spc="0" normalizeH="0" baseline="0" noProof="0" dirty="0">
                <a:ln>
                  <a:noFill/>
                </a:ln>
                <a:solidFill>
                  <a:srgbClr val="FF0000"/>
                </a:solidFill>
                <a:effectLst/>
                <a:uLnTx/>
                <a:uFillTx/>
                <a:latin typeface="+mn-lt"/>
                <a:ea typeface="+mn-ea"/>
                <a:cs typeface="+mn-cs"/>
              </a:rPr>
              <a:t>2019</a:t>
            </a:r>
            <a:r>
              <a:rPr kumimoji="0" lang="zh-CN" altLang="en-US"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mn-cs"/>
              </a:rPr>
              <a:t>年</a:t>
            </a:r>
            <a:r>
              <a:rPr kumimoji="0" lang="en-US" altLang="en-US" sz="1800" b="1" i="0" u="none" strike="noStrike" kern="1200" cap="none" spc="0" normalizeH="0" baseline="0" noProof="0" dirty="0">
                <a:ln>
                  <a:noFill/>
                </a:ln>
                <a:solidFill>
                  <a:srgbClr val="FF0000"/>
                </a:solidFill>
                <a:effectLst/>
                <a:uLnTx/>
                <a:uFillTx/>
                <a:latin typeface="+mn-lt"/>
                <a:ea typeface="+mn-ea"/>
                <a:cs typeface="+mn-cs"/>
              </a:rPr>
              <a:t>1</a:t>
            </a:r>
            <a:r>
              <a:rPr kumimoji="0" lang="zh-CN" altLang="en-US"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mn-cs"/>
              </a:rPr>
              <a:t>月份销售额未超过</a:t>
            </a:r>
            <a:r>
              <a:rPr kumimoji="0" lang="en-US" altLang="en-US" sz="1800" b="1" i="0" u="none" strike="noStrike" kern="1200" cap="none" spc="0" normalizeH="0" baseline="0" noProof="0" dirty="0">
                <a:ln>
                  <a:noFill/>
                </a:ln>
                <a:solidFill>
                  <a:srgbClr val="FF0000"/>
                </a:solidFill>
                <a:effectLst/>
                <a:uLnTx/>
                <a:uFillTx/>
                <a:latin typeface="+mn-lt"/>
                <a:ea typeface="+mn-ea"/>
                <a:cs typeface="+mn-cs"/>
              </a:rPr>
              <a:t>10</a:t>
            </a:r>
            <a:r>
              <a:rPr kumimoji="0" lang="zh-CN" altLang="en-US"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mn-cs"/>
              </a:rPr>
              <a:t>万元（第</a:t>
            </a:r>
            <a:r>
              <a:rPr kumimoji="0" lang="en-US" altLang="en-US" sz="1800" b="1" i="0" u="none" strike="noStrike" kern="1200" cap="none" spc="0" normalizeH="0" baseline="0" noProof="0" dirty="0">
                <a:ln>
                  <a:noFill/>
                </a:ln>
                <a:solidFill>
                  <a:srgbClr val="FF0000"/>
                </a:solidFill>
                <a:effectLst/>
                <a:uLnTx/>
                <a:uFillTx/>
                <a:latin typeface="+mn-lt"/>
                <a:ea typeface="+mn-ea"/>
                <a:cs typeface="+mn-cs"/>
              </a:rPr>
              <a:t>1</a:t>
            </a:r>
            <a:r>
              <a:rPr kumimoji="0" lang="zh-CN" altLang="en-US"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mn-cs"/>
              </a:rPr>
              <a:t>季度未超过</a:t>
            </a:r>
            <a:r>
              <a:rPr kumimoji="0" lang="en-US" altLang="en-US" sz="1800" b="1" i="0" u="none" strike="noStrike" kern="1200" cap="none" spc="0" normalizeH="0" baseline="0" noProof="0" dirty="0">
                <a:ln>
                  <a:noFill/>
                </a:ln>
                <a:solidFill>
                  <a:srgbClr val="FF0000"/>
                </a:solidFill>
                <a:effectLst/>
                <a:uLnTx/>
                <a:uFillTx/>
                <a:latin typeface="+mn-lt"/>
                <a:ea typeface="+mn-ea"/>
                <a:cs typeface="+mn-cs"/>
              </a:rPr>
              <a:t>30</a:t>
            </a:r>
            <a:r>
              <a:rPr kumimoji="0" lang="zh-CN" altLang="en-US"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mn-cs"/>
              </a:rPr>
              <a:t>万元）的，当期因代开普通发票已经缴纳的税款，可以在办理纳税申报时向主管税务机关申请退还或抵减以后月份（季度）应纳增值税税款。</a:t>
            </a:r>
            <a:endParaRPr kumimoji="0" lang="en-US" altLang="zh-CN"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mn-cs"/>
            </a:endParaRPr>
          </a:p>
        </p:txBody>
      </p:sp>
      <p:sp>
        <p:nvSpPr>
          <p:cNvPr id="111" name="圆角矩形 25"/>
          <p:cNvSpPr/>
          <p:nvPr/>
        </p:nvSpPr>
        <p:spPr>
          <a:xfrm>
            <a:off x="4974921" y="232746"/>
            <a:ext cx="2915565" cy="360423"/>
          </a:xfrm>
          <a:prstGeom prst="roundRect">
            <a:avLst>
              <a:gd name="adj" fmla="val 50000"/>
            </a:avLst>
          </a:prstGeom>
          <a:solidFill>
            <a:srgbClr val="C1000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
        <p:nvSpPr>
          <p:cNvPr id="112" name="椭圆 111"/>
          <p:cNvSpPr/>
          <p:nvPr/>
        </p:nvSpPr>
        <p:spPr>
          <a:xfrm>
            <a:off x="4758953" y="196988"/>
            <a:ext cx="431936" cy="431936"/>
          </a:xfrm>
          <a:prstGeom prst="ellipse">
            <a:avLst/>
          </a:prstGeom>
          <a:solidFill>
            <a:srgbClr val="C10001"/>
          </a:solidFill>
          <a:ln w="57150" cap="flat" cmpd="sng" algn="ctr">
            <a:solidFill>
              <a:sysClr val="window" lastClr="FFFFFF"/>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
        <p:nvSpPr>
          <p:cNvPr id="113" name="标题 4"/>
          <p:cNvSpPr txBox="1"/>
          <p:nvPr/>
        </p:nvSpPr>
        <p:spPr>
          <a:xfrm>
            <a:off x="4758953" y="332581"/>
            <a:ext cx="431936" cy="373257"/>
          </a:xfrm>
          <a:prstGeom prst="rect">
            <a:avLst/>
          </a:prstGeom>
        </p:spPr>
        <p:txBody>
          <a:bodyPr vert="horz" lIns="68562" tIns="34281" rIns="68562" bIns="34281"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pPr>
            <a:r>
              <a:rPr lang="en-US" altLang="zh-CN" sz="2100" b="1" dirty="0">
                <a:solidFill>
                  <a:prstClr val="white"/>
                </a:solidFill>
                <a:latin typeface="微软雅黑" panose="020B0503020204020204" pitchFamily="34" charset="-122"/>
                <a:ea typeface="微软雅黑" panose="020B0503020204020204" pitchFamily="34" charset="-122"/>
              </a:rPr>
              <a:t>3</a:t>
            </a:r>
            <a:endParaRPr lang="zh-CN" altLang="en-US" sz="825" b="1" dirty="0">
              <a:solidFill>
                <a:prstClr val="white"/>
              </a:solidFill>
              <a:latin typeface="微软雅黑" panose="020B0503020204020204" pitchFamily="34" charset="-122"/>
              <a:ea typeface="微软雅黑" panose="020B0503020204020204" pitchFamily="34" charset="-122"/>
            </a:endParaRPr>
          </a:p>
          <a:p>
            <a:pPr fontAlgn="auto">
              <a:spcAft>
                <a:spcPts val="0"/>
              </a:spcAft>
            </a:pPr>
            <a:endParaRPr lang="en-US" altLang="zh-CN" sz="1050" b="1" dirty="0">
              <a:solidFill>
                <a:prstClr val="white"/>
              </a:solidFill>
              <a:latin typeface="微软雅黑" panose="020B0503020204020204" pitchFamily="34" charset="-122"/>
              <a:ea typeface="微软雅黑" panose="020B0503020204020204" pitchFamily="34" charset="-122"/>
            </a:endParaRPr>
          </a:p>
        </p:txBody>
      </p:sp>
      <p:sp>
        <p:nvSpPr>
          <p:cNvPr id="114" name="标题 4"/>
          <p:cNvSpPr txBox="1"/>
          <p:nvPr/>
        </p:nvSpPr>
        <p:spPr>
          <a:xfrm>
            <a:off x="5244881" y="245674"/>
            <a:ext cx="2699597" cy="355021"/>
          </a:xfrm>
          <a:prstGeom prst="rect">
            <a:avLst/>
          </a:prstGeom>
        </p:spPr>
        <p:txBody>
          <a:bodyPr vert="horz" lIns="68562" tIns="34281" rIns="68562" bIns="34281"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pPr>
            <a:r>
              <a:rPr lang="zh-CN" altLang="en-US" sz="1800" b="1" dirty="0">
                <a:solidFill>
                  <a:srgbClr val="FFFFFF"/>
                </a:solidFill>
                <a:ea typeface="微软雅黑" panose="020B0503020204020204" pitchFamily="34" charset="-122"/>
                <a:sym typeface="Arial" panose="020B0604020202020204" pitchFamily="34" charset="0"/>
              </a:rPr>
              <a:t>４号公告口径</a:t>
            </a:r>
            <a:r>
              <a:rPr lang="zh-CN" altLang="en-US" sz="1800" b="1" dirty="0">
                <a:solidFill>
                  <a:srgbClr val="FFFFFF"/>
                </a:solidFill>
                <a:latin typeface="Century Schoolbook" panose="02040604050505020304"/>
                <a:ea typeface="微软雅黑" panose="020B0503020204020204" pitchFamily="34" charset="-122"/>
                <a:sym typeface="Arial" panose="020B0604020202020204" pitchFamily="34" charset="0"/>
              </a:rPr>
              <a:t>解读</a:t>
            </a:r>
            <a:endParaRPr lang="zh-CN" altLang="en-US" sz="1800" b="1" dirty="0">
              <a:solidFill>
                <a:srgbClr val="FFFFFF"/>
              </a:solidFill>
              <a:latin typeface="Century Schoolbook" panose="02040604050505020304"/>
              <a:ea typeface="微软雅黑" panose="020B0503020204020204" pitchFamily="34" charset="-122"/>
              <a:sym typeface="Arial" panose="020B0604020202020204" pitchFamily="34" charset="0"/>
            </a:endParaRPr>
          </a:p>
        </p:txBody>
      </p:sp>
      <p:sp>
        <p:nvSpPr>
          <p:cNvPr id="115" name="右箭头 29"/>
          <p:cNvSpPr/>
          <p:nvPr/>
        </p:nvSpPr>
        <p:spPr>
          <a:xfrm>
            <a:off x="7512542" y="332581"/>
            <a:ext cx="215968" cy="141755"/>
          </a:xfrm>
          <a:prstGeom prst="rightArrow">
            <a:avLst/>
          </a:prstGeom>
          <a:solidFill>
            <a:sysClr val="window" lastClr="FFFFFF"/>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Tree>
  </p:cSld>
  <p:clrMapOvr>
    <a:masterClrMapping/>
  </p:clrMapOvr>
  <mc:AlternateContent xmlns:mc="http://schemas.openxmlformats.org/markup-compatibility/2006">
    <mc:Choice xmlns:p14="http://schemas.microsoft.com/office/powerpoint/2010/main" Requires="p14">
      <p:transition spd="slow" p14:dur="1400" advTm="0">
        <p14:doors dir="vert"/>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ppt_x"/>
                                          </p:val>
                                        </p:tav>
                                        <p:tav tm="100000">
                                          <p:val>
                                            <p:strVal val="#ppt_x"/>
                                          </p:val>
                                        </p:tav>
                                      </p:tavLst>
                                    </p:anim>
                                    <p:anim calcmode="lin" valueType="num">
                                      <p:cBhvr additive="base">
                                        <p:cTn id="13" dur="500" fill="hold"/>
                                        <p:tgtEl>
                                          <p:spTgt spid="10"/>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500" fill="hold"/>
                                        <p:tgtEl>
                                          <p:spTgt spid="11"/>
                                        </p:tgtEl>
                                        <p:attrNameLst>
                                          <p:attrName>ppt_x</p:attrName>
                                        </p:attrNameLst>
                                      </p:cBhvr>
                                      <p:tavLst>
                                        <p:tav tm="0">
                                          <p:val>
                                            <p:strVal val="#ppt_x"/>
                                          </p:val>
                                        </p:tav>
                                        <p:tav tm="100000">
                                          <p:val>
                                            <p:strVal val="#ppt_x"/>
                                          </p:val>
                                        </p:tav>
                                      </p:tavLst>
                                    </p:anim>
                                    <p:anim calcmode="lin" valueType="num">
                                      <p:cBhvr additive="base">
                                        <p:cTn id="18" dur="500" fill="hold"/>
                                        <p:tgtEl>
                                          <p:spTgt spid="11"/>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2" fill="hold" grpId="0" nodeType="after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additive="base">
                                        <p:cTn id="22" dur="500" fill="hold"/>
                                        <p:tgtEl>
                                          <p:spTgt spid="13"/>
                                        </p:tgtEl>
                                        <p:attrNameLst>
                                          <p:attrName>ppt_x</p:attrName>
                                        </p:attrNameLst>
                                      </p:cBhvr>
                                      <p:tavLst>
                                        <p:tav tm="0">
                                          <p:val>
                                            <p:strVal val="1+#ppt_w/2"/>
                                          </p:val>
                                        </p:tav>
                                        <p:tav tm="100000">
                                          <p:val>
                                            <p:strVal val="#ppt_x"/>
                                          </p:val>
                                        </p:tav>
                                      </p:tavLst>
                                    </p:anim>
                                    <p:anim calcmode="lin" valueType="num">
                                      <p:cBhvr additive="base">
                                        <p:cTn id="23" dur="500" fill="hold"/>
                                        <p:tgtEl>
                                          <p:spTgt spid="13"/>
                                        </p:tgtEl>
                                        <p:attrNameLst>
                                          <p:attrName>ppt_y</p:attrName>
                                        </p:attrNameLst>
                                      </p:cBhvr>
                                      <p:tavLst>
                                        <p:tav tm="0">
                                          <p:val>
                                            <p:strVal val="#ppt_y"/>
                                          </p:val>
                                        </p:tav>
                                        <p:tav tm="100000">
                                          <p:val>
                                            <p:strVal val="#ppt_y"/>
                                          </p:val>
                                        </p:tav>
                                      </p:tavLst>
                                    </p:anim>
                                  </p:childTnLst>
                                </p:cTn>
                              </p:par>
                              <p:par>
                                <p:cTn id="24" presetID="2" presetClass="entr" presetSubtype="4"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additive="base">
                                        <p:cTn id="26" dur="500" fill="hold"/>
                                        <p:tgtEl>
                                          <p:spTgt spid="14"/>
                                        </p:tgtEl>
                                        <p:attrNameLst>
                                          <p:attrName>ppt_x</p:attrName>
                                        </p:attrNameLst>
                                      </p:cBhvr>
                                      <p:tavLst>
                                        <p:tav tm="0">
                                          <p:val>
                                            <p:strVal val="#ppt_x"/>
                                          </p:val>
                                        </p:tav>
                                        <p:tav tm="100000">
                                          <p:val>
                                            <p:strVal val="#ppt_x"/>
                                          </p:val>
                                        </p:tav>
                                      </p:tavLst>
                                    </p:anim>
                                    <p:anim calcmode="lin" valueType="num">
                                      <p:cBhvr additive="base">
                                        <p:cTn id="27" dur="500" fill="hold"/>
                                        <p:tgtEl>
                                          <p:spTgt spid="14"/>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0"/>
                                  </p:stCondLst>
                                  <p:childTnLst>
                                    <p:set>
                                      <p:cBhvr>
                                        <p:cTn id="29" dur="1" fill="hold">
                                          <p:stCondLst>
                                            <p:cond delay="0"/>
                                          </p:stCondLst>
                                        </p:cTn>
                                        <p:tgtEl>
                                          <p:spTgt spid="15"/>
                                        </p:tgtEl>
                                        <p:attrNameLst>
                                          <p:attrName>style.visibility</p:attrName>
                                        </p:attrNameLst>
                                      </p:cBhvr>
                                      <p:to>
                                        <p:strVal val="visible"/>
                                      </p:to>
                                    </p:set>
                                    <p:anim calcmode="lin" valueType="num">
                                      <p:cBhvr additive="base">
                                        <p:cTn id="30" dur="500" fill="hold"/>
                                        <p:tgtEl>
                                          <p:spTgt spid="15"/>
                                        </p:tgtEl>
                                        <p:attrNameLst>
                                          <p:attrName>ppt_x</p:attrName>
                                        </p:attrNameLst>
                                      </p:cBhvr>
                                      <p:tavLst>
                                        <p:tav tm="0">
                                          <p:val>
                                            <p:strVal val="#ppt_x"/>
                                          </p:val>
                                        </p:tav>
                                        <p:tav tm="100000">
                                          <p:val>
                                            <p:strVal val="#ppt_x"/>
                                          </p:val>
                                        </p:tav>
                                      </p:tavLst>
                                    </p:anim>
                                    <p:anim calcmode="lin" valueType="num">
                                      <p:cBhvr additive="base">
                                        <p:cTn id="31" dur="500" fill="hold"/>
                                        <p:tgtEl>
                                          <p:spTgt spid="15"/>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16"/>
                                        </p:tgtEl>
                                        <p:attrNameLst>
                                          <p:attrName>style.visibility</p:attrName>
                                        </p:attrNameLst>
                                      </p:cBhvr>
                                      <p:to>
                                        <p:strVal val="visible"/>
                                      </p:to>
                                    </p:set>
                                    <p:anim calcmode="lin" valueType="num">
                                      <p:cBhvr additive="base">
                                        <p:cTn id="34" dur="500" fill="hold"/>
                                        <p:tgtEl>
                                          <p:spTgt spid="16"/>
                                        </p:tgtEl>
                                        <p:attrNameLst>
                                          <p:attrName>ppt_x</p:attrName>
                                        </p:attrNameLst>
                                      </p:cBhvr>
                                      <p:tavLst>
                                        <p:tav tm="0">
                                          <p:val>
                                            <p:strVal val="#ppt_x"/>
                                          </p:val>
                                        </p:tav>
                                        <p:tav tm="100000">
                                          <p:val>
                                            <p:strVal val="#ppt_x"/>
                                          </p:val>
                                        </p:tav>
                                      </p:tavLst>
                                    </p:anim>
                                    <p:anim calcmode="lin" valueType="num">
                                      <p:cBhvr additive="base">
                                        <p:cTn id="35" dur="500" fill="hold"/>
                                        <p:tgtEl>
                                          <p:spTgt spid="16"/>
                                        </p:tgtEl>
                                        <p:attrNameLst>
                                          <p:attrName>ppt_y</p:attrName>
                                        </p:attrNameLst>
                                      </p:cBhvr>
                                      <p:tavLst>
                                        <p:tav tm="0">
                                          <p:val>
                                            <p:strVal val="1+#ppt_h/2"/>
                                          </p:val>
                                        </p:tav>
                                        <p:tav tm="100000">
                                          <p:val>
                                            <p:strVal val="#ppt_y"/>
                                          </p:val>
                                        </p:tav>
                                      </p:tavLst>
                                    </p:anim>
                                  </p:childTnLst>
                                </p:cTn>
                              </p:par>
                              <p:par>
                                <p:cTn id="36" presetID="2" presetClass="entr" presetSubtype="3" fill="hold" grpId="0" nodeType="withEffect">
                                  <p:stCondLst>
                                    <p:cond delay="0"/>
                                  </p:stCondLst>
                                  <p:childTnLst>
                                    <p:set>
                                      <p:cBhvr>
                                        <p:cTn id="37" dur="1" fill="hold">
                                          <p:stCondLst>
                                            <p:cond delay="0"/>
                                          </p:stCondLst>
                                        </p:cTn>
                                        <p:tgtEl>
                                          <p:spTgt spid="17"/>
                                        </p:tgtEl>
                                        <p:attrNameLst>
                                          <p:attrName>style.visibility</p:attrName>
                                        </p:attrNameLst>
                                      </p:cBhvr>
                                      <p:to>
                                        <p:strVal val="visible"/>
                                      </p:to>
                                    </p:set>
                                    <p:anim calcmode="lin" valueType="num">
                                      <p:cBhvr additive="base">
                                        <p:cTn id="38" dur="500" fill="hold"/>
                                        <p:tgtEl>
                                          <p:spTgt spid="17"/>
                                        </p:tgtEl>
                                        <p:attrNameLst>
                                          <p:attrName>ppt_x</p:attrName>
                                        </p:attrNameLst>
                                      </p:cBhvr>
                                      <p:tavLst>
                                        <p:tav tm="0">
                                          <p:val>
                                            <p:strVal val="1+#ppt_w/2"/>
                                          </p:val>
                                        </p:tav>
                                        <p:tav tm="100000">
                                          <p:val>
                                            <p:strVal val="#ppt_x"/>
                                          </p:val>
                                        </p:tav>
                                      </p:tavLst>
                                    </p:anim>
                                    <p:anim calcmode="lin" valueType="num">
                                      <p:cBhvr additive="base">
                                        <p:cTn id="39" dur="500" fill="hold"/>
                                        <p:tgtEl>
                                          <p:spTgt spid="17"/>
                                        </p:tgtEl>
                                        <p:attrNameLst>
                                          <p:attrName>ppt_y</p:attrName>
                                        </p:attrNameLst>
                                      </p:cBhvr>
                                      <p:tavLst>
                                        <p:tav tm="0">
                                          <p:val>
                                            <p:strVal val="0-#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18"/>
                                        </p:tgtEl>
                                        <p:attrNameLst>
                                          <p:attrName>style.visibility</p:attrName>
                                        </p:attrNameLst>
                                      </p:cBhvr>
                                      <p:to>
                                        <p:strVal val="visible"/>
                                      </p:to>
                                    </p:set>
                                    <p:anim calcmode="lin" valueType="num">
                                      <p:cBhvr additive="base">
                                        <p:cTn id="42" dur="500" fill="hold"/>
                                        <p:tgtEl>
                                          <p:spTgt spid="18"/>
                                        </p:tgtEl>
                                        <p:attrNameLst>
                                          <p:attrName>ppt_x</p:attrName>
                                        </p:attrNameLst>
                                      </p:cBhvr>
                                      <p:tavLst>
                                        <p:tav tm="0">
                                          <p:val>
                                            <p:strVal val="#ppt_x"/>
                                          </p:val>
                                        </p:tav>
                                        <p:tav tm="100000">
                                          <p:val>
                                            <p:strVal val="#ppt_x"/>
                                          </p:val>
                                        </p:tav>
                                      </p:tavLst>
                                    </p:anim>
                                    <p:anim calcmode="lin" valueType="num">
                                      <p:cBhvr additive="base">
                                        <p:cTn id="43" dur="500" fill="hold"/>
                                        <p:tgtEl>
                                          <p:spTgt spid="18"/>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19"/>
                                        </p:tgtEl>
                                        <p:attrNameLst>
                                          <p:attrName>style.visibility</p:attrName>
                                        </p:attrNameLst>
                                      </p:cBhvr>
                                      <p:to>
                                        <p:strVal val="visible"/>
                                      </p:to>
                                    </p:set>
                                    <p:anim calcmode="lin" valueType="num">
                                      <p:cBhvr additive="base">
                                        <p:cTn id="46" dur="500" fill="hold"/>
                                        <p:tgtEl>
                                          <p:spTgt spid="19"/>
                                        </p:tgtEl>
                                        <p:attrNameLst>
                                          <p:attrName>ppt_x</p:attrName>
                                        </p:attrNameLst>
                                      </p:cBhvr>
                                      <p:tavLst>
                                        <p:tav tm="0">
                                          <p:val>
                                            <p:strVal val="#ppt_x"/>
                                          </p:val>
                                        </p:tav>
                                        <p:tav tm="100000">
                                          <p:val>
                                            <p:strVal val="#ppt_x"/>
                                          </p:val>
                                        </p:tav>
                                      </p:tavLst>
                                    </p:anim>
                                    <p:anim calcmode="lin" valueType="num">
                                      <p:cBhvr additive="base">
                                        <p:cTn id="47" dur="500" fill="hold"/>
                                        <p:tgtEl>
                                          <p:spTgt spid="19"/>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0"/>
                                  </p:stCondLst>
                                  <p:childTnLst>
                                    <p:set>
                                      <p:cBhvr>
                                        <p:cTn id="49" dur="1" fill="hold">
                                          <p:stCondLst>
                                            <p:cond delay="0"/>
                                          </p:stCondLst>
                                        </p:cTn>
                                        <p:tgtEl>
                                          <p:spTgt spid="20"/>
                                        </p:tgtEl>
                                        <p:attrNameLst>
                                          <p:attrName>style.visibility</p:attrName>
                                        </p:attrNameLst>
                                      </p:cBhvr>
                                      <p:to>
                                        <p:strVal val="visible"/>
                                      </p:to>
                                    </p:set>
                                    <p:anim calcmode="lin" valueType="num">
                                      <p:cBhvr additive="base">
                                        <p:cTn id="50" dur="500" fill="hold"/>
                                        <p:tgtEl>
                                          <p:spTgt spid="20"/>
                                        </p:tgtEl>
                                        <p:attrNameLst>
                                          <p:attrName>ppt_x</p:attrName>
                                        </p:attrNameLst>
                                      </p:cBhvr>
                                      <p:tavLst>
                                        <p:tav tm="0">
                                          <p:val>
                                            <p:strVal val="#ppt_x"/>
                                          </p:val>
                                        </p:tav>
                                        <p:tav tm="100000">
                                          <p:val>
                                            <p:strVal val="#ppt_x"/>
                                          </p:val>
                                        </p:tav>
                                      </p:tavLst>
                                    </p:anim>
                                    <p:anim calcmode="lin" valueType="num">
                                      <p:cBhvr additive="base">
                                        <p:cTn id="51" dur="500" fill="hold"/>
                                        <p:tgtEl>
                                          <p:spTgt spid="20"/>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0"/>
                                  </p:stCondLst>
                                  <p:childTnLst>
                                    <p:set>
                                      <p:cBhvr>
                                        <p:cTn id="53" dur="1" fill="hold">
                                          <p:stCondLst>
                                            <p:cond delay="0"/>
                                          </p:stCondLst>
                                        </p:cTn>
                                        <p:tgtEl>
                                          <p:spTgt spid="21"/>
                                        </p:tgtEl>
                                        <p:attrNameLst>
                                          <p:attrName>style.visibility</p:attrName>
                                        </p:attrNameLst>
                                      </p:cBhvr>
                                      <p:to>
                                        <p:strVal val="visible"/>
                                      </p:to>
                                    </p:set>
                                    <p:anim calcmode="lin" valueType="num">
                                      <p:cBhvr additive="base">
                                        <p:cTn id="54" dur="500" fill="hold"/>
                                        <p:tgtEl>
                                          <p:spTgt spid="21"/>
                                        </p:tgtEl>
                                        <p:attrNameLst>
                                          <p:attrName>ppt_x</p:attrName>
                                        </p:attrNameLst>
                                      </p:cBhvr>
                                      <p:tavLst>
                                        <p:tav tm="0">
                                          <p:val>
                                            <p:strVal val="#ppt_x"/>
                                          </p:val>
                                        </p:tav>
                                        <p:tav tm="100000">
                                          <p:val>
                                            <p:strVal val="#ppt_x"/>
                                          </p:val>
                                        </p:tav>
                                      </p:tavLst>
                                    </p:anim>
                                    <p:anim calcmode="lin" valueType="num">
                                      <p:cBhvr additive="base">
                                        <p:cTn id="55" dur="500" fill="hold"/>
                                        <p:tgtEl>
                                          <p:spTgt spid="21"/>
                                        </p:tgtEl>
                                        <p:attrNameLst>
                                          <p:attrName>ppt_y</p:attrName>
                                        </p:attrNameLst>
                                      </p:cBhvr>
                                      <p:tavLst>
                                        <p:tav tm="0">
                                          <p:val>
                                            <p:strVal val="1+#ppt_h/2"/>
                                          </p:val>
                                        </p:tav>
                                        <p:tav tm="100000">
                                          <p:val>
                                            <p:strVal val="#ppt_y"/>
                                          </p:val>
                                        </p:tav>
                                      </p:tavLst>
                                    </p:anim>
                                  </p:childTnLst>
                                </p:cTn>
                              </p:par>
                              <p:par>
                                <p:cTn id="56" presetID="2" presetClass="entr" presetSubtype="6" fill="hold" nodeType="withEffect">
                                  <p:stCondLst>
                                    <p:cond delay="0"/>
                                  </p:stCondLst>
                                  <p:childTnLst>
                                    <p:set>
                                      <p:cBhvr>
                                        <p:cTn id="57" dur="1" fill="hold">
                                          <p:stCondLst>
                                            <p:cond delay="0"/>
                                          </p:stCondLst>
                                        </p:cTn>
                                        <p:tgtEl>
                                          <p:spTgt spid="22"/>
                                        </p:tgtEl>
                                        <p:attrNameLst>
                                          <p:attrName>style.visibility</p:attrName>
                                        </p:attrNameLst>
                                      </p:cBhvr>
                                      <p:to>
                                        <p:strVal val="visible"/>
                                      </p:to>
                                    </p:set>
                                    <p:anim calcmode="lin" valueType="num">
                                      <p:cBhvr additive="base">
                                        <p:cTn id="58" dur="500" fill="hold"/>
                                        <p:tgtEl>
                                          <p:spTgt spid="22"/>
                                        </p:tgtEl>
                                        <p:attrNameLst>
                                          <p:attrName>ppt_x</p:attrName>
                                        </p:attrNameLst>
                                      </p:cBhvr>
                                      <p:tavLst>
                                        <p:tav tm="0">
                                          <p:val>
                                            <p:strVal val="1+#ppt_w/2"/>
                                          </p:val>
                                        </p:tav>
                                        <p:tav tm="100000">
                                          <p:val>
                                            <p:strVal val="#ppt_x"/>
                                          </p:val>
                                        </p:tav>
                                      </p:tavLst>
                                    </p:anim>
                                    <p:anim calcmode="lin" valueType="num">
                                      <p:cBhvr additive="base">
                                        <p:cTn id="59" dur="500" fill="hold"/>
                                        <p:tgtEl>
                                          <p:spTgt spid="22"/>
                                        </p:tgtEl>
                                        <p:attrNameLst>
                                          <p:attrName>ppt_y</p:attrName>
                                        </p:attrNameLst>
                                      </p:cBhvr>
                                      <p:tavLst>
                                        <p:tav tm="0">
                                          <p:val>
                                            <p:strVal val="1+#ppt_h/2"/>
                                          </p:val>
                                        </p:tav>
                                        <p:tav tm="100000">
                                          <p:val>
                                            <p:strVal val="#ppt_y"/>
                                          </p:val>
                                        </p:tav>
                                      </p:tavLst>
                                    </p:anim>
                                  </p:childTnLst>
                                </p:cTn>
                              </p:par>
                              <p:par>
                                <p:cTn id="60" presetID="2" presetClass="entr" presetSubtype="6" fill="hold" grpId="0"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500" fill="hold"/>
                                        <p:tgtEl>
                                          <p:spTgt spid="29"/>
                                        </p:tgtEl>
                                        <p:attrNameLst>
                                          <p:attrName>ppt_x</p:attrName>
                                        </p:attrNameLst>
                                      </p:cBhvr>
                                      <p:tavLst>
                                        <p:tav tm="0">
                                          <p:val>
                                            <p:strVal val="1+#ppt_w/2"/>
                                          </p:val>
                                        </p:tav>
                                        <p:tav tm="100000">
                                          <p:val>
                                            <p:strVal val="#ppt_x"/>
                                          </p:val>
                                        </p:tav>
                                      </p:tavLst>
                                    </p:anim>
                                    <p:anim calcmode="lin" valueType="num">
                                      <p:cBhvr additive="base">
                                        <p:cTn id="63" dur="500" fill="hold"/>
                                        <p:tgtEl>
                                          <p:spTgt spid="29"/>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0"/>
                                  </p:stCondLst>
                                  <p:childTnLst>
                                    <p:set>
                                      <p:cBhvr>
                                        <p:cTn id="65" dur="1" fill="hold">
                                          <p:stCondLst>
                                            <p:cond delay="0"/>
                                          </p:stCondLst>
                                        </p:cTn>
                                        <p:tgtEl>
                                          <p:spTgt spid="30"/>
                                        </p:tgtEl>
                                        <p:attrNameLst>
                                          <p:attrName>style.visibility</p:attrName>
                                        </p:attrNameLst>
                                      </p:cBhvr>
                                      <p:to>
                                        <p:strVal val="visible"/>
                                      </p:to>
                                    </p:set>
                                    <p:anim calcmode="lin" valueType="num">
                                      <p:cBhvr additive="base">
                                        <p:cTn id="66" dur="500" fill="hold"/>
                                        <p:tgtEl>
                                          <p:spTgt spid="30"/>
                                        </p:tgtEl>
                                        <p:attrNameLst>
                                          <p:attrName>ppt_x</p:attrName>
                                        </p:attrNameLst>
                                      </p:cBhvr>
                                      <p:tavLst>
                                        <p:tav tm="0">
                                          <p:val>
                                            <p:strVal val="#ppt_x"/>
                                          </p:val>
                                        </p:tav>
                                        <p:tav tm="100000">
                                          <p:val>
                                            <p:strVal val="#ppt_x"/>
                                          </p:val>
                                        </p:tav>
                                      </p:tavLst>
                                    </p:anim>
                                    <p:anim calcmode="lin" valueType="num">
                                      <p:cBhvr additive="base">
                                        <p:cTn id="67" dur="500" fill="hold"/>
                                        <p:tgtEl>
                                          <p:spTgt spid="30"/>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0"/>
                                  </p:stCondLst>
                                  <p:childTnLst>
                                    <p:set>
                                      <p:cBhvr>
                                        <p:cTn id="69" dur="1" fill="hold">
                                          <p:stCondLst>
                                            <p:cond delay="0"/>
                                          </p:stCondLst>
                                        </p:cTn>
                                        <p:tgtEl>
                                          <p:spTgt spid="31"/>
                                        </p:tgtEl>
                                        <p:attrNameLst>
                                          <p:attrName>style.visibility</p:attrName>
                                        </p:attrNameLst>
                                      </p:cBhvr>
                                      <p:to>
                                        <p:strVal val="visible"/>
                                      </p:to>
                                    </p:set>
                                    <p:anim calcmode="lin" valueType="num">
                                      <p:cBhvr additive="base">
                                        <p:cTn id="70" dur="500" fill="hold"/>
                                        <p:tgtEl>
                                          <p:spTgt spid="31"/>
                                        </p:tgtEl>
                                        <p:attrNameLst>
                                          <p:attrName>ppt_x</p:attrName>
                                        </p:attrNameLst>
                                      </p:cBhvr>
                                      <p:tavLst>
                                        <p:tav tm="0">
                                          <p:val>
                                            <p:strVal val="#ppt_x"/>
                                          </p:val>
                                        </p:tav>
                                        <p:tav tm="100000">
                                          <p:val>
                                            <p:strVal val="#ppt_x"/>
                                          </p:val>
                                        </p:tav>
                                      </p:tavLst>
                                    </p:anim>
                                    <p:anim calcmode="lin" valueType="num">
                                      <p:cBhvr additive="base">
                                        <p:cTn id="71" dur="500" fill="hold"/>
                                        <p:tgtEl>
                                          <p:spTgt spid="31"/>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0"/>
                                  </p:stCondLst>
                                  <p:childTnLst>
                                    <p:set>
                                      <p:cBhvr>
                                        <p:cTn id="73" dur="1" fill="hold">
                                          <p:stCondLst>
                                            <p:cond delay="0"/>
                                          </p:stCondLst>
                                        </p:cTn>
                                        <p:tgtEl>
                                          <p:spTgt spid="32"/>
                                        </p:tgtEl>
                                        <p:attrNameLst>
                                          <p:attrName>style.visibility</p:attrName>
                                        </p:attrNameLst>
                                      </p:cBhvr>
                                      <p:to>
                                        <p:strVal val="visible"/>
                                      </p:to>
                                    </p:set>
                                    <p:anim calcmode="lin" valueType="num">
                                      <p:cBhvr additive="base">
                                        <p:cTn id="74" dur="500" fill="hold"/>
                                        <p:tgtEl>
                                          <p:spTgt spid="32"/>
                                        </p:tgtEl>
                                        <p:attrNameLst>
                                          <p:attrName>ppt_x</p:attrName>
                                        </p:attrNameLst>
                                      </p:cBhvr>
                                      <p:tavLst>
                                        <p:tav tm="0">
                                          <p:val>
                                            <p:strVal val="#ppt_x"/>
                                          </p:val>
                                        </p:tav>
                                        <p:tav tm="100000">
                                          <p:val>
                                            <p:strVal val="#ppt_x"/>
                                          </p:val>
                                        </p:tav>
                                      </p:tavLst>
                                    </p:anim>
                                    <p:anim calcmode="lin" valueType="num">
                                      <p:cBhvr additive="base">
                                        <p:cTn id="75" dur="500" fill="hold"/>
                                        <p:tgtEl>
                                          <p:spTgt spid="32"/>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33"/>
                                        </p:tgtEl>
                                        <p:attrNameLst>
                                          <p:attrName>style.visibility</p:attrName>
                                        </p:attrNameLst>
                                      </p:cBhvr>
                                      <p:to>
                                        <p:strVal val="visible"/>
                                      </p:to>
                                    </p:set>
                                    <p:anim calcmode="lin" valueType="num">
                                      <p:cBhvr additive="base">
                                        <p:cTn id="78" dur="500" fill="hold"/>
                                        <p:tgtEl>
                                          <p:spTgt spid="33"/>
                                        </p:tgtEl>
                                        <p:attrNameLst>
                                          <p:attrName>ppt_x</p:attrName>
                                        </p:attrNameLst>
                                      </p:cBhvr>
                                      <p:tavLst>
                                        <p:tav tm="0">
                                          <p:val>
                                            <p:strVal val="#ppt_x"/>
                                          </p:val>
                                        </p:tav>
                                        <p:tav tm="100000">
                                          <p:val>
                                            <p:strVal val="#ppt_x"/>
                                          </p:val>
                                        </p:tav>
                                      </p:tavLst>
                                    </p:anim>
                                    <p:anim calcmode="lin" valueType="num">
                                      <p:cBhvr additive="base">
                                        <p:cTn id="79" dur="500" fill="hold"/>
                                        <p:tgtEl>
                                          <p:spTgt spid="33"/>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0"/>
                                  </p:stCondLst>
                                  <p:childTnLst>
                                    <p:set>
                                      <p:cBhvr>
                                        <p:cTn id="81" dur="1" fill="hold">
                                          <p:stCondLst>
                                            <p:cond delay="0"/>
                                          </p:stCondLst>
                                        </p:cTn>
                                        <p:tgtEl>
                                          <p:spTgt spid="34"/>
                                        </p:tgtEl>
                                        <p:attrNameLst>
                                          <p:attrName>style.visibility</p:attrName>
                                        </p:attrNameLst>
                                      </p:cBhvr>
                                      <p:to>
                                        <p:strVal val="visible"/>
                                      </p:to>
                                    </p:set>
                                    <p:anim calcmode="lin" valueType="num">
                                      <p:cBhvr additive="base">
                                        <p:cTn id="82" dur="500" fill="hold"/>
                                        <p:tgtEl>
                                          <p:spTgt spid="34"/>
                                        </p:tgtEl>
                                        <p:attrNameLst>
                                          <p:attrName>ppt_x</p:attrName>
                                        </p:attrNameLst>
                                      </p:cBhvr>
                                      <p:tavLst>
                                        <p:tav tm="0">
                                          <p:val>
                                            <p:strVal val="#ppt_x"/>
                                          </p:val>
                                        </p:tav>
                                        <p:tav tm="100000">
                                          <p:val>
                                            <p:strVal val="#ppt_x"/>
                                          </p:val>
                                        </p:tav>
                                      </p:tavLst>
                                    </p:anim>
                                    <p:anim calcmode="lin" valueType="num">
                                      <p:cBhvr additive="base">
                                        <p:cTn id="83" dur="500" fill="hold"/>
                                        <p:tgtEl>
                                          <p:spTgt spid="34"/>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0"/>
                                  </p:stCondLst>
                                  <p:childTnLst>
                                    <p:set>
                                      <p:cBhvr>
                                        <p:cTn id="85" dur="1" fill="hold">
                                          <p:stCondLst>
                                            <p:cond delay="0"/>
                                          </p:stCondLst>
                                        </p:cTn>
                                        <p:tgtEl>
                                          <p:spTgt spid="35"/>
                                        </p:tgtEl>
                                        <p:attrNameLst>
                                          <p:attrName>style.visibility</p:attrName>
                                        </p:attrNameLst>
                                      </p:cBhvr>
                                      <p:to>
                                        <p:strVal val="visible"/>
                                      </p:to>
                                    </p:set>
                                    <p:anim calcmode="lin" valueType="num">
                                      <p:cBhvr additive="base">
                                        <p:cTn id="86" dur="500" fill="hold"/>
                                        <p:tgtEl>
                                          <p:spTgt spid="35"/>
                                        </p:tgtEl>
                                        <p:attrNameLst>
                                          <p:attrName>ppt_x</p:attrName>
                                        </p:attrNameLst>
                                      </p:cBhvr>
                                      <p:tavLst>
                                        <p:tav tm="0">
                                          <p:val>
                                            <p:strVal val="#ppt_x"/>
                                          </p:val>
                                        </p:tav>
                                        <p:tav tm="100000">
                                          <p:val>
                                            <p:strVal val="#ppt_x"/>
                                          </p:val>
                                        </p:tav>
                                      </p:tavLst>
                                    </p:anim>
                                    <p:anim calcmode="lin" valueType="num">
                                      <p:cBhvr additive="base">
                                        <p:cTn id="87" dur="500" fill="hold"/>
                                        <p:tgtEl>
                                          <p:spTgt spid="35"/>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 calcmode="lin" valueType="num">
                                      <p:cBhvr additive="base">
                                        <p:cTn id="90" dur="500" fill="hold"/>
                                        <p:tgtEl>
                                          <p:spTgt spid="36"/>
                                        </p:tgtEl>
                                        <p:attrNameLst>
                                          <p:attrName>ppt_x</p:attrName>
                                        </p:attrNameLst>
                                      </p:cBhvr>
                                      <p:tavLst>
                                        <p:tav tm="0">
                                          <p:val>
                                            <p:strVal val="#ppt_x"/>
                                          </p:val>
                                        </p:tav>
                                        <p:tav tm="100000">
                                          <p:val>
                                            <p:strVal val="#ppt_x"/>
                                          </p:val>
                                        </p:tav>
                                      </p:tavLst>
                                    </p:anim>
                                    <p:anim calcmode="lin" valueType="num">
                                      <p:cBhvr additive="base">
                                        <p:cTn id="91" dur="500" fill="hold"/>
                                        <p:tgtEl>
                                          <p:spTgt spid="36"/>
                                        </p:tgtEl>
                                        <p:attrNameLst>
                                          <p:attrName>ppt_y</p:attrName>
                                        </p:attrNameLst>
                                      </p:cBhvr>
                                      <p:tavLst>
                                        <p:tav tm="0">
                                          <p:val>
                                            <p:strVal val="1+#ppt_h/2"/>
                                          </p:val>
                                        </p:tav>
                                        <p:tav tm="100000">
                                          <p:val>
                                            <p:strVal val="#ppt_y"/>
                                          </p:val>
                                        </p:tav>
                                      </p:tavLst>
                                    </p:anim>
                                  </p:childTnLst>
                                </p:cTn>
                              </p:par>
                              <p:par>
                                <p:cTn id="92" presetID="2" presetClass="entr" presetSubtype="1" fill="hold" grpId="0" nodeType="withEffect">
                                  <p:stCondLst>
                                    <p:cond delay="0"/>
                                  </p:stCondLst>
                                  <p:childTnLst>
                                    <p:set>
                                      <p:cBhvr>
                                        <p:cTn id="93" dur="1" fill="hold">
                                          <p:stCondLst>
                                            <p:cond delay="0"/>
                                          </p:stCondLst>
                                        </p:cTn>
                                        <p:tgtEl>
                                          <p:spTgt spid="37"/>
                                        </p:tgtEl>
                                        <p:attrNameLst>
                                          <p:attrName>style.visibility</p:attrName>
                                        </p:attrNameLst>
                                      </p:cBhvr>
                                      <p:to>
                                        <p:strVal val="visible"/>
                                      </p:to>
                                    </p:set>
                                    <p:anim calcmode="lin" valueType="num">
                                      <p:cBhvr additive="base">
                                        <p:cTn id="94" dur="500" fill="hold"/>
                                        <p:tgtEl>
                                          <p:spTgt spid="37"/>
                                        </p:tgtEl>
                                        <p:attrNameLst>
                                          <p:attrName>ppt_x</p:attrName>
                                        </p:attrNameLst>
                                      </p:cBhvr>
                                      <p:tavLst>
                                        <p:tav tm="0">
                                          <p:val>
                                            <p:strVal val="#ppt_x"/>
                                          </p:val>
                                        </p:tav>
                                        <p:tav tm="100000">
                                          <p:val>
                                            <p:strVal val="#ppt_x"/>
                                          </p:val>
                                        </p:tav>
                                      </p:tavLst>
                                    </p:anim>
                                    <p:anim calcmode="lin" valueType="num">
                                      <p:cBhvr additive="base">
                                        <p:cTn id="95" dur="500" fill="hold"/>
                                        <p:tgtEl>
                                          <p:spTgt spid="37"/>
                                        </p:tgtEl>
                                        <p:attrNameLst>
                                          <p:attrName>ppt_y</p:attrName>
                                        </p:attrNameLst>
                                      </p:cBhvr>
                                      <p:tavLst>
                                        <p:tav tm="0">
                                          <p:val>
                                            <p:strVal val="0-#ppt_h/2"/>
                                          </p:val>
                                        </p:tav>
                                        <p:tav tm="100000">
                                          <p:val>
                                            <p:strVal val="#ppt_y"/>
                                          </p:val>
                                        </p:tav>
                                      </p:tavLst>
                                    </p:anim>
                                  </p:childTnLst>
                                </p:cTn>
                              </p:par>
                              <p:par>
                                <p:cTn id="96" presetID="2" presetClass="entr" presetSubtype="4" fill="hold" grpId="0" nodeType="withEffect">
                                  <p:stCondLst>
                                    <p:cond delay="0"/>
                                  </p:stCondLst>
                                  <p:childTnLst>
                                    <p:set>
                                      <p:cBhvr>
                                        <p:cTn id="97" dur="1" fill="hold">
                                          <p:stCondLst>
                                            <p:cond delay="0"/>
                                          </p:stCondLst>
                                        </p:cTn>
                                        <p:tgtEl>
                                          <p:spTgt spid="38"/>
                                        </p:tgtEl>
                                        <p:attrNameLst>
                                          <p:attrName>style.visibility</p:attrName>
                                        </p:attrNameLst>
                                      </p:cBhvr>
                                      <p:to>
                                        <p:strVal val="visible"/>
                                      </p:to>
                                    </p:set>
                                    <p:anim calcmode="lin" valueType="num">
                                      <p:cBhvr additive="base">
                                        <p:cTn id="98" dur="500" fill="hold"/>
                                        <p:tgtEl>
                                          <p:spTgt spid="38"/>
                                        </p:tgtEl>
                                        <p:attrNameLst>
                                          <p:attrName>ppt_x</p:attrName>
                                        </p:attrNameLst>
                                      </p:cBhvr>
                                      <p:tavLst>
                                        <p:tav tm="0">
                                          <p:val>
                                            <p:strVal val="#ppt_x"/>
                                          </p:val>
                                        </p:tav>
                                        <p:tav tm="100000">
                                          <p:val>
                                            <p:strVal val="#ppt_x"/>
                                          </p:val>
                                        </p:tav>
                                      </p:tavLst>
                                    </p:anim>
                                    <p:anim calcmode="lin" valueType="num">
                                      <p:cBhvr additive="base">
                                        <p:cTn id="99" dur="500" fill="hold"/>
                                        <p:tgtEl>
                                          <p:spTgt spid="38"/>
                                        </p:tgtEl>
                                        <p:attrNameLst>
                                          <p:attrName>ppt_y</p:attrName>
                                        </p:attrNameLst>
                                      </p:cBhvr>
                                      <p:tavLst>
                                        <p:tav tm="0">
                                          <p:val>
                                            <p:strVal val="1+#ppt_h/2"/>
                                          </p:val>
                                        </p:tav>
                                        <p:tav tm="100000">
                                          <p:val>
                                            <p:strVal val="#ppt_y"/>
                                          </p:val>
                                        </p:tav>
                                      </p:tavLst>
                                    </p:anim>
                                  </p:childTnLst>
                                </p:cTn>
                              </p:par>
                              <p:par>
                                <p:cTn id="100" presetID="2" presetClass="entr" presetSubtype="9" fill="hold" grpId="0" nodeType="withEffect">
                                  <p:stCondLst>
                                    <p:cond delay="0"/>
                                  </p:stCondLst>
                                  <p:childTnLst>
                                    <p:set>
                                      <p:cBhvr>
                                        <p:cTn id="101" dur="1" fill="hold">
                                          <p:stCondLst>
                                            <p:cond delay="0"/>
                                          </p:stCondLst>
                                        </p:cTn>
                                        <p:tgtEl>
                                          <p:spTgt spid="39"/>
                                        </p:tgtEl>
                                        <p:attrNameLst>
                                          <p:attrName>style.visibility</p:attrName>
                                        </p:attrNameLst>
                                      </p:cBhvr>
                                      <p:to>
                                        <p:strVal val="visible"/>
                                      </p:to>
                                    </p:set>
                                    <p:anim calcmode="lin" valueType="num">
                                      <p:cBhvr additive="base">
                                        <p:cTn id="102" dur="500" fill="hold"/>
                                        <p:tgtEl>
                                          <p:spTgt spid="39"/>
                                        </p:tgtEl>
                                        <p:attrNameLst>
                                          <p:attrName>ppt_x</p:attrName>
                                        </p:attrNameLst>
                                      </p:cBhvr>
                                      <p:tavLst>
                                        <p:tav tm="0">
                                          <p:val>
                                            <p:strVal val="0-#ppt_w/2"/>
                                          </p:val>
                                        </p:tav>
                                        <p:tav tm="100000">
                                          <p:val>
                                            <p:strVal val="#ppt_x"/>
                                          </p:val>
                                        </p:tav>
                                      </p:tavLst>
                                    </p:anim>
                                    <p:anim calcmode="lin" valueType="num">
                                      <p:cBhvr additive="base">
                                        <p:cTn id="103" dur="500" fill="hold"/>
                                        <p:tgtEl>
                                          <p:spTgt spid="39"/>
                                        </p:tgtEl>
                                        <p:attrNameLst>
                                          <p:attrName>ppt_y</p:attrName>
                                        </p:attrNameLst>
                                      </p:cBhvr>
                                      <p:tavLst>
                                        <p:tav tm="0">
                                          <p:val>
                                            <p:strVal val="0-#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40"/>
                                        </p:tgtEl>
                                        <p:attrNameLst>
                                          <p:attrName>style.visibility</p:attrName>
                                        </p:attrNameLst>
                                      </p:cBhvr>
                                      <p:to>
                                        <p:strVal val="visible"/>
                                      </p:to>
                                    </p:set>
                                    <p:anim calcmode="lin" valueType="num">
                                      <p:cBhvr additive="base">
                                        <p:cTn id="106" dur="500" fill="hold"/>
                                        <p:tgtEl>
                                          <p:spTgt spid="40"/>
                                        </p:tgtEl>
                                        <p:attrNameLst>
                                          <p:attrName>ppt_x</p:attrName>
                                        </p:attrNameLst>
                                      </p:cBhvr>
                                      <p:tavLst>
                                        <p:tav tm="0">
                                          <p:val>
                                            <p:strVal val="#ppt_x"/>
                                          </p:val>
                                        </p:tav>
                                        <p:tav tm="100000">
                                          <p:val>
                                            <p:strVal val="#ppt_x"/>
                                          </p:val>
                                        </p:tav>
                                      </p:tavLst>
                                    </p:anim>
                                    <p:anim calcmode="lin" valueType="num">
                                      <p:cBhvr additive="base">
                                        <p:cTn id="107" dur="500" fill="hold"/>
                                        <p:tgtEl>
                                          <p:spTgt spid="40"/>
                                        </p:tgtEl>
                                        <p:attrNameLst>
                                          <p:attrName>ppt_y</p:attrName>
                                        </p:attrNameLst>
                                      </p:cBhvr>
                                      <p:tavLst>
                                        <p:tav tm="0">
                                          <p:val>
                                            <p:strVal val="1+#ppt_h/2"/>
                                          </p:val>
                                        </p:tav>
                                        <p:tav tm="100000">
                                          <p:val>
                                            <p:strVal val="#ppt_y"/>
                                          </p:val>
                                        </p:tav>
                                      </p:tavLst>
                                    </p:anim>
                                  </p:childTnLst>
                                </p:cTn>
                              </p:par>
                              <p:par>
                                <p:cTn id="108" presetID="2" presetClass="entr" presetSubtype="9" fill="hold" grpId="0" nodeType="withEffect">
                                  <p:stCondLst>
                                    <p:cond delay="0"/>
                                  </p:stCondLst>
                                  <p:childTnLst>
                                    <p:set>
                                      <p:cBhvr>
                                        <p:cTn id="109" dur="1" fill="hold">
                                          <p:stCondLst>
                                            <p:cond delay="0"/>
                                          </p:stCondLst>
                                        </p:cTn>
                                        <p:tgtEl>
                                          <p:spTgt spid="41"/>
                                        </p:tgtEl>
                                        <p:attrNameLst>
                                          <p:attrName>style.visibility</p:attrName>
                                        </p:attrNameLst>
                                      </p:cBhvr>
                                      <p:to>
                                        <p:strVal val="visible"/>
                                      </p:to>
                                    </p:set>
                                    <p:anim calcmode="lin" valueType="num">
                                      <p:cBhvr additive="base">
                                        <p:cTn id="110" dur="500" fill="hold"/>
                                        <p:tgtEl>
                                          <p:spTgt spid="41"/>
                                        </p:tgtEl>
                                        <p:attrNameLst>
                                          <p:attrName>ppt_x</p:attrName>
                                        </p:attrNameLst>
                                      </p:cBhvr>
                                      <p:tavLst>
                                        <p:tav tm="0">
                                          <p:val>
                                            <p:strVal val="0-#ppt_w/2"/>
                                          </p:val>
                                        </p:tav>
                                        <p:tav tm="100000">
                                          <p:val>
                                            <p:strVal val="#ppt_x"/>
                                          </p:val>
                                        </p:tav>
                                      </p:tavLst>
                                    </p:anim>
                                    <p:anim calcmode="lin" valueType="num">
                                      <p:cBhvr additive="base">
                                        <p:cTn id="111" dur="500" fill="hold"/>
                                        <p:tgtEl>
                                          <p:spTgt spid="41"/>
                                        </p:tgtEl>
                                        <p:attrNameLst>
                                          <p:attrName>ppt_y</p:attrName>
                                        </p:attrNameLst>
                                      </p:cBhvr>
                                      <p:tavLst>
                                        <p:tav tm="0">
                                          <p:val>
                                            <p:strVal val="0-#ppt_h/2"/>
                                          </p:val>
                                        </p:tav>
                                        <p:tav tm="100000">
                                          <p:val>
                                            <p:strVal val="#ppt_y"/>
                                          </p:val>
                                        </p:tav>
                                      </p:tavLst>
                                    </p:anim>
                                  </p:childTnLst>
                                </p:cTn>
                              </p:par>
                              <p:par>
                                <p:cTn id="112" presetID="2" presetClass="entr" presetSubtype="12" fill="hold" nodeType="withEffect">
                                  <p:stCondLst>
                                    <p:cond delay="0"/>
                                  </p:stCondLst>
                                  <p:childTnLst>
                                    <p:set>
                                      <p:cBhvr>
                                        <p:cTn id="113" dur="1" fill="hold">
                                          <p:stCondLst>
                                            <p:cond delay="0"/>
                                          </p:stCondLst>
                                        </p:cTn>
                                        <p:tgtEl>
                                          <p:spTgt spid="42"/>
                                        </p:tgtEl>
                                        <p:attrNameLst>
                                          <p:attrName>style.visibility</p:attrName>
                                        </p:attrNameLst>
                                      </p:cBhvr>
                                      <p:to>
                                        <p:strVal val="visible"/>
                                      </p:to>
                                    </p:set>
                                    <p:anim calcmode="lin" valueType="num">
                                      <p:cBhvr additive="base">
                                        <p:cTn id="114" dur="500" fill="hold"/>
                                        <p:tgtEl>
                                          <p:spTgt spid="42"/>
                                        </p:tgtEl>
                                        <p:attrNameLst>
                                          <p:attrName>ppt_x</p:attrName>
                                        </p:attrNameLst>
                                      </p:cBhvr>
                                      <p:tavLst>
                                        <p:tav tm="0">
                                          <p:val>
                                            <p:strVal val="0-#ppt_w/2"/>
                                          </p:val>
                                        </p:tav>
                                        <p:tav tm="100000">
                                          <p:val>
                                            <p:strVal val="#ppt_x"/>
                                          </p:val>
                                        </p:tav>
                                      </p:tavLst>
                                    </p:anim>
                                    <p:anim calcmode="lin" valueType="num">
                                      <p:cBhvr additive="base">
                                        <p:cTn id="115" dur="500" fill="hold"/>
                                        <p:tgtEl>
                                          <p:spTgt spid="42"/>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 calcmode="lin" valueType="num">
                                      <p:cBhvr additive="base">
                                        <p:cTn id="118" dur="500" fill="hold"/>
                                        <p:tgtEl>
                                          <p:spTgt spid="51"/>
                                        </p:tgtEl>
                                        <p:attrNameLst>
                                          <p:attrName>ppt_x</p:attrName>
                                        </p:attrNameLst>
                                      </p:cBhvr>
                                      <p:tavLst>
                                        <p:tav tm="0">
                                          <p:val>
                                            <p:strVal val="#ppt_x"/>
                                          </p:val>
                                        </p:tav>
                                        <p:tav tm="100000">
                                          <p:val>
                                            <p:strVal val="#ppt_x"/>
                                          </p:val>
                                        </p:tav>
                                      </p:tavLst>
                                    </p:anim>
                                    <p:anim calcmode="lin" valueType="num">
                                      <p:cBhvr additive="base">
                                        <p:cTn id="119" dur="500" fill="hold"/>
                                        <p:tgtEl>
                                          <p:spTgt spid="51"/>
                                        </p:tgtEl>
                                        <p:attrNameLst>
                                          <p:attrName>ppt_y</p:attrName>
                                        </p:attrNameLst>
                                      </p:cBhvr>
                                      <p:tavLst>
                                        <p:tav tm="0">
                                          <p:val>
                                            <p:strVal val="1+#ppt_h/2"/>
                                          </p:val>
                                        </p:tav>
                                        <p:tav tm="100000">
                                          <p:val>
                                            <p:strVal val="#ppt_y"/>
                                          </p:val>
                                        </p:tav>
                                      </p:tavLst>
                                    </p:anim>
                                  </p:childTnLst>
                                </p:cTn>
                              </p:par>
                              <p:par>
                                <p:cTn id="120" presetID="2" presetClass="entr" presetSubtype="4" fill="hold" grpId="0" nodeType="withEffect">
                                  <p:stCondLst>
                                    <p:cond delay="0"/>
                                  </p:stCondLst>
                                  <p:childTnLst>
                                    <p:set>
                                      <p:cBhvr>
                                        <p:cTn id="121" dur="1" fill="hold">
                                          <p:stCondLst>
                                            <p:cond delay="0"/>
                                          </p:stCondLst>
                                        </p:cTn>
                                        <p:tgtEl>
                                          <p:spTgt spid="52"/>
                                        </p:tgtEl>
                                        <p:attrNameLst>
                                          <p:attrName>style.visibility</p:attrName>
                                        </p:attrNameLst>
                                      </p:cBhvr>
                                      <p:to>
                                        <p:strVal val="visible"/>
                                      </p:to>
                                    </p:set>
                                    <p:anim calcmode="lin" valueType="num">
                                      <p:cBhvr additive="base">
                                        <p:cTn id="122" dur="500" fill="hold"/>
                                        <p:tgtEl>
                                          <p:spTgt spid="52"/>
                                        </p:tgtEl>
                                        <p:attrNameLst>
                                          <p:attrName>ppt_x</p:attrName>
                                        </p:attrNameLst>
                                      </p:cBhvr>
                                      <p:tavLst>
                                        <p:tav tm="0">
                                          <p:val>
                                            <p:strVal val="#ppt_x"/>
                                          </p:val>
                                        </p:tav>
                                        <p:tav tm="100000">
                                          <p:val>
                                            <p:strVal val="#ppt_x"/>
                                          </p:val>
                                        </p:tav>
                                      </p:tavLst>
                                    </p:anim>
                                    <p:anim calcmode="lin" valueType="num">
                                      <p:cBhvr additive="base">
                                        <p:cTn id="123" dur="500" fill="hold"/>
                                        <p:tgtEl>
                                          <p:spTgt spid="52"/>
                                        </p:tgtEl>
                                        <p:attrNameLst>
                                          <p:attrName>ppt_y</p:attrName>
                                        </p:attrNameLst>
                                      </p:cBhvr>
                                      <p:tavLst>
                                        <p:tav tm="0">
                                          <p:val>
                                            <p:strVal val="1+#ppt_h/2"/>
                                          </p:val>
                                        </p:tav>
                                        <p:tav tm="100000">
                                          <p:val>
                                            <p:strVal val="#ppt_y"/>
                                          </p:val>
                                        </p:tav>
                                      </p:tavLst>
                                    </p:anim>
                                  </p:childTnLst>
                                </p:cTn>
                              </p:par>
                              <p:par>
                                <p:cTn id="124" presetID="2" presetClass="entr" presetSubtype="4" fill="hold" grpId="0" nodeType="withEffect">
                                  <p:stCondLst>
                                    <p:cond delay="0"/>
                                  </p:stCondLst>
                                  <p:childTnLst>
                                    <p:set>
                                      <p:cBhvr>
                                        <p:cTn id="125" dur="1" fill="hold">
                                          <p:stCondLst>
                                            <p:cond delay="0"/>
                                          </p:stCondLst>
                                        </p:cTn>
                                        <p:tgtEl>
                                          <p:spTgt spid="53"/>
                                        </p:tgtEl>
                                        <p:attrNameLst>
                                          <p:attrName>style.visibility</p:attrName>
                                        </p:attrNameLst>
                                      </p:cBhvr>
                                      <p:to>
                                        <p:strVal val="visible"/>
                                      </p:to>
                                    </p:set>
                                    <p:anim calcmode="lin" valueType="num">
                                      <p:cBhvr additive="base">
                                        <p:cTn id="126" dur="500" fill="hold"/>
                                        <p:tgtEl>
                                          <p:spTgt spid="53"/>
                                        </p:tgtEl>
                                        <p:attrNameLst>
                                          <p:attrName>ppt_x</p:attrName>
                                        </p:attrNameLst>
                                      </p:cBhvr>
                                      <p:tavLst>
                                        <p:tav tm="0">
                                          <p:val>
                                            <p:strVal val="#ppt_x"/>
                                          </p:val>
                                        </p:tav>
                                        <p:tav tm="100000">
                                          <p:val>
                                            <p:strVal val="#ppt_x"/>
                                          </p:val>
                                        </p:tav>
                                      </p:tavLst>
                                    </p:anim>
                                    <p:anim calcmode="lin" valueType="num">
                                      <p:cBhvr additive="base">
                                        <p:cTn id="127" dur="500" fill="hold"/>
                                        <p:tgtEl>
                                          <p:spTgt spid="53"/>
                                        </p:tgtEl>
                                        <p:attrNameLst>
                                          <p:attrName>ppt_y</p:attrName>
                                        </p:attrNameLst>
                                      </p:cBhvr>
                                      <p:tavLst>
                                        <p:tav tm="0">
                                          <p:val>
                                            <p:strVal val="1+#ppt_h/2"/>
                                          </p:val>
                                        </p:tav>
                                        <p:tav tm="100000">
                                          <p:val>
                                            <p:strVal val="#ppt_y"/>
                                          </p:val>
                                        </p:tav>
                                      </p:tavLst>
                                    </p:anim>
                                  </p:childTnLst>
                                </p:cTn>
                              </p:par>
                              <p:par>
                                <p:cTn id="128" presetID="2" presetClass="entr" presetSubtype="4" fill="hold" grpId="0" nodeType="withEffect">
                                  <p:stCondLst>
                                    <p:cond delay="0"/>
                                  </p:stCondLst>
                                  <p:childTnLst>
                                    <p:set>
                                      <p:cBhvr>
                                        <p:cTn id="129" dur="1" fill="hold">
                                          <p:stCondLst>
                                            <p:cond delay="0"/>
                                          </p:stCondLst>
                                        </p:cTn>
                                        <p:tgtEl>
                                          <p:spTgt spid="54"/>
                                        </p:tgtEl>
                                        <p:attrNameLst>
                                          <p:attrName>style.visibility</p:attrName>
                                        </p:attrNameLst>
                                      </p:cBhvr>
                                      <p:to>
                                        <p:strVal val="visible"/>
                                      </p:to>
                                    </p:set>
                                    <p:anim calcmode="lin" valueType="num">
                                      <p:cBhvr additive="base">
                                        <p:cTn id="130" dur="500" fill="hold"/>
                                        <p:tgtEl>
                                          <p:spTgt spid="54"/>
                                        </p:tgtEl>
                                        <p:attrNameLst>
                                          <p:attrName>ppt_x</p:attrName>
                                        </p:attrNameLst>
                                      </p:cBhvr>
                                      <p:tavLst>
                                        <p:tav tm="0">
                                          <p:val>
                                            <p:strVal val="#ppt_x"/>
                                          </p:val>
                                        </p:tav>
                                        <p:tav tm="100000">
                                          <p:val>
                                            <p:strVal val="#ppt_x"/>
                                          </p:val>
                                        </p:tav>
                                      </p:tavLst>
                                    </p:anim>
                                    <p:anim calcmode="lin" valueType="num">
                                      <p:cBhvr additive="base">
                                        <p:cTn id="131" dur="500" fill="hold"/>
                                        <p:tgtEl>
                                          <p:spTgt spid="54"/>
                                        </p:tgtEl>
                                        <p:attrNameLst>
                                          <p:attrName>ppt_y</p:attrName>
                                        </p:attrNameLst>
                                      </p:cBhvr>
                                      <p:tavLst>
                                        <p:tav tm="0">
                                          <p:val>
                                            <p:strVal val="1+#ppt_h/2"/>
                                          </p:val>
                                        </p:tav>
                                        <p:tav tm="100000">
                                          <p:val>
                                            <p:strVal val="#ppt_y"/>
                                          </p:val>
                                        </p:tav>
                                      </p:tavLst>
                                    </p:anim>
                                  </p:childTnLst>
                                </p:cTn>
                              </p:par>
                              <p:par>
                                <p:cTn id="132" presetID="2" presetClass="entr" presetSubtype="12" fill="hold" grpId="0" nodeType="withEffect">
                                  <p:stCondLst>
                                    <p:cond delay="0"/>
                                  </p:stCondLst>
                                  <p:childTnLst>
                                    <p:set>
                                      <p:cBhvr>
                                        <p:cTn id="133" dur="1" fill="hold">
                                          <p:stCondLst>
                                            <p:cond delay="0"/>
                                          </p:stCondLst>
                                        </p:cTn>
                                        <p:tgtEl>
                                          <p:spTgt spid="55"/>
                                        </p:tgtEl>
                                        <p:attrNameLst>
                                          <p:attrName>style.visibility</p:attrName>
                                        </p:attrNameLst>
                                      </p:cBhvr>
                                      <p:to>
                                        <p:strVal val="visible"/>
                                      </p:to>
                                    </p:set>
                                    <p:anim calcmode="lin" valueType="num">
                                      <p:cBhvr additive="base">
                                        <p:cTn id="134" dur="500" fill="hold"/>
                                        <p:tgtEl>
                                          <p:spTgt spid="55"/>
                                        </p:tgtEl>
                                        <p:attrNameLst>
                                          <p:attrName>ppt_x</p:attrName>
                                        </p:attrNameLst>
                                      </p:cBhvr>
                                      <p:tavLst>
                                        <p:tav tm="0">
                                          <p:val>
                                            <p:strVal val="0-#ppt_w/2"/>
                                          </p:val>
                                        </p:tav>
                                        <p:tav tm="100000">
                                          <p:val>
                                            <p:strVal val="#ppt_x"/>
                                          </p:val>
                                        </p:tav>
                                      </p:tavLst>
                                    </p:anim>
                                    <p:anim calcmode="lin" valueType="num">
                                      <p:cBhvr additive="base">
                                        <p:cTn id="135" dur="500" fill="hold"/>
                                        <p:tgtEl>
                                          <p:spTgt spid="55"/>
                                        </p:tgtEl>
                                        <p:attrNameLst>
                                          <p:attrName>ppt_y</p:attrName>
                                        </p:attrNameLst>
                                      </p:cBhvr>
                                      <p:tavLst>
                                        <p:tav tm="0">
                                          <p:val>
                                            <p:strVal val="1+#ppt_h/2"/>
                                          </p:val>
                                        </p:tav>
                                        <p:tav tm="100000">
                                          <p:val>
                                            <p:strVal val="#ppt_y"/>
                                          </p:val>
                                        </p:tav>
                                      </p:tavLst>
                                    </p:anim>
                                  </p:childTnLst>
                                </p:cTn>
                              </p:par>
                              <p:par>
                                <p:cTn id="136" presetID="2" presetClass="entr" presetSubtype="4" fill="hold" grpId="0" nodeType="withEffect">
                                  <p:stCondLst>
                                    <p:cond delay="0"/>
                                  </p:stCondLst>
                                  <p:childTnLst>
                                    <p:set>
                                      <p:cBhvr>
                                        <p:cTn id="137" dur="1" fill="hold">
                                          <p:stCondLst>
                                            <p:cond delay="0"/>
                                          </p:stCondLst>
                                        </p:cTn>
                                        <p:tgtEl>
                                          <p:spTgt spid="56"/>
                                        </p:tgtEl>
                                        <p:attrNameLst>
                                          <p:attrName>style.visibility</p:attrName>
                                        </p:attrNameLst>
                                      </p:cBhvr>
                                      <p:to>
                                        <p:strVal val="visible"/>
                                      </p:to>
                                    </p:set>
                                    <p:anim calcmode="lin" valueType="num">
                                      <p:cBhvr additive="base">
                                        <p:cTn id="138" dur="500" fill="hold"/>
                                        <p:tgtEl>
                                          <p:spTgt spid="56"/>
                                        </p:tgtEl>
                                        <p:attrNameLst>
                                          <p:attrName>ppt_x</p:attrName>
                                        </p:attrNameLst>
                                      </p:cBhvr>
                                      <p:tavLst>
                                        <p:tav tm="0">
                                          <p:val>
                                            <p:strVal val="#ppt_x"/>
                                          </p:val>
                                        </p:tav>
                                        <p:tav tm="100000">
                                          <p:val>
                                            <p:strVal val="#ppt_x"/>
                                          </p:val>
                                        </p:tav>
                                      </p:tavLst>
                                    </p:anim>
                                    <p:anim calcmode="lin" valueType="num">
                                      <p:cBhvr additive="base">
                                        <p:cTn id="139" dur="500" fill="hold"/>
                                        <p:tgtEl>
                                          <p:spTgt spid="56"/>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0"/>
                                  </p:stCondLst>
                                  <p:childTnLst>
                                    <p:set>
                                      <p:cBhvr>
                                        <p:cTn id="141" dur="1" fill="hold">
                                          <p:stCondLst>
                                            <p:cond delay="0"/>
                                          </p:stCondLst>
                                        </p:cTn>
                                        <p:tgtEl>
                                          <p:spTgt spid="57"/>
                                        </p:tgtEl>
                                        <p:attrNameLst>
                                          <p:attrName>style.visibility</p:attrName>
                                        </p:attrNameLst>
                                      </p:cBhvr>
                                      <p:to>
                                        <p:strVal val="visible"/>
                                      </p:to>
                                    </p:set>
                                    <p:anim calcmode="lin" valueType="num">
                                      <p:cBhvr additive="base">
                                        <p:cTn id="142" dur="500" fill="hold"/>
                                        <p:tgtEl>
                                          <p:spTgt spid="57"/>
                                        </p:tgtEl>
                                        <p:attrNameLst>
                                          <p:attrName>ppt_x</p:attrName>
                                        </p:attrNameLst>
                                      </p:cBhvr>
                                      <p:tavLst>
                                        <p:tav tm="0">
                                          <p:val>
                                            <p:strVal val="#ppt_x"/>
                                          </p:val>
                                        </p:tav>
                                        <p:tav tm="100000">
                                          <p:val>
                                            <p:strVal val="#ppt_x"/>
                                          </p:val>
                                        </p:tav>
                                      </p:tavLst>
                                    </p:anim>
                                    <p:anim calcmode="lin" valueType="num">
                                      <p:cBhvr additive="base">
                                        <p:cTn id="143" dur="500" fill="hold"/>
                                        <p:tgtEl>
                                          <p:spTgt spid="57"/>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58"/>
                                        </p:tgtEl>
                                        <p:attrNameLst>
                                          <p:attrName>style.visibility</p:attrName>
                                        </p:attrNameLst>
                                      </p:cBhvr>
                                      <p:to>
                                        <p:strVal val="visible"/>
                                      </p:to>
                                    </p:set>
                                    <p:anim calcmode="lin" valueType="num">
                                      <p:cBhvr additive="base">
                                        <p:cTn id="146" dur="500" fill="hold"/>
                                        <p:tgtEl>
                                          <p:spTgt spid="58"/>
                                        </p:tgtEl>
                                        <p:attrNameLst>
                                          <p:attrName>ppt_x</p:attrName>
                                        </p:attrNameLst>
                                      </p:cBhvr>
                                      <p:tavLst>
                                        <p:tav tm="0">
                                          <p:val>
                                            <p:strVal val="#ppt_x"/>
                                          </p:val>
                                        </p:tav>
                                        <p:tav tm="100000">
                                          <p:val>
                                            <p:strVal val="#ppt_x"/>
                                          </p:val>
                                        </p:tav>
                                      </p:tavLst>
                                    </p:anim>
                                    <p:anim calcmode="lin" valueType="num">
                                      <p:cBhvr additive="base">
                                        <p:cTn id="147" dur="500" fill="hold"/>
                                        <p:tgtEl>
                                          <p:spTgt spid="58"/>
                                        </p:tgtEl>
                                        <p:attrNameLst>
                                          <p:attrName>ppt_y</p:attrName>
                                        </p:attrNameLst>
                                      </p:cBhvr>
                                      <p:tavLst>
                                        <p:tav tm="0">
                                          <p:val>
                                            <p:strVal val="1+#ppt_h/2"/>
                                          </p:val>
                                        </p:tav>
                                        <p:tav tm="100000">
                                          <p:val>
                                            <p:strVal val="#ppt_y"/>
                                          </p:val>
                                        </p:tav>
                                      </p:tavLst>
                                    </p:anim>
                                  </p:childTnLst>
                                </p:cTn>
                              </p:par>
                              <p:par>
                                <p:cTn id="148" presetID="2" presetClass="entr" presetSubtype="8" fill="hold" nodeType="withEffect">
                                  <p:stCondLst>
                                    <p:cond delay="0"/>
                                  </p:stCondLst>
                                  <p:childTnLst>
                                    <p:set>
                                      <p:cBhvr>
                                        <p:cTn id="149" dur="1" fill="hold">
                                          <p:stCondLst>
                                            <p:cond delay="0"/>
                                          </p:stCondLst>
                                        </p:cTn>
                                        <p:tgtEl>
                                          <p:spTgt spid="59"/>
                                        </p:tgtEl>
                                        <p:attrNameLst>
                                          <p:attrName>style.visibility</p:attrName>
                                        </p:attrNameLst>
                                      </p:cBhvr>
                                      <p:to>
                                        <p:strVal val="visible"/>
                                      </p:to>
                                    </p:set>
                                    <p:anim calcmode="lin" valueType="num">
                                      <p:cBhvr additive="base">
                                        <p:cTn id="150" dur="500" fill="hold"/>
                                        <p:tgtEl>
                                          <p:spTgt spid="59"/>
                                        </p:tgtEl>
                                        <p:attrNameLst>
                                          <p:attrName>ppt_x</p:attrName>
                                        </p:attrNameLst>
                                      </p:cBhvr>
                                      <p:tavLst>
                                        <p:tav tm="0">
                                          <p:val>
                                            <p:strVal val="0-#ppt_w/2"/>
                                          </p:val>
                                        </p:tav>
                                        <p:tav tm="100000">
                                          <p:val>
                                            <p:strVal val="#ppt_x"/>
                                          </p:val>
                                        </p:tav>
                                      </p:tavLst>
                                    </p:anim>
                                    <p:anim calcmode="lin" valueType="num">
                                      <p:cBhvr additive="base">
                                        <p:cTn id="151" dur="500" fill="hold"/>
                                        <p:tgtEl>
                                          <p:spTgt spid="59"/>
                                        </p:tgtEl>
                                        <p:attrNameLst>
                                          <p:attrName>ppt_y</p:attrName>
                                        </p:attrNameLst>
                                      </p:cBhvr>
                                      <p:tavLst>
                                        <p:tav tm="0">
                                          <p:val>
                                            <p:strVal val="#ppt_y"/>
                                          </p:val>
                                        </p:tav>
                                        <p:tav tm="100000">
                                          <p:val>
                                            <p:strVal val="#ppt_y"/>
                                          </p:val>
                                        </p:tav>
                                      </p:tavLst>
                                    </p:anim>
                                  </p:childTnLst>
                                </p:cTn>
                              </p:par>
                              <p:par>
                                <p:cTn id="152" presetID="2" presetClass="entr" presetSubtype="4" fill="hold" grpId="0" nodeType="withEffect">
                                  <p:stCondLst>
                                    <p:cond delay="0"/>
                                  </p:stCondLst>
                                  <p:childTnLst>
                                    <p:set>
                                      <p:cBhvr>
                                        <p:cTn id="153" dur="1" fill="hold">
                                          <p:stCondLst>
                                            <p:cond delay="0"/>
                                          </p:stCondLst>
                                        </p:cTn>
                                        <p:tgtEl>
                                          <p:spTgt spid="62"/>
                                        </p:tgtEl>
                                        <p:attrNameLst>
                                          <p:attrName>style.visibility</p:attrName>
                                        </p:attrNameLst>
                                      </p:cBhvr>
                                      <p:to>
                                        <p:strVal val="visible"/>
                                      </p:to>
                                    </p:set>
                                    <p:anim calcmode="lin" valueType="num">
                                      <p:cBhvr additive="base">
                                        <p:cTn id="154" dur="500" fill="hold"/>
                                        <p:tgtEl>
                                          <p:spTgt spid="62"/>
                                        </p:tgtEl>
                                        <p:attrNameLst>
                                          <p:attrName>ppt_x</p:attrName>
                                        </p:attrNameLst>
                                      </p:cBhvr>
                                      <p:tavLst>
                                        <p:tav tm="0">
                                          <p:val>
                                            <p:strVal val="#ppt_x"/>
                                          </p:val>
                                        </p:tav>
                                        <p:tav tm="100000">
                                          <p:val>
                                            <p:strVal val="#ppt_x"/>
                                          </p:val>
                                        </p:tav>
                                      </p:tavLst>
                                    </p:anim>
                                    <p:anim calcmode="lin" valueType="num">
                                      <p:cBhvr additive="base">
                                        <p:cTn id="155" dur="500" fill="hold"/>
                                        <p:tgtEl>
                                          <p:spTgt spid="62"/>
                                        </p:tgtEl>
                                        <p:attrNameLst>
                                          <p:attrName>ppt_y</p:attrName>
                                        </p:attrNameLst>
                                      </p:cBhvr>
                                      <p:tavLst>
                                        <p:tav tm="0">
                                          <p:val>
                                            <p:strVal val="1+#ppt_h/2"/>
                                          </p:val>
                                        </p:tav>
                                        <p:tav tm="100000">
                                          <p:val>
                                            <p:strVal val="#ppt_y"/>
                                          </p:val>
                                        </p:tav>
                                      </p:tavLst>
                                    </p:anim>
                                  </p:childTnLst>
                                </p:cTn>
                              </p:par>
                              <p:par>
                                <p:cTn id="156" presetID="2" presetClass="entr" presetSubtype="4" fill="hold" grpId="0" nodeType="withEffect">
                                  <p:stCondLst>
                                    <p:cond delay="0"/>
                                  </p:stCondLst>
                                  <p:childTnLst>
                                    <p:set>
                                      <p:cBhvr>
                                        <p:cTn id="157" dur="1" fill="hold">
                                          <p:stCondLst>
                                            <p:cond delay="0"/>
                                          </p:stCondLst>
                                        </p:cTn>
                                        <p:tgtEl>
                                          <p:spTgt spid="63"/>
                                        </p:tgtEl>
                                        <p:attrNameLst>
                                          <p:attrName>style.visibility</p:attrName>
                                        </p:attrNameLst>
                                      </p:cBhvr>
                                      <p:to>
                                        <p:strVal val="visible"/>
                                      </p:to>
                                    </p:set>
                                    <p:anim calcmode="lin" valueType="num">
                                      <p:cBhvr additive="base">
                                        <p:cTn id="158" dur="500" fill="hold"/>
                                        <p:tgtEl>
                                          <p:spTgt spid="63"/>
                                        </p:tgtEl>
                                        <p:attrNameLst>
                                          <p:attrName>ppt_x</p:attrName>
                                        </p:attrNameLst>
                                      </p:cBhvr>
                                      <p:tavLst>
                                        <p:tav tm="0">
                                          <p:val>
                                            <p:strVal val="#ppt_x"/>
                                          </p:val>
                                        </p:tav>
                                        <p:tav tm="100000">
                                          <p:val>
                                            <p:strVal val="#ppt_x"/>
                                          </p:val>
                                        </p:tav>
                                      </p:tavLst>
                                    </p:anim>
                                    <p:anim calcmode="lin" valueType="num">
                                      <p:cBhvr additive="base">
                                        <p:cTn id="159" dur="500" fill="hold"/>
                                        <p:tgtEl>
                                          <p:spTgt spid="63"/>
                                        </p:tgtEl>
                                        <p:attrNameLst>
                                          <p:attrName>ppt_y</p:attrName>
                                        </p:attrNameLst>
                                      </p:cBhvr>
                                      <p:tavLst>
                                        <p:tav tm="0">
                                          <p:val>
                                            <p:strVal val="1+#ppt_h/2"/>
                                          </p:val>
                                        </p:tav>
                                        <p:tav tm="100000">
                                          <p:val>
                                            <p:strVal val="#ppt_y"/>
                                          </p:val>
                                        </p:tav>
                                      </p:tavLst>
                                    </p:anim>
                                  </p:childTnLst>
                                </p:cTn>
                              </p:par>
                              <p:par>
                                <p:cTn id="160" presetID="2" presetClass="entr" presetSubtype="4" fill="hold" grpId="0" nodeType="withEffect">
                                  <p:stCondLst>
                                    <p:cond delay="0"/>
                                  </p:stCondLst>
                                  <p:childTnLst>
                                    <p:set>
                                      <p:cBhvr>
                                        <p:cTn id="161" dur="1" fill="hold">
                                          <p:stCondLst>
                                            <p:cond delay="0"/>
                                          </p:stCondLst>
                                        </p:cTn>
                                        <p:tgtEl>
                                          <p:spTgt spid="64"/>
                                        </p:tgtEl>
                                        <p:attrNameLst>
                                          <p:attrName>style.visibility</p:attrName>
                                        </p:attrNameLst>
                                      </p:cBhvr>
                                      <p:to>
                                        <p:strVal val="visible"/>
                                      </p:to>
                                    </p:set>
                                    <p:anim calcmode="lin" valueType="num">
                                      <p:cBhvr additive="base">
                                        <p:cTn id="162" dur="500" fill="hold"/>
                                        <p:tgtEl>
                                          <p:spTgt spid="64"/>
                                        </p:tgtEl>
                                        <p:attrNameLst>
                                          <p:attrName>ppt_x</p:attrName>
                                        </p:attrNameLst>
                                      </p:cBhvr>
                                      <p:tavLst>
                                        <p:tav tm="0">
                                          <p:val>
                                            <p:strVal val="#ppt_x"/>
                                          </p:val>
                                        </p:tav>
                                        <p:tav tm="100000">
                                          <p:val>
                                            <p:strVal val="#ppt_x"/>
                                          </p:val>
                                        </p:tav>
                                      </p:tavLst>
                                    </p:anim>
                                    <p:anim calcmode="lin" valueType="num">
                                      <p:cBhvr additive="base">
                                        <p:cTn id="163" dur="500" fill="hold"/>
                                        <p:tgtEl>
                                          <p:spTgt spid="64"/>
                                        </p:tgtEl>
                                        <p:attrNameLst>
                                          <p:attrName>ppt_y</p:attrName>
                                        </p:attrNameLst>
                                      </p:cBhvr>
                                      <p:tavLst>
                                        <p:tav tm="0">
                                          <p:val>
                                            <p:strVal val="1+#ppt_h/2"/>
                                          </p:val>
                                        </p:tav>
                                        <p:tav tm="100000">
                                          <p:val>
                                            <p:strVal val="#ppt_y"/>
                                          </p:val>
                                        </p:tav>
                                      </p:tavLst>
                                    </p:anim>
                                  </p:childTnLst>
                                </p:cTn>
                              </p:par>
                              <p:par>
                                <p:cTn id="164" presetID="2" presetClass="entr" presetSubtype="4" fill="hold" grpId="0" nodeType="withEffect">
                                  <p:stCondLst>
                                    <p:cond delay="0"/>
                                  </p:stCondLst>
                                  <p:childTnLst>
                                    <p:set>
                                      <p:cBhvr>
                                        <p:cTn id="165" dur="1" fill="hold">
                                          <p:stCondLst>
                                            <p:cond delay="0"/>
                                          </p:stCondLst>
                                        </p:cTn>
                                        <p:tgtEl>
                                          <p:spTgt spid="65"/>
                                        </p:tgtEl>
                                        <p:attrNameLst>
                                          <p:attrName>style.visibility</p:attrName>
                                        </p:attrNameLst>
                                      </p:cBhvr>
                                      <p:to>
                                        <p:strVal val="visible"/>
                                      </p:to>
                                    </p:set>
                                    <p:anim calcmode="lin" valueType="num">
                                      <p:cBhvr additive="base">
                                        <p:cTn id="166" dur="500" fill="hold"/>
                                        <p:tgtEl>
                                          <p:spTgt spid="65"/>
                                        </p:tgtEl>
                                        <p:attrNameLst>
                                          <p:attrName>ppt_x</p:attrName>
                                        </p:attrNameLst>
                                      </p:cBhvr>
                                      <p:tavLst>
                                        <p:tav tm="0">
                                          <p:val>
                                            <p:strVal val="#ppt_x"/>
                                          </p:val>
                                        </p:tav>
                                        <p:tav tm="100000">
                                          <p:val>
                                            <p:strVal val="#ppt_x"/>
                                          </p:val>
                                        </p:tav>
                                      </p:tavLst>
                                    </p:anim>
                                    <p:anim calcmode="lin" valueType="num">
                                      <p:cBhvr additive="base">
                                        <p:cTn id="167" dur="500" fill="hold"/>
                                        <p:tgtEl>
                                          <p:spTgt spid="65"/>
                                        </p:tgtEl>
                                        <p:attrNameLst>
                                          <p:attrName>ppt_y</p:attrName>
                                        </p:attrNameLst>
                                      </p:cBhvr>
                                      <p:tavLst>
                                        <p:tav tm="0">
                                          <p:val>
                                            <p:strVal val="1+#ppt_h/2"/>
                                          </p:val>
                                        </p:tav>
                                        <p:tav tm="100000">
                                          <p:val>
                                            <p:strVal val="#ppt_y"/>
                                          </p:val>
                                        </p:tav>
                                      </p:tavLst>
                                    </p:anim>
                                  </p:childTnLst>
                                </p:cTn>
                              </p:par>
                              <p:par>
                                <p:cTn id="168" presetID="2" presetClass="entr" presetSubtype="4" fill="hold" grpId="0" nodeType="withEffect">
                                  <p:stCondLst>
                                    <p:cond delay="0"/>
                                  </p:stCondLst>
                                  <p:childTnLst>
                                    <p:set>
                                      <p:cBhvr>
                                        <p:cTn id="169" dur="1" fill="hold">
                                          <p:stCondLst>
                                            <p:cond delay="0"/>
                                          </p:stCondLst>
                                        </p:cTn>
                                        <p:tgtEl>
                                          <p:spTgt spid="66"/>
                                        </p:tgtEl>
                                        <p:attrNameLst>
                                          <p:attrName>style.visibility</p:attrName>
                                        </p:attrNameLst>
                                      </p:cBhvr>
                                      <p:to>
                                        <p:strVal val="visible"/>
                                      </p:to>
                                    </p:set>
                                    <p:anim calcmode="lin" valueType="num">
                                      <p:cBhvr additive="base">
                                        <p:cTn id="170" dur="500" fill="hold"/>
                                        <p:tgtEl>
                                          <p:spTgt spid="66"/>
                                        </p:tgtEl>
                                        <p:attrNameLst>
                                          <p:attrName>ppt_x</p:attrName>
                                        </p:attrNameLst>
                                      </p:cBhvr>
                                      <p:tavLst>
                                        <p:tav tm="0">
                                          <p:val>
                                            <p:strVal val="#ppt_x"/>
                                          </p:val>
                                        </p:tav>
                                        <p:tav tm="100000">
                                          <p:val>
                                            <p:strVal val="#ppt_x"/>
                                          </p:val>
                                        </p:tav>
                                      </p:tavLst>
                                    </p:anim>
                                    <p:anim calcmode="lin" valueType="num">
                                      <p:cBhvr additive="base">
                                        <p:cTn id="171" dur="500" fill="hold"/>
                                        <p:tgtEl>
                                          <p:spTgt spid="66"/>
                                        </p:tgtEl>
                                        <p:attrNameLst>
                                          <p:attrName>ppt_y</p:attrName>
                                        </p:attrNameLst>
                                      </p:cBhvr>
                                      <p:tavLst>
                                        <p:tav tm="0">
                                          <p:val>
                                            <p:strVal val="1+#ppt_h/2"/>
                                          </p:val>
                                        </p:tav>
                                        <p:tav tm="100000">
                                          <p:val>
                                            <p:strVal val="#ppt_y"/>
                                          </p:val>
                                        </p:tav>
                                      </p:tavLst>
                                    </p:anim>
                                  </p:childTnLst>
                                </p:cTn>
                              </p:par>
                              <p:par>
                                <p:cTn id="172" presetID="2" presetClass="entr" presetSubtype="8" fill="hold" grpId="0" nodeType="withEffect">
                                  <p:stCondLst>
                                    <p:cond delay="0"/>
                                  </p:stCondLst>
                                  <p:childTnLst>
                                    <p:set>
                                      <p:cBhvr>
                                        <p:cTn id="173" dur="1" fill="hold">
                                          <p:stCondLst>
                                            <p:cond delay="0"/>
                                          </p:stCondLst>
                                        </p:cTn>
                                        <p:tgtEl>
                                          <p:spTgt spid="67"/>
                                        </p:tgtEl>
                                        <p:attrNameLst>
                                          <p:attrName>style.visibility</p:attrName>
                                        </p:attrNameLst>
                                      </p:cBhvr>
                                      <p:to>
                                        <p:strVal val="visible"/>
                                      </p:to>
                                    </p:set>
                                    <p:anim calcmode="lin" valueType="num">
                                      <p:cBhvr additive="base">
                                        <p:cTn id="174" dur="500" fill="hold"/>
                                        <p:tgtEl>
                                          <p:spTgt spid="67"/>
                                        </p:tgtEl>
                                        <p:attrNameLst>
                                          <p:attrName>ppt_x</p:attrName>
                                        </p:attrNameLst>
                                      </p:cBhvr>
                                      <p:tavLst>
                                        <p:tav tm="0">
                                          <p:val>
                                            <p:strVal val="0-#ppt_w/2"/>
                                          </p:val>
                                        </p:tav>
                                        <p:tav tm="100000">
                                          <p:val>
                                            <p:strVal val="#ppt_x"/>
                                          </p:val>
                                        </p:tav>
                                      </p:tavLst>
                                    </p:anim>
                                    <p:anim calcmode="lin" valueType="num">
                                      <p:cBhvr additive="base">
                                        <p:cTn id="175" dur="500" fill="hold"/>
                                        <p:tgtEl>
                                          <p:spTgt spid="67"/>
                                        </p:tgtEl>
                                        <p:attrNameLst>
                                          <p:attrName>ppt_y</p:attrName>
                                        </p:attrNameLst>
                                      </p:cBhvr>
                                      <p:tavLst>
                                        <p:tav tm="0">
                                          <p:val>
                                            <p:strVal val="#ppt_y"/>
                                          </p:val>
                                        </p:tav>
                                        <p:tav tm="100000">
                                          <p:val>
                                            <p:strVal val="#ppt_y"/>
                                          </p:val>
                                        </p:tav>
                                      </p:tavLst>
                                    </p:anim>
                                  </p:childTnLst>
                                </p:cTn>
                              </p:par>
                              <p:par>
                                <p:cTn id="176" presetID="2" presetClass="entr" presetSubtype="4" fill="hold" grpId="0" nodeType="withEffect">
                                  <p:stCondLst>
                                    <p:cond delay="0"/>
                                  </p:stCondLst>
                                  <p:childTnLst>
                                    <p:set>
                                      <p:cBhvr>
                                        <p:cTn id="177" dur="1" fill="hold">
                                          <p:stCondLst>
                                            <p:cond delay="0"/>
                                          </p:stCondLst>
                                        </p:cTn>
                                        <p:tgtEl>
                                          <p:spTgt spid="68"/>
                                        </p:tgtEl>
                                        <p:attrNameLst>
                                          <p:attrName>style.visibility</p:attrName>
                                        </p:attrNameLst>
                                      </p:cBhvr>
                                      <p:to>
                                        <p:strVal val="visible"/>
                                      </p:to>
                                    </p:set>
                                    <p:anim calcmode="lin" valueType="num">
                                      <p:cBhvr additive="base">
                                        <p:cTn id="178" dur="500" fill="hold"/>
                                        <p:tgtEl>
                                          <p:spTgt spid="68"/>
                                        </p:tgtEl>
                                        <p:attrNameLst>
                                          <p:attrName>ppt_x</p:attrName>
                                        </p:attrNameLst>
                                      </p:cBhvr>
                                      <p:tavLst>
                                        <p:tav tm="0">
                                          <p:val>
                                            <p:strVal val="#ppt_x"/>
                                          </p:val>
                                        </p:tav>
                                        <p:tav tm="100000">
                                          <p:val>
                                            <p:strVal val="#ppt_x"/>
                                          </p:val>
                                        </p:tav>
                                      </p:tavLst>
                                    </p:anim>
                                    <p:anim calcmode="lin" valueType="num">
                                      <p:cBhvr additive="base">
                                        <p:cTn id="179" dur="500" fill="hold"/>
                                        <p:tgtEl>
                                          <p:spTgt spid="68"/>
                                        </p:tgtEl>
                                        <p:attrNameLst>
                                          <p:attrName>ppt_y</p:attrName>
                                        </p:attrNameLst>
                                      </p:cBhvr>
                                      <p:tavLst>
                                        <p:tav tm="0">
                                          <p:val>
                                            <p:strVal val="1+#ppt_h/2"/>
                                          </p:val>
                                        </p:tav>
                                        <p:tav tm="100000">
                                          <p:val>
                                            <p:strVal val="#ppt_y"/>
                                          </p:val>
                                        </p:tav>
                                      </p:tavLst>
                                    </p:anim>
                                  </p:childTnLst>
                                </p:cTn>
                              </p:par>
                              <p:par>
                                <p:cTn id="180" presetID="2" presetClass="entr" presetSubtype="4" fill="hold" grpId="0" nodeType="withEffect">
                                  <p:stCondLst>
                                    <p:cond delay="0"/>
                                  </p:stCondLst>
                                  <p:childTnLst>
                                    <p:set>
                                      <p:cBhvr>
                                        <p:cTn id="181" dur="1" fill="hold">
                                          <p:stCondLst>
                                            <p:cond delay="0"/>
                                          </p:stCondLst>
                                        </p:cTn>
                                        <p:tgtEl>
                                          <p:spTgt spid="69"/>
                                        </p:tgtEl>
                                        <p:attrNameLst>
                                          <p:attrName>style.visibility</p:attrName>
                                        </p:attrNameLst>
                                      </p:cBhvr>
                                      <p:to>
                                        <p:strVal val="visible"/>
                                      </p:to>
                                    </p:set>
                                    <p:anim calcmode="lin" valueType="num">
                                      <p:cBhvr additive="base">
                                        <p:cTn id="182" dur="500" fill="hold"/>
                                        <p:tgtEl>
                                          <p:spTgt spid="69"/>
                                        </p:tgtEl>
                                        <p:attrNameLst>
                                          <p:attrName>ppt_x</p:attrName>
                                        </p:attrNameLst>
                                      </p:cBhvr>
                                      <p:tavLst>
                                        <p:tav tm="0">
                                          <p:val>
                                            <p:strVal val="#ppt_x"/>
                                          </p:val>
                                        </p:tav>
                                        <p:tav tm="100000">
                                          <p:val>
                                            <p:strVal val="#ppt_x"/>
                                          </p:val>
                                        </p:tav>
                                      </p:tavLst>
                                    </p:anim>
                                    <p:anim calcmode="lin" valueType="num">
                                      <p:cBhvr additive="base">
                                        <p:cTn id="183" dur="500" fill="hold"/>
                                        <p:tgtEl>
                                          <p:spTgt spid="69"/>
                                        </p:tgtEl>
                                        <p:attrNameLst>
                                          <p:attrName>ppt_y</p:attrName>
                                        </p:attrNameLst>
                                      </p:cBhvr>
                                      <p:tavLst>
                                        <p:tav tm="0">
                                          <p:val>
                                            <p:strVal val="1+#ppt_h/2"/>
                                          </p:val>
                                        </p:tav>
                                        <p:tav tm="100000">
                                          <p:val>
                                            <p:strVal val="#ppt_y"/>
                                          </p:val>
                                        </p:tav>
                                      </p:tavLst>
                                    </p:anim>
                                  </p:childTnLst>
                                </p:cTn>
                              </p:par>
                              <p:par>
                                <p:cTn id="184" presetID="2" presetClass="entr" presetSubtype="4" fill="hold" grpId="0" nodeType="withEffect">
                                  <p:stCondLst>
                                    <p:cond delay="0"/>
                                  </p:stCondLst>
                                  <p:childTnLst>
                                    <p:set>
                                      <p:cBhvr>
                                        <p:cTn id="185" dur="1" fill="hold">
                                          <p:stCondLst>
                                            <p:cond delay="0"/>
                                          </p:stCondLst>
                                        </p:cTn>
                                        <p:tgtEl>
                                          <p:spTgt spid="70"/>
                                        </p:tgtEl>
                                        <p:attrNameLst>
                                          <p:attrName>style.visibility</p:attrName>
                                        </p:attrNameLst>
                                      </p:cBhvr>
                                      <p:to>
                                        <p:strVal val="visible"/>
                                      </p:to>
                                    </p:set>
                                    <p:anim calcmode="lin" valueType="num">
                                      <p:cBhvr additive="base">
                                        <p:cTn id="186" dur="500" fill="hold"/>
                                        <p:tgtEl>
                                          <p:spTgt spid="70"/>
                                        </p:tgtEl>
                                        <p:attrNameLst>
                                          <p:attrName>ppt_x</p:attrName>
                                        </p:attrNameLst>
                                      </p:cBhvr>
                                      <p:tavLst>
                                        <p:tav tm="0">
                                          <p:val>
                                            <p:strVal val="#ppt_x"/>
                                          </p:val>
                                        </p:tav>
                                        <p:tav tm="100000">
                                          <p:val>
                                            <p:strVal val="#ppt_x"/>
                                          </p:val>
                                        </p:tav>
                                      </p:tavLst>
                                    </p:anim>
                                    <p:anim calcmode="lin" valueType="num">
                                      <p:cBhvr additive="base">
                                        <p:cTn id="187" dur="500" fill="hold"/>
                                        <p:tgtEl>
                                          <p:spTgt spid="70"/>
                                        </p:tgtEl>
                                        <p:attrNameLst>
                                          <p:attrName>ppt_y</p:attrName>
                                        </p:attrNameLst>
                                      </p:cBhvr>
                                      <p:tavLst>
                                        <p:tav tm="0">
                                          <p:val>
                                            <p:strVal val="1+#ppt_h/2"/>
                                          </p:val>
                                        </p:tav>
                                        <p:tav tm="100000">
                                          <p:val>
                                            <p:strVal val="#ppt_y"/>
                                          </p:val>
                                        </p:tav>
                                      </p:tavLst>
                                    </p:anim>
                                  </p:childTnLst>
                                </p:cTn>
                              </p:par>
                              <p:par>
                                <p:cTn id="188" presetID="2" presetClass="entr" presetSubtype="4" fill="hold" grpId="0" nodeType="withEffect">
                                  <p:stCondLst>
                                    <p:cond delay="0"/>
                                  </p:stCondLst>
                                  <p:childTnLst>
                                    <p:set>
                                      <p:cBhvr>
                                        <p:cTn id="189" dur="1" fill="hold">
                                          <p:stCondLst>
                                            <p:cond delay="0"/>
                                          </p:stCondLst>
                                        </p:cTn>
                                        <p:tgtEl>
                                          <p:spTgt spid="71"/>
                                        </p:tgtEl>
                                        <p:attrNameLst>
                                          <p:attrName>style.visibility</p:attrName>
                                        </p:attrNameLst>
                                      </p:cBhvr>
                                      <p:to>
                                        <p:strVal val="visible"/>
                                      </p:to>
                                    </p:set>
                                    <p:anim calcmode="lin" valueType="num">
                                      <p:cBhvr additive="base">
                                        <p:cTn id="190" dur="500" fill="hold"/>
                                        <p:tgtEl>
                                          <p:spTgt spid="71"/>
                                        </p:tgtEl>
                                        <p:attrNameLst>
                                          <p:attrName>ppt_x</p:attrName>
                                        </p:attrNameLst>
                                      </p:cBhvr>
                                      <p:tavLst>
                                        <p:tav tm="0">
                                          <p:val>
                                            <p:strVal val="#ppt_x"/>
                                          </p:val>
                                        </p:tav>
                                        <p:tav tm="100000">
                                          <p:val>
                                            <p:strVal val="#ppt_x"/>
                                          </p:val>
                                        </p:tav>
                                      </p:tavLst>
                                    </p:anim>
                                    <p:anim calcmode="lin" valueType="num">
                                      <p:cBhvr additive="base">
                                        <p:cTn id="191" dur="500" fill="hold"/>
                                        <p:tgtEl>
                                          <p:spTgt spid="71"/>
                                        </p:tgtEl>
                                        <p:attrNameLst>
                                          <p:attrName>ppt_y</p:attrName>
                                        </p:attrNameLst>
                                      </p:cBhvr>
                                      <p:tavLst>
                                        <p:tav tm="0">
                                          <p:val>
                                            <p:strVal val="1+#ppt_h/2"/>
                                          </p:val>
                                        </p:tav>
                                        <p:tav tm="100000">
                                          <p:val>
                                            <p:strVal val="#ppt_y"/>
                                          </p:val>
                                        </p:tav>
                                      </p:tavLst>
                                    </p:anim>
                                  </p:childTnLst>
                                </p:cTn>
                              </p:par>
                              <p:par>
                                <p:cTn id="192" presetID="2" presetClass="entr" presetSubtype="4" fill="hold" grpId="0" nodeType="withEffect">
                                  <p:stCondLst>
                                    <p:cond delay="0"/>
                                  </p:stCondLst>
                                  <p:childTnLst>
                                    <p:set>
                                      <p:cBhvr>
                                        <p:cTn id="193" dur="1" fill="hold">
                                          <p:stCondLst>
                                            <p:cond delay="0"/>
                                          </p:stCondLst>
                                        </p:cTn>
                                        <p:tgtEl>
                                          <p:spTgt spid="72"/>
                                        </p:tgtEl>
                                        <p:attrNameLst>
                                          <p:attrName>style.visibility</p:attrName>
                                        </p:attrNameLst>
                                      </p:cBhvr>
                                      <p:to>
                                        <p:strVal val="visible"/>
                                      </p:to>
                                    </p:set>
                                    <p:anim calcmode="lin" valueType="num">
                                      <p:cBhvr additive="base">
                                        <p:cTn id="194" dur="500" fill="hold"/>
                                        <p:tgtEl>
                                          <p:spTgt spid="72"/>
                                        </p:tgtEl>
                                        <p:attrNameLst>
                                          <p:attrName>ppt_x</p:attrName>
                                        </p:attrNameLst>
                                      </p:cBhvr>
                                      <p:tavLst>
                                        <p:tav tm="0">
                                          <p:val>
                                            <p:strVal val="#ppt_x"/>
                                          </p:val>
                                        </p:tav>
                                        <p:tav tm="100000">
                                          <p:val>
                                            <p:strVal val="#ppt_x"/>
                                          </p:val>
                                        </p:tav>
                                      </p:tavLst>
                                    </p:anim>
                                    <p:anim calcmode="lin" valueType="num">
                                      <p:cBhvr additive="base">
                                        <p:cTn id="195" dur="500" fill="hold"/>
                                        <p:tgtEl>
                                          <p:spTgt spid="72"/>
                                        </p:tgtEl>
                                        <p:attrNameLst>
                                          <p:attrName>ppt_y</p:attrName>
                                        </p:attrNameLst>
                                      </p:cBhvr>
                                      <p:tavLst>
                                        <p:tav tm="0">
                                          <p:val>
                                            <p:strVal val="1+#ppt_h/2"/>
                                          </p:val>
                                        </p:tav>
                                        <p:tav tm="100000">
                                          <p:val>
                                            <p:strVal val="#ppt_y"/>
                                          </p:val>
                                        </p:tav>
                                      </p:tavLst>
                                    </p:anim>
                                  </p:childTnLst>
                                </p:cTn>
                              </p:par>
                              <p:par>
                                <p:cTn id="196" presetID="2" presetClass="entr" presetSubtype="4" fill="hold" grpId="0" nodeType="withEffect">
                                  <p:stCondLst>
                                    <p:cond delay="0"/>
                                  </p:stCondLst>
                                  <p:childTnLst>
                                    <p:set>
                                      <p:cBhvr>
                                        <p:cTn id="197" dur="1" fill="hold">
                                          <p:stCondLst>
                                            <p:cond delay="0"/>
                                          </p:stCondLst>
                                        </p:cTn>
                                        <p:tgtEl>
                                          <p:spTgt spid="73"/>
                                        </p:tgtEl>
                                        <p:attrNameLst>
                                          <p:attrName>style.visibility</p:attrName>
                                        </p:attrNameLst>
                                      </p:cBhvr>
                                      <p:to>
                                        <p:strVal val="visible"/>
                                      </p:to>
                                    </p:set>
                                    <p:anim calcmode="lin" valueType="num">
                                      <p:cBhvr additive="base">
                                        <p:cTn id="198" dur="500" fill="hold"/>
                                        <p:tgtEl>
                                          <p:spTgt spid="73"/>
                                        </p:tgtEl>
                                        <p:attrNameLst>
                                          <p:attrName>ppt_x</p:attrName>
                                        </p:attrNameLst>
                                      </p:cBhvr>
                                      <p:tavLst>
                                        <p:tav tm="0">
                                          <p:val>
                                            <p:strVal val="#ppt_x"/>
                                          </p:val>
                                        </p:tav>
                                        <p:tav tm="100000">
                                          <p:val>
                                            <p:strVal val="#ppt_x"/>
                                          </p:val>
                                        </p:tav>
                                      </p:tavLst>
                                    </p:anim>
                                    <p:anim calcmode="lin" valueType="num">
                                      <p:cBhvr additive="base">
                                        <p:cTn id="199" dur="500" fill="hold"/>
                                        <p:tgtEl>
                                          <p:spTgt spid="73"/>
                                        </p:tgtEl>
                                        <p:attrNameLst>
                                          <p:attrName>ppt_y</p:attrName>
                                        </p:attrNameLst>
                                      </p:cBhvr>
                                      <p:tavLst>
                                        <p:tav tm="0">
                                          <p:val>
                                            <p:strVal val="1+#ppt_h/2"/>
                                          </p:val>
                                        </p:tav>
                                        <p:tav tm="100000">
                                          <p:val>
                                            <p:strVal val="#ppt_y"/>
                                          </p:val>
                                        </p:tav>
                                      </p:tavLst>
                                    </p:anim>
                                  </p:childTnLst>
                                </p:cTn>
                              </p:par>
                              <p:par>
                                <p:cTn id="200" presetID="2" presetClass="entr" presetSubtype="4" fill="hold" grpId="0" nodeType="withEffect">
                                  <p:stCondLst>
                                    <p:cond delay="0"/>
                                  </p:stCondLst>
                                  <p:childTnLst>
                                    <p:set>
                                      <p:cBhvr>
                                        <p:cTn id="201" dur="1" fill="hold">
                                          <p:stCondLst>
                                            <p:cond delay="0"/>
                                          </p:stCondLst>
                                        </p:cTn>
                                        <p:tgtEl>
                                          <p:spTgt spid="74"/>
                                        </p:tgtEl>
                                        <p:attrNameLst>
                                          <p:attrName>style.visibility</p:attrName>
                                        </p:attrNameLst>
                                      </p:cBhvr>
                                      <p:to>
                                        <p:strVal val="visible"/>
                                      </p:to>
                                    </p:set>
                                    <p:anim calcmode="lin" valueType="num">
                                      <p:cBhvr additive="base">
                                        <p:cTn id="202" dur="500" fill="hold"/>
                                        <p:tgtEl>
                                          <p:spTgt spid="74"/>
                                        </p:tgtEl>
                                        <p:attrNameLst>
                                          <p:attrName>ppt_x</p:attrName>
                                        </p:attrNameLst>
                                      </p:cBhvr>
                                      <p:tavLst>
                                        <p:tav tm="0">
                                          <p:val>
                                            <p:strVal val="#ppt_x"/>
                                          </p:val>
                                        </p:tav>
                                        <p:tav tm="100000">
                                          <p:val>
                                            <p:strVal val="#ppt_x"/>
                                          </p:val>
                                        </p:tav>
                                      </p:tavLst>
                                    </p:anim>
                                    <p:anim calcmode="lin" valueType="num">
                                      <p:cBhvr additive="base">
                                        <p:cTn id="203" dur="500" fill="hold"/>
                                        <p:tgtEl>
                                          <p:spTgt spid="74"/>
                                        </p:tgtEl>
                                        <p:attrNameLst>
                                          <p:attrName>ppt_y</p:attrName>
                                        </p:attrNameLst>
                                      </p:cBhvr>
                                      <p:tavLst>
                                        <p:tav tm="0">
                                          <p:val>
                                            <p:strVal val="1+#ppt_h/2"/>
                                          </p:val>
                                        </p:tav>
                                        <p:tav tm="100000">
                                          <p:val>
                                            <p:strVal val="#ppt_y"/>
                                          </p:val>
                                        </p:tav>
                                      </p:tavLst>
                                    </p:anim>
                                  </p:childTnLst>
                                </p:cTn>
                              </p:par>
                              <p:par>
                                <p:cTn id="204" presetID="2" presetClass="entr" presetSubtype="4" fill="hold" grpId="0" nodeType="withEffect">
                                  <p:stCondLst>
                                    <p:cond delay="0"/>
                                  </p:stCondLst>
                                  <p:childTnLst>
                                    <p:set>
                                      <p:cBhvr>
                                        <p:cTn id="205" dur="1" fill="hold">
                                          <p:stCondLst>
                                            <p:cond delay="0"/>
                                          </p:stCondLst>
                                        </p:cTn>
                                        <p:tgtEl>
                                          <p:spTgt spid="75"/>
                                        </p:tgtEl>
                                        <p:attrNameLst>
                                          <p:attrName>style.visibility</p:attrName>
                                        </p:attrNameLst>
                                      </p:cBhvr>
                                      <p:to>
                                        <p:strVal val="visible"/>
                                      </p:to>
                                    </p:set>
                                    <p:anim calcmode="lin" valueType="num">
                                      <p:cBhvr additive="base">
                                        <p:cTn id="206" dur="500" fill="hold"/>
                                        <p:tgtEl>
                                          <p:spTgt spid="75"/>
                                        </p:tgtEl>
                                        <p:attrNameLst>
                                          <p:attrName>ppt_x</p:attrName>
                                        </p:attrNameLst>
                                      </p:cBhvr>
                                      <p:tavLst>
                                        <p:tav tm="0">
                                          <p:val>
                                            <p:strVal val="#ppt_x"/>
                                          </p:val>
                                        </p:tav>
                                        <p:tav tm="100000">
                                          <p:val>
                                            <p:strVal val="#ppt_x"/>
                                          </p:val>
                                        </p:tav>
                                      </p:tavLst>
                                    </p:anim>
                                    <p:anim calcmode="lin" valueType="num">
                                      <p:cBhvr additive="base">
                                        <p:cTn id="207" dur="500" fill="hold"/>
                                        <p:tgtEl>
                                          <p:spTgt spid="75"/>
                                        </p:tgtEl>
                                        <p:attrNameLst>
                                          <p:attrName>ppt_y</p:attrName>
                                        </p:attrNameLst>
                                      </p:cBhvr>
                                      <p:tavLst>
                                        <p:tav tm="0">
                                          <p:val>
                                            <p:strVal val="1+#ppt_h/2"/>
                                          </p:val>
                                        </p:tav>
                                        <p:tav tm="100000">
                                          <p:val>
                                            <p:strVal val="#ppt_y"/>
                                          </p:val>
                                        </p:tav>
                                      </p:tavLst>
                                    </p:anim>
                                  </p:childTnLst>
                                </p:cTn>
                              </p:par>
                              <p:par>
                                <p:cTn id="208" presetID="2" presetClass="entr" presetSubtype="4" fill="hold" grpId="0" nodeType="withEffect">
                                  <p:stCondLst>
                                    <p:cond delay="0"/>
                                  </p:stCondLst>
                                  <p:childTnLst>
                                    <p:set>
                                      <p:cBhvr>
                                        <p:cTn id="209" dur="1" fill="hold">
                                          <p:stCondLst>
                                            <p:cond delay="0"/>
                                          </p:stCondLst>
                                        </p:cTn>
                                        <p:tgtEl>
                                          <p:spTgt spid="76"/>
                                        </p:tgtEl>
                                        <p:attrNameLst>
                                          <p:attrName>style.visibility</p:attrName>
                                        </p:attrNameLst>
                                      </p:cBhvr>
                                      <p:to>
                                        <p:strVal val="visible"/>
                                      </p:to>
                                    </p:set>
                                    <p:anim calcmode="lin" valueType="num">
                                      <p:cBhvr additive="base">
                                        <p:cTn id="210" dur="500" fill="hold"/>
                                        <p:tgtEl>
                                          <p:spTgt spid="76"/>
                                        </p:tgtEl>
                                        <p:attrNameLst>
                                          <p:attrName>ppt_x</p:attrName>
                                        </p:attrNameLst>
                                      </p:cBhvr>
                                      <p:tavLst>
                                        <p:tav tm="0">
                                          <p:val>
                                            <p:strVal val="#ppt_x"/>
                                          </p:val>
                                        </p:tav>
                                        <p:tav tm="100000">
                                          <p:val>
                                            <p:strVal val="#ppt_x"/>
                                          </p:val>
                                        </p:tav>
                                      </p:tavLst>
                                    </p:anim>
                                    <p:anim calcmode="lin" valueType="num">
                                      <p:cBhvr additive="base">
                                        <p:cTn id="211" dur="500" fill="hold"/>
                                        <p:tgtEl>
                                          <p:spTgt spid="76"/>
                                        </p:tgtEl>
                                        <p:attrNameLst>
                                          <p:attrName>ppt_y</p:attrName>
                                        </p:attrNameLst>
                                      </p:cBhvr>
                                      <p:tavLst>
                                        <p:tav tm="0">
                                          <p:val>
                                            <p:strVal val="1+#ppt_h/2"/>
                                          </p:val>
                                        </p:tav>
                                        <p:tav tm="100000">
                                          <p:val>
                                            <p:strVal val="#ppt_y"/>
                                          </p:val>
                                        </p:tav>
                                      </p:tavLst>
                                    </p:anim>
                                  </p:childTnLst>
                                </p:cTn>
                              </p:par>
                              <p:par>
                                <p:cTn id="212" presetID="2" presetClass="entr" presetSubtype="4" fill="hold" grpId="0" nodeType="withEffect">
                                  <p:stCondLst>
                                    <p:cond delay="0"/>
                                  </p:stCondLst>
                                  <p:childTnLst>
                                    <p:set>
                                      <p:cBhvr>
                                        <p:cTn id="213" dur="1" fill="hold">
                                          <p:stCondLst>
                                            <p:cond delay="0"/>
                                          </p:stCondLst>
                                        </p:cTn>
                                        <p:tgtEl>
                                          <p:spTgt spid="77"/>
                                        </p:tgtEl>
                                        <p:attrNameLst>
                                          <p:attrName>style.visibility</p:attrName>
                                        </p:attrNameLst>
                                      </p:cBhvr>
                                      <p:to>
                                        <p:strVal val="visible"/>
                                      </p:to>
                                    </p:set>
                                    <p:anim calcmode="lin" valueType="num">
                                      <p:cBhvr additive="base">
                                        <p:cTn id="214" dur="500" fill="hold"/>
                                        <p:tgtEl>
                                          <p:spTgt spid="77"/>
                                        </p:tgtEl>
                                        <p:attrNameLst>
                                          <p:attrName>ppt_x</p:attrName>
                                        </p:attrNameLst>
                                      </p:cBhvr>
                                      <p:tavLst>
                                        <p:tav tm="0">
                                          <p:val>
                                            <p:strVal val="#ppt_x"/>
                                          </p:val>
                                        </p:tav>
                                        <p:tav tm="100000">
                                          <p:val>
                                            <p:strVal val="#ppt_x"/>
                                          </p:val>
                                        </p:tav>
                                      </p:tavLst>
                                    </p:anim>
                                    <p:anim calcmode="lin" valueType="num">
                                      <p:cBhvr additive="base">
                                        <p:cTn id="215" dur="500" fill="hold"/>
                                        <p:tgtEl>
                                          <p:spTgt spid="77"/>
                                        </p:tgtEl>
                                        <p:attrNameLst>
                                          <p:attrName>ppt_y</p:attrName>
                                        </p:attrNameLst>
                                      </p:cBhvr>
                                      <p:tavLst>
                                        <p:tav tm="0">
                                          <p:val>
                                            <p:strVal val="1+#ppt_h/2"/>
                                          </p:val>
                                        </p:tav>
                                        <p:tav tm="100000">
                                          <p:val>
                                            <p:strVal val="#ppt_y"/>
                                          </p:val>
                                        </p:tav>
                                      </p:tavLst>
                                    </p:anim>
                                  </p:childTnLst>
                                </p:cTn>
                              </p:par>
                              <p:par>
                                <p:cTn id="216" presetID="2" presetClass="entr" presetSubtype="4" fill="hold" grpId="0" nodeType="withEffect">
                                  <p:stCondLst>
                                    <p:cond delay="0"/>
                                  </p:stCondLst>
                                  <p:childTnLst>
                                    <p:set>
                                      <p:cBhvr>
                                        <p:cTn id="217" dur="1" fill="hold">
                                          <p:stCondLst>
                                            <p:cond delay="0"/>
                                          </p:stCondLst>
                                        </p:cTn>
                                        <p:tgtEl>
                                          <p:spTgt spid="78"/>
                                        </p:tgtEl>
                                        <p:attrNameLst>
                                          <p:attrName>style.visibility</p:attrName>
                                        </p:attrNameLst>
                                      </p:cBhvr>
                                      <p:to>
                                        <p:strVal val="visible"/>
                                      </p:to>
                                    </p:set>
                                    <p:anim calcmode="lin" valueType="num">
                                      <p:cBhvr additive="base">
                                        <p:cTn id="218" dur="500" fill="hold"/>
                                        <p:tgtEl>
                                          <p:spTgt spid="78"/>
                                        </p:tgtEl>
                                        <p:attrNameLst>
                                          <p:attrName>ppt_x</p:attrName>
                                        </p:attrNameLst>
                                      </p:cBhvr>
                                      <p:tavLst>
                                        <p:tav tm="0">
                                          <p:val>
                                            <p:strVal val="#ppt_x"/>
                                          </p:val>
                                        </p:tav>
                                        <p:tav tm="100000">
                                          <p:val>
                                            <p:strVal val="#ppt_x"/>
                                          </p:val>
                                        </p:tav>
                                      </p:tavLst>
                                    </p:anim>
                                    <p:anim calcmode="lin" valueType="num">
                                      <p:cBhvr additive="base">
                                        <p:cTn id="219" dur="500" fill="hold"/>
                                        <p:tgtEl>
                                          <p:spTgt spid="78"/>
                                        </p:tgtEl>
                                        <p:attrNameLst>
                                          <p:attrName>ppt_y</p:attrName>
                                        </p:attrNameLst>
                                      </p:cBhvr>
                                      <p:tavLst>
                                        <p:tav tm="0">
                                          <p:val>
                                            <p:strVal val="1+#ppt_h/2"/>
                                          </p:val>
                                        </p:tav>
                                        <p:tav tm="100000">
                                          <p:val>
                                            <p:strVal val="#ppt_y"/>
                                          </p:val>
                                        </p:tav>
                                      </p:tavLst>
                                    </p:anim>
                                  </p:childTnLst>
                                </p:cTn>
                              </p:par>
                              <p:par>
                                <p:cTn id="220" presetID="2" presetClass="entr" presetSubtype="4" fill="hold" grpId="0" nodeType="withEffect">
                                  <p:stCondLst>
                                    <p:cond delay="0"/>
                                  </p:stCondLst>
                                  <p:childTnLst>
                                    <p:set>
                                      <p:cBhvr>
                                        <p:cTn id="221" dur="1" fill="hold">
                                          <p:stCondLst>
                                            <p:cond delay="0"/>
                                          </p:stCondLst>
                                        </p:cTn>
                                        <p:tgtEl>
                                          <p:spTgt spid="79"/>
                                        </p:tgtEl>
                                        <p:attrNameLst>
                                          <p:attrName>style.visibility</p:attrName>
                                        </p:attrNameLst>
                                      </p:cBhvr>
                                      <p:to>
                                        <p:strVal val="visible"/>
                                      </p:to>
                                    </p:set>
                                    <p:anim calcmode="lin" valueType="num">
                                      <p:cBhvr additive="base">
                                        <p:cTn id="222" dur="500" fill="hold"/>
                                        <p:tgtEl>
                                          <p:spTgt spid="79"/>
                                        </p:tgtEl>
                                        <p:attrNameLst>
                                          <p:attrName>ppt_x</p:attrName>
                                        </p:attrNameLst>
                                      </p:cBhvr>
                                      <p:tavLst>
                                        <p:tav tm="0">
                                          <p:val>
                                            <p:strVal val="#ppt_x"/>
                                          </p:val>
                                        </p:tav>
                                        <p:tav tm="100000">
                                          <p:val>
                                            <p:strVal val="#ppt_x"/>
                                          </p:val>
                                        </p:tav>
                                      </p:tavLst>
                                    </p:anim>
                                    <p:anim calcmode="lin" valueType="num">
                                      <p:cBhvr additive="base">
                                        <p:cTn id="223" dur="500" fill="hold"/>
                                        <p:tgtEl>
                                          <p:spTgt spid="79"/>
                                        </p:tgtEl>
                                        <p:attrNameLst>
                                          <p:attrName>ppt_y</p:attrName>
                                        </p:attrNameLst>
                                      </p:cBhvr>
                                      <p:tavLst>
                                        <p:tav tm="0">
                                          <p:val>
                                            <p:strVal val="1+#ppt_h/2"/>
                                          </p:val>
                                        </p:tav>
                                        <p:tav tm="100000">
                                          <p:val>
                                            <p:strVal val="#ppt_y"/>
                                          </p:val>
                                        </p:tav>
                                      </p:tavLst>
                                    </p:anim>
                                  </p:childTnLst>
                                </p:cTn>
                              </p:par>
                              <p:par>
                                <p:cTn id="224" presetID="2" presetClass="entr" presetSubtype="4" fill="hold" grpId="0" nodeType="withEffect">
                                  <p:stCondLst>
                                    <p:cond delay="0"/>
                                  </p:stCondLst>
                                  <p:childTnLst>
                                    <p:set>
                                      <p:cBhvr>
                                        <p:cTn id="225" dur="1" fill="hold">
                                          <p:stCondLst>
                                            <p:cond delay="0"/>
                                          </p:stCondLst>
                                        </p:cTn>
                                        <p:tgtEl>
                                          <p:spTgt spid="80"/>
                                        </p:tgtEl>
                                        <p:attrNameLst>
                                          <p:attrName>style.visibility</p:attrName>
                                        </p:attrNameLst>
                                      </p:cBhvr>
                                      <p:to>
                                        <p:strVal val="visible"/>
                                      </p:to>
                                    </p:set>
                                    <p:anim calcmode="lin" valueType="num">
                                      <p:cBhvr additive="base">
                                        <p:cTn id="226" dur="500" fill="hold"/>
                                        <p:tgtEl>
                                          <p:spTgt spid="80"/>
                                        </p:tgtEl>
                                        <p:attrNameLst>
                                          <p:attrName>ppt_x</p:attrName>
                                        </p:attrNameLst>
                                      </p:cBhvr>
                                      <p:tavLst>
                                        <p:tav tm="0">
                                          <p:val>
                                            <p:strVal val="#ppt_x"/>
                                          </p:val>
                                        </p:tav>
                                        <p:tav tm="100000">
                                          <p:val>
                                            <p:strVal val="#ppt_x"/>
                                          </p:val>
                                        </p:tav>
                                      </p:tavLst>
                                    </p:anim>
                                    <p:anim calcmode="lin" valueType="num">
                                      <p:cBhvr additive="base">
                                        <p:cTn id="227" dur="500" fill="hold"/>
                                        <p:tgtEl>
                                          <p:spTgt spid="80"/>
                                        </p:tgtEl>
                                        <p:attrNameLst>
                                          <p:attrName>ppt_y</p:attrName>
                                        </p:attrNameLst>
                                      </p:cBhvr>
                                      <p:tavLst>
                                        <p:tav tm="0">
                                          <p:val>
                                            <p:strVal val="1+#ppt_h/2"/>
                                          </p:val>
                                        </p:tav>
                                        <p:tav tm="100000">
                                          <p:val>
                                            <p:strVal val="#ppt_y"/>
                                          </p:val>
                                        </p:tav>
                                      </p:tavLst>
                                    </p:anim>
                                  </p:childTnLst>
                                </p:cTn>
                              </p:par>
                              <p:par>
                                <p:cTn id="228" presetID="2" presetClass="entr" presetSubtype="4" fill="hold" grpId="0" nodeType="withEffect">
                                  <p:stCondLst>
                                    <p:cond delay="0"/>
                                  </p:stCondLst>
                                  <p:childTnLst>
                                    <p:set>
                                      <p:cBhvr>
                                        <p:cTn id="229" dur="1" fill="hold">
                                          <p:stCondLst>
                                            <p:cond delay="0"/>
                                          </p:stCondLst>
                                        </p:cTn>
                                        <p:tgtEl>
                                          <p:spTgt spid="81"/>
                                        </p:tgtEl>
                                        <p:attrNameLst>
                                          <p:attrName>style.visibility</p:attrName>
                                        </p:attrNameLst>
                                      </p:cBhvr>
                                      <p:to>
                                        <p:strVal val="visible"/>
                                      </p:to>
                                    </p:set>
                                    <p:anim calcmode="lin" valueType="num">
                                      <p:cBhvr additive="base">
                                        <p:cTn id="230" dur="500" fill="hold"/>
                                        <p:tgtEl>
                                          <p:spTgt spid="81"/>
                                        </p:tgtEl>
                                        <p:attrNameLst>
                                          <p:attrName>ppt_x</p:attrName>
                                        </p:attrNameLst>
                                      </p:cBhvr>
                                      <p:tavLst>
                                        <p:tav tm="0">
                                          <p:val>
                                            <p:strVal val="#ppt_x"/>
                                          </p:val>
                                        </p:tav>
                                        <p:tav tm="100000">
                                          <p:val>
                                            <p:strVal val="#ppt_x"/>
                                          </p:val>
                                        </p:tav>
                                      </p:tavLst>
                                    </p:anim>
                                    <p:anim calcmode="lin" valueType="num">
                                      <p:cBhvr additive="base">
                                        <p:cTn id="231" dur="500" fill="hold"/>
                                        <p:tgtEl>
                                          <p:spTgt spid="81"/>
                                        </p:tgtEl>
                                        <p:attrNameLst>
                                          <p:attrName>ppt_y</p:attrName>
                                        </p:attrNameLst>
                                      </p:cBhvr>
                                      <p:tavLst>
                                        <p:tav tm="0">
                                          <p:val>
                                            <p:strVal val="1+#ppt_h/2"/>
                                          </p:val>
                                        </p:tav>
                                        <p:tav tm="100000">
                                          <p:val>
                                            <p:strVal val="#ppt_y"/>
                                          </p:val>
                                        </p:tav>
                                      </p:tavLst>
                                    </p:anim>
                                  </p:childTnLst>
                                </p:cTn>
                              </p:par>
                              <p:par>
                                <p:cTn id="232" presetID="2" presetClass="entr" presetSubtype="1" fill="hold" grpId="0" nodeType="withEffect">
                                  <p:stCondLst>
                                    <p:cond delay="0"/>
                                  </p:stCondLst>
                                  <p:childTnLst>
                                    <p:set>
                                      <p:cBhvr>
                                        <p:cTn id="233" dur="1" fill="hold">
                                          <p:stCondLst>
                                            <p:cond delay="0"/>
                                          </p:stCondLst>
                                        </p:cTn>
                                        <p:tgtEl>
                                          <p:spTgt spid="82"/>
                                        </p:tgtEl>
                                        <p:attrNameLst>
                                          <p:attrName>style.visibility</p:attrName>
                                        </p:attrNameLst>
                                      </p:cBhvr>
                                      <p:to>
                                        <p:strVal val="visible"/>
                                      </p:to>
                                    </p:set>
                                    <p:anim calcmode="lin" valueType="num">
                                      <p:cBhvr additive="base">
                                        <p:cTn id="234" dur="500" fill="hold"/>
                                        <p:tgtEl>
                                          <p:spTgt spid="82"/>
                                        </p:tgtEl>
                                        <p:attrNameLst>
                                          <p:attrName>ppt_x</p:attrName>
                                        </p:attrNameLst>
                                      </p:cBhvr>
                                      <p:tavLst>
                                        <p:tav tm="0">
                                          <p:val>
                                            <p:strVal val="#ppt_x"/>
                                          </p:val>
                                        </p:tav>
                                        <p:tav tm="100000">
                                          <p:val>
                                            <p:strVal val="#ppt_x"/>
                                          </p:val>
                                        </p:tav>
                                      </p:tavLst>
                                    </p:anim>
                                    <p:anim calcmode="lin" valueType="num">
                                      <p:cBhvr additive="base">
                                        <p:cTn id="235" dur="500" fill="hold"/>
                                        <p:tgtEl>
                                          <p:spTgt spid="82"/>
                                        </p:tgtEl>
                                        <p:attrNameLst>
                                          <p:attrName>ppt_y</p:attrName>
                                        </p:attrNameLst>
                                      </p:cBhvr>
                                      <p:tavLst>
                                        <p:tav tm="0">
                                          <p:val>
                                            <p:strVal val="0-#ppt_h/2"/>
                                          </p:val>
                                        </p:tav>
                                        <p:tav tm="100000">
                                          <p:val>
                                            <p:strVal val="#ppt_y"/>
                                          </p:val>
                                        </p:tav>
                                      </p:tavLst>
                                    </p:anim>
                                  </p:childTnLst>
                                </p:cTn>
                              </p:par>
                              <p:par>
                                <p:cTn id="236" presetID="2" presetClass="entr" presetSubtype="4" fill="hold" grpId="0" nodeType="withEffect">
                                  <p:stCondLst>
                                    <p:cond delay="0"/>
                                  </p:stCondLst>
                                  <p:childTnLst>
                                    <p:set>
                                      <p:cBhvr>
                                        <p:cTn id="237" dur="1" fill="hold">
                                          <p:stCondLst>
                                            <p:cond delay="0"/>
                                          </p:stCondLst>
                                        </p:cTn>
                                        <p:tgtEl>
                                          <p:spTgt spid="83"/>
                                        </p:tgtEl>
                                        <p:attrNameLst>
                                          <p:attrName>style.visibility</p:attrName>
                                        </p:attrNameLst>
                                      </p:cBhvr>
                                      <p:to>
                                        <p:strVal val="visible"/>
                                      </p:to>
                                    </p:set>
                                    <p:anim calcmode="lin" valueType="num">
                                      <p:cBhvr additive="base">
                                        <p:cTn id="238" dur="500" fill="hold"/>
                                        <p:tgtEl>
                                          <p:spTgt spid="83"/>
                                        </p:tgtEl>
                                        <p:attrNameLst>
                                          <p:attrName>ppt_x</p:attrName>
                                        </p:attrNameLst>
                                      </p:cBhvr>
                                      <p:tavLst>
                                        <p:tav tm="0">
                                          <p:val>
                                            <p:strVal val="#ppt_x"/>
                                          </p:val>
                                        </p:tav>
                                        <p:tav tm="100000">
                                          <p:val>
                                            <p:strVal val="#ppt_x"/>
                                          </p:val>
                                        </p:tav>
                                      </p:tavLst>
                                    </p:anim>
                                    <p:anim calcmode="lin" valueType="num">
                                      <p:cBhvr additive="base">
                                        <p:cTn id="239" dur="500" fill="hold"/>
                                        <p:tgtEl>
                                          <p:spTgt spid="83"/>
                                        </p:tgtEl>
                                        <p:attrNameLst>
                                          <p:attrName>ppt_y</p:attrName>
                                        </p:attrNameLst>
                                      </p:cBhvr>
                                      <p:tavLst>
                                        <p:tav tm="0">
                                          <p:val>
                                            <p:strVal val="1+#ppt_h/2"/>
                                          </p:val>
                                        </p:tav>
                                        <p:tav tm="100000">
                                          <p:val>
                                            <p:strVal val="#ppt_y"/>
                                          </p:val>
                                        </p:tav>
                                      </p:tavLst>
                                    </p:anim>
                                  </p:childTnLst>
                                </p:cTn>
                              </p:par>
                              <p:par>
                                <p:cTn id="240" presetID="2" presetClass="entr" presetSubtype="4" fill="hold" grpId="0" nodeType="withEffect">
                                  <p:stCondLst>
                                    <p:cond delay="0"/>
                                  </p:stCondLst>
                                  <p:childTnLst>
                                    <p:set>
                                      <p:cBhvr>
                                        <p:cTn id="241" dur="1" fill="hold">
                                          <p:stCondLst>
                                            <p:cond delay="0"/>
                                          </p:stCondLst>
                                        </p:cTn>
                                        <p:tgtEl>
                                          <p:spTgt spid="84"/>
                                        </p:tgtEl>
                                        <p:attrNameLst>
                                          <p:attrName>style.visibility</p:attrName>
                                        </p:attrNameLst>
                                      </p:cBhvr>
                                      <p:to>
                                        <p:strVal val="visible"/>
                                      </p:to>
                                    </p:set>
                                    <p:anim calcmode="lin" valueType="num">
                                      <p:cBhvr additive="base">
                                        <p:cTn id="242" dur="500" fill="hold"/>
                                        <p:tgtEl>
                                          <p:spTgt spid="84"/>
                                        </p:tgtEl>
                                        <p:attrNameLst>
                                          <p:attrName>ppt_x</p:attrName>
                                        </p:attrNameLst>
                                      </p:cBhvr>
                                      <p:tavLst>
                                        <p:tav tm="0">
                                          <p:val>
                                            <p:strVal val="#ppt_x"/>
                                          </p:val>
                                        </p:tav>
                                        <p:tav tm="100000">
                                          <p:val>
                                            <p:strVal val="#ppt_x"/>
                                          </p:val>
                                        </p:tav>
                                      </p:tavLst>
                                    </p:anim>
                                    <p:anim calcmode="lin" valueType="num">
                                      <p:cBhvr additive="base">
                                        <p:cTn id="243" dur="500" fill="hold"/>
                                        <p:tgtEl>
                                          <p:spTgt spid="84"/>
                                        </p:tgtEl>
                                        <p:attrNameLst>
                                          <p:attrName>ppt_y</p:attrName>
                                        </p:attrNameLst>
                                      </p:cBhvr>
                                      <p:tavLst>
                                        <p:tav tm="0">
                                          <p:val>
                                            <p:strVal val="1+#ppt_h/2"/>
                                          </p:val>
                                        </p:tav>
                                        <p:tav tm="100000">
                                          <p:val>
                                            <p:strVal val="#ppt_y"/>
                                          </p:val>
                                        </p:tav>
                                      </p:tavLst>
                                    </p:anim>
                                  </p:childTnLst>
                                </p:cTn>
                              </p:par>
                              <p:par>
                                <p:cTn id="244" presetID="2" presetClass="entr" presetSubtype="3" fill="hold" grpId="0" nodeType="withEffect">
                                  <p:stCondLst>
                                    <p:cond delay="0"/>
                                  </p:stCondLst>
                                  <p:childTnLst>
                                    <p:set>
                                      <p:cBhvr>
                                        <p:cTn id="245" dur="1" fill="hold">
                                          <p:stCondLst>
                                            <p:cond delay="0"/>
                                          </p:stCondLst>
                                        </p:cTn>
                                        <p:tgtEl>
                                          <p:spTgt spid="85"/>
                                        </p:tgtEl>
                                        <p:attrNameLst>
                                          <p:attrName>style.visibility</p:attrName>
                                        </p:attrNameLst>
                                      </p:cBhvr>
                                      <p:to>
                                        <p:strVal val="visible"/>
                                      </p:to>
                                    </p:set>
                                    <p:anim calcmode="lin" valueType="num">
                                      <p:cBhvr additive="base">
                                        <p:cTn id="246" dur="500" fill="hold"/>
                                        <p:tgtEl>
                                          <p:spTgt spid="85"/>
                                        </p:tgtEl>
                                        <p:attrNameLst>
                                          <p:attrName>ppt_x</p:attrName>
                                        </p:attrNameLst>
                                      </p:cBhvr>
                                      <p:tavLst>
                                        <p:tav tm="0">
                                          <p:val>
                                            <p:strVal val="1+#ppt_w/2"/>
                                          </p:val>
                                        </p:tav>
                                        <p:tav tm="100000">
                                          <p:val>
                                            <p:strVal val="#ppt_x"/>
                                          </p:val>
                                        </p:tav>
                                      </p:tavLst>
                                    </p:anim>
                                    <p:anim calcmode="lin" valueType="num">
                                      <p:cBhvr additive="base">
                                        <p:cTn id="247" dur="500" fill="hold"/>
                                        <p:tgtEl>
                                          <p:spTgt spid="85"/>
                                        </p:tgtEl>
                                        <p:attrNameLst>
                                          <p:attrName>ppt_y</p:attrName>
                                        </p:attrNameLst>
                                      </p:cBhvr>
                                      <p:tavLst>
                                        <p:tav tm="0">
                                          <p:val>
                                            <p:strVal val="0-#ppt_h/2"/>
                                          </p:val>
                                        </p:tav>
                                        <p:tav tm="100000">
                                          <p:val>
                                            <p:strVal val="#ppt_y"/>
                                          </p:val>
                                        </p:tav>
                                      </p:tavLst>
                                    </p:anim>
                                  </p:childTnLst>
                                </p:cTn>
                              </p:par>
                              <p:par>
                                <p:cTn id="248" presetID="2" presetClass="entr" presetSubtype="2" fill="hold" grpId="0" nodeType="withEffect">
                                  <p:stCondLst>
                                    <p:cond delay="0"/>
                                  </p:stCondLst>
                                  <p:childTnLst>
                                    <p:set>
                                      <p:cBhvr>
                                        <p:cTn id="249" dur="1" fill="hold">
                                          <p:stCondLst>
                                            <p:cond delay="0"/>
                                          </p:stCondLst>
                                        </p:cTn>
                                        <p:tgtEl>
                                          <p:spTgt spid="86"/>
                                        </p:tgtEl>
                                        <p:attrNameLst>
                                          <p:attrName>style.visibility</p:attrName>
                                        </p:attrNameLst>
                                      </p:cBhvr>
                                      <p:to>
                                        <p:strVal val="visible"/>
                                      </p:to>
                                    </p:set>
                                    <p:anim calcmode="lin" valueType="num">
                                      <p:cBhvr additive="base">
                                        <p:cTn id="250" dur="500" fill="hold"/>
                                        <p:tgtEl>
                                          <p:spTgt spid="86"/>
                                        </p:tgtEl>
                                        <p:attrNameLst>
                                          <p:attrName>ppt_x</p:attrName>
                                        </p:attrNameLst>
                                      </p:cBhvr>
                                      <p:tavLst>
                                        <p:tav tm="0">
                                          <p:val>
                                            <p:strVal val="1+#ppt_w/2"/>
                                          </p:val>
                                        </p:tav>
                                        <p:tav tm="100000">
                                          <p:val>
                                            <p:strVal val="#ppt_x"/>
                                          </p:val>
                                        </p:tav>
                                      </p:tavLst>
                                    </p:anim>
                                    <p:anim calcmode="lin" valueType="num">
                                      <p:cBhvr additive="base">
                                        <p:cTn id="251" dur="500" fill="hold"/>
                                        <p:tgtEl>
                                          <p:spTgt spid="86"/>
                                        </p:tgtEl>
                                        <p:attrNameLst>
                                          <p:attrName>ppt_y</p:attrName>
                                        </p:attrNameLst>
                                      </p:cBhvr>
                                      <p:tavLst>
                                        <p:tav tm="0">
                                          <p:val>
                                            <p:strVal val="#ppt_y"/>
                                          </p:val>
                                        </p:tav>
                                        <p:tav tm="100000">
                                          <p:val>
                                            <p:strVal val="#ppt_y"/>
                                          </p:val>
                                        </p:tav>
                                      </p:tavLst>
                                    </p:anim>
                                  </p:childTnLst>
                                </p:cTn>
                              </p:par>
                              <p:par>
                                <p:cTn id="252" presetID="2" presetClass="entr" presetSubtype="12" fill="hold" grpId="0" nodeType="withEffect">
                                  <p:stCondLst>
                                    <p:cond delay="0"/>
                                  </p:stCondLst>
                                  <p:childTnLst>
                                    <p:set>
                                      <p:cBhvr>
                                        <p:cTn id="253" dur="1" fill="hold">
                                          <p:stCondLst>
                                            <p:cond delay="0"/>
                                          </p:stCondLst>
                                        </p:cTn>
                                        <p:tgtEl>
                                          <p:spTgt spid="87"/>
                                        </p:tgtEl>
                                        <p:attrNameLst>
                                          <p:attrName>style.visibility</p:attrName>
                                        </p:attrNameLst>
                                      </p:cBhvr>
                                      <p:to>
                                        <p:strVal val="visible"/>
                                      </p:to>
                                    </p:set>
                                    <p:anim calcmode="lin" valueType="num">
                                      <p:cBhvr additive="base">
                                        <p:cTn id="254" dur="500" fill="hold"/>
                                        <p:tgtEl>
                                          <p:spTgt spid="87"/>
                                        </p:tgtEl>
                                        <p:attrNameLst>
                                          <p:attrName>ppt_x</p:attrName>
                                        </p:attrNameLst>
                                      </p:cBhvr>
                                      <p:tavLst>
                                        <p:tav tm="0">
                                          <p:val>
                                            <p:strVal val="0-#ppt_w/2"/>
                                          </p:val>
                                        </p:tav>
                                        <p:tav tm="100000">
                                          <p:val>
                                            <p:strVal val="#ppt_x"/>
                                          </p:val>
                                        </p:tav>
                                      </p:tavLst>
                                    </p:anim>
                                    <p:anim calcmode="lin" valueType="num">
                                      <p:cBhvr additive="base">
                                        <p:cTn id="255" dur="500" fill="hold"/>
                                        <p:tgtEl>
                                          <p:spTgt spid="87"/>
                                        </p:tgtEl>
                                        <p:attrNameLst>
                                          <p:attrName>ppt_y</p:attrName>
                                        </p:attrNameLst>
                                      </p:cBhvr>
                                      <p:tavLst>
                                        <p:tav tm="0">
                                          <p:val>
                                            <p:strVal val="1+#ppt_h/2"/>
                                          </p:val>
                                        </p:tav>
                                        <p:tav tm="100000">
                                          <p:val>
                                            <p:strVal val="#ppt_y"/>
                                          </p:val>
                                        </p:tav>
                                      </p:tavLst>
                                    </p:anim>
                                  </p:childTnLst>
                                </p:cTn>
                              </p:par>
                              <p:par>
                                <p:cTn id="256" presetID="2" presetClass="entr" presetSubtype="4" fill="hold" grpId="0" nodeType="withEffect">
                                  <p:stCondLst>
                                    <p:cond delay="0"/>
                                  </p:stCondLst>
                                  <p:childTnLst>
                                    <p:set>
                                      <p:cBhvr>
                                        <p:cTn id="257" dur="1" fill="hold">
                                          <p:stCondLst>
                                            <p:cond delay="0"/>
                                          </p:stCondLst>
                                        </p:cTn>
                                        <p:tgtEl>
                                          <p:spTgt spid="88"/>
                                        </p:tgtEl>
                                        <p:attrNameLst>
                                          <p:attrName>style.visibility</p:attrName>
                                        </p:attrNameLst>
                                      </p:cBhvr>
                                      <p:to>
                                        <p:strVal val="visible"/>
                                      </p:to>
                                    </p:set>
                                    <p:anim calcmode="lin" valueType="num">
                                      <p:cBhvr additive="base">
                                        <p:cTn id="258" dur="500" fill="hold"/>
                                        <p:tgtEl>
                                          <p:spTgt spid="88"/>
                                        </p:tgtEl>
                                        <p:attrNameLst>
                                          <p:attrName>ppt_x</p:attrName>
                                        </p:attrNameLst>
                                      </p:cBhvr>
                                      <p:tavLst>
                                        <p:tav tm="0">
                                          <p:val>
                                            <p:strVal val="#ppt_x"/>
                                          </p:val>
                                        </p:tav>
                                        <p:tav tm="100000">
                                          <p:val>
                                            <p:strVal val="#ppt_x"/>
                                          </p:val>
                                        </p:tav>
                                      </p:tavLst>
                                    </p:anim>
                                    <p:anim calcmode="lin" valueType="num">
                                      <p:cBhvr additive="base">
                                        <p:cTn id="259" dur="500" fill="hold"/>
                                        <p:tgtEl>
                                          <p:spTgt spid="88"/>
                                        </p:tgtEl>
                                        <p:attrNameLst>
                                          <p:attrName>ppt_y</p:attrName>
                                        </p:attrNameLst>
                                      </p:cBhvr>
                                      <p:tavLst>
                                        <p:tav tm="0">
                                          <p:val>
                                            <p:strVal val="1+#ppt_h/2"/>
                                          </p:val>
                                        </p:tav>
                                        <p:tav tm="100000">
                                          <p:val>
                                            <p:strVal val="#ppt_y"/>
                                          </p:val>
                                        </p:tav>
                                      </p:tavLst>
                                    </p:anim>
                                  </p:childTnLst>
                                </p:cTn>
                              </p:par>
                              <p:par>
                                <p:cTn id="260" presetID="2" presetClass="entr" presetSubtype="4" fill="hold" grpId="0" nodeType="withEffect">
                                  <p:stCondLst>
                                    <p:cond delay="0"/>
                                  </p:stCondLst>
                                  <p:childTnLst>
                                    <p:set>
                                      <p:cBhvr>
                                        <p:cTn id="261" dur="1" fill="hold">
                                          <p:stCondLst>
                                            <p:cond delay="0"/>
                                          </p:stCondLst>
                                        </p:cTn>
                                        <p:tgtEl>
                                          <p:spTgt spid="89"/>
                                        </p:tgtEl>
                                        <p:attrNameLst>
                                          <p:attrName>style.visibility</p:attrName>
                                        </p:attrNameLst>
                                      </p:cBhvr>
                                      <p:to>
                                        <p:strVal val="visible"/>
                                      </p:to>
                                    </p:set>
                                    <p:anim calcmode="lin" valueType="num">
                                      <p:cBhvr additive="base">
                                        <p:cTn id="262" dur="500" fill="hold"/>
                                        <p:tgtEl>
                                          <p:spTgt spid="89"/>
                                        </p:tgtEl>
                                        <p:attrNameLst>
                                          <p:attrName>ppt_x</p:attrName>
                                        </p:attrNameLst>
                                      </p:cBhvr>
                                      <p:tavLst>
                                        <p:tav tm="0">
                                          <p:val>
                                            <p:strVal val="#ppt_x"/>
                                          </p:val>
                                        </p:tav>
                                        <p:tav tm="100000">
                                          <p:val>
                                            <p:strVal val="#ppt_x"/>
                                          </p:val>
                                        </p:tav>
                                      </p:tavLst>
                                    </p:anim>
                                    <p:anim calcmode="lin" valueType="num">
                                      <p:cBhvr additive="base">
                                        <p:cTn id="263" dur="500" fill="hold"/>
                                        <p:tgtEl>
                                          <p:spTgt spid="89"/>
                                        </p:tgtEl>
                                        <p:attrNameLst>
                                          <p:attrName>ppt_y</p:attrName>
                                        </p:attrNameLst>
                                      </p:cBhvr>
                                      <p:tavLst>
                                        <p:tav tm="0">
                                          <p:val>
                                            <p:strVal val="1+#ppt_h/2"/>
                                          </p:val>
                                        </p:tav>
                                        <p:tav tm="100000">
                                          <p:val>
                                            <p:strVal val="#ppt_y"/>
                                          </p:val>
                                        </p:tav>
                                      </p:tavLst>
                                    </p:anim>
                                  </p:childTnLst>
                                </p:cTn>
                              </p:par>
                              <p:par>
                                <p:cTn id="264" presetID="2" presetClass="entr" presetSubtype="4" fill="hold" grpId="0" nodeType="withEffect">
                                  <p:stCondLst>
                                    <p:cond delay="0"/>
                                  </p:stCondLst>
                                  <p:childTnLst>
                                    <p:set>
                                      <p:cBhvr>
                                        <p:cTn id="265" dur="1" fill="hold">
                                          <p:stCondLst>
                                            <p:cond delay="0"/>
                                          </p:stCondLst>
                                        </p:cTn>
                                        <p:tgtEl>
                                          <p:spTgt spid="90"/>
                                        </p:tgtEl>
                                        <p:attrNameLst>
                                          <p:attrName>style.visibility</p:attrName>
                                        </p:attrNameLst>
                                      </p:cBhvr>
                                      <p:to>
                                        <p:strVal val="visible"/>
                                      </p:to>
                                    </p:set>
                                    <p:anim calcmode="lin" valueType="num">
                                      <p:cBhvr additive="base">
                                        <p:cTn id="266" dur="500" fill="hold"/>
                                        <p:tgtEl>
                                          <p:spTgt spid="90"/>
                                        </p:tgtEl>
                                        <p:attrNameLst>
                                          <p:attrName>ppt_x</p:attrName>
                                        </p:attrNameLst>
                                      </p:cBhvr>
                                      <p:tavLst>
                                        <p:tav tm="0">
                                          <p:val>
                                            <p:strVal val="#ppt_x"/>
                                          </p:val>
                                        </p:tav>
                                        <p:tav tm="100000">
                                          <p:val>
                                            <p:strVal val="#ppt_x"/>
                                          </p:val>
                                        </p:tav>
                                      </p:tavLst>
                                    </p:anim>
                                    <p:anim calcmode="lin" valueType="num">
                                      <p:cBhvr additive="base">
                                        <p:cTn id="267" dur="500" fill="hold"/>
                                        <p:tgtEl>
                                          <p:spTgt spid="90"/>
                                        </p:tgtEl>
                                        <p:attrNameLst>
                                          <p:attrName>ppt_y</p:attrName>
                                        </p:attrNameLst>
                                      </p:cBhvr>
                                      <p:tavLst>
                                        <p:tav tm="0">
                                          <p:val>
                                            <p:strVal val="1+#ppt_h/2"/>
                                          </p:val>
                                        </p:tav>
                                        <p:tav tm="100000">
                                          <p:val>
                                            <p:strVal val="#ppt_y"/>
                                          </p:val>
                                        </p:tav>
                                      </p:tavLst>
                                    </p:anim>
                                  </p:childTnLst>
                                </p:cTn>
                              </p:par>
                              <p:par>
                                <p:cTn id="268" presetID="2" presetClass="entr" presetSubtype="8" fill="hold" grpId="0" nodeType="withEffect">
                                  <p:stCondLst>
                                    <p:cond delay="0"/>
                                  </p:stCondLst>
                                  <p:childTnLst>
                                    <p:set>
                                      <p:cBhvr>
                                        <p:cTn id="269" dur="1" fill="hold">
                                          <p:stCondLst>
                                            <p:cond delay="0"/>
                                          </p:stCondLst>
                                        </p:cTn>
                                        <p:tgtEl>
                                          <p:spTgt spid="91"/>
                                        </p:tgtEl>
                                        <p:attrNameLst>
                                          <p:attrName>style.visibility</p:attrName>
                                        </p:attrNameLst>
                                      </p:cBhvr>
                                      <p:to>
                                        <p:strVal val="visible"/>
                                      </p:to>
                                    </p:set>
                                    <p:anim calcmode="lin" valueType="num">
                                      <p:cBhvr additive="base">
                                        <p:cTn id="270" dur="500" fill="hold"/>
                                        <p:tgtEl>
                                          <p:spTgt spid="91"/>
                                        </p:tgtEl>
                                        <p:attrNameLst>
                                          <p:attrName>ppt_x</p:attrName>
                                        </p:attrNameLst>
                                      </p:cBhvr>
                                      <p:tavLst>
                                        <p:tav tm="0">
                                          <p:val>
                                            <p:strVal val="0-#ppt_w/2"/>
                                          </p:val>
                                        </p:tav>
                                        <p:tav tm="100000">
                                          <p:val>
                                            <p:strVal val="#ppt_x"/>
                                          </p:val>
                                        </p:tav>
                                      </p:tavLst>
                                    </p:anim>
                                    <p:anim calcmode="lin" valueType="num">
                                      <p:cBhvr additive="base">
                                        <p:cTn id="271" dur="500" fill="hold"/>
                                        <p:tgtEl>
                                          <p:spTgt spid="91"/>
                                        </p:tgtEl>
                                        <p:attrNameLst>
                                          <p:attrName>ppt_y</p:attrName>
                                        </p:attrNameLst>
                                      </p:cBhvr>
                                      <p:tavLst>
                                        <p:tav tm="0">
                                          <p:val>
                                            <p:strVal val="#ppt_y"/>
                                          </p:val>
                                        </p:tav>
                                        <p:tav tm="100000">
                                          <p:val>
                                            <p:strVal val="#ppt_y"/>
                                          </p:val>
                                        </p:tav>
                                      </p:tavLst>
                                    </p:anim>
                                  </p:childTnLst>
                                </p:cTn>
                              </p:par>
                              <p:par>
                                <p:cTn id="272" presetID="2" presetClass="entr" presetSubtype="4" fill="hold" grpId="0" nodeType="withEffect">
                                  <p:stCondLst>
                                    <p:cond delay="0"/>
                                  </p:stCondLst>
                                  <p:childTnLst>
                                    <p:set>
                                      <p:cBhvr>
                                        <p:cTn id="273" dur="1" fill="hold">
                                          <p:stCondLst>
                                            <p:cond delay="0"/>
                                          </p:stCondLst>
                                        </p:cTn>
                                        <p:tgtEl>
                                          <p:spTgt spid="92"/>
                                        </p:tgtEl>
                                        <p:attrNameLst>
                                          <p:attrName>style.visibility</p:attrName>
                                        </p:attrNameLst>
                                      </p:cBhvr>
                                      <p:to>
                                        <p:strVal val="visible"/>
                                      </p:to>
                                    </p:set>
                                    <p:anim calcmode="lin" valueType="num">
                                      <p:cBhvr additive="base">
                                        <p:cTn id="274" dur="500" fill="hold"/>
                                        <p:tgtEl>
                                          <p:spTgt spid="92"/>
                                        </p:tgtEl>
                                        <p:attrNameLst>
                                          <p:attrName>ppt_x</p:attrName>
                                        </p:attrNameLst>
                                      </p:cBhvr>
                                      <p:tavLst>
                                        <p:tav tm="0">
                                          <p:val>
                                            <p:strVal val="#ppt_x"/>
                                          </p:val>
                                        </p:tav>
                                        <p:tav tm="100000">
                                          <p:val>
                                            <p:strVal val="#ppt_x"/>
                                          </p:val>
                                        </p:tav>
                                      </p:tavLst>
                                    </p:anim>
                                    <p:anim calcmode="lin" valueType="num">
                                      <p:cBhvr additive="base">
                                        <p:cTn id="275" dur="500" fill="hold"/>
                                        <p:tgtEl>
                                          <p:spTgt spid="92"/>
                                        </p:tgtEl>
                                        <p:attrNameLst>
                                          <p:attrName>ppt_y</p:attrName>
                                        </p:attrNameLst>
                                      </p:cBhvr>
                                      <p:tavLst>
                                        <p:tav tm="0">
                                          <p:val>
                                            <p:strVal val="1+#ppt_h/2"/>
                                          </p:val>
                                        </p:tav>
                                        <p:tav tm="100000">
                                          <p:val>
                                            <p:strVal val="#ppt_y"/>
                                          </p:val>
                                        </p:tav>
                                      </p:tavLst>
                                    </p:anim>
                                  </p:childTnLst>
                                </p:cTn>
                              </p:par>
                              <p:par>
                                <p:cTn id="276" presetID="2" presetClass="entr" presetSubtype="4" fill="hold" grpId="0" nodeType="withEffect">
                                  <p:stCondLst>
                                    <p:cond delay="0"/>
                                  </p:stCondLst>
                                  <p:childTnLst>
                                    <p:set>
                                      <p:cBhvr>
                                        <p:cTn id="277" dur="1" fill="hold">
                                          <p:stCondLst>
                                            <p:cond delay="0"/>
                                          </p:stCondLst>
                                        </p:cTn>
                                        <p:tgtEl>
                                          <p:spTgt spid="93"/>
                                        </p:tgtEl>
                                        <p:attrNameLst>
                                          <p:attrName>style.visibility</p:attrName>
                                        </p:attrNameLst>
                                      </p:cBhvr>
                                      <p:to>
                                        <p:strVal val="visible"/>
                                      </p:to>
                                    </p:set>
                                    <p:anim calcmode="lin" valueType="num">
                                      <p:cBhvr additive="base">
                                        <p:cTn id="278" dur="500" fill="hold"/>
                                        <p:tgtEl>
                                          <p:spTgt spid="93"/>
                                        </p:tgtEl>
                                        <p:attrNameLst>
                                          <p:attrName>ppt_x</p:attrName>
                                        </p:attrNameLst>
                                      </p:cBhvr>
                                      <p:tavLst>
                                        <p:tav tm="0">
                                          <p:val>
                                            <p:strVal val="#ppt_x"/>
                                          </p:val>
                                        </p:tav>
                                        <p:tav tm="100000">
                                          <p:val>
                                            <p:strVal val="#ppt_x"/>
                                          </p:val>
                                        </p:tav>
                                      </p:tavLst>
                                    </p:anim>
                                    <p:anim calcmode="lin" valueType="num">
                                      <p:cBhvr additive="base">
                                        <p:cTn id="279" dur="500" fill="hold"/>
                                        <p:tgtEl>
                                          <p:spTgt spid="93"/>
                                        </p:tgtEl>
                                        <p:attrNameLst>
                                          <p:attrName>ppt_y</p:attrName>
                                        </p:attrNameLst>
                                      </p:cBhvr>
                                      <p:tavLst>
                                        <p:tav tm="0">
                                          <p:val>
                                            <p:strVal val="1+#ppt_h/2"/>
                                          </p:val>
                                        </p:tav>
                                        <p:tav tm="100000">
                                          <p:val>
                                            <p:strVal val="#ppt_y"/>
                                          </p:val>
                                        </p:tav>
                                      </p:tavLst>
                                    </p:anim>
                                  </p:childTnLst>
                                </p:cTn>
                              </p:par>
                              <p:par>
                                <p:cTn id="280" presetID="2" presetClass="entr" presetSubtype="4" fill="hold" grpId="0" nodeType="withEffect">
                                  <p:stCondLst>
                                    <p:cond delay="0"/>
                                  </p:stCondLst>
                                  <p:childTnLst>
                                    <p:set>
                                      <p:cBhvr>
                                        <p:cTn id="281" dur="1" fill="hold">
                                          <p:stCondLst>
                                            <p:cond delay="0"/>
                                          </p:stCondLst>
                                        </p:cTn>
                                        <p:tgtEl>
                                          <p:spTgt spid="94"/>
                                        </p:tgtEl>
                                        <p:attrNameLst>
                                          <p:attrName>style.visibility</p:attrName>
                                        </p:attrNameLst>
                                      </p:cBhvr>
                                      <p:to>
                                        <p:strVal val="visible"/>
                                      </p:to>
                                    </p:set>
                                    <p:anim calcmode="lin" valueType="num">
                                      <p:cBhvr additive="base">
                                        <p:cTn id="282" dur="500" fill="hold"/>
                                        <p:tgtEl>
                                          <p:spTgt spid="94"/>
                                        </p:tgtEl>
                                        <p:attrNameLst>
                                          <p:attrName>ppt_x</p:attrName>
                                        </p:attrNameLst>
                                      </p:cBhvr>
                                      <p:tavLst>
                                        <p:tav tm="0">
                                          <p:val>
                                            <p:strVal val="#ppt_x"/>
                                          </p:val>
                                        </p:tav>
                                        <p:tav tm="100000">
                                          <p:val>
                                            <p:strVal val="#ppt_x"/>
                                          </p:val>
                                        </p:tav>
                                      </p:tavLst>
                                    </p:anim>
                                    <p:anim calcmode="lin" valueType="num">
                                      <p:cBhvr additive="base">
                                        <p:cTn id="283" dur="500" fill="hold"/>
                                        <p:tgtEl>
                                          <p:spTgt spid="94"/>
                                        </p:tgtEl>
                                        <p:attrNameLst>
                                          <p:attrName>ppt_y</p:attrName>
                                        </p:attrNameLst>
                                      </p:cBhvr>
                                      <p:tavLst>
                                        <p:tav tm="0">
                                          <p:val>
                                            <p:strVal val="1+#ppt_h/2"/>
                                          </p:val>
                                        </p:tav>
                                        <p:tav tm="100000">
                                          <p:val>
                                            <p:strVal val="#ppt_y"/>
                                          </p:val>
                                        </p:tav>
                                      </p:tavLst>
                                    </p:anim>
                                  </p:childTnLst>
                                </p:cTn>
                              </p:par>
                              <p:par>
                                <p:cTn id="284" presetID="2" presetClass="entr" presetSubtype="4" fill="hold" grpId="0" nodeType="withEffect">
                                  <p:stCondLst>
                                    <p:cond delay="0"/>
                                  </p:stCondLst>
                                  <p:childTnLst>
                                    <p:set>
                                      <p:cBhvr>
                                        <p:cTn id="285" dur="1" fill="hold">
                                          <p:stCondLst>
                                            <p:cond delay="0"/>
                                          </p:stCondLst>
                                        </p:cTn>
                                        <p:tgtEl>
                                          <p:spTgt spid="95"/>
                                        </p:tgtEl>
                                        <p:attrNameLst>
                                          <p:attrName>style.visibility</p:attrName>
                                        </p:attrNameLst>
                                      </p:cBhvr>
                                      <p:to>
                                        <p:strVal val="visible"/>
                                      </p:to>
                                    </p:set>
                                    <p:anim calcmode="lin" valueType="num">
                                      <p:cBhvr additive="base">
                                        <p:cTn id="286" dur="500" fill="hold"/>
                                        <p:tgtEl>
                                          <p:spTgt spid="95"/>
                                        </p:tgtEl>
                                        <p:attrNameLst>
                                          <p:attrName>ppt_x</p:attrName>
                                        </p:attrNameLst>
                                      </p:cBhvr>
                                      <p:tavLst>
                                        <p:tav tm="0">
                                          <p:val>
                                            <p:strVal val="#ppt_x"/>
                                          </p:val>
                                        </p:tav>
                                        <p:tav tm="100000">
                                          <p:val>
                                            <p:strVal val="#ppt_x"/>
                                          </p:val>
                                        </p:tav>
                                      </p:tavLst>
                                    </p:anim>
                                    <p:anim calcmode="lin" valueType="num">
                                      <p:cBhvr additive="base">
                                        <p:cTn id="287" dur="500" fill="hold"/>
                                        <p:tgtEl>
                                          <p:spTgt spid="95"/>
                                        </p:tgtEl>
                                        <p:attrNameLst>
                                          <p:attrName>ppt_y</p:attrName>
                                        </p:attrNameLst>
                                      </p:cBhvr>
                                      <p:tavLst>
                                        <p:tav tm="0">
                                          <p:val>
                                            <p:strVal val="1+#ppt_h/2"/>
                                          </p:val>
                                        </p:tav>
                                        <p:tav tm="100000">
                                          <p:val>
                                            <p:strVal val="#ppt_y"/>
                                          </p:val>
                                        </p:tav>
                                      </p:tavLst>
                                    </p:anim>
                                  </p:childTnLst>
                                </p:cTn>
                              </p:par>
                              <p:par>
                                <p:cTn id="288" presetID="2" presetClass="entr" presetSubtype="4" fill="hold" grpId="0" nodeType="withEffect">
                                  <p:stCondLst>
                                    <p:cond delay="0"/>
                                  </p:stCondLst>
                                  <p:childTnLst>
                                    <p:set>
                                      <p:cBhvr>
                                        <p:cTn id="289" dur="1" fill="hold">
                                          <p:stCondLst>
                                            <p:cond delay="0"/>
                                          </p:stCondLst>
                                        </p:cTn>
                                        <p:tgtEl>
                                          <p:spTgt spid="96"/>
                                        </p:tgtEl>
                                        <p:attrNameLst>
                                          <p:attrName>style.visibility</p:attrName>
                                        </p:attrNameLst>
                                      </p:cBhvr>
                                      <p:to>
                                        <p:strVal val="visible"/>
                                      </p:to>
                                    </p:set>
                                    <p:anim calcmode="lin" valueType="num">
                                      <p:cBhvr additive="base">
                                        <p:cTn id="290" dur="500" fill="hold"/>
                                        <p:tgtEl>
                                          <p:spTgt spid="96"/>
                                        </p:tgtEl>
                                        <p:attrNameLst>
                                          <p:attrName>ppt_x</p:attrName>
                                        </p:attrNameLst>
                                      </p:cBhvr>
                                      <p:tavLst>
                                        <p:tav tm="0">
                                          <p:val>
                                            <p:strVal val="#ppt_x"/>
                                          </p:val>
                                        </p:tav>
                                        <p:tav tm="100000">
                                          <p:val>
                                            <p:strVal val="#ppt_x"/>
                                          </p:val>
                                        </p:tav>
                                      </p:tavLst>
                                    </p:anim>
                                    <p:anim calcmode="lin" valueType="num">
                                      <p:cBhvr additive="base">
                                        <p:cTn id="291" dur="500" fill="hold"/>
                                        <p:tgtEl>
                                          <p:spTgt spid="96"/>
                                        </p:tgtEl>
                                        <p:attrNameLst>
                                          <p:attrName>ppt_y</p:attrName>
                                        </p:attrNameLst>
                                      </p:cBhvr>
                                      <p:tavLst>
                                        <p:tav tm="0">
                                          <p:val>
                                            <p:strVal val="1+#ppt_h/2"/>
                                          </p:val>
                                        </p:tav>
                                        <p:tav tm="100000">
                                          <p:val>
                                            <p:strVal val="#ppt_y"/>
                                          </p:val>
                                        </p:tav>
                                      </p:tavLst>
                                    </p:anim>
                                  </p:childTnLst>
                                </p:cTn>
                              </p:par>
                              <p:par>
                                <p:cTn id="292" presetID="2" presetClass="entr" presetSubtype="4" fill="hold" grpId="0" nodeType="withEffect">
                                  <p:stCondLst>
                                    <p:cond delay="0"/>
                                  </p:stCondLst>
                                  <p:childTnLst>
                                    <p:set>
                                      <p:cBhvr>
                                        <p:cTn id="293" dur="1" fill="hold">
                                          <p:stCondLst>
                                            <p:cond delay="0"/>
                                          </p:stCondLst>
                                        </p:cTn>
                                        <p:tgtEl>
                                          <p:spTgt spid="97"/>
                                        </p:tgtEl>
                                        <p:attrNameLst>
                                          <p:attrName>style.visibility</p:attrName>
                                        </p:attrNameLst>
                                      </p:cBhvr>
                                      <p:to>
                                        <p:strVal val="visible"/>
                                      </p:to>
                                    </p:set>
                                    <p:anim calcmode="lin" valueType="num">
                                      <p:cBhvr additive="base">
                                        <p:cTn id="294" dur="500" fill="hold"/>
                                        <p:tgtEl>
                                          <p:spTgt spid="97"/>
                                        </p:tgtEl>
                                        <p:attrNameLst>
                                          <p:attrName>ppt_x</p:attrName>
                                        </p:attrNameLst>
                                      </p:cBhvr>
                                      <p:tavLst>
                                        <p:tav tm="0">
                                          <p:val>
                                            <p:strVal val="#ppt_x"/>
                                          </p:val>
                                        </p:tav>
                                        <p:tav tm="100000">
                                          <p:val>
                                            <p:strVal val="#ppt_x"/>
                                          </p:val>
                                        </p:tav>
                                      </p:tavLst>
                                    </p:anim>
                                    <p:anim calcmode="lin" valueType="num">
                                      <p:cBhvr additive="base">
                                        <p:cTn id="295" dur="500" fill="hold"/>
                                        <p:tgtEl>
                                          <p:spTgt spid="97"/>
                                        </p:tgtEl>
                                        <p:attrNameLst>
                                          <p:attrName>ppt_y</p:attrName>
                                        </p:attrNameLst>
                                      </p:cBhvr>
                                      <p:tavLst>
                                        <p:tav tm="0">
                                          <p:val>
                                            <p:strVal val="1+#ppt_h/2"/>
                                          </p:val>
                                        </p:tav>
                                        <p:tav tm="100000">
                                          <p:val>
                                            <p:strVal val="#ppt_y"/>
                                          </p:val>
                                        </p:tav>
                                      </p:tavLst>
                                    </p:anim>
                                  </p:childTnLst>
                                </p:cTn>
                              </p:par>
                              <p:par>
                                <p:cTn id="296" presetID="2" presetClass="entr" presetSubtype="4" fill="hold" grpId="0" nodeType="withEffect">
                                  <p:stCondLst>
                                    <p:cond delay="0"/>
                                  </p:stCondLst>
                                  <p:childTnLst>
                                    <p:set>
                                      <p:cBhvr>
                                        <p:cTn id="297" dur="1" fill="hold">
                                          <p:stCondLst>
                                            <p:cond delay="0"/>
                                          </p:stCondLst>
                                        </p:cTn>
                                        <p:tgtEl>
                                          <p:spTgt spid="98"/>
                                        </p:tgtEl>
                                        <p:attrNameLst>
                                          <p:attrName>style.visibility</p:attrName>
                                        </p:attrNameLst>
                                      </p:cBhvr>
                                      <p:to>
                                        <p:strVal val="visible"/>
                                      </p:to>
                                    </p:set>
                                    <p:anim calcmode="lin" valueType="num">
                                      <p:cBhvr additive="base">
                                        <p:cTn id="298" dur="500" fill="hold"/>
                                        <p:tgtEl>
                                          <p:spTgt spid="98"/>
                                        </p:tgtEl>
                                        <p:attrNameLst>
                                          <p:attrName>ppt_x</p:attrName>
                                        </p:attrNameLst>
                                      </p:cBhvr>
                                      <p:tavLst>
                                        <p:tav tm="0">
                                          <p:val>
                                            <p:strVal val="#ppt_x"/>
                                          </p:val>
                                        </p:tav>
                                        <p:tav tm="100000">
                                          <p:val>
                                            <p:strVal val="#ppt_x"/>
                                          </p:val>
                                        </p:tav>
                                      </p:tavLst>
                                    </p:anim>
                                    <p:anim calcmode="lin" valueType="num">
                                      <p:cBhvr additive="base">
                                        <p:cTn id="299" dur="500" fill="hold"/>
                                        <p:tgtEl>
                                          <p:spTgt spid="98"/>
                                        </p:tgtEl>
                                        <p:attrNameLst>
                                          <p:attrName>ppt_y</p:attrName>
                                        </p:attrNameLst>
                                      </p:cBhvr>
                                      <p:tavLst>
                                        <p:tav tm="0">
                                          <p:val>
                                            <p:strVal val="1+#ppt_h/2"/>
                                          </p:val>
                                        </p:tav>
                                        <p:tav tm="100000">
                                          <p:val>
                                            <p:strVal val="#ppt_y"/>
                                          </p:val>
                                        </p:tav>
                                      </p:tavLst>
                                    </p:anim>
                                  </p:childTnLst>
                                </p:cTn>
                              </p:par>
                              <p:par>
                                <p:cTn id="300" presetID="2" presetClass="entr" presetSubtype="4" fill="hold" grpId="0" nodeType="withEffect">
                                  <p:stCondLst>
                                    <p:cond delay="0"/>
                                  </p:stCondLst>
                                  <p:childTnLst>
                                    <p:set>
                                      <p:cBhvr>
                                        <p:cTn id="301" dur="1" fill="hold">
                                          <p:stCondLst>
                                            <p:cond delay="0"/>
                                          </p:stCondLst>
                                        </p:cTn>
                                        <p:tgtEl>
                                          <p:spTgt spid="99"/>
                                        </p:tgtEl>
                                        <p:attrNameLst>
                                          <p:attrName>style.visibility</p:attrName>
                                        </p:attrNameLst>
                                      </p:cBhvr>
                                      <p:to>
                                        <p:strVal val="visible"/>
                                      </p:to>
                                    </p:set>
                                    <p:anim calcmode="lin" valueType="num">
                                      <p:cBhvr additive="base">
                                        <p:cTn id="302" dur="500" fill="hold"/>
                                        <p:tgtEl>
                                          <p:spTgt spid="99"/>
                                        </p:tgtEl>
                                        <p:attrNameLst>
                                          <p:attrName>ppt_x</p:attrName>
                                        </p:attrNameLst>
                                      </p:cBhvr>
                                      <p:tavLst>
                                        <p:tav tm="0">
                                          <p:val>
                                            <p:strVal val="#ppt_x"/>
                                          </p:val>
                                        </p:tav>
                                        <p:tav tm="100000">
                                          <p:val>
                                            <p:strVal val="#ppt_x"/>
                                          </p:val>
                                        </p:tav>
                                      </p:tavLst>
                                    </p:anim>
                                    <p:anim calcmode="lin" valueType="num">
                                      <p:cBhvr additive="base">
                                        <p:cTn id="303" dur="500" fill="hold"/>
                                        <p:tgtEl>
                                          <p:spTgt spid="99"/>
                                        </p:tgtEl>
                                        <p:attrNameLst>
                                          <p:attrName>ppt_y</p:attrName>
                                        </p:attrNameLst>
                                      </p:cBhvr>
                                      <p:tavLst>
                                        <p:tav tm="0">
                                          <p:val>
                                            <p:strVal val="1+#ppt_h/2"/>
                                          </p:val>
                                        </p:tav>
                                        <p:tav tm="100000">
                                          <p:val>
                                            <p:strVal val="#ppt_y"/>
                                          </p:val>
                                        </p:tav>
                                      </p:tavLst>
                                    </p:anim>
                                  </p:childTnLst>
                                </p:cTn>
                              </p:par>
                              <p:par>
                                <p:cTn id="304" presetID="2" presetClass="entr" presetSubtype="4" fill="hold" grpId="0" nodeType="withEffect">
                                  <p:stCondLst>
                                    <p:cond delay="0"/>
                                  </p:stCondLst>
                                  <p:childTnLst>
                                    <p:set>
                                      <p:cBhvr>
                                        <p:cTn id="305" dur="1" fill="hold">
                                          <p:stCondLst>
                                            <p:cond delay="0"/>
                                          </p:stCondLst>
                                        </p:cTn>
                                        <p:tgtEl>
                                          <p:spTgt spid="100"/>
                                        </p:tgtEl>
                                        <p:attrNameLst>
                                          <p:attrName>style.visibility</p:attrName>
                                        </p:attrNameLst>
                                      </p:cBhvr>
                                      <p:to>
                                        <p:strVal val="visible"/>
                                      </p:to>
                                    </p:set>
                                    <p:anim calcmode="lin" valueType="num">
                                      <p:cBhvr additive="base">
                                        <p:cTn id="306" dur="500" fill="hold"/>
                                        <p:tgtEl>
                                          <p:spTgt spid="100"/>
                                        </p:tgtEl>
                                        <p:attrNameLst>
                                          <p:attrName>ppt_x</p:attrName>
                                        </p:attrNameLst>
                                      </p:cBhvr>
                                      <p:tavLst>
                                        <p:tav tm="0">
                                          <p:val>
                                            <p:strVal val="#ppt_x"/>
                                          </p:val>
                                        </p:tav>
                                        <p:tav tm="100000">
                                          <p:val>
                                            <p:strVal val="#ppt_x"/>
                                          </p:val>
                                        </p:tav>
                                      </p:tavLst>
                                    </p:anim>
                                    <p:anim calcmode="lin" valueType="num">
                                      <p:cBhvr additive="base">
                                        <p:cTn id="307" dur="500" fill="hold"/>
                                        <p:tgtEl>
                                          <p:spTgt spid="100"/>
                                        </p:tgtEl>
                                        <p:attrNameLst>
                                          <p:attrName>ppt_y</p:attrName>
                                        </p:attrNameLst>
                                      </p:cBhvr>
                                      <p:tavLst>
                                        <p:tav tm="0">
                                          <p:val>
                                            <p:strVal val="1+#ppt_h/2"/>
                                          </p:val>
                                        </p:tav>
                                        <p:tav tm="100000">
                                          <p:val>
                                            <p:strVal val="#ppt_y"/>
                                          </p:val>
                                        </p:tav>
                                      </p:tavLst>
                                    </p:anim>
                                  </p:childTnLst>
                                </p:cTn>
                              </p:par>
                              <p:par>
                                <p:cTn id="308" presetID="2" presetClass="entr" presetSubtype="4" fill="hold" grpId="0" nodeType="withEffect">
                                  <p:stCondLst>
                                    <p:cond delay="0"/>
                                  </p:stCondLst>
                                  <p:childTnLst>
                                    <p:set>
                                      <p:cBhvr>
                                        <p:cTn id="309" dur="1" fill="hold">
                                          <p:stCondLst>
                                            <p:cond delay="0"/>
                                          </p:stCondLst>
                                        </p:cTn>
                                        <p:tgtEl>
                                          <p:spTgt spid="101"/>
                                        </p:tgtEl>
                                        <p:attrNameLst>
                                          <p:attrName>style.visibility</p:attrName>
                                        </p:attrNameLst>
                                      </p:cBhvr>
                                      <p:to>
                                        <p:strVal val="visible"/>
                                      </p:to>
                                    </p:set>
                                    <p:anim calcmode="lin" valueType="num">
                                      <p:cBhvr additive="base">
                                        <p:cTn id="310" dur="500" fill="hold"/>
                                        <p:tgtEl>
                                          <p:spTgt spid="101"/>
                                        </p:tgtEl>
                                        <p:attrNameLst>
                                          <p:attrName>ppt_x</p:attrName>
                                        </p:attrNameLst>
                                      </p:cBhvr>
                                      <p:tavLst>
                                        <p:tav tm="0">
                                          <p:val>
                                            <p:strVal val="#ppt_x"/>
                                          </p:val>
                                        </p:tav>
                                        <p:tav tm="100000">
                                          <p:val>
                                            <p:strVal val="#ppt_x"/>
                                          </p:val>
                                        </p:tav>
                                      </p:tavLst>
                                    </p:anim>
                                    <p:anim calcmode="lin" valueType="num">
                                      <p:cBhvr additive="base">
                                        <p:cTn id="311" dur="500" fill="hold"/>
                                        <p:tgtEl>
                                          <p:spTgt spid="101"/>
                                        </p:tgtEl>
                                        <p:attrNameLst>
                                          <p:attrName>ppt_y</p:attrName>
                                        </p:attrNameLst>
                                      </p:cBhvr>
                                      <p:tavLst>
                                        <p:tav tm="0">
                                          <p:val>
                                            <p:strVal val="1+#ppt_h/2"/>
                                          </p:val>
                                        </p:tav>
                                        <p:tav tm="100000">
                                          <p:val>
                                            <p:strVal val="#ppt_y"/>
                                          </p:val>
                                        </p:tav>
                                      </p:tavLst>
                                    </p:anim>
                                  </p:childTnLst>
                                </p:cTn>
                              </p:par>
                              <p:par>
                                <p:cTn id="312" presetID="2" presetClass="entr" presetSubtype="4" fill="hold" grpId="0" nodeType="withEffect">
                                  <p:stCondLst>
                                    <p:cond delay="0"/>
                                  </p:stCondLst>
                                  <p:childTnLst>
                                    <p:set>
                                      <p:cBhvr>
                                        <p:cTn id="313" dur="1" fill="hold">
                                          <p:stCondLst>
                                            <p:cond delay="0"/>
                                          </p:stCondLst>
                                        </p:cTn>
                                        <p:tgtEl>
                                          <p:spTgt spid="102"/>
                                        </p:tgtEl>
                                        <p:attrNameLst>
                                          <p:attrName>style.visibility</p:attrName>
                                        </p:attrNameLst>
                                      </p:cBhvr>
                                      <p:to>
                                        <p:strVal val="visible"/>
                                      </p:to>
                                    </p:set>
                                    <p:anim calcmode="lin" valueType="num">
                                      <p:cBhvr additive="base">
                                        <p:cTn id="314" dur="500" fill="hold"/>
                                        <p:tgtEl>
                                          <p:spTgt spid="102"/>
                                        </p:tgtEl>
                                        <p:attrNameLst>
                                          <p:attrName>ppt_x</p:attrName>
                                        </p:attrNameLst>
                                      </p:cBhvr>
                                      <p:tavLst>
                                        <p:tav tm="0">
                                          <p:val>
                                            <p:strVal val="#ppt_x"/>
                                          </p:val>
                                        </p:tav>
                                        <p:tav tm="100000">
                                          <p:val>
                                            <p:strVal val="#ppt_x"/>
                                          </p:val>
                                        </p:tav>
                                      </p:tavLst>
                                    </p:anim>
                                    <p:anim calcmode="lin" valueType="num">
                                      <p:cBhvr additive="base">
                                        <p:cTn id="315" dur="500" fill="hold"/>
                                        <p:tgtEl>
                                          <p:spTgt spid="102"/>
                                        </p:tgtEl>
                                        <p:attrNameLst>
                                          <p:attrName>ppt_y</p:attrName>
                                        </p:attrNameLst>
                                      </p:cBhvr>
                                      <p:tavLst>
                                        <p:tav tm="0">
                                          <p:val>
                                            <p:strVal val="1+#ppt_h/2"/>
                                          </p:val>
                                        </p:tav>
                                        <p:tav tm="100000">
                                          <p:val>
                                            <p:strVal val="#ppt_y"/>
                                          </p:val>
                                        </p:tav>
                                      </p:tavLst>
                                    </p:anim>
                                  </p:childTnLst>
                                </p:cTn>
                              </p:par>
                              <p:par>
                                <p:cTn id="316" presetID="2" presetClass="entr" presetSubtype="4" fill="hold" grpId="0" nodeType="withEffect">
                                  <p:stCondLst>
                                    <p:cond delay="0"/>
                                  </p:stCondLst>
                                  <p:childTnLst>
                                    <p:set>
                                      <p:cBhvr>
                                        <p:cTn id="317" dur="1" fill="hold">
                                          <p:stCondLst>
                                            <p:cond delay="0"/>
                                          </p:stCondLst>
                                        </p:cTn>
                                        <p:tgtEl>
                                          <p:spTgt spid="103"/>
                                        </p:tgtEl>
                                        <p:attrNameLst>
                                          <p:attrName>style.visibility</p:attrName>
                                        </p:attrNameLst>
                                      </p:cBhvr>
                                      <p:to>
                                        <p:strVal val="visible"/>
                                      </p:to>
                                    </p:set>
                                    <p:anim calcmode="lin" valueType="num">
                                      <p:cBhvr additive="base">
                                        <p:cTn id="318" dur="500" fill="hold"/>
                                        <p:tgtEl>
                                          <p:spTgt spid="103"/>
                                        </p:tgtEl>
                                        <p:attrNameLst>
                                          <p:attrName>ppt_x</p:attrName>
                                        </p:attrNameLst>
                                      </p:cBhvr>
                                      <p:tavLst>
                                        <p:tav tm="0">
                                          <p:val>
                                            <p:strVal val="#ppt_x"/>
                                          </p:val>
                                        </p:tav>
                                        <p:tav tm="100000">
                                          <p:val>
                                            <p:strVal val="#ppt_x"/>
                                          </p:val>
                                        </p:tav>
                                      </p:tavLst>
                                    </p:anim>
                                    <p:anim calcmode="lin" valueType="num">
                                      <p:cBhvr additive="base">
                                        <p:cTn id="319" dur="500" fill="hold"/>
                                        <p:tgtEl>
                                          <p:spTgt spid="103"/>
                                        </p:tgtEl>
                                        <p:attrNameLst>
                                          <p:attrName>ppt_y</p:attrName>
                                        </p:attrNameLst>
                                      </p:cBhvr>
                                      <p:tavLst>
                                        <p:tav tm="0">
                                          <p:val>
                                            <p:strVal val="1+#ppt_h/2"/>
                                          </p:val>
                                        </p:tav>
                                        <p:tav tm="100000">
                                          <p:val>
                                            <p:strVal val="#ppt_y"/>
                                          </p:val>
                                        </p:tav>
                                      </p:tavLst>
                                    </p:anim>
                                  </p:childTnLst>
                                </p:cTn>
                              </p:par>
                              <p:par>
                                <p:cTn id="320" presetID="2" presetClass="entr" presetSubtype="4" fill="hold" grpId="0" nodeType="withEffect">
                                  <p:stCondLst>
                                    <p:cond delay="0"/>
                                  </p:stCondLst>
                                  <p:childTnLst>
                                    <p:set>
                                      <p:cBhvr>
                                        <p:cTn id="321" dur="1" fill="hold">
                                          <p:stCondLst>
                                            <p:cond delay="0"/>
                                          </p:stCondLst>
                                        </p:cTn>
                                        <p:tgtEl>
                                          <p:spTgt spid="104"/>
                                        </p:tgtEl>
                                        <p:attrNameLst>
                                          <p:attrName>style.visibility</p:attrName>
                                        </p:attrNameLst>
                                      </p:cBhvr>
                                      <p:to>
                                        <p:strVal val="visible"/>
                                      </p:to>
                                    </p:set>
                                    <p:anim calcmode="lin" valueType="num">
                                      <p:cBhvr additive="base">
                                        <p:cTn id="322" dur="500" fill="hold"/>
                                        <p:tgtEl>
                                          <p:spTgt spid="104"/>
                                        </p:tgtEl>
                                        <p:attrNameLst>
                                          <p:attrName>ppt_x</p:attrName>
                                        </p:attrNameLst>
                                      </p:cBhvr>
                                      <p:tavLst>
                                        <p:tav tm="0">
                                          <p:val>
                                            <p:strVal val="#ppt_x"/>
                                          </p:val>
                                        </p:tav>
                                        <p:tav tm="100000">
                                          <p:val>
                                            <p:strVal val="#ppt_x"/>
                                          </p:val>
                                        </p:tav>
                                      </p:tavLst>
                                    </p:anim>
                                    <p:anim calcmode="lin" valueType="num">
                                      <p:cBhvr additive="base">
                                        <p:cTn id="323" dur="500" fill="hold"/>
                                        <p:tgtEl>
                                          <p:spTgt spid="104"/>
                                        </p:tgtEl>
                                        <p:attrNameLst>
                                          <p:attrName>ppt_y</p:attrName>
                                        </p:attrNameLst>
                                      </p:cBhvr>
                                      <p:tavLst>
                                        <p:tav tm="0">
                                          <p:val>
                                            <p:strVal val="1+#ppt_h/2"/>
                                          </p:val>
                                        </p:tav>
                                        <p:tav tm="100000">
                                          <p:val>
                                            <p:strVal val="#ppt_y"/>
                                          </p:val>
                                        </p:tav>
                                      </p:tavLst>
                                    </p:anim>
                                  </p:childTnLst>
                                </p:cTn>
                              </p:par>
                              <p:par>
                                <p:cTn id="324" presetID="2" presetClass="entr" presetSubtype="4" fill="hold" grpId="0" nodeType="withEffect">
                                  <p:stCondLst>
                                    <p:cond delay="0"/>
                                  </p:stCondLst>
                                  <p:childTnLst>
                                    <p:set>
                                      <p:cBhvr>
                                        <p:cTn id="325" dur="1" fill="hold">
                                          <p:stCondLst>
                                            <p:cond delay="0"/>
                                          </p:stCondLst>
                                        </p:cTn>
                                        <p:tgtEl>
                                          <p:spTgt spid="105"/>
                                        </p:tgtEl>
                                        <p:attrNameLst>
                                          <p:attrName>style.visibility</p:attrName>
                                        </p:attrNameLst>
                                      </p:cBhvr>
                                      <p:to>
                                        <p:strVal val="visible"/>
                                      </p:to>
                                    </p:set>
                                    <p:anim calcmode="lin" valueType="num">
                                      <p:cBhvr additive="base">
                                        <p:cTn id="326" dur="500" fill="hold"/>
                                        <p:tgtEl>
                                          <p:spTgt spid="105"/>
                                        </p:tgtEl>
                                        <p:attrNameLst>
                                          <p:attrName>ppt_x</p:attrName>
                                        </p:attrNameLst>
                                      </p:cBhvr>
                                      <p:tavLst>
                                        <p:tav tm="0">
                                          <p:val>
                                            <p:strVal val="#ppt_x"/>
                                          </p:val>
                                        </p:tav>
                                        <p:tav tm="100000">
                                          <p:val>
                                            <p:strVal val="#ppt_x"/>
                                          </p:val>
                                        </p:tav>
                                      </p:tavLst>
                                    </p:anim>
                                    <p:anim calcmode="lin" valueType="num">
                                      <p:cBhvr additive="base">
                                        <p:cTn id="327" dur="500" fill="hold"/>
                                        <p:tgtEl>
                                          <p:spTgt spid="105"/>
                                        </p:tgtEl>
                                        <p:attrNameLst>
                                          <p:attrName>ppt_y</p:attrName>
                                        </p:attrNameLst>
                                      </p:cBhvr>
                                      <p:tavLst>
                                        <p:tav tm="0">
                                          <p:val>
                                            <p:strVal val="1+#ppt_h/2"/>
                                          </p:val>
                                        </p:tav>
                                        <p:tav tm="100000">
                                          <p:val>
                                            <p:strVal val="#ppt_y"/>
                                          </p:val>
                                        </p:tav>
                                      </p:tavLst>
                                    </p:anim>
                                  </p:childTnLst>
                                </p:cTn>
                              </p:par>
                              <p:par>
                                <p:cTn id="328" presetID="2" presetClass="entr" presetSubtype="4" fill="hold" grpId="0" nodeType="withEffect">
                                  <p:stCondLst>
                                    <p:cond delay="0"/>
                                  </p:stCondLst>
                                  <p:childTnLst>
                                    <p:set>
                                      <p:cBhvr>
                                        <p:cTn id="329" dur="1" fill="hold">
                                          <p:stCondLst>
                                            <p:cond delay="0"/>
                                          </p:stCondLst>
                                        </p:cTn>
                                        <p:tgtEl>
                                          <p:spTgt spid="106"/>
                                        </p:tgtEl>
                                        <p:attrNameLst>
                                          <p:attrName>style.visibility</p:attrName>
                                        </p:attrNameLst>
                                      </p:cBhvr>
                                      <p:to>
                                        <p:strVal val="visible"/>
                                      </p:to>
                                    </p:set>
                                    <p:anim calcmode="lin" valueType="num">
                                      <p:cBhvr additive="base">
                                        <p:cTn id="330" dur="500" fill="hold"/>
                                        <p:tgtEl>
                                          <p:spTgt spid="106"/>
                                        </p:tgtEl>
                                        <p:attrNameLst>
                                          <p:attrName>ppt_x</p:attrName>
                                        </p:attrNameLst>
                                      </p:cBhvr>
                                      <p:tavLst>
                                        <p:tav tm="0">
                                          <p:val>
                                            <p:strVal val="#ppt_x"/>
                                          </p:val>
                                        </p:tav>
                                        <p:tav tm="100000">
                                          <p:val>
                                            <p:strVal val="#ppt_x"/>
                                          </p:val>
                                        </p:tav>
                                      </p:tavLst>
                                    </p:anim>
                                    <p:anim calcmode="lin" valueType="num">
                                      <p:cBhvr additive="base">
                                        <p:cTn id="331" dur="500" fill="hold"/>
                                        <p:tgtEl>
                                          <p:spTgt spid="106"/>
                                        </p:tgtEl>
                                        <p:attrNameLst>
                                          <p:attrName>ppt_y</p:attrName>
                                        </p:attrNameLst>
                                      </p:cBhvr>
                                      <p:tavLst>
                                        <p:tav tm="0">
                                          <p:val>
                                            <p:strVal val="1+#ppt_h/2"/>
                                          </p:val>
                                        </p:tav>
                                        <p:tav tm="100000">
                                          <p:val>
                                            <p:strVal val="#ppt_y"/>
                                          </p:val>
                                        </p:tav>
                                      </p:tavLst>
                                    </p:anim>
                                  </p:childTnLst>
                                </p:cTn>
                              </p:par>
                              <p:par>
                                <p:cTn id="332" presetID="2" presetClass="entr" presetSubtype="4" fill="hold" grpId="0" nodeType="withEffect">
                                  <p:stCondLst>
                                    <p:cond delay="0"/>
                                  </p:stCondLst>
                                  <p:childTnLst>
                                    <p:set>
                                      <p:cBhvr>
                                        <p:cTn id="333" dur="1" fill="hold">
                                          <p:stCondLst>
                                            <p:cond delay="0"/>
                                          </p:stCondLst>
                                        </p:cTn>
                                        <p:tgtEl>
                                          <p:spTgt spid="107"/>
                                        </p:tgtEl>
                                        <p:attrNameLst>
                                          <p:attrName>style.visibility</p:attrName>
                                        </p:attrNameLst>
                                      </p:cBhvr>
                                      <p:to>
                                        <p:strVal val="visible"/>
                                      </p:to>
                                    </p:set>
                                    <p:anim calcmode="lin" valueType="num">
                                      <p:cBhvr additive="base">
                                        <p:cTn id="334" dur="500" fill="hold"/>
                                        <p:tgtEl>
                                          <p:spTgt spid="107"/>
                                        </p:tgtEl>
                                        <p:attrNameLst>
                                          <p:attrName>ppt_x</p:attrName>
                                        </p:attrNameLst>
                                      </p:cBhvr>
                                      <p:tavLst>
                                        <p:tav tm="0">
                                          <p:val>
                                            <p:strVal val="#ppt_x"/>
                                          </p:val>
                                        </p:tav>
                                        <p:tav tm="100000">
                                          <p:val>
                                            <p:strVal val="#ppt_x"/>
                                          </p:val>
                                        </p:tav>
                                      </p:tavLst>
                                    </p:anim>
                                    <p:anim calcmode="lin" valueType="num">
                                      <p:cBhvr additive="base">
                                        <p:cTn id="335" dur="500" fill="hold"/>
                                        <p:tgtEl>
                                          <p:spTgt spid="107"/>
                                        </p:tgtEl>
                                        <p:attrNameLst>
                                          <p:attrName>ppt_y</p:attrName>
                                        </p:attrNameLst>
                                      </p:cBhvr>
                                      <p:tavLst>
                                        <p:tav tm="0">
                                          <p:val>
                                            <p:strVal val="1+#ppt_h/2"/>
                                          </p:val>
                                        </p:tav>
                                        <p:tav tm="100000">
                                          <p:val>
                                            <p:strVal val="#ppt_y"/>
                                          </p:val>
                                        </p:tav>
                                      </p:tavLst>
                                    </p:anim>
                                  </p:childTnLst>
                                </p:cTn>
                              </p:par>
                              <p:par>
                                <p:cTn id="336" presetID="2" presetClass="entr" presetSubtype="4" fill="hold" grpId="0" nodeType="withEffect">
                                  <p:stCondLst>
                                    <p:cond delay="0"/>
                                  </p:stCondLst>
                                  <p:childTnLst>
                                    <p:set>
                                      <p:cBhvr>
                                        <p:cTn id="337" dur="1" fill="hold">
                                          <p:stCondLst>
                                            <p:cond delay="0"/>
                                          </p:stCondLst>
                                        </p:cTn>
                                        <p:tgtEl>
                                          <p:spTgt spid="108"/>
                                        </p:tgtEl>
                                        <p:attrNameLst>
                                          <p:attrName>style.visibility</p:attrName>
                                        </p:attrNameLst>
                                      </p:cBhvr>
                                      <p:to>
                                        <p:strVal val="visible"/>
                                      </p:to>
                                    </p:set>
                                    <p:anim calcmode="lin" valueType="num">
                                      <p:cBhvr additive="base">
                                        <p:cTn id="338" dur="500" fill="hold"/>
                                        <p:tgtEl>
                                          <p:spTgt spid="108"/>
                                        </p:tgtEl>
                                        <p:attrNameLst>
                                          <p:attrName>ppt_x</p:attrName>
                                        </p:attrNameLst>
                                      </p:cBhvr>
                                      <p:tavLst>
                                        <p:tav tm="0">
                                          <p:val>
                                            <p:strVal val="#ppt_x"/>
                                          </p:val>
                                        </p:tav>
                                        <p:tav tm="100000">
                                          <p:val>
                                            <p:strVal val="#ppt_x"/>
                                          </p:val>
                                        </p:tav>
                                      </p:tavLst>
                                    </p:anim>
                                    <p:anim calcmode="lin" valueType="num">
                                      <p:cBhvr additive="base">
                                        <p:cTn id="339" dur="500" fill="hold"/>
                                        <p:tgtEl>
                                          <p:spTgt spid="108"/>
                                        </p:tgtEl>
                                        <p:attrNameLst>
                                          <p:attrName>ppt_y</p:attrName>
                                        </p:attrNameLst>
                                      </p:cBhvr>
                                      <p:tavLst>
                                        <p:tav tm="0">
                                          <p:val>
                                            <p:strVal val="1+#ppt_h/2"/>
                                          </p:val>
                                        </p:tav>
                                        <p:tav tm="100000">
                                          <p:val>
                                            <p:strVal val="#ppt_y"/>
                                          </p:val>
                                        </p:tav>
                                      </p:tavLst>
                                    </p:anim>
                                  </p:childTnLst>
                                </p:cTn>
                              </p:par>
                              <p:par>
                                <p:cTn id="340" presetID="2" presetClass="entr" presetSubtype="2" fill="hold" grpId="0" nodeType="withEffect">
                                  <p:stCondLst>
                                    <p:cond delay="2000"/>
                                  </p:stCondLst>
                                  <p:childTnLst>
                                    <p:set>
                                      <p:cBhvr>
                                        <p:cTn id="341" dur="1" fill="hold">
                                          <p:stCondLst>
                                            <p:cond delay="0"/>
                                          </p:stCondLst>
                                        </p:cTn>
                                        <p:tgtEl>
                                          <p:spTgt spid="111"/>
                                        </p:tgtEl>
                                        <p:attrNameLst>
                                          <p:attrName>style.visibility</p:attrName>
                                        </p:attrNameLst>
                                      </p:cBhvr>
                                      <p:to>
                                        <p:strVal val="visible"/>
                                      </p:to>
                                    </p:set>
                                    <p:anim calcmode="lin" valueType="num">
                                      <p:cBhvr additive="base">
                                        <p:cTn id="342" dur="500" fill="hold"/>
                                        <p:tgtEl>
                                          <p:spTgt spid="111"/>
                                        </p:tgtEl>
                                        <p:attrNameLst>
                                          <p:attrName>ppt_x</p:attrName>
                                        </p:attrNameLst>
                                      </p:cBhvr>
                                      <p:tavLst>
                                        <p:tav tm="0">
                                          <p:val>
                                            <p:strVal val="1+#ppt_w/2"/>
                                          </p:val>
                                        </p:tav>
                                        <p:tav tm="100000">
                                          <p:val>
                                            <p:strVal val="#ppt_x"/>
                                          </p:val>
                                        </p:tav>
                                      </p:tavLst>
                                    </p:anim>
                                    <p:anim calcmode="lin" valueType="num">
                                      <p:cBhvr additive="base">
                                        <p:cTn id="343" dur="500" fill="hold"/>
                                        <p:tgtEl>
                                          <p:spTgt spid="111"/>
                                        </p:tgtEl>
                                        <p:attrNameLst>
                                          <p:attrName>ppt_y</p:attrName>
                                        </p:attrNameLst>
                                      </p:cBhvr>
                                      <p:tavLst>
                                        <p:tav tm="0">
                                          <p:val>
                                            <p:strVal val="#ppt_y"/>
                                          </p:val>
                                        </p:tav>
                                        <p:tav tm="100000">
                                          <p:val>
                                            <p:strVal val="#ppt_y"/>
                                          </p:val>
                                        </p:tav>
                                      </p:tavLst>
                                    </p:anim>
                                  </p:childTnLst>
                                </p:cTn>
                              </p:par>
                              <p:par>
                                <p:cTn id="344" presetID="2" presetClass="entr" presetSubtype="2" fill="hold" grpId="0" nodeType="withEffect">
                                  <p:stCondLst>
                                    <p:cond delay="2000"/>
                                  </p:stCondLst>
                                  <p:childTnLst>
                                    <p:set>
                                      <p:cBhvr>
                                        <p:cTn id="345" dur="1" fill="hold">
                                          <p:stCondLst>
                                            <p:cond delay="0"/>
                                          </p:stCondLst>
                                        </p:cTn>
                                        <p:tgtEl>
                                          <p:spTgt spid="112"/>
                                        </p:tgtEl>
                                        <p:attrNameLst>
                                          <p:attrName>style.visibility</p:attrName>
                                        </p:attrNameLst>
                                      </p:cBhvr>
                                      <p:to>
                                        <p:strVal val="visible"/>
                                      </p:to>
                                    </p:set>
                                    <p:anim calcmode="lin" valueType="num">
                                      <p:cBhvr additive="base">
                                        <p:cTn id="346" dur="500" fill="hold"/>
                                        <p:tgtEl>
                                          <p:spTgt spid="112"/>
                                        </p:tgtEl>
                                        <p:attrNameLst>
                                          <p:attrName>ppt_x</p:attrName>
                                        </p:attrNameLst>
                                      </p:cBhvr>
                                      <p:tavLst>
                                        <p:tav tm="0">
                                          <p:val>
                                            <p:strVal val="1+#ppt_w/2"/>
                                          </p:val>
                                        </p:tav>
                                        <p:tav tm="100000">
                                          <p:val>
                                            <p:strVal val="#ppt_x"/>
                                          </p:val>
                                        </p:tav>
                                      </p:tavLst>
                                    </p:anim>
                                    <p:anim calcmode="lin" valueType="num">
                                      <p:cBhvr additive="base">
                                        <p:cTn id="347" dur="500" fill="hold"/>
                                        <p:tgtEl>
                                          <p:spTgt spid="112"/>
                                        </p:tgtEl>
                                        <p:attrNameLst>
                                          <p:attrName>ppt_y</p:attrName>
                                        </p:attrNameLst>
                                      </p:cBhvr>
                                      <p:tavLst>
                                        <p:tav tm="0">
                                          <p:val>
                                            <p:strVal val="#ppt_y"/>
                                          </p:val>
                                        </p:tav>
                                        <p:tav tm="100000">
                                          <p:val>
                                            <p:strVal val="#ppt_y"/>
                                          </p:val>
                                        </p:tav>
                                      </p:tavLst>
                                    </p:anim>
                                  </p:childTnLst>
                                </p:cTn>
                              </p:par>
                              <p:par>
                                <p:cTn id="348" presetID="2" presetClass="entr" presetSubtype="2" fill="hold" grpId="0" nodeType="withEffect">
                                  <p:stCondLst>
                                    <p:cond delay="2000"/>
                                  </p:stCondLst>
                                  <p:childTnLst>
                                    <p:set>
                                      <p:cBhvr>
                                        <p:cTn id="349" dur="1" fill="hold">
                                          <p:stCondLst>
                                            <p:cond delay="0"/>
                                          </p:stCondLst>
                                        </p:cTn>
                                        <p:tgtEl>
                                          <p:spTgt spid="113"/>
                                        </p:tgtEl>
                                        <p:attrNameLst>
                                          <p:attrName>style.visibility</p:attrName>
                                        </p:attrNameLst>
                                      </p:cBhvr>
                                      <p:to>
                                        <p:strVal val="visible"/>
                                      </p:to>
                                    </p:set>
                                    <p:anim calcmode="lin" valueType="num">
                                      <p:cBhvr additive="base">
                                        <p:cTn id="350" dur="500" fill="hold"/>
                                        <p:tgtEl>
                                          <p:spTgt spid="113"/>
                                        </p:tgtEl>
                                        <p:attrNameLst>
                                          <p:attrName>ppt_x</p:attrName>
                                        </p:attrNameLst>
                                      </p:cBhvr>
                                      <p:tavLst>
                                        <p:tav tm="0">
                                          <p:val>
                                            <p:strVal val="1+#ppt_w/2"/>
                                          </p:val>
                                        </p:tav>
                                        <p:tav tm="100000">
                                          <p:val>
                                            <p:strVal val="#ppt_x"/>
                                          </p:val>
                                        </p:tav>
                                      </p:tavLst>
                                    </p:anim>
                                    <p:anim calcmode="lin" valueType="num">
                                      <p:cBhvr additive="base">
                                        <p:cTn id="351" dur="500" fill="hold"/>
                                        <p:tgtEl>
                                          <p:spTgt spid="113"/>
                                        </p:tgtEl>
                                        <p:attrNameLst>
                                          <p:attrName>ppt_y</p:attrName>
                                        </p:attrNameLst>
                                      </p:cBhvr>
                                      <p:tavLst>
                                        <p:tav tm="0">
                                          <p:val>
                                            <p:strVal val="#ppt_y"/>
                                          </p:val>
                                        </p:tav>
                                        <p:tav tm="100000">
                                          <p:val>
                                            <p:strVal val="#ppt_y"/>
                                          </p:val>
                                        </p:tav>
                                      </p:tavLst>
                                    </p:anim>
                                  </p:childTnLst>
                                </p:cTn>
                              </p:par>
                              <p:par>
                                <p:cTn id="352" presetID="2" presetClass="entr" presetSubtype="2" fill="hold" grpId="0" nodeType="withEffect">
                                  <p:stCondLst>
                                    <p:cond delay="2000"/>
                                  </p:stCondLst>
                                  <p:childTnLst>
                                    <p:set>
                                      <p:cBhvr>
                                        <p:cTn id="353" dur="1" fill="hold">
                                          <p:stCondLst>
                                            <p:cond delay="0"/>
                                          </p:stCondLst>
                                        </p:cTn>
                                        <p:tgtEl>
                                          <p:spTgt spid="114"/>
                                        </p:tgtEl>
                                        <p:attrNameLst>
                                          <p:attrName>style.visibility</p:attrName>
                                        </p:attrNameLst>
                                      </p:cBhvr>
                                      <p:to>
                                        <p:strVal val="visible"/>
                                      </p:to>
                                    </p:set>
                                    <p:anim calcmode="lin" valueType="num">
                                      <p:cBhvr additive="base">
                                        <p:cTn id="354" dur="500" fill="hold"/>
                                        <p:tgtEl>
                                          <p:spTgt spid="114"/>
                                        </p:tgtEl>
                                        <p:attrNameLst>
                                          <p:attrName>ppt_x</p:attrName>
                                        </p:attrNameLst>
                                      </p:cBhvr>
                                      <p:tavLst>
                                        <p:tav tm="0">
                                          <p:val>
                                            <p:strVal val="1+#ppt_w/2"/>
                                          </p:val>
                                        </p:tav>
                                        <p:tav tm="100000">
                                          <p:val>
                                            <p:strVal val="#ppt_x"/>
                                          </p:val>
                                        </p:tav>
                                      </p:tavLst>
                                    </p:anim>
                                    <p:anim calcmode="lin" valueType="num">
                                      <p:cBhvr additive="base">
                                        <p:cTn id="355" dur="500" fill="hold"/>
                                        <p:tgtEl>
                                          <p:spTgt spid="114"/>
                                        </p:tgtEl>
                                        <p:attrNameLst>
                                          <p:attrName>ppt_y</p:attrName>
                                        </p:attrNameLst>
                                      </p:cBhvr>
                                      <p:tavLst>
                                        <p:tav tm="0">
                                          <p:val>
                                            <p:strVal val="#ppt_y"/>
                                          </p:val>
                                        </p:tav>
                                        <p:tav tm="100000">
                                          <p:val>
                                            <p:strVal val="#ppt_y"/>
                                          </p:val>
                                        </p:tav>
                                      </p:tavLst>
                                    </p:anim>
                                  </p:childTnLst>
                                </p:cTn>
                              </p:par>
                              <p:par>
                                <p:cTn id="356" presetID="2" presetClass="entr" presetSubtype="2" fill="hold" grpId="0" nodeType="withEffect">
                                  <p:stCondLst>
                                    <p:cond delay="2000"/>
                                  </p:stCondLst>
                                  <p:childTnLst>
                                    <p:set>
                                      <p:cBhvr>
                                        <p:cTn id="357" dur="1" fill="hold">
                                          <p:stCondLst>
                                            <p:cond delay="0"/>
                                          </p:stCondLst>
                                        </p:cTn>
                                        <p:tgtEl>
                                          <p:spTgt spid="115"/>
                                        </p:tgtEl>
                                        <p:attrNameLst>
                                          <p:attrName>style.visibility</p:attrName>
                                        </p:attrNameLst>
                                      </p:cBhvr>
                                      <p:to>
                                        <p:strVal val="visible"/>
                                      </p:to>
                                    </p:set>
                                    <p:anim calcmode="lin" valueType="num">
                                      <p:cBhvr additive="base">
                                        <p:cTn id="358" dur="500" fill="hold"/>
                                        <p:tgtEl>
                                          <p:spTgt spid="115"/>
                                        </p:tgtEl>
                                        <p:attrNameLst>
                                          <p:attrName>ppt_x</p:attrName>
                                        </p:attrNameLst>
                                      </p:cBhvr>
                                      <p:tavLst>
                                        <p:tav tm="0">
                                          <p:val>
                                            <p:strVal val="1+#ppt_w/2"/>
                                          </p:val>
                                        </p:tav>
                                        <p:tav tm="100000">
                                          <p:val>
                                            <p:strVal val="#ppt_x"/>
                                          </p:val>
                                        </p:tav>
                                      </p:tavLst>
                                    </p:anim>
                                    <p:anim calcmode="lin" valueType="num">
                                      <p:cBhvr additive="base">
                                        <p:cTn id="359" dur="500" fill="hold"/>
                                        <p:tgtEl>
                                          <p:spTgt spid="1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51" grpId="0" animBg="1"/>
      <p:bldP spid="52" grpId="0" animBg="1"/>
      <p:bldP spid="53" grpId="0" animBg="1"/>
      <p:bldP spid="54" grpId="0" animBg="1"/>
      <p:bldP spid="55" grpId="0" animBg="1"/>
      <p:bldP spid="56" grpId="0" animBg="1"/>
      <p:bldP spid="57" grpId="0" animBg="1"/>
      <p:bldP spid="58"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11" grpId="0" animBg="1"/>
      <p:bldP spid="112" grpId="0" animBg="1"/>
      <p:bldP spid="113" grpId="0"/>
      <p:bldP spid="114" grpId="0"/>
      <p:bldP spid="115"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8" name="图片 1" descr="减税降费大礼包二维码.jpg"/>
          <p:cNvPicPr>
            <a:picLocks noChangeAspect="1"/>
          </p:cNvPicPr>
          <p:nvPr/>
        </p:nvPicPr>
        <p:blipFill>
          <a:blip r:embed="rId1"/>
          <a:srcRect/>
          <a:stretch>
            <a:fillRect/>
          </a:stretch>
        </p:blipFill>
        <p:spPr bwMode="auto">
          <a:xfrm>
            <a:off x="2714626" y="1553766"/>
            <a:ext cx="3571875" cy="3214688"/>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6"/>
          <p:cNvSpPr/>
          <p:nvPr/>
        </p:nvSpPr>
        <p:spPr bwMode="auto">
          <a:xfrm flipH="1">
            <a:off x="6153383" y="4159889"/>
            <a:ext cx="670226" cy="144190"/>
          </a:xfrm>
          <a:custGeom>
            <a:avLst/>
            <a:gdLst>
              <a:gd name="T0" fmla="*/ 20 w 23"/>
              <a:gd name="T1" fmla="*/ 0 h 5"/>
              <a:gd name="T2" fmla="*/ 3 w 23"/>
              <a:gd name="T3" fmla="*/ 0 h 5"/>
              <a:gd name="T4" fmla="*/ 0 w 23"/>
              <a:gd name="T5" fmla="*/ 2 h 5"/>
              <a:gd name="T6" fmla="*/ 3 w 23"/>
              <a:gd name="T7" fmla="*/ 5 h 5"/>
              <a:gd name="T8" fmla="*/ 20 w 23"/>
              <a:gd name="T9" fmla="*/ 5 h 5"/>
              <a:gd name="T10" fmla="*/ 23 w 23"/>
              <a:gd name="T11" fmla="*/ 2 h 5"/>
              <a:gd name="T12" fmla="*/ 20 w 2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3" h="5">
                <a:moveTo>
                  <a:pt x="20" y="0"/>
                </a:moveTo>
                <a:cubicBezTo>
                  <a:pt x="3" y="0"/>
                  <a:pt x="3" y="0"/>
                  <a:pt x="3" y="0"/>
                </a:cubicBezTo>
                <a:cubicBezTo>
                  <a:pt x="1" y="0"/>
                  <a:pt x="0" y="1"/>
                  <a:pt x="0" y="2"/>
                </a:cubicBezTo>
                <a:cubicBezTo>
                  <a:pt x="0" y="4"/>
                  <a:pt x="1" y="5"/>
                  <a:pt x="3" y="5"/>
                </a:cubicBezTo>
                <a:cubicBezTo>
                  <a:pt x="20" y="5"/>
                  <a:pt x="20" y="5"/>
                  <a:pt x="20" y="5"/>
                </a:cubicBezTo>
                <a:cubicBezTo>
                  <a:pt x="22" y="5"/>
                  <a:pt x="23" y="4"/>
                  <a:pt x="23" y="2"/>
                </a:cubicBezTo>
                <a:cubicBezTo>
                  <a:pt x="23" y="1"/>
                  <a:pt x="22" y="0"/>
                  <a:pt x="20"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1" name="Freeform 24"/>
          <p:cNvSpPr/>
          <p:nvPr/>
        </p:nvSpPr>
        <p:spPr>
          <a:xfrm flipH="1">
            <a:off x="5977713" y="3862085"/>
            <a:ext cx="1021563" cy="297804"/>
          </a:xfrm>
          <a:custGeom>
            <a:avLst/>
            <a:gdLst>
              <a:gd name="connsiteX0" fmla="*/ 0 w 2645228"/>
              <a:gd name="connsiteY0" fmla="*/ 0 h 496975"/>
              <a:gd name="connsiteX1" fmla="*/ 2645228 w 2645228"/>
              <a:gd name="connsiteY1" fmla="*/ 0 h 496975"/>
              <a:gd name="connsiteX2" fmla="*/ 2645228 w 2645228"/>
              <a:gd name="connsiteY2" fmla="*/ 56095 h 496975"/>
              <a:gd name="connsiteX3" fmla="*/ 2204348 w 2645228"/>
              <a:gd name="connsiteY3" fmla="*/ 496975 h 496975"/>
              <a:gd name="connsiteX4" fmla="*/ 440880 w 2645228"/>
              <a:gd name="connsiteY4" fmla="*/ 496975 h 496975"/>
              <a:gd name="connsiteX5" fmla="*/ 0 w 2645228"/>
              <a:gd name="connsiteY5" fmla="*/ 56095 h 496975"/>
              <a:gd name="connsiteX6" fmla="*/ 0 w 2645228"/>
              <a:gd name="connsiteY6" fmla="*/ 0 h 496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5228" h="496975">
                <a:moveTo>
                  <a:pt x="0" y="0"/>
                </a:moveTo>
                <a:lnTo>
                  <a:pt x="2645228" y="0"/>
                </a:lnTo>
                <a:lnTo>
                  <a:pt x="2645228" y="56095"/>
                </a:lnTo>
                <a:cubicBezTo>
                  <a:pt x="2645228" y="299586"/>
                  <a:pt x="2447839" y="496975"/>
                  <a:pt x="2204348" y="496975"/>
                </a:cubicBezTo>
                <a:lnTo>
                  <a:pt x="440880" y="496975"/>
                </a:lnTo>
                <a:cubicBezTo>
                  <a:pt x="197389" y="496975"/>
                  <a:pt x="0" y="299586"/>
                  <a:pt x="0" y="56095"/>
                </a:cubicBezTo>
                <a:lnTo>
                  <a:pt x="0" y="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white"/>
              </a:solidFill>
              <a:effectLst/>
              <a:uLnTx/>
              <a:uFillTx/>
              <a:latin typeface="Century Schoolbook" panose="02040604050505020304"/>
              <a:ea typeface="+mn-ea"/>
              <a:cs typeface="+mn-cs"/>
            </a:endParaRPr>
          </a:p>
        </p:txBody>
      </p:sp>
      <p:sp>
        <p:nvSpPr>
          <p:cNvPr id="12" name="Freeform 25"/>
          <p:cNvSpPr/>
          <p:nvPr/>
        </p:nvSpPr>
        <p:spPr>
          <a:xfrm flipH="1">
            <a:off x="6260643" y="4364187"/>
            <a:ext cx="455706" cy="97281"/>
          </a:xfrm>
          <a:custGeom>
            <a:avLst/>
            <a:gdLst>
              <a:gd name="connsiteX0" fmla="*/ 0 w 694404"/>
              <a:gd name="connsiteY0" fmla="*/ 0 h 288475"/>
              <a:gd name="connsiteX1" fmla="*/ 694404 w 694404"/>
              <a:gd name="connsiteY1" fmla="*/ 0 h 288475"/>
              <a:gd name="connsiteX2" fmla="*/ 693800 w 694404"/>
              <a:gd name="connsiteY2" fmla="*/ 5989 h 288475"/>
              <a:gd name="connsiteX3" fmla="*/ 347202 w 694404"/>
              <a:gd name="connsiteY3" fmla="*/ 288475 h 288475"/>
              <a:gd name="connsiteX4" fmla="*/ 604 w 694404"/>
              <a:gd name="connsiteY4" fmla="*/ 5989 h 288475"/>
              <a:gd name="connsiteX5" fmla="*/ 0 w 694404"/>
              <a:gd name="connsiteY5" fmla="*/ 0 h 28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404" h="288475">
                <a:moveTo>
                  <a:pt x="0" y="0"/>
                </a:moveTo>
                <a:lnTo>
                  <a:pt x="694404" y="0"/>
                </a:lnTo>
                <a:lnTo>
                  <a:pt x="693800" y="5989"/>
                </a:lnTo>
                <a:cubicBezTo>
                  <a:pt x="660811" y="167204"/>
                  <a:pt x="518169" y="288475"/>
                  <a:pt x="347202" y="288475"/>
                </a:cubicBezTo>
                <a:cubicBezTo>
                  <a:pt x="176235" y="288475"/>
                  <a:pt x="33593" y="167204"/>
                  <a:pt x="604" y="5989"/>
                </a:cubicBezTo>
                <a:lnTo>
                  <a:pt x="0" y="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white"/>
              </a:solidFill>
              <a:effectLst/>
              <a:uLnTx/>
              <a:uFillTx/>
              <a:latin typeface="Century Schoolbook" panose="02040604050505020304"/>
              <a:ea typeface="+mn-ea"/>
              <a:cs typeface="+mn-cs"/>
            </a:endParaRPr>
          </a:p>
        </p:txBody>
      </p:sp>
      <p:sp>
        <p:nvSpPr>
          <p:cNvPr id="13" name="Freeform 5"/>
          <p:cNvSpPr/>
          <p:nvPr/>
        </p:nvSpPr>
        <p:spPr bwMode="auto">
          <a:xfrm>
            <a:off x="6406517" y="3286673"/>
            <a:ext cx="133315" cy="393995"/>
          </a:xfrm>
          <a:custGeom>
            <a:avLst/>
            <a:gdLst>
              <a:gd name="T0" fmla="*/ 77 w 112"/>
              <a:gd name="T1" fmla="*/ 270 h 331"/>
              <a:gd name="T2" fmla="*/ 44 w 112"/>
              <a:gd name="T3" fmla="*/ 331 h 331"/>
              <a:gd name="T4" fmla="*/ 15 w 112"/>
              <a:gd name="T5" fmla="*/ 328 h 331"/>
              <a:gd name="T6" fmla="*/ 0 w 112"/>
              <a:gd name="T7" fmla="*/ 261 h 331"/>
              <a:gd name="T8" fmla="*/ 35 w 112"/>
              <a:gd name="T9" fmla="*/ 0 h 331"/>
              <a:gd name="T10" fmla="*/ 112 w 112"/>
              <a:gd name="T11" fmla="*/ 11 h 331"/>
              <a:gd name="T12" fmla="*/ 77 w 112"/>
              <a:gd name="T13" fmla="*/ 270 h 331"/>
            </a:gdLst>
            <a:ahLst/>
            <a:cxnLst>
              <a:cxn ang="0">
                <a:pos x="T0" y="T1"/>
              </a:cxn>
              <a:cxn ang="0">
                <a:pos x="T2" y="T3"/>
              </a:cxn>
              <a:cxn ang="0">
                <a:pos x="T4" y="T5"/>
              </a:cxn>
              <a:cxn ang="0">
                <a:pos x="T6" y="T7"/>
              </a:cxn>
              <a:cxn ang="0">
                <a:pos x="T8" y="T9"/>
              </a:cxn>
              <a:cxn ang="0">
                <a:pos x="T10" y="T11"/>
              </a:cxn>
              <a:cxn ang="0">
                <a:pos x="T12" y="T13"/>
              </a:cxn>
            </a:cxnLst>
            <a:rect l="0" t="0" r="r" b="b"/>
            <a:pathLst>
              <a:path w="112" h="331">
                <a:moveTo>
                  <a:pt x="77" y="270"/>
                </a:moveTo>
                <a:lnTo>
                  <a:pt x="44" y="331"/>
                </a:lnTo>
                <a:lnTo>
                  <a:pt x="15" y="328"/>
                </a:lnTo>
                <a:lnTo>
                  <a:pt x="0" y="261"/>
                </a:lnTo>
                <a:lnTo>
                  <a:pt x="35" y="0"/>
                </a:lnTo>
                <a:lnTo>
                  <a:pt x="112" y="11"/>
                </a:lnTo>
                <a:lnTo>
                  <a:pt x="77" y="27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4" name="Freeform 6"/>
          <p:cNvSpPr/>
          <p:nvPr/>
        </p:nvSpPr>
        <p:spPr bwMode="auto">
          <a:xfrm>
            <a:off x="6444606" y="3216444"/>
            <a:ext cx="104748" cy="121412"/>
          </a:xfrm>
          <a:custGeom>
            <a:avLst/>
            <a:gdLst>
              <a:gd name="T0" fmla="*/ 58 w 64"/>
              <a:gd name="T1" fmla="*/ 48 h 74"/>
              <a:gd name="T2" fmla="*/ 27 w 64"/>
              <a:gd name="T3" fmla="*/ 72 h 74"/>
              <a:gd name="T4" fmla="*/ 26 w 64"/>
              <a:gd name="T5" fmla="*/ 72 h 74"/>
              <a:gd name="T6" fmla="*/ 2 w 64"/>
              <a:gd name="T7" fmla="*/ 41 h 74"/>
              <a:gd name="T8" fmla="*/ 6 w 64"/>
              <a:gd name="T9" fmla="*/ 15 h 74"/>
              <a:gd name="T10" fmla="*/ 35 w 64"/>
              <a:gd name="T11" fmla="*/ 7 h 74"/>
              <a:gd name="T12" fmla="*/ 36 w 64"/>
              <a:gd name="T13" fmla="*/ 7 h 74"/>
              <a:gd name="T14" fmla="*/ 62 w 64"/>
              <a:gd name="T15" fmla="*/ 22 h 74"/>
              <a:gd name="T16" fmla="*/ 58 w 64"/>
              <a:gd name="T17"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4">
                <a:moveTo>
                  <a:pt x="58" y="48"/>
                </a:moveTo>
                <a:cubicBezTo>
                  <a:pt x="56" y="63"/>
                  <a:pt x="42" y="74"/>
                  <a:pt x="27" y="72"/>
                </a:cubicBezTo>
                <a:cubicBezTo>
                  <a:pt x="26" y="72"/>
                  <a:pt x="26" y="72"/>
                  <a:pt x="26" y="72"/>
                </a:cubicBezTo>
                <a:cubicBezTo>
                  <a:pt x="11" y="70"/>
                  <a:pt x="0" y="56"/>
                  <a:pt x="2" y="41"/>
                </a:cubicBezTo>
                <a:cubicBezTo>
                  <a:pt x="6" y="15"/>
                  <a:pt x="6" y="15"/>
                  <a:pt x="6" y="15"/>
                </a:cubicBezTo>
                <a:cubicBezTo>
                  <a:pt x="8" y="0"/>
                  <a:pt x="20" y="5"/>
                  <a:pt x="35" y="7"/>
                </a:cubicBezTo>
                <a:cubicBezTo>
                  <a:pt x="36" y="7"/>
                  <a:pt x="36" y="7"/>
                  <a:pt x="36" y="7"/>
                </a:cubicBezTo>
                <a:cubicBezTo>
                  <a:pt x="51" y="9"/>
                  <a:pt x="64" y="7"/>
                  <a:pt x="62" y="22"/>
                </a:cubicBezTo>
                <a:lnTo>
                  <a:pt x="58" y="4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5" name="Freeform 7"/>
          <p:cNvSpPr/>
          <p:nvPr/>
        </p:nvSpPr>
        <p:spPr bwMode="auto">
          <a:xfrm>
            <a:off x="6432704" y="3260485"/>
            <a:ext cx="114270" cy="110700"/>
          </a:xfrm>
          <a:custGeom>
            <a:avLst/>
            <a:gdLst>
              <a:gd name="T0" fmla="*/ 85 w 96"/>
              <a:gd name="T1" fmla="*/ 93 h 93"/>
              <a:gd name="T2" fmla="*/ 0 w 96"/>
              <a:gd name="T3" fmla="*/ 81 h 93"/>
              <a:gd name="T4" fmla="*/ 11 w 96"/>
              <a:gd name="T5" fmla="*/ 0 h 93"/>
              <a:gd name="T6" fmla="*/ 96 w 96"/>
              <a:gd name="T7" fmla="*/ 12 h 93"/>
              <a:gd name="T8" fmla="*/ 85 w 96"/>
              <a:gd name="T9" fmla="*/ 93 h 93"/>
            </a:gdLst>
            <a:ahLst/>
            <a:cxnLst>
              <a:cxn ang="0">
                <a:pos x="T0" y="T1"/>
              </a:cxn>
              <a:cxn ang="0">
                <a:pos x="T2" y="T3"/>
              </a:cxn>
              <a:cxn ang="0">
                <a:pos x="T4" y="T5"/>
              </a:cxn>
              <a:cxn ang="0">
                <a:pos x="T6" y="T7"/>
              </a:cxn>
              <a:cxn ang="0">
                <a:pos x="T8" y="T9"/>
              </a:cxn>
            </a:cxnLst>
            <a:rect l="0" t="0" r="r" b="b"/>
            <a:pathLst>
              <a:path w="96" h="93">
                <a:moveTo>
                  <a:pt x="85" y="93"/>
                </a:moveTo>
                <a:lnTo>
                  <a:pt x="0" y="81"/>
                </a:lnTo>
                <a:lnTo>
                  <a:pt x="11" y="0"/>
                </a:lnTo>
                <a:lnTo>
                  <a:pt x="96" y="12"/>
                </a:lnTo>
                <a:lnTo>
                  <a:pt x="85" y="9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6" name="Freeform 8"/>
          <p:cNvSpPr/>
          <p:nvPr/>
        </p:nvSpPr>
        <p:spPr bwMode="auto">
          <a:xfrm>
            <a:off x="6424371" y="3666383"/>
            <a:ext cx="34520" cy="57135"/>
          </a:xfrm>
          <a:custGeom>
            <a:avLst/>
            <a:gdLst>
              <a:gd name="T0" fmla="*/ 0 w 21"/>
              <a:gd name="T1" fmla="*/ 5 h 35"/>
              <a:gd name="T2" fmla="*/ 5 w 21"/>
              <a:gd name="T3" fmla="*/ 26 h 35"/>
              <a:gd name="T4" fmla="*/ 21 w 21"/>
              <a:gd name="T5" fmla="*/ 9 h 35"/>
              <a:gd name="T6" fmla="*/ 0 w 21"/>
              <a:gd name="T7" fmla="*/ 5 h 35"/>
            </a:gdLst>
            <a:ahLst/>
            <a:cxnLst>
              <a:cxn ang="0">
                <a:pos x="T0" y="T1"/>
              </a:cxn>
              <a:cxn ang="0">
                <a:pos x="T2" y="T3"/>
              </a:cxn>
              <a:cxn ang="0">
                <a:pos x="T4" y="T5"/>
              </a:cxn>
              <a:cxn ang="0">
                <a:pos x="T6" y="T7"/>
              </a:cxn>
            </a:cxnLst>
            <a:rect l="0" t="0" r="r" b="b"/>
            <a:pathLst>
              <a:path w="21" h="35">
                <a:moveTo>
                  <a:pt x="0" y="5"/>
                </a:moveTo>
                <a:cubicBezTo>
                  <a:pt x="0" y="5"/>
                  <a:pt x="3" y="22"/>
                  <a:pt x="5" y="26"/>
                </a:cubicBezTo>
                <a:cubicBezTo>
                  <a:pt x="6" y="31"/>
                  <a:pt x="9" y="35"/>
                  <a:pt x="21" y="9"/>
                </a:cubicBezTo>
                <a:cubicBezTo>
                  <a:pt x="21" y="9"/>
                  <a:pt x="13" y="0"/>
                  <a:pt x="0" y="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7" name="Freeform 9"/>
          <p:cNvSpPr/>
          <p:nvPr/>
        </p:nvSpPr>
        <p:spPr bwMode="auto">
          <a:xfrm>
            <a:off x="6544594" y="3285482"/>
            <a:ext cx="132125" cy="393995"/>
          </a:xfrm>
          <a:custGeom>
            <a:avLst/>
            <a:gdLst>
              <a:gd name="T0" fmla="*/ 75 w 111"/>
              <a:gd name="T1" fmla="*/ 269 h 331"/>
              <a:gd name="T2" fmla="*/ 44 w 111"/>
              <a:gd name="T3" fmla="*/ 331 h 331"/>
              <a:gd name="T4" fmla="*/ 15 w 111"/>
              <a:gd name="T5" fmla="*/ 326 h 331"/>
              <a:gd name="T6" fmla="*/ 0 w 111"/>
              <a:gd name="T7" fmla="*/ 259 h 331"/>
              <a:gd name="T8" fmla="*/ 34 w 111"/>
              <a:gd name="T9" fmla="*/ 0 h 331"/>
              <a:gd name="T10" fmla="*/ 111 w 111"/>
              <a:gd name="T11" fmla="*/ 9 h 331"/>
              <a:gd name="T12" fmla="*/ 75 w 111"/>
              <a:gd name="T13" fmla="*/ 269 h 331"/>
            </a:gdLst>
            <a:ahLst/>
            <a:cxnLst>
              <a:cxn ang="0">
                <a:pos x="T0" y="T1"/>
              </a:cxn>
              <a:cxn ang="0">
                <a:pos x="T2" y="T3"/>
              </a:cxn>
              <a:cxn ang="0">
                <a:pos x="T4" y="T5"/>
              </a:cxn>
              <a:cxn ang="0">
                <a:pos x="T6" y="T7"/>
              </a:cxn>
              <a:cxn ang="0">
                <a:pos x="T8" y="T9"/>
              </a:cxn>
              <a:cxn ang="0">
                <a:pos x="T10" y="T11"/>
              </a:cxn>
              <a:cxn ang="0">
                <a:pos x="T12" y="T13"/>
              </a:cxn>
            </a:cxnLst>
            <a:rect l="0" t="0" r="r" b="b"/>
            <a:pathLst>
              <a:path w="111" h="331">
                <a:moveTo>
                  <a:pt x="75" y="269"/>
                </a:moveTo>
                <a:lnTo>
                  <a:pt x="44" y="331"/>
                </a:lnTo>
                <a:lnTo>
                  <a:pt x="15" y="326"/>
                </a:lnTo>
                <a:lnTo>
                  <a:pt x="0" y="259"/>
                </a:lnTo>
                <a:lnTo>
                  <a:pt x="34" y="0"/>
                </a:lnTo>
                <a:lnTo>
                  <a:pt x="111" y="9"/>
                </a:lnTo>
                <a:lnTo>
                  <a:pt x="75" y="26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8" name="Freeform 10"/>
          <p:cNvSpPr/>
          <p:nvPr/>
        </p:nvSpPr>
        <p:spPr bwMode="auto">
          <a:xfrm>
            <a:off x="6581493" y="3212873"/>
            <a:ext cx="104748" cy="121412"/>
          </a:xfrm>
          <a:custGeom>
            <a:avLst/>
            <a:gdLst>
              <a:gd name="T0" fmla="*/ 58 w 64"/>
              <a:gd name="T1" fmla="*/ 48 h 74"/>
              <a:gd name="T2" fmla="*/ 27 w 64"/>
              <a:gd name="T3" fmla="*/ 72 h 74"/>
              <a:gd name="T4" fmla="*/ 26 w 64"/>
              <a:gd name="T5" fmla="*/ 72 h 74"/>
              <a:gd name="T6" fmla="*/ 2 w 64"/>
              <a:gd name="T7" fmla="*/ 41 h 74"/>
              <a:gd name="T8" fmla="*/ 6 w 64"/>
              <a:gd name="T9" fmla="*/ 15 h 74"/>
              <a:gd name="T10" fmla="*/ 35 w 64"/>
              <a:gd name="T11" fmla="*/ 7 h 74"/>
              <a:gd name="T12" fmla="*/ 36 w 64"/>
              <a:gd name="T13" fmla="*/ 7 h 74"/>
              <a:gd name="T14" fmla="*/ 61 w 64"/>
              <a:gd name="T15" fmla="*/ 23 h 74"/>
              <a:gd name="T16" fmla="*/ 58 w 64"/>
              <a:gd name="T17"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4">
                <a:moveTo>
                  <a:pt x="58" y="48"/>
                </a:moveTo>
                <a:cubicBezTo>
                  <a:pt x="56" y="64"/>
                  <a:pt x="42" y="74"/>
                  <a:pt x="27" y="72"/>
                </a:cubicBezTo>
                <a:cubicBezTo>
                  <a:pt x="26" y="72"/>
                  <a:pt x="26" y="72"/>
                  <a:pt x="26" y="72"/>
                </a:cubicBezTo>
                <a:cubicBezTo>
                  <a:pt x="11" y="70"/>
                  <a:pt x="0" y="56"/>
                  <a:pt x="2" y="41"/>
                </a:cubicBezTo>
                <a:cubicBezTo>
                  <a:pt x="6" y="15"/>
                  <a:pt x="6" y="15"/>
                  <a:pt x="6" y="15"/>
                </a:cubicBezTo>
                <a:cubicBezTo>
                  <a:pt x="8" y="0"/>
                  <a:pt x="20" y="5"/>
                  <a:pt x="35" y="7"/>
                </a:cubicBezTo>
                <a:cubicBezTo>
                  <a:pt x="36" y="7"/>
                  <a:pt x="36" y="7"/>
                  <a:pt x="36" y="7"/>
                </a:cubicBezTo>
                <a:cubicBezTo>
                  <a:pt x="51" y="9"/>
                  <a:pt x="64" y="7"/>
                  <a:pt x="61" y="23"/>
                </a:cubicBezTo>
                <a:lnTo>
                  <a:pt x="58" y="4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9" name="Freeform 11"/>
          <p:cNvSpPr/>
          <p:nvPr/>
        </p:nvSpPr>
        <p:spPr bwMode="auto">
          <a:xfrm>
            <a:off x="6570780" y="3259295"/>
            <a:ext cx="114270" cy="109509"/>
          </a:xfrm>
          <a:custGeom>
            <a:avLst/>
            <a:gdLst>
              <a:gd name="T0" fmla="*/ 85 w 96"/>
              <a:gd name="T1" fmla="*/ 92 h 92"/>
              <a:gd name="T2" fmla="*/ 0 w 96"/>
              <a:gd name="T3" fmla="*/ 81 h 92"/>
              <a:gd name="T4" fmla="*/ 11 w 96"/>
              <a:gd name="T5" fmla="*/ 0 h 92"/>
              <a:gd name="T6" fmla="*/ 96 w 96"/>
              <a:gd name="T7" fmla="*/ 11 h 92"/>
              <a:gd name="T8" fmla="*/ 85 w 96"/>
              <a:gd name="T9" fmla="*/ 92 h 92"/>
            </a:gdLst>
            <a:ahLst/>
            <a:cxnLst>
              <a:cxn ang="0">
                <a:pos x="T0" y="T1"/>
              </a:cxn>
              <a:cxn ang="0">
                <a:pos x="T2" y="T3"/>
              </a:cxn>
              <a:cxn ang="0">
                <a:pos x="T4" y="T5"/>
              </a:cxn>
              <a:cxn ang="0">
                <a:pos x="T6" y="T7"/>
              </a:cxn>
              <a:cxn ang="0">
                <a:pos x="T8" y="T9"/>
              </a:cxn>
            </a:cxnLst>
            <a:rect l="0" t="0" r="r" b="b"/>
            <a:pathLst>
              <a:path w="96" h="92">
                <a:moveTo>
                  <a:pt x="85" y="92"/>
                </a:moveTo>
                <a:lnTo>
                  <a:pt x="0" y="81"/>
                </a:lnTo>
                <a:lnTo>
                  <a:pt x="11" y="0"/>
                </a:lnTo>
                <a:lnTo>
                  <a:pt x="96" y="11"/>
                </a:lnTo>
                <a:lnTo>
                  <a:pt x="85" y="92"/>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0" name="Freeform 12"/>
          <p:cNvSpPr/>
          <p:nvPr/>
        </p:nvSpPr>
        <p:spPr bwMode="auto">
          <a:xfrm>
            <a:off x="6562448" y="3662812"/>
            <a:ext cx="34520" cy="57135"/>
          </a:xfrm>
          <a:custGeom>
            <a:avLst/>
            <a:gdLst>
              <a:gd name="T0" fmla="*/ 0 w 21"/>
              <a:gd name="T1" fmla="*/ 6 h 35"/>
              <a:gd name="T2" fmla="*/ 5 w 21"/>
              <a:gd name="T3" fmla="*/ 27 h 35"/>
              <a:gd name="T4" fmla="*/ 21 w 21"/>
              <a:gd name="T5" fmla="*/ 10 h 35"/>
              <a:gd name="T6" fmla="*/ 0 w 21"/>
              <a:gd name="T7" fmla="*/ 6 h 35"/>
            </a:gdLst>
            <a:ahLst/>
            <a:cxnLst>
              <a:cxn ang="0">
                <a:pos x="T0" y="T1"/>
              </a:cxn>
              <a:cxn ang="0">
                <a:pos x="T2" y="T3"/>
              </a:cxn>
              <a:cxn ang="0">
                <a:pos x="T4" y="T5"/>
              </a:cxn>
              <a:cxn ang="0">
                <a:pos x="T6" y="T7"/>
              </a:cxn>
            </a:cxnLst>
            <a:rect l="0" t="0" r="r" b="b"/>
            <a:pathLst>
              <a:path w="21" h="35">
                <a:moveTo>
                  <a:pt x="0" y="6"/>
                </a:moveTo>
                <a:cubicBezTo>
                  <a:pt x="0" y="6"/>
                  <a:pt x="3" y="22"/>
                  <a:pt x="5" y="27"/>
                </a:cubicBezTo>
                <a:cubicBezTo>
                  <a:pt x="6" y="31"/>
                  <a:pt x="9" y="35"/>
                  <a:pt x="21" y="10"/>
                </a:cubicBezTo>
                <a:cubicBezTo>
                  <a:pt x="21" y="10"/>
                  <a:pt x="13" y="0"/>
                  <a:pt x="0" y="6"/>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1" name="Freeform 13"/>
          <p:cNvSpPr/>
          <p:nvPr/>
        </p:nvSpPr>
        <p:spPr bwMode="auto">
          <a:xfrm>
            <a:off x="6664816" y="3287862"/>
            <a:ext cx="30948" cy="199973"/>
          </a:xfrm>
          <a:custGeom>
            <a:avLst/>
            <a:gdLst>
              <a:gd name="T0" fmla="*/ 4 w 19"/>
              <a:gd name="T1" fmla="*/ 0 h 122"/>
              <a:gd name="T2" fmla="*/ 19 w 19"/>
              <a:gd name="T3" fmla="*/ 16 h 122"/>
              <a:gd name="T4" fmla="*/ 7 w 19"/>
              <a:gd name="T5" fmla="*/ 115 h 122"/>
              <a:gd name="T6" fmla="*/ 0 w 19"/>
              <a:gd name="T7" fmla="*/ 121 h 122"/>
              <a:gd name="T8" fmla="*/ 10 w 19"/>
              <a:gd name="T9" fmla="*/ 43 h 122"/>
              <a:gd name="T10" fmla="*/ 5 w 19"/>
              <a:gd name="T11" fmla="*/ 34 h 122"/>
              <a:gd name="T12" fmla="*/ 4 w 19"/>
              <a:gd name="T13" fmla="*/ 0 h 122"/>
            </a:gdLst>
            <a:ahLst/>
            <a:cxnLst>
              <a:cxn ang="0">
                <a:pos x="T0" y="T1"/>
              </a:cxn>
              <a:cxn ang="0">
                <a:pos x="T2" y="T3"/>
              </a:cxn>
              <a:cxn ang="0">
                <a:pos x="T4" y="T5"/>
              </a:cxn>
              <a:cxn ang="0">
                <a:pos x="T6" y="T7"/>
              </a:cxn>
              <a:cxn ang="0">
                <a:pos x="T8" y="T9"/>
              </a:cxn>
              <a:cxn ang="0">
                <a:pos x="T10" y="T11"/>
              </a:cxn>
              <a:cxn ang="0">
                <a:pos x="T12" y="T13"/>
              </a:cxn>
            </a:cxnLst>
            <a:rect l="0" t="0" r="r" b="b"/>
            <a:pathLst>
              <a:path w="19" h="122">
                <a:moveTo>
                  <a:pt x="4" y="0"/>
                </a:moveTo>
                <a:cubicBezTo>
                  <a:pt x="4" y="0"/>
                  <a:pt x="18" y="10"/>
                  <a:pt x="19" y="16"/>
                </a:cubicBezTo>
                <a:cubicBezTo>
                  <a:pt x="19" y="21"/>
                  <a:pt x="7" y="115"/>
                  <a:pt x="7" y="115"/>
                </a:cubicBezTo>
                <a:cubicBezTo>
                  <a:pt x="7" y="115"/>
                  <a:pt x="8" y="122"/>
                  <a:pt x="0" y="121"/>
                </a:cubicBezTo>
                <a:cubicBezTo>
                  <a:pt x="10" y="43"/>
                  <a:pt x="10" y="43"/>
                  <a:pt x="10" y="43"/>
                </a:cubicBezTo>
                <a:cubicBezTo>
                  <a:pt x="5" y="34"/>
                  <a:pt x="5" y="34"/>
                  <a:pt x="5" y="34"/>
                </a:cubicBezTo>
                <a:cubicBezTo>
                  <a:pt x="4" y="0"/>
                  <a:pt x="4" y="0"/>
                  <a:pt x="4"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22" name="Group 123"/>
          <p:cNvGrpSpPr/>
          <p:nvPr/>
        </p:nvGrpSpPr>
        <p:grpSpPr>
          <a:xfrm>
            <a:off x="5738750" y="3195912"/>
            <a:ext cx="613013" cy="465414"/>
            <a:chOff x="7170738" y="4168775"/>
            <a:chExt cx="817563" cy="620713"/>
          </a:xfrm>
          <a:solidFill>
            <a:schemeClr val="tx2">
              <a:lumMod val="20000"/>
              <a:lumOff val="80000"/>
            </a:schemeClr>
          </a:solidFill>
        </p:grpSpPr>
        <p:sp>
          <p:nvSpPr>
            <p:cNvPr id="23" name="Freeform 14"/>
            <p:cNvSpPr/>
            <p:nvPr/>
          </p:nvSpPr>
          <p:spPr bwMode="auto">
            <a:xfrm>
              <a:off x="7170738" y="4168775"/>
              <a:ext cx="785813" cy="354013"/>
            </a:xfrm>
            <a:custGeom>
              <a:avLst/>
              <a:gdLst>
                <a:gd name="T0" fmla="*/ 246 w 495"/>
                <a:gd name="T1" fmla="*/ 223 h 223"/>
                <a:gd name="T2" fmla="*/ 0 w 495"/>
                <a:gd name="T3" fmla="*/ 111 h 223"/>
                <a:gd name="T4" fmla="*/ 252 w 495"/>
                <a:gd name="T5" fmla="*/ 0 h 223"/>
                <a:gd name="T6" fmla="*/ 495 w 495"/>
                <a:gd name="T7" fmla="*/ 109 h 223"/>
                <a:gd name="T8" fmla="*/ 246 w 495"/>
                <a:gd name="T9" fmla="*/ 223 h 223"/>
              </a:gdLst>
              <a:ahLst/>
              <a:cxnLst>
                <a:cxn ang="0">
                  <a:pos x="T0" y="T1"/>
                </a:cxn>
                <a:cxn ang="0">
                  <a:pos x="T2" y="T3"/>
                </a:cxn>
                <a:cxn ang="0">
                  <a:pos x="T4" y="T5"/>
                </a:cxn>
                <a:cxn ang="0">
                  <a:pos x="T6" y="T7"/>
                </a:cxn>
                <a:cxn ang="0">
                  <a:pos x="T8" y="T9"/>
                </a:cxn>
              </a:cxnLst>
              <a:rect l="0" t="0" r="r" b="b"/>
              <a:pathLst>
                <a:path w="495" h="223">
                  <a:moveTo>
                    <a:pt x="246" y="223"/>
                  </a:moveTo>
                  <a:lnTo>
                    <a:pt x="0" y="111"/>
                  </a:lnTo>
                  <a:lnTo>
                    <a:pt x="252" y="0"/>
                  </a:lnTo>
                  <a:lnTo>
                    <a:pt x="495" y="109"/>
                  </a:lnTo>
                  <a:lnTo>
                    <a:pt x="246" y="2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4" name="Rectangle 15"/>
            <p:cNvSpPr>
              <a:spLocks noChangeArrowheads="1"/>
            </p:cNvSpPr>
            <p:nvPr/>
          </p:nvSpPr>
          <p:spPr bwMode="auto">
            <a:xfrm>
              <a:off x="7924800" y="4335463"/>
              <a:ext cx="23813" cy="257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5" name="Oval 16"/>
            <p:cNvSpPr>
              <a:spLocks noChangeArrowheads="1"/>
            </p:cNvSpPr>
            <p:nvPr/>
          </p:nvSpPr>
          <p:spPr bwMode="auto">
            <a:xfrm>
              <a:off x="7897813" y="4564063"/>
              <a:ext cx="76200" cy="777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6" name="Freeform 17"/>
            <p:cNvSpPr/>
            <p:nvPr/>
          </p:nvSpPr>
          <p:spPr bwMode="auto">
            <a:xfrm>
              <a:off x="7888288" y="4605338"/>
              <a:ext cx="55563" cy="171450"/>
            </a:xfrm>
            <a:custGeom>
              <a:avLst/>
              <a:gdLst>
                <a:gd name="T0" fmla="*/ 14 w 26"/>
                <a:gd name="T1" fmla="*/ 4 h 79"/>
                <a:gd name="T2" fmla="*/ 6 w 26"/>
                <a:gd name="T3" fmla="*/ 79 h 79"/>
                <a:gd name="T4" fmla="*/ 26 w 26"/>
                <a:gd name="T5" fmla="*/ 79 h 79"/>
                <a:gd name="T6" fmla="*/ 26 w 26"/>
                <a:gd name="T7" fmla="*/ 0 h 79"/>
                <a:gd name="T8" fmla="*/ 14 w 26"/>
                <a:gd name="T9" fmla="*/ 4 h 79"/>
              </a:gdLst>
              <a:ahLst/>
              <a:cxnLst>
                <a:cxn ang="0">
                  <a:pos x="T0" y="T1"/>
                </a:cxn>
                <a:cxn ang="0">
                  <a:pos x="T2" y="T3"/>
                </a:cxn>
                <a:cxn ang="0">
                  <a:pos x="T4" y="T5"/>
                </a:cxn>
                <a:cxn ang="0">
                  <a:pos x="T6" y="T7"/>
                </a:cxn>
                <a:cxn ang="0">
                  <a:pos x="T8" y="T9"/>
                </a:cxn>
              </a:cxnLst>
              <a:rect l="0" t="0" r="r" b="b"/>
              <a:pathLst>
                <a:path w="26" h="79">
                  <a:moveTo>
                    <a:pt x="14" y="4"/>
                  </a:moveTo>
                  <a:cubicBezTo>
                    <a:pt x="14" y="4"/>
                    <a:pt x="0" y="34"/>
                    <a:pt x="6" y="79"/>
                  </a:cubicBezTo>
                  <a:cubicBezTo>
                    <a:pt x="26" y="79"/>
                    <a:pt x="26" y="79"/>
                    <a:pt x="26" y="79"/>
                  </a:cubicBezTo>
                  <a:cubicBezTo>
                    <a:pt x="26" y="0"/>
                    <a:pt x="26" y="0"/>
                    <a:pt x="26" y="0"/>
                  </a:cubicBezTo>
                  <a:cubicBezTo>
                    <a:pt x="26" y="0"/>
                    <a:pt x="14" y="7"/>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7" name="Freeform 18"/>
            <p:cNvSpPr/>
            <p:nvPr/>
          </p:nvSpPr>
          <p:spPr bwMode="auto">
            <a:xfrm>
              <a:off x="7932738" y="4605338"/>
              <a:ext cx="55563" cy="171450"/>
            </a:xfrm>
            <a:custGeom>
              <a:avLst/>
              <a:gdLst>
                <a:gd name="T0" fmla="*/ 11 w 25"/>
                <a:gd name="T1" fmla="*/ 4 h 79"/>
                <a:gd name="T2" fmla="*/ 20 w 25"/>
                <a:gd name="T3" fmla="*/ 79 h 79"/>
                <a:gd name="T4" fmla="*/ 0 w 25"/>
                <a:gd name="T5" fmla="*/ 79 h 79"/>
                <a:gd name="T6" fmla="*/ 0 w 25"/>
                <a:gd name="T7" fmla="*/ 0 h 79"/>
                <a:gd name="T8" fmla="*/ 11 w 25"/>
                <a:gd name="T9" fmla="*/ 4 h 79"/>
              </a:gdLst>
              <a:ahLst/>
              <a:cxnLst>
                <a:cxn ang="0">
                  <a:pos x="T0" y="T1"/>
                </a:cxn>
                <a:cxn ang="0">
                  <a:pos x="T2" y="T3"/>
                </a:cxn>
                <a:cxn ang="0">
                  <a:pos x="T4" y="T5"/>
                </a:cxn>
                <a:cxn ang="0">
                  <a:pos x="T6" y="T7"/>
                </a:cxn>
                <a:cxn ang="0">
                  <a:pos x="T8" y="T9"/>
                </a:cxn>
              </a:cxnLst>
              <a:rect l="0" t="0" r="r" b="b"/>
              <a:pathLst>
                <a:path w="25" h="79">
                  <a:moveTo>
                    <a:pt x="11" y="4"/>
                  </a:moveTo>
                  <a:cubicBezTo>
                    <a:pt x="11" y="4"/>
                    <a:pt x="25" y="34"/>
                    <a:pt x="20" y="79"/>
                  </a:cubicBezTo>
                  <a:cubicBezTo>
                    <a:pt x="0" y="79"/>
                    <a:pt x="0" y="79"/>
                    <a:pt x="0" y="79"/>
                  </a:cubicBezTo>
                  <a:cubicBezTo>
                    <a:pt x="0" y="0"/>
                    <a:pt x="0" y="0"/>
                    <a:pt x="0" y="0"/>
                  </a:cubicBezTo>
                  <a:cubicBezTo>
                    <a:pt x="0" y="0"/>
                    <a:pt x="11" y="7"/>
                    <a:pt x="1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8" name="Freeform 19"/>
            <p:cNvSpPr/>
            <p:nvPr/>
          </p:nvSpPr>
          <p:spPr bwMode="auto">
            <a:xfrm>
              <a:off x="7327900" y="4449763"/>
              <a:ext cx="455613" cy="339725"/>
            </a:xfrm>
            <a:custGeom>
              <a:avLst/>
              <a:gdLst>
                <a:gd name="T0" fmla="*/ 209 w 209"/>
                <a:gd name="T1" fmla="*/ 0 h 156"/>
                <a:gd name="T2" fmla="*/ 104 w 209"/>
                <a:gd name="T3" fmla="*/ 49 h 156"/>
                <a:gd name="T4" fmla="*/ 0 w 209"/>
                <a:gd name="T5" fmla="*/ 0 h 156"/>
                <a:gd name="T6" fmla="*/ 0 w 209"/>
                <a:gd name="T7" fmla="*/ 120 h 156"/>
                <a:gd name="T8" fmla="*/ 102 w 209"/>
                <a:gd name="T9" fmla="*/ 156 h 156"/>
                <a:gd name="T10" fmla="*/ 102 w 209"/>
                <a:gd name="T11" fmla="*/ 156 h 156"/>
                <a:gd name="T12" fmla="*/ 104 w 209"/>
                <a:gd name="T13" fmla="*/ 156 h 156"/>
                <a:gd name="T14" fmla="*/ 107 w 209"/>
                <a:gd name="T15" fmla="*/ 156 h 156"/>
                <a:gd name="T16" fmla="*/ 107 w 209"/>
                <a:gd name="T17" fmla="*/ 156 h 156"/>
                <a:gd name="T18" fmla="*/ 209 w 209"/>
                <a:gd name="T19" fmla="*/ 120 h 156"/>
                <a:gd name="T20" fmla="*/ 209 w 209"/>
                <a:gd name="T21"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9" h="156">
                  <a:moveTo>
                    <a:pt x="209" y="0"/>
                  </a:moveTo>
                  <a:cubicBezTo>
                    <a:pt x="209" y="1"/>
                    <a:pt x="121" y="41"/>
                    <a:pt x="104" y="49"/>
                  </a:cubicBezTo>
                  <a:cubicBezTo>
                    <a:pt x="87" y="41"/>
                    <a:pt x="0" y="1"/>
                    <a:pt x="0" y="0"/>
                  </a:cubicBezTo>
                  <a:cubicBezTo>
                    <a:pt x="0" y="120"/>
                    <a:pt x="0" y="120"/>
                    <a:pt x="0" y="120"/>
                  </a:cubicBezTo>
                  <a:cubicBezTo>
                    <a:pt x="28" y="150"/>
                    <a:pt x="84" y="155"/>
                    <a:pt x="102" y="156"/>
                  </a:cubicBezTo>
                  <a:cubicBezTo>
                    <a:pt x="102" y="156"/>
                    <a:pt x="102" y="156"/>
                    <a:pt x="102" y="156"/>
                  </a:cubicBezTo>
                  <a:cubicBezTo>
                    <a:pt x="102" y="156"/>
                    <a:pt x="103" y="156"/>
                    <a:pt x="104" y="156"/>
                  </a:cubicBezTo>
                  <a:cubicBezTo>
                    <a:pt x="106" y="156"/>
                    <a:pt x="107" y="156"/>
                    <a:pt x="107" y="156"/>
                  </a:cubicBezTo>
                  <a:cubicBezTo>
                    <a:pt x="107" y="156"/>
                    <a:pt x="107" y="156"/>
                    <a:pt x="107" y="156"/>
                  </a:cubicBezTo>
                  <a:cubicBezTo>
                    <a:pt x="125" y="155"/>
                    <a:pt x="181" y="150"/>
                    <a:pt x="209" y="120"/>
                  </a:cubicBezTo>
                  <a:lnTo>
                    <a:pt x="20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29" name="Freeform 20"/>
          <p:cNvSpPr>
            <a:spLocks noEditPoints="1"/>
          </p:cNvSpPr>
          <p:nvPr/>
        </p:nvSpPr>
        <p:spPr bwMode="auto">
          <a:xfrm>
            <a:off x="5240008" y="1607138"/>
            <a:ext cx="358285" cy="377330"/>
          </a:xfrm>
          <a:custGeom>
            <a:avLst/>
            <a:gdLst>
              <a:gd name="T0" fmla="*/ 168 w 219"/>
              <a:gd name="T1" fmla="*/ 224 h 231"/>
              <a:gd name="T2" fmla="*/ 197 w 219"/>
              <a:gd name="T3" fmla="*/ 212 h 231"/>
              <a:gd name="T4" fmla="*/ 168 w 219"/>
              <a:gd name="T5" fmla="*/ 132 h 231"/>
              <a:gd name="T6" fmla="*/ 168 w 219"/>
              <a:gd name="T7" fmla="*/ 150 h 231"/>
              <a:gd name="T8" fmla="*/ 192 w 219"/>
              <a:gd name="T9" fmla="*/ 190 h 231"/>
              <a:gd name="T10" fmla="*/ 168 w 219"/>
              <a:gd name="T11" fmla="*/ 209 h 231"/>
              <a:gd name="T12" fmla="*/ 168 w 219"/>
              <a:gd name="T13" fmla="*/ 224 h 231"/>
              <a:gd name="T14" fmla="*/ 168 w 219"/>
              <a:gd name="T15" fmla="*/ 203 h 231"/>
              <a:gd name="T16" fmla="*/ 168 w 219"/>
              <a:gd name="T17" fmla="*/ 157 h 231"/>
              <a:gd name="T18" fmla="*/ 181 w 219"/>
              <a:gd name="T19" fmla="*/ 187 h 231"/>
              <a:gd name="T20" fmla="*/ 168 w 219"/>
              <a:gd name="T21" fmla="*/ 203 h 231"/>
              <a:gd name="T22" fmla="*/ 146 w 219"/>
              <a:gd name="T23" fmla="*/ 112 h 231"/>
              <a:gd name="T24" fmla="*/ 141 w 219"/>
              <a:gd name="T25" fmla="*/ 98 h 231"/>
              <a:gd name="T26" fmla="*/ 141 w 219"/>
              <a:gd name="T27" fmla="*/ 44 h 231"/>
              <a:gd name="T28" fmla="*/ 146 w 219"/>
              <a:gd name="T29" fmla="*/ 37 h 231"/>
              <a:gd name="T30" fmla="*/ 148 w 219"/>
              <a:gd name="T31" fmla="*/ 37 h 231"/>
              <a:gd name="T32" fmla="*/ 148 w 219"/>
              <a:gd name="T33" fmla="*/ 14 h 231"/>
              <a:gd name="T34" fmla="*/ 146 w 219"/>
              <a:gd name="T35" fmla="*/ 14 h 231"/>
              <a:gd name="T36" fmla="*/ 146 w 219"/>
              <a:gd name="T37" fmla="*/ 13 h 231"/>
              <a:gd name="T38" fmla="*/ 114 w 219"/>
              <a:gd name="T39" fmla="*/ 0 h 231"/>
              <a:gd name="T40" fmla="*/ 81 w 219"/>
              <a:gd name="T41" fmla="*/ 13 h 231"/>
              <a:gd name="T42" fmla="*/ 81 w 219"/>
              <a:gd name="T43" fmla="*/ 14 h 231"/>
              <a:gd name="T44" fmla="*/ 80 w 219"/>
              <a:gd name="T45" fmla="*/ 14 h 231"/>
              <a:gd name="T46" fmla="*/ 80 w 219"/>
              <a:gd name="T47" fmla="*/ 37 h 231"/>
              <a:gd name="T48" fmla="*/ 81 w 219"/>
              <a:gd name="T49" fmla="*/ 37 h 231"/>
              <a:gd name="T50" fmla="*/ 90 w 219"/>
              <a:gd name="T51" fmla="*/ 45 h 231"/>
              <a:gd name="T52" fmla="*/ 90 w 219"/>
              <a:gd name="T53" fmla="*/ 98 h 231"/>
              <a:gd name="T54" fmla="*/ 83 w 219"/>
              <a:gd name="T55" fmla="*/ 112 h 231"/>
              <a:gd name="T56" fmla="*/ 31 w 219"/>
              <a:gd name="T57" fmla="*/ 212 h 231"/>
              <a:gd name="T58" fmla="*/ 114 w 219"/>
              <a:gd name="T59" fmla="*/ 230 h 231"/>
              <a:gd name="T60" fmla="*/ 168 w 219"/>
              <a:gd name="T61" fmla="*/ 224 h 231"/>
              <a:gd name="T62" fmla="*/ 168 w 219"/>
              <a:gd name="T63" fmla="*/ 209 h 231"/>
              <a:gd name="T64" fmla="*/ 144 w 219"/>
              <a:gd name="T65" fmla="*/ 212 h 231"/>
              <a:gd name="T66" fmla="*/ 144 w 219"/>
              <a:gd name="T67" fmla="*/ 212 h 231"/>
              <a:gd name="T68" fmla="*/ 168 w 219"/>
              <a:gd name="T69" fmla="*/ 203 h 231"/>
              <a:gd name="T70" fmla="*/ 168 w 219"/>
              <a:gd name="T71" fmla="*/ 157 h 231"/>
              <a:gd name="T72" fmla="*/ 149 w 219"/>
              <a:gd name="T73" fmla="*/ 134 h 231"/>
              <a:gd name="T74" fmla="*/ 168 w 219"/>
              <a:gd name="T75" fmla="*/ 150 h 231"/>
              <a:gd name="T76" fmla="*/ 168 w 219"/>
              <a:gd name="T77" fmla="*/ 132 h 231"/>
              <a:gd name="T78" fmla="*/ 146 w 219"/>
              <a:gd name="T79" fmla="*/ 1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9" h="231">
                <a:moveTo>
                  <a:pt x="168" y="224"/>
                </a:moveTo>
                <a:cubicBezTo>
                  <a:pt x="179" y="221"/>
                  <a:pt x="189" y="217"/>
                  <a:pt x="197" y="212"/>
                </a:cubicBezTo>
                <a:cubicBezTo>
                  <a:pt x="219" y="196"/>
                  <a:pt x="191" y="157"/>
                  <a:pt x="168" y="132"/>
                </a:cubicBezTo>
                <a:cubicBezTo>
                  <a:pt x="168" y="150"/>
                  <a:pt x="168" y="150"/>
                  <a:pt x="168" y="150"/>
                </a:cubicBezTo>
                <a:cubicBezTo>
                  <a:pt x="180" y="162"/>
                  <a:pt x="193" y="177"/>
                  <a:pt x="192" y="190"/>
                </a:cubicBezTo>
                <a:cubicBezTo>
                  <a:pt x="192" y="201"/>
                  <a:pt x="180" y="207"/>
                  <a:pt x="168" y="209"/>
                </a:cubicBezTo>
                <a:cubicBezTo>
                  <a:pt x="168" y="224"/>
                  <a:pt x="168" y="224"/>
                  <a:pt x="168" y="224"/>
                </a:cubicBezTo>
                <a:close/>
                <a:moveTo>
                  <a:pt x="168" y="203"/>
                </a:moveTo>
                <a:cubicBezTo>
                  <a:pt x="168" y="157"/>
                  <a:pt x="168" y="157"/>
                  <a:pt x="168" y="157"/>
                </a:cubicBezTo>
                <a:cubicBezTo>
                  <a:pt x="175" y="167"/>
                  <a:pt x="182" y="179"/>
                  <a:pt x="181" y="187"/>
                </a:cubicBezTo>
                <a:cubicBezTo>
                  <a:pt x="180" y="194"/>
                  <a:pt x="175" y="199"/>
                  <a:pt x="168" y="203"/>
                </a:cubicBezTo>
                <a:close/>
                <a:moveTo>
                  <a:pt x="146" y="112"/>
                </a:moveTo>
                <a:cubicBezTo>
                  <a:pt x="146" y="112"/>
                  <a:pt x="141" y="109"/>
                  <a:pt x="141" y="98"/>
                </a:cubicBezTo>
                <a:cubicBezTo>
                  <a:pt x="141" y="90"/>
                  <a:pt x="141" y="56"/>
                  <a:pt x="141" y="44"/>
                </a:cubicBezTo>
                <a:cubicBezTo>
                  <a:pt x="144" y="43"/>
                  <a:pt x="146" y="40"/>
                  <a:pt x="146" y="37"/>
                </a:cubicBezTo>
                <a:cubicBezTo>
                  <a:pt x="148" y="37"/>
                  <a:pt x="148" y="37"/>
                  <a:pt x="148" y="37"/>
                </a:cubicBezTo>
                <a:cubicBezTo>
                  <a:pt x="148" y="14"/>
                  <a:pt x="148" y="14"/>
                  <a:pt x="148" y="14"/>
                </a:cubicBezTo>
                <a:cubicBezTo>
                  <a:pt x="146" y="14"/>
                  <a:pt x="146" y="14"/>
                  <a:pt x="146" y="14"/>
                </a:cubicBezTo>
                <a:cubicBezTo>
                  <a:pt x="146" y="14"/>
                  <a:pt x="146" y="13"/>
                  <a:pt x="146" y="13"/>
                </a:cubicBezTo>
                <a:cubicBezTo>
                  <a:pt x="146" y="6"/>
                  <a:pt x="132" y="0"/>
                  <a:pt x="114" y="0"/>
                </a:cubicBezTo>
                <a:cubicBezTo>
                  <a:pt x="95" y="0"/>
                  <a:pt x="81" y="6"/>
                  <a:pt x="81" y="13"/>
                </a:cubicBezTo>
                <a:cubicBezTo>
                  <a:pt x="81" y="13"/>
                  <a:pt x="81" y="14"/>
                  <a:pt x="81" y="14"/>
                </a:cubicBezTo>
                <a:cubicBezTo>
                  <a:pt x="80" y="14"/>
                  <a:pt x="80" y="14"/>
                  <a:pt x="80" y="14"/>
                </a:cubicBezTo>
                <a:cubicBezTo>
                  <a:pt x="80" y="37"/>
                  <a:pt x="80" y="37"/>
                  <a:pt x="80" y="37"/>
                </a:cubicBezTo>
                <a:cubicBezTo>
                  <a:pt x="81" y="37"/>
                  <a:pt x="81" y="37"/>
                  <a:pt x="81" y="37"/>
                </a:cubicBezTo>
                <a:cubicBezTo>
                  <a:pt x="81" y="40"/>
                  <a:pt x="84" y="43"/>
                  <a:pt x="90" y="45"/>
                </a:cubicBezTo>
                <a:cubicBezTo>
                  <a:pt x="90" y="56"/>
                  <a:pt x="90" y="90"/>
                  <a:pt x="90" y="98"/>
                </a:cubicBezTo>
                <a:cubicBezTo>
                  <a:pt x="90" y="109"/>
                  <a:pt x="83" y="112"/>
                  <a:pt x="83" y="112"/>
                </a:cubicBezTo>
                <a:cubicBezTo>
                  <a:pt x="71" y="119"/>
                  <a:pt x="0" y="190"/>
                  <a:pt x="31" y="212"/>
                </a:cubicBezTo>
                <a:cubicBezTo>
                  <a:pt x="58" y="231"/>
                  <a:pt x="105" y="230"/>
                  <a:pt x="114" y="230"/>
                </a:cubicBezTo>
                <a:cubicBezTo>
                  <a:pt x="121" y="230"/>
                  <a:pt x="145" y="230"/>
                  <a:pt x="168" y="224"/>
                </a:cubicBezTo>
                <a:cubicBezTo>
                  <a:pt x="168" y="209"/>
                  <a:pt x="168" y="209"/>
                  <a:pt x="168" y="209"/>
                </a:cubicBezTo>
                <a:cubicBezTo>
                  <a:pt x="156" y="212"/>
                  <a:pt x="144" y="212"/>
                  <a:pt x="144" y="212"/>
                </a:cubicBezTo>
                <a:cubicBezTo>
                  <a:pt x="144" y="212"/>
                  <a:pt x="144" y="212"/>
                  <a:pt x="144" y="212"/>
                </a:cubicBezTo>
                <a:cubicBezTo>
                  <a:pt x="144" y="212"/>
                  <a:pt x="158" y="210"/>
                  <a:pt x="168" y="203"/>
                </a:cubicBezTo>
                <a:cubicBezTo>
                  <a:pt x="168" y="157"/>
                  <a:pt x="168" y="157"/>
                  <a:pt x="168" y="157"/>
                </a:cubicBezTo>
                <a:cubicBezTo>
                  <a:pt x="159" y="144"/>
                  <a:pt x="149" y="134"/>
                  <a:pt x="149" y="134"/>
                </a:cubicBezTo>
                <a:cubicBezTo>
                  <a:pt x="149" y="134"/>
                  <a:pt x="158" y="141"/>
                  <a:pt x="168" y="150"/>
                </a:cubicBezTo>
                <a:cubicBezTo>
                  <a:pt x="168" y="132"/>
                  <a:pt x="168" y="132"/>
                  <a:pt x="168" y="132"/>
                </a:cubicBezTo>
                <a:cubicBezTo>
                  <a:pt x="159" y="122"/>
                  <a:pt x="150" y="114"/>
                  <a:pt x="146" y="112"/>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0" name="Oval 21"/>
          <p:cNvSpPr>
            <a:spLocks noChangeArrowheads="1"/>
          </p:cNvSpPr>
          <p:nvPr/>
        </p:nvSpPr>
        <p:spPr bwMode="auto">
          <a:xfrm>
            <a:off x="7526604" y="1519054"/>
            <a:ext cx="105938" cy="105938"/>
          </a:xfrm>
          <a:prstGeom prst="ellipse">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1" name="Freeform 22"/>
          <p:cNvSpPr/>
          <p:nvPr/>
        </p:nvSpPr>
        <p:spPr bwMode="auto">
          <a:xfrm>
            <a:off x="7564693" y="1597615"/>
            <a:ext cx="166644" cy="347572"/>
          </a:xfrm>
          <a:custGeom>
            <a:avLst/>
            <a:gdLst>
              <a:gd name="T0" fmla="*/ 0 w 102"/>
              <a:gd name="T1" fmla="*/ 6 h 213"/>
              <a:gd name="T2" fmla="*/ 68 w 102"/>
              <a:gd name="T3" fmla="*/ 184 h 213"/>
              <a:gd name="T4" fmla="*/ 99 w 102"/>
              <a:gd name="T5" fmla="*/ 213 h 213"/>
              <a:gd name="T6" fmla="*/ 23 w 102"/>
              <a:gd name="T7" fmla="*/ 0 h 213"/>
              <a:gd name="T8" fmla="*/ 0 w 102"/>
              <a:gd name="T9" fmla="*/ 6 h 213"/>
            </a:gdLst>
            <a:ahLst/>
            <a:cxnLst>
              <a:cxn ang="0">
                <a:pos x="T0" y="T1"/>
              </a:cxn>
              <a:cxn ang="0">
                <a:pos x="T2" y="T3"/>
              </a:cxn>
              <a:cxn ang="0">
                <a:pos x="T4" y="T5"/>
              </a:cxn>
              <a:cxn ang="0">
                <a:pos x="T6" y="T7"/>
              </a:cxn>
              <a:cxn ang="0">
                <a:pos x="T8" y="T9"/>
              </a:cxn>
            </a:cxnLst>
            <a:rect l="0" t="0" r="r" b="b"/>
            <a:pathLst>
              <a:path w="102" h="213">
                <a:moveTo>
                  <a:pt x="0" y="6"/>
                </a:moveTo>
                <a:cubicBezTo>
                  <a:pt x="0" y="7"/>
                  <a:pt x="68" y="184"/>
                  <a:pt x="68" y="184"/>
                </a:cubicBezTo>
                <a:cubicBezTo>
                  <a:pt x="68" y="184"/>
                  <a:pt x="96" y="213"/>
                  <a:pt x="99" y="213"/>
                </a:cubicBezTo>
                <a:cubicBezTo>
                  <a:pt x="102" y="213"/>
                  <a:pt x="23" y="0"/>
                  <a:pt x="23" y="0"/>
                </a:cubicBezTo>
                <a:lnTo>
                  <a:pt x="0" y="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2" name="Freeform 23"/>
          <p:cNvSpPr/>
          <p:nvPr/>
        </p:nvSpPr>
        <p:spPr bwMode="auto">
          <a:xfrm>
            <a:off x="7418285" y="1597615"/>
            <a:ext cx="178547" cy="342811"/>
          </a:xfrm>
          <a:custGeom>
            <a:avLst/>
            <a:gdLst>
              <a:gd name="T0" fmla="*/ 149 w 150"/>
              <a:gd name="T1" fmla="*/ 14 h 288"/>
              <a:gd name="T2" fmla="*/ 40 w 150"/>
              <a:gd name="T3" fmla="*/ 248 h 288"/>
              <a:gd name="T4" fmla="*/ 0 w 150"/>
              <a:gd name="T5" fmla="*/ 288 h 288"/>
              <a:gd name="T6" fmla="*/ 11 w 150"/>
              <a:gd name="T7" fmla="*/ 233 h 288"/>
              <a:gd name="T8" fmla="*/ 117 w 150"/>
              <a:gd name="T9" fmla="*/ 0 h 288"/>
              <a:gd name="T10" fmla="*/ 150 w 150"/>
              <a:gd name="T11" fmla="*/ 11 h 288"/>
              <a:gd name="T12" fmla="*/ 149 w 150"/>
              <a:gd name="T13" fmla="*/ 14 h 288"/>
            </a:gdLst>
            <a:ahLst/>
            <a:cxnLst>
              <a:cxn ang="0">
                <a:pos x="T0" y="T1"/>
              </a:cxn>
              <a:cxn ang="0">
                <a:pos x="T2" y="T3"/>
              </a:cxn>
              <a:cxn ang="0">
                <a:pos x="T4" y="T5"/>
              </a:cxn>
              <a:cxn ang="0">
                <a:pos x="T6" y="T7"/>
              </a:cxn>
              <a:cxn ang="0">
                <a:pos x="T8" y="T9"/>
              </a:cxn>
              <a:cxn ang="0">
                <a:pos x="T10" y="T11"/>
              </a:cxn>
              <a:cxn ang="0">
                <a:pos x="T12" y="T13"/>
              </a:cxn>
            </a:cxnLst>
            <a:rect l="0" t="0" r="r" b="b"/>
            <a:pathLst>
              <a:path w="150" h="288">
                <a:moveTo>
                  <a:pt x="149" y="14"/>
                </a:moveTo>
                <a:lnTo>
                  <a:pt x="40" y="248"/>
                </a:lnTo>
                <a:lnTo>
                  <a:pt x="0" y="288"/>
                </a:lnTo>
                <a:lnTo>
                  <a:pt x="11" y="233"/>
                </a:lnTo>
                <a:lnTo>
                  <a:pt x="117" y="0"/>
                </a:lnTo>
                <a:lnTo>
                  <a:pt x="150" y="11"/>
                </a:lnTo>
                <a:lnTo>
                  <a:pt x="149" y="14"/>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3" name="Freeform 24"/>
          <p:cNvSpPr/>
          <p:nvPr/>
        </p:nvSpPr>
        <p:spPr bwMode="auto">
          <a:xfrm>
            <a:off x="7574216" y="1480964"/>
            <a:ext cx="19045" cy="59516"/>
          </a:xfrm>
          <a:custGeom>
            <a:avLst/>
            <a:gdLst>
              <a:gd name="T0" fmla="*/ 12 w 12"/>
              <a:gd name="T1" fmla="*/ 30 h 36"/>
              <a:gd name="T2" fmla="*/ 6 w 12"/>
              <a:gd name="T3" fmla="*/ 36 h 36"/>
              <a:gd name="T4" fmla="*/ 0 w 12"/>
              <a:gd name="T5" fmla="*/ 30 h 36"/>
              <a:gd name="T6" fmla="*/ 0 w 12"/>
              <a:gd name="T7" fmla="*/ 6 h 36"/>
              <a:gd name="T8" fmla="*/ 6 w 12"/>
              <a:gd name="T9" fmla="*/ 0 h 36"/>
              <a:gd name="T10" fmla="*/ 12 w 12"/>
              <a:gd name="T11" fmla="*/ 6 h 36"/>
              <a:gd name="T12" fmla="*/ 12 w 12"/>
              <a:gd name="T13" fmla="*/ 30 h 36"/>
            </a:gdLst>
            <a:ahLst/>
            <a:cxnLst>
              <a:cxn ang="0">
                <a:pos x="T0" y="T1"/>
              </a:cxn>
              <a:cxn ang="0">
                <a:pos x="T2" y="T3"/>
              </a:cxn>
              <a:cxn ang="0">
                <a:pos x="T4" y="T5"/>
              </a:cxn>
              <a:cxn ang="0">
                <a:pos x="T6" y="T7"/>
              </a:cxn>
              <a:cxn ang="0">
                <a:pos x="T8" y="T9"/>
              </a:cxn>
              <a:cxn ang="0">
                <a:pos x="T10" y="T11"/>
              </a:cxn>
              <a:cxn ang="0">
                <a:pos x="T12" y="T13"/>
              </a:cxn>
            </a:cxnLst>
            <a:rect l="0" t="0" r="r" b="b"/>
            <a:pathLst>
              <a:path w="12" h="36">
                <a:moveTo>
                  <a:pt x="12" y="30"/>
                </a:moveTo>
                <a:cubicBezTo>
                  <a:pt x="12" y="33"/>
                  <a:pt x="10" y="36"/>
                  <a:pt x="6" y="36"/>
                </a:cubicBezTo>
                <a:cubicBezTo>
                  <a:pt x="3" y="36"/>
                  <a:pt x="0" y="33"/>
                  <a:pt x="0" y="30"/>
                </a:cubicBezTo>
                <a:cubicBezTo>
                  <a:pt x="0" y="6"/>
                  <a:pt x="0" y="6"/>
                  <a:pt x="0" y="6"/>
                </a:cubicBezTo>
                <a:cubicBezTo>
                  <a:pt x="0" y="3"/>
                  <a:pt x="3" y="0"/>
                  <a:pt x="6" y="0"/>
                </a:cubicBezTo>
                <a:cubicBezTo>
                  <a:pt x="10" y="0"/>
                  <a:pt x="12" y="3"/>
                  <a:pt x="12" y="6"/>
                </a:cubicBezTo>
                <a:lnTo>
                  <a:pt x="12" y="3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4" name="Freeform 25"/>
          <p:cNvSpPr>
            <a:spLocks noEditPoints="1"/>
          </p:cNvSpPr>
          <p:nvPr/>
        </p:nvSpPr>
        <p:spPr bwMode="auto">
          <a:xfrm>
            <a:off x="6721951" y="1225047"/>
            <a:ext cx="169025" cy="457081"/>
          </a:xfrm>
          <a:custGeom>
            <a:avLst/>
            <a:gdLst>
              <a:gd name="T0" fmla="*/ 51 w 103"/>
              <a:gd name="T1" fmla="*/ 280 h 280"/>
              <a:gd name="T2" fmla="*/ 103 w 103"/>
              <a:gd name="T3" fmla="*/ 140 h 280"/>
              <a:gd name="T4" fmla="*/ 51 w 103"/>
              <a:gd name="T5" fmla="*/ 0 h 280"/>
              <a:gd name="T6" fmla="*/ 51 w 103"/>
              <a:gd name="T7" fmla="*/ 22 h 280"/>
              <a:gd name="T8" fmla="*/ 94 w 103"/>
              <a:gd name="T9" fmla="*/ 140 h 280"/>
              <a:gd name="T10" fmla="*/ 51 w 103"/>
              <a:gd name="T11" fmla="*/ 257 h 280"/>
              <a:gd name="T12" fmla="*/ 51 w 103"/>
              <a:gd name="T13" fmla="*/ 280 h 280"/>
              <a:gd name="T14" fmla="*/ 51 w 103"/>
              <a:gd name="T15" fmla="*/ 0 h 280"/>
              <a:gd name="T16" fmla="*/ 0 w 103"/>
              <a:gd name="T17" fmla="*/ 140 h 280"/>
              <a:gd name="T18" fmla="*/ 51 w 103"/>
              <a:gd name="T19" fmla="*/ 280 h 280"/>
              <a:gd name="T20" fmla="*/ 51 w 103"/>
              <a:gd name="T21" fmla="*/ 280 h 280"/>
              <a:gd name="T22" fmla="*/ 51 w 103"/>
              <a:gd name="T23" fmla="*/ 257 h 280"/>
              <a:gd name="T24" fmla="*/ 51 w 103"/>
              <a:gd name="T25" fmla="*/ 257 h 280"/>
              <a:gd name="T26" fmla="*/ 51 w 103"/>
              <a:gd name="T27" fmla="*/ 257 h 280"/>
              <a:gd name="T28" fmla="*/ 8 w 103"/>
              <a:gd name="T29" fmla="*/ 140 h 280"/>
              <a:gd name="T30" fmla="*/ 51 w 103"/>
              <a:gd name="T31" fmla="*/ 22 h 280"/>
              <a:gd name="T32" fmla="*/ 51 w 103"/>
              <a:gd name="T33" fmla="*/ 22 h 280"/>
              <a:gd name="T34" fmla="*/ 51 w 103"/>
              <a:gd name="T35"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3" h="280">
                <a:moveTo>
                  <a:pt x="51" y="280"/>
                </a:moveTo>
                <a:cubicBezTo>
                  <a:pt x="80" y="280"/>
                  <a:pt x="103" y="217"/>
                  <a:pt x="103" y="140"/>
                </a:cubicBezTo>
                <a:cubicBezTo>
                  <a:pt x="103" y="62"/>
                  <a:pt x="80" y="0"/>
                  <a:pt x="51" y="0"/>
                </a:cubicBezTo>
                <a:cubicBezTo>
                  <a:pt x="51" y="22"/>
                  <a:pt x="51" y="22"/>
                  <a:pt x="51" y="22"/>
                </a:cubicBezTo>
                <a:cubicBezTo>
                  <a:pt x="75" y="22"/>
                  <a:pt x="94" y="75"/>
                  <a:pt x="94" y="140"/>
                </a:cubicBezTo>
                <a:cubicBezTo>
                  <a:pt x="94" y="204"/>
                  <a:pt x="75" y="257"/>
                  <a:pt x="51" y="257"/>
                </a:cubicBezTo>
                <a:lnTo>
                  <a:pt x="51" y="280"/>
                </a:lnTo>
                <a:close/>
                <a:moveTo>
                  <a:pt x="51" y="0"/>
                </a:moveTo>
                <a:cubicBezTo>
                  <a:pt x="23" y="0"/>
                  <a:pt x="0" y="62"/>
                  <a:pt x="0" y="140"/>
                </a:cubicBezTo>
                <a:cubicBezTo>
                  <a:pt x="0" y="217"/>
                  <a:pt x="23" y="280"/>
                  <a:pt x="51" y="280"/>
                </a:cubicBezTo>
                <a:cubicBezTo>
                  <a:pt x="51" y="280"/>
                  <a:pt x="51" y="280"/>
                  <a:pt x="51" y="280"/>
                </a:cubicBezTo>
                <a:cubicBezTo>
                  <a:pt x="51" y="257"/>
                  <a:pt x="51" y="257"/>
                  <a:pt x="51" y="257"/>
                </a:cubicBezTo>
                <a:cubicBezTo>
                  <a:pt x="51" y="257"/>
                  <a:pt x="51" y="257"/>
                  <a:pt x="51" y="257"/>
                </a:cubicBezTo>
                <a:cubicBezTo>
                  <a:pt x="51" y="257"/>
                  <a:pt x="51" y="257"/>
                  <a:pt x="51" y="257"/>
                </a:cubicBezTo>
                <a:cubicBezTo>
                  <a:pt x="27" y="257"/>
                  <a:pt x="8" y="204"/>
                  <a:pt x="8" y="140"/>
                </a:cubicBezTo>
                <a:cubicBezTo>
                  <a:pt x="8" y="75"/>
                  <a:pt x="27" y="22"/>
                  <a:pt x="51" y="22"/>
                </a:cubicBezTo>
                <a:cubicBezTo>
                  <a:pt x="51" y="22"/>
                  <a:pt x="51" y="22"/>
                  <a:pt x="51" y="22"/>
                </a:cubicBezTo>
                <a:cubicBezTo>
                  <a:pt x="51" y="0"/>
                  <a:pt x="51" y="0"/>
                  <a:pt x="51"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5" name="Freeform 26"/>
          <p:cNvSpPr>
            <a:spLocks noEditPoints="1"/>
          </p:cNvSpPr>
          <p:nvPr/>
        </p:nvSpPr>
        <p:spPr bwMode="auto">
          <a:xfrm>
            <a:off x="6576732" y="1369074"/>
            <a:ext cx="458272" cy="167835"/>
          </a:xfrm>
          <a:custGeom>
            <a:avLst/>
            <a:gdLst>
              <a:gd name="T0" fmla="*/ 280 w 280"/>
              <a:gd name="T1" fmla="*/ 52 h 103"/>
              <a:gd name="T2" fmla="*/ 140 w 280"/>
              <a:gd name="T3" fmla="*/ 0 h 103"/>
              <a:gd name="T4" fmla="*/ 140 w 280"/>
              <a:gd name="T5" fmla="*/ 8 h 103"/>
              <a:gd name="T6" fmla="*/ 257 w 280"/>
              <a:gd name="T7" fmla="*/ 52 h 103"/>
              <a:gd name="T8" fmla="*/ 140 w 280"/>
              <a:gd name="T9" fmla="*/ 95 h 103"/>
              <a:gd name="T10" fmla="*/ 140 w 280"/>
              <a:gd name="T11" fmla="*/ 103 h 103"/>
              <a:gd name="T12" fmla="*/ 280 w 280"/>
              <a:gd name="T13" fmla="*/ 52 h 103"/>
              <a:gd name="T14" fmla="*/ 140 w 280"/>
              <a:gd name="T15" fmla="*/ 0 h 103"/>
              <a:gd name="T16" fmla="*/ 140 w 280"/>
              <a:gd name="T17" fmla="*/ 0 h 103"/>
              <a:gd name="T18" fmla="*/ 0 w 280"/>
              <a:gd name="T19" fmla="*/ 52 h 103"/>
              <a:gd name="T20" fmla="*/ 140 w 280"/>
              <a:gd name="T21" fmla="*/ 103 h 103"/>
              <a:gd name="T22" fmla="*/ 140 w 280"/>
              <a:gd name="T23" fmla="*/ 103 h 103"/>
              <a:gd name="T24" fmla="*/ 140 w 280"/>
              <a:gd name="T25" fmla="*/ 95 h 103"/>
              <a:gd name="T26" fmla="*/ 140 w 280"/>
              <a:gd name="T27" fmla="*/ 95 h 103"/>
              <a:gd name="T28" fmla="*/ 23 w 280"/>
              <a:gd name="T29" fmla="*/ 52 h 103"/>
              <a:gd name="T30" fmla="*/ 23 w 280"/>
              <a:gd name="T31" fmla="*/ 52 h 103"/>
              <a:gd name="T32" fmla="*/ 140 w 280"/>
              <a:gd name="T33" fmla="*/ 8 h 103"/>
              <a:gd name="T34" fmla="*/ 140 w 280"/>
              <a:gd name="T35" fmla="*/ 8 h 103"/>
              <a:gd name="T36" fmla="*/ 140 w 280"/>
              <a:gd name="T3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03">
                <a:moveTo>
                  <a:pt x="280" y="52"/>
                </a:moveTo>
                <a:cubicBezTo>
                  <a:pt x="280" y="23"/>
                  <a:pt x="217" y="0"/>
                  <a:pt x="140" y="0"/>
                </a:cubicBezTo>
                <a:cubicBezTo>
                  <a:pt x="140" y="8"/>
                  <a:pt x="140" y="8"/>
                  <a:pt x="140" y="8"/>
                </a:cubicBezTo>
                <a:cubicBezTo>
                  <a:pt x="205" y="8"/>
                  <a:pt x="257" y="28"/>
                  <a:pt x="257" y="52"/>
                </a:cubicBezTo>
                <a:cubicBezTo>
                  <a:pt x="257" y="75"/>
                  <a:pt x="205" y="95"/>
                  <a:pt x="140" y="95"/>
                </a:cubicBezTo>
                <a:cubicBezTo>
                  <a:pt x="140" y="103"/>
                  <a:pt x="140" y="103"/>
                  <a:pt x="140" y="103"/>
                </a:cubicBezTo>
                <a:cubicBezTo>
                  <a:pt x="217" y="103"/>
                  <a:pt x="280" y="80"/>
                  <a:pt x="280" y="52"/>
                </a:cubicBezTo>
                <a:close/>
                <a:moveTo>
                  <a:pt x="140" y="0"/>
                </a:moveTo>
                <a:cubicBezTo>
                  <a:pt x="140" y="0"/>
                  <a:pt x="140" y="0"/>
                  <a:pt x="140" y="0"/>
                </a:cubicBezTo>
                <a:cubicBezTo>
                  <a:pt x="63" y="0"/>
                  <a:pt x="0" y="23"/>
                  <a:pt x="0" y="52"/>
                </a:cubicBezTo>
                <a:cubicBezTo>
                  <a:pt x="0" y="80"/>
                  <a:pt x="63" y="103"/>
                  <a:pt x="140" y="103"/>
                </a:cubicBezTo>
                <a:cubicBezTo>
                  <a:pt x="140" y="103"/>
                  <a:pt x="140" y="103"/>
                  <a:pt x="140" y="103"/>
                </a:cubicBezTo>
                <a:cubicBezTo>
                  <a:pt x="140" y="95"/>
                  <a:pt x="140" y="95"/>
                  <a:pt x="140" y="95"/>
                </a:cubicBezTo>
                <a:cubicBezTo>
                  <a:pt x="140" y="95"/>
                  <a:pt x="140" y="95"/>
                  <a:pt x="140" y="95"/>
                </a:cubicBezTo>
                <a:cubicBezTo>
                  <a:pt x="75" y="95"/>
                  <a:pt x="23" y="75"/>
                  <a:pt x="23" y="52"/>
                </a:cubicBezTo>
                <a:cubicBezTo>
                  <a:pt x="23" y="52"/>
                  <a:pt x="23" y="52"/>
                  <a:pt x="23" y="52"/>
                </a:cubicBezTo>
                <a:cubicBezTo>
                  <a:pt x="23" y="28"/>
                  <a:pt x="75" y="8"/>
                  <a:pt x="140" y="8"/>
                </a:cubicBezTo>
                <a:cubicBezTo>
                  <a:pt x="140" y="8"/>
                  <a:pt x="140" y="8"/>
                  <a:pt x="140" y="8"/>
                </a:cubicBezTo>
                <a:lnTo>
                  <a:pt x="14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6" name="Freeform 27"/>
          <p:cNvSpPr>
            <a:spLocks noEditPoints="1"/>
          </p:cNvSpPr>
          <p:nvPr/>
        </p:nvSpPr>
        <p:spPr bwMode="auto">
          <a:xfrm>
            <a:off x="6611251" y="1265518"/>
            <a:ext cx="389233" cy="373759"/>
          </a:xfrm>
          <a:custGeom>
            <a:avLst/>
            <a:gdLst>
              <a:gd name="T0" fmla="*/ 218 w 238"/>
              <a:gd name="T1" fmla="*/ 16 h 229"/>
              <a:gd name="T2" fmla="*/ 119 w 238"/>
              <a:gd name="T3" fmla="*/ 46 h 229"/>
              <a:gd name="T4" fmla="*/ 119 w 238"/>
              <a:gd name="T5" fmla="*/ 57 h 229"/>
              <a:gd name="T6" fmla="*/ 202 w 238"/>
              <a:gd name="T7" fmla="*/ 32 h 229"/>
              <a:gd name="T8" fmla="*/ 150 w 238"/>
              <a:gd name="T9" fmla="*/ 145 h 229"/>
              <a:gd name="T10" fmla="*/ 119 w 238"/>
              <a:gd name="T11" fmla="*/ 172 h 229"/>
              <a:gd name="T12" fmla="*/ 119 w 238"/>
              <a:gd name="T13" fmla="*/ 183 h 229"/>
              <a:gd name="T14" fmla="*/ 156 w 238"/>
              <a:gd name="T15" fmla="*/ 151 h 229"/>
              <a:gd name="T16" fmla="*/ 218 w 238"/>
              <a:gd name="T17" fmla="*/ 16 h 229"/>
              <a:gd name="T18" fmla="*/ 119 w 238"/>
              <a:gd name="T19" fmla="*/ 46 h 229"/>
              <a:gd name="T20" fmla="*/ 83 w 238"/>
              <a:gd name="T21" fmla="*/ 78 h 229"/>
              <a:gd name="T22" fmla="*/ 20 w 238"/>
              <a:gd name="T23" fmla="*/ 214 h 229"/>
              <a:gd name="T24" fmla="*/ 119 w 238"/>
              <a:gd name="T25" fmla="*/ 183 h 229"/>
              <a:gd name="T26" fmla="*/ 119 w 238"/>
              <a:gd name="T27" fmla="*/ 172 h 229"/>
              <a:gd name="T28" fmla="*/ 36 w 238"/>
              <a:gd name="T29" fmla="*/ 197 h 229"/>
              <a:gd name="T30" fmla="*/ 36 w 238"/>
              <a:gd name="T31" fmla="*/ 197 h 229"/>
              <a:gd name="T32" fmla="*/ 89 w 238"/>
              <a:gd name="T33" fmla="*/ 84 h 229"/>
              <a:gd name="T34" fmla="*/ 119 w 238"/>
              <a:gd name="T35" fmla="*/ 57 h 229"/>
              <a:gd name="T36" fmla="*/ 119 w 238"/>
              <a:gd name="T37" fmla="*/ 4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29">
                <a:moveTo>
                  <a:pt x="218" y="16"/>
                </a:moveTo>
                <a:cubicBezTo>
                  <a:pt x="202" y="0"/>
                  <a:pt x="162" y="13"/>
                  <a:pt x="119" y="46"/>
                </a:cubicBezTo>
                <a:cubicBezTo>
                  <a:pt x="119" y="57"/>
                  <a:pt x="119" y="57"/>
                  <a:pt x="119" y="57"/>
                </a:cubicBezTo>
                <a:cubicBezTo>
                  <a:pt x="155" y="30"/>
                  <a:pt x="189" y="19"/>
                  <a:pt x="202" y="32"/>
                </a:cubicBezTo>
                <a:cubicBezTo>
                  <a:pt x="219" y="49"/>
                  <a:pt x="195" y="99"/>
                  <a:pt x="150" y="145"/>
                </a:cubicBezTo>
                <a:cubicBezTo>
                  <a:pt x="140" y="155"/>
                  <a:pt x="129" y="164"/>
                  <a:pt x="119" y="172"/>
                </a:cubicBezTo>
                <a:cubicBezTo>
                  <a:pt x="119" y="183"/>
                  <a:pt x="119" y="183"/>
                  <a:pt x="119" y="183"/>
                </a:cubicBezTo>
                <a:cubicBezTo>
                  <a:pt x="131" y="174"/>
                  <a:pt x="144" y="163"/>
                  <a:pt x="156" y="151"/>
                </a:cubicBezTo>
                <a:cubicBezTo>
                  <a:pt x="210" y="96"/>
                  <a:pt x="238" y="36"/>
                  <a:pt x="218" y="16"/>
                </a:cubicBezTo>
                <a:close/>
                <a:moveTo>
                  <a:pt x="119" y="46"/>
                </a:moveTo>
                <a:cubicBezTo>
                  <a:pt x="107" y="55"/>
                  <a:pt x="95" y="66"/>
                  <a:pt x="83" y="78"/>
                </a:cubicBezTo>
                <a:cubicBezTo>
                  <a:pt x="28" y="133"/>
                  <a:pt x="0" y="193"/>
                  <a:pt x="20" y="214"/>
                </a:cubicBezTo>
                <a:cubicBezTo>
                  <a:pt x="36" y="229"/>
                  <a:pt x="76" y="216"/>
                  <a:pt x="119" y="183"/>
                </a:cubicBezTo>
                <a:cubicBezTo>
                  <a:pt x="119" y="172"/>
                  <a:pt x="119" y="172"/>
                  <a:pt x="119" y="172"/>
                </a:cubicBezTo>
                <a:cubicBezTo>
                  <a:pt x="83" y="199"/>
                  <a:pt x="49" y="211"/>
                  <a:pt x="36" y="197"/>
                </a:cubicBezTo>
                <a:cubicBezTo>
                  <a:pt x="36" y="197"/>
                  <a:pt x="36" y="197"/>
                  <a:pt x="36" y="197"/>
                </a:cubicBezTo>
                <a:cubicBezTo>
                  <a:pt x="19" y="181"/>
                  <a:pt x="43" y="130"/>
                  <a:pt x="89" y="84"/>
                </a:cubicBezTo>
                <a:cubicBezTo>
                  <a:pt x="99" y="74"/>
                  <a:pt x="109" y="65"/>
                  <a:pt x="119" y="57"/>
                </a:cubicBezTo>
                <a:lnTo>
                  <a:pt x="119" y="4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7" name="Freeform 28"/>
          <p:cNvSpPr>
            <a:spLocks noEditPoints="1"/>
          </p:cNvSpPr>
          <p:nvPr/>
        </p:nvSpPr>
        <p:spPr bwMode="auto">
          <a:xfrm>
            <a:off x="6611251" y="1265518"/>
            <a:ext cx="389233" cy="373759"/>
          </a:xfrm>
          <a:custGeom>
            <a:avLst/>
            <a:gdLst>
              <a:gd name="T0" fmla="*/ 218 w 238"/>
              <a:gd name="T1" fmla="*/ 214 h 229"/>
              <a:gd name="T2" fmla="*/ 156 w 238"/>
              <a:gd name="T3" fmla="*/ 78 h 229"/>
              <a:gd name="T4" fmla="*/ 119 w 238"/>
              <a:gd name="T5" fmla="*/ 46 h 229"/>
              <a:gd name="T6" fmla="*/ 119 w 238"/>
              <a:gd name="T7" fmla="*/ 57 h 229"/>
              <a:gd name="T8" fmla="*/ 150 w 238"/>
              <a:gd name="T9" fmla="*/ 84 h 229"/>
              <a:gd name="T10" fmla="*/ 202 w 238"/>
              <a:gd name="T11" fmla="*/ 197 h 229"/>
              <a:gd name="T12" fmla="*/ 119 w 238"/>
              <a:gd name="T13" fmla="*/ 172 h 229"/>
              <a:gd name="T14" fmla="*/ 119 w 238"/>
              <a:gd name="T15" fmla="*/ 183 h 229"/>
              <a:gd name="T16" fmla="*/ 218 w 238"/>
              <a:gd name="T17" fmla="*/ 214 h 229"/>
              <a:gd name="T18" fmla="*/ 119 w 238"/>
              <a:gd name="T19" fmla="*/ 46 h 229"/>
              <a:gd name="T20" fmla="*/ 20 w 238"/>
              <a:gd name="T21" fmla="*/ 16 h 229"/>
              <a:gd name="T22" fmla="*/ 83 w 238"/>
              <a:gd name="T23" fmla="*/ 151 h 229"/>
              <a:gd name="T24" fmla="*/ 119 w 238"/>
              <a:gd name="T25" fmla="*/ 183 h 229"/>
              <a:gd name="T26" fmla="*/ 119 w 238"/>
              <a:gd name="T27" fmla="*/ 172 h 229"/>
              <a:gd name="T28" fmla="*/ 89 w 238"/>
              <a:gd name="T29" fmla="*/ 145 h 229"/>
              <a:gd name="T30" fmla="*/ 36 w 238"/>
              <a:gd name="T31" fmla="*/ 32 h 229"/>
              <a:gd name="T32" fmla="*/ 36 w 238"/>
              <a:gd name="T33" fmla="*/ 32 h 229"/>
              <a:gd name="T34" fmla="*/ 119 w 238"/>
              <a:gd name="T35" fmla="*/ 57 h 229"/>
              <a:gd name="T36" fmla="*/ 119 w 238"/>
              <a:gd name="T37" fmla="*/ 4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29">
                <a:moveTo>
                  <a:pt x="218" y="214"/>
                </a:moveTo>
                <a:cubicBezTo>
                  <a:pt x="238" y="193"/>
                  <a:pt x="210" y="133"/>
                  <a:pt x="156" y="78"/>
                </a:cubicBezTo>
                <a:cubicBezTo>
                  <a:pt x="144" y="66"/>
                  <a:pt x="131" y="55"/>
                  <a:pt x="119" y="46"/>
                </a:cubicBezTo>
                <a:cubicBezTo>
                  <a:pt x="119" y="57"/>
                  <a:pt x="119" y="57"/>
                  <a:pt x="119" y="57"/>
                </a:cubicBezTo>
                <a:cubicBezTo>
                  <a:pt x="129" y="65"/>
                  <a:pt x="140" y="74"/>
                  <a:pt x="150" y="84"/>
                </a:cubicBezTo>
                <a:cubicBezTo>
                  <a:pt x="195" y="130"/>
                  <a:pt x="219" y="181"/>
                  <a:pt x="202" y="197"/>
                </a:cubicBezTo>
                <a:cubicBezTo>
                  <a:pt x="189" y="211"/>
                  <a:pt x="155" y="199"/>
                  <a:pt x="119" y="172"/>
                </a:cubicBezTo>
                <a:cubicBezTo>
                  <a:pt x="119" y="183"/>
                  <a:pt x="119" y="183"/>
                  <a:pt x="119" y="183"/>
                </a:cubicBezTo>
                <a:cubicBezTo>
                  <a:pt x="162" y="216"/>
                  <a:pt x="202" y="229"/>
                  <a:pt x="218" y="214"/>
                </a:cubicBezTo>
                <a:close/>
                <a:moveTo>
                  <a:pt x="119" y="46"/>
                </a:moveTo>
                <a:cubicBezTo>
                  <a:pt x="76" y="13"/>
                  <a:pt x="36" y="0"/>
                  <a:pt x="20" y="16"/>
                </a:cubicBezTo>
                <a:cubicBezTo>
                  <a:pt x="0" y="36"/>
                  <a:pt x="28" y="96"/>
                  <a:pt x="83" y="151"/>
                </a:cubicBezTo>
                <a:cubicBezTo>
                  <a:pt x="95" y="163"/>
                  <a:pt x="107" y="174"/>
                  <a:pt x="119" y="183"/>
                </a:cubicBezTo>
                <a:cubicBezTo>
                  <a:pt x="119" y="172"/>
                  <a:pt x="119" y="172"/>
                  <a:pt x="119" y="172"/>
                </a:cubicBezTo>
                <a:cubicBezTo>
                  <a:pt x="109" y="164"/>
                  <a:pt x="99" y="155"/>
                  <a:pt x="89" y="145"/>
                </a:cubicBezTo>
                <a:cubicBezTo>
                  <a:pt x="43" y="99"/>
                  <a:pt x="19" y="49"/>
                  <a:pt x="36" y="32"/>
                </a:cubicBezTo>
                <a:cubicBezTo>
                  <a:pt x="36" y="32"/>
                  <a:pt x="36" y="32"/>
                  <a:pt x="36" y="32"/>
                </a:cubicBezTo>
                <a:cubicBezTo>
                  <a:pt x="49" y="19"/>
                  <a:pt x="83" y="30"/>
                  <a:pt x="119" y="57"/>
                </a:cubicBezTo>
                <a:lnTo>
                  <a:pt x="119" y="4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8" name="Oval 29"/>
          <p:cNvSpPr>
            <a:spLocks noChangeArrowheads="1"/>
          </p:cNvSpPr>
          <p:nvPr/>
        </p:nvSpPr>
        <p:spPr bwMode="auto">
          <a:xfrm>
            <a:off x="6771944" y="1417878"/>
            <a:ext cx="70229" cy="70229"/>
          </a:xfrm>
          <a:prstGeom prst="ellipse">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9" name="Freeform 30"/>
          <p:cNvSpPr>
            <a:spLocks noEditPoints="1"/>
          </p:cNvSpPr>
          <p:nvPr/>
        </p:nvSpPr>
        <p:spPr bwMode="auto">
          <a:xfrm>
            <a:off x="7311156" y="1095302"/>
            <a:ext cx="192831" cy="365427"/>
          </a:xfrm>
          <a:custGeom>
            <a:avLst/>
            <a:gdLst>
              <a:gd name="T0" fmla="*/ 67 w 162"/>
              <a:gd name="T1" fmla="*/ 307 h 307"/>
              <a:gd name="T2" fmla="*/ 162 w 162"/>
              <a:gd name="T3" fmla="*/ 307 h 307"/>
              <a:gd name="T4" fmla="*/ 67 w 162"/>
              <a:gd name="T5" fmla="*/ 127 h 307"/>
              <a:gd name="T6" fmla="*/ 67 w 162"/>
              <a:gd name="T7" fmla="*/ 193 h 307"/>
              <a:gd name="T8" fmla="*/ 110 w 162"/>
              <a:gd name="T9" fmla="*/ 267 h 307"/>
              <a:gd name="T10" fmla="*/ 67 w 162"/>
              <a:gd name="T11" fmla="*/ 267 h 307"/>
              <a:gd name="T12" fmla="*/ 67 w 162"/>
              <a:gd name="T13" fmla="*/ 307 h 307"/>
              <a:gd name="T14" fmla="*/ 0 w 162"/>
              <a:gd name="T15" fmla="*/ 0 h 307"/>
              <a:gd name="T16" fmla="*/ 0 w 162"/>
              <a:gd name="T17" fmla="*/ 307 h 307"/>
              <a:gd name="T18" fmla="*/ 67 w 162"/>
              <a:gd name="T19" fmla="*/ 307 h 307"/>
              <a:gd name="T20" fmla="*/ 67 w 162"/>
              <a:gd name="T21" fmla="*/ 267 h 307"/>
              <a:gd name="T22" fmla="*/ 24 w 162"/>
              <a:gd name="T23" fmla="*/ 267 h 307"/>
              <a:gd name="T24" fmla="*/ 24 w 162"/>
              <a:gd name="T25" fmla="*/ 120 h 307"/>
              <a:gd name="T26" fmla="*/ 24 w 162"/>
              <a:gd name="T27" fmla="*/ 120 h 307"/>
              <a:gd name="T28" fmla="*/ 67 w 162"/>
              <a:gd name="T29" fmla="*/ 193 h 307"/>
              <a:gd name="T30" fmla="*/ 67 w 162"/>
              <a:gd name="T31" fmla="*/ 127 h 307"/>
              <a:gd name="T32" fmla="*/ 0 w 162"/>
              <a:gd name="T3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2" h="307">
                <a:moveTo>
                  <a:pt x="67" y="307"/>
                </a:moveTo>
                <a:lnTo>
                  <a:pt x="162" y="307"/>
                </a:lnTo>
                <a:lnTo>
                  <a:pt x="67" y="127"/>
                </a:lnTo>
                <a:lnTo>
                  <a:pt x="67" y="193"/>
                </a:lnTo>
                <a:lnTo>
                  <a:pt x="110" y="267"/>
                </a:lnTo>
                <a:lnTo>
                  <a:pt x="67" y="267"/>
                </a:lnTo>
                <a:lnTo>
                  <a:pt x="67" y="307"/>
                </a:lnTo>
                <a:close/>
                <a:moveTo>
                  <a:pt x="0" y="0"/>
                </a:moveTo>
                <a:lnTo>
                  <a:pt x="0" y="307"/>
                </a:lnTo>
                <a:lnTo>
                  <a:pt x="67" y="307"/>
                </a:lnTo>
                <a:lnTo>
                  <a:pt x="67" y="267"/>
                </a:lnTo>
                <a:lnTo>
                  <a:pt x="24" y="267"/>
                </a:lnTo>
                <a:lnTo>
                  <a:pt x="24" y="120"/>
                </a:lnTo>
                <a:lnTo>
                  <a:pt x="24" y="120"/>
                </a:lnTo>
                <a:lnTo>
                  <a:pt x="67" y="193"/>
                </a:lnTo>
                <a:lnTo>
                  <a:pt x="67" y="127"/>
                </a:lnTo>
                <a:lnTo>
                  <a:pt x="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0" name="Rectangle 31"/>
          <p:cNvSpPr>
            <a:spLocks noChangeArrowheads="1"/>
          </p:cNvSpPr>
          <p:nvPr/>
        </p:nvSpPr>
        <p:spPr bwMode="auto">
          <a:xfrm>
            <a:off x="7214741" y="1094112"/>
            <a:ext cx="48803" cy="355905"/>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1" name="Freeform 32"/>
          <p:cNvSpPr>
            <a:spLocks noEditPoints="1"/>
          </p:cNvSpPr>
          <p:nvPr/>
        </p:nvSpPr>
        <p:spPr bwMode="auto">
          <a:xfrm>
            <a:off x="5634003" y="2886727"/>
            <a:ext cx="421372" cy="308292"/>
          </a:xfrm>
          <a:custGeom>
            <a:avLst/>
            <a:gdLst>
              <a:gd name="T0" fmla="*/ 213 w 258"/>
              <a:gd name="T1" fmla="*/ 31 h 189"/>
              <a:gd name="T2" fmla="*/ 204 w 258"/>
              <a:gd name="T3" fmla="*/ 69 h 189"/>
              <a:gd name="T4" fmla="*/ 228 w 258"/>
              <a:gd name="T5" fmla="*/ 109 h 189"/>
              <a:gd name="T6" fmla="*/ 204 w 258"/>
              <a:gd name="T7" fmla="*/ 146 h 189"/>
              <a:gd name="T8" fmla="*/ 204 w 258"/>
              <a:gd name="T9" fmla="*/ 27 h 189"/>
              <a:gd name="T10" fmla="*/ 91 w 258"/>
              <a:gd name="T11" fmla="*/ 14 h 189"/>
              <a:gd name="T12" fmla="*/ 97 w 258"/>
              <a:gd name="T13" fmla="*/ 15 h 189"/>
              <a:gd name="T14" fmla="*/ 91 w 258"/>
              <a:gd name="T15" fmla="*/ 42 h 189"/>
              <a:gd name="T16" fmla="*/ 91 w 258"/>
              <a:gd name="T17" fmla="*/ 162 h 189"/>
              <a:gd name="T18" fmla="*/ 166 w 258"/>
              <a:gd name="T19" fmla="*/ 145 h 189"/>
              <a:gd name="T20" fmla="*/ 204 w 258"/>
              <a:gd name="T21" fmla="*/ 125 h 189"/>
              <a:gd name="T22" fmla="*/ 191 w 258"/>
              <a:gd name="T23" fmla="*/ 122 h 189"/>
              <a:gd name="T24" fmla="*/ 204 w 258"/>
              <a:gd name="T25" fmla="*/ 69 h 189"/>
              <a:gd name="T26" fmla="*/ 91 w 258"/>
              <a:gd name="T27" fmla="*/ 6 h 189"/>
              <a:gd name="T28" fmla="*/ 78 w 258"/>
              <a:gd name="T29" fmla="*/ 24 h 189"/>
              <a:gd name="T30" fmla="*/ 91 w 258"/>
              <a:gd name="T31" fmla="*/ 14 h 189"/>
              <a:gd name="T32" fmla="*/ 78 w 258"/>
              <a:gd name="T33" fmla="*/ 188 h 189"/>
              <a:gd name="T34" fmla="*/ 91 w 258"/>
              <a:gd name="T35" fmla="*/ 162 h 189"/>
              <a:gd name="T36" fmla="*/ 78 w 258"/>
              <a:gd name="T37" fmla="*/ 176 h 189"/>
              <a:gd name="T38" fmla="*/ 91 w 258"/>
              <a:gd name="T39" fmla="*/ 42 h 189"/>
              <a:gd name="T40" fmla="*/ 80 w 258"/>
              <a:gd name="T41" fmla="*/ 134 h 189"/>
              <a:gd name="T42" fmla="*/ 78 w 258"/>
              <a:gd name="T43" fmla="*/ 64 h 189"/>
              <a:gd name="T44" fmla="*/ 78 w 258"/>
              <a:gd name="T45" fmla="*/ 33 h 189"/>
              <a:gd name="T46" fmla="*/ 91 w 258"/>
              <a:gd name="T47" fmla="*/ 42 h 189"/>
              <a:gd name="T48" fmla="*/ 60 w 258"/>
              <a:gd name="T49" fmla="*/ 18 h 189"/>
              <a:gd name="T50" fmla="*/ 68 w 258"/>
              <a:gd name="T51" fmla="*/ 42 h 189"/>
              <a:gd name="T52" fmla="*/ 78 w 258"/>
              <a:gd name="T53" fmla="*/ 33 h 189"/>
              <a:gd name="T54" fmla="*/ 78 w 258"/>
              <a:gd name="T55" fmla="*/ 9 h 189"/>
              <a:gd name="T56" fmla="*/ 78 w 258"/>
              <a:gd name="T57" fmla="*/ 188 h 189"/>
              <a:gd name="T58" fmla="*/ 60 w 258"/>
              <a:gd name="T59" fmla="*/ 176 h 189"/>
              <a:gd name="T60" fmla="*/ 78 w 258"/>
              <a:gd name="T61" fmla="*/ 64 h 189"/>
              <a:gd name="T62" fmla="*/ 60 w 258"/>
              <a:gd name="T63" fmla="*/ 134 h 189"/>
              <a:gd name="T64" fmla="*/ 70 w 258"/>
              <a:gd name="T65" fmla="*/ 116 h 189"/>
              <a:gd name="T66" fmla="*/ 60 w 258"/>
              <a:gd name="T67" fmla="*/ 87 h 189"/>
              <a:gd name="T68" fmla="*/ 76 w 258"/>
              <a:gd name="T69" fmla="*/ 68 h 189"/>
              <a:gd name="T70" fmla="*/ 60 w 258"/>
              <a:gd name="T71" fmla="*/ 18 h 189"/>
              <a:gd name="T72" fmla="*/ 60 w 258"/>
              <a:gd name="T73" fmla="*/ 187 h 189"/>
              <a:gd name="T74" fmla="*/ 59 w 258"/>
              <a:gd name="T75" fmla="*/ 175 h 189"/>
              <a:gd name="T76" fmla="*/ 49 w 258"/>
              <a:gd name="T77" fmla="*/ 144 h 189"/>
              <a:gd name="T78" fmla="*/ 60 w 258"/>
              <a:gd name="T79" fmla="*/ 125 h 189"/>
              <a:gd name="T80" fmla="*/ 41 w 258"/>
              <a:gd name="T81" fmla="*/ 125 h 189"/>
              <a:gd name="T82" fmla="*/ 60 w 258"/>
              <a:gd name="T83" fmla="*/ 87 h 189"/>
              <a:gd name="T84" fmla="*/ 51 w 258"/>
              <a:gd name="T85" fmla="*/ 76 h 189"/>
              <a:gd name="T86" fmla="*/ 43 w 258"/>
              <a:gd name="T87" fmla="*/ 51 h 189"/>
              <a:gd name="T88" fmla="*/ 60 w 258"/>
              <a:gd name="T89" fmla="*/ 1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8" h="189">
                <a:moveTo>
                  <a:pt x="253" y="104"/>
                </a:moveTo>
                <a:cubicBezTo>
                  <a:pt x="258" y="60"/>
                  <a:pt x="213" y="31"/>
                  <a:pt x="213" y="31"/>
                </a:cubicBezTo>
                <a:cubicBezTo>
                  <a:pt x="210" y="30"/>
                  <a:pt x="207" y="28"/>
                  <a:pt x="204" y="27"/>
                </a:cubicBezTo>
                <a:cubicBezTo>
                  <a:pt x="204" y="69"/>
                  <a:pt x="204" y="69"/>
                  <a:pt x="204" y="69"/>
                </a:cubicBezTo>
                <a:cubicBezTo>
                  <a:pt x="208" y="69"/>
                  <a:pt x="212" y="70"/>
                  <a:pt x="216" y="72"/>
                </a:cubicBezTo>
                <a:cubicBezTo>
                  <a:pt x="230" y="79"/>
                  <a:pt x="235" y="95"/>
                  <a:pt x="228" y="109"/>
                </a:cubicBezTo>
                <a:cubicBezTo>
                  <a:pt x="224" y="119"/>
                  <a:pt x="214" y="125"/>
                  <a:pt x="204" y="125"/>
                </a:cubicBezTo>
                <a:cubicBezTo>
                  <a:pt x="204" y="146"/>
                  <a:pt x="204" y="146"/>
                  <a:pt x="204" y="146"/>
                </a:cubicBezTo>
                <a:cubicBezTo>
                  <a:pt x="230" y="144"/>
                  <a:pt x="249" y="134"/>
                  <a:pt x="253" y="104"/>
                </a:cubicBezTo>
                <a:close/>
                <a:moveTo>
                  <a:pt x="204" y="27"/>
                </a:moveTo>
                <a:cubicBezTo>
                  <a:pt x="156" y="5"/>
                  <a:pt x="119" y="0"/>
                  <a:pt x="91" y="6"/>
                </a:cubicBezTo>
                <a:cubicBezTo>
                  <a:pt x="91" y="14"/>
                  <a:pt x="91" y="14"/>
                  <a:pt x="91" y="14"/>
                </a:cubicBezTo>
                <a:cubicBezTo>
                  <a:pt x="93" y="14"/>
                  <a:pt x="95" y="14"/>
                  <a:pt x="97" y="15"/>
                </a:cubicBezTo>
                <a:cubicBezTo>
                  <a:pt x="97" y="15"/>
                  <a:pt x="97" y="15"/>
                  <a:pt x="97" y="15"/>
                </a:cubicBezTo>
                <a:cubicBezTo>
                  <a:pt x="104" y="19"/>
                  <a:pt x="107" y="27"/>
                  <a:pt x="103" y="34"/>
                </a:cubicBezTo>
                <a:cubicBezTo>
                  <a:pt x="101" y="39"/>
                  <a:pt x="96" y="42"/>
                  <a:pt x="91" y="42"/>
                </a:cubicBezTo>
                <a:cubicBezTo>
                  <a:pt x="91" y="146"/>
                  <a:pt x="91" y="146"/>
                  <a:pt x="91" y="146"/>
                </a:cubicBezTo>
                <a:cubicBezTo>
                  <a:pt x="93" y="151"/>
                  <a:pt x="93" y="157"/>
                  <a:pt x="91" y="162"/>
                </a:cubicBezTo>
                <a:cubicBezTo>
                  <a:pt x="91" y="185"/>
                  <a:pt x="91" y="185"/>
                  <a:pt x="91" y="185"/>
                </a:cubicBezTo>
                <a:cubicBezTo>
                  <a:pt x="117" y="174"/>
                  <a:pt x="138" y="143"/>
                  <a:pt x="166" y="145"/>
                </a:cubicBezTo>
                <a:cubicBezTo>
                  <a:pt x="179" y="147"/>
                  <a:pt x="192" y="147"/>
                  <a:pt x="204" y="146"/>
                </a:cubicBezTo>
                <a:cubicBezTo>
                  <a:pt x="204" y="125"/>
                  <a:pt x="204" y="125"/>
                  <a:pt x="204" y="125"/>
                </a:cubicBezTo>
                <a:cubicBezTo>
                  <a:pt x="199" y="125"/>
                  <a:pt x="195" y="124"/>
                  <a:pt x="191" y="122"/>
                </a:cubicBezTo>
                <a:cubicBezTo>
                  <a:pt x="191" y="122"/>
                  <a:pt x="191" y="122"/>
                  <a:pt x="191" y="122"/>
                </a:cubicBezTo>
                <a:cubicBezTo>
                  <a:pt x="177" y="115"/>
                  <a:pt x="172" y="98"/>
                  <a:pt x="179" y="84"/>
                </a:cubicBezTo>
                <a:cubicBezTo>
                  <a:pt x="184" y="74"/>
                  <a:pt x="193" y="69"/>
                  <a:pt x="204" y="69"/>
                </a:cubicBezTo>
                <a:lnTo>
                  <a:pt x="204" y="27"/>
                </a:lnTo>
                <a:close/>
                <a:moveTo>
                  <a:pt x="91" y="6"/>
                </a:moveTo>
                <a:cubicBezTo>
                  <a:pt x="86" y="6"/>
                  <a:pt x="82" y="8"/>
                  <a:pt x="78" y="9"/>
                </a:cubicBezTo>
                <a:cubicBezTo>
                  <a:pt x="78" y="24"/>
                  <a:pt x="78" y="24"/>
                  <a:pt x="78" y="24"/>
                </a:cubicBezTo>
                <a:cubicBezTo>
                  <a:pt x="78" y="23"/>
                  <a:pt x="78" y="22"/>
                  <a:pt x="78" y="22"/>
                </a:cubicBezTo>
                <a:cubicBezTo>
                  <a:pt x="81" y="17"/>
                  <a:pt x="86" y="14"/>
                  <a:pt x="91" y="14"/>
                </a:cubicBezTo>
                <a:cubicBezTo>
                  <a:pt x="91" y="6"/>
                  <a:pt x="91" y="6"/>
                  <a:pt x="91" y="6"/>
                </a:cubicBezTo>
                <a:close/>
                <a:moveTo>
                  <a:pt x="78" y="188"/>
                </a:moveTo>
                <a:cubicBezTo>
                  <a:pt x="82" y="188"/>
                  <a:pt x="87" y="187"/>
                  <a:pt x="91" y="185"/>
                </a:cubicBezTo>
                <a:cubicBezTo>
                  <a:pt x="91" y="162"/>
                  <a:pt x="91" y="162"/>
                  <a:pt x="91" y="162"/>
                </a:cubicBezTo>
                <a:cubicBezTo>
                  <a:pt x="90" y="163"/>
                  <a:pt x="90" y="164"/>
                  <a:pt x="90" y="165"/>
                </a:cubicBezTo>
                <a:cubicBezTo>
                  <a:pt x="87" y="170"/>
                  <a:pt x="83" y="174"/>
                  <a:pt x="78" y="176"/>
                </a:cubicBezTo>
                <a:cubicBezTo>
                  <a:pt x="78" y="188"/>
                  <a:pt x="78" y="188"/>
                  <a:pt x="78" y="188"/>
                </a:cubicBezTo>
                <a:close/>
                <a:moveTo>
                  <a:pt x="91" y="42"/>
                </a:moveTo>
                <a:cubicBezTo>
                  <a:pt x="91" y="146"/>
                  <a:pt x="91" y="146"/>
                  <a:pt x="91" y="146"/>
                </a:cubicBezTo>
                <a:cubicBezTo>
                  <a:pt x="89" y="141"/>
                  <a:pt x="85" y="136"/>
                  <a:pt x="80" y="134"/>
                </a:cubicBezTo>
                <a:cubicBezTo>
                  <a:pt x="79" y="133"/>
                  <a:pt x="78" y="133"/>
                  <a:pt x="78" y="133"/>
                </a:cubicBezTo>
                <a:cubicBezTo>
                  <a:pt x="78" y="64"/>
                  <a:pt x="78" y="64"/>
                  <a:pt x="78" y="64"/>
                </a:cubicBezTo>
                <a:cubicBezTo>
                  <a:pt x="79" y="61"/>
                  <a:pt x="79" y="57"/>
                  <a:pt x="78" y="54"/>
                </a:cubicBezTo>
                <a:cubicBezTo>
                  <a:pt x="78" y="33"/>
                  <a:pt x="78" y="33"/>
                  <a:pt x="78" y="33"/>
                </a:cubicBezTo>
                <a:cubicBezTo>
                  <a:pt x="79" y="36"/>
                  <a:pt x="81" y="39"/>
                  <a:pt x="84" y="41"/>
                </a:cubicBezTo>
                <a:cubicBezTo>
                  <a:pt x="86" y="42"/>
                  <a:pt x="89" y="42"/>
                  <a:pt x="91" y="42"/>
                </a:cubicBezTo>
                <a:close/>
                <a:moveTo>
                  <a:pt x="78" y="9"/>
                </a:moveTo>
                <a:cubicBezTo>
                  <a:pt x="71" y="11"/>
                  <a:pt x="65" y="14"/>
                  <a:pt x="60" y="18"/>
                </a:cubicBezTo>
                <a:cubicBezTo>
                  <a:pt x="60" y="40"/>
                  <a:pt x="60" y="40"/>
                  <a:pt x="60" y="40"/>
                </a:cubicBezTo>
                <a:cubicBezTo>
                  <a:pt x="62" y="40"/>
                  <a:pt x="65" y="41"/>
                  <a:pt x="68" y="42"/>
                </a:cubicBezTo>
                <a:cubicBezTo>
                  <a:pt x="73" y="45"/>
                  <a:pt x="76" y="49"/>
                  <a:pt x="78" y="54"/>
                </a:cubicBezTo>
                <a:cubicBezTo>
                  <a:pt x="78" y="33"/>
                  <a:pt x="78" y="33"/>
                  <a:pt x="78" y="33"/>
                </a:cubicBezTo>
                <a:cubicBezTo>
                  <a:pt x="77" y="30"/>
                  <a:pt x="77" y="27"/>
                  <a:pt x="78" y="24"/>
                </a:cubicBezTo>
                <a:cubicBezTo>
                  <a:pt x="78" y="9"/>
                  <a:pt x="78" y="9"/>
                  <a:pt x="78" y="9"/>
                </a:cubicBezTo>
                <a:close/>
                <a:moveTo>
                  <a:pt x="60" y="187"/>
                </a:moveTo>
                <a:cubicBezTo>
                  <a:pt x="66" y="188"/>
                  <a:pt x="72" y="189"/>
                  <a:pt x="78" y="188"/>
                </a:cubicBezTo>
                <a:cubicBezTo>
                  <a:pt x="78" y="176"/>
                  <a:pt x="78" y="176"/>
                  <a:pt x="78" y="176"/>
                </a:cubicBezTo>
                <a:cubicBezTo>
                  <a:pt x="72" y="178"/>
                  <a:pt x="65" y="178"/>
                  <a:pt x="60" y="176"/>
                </a:cubicBezTo>
                <a:cubicBezTo>
                  <a:pt x="60" y="187"/>
                  <a:pt x="60" y="187"/>
                  <a:pt x="60" y="187"/>
                </a:cubicBezTo>
                <a:close/>
                <a:moveTo>
                  <a:pt x="78" y="64"/>
                </a:moveTo>
                <a:cubicBezTo>
                  <a:pt x="78" y="133"/>
                  <a:pt x="78" y="133"/>
                  <a:pt x="78" y="133"/>
                </a:cubicBezTo>
                <a:cubicBezTo>
                  <a:pt x="72" y="131"/>
                  <a:pt x="65" y="131"/>
                  <a:pt x="60" y="134"/>
                </a:cubicBezTo>
                <a:cubicBezTo>
                  <a:pt x="60" y="125"/>
                  <a:pt x="60" y="125"/>
                  <a:pt x="60" y="125"/>
                </a:cubicBezTo>
                <a:cubicBezTo>
                  <a:pt x="64" y="123"/>
                  <a:pt x="67" y="120"/>
                  <a:pt x="70" y="116"/>
                </a:cubicBezTo>
                <a:cubicBezTo>
                  <a:pt x="75" y="105"/>
                  <a:pt x="71" y="92"/>
                  <a:pt x="60" y="87"/>
                </a:cubicBezTo>
                <a:cubicBezTo>
                  <a:pt x="60" y="87"/>
                  <a:pt x="60" y="87"/>
                  <a:pt x="60" y="87"/>
                </a:cubicBezTo>
                <a:cubicBezTo>
                  <a:pt x="60" y="78"/>
                  <a:pt x="60" y="78"/>
                  <a:pt x="60" y="78"/>
                </a:cubicBezTo>
                <a:cubicBezTo>
                  <a:pt x="66" y="78"/>
                  <a:pt x="73" y="74"/>
                  <a:pt x="76" y="68"/>
                </a:cubicBezTo>
                <a:cubicBezTo>
                  <a:pt x="77" y="66"/>
                  <a:pt x="77" y="65"/>
                  <a:pt x="78" y="64"/>
                </a:cubicBezTo>
                <a:close/>
                <a:moveTo>
                  <a:pt x="60" y="18"/>
                </a:moveTo>
                <a:cubicBezTo>
                  <a:pt x="0" y="56"/>
                  <a:pt x="10" y="159"/>
                  <a:pt x="46" y="180"/>
                </a:cubicBezTo>
                <a:cubicBezTo>
                  <a:pt x="51" y="183"/>
                  <a:pt x="55" y="185"/>
                  <a:pt x="60" y="187"/>
                </a:cubicBezTo>
                <a:cubicBezTo>
                  <a:pt x="60" y="176"/>
                  <a:pt x="60" y="176"/>
                  <a:pt x="60" y="176"/>
                </a:cubicBezTo>
                <a:cubicBezTo>
                  <a:pt x="59" y="175"/>
                  <a:pt x="59" y="175"/>
                  <a:pt x="59" y="175"/>
                </a:cubicBezTo>
                <a:cubicBezTo>
                  <a:pt x="59" y="175"/>
                  <a:pt x="59" y="175"/>
                  <a:pt x="59" y="175"/>
                </a:cubicBezTo>
                <a:cubicBezTo>
                  <a:pt x="48" y="170"/>
                  <a:pt x="43" y="156"/>
                  <a:pt x="49" y="144"/>
                </a:cubicBezTo>
                <a:cubicBezTo>
                  <a:pt x="51" y="139"/>
                  <a:pt x="55" y="136"/>
                  <a:pt x="60" y="134"/>
                </a:cubicBezTo>
                <a:cubicBezTo>
                  <a:pt x="60" y="125"/>
                  <a:pt x="60" y="125"/>
                  <a:pt x="60" y="125"/>
                </a:cubicBezTo>
                <a:cubicBezTo>
                  <a:pt x="54" y="128"/>
                  <a:pt x="47" y="128"/>
                  <a:pt x="41" y="125"/>
                </a:cubicBezTo>
                <a:cubicBezTo>
                  <a:pt x="41" y="125"/>
                  <a:pt x="41" y="125"/>
                  <a:pt x="41" y="125"/>
                </a:cubicBezTo>
                <a:cubicBezTo>
                  <a:pt x="31" y="120"/>
                  <a:pt x="26" y="107"/>
                  <a:pt x="32" y="97"/>
                </a:cubicBezTo>
                <a:cubicBezTo>
                  <a:pt x="37" y="86"/>
                  <a:pt x="49" y="82"/>
                  <a:pt x="60" y="87"/>
                </a:cubicBezTo>
                <a:cubicBezTo>
                  <a:pt x="60" y="78"/>
                  <a:pt x="60" y="78"/>
                  <a:pt x="60" y="78"/>
                </a:cubicBezTo>
                <a:cubicBezTo>
                  <a:pt x="57" y="78"/>
                  <a:pt x="54" y="77"/>
                  <a:pt x="51" y="76"/>
                </a:cubicBezTo>
                <a:cubicBezTo>
                  <a:pt x="42" y="71"/>
                  <a:pt x="38" y="60"/>
                  <a:pt x="43" y="51"/>
                </a:cubicBezTo>
                <a:cubicBezTo>
                  <a:pt x="43" y="51"/>
                  <a:pt x="43" y="51"/>
                  <a:pt x="43" y="51"/>
                </a:cubicBezTo>
                <a:cubicBezTo>
                  <a:pt x="46" y="44"/>
                  <a:pt x="53" y="40"/>
                  <a:pt x="60" y="40"/>
                </a:cubicBezTo>
                <a:lnTo>
                  <a:pt x="60" y="1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42" name="Group 127"/>
          <p:cNvGrpSpPr/>
          <p:nvPr/>
        </p:nvGrpSpPr>
        <p:grpSpPr>
          <a:xfrm>
            <a:off x="6818366" y="3195018"/>
            <a:ext cx="380902" cy="490410"/>
            <a:chOff x="8610600" y="4127500"/>
            <a:chExt cx="508001" cy="654050"/>
          </a:xfrm>
          <a:solidFill>
            <a:schemeClr val="tx2">
              <a:lumMod val="20000"/>
              <a:lumOff val="80000"/>
            </a:schemeClr>
          </a:solidFill>
        </p:grpSpPr>
        <p:sp>
          <p:nvSpPr>
            <p:cNvPr id="43" name="Freeform 33"/>
            <p:cNvSpPr/>
            <p:nvPr/>
          </p:nvSpPr>
          <p:spPr bwMode="auto">
            <a:xfrm>
              <a:off x="8618538" y="4127500"/>
              <a:ext cx="500063" cy="503238"/>
            </a:xfrm>
            <a:custGeom>
              <a:avLst/>
              <a:gdLst>
                <a:gd name="T0" fmla="*/ 169 w 230"/>
                <a:gd name="T1" fmla="*/ 12 h 231"/>
                <a:gd name="T2" fmla="*/ 215 w 230"/>
                <a:gd name="T3" fmla="*/ 103 h 231"/>
                <a:gd name="T4" fmla="*/ 102 w 230"/>
                <a:gd name="T5" fmla="*/ 216 h 231"/>
                <a:gd name="T6" fmla="*/ 12 w 230"/>
                <a:gd name="T7" fmla="*/ 171 h 231"/>
                <a:gd name="T8" fmla="*/ 0 w 230"/>
                <a:gd name="T9" fmla="*/ 181 h 231"/>
                <a:gd name="T10" fmla="*/ 102 w 230"/>
                <a:gd name="T11" fmla="*/ 231 h 231"/>
                <a:gd name="T12" fmla="*/ 230 w 230"/>
                <a:gd name="T13" fmla="*/ 103 h 231"/>
                <a:gd name="T14" fmla="*/ 178 w 230"/>
                <a:gd name="T15" fmla="*/ 0 h 231"/>
                <a:gd name="T16" fmla="*/ 169 w 230"/>
                <a:gd name="T17"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1">
                  <a:moveTo>
                    <a:pt x="169" y="12"/>
                  </a:moveTo>
                  <a:cubicBezTo>
                    <a:pt x="197" y="32"/>
                    <a:pt x="215" y="65"/>
                    <a:pt x="215" y="103"/>
                  </a:cubicBezTo>
                  <a:cubicBezTo>
                    <a:pt x="215" y="165"/>
                    <a:pt x="165" y="216"/>
                    <a:pt x="102" y="216"/>
                  </a:cubicBezTo>
                  <a:cubicBezTo>
                    <a:pt x="65" y="216"/>
                    <a:pt x="33" y="198"/>
                    <a:pt x="12" y="171"/>
                  </a:cubicBezTo>
                  <a:cubicBezTo>
                    <a:pt x="0" y="181"/>
                    <a:pt x="0" y="181"/>
                    <a:pt x="0" y="181"/>
                  </a:cubicBezTo>
                  <a:cubicBezTo>
                    <a:pt x="24" y="211"/>
                    <a:pt x="61" y="231"/>
                    <a:pt x="102" y="231"/>
                  </a:cubicBezTo>
                  <a:cubicBezTo>
                    <a:pt x="173" y="231"/>
                    <a:pt x="230" y="174"/>
                    <a:pt x="230" y="103"/>
                  </a:cubicBezTo>
                  <a:cubicBezTo>
                    <a:pt x="230" y="61"/>
                    <a:pt x="210" y="23"/>
                    <a:pt x="178" y="0"/>
                  </a:cubicBezTo>
                  <a:lnTo>
                    <a:pt x="169"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4" name="Freeform 34"/>
            <p:cNvSpPr>
              <a:spLocks noEditPoints="1"/>
            </p:cNvSpPr>
            <p:nvPr/>
          </p:nvSpPr>
          <p:spPr bwMode="auto">
            <a:xfrm>
              <a:off x="8621713" y="4137025"/>
              <a:ext cx="442913" cy="441325"/>
            </a:xfrm>
            <a:custGeom>
              <a:avLst/>
              <a:gdLst>
                <a:gd name="T0" fmla="*/ 102 w 203"/>
                <a:gd name="T1" fmla="*/ 203 h 203"/>
                <a:gd name="T2" fmla="*/ 203 w 203"/>
                <a:gd name="T3" fmla="*/ 101 h 203"/>
                <a:gd name="T4" fmla="*/ 102 w 203"/>
                <a:gd name="T5" fmla="*/ 0 h 203"/>
                <a:gd name="T6" fmla="*/ 102 w 203"/>
                <a:gd name="T7" fmla="*/ 5 h 203"/>
                <a:gd name="T8" fmla="*/ 198 w 203"/>
                <a:gd name="T9" fmla="*/ 101 h 203"/>
                <a:gd name="T10" fmla="*/ 102 w 203"/>
                <a:gd name="T11" fmla="*/ 198 h 203"/>
                <a:gd name="T12" fmla="*/ 102 w 203"/>
                <a:gd name="T13" fmla="*/ 203 h 203"/>
                <a:gd name="T14" fmla="*/ 102 w 203"/>
                <a:gd name="T15" fmla="*/ 0 h 203"/>
                <a:gd name="T16" fmla="*/ 0 w 203"/>
                <a:gd name="T17" fmla="*/ 101 h 203"/>
                <a:gd name="T18" fmla="*/ 102 w 203"/>
                <a:gd name="T19" fmla="*/ 203 h 203"/>
                <a:gd name="T20" fmla="*/ 102 w 203"/>
                <a:gd name="T21" fmla="*/ 203 h 203"/>
                <a:gd name="T22" fmla="*/ 102 w 203"/>
                <a:gd name="T23" fmla="*/ 198 h 203"/>
                <a:gd name="T24" fmla="*/ 102 w 203"/>
                <a:gd name="T25" fmla="*/ 198 h 203"/>
                <a:gd name="T26" fmla="*/ 102 w 203"/>
                <a:gd name="T27" fmla="*/ 198 h 203"/>
                <a:gd name="T28" fmla="*/ 5 w 203"/>
                <a:gd name="T29" fmla="*/ 101 h 203"/>
                <a:gd name="T30" fmla="*/ 102 w 203"/>
                <a:gd name="T31" fmla="*/ 5 h 203"/>
                <a:gd name="T32" fmla="*/ 102 w 203"/>
                <a:gd name="T33" fmla="*/ 5 h 203"/>
                <a:gd name="T34" fmla="*/ 102 w 203"/>
                <a:gd name="T35"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203">
                  <a:moveTo>
                    <a:pt x="102" y="203"/>
                  </a:moveTo>
                  <a:cubicBezTo>
                    <a:pt x="158" y="203"/>
                    <a:pt x="203" y="157"/>
                    <a:pt x="203" y="101"/>
                  </a:cubicBezTo>
                  <a:cubicBezTo>
                    <a:pt x="203" y="45"/>
                    <a:pt x="158" y="0"/>
                    <a:pt x="102" y="0"/>
                  </a:cubicBezTo>
                  <a:cubicBezTo>
                    <a:pt x="102" y="5"/>
                    <a:pt x="102" y="5"/>
                    <a:pt x="102" y="5"/>
                  </a:cubicBezTo>
                  <a:cubicBezTo>
                    <a:pt x="155" y="5"/>
                    <a:pt x="198" y="48"/>
                    <a:pt x="198" y="101"/>
                  </a:cubicBezTo>
                  <a:cubicBezTo>
                    <a:pt x="198" y="155"/>
                    <a:pt x="155" y="198"/>
                    <a:pt x="102" y="198"/>
                  </a:cubicBezTo>
                  <a:lnTo>
                    <a:pt x="102" y="203"/>
                  </a:lnTo>
                  <a:close/>
                  <a:moveTo>
                    <a:pt x="102" y="0"/>
                  </a:moveTo>
                  <a:cubicBezTo>
                    <a:pt x="46" y="0"/>
                    <a:pt x="0" y="45"/>
                    <a:pt x="0" y="101"/>
                  </a:cubicBezTo>
                  <a:cubicBezTo>
                    <a:pt x="0" y="157"/>
                    <a:pt x="46" y="203"/>
                    <a:pt x="102" y="203"/>
                  </a:cubicBezTo>
                  <a:cubicBezTo>
                    <a:pt x="102" y="203"/>
                    <a:pt x="102" y="203"/>
                    <a:pt x="102" y="203"/>
                  </a:cubicBezTo>
                  <a:cubicBezTo>
                    <a:pt x="102" y="198"/>
                    <a:pt x="102" y="198"/>
                    <a:pt x="102" y="198"/>
                  </a:cubicBezTo>
                  <a:cubicBezTo>
                    <a:pt x="102" y="198"/>
                    <a:pt x="102" y="198"/>
                    <a:pt x="102" y="198"/>
                  </a:cubicBezTo>
                  <a:cubicBezTo>
                    <a:pt x="102" y="198"/>
                    <a:pt x="102" y="198"/>
                    <a:pt x="102" y="198"/>
                  </a:cubicBezTo>
                  <a:cubicBezTo>
                    <a:pt x="48" y="198"/>
                    <a:pt x="5" y="155"/>
                    <a:pt x="5" y="101"/>
                  </a:cubicBezTo>
                  <a:cubicBezTo>
                    <a:pt x="5" y="48"/>
                    <a:pt x="48" y="5"/>
                    <a:pt x="102" y="5"/>
                  </a:cubicBezTo>
                  <a:cubicBezTo>
                    <a:pt x="102" y="5"/>
                    <a:pt x="102" y="5"/>
                    <a:pt x="102" y="5"/>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5" name="Freeform 35"/>
            <p:cNvSpPr/>
            <p:nvPr/>
          </p:nvSpPr>
          <p:spPr bwMode="auto">
            <a:xfrm>
              <a:off x="8610600" y="4144963"/>
              <a:ext cx="496888" cy="433388"/>
            </a:xfrm>
            <a:custGeom>
              <a:avLst/>
              <a:gdLst>
                <a:gd name="T0" fmla="*/ 65 w 228"/>
                <a:gd name="T1" fmla="*/ 15 h 199"/>
                <a:gd name="T2" fmla="*/ 61 w 228"/>
                <a:gd name="T3" fmla="*/ 23 h 199"/>
                <a:gd name="T4" fmla="*/ 57 w 228"/>
                <a:gd name="T5" fmla="*/ 29 h 199"/>
                <a:gd name="T6" fmla="*/ 54 w 228"/>
                <a:gd name="T7" fmla="*/ 26 h 199"/>
                <a:gd name="T8" fmla="*/ 52 w 228"/>
                <a:gd name="T9" fmla="*/ 32 h 199"/>
                <a:gd name="T10" fmla="*/ 42 w 228"/>
                <a:gd name="T11" fmla="*/ 34 h 199"/>
                <a:gd name="T12" fmla="*/ 36 w 228"/>
                <a:gd name="T13" fmla="*/ 41 h 199"/>
                <a:gd name="T14" fmla="*/ 27 w 228"/>
                <a:gd name="T15" fmla="*/ 53 h 199"/>
                <a:gd name="T16" fmla="*/ 21 w 228"/>
                <a:gd name="T17" fmla="*/ 61 h 199"/>
                <a:gd name="T18" fmla="*/ 27 w 228"/>
                <a:gd name="T19" fmla="*/ 67 h 199"/>
                <a:gd name="T20" fmla="*/ 27 w 228"/>
                <a:gd name="T21" fmla="*/ 70 h 199"/>
                <a:gd name="T22" fmla="*/ 22 w 228"/>
                <a:gd name="T23" fmla="*/ 65 h 199"/>
                <a:gd name="T24" fmla="*/ 18 w 228"/>
                <a:gd name="T25" fmla="*/ 60 h 199"/>
                <a:gd name="T26" fmla="*/ 16 w 228"/>
                <a:gd name="T27" fmla="*/ 69 h 199"/>
                <a:gd name="T28" fmla="*/ 17 w 228"/>
                <a:gd name="T29" fmla="*/ 83 h 199"/>
                <a:gd name="T30" fmla="*/ 24 w 228"/>
                <a:gd name="T31" fmla="*/ 80 h 199"/>
                <a:gd name="T32" fmla="*/ 32 w 228"/>
                <a:gd name="T33" fmla="*/ 88 h 199"/>
                <a:gd name="T34" fmla="*/ 41 w 228"/>
                <a:gd name="T35" fmla="*/ 98 h 199"/>
                <a:gd name="T36" fmla="*/ 50 w 228"/>
                <a:gd name="T37" fmla="*/ 105 h 199"/>
                <a:gd name="T38" fmla="*/ 61 w 228"/>
                <a:gd name="T39" fmla="*/ 117 h 199"/>
                <a:gd name="T40" fmla="*/ 58 w 228"/>
                <a:gd name="T41" fmla="*/ 134 h 199"/>
                <a:gd name="T42" fmla="*/ 49 w 228"/>
                <a:gd name="T43" fmla="*/ 155 h 199"/>
                <a:gd name="T44" fmla="*/ 52 w 228"/>
                <a:gd name="T45" fmla="*/ 170 h 199"/>
                <a:gd name="T46" fmla="*/ 46 w 228"/>
                <a:gd name="T47" fmla="*/ 171 h 199"/>
                <a:gd name="T48" fmla="*/ 32 w 228"/>
                <a:gd name="T49" fmla="*/ 148 h 199"/>
                <a:gd name="T50" fmla="*/ 16 w 228"/>
                <a:gd name="T51" fmla="*/ 113 h 199"/>
                <a:gd name="T52" fmla="*/ 11 w 228"/>
                <a:gd name="T53" fmla="*/ 87 h 199"/>
                <a:gd name="T54" fmla="*/ 73 w 228"/>
                <a:gd name="T55" fmla="*/ 183 h 199"/>
                <a:gd name="T56" fmla="*/ 89 w 228"/>
                <a:gd name="T57" fmla="*/ 181 h 199"/>
                <a:gd name="T58" fmla="*/ 110 w 228"/>
                <a:gd name="T59" fmla="*/ 178 h 199"/>
                <a:gd name="T60" fmla="*/ 108 w 228"/>
                <a:gd name="T61" fmla="*/ 187 h 199"/>
                <a:gd name="T62" fmla="*/ 121 w 228"/>
                <a:gd name="T63" fmla="*/ 186 h 199"/>
                <a:gd name="T64" fmla="*/ 139 w 228"/>
                <a:gd name="T65" fmla="*/ 184 h 199"/>
                <a:gd name="T66" fmla="*/ 137 w 228"/>
                <a:gd name="T67" fmla="*/ 3 h 199"/>
                <a:gd name="T68" fmla="*/ 197 w 228"/>
                <a:gd name="T69" fmla="*/ 64 h 199"/>
                <a:gd name="T70" fmla="*/ 189 w 228"/>
                <a:gd name="T71" fmla="*/ 58 h 199"/>
                <a:gd name="T72" fmla="*/ 181 w 228"/>
                <a:gd name="T73" fmla="*/ 74 h 199"/>
                <a:gd name="T74" fmla="*/ 170 w 228"/>
                <a:gd name="T75" fmla="*/ 59 h 199"/>
                <a:gd name="T76" fmla="*/ 174 w 228"/>
                <a:gd name="T77" fmla="*/ 75 h 199"/>
                <a:gd name="T78" fmla="*/ 186 w 228"/>
                <a:gd name="T79" fmla="*/ 79 h 199"/>
                <a:gd name="T80" fmla="*/ 181 w 228"/>
                <a:gd name="T81" fmla="*/ 100 h 199"/>
                <a:gd name="T82" fmla="*/ 175 w 228"/>
                <a:gd name="T83" fmla="*/ 122 h 199"/>
                <a:gd name="T84" fmla="*/ 168 w 228"/>
                <a:gd name="T85" fmla="*/ 137 h 199"/>
                <a:gd name="T86" fmla="*/ 147 w 228"/>
                <a:gd name="T87" fmla="*/ 154 h 199"/>
                <a:gd name="T88" fmla="*/ 141 w 228"/>
                <a:gd name="T89" fmla="*/ 139 h 199"/>
                <a:gd name="T90" fmla="*/ 142 w 228"/>
                <a:gd name="T91" fmla="*/ 121 h 199"/>
                <a:gd name="T92" fmla="*/ 135 w 228"/>
                <a:gd name="T93" fmla="*/ 101 h 199"/>
                <a:gd name="T94" fmla="*/ 125 w 228"/>
                <a:gd name="T95" fmla="*/ 89 h 199"/>
                <a:gd name="T96" fmla="*/ 99 w 228"/>
                <a:gd name="T97" fmla="*/ 90 h 199"/>
                <a:gd name="T98" fmla="*/ 89 w 228"/>
                <a:gd name="T99" fmla="*/ 76 h 199"/>
                <a:gd name="T100" fmla="*/ 100 w 228"/>
                <a:gd name="T101" fmla="*/ 49 h 199"/>
                <a:gd name="T102" fmla="*/ 119 w 228"/>
                <a:gd name="T103" fmla="*/ 41 h 199"/>
                <a:gd name="T104" fmla="*/ 130 w 228"/>
                <a:gd name="T105" fmla="*/ 46 h 199"/>
                <a:gd name="T106" fmla="*/ 146 w 228"/>
                <a:gd name="T107" fmla="*/ 46 h 199"/>
                <a:gd name="T108" fmla="*/ 162 w 228"/>
                <a:gd name="T109" fmla="*/ 44 h 199"/>
                <a:gd name="T110" fmla="*/ 147 w 228"/>
                <a:gd name="T111" fmla="*/ 37 h 199"/>
                <a:gd name="T112" fmla="*/ 146 w 228"/>
                <a:gd name="T113" fmla="*/ 32 h 199"/>
                <a:gd name="T114" fmla="*/ 127 w 228"/>
                <a:gd name="T115" fmla="*/ 32 h 199"/>
                <a:gd name="T116" fmla="*/ 111 w 228"/>
                <a:gd name="T117" fmla="*/ 37 h 199"/>
                <a:gd name="T118" fmla="*/ 107 w 228"/>
                <a:gd name="T119" fmla="*/ 21 h 199"/>
                <a:gd name="T120" fmla="*/ 96 w 228"/>
                <a:gd name="T121" fmla="*/ 11 h 199"/>
                <a:gd name="T122" fmla="*/ 109 w 228"/>
                <a:gd name="T123"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 h="199">
                  <a:moveTo>
                    <a:pt x="92" y="0"/>
                  </a:moveTo>
                  <a:cubicBezTo>
                    <a:pt x="92" y="0"/>
                    <a:pt x="58" y="5"/>
                    <a:pt x="35" y="31"/>
                  </a:cubicBezTo>
                  <a:cubicBezTo>
                    <a:pt x="35" y="31"/>
                    <a:pt x="53" y="13"/>
                    <a:pt x="64" y="13"/>
                  </a:cubicBezTo>
                  <a:cubicBezTo>
                    <a:pt x="66" y="14"/>
                    <a:pt x="66" y="14"/>
                    <a:pt x="66" y="14"/>
                  </a:cubicBezTo>
                  <a:cubicBezTo>
                    <a:pt x="66" y="14"/>
                    <a:pt x="66" y="15"/>
                    <a:pt x="65" y="15"/>
                  </a:cubicBezTo>
                  <a:cubicBezTo>
                    <a:pt x="65" y="16"/>
                    <a:pt x="64" y="17"/>
                    <a:pt x="64" y="18"/>
                  </a:cubicBezTo>
                  <a:cubicBezTo>
                    <a:pt x="64" y="18"/>
                    <a:pt x="64" y="20"/>
                    <a:pt x="64" y="20"/>
                  </a:cubicBezTo>
                  <a:cubicBezTo>
                    <a:pt x="63" y="21"/>
                    <a:pt x="63" y="21"/>
                    <a:pt x="63" y="21"/>
                  </a:cubicBezTo>
                  <a:cubicBezTo>
                    <a:pt x="63" y="21"/>
                    <a:pt x="62" y="21"/>
                    <a:pt x="62" y="22"/>
                  </a:cubicBezTo>
                  <a:cubicBezTo>
                    <a:pt x="62" y="22"/>
                    <a:pt x="61" y="22"/>
                    <a:pt x="61" y="23"/>
                  </a:cubicBezTo>
                  <a:cubicBezTo>
                    <a:pt x="61" y="24"/>
                    <a:pt x="61" y="25"/>
                    <a:pt x="61" y="25"/>
                  </a:cubicBezTo>
                  <a:cubicBezTo>
                    <a:pt x="62" y="27"/>
                    <a:pt x="62" y="27"/>
                    <a:pt x="62" y="27"/>
                  </a:cubicBezTo>
                  <a:cubicBezTo>
                    <a:pt x="61" y="28"/>
                    <a:pt x="61" y="28"/>
                    <a:pt x="61" y="28"/>
                  </a:cubicBezTo>
                  <a:cubicBezTo>
                    <a:pt x="59" y="29"/>
                    <a:pt x="59" y="29"/>
                    <a:pt x="59" y="29"/>
                  </a:cubicBezTo>
                  <a:cubicBezTo>
                    <a:pt x="59" y="29"/>
                    <a:pt x="58" y="29"/>
                    <a:pt x="57" y="29"/>
                  </a:cubicBezTo>
                  <a:cubicBezTo>
                    <a:pt x="56" y="29"/>
                    <a:pt x="56" y="27"/>
                    <a:pt x="56" y="27"/>
                  </a:cubicBezTo>
                  <a:cubicBezTo>
                    <a:pt x="58" y="26"/>
                    <a:pt x="58" y="26"/>
                    <a:pt x="58" y="26"/>
                  </a:cubicBezTo>
                  <a:cubicBezTo>
                    <a:pt x="58" y="26"/>
                    <a:pt x="58" y="26"/>
                    <a:pt x="58" y="25"/>
                  </a:cubicBezTo>
                  <a:cubicBezTo>
                    <a:pt x="57" y="25"/>
                    <a:pt x="57" y="24"/>
                    <a:pt x="56" y="24"/>
                  </a:cubicBezTo>
                  <a:cubicBezTo>
                    <a:pt x="55" y="24"/>
                    <a:pt x="54" y="26"/>
                    <a:pt x="54" y="26"/>
                  </a:cubicBezTo>
                  <a:cubicBezTo>
                    <a:pt x="52" y="27"/>
                    <a:pt x="52" y="27"/>
                    <a:pt x="52" y="27"/>
                  </a:cubicBezTo>
                  <a:cubicBezTo>
                    <a:pt x="52" y="27"/>
                    <a:pt x="51" y="29"/>
                    <a:pt x="51" y="29"/>
                  </a:cubicBezTo>
                  <a:cubicBezTo>
                    <a:pt x="52" y="29"/>
                    <a:pt x="53" y="29"/>
                    <a:pt x="53" y="29"/>
                  </a:cubicBezTo>
                  <a:cubicBezTo>
                    <a:pt x="53" y="29"/>
                    <a:pt x="53" y="30"/>
                    <a:pt x="53" y="31"/>
                  </a:cubicBezTo>
                  <a:cubicBezTo>
                    <a:pt x="53" y="31"/>
                    <a:pt x="52" y="32"/>
                    <a:pt x="52" y="32"/>
                  </a:cubicBezTo>
                  <a:cubicBezTo>
                    <a:pt x="52" y="32"/>
                    <a:pt x="52" y="33"/>
                    <a:pt x="51" y="33"/>
                  </a:cubicBezTo>
                  <a:cubicBezTo>
                    <a:pt x="50" y="32"/>
                    <a:pt x="49" y="32"/>
                    <a:pt x="48" y="32"/>
                  </a:cubicBezTo>
                  <a:cubicBezTo>
                    <a:pt x="47" y="32"/>
                    <a:pt x="46" y="31"/>
                    <a:pt x="46" y="32"/>
                  </a:cubicBezTo>
                  <a:cubicBezTo>
                    <a:pt x="45" y="32"/>
                    <a:pt x="45" y="32"/>
                    <a:pt x="45" y="32"/>
                  </a:cubicBezTo>
                  <a:cubicBezTo>
                    <a:pt x="45" y="33"/>
                    <a:pt x="42" y="34"/>
                    <a:pt x="42" y="34"/>
                  </a:cubicBezTo>
                  <a:cubicBezTo>
                    <a:pt x="42" y="34"/>
                    <a:pt x="41" y="35"/>
                    <a:pt x="41" y="35"/>
                  </a:cubicBezTo>
                  <a:cubicBezTo>
                    <a:pt x="41" y="35"/>
                    <a:pt x="41" y="37"/>
                    <a:pt x="41" y="37"/>
                  </a:cubicBezTo>
                  <a:cubicBezTo>
                    <a:pt x="41" y="37"/>
                    <a:pt x="40" y="38"/>
                    <a:pt x="38" y="38"/>
                  </a:cubicBezTo>
                  <a:cubicBezTo>
                    <a:pt x="37" y="39"/>
                    <a:pt x="36" y="39"/>
                    <a:pt x="36" y="39"/>
                  </a:cubicBezTo>
                  <a:cubicBezTo>
                    <a:pt x="36" y="41"/>
                    <a:pt x="36" y="41"/>
                    <a:pt x="36" y="41"/>
                  </a:cubicBezTo>
                  <a:cubicBezTo>
                    <a:pt x="36" y="41"/>
                    <a:pt x="34" y="42"/>
                    <a:pt x="34" y="43"/>
                  </a:cubicBezTo>
                  <a:cubicBezTo>
                    <a:pt x="33" y="44"/>
                    <a:pt x="30" y="46"/>
                    <a:pt x="30" y="46"/>
                  </a:cubicBezTo>
                  <a:cubicBezTo>
                    <a:pt x="30" y="46"/>
                    <a:pt x="29" y="47"/>
                    <a:pt x="28" y="48"/>
                  </a:cubicBezTo>
                  <a:cubicBezTo>
                    <a:pt x="28" y="49"/>
                    <a:pt x="28" y="50"/>
                    <a:pt x="28" y="51"/>
                  </a:cubicBezTo>
                  <a:cubicBezTo>
                    <a:pt x="28" y="51"/>
                    <a:pt x="27" y="52"/>
                    <a:pt x="27" y="53"/>
                  </a:cubicBezTo>
                  <a:cubicBezTo>
                    <a:pt x="27" y="54"/>
                    <a:pt x="26" y="55"/>
                    <a:pt x="26" y="56"/>
                  </a:cubicBezTo>
                  <a:cubicBezTo>
                    <a:pt x="25" y="56"/>
                    <a:pt x="25" y="57"/>
                    <a:pt x="24" y="57"/>
                  </a:cubicBezTo>
                  <a:cubicBezTo>
                    <a:pt x="24" y="57"/>
                    <a:pt x="22" y="58"/>
                    <a:pt x="21" y="58"/>
                  </a:cubicBezTo>
                  <a:cubicBezTo>
                    <a:pt x="20" y="59"/>
                    <a:pt x="20" y="60"/>
                    <a:pt x="20" y="60"/>
                  </a:cubicBezTo>
                  <a:cubicBezTo>
                    <a:pt x="20" y="60"/>
                    <a:pt x="21" y="61"/>
                    <a:pt x="21" y="61"/>
                  </a:cubicBezTo>
                  <a:cubicBezTo>
                    <a:pt x="22" y="61"/>
                    <a:pt x="23" y="62"/>
                    <a:pt x="23" y="62"/>
                  </a:cubicBezTo>
                  <a:cubicBezTo>
                    <a:pt x="23" y="62"/>
                    <a:pt x="23" y="63"/>
                    <a:pt x="23" y="64"/>
                  </a:cubicBezTo>
                  <a:cubicBezTo>
                    <a:pt x="23" y="64"/>
                    <a:pt x="22" y="66"/>
                    <a:pt x="23" y="66"/>
                  </a:cubicBezTo>
                  <a:cubicBezTo>
                    <a:pt x="24" y="66"/>
                    <a:pt x="25" y="66"/>
                    <a:pt x="25" y="66"/>
                  </a:cubicBezTo>
                  <a:cubicBezTo>
                    <a:pt x="27" y="67"/>
                    <a:pt x="27" y="67"/>
                    <a:pt x="27" y="67"/>
                  </a:cubicBezTo>
                  <a:cubicBezTo>
                    <a:pt x="28" y="68"/>
                    <a:pt x="28" y="68"/>
                    <a:pt x="28" y="68"/>
                  </a:cubicBezTo>
                  <a:cubicBezTo>
                    <a:pt x="29" y="68"/>
                    <a:pt x="29" y="68"/>
                    <a:pt x="29" y="68"/>
                  </a:cubicBezTo>
                  <a:cubicBezTo>
                    <a:pt x="29" y="68"/>
                    <a:pt x="29" y="69"/>
                    <a:pt x="29" y="70"/>
                  </a:cubicBezTo>
                  <a:cubicBezTo>
                    <a:pt x="28" y="70"/>
                    <a:pt x="28" y="71"/>
                    <a:pt x="28" y="71"/>
                  </a:cubicBezTo>
                  <a:cubicBezTo>
                    <a:pt x="27" y="71"/>
                    <a:pt x="27" y="71"/>
                    <a:pt x="27" y="70"/>
                  </a:cubicBezTo>
                  <a:cubicBezTo>
                    <a:pt x="27" y="69"/>
                    <a:pt x="27" y="69"/>
                    <a:pt x="26" y="68"/>
                  </a:cubicBezTo>
                  <a:cubicBezTo>
                    <a:pt x="25" y="68"/>
                    <a:pt x="24" y="69"/>
                    <a:pt x="24" y="69"/>
                  </a:cubicBezTo>
                  <a:cubicBezTo>
                    <a:pt x="24" y="69"/>
                    <a:pt x="23" y="69"/>
                    <a:pt x="23" y="68"/>
                  </a:cubicBezTo>
                  <a:cubicBezTo>
                    <a:pt x="22" y="67"/>
                    <a:pt x="22" y="68"/>
                    <a:pt x="22" y="67"/>
                  </a:cubicBezTo>
                  <a:cubicBezTo>
                    <a:pt x="22" y="66"/>
                    <a:pt x="23" y="66"/>
                    <a:pt x="22" y="65"/>
                  </a:cubicBezTo>
                  <a:cubicBezTo>
                    <a:pt x="22" y="65"/>
                    <a:pt x="21" y="64"/>
                    <a:pt x="21" y="64"/>
                  </a:cubicBezTo>
                  <a:cubicBezTo>
                    <a:pt x="20" y="64"/>
                    <a:pt x="21" y="65"/>
                    <a:pt x="20" y="64"/>
                  </a:cubicBezTo>
                  <a:cubicBezTo>
                    <a:pt x="20" y="63"/>
                    <a:pt x="19" y="63"/>
                    <a:pt x="19" y="63"/>
                  </a:cubicBezTo>
                  <a:cubicBezTo>
                    <a:pt x="19" y="63"/>
                    <a:pt x="18" y="63"/>
                    <a:pt x="18" y="62"/>
                  </a:cubicBezTo>
                  <a:cubicBezTo>
                    <a:pt x="18" y="62"/>
                    <a:pt x="18" y="61"/>
                    <a:pt x="18" y="60"/>
                  </a:cubicBezTo>
                  <a:cubicBezTo>
                    <a:pt x="18" y="60"/>
                    <a:pt x="19" y="59"/>
                    <a:pt x="19" y="58"/>
                  </a:cubicBezTo>
                  <a:cubicBezTo>
                    <a:pt x="19" y="58"/>
                    <a:pt x="19" y="55"/>
                    <a:pt x="19" y="55"/>
                  </a:cubicBezTo>
                  <a:cubicBezTo>
                    <a:pt x="19" y="55"/>
                    <a:pt x="16" y="61"/>
                    <a:pt x="15" y="66"/>
                  </a:cubicBezTo>
                  <a:cubicBezTo>
                    <a:pt x="15" y="66"/>
                    <a:pt x="16" y="65"/>
                    <a:pt x="16" y="66"/>
                  </a:cubicBezTo>
                  <a:cubicBezTo>
                    <a:pt x="16" y="67"/>
                    <a:pt x="17" y="68"/>
                    <a:pt x="16" y="69"/>
                  </a:cubicBezTo>
                  <a:cubicBezTo>
                    <a:pt x="16" y="69"/>
                    <a:pt x="16" y="69"/>
                    <a:pt x="16" y="72"/>
                  </a:cubicBezTo>
                  <a:cubicBezTo>
                    <a:pt x="16" y="74"/>
                    <a:pt x="17" y="75"/>
                    <a:pt x="17" y="76"/>
                  </a:cubicBezTo>
                  <a:cubicBezTo>
                    <a:pt x="16" y="76"/>
                    <a:pt x="16" y="77"/>
                    <a:pt x="16" y="78"/>
                  </a:cubicBezTo>
                  <a:cubicBezTo>
                    <a:pt x="16" y="79"/>
                    <a:pt x="16" y="82"/>
                    <a:pt x="17" y="82"/>
                  </a:cubicBezTo>
                  <a:cubicBezTo>
                    <a:pt x="17" y="82"/>
                    <a:pt x="17" y="83"/>
                    <a:pt x="17" y="83"/>
                  </a:cubicBezTo>
                  <a:cubicBezTo>
                    <a:pt x="18" y="84"/>
                    <a:pt x="17" y="85"/>
                    <a:pt x="18" y="84"/>
                  </a:cubicBezTo>
                  <a:cubicBezTo>
                    <a:pt x="19" y="82"/>
                    <a:pt x="20" y="81"/>
                    <a:pt x="20" y="81"/>
                  </a:cubicBezTo>
                  <a:cubicBezTo>
                    <a:pt x="20" y="80"/>
                    <a:pt x="20" y="80"/>
                    <a:pt x="20" y="80"/>
                  </a:cubicBezTo>
                  <a:cubicBezTo>
                    <a:pt x="20" y="80"/>
                    <a:pt x="20" y="79"/>
                    <a:pt x="22" y="79"/>
                  </a:cubicBezTo>
                  <a:cubicBezTo>
                    <a:pt x="23" y="79"/>
                    <a:pt x="24" y="79"/>
                    <a:pt x="24" y="80"/>
                  </a:cubicBezTo>
                  <a:cubicBezTo>
                    <a:pt x="25" y="80"/>
                    <a:pt x="23" y="82"/>
                    <a:pt x="24" y="82"/>
                  </a:cubicBezTo>
                  <a:cubicBezTo>
                    <a:pt x="25" y="82"/>
                    <a:pt x="27" y="81"/>
                    <a:pt x="28" y="81"/>
                  </a:cubicBezTo>
                  <a:cubicBezTo>
                    <a:pt x="29" y="81"/>
                    <a:pt x="29" y="82"/>
                    <a:pt x="30" y="83"/>
                  </a:cubicBezTo>
                  <a:cubicBezTo>
                    <a:pt x="30" y="84"/>
                    <a:pt x="30" y="85"/>
                    <a:pt x="31" y="86"/>
                  </a:cubicBezTo>
                  <a:cubicBezTo>
                    <a:pt x="32" y="86"/>
                    <a:pt x="31" y="87"/>
                    <a:pt x="32" y="88"/>
                  </a:cubicBezTo>
                  <a:cubicBezTo>
                    <a:pt x="32" y="89"/>
                    <a:pt x="34" y="90"/>
                    <a:pt x="35" y="90"/>
                  </a:cubicBezTo>
                  <a:cubicBezTo>
                    <a:pt x="35" y="90"/>
                    <a:pt x="37" y="90"/>
                    <a:pt x="38" y="90"/>
                  </a:cubicBezTo>
                  <a:cubicBezTo>
                    <a:pt x="39" y="91"/>
                    <a:pt x="38" y="92"/>
                    <a:pt x="39" y="92"/>
                  </a:cubicBezTo>
                  <a:cubicBezTo>
                    <a:pt x="40" y="92"/>
                    <a:pt x="41" y="95"/>
                    <a:pt x="41" y="95"/>
                  </a:cubicBezTo>
                  <a:cubicBezTo>
                    <a:pt x="41" y="95"/>
                    <a:pt x="41" y="97"/>
                    <a:pt x="41" y="98"/>
                  </a:cubicBezTo>
                  <a:cubicBezTo>
                    <a:pt x="41" y="98"/>
                    <a:pt x="41" y="99"/>
                    <a:pt x="42" y="100"/>
                  </a:cubicBezTo>
                  <a:cubicBezTo>
                    <a:pt x="42" y="100"/>
                    <a:pt x="44" y="100"/>
                    <a:pt x="44" y="100"/>
                  </a:cubicBezTo>
                  <a:cubicBezTo>
                    <a:pt x="44" y="100"/>
                    <a:pt x="43" y="102"/>
                    <a:pt x="45" y="102"/>
                  </a:cubicBezTo>
                  <a:cubicBezTo>
                    <a:pt x="47" y="103"/>
                    <a:pt x="48" y="103"/>
                    <a:pt x="49" y="104"/>
                  </a:cubicBezTo>
                  <a:cubicBezTo>
                    <a:pt x="49" y="104"/>
                    <a:pt x="48" y="105"/>
                    <a:pt x="50" y="105"/>
                  </a:cubicBezTo>
                  <a:cubicBezTo>
                    <a:pt x="52" y="105"/>
                    <a:pt x="54" y="105"/>
                    <a:pt x="55" y="106"/>
                  </a:cubicBezTo>
                  <a:cubicBezTo>
                    <a:pt x="56" y="106"/>
                    <a:pt x="55" y="107"/>
                    <a:pt x="57" y="109"/>
                  </a:cubicBezTo>
                  <a:cubicBezTo>
                    <a:pt x="60" y="110"/>
                    <a:pt x="60" y="111"/>
                    <a:pt x="61" y="111"/>
                  </a:cubicBezTo>
                  <a:cubicBezTo>
                    <a:pt x="62" y="111"/>
                    <a:pt x="63" y="111"/>
                    <a:pt x="63" y="113"/>
                  </a:cubicBezTo>
                  <a:cubicBezTo>
                    <a:pt x="62" y="115"/>
                    <a:pt x="62" y="116"/>
                    <a:pt x="61" y="117"/>
                  </a:cubicBezTo>
                  <a:cubicBezTo>
                    <a:pt x="60" y="118"/>
                    <a:pt x="59" y="120"/>
                    <a:pt x="58" y="121"/>
                  </a:cubicBezTo>
                  <a:cubicBezTo>
                    <a:pt x="58" y="122"/>
                    <a:pt x="57" y="123"/>
                    <a:pt x="58" y="124"/>
                  </a:cubicBezTo>
                  <a:cubicBezTo>
                    <a:pt x="58" y="126"/>
                    <a:pt x="59" y="127"/>
                    <a:pt x="59" y="128"/>
                  </a:cubicBezTo>
                  <a:cubicBezTo>
                    <a:pt x="59" y="129"/>
                    <a:pt x="59" y="131"/>
                    <a:pt x="59" y="132"/>
                  </a:cubicBezTo>
                  <a:cubicBezTo>
                    <a:pt x="58" y="133"/>
                    <a:pt x="58" y="134"/>
                    <a:pt x="58" y="134"/>
                  </a:cubicBezTo>
                  <a:cubicBezTo>
                    <a:pt x="58" y="134"/>
                    <a:pt x="59" y="136"/>
                    <a:pt x="58" y="137"/>
                  </a:cubicBezTo>
                  <a:cubicBezTo>
                    <a:pt x="57" y="138"/>
                    <a:pt x="55" y="140"/>
                    <a:pt x="54" y="140"/>
                  </a:cubicBezTo>
                  <a:cubicBezTo>
                    <a:pt x="53" y="140"/>
                    <a:pt x="51" y="142"/>
                    <a:pt x="51" y="142"/>
                  </a:cubicBezTo>
                  <a:cubicBezTo>
                    <a:pt x="51" y="142"/>
                    <a:pt x="51" y="146"/>
                    <a:pt x="51" y="147"/>
                  </a:cubicBezTo>
                  <a:cubicBezTo>
                    <a:pt x="51" y="147"/>
                    <a:pt x="47" y="154"/>
                    <a:pt x="49" y="155"/>
                  </a:cubicBezTo>
                  <a:cubicBezTo>
                    <a:pt x="50" y="156"/>
                    <a:pt x="50" y="158"/>
                    <a:pt x="50" y="159"/>
                  </a:cubicBezTo>
                  <a:cubicBezTo>
                    <a:pt x="49" y="160"/>
                    <a:pt x="49" y="160"/>
                    <a:pt x="49" y="160"/>
                  </a:cubicBezTo>
                  <a:cubicBezTo>
                    <a:pt x="48" y="161"/>
                    <a:pt x="46" y="161"/>
                    <a:pt x="47" y="163"/>
                  </a:cubicBezTo>
                  <a:cubicBezTo>
                    <a:pt x="49" y="165"/>
                    <a:pt x="50" y="165"/>
                    <a:pt x="50" y="167"/>
                  </a:cubicBezTo>
                  <a:cubicBezTo>
                    <a:pt x="51" y="168"/>
                    <a:pt x="51" y="168"/>
                    <a:pt x="52" y="170"/>
                  </a:cubicBezTo>
                  <a:cubicBezTo>
                    <a:pt x="53" y="171"/>
                    <a:pt x="53" y="172"/>
                    <a:pt x="54" y="173"/>
                  </a:cubicBezTo>
                  <a:cubicBezTo>
                    <a:pt x="55" y="174"/>
                    <a:pt x="56" y="175"/>
                    <a:pt x="56" y="176"/>
                  </a:cubicBezTo>
                  <a:cubicBezTo>
                    <a:pt x="56" y="177"/>
                    <a:pt x="59" y="179"/>
                    <a:pt x="56" y="177"/>
                  </a:cubicBezTo>
                  <a:cubicBezTo>
                    <a:pt x="53" y="175"/>
                    <a:pt x="56" y="177"/>
                    <a:pt x="52" y="174"/>
                  </a:cubicBezTo>
                  <a:cubicBezTo>
                    <a:pt x="49" y="171"/>
                    <a:pt x="48" y="173"/>
                    <a:pt x="46" y="171"/>
                  </a:cubicBezTo>
                  <a:cubicBezTo>
                    <a:pt x="45" y="169"/>
                    <a:pt x="47" y="175"/>
                    <a:pt x="44" y="168"/>
                  </a:cubicBezTo>
                  <a:cubicBezTo>
                    <a:pt x="41" y="160"/>
                    <a:pt x="40" y="161"/>
                    <a:pt x="39" y="159"/>
                  </a:cubicBezTo>
                  <a:cubicBezTo>
                    <a:pt x="39" y="157"/>
                    <a:pt x="39" y="159"/>
                    <a:pt x="37" y="155"/>
                  </a:cubicBezTo>
                  <a:cubicBezTo>
                    <a:pt x="35" y="151"/>
                    <a:pt x="37" y="154"/>
                    <a:pt x="35" y="151"/>
                  </a:cubicBezTo>
                  <a:cubicBezTo>
                    <a:pt x="33" y="149"/>
                    <a:pt x="33" y="152"/>
                    <a:pt x="32" y="148"/>
                  </a:cubicBezTo>
                  <a:cubicBezTo>
                    <a:pt x="31" y="143"/>
                    <a:pt x="31" y="146"/>
                    <a:pt x="30" y="141"/>
                  </a:cubicBezTo>
                  <a:cubicBezTo>
                    <a:pt x="28" y="136"/>
                    <a:pt x="31" y="136"/>
                    <a:pt x="28" y="133"/>
                  </a:cubicBezTo>
                  <a:cubicBezTo>
                    <a:pt x="25" y="131"/>
                    <a:pt x="25" y="132"/>
                    <a:pt x="24" y="131"/>
                  </a:cubicBezTo>
                  <a:cubicBezTo>
                    <a:pt x="23" y="129"/>
                    <a:pt x="25" y="130"/>
                    <a:pt x="22" y="126"/>
                  </a:cubicBezTo>
                  <a:cubicBezTo>
                    <a:pt x="20" y="122"/>
                    <a:pt x="16" y="120"/>
                    <a:pt x="16" y="113"/>
                  </a:cubicBezTo>
                  <a:cubicBezTo>
                    <a:pt x="16" y="105"/>
                    <a:pt x="16" y="104"/>
                    <a:pt x="16" y="104"/>
                  </a:cubicBezTo>
                  <a:cubicBezTo>
                    <a:pt x="16" y="104"/>
                    <a:pt x="13" y="101"/>
                    <a:pt x="14" y="97"/>
                  </a:cubicBezTo>
                  <a:cubicBezTo>
                    <a:pt x="15" y="92"/>
                    <a:pt x="16" y="94"/>
                    <a:pt x="15" y="92"/>
                  </a:cubicBezTo>
                  <a:cubicBezTo>
                    <a:pt x="15" y="91"/>
                    <a:pt x="14" y="91"/>
                    <a:pt x="13" y="89"/>
                  </a:cubicBezTo>
                  <a:cubicBezTo>
                    <a:pt x="12" y="88"/>
                    <a:pt x="12" y="88"/>
                    <a:pt x="11" y="87"/>
                  </a:cubicBezTo>
                  <a:cubicBezTo>
                    <a:pt x="11" y="86"/>
                    <a:pt x="11" y="83"/>
                    <a:pt x="11" y="83"/>
                  </a:cubicBezTo>
                  <a:cubicBezTo>
                    <a:pt x="10" y="84"/>
                    <a:pt x="10" y="84"/>
                    <a:pt x="10" y="84"/>
                  </a:cubicBezTo>
                  <a:cubicBezTo>
                    <a:pt x="10" y="84"/>
                    <a:pt x="0" y="182"/>
                    <a:pt x="97" y="197"/>
                  </a:cubicBezTo>
                  <a:cubicBezTo>
                    <a:pt x="97" y="197"/>
                    <a:pt x="75" y="192"/>
                    <a:pt x="73" y="187"/>
                  </a:cubicBezTo>
                  <a:cubicBezTo>
                    <a:pt x="73" y="187"/>
                    <a:pt x="72" y="183"/>
                    <a:pt x="73" y="183"/>
                  </a:cubicBezTo>
                  <a:cubicBezTo>
                    <a:pt x="74" y="183"/>
                    <a:pt x="76" y="184"/>
                    <a:pt x="77" y="183"/>
                  </a:cubicBezTo>
                  <a:cubicBezTo>
                    <a:pt x="79" y="181"/>
                    <a:pt x="80" y="180"/>
                    <a:pt x="80" y="180"/>
                  </a:cubicBezTo>
                  <a:cubicBezTo>
                    <a:pt x="80" y="182"/>
                    <a:pt x="80" y="182"/>
                    <a:pt x="80" y="182"/>
                  </a:cubicBezTo>
                  <a:cubicBezTo>
                    <a:pt x="80" y="182"/>
                    <a:pt x="79" y="182"/>
                    <a:pt x="83" y="181"/>
                  </a:cubicBezTo>
                  <a:cubicBezTo>
                    <a:pt x="88" y="181"/>
                    <a:pt x="88" y="181"/>
                    <a:pt x="89" y="181"/>
                  </a:cubicBezTo>
                  <a:cubicBezTo>
                    <a:pt x="91" y="180"/>
                    <a:pt x="93" y="176"/>
                    <a:pt x="94" y="178"/>
                  </a:cubicBezTo>
                  <a:cubicBezTo>
                    <a:pt x="95" y="181"/>
                    <a:pt x="93" y="180"/>
                    <a:pt x="95" y="181"/>
                  </a:cubicBezTo>
                  <a:cubicBezTo>
                    <a:pt x="97" y="181"/>
                    <a:pt x="101" y="180"/>
                    <a:pt x="101" y="180"/>
                  </a:cubicBezTo>
                  <a:cubicBezTo>
                    <a:pt x="101" y="180"/>
                    <a:pt x="108" y="181"/>
                    <a:pt x="108" y="180"/>
                  </a:cubicBezTo>
                  <a:cubicBezTo>
                    <a:pt x="109" y="179"/>
                    <a:pt x="109" y="178"/>
                    <a:pt x="110" y="178"/>
                  </a:cubicBezTo>
                  <a:cubicBezTo>
                    <a:pt x="111" y="178"/>
                    <a:pt x="112" y="180"/>
                    <a:pt x="112" y="180"/>
                  </a:cubicBezTo>
                  <a:cubicBezTo>
                    <a:pt x="108" y="182"/>
                    <a:pt x="108" y="182"/>
                    <a:pt x="108" y="182"/>
                  </a:cubicBezTo>
                  <a:cubicBezTo>
                    <a:pt x="105" y="185"/>
                    <a:pt x="105" y="185"/>
                    <a:pt x="105" y="185"/>
                  </a:cubicBezTo>
                  <a:cubicBezTo>
                    <a:pt x="105" y="185"/>
                    <a:pt x="103" y="185"/>
                    <a:pt x="105" y="186"/>
                  </a:cubicBezTo>
                  <a:cubicBezTo>
                    <a:pt x="106" y="187"/>
                    <a:pt x="107" y="187"/>
                    <a:pt x="108" y="187"/>
                  </a:cubicBezTo>
                  <a:cubicBezTo>
                    <a:pt x="110" y="187"/>
                    <a:pt x="114" y="190"/>
                    <a:pt x="115" y="188"/>
                  </a:cubicBezTo>
                  <a:cubicBezTo>
                    <a:pt x="116" y="186"/>
                    <a:pt x="116" y="186"/>
                    <a:pt x="117" y="185"/>
                  </a:cubicBezTo>
                  <a:cubicBezTo>
                    <a:pt x="117" y="184"/>
                    <a:pt x="117" y="182"/>
                    <a:pt x="119" y="182"/>
                  </a:cubicBezTo>
                  <a:cubicBezTo>
                    <a:pt x="120" y="182"/>
                    <a:pt x="122" y="183"/>
                    <a:pt x="122" y="183"/>
                  </a:cubicBezTo>
                  <a:cubicBezTo>
                    <a:pt x="121" y="186"/>
                    <a:pt x="121" y="186"/>
                    <a:pt x="121" y="186"/>
                  </a:cubicBezTo>
                  <a:cubicBezTo>
                    <a:pt x="121" y="186"/>
                    <a:pt x="123" y="186"/>
                    <a:pt x="125" y="186"/>
                  </a:cubicBezTo>
                  <a:cubicBezTo>
                    <a:pt x="126" y="186"/>
                    <a:pt x="126" y="188"/>
                    <a:pt x="128" y="186"/>
                  </a:cubicBezTo>
                  <a:cubicBezTo>
                    <a:pt x="129" y="184"/>
                    <a:pt x="129" y="184"/>
                    <a:pt x="131" y="184"/>
                  </a:cubicBezTo>
                  <a:cubicBezTo>
                    <a:pt x="133" y="184"/>
                    <a:pt x="135" y="183"/>
                    <a:pt x="136" y="183"/>
                  </a:cubicBezTo>
                  <a:cubicBezTo>
                    <a:pt x="136" y="184"/>
                    <a:pt x="138" y="184"/>
                    <a:pt x="139" y="184"/>
                  </a:cubicBezTo>
                  <a:cubicBezTo>
                    <a:pt x="139" y="184"/>
                    <a:pt x="143" y="186"/>
                    <a:pt x="143" y="186"/>
                  </a:cubicBezTo>
                  <a:cubicBezTo>
                    <a:pt x="144" y="185"/>
                    <a:pt x="148" y="186"/>
                    <a:pt x="148" y="186"/>
                  </a:cubicBezTo>
                  <a:cubicBezTo>
                    <a:pt x="148" y="186"/>
                    <a:pt x="137" y="196"/>
                    <a:pt x="113" y="197"/>
                  </a:cubicBezTo>
                  <a:cubicBezTo>
                    <a:pt x="113" y="197"/>
                    <a:pt x="167" y="199"/>
                    <a:pt x="197" y="146"/>
                  </a:cubicBezTo>
                  <a:cubicBezTo>
                    <a:pt x="228" y="94"/>
                    <a:pt x="206" y="26"/>
                    <a:pt x="137" y="3"/>
                  </a:cubicBezTo>
                  <a:cubicBezTo>
                    <a:pt x="137" y="3"/>
                    <a:pt x="189" y="22"/>
                    <a:pt x="203" y="71"/>
                  </a:cubicBezTo>
                  <a:cubicBezTo>
                    <a:pt x="202" y="72"/>
                    <a:pt x="202" y="72"/>
                    <a:pt x="202" y="72"/>
                  </a:cubicBezTo>
                  <a:cubicBezTo>
                    <a:pt x="201" y="71"/>
                    <a:pt x="201" y="72"/>
                    <a:pt x="200" y="69"/>
                  </a:cubicBezTo>
                  <a:cubicBezTo>
                    <a:pt x="199" y="67"/>
                    <a:pt x="199" y="68"/>
                    <a:pt x="199" y="66"/>
                  </a:cubicBezTo>
                  <a:cubicBezTo>
                    <a:pt x="198" y="64"/>
                    <a:pt x="198" y="65"/>
                    <a:pt x="197" y="64"/>
                  </a:cubicBezTo>
                  <a:cubicBezTo>
                    <a:pt x="195" y="62"/>
                    <a:pt x="195" y="62"/>
                    <a:pt x="194" y="61"/>
                  </a:cubicBezTo>
                  <a:cubicBezTo>
                    <a:pt x="193" y="61"/>
                    <a:pt x="192" y="58"/>
                    <a:pt x="192" y="57"/>
                  </a:cubicBezTo>
                  <a:cubicBezTo>
                    <a:pt x="191" y="56"/>
                    <a:pt x="189" y="55"/>
                    <a:pt x="188" y="55"/>
                  </a:cubicBezTo>
                  <a:cubicBezTo>
                    <a:pt x="187" y="55"/>
                    <a:pt x="188" y="54"/>
                    <a:pt x="187" y="55"/>
                  </a:cubicBezTo>
                  <a:cubicBezTo>
                    <a:pt x="187" y="56"/>
                    <a:pt x="189" y="58"/>
                    <a:pt x="189" y="58"/>
                  </a:cubicBezTo>
                  <a:cubicBezTo>
                    <a:pt x="189" y="62"/>
                    <a:pt x="189" y="62"/>
                    <a:pt x="189" y="62"/>
                  </a:cubicBezTo>
                  <a:cubicBezTo>
                    <a:pt x="189" y="62"/>
                    <a:pt x="190" y="65"/>
                    <a:pt x="190" y="66"/>
                  </a:cubicBezTo>
                  <a:cubicBezTo>
                    <a:pt x="190" y="67"/>
                    <a:pt x="189" y="70"/>
                    <a:pt x="189" y="70"/>
                  </a:cubicBezTo>
                  <a:cubicBezTo>
                    <a:pt x="189" y="70"/>
                    <a:pt x="188" y="72"/>
                    <a:pt x="187" y="73"/>
                  </a:cubicBezTo>
                  <a:cubicBezTo>
                    <a:pt x="186" y="73"/>
                    <a:pt x="181" y="74"/>
                    <a:pt x="181" y="74"/>
                  </a:cubicBezTo>
                  <a:cubicBezTo>
                    <a:pt x="181" y="74"/>
                    <a:pt x="179" y="72"/>
                    <a:pt x="179" y="71"/>
                  </a:cubicBezTo>
                  <a:cubicBezTo>
                    <a:pt x="178" y="69"/>
                    <a:pt x="175" y="69"/>
                    <a:pt x="174" y="68"/>
                  </a:cubicBezTo>
                  <a:cubicBezTo>
                    <a:pt x="174" y="67"/>
                    <a:pt x="175" y="66"/>
                    <a:pt x="173" y="64"/>
                  </a:cubicBezTo>
                  <a:cubicBezTo>
                    <a:pt x="172" y="62"/>
                    <a:pt x="173" y="63"/>
                    <a:pt x="172" y="61"/>
                  </a:cubicBezTo>
                  <a:cubicBezTo>
                    <a:pt x="170" y="59"/>
                    <a:pt x="170" y="59"/>
                    <a:pt x="170" y="59"/>
                  </a:cubicBezTo>
                  <a:cubicBezTo>
                    <a:pt x="170" y="59"/>
                    <a:pt x="166" y="58"/>
                    <a:pt x="167" y="60"/>
                  </a:cubicBezTo>
                  <a:cubicBezTo>
                    <a:pt x="168" y="63"/>
                    <a:pt x="167" y="65"/>
                    <a:pt x="168" y="65"/>
                  </a:cubicBezTo>
                  <a:cubicBezTo>
                    <a:pt x="169" y="66"/>
                    <a:pt x="170" y="65"/>
                    <a:pt x="171" y="67"/>
                  </a:cubicBezTo>
                  <a:cubicBezTo>
                    <a:pt x="172" y="69"/>
                    <a:pt x="172" y="70"/>
                    <a:pt x="172" y="71"/>
                  </a:cubicBezTo>
                  <a:cubicBezTo>
                    <a:pt x="173" y="71"/>
                    <a:pt x="173" y="74"/>
                    <a:pt x="174" y="75"/>
                  </a:cubicBezTo>
                  <a:cubicBezTo>
                    <a:pt x="175" y="75"/>
                    <a:pt x="178" y="75"/>
                    <a:pt x="178" y="76"/>
                  </a:cubicBezTo>
                  <a:cubicBezTo>
                    <a:pt x="177" y="77"/>
                    <a:pt x="176" y="78"/>
                    <a:pt x="178" y="79"/>
                  </a:cubicBezTo>
                  <a:cubicBezTo>
                    <a:pt x="179" y="79"/>
                    <a:pt x="179" y="80"/>
                    <a:pt x="180" y="80"/>
                  </a:cubicBezTo>
                  <a:cubicBezTo>
                    <a:pt x="181" y="80"/>
                    <a:pt x="181" y="80"/>
                    <a:pt x="182" y="79"/>
                  </a:cubicBezTo>
                  <a:cubicBezTo>
                    <a:pt x="184" y="79"/>
                    <a:pt x="186" y="79"/>
                    <a:pt x="186" y="79"/>
                  </a:cubicBezTo>
                  <a:cubicBezTo>
                    <a:pt x="186" y="79"/>
                    <a:pt x="188" y="80"/>
                    <a:pt x="188" y="81"/>
                  </a:cubicBezTo>
                  <a:cubicBezTo>
                    <a:pt x="188" y="82"/>
                    <a:pt x="187" y="86"/>
                    <a:pt x="187" y="86"/>
                  </a:cubicBezTo>
                  <a:cubicBezTo>
                    <a:pt x="185" y="90"/>
                    <a:pt x="185" y="90"/>
                    <a:pt x="185" y="90"/>
                  </a:cubicBezTo>
                  <a:cubicBezTo>
                    <a:pt x="185" y="90"/>
                    <a:pt x="185" y="97"/>
                    <a:pt x="184" y="97"/>
                  </a:cubicBezTo>
                  <a:cubicBezTo>
                    <a:pt x="183" y="97"/>
                    <a:pt x="182" y="100"/>
                    <a:pt x="181" y="100"/>
                  </a:cubicBezTo>
                  <a:cubicBezTo>
                    <a:pt x="180" y="101"/>
                    <a:pt x="180" y="105"/>
                    <a:pt x="180" y="105"/>
                  </a:cubicBezTo>
                  <a:cubicBezTo>
                    <a:pt x="178" y="108"/>
                    <a:pt x="178" y="108"/>
                    <a:pt x="178" y="108"/>
                  </a:cubicBezTo>
                  <a:cubicBezTo>
                    <a:pt x="178" y="108"/>
                    <a:pt x="178" y="111"/>
                    <a:pt x="178" y="112"/>
                  </a:cubicBezTo>
                  <a:cubicBezTo>
                    <a:pt x="178" y="113"/>
                    <a:pt x="179" y="117"/>
                    <a:pt x="178" y="119"/>
                  </a:cubicBezTo>
                  <a:cubicBezTo>
                    <a:pt x="178" y="121"/>
                    <a:pt x="175" y="122"/>
                    <a:pt x="175" y="122"/>
                  </a:cubicBezTo>
                  <a:cubicBezTo>
                    <a:pt x="175" y="122"/>
                    <a:pt x="179" y="126"/>
                    <a:pt x="177" y="126"/>
                  </a:cubicBezTo>
                  <a:cubicBezTo>
                    <a:pt x="175" y="127"/>
                    <a:pt x="173" y="129"/>
                    <a:pt x="173" y="130"/>
                  </a:cubicBezTo>
                  <a:cubicBezTo>
                    <a:pt x="172" y="131"/>
                    <a:pt x="172" y="132"/>
                    <a:pt x="171" y="132"/>
                  </a:cubicBezTo>
                  <a:cubicBezTo>
                    <a:pt x="170" y="133"/>
                    <a:pt x="168" y="133"/>
                    <a:pt x="168" y="134"/>
                  </a:cubicBezTo>
                  <a:cubicBezTo>
                    <a:pt x="168" y="134"/>
                    <a:pt x="168" y="137"/>
                    <a:pt x="168" y="137"/>
                  </a:cubicBezTo>
                  <a:cubicBezTo>
                    <a:pt x="164" y="142"/>
                    <a:pt x="164" y="142"/>
                    <a:pt x="164" y="142"/>
                  </a:cubicBezTo>
                  <a:cubicBezTo>
                    <a:pt x="160" y="146"/>
                    <a:pt x="160" y="146"/>
                    <a:pt x="160" y="146"/>
                  </a:cubicBezTo>
                  <a:cubicBezTo>
                    <a:pt x="160" y="146"/>
                    <a:pt x="160" y="149"/>
                    <a:pt x="159" y="149"/>
                  </a:cubicBezTo>
                  <a:cubicBezTo>
                    <a:pt x="158" y="149"/>
                    <a:pt x="153" y="151"/>
                    <a:pt x="152" y="152"/>
                  </a:cubicBezTo>
                  <a:cubicBezTo>
                    <a:pt x="152" y="152"/>
                    <a:pt x="148" y="154"/>
                    <a:pt x="147" y="154"/>
                  </a:cubicBezTo>
                  <a:cubicBezTo>
                    <a:pt x="146" y="154"/>
                    <a:pt x="148" y="157"/>
                    <a:pt x="146" y="154"/>
                  </a:cubicBezTo>
                  <a:cubicBezTo>
                    <a:pt x="144" y="151"/>
                    <a:pt x="145" y="153"/>
                    <a:pt x="144" y="149"/>
                  </a:cubicBezTo>
                  <a:cubicBezTo>
                    <a:pt x="142" y="145"/>
                    <a:pt x="142" y="148"/>
                    <a:pt x="142" y="145"/>
                  </a:cubicBezTo>
                  <a:cubicBezTo>
                    <a:pt x="142" y="143"/>
                    <a:pt x="142" y="145"/>
                    <a:pt x="142" y="143"/>
                  </a:cubicBezTo>
                  <a:cubicBezTo>
                    <a:pt x="142" y="140"/>
                    <a:pt x="143" y="142"/>
                    <a:pt x="141" y="139"/>
                  </a:cubicBezTo>
                  <a:cubicBezTo>
                    <a:pt x="140" y="136"/>
                    <a:pt x="140" y="137"/>
                    <a:pt x="138" y="135"/>
                  </a:cubicBezTo>
                  <a:cubicBezTo>
                    <a:pt x="136" y="133"/>
                    <a:pt x="135" y="135"/>
                    <a:pt x="136" y="132"/>
                  </a:cubicBezTo>
                  <a:cubicBezTo>
                    <a:pt x="137" y="129"/>
                    <a:pt x="137" y="132"/>
                    <a:pt x="137" y="129"/>
                  </a:cubicBezTo>
                  <a:cubicBezTo>
                    <a:pt x="138" y="126"/>
                    <a:pt x="137" y="125"/>
                    <a:pt x="139" y="124"/>
                  </a:cubicBezTo>
                  <a:cubicBezTo>
                    <a:pt x="141" y="123"/>
                    <a:pt x="142" y="122"/>
                    <a:pt x="142" y="121"/>
                  </a:cubicBezTo>
                  <a:cubicBezTo>
                    <a:pt x="142" y="119"/>
                    <a:pt x="142" y="118"/>
                    <a:pt x="142" y="117"/>
                  </a:cubicBezTo>
                  <a:cubicBezTo>
                    <a:pt x="141" y="116"/>
                    <a:pt x="139" y="114"/>
                    <a:pt x="139" y="113"/>
                  </a:cubicBezTo>
                  <a:cubicBezTo>
                    <a:pt x="139" y="112"/>
                    <a:pt x="139" y="113"/>
                    <a:pt x="137" y="111"/>
                  </a:cubicBezTo>
                  <a:cubicBezTo>
                    <a:pt x="136" y="109"/>
                    <a:pt x="135" y="108"/>
                    <a:pt x="135" y="108"/>
                  </a:cubicBezTo>
                  <a:cubicBezTo>
                    <a:pt x="135" y="108"/>
                    <a:pt x="135" y="103"/>
                    <a:pt x="135" y="101"/>
                  </a:cubicBezTo>
                  <a:cubicBezTo>
                    <a:pt x="135" y="99"/>
                    <a:pt x="134" y="102"/>
                    <a:pt x="135" y="99"/>
                  </a:cubicBezTo>
                  <a:cubicBezTo>
                    <a:pt x="135" y="96"/>
                    <a:pt x="135" y="94"/>
                    <a:pt x="135" y="94"/>
                  </a:cubicBezTo>
                  <a:cubicBezTo>
                    <a:pt x="135" y="94"/>
                    <a:pt x="132" y="92"/>
                    <a:pt x="131" y="92"/>
                  </a:cubicBezTo>
                  <a:cubicBezTo>
                    <a:pt x="129" y="92"/>
                    <a:pt x="129" y="94"/>
                    <a:pt x="127" y="93"/>
                  </a:cubicBezTo>
                  <a:cubicBezTo>
                    <a:pt x="125" y="91"/>
                    <a:pt x="126" y="90"/>
                    <a:pt x="125" y="89"/>
                  </a:cubicBezTo>
                  <a:cubicBezTo>
                    <a:pt x="124" y="89"/>
                    <a:pt x="123" y="89"/>
                    <a:pt x="122" y="90"/>
                  </a:cubicBezTo>
                  <a:cubicBezTo>
                    <a:pt x="121" y="91"/>
                    <a:pt x="118" y="91"/>
                    <a:pt x="116" y="91"/>
                  </a:cubicBezTo>
                  <a:cubicBezTo>
                    <a:pt x="114" y="92"/>
                    <a:pt x="113" y="92"/>
                    <a:pt x="110" y="92"/>
                  </a:cubicBezTo>
                  <a:cubicBezTo>
                    <a:pt x="108" y="92"/>
                    <a:pt x="104" y="93"/>
                    <a:pt x="102" y="92"/>
                  </a:cubicBezTo>
                  <a:cubicBezTo>
                    <a:pt x="100" y="91"/>
                    <a:pt x="100" y="92"/>
                    <a:pt x="99" y="90"/>
                  </a:cubicBezTo>
                  <a:cubicBezTo>
                    <a:pt x="98" y="88"/>
                    <a:pt x="99" y="88"/>
                    <a:pt x="97" y="87"/>
                  </a:cubicBezTo>
                  <a:cubicBezTo>
                    <a:pt x="95" y="86"/>
                    <a:pt x="94" y="87"/>
                    <a:pt x="94" y="85"/>
                  </a:cubicBezTo>
                  <a:cubicBezTo>
                    <a:pt x="94" y="82"/>
                    <a:pt x="95" y="83"/>
                    <a:pt x="93" y="81"/>
                  </a:cubicBezTo>
                  <a:cubicBezTo>
                    <a:pt x="92" y="79"/>
                    <a:pt x="94" y="82"/>
                    <a:pt x="92" y="79"/>
                  </a:cubicBezTo>
                  <a:cubicBezTo>
                    <a:pt x="89" y="76"/>
                    <a:pt x="88" y="79"/>
                    <a:pt x="89" y="76"/>
                  </a:cubicBezTo>
                  <a:cubicBezTo>
                    <a:pt x="90" y="74"/>
                    <a:pt x="91" y="75"/>
                    <a:pt x="91" y="73"/>
                  </a:cubicBezTo>
                  <a:cubicBezTo>
                    <a:pt x="91" y="70"/>
                    <a:pt x="95" y="74"/>
                    <a:pt x="92" y="68"/>
                  </a:cubicBezTo>
                  <a:cubicBezTo>
                    <a:pt x="90" y="63"/>
                    <a:pt x="89" y="64"/>
                    <a:pt x="92" y="60"/>
                  </a:cubicBezTo>
                  <a:cubicBezTo>
                    <a:pt x="94" y="55"/>
                    <a:pt x="97" y="54"/>
                    <a:pt x="98" y="53"/>
                  </a:cubicBezTo>
                  <a:cubicBezTo>
                    <a:pt x="98" y="52"/>
                    <a:pt x="99" y="50"/>
                    <a:pt x="100" y="49"/>
                  </a:cubicBezTo>
                  <a:cubicBezTo>
                    <a:pt x="101" y="48"/>
                    <a:pt x="100" y="48"/>
                    <a:pt x="102" y="48"/>
                  </a:cubicBezTo>
                  <a:cubicBezTo>
                    <a:pt x="104" y="48"/>
                    <a:pt x="107" y="47"/>
                    <a:pt x="108" y="46"/>
                  </a:cubicBezTo>
                  <a:cubicBezTo>
                    <a:pt x="109" y="45"/>
                    <a:pt x="111" y="42"/>
                    <a:pt x="112" y="42"/>
                  </a:cubicBezTo>
                  <a:cubicBezTo>
                    <a:pt x="113" y="42"/>
                    <a:pt x="113" y="42"/>
                    <a:pt x="115" y="42"/>
                  </a:cubicBezTo>
                  <a:cubicBezTo>
                    <a:pt x="117" y="41"/>
                    <a:pt x="117" y="41"/>
                    <a:pt x="119" y="41"/>
                  </a:cubicBezTo>
                  <a:cubicBezTo>
                    <a:pt x="120" y="41"/>
                    <a:pt x="117" y="42"/>
                    <a:pt x="121" y="41"/>
                  </a:cubicBezTo>
                  <a:cubicBezTo>
                    <a:pt x="125" y="40"/>
                    <a:pt x="124" y="40"/>
                    <a:pt x="125" y="40"/>
                  </a:cubicBezTo>
                  <a:cubicBezTo>
                    <a:pt x="126" y="40"/>
                    <a:pt x="126" y="41"/>
                    <a:pt x="127" y="41"/>
                  </a:cubicBezTo>
                  <a:cubicBezTo>
                    <a:pt x="129" y="41"/>
                    <a:pt x="129" y="38"/>
                    <a:pt x="129" y="41"/>
                  </a:cubicBezTo>
                  <a:cubicBezTo>
                    <a:pt x="129" y="45"/>
                    <a:pt x="128" y="46"/>
                    <a:pt x="130" y="46"/>
                  </a:cubicBezTo>
                  <a:cubicBezTo>
                    <a:pt x="133" y="47"/>
                    <a:pt x="130" y="47"/>
                    <a:pt x="133" y="47"/>
                  </a:cubicBezTo>
                  <a:cubicBezTo>
                    <a:pt x="136" y="47"/>
                    <a:pt x="135" y="47"/>
                    <a:pt x="137" y="48"/>
                  </a:cubicBezTo>
                  <a:cubicBezTo>
                    <a:pt x="138" y="48"/>
                    <a:pt x="139" y="49"/>
                    <a:pt x="141" y="49"/>
                  </a:cubicBezTo>
                  <a:cubicBezTo>
                    <a:pt x="143" y="49"/>
                    <a:pt x="140" y="52"/>
                    <a:pt x="143" y="49"/>
                  </a:cubicBezTo>
                  <a:cubicBezTo>
                    <a:pt x="146" y="46"/>
                    <a:pt x="141" y="46"/>
                    <a:pt x="146" y="46"/>
                  </a:cubicBezTo>
                  <a:cubicBezTo>
                    <a:pt x="151" y="47"/>
                    <a:pt x="152" y="48"/>
                    <a:pt x="153" y="48"/>
                  </a:cubicBezTo>
                  <a:cubicBezTo>
                    <a:pt x="154" y="47"/>
                    <a:pt x="154" y="48"/>
                    <a:pt x="156" y="47"/>
                  </a:cubicBezTo>
                  <a:cubicBezTo>
                    <a:pt x="159" y="46"/>
                    <a:pt x="159" y="46"/>
                    <a:pt x="160" y="46"/>
                  </a:cubicBezTo>
                  <a:cubicBezTo>
                    <a:pt x="161" y="47"/>
                    <a:pt x="161" y="49"/>
                    <a:pt x="162" y="47"/>
                  </a:cubicBezTo>
                  <a:cubicBezTo>
                    <a:pt x="163" y="45"/>
                    <a:pt x="165" y="45"/>
                    <a:pt x="162" y="44"/>
                  </a:cubicBezTo>
                  <a:cubicBezTo>
                    <a:pt x="159" y="42"/>
                    <a:pt x="158" y="44"/>
                    <a:pt x="158" y="42"/>
                  </a:cubicBezTo>
                  <a:cubicBezTo>
                    <a:pt x="157" y="40"/>
                    <a:pt x="160" y="41"/>
                    <a:pt x="157" y="40"/>
                  </a:cubicBezTo>
                  <a:cubicBezTo>
                    <a:pt x="154" y="40"/>
                    <a:pt x="155" y="40"/>
                    <a:pt x="153" y="39"/>
                  </a:cubicBezTo>
                  <a:cubicBezTo>
                    <a:pt x="151" y="38"/>
                    <a:pt x="149" y="41"/>
                    <a:pt x="148" y="39"/>
                  </a:cubicBezTo>
                  <a:cubicBezTo>
                    <a:pt x="147" y="37"/>
                    <a:pt x="143" y="41"/>
                    <a:pt x="147" y="37"/>
                  </a:cubicBezTo>
                  <a:cubicBezTo>
                    <a:pt x="151" y="34"/>
                    <a:pt x="149" y="32"/>
                    <a:pt x="152" y="33"/>
                  </a:cubicBezTo>
                  <a:cubicBezTo>
                    <a:pt x="155" y="34"/>
                    <a:pt x="154" y="36"/>
                    <a:pt x="155" y="35"/>
                  </a:cubicBezTo>
                  <a:cubicBezTo>
                    <a:pt x="157" y="33"/>
                    <a:pt x="160" y="32"/>
                    <a:pt x="157" y="30"/>
                  </a:cubicBezTo>
                  <a:cubicBezTo>
                    <a:pt x="154" y="28"/>
                    <a:pt x="156" y="29"/>
                    <a:pt x="153" y="28"/>
                  </a:cubicBezTo>
                  <a:cubicBezTo>
                    <a:pt x="150" y="26"/>
                    <a:pt x="147" y="33"/>
                    <a:pt x="146" y="32"/>
                  </a:cubicBezTo>
                  <a:cubicBezTo>
                    <a:pt x="145" y="31"/>
                    <a:pt x="144" y="30"/>
                    <a:pt x="143" y="31"/>
                  </a:cubicBezTo>
                  <a:cubicBezTo>
                    <a:pt x="142" y="31"/>
                    <a:pt x="142" y="34"/>
                    <a:pt x="142" y="36"/>
                  </a:cubicBezTo>
                  <a:cubicBezTo>
                    <a:pt x="142" y="38"/>
                    <a:pt x="143" y="38"/>
                    <a:pt x="140" y="37"/>
                  </a:cubicBezTo>
                  <a:cubicBezTo>
                    <a:pt x="137" y="35"/>
                    <a:pt x="144" y="36"/>
                    <a:pt x="137" y="33"/>
                  </a:cubicBezTo>
                  <a:cubicBezTo>
                    <a:pt x="130" y="31"/>
                    <a:pt x="128" y="31"/>
                    <a:pt x="127" y="32"/>
                  </a:cubicBezTo>
                  <a:cubicBezTo>
                    <a:pt x="126" y="33"/>
                    <a:pt x="125" y="33"/>
                    <a:pt x="124" y="34"/>
                  </a:cubicBezTo>
                  <a:cubicBezTo>
                    <a:pt x="123" y="35"/>
                    <a:pt x="126" y="36"/>
                    <a:pt x="123" y="35"/>
                  </a:cubicBezTo>
                  <a:cubicBezTo>
                    <a:pt x="120" y="33"/>
                    <a:pt x="118" y="35"/>
                    <a:pt x="118" y="35"/>
                  </a:cubicBezTo>
                  <a:cubicBezTo>
                    <a:pt x="118" y="35"/>
                    <a:pt x="117" y="35"/>
                    <a:pt x="116" y="36"/>
                  </a:cubicBezTo>
                  <a:cubicBezTo>
                    <a:pt x="114" y="37"/>
                    <a:pt x="112" y="38"/>
                    <a:pt x="111" y="37"/>
                  </a:cubicBezTo>
                  <a:cubicBezTo>
                    <a:pt x="109" y="37"/>
                    <a:pt x="106" y="38"/>
                    <a:pt x="109" y="34"/>
                  </a:cubicBezTo>
                  <a:cubicBezTo>
                    <a:pt x="111" y="31"/>
                    <a:pt x="109" y="33"/>
                    <a:pt x="113" y="31"/>
                  </a:cubicBezTo>
                  <a:cubicBezTo>
                    <a:pt x="117" y="30"/>
                    <a:pt x="123" y="29"/>
                    <a:pt x="118" y="28"/>
                  </a:cubicBezTo>
                  <a:cubicBezTo>
                    <a:pt x="113" y="27"/>
                    <a:pt x="121" y="27"/>
                    <a:pt x="114" y="24"/>
                  </a:cubicBezTo>
                  <a:cubicBezTo>
                    <a:pt x="107" y="21"/>
                    <a:pt x="107" y="25"/>
                    <a:pt x="107" y="21"/>
                  </a:cubicBezTo>
                  <a:cubicBezTo>
                    <a:pt x="108" y="16"/>
                    <a:pt x="107" y="16"/>
                    <a:pt x="106" y="16"/>
                  </a:cubicBezTo>
                  <a:cubicBezTo>
                    <a:pt x="104" y="16"/>
                    <a:pt x="100" y="17"/>
                    <a:pt x="98" y="18"/>
                  </a:cubicBezTo>
                  <a:cubicBezTo>
                    <a:pt x="97" y="18"/>
                    <a:pt x="99" y="19"/>
                    <a:pt x="96" y="17"/>
                  </a:cubicBezTo>
                  <a:cubicBezTo>
                    <a:pt x="92" y="15"/>
                    <a:pt x="91" y="18"/>
                    <a:pt x="92" y="15"/>
                  </a:cubicBezTo>
                  <a:cubicBezTo>
                    <a:pt x="94" y="13"/>
                    <a:pt x="94" y="12"/>
                    <a:pt x="96" y="11"/>
                  </a:cubicBezTo>
                  <a:cubicBezTo>
                    <a:pt x="98" y="9"/>
                    <a:pt x="97" y="3"/>
                    <a:pt x="102" y="5"/>
                  </a:cubicBezTo>
                  <a:cubicBezTo>
                    <a:pt x="106" y="8"/>
                    <a:pt x="105" y="7"/>
                    <a:pt x="108" y="7"/>
                  </a:cubicBezTo>
                  <a:cubicBezTo>
                    <a:pt x="112" y="7"/>
                    <a:pt x="114" y="7"/>
                    <a:pt x="114" y="6"/>
                  </a:cubicBezTo>
                  <a:cubicBezTo>
                    <a:pt x="114" y="5"/>
                    <a:pt x="109" y="3"/>
                    <a:pt x="109" y="3"/>
                  </a:cubicBezTo>
                  <a:cubicBezTo>
                    <a:pt x="109" y="3"/>
                    <a:pt x="108" y="4"/>
                    <a:pt x="109" y="3"/>
                  </a:cubicBezTo>
                  <a:cubicBezTo>
                    <a:pt x="109" y="2"/>
                    <a:pt x="110" y="1"/>
                    <a:pt x="110" y="1"/>
                  </a:cubicBezTo>
                  <a:cubicBezTo>
                    <a:pt x="109" y="0"/>
                    <a:pt x="109" y="0"/>
                    <a:pt x="109" y="0"/>
                  </a:cubicBezTo>
                  <a:cubicBezTo>
                    <a:pt x="109" y="0"/>
                    <a:pt x="96" y="0"/>
                    <a:pt x="9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6" name="Freeform 36"/>
            <p:cNvSpPr/>
            <p:nvPr/>
          </p:nvSpPr>
          <p:spPr bwMode="auto">
            <a:xfrm>
              <a:off x="8729663" y="4613275"/>
              <a:ext cx="141288" cy="168275"/>
            </a:xfrm>
            <a:custGeom>
              <a:avLst/>
              <a:gdLst>
                <a:gd name="T0" fmla="*/ 45 w 65"/>
                <a:gd name="T1" fmla="*/ 5 h 77"/>
                <a:gd name="T2" fmla="*/ 45 w 65"/>
                <a:gd name="T3" fmla="*/ 28 h 77"/>
                <a:gd name="T4" fmla="*/ 25 w 65"/>
                <a:gd name="T5" fmla="*/ 45 h 77"/>
                <a:gd name="T6" fmla="*/ 1 w 65"/>
                <a:gd name="T7" fmla="*/ 64 h 77"/>
                <a:gd name="T8" fmla="*/ 65 w 65"/>
                <a:gd name="T9" fmla="*/ 77 h 77"/>
                <a:gd name="T10" fmla="*/ 65 w 65"/>
                <a:gd name="T11" fmla="*/ 0 h 77"/>
                <a:gd name="T12" fmla="*/ 45 w 65"/>
                <a:gd name="T13" fmla="*/ 5 h 77"/>
              </a:gdLst>
              <a:ahLst/>
              <a:cxnLst>
                <a:cxn ang="0">
                  <a:pos x="T0" y="T1"/>
                </a:cxn>
                <a:cxn ang="0">
                  <a:pos x="T2" y="T3"/>
                </a:cxn>
                <a:cxn ang="0">
                  <a:pos x="T4" y="T5"/>
                </a:cxn>
                <a:cxn ang="0">
                  <a:pos x="T6" y="T7"/>
                </a:cxn>
                <a:cxn ang="0">
                  <a:pos x="T8" y="T9"/>
                </a:cxn>
                <a:cxn ang="0">
                  <a:pos x="T10" y="T11"/>
                </a:cxn>
                <a:cxn ang="0">
                  <a:pos x="T12" y="T13"/>
                </a:cxn>
              </a:cxnLst>
              <a:rect l="0" t="0" r="r" b="b"/>
              <a:pathLst>
                <a:path w="65" h="77">
                  <a:moveTo>
                    <a:pt x="45" y="5"/>
                  </a:moveTo>
                  <a:cubicBezTo>
                    <a:pt x="45" y="28"/>
                    <a:pt x="45" y="28"/>
                    <a:pt x="45" y="28"/>
                  </a:cubicBezTo>
                  <a:cubicBezTo>
                    <a:pt x="45" y="28"/>
                    <a:pt x="39" y="40"/>
                    <a:pt x="25" y="45"/>
                  </a:cubicBezTo>
                  <a:cubicBezTo>
                    <a:pt x="12" y="49"/>
                    <a:pt x="0" y="56"/>
                    <a:pt x="1" y="64"/>
                  </a:cubicBezTo>
                  <a:cubicBezTo>
                    <a:pt x="2" y="71"/>
                    <a:pt x="18" y="77"/>
                    <a:pt x="65" y="77"/>
                  </a:cubicBezTo>
                  <a:cubicBezTo>
                    <a:pt x="65" y="0"/>
                    <a:pt x="65" y="0"/>
                    <a:pt x="65" y="0"/>
                  </a:cubicBezTo>
                  <a:lnTo>
                    <a:pt x="45"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7" name="Freeform 37"/>
            <p:cNvSpPr/>
            <p:nvPr/>
          </p:nvSpPr>
          <p:spPr bwMode="auto">
            <a:xfrm>
              <a:off x="8855075" y="4613275"/>
              <a:ext cx="134938" cy="168275"/>
            </a:xfrm>
            <a:custGeom>
              <a:avLst/>
              <a:gdLst>
                <a:gd name="T0" fmla="*/ 14 w 62"/>
                <a:gd name="T1" fmla="*/ 5 h 77"/>
                <a:gd name="T2" fmla="*/ 14 w 62"/>
                <a:gd name="T3" fmla="*/ 28 h 77"/>
                <a:gd name="T4" fmla="*/ 32 w 62"/>
                <a:gd name="T5" fmla="*/ 45 h 77"/>
                <a:gd name="T6" fmla="*/ 61 w 62"/>
                <a:gd name="T7" fmla="*/ 64 h 77"/>
                <a:gd name="T8" fmla="*/ 0 w 62"/>
                <a:gd name="T9" fmla="*/ 77 h 77"/>
                <a:gd name="T10" fmla="*/ 0 w 62"/>
                <a:gd name="T11" fmla="*/ 0 h 77"/>
                <a:gd name="T12" fmla="*/ 14 w 62"/>
                <a:gd name="T13" fmla="*/ 5 h 77"/>
              </a:gdLst>
              <a:ahLst/>
              <a:cxnLst>
                <a:cxn ang="0">
                  <a:pos x="T0" y="T1"/>
                </a:cxn>
                <a:cxn ang="0">
                  <a:pos x="T2" y="T3"/>
                </a:cxn>
                <a:cxn ang="0">
                  <a:pos x="T4" y="T5"/>
                </a:cxn>
                <a:cxn ang="0">
                  <a:pos x="T6" y="T7"/>
                </a:cxn>
                <a:cxn ang="0">
                  <a:pos x="T8" y="T9"/>
                </a:cxn>
                <a:cxn ang="0">
                  <a:pos x="T10" y="T11"/>
                </a:cxn>
                <a:cxn ang="0">
                  <a:pos x="T12" y="T13"/>
                </a:cxn>
              </a:cxnLst>
              <a:rect l="0" t="0" r="r" b="b"/>
              <a:pathLst>
                <a:path w="62" h="77">
                  <a:moveTo>
                    <a:pt x="14" y="5"/>
                  </a:moveTo>
                  <a:cubicBezTo>
                    <a:pt x="14" y="28"/>
                    <a:pt x="14" y="28"/>
                    <a:pt x="14" y="28"/>
                  </a:cubicBezTo>
                  <a:cubicBezTo>
                    <a:pt x="14" y="28"/>
                    <a:pt x="19" y="40"/>
                    <a:pt x="32" y="45"/>
                  </a:cubicBezTo>
                  <a:cubicBezTo>
                    <a:pt x="46" y="49"/>
                    <a:pt x="62" y="56"/>
                    <a:pt x="61" y="64"/>
                  </a:cubicBezTo>
                  <a:cubicBezTo>
                    <a:pt x="60" y="71"/>
                    <a:pt x="34" y="77"/>
                    <a:pt x="0" y="77"/>
                  </a:cubicBezTo>
                  <a:cubicBezTo>
                    <a:pt x="0" y="0"/>
                    <a:pt x="0" y="0"/>
                    <a:pt x="0" y="0"/>
                  </a:cubicBezTo>
                  <a:lnTo>
                    <a:pt x="1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8" name="Freeform 38"/>
            <p:cNvSpPr/>
            <p:nvPr/>
          </p:nvSpPr>
          <p:spPr bwMode="auto">
            <a:xfrm>
              <a:off x="8618538" y="4127500"/>
              <a:ext cx="500063" cy="503238"/>
            </a:xfrm>
            <a:custGeom>
              <a:avLst/>
              <a:gdLst>
                <a:gd name="T0" fmla="*/ 169 w 230"/>
                <a:gd name="T1" fmla="*/ 12 h 231"/>
                <a:gd name="T2" fmla="*/ 215 w 230"/>
                <a:gd name="T3" fmla="*/ 103 h 231"/>
                <a:gd name="T4" fmla="*/ 102 w 230"/>
                <a:gd name="T5" fmla="*/ 216 h 231"/>
                <a:gd name="T6" fmla="*/ 12 w 230"/>
                <a:gd name="T7" fmla="*/ 171 h 231"/>
                <a:gd name="T8" fmla="*/ 0 w 230"/>
                <a:gd name="T9" fmla="*/ 181 h 231"/>
                <a:gd name="T10" fmla="*/ 102 w 230"/>
                <a:gd name="T11" fmla="*/ 231 h 231"/>
                <a:gd name="T12" fmla="*/ 230 w 230"/>
                <a:gd name="T13" fmla="*/ 103 h 231"/>
                <a:gd name="T14" fmla="*/ 178 w 230"/>
                <a:gd name="T15" fmla="*/ 0 h 231"/>
                <a:gd name="T16" fmla="*/ 169 w 230"/>
                <a:gd name="T17"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1">
                  <a:moveTo>
                    <a:pt x="169" y="12"/>
                  </a:moveTo>
                  <a:cubicBezTo>
                    <a:pt x="197" y="32"/>
                    <a:pt x="215" y="65"/>
                    <a:pt x="215" y="103"/>
                  </a:cubicBezTo>
                  <a:cubicBezTo>
                    <a:pt x="215" y="165"/>
                    <a:pt x="165" y="216"/>
                    <a:pt x="102" y="216"/>
                  </a:cubicBezTo>
                  <a:cubicBezTo>
                    <a:pt x="65" y="216"/>
                    <a:pt x="33" y="198"/>
                    <a:pt x="12" y="171"/>
                  </a:cubicBezTo>
                  <a:cubicBezTo>
                    <a:pt x="0" y="181"/>
                    <a:pt x="0" y="181"/>
                    <a:pt x="0" y="181"/>
                  </a:cubicBezTo>
                  <a:cubicBezTo>
                    <a:pt x="24" y="211"/>
                    <a:pt x="61" y="231"/>
                    <a:pt x="102" y="231"/>
                  </a:cubicBezTo>
                  <a:cubicBezTo>
                    <a:pt x="173" y="231"/>
                    <a:pt x="230" y="174"/>
                    <a:pt x="230" y="103"/>
                  </a:cubicBezTo>
                  <a:cubicBezTo>
                    <a:pt x="230" y="61"/>
                    <a:pt x="210" y="23"/>
                    <a:pt x="178" y="0"/>
                  </a:cubicBezTo>
                  <a:lnTo>
                    <a:pt x="169"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9" name="Freeform 39"/>
            <p:cNvSpPr>
              <a:spLocks noEditPoints="1"/>
            </p:cNvSpPr>
            <p:nvPr/>
          </p:nvSpPr>
          <p:spPr bwMode="auto">
            <a:xfrm>
              <a:off x="8621713" y="4137025"/>
              <a:ext cx="442913" cy="441325"/>
            </a:xfrm>
            <a:custGeom>
              <a:avLst/>
              <a:gdLst>
                <a:gd name="T0" fmla="*/ 102 w 203"/>
                <a:gd name="T1" fmla="*/ 203 h 203"/>
                <a:gd name="T2" fmla="*/ 203 w 203"/>
                <a:gd name="T3" fmla="*/ 101 h 203"/>
                <a:gd name="T4" fmla="*/ 102 w 203"/>
                <a:gd name="T5" fmla="*/ 0 h 203"/>
                <a:gd name="T6" fmla="*/ 102 w 203"/>
                <a:gd name="T7" fmla="*/ 5 h 203"/>
                <a:gd name="T8" fmla="*/ 198 w 203"/>
                <a:gd name="T9" fmla="*/ 101 h 203"/>
                <a:gd name="T10" fmla="*/ 102 w 203"/>
                <a:gd name="T11" fmla="*/ 198 h 203"/>
                <a:gd name="T12" fmla="*/ 102 w 203"/>
                <a:gd name="T13" fmla="*/ 203 h 203"/>
                <a:gd name="T14" fmla="*/ 102 w 203"/>
                <a:gd name="T15" fmla="*/ 0 h 203"/>
                <a:gd name="T16" fmla="*/ 0 w 203"/>
                <a:gd name="T17" fmla="*/ 101 h 203"/>
                <a:gd name="T18" fmla="*/ 102 w 203"/>
                <a:gd name="T19" fmla="*/ 203 h 203"/>
                <a:gd name="T20" fmla="*/ 102 w 203"/>
                <a:gd name="T21" fmla="*/ 203 h 203"/>
                <a:gd name="T22" fmla="*/ 102 w 203"/>
                <a:gd name="T23" fmla="*/ 198 h 203"/>
                <a:gd name="T24" fmla="*/ 102 w 203"/>
                <a:gd name="T25" fmla="*/ 198 h 203"/>
                <a:gd name="T26" fmla="*/ 102 w 203"/>
                <a:gd name="T27" fmla="*/ 198 h 203"/>
                <a:gd name="T28" fmla="*/ 5 w 203"/>
                <a:gd name="T29" fmla="*/ 101 h 203"/>
                <a:gd name="T30" fmla="*/ 102 w 203"/>
                <a:gd name="T31" fmla="*/ 5 h 203"/>
                <a:gd name="T32" fmla="*/ 102 w 203"/>
                <a:gd name="T33" fmla="*/ 5 h 203"/>
                <a:gd name="T34" fmla="*/ 102 w 203"/>
                <a:gd name="T35"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203">
                  <a:moveTo>
                    <a:pt x="102" y="203"/>
                  </a:moveTo>
                  <a:cubicBezTo>
                    <a:pt x="158" y="203"/>
                    <a:pt x="203" y="157"/>
                    <a:pt x="203" y="101"/>
                  </a:cubicBezTo>
                  <a:cubicBezTo>
                    <a:pt x="203" y="45"/>
                    <a:pt x="158" y="0"/>
                    <a:pt x="102" y="0"/>
                  </a:cubicBezTo>
                  <a:cubicBezTo>
                    <a:pt x="102" y="5"/>
                    <a:pt x="102" y="5"/>
                    <a:pt x="102" y="5"/>
                  </a:cubicBezTo>
                  <a:cubicBezTo>
                    <a:pt x="155" y="5"/>
                    <a:pt x="198" y="48"/>
                    <a:pt x="198" y="101"/>
                  </a:cubicBezTo>
                  <a:cubicBezTo>
                    <a:pt x="198" y="155"/>
                    <a:pt x="155" y="198"/>
                    <a:pt x="102" y="198"/>
                  </a:cubicBezTo>
                  <a:lnTo>
                    <a:pt x="102" y="203"/>
                  </a:lnTo>
                  <a:close/>
                  <a:moveTo>
                    <a:pt x="102" y="0"/>
                  </a:moveTo>
                  <a:cubicBezTo>
                    <a:pt x="46" y="0"/>
                    <a:pt x="0" y="45"/>
                    <a:pt x="0" y="101"/>
                  </a:cubicBezTo>
                  <a:cubicBezTo>
                    <a:pt x="0" y="157"/>
                    <a:pt x="46" y="203"/>
                    <a:pt x="102" y="203"/>
                  </a:cubicBezTo>
                  <a:cubicBezTo>
                    <a:pt x="102" y="203"/>
                    <a:pt x="102" y="203"/>
                    <a:pt x="102" y="203"/>
                  </a:cubicBezTo>
                  <a:cubicBezTo>
                    <a:pt x="102" y="198"/>
                    <a:pt x="102" y="198"/>
                    <a:pt x="102" y="198"/>
                  </a:cubicBezTo>
                  <a:cubicBezTo>
                    <a:pt x="102" y="198"/>
                    <a:pt x="102" y="198"/>
                    <a:pt x="102" y="198"/>
                  </a:cubicBezTo>
                  <a:cubicBezTo>
                    <a:pt x="102" y="198"/>
                    <a:pt x="102" y="198"/>
                    <a:pt x="102" y="198"/>
                  </a:cubicBezTo>
                  <a:cubicBezTo>
                    <a:pt x="48" y="198"/>
                    <a:pt x="5" y="155"/>
                    <a:pt x="5" y="101"/>
                  </a:cubicBezTo>
                  <a:cubicBezTo>
                    <a:pt x="5" y="48"/>
                    <a:pt x="48" y="5"/>
                    <a:pt x="102" y="5"/>
                  </a:cubicBezTo>
                  <a:cubicBezTo>
                    <a:pt x="102" y="5"/>
                    <a:pt x="102" y="5"/>
                    <a:pt x="102" y="5"/>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0" name="Freeform 40"/>
            <p:cNvSpPr/>
            <p:nvPr/>
          </p:nvSpPr>
          <p:spPr bwMode="auto">
            <a:xfrm>
              <a:off x="8610600" y="4144963"/>
              <a:ext cx="496888" cy="433388"/>
            </a:xfrm>
            <a:custGeom>
              <a:avLst/>
              <a:gdLst>
                <a:gd name="T0" fmla="*/ 65 w 228"/>
                <a:gd name="T1" fmla="*/ 15 h 199"/>
                <a:gd name="T2" fmla="*/ 61 w 228"/>
                <a:gd name="T3" fmla="*/ 23 h 199"/>
                <a:gd name="T4" fmla="*/ 57 w 228"/>
                <a:gd name="T5" fmla="*/ 29 h 199"/>
                <a:gd name="T6" fmla="*/ 54 w 228"/>
                <a:gd name="T7" fmla="*/ 26 h 199"/>
                <a:gd name="T8" fmla="*/ 52 w 228"/>
                <a:gd name="T9" fmla="*/ 32 h 199"/>
                <a:gd name="T10" fmla="*/ 42 w 228"/>
                <a:gd name="T11" fmla="*/ 34 h 199"/>
                <a:gd name="T12" fmla="*/ 36 w 228"/>
                <a:gd name="T13" fmla="*/ 41 h 199"/>
                <a:gd name="T14" fmla="*/ 27 w 228"/>
                <a:gd name="T15" fmla="*/ 53 h 199"/>
                <a:gd name="T16" fmla="*/ 21 w 228"/>
                <a:gd name="T17" fmla="*/ 61 h 199"/>
                <a:gd name="T18" fmla="*/ 27 w 228"/>
                <a:gd name="T19" fmla="*/ 67 h 199"/>
                <a:gd name="T20" fmla="*/ 27 w 228"/>
                <a:gd name="T21" fmla="*/ 70 h 199"/>
                <a:gd name="T22" fmla="*/ 22 w 228"/>
                <a:gd name="T23" fmla="*/ 65 h 199"/>
                <a:gd name="T24" fmla="*/ 18 w 228"/>
                <a:gd name="T25" fmla="*/ 60 h 199"/>
                <a:gd name="T26" fmla="*/ 16 w 228"/>
                <a:gd name="T27" fmla="*/ 69 h 199"/>
                <a:gd name="T28" fmla="*/ 17 w 228"/>
                <a:gd name="T29" fmla="*/ 83 h 199"/>
                <a:gd name="T30" fmla="*/ 24 w 228"/>
                <a:gd name="T31" fmla="*/ 80 h 199"/>
                <a:gd name="T32" fmla="*/ 32 w 228"/>
                <a:gd name="T33" fmla="*/ 88 h 199"/>
                <a:gd name="T34" fmla="*/ 41 w 228"/>
                <a:gd name="T35" fmla="*/ 98 h 199"/>
                <a:gd name="T36" fmla="*/ 50 w 228"/>
                <a:gd name="T37" fmla="*/ 105 h 199"/>
                <a:gd name="T38" fmla="*/ 61 w 228"/>
                <a:gd name="T39" fmla="*/ 117 h 199"/>
                <a:gd name="T40" fmla="*/ 58 w 228"/>
                <a:gd name="T41" fmla="*/ 134 h 199"/>
                <a:gd name="T42" fmla="*/ 49 w 228"/>
                <a:gd name="T43" fmla="*/ 155 h 199"/>
                <a:gd name="T44" fmla="*/ 52 w 228"/>
                <a:gd name="T45" fmla="*/ 170 h 199"/>
                <a:gd name="T46" fmla="*/ 46 w 228"/>
                <a:gd name="T47" fmla="*/ 171 h 199"/>
                <a:gd name="T48" fmla="*/ 32 w 228"/>
                <a:gd name="T49" fmla="*/ 148 h 199"/>
                <a:gd name="T50" fmla="*/ 16 w 228"/>
                <a:gd name="T51" fmla="*/ 113 h 199"/>
                <a:gd name="T52" fmla="*/ 11 w 228"/>
                <a:gd name="T53" fmla="*/ 87 h 199"/>
                <a:gd name="T54" fmla="*/ 73 w 228"/>
                <a:gd name="T55" fmla="*/ 183 h 199"/>
                <a:gd name="T56" fmla="*/ 89 w 228"/>
                <a:gd name="T57" fmla="*/ 181 h 199"/>
                <a:gd name="T58" fmla="*/ 110 w 228"/>
                <a:gd name="T59" fmla="*/ 178 h 199"/>
                <a:gd name="T60" fmla="*/ 108 w 228"/>
                <a:gd name="T61" fmla="*/ 187 h 199"/>
                <a:gd name="T62" fmla="*/ 121 w 228"/>
                <a:gd name="T63" fmla="*/ 186 h 199"/>
                <a:gd name="T64" fmla="*/ 139 w 228"/>
                <a:gd name="T65" fmla="*/ 184 h 199"/>
                <a:gd name="T66" fmla="*/ 137 w 228"/>
                <a:gd name="T67" fmla="*/ 3 h 199"/>
                <a:gd name="T68" fmla="*/ 197 w 228"/>
                <a:gd name="T69" fmla="*/ 64 h 199"/>
                <a:gd name="T70" fmla="*/ 189 w 228"/>
                <a:gd name="T71" fmla="*/ 58 h 199"/>
                <a:gd name="T72" fmla="*/ 181 w 228"/>
                <a:gd name="T73" fmla="*/ 74 h 199"/>
                <a:gd name="T74" fmla="*/ 170 w 228"/>
                <a:gd name="T75" fmla="*/ 59 h 199"/>
                <a:gd name="T76" fmla="*/ 174 w 228"/>
                <a:gd name="T77" fmla="*/ 75 h 199"/>
                <a:gd name="T78" fmla="*/ 186 w 228"/>
                <a:gd name="T79" fmla="*/ 79 h 199"/>
                <a:gd name="T80" fmla="*/ 181 w 228"/>
                <a:gd name="T81" fmla="*/ 100 h 199"/>
                <a:gd name="T82" fmla="*/ 175 w 228"/>
                <a:gd name="T83" fmla="*/ 122 h 199"/>
                <a:gd name="T84" fmla="*/ 168 w 228"/>
                <a:gd name="T85" fmla="*/ 137 h 199"/>
                <a:gd name="T86" fmla="*/ 147 w 228"/>
                <a:gd name="T87" fmla="*/ 154 h 199"/>
                <a:gd name="T88" fmla="*/ 141 w 228"/>
                <a:gd name="T89" fmla="*/ 139 h 199"/>
                <a:gd name="T90" fmla="*/ 142 w 228"/>
                <a:gd name="T91" fmla="*/ 121 h 199"/>
                <a:gd name="T92" fmla="*/ 135 w 228"/>
                <a:gd name="T93" fmla="*/ 101 h 199"/>
                <a:gd name="T94" fmla="*/ 125 w 228"/>
                <a:gd name="T95" fmla="*/ 89 h 199"/>
                <a:gd name="T96" fmla="*/ 99 w 228"/>
                <a:gd name="T97" fmla="*/ 90 h 199"/>
                <a:gd name="T98" fmla="*/ 89 w 228"/>
                <a:gd name="T99" fmla="*/ 76 h 199"/>
                <a:gd name="T100" fmla="*/ 100 w 228"/>
                <a:gd name="T101" fmla="*/ 49 h 199"/>
                <a:gd name="T102" fmla="*/ 119 w 228"/>
                <a:gd name="T103" fmla="*/ 41 h 199"/>
                <a:gd name="T104" fmla="*/ 130 w 228"/>
                <a:gd name="T105" fmla="*/ 46 h 199"/>
                <a:gd name="T106" fmla="*/ 146 w 228"/>
                <a:gd name="T107" fmla="*/ 46 h 199"/>
                <a:gd name="T108" fmla="*/ 162 w 228"/>
                <a:gd name="T109" fmla="*/ 44 h 199"/>
                <a:gd name="T110" fmla="*/ 147 w 228"/>
                <a:gd name="T111" fmla="*/ 37 h 199"/>
                <a:gd name="T112" fmla="*/ 146 w 228"/>
                <a:gd name="T113" fmla="*/ 32 h 199"/>
                <a:gd name="T114" fmla="*/ 127 w 228"/>
                <a:gd name="T115" fmla="*/ 32 h 199"/>
                <a:gd name="T116" fmla="*/ 111 w 228"/>
                <a:gd name="T117" fmla="*/ 37 h 199"/>
                <a:gd name="T118" fmla="*/ 107 w 228"/>
                <a:gd name="T119" fmla="*/ 21 h 199"/>
                <a:gd name="T120" fmla="*/ 96 w 228"/>
                <a:gd name="T121" fmla="*/ 11 h 199"/>
                <a:gd name="T122" fmla="*/ 109 w 228"/>
                <a:gd name="T123"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 h="199">
                  <a:moveTo>
                    <a:pt x="92" y="0"/>
                  </a:moveTo>
                  <a:cubicBezTo>
                    <a:pt x="92" y="0"/>
                    <a:pt x="58" y="5"/>
                    <a:pt x="35" y="31"/>
                  </a:cubicBezTo>
                  <a:cubicBezTo>
                    <a:pt x="35" y="31"/>
                    <a:pt x="53" y="13"/>
                    <a:pt x="64" y="13"/>
                  </a:cubicBezTo>
                  <a:cubicBezTo>
                    <a:pt x="66" y="14"/>
                    <a:pt x="66" y="14"/>
                    <a:pt x="66" y="14"/>
                  </a:cubicBezTo>
                  <a:cubicBezTo>
                    <a:pt x="66" y="14"/>
                    <a:pt x="66" y="15"/>
                    <a:pt x="65" y="15"/>
                  </a:cubicBezTo>
                  <a:cubicBezTo>
                    <a:pt x="65" y="16"/>
                    <a:pt x="64" y="17"/>
                    <a:pt x="64" y="18"/>
                  </a:cubicBezTo>
                  <a:cubicBezTo>
                    <a:pt x="64" y="18"/>
                    <a:pt x="64" y="20"/>
                    <a:pt x="64" y="20"/>
                  </a:cubicBezTo>
                  <a:cubicBezTo>
                    <a:pt x="63" y="21"/>
                    <a:pt x="63" y="21"/>
                    <a:pt x="63" y="21"/>
                  </a:cubicBezTo>
                  <a:cubicBezTo>
                    <a:pt x="63" y="21"/>
                    <a:pt x="62" y="21"/>
                    <a:pt x="62" y="22"/>
                  </a:cubicBezTo>
                  <a:cubicBezTo>
                    <a:pt x="62" y="22"/>
                    <a:pt x="61" y="22"/>
                    <a:pt x="61" y="23"/>
                  </a:cubicBezTo>
                  <a:cubicBezTo>
                    <a:pt x="61" y="24"/>
                    <a:pt x="61" y="25"/>
                    <a:pt x="61" y="25"/>
                  </a:cubicBezTo>
                  <a:cubicBezTo>
                    <a:pt x="62" y="27"/>
                    <a:pt x="62" y="27"/>
                    <a:pt x="62" y="27"/>
                  </a:cubicBezTo>
                  <a:cubicBezTo>
                    <a:pt x="61" y="28"/>
                    <a:pt x="61" y="28"/>
                    <a:pt x="61" y="28"/>
                  </a:cubicBezTo>
                  <a:cubicBezTo>
                    <a:pt x="59" y="29"/>
                    <a:pt x="59" y="29"/>
                    <a:pt x="59" y="29"/>
                  </a:cubicBezTo>
                  <a:cubicBezTo>
                    <a:pt x="59" y="29"/>
                    <a:pt x="58" y="29"/>
                    <a:pt x="57" y="29"/>
                  </a:cubicBezTo>
                  <a:cubicBezTo>
                    <a:pt x="56" y="29"/>
                    <a:pt x="56" y="27"/>
                    <a:pt x="56" y="27"/>
                  </a:cubicBezTo>
                  <a:cubicBezTo>
                    <a:pt x="58" y="26"/>
                    <a:pt x="58" y="26"/>
                    <a:pt x="58" y="26"/>
                  </a:cubicBezTo>
                  <a:cubicBezTo>
                    <a:pt x="58" y="26"/>
                    <a:pt x="58" y="26"/>
                    <a:pt x="58" y="25"/>
                  </a:cubicBezTo>
                  <a:cubicBezTo>
                    <a:pt x="57" y="25"/>
                    <a:pt x="57" y="24"/>
                    <a:pt x="56" y="24"/>
                  </a:cubicBezTo>
                  <a:cubicBezTo>
                    <a:pt x="55" y="24"/>
                    <a:pt x="54" y="26"/>
                    <a:pt x="54" y="26"/>
                  </a:cubicBezTo>
                  <a:cubicBezTo>
                    <a:pt x="52" y="27"/>
                    <a:pt x="52" y="27"/>
                    <a:pt x="52" y="27"/>
                  </a:cubicBezTo>
                  <a:cubicBezTo>
                    <a:pt x="52" y="27"/>
                    <a:pt x="51" y="29"/>
                    <a:pt x="51" y="29"/>
                  </a:cubicBezTo>
                  <a:cubicBezTo>
                    <a:pt x="52" y="29"/>
                    <a:pt x="53" y="29"/>
                    <a:pt x="53" y="29"/>
                  </a:cubicBezTo>
                  <a:cubicBezTo>
                    <a:pt x="53" y="29"/>
                    <a:pt x="53" y="30"/>
                    <a:pt x="53" y="31"/>
                  </a:cubicBezTo>
                  <a:cubicBezTo>
                    <a:pt x="53" y="31"/>
                    <a:pt x="52" y="32"/>
                    <a:pt x="52" y="32"/>
                  </a:cubicBezTo>
                  <a:cubicBezTo>
                    <a:pt x="52" y="32"/>
                    <a:pt x="52" y="33"/>
                    <a:pt x="51" y="33"/>
                  </a:cubicBezTo>
                  <a:cubicBezTo>
                    <a:pt x="50" y="32"/>
                    <a:pt x="49" y="32"/>
                    <a:pt x="48" y="32"/>
                  </a:cubicBezTo>
                  <a:cubicBezTo>
                    <a:pt x="47" y="32"/>
                    <a:pt x="46" y="31"/>
                    <a:pt x="46" y="32"/>
                  </a:cubicBezTo>
                  <a:cubicBezTo>
                    <a:pt x="45" y="32"/>
                    <a:pt x="45" y="32"/>
                    <a:pt x="45" y="32"/>
                  </a:cubicBezTo>
                  <a:cubicBezTo>
                    <a:pt x="45" y="33"/>
                    <a:pt x="42" y="34"/>
                    <a:pt x="42" y="34"/>
                  </a:cubicBezTo>
                  <a:cubicBezTo>
                    <a:pt x="42" y="34"/>
                    <a:pt x="41" y="35"/>
                    <a:pt x="41" y="35"/>
                  </a:cubicBezTo>
                  <a:cubicBezTo>
                    <a:pt x="41" y="35"/>
                    <a:pt x="41" y="37"/>
                    <a:pt x="41" y="37"/>
                  </a:cubicBezTo>
                  <a:cubicBezTo>
                    <a:pt x="41" y="37"/>
                    <a:pt x="40" y="38"/>
                    <a:pt x="38" y="38"/>
                  </a:cubicBezTo>
                  <a:cubicBezTo>
                    <a:pt x="37" y="39"/>
                    <a:pt x="36" y="39"/>
                    <a:pt x="36" y="39"/>
                  </a:cubicBezTo>
                  <a:cubicBezTo>
                    <a:pt x="36" y="41"/>
                    <a:pt x="36" y="41"/>
                    <a:pt x="36" y="41"/>
                  </a:cubicBezTo>
                  <a:cubicBezTo>
                    <a:pt x="36" y="41"/>
                    <a:pt x="34" y="42"/>
                    <a:pt x="34" y="43"/>
                  </a:cubicBezTo>
                  <a:cubicBezTo>
                    <a:pt x="33" y="44"/>
                    <a:pt x="30" y="46"/>
                    <a:pt x="30" y="46"/>
                  </a:cubicBezTo>
                  <a:cubicBezTo>
                    <a:pt x="30" y="46"/>
                    <a:pt x="29" y="47"/>
                    <a:pt x="28" y="48"/>
                  </a:cubicBezTo>
                  <a:cubicBezTo>
                    <a:pt x="28" y="49"/>
                    <a:pt x="28" y="50"/>
                    <a:pt x="28" y="51"/>
                  </a:cubicBezTo>
                  <a:cubicBezTo>
                    <a:pt x="28" y="51"/>
                    <a:pt x="27" y="52"/>
                    <a:pt x="27" y="53"/>
                  </a:cubicBezTo>
                  <a:cubicBezTo>
                    <a:pt x="27" y="54"/>
                    <a:pt x="26" y="55"/>
                    <a:pt x="26" y="56"/>
                  </a:cubicBezTo>
                  <a:cubicBezTo>
                    <a:pt x="25" y="56"/>
                    <a:pt x="25" y="57"/>
                    <a:pt x="24" y="57"/>
                  </a:cubicBezTo>
                  <a:cubicBezTo>
                    <a:pt x="24" y="57"/>
                    <a:pt x="22" y="58"/>
                    <a:pt x="21" y="58"/>
                  </a:cubicBezTo>
                  <a:cubicBezTo>
                    <a:pt x="20" y="59"/>
                    <a:pt x="20" y="60"/>
                    <a:pt x="20" y="60"/>
                  </a:cubicBezTo>
                  <a:cubicBezTo>
                    <a:pt x="20" y="60"/>
                    <a:pt x="21" y="61"/>
                    <a:pt x="21" y="61"/>
                  </a:cubicBezTo>
                  <a:cubicBezTo>
                    <a:pt x="22" y="61"/>
                    <a:pt x="23" y="62"/>
                    <a:pt x="23" y="62"/>
                  </a:cubicBezTo>
                  <a:cubicBezTo>
                    <a:pt x="23" y="62"/>
                    <a:pt x="23" y="63"/>
                    <a:pt x="23" y="64"/>
                  </a:cubicBezTo>
                  <a:cubicBezTo>
                    <a:pt x="23" y="64"/>
                    <a:pt x="22" y="66"/>
                    <a:pt x="23" y="66"/>
                  </a:cubicBezTo>
                  <a:cubicBezTo>
                    <a:pt x="24" y="66"/>
                    <a:pt x="25" y="66"/>
                    <a:pt x="25" y="66"/>
                  </a:cubicBezTo>
                  <a:cubicBezTo>
                    <a:pt x="27" y="67"/>
                    <a:pt x="27" y="67"/>
                    <a:pt x="27" y="67"/>
                  </a:cubicBezTo>
                  <a:cubicBezTo>
                    <a:pt x="28" y="68"/>
                    <a:pt x="28" y="68"/>
                    <a:pt x="28" y="68"/>
                  </a:cubicBezTo>
                  <a:cubicBezTo>
                    <a:pt x="29" y="68"/>
                    <a:pt x="29" y="68"/>
                    <a:pt x="29" y="68"/>
                  </a:cubicBezTo>
                  <a:cubicBezTo>
                    <a:pt x="29" y="68"/>
                    <a:pt x="29" y="69"/>
                    <a:pt x="29" y="70"/>
                  </a:cubicBezTo>
                  <a:cubicBezTo>
                    <a:pt x="28" y="70"/>
                    <a:pt x="28" y="71"/>
                    <a:pt x="28" y="71"/>
                  </a:cubicBezTo>
                  <a:cubicBezTo>
                    <a:pt x="27" y="71"/>
                    <a:pt x="27" y="71"/>
                    <a:pt x="27" y="70"/>
                  </a:cubicBezTo>
                  <a:cubicBezTo>
                    <a:pt x="27" y="69"/>
                    <a:pt x="27" y="69"/>
                    <a:pt x="26" y="68"/>
                  </a:cubicBezTo>
                  <a:cubicBezTo>
                    <a:pt x="25" y="68"/>
                    <a:pt x="24" y="69"/>
                    <a:pt x="24" y="69"/>
                  </a:cubicBezTo>
                  <a:cubicBezTo>
                    <a:pt x="24" y="69"/>
                    <a:pt x="23" y="69"/>
                    <a:pt x="23" y="68"/>
                  </a:cubicBezTo>
                  <a:cubicBezTo>
                    <a:pt x="22" y="67"/>
                    <a:pt x="22" y="68"/>
                    <a:pt x="22" y="67"/>
                  </a:cubicBezTo>
                  <a:cubicBezTo>
                    <a:pt x="22" y="66"/>
                    <a:pt x="23" y="66"/>
                    <a:pt x="22" y="65"/>
                  </a:cubicBezTo>
                  <a:cubicBezTo>
                    <a:pt x="22" y="65"/>
                    <a:pt x="21" y="64"/>
                    <a:pt x="21" y="64"/>
                  </a:cubicBezTo>
                  <a:cubicBezTo>
                    <a:pt x="20" y="64"/>
                    <a:pt x="21" y="65"/>
                    <a:pt x="20" y="64"/>
                  </a:cubicBezTo>
                  <a:cubicBezTo>
                    <a:pt x="20" y="63"/>
                    <a:pt x="19" y="63"/>
                    <a:pt x="19" y="63"/>
                  </a:cubicBezTo>
                  <a:cubicBezTo>
                    <a:pt x="19" y="63"/>
                    <a:pt x="18" y="63"/>
                    <a:pt x="18" y="62"/>
                  </a:cubicBezTo>
                  <a:cubicBezTo>
                    <a:pt x="18" y="62"/>
                    <a:pt x="18" y="61"/>
                    <a:pt x="18" y="60"/>
                  </a:cubicBezTo>
                  <a:cubicBezTo>
                    <a:pt x="18" y="60"/>
                    <a:pt x="19" y="59"/>
                    <a:pt x="19" y="58"/>
                  </a:cubicBezTo>
                  <a:cubicBezTo>
                    <a:pt x="19" y="58"/>
                    <a:pt x="19" y="55"/>
                    <a:pt x="19" y="55"/>
                  </a:cubicBezTo>
                  <a:cubicBezTo>
                    <a:pt x="19" y="55"/>
                    <a:pt x="16" y="61"/>
                    <a:pt x="15" y="66"/>
                  </a:cubicBezTo>
                  <a:cubicBezTo>
                    <a:pt x="15" y="66"/>
                    <a:pt x="16" y="65"/>
                    <a:pt x="16" y="66"/>
                  </a:cubicBezTo>
                  <a:cubicBezTo>
                    <a:pt x="16" y="67"/>
                    <a:pt x="17" y="68"/>
                    <a:pt x="16" y="69"/>
                  </a:cubicBezTo>
                  <a:cubicBezTo>
                    <a:pt x="16" y="69"/>
                    <a:pt x="16" y="69"/>
                    <a:pt x="16" y="72"/>
                  </a:cubicBezTo>
                  <a:cubicBezTo>
                    <a:pt x="16" y="74"/>
                    <a:pt x="17" y="75"/>
                    <a:pt x="17" y="76"/>
                  </a:cubicBezTo>
                  <a:cubicBezTo>
                    <a:pt x="16" y="76"/>
                    <a:pt x="16" y="77"/>
                    <a:pt x="16" y="78"/>
                  </a:cubicBezTo>
                  <a:cubicBezTo>
                    <a:pt x="16" y="79"/>
                    <a:pt x="16" y="82"/>
                    <a:pt x="17" y="82"/>
                  </a:cubicBezTo>
                  <a:cubicBezTo>
                    <a:pt x="17" y="82"/>
                    <a:pt x="17" y="83"/>
                    <a:pt x="17" y="83"/>
                  </a:cubicBezTo>
                  <a:cubicBezTo>
                    <a:pt x="18" y="84"/>
                    <a:pt x="17" y="85"/>
                    <a:pt x="18" y="84"/>
                  </a:cubicBezTo>
                  <a:cubicBezTo>
                    <a:pt x="19" y="82"/>
                    <a:pt x="20" y="81"/>
                    <a:pt x="20" y="81"/>
                  </a:cubicBezTo>
                  <a:cubicBezTo>
                    <a:pt x="20" y="80"/>
                    <a:pt x="20" y="80"/>
                    <a:pt x="20" y="80"/>
                  </a:cubicBezTo>
                  <a:cubicBezTo>
                    <a:pt x="20" y="80"/>
                    <a:pt x="20" y="79"/>
                    <a:pt x="22" y="79"/>
                  </a:cubicBezTo>
                  <a:cubicBezTo>
                    <a:pt x="23" y="79"/>
                    <a:pt x="24" y="79"/>
                    <a:pt x="24" y="80"/>
                  </a:cubicBezTo>
                  <a:cubicBezTo>
                    <a:pt x="25" y="80"/>
                    <a:pt x="23" y="82"/>
                    <a:pt x="24" y="82"/>
                  </a:cubicBezTo>
                  <a:cubicBezTo>
                    <a:pt x="25" y="82"/>
                    <a:pt x="27" y="81"/>
                    <a:pt x="28" y="81"/>
                  </a:cubicBezTo>
                  <a:cubicBezTo>
                    <a:pt x="29" y="81"/>
                    <a:pt x="29" y="82"/>
                    <a:pt x="30" y="83"/>
                  </a:cubicBezTo>
                  <a:cubicBezTo>
                    <a:pt x="30" y="84"/>
                    <a:pt x="30" y="85"/>
                    <a:pt x="31" y="86"/>
                  </a:cubicBezTo>
                  <a:cubicBezTo>
                    <a:pt x="32" y="86"/>
                    <a:pt x="31" y="87"/>
                    <a:pt x="32" y="88"/>
                  </a:cubicBezTo>
                  <a:cubicBezTo>
                    <a:pt x="32" y="89"/>
                    <a:pt x="34" y="90"/>
                    <a:pt x="35" y="90"/>
                  </a:cubicBezTo>
                  <a:cubicBezTo>
                    <a:pt x="35" y="90"/>
                    <a:pt x="37" y="90"/>
                    <a:pt x="38" y="90"/>
                  </a:cubicBezTo>
                  <a:cubicBezTo>
                    <a:pt x="39" y="91"/>
                    <a:pt x="38" y="92"/>
                    <a:pt x="39" y="92"/>
                  </a:cubicBezTo>
                  <a:cubicBezTo>
                    <a:pt x="40" y="92"/>
                    <a:pt x="41" y="95"/>
                    <a:pt x="41" y="95"/>
                  </a:cubicBezTo>
                  <a:cubicBezTo>
                    <a:pt x="41" y="95"/>
                    <a:pt x="41" y="97"/>
                    <a:pt x="41" y="98"/>
                  </a:cubicBezTo>
                  <a:cubicBezTo>
                    <a:pt x="41" y="98"/>
                    <a:pt x="41" y="99"/>
                    <a:pt x="42" y="100"/>
                  </a:cubicBezTo>
                  <a:cubicBezTo>
                    <a:pt x="42" y="100"/>
                    <a:pt x="44" y="100"/>
                    <a:pt x="44" y="100"/>
                  </a:cubicBezTo>
                  <a:cubicBezTo>
                    <a:pt x="44" y="100"/>
                    <a:pt x="43" y="102"/>
                    <a:pt x="45" y="102"/>
                  </a:cubicBezTo>
                  <a:cubicBezTo>
                    <a:pt x="47" y="103"/>
                    <a:pt x="48" y="103"/>
                    <a:pt x="49" y="104"/>
                  </a:cubicBezTo>
                  <a:cubicBezTo>
                    <a:pt x="49" y="104"/>
                    <a:pt x="48" y="105"/>
                    <a:pt x="50" y="105"/>
                  </a:cubicBezTo>
                  <a:cubicBezTo>
                    <a:pt x="52" y="105"/>
                    <a:pt x="54" y="105"/>
                    <a:pt x="55" y="106"/>
                  </a:cubicBezTo>
                  <a:cubicBezTo>
                    <a:pt x="56" y="106"/>
                    <a:pt x="55" y="107"/>
                    <a:pt x="57" y="109"/>
                  </a:cubicBezTo>
                  <a:cubicBezTo>
                    <a:pt x="60" y="110"/>
                    <a:pt x="60" y="111"/>
                    <a:pt x="61" y="111"/>
                  </a:cubicBezTo>
                  <a:cubicBezTo>
                    <a:pt x="62" y="111"/>
                    <a:pt x="63" y="111"/>
                    <a:pt x="63" y="113"/>
                  </a:cubicBezTo>
                  <a:cubicBezTo>
                    <a:pt x="62" y="115"/>
                    <a:pt x="62" y="116"/>
                    <a:pt x="61" y="117"/>
                  </a:cubicBezTo>
                  <a:cubicBezTo>
                    <a:pt x="60" y="118"/>
                    <a:pt x="59" y="120"/>
                    <a:pt x="58" y="121"/>
                  </a:cubicBezTo>
                  <a:cubicBezTo>
                    <a:pt x="58" y="122"/>
                    <a:pt x="57" y="123"/>
                    <a:pt x="58" y="124"/>
                  </a:cubicBezTo>
                  <a:cubicBezTo>
                    <a:pt x="58" y="126"/>
                    <a:pt x="59" y="127"/>
                    <a:pt x="59" y="128"/>
                  </a:cubicBezTo>
                  <a:cubicBezTo>
                    <a:pt x="59" y="129"/>
                    <a:pt x="59" y="131"/>
                    <a:pt x="59" y="132"/>
                  </a:cubicBezTo>
                  <a:cubicBezTo>
                    <a:pt x="58" y="133"/>
                    <a:pt x="58" y="134"/>
                    <a:pt x="58" y="134"/>
                  </a:cubicBezTo>
                  <a:cubicBezTo>
                    <a:pt x="58" y="134"/>
                    <a:pt x="59" y="136"/>
                    <a:pt x="58" y="137"/>
                  </a:cubicBezTo>
                  <a:cubicBezTo>
                    <a:pt x="57" y="138"/>
                    <a:pt x="55" y="140"/>
                    <a:pt x="54" y="140"/>
                  </a:cubicBezTo>
                  <a:cubicBezTo>
                    <a:pt x="53" y="140"/>
                    <a:pt x="51" y="142"/>
                    <a:pt x="51" y="142"/>
                  </a:cubicBezTo>
                  <a:cubicBezTo>
                    <a:pt x="51" y="142"/>
                    <a:pt x="51" y="146"/>
                    <a:pt x="51" y="147"/>
                  </a:cubicBezTo>
                  <a:cubicBezTo>
                    <a:pt x="51" y="147"/>
                    <a:pt x="47" y="154"/>
                    <a:pt x="49" y="155"/>
                  </a:cubicBezTo>
                  <a:cubicBezTo>
                    <a:pt x="50" y="156"/>
                    <a:pt x="50" y="158"/>
                    <a:pt x="50" y="159"/>
                  </a:cubicBezTo>
                  <a:cubicBezTo>
                    <a:pt x="49" y="160"/>
                    <a:pt x="49" y="160"/>
                    <a:pt x="49" y="160"/>
                  </a:cubicBezTo>
                  <a:cubicBezTo>
                    <a:pt x="48" y="161"/>
                    <a:pt x="46" y="161"/>
                    <a:pt x="47" y="163"/>
                  </a:cubicBezTo>
                  <a:cubicBezTo>
                    <a:pt x="49" y="165"/>
                    <a:pt x="50" y="165"/>
                    <a:pt x="50" y="167"/>
                  </a:cubicBezTo>
                  <a:cubicBezTo>
                    <a:pt x="51" y="168"/>
                    <a:pt x="51" y="168"/>
                    <a:pt x="52" y="170"/>
                  </a:cubicBezTo>
                  <a:cubicBezTo>
                    <a:pt x="53" y="171"/>
                    <a:pt x="53" y="172"/>
                    <a:pt x="54" y="173"/>
                  </a:cubicBezTo>
                  <a:cubicBezTo>
                    <a:pt x="55" y="174"/>
                    <a:pt x="56" y="175"/>
                    <a:pt x="56" y="176"/>
                  </a:cubicBezTo>
                  <a:cubicBezTo>
                    <a:pt x="56" y="177"/>
                    <a:pt x="59" y="179"/>
                    <a:pt x="56" y="177"/>
                  </a:cubicBezTo>
                  <a:cubicBezTo>
                    <a:pt x="53" y="175"/>
                    <a:pt x="56" y="177"/>
                    <a:pt x="52" y="174"/>
                  </a:cubicBezTo>
                  <a:cubicBezTo>
                    <a:pt x="49" y="171"/>
                    <a:pt x="48" y="173"/>
                    <a:pt x="46" y="171"/>
                  </a:cubicBezTo>
                  <a:cubicBezTo>
                    <a:pt x="45" y="169"/>
                    <a:pt x="47" y="175"/>
                    <a:pt x="44" y="168"/>
                  </a:cubicBezTo>
                  <a:cubicBezTo>
                    <a:pt x="41" y="160"/>
                    <a:pt x="40" y="161"/>
                    <a:pt x="39" y="159"/>
                  </a:cubicBezTo>
                  <a:cubicBezTo>
                    <a:pt x="39" y="157"/>
                    <a:pt x="39" y="159"/>
                    <a:pt x="37" y="155"/>
                  </a:cubicBezTo>
                  <a:cubicBezTo>
                    <a:pt x="35" y="151"/>
                    <a:pt x="37" y="154"/>
                    <a:pt x="35" y="151"/>
                  </a:cubicBezTo>
                  <a:cubicBezTo>
                    <a:pt x="33" y="149"/>
                    <a:pt x="33" y="152"/>
                    <a:pt x="32" y="148"/>
                  </a:cubicBezTo>
                  <a:cubicBezTo>
                    <a:pt x="31" y="143"/>
                    <a:pt x="31" y="146"/>
                    <a:pt x="30" y="141"/>
                  </a:cubicBezTo>
                  <a:cubicBezTo>
                    <a:pt x="28" y="136"/>
                    <a:pt x="31" y="136"/>
                    <a:pt x="28" y="133"/>
                  </a:cubicBezTo>
                  <a:cubicBezTo>
                    <a:pt x="25" y="131"/>
                    <a:pt x="25" y="132"/>
                    <a:pt x="24" y="131"/>
                  </a:cubicBezTo>
                  <a:cubicBezTo>
                    <a:pt x="23" y="129"/>
                    <a:pt x="25" y="130"/>
                    <a:pt x="22" y="126"/>
                  </a:cubicBezTo>
                  <a:cubicBezTo>
                    <a:pt x="20" y="122"/>
                    <a:pt x="16" y="120"/>
                    <a:pt x="16" y="113"/>
                  </a:cubicBezTo>
                  <a:cubicBezTo>
                    <a:pt x="16" y="105"/>
                    <a:pt x="16" y="104"/>
                    <a:pt x="16" y="104"/>
                  </a:cubicBezTo>
                  <a:cubicBezTo>
                    <a:pt x="16" y="104"/>
                    <a:pt x="13" y="101"/>
                    <a:pt x="14" y="97"/>
                  </a:cubicBezTo>
                  <a:cubicBezTo>
                    <a:pt x="15" y="92"/>
                    <a:pt x="16" y="94"/>
                    <a:pt x="15" y="92"/>
                  </a:cubicBezTo>
                  <a:cubicBezTo>
                    <a:pt x="15" y="91"/>
                    <a:pt x="14" y="91"/>
                    <a:pt x="13" y="89"/>
                  </a:cubicBezTo>
                  <a:cubicBezTo>
                    <a:pt x="12" y="88"/>
                    <a:pt x="12" y="88"/>
                    <a:pt x="11" y="87"/>
                  </a:cubicBezTo>
                  <a:cubicBezTo>
                    <a:pt x="11" y="86"/>
                    <a:pt x="11" y="83"/>
                    <a:pt x="11" y="83"/>
                  </a:cubicBezTo>
                  <a:cubicBezTo>
                    <a:pt x="10" y="84"/>
                    <a:pt x="10" y="84"/>
                    <a:pt x="10" y="84"/>
                  </a:cubicBezTo>
                  <a:cubicBezTo>
                    <a:pt x="10" y="84"/>
                    <a:pt x="0" y="182"/>
                    <a:pt x="97" y="197"/>
                  </a:cubicBezTo>
                  <a:cubicBezTo>
                    <a:pt x="97" y="197"/>
                    <a:pt x="75" y="192"/>
                    <a:pt x="73" y="187"/>
                  </a:cubicBezTo>
                  <a:cubicBezTo>
                    <a:pt x="73" y="187"/>
                    <a:pt x="72" y="183"/>
                    <a:pt x="73" y="183"/>
                  </a:cubicBezTo>
                  <a:cubicBezTo>
                    <a:pt x="74" y="183"/>
                    <a:pt x="76" y="184"/>
                    <a:pt x="77" y="183"/>
                  </a:cubicBezTo>
                  <a:cubicBezTo>
                    <a:pt x="79" y="181"/>
                    <a:pt x="80" y="180"/>
                    <a:pt x="80" y="180"/>
                  </a:cubicBezTo>
                  <a:cubicBezTo>
                    <a:pt x="80" y="182"/>
                    <a:pt x="80" y="182"/>
                    <a:pt x="80" y="182"/>
                  </a:cubicBezTo>
                  <a:cubicBezTo>
                    <a:pt x="80" y="182"/>
                    <a:pt x="79" y="182"/>
                    <a:pt x="83" y="181"/>
                  </a:cubicBezTo>
                  <a:cubicBezTo>
                    <a:pt x="88" y="181"/>
                    <a:pt x="88" y="181"/>
                    <a:pt x="89" y="181"/>
                  </a:cubicBezTo>
                  <a:cubicBezTo>
                    <a:pt x="91" y="180"/>
                    <a:pt x="93" y="176"/>
                    <a:pt x="94" y="178"/>
                  </a:cubicBezTo>
                  <a:cubicBezTo>
                    <a:pt x="95" y="181"/>
                    <a:pt x="93" y="180"/>
                    <a:pt x="95" y="181"/>
                  </a:cubicBezTo>
                  <a:cubicBezTo>
                    <a:pt x="97" y="181"/>
                    <a:pt x="101" y="180"/>
                    <a:pt x="101" y="180"/>
                  </a:cubicBezTo>
                  <a:cubicBezTo>
                    <a:pt x="101" y="180"/>
                    <a:pt x="108" y="181"/>
                    <a:pt x="108" y="180"/>
                  </a:cubicBezTo>
                  <a:cubicBezTo>
                    <a:pt x="109" y="179"/>
                    <a:pt x="109" y="178"/>
                    <a:pt x="110" y="178"/>
                  </a:cubicBezTo>
                  <a:cubicBezTo>
                    <a:pt x="111" y="178"/>
                    <a:pt x="112" y="180"/>
                    <a:pt x="112" y="180"/>
                  </a:cubicBezTo>
                  <a:cubicBezTo>
                    <a:pt x="108" y="182"/>
                    <a:pt x="108" y="182"/>
                    <a:pt x="108" y="182"/>
                  </a:cubicBezTo>
                  <a:cubicBezTo>
                    <a:pt x="105" y="185"/>
                    <a:pt x="105" y="185"/>
                    <a:pt x="105" y="185"/>
                  </a:cubicBezTo>
                  <a:cubicBezTo>
                    <a:pt x="105" y="185"/>
                    <a:pt x="103" y="185"/>
                    <a:pt x="105" y="186"/>
                  </a:cubicBezTo>
                  <a:cubicBezTo>
                    <a:pt x="106" y="187"/>
                    <a:pt x="107" y="187"/>
                    <a:pt x="108" y="187"/>
                  </a:cubicBezTo>
                  <a:cubicBezTo>
                    <a:pt x="110" y="187"/>
                    <a:pt x="114" y="190"/>
                    <a:pt x="115" y="188"/>
                  </a:cubicBezTo>
                  <a:cubicBezTo>
                    <a:pt x="116" y="186"/>
                    <a:pt x="116" y="186"/>
                    <a:pt x="117" y="185"/>
                  </a:cubicBezTo>
                  <a:cubicBezTo>
                    <a:pt x="117" y="184"/>
                    <a:pt x="117" y="182"/>
                    <a:pt x="119" y="182"/>
                  </a:cubicBezTo>
                  <a:cubicBezTo>
                    <a:pt x="120" y="182"/>
                    <a:pt x="122" y="183"/>
                    <a:pt x="122" y="183"/>
                  </a:cubicBezTo>
                  <a:cubicBezTo>
                    <a:pt x="121" y="186"/>
                    <a:pt x="121" y="186"/>
                    <a:pt x="121" y="186"/>
                  </a:cubicBezTo>
                  <a:cubicBezTo>
                    <a:pt x="121" y="186"/>
                    <a:pt x="123" y="186"/>
                    <a:pt x="125" y="186"/>
                  </a:cubicBezTo>
                  <a:cubicBezTo>
                    <a:pt x="126" y="186"/>
                    <a:pt x="126" y="188"/>
                    <a:pt x="128" y="186"/>
                  </a:cubicBezTo>
                  <a:cubicBezTo>
                    <a:pt x="129" y="184"/>
                    <a:pt x="129" y="184"/>
                    <a:pt x="131" y="184"/>
                  </a:cubicBezTo>
                  <a:cubicBezTo>
                    <a:pt x="133" y="184"/>
                    <a:pt x="135" y="183"/>
                    <a:pt x="136" y="183"/>
                  </a:cubicBezTo>
                  <a:cubicBezTo>
                    <a:pt x="136" y="184"/>
                    <a:pt x="138" y="184"/>
                    <a:pt x="139" y="184"/>
                  </a:cubicBezTo>
                  <a:cubicBezTo>
                    <a:pt x="139" y="184"/>
                    <a:pt x="143" y="186"/>
                    <a:pt x="143" y="186"/>
                  </a:cubicBezTo>
                  <a:cubicBezTo>
                    <a:pt x="144" y="185"/>
                    <a:pt x="148" y="186"/>
                    <a:pt x="148" y="186"/>
                  </a:cubicBezTo>
                  <a:cubicBezTo>
                    <a:pt x="148" y="186"/>
                    <a:pt x="137" y="196"/>
                    <a:pt x="113" y="197"/>
                  </a:cubicBezTo>
                  <a:cubicBezTo>
                    <a:pt x="113" y="197"/>
                    <a:pt x="167" y="199"/>
                    <a:pt x="197" y="146"/>
                  </a:cubicBezTo>
                  <a:cubicBezTo>
                    <a:pt x="228" y="94"/>
                    <a:pt x="206" y="26"/>
                    <a:pt x="137" y="3"/>
                  </a:cubicBezTo>
                  <a:cubicBezTo>
                    <a:pt x="137" y="3"/>
                    <a:pt x="189" y="22"/>
                    <a:pt x="203" y="71"/>
                  </a:cubicBezTo>
                  <a:cubicBezTo>
                    <a:pt x="202" y="72"/>
                    <a:pt x="202" y="72"/>
                    <a:pt x="202" y="72"/>
                  </a:cubicBezTo>
                  <a:cubicBezTo>
                    <a:pt x="201" y="71"/>
                    <a:pt x="201" y="72"/>
                    <a:pt x="200" y="69"/>
                  </a:cubicBezTo>
                  <a:cubicBezTo>
                    <a:pt x="199" y="67"/>
                    <a:pt x="199" y="68"/>
                    <a:pt x="199" y="66"/>
                  </a:cubicBezTo>
                  <a:cubicBezTo>
                    <a:pt x="198" y="64"/>
                    <a:pt x="198" y="65"/>
                    <a:pt x="197" y="64"/>
                  </a:cubicBezTo>
                  <a:cubicBezTo>
                    <a:pt x="195" y="62"/>
                    <a:pt x="195" y="62"/>
                    <a:pt x="194" y="61"/>
                  </a:cubicBezTo>
                  <a:cubicBezTo>
                    <a:pt x="193" y="61"/>
                    <a:pt x="192" y="58"/>
                    <a:pt x="192" y="57"/>
                  </a:cubicBezTo>
                  <a:cubicBezTo>
                    <a:pt x="191" y="56"/>
                    <a:pt x="189" y="55"/>
                    <a:pt x="188" y="55"/>
                  </a:cubicBezTo>
                  <a:cubicBezTo>
                    <a:pt x="187" y="55"/>
                    <a:pt x="188" y="54"/>
                    <a:pt x="187" y="55"/>
                  </a:cubicBezTo>
                  <a:cubicBezTo>
                    <a:pt x="187" y="56"/>
                    <a:pt x="189" y="58"/>
                    <a:pt x="189" y="58"/>
                  </a:cubicBezTo>
                  <a:cubicBezTo>
                    <a:pt x="189" y="62"/>
                    <a:pt x="189" y="62"/>
                    <a:pt x="189" y="62"/>
                  </a:cubicBezTo>
                  <a:cubicBezTo>
                    <a:pt x="189" y="62"/>
                    <a:pt x="190" y="65"/>
                    <a:pt x="190" y="66"/>
                  </a:cubicBezTo>
                  <a:cubicBezTo>
                    <a:pt x="190" y="67"/>
                    <a:pt x="189" y="70"/>
                    <a:pt x="189" y="70"/>
                  </a:cubicBezTo>
                  <a:cubicBezTo>
                    <a:pt x="189" y="70"/>
                    <a:pt x="188" y="72"/>
                    <a:pt x="187" y="73"/>
                  </a:cubicBezTo>
                  <a:cubicBezTo>
                    <a:pt x="186" y="73"/>
                    <a:pt x="181" y="74"/>
                    <a:pt x="181" y="74"/>
                  </a:cubicBezTo>
                  <a:cubicBezTo>
                    <a:pt x="181" y="74"/>
                    <a:pt x="179" y="72"/>
                    <a:pt x="179" y="71"/>
                  </a:cubicBezTo>
                  <a:cubicBezTo>
                    <a:pt x="178" y="69"/>
                    <a:pt x="175" y="69"/>
                    <a:pt x="174" y="68"/>
                  </a:cubicBezTo>
                  <a:cubicBezTo>
                    <a:pt x="174" y="67"/>
                    <a:pt x="175" y="66"/>
                    <a:pt x="173" y="64"/>
                  </a:cubicBezTo>
                  <a:cubicBezTo>
                    <a:pt x="172" y="62"/>
                    <a:pt x="173" y="63"/>
                    <a:pt x="172" y="61"/>
                  </a:cubicBezTo>
                  <a:cubicBezTo>
                    <a:pt x="170" y="59"/>
                    <a:pt x="170" y="59"/>
                    <a:pt x="170" y="59"/>
                  </a:cubicBezTo>
                  <a:cubicBezTo>
                    <a:pt x="170" y="59"/>
                    <a:pt x="166" y="58"/>
                    <a:pt x="167" y="60"/>
                  </a:cubicBezTo>
                  <a:cubicBezTo>
                    <a:pt x="168" y="63"/>
                    <a:pt x="167" y="65"/>
                    <a:pt x="168" y="65"/>
                  </a:cubicBezTo>
                  <a:cubicBezTo>
                    <a:pt x="169" y="66"/>
                    <a:pt x="170" y="65"/>
                    <a:pt x="171" y="67"/>
                  </a:cubicBezTo>
                  <a:cubicBezTo>
                    <a:pt x="172" y="69"/>
                    <a:pt x="172" y="70"/>
                    <a:pt x="172" y="71"/>
                  </a:cubicBezTo>
                  <a:cubicBezTo>
                    <a:pt x="173" y="71"/>
                    <a:pt x="173" y="74"/>
                    <a:pt x="174" y="75"/>
                  </a:cubicBezTo>
                  <a:cubicBezTo>
                    <a:pt x="175" y="75"/>
                    <a:pt x="178" y="75"/>
                    <a:pt x="178" y="76"/>
                  </a:cubicBezTo>
                  <a:cubicBezTo>
                    <a:pt x="177" y="77"/>
                    <a:pt x="176" y="78"/>
                    <a:pt x="178" y="79"/>
                  </a:cubicBezTo>
                  <a:cubicBezTo>
                    <a:pt x="179" y="79"/>
                    <a:pt x="179" y="80"/>
                    <a:pt x="180" y="80"/>
                  </a:cubicBezTo>
                  <a:cubicBezTo>
                    <a:pt x="181" y="80"/>
                    <a:pt x="181" y="80"/>
                    <a:pt x="182" y="79"/>
                  </a:cubicBezTo>
                  <a:cubicBezTo>
                    <a:pt x="184" y="79"/>
                    <a:pt x="186" y="79"/>
                    <a:pt x="186" y="79"/>
                  </a:cubicBezTo>
                  <a:cubicBezTo>
                    <a:pt x="186" y="79"/>
                    <a:pt x="188" y="80"/>
                    <a:pt x="188" y="81"/>
                  </a:cubicBezTo>
                  <a:cubicBezTo>
                    <a:pt x="188" y="82"/>
                    <a:pt x="187" y="86"/>
                    <a:pt x="187" y="86"/>
                  </a:cubicBezTo>
                  <a:cubicBezTo>
                    <a:pt x="185" y="90"/>
                    <a:pt x="185" y="90"/>
                    <a:pt x="185" y="90"/>
                  </a:cubicBezTo>
                  <a:cubicBezTo>
                    <a:pt x="185" y="90"/>
                    <a:pt x="185" y="97"/>
                    <a:pt x="184" y="97"/>
                  </a:cubicBezTo>
                  <a:cubicBezTo>
                    <a:pt x="183" y="97"/>
                    <a:pt x="182" y="100"/>
                    <a:pt x="181" y="100"/>
                  </a:cubicBezTo>
                  <a:cubicBezTo>
                    <a:pt x="180" y="101"/>
                    <a:pt x="180" y="105"/>
                    <a:pt x="180" y="105"/>
                  </a:cubicBezTo>
                  <a:cubicBezTo>
                    <a:pt x="178" y="108"/>
                    <a:pt x="178" y="108"/>
                    <a:pt x="178" y="108"/>
                  </a:cubicBezTo>
                  <a:cubicBezTo>
                    <a:pt x="178" y="108"/>
                    <a:pt x="178" y="111"/>
                    <a:pt x="178" y="112"/>
                  </a:cubicBezTo>
                  <a:cubicBezTo>
                    <a:pt x="178" y="113"/>
                    <a:pt x="179" y="117"/>
                    <a:pt x="178" y="119"/>
                  </a:cubicBezTo>
                  <a:cubicBezTo>
                    <a:pt x="178" y="121"/>
                    <a:pt x="175" y="122"/>
                    <a:pt x="175" y="122"/>
                  </a:cubicBezTo>
                  <a:cubicBezTo>
                    <a:pt x="175" y="122"/>
                    <a:pt x="179" y="126"/>
                    <a:pt x="177" y="126"/>
                  </a:cubicBezTo>
                  <a:cubicBezTo>
                    <a:pt x="175" y="127"/>
                    <a:pt x="173" y="129"/>
                    <a:pt x="173" y="130"/>
                  </a:cubicBezTo>
                  <a:cubicBezTo>
                    <a:pt x="172" y="131"/>
                    <a:pt x="172" y="132"/>
                    <a:pt x="171" y="132"/>
                  </a:cubicBezTo>
                  <a:cubicBezTo>
                    <a:pt x="170" y="133"/>
                    <a:pt x="168" y="133"/>
                    <a:pt x="168" y="134"/>
                  </a:cubicBezTo>
                  <a:cubicBezTo>
                    <a:pt x="168" y="134"/>
                    <a:pt x="168" y="137"/>
                    <a:pt x="168" y="137"/>
                  </a:cubicBezTo>
                  <a:cubicBezTo>
                    <a:pt x="164" y="142"/>
                    <a:pt x="164" y="142"/>
                    <a:pt x="164" y="142"/>
                  </a:cubicBezTo>
                  <a:cubicBezTo>
                    <a:pt x="160" y="146"/>
                    <a:pt x="160" y="146"/>
                    <a:pt x="160" y="146"/>
                  </a:cubicBezTo>
                  <a:cubicBezTo>
                    <a:pt x="160" y="146"/>
                    <a:pt x="160" y="149"/>
                    <a:pt x="159" y="149"/>
                  </a:cubicBezTo>
                  <a:cubicBezTo>
                    <a:pt x="158" y="149"/>
                    <a:pt x="153" y="151"/>
                    <a:pt x="152" y="152"/>
                  </a:cubicBezTo>
                  <a:cubicBezTo>
                    <a:pt x="152" y="152"/>
                    <a:pt x="148" y="154"/>
                    <a:pt x="147" y="154"/>
                  </a:cubicBezTo>
                  <a:cubicBezTo>
                    <a:pt x="146" y="154"/>
                    <a:pt x="148" y="157"/>
                    <a:pt x="146" y="154"/>
                  </a:cubicBezTo>
                  <a:cubicBezTo>
                    <a:pt x="144" y="151"/>
                    <a:pt x="145" y="153"/>
                    <a:pt x="144" y="149"/>
                  </a:cubicBezTo>
                  <a:cubicBezTo>
                    <a:pt x="142" y="145"/>
                    <a:pt x="142" y="148"/>
                    <a:pt x="142" y="145"/>
                  </a:cubicBezTo>
                  <a:cubicBezTo>
                    <a:pt x="142" y="143"/>
                    <a:pt x="142" y="145"/>
                    <a:pt x="142" y="143"/>
                  </a:cubicBezTo>
                  <a:cubicBezTo>
                    <a:pt x="142" y="140"/>
                    <a:pt x="143" y="142"/>
                    <a:pt x="141" y="139"/>
                  </a:cubicBezTo>
                  <a:cubicBezTo>
                    <a:pt x="140" y="136"/>
                    <a:pt x="140" y="137"/>
                    <a:pt x="138" y="135"/>
                  </a:cubicBezTo>
                  <a:cubicBezTo>
                    <a:pt x="136" y="133"/>
                    <a:pt x="135" y="135"/>
                    <a:pt x="136" y="132"/>
                  </a:cubicBezTo>
                  <a:cubicBezTo>
                    <a:pt x="137" y="129"/>
                    <a:pt x="137" y="132"/>
                    <a:pt x="137" y="129"/>
                  </a:cubicBezTo>
                  <a:cubicBezTo>
                    <a:pt x="138" y="126"/>
                    <a:pt x="137" y="125"/>
                    <a:pt x="139" y="124"/>
                  </a:cubicBezTo>
                  <a:cubicBezTo>
                    <a:pt x="141" y="123"/>
                    <a:pt x="142" y="122"/>
                    <a:pt x="142" y="121"/>
                  </a:cubicBezTo>
                  <a:cubicBezTo>
                    <a:pt x="142" y="119"/>
                    <a:pt x="142" y="118"/>
                    <a:pt x="142" y="117"/>
                  </a:cubicBezTo>
                  <a:cubicBezTo>
                    <a:pt x="141" y="116"/>
                    <a:pt x="139" y="114"/>
                    <a:pt x="139" y="113"/>
                  </a:cubicBezTo>
                  <a:cubicBezTo>
                    <a:pt x="139" y="112"/>
                    <a:pt x="139" y="113"/>
                    <a:pt x="137" y="111"/>
                  </a:cubicBezTo>
                  <a:cubicBezTo>
                    <a:pt x="136" y="109"/>
                    <a:pt x="135" y="108"/>
                    <a:pt x="135" y="108"/>
                  </a:cubicBezTo>
                  <a:cubicBezTo>
                    <a:pt x="135" y="108"/>
                    <a:pt x="135" y="103"/>
                    <a:pt x="135" y="101"/>
                  </a:cubicBezTo>
                  <a:cubicBezTo>
                    <a:pt x="135" y="99"/>
                    <a:pt x="134" y="102"/>
                    <a:pt x="135" y="99"/>
                  </a:cubicBezTo>
                  <a:cubicBezTo>
                    <a:pt x="135" y="96"/>
                    <a:pt x="135" y="94"/>
                    <a:pt x="135" y="94"/>
                  </a:cubicBezTo>
                  <a:cubicBezTo>
                    <a:pt x="135" y="94"/>
                    <a:pt x="132" y="92"/>
                    <a:pt x="131" y="92"/>
                  </a:cubicBezTo>
                  <a:cubicBezTo>
                    <a:pt x="129" y="92"/>
                    <a:pt x="129" y="94"/>
                    <a:pt x="127" y="93"/>
                  </a:cubicBezTo>
                  <a:cubicBezTo>
                    <a:pt x="125" y="91"/>
                    <a:pt x="126" y="90"/>
                    <a:pt x="125" y="89"/>
                  </a:cubicBezTo>
                  <a:cubicBezTo>
                    <a:pt x="124" y="89"/>
                    <a:pt x="123" y="89"/>
                    <a:pt x="122" y="90"/>
                  </a:cubicBezTo>
                  <a:cubicBezTo>
                    <a:pt x="121" y="91"/>
                    <a:pt x="118" y="91"/>
                    <a:pt x="116" y="91"/>
                  </a:cubicBezTo>
                  <a:cubicBezTo>
                    <a:pt x="114" y="92"/>
                    <a:pt x="113" y="92"/>
                    <a:pt x="110" y="92"/>
                  </a:cubicBezTo>
                  <a:cubicBezTo>
                    <a:pt x="108" y="92"/>
                    <a:pt x="104" y="93"/>
                    <a:pt x="102" y="92"/>
                  </a:cubicBezTo>
                  <a:cubicBezTo>
                    <a:pt x="100" y="91"/>
                    <a:pt x="100" y="92"/>
                    <a:pt x="99" y="90"/>
                  </a:cubicBezTo>
                  <a:cubicBezTo>
                    <a:pt x="98" y="88"/>
                    <a:pt x="99" y="88"/>
                    <a:pt x="97" y="87"/>
                  </a:cubicBezTo>
                  <a:cubicBezTo>
                    <a:pt x="95" y="86"/>
                    <a:pt x="94" y="87"/>
                    <a:pt x="94" y="85"/>
                  </a:cubicBezTo>
                  <a:cubicBezTo>
                    <a:pt x="94" y="82"/>
                    <a:pt x="95" y="83"/>
                    <a:pt x="93" y="81"/>
                  </a:cubicBezTo>
                  <a:cubicBezTo>
                    <a:pt x="92" y="79"/>
                    <a:pt x="94" y="82"/>
                    <a:pt x="92" y="79"/>
                  </a:cubicBezTo>
                  <a:cubicBezTo>
                    <a:pt x="89" y="76"/>
                    <a:pt x="88" y="79"/>
                    <a:pt x="89" y="76"/>
                  </a:cubicBezTo>
                  <a:cubicBezTo>
                    <a:pt x="90" y="74"/>
                    <a:pt x="91" y="75"/>
                    <a:pt x="91" y="73"/>
                  </a:cubicBezTo>
                  <a:cubicBezTo>
                    <a:pt x="91" y="70"/>
                    <a:pt x="95" y="74"/>
                    <a:pt x="92" y="68"/>
                  </a:cubicBezTo>
                  <a:cubicBezTo>
                    <a:pt x="90" y="63"/>
                    <a:pt x="89" y="64"/>
                    <a:pt x="92" y="60"/>
                  </a:cubicBezTo>
                  <a:cubicBezTo>
                    <a:pt x="94" y="55"/>
                    <a:pt x="97" y="54"/>
                    <a:pt x="98" y="53"/>
                  </a:cubicBezTo>
                  <a:cubicBezTo>
                    <a:pt x="98" y="52"/>
                    <a:pt x="99" y="50"/>
                    <a:pt x="100" y="49"/>
                  </a:cubicBezTo>
                  <a:cubicBezTo>
                    <a:pt x="101" y="48"/>
                    <a:pt x="100" y="48"/>
                    <a:pt x="102" y="48"/>
                  </a:cubicBezTo>
                  <a:cubicBezTo>
                    <a:pt x="104" y="48"/>
                    <a:pt x="107" y="47"/>
                    <a:pt x="108" y="46"/>
                  </a:cubicBezTo>
                  <a:cubicBezTo>
                    <a:pt x="109" y="45"/>
                    <a:pt x="111" y="42"/>
                    <a:pt x="112" y="42"/>
                  </a:cubicBezTo>
                  <a:cubicBezTo>
                    <a:pt x="113" y="42"/>
                    <a:pt x="113" y="42"/>
                    <a:pt x="115" y="42"/>
                  </a:cubicBezTo>
                  <a:cubicBezTo>
                    <a:pt x="117" y="41"/>
                    <a:pt x="117" y="41"/>
                    <a:pt x="119" y="41"/>
                  </a:cubicBezTo>
                  <a:cubicBezTo>
                    <a:pt x="120" y="41"/>
                    <a:pt x="117" y="42"/>
                    <a:pt x="121" y="41"/>
                  </a:cubicBezTo>
                  <a:cubicBezTo>
                    <a:pt x="125" y="40"/>
                    <a:pt x="124" y="40"/>
                    <a:pt x="125" y="40"/>
                  </a:cubicBezTo>
                  <a:cubicBezTo>
                    <a:pt x="126" y="40"/>
                    <a:pt x="126" y="41"/>
                    <a:pt x="127" y="41"/>
                  </a:cubicBezTo>
                  <a:cubicBezTo>
                    <a:pt x="129" y="41"/>
                    <a:pt x="129" y="38"/>
                    <a:pt x="129" y="41"/>
                  </a:cubicBezTo>
                  <a:cubicBezTo>
                    <a:pt x="129" y="45"/>
                    <a:pt x="128" y="46"/>
                    <a:pt x="130" y="46"/>
                  </a:cubicBezTo>
                  <a:cubicBezTo>
                    <a:pt x="133" y="47"/>
                    <a:pt x="130" y="47"/>
                    <a:pt x="133" y="47"/>
                  </a:cubicBezTo>
                  <a:cubicBezTo>
                    <a:pt x="136" y="47"/>
                    <a:pt x="135" y="47"/>
                    <a:pt x="137" y="48"/>
                  </a:cubicBezTo>
                  <a:cubicBezTo>
                    <a:pt x="138" y="48"/>
                    <a:pt x="139" y="49"/>
                    <a:pt x="141" y="49"/>
                  </a:cubicBezTo>
                  <a:cubicBezTo>
                    <a:pt x="143" y="49"/>
                    <a:pt x="140" y="52"/>
                    <a:pt x="143" y="49"/>
                  </a:cubicBezTo>
                  <a:cubicBezTo>
                    <a:pt x="146" y="46"/>
                    <a:pt x="141" y="46"/>
                    <a:pt x="146" y="46"/>
                  </a:cubicBezTo>
                  <a:cubicBezTo>
                    <a:pt x="151" y="47"/>
                    <a:pt x="152" y="48"/>
                    <a:pt x="153" y="48"/>
                  </a:cubicBezTo>
                  <a:cubicBezTo>
                    <a:pt x="154" y="47"/>
                    <a:pt x="154" y="48"/>
                    <a:pt x="156" y="47"/>
                  </a:cubicBezTo>
                  <a:cubicBezTo>
                    <a:pt x="159" y="46"/>
                    <a:pt x="159" y="46"/>
                    <a:pt x="160" y="46"/>
                  </a:cubicBezTo>
                  <a:cubicBezTo>
                    <a:pt x="161" y="47"/>
                    <a:pt x="161" y="49"/>
                    <a:pt x="162" y="47"/>
                  </a:cubicBezTo>
                  <a:cubicBezTo>
                    <a:pt x="163" y="45"/>
                    <a:pt x="165" y="45"/>
                    <a:pt x="162" y="44"/>
                  </a:cubicBezTo>
                  <a:cubicBezTo>
                    <a:pt x="159" y="42"/>
                    <a:pt x="158" y="44"/>
                    <a:pt x="158" y="42"/>
                  </a:cubicBezTo>
                  <a:cubicBezTo>
                    <a:pt x="157" y="40"/>
                    <a:pt x="160" y="41"/>
                    <a:pt x="157" y="40"/>
                  </a:cubicBezTo>
                  <a:cubicBezTo>
                    <a:pt x="154" y="40"/>
                    <a:pt x="155" y="40"/>
                    <a:pt x="153" y="39"/>
                  </a:cubicBezTo>
                  <a:cubicBezTo>
                    <a:pt x="151" y="38"/>
                    <a:pt x="149" y="41"/>
                    <a:pt x="148" y="39"/>
                  </a:cubicBezTo>
                  <a:cubicBezTo>
                    <a:pt x="147" y="37"/>
                    <a:pt x="143" y="41"/>
                    <a:pt x="147" y="37"/>
                  </a:cubicBezTo>
                  <a:cubicBezTo>
                    <a:pt x="151" y="34"/>
                    <a:pt x="149" y="32"/>
                    <a:pt x="152" y="33"/>
                  </a:cubicBezTo>
                  <a:cubicBezTo>
                    <a:pt x="155" y="34"/>
                    <a:pt x="154" y="36"/>
                    <a:pt x="155" y="35"/>
                  </a:cubicBezTo>
                  <a:cubicBezTo>
                    <a:pt x="157" y="33"/>
                    <a:pt x="160" y="32"/>
                    <a:pt x="157" y="30"/>
                  </a:cubicBezTo>
                  <a:cubicBezTo>
                    <a:pt x="154" y="28"/>
                    <a:pt x="156" y="29"/>
                    <a:pt x="153" y="28"/>
                  </a:cubicBezTo>
                  <a:cubicBezTo>
                    <a:pt x="150" y="26"/>
                    <a:pt x="147" y="33"/>
                    <a:pt x="146" y="32"/>
                  </a:cubicBezTo>
                  <a:cubicBezTo>
                    <a:pt x="145" y="31"/>
                    <a:pt x="144" y="30"/>
                    <a:pt x="143" y="31"/>
                  </a:cubicBezTo>
                  <a:cubicBezTo>
                    <a:pt x="142" y="31"/>
                    <a:pt x="142" y="34"/>
                    <a:pt x="142" y="36"/>
                  </a:cubicBezTo>
                  <a:cubicBezTo>
                    <a:pt x="142" y="38"/>
                    <a:pt x="143" y="38"/>
                    <a:pt x="140" y="37"/>
                  </a:cubicBezTo>
                  <a:cubicBezTo>
                    <a:pt x="137" y="35"/>
                    <a:pt x="144" y="36"/>
                    <a:pt x="137" y="33"/>
                  </a:cubicBezTo>
                  <a:cubicBezTo>
                    <a:pt x="130" y="31"/>
                    <a:pt x="128" y="31"/>
                    <a:pt x="127" y="32"/>
                  </a:cubicBezTo>
                  <a:cubicBezTo>
                    <a:pt x="126" y="33"/>
                    <a:pt x="125" y="33"/>
                    <a:pt x="124" y="34"/>
                  </a:cubicBezTo>
                  <a:cubicBezTo>
                    <a:pt x="123" y="35"/>
                    <a:pt x="126" y="36"/>
                    <a:pt x="123" y="35"/>
                  </a:cubicBezTo>
                  <a:cubicBezTo>
                    <a:pt x="120" y="33"/>
                    <a:pt x="118" y="35"/>
                    <a:pt x="118" y="35"/>
                  </a:cubicBezTo>
                  <a:cubicBezTo>
                    <a:pt x="118" y="35"/>
                    <a:pt x="117" y="35"/>
                    <a:pt x="116" y="36"/>
                  </a:cubicBezTo>
                  <a:cubicBezTo>
                    <a:pt x="114" y="37"/>
                    <a:pt x="112" y="38"/>
                    <a:pt x="111" y="37"/>
                  </a:cubicBezTo>
                  <a:cubicBezTo>
                    <a:pt x="109" y="37"/>
                    <a:pt x="106" y="38"/>
                    <a:pt x="109" y="34"/>
                  </a:cubicBezTo>
                  <a:cubicBezTo>
                    <a:pt x="111" y="31"/>
                    <a:pt x="109" y="33"/>
                    <a:pt x="113" y="31"/>
                  </a:cubicBezTo>
                  <a:cubicBezTo>
                    <a:pt x="117" y="30"/>
                    <a:pt x="123" y="29"/>
                    <a:pt x="118" y="28"/>
                  </a:cubicBezTo>
                  <a:cubicBezTo>
                    <a:pt x="113" y="27"/>
                    <a:pt x="121" y="27"/>
                    <a:pt x="114" y="24"/>
                  </a:cubicBezTo>
                  <a:cubicBezTo>
                    <a:pt x="107" y="21"/>
                    <a:pt x="107" y="25"/>
                    <a:pt x="107" y="21"/>
                  </a:cubicBezTo>
                  <a:cubicBezTo>
                    <a:pt x="108" y="16"/>
                    <a:pt x="107" y="16"/>
                    <a:pt x="106" y="16"/>
                  </a:cubicBezTo>
                  <a:cubicBezTo>
                    <a:pt x="104" y="16"/>
                    <a:pt x="100" y="17"/>
                    <a:pt x="98" y="18"/>
                  </a:cubicBezTo>
                  <a:cubicBezTo>
                    <a:pt x="97" y="18"/>
                    <a:pt x="99" y="19"/>
                    <a:pt x="96" y="17"/>
                  </a:cubicBezTo>
                  <a:cubicBezTo>
                    <a:pt x="92" y="15"/>
                    <a:pt x="91" y="18"/>
                    <a:pt x="92" y="15"/>
                  </a:cubicBezTo>
                  <a:cubicBezTo>
                    <a:pt x="94" y="13"/>
                    <a:pt x="94" y="12"/>
                    <a:pt x="96" y="11"/>
                  </a:cubicBezTo>
                  <a:cubicBezTo>
                    <a:pt x="98" y="9"/>
                    <a:pt x="97" y="3"/>
                    <a:pt x="102" y="5"/>
                  </a:cubicBezTo>
                  <a:cubicBezTo>
                    <a:pt x="106" y="8"/>
                    <a:pt x="105" y="7"/>
                    <a:pt x="108" y="7"/>
                  </a:cubicBezTo>
                  <a:cubicBezTo>
                    <a:pt x="112" y="7"/>
                    <a:pt x="114" y="7"/>
                    <a:pt x="114" y="6"/>
                  </a:cubicBezTo>
                  <a:cubicBezTo>
                    <a:pt x="114" y="5"/>
                    <a:pt x="109" y="3"/>
                    <a:pt x="109" y="3"/>
                  </a:cubicBezTo>
                  <a:cubicBezTo>
                    <a:pt x="109" y="3"/>
                    <a:pt x="108" y="4"/>
                    <a:pt x="109" y="3"/>
                  </a:cubicBezTo>
                  <a:cubicBezTo>
                    <a:pt x="109" y="2"/>
                    <a:pt x="110" y="1"/>
                    <a:pt x="110" y="1"/>
                  </a:cubicBezTo>
                  <a:cubicBezTo>
                    <a:pt x="109" y="0"/>
                    <a:pt x="109" y="0"/>
                    <a:pt x="109" y="0"/>
                  </a:cubicBezTo>
                  <a:cubicBezTo>
                    <a:pt x="109" y="0"/>
                    <a:pt x="96" y="0"/>
                    <a:pt x="9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51" name="Freeform 41"/>
          <p:cNvSpPr>
            <a:spLocks noEditPoints="1"/>
          </p:cNvSpPr>
          <p:nvPr/>
        </p:nvSpPr>
        <p:spPr bwMode="auto">
          <a:xfrm>
            <a:off x="7133800" y="2699847"/>
            <a:ext cx="321385" cy="292817"/>
          </a:xfrm>
          <a:custGeom>
            <a:avLst/>
            <a:gdLst>
              <a:gd name="T0" fmla="*/ 116 w 196"/>
              <a:gd name="T1" fmla="*/ 2 h 179"/>
              <a:gd name="T2" fmla="*/ 98 w 196"/>
              <a:gd name="T3" fmla="*/ 0 h 179"/>
              <a:gd name="T4" fmla="*/ 98 w 196"/>
              <a:gd name="T5" fmla="*/ 17 h 179"/>
              <a:gd name="T6" fmla="*/ 113 w 196"/>
              <a:gd name="T7" fmla="*/ 18 h 179"/>
              <a:gd name="T8" fmla="*/ 169 w 196"/>
              <a:gd name="T9" fmla="*/ 105 h 179"/>
              <a:gd name="T10" fmla="*/ 98 w 196"/>
              <a:gd name="T11" fmla="*/ 163 h 179"/>
              <a:gd name="T12" fmla="*/ 98 w 196"/>
              <a:gd name="T13" fmla="*/ 179 h 179"/>
              <a:gd name="T14" fmla="*/ 185 w 196"/>
              <a:gd name="T15" fmla="*/ 108 h 179"/>
              <a:gd name="T16" fmla="*/ 116 w 196"/>
              <a:gd name="T17" fmla="*/ 2 h 179"/>
              <a:gd name="T18" fmla="*/ 98 w 196"/>
              <a:gd name="T19" fmla="*/ 0 h 179"/>
              <a:gd name="T20" fmla="*/ 10 w 196"/>
              <a:gd name="T21" fmla="*/ 71 h 179"/>
              <a:gd name="T22" fmla="*/ 79 w 196"/>
              <a:gd name="T23" fmla="*/ 177 h 179"/>
              <a:gd name="T24" fmla="*/ 98 w 196"/>
              <a:gd name="T25" fmla="*/ 179 h 179"/>
              <a:gd name="T26" fmla="*/ 98 w 196"/>
              <a:gd name="T27" fmla="*/ 163 h 179"/>
              <a:gd name="T28" fmla="*/ 83 w 196"/>
              <a:gd name="T29" fmla="*/ 161 h 179"/>
              <a:gd name="T30" fmla="*/ 83 w 196"/>
              <a:gd name="T31" fmla="*/ 161 h 179"/>
              <a:gd name="T32" fmla="*/ 26 w 196"/>
              <a:gd name="T33" fmla="*/ 75 h 179"/>
              <a:gd name="T34" fmla="*/ 98 w 196"/>
              <a:gd name="T35" fmla="*/ 17 h 179"/>
              <a:gd name="T36" fmla="*/ 98 w 196"/>
              <a:gd name="T37"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6" h="179">
                <a:moveTo>
                  <a:pt x="116" y="2"/>
                </a:moveTo>
                <a:cubicBezTo>
                  <a:pt x="110" y="1"/>
                  <a:pt x="104" y="0"/>
                  <a:pt x="98" y="0"/>
                </a:cubicBezTo>
                <a:cubicBezTo>
                  <a:pt x="98" y="17"/>
                  <a:pt x="98" y="17"/>
                  <a:pt x="98" y="17"/>
                </a:cubicBezTo>
                <a:cubicBezTo>
                  <a:pt x="103" y="17"/>
                  <a:pt x="108" y="17"/>
                  <a:pt x="113" y="18"/>
                </a:cubicBezTo>
                <a:cubicBezTo>
                  <a:pt x="152" y="27"/>
                  <a:pt x="177" y="65"/>
                  <a:pt x="169" y="105"/>
                </a:cubicBezTo>
                <a:cubicBezTo>
                  <a:pt x="162" y="139"/>
                  <a:pt x="131" y="163"/>
                  <a:pt x="98" y="163"/>
                </a:cubicBezTo>
                <a:cubicBezTo>
                  <a:pt x="98" y="179"/>
                  <a:pt x="98" y="179"/>
                  <a:pt x="98" y="179"/>
                </a:cubicBezTo>
                <a:cubicBezTo>
                  <a:pt x="139" y="179"/>
                  <a:pt x="177" y="150"/>
                  <a:pt x="185" y="108"/>
                </a:cubicBezTo>
                <a:cubicBezTo>
                  <a:pt x="196" y="60"/>
                  <a:pt x="165" y="12"/>
                  <a:pt x="116" y="2"/>
                </a:cubicBezTo>
                <a:close/>
                <a:moveTo>
                  <a:pt x="98" y="0"/>
                </a:moveTo>
                <a:cubicBezTo>
                  <a:pt x="56" y="0"/>
                  <a:pt x="19" y="29"/>
                  <a:pt x="10" y="71"/>
                </a:cubicBezTo>
                <a:cubicBezTo>
                  <a:pt x="0" y="120"/>
                  <a:pt x="31" y="167"/>
                  <a:pt x="79" y="177"/>
                </a:cubicBezTo>
                <a:cubicBezTo>
                  <a:pt x="85" y="179"/>
                  <a:pt x="92" y="179"/>
                  <a:pt x="98" y="179"/>
                </a:cubicBezTo>
                <a:cubicBezTo>
                  <a:pt x="98" y="163"/>
                  <a:pt x="98" y="163"/>
                  <a:pt x="98" y="163"/>
                </a:cubicBezTo>
                <a:cubicBezTo>
                  <a:pt x="93" y="163"/>
                  <a:pt x="88" y="162"/>
                  <a:pt x="83" y="161"/>
                </a:cubicBezTo>
                <a:cubicBezTo>
                  <a:pt x="83" y="161"/>
                  <a:pt x="83" y="161"/>
                  <a:pt x="83" y="161"/>
                </a:cubicBezTo>
                <a:cubicBezTo>
                  <a:pt x="43" y="153"/>
                  <a:pt x="18" y="114"/>
                  <a:pt x="26" y="75"/>
                </a:cubicBezTo>
                <a:cubicBezTo>
                  <a:pt x="33" y="40"/>
                  <a:pt x="64" y="17"/>
                  <a:pt x="98" y="17"/>
                </a:cubicBezTo>
                <a:lnTo>
                  <a:pt x="98"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2" name="Freeform 42"/>
          <p:cNvSpPr/>
          <p:nvPr/>
        </p:nvSpPr>
        <p:spPr bwMode="auto">
          <a:xfrm>
            <a:off x="7217122" y="2970048"/>
            <a:ext cx="69038" cy="148790"/>
          </a:xfrm>
          <a:custGeom>
            <a:avLst/>
            <a:gdLst>
              <a:gd name="T0" fmla="*/ 33 w 58"/>
              <a:gd name="T1" fmla="*/ 125 h 125"/>
              <a:gd name="T2" fmla="*/ 0 w 58"/>
              <a:gd name="T3" fmla="*/ 118 h 125"/>
              <a:gd name="T4" fmla="*/ 25 w 58"/>
              <a:gd name="T5" fmla="*/ 0 h 125"/>
              <a:gd name="T6" fmla="*/ 58 w 58"/>
              <a:gd name="T7" fmla="*/ 7 h 125"/>
              <a:gd name="T8" fmla="*/ 33 w 58"/>
              <a:gd name="T9" fmla="*/ 125 h 125"/>
            </a:gdLst>
            <a:ahLst/>
            <a:cxnLst>
              <a:cxn ang="0">
                <a:pos x="T0" y="T1"/>
              </a:cxn>
              <a:cxn ang="0">
                <a:pos x="T2" y="T3"/>
              </a:cxn>
              <a:cxn ang="0">
                <a:pos x="T4" y="T5"/>
              </a:cxn>
              <a:cxn ang="0">
                <a:pos x="T6" y="T7"/>
              </a:cxn>
              <a:cxn ang="0">
                <a:pos x="T8" y="T9"/>
              </a:cxn>
            </a:cxnLst>
            <a:rect l="0" t="0" r="r" b="b"/>
            <a:pathLst>
              <a:path w="58" h="125">
                <a:moveTo>
                  <a:pt x="33" y="125"/>
                </a:moveTo>
                <a:lnTo>
                  <a:pt x="0" y="118"/>
                </a:lnTo>
                <a:lnTo>
                  <a:pt x="25" y="0"/>
                </a:lnTo>
                <a:lnTo>
                  <a:pt x="58" y="7"/>
                </a:lnTo>
                <a:lnTo>
                  <a:pt x="33" y="12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3" name="Freeform 43"/>
          <p:cNvSpPr/>
          <p:nvPr/>
        </p:nvSpPr>
        <p:spPr bwMode="auto">
          <a:xfrm>
            <a:off x="7188554" y="3015280"/>
            <a:ext cx="97606" cy="201164"/>
          </a:xfrm>
          <a:custGeom>
            <a:avLst/>
            <a:gdLst>
              <a:gd name="T0" fmla="*/ 40 w 60"/>
              <a:gd name="T1" fmla="*/ 106 h 123"/>
              <a:gd name="T2" fmla="*/ 18 w 60"/>
              <a:gd name="T3" fmla="*/ 121 h 123"/>
              <a:gd name="T4" fmla="*/ 3 w 60"/>
              <a:gd name="T5" fmla="*/ 98 h 123"/>
              <a:gd name="T6" fmla="*/ 20 w 60"/>
              <a:gd name="T7" fmla="*/ 17 h 123"/>
              <a:gd name="T8" fmla="*/ 42 w 60"/>
              <a:gd name="T9" fmla="*/ 2 h 123"/>
              <a:gd name="T10" fmla="*/ 57 w 60"/>
              <a:gd name="T11" fmla="*/ 25 h 123"/>
              <a:gd name="T12" fmla="*/ 40 w 60"/>
              <a:gd name="T13" fmla="*/ 106 h 123"/>
            </a:gdLst>
            <a:ahLst/>
            <a:cxnLst>
              <a:cxn ang="0">
                <a:pos x="T0" y="T1"/>
              </a:cxn>
              <a:cxn ang="0">
                <a:pos x="T2" y="T3"/>
              </a:cxn>
              <a:cxn ang="0">
                <a:pos x="T4" y="T5"/>
              </a:cxn>
              <a:cxn ang="0">
                <a:pos x="T6" y="T7"/>
              </a:cxn>
              <a:cxn ang="0">
                <a:pos x="T8" y="T9"/>
              </a:cxn>
              <a:cxn ang="0">
                <a:pos x="T10" y="T11"/>
              </a:cxn>
              <a:cxn ang="0">
                <a:pos x="T12" y="T13"/>
              </a:cxn>
            </a:cxnLst>
            <a:rect l="0" t="0" r="r" b="b"/>
            <a:pathLst>
              <a:path w="60" h="123">
                <a:moveTo>
                  <a:pt x="40" y="106"/>
                </a:moveTo>
                <a:cubicBezTo>
                  <a:pt x="38" y="116"/>
                  <a:pt x="28" y="123"/>
                  <a:pt x="18" y="121"/>
                </a:cubicBezTo>
                <a:cubicBezTo>
                  <a:pt x="7" y="118"/>
                  <a:pt x="0" y="108"/>
                  <a:pt x="3" y="98"/>
                </a:cubicBezTo>
                <a:cubicBezTo>
                  <a:pt x="20" y="17"/>
                  <a:pt x="20" y="17"/>
                  <a:pt x="20" y="17"/>
                </a:cubicBezTo>
                <a:cubicBezTo>
                  <a:pt x="22" y="6"/>
                  <a:pt x="32" y="0"/>
                  <a:pt x="42" y="2"/>
                </a:cubicBezTo>
                <a:cubicBezTo>
                  <a:pt x="53" y="4"/>
                  <a:pt x="60" y="14"/>
                  <a:pt x="57" y="25"/>
                </a:cubicBezTo>
                <a:lnTo>
                  <a:pt x="40" y="10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4" name="Freeform 45"/>
          <p:cNvSpPr>
            <a:spLocks noEditPoints="1"/>
          </p:cNvSpPr>
          <p:nvPr/>
        </p:nvSpPr>
        <p:spPr bwMode="auto">
          <a:xfrm>
            <a:off x="6180357" y="2756982"/>
            <a:ext cx="478507" cy="396375"/>
          </a:xfrm>
          <a:custGeom>
            <a:avLst/>
            <a:gdLst>
              <a:gd name="T0" fmla="*/ 199 w 293"/>
              <a:gd name="T1" fmla="*/ 192 h 242"/>
              <a:gd name="T2" fmla="*/ 219 w 293"/>
              <a:gd name="T3" fmla="*/ 205 h 242"/>
              <a:gd name="T4" fmla="*/ 219 w 293"/>
              <a:gd name="T5" fmla="*/ 214 h 242"/>
              <a:gd name="T6" fmla="*/ 199 w 293"/>
              <a:gd name="T7" fmla="*/ 214 h 242"/>
              <a:gd name="T8" fmla="*/ 219 w 293"/>
              <a:gd name="T9" fmla="*/ 242 h 242"/>
              <a:gd name="T10" fmla="*/ 242 w 293"/>
              <a:gd name="T11" fmla="*/ 216 h 242"/>
              <a:gd name="T12" fmla="*/ 199 w 293"/>
              <a:gd name="T13" fmla="*/ 170 h 242"/>
              <a:gd name="T14" fmla="*/ 293 w 293"/>
              <a:gd name="T15" fmla="*/ 147 h 242"/>
              <a:gd name="T16" fmla="*/ 269 w 293"/>
              <a:gd name="T17" fmla="*/ 0 h 242"/>
              <a:gd name="T18" fmla="*/ 199 w 293"/>
              <a:gd name="T19" fmla="*/ 16 h 242"/>
              <a:gd name="T20" fmla="*/ 275 w 293"/>
              <a:gd name="T21" fmla="*/ 35 h 242"/>
              <a:gd name="T22" fmla="*/ 256 w 293"/>
              <a:gd name="T23" fmla="*/ 154 h 242"/>
              <a:gd name="T24" fmla="*/ 199 w 293"/>
              <a:gd name="T25" fmla="*/ 170 h 242"/>
              <a:gd name="T26" fmla="*/ 175 w 293"/>
              <a:gd name="T27" fmla="*/ 192 h 242"/>
              <a:gd name="T28" fmla="*/ 199 w 293"/>
              <a:gd name="T29" fmla="*/ 170 h 242"/>
              <a:gd name="T30" fmla="*/ 146 w 293"/>
              <a:gd name="T31" fmla="*/ 154 h 242"/>
              <a:gd name="T32" fmla="*/ 199 w 293"/>
              <a:gd name="T33" fmla="*/ 242 h 242"/>
              <a:gd name="T34" fmla="*/ 179 w 293"/>
              <a:gd name="T35" fmla="*/ 214 h 242"/>
              <a:gd name="T36" fmla="*/ 179 w 293"/>
              <a:gd name="T37" fmla="*/ 205 h 242"/>
              <a:gd name="T38" fmla="*/ 199 w 293"/>
              <a:gd name="T39" fmla="*/ 192 h 242"/>
              <a:gd name="T40" fmla="*/ 146 w 293"/>
              <a:gd name="T41" fmla="*/ 0 h 242"/>
              <a:gd name="T42" fmla="*/ 199 w 293"/>
              <a:gd name="T43" fmla="*/ 16 h 242"/>
              <a:gd name="T44" fmla="*/ 146 w 293"/>
              <a:gd name="T45" fmla="*/ 0 h 242"/>
              <a:gd name="T46" fmla="*/ 0 w 293"/>
              <a:gd name="T47" fmla="*/ 24 h 242"/>
              <a:gd name="T48" fmla="*/ 23 w 293"/>
              <a:gd name="T49" fmla="*/ 170 h 242"/>
              <a:gd name="T50" fmla="*/ 117 w 293"/>
              <a:gd name="T51" fmla="*/ 192 h 242"/>
              <a:gd name="T52" fmla="*/ 52 w 293"/>
              <a:gd name="T53" fmla="*/ 216 h 242"/>
              <a:gd name="T54" fmla="*/ 75 w 293"/>
              <a:gd name="T55" fmla="*/ 242 h 242"/>
              <a:gd name="T56" fmla="*/ 146 w 293"/>
              <a:gd name="T57" fmla="*/ 154 h 242"/>
              <a:gd name="T58" fmla="*/ 37 w 293"/>
              <a:gd name="T59" fmla="*/ 154 h 242"/>
              <a:gd name="T60" fmla="*/ 17 w 293"/>
              <a:gd name="T61" fmla="*/ 35 h 242"/>
              <a:gd name="T62" fmla="*/ 146 w 293"/>
              <a:gd name="T63" fmla="*/ 1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3" h="242">
                <a:moveTo>
                  <a:pt x="219" y="192"/>
                </a:moveTo>
                <a:cubicBezTo>
                  <a:pt x="199" y="192"/>
                  <a:pt x="199" y="192"/>
                  <a:pt x="199" y="192"/>
                </a:cubicBezTo>
                <a:cubicBezTo>
                  <a:pt x="199" y="205"/>
                  <a:pt x="199" y="205"/>
                  <a:pt x="199" y="205"/>
                </a:cubicBezTo>
                <a:cubicBezTo>
                  <a:pt x="219" y="205"/>
                  <a:pt x="219" y="205"/>
                  <a:pt x="219" y="205"/>
                </a:cubicBezTo>
                <a:cubicBezTo>
                  <a:pt x="221" y="205"/>
                  <a:pt x="223" y="207"/>
                  <a:pt x="223" y="209"/>
                </a:cubicBezTo>
                <a:cubicBezTo>
                  <a:pt x="223" y="212"/>
                  <a:pt x="221" y="214"/>
                  <a:pt x="219" y="214"/>
                </a:cubicBezTo>
                <a:cubicBezTo>
                  <a:pt x="219" y="214"/>
                  <a:pt x="219" y="214"/>
                  <a:pt x="219" y="214"/>
                </a:cubicBezTo>
                <a:cubicBezTo>
                  <a:pt x="199" y="214"/>
                  <a:pt x="199" y="214"/>
                  <a:pt x="199" y="214"/>
                </a:cubicBezTo>
                <a:cubicBezTo>
                  <a:pt x="199" y="242"/>
                  <a:pt x="199" y="242"/>
                  <a:pt x="199" y="242"/>
                </a:cubicBezTo>
                <a:cubicBezTo>
                  <a:pt x="219" y="242"/>
                  <a:pt x="219" y="242"/>
                  <a:pt x="219" y="242"/>
                </a:cubicBezTo>
                <a:cubicBezTo>
                  <a:pt x="232" y="242"/>
                  <a:pt x="242" y="232"/>
                  <a:pt x="242" y="219"/>
                </a:cubicBezTo>
                <a:cubicBezTo>
                  <a:pt x="242" y="216"/>
                  <a:pt x="242" y="216"/>
                  <a:pt x="242" y="216"/>
                </a:cubicBezTo>
                <a:cubicBezTo>
                  <a:pt x="242" y="203"/>
                  <a:pt x="232" y="192"/>
                  <a:pt x="219" y="192"/>
                </a:cubicBezTo>
                <a:close/>
                <a:moveTo>
                  <a:pt x="199" y="170"/>
                </a:moveTo>
                <a:cubicBezTo>
                  <a:pt x="269" y="170"/>
                  <a:pt x="269" y="170"/>
                  <a:pt x="269" y="170"/>
                </a:cubicBezTo>
                <a:cubicBezTo>
                  <a:pt x="282" y="170"/>
                  <a:pt x="293" y="160"/>
                  <a:pt x="293" y="147"/>
                </a:cubicBezTo>
                <a:cubicBezTo>
                  <a:pt x="293" y="24"/>
                  <a:pt x="293" y="24"/>
                  <a:pt x="293" y="24"/>
                </a:cubicBezTo>
                <a:cubicBezTo>
                  <a:pt x="293" y="11"/>
                  <a:pt x="282" y="0"/>
                  <a:pt x="269" y="0"/>
                </a:cubicBezTo>
                <a:cubicBezTo>
                  <a:pt x="199" y="0"/>
                  <a:pt x="199" y="0"/>
                  <a:pt x="199" y="0"/>
                </a:cubicBezTo>
                <a:cubicBezTo>
                  <a:pt x="199" y="16"/>
                  <a:pt x="199" y="16"/>
                  <a:pt x="199" y="16"/>
                </a:cubicBezTo>
                <a:cubicBezTo>
                  <a:pt x="256" y="16"/>
                  <a:pt x="256" y="16"/>
                  <a:pt x="256" y="16"/>
                </a:cubicBezTo>
                <a:cubicBezTo>
                  <a:pt x="267" y="16"/>
                  <a:pt x="275" y="24"/>
                  <a:pt x="275" y="35"/>
                </a:cubicBezTo>
                <a:cubicBezTo>
                  <a:pt x="275" y="135"/>
                  <a:pt x="275" y="135"/>
                  <a:pt x="275" y="135"/>
                </a:cubicBezTo>
                <a:cubicBezTo>
                  <a:pt x="275" y="146"/>
                  <a:pt x="267" y="154"/>
                  <a:pt x="256" y="154"/>
                </a:cubicBezTo>
                <a:cubicBezTo>
                  <a:pt x="199" y="154"/>
                  <a:pt x="199" y="154"/>
                  <a:pt x="199" y="154"/>
                </a:cubicBezTo>
                <a:lnTo>
                  <a:pt x="199" y="170"/>
                </a:lnTo>
                <a:close/>
                <a:moveTo>
                  <a:pt x="199" y="192"/>
                </a:moveTo>
                <a:cubicBezTo>
                  <a:pt x="175" y="192"/>
                  <a:pt x="175" y="192"/>
                  <a:pt x="175" y="192"/>
                </a:cubicBezTo>
                <a:cubicBezTo>
                  <a:pt x="175" y="170"/>
                  <a:pt x="175" y="170"/>
                  <a:pt x="175" y="170"/>
                </a:cubicBezTo>
                <a:cubicBezTo>
                  <a:pt x="199" y="170"/>
                  <a:pt x="199" y="170"/>
                  <a:pt x="199" y="170"/>
                </a:cubicBezTo>
                <a:cubicBezTo>
                  <a:pt x="199" y="154"/>
                  <a:pt x="199" y="154"/>
                  <a:pt x="199" y="154"/>
                </a:cubicBezTo>
                <a:cubicBezTo>
                  <a:pt x="146" y="154"/>
                  <a:pt x="146" y="154"/>
                  <a:pt x="146" y="154"/>
                </a:cubicBezTo>
                <a:cubicBezTo>
                  <a:pt x="146" y="242"/>
                  <a:pt x="146" y="242"/>
                  <a:pt x="146" y="242"/>
                </a:cubicBezTo>
                <a:cubicBezTo>
                  <a:pt x="199" y="242"/>
                  <a:pt x="199" y="242"/>
                  <a:pt x="199" y="242"/>
                </a:cubicBezTo>
                <a:cubicBezTo>
                  <a:pt x="199" y="214"/>
                  <a:pt x="199" y="214"/>
                  <a:pt x="199" y="214"/>
                </a:cubicBezTo>
                <a:cubicBezTo>
                  <a:pt x="179" y="214"/>
                  <a:pt x="179" y="214"/>
                  <a:pt x="179" y="214"/>
                </a:cubicBezTo>
                <a:cubicBezTo>
                  <a:pt x="177" y="214"/>
                  <a:pt x="175" y="212"/>
                  <a:pt x="175" y="209"/>
                </a:cubicBezTo>
                <a:cubicBezTo>
                  <a:pt x="175" y="207"/>
                  <a:pt x="177" y="205"/>
                  <a:pt x="179" y="205"/>
                </a:cubicBezTo>
                <a:cubicBezTo>
                  <a:pt x="199" y="205"/>
                  <a:pt x="199" y="205"/>
                  <a:pt x="199" y="205"/>
                </a:cubicBezTo>
                <a:cubicBezTo>
                  <a:pt x="199" y="192"/>
                  <a:pt x="199" y="192"/>
                  <a:pt x="199" y="192"/>
                </a:cubicBezTo>
                <a:close/>
                <a:moveTo>
                  <a:pt x="199" y="0"/>
                </a:moveTo>
                <a:cubicBezTo>
                  <a:pt x="146" y="0"/>
                  <a:pt x="146" y="0"/>
                  <a:pt x="146" y="0"/>
                </a:cubicBezTo>
                <a:cubicBezTo>
                  <a:pt x="146" y="16"/>
                  <a:pt x="146" y="16"/>
                  <a:pt x="146" y="16"/>
                </a:cubicBezTo>
                <a:cubicBezTo>
                  <a:pt x="199" y="16"/>
                  <a:pt x="199" y="16"/>
                  <a:pt x="199" y="16"/>
                </a:cubicBezTo>
                <a:lnTo>
                  <a:pt x="199" y="0"/>
                </a:lnTo>
                <a:close/>
                <a:moveTo>
                  <a:pt x="146" y="0"/>
                </a:moveTo>
                <a:cubicBezTo>
                  <a:pt x="23" y="0"/>
                  <a:pt x="23" y="0"/>
                  <a:pt x="23" y="0"/>
                </a:cubicBezTo>
                <a:cubicBezTo>
                  <a:pt x="10" y="0"/>
                  <a:pt x="0" y="11"/>
                  <a:pt x="0" y="24"/>
                </a:cubicBezTo>
                <a:cubicBezTo>
                  <a:pt x="0" y="147"/>
                  <a:pt x="0" y="147"/>
                  <a:pt x="0" y="147"/>
                </a:cubicBezTo>
                <a:cubicBezTo>
                  <a:pt x="0" y="160"/>
                  <a:pt x="10" y="170"/>
                  <a:pt x="23" y="170"/>
                </a:cubicBezTo>
                <a:cubicBezTo>
                  <a:pt x="117" y="170"/>
                  <a:pt x="117" y="170"/>
                  <a:pt x="117" y="170"/>
                </a:cubicBezTo>
                <a:cubicBezTo>
                  <a:pt x="117" y="192"/>
                  <a:pt x="117" y="192"/>
                  <a:pt x="117" y="192"/>
                </a:cubicBezTo>
                <a:cubicBezTo>
                  <a:pt x="75" y="192"/>
                  <a:pt x="75" y="192"/>
                  <a:pt x="75" y="192"/>
                </a:cubicBezTo>
                <a:cubicBezTo>
                  <a:pt x="62" y="192"/>
                  <a:pt x="52" y="203"/>
                  <a:pt x="52" y="216"/>
                </a:cubicBezTo>
                <a:cubicBezTo>
                  <a:pt x="52" y="219"/>
                  <a:pt x="52" y="219"/>
                  <a:pt x="52" y="219"/>
                </a:cubicBezTo>
                <a:cubicBezTo>
                  <a:pt x="52" y="232"/>
                  <a:pt x="62" y="242"/>
                  <a:pt x="75" y="242"/>
                </a:cubicBezTo>
                <a:cubicBezTo>
                  <a:pt x="146" y="242"/>
                  <a:pt x="146" y="242"/>
                  <a:pt x="146" y="242"/>
                </a:cubicBezTo>
                <a:cubicBezTo>
                  <a:pt x="146" y="154"/>
                  <a:pt x="146" y="154"/>
                  <a:pt x="146" y="154"/>
                </a:cubicBezTo>
                <a:cubicBezTo>
                  <a:pt x="37" y="154"/>
                  <a:pt x="37" y="154"/>
                  <a:pt x="37" y="154"/>
                </a:cubicBezTo>
                <a:cubicBezTo>
                  <a:pt x="37" y="154"/>
                  <a:pt x="37" y="154"/>
                  <a:pt x="37" y="154"/>
                </a:cubicBezTo>
                <a:cubicBezTo>
                  <a:pt x="26" y="154"/>
                  <a:pt x="17" y="146"/>
                  <a:pt x="17" y="135"/>
                </a:cubicBezTo>
                <a:cubicBezTo>
                  <a:pt x="17" y="35"/>
                  <a:pt x="17" y="35"/>
                  <a:pt x="17" y="35"/>
                </a:cubicBezTo>
                <a:cubicBezTo>
                  <a:pt x="17" y="24"/>
                  <a:pt x="26" y="16"/>
                  <a:pt x="37" y="16"/>
                </a:cubicBezTo>
                <a:cubicBezTo>
                  <a:pt x="146" y="16"/>
                  <a:pt x="146" y="16"/>
                  <a:pt x="146" y="16"/>
                </a:cubicBezTo>
                <a:lnTo>
                  <a:pt x="146"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5" name="Freeform 46"/>
          <p:cNvSpPr>
            <a:spLocks noEditPoints="1"/>
          </p:cNvSpPr>
          <p:nvPr/>
        </p:nvSpPr>
        <p:spPr bwMode="auto">
          <a:xfrm>
            <a:off x="7026671" y="1967803"/>
            <a:ext cx="614203" cy="716570"/>
          </a:xfrm>
          <a:custGeom>
            <a:avLst/>
            <a:gdLst>
              <a:gd name="T0" fmla="*/ 376 w 376"/>
              <a:gd name="T1" fmla="*/ 43 h 438"/>
              <a:gd name="T2" fmla="*/ 324 w 376"/>
              <a:gd name="T3" fmla="*/ 32 h 438"/>
              <a:gd name="T4" fmla="*/ 334 w 376"/>
              <a:gd name="T5" fmla="*/ 54 h 438"/>
              <a:gd name="T6" fmla="*/ 324 w 376"/>
              <a:gd name="T7" fmla="*/ 59 h 438"/>
              <a:gd name="T8" fmla="*/ 272 w 376"/>
              <a:gd name="T9" fmla="*/ 63 h 438"/>
              <a:gd name="T10" fmla="*/ 304 w 376"/>
              <a:gd name="T11" fmla="*/ 98 h 438"/>
              <a:gd name="T12" fmla="*/ 256 w 376"/>
              <a:gd name="T13" fmla="*/ 81 h 438"/>
              <a:gd name="T14" fmla="*/ 271 w 376"/>
              <a:gd name="T15" fmla="*/ 103 h 438"/>
              <a:gd name="T16" fmla="*/ 241 w 376"/>
              <a:gd name="T17" fmla="*/ 100 h 438"/>
              <a:gd name="T18" fmla="*/ 256 w 376"/>
              <a:gd name="T19" fmla="*/ 122 h 438"/>
              <a:gd name="T20" fmla="*/ 226 w 376"/>
              <a:gd name="T21" fmla="*/ 119 h 438"/>
              <a:gd name="T22" fmla="*/ 240 w 376"/>
              <a:gd name="T23" fmla="*/ 140 h 438"/>
              <a:gd name="T24" fmla="*/ 210 w 376"/>
              <a:gd name="T25" fmla="*/ 138 h 438"/>
              <a:gd name="T26" fmla="*/ 242 w 376"/>
              <a:gd name="T27" fmla="*/ 173 h 438"/>
              <a:gd name="T28" fmla="*/ 195 w 376"/>
              <a:gd name="T29" fmla="*/ 156 h 438"/>
              <a:gd name="T30" fmla="*/ 210 w 376"/>
              <a:gd name="T31" fmla="*/ 178 h 438"/>
              <a:gd name="T32" fmla="*/ 180 w 376"/>
              <a:gd name="T33" fmla="*/ 175 h 438"/>
              <a:gd name="T34" fmla="*/ 194 w 376"/>
              <a:gd name="T35" fmla="*/ 197 h 438"/>
              <a:gd name="T36" fmla="*/ 164 w 376"/>
              <a:gd name="T37" fmla="*/ 194 h 438"/>
              <a:gd name="T38" fmla="*/ 179 w 376"/>
              <a:gd name="T39" fmla="*/ 215 h 438"/>
              <a:gd name="T40" fmla="*/ 149 w 376"/>
              <a:gd name="T41" fmla="*/ 213 h 438"/>
              <a:gd name="T42" fmla="*/ 181 w 376"/>
              <a:gd name="T43" fmla="*/ 248 h 438"/>
              <a:gd name="T44" fmla="*/ 134 w 376"/>
              <a:gd name="T45" fmla="*/ 232 h 438"/>
              <a:gd name="T46" fmla="*/ 148 w 376"/>
              <a:gd name="T47" fmla="*/ 253 h 438"/>
              <a:gd name="T48" fmla="*/ 118 w 376"/>
              <a:gd name="T49" fmla="*/ 250 h 438"/>
              <a:gd name="T50" fmla="*/ 133 w 376"/>
              <a:gd name="T51" fmla="*/ 272 h 438"/>
              <a:gd name="T52" fmla="*/ 103 w 376"/>
              <a:gd name="T53" fmla="*/ 269 h 438"/>
              <a:gd name="T54" fmla="*/ 117 w 376"/>
              <a:gd name="T55" fmla="*/ 290 h 438"/>
              <a:gd name="T56" fmla="*/ 88 w 376"/>
              <a:gd name="T57" fmla="*/ 288 h 438"/>
              <a:gd name="T58" fmla="*/ 119 w 376"/>
              <a:gd name="T59" fmla="*/ 323 h 438"/>
              <a:gd name="T60" fmla="*/ 72 w 376"/>
              <a:gd name="T61" fmla="*/ 307 h 438"/>
              <a:gd name="T62" fmla="*/ 87 w 376"/>
              <a:gd name="T63" fmla="*/ 328 h 438"/>
              <a:gd name="T64" fmla="*/ 57 w 376"/>
              <a:gd name="T65" fmla="*/ 325 h 438"/>
              <a:gd name="T66" fmla="*/ 71 w 376"/>
              <a:gd name="T67" fmla="*/ 347 h 438"/>
              <a:gd name="T68" fmla="*/ 42 w 376"/>
              <a:gd name="T69" fmla="*/ 344 h 438"/>
              <a:gd name="T70" fmla="*/ 56 w 376"/>
              <a:gd name="T71" fmla="*/ 366 h 438"/>
              <a:gd name="T72" fmla="*/ 26 w 376"/>
              <a:gd name="T73" fmla="*/ 363 h 438"/>
              <a:gd name="T74" fmla="*/ 58 w 376"/>
              <a:gd name="T75" fmla="*/ 398 h 438"/>
              <a:gd name="T76" fmla="*/ 0 w 376"/>
              <a:gd name="T77" fmla="*/ 395 h 438"/>
              <a:gd name="T78" fmla="*/ 324 w 376"/>
              <a:gd name="T79" fmla="*/ 106 h 438"/>
              <a:gd name="T80" fmla="*/ 316 w 376"/>
              <a:gd name="T81" fmla="*/ 56 h 438"/>
              <a:gd name="T82" fmla="*/ 324 w 376"/>
              <a:gd name="T83" fmla="*/ 32 h 438"/>
              <a:gd name="T84" fmla="*/ 323 w 376"/>
              <a:gd name="T85" fmla="*/ 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76" h="438">
                <a:moveTo>
                  <a:pt x="324" y="106"/>
                </a:moveTo>
                <a:cubicBezTo>
                  <a:pt x="376" y="43"/>
                  <a:pt x="376" y="43"/>
                  <a:pt x="376" y="43"/>
                </a:cubicBezTo>
                <a:cubicBezTo>
                  <a:pt x="324" y="1"/>
                  <a:pt x="324" y="1"/>
                  <a:pt x="324" y="1"/>
                </a:cubicBezTo>
                <a:cubicBezTo>
                  <a:pt x="324" y="32"/>
                  <a:pt x="324" y="32"/>
                  <a:pt x="324" y="32"/>
                </a:cubicBezTo>
                <a:cubicBezTo>
                  <a:pt x="327" y="32"/>
                  <a:pt x="330" y="33"/>
                  <a:pt x="332" y="35"/>
                </a:cubicBezTo>
                <a:cubicBezTo>
                  <a:pt x="338" y="40"/>
                  <a:pt x="339" y="49"/>
                  <a:pt x="334" y="54"/>
                </a:cubicBezTo>
                <a:cubicBezTo>
                  <a:pt x="334" y="54"/>
                  <a:pt x="334" y="54"/>
                  <a:pt x="334" y="54"/>
                </a:cubicBezTo>
                <a:cubicBezTo>
                  <a:pt x="332" y="57"/>
                  <a:pt x="328" y="59"/>
                  <a:pt x="324" y="59"/>
                </a:cubicBezTo>
                <a:lnTo>
                  <a:pt x="324" y="106"/>
                </a:lnTo>
                <a:close/>
                <a:moveTo>
                  <a:pt x="272" y="63"/>
                </a:moveTo>
                <a:cubicBezTo>
                  <a:pt x="308" y="92"/>
                  <a:pt x="308" y="92"/>
                  <a:pt x="308" y="92"/>
                </a:cubicBezTo>
                <a:cubicBezTo>
                  <a:pt x="304" y="98"/>
                  <a:pt x="304" y="98"/>
                  <a:pt x="304" y="98"/>
                </a:cubicBezTo>
                <a:cubicBezTo>
                  <a:pt x="267" y="68"/>
                  <a:pt x="267" y="68"/>
                  <a:pt x="267" y="68"/>
                </a:cubicBezTo>
                <a:cubicBezTo>
                  <a:pt x="256" y="81"/>
                  <a:pt x="256" y="81"/>
                  <a:pt x="256" y="81"/>
                </a:cubicBezTo>
                <a:cubicBezTo>
                  <a:pt x="276" y="97"/>
                  <a:pt x="276" y="97"/>
                  <a:pt x="276" y="97"/>
                </a:cubicBezTo>
                <a:cubicBezTo>
                  <a:pt x="271" y="103"/>
                  <a:pt x="271" y="103"/>
                  <a:pt x="271" y="103"/>
                </a:cubicBezTo>
                <a:cubicBezTo>
                  <a:pt x="252" y="87"/>
                  <a:pt x="252" y="87"/>
                  <a:pt x="252" y="87"/>
                </a:cubicBezTo>
                <a:cubicBezTo>
                  <a:pt x="241" y="100"/>
                  <a:pt x="241" y="100"/>
                  <a:pt x="241" y="100"/>
                </a:cubicBezTo>
                <a:cubicBezTo>
                  <a:pt x="260" y="116"/>
                  <a:pt x="260" y="116"/>
                  <a:pt x="260" y="116"/>
                </a:cubicBezTo>
                <a:cubicBezTo>
                  <a:pt x="256" y="122"/>
                  <a:pt x="256" y="122"/>
                  <a:pt x="256" y="122"/>
                </a:cubicBezTo>
                <a:cubicBezTo>
                  <a:pt x="236" y="106"/>
                  <a:pt x="236" y="106"/>
                  <a:pt x="236" y="106"/>
                </a:cubicBezTo>
                <a:cubicBezTo>
                  <a:pt x="226" y="119"/>
                  <a:pt x="226" y="119"/>
                  <a:pt x="226" y="119"/>
                </a:cubicBezTo>
                <a:cubicBezTo>
                  <a:pt x="245" y="135"/>
                  <a:pt x="245" y="135"/>
                  <a:pt x="245" y="135"/>
                </a:cubicBezTo>
                <a:cubicBezTo>
                  <a:pt x="240" y="140"/>
                  <a:pt x="240" y="140"/>
                  <a:pt x="240" y="140"/>
                </a:cubicBezTo>
                <a:cubicBezTo>
                  <a:pt x="221" y="125"/>
                  <a:pt x="221" y="125"/>
                  <a:pt x="221" y="125"/>
                </a:cubicBezTo>
                <a:cubicBezTo>
                  <a:pt x="210" y="138"/>
                  <a:pt x="210" y="138"/>
                  <a:pt x="210" y="138"/>
                </a:cubicBezTo>
                <a:cubicBezTo>
                  <a:pt x="247" y="167"/>
                  <a:pt x="247" y="167"/>
                  <a:pt x="247" y="167"/>
                </a:cubicBezTo>
                <a:cubicBezTo>
                  <a:pt x="242" y="173"/>
                  <a:pt x="242" y="173"/>
                  <a:pt x="242" y="173"/>
                </a:cubicBezTo>
                <a:cubicBezTo>
                  <a:pt x="206" y="143"/>
                  <a:pt x="206" y="143"/>
                  <a:pt x="206" y="143"/>
                </a:cubicBezTo>
                <a:cubicBezTo>
                  <a:pt x="195" y="156"/>
                  <a:pt x="195" y="156"/>
                  <a:pt x="195" y="156"/>
                </a:cubicBezTo>
                <a:cubicBezTo>
                  <a:pt x="214" y="172"/>
                  <a:pt x="214" y="172"/>
                  <a:pt x="214" y="172"/>
                </a:cubicBezTo>
                <a:cubicBezTo>
                  <a:pt x="210" y="178"/>
                  <a:pt x="210" y="178"/>
                  <a:pt x="210" y="178"/>
                </a:cubicBezTo>
                <a:cubicBezTo>
                  <a:pt x="190" y="162"/>
                  <a:pt x="190" y="162"/>
                  <a:pt x="190" y="162"/>
                </a:cubicBezTo>
                <a:cubicBezTo>
                  <a:pt x="180" y="175"/>
                  <a:pt x="180" y="175"/>
                  <a:pt x="180" y="175"/>
                </a:cubicBezTo>
                <a:cubicBezTo>
                  <a:pt x="199" y="191"/>
                  <a:pt x="199" y="191"/>
                  <a:pt x="199" y="191"/>
                </a:cubicBezTo>
                <a:cubicBezTo>
                  <a:pt x="194" y="197"/>
                  <a:pt x="194" y="197"/>
                  <a:pt x="194" y="197"/>
                </a:cubicBezTo>
                <a:cubicBezTo>
                  <a:pt x="175" y="181"/>
                  <a:pt x="175" y="181"/>
                  <a:pt x="175" y="181"/>
                </a:cubicBezTo>
                <a:cubicBezTo>
                  <a:pt x="164" y="194"/>
                  <a:pt x="164" y="194"/>
                  <a:pt x="164" y="194"/>
                </a:cubicBezTo>
                <a:cubicBezTo>
                  <a:pt x="184" y="210"/>
                  <a:pt x="184" y="210"/>
                  <a:pt x="184" y="210"/>
                </a:cubicBezTo>
                <a:cubicBezTo>
                  <a:pt x="179" y="215"/>
                  <a:pt x="179" y="215"/>
                  <a:pt x="179" y="215"/>
                </a:cubicBezTo>
                <a:cubicBezTo>
                  <a:pt x="160" y="200"/>
                  <a:pt x="160" y="200"/>
                  <a:pt x="160" y="200"/>
                </a:cubicBezTo>
                <a:cubicBezTo>
                  <a:pt x="149" y="213"/>
                  <a:pt x="149" y="213"/>
                  <a:pt x="149" y="213"/>
                </a:cubicBezTo>
                <a:cubicBezTo>
                  <a:pt x="185" y="243"/>
                  <a:pt x="185" y="243"/>
                  <a:pt x="185" y="243"/>
                </a:cubicBezTo>
                <a:cubicBezTo>
                  <a:pt x="181" y="248"/>
                  <a:pt x="181" y="248"/>
                  <a:pt x="181" y="248"/>
                </a:cubicBezTo>
                <a:cubicBezTo>
                  <a:pt x="144" y="218"/>
                  <a:pt x="144" y="218"/>
                  <a:pt x="144" y="218"/>
                </a:cubicBezTo>
                <a:cubicBezTo>
                  <a:pt x="134" y="232"/>
                  <a:pt x="134" y="232"/>
                  <a:pt x="134" y="232"/>
                </a:cubicBezTo>
                <a:cubicBezTo>
                  <a:pt x="153" y="247"/>
                  <a:pt x="153" y="247"/>
                  <a:pt x="153" y="247"/>
                </a:cubicBezTo>
                <a:cubicBezTo>
                  <a:pt x="148" y="253"/>
                  <a:pt x="148" y="253"/>
                  <a:pt x="148" y="253"/>
                </a:cubicBezTo>
                <a:cubicBezTo>
                  <a:pt x="129" y="237"/>
                  <a:pt x="129" y="237"/>
                  <a:pt x="129" y="237"/>
                </a:cubicBezTo>
                <a:cubicBezTo>
                  <a:pt x="118" y="250"/>
                  <a:pt x="118" y="250"/>
                  <a:pt x="118" y="250"/>
                </a:cubicBezTo>
                <a:cubicBezTo>
                  <a:pt x="137" y="266"/>
                  <a:pt x="137" y="266"/>
                  <a:pt x="137" y="266"/>
                </a:cubicBezTo>
                <a:cubicBezTo>
                  <a:pt x="133" y="272"/>
                  <a:pt x="133" y="272"/>
                  <a:pt x="133" y="272"/>
                </a:cubicBezTo>
                <a:cubicBezTo>
                  <a:pt x="114" y="256"/>
                  <a:pt x="114" y="256"/>
                  <a:pt x="114" y="256"/>
                </a:cubicBezTo>
                <a:cubicBezTo>
                  <a:pt x="103" y="269"/>
                  <a:pt x="103" y="269"/>
                  <a:pt x="103" y="269"/>
                </a:cubicBezTo>
                <a:cubicBezTo>
                  <a:pt x="122" y="285"/>
                  <a:pt x="122" y="285"/>
                  <a:pt x="122" y="285"/>
                </a:cubicBezTo>
                <a:cubicBezTo>
                  <a:pt x="117" y="290"/>
                  <a:pt x="117" y="290"/>
                  <a:pt x="117" y="290"/>
                </a:cubicBezTo>
                <a:cubicBezTo>
                  <a:pt x="98" y="275"/>
                  <a:pt x="98" y="275"/>
                  <a:pt x="98" y="275"/>
                </a:cubicBezTo>
                <a:cubicBezTo>
                  <a:pt x="88" y="288"/>
                  <a:pt x="88" y="288"/>
                  <a:pt x="88" y="288"/>
                </a:cubicBezTo>
                <a:cubicBezTo>
                  <a:pt x="124" y="318"/>
                  <a:pt x="124" y="318"/>
                  <a:pt x="124" y="318"/>
                </a:cubicBezTo>
                <a:cubicBezTo>
                  <a:pt x="119" y="323"/>
                  <a:pt x="119" y="323"/>
                  <a:pt x="119" y="323"/>
                </a:cubicBezTo>
                <a:cubicBezTo>
                  <a:pt x="83" y="294"/>
                  <a:pt x="83" y="294"/>
                  <a:pt x="83" y="294"/>
                </a:cubicBezTo>
                <a:cubicBezTo>
                  <a:pt x="72" y="307"/>
                  <a:pt x="72" y="307"/>
                  <a:pt x="72" y="307"/>
                </a:cubicBezTo>
                <a:cubicBezTo>
                  <a:pt x="91" y="322"/>
                  <a:pt x="91" y="322"/>
                  <a:pt x="91" y="322"/>
                </a:cubicBezTo>
                <a:cubicBezTo>
                  <a:pt x="87" y="328"/>
                  <a:pt x="87" y="328"/>
                  <a:pt x="87" y="328"/>
                </a:cubicBezTo>
                <a:cubicBezTo>
                  <a:pt x="68" y="312"/>
                  <a:pt x="68" y="312"/>
                  <a:pt x="68" y="312"/>
                </a:cubicBezTo>
                <a:cubicBezTo>
                  <a:pt x="57" y="325"/>
                  <a:pt x="57" y="325"/>
                  <a:pt x="57" y="325"/>
                </a:cubicBezTo>
                <a:cubicBezTo>
                  <a:pt x="76" y="341"/>
                  <a:pt x="76" y="341"/>
                  <a:pt x="76" y="341"/>
                </a:cubicBezTo>
                <a:cubicBezTo>
                  <a:pt x="71" y="347"/>
                  <a:pt x="71" y="347"/>
                  <a:pt x="71" y="347"/>
                </a:cubicBezTo>
                <a:cubicBezTo>
                  <a:pt x="52" y="331"/>
                  <a:pt x="52" y="331"/>
                  <a:pt x="52" y="331"/>
                </a:cubicBezTo>
                <a:cubicBezTo>
                  <a:pt x="42" y="344"/>
                  <a:pt x="42" y="344"/>
                  <a:pt x="42" y="344"/>
                </a:cubicBezTo>
                <a:cubicBezTo>
                  <a:pt x="61" y="360"/>
                  <a:pt x="61" y="360"/>
                  <a:pt x="61" y="360"/>
                </a:cubicBezTo>
                <a:cubicBezTo>
                  <a:pt x="56" y="366"/>
                  <a:pt x="56" y="366"/>
                  <a:pt x="56" y="366"/>
                </a:cubicBezTo>
                <a:cubicBezTo>
                  <a:pt x="37" y="350"/>
                  <a:pt x="37" y="350"/>
                  <a:pt x="37" y="350"/>
                </a:cubicBezTo>
                <a:cubicBezTo>
                  <a:pt x="26" y="363"/>
                  <a:pt x="26" y="363"/>
                  <a:pt x="26" y="363"/>
                </a:cubicBezTo>
                <a:cubicBezTo>
                  <a:pt x="63" y="393"/>
                  <a:pt x="63" y="393"/>
                  <a:pt x="63" y="393"/>
                </a:cubicBezTo>
                <a:cubicBezTo>
                  <a:pt x="58" y="398"/>
                  <a:pt x="58" y="398"/>
                  <a:pt x="58" y="398"/>
                </a:cubicBezTo>
                <a:cubicBezTo>
                  <a:pt x="22" y="369"/>
                  <a:pt x="22" y="369"/>
                  <a:pt x="22" y="369"/>
                </a:cubicBezTo>
                <a:cubicBezTo>
                  <a:pt x="0" y="395"/>
                  <a:pt x="0" y="395"/>
                  <a:pt x="0" y="395"/>
                </a:cubicBezTo>
                <a:cubicBezTo>
                  <a:pt x="53" y="438"/>
                  <a:pt x="53" y="438"/>
                  <a:pt x="53" y="438"/>
                </a:cubicBezTo>
                <a:cubicBezTo>
                  <a:pt x="324" y="106"/>
                  <a:pt x="324" y="106"/>
                  <a:pt x="324" y="106"/>
                </a:cubicBezTo>
                <a:cubicBezTo>
                  <a:pt x="324" y="59"/>
                  <a:pt x="324" y="59"/>
                  <a:pt x="324" y="59"/>
                </a:cubicBezTo>
                <a:cubicBezTo>
                  <a:pt x="321" y="59"/>
                  <a:pt x="318" y="58"/>
                  <a:pt x="316" y="56"/>
                </a:cubicBezTo>
                <a:cubicBezTo>
                  <a:pt x="310" y="51"/>
                  <a:pt x="309" y="43"/>
                  <a:pt x="314" y="37"/>
                </a:cubicBezTo>
                <a:cubicBezTo>
                  <a:pt x="316" y="34"/>
                  <a:pt x="320" y="32"/>
                  <a:pt x="324" y="32"/>
                </a:cubicBezTo>
                <a:cubicBezTo>
                  <a:pt x="324" y="1"/>
                  <a:pt x="324" y="1"/>
                  <a:pt x="324" y="1"/>
                </a:cubicBezTo>
                <a:cubicBezTo>
                  <a:pt x="323" y="0"/>
                  <a:pt x="323" y="0"/>
                  <a:pt x="323" y="0"/>
                </a:cubicBezTo>
                <a:lnTo>
                  <a:pt x="272" y="6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6" name="Freeform 47"/>
          <p:cNvSpPr>
            <a:spLocks noEditPoints="1"/>
          </p:cNvSpPr>
          <p:nvPr/>
        </p:nvSpPr>
        <p:spPr bwMode="auto">
          <a:xfrm>
            <a:off x="7492084" y="2177299"/>
            <a:ext cx="265441" cy="521358"/>
          </a:xfrm>
          <a:custGeom>
            <a:avLst/>
            <a:gdLst>
              <a:gd name="T0" fmla="*/ 121 w 162"/>
              <a:gd name="T1" fmla="*/ 144 h 319"/>
              <a:gd name="T2" fmla="*/ 128 w 162"/>
              <a:gd name="T3" fmla="*/ 138 h 319"/>
              <a:gd name="T4" fmla="*/ 150 w 162"/>
              <a:gd name="T5" fmla="*/ 80 h 319"/>
              <a:gd name="T6" fmla="*/ 147 w 162"/>
              <a:gd name="T7" fmla="*/ 69 h 319"/>
              <a:gd name="T8" fmla="*/ 156 w 162"/>
              <a:gd name="T9" fmla="*/ 46 h 319"/>
              <a:gd name="T10" fmla="*/ 137 w 162"/>
              <a:gd name="T11" fmla="*/ 3 h 319"/>
              <a:gd name="T12" fmla="*/ 121 w 162"/>
              <a:gd name="T13" fmla="*/ 1 h 319"/>
              <a:gd name="T14" fmla="*/ 121 w 162"/>
              <a:gd name="T15" fmla="*/ 58 h 319"/>
              <a:gd name="T16" fmla="*/ 126 w 162"/>
              <a:gd name="T17" fmla="*/ 61 h 319"/>
              <a:gd name="T18" fmla="*/ 121 w 162"/>
              <a:gd name="T19" fmla="*/ 59 h 319"/>
              <a:gd name="T20" fmla="*/ 121 w 162"/>
              <a:gd name="T21" fmla="*/ 85 h 319"/>
              <a:gd name="T22" fmla="*/ 125 w 162"/>
              <a:gd name="T23" fmla="*/ 75 h 319"/>
              <a:gd name="T24" fmla="*/ 123 w 162"/>
              <a:gd name="T25" fmla="*/ 66 h 319"/>
              <a:gd name="T26" fmla="*/ 139 w 162"/>
              <a:gd name="T27" fmla="*/ 72 h 319"/>
              <a:gd name="T28" fmla="*/ 144 w 162"/>
              <a:gd name="T29" fmla="*/ 83 h 319"/>
              <a:gd name="T30" fmla="*/ 125 w 162"/>
              <a:gd name="T31" fmla="*/ 132 h 319"/>
              <a:gd name="T32" fmla="*/ 121 w 162"/>
              <a:gd name="T33" fmla="*/ 136 h 319"/>
              <a:gd name="T34" fmla="*/ 121 w 162"/>
              <a:gd name="T35" fmla="*/ 144 h 319"/>
              <a:gd name="T36" fmla="*/ 66 w 162"/>
              <a:gd name="T37" fmla="*/ 284 h 319"/>
              <a:gd name="T38" fmla="*/ 121 w 162"/>
              <a:gd name="T39" fmla="*/ 144 h 319"/>
              <a:gd name="T40" fmla="*/ 121 w 162"/>
              <a:gd name="T41" fmla="*/ 144 h 319"/>
              <a:gd name="T42" fmla="*/ 121 w 162"/>
              <a:gd name="T43" fmla="*/ 136 h 319"/>
              <a:gd name="T44" fmla="*/ 114 w 162"/>
              <a:gd name="T45" fmla="*/ 137 h 319"/>
              <a:gd name="T46" fmla="*/ 98 w 162"/>
              <a:gd name="T47" fmla="*/ 130 h 319"/>
              <a:gd name="T48" fmla="*/ 98 w 162"/>
              <a:gd name="T49" fmla="*/ 130 h 319"/>
              <a:gd name="T50" fmla="*/ 106 w 162"/>
              <a:gd name="T51" fmla="*/ 125 h 319"/>
              <a:gd name="T52" fmla="*/ 121 w 162"/>
              <a:gd name="T53" fmla="*/ 85 h 319"/>
              <a:gd name="T54" fmla="*/ 121 w 162"/>
              <a:gd name="T55" fmla="*/ 59 h 319"/>
              <a:gd name="T56" fmla="*/ 85 w 162"/>
              <a:gd name="T57" fmla="*/ 45 h 319"/>
              <a:gd name="T58" fmla="*/ 74 w 162"/>
              <a:gd name="T59" fmla="*/ 51 h 319"/>
              <a:gd name="T60" fmla="*/ 52 w 162"/>
              <a:gd name="T61" fmla="*/ 108 h 319"/>
              <a:gd name="T62" fmla="*/ 54 w 162"/>
              <a:gd name="T63" fmla="*/ 118 h 319"/>
              <a:gd name="T64" fmla="*/ 35 w 162"/>
              <a:gd name="T65" fmla="*/ 168 h 319"/>
              <a:gd name="T66" fmla="*/ 35 w 162"/>
              <a:gd name="T67" fmla="*/ 256 h 319"/>
              <a:gd name="T68" fmla="*/ 39 w 162"/>
              <a:gd name="T69" fmla="*/ 257 h 319"/>
              <a:gd name="T70" fmla="*/ 45 w 162"/>
              <a:gd name="T71" fmla="*/ 268 h 319"/>
              <a:gd name="T72" fmla="*/ 58 w 162"/>
              <a:gd name="T73" fmla="*/ 264 h 319"/>
              <a:gd name="T74" fmla="*/ 64 w 162"/>
              <a:gd name="T75" fmla="*/ 278 h 319"/>
              <a:gd name="T76" fmla="*/ 63 w 162"/>
              <a:gd name="T77" fmla="*/ 281 h 319"/>
              <a:gd name="T78" fmla="*/ 35 w 162"/>
              <a:gd name="T79" fmla="*/ 300 h 319"/>
              <a:gd name="T80" fmla="*/ 35 w 162"/>
              <a:gd name="T81" fmla="*/ 306 h 319"/>
              <a:gd name="T82" fmla="*/ 66 w 162"/>
              <a:gd name="T83" fmla="*/ 284 h 319"/>
              <a:gd name="T84" fmla="*/ 121 w 162"/>
              <a:gd name="T85" fmla="*/ 1 h 319"/>
              <a:gd name="T86" fmla="*/ 121 w 162"/>
              <a:gd name="T87" fmla="*/ 58 h 319"/>
              <a:gd name="T88" fmla="*/ 88 w 162"/>
              <a:gd name="T89" fmla="*/ 36 h 319"/>
              <a:gd name="T90" fmla="*/ 94 w 162"/>
              <a:gd name="T91" fmla="*/ 22 h 319"/>
              <a:gd name="T92" fmla="*/ 121 w 162"/>
              <a:gd name="T93" fmla="*/ 1 h 319"/>
              <a:gd name="T94" fmla="*/ 35 w 162"/>
              <a:gd name="T95" fmla="*/ 168 h 319"/>
              <a:gd name="T96" fmla="*/ 0 w 162"/>
              <a:gd name="T97" fmla="*/ 258 h 319"/>
              <a:gd name="T98" fmla="*/ 15 w 162"/>
              <a:gd name="T99" fmla="*/ 319 h 319"/>
              <a:gd name="T100" fmla="*/ 35 w 162"/>
              <a:gd name="T101" fmla="*/ 306 h 319"/>
              <a:gd name="T102" fmla="*/ 35 w 162"/>
              <a:gd name="T103" fmla="*/ 300 h 319"/>
              <a:gd name="T104" fmla="*/ 33 w 162"/>
              <a:gd name="T105" fmla="*/ 301 h 319"/>
              <a:gd name="T106" fmla="*/ 13 w 162"/>
              <a:gd name="T107" fmla="*/ 294 h 319"/>
              <a:gd name="T108" fmla="*/ 5 w 162"/>
              <a:gd name="T109" fmla="*/ 259 h 319"/>
              <a:gd name="T110" fmla="*/ 5 w 162"/>
              <a:gd name="T111" fmla="*/ 259 h 319"/>
              <a:gd name="T112" fmla="*/ 6 w 162"/>
              <a:gd name="T113" fmla="*/ 256 h 319"/>
              <a:gd name="T114" fmla="*/ 19 w 162"/>
              <a:gd name="T115" fmla="*/ 250 h 319"/>
              <a:gd name="T116" fmla="*/ 26 w 162"/>
              <a:gd name="T117" fmla="*/ 261 h 319"/>
              <a:gd name="T118" fmla="*/ 35 w 162"/>
              <a:gd name="T119" fmla="*/ 256 h 319"/>
              <a:gd name="T120" fmla="*/ 35 w 162"/>
              <a:gd name="T121" fmla="*/ 16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2" h="319">
                <a:moveTo>
                  <a:pt x="121" y="144"/>
                </a:moveTo>
                <a:cubicBezTo>
                  <a:pt x="124" y="143"/>
                  <a:pt x="127" y="141"/>
                  <a:pt x="128" y="138"/>
                </a:cubicBezTo>
                <a:cubicBezTo>
                  <a:pt x="150" y="80"/>
                  <a:pt x="150" y="80"/>
                  <a:pt x="150" y="80"/>
                </a:cubicBezTo>
                <a:cubicBezTo>
                  <a:pt x="152" y="76"/>
                  <a:pt x="150" y="71"/>
                  <a:pt x="147" y="69"/>
                </a:cubicBezTo>
                <a:cubicBezTo>
                  <a:pt x="156" y="46"/>
                  <a:pt x="156" y="46"/>
                  <a:pt x="156" y="46"/>
                </a:cubicBezTo>
                <a:cubicBezTo>
                  <a:pt x="162" y="29"/>
                  <a:pt x="154" y="9"/>
                  <a:pt x="137" y="3"/>
                </a:cubicBezTo>
                <a:cubicBezTo>
                  <a:pt x="132" y="1"/>
                  <a:pt x="126" y="0"/>
                  <a:pt x="121" y="1"/>
                </a:cubicBezTo>
                <a:cubicBezTo>
                  <a:pt x="121" y="58"/>
                  <a:pt x="121" y="58"/>
                  <a:pt x="121" y="58"/>
                </a:cubicBezTo>
                <a:cubicBezTo>
                  <a:pt x="126" y="61"/>
                  <a:pt x="126" y="61"/>
                  <a:pt x="126" y="61"/>
                </a:cubicBezTo>
                <a:cubicBezTo>
                  <a:pt x="121" y="59"/>
                  <a:pt x="121" y="59"/>
                  <a:pt x="121" y="59"/>
                </a:cubicBezTo>
                <a:cubicBezTo>
                  <a:pt x="121" y="85"/>
                  <a:pt x="121" y="85"/>
                  <a:pt x="121" y="85"/>
                </a:cubicBezTo>
                <a:cubicBezTo>
                  <a:pt x="125" y="75"/>
                  <a:pt x="125" y="75"/>
                  <a:pt x="125" y="75"/>
                </a:cubicBezTo>
                <a:cubicBezTo>
                  <a:pt x="126" y="72"/>
                  <a:pt x="126" y="68"/>
                  <a:pt x="123" y="66"/>
                </a:cubicBezTo>
                <a:cubicBezTo>
                  <a:pt x="139" y="72"/>
                  <a:pt x="139" y="72"/>
                  <a:pt x="139" y="72"/>
                </a:cubicBezTo>
                <a:cubicBezTo>
                  <a:pt x="143" y="73"/>
                  <a:pt x="146" y="78"/>
                  <a:pt x="144" y="83"/>
                </a:cubicBezTo>
                <a:cubicBezTo>
                  <a:pt x="125" y="132"/>
                  <a:pt x="125" y="132"/>
                  <a:pt x="125" y="132"/>
                </a:cubicBezTo>
                <a:cubicBezTo>
                  <a:pt x="124" y="134"/>
                  <a:pt x="123" y="135"/>
                  <a:pt x="121" y="136"/>
                </a:cubicBezTo>
                <a:lnTo>
                  <a:pt x="121" y="144"/>
                </a:lnTo>
                <a:close/>
                <a:moveTo>
                  <a:pt x="66" y="284"/>
                </a:moveTo>
                <a:cubicBezTo>
                  <a:pt x="121" y="144"/>
                  <a:pt x="121" y="144"/>
                  <a:pt x="121" y="144"/>
                </a:cubicBezTo>
                <a:cubicBezTo>
                  <a:pt x="121" y="144"/>
                  <a:pt x="121" y="144"/>
                  <a:pt x="121" y="144"/>
                </a:cubicBezTo>
                <a:cubicBezTo>
                  <a:pt x="121" y="136"/>
                  <a:pt x="121" y="136"/>
                  <a:pt x="121" y="136"/>
                </a:cubicBezTo>
                <a:cubicBezTo>
                  <a:pt x="119" y="137"/>
                  <a:pt x="117" y="137"/>
                  <a:pt x="114" y="137"/>
                </a:cubicBezTo>
                <a:cubicBezTo>
                  <a:pt x="98" y="130"/>
                  <a:pt x="98" y="130"/>
                  <a:pt x="98" y="130"/>
                </a:cubicBezTo>
                <a:cubicBezTo>
                  <a:pt x="98" y="130"/>
                  <a:pt x="98" y="130"/>
                  <a:pt x="98" y="130"/>
                </a:cubicBezTo>
                <a:cubicBezTo>
                  <a:pt x="102" y="130"/>
                  <a:pt x="105" y="128"/>
                  <a:pt x="106" y="125"/>
                </a:cubicBezTo>
                <a:cubicBezTo>
                  <a:pt x="121" y="85"/>
                  <a:pt x="121" y="85"/>
                  <a:pt x="121" y="85"/>
                </a:cubicBezTo>
                <a:cubicBezTo>
                  <a:pt x="121" y="59"/>
                  <a:pt x="121" y="59"/>
                  <a:pt x="121" y="59"/>
                </a:cubicBezTo>
                <a:cubicBezTo>
                  <a:pt x="85" y="45"/>
                  <a:pt x="85" y="45"/>
                  <a:pt x="85" y="45"/>
                </a:cubicBezTo>
                <a:cubicBezTo>
                  <a:pt x="80" y="44"/>
                  <a:pt x="76" y="47"/>
                  <a:pt x="74" y="51"/>
                </a:cubicBezTo>
                <a:cubicBezTo>
                  <a:pt x="52" y="108"/>
                  <a:pt x="52" y="108"/>
                  <a:pt x="52" y="108"/>
                </a:cubicBezTo>
                <a:cubicBezTo>
                  <a:pt x="51" y="112"/>
                  <a:pt x="52" y="115"/>
                  <a:pt x="54" y="118"/>
                </a:cubicBezTo>
                <a:cubicBezTo>
                  <a:pt x="35" y="168"/>
                  <a:pt x="35" y="168"/>
                  <a:pt x="35" y="168"/>
                </a:cubicBezTo>
                <a:cubicBezTo>
                  <a:pt x="35" y="256"/>
                  <a:pt x="35" y="256"/>
                  <a:pt x="35" y="256"/>
                </a:cubicBezTo>
                <a:cubicBezTo>
                  <a:pt x="36" y="256"/>
                  <a:pt x="37" y="257"/>
                  <a:pt x="39" y="257"/>
                </a:cubicBezTo>
                <a:cubicBezTo>
                  <a:pt x="43" y="259"/>
                  <a:pt x="46" y="264"/>
                  <a:pt x="45" y="268"/>
                </a:cubicBezTo>
                <a:cubicBezTo>
                  <a:pt x="48" y="264"/>
                  <a:pt x="53" y="263"/>
                  <a:pt x="58" y="264"/>
                </a:cubicBezTo>
                <a:cubicBezTo>
                  <a:pt x="63" y="267"/>
                  <a:pt x="66" y="273"/>
                  <a:pt x="64" y="278"/>
                </a:cubicBezTo>
                <a:cubicBezTo>
                  <a:pt x="63" y="281"/>
                  <a:pt x="63" y="281"/>
                  <a:pt x="63" y="281"/>
                </a:cubicBezTo>
                <a:cubicBezTo>
                  <a:pt x="35" y="300"/>
                  <a:pt x="35" y="300"/>
                  <a:pt x="35" y="300"/>
                </a:cubicBezTo>
                <a:cubicBezTo>
                  <a:pt x="35" y="306"/>
                  <a:pt x="35" y="306"/>
                  <a:pt x="35" y="306"/>
                </a:cubicBezTo>
                <a:cubicBezTo>
                  <a:pt x="66" y="284"/>
                  <a:pt x="66" y="284"/>
                  <a:pt x="66" y="284"/>
                </a:cubicBezTo>
                <a:close/>
                <a:moveTo>
                  <a:pt x="121" y="1"/>
                </a:moveTo>
                <a:cubicBezTo>
                  <a:pt x="121" y="58"/>
                  <a:pt x="121" y="58"/>
                  <a:pt x="121" y="58"/>
                </a:cubicBezTo>
                <a:cubicBezTo>
                  <a:pt x="88" y="36"/>
                  <a:pt x="88" y="36"/>
                  <a:pt x="88" y="36"/>
                </a:cubicBezTo>
                <a:cubicBezTo>
                  <a:pt x="94" y="22"/>
                  <a:pt x="94" y="22"/>
                  <a:pt x="94" y="22"/>
                </a:cubicBezTo>
                <a:cubicBezTo>
                  <a:pt x="98" y="10"/>
                  <a:pt x="109" y="2"/>
                  <a:pt x="121" y="1"/>
                </a:cubicBezTo>
                <a:close/>
                <a:moveTo>
                  <a:pt x="35" y="168"/>
                </a:moveTo>
                <a:cubicBezTo>
                  <a:pt x="0" y="258"/>
                  <a:pt x="0" y="258"/>
                  <a:pt x="0" y="258"/>
                </a:cubicBezTo>
                <a:cubicBezTo>
                  <a:pt x="15" y="319"/>
                  <a:pt x="15" y="319"/>
                  <a:pt x="15" y="319"/>
                </a:cubicBezTo>
                <a:cubicBezTo>
                  <a:pt x="35" y="306"/>
                  <a:pt x="35" y="306"/>
                  <a:pt x="35" y="306"/>
                </a:cubicBezTo>
                <a:cubicBezTo>
                  <a:pt x="35" y="300"/>
                  <a:pt x="35" y="300"/>
                  <a:pt x="35" y="300"/>
                </a:cubicBezTo>
                <a:cubicBezTo>
                  <a:pt x="33" y="301"/>
                  <a:pt x="33" y="301"/>
                  <a:pt x="33" y="301"/>
                </a:cubicBezTo>
                <a:cubicBezTo>
                  <a:pt x="13" y="294"/>
                  <a:pt x="13" y="294"/>
                  <a:pt x="13" y="294"/>
                </a:cubicBezTo>
                <a:cubicBezTo>
                  <a:pt x="5" y="259"/>
                  <a:pt x="5" y="259"/>
                  <a:pt x="5" y="259"/>
                </a:cubicBezTo>
                <a:cubicBezTo>
                  <a:pt x="5" y="259"/>
                  <a:pt x="5" y="259"/>
                  <a:pt x="5" y="259"/>
                </a:cubicBezTo>
                <a:cubicBezTo>
                  <a:pt x="6" y="256"/>
                  <a:pt x="6" y="256"/>
                  <a:pt x="6" y="256"/>
                </a:cubicBezTo>
                <a:cubicBezTo>
                  <a:pt x="8" y="250"/>
                  <a:pt x="14" y="248"/>
                  <a:pt x="19" y="250"/>
                </a:cubicBezTo>
                <a:cubicBezTo>
                  <a:pt x="24" y="251"/>
                  <a:pt x="27" y="256"/>
                  <a:pt x="26" y="261"/>
                </a:cubicBezTo>
                <a:cubicBezTo>
                  <a:pt x="28" y="258"/>
                  <a:pt x="31" y="256"/>
                  <a:pt x="35" y="256"/>
                </a:cubicBezTo>
                <a:lnTo>
                  <a:pt x="35" y="16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7" name="Freeform 48"/>
          <p:cNvSpPr>
            <a:spLocks noEditPoints="1"/>
          </p:cNvSpPr>
          <p:nvPr/>
        </p:nvSpPr>
        <p:spPr bwMode="auto">
          <a:xfrm>
            <a:off x="6566019" y="2243957"/>
            <a:ext cx="434465" cy="434465"/>
          </a:xfrm>
          <a:custGeom>
            <a:avLst/>
            <a:gdLst>
              <a:gd name="T0" fmla="*/ 133 w 266"/>
              <a:gd name="T1" fmla="*/ 0 h 266"/>
              <a:gd name="T2" fmla="*/ 133 w 266"/>
              <a:gd name="T3" fmla="*/ 0 h 266"/>
              <a:gd name="T4" fmla="*/ 133 w 266"/>
              <a:gd name="T5" fmla="*/ 35 h 266"/>
              <a:gd name="T6" fmla="*/ 150 w 266"/>
              <a:gd name="T7" fmla="*/ 24 h 266"/>
              <a:gd name="T8" fmla="*/ 242 w 266"/>
              <a:gd name="T9" fmla="*/ 117 h 266"/>
              <a:gd name="T10" fmla="*/ 231 w 266"/>
              <a:gd name="T11" fmla="*/ 133 h 266"/>
              <a:gd name="T12" fmla="*/ 242 w 266"/>
              <a:gd name="T13" fmla="*/ 149 h 266"/>
              <a:gd name="T14" fmla="*/ 150 w 266"/>
              <a:gd name="T15" fmla="*/ 242 h 266"/>
              <a:gd name="T16" fmla="*/ 150 w 266"/>
              <a:gd name="T17" fmla="*/ 242 h 266"/>
              <a:gd name="T18" fmla="*/ 133 w 266"/>
              <a:gd name="T19" fmla="*/ 231 h 266"/>
              <a:gd name="T20" fmla="*/ 133 w 266"/>
              <a:gd name="T21" fmla="*/ 266 h 266"/>
              <a:gd name="T22" fmla="*/ 133 w 266"/>
              <a:gd name="T23" fmla="*/ 266 h 266"/>
              <a:gd name="T24" fmla="*/ 266 w 266"/>
              <a:gd name="T25" fmla="*/ 133 h 266"/>
              <a:gd name="T26" fmla="*/ 133 w 266"/>
              <a:gd name="T27" fmla="*/ 0 h 266"/>
              <a:gd name="T28" fmla="*/ 133 w 266"/>
              <a:gd name="T29" fmla="*/ 0 h 266"/>
              <a:gd name="T30" fmla="*/ 133 w 266"/>
              <a:gd name="T31" fmla="*/ 0 h 266"/>
              <a:gd name="T32" fmla="*/ 0 w 266"/>
              <a:gd name="T33" fmla="*/ 133 h 266"/>
              <a:gd name="T34" fmla="*/ 133 w 266"/>
              <a:gd name="T35" fmla="*/ 266 h 266"/>
              <a:gd name="T36" fmla="*/ 133 w 266"/>
              <a:gd name="T37" fmla="*/ 266 h 266"/>
              <a:gd name="T38" fmla="*/ 133 w 266"/>
              <a:gd name="T39" fmla="*/ 231 h 266"/>
              <a:gd name="T40" fmla="*/ 133 w 266"/>
              <a:gd name="T41" fmla="*/ 231 h 266"/>
              <a:gd name="T42" fmla="*/ 117 w 266"/>
              <a:gd name="T43" fmla="*/ 242 h 266"/>
              <a:gd name="T44" fmla="*/ 24 w 266"/>
              <a:gd name="T45" fmla="*/ 149 h 266"/>
              <a:gd name="T46" fmla="*/ 35 w 266"/>
              <a:gd name="T47" fmla="*/ 133 h 266"/>
              <a:gd name="T48" fmla="*/ 24 w 266"/>
              <a:gd name="T49" fmla="*/ 117 h 266"/>
              <a:gd name="T50" fmla="*/ 117 w 266"/>
              <a:gd name="T51" fmla="*/ 24 h 266"/>
              <a:gd name="T52" fmla="*/ 133 w 266"/>
              <a:gd name="T53" fmla="*/ 35 h 266"/>
              <a:gd name="T54" fmla="*/ 133 w 266"/>
              <a:gd name="T55" fmla="*/ 35 h 266"/>
              <a:gd name="T56" fmla="*/ 133 w 266"/>
              <a:gd name="T5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6" h="266">
                <a:moveTo>
                  <a:pt x="133" y="0"/>
                </a:moveTo>
                <a:cubicBezTo>
                  <a:pt x="133" y="0"/>
                  <a:pt x="133" y="0"/>
                  <a:pt x="133" y="0"/>
                </a:cubicBezTo>
                <a:cubicBezTo>
                  <a:pt x="133" y="35"/>
                  <a:pt x="133" y="35"/>
                  <a:pt x="133" y="35"/>
                </a:cubicBezTo>
                <a:cubicBezTo>
                  <a:pt x="141" y="35"/>
                  <a:pt x="147" y="30"/>
                  <a:pt x="150" y="24"/>
                </a:cubicBezTo>
                <a:cubicBezTo>
                  <a:pt x="197" y="31"/>
                  <a:pt x="235" y="69"/>
                  <a:pt x="242" y="117"/>
                </a:cubicBezTo>
                <a:cubicBezTo>
                  <a:pt x="236" y="119"/>
                  <a:pt x="231" y="125"/>
                  <a:pt x="231" y="133"/>
                </a:cubicBezTo>
                <a:cubicBezTo>
                  <a:pt x="231" y="140"/>
                  <a:pt x="236" y="147"/>
                  <a:pt x="242" y="149"/>
                </a:cubicBezTo>
                <a:cubicBezTo>
                  <a:pt x="235" y="197"/>
                  <a:pt x="197" y="235"/>
                  <a:pt x="150" y="242"/>
                </a:cubicBezTo>
                <a:cubicBezTo>
                  <a:pt x="150" y="242"/>
                  <a:pt x="150" y="242"/>
                  <a:pt x="150" y="242"/>
                </a:cubicBezTo>
                <a:cubicBezTo>
                  <a:pt x="147" y="236"/>
                  <a:pt x="141" y="231"/>
                  <a:pt x="133" y="231"/>
                </a:cubicBezTo>
                <a:cubicBezTo>
                  <a:pt x="133" y="266"/>
                  <a:pt x="133" y="266"/>
                  <a:pt x="133" y="266"/>
                </a:cubicBezTo>
                <a:cubicBezTo>
                  <a:pt x="133" y="266"/>
                  <a:pt x="133" y="266"/>
                  <a:pt x="133" y="266"/>
                </a:cubicBezTo>
                <a:cubicBezTo>
                  <a:pt x="207" y="266"/>
                  <a:pt x="266" y="206"/>
                  <a:pt x="266" y="133"/>
                </a:cubicBezTo>
                <a:cubicBezTo>
                  <a:pt x="266" y="59"/>
                  <a:pt x="207" y="0"/>
                  <a:pt x="133" y="0"/>
                </a:cubicBezTo>
                <a:close/>
                <a:moveTo>
                  <a:pt x="133" y="0"/>
                </a:moveTo>
                <a:cubicBezTo>
                  <a:pt x="133" y="0"/>
                  <a:pt x="133" y="0"/>
                  <a:pt x="133" y="0"/>
                </a:cubicBezTo>
                <a:cubicBezTo>
                  <a:pt x="60" y="0"/>
                  <a:pt x="0" y="59"/>
                  <a:pt x="0" y="133"/>
                </a:cubicBezTo>
                <a:cubicBezTo>
                  <a:pt x="0" y="206"/>
                  <a:pt x="60" y="266"/>
                  <a:pt x="133" y="266"/>
                </a:cubicBezTo>
                <a:cubicBezTo>
                  <a:pt x="133" y="266"/>
                  <a:pt x="133" y="266"/>
                  <a:pt x="133" y="266"/>
                </a:cubicBezTo>
                <a:cubicBezTo>
                  <a:pt x="133" y="231"/>
                  <a:pt x="133" y="231"/>
                  <a:pt x="133" y="231"/>
                </a:cubicBezTo>
                <a:cubicBezTo>
                  <a:pt x="133" y="231"/>
                  <a:pt x="133" y="231"/>
                  <a:pt x="133" y="231"/>
                </a:cubicBezTo>
                <a:cubicBezTo>
                  <a:pt x="126" y="231"/>
                  <a:pt x="120" y="236"/>
                  <a:pt x="117" y="242"/>
                </a:cubicBezTo>
                <a:cubicBezTo>
                  <a:pt x="69" y="235"/>
                  <a:pt x="31" y="197"/>
                  <a:pt x="24" y="149"/>
                </a:cubicBezTo>
                <a:cubicBezTo>
                  <a:pt x="31" y="147"/>
                  <a:pt x="35" y="140"/>
                  <a:pt x="35" y="133"/>
                </a:cubicBezTo>
                <a:cubicBezTo>
                  <a:pt x="35" y="125"/>
                  <a:pt x="31" y="119"/>
                  <a:pt x="24" y="117"/>
                </a:cubicBezTo>
                <a:cubicBezTo>
                  <a:pt x="31" y="69"/>
                  <a:pt x="69" y="31"/>
                  <a:pt x="117" y="24"/>
                </a:cubicBezTo>
                <a:cubicBezTo>
                  <a:pt x="120" y="30"/>
                  <a:pt x="126" y="35"/>
                  <a:pt x="133" y="35"/>
                </a:cubicBezTo>
                <a:cubicBezTo>
                  <a:pt x="133" y="35"/>
                  <a:pt x="133" y="35"/>
                  <a:pt x="133" y="35"/>
                </a:cubicBezTo>
                <a:lnTo>
                  <a:pt x="133"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8" name="Freeform 49"/>
          <p:cNvSpPr/>
          <p:nvPr/>
        </p:nvSpPr>
        <p:spPr bwMode="auto">
          <a:xfrm>
            <a:off x="6645771" y="2382033"/>
            <a:ext cx="216637" cy="114270"/>
          </a:xfrm>
          <a:custGeom>
            <a:avLst/>
            <a:gdLst>
              <a:gd name="T0" fmla="*/ 124 w 133"/>
              <a:gd name="T1" fmla="*/ 0 h 70"/>
              <a:gd name="T2" fmla="*/ 93 w 133"/>
              <a:gd name="T3" fmla="*/ 30 h 70"/>
              <a:gd name="T4" fmla="*/ 84 w 133"/>
              <a:gd name="T5" fmla="*/ 28 h 70"/>
              <a:gd name="T6" fmla="*/ 65 w 133"/>
              <a:gd name="T7" fmla="*/ 42 h 70"/>
              <a:gd name="T8" fmla="*/ 0 w 133"/>
              <a:gd name="T9" fmla="*/ 42 h 70"/>
              <a:gd name="T10" fmla="*/ 0 w 133"/>
              <a:gd name="T11" fmla="*/ 56 h 70"/>
              <a:gd name="T12" fmla="*/ 65 w 133"/>
              <a:gd name="T13" fmla="*/ 56 h 70"/>
              <a:gd name="T14" fmla="*/ 84 w 133"/>
              <a:gd name="T15" fmla="*/ 70 h 70"/>
              <a:gd name="T16" fmla="*/ 105 w 133"/>
              <a:gd name="T17" fmla="*/ 49 h 70"/>
              <a:gd name="T18" fmla="*/ 103 w 133"/>
              <a:gd name="T19" fmla="*/ 40 h 70"/>
              <a:gd name="T20" fmla="*/ 133 w 133"/>
              <a:gd name="T21" fmla="*/ 9 h 70"/>
              <a:gd name="T22" fmla="*/ 124 w 133"/>
              <a:gd name="T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70">
                <a:moveTo>
                  <a:pt x="124" y="0"/>
                </a:moveTo>
                <a:cubicBezTo>
                  <a:pt x="93" y="30"/>
                  <a:pt x="93" y="30"/>
                  <a:pt x="93" y="30"/>
                </a:cubicBezTo>
                <a:cubicBezTo>
                  <a:pt x="91" y="29"/>
                  <a:pt x="88" y="28"/>
                  <a:pt x="84" y="28"/>
                </a:cubicBezTo>
                <a:cubicBezTo>
                  <a:pt x="75" y="28"/>
                  <a:pt x="67" y="34"/>
                  <a:pt x="65" y="42"/>
                </a:cubicBezTo>
                <a:cubicBezTo>
                  <a:pt x="0" y="42"/>
                  <a:pt x="0" y="42"/>
                  <a:pt x="0" y="42"/>
                </a:cubicBezTo>
                <a:cubicBezTo>
                  <a:pt x="0" y="56"/>
                  <a:pt x="0" y="56"/>
                  <a:pt x="0" y="56"/>
                </a:cubicBezTo>
                <a:cubicBezTo>
                  <a:pt x="65" y="56"/>
                  <a:pt x="65" y="56"/>
                  <a:pt x="65" y="56"/>
                </a:cubicBezTo>
                <a:cubicBezTo>
                  <a:pt x="67" y="64"/>
                  <a:pt x="75" y="70"/>
                  <a:pt x="84" y="70"/>
                </a:cubicBezTo>
                <a:cubicBezTo>
                  <a:pt x="96" y="70"/>
                  <a:pt x="105" y="60"/>
                  <a:pt x="105" y="49"/>
                </a:cubicBezTo>
                <a:cubicBezTo>
                  <a:pt x="105" y="46"/>
                  <a:pt x="104" y="43"/>
                  <a:pt x="103" y="40"/>
                </a:cubicBezTo>
                <a:cubicBezTo>
                  <a:pt x="133" y="9"/>
                  <a:pt x="133" y="9"/>
                  <a:pt x="133" y="9"/>
                </a:cubicBezTo>
                <a:lnTo>
                  <a:pt x="124"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59" name="Group 126"/>
          <p:cNvGrpSpPr/>
          <p:nvPr/>
        </p:nvGrpSpPr>
        <p:grpSpPr>
          <a:xfrm>
            <a:off x="6739805" y="2803404"/>
            <a:ext cx="340430" cy="323766"/>
            <a:chOff x="8505825" y="3605213"/>
            <a:chExt cx="454025" cy="431800"/>
          </a:xfrm>
          <a:solidFill>
            <a:schemeClr val="tx2">
              <a:lumMod val="20000"/>
              <a:lumOff val="80000"/>
            </a:schemeClr>
          </a:solidFill>
        </p:grpSpPr>
        <p:sp>
          <p:nvSpPr>
            <p:cNvPr id="60" name="Freeform 50"/>
            <p:cNvSpPr/>
            <p:nvPr/>
          </p:nvSpPr>
          <p:spPr bwMode="auto">
            <a:xfrm>
              <a:off x="8505825" y="3694113"/>
              <a:ext cx="454025" cy="342900"/>
            </a:xfrm>
            <a:custGeom>
              <a:avLst/>
              <a:gdLst>
                <a:gd name="T0" fmla="*/ 146 w 208"/>
                <a:gd name="T1" fmla="*/ 0 h 157"/>
                <a:gd name="T2" fmla="*/ 104 w 208"/>
                <a:gd name="T3" fmla="*/ 15 h 157"/>
                <a:gd name="T4" fmla="*/ 62 w 208"/>
                <a:gd name="T5" fmla="*/ 0 h 157"/>
                <a:gd name="T6" fmla="*/ 0 w 208"/>
                <a:gd name="T7" fmla="*/ 60 h 157"/>
                <a:gd name="T8" fmla="*/ 107 w 208"/>
                <a:gd name="T9" fmla="*/ 157 h 157"/>
                <a:gd name="T10" fmla="*/ 208 w 208"/>
                <a:gd name="T11" fmla="*/ 60 h 157"/>
                <a:gd name="T12" fmla="*/ 146 w 208"/>
                <a:gd name="T13" fmla="*/ 0 h 157"/>
              </a:gdLst>
              <a:ahLst/>
              <a:cxnLst>
                <a:cxn ang="0">
                  <a:pos x="T0" y="T1"/>
                </a:cxn>
                <a:cxn ang="0">
                  <a:pos x="T2" y="T3"/>
                </a:cxn>
                <a:cxn ang="0">
                  <a:pos x="T4" y="T5"/>
                </a:cxn>
                <a:cxn ang="0">
                  <a:pos x="T6" y="T7"/>
                </a:cxn>
                <a:cxn ang="0">
                  <a:pos x="T8" y="T9"/>
                </a:cxn>
                <a:cxn ang="0">
                  <a:pos x="T10" y="T11"/>
                </a:cxn>
                <a:cxn ang="0">
                  <a:pos x="T12" y="T13"/>
                </a:cxn>
              </a:cxnLst>
              <a:rect l="0" t="0" r="r" b="b"/>
              <a:pathLst>
                <a:path w="208" h="157">
                  <a:moveTo>
                    <a:pt x="146" y="0"/>
                  </a:moveTo>
                  <a:cubicBezTo>
                    <a:pt x="130" y="0"/>
                    <a:pt x="115" y="6"/>
                    <a:pt x="104" y="15"/>
                  </a:cubicBezTo>
                  <a:cubicBezTo>
                    <a:pt x="93" y="6"/>
                    <a:pt x="78" y="0"/>
                    <a:pt x="62" y="0"/>
                  </a:cubicBezTo>
                  <a:cubicBezTo>
                    <a:pt x="28" y="0"/>
                    <a:pt x="0" y="27"/>
                    <a:pt x="0" y="60"/>
                  </a:cubicBezTo>
                  <a:cubicBezTo>
                    <a:pt x="0" y="98"/>
                    <a:pt x="31" y="157"/>
                    <a:pt x="107" y="157"/>
                  </a:cubicBezTo>
                  <a:cubicBezTo>
                    <a:pt x="185" y="157"/>
                    <a:pt x="208" y="95"/>
                    <a:pt x="208" y="60"/>
                  </a:cubicBezTo>
                  <a:cubicBezTo>
                    <a:pt x="208" y="27"/>
                    <a:pt x="180" y="0"/>
                    <a:pt x="14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1" name="Freeform 51"/>
            <p:cNvSpPr/>
            <p:nvPr/>
          </p:nvSpPr>
          <p:spPr bwMode="auto">
            <a:xfrm>
              <a:off x="8709025" y="3605213"/>
              <a:ext cx="123825" cy="157163"/>
            </a:xfrm>
            <a:custGeom>
              <a:avLst/>
              <a:gdLst>
                <a:gd name="T0" fmla="*/ 12 w 57"/>
                <a:gd name="T1" fmla="*/ 72 h 72"/>
                <a:gd name="T2" fmla="*/ 27 w 57"/>
                <a:gd name="T3" fmla="*/ 0 h 72"/>
                <a:gd name="T4" fmla="*/ 57 w 57"/>
                <a:gd name="T5" fmla="*/ 6 h 72"/>
                <a:gd name="T6" fmla="*/ 12 w 57"/>
                <a:gd name="T7" fmla="*/ 72 h 72"/>
              </a:gdLst>
              <a:ahLst/>
              <a:cxnLst>
                <a:cxn ang="0">
                  <a:pos x="T0" y="T1"/>
                </a:cxn>
                <a:cxn ang="0">
                  <a:pos x="T2" y="T3"/>
                </a:cxn>
                <a:cxn ang="0">
                  <a:pos x="T4" y="T5"/>
                </a:cxn>
                <a:cxn ang="0">
                  <a:pos x="T6" y="T7"/>
                </a:cxn>
              </a:cxnLst>
              <a:rect l="0" t="0" r="r" b="b"/>
              <a:pathLst>
                <a:path w="57" h="72">
                  <a:moveTo>
                    <a:pt x="12" y="72"/>
                  </a:moveTo>
                  <a:cubicBezTo>
                    <a:pt x="0" y="48"/>
                    <a:pt x="7" y="20"/>
                    <a:pt x="27" y="0"/>
                  </a:cubicBezTo>
                  <a:cubicBezTo>
                    <a:pt x="57" y="6"/>
                    <a:pt x="57" y="6"/>
                    <a:pt x="57" y="6"/>
                  </a:cubicBezTo>
                  <a:cubicBezTo>
                    <a:pt x="29" y="21"/>
                    <a:pt x="12" y="37"/>
                    <a:pt x="12" y="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62" name="Freeform 52"/>
          <p:cNvSpPr/>
          <p:nvPr/>
        </p:nvSpPr>
        <p:spPr bwMode="auto">
          <a:xfrm>
            <a:off x="5689947" y="876284"/>
            <a:ext cx="509455" cy="414230"/>
          </a:xfrm>
          <a:custGeom>
            <a:avLst/>
            <a:gdLst>
              <a:gd name="T0" fmla="*/ 312 w 312"/>
              <a:gd name="T1" fmla="*/ 86 h 253"/>
              <a:gd name="T2" fmla="*/ 305 w 312"/>
              <a:gd name="T3" fmla="*/ 75 h 253"/>
              <a:gd name="T4" fmla="*/ 79 w 312"/>
              <a:gd name="T5" fmla="*/ 226 h 253"/>
              <a:gd name="T6" fmla="*/ 28 w 312"/>
              <a:gd name="T7" fmla="*/ 214 h 253"/>
              <a:gd name="T8" fmla="*/ 35 w 312"/>
              <a:gd name="T9" fmla="*/ 162 h 253"/>
              <a:gd name="T10" fmla="*/ 262 w 312"/>
              <a:gd name="T11" fmla="*/ 11 h 253"/>
              <a:gd name="T12" fmla="*/ 254 w 312"/>
              <a:gd name="T13" fmla="*/ 0 h 253"/>
              <a:gd name="T14" fmla="*/ 26 w 312"/>
              <a:gd name="T15" fmla="*/ 153 h 253"/>
              <a:gd name="T16" fmla="*/ 15 w 312"/>
              <a:gd name="T17" fmla="*/ 222 h 253"/>
              <a:gd name="T18" fmla="*/ 83 w 312"/>
              <a:gd name="T19" fmla="*/ 239 h 253"/>
              <a:gd name="T20" fmla="*/ 312 w 312"/>
              <a:gd name="T21" fmla="*/ 86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2" h="253">
                <a:moveTo>
                  <a:pt x="312" y="86"/>
                </a:moveTo>
                <a:cubicBezTo>
                  <a:pt x="305" y="75"/>
                  <a:pt x="305" y="75"/>
                  <a:pt x="305" y="75"/>
                </a:cubicBezTo>
                <a:cubicBezTo>
                  <a:pt x="79" y="226"/>
                  <a:pt x="79" y="226"/>
                  <a:pt x="79" y="226"/>
                </a:cubicBezTo>
                <a:cubicBezTo>
                  <a:pt x="63" y="237"/>
                  <a:pt x="40" y="231"/>
                  <a:pt x="28" y="214"/>
                </a:cubicBezTo>
                <a:cubicBezTo>
                  <a:pt x="16" y="196"/>
                  <a:pt x="19" y="173"/>
                  <a:pt x="35" y="162"/>
                </a:cubicBezTo>
                <a:cubicBezTo>
                  <a:pt x="262" y="11"/>
                  <a:pt x="262" y="11"/>
                  <a:pt x="262" y="11"/>
                </a:cubicBezTo>
                <a:cubicBezTo>
                  <a:pt x="254" y="0"/>
                  <a:pt x="254" y="0"/>
                  <a:pt x="254" y="0"/>
                </a:cubicBezTo>
                <a:cubicBezTo>
                  <a:pt x="26" y="153"/>
                  <a:pt x="26" y="153"/>
                  <a:pt x="26" y="153"/>
                </a:cubicBezTo>
                <a:cubicBezTo>
                  <a:pt x="4" y="167"/>
                  <a:pt x="0" y="198"/>
                  <a:pt x="15" y="222"/>
                </a:cubicBezTo>
                <a:cubicBezTo>
                  <a:pt x="31" y="246"/>
                  <a:pt x="62" y="253"/>
                  <a:pt x="83" y="239"/>
                </a:cubicBezTo>
                <a:lnTo>
                  <a:pt x="312" y="8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3" name="Freeform 53"/>
          <p:cNvSpPr/>
          <p:nvPr/>
        </p:nvSpPr>
        <p:spPr bwMode="auto">
          <a:xfrm>
            <a:off x="6076800" y="853669"/>
            <a:ext cx="140457" cy="192831"/>
          </a:xfrm>
          <a:custGeom>
            <a:avLst/>
            <a:gdLst>
              <a:gd name="T0" fmla="*/ 80 w 86"/>
              <a:gd name="T1" fmla="*/ 115 h 118"/>
              <a:gd name="T2" fmla="*/ 68 w 86"/>
              <a:gd name="T3" fmla="*/ 113 h 118"/>
              <a:gd name="T4" fmla="*/ 3 w 86"/>
              <a:gd name="T5" fmla="*/ 16 h 118"/>
              <a:gd name="T6" fmla="*/ 6 w 86"/>
              <a:gd name="T7" fmla="*/ 3 h 118"/>
              <a:gd name="T8" fmla="*/ 19 w 86"/>
              <a:gd name="T9" fmla="*/ 6 h 118"/>
              <a:gd name="T10" fmla="*/ 83 w 86"/>
              <a:gd name="T11" fmla="*/ 102 h 118"/>
              <a:gd name="T12" fmla="*/ 80 w 86"/>
              <a:gd name="T13" fmla="*/ 115 h 118"/>
            </a:gdLst>
            <a:ahLst/>
            <a:cxnLst>
              <a:cxn ang="0">
                <a:pos x="T0" y="T1"/>
              </a:cxn>
              <a:cxn ang="0">
                <a:pos x="T2" y="T3"/>
              </a:cxn>
              <a:cxn ang="0">
                <a:pos x="T4" y="T5"/>
              </a:cxn>
              <a:cxn ang="0">
                <a:pos x="T6" y="T7"/>
              </a:cxn>
              <a:cxn ang="0">
                <a:pos x="T8" y="T9"/>
              </a:cxn>
              <a:cxn ang="0">
                <a:pos x="T10" y="T11"/>
              </a:cxn>
              <a:cxn ang="0">
                <a:pos x="T12" y="T13"/>
              </a:cxn>
            </a:cxnLst>
            <a:rect l="0" t="0" r="r" b="b"/>
            <a:pathLst>
              <a:path w="86" h="118">
                <a:moveTo>
                  <a:pt x="80" y="115"/>
                </a:moveTo>
                <a:cubicBezTo>
                  <a:pt x="76" y="118"/>
                  <a:pt x="70" y="117"/>
                  <a:pt x="68" y="113"/>
                </a:cubicBezTo>
                <a:cubicBezTo>
                  <a:pt x="3" y="16"/>
                  <a:pt x="3" y="16"/>
                  <a:pt x="3" y="16"/>
                </a:cubicBezTo>
                <a:cubicBezTo>
                  <a:pt x="0" y="12"/>
                  <a:pt x="1" y="6"/>
                  <a:pt x="6" y="3"/>
                </a:cubicBezTo>
                <a:cubicBezTo>
                  <a:pt x="10" y="0"/>
                  <a:pt x="16" y="2"/>
                  <a:pt x="19" y="6"/>
                </a:cubicBezTo>
                <a:cubicBezTo>
                  <a:pt x="83" y="102"/>
                  <a:pt x="83" y="102"/>
                  <a:pt x="83" y="102"/>
                </a:cubicBezTo>
                <a:cubicBezTo>
                  <a:pt x="86" y="107"/>
                  <a:pt x="85" y="112"/>
                  <a:pt x="80" y="11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4" name="Freeform 54"/>
          <p:cNvSpPr/>
          <p:nvPr/>
        </p:nvSpPr>
        <p:spPr bwMode="auto">
          <a:xfrm>
            <a:off x="5756605" y="985793"/>
            <a:ext cx="385662" cy="252347"/>
          </a:xfrm>
          <a:custGeom>
            <a:avLst/>
            <a:gdLst>
              <a:gd name="T0" fmla="*/ 236 w 236"/>
              <a:gd name="T1" fmla="*/ 13 h 154"/>
              <a:gd name="T2" fmla="*/ 227 w 236"/>
              <a:gd name="T3" fmla="*/ 0 h 154"/>
              <a:gd name="T4" fmla="*/ 25 w 236"/>
              <a:gd name="T5" fmla="*/ 135 h 154"/>
              <a:gd name="T6" fmla="*/ 0 w 236"/>
              <a:gd name="T7" fmla="*/ 136 h 154"/>
              <a:gd name="T8" fmla="*/ 1 w 236"/>
              <a:gd name="T9" fmla="*/ 138 h 154"/>
              <a:gd name="T10" fmla="*/ 36 w 236"/>
              <a:gd name="T11" fmla="*/ 146 h 154"/>
              <a:gd name="T12" fmla="*/ 236 w 236"/>
              <a:gd name="T13" fmla="*/ 13 h 154"/>
            </a:gdLst>
            <a:ahLst/>
            <a:cxnLst>
              <a:cxn ang="0">
                <a:pos x="T0" y="T1"/>
              </a:cxn>
              <a:cxn ang="0">
                <a:pos x="T2" y="T3"/>
              </a:cxn>
              <a:cxn ang="0">
                <a:pos x="T4" y="T5"/>
              </a:cxn>
              <a:cxn ang="0">
                <a:pos x="T6" y="T7"/>
              </a:cxn>
              <a:cxn ang="0">
                <a:pos x="T8" y="T9"/>
              </a:cxn>
              <a:cxn ang="0">
                <a:pos x="T10" y="T11"/>
              </a:cxn>
              <a:cxn ang="0">
                <a:pos x="T12" y="T13"/>
              </a:cxn>
            </a:cxnLst>
            <a:rect l="0" t="0" r="r" b="b"/>
            <a:pathLst>
              <a:path w="236" h="154">
                <a:moveTo>
                  <a:pt x="236" y="13"/>
                </a:moveTo>
                <a:cubicBezTo>
                  <a:pt x="227" y="0"/>
                  <a:pt x="227" y="0"/>
                  <a:pt x="227" y="0"/>
                </a:cubicBezTo>
                <a:cubicBezTo>
                  <a:pt x="25" y="135"/>
                  <a:pt x="25" y="135"/>
                  <a:pt x="25" y="135"/>
                </a:cubicBezTo>
                <a:cubicBezTo>
                  <a:pt x="17" y="140"/>
                  <a:pt x="8" y="140"/>
                  <a:pt x="0" y="136"/>
                </a:cubicBezTo>
                <a:cubicBezTo>
                  <a:pt x="0" y="137"/>
                  <a:pt x="0" y="137"/>
                  <a:pt x="1" y="138"/>
                </a:cubicBezTo>
                <a:cubicBezTo>
                  <a:pt x="9" y="150"/>
                  <a:pt x="25" y="154"/>
                  <a:pt x="36" y="146"/>
                </a:cubicBezTo>
                <a:lnTo>
                  <a:pt x="236" y="1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5" name="Freeform 55"/>
          <p:cNvSpPr>
            <a:spLocks noEditPoints="1"/>
          </p:cNvSpPr>
          <p:nvPr/>
        </p:nvSpPr>
        <p:spPr bwMode="auto">
          <a:xfrm>
            <a:off x="5442362" y="1207192"/>
            <a:ext cx="222589" cy="390423"/>
          </a:xfrm>
          <a:custGeom>
            <a:avLst/>
            <a:gdLst>
              <a:gd name="T0" fmla="*/ 59 w 136"/>
              <a:gd name="T1" fmla="*/ 203 h 239"/>
              <a:gd name="T2" fmla="*/ 54 w 136"/>
              <a:gd name="T3" fmla="*/ 203 h 239"/>
              <a:gd name="T4" fmla="*/ 54 w 136"/>
              <a:gd name="T5" fmla="*/ 239 h 239"/>
              <a:gd name="T6" fmla="*/ 72 w 136"/>
              <a:gd name="T7" fmla="*/ 226 h 239"/>
              <a:gd name="T8" fmla="*/ 59 w 136"/>
              <a:gd name="T9" fmla="*/ 203 h 239"/>
              <a:gd name="T10" fmla="*/ 54 w 136"/>
              <a:gd name="T11" fmla="*/ 187 h 239"/>
              <a:gd name="T12" fmla="*/ 54 w 136"/>
              <a:gd name="T13" fmla="*/ 82 h 239"/>
              <a:gd name="T14" fmla="*/ 81 w 136"/>
              <a:gd name="T15" fmla="*/ 74 h 239"/>
              <a:gd name="T16" fmla="*/ 97 w 136"/>
              <a:gd name="T17" fmla="*/ 13 h 239"/>
              <a:gd name="T18" fmla="*/ 114 w 136"/>
              <a:gd name="T19" fmla="*/ 2 h 239"/>
              <a:gd name="T20" fmla="*/ 124 w 136"/>
              <a:gd name="T21" fmla="*/ 20 h 239"/>
              <a:gd name="T22" fmla="*/ 109 w 136"/>
              <a:gd name="T23" fmla="*/ 81 h 239"/>
              <a:gd name="T24" fmla="*/ 130 w 136"/>
              <a:gd name="T25" fmla="*/ 134 h 239"/>
              <a:gd name="T26" fmla="*/ 122 w 136"/>
              <a:gd name="T27" fmla="*/ 164 h 239"/>
              <a:gd name="T28" fmla="*/ 122 w 136"/>
              <a:gd name="T29" fmla="*/ 164 h 239"/>
              <a:gd name="T30" fmla="*/ 136 w 136"/>
              <a:gd name="T31" fmla="*/ 187 h 239"/>
              <a:gd name="T32" fmla="*/ 131 w 136"/>
              <a:gd name="T33" fmla="*/ 207 h 239"/>
              <a:gd name="T34" fmla="*/ 54 w 136"/>
              <a:gd name="T35" fmla="*/ 187 h 239"/>
              <a:gd name="T36" fmla="*/ 54 w 136"/>
              <a:gd name="T37" fmla="*/ 203 h 239"/>
              <a:gd name="T38" fmla="*/ 36 w 136"/>
              <a:gd name="T39" fmla="*/ 216 h 239"/>
              <a:gd name="T40" fmla="*/ 50 w 136"/>
              <a:gd name="T41" fmla="*/ 239 h 239"/>
              <a:gd name="T42" fmla="*/ 54 w 136"/>
              <a:gd name="T43" fmla="*/ 239 h 239"/>
              <a:gd name="T44" fmla="*/ 54 w 136"/>
              <a:gd name="T45" fmla="*/ 203 h 239"/>
              <a:gd name="T46" fmla="*/ 54 w 136"/>
              <a:gd name="T47" fmla="*/ 82 h 239"/>
              <a:gd name="T48" fmla="*/ 54 w 136"/>
              <a:gd name="T49" fmla="*/ 187 h 239"/>
              <a:gd name="T50" fmla="*/ 0 w 136"/>
              <a:gd name="T51" fmla="*/ 173 h 239"/>
              <a:gd name="T52" fmla="*/ 5 w 136"/>
              <a:gd name="T53" fmla="*/ 152 h 239"/>
              <a:gd name="T54" fmla="*/ 29 w 136"/>
              <a:gd name="T55" fmla="*/ 140 h 239"/>
              <a:gd name="T56" fmla="*/ 37 w 136"/>
              <a:gd name="T57" fmla="*/ 109 h 239"/>
              <a:gd name="T58" fmla="*/ 54 w 136"/>
              <a:gd name="T59" fmla="*/ 82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6" h="239">
                <a:moveTo>
                  <a:pt x="59" y="203"/>
                </a:moveTo>
                <a:cubicBezTo>
                  <a:pt x="57" y="203"/>
                  <a:pt x="56" y="203"/>
                  <a:pt x="54" y="203"/>
                </a:cubicBezTo>
                <a:cubicBezTo>
                  <a:pt x="54" y="239"/>
                  <a:pt x="54" y="239"/>
                  <a:pt x="54" y="239"/>
                </a:cubicBezTo>
                <a:cubicBezTo>
                  <a:pt x="62" y="239"/>
                  <a:pt x="70" y="234"/>
                  <a:pt x="72" y="226"/>
                </a:cubicBezTo>
                <a:cubicBezTo>
                  <a:pt x="74" y="216"/>
                  <a:pt x="69" y="206"/>
                  <a:pt x="59" y="203"/>
                </a:cubicBezTo>
                <a:close/>
                <a:moveTo>
                  <a:pt x="54" y="187"/>
                </a:moveTo>
                <a:cubicBezTo>
                  <a:pt x="54" y="82"/>
                  <a:pt x="54" y="82"/>
                  <a:pt x="54" y="82"/>
                </a:cubicBezTo>
                <a:cubicBezTo>
                  <a:pt x="62" y="76"/>
                  <a:pt x="71" y="74"/>
                  <a:pt x="81" y="74"/>
                </a:cubicBezTo>
                <a:cubicBezTo>
                  <a:pt x="97" y="13"/>
                  <a:pt x="97" y="13"/>
                  <a:pt x="97" y="13"/>
                </a:cubicBezTo>
                <a:cubicBezTo>
                  <a:pt x="99" y="5"/>
                  <a:pt x="107" y="0"/>
                  <a:pt x="114" y="2"/>
                </a:cubicBezTo>
                <a:cubicBezTo>
                  <a:pt x="122" y="4"/>
                  <a:pt x="126" y="12"/>
                  <a:pt x="124" y="20"/>
                </a:cubicBezTo>
                <a:cubicBezTo>
                  <a:pt x="109" y="81"/>
                  <a:pt x="109" y="81"/>
                  <a:pt x="109" y="81"/>
                </a:cubicBezTo>
                <a:cubicBezTo>
                  <a:pt x="125" y="90"/>
                  <a:pt x="136" y="109"/>
                  <a:pt x="130" y="134"/>
                </a:cubicBezTo>
                <a:cubicBezTo>
                  <a:pt x="130" y="134"/>
                  <a:pt x="125" y="154"/>
                  <a:pt x="122" y="164"/>
                </a:cubicBezTo>
                <a:cubicBezTo>
                  <a:pt x="122" y="164"/>
                  <a:pt x="122" y="164"/>
                  <a:pt x="122" y="164"/>
                </a:cubicBezTo>
                <a:cubicBezTo>
                  <a:pt x="118" y="178"/>
                  <a:pt x="136" y="187"/>
                  <a:pt x="136" y="187"/>
                </a:cubicBezTo>
                <a:cubicBezTo>
                  <a:pt x="131" y="207"/>
                  <a:pt x="131" y="207"/>
                  <a:pt x="131" y="207"/>
                </a:cubicBezTo>
                <a:lnTo>
                  <a:pt x="54" y="187"/>
                </a:lnTo>
                <a:close/>
                <a:moveTo>
                  <a:pt x="54" y="203"/>
                </a:moveTo>
                <a:cubicBezTo>
                  <a:pt x="46" y="203"/>
                  <a:pt x="38" y="208"/>
                  <a:pt x="36" y="216"/>
                </a:cubicBezTo>
                <a:cubicBezTo>
                  <a:pt x="34" y="226"/>
                  <a:pt x="40" y="236"/>
                  <a:pt x="50" y="239"/>
                </a:cubicBezTo>
                <a:cubicBezTo>
                  <a:pt x="51" y="239"/>
                  <a:pt x="53" y="239"/>
                  <a:pt x="54" y="239"/>
                </a:cubicBezTo>
                <a:cubicBezTo>
                  <a:pt x="54" y="203"/>
                  <a:pt x="54" y="203"/>
                  <a:pt x="54" y="203"/>
                </a:cubicBezTo>
                <a:close/>
                <a:moveTo>
                  <a:pt x="54" y="82"/>
                </a:moveTo>
                <a:cubicBezTo>
                  <a:pt x="54" y="187"/>
                  <a:pt x="54" y="187"/>
                  <a:pt x="54" y="187"/>
                </a:cubicBezTo>
                <a:cubicBezTo>
                  <a:pt x="0" y="173"/>
                  <a:pt x="0" y="173"/>
                  <a:pt x="0" y="173"/>
                </a:cubicBezTo>
                <a:cubicBezTo>
                  <a:pt x="5" y="152"/>
                  <a:pt x="5" y="152"/>
                  <a:pt x="5" y="152"/>
                </a:cubicBezTo>
                <a:cubicBezTo>
                  <a:pt x="5" y="152"/>
                  <a:pt x="25" y="154"/>
                  <a:pt x="29" y="140"/>
                </a:cubicBezTo>
                <a:cubicBezTo>
                  <a:pt x="32" y="128"/>
                  <a:pt x="37" y="109"/>
                  <a:pt x="37" y="109"/>
                </a:cubicBezTo>
                <a:cubicBezTo>
                  <a:pt x="40" y="97"/>
                  <a:pt x="46" y="88"/>
                  <a:pt x="54" y="82"/>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6" name="Freeform 56"/>
          <p:cNvSpPr>
            <a:spLocks noEditPoints="1"/>
          </p:cNvSpPr>
          <p:nvPr/>
        </p:nvSpPr>
        <p:spPr bwMode="auto">
          <a:xfrm>
            <a:off x="5240008" y="2024939"/>
            <a:ext cx="416610" cy="453510"/>
          </a:xfrm>
          <a:custGeom>
            <a:avLst/>
            <a:gdLst>
              <a:gd name="T0" fmla="*/ 198 w 255"/>
              <a:gd name="T1" fmla="*/ 128 h 277"/>
              <a:gd name="T2" fmla="*/ 191 w 255"/>
              <a:gd name="T3" fmla="*/ 158 h 277"/>
              <a:gd name="T4" fmla="*/ 191 w 255"/>
              <a:gd name="T5" fmla="*/ 185 h 277"/>
              <a:gd name="T6" fmla="*/ 196 w 255"/>
              <a:gd name="T7" fmla="*/ 187 h 277"/>
              <a:gd name="T8" fmla="*/ 218 w 255"/>
              <a:gd name="T9" fmla="*/ 218 h 277"/>
              <a:gd name="T10" fmla="*/ 191 w 255"/>
              <a:gd name="T11" fmla="*/ 201 h 277"/>
              <a:gd name="T12" fmla="*/ 191 w 255"/>
              <a:gd name="T13" fmla="*/ 55 h 277"/>
              <a:gd name="T14" fmla="*/ 218 w 255"/>
              <a:gd name="T15" fmla="*/ 38 h 277"/>
              <a:gd name="T16" fmla="*/ 196 w 255"/>
              <a:gd name="T17" fmla="*/ 69 h 277"/>
              <a:gd name="T18" fmla="*/ 191 w 255"/>
              <a:gd name="T19" fmla="*/ 71 h 277"/>
              <a:gd name="T20" fmla="*/ 249 w 255"/>
              <a:gd name="T21" fmla="*/ 121 h 277"/>
              <a:gd name="T22" fmla="*/ 211 w 255"/>
              <a:gd name="T23" fmla="*/ 128 h 277"/>
              <a:gd name="T24" fmla="*/ 249 w 255"/>
              <a:gd name="T25" fmla="*/ 134 h 277"/>
              <a:gd name="T26" fmla="*/ 249 w 255"/>
              <a:gd name="T27" fmla="*/ 121 h 277"/>
              <a:gd name="T28" fmla="*/ 132 w 255"/>
              <a:gd name="T29" fmla="*/ 277 h 277"/>
              <a:gd name="T30" fmla="*/ 167 w 255"/>
              <a:gd name="T31" fmla="*/ 186 h 277"/>
              <a:gd name="T32" fmla="*/ 191 w 255"/>
              <a:gd name="T33" fmla="*/ 98 h 277"/>
              <a:gd name="T34" fmla="*/ 127 w 255"/>
              <a:gd name="T35" fmla="*/ 72 h 277"/>
              <a:gd name="T36" fmla="*/ 183 w 255"/>
              <a:gd name="T37" fmla="*/ 128 h 277"/>
              <a:gd name="T38" fmla="*/ 156 w 255"/>
              <a:gd name="T39" fmla="*/ 176 h 277"/>
              <a:gd name="T40" fmla="*/ 153 w 255"/>
              <a:gd name="T41" fmla="*/ 214 h 277"/>
              <a:gd name="T42" fmla="*/ 127 w 255"/>
              <a:gd name="T43" fmla="*/ 277 h 277"/>
              <a:gd name="T44" fmla="*/ 191 w 255"/>
              <a:gd name="T45" fmla="*/ 71 h 277"/>
              <a:gd name="T46" fmla="*/ 186 w 255"/>
              <a:gd name="T47" fmla="*/ 60 h 277"/>
              <a:gd name="T48" fmla="*/ 191 w 255"/>
              <a:gd name="T49" fmla="*/ 185 h 277"/>
              <a:gd name="T50" fmla="*/ 186 w 255"/>
              <a:gd name="T51" fmla="*/ 196 h 277"/>
              <a:gd name="T52" fmla="*/ 191 w 255"/>
              <a:gd name="T53" fmla="*/ 185 h 277"/>
              <a:gd name="T54" fmla="*/ 127 w 255"/>
              <a:gd name="T55" fmla="*/ 0 h 277"/>
              <a:gd name="T56" fmla="*/ 134 w 255"/>
              <a:gd name="T57" fmla="*/ 7 h 277"/>
              <a:gd name="T58" fmla="*/ 128 w 255"/>
              <a:gd name="T59" fmla="*/ 45 h 277"/>
              <a:gd name="T60" fmla="*/ 127 w 255"/>
              <a:gd name="T61" fmla="*/ 45 h 277"/>
              <a:gd name="T62" fmla="*/ 64 w 255"/>
              <a:gd name="T63" fmla="*/ 97 h 277"/>
              <a:gd name="T64" fmla="*/ 89 w 255"/>
              <a:gd name="T65" fmla="*/ 187 h 277"/>
              <a:gd name="T66" fmla="*/ 124 w 255"/>
              <a:gd name="T67" fmla="*/ 277 h 277"/>
              <a:gd name="T68" fmla="*/ 127 w 255"/>
              <a:gd name="T69" fmla="*/ 214 h 277"/>
              <a:gd name="T70" fmla="*/ 103 w 255"/>
              <a:gd name="T71" fmla="*/ 183 h 277"/>
              <a:gd name="T72" fmla="*/ 71 w 255"/>
              <a:gd name="T73" fmla="*/ 128 h 277"/>
              <a:gd name="T74" fmla="*/ 127 w 255"/>
              <a:gd name="T75" fmla="*/ 72 h 277"/>
              <a:gd name="T76" fmla="*/ 127 w 255"/>
              <a:gd name="T77" fmla="*/ 57 h 277"/>
              <a:gd name="T78" fmla="*/ 127 w 255"/>
              <a:gd name="T79" fmla="*/ 0 h 277"/>
              <a:gd name="T80" fmla="*/ 121 w 255"/>
              <a:gd name="T81" fmla="*/ 38 h 277"/>
              <a:gd name="T82" fmla="*/ 127 w 255"/>
              <a:gd name="T83" fmla="*/ 0 h 277"/>
              <a:gd name="T84" fmla="*/ 64 w 255"/>
              <a:gd name="T85" fmla="*/ 185 h 277"/>
              <a:gd name="T86" fmla="*/ 69 w 255"/>
              <a:gd name="T87" fmla="*/ 196 h 277"/>
              <a:gd name="T88" fmla="*/ 64 w 255"/>
              <a:gd name="T89" fmla="*/ 71 h 277"/>
              <a:gd name="T90" fmla="*/ 69 w 255"/>
              <a:gd name="T91" fmla="*/ 60 h 277"/>
              <a:gd name="T92" fmla="*/ 64 w 255"/>
              <a:gd name="T93" fmla="*/ 71 h 277"/>
              <a:gd name="T94" fmla="*/ 57 w 255"/>
              <a:gd name="T95" fmla="*/ 128 h 277"/>
              <a:gd name="T96" fmla="*/ 64 w 255"/>
              <a:gd name="T97" fmla="*/ 97 h 277"/>
              <a:gd name="T98" fmla="*/ 64 w 255"/>
              <a:gd name="T99" fmla="*/ 71 h 277"/>
              <a:gd name="T100" fmla="*/ 60 w 255"/>
              <a:gd name="T101" fmla="*/ 69 h 277"/>
              <a:gd name="T102" fmla="*/ 38 w 255"/>
              <a:gd name="T103" fmla="*/ 38 h 277"/>
              <a:gd name="T104" fmla="*/ 64 w 255"/>
              <a:gd name="T105" fmla="*/ 55 h 277"/>
              <a:gd name="T106" fmla="*/ 64 w 255"/>
              <a:gd name="T107" fmla="*/ 201 h 277"/>
              <a:gd name="T108" fmla="*/ 38 w 255"/>
              <a:gd name="T109" fmla="*/ 218 h 277"/>
              <a:gd name="T110" fmla="*/ 60 w 255"/>
              <a:gd name="T111" fmla="*/ 187 h 277"/>
              <a:gd name="T112" fmla="*/ 64 w 255"/>
              <a:gd name="T113" fmla="*/ 185 h 277"/>
              <a:gd name="T114" fmla="*/ 45 w 255"/>
              <a:gd name="T115" fmla="*/ 128 h 277"/>
              <a:gd name="T116" fmla="*/ 7 w 255"/>
              <a:gd name="T117" fmla="*/ 121 h 277"/>
              <a:gd name="T118" fmla="*/ 7 w 255"/>
              <a:gd name="T119" fmla="*/ 134 h 277"/>
              <a:gd name="T120" fmla="*/ 45 w 255"/>
              <a:gd name="T121" fmla="*/ 128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5" h="277">
                <a:moveTo>
                  <a:pt x="191" y="158"/>
                </a:moveTo>
                <a:cubicBezTo>
                  <a:pt x="195" y="149"/>
                  <a:pt x="198" y="139"/>
                  <a:pt x="198" y="128"/>
                </a:cubicBezTo>
                <a:cubicBezTo>
                  <a:pt x="198" y="117"/>
                  <a:pt x="195" y="107"/>
                  <a:pt x="191" y="98"/>
                </a:cubicBezTo>
                <a:cubicBezTo>
                  <a:pt x="191" y="158"/>
                  <a:pt x="191" y="158"/>
                  <a:pt x="191" y="158"/>
                </a:cubicBezTo>
                <a:close/>
                <a:moveTo>
                  <a:pt x="191" y="201"/>
                </a:moveTo>
                <a:cubicBezTo>
                  <a:pt x="191" y="185"/>
                  <a:pt x="191" y="185"/>
                  <a:pt x="191" y="185"/>
                </a:cubicBezTo>
                <a:cubicBezTo>
                  <a:pt x="193" y="185"/>
                  <a:pt x="194" y="185"/>
                  <a:pt x="196" y="187"/>
                </a:cubicBezTo>
                <a:cubicBezTo>
                  <a:pt x="196" y="187"/>
                  <a:pt x="196" y="187"/>
                  <a:pt x="196" y="187"/>
                </a:cubicBezTo>
                <a:cubicBezTo>
                  <a:pt x="218" y="209"/>
                  <a:pt x="218" y="209"/>
                  <a:pt x="218" y="209"/>
                </a:cubicBezTo>
                <a:cubicBezTo>
                  <a:pt x="220" y="211"/>
                  <a:pt x="220" y="216"/>
                  <a:pt x="218" y="218"/>
                </a:cubicBezTo>
                <a:cubicBezTo>
                  <a:pt x="215" y="221"/>
                  <a:pt x="211" y="221"/>
                  <a:pt x="209" y="218"/>
                </a:cubicBezTo>
                <a:cubicBezTo>
                  <a:pt x="191" y="201"/>
                  <a:pt x="191" y="201"/>
                  <a:pt x="191" y="201"/>
                </a:cubicBezTo>
                <a:close/>
                <a:moveTo>
                  <a:pt x="191" y="71"/>
                </a:moveTo>
                <a:cubicBezTo>
                  <a:pt x="191" y="55"/>
                  <a:pt x="191" y="55"/>
                  <a:pt x="191" y="55"/>
                </a:cubicBezTo>
                <a:cubicBezTo>
                  <a:pt x="209" y="38"/>
                  <a:pt x="209" y="38"/>
                  <a:pt x="209" y="38"/>
                </a:cubicBezTo>
                <a:cubicBezTo>
                  <a:pt x="211" y="35"/>
                  <a:pt x="215" y="35"/>
                  <a:pt x="218" y="38"/>
                </a:cubicBezTo>
                <a:cubicBezTo>
                  <a:pt x="220" y="40"/>
                  <a:pt x="220" y="44"/>
                  <a:pt x="218" y="47"/>
                </a:cubicBezTo>
                <a:cubicBezTo>
                  <a:pt x="196" y="69"/>
                  <a:pt x="196" y="69"/>
                  <a:pt x="196" y="69"/>
                </a:cubicBezTo>
                <a:cubicBezTo>
                  <a:pt x="196" y="69"/>
                  <a:pt x="196" y="69"/>
                  <a:pt x="196" y="69"/>
                </a:cubicBezTo>
                <a:cubicBezTo>
                  <a:pt x="194" y="71"/>
                  <a:pt x="193" y="71"/>
                  <a:pt x="191" y="71"/>
                </a:cubicBezTo>
                <a:close/>
                <a:moveTo>
                  <a:pt x="249" y="121"/>
                </a:moveTo>
                <a:cubicBezTo>
                  <a:pt x="249" y="121"/>
                  <a:pt x="249" y="121"/>
                  <a:pt x="249" y="121"/>
                </a:cubicBezTo>
                <a:cubicBezTo>
                  <a:pt x="217" y="121"/>
                  <a:pt x="217" y="121"/>
                  <a:pt x="217" y="121"/>
                </a:cubicBezTo>
                <a:cubicBezTo>
                  <a:pt x="214" y="121"/>
                  <a:pt x="211" y="124"/>
                  <a:pt x="211" y="128"/>
                </a:cubicBezTo>
                <a:cubicBezTo>
                  <a:pt x="211" y="132"/>
                  <a:pt x="214" y="134"/>
                  <a:pt x="217" y="134"/>
                </a:cubicBezTo>
                <a:cubicBezTo>
                  <a:pt x="249" y="134"/>
                  <a:pt x="249" y="134"/>
                  <a:pt x="249" y="134"/>
                </a:cubicBezTo>
                <a:cubicBezTo>
                  <a:pt x="252" y="134"/>
                  <a:pt x="255" y="132"/>
                  <a:pt x="255" y="128"/>
                </a:cubicBezTo>
                <a:cubicBezTo>
                  <a:pt x="255" y="124"/>
                  <a:pt x="252" y="121"/>
                  <a:pt x="249" y="121"/>
                </a:cubicBezTo>
                <a:close/>
                <a:moveTo>
                  <a:pt x="127" y="277"/>
                </a:moveTo>
                <a:cubicBezTo>
                  <a:pt x="132" y="277"/>
                  <a:pt x="132" y="277"/>
                  <a:pt x="132" y="277"/>
                </a:cubicBezTo>
                <a:cubicBezTo>
                  <a:pt x="151" y="277"/>
                  <a:pt x="167" y="262"/>
                  <a:pt x="167" y="242"/>
                </a:cubicBezTo>
                <a:cubicBezTo>
                  <a:pt x="167" y="186"/>
                  <a:pt x="167" y="186"/>
                  <a:pt x="167" y="186"/>
                </a:cubicBezTo>
                <a:cubicBezTo>
                  <a:pt x="177" y="179"/>
                  <a:pt x="186" y="169"/>
                  <a:pt x="191" y="158"/>
                </a:cubicBezTo>
                <a:cubicBezTo>
                  <a:pt x="191" y="98"/>
                  <a:pt x="191" y="98"/>
                  <a:pt x="191" y="98"/>
                </a:cubicBezTo>
                <a:cubicBezTo>
                  <a:pt x="180" y="74"/>
                  <a:pt x="156" y="57"/>
                  <a:pt x="127" y="57"/>
                </a:cubicBezTo>
                <a:cubicBezTo>
                  <a:pt x="127" y="72"/>
                  <a:pt x="127" y="72"/>
                  <a:pt x="127" y="72"/>
                </a:cubicBezTo>
                <a:cubicBezTo>
                  <a:pt x="143" y="72"/>
                  <a:pt x="157" y="78"/>
                  <a:pt x="167" y="88"/>
                </a:cubicBezTo>
                <a:cubicBezTo>
                  <a:pt x="177" y="98"/>
                  <a:pt x="183" y="112"/>
                  <a:pt x="183" y="128"/>
                </a:cubicBezTo>
                <a:cubicBezTo>
                  <a:pt x="183" y="148"/>
                  <a:pt x="172" y="166"/>
                  <a:pt x="156" y="176"/>
                </a:cubicBezTo>
                <a:cubicBezTo>
                  <a:pt x="156" y="176"/>
                  <a:pt x="156" y="176"/>
                  <a:pt x="156" y="176"/>
                </a:cubicBezTo>
                <a:cubicBezTo>
                  <a:pt x="154" y="177"/>
                  <a:pt x="153" y="180"/>
                  <a:pt x="153" y="182"/>
                </a:cubicBezTo>
                <a:cubicBezTo>
                  <a:pt x="153" y="214"/>
                  <a:pt x="153" y="214"/>
                  <a:pt x="153" y="214"/>
                </a:cubicBezTo>
                <a:cubicBezTo>
                  <a:pt x="127" y="214"/>
                  <a:pt x="127" y="214"/>
                  <a:pt x="127" y="214"/>
                </a:cubicBezTo>
                <a:cubicBezTo>
                  <a:pt x="127" y="277"/>
                  <a:pt x="127" y="277"/>
                  <a:pt x="127" y="277"/>
                </a:cubicBezTo>
                <a:close/>
                <a:moveTo>
                  <a:pt x="191" y="55"/>
                </a:moveTo>
                <a:cubicBezTo>
                  <a:pt x="191" y="71"/>
                  <a:pt x="191" y="71"/>
                  <a:pt x="191" y="71"/>
                </a:cubicBezTo>
                <a:cubicBezTo>
                  <a:pt x="189" y="71"/>
                  <a:pt x="188" y="71"/>
                  <a:pt x="186" y="69"/>
                </a:cubicBezTo>
                <a:cubicBezTo>
                  <a:pt x="184" y="67"/>
                  <a:pt x="184" y="63"/>
                  <a:pt x="186" y="60"/>
                </a:cubicBezTo>
                <a:cubicBezTo>
                  <a:pt x="191" y="55"/>
                  <a:pt x="191" y="55"/>
                  <a:pt x="191" y="55"/>
                </a:cubicBezTo>
                <a:close/>
                <a:moveTo>
                  <a:pt x="191" y="185"/>
                </a:moveTo>
                <a:cubicBezTo>
                  <a:pt x="191" y="201"/>
                  <a:pt x="191" y="201"/>
                  <a:pt x="191" y="201"/>
                </a:cubicBezTo>
                <a:cubicBezTo>
                  <a:pt x="186" y="196"/>
                  <a:pt x="186" y="196"/>
                  <a:pt x="186" y="196"/>
                </a:cubicBezTo>
                <a:cubicBezTo>
                  <a:pt x="184" y="193"/>
                  <a:pt x="184" y="189"/>
                  <a:pt x="186" y="187"/>
                </a:cubicBezTo>
                <a:cubicBezTo>
                  <a:pt x="188" y="185"/>
                  <a:pt x="189" y="185"/>
                  <a:pt x="191" y="185"/>
                </a:cubicBezTo>
                <a:close/>
                <a:moveTo>
                  <a:pt x="127" y="45"/>
                </a:moveTo>
                <a:cubicBezTo>
                  <a:pt x="127" y="0"/>
                  <a:pt x="127" y="0"/>
                  <a:pt x="127" y="0"/>
                </a:cubicBezTo>
                <a:cubicBezTo>
                  <a:pt x="127" y="0"/>
                  <a:pt x="128" y="0"/>
                  <a:pt x="128" y="0"/>
                </a:cubicBezTo>
                <a:cubicBezTo>
                  <a:pt x="131" y="0"/>
                  <a:pt x="134" y="3"/>
                  <a:pt x="134" y="7"/>
                </a:cubicBezTo>
                <a:cubicBezTo>
                  <a:pt x="134" y="38"/>
                  <a:pt x="134" y="38"/>
                  <a:pt x="134" y="38"/>
                </a:cubicBezTo>
                <a:cubicBezTo>
                  <a:pt x="134" y="42"/>
                  <a:pt x="131" y="45"/>
                  <a:pt x="128" y="45"/>
                </a:cubicBezTo>
                <a:cubicBezTo>
                  <a:pt x="128" y="45"/>
                  <a:pt x="128" y="45"/>
                  <a:pt x="128" y="45"/>
                </a:cubicBezTo>
                <a:cubicBezTo>
                  <a:pt x="128" y="45"/>
                  <a:pt x="127" y="45"/>
                  <a:pt x="127" y="45"/>
                </a:cubicBezTo>
                <a:close/>
                <a:moveTo>
                  <a:pt x="127" y="57"/>
                </a:moveTo>
                <a:cubicBezTo>
                  <a:pt x="99" y="57"/>
                  <a:pt x="75" y="74"/>
                  <a:pt x="64" y="97"/>
                </a:cubicBezTo>
                <a:cubicBezTo>
                  <a:pt x="64" y="159"/>
                  <a:pt x="64" y="159"/>
                  <a:pt x="64" y="159"/>
                </a:cubicBezTo>
                <a:cubicBezTo>
                  <a:pt x="70" y="170"/>
                  <a:pt x="78" y="180"/>
                  <a:pt x="89" y="187"/>
                </a:cubicBezTo>
                <a:cubicBezTo>
                  <a:pt x="89" y="242"/>
                  <a:pt x="89" y="242"/>
                  <a:pt x="89" y="242"/>
                </a:cubicBezTo>
                <a:cubicBezTo>
                  <a:pt x="89" y="262"/>
                  <a:pt x="104" y="277"/>
                  <a:pt x="124" y="277"/>
                </a:cubicBezTo>
                <a:cubicBezTo>
                  <a:pt x="127" y="277"/>
                  <a:pt x="127" y="277"/>
                  <a:pt x="127" y="277"/>
                </a:cubicBezTo>
                <a:cubicBezTo>
                  <a:pt x="127" y="214"/>
                  <a:pt x="127" y="214"/>
                  <a:pt x="127" y="214"/>
                </a:cubicBezTo>
                <a:cubicBezTo>
                  <a:pt x="103" y="214"/>
                  <a:pt x="103" y="214"/>
                  <a:pt x="103" y="214"/>
                </a:cubicBezTo>
                <a:cubicBezTo>
                  <a:pt x="103" y="183"/>
                  <a:pt x="103" y="183"/>
                  <a:pt x="103" y="183"/>
                </a:cubicBezTo>
                <a:cubicBezTo>
                  <a:pt x="103" y="180"/>
                  <a:pt x="102" y="178"/>
                  <a:pt x="100" y="176"/>
                </a:cubicBezTo>
                <a:cubicBezTo>
                  <a:pt x="83" y="167"/>
                  <a:pt x="71" y="149"/>
                  <a:pt x="71" y="128"/>
                </a:cubicBezTo>
                <a:cubicBezTo>
                  <a:pt x="71" y="112"/>
                  <a:pt x="78" y="98"/>
                  <a:pt x="88" y="88"/>
                </a:cubicBezTo>
                <a:cubicBezTo>
                  <a:pt x="98" y="78"/>
                  <a:pt x="112" y="72"/>
                  <a:pt x="127" y="72"/>
                </a:cubicBezTo>
                <a:cubicBezTo>
                  <a:pt x="127" y="72"/>
                  <a:pt x="127" y="72"/>
                  <a:pt x="127" y="72"/>
                </a:cubicBezTo>
                <a:cubicBezTo>
                  <a:pt x="127" y="57"/>
                  <a:pt x="127" y="57"/>
                  <a:pt x="127" y="57"/>
                </a:cubicBezTo>
                <a:cubicBezTo>
                  <a:pt x="127" y="57"/>
                  <a:pt x="127" y="57"/>
                  <a:pt x="127" y="57"/>
                </a:cubicBezTo>
                <a:close/>
                <a:moveTo>
                  <a:pt x="127" y="0"/>
                </a:moveTo>
                <a:cubicBezTo>
                  <a:pt x="127" y="45"/>
                  <a:pt x="127" y="45"/>
                  <a:pt x="127" y="45"/>
                </a:cubicBezTo>
                <a:cubicBezTo>
                  <a:pt x="124" y="45"/>
                  <a:pt x="121" y="42"/>
                  <a:pt x="121" y="38"/>
                </a:cubicBezTo>
                <a:cubicBezTo>
                  <a:pt x="121" y="7"/>
                  <a:pt x="121" y="7"/>
                  <a:pt x="121" y="7"/>
                </a:cubicBezTo>
                <a:cubicBezTo>
                  <a:pt x="121" y="4"/>
                  <a:pt x="124" y="1"/>
                  <a:pt x="127" y="0"/>
                </a:cubicBezTo>
                <a:close/>
                <a:moveTo>
                  <a:pt x="64" y="201"/>
                </a:moveTo>
                <a:cubicBezTo>
                  <a:pt x="64" y="185"/>
                  <a:pt x="64" y="185"/>
                  <a:pt x="64" y="185"/>
                </a:cubicBezTo>
                <a:cubicBezTo>
                  <a:pt x="66" y="185"/>
                  <a:pt x="68" y="185"/>
                  <a:pt x="69" y="187"/>
                </a:cubicBezTo>
                <a:cubicBezTo>
                  <a:pt x="72" y="189"/>
                  <a:pt x="72" y="193"/>
                  <a:pt x="69" y="196"/>
                </a:cubicBezTo>
                <a:cubicBezTo>
                  <a:pt x="64" y="201"/>
                  <a:pt x="64" y="201"/>
                  <a:pt x="64" y="201"/>
                </a:cubicBezTo>
                <a:close/>
                <a:moveTo>
                  <a:pt x="64" y="71"/>
                </a:moveTo>
                <a:cubicBezTo>
                  <a:pt x="64" y="55"/>
                  <a:pt x="64" y="55"/>
                  <a:pt x="64" y="55"/>
                </a:cubicBezTo>
                <a:cubicBezTo>
                  <a:pt x="69" y="60"/>
                  <a:pt x="69" y="60"/>
                  <a:pt x="69" y="60"/>
                </a:cubicBezTo>
                <a:cubicBezTo>
                  <a:pt x="72" y="63"/>
                  <a:pt x="72" y="67"/>
                  <a:pt x="69" y="69"/>
                </a:cubicBezTo>
                <a:cubicBezTo>
                  <a:pt x="68" y="71"/>
                  <a:pt x="66" y="71"/>
                  <a:pt x="64" y="71"/>
                </a:cubicBezTo>
                <a:close/>
                <a:moveTo>
                  <a:pt x="64" y="97"/>
                </a:moveTo>
                <a:cubicBezTo>
                  <a:pt x="59" y="106"/>
                  <a:pt x="57" y="117"/>
                  <a:pt x="57" y="128"/>
                </a:cubicBezTo>
                <a:cubicBezTo>
                  <a:pt x="57" y="139"/>
                  <a:pt x="59" y="149"/>
                  <a:pt x="64" y="159"/>
                </a:cubicBezTo>
                <a:cubicBezTo>
                  <a:pt x="64" y="97"/>
                  <a:pt x="64" y="97"/>
                  <a:pt x="64" y="97"/>
                </a:cubicBezTo>
                <a:close/>
                <a:moveTo>
                  <a:pt x="64" y="55"/>
                </a:moveTo>
                <a:cubicBezTo>
                  <a:pt x="64" y="71"/>
                  <a:pt x="64" y="71"/>
                  <a:pt x="64" y="71"/>
                </a:cubicBezTo>
                <a:cubicBezTo>
                  <a:pt x="62" y="71"/>
                  <a:pt x="61" y="70"/>
                  <a:pt x="60" y="69"/>
                </a:cubicBezTo>
                <a:cubicBezTo>
                  <a:pt x="60" y="69"/>
                  <a:pt x="60" y="69"/>
                  <a:pt x="60" y="69"/>
                </a:cubicBezTo>
                <a:cubicBezTo>
                  <a:pt x="38" y="47"/>
                  <a:pt x="38" y="47"/>
                  <a:pt x="38" y="47"/>
                </a:cubicBezTo>
                <a:cubicBezTo>
                  <a:pt x="35" y="44"/>
                  <a:pt x="35" y="40"/>
                  <a:pt x="38" y="38"/>
                </a:cubicBezTo>
                <a:cubicBezTo>
                  <a:pt x="40" y="35"/>
                  <a:pt x="44" y="35"/>
                  <a:pt x="47" y="38"/>
                </a:cubicBezTo>
                <a:cubicBezTo>
                  <a:pt x="64" y="55"/>
                  <a:pt x="64" y="55"/>
                  <a:pt x="64" y="55"/>
                </a:cubicBezTo>
                <a:close/>
                <a:moveTo>
                  <a:pt x="64" y="185"/>
                </a:moveTo>
                <a:cubicBezTo>
                  <a:pt x="64" y="201"/>
                  <a:pt x="64" y="201"/>
                  <a:pt x="64" y="201"/>
                </a:cubicBezTo>
                <a:cubicBezTo>
                  <a:pt x="47" y="218"/>
                  <a:pt x="47" y="218"/>
                  <a:pt x="47" y="218"/>
                </a:cubicBezTo>
                <a:cubicBezTo>
                  <a:pt x="44" y="221"/>
                  <a:pt x="40" y="221"/>
                  <a:pt x="38" y="218"/>
                </a:cubicBezTo>
                <a:cubicBezTo>
                  <a:pt x="35" y="216"/>
                  <a:pt x="35" y="211"/>
                  <a:pt x="38" y="209"/>
                </a:cubicBezTo>
                <a:cubicBezTo>
                  <a:pt x="60" y="187"/>
                  <a:pt x="60" y="187"/>
                  <a:pt x="60" y="187"/>
                </a:cubicBezTo>
                <a:cubicBezTo>
                  <a:pt x="60" y="187"/>
                  <a:pt x="60" y="187"/>
                  <a:pt x="60" y="187"/>
                </a:cubicBezTo>
                <a:cubicBezTo>
                  <a:pt x="61" y="185"/>
                  <a:pt x="62" y="185"/>
                  <a:pt x="64" y="185"/>
                </a:cubicBezTo>
                <a:close/>
                <a:moveTo>
                  <a:pt x="45" y="128"/>
                </a:moveTo>
                <a:cubicBezTo>
                  <a:pt x="45" y="128"/>
                  <a:pt x="45" y="128"/>
                  <a:pt x="45" y="128"/>
                </a:cubicBezTo>
                <a:cubicBezTo>
                  <a:pt x="45" y="124"/>
                  <a:pt x="42" y="121"/>
                  <a:pt x="38" y="121"/>
                </a:cubicBezTo>
                <a:cubicBezTo>
                  <a:pt x="7" y="121"/>
                  <a:pt x="7" y="121"/>
                  <a:pt x="7" y="121"/>
                </a:cubicBezTo>
                <a:cubicBezTo>
                  <a:pt x="3" y="121"/>
                  <a:pt x="0" y="124"/>
                  <a:pt x="0" y="128"/>
                </a:cubicBezTo>
                <a:cubicBezTo>
                  <a:pt x="0" y="132"/>
                  <a:pt x="3" y="134"/>
                  <a:pt x="7" y="134"/>
                </a:cubicBezTo>
                <a:cubicBezTo>
                  <a:pt x="38" y="134"/>
                  <a:pt x="38" y="134"/>
                  <a:pt x="38" y="134"/>
                </a:cubicBezTo>
                <a:cubicBezTo>
                  <a:pt x="42" y="134"/>
                  <a:pt x="45" y="132"/>
                  <a:pt x="45" y="128"/>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7" name="Freeform 57"/>
          <p:cNvSpPr>
            <a:spLocks noEditPoints="1"/>
          </p:cNvSpPr>
          <p:nvPr/>
        </p:nvSpPr>
        <p:spPr bwMode="auto">
          <a:xfrm>
            <a:off x="6776705" y="852478"/>
            <a:ext cx="396375" cy="389233"/>
          </a:xfrm>
          <a:custGeom>
            <a:avLst/>
            <a:gdLst>
              <a:gd name="T0" fmla="*/ 231 w 243"/>
              <a:gd name="T1" fmla="*/ 92 h 238"/>
              <a:gd name="T2" fmla="*/ 214 w 243"/>
              <a:gd name="T3" fmla="*/ 83 h 238"/>
              <a:gd name="T4" fmla="*/ 206 w 243"/>
              <a:gd name="T5" fmla="*/ 71 h 238"/>
              <a:gd name="T6" fmla="*/ 192 w 243"/>
              <a:gd name="T7" fmla="*/ 82 h 238"/>
              <a:gd name="T8" fmla="*/ 194 w 243"/>
              <a:gd name="T9" fmla="*/ 64 h 238"/>
              <a:gd name="T10" fmla="*/ 179 w 243"/>
              <a:gd name="T11" fmla="*/ 64 h 238"/>
              <a:gd name="T12" fmla="*/ 162 w 243"/>
              <a:gd name="T13" fmla="*/ 54 h 238"/>
              <a:gd name="T14" fmla="*/ 154 w 243"/>
              <a:gd name="T15" fmla="*/ 42 h 238"/>
              <a:gd name="T16" fmla="*/ 140 w 243"/>
              <a:gd name="T17" fmla="*/ 53 h 238"/>
              <a:gd name="T18" fmla="*/ 142 w 243"/>
              <a:gd name="T19" fmla="*/ 35 h 238"/>
              <a:gd name="T20" fmla="*/ 128 w 243"/>
              <a:gd name="T21" fmla="*/ 35 h 238"/>
              <a:gd name="T22" fmla="*/ 110 w 243"/>
              <a:gd name="T23" fmla="*/ 25 h 238"/>
              <a:gd name="T24" fmla="*/ 102 w 243"/>
              <a:gd name="T25" fmla="*/ 13 h 238"/>
              <a:gd name="T26" fmla="*/ 101 w 243"/>
              <a:gd name="T27" fmla="*/ 22 h 238"/>
              <a:gd name="T28" fmla="*/ 208 w 243"/>
              <a:gd name="T29" fmla="*/ 128 h 238"/>
              <a:gd name="T30" fmla="*/ 206 w 243"/>
              <a:gd name="T31" fmla="*/ 132 h 238"/>
              <a:gd name="T32" fmla="*/ 101 w 243"/>
              <a:gd name="T33" fmla="*/ 74 h 238"/>
              <a:gd name="T34" fmla="*/ 196 w 243"/>
              <a:gd name="T35" fmla="*/ 149 h 238"/>
              <a:gd name="T36" fmla="*/ 194 w 243"/>
              <a:gd name="T37" fmla="*/ 153 h 238"/>
              <a:gd name="T38" fmla="*/ 101 w 243"/>
              <a:gd name="T39" fmla="*/ 101 h 238"/>
              <a:gd name="T40" fmla="*/ 185 w 243"/>
              <a:gd name="T41" fmla="*/ 170 h 238"/>
              <a:gd name="T42" fmla="*/ 182 w 243"/>
              <a:gd name="T43" fmla="*/ 174 h 238"/>
              <a:gd name="T44" fmla="*/ 101 w 243"/>
              <a:gd name="T45" fmla="*/ 129 h 238"/>
              <a:gd name="T46" fmla="*/ 173 w 243"/>
              <a:gd name="T47" fmla="*/ 191 h 238"/>
              <a:gd name="T48" fmla="*/ 171 w 243"/>
              <a:gd name="T49" fmla="*/ 195 h 238"/>
              <a:gd name="T50" fmla="*/ 101 w 243"/>
              <a:gd name="T51" fmla="*/ 156 h 238"/>
              <a:gd name="T52" fmla="*/ 138 w 243"/>
              <a:gd name="T53" fmla="*/ 231 h 238"/>
              <a:gd name="T54" fmla="*/ 243 w 243"/>
              <a:gd name="T55" fmla="*/ 91 h 238"/>
              <a:gd name="T56" fmla="*/ 101 w 243"/>
              <a:gd name="T57" fmla="*/ 22 h 238"/>
              <a:gd name="T58" fmla="*/ 85 w 243"/>
              <a:gd name="T59" fmla="*/ 11 h 238"/>
              <a:gd name="T60" fmla="*/ 78 w 243"/>
              <a:gd name="T61" fmla="*/ 0 h 238"/>
              <a:gd name="T62" fmla="*/ 15 w 243"/>
              <a:gd name="T63" fmla="*/ 163 h 238"/>
              <a:gd name="T64" fmla="*/ 101 w 243"/>
              <a:gd name="T65" fmla="*/ 156 h 238"/>
              <a:gd name="T66" fmla="*/ 27 w 243"/>
              <a:gd name="T67" fmla="*/ 113 h 238"/>
              <a:gd name="T68" fmla="*/ 101 w 243"/>
              <a:gd name="T69" fmla="*/ 151 h 238"/>
              <a:gd name="T70" fmla="*/ 40 w 243"/>
              <a:gd name="T71" fmla="*/ 95 h 238"/>
              <a:gd name="T72" fmla="*/ 42 w 243"/>
              <a:gd name="T73" fmla="*/ 91 h 238"/>
              <a:gd name="T74" fmla="*/ 101 w 243"/>
              <a:gd name="T75" fmla="*/ 101 h 238"/>
              <a:gd name="T76" fmla="*/ 51 w 243"/>
              <a:gd name="T77" fmla="*/ 71 h 238"/>
              <a:gd name="T78" fmla="*/ 101 w 243"/>
              <a:gd name="T79" fmla="*/ 96 h 238"/>
              <a:gd name="T80" fmla="*/ 63 w 243"/>
              <a:gd name="T81" fmla="*/ 53 h 238"/>
              <a:gd name="T82" fmla="*/ 65 w 243"/>
              <a:gd name="T83" fmla="*/ 49 h 238"/>
              <a:gd name="T84" fmla="*/ 101 w 243"/>
              <a:gd name="T85" fmla="*/ 22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3" h="238">
                <a:moveTo>
                  <a:pt x="232" y="85"/>
                </a:moveTo>
                <a:cubicBezTo>
                  <a:pt x="233" y="87"/>
                  <a:pt x="233" y="90"/>
                  <a:pt x="231" y="92"/>
                </a:cubicBezTo>
                <a:cubicBezTo>
                  <a:pt x="229" y="97"/>
                  <a:pt x="223" y="99"/>
                  <a:pt x="218" y="96"/>
                </a:cubicBezTo>
                <a:cubicBezTo>
                  <a:pt x="213" y="94"/>
                  <a:pt x="212" y="88"/>
                  <a:pt x="214" y="83"/>
                </a:cubicBezTo>
                <a:cubicBezTo>
                  <a:pt x="216" y="81"/>
                  <a:pt x="218" y="79"/>
                  <a:pt x="220" y="78"/>
                </a:cubicBezTo>
                <a:cubicBezTo>
                  <a:pt x="206" y="71"/>
                  <a:pt x="206" y="71"/>
                  <a:pt x="206" y="71"/>
                </a:cubicBezTo>
                <a:cubicBezTo>
                  <a:pt x="207" y="73"/>
                  <a:pt x="207" y="76"/>
                  <a:pt x="205" y="78"/>
                </a:cubicBezTo>
                <a:cubicBezTo>
                  <a:pt x="203" y="83"/>
                  <a:pt x="197" y="84"/>
                  <a:pt x="192" y="82"/>
                </a:cubicBezTo>
                <a:cubicBezTo>
                  <a:pt x="188" y="79"/>
                  <a:pt x="186" y="73"/>
                  <a:pt x="188" y="69"/>
                </a:cubicBezTo>
                <a:cubicBezTo>
                  <a:pt x="190" y="66"/>
                  <a:pt x="192" y="65"/>
                  <a:pt x="194" y="64"/>
                </a:cubicBezTo>
                <a:cubicBezTo>
                  <a:pt x="180" y="56"/>
                  <a:pt x="180" y="56"/>
                  <a:pt x="180" y="56"/>
                </a:cubicBezTo>
                <a:cubicBezTo>
                  <a:pt x="181" y="59"/>
                  <a:pt x="181" y="61"/>
                  <a:pt x="179" y="64"/>
                </a:cubicBezTo>
                <a:cubicBezTo>
                  <a:pt x="177" y="68"/>
                  <a:pt x="171" y="70"/>
                  <a:pt x="166" y="67"/>
                </a:cubicBezTo>
                <a:cubicBezTo>
                  <a:pt x="161" y="65"/>
                  <a:pt x="160" y="59"/>
                  <a:pt x="162" y="54"/>
                </a:cubicBezTo>
                <a:cubicBezTo>
                  <a:pt x="164" y="52"/>
                  <a:pt x="166" y="50"/>
                  <a:pt x="168" y="50"/>
                </a:cubicBezTo>
                <a:cubicBezTo>
                  <a:pt x="154" y="42"/>
                  <a:pt x="154" y="42"/>
                  <a:pt x="154" y="42"/>
                </a:cubicBezTo>
                <a:cubicBezTo>
                  <a:pt x="155" y="44"/>
                  <a:pt x="155" y="47"/>
                  <a:pt x="153" y="49"/>
                </a:cubicBezTo>
                <a:cubicBezTo>
                  <a:pt x="151" y="54"/>
                  <a:pt x="145" y="56"/>
                  <a:pt x="140" y="53"/>
                </a:cubicBezTo>
                <a:cubicBezTo>
                  <a:pt x="136" y="50"/>
                  <a:pt x="134" y="45"/>
                  <a:pt x="136" y="40"/>
                </a:cubicBezTo>
                <a:cubicBezTo>
                  <a:pt x="138" y="37"/>
                  <a:pt x="140" y="36"/>
                  <a:pt x="142" y="35"/>
                </a:cubicBezTo>
                <a:cubicBezTo>
                  <a:pt x="128" y="28"/>
                  <a:pt x="128" y="28"/>
                  <a:pt x="128" y="28"/>
                </a:cubicBezTo>
                <a:cubicBezTo>
                  <a:pt x="129" y="30"/>
                  <a:pt x="129" y="33"/>
                  <a:pt x="128" y="35"/>
                </a:cubicBezTo>
                <a:cubicBezTo>
                  <a:pt x="125" y="40"/>
                  <a:pt x="119" y="41"/>
                  <a:pt x="114" y="39"/>
                </a:cubicBezTo>
                <a:cubicBezTo>
                  <a:pt x="110" y="36"/>
                  <a:pt x="108" y="30"/>
                  <a:pt x="110" y="25"/>
                </a:cubicBezTo>
                <a:cubicBezTo>
                  <a:pt x="112" y="23"/>
                  <a:pt x="114" y="22"/>
                  <a:pt x="116" y="21"/>
                </a:cubicBezTo>
                <a:cubicBezTo>
                  <a:pt x="102" y="13"/>
                  <a:pt x="102" y="13"/>
                  <a:pt x="102" y="13"/>
                </a:cubicBezTo>
                <a:cubicBezTo>
                  <a:pt x="103" y="16"/>
                  <a:pt x="103" y="18"/>
                  <a:pt x="102" y="21"/>
                </a:cubicBezTo>
                <a:cubicBezTo>
                  <a:pt x="101" y="21"/>
                  <a:pt x="101" y="22"/>
                  <a:pt x="101" y="22"/>
                </a:cubicBezTo>
                <a:cubicBezTo>
                  <a:pt x="101" y="69"/>
                  <a:pt x="101" y="69"/>
                  <a:pt x="101" y="69"/>
                </a:cubicBezTo>
                <a:cubicBezTo>
                  <a:pt x="208" y="128"/>
                  <a:pt x="208" y="128"/>
                  <a:pt x="208" y="128"/>
                </a:cubicBezTo>
                <a:cubicBezTo>
                  <a:pt x="209" y="129"/>
                  <a:pt x="209" y="130"/>
                  <a:pt x="209" y="131"/>
                </a:cubicBezTo>
                <a:cubicBezTo>
                  <a:pt x="208" y="132"/>
                  <a:pt x="207" y="133"/>
                  <a:pt x="206" y="132"/>
                </a:cubicBezTo>
                <a:cubicBezTo>
                  <a:pt x="206" y="132"/>
                  <a:pt x="206" y="132"/>
                  <a:pt x="206" y="132"/>
                </a:cubicBezTo>
                <a:cubicBezTo>
                  <a:pt x="101" y="74"/>
                  <a:pt x="101" y="74"/>
                  <a:pt x="101" y="74"/>
                </a:cubicBezTo>
                <a:cubicBezTo>
                  <a:pt x="101" y="96"/>
                  <a:pt x="101" y="96"/>
                  <a:pt x="101" y="96"/>
                </a:cubicBezTo>
                <a:cubicBezTo>
                  <a:pt x="196" y="149"/>
                  <a:pt x="196" y="149"/>
                  <a:pt x="196" y="149"/>
                </a:cubicBezTo>
                <a:cubicBezTo>
                  <a:pt x="197" y="150"/>
                  <a:pt x="198" y="151"/>
                  <a:pt x="197" y="152"/>
                </a:cubicBezTo>
                <a:cubicBezTo>
                  <a:pt x="197" y="153"/>
                  <a:pt x="195" y="154"/>
                  <a:pt x="194" y="153"/>
                </a:cubicBezTo>
                <a:cubicBezTo>
                  <a:pt x="194" y="153"/>
                  <a:pt x="194" y="153"/>
                  <a:pt x="194" y="153"/>
                </a:cubicBezTo>
                <a:cubicBezTo>
                  <a:pt x="101" y="101"/>
                  <a:pt x="101" y="101"/>
                  <a:pt x="101" y="101"/>
                </a:cubicBezTo>
                <a:cubicBezTo>
                  <a:pt x="101" y="124"/>
                  <a:pt x="101" y="124"/>
                  <a:pt x="101" y="124"/>
                </a:cubicBezTo>
                <a:cubicBezTo>
                  <a:pt x="185" y="170"/>
                  <a:pt x="185" y="170"/>
                  <a:pt x="185" y="170"/>
                </a:cubicBezTo>
                <a:cubicBezTo>
                  <a:pt x="186" y="171"/>
                  <a:pt x="186" y="172"/>
                  <a:pt x="186" y="173"/>
                </a:cubicBezTo>
                <a:cubicBezTo>
                  <a:pt x="185" y="174"/>
                  <a:pt x="184" y="175"/>
                  <a:pt x="182" y="174"/>
                </a:cubicBezTo>
                <a:cubicBezTo>
                  <a:pt x="182" y="174"/>
                  <a:pt x="182" y="174"/>
                  <a:pt x="182" y="174"/>
                </a:cubicBezTo>
                <a:cubicBezTo>
                  <a:pt x="101" y="129"/>
                  <a:pt x="101" y="129"/>
                  <a:pt x="101" y="129"/>
                </a:cubicBezTo>
                <a:cubicBezTo>
                  <a:pt x="101" y="151"/>
                  <a:pt x="101" y="151"/>
                  <a:pt x="101" y="151"/>
                </a:cubicBezTo>
                <a:cubicBezTo>
                  <a:pt x="173" y="191"/>
                  <a:pt x="173" y="191"/>
                  <a:pt x="173" y="191"/>
                </a:cubicBezTo>
                <a:cubicBezTo>
                  <a:pt x="174" y="192"/>
                  <a:pt x="174" y="193"/>
                  <a:pt x="174" y="194"/>
                </a:cubicBezTo>
                <a:cubicBezTo>
                  <a:pt x="173" y="196"/>
                  <a:pt x="172" y="196"/>
                  <a:pt x="171" y="195"/>
                </a:cubicBezTo>
                <a:cubicBezTo>
                  <a:pt x="171" y="195"/>
                  <a:pt x="171" y="195"/>
                  <a:pt x="171" y="195"/>
                </a:cubicBezTo>
                <a:cubicBezTo>
                  <a:pt x="101" y="156"/>
                  <a:pt x="101" y="156"/>
                  <a:pt x="101" y="156"/>
                </a:cubicBezTo>
                <a:cubicBezTo>
                  <a:pt x="101" y="210"/>
                  <a:pt x="101" y="210"/>
                  <a:pt x="101" y="210"/>
                </a:cubicBezTo>
                <a:cubicBezTo>
                  <a:pt x="138" y="231"/>
                  <a:pt x="138" y="231"/>
                  <a:pt x="138" y="231"/>
                </a:cubicBezTo>
                <a:cubicBezTo>
                  <a:pt x="150" y="238"/>
                  <a:pt x="164" y="233"/>
                  <a:pt x="171" y="222"/>
                </a:cubicBezTo>
                <a:cubicBezTo>
                  <a:pt x="243" y="91"/>
                  <a:pt x="243" y="91"/>
                  <a:pt x="243" y="91"/>
                </a:cubicBezTo>
                <a:lnTo>
                  <a:pt x="232" y="85"/>
                </a:lnTo>
                <a:close/>
                <a:moveTo>
                  <a:pt x="101" y="22"/>
                </a:moveTo>
                <a:cubicBezTo>
                  <a:pt x="98" y="26"/>
                  <a:pt x="93" y="27"/>
                  <a:pt x="88" y="24"/>
                </a:cubicBezTo>
                <a:cubicBezTo>
                  <a:pt x="84" y="22"/>
                  <a:pt x="82" y="16"/>
                  <a:pt x="85" y="11"/>
                </a:cubicBezTo>
                <a:cubicBezTo>
                  <a:pt x="86" y="9"/>
                  <a:pt x="88" y="7"/>
                  <a:pt x="90" y="6"/>
                </a:cubicBezTo>
                <a:cubicBezTo>
                  <a:pt x="78" y="0"/>
                  <a:pt x="78" y="0"/>
                  <a:pt x="78" y="0"/>
                </a:cubicBezTo>
                <a:cubicBezTo>
                  <a:pt x="6" y="130"/>
                  <a:pt x="6" y="130"/>
                  <a:pt x="6" y="130"/>
                </a:cubicBezTo>
                <a:cubicBezTo>
                  <a:pt x="0" y="142"/>
                  <a:pt x="4" y="157"/>
                  <a:pt x="15" y="163"/>
                </a:cubicBezTo>
                <a:cubicBezTo>
                  <a:pt x="101" y="210"/>
                  <a:pt x="101" y="210"/>
                  <a:pt x="101" y="210"/>
                </a:cubicBezTo>
                <a:cubicBezTo>
                  <a:pt x="101" y="156"/>
                  <a:pt x="101" y="156"/>
                  <a:pt x="101" y="156"/>
                </a:cubicBezTo>
                <a:cubicBezTo>
                  <a:pt x="28" y="116"/>
                  <a:pt x="28" y="116"/>
                  <a:pt x="28" y="116"/>
                </a:cubicBezTo>
                <a:cubicBezTo>
                  <a:pt x="27" y="116"/>
                  <a:pt x="27" y="114"/>
                  <a:pt x="27" y="113"/>
                </a:cubicBezTo>
                <a:cubicBezTo>
                  <a:pt x="28" y="112"/>
                  <a:pt x="29" y="112"/>
                  <a:pt x="30" y="112"/>
                </a:cubicBezTo>
                <a:cubicBezTo>
                  <a:pt x="101" y="151"/>
                  <a:pt x="101" y="151"/>
                  <a:pt x="101" y="151"/>
                </a:cubicBezTo>
                <a:cubicBezTo>
                  <a:pt x="101" y="129"/>
                  <a:pt x="101" y="129"/>
                  <a:pt x="101" y="129"/>
                </a:cubicBezTo>
                <a:cubicBezTo>
                  <a:pt x="40" y="95"/>
                  <a:pt x="40" y="95"/>
                  <a:pt x="40" y="95"/>
                </a:cubicBezTo>
                <a:cubicBezTo>
                  <a:pt x="39" y="95"/>
                  <a:pt x="38" y="93"/>
                  <a:pt x="39" y="92"/>
                </a:cubicBezTo>
                <a:cubicBezTo>
                  <a:pt x="40" y="91"/>
                  <a:pt x="41" y="91"/>
                  <a:pt x="42" y="91"/>
                </a:cubicBezTo>
                <a:cubicBezTo>
                  <a:pt x="101" y="124"/>
                  <a:pt x="101" y="124"/>
                  <a:pt x="101" y="124"/>
                </a:cubicBezTo>
                <a:cubicBezTo>
                  <a:pt x="101" y="101"/>
                  <a:pt x="101" y="101"/>
                  <a:pt x="101" y="101"/>
                </a:cubicBezTo>
                <a:cubicBezTo>
                  <a:pt x="51" y="74"/>
                  <a:pt x="51" y="74"/>
                  <a:pt x="51" y="74"/>
                </a:cubicBezTo>
                <a:cubicBezTo>
                  <a:pt x="50" y="74"/>
                  <a:pt x="50" y="72"/>
                  <a:pt x="51" y="71"/>
                </a:cubicBezTo>
                <a:cubicBezTo>
                  <a:pt x="51" y="70"/>
                  <a:pt x="53" y="70"/>
                  <a:pt x="54" y="70"/>
                </a:cubicBezTo>
                <a:cubicBezTo>
                  <a:pt x="101" y="96"/>
                  <a:pt x="101" y="96"/>
                  <a:pt x="101" y="96"/>
                </a:cubicBezTo>
                <a:cubicBezTo>
                  <a:pt x="101" y="74"/>
                  <a:pt x="101" y="74"/>
                  <a:pt x="101" y="74"/>
                </a:cubicBezTo>
                <a:cubicBezTo>
                  <a:pt x="63" y="53"/>
                  <a:pt x="63" y="53"/>
                  <a:pt x="63" y="53"/>
                </a:cubicBezTo>
                <a:cubicBezTo>
                  <a:pt x="62" y="53"/>
                  <a:pt x="62" y="51"/>
                  <a:pt x="62" y="50"/>
                </a:cubicBezTo>
                <a:cubicBezTo>
                  <a:pt x="63" y="49"/>
                  <a:pt x="64" y="49"/>
                  <a:pt x="65" y="49"/>
                </a:cubicBezTo>
                <a:cubicBezTo>
                  <a:pt x="101" y="69"/>
                  <a:pt x="101" y="69"/>
                  <a:pt x="101" y="69"/>
                </a:cubicBezTo>
                <a:lnTo>
                  <a:pt x="101" y="22"/>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8" name="Freeform 58"/>
          <p:cNvSpPr>
            <a:spLocks noEditPoints="1"/>
          </p:cNvSpPr>
          <p:nvPr/>
        </p:nvSpPr>
        <p:spPr bwMode="auto">
          <a:xfrm>
            <a:off x="5376514" y="2476273"/>
            <a:ext cx="385662" cy="390423"/>
          </a:xfrm>
          <a:custGeom>
            <a:avLst/>
            <a:gdLst>
              <a:gd name="T0" fmla="*/ 189 w 236"/>
              <a:gd name="T1" fmla="*/ 60 h 239"/>
              <a:gd name="T2" fmla="*/ 196 w 236"/>
              <a:gd name="T3" fmla="*/ 122 h 239"/>
              <a:gd name="T4" fmla="*/ 198 w 236"/>
              <a:gd name="T5" fmla="*/ 136 h 239"/>
              <a:gd name="T6" fmla="*/ 208 w 236"/>
              <a:gd name="T7" fmla="*/ 157 h 239"/>
              <a:gd name="T8" fmla="*/ 189 w 236"/>
              <a:gd name="T9" fmla="*/ 195 h 239"/>
              <a:gd name="T10" fmla="*/ 168 w 236"/>
              <a:gd name="T11" fmla="*/ 156 h 239"/>
              <a:gd name="T12" fmla="*/ 168 w 236"/>
              <a:gd name="T13" fmla="*/ 78 h 239"/>
              <a:gd name="T14" fmla="*/ 182 w 236"/>
              <a:gd name="T15" fmla="*/ 92 h 239"/>
              <a:gd name="T16" fmla="*/ 185 w 236"/>
              <a:gd name="T17" fmla="*/ 107 h 239"/>
              <a:gd name="T18" fmla="*/ 189 w 236"/>
              <a:gd name="T19" fmla="*/ 141 h 239"/>
              <a:gd name="T20" fmla="*/ 189 w 236"/>
              <a:gd name="T21" fmla="*/ 130 h 239"/>
              <a:gd name="T22" fmla="*/ 168 w 236"/>
              <a:gd name="T23" fmla="*/ 155 h 239"/>
              <a:gd name="T24" fmla="*/ 160 w 236"/>
              <a:gd name="T25" fmla="*/ 138 h 239"/>
              <a:gd name="T26" fmla="*/ 165 w 236"/>
              <a:gd name="T27" fmla="*/ 172 h 239"/>
              <a:gd name="T28" fmla="*/ 168 w 236"/>
              <a:gd name="T29" fmla="*/ 16 h 239"/>
              <a:gd name="T30" fmla="*/ 163 w 236"/>
              <a:gd name="T31" fmla="*/ 49 h 239"/>
              <a:gd name="T32" fmla="*/ 168 w 236"/>
              <a:gd name="T33" fmla="*/ 78 h 239"/>
              <a:gd name="T34" fmla="*/ 159 w 236"/>
              <a:gd name="T35" fmla="*/ 118 h 239"/>
              <a:gd name="T36" fmla="*/ 159 w 236"/>
              <a:gd name="T37" fmla="*/ 209 h 239"/>
              <a:gd name="T38" fmla="*/ 159 w 236"/>
              <a:gd name="T39" fmla="*/ 5 h 239"/>
              <a:gd name="T40" fmla="*/ 159 w 236"/>
              <a:gd name="T41" fmla="*/ 40 h 239"/>
              <a:gd name="T42" fmla="*/ 144 w 236"/>
              <a:gd name="T43" fmla="*/ 89 h 239"/>
              <a:gd name="T44" fmla="*/ 159 w 236"/>
              <a:gd name="T45" fmla="*/ 108 h 239"/>
              <a:gd name="T46" fmla="*/ 159 w 236"/>
              <a:gd name="T47" fmla="*/ 136 h 239"/>
              <a:gd name="T48" fmla="*/ 144 w 236"/>
              <a:gd name="T49" fmla="*/ 162 h 239"/>
              <a:gd name="T50" fmla="*/ 151 w 236"/>
              <a:gd name="T51" fmla="*/ 143 h 239"/>
              <a:gd name="T52" fmla="*/ 146 w 236"/>
              <a:gd name="T53" fmla="*/ 109 h 239"/>
              <a:gd name="T54" fmla="*/ 123 w 236"/>
              <a:gd name="T55" fmla="*/ 7 h 239"/>
              <a:gd name="T56" fmla="*/ 144 w 236"/>
              <a:gd name="T57" fmla="*/ 0 h 239"/>
              <a:gd name="T58" fmla="*/ 144 w 236"/>
              <a:gd name="T59" fmla="*/ 187 h 239"/>
              <a:gd name="T60" fmla="*/ 123 w 236"/>
              <a:gd name="T61" fmla="*/ 225 h 239"/>
              <a:gd name="T62" fmla="*/ 140 w 236"/>
              <a:gd name="T63" fmla="*/ 96 h 239"/>
              <a:gd name="T64" fmla="*/ 123 w 236"/>
              <a:gd name="T65" fmla="*/ 135 h 239"/>
              <a:gd name="T66" fmla="*/ 137 w 236"/>
              <a:gd name="T67" fmla="*/ 113 h 239"/>
              <a:gd name="T68" fmla="*/ 123 w 236"/>
              <a:gd name="T69" fmla="*/ 82 h 239"/>
              <a:gd name="T70" fmla="*/ 125 w 236"/>
              <a:gd name="T71" fmla="*/ 171 h 239"/>
              <a:gd name="T72" fmla="*/ 123 w 236"/>
              <a:gd name="T73" fmla="*/ 7 h 239"/>
              <a:gd name="T74" fmla="*/ 123 w 236"/>
              <a:gd name="T75" fmla="*/ 7 h 239"/>
              <a:gd name="T76" fmla="*/ 123 w 236"/>
              <a:gd name="T77" fmla="*/ 177 h 239"/>
              <a:gd name="T78" fmla="*/ 121 w 236"/>
              <a:gd name="T79" fmla="*/ 162 h 239"/>
              <a:gd name="T80" fmla="*/ 123 w 236"/>
              <a:gd name="T81" fmla="*/ 135 h 239"/>
              <a:gd name="T82" fmla="*/ 99 w 236"/>
              <a:gd name="T83" fmla="*/ 124 h 239"/>
              <a:gd name="T84" fmla="*/ 106 w 236"/>
              <a:gd name="T85" fmla="*/ 164 h 239"/>
              <a:gd name="T86" fmla="*/ 108 w 236"/>
              <a:gd name="T87" fmla="*/ 179 h 239"/>
              <a:gd name="T88" fmla="*/ 118 w 236"/>
              <a:gd name="T89" fmla="*/ 199 h 239"/>
              <a:gd name="T90" fmla="*/ 123 w 236"/>
              <a:gd name="T91" fmla="*/ 99 h 239"/>
              <a:gd name="T92" fmla="*/ 99 w 236"/>
              <a:gd name="T93" fmla="*/ 18 h 239"/>
              <a:gd name="T94" fmla="*/ 99 w 236"/>
              <a:gd name="T95" fmla="*/ 18 h 239"/>
              <a:gd name="T96" fmla="*/ 89 w 236"/>
              <a:gd name="T97" fmla="*/ 212 h 239"/>
              <a:gd name="T98" fmla="*/ 99 w 236"/>
              <a:gd name="T99" fmla="*/ 183 h 239"/>
              <a:gd name="T100" fmla="*/ 71 w 236"/>
              <a:gd name="T101" fmla="*/ 227 h 239"/>
              <a:gd name="T102" fmla="*/ 95 w 236"/>
              <a:gd name="T103" fmla="*/ 117 h 239"/>
              <a:gd name="T104" fmla="*/ 71 w 236"/>
              <a:gd name="T105" fmla="*/ 160 h 239"/>
              <a:gd name="T106" fmla="*/ 92 w 236"/>
              <a:gd name="T107" fmla="*/ 134 h 239"/>
              <a:gd name="T108" fmla="*/ 71 w 236"/>
              <a:gd name="T109" fmla="*/ 107 h 239"/>
              <a:gd name="T110" fmla="*/ 7 w 236"/>
              <a:gd name="T111" fmla="*/ 91 h 239"/>
              <a:gd name="T112" fmla="*/ 70 w 236"/>
              <a:gd name="T113" fmla="*/ 181 h 239"/>
              <a:gd name="T114" fmla="*/ 71 w 236"/>
              <a:gd name="T115" fmla="*/ 149 h 239"/>
              <a:gd name="T116" fmla="*/ 52 w 236"/>
              <a:gd name="T117" fmla="*/ 133 h 239"/>
              <a:gd name="T118" fmla="*/ 35 w 236"/>
              <a:gd name="T119" fmla="*/ 109 h 239"/>
              <a:gd name="T120" fmla="*/ 71 w 236"/>
              <a:gd name="T121" fmla="*/ 31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6" h="239">
                <a:moveTo>
                  <a:pt x="189" y="195"/>
                </a:moveTo>
                <a:cubicBezTo>
                  <a:pt x="216" y="182"/>
                  <a:pt x="216" y="182"/>
                  <a:pt x="216" y="182"/>
                </a:cubicBezTo>
                <a:cubicBezTo>
                  <a:pt x="230" y="176"/>
                  <a:pt x="236" y="159"/>
                  <a:pt x="229" y="146"/>
                </a:cubicBezTo>
                <a:cubicBezTo>
                  <a:pt x="189" y="60"/>
                  <a:pt x="189" y="60"/>
                  <a:pt x="189" y="60"/>
                </a:cubicBezTo>
                <a:cubicBezTo>
                  <a:pt x="189" y="107"/>
                  <a:pt x="189" y="107"/>
                  <a:pt x="189" y="107"/>
                </a:cubicBezTo>
                <a:cubicBezTo>
                  <a:pt x="190" y="108"/>
                  <a:pt x="190" y="108"/>
                  <a:pt x="190" y="109"/>
                </a:cubicBezTo>
                <a:cubicBezTo>
                  <a:pt x="196" y="122"/>
                  <a:pt x="196" y="122"/>
                  <a:pt x="196" y="122"/>
                </a:cubicBezTo>
                <a:cubicBezTo>
                  <a:pt x="196" y="122"/>
                  <a:pt x="196" y="122"/>
                  <a:pt x="196" y="122"/>
                </a:cubicBezTo>
                <a:cubicBezTo>
                  <a:pt x="197" y="124"/>
                  <a:pt x="196" y="126"/>
                  <a:pt x="194" y="127"/>
                </a:cubicBezTo>
                <a:cubicBezTo>
                  <a:pt x="189" y="130"/>
                  <a:pt x="189" y="130"/>
                  <a:pt x="189" y="130"/>
                </a:cubicBezTo>
                <a:cubicBezTo>
                  <a:pt x="189" y="141"/>
                  <a:pt x="189" y="141"/>
                  <a:pt x="189" y="141"/>
                </a:cubicBezTo>
                <a:cubicBezTo>
                  <a:pt x="198" y="136"/>
                  <a:pt x="198" y="136"/>
                  <a:pt x="198" y="136"/>
                </a:cubicBezTo>
                <a:cubicBezTo>
                  <a:pt x="201" y="135"/>
                  <a:pt x="203" y="136"/>
                  <a:pt x="204" y="138"/>
                </a:cubicBezTo>
                <a:cubicBezTo>
                  <a:pt x="210" y="151"/>
                  <a:pt x="210" y="151"/>
                  <a:pt x="210" y="151"/>
                </a:cubicBezTo>
                <a:cubicBezTo>
                  <a:pt x="210" y="151"/>
                  <a:pt x="210" y="151"/>
                  <a:pt x="210" y="151"/>
                </a:cubicBezTo>
                <a:cubicBezTo>
                  <a:pt x="211" y="153"/>
                  <a:pt x="210" y="156"/>
                  <a:pt x="208" y="157"/>
                </a:cubicBezTo>
                <a:cubicBezTo>
                  <a:pt x="189" y="166"/>
                  <a:pt x="189" y="166"/>
                  <a:pt x="189" y="166"/>
                </a:cubicBezTo>
                <a:lnTo>
                  <a:pt x="189" y="195"/>
                </a:lnTo>
                <a:close/>
                <a:moveTo>
                  <a:pt x="168" y="204"/>
                </a:moveTo>
                <a:cubicBezTo>
                  <a:pt x="189" y="195"/>
                  <a:pt x="189" y="195"/>
                  <a:pt x="189" y="195"/>
                </a:cubicBezTo>
                <a:cubicBezTo>
                  <a:pt x="189" y="166"/>
                  <a:pt x="189" y="166"/>
                  <a:pt x="189" y="166"/>
                </a:cubicBezTo>
                <a:cubicBezTo>
                  <a:pt x="180" y="170"/>
                  <a:pt x="180" y="170"/>
                  <a:pt x="180" y="170"/>
                </a:cubicBezTo>
                <a:cubicBezTo>
                  <a:pt x="178" y="171"/>
                  <a:pt x="175" y="170"/>
                  <a:pt x="174" y="168"/>
                </a:cubicBezTo>
                <a:cubicBezTo>
                  <a:pt x="168" y="156"/>
                  <a:pt x="168" y="156"/>
                  <a:pt x="168" y="156"/>
                </a:cubicBezTo>
                <a:cubicBezTo>
                  <a:pt x="168" y="204"/>
                  <a:pt x="168" y="204"/>
                  <a:pt x="168" y="204"/>
                </a:cubicBezTo>
                <a:close/>
                <a:moveTo>
                  <a:pt x="189" y="60"/>
                </a:moveTo>
                <a:cubicBezTo>
                  <a:pt x="168" y="16"/>
                  <a:pt x="168" y="16"/>
                  <a:pt x="168" y="16"/>
                </a:cubicBezTo>
                <a:cubicBezTo>
                  <a:pt x="168" y="78"/>
                  <a:pt x="168" y="78"/>
                  <a:pt x="168" y="78"/>
                </a:cubicBezTo>
                <a:cubicBezTo>
                  <a:pt x="171" y="77"/>
                  <a:pt x="171" y="77"/>
                  <a:pt x="171" y="77"/>
                </a:cubicBezTo>
                <a:cubicBezTo>
                  <a:pt x="173" y="76"/>
                  <a:pt x="175" y="77"/>
                  <a:pt x="176" y="79"/>
                </a:cubicBezTo>
                <a:cubicBezTo>
                  <a:pt x="182" y="92"/>
                  <a:pt x="182" y="92"/>
                  <a:pt x="182" y="92"/>
                </a:cubicBezTo>
                <a:cubicBezTo>
                  <a:pt x="182" y="92"/>
                  <a:pt x="182" y="92"/>
                  <a:pt x="182" y="92"/>
                </a:cubicBezTo>
                <a:cubicBezTo>
                  <a:pt x="183" y="94"/>
                  <a:pt x="182" y="97"/>
                  <a:pt x="180" y="98"/>
                </a:cubicBezTo>
                <a:cubicBezTo>
                  <a:pt x="168" y="103"/>
                  <a:pt x="168" y="103"/>
                  <a:pt x="168" y="103"/>
                </a:cubicBezTo>
                <a:cubicBezTo>
                  <a:pt x="168" y="114"/>
                  <a:pt x="168" y="114"/>
                  <a:pt x="168" y="114"/>
                </a:cubicBezTo>
                <a:cubicBezTo>
                  <a:pt x="185" y="107"/>
                  <a:pt x="185" y="107"/>
                  <a:pt x="185" y="107"/>
                </a:cubicBezTo>
                <a:cubicBezTo>
                  <a:pt x="186" y="106"/>
                  <a:pt x="188" y="106"/>
                  <a:pt x="189" y="107"/>
                </a:cubicBezTo>
                <a:cubicBezTo>
                  <a:pt x="189" y="60"/>
                  <a:pt x="189" y="60"/>
                  <a:pt x="189" y="60"/>
                </a:cubicBezTo>
                <a:close/>
                <a:moveTo>
                  <a:pt x="189" y="130"/>
                </a:moveTo>
                <a:cubicBezTo>
                  <a:pt x="189" y="141"/>
                  <a:pt x="189" y="141"/>
                  <a:pt x="189" y="141"/>
                </a:cubicBezTo>
                <a:cubicBezTo>
                  <a:pt x="170" y="150"/>
                  <a:pt x="170" y="150"/>
                  <a:pt x="170" y="150"/>
                </a:cubicBezTo>
                <a:cubicBezTo>
                  <a:pt x="169" y="150"/>
                  <a:pt x="169" y="151"/>
                  <a:pt x="168" y="151"/>
                </a:cubicBezTo>
                <a:cubicBezTo>
                  <a:pt x="168" y="139"/>
                  <a:pt x="168" y="139"/>
                  <a:pt x="168" y="139"/>
                </a:cubicBezTo>
                <a:lnTo>
                  <a:pt x="189" y="130"/>
                </a:lnTo>
                <a:close/>
                <a:moveTo>
                  <a:pt x="159" y="209"/>
                </a:moveTo>
                <a:cubicBezTo>
                  <a:pt x="168" y="204"/>
                  <a:pt x="168" y="204"/>
                  <a:pt x="168" y="204"/>
                </a:cubicBezTo>
                <a:cubicBezTo>
                  <a:pt x="168" y="156"/>
                  <a:pt x="168" y="156"/>
                  <a:pt x="168" y="156"/>
                </a:cubicBezTo>
                <a:cubicBezTo>
                  <a:pt x="168" y="155"/>
                  <a:pt x="168" y="155"/>
                  <a:pt x="168" y="155"/>
                </a:cubicBezTo>
                <a:cubicBezTo>
                  <a:pt x="168" y="154"/>
                  <a:pt x="168" y="152"/>
                  <a:pt x="168" y="151"/>
                </a:cubicBezTo>
                <a:cubicBezTo>
                  <a:pt x="168" y="139"/>
                  <a:pt x="168" y="139"/>
                  <a:pt x="168" y="139"/>
                </a:cubicBezTo>
                <a:cubicBezTo>
                  <a:pt x="166" y="141"/>
                  <a:pt x="166" y="141"/>
                  <a:pt x="166" y="141"/>
                </a:cubicBezTo>
                <a:cubicBezTo>
                  <a:pt x="164" y="142"/>
                  <a:pt x="161" y="141"/>
                  <a:pt x="160" y="138"/>
                </a:cubicBezTo>
                <a:cubicBezTo>
                  <a:pt x="159" y="136"/>
                  <a:pt x="159" y="136"/>
                  <a:pt x="159" y="136"/>
                </a:cubicBezTo>
                <a:cubicBezTo>
                  <a:pt x="159" y="160"/>
                  <a:pt x="159" y="160"/>
                  <a:pt x="159" y="160"/>
                </a:cubicBezTo>
                <a:cubicBezTo>
                  <a:pt x="165" y="172"/>
                  <a:pt x="165" y="172"/>
                  <a:pt x="165" y="172"/>
                </a:cubicBezTo>
                <a:cubicBezTo>
                  <a:pt x="165" y="172"/>
                  <a:pt x="165" y="172"/>
                  <a:pt x="165" y="172"/>
                </a:cubicBezTo>
                <a:cubicBezTo>
                  <a:pt x="166" y="175"/>
                  <a:pt x="165" y="177"/>
                  <a:pt x="163" y="178"/>
                </a:cubicBezTo>
                <a:cubicBezTo>
                  <a:pt x="159" y="180"/>
                  <a:pt x="159" y="180"/>
                  <a:pt x="159" y="180"/>
                </a:cubicBezTo>
                <a:cubicBezTo>
                  <a:pt x="159" y="209"/>
                  <a:pt x="159" y="209"/>
                  <a:pt x="159" y="209"/>
                </a:cubicBezTo>
                <a:close/>
                <a:moveTo>
                  <a:pt x="168" y="16"/>
                </a:moveTo>
                <a:cubicBezTo>
                  <a:pt x="168" y="15"/>
                  <a:pt x="168" y="15"/>
                  <a:pt x="168" y="15"/>
                </a:cubicBezTo>
                <a:cubicBezTo>
                  <a:pt x="166" y="11"/>
                  <a:pt x="163" y="7"/>
                  <a:pt x="159" y="5"/>
                </a:cubicBezTo>
                <a:cubicBezTo>
                  <a:pt x="159" y="40"/>
                  <a:pt x="159" y="40"/>
                  <a:pt x="159" y="40"/>
                </a:cubicBezTo>
                <a:cubicBezTo>
                  <a:pt x="163" y="49"/>
                  <a:pt x="163" y="49"/>
                  <a:pt x="163" y="49"/>
                </a:cubicBezTo>
                <a:cubicBezTo>
                  <a:pt x="163" y="49"/>
                  <a:pt x="163" y="49"/>
                  <a:pt x="163" y="49"/>
                </a:cubicBezTo>
                <a:cubicBezTo>
                  <a:pt x="166" y="55"/>
                  <a:pt x="164" y="61"/>
                  <a:pt x="159" y="65"/>
                </a:cubicBezTo>
                <a:cubicBezTo>
                  <a:pt x="159" y="82"/>
                  <a:pt x="159" y="82"/>
                  <a:pt x="159" y="82"/>
                </a:cubicBezTo>
                <a:cubicBezTo>
                  <a:pt x="168" y="78"/>
                  <a:pt x="168" y="78"/>
                  <a:pt x="168" y="78"/>
                </a:cubicBezTo>
                <a:cubicBezTo>
                  <a:pt x="168" y="16"/>
                  <a:pt x="168" y="16"/>
                  <a:pt x="168" y="16"/>
                </a:cubicBezTo>
                <a:close/>
                <a:moveTo>
                  <a:pt x="168" y="103"/>
                </a:moveTo>
                <a:cubicBezTo>
                  <a:pt x="168" y="114"/>
                  <a:pt x="168" y="114"/>
                  <a:pt x="168" y="114"/>
                </a:cubicBezTo>
                <a:cubicBezTo>
                  <a:pt x="159" y="118"/>
                  <a:pt x="159" y="118"/>
                  <a:pt x="159" y="118"/>
                </a:cubicBezTo>
                <a:cubicBezTo>
                  <a:pt x="159" y="108"/>
                  <a:pt x="159" y="108"/>
                  <a:pt x="159" y="108"/>
                </a:cubicBezTo>
                <a:lnTo>
                  <a:pt x="168" y="103"/>
                </a:lnTo>
                <a:close/>
                <a:moveTo>
                  <a:pt x="144" y="216"/>
                </a:moveTo>
                <a:cubicBezTo>
                  <a:pt x="159" y="209"/>
                  <a:pt x="159" y="209"/>
                  <a:pt x="159" y="209"/>
                </a:cubicBezTo>
                <a:cubicBezTo>
                  <a:pt x="159" y="180"/>
                  <a:pt x="159" y="180"/>
                  <a:pt x="159" y="180"/>
                </a:cubicBezTo>
                <a:cubicBezTo>
                  <a:pt x="144" y="187"/>
                  <a:pt x="144" y="187"/>
                  <a:pt x="144" y="187"/>
                </a:cubicBezTo>
                <a:cubicBezTo>
                  <a:pt x="144" y="216"/>
                  <a:pt x="144" y="216"/>
                  <a:pt x="144" y="216"/>
                </a:cubicBezTo>
                <a:close/>
                <a:moveTo>
                  <a:pt x="159" y="5"/>
                </a:moveTo>
                <a:cubicBezTo>
                  <a:pt x="155" y="2"/>
                  <a:pt x="149" y="0"/>
                  <a:pt x="144" y="0"/>
                </a:cubicBezTo>
                <a:cubicBezTo>
                  <a:pt x="144" y="22"/>
                  <a:pt x="144" y="22"/>
                  <a:pt x="144" y="22"/>
                </a:cubicBezTo>
                <a:cubicBezTo>
                  <a:pt x="148" y="23"/>
                  <a:pt x="152" y="25"/>
                  <a:pt x="154" y="30"/>
                </a:cubicBezTo>
                <a:cubicBezTo>
                  <a:pt x="159" y="40"/>
                  <a:pt x="159" y="40"/>
                  <a:pt x="159" y="40"/>
                </a:cubicBezTo>
                <a:cubicBezTo>
                  <a:pt x="159" y="5"/>
                  <a:pt x="159" y="5"/>
                  <a:pt x="159" y="5"/>
                </a:cubicBezTo>
                <a:close/>
                <a:moveTo>
                  <a:pt x="159" y="65"/>
                </a:moveTo>
                <a:cubicBezTo>
                  <a:pt x="159" y="82"/>
                  <a:pt x="159" y="82"/>
                  <a:pt x="159" y="82"/>
                </a:cubicBezTo>
                <a:cubicBezTo>
                  <a:pt x="144" y="89"/>
                  <a:pt x="144" y="89"/>
                  <a:pt x="144" y="89"/>
                </a:cubicBezTo>
                <a:cubicBezTo>
                  <a:pt x="144" y="72"/>
                  <a:pt x="144" y="72"/>
                  <a:pt x="144" y="72"/>
                </a:cubicBezTo>
                <a:cubicBezTo>
                  <a:pt x="157" y="66"/>
                  <a:pt x="157" y="66"/>
                  <a:pt x="157" y="66"/>
                </a:cubicBezTo>
                <a:cubicBezTo>
                  <a:pt x="158" y="66"/>
                  <a:pt x="159" y="66"/>
                  <a:pt x="159" y="65"/>
                </a:cubicBezTo>
                <a:close/>
                <a:moveTo>
                  <a:pt x="159" y="108"/>
                </a:moveTo>
                <a:cubicBezTo>
                  <a:pt x="159" y="118"/>
                  <a:pt x="159" y="118"/>
                  <a:pt x="159" y="118"/>
                </a:cubicBezTo>
                <a:cubicBezTo>
                  <a:pt x="156" y="120"/>
                  <a:pt x="156" y="120"/>
                  <a:pt x="156" y="120"/>
                </a:cubicBezTo>
                <a:cubicBezTo>
                  <a:pt x="154" y="121"/>
                  <a:pt x="153" y="123"/>
                  <a:pt x="154" y="126"/>
                </a:cubicBezTo>
                <a:cubicBezTo>
                  <a:pt x="159" y="136"/>
                  <a:pt x="159" y="136"/>
                  <a:pt x="159" y="136"/>
                </a:cubicBezTo>
                <a:cubicBezTo>
                  <a:pt x="159" y="160"/>
                  <a:pt x="159" y="160"/>
                  <a:pt x="159" y="160"/>
                </a:cubicBezTo>
                <a:cubicBezTo>
                  <a:pt x="159" y="159"/>
                  <a:pt x="159" y="159"/>
                  <a:pt x="159" y="159"/>
                </a:cubicBezTo>
                <a:cubicBezTo>
                  <a:pt x="158" y="157"/>
                  <a:pt x="155" y="156"/>
                  <a:pt x="153" y="157"/>
                </a:cubicBezTo>
                <a:cubicBezTo>
                  <a:pt x="144" y="162"/>
                  <a:pt x="144" y="162"/>
                  <a:pt x="144" y="162"/>
                </a:cubicBezTo>
                <a:cubicBezTo>
                  <a:pt x="144" y="151"/>
                  <a:pt x="144" y="151"/>
                  <a:pt x="144" y="151"/>
                </a:cubicBezTo>
                <a:cubicBezTo>
                  <a:pt x="149" y="148"/>
                  <a:pt x="149" y="148"/>
                  <a:pt x="149" y="148"/>
                </a:cubicBezTo>
                <a:cubicBezTo>
                  <a:pt x="151" y="147"/>
                  <a:pt x="152" y="145"/>
                  <a:pt x="151" y="143"/>
                </a:cubicBezTo>
                <a:cubicBezTo>
                  <a:pt x="151" y="143"/>
                  <a:pt x="151" y="143"/>
                  <a:pt x="151" y="143"/>
                </a:cubicBezTo>
                <a:cubicBezTo>
                  <a:pt x="145" y="130"/>
                  <a:pt x="145" y="130"/>
                  <a:pt x="145" y="130"/>
                </a:cubicBezTo>
                <a:cubicBezTo>
                  <a:pt x="145" y="129"/>
                  <a:pt x="144" y="129"/>
                  <a:pt x="144" y="128"/>
                </a:cubicBezTo>
                <a:cubicBezTo>
                  <a:pt x="144" y="104"/>
                  <a:pt x="144" y="104"/>
                  <a:pt x="144" y="104"/>
                </a:cubicBezTo>
                <a:cubicBezTo>
                  <a:pt x="146" y="109"/>
                  <a:pt x="146" y="109"/>
                  <a:pt x="146" y="109"/>
                </a:cubicBezTo>
                <a:cubicBezTo>
                  <a:pt x="147" y="111"/>
                  <a:pt x="150" y="112"/>
                  <a:pt x="152" y="111"/>
                </a:cubicBezTo>
                <a:lnTo>
                  <a:pt x="159" y="108"/>
                </a:lnTo>
                <a:close/>
                <a:moveTo>
                  <a:pt x="132" y="2"/>
                </a:moveTo>
                <a:cubicBezTo>
                  <a:pt x="123" y="7"/>
                  <a:pt x="123" y="7"/>
                  <a:pt x="123" y="7"/>
                </a:cubicBezTo>
                <a:cubicBezTo>
                  <a:pt x="123" y="30"/>
                  <a:pt x="123" y="30"/>
                  <a:pt x="123" y="30"/>
                </a:cubicBezTo>
                <a:cubicBezTo>
                  <a:pt x="137" y="23"/>
                  <a:pt x="137" y="23"/>
                  <a:pt x="137" y="23"/>
                </a:cubicBezTo>
                <a:cubicBezTo>
                  <a:pt x="139" y="22"/>
                  <a:pt x="142" y="22"/>
                  <a:pt x="144" y="22"/>
                </a:cubicBezTo>
                <a:cubicBezTo>
                  <a:pt x="144" y="0"/>
                  <a:pt x="144" y="0"/>
                  <a:pt x="144" y="0"/>
                </a:cubicBezTo>
                <a:cubicBezTo>
                  <a:pt x="140" y="0"/>
                  <a:pt x="136" y="1"/>
                  <a:pt x="132" y="2"/>
                </a:cubicBezTo>
                <a:close/>
                <a:moveTo>
                  <a:pt x="123" y="225"/>
                </a:moveTo>
                <a:cubicBezTo>
                  <a:pt x="144" y="216"/>
                  <a:pt x="144" y="216"/>
                  <a:pt x="144" y="216"/>
                </a:cubicBezTo>
                <a:cubicBezTo>
                  <a:pt x="144" y="187"/>
                  <a:pt x="144" y="187"/>
                  <a:pt x="144" y="187"/>
                </a:cubicBezTo>
                <a:cubicBezTo>
                  <a:pt x="135" y="191"/>
                  <a:pt x="135" y="191"/>
                  <a:pt x="135" y="191"/>
                </a:cubicBezTo>
                <a:cubicBezTo>
                  <a:pt x="133" y="192"/>
                  <a:pt x="130" y="191"/>
                  <a:pt x="129" y="189"/>
                </a:cubicBezTo>
                <a:cubicBezTo>
                  <a:pt x="123" y="177"/>
                  <a:pt x="123" y="177"/>
                  <a:pt x="123" y="177"/>
                </a:cubicBezTo>
                <a:cubicBezTo>
                  <a:pt x="123" y="225"/>
                  <a:pt x="123" y="225"/>
                  <a:pt x="123" y="225"/>
                </a:cubicBezTo>
                <a:close/>
                <a:moveTo>
                  <a:pt x="144" y="72"/>
                </a:moveTo>
                <a:cubicBezTo>
                  <a:pt x="144" y="89"/>
                  <a:pt x="144" y="89"/>
                  <a:pt x="144" y="89"/>
                </a:cubicBezTo>
                <a:cubicBezTo>
                  <a:pt x="142" y="90"/>
                  <a:pt x="142" y="90"/>
                  <a:pt x="142" y="90"/>
                </a:cubicBezTo>
                <a:cubicBezTo>
                  <a:pt x="140" y="91"/>
                  <a:pt x="139" y="94"/>
                  <a:pt x="140" y="96"/>
                </a:cubicBezTo>
                <a:cubicBezTo>
                  <a:pt x="144" y="104"/>
                  <a:pt x="144" y="104"/>
                  <a:pt x="144" y="104"/>
                </a:cubicBezTo>
                <a:cubicBezTo>
                  <a:pt x="144" y="128"/>
                  <a:pt x="144" y="128"/>
                  <a:pt x="144" y="128"/>
                </a:cubicBezTo>
                <a:cubicBezTo>
                  <a:pt x="143" y="127"/>
                  <a:pt x="141" y="127"/>
                  <a:pt x="139" y="128"/>
                </a:cubicBezTo>
                <a:cubicBezTo>
                  <a:pt x="123" y="135"/>
                  <a:pt x="123" y="135"/>
                  <a:pt x="123" y="135"/>
                </a:cubicBezTo>
                <a:cubicBezTo>
                  <a:pt x="123" y="125"/>
                  <a:pt x="123" y="125"/>
                  <a:pt x="123" y="125"/>
                </a:cubicBezTo>
                <a:cubicBezTo>
                  <a:pt x="135" y="119"/>
                  <a:pt x="135" y="119"/>
                  <a:pt x="135" y="119"/>
                </a:cubicBezTo>
                <a:cubicBezTo>
                  <a:pt x="137" y="118"/>
                  <a:pt x="138" y="115"/>
                  <a:pt x="137" y="113"/>
                </a:cubicBezTo>
                <a:cubicBezTo>
                  <a:pt x="137" y="113"/>
                  <a:pt x="137" y="113"/>
                  <a:pt x="137" y="113"/>
                </a:cubicBezTo>
                <a:cubicBezTo>
                  <a:pt x="131" y="100"/>
                  <a:pt x="131" y="100"/>
                  <a:pt x="131" y="100"/>
                </a:cubicBezTo>
                <a:cubicBezTo>
                  <a:pt x="130" y="98"/>
                  <a:pt x="128" y="97"/>
                  <a:pt x="126" y="98"/>
                </a:cubicBezTo>
                <a:cubicBezTo>
                  <a:pt x="123" y="99"/>
                  <a:pt x="123" y="99"/>
                  <a:pt x="123" y="99"/>
                </a:cubicBezTo>
                <a:cubicBezTo>
                  <a:pt x="123" y="82"/>
                  <a:pt x="123" y="82"/>
                  <a:pt x="123" y="82"/>
                </a:cubicBezTo>
                <a:cubicBezTo>
                  <a:pt x="144" y="72"/>
                  <a:pt x="144" y="72"/>
                  <a:pt x="144" y="72"/>
                </a:cubicBezTo>
                <a:close/>
                <a:moveTo>
                  <a:pt x="144" y="151"/>
                </a:moveTo>
                <a:cubicBezTo>
                  <a:pt x="144" y="162"/>
                  <a:pt x="144" y="162"/>
                  <a:pt x="144" y="162"/>
                </a:cubicBezTo>
                <a:cubicBezTo>
                  <a:pt x="125" y="171"/>
                  <a:pt x="125" y="171"/>
                  <a:pt x="125" y="171"/>
                </a:cubicBezTo>
                <a:cubicBezTo>
                  <a:pt x="124" y="171"/>
                  <a:pt x="124" y="172"/>
                  <a:pt x="123" y="172"/>
                </a:cubicBezTo>
                <a:cubicBezTo>
                  <a:pt x="123" y="161"/>
                  <a:pt x="123" y="161"/>
                  <a:pt x="123" y="161"/>
                </a:cubicBezTo>
                <a:lnTo>
                  <a:pt x="144" y="151"/>
                </a:lnTo>
                <a:close/>
                <a:moveTo>
                  <a:pt x="123" y="7"/>
                </a:moveTo>
                <a:cubicBezTo>
                  <a:pt x="99" y="18"/>
                  <a:pt x="99" y="18"/>
                  <a:pt x="99" y="18"/>
                </a:cubicBezTo>
                <a:cubicBezTo>
                  <a:pt x="99" y="41"/>
                  <a:pt x="99" y="41"/>
                  <a:pt x="99" y="41"/>
                </a:cubicBezTo>
                <a:cubicBezTo>
                  <a:pt x="123" y="30"/>
                  <a:pt x="123" y="30"/>
                  <a:pt x="123" y="30"/>
                </a:cubicBezTo>
                <a:cubicBezTo>
                  <a:pt x="123" y="7"/>
                  <a:pt x="123" y="7"/>
                  <a:pt x="123" y="7"/>
                </a:cubicBezTo>
                <a:close/>
                <a:moveTo>
                  <a:pt x="99" y="236"/>
                </a:moveTo>
                <a:cubicBezTo>
                  <a:pt x="100" y="236"/>
                  <a:pt x="102" y="235"/>
                  <a:pt x="103" y="235"/>
                </a:cubicBezTo>
                <a:cubicBezTo>
                  <a:pt x="123" y="225"/>
                  <a:pt x="123" y="225"/>
                  <a:pt x="123" y="225"/>
                </a:cubicBezTo>
                <a:cubicBezTo>
                  <a:pt x="123" y="177"/>
                  <a:pt x="123" y="177"/>
                  <a:pt x="123" y="177"/>
                </a:cubicBezTo>
                <a:cubicBezTo>
                  <a:pt x="123" y="176"/>
                  <a:pt x="123" y="176"/>
                  <a:pt x="123" y="176"/>
                </a:cubicBezTo>
                <a:cubicBezTo>
                  <a:pt x="122" y="175"/>
                  <a:pt x="123" y="174"/>
                  <a:pt x="123" y="172"/>
                </a:cubicBezTo>
                <a:cubicBezTo>
                  <a:pt x="123" y="161"/>
                  <a:pt x="123" y="161"/>
                  <a:pt x="123" y="161"/>
                </a:cubicBezTo>
                <a:cubicBezTo>
                  <a:pt x="121" y="162"/>
                  <a:pt x="121" y="162"/>
                  <a:pt x="121" y="162"/>
                </a:cubicBezTo>
                <a:cubicBezTo>
                  <a:pt x="119" y="163"/>
                  <a:pt x="116" y="162"/>
                  <a:pt x="115" y="159"/>
                </a:cubicBezTo>
                <a:cubicBezTo>
                  <a:pt x="109" y="147"/>
                  <a:pt x="109" y="147"/>
                  <a:pt x="109" y="147"/>
                </a:cubicBezTo>
                <a:cubicBezTo>
                  <a:pt x="108" y="145"/>
                  <a:pt x="109" y="142"/>
                  <a:pt x="111" y="141"/>
                </a:cubicBezTo>
                <a:cubicBezTo>
                  <a:pt x="123" y="135"/>
                  <a:pt x="123" y="135"/>
                  <a:pt x="123" y="135"/>
                </a:cubicBezTo>
                <a:cubicBezTo>
                  <a:pt x="123" y="125"/>
                  <a:pt x="123" y="125"/>
                  <a:pt x="123" y="125"/>
                </a:cubicBezTo>
                <a:cubicBezTo>
                  <a:pt x="107" y="132"/>
                  <a:pt x="107" y="132"/>
                  <a:pt x="107" y="132"/>
                </a:cubicBezTo>
                <a:cubicBezTo>
                  <a:pt x="105" y="133"/>
                  <a:pt x="102" y="132"/>
                  <a:pt x="101" y="130"/>
                </a:cubicBezTo>
                <a:cubicBezTo>
                  <a:pt x="99" y="124"/>
                  <a:pt x="99" y="124"/>
                  <a:pt x="99" y="124"/>
                </a:cubicBezTo>
                <a:cubicBezTo>
                  <a:pt x="99" y="150"/>
                  <a:pt x="99" y="150"/>
                  <a:pt x="99" y="150"/>
                </a:cubicBezTo>
                <a:cubicBezTo>
                  <a:pt x="99" y="150"/>
                  <a:pt x="99" y="151"/>
                  <a:pt x="100" y="151"/>
                </a:cubicBezTo>
                <a:cubicBezTo>
                  <a:pt x="106" y="164"/>
                  <a:pt x="106" y="164"/>
                  <a:pt x="106" y="164"/>
                </a:cubicBezTo>
                <a:cubicBezTo>
                  <a:pt x="106" y="164"/>
                  <a:pt x="106" y="164"/>
                  <a:pt x="106" y="164"/>
                </a:cubicBezTo>
                <a:cubicBezTo>
                  <a:pt x="107" y="166"/>
                  <a:pt x="106" y="169"/>
                  <a:pt x="104" y="170"/>
                </a:cubicBezTo>
                <a:cubicBezTo>
                  <a:pt x="99" y="172"/>
                  <a:pt x="99" y="172"/>
                  <a:pt x="99" y="172"/>
                </a:cubicBezTo>
                <a:cubicBezTo>
                  <a:pt x="99" y="183"/>
                  <a:pt x="99" y="183"/>
                  <a:pt x="99" y="183"/>
                </a:cubicBezTo>
                <a:cubicBezTo>
                  <a:pt x="108" y="179"/>
                  <a:pt x="108" y="179"/>
                  <a:pt x="108" y="179"/>
                </a:cubicBezTo>
                <a:cubicBezTo>
                  <a:pt x="110" y="178"/>
                  <a:pt x="113" y="179"/>
                  <a:pt x="114" y="181"/>
                </a:cubicBezTo>
                <a:cubicBezTo>
                  <a:pt x="120" y="194"/>
                  <a:pt x="120" y="194"/>
                  <a:pt x="120" y="194"/>
                </a:cubicBezTo>
                <a:cubicBezTo>
                  <a:pt x="120" y="194"/>
                  <a:pt x="120" y="194"/>
                  <a:pt x="120" y="194"/>
                </a:cubicBezTo>
                <a:cubicBezTo>
                  <a:pt x="121" y="196"/>
                  <a:pt x="120" y="198"/>
                  <a:pt x="118" y="199"/>
                </a:cubicBezTo>
                <a:cubicBezTo>
                  <a:pt x="99" y="208"/>
                  <a:pt x="99" y="208"/>
                  <a:pt x="99" y="208"/>
                </a:cubicBezTo>
                <a:cubicBezTo>
                  <a:pt x="99" y="236"/>
                  <a:pt x="99" y="236"/>
                  <a:pt x="99" y="236"/>
                </a:cubicBezTo>
                <a:close/>
                <a:moveTo>
                  <a:pt x="123" y="82"/>
                </a:moveTo>
                <a:cubicBezTo>
                  <a:pt x="123" y="99"/>
                  <a:pt x="123" y="99"/>
                  <a:pt x="123" y="99"/>
                </a:cubicBezTo>
                <a:cubicBezTo>
                  <a:pt x="99" y="111"/>
                  <a:pt x="99" y="111"/>
                  <a:pt x="99" y="111"/>
                </a:cubicBezTo>
                <a:cubicBezTo>
                  <a:pt x="99" y="94"/>
                  <a:pt x="99" y="94"/>
                  <a:pt x="99" y="94"/>
                </a:cubicBezTo>
                <a:lnTo>
                  <a:pt x="123" y="82"/>
                </a:lnTo>
                <a:close/>
                <a:moveTo>
                  <a:pt x="99" y="18"/>
                </a:moveTo>
                <a:cubicBezTo>
                  <a:pt x="71" y="31"/>
                  <a:pt x="71" y="31"/>
                  <a:pt x="71" y="31"/>
                </a:cubicBezTo>
                <a:cubicBezTo>
                  <a:pt x="71" y="54"/>
                  <a:pt x="71" y="54"/>
                  <a:pt x="71" y="54"/>
                </a:cubicBezTo>
                <a:cubicBezTo>
                  <a:pt x="99" y="41"/>
                  <a:pt x="99" y="41"/>
                  <a:pt x="99" y="41"/>
                </a:cubicBezTo>
                <a:cubicBezTo>
                  <a:pt x="99" y="18"/>
                  <a:pt x="99" y="18"/>
                  <a:pt x="99" y="18"/>
                </a:cubicBezTo>
                <a:close/>
                <a:moveTo>
                  <a:pt x="71" y="227"/>
                </a:moveTo>
                <a:cubicBezTo>
                  <a:pt x="77" y="235"/>
                  <a:pt x="88" y="239"/>
                  <a:pt x="99" y="236"/>
                </a:cubicBezTo>
                <a:cubicBezTo>
                  <a:pt x="99" y="208"/>
                  <a:pt x="99" y="208"/>
                  <a:pt x="99" y="208"/>
                </a:cubicBezTo>
                <a:cubicBezTo>
                  <a:pt x="89" y="212"/>
                  <a:pt x="89" y="212"/>
                  <a:pt x="89" y="212"/>
                </a:cubicBezTo>
                <a:cubicBezTo>
                  <a:pt x="87" y="213"/>
                  <a:pt x="85" y="213"/>
                  <a:pt x="84" y="210"/>
                </a:cubicBezTo>
                <a:cubicBezTo>
                  <a:pt x="78" y="197"/>
                  <a:pt x="78" y="197"/>
                  <a:pt x="78" y="197"/>
                </a:cubicBezTo>
                <a:cubicBezTo>
                  <a:pt x="77" y="195"/>
                  <a:pt x="78" y="193"/>
                  <a:pt x="80" y="192"/>
                </a:cubicBezTo>
                <a:cubicBezTo>
                  <a:pt x="99" y="183"/>
                  <a:pt x="99" y="183"/>
                  <a:pt x="99" y="183"/>
                </a:cubicBezTo>
                <a:cubicBezTo>
                  <a:pt x="99" y="172"/>
                  <a:pt x="99" y="172"/>
                  <a:pt x="99" y="172"/>
                </a:cubicBezTo>
                <a:cubicBezTo>
                  <a:pt x="75" y="183"/>
                  <a:pt x="75" y="183"/>
                  <a:pt x="75" y="183"/>
                </a:cubicBezTo>
                <a:cubicBezTo>
                  <a:pt x="74" y="184"/>
                  <a:pt x="72" y="183"/>
                  <a:pt x="71" y="182"/>
                </a:cubicBezTo>
                <a:cubicBezTo>
                  <a:pt x="71" y="227"/>
                  <a:pt x="71" y="227"/>
                  <a:pt x="71" y="227"/>
                </a:cubicBezTo>
                <a:close/>
                <a:moveTo>
                  <a:pt x="99" y="94"/>
                </a:moveTo>
                <a:cubicBezTo>
                  <a:pt x="99" y="111"/>
                  <a:pt x="99" y="111"/>
                  <a:pt x="99" y="111"/>
                </a:cubicBezTo>
                <a:cubicBezTo>
                  <a:pt x="97" y="111"/>
                  <a:pt x="97" y="111"/>
                  <a:pt x="97" y="111"/>
                </a:cubicBezTo>
                <a:cubicBezTo>
                  <a:pt x="95" y="112"/>
                  <a:pt x="94" y="115"/>
                  <a:pt x="95" y="117"/>
                </a:cubicBezTo>
                <a:cubicBezTo>
                  <a:pt x="99" y="124"/>
                  <a:pt x="99" y="124"/>
                  <a:pt x="99" y="124"/>
                </a:cubicBezTo>
                <a:cubicBezTo>
                  <a:pt x="99" y="150"/>
                  <a:pt x="99" y="150"/>
                  <a:pt x="99" y="150"/>
                </a:cubicBezTo>
                <a:cubicBezTo>
                  <a:pt x="97" y="149"/>
                  <a:pt x="96" y="148"/>
                  <a:pt x="94" y="149"/>
                </a:cubicBezTo>
                <a:cubicBezTo>
                  <a:pt x="71" y="160"/>
                  <a:pt x="71" y="160"/>
                  <a:pt x="71" y="160"/>
                </a:cubicBezTo>
                <a:cubicBezTo>
                  <a:pt x="71" y="149"/>
                  <a:pt x="71" y="149"/>
                  <a:pt x="71" y="149"/>
                </a:cubicBezTo>
                <a:cubicBezTo>
                  <a:pt x="90" y="140"/>
                  <a:pt x="90" y="140"/>
                  <a:pt x="90" y="140"/>
                </a:cubicBezTo>
                <a:cubicBezTo>
                  <a:pt x="92" y="139"/>
                  <a:pt x="93" y="136"/>
                  <a:pt x="92" y="134"/>
                </a:cubicBezTo>
                <a:cubicBezTo>
                  <a:pt x="92" y="134"/>
                  <a:pt x="92" y="134"/>
                  <a:pt x="92" y="134"/>
                </a:cubicBezTo>
                <a:cubicBezTo>
                  <a:pt x="86" y="122"/>
                  <a:pt x="86" y="122"/>
                  <a:pt x="86" y="122"/>
                </a:cubicBezTo>
                <a:cubicBezTo>
                  <a:pt x="85" y="119"/>
                  <a:pt x="82" y="118"/>
                  <a:pt x="80" y="119"/>
                </a:cubicBezTo>
                <a:cubicBezTo>
                  <a:pt x="71" y="124"/>
                  <a:pt x="71" y="124"/>
                  <a:pt x="71" y="124"/>
                </a:cubicBezTo>
                <a:cubicBezTo>
                  <a:pt x="71" y="107"/>
                  <a:pt x="71" y="107"/>
                  <a:pt x="71" y="107"/>
                </a:cubicBezTo>
                <a:lnTo>
                  <a:pt x="99" y="94"/>
                </a:lnTo>
                <a:close/>
                <a:moveTo>
                  <a:pt x="71" y="31"/>
                </a:moveTo>
                <a:cubicBezTo>
                  <a:pt x="20" y="55"/>
                  <a:pt x="20" y="55"/>
                  <a:pt x="20" y="55"/>
                </a:cubicBezTo>
                <a:cubicBezTo>
                  <a:pt x="6" y="62"/>
                  <a:pt x="0" y="78"/>
                  <a:pt x="7" y="91"/>
                </a:cubicBezTo>
                <a:cubicBezTo>
                  <a:pt x="68" y="222"/>
                  <a:pt x="68" y="222"/>
                  <a:pt x="68" y="222"/>
                </a:cubicBezTo>
                <a:cubicBezTo>
                  <a:pt x="69" y="223"/>
                  <a:pt x="70" y="225"/>
                  <a:pt x="71" y="227"/>
                </a:cubicBezTo>
                <a:cubicBezTo>
                  <a:pt x="71" y="182"/>
                  <a:pt x="71" y="182"/>
                  <a:pt x="71" y="182"/>
                </a:cubicBezTo>
                <a:cubicBezTo>
                  <a:pt x="71" y="182"/>
                  <a:pt x="70" y="181"/>
                  <a:pt x="70" y="181"/>
                </a:cubicBezTo>
                <a:cubicBezTo>
                  <a:pt x="64" y="168"/>
                  <a:pt x="64" y="168"/>
                  <a:pt x="64" y="168"/>
                </a:cubicBezTo>
                <a:cubicBezTo>
                  <a:pt x="63" y="166"/>
                  <a:pt x="64" y="163"/>
                  <a:pt x="66" y="162"/>
                </a:cubicBezTo>
                <a:cubicBezTo>
                  <a:pt x="71" y="160"/>
                  <a:pt x="71" y="160"/>
                  <a:pt x="71" y="160"/>
                </a:cubicBezTo>
                <a:cubicBezTo>
                  <a:pt x="71" y="149"/>
                  <a:pt x="71" y="149"/>
                  <a:pt x="71" y="149"/>
                </a:cubicBezTo>
                <a:cubicBezTo>
                  <a:pt x="62" y="153"/>
                  <a:pt x="62" y="153"/>
                  <a:pt x="62" y="153"/>
                </a:cubicBezTo>
                <a:cubicBezTo>
                  <a:pt x="60" y="154"/>
                  <a:pt x="57" y="153"/>
                  <a:pt x="56" y="151"/>
                </a:cubicBezTo>
                <a:cubicBezTo>
                  <a:pt x="50" y="138"/>
                  <a:pt x="50" y="138"/>
                  <a:pt x="50" y="138"/>
                </a:cubicBezTo>
                <a:cubicBezTo>
                  <a:pt x="49" y="136"/>
                  <a:pt x="50" y="134"/>
                  <a:pt x="52" y="133"/>
                </a:cubicBezTo>
                <a:cubicBezTo>
                  <a:pt x="71" y="124"/>
                  <a:pt x="71" y="124"/>
                  <a:pt x="71" y="124"/>
                </a:cubicBezTo>
                <a:cubicBezTo>
                  <a:pt x="71" y="107"/>
                  <a:pt x="71" y="107"/>
                  <a:pt x="71" y="107"/>
                </a:cubicBezTo>
                <a:cubicBezTo>
                  <a:pt x="53" y="115"/>
                  <a:pt x="53" y="115"/>
                  <a:pt x="53" y="115"/>
                </a:cubicBezTo>
                <a:cubicBezTo>
                  <a:pt x="46" y="118"/>
                  <a:pt x="38" y="116"/>
                  <a:pt x="35" y="109"/>
                </a:cubicBezTo>
                <a:cubicBezTo>
                  <a:pt x="26" y="89"/>
                  <a:pt x="26" y="89"/>
                  <a:pt x="26" y="89"/>
                </a:cubicBezTo>
                <a:cubicBezTo>
                  <a:pt x="23" y="83"/>
                  <a:pt x="26" y="75"/>
                  <a:pt x="33" y="72"/>
                </a:cubicBezTo>
                <a:cubicBezTo>
                  <a:pt x="71" y="54"/>
                  <a:pt x="71" y="54"/>
                  <a:pt x="71" y="54"/>
                </a:cubicBezTo>
                <a:lnTo>
                  <a:pt x="71" y="3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9" name="Rectangle 59"/>
          <p:cNvSpPr>
            <a:spLocks noChangeArrowheads="1"/>
          </p:cNvSpPr>
          <p:nvPr/>
        </p:nvSpPr>
        <p:spPr bwMode="auto">
          <a:xfrm>
            <a:off x="6873120" y="2105880"/>
            <a:ext cx="47017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0" name="Rectangle 60"/>
          <p:cNvSpPr>
            <a:spLocks noChangeArrowheads="1"/>
          </p:cNvSpPr>
          <p:nvPr/>
        </p:nvSpPr>
        <p:spPr bwMode="auto">
          <a:xfrm>
            <a:off x="6892165" y="2058267"/>
            <a:ext cx="43208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1" name="Rectangle 61"/>
          <p:cNvSpPr>
            <a:spLocks noChangeArrowheads="1"/>
          </p:cNvSpPr>
          <p:nvPr/>
        </p:nvSpPr>
        <p:spPr bwMode="auto">
          <a:xfrm>
            <a:off x="7062380" y="2009464"/>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2" name="Rectangle 62"/>
          <p:cNvSpPr>
            <a:spLocks noChangeArrowheads="1"/>
          </p:cNvSpPr>
          <p:nvPr/>
        </p:nvSpPr>
        <p:spPr bwMode="auto">
          <a:xfrm>
            <a:off x="7079045" y="1834488"/>
            <a:ext cx="58326"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3" name="Rectangle 63"/>
          <p:cNvSpPr>
            <a:spLocks noChangeArrowheads="1"/>
          </p:cNvSpPr>
          <p:nvPr/>
        </p:nvSpPr>
        <p:spPr bwMode="auto">
          <a:xfrm>
            <a:off x="7062380" y="1824966"/>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4" name="Rectangle 64"/>
          <p:cNvSpPr>
            <a:spLocks noChangeArrowheads="1"/>
          </p:cNvSpPr>
          <p:nvPr/>
        </p:nvSpPr>
        <p:spPr bwMode="auto">
          <a:xfrm>
            <a:off x="7201647" y="2009464"/>
            <a:ext cx="89274"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5" name="Rectangle 65"/>
          <p:cNvSpPr>
            <a:spLocks noChangeArrowheads="1"/>
          </p:cNvSpPr>
          <p:nvPr/>
        </p:nvSpPr>
        <p:spPr bwMode="auto">
          <a:xfrm>
            <a:off x="7217121" y="1834488"/>
            <a:ext cx="57135"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6" name="Rectangle 66"/>
          <p:cNvSpPr>
            <a:spLocks noChangeArrowheads="1"/>
          </p:cNvSpPr>
          <p:nvPr/>
        </p:nvSpPr>
        <p:spPr bwMode="auto">
          <a:xfrm>
            <a:off x="7201647" y="1824966"/>
            <a:ext cx="89274"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7" name="Rectangle 67"/>
          <p:cNvSpPr>
            <a:spLocks noChangeArrowheads="1"/>
          </p:cNvSpPr>
          <p:nvPr/>
        </p:nvSpPr>
        <p:spPr bwMode="auto">
          <a:xfrm>
            <a:off x="6925494" y="2009464"/>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8" name="Rectangle 68"/>
          <p:cNvSpPr>
            <a:spLocks noChangeArrowheads="1"/>
          </p:cNvSpPr>
          <p:nvPr/>
        </p:nvSpPr>
        <p:spPr bwMode="auto">
          <a:xfrm>
            <a:off x="6940969" y="1834488"/>
            <a:ext cx="59516"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9" name="Rectangle 69"/>
          <p:cNvSpPr>
            <a:spLocks noChangeArrowheads="1"/>
          </p:cNvSpPr>
          <p:nvPr/>
        </p:nvSpPr>
        <p:spPr bwMode="auto">
          <a:xfrm>
            <a:off x="6925494" y="1824966"/>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0" name="Rectangle 70"/>
          <p:cNvSpPr>
            <a:spLocks noChangeArrowheads="1"/>
          </p:cNvSpPr>
          <p:nvPr/>
        </p:nvSpPr>
        <p:spPr bwMode="auto">
          <a:xfrm>
            <a:off x="6892165" y="1772592"/>
            <a:ext cx="43208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1" name="Freeform 71"/>
          <p:cNvSpPr/>
          <p:nvPr/>
        </p:nvSpPr>
        <p:spPr bwMode="auto">
          <a:xfrm>
            <a:off x="6892165" y="1634515"/>
            <a:ext cx="432085" cy="138077"/>
          </a:xfrm>
          <a:custGeom>
            <a:avLst/>
            <a:gdLst>
              <a:gd name="T0" fmla="*/ 181 w 363"/>
              <a:gd name="T1" fmla="*/ 0 h 116"/>
              <a:gd name="T2" fmla="*/ 363 w 363"/>
              <a:gd name="T3" fmla="*/ 116 h 116"/>
              <a:gd name="T4" fmla="*/ 0 w 363"/>
              <a:gd name="T5" fmla="*/ 116 h 116"/>
              <a:gd name="T6" fmla="*/ 181 w 363"/>
              <a:gd name="T7" fmla="*/ 0 h 116"/>
            </a:gdLst>
            <a:ahLst/>
            <a:cxnLst>
              <a:cxn ang="0">
                <a:pos x="T0" y="T1"/>
              </a:cxn>
              <a:cxn ang="0">
                <a:pos x="T2" y="T3"/>
              </a:cxn>
              <a:cxn ang="0">
                <a:pos x="T4" y="T5"/>
              </a:cxn>
              <a:cxn ang="0">
                <a:pos x="T6" y="T7"/>
              </a:cxn>
            </a:cxnLst>
            <a:rect l="0" t="0" r="r" b="b"/>
            <a:pathLst>
              <a:path w="363" h="116">
                <a:moveTo>
                  <a:pt x="181" y="0"/>
                </a:moveTo>
                <a:lnTo>
                  <a:pt x="363" y="116"/>
                </a:lnTo>
                <a:lnTo>
                  <a:pt x="0" y="116"/>
                </a:lnTo>
                <a:lnTo>
                  <a:pt x="181"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2" name="Freeform 72"/>
          <p:cNvSpPr>
            <a:spLocks noEditPoints="1"/>
          </p:cNvSpPr>
          <p:nvPr/>
        </p:nvSpPr>
        <p:spPr bwMode="auto">
          <a:xfrm>
            <a:off x="5704231" y="1759498"/>
            <a:ext cx="599919" cy="391614"/>
          </a:xfrm>
          <a:custGeom>
            <a:avLst/>
            <a:gdLst>
              <a:gd name="T0" fmla="*/ 82 w 367"/>
              <a:gd name="T1" fmla="*/ 27 h 240"/>
              <a:gd name="T2" fmla="*/ 367 w 367"/>
              <a:gd name="T3" fmla="*/ 120 h 240"/>
              <a:gd name="T4" fmla="*/ 82 w 367"/>
              <a:gd name="T5" fmla="*/ 213 h 240"/>
              <a:gd name="T6" fmla="*/ 82 w 367"/>
              <a:gd name="T7" fmla="*/ 177 h 240"/>
              <a:gd name="T8" fmla="*/ 127 w 367"/>
              <a:gd name="T9" fmla="*/ 143 h 240"/>
              <a:gd name="T10" fmla="*/ 127 w 367"/>
              <a:gd name="T11" fmla="*/ 87 h 240"/>
              <a:gd name="T12" fmla="*/ 138 w 367"/>
              <a:gd name="T13" fmla="*/ 87 h 240"/>
              <a:gd name="T14" fmla="*/ 138 w 367"/>
              <a:gd name="T15" fmla="*/ 64 h 240"/>
              <a:gd name="T16" fmla="*/ 127 w 367"/>
              <a:gd name="T17" fmla="*/ 64 h 240"/>
              <a:gd name="T18" fmla="*/ 102 w 367"/>
              <a:gd name="T19" fmla="*/ 64 h 240"/>
              <a:gd name="T20" fmla="*/ 91 w 367"/>
              <a:gd name="T21" fmla="*/ 64 h 240"/>
              <a:gd name="T22" fmla="*/ 91 w 367"/>
              <a:gd name="T23" fmla="*/ 87 h 240"/>
              <a:gd name="T24" fmla="*/ 102 w 367"/>
              <a:gd name="T25" fmla="*/ 87 h 240"/>
              <a:gd name="T26" fmla="*/ 102 w 367"/>
              <a:gd name="T27" fmla="*/ 143 h 240"/>
              <a:gd name="T28" fmla="*/ 82 w 367"/>
              <a:gd name="T29" fmla="*/ 156 h 240"/>
              <a:gd name="T30" fmla="*/ 82 w 367"/>
              <a:gd name="T31" fmla="*/ 27 h 240"/>
              <a:gd name="T32" fmla="*/ 0 w 367"/>
              <a:gd name="T33" fmla="*/ 0 h 240"/>
              <a:gd name="T34" fmla="*/ 82 w 367"/>
              <a:gd name="T35" fmla="*/ 27 h 240"/>
              <a:gd name="T36" fmla="*/ 82 w 367"/>
              <a:gd name="T37" fmla="*/ 156 h 240"/>
              <a:gd name="T38" fmla="*/ 82 w 367"/>
              <a:gd name="T39" fmla="*/ 156 h 240"/>
              <a:gd name="T40" fmla="*/ 62 w 367"/>
              <a:gd name="T41" fmla="*/ 143 h 240"/>
              <a:gd name="T42" fmla="*/ 62 w 367"/>
              <a:gd name="T43" fmla="*/ 87 h 240"/>
              <a:gd name="T44" fmla="*/ 73 w 367"/>
              <a:gd name="T45" fmla="*/ 87 h 240"/>
              <a:gd name="T46" fmla="*/ 73 w 367"/>
              <a:gd name="T47" fmla="*/ 64 h 240"/>
              <a:gd name="T48" fmla="*/ 62 w 367"/>
              <a:gd name="T49" fmla="*/ 64 h 240"/>
              <a:gd name="T50" fmla="*/ 37 w 367"/>
              <a:gd name="T51" fmla="*/ 64 h 240"/>
              <a:gd name="T52" fmla="*/ 26 w 367"/>
              <a:gd name="T53" fmla="*/ 64 h 240"/>
              <a:gd name="T54" fmla="*/ 26 w 367"/>
              <a:gd name="T55" fmla="*/ 87 h 240"/>
              <a:gd name="T56" fmla="*/ 37 w 367"/>
              <a:gd name="T57" fmla="*/ 87 h 240"/>
              <a:gd name="T58" fmla="*/ 37 w 367"/>
              <a:gd name="T59" fmla="*/ 143 h 240"/>
              <a:gd name="T60" fmla="*/ 82 w 367"/>
              <a:gd name="T61" fmla="*/ 177 h 240"/>
              <a:gd name="T62" fmla="*/ 82 w 367"/>
              <a:gd name="T63" fmla="*/ 177 h 240"/>
              <a:gd name="T64" fmla="*/ 82 w 367"/>
              <a:gd name="T65" fmla="*/ 213 h 240"/>
              <a:gd name="T66" fmla="*/ 0 w 367"/>
              <a:gd name="T67" fmla="*/ 240 h 240"/>
              <a:gd name="T68" fmla="*/ 0 w 367"/>
              <a:gd name="T69"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7" h="240">
                <a:moveTo>
                  <a:pt x="82" y="27"/>
                </a:moveTo>
                <a:cubicBezTo>
                  <a:pt x="367" y="120"/>
                  <a:pt x="367" y="120"/>
                  <a:pt x="367" y="120"/>
                </a:cubicBezTo>
                <a:cubicBezTo>
                  <a:pt x="82" y="213"/>
                  <a:pt x="82" y="213"/>
                  <a:pt x="82" y="213"/>
                </a:cubicBezTo>
                <a:cubicBezTo>
                  <a:pt x="82" y="177"/>
                  <a:pt x="82" y="177"/>
                  <a:pt x="82" y="177"/>
                </a:cubicBezTo>
                <a:cubicBezTo>
                  <a:pt x="107" y="177"/>
                  <a:pt x="127" y="162"/>
                  <a:pt x="127" y="143"/>
                </a:cubicBezTo>
                <a:cubicBezTo>
                  <a:pt x="127" y="87"/>
                  <a:pt x="127" y="87"/>
                  <a:pt x="127" y="87"/>
                </a:cubicBezTo>
                <a:cubicBezTo>
                  <a:pt x="138" y="87"/>
                  <a:pt x="138" y="87"/>
                  <a:pt x="138" y="87"/>
                </a:cubicBezTo>
                <a:cubicBezTo>
                  <a:pt x="138" y="64"/>
                  <a:pt x="138" y="64"/>
                  <a:pt x="138" y="64"/>
                </a:cubicBezTo>
                <a:cubicBezTo>
                  <a:pt x="127" y="64"/>
                  <a:pt x="127" y="64"/>
                  <a:pt x="127" y="64"/>
                </a:cubicBezTo>
                <a:cubicBezTo>
                  <a:pt x="102" y="64"/>
                  <a:pt x="102" y="64"/>
                  <a:pt x="102" y="64"/>
                </a:cubicBezTo>
                <a:cubicBezTo>
                  <a:pt x="91" y="64"/>
                  <a:pt x="91" y="64"/>
                  <a:pt x="91" y="64"/>
                </a:cubicBezTo>
                <a:cubicBezTo>
                  <a:pt x="91" y="87"/>
                  <a:pt x="91" y="87"/>
                  <a:pt x="91" y="87"/>
                </a:cubicBezTo>
                <a:cubicBezTo>
                  <a:pt x="102" y="87"/>
                  <a:pt x="102" y="87"/>
                  <a:pt x="102" y="87"/>
                </a:cubicBezTo>
                <a:cubicBezTo>
                  <a:pt x="102" y="143"/>
                  <a:pt x="102" y="143"/>
                  <a:pt x="102" y="143"/>
                </a:cubicBezTo>
                <a:cubicBezTo>
                  <a:pt x="102" y="150"/>
                  <a:pt x="93" y="156"/>
                  <a:pt x="82" y="156"/>
                </a:cubicBezTo>
                <a:lnTo>
                  <a:pt x="82" y="27"/>
                </a:lnTo>
                <a:close/>
                <a:moveTo>
                  <a:pt x="0" y="0"/>
                </a:moveTo>
                <a:cubicBezTo>
                  <a:pt x="82" y="27"/>
                  <a:pt x="82" y="27"/>
                  <a:pt x="82" y="27"/>
                </a:cubicBezTo>
                <a:cubicBezTo>
                  <a:pt x="82" y="156"/>
                  <a:pt x="82" y="156"/>
                  <a:pt x="82" y="156"/>
                </a:cubicBezTo>
                <a:cubicBezTo>
                  <a:pt x="82" y="156"/>
                  <a:pt x="82" y="156"/>
                  <a:pt x="82" y="156"/>
                </a:cubicBezTo>
                <a:cubicBezTo>
                  <a:pt x="71" y="156"/>
                  <a:pt x="62" y="150"/>
                  <a:pt x="62" y="143"/>
                </a:cubicBezTo>
                <a:cubicBezTo>
                  <a:pt x="62" y="87"/>
                  <a:pt x="62" y="87"/>
                  <a:pt x="62" y="87"/>
                </a:cubicBezTo>
                <a:cubicBezTo>
                  <a:pt x="73" y="87"/>
                  <a:pt x="73" y="87"/>
                  <a:pt x="73" y="87"/>
                </a:cubicBezTo>
                <a:cubicBezTo>
                  <a:pt x="73" y="64"/>
                  <a:pt x="73" y="64"/>
                  <a:pt x="73" y="64"/>
                </a:cubicBezTo>
                <a:cubicBezTo>
                  <a:pt x="62" y="64"/>
                  <a:pt x="62" y="64"/>
                  <a:pt x="62" y="64"/>
                </a:cubicBezTo>
                <a:cubicBezTo>
                  <a:pt x="37" y="64"/>
                  <a:pt x="37" y="64"/>
                  <a:pt x="37" y="64"/>
                </a:cubicBezTo>
                <a:cubicBezTo>
                  <a:pt x="26" y="64"/>
                  <a:pt x="26" y="64"/>
                  <a:pt x="26" y="64"/>
                </a:cubicBezTo>
                <a:cubicBezTo>
                  <a:pt x="26" y="87"/>
                  <a:pt x="26" y="87"/>
                  <a:pt x="26" y="87"/>
                </a:cubicBezTo>
                <a:cubicBezTo>
                  <a:pt x="37" y="87"/>
                  <a:pt x="37" y="87"/>
                  <a:pt x="37" y="87"/>
                </a:cubicBezTo>
                <a:cubicBezTo>
                  <a:pt x="37" y="143"/>
                  <a:pt x="37" y="143"/>
                  <a:pt x="37" y="143"/>
                </a:cubicBezTo>
                <a:cubicBezTo>
                  <a:pt x="37" y="162"/>
                  <a:pt x="57" y="177"/>
                  <a:pt x="82" y="177"/>
                </a:cubicBezTo>
                <a:cubicBezTo>
                  <a:pt x="82" y="177"/>
                  <a:pt x="82" y="177"/>
                  <a:pt x="82" y="177"/>
                </a:cubicBezTo>
                <a:cubicBezTo>
                  <a:pt x="82" y="213"/>
                  <a:pt x="82" y="213"/>
                  <a:pt x="82" y="213"/>
                </a:cubicBezTo>
                <a:cubicBezTo>
                  <a:pt x="0" y="240"/>
                  <a:pt x="0" y="240"/>
                  <a:pt x="0" y="240"/>
                </a:cubicBezTo>
                <a:lnTo>
                  <a:pt x="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3" name="Freeform 73"/>
          <p:cNvSpPr>
            <a:spLocks noEditPoints="1"/>
          </p:cNvSpPr>
          <p:nvPr/>
        </p:nvSpPr>
        <p:spPr bwMode="auto">
          <a:xfrm>
            <a:off x="7027861" y="2189202"/>
            <a:ext cx="140457" cy="245205"/>
          </a:xfrm>
          <a:custGeom>
            <a:avLst/>
            <a:gdLst>
              <a:gd name="T0" fmla="*/ 37 w 86"/>
              <a:gd name="T1" fmla="*/ 128 h 150"/>
              <a:gd name="T2" fmla="*/ 34 w 86"/>
              <a:gd name="T3" fmla="*/ 127 h 150"/>
              <a:gd name="T4" fmla="*/ 34 w 86"/>
              <a:gd name="T5" fmla="*/ 150 h 150"/>
              <a:gd name="T6" fmla="*/ 45 w 86"/>
              <a:gd name="T7" fmla="*/ 142 h 150"/>
              <a:gd name="T8" fmla="*/ 37 w 86"/>
              <a:gd name="T9" fmla="*/ 128 h 150"/>
              <a:gd name="T10" fmla="*/ 34 w 86"/>
              <a:gd name="T11" fmla="*/ 118 h 150"/>
              <a:gd name="T12" fmla="*/ 34 w 86"/>
              <a:gd name="T13" fmla="*/ 51 h 150"/>
              <a:gd name="T14" fmla="*/ 51 w 86"/>
              <a:gd name="T15" fmla="*/ 46 h 150"/>
              <a:gd name="T16" fmla="*/ 61 w 86"/>
              <a:gd name="T17" fmla="*/ 8 h 150"/>
              <a:gd name="T18" fmla="*/ 72 w 86"/>
              <a:gd name="T19" fmla="*/ 1 h 150"/>
              <a:gd name="T20" fmla="*/ 78 w 86"/>
              <a:gd name="T21" fmla="*/ 12 h 150"/>
              <a:gd name="T22" fmla="*/ 69 w 86"/>
              <a:gd name="T23" fmla="*/ 51 h 150"/>
              <a:gd name="T24" fmla="*/ 82 w 86"/>
              <a:gd name="T25" fmla="*/ 84 h 150"/>
              <a:gd name="T26" fmla="*/ 77 w 86"/>
              <a:gd name="T27" fmla="*/ 103 h 150"/>
              <a:gd name="T28" fmla="*/ 77 w 86"/>
              <a:gd name="T29" fmla="*/ 103 h 150"/>
              <a:gd name="T30" fmla="*/ 86 w 86"/>
              <a:gd name="T31" fmla="*/ 117 h 150"/>
              <a:gd name="T32" fmla="*/ 83 w 86"/>
              <a:gd name="T33" fmla="*/ 130 h 150"/>
              <a:gd name="T34" fmla="*/ 34 w 86"/>
              <a:gd name="T35" fmla="*/ 118 h 150"/>
              <a:gd name="T36" fmla="*/ 34 w 86"/>
              <a:gd name="T37" fmla="*/ 127 h 150"/>
              <a:gd name="T38" fmla="*/ 23 w 86"/>
              <a:gd name="T39" fmla="*/ 136 h 150"/>
              <a:gd name="T40" fmla="*/ 31 w 86"/>
              <a:gd name="T41" fmla="*/ 150 h 150"/>
              <a:gd name="T42" fmla="*/ 34 w 86"/>
              <a:gd name="T43" fmla="*/ 150 h 150"/>
              <a:gd name="T44" fmla="*/ 34 w 86"/>
              <a:gd name="T45" fmla="*/ 127 h 150"/>
              <a:gd name="T46" fmla="*/ 34 w 86"/>
              <a:gd name="T47" fmla="*/ 51 h 150"/>
              <a:gd name="T48" fmla="*/ 34 w 86"/>
              <a:gd name="T49" fmla="*/ 118 h 150"/>
              <a:gd name="T50" fmla="*/ 0 w 86"/>
              <a:gd name="T51" fmla="*/ 109 h 150"/>
              <a:gd name="T52" fmla="*/ 3 w 86"/>
              <a:gd name="T53" fmla="*/ 96 h 150"/>
              <a:gd name="T54" fmla="*/ 18 w 86"/>
              <a:gd name="T55" fmla="*/ 88 h 150"/>
              <a:gd name="T56" fmla="*/ 23 w 86"/>
              <a:gd name="T57" fmla="*/ 69 h 150"/>
              <a:gd name="T58" fmla="*/ 34 w 86"/>
              <a:gd name="T59" fmla="*/ 51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6" h="150">
                <a:moveTo>
                  <a:pt x="37" y="128"/>
                </a:moveTo>
                <a:cubicBezTo>
                  <a:pt x="36" y="127"/>
                  <a:pt x="35" y="127"/>
                  <a:pt x="34" y="127"/>
                </a:cubicBezTo>
                <a:cubicBezTo>
                  <a:pt x="34" y="150"/>
                  <a:pt x="34" y="150"/>
                  <a:pt x="34" y="150"/>
                </a:cubicBezTo>
                <a:cubicBezTo>
                  <a:pt x="39" y="150"/>
                  <a:pt x="44" y="147"/>
                  <a:pt x="45" y="142"/>
                </a:cubicBezTo>
                <a:cubicBezTo>
                  <a:pt x="47" y="136"/>
                  <a:pt x="43" y="129"/>
                  <a:pt x="37" y="128"/>
                </a:cubicBezTo>
                <a:close/>
                <a:moveTo>
                  <a:pt x="34" y="118"/>
                </a:moveTo>
                <a:cubicBezTo>
                  <a:pt x="34" y="51"/>
                  <a:pt x="34" y="51"/>
                  <a:pt x="34" y="51"/>
                </a:cubicBezTo>
                <a:cubicBezTo>
                  <a:pt x="39" y="48"/>
                  <a:pt x="45" y="46"/>
                  <a:pt x="51" y="46"/>
                </a:cubicBezTo>
                <a:cubicBezTo>
                  <a:pt x="61" y="8"/>
                  <a:pt x="61" y="8"/>
                  <a:pt x="61" y="8"/>
                </a:cubicBezTo>
                <a:cubicBezTo>
                  <a:pt x="62" y="3"/>
                  <a:pt x="67" y="0"/>
                  <a:pt x="72" y="1"/>
                </a:cubicBezTo>
                <a:cubicBezTo>
                  <a:pt x="77" y="2"/>
                  <a:pt x="80" y="7"/>
                  <a:pt x="78" y="12"/>
                </a:cubicBezTo>
                <a:cubicBezTo>
                  <a:pt x="69" y="51"/>
                  <a:pt x="69" y="51"/>
                  <a:pt x="69" y="51"/>
                </a:cubicBezTo>
                <a:cubicBezTo>
                  <a:pt x="79" y="57"/>
                  <a:pt x="86" y="68"/>
                  <a:pt x="82" y="84"/>
                </a:cubicBezTo>
                <a:cubicBezTo>
                  <a:pt x="82" y="84"/>
                  <a:pt x="79" y="97"/>
                  <a:pt x="77" y="103"/>
                </a:cubicBezTo>
                <a:cubicBezTo>
                  <a:pt x="77" y="103"/>
                  <a:pt x="77" y="103"/>
                  <a:pt x="77" y="103"/>
                </a:cubicBezTo>
                <a:cubicBezTo>
                  <a:pt x="75" y="112"/>
                  <a:pt x="86" y="117"/>
                  <a:pt x="86" y="117"/>
                </a:cubicBezTo>
                <a:cubicBezTo>
                  <a:pt x="83" y="130"/>
                  <a:pt x="83" y="130"/>
                  <a:pt x="83" y="130"/>
                </a:cubicBezTo>
                <a:lnTo>
                  <a:pt x="34" y="118"/>
                </a:lnTo>
                <a:close/>
                <a:moveTo>
                  <a:pt x="34" y="127"/>
                </a:moveTo>
                <a:cubicBezTo>
                  <a:pt x="29" y="127"/>
                  <a:pt x="24" y="131"/>
                  <a:pt x="23" y="136"/>
                </a:cubicBezTo>
                <a:cubicBezTo>
                  <a:pt x="21" y="142"/>
                  <a:pt x="25" y="148"/>
                  <a:pt x="31" y="150"/>
                </a:cubicBezTo>
                <a:cubicBezTo>
                  <a:pt x="32" y="150"/>
                  <a:pt x="33" y="150"/>
                  <a:pt x="34" y="150"/>
                </a:cubicBezTo>
                <a:cubicBezTo>
                  <a:pt x="34" y="127"/>
                  <a:pt x="34" y="127"/>
                  <a:pt x="34" y="127"/>
                </a:cubicBezTo>
                <a:close/>
                <a:moveTo>
                  <a:pt x="34" y="51"/>
                </a:moveTo>
                <a:cubicBezTo>
                  <a:pt x="34" y="118"/>
                  <a:pt x="34" y="118"/>
                  <a:pt x="34" y="118"/>
                </a:cubicBezTo>
                <a:cubicBezTo>
                  <a:pt x="0" y="109"/>
                  <a:pt x="0" y="109"/>
                  <a:pt x="0" y="109"/>
                </a:cubicBezTo>
                <a:cubicBezTo>
                  <a:pt x="3" y="96"/>
                  <a:pt x="3" y="96"/>
                  <a:pt x="3" y="96"/>
                </a:cubicBezTo>
                <a:cubicBezTo>
                  <a:pt x="3" y="96"/>
                  <a:pt x="16" y="97"/>
                  <a:pt x="18" y="88"/>
                </a:cubicBezTo>
                <a:cubicBezTo>
                  <a:pt x="20" y="80"/>
                  <a:pt x="23" y="69"/>
                  <a:pt x="23" y="69"/>
                </a:cubicBezTo>
                <a:cubicBezTo>
                  <a:pt x="25" y="61"/>
                  <a:pt x="29" y="55"/>
                  <a:pt x="34" y="5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4" name="Freeform 74"/>
          <p:cNvSpPr>
            <a:spLocks noEditPoints="1"/>
          </p:cNvSpPr>
          <p:nvPr/>
        </p:nvSpPr>
        <p:spPr bwMode="auto">
          <a:xfrm>
            <a:off x="5801836" y="1348840"/>
            <a:ext cx="282105" cy="345191"/>
          </a:xfrm>
          <a:custGeom>
            <a:avLst/>
            <a:gdLst>
              <a:gd name="T0" fmla="*/ 172 w 172"/>
              <a:gd name="T1" fmla="*/ 9 h 211"/>
              <a:gd name="T2" fmla="*/ 121 w 172"/>
              <a:gd name="T3" fmla="*/ 37 h 211"/>
              <a:gd name="T4" fmla="*/ 143 w 172"/>
              <a:gd name="T5" fmla="*/ 211 h 211"/>
              <a:gd name="T6" fmla="*/ 124 w 172"/>
              <a:gd name="T7" fmla="*/ 165 h 211"/>
              <a:gd name="T8" fmla="*/ 131 w 172"/>
              <a:gd name="T9" fmla="*/ 108 h 211"/>
              <a:gd name="T10" fmla="*/ 121 w 172"/>
              <a:gd name="T11" fmla="*/ 86 h 211"/>
              <a:gd name="T12" fmla="*/ 129 w 172"/>
              <a:gd name="T13" fmla="*/ 146 h 211"/>
              <a:gd name="T14" fmla="*/ 127 w 172"/>
              <a:gd name="T15" fmla="*/ 116 h 211"/>
              <a:gd name="T16" fmla="*/ 121 w 172"/>
              <a:gd name="T17" fmla="*/ 156 h 211"/>
              <a:gd name="T18" fmla="*/ 121 w 172"/>
              <a:gd name="T19" fmla="*/ 9 h 211"/>
              <a:gd name="T20" fmla="*/ 98 w 172"/>
              <a:gd name="T21" fmla="*/ 37 h 211"/>
              <a:gd name="T22" fmla="*/ 110 w 172"/>
              <a:gd name="T23" fmla="*/ 88 h 211"/>
              <a:gd name="T24" fmla="*/ 100 w 172"/>
              <a:gd name="T25" fmla="*/ 81 h 211"/>
              <a:gd name="T26" fmla="*/ 121 w 172"/>
              <a:gd name="T27" fmla="*/ 211 h 211"/>
              <a:gd name="T28" fmla="*/ 101 w 172"/>
              <a:gd name="T29" fmla="*/ 163 h 211"/>
              <a:gd name="T30" fmla="*/ 121 w 172"/>
              <a:gd name="T31" fmla="*/ 211 h 211"/>
              <a:gd name="T32" fmla="*/ 113 w 172"/>
              <a:gd name="T33" fmla="*/ 148 h 211"/>
              <a:gd name="T34" fmla="*/ 121 w 172"/>
              <a:gd name="T35" fmla="*/ 156 h 211"/>
              <a:gd name="T36" fmla="*/ 98 w 172"/>
              <a:gd name="T37" fmla="*/ 0 h 211"/>
              <a:gd name="T38" fmla="*/ 71 w 172"/>
              <a:gd name="T39" fmla="*/ 0 h 211"/>
              <a:gd name="T40" fmla="*/ 98 w 172"/>
              <a:gd name="T41" fmla="*/ 80 h 211"/>
              <a:gd name="T42" fmla="*/ 71 w 172"/>
              <a:gd name="T43" fmla="*/ 37 h 211"/>
              <a:gd name="T44" fmla="*/ 71 w 172"/>
              <a:gd name="T45" fmla="*/ 166 h 211"/>
              <a:gd name="T46" fmla="*/ 98 w 172"/>
              <a:gd name="T47" fmla="*/ 141 h 211"/>
              <a:gd name="T48" fmla="*/ 98 w 172"/>
              <a:gd name="T49" fmla="*/ 160 h 211"/>
              <a:gd name="T50" fmla="*/ 74 w 172"/>
              <a:gd name="T51" fmla="*/ 124 h 211"/>
              <a:gd name="T52" fmla="*/ 71 w 172"/>
              <a:gd name="T53" fmla="*/ 118 h 211"/>
              <a:gd name="T54" fmla="*/ 71 w 172"/>
              <a:gd name="T55" fmla="*/ 98 h 211"/>
              <a:gd name="T56" fmla="*/ 71 w 172"/>
              <a:gd name="T57" fmla="*/ 0 h 211"/>
              <a:gd name="T58" fmla="*/ 60 w 172"/>
              <a:gd name="T59" fmla="*/ 0 h 211"/>
              <a:gd name="T60" fmla="*/ 71 w 172"/>
              <a:gd name="T61" fmla="*/ 88 h 211"/>
              <a:gd name="T62" fmla="*/ 60 w 172"/>
              <a:gd name="T63" fmla="*/ 37 h 211"/>
              <a:gd name="T64" fmla="*/ 60 w 172"/>
              <a:gd name="T65" fmla="*/ 120 h 211"/>
              <a:gd name="T66" fmla="*/ 65 w 172"/>
              <a:gd name="T67" fmla="*/ 166 h 211"/>
              <a:gd name="T68" fmla="*/ 71 w 172"/>
              <a:gd name="T69" fmla="*/ 98 h 211"/>
              <a:gd name="T70" fmla="*/ 71 w 172"/>
              <a:gd name="T71" fmla="*/ 98 h 211"/>
              <a:gd name="T72" fmla="*/ 60 w 172"/>
              <a:gd name="T73" fmla="*/ 9 h 211"/>
              <a:gd name="T74" fmla="*/ 12 w 172"/>
              <a:gd name="T75" fmla="*/ 23 h 211"/>
              <a:gd name="T76" fmla="*/ 60 w 172"/>
              <a:gd name="T77" fmla="*/ 100 h 211"/>
              <a:gd name="T78" fmla="*/ 28 w 172"/>
              <a:gd name="T79" fmla="*/ 118 h 211"/>
              <a:gd name="T80" fmla="*/ 29 w 172"/>
              <a:gd name="T81" fmla="*/ 134 h 211"/>
              <a:gd name="T82" fmla="*/ 34 w 172"/>
              <a:gd name="T83" fmla="*/ 127 h 211"/>
              <a:gd name="T84" fmla="*/ 47 w 172"/>
              <a:gd name="T85" fmla="*/ 120 h 211"/>
              <a:gd name="T86" fmla="*/ 36 w 172"/>
              <a:gd name="T87" fmla="*/ 178 h 211"/>
              <a:gd name="T88" fmla="*/ 45 w 172"/>
              <a:gd name="T89" fmla="*/ 163 h 211"/>
              <a:gd name="T90" fmla="*/ 60 w 172"/>
              <a:gd name="T91" fmla="*/ 211 h 211"/>
              <a:gd name="T92" fmla="*/ 0 w 172"/>
              <a:gd name="T93" fmla="*/ 2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2" h="211">
                <a:moveTo>
                  <a:pt x="121" y="0"/>
                </a:moveTo>
                <a:cubicBezTo>
                  <a:pt x="172" y="0"/>
                  <a:pt x="172" y="0"/>
                  <a:pt x="172" y="0"/>
                </a:cubicBezTo>
                <a:cubicBezTo>
                  <a:pt x="172" y="9"/>
                  <a:pt x="172" y="9"/>
                  <a:pt x="172" y="9"/>
                </a:cubicBezTo>
                <a:cubicBezTo>
                  <a:pt x="121" y="9"/>
                  <a:pt x="121" y="9"/>
                  <a:pt x="121" y="9"/>
                </a:cubicBezTo>
                <a:cubicBezTo>
                  <a:pt x="121" y="0"/>
                  <a:pt x="121" y="0"/>
                  <a:pt x="121" y="0"/>
                </a:cubicBezTo>
                <a:close/>
                <a:moveTo>
                  <a:pt x="121" y="37"/>
                </a:moveTo>
                <a:cubicBezTo>
                  <a:pt x="172" y="37"/>
                  <a:pt x="172" y="37"/>
                  <a:pt x="172" y="37"/>
                </a:cubicBezTo>
                <a:cubicBezTo>
                  <a:pt x="172" y="183"/>
                  <a:pt x="172" y="183"/>
                  <a:pt x="172" y="183"/>
                </a:cubicBezTo>
                <a:cubicBezTo>
                  <a:pt x="172" y="198"/>
                  <a:pt x="159" y="211"/>
                  <a:pt x="143" y="211"/>
                </a:cubicBezTo>
                <a:cubicBezTo>
                  <a:pt x="121" y="211"/>
                  <a:pt x="121" y="211"/>
                  <a:pt x="121" y="211"/>
                </a:cubicBezTo>
                <a:cubicBezTo>
                  <a:pt x="121" y="166"/>
                  <a:pt x="121" y="166"/>
                  <a:pt x="121" y="166"/>
                </a:cubicBezTo>
                <a:cubicBezTo>
                  <a:pt x="122" y="166"/>
                  <a:pt x="123" y="166"/>
                  <a:pt x="124" y="165"/>
                </a:cubicBezTo>
                <a:cubicBezTo>
                  <a:pt x="130" y="163"/>
                  <a:pt x="134" y="159"/>
                  <a:pt x="138" y="153"/>
                </a:cubicBezTo>
                <a:cubicBezTo>
                  <a:pt x="142" y="145"/>
                  <a:pt x="145" y="137"/>
                  <a:pt x="145" y="128"/>
                </a:cubicBezTo>
                <a:cubicBezTo>
                  <a:pt x="145" y="115"/>
                  <a:pt x="140" y="108"/>
                  <a:pt x="131" y="108"/>
                </a:cubicBezTo>
                <a:cubicBezTo>
                  <a:pt x="128" y="108"/>
                  <a:pt x="125" y="109"/>
                  <a:pt x="121" y="111"/>
                </a:cubicBezTo>
                <a:cubicBezTo>
                  <a:pt x="127" y="85"/>
                  <a:pt x="127" y="85"/>
                  <a:pt x="127" y="85"/>
                </a:cubicBezTo>
                <a:cubicBezTo>
                  <a:pt x="121" y="86"/>
                  <a:pt x="121" y="86"/>
                  <a:pt x="121" y="86"/>
                </a:cubicBezTo>
                <a:cubicBezTo>
                  <a:pt x="121" y="37"/>
                  <a:pt x="121" y="37"/>
                  <a:pt x="121" y="37"/>
                </a:cubicBezTo>
                <a:close/>
                <a:moveTo>
                  <a:pt x="121" y="156"/>
                </a:moveTo>
                <a:cubicBezTo>
                  <a:pt x="123" y="155"/>
                  <a:pt x="126" y="152"/>
                  <a:pt x="129" y="146"/>
                </a:cubicBezTo>
                <a:cubicBezTo>
                  <a:pt x="131" y="140"/>
                  <a:pt x="133" y="134"/>
                  <a:pt x="133" y="129"/>
                </a:cubicBezTo>
                <a:cubicBezTo>
                  <a:pt x="133" y="123"/>
                  <a:pt x="132" y="119"/>
                  <a:pt x="129" y="117"/>
                </a:cubicBezTo>
                <a:cubicBezTo>
                  <a:pt x="129" y="117"/>
                  <a:pt x="128" y="116"/>
                  <a:pt x="127" y="116"/>
                </a:cubicBezTo>
                <a:cubicBezTo>
                  <a:pt x="126" y="116"/>
                  <a:pt x="124" y="117"/>
                  <a:pt x="123" y="117"/>
                </a:cubicBezTo>
                <a:cubicBezTo>
                  <a:pt x="122" y="117"/>
                  <a:pt x="121" y="117"/>
                  <a:pt x="121" y="118"/>
                </a:cubicBezTo>
                <a:lnTo>
                  <a:pt x="121" y="156"/>
                </a:lnTo>
                <a:close/>
                <a:moveTo>
                  <a:pt x="98" y="0"/>
                </a:moveTo>
                <a:cubicBezTo>
                  <a:pt x="121" y="0"/>
                  <a:pt x="121" y="0"/>
                  <a:pt x="121" y="0"/>
                </a:cubicBezTo>
                <a:cubicBezTo>
                  <a:pt x="121" y="9"/>
                  <a:pt x="121" y="9"/>
                  <a:pt x="121" y="9"/>
                </a:cubicBezTo>
                <a:cubicBezTo>
                  <a:pt x="98" y="9"/>
                  <a:pt x="98" y="9"/>
                  <a:pt x="98" y="9"/>
                </a:cubicBezTo>
                <a:cubicBezTo>
                  <a:pt x="98" y="0"/>
                  <a:pt x="98" y="0"/>
                  <a:pt x="98" y="0"/>
                </a:cubicBezTo>
                <a:close/>
                <a:moveTo>
                  <a:pt x="98" y="37"/>
                </a:moveTo>
                <a:cubicBezTo>
                  <a:pt x="121" y="37"/>
                  <a:pt x="121" y="37"/>
                  <a:pt x="121" y="37"/>
                </a:cubicBezTo>
                <a:cubicBezTo>
                  <a:pt x="121" y="86"/>
                  <a:pt x="121" y="86"/>
                  <a:pt x="121" y="86"/>
                </a:cubicBezTo>
                <a:cubicBezTo>
                  <a:pt x="110" y="88"/>
                  <a:pt x="110" y="88"/>
                  <a:pt x="110" y="88"/>
                </a:cubicBezTo>
                <a:cubicBezTo>
                  <a:pt x="98" y="141"/>
                  <a:pt x="98" y="141"/>
                  <a:pt x="98" y="141"/>
                </a:cubicBezTo>
                <a:cubicBezTo>
                  <a:pt x="98" y="90"/>
                  <a:pt x="98" y="90"/>
                  <a:pt x="98" y="90"/>
                </a:cubicBezTo>
                <a:cubicBezTo>
                  <a:pt x="100" y="81"/>
                  <a:pt x="100" y="81"/>
                  <a:pt x="100" y="81"/>
                </a:cubicBezTo>
                <a:cubicBezTo>
                  <a:pt x="100" y="81"/>
                  <a:pt x="99" y="81"/>
                  <a:pt x="98" y="80"/>
                </a:cubicBezTo>
                <a:cubicBezTo>
                  <a:pt x="98" y="37"/>
                  <a:pt x="98" y="37"/>
                  <a:pt x="98" y="37"/>
                </a:cubicBezTo>
                <a:close/>
                <a:moveTo>
                  <a:pt x="121" y="211"/>
                </a:moveTo>
                <a:cubicBezTo>
                  <a:pt x="98" y="211"/>
                  <a:pt x="98" y="211"/>
                  <a:pt x="98" y="211"/>
                </a:cubicBezTo>
                <a:cubicBezTo>
                  <a:pt x="98" y="160"/>
                  <a:pt x="98" y="160"/>
                  <a:pt x="98" y="160"/>
                </a:cubicBezTo>
                <a:cubicBezTo>
                  <a:pt x="99" y="161"/>
                  <a:pt x="100" y="162"/>
                  <a:pt x="101" y="163"/>
                </a:cubicBezTo>
                <a:cubicBezTo>
                  <a:pt x="103" y="166"/>
                  <a:pt x="107" y="167"/>
                  <a:pt x="112" y="167"/>
                </a:cubicBezTo>
                <a:cubicBezTo>
                  <a:pt x="115" y="167"/>
                  <a:pt x="118" y="167"/>
                  <a:pt x="121" y="166"/>
                </a:cubicBezTo>
                <a:cubicBezTo>
                  <a:pt x="121" y="211"/>
                  <a:pt x="121" y="211"/>
                  <a:pt x="121" y="211"/>
                </a:cubicBezTo>
                <a:close/>
                <a:moveTo>
                  <a:pt x="121" y="118"/>
                </a:moveTo>
                <a:cubicBezTo>
                  <a:pt x="120" y="118"/>
                  <a:pt x="120" y="118"/>
                  <a:pt x="120" y="119"/>
                </a:cubicBezTo>
                <a:cubicBezTo>
                  <a:pt x="113" y="148"/>
                  <a:pt x="113" y="148"/>
                  <a:pt x="113" y="148"/>
                </a:cubicBezTo>
                <a:cubicBezTo>
                  <a:pt x="113" y="149"/>
                  <a:pt x="113" y="150"/>
                  <a:pt x="113" y="151"/>
                </a:cubicBezTo>
                <a:cubicBezTo>
                  <a:pt x="113" y="154"/>
                  <a:pt x="115" y="156"/>
                  <a:pt x="119" y="156"/>
                </a:cubicBezTo>
                <a:cubicBezTo>
                  <a:pt x="120" y="156"/>
                  <a:pt x="120" y="156"/>
                  <a:pt x="121" y="156"/>
                </a:cubicBezTo>
                <a:lnTo>
                  <a:pt x="121" y="118"/>
                </a:lnTo>
                <a:close/>
                <a:moveTo>
                  <a:pt x="71" y="0"/>
                </a:moveTo>
                <a:cubicBezTo>
                  <a:pt x="98" y="0"/>
                  <a:pt x="98" y="0"/>
                  <a:pt x="98" y="0"/>
                </a:cubicBezTo>
                <a:cubicBezTo>
                  <a:pt x="98" y="9"/>
                  <a:pt x="98" y="9"/>
                  <a:pt x="98" y="9"/>
                </a:cubicBezTo>
                <a:cubicBezTo>
                  <a:pt x="71" y="9"/>
                  <a:pt x="71" y="9"/>
                  <a:pt x="71" y="9"/>
                </a:cubicBezTo>
                <a:cubicBezTo>
                  <a:pt x="71" y="0"/>
                  <a:pt x="71" y="0"/>
                  <a:pt x="71" y="0"/>
                </a:cubicBezTo>
                <a:close/>
                <a:moveTo>
                  <a:pt x="71" y="37"/>
                </a:moveTo>
                <a:cubicBezTo>
                  <a:pt x="98" y="37"/>
                  <a:pt x="98" y="37"/>
                  <a:pt x="98" y="37"/>
                </a:cubicBezTo>
                <a:cubicBezTo>
                  <a:pt x="98" y="80"/>
                  <a:pt x="98" y="80"/>
                  <a:pt x="98" y="80"/>
                </a:cubicBezTo>
                <a:cubicBezTo>
                  <a:pt x="96" y="80"/>
                  <a:pt x="94" y="80"/>
                  <a:pt x="91" y="80"/>
                </a:cubicBezTo>
                <a:cubicBezTo>
                  <a:pt x="85" y="80"/>
                  <a:pt x="78" y="83"/>
                  <a:pt x="71" y="88"/>
                </a:cubicBezTo>
                <a:cubicBezTo>
                  <a:pt x="71" y="37"/>
                  <a:pt x="71" y="37"/>
                  <a:pt x="71" y="37"/>
                </a:cubicBezTo>
                <a:close/>
                <a:moveTo>
                  <a:pt x="98" y="211"/>
                </a:moveTo>
                <a:cubicBezTo>
                  <a:pt x="71" y="211"/>
                  <a:pt x="71" y="211"/>
                  <a:pt x="71" y="211"/>
                </a:cubicBezTo>
                <a:cubicBezTo>
                  <a:pt x="71" y="166"/>
                  <a:pt x="71" y="166"/>
                  <a:pt x="71" y="166"/>
                </a:cubicBezTo>
                <a:cubicBezTo>
                  <a:pt x="82" y="166"/>
                  <a:pt x="82" y="166"/>
                  <a:pt x="82" y="166"/>
                </a:cubicBezTo>
                <a:cubicBezTo>
                  <a:pt x="98" y="90"/>
                  <a:pt x="98" y="90"/>
                  <a:pt x="98" y="90"/>
                </a:cubicBezTo>
                <a:cubicBezTo>
                  <a:pt x="98" y="141"/>
                  <a:pt x="98" y="141"/>
                  <a:pt x="98" y="141"/>
                </a:cubicBezTo>
                <a:cubicBezTo>
                  <a:pt x="97" y="146"/>
                  <a:pt x="97" y="146"/>
                  <a:pt x="97" y="146"/>
                </a:cubicBezTo>
                <a:cubicBezTo>
                  <a:pt x="97" y="148"/>
                  <a:pt x="97" y="150"/>
                  <a:pt x="97" y="152"/>
                </a:cubicBezTo>
                <a:cubicBezTo>
                  <a:pt x="97" y="155"/>
                  <a:pt x="97" y="158"/>
                  <a:pt x="98" y="160"/>
                </a:cubicBezTo>
                <a:cubicBezTo>
                  <a:pt x="98" y="211"/>
                  <a:pt x="98" y="211"/>
                  <a:pt x="98" y="211"/>
                </a:cubicBezTo>
                <a:close/>
                <a:moveTo>
                  <a:pt x="71" y="137"/>
                </a:moveTo>
                <a:cubicBezTo>
                  <a:pt x="74" y="124"/>
                  <a:pt x="74" y="124"/>
                  <a:pt x="74" y="124"/>
                </a:cubicBezTo>
                <a:cubicBezTo>
                  <a:pt x="73" y="124"/>
                  <a:pt x="72" y="124"/>
                  <a:pt x="71" y="123"/>
                </a:cubicBezTo>
                <a:cubicBezTo>
                  <a:pt x="71" y="137"/>
                  <a:pt x="71" y="137"/>
                  <a:pt x="71" y="137"/>
                </a:cubicBezTo>
                <a:close/>
                <a:moveTo>
                  <a:pt x="71" y="118"/>
                </a:moveTo>
                <a:cubicBezTo>
                  <a:pt x="73" y="118"/>
                  <a:pt x="74" y="119"/>
                  <a:pt x="75" y="119"/>
                </a:cubicBezTo>
                <a:cubicBezTo>
                  <a:pt x="82" y="88"/>
                  <a:pt x="82" y="88"/>
                  <a:pt x="82" y="88"/>
                </a:cubicBezTo>
                <a:cubicBezTo>
                  <a:pt x="79" y="90"/>
                  <a:pt x="75" y="93"/>
                  <a:pt x="71" y="98"/>
                </a:cubicBezTo>
                <a:lnTo>
                  <a:pt x="71" y="118"/>
                </a:lnTo>
                <a:close/>
                <a:moveTo>
                  <a:pt x="60" y="0"/>
                </a:moveTo>
                <a:cubicBezTo>
                  <a:pt x="71" y="0"/>
                  <a:pt x="71" y="0"/>
                  <a:pt x="71" y="0"/>
                </a:cubicBezTo>
                <a:cubicBezTo>
                  <a:pt x="71" y="9"/>
                  <a:pt x="71" y="9"/>
                  <a:pt x="71" y="9"/>
                </a:cubicBezTo>
                <a:cubicBezTo>
                  <a:pt x="60" y="9"/>
                  <a:pt x="60" y="9"/>
                  <a:pt x="60" y="9"/>
                </a:cubicBezTo>
                <a:cubicBezTo>
                  <a:pt x="60" y="0"/>
                  <a:pt x="60" y="0"/>
                  <a:pt x="60" y="0"/>
                </a:cubicBezTo>
                <a:close/>
                <a:moveTo>
                  <a:pt x="60" y="37"/>
                </a:moveTo>
                <a:cubicBezTo>
                  <a:pt x="71" y="37"/>
                  <a:pt x="71" y="37"/>
                  <a:pt x="71" y="37"/>
                </a:cubicBezTo>
                <a:cubicBezTo>
                  <a:pt x="71" y="88"/>
                  <a:pt x="71" y="88"/>
                  <a:pt x="71" y="88"/>
                </a:cubicBezTo>
                <a:cubicBezTo>
                  <a:pt x="71" y="89"/>
                  <a:pt x="71" y="89"/>
                  <a:pt x="71" y="89"/>
                </a:cubicBezTo>
                <a:cubicBezTo>
                  <a:pt x="67" y="92"/>
                  <a:pt x="64" y="96"/>
                  <a:pt x="60" y="100"/>
                </a:cubicBezTo>
                <a:cubicBezTo>
                  <a:pt x="60" y="37"/>
                  <a:pt x="60" y="37"/>
                  <a:pt x="60" y="37"/>
                </a:cubicBezTo>
                <a:close/>
                <a:moveTo>
                  <a:pt x="71" y="211"/>
                </a:moveTo>
                <a:cubicBezTo>
                  <a:pt x="60" y="211"/>
                  <a:pt x="60" y="211"/>
                  <a:pt x="60" y="211"/>
                </a:cubicBezTo>
                <a:cubicBezTo>
                  <a:pt x="60" y="120"/>
                  <a:pt x="60" y="120"/>
                  <a:pt x="60" y="120"/>
                </a:cubicBezTo>
                <a:cubicBezTo>
                  <a:pt x="64" y="121"/>
                  <a:pt x="68" y="122"/>
                  <a:pt x="71" y="123"/>
                </a:cubicBezTo>
                <a:cubicBezTo>
                  <a:pt x="71" y="137"/>
                  <a:pt x="71" y="137"/>
                  <a:pt x="71" y="137"/>
                </a:cubicBezTo>
                <a:cubicBezTo>
                  <a:pt x="65" y="166"/>
                  <a:pt x="65" y="166"/>
                  <a:pt x="65" y="166"/>
                </a:cubicBezTo>
                <a:cubicBezTo>
                  <a:pt x="71" y="166"/>
                  <a:pt x="71" y="166"/>
                  <a:pt x="71" y="166"/>
                </a:cubicBezTo>
                <a:cubicBezTo>
                  <a:pt x="71" y="211"/>
                  <a:pt x="71" y="211"/>
                  <a:pt x="71" y="211"/>
                </a:cubicBezTo>
                <a:close/>
                <a:moveTo>
                  <a:pt x="71" y="98"/>
                </a:moveTo>
                <a:cubicBezTo>
                  <a:pt x="68" y="102"/>
                  <a:pt x="65" y="108"/>
                  <a:pt x="61" y="115"/>
                </a:cubicBezTo>
                <a:cubicBezTo>
                  <a:pt x="65" y="116"/>
                  <a:pt x="68" y="117"/>
                  <a:pt x="71" y="118"/>
                </a:cubicBezTo>
                <a:lnTo>
                  <a:pt x="71" y="98"/>
                </a:lnTo>
                <a:close/>
                <a:moveTo>
                  <a:pt x="29" y="0"/>
                </a:moveTo>
                <a:cubicBezTo>
                  <a:pt x="60" y="0"/>
                  <a:pt x="60" y="0"/>
                  <a:pt x="60" y="0"/>
                </a:cubicBezTo>
                <a:cubicBezTo>
                  <a:pt x="60" y="9"/>
                  <a:pt x="60" y="9"/>
                  <a:pt x="60" y="9"/>
                </a:cubicBezTo>
                <a:cubicBezTo>
                  <a:pt x="26" y="9"/>
                  <a:pt x="26" y="9"/>
                  <a:pt x="26" y="9"/>
                </a:cubicBezTo>
                <a:cubicBezTo>
                  <a:pt x="18" y="9"/>
                  <a:pt x="12" y="15"/>
                  <a:pt x="12" y="23"/>
                </a:cubicBezTo>
                <a:cubicBezTo>
                  <a:pt x="12" y="23"/>
                  <a:pt x="12" y="23"/>
                  <a:pt x="12" y="23"/>
                </a:cubicBezTo>
                <a:cubicBezTo>
                  <a:pt x="12" y="30"/>
                  <a:pt x="18" y="37"/>
                  <a:pt x="26" y="37"/>
                </a:cubicBezTo>
                <a:cubicBezTo>
                  <a:pt x="60" y="37"/>
                  <a:pt x="60" y="37"/>
                  <a:pt x="60" y="37"/>
                </a:cubicBezTo>
                <a:cubicBezTo>
                  <a:pt x="60" y="100"/>
                  <a:pt x="60" y="100"/>
                  <a:pt x="60" y="100"/>
                </a:cubicBezTo>
                <a:cubicBezTo>
                  <a:pt x="57" y="104"/>
                  <a:pt x="54" y="109"/>
                  <a:pt x="51" y="114"/>
                </a:cubicBezTo>
                <a:cubicBezTo>
                  <a:pt x="48" y="114"/>
                  <a:pt x="46" y="113"/>
                  <a:pt x="45" y="113"/>
                </a:cubicBezTo>
                <a:cubicBezTo>
                  <a:pt x="38" y="113"/>
                  <a:pt x="32" y="115"/>
                  <a:pt x="28" y="118"/>
                </a:cubicBezTo>
                <a:cubicBezTo>
                  <a:pt x="23" y="120"/>
                  <a:pt x="21" y="124"/>
                  <a:pt x="21" y="128"/>
                </a:cubicBezTo>
                <a:cubicBezTo>
                  <a:pt x="21" y="130"/>
                  <a:pt x="22" y="131"/>
                  <a:pt x="23" y="133"/>
                </a:cubicBezTo>
                <a:cubicBezTo>
                  <a:pt x="24" y="134"/>
                  <a:pt x="26" y="134"/>
                  <a:pt x="29" y="134"/>
                </a:cubicBezTo>
                <a:cubicBezTo>
                  <a:pt x="30" y="134"/>
                  <a:pt x="31" y="134"/>
                  <a:pt x="33" y="133"/>
                </a:cubicBezTo>
                <a:cubicBezTo>
                  <a:pt x="34" y="132"/>
                  <a:pt x="35" y="131"/>
                  <a:pt x="35" y="130"/>
                </a:cubicBezTo>
                <a:cubicBezTo>
                  <a:pt x="35" y="129"/>
                  <a:pt x="34" y="128"/>
                  <a:pt x="34" y="127"/>
                </a:cubicBezTo>
                <a:cubicBezTo>
                  <a:pt x="34" y="127"/>
                  <a:pt x="33" y="126"/>
                  <a:pt x="33" y="126"/>
                </a:cubicBezTo>
                <a:cubicBezTo>
                  <a:pt x="34" y="124"/>
                  <a:pt x="35" y="123"/>
                  <a:pt x="38" y="122"/>
                </a:cubicBezTo>
                <a:cubicBezTo>
                  <a:pt x="40" y="121"/>
                  <a:pt x="43" y="120"/>
                  <a:pt x="47" y="120"/>
                </a:cubicBezTo>
                <a:cubicBezTo>
                  <a:pt x="44" y="125"/>
                  <a:pt x="42" y="129"/>
                  <a:pt x="40" y="134"/>
                </a:cubicBezTo>
                <a:cubicBezTo>
                  <a:pt x="33" y="148"/>
                  <a:pt x="30" y="159"/>
                  <a:pt x="30" y="167"/>
                </a:cubicBezTo>
                <a:cubicBezTo>
                  <a:pt x="30" y="173"/>
                  <a:pt x="32" y="176"/>
                  <a:pt x="36" y="178"/>
                </a:cubicBezTo>
                <a:cubicBezTo>
                  <a:pt x="37" y="179"/>
                  <a:pt x="41" y="180"/>
                  <a:pt x="45" y="180"/>
                </a:cubicBezTo>
                <a:cubicBezTo>
                  <a:pt x="44" y="178"/>
                  <a:pt x="44" y="176"/>
                  <a:pt x="44" y="173"/>
                </a:cubicBezTo>
                <a:cubicBezTo>
                  <a:pt x="44" y="170"/>
                  <a:pt x="44" y="167"/>
                  <a:pt x="45" y="163"/>
                </a:cubicBezTo>
                <a:cubicBezTo>
                  <a:pt x="47" y="150"/>
                  <a:pt x="52" y="136"/>
                  <a:pt x="59" y="120"/>
                </a:cubicBezTo>
                <a:cubicBezTo>
                  <a:pt x="59" y="120"/>
                  <a:pt x="60" y="120"/>
                  <a:pt x="60" y="120"/>
                </a:cubicBezTo>
                <a:cubicBezTo>
                  <a:pt x="60" y="211"/>
                  <a:pt x="60" y="211"/>
                  <a:pt x="60" y="211"/>
                </a:cubicBezTo>
                <a:cubicBezTo>
                  <a:pt x="29" y="211"/>
                  <a:pt x="29" y="211"/>
                  <a:pt x="29" y="211"/>
                </a:cubicBezTo>
                <a:cubicBezTo>
                  <a:pt x="13" y="211"/>
                  <a:pt x="0" y="198"/>
                  <a:pt x="0" y="183"/>
                </a:cubicBezTo>
                <a:cubicBezTo>
                  <a:pt x="0" y="29"/>
                  <a:pt x="0" y="29"/>
                  <a:pt x="0" y="29"/>
                </a:cubicBezTo>
                <a:cubicBezTo>
                  <a:pt x="0" y="13"/>
                  <a:pt x="13" y="0"/>
                  <a:pt x="29"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5" name="Freeform 75"/>
          <p:cNvSpPr>
            <a:spLocks noEditPoints="1"/>
          </p:cNvSpPr>
          <p:nvPr/>
        </p:nvSpPr>
        <p:spPr bwMode="auto">
          <a:xfrm>
            <a:off x="6344621" y="1711885"/>
            <a:ext cx="427323" cy="428513"/>
          </a:xfrm>
          <a:custGeom>
            <a:avLst/>
            <a:gdLst>
              <a:gd name="T0" fmla="*/ 249 w 261"/>
              <a:gd name="T1" fmla="*/ 220 h 262"/>
              <a:gd name="T2" fmla="*/ 261 w 261"/>
              <a:gd name="T3" fmla="*/ 70 h 262"/>
              <a:gd name="T4" fmla="*/ 249 w 261"/>
              <a:gd name="T5" fmla="*/ 70 h 262"/>
              <a:gd name="T6" fmla="*/ 249 w 261"/>
              <a:gd name="T7" fmla="*/ 154 h 262"/>
              <a:gd name="T8" fmla="*/ 227 w 261"/>
              <a:gd name="T9" fmla="*/ 180 h 262"/>
              <a:gd name="T10" fmla="*/ 209 w 261"/>
              <a:gd name="T11" fmla="*/ 262 h 262"/>
              <a:gd name="T12" fmla="*/ 209 w 261"/>
              <a:gd name="T13" fmla="*/ 262 h 262"/>
              <a:gd name="T14" fmla="*/ 209 w 261"/>
              <a:gd name="T15" fmla="*/ 15 h 262"/>
              <a:gd name="T16" fmla="*/ 203 w 261"/>
              <a:gd name="T17" fmla="*/ 28 h 262"/>
              <a:gd name="T18" fmla="*/ 209 w 261"/>
              <a:gd name="T19" fmla="*/ 50 h 262"/>
              <a:gd name="T20" fmla="*/ 201 w 261"/>
              <a:gd name="T21" fmla="*/ 120 h 262"/>
              <a:gd name="T22" fmla="*/ 209 w 261"/>
              <a:gd name="T23" fmla="*/ 197 h 262"/>
              <a:gd name="T24" fmla="*/ 209 w 261"/>
              <a:gd name="T25" fmla="*/ 197 h 262"/>
              <a:gd name="T26" fmla="*/ 195 w 261"/>
              <a:gd name="T27" fmla="*/ 232 h 262"/>
              <a:gd name="T28" fmla="*/ 168 w 261"/>
              <a:gd name="T29" fmla="*/ 36 h 262"/>
              <a:gd name="T30" fmla="*/ 195 w 261"/>
              <a:gd name="T31" fmla="*/ 20 h 262"/>
              <a:gd name="T32" fmla="*/ 195 w 261"/>
              <a:gd name="T33" fmla="*/ 50 h 262"/>
              <a:gd name="T34" fmla="*/ 195 w 261"/>
              <a:gd name="T35" fmla="*/ 120 h 262"/>
              <a:gd name="T36" fmla="*/ 168 w 261"/>
              <a:gd name="T37" fmla="*/ 220 h 262"/>
              <a:gd name="T38" fmla="*/ 192 w 261"/>
              <a:gd name="T39" fmla="*/ 249 h 262"/>
              <a:gd name="T40" fmla="*/ 168 w 261"/>
              <a:gd name="T41" fmla="*/ 21 h 262"/>
              <a:gd name="T42" fmla="*/ 168 w 261"/>
              <a:gd name="T43" fmla="*/ 44 h 262"/>
              <a:gd name="T44" fmla="*/ 135 w 261"/>
              <a:gd name="T45" fmla="*/ 120 h 262"/>
              <a:gd name="T46" fmla="*/ 167 w 261"/>
              <a:gd name="T47" fmla="*/ 198 h 262"/>
              <a:gd name="T48" fmla="*/ 167 w 261"/>
              <a:gd name="T49" fmla="*/ 167 h 262"/>
              <a:gd name="T50" fmla="*/ 130 w 261"/>
              <a:gd name="T51" fmla="*/ 147 h 262"/>
              <a:gd name="T52" fmla="*/ 93 w 261"/>
              <a:gd name="T53" fmla="*/ 44 h 262"/>
              <a:gd name="T54" fmla="*/ 130 w 261"/>
              <a:gd name="T55" fmla="*/ 0 h 262"/>
              <a:gd name="T56" fmla="*/ 126 w 261"/>
              <a:gd name="T57" fmla="*/ 120 h 262"/>
              <a:gd name="T58" fmla="*/ 130 w 261"/>
              <a:gd name="T59" fmla="*/ 159 h 262"/>
              <a:gd name="T60" fmla="*/ 130 w 261"/>
              <a:gd name="T61" fmla="*/ 179 h 262"/>
              <a:gd name="T62" fmla="*/ 130 w 261"/>
              <a:gd name="T63" fmla="*/ 198 h 262"/>
              <a:gd name="T64" fmla="*/ 93 w 261"/>
              <a:gd name="T65" fmla="*/ 3 h 262"/>
              <a:gd name="T66" fmla="*/ 93 w 261"/>
              <a:gd name="T67" fmla="*/ 36 h 262"/>
              <a:gd name="T68" fmla="*/ 67 w 261"/>
              <a:gd name="T69" fmla="*/ 20 h 262"/>
              <a:gd name="T70" fmla="*/ 67 w 261"/>
              <a:gd name="T71" fmla="*/ 70 h 262"/>
              <a:gd name="T72" fmla="*/ 92 w 261"/>
              <a:gd name="T73" fmla="*/ 147 h 262"/>
              <a:gd name="T74" fmla="*/ 92 w 261"/>
              <a:gd name="T75" fmla="*/ 179 h 262"/>
              <a:gd name="T76" fmla="*/ 93 w 261"/>
              <a:gd name="T77" fmla="*/ 198 h 262"/>
              <a:gd name="T78" fmla="*/ 67 w 261"/>
              <a:gd name="T79" fmla="*/ 171 h 262"/>
              <a:gd name="T80" fmla="*/ 69 w 261"/>
              <a:gd name="T81" fmla="*/ 232 h 262"/>
              <a:gd name="T82" fmla="*/ 58 w 261"/>
              <a:gd name="T83" fmla="*/ 28 h 262"/>
              <a:gd name="T84" fmla="*/ 67 w 261"/>
              <a:gd name="T85" fmla="*/ 9 h 262"/>
              <a:gd name="T86" fmla="*/ 67 w 261"/>
              <a:gd name="T87" fmla="*/ 120 h 262"/>
              <a:gd name="T88" fmla="*/ 67 w 261"/>
              <a:gd name="T89" fmla="*/ 188 h 262"/>
              <a:gd name="T90" fmla="*/ 67 w 261"/>
              <a:gd name="T91" fmla="*/ 232 h 262"/>
              <a:gd name="T92" fmla="*/ 67 w 261"/>
              <a:gd name="T93" fmla="*/ 232 h 262"/>
              <a:gd name="T94" fmla="*/ 52 w 261"/>
              <a:gd name="T95" fmla="*/ 50 h 262"/>
              <a:gd name="T96" fmla="*/ 12 w 261"/>
              <a:gd name="T97" fmla="*/ 220 h 262"/>
              <a:gd name="T98" fmla="*/ 52 w 261"/>
              <a:gd name="T99" fmla="*/ 232 h 262"/>
              <a:gd name="T100" fmla="*/ 52 w 261"/>
              <a:gd name="T101" fmla="*/ 232 h 262"/>
              <a:gd name="T102" fmla="*/ 12 w 261"/>
              <a:gd name="T103" fmla="*/ 114 h 262"/>
              <a:gd name="T104" fmla="*/ 0 w 261"/>
              <a:gd name="T105" fmla="*/ 104 h 262"/>
              <a:gd name="T106" fmla="*/ 12 w 261"/>
              <a:gd name="T107" fmla="*/ 15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1" h="262">
                <a:moveTo>
                  <a:pt x="249" y="220"/>
                </a:moveTo>
                <a:cubicBezTo>
                  <a:pt x="249" y="154"/>
                  <a:pt x="249" y="154"/>
                  <a:pt x="249" y="154"/>
                </a:cubicBezTo>
                <a:cubicBezTo>
                  <a:pt x="251" y="157"/>
                  <a:pt x="252" y="160"/>
                  <a:pt x="252" y="164"/>
                </a:cubicBezTo>
                <a:cubicBezTo>
                  <a:pt x="252" y="220"/>
                  <a:pt x="252" y="220"/>
                  <a:pt x="252" y="220"/>
                </a:cubicBezTo>
                <a:cubicBezTo>
                  <a:pt x="249" y="220"/>
                  <a:pt x="249" y="220"/>
                  <a:pt x="249" y="220"/>
                </a:cubicBezTo>
                <a:close/>
                <a:moveTo>
                  <a:pt x="249" y="114"/>
                </a:moveTo>
                <a:cubicBezTo>
                  <a:pt x="249" y="70"/>
                  <a:pt x="249" y="70"/>
                  <a:pt x="249" y="70"/>
                </a:cubicBezTo>
                <a:cubicBezTo>
                  <a:pt x="250" y="70"/>
                  <a:pt x="250" y="70"/>
                  <a:pt x="250" y="69"/>
                </a:cubicBezTo>
                <a:cubicBezTo>
                  <a:pt x="257" y="67"/>
                  <a:pt x="257" y="67"/>
                  <a:pt x="257" y="67"/>
                </a:cubicBezTo>
                <a:cubicBezTo>
                  <a:pt x="259" y="66"/>
                  <a:pt x="261" y="67"/>
                  <a:pt x="261" y="70"/>
                </a:cubicBezTo>
                <a:cubicBezTo>
                  <a:pt x="261" y="104"/>
                  <a:pt x="261" y="104"/>
                  <a:pt x="261" y="104"/>
                </a:cubicBezTo>
                <a:cubicBezTo>
                  <a:pt x="261" y="107"/>
                  <a:pt x="259" y="110"/>
                  <a:pt x="257" y="111"/>
                </a:cubicBezTo>
                <a:cubicBezTo>
                  <a:pt x="250" y="113"/>
                  <a:pt x="250" y="113"/>
                  <a:pt x="250" y="113"/>
                </a:cubicBezTo>
                <a:cubicBezTo>
                  <a:pt x="250" y="114"/>
                  <a:pt x="250" y="114"/>
                  <a:pt x="249" y="114"/>
                </a:cubicBezTo>
                <a:close/>
                <a:moveTo>
                  <a:pt x="249" y="70"/>
                </a:moveTo>
                <a:cubicBezTo>
                  <a:pt x="249" y="114"/>
                  <a:pt x="249" y="114"/>
                  <a:pt x="249" y="114"/>
                </a:cubicBezTo>
                <a:cubicBezTo>
                  <a:pt x="248" y="114"/>
                  <a:pt x="246" y="112"/>
                  <a:pt x="246" y="110"/>
                </a:cubicBezTo>
                <a:cubicBezTo>
                  <a:pt x="246" y="76"/>
                  <a:pt x="246" y="76"/>
                  <a:pt x="246" y="76"/>
                </a:cubicBezTo>
                <a:cubicBezTo>
                  <a:pt x="246" y="74"/>
                  <a:pt x="248" y="71"/>
                  <a:pt x="249" y="70"/>
                </a:cubicBezTo>
                <a:close/>
                <a:moveTo>
                  <a:pt x="249" y="154"/>
                </a:moveTo>
                <a:cubicBezTo>
                  <a:pt x="246" y="150"/>
                  <a:pt x="241" y="146"/>
                  <a:pt x="235" y="146"/>
                </a:cubicBezTo>
                <a:cubicBezTo>
                  <a:pt x="235" y="50"/>
                  <a:pt x="235" y="50"/>
                  <a:pt x="235" y="50"/>
                </a:cubicBezTo>
                <a:cubicBezTo>
                  <a:pt x="209" y="50"/>
                  <a:pt x="209" y="50"/>
                  <a:pt x="209" y="50"/>
                </a:cubicBezTo>
                <a:cubicBezTo>
                  <a:pt x="209" y="162"/>
                  <a:pt x="209" y="162"/>
                  <a:pt x="209" y="162"/>
                </a:cubicBezTo>
                <a:cubicBezTo>
                  <a:pt x="219" y="162"/>
                  <a:pt x="227" y="170"/>
                  <a:pt x="227" y="180"/>
                </a:cubicBezTo>
                <a:cubicBezTo>
                  <a:pt x="227" y="189"/>
                  <a:pt x="219" y="197"/>
                  <a:pt x="209" y="197"/>
                </a:cubicBezTo>
                <a:cubicBezTo>
                  <a:pt x="209" y="220"/>
                  <a:pt x="209" y="220"/>
                  <a:pt x="209" y="220"/>
                </a:cubicBezTo>
                <a:cubicBezTo>
                  <a:pt x="249" y="220"/>
                  <a:pt x="249" y="220"/>
                  <a:pt x="249" y="220"/>
                </a:cubicBezTo>
                <a:cubicBezTo>
                  <a:pt x="249" y="154"/>
                  <a:pt x="249" y="154"/>
                  <a:pt x="249" y="154"/>
                </a:cubicBezTo>
                <a:close/>
                <a:moveTo>
                  <a:pt x="209" y="262"/>
                </a:moveTo>
                <a:cubicBezTo>
                  <a:pt x="209" y="232"/>
                  <a:pt x="209" y="232"/>
                  <a:pt x="209" y="232"/>
                </a:cubicBezTo>
                <a:cubicBezTo>
                  <a:pt x="226" y="232"/>
                  <a:pt x="226" y="232"/>
                  <a:pt x="226" y="232"/>
                </a:cubicBezTo>
                <a:cubicBezTo>
                  <a:pt x="226" y="249"/>
                  <a:pt x="226" y="249"/>
                  <a:pt x="226" y="249"/>
                </a:cubicBezTo>
                <a:cubicBezTo>
                  <a:pt x="226" y="257"/>
                  <a:pt x="220" y="262"/>
                  <a:pt x="213" y="262"/>
                </a:cubicBezTo>
                <a:cubicBezTo>
                  <a:pt x="209" y="262"/>
                  <a:pt x="209" y="262"/>
                  <a:pt x="209" y="262"/>
                </a:cubicBezTo>
                <a:close/>
                <a:moveTo>
                  <a:pt x="209" y="44"/>
                </a:moveTo>
                <a:cubicBezTo>
                  <a:pt x="209" y="15"/>
                  <a:pt x="209" y="15"/>
                  <a:pt x="209" y="15"/>
                </a:cubicBezTo>
                <a:cubicBezTo>
                  <a:pt x="225" y="23"/>
                  <a:pt x="235" y="33"/>
                  <a:pt x="235" y="44"/>
                </a:cubicBezTo>
                <a:lnTo>
                  <a:pt x="209" y="44"/>
                </a:lnTo>
                <a:close/>
                <a:moveTo>
                  <a:pt x="209" y="15"/>
                </a:moveTo>
                <a:cubicBezTo>
                  <a:pt x="209" y="44"/>
                  <a:pt x="209" y="44"/>
                  <a:pt x="209" y="44"/>
                </a:cubicBezTo>
                <a:cubicBezTo>
                  <a:pt x="195" y="44"/>
                  <a:pt x="195" y="44"/>
                  <a:pt x="195" y="44"/>
                </a:cubicBezTo>
                <a:cubicBezTo>
                  <a:pt x="195" y="37"/>
                  <a:pt x="195" y="37"/>
                  <a:pt x="195" y="37"/>
                </a:cubicBezTo>
                <a:cubicBezTo>
                  <a:pt x="195" y="37"/>
                  <a:pt x="195" y="37"/>
                  <a:pt x="195" y="37"/>
                </a:cubicBezTo>
                <a:cubicBezTo>
                  <a:pt x="199" y="37"/>
                  <a:pt x="203" y="33"/>
                  <a:pt x="203" y="28"/>
                </a:cubicBezTo>
                <a:cubicBezTo>
                  <a:pt x="203" y="24"/>
                  <a:pt x="199" y="20"/>
                  <a:pt x="195" y="20"/>
                </a:cubicBezTo>
                <a:cubicBezTo>
                  <a:pt x="195" y="20"/>
                  <a:pt x="195" y="20"/>
                  <a:pt x="195" y="20"/>
                </a:cubicBezTo>
                <a:cubicBezTo>
                  <a:pt x="195" y="9"/>
                  <a:pt x="195" y="9"/>
                  <a:pt x="195" y="9"/>
                </a:cubicBezTo>
                <a:cubicBezTo>
                  <a:pt x="200" y="11"/>
                  <a:pt x="205" y="13"/>
                  <a:pt x="209" y="15"/>
                </a:cubicBezTo>
                <a:close/>
                <a:moveTo>
                  <a:pt x="209" y="50"/>
                </a:moveTo>
                <a:cubicBezTo>
                  <a:pt x="209" y="162"/>
                  <a:pt x="209" y="162"/>
                  <a:pt x="209" y="162"/>
                </a:cubicBezTo>
                <a:cubicBezTo>
                  <a:pt x="209" y="162"/>
                  <a:pt x="209" y="162"/>
                  <a:pt x="209" y="162"/>
                </a:cubicBezTo>
                <a:cubicBezTo>
                  <a:pt x="203" y="162"/>
                  <a:pt x="198" y="166"/>
                  <a:pt x="195" y="171"/>
                </a:cubicBezTo>
                <a:cubicBezTo>
                  <a:pt x="195" y="120"/>
                  <a:pt x="195" y="120"/>
                  <a:pt x="195" y="120"/>
                </a:cubicBezTo>
                <a:cubicBezTo>
                  <a:pt x="201" y="120"/>
                  <a:pt x="201" y="120"/>
                  <a:pt x="201" y="120"/>
                </a:cubicBezTo>
                <a:cubicBezTo>
                  <a:pt x="201" y="70"/>
                  <a:pt x="201" y="70"/>
                  <a:pt x="201" y="70"/>
                </a:cubicBezTo>
                <a:cubicBezTo>
                  <a:pt x="195" y="70"/>
                  <a:pt x="195" y="70"/>
                  <a:pt x="195" y="70"/>
                </a:cubicBezTo>
                <a:cubicBezTo>
                  <a:pt x="195" y="50"/>
                  <a:pt x="195" y="50"/>
                  <a:pt x="195" y="50"/>
                </a:cubicBezTo>
                <a:cubicBezTo>
                  <a:pt x="209" y="50"/>
                  <a:pt x="209" y="50"/>
                  <a:pt x="209" y="50"/>
                </a:cubicBezTo>
                <a:close/>
                <a:moveTo>
                  <a:pt x="209" y="197"/>
                </a:moveTo>
                <a:cubicBezTo>
                  <a:pt x="209" y="220"/>
                  <a:pt x="209" y="220"/>
                  <a:pt x="209" y="220"/>
                </a:cubicBezTo>
                <a:cubicBezTo>
                  <a:pt x="195" y="220"/>
                  <a:pt x="195" y="220"/>
                  <a:pt x="195" y="220"/>
                </a:cubicBezTo>
                <a:cubicBezTo>
                  <a:pt x="195" y="188"/>
                  <a:pt x="195" y="188"/>
                  <a:pt x="195" y="188"/>
                </a:cubicBezTo>
                <a:cubicBezTo>
                  <a:pt x="198" y="193"/>
                  <a:pt x="203" y="197"/>
                  <a:pt x="209" y="197"/>
                </a:cubicBezTo>
                <a:cubicBezTo>
                  <a:pt x="209" y="197"/>
                  <a:pt x="209" y="197"/>
                  <a:pt x="209" y="197"/>
                </a:cubicBezTo>
                <a:close/>
                <a:moveTo>
                  <a:pt x="209" y="232"/>
                </a:moveTo>
                <a:cubicBezTo>
                  <a:pt x="209" y="262"/>
                  <a:pt x="209" y="262"/>
                  <a:pt x="209" y="262"/>
                </a:cubicBezTo>
                <a:cubicBezTo>
                  <a:pt x="206" y="262"/>
                  <a:pt x="206" y="262"/>
                  <a:pt x="206" y="262"/>
                </a:cubicBezTo>
                <a:cubicBezTo>
                  <a:pt x="201" y="262"/>
                  <a:pt x="197" y="260"/>
                  <a:pt x="195" y="257"/>
                </a:cubicBezTo>
                <a:cubicBezTo>
                  <a:pt x="195" y="232"/>
                  <a:pt x="195" y="232"/>
                  <a:pt x="195" y="232"/>
                </a:cubicBezTo>
                <a:lnTo>
                  <a:pt x="209" y="232"/>
                </a:lnTo>
                <a:close/>
                <a:moveTo>
                  <a:pt x="171" y="20"/>
                </a:moveTo>
                <a:cubicBezTo>
                  <a:pt x="175" y="20"/>
                  <a:pt x="179" y="24"/>
                  <a:pt x="179" y="28"/>
                </a:cubicBezTo>
                <a:cubicBezTo>
                  <a:pt x="179" y="33"/>
                  <a:pt x="175" y="37"/>
                  <a:pt x="171" y="37"/>
                </a:cubicBezTo>
                <a:cubicBezTo>
                  <a:pt x="170" y="37"/>
                  <a:pt x="169" y="37"/>
                  <a:pt x="168" y="36"/>
                </a:cubicBezTo>
                <a:cubicBezTo>
                  <a:pt x="168" y="44"/>
                  <a:pt x="168" y="44"/>
                  <a:pt x="168" y="44"/>
                </a:cubicBezTo>
                <a:cubicBezTo>
                  <a:pt x="195" y="44"/>
                  <a:pt x="195" y="44"/>
                  <a:pt x="195" y="44"/>
                </a:cubicBezTo>
                <a:cubicBezTo>
                  <a:pt x="195" y="37"/>
                  <a:pt x="195" y="37"/>
                  <a:pt x="195" y="37"/>
                </a:cubicBezTo>
                <a:cubicBezTo>
                  <a:pt x="190" y="37"/>
                  <a:pt x="186" y="33"/>
                  <a:pt x="186" y="28"/>
                </a:cubicBezTo>
                <a:cubicBezTo>
                  <a:pt x="186" y="24"/>
                  <a:pt x="190" y="20"/>
                  <a:pt x="195" y="20"/>
                </a:cubicBezTo>
                <a:cubicBezTo>
                  <a:pt x="195" y="9"/>
                  <a:pt x="195" y="9"/>
                  <a:pt x="195" y="9"/>
                </a:cubicBezTo>
                <a:cubicBezTo>
                  <a:pt x="187" y="6"/>
                  <a:pt x="178" y="4"/>
                  <a:pt x="168" y="3"/>
                </a:cubicBezTo>
                <a:cubicBezTo>
                  <a:pt x="168" y="21"/>
                  <a:pt x="168" y="21"/>
                  <a:pt x="168" y="21"/>
                </a:cubicBezTo>
                <a:cubicBezTo>
                  <a:pt x="169" y="20"/>
                  <a:pt x="170" y="20"/>
                  <a:pt x="171" y="20"/>
                </a:cubicBezTo>
                <a:close/>
                <a:moveTo>
                  <a:pt x="195" y="50"/>
                </a:moveTo>
                <a:cubicBezTo>
                  <a:pt x="195" y="70"/>
                  <a:pt x="195" y="70"/>
                  <a:pt x="195" y="70"/>
                </a:cubicBezTo>
                <a:cubicBezTo>
                  <a:pt x="168" y="70"/>
                  <a:pt x="168" y="70"/>
                  <a:pt x="168" y="70"/>
                </a:cubicBezTo>
                <a:cubicBezTo>
                  <a:pt x="168" y="50"/>
                  <a:pt x="168" y="50"/>
                  <a:pt x="168" y="50"/>
                </a:cubicBezTo>
                <a:cubicBezTo>
                  <a:pt x="195" y="50"/>
                  <a:pt x="195" y="50"/>
                  <a:pt x="195" y="50"/>
                </a:cubicBezTo>
                <a:close/>
                <a:moveTo>
                  <a:pt x="195" y="120"/>
                </a:moveTo>
                <a:cubicBezTo>
                  <a:pt x="195" y="171"/>
                  <a:pt x="195" y="171"/>
                  <a:pt x="195" y="171"/>
                </a:cubicBezTo>
                <a:cubicBezTo>
                  <a:pt x="193" y="173"/>
                  <a:pt x="192" y="176"/>
                  <a:pt x="192" y="180"/>
                </a:cubicBezTo>
                <a:cubicBezTo>
                  <a:pt x="192" y="183"/>
                  <a:pt x="193" y="186"/>
                  <a:pt x="195" y="188"/>
                </a:cubicBezTo>
                <a:cubicBezTo>
                  <a:pt x="195" y="220"/>
                  <a:pt x="195" y="220"/>
                  <a:pt x="195" y="220"/>
                </a:cubicBezTo>
                <a:cubicBezTo>
                  <a:pt x="168" y="220"/>
                  <a:pt x="168" y="220"/>
                  <a:pt x="168" y="220"/>
                </a:cubicBezTo>
                <a:cubicBezTo>
                  <a:pt x="168" y="120"/>
                  <a:pt x="168" y="120"/>
                  <a:pt x="168" y="120"/>
                </a:cubicBezTo>
                <a:cubicBezTo>
                  <a:pt x="195" y="120"/>
                  <a:pt x="195" y="120"/>
                  <a:pt x="195" y="120"/>
                </a:cubicBezTo>
                <a:close/>
                <a:moveTo>
                  <a:pt x="195" y="232"/>
                </a:moveTo>
                <a:cubicBezTo>
                  <a:pt x="195" y="257"/>
                  <a:pt x="195" y="257"/>
                  <a:pt x="195" y="257"/>
                </a:cubicBezTo>
                <a:cubicBezTo>
                  <a:pt x="193" y="254"/>
                  <a:pt x="192" y="252"/>
                  <a:pt x="192" y="249"/>
                </a:cubicBezTo>
                <a:cubicBezTo>
                  <a:pt x="192" y="232"/>
                  <a:pt x="192" y="232"/>
                  <a:pt x="192" y="232"/>
                </a:cubicBezTo>
                <a:lnTo>
                  <a:pt x="195" y="232"/>
                </a:lnTo>
                <a:close/>
                <a:moveTo>
                  <a:pt x="168" y="36"/>
                </a:moveTo>
                <a:cubicBezTo>
                  <a:pt x="165" y="35"/>
                  <a:pt x="162" y="32"/>
                  <a:pt x="162" y="28"/>
                </a:cubicBezTo>
                <a:cubicBezTo>
                  <a:pt x="162" y="25"/>
                  <a:pt x="165" y="22"/>
                  <a:pt x="168" y="21"/>
                </a:cubicBezTo>
                <a:cubicBezTo>
                  <a:pt x="168" y="3"/>
                  <a:pt x="168" y="3"/>
                  <a:pt x="168" y="3"/>
                </a:cubicBezTo>
                <a:cubicBezTo>
                  <a:pt x="157" y="1"/>
                  <a:pt x="144" y="0"/>
                  <a:pt x="131" y="0"/>
                </a:cubicBezTo>
                <a:cubicBezTo>
                  <a:pt x="130" y="0"/>
                  <a:pt x="130" y="0"/>
                  <a:pt x="130" y="0"/>
                </a:cubicBezTo>
                <a:cubicBezTo>
                  <a:pt x="130" y="44"/>
                  <a:pt x="130" y="44"/>
                  <a:pt x="130" y="44"/>
                </a:cubicBezTo>
                <a:cubicBezTo>
                  <a:pt x="168" y="44"/>
                  <a:pt x="168" y="44"/>
                  <a:pt x="168" y="44"/>
                </a:cubicBezTo>
                <a:cubicBezTo>
                  <a:pt x="168" y="36"/>
                  <a:pt x="168" y="36"/>
                  <a:pt x="168" y="36"/>
                </a:cubicBezTo>
                <a:close/>
                <a:moveTo>
                  <a:pt x="168" y="50"/>
                </a:moveTo>
                <a:cubicBezTo>
                  <a:pt x="168" y="70"/>
                  <a:pt x="168" y="70"/>
                  <a:pt x="168" y="70"/>
                </a:cubicBezTo>
                <a:cubicBezTo>
                  <a:pt x="135" y="70"/>
                  <a:pt x="135" y="70"/>
                  <a:pt x="135" y="70"/>
                </a:cubicBezTo>
                <a:cubicBezTo>
                  <a:pt x="135" y="120"/>
                  <a:pt x="135" y="120"/>
                  <a:pt x="135" y="120"/>
                </a:cubicBezTo>
                <a:cubicBezTo>
                  <a:pt x="168" y="120"/>
                  <a:pt x="168" y="120"/>
                  <a:pt x="168" y="120"/>
                </a:cubicBezTo>
                <a:cubicBezTo>
                  <a:pt x="168" y="220"/>
                  <a:pt x="168" y="220"/>
                  <a:pt x="168" y="220"/>
                </a:cubicBezTo>
                <a:cubicBezTo>
                  <a:pt x="130" y="220"/>
                  <a:pt x="130" y="220"/>
                  <a:pt x="130" y="220"/>
                </a:cubicBezTo>
                <a:cubicBezTo>
                  <a:pt x="130" y="198"/>
                  <a:pt x="130" y="198"/>
                  <a:pt x="130" y="198"/>
                </a:cubicBezTo>
                <a:cubicBezTo>
                  <a:pt x="167" y="198"/>
                  <a:pt x="167" y="198"/>
                  <a:pt x="167" y="198"/>
                </a:cubicBezTo>
                <a:cubicBezTo>
                  <a:pt x="167" y="187"/>
                  <a:pt x="167" y="187"/>
                  <a:pt x="167" y="187"/>
                </a:cubicBezTo>
                <a:cubicBezTo>
                  <a:pt x="130" y="187"/>
                  <a:pt x="130" y="187"/>
                  <a:pt x="130" y="187"/>
                </a:cubicBezTo>
                <a:cubicBezTo>
                  <a:pt x="130" y="179"/>
                  <a:pt x="130" y="179"/>
                  <a:pt x="130" y="179"/>
                </a:cubicBezTo>
                <a:cubicBezTo>
                  <a:pt x="167" y="179"/>
                  <a:pt x="167" y="179"/>
                  <a:pt x="167" y="179"/>
                </a:cubicBezTo>
                <a:cubicBezTo>
                  <a:pt x="167" y="167"/>
                  <a:pt x="167" y="167"/>
                  <a:pt x="167" y="167"/>
                </a:cubicBezTo>
                <a:cubicBezTo>
                  <a:pt x="130" y="167"/>
                  <a:pt x="130" y="167"/>
                  <a:pt x="130" y="167"/>
                </a:cubicBezTo>
                <a:cubicBezTo>
                  <a:pt x="130" y="159"/>
                  <a:pt x="130" y="159"/>
                  <a:pt x="130" y="159"/>
                </a:cubicBezTo>
                <a:cubicBezTo>
                  <a:pt x="167" y="159"/>
                  <a:pt x="167" y="159"/>
                  <a:pt x="167" y="159"/>
                </a:cubicBezTo>
                <a:cubicBezTo>
                  <a:pt x="167" y="147"/>
                  <a:pt x="167" y="147"/>
                  <a:pt x="167" y="147"/>
                </a:cubicBezTo>
                <a:cubicBezTo>
                  <a:pt x="130" y="147"/>
                  <a:pt x="130" y="147"/>
                  <a:pt x="130" y="147"/>
                </a:cubicBezTo>
                <a:cubicBezTo>
                  <a:pt x="130" y="50"/>
                  <a:pt x="130" y="50"/>
                  <a:pt x="130" y="50"/>
                </a:cubicBezTo>
                <a:lnTo>
                  <a:pt x="168" y="50"/>
                </a:lnTo>
                <a:close/>
                <a:moveTo>
                  <a:pt x="130" y="0"/>
                </a:moveTo>
                <a:cubicBezTo>
                  <a:pt x="130" y="44"/>
                  <a:pt x="130" y="44"/>
                  <a:pt x="130" y="44"/>
                </a:cubicBezTo>
                <a:cubicBezTo>
                  <a:pt x="93" y="44"/>
                  <a:pt x="93" y="44"/>
                  <a:pt x="93" y="44"/>
                </a:cubicBezTo>
                <a:cubicBezTo>
                  <a:pt x="93" y="36"/>
                  <a:pt x="93" y="36"/>
                  <a:pt x="93" y="36"/>
                </a:cubicBezTo>
                <a:cubicBezTo>
                  <a:pt x="96" y="35"/>
                  <a:pt x="99" y="32"/>
                  <a:pt x="99" y="28"/>
                </a:cubicBezTo>
                <a:cubicBezTo>
                  <a:pt x="99" y="25"/>
                  <a:pt x="96" y="22"/>
                  <a:pt x="93" y="21"/>
                </a:cubicBezTo>
                <a:cubicBezTo>
                  <a:pt x="93" y="3"/>
                  <a:pt x="93" y="3"/>
                  <a:pt x="93" y="3"/>
                </a:cubicBezTo>
                <a:cubicBezTo>
                  <a:pt x="104" y="1"/>
                  <a:pt x="117" y="0"/>
                  <a:pt x="130" y="0"/>
                </a:cubicBezTo>
                <a:close/>
                <a:moveTo>
                  <a:pt x="130" y="50"/>
                </a:moveTo>
                <a:cubicBezTo>
                  <a:pt x="130" y="147"/>
                  <a:pt x="130" y="147"/>
                  <a:pt x="130" y="147"/>
                </a:cubicBezTo>
                <a:cubicBezTo>
                  <a:pt x="93" y="147"/>
                  <a:pt x="93" y="147"/>
                  <a:pt x="93" y="147"/>
                </a:cubicBezTo>
                <a:cubicBezTo>
                  <a:pt x="93" y="120"/>
                  <a:pt x="93" y="120"/>
                  <a:pt x="93" y="120"/>
                </a:cubicBezTo>
                <a:cubicBezTo>
                  <a:pt x="126" y="120"/>
                  <a:pt x="126" y="120"/>
                  <a:pt x="126" y="120"/>
                </a:cubicBezTo>
                <a:cubicBezTo>
                  <a:pt x="126" y="70"/>
                  <a:pt x="126" y="70"/>
                  <a:pt x="126" y="70"/>
                </a:cubicBezTo>
                <a:cubicBezTo>
                  <a:pt x="93" y="70"/>
                  <a:pt x="93" y="70"/>
                  <a:pt x="93" y="70"/>
                </a:cubicBezTo>
                <a:cubicBezTo>
                  <a:pt x="93" y="50"/>
                  <a:pt x="93" y="50"/>
                  <a:pt x="93" y="50"/>
                </a:cubicBezTo>
                <a:cubicBezTo>
                  <a:pt x="130" y="50"/>
                  <a:pt x="130" y="50"/>
                  <a:pt x="130" y="50"/>
                </a:cubicBezTo>
                <a:close/>
                <a:moveTo>
                  <a:pt x="130" y="159"/>
                </a:moveTo>
                <a:cubicBezTo>
                  <a:pt x="130" y="167"/>
                  <a:pt x="130" y="167"/>
                  <a:pt x="130" y="167"/>
                </a:cubicBezTo>
                <a:cubicBezTo>
                  <a:pt x="93" y="167"/>
                  <a:pt x="93" y="167"/>
                  <a:pt x="93" y="167"/>
                </a:cubicBezTo>
                <a:cubicBezTo>
                  <a:pt x="93" y="159"/>
                  <a:pt x="93" y="159"/>
                  <a:pt x="93" y="159"/>
                </a:cubicBezTo>
                <a:cubicBezTo>
                  <a:pt x="130" y="159"/>
                  <a:pt x="130" y="159"/>
                  <a:pt x="130" y="159"/>
                </a:cubicBezTo>
                <a:close/>
                <a:moveTo>
                  <a:pt x="130" y="179"/>
                </a:moveTo>
                <a:cubicBezTo>
                  <a:pt x="130" y="187"/>
                  <a:pt x="130" y="187"/>
                  <a:pt x="130" y="187"/>
                </a:cubicBezTo>
                <a:cubicBezTo>
                  <a:pt x="93" y="187"/>
                  <a:pt x="93" y="187"/>
                  <a:pt x="93" y="187"/>
                </a:cubicBezTo>
                <a:cubicBezTo>
                  <a:pt x="93" y="179"/>
                  <a:pt x="93" y="179"/>
                  <a:pt x="93" y="179"/>
                </a:cubicBezTo>
                <a:cubicBezTo>
                  <a:pt x="130" y="179"/>
                  <a:pt x="130" y="179"/>
                  <a:pt x="130" y="179"/>
                </a:cubicBezTo>
                <a:close/>
                <a:moveTo>
                  <a:pt x="130" y="198"/>
                </a:moveTo>
                <a:cubicBezTo>
                  <a:pt x="130" y="220"/>
                  <a:pt x="130" y="220"/>
                  <a:pt x="130" y="220"/>
                </a:cubicBezTo>
                <a:cubicBezTo>
                  <a:pt x="93" y="220"/>
                  <a:pt x="93" y="220"/>
                  <a:pt x="93" y="220"/>
                </a:cubicBezTo>
                <a:cubicBezTo>
                  <a:pt x="93" y="198"/>
                  <a:pt x="93" y="198"/>
                  <a:pt x="93" y="198"/>
                </a:cubicBezTo>
                <a:lnTo>
                  <a:pt x="130" y="198"/>
                </a:lnTo>
                <a:close/>
                <a:moveTo>
                  <a:pt x="93" y="3"/>
                </a:moveTo>
                <a:cubicBezTo>
                  <a:pt x="93" y="21"/>
                  <a:pt x="93" y="21"/>
                  <a:pt x="93" y="21"/>
                </a:cubicBezTo>
                <a:cubicBezTo>
                  <a:pt x="92" y="20"/>
                  <a:pt x="92" y="20"/>
                  <a:pt x="91" y="20"/>
                </a:cubicBezTo>
                <a:cubicBezTo>
                  <a:pt x="86" y="20"/>
                  <a:pt x="83" y="24"/>
                  <a:pt x="83" y="28"/>
                </a:cubicBezTo>
                <a:cubicBezTo>
                  <a:pt x="83" y="33"/>
                  <a:pt x="86" y="37"/>
                  <a:pt x="91" y="37"/>
                </a:cubicBezTo>
                <a:cubicBezTo>
                  <a:pt x="92" y="37"/>
                  <a:pt x="92" y="37"/>
                  <a:pt x="93" y="36"/>
                </a:cubicBezTo>
                <a:cubicBezTo>
                  <a:pt x="93" y="44"/>
                  <a:pt x="93" y="44"/>
                  <a:pt x="93" y="44"/>
                </a:cubicBezTo>
                <a:cubicBezTo>
                  <a:pt x="67" y="44"/>
                  <a:pt x="67" y="44"/>
                  <a:pt x="67" y="44"/>
                </a:cubicBezTo>
                <a:cubicBezTo>
                  <a:pt x="67" y="37"/>
                  <a:pt x="67" y="37"/>
                  <a:pt x="67" y="37"/>
                </a:cubicBezTo>
                <a:cubicBezTo>
                  <a:pt x="71" y="37"/>
                  <a:pt x="75" y="33"/>
                  <a:pt x="75" y="28"/>
                </a:cubicBezTo>
                <a:cubicBezTo>
                  <a:pt x="75" y="24"/>
                  <a:pt x="71" y="20"/>
                  <a:pt x="67" y="20"/>
                </a:cubicBezTo>
                <a:cubicBezTo>
                  <a:pt x="67" y="9"/>
                  <a:pt x="67" y="9"/>
                  <a:pt x="67" y="9"/>
                </a:cubicBezTo>
                <a:cubicBezTo>
                  <a:pt x="75" y="6"/>
                  <a:pt x="84" y="4"/>
                  <a:pt x="93" y="3"/>
                </a:cubicBezTo>
                <a:close/>
                <a:moveTo>
                  <a:pt x="93" y="50"/>
                </a:moveTo>
                <a:cubicBezTo>
                  <a:pt x="93" y="70"/>
                  <a:pt x="93" y="70"/>
                  <a:pt x="93" y="70"/>
                </a:cubicBezTo>
                <a:cubicBezTo>
                  <a:pt x="67" y="70"/>
                  <a:pt x="67" y="70"/>
                  <a:pt x="67" y="70"/>
                </a:cubicBezTo>
                <a:cubicBezTo>
                  <a:pt x="67" y="50"/>
                  <a:pt x="67" y="50"/>
                  <a:pt x="67" y="50"/>
                </a:cubicBezTo>
                <a:cubicBezTo>
                  <a:pt x="93" y="50"/>
                  <a:pt x="93" y="50"/>
                  <a:pt x="93" y="50"/>
                </a:cubicBezTo>
                <a:close/>
                <a:moveTo>
                  <a:pt x="93" y="120"/>
                </a:moveTo>
                <a:cubicBezTo>
                  <a:pt x="93" y="147"/>
                  <a:pt x="93" y="147"/>
                  <a:pt x="93" y="147"/>
                </a:cubicBezTo>
                <a:cubicBezTo>
                  <a:pt x="92" y="147"/>
                  <a:pt x="92" y="147"/>
                  <a:pt x="92" y="147"/>
                </a:cubicBezTo>
                <a:cubicBezTo>
                  <a:pt x="92" y="159"/>
                  <a:pt x="92" y="159"/>
                  <a:pt x="92" y="159"/>
                </a:cubicBezTo>
                <a:cubicBezTo>
                  <a:pt x="93" y="159"/>
                  <a:pt x="93" y="159"/>
                  <a:pt x="93" y="159"/>
                </a:cubicBezTo>
                <a:cubicBezTo>
                  <a:pt x="93" y="167"/>
                  <a:pt x="93" y="167"/>
                  <a:pt x="93" y="167"/>
                </a:cubicBezTo>
                <a:cubicBezTo>
                  <a:pt x="92" y="167"/>
                  <a:pt x="92" y="167"/>
                  <a:pt x="92" y="167"/>
                </a:cubicBezTo>
                <a:cubicBezTo>
                  <a:pt x="92" y="179"/>
                  <a:pt x="92" y="179"/>
                  <a:pt x="92" y="179"/>
                </a:cubicBezTo>
                <a:cubicBezTo>
                  <a:pt x="93" y="179"/>
                  <a:pt x="93" y="179"/>
                  <a:pt x="93" y="179"/>
                </a:cubicBezTo>
                <a:cubicBezTo>
                  <a:pt x="93" y="187"/>
                  <a:pt x="93" y="187"/>
                  <a:pt x="93" y="187"/>
                </a:cubicBezTo>
                <a:cubicBezTo>
                  <a:pt x="92" y="187"/>
                  <a:pt x="92" y="187"/>
                  <a:pt x="92" y="187"/>
                </a:cubicBezTo>
                <a:cubicBezTo>
                  <a:pt x="92" y="198"/>
                  <a:pt x="92" y="198"/>
                  <a:pt x="92" y="198"/>
                </a:cubicBezTo>
                <a:cubicBezTo>
                  <a:pt x="93" y="198"/>
                  <a:pt x="93" y="198"/>
                  <a:pt x="93" y="198"/>
                </a:cubicBezTo>
                <a:cubicBezTo>
                  <a:pt x="93" y="220"/>
                  <a:pt x="93" y="220"/>
                  <a:pt x="93" y="220"/>
                </a:cubicBezTo>
                <a:cubicBezTo>
                  <a:pt x="67" y="220"/>
                  <a:pt x="67" y="220"/>
                  <a:pt x="67" y="220"/>
                </a:cubicBezTo>
                <a:cubicBezTo>
                  <a:pt x="67" y="188"/>
                  <a:pt x="67" y="188"/>
                  <a:pt x="67" y="188"/>
                </a:cubicBezTo>
                <a:cubicBezTo>
                  <a:pt x="68" y="186"/>
                  <a:pt x="69" y="183"/>
                  <a:pt x="69" y="180"/>
                </a:cubicBezTo>
                <a:cubicBezTo>
                  <a:pt x="69" y="176"/>
                  <a:pt x="68" y="173"/>
                  <a:pt x="67" y="171"/>
                </a:cubicBezTo>
                <a:cubicBezTo>
                  <a:pt x="67" y="120"/>
                  <a:pt x="67" y="120"/>
                  <a:pt x="67" y="120"/>
                </a:cubicBezTo>
                <a:cubicBezTo>
                  <a:pt x="93" y="120"/>
                  <a:pt x="93" y="120"/>
                  <a:pt x="93" y="120"/>
                </a:cubicBezTo>
                <a:close/>
                <a:moveTo>
                  <a:pt x="67" y="257"/>
                </a:moveTo>
                <a:cubicBezTo>
                  <a:pt x="67" y="232"/>
                  <a:pt x="67" y="232"/>
                  <a:pt x="67" y="232"/>
                </a:cubicBezTo>
                <a:cubicBezTo>
                  <a:pt x="69" y="232"/>
                  <a:pt x="69" y="232"/>
                  <a:pt x="69" y="232"/>
                </a:cubicBezTo>
                <a:cubicBezTo>
                  <a:pt x="69" y="249"/>
                  <a:pt x="69" y="249"/>
                  <a:pt x="69" y="249"/>
                </a:cubicBezTo>
                <a:cubicBezTo>
                  <a:pt x="69" y="252"/>
                  <a:pt x="68" y="254"/>
                  <a:pt x="67" y="257"/>
                </a:cubicBezTo>
                <a:close/>
                <a:moveTo>
                  <a:pt x="67" y="9"/>
                </a:moveTo>
                <a:cubicBezTo>
                  <a:pt x="67" y="20"/>
                  <a:pt x="67" y="20"/>
                  <a:pt x="67" y="20"/>
                </a:cubicBezTo>
                <a:cubicBezTo>
                  <a:pt x="62" y="20"/>
                  <a:pt x="58" y="24"/>
                  <a:pt x="58" y="28"/>
                </a:cubicBezTo>
                <a:cubicBezTo>
                  <a:pt x="58" y="33"/>
                  <a:pt x="62" y="37"/>
                  <a:pt x="67" y="37"/>
                </a:cubicBezTo>
                <a:cubicBezTo>
                  <a:pt x="67" y="44"/>
                  <a:pt x="67" y="44"/>
                  <a:pt x="67" y="44"/>
                </a:cubicBezTo>
                <a:cubicBezTo>
                  <a:pt x="52" y="44"/>
                  <a:pt x="52" y="44"/>
                  <a:pt x="52" y="44"/>
                </a:cubicBezTo>
                <a:cubicBezTo>
                  <a:pt x="52" y="15"/>
                  <a:pt x="52" y="15"/>
                  <a:pt x="52" y="15"/>
                </a:cubicBezTo>
                <a:cubicBezTo>
                  <a:pt x="56" y="13"/>
                  <a:pt x="61" y="11"/>
                  <a:pt x="67" y="9"/>
                </a:cubicBezTo>
                <a:close/>
                <a:moveTo>
                  <a:pt x="67" y="50"/>
                </a:moveTo>
                <a:cubicBezTo>
                  <a:pt x="67" y="70"/>
                  <a:pt x="67" y="70"/>
                  <a:pt x="67" y="70"/>
                </a:cubicBezTo>
                <a:cubicBezTo>
                  <a:pt x="60" y="70"/>
                  <a:pt x="60" y="70"/>
                  <a:pt x="60" y="70"/>
                </a:cubicBezTo>
                <a:cubicBezTo>
                  <a:pt x="60" y="120"/>
                  <a:pt x="60" y="120"/>
                  <a:pt x="60" y="120"/>
                </a:cubicBezTo>
                <a:cubicBezTo>
                  <a:pt x="67" y="120"/>
                  <a:pt x="67" y="120"/>
                  <a:pt x="67" y="120"/>
                </a:cubicBezTo>
                <a:cubicBezTo>
                  <a:pt x="67" y="171"/>
                  <a:pt x="67" y="171"/>
                  <a:pt x="67" y="171"/>
                </a:cubicBezTo>
                <a:cubicBezTo>
                  <a:pt x="64" y="166"/>
                  <a:pt x="58" y="162"/>
                  <a:pt x="52" y="162"/>
                </a:cubicBezTo>
                <a:cubicBezTo>
                  <a:pt x="52" y="50"/>
                  <a:pt x="52" y="50"/>
                  <a:pt x="52" y="50"/>
                </a:cubicBezTo>
                <a:cubicBezTo>
                  <a:pt x="67" y="50"/>
                  <a:pt x="67" y="50"/>
                  <a:pt x="67" y="50"/>
                </a:cubicBezTo>
                <a:close/>
                <a:moveTo>
                  <a:pt x="67" y="188"/>
                </a:moveTo>
                <a:cubicBezTo>
                  <a:pt x="67" y="220"/>
                  <a:pt x="67" y="220"/>
                  <a:pt x="67" y="220"/>
                </a:cubicBezTo>
                <a:cubicBezTo>
                  <a:pt x="52" y="220"/>
                  <a:pt x="52" y="220"/>
                  <a:pt x="52" y="220"/>
                </a:cubicBezTo>
                <a:cubicBezTo>
                  <a:pt x="52" y="197"/>
                  <a:pt x="52" y="197"/>
                  <a:pt x="52" y="197"/>
                </a:cubicBezTo>
                <a:cubicBezTo>
                  <a:pt x="58" y="197"/>
                  <a:pt x="64" y="193"/>
                  <a:pt x="67" y="188"/>
                </a:cubicBezTo>
                <a:close/>
                <a:moveTo>
                  <a:pt x="67" y="232"/>
                </a:moveTo>
                <a:cubicBezTo>
                  <a:pt x="67" y="257"/>
                  <a:pt x="67" y="257"/>
                  <a:pt x="67" y="257"/>
                </a:cubicBezTo>
                <a:cubicBezTo>
                  <a:pt x="64" y="260"/>
                  <a:pt x="60" y="262"/>
                  <a:pt x="56" y="262"/>
                </a:cubicBezTo>
                <a:cubicBezTo>
                  <a:pt x="52" y="262"/>
                  <a:pt x="52" y="262"/>
                  <a:pt x="52" y="262"/>
                </a:cubicBezTo>
                <a:cubicBezTo>
                  <a:pt x="52" y="232"/>
                  <a:pt x="52" y="232"/>
                  <a:pt x="52" y="232"/>
                </a:cubicBezTo>
                <a:lnTo>
                  <a:pt x="67" y="232"/>
                </a:lnTo>
                <a:close/>
                <a:moveTo>
                  <a:pt x="52" y="15"/>
                </a:moveTo>
                <a:cubicBezTo>
                  <a:pt x="52" y="44"/>
                  <a:pt x="52" y="44"/>
                  <a:pt x="52" y="44"/>
                </a:cubicBezTo>
                <a:cubicBezTo>
                  <a:pt x="27" y="44"/>
                  <a:pt x="27" y="44"/>
                  <a:pt x="27" y="44"/>
                </a:cubicBezTo>
                <a:cubicBezTo>
                  <a:pt x="27" y="33"/>
                  <a:pt x="36" y="23"/>
                  <a:pt x="52" y="15"/>
                </a:cubicBezTo>
                <a:close/>
                <a:moveTo>
                  <a:pt x="52" y="50"/>
                </a:moveTo>
                <a:cubicBezTo>
                  <a:pt x="52" y="162"/>
                  <a:pt x="52" y="162"/>
                  <a:pt x="52" y="162"/>
                </a:cubicBezTo>
                <a:cubicBezTo>
                  <a:pt x="42" y="162"/>
                  <a:pt x="35" y="170"/>
                  <a:pt x="35" y="180"/>
                </a:cubicBezTo>
                <a:cubicBezTo>
                  <a:pt x="35" y="189"/>
                  <a:pt x="42" y="197"/>
                  <a:pt x="52" y="197"/>
                </a:cubicBezTo>
                <a:cubicBezTo>
                  <a:pt x="52" y="220"/>
                  <a:pt x="52" y="220"/>
                  <a:pt x="52" y="220"/>
                </a:cubicBezTo>
                <a:cubicBezTo>
                  <a:pt x="12" y="220"/>
                  <a:pt x="12" y="220"/>
                  <a:pt x="12" y="220"/>
                </a:cubicBezTo>
                <a:cubicBezTo>
                  <a:pt x="12" y="154"/>
                  <a:pt x="12" y="154"/>
                  <a:pt x="12" y="154"/>
                </a:cubicBezTo>
                <a:cubicBezTo>
                  <a:pt x="15" y="150"/>
                  <a:pt x="21" y="146"/>
                  <a:pt x="27" y="146"/>
                </a:cubicBezTo>
                <a:cubicBezTo>
                  <a:pt x="27" y="50"/>
                  <a:pt x="27" y="50"/>
                  <a:pt x="27" y="50"/>
                </a:cubicBezTo>
                <a:cubicBezTo>
                  <a:pt x="52" y="50"/>
                  <a:pt x="52" y="50"/>
                  <a:pt x="52" y="50"/>
                </a:cubicBezTo>
                <a:close/>
                <a:moveTo>
                  <a:pt x="52" y="232"/>
                </a:moveTo>
                <a:cubicBezTo>
                  <a:pt x="52" y="262"/>
                  <a:pt x="52" y="262"/>
                  <a:pt x="52" y="262"/>
                </a:cubicBezTo>
                <a:cubicBezTo>
                  <a:pt x="48" y="262"/>
                  <a:pt x="48" y="262"/>
                  <a:pt x="48" y="262"/>
                </a:cubicBezTo>
                <a:cubicBezTo>
                  <a:pt x="41" y="262"/>
                  <a:pt x="35" y="257"/>
                  <a:pt x="35" y="249"/>
                </a:cubicBezTo>
                <a:cubicBezTo>
                  <a:pt x="35" y="232"/>
                  <a:pt x="35" y="232"/>
                  <a:pt x="35" y="232"/>
                </a:cubicBezTo>
                <a:cubicBezTo>
                  <a:pt x="52" y="232"/>
                  <a:pt x="52" y="232"/>
                  <a:pt x="52" y="232"/>
                </a:cubicBezTo>
                <a:close/>
                <a:moveTo>
                  <a:pt x="12" y="114"/>
                </a:moveTo>
                <a:cubicBezTo>
                  <a:pt x="14" y="114"/>
                  <a:pt x="15" y="112"/>
                  <a:pt x="15" y="110"/>
                </a:cubicBezTo>
                <a:cubicBezTo>
                  <a:pt x="15" y="76"/>
                  <a:pt x="15" y="76"/>
                  <a:pt x="15" y="76"/>
                </a:cubicBezTo>
                <a:cubicBezTo>
                  <a:pt x="15" y="74"/>
                  <a:pt x="14" y="71"/>
                  <a:pt x="12" y="70"/>
                </a:cubicBezTo>
                <a:lnTo>
                  <a:pt x="12" y="114"/>
                </a:lnTo>
                <a:close/>
                <a:moveTo>
                  <a:pt x="12" y="70"/>
                </a:moveTo>
                <a:cubicBezTo>
                  <a:pt x="12" y="114"/>
                  <a:pt x="12" y="114"/>
                  <a:pt x="12" y="114"/>
                </a:cubicBezTo>
                <a:cubicBezTo>
                  <a:pt x="12" y="114"/>
                  <a:pt x="11" y="114"/>
                  <a:pt x="11" y="113"/>
                </a:cubicBezTo>
                <a:cubicBezTo>
                  <a:pt x="4" y="111"/>
                  <a:pt x="4" y="111"/>
                  <a:pt x="4" y="111"/>
                </a:cubicBezTo>
                <a:cubicBezTo>
                  <a:pt x="2" y="110"/>
                  <a:pt x="0" y="107"/>
                  <a:pt x="0" y="104"/>
                </a:cubicBezTo>
                <a:cubicBezTo>
                  <a:pt x="0" y="70"/>
                  <a:pt x="0" y="70"/>
                  <a:pt x="0" y="70"/>
                </a:cubicBezTo>
                <a:cubicBezTo>
                  <a:pt x="0" y="67"/>
                  <a:pt x="2" y="66"/>
                  <a:pt x="4" y="67"/>
                </a:cubicBezTo>
                <a:cubicBezTo>
                  <a:pt x="11" y="69"/>
                  <a:pt x="11" y="69"/>
                  <a:pt x="11" y="69"/>
                </a:cubicBezTo>
                <a:cubicBezTo>
                  <a:pt x="11" y="70"/>
                  <a:pt x="12" y="70"/>
                  <a:pt x="12" y="70"/>
                </a:cubicBezTo>
                <a:close/>
                <a:moveTo>
                  <a:pt x="12" y="154"/>
                </a:moveTo>
                <a:cubicBezTo>
                  <a:pt x="12" y="220"/>
                  <a:pt x="12" y="220"/>
                  <a:pt x="12" y="220"/>
                </a:cubicBezTo>
                <a:cubicBezTo>
                  <a:pt x="9" y="220"/>
                  <a:pt x="9" y="220"/>
                  <a:pt x="9" y="220"/>
                </a:cubicBezTo>
                <a:cubicBezTo>
                  <a:pt x="9" y="164"/>
                  <a:pt x="9" y="164"/>
                  <a:pt x="9" y="164"/>
                </a:cubicBezTo>
                <a:cubicBezTo>
                  <a:pt x="9" y="160"/>
                  <a:pt x="10" y="157"/>
                  <a:pt x="12" y="154"/>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6" name="Freeform 76"/>
          <p:cNvSpPr>
            <a:spLocks noEditPoints="1"/>
          </p:cNvSpPr>
          <p:nvPr/>
        </p:nvSpPr>
        <p:spPr bwMode="auto">
          <a:xfrm>
            <a:off x="5918487" y="2264192"/>
            <a:ext cx="482078" cy="365427"/>
          </a:xfrm>
          <a:custGeom>
            <a:avLst/>
            <a:gdLst>
              <a:gd name="T0" fmla="*/ 271 w 295"/>
              <a:gd name="T1" fmla="*/ 0 h 224"/>
              <a:gd name="T2" fmla="*/ 277 w 295"/>
              <a:gd name="T3" fmla="*/ 35 h 224"/>
              <a:gd name="T4" fmla="*/ 224 w 295"/>
              <a:gd name="T5" fmla="*/ 224 h 224"/>
              <a:gd name="T6" fmla="*/ 248 w 295"/>
              <a:gd name="T7" fmla="*/ 188 h 224"/>
              <a:gd name="T8" fmla="*/ 249 w 295"/>
              <a:gd name="T9" fmla="*/ 29 h 224"/>
              <a:gd name="T10" fmla="*/ 224 w 295"/>
              <a:gd name="T11" fmla="*/ 194 h 224"/>
              <a:gd name="T12" fmla="*/ 224 w 295"/>
              <a:gd name="T13" fmla="*/ 16 h 224"/>
              <a:gd name="T14" fmla="*/ 224 w 295"/>
              <a:gd name="T15" fmla="*/ 208 h 224"/>
              <a:gd name="T16" fmla="*/ 224 w 295"/>
              <a:gd name="T17" fmla="*/ 179 h 224"/>
              <a:gd name="T18" fmla="*/ 224 w 295"/>
              <a:gd name="T19" fmla="*/ 194 h 224"/>
              <a:gd name="T20" fmla="*/ 201 w 295"/>
              <a:gd name="T21" fmla="*/ 128 h 224"/>
              <a:gd name="T22" fmla="*/ 203 w 295"/>
              <a:gd name="T23" fmla="*/ 98 h 224"/>
              <a:gd name="T24" fmla="*/ 195 w 295"/>
              <a:gd name="T25" fmla="*/ 67 h 224"/>
              <a:gd name="T26" fmla="*/ 187 w 295"/>
              <a:gd name="T27" fmla="*/ 128 h 224"/>
              <a:gd name="T28" fmla="*/ 187 w 295"/>
              <a:gd name="T29" fmla="*/ 100 h 224"/>
              <a:gd name="T30" fmla="*/ 190 w 295"/>
              <a:gd name="T31" fmla="*/ 75 h 224"/>
              <a:gd name="T32" fmla="*/ 187 w 295"/>
              <a:gd name="T33" fmla="*/ 0 h 224"/>
              <a:gd name="T34" fmla="*/ 187 w 295"/>
              <a:gd name="T35" fmla="*/ 0 h 224"/>
              <a:gd name="T36" fmla="*/ 147 w 295"/>
              <a:gd name="T37" fmla="*/ 208 h 224"/>
              <a:gd name="T38" fmla="*/ 182 w 295"/>
              <a:gd name="T39" fmla="*/ 67 h 224"/>
              <a:gd name="T40" fmla="*/ 168 w 295"/>
              <a:gd name="T41" fmla="*/ 109 h 224"/>
              <a:gd name="T42" fmla="*/ 187 w 295"/>
              <a:gd name="T43" fmla="*/ 194 h 224"/>
              <a:gd name="T44" fmla="*/ 148 w 295"/>
              <a:gd name="T45" fmla="*/ 125 h 224"/>
              <a:gd name="T46" fmla="*/ 147 w 295"/>
              <a:gd name="T47" fmla="*/ 106 h 224"/>
              <a:gd name="T48" fmla="*/ 184 w 295"/>
              <a:gd name="T49" fmla="*/ 70 h 224"/>
              <a:gd name="T50" fmla="*/ 187 w 295"/>
              <a:gd name="T51" fmla="*/ 91 h 224"/>
              <a:gd name="T52" fmla="*/ 179 w 295"/>
              <a:gd name="T53" fmla="*/ 116 h 224"/>
              <a:gd name="T54" fmla="*/ 187 w 295"/>
              <a:gd name="T55" fmla="*/ 100 h 224"/>
              <a:gd name="T56" fmla="*/ 147 w 295"/>
              <a:gd name="T57" fmla="*/ 16 h 224"/>
              <a:gd name="T58" fmla="*/ 147 w 295"/>
              <a:gd name="T59" fmla="*/ 208 h 224"/>
              <a:gd name="T60" fmla="*/ 147 w 295"/>
              <a:gd name="T61" fmla="*/ 106 h 224"/>
              <a:gd name="T62" fmla="*/ 127 w 295"/>
              <a:gd name="T63" fmla="*/ 121 h 224"/>
              <a:gd name="T64" fmla="*/ 147 w 295"/>
              <a:gd name="T65" fmla="*/ 137 h 224"/>
              <a:gd name="T66" fmla="*/ 102 w 295"/>
              <a:gd name="T67" fmla="*/ 156 h 224"/>
              <a:gd name="T68" fmla="*/ 109 w 295"/>
              <a:gd name="T69" fmla="*/ 113 h 224"/>
              <a:gd name="T70" fmla="*/ 100 w 295"/>
              <a:gd name="T71" fmla="*/ 93 h 224"/>
              <a:gd name="T72" fmla="*/ 111 w 295"/>
              <a:gd name="T73" fmla="*/ 97 h 224"/>
              <a:gd name="T74" fmla="*/ 99 w 295"/>
              <a:gd name="T75" fmla="*/ 88 h 224"/>
              <a:gd name="T76" fmla="*/ 101 w 295"/>
              <a:gd name="T77" fmla="*/ 150 h 224"/>
              <a:gd name="T78" fmla="*/ 99 w 295"/>
              <a:gd name="T79" fmla="*/ 123 h 224"/>
              <a:gd name="T80" fmla="*/ 0 w 295"/>
              <a:gd name="T81" fmla="*/ 23 h 224"/>
              <a:gd name="T82" fmla="*/ 99 w 295"/>
              <a:gd name="T83" fmla="*/ 208 h 224"/>
              <a:gd name="T84" fmla="*/ 17 w 295"/>
              <a:gd name="T85" fmla="*/ 35 h 224"/>
              <a:gd name="T86" fmla="*/ 99 w 295"/>
              <a:gd name="T87" fmla="*/ 29 h 224"/>
              <a:gd name="T88" fmla="*/ 79 w 295"/>
              <a:gd name="T89" fmla="*/ 129 h 224"/>
              <a:gd name="T90" fmla="*/ 99 w 295"/>
              <a:gd name="T91" fmla="*/ 157 h 224"/>
              <a:gd name="T92" fmla="*/ 30 w 295"/>
              <a:gd name="T93" fmla="*/ 45 h 224"/>
              <a:gd name="T94" fmla="*/ 99 w 295"/>
              <a:gd name="T95" fmla="*/ 115 h 224"/>
              <a:gd name="T96" fmla="*/ 99 w 295"/>
              <a:gd name="T97" fmla="*/ 123 h 224"/>
              <a:gd name="T98" fmla="*/ 91 w 295"/>
              <a:gd name="T99" fmla="*/ 133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5" h="224">
                <a:moveTo>
                  <a:pt x="271" y="224"/>
                </a:moveTo>
                <a:cubicBezTo>
                  <a:pt x="284" y="224"/>
                  <a:pt x="295" y="213"/>
                  <a:pt x="295" y="200"/>
                </a:cubicBezTo>
                <a:cubicBezTo>
                  <a:pt x="295" y="23"/>
                  <a:pt x="295" y="23"/>
                  <a:pt x="295" y="23"/>
                </a:cubicBezTo>
                <a:cubicBezTo>
                  <a:pt x="295" y="10"/>
                  <a:pt x="284" y="0"/>
                  <a:pt x="271" y="0"/>
                </a:cubicBezTo>
                <a:cubicBezTo>
                  <a:pt x="224" y="0"/>
                  <a:pt x="224" y="0"/>
                  <a:pt x="224" y="0"/>
                </a:cubicBezTo>
                <a:cubicBezTo>
                  <a:pt x="224" y="16"/>
                  <a:pt x="224" y="16"/>
                  <a:pt x="224" y="16"/>
                </a:cubicBezTo>
                <a:cubicBezTo>
                  <a:pt x="258" y="16"/>
                  <a:pt x="258" y="16"/>
                  <a:pt x="258" y="16"/>
                </a:cubicBezTo>
                <a:cubicBezTo>
                  <a:pt x="268" y="16"/>
                  <a:pt x="277" y="24"/>
                  <a:pt x="277" y="35"/>
                </a:cubicBezTo>
                <a:cubicBezTo>
                  <a:pt x="277" y="189"/>
                  <a:pt x="277" y="189"/>
                  <a:pt x="277" y="189"/>
                </a:cubicBezTo>
                <a:cubicBezTo>
                  <a:pt x="277" y="199"/>
                  <a:pt x="268" y="208"/>
                  <a:pt x="258" y="208"/>
                </a:cubicBezTo>
                <a:cubicBezTo>
                  <a:pt x="224" y="208"/>
                  <a:pt x="224" y="208"/>
                  <a:pt x="224" y="208"/>
                </a:cubicBezTo>
                <a:cubicBezTo>
                  <a:pt x="224" y="224"/>
                  <a:pt x="224" y="224"/>
                  <a:pt x="224" y="224"/>
                </a:cubicBezTo>
                <a:cubicBezTo>
                  <a:pt x="271" y="224"/>
                  <a:pt x="271" y="224"/>
                  <a:pt x="271" y="224"/>
                </a:cubicBezTo>
                <a:close/>
                <a:moveTo>
                  <a:pt x="224" y="194"/>
                </a:moveTo>
                <a:cubicBezTo>
                  <a:pt x="224" y="188"/>
                  <a:pt x="224" y="188"/>
                  <a:pt x="224" y="188"/>
                </a:cubicBezTo>
                <a:cubicBezTo>
                  <a:pt x="248" y="188"/>
                  <a:pt x="248" y="188"/>
                  <a:pt x="248" y="188"/>
                </a:cubicBezTo>
                <a:cubicBezTo>
                  <a:pt x="248" y="179"/>
                  <a:pt x="248" y="179"/>
                  <a:pt x="248" y="179"/>
                </a:cubicBezTo>
                <a:cubicBezTo>
                  <a:pt x="224" y="179"/>
                  <a:pt x="224" y="179"/>
                  <a:pt x="224" y="179"/>
                </a:cubicBezTo>
                <a:cubicBezTo>
                  <a:pt x="224" y="29"/>
                  <a:pt x="224" y="29"/>
                  <a:pt x="224" y="29"/>
                </a:cubicBezTo>
                <a:cubicBezTo>
                  <a:pt x="249" y="29"/>
                  <a:pt x="249" y="29"/>
                  <a:pt x="249" y="29"/>
                </a:cubicBezTo>
                <a:cubicBezTo>
                  <a:pt x="257" y="29"/>
                  <a:pt x="264" y="36"/>
                  <a:pt x="264" y="45"/>
                </a:cubicBezTo>
                <a:cubicBezTo>
                  <a:pt x="264" y="179"/>
                  <a:pt x="264" y="179"/>
                  <a:pt x="264" y="179"/>
                </a:cubicBezTo>
                <a:cubicBezTo>
                  <a:pt x="264" y="187"/>
                  <a:pt x="257" y="194"/>
                  <a:pt x="249" y="194"/>
                </a:cubicBezTo>
                <a:lnTo>
                  <a:pt x="224" y="194"/>
                </a:lnTo>
                <a:close/>
                <a:moveTo>
                  <a:pt x="224" y="0"/>
                </a:moveTo>
                <a:cubicBezTo>
                  <a:pt x="187" y="0"/>
                  <a:pt x="187" y="0"/>
                  <a:pt x="187" y="0"/>
                </a:cubicBezTo>
                <a:cubicBezTo>
                  <a:pt x="187" y="16"/>
                  <a:pt x="187" y="16"/>
                  <a:pt x="187" y="16"/>
                </a:cubicBezTo>
                <a:cubicBezTo>
                  <a:pt x="224" y="16"/>
                  <a:pt x="224" y="16"/>
                  <a:pt x="224" y="16"/>
                </a:cubicBezTo>
                <a:cubicBezTo>
                  <a:pt x="224" y="0"/>
                  <a:pt x="224" y="0"/>
                  <a:pt x="224" y="0"/>
                </a:cubicBezTo>
                <a:close/>
                <a:moveTo>
                  <a:pt x="187" y="224"/>
                </a:moveTo>
                <a:cubicBezTo>
                  <a:pt x="224" y="224"/>
                  <a:pt x="224" y="224"/>
                  <a:pt x="224" y="224"/>
                </a:cubicBezTo>
                <a:cubicBezTo>
                  <a:pt x="224" y="208"/>
                  <a:pt x="224" y="208"/>
                  <a:pt x="224" y="208"/>
                </a:cubicBezTo>
                <a:cubicBezTo>
                  <a:pt x="187" y="208"/>
                  <a:pt x="187" y="208"/>
                  <a:pt x="187" y="208"/>
                </a:cubicBezTo>
                <a:cubicBezTo>
                  <a:pt x="187" y="224"/>
                  <a:pt x="187" y="224"/>
                  <a:pt x="187" y="224"/>
                </a:cubicBezTo>
                <a:close/>
                <a:moveTo>
                  <a:pt x="224" y="29"/>
                </a:moveTo>
                <a:cubicBezTo>
                  <a:pt x="224" y="179"/>
                  <a:pt x="224" y="179"/>
                  <a:pt x="224" y="179"/>
                </a:cubicBezTo>
                <a:cubicBezTo>
                  <a:pt x="200" y="179"/>
                  <a:pt x="200" y="179"/>
                  <a:pt x="200" y="179"/>
                </a:cubicBezTo>
                <a:cubicBezTo>
                  <a:pt x="200" y="188"/>
                  <a:pt x="200" y="188"/>
                  <a:pt x="200" y="188"/>
                </a:cubicBezTo>
                <a:cubicBezTo>
                  <a:pt x="224" y="188"/>
                  <a:pt x="224" y="188"/>
                  <a:pt x="224" y="188"/>
                </a:cubicBezTo>
                <a:cubicBezTo>
                  <a:pt x="224" y="194"/>
                  <a:pt x="224" y="194"/>
                  <a:pt x="224" y="194"/>
                </a:cubicBezTo>
                <a:cubicBezTo>
                  <a:pt x="187" y="194"/>
                  <a:pt x="187" y="194"/>
                  <a:pt x="187" y="194"/>
                </a:cubicBezTo>
                <a:cubicBezTo>
                  <a:pt x="187" y="135"/>
                  <a:pt x="187" y="135"/>
                  <a:pt x="187" y="135"/>
                </a:cubicBezTo>
                <a:cubicBezTo>
                  <a:pt x="188" y="135"/>
                  <a:pt x="189" y="134"/>
                  <a:pt x="189" y="134"/>
                </a:cubicBezTo>
                <a:cubicBezTo>
                  <a:pt x="194" y="133"/>
                  <a:pt x="197" y="131"/>
                  <a:pt x="201" y="128"/>
                </a:cubicBezTo>
                <a:cubicBezTo>
                  <a:pt x="204" y="124"/>
                  <a:pt x="206" y="121"/>
                  <a:pt x="207" y="117"/>
                </a:cubicBezTo>
                <a:cubicBezTo>
                  <a:pt x="208" y="115"/>
                  <a:pt x="208" y="113"/>
                  <a:pt x="208" y="111"/>
                </a:cubicBezTo>
                <a:cubicBezTo>
                  <a:pt x="208" y="109"/>
                  <a:pt x="208" y="107"/>
                  <a:pt x="207" y="104"/>
                </a:cubicBezTo>
                <a:cubicBezTo>
                  <a:pt x="207" y="102"/>
                  <a:pt x="205" y="100"/>
                  <a:pt x="203" y="98"/>
                </a:cubicBezTo>
                <a:cubicBezTo>
                  <a:pt x="200" y="96"/>
                  <a:pt x="197" y="94"/>
                  <a:pt x="193" y="94"/>
                </a:cubicBezTo>
                <a:cubicBezTo>
                  <a:pt x="197" y="91"/>
                  <a:pt x="199" y="88"/>
                  <a:pt x="201" y="85"/>
                </a:cubicBezTo>
                <a:cubicBezTo>
                  <a:pt x="202" y="81"/>
                  <a:pt x="202" y="78"/>
                  <a:pt x="201" y="74"/>
                </a:cubicBezTo>
                <a:cubicBezTo>
                  <a:pt x="200" y="71"/>
                  <a:pt x="198" y="69"/>
                  <a:pt x="195" y="67"/>
                </a:cubicBezTo>
                <a:cubicBezTo>
                  <a:pt x="193" y="66"/>
                  <a:pt x="190" y="66"/>
                  <a:pt x="187" y="66"/>
                </a:cubicBezTo>
                <a:cubicBezTo>
                  <a:pt x="187" y="29"/>
                  <a:pt x="187" y="29"/>
                  <a:pt x="187" y="29"/>
                </a:cubicBezTo>
                <a:cubicBezTo>
                  <a:pt x="224" y="29"/>
                  <a:pt x="224" y="29"/>
                  <a:pt x="224" y="29"/>
                </a:cubicBezTo>
                <a:close/>
                <a:moveTo>
                  <a:pt x="187" y="128"/>
                </a:moveTo>
                <a:cubicBezTo>
                  <a:pt x="187" y="128"/>
                  <a:pt x="188" y="128"/>
                  <a:pt x="188" y="128"/>
                </a:cubicBezTo>
                <a:cubicBezTo>
                  <a:pt x="191" y="127"/>
                  <a:pt x="193" y="125"/>
                  <a:pt x="194" y="122"/>
                </a:cubicBezTo>
                <a:cubicBezTo>
                  <a:pt x="195" y="118"/>
                  <a:pt x="195" y="115"/>
                  <a:pt x="194" y="111"/>
                </a:cubicBezTo>
                <a:cubicBezTo>
                  <a:pt x="193" y="106"/>
                  <a:pt x="191" y="103"/>
                  <a:pt x="187" y="100"/>
                </a:cubicBezTo>
                <a:cubicBezTo>
                  <a:pt x="187" y="128"/>
                  <a:pt x="187" y="128"/>
                  <a:pt x="187" y="128"/>
                </a:cubicBezTo>
                <a:close/>
                <a:moveTo>
                  <a:pt x="187" y="91"/>
                </a:moveTo>
                <a:cubicBezTo>
                  <a:pt x="189" y="87"/>
                  <a:pt x="190" y="84"/>
                  <a:pt x="190" y="80"/>
                </a:cubicBezTo>
                <a:cubicBezTo>
                  <a:pt x="190" y="78"/>
                  <a:pt x="190" y="77"/>
                  <a:pt x="190" y="75"/>
                </a:cubicBezTo>
                <a:cubicBezTo>
                  <a:pt x="189" y="74"/>
                  <a:pt x="189" y="72"/>
                  <a:pt x="188" y="71"/>
                </a:cubicBezTo>
                <a:cubicBezTo>
                  <a:pt x="187" y="71"/>
                  <a:pt x="187" y="71"/>
                  <a:pt x="187" y="71"/>
                </a:cubicBezTo>
                <a:lnTo>
                  <a:pt x="187" y="91"/>
                </a:lnTo>
                <a:close/>
                <a:moveTo>
                  <a:pt x="187" y="0"/>
                </a:moveTo>
                <a:cubicBezTo>
                  <a:pt x="147" y="0"/>
                  <a:pt x="147" y="0"/>
                  <a:pt x="147" y="0"/>
                </a:cubicBezTo>
                <a:cubicBezTo>
                  <a:pt x="147" y="16"/>
                  <a:pt x="147" y="16"/>
                  <a:pt x="147" y="16"/>
                </a:cubicBezTo>
                <a:cubicBezTo>
                  <a:pt x="187" y="16"/>
                  <a:pt x="187" y="16"/>
                  <a:pt x="187" y="16"/>
                </a:cubicBezTo>
                <a:cubicBezTo>
                  <a:pt x="187" y="0"/>
                  <a:pt x="187" y="0"/>
                  <a:pt x="187" y="0"/>
                </a:cubicBezTo>
                <a:close/>
                <a:moveTo>
                  <a:pt x="147" y="224"/>
                </a:moveTo>
                <a:cubicBezTo>
                  <a:pt x="187" y="224"/>
                  <a:pt x="187" y="224"/>
                  <a:pt x="187" y="224"/>
                </a:cubicBezTo>
                <a:cubicBezTo>
                  <a:pt x="187" y="208"/>
                  <a:pt x="187" y="208"/>
                  <a:pt x="187" y="208"/>
                </a:cubicBezTo>
                <a:cubicBezTo>
                  <a:pt x="147" y="208"/>
                  <a:pt x="147" y="208"/>
                  <a:pt x="147" y="208"/>
                </a:cubicBezTo>
                <a:cubicBezTo>
                  <a:pt x="147" y="224"/>
                  <a:pt x="147" y="224"/>
                  <a:pt x="147" y="224"/>
                </a:cubicBezTo>
                <a:close/>
                <a:moveTo>
                  <a:pt x="187" y="29"/>
                </a:moveTo>
                <a:cubicBezTo>
                  <a:pt x="187" y="66"/>
                  <a:pt x="187" y="66"/>
                  <a:pt x="187" y="66"/>
                </a:cubicBezTo>
                <a:cubicBezTo>
                  <a:pt x="185" y="66"/>
                  <a:pt x="184" y="66"/>
                  <a:pt x="182" y="67"/>
                </a:cubicBezTo>
                <a:cubicBezTo>
                  <a:pt x="176" y="68"/>
                  <a:pt x="172" y="71"/>
                  <a:pt x="169" y="75"/>
                </a:cubicBezTo>
                <a:cubicBezTo>
                  <a:pt x="167" y="80"/>
                  <a:pt x="166" y="84"/>
                  <a:pt x="167" y="88"/>
                </a:cubicBezTo>
                <a:cubicBezTo>
                  <a:pt x="168" y="93"/>
                  <a:pt x="172" y="97"/>
                  <a:pt x="177" y="98"/>
                </a:cubicBezTo>
                <a:cubicBezTo>
                  <a:pt x="173" y="101"/>
                  <a:pt x="169" y="105"/>
                  <a:pt x="168" y="109"/>
                </a:cubicBezTo>
                <a:cubicBezTo>
                  <a:pt x="166" y="113"/>
                  <a:pt x="165" y="117"/>
                  <a:pt x="167" y="122"/>
                </a:cubicBezTo>
                <a:cubicBezTo>
                  <a:pt x="168" y="126"/>
                  <a:pt x="170" y="130"/>
                  <a:pt x="175" y="133"/>
                </a:cubicBezTo>
                <a:cubicBezTo>
                  <a:pt x="178" y="135"/>
                  <a:pt x="182" y="135"/>
                  <a:pt x="187" y="135"/>
                </a:cubicBezTo>
                <a:cubicBezTo>
                  <a:pt x="187" y="194"/>
                  <a:pt x="187" y="194"/>
                  <a:pt x="187" y="194"/>
                </a:cubicBezTo>
                <a:cubicBezTo>
                  <a:pt x="147" y="194"/>
                  <a:pt x="147" y="194"/>
                  <a:pt x="147" y="194"/>
                </a:cubicBezTo>
                <a:cubicBezTo>
                  <a:pt x="147" y="137"/>
                  <a:pt x="147" y="137"/>
                  <a:pt x="147" y="137"/>
                </a:cubicBezTo>
                <a:cubicBezTo>
                  <a:pt x="148" y="137"/>
                  <a:pt x="148" y="137"/>
                  <a:pt x="148" y="137"/>
                </a:cubicBezTo>
                <a:cubicBezTo>
                  <a:pt x="148" y="125"/>
                  <a:pt x="148" y="125"/>
                  <a:pt x="148" y="125"/>
                </a:cubicBezTo>
                <a:cubicBezTo>
                  <a:pt x="159" y="123"/>
                  <a:pt x="159" y="123"/>
                  <a:pt x="159" y="123"/>
                </a:cubicBezTo>
                <a:cubicBezTo>
                  <a:pt x="158" y="112"/>
                  <a:pt x="158" y="112"/>
                  <a:pt x="158" y="112"/>
                </a:cubicBezTo>
                <a:cubicBezTo>
                  <a:pt x="147" y="115"/>
                  <a:pt x="147" y="115"/>
                  <a:pt x="147" y="115"/>
                </a:cubicBezTo>
                <a:cubicBezTo>
                  <a:pt x="147" y="106"/>
                  <a:pt x="147" y="106"/>
                  <a:pt x="147" y="106"/>
                </a:cubicBezTo>
                <a:cubicBezTo>
                  <a:pt x="147" y="29"/>
                  <a:pt x="147" y="29"/>
                  <a:pt x="147" y="29"/>
                </a:cubicBezTo>
                <a:cubicBezTo>
                  <a:pt x="187" y="29"/>
                  <a:pt x="187" y="29"/>
                  <a:pt x="187" y="29"/>
                </a:cubicBezTo>
                <a:close/>
                <a:moveTo>
                  <a:pt x="187" y="71"/>
                </a:moveTo>
                <a:cubicBezTo>
                  <a:pt x="186" y="70"/>
                  <a:pt x="185" y="70"/>
                  <a:pt x="184" y="70"/>
                </a:cubicBezTo>
                <a:cubicBezTo>
                  <a:pt x="181" y="71"/>
                  <a:pt x="179" y="73"/>
                  <a:pt x="178" y="76"/>
                </a:cubicBezTo>
                <a:cubicBezTo>
                  <a:pt x="177" y="78"/>
                  <a:pt x="177" y="81"/>
                  <a:pt x="178" y="83"/>
                </a:cubicBezTo>
                <a:cubicBezTo>
                  <a:pt x="179" y="88"/>
                  <a:pt x="181" y="91"/>
                  <a:pt x="185" y="93"/>
                </a:cubicBezTo>
                <a:cubicBezTo>
                  <a:pt x="186" y="92"/>
                  <a:pt x="187" y="91"/>
                  <a:pt x="187" y="91"/>
                </a:cubicBezTo>
                <a:cubicBezTo>
                  <a:pt x="187" y="71"/>
                  <a:pt x="187" y="71"/>
                  <a:pt x="187" y="71"/>
                </a:cubicBezTo>
                <a:close/>
                <a:moveTo>
                  <a:pt x="187" y="100"/>
                </a:moveTo>
                <a:cubicBezTo>
                  <a:pt x="187" y="100"/>
                  <a:pt x="186" y="100"/>
                  <a:pt x="186" y="99"/>
                </a:cubicBezTo>
                <a:cubicBezTo>
                  <a:pt x="181" y="104"/>
                  <a:pt x="179" y="110"/>
                  <a:pt x="179" y="116"/>
                </a:cubicBezTo>
                <a:cubicBezTo>
                  <a:pt x="179" y="118"/>
                  <a:pt x="179" y="120"/>
                  <a:pt x="180" y="121"/>
                </a:cubicBezTo>
                <a:cubicBezTo>
                  <a:pt x="180" y="124"/>
                  <a:pt x="182" y="126"/>
                  <a:pt x="183" y="127"/>
                </a:cubicBezTo>
                <a:cubicBezTo>
                  <a:pt x="184" y="128"/>
                  <a:pt x="186" y="128"/>
                  <a:pt x="187" y="128"/>
                </a:cubicBezTo>
                <a:lnTo>
                  <a:pt x="187" y="100"/>
                </a:lnTo>
                <a:close/>
                <a:moveTo>
                  <a:pt x="147" y="0"/>
                </a:moveTo>
                <a:cubicBezTo>
                  <a:pt x="99" y="0"/>
                  <a:pt x="99" y="0"/>
                  <a:pt x="99" y="0"/>
                </a:cubicBezTo>
                <a:cubicBezTo>
                  <a:pt x="99" y="16"/>
                  <a:pt x="99" y="16"/>
                  <a:pt x="99" y="16"/>
                </a:cubicBezTo>
                <a:cubicBezTo>
                  <a:pt x="147" y="16"/>
                  <a:pt x="147" y="16"/>
                  <a:pt x="147" y="16"/>
                </a:cubicBezTo>
                <a:cubicBezTo>
                  <a:pt x="147" y="0"/>
                  <a:pt x="147" y="0"/>
                  <a:pt x="147" y="0"/>
                </a:cubicBezTo>
                <a:close/>
                <a:moveTo>
                  <a:pt x="99" y="224"/>
                </a:moveTo>
                <a:cubicBezTo>
                  <a:pt x="147" y="224"/>
                  <a:pt x="147" y="224"/>
                  <a:pt x="147" y="224"/>
                </a:cubicBezTo>
                <a:cubicBezTo>
                  <a:pt x="147" y="208"/>
                  <a:pt x="147" y="208"/>
                  <a:pt x="147" y="208"/>
                </a:cubicBezTo>
                <a:cubicBezTo>
                  <a:pt x="99" y="208"/>
                  <a:pt x="99" y="208"/>
                  <a:pt x="99" y="208"/>
                </a:cubicBezTo>
                <a:cubicBezTo>
                  <a:pt x="99" y="224"/>
                  <a:pt x="99" y="224"/>
                  <a:pt x="99" y="224"/>
                </a:cubicBezTo>
                <a:close/>
                <a:moveTo>
                  <a:pt x="147" y="29"/>
                </a:moveTo>
                <a:cubicBezTo>
                  <a:pt x="147" y="106"/>
                  <a:pt x="147" y="106"/>
                  <a:pt x="147" y="106"/>
                </a:cubicBezTo>
                <a:cubicBezTo>
                  <a:pt x="147" y="104"/>
                  <a:pt x="147" y="104"/>
                  <a:pt x="147" y="104"/>
                </a:cubicBezTo>
                <a:cubicBezTo>
                  <a:pt x="137" y="107"/>
                  <a:pt x="137" y="107"/>
                  <a:pt x="137" y="107"/>
                </a:cubicBezTo>
                <a:cubicBezTo>
                  <a:pt x="138" y="118"/>
                  <a:pt x="138" y="118"/>
                  <a:pt x="138" y="118"/>
                </a:cubicBezTo>
                <a:cubicBezTo>
                  <a:pt x="127" y="121"/>
                  <a:pt x="127" y="121"/>
                  <a:pt x="127" y="121"/>
                </a:cubicBezTo>
                <a:cubicBezTo>
                  <a:pt x="127" y="131"/>
                  <a:pt x="127" y="131"/>
                  <a:pt x="127" y="131"/>
                </a:cubicBezTo>
                <a:cubicBezTo>
                  <a:pt x="138" y="128"/>
                  <a:pt x="138" y="128"/>
                  <a:pt x="138" y="128"/>
                </a:cubicBezTo>
                <a:cubicBezTo>
                  <a:pt x="138" y="139"/>
                  <a:pt x="138" y="139"/>
                  <a:pt x="138" y="139"/>
                </a:cubicBezTo>
                <a:cubicBezTo>
                  <a:pt x="147" y="137"/>
                  <a:pt x="147" y="137"/>
                  <a:pt x="147" y="137"/>
                </a:cubicBezTo>
                <a:cubicBezTo>
                  <a:pt x="147" y="194"/>
                  <a:pt x="147" y="194"/>
                  <a:pt x="147" y="194"/>
                </a:cubicBezTo>
                <a:cubicBezTo>
                  <a:pt x="99" y="194"/>
                  <a:pt x="99" y="194"/>
                  <a:pt x="99" y="194"/>
                </a:cubicBezTo>
                <a:cubicBezTo>
                  <a:pt x="99" y="157"/>
                  <a:pt x="99" y="157"/>
                  <a:pt x="99" y="157"/>
                </a:cubicBezTo>
                <a:cubicBezTo>
                  <a:pt x="100" y="157"/>
                  <a:pt x="101" y="157"/>
                  <a:pt x="102" y="156"/>
                </a:cubicBezTo>
                <a:cubicBezTo>
                  <a:pt x="109" y="155"/>
                  <a:pt x="113" y="151"/>
                  <a:pt x="117" y="145"/>
                </a:cubicBezTo>
                <a:cubicBezTo>
                  <a:pt x="120" y="139"/>
                  <a:pt x="121" y="132"/>
                  <a:pt x="119" y="124"/>
                </a:cubicBezTo>
                <a:cubicBezTo>
                  <a:pt x="118" y="120"/>
                  <a:pt x="116" y="117"/>
                  <a:pt x="114" y="115"/>
                </a:cubicBezTo>
                <a:cubicBezTo>
                  <a:pt x="112" y="114"/>
                  <a:pt x="111" y="113"/>
                  <a:pt x="109" y="113"/>
                </a:cubicBezTo>
                <a:cubicBezTo>
                  <a:pt x="108" y="112"/>
                  <a:pt x="105" y="113"/>
                  <a:pt x="103" y="113"/>
                </a:cubicBezTo>
                <a:cubicBezTo>
                  <a:pt x="101" y="114"/>
                  <a:pt x="100" y="114"/>
                  <a:pt x="99" y="115"/>
                </a:cubicBezTo>
                <a:cubicBezTo>
                  <a:pt x="99" y="93"/>
                  <a:pt x="99" y="93"/>
                  <a:pt x="99" y="93"/>
                </a:cubicBezTo>
                <a:cubicBezTo>
                  <a:pt x="100" y="93"/>
                  <a:pt x="100" y="93"/>
                  <a:pt x="100" y="93"/>
                </a:cubicBezTo>
                <a:cubicBezTo>
                  <a:pt x="102" y="93"/>
                  <a:pt x="103" y="93"/>
                  <a:pt x="104" y="94"/>
                </a:cubicBezTo>
                <a:cubicBezTo>
                  <a:pt x="105" y="94"/>
                  <a:pt x="106" y="95"/>
                  <a:pt x="106" y="97"/>
                </a:cubicBezTo>
                <a:cubicBezTo>
                  <a:pt x="106" y="98"/>
                  <a:pt x="106" y="99"/>
                  <a:pt x="105" y="100"/>
                </a:cubicBezTo>
                <a:cubicBezTo>
                  <a:pt x="108" y="99"/>
                  <a:pt x="110" y="98"/>
                  <a:pt x="111" y="97"/>
                </a:cubicBezTo>
                <a:cubicBezTo>
                  <a:pt x="112" y="95"/>
                  <a:pt x="112" y="93"/>
                  <a:pt x="111" y="92"/>
                </a:cubicBezTo>
                <a:cubicBezTo>
                  <a:pt x="111" y="90"/>
                  <a:pt x="110" y="89"/>
                  <a:pt x="107" y="88"/>
                </a:cubicBezTo>
                <a:cubicBezTo>
                  <a:pt x="105" y="87"/>
                  <a:pt x="103" y="87"/>
                  <a:pt x="100" y="88"/>
                </a:cubicBezTo>
                <a:cubicBezTo>
                  <a:pt x="99" y="88"/>
                  <a:pt x="99" y="88"/>
                  <a:pt x="99" y="88"/>
                </a:cubicBezTo>
                <a:cubicBezTo>
                  <a:pt x="99" y="29"/>
                  <a:pt x="99" y="29"/>
                  <a:pt x="99" y="29"/>
                </a:cubicBezTo>
                <a:cubicBezTo>
                  <a:pt x="147" y="29"/>
                  <a:pt x="147" y="29"/>
                  <a:pt x="147" y="29"/>
                </a:cubicBezTo>
                <a:close/>
                <a:moveTo>
                  <a:pt x="99" y="150"/>
                </a:moveTo>
                <a:cubicBezTo>
                  <a:pt x="100" y="150"/>
                  <a:pt x="101" y="150"/>
                  <a:pt x="101" y="150"/>
                </a:cubicBezTo>
                <a:cubicBezTo>
                  <a:pt x="105" y="149"/>
                  <a:pt x="107" y="146"/>
                  <a:pt x="109" y="142"/>
                </a:cubicBezTo>
                <a:cubicBezTo>
                  <a:pt x="110" y="137"/>
                  <a:pt x="111" y="133"/>
                  <a:pt x="110" y="129"/>
                </a:cubicBezTo>
                <a:cubicBezTo>
                  <a:pt x="108" y="123"/>
                  <a:pt x="106" y="120"/>
                  <a:pt x="103" y="121"/>
                </a:cubicBezTo>
                <a:cubicBezTo>
                  <a:pt x="101" y="121"/>
                  <a:pt x="100" y="122"/>
                  <a:pt x="99" y="123"/>
                </a:cubicBezTo>
                <a:lnTo>
                  <a:pt x="99" y="150"/>
                </a:lnTo>
                <a:close/>
                <a:moveTo>
                  <a:pt x="99" y="0"/>
                </a:moveTo>
                <a:cubicBezTo>
                  <a:pt x="23" y="0"/>
                  <a:pt x="23" y="0"/>
                  <a:pt x="23" y="0"/>
                </a:cubicBezTo>
                <a:cubicBezTo>
                  <a:pt x="10" y="0"/>
                  <a:pt x="0" y="10"/>
                  <a:pt x="0" y="23"/>
                </a:cubicBezTo>
                <a:cubicBezTo>
                  <a:pt x="0" y="200"/>
                  <a:pt x="0" y="200"/>
                  <a:pt x="0" y="200"/>
                </a:cubicBezTo>
                <a:cubicBezTo>
                  <a:pt x="0" y="213"/>
                  <a:pt x="10" y="224"/>
                  <a:pt x="23" y="224"/>
                </a:cubicBezTo>
                <a:cubicBezTo>
                  <a:pt x="99" y="224"/>
                  <a:pt x="99" y="224"/>
                  <a:pt x="99" y="224"/>
                </a:cubicBezTo>
                <a:cubicBezTo>
                  <a:pt x="99" y="208"/>
                  <a:pt x="99" y="208"/>
                  <a:pt x="99" y="208"/>
                </a:cubicBezTo>
                <a:cubicBezTo>
                  <a:pt x="37" y="208"/>
                  <a:pt x="37" y="208"/>
                  <a:pt x="37" y="208"/>
                </a:cubicBezTo>
                <a:cubicBezTo>
                  <a:pt x="37" y="208"/>
                  <a:pt x="37" y="208"/>
                  <a:pt x="37" y="208"/>
                </a:cubicBezTo>
                <a:cubicBezTo>
                  <a:pt x="26" y="208"/>
                  <a:pt x="17" y="199"/>
                  <a:pt x="17" y="189"/>
                </a:cubicBezTo>
                <a:cubicBezTo>
                  <a:pt x="17" y="35"/>
                  <a:pt x="17" y="35"/>
                  <a:pt x="17" y="35"/>
                </a:cubicBezTo>
                <a:cubicBezTo>
                  <a:pt x="17" y="24"/>
                  <a:pt x="26" y="16"/>
                  <a:pt x="37" y="16"/>
                </a:cubicBezTo>
                <a:cubicBezTo>
                  <a:pt x="99" y="16"/>
                  <a:pt x="99" y="16"/>
                  <a:pt x="99" y="16"/>
                </a:cubicBezTo>
                <a:cubicBezTo>
                  <a:pt x="99" y="0"/>
                  <a:pt x="99" y="0"/>
                  <a:pt x="99" y="0"/>
                </a:cubicBezTo>
                <a:close/>
                <a:moveTo>
                  <a:pt x="99" y="29"/>
                </a:moveTo>
                <a:cubicBezTo>
                  <a:pt x="99" y="88"/>
                  <a:pt x="99" y="88"/>
                  <a:pt x="99" y="88"/>
                </a:cubicBezTo>
                <a:cubicBezTo>
                  <a:pt x="93" y="89"/>
                  <a:pt x="89" y="93"/>
                  <a:pt x="85" y="97"/>
                </a:cubicBezTo>
                <a:cubicBezTo>
                  <a:pt x="82" y="102"/>
                  <a:pt x="80" y="109"/>
                  <a:pt x="79" y="116"/>
                </a:cubicBezTo>
                <a:cubicBezTo>
                  <a:pt x="78" y="120"/>
                  <a:pt x="78" y="124"/>
                  <a:pt x="79" y="129"/>
                </a:cubicBezTo>
                <a:cubicBezTo>
                  <a:pt x="79" y="134"/>
                  <a:pt x="80" y="138"/>
                  <a:pt x="81" y="142"/>
                </a:cubicBezTo>
                <a:cubicBezTo>
                  <a:pt x="81" y="144"/>
                  <a:pt x="81" y="144"/>
                  <a:pt x="81" y="144"/>
                </a:cubicBezTo>
                <a:cubicBezTo>
                  <a:pt x="82" y="146"/>
                  <a:pt x="82" y="148"/>
                  <a:pt x="83" y="150"/>
                </a:cubicBezTo>
                <a:cubicBezTo>
                  <a:pt x="86" y="156"/>
                  <a:pt x="92" y="158"/>
                  <a:pt x="99" y="157"/>
                </a:cubicBezTo>
                <a:cubicBezTo>
                  <a:pt x="99" y="194"/>
                  <a:pt x="99" y="194"/>
                  <a:pt x="99" y="194"/>
                </a:cubicBezTo>
                <a:cubicBezTo>
                  <a:pt x="46" y="194"/>
                  <a:pt x="46" y="194"/>
                  <a:pt x="46" y="194"/>
                </a:cubicBezTo>
                <a:cubicBezTo>
                  <a:pt x="37" y="194"/>
                  <a:pt x="30" y="187"/>
                  <a:pt x="30" y="179"/>
                </a:cubicBezTo>
                <a:cubicBezTo>
                  <a:pt x="30" y="45"/>
                  <a:pt x="30" y="45"/>
                  <a:pt x="30" y="45"/>
                </a:cubicBezTo>
                <a:cubicBezTo>
                  <a:pt x="30" y="36"/>
                  <a:pt x="37" y="29"/>
                  <a:pt x="46" y="29"/>
                </a:cubicBezTo>
                <a:cubicBezTo>
                  <a:pt x="99" y="29"/>
                  <a:pt x="99" y="29"/>
                  <a:pt x="99" y="29"/>
                </a:cubicBezTo>
                <a:close/>
                <a:moveTo>
                  <a:pt x="99" y="93"/>
                </a:moveTo>
                <a:cubicBezTo>
                  <a:pt x="99" y="115"/>
                  <a:pt x="99" y="115"/>
                  <a:pt x="99" y="115"/>
                </a:cubicBezTo>
                <a:cubicBezTo>
                  <a:pt x="98" y="115"/>
                  <a:pt x="97" y="116"/>
                  <a:pt x="96" y="118"/>
                </a:cubicBezTo>
                <a:cubicBezTo>
                  <a:pt x="94" y="120"/>
                  <a:pt x="93" y="122"/>
                  <a:pt x="94" y="125"/>
                </a:cubicBezTo>
                <a:cubicBezTo>
                  <a:pt x="94" y="127"/>
                  <a:pt x="95" y="128"/>
                  <a:pt x="97" y="129"/>
                </a:cubicBezTo>
                <a:cubicBezTo>
                  <a:pt x="97" y="127"/>
                  <a:pt x="98" y="125"/>
                  <a:pt x="99" y="123"/>
                </a:cubicBezTo>
                <a:cubicBezTo>
                  <a:pt x="99" y="150"/>
                  <a:pt x="99" y="150"/>
                  <a:pt x="99" y="150"/>
                </a:cubicBezTo>
                <a:cubicBezTo>
                  <a:pt x="98" y="150"/>
                  <a:pt x="97" y="149"/>
                  <a:pt x="96" y="149"/>
                </a:cubicBezTo>
                <a:cubicBezTo>
                  <a:pt x="95" y="148"/>
                  <a:pt x="94" y="146"/>
                  <a:pt x="93" y="142"/>
                </a:cubicBezTo>
                <a:cubicBezTo>
                  <a:pt x="92" y="140"/>
                  <a:pt x="92" y="137"/>
                  <a:pt x="91" y="133"/>
                </a:cubicBezTo>
                <a:cubicBezTo>
                  <a:pt x="91" y="128"/>
                  <a:pt x="90" y="124"/>
                  <a:pt x="90" y="119"/>
                </a:cubicBezTo>
                <a:cubicBezTo>
                  <a:pt x="90" y="111"/>
                  <a:pt x="91" y="104"/>
                  <a:pt x="93" y="100"/>
                </a:cubicBezTo>
                <a:cubicBezTo>
                  <a:pt x="95" y="97"/>
                  <a:pt x="97" y="94"/>
                  <a:pt x="99" y="93"/>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7" name="Freeform 77"/>
          <p:cNvSpPr/>
          <p:nvPr/>
        </p:nvSpPr>
        <p:spPr bwMode="auto">
          <a:xfrm>
            <a:off x="6129174" y="1728550"/>
            <a:ext cx="160693" cy="120222"/>
          </a:xfrm>
          <a:custGeom>
            <a:avLst/>
            <a:gdLst>
              <a:gd name="T0" fmla="*/ 69 w 98"/>
              <a:gd name="T1" fmla="*/ 0 h 74"/>
              <a:gd name="T2" fmla="*/ 49 w 98"/>
              <a:gd name="T3" fmla="*/ 8 h 74"/>
              <a:gd name="T4" fmla="*/ 30 w 98"/>
              <a:gd name="T5" fmla="*/ 0 h 74"/>
              <a:gd name="T6" fmla="*/ 0 w 98"/>
              <a:gd name="T7" fmla="*/ 29 h 74"/>
              <a:gd name="T8" fmla="*/ 51 w 98"/>
              <a:gd name="T9" fmla="*/ 74 h 74"/>
              <a:gd name="T10" fmla="*/ 98 w 98"/>
              <a:gd name="T11" fmla="*/ 29 h 74"/>
              <a:gd name="T12" fmla="*/ 69 w 98"/>
              <a:gd name="T13" fmla="*/ 0 h 74"/>
            </a:gdLst>
            <a:ahLst/>
            <a:cxnLst>
              <a:cxn ang="0">
                <a:pos x="T0" y="T1"/>
              </a:cxn>
              <a:cxn ang="0">
                <a:pos x="T2" y="T3"/>
              </a:cxn>
              <a:cxn ang="0">
                <a:pos x="T4" y="T5"/>
              </a:cxn>
              <a:cxn ang="0">
                <a:pos x="T6" y="T7"/>
              </a:cxn>
              <a:cxn ang="0">
                <a:pos x="T8" y="T9"/>
              </a:cxn>
              <a:cxn ang="0">
                <a:pos x="T10" y="T11"/>
              </a:cxn>
              <a:cxn ang="0">
                <a:pos x="T12" y="T13"/>
              </a:cxn>
            </a:cxnLst>
            <a:rect l="0" t="0" r="r" b="b"/>
            <a:pathLst>
              <a:path w="98" h="74">
                <a:moveTo>
                  <a:pt x="69" y="0"/>
                </a:moveTo>
                <a:cubicBezTo>
                  <a:pt x="61" y="0"/>
                  <a:pt x="54" y="3"/>
                  <a:pt x="49" y="8"/>
                </a:cubicBezTo>
                <a:cubicBezTo>
                  <a:pt x="44" y="3"/>
                  <a:pt x="37" y="0"/>
                  <a:pt x="30" y="0"/>
                </a:cubicBezTo>
                <a:cubicBezTo>
                  <a:pt x="13" y="0"/>
                  <a:pt x="0" y="13"/>
                  <a:pt x="0" y="29"/>
                </a:cubicBezTo>
                <a:cubicBezTo>
                  <a:pt x="0" y="47"/>
                  <a:pt x="15" y="74"/>
                  <a:pt x="51" y="74"/>
                </a:cubicBezTo>
                <a:cubicBezTo>
                  <a:pt x="88" y="74"/>
                  <a:pt x="98" y="45"/>
                  <a:pt x="98" y="29"/>
                </a:cubicBezTo>
                <a:cubicBezTo>
                  <a:pt x="98" y="13"/>
                  <a:pt x="85" y="0"/>
                  <a:pt x="69"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8" name="Freeform 78"/>
          <p:cNvSpPr/>
          <p:nvPr/>
        </p:nvSpPr>
        <p:spPr bwMode="auto">
          <a:xfrm>
            <a:off x="6200592" y="1697602"/>
            <a:ext cx="44042" cy="54754"/>
          </a:xfrm>
          <a:custGeom>
            <a:avLst/>
            <a:gdLst>
              <a:gd name="T0" fmla="*/ 6 w 27"/>
              <a:gd name="T1" fmla="*/ 34 h 34"/>
              <a:gd name="T2" fmla="*/ 13 w 27"/>
              <a:gd name="T3" fmla="*/ 0 h 34"/>
              <a:gd name="T4" fmla="*/ 27 w 27"/>
              <a:gd name="T5" fmla="*/ 3 h 34"/>
              <a:gd name="T6" fmla="*/ 6 w 27"/>
              <a:gd name="T7" fmla="*/ 34 h 34"/>
            </a:gdLst>
            <a:ahLst/>
            <a:cxnLst>
              <a:cxn ang="0">
                <a:pos x="T0" y="T1"/>
              </a:cxn>
              <a:cxn ang="0">
                <a:pos x="T2" y="T3"/>
              </a:cxn>
              <a:cxn ang="0">
                <a:pos x="T4" y="T5"/>
              </a:cxn>
              <a:cxn ang="0">
                <a:pos x="T6" y="T7"/>
              </a:cxn>
            </a:cxnLst>
            <a:rect l="0" t="0" r="r" b="b"/>
            <a:pathLst>
              <a:path w="27" h="34">
                <a:moveTo>
                  <a:pt x="6" y="34"/>
                </a:moveTo>
                <a:cubicBezTo>
                  <a:pt x="0" y="22"/>
                  <a:pt x="4" y="9"/>
                  <a:pt x="13" y="0"/>
                </a:cubicBezTo>
                <a:cubicBezTo>
                  <a:pt x="27" y="3"/>
                  <a:pt x="27" y="3"/>
                  <a:pt x="27" y="3"/>
                </a:cubicBezTo>
                <a:cubicBezTo>
                  <a:pt x="14" y="10"/>
                  <a:pt x="6" y="18"/>
                  <a:pt x="6" y="34"/>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9" name="Freeform 79"/>
          <p:cNvSpPr>
            <a:spLocks noEditPoints="1"/>
          </p:cNvSpPr>
          <p:nvPr/>
        </p:nvSpPr>
        <p:spPr bwMode="auto">
          <a:xfrm>
            <a:off x="5950626" y="2699847"/>
            <a:ext cx="169025" cy="234492"/>
          </a:xfrm>
          <a:custGeom>
            <a:avLst/>
            <a:gdLst>
              <a:gd name="T0" fmla="*/ 87 w 103"/>
              <a:gd name="T1" fmla="*/ 88 h 143"/>
              <a:gd name="T2" fmla="*/ 103 w 103"/>
              <a:gd name="T3" fmla="*/ 112 h 143"/>
              <a:gd name="T4" fmla="*/ 102 w 103"/>
              <a:gd name="T5" fmla="*/ 143 h 143"/>
              <a:gd name="T6" fmla="*/ 87 w 103"/>
              <a:gd name="T7" fmla="*/ 137 h 143"/>
              <a:gd name="T8" fmla="*/ 87 w 103"/>
              <a:gd name="T9" fmla="*/ 134 h 143"/>
              <a:gd name="T10" fmla="*/ 91 w 103"/>
              <a:gd name="T11" fmla="*/ 136 h 143"/>
              <a:gd name="T12" fmla="*/ 100 w 103"/>
              <a:gd name="T13" fmla="*/ 130 h 143"/>
              <a:gd name="T14" fmla="*/ 100 w 103"/>
              <a:gd name="T15" fmla="*/ 113 h 143"/>
              <a:gd name="T16" fmla="*/ 100 w 103"/>
              <a:gd name="T17" fmla="*/ 113 h 143"/>
              <a:gd name="T18" fmla="*/ 99 w 103"/>
              <a:gd name="T19" fmla="*/ 111 h 143"/>
              <a:gd name="T20" fmla="*/ 92 w 103"/>
              <a:gd name="T21" fmla="*/ 110 h 143"/>
              <a:gd name="T22" fmla="*/ 90 w 103"/>
              <a:gd name="T23" fmla="*/ 116 h 143"/>
              <a:gd name="T24" fmla="*/ 87 w 103"/>
              <a:gd name="T25" fmla="*/ 115 h 143"/>
              <a:gd name="T26" fmla="*/ 87 w 103"/>
              <a:gd name="T27" fmla="*/ 88 h 143"/>
              <a:gd name="T28" fmla="*/ 73 w 103"/>
              <a:gd name="T29" fmla="*/ 132 h 143"/>
              <a:gd name="T30" fmla="*/ 32 w 103"/>
              <a:gd name="T31" fmla="*/ 70 h 143"/>
              <a:gd name="T32" fmla="*/ 28 w 103"/>
              <a:gd name="T33" fmla="*/ 68 h 143"/>
              <a:gd name="T34" fmla="*/ 28 w 103"/>
              <a:gd name="T35" fmla="*/ 67 h 143"/>
              <a:gd name="T36" fmla="*/ 28 w 103"/>
              <a:gd name="T37" fmla="*/ 63 h 143"/>
              <a:gd name="T38" fmla="*/ 29 w 103"/>
              <a:gd name="T39" fmla="*/ 65 h 143"/>
              <a:gd name="T40" fmla="*/ 34 w 103"/>
              <a:gd name="T41" fmla="*/ 66 h 143"/>
              <a:gd name="T42" fmla="*/ 41 w 103"/>
              <a:gd name="T43" fmla="*/ 61 h 143"/>
              <a:gd name="T44" fmla="*/ 41 w 103"/>
              <a:gd name="T45" fmla="*/ 61 h 143"/>
              <a:gd name="T46" fmla="*/ 37 w 103"/>
              <a:gd name="T47" fmla="*/ 59 h 143"/>
              <a:gd name="T48" fmla="*/ 28 w 103"/>
              <a:gd name="T49" fmla="*/ 45 h 143"/>
              <a:gd name="T50" fmla="*/ 28 w 103"/>
              <a:gd name="T51" fmla="*/ 26 h 143"/>
              <a:gd name="T52" fmla="*/ 39 w 103"/>
              <a:gd name="T53" fmla="*/ 19 h 143"/>
              <a:gd name="T54" fmla="*/ 44 w 103"/>
              <a:gd name="T55" fmla="*/ 21 h 143"/>
              <a:gd name="T56" fmla="*/ 61 w 103"/>
              <a:gd name="T57" fmla="*/ 46 h 143"/>
              <a:gd name="T58" fmla="*/ 61 w 103"/>
              <a:gd name="T59" fmla="*/ 50 h 143"/>
              <a:gd name="T60" fmla="*/ 87 w 103"/>
              <a:gd name="T61" fmla="*/ 88 h 143"/>
              <a:gd name="T62" fmla="*/ 87 w 103"/>
              <a:gd name="T63" fmla="*/ 115 h 143"/>
              <a:gd name="T64" fmla="*/ 84 w 103"/>
              <a:gd name="T65" fmla="*/ 116 h 143"/>
              <a:gd name="T66" fmla="*/ 82 w 103"/>
              <a:gd name="T67" fmla="*/ 122 h 143"/>
              <a:gd name="T68" fmla="*/ 75 w 103"/>
              <a:gd name="T69" fmla="*/ 121 h 143"/>
              <a:gd name="T70" fmla="*/ 74 w 103"/>
              <a:gd name="T71" fmla="*/ 128 h 143"/>
              <a:gd name="T72" fmla="*/ 75 w 103"/>
              <a:gd name="T73" fmla="*/ 130 h 143"/>
              <a:gd name="T74" fmla="*/ 87 w 103"/>
              <a:gd name="T75" fmla="*/ 134 h 143"/>
              <a:gd name="T76" fmla="*/ 87 w 103"/>
              <a:gd name="T77" fmla="*/ 137 h 143"/>
              <a:gd name="T78" fmla="*/ 73 w 103"/>
              <a:gd name="T79" fmla="*/ 132 h 143"/>
              <a:gd name="T80" fmla="*/ 28 w 103"/>
              <a:gd name="T81" fmla="*/ 4 h 143"/>
              <a:gd name="T82" fmla="*/ 28 w 103"/>
              <a:gd name="T83" fmla="*/ 24 h 143"/>
              <a:gd name="T84" fmla="*/ 36 w 103"/>
              <a:gd name="T85" fmla="*/ 15 h 143"/>
              <a:gd name="T86" fmla="*/ 32 w 103"/>
              <a:gd name="T87" fmla="*/ 8 h 143"/>
              <a:gd name="T88" fmla="*/ 28 w 103"/>
              <a:gd name="T89" fmla="*/ 4 h 143"/>
              <a:gd name="T90" fmla="*/ 28 w 103"/>
              <a:gd name="T91" fmla="*/ 67 h 143"/>
              <a:gd name="T92" fmla="*/ 11 w 103"/>
              <a:gd name="T93" fmla="*/ 43 h 143"/>
              <a:gd name="T94" fmla="*/ 11 w 103"/>
              <a:gd name="T95" fmla="*/ 37 h 143"/>
              <a:gd name="T96" fmla="*/ 5 w 103"/>
              <a:gd name="T97" fmla="*/ 27 h 143"/>
              <a:gd name="T98" fmla="*/ 9 w 103"/>
              <a:gd name="T99" fmla="*/ 4 h 143"/>
              <a:gd name="T100" fmla="*/ 28 w 103"/>
              <a:gd name="T101" fmla="*/ 4 h 143"/>
              <a:gd name="T102" fmla="*/ 28 w 103"/>
              <a:gd name="T103" fmla="*/ 24 h 143"/>
              <a:gd name="T104" fmla="*/ 21 w 103"/>
              <a:gd name="T105" fmla="*/ 31 h 143"/>
              <a:gd name="T106" fmla="*/ 28 w 103"/>
              <a:gd name="T107" fmla="*/ 26 h 143"/>
              <a:gd name="T108" fmla="*/ 28 w 103"/>
              <a:gd name="T109" fmla="*/ 45 h 143"/>
              <a:gd name="T110" fmla="*/ 22 w 103"/>
              <a:gd name="T111" fmla="*/ 37 h 143"/>
              <a:gd name="T112" fmla="*/ 22 w 103"/>
              <a:gd name="T113" fmla="*/ 33 h 143"/>
              <a:gd name="T114" fmla="*/ 15 w 103"/>
              <a:gd name="T115" fmla="*/ 37 h 143"/>
              <a:gd name="T116" fmla="*/ 14 w 103"/>
              <a:gd name="T117" fmla="*/ 43 h 143"/>
              <a:gd name="T118" fmla="*/ 28 w 103"/>
              <a:gd name="T119" fmla="*/ 63 h 143"/>
              <a:gd name="T120" fmla="*/ 28 w 103"/>
              <a:gd name="T121" fmla="*/ 6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 h="143">
                <a:moveTo>
                  <a:pt x="87" y="88"/>
                </a:moveTo>
                <a:cubicBezTo>
                  <a:pt x="103" y="112"/>
                  <a:pt x="103" y="112"/>
                  <a:pt x="103" y="112"/>
                </a:cubicBezTo>
                <a:cubicBezTo>
                  <a:pt x="102" y="143"/>
                  <a:pt x="102" y="143"/>
                  <a:pt x="102" y="143"/>
                </a:cubicBezTo>
                <a:cubicBezTo>
                  <a:pt x="87" y="137"/>
                  <a:pt x="87" y="137"/>
                  <a:pt x="87" y="137"/>
                </a:cubicBezTo>
                <a:cubicBezTo>
                  <a:pt x="87" y="134"/>
                  <a:pt x="87" y="134"/>
                  <a:pt x="87" y="134"/>
                </a:cubicBezTo>
                <a:cubicBezTo>
                  <a:pt x="91" y="136"/>
                  <a:pt x="91" y="136"/>
                  <a:pt x="91" y="136"/>
                </a:cubicBezTo>
                <a:cubicBezTo>
                  <a:pt x="100" y="130"/>
                  <a:pt x="100" y="130"/>
                  <a:pt x="100" y="130"/>
                </a:cubicBezTo>
                <a:cubicBezTo>
                  <a:pt x="100" y="113"/>
                  <a:pt x="100" y="113"/>
                  <a:pt x="100" y="113"/>
                </a:cubicBezTo>
                <a:cubicBezTo>
                  <a:pt x="100" y="113"/>
                  <a:pt x="100" y="113"/>
                  <a:pt x="100" y="113"/>
                </a:cubicBezTo>
                <a:cubicBezTo>
                  <a:pt x="99" y="111"/>
                  <a:pt x="99" y="111"/>
                  <a:pt x="99" y="111"/>
                </a:cubicBezTo>
                <a:cubicBezTo>
                  <a:pt x="98" y="109"/>
                  <a:pt x="95" y="108"/>
                  <a:pt x="92" y="110"/>
                </a:cubicBezTo>
                <a:cubicBezTo>
                  <a:pt x="90" y="111"/>
                  <a:pt x="89" y="114"/>
                  <a:pt x="90" y="116"/>
                </a:cubicBezTo>
                <a:cubicBezTo>
                  <a:pt x="89" y="115"/>
                  <a:pt x="88" y="115"/>
                  <a:pt x="87" y="115"/>
                </a:cubicBezTo>
                <a:lnTo>
                  <a:pt x="87" y="88"/>
                </a:lnTo>
                <a:close/>
                <a:moveTo>
                  <a:pt x="73" y="132"/>
                </a:moveTo>
                <a:cubicBezTo>
                  <a:pt x="32" y="70"/>
                  <a:pt x="32" y="70"/>
                  <a:pt x="32" y="70"/>
                </a:cubicBezTo>
                <a:cubicBezTo>
                  <a:pt x="30" y="70"/>
                  <a:pt x="29" y="69"/>
                  <a:pt x="28" y="68"/>
                </a:cubicBezTo>
                <a:cubicBezTo>
                  <a:pt x="28" y="67"/>
                  <a:pt x="28" y="67"/>
                  <a:pt x="28" y="67"/>
                </a:cubicBezTo>
                <a:cubicBezTo>
                  <a:pt x="28" y="63"/>
                  <a:pt x="28" y="63"/>
                  <a:pt x="28" y="63"/>
                </a:cubicBezTo>
                <a:cubicBezTo>
                  <a:pt x="29" y="65"/>
                  <a:pt x="29" y="65"/>
                  <a:pt x="29" y="65"/>
                </a:cubicBezTo>
                <a:cubicBezTo>
                  <a:pt x="30" y="67"/>
                  <a:pt x="33" y="67"/>
                  <a:pt x="34" y="66"/>
                </a:cubicBezTo>
                <a:cubicBezTo>
                  <a:pt x="41" y="61"/>
                  <a:pt x="41" y="61"/>
                  <a:pt x="41" y="61"/>
                </a:cubicBezTo>
                <a:cubicBezTo>
                  <a:pt x="41" y="61"/>
                  <a:pt x="41" y="61"/>
                  <a:pt x="41" y="61"/>
                </a:cubicBezTo>
                <a:cubicBezTo>
                  <a:pt x="40" y="61"/>
                  <a:pt x="38" y="61"/>
                  <a:pt x="37" y="59"/>
                </a:cubicBezTo>
                <a:cubicBezTo>
                  <a:pt x="28" y="45"/>
                  <a:pt x="28" y="45"/>
                  <a:pt x="28" y="45"/>
                </a:cubicBezTo>
                <a:cubicBezTo>
                  <a:pt x="28" y="26"/>
                  <a:pt x="28" y="26"/>
                  <a:pt x="28" y="26"/>
                </a:cubicBezTo>
                <a:cubicBezTo>
                  <a:pt x="39" y="19"/>
                  <a:pt x="39" y="19"/>
                  <a:pt x="39" y="19"/>
                </a:cubicBezTo>
                <a:cubicBezTo>
                  <a:pt x="41" y="18"/>
                  <a:pt x="43" y="19"/>
                  <a:pt x="44" y="21"/>
                </a:cubicBezTo>
                <a:cubicBezTo>
                  <a:pt x="61" y="46"/>
                  <a:pt x="61" y="46"/>
                  <a:pt x="61" y="46"/>
                </a:cubicBezTo>
                <a:cubicBezTo>
                  <a:pt x="62" y="47"/>
                  <a:pt x="62" y="49"/>
                  <a:pt x="61" y="50"/>
                </a:cubicBezTo>
                <a:cubicBezTo>
                  <a:pt x="87" y="88"/>
                  <a:pt x="87" y="88"/>
                  <a:pt x="87" y="88"/>
                </a:cubicBezTo>
                <a:cubicBezTo>
                  <a:pt x="87" y="115"/>
                  <a:pt x="87" y="115"/>
                  <a:pt x="87" y="115"/>
                </a:cubicBezTo>
                <a:cubicBezTo>
                  <a:pt x="86" y="115"/>
                  <a:pt x="85" y="115"/>
                  <a:pt x="84" y="116"/>
                </a:cubicBezTo>
                <a:cubicBezTo>
                  <a:pt x="82" y="117"/>
                  <a:pt x="81" y="120"/>
                  <a:pt x="82" y="122"/>
                </a:cubicBezTo>
                <a:cubicBezTo>
                  <a:pt x="80" y="120"/>
                  <a:pt x="77" y="120"/>
                  <a:pt x="75" y="121"/>
                </a:cubicBezTo>
                <a:cubicBezTo>
                  <a:pt x="73" y="123"/>
                  <a:pt x="72" y="126"/>
                  <a:pt x="74" y="128"/>
                </a:cubicBezTo>
                <a:cubicBezTo>
                  <a:pt x="75" y="130"/>
                  <a:pt x="75" y="130"/>
                  <a:pt x="75" y="130"/>
                </a:cubicBezTo>
                <a:cubicBezTo>
                  <a:pt x="87" y="134"/>
                  <a:pt x="87" y="134"/>
                  <a:pt x="87" y="134"/>
                </a:cubicBezTo>
                <a:cubicBezTo>
                  <a:pt x="87" y="137"/>
                  <a:pt x="87" y="137"/>
                  <a:pt x="87" y="137"/>
                </a:cubicBezTo>
                <a:cubicBezTo>
                  <a:pt x="73" y="132"/>
                  <a:pt x="73" y="132"/>
                  <a:pt x="73" y="132"/>
                </a:cubicBezTo>
                <a:close/>
                <a:moveTo>
                  <a:pt x="28" y="4"/>
                </a:moveTo>
                <a:cubicBezTo>
                  <a:pt x="28" y="24"/>
                  <a:pt x="28" y="24"/>
                  <a:pt x="28" y="24"/>
                </a:cubicBezTo>
                <a:cubicBezTo>
                  <a:pt x="36" y="15"/>
                  <a:pt x="36" y="15"/>
                  <a:pt x="36" y="15"/>
                </a:cubicBezTo>
                <a:cubicBezTo>
                  <a:pt x="32" y="8"/>
                  <a:pt x="32" y="8"/>
                  <a:pt x="32" y="8"/>
                </a:cubicBezTo>
                <a:cubicBezTo>
                  <a:pt x="31" y="7"/>
                  <a:pt x="29" y="5"/>
                  <a:pt x="28" y="4"/>
                </a:cubicBezTo>
                <a:close/>
                <a:moveTo>
                  <a:pt x="28" y="67"/>
                </a:moveTo>
                <a:cubicBezTo>
                  <a:pt x="11" y="43"/>
                  <a:pt x="11" y="43"/>
                  <a:pt x="11" y="43"/>
                </a:cubicBezTo>
                <a:cubicBezTo>
                  <a:pt x="10" y="41"/>
                  <a:pt x="10" y="38"/>
                  <a:pt x="11" y="37"/>
                </a:cubicBezTo>
                <a:cubicBezTo>
                  <a:pt x="5" y="27"/>
                  <a:pt x="5" y="27"/>
                  <a:pt x="5" y="27"/>
                </a:cubicBezTo>
                <a:cubicBezTo>
                  <a:pt x="0" y="19"/>
                  <a:pt x="2" y="9"/>
                  <a:pt x="9" y="4"/>
                </a:cubicBezTo>
                <a:cubicBezTo>
                  <a:pt x="15" y="0"/>
                  <a:pt x="22" y="0"/>
                  <a:pt x="28" y="4"/>
                </a:cubicBezTo>
                <a:cubicBezTo>
                  <a:pt x="28" y="24"/>
                  <a:pt x="28" y="24"/>
                  <a:pt x="28" y="24"/>
                </a:cubicBezTo>
                <a:cubicBezTo>
                  <a:pt x="21" y="31"/>
                  <a:pt x="21" y="31"/>
                  <a:pt x="21" y="31"/>
                </a:cubicBezTo>
                <a:cubicBezTo>
                  <a:pt x="28" y="26"/>
                  <a:pt x="28" y="26"/>
                  <a:pt x="28" y="26"/>
                </a:cubicBezTo>
                <a:cubicBezTo>
                  <a:pt x="28" y="45"/>
                  <a:pt x="28" y="45"/>
                  <a:pt x="28" y="45"/>
                </a:cubicBezTo>
                <a:cubicBezTo>
                  <a:pt x="22" y="37"/>
                  <a:pt x="22" y="37"/>
                  <a:pt x="22" y="37"/>
                </a:cubicBezTo>
                <a:cubicBezTo>
                  <a:pt x="21" y="36"/>
                  <a:pt x="21" y="34"/>
                  <a:pt x="22" y="33"/>
                </a:cubicBezTo>
                <a:cubicBezTo>
                  <a:pt x="15" y="37"/>
                  <a:pt x="15" y="37"/>
                  <a:pt x="15" y="37"/>
                </a:cubicBezTo>
                <a:cubicBezTo>
                  <a:pt x="14" y="39"/>
                  <a:pt x="13" y="41"/>
                  <a:pt x="14" y="43"/>
                </a:cubicBezTo>
                <a:cubicBezTo>
                  <a:pt x="28" y="63"/>
                  <a:pt x="28" y="63"/>
                  <a:pt x="28" y="63"/>
                </a:cubicBezTo>
                <a:lnTo>
                  <a:pt x="28" y="67"/>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0" name="Freeform 80"/>
          <p:cNvSpPr>
            <a:spLocks noEditPoints="1"/>
          </p:cNvSpPr>
          <p:nvPr/>
        </p:nvSpPr>
        <p:spPr bwMode="auto">
          <a:xfrm>
            <a:off x="7249260" y="1497629"/>
            <a:ext cx="211876" cy="232112"/>
          </a:xfrm>
          <a:custGeom>
            <a:avLst/>
            <a:gdLst>
              <a:gd name="T0" fmla="*/ 101 w 130"/>
              <a:gd name="T1" fmla="*/ 65 h 142"/>
              <a:gd name="T2" fmla="*/ 97 w 130"/>
              <a:gd name="T3" fmla="*/ 81 h 142"/>
              <a:gd name="T4" fmla="*/ 97 w 130"/>
              <a:gd name="T5" fmla="*/ 94 h 142"/>
              <a:gd name="T6" fmla="*/ 100 w 130"/>
              <a:gd name="T7" fmla="*/ 95 h 142"/>
              <a:gd name="T8" fmla="*/ 111 w 130"/>
              <a:gd name="T9" fmla="*/ 112 h 142"/>
              <a:gd name="T10" fmla="*/ 97 w 130"/>
              <a:gd name="T11" fmla="*/ 103 h 142"/>
              <a:gd name="T12" fmla="*/ 97 w 130"/>
              <a:gd name="T13" fmla="*/ 28 h 142"/>
              <a:gd name="T14" fmla="*/ 111 w 130"/>
              <a:gd name="T15" fmla="*/ 19 h 142"/>
              <a:gd name="T16" fmla="*/ 100 w 130"/>
              <a:gd name="T17" fmla="*/ 35 h 142"/>
              <a:gd name="T18" fmla="*/ 97 w 130"/>
              <a:gd name="T19" fmla="*/ 36 h 142"/>
              <a:gd name="T20" fmla="*/ 127 w 130"/>
              <a:gd name="T21" fmla="*/ 62 h 142"/>
              <a:gd name="T22" fmla="*/ 108 w 130"/>
              <a:gd name="T23" fmla="*/ 65 h 142"/>
              <a:gd name="T24" fmla="*/ 127 w 130"/>
              <a:gd name="T25" fmla="*/ 69 h 142"/>
              <a:gd name="T26" fmla="*/ 127 w 130"/>
              <a:gd name="T27" fmla="*/ 62 h 142"/>
              <a:gd name="T28" fmla="*/ 67 w 130"/>
              <a:gd name="T29" fmla="*/ 142 h 142"/>
              <a:gd name="T30" fmla="*/ 85 w 130"/>
              <a:gd name="T31" fmla="*/ 95 h 142"/>
              <a:gd name="T32" fmla="*/ 97 w 130"/>
              <a:gd name="T33" fmla="*/ 50 h 142"/>
              <a:gd name="T34" fmla="*/ 65 w 130"/>
              <a:gd name="T35" fmla="*/ 37 h 142"/>
              <a:gd name="T36" fmla="*/ 93 w 130"/>
              <a:gd name="T37" fmla="*/ 65 h 142"/>
              <a:gd name="T38" fmla="*/ 79 w 130"/>
              <a:gd name="T39" fmla="*/ 90 h 142"/>
              <a:gd name="T40" fmla="*/ 78 w 130"/>
              <a:gd name="T41" fmla="*/ 110 h 142"/>
              <a:gd name="T42" fmla="*/ 65 w 130"/>
              <a:gd name="T43" fmla="*/ 142 h 142"/>
              <a:gd name="T44" fmla="*/ 97 w 130"/>
              <a:gd name="T45" fmla="*/ 36 h 142"/>
              <a:gd name="T46" fmla="*/ 95 w 130"/>
              <a:gd name="T47" fmla="*/ 31 h 142"/>
              <a:gd name="T48" fmla="*/ 97 w 130"/>
              <a:gd name="T49" fmla="*/ 94 h 142"/>
              <a:gd name="T50" fmla="*/ 95 w 130"/>
              <a:gd name="T51" fmla="*/ 100 h 142"/>
              <a:gd name="T52" fmla="*/ 97 w 130"/>
              <a:gd name="T53" fmla="*/ 94 h 142"/>
              <a:gd name="T54" fmla="*/ 65 w 130"/>
              <a:gd name="T55" fmla="*/ 0 h 142"/>
              <a:gd name="T56" fmla="*/ 68 w 130"/>
              <a:gd name="T57" fmla="*/ 3 h 142"/>
              <a:gd name="T58" fmla="*/ 65 w 130"/>
              <a:gd name="T59" fmla="*/ 23 h 142"/>
              <a:gd name="T60" fmla="*/ 65 w 130"/>
              <a:gd name="T61" fmla="*/ 23 h 142"/>
              <a:gd name="T62" fmla="*/ 32 w 130"/>
              <a:gd name="T63" fmla="*/ 50 h 142"/>
              <a:gd name="T64" fmla="*/ 45 w 130"/>
              <a:gd name="T65" fmla="*/ 96 h 142"/>
              <a:gd name="T66" fmla="*/ 63 w 130"/>
              <a:gd name="T67" fmla="*/ 142 h 142"/>
              <a:gd name="T68" fmla="*/ 65 w 130"/>
              <a:gd name="T69" fmla="*/ 110 h 142"/>
              <a:gd name="T70" fmla="*/ 52 w 130"/>
              <a:gd name="T71" fmla="*/ 93 h 142"/>
              <a:gd name="T72" fmla="*/ 36 w 130"/>
              <a:gd name="T73" fmla="*/ 65 h 142"/>
              <a:gd name="T74" fmla="*/ 65 w 130"/>
              <a:gd name="T75" fmla="*/ 37 h 142"/>
              <a:gd name="T76" fmla="*/ 65 w 130"/>
              <a:gd name="T77" fmla="*/ 29 h 142"/>
              <a:gd name="T78" fmla="*/ 65 w 130"/>
              <a:gd name="T79" fmla="*/ 0 h 142"/>
              <a:gd name="T80" fmla="*/ 62 w 130"/>
              <a:gd name="T81" fmla="*/ 20 h 142"/>
              <a:gd name="T82" fmla="*/ 65 w 130"/>
              <a:gd name="T83" fmla="*/ 0 h 142"/>
              <a:gd name="T84" fmla="*/ 32 w 130"/>
              <a:gd name="T85" fmla="*/ 94 h 142"/>
              <a:gd name="T86" fmla="*/ 35 w 130"/>
              <a:gd name="T87" fmla="*/ 100 h 142"/>
              <a:gd name="T88" fmla="*/ 32 w 130"/>
              <a:gd name="T89" fmla="*/ 36 h 142"/>
              <a:gd name="T90" fmla="*/ 35 w 130"/>
              <a:gd name="T91" fmla="*/ 31 h 142"/>
              <a:gd name="T92" fmla="*/ 32 w 130"/>
              <a:gd name="T93" fmla="*/ 36 h 142"/>
              <a:gd name="T94" fmla="*/ 29 w 130"/>
              <a:gd name="T95" fmla="*/ 65 h 142"/>
              <a:gd name="T96" fmla="*/ 32 w 130"/>
              <a:gd name="T97" fmla="*/ 50 h 142"/>
              <a:gd name="T98" fmla="*/ 32 w 130"/>
              <a:gd name="T99" fmla="*/ 36 h 142"/>
              <a:gd name="T100" fmla="*/ 30 w 130"/>
              <a:gd name="T101" fmla="*/ 35 h 142"/>
              <a:gd name="T102" fmla="*/ 19 w 130"/>
              <a:gd name="T103" fmla="*/ 19 h 142"/>
              <a:gd name="T104" fmla="*/ 32 w 130"/>
              <a:gd name="T105" fmla="*/ 28 h 142"/>
              <a:gd name="T106" fmla="*/ 32 w 130"/>
              <a:gd name="T107" fmla="*/ 103 h 142"/>
              <a:gd name="T108" fmla="*/ 19 w 130"/>
              <a:gd name="T109" fmla="*/ 112 h 142"/>
              <a:gd name="T110" fmla="*/ 30 w 130"/>
              <a:gd name="T111" fmla="*/ 95 h 142"/>
              <a:gd name="T112" fmla="*/ 32 w 130"/>
              <a:gd name="T113" fmla="*/ 94 h 142"/>
              <a:gd name="T114" fmla="*/ 22 w 130"/>
              <a:gd name="T115" fmla="*/ 65 h 142"/>
              <a:gd name="T116" fmla="*/ 3 w 130"/>
              <a:gd name="T117" fmla="*/ 62 h 142"/>
              <a:gd name="T118" fmla="*/ 3 w 130"/>
              <a:gd name="T119" fmla="*/ 69 h 142"/>
              <a:gd name="T120" fmla="*/ 22 w 130"/>
              <a:gd name="T121" fmla="*/ 6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0" h="142">
                <a:moveTo>
                  <a:pt x="97" y="81"/>
                </a:moveTo>
                <a:cubicBezTo>
                  <a:pt x="100" y="76"/>
                  <a:pt x="101" y="71"/>
                  <a:pt x="101" y="65"/>
                </a:cubicBezTo>
                <a:cubicBezTo>
                  <a:pt x="101" y="60"/>
                  <a:pt x="100" y="55"/>
                  <a:pt x="97" y="50"/>
                </a:cubicBezTo>
                <a:cubicBezTo>
                  <a:pt x="97" y="81"/>
                  <a:pt x="97" y="81"/>
                  <a:pt x="97" y="81"/>
                </a:cubicBezTo>
                <a:close/>
                <a:moveTo>
                  <a:pt x="97" y="103"/>
                </a:moveTo>
                <a:cubicBezTo>
                  <a:pt x="97" y="94"/>
                  <a:pt x="97" y="94"/>
                  <a:pt x="97" y="94"/>
                </a:cubicBezTo>
                <a:cubicBezTo>
                  <a:pt x="98" y="94"/>
                  <a:pt x="99" y="95"/>
                  <a:pt x="100" y="95"/>
                </a:cubicBezTo>
                <a:cubicBezTo>
                  <a:pt x="100" y="95"/>
                  <a:pt x="100" y="95"/>
                  <a:pt x="100" y="95"/>
                </a:cubicBezTo>
                <a:cubicBezTo>
                  <a:pt x="111" y="107"/>
                  <a:pt x="111" y="107"/>
                  <a:pt x="111" y="107"/>
                </a:cubicBezTo>
                <a:cubicBezTo>
                  <a:pt x="113" y="108"/>
                  <a:pt x="113" y="110"/>
                  <a:pt x="111" y="112"/>
                </a:cubicBezTo>
                <a:cubicBezTo>
                  <a:pt x="110" y="113"/>
                  <a:pt x="108" y="113"/>
                  <a:pt x="106" y="112"/>
                </a:cubicBezTo>
                <a:cubicBezTo>
                  <a:pt x="97" y="103"/>
                  <a:pt x="97" y="103"/>
                  <a:pt x="97" y="103"/>
                </a:cubicBezTo>
                <a:close/>
                <a:moveTo>
                  <a:pt x="97" y="36"/>
                </a:moveTo>
                <a:cubicBezTo>
                  <a:pt x="97" y="28"/>
                  <a:pt x="97" y="28"/>
                  <a:pt x="97" y="28"/>
                </a:cubicBezTo>
                <a:cubicBezTo>
                  <a:pt x="106" y="19"/>
                  <a:pt x="106" y="19"/>
                  <a:pt x="106" y="19"/>
                </a:cubicBezTo>
                <a:cubicBezTo>
                  <a:pt x="108" y="18"/>
                  <a:pt x="110" y="18"/>
                  <a:pt x="111" y="19"/>
                </a:cubicBezTo>
                <a:cubicBezTo>
                  <a:pt x="113" y="20"/>
                  <a:pt x="113" y="23"/>
                  <a:pt x="111" y="24"/>
                </a:cubicBezTo>
                <a:cubicBezTo>
                  <a:pt x="100" y="35"/>
                  <a:pt x="100" y="35"/>
                  <a:pt x="100" y="35"/>
                </a:cubicBezTo>
                <a:cubicBezTo>
                  <a:pt x="100" y="35"/>
                  <a:pt x="100" y="35"/>
                  <a:pt x="100" y="35"/>
                </a:cubicBezTo>
                <a:cubicBezTo>
                  <a:pt x="99" y="36"/>
                  <a:pt x="98" y="36"/>
                  <a:pt x="97" y="36"/>
                </a:cubicBezTo>
                <a:close/>
                <a:moveTo>
                  <a:pt x="127" y="62"/>
                </a:moveTo>
                <a:cubicBezTo>
                  <a:pt x="127" y="62"/>
                  <a:pt x="127" y="62"/>
                  <a:pt x="127" y="62"/>
                </a:cubicBezTo>
                <a:cubicBezTo>
                  <a:pt x="111" y="62"/>
                  <a:pt x="111" y="62"/>
                  <a:pt x="111" y="62"/>
                </a:cubicBezTo>
                <a:cubicBezTo>
                  <a:pt x="109" y="62"/>
                  <a:pt x="108" y="64"/>
                  <a:pt x="108" y="65"/>
                </a:cubicBezTo>
                <a:cubicBezTo>
                  <a:pt x="108" y="67"/>
                  <a:pt x="109" y="69"/>
                  <a:pt x="111" y="69"/>
                </a:cubicBezTo>
                <a:cubicBezTo>
                  <a:pt x="127" y="69"/>
                  <a:pt x="127" y="69"/>
                  <a:pt x="127" y="69"/>
                </a:cubicBezTo>
                <a:cubicBezTo>
                  <a:pt x="129" y="69"/>
                  <a:pt x="130" y="67"/>
                  <a:pt x="130" y="65"/>
                </a:cubicBezTo>
                <a:cubicBezTo>
                  <a:pt x="130" y="64"/>
                  <a:pt x="129" y="62"/>
                  <a:pt x="127" y="62"/>
                </a:cubicBezTo>
                <a:close/>
                <a:moveTo>
                  <a:pt x="65" y="142"/>
                </a:moveTo>
                <a:cubicBezTo>
                  <a:pt x="67" y="142"/>
                  <a:pt x="67" y="142"/>
                  <a:pt x="67" y="142"/>
                </a:cubicBezTo>
                <a:cubicBezTo>
                  <a:pt x="77" y="142"/>
                  <a:pt x="85" y="134"/>
                  <a:pt x="85" y="124"/>
                </a:cubicBezTo>
                <a:cubicBezTo>
                  <a:pt x="85" y="95"/>
                  <a:pt x="85" y="95"/>
                  <a:pt x="85" y="95"/>
                </a:cubicBezTo>
                <a:cubicBezTo>
                  <a:pt x="90" y="92"/>
                  <a:pt x="95" y="87"/>
                  <a:pt x="97" y="81"/>
                </a:cubicBezTo>
                <a:cubicBezTo>
                  <a:pt x="97" y="50"/>
                  <a:pt x="97" y="50"/>
                  <a:pt x="97" y="50"/>
                </a:cubicBezTo>
                <a:cubicBezTo>
                  <a:pt x="92" y="38"/>
                  <a:pt x="79" y="29"/>
                  <a:pt x="65" y="29"/>
                </a:cubicBezTo>
                <a:cubicBezTo>
                  <a:pt x="65" y="37"/>
                  <a:pt x="65" y="37"/>
                  <a:pt x="65" y="37"/>
                </a:cubicBezTo>
                <a:cubicBezTo>
                  <a:pt x="73" y="37"/>
                  <a:pt x="80" y="40"/>
                  <a:pt x="85" y="45"/>
                </a:cubicBezTo>
                <a:cubicBezTo>
                  <a:pt x="90" y="50"/>
                  <a:pt x="93" y="57"/>
                  <a:pt x="93" y="65"/>
                </a:cubicBezTo>
                <a:cubicBezTo>
                  <a:pt x="93" y="76"/>
                  <a:pt x="88" y="85"/>
                  <a:pt x="79" y="90"/>
                </a:cubicBezTo>
                <a:cubicBezTo>
                  <a:pt x="79" y="90"/>
                  <a:pt x="79" y="90"/>
                  <a:pt x="79" y="90"/>
                </a:cubicBezTo>
                <a:cubicBezTo>
                  <a:pt x="78" y="91"/>
                  <a:pt x="78" y="92"/>
                  <a:pt x="78" y="93"/>
                </a:cubicBezTo>
                <a:cubicBezTo>
                  <a:pt x="78" y="110"/>
                  <a:pt x="78" y="110"/>
                  <a:pt x="78" y="110"/>
                </a:cubicBezTo>
                <a:cubicBezTo>
                  <a:pt x="65" y="110"/>
                  <a:pt x="65" y="110"/>
                  <a:pt x="65" y="110"/>
                </a:cubicBezTo>
                <a:cubicBezTo>
                  <a:pt x="65" y="142"/>
                  <a:pt x="65" y="142"/>
                  <a:pt x="65" y="142"/>
                </a:cubicBezTo>
                <a:close/>
                <a:moveTo>
                  <a:pt x="97" y="28"/>
                </a:moveTo>
                <a:cubicBezTo>
                  <a:pt x="97" y="36"/>
                  <a:pt x="97" y="36"/>
                  <a:pt x="97" y="36"/>
                </a:cubicBezTo>
                <a:cubicBezTo>
                  <a:pt x="97" y="36"/>
                  <a:pt x="96" y="36"/>
                  <a:pt x="95" y="35"/>
                </a:cubicBezTo>
                <a:cubicBezTo>
                  <a:pt x="94" y="34"/>
                  <a:pt x="94" y="32"/>
                  <a:pt x="95" y="31"/>
                </a:cubicBezTo>
                <a:cubicBezTo>
                  <a:pt x="97" y="28"/>
                  <a:pt x="97" y="28"/>
                  <a:pt x="97" y="28"/>
                </a:cubicBezTo>
                <a:close/>
                <a:moveTo>
                  <a:pt x="97" y="94"/>
                </a:moveTo>
                <a:cubicBezTo>
                  <a:pt x="97" y="103"/>
                  <a:pt x="97" y="103"/>
                  <a:pt x="97" y="103"/>
                </a:cubicBezTo>
                <a:cubicBezTo>
                  <a:pt x="95" y="100"/>
                  <a:pt x="95" y="100"/>
                  <a:pt x="95" y="100"/>
                </a:cubicBezTo>
                <a:cubicBezTo>
                  <a:pt x="94" y="99"/>
                  <a:pt x="94" y="97"/>
                  <a:pt x="95" y="95"/>
                </a:cubicBezTo>
                <a:cubicBezTo>
                  <a:pt x="96" y="95"/>
                  <a:pt x="97" y="94"/>
                  <a:pt x="97" y="94"/>
                </a:cubicBezTo>
                <a:close/>
                <a:moveTo>
                  <a:pt x="65" y="23"/>
                </a:moveTo>
                <a:cubicBezTo>
                  <a:pt x="65" y="0"/>
                  <a:pt x="65" y="0"/>
                  <a:pt x="65" y="0"/>
                </a:cubicBezTo>
                <a:cubicBezTo>
                  <a:pt x="65" y="0"/>
                  <a:pt x="65" y="0"/>
                  <a:pt x="65" y="0"/>
                </a:cubicBezTo>
                <a:cubicBezTo>
                  <a:pt x="67" y="0"/>
                  <a:pt x="68" y="2"/>
                  <a:pt x="68" y="3"/>
                </a:cubicBezTo>
                <a:cubicBezTo>
                  <a:pt x="68" y="20"/>
                  <a:pt x="68" y="20"/>
                  <a:pt x="68" y="20"/>
                </a:cubicBezTo>
                <a:cubicBezTo>
                  <a:pt x="68" y="21"/>
                  <a:pt x="67" y="23"/>
                  <a:pt x="65" y="23"/>
                </a:cubicBezTo>
                <a:cubicBezTo>
                  <a:pt x="65" y="23"/>
                  <a:pt x="65" y="23"/>
                  <a:pt x="65" y="23"/>
                </a:cubicBezTo>
                <a:cubicBezTo>
                  <a:pt x="65" y="23"/>
                  <a:pt x="65" y="23"/>
                  <a:pt x="65" y="23"/>
                </a:cubicBezTo>
                <a:close/>
                <a:moveTo>
                  <a:pt x="65" y="29"/>
                </a:moveTo>
                <a:cubicBezTo>
                  <a:pt x="50" y="29"/>
                  <a:pt x="38" y="37"/>
                  <a:pt x="32" y="50"/>
                </a:cubicBezTo>
                <a:cubicBezTo>
                  <a:pt x="32" y="81"/>
                  <a:pt x="32" y="81"/>
                  <a:pt x="32" y="81"/>
                </a:cubicBezTo>
                <a:cubicBezTo>
                  <a:pt x="35" y="87"/>
                  <a:pt x="40" y="92"/>
                  <a:pt x="45" y="96"/>
                </a:cubicBezTo>
                <a:cubicBezTo>
                  <a:pt x="45" y="124"/>
                  <a:pt x="45" y="124"/>
                  <a:pt x="45" y="124"/>
                </a:cubicBezTo>
                <a:cubicBezTo>
                  <a:pt x="45" y="134"/>
                  <a:pt x="53" y="142"/>
                  <a:pt x="63" y="142"/>
                </a:cubicBezTo>
                <a:cubicBezTo>
                  <a:pt x="65" y="142"/>
                  <a:pt x="65" y="142"/>
                  <a:pt x="65" y="142"/>
                </a:cubicBezTo>
                <a:cubicBezTo>
                  <a:pt x="65" y="110"/>
                  <a:pt x="65" y="110"/>
                  <a:pt x="65" y="110"/>
                </a:cubicBezTo>
                <a:cubicBezTo>
                  <a:pt x="52" y="110"/>
                  <a:pt x="52" y="110"/>
                  <a:pt x="52" y="110"/>
                </a:cubicBezTo>
                <a:cubicBezTo>
                  <a:pt x="52" y="93"/>
                  <a:pt x="52" y="93"/>
                  <a:pt x="52" y="93"/>
                </a:cubicBezTo>
                <a:cubicBezTo>
                  <a:pt x="52" y="92"/>
                  <a:pt x="52" y="91"/>
                  <a:pt x="51" y="90"/>
                </a:cubicBezTo>
                <a:cubicBezTo>
                  <a:pt x="42" y="85"/>
                  <a:pt x="36" y="76"/>
                  <a:pt x="36" y="65"/>
                </a:cubicBezTo>
                <a:cubicBezTo>
                  <a:pt x="36" y="57"/>
                  <a:pt x="39" y="50"/>
                  <a:pt x="44" y="45"/>
                </a:cubicBezTo>
                <a:cubicBezTo>
                  <a:pt x="50" y="40"/>
                  <a:pt x="57" y="37"/>
                  <a:pt x="65" y="37"/>
                </a:cubicBezTo>
                <a:cubicBezTo>
                  <a:pt x="65" y="37"/>
                  <a:pt x="65" y="37"/>
                  <a:pt x="65" y="37"/>
                </a:cubicBezTo>
                <a:cubicBezTo>
                  <a:pt x="65" y="29"/>
                  <a:pt x="65" y="29"/>
                  <a:pt x="65" y="29"/>
                </a:cubicBezTo>
                <a:cubicBezTo>
                  <a:pt x="65" y="29"/>
                  <a:pt x="65" y="29"/>
                  <a:pt x="65" y="29"/>
                </a:cubicBezTo>
                <a:close/>
                <a:moveTo>
                  <a:pt x="65" y="0"/>
                </a:moveTo>
                <a:cubicBezTo>
                  <a:pt x="65" y="23"/>
                  <a:pt x="65" y="23"/>
                  <a:pt x="65" y="23"/>
                </a:cubicBezTo>
                <a:cubicBezTo>
                  <a:pt x="63" y="23"/>
                  <a:pt x="62" y="21"/>
                  <a:pt x="62" y="20"/>
                </a:cubicBezTo>
                <a:cubicBezTo>
                  <a:pt x="62" y="3"/>
                  <a:pt x="62" y="3"/>
                  <a:pt x="62" y="3"/>
                </a:cubicBezTo>
                <a:cubicBezTo>
                  <a:pt x="62" y="2"/>
                  <a:pt x="63" y="0"/>
                  <a:pt x="65" y="0"/>
                </a:cubicBezTo>
                <a:close/>
                <a:moveTo>
                  <a:pt x="32" y="103"/>
                </a:moveTo>
                <a:cubicBezTo>
                  <a:pt x="32" y="94"/>
                  <a:pt x="32" y="94"/>
                  <a:pt x="32" y="94"/>
                </a:cubicBezTo>
                <a:cubicBezTo>
                  <a:pt x="33" y="94"/>
                  <a:pt x="34" y="95"/>
                  <a:pt x="35" y="95"/>
                </a:cubicBezTo>
                <a:cubicBezTo>
                  <a:pt x="36" y="97"/>
                  <a:pt x="36" y="99"/>
                  <a:pt x="35" y="100"/>
                </a:cubicBezTo>
                <a:cubicBezTo>
                  <a:pt x="32" y="103"/>
                  <a:pt x="32" y="103"/>
                  <a:pt x="32" y="103"/>
                </a:cubicBezTo>
                <a:close/>
                <a:moveTo>
                  <a:pt x="32" y="36"/>
                </a:moveTo>
                <a:cubicBezTo>
                  <a:pt x="32" y="28"/>
                  <a:pt x="32" y="28"/>
                  <a:pt x="32" y="28"/>
                </a:cubicBezTo>
                <a:cubicBezTo>
                  <a:pt x="35" y="31"/>
                  <a:pt x="35" y="31"/>
                  <a:pt x="35" y="31"/>
                </a:cubicBezTo>
                <a:cubicBezTo>
                  <a:pt x="36" y="32"/>
                  <a:pt x="36" y="34"/>
                  <a:pt x="35" y="35"/>
                </a:cubicBezTo>
                <a:cubicBezTo>
                  <a:pt x="34" y="36"/>
                  <a:pt x="33" y="36"/>
                  <a:pt x="32" y="36"/>
                </a:cubicBezTo>
                <a:close/>
                <a:moveTo>
                  <a:pt x="32" y="50"/>
                </a:moveTo>
                <a:cubicBezTo>
                  <a:pt x="30" y="54"/>
                  <a:pt x="29" y="60"/>
                  <a:pt x="29" y="65"/>
                </a:cubicBezTo>
                <a:cubicBezTo>
                  <a:pt x="29" y="71"/>
                  <a:pt x="30" y="76"/>
                  <a:pt x="32" y="81"/>
                </a:cubicBezTo>
                <a:cubicBezTo>
                  <a:pt x="32" y="50"/>
                  <a:pt x="32" y="50"/>
                  <a:pt x="32" y="50"/>
                </a:cubicBezTo>
                <a:close/>
                <a:moveTo>
                  <a:pt x="32" y="28"/>
                </a:moveTo>
                <a:cubicBezTo>
                  <a:pt x="32" y="36"/>
                  <a:pt x="32" y="36"/>
                  <a:pt x="32" y="36"/>
                </a:cubicBezTo>
                <a:cubicBezTo>
                  <a:pt x="32" y="36"/>
                  <a:pt x="31" y="36"/>
                  <a:pt x="30" y="35"/>
                </a:cubicBezTo>
                <a:cubicBezTo>
                  <a:pt x="30" y="35"/>
                  <a:pt x="30" y="35"/>
                  <a:pt x="30" y="35"/>
                </a:cubicBezTo>
                <a:cubicBezTo>
                  <a:pt x="19" y="24"/>
                  <a:pt x="19" y="24"/>
                  <a:pt x="19" y="24"/>
                </a:cubicBezTo>
                <a:cubicBezTo>
                  <a:pt x="17" y="23"/>
                  <a:pt x="17" y="20"/>
                  <a:pt x="19" y="19"/>
                </a:cubicBezTo>
                <a:cubicBezTo>
                  <a:pt x="20" y="18"/>
                  <a:pt x="22" y="18"/>
                  <a:pt x="24" y="19"/>
                </a:cubicBezTo>
                <a:cubicBezTo>
                  <a:pt x="32" y="28"/>
                  <a:pt x="32" y="28"/>
                  <a:pt x="32" y="28"/>
                </a:cubicBezTo>
                <a:close/>
                <a:moveTo>
                  <a:pt x="32" y="94"/>
                </a:moveTo>
                <a:cubicBezTo>
                  <a:pt x="32" y="103"/>
                  <a:pt x="32" y="103"/>
                  <a:pt x="32" y="103"/>
                </a:cubicBezTo>
                <a:cubicBezTo>
                  <a:pt x="24" y="112"/>
                  <a:pt x="24" y="112"/>
                  <a:pt x="24" y="112"/>
                </a:cubicBezTo>
                <a:cubicBezTo>
                  <a:pt x="22" y="113"/>
                  <a:pt x="20" y="113"/>
                  <a:pt x="19" y="112"/>
                </a:cubicBezTo>
                <a:cubicBezTo>
                  <a:pt x="17" y="110"/>
                  <a:pt x="17" y="108"/>
                  <a:pt x="19" y="107"/>
                </a:cubicBezTo>
                <a:cubicBezTo>
                  <a:pt x="30" y="95"/>
                  <a:pt x="30" y="95"/>
                  <a:pt x="30" y="95"/>
                </a:cubicBezTo>
                <a:cubicBezTo>
                  <a:pt x="30" y="95"/>
                  <a:pt x="30" y="95"/>
                  <a:pt x="30" y="95"/>
                </a:cubicBezTo>
                <a:cubicBezTo>
                  <a:pt x="31" y="95"/>
                  <a:pt x="32" y="95"/>
                  <a:pt x="32" y="94"/>
                </a:cubicBezTo>
                <a:close/>
                <a:moveTo>
                  <a:pt x="22" y="65"/>
                </a:moveTo>
                <a:cubicBezTo>
                  <a:pt x="22" y="65"/>
                  <a:pt x="22" y="65"/>
                  <a:pt x="22" y="65"/>
                </a:cubicBezTo>
                <a:cubicBezTo>
                  <a:pt x="22" y="64"/>
                  <a:pt x="21" y="62"/>
                  <a:pt x="19" y="62"/>
                </a:cubicBezTo>
                <a:cubicBezTo>
                  <a:pt x="3" y="62"/>
                  <a:pt x="3" y="62"/>
                  <a:pt x="3" y="62"/>
                </a:cubicBezTo>
                <a:cubicBezTo>
                  <a:pt x="1" y="62"/>
                  <a:pt x="0" y="64"/>
                  <a:pt x="0" y="65"/>
                </a:cubicBezTo>
                <a:cubicBezTo>
                  <a:pt x="0" y="67"/>
                  <a:pt x="1" y="69"/>
                  <a:pt x="3" y="69"/>
                </a:cubicBezTo>
                <a:cubicBezTo>
                  <a:pt x="19" y="69"/>
                  <a:pt x="19" y="69"/>
                  <a:pt x="19" y="69"/>
                </a:cubicBezTo>
                <a:cubicBezTo>
                  <a:pt x="21" y="69"/>
                  <a:pt x="22" y="67"/>
                  <a:pt x="22" y="6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1" name="Freeform 81"/>
          <p:cNvSpPr>
            <a:spLocks noEditPoints="1"/>
          </p:cNvSpPr>
          <p:nvPr/>
        </p:nvSpPr>
        <p:spPr bwMode="auto">
          <a:xfrm>
            <a:off x="6189879" y="1185766"/>
            <a:ext cx="320195" cy="460652"/>
          </a:xfrm>
          <a:custGeom>
            <a:avLst/>
            <a:gdLst>
              <a:gd name="T0" fmla="*/ 98 w 196"/>
              <a:gd name="T1" fmla="*/ 5 h 282"/>
              <a:gd name="T2" fmla="*/ 113 w 196"/>
              <a:gd name="T3" fmla="*/ 0 h 282"/>
              <a:gd name="T4" fmla="*/ 155 w 196"/>
              <a:gd name="T5" fmla="*/ 128 h 282"/>
              <a:gd name="T6" fmla="*/ 108 w 196"/>
              <a:gd name="T7" fmla="*/ 143 h 282"/>
              <a:gd name="T8" fmla="*/ 98 w 196"/>
              <a:gd name="T9" fmla="*/ 111 h 282"/>
              <a:gd name="T10" fmla="*/ 98 w 196"/>
              <a:gd name="T11" fmla="*/ 5 h 282"/>
              <a:gd name="T12" fmla="*/ 98 w 196"/>
              <a:gd name="T13" fmla="*/ 222 h 282"/>
              <a:gd name="T14" fmla="*/ 136 w 196"/>
              <a:gd name="T15" fmla="*/ 209 h 282"/>
              <a:gd name="T16" fmla="*/ 107 w 196"/>
              <a:gd name="T17" fmla="*/ 209 h 282"/>
              <a:gd name="T18" fmla="*/ 107 w 196"/>
              <a:gd name="T19" fmla="*/ 192 h 282"/>
              <a:gd name="T20" fmla="*/ 152 w 196"/>
              <a:gd name="T21" fmla="*/ 192 h 282"/>
              <a:gd name="T22" fmla="*/ 189 w 196"/>
              <a:gd name="T23" fmla="*/ 192 h 282"/>
              <a:gd name="T24" fmla="*/ 196 w 196"/>
              <a:gd name="T25" fmla="*/ 192 h 282"/>
              <a:gd name="T26" fmla="*/ 196 w 196"/>
              <a:gd name="T27" fmla="*/ 209 h 282"/>
              <a:gd name="T28" fmla="*/ 180 w 196"/>
              <a:gd name="T29" fmla="*/ 209 h 282"/>
              <a:gd name="T30" fmla="*/ 134 w 196"/>
              <a:gd name="T31" fmla="*/ 247 h 282"/>
              <a:gd name="T32" fmla="*/ 169 w 196"/>
              <a:gd name="T33" fmla="*/ 267 h 282"/>
              <a:gd name="T34" fmla="*/ 169 w 196"/>
              <a:gd name="T35" fmla="*/ 282 h 282"/>
              <a:gd name="T36" fmla="*/ 98 w 196"/>
              <a:gd name="T37" fmla="*/ 282 h 282"/>
              <a:gd name="T38" fmla="*/ 98 w 196"/>
              <a:gd name="T39" fmla="*/ 268 h 282"/>
              <a:gd name="T40" fmla="*/ 111 w 196"/>
              <a:gd name="T41" fmla="*/ 255 h 282"/>
              <a:gd name="T42" fmla="*/ 98 w 196"/>
              <a:gd name="T43" fmla="*/ 242 h 282"/>
              <a:gd name="T44" fmla="*/ 98 w 196"/>
              <a:gd name="T45" fmla="*/ 222 h 282"/>
              <a:gd name="T46" fmla="*/ 67 w 196"/>
              <a:gd name="T47" fmla="*/ 15 h 282"/>
              <a:gd name="T48" fmla="*/ 98 w 196"/>
              <a:gd name="T49" fmla="*/ 5 h 282"/>
              <a:gd name="T50" fmla="*/ 98 w 196"/>
              <a:gd name="T51" fmla="*/ 111 h 282"/>
              <a:gd name="T52" fmla="*/ 92 w 196"/>
              <a:gd name="T53" fmla="*/ 92 h 282"/>
              <a:gd name="T54" fmla="*/ 33 w 196"/>
              <a:gd name="T55" fmla="*/ 157 h 282"/>
              <a:gd name="T56" fmla="*/ 98 w 196"/>
              <a:gd name="T57" fmla="*/ 222 h 282"/>
              <a:gd name="T58" fmla="*/ 98 w 196"/>
              <a:gd name="T59" fmla="*/ 222 h 282"/>
              <a:gd name="T60" fmla="*/ 98 w 196"/>
              <a:gd name="T61" fmla="*/ 242 h 282"/>
              <a:gd name="T62" fmla="*/ 85 w 196"/>
              <a:gd name="T63" fmla="*/ 255 h 282"/>
              <a:gd name="T64" fmla="*/ 98 w 196"/>
              <a:gd name="T65" fmla="*/ 268 h 282"/>
              <a:gd name="T66" fmla="*/ 98 w 196"/>
              <a:gd name="T67" fmla="*/ 282 h 282"/>
              <a:gd name="T68" fmla="*/ 27 w 196"/>
              <a:gd name="T69" fmla="*/ 282 h 282"/>
              <a:gd name="T70" fmla="*/ 27 w 196"/>
              <a:gd name="T71" fmla="*/ 267 h 282"/>
              <a:gd name="T72" fmla="*/ 61 w 196"/>
              <a:gd name="T73" fmla="*/ 247 h 282"/>
              <a:gd name="T74" fmla="*/ 0 w 196"/>
              <a:gd name="T75" fmla="*/ 157 h 282"/>
              <a:gd name="T76" fmla="*/ 82 w 196"/>
              <a:gd name="T77" fmla="*/ 61 h 282"/>
              <a:gd name="T78" fmla="*/ 67 w 196"/>
              <a:gd name="T79" fmla="*/ 1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282">
                <a:moveTo>
                  <a:pt x="98" y="5"/>
                </a:moveTo>
                <a:cubicBezTo>
                  <a:pt x="113" y="0"/>
                  <a:pt x="113" y="0"/>
                  <a:pt x="113" y="0"/>
                </a:cubicBezTo>
                <a:cubicBezTo>
                  <a:pt x="155" y="128"/>
                  <a:pt x="155" y="128"/>
                  <a:pt x="155" y="128"/>
                </a:cubicBezTo>
                <a:cubicBezTo>
                  <a:pt x="108" y="143"/>
                  <a:pt x="108" y="143"/>
                  <a:pt x="108" y="143"/>
                </a:cubicBezTo>
                <a:cubicBezTo>
                  <a:pt x="98" y="111"/>
                  <a:pt x="98" y="111"/>
                  <a:pt x="98" y="111"/>
                </a:cubicBezTo>
                <a:cubicBezTo>
                  <a:pt x="98" y="5"/>
                  <a:pt x="98" y="5"/>
                  <a:pt x="98" y="5"/>
                </a:cubicBezTo>
                <a:close/>
                <a:moveTo>
                  <a:pt x="98" y="222"/>
                </a:moveTo>
                <a:cubicBezTo>
                  <a:pt x="112" y="222"/>
                  <a:pt x="125" y="217"/>
                  <a:pt x="136" y="209"/>
                </a:cubicBezTo>
                <a:cubicBezTo>
                  <a:pt x="107" y="209"/>
                  <a:pt x="107" y="209"/>
                  <a:pt x="107" y="209"/>
                </a:cubicBezTo>
                <a:cubicBezTo>
                  <a:pt x="107" y="192"/>
                  <a:pt x="107" y="192"/>
                  <a:pt x="107" y="192"/>
                </a:cubicBezTo>
                <a:cubicBezTo>
                  <a:pt x="152" y="192"/>
                  <a:pt x="152" y="192"/>
                  <a:pt x="152" y="192"/>
                </a:cubicBezTo>
                <a:cubicBezTo>
                  <a:pt x="189" y="192"/>
                  <a:pt x="189" y="192"/>
                  <a:pt x="189" y="192"/>
                </a:cubicBezTo>
                <a:cubicBezTo>
                  <a:pt x="196" y="192"/>
                  <a:pt x="196" y="192"/>
                  <a:pt x="196" y="192"/>
                </a:cubicBezTo>
                <a:cubicBezTo>
                  <a:pt x="196" y="209"/>
                  <a:pt x="196" y="209"/>
                  <a:pt x="196" y="209"/>
                </a:cubicBezTo>
                <a:cubicBezTo>
                  <a:pt x="180" y="209"/>
                  <a:pt x="180" y="209"/>
                  <a:pt x="180" y="209"/>
                </a:cubicBezTo>
                <a:cubicBezTo>
                  <a:pt x="169" y="226"/>
                  <a:pt x="153" y="239"/>
                  <a:pt x="134" y="247"/>
                </a:cubicBezTo>
                <a:cubicBezTo>
                  <a:pt x="154" y="251"/>
                  <a:pt x="169" y="257"/>
                  <a:pt x="169" y="267"/>
                </a:cubicBezTo>
                <a:cubicBezTo>
                  <a:pt x="169" y="282"/>
                  <a:pt x="169" y="282"/>
                  <a:pt x="169" y="282"/>
                </a:cubicBezTo>
                <a:cubicBezTo>
                  <a:pt x="98" y="282"/>
                  <a:pt x="98" y="282"/>
                  <a:pt x="98" y="282"/>
                </a:cubicBezTo>
                <a:cubicBezTo>
                  <a:pt x="98" y="268"/>
                  <a:pt x="98" y="268"/>
                  <a:pt x="98" y="268"/>
                </a:cubicBezTo>
                <a:cubicBezTo>
                  <a:pt x="105" y="268"/>
                  <a:pt x="111" y="262"/>
                  <a:pt x="111" y="255"/>
                </a:cubicBezTo>
                <a:cubicBezTo>
                  <a:pt x="111" y="248"/>
                  <a:pt x="105" y="242"/>
                  <a:pt x="98" y="242"/>
                </a:cubicBezTo>
                <a:lnTo>
                  <a:pt x="98" y="222"/>
                </a:lnTo>
                <a:close/>
                <a:moveTo>
                  <a:pt x="67" y="15"/>
                </a:moveTo>
                <a:cubicBezTo>
                  <a:pt x="98" y="5"/>
                  <a:pt x="98" y="5"/>
                  <a:pt x="98" y="5"/>
                </a:cubicBezTo>
                <a:cubicBezTo>
                  <a:pt x="98" y="111"/>
                  <a:pt x="98" y="111"/>
                  <a:pt x="98" y="111"/>
                </a:cubicBezTo>
                <a:cubicBezTo>
                  <a:pt x="92" y="92"/>
                  <a:pt x="92" y="92"/>
                  <a:pt x="92" y="92"/>
                </a:cubicBezTo>
                <a:cubicBezTo>
                  <a:pt x="59" y="95"/>
                  <a:pt x="33" y="123"/>
                  <a:pt x="33" y="157"/>
                </a:cubicBezTo>
                <a:cubicBezTo>
                  <a:pt x="33" y="193"/>
                  <a:pt x="62" y="222"/>
                  <a:pt x="98" y="222"/>
                </a:cubicBezTo>
                <a:cubicBezTo>
                  <a:pt x="98" y="222"/>
                  <a:pt x="98" y="222"/>
                  <a:pt x="98" y="222"/>
                </a:cubicBezTo>
                <a:cubicBezTo>
                  <a:pt x="98" y="242"/>
                  <a:pt x="98" y="242"/>
                  <a:pt x="98" y="242"/>
                </a:cubicBezTo>
                <a:cubicBezTo>
                  <a:pt x="91" y="242"/>
                  <a:pt x="85" y="248"/>
                  <a:pt x="85" y="255"/>
                </a:cubicBezTo>
                <a:cubicBezTo>
                  <a:pt x="85" y="262"/>
                  <a:pt x="91" y="268"/>
                  <a:pt x="98" y="268"/>
                </a:cubicBezTo>
                <a:cubicBezTo>
                  <a:pt x="98" y="282"/>
                  <a:pt x="98" y="282"/>
                  <a:pt x="98" y="282"/>
                </a:cubicBezTo>
                <a:cubicBezTo>
                  <a:pt x="27" y="282"/>
                  <a:pt x="27" y="282"/>
                  <a:pt x="27" y="282"/>
                </a:cubicBezTo>
                <a:cubicBezTo>
                  <a:pt x="27" y="267"/>
                  <a:pt x="27" y="267"/>
                  <a:pt x="27" y="267"/>
                </a:cubicBezTo>
                <a:cubicBezTo>
                  <a:pt x="27" y="257"/>
                  <a:pt x="41" y="251"/>
                  <a:pt x="61" y="247"/>
                </a:cubicBezTo>
                <a:cubicBezTo>
                  <a:pt x="26" y="233"/>
                  <a:pt x="0" y="198"/>
                  <a:pt x="0" y="157"/>
                </a:cubicBezTo>
                <a:cubicBezTo>
                  <a:pt x="0" y="108"/>
                  <a:pt x="36" y="68"/>
                  <a:pt x="82" y="61"/>
                </a:cubicBezTo>
                <a:lnTo>
                  <a:pt x="67" y="1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2" name="Freeform 82"/>
          <p:cNvSpPr>
            <a:spLocks noEditPoints="1"/>
          </p:cNvSpPr>
          <p:nvPr/>
        </p:nvSpPr>
        <p:spPr bwMode="auto">
          <a:xfrm>
            <a:off x="6075609" y="1120299"/>
            <a:ext cx="184499" cy="163074"/>
          </a:xfrm>
          <a:custGeom>
            <a:avLst/>
            <a:gdLst>
              <a:gd name="T0" fmla="*/ 103 w 113"/>
              <a:gd name="T1" fmla="*/ 31 h 100"/>
              <a:gd name="T2" fmla="*/ 57 w 113"/>
              <a:gd name="T3" fmla="*/ 0 h 100"/>
              <a:gd name="T4" fmla="*/ 57 w 113"/>
              <a:gd name="T5" fmla="*/ 9 h 100"/>
              <a:gd name="T6" fmla="*/ 95 w 113"/>
              <a:gd name="T7" fmla="*/ 35 h 100"/>
              <a:gd name="T8" fmla="*/ 72 w 113"/>
              <a:gd name="T9" fmla="*/ 88 h 100"/>
              <a:gd name="T10" fmla="*/ 57 w 113"/>
              <a:gd name="T11" fmla="*/ 91 h 100"/>
              <a:gd name="T12" fmla="*/ 57 w 113"/>
              <a:gd name="T13" fmla="*/ 100 h 100"/>
              <a:gd name="T14" fmla="*/ 75 w 113"/>
              <a:gd name="T15" fmla="*/ 96 h 100"/>
              <a:gd name="T16" fmla="*/ 103 w 113"/>
              <a:gd name="T17" fmla="*/ 31 h 100"/>
              <a:gd name="T18" fmla="*/ 57 w 113"/>
              <a:gd name="T19" fmla="*/ 0 h 100"/>
              <a:gd name="T20" fmla="*/ 38 w 113"/>
              <a:gd name="T21" fmla="*/ 4 h 100"/>
              <a:gd name="T22" fmla="*/ 11 w 113"/>
              <a:gd name="T23" fmla="*/ 68 h 100"/>
              <a:gd name="T24" fmla="*/ 57 w 113"/>
              <a:gd name="T25" fmla="*/ 100 h 100"/>
              <a:gd name="T26" fmla="*/ 57 w 113"/>
              <a:gd name="T27" fmla="*/ 91 h 100"/>
              <a:gd name="T28" fmla="*/ 19 w 113"/>
              <a:gd name="T29" fmla="*/ 65 h 100"/>
              <a:gd name="T30" fmla="*/ 19 w 113"/>
              <a:gd name="T31" fmla="*/ 65 h 100"/>
              <a:gd name="T32" fmla="*/ 42 w 113"/>
              <a:gd name="T33" fmla="*/ 12 h 100"/>
              <a:gd name="T34" fmla="*/ 57 w 113"/>
              <a:gd name="T35" fmla="*/ 9 h 100"/>
              <a:gd name="T36" fmla="*/ 57 w 113"/>
              <a:gd name="T37"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3" h="100">
                <a:moveTo>
                  <a:pt x="103" y="31"/>
                </a:moveTo>
                <a:cubicBezTo>
                  <a:pt x="95" y="12"/>
                  <a:pt x="77" y="0"/>
                  <a:pt x="57" y="0"/>
                </a:cubicBezTo>
                <a:cubicBezTo>
                  <a:pt x="57" y="9"/>
                  <a:pt x="57" y="9"/>
                  <a:pt x="57" y="9"/>
                </a:cubicBezTo>
                <a:cubicBezTo>
                  <a:pt x="73" y="9"/>
                  <a:pt x="88" y="19"/>
                  <a:pt x="95" y="35"/>
                </a:cubicBezTo>
                <a:cubicBezTo>
                  <a:pt x="103" y="56"/>
                  <a:pt x="93" y="79"/>
                  <a:pt x="72" y="88"/>
                </a:cubicBezTo>
                <a:cubicBezTo>
                  <a:pt x="67" y="90"/>
                  <a:pt x="62" y="91"/>
                  <a:pt x="57" y="91"/>
                </a:cubicBezTo>
                <a:cubicBezTo>
                  <a:pt x="57" y="100"/>
                  <a:pt x="57" y="100"/>
                  <a:pt x="57" y="100"/>
                </a:cubicBezTo>
                <a:cubicBezTo>
                  <a:pt x="63" y="100"/>
                  <a:pt x="69" y="99"/>
                  <a:pt x="75" y="96"/>
                </a:cubicBezTo>
                <a:cubicBezTo>
                  <a:pt x="101" y="86"/>
                  <a:pt x="113" y="57"/>
                  <a:pt x="103" y="31"/>
                </a:cubicBezTo>
                <a:close/>
                <a:moveTo>
                  <a:pt x="57" y="0"/>
                </a:moveTo>
                <a:cubicBezTo>
                  <a:pt x="51" y="0"/>
                  <a:pt x="44" y="1"/>
                  <a:pt x="38" y="4"/>
                </a:cubicBezTo>
                <a:cubicBezTo>
                  <a:pt x="13" y="14"/>
                  <a:pt x="0" y="43"/>
                  <a:pt x="11" y="68"/>
                </a:cubicBezTo>
                <a:cubicBezTo>
                  <a:pt x="18" y="88"/>
                  <a:pt x="37" y="100"/>
                  <a:pt x="57" y="100"/>
                </a:cubicBezTo>
                <a:cubicBezTo>
                  <a:pt x="57" y="91"/>
                  <a:pt x="57" y="91"/>
                  <a:pt x="57" y="91"/>
                </a:cubicBezTo>
                <a:cubicBezTo>
                  <a:pt x="41" y="90"/>
                  <a:pt x="26" y="81"/>
                  <a:pt x="19" y="65"/>
                </a:cubicBezTo>
                <a:cubicBezTo>
                  <a:pt x="19" y="65"/>
                  <a:pt x="19" y="65"/>
                  <a:pt x="19" y="65"/>
                </a:cubicBezTo>
                <a:cubicBezTo>
                  <a:pt x="11" y="44"/>
                  <a:pt x="21" y="21"/>
                  <a:pt x="42" y="12"/>
                </a:cubicBezTo>
                <a:cubicBezTo>
                  <a:pt x="47" y="10"/>
                  <a:pt x="52" y="9"/>
                  <a:pt x="57" y="9"/>
                </a:cubicBezTo>
                <a:lnTo>
                  <a:pt x="57"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3" name="Freeform 83"/>
          <p:cNvSpPr/>
          <p:nvPr/>
        </p:nvSpPr>
        <p:spPr bwMode="auto">
          <a:xfrm>
            <a:off x="6023235" y="1217905"/>
            <a:ext cx="80941" cy="51184"/>
          </a:xfrm>
          <a:custGeom>
            <a:avLst/>
            <a:gdLst>
              <a:gd name="T0" fmla="*/ 7 w 68"/>
              <a:gd name="T1" fmla="*/ 43 h 43"/>
              <a:gd name="T2" fmla="*/ 0 w 68"/>
              <a:gd name="T3" fmla="*/ 25 h 43"/>
              <a:gd name="T4" fmla="*/ 62 w 68"/>
              <a:gd name="T5" fmla="*/ 0 h 43"/>
              <a:gd name="T6" fmla="*/ 68 w 68"/>
              <a:gd name="T7" fmla="*/ 18 h 43"/>
              <a:gd name="T8" fmla="*/ 7 w 68"/>
              <a:gd name="T9" fmla="*/ 43 h 43"/>
            </a:gdLst>
            <a:ahLst/>
            <a:cxnLst>
              <a:cxn ang="0">
                <a:pos x="T0" y="T1"/>
              </a:cxn>
              <a:cxn ang="0">
                <a:pos x="T2" y="T3"/>
              </a:cxn>
              <a:cxn ang="0">
                <a:pos x="T4" y="T5"/>
              </a:cxn>
              <a:cxn ang="0">
                <a:pos x="T6" y="T7"/>
              </a:cxn>
              <a:cxn ang="0">
                <a:pos x="T8" y="T9"/>
              </a:cxn>
            </a:cxnLst>
            <a:rect l="0" t="0" r="r" b="b"/>
            <a:pathLst>
              <a:path w="68" h="43">
                <a:moveTo>
                  <a:pt x="7" y="43"/>
                </a:moveTo>
                <a:lnTo>
                  <a:pt x="0" y="25"/>
                </a:lnTo>
                <a:lnTo>
                  <a:pt x="62" y="0"/>
                </a:lnTo>
                <a:lnTo>
                  <a:pt x="68" y="18"/>
                </a:lnTo>
                <a:lnTo>
                  <a:pt x="7" y="4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4" name="Freeform 84"/>
          <p:cNvSpPr/>
          <p:nvPr/>
        </p:nvSpPr>
        <p:spPr bwMode="auto">
          <a:xfrm>
            <a:off x="5972052" y="1225047"/>
            <a:ext cx="109509" cy="66658"/>
          </a:xfrm>
          <a:custGeom>
            <a:avLst/>
            <a:gdLst>
              <a:gd name="T0" fmla="*/ 16 w 67"/>
              <a:gd name="T1" fmla="*/ 39 h 41"/>
              <a:gd name="T2" fmla="*/ 2 w 67"/>
              <a:gd name="T3" fmla="*/ 33 h 41"/>
              <a:gd name="T4" fmla="*/ 8 w 67"/>
              <a:gd name="T5" fmla="*/ 19 h 41"/>
              <a:gd name="T6" fmla="*/ 50 w 67"/>
              <a:gd name="T7" fmla="*/ 2 h 41"/>
              <a:gd name="T8" fmla="*/ 64 w 67"/>
              <a:gd name="T9" fmla="*/ 8 h 41"/>
              <a:gd name="T10" fmla="*/ 58 w 67"/>
              <a:gd name="T11" fmla="*/ 22 h 41"/>
              <a:gd name="T12" fmla="*/ 16 w 67"/>
              <a:gd name="T13" fmla="*/ 39 h 41"/>
            </a:gdLst>
            <a:ahLst/>
            <a:cxnLst>
              <a:cxn ang="0">
                <a:pos x="T0" y="T1"/>
              </a:cxn>
              <a:cxn ang="0">
                <a:pos x="T2" y="T3"/>
              </a:cxn>
              <a:cxn ang="0">
                <a:pos x="T4" y="T5"/>
              </a:cxn>
              <a:cxn ang="0">
                <a:pos x="T6" y="T7"/>
              </a:cxn>
              <a:cxn ang="0">
                <a:pos x="T8" y="T9"/>
              </a:cxn>
              <a:cxn ang="0">
                <a:pos x="T10" y="T11"/>
              </a:cxn>
              <a:cxn ang="0">
                <a:pos x="T12" y="T13"/>
              </a:cxn>
            </a:cxnLst>
            <a:rect l="0" t="0" r="r" b="b"/>
            <a:pathLst>
              <a:path w="67" h="41">
                <a:moveTo>
                  <a:pt x="16" y="39"/>
                </a:moveTo>
                <a:cubicBezTo>
                  <a:pt x="10" y="41"/>
                  <a:pt x="4" y="39"/>
                  <a:pt x="2" y="33"/>
                </a:cubicBezTo>
                <a:cubicBezTo>
                  <a:pt x="0" y="28"/>
                  <a:pt x="2" y="21"/>
                  <a:pt x="8" y="19"/>
                </a:cubicBezTo>
                <a:cubicBezTo>
                  <a:pt x="50" y="2"/>
                  <a:pt x="50" y="2"/>
                  <a:pt x="50" y="2"/>
                </a:cubicBezTo>
                <a:cubicBezTo>
                  <a:pt x="56" y="0"/>
                  <a:pt x="62" y="3"/>
                  <a:pt x="64" y="8"/>
                </a:cubicBezTo>
                <a:cubicBezTo>
                  <a:pt x="67" y="14"/>
                  <a:pt x="64" y="20"/>
                  <a:pt x="58" y="22"/>
                </a:cubicBezTo>
                <a:lnTo>
                  <a:pt x="16" y="3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5" name="Freeform 85"/>
          <p:cNvSpPr>
            <a:spLocks noEditPoints="1"/>
          </p:cNvSpPr>
          <p:nvPr/>
        </p:nvSpPr>
        <p:spPr bwMode="auto">
          <a:xfrm>
            <a:off x="5908965" y="2093976"/>
            <a:ext cx="334479" cy="119032"/>
          </a:xfrm>
          <a:custGeom>
            <a:avLst/>
            <a:gdLst>
              <a:gd name="T0" fmla="*/ 142 w 205"/>
              <a:gd name="T1" fmla="*/ 5 h 73"/>
              <a:gd name="T2" fmla="*/ 157 w 205"/>
              <a:gd name="T3" fmla="*/ 2 h 73"/>
              <a:gd name="T4" fmla="*/ 164 w 205"/>
              <a:gd name="T5" fmla="*/ 5 h 73"/>
              <a:gd name="T6" fmla="*/ 179 w 205"/>
              <a:gd name="T7" fmla="*/ 2 h 73"/>
              <a:gd name="T8" fmla="*/ 202 w 205"/>
              <a:gd name="T9" fmla="*/ 18 h 73"/>
              <a:gd name="T10" fmla="*/ 187 w 205"/>
              <a:gd name="T11" fmla="*/ 42 h 73"/>
              <a:gd name="T12" fmla="*/ 177 w 205"/>
              <a:gd name="T13" fmla="*/ 43 h 73"/>
              <a:gd name="T14" fmla="*/ 166 w 205"/>
              <a:gd name="T15" fmla="*/ 18 h 73"/>
              <a:gd name="T16" fmla="*/ 172 w 205"/>
              <a:gd name="T17" fmla="*/ 45 h 73"/>
              <a:gd name="T18" fmla="*/ 167 w 205"/>
              <a:gd name="T19" fmla="*/ 50 h 73"/>
              <a:gd name="T20" fmla="*/ 142 w 205"/>
              <a:gd name="T21" fmla="*/ 55 h 73"/>
              <a:gd name="T22" fmla="*/ 142 w 205"/>
              <a:gd name="T23" fmla="*/ 20 h 73"/>
              <a:gd name="T24" fmla="*/ 158 w 205"/>
              <a:gd name="T25" fmla="*/ 17 h 73"/>
              <a:gd name="T26" fmla="*/ 163 w 205"/>
              <a:gd name="T27" fmla="*/ 19 h 73"/>
              <a:gd name="T28" fmla="*/ 161 w 205"/>
              <a:gd name="T29" fmla="*/ 9 h 73"/>
              <a:gd name="T30" fmla="*/ 155 w 205"/>
              <a:gd name="T31" fmla="*/ 5 h 73"/>
              <a:gd name="T32" fmla="*/ 142 w 205"/>
              <a:gd name="T33" fmla="*/ 8 h 73"/>
              <a:gd name="T34" fmla="*/ 142 w 205"/>
              <a:gd name="T35" fmla="*/ 5 h 73"/>
              <a:gd name="T36" fmla="*/ 28 w 205"/>
              <a:gd name="T37" fmla="*/ 30 h 73"/>
              <a:gd name="T38" fmla="*/ 116 w 205"/>
              <a:gd name="T39" fmla="*/ 13 h 73"/>
              <a:gd name="T40" fmla="*/ 121 w 205"/>
              <a:gd name="T41" fmla="*/ 9 h 73"/>
              <a:gd name="T42" fmla="*/ 142 w 205"/>
              <a:gd name="T43" fmla="*/ 5 h 73"/>
              <a:gd name="T44" fmla="*/ 142 w 205"/>
              <a:gd name="T45" fmla="*/ 8 h 73"/>
              <a:gd name="T46" fmla="*/ 124 w 205"/>
              <a:gd name="T47" fmla="*/ 11 h 73"/>
              <a:gd name="T48" fmla="*/ 120 w 205"/>
              <a:gd name="T49" fmla="*/ 17 h 73"/>
              <a:gd name="T50" fmla="*/ 122 w 205"/>
              <a:gd name="T51" fmla="*/ 28 h 73"/>
              <a:gd name="T52" fmla="*/ 122 w 205"/>
              <a:gd name="T53" fmla="*/ 28 h 73"/>
              <a:gd name="T54" fmla="*/ 126 w 205"/>
              <a:gd name="T55" fmla="*/ 24 h 73"/>
              <a:gd name="T56" fmla="*/ 142 w 205"/>
              <a:gd name="T57" fmla="*/ 20 h 73"/>
              <a:gd name="T58" fmla="*/ 142 w 205"/>
              <a:gd name="T59" fmla="*/ 55 h 73"/>
              <a:gd name="T60" fmla="*/ 130 w 205"/>
              <a:gd name="T61" fmla="*/ 57 h 73"/>
              <a:gd name="T62" fmla="*/ 125 w 205"/>
              <a:gd name="T63" fmla="*/ 56 h 73"/>
              <a:gd name="T64" fmla="*/ 35 w 205"/>
              <a:gd name="T65" fmla="*/ 73 h 73"/>
              <a:gd name="T66" fmla="*/ 28 w 205"/>
              <a:gd name="T67" fmla="*/ 70 h 73"/>
              <a:gd name="T68" fmla="*/ 28 w 205"/>
              <a:gd name="T69" fmla="*/ 67 h 73"/>
              <a:gd name="T70" fmla="*/ 35 w 205"/>
              <a:gd name="T71" fmla="*/ 70 h 73"/>
              <a:gd name="T72" fmla="*/ 35 w 205"/>
              <a:gd name="T73" fmla="*/ 70 h 73"/>
              <a:gd name="T74" fmla="*/ 37 w 205"/>
              <a:gd name="T75" fmla="*/ 70 h 73"/>
              <a:gd name="T76" fmla="*/ 42 w 205"/>
              <a:gd name="T77" fmla="*/ 62 h 73"/>
              <a:gd name="T78" fmla="*/ 36 w 205"/>
              <a:gd name="T79" fmla="*/ 57 h 73"/>
              <a:gd name="T80" fmla="*/ 40 w 205"/>
              <a:gd name="T81" fmla="*/ 50 h 73"/>
              <a:gd name="T82" fmla="*/ 34 w 205"/>
              <a:gd name="T83" fmla="*/ 45 h 73"/>
              <a:gd name="T84" fmla="*/ 37 w 205"/>
              <a:gd name="T85" fmla="*/ 38 h 73"/>
              <a:gd name="T86" fmla="*/ 30 w 205"/>
              <a:gd name="T87" fmla="*/ 33 h 73"/>
              <a:gd name="T88" fmla="*/ 28 w 205"/>
              <a:gd name="T89" fmla="*/ 33 h 73"/>
              <a:gd name="T90" fmla="*/ 28 w 205"/>
              <a:gd name="T91" fmla="*/ 34 h 73"/>
              <a:gd name="T92" fmla="*/ 28 w 205"/>
              <a:gd name="T93" fmla="*/ 30 h 73"/>
              <a:gd name="T94" fmla="*/ 26 w 205"/>
              <a:gd name="T95" fmla="*/ 31 h 73"/>
              <a:gd name="T96" fmla="*/ 28 w 205"/>
              <a:gd name="T97" fmla="*/ 30 h 73"/>
              <a:gd name="T98" fmla="*/ 28 w 205"/>
              <a:gd name="T99" fmla="*/ 34 h 73"/>
              <a:gd name="T100" fmla="*/ 13 w 205"/>
              <a:gd name="T101" fmla="*/ 49 h 73"/>
              <a:gd name="T102" fmla="*/ 15 w 205"/>
              <a:gd name="T103" fmla="*/ 62 h 73"/>
              <a:gd name="T104" fmla="*/ 28 w 205"/>
              <a:gd name="T105" fmla="*/ 67 h 73"/>
              <a:gd name="T106" fmla="*/ 28 w 205"/>
              <a:gd name="T107" fmla="*/ 70 h 73"/>
              <a:gd name="T108" fmla="*/ 0 w 205"/>
              <a:gd name="T109" fmla="*/ 58 h 73"/>
              <a:gd name="T110" fmla="*/ 26 w 205"/>
              <a:gd name="T111" fmla="*/ 3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5" h="73">
                <a:moveTo>
                  <a:pt x="142" y="5"/>
                </a:moveTo>
                <a:cubicBezTo>
                  <a:pt x="157" y="2"/>
                  <a:pt x="157" y="2"/>
                  <a:pt x="157" y="2"/>
                </a:cubicBezTo>
                <a:cubicBezTo>
                  <a:pt x="160" y="1"/>
                  <a:pt x="163" y="3"/>
                  <a:pt x="164" y="5"/>
                </a:cubicBezTo>
                <a:cubicBezTo>
                  <a:pt x="179" y="2"/>
                  <a:pt x="179" y="2"/>
                  <a:pt x="179" y="2"/>
                </a:cubicBezTo>
                <a:cubicBezTo>
                  <a:pt x="190" y="0"/>
                  <a:pt x="200" y="7"/>
                  <a:pt x="202" y="18"/>
                </a:cubicBezTo>
                <a:cubicBezTo>
                  <a:pt x="205" y="29"/>
                  <a:pt x="197" y="39"/>
                  <a:pt x="187" y="42"/>
                </a:cubicBezTo>
                <a:cubicBezTo>
                  <a:pt x="177" y="43"/>
                  <a:pt x="177" y="43"/>
                  <a:pt x="177" y="43"/>
                </a:cubicBezTo>
                <a:cubicBezTo>
                  <a:pt x="166" y="18"/>
                  <a:pt x="166" y="18"/>
                  <a:pt x="166" y="18"/>
                </a:cubicBezTo>
                <a:cubicBezTo>
                  <a:pt x="172" y="45"/>
                  <a:pt x="172" y="45"/>
                  <a:pt x="172" y="45"/>
                </a:cubicBezTo>
                <a:cubicBezTo>
                  <a:pt x="172" y="47"/>
                  <a:pt x="170" y="50"/>
                  <a:pt x="167" y="50"/>
                </a:cubicBezTo>
                <a:cubicBezTo>
                  <a:pt x="142" y="55"/>
                  <a:pt x="142" y="55"/>
                  <a:pt x="142" y="55"/>
                </a:cubicBezTo>
                <a:cubicBezTo>
                  <a:pt x="142" y="20"/>
                  <a:pt x="142" y="20"/>
                  <a:pt x="142" y="20"/>
                </a:cubicBezTo>
                <a:cubicBezTo>
                  <a:pt x="158" y="17"/>
                  <a:pt x="158" y="17"/>
                  <a:pt x="158" y="17"/>
                </a:cubicBezTo>
                <a:cubicBezTo>
                  <a:pt x="160" y="17"/>
                  <a:pt x="162" y="18"/>
                  <a:pt x="163" y="19"/>
                </a:cubicBezTo>
                <a:cubicBezTo>
                  <a:pt x="161" y="9"/>
                  <a:pt x="161" y="9"/>
                  <a:pt x="161" y="9"/>
                </a:cubicBezTo>
                <a:cubicBezTo>
                  <a:pt x="161" y="6"/>
                  <a:pt x="158" y="5"/>
                  <a:pt x="155" y="5"/>
                </a:cubicBezTo>
                <a:cubicBezTo>
                  <a:pt x="142" y="8"/>
                  <a:pt x="142" y="8"/>
                  <a:pt x="142" y="8"/>
                </a:cubicBezTo>
                <a:lnTo>
                  <a:pt x="142" y="5"/>
                </a:lnTo>
                <a:close/>
                <a:moveTo>
                  <a:pt x="28" y="30"/>
                </a:moveTo>
                <a:cubicBezTo>
                  <a:pt x="116" y="13"/>
                  <a:pt x="116" y="13"/>
                  <a:pt x="116" y="13"/>
                </a:cubicBezTo>
                <a:cubicBezTo>
                  <a:pt x="117" y="11"/>
                  <a:pt x="119" y="9"/>
                  <a:pt x="121" y="9"/>
                </a:cubicBezTo>
                <a:cubicBezTo>
                  <a:pt x="142" y="5"/>
                  <a:pt x="142" y="5"/>
                  <a:pt x="142" y="5"/>
                </a:cubicBezTo>
                <a:cubicBezTo>
                  <a:pt x="142" y="8"/>
                  <a:pt x="142" y="8"/>
                  <a:pt x="142" y="8"/>
                </a:cubicBezTo>
                <a:cubicBezTo>
                  <a:pt x="124" y="11"/>
                  <a:pt x="124" y="11"/>
                  <a:pt x="124" y="11"/>
                </a:cubicBezTo>
                <a:cubicBezTo>
                  <a:pt x="121" y="12"/>
                  <a:pt x="119" y="15"/>
                  <a:pt x="120" y="17"/>
                </a:cubicBezTo>
                <a:cubicBezTo>
                  <a:pt x="122" y="28"/>
                  <a:pt x="122" y="28"/>
                  <a:pt x="122" y="28"/>
                </a:cubicBezTo>
                <a:cubicBezTo>
                  <a:pt x="122" y="28"/>
                  <a:pt x="122" y="28"/>
                  <a:pt x="122" y="28"/>
                </a:cubicBezTo>
                <a:cubicBezTo>
                  <a:pt x="122" y="26"/>
                  <a:pt x="124" y="24"/>
                  <a:pt x="126" y="24"/>
                </a:cubicBezTo>
                <a:cubicBezTo>
                  <a:pt x="142" y="20"/>
                  <a:pt x="142" y="20"/>
                  <a:pt x="142" y="20"/>
                </a:cubicBezTo>
                <a:cubicBezTo>
                  <a:pt x="142" y="55"/>
                  <a:pt x="142" y="55"/>
                  <a:pt x="142" y="55"/>
                </a:cubicBezTo>
                <a:cubicBezTo>
                  <a:pt x="130" y="57"/>
                  <a:pt x="130" y="57"/>
                  <a:pt x="130" y="57"/>
                </a:cubicBezTo>
                <a:cubicBezTo>
                  <a:pt x="128" y="58"/>
                  <a:pt x="126" y="57"/>
                  <a:pt x="125" y="56"/>
                </a:cubicBezTo>
                <a:cubicBezTo>
                  <a:pt x="35" y="73"/>
                  <a:pt x="35" y="73"/>
                  <a:pt x="35" y="73"/>
                </a:cubicBezTo>
                <a:cubicBezTo>
                  <a:pt x="28" y="70"/>
                  <a:pt x="28" y="70"/>
                  <a:pt x="28" y="70"/>
                </a:cubicBezTo>
                <a:cubicBezTo>
                  <a:pt x="28" y="67"/>
                  <a:pt x="28" y="67"/>
                  <a:pt x="28" y="67"/>
                </a:cubicBezTo>
                <a:cubicBezTo>
                  <a:pt x="35" y="70"/>
                  <a:pt x="35" y="70"/>
                  <a:pt x="35" y="70"/>
                </a:cubicBezTo>
                <a:cubicBezTo>
                  <a:pt x="35" y="70"/>
                  <a:pt x="35" y="70"/>
                  <a:pt x="35" y="70"/>
                </a:cubicBezTo>
                <a:cubicBezTo>
                  <a:pt x="37" y="70"/>
                  <a:pt x="37" y="70"/>
                  <a:pt x="37" y="70"/>
                </a:cubicBezTo>
                <a:cubicBezTo>
                  <a:pt x="41" y="69"/>
                  <a:pt x="43" y="66"/>
                  <a:pt x="42" y="62"/>
                </a:cubicBezTo>
                <a:cubicBezTo>
                  <a:pt x="42" y="59"/>
                  <a:pt x="39" y="57"/>
                  <a:pt x="36" y="57"/>
                </a:cubicBezTo>
                <a:cubicBezTo>
                  <a:pt x="39" y="56"/>
                  <a:pt x="40" y="53"/>
                  <a:pt x="40" y="50"/>
                </a:cubicBezTo>
                <a:cubicBezTo>
                  <a:pt x="39" y="47"/>
                  <a:pt x="37" y="45"/>
                  <a:pt x="34" y="45"/>
                </a:cubicBezTo>
                <a:cubicBezTo>
                  <a:pt x="36" y="44"/>
                  <a:pt x="38" y="41"/>
                  <a:pt x="37" y="38"/>
                </a:cubicBezTo>
                <a:cubicBezTo>
                  <a:pt x="37" y="34"/>
                  <a:pt x="33" y="32"/>
                  <a:pt x="30" y="33"/>
                </a:cubicBezTo>
                <a:cubicBezTo>
                  <a:pt x="28" y="33"/>
                  <a:pt x="28" y="33"/>
                  <a:pt x="28" y="33"/>
                </a:cubicBezTo>
                <a:cubicBezTo>
                  <a:pt x="28" y="34"/>
                  <a:pt x="28" y="34"/>
                  <a:pt x="28" y="34"/>
                </a:cubicBezTo>
                <a:lnTo>
                  <a:pt x="28" y="30"/>
                </a:lnTo>
                <a:close/>
                <a:moveTo>
                  <a:pt x="26" y="31"/>
                </a:moveTo>
                <a:cubicBezTo>
                  <a:pt x="28" y="30"/>
                  <a:pt x="28" y="30"/>
                  <a:pt x="28" y="30"/>
                </a:cubicBezTo>
                <a:cubicBezTo>
                  <a:pt x="28" y="34"/>
                  <a:pt x="28" y="34"/>
                  <a:pt x="28" y="34"/>
                </a:cubicBezTo>
                <a:cubicBezTo>
                  <a:pt x="13" y="49"/>
                  <a:pt x="13" y="49"/>
                  <a:pt x="13" y="49"/>
                </a:cubicBezTo>
                <a:cubicBezTo>
                  <a:pt x="15" y="62"/>
                  <a:pt x="15" y="62"/>
                  <a:pt x="15" y="62"/>
                </a:cubicBezTo>
                <a:cubicBezTo>
                  <a:pt x="28" y="67"/>
                  <a:pt x="28" y="67"/>
                  <a:pt x="28" y="67"/>
                </a:cubicBezTo>
                <a:cubicBezTo>
                  <a:pt x="28" y="70"/>
                  <a:pt x="28" y="70"/>
                  <a:pt x="28" y="70"/>
                </a:cubicBezTo>
                <a:cubicBezTo>
                  <a:pt x="0" y="58"/>
                  <a:pt x="0" y="58"/>
                  <a:pt x="0" y="58"/>
                </a:cubicBezTo>
                <a:lnTo>
                  <a:pt x="26" y="3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6" name="Freeform 86"/>
          <p:cNvSpPr/>
          <p:nvPr/>
        </p:nvSpPr>
        <p:spPr bwMode="auto">
          <a:xfrm>
            <a:off x="7294492" y="2401078"/>
            <a:ext cx="184499" cy="236873"/>
          </a:xfrm>
          <a:custGeom>
            <a:avLst/>
            <a:gdLst>
              <a:gd name="T0" fmla="*/ 113 w 113"/>
              <a:gd name="T1" fmla="*/ 25 h 145"/>
              <a:gd name="T2" fmla="*/ 108 w 113"/>
              <a:gd name="T3" fmla="*/ 22 h 145"/>
              <a:gd name="T4" fmla="*/ 42 w 113"/>
              <a:gd name="T5" fmla="*/ 128 h 145"/>
              <a:gd name="T6" fmla="*/ 19 w 113"/>
              <a:gd name="T7" fmla="*/ 132 h 145"/>
              <a:gd name="T8" fmla="*/ 12 w 113"/>
              <a:gd name="T9" fmla="*/ 109 h 145"/>
              <a:gd name="T10" fmla="*/ 78 w 113"/>
              <a:gd name="T11" fmla="*/ 3 h 145"/>
              <a:gd name="T12" fmla="*/ 73 w 113"/>
              <a:gd name="T13" fmla="*/ 0 h 145"/>
              <a:gd name="T14" fmla="*/ 6 w 113"/>
              <a:gd name="T15" fmla="*/ 107 h 145"/>
              <a:gd name="T16" fmla="*/ 15 w 113"/>
              <a:gd name="T17" fmla="*/ 138 h 145"/>
              <a:gd name="T18" fmla="*/ 47 w 113"/>
              <a:gd name="T19" fmla="*/ 132 h 145"/>
              <a:gd name="T20" fmla="*/ 113 w 113"/>
              <a:gd name="T21" fmla="*/ 2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145">
                <a:moveTo>
                  <a:pt x="113" y="25"/>
                </a:moveTo>
                <a:cubicBezTo>
                  <a:pt x="108" y="22"/>
                  <a:pt x="108" y="22"/>
                  <a:pt x="108" y="22"/>
                </a:cubicBezTo>
                <a:cubicBezTo>
                  <a:pt x="42" y="128"/>
                  <a:pt x="42" y="128"/>
                  <a:pt x="42" y="128"/>
                </a:cubicBezTo>
                <a:cubicBezTo>
                  <a:pt x="38" y="135"/>
                  <a:pt x="27" y="137"/>
                  <a:pt x="19" y="132"/>
                </a:cubicBezTo>
                <a:cubicBezTo>
                  <a:pt x="11" y="127"/>
                  <a:pt x="8" y="117"/>
                  <a:pt x="12" y="109"/>
                </a:cubicBezTo>
                <a:cubicBezTo>
                  <a:pt x="78" y="3"/>
                  <a:pt x="78" y="3"/>
                  <a:pt x="78" y="3"/>
                </a:cubicBezTo>
                <a:cubicBezTo>
                  <a:pt x="73" y="0"/>
                  <a:pt x="73" y="0"/>
                  <a:pt x="73" y="0"/>
                </a:cubicBezTo>
                <a:cubicBezTo>
                  <a:pt x="6" y="107"/>
                  <a:pt x="6" y="107"/>
                  <a:pt x="6" y="107"/>
                </a:cubicBezTo>
                <a:cubicBezTo>
                  <a:pt x="0" y="117"/>
                  <a:pt x="4" y="131"/>
                  <a:pt x="15" y="138"/>
                </a:cubicBezTo>
                <a:cubicBezTo>
                  <a:pt x="26" y="145"/>
                  <a:pt x="40" y="142"/>
                  <a:pt x="47" y="132"/>
                </a:cubicBezTo>
                <a:lnTo>
                  <a:pt x="113" y="2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7" name="Freeform 87"/>
          <p:cNvSpPr/>
          <p:nvPr/>
        </p:nvSpPr>
        <p:spPr bwMode="auto">
          <a:xfrm>
            <a:off x="7399240" y="2392746"/>
            <a:ext cx="89274" cy="61896"/>
          </a:xfrm>
          <a:custGeom>
            <a:avLst/>
            <a:gdLst>
              <a:gd name="T0" fmla="*/ 54 w 55"/>
              <a:gd name="T1" fmla="*/ 35 h 38"/>
              <a:gd name="T2" fmla="*/ 48 w 55"/>
              <a:gd name="T3" fmla="*/ 37 h 38"/>
              <a:gd name="T4" fmla="*/ 3 w 55"/>
              <a:gd name="T5" fmla="*/ 9 h 38"/>
              <a:gd name="T6" fmla="*/ 2 w 55"/>
              <a:gd name="T7" fmla="*/ 3 h 38"/>
              <a:gd name="T8" fmla="*/ 8 w 55"/>
              <a:gd name="T9" fmla="*/ 1 h 38"/>
              <a:gd name="T10" fmla="*/ 53 w 55"/>
              <a:gd name="T11" fmla="*/ 29 h 38"/>
              <a:gd name="T12" fmla="*/ 54 w 55"/>
              <a:gd name="T13" fmla="*/ 35 h 38"/>
            </a:gdLst>
            <a:ahLst/>
            <a:cxnLst>
              <a:cxn ang="0">
                <a:pos x="T0" y="T1"/>
              </a:cxn>
              <a:cxn ang="0">
                <a:pos x="T2" y="T3"/>
              </a:cxn>
              <a:cxn ang="0">
                <a:pos x="T4" y="T5"/>
              </a:cxn>
              <a:cxn ang="0">
                <a:pos x="T6" y="T7"/>
              </a:cxn>
              <a:cxn ang="0">
                <a:pos x="T8" y="T9"/>
              </a:cxn>
              <a:cxn ang="0">
                <a:pos x="T10" y="T11"/>
              </a:cxn>
              <a:cxn ang="0">
                <a:pos x="T12" y="T13"/>
              </a:cxn>
            </a:cxnLst>
            <a:rect l="0" t="0" r="r" b="b"/>
            <a:pathLst>
              <a:path w="55" h="38">
                <a:moveTo>
                  <a:pt x="54" y="35"/>
                </a:moveTo>
                <a:cubicBezTo>
                  <a:pt x="53" y="37"/>
                  <a:pt x="50" y="38"/>
                  <a:pt x="48" y="37"/>
                </a:cubicBezTo>
                <a:cubicBezTo>
                  <a:pt x="3" y="9"/>
                  <a:pt x="3" y="9"/>
                  <a:pt x="3" y="9"/>
                </a:cubicBezTo>
                <a:cubicBezTo>
                  <a:pt x="1" y="7"/>
                  <a:pt x="0" y="5"/>
                  <a:pt x="2" y="3"/>
                </a:cubicBezTo>
                <a:cubicBezTo>
                  <a:pt x="3" y="1"/>
                  <a:pt x="6" y="0"/>
                  <a:pt x="8" y="1"/>
                </a:cubicBezTo>
                <a:cubicBezTo>
                  <a:pt x="53" y="29"/>
                  <a:pt x="53" y="29"/>
                  <a:pt x="53" y="29"/>
                </a:cubicBezTo>
                <a:cubicBezTo>
                  <a:pt x="55" y="31"/>
                  <a:pt x="55" y="33"/>
                  <a:pt x="54" y="3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8" name="Freeform 88"/>
          <p:cNvSpPr/>
          <p:nvPr/>
        </p:nvSpPr>
        <p:spPr bwMode="auto">
          <a:xfrm>
            <a:off x="7330201" y="2441549"/>
            <a:ext cx="122603" cy="170215"/>
          </a:xfrm>
          <a:custGeom>
            <a:avLst/>
            <a:gdLst>
              <a:gd name="T0" fmla="*/ 75 w 75"/>
              <a:gd name="T1" fmla="*/ 4 h 104"/>
              <a:gd name="T2" fmla="*/ 69 w 75"/>
              <a:gd name="T3" fmla="*/ 0 h 104"/>
              <a:gd name="T4" fmla="*/ 10 w 75"/>
              <a:gd name="T5" fmla="*/ 95 h 104"/>
              <a:gd name="T6" fmla="*/ 0 w 75"/>
              <a:gd name="T7" fmla="*/ 100 h 104"/>
              <a:gd name="T8" fmla="*/ 1 w 75"/>
              <a:gd name="T9" fmla="*/ 101 h 104"/>
              <a:gd name="T10" fmla="*/ 17 w 75"/>
              <a:gd name="T11" fmla="*/ 98 h 104"/>
              <a:gd name="T12" fmla="*/ 75 w 75"/>
              <a:gd name="T13" fmla="*/ 4 h 104"/>
            </a:gdLst>
            <a:ahLst/>
            <a:cxnLst>
              <a:cxn ang="0">
                <a:pos x="T0" y="T1"/>
              </a:cxn>
              <a:cxn ang="0">
                <a:pos x="T2" y="T3"/>
              </a:cxn>
              <a:cxn ang="0">
                <a:pos x="T4" y="T5"/>
              </a:cxn>
              <a:cxn ang="0">
                <a:pos x="T6" y="T7"/>
              </a:cxn>
              <a:cxn ang="0">
                <a:pos x="T8" y="T9"/>
              </a:cxn>
              <a:cxn ang="0">
                <a:pos x="T10" y="T11"/>
              </a:cxn>
              <a:cxn ang="0">
                <a:pos x="T12" y="T13"/>
              </a:cxn>
            </a:cxnLst>
            <a:rect l="0" t="0" r="r" b="b"/>
            <a:pathLst>
              <a:path w="75" h="104">
                <a:moveTo>
                  <a:pt x="75" y="4"/>
                </a:moveTo>
                <a:cubicBezTo>
                  <a:pt x="69" y="0"/>
                  <a:pt x="69" y="0"/>
                  <a:pt x="69" y="0"/>
                </a:cubicBezTo>
                <a:cubicBezTo>
                  <a:pt x="10" y="95"/>
                  <a:pt x="10" y="95"/>
                  <a:pt x="10" y="95"/>
                </a:cubicBezTo>
                <a:cubicBezTo>
                  <a:pt x="8" y="98"/>
                  <a:pt x="4" y="100"/>
                  <a:pt x="0" y="100"/>
                </a:cubicBezTo>
                <a:cubicBezTo>
                  <a:pt x="0" y="100"/>
                  <a:pt x="1" y="100"/>
                  <a:pt x="1" y="101"/>
                </a:cubicBezTo>
                <a:cubicBezTo>
                  <a:pt x="7" y="104"/>
                  <a:pt x="14" y="103"/>
                  <a:pt x="17" y="98"/>
                </a:cubicBezTo>
                <a:lnTo>
                  <a:pt x="75" y="4"/>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9" name="Freeform 89"/>
          <p:cNvSpPr>
            <a:spLocks noEditPoints="1"/>
          </p:cNvSpPr>
          <p:nvPr/>
        </p:nvSpPr>
        <p:spPr bwMode="auto">
          <a:xfrm>
            <a:off x="7044525" y="1472633"/>
            <a:ext cx="166644" cy="121412"/>
          </a:xfrm>
          <a:custGeom>
            <a:avLst/>
            <a:gdLst>
              <a:gd name="T0" fmla="*/ 84 w 102"/>
              <a:gd name="T1" fmla="*/ 71 h 74"/>
              <a:gd name="T2" fmla="*/ 79 w 102"/>
              <a:gd name="T3" fmla="*/ 69 h 74"/>
              <a:gd name="T4" fmla="*/ 79 w 102"/>
              <a:gd name="T5" fmla="*/ 69 h 74"/>
              <a:gd name="T6" fmla="*/ 79 w 102"/>
              <a:gd name="T7" fmla="*/ 52 h 74"/>
              <a:gd name="T8" fmla="*/ 86 w 102"/>
              <a:gd name="T9" fmla="*/ 49 h 74"/>
              <a:gd name="T10" fmla="*/ 90 w 102"/>
              <a:gd name="T11" fmla="*/ 38 h 74"/>
              <a:gd name="T12" fmla="*/ 79 w 102"/>
              <a:gd name="T13" fmla="*/ 31 h 74"/>
              <a:gd name="T14" fmla="*/ 85 w 102"/>
              <a:gd name="T15" fmla="*/ 20 h 74"/>
              <a:gd name="T16" fmla="*/ 79 w 102"/>
              <a:gd name="T17" fmla="*/ 16 h 74"/>
              <a:gd name="T18" fmla="*/ 72 w 102"/>
              <a:gd name="T19" fmla="*/ 3 h 74"/>
              <a:gd name="T20" fmla="*/ 79 w 102"/>
              <a:gd name="T21" fmla="*/ 16 h 74"/>
              <a:gd name="T22" fmla="*/ 72 w 102"/>
              <a:gd name="T23" fmla="*/ 21 h 74"/>
              <a:gd name="T24" fmla="*/ 72 w 102"/>
              <a:gd name="T25" fmla="*/ 9 h 74"/>
              <a:gd name="T26" fmla="*/ 79 w 102"/>
              <a:gd name="T27" fmla="*/ 73 h 74"/>
              <a:gd name="T28" fmla="*/ 72 w 102"/>
              <a:gd name="T29" fmla="*/ 69 h 74"/>
              <a:gd name="T30" fmla="*/ 79 w 102"/>
              <a:gd name="T31" fmla="*/ 73 h 74"/>
              <a:gd name="T32" fmla="*/ 79 w 102"/>
              <a:gd name="T33" fmla="*/ 34 h 74"/>
              <a:gd name="T34" fmla="*/ 75 w 102"/>
              <a:gd name="T35" fmla="*/ 45 h 74"/>
              <a:gd name="T36" fmla="*/ 79 w 102"/>
              <a:gd name="T37" fmla="*/ 52 h 74"/>
              <a:gd name="T38" fmla="*/ 72 w 102"/>
              <a:gd name="T39" fmla="*/ 25 h 74"/>
              <a:gd name="T40" fmla="*/ 79 w 102"/>
              <a:gd name="T41" fmla="*/ 31 h 74"/>
              <a:gd name="T42" fmla="*/ 72 w 102"/>
              <a:gd name="T43" fmla="*/ 3 h 74"/>
              <a:gd name="T44" fmla="*/ 71 w 102"/>
              <a:gd name="T45" fmla="*/ 8 h 74"/>
              <a:gd name="T46" fmla="*/ 66 w 102"/>
              <a:gd name="T47" fmla="*/ 2 h 74"/>
              <a:gd name="T48" fmla="*/ 66 w 102"/>
              <a:gd name="T49" fmla="*/ 73 h 74"/>
              <a:gd name="T50" fmla="*/ 67 w 102"/>
              <a:gd name="T51" fmla="*/ 65 h 74"/>
              <a:gd name="T52" fmla="*/ 72 w 102"/>
              <a:gd name="T53" fmla="*/ 74 h 74"/>
              <a:gd name="T54" fmla="*/ 72 w 102"/>
              <a:gd name="T55" fmla="*/ 21 h 74"/>
              <a:gd name="T56" fmla="*/ 72 w 102"/>
              <a:gd name="T57" fmla="*/ 52 h 74"/>
              <a:gd name="T58" fmla="*/ 66 w 102"/>
              <a:gd name="T59" fmla="*/ 57 h 74"/>
              <a:gd name="T60" fmla="*/ 69 w 102"/>
              <a:gd name="T61" fmla="*/ 16 h 74"/>
              <a:gd name="T62" fmla="*/ 22 w 102"/>
              <a:gd name="T63" fmla="*/ 10 h 74"/>
              <a:gd name="T64" fmla="*/ 66 w 102"/>
              <a:gd name="T65" fmla="*/ 5 h 74"/>
              <a:gd name="T66" fmla="*/ 64 w 102"/>
              <a:gd name="T67" fmla="*/ 6 h 74"/>
              <a:gd name="T68" fmla="*/ 66 w 102"/>
              <a:gd name="T69" fmla="*/ 16 h 74"/>
              <a:gd name="T70" fmla="*/ 66 w 102"/>
              <a:gd name="T71" fmla="*/ 64 h 74"/>
              <a:gd name="T72" fmla="*/ 37 w 102"/>
              <a:gd name="T73" fmla="*/ 57 h 74"/>
              <a:gd name="T74" fmla="*/ 22 w 102"/>
              <a:gd name="T75" fmla="*/ 49 h 74"/>
              <a:gd name="T76" fmla="*/ 27 w 102"/>
              <a:gd name="T77" fmla="*/ 48 h 74"/>
              <a:gd name="T78" fmla="*/ 22 w 102"/>
              <a:gd name="T79" fmla="*/ 27 h 74"/>
              <a:gd name="T80" fmla="*/ 2 w 102"/>
              <a:gd name="T81" fmla="*/ 41 h 74"/>
              <a:gd name="T82" fmla="*/ 22 w 102"/>
              <a:gd name="T83" fmla="*/ 10 h 74"/>
              <a:gd name="T84" fmla="*/ 17 w 102"/>
              <a:gd name="T85" fmla="*/ 28 h 74"/>
              <a:gd name="T86" fmla="*/ 22 w 102"/>
              <a:gd name="T87" fmla="*/ 49 h 74"/>
              <a:gd name="T88" fmla="*/ 2 w 102"/>
              <a:gd name="T89" fmla="*/ 4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2" h="74">
                <a:moveTo>
                  <a:pt x="79" y="7"/>
                </a:moveTo>
                <a:cubicBezTo>
                  <a:pt x="102" y="22"/>
                  <a:pt x="98" y="62"/>
                  <a:pt x="84" y="71"/>
                </a:cubicBezTo>
                <a:cubicBezTo>
                  <a:pt x="82" y="72"/>
                  <a:pt x="80" y="73"/>
                  <a:pt x="79" y="73"/>
                </a:cubicBezTo>
                <a:cubicBezTo>
                  <a:pt x="79" y="69"/>
                  <a:pt x="79" y="69"/>
                  <a:pt x="79" y="69"/>
                </a:cubicBezTo>
                <a:cubicBezTo>
                  <a:pt x="79" y="69"/>
                  <a:pt x="79" y="69"/>
                  <a:pt x="79" y="69"/>
                </a:cubicBezTo>
                <a:cubicBezTo>
                  <a:pt x="79" y="69"/>
                  <a:pt x="79" y="69"/>
                  <a:pt x="79" y="69"/>
                </a:cubicBezTo>
                <a:cubicBezTo>
                  <a:pt x="83" y="67"/>
                  <a:pt x="85" y="61"/>
                  <a:pt x="83" y="57"/>
                </a:cubicBezTo>
                <a:cubicBezTo>
                  <a:pt x="82" y="55"/>
                  <a:pt x="80" y="53"/>
                  <a:pt x="79" y="52"/>
                </a:cubicBezTo>
                <a:cubicBezTo>
                  <a:pt x="79" y="49"/>
                  <a:pt x="79" y="49"/>
                  <a:pt x="79" y="49"/>
                </a:cubicBezTo>
                <a:cubicBezTo>
                  <a:pt x="81" y="50"/>
                  <a:pt x="84" y="50"/>
                  <a:pt x="86" y="49"/>
                </a:cubicBezTo>
                <a:cubicBezTo>
                  <a:pt x="86" y="49"/>
                  <a:pt x="86" y="49"/>
                  <a:pt x="86" y="49"/>
                </a:cubicBezTo>
                <a:cubicBezTo>
                  <a:pt x="90" y="47"/>
                  <a:pt x="92" y="42"/>
                  <a:pt x="90" y="38"/>
                </a:cubicBezTo>
                <a:cubicBezTo>
                  <a:pt x="88" y="34"/>
                  <a:pt x="83" y="32"/>
                  <a:pt x="79" y="34"/>
                </a:cubicBezTo>
                <a:cubicBezTo>
                  <a:pt x="79" y="31"/>
                  <a:pt x="79" y="31"/>
                  <a:pt x="79" y="31"/>
                </a:cubicBezTo>
                <a:cubicBezTo>
                  <a:pt x="80" y="31"/>
                  <a:pt x="81" y="30"/>
                  <a:pt x="82" y="30"/>
                </a:cubicBezTo>
                <a:cubicBezTo>
                  <a:pt x="86" y="28"/>
                  <a:pt x="87" y="24"/>
                  <a:pt x="85" y="20"/>
                </a:cubicBezTo>
                <a:cubicBezTo>
                  <a:pt x="85" y="20"/>
                  <a:pt x="85" y="20"/>
                  <a:pt x="85" y="20"/>
                </a:cubicBezTo>
                <a:cubicBezTo>
                  <a:pt x="84" y="17"/>
                  <a:pt x="81" y="16"/>
                  <a:pt x="79" y="16"/>
                </a:cubicBezTo>
                <a:lnTo>
                  <a:pt x="79" y="7"/>
                </a:lnTo>
                <a:close/>
                <a:moveTo>
                  <a:pt x="72" y="3"/>
                </a:moveTo>
                <a:cubicBezTo>
                  <a:pt x="74" y="4"/>
                  <a:pt x="76" y="5"/>
                  <a:pt x="79" y="7"/>
                </a:cubicBezTo>
                <a:cubicBezTo>
                  <a:pt x="79" y="16"/>
                  <a:pt x="79" y="16"/>
                  <a:pt x="79" y="16"/>
                </a:cubicBezTo>
                <a:cubicBezTo>
                  <a:pt x="77" y="16"/>
                  <a:pt x="76" y="16"/>
                  <a:pt x="75" y="17"/>
                </a:cubicBezTo>
                <a:cubicBezTo>
                  <a:pt x="73" y="17"/>
                  <a:pt x="72" y="19"/>
                  <a:pt x="72" y="21"/>
                </a:cubicBezTo>
                <a:cubicBezTo>
                  <a:pt x="72" y="13"/>
                  <a:pt x="72" y="13"/>
                  <a:pt x="72" y="13"/>
                </a:cubicBezTo>
                <a:cubicBezTo>
                  <a:pt x="72" y="12"/>
                  <a:pt x="72" y="10"/>
                  <a:pt x="72" y="9"/>
                </a:cubicBezTo>
                <a:cubicBezTo>
                  <a:pt x="72" y="3"/>
                  <a:pt x="72" y="3"/>
                  <a:pt x="72" y="3"/>
                </a:cubicBezTo>
                <a:close/>
                <a:moveTo>
                  <a:pt x="79" y="73"/>
                </a:moveTo>
                <a:cubicBezTo>
                  <a:pt x="76" y="74"/>
                  <a:pt x="74" y="74"/>
                  <a:pt x="72" y="74"/>
                </a:cubicBezTo>
                <a:cubicBezTo>
                  <a:pt x="72" y="69"/>
                  <a:pt x="72" y="69"/>
                  <a:pt x="72" y="69"/>
                </a:cubicBezTo>
                <a:cubicBezTo>
                  <a:pt x="74" y="70"/>
                  <a:pt x="76" y="70"/>
                  <a:pt x="79" y="69"/>
                </a:cubicBezTo>
                <a:cubicBezTo>
                  <a:pt x="79" y="73"/>
                  <a:pt x="79" y="73"/>
                  <a:pt x="79" y="73"/>
                </a:cubicBezTo>
                <a:close/>
                <a:moveTo>
                  <a:pt x="79" y="31"/>
                </a:moveTo>
                <a:cubicBezTo>
                  <a:pt x="79" y="34"/>
                  <a:pt x="79" y="34"/>
                  <a:pt x="79" y="34"/>
                </a:cubicBezTo>
                <a:cubicBezTo>
                  <a:pt x="78" y="34"/>
                  <a:pt x="78" y="34"/>
                  <a:pt x="78" y="34"/>
                </a:cubicBezTo>
                <a:cubicBezTo>
                  <a:pt x="74" y="36"/>
                  <a:pt x="73" y="41"/>
                  <a:pt x="75" y="45"/>
                </a:cubicBezTo>
                <a:cubicBezTo>
                  <a:pt x="76" y="47"/>
                  <a:pt x="77" y="48"/>
                  <a:pt x="79" y="49"/>
                </a:cubicBezTo>
                <a:cubicBezTo>
                  <a:pt x="79" y="52"/>
                  <a:pt x="79" y="52"/>
                  <a:pt x="79" y="52"/>
                </a:cubicBezTo>
                <a:cubicBezTo>
                  <a:pt x="76" y="51"/>
                  <a:pt x="74" y="51"/>
                  <a:pt x="72" y="52"/>
                </a:cubicBezTo>
                <a:cubicBezTo>
                  <a:pt x="72" y="25"/>
                  <a:pt x="72" y="25"/>
                  <a:pt x="72" y="25"/>
                </a:cubicBezTo>
                <a:cubicBezTo>
                  <a:pt x="72" y="26"/>
                  <a:pt x="72" y="26"/>
                  <a:pt x="72" y="26"/>
                </a:cubicBezTo>
                <a:cubicBezTo>
                  <a:pt x="73" y="29"/>
                  <a:pt x="76" y="31"/>
                  <a:pt x="79" y="31"/>
                </a:cubicBezTo>
                <a:close/>
                <a:moveTo>
                  <a:pt x="66" y="2"/>
                </a:moveTo>
                <a:cubicBezTo>
                  <a:pt x="68" y="2"/>
                  <a:pt x="70" y="3"/>
                  <a:pt x="72" y="3"/>
                </a:cubicBezTo>
                <a:cubicBezTo>
                  <a:pt x="72" y="9"/>
                  <a:pt x="72" y="9"/>
                  <a:pt x="72" y="9"/>
                </a:cubicBezTo>
                <a:cubicBezTo>
                  <a:pt x="71" y="9"/>
                  <a:pt x="71" y="9"/>
                  <a:pt x="71" y="8"/>
                </a:cubicBezTo>
                <a:cubicBezTo>
                  <a:pt x="70" y="7"/>
                  <a:pt x="68" y="5"/>
                  <a:pt x="66" y="5"/>
                </a:cubicBezTo>
                <a:cubicBezTo>
                  <a:pt x="66" y="2"/>
                  <a:pt x="66" y="2"/>
                  <a:pt x="66" y="2"/>
                </a:cubicBezTo>
                <a:close/>
                <a:moveTo>
                  <a:pt x="72" y="74"/>
                </a:moveTo>
                <a:cubicBezTo>
                  <a:pt x="70" y="74"/>
                  <a:pt x="68" y="73"/>
                  <a:pt x="66" y="73"/>
                </a:cubicBezTo>
                <a:cubicBezTo>
                  <a:pt x="66" y="64"/>
                  <a:pt x="66" y="64"/>
                  <a:pt x="66" y="64"/>
                </a:cubicBezTo>
                <a:cubicBezTo>
                  <a:pt x="66" y="64"/>
                  <a:pt x="67" y="64"/>
                  <a:pt x="67" y="65"/>
                </a:cubicBezTo>
                <a:cubicBezTo>
                  <a:pt x="68" y="67"/>
                  <a:pt x="70" y="68"/>
                  <a:pt x="72" y="69"/>
                </a:cubicBezTo>
                <a:cubicBezTo>
                  <a:pt x="72" y="74"/>
                  <a:pt x="72" y="74"/>
                  <a:pt x="72" y="74"/>
                </a:cubicBezTo>
                <a:close/>
                <a:moveTo>
                  <a:pt x="72" y="13"/>
                </a:moveTo>
                <a:cubicBezTo>
                  <a:pt x="72" y="21"/>
                  <a:pt x="72" y="21"/>
                  <a:pt x="72" y="21"/>
                </a:cubicBezTo>
                <a:cubicBezTo>
                  <a:pt x="71" y="22"/>
                  <a:pt x="71" y="24"/>
                  <a:pt x="72" y="25"/>
                </a:cubicBezTo>
                <a:cubicBezTo>
                  <a:pt x="72" y="52"/>
                  <a:pt x="72" y="52"/>
                  <a:pt x="72" y="52"/>
                </a:cubicBezTo>
                <a:cubicBezTo>
                  <a:pt x="71" y="52"/>
                  <a:pt x="71" y="52"/>
                  <a:pt x="71" y="52"/>
                </a:cubicBezTo>
                <a:cubicBezTo>
                  <a:pt x="69" y="54"/>
                  <a:pt x="67" y="55"/>
                  <a:pt x="66" y="57"/>
                </a:cubicBezTo>
                <a:cubicBezTo>
                  <a:pt x="66" y="16"/>
                  <a:pt x="66" y="16"/>
                  <a:pt x="66" y="16"/>
                </a:cubicBezTo>
                <a:cubicBezTo>
                  <a:pt x="67" y="16"/>
                  <a:pt x="68" y="16"/>
                  <a:pt x="69" y="16"/>
                </a:cubicBezTo>
                <a:cubicBezTo>
                  <a:pt x="70" y="15"/>
                  <a:pt x="71" y="14"/>
                  <a:pt x="72" y="13"/>
                </a:cubicBezTo>
                <a:close/>
                <a:moveTo>
                  <a:pt x="22" y="10"/>
                </a:moveTo>
                <a:cubicBezTo>
                  <a:pt x="41" y="2"/>
                  <a:pt x="55" y="0"/>
                  <a:pt x="66" y="2"/>
                </a:cubicBezTo>
                <a:cubicBezTo>
                  <a:pt x="66" y="5"/>
                  <a:pt x="66" y="5"/>
                  <a:pt x="66" y="5"/>
                </a:cubicBezTo>
                <a:cubicBezTo>
                  <a:pt x="65" y="5"/>
                  <a:pt x="65" y="6"/>
                  <a:pt x="64" y="6"/>
                </a:cubicBezTo>
                <a:cubicBezTo>
                  <a:pt x="64" y="6"/>
                  <a:pt x="64" y="6"/>
                  <a:pt x="64" y="6"/>
                </a:cubicBezTo>
                <a:cubicBezTo>
                  <a:pt x="61" y="7"/>
                  <a:pt x="60" y="11"/>
                  <a:pt x="61" y="13"/>
                </a:cubicBezTo>
                <a:cubicBezTo>
                  <a:pt x="62" y="15"/>
                  <a:pt x="64" y="16"/>
                  <a:pt x="66" y="16"/>
                </a:cubicBezTo>
                <a:cubicBezTo>
                  <a:pt x="66" y="57"/>
                  <a:pt x="66" y="57"/>
                  <a:pt x="66" y="57"/>
                </a:cubicBezTo>
                <a:cubicBezTo>
                  <a:pt x="66" y="59"/>
                  <a:pt x="66" y="62"/>
                  <a:pt x="66" y="64"/>
                </a:cubicBezTo>
                <a:cubicBezTo>
                  <a:pt x="66" y="73"/>
                  <a:pt x="66" y="73"/>
                  <a:pt x="66" y="73"/>
                </a:cubicBezTo>
                <a:cubicBezTo>
                  <a:pt x="56" y="68"/>
                  <a:pt x="48" y="56"/>
                  <a:pt x="37" y="57"/>
                </a:cubicBezTo>
                <a:cubicBezTo>
                  <a:pt x="32" y="57"/>
                  <a:pt x="27" y="58"/>
                  <a:pt x="22" y="57"/>
                </a:cubicBezTo>
                <a:cubicBezTo>
                  <a:pt x="22" y="49"/>
                  <a:pt x="22" y="49"/>
                  <a:pt x="22" y="49"/>
                </a:cubicBezTo>
                <a:cubicBezTo>
                  <a:pt x="24" y="49"/>
                  <a:pt x="25" y="48"/>
                  <a:pt x="27" y="48"/>
                </a:cubicBezTo>
                <a:cubicBezTo>
                  <a:pt x="27" y="48"/>
                  <a:pt x="27" y="48"/>
                  <a:pt x="27" y="48"/>
                </a:cubicBezTo>
                <a:cubicBezTo>
                  <a:pt x="32" y="45"/>
                  <a:pt x="34" y="38"/>
                  <a:pt x="32" y="33"/>
                </a:cubicBezTo>
                <a:cubicBezTo>
                  <a:pt x="30" y="29"/>
                  <a:pt x="26" y="27"/>
                  <a:pt x="22" y="27"/>
                </a:cubicBezTo>
                <a:lnTo>
                  <a:pt x="22" y="10"/>
                </a:lnTo>
                <a:close/>
                <a:moveTo>
                  <a:pt x="2" y="41"/>
                </a:moveTo>
                <a:cubicBezTo>
                  <a:pt x="0" y="23"/>
                  <a:pt x="18" y="12"/>
                  <a:pt x="18" y="12"/>
                </a:cubicBezTo>
                <a:cubicBezTo>
                  <a:pt x="20" y="12"/>
                  <a:pt x="21" y="11"/>
                  <a:pt x="22" y="10"/>
                </a:cubicBezTo>
                <a:cubicBezTo>
                  <a:pt x="22" y="27"/>
                  <a:pt x="22" y="27"/>
                  <a:pt x="22" y="27"/>
                </a:cubicBezTo>
                <a:cubicBezTo>
                  <a:pt x="20" y="27"/>
                  <a:pt x="19" y="27"/>
                  <a:pt x="17" y="28"/>
                </a:cubicBezTo>
                <a:cubicBezTo>
                  <a:pt x="12" y="31"/>
                  <a:pt x="9" y="37"/>
                  <a:pt x="12" y="43"/>
                </a:cubicBezTo>
                <a:cubicBezTo>
                  <a:pt x="14" y="47"/>
                  <a:pt x="18" y="49"/>
                  <a:pt x="22" y="49"/>
                </a:cubicBezTo>
                <a:cubicBezTo>
                  <a:pt x="22" y="57"/>
                  <a:pt x="22" y="57"/>
                  <a:pt x="22" y="57"/>
                </a:cubicBezTo>
                <a:cubicBezTo>
                  <a:pt x="12" y="57"/>
                  <a:pt x="4" y="53"/>
                  <a:pt x="2" y="4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0" name="Freeform 90"/>
          <p:cNvSpPr/>
          <p:nvPr/>
        </p:nvSpPr>
        <p:spPr bwMode="auto">
          <a:xfrm>
            <a:off x="5655428" y="2267763"/>
            <a:ext cx="154741" cy="199973"/>
          </a:xfrm>
          <a:custGeom>
            <a:avLst/>
            <a:gdLst>
              <a:gd name="T0" fmla="*/ 0 w 95"/>
              <a:gd name="T1" fmla="*/ 21 h 123"/>
              <a:gd name="T2" fmla="*/ 4 w 95"/>
              <a:gd name="T3" fmla="*/ 19 h 123"/>
              <a:gd name="T4" fmla="*/ 59 w 95"/>
              <a:gd name="T5" fmla="*/ 109 h 123"/>
              <a:gd name="T6" fmla="*/ 79 w 95"/>
              <a:gd name="T7" fmla="*/ 112 h 123"/>
              <a:gd name="T8" fmla="*/ 85 w 95"/>
              <a:gd name="T9" fmla="*/ 93 h 123"/>
              <a:gd name="T10" fmla="*/ 29 w 95"/>
              <a:gd name="T11" fmla="*/ 3 h 123"/>
              <a:gd name="T12" fmla="*/ 34 w 95"/>
              <a:gd name="T13" fmla="*/ 0 h 123"/>
              <a:gd name="T14" fmla="*/ 90 w 95"/>
              <a:gd name="T15" fmla="*/ 91 h 123"/>
              <a:gd name="T16" fmla="*/ 82 w 95"/>
              <a:gd name="T17" fmla="*/ 117 h 123"/>
              <a:gd name="T18" fmla="*/ 56 w 95"/>
              <a:gd name="T19" fmla="*/ 112 h 123"/>
              <a:gd name="T20" fmla="*/ 0 w 95"/>
              <a:gd name="T21" fmla="*/ 2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23">
                <a:moveTo>
                  <a:pt x="0" y="21"/>
                </a:moveTo>
                <a:cubicBezTo>
                  <a:pt x="4" y="19"/>
                  <a:pt x="4" y="19"/>
                  <a:pt x="4" y="19"/>
                </a:cubicBezTo>
                <a:cubicBezTo>
                  <a:pt x="59" y="109"/>
                  <a:pt x="59" y="109"/>
                  <a:pt x="59" y="109"/>
                </a:cubicBezTo>
                <a:cubicBezTo>
                  <a:pt x="63" y="115"/>
                  <a:pt x="72" y="117"/>
                  <a:pt x="79" y="112"/>
                </a:cubicBezTo>
                <a:cubicBezTo>
                  <a:pt x="87" y="108"/>
                  <a:pt x="89" y="99"/>
                  <a:pt x="85" y="93"/>
                </a:cubicBezTo>
                <a:cubicBezTo>
                  <a:pt x="29" y="3"/>
                  <a:pt x="29" y="3"/>
                  <a:pt x="29" y="3"/>
                </a:cubicBezTo>
                <a:cubicBezTo>
                  <a:pt x="34" y="0"/>
                  <a:pt x="34" y="0"/>
                  <a:pt x="34" y="0"/>
                </a:cubicBezTo>
                <a:cubicBezTo>
                  <a:pt x="90" y="91"/>
                  <a:pt x="90" y="91"/>
                  <a:pt x="90" y="91"/>
                </a:cubicBezTo>
                <a:cubicBezTo>
                  <a:pt x="95" y="100"/>
                  <a:pt x="92" y="111"/>
                  <a:pt x="82" y="117"/>
                </a:cubicBezTo>
                <a:cubicBezTo>
                  <a:pt x="73" y="123"/>
                  <a:pt x="61" y="121"/>
                  <a:pt x="56" y="112"/>
                </a:cubicBezTo>
                <a:lnTo>
                  <a:pt x="0" y="2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1" name="Freeform 91"/>
          <p:cNvSpPr/>
          <p:nvPr/>
        </p:nvSpPr>
        <p:spPr bwMode="auto">
          <a:xfrm>
            <a:off x="5645906" y="2260621"/>
            <a:ext cx="76180" cy="52374"/>
          </a:xfrm>
          <a:custGeom>
            <a:avLst/>
            <a:gdLst>
              <a:gd name="T0" fmla="*/ 1 w 47"/>
              <a:gd name="T1" fmla="*/ 30 h 32"/>
              <a:gd name="T2" fmla="*/ 6 w 47"/>
              <a:gd name="T3" fmla="*/ 31 h 32"/>
              <a:gd name="T4" fmla="*/ 44 w 47"/>
              <a:gd name="T5" fmla="*/ 7 h 32"/>
              <a:gd name="T6" fmla="*/ 46 w 47"/>
              <a:gd name="T7" fmla="*/ 2 h 32"/>
              <a:gd name="T8" fmla="*/ 41 w 47"/>
              <a:gd name="T9" fmla="*/ 1 h 32"/>
              <a:gd name="T10" fmla="*/ 2 w 47"/>
              <a:gd name="T11" fmla="*/ 25 h 32"/>
              <a:gd name="T12" fmla="*/ 1 w 47"/>
              <a:gd name="T13" fmla="*/ 30 h 32"/>
            </a:gdLst>
            <a:ahLst/>
            <a:cxnLst>
              <a:cxn ang="0">
                <a:pos x="T0" y="T1"/>
              </a:cxn>
              <a:cxn ang="0">
                <a:pos x="T2" y="T3"/>
              </a:cxn>
              <a:cxn ang="0">
                <a:pos x="T4" y="T5"/>
              </a:cxn>
              <a:cxn ang="0">
                <a:pos x="T6" y="T7"/>
              </a:cxn>
              <a:cxn ang="0">
                <a:pos x="T8" y="T9"/>
              </a:cxn>
              <a:cxn ang="0">
                <a:pos x="T10" y="T11"/>
              </a:cxn>
              <a:cxn ang="0">
                <a:pos x="T12" y="T13"/>
              </a:cxn>
            </a:cxnLst>
            <a:rect l="0" t="0" r="r" b="b"/>
            <a:pathLst>
              <a:path w="47" h="32">
                <a:moveTo>
                  <a:pt x="1" y="30"/>
                </a:moveTo>
                <a:cubicBezTo>
                  <a:pt x="2" y="32"/>
                  <a:pt x="4" y="32"/>
                  <a:pt x="6" y="31"/>
                </a:cubicBezTo>
                <a:cubicBezTo>
                  <a:pt x="44" y="7"/>
                  <a:pt x="44" y="7"/>
                  <a:pt x="44" y="7"/>
                </a:cubicBezTo>
                <a:cubicBezTo>
                  <a:pt x="46" y="6"/>
                  <a:pt x="47" y="4"/>
                  <a:pt x="46" y="2"/>
                </a:cubicBezTo>
                <a:cubicBezTo>
                  <a:pt x="45" y="1"/>
                  <a:pt x="42" y="0"/>
                  <a:pt x="41" y="1"/>
                </a:cubicBezTo>
                <a:cubicBezTo>
                  <a:pt x="2" y="25"/>
                  <a:pt x="2" y="25"/>
                  <a:pt x="2" y="25"/>
                </a:cubicBezTo>
                <a:cubicBezTo>
                  <a:pt x="1" y="26"/>
                  <a:pt x="0" y="28"/>
                  <a:pt x="1" y="3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2" name="Freeform 92"/>
          <p:cNvSpPr/>
          <p:nvPr/>
        </p:nvSpPr>
        <p:spPr bwMode="auto">
          <a:xfrm>
            <a:off x="5676854" y="2303472"/>
            <a:ext cx="104748" cy="144028"/>
          </a:xfrm>
          <a:custGeom>
            <a:avLst/>
            <a:gdLst>
              <a:gd name="T0" fmla="*/ 0 w 64"/>
              <a:gd name="T1" fmla="*/ 3 h 88"/>
              <a:gd name="T2" fmla="*/ 5 w 64"/>
              <a:gd name="T3" fmla="*/ 0 h 88"/>
              <a:gd name="T4" fmla="*/ 55 w 64"/>
              <a:gd name="T5" fmla="*/ 80 h 88"/>
              <a:gd name="T6" fmla="*/ 64 w 64"/>
              <a:gd name="T7" fmla="*/ 85 h 88"/>
              <a:gd name="T8" fmla="*/ 63 w 64"/>
              <a:gd name="T9" fmla="*/ 85 h 88"/>
              <a:gd name="T10" fmla="*/ 49 w 64"/>
              <a:gd name="T11" fmla="*/ 82 h 88"/>
              <a:gd name="T12" fmla="*/ 0 w 64"/>
              <a:gd name="T13" fmla="*/ 3 h 88"/>
            </a:gdLst>
            <a:ahLst/>
            <a:cxnLst>
              <a:cxn ang="0">
                <a:pos x="T0" y="T1"/>
              </a:cxn>
              <a:cxn ang="0">
                <a:pos x="T2" y="T3"/>
              </a:cxn>
              <a:cxn ang="0">
                <a:pos x="T4" y="T5"/>
              </a:cxn>
              <a:cxn ang="0">
                <a:pos x="T6" y="T7"/>
              </a:cxn>
              <a:cxn ang="0">
                <a:pos x="T8" y="T9"/>
              </a:cxn>
              <a:cxn ang="0">
                <a:pos x="T10" y="T11"/>
              </a:cxn>
              <a:cxn ang="0">
                <a:pos x="T12" y="T13"/>
              </a:cxn>
            </a:cxnLst>
            <a:rect l="0" t="0" r="r" b="b"/>
            <a:pathLst>
              <a:path w="64" h="88">
                <a:moveTo>
                  <a:pt x="0" y="3"/>
                </a:moveTo>
                <a:cubicBezTo>
                  <a:pt x="5" y="0"/>
                  <a:pt x="5" y="0"/>
                  <a:pt x="5" y="0"/>
                </a:cubicBezTo>
                <a:cubicBezTo>
                  <a:pt x="55" y="80"/>
                  <a:pt x="55" y="80"/>
                  <a:pt x="55" y="80"/>
                </a:cubicBezTo>
                <a:cubicBezTo>
                  <a:pt x="57" y="83"/>
                  <a:pt x="60" y="85"/>
                  <a:pt x="64" y="85"/>
                </a:cubicBezTo>
                <a:cubicBezTo>
                  <a:pt x="63" y="85"/>
                  <a:pt x="63" y="85"/>
                  <a:pt x="63" y="85"/>
                </a:cubicBezTo>
                <a:cubicBezTo>
                  <a:pt x="58" y="88"/>
                  <a:pt x="52" y="87"/>
                  <a:pt x="49" y="82"/>
                </a:cubicBezTo>
                <a:lnTo>
                  <a:pt x="0" y="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3" name="Freeform 93"/>
          <p:cNvSpPr>
            <a:spLocks noEditPoints="1"/>
          </p:cNvSpPr>
          <p:nvPr/>
        </p:nvSpPr>
        <p:spPr bwMode="auto">
          <a:xfrm>
            <a:off x="6675528" y="3505691"/>
            <a:ext cx="164263" cy="179738"/>
          </a:xfrm>
          <a:custGeom>
            <a:avLst/>
            <a:gdLst>
              <a:gd name="T0" fmla="*/ 78 w 101"/>
              <a:gd name="T1" fmla="*/ 51 h 110"/>
              <a:gd name="T2" fmla="*/ 75 w 101"/>
              <a:gd name="T3" fmla="*/ 63 h 110"/>
              <a:gd name="T4" fmla="*/ 75 w 101"/>
              <a:gd name="T5" fmla="*/ 73 h 110"/>
              <a:gd name="T6" fmla="*/ 77 w 101"/>
              <a:gd name="T7" fmla="*/ 74 h 110"/>
              <a:gd name="T8" fmla="*/ 86 w 101"/>
              <a:gd name="T9" fmla="*/ 86 h 110"/>
              <a:gd name="T10" fmla="*/ 75 w 101"/>
              <a:gd name="T11" fmla="*/ 80 h 110"/>
              <a:gd name="T12" fmla="*/ 75 w 101"/>
              <a:gd name="T13" fmla="*/ 22 h 110"/>
              <a:gd name="T14" fmla="*/ 86 w 101"/>
              <a:gd name="T15" fmla="*/ 15 h 110"/>
              <a:gd name="T16" fmla="*/ 77 w 101"/>
              <a:gd name="T17" fmla="*/ 28 h 110"/>
              <a:gd name="T18" fmla="*/ 75 w 101"/>
              <a:gd name="T19" fmla="*/ 28 h 110"/>
              <a:gd name="T20" fmla="*/ 98 w 101"/>
              <a:gd name="T21" fmla="*/ 48 h 110"/>
              <a:gd name="T22" fmla="*/ 83 w 101"/>
              <a:gd name="T23" fmla="*/ 51 h 110"/>
              <a:gd name="T24" fmla="*/ 98 w 101"/>
              <a:gd name="T25" fmla="*/ 53 h 110"/>
              <a:gd name="T26" fmla="*/ 98 w 101"/>
              <a:gd name="T27" fmla="*/ 48 h 110"/>
              <a:gd name="T28" fmla="*/ 52 w 101"/>
              <a:gd name="T29" fmla="*/ 110 h 110"/>
              <a:gd name="T30" fmla="*/ 66 w 101"/>
              <a:gd name="T31" fmla="*/ 74 h 110"/>
              <a:gd name="T32" fmla="*/ 75 w 101"/>
              <a:gd name="T33" fmla="*/ 39 h 110"/>
              <a:gd name="T34" fmla="*/ 50 w 101"/>
              <a:gd name="T35" fmla="*/ 29 h 110"/>
              <a:gd name="T36" fmla="*/ 72 w 101"/>
              <a:gd name="T37" fmla="*/ 51 h 110"/>
              <a:gd name="T38" fmla="*/ 62 w 101"/>
              <a:gd name="T39" fmla="*/ 70 h 110"/>
              <a:gd name="T40" fmla="*/ 60 w 101"/>
              <a:gd name="T41" fmla="*/ 85 h 110"/>
              <a:gd name="T42" fmla="*/ 50 w 101"/>
              <a:gd name="T43" fmla="*/ 110 h 110"/>
              <a:gd name="T44" fmla="*/ 75 w 101"/>
              <a:gd name="T45" fmla="*/ 28 h 110"/>
              <a:gd name="T46" fmla="*/ 74 w 101"/>
              <a:gd name="T47" fmla="*/ 24 h 110"/>
              <a:gd name="T48" fmla="*/ 75 w 101"/>
              <a:gd name="T49" fmla="*/ 73 h 110"/>
              <a:gd name="T50" fmla="*/ 74 w 101"/>
              <a:gd name="T51" fmla="*/ 78 h 110"/>
              <a:gd name="T52" fmla="*/ 75 w 101"/>
              <a:gd name="T53" fmla="*/ 73 h 110"/>
              <a:gd name="T54" fmla="*/ 50 w 101"/>
              <a:gd name="T55" fmla="*/ 0 h 110"/>
              <a:gd name="T56" fmla="*/ 53 w 101"/>
              <a:gd name="T57" fmla="*/ 3 h 110"/>
              <a:gd name="T58" fmla="*/ 50 w 101"/>
              <a:gd name="T59" fmla="*/ 18 h 110"/>
              <a:gd name="T60" fmla="*/ 50 w 101"/>
              <a:gd name="T61" fmla="*/ 23 h 110"/>
              <a:gd name="T62" fmla="*/ 25 w 101"/>
              <a:gd name="T63" fmla="*/ 63 h 110"/>
              <a:gd name="T64" fmla="*/ 35 w 101"/>
              <a:gd name="T65" fmla="*/ 96 h 110"/>
              <a:gd name="T66" fmla="*/ 50 w 101"/>
              <a:gd name="T67" fmla="*/ 110 h 110"/>
              <a:gd name="T68" fmla="*/ 41 w 101"/>
              <a:gd name="T69" fmla="*/ 85 h 110"/>
              <a:gd name="T70" fmla="*/ 39 w 101"/>
              <a:gd name="T71" fmla="*/ 70 h 110"/>
              <a:gd name="T72" fmla="*/ 34 w 101"/>
              <a:gd name="T73" fmla="*/ 35 h 110"/>
              <a:gd name="T74" fmla="*/ 50 w 101"/>
              <a:gd name="T75" fmla="*/ 23 h 110"/>
              <a:gd name="T76" fmla="*/ 50 w 101"/>
              <a:gd name="T77" fmla="*/ 18 h 110"/>
              <a:gd name="T78" fmla="*/ 48 w 101"/>
              <a:gd name="T79" fmla="*/ 3 h 110"/>
              <a:gd name="T80" fmla="*/ 25 w 101"/>
              <a:gd name="T81" fmla="*/ 80 h 110"/>
              <a:gd name="T82" fmla="*/ 27 w 101"/>
              <a:gd name="T83" fmla="*/ 74 h 110"/>
              <a:gd name="T84" fmla="*/ 25 w 101"/>
              <a:gd name="T85" fmla="*/ 80 h 110"/>
              <a:gd name="T86" fmla="*/ 25 w 101"/>
              <a:gd name="T87" fmla="*/ 22 h 110"/>
              <a:gd name="T88" fmla="*/ 27 w 101"/>
              <a:gd name="T89" fmla="*/ 28 h 110"/>
              <a:gd name="T90" fmla="*/ 25 w 101"/>
              <a:gd name="T91" fmla="*/ 39 h 110"/>
              <a:gd name="T92" fmla="*/ 25 w 101"/>
              <a:gd name="T93" fmla="*/ 63 h 110"/>
              <a:gd name="T94" fmla="*/ 25 w 101"/>
              <a:gd name="T95" fmla="*/ 22 h 110"/>
              <a:gd name="T96" fmla="*/ 23 w 101"/>
              <a:gd name="T97" fmla="*/ 28 h 110"/>
              <a:gd name="T98" fmla="*/ 15 w 101"/>
              <a:gd name="T99" fmla="*/ 19 h 110"/>
              <a:gd name="T100" fmla="*/ 18 w 101"/>
              <a:gd name="T101" fmla="*/ 15 h 110"/>
              <a:gd name="T102" fmla="*/ 25 w 101"/>
              <a:gd name="T103" fmla="*/ 73 h 110"/>
              <a:gd name="T104" fmla="*/ 18 w 101"/>
              <a:gd name="T105" fmla="*/ 86 h 110"/>
              <a:gd name="T106" fmla="*/ 15 w 101"/>
              <a:gd name="T107" fmla="*/ 83 h 110"/>
              <a:gd name="T108" fmla="*/ 23 w 101"/>
              <a:gd name="T109" fmla="*/ 74 h 110"/>
              <a:gd name="T110" fmla="*/ 18 w 101"/>
              <a:gd name="T111" fmla="*/ 51 h 110"/>
              <a:gd name="T112" fmla="*/ 15 w 101"/>
              <a:gd name="T113" fmla="*/ 48 h 110"/>
              <a:gd name="T114" fmla="*/ 0 w 101"/>
              <a:gd name="T115" fmla="*/ 51 h 110"/>
              <a:gd name="T116" fmla="*/ 15 w 101"/>
              <a:gd name="T117" fmla="*/ 5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10">
                <a:moveTo>
                  <a:pt x="75" y="63"/>
                </a:moveTo>
                <a:cubicBezTo>
                  <a:pt x="77" y="59"/>
                  <a:pt x="78" y="55"/>
                  <a:pt x="78" y="51"/>
                </a:cubicBezTo>
                <a:cubicBezTo>
                  <a:pt x="78" y="47"/>
                  <a:pt x="77" y="43"/>
                  <a:pt x="75" y="39"/>
                </a:cubicBezTo>
                <a:cubicBezTo>
                  <a:pt x="75" y="63"/>
                  <a:pt x="75" y="63"/>
                  <a:pt x="75" y="63"/>
                </a:cubicBezTo>
                <a:close/>
                <a:moveTo>
                  <a:pt x="75" y="80"/>
                </a:moveTo>
                <a:cubicBezTo>
                  <a:pt x="75" y="73"/>
                  <a:pt x="75" y="73"/>
                  <a:pt x="75" y="73"/>
                </a:cubicBezTo>
                <a:cubicBezTo>
                  <a:pt x="76" y="73"/>
                  <a:pt x="77" y="73"/>
                  <a:pt x="77" y="74"/>
                </a:cubicBezTo>
                <a:cubicBezTo>
                  <a:pt x="77" y="74"/>
                  <a:pt x="77" y="74"/>
                  <a:pt x="77" y="74"/>
                </a:cubicBezTo>
                <a:cubicBezTo>
                  <a:pt x="86" y="83"/>
                  <a:pt x="86" y="83"/>
                  <a:pt x="86" y="83"/>
                </a:cubicBezTo>
                <a:cubicBezTo>
                  <a:pt x="87" y="84"/>
                  <a:pt x="87" y="85"/>
                  <a:pt x="86" y="86"/>
                </a:cubicBezTo>
                <a:cubicBezTo>
                  <a:pt x="85" y="87"/>
                  <a:pt x="83" y="87"/>
                  <a:pt x="82" y="86"/>
                </a:cubicBezTo>
                <a:cubicBezTo>
                  <a:pt x="75" y="80"/>
                  <a:pt x="75" y="80"/>
                  <a:pt x="75" y="80"/>
                </a:cubicBezTo>
                <a:close/>
                <a:moveTo>
                  <a:pt x="75" y="28"/>
                </a:moveTo>
                <a:cubicBezTo>
                  <a:pt x="75" y="22"/>
                  <a:pt x="75" y="22"/>
                  <a:pt x="75" y="22"/>
                </a:cubicBezTo>
                <a:cubicBezTo>
                  <a:pt x="82" y="15"/>
                  <a:pt x="82" y="15"/>
                  <a:pt x="82" y="15"/>
                </a:cubicBezTo>
                <a:cubicBezTo>
                  <a:pt x="83" y="14"/>
                  <a:pt x="85" y="14"/>
                  <a:pt x="86" y="15"/>
                </a:cubicBezTo>
                <a:cubicBezTo>
                  <a:pt x="87" y="16"/>
                  <a:pt x="87" y="18"/>
                  <a:pt x="86" y="19"/>
                </a:cubicBezTo>
                <a:cubicBezTo>
                  <a:pt x="77" y="28"/>
                  <a:pt x="77" y="28"/>
                  <a:pt x="77" y="28"/>
                </a:cubicBezTo>
                <a:cubicBezTo>
                  <a:pt x="77" y="28"/>
                  <a:pt x="77" y="28"/>
                  <a:pt x="77" y="28"/>
                </a:cubicBezTo>
                <a:cubicBezTo>
                  <a:pt x="77" y="28"/>
                  <a:pt x="76" y="28"/>
                  <a:pt x="75" y="28"/>
                </a:cubicBezTo>
                <a:close/>
                <a:moveTo>
                  <a:pt x="98" y="48"/>
                </a:moveTo>
                <a:cubicBezTo>
                  <a:pt x="98" y="48"/>
                  <a:pt x="98" y="48"/>
                  <a:pt x="98" y="48"/>
                </a:cubicBezTo>
                <a:cubicBezTo>
                  <a:pt x="86" y="48"/>
                  <a:pt x="86" y="48"/>
                  <a:pt x="86" y="48"/>
                </a:cubicBezTo>
                <a:cubicBezTo>
                  <a:pt x="84" y="48"/>
                  <a:pt x="83" y="49"/>
                  <a:pt x="83" y="51"/>
                </a:cubicBezTo>
                <a:cubicBezTo>
                  <a:pt x="83" y="52"/>
                  <a:pt x="84" y="53"/>
                  <a:pt x="86" y="53"/>
                </a:cubicBezTo>
                <a:cubicBezTo>
                  <a:pt x="98" y="53"/>
                  <a:pt x="98" y="53"/>
                  <a:pt x="98" y="53"/>
                </a:cubicBezTo>
                <a:cubicBezTo>
                  <a:pt x="100" y="53"/>
                  <a:pt x="101" y="52"/>
                  <a:pt x="101" y="51"/>
                </a:cubicBezTo>
                <a:cubicBezTo>
                  <a:pt x="101" y="49"/>
                  <a:pt x="100" y="48"/>
                  <a:pt x="98" y="48"/>
                </a:cubicBezTo>
                <a:close/>
                <a:moveTo>
                  <a:pt x="50" y="110"/>
                </a:moveTo>
                <a:cubicBezTo>
                  <a:pt x="52" y="110"/>
                  <a:pt x="52" y="110"/>
                  <a:pt x="52" y="110"/>
                </a:cubicBezTo>
                <a:cubicBezTo>
                  <a:pt x="60" y="110"/>
                  <a:pt x="66" y="104"/>
                  <a:pt x="66" y="96"/>
                </a:cubicBezTo>
                <a:cubicBezTo>
                  <a:pt x="66" y="74"/>
                  <a:pt x="66" y="74"/>
                  <a:pt x="66" y="74"/>
                </a:cubicBezTo>
                <a:cubicBezTo>
                  <a:pt x="70" y="71"/>
                  <a:pt x="73" y="67"/>
                  <a:pt x="75" y="63"/>
                </a:cubicBezTo>
                <a:cubicBezTo>
                  <a:pt x="75" y="39"/>
                  <a:pt x="75" y="39"/>
                  <a:pt x="75" y="39"/>
                </a:cubicBezTo>
                <a:cubicBezTo>
                  <a:pt x="71" y="29"/>
                  <a:pt x="61" y="23"/>
                  <a:pt x="50" y="23"/>
                </a:cubicBezTo>
                <a:cubicBezTo>
                  <a:pt x="50" y="29"/>
                  <a:pt x="50" y="29"/>
                  <a:pt x="50" y="29"/>
                </a:cubicBezTo>
                <a:cubicBezTo>
                  <a:pt x="56" y="29"/>
                  <a:pt x="62" y="31"/>
                  <a:pt x="66" y="35"/>
                </a:cubicBezTo>
                <a:cubicBezTo>
                  <a:pt x="70" y="39"/>
                  <a:pt x="72" y="45"/>
                  <a:pt x="72" y="51"/>
                </a:cubicBezTo>
                <a:cubicBezTo>
                  <a:pt x="72" y="59"/>
                  <a:pt x="68" y="66"/>
                  <a:pt x="62" y="70"/>
                </a:cubicBezTo>
                <a:cubicBezTo>
                  <a:pt x="62" y="70"/>
                  <a:pt x="62" y="70"/>
                  <a:pt x="62" y="70"/>
                </a:cubicBezTo>
                <a:cubicBezTo>
                  <a:pt x="61" y="70"/>
                  <a:pt x="60" y="71"/>
                  <a:pt x="60" y="72"/>
                </a:cubicBezTo>
                <a:cubicBezTo>
                  <a:pt x="60" y="85"/>
                  <a:pt x="60" y="85"/>
                  <a:pt x="60" y="85"/>
                </a:cubicBezTo>
                <a:cubicBezTo>
                  <a:pt x="50" y="85"/>
                  <a:pt x="50" y="85"/>
                  <a:pt x="50" y="85"/>
                </a:cubicBezTo>
                <a:cubicBezTo>
                  <a:pt x="50" y="110"/>
                  <a:pt x="50" y="110"/>
                  <a:pt x="50" y="110"/>
                </a:cubicBezTo>
                <a:close/>
                <a:moveTo>
                  <a:pt x="75" y="22"/>
                </a:moveTo>
                <a:cubicBezTo>
                  <a:pt x="75" y="28"/>
                  <a:pt x="75" y="28"/>
                  <a:pt x="75" y="28"/>
                </a:cubicBezTo>
                <a:cubicBezTo>
                  <a:pt x="75" y="28"/>
                  <a:pt x="74" y="28"/>
                  <a:pt x="74" y="28"/>
                </a:cubicBezTo>
                <a:cubicBezTo>
                  <a:pt x="72" y="27"/>
                  <a:pt x="72" y="25"/>
                  <a:pt x="74" y="24"/>
                </a:cubicBezTo>
                <a:cubicBezTo>
                  <a:pt x="75" y="22"/>
                  <a:pt x="75" y="22"/>
                  <a:pt x="75" y="22"/>
                </a:cubicBezTo>
                <a:close/>
                <a:moveTo>
                  <a:pt x="75" y="73"/>
                </a:moveTo>
                <a:cubicBezTo>
                  <a:pt x="75" y="80"/>
                  <a:pt x="75" y="80"/>
                  <a:pt x="75" y="80"/>
                </a:cubicBezTo>
                <a:cubicBezTo>
                  <a:pt x="74" y="78"/>
                  <a:pt x="74" y="78"/>
                  <a:pt x="74" y="78"/>
                </a:cubicBezTo>
                <a:cubicBezTo>
                  <a:pt x="72" y="77"/>
                  <a:pt x="72" y="75"/>
                  <a:pt x="74" y="74"/>
                </a:cubicBezTo>
                <a:cubicBezTo>
                  <a:pt x="74" y="73"/>
                  <a:pt x="75" y="73"/>
                  <a:pt x="75" y="73"/>
                </a:cubicBezTo>
                <a:close/>
                <a:moveTo>
                  <a:pt x="50" y="18"/>
                </a:moveTo>
                <a:cubicBezTo>
                  <a:pt x="50" y="0"/>
                  <a:pt x="50" y="0"/>
                  <a:pt x="50" y="0"/>
                </a:cubicBezTo>
                <a:cubicBezTo>
                  <a:pt x="50" y="0"/>
                  <a:pt x="50" y="0"/>
                  <a:pt x="50" y="0"/>
                </a:cubicBezTo>
                <a:cubicBezTo>
                  <a:pt x="52" y="0"/>
                  <a:pt x="53" y="2"/>
                  <a:pt x="53" y="3"/>
                </a:cubicBezTo>
                <a:cubicBezTo>
                  <a:pt x="53" y="15"/>
                  <a:pt x="53" y="15"/>
                  <a:pt x="53" y="15"/>
                </a:cubicBezTo>
                <a:cubicBezTo>
                  <a:pt x="53" y="17"/>
                  <a:pt x="52" y="18"/>
                  <a:pt x="50" y="18"/>
                </a:cubicBezTo>
                <a:cubicBezTo>
                  <a:pt x="50" y="18"/>
                  <a:pt x="50" y="18"/>
                  <a:pt x="50" y="18"/>
                </a:cubicBezTo>
                <a:close/>
                <a:moveTo>
                  <a:pt x="50" y="23"/>
                </a:moveTo>
                <a:cubicBezTo>
                  <a:pt x="39" y="23"/>
                  <a:pt x="30" y="29"/>
                  <a:pt x="25" y="39"/>
                </a:cubicBezTo>
                <a:cubicBezTo>
                  <a:pt x="25" y="63"/>
                  <a:pt x="25" y="63"/>
                  <a:pt x="25" y="63"/>
                </a:cubicBezTo>
                <a:cubicBezTo>
                  <a:pt x="27" y="68"/>
                  <a:pt x="31" y="71"/>
                  <a:pt x="35" y="74"/>
                </a:cubicBezTo>
                <a:cubicBezTo>
                  <a:pt x="35" y="96"/>
                  <a:pt x="35" y="96"/>
                  <a:pt x="35" y="96"/>
                </a:cubicBezTo>
                <a:cubicBezTo>
                  <a:pt x="35" y="104"/>
                  <a:pt x="41" y="110"/>
                  <a:pt x="49" y="110"/>
                </a:cubicBezTo>
                <a:cubicBezTo>
                  <a:pt x="50" y="110"/>
                  <a:pt x="50" y="110"/>
                  <a:pt x="50" y="110"/>
                </a:cubicBezTo>
                <a:cubicBezTo>
                  <a:pt x="50" y="85"/>
                  <a:pt x="50" y="85"/>
                  <a:pt x="50" y="85"/>
                </a:cubicBezTo>
                <a:cubicBezTo>
                  <a:pt x="41" y="85"/>
                  <a:pt x="41" y="85"/>
                  <a:pt x="41" y="85"/>
                </a:cubicBezTo>
                <a:cubicBezTo>
                  <a:pt x="41" y="72"/>
                  <a:pt x="41" y="72"/>
                  <a:pt x="41" y="72"/>
                </a:cubicBezTo>
                <a:cubicBezTo>
                  <a:pt x="41" y="71"/>
                  <a:pt x="40" y="71"/>
                  <a:pt x="39" y="70"/>
                </a:cubicBezTo>
                <a:cubicBezTo>
                  <a:pt x="33" y="66"/>
                  <a:pt x="28" y="59"/>
                  <a:pt x="28" y="51"/>
                </a:cubicBezTo>
                <a:cubicBezTo>
                  <a:pt x="28" y="45"/>
                  <a:pt x="30" y="39"/>
                  <a:pt x="34" y="35"/>
                </a:cubicBezTo>
                <a:cubicBezTo>
                  <a:pt x="39" y="31"/>
                  <a:pt x="44" y="29"/>
                  <a:pt x="50" y="29"/>
                </a:cubicBezTo>
                <a:cubicBezTo>
                  <a:pt x="50" y="23"/>
                  <a:pt x="50" y="23"/>
                  <a:pt x="50" y="23"/>
                </a:cubicBezTo>
                <a:close/>
                <a:moveTo>
                  <a:pt x="50" y="0"/>
                </a:moveTo>
                <a:cubicBezTo>
                  <a:pt x="50" y="18"/>
                  <a:pt x="50" y="18"/>
                  <a:pt x="50" y="18"/>
                </a:cubicBezTo>
                <a:cubicBezTo>
                  <a:pt x="49" y="18"/>
                  <a:pt x="48" y="17"/>
                  <a:pt x="48" y="15"/>
                </a:cubicBezTo>
                <a:cubicBezTo>
                  <a:pt x="48" y="3"/>
                  <a:pt x="48" y="3"/>
                  <a:pt x="48" y="3"/>
                </a:cubicBezTo>
                <a:cubicBezTo>
                  <a:pt x="48" y="2"/>
                  <a:pt x="49" y="1"/>
                  <a:pt x="50" y="0"/>
                </a:cubicBezTo>
                <a:close/>
                <a:moveTo>
                  <a:pt x="25" y="80"/>
                </a:moveTo>
                <a:cubicBezTo>
                  <a:pt x="25" y="73"/>
                  <a:pt x="25" y="73"/>
                  <a:pt x="25" y="73"/>
                </a:cubicBezTo>
                <a:cubicBezTo>
                  <a:pt x="26" y="73"/>
                  <a:pt x="27" y="73"/>
                  <a:pt x="27" y="74"/>
                </a:cubicBezTo>
                <a:cubicBezTo>
                  <a:pt x="28" y="75"/>
                  <a:pt x="28" y="77"/>
                  <a:pt x="27" y="78"/>
                </a:cubicBezTo>
                <a:cubicBezTo>
                  <a:pt x="25" y="80"/>
                  <a:pt x="25" y="80"/>
                  <a:pt x="25" y="80"/>
                </a:cubicBezTo>
                <a:close/>
                <a:moveTo>
                  <a:pt x="25" y="28"/>
                </a:moveTo>
                <a:cubicBezTo>
                  <a:pt x="25" y="22"/>
                  <a:pt x="25" y="22"/>
                  <a:pt x="25" y="22"/>
                </a:cubicBezTo>
                <a:cubicBezTo>
                  <a:pt x="27" y="24"/>
                  <a:pt x="27" y="24"/>
                  <a:pt x="27" y="24"/>
                </a:cubicBezTo>
                <a:cubicBezTo>
                  <a:pt x="28" y="25"/>
                  <a:pt x="28" y="27"/>
                  <a:pt x="27" y="28"/>
                </a:cubicBezTo>
                <a:cubicBezTo>
                  <a:pt x="27" y="28"/>
                  <a:pt x="26" y="28"/>
                  <a:pt x="25" y="28"/>
                </a:cubicBezTo>
                <a:close/>
                <a:moveTo>
                  <a:pt x="25" y="39"/>
                </a:moveTo>
                <a:cubicBezTo>
                  <a:pt x="23" y="42"/>
                  <a:pt x="22" y="46"/>
                  <a:pt x="22" y="51"/>
                </a:cubicBezTo>
                <a:cubicBezTo>
                  <a:pt x="22" y="55"/>
                  <a:pt x="23" y="59"/>
                  <a:pt x="25" y="63"/>
                </a:cubicBezTo>
                <a:cubicBezTo>
                  <a:pt x="25" y="39"/>
                  <a:pt x="25" y="39"/>
                  <a:pt x="25" y="39"/>
                </a:cubicBezTo>
                <a:close/>
                <a:moveTo>
                  <a:pt x="25" y="22"/>
                </a:moveTo>
                <a:cubicBezTo>
                  <a:pt x="25" y="28"/>
                  <a:pt x="25" y="28"/>
                  <a:pt x="25" y="28"/>
                </a:cubicBezTo>
                <a:cubicBezTo>
                  <a:pt x="25" y="28"/>
                  <a:pt x="24" y="28"/>
                  <a:pt x="23" y="28"/>
                </a:cubicBezTo>
                <a:cubicBezTo>
                  <a:pt x="23" y="28"/>
                  <a:pt x="23" y="28"/>
                  <a:pt x="23" y="28"/>
                </a:cubicBezTo>
                <a:cubicBezTo>
                  <a:pt x="15" y="19"/>
                  <a:pt x="15" y="19"/>
                  <a:pt x="15" y="19"/>
                </a:cubicBezTo>
                <a:cubicBezTo>
                  <a:pt x="14" y="18"/>
                  <a:pt x="14" y="16"/>
                  <a:pt x="15" y="15"/>
                </a:cubicBezTo>
                <a:cubicBezTo>
                  <a:pt x="16" y="14"/>
                  <a:pt x="17" y="14"/>
                  <a:pt x="18" y="15"/>
                </a:cubicBezTo>
                <a:cubicBezTo>
                  <a:pt x="25" y="22"/>
                  <a:pt x="25" y="22"/>
                  <a:pt x="25" y="22"/>
                </a:cubicBezTo>
                <a:close/>
                <a:moveTo>
                  <a:pt x="25" y="73"/>
                </a:moveTo>
                <a:cubicBezTo>
                  <a:pt x="25" y="80"/>
                  <a:pt x="25" y="80"/>
                  <a:pt x="25" y="80"/>
                </a:cubicBezTo>
                <a:cubicBezTo>
                  <a:pt x="18" y="86"/>
                  <a:pt x="18" y="86"/>
                  <a:pt x="18" y="86"/>
                </a:cubicBezTo>
                <a:cubicBezTo>
                  <a:pt x="17" y="87"/>
                  <a:pt x="16" y="87"/>
                  <a:pt x="15" y="86"/>
                </a:cubicBezTo>
                <a:cubicBezTo>
                  <a:pt x="14" y="85"/>
                  <a:pt x="14" y="84"/>
                  <a:pt x="15" y="83"/>
                </a:cubicBezTo>
                <a:cubicBezTo>
                  <a:pt x="23" y="74"/>
                  <a:pt x="23" y="74"/>
                  <a:pt x="23" y="74"/>
                </a:cubicBezTo>
                <a:cubicBezTo>
                  <a:pt x="23" y="74"/>
                  <a:pt x="23" y="74"/>
                  <a:pt x="23" y="74"/>
                </a:cubicBezTo>
                <a:cubicBezTo>
                  <a:pt x="24" y="74"/>
                  <a:pt x="25" y="73"/>
                  <a:pt x="25" y="73"/>
                </a:cubicBezTo>
                <a:close/>
                <a:moveTo>
                  <a:pt x="18" y="51"/>
                </a:moveTo>
                <a:cubicBezTo>
                  <a:pt x="18" y="51"/>
                  <a:pt x="18" y="51"/>
                  <a:pt x="18" y="51"/>
                </a:cubicBezTo>
                <a:cubicBezTo>
                  <a:pt x="18" y="49"/>
                  <a:pt x="16" y="48"/>
                  <a:pt x="15" y="48"/>
                </a:cubicBezTo>
                <a:cubicBezTo>
                  <a:pt x="3" y="48"/>
                  <a:pt x="3" y="48"/>
                  <a:pt x="3" y="48"/>
                </a:cubicBezTo>
                <a:cubicBezTo>
                  <a:pt x="1" y="48"/>
                  <a:pt x="0" y="49"/>
                  <a:pt x="0" y="51"/>
                </a:cubicBezTo>
                <a:cubicBezTo>
                  <a:pt x="0" y="52"/>
                  <a:pt x="1" y="53"/>
                  <a:pt x="3" y="53"/>
                </a:cubicBezTo>
                <a:cubicBezTo>
                  <a:pt x="15" y="53"/>
                  <a:pt x="15" y="53"/>
                  <a:pt x="15" y="53"/>
                </a:cubicBezTo>
                <a:cubicBezTo>
                  <a:pt x="16" y="53"/>
                  <a:pt x="18" y="52"/>
                  <a:pt x="18" y="5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4" name="Freeform 94"/>
          <p:cNvSpPr/>
          <p:nvPr/>
        </p:nvSpPr>
        <p:spPr bwMode="auto">
          <a:xfrm>
            <a:off x="6476745" y="2321327"/>
            <a:ext cx="47613" cy="45232"/>
          </a:xfrm>
          <a:custGeom>
            <a:avLst/>
            <a:gdLst>
              <a:gd name="T0" fmla="*/ 28 w 29"/>
              <a:gd name="T1" fmla="*/ 16 h 28"/>
              <a:gd name="T2" fmla="*/ 12 w 29"/>
              <a:gd name="T3" fmla="*/ 27 h 28"/>
              <a:gd name="T4" fmla="*/ 1 w 29"/>
              <a:gd name="T5" fmla="*/ 12 h 28"/>
              <a:gd name="T6" fmla="*/ 17 w 29"/>
              <a:gd name="T7" fmla="*/ 1 h 28"/>
              <a:gd name="T8" fmla="*/ 28 w 29"/>
              <a:gd name="T9" fmla="*/ 16 h 28"/>
            </a:gdLst>
            <a:ahLst/>
            <a:cxnLst>
              <a:cxn ang="0">
                <a:pos x="T0" y="T1"/>
              </a:cxn>
              <a:cxn ang="0">
                <a:pos x="T2" y="T3"/>
              </a:cxn>
              <a:cxn ang="0">
                <a:pos x="T4" y="T5"/>
              </a:cxn>
              <a:cxn ang="0">
                <a:pos x="T6" y="T7"/>
              </a:cxn>
              <a:cxn ang="0">
                <a:pos x="T8" y="T9"/>
              </a:cxn>
            </a:cxnLst>
            <a:rect l="0" t="0" r="r" b="b"/>
            <a:pathLst>
              <a:path w="29" h="28">
                <a:moveTo>
                  <a:pt x="28" y="16"/>
                </a:moveTo>
                <a:cubicBezTo>
                  <a:pt x="26" y="23"/>
                  <a:pt x="19" y="28"/>
                  <a:pt x="12" y="27"/>
                </a:cubicBezTo>
                <a:cubicBezTo>
                  <a:pt x="5" y="26"/>
                  <a:pt x="0" y="19"/>
                  <a:pt x="1" y="12"/>
                </a:cubicBezTo>
                <a:cubicBezTo>
                  <a:pt x="3" y="4"/>
                  <a:pt x="10" y="0"/>
                  <a:pt x="17" y="1"/>
                </a:cubicBezTo>
                <a:cubicBezTo>
                  <a:pt x="24" y="2"/>
                  <a:pt x="29" y="9"/>
                  <a:pt x="28" y="16"/>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5" name="Freeform 95"/>
          <p:cNvSpPr/>
          <p:nvPr/>
        </p:nvSpPr>
        <p:spPr bwMode="auto">
          <a:xfrm>
            <a:off x="6466032" y="2184441"/>
            <a:ext cx="44042" cy="147599"/>
          </a:xfrm>
          <a:custGeom>
            <a:avLst/>
            <a:gdLst>
              <a:gd name="T0" fmla="*/ 27 w 27"/>
              <a:gd name="T1" fmla="*/ 90 h 91"/>
              <a:gd name="T2" fmla="*/ 12 w 27"/>
              <a:gd name="T3" fmla="*/ 14 h 91"/>
              <a:gd name="T4" fmla="*/ 1 w 27"/>
              <a:gd name="T5" fmla="*/ 0 h 91"/>
              <a:gd name="T6" fmla="*/ 17 w 27"/>
              <a:gd name="T7" fmla="*/ 91 h 91"/>
              <a:gd name="T8" fmla="*/ 27 w 27"/>
              <a:gd name="T9" fmla="*/ 90 h 91"/>
            </a:gdLst>
            <a:ahLst/>
            <a:cxnLst>
              <a:cxn ang="0">
                <a:pos x="T0" y="T1"/>
              </a:cxn>
              <a:cxn ang="0">
                <a:pos x="T2" y="T3"/>
              </a:cxn>
              <a:cxn ang="0">
                <a:pos x="T4" y="T5"/>
              </a:cxn>
              <a:cxn ang="0">
                <a:pos x="T6" y="T7"/>
              </a:cxn>
              <a:cxn ang="0">
                <a:pos x="T8" y="T9"/>
              </a:cxn>
            </a:cxnLst>
            <a:rect l="0" t="0" r="r" b="b"/>
            <a:pathLst>
              <a:path w="27" h="91">
                <a:moveTo>
                  <a:pt x="27" y="90"/>
                </a:moveTo>
                <a:cubicBezTo>
                  <a:pt x="27" y="90"/>
                  <a:pt x="12" y="14"/>
                  <a:pt x="12" y="14"/>
                </a:cubicBezTo>
                <a:cubicBezTo>
                  <a:pt x="12" y="14"/>
                  <a:pt x="3" y="0"/>
                  <a:pt x="1" y="0"/>
                </a:cubicBezTo>
                <a:cubicBezTo>
                  <a:pt x="0" y="0"/>
                  <a:pt x="17" y="91"/>
                  <a:pt x="17" y="91"/>
                </a:cubicBezTo>
                <a:lnTo>
                  <a:pt x="27" y="9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6" name="Freeform 96"/>
          <p:cNvSpPr/>
          <p:nvPr/>
        </p:nvSpPr>
        <p:spPr bwMode="auto">
          <a:xfrm>
            <a:off x="6496981" y="2208247"/>
            <a:ext cx="95225" cy="127364"/>
          </a:xfrm>
          <a:custGeom>
            <a:avLst/>
            <a:gdLst>
              <a:gd name="T0" fmla="*/ 1 w 80"/>
              <a:gd name="T1" fmla="*/ 99 h 107"/>
              <a:gd name="T2" fmla="*/ 60 w 80"/>
              <a:gd name="T3" fmla="*/ 13 h 107"/>
              <a:gd name="T4" fmla="*/ 80 w 80"/>
              <a:gd name="T5" fmla="*/ 0 h 107"/>
              <a:gd name="T6" fmla="*/ 71 w 80"/>
              <a:gd name="T7" fmla="*/ 21 h 107"/>
              <a:gd name="T8" fmla="*/ 12 w 80"/>
              <a:gd name="T9" fmla="*/ 107 h 107"/>
              <a:gd name="T10" fmla="*/ 0 w 80"/>
              <a:gd name="T11" fmla="*/ 100 h 107"/>
              <a:gd name="T12" fmla="*/ 1 w 80"/>
              <a:gd name="T13" fmla="*/ 99 h 107"/>
            </a:gdLst>
            <a:ahLst/>
            <a:cxnLst>
              <a:cxn ang="0">
                <a:pos x="T0" y="T1"/>
              </a:cxn>
              <a:cxn ang="0">
                <a:pos x="T2" y="T3"/>
              </a:cxn>
              <a:cxn ang="0">
                <a:pos x="T4" y="T5"/>
              </a:cxn>
              <a:cxn ang="0">
                <a:pos x="T6" y="T7"/>
              </a:cxn>
              <a:cxn ang="0">
                <a:pos x="T8" y="T9"/>
              </a:cxn>
              <a:cxn ang="0">
                <a:pos x="T10" y="T11"/>
              </a:cxn>
              <a:cxn ang="0">
                <a:pos x="T12" y="T13"/>
              </a:cxn>
            </a:cxnLst>
            <a:rect l="0" t="0" r="r" b="b"/>
            <a:pathLst>
              <a:path w="80" h="107">
                <a:moveTo>
                  <a:pt x="1" y="99"/>
                </a:moveTo>
                <a:lnTo>
                  <a:pt x="60" y="13"/>
                </a:lnTo>
                <a:lnTo>
                  <a:pt x="80" y="0"/>
                </a:lnTo>
                <a:lnTo>
                  <a:pt x="71" y="21"/>
                </a:lnTo>
                <a:lnTo>
                  <a:pt x="12" y="107"/>
                </a:lnTo>
                <a:lnTo>
                  <a:pt x="0" y="100"/>
                </a:lnTo>
                <a:lnTo>
                  <a:pt x="1" y="9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7" name="Freeform 97"/>
          <p:cNvSpPr/>
          <p:nvPr/>
        </p:nvSpPr>
        <p:spPr bwMode="auto">
          <a:xfrm>
            <a:off x="6488649" y="2355846"/>
            <a:ext cx="11903" cy="23806"/>
          </a:xfrm>
          <a:custGeom>
            <a:avLst/>
            <a:gdLst>
              <a:gd name="T0" fmla="*/ 2 w 7"/>
              <a:gd name="T1" fmla="*/ 3 h 15"/>
              <a:gd name="T2" fmla="*/ 5 w 7"/>
              <a:gd name="T3" fmla="*/ 1 h 15"/>
              <a:gd name="T4" fmla="*/ 7 w 7"/>
              <a:gd name="T5" fmla="*/ 3 h 15"/>
              <a:gd name="T6" fmla="*/ 5 w 7"/>
              <a:gd name="T7" fmla="*/ 13 h 15"/>
              <a:gd name="T8" fmla="*/ 3 w 7"/>
              <a:gd name="T9" fmla="*/ 15 h 15"/>
              <a:gd name="T10" fmla="*/ 1 w 7"/>
              <a:gd name="T11" fmla="*/ 12 h 15"/>
              <a:gd name="T12" fmla="*/ 2 w 7"/>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7" h="15">
                <a:moveTo>
                  <a:pt x="2" y="3"/>
                </a:moveTo>
                <a:cubicBezTo>
                  <a:pt x="3" y="1"/>
                  <a:pt x="4" y="0"/>
                  <a:pt x="5" y="1"/>
                </a:cubicBezTo>
                <a:cubicBezTo>
                  <a:pt x="6" y="1"/>
                  <a:pt x="7" y="2"/>
                  <a:pt x="7" y="3"/>
                </a:cubicBezTo>
                <a:cubicBezTo>
                  <a:pt x="5" y="13"/>
                  <a:pt x="5" y="13"/>
                  <a:pt x="5" y="13"/>
                </a:cubicBezTo>
                <a:cubicBezTo>
                  <a:pt x="5" y="14"/>
                  <a:pt x="4" y="15"/>
                  <a:pt x="3" y="15"/>
                </a:cubicBezTo>
                <a:cubicBezTo>
                  <a:pt x="1" y="15"/>
                  <a:pt x="0" y="13"/>
                  <a:pt x="1" y="12"/>
                </a:cubicBezTo>
                <a:lnTo>
                  <a:pt x="2" y="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8" name="Freeform 98"/>
          <p:cNvSpPr>
            <a:spLocks noEditPoints="1"/>
          </p:cNvSpPr>
          <p:nvPr/>
        </p:nvSpPr>
        <p:spPr bwMode="auto">
          <a:xfrm>
            <a:off x="6450559" y="1150057"/>
            <a:ext cx="165454" cy="177357"/>
          </a:xfrm>
          <a:custGeom>
            <a:avLst/>
            <a:gdLst>
              <a:gd name="T0" fmla="*/ 78 w 101"/>
              <a:gd name="T1" fmla="*/ 50 h 109"/>
              <a:gd name="T2" fmla="*/ 76 w 101"/>
              <a:gd name="T3" fmla="*/ 62 h 109"/>
              <a:gd name="T4" fmla="*/ 76 w 101"/>
              <a:gd name="T5" fmla="*/ 73 h 109"/>
              <a:gd name="T6" fmla="*/ 78 w 101"/>
              <a:gd name="T7" fmla="*/ 73 h 109"/>
              <a:gd name="T8" fmla="*/ 86 w 101"/>
              <a:gd name="T9" fmla="*/ 86 h 109"/>
              <a:gd name="T10" fmla="*/ 76 w 101"/>
              <a:gd name="T11" fmla="*/ 79 h 109"/>
              <a:gd name="T12" fmla="*/ 76 w 101"/>
              <a:gd name="T13" fmla="*/ 22 h 109"/>
              <a:gd name="T14" fmla="*/ 86 w 101"/>
              <a:gd name="T15" fmla="*/ 15 h 109"/>
              <a:gd name="T16" fmla="*/ 78 w 101"/>
              <a:gd name="T17" fmla="*/ 27 h 109"/>
              <a:gd name="T18" fmla="*/ 76 w 101"/>
              <a:gd name="T19" fmla="*/ 28 h 109"/>
              <a:gd name="T20" fmla="*/ 99 w 101"/>
              <a:gd name="T21" fmla="*/ 48 h 109"/>
              <a:gd name="T22" fmla="*/ 84 w 101"/>
              <a:gd name="T23" fmla="*/ 50 h 109"/>
              <a:gd name="T24" fmla="*/ 99 w 101"/>
              <a:gd name="T25" fmla="*/ 53 h 109"/>
              <a:gd name="T26" fmla="*/ 99 w 101"/>
              <a:gd name="T27" fmla="*/ 48 h 109"/>
              <a:gd name="T28" fmla="*/ 53 w 101"/>
              <a:gd name="T29" fmla="*/ 109 h 109"/>
              <a:gd name="T30" fmla="*/ 66 w 101"/>
              <a:gd name="T31" fmla="*/ 73 h 109"/>
              <a:gd name="T32" fmla="*/ 76 w 101"/>
              <a:gd name="T33" fmla="*/ 38 h 109"/>
              <a:gd name="T34" fmla="*/ 51 w 101"/>
              <a:gd name="T35" fmla="*/ 28 h 109"/>
              <a:gd name="T36" fmla="*/ 73 w 101"/>
              <a:gd name="T37" fmla="*/ 50 h 109"/>
              <a:gd name="T38" fmla="*/ 62 w 101"/>
              <a:gd name="T39" fmla="*/ 69 h 109"/>
              <a:gd name="T40" fmla="*/ 61 w 101"/>
              <a:gd name="T41" fmla="*/ 84 h 109"/>
              <a:gd name="T42" fmla="*/ 51 w 101"/>
              <a:gd name="T43" fmla="*/ 109 h 109"/>
              <a:gd name="T44" fmla="*/ 76 w 101"/>
              <a:gd name="T45" fmla="*/ 28 h 109"/>
              <a:gd name="T46" fmla="*/ 74 w 101"/>
              <a:gd name="T47" fmla="*/ 23 h 109"/>
              <a:gd name="T48" fmla="*/ 76 w 101"/>
              <a:gd name="T49" fmla="*/ 73 h 109"/>
              <a:gd name="T50" fmla="*/ 74 w 101"/>
              <a:gd name="T51" fmla="*/ 77 h 109"/>
              <a:gd name="T52" fmla="*/ 76 w 101"/>
              <a:gd name="T53" fmla="*/ 73 h 109"/>
              <a:gd name="T54" fmla="*/ 51 w 101"/>
              <a:gd name="T55" fmla="*/ 0 h 109"/>
              <a:gd name="T56" fmla="*/ 53 w 101"/>
              <a:gd name="T57" fmla="*/ 2 h 109"/>
              <a:gd name="T58" fmla="*/ 51 w 101"/>
              <a:gd name="T59" fmla="*/ 17 h 109"/>
              <a:gd name="T60" fmla="*/ 51 w 101"/>
              <a:gd name="T61" fmla="*/ 22 h 109"/>
              <a:gd name="T62" fmla="*/ 26 w 101"/>
              <a:gd name="T63" fmla="*/ 62 h 109"/>
              <a:gd name="T64" fmla="*/ 35 w 101"/>
              <a:gd name="T65" fmla="*/ 95 h 109"/>
              <a:gd name="T66" fmla="*/ 51 w 101"/>
              <a:gd name="T67" fmla="*/ 109 h 109"/>
              <a:gd name="T68" fmla="*/ 41 w 101"/>
              <a:gd name="T69" fmla="*/ 84 h 109"/>
              <a:gd name="T70" fmla="*/ 40 w 101"/>
              <a:gd name="T71" fmla="*/ 69 h 109"/>
              <a:gd name="T72" fmla="*/ 35 w 101"/>
              <a:gd name="T73" fmla="*/ 35 h 109"/>
              <a:gd name="T74" fmla="*/ 51 w 101"/>
              <a:gd name="T75" fmla="*/ 22 h 109"/>
              <a:gd name="T76" fmla="*/ 51 w 101"/>
              <a:gd name="T77" fmla="*/ 17 h 109"/>
              <a:gd name="T78" fmla="*/ 48 w 101"/>
              <a:gd name="T79" fmla="*/ 2 h 109"/>
              <a:gd name="T80" fmla="*/ 26 w 101"/>
              <a:gd name="T81" fmla="*/ 79 h 109"/>
              <a:gd name="T82" fmla="*/ 28 w 101"/>
              <a:gd name="T83" fmla="*/ 73 h 109"/>
              <a:gd name="T84" fmla="*/ 26 w 101"/>
              <a:gd name="T85" fmla="*/ 79 h 109"/>
              <a:gd name="T86" fmla="*/ 26 w 101"/>
              <a:gd name="T87" fmla="*/ 21 h 109"/>
              <a:gd name="T88" fmla="*/ 28 w 101"/>
              <a:gd name="T89" fmla="*/ 27 h 109"/>
              <a:gd name="T90" fmla="*/ 26 w 101"/>
              <a:gd name="T91" fmla="*/ 38 h 109"/>
              <a:gd name="T92" fmla="*/ 26 w 101"/>
              <a:gd name="T93" fmla="*/ 62 h 109"/>
              <a:gd name="T94" fmla="*/ 26 w 101"/>
              <a:gd name="T95" fmla="*/ 21 h 109"/>
              <a:gd name="T96" fmla="*/ 24 w 101"/>
              <a:gd name="T97" fmla="*/ 27 h 109"/>
              <a:gd name="T98" fmla="*/ 15 w 101"/>
              <a:gd name="T99" fmla="*/ 18 h 109"/>
              <a:gd name="T100" fmla="*/ 19 w 101"/>
              <a:gd name="T101" fmla="*/ 15 h 109"/>
              <a:gd name="T102" fmla="*/ 26 w 101"/>
              <a:gd name="T103" fmla="*/ 73 h 109"/>
              <a:gd name="T104" fmla="*/ 19 w 101"/>
              <a:gd name="T105" fmla="*/ 86 h 109"/>
              <a:gd name="T106" fmla="*/ 15 w 101"/>
              <a:gd name="T107" fmla="*/ 82 h 109"/>
              <a:gd name="T108" fmla="*/ 24 w 101"/>
              <a:gd name="T109" fmla="*/ 73 h 109"/>
              <a:gd name="T110" fmla="*/ 18 w 101"/>
              <a:gd name="T111" fmla="*/ 50 h 109"/>
              <a:gd name="T112" fmla="*/ 15 w 101"/>
              <a:gd name="T113" fmla="*/ 48 h 109"/>
              <a:gd name="T114" fmla="*/ 0 w 101"/>
              <a:gd name="T115" fmla="*/ 50 h 109"/>
              <a:gd name="T116" fmla="*/ 15 w 101"/>
              <a:gd name="T117"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09">
                <a:moveTo>
                  <a:pt x="76" y="62"/>
                </a:moveTo>
                <a:cubicBezTo>
                  <a:pt x="78" y="58"/>
                  <a:pt x="78" y="54"/>
                  <a:pt x="78" y="50"/>
                </a:cubicBezTo>
                <a:cubicBezTo>
                  <a:pt x="78" y="46"/>
                  <a:pt x="78" y="42"/>
                  <a:pt x="76" y="38"/>
                </a:cubicBezTo>
                <a:cubicBezTo>
                  <a:pt x="76" y="62"/>
                  <a:pt x="76" y="62"/>
                  <a:pt x="76" y="62"/>
                </a:cubicBezTo>
                <a:close/>
                <a:moveTo>
                  <a:pt x="76" y="79"/>
                </a:moveTo>
                <a:cubicBezTo>
                  <a:pt x="76" y="73"/>
                  <a:pt x="76" y="73"/>
                  <a:pt x="76" y="73"/>
                </a:cubicBezTo>
                <a:cubicBezTo>
                  <a:pt x="77" y="73"/>
                  <a:pt x="77" y="73"/>
                  <a:pt x="78" y="73"/>
                </a:cubicBezTo>
                <a:cubicBezTo>
                  <a:pt x="78" y="73"/>
                  <a:pt x="78" y="73"/>
                  <a:pt x="78" y="73"/>
                </a:cubicBezTo>
                <a:cubicBezTo>
                  <a:pt x="86" y="82"/>
                  <a:pt x="86" y="82"/>
                  <a:pt x="86" y="82"/>
                </a:cubicBezTo>
                <a:cubicBezTo>
                  <a:pt x="87" y="83"/>
                  <a:pt x="87" y="85"/>
                  <a:pt x="86" y="86"/>
                </a:cubicBezTo>
                <a:cubicBezTo>
                  <a:pt x="85" y="87"/>
                  <a:pt x="84" y="87"/>
                  <a:pt x="83" y="86"/>
                </a:cubicBezTo>
                <a:cubicBezTo>
                  <a:pt x="76" y="79"/>
                  <a:pt x="76" y="79"/>
                  <a:pt x="76" y="79"/>
                </a:cubicBezTo>
                <a:close/>
                <a:moveTo>
                  <a:pt x="76" y="28"/>
                </a:moveTo>
                <a:cubicBezTo>
                  <a:pt x="76" y="22"/>
                  <a:pt x="76" y="22"/>
                  <a:pt x="76" y="22"/>
                </a:cubicBezTo>
                <a:cubicBezTo>
                  <a:pt x="83" y="15"/>
                  <a:pt x="83" y="15"/>
                  <a:pt x="83" y="15"/>
                </a:cubicBezTo>
                <a:cubicBezTo>
                  <a:pt x="84" y="14"/>
                  <a:pt x="85" y="14"/>
                  <a:pt x="86" y="15"/>
                </a:cubicBezTo>
                <a:cubicBezTo>
                  <a:pt x="87" y="16"/>
                  <a:pt x="87" y="17"/>
                  <a:pt x="86" y="18"/>
                </a:cubicBezTo>
                <a:cubicBezTo>
                  <a:pt x="78" y="27"/>
                  <a:pt x="78" y="27"/>
                  <a:pt x="78" y="27"/>
                </a:cubicBezTo>
                <a:cubicBezTo>
                  <a:pt x="78" y="27"/>
                  <a:pt x="78" y="27"/>
                  <a:pt x="78" y="27"/>
                </a:cubicBezTo>
                <a:cubicBezTo>
                  <a:pt x="77" y="28"/>
                  <a:pt x="77" y="28"/>
                  <a:pt x="76" y="28"/>
                </a:cubicBezTo>
                <a:close/>
                <a:moveTo>
                  <a:pt x="99" y="48"/>
                </a:moveTo>
                <a:cubicBezTo>
                  <a:pt x="99" y="48"/>
                  <a:pt x="99" y="48"/>
                  <a:pt x="99" y="48"/>
                </a:cubicBezTo>
                <a:cubicBezTo>
                  <a:pt x="86" y="48"/>
                  <a:pt x="86" y="48"/>
                  <a:pt x="86" y="48"/>
                </a:cubicBezTo>
                <a:cubicBezTo>
                  <a:pt x="85" y="48"/>
                  <a:pt x="84" y="49"/>
                  <a:pt x="84" y="50"/>
                </a:cubicBezTo>
                <a:cubicBezTo>
                  <a:pt x="84" y="52"/>
                  <a:pt x="85" y="53"/>
                  <a:pt x="86" y="53"/>
                </a:cubicBezTo>
                <a:cubicBezTo>
                  <a:pt x="99" y="53"/>
                  <a:pt x="99" y="53"/>
                  <a:pt x="99" y="53"/>
                </a:cubicBezTo>
                <a:cubicBezTo>
                  <a:pt x="100" y="53"/>
                  <a:pt x="101" y="52"/>
                  <a:pt x="101" y="50"/>
                </a:cubicBezTo>
                <a:cubicBezTo>
                  <a:pt x="101" y="49"/>
                  <a:pt x="100" y="48"/>
                  <a:pt x="99" y="48"/>
                </a:cubicBezTo>
                <a:close/>
                <a:moveTo>
                  <a:pt x="51" y="109"/>
                </a:moveTo>
                <a:cubicBezTo>
                  <a:pt x="53" y="109"/>
                  <a:pt x="53" y="109"/>
                  <a:pt x="53" y="109"/>
                </a:cubicBezTo>
                <a:cubicBezTo>
                  <a:pt x="60" y="109"/>
                  <a:pt x="66" y="103"/>
                  <a:pt x="66" y="95"/>
                </a:cubicBezTo>
                <a:cubicBezTo>
                  <a:pt x="66" y="73"/>
                  <a:pt x="66" y="73"/>
                  <a:pt x="66" y="73"/>
                </a:cubicBezTo>
                <a:cubicBezTo>
                  <a:pt x="70" y="70"/>
                  <a:pt x="74" y="67"/>
                  <a:pt x="76" y="62"/>
                </a:cubicBezTo>
                <a:cubicBezTo>
                  <a:pt x="76" y="38"/>
                  <a:pt x="76" y="38"/>
                  <a:pt x="76" y="38"/>
                </a:cubicBezTo>
                <a:cubicBezTo>
                  <a:pt x="71" y="29"/>
                  <a:pt x="62" y="22"/>
                  <a:pt x="51" y="22"/>
                </a:cubicBezTo>
                <a:cubicBezTo>
                  <a:pt x="51" y="28"/>
                  <a:pt x="51" y="28"/>
                  <a:pt x="51" y="28"/>
                </a:cubicBezTo>
                <a:cubicBezTo>
                  <a:pt x="57" y="28"/>
                  <a:pt x="62" y="31"/>
                  <a:pt x="66" y="35"/>
                </a:cubicBezTo>
                <a:cubicBezTo>
                  <a:pt x="70" y="39"/>
                  <a:pt x="73" y="44"/>
                  <a:pt x="73" y="50"/>
                </a:cubicBezTo>
                <a:cubicBezTo>
                  <a:pt x="73" y="58"/>
                  <a:pt x="68" y="65"/>
                  <a:pt x="62" y="69"/>
                </a:cubicBezTo>
                <a:cubicBezTo>
                  <a:pt x="62" y="69"/>
                  <a:pt x="62" y="69"/>
                  <a:pt x="62" y="69"/>
                </a:cubicBezTo>
                <a:cubicBezTo>
                  <a:pt x="61" y="70"/>
                  <a:pt x="61" y="71"/>
                  <a:pt x="61" y="72"/>
                </a:cubicBezTo>
                <a:cubicBezTo>
                  <a:pt x="61" y="84"/>
                  <a:pt x="61" y="84"/>
                  <a:pt x="61" y="84"/>
                </a:cubicBezTo>
                <a:cubicBezTo>
                  <a:pt x="51" y="84"/>
                  <a:pt x="51" y="84"/>
                  <a:pt x="51" y="84"/>
                </a:cubicBezTo>
                <a:cubicBezTo>
                  <a:pt x="51" y="109"/>
                  <a:pt x="51" y="109"/>
                  <a:pt x="51" y="109"/>
                </a:cubicBezTo>
                <a:close/>
                <a:moveTo>
                  <a:pt x="76" y="22"/>
                </a:moveTo>
                <a:cubicBezTo>
                  <a:pt x="76" y="28"/>
                  <a:pt x="76" y="28"/>
                  <a:pt x="76" y="28"/>
                </a:cubicBezTo>
                <a:cubicBezTo>
                  <a:pt x="75" y="28"/>
                  <a:pt x="75" y="28"/>
                  <a:pt x="74" y="27"/>
                </a:cubicBezTo>
                <a:cubicBezTo>
                  <a:pt x="73" y="26"/>
                  <a:pt x="73" y="24"/>
                  <a:pt x="74" y="23"/>
                </a:cubicBezTo>
                <a:cubicBezTo>
                  <a:pt x="76" y="22"/>
                  <a:pt x="76" y="22"/>
                  <a:pt x="76" y="22"/>
                </a:cubicBezTo>
                <a:close/>
                <a:moveTo>
                  <a:pt x="76" y="73"/>
                </a:moveTo>
                <a:cubicBezTo>
                  <a:pt x="76" y="79"/>
                  <a:pt x="76" y="79"/>
                  <a:pt x="76" y="79"/>
                </a:cubicBezTo>
                <a:cubicBezTo>
                  <a:pt x="74" y="77"/>
                  <a:pt x="74" y="77"/>
                  <a:pt x="74" y="77"/>
                </a:cubicBezTo>
                <a:cubicBezTo>
                  <a:pt x="73" y="76"/>
                  <a:pt x="73" y="74"/>
                  <a:pt x="74" y="73"/>
                </a:cubicBezTo>
                <a:cubicBezTo>
                  <a:pt x="75" y="73"/>
                  <a:pt x="75" y="73"/>
                  <a:pt x="76" y="73"/>
                </a:cubicBezTo>
                <a:close/>
                <a:moveTo>
                  <a:pt x="51" y="17"/>
                </a:moveTo>
                <a:cubicBezTo>
                  <a:pt x="51" y="0"/>
                  <a:pt x="51" y="0"/>
                  <a:pt x="51" y="0"/>
                </a:cubicBezTo>
                <a:cubicBezTo>
                  <a:pt x="51" y="0"/>
                  <a:pt x="51" y="0"/>
                  <a:pt x="51" y="0"/>
                </a:cubicBezTo>
                <a:cubicBezTo>
                  <a:pt x="52" y="0"/>
                  <a:pt x="53" y="1"/>
                  <a:pt x="53" y="2"/>
                </a:cubicBezTo>
                <a:cubicBezTo>
                  <a:pt x="53" y="15"/>
                  <a:pt x="53" y="15"/>
                  <a:pt x="53" y="15"/>
                </a:cubicBezTo>
                <a:cubicBezTo>
                  <a:pt x="53" y="16"/>
                  <a:pt x="52" y="17"/>
                  <a:pt x="51" y="17"/>
                </a:cubicBezTo>
                <a:cubicBezTo>
                  <a:pt x="51" y="17"/>
                  <a:pt x="51" y="17"/>
                  <a:pt x="51" y="17"/>
                </a:cubicBezTo>
                <a:close/>
                <a:moveTo>
                  <a:pt x="51" y="22"/>
                </a:moveTo>
                <a:cubicBezTo>
                  <a:pt x="40" y="22"/>
                  <a:pt x="30" y="29"/>
                  <a:pt x="26" y="38"/>
                </a:cubicBezTo>
                <a:cubicBezTo>
                  <a:pt x="26" y="62"/>
                  <a:pt x="26" y="62"/>
                  <a:pt x="26" y="62"/>
                </a:cubicBezTo>
                <a:cubicBezTo>
                  <a:pt x="28" y="67"/>
                  <a:pt x="31" y="71"/>
                  <a:pt x="35" y="74"/>
                </a:cubicBezTo>
                <a:cubicBezTo>
                  <a:pt x="35" y="95"/>
                  <a:pt x="35" y="95"/>
                  <a:pt x="35" y="95"/>
                </a:cubicBezTo>
                <a:cubicBezTo>
                  <a:pt x="35" y="103"/>
                  <a:pt x="42" y="109"/>
                  <a:pt x="49" y="109"/>
                </a:cubicBezTo>
                <a:cubicBezTo>
                  <a:pt x="51" y="109"/>
                  <a:pt x="51" y="109"/>
                  <a:pt x="51" y="109"/>
                </a:cubicBezTo>
                <a:cubicBezTo>
                  <a:pt x="51" y="84"/>
                  <a:pt x="51" y="84"/>
                  <a:pt x="51" y="84"/>
                </a:cubicBezTo>
                <a:cubicBezTo>
                  <a:pt x="41" y="84"/>
                  <a:pt x="41" y="84"/>
                  <a:pt x="41" y="84"/>
                </a:cubicBezTo>
                <a:cubicBezTo>
                  <a:pt x="41" y="72"/>
                  <a:pt x="41" y="72"/>
                  <a:pt x="41" y="72"/>
                </a:cubicBezTo>
                <a:cubicBezTo>
                  <a:pt x="41" y="71"/>
                  <a:pt x="41" y="70"/>
                  <a:pt x="40" y="69"/>
                </a:cubicBezTo>
                <a:cubicBezTo>
                  <a:pt x="33" y="66"/>
                  <a:pt x="28" y="58"/>
                  <a:pt x="28" y="50"/>
                </a:cubicBezTo>
                <a:cubicBezTo>
                  <a:pt x="28" y="44"/>
                  <a:pt x="31" y="39"/>
                  <a:pt x="35" y="35"/>
                </a:cubicBezTo>
                <a:cubicBezTo>
                  <a:pt x="39" y="31"/>
                  <a:pt x="44" y="28"/>
                  <a:pt x="51" y="28"/>
                </a:cubicBezTo>
                <a:cubicBezTo>
                  <a:pt x="51" y="22"/>
                  <a:pt x="51" y="22"/>
                  <a:pt x="51" y="22"/>
                </a:cubicBezTo>
                <a:close/>
                <a:moveTo>
                  <a:pt x="51" y="0"/>
                </a:moveTo>
                <a:cubicBezTo>
                  <a:pt x="51" y="17"/>
                  <a:pt x="51" y="17"/>
                  <a:pt x="51" y="17"/>
                </a:cubicBezTo>
                <a:cubicBezTo>
                  <a:pt x="49" y="17"/>
                  <a:pt x="48" y="16"/>
                  <a:pt x="48" y="15"/>
                </a:cubicBezTo>
                <a:cubicBezTo>
                  <a:pt x="48" y="2"/>
                  <a:pt x="48" y="2"/>
                  <a:pt x="48" y="2"/>
                </a:cubicBezTo>
                <a:cubicBezTo>
                  <a:pt x="48" y="1"/>
                  <a:pt x="49" y="0"/>
                  <a:pt x="51" y="0"/>
                </a:cubicBezTo>
                <a:close/>
                <a:moveTo>
                  <a:pt x="26" y="79"/>
                </a:moveTo>
                <a:cubicBezTo>
                  <a:pt x="26" y="73"/>
                  <a:pt x="26" y="73"/>
                  <a:pt x="26" y="73"/>
                </a:cubicBezTo>
                <a:cubicBezTo>
                  <a:pt x="26" y="73"/>
                  <a:pt x="27" y="73"/>
                  <a:pt x="28" y="73"/>
                </a:cubicBezTo>
                <a:cubicBezTo>
                  <a:pt x="29" y="74"/>
                  <a:pt x="29" y="76"/>
                  <a:pt x="28" y="77"/>
                </a:cubicBezTo>
                <a:cubicBezTo>
                  <a:pt x="26" y="79"/>
                  <a:pt x="26" y="79"/>
                  <a:pt x="26" y="79"/>
                </a:cubicBezTo>
                <a:close/>
                <a:moveTo>
                  <a:pt x="26" y="28"/>
                </a:moveTo>
                <a:cubicBezTo>
                  <a:pt x="26" y="21"/>
                  <a:pt x="26" y="21"/>
                  <a:pt x="26" y="21"/>
                </a:cubicBezTo>
                <a:cubicBezTo>
                  <a:pt x="28" y="23"/>
                  <a:pt x="28" y="23"/>
                  <a:pt x="28" y="23"/>
                </a:cubicBezTo>
                <a:cubicBezTo>
                  <a:pt x="29" y="24"/>
                  <a:pt x="29" y="26"/>
                  <a:pt x="28" y="27"/>
                </a:cubicBezTo>
                <a:cubicBezTo>
                  <a:pt x="27" y="28"/>
                  <a:pt x="26" y="28"/>
                  <a:pt x="26" y="28"/>
                </a:cubicBezTo>
                <a:close/>
                <a:moveTo>
                  <a:pt x="26" y="38"/>
                </a:moveTo>
                <a:cubicBezTo>
                  <a:pt x="24" y="42"/>
                  <a:pt x="23" y="46"/>
                  <a:pt x="23" y="50"/>
                </a:cubicBezTo>
                <a:cubicBezTo>
                  <a:pt x="23" y="55"/>
                  <a:pt x="24" y="59"/>
                  <a:pt x="26" y="62"/>
                </a:cubicBezTo>
                <a:cubicBezTo>
                  <a:pt x="26" y="38"/>
                  <a:pt x="26" y="38"/>
                  <a:pt x="26" y="38"/>
                </a:cubicBezTo>
                <a:close/>
                <a:moveTo>
                  <a:pt x="26" y="21"/>
                </a:moveTo>
                <a:cubicBezTo>
                  <a:pt x="26" y="28"/>
                  <a:pt x="26" y="28"/>
                  <a:pt x="26" y="28"/>
                </a:cubicBezTo>
                <a:cubicBezTo>
                  <a:pt x="25" y="28"/>
                  <a:pt x="24" y="27"/>
                  <a:pt x="24" y="27"/>
                </a:cubicBezTo>
                <a:cubicBezTo>
                  <a:pt x="24" y="27"/>
                  <a:pt x="24" y="27"/>
                  <a:pt x="24" y="27"/>
                </a:cubicBezTo>
                <a:cubicBezTo>
                  <a:pt x="15" y="18"/>
                  <a:pt x="15" y="18"/>
                  <a:pt x="15" y="18"/>
                </a:cubicBezTo>
                <a:cubicBezTo>
                  <a:pt x="14" y="17"/>
                  <a:pt x="14" y="16"/>
                  <a:pt x="15" y="15"/>
                </a:cubicBezTo>
                <a:cubicBezTo>
                  <a:pt x="16" y="14"/>
                  <a:pt x="18" y="14"/>
                  <a:pt x="19" y="15"/>
                </a:cubicBezTo>
                <a:cubicBezTo>
                  <a:pt x="26" y="21"/>
                  <a:pt x="26" y="21"/>
                  <a:pt x="26" y="21"/>
                </a:cubicBezTo>
                <a:close/>
                <a:moveTo>
                  <a:pt x="26" y="73"/>
                </a:moveTo>
                <a:cubicBezTo>
                  <a:pt x="26" y="79"/>
                  <a:pt x="26" y="79"/>
                  <a:pt x="26" y="79"/>
                </a:cubicBezTo>
                <a:cubicBezTo>
                  <a:pt x="19" y="86"/>
                  <a:pt x="19" y="86"/>
                  <a:pt x="19" y="86"/>
                </a:cubicBezTo>
                <a:cubicBezTo>
                  <a:pt x="18" y="87"/>
                  <a:pt x="16" y="87"/>
                  <a:pt x="15" y="86"/>
                </a:cubicBezTo>
                <a:cubicBezTo>
                  <a:pt x="14" y="85"/>
                  <a:pt x="14" y="83"/>
                  <a:pt x="15" y="82"/>
                </a:cubicBezTo>
                <a:cubicBezTo>
                  <a:pt x="24" y="73"/>
                  <a:pt x="24" y="73"/>
                  <a:pt x="24" y="73"/>
                </a:cubicBezTo>
                <a:cubicBezTo>
                  <a:pt x="24" y="73"/>
                  <a:pt x="24" y="73"/>
                  <a:pt x="24" y="73"/>
                </a:cubicBezTo>
                <a:cubicBezTo>
                  <a:pt x="24" y="73"/>
                  <a:pt x="25" y="73"/>
                  <a:pt x="26" y="73"/>
                </a:cubicBezTo>
                <a:close/>
                <a:moveTo>
                  <a:pt x="18" y="50"/>
                </a:moveTo>
                <a:cubicBezTo>
                  <a:pt x="18" y="50"/>
                  <a:pt x="18" y="50"/>
                  <a:pt x="18" y="50"/>
                </a:cubicBezTo>
                <a:cubicBezTo>
                  <a:pt x="18" y="49"/>
                  <a:pt x="17" y="48"/>
                  <a:pt x="15" y="48"/>
                </a:cubicBezTo>
                <a:cubicBezTo>
                  <a:pt x="3" y="48"/>
                  <a:pt x="3" y="48"/>
                  <a:pt x="3" y="48"/>
                </a:cubicBezTo>
                <a:cubicBezTo>
                  <a:pt x="2" y="48"/>
                  <a:pt x="0" y="49"/>
                  <a:pt x="0" y="50"/>
                </a:cubicBezTo>
                <a:cubicBezTo>
                  <a:pt x="0" y="52"/>
                  <a:pt x="2" y="53"/>
                  <a:pt x="3" y="53"/>
                </a:cubicBezTo>
                <a:cubicBezTo>
                  <a:pt x="15" y="53"/>
                  <a:pt x="15" y="53"/>
                  <a:pt x="15" y="53"/>
                </a:cubicBezTo>
                <a:cubicBezTo>
                  <a:pt x="17" y="53"/>
                  <a:pt x="18" y="52"/>
                  <a:pt x="18" y="5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9" name="矩形 108"/>
          <p:cNvSpPr/>
          <p:nvPr/>
        </p:nvSpPr>
        <p:spPr>
          <a:xfrm>
            <a:off x="785786" y="857238"/>
            <a:ext cx="7919156" cy="461665"/>
          </a:xfrm>
          <a:prstGeom prst="rect">
            <a:avLst/>
          </a:prstGeom>
        </p:spPr>
        <p:txBody>
          <a:bodyPr wrap="none">
            <a:spAutoFit/>
          </a:bodyPr>
          <a:lstStyle/>
          <a:p>
            <a:pPr lvl="0" defTabSz="685800" fontAlgn="auto">
              <a:spcBef>
                <a:spcPts val="0"/>
              </a:spcBef>
              <a:spcAft>
                <a:spcPts val="0"/>
              </a:spcAft>
              <a:defRPr/>
            </a:pPr>
            <a:r>
              <a:rPr kumimoji="0" lang="zh-CN" altLang="en-US" sz="2400" b="1" i="0" u="none" strike="noStrike" kern="1200" cap="none" spc="0" normalizeH="0" baseline="0" noProof="0" dirty="0" smtClean="0">
                <a:ln>
                  <a:noFill/>
                </a:ln>
                <a:solidFill>
                  <a:prstClr val="black"/>
                </a:solidFill>
                <a:effectLst/>
                <a:uLnTx/>
                <a:uFillTx/>
                <a:latin typeface="宋体" panose="02010600030101010101" pitchFamily="2" charset="-122"/>
                <a:ea typeface="宋体" panose="02010600030101010101" pitchFamily="2" charset="-122"/>
                <a:cs typeface="+mn-cs"/>
              </a:rPr>
              <a:t>一、</a:t>
            </a:r>
            <a:r>
              <a:rPr lang="zh-CN" altLang="en-US" sz="2400" b="1" dirty="0" smtClean="0"/>
              <a:t>扩大</a:t>
            </a:r>
            <a:r>
              <a:rPr lang="zh-CN" altLang="en-US" sz="2400" b="1" dirty="0"/>
              <a:t>小规模纳税人自行开具增值税专用发票试点范围</a:t>
            </a:r>
            <a:endParaRPr kumimoji="0" lang="zh-CN" altLang="en-US" sz="2400"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111" name="圆角矩形 25"/>
          <p:cNvSpPr/>
          <p:nvPr/>
        </p:nvSpPr>
        <p:spPr>
          <a:xfrm>
            <a:off x="5052291" y="240272"/>
            <a:ext cx="2915565" cy="360423"/>
          </a:xfrm>
          <a:prstGeom prst="roundRect">
            <a:avLst>
              <a:gd name="adj" fmla="val 50000"/>
            </a:avLst>
          </a:prstGeom>
          <a:solidFill>
            <a:srgbClr val="C1000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
        <p:nvSpPr>
          <p:cNvPr id="114" name="标题 4"/>
          <p:cNvSpPr txBox="1"/>
          <p:nvPr/>
        </p:nvSpPr>
        <p:spPr>
          <a:xfrm>
            <a:off x="5244881" y="245674"/>
            <a:ext cx="2699597" cy="355021"/>
          </a:xfrm>
          <a:prstGeom prst="rect">
            <a:avLst/>
          </a:prstGeom>
        </p:spPr>
        <p:txBody>
          <a:bodyPr vert="horz" lIns="68562" tIns="34281" rIns="68562" bIns="34281"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pPr>
            <a:r>
              <a:rPr lang="zh-CN" altLang="en-US" sz="1800" b="1" dirty="0" smtClean="0">
                <a:solidFill>
                  <a:srgbClr val="FFFFFF"/>
                </a:solidFill>
                <a:ea typeface="微软雅黑" panose="020B0503020204020204" pitchFamily="34" charset="-122"/>
                <a:sym typeface="Arial" panose="020B0604020202020204" pitchFamily="34" charset="0"/>
              </a:rPr>
              <a:t>８号</a:t>
            </a:r>
            <a:r>
              <a:rPr lang="zh-CN" altLang="en-US" sz="1800" b="1" dirty="0">
                <a:solidFill>
                  <a:srgbClr val="FFFFFF"/>
                </a:solidFill>
                <a:ea typeface="微软雅黑" panose="020B0503020204020204" pitchFamily="34" charset="-122"/>
                <a:sym typeface="Arial" panose="020B0604020202020204" pitchFamily="34" charset="0"/>
              </a:rPr>
              <a:t>公告口径</a:t>
            </a:r>
            <a:r>
              <a:rPr lang="zh-CN" altLang="en-US" sz="1800" b="1" dirty="0">
                <a:solidFill>
                  <a:srgbClr val="FFFFFF"/>
                </a:solidFill>
                <a:latin typeface="Century Schoolbook" panose="02040604050505020304"/>
                <a:ea typeface="微软雅黑" panose="020B0503020204020204" pitchFamily="34" charset="-122"/>
                <a:sym typeface="Arial" panose="020B0604020202020204" pitchFamily="34" charset="0"/>
              </a:rPr>
              <a:t>解读</a:t>
            </a:r>
            <a:endParaRPr lang="zh-CN" altLang="en-US" sz="1800" b="1" dirty="0">
              <a:solidFill>
                <a:srgbClr val="FFFFFF"/>
              </a:solidFill>
              <a:latin typeface="Century Schoolbook" panose="02040604050505020304"/>
              <a:ea typeface="微软雅黑" panose="020B0503020204020204" pitchFamily="34" charset="-122"/>
              <a:sym typeface="Arial" panose="020B0604020202020204" pitchFamily="34" charset="0"/>
            </a:endParaRPr>
          </a:p>
        </p:txBody>
      </p:sp>
      <p:sp>
        <p:nvSpPr>
          <p:cNvPr id="115" name="右箭头 29"/>
          <p:cNvSpPr/>
          <p:nvPr/>
        </p:nvSpPr>
        <p:spPr>
          <a:xfrm>
            <a:off x="7512542" y="332581"/>
            <a:ext cx="215968" cy="141755"/>
          </a:xfrm>
          <a:prstGeom prst="rightArrow">
            <a:avLst/>
          </a:prstGeom>
          <a:solidFill>
            <a:sysClr val="window" lastClr="FFFFFF"/>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graphicFrame>
        <p:nvGraphicFramePr>
          <p:cNvPr id="2" name="表格 1"/>
          <p:cNvGraphicFramePr>
            <a:graphicFrameLocks noGrp="1"/>
          </p:cNvGraphicFramePr>
          <p:nvPr/>
        </p:nvGraphicFramePr>
        <p:xfrm>
          <a:off x="899591" y="1369073"/>
          <a:ext cx="7672936" cy="3261213"/>
        </p:xfrm>
        <a:graphic>
          <a:graphicData uri="http://schemas.openxmlformats.org/drawingml/2006/table">
            <a:tbl>
              <a:tblPr firstRow="1" bandRow="1">
                <a:tableStyleId>{5C22544A-7EE6-4342-B048-85BDC9FD1C3A}</a:tableStyleId>
              </a:tblPr>
              <a:tblGrid>
                <a:gridCol w="3836468"/>
                <a:gridCol w="3836468"/>
              </a:tblGrid>
              <a:tr h="387366">
                <a:tc>
                  <a:txBody>
                    <a:bodyPr/>
                    <a:lstStyle/>
                    <a:p>
                      <a:pPr algn="ctr"/>
                      <a:r>
                        <a:rPr lang="en-US" altLang="zh-CN" dirty="0" smtClean="0"/>
                        <a:t>Before2019.3.1</a:t>
                      </a:r>
                      <a:endParaRPr lang="zh-CN" altLang="en-US" dirty="0"/>
                    </a:p>
                  </a:txBody>
                  <a:tcPr/>
                </a:tc>
                <a:tc>
                  <a:txBody>
                    <a:bodyPr/>
                    <a:lstStyle/>
                    <a:p>
                      <a:pPr algn="ctr"/>
                      <a:r>
                        <a:rPr lang="en-US" altLang="zh-CN" dirty="0" smtClean="0"/>
                        <a:t>From2019.3.1</a:t>
                      </a:r>
                      <a:endParaRPr lang="zh-CN" altLang="en-US" dirty="0"/>
                    </a:p>
                  </a:txBody>
                  <a:tcPr/>
                </a:tc>
              </a:tr>
              <a:tr h="1319367">
                <a:tc>
                  <a:txBody>
                    <a:bodyPr/>
                    <a:lstStyle/>
                    <a:p>
                      <a:r>
                        <a:rPr kumimoji="0" lang="en-US" altLang="zh-CN" sz="1600" b="1" u="none" kern="1200" dirty="0" smtClean="0">
                          <a:solidFill>
                            <a:schemeClr val="dk1"/>
                          </a:solidFill>
                          <a:latin typeface="+mn-lt"/>
                          <a:ea typeface="+mn-ea"/>
                          <a:cs typeface="+mn-cs"/>
                        </a:rPr>
                        <a:t>1.</a:t>
                      </a:r>
                      <a:r>
                        <a:rPr kumimoji="0" lang="zh-CN" altLang="en-US" sz="1600" b="1" u="none" kern="1200" dirty="0" smtClean="0">
                          <a:solidFill>
                            <a:schemeClr val="dk1"/>
                          </a:solidFill>
                          <a:latin typeface="+mn-lt"/>
                          <a:ea typeface="+mn-ea"/>
                          <a:cs typeface="+mn-cs"/>
                        </a:rPr>
                        <a:t>住宿业</a:t>
                      </a:r>
                      <a:endParaRPr kumimoji="0" lang="en-US" altLang="zh-CN" sz="1600" b="1" u="none" kern="1200" dirty="0" smtClean="0">
                        <a:solidFill>
                          <a:schemeClr val="dk1"/>
                        </a:solidFill>
                        <a:latin typeface="+mn-lt"/>
                        <a:ea typeface="+mn-ea"/>
                        <a:cs typeface="+mn-cs"/>
                      </a:endParaRPr>
                    </a:p>
                    <a:p>
                      <a:r>
                        <a:rPr kumimoji="0" lang="en-US" altLang="zh-CN" sz="1600" b="1" u="none" kern="1200" dirty="0" smtClean="0">
                          <a:solidFill>
                            <a:schemeClr val="dk1"/>
                          </a:solidFill>
                          <a:latin typeface="+mn-lt"/>
                          <a:ea typeface="+mn-ea"/>
                          <a:cs typeface="+mn-cs"/>
                        </a:rPr>
                        <a:t>2.</a:t>
                      </a:r>
                      <a:r>
                        <a:rPr kumimoji="0" lang="zh-CN" altLang="en-US" sz="1600" b="1" u="none" kern="1200" dirty="0" smtClean="0">
                          <a:solidFill>
                            <a:schemeClr val="dk1"/>
                          </a:solidFill>
                          <a:latin typeface="+mn-lt"/>
                          <a:ea typeface="+mn-ea"/>
                          <a:cs typeface="+mn-cs"/>
                        </a:rPr>
                        <a:t>鉴证咨询业</a:t>
                      </a:r>
                      <a:endParaRPr kumimoji="0" lang="en-US" altLang="zh-CN" sz="1600" b="1" u="none" kern="1200" dirty="0" smtClean="0">
                        <a:solidFill>
                          <a:schemeClr val="dk1"/>
                        </a:solidFill>
                        <a:latin typeface="+mn-lt"/>
                        <a:ea typeface="+mn-ea"/>
                        <a:cs typeface="+mn-cs"/>
                      </a:endParaRPr>
                    </a:p>
                    <a:p>
                      <a:r>
                        <a:rPr kumimoji="0" lang="en-US" altLang="zh-CN" sz="1600" b="1" u="none" kern="1200" dirty="0" smtClean="0">
                          <a:solidFill>
                            <a:schemeClr val="dk1"/>
                          </a:solidFill>
                          <a:latin typeface="+mn-lt"/>
                          <a:ea typeface="+mn-ea"/>
                          <a:cs typeface="+mn-cs"/>
                        </a:rPr>
                        <a:t>3.</a:t>
                      </a:r>
                      <a:r>
                        <a:rPr kumimoji="0" lang="zh-CN" altLang="en-US" sz="1600" b="1" u="none" kern="1200" dirty="0" smtClean="0">
                          <a:solidFill>
                            <a:schemeClr val="dk1"/>
                          </a:solidFill>
                          <a:latin typeface="+mn-lt"/>
                          <a:ea typeface="+mn-ea"/>
                          <a:cs typeface="+mn-cs"/>
                        </a:rPr>
                        <a:t>建筑业</a:t>
                      </a:r>
                      <a:endParaRPr kumimoji="0" lang="en-US" altLang="zh-CN" sz="1600" b="1" u="none" kern="1200" dirty="0" smtClean="0">
                        <a:solidFill>
                          <a:schemeClr val="dk1"/>
                        </a:solidFill>
                        <a:latin typeface="+mn-lt"/>
                        <a:ea typeface="+mn-ea"/>
                        <a:cs typeface="+mn-cs"/>
                      </a:endParaRPr>
                    </a:p>
                    <a:p>
                      <a:r>
                        <a:rPr kumimoji="0" lang="en-US" altLang="zh-CN" sz="1600" b="1" u="none" kern="1200" dirty="0" smtClean="0">
                          <a:solidFill>
                            <a:schemeClr val="dk1"/>
                          </a:solidFill>
                          <a:latin typeface="+mn-lt"/>
                          <a:ea typeface="+mn-ea"/>
                          <a:cs typeface="+mn-cs"/>
                        </a:rPr>
                        <a:t>4.</a:t>
                      </a:r>
                      <a:r>
                        <a:rPr kumimoji="0" lang="zh-CN" altLang="en-US" sz="1600" b="1" u="none" kern="1200" dirty="0" smtClean="0">
                          <a:solidFill>
                            <a:schemeClr val="dk1"/>
                          </a:solidFill>
                          <a:latin typeface="+mn-lt"/>
                          <a:ea typeface="+mn-ea"/>
                          <a:cs typeface="+mn-cs"/>
                        </a:rPr>
                        <a:t>工业</a:t>
                      </a:r>
                      <a:endParaRPr kumimoji="0" lang="en-US" altLang="zh-CN" sz="1600" b="1" u="none" kern="1200" dirty="0" smtClean="0">
                        <a:solidFill>
                          <a:schemeClr val="dk1"/>
                        </a:solidFill>
                        <a:latin typeface="+mn-lt"/>
                        <a:ea typeface="+mn-ea"/>
                        <a:cs typeface="+mn-cs"/>
                      </a:endParaRPr>
                    </a:p>
                    <a:p>
                      <a:r>
                        <a:rPr kumimoji="0" lang="en-US" altLang="zh-CN" sz="1600" b="1" u="none" kern="1200" dirty="0" smtClean="0">
                          <a:solidFill>
                            <a:schemeClr val="dk1"/>
                          </a:solidFill>
                          <a:latin typeface="+mn-lt"/>
                          <a:ea typeface="+mn-ea"/>
                          <a:cs typeface="+mn-cs"/>
                        </a:rPr>
                        <a:t>5.</a:t>
                      </a:r>
                      <a:r>
                        <a:rPr kumimoji="0" lang="zh-CN" altLang="en-US" sz="1600" b="1" u="none" kern="1200" dirty="0" smtClean="0">
                          <a:solidFill>
                            <a:schemeClr val="dk1"/>
                          </a:solidFill>
                          <a:latin typeface="+mn-lt"/>
                          <a:ea typeface="+mn-ea"/>
                          <a:cs typeface="+mn-cs"/>
                        </a:rPr>
                        <a:t>信息传输软件和信息技术服务业</a:t>
                      </a:r>
                      <a:endParaRPr kumimoji="0" lang="en-US" altLang="zh-CN" sz="1600" b="1" u="none" kern="1200" dirty="0" smtClean="0">
                        <a:solidFill>
                          <a:schemeClr val="dk1"/>
                        </a:solidFill>
                        <a:latin typeface="+mn-lt"/>
                        <a:ea typeface="+mn-ea"/>
                        <a:cs typeface="+mn-cs"/>
                      </a:endParaRPr>
                    </a:p>
                  </a:txBody>
                  <a:tcPr/>
                </a:tc>
                <a:tc>
                  <a:txBody>
                    <a:bodyPr/>
                    <a:lstStyle/>
                    <a:p>
                      <a:r>
                        <a:rPr lang="en-US" altLang="zh-CN" sz="1600" b="1" dirty="0" smtClean="0"/>
                        <a:t>6.</a:t>
                      </a:r>
                      <a:r>
                        <a:rPr lang="zh-CN" altLang="en-US" sz="1600" b="1" dirty="0" smtClean="0"/>
                        <a:t>租赁和商务服务业</a:t>
                      </a:r>
                      <a:endParaRPr lang="en-US" altLang="zh-CN" sz="1600" b="1" dirty="0" smtClean="0"/>
                    </a:p>
                    <a:p>
                      <a:r>
                        <a:rPr lang="en-US" altLang="zh-CN" sz="1600" b="1" dirty="0" smtClean="0"/>
                        <a:t>7.</a:t>
                      </a:r>
                      <a:r>
                        <a:rPr lang="zh-CN" altLang="en-US" sz="1600" b="1" dirty="0" smtClean="0"/>
                        <a:t>科学研究和技术服务业</a:t>
                      </a:r>
                      <a:endParaRPr lang="en-US" altLang="zh-CN" sz="1600" b="1" dirty="0" smtClean="0"/>
                    </a:p>
                    <a:p>
                      <a:pPr lvl="0" defTabSz="685800" fontAlgn="auto">
                        <a:lnSpc>
                          <a:spcPct val="150000"/>
                        </a:lnSpc>
                        <a:spcBef>
                          <a:spcPts val="0"/>
                        </a:spcBef>
                        <a:spcAft>
                          <a:spcPts val="0"/>
                        </a:spcAft>
                        <a:defRPr/>
                      </a:pPr>
                      <a:r>
                        <a:rPr lang="en-US" altLang="zh-CN" sz="1600" b="1" dirty="0" smtClean="0"/>
                        <a:t>8.</a:t>
                      </a:r>
                      <a:r>
                        <a:rPr lang="zh-CN" altLang="en-US" sz="1600" b="1" dirty="0" smtClean="0"/>
                        <a:t>居民服务、修理和其他服务业</a:t>
                      </a:r>
                      <a:endParaRPr kumimoji="0" lang="en-US" altLang="zh-CN" sz="16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mn-cs"/>
                      </a:endParaRPr>
                    </a:p>
                  </a:txBody>
                  <a:tcPr/>
                </a:tc>
              </a:tr>
              <a:tr h="1498762">
                <a:tc gridSpan="2">
                  <a:txBody>
                    <a:bodyPr/>
                    <a:lstStyle/>
                    <a:p>
                      <a:r>
                        <a:rPr kumimoji="0" lang="en-US" altLang="zh-CN" sz="1600" b="0" i="0" kern="1200" dirty="0" smtClean="0">
                          <a:solidFill>
                            <a:schemeClr val="dk1"/>
                          </a:solidFill>
                          <a:effectLst/>
                          <a:latin typeface="华文琥珀" panose="02010800040101010101" charset="-122"/>
                          <a:ea typeface="华文琥珀" panose="02010800040101010101" charset="-122"/>
                          <a:cs typeface="+mn-cs"/>
                        </a:rPr>
                        <a:t>1.</a:t>
                      </a:r>
                      <a:r>
                        <a:rPr kumimoji="0" lang="zh-CN" altLang="en-US" sz="1600" b="0" i="0" kern="1200" dirty="0" smtClean="0">
                          <a:solidFill>
                            <a:schemeClr val="dk1"/>
                          </a:solidFill>
                          <a:effectLst/>
                          <a:latin typeface="华文琥珀" panose="02010800040101010101" charset="-122"/>
                          <a:ea typeface="华文琥珀" panose="02010800040101010101" charset="-122"/>
                          <a:cs typeface="+mn-cs"/>
                        </a:rPr>
                        <a:t>可以自愿使用增值税发票管理系统自行开具增值税专用发票</a:t>
                      </a:r>
                      <a:r>
                        <a:rPr kumimoji="0" lang="zh-CN" altLang="en-US" sz="1600" b="0" i="0" kern="1200" dirty="0" smtClean="0">
                          <a:solidFill>
                            <a:srgbClr val="FF0000"/>
                          </a:solidFill>
                          <a:effectLst/>
                          <a:latin typeface="华文琥珀" panose="02010800040101010101" charset="-122"/>
                          <a:ea typeface="华文琥珀" panose="02010800040101010101" charset="-122"/>
                          <a:cs typeface="+mn-cs"/>
                        </a:rPr>
                        <a:t>（也可以申请代开）</a:t>
                      </a:r>
                      <a:r>
                        <a:rPr kumimoji="0" lang="zh-CN" altLang="en-US" sz="1600" b="0" i="0" kern="1200" dirty="0" smtClean="0">
                          <a:solidFill>
                            <a:schemeClr val="dk1"/>
                          </a:solidFill>
                          <a:effectLst/>
                          <a:latin typeface="华文琥珀" panose="02010800040101010101" charset="-122"/>
                          <a:ea typeface="华文琥珀" panose="02010800040101010101" charset="-122"/>
                          <a:cs typeface="+mn-cs"/>
                        </a:rPr>
                        <a:t>。</a:t>
                      </a:r>
                      <a:endParaRPr kumimoji="0" lang="en-US" altLang="zh-CN" sz="1600" b="0" i="0" kern="1200" dirty="0" smtClean="0">
                        <a:solidFill>
                          <a:schemeClr val="dk1"/>
                        </a:solidFill>
                        <a:effectLst/>
                        <a:latin typeface="华文琥珀" panose="02010800040101010101" charset="-122"/>
                        <a:ea typeface="华文琥珀" panose="02010800040101010101" charset="-122"/>
                        <a:cs typeface="+mn-cs"/>
                      </a:endParaRPr>
                    </a:p>
                    <a:p>
                      <a:r>
                        <a:rPr kumimoji="0" lang="en-US" altLang="zh-CN" sz="1600" b="0" i="0" kern="1200" dirty="0" smtClean="0">
                          <a:solidFill>
                            <a:schemeClr val="dk1"/>
                          </a:solidFill>
                          <a:effectLst/>
                          <a:latin typeface="华文琥珀" panose="02010800040101010101" charset="-122"/>
                          <a:ea typeface="华文琥珀" panose="02010800040101010101" charset="-122"/>
                          <a:cs typeface="+mn-cs"/>
                        </a:rPr>
                        <a:t>2.</a:t>
                      </a:r>
                      <a:r>
                        <a:rPr kumimoji="0" lang="zh-CN" altLang="en-US" sz="1600" b="0" i="0" kern="1200" dirty="0" smtClean="0">
                          <a:solidFill>
                            <a:schemeClr val="dk1"/>
                          </a:solidFill>
                          <a:effectLst/>
                          <a:latin typeface="华文琥珀" panose="02010800040101010101" charset="-122"/>
                          <a:ea typeface="华文琥珀" panose="02010800040101010101" charset="-122"/>
                          <a:cs typeface="+mn-cs"/>
                        </a:rPr>
                        <a:t>销售其取得的不动产</a:t>
                      </a:r>
                      <a:r>
                        <a:rPr kumimoji="0" lang="en-US" altLang="zh-CN" sz="1600" b="0" i="0" kern="1200" dirty="0" smtClean="0">
                          <a:solidFill>
                            <a:schemeClr val="dk1"/>
                          </a:solidFill>
                          <a:effectLst/>
                          <a:latin typeface="华文琥珀" panose="02010800040101010101" charset="-122"/>
                          <a:ea typeface="华文琥珀" panose="02010800040101010101" charset="-122"/>
                          <a:cs typeface="+mn-cs"/>
                        </a:rPr>
                        <a:t>,</a:t>
                      </a:r>
                      <a:r>
                        <a:rPr kumimoji="0" lang="zh-CN" altLang="en-US" sz="1600" b="0" i="0" kern="1200" dirty="0" smtClean="0">
                          <a:solidFill>
                            <a:schemeClr val="dk1"/>
                          </a:solidFill>
                          <a:effectLst/>
                          <a:latin typeface="华文琥珀" panose="02010800040101010101" charset="-122"/>
                          <a:ea typeface="华文琥珀" panose="02010800040101010101" charset="-122"/>
                          <a:cs typeface="+mn-cs"/>
                        </a:rPr>
                        <a:t>应当按照有关规定向税务机关申请代开。</a:t>
                      </a:r>
                      <a:endParaRPr kumimoji="0" lang="en-US" altLang="zh-CN" sz="1600" b="0" i="0" kern="1200" dirty="0" smtClean="0">
                        <a:solidFill>
                          <a:schemeClr val="dk1"/>
                        </a:solidFill>
                        <a:effectLst/>
                        <a:latin typeface="华文琥珀" panose="02010800040101010101" charset="-122"/>
                        <a:ea typeface="华文琥珀" panose="02010800040101010101" charset="-122"/>
                        <a:cs typeface="+mn-cs"/>
                      </a:endParaRPr>
                    </a:p>
                    <a:p>
                      <a:r>
                        <a:rPr kumimoji="0" lang="en-US" altLang="zh-CN" sz="1600" b="0" i="0" kern="1200" dirty="0" smtClean="0">
                          <a:solidFill>
                            <a:schemeClr val="dk1"/>
                          </a:solidFill>
                          <a:effectLst/>
                          <a:latin typeface="华文琥珀" panose="02010800040101010101" charset="-122"/>
                          <a:ea typeface="华文琥珀" panose="02010800040101010101" charset="-122"/>
                          <a:cs typeface="+mn-cs"/>
                        </a:rPr>
                        <a:t>3.</a:t>
                      </a:r>
                      <a:r>
                        <a:rPr kumimoji="0" lang="zh-CN" altLang="en-US" sz="1600" b="0" i="0" kern="1200" dirty="0" smtClean="0">
                          <a:solidFill>
                            <a:schemeClr val="dk1"/>
                          </a:solidFill>
                          <a:effectLst/>
                          <a:latin typeface="华文琥珀" panose="02010800040101010101" charset="-122"/>
                          <a:ea typeface="华文琥珀" panose="02010800040101010101" charset="-122"/>
                          <a:cs typeface="+mn-cs"/>
                        </a:rPr>
                        <a:t>将当期开具增值税专用发票的销售额，按照</a:t>
                      </a:r>
                      <a:r>
                        <a:rPr kumimoji="0" lang="en-US" altLang="zh-CN" sz="1600" b="0" i="0" kern="1200" dirty="0" smtClean="0">
                          <a:solidFill>
                            <a:schemeClr val="dk1"/>
                          </a:solidFill>
                          <a:effectLst/>
                          <a:latin typeface="华文琥珀" panose="02010800040101010101" charset="-122"/>
                          <a:ea typeface="华文琥珀" panose="02010800040101010101" charset="-122"/>
                          <a:cs typeface="+mn-cs"/>
                        </a:rPr>
                        <a:t>3%</a:t>
                      </a:r>
                      <a:r>
                        <a:rPr kumimoji="0" lang="zh-CN" altLang="en-US" sz="1600" b="0" i="0" kern="1200" dirty="0" smtClean="0">
                          <a:solidFill>
                            <a:schemeClr val="dk1"/>
                          </a:solidFill>
                          <a:effectLst/>
                          <a:latin typeface="华文琥珀" panose="02010800040101010101" charset="-122"/>
                          <a:ea typeface="华文琥珀" panose="02010800040101010101" charset="-122"/>
                          <a:cs typeface="+mn-cs"/>
                        </a:rPr>
                        <a:t>和</a:t>
                      </a:r>
                      <a:r>
                        <a:rPr kumimoji="0" lang="en-US" altLang="zh-CN" sz="1600" b="0" i="0" kern="1200" dirty="0" smtClean="0">
                          <a:solidFill>
                            <a:schemeClr val="dk1"/>
                          </a:solidFill>
                          <a:effectLst/>
                          <a:latin typeface="华文琥珀" panose="02010800040101010101" charset="-122"/>
                          <a:ea typeface="华文琥珀" panose="02010800040101010101" charset="-122"/>
                          <a:cs typeface="+mn-cs"/>
                        </a:rPr>
                        <a:t>5%</a:t>
                      </a:r>
                      <a:r>
                        <a:rPr kumimoji="0" lang="zh-CN" altLang="en-US" sz="1600" b="0" i="0" kern="1200" dirty="0" smtClean="0">
                          <a:solidFill>
                            <a:schemeClr val="dk1"/>
                          </a:solidFill>
                          <a:effectLst/>
                          <a:latin typeface="华文琥珀" panose="02010800040101010101" charset="-122"/>
                          <a:ea typeface="华文琥珀" panose="02010800040101010101" charset="-122"/>
                          <a:cs typeface="+mn-cs"/>
                        </a:rPr>
                        <a:t>的征收率，分别填写在</a:t>
                      </a:r>
                      <a:r>
                        <a:rPr kumimoji="0" lang="en-US" altLang="zh-CN" sz="1600" b="0" i="0" kern="1200" dirty="0" smtClean="0">
                          <a:solidFill>
                            <a:schemeClr val="dk1"/>
                          </a:solidFill>
                          <a:effectLst/>
                          <a:latin typeface="华文琥珀" panose="02010800040101010101" charset="-122"/>
                          <a:ea typeface="华文琥珀" panose="02010800040101010101" charset="-122"/>
                          <a:cs typeface="+mn-cs"/>
                        </a:rPr>
                        <a:t>《</a:t>
                      </a:r>
                      <a:r>
                        <a:rPr kumimoji="0" lang="zh-CN" altLang="en-US" sz="1600" b="0" i="0" kern="1200" dirty="0" smtClean="0">
                          <a:solidFill>
                            <a:schemeClr val="dk1"/>
                          </a:solidFill>
                          <a:effectLst/>
                          <a:latin typeface="华文琥珀" panose="02010800040101010101" charset="-122"/>
                          <a:ea typeface="华文琥珀" panose="02010800040101010101" charset="-122"/>
                          <a:cs typeface="+mn-cs"/>
                        </a:rPr>
                        <a:t>申报表</a:t>
                      </a:r>
                      <a:r>
                        <a:rPr kumimoji="0" lang="en-US" altLang="zh-CN" sz="1600" b="0" i="0" kern="1200" dirty="0" smtClean="0">
                          <a:solidFill>
                            <a:schemeClr val="dk1"/>
                          </a:solidFill>
                          <a:effectLst/>
                          <a:latin typeface="华文琥珀" panose="02010800040101010101" charset="-122"/>
                          <a:ea typeface="华文琥珀" panose="02010800040101010101" charset="-122"/>
                          <a:cs typeface="+mn-cs"/>
                        </a:rPr>
                        <a:t>》</a:t>
                      </a:r>
                      <a:r>
                        <a:rPr kumimoji="0" lang="zh-CN" altLang="en-US" sz="1600" b="0" i="0" kern="1200" dirty="0" smtClean="0">
                          <a:solidFill>
                            <a:schemeClr val="dk1"/>
                          </a:solidFill>
                          <a:effectLst/>
                          <a:latin typeface="华文琥珀" panose="02010800040101010101" charset="-122"/>
                          <a:ea typeface="华文琥珀" panose="02010800040101010101" charset="-122"/>
                          <a:cs typeface="+mn-cs"/>
                        </a:rPr>
                        <a:t>第</a:t>
                      </a:r>
                      <a:r>
                        <a:rPr kumimoji="0" lang="en-US" altLang="zh-CN" sz="1600" b="0" i="0" kern="1200" dirty="0" smtClean="0">
                          <a:solidFill>
                            <a:schemeClr val="dk1"/>
                          </a:solidFill>
                          <a:effectLst/>
                          <a:latin typeface="华文琥珀" panose="02010800040101010101" charset="-122"/>
                          <a:ea typeface="华文琥珀" panose="02010800040101010101" charset="-122"/>
                          <a:cs typeface="+mn-cs"/>
                        </a:rPr>
                        <a:t>2</a:t>
                      </a:r>
                      <a:r>
                        <a:rPr kumimoji="0" lang="zh-CN" altLang="en-US" sz="1600" b="0" i="0" kern="1200" dirty="0" smtClean="0">
                          <a:solidFill>
                            <a:schemeClr val="dk1"/>
                          </a:solidFill>
                          <a:effectLst/>
                          <a:latin typeface="华文琥珀" panose="02010800040101010101" charset="-122"/>
                          <a:ea typeface="华文琥珀" panose="02010800040101010101" charset="-122"/>
                          <a:cs typeface="+mn-cs"/>
                        </a:rPr>
                        <a:t>栏和第</a:t>
                      </a:r>
                      <a:r>
                        <a:rPr kumimoji="0" lang="en-US" altLang="zh-CN" sz="1600" b="0" i="0" kern="1200" dirty="0" smtClean="0">
                          <a:solidFill>
                            <a:schemeClr val="dk1"/>
                          </a:solidFill>
                          <a:effectLst/>
                          <a:latin typeface="华文琥珀" panose="02010800040101010101" charset="-122"/>
                          <a:ea typeface="华文琥珀" panose="02010800040101010101" charset="-122"/>
                          <a:cs typeface="+mn-cs"/>
                        </a:rPr>
                        <a:t>5</a:t>
                      </a:r>
                      <a:r>
                        <a:rPr kumimoji="0" lang="zh-CN" altLang="en-US" sz="1600" b="0" i="0" kern="1200" dirty="0" smtClean="0">
                          <a:solidFill>
                            <a:schemeClr val="dk1"/>
                          </a:solidFill>
                          <a:effectLst/>
                          <a:latin typeface="华文琥珀" panose="02010800040101010101" charset="-122"/>
                          <a:ea typeface="华文琥珀" panose="02010800040101010101" charset="-122"/>
                          <a:cs typeface="+mn-cs"/>
                        </a:rPr>
                        <a:t>栏“税务机关</a:t>
                      </a:r>
                      <a:r>
                        <a:rPr kumimoji="0" lang="zh-CN" altLang="en-US" sz="1600" b="0" i="0" kern="1200" dirty="0" smtClean="0">
                          <a:solidFill>
                            <a:srgbClr val="FF0000"/>
                          </a:solidFill>
                          <a:effectLst/>
                          <a:latin typeface="华文琥珀" panose="02010800040101010101" charset="-122"/>
                          <a:ea typeface="华文琥珀" panose="02010800040101010101" charset="-122"/>
                          <a:cs typeface="+mn-cs"/>
                        </a:rPr>
                        <a:t>代开</a:t>
                      </a:r>
                      <a:r>
                        <a:rPr kumimoji="0" lang="zh-CN" altLang="en-US" sz="1600" b="0" i="0" kern="1200" dirty="0" smtClean="0">
                          <a:solidFill>
                            <a:schemeClr val="dk1"/>
                          </a:solidFill>
                          <a:effectLst/>
                          <a:latin typeface="华文琥珀" panose="02010800040101010101" charset="-122"/>
                          <a:ea typeface="华文琥珀" panose="02010800040101010101" charset="-122"/>
                          <a:cs typeface="+mn-cs"/>
                        </a:rPr>
                        <a:t>的增值税专用发票不含税销售额”的“本期数</a:t>
                      </a:r>
                      <a:r>
                        <a:rPr kumimoji="0" lang="en-US" altLang="zh-CN" sz="1600" b="0" i="0" kern="1200" dirty="0" smtClean="0">
                          <a:solidFill>
                            <a:schemeClr val="dk1"/>
                          </a:solidFill>
                          <a:effectLst/>
                          <a:latin typeface="华文琥珀" panose="02010800040101010101" charset="-122"/>
                          <a:ea typeface="华文琥珀" panose="02010800040101010101" charset="-122"/>
                          <a:cs typeface="+mn-cs"/>
                        </a:rPr>
                        <a:t>”</a:t>
                      </a:r>
                      <a:endParaRPr kumimoji="0" lang="en-US" altLang="zh-CN" sz="1600" b="0" i="0" kern="1200" dirty="0" smtClean="0">
                        <a:solidFill>
                          <a:schemeClr val="dk1"/>
                        </a:solidFill>
                        <a:effectLst/>
                        <a:latin typeface="华文琥珀" panose="02010800040101010101" charset="-122"/>
                        <a:ea typeface="华文琥珀" panose="02010800040101010101" charset="-122"/>
                        <a:cs typeface="+mn-cs"/>
                      </a:endParaRPr>
                    </a:p>
                    <a:p>
                      <a:r>
                        <a:rPr kumimoji="0" lang="en-US" altLang="zh-CN" sz="1600" b="0" i="0" kern="1200" dirty="0" smtClean="0">
                          <a:solidFill>
                            <a:schemeClr val="dk1"/>
                          </a:solidFill>
                          <a:effectLst/>
                          <a:latin typeface="华文琥珀" panose="02010800040101010101" charset="-122"/>
                          <a:ea typeface="华文琥珀" panose="02010800040101010101" charset="-122"/>
                          <a:cs typeface="+mn-cs"/>
                        </a:rPr>
                        <a:t>4.</a:t>
                      </a:r>
                      <a:r>
                        <a:rPr kumimoji="0" lang="zh-CN" altLang="en-US" sz="1600" b="0" i="0" kern="1200" dirty="0" smtClean="0">
                          <a:solidFill>
                            <a:srgbClr val="FF0000"/>
                          </a:solidFill>
                          <a:effectLst/>
                          <a:latin typeface="华文琥珀" panose="02010800040101010101" charset="-122"/>
                          <a:ea typeface="华文琥珀" panose="02010800040101010101" charset="-122"/>
                          <a:cs typeface="+mn-cs"/>
                        </a:rPr>
                        <a:t>试点行业的所有小规模纳税人均可以自愿使用增值税发票管理系统自行开具增值税专用发票，不受月销售额标准的限制。</a:t>
                      </a:r>
                      <a:endParaRPr lang="zh-CN" altLang="en-US" sz="1600" dirty="0">
                        <a:solidFill>
                          <a:srgbClr val="FF0000"/>
                        </a:solidFill>
                        <a:latin typeface="华文琥珀" panose="02010800040101010101" charset="-122"/>
                        <a:ea typeface="华文琥珀" panose="02010800040101010101" charset="-122"/>
                      </a:endParaRPr>
                    </a:p>
                  </a:txBody>
                  <a:tcPr>
                    <a:solidFill>
                      <a:schemeClr val="accent3">
                        <a:lumMod val="20000"/>
                        <a:lumOff val="80000"/>
                      </a:schemeClr>
                    </a:solidFill>
                  </a:tcPr>
                </a:tc>
                <a:tc hMerge="1">
                  <a:tcPr/>
                </a:tc>
              </a:tr>
            </a:tbl>
          </a:graphicData>
        </a:graphic>
      </p:graphicFrame>
    </p:spTree>
  </p:cSld>
  <p:clrMapOvr>
    <a:masterClrMapping/>
  </p:clrMapOvr>
  <mc:AlternateContent xmlns:mc="http://schemas.openxmlformats.org/markup-compatibility/2006">
    <mc:Choice xmlns:p14="http://schemas.microsoft.com/office/powerpoint/2010/main" Requires="p14">
      <p:transition spd="slow" p14:dur="1400" advTm="0">
        <p14:doors dir="vert"/>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ppt_x"/>
                                          </p:val>
                                        </p:tav>
                                        <p:tav tm="100000">
                                          <p:val>
                                            <p:strVal val="#ppt_x"/>
                                          </p:val>
                                        </p:tav>
                                      </p:tavLst>
                                    </p:anim>
                                    <p:anim calcmode="lin" valueType="num">
                                      <p:cBhvr additive="base">
                                        <p:cTn id="13" dur="500" fill="hold"/>
                                        <p:tgtEl>
                                          <p:spTgt spid="10"/>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500" fill="hold"/>
                                        <p:tgtEl>
                                          <p:spTgt spid="11"/>
                                        </p:tgtEl>
                                        <p:attrNameLst>
                                          <p:attrName>ppt_x</p:attrName>
                                        </p:attrNameLst>
                                      </p:cBhvr>
                                      <p:tavLst>
                                        <p:tav tm="0">
                                          <p:val>
                                            <p:strVal val="#ppt_x"/>
                                          </p:val>
                                        </p:tav>
                                        <p:tav tm="100000">
                                          <p:val>
                                            <p:strVal val="#ppt_x"/>
                                          </p:val>
                                        </p:tav>
                                      </p:tavLst>
                                    </p:anim>
                                    <p:anim calcmode="lin" valueType="num">
                                      <p:cBhvr additive="base">
                                        <p:cTn id="18" dur="500" fill="hold"/>
                                        <p:tgtEl>
                                          <p:spTgt spid="11"/>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2" fill="hold" grpId="0" nodeType="after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additive="base">
                                        <p:cTn id="22" dur="500" fill="hold"/>
                                        <p:tgtEl>
                                          <p:spTgt spid="13"/>
                                        </p:tgtEl>
                                        <p:attrNameLst>
                                          <p:attrName>ppt_x</p:attrName>
                                        </p:attrNameLst>
                                      </p:cBhvr>
                                      <p:tavLst>
                                        <p:tav tm="0">
                                          <p:val>
                                            <p:strVal val="1+#ppt_w/2"/>
                                          </p:val>
                                        </p:tav>
                                        <p:tav tm="100000">
                                          <p:val>
                                            <p:strVal val="#ppt_x"/>
                                          </p:val>
                                        </p:tav>
                                      </p:tavLst>
                                    </p:anim>
                                    <p:anim calcmode="lin" valueType="num">
                                      <p:cBhvr additive="base">
                                        <p:cTn id="23" dur="500" fill="hold"/>
                                        <p:tgtEl>
                                          <p:spTgt spid="13"/>
                                        </p:tgtEl>
                                        <p:attrNameLst>
                                          <p:attrName>ppt_y</p:attrName>
                                        </p:attrNameLst>
                                      </p:cBhvr>
                                      <p:tavLst>
                                        <p:tav tm="0">
                                          <p:val>
                                            <p:strVal val="#ppt_y"/>
                                          </p:val>
                                        </p:tav>
                                        <p:tav tm="100000">
                                          <p:val>
                                            <p:strVal val="#ppt_y"/>
                                          </p:val>
                                        </p:tav>
                                      </p:tavLst>
                                    </p:anim>
                                  </p:childTnLst>
                                </p:cTn>
                              </p:par>
                              <p:par>
                                <p:cTn id="24" presetID="2" presetClass="entr" presetSubtype="4"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additive="base">
                                        <p:cTn id="26" dur="500" fill="hold"/>
                                        <p:tgtEl>
                                          <p:spTgt spid="14"/>
                                        </p:tgtEl>
                                        <p:attrNameLst>
                                          <p:attrName>ppt_x</p:attrName>
                                        </p:attrNameLst>
                                      </p:cBhvr>
                                      <p:tavLst>
                                        <p:tav tm="0">
                                          <p:val>
                                            <p:strVal val="#ppt_x"/>
                                          </p:val>
                                        </p:tav>
                                        <p:tav tm="100000">
                                          <p:val>
                                            <p:strVal val="#ppt_x"/>
                                          </p:val>
                                        </p:tav>
                                      </p:tavLst>
                                    </p:anim>
                                    <p:anim calcmode="lin" valueType="num">
                                      <p:cBhvr additive="base">
                                        <p:cTn id="27" dur="500" fill="hold"/>
                                        <p:tgtEl>
                                          <p:spTgt spid="14"/>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0"/>
                                  </p:stCondLst>
                                  <p:childTnLst>
                                    <p:set>
                                      <p:cBhvr>
                                        <p:cTn id="29" dur="1" fill="hold">
                                          <p:stCondLst>
                                            <p:cond delay="0"/>
                                          </p:stCondLst>
                                        </p:cTn>
                                        <p:tgtEl>
                                          <p:spTgt spid="15"/>
                                        </p:tgtEl>
                                        <p:attrNameLst>
                                          <p:attrName>style.visibility</p:attrName>
                                        </p:attrNameLst>
                                      </p:cBhvr>
                                      <p:to>
                                        <p:strVal val="visible"/>
                                      </p:to>
                                    </p:set>
                                    <p:anim calcmode="lin" valueType="num">
                                      <p:cBhvr additive="base">
                                        <p:cTn id="30" dur="500" fill="hold"/>
                                        <p:tgtEl>
                                          <p:spTgt spid="15"/>
                                        </p:tgtEl>
                                        <p:attrNameLst>
                                          <p:attrName>ppt_x</p:attrName>
                                        </p:attrNameLst>
                                      </p:cBhvr>
                                      <p:tavLst>
                                        <p:tav tm="0">
                                          <p:val>
                                            <p:strVal val="#ppt_x"/>
                                          </p:val>
                                        </p:tav>
                                        <p:tav tm="100000">
                                          <p:val>
                                            <p:strVal val="#ppt_x"/>
                                          </p:val>
                                        </p:tav>
                                      </p:tavLst>
                                    </p:anim>
                                    <p:anim calcmode="lin" valueType="num">
                                      <p:cBhvr additive="base">
                                        <p:cTn id="31" dur="500" fill="hold"/>
                                        <p:tgtEl>
                                          <p:spTgt spid="15"/>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16"/>
                                        </p:tgtEl>
                                        <p:attrNameLst>
                                          <p:attrName>style.visibility</p:attrName>
                                        </p:attrNameLst>
                                      </p:cBhvr>
                                      <p:to>
                                        <p:strVal val="visible"/>
                                      </p:to>
                                    </p:set>
                                    <p:anim calcmode="lin" valueType="num">
                                      <p:cBhvr additive="base">
                                        <p:cTn id="34" dur="500" fill="hold"/>
                                        <p:tgtEl>
                                          <p:spTgt spid="16"/>
                                        </p:tgtEl>
                                        <p:attrNameLst>
                                          <p:attrName>ppt_x</p:attrName>
                                        </p:attrNameLst>
                                      </p:cBhvr>
                                      <p:tavLst>
                                        <p:tav tm="0">
                                          <p:val>
                                            <p:strVal val="#ppt_x"/>
                                          </p:val>
                                        </p:tav>
                                        <p:tav tm="100000">
                                          <p:val>
                                            <p:strVal val="#ppt_x"/>
                                          </p:val>
                                        </p:tav>
                                      </p:tavLst>
                                    </p:anim>
                                    <p:anim calcmode="lin" valueType="num">
                                      <p:cBhvr additive="base">
                                        <p:cTn id="35" dur="500" fill="hold"/>
                                        <p:tgtEl>
                                          <p:spTgt spid="16"/>
                                        </p:tgtEl>
                                        <p:attrNameLst>
                                          <p:attrName>ppt_y</p:attrName>
                                        </p:attrNameLst>
                                      </p:cBhvr>
                                      <p:tavLst>
                                        <p:tav tm="0">
                                          <p:val>
                                            <p:strVal val="1+#ppt_h/2"/>
                                          </p:val>
                                        </p:tav>
                                        <p:tav tm="100000">
                                          <p:val>
                                            <p:strVal val="#ppt_y"/>
                                          </p:val>
                                        </p:tav>
                                      </p:tavLst>
                                    </p:anim>
                                  </p:childTnLst>
                                </p:cTn>
                              </p:par>
                              <p:par>
                                <p:cTn id="36" presetID="2" presetClass="entr" presetSubtype="3" fill="hold" grpId="0" nodeType="withEffect">
                                  <p:stCondLst>
                                    <p:cond delay="0"/>
                                  </p:stCondLst>
                                  <p:childTnLst>
                                    <p:set>
                                      <p:cBhvr>
                                        <p:cTn id="37" dur="1" fill="hold">
                                          <p:stCondLst>
                                            <p:cond delay="0"/>
                                          </p:stCondLst>
                                        </p:cTn>
                                        <p:tgtEl>
                                          <p:spTgt spid="17"/>
                                        </p:tgtEl>
                                        <p:attrNameLst>
                                          <p:attrName>style.visibility</p:attrName>
                                        </p:attrNameLst>
                                      </p:cBhvr>
                                      <p:to>
                                        <p:strVal val="visible"/>
                                      </p:to>
                                    </p:set>
                                    <p:anim calcmode="lin" valueType="num">
                                      <p:cBhvr additive="base">
                                        <p:cTn id="38" dur="500" fill="hold"/>
                                        <p:tgtEl>
                                          <p:spTgt spid="17"/>
                                        </p:tgtEl>
                                        <p:attrNameLst>
                                          <p:attrName>ppt_x</p:attrName>
                                        </p:attrNameLst>
                                      </p:cBhvr>
                                      <p:tavLst>
                                        <p:tav tm="0">
                                          <p:val>
                                            <p:strVal val="1+#ppt_w/2"/>
                                          </p:val>
                                        </p:tav>
                                        <p:tav tm="100000">
                                          <p:val>
                                            <p:strVal val="#ppt_x"/>
                                          </p:val>
                                        </p:tav>
                                      </p:tavLst>
                                    </p:anim>
                                    <p:anim calcmode="lin" valueType="num">
                                      <p:cBhvr additive="base">
                                        <p:cTn id="39" dur="500" fill="hold"/>
                                        <p:tgtEl>
                                          <p:spTgt spid="17"/>
                                        </p:tgtEl>
                                        <p:attrNameLst>
                                          <p:attrName>ppt_y</p:attrName>
                                        </p:attrNameLst>
                                      </p:cBhvr>
                                      <p:tavLst>
                                        <p:tav tm="0">
                                          <p:val>
                                            <p:strVal val="0-#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18"/>
                                        </p:tgtEl>
                                        <p:attrNameLst>
                                          <p:attrName>style.visibility</p:attrName>
                                        </p:attrNameLst>
                                      </p:cBhvr>
                                      <p:to>
                                        <p:strVal val="visible"/>
                                      </p:to>
                                    </p:set>
                                    <p:anim calcmode="lin" valueType="num">
                                      <p:cBhvr additive="base">
                                        <p:cTn id="42" dur="500" fill="hold"/>
                                        <p:tgtEl>
                                          <p:spTgt spid="18"/>
                                        </p:tgtEl>
                                        <p:attrNameLst>
                                          <p:attrName>ppt_x</p:attrName>
                                        </p:attrNameLst>
                                      </p:cBhvr>
                                      <p:tavLst>
                                        <p:tav tm="0">
                                          <p:val>
                                            <p:strVal val="#ppt_x"/>
                                          </p:val>
                                        </p:tav>
                                        <p:tav tm="100000">
                                          <p:val>
                                            <p:strVal val="#ppt_x"/>
                                          </p:val>
                                        </p:tav>
                                      </p:tavLst>
                                    </p:anim>
                                    <p:anim calcmode="lin" valueType="num">
                                      <p:cBhvr additive="base">
                                        <p:cTn id="43" dur="500" fill="hold"/>
                                        <p:tgtEl>
                                          <p:spTgt spid="18"/>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19"/>
                                        </p:tgtEl>
                                        <p:attrNameLst>
                                          <p:attrName>style.visibility</p:attrName>
                                        </p:attrNameLst>
                                      </p:cBhvr>
                                      <p:to>
                                        <p:strVal val="visible"/>
                                      </p:to>
                                    </p:set>
                                    <p:anim calcmode="lin" valueType="num">
                                      <p:cBhvr additive="base">
                                        <p:cTn id="46" dur="500" fill="hold"/>
                                        <p:tgtEl>
                                          <p:spTgt spid="19"/>
                                        </p:tgtEl>
                                        <p:attrNameLst>
                                          <p:attrName>ppt_x</p:attrName>
                                        </p:attrNameLst>
                                      </p:cBhvr>
                                      <p:tavLst>
                                        <p:tav tm="0">
                                          <p:val>
                                            <p:strVal val="#ppt_x"/>
                                          </p:val>
                                        </p:tav>
                                        <p:tav tm="100000">
                                          <p:val>
                                            <p:strVal val="#ppt_x"/>
                                          </p:val>
                                        </p:tav>
                                      </p:tavLst>
                                    </p:anim>
                                    <p:anim calcmode="lin" valueType="num">
                                      <p:cBhvr additive="base">
                                        <p:cTn id="47" dur="500" fill="hold"/>
                                        <p:tgtEl>
                                          <p:spTgt spid="19"/>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0"/>
                                  </p:stCondLst>
                                  <p:childTnLst>
                                    <p:set>
                                      <p:cBhvr>
                                        <p:cTn id="49" dur="1" fill="hold">
                                          <p:stCondLst>
                                            <p:cond delay="0"/>
                                          </p:stCondLst>
                                        </p:cTn>
                                        <p:tgtEl>
                                          <p:spTgt spid="20"/>
                                        </p:tgtEl>
                                        <p:attrNameLst>
                                          <p:attrName>style.visibility</p:attrName>
                                        </p:attrNameLst>
                                      </p:cBhvr>
                                      <p:to>
                                        <p:strVal val="visible"/>
                                      </p:to>
                                    </p:set>
                                    <p:anim calcmode="lin" valueType="num">
                                      <p:cBhvr additive="base">
                                        <p:cTn id="50" dur="500" fill="hold"/>
                                        <p:tgtEl>
                                          <p:spTgt spid="20"/>
                                        </p:tgtEl>
                                        <p:attrNameLst>
                                          <p:attrName>ppt_x</p:attrName>
                                        </p:attrNameLst>
                                      </p:cBhvr>
                                      <p:tavLst>
                                        <p:tav tm="0">
                                          <p:val>
                                            <p:strVal val="#ppt_x"/>
                                          </p:val>
                                        </p:tav>
                                        <p:tav tm="100000">
                                          <p:val>
                                            <p:strVal val="#ppt_x"/>
                                          </p:val>
                                        </p:tav>
                                      </p:tavLst>
                                    </p:anim>
                                    <p:anim calcmode="lin" valueType="num">
                                      <p:cBhvr additive="base">
                                        <p:cTn id="51" dur="500" fill="hold"/>
                                        <p:tgtEl>
                                          <p:spTgt spid="20"/>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0"/>
                                  </p:stCondLst>
                                  <p:childTnLst>
                                    <p:set>
                                      <p:cBhvr>
                                        <p:cTn id="53" dur="1" fill="hold">
                                          <p:stCondLst>
                                            <p:cond delay="0"/>
                                          </p:stCondLst>
                                        </p:cTn>
                                        <p:tgtEl>
                                          <p:spTgt spid="21"/>
                                        </p:tgtEl>
                                        <p:attrNameLst>
                                          <p:attrName>style.visibility</p:attrName>
                                        </p:attrNameLst>
                                      </p:cBhvr>
                                      <p:to>
                                        <p:strVal val="visible"/>
                                      </p:to>
                                    </p:set>
                                    <p:anim calcmode="lin" valueType="num">
                                      <p:cBhvr additive="base">
                                        <p:cTn id="54" dur="500" fill="hold"/>
                                        <p:tgtEl>
                                          <p:spTgt spid="21"/>
                                        </p:tgtEl>
                                        <p:attrNameLst>
                                          <p:attrName>ppt_x</p:attrName>
                                        </p:attrNameLst>
                                      </p:cBhvr>
                                      <p:tavLst>
                                        <p:tav tm="0">
                                          <p:val>
                                            <p:strVal val="#ppt_x"/>
                                          </p:val>
                                        </p:tav>
                                        <p:tav tm="100000">
                                          <p:val>
                                            <p:strVal val="#ppt_x"/>
                                          </p:val>
                                        </p:tav>
                                      </p:tavLst>
                                    </p:anim>
                                    <p:anim calcmode="lin" valueType="num">
                                      <p:cBhvr additive="base">
                                        <p:cTn id="55" dur="500" fill="hold"/>
                                        <p:tgtEl>
                                          <p:spTgt spid="21"/>
                                        </p:tgtEl>
                                        <p:attrNameLst>
                                          <p:attrName>ppt_y</p:attrName>
                                        </p:attrNameLst>
                                      </p:cBhvr>
                                      <p:tavLst>
                                        <p:tav tm="0">
                                          <p:val>
                                            <p:strVal val="1+#ppt_h/2"/>
                                          </p:val>
                                        </p:tav>
                                        <p:tav tm="100000">
                                          <p:val>
                                            <p:strVal val="#ppt_y"/>
                                          </p:val>
                                        </p:tav>
                                      </p:tavLst>
                                    </p:anim>
                                  </p:childTnLst>
                                </p:cTn>
                              </p:par>
                              <p:par>
                                <p:cTn id="56" presetID="2" presetClass="entr" presetSubtype="6" fill="hold" nodeType="withEffect">
                                  <p:stCondLst>
                                    <p:cond delay="0"/>
                                  </p:stCondLst>
                                  <p:childTnLst>
                                    <p:set>
                                      <p:cBhvr>
                                        <p:cTn id="57" dur="1" fill="hold">
                                          <p:stCondLst>
                                            <p:cond delay="0"/>
                                          </p:stCondLst>
                                        </p:cTn>
                                        <p:tgtEl>
                                          <p:spTgt spid="22"/>
                                        </p:tgtEl>
                                        <p:attrNameLst>
                                          <p:attrName>style.visibility</p:attrName>
                                        </p:attrNameLst>
                                      </p:cBhvr>
                                      <p:to>
                                        <p:strVal val="visible"/>
                                      </p:to>
                                    </p:set>
                                    <p:anim calcmode="lin" valueType="num">
                                      <p:cBhvr additive="base">
                                        <p:cTn id="58" dur="500" fill="hold"/>
                                        <p:tgtEl>
                                          <p:spTgt spid="22"/>
                                        </p:tgtEl>
                                        <p:attrNameLst>
                                          <p:attrName>ppt_x</p:attrName>
                                        </p:attrNameLst>
                                      </p:cBhvr>
                                      <p:tavLst>
                                        <p:tav tm="0">
                                          <p:val>
                                            <p:strVal val="1+#ppt_w/2"/>
                                          </p:val>
                                        </p:tav>
                                        <p:tav tm="100000">
                                          <p:val>
                                            <p:strVal val="#ppt_x"/>
                                          </p:val>
                                        </p:tav>
                                      </p:tavLst>
                                    </p:anim>
                                    <p:anim calcmode="lin" valueType="num">
                                      <p:cBhvr additive="base">
                                        <p:cTn id="59" dur="500" fill="hold"/>
                                        <p:tgtEl>
                                          <p:spTgt spid="22"/>
                                        </p:tgtEl>
                                        <p:attrNameLst>
                                          <p:attrName>ppt_y</p:attrName>
                                        </p:attrNameLst>
                                      </p:cBhvr>
                                      <p:tavLst>
                                        <p:tav tm="0">
                                          <p:val>
                                            <p:strVal val="1+#ppt_h/2"/>
                                          </p:val>
                                        </p:tav>
                                        <p:tav tm="100000">
                                          <p:val>
                                            <p:strVal val="#ppt_y"/>
                                          </p:val>
                                        </p:tav>
                                      </p:tavLst>
                                    </p:anim>
                                  </p:childTnLst>
                                </p:cTn>
                              </p:par>
                              <p:par>
                                <p:cTn id="60" presetID="2" presetClass="entr" presetSubtype="6" fill="hold" grpId="0"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500" fill="hold"/>
                                        <p:tgtEl>
                                          <p:spTgt spid="29"/>
                                        </p:tgtEl>
                                        <p:attrNameLst>
                                          <p:attrName>ppt_x</p:attrName>
                                        </p:attrNameLst>
                                      </p:cBhvr>
                                      <p:tavLst>
                                        <p:tav tm="0">
                                          <p:val>
                                            <p:strVal val="1+#ppt_w/2"/>
                                          </p:val>
                                        </p:tav>
                                        <p:tav tm="100000">
                                          <p:val>
                                            <p:strVal val="#ppt_x"/>
                                          </p:val>
                                        </p:tav>
                                      </p:tavLst>
                                    </p:anim>
                                    <p:anim calcmode="lin" valueType="num">
                                      <p:cBhvr additive="base">
                                        <p:cTn id="63" dur="500" fill="hold"/>
                                        <p:tgtEl>
                                          <p:spTgt spid="29"/>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0"/>
                                  </p:stCondLst>
                                  <p:childTnLst>
                                    <p:set>
                                      <p:cBhvr>
                                        <p:cTn id="65" dur="1" fill="hold">
                                          <p:stCondLst>
                                            <p:cond delay="0"/>
                                          </p:stCondLst>
                                        </p:cTn>
                                        <p:tgtEl>
                                          <p:spTgt spid="30"/>
                                        </p:tgtEl>
                                        <p:attrNameLst>
                                          <p:attrName>style.visibility</p:attrName>
                                        </p:attrNameLst>
                                      </p:cBhvr>
                                      <p:to>
                                        <p:strVal val="visible"/>
                                      </p:to>
                                    </p:set>
                                    <p:anim calcmode="lin" valueType="num">
                                      <p:cBhvr additive="base">
                                        <p:cTn id="66" dur="500" fill="hold"/>
                                        <p:tgtEl>
                                          <p:spTgt spid="30"/>
                                        </p:tgtEl>
                                        <p:attrNameLst>
                                          <p:attrName>ppt_x</p:attrName>
                                        </p:attrNameLst>
                                      </p:cBhvr>
                                      <p:tavLst>
                                        <p:tav tm="0">
                                          <p:val>
                                            <p:strVal val="#ppt_x"/>
                                          </p:val>
                                        </p:tav>
                                        <p:tav tm="100000">
                                          <p:val>
                                            <p:strVal val="#ppt_x"/>
                                          </p:val>
                                        </p:tav>
                                      </p:tavLst>
                                    </p:anim>
                                    <p:anim calcmode="lin" valueType="num">
                                      <p:cBhvr additive="base">
                                        <p:cTn id="67" dur="500" fill="hold"/>
                                        <p:tgtEl>
                                          <p:spTgt spid="30"/>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0"/>
                                  </p:stCondLst>
                                  <p:childTnLst>
                                    <p:set>
                                      <p:cBhvr>
                                        <p:cTn id="69" dur="1" fill="hold">
                                          <p:stCondLst>
                                            <p:cond delay="0"/>
                                          </p:stCondLst>
                                        </p:cTn>
                                        <p:tgtEl>
                                          <p:spTgt spid="31"/>
                                        </p:tgtEl>
                                        <p:attrNameLst>
                                          <p:attrName>style.visibility</p:attrName>
                                        </p:attrNameLst>
                                      </p:cBhvr>
                                      <p:to>
                                        <p:strVal val="visible"/>
                                      </p:to>
                                    </p:set>
                                    <p:anim calcmode="lin" valueType="num">
                                      <p:cBhvr additive="base">
                                        <p:cTn id="70" dur="500" fill="hold"/>
                                        <p:tgtEl>
                                          <p:spTgt spid="31"/>
                                        </p:tgtEl>
                                        <p:attrNameLst>
                                          <p:attrName>ppt_x</p:attrName>
                                        </p:attrNameLst>
                                      </p:cBhvr>
                                      <p:tavLst>
                                        <p:tav tm="0">
                                          <p:val>
                                            <p:strVal val="#ppt_x"/>
                                          </p:val>
                                        </p:tav>
                                        <p:tav tm="100000">
                                          <p:val>
                                            <p:strVal val="#ppt_x"/>
                                          </p:val>
                                        </p:tav>
                                      </p:tavLst>
                                    </p:anim>
                                    <p:anim calcmode="lin" valueType="num">
                                      <p:cBhvr additive="base">
                                        <p:cTn id="71" dur="500" fill="hold"/>
                                        <p:tgtEl>
                                          <p:spTgt spid="31"/>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0"/>
                                  </p:stCondLst>
                                  <p:childTnLst>
                                    <p:set>
                                      <p:cBhvr>
                                        <p:cTn id="73" dur="1" fill="hold">
                                          <p:stCondLst>
                                            <p:cond delay="0"/>
                                          </p:stCondLst>
                                        </p:cTn>
                                        <p:tgtEl>
                                          <p:spTgt spid="32"/>
                                        </p:tgtEl>
                                        <p:attrNameLst>
                                          <p:attrName>style.visibility</p:attrName>
                                        </p:attrNameLst>
                                      </p:cBhvr>
                                      <p:to>
                                        <p:strVal val="visible"/>
                                      </p:to>
                                    </p:set>
                                    <p:anim calcmode="lin" valueType="num">
                                      <p:cBhvr additive="base">
                                        <p:cTn id="74" dur="500" fill="hold"/>
                                        <p:tgtEl>
                                          <p:spTgt spid="32"/>
                                        </p:tgtEl>
                                        <p:attrNameLst>
                                          <p:attrName>ppt_x</p:attrName>
                                        </p:attrNameLst>
                                      </p:cBhvr>
                                      <p:tavLst>
                                        <p:tav tm="0">
                                          <p:val>
                                            <p:strVal val="#ppt_x"/>
                                          </p:val>
                                        </p:tav>
                                        <p:tav tm="100000">
                                          <p:val>
                                            <p:strVal val="#ppt_x"/>
                                          </p:val>
                                        </p:tav>
                                      </p:tavLst>
                                    </p:anim>
                                    <p:anim calcmode="lin" valueType="num">
                                      <p:cBhvr additive="base">
                                        <p:cTn id="75" dur="500" fill="hold"/>
                                        <p:tgtEl>
                                          <p:spTgt spid="32"/>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33"/>
                                        </p:tgtEl>
                                        <p:attrNameLst>
                                          <p:attrName>style.visibility</p:attrName>
                                        </p:attrNameLst>
                                      </p:cBhvr>
                                      <p:to>
                                        <p:strVal val="visible"/>
                                      </p:to>
                                    </p:set>
                                    <p:anim calcmode="lin" valueType="num">
                                      <p:cBhvr additive="base">
                                        <p:cTn id="78" dur="500" fill="hold"/>
                                        <p:tgtEl>
                                          <p:spTgt spid="33"/>
                                        </p:tgtEl>
                                        <p:attrNameLst>
                                          <p:attrName>ppt_x</p:attrName>
                                        </p:attrNameLst>
                                      </p:cBhvr>
                                      <p:tavLst>
                                        <p:tav tm="0">
                                          <p:val>
                                            <p:strVal val="#ppt_x"/>
                                          </p:val>
                                        </p:tav>
                                        <p:tav tm="100000">
                                          <p:val>
                                            <p:strVal val="#ppt_x"/>
                                          </p:val>
                                        </p:tav>
                                      </p:tavLst>
                                    </p:anim>
                                    <p:anim calcmode="lin" valueType="num">
                                      <p:cBhvr additive="base">
                                        <p:cTn id="79" dur="500" fill="hold"/>
                                        <p:tgtEl>
                                          <p:spTgt spid="33"/>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0"/>
                                  </p:stCondLst>
                                  <p:childTnLst>
                                    <p:set>
                                      <p:cBhvr>
                                        <p:cTn id="81" dur="1" fill="hold">
                                          <p:stCondLst>
                                            <p:cond delay="0"/>
                                          </p:stCondLst>
                                        </p:cTn>
                                        <p:tgtEl>
                                          <p:spTgt spid="34"/>
                                        </p:tgtEl>
                                        <p:attrNameLst>
                                          <p:attrName>style.visibility</p:attrName>
                                        </p:attrNameLst>
                                      </p:cBhvr>
                                      <p:to>
                                        <p:strVal val="visible"/>
                                      </p:to>
                                    </p:set>
                                    <p:anim calcmode="lin" valueType="num">
                                      <p:cBhvr additive="base">
                                        <p:cTn id="82" dur="500" fill="hold"/>
                                        <p:tgtEl>
                                          <p:spTgt spid="34"/>
                                        </p:tgtEl>
                                        <p:attrNameLst>
                                          <p:attrName>ppt_x</p:attrName>
                                        </p:attrNameLst>
                                      </p:cBhvr>
                                      <p:tavLst>
                                        <p:tav tm="0">
                                          <p:val>
                                            <p:strVal val="#ppt_x"/>
                                          </p:val>
                                        </p:tav>
                                        <p:tav tm="100000">
                                          <p:val>
                                            <p:strVal val="#ppt_x"/>
                                          </p:val>
                                        </p:tav>
                                      </p:tavLst>
                                    </p:anim>
                                    <p:anim calcmode="lin" valueType="num">
                                      <p:cBhvr additive="base">
                                        <p:cTn id="83" dur="500" fill="hold"/>
                                        <p:tgtEl>
                                          <p:spTgt spid="34"/>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0"/>
                                  </p:stCondLst>
                                  <p:childTnLst>
                                    <p:set>
                                      <p:cBhvr>
                                        <p:cTn id="85" dur="1" fill="hold">
                                          <p:stCondLst>
                                            <p:cond delay="0"/>
                                          </p:stCondLst>
                                        </p:cTn>
                                        <p:tgtEl>
                                          <p:spTgt spid="35"/>
                                        </p:tgtEl>
                                        <p:attrNameLst>
                                          <p:attrName>style.visibility</p:attrName>
                                        </p:attrNameLst>
                                      </p:cBhvr>
                                      <p:to>
                                        <p:strVal val="visible"/>
                                      </p:to>
                                    </p:set>
                                    <p:anim calcmode="lin" valueType="num">
                                      <p:cBhvr additive="base">
                                        <p:cTn id="86" dur="500" fill="hold"/>
                                        <p:tgtEl>
                                          <p:spTgt spid="35"/>
                                        </p:tgtEl>
                                        <p:attrNameLst>
                                          <p:attrName>ppt_x</p:attrName>
                                        </p:attrNameLst>
                                      </p:cBhvr>
                                      <p:tavLst>
                                        <p:tav tm="0">
                                          <p:val>
                                            <p:strVal val="#ppt_x"/>
                                          </p:val>
                                        </p:tav>
                                        <p:tav tm="100000">
                                          <p:val>
                                            <p:strVal val="#ppt_x"/>
                                          </p:val>
                                        </p:tav>
                                      </p:tavLst>
                                    </p:anim>
                                    <p:anim calcmode="lin" valueType="num">
                                      <p:cBhvr additive="base">
                                        <p:cTn id="87" dur="500" fill="hold"/>
                                        <p:tgtEl>
                                          <p:spTgt spid="35"/>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 calcmode="lin" valueType="num">
                                      <p:cBhvr additive="base">
                                        <p:cTn id="90" dur="500" fill="hold"/>
                                        <p:tgtEl>
                                          <p:spTgt spid="36"/>
                                        </p:tgtEl>
                                        <p:attrNameLst>
                                          <p:attrName>ppt_x</p:attrName>
                                        </p:attrNameLst>
                                      </p:cBhvr>
                                      <p:tavLst>
                                        <p:tav tm="0">
                                          <p:val>
                                            <p:strVal val="#ppt_x"/>
                                          </p:val>
                                        </p:tav>
                                        <p:tav tm="100000">
                                          <p:val>
                                            <p:strVal val="#ppt_x"/>
                                          </p:val>
                                        </p:tav>
                                      </p:tavLst>
                                    </p:anim>
                                    <p:anim calcmode="lin" valueType="num">
                                      <p:cBhvr additive="base">
                                        <p:cTn id="91" dur="500" fill="hold"/>
                                        <p:tgtEl>
                                          <p:spTgt spid="36"/>
                                        </p:tgtEl>
                                        <p:attrNameLst>
                                          <p:attrName>ppt_y</p:attrName>
                                        </p:attrNameLst>
                                      </p:cBhvr>
                                      <p:tavLst>
                                        <p:tav tm="0">
                                          <p:val>
                                            <p:strVal val="1+#ppt_h/2"/>
                                          </p:val>
                                        </p:tav>
                                        <p:tav tm="100000">
                                          <p:val>
                                            <p:strVal val="#ppt_y"/>
                                          </p:val>
                                        </p:tav>
                                      </p:tavLst>
                                    </p:anim>
                                  </p:childTnLst>
                                </p:cTn>
                              </p:par>
                              <p:par>
                                <p:cTn id="92" presetID="2" presetClass="entr" presetSubtype="1" fill="hold" grpId="0" nodeType="withEffect">
                                  <p:stCondLst>
                                    <p:cond delay="0"/>
                                  </p:stCondLst>
                                  <p:childTnLst>
                                    <p:set>
                                      <p:cBhvr>
                                        <p:cTn id="93" dur="1" fill="hold">
                                          <p:stCondLst>
                                            <p:cond delay="0"/>
                                          </p:stCondLst>
                                        </p:cTn>
                                        <p:tgtEl>
                                          <p:spTgt spid="37"/>
                                        </p:tgtEl>
                                        <p:attrNameLst>
                                          <p:attrName>style.visibility</p:attrName>
                                        </p:attrNameLst>
                                      </p:cBhvr>
                                      <p:to>
                                        <p:strVal val="visible"/>
                                      </p:to>
                                    </p:set>
                                    <p:anim calcmode="lin" valueType="num">
                                      <p:cBhvr additive="base">
                                        <p:cTn id="94" dur="500" fill="hold"/>
                                        <p:tgtEl>
                                          <p:spTgt spid="37"/>
                                        </p:tgtEl>
                                        <p:attrNameLst>
                                          <p:attrName>ppt_x</p:attrName>
                                        </p:attrNameLst>
                                      </p:cBhvr>
                                      <p:tavLst>
                                        <p:tav tm="0">
                                          <p:val>
                                            <p:strVal val="#ppt_x"/>
                                          </p:val>
                                        </p:tav>
                                        <p:tav tm="100000">
                                          <p:val>
                                            <p:strVal val="#ppt_x"/>
                                          </p:val>
                                        </p:tav>
                                      </p:tavLst>
                                    </p:anim>
                                    <p:anim calcmode="lin" valueType="num">
                                      <p:cBhvr additive="base">
                                        <p:cTn id="95" dur="500" fill="hold"/>
                                        <p:tgtEl>
                                          <p:spTgt spid="37"/>
                                        </p:tgtEl>
                                        <p:attrNameLst>
                                          <p:attrName>ppt_y</p:attrName>
                                        </p:attrNameLst>
                                      </p:cBhvr>
                                      <p:tavLst>
                                        <p:tav tm="0">
                                          <p:val>
                                            <p:strVal val="0-#ppt_h/2"/>
                                          </p:val>
                                        </p:tav>
                                        <p:tav tm="100000">
                                          <p:val>
                                            <p:strVal val="#ppt_y"/>
                                          </p:val>
                                        </p:tav>
                                      </p:tavLst>
                                    </p:anim>
                                  </p:childTnLst>
                                </p:cTn>
                              </p:par>
                              <p:par>
                                <p:cTn id="96" presetID="2" presetClass="entr" presetSubtype="4" fill="hold" grpId="0" nodeType="withEffect">
                                  <p:stCondLst>
                                    <p:cond delay="0"/>
                                  </p:stCondLst>
                                  <p:childTnLst>
                                    <p:set>
                                      <p:cBhvr>
                                        <p:cTn id="97" dur="1" fill="hold">
                                          <p:stCondLst>
                                            <p:cond delay="0"/>
                                          </p:stCondLst>
                                        </p:cTn>
                                        <p:tgtEl>
                                          <p:spTgt spid="38"/>
                                        </p:tgtEl>
                                        <p:attrNameLst>
                                          <p:attrName>style.visibility</p:attrName>
                                        </p:attrNameLst>
                                      </p:cBhvr>
                                      <p:to>
                                        <p:strVal val="visible"/>
                                      </p:to>
                                    </p:set>
                                    <p:anim calcmode="lin" valueType="num">
                                      <p:cBhvr additive="base">
                                        <p:cTn id="98" dur="500" fill="hold"/>
                                        <p:tgtEl>
                                          <p:spTgt spid="38"/>
                                        </p:tgtEl>
                                        <p:attrNameLst>
                                          <p:attrName>ppt_x</p:attrName>
                                        </p:attrNameLst>
                                      </p:cBhvr>
                                      <p:tavLst>
                                        <p:tav tm="0">
                                          <p:val>
                                            <p:strVal val="#ppt_x"/>
                                          </p:val>
                                        </p:tav>
                                        <p:tav tm="100000">
                                          <p:val>
                                            <p:strVal val="#ppt_x"/>
                                          </p:val>
                                        </p:tav>
                                      </p:tavLst>
                                    </p:anim>
                                    <p:anim calcmode="lin" valueType="num">
                                      <p:cBhvr additive="base">
                                        <p:cTn id="99" dur="500" fill="hold"/>
                                        <p:tgtEl>
                                          <p:spTgt spid="38"/>
                                        </p:tgtEl>
                                        <p:attrNameLst>
                                          <p:attrName>ppt_y</p:attrName>
                                        </p:attrNameLst>
                                      </p:cBhvr>
                                      <p:tavLst>
                                        <p:tav tm="0">
                                          <p:val>
                                            <p:strVal val="1+#ppt_h/2"/>
                                          </p:val>
                                        </p:tav>
                                        <p:tav tm="100000">
                                          <p:val>
                                            <p:strVal val="#ppt_y"/>
                                          </p:val>
                                        </p:tav>
                                      </p:tavLst>
                                    </p:anim>
                                  </p:childTnLst>
                                </p:cTn>
                              </p:par>
                              <p:par>
                                <p:cTn id="100" presetID="2" presetClass="entr" presetSubtype="9" fill="hold" grpId="0" nodeType="withEffect">
                                  <p:stCondLst>
                                    <p:cond delay="0"/>
                                  </p:stCondLst>
                                  <p:childTnLst>
                                    <p:set>
                                      <p:cBhvr>
                                        <p:cTn id="101" dur="1" fill="hold">
                                          <p:stCondLst>
                                            <p:cond delay="0"/>
                                          </p:stCondLst>
                                        </p:cTn>
                                        <p:tgtEl>
                                          <p:spTgt spid="39"/>
                                        </p:tgtEl>
                                        <p:attrNameLst>
                                          <p:attrName>style.visibility</p:attrName>
                                        </p:attrNameLst>
                                      </p:cBhvr>
                                      <p:to>
                                        <p:strVal val="visible"/>
                                      </p:to>
                                    </p:set>
                                    <p:anim calcmode="lin" valueType="num">
                                      <p:cBhvr additive="base">
                                        <p:cTn id="102" dur="500" fill="hold"/>
                                        <p:tgtEl>
                                          <p:spTgt spid="39"/>
                                        </p:tgtEl>
                                        <p:attrNameLst>
                                          <p:attrName>ppt_x</p:attrName>
                                        </p:attrNameLst>
                                      </p:cBhvr>
                                      <p:tavLst>
                                        <p:tav tm="0">
                                          <p:val>
                                            <p:strVal val="0-#ppt_w/2"/>
                                          </p:val>
                                        </p:tav>
                                        <p:tav tm="100000">
                                          <p:val>
                                            <p:strVal val="#ppt_x"/>
                                          </p:val>
                                        </p:tav>
                                      </p:tavLst>
                                    </p:anim>
                                    <p:anim calcmode="lin" valueType="num">
                                      <p:cBhvr additive="base">
                                        <p:cTn id="103" dur="500" fill="hold"/>
                                        <p:tgtEl>
                                          <p:spTgt spid="39"/>
                                        </p:tgtEl>
                                        <p:attrNameLst>
                                          <p:attrName>ppt_y</p:attrName>
                                        </p:attrNameLst>
                                      </p:cBhvr>
                                      <p:tavLst>
                                        <p:tav tm="0">
                                          <p:val>
                                            <p:strVal val="0-#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40"/>
                                        </p:tgtEl>
                                        <p:attrNameLst>
                                          <p:attrName>style.visibility</p:attrName>
                                        </p:attrNameLst>
                                      </p:cBhvr>
                                      <p:to>
                                        <p:strVal val="visible"/>
                                      </p:to>
                                    </p:set>
                                    <p:anim calcmode="lin" valueType="num">
                                      <p:cBhvr additive="base">
                                        <p:cTn id="106" dur="500" fill="hold"/>
                                        <p:tgtEl>
                                          <p:spTgt spid="40"/>
                                        </p:tgtEl>
                                        <p:attrNameLst>
                                          <p:attrName>ppt_x</p:attrName>
                                        </p:attrNameLst>
                                      </p:cBhvr>
                                      <p:tavLst>
                                        <p:tav tm="0">
                                          <p:val>
                                            <p:strVal val="#ppt_x"/>
                                          </p:val>
                                        </p:tav>
                                        <p:tav tm="100000">
                                          <p:val>
                                            <p:strVal val="#ppt_x"/>
                                          </p:val>
                                        </p:tav>
                                      </p:tavLst>
                                    </p:anim>
                                    <p:anim calcmode="lin" valueType="num">
                                      <p:cBhvr additive="base">
                                        <p:cTn id="107" dur="500" fill="hold"/>
                                        <p:tgtEl>
                                          <p:spTgt spid="40"/>
                                        </p:tgtEl>
                                        <p:attrNameLst>
                                          <p:attrName>ppt_y</p:attrName>
                                        </p:attrNameLst>
                                      </p:cBhvr>
                                      <p:tavLst>
                                        <p:tav tm="0">
                                          <p:val>
                                            <p:strVal val="1+#ppt_h/2"/>
                                          </p:val>
                                        </p:tav>
                                        <p:tav tm="100000">
                                          <p:val>
                                            <p:strVal val="#ppt_y"/>
                                          </p:val>
                                        </p:tav>
                                      </p:tavLst>
                                    </p:anim>
                                  </p:childTnLst>
                                </p:cTn>
                              </p:par>
                              <p:par>
                                <p:cTn id="108" presetID="2" presetClass="entr" presetSubtype="9" fill="hold" grpId="0" nodeType="withEffect">
                                  <p:stCondLst>
                                    <p:cond delay="0"/>
                                  </p:stCondLst>
                                  <p:childTnLst>
                                    <p:set>
                                      <p:cBhvr>
                                        <p:cTn id="109" dur="1" fill="hold">
                                          <p:stCondLst>
                                            <p:cond delay="0"/>
                                          </p:stCondLst>
                                        </p:cTn>
                                        <p:tgtEl>
                                          <p:spTgt spid="41"/>
                                        </p:tgtEl>
                                        <p:attrNameLst>
                                          <p:attrName>style.visibility</p:attrName>
                                        </p:attrNameLst>
                                      </p:cBhvr>
                                      <p:to>
                                        <p:strVal val="visible"/>
                                      </p:to>
                                    </p:set>
                                    <p:anim calcmode="lin" valueType="num">
                                      <p:cBhvr additive="base">
                                        <p:cTn id="110" dur="500" fill="hold"/>
                                        <p:tgtEl>
                                          <p:spTgt spid="41"/>
                                        </p:tgtEl>
                                        <p:attrNameLst>
                                          <p:attrName>ppt_x</p:attrName>
                                        </p:attrNameLst>
                                      </p:cBhvr>
                                      <p:tavLst>
                                        <p:tav tm="0">
                                          <p:val>
                                            <p:strVal val="0-#ppt_w/2"/>
                                          </p:val>
                                        </p:tav>
                                        <p:tav tm="100000">
                                          <p:val>
                                            <p:strVal val="#ppt_x"/>
                                          </p:val>
                                        </p:tav>
                                      </p:tavLst>
                                    </p:anim>
                                    <p:anim calcmode="lin" valueType="num">
                                      <p:cBhvr additive="base">
                                        <p:cTn id="111" dur="500" fill="hold"/>
                                        <p:tgtEl>
                                          <p:spTgt spid="41"/>
                                        </p:tgtEl>
                                        <p:attrNameLst>
                                          <p:attrName>ppt_y</p:attrName>
                                        </p:attrNameLst>
                                      </p:cBhvr>
                                      <p:tavLst>
                                        <p:tav tm="0">
                                          <p:val>
                                            <p:strVal val="0-#ppt_h/2"/>
                                          </p:val>
                                        </p:tav>
                                        <p:tav tm="100000">
                                          <p:val>
                                            <p:strVal val="#ppt_y"/>
                                          </p:val>
                                        </p:tav>
                                      </p:tavLst>
                                    </p:anim>
                                  </p:childTnLst>
                                </p:cTn>
                              </p:par>
                              <p:par>
                                <p:cTn id="112" presetID="2" presetClass="entr" presetSubtype="12" fill="hold" nodeType="withEffect">
                                  <p:stCondLst>
                                    <p:cond delay="0"/>
                                  </p:stCondLst>
                                  <p:childTnLst>
                                    <p:set>
                                      <p:cBhvr>
                                        <p:cTn id="113" dur="1" fill="hold">
                                          <p:stCondLst>
                                            <p:cond delay="0"/>
                                          </p:stCondLst>
                                        </p:cTn>
                                        <p:tgtEl>
                                          <p:spTgt spid="42"/>
                                        </p:tgtEl>
                                        <p:attrNameLst>
                                          <p:attrName>style.visibility</p:attrName>
                                        </p:attrNameLst>
                                      </p:cBhvr>
                                      <p:to>
                                        <p:strVal val="visible"/>
                                      </p:to>
                                    </p:set>
                                    <p:anim calcmode="lin" valueType="num">
                                      <p:cBhvr additive="base">
                                        <p:cTn id="114" dur="500" fill="hold"/>
                                        <p:tgtEl>
                                          <p:spTgt spid="42"/>
                                        </p:tgtEl>
                                        <p:attrNameLst>
                                          <p:attrName>ppt_x</p:attrName>
                                        </p:attrNameLst>
                                      </p:cBhvr>
                                      <p:tavLst>
                                        <p:tav tm="0">
                                          <p:val>
                                            <p:strVal val="0-#ppt_w/2"/>
                                          </p:val>
                                        </p:tav>
                                        <p:tav tm="100000">
                                          <p:val>
                                            <p:strVal val="#ppt_x"/>
                                          </p:val>
                                        </p:tav>
                                      </p:tavLst>
                                    </p:anim>
                                    <p:anim calcmode="lin" valueType="num">
                                      <p:cBhvr additive="base">
                                        <p:cTn id="115" dur="500" fill="hold"/>
                                        <p:tgtEl>
                                          <p:spTgt spid="42"/>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 calcmode="lin" valueType="num">
                                      <p:cBhvr additive="base">
                                        <p:cTn id="118" dur="500" fill="hold"/>
                                        <p:tgtEl>
                                          <p:spTgt spid="51"/>
                                        </p:tgtEl>
                                        <p:attrNameLst>
                                          <p:attrName>ppt_x</p:attrName>
                                        </p:attrNameLst>
                                      </p:cBhvr>
                                      <p:tavLst>
                                        <p:tav tm="0">
                                          <p:val>
                                            <p:strVal val="#ppt_x"/>
                                          </p:val>
                                        </p:tav>
                                        <p:tav tm="100000">
                                          <p:val>
                                            <p:strVal val="#ppt_x"/>
                                          </p:val>
                                        </p:tav>
                                      </p:tavLst>
                                    </p:anim>
                                    <p:anim calcmode="lin" valueType="num">
                                      <p:cBhvr additive="base">
                                        <p:cTn id="119" dur="500" fill="hold"/>
                                        <p:tgtEl>
                                          <p:spTgt spid="51"/>
                                        </p:tgtEl>
                                        <p:attrNameLst>
                                          <p:attrName>ppt_y</p:attrName>
                                        </p:attrNameLst>
                                      </p:cBhvr>
                                      <p:tavLst>
                                        <p:tav tm="0">
                                          <p:val>
                                            <p:strVal val="1+#ppt_h/2"/>
                                          </p:val>
                                        </p:tav>
                                        <p:tav tm="100000">
                                          <p:val>
                                            <p:strVal val="#ppt_y"/>
                                          </p:val>
                                        </p:tav>
                                      </p:tavLst>
                                    </p:anim>
                                  </p:childTnLst>
                                </p:cTn>
                              </p:par>
                              <p:par>
                                <p:cTn id="120" presetID="2" presetClass="entr" presetSubtype="4" fill="hold" grpId="0" nodeType="withEffect">
                                  <p:stCondLst>
                                    <p:cond delay="0"/>
                                  </p:stCondLst>
                                  <p:childTnLst>
                                    <p:set>
                                      <p:cBhvr>
                                        <p:cTn id="121" dur="1" fill="hold">
                                          <p:stCondLst>
                                            <p:cond delay="0"/>
                                          </p:stCondLst>
                                        </p:cTn>
                                        <p:tgtEl>
                                          <p:spTgt spid="52"/>
                                        </p:tgtEl>
                                        <p:attrNameLst>
                                          <p:attrName>style.visibility</p:attrName>
                                        </p:attrNameLst>
                                      </p:cBhvr>
                                      <p:to>
                                        <p:strVal val="visible"/>
                                      </p:to>
                                    </p:set>
                                    <p:anim calcmode="lin" valueType="num">
                                      <p:cBhvr additive="base">
                                        <p:cTn id="122" dur="500" fill="hold"/>
                                        <p:tgtEl>
                                          <p:spTgt spid="52"/>
                                        </p:tgtEl>
                                        <p:attrNameLst>
                                          <p:attrName>ppt_x</p:attrName>
                                        </p:attrNameLst>
                                      </p:cBhvr>
                                      <p:tavLst>
                                        <p:tav tm="0">
                                          <p:val>
                                            <p:strVal val="#ppt_x"/>
                                          </p:val>
                                        </p:tav>
                                        <p:tav tm="100000">
                                          <p:val>
                                            <p:strVal val="#ppt_x"/>
                                          </p:val>
                                        </p:tav>
                                      </p:tavLst>
                                    </p:anim>
                                    <p:anim calcmode="lin" valueType="num">
                                      <p:cBhvr additive="base">
                                        <p:cTn id="123" dur="500" fill="hold"/>
                                        <p:tgtEl>
                                          <p:spTgt spid="52"/>
                                        </p:tgtEl>
                                        <p:attrNameLst>
                                          <p:attrName>ppt_y</p:attrName>
                                        </p:attrNameLst>
                                      </p:cBhvr>
                                      <p:tavLst>
                                        <p:tav tm="0">
                                          <p:val>
                                            <p:strVal val="1+#ppt_h/2"/>
                                          </p:val>
                                        </p:tav>
                                        <p:tav tm="100000">
                                          <p:val>
                                            <p:strVal val="#ppt_y"/>
                                          </p:val>
                                        </p:tav>
                                      </p:tavLst>
                                    </p:anim>
                                  </p:childTnLst>
                                </p:cTn>
                              </p:par>
                              <p:par>
                                <p:cTn id="124" presetID="2" presetClass="entr" presetSubtype="4" fill="hold" grpId="0" nodeType="withEffect">
                                  <p:stCondLst>
                                    <p:cond delay="0"/>
                                  </p:stCondLst>
                                  <p:childTnLst>
                                    <p:set>
                                      <p:cBhvr>
                                        <p:cTn id="125" dur="1" fill="hold">
                                          <p:stCondLst>
                                            <p:cond delay="0"/>
                                          </p:stCondLst>
                                        </p:cTn>
                                        <p:tgtEl>
                                          <p:spTgt spid="53"/>
                                        </p:tgtEl>
                                        <p:attrNameLst>
                                          <p:attrName>style.visibility</p:attrName>
                                        </p:attrNameLst>
                                      </p:cBhvr>
                                      <p:to>
                                        <p:strVal val="visible"/>
                                      </p:to>
                                    </p:set>
                                    <p:anim calcmode="lin" valueType="num">
                                      <p:cBhvr additive="base">
                                        <p:cTn id="126" dur="500" fill="hold"/>
                                        <p:tgtEl>
                                          <p:spTgt spid="53"/>
                                        </p:tgtEl>
                                        <p:attrNameLst>
                                          <p:attrName>ppt_x</p:attrName>
                                        </p:attrNameLst>
                                      </p:cBhvr>
                                      <p:tavLst>
                                        <p:tav tm="0">
                                          <p:val>
                                            <p:strVal val="#ppt_x"/>
                                          </p:val>
                                        </p:tav>
                                        <p:tav tm="100000">
                                          <p:val>
                                            <p:strVal val="#ppt_x"/>
                                          </p:val>
                                        </p:tav>
                                      </p:tavLst>
                                    </p:anim>
                                    <p:anim calcmode="lin" valueType="num">
                                      <p:cBhvr additive="base">
                                        <p:cTn id="127" dur="500" fill="hold"/>
                                        <p:tgtEl>
                                          <p:spTgt spid="53"/>
                                        </p:tgtEl>
                                        <p:attrNameLst>
                                          <p:attrName>ppt_y</p:attrName>
                                        </p:attrNameLst>
                                      </p:cBhvr>
                                      <p:tavLst>
                                        <p:tav tm="0">
                                          <p:val>
                                            <p:strVal val="1+#ppt_h/2"/>
                                          </p:val>
                                        </p:tav>
                                        <p:tav tm="100000">
                                          <p:val>
                                            <p:strVal val="#ppt_y"/>
                                          </p:val>
                                        </p:tav>
                                      </p:tavLst>
                                    </p:anim>
                                  </p:childTnLst>
                                </p:cTn>
                              </p:par>
                              <p:par>
                                <p:cTn id="128" presetID="2" presetClass="entr" presetSubtype="4" fill="hold" grpId="0" nodeType="withEffect">
                                  <p:stCondLst>
                                    <p:cond delay="0"/>
                                  </p:stCondLst>
                                  <p:childTnLst>
                                    <p:set>
                                      <p:cBhvr>
                                        <p:cTn id="129" dur="1" fill="hold">
                                          <p:stCondLst>
                                            <p:cond delay="0"/>
                                          </p:stCondLst>
                                        </p:cTn>
                                        <p:tgtEl>
                                          <p:spTgt spid="54"/>
                                        </p:tgtEl>
                                        <p:attrNameLst>
                                          <p:attrName>style.visibility</p:attrName>
                                        </p:attrNameLst>
                                      </p:cBhvr>
                                      <p:to>
                                        <p:strVal val="visible"/>
                                      </p:to>
                                    </p:set>
                                    <p:anim calcmode="lin" valueType="num">
                                      <p:cBhvr additive="base">
                                        <p:cTn id="130" dur="500" fill="hold"/>
                                        <p:tgtEl>
                                          <p:spTgt spid="54"/>
                                        </p:tgtEl>
                                        <p:attrNameLst>
                                          <p:attrName>ppt_x</p:attrName>
                                        </p:attrNameLst>
                                      </p:cBhvr>
                                      <p:tavLst>
                                        <p:tav tm="0">
                                          <p:val>
                                            <p:strVal val="#ppt_x"/>
                                          </p:val>
                                        </p:tav>
                                        <p:tav tm="100000">
                                          <p:val>
                                            <p:strVal val="#ppt_x"/>
                                          </p:val>
                                        </p:tav>
                                      </p:tavLst>
                                    </p:anim>
                                    <p:anim calcmode="lin" valueType="num">
                                      <p:cBhvr additive="base">
                                        <p:cTn id="131" dur="500" fill="hold"/>
                                        <p:tgtEl>
                                          <p:spTgt spid="54"/>
                                        </p:tgtEl>
                                        <p:attrNameLst>
                                          <p:attrName>ppt_y</p:attrName>
                                        </p:attrNameLst>
                                      </p:cBhvr>
                                      <p:tavLst>
                                        <p:tav tm="0">
                                          <p:val>
                                            <p:strVal val="1+#ppt_h/2"/>
                                          </p:val>
                                        </p:tav>
                                        <p:tav tm="100000">
                                          <p:val>
                                            <p:strVal val="#ppt_y"/>
                                          </p:val>
                                        </p:tav>
                                      </p:tavLst>
                                    </p:anim>
                                  </p:childTnLst>
                                </p:cTn>
                              </p:par>
                              <p:par>
                                <p:cTn id="132" presetID="2" presetClass="entr" presetSubtype="12" fill="hold" grpId="0" nodeType="withEffect">
                                  <p:stCondLst>
                                    <p:cond delay="0"/>
                                  </p:stCondLst>
                                  <p:childTnLst>
                                    <p:set>
                                      <p:cBhvr>
                                        <p:cTn id="133" dur="1" fill="hold">
                                          <p:stCondLst>
                                            <p:cond delay="0"/>
                                          </p:stCondLst>
                                        </p:cTn>
                                        <p:tgtEl>
                                          <p:spTgt spid="55"/>
                                        </p:tgtEl>
                                        <p:attrNameLst>
                                          <p:attrName>style.visibility</p:attrName>
                                        </p:attrNameLst>
                                      </p:cBhvr>
                                      <p:to>
                                        <p:strVal val="visible"/>
                                      </p:to>
                                    </p:set>
                                    <p:anim calcmode="lin" valueType="num">
                                      <p:cBhvr additive="base">
                                        <p:cTn id="134" dur="500" fill="hold"/>
                                        <p:tgtEl>
                                          <p:spTgt spid="55"/>
                                        </p:tgtEl>
                                        <p:attrNameLst>
                                          <p:attrName>ppt_x</p:attrName>
                                        </p:attrNameLst>
                                      </p:cBhvr>
                                      <p:tavLst>
                                        <p:tav tm="0">
                                          <p:val>
                                            <p:strVal val="0-#ppt_w/2"/>
                                          </p:val>
                                        </p:tav>
                                        <p:tav tm="100000">
                                          <p:val>
                                            <p:strVal val="#ppt_x"/>
                                          </p:val>
                                        </p:tav>
                                      </p:tavLst>
                                    </p:anim>
                                    <p:anim calcmode="lin" valueType="num">
                                      <p:cBhvr additive="base">
                                        <p:cTn id="135" dur="500" fill="hold"/>
                                        <p:tgtEl>
                                          <p:spTgt spid="55"/>
                                        </p:tgtEl>
                                        <p:attrNameLst>
                                          <p:attrName>ppt_y</p:attrName>
                                        </p:attrNameLst>
                                      </p:cBhvr>
                                      <p:tavLst>
                                        <p:tav tm="0">
                                          <p:val>
                                            <p:strVal val="1+#ppt_h/2"/>
                                          </p:val>
                                        </p:tav>
                                        <p:tav tm="100000">
                                          <p:val>
                                            <p:strVal val="#ppt_y"/>
                                          </p:val>
                                        </p:tav>
                                      </p:tavLst>
                                    </p:anim>
                                  </p:childTnLst>
                                </p:cTn>
                              </p:par>
                              <p:par>
                                <p:cTn id="136" presetID="2" presetClass="entr" presetSubtype="4" fill="hold" grpId="0" nodeType="withEffect">
                                  <p:stCondLst>
                                    <p:cond delay="0"/>
                                  </p:stCondLst>
                                  <p:childTnLst>
                                    <p:set>
                                      <p:cBhvr>
                                        <p:cTn id="137" dur="1" fill="hold">
                                          <p:stCondLst>
                                            <p:cond delay="0"/>
                                          </p:stCondLst>
                                        </p:cTn>
                                        <p:tgtEl>
                                          <p:spTgt spid="56"/>
                                        </p:tgtEl>
                                        <p:attrNameLst>
                                          <p:attrName>style.visibility</p:attrName>
                                        </p:attrNameLst>
                                      </p:cBhvr>
                                      <p:to>
                                        <p:strVal val="visible"/>
                                      </p:to>
                                    </p:set>
                                    <p:anim calcmode="lin" valueType="num">
                                      <p:cBhvr additive="base">
                                        <p:cTn id="138" dur="500" fill="hold"/>
                                        <p:tgtEl>
                                          <p:spTgt spid="56"/>
                                        </p:tgtEl>
                                        <p:attrNameLst>
                                          <p:attrName>ppt_x</p:attrName>
                                        </p:attrNameLst>
                                      </p:cBhvr>
                                      <p:tavLst>
                                        <p:tav tm="0">
                                          <p:val>
                                            <p:strVal val="#ppt_x"/>
                                          </p:val>
                                        </p:tav>
                                        <p:tav tm="100000">
                                          <p:val>
                                            <p:strVal val="#ppt_x"/>
                                          </p:val>
                                        </p:tav>
                                      </p:tavLst>
                                    </p:anim>
                                    <p:anim calcmode="lin" valueType="num">
                                      <p:cBhvr additive="base">
                                        <p:cTn id="139" dur="500" fill="hold"/>
                                        <p:tgtEl>
                                          <p:spTgt spid="56"/>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0"/>
                                  </p:stCondLst>
                                  <p:childTnLst>
                                    <p:set>
                                      <p:cBhvr>
                                        <p:cTn id="141" dur="1" fill="hold">
                                          <p:stCondLst>
                                            <p:cond delay="0"/>
                                          </p:stCondLst>
                                        </p:cTn>
                                        <p:tgtEl>
                                          <p:spTgt spid="57"/>
                                        </p:tgtEl>
                                        <p:attrNameLst>
                                          <p:attrName>style.visibility</p:attrName>
                                        </p:attrNameLst>
                                      </p:cBhvr>
                                      <p:to>
                                        <p:strVal val="visible"/>
                                      </p:to>
                                    </p:set>
                                    <p:anim calcmode="lin" valueType="num">
                                      <p:cBhvr additive="base">
                                        <p:cTn id="142" dur="500" fill="hold"/>
                                        <p:tgtEl>
                                          <p:spTgt spid="57"/>
                                        </p:tgtEl>
                                        <p:attrNameLst>
                                          <p:attrName>ppt_x</p:attrName>
                                        </p:attrNameLst>
                                      </p:cBhvr>
                                      <p:tavLst>
                                        <p:tav tm="0">
                                          <p:val>
                                            <p:strVal val="#ppt_x"/>
                                          </p:val>
                                        </p:tav>
                                        <p:tav tm="100000">
                                          <p:val>
                                            <p:strVal val="#ppt_x"/>
                                          </p:val>
                                        </p:tav>
                                      </p:tavLst>
                                    </p:anim>
                                    <p:anim calcmode="lin" valueType="num">
                                      <p:cBhvr additive="base">
                                        <p:cTn id="143" dur="500" fill="hold"/>
                                        <p:tgtEl>
                                          <p:spTgt spid="57"/>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58"/>
                                        </p:tgtEl>
                                        <p:attrNameLst>
                                          <p:attrName>style.visibility</p:attrName>
                                        </p:attrNameLst>
                                      </p:cBhvr>
                                      <p:to>
                                        <p:strVal val="visible"/>
                                      </p:to>
                                    </p:set>
                                    <p:anim calcmode="lin" valueType="num">
                                      <p:cBhvr additive="base">
                                        <p:cTn id="146" dur="500" fill="hold"/>
                                        <p:tgtEl>
                                          <p:spTgt spid="58"/>
                                        </p:tgtEl>
                                        <p:attrNameLst>
                                          <p:attrName>ppt_x</p:attrName>
                                        </p:attrNameLst>
                                      </p:cBhvr>
                                      <p:tavLst>
                                        <p:tav tm="0">
                                          <p:val>
                                            <p:strVal val="#ppt_x"/>
                                          </p:val>
                                        </p:tav>
                                        <p:tav tm="100000">
                                          <p:val>
                                            <p:strVal val="#ppt_x"/>
                                          </p:val>
                                        </p:tav>
                                      </p:tavLst>
                                    </p:anim>
                                    <p:anim calcmode="lin" valueType="num">
                                      <p:cBhvr additive="base">
                                        <p:cTn id="147" dur="500" fill="hold"/>
                                        <p:tgtEl>
                                          <p:spTgt spid="58"/>
                                        </p:tgtEl>
                                        <p:attrNameLst>
                                          <p:attrName>ppt_y</p:attrName>
                                        </p:attrNameLst>
                                      </p:cBhvr>
                                      <p:tavLst>
                                        <p:tav tm="0">
                                          <p:val>
                                            <p:strVal val="1+#ppt_h/2"/>
                                          </p:val>
                                        </p:tav>
                                        <p:tav tm="100000">
                                          <p:val>
                                            <p:strVal val="#ppt_y"/>
                                          </p:val>
                                        </p:tav>
                                      </p:tavLst>
                                    </p:anim>
                                  </p:childTnLst>
                                </p:cTn>
                              </p:par>
                              <p:par>
                                <p:cTn id="148" presetID="2" presetClass="entr" presetSubtype="8" fill="hold" nodeType="withEffect">
                                  <p:stCondLst>
                                    <p:cond delay="0"/>
                                  </p:stCondLst>
                                  <p:childTnLst>
                                    <p:set>
                                      <p:cBhvr>
                                        <p:cTn id="149" dur="1" fill="hold">
                                          <p:stCondLst>
                                            <p:cond delay="0"/>
                                          </p:stCondLst>
                                        </p:cTn>
                                        <p:tgtEl>
                                          <p:spTgt spid="59"/>
                                        </p:tgtEl>
                                        <p:attrNameLst>
                                          <p:attrName>style.visibility</p:attrName>
                                        </p:attrNameLst>
                                      </p:cBhvr>
                                      <p:to>
                                        <p:strVal val="visible"/>
                                      </p:to>
                                    </p:set>
                                    <p:anim calcmode="lin" valueType="num">
                                      <p:cBhvr additive="base">
                                        <p:cTn id="150" dur="500" fill="hold"/>
                                        <p:tgtEl>
                                          <p:spTgt spid="59"/>
                                        </p:tgtEl>
                                        <p:attrNameLst>
                                          <p:attrName>ppt_x</p:attrName>
                                        </p:attrNameLst>
                                      </p:cBhvr>
                                      <p:tavLst>
                                        <p:tav tm="0">
                                          <p:val>
                                            <p:strVal val="0-#ppt_w/2"/>
                                          </p:val>
                                        </p:tav>
                                        <p:tav tm="100000">
                                          <p:val>
                                            <p:strVal val="#ppt_x"/>
                                          </p:val>
                                        </p:tav>
                                      </p:tavLst>
                                    </p:anim>
                                    <p:anim calcmode="lin" valueType="num">
                                      <p:cBhvr additive="base">
                                        <p:cTn id="151" dur="500" fill="hold"/>
                                        <p:tgtEl>
                                          <p:spTgt spid="59"/>
                                        </p:tgtEl>
                                        <p:attrNameLst>
                                          <p:attrName>ppt_y</p:attrName>
                                        </p:attrNameLst>
                                      </p:cBhvr>
                                      <p:tavLst>
                                        <p:tav tm="0">
                                          <p:val>
                                            <p:strVal val="#ppt_y"/>
                                          </p:val>
                                        </p:tav>
                                        <p:tav tm="100000">
                                          <p:val>
                                            <p:strVal val="#ppt_y"/>
                                          </p:val>
                                        </p:tav>
                                      </p:tavLst>
                                    </p:anim>
                                  </p:childTnLst>
                                </p:cTn>
                              </p:par>
                              <p:par>
                                <p:cTn id="152" presetID="2" presetClass="entr" presetSubtype="4" fill="hold" grpId="0" nodeType="withEffect">
                                  <p:stCondLst>
                                    <p:cond delay="0"/>
                                  </p:stCondLst>
                                  <p:childTnLst>
                                    <p:set>
                                      <p:cBhvr>
                                        <p:cTn id="153" dur="1" fill="hold">
                                          <p:stCondLst>
                                            <p:cond delay="0"/>
                                          </p:stCondLst>
                                        </p:cTn>
                                        <p:tgtEl>
                                          <p:spTgt spid="62"/>
                                        </p:tgtEl>
                                        <p:attrNameLst>
                                          <p:attrName>style.visibility</p:attrName>
                                        </p:attrNameLst>
                                      </p:cBhvr>
                                      <p:to>
                                        <p:strVal val="visible"/>
                                      </p:to>
                                    </p:set>
                                    <p:anim calcmode="lin" valueType="num">
                                      <p:cBhvr additive="base">
                                        <p:cTn id="154" dur="500" fill="hold"/>
                                        <p:tgtEl>
                                          <p:spTgt spid="62"/>
                                        </p:tgtEl>
                                        <p:attrNameLst>
                                          <p:attrName>ppt_x</p:attrName>
                                        </p:attrNameLst>
                                      </p:cBhvr>
                                      <p:tavLst>
                                        <p:tav tm="0">
                                          <p:val>
                                            <p:strVal val="#ppt_x"/>
                                          </p:val>
                                        </p:tav>
                                        <p:tav tm="100000">
                                          <p:val>
                                            <p:strVal val="#ppt_x"/>
                                          </p:val>
                                        </p:tav>
                                      </p:tavLst>
                                    </p:anim>
                                    <p:anim calcmode="lin" valueType="num">
                                      <p:cBhvr additive="base">
                                        <p:cTn id="155" dur="500" fill="hold"/>
                                        <p:tgtEl>
                                          <p:spTgt spid="62"/>
                                        </p:tgtEl>
                                        <p:attrNameLst>
                                          <p:attrName>ppt_y</p:attrName>
                                        </p:attrNameLst>
                                      </p:cBhvr>
                                      <p:tavLst>
                                        <p:tav tm="0">
                                          <p:val>
                                            <p:strVal val="1+#ppt_h/2"/>
                                          </p:val>
                                        </p:tav>
                                        <p:tav tm="100000">
                                          <p:val>
                                            <p:strVal val="#ppt_y"/>
                                          </p:val>
                                        </p:tav>
                                      </p:tavLst>
                                    </p:anim>
                                  </p:childTnLst>
                                </p:cTn>
                              </p:par>
                              <p:par>
                                <p:cTn id="156" presetID="2" presetClass="entr" presetSubtype="4" fill="hold" grpId="0" nodeType="withEffect">
                                  <p:stCondLst>
                                    <p:cond delay="0"/>
                                  </p:stCondLst>
                                  <p:childTnLst>
                                    <p:set>
                                      <p:cBhvr>
                                        <p:cTn id="157" dur="1" fill="hold">
                                          <p:stCondLst>
                                            <p:cond delay="0"/>
                                          </p:stCondLst>
                                        </p:cTn>
                                        <p:tgtEl>
                                          <p:spTgt spid="63"/>
                                        </p:tgtEl>
                                        <p:attrNameLst>
                                          <p:attrName>style.visibility</p:attrName>
                                        </p:attrNameLst>
                                      </p:cBhvr>
                                      <p:to>
                                        <p:strVal val="visible"/>
                                      </p:to>
                                    </p:set>
                                    <p:anim calcmode="lin" valueType="num">
                                      <p:cBhvr additive="base">
                                        <p:cTn id="158" dur="500" fill="hold"/>
                                        <p:tgtEl>
                                          <p:spTgt spid="63"/>
                                        </p:tgtEl>
                                        <p:attrNameLst>
                                          <p:attrName>ppt_x</p:attrName>
                                        </p:attrNameLst>
                                      </p:cBhvr>
                                      <p:tavLst>
                                        <p:tav tm="0">
                                          <p:val>
                                            <p:strVal val="#ppt_x"/>
                                          </p:val>
                                        </p:tav>
                                        <p:tav tm="100000">
                                          <p:val>
                                            <p:strVal val="#ppt_x"/>
                                          </p:val>
                                        </p:tav>
                                      </p:tavLst>
                                    </p:anim>
                                    <p:anim calcmode="lin" valueType="num">
                                      <p:cBhvr additive="base">
                                        <p:cTn id="159" dur="500" fill="hold"/>
                                        <p:tgtEl>
                                          <p:spTgt spid="63"/>
                                        </p:tgtEl>
                                        <p:attrNameLst>
                                          <p:attrName>ppt_y</p:attrName>
                                        </p:attrNameLst>
                                      </p:cBhvr>
                                      <p:tavLst>
                                        <p:tav tm="0">
                                          <p:val>
                                            <p:strVal val="1+#ppt_h/2"/>
                                          </p:val>
                                        </p:tav>
                                        <p:tav tm="100000">
                                          <p:val>
                                            <p:strVal val="#ppt_y"/>
                                          </p:val>
                                        </p:tav>
                                      </p:tavLst>
                                    </p:anim>
                                  </p:childTnLst>
                                </p:cTn>
                              </p:par>
                              <p:par>
                                <p:cTn id="160" presetID="2" presetClass="entr" presetSubtype="4" fill="hold" grpId="0" nodeType="withEffect">
                                  <p:stCondLst>
                                    <p:cond delay="0"/>
                                  </p:stCondLst>
                                  <p:childTnLst>
                                    <p:set>
                                      <p:cBhvr>
                                        <p:cTn id="161" dur="1" fill="hold">
                                          <p:stCondLst>
                                            <p:cond delay="0"/>
                                          </p:stCondLst>
                                        </p:cTn>
                                        <p:tgtEl>
                                          <p:spTgt spid="64"/>
                                        </p:tgtEl>
                                        <p:attrNameLst>
                                          <p:attrName>style.visibility</p:attrName>
                                        </p:attrNameLst>
                                      </p:cBhvr>
                                      <p:to>
                                        <p:strVal val="visible"/>
                                      </p:to>
                                    </p:set>
                                    <p:anim calcmode="lin" valueType="num">
                                      <p:cBhvr additive="base">
                                        <p:cTn id="162" dur="500" fill="hold"/>
                                        <p:tgtEl>
                                          <p:spTgt spid="64"/>
                                        </p:tgtEl>
                                        <p:attrNameLst>
                                          <p:attrName>ppt_x</p:attrName>
                                        </p:attrNameLst>
                                      </p:cBhvr>
                                      <p:tavLst>
                                        <p:tav tm="0">
                                          <p:val>
                                            <p:strVal val="#ppt_x"/>
                                          </p:val>
                                        </p:tav>
                                        <p:tav tm="100000">
                                          <p:val>
                                            <p:strVal val="#ppt_x"/>
                                          </p:val>
                                        </p:tav>
                                      </p:tavLst>
                                    </p:anim>
                                    <p:anim calcmode="lin" valueType="num">
                                      <p:cBhvr additive="base">
                                        <p:cTn id="163" dur="500" fill="hold"/>
                                        <p:tgtEl>
                                          <p:spTgt spid="64"/>
                                        </p:tgtEl>
                                        <p:attrNameLst>
                                          <p:attrName>ppt_y</p:attrName>
                                        </p:attrNameLst>
                                      </p:cBhvr>
                                      <p:tavLst>
                                        <p:tav tm="0">
                                          <p:val>
                                            <p:strVal val="1+#ppt_h/2"/>
                                          </p:val>
                                        </p:tav>
                                        <p:tav tm="100000">
                                          <p:val>
                                            <p:strVal val="#ppt_y"/>
                                          </p:val>
                                        </p:tav>
                                      </p:tavLst>
                                    </p:anim>
                                  </p:childTnLst>
                                </p:cTn>
                              </p:par>
                              <p:par>
                                <p:cTn id="164" presetID="2" presetClass="entr" presetSubtype="4" fill="hold" grpId="0" nodeType="withEffect">
                                  <p:stCondLst>
                                    <p:cond delay="0"/>
                                  </p:stCondLst>
                                  <p:childTnLst>
                                    <p:set>
                                      <p:cBhvr>
                                        <p:cTn id="165" dur="1" fill="hold">
                                          <p:stCondLst>
                                            <p:cond delay="0"/>
                                          </p:stCondLst>
                                        </p:cTn>
                                        <p:tgtEl>
                                          <p:spTgt spid="65"/>
                                        </p:tgtEl>
                                        <p:attrNameLst>
                                          <p:attrName>style.visibility</p:attrName>
                                        </p:attrNameLst>
                                      </p:cBhvr>
                                      <p:to>
                                        <p:strVal val="visible"/>
                                      </p:to>
                                    </p:set>
                                    <p:anim calcmode="lin" valueType="num">
                                      <p:cBhvr additive="base">
                                        <p:cTn id="166" dur="500" fill="hold"/>
                                        <p:tgtEl>
                                          <p:spTgt spid="65"/>
                                        </p:tgtEl>
                                        <p:attrNameLst>
                                          <p:attrName>ppt_x</p:attrName>
                                        </p:attrNameLst>
                                      </p:cBhvr>
                                      <p:tavLst>
                                        <p:tav tm="0">
                                          <p:val>
                                            <p:strVal val="#ppt_x"/>
                                          </p:val>
                                        </p:tav>
                                        <p:tav tm="100000">
                                          <p:val>
                                            <p:strVal val="#ppt_x"/>
                                          </p:val>
                                        </p:tav>
                                      </p:tavLst>
                                    </p:anim>
                                    <p:anim calcmode="lin" valueType="num">
                                      <p:cBhvr additive="base">
                                        <p:cTn id="167" dur="500" fill="hold"/>
                                        <p:tgtEl>
                                          <p:spTgt spid="65"/>
                                        </p:tgtEl>
                                        <p:attrNameLst>
                                          <p:attrName>ppt_y</p:attrName>
                                        </p:attrNameLst>
                                      </p:cBhvr>
                                      <p:tavLst>
                                        <p:tav tm="0">
                                          <p:val>
                                            <p:strVal val="1+#ppt_h/2"/>
                                          </p:val>
                                        </p:tav>
                                        <p:tav tm="100000">
                                          <p:val>
                                            <p:strVal val="#ppt_y"/>
                                          </p:val>
                                        </p:tav>
                                      </p:tavLst>
                                    </p:anim>
                                  </p:childTnLst>
                                </p:cTn>
                              </p:par>
                              <p:par>
                                <p:cTn id="168" presetID="2" presetClass="entr" presetSubtype="4" fill="hold" grpId="0" nodeType="withEffect">
                                  <p:stCondLst>
                                    <p:cond delay="0"/>
                                  </p:stCondLst>
                                  <p:childTnLst>
                                    <p:set>
                                      <p:cBhvr>
                                        <p:cTn id="169" dur="1" fill="hold">
                                          <p:stCondLst>
                                            <p:cond delay="0"/>
                                          </p:stCondLst>
                                        </p:cTn>
                                        <p:tgtEl>
                                          <p:spTgt spid="66"/>
                                        </p:tgtEl>
                                        <p:attrNameLst>
                                          <p:attrName>style.visibility</p:attrName>
                                        </p:attrNameLst>
                                      </p:cBhvr>
                                      <p:to>
                                        <p:strVal val="visible"/>
                                      </p:to>
                                    </p:set>
                                    <p:anim calcmode="lin" valueType="num">
                                      <p:cBhvr additive="base">
                                        <p:cTn id="170" dur="500" fill="hold"/>
                                        <p:tgtEl>
                                          <p:spTgt spid="66"/>
                                        </p:tgtEl>
                                        <p:attrNameLst>
                                          <p:attrName>ppt_x</p:attrName>
                                        </p:attrNameLst>
                                      </p:cBhvr>
                                      <p:tavLst>
                                        <p:tav tm="0">
                                          <p:val>
                                            <p:strVal val="#ppt_x"/>
                                          </p:val>
                                        </p:tav>
                                        <p:tav tm="100000">
                                          <p:val>
                                            <p:strVal val="#ppt_x"/>
                                          </p:val>
                                        </p:tav>
                                      </p:tavLst>
                                    </p:anim>
                                    <p:anim calcmode="lin" valueType="num">
                                      <p:cBhvr additive="base">
                                        <p:cTn id="171" dur="500" fill="hold"/>
                                        <p:tgtEl>
                                          <p:spTgt spid="66"/>
                                        </p:tgtEl>
                                        <p:attrNameLst>
                                          <p:attrName>ppt_y</p:attrName>
                                        </p:attrNameLst>
                                      </p:cBhvr>
                                      <p:tavLst>
                                        <p:tav tm="0">
                                          <p:val>
                                            <p:strVal val="1+#ppt_h/2"/>
                                          </p:val>
                                        </p:tav>
                                        <p:tav tm="100000">
                                          <p:val>
                                            <p:strVal val="#ppt_y"/>
                                          </p:val>
                                        </p:tav>
                                      </p:tavLst>
                                    </p:anim>
                                  </p:childTnLst>
                                </p:cTn>
                              </p:par>
                              <p:par>
                                <p:cTn id="172" presetID="2" presetClass="entr" presetSubtype="8" fill="hold" grpId="0" nodeType="withEffect">
                                  <p:stCondLst>
                                    <p:cond delay="0"/>
                                  </p:stCondLst>
                                  <p:childTnLst>
                                    <p:set>
                                      <p:cBhvr>
                                        <p:cTn id="173" dur="1" fill="hold">
                                          <p:stCondLst>
                                            <p:cond delay="0"/>
                                          </p:stCondLst>
                                        </p:cTn>
                                        <p:tgtEl>
                                          <p:spTgt spid="67"/>
                                        </p:tgtEl>
                                        <p:attrNameLst>
                                          <p:attrName>style.visibility</p:attrName>
                                        </p:attrNameLst>
                                      </p:cBhvr>
                                      <p:to>
                                        <p:strVal val="visible"/>
                                      </p:to>
                                    </p:set>
                                    <p:anim calcmode="lin" valueType="num">
                                      <p:cBhvr additive="base">
                                        <p:cTn id="174" dur="500" fill="hold"/>
                                        <p:tgtEl>
                                          <p:spTgt spid="67"/>
                                        </p:tgtEl>
                                        <p:attrNameLst>
                                          <p:attrName>ppt_x</p:attrName>
                                        </p:attrNameLst>
                                      </p:cBhvr>
                                      <p:tavLst>
                                        <p:tav tm="0">
                                          <p:val>
                                            <p:strVal val="0-#ppt_w/2"/>
                                          </p:val>
                                        </p:tav>
                                        <p:tav tm="100000">
                                          <p:val>
                                            <p:strVal val="#ppt_x"/>
                                          </p:val>
                                        </p:tav>
                                      </p:tavLst>
                                    </p:anim>
                                    <p:anim calcmode="lin" valueType="num">
                                      <p:cBhvr additive="base">
                                        <p:cTn id="175" dur="500" fill="hold"/>
                                        <p:tgtEl>
                                          <p:spTgt spid="67"/>
                                        </p:tgtEl>
                                        <p:attrNameLst>
                                          <p:attrName>ppt_y</p:attrName>
                                        </p:attrNameLst>
                                      </p:cBhvr>
                                      <p:tavLst>
                                        <p:tav tm="0">
                                          <p:val>
                                            <p:strVal val="#ppt_y"/>
                                          </p:val>
                                        </p:tav>
                                        <p:tav tm="100000">
                                          <p:val>
                                            <p:strVal val="#ppt_y"/>
                                          </p:val>
                                        </p:tav>
                                      </p:tavLst>
                                    </p:anim>
                                  </p:childTnLst>
                                </p:cTn>
                              </p:par>
                              <p:par>
                                <p:cTn id="176" presetID="2" presetClass="entr" presetSubtype="4" fill="hold" grpId="0" nodeType="withEffect">
                                  <p:stCondLst>
                                    <p:cond delay="0"/>
                                  </p:stCondLst>
                                  <p:childTnLst>
                                    <p:set>
                                      <p:cBhvr>
                                        <p:cTn id="177" dur="1" fill="hold">
                                          <p:stCondLst>
                                            <p:cond delay="0"/>
                                          </p:stCondLst>
                                        </p:cTn>
                                        <p:tgtEl>
                                          <p:spTgt spid="68"/>
                                        </p:tgtEl>
                                        <p:attrNameLst>
                                          <p:attrName>style.visibility</p:attrName>
                                        </p:attrNameLst>
                                      </p:cBhvr>
                                      <p:to>
                                        <p:strVal val="visible"/>
                                      </p:to>
                                    </p:set>
                                    <p:anim calcmode="lin" valueType="num">
                                      <p:cBhvr additive="base">
                                        <p:cTn id="178" dur="500" fill="hold"/>
                                        <p:tgtEl>
                                          <p:spTgt spid="68"/>
                                        </p:tgtEl>
                                        <p:attrNameLst>
                                          <p:attrName>ppt_x</p:attrName>
                                        </p:attrNameLst>
                                      </p:cBhvr>
                                      <p:tavLst>
                                        <p:tav tm="0">
                                          <p:val>
                                            <p:strVal val="#ppt_x"/>
                                          </p:val>
                                        </p:tav>
                                        <p:tav tm="100000">
                                          <p:val>
                                            <p:strVal val="#ppt_x"/>
                                          </p:val>
                                        </p:tav>
                                      </p:tavLst>
                                    </p:anim>
                                    <p:anim calcmode="lin" valueType="num">
                                      <p:cBhvr additive="base">
                                        <p:cTn id="179" dur="500" fill="hold"/>
                                        <p:tgtEl>
                                          <p:spTgt spid="68"/>
                                        </p:tgtEl>
                                        <p:attrNameLst>
                                          <p:attrName>ppt_y</p:attrName>
                                        </p:attrNameLst>
                                      </p:cBhvr>
                                      <p:tavLst>
                                        <p:tav tm="0">
                                          <p:val>
                                            <p:strVal val="1+#ppt_h/2"/>
                                          </p:val>
                                        </p:tav>
                                        <p:tav tm="100000">
                                          <p:val>
                                            <p:strVal val="#ppt_y"/>
                                          </p:val>
                                        </p:tav>
                                      </p:tavLst>
                                    </p:anim>
                                  </p:childTnLst>
                                </p:cTn>
                              </p:par>
                              <p:par>
                                <p:cTn id="180" presetID="2" presetClass="entr" presetSubtype="4" fill="hold" grpId="0" nodeType="withEffect">
                                  <p:stCondLst>
                                    <p:cond delay="0"/>
                                  </p:stCondLst>
                                  <p:childTnLst>
                                    <p:set>
                                      <p:cBhvr>
                                        <p:cTn id="181" dur="1" fill="hold">
                                          <p:stCondLst>
                                            <p:cond delay="0"/>
                                          </p:stCondLst>
                                        </p:cTn>
                                        <p:tgtEl>
                                          <p:spTgt spid="69"/>
                                        </p:tgtEl>
                                        <p:attrNameLst>
                                          <p:attrName>style.visibility</p:attrName>
                                        </p:attrNameLst>
                                      </p:cBhvr>
                                      <p:to>
                                        <p:strVal val="visible"/>
                                      </p:to>
                                    </p:set>
                                    <p:anim calcmode="lin" valueType="num">
                                      <p:cBhvr additive="base">
                                        <p:cTn id="182" dur="500" fill="hold"/>
                                        <p:tgtEl>
                                          <p:spTgt spid="69"/>
                                        </p:tgtEl>
                                        <p:attrNameLst>
                                          <p:attrName>ppt_x</p:attrName>
                                        </p:attrNameLst>
                                      </p:cBhvr>
                                      <p:tavLst>
                                        <p:tav tm="0">
                                          <p:val>
                                            <p:strVal val="#ppt_x"/>
                                          </p:val>
                                        </p:tav>
                                        <p:tav tm="100000">
                                          <p:val>
                                            <p:strVal val="#ppt_x"/>
                                          </p:val>
                                        </p:tav>
                                      </p:tavLst>
                                    </p:anim>
                                    <p:anim calcmode="lin" valueType="num">
                                      <p:cBhvr additive="base">
                                        <p:cTn id="183" dur="500" fill="hold"/>
                                        <p:tgtEl>
                                          <p:spTgt spid="69"/>
                                        </p:tgtEl>
                                        <p:attrNameLst>
                                          <p:attrName>ppt_y</p:attrName>
                                        </p:attrNameLst>
                                      </p:cBhvr>
                                      <p:tavLst>
                                        <p:tav tm="0">
                                          <p:val>
                                            <p:strVal val="1+#ppt_h/2"/>
                                          </p:val>
                                        </p:tav>
                                        <p:tav tm="100000">
                                          <p:val>
                                            <p:strVal val="#ppt_y"/>
                                          </p:val>
                                        </p:tav>
                                      </p:tavLst>
                                    </p:anim>
                                  </p:childTnLst>
                                </p:cTn>
                              </p:par>
                              <p:par>
                                <p:cTn id="184" presetID="2" presetClass="entr" presetSubtype="4" fill="hold" grpId="0" nodeType="withEffect">
                                  <p:stCondLst>
                                    <p:cond delay="0"/>
                                  </p:stCondLst>
                                  <p:childTnLst>
                                    <p:set>
                                      <p:cBhvr>
                                        <p:cTn id="185" dur="1" fill="hold">
                                          <p:stCondLst>
                                            <p:cond delay="0"/>
                                          </p:stCondLst>
                                        </p:cTn>
                                        <p:tgtEl>
                                          <p:spTgt spid="70"/>
                                        </p:tgtEl>
                                        <p:attrNameLst>
                                          <p:attrName>style.visibility</p:attrName>
                                        </p:attrNameLst>
                                      </p:cBhvr>
                                      <p:to>
                                        <p:strVal val="visible"/>
                                      </p:to>
                                    </p:set>
                                    <p:anim calcmode="lin" valueType="num">
                                      <p:cBhvr additive="base">
                                        <p:cTn id="186" dur="500" fill="hold"/>
                                        <p:tgtEl>
                                          <p:spTgt spid="70"/>
                                        </p:tgtEl>
                                        <p:attrNameLst>
                                          <p:attrName>ppt_x</p:attrName>
                                        </p:attrNameLst>
                                      </p:cBhvr>
                                      <p:tavLst>
                                        <p:tav tm="0">
                                          <p:val>
                                            <p:strVal val="#ppt_x"/>
                                          </p:val>
                                        </p:tav>
                                        <p:tav tm="100000">
                                          <p:val>
                                            <p:strVal val="#ppt_x"/>
                                          </p:val>
                                        </p:tav>
                                      </p:tavLst>
                                    </p:anim>
                                    <p:anim calcmode="lin" valueType="num">
                                      <p:cBhvr additive="base">
                                        <p:cTn id="187" dur="500" fill="hold"/>
                                        <p:tgtEl>
                                          <p:spTgt spid="70"/>
                                        </p:tgtEl>
                                        <p:attrNameLst>
                                          <p:attrName>ppt_y</p:attrName>
                                        </p:attrNameLst>
                                      </p:cBhvr>
                                      <p:tavLst>
                                        <p:tav tm="0">
                                          <p:val>
                                            <p:strVal val="1+#ppt_h/2"/>
                                          </p:val>
                                        </p:tav>
                                        <p:tav tm="100000">
                                          <p:val>
                                            <p:strVal val="#ppt_y"/>
                                          </p:val>
                                        </p:tav>
                                      </p:tavLst>
                                    </p:anim>
                                  </p:childTnLst>
                                </p:cTn>
                              </p:par>
                              <p:par>
                                <p:cTn id="188" presetID="2" presetClass="entr" presetSubtype="4" fill="hold" grpId="0" nodeType="withEffect">
                                  <p:stCondLst>
                                    <p:cond delay="0"/>
                                  </p:stCondLst>
                                  <p:childTnLst>
                                    <p:set>
                                      <p:cBhvr>
                                        <p:cTn id="189" dur="1" fill="hold">
                                          <p:stCondLst>
                                            <p:cond delay="0"/>
                                          </p:stCondLst>
                                        </p:cTn>
                                        <p:tgtEl>
                                          <p:spTgt spid="71"/>
                                        </p:tgtEl>
                                        <p:attrNameLst>
                                          <p:attrName>style.visibility</p:attrName>
                                        </p:attrNameLst>
                                      </p:cBhvr>
                                      <p:to>
                                        <p:strVal val="visible"/>
                                      </p:to>
                                    </p:set>
                                    <p:anim calcmode="lin" valueType="num">
                                      <p:cBhvr additive="base">
                                        <p:cTn id="190" dur="500" fill="hold"/>
                                        <p:tgtEl>
                                          <p:spTgt spid="71"/>
                                        </p:tgtEl>
                                        <p:attrNameLst>
                                          <p:attrName>ppt_x</p:attrName>
                                        </p:attrNameLst>
                                      </p:cBhvr>
                                      <p:tavLst>
                                        <p:tav tm="0">
                                          <p:val>
                                            <p:strVal val="#ppt_x"/>
                                          </p:val>
                                        </p:tav>
                                        <p:tav tm="100000">
                                          <p:val>
                                            <p:strVal val="#ppt_x"/>
                                          </p:val>
                                        </p:tav>
                                      </p:tavLst>
                                    </p:anim>
                                    <p:anim calcmode="lin" valueType="num">
                                      <p:cBhvr additive="base">
                                        <p:cTn id="191" dur="500" fill="hold"/>
                                        <p:tgtEl>
                                          <p:spTgt spid="71"/>
                                        </p:tgtEl>
                                        <p:attrNameLst>
                                          <p:attrName>ppt_y</p:attrName>
                                        </p:attrNameLst>
                                      </p:cBhvr>
                                      <p:tavLst>
                                        <p:tav tm="0">
                                          <p:val>
                                            <p:strVal val="1+#ppt_h/2"/>
                                          </p:val>
                                        </p:tav>
                                        <p:tav tm="100000">
                                          <p:val>
                                            <p:strVal val="#ppt_y"/>
                                          </p:val>
                                        </p:tav>
                                      </p:tavLst>
                                    </p:anim>
                                  </p:childTnLst>
                                </p:cTn>
                              </p:par>
                              <p:par>
                                <p:cTn id="192" presetID="2" presetClass="entr" presetSubtype="4" fill="hold" grpId="0" nodeType="withEffect">
                                  <p:stCondLst>
                                    <p:cond delay="0"/>
                                  </p:stCondLst>
                                  <p:childTnLst>
                                    <p:set>
                                      <p:cBhvr>
                                        <p:cTn id="193" dur="1" fill="hold">
                                          <p:stCondLst>
                                            <p:cond delay="0"/>
                                          </p:stCondLst>
                                        </p:cTn>
                                        <p:tgtEl>
                                          <p:spTgt spid="72"/>
                                        </p:tgtEl>
                                        <p:attrNameLst>
                                          <p:attrName>style.visibility</p:attrName>
                                        </p:attrNameLst>
                                      </p:cBhvr>
                                      <p:to>
                                        <p:strVal val="visible"/>
                                      </p:to>
                                    </p:set>
                                    <p:anim calcmode="lin" valueType="num">
                                      <p:cBhvr additive="base">
                                        <p:cTn id="194" dur="500" fill="hold"/>
                                        <p:tgtEl>
                                          <p:spTgt spid="72"/>
                                        </p:tgtEl>
                                        <p:attrNameLst>
                                          <p:attrName>ppt_x</p:attrName>
                                        </p:attrNameLst>
                                      </p:cBhvr>
                                      <p:tavLst>
                                        <p:tav tm="0">
                                          <p:val>
                                            <p:strVal val="#ppt_x"/>
                                          </p:val>
                                        </p:tav>
                                        <p:tav tm="100000">
                                          <p:val>
                                            <p:strVal val="#ppt_x"/>
                                          </p:val>
                                        </p:tav>
                                      </p:tavLst>
                                    </p:anim>
                                    <p:anim calcmode="lin" valueType="num">
                                      <p:cBhvr additive="base">
                                        <p:cTn id="195" dur="500" fill="hold"/>
                                        <p:tgtEl>
                                          <p:spTgt spid="72"/>
                                        </p:tgtEl>
                                        <p:attrNameLst>
                                          <p:attrName>ppt_y</p:attrName>
                                        </p:attrNameLst>
                                      </p:cBhvr>
                                      <p:tavLst>
                                        <p:tav tm="0">
                                          <p:val>
                                            <p:strVal val="1+#ppt_h/2"/>
                                          </p:val>
                                        </p:tav>
                                        <p:tav tm="100000">
                                          <p:val>
                                            <p:strVal val="#ppt_y"/>
                                          </p:val>
                                        </p:tav>
                                      </p:tavLst>
                                    </p:anim>
                                  </p:childTnLst>
                                </p:cTn>
                              </p:par>
                              <p:par>
                                <p:cTn id="196" presetID="2" presetClass="entr" presetSubtype="4" fill="hold" grpId="0" nodeType="withEffect">
                                  <p:stCondLst>
                                    <p:cond delay="0"/>
                                  </p:stCondLst>
                                  <p:childTnLst>
                                    <p:set>
                                      <p:cBhvr>
                                        <p:cTn id="197" dur="1" fill="hold">
                                          <p:stCondLst>
                                            <p:cond delay="0"/>
                                          </p:stCondLst>
                                        </p:cTn>
                                        <p:tgtEl>
                                          <p:spTgt spid="73"/>
                                        </p:tgtEl>
                                        <p:attrNameLst>
                                          <p:attrName>style.visibility</p:attrName>
                                        </p:attrNameLst>
                                      </p:cBhvr>
                                      <p:to>
                                        <p:strVal val="visible"/>
                                      </p:to>
                                    </p:set>
                                    <p:anim calcmode="lin" valueType="num">
                                      <p:cBhvr additive="base">
                                        <p:cTn id="198" dur="500" fill="hold"/>
                                        <p:tgtEl>
                                          <p:spTgt spid="73"/>
                                        </p:tgtEl>
                                        <p:attrNameLst>
                                          <p:attrName>ppt_x</p:attrName>
                                        </p:attrNameLst>
                                      </p:cBhvr>
                                      <p:tavLst>
                                        <p:tav tm="0">
                                          <p:val>
                                            <p:strVal val="#ppt_x"/>
                                          </p:val>
                                        </p:tav>
                                        <p:tav tm="100000">
                                          <p:val>
                                            <p:strVal val="#ppt_x"/>
                                          </p:val>
                                        </p:tav>
                                      </p:tavLst>
                                    </p:anim>
                                    <p:anim calcmode="lin" valueType="num">
                                      <p:cBhvr additive="base">
                                        <p:cTn id="199" dur="500" fill="hold"/>
                                        <p:tgtEl>
                                          <p:spTgt spid="73"/>
                                        </p:tgtEl>
                                        <p:attrNameLst>
                                          <p:attrName>ppt_y</p:attrName>
                                        </p:attrNameLst>
                                      </p:cBhvr>
                                      <p:tavLst>
                                        <p:tav tm="0">
                                          <p:val>
                                            <p:strVal val="1+#ppt_h/2"/>
                                          </p:val>
                                        </p:tav>
                                        <p:tav tm="100000">
                                          <p:val>
                                            <p:strVal val="#ppt_y"/>
                                          </p:val>
                                        </p:tav>
                                      </p:tavLst>
                                    </p:anim>
                                  </p:childTnLst>
                                </p:cTn>
                              </p:par>
                              <p:par>
                                <p:cTn id="200" presetID="2" presetClass="entr" presetSubtype="4" fill="hold" grpId="0" nodeType="withEffect">
                                  <p:stCondLst>
                                    <p:cond delay="0"/>
                                  </p:stCondLst>
                                  <p:childTnLst>
                                    <p:set>
                                      <p:cBhvr>
                                        <p:cTn id="201" dur="1" fill="hold">
                                          <p:stCondLst>
                                            <p:cond delay="0"/>
                                          </p:stCondLst>
                                        </p:cTn>
                                        <p:tgtEl>
                                          <p:spTgt spid="74"/>
                                        </p:tgtEl>
                                        <p:attrNameLst>
                                          <p:attrName>style.visibility</p:attrName>
                                        </p:attrNameLst>
                                      </p:cBhvr>
                                      <p:to>
                                        <p:strVal val="visible"/>
                                      </p:to>
                                    </p:set>
                                    <p:anim calcmode="lin" valueType="num">
                                      <p:cBhvr additive="base">
                                        <p:cTn id="202" dur="500" fill="hold"/>
                                        <p:tgtEl>
                                          <p:spTgt spid="74"/>
                                        </p:tgtEl>
                                        <p:attrNameLst>
                                          <p:attrName>ppt_x</p:attrName>
                                        </p:attrNameLst>
                                      </p:cBhvr>
                                      <p:tavLst>
                                        <p:tav tm="0">
                                          <p:val>
                                            <p:strVal val="#ppt_x"/>
                                          </p:val>
                                        </p:tav>
                                        <p:tav tm="100000">
                                          <p:val>
                                            <p:strVal val="#ppt_x"/>
                                          </p:val>
                                        </p:tav>
                                      </p:tavLst>
                                    </p:anim>
                                    <p:anim calcmode="lin" valueType="num">
                                      <p:cBhvr additive="base">
                                        <p:cTn id="203" dur="500" fill="hold"/>
                                        <p:tgtEl>
                                          <p:spTgt spid="74"/>
                                        </p:tgtEl>
                                        <p:attrNameLst>
                                          <p:attrName>ppt_y</p:attrName>
                                        </p:attrNameLst>
                                      </p:cBhvr>
                                      <p:tavLst>
                                        <p:tav tm="0">
                                          <p:val>
                                            <p:strVal val="1+#ppt_h/2"/>
                                          </p:val>
                                        </p:tav>
                                        <p:tav tm="100000">
                                          <p:val>
                                            <p:strVal val="#ppt_y"/>
                                          </p:val>
                                        </p:tav>
                                      </p:tavLst>
                                    </p:anim>
                                  </p:childTnLst>
                                </p:cTn>
                              </p:par>
                              <p:par>
                                <p:cTn id="204" presetID="2" presetClass="entr" presetSubtype="4" fill="hold" grpId="0" nodeType="withEffect">
                                  <p:stCondLst>
                                    <p:cond delay="0"/>
                                  </p:stCondLst>
                                  <p:childTnLst>
                                    <p:set>
                                      <p:cBhvr>
                                        <p:cTn id="205" dur="1" fill="hold">
                                          <p:stCondLst>
                                            <p:cond delay="0"/>
                                          </p:stCondLst>
                                        </p:cTn>
                                        <p:tgtEl>
                                          <p:spTgt spid="75"/>
                                        </p:tgtEl>
                                        <p:attrNameLst>
                                          <p:attrName>style.visibility</p:attrName>
                                        </p:attrNameLst>
                                      </p:cBhvr>
                                      <p:to>
                                        <p:strVal val="visible"/>
                                      </p:to>
                                    </p:set>
                                    <p:anim calcmode="lin" valueType="num">
                                      <p:cBhvr additive="base">
                                        <p:cTn id="206" dur="500" fill="hold"/>
                                        <p:tgtEl>
                                          <p:spTgt spid="75"/>
                                        </p:tgtEl>
                                        <p:attrNameLst>
                                          <p:attrName>ppt_x</p:attrName>
                                        </p:attrNameLst>
                                      </p:cBhvr>
                                      <p:tavLst>
                                        <p:tav tm="0">
                                          <p:val>
                                            <p:strVal val="#ppt_x"/>
                                          </p:val>
                                        </p:tav>
                                        <p:tav tm="100000">
                                          <p:val>
                                            <p:strVal val="#ppt_x"/>
                                          </p:val>
                                        </p:tav>
                                      </p:tavLst>
                                    </p:anim>
                                    <p:anim calcmode="lin" valueType="num">
                                      <p:cBhvr additive="base">
                                        <p:cTn id="207" dur="500" fill="hold"/>
                                        <p:tgtEl>
                                          <p:spTgt spid="75"/>
                                        </p:tgtEl>
                                        <p:attrNameLst>
                                          <p:attrName>ppt_y</p:attrName>
                                        </p:attrNameLst>
                                      </p:cBhvr>
                                      <p:tavLst>
                                        <p:tav tm="0">
                                          <p:val>
                                            <p:strVal val="1+#ppt_h/2"/>
                                          </p:val>
                                        </p:tav>
                                        <p:tav tm="100000">
                                          <p:val>
                                            <p:strVal val="#ppt_y"/>
                                          </p:val>
                                        </p:tav>
                                      </p:tavLst>
                                    </p:anim>
                                  </p:childTnLst>
                                </p:cTn>
                              </p:par>
                              <p:par>
                                <p:cTn id="208" presetID="2" presetClass="entr" presetSubtype="4" fill="hold" grpId="0" nodeType="withEffect">
                                  <p:stCondLst>
                                    <p:cond delay="0"/>
                                  </p:stCondLst>
                                  <p:childTnLst>
                                    <p:set>
                                      <p:cBhvr>
                                        <p:cTn id="209" dur="1" fill="hold">
                                          <p:stCondLst>
                                            <p:cond delay="0"/>
                                          </p:stCondLst>
                                        </p:cTn>
                                        <p:tgtEl>
                                          <p:spTgt spid="76"/>
                                        </p:tgtEl>
                                        <p:attrNameLst>
                                          <p:attrName>style.visibility</p:attrName>
                                        </p:attrNameLst>
                                      </p:cBhvr>
                                      <p:to>
                                        <p:strVal val="visible"/>
                                      </p:to>
                                    </p:set>
                                    <p:anim calcmode="lin" valueType="num">
                                      <p:cBhvr additive="base">
                                        <p:cTn id="210" dur="500" fill="hold"/>
                                        <p:tgtEl>
                                          <p:spTgt spid="76"/>
                                        </p:tgtEl>
                                        <p:attrNameLst>
                                          <p:attrName>ppt_x</p:attrName>
                                        </p:attrNameLst>
                                      </p:cBhvr>
                                      <p:tavLst>
                                        <p:tav tm="0">
                                          <p:val>
                                            <p:strVal val="#ppt_x"/>
                                          </p:val>
                                        </p:tav>
                                        <p:tav tm="100000">
                                          <p:val>
                                            <p:strVal val="#ppt_x"/>
                                          </p:val>
                                        </p:tav>
                                      </p:tavLst>
                                    </p:anim>
                                    <p:anim calcmode="lin" valueType="num">
                                      <p:cBhvr additive="base">
                                        <p:cTn id="211" dur="500" fill="hold"/>
                                        <p:tgtEl>
                                          <p:spTgt spid="76"/>
                                        </p:tgtEl>
                                        <p:attrNameLst>
                                          <p:attrName>ppt_y</p:attrName>
                                        </p:attrNameLst>
                                      </p:cBhvr>
                                      <p:tavLst>
                                        <p:tav tm="0">
                                          <p:val>
                                            <p:strVal val="1+#ppt_h/2"/>
                                          </p:val>
                                        </p:tav>
                                        <p:tav tm="100000">
                                          <p:val>
                                            <p:strVal val="#ppt_y"/>
                                          </p:val>
                                        </p:tav>
                                      </p:tavLst>
                                    </p:anim>
                                  </p:childTnLst>
                                </p:cTn>
                              </p:par>
                              <p:par>
                                <p:cTn id="212" presetID="2" presetClass="entr" presetSubtype="4" fill="hold" grpId="0" nodeType="withEffect">
                                  <p:stCondLst>
                                    <p:cond delay="0"/>
                                  </p:stCondLst>
                                  <p:childTnLst>
                                    <p:set>
                                      <p:cBhvr>
                                        <p:cTn id="213" dur="1" fill="hold">
                                          <p:stCondLst>
                                            <p:cond delay="0"/>
                                          </p:stCondLst>
                                        </p:cTn>
                                        <p:tgtEl>
                                          <p:spTgt spid="77"/>
                                        </p:tgtEl>
                                        <p:attrNameLst>
                                          <p:attrName>style.visibility</p:attrName>
                                        </p:attrNameLst>
                                      </p:cBhvr>
                                      <p:to>
                                        <p:strVal val="visible"/>
                                      </p:to>
                                    </p:set>
                                    <p:anim calcmode="lin" valueType="num">
                                      <p:cBhvr additive="base">
                                        <p:cTn id="214" dur="500" fill="hold"/>
                                        <p:tgtEl>
                                          <p:spTgt spid="77"/>
                                        </p:tgtEl>
                                        <p:attrNameLst>
                                          <p:attrName>ppt_x</p:attrName>
                                        </p:attrNameLst>
                                      </p:cBhvr>
                                      <p:tavLst>
                                        <p:tav tm="0">
                                          <p:val>
                                            <p:strVal val="#ppt_x"/>
                                          </p:val>
                                        </p:tav>
                                        <p:tav tm="100000">
                                          <p:val>
                                            <p:strVal val="#ppt_x"/>
                                          </p:val>
                                        </p:tav>
                                      </p:tavLst>
                                    </p:anim>
                                    <p:anim calcmode="lin" valueType="num">
                                      <p:cBhvr additive="base">
                                        <p:cTn id="215" dur="500" fill="hold"/>
                                        <p:tgtEl>
                                          <p:spTgt spid="77"/>
                                        </p:tgtEl>
                                        <p:attrNameLst>
                                          <p:attrName>ppt_y</p:attrName>
                                        </p:attrNameLst>
                                      </p:cBhvr>
                                      <p:tavLst>
                                        <p:tav tm="0">
                                          <p:val>
                                            <p:strVal val="1+#ppt_h/2"/>
                                          </p:val>
                                        </p:tav>
                                        <p:tav tm="100000">
                                          <p:val>
                                            <p:strVal val="#ppt_y"/>
                                          </p:val>
                                        </p:tav>
                                      </p:tavLst>
                                    </p:anim>
                                  </p:childTnLst>
                                </p:cTn>
                              </p:par>
                              <p:par>
                                <p:cTn id="216" presetID="2" presetClass="entr" presetSubtype="4" fill="hold" grpId="0" nodeType="withEffect">
                                  <p:stCondLst>
                                    <p:cond delay="0"/>
                                  </p:stCondLst>
                                  <p:childTnLst>
                                    <p:set>
                                      <p:cBhvr>
                                        <p:cTn id="217" dur="1" fill="hold">
                                          <p:stCondLst>
                                            <p:cond delay="0"/>
                                          </p:stCondLst>
                                        </p:cTn>
                                        <p:tgtEl>
                                          <p:spTgt spid="78"/>
                                        </p:tgtEl>
                                        <p:attrNameLst>
                                          <p:attrName>style.visibility</p:attrName>
                                        </p:attrNameLst>
                                      </p:cBhvr>
                                      <p:to>
                                        <p:strVal val="visible"/>
                                      </p:to>
                                    </p:set>
                                    <p:anim calcmode="lin" valueType="num">
                                      <p:cBhvr additive="base">
                                        <p:cTn id="218" dur="500" fill="hold"/>
                                        <p:tgtEl>
                                          <p:spTgt spid="78"/>
                                        </p:tgtEl>
                                        <p:attrNameLst>
                                          <p:attrName>ppt_x</p:attrName>
                                        </p:attrNameLst>
                                      </p:cBhvr>
                                      <p:tavLst>
                                        <p:tav tm="0">
                                          <p:val>
                                            <p:strVal val="#ppt_x"/>
                                          </p:val>
                                        </p:tav>
                                        <p:tav tm="100000">
                                          <p:val>
                                            <p:strVal val="#ppt_x"/>
                                          </p:val>
                                        </p:tav>
                                      </p:tavLst>
                                    </p:anim>
                                    <p:anim calcmode="lin" valueType="num">
                                      <p:cBhvr additive="base">
                                        <p:cTn id="219" dur="500" fill="hold"/>
                                        <p:tgtEl>
                                          <p:spTgt spid="78"/>
                                        </p:tgtEl>
                                        <p:attrNameLst>
                                          <p:attrName>ppt_y</p:attrName>
                                        </p:attrNameLst>
                                      </p:cBhvr>
                                      <p:tavLst>
                                        <p:tav tm="0">
                                          <p:val>
                                            <p:strVal val="1+#ppt_h/2"/>
                                          </p:val>
                                        </p:tav>
                                        <p:tav tm="100000">
                                          <p:val>
                                            <p:strVal val="#ppt_y"/>
                                          </p:val>
                                        </p:tav>
                                      </p:tavLst>
                                    </p:anim>
                                  </p:childTnLst>
                                </p:cTn>
                              </p:par>
                              <p:par>
                                <p:cTn id="220" presetID="2" presetClass="entr" presetSubtype="4" fill="hold" grpId="0" nodeType="withEffect">
                                  <p:stCondLst>
                                    <p:cond delay="0"/>
                                  </p:stCondLst>
                                  <p:childTnLst>
                                    <p:set>
                                      <p:cBhvr>
                                        <p:cTn id="221" dur="1" fill="hold">
                                          <p:stCondLst>
                                            <p:cond delay="0"/>
                                          </p:stCondLst>
                                        </p:cTn>
                                        <p:tgtEl>
                                          <p:spTgt spid="79"/>
                                        </p:tgtEl>
                                        <p:attrNameLst>
                                          <p:attrName>style.visibility</p:attrName>
                                        </p:attrNameLst>
                                      </p:cBhvr>
                                      <p:to>
                                        <p:strVal val="visible"/>
                                      </p:to>
                                    </p:set>
                                    <p:anim calcmode="lin" valueType="num">
                                      <p:cBhvr additive="base">
                                        <p:cTn id="222" dur="500" fill="hold"/>
                                        <p:tgtEl>
                                          <p:spTgt spid="79"/>
                                        </p:tgtEl>
                                        <p:attrNameLst>
                                          <p:attrName>ppt_x</p:attrName>
                                        </p:attrNameLst>
                                      </p:cBhvr>
                                      <p:tavLst>
                                        <p:tav tm="0">
                                          <p:val>
                                            <p:strVal val="#ppt_x"/>
                                          </p:val>
                                        </p:tav>
                                        <p:tav tm="100000">
                                          <p:val>
                                            <p:strVal val="#ppt_x"/>
                                          </p:val>
                                        </p:tav>
                                      </p:tavLst>
                                    </p:anim>
                                    <p:anim calcmode="lin" valueType="num">
                                      <p:cBhvr additive="base">
                                        <p:cTn id="223" dur="500" fill="hold"/>
                                        <p:tgtEl>
                                          <p:spTgt spid="79"/>
                                        </p:tgtEl>
                                        <p:attrNameLst>
                                          <p:attrName>ppt_y</p:attrName>
                                        </p:attrNameLst>
                                      </p:cBhvr>
                                      <p:tavLst>
                                        <p:tav tm="0">
                                          <p:val>
                                            <p:strVal val="1+#ppt_h/2"/>
                                          </p:val>
                                        </p:tav>
                                        <p:tav tm="100000">
                                          <p:val>
                                            <p:strVal val="#ppt_y"/>
                                          </p:val>
                                        </p:tav>
                                      </p:tavLst>
                                    </p:anim>
                                  </p:childTnLst>
                                </p:cTn>
                              </p:par>
                              <p:par>
                                <p:cTn id="224" presetID="2" presetClass="entr" presetSubtype="4" fill="hold" grpId="0" nodeType="withEffect">
                                  <p:stCondLst>
                                    <p:cond delay="0"/>
                                  </p:stCondLst>
                                  <p:childTnLst>
                                    <p:set>
                                      <p:cBhvr>
                                        <p:cTn id="225" dur="1" fill="hold">
                                          <p:stCondLst>
                                            <p:cond delay="0"/>
                                          </p:stCondLst>
                                        </p:cTn>
                                        <p:tgtEl>
                                          <p:spTgt spid="80"/>
                                        </p:tgtEl>
                                        <p:attrNameLst>
                                          <p:attrName>style.visibility</p:attrName>
                                        </p:attrNameLst>
                                      </p:cBhvr>
                                      <p:to>
                                        <p:strVal val="visible"/>
                                      </p:to>
                                    </p:set>
                                    <p:anim calcmode="lin" valueType="num">
                                      <p:cBhvr additive="base">
                                        <p:cTn id="226" dur="500" fill="hold"/>
                                        <p:tgtEl>
                                          <p:spTgt spid="80"/>
                                        </p:tgtEl>
                                        <p:attrNameLst>
                                          <p:attrName>ppt_x</p:attrName>
                                        </p:attrNameLst>
                                      </p:cBhvr>
                                      <p:tavLst>
                                        <p:tav tm="0">
                                          <p:val>
                                            <p:strVal val="#ppt_x"/>
                                          </p:val>
                                        </p:tav>
                                        <p:tav tm="100000">
                                          <p:val>
                                            <p:strVal val="#ppt_x"/>
                                          </p:val>
                                        </p:tav>
                                      </p:tavLst>
                                    </p:anim>
                                    <p:anim calcmode="lin" valueType="num">
                                      <p:cBhvr additive="base">
                                        <p:cTn id="227" dur="500" fill="hold"/>
                                        <p:tgtEl>
                                          <p:spTgt spid="80"/>
                                        </p:tgtEl>
                                        <p:attrNameLst>
                                          <p:attrName>ppt_y</p:attrName>
                                        </p:attrNameLst>
                                      </p:cBhvr>
                                      <p:tavLst>
                                        <p:tav tm="0">
                                          <p:val>
                                            <p:strVal val="1+#ppt_h/2"/>
                                          </p:val>
                                        </p:tav>
                                        <p:tav tm="100000">
                                          <p:val>
                                            <p:strVal val="#ppt_y"/>
                                          </p:val>
                                        </p:tav>
                                      </p:tavLst>
                                    </p:anim>
                                  </p:childTnLst>
                                </p:cTn>
                              </p:par>
                              <p:par>
                                <p:cTn id="228" presetID="2" presetClass="entr" presetSubtype="4" fill="hold" grpId="0" nodeType="withEffect">
                                  <p:stCondLst>
                                    <p:cond delay="0"/>
                                  </p:stCondLst>
                                  <p:childTnLst>
                                    <p:set>
                                      <p:cBhvr>
                                        <p:cTn id="229" dur="1" fill="hold">
                                          <p:stCondLst>
                                            <p:cond delay="0"/>
                                          </p:stCondLst>
                                        </p:cTn>
                                        <p:tgtEl>
                                          <p:spTgt spid="81"/>
                                        </p:tgtEl>
                                        <p:attrNameLst>
                                          <p:attrName>style.visibility</p:attrName>
                                        </p:attrNameLst>
                                      </p:cBhvr>
                                      <p:to>
                                        <p:strVal val="visible"/>
                                      </p:to>
                                    </p:set>
                                    <p:anim calcmode="lin" valueType="num">
                                      <p:cBhvr additive="base">
                                        <p:cTn id="230" dur="500" fill="hold"/>
                                        <p:tgtEl>
                                          <p:spTgt spid="81"/>
                                        </p:tgtEl>
                                        <p:attrNameLst>
                                          <p:attrName>ppt_x</p:attrName>
                                        </p:attrNameLst>
                                      </p:cBhvr>
                                      <p:tavLst>
                                        <p:tav tm="0">
                                          <p:val>
                                            <p:strVal val="#ppt_x"/>
                                          </p:val>
                                        </p:tav>
                                        <p:tav tm="100000">
                                          <p:val>
                                            <p:strVal val="#ppt_x"/>
                                          </p:val>
                                        </p:tav>
                                      </p:tavLst>
                                    </p:anim>
                                    <p:anim calcmode="lin" valueType="num">
                                      <p:cBhvr additive="base">
                                        <p:cTn id="231" dur="500" fill="hold"/>
                                        <p:tgtEl>
                                          <p:spTgt spid="81"/>
                                        </p:tgtEl>
                                        <p:attrNameLst>
                                          <p:attrName>ppt_y</p:attrName>
                                        </p:attrNameLst>
                                      </p:cBhvr>
                                      <p:tavLst>
                                        <p:tav tm="0">
                                          <p:val>
                                            <p:strVal val="1+#ppt_h/2"/>
                                          </p:val>
                                        </p:tav>
                                        <p:tav tm="100000">
                                          <p:val>
                                            <p:strVal val="#ppt_y"/>
                                          </p:val>
                                        </p:tav>
                                      </p:tavLst>
                                    </p:anim>
                                  </p:childTnLst>
                                </p:cTn>
                              </p:par>
                              <p:par>
                                <p:cTn id="232" presetID="2" presetClass="entr" presetSubtype="1" fill="hold" grpId="0" nodeType="withEffect">
                                  <p:stCondLst>
                                    <p:cond delay="0"/>
                                  </p:stCondLst>
                                  <p:childTnLst>
                                    <p:set>
                                      <p:cBhvr>
                                        <p:cTn id="233" dur="1" fill="hold">
                                          <p:stCondLst>
                                            <p:cond delay="0"/>
                                          </p:stCondLst>
                                        </p:cTn>
                                        <p:tgtEl>
                                          <p:spTgt spid="82"/>
                                        </p:tgtEl>
                                        <p:attrNameLst>
                                          <p:attrName>style.visibility</p:attrName>
                                        </p:attrNameLst>
                                      </p:cBhvr>
                                      <p:to>
                                        <p:strVal val="visible"/>
                                      </p:to>
                                    </p:set>
                                    <p:anim calcmode="lin" valueType="num">
                                      <p:cBhvr additive="base">
                                        <p:cTn id="234" dur="500" fill="hold"/>
                                        <p:tgtEl>
                                          <p:spTgt spid="82"/>
                                        </p:tgtEl>
                                        <p:attrNameLst>
                                          <p:attrName>ppt_x</p:attrName>
                                        </p:attrNameLst>
                                      </p:cBhvr>
                                      <p:tavLst>
                                        <p:tav tm="0">
                                          <p:val>
                                            <p:strVal val="#ppt_x"/>
                                          </p:val>
                                        </p:tav>
                                        <p:tav tm="100000">
                                          <p:val>
                                            <p:strVal val="#ppt_x"/>
                                          </p:val>
                                        </p:tav>
                                      </p:tavLst>
                                    </p:anim>
                                    <p:anim calcmode="lin" valueType="num">
                                      <p:cBhvr additive="base">
                                        <p:cTn id="235" dur="500" fill="hold"/>
                                        <p:tgtEl>
                                          <p:spTgt spid="82"/>
                                        </p:tgtEl>
                                        <p:attrNameLst>
                                          <p:attrName>ppt_y</p:attrName>
                                        </p:attrNameLst>
                                      </p:cBhvr>
                                      <p:tavLst>
                                        <p:tav tm="0">
                                          <p:val>
                                            <p:strVal val="0-#ppt_h/2"/>
                                          </p:val>
                                        </p:tav>
                                        <p:tav tm="100000">
                                          <p:val>
                                            <p:strVal val="#ppt_y"/>
                                          </p:val>
                                        </p:tav>
                                      </p:tavLst>
                                    </p:anim>
                                  </p:childTnLst>
                                </p:cTn>
                              </p:par>
                              <p:par>
                                <p:cTn id="236" presetID="2" presetClass="entr" presetSubtype="4" fill="hold" grpId="0" nodeType="withEffect">
                                  <p:stCondLst>
                                    <p:cond delay="0"/>
                                  </p:stCondLst>
                                  <p:childTnLst>
                                    <p:set>
                                      <p:cBhvr>
                                        <p:cTn id="237" dur="1" fill="hold">
                                          <p:stCondLst>
                                            <p:cond delay="0"/>
                                          </p:stCondLst>
                                        </p:cTn>
                                        <p:tgtEl>
                                          <p:spTgt spid="83"/>
                                        </p:tgtEl>
                                        <p:attrNameLst>
                                          <p:attrName>style.visibility</p:attrName>
                                        </p:attrNameLst>
                                      </p:cBhvr>
                                      <p:to>
                                        <p:strVal val="visible"/>
                                      </p:to>
                                    </p:set>
                                    <p:anim calcmode="lin" valueType="num">
                                      <p:cBhvr additive="base">
                                        <p:cTn id="238" dur="500" fill="hold"/>
                                        <p:tgtEl>
                                          <p:spTgt spid="83"/>
                                        </p:tgtEl>
                                        <p:attrNameLst>
                                          <p:attrName>ppt_x</p:attrName>
                                        </p:attrNameLst>
                                      </p:cBhvr>
                                      <p:tavLst>
                                        <p:tav tm="0">
                                          <p:val>
                                            <p:strVal val="#ppt_x"/>
                                          </p:val>
                                        </p:tav>
                                        <p:tav tm="100000">
                                          <p:val>
                                            <p:strVal val="#ppt_x"/>
                                          </p:val>
                                        </p:tav>
                                      </p:tavLst>
                                    </p:anim>
                                    <p:anim calcmode="lin" valueType="num">
                                      <p:cBhvr additive="base">
                                        <p:cTn id="239" dur="500" fill="hold"/>
                                        <p:tgtEl>
                                          <p:spTgt spid="83"/>
                                        </p:tgtEl>
                                        <p:attrNameLst>
                                          <p:attrName>ppt_y</p:attrName>
                                        </p:attrNameLst>
                                      </p:cBhvr>
                                      <p:tavLst>
                                        <p:tav tm="0">
                                          <p:val>
                                            <p:strVal val="1+#ppt_h/2"/>
                                          </p:val>
                                        </p:tav>
                                        <p:tav tm="100000">
                                          <p:val>
                                            <p:strVal val="#ppt_y"/>
                                          </p:val>
                                        </p:tav>
                                      </p:tavLst>
                                    </p:anim>
                                  </p:childTnLst>
                                </p:cTn>
                              </p:par>
                              <p:par>
                                <p:cTn id="240" presetID="2" presetClass="entr" presetSubtype="4" fill="hold" grpId="0" nodeType="withEffect">
                                  <p:stCondLst>
                                    <p:cond delay="0"/>
                                  </p:stCondLst>
                                  <p:childTnLst>
                                    <p:set>
                                      <p:cBhvr>
                                        <p:cTn id="241" dur="1" fill="hold">
                                          <p:stCondLst>
                                            <p:cond delay="0"/>
                                          </p:stCondLst>
                                        </p:cTn>
                                        <p:tgtEl>
                                          <p:spTgt spid="84"/>
                                        </p:tgtEl>
                                        <p:attrNameLst>
                                          <p:attrName>style.visibility</p:attrName>
                                        </p:attrNameLst>
                                      </p:cBhvr>
                                      <p:to>
                                        <p:strVal val="visible"/>
                                      </p:to>
                                    </p:set>
                                    <p:anim calcmode="lin" valueType="num">
                                      <p:cBhvr additive="base">
                                        <p:cTn id="242" dur="500" fill="hold"/>
                                        <p:tgtEl>
                                          <p:spTgt spid="84"/>
                                        </p:tgtEl>
                                        <p:attrNameLst>
                                          <p:attrName>ppt_x</p:attrName>
                                        </p:attrNameLst>
                                      </p:cBhvr>
                                      <p:tavLst>
                                        <p:tav tm="0">
                                          <p:val>
                                            <p:strVal val="#ppt_x"/>
                                          </p:val>
                                        </p:tav>
                                        <p:tav tm="100000">
                                          <p:val>
                                            <p:strVal val="#ppt_x"/>
                                          </p:val>
                                        </p:tav>
                                      </p:tavLst>
                                    </p:anim>
                                    <p:anim calcmode="lin" valueType="num">
                                      <p:cBhvr additive="base">
                                        <p:cTn id="243" dur="500" fill="hold"/>
                                        <p:tgtEl>
                                          <p:spTgt spid="84"/>
                                        </p:tgtEl>
                                        <p:attrNameLst>
                                          <p:attrName>ppt_y</p:attrName>
                                        </p:attrNameLst>
                                      </p:cBhvr>
                                      <p:tavLst>
                                        <p:tav tm="0">
                                          <p:val>
                                            <p:strVal val="1+#ppt_h/2"/>
                                          </p:val>
                                        </p:tav>
                                        <p:tav tm="100000">
                                          <p:val>
                                            <p:strVal val="#ppt_y"/>
                                          </p:val>
                                        </p:tav>
                                      </p:tavLst>
                                    </p:anim>
                                  </p:childTnLst>
                                </p:cTn>
                              </p:par>
                              <p:par>
                                <p:cTn id="244" presetID="2" presetClass="entr" presetSubtype="3" fill="hold" grpId="0" nodeType="withEffect">
                                  <p:stCondLst>
                                    <p:cond delay="0"/>
                                  </p:stCondLst>
                                  <p:childTnLst>
                                    <p:set>
                                      <p:cBhvr>
                                        <p:cTn id="245" dur="1" fill="hold">
                                          <p:stCondLst>
                                            <p:cond delay="0"/>
                                          </p:stCondLst>
                                        </p:cTn>
                                        <p:tgtEl>
                                          <p:spTgt spid="85"/>
                                        </p:tgtEl>
                                        <p:attrNameLst>
                                          <p:attrName>style.visibility</p:attrName>
                                        </p:attrNameLst>
                                      </p:cBhvr>
                                      <p:to>
                                        <p:strVal val="visible"/>
                                      </p:to>
                                    </p:set>
                                    <p:anim calcmode="lin" valueType="num">
                                      <p:cBhvr additive="base">
                                        <p:cTn id="246" dur="500" fill="hold"/>
                                        <p:tgtEl>
                                          <p:spTgt spid="85"/>
                                        </p:tgtEl>
                                        <p:attrNameLst>
                                          <p:attrName>ppt_x</p:attrName>
                                        </p:attrNameLst>
                                      </p:cBhvr>
                                      <p:tavLst>
                                        <p:tav tm="0">
                                          <p:val>
                                            <p:strVal val="1+#ppt_w/2"/>
                                          </p:val>
                                        </p:tav>
                                        <p:tav tm="100000">
                                          <p:val>
                                            <p:strVal val="#ppt_x"/>
                                          </p:val>
                                        </p:tav>
                                      </p:tavLst>
                                    </p:anim>
                                    <p:anim calcmode="lin" valueType="num">
                                      <p:cBhvr additive="base">
                                        <p:cTn id="247" dur="500" fill="hold"/>
                                        <p:tgtEl>
                                          <p:spTgt spid="85"/>
                                        </p:tgtEl>
                                        <p:attrNameLst>
                                          <p:attrName>ppt_y</p:attrName>
                                        </p:attrNameLst>
                                      </p:cBhvr>
                                      <p:tavLst>
                                        <p:tav tm="0">
                                          <p:val>
                                            <p:strVal val="0-#ppt_h/2"/>
                                          </p:val>
                                        </p:tav>
                                        <p:tav tm="100000">
                                          <p:val>
                                            <p:strVal val="#ppt_y"/>
                                          </p:val>
                                        </p:tav>
                                      </p:tavLst>
                                    </p:anim>
                                  </p:childTnLst>
                                </p:cTn>
                              </p:par>
                              <p:par>
                                <p:cTn id="248" presetID="2" presetClass="entr" presetSubtype="2" fill="hold" grpId="0" nodeType="withEffect">
                                  <p:stCondLst>
                                    <p:cond delay="0"/>
                                  </p:stCondLst>
                                  <p:childTnLst>
                                    <p:set>
                                      <p:cBhvr>
                                        <p:cTn id="249" dur="1" fill="hold">
                                          <p:stCondLst>
                                            <p:cond delay="0"/>
                                          </p:stCondLst>
                                        </p:cTn>
                                        <p:tgtEl>
                                          <p:spTgt spid="86"/>
                                        </p:tgtEl>
                                        <p:attrNameLst>
                                          <p:attrName>style.visibility</p:attrName>
                                        </p:attrNameLst>
                                      </p:cBhvr>
                                      <p:to>
                                        <p:strVal val="visible"/>
                                      </p:to>
                                    </p:set>
                                    <p:anim calcmode="lin" valueType="num">
                                      <p:cBhvr additive="base">
                                        <p:cTn id="250" dur="500" fill="hold"/>
                                        <p:tgtEl>
                                          <p:spTgt spid="86"/>
                                        </p:tgtEl>
                                        <p:attrNameLst>
                                          <p:attrName>ppt_x</p:attrName>
                                        </p:attrNameLst>
                                      </p:cBhvr>
                                      <p:tavLst>
                                        <p:tav tm="0">
                                          <p:val>
                                            <p:strVal val="1+#ppt_w/2"/>
                                          </p:val>
                                        </p:tav>
                                        <p:tav tm="100000">
                                          <p:val>
                                            <p:strVal val="#ppt_x"/>
                                          </p:val>
                                        </p:tav>
                                      </p:tavLst>
                                    </p:anim>
                                    <p:anim calcmode="lin" valueType="num">
                                      <p:cBhvr additive="base">
                                        <p:cTn id="251" dur="500" fill="hold"/>
                                        <p:tgtEl>
                                          <p:spTgt spid="86"/>
                                        </p:tgtEl>
                                        <p:attrNameLst>
                                          <p:attrName>ppt_y</p:attrName>
                                        </p:attrNameLst>
                                      </p:cBhvr>
                                      <p:tavLst>
                                        <p:tav tm="0">
                                          <p:val>
                                            <p:strVal val="#ppt_y"/>
                                          </p:val>
                                        </p:tav>
                                        <p:tav tm="100000">
                                          <p:val>
                                            <p:strVal val="#ppt_y"/>
                                          </p:val>
                                        </p:tav>
                                      </p:tavLst>
                                    </p:anim>
                                  </p:childTnLst>
                                </p:cTn>
                              </p:par>
                              <p:par>
                                <p:cTn id="252" presetID="2" presetClass="entr" presetSubtype="12" fill="hold" grpId="0" nodeType="withEffect">
                                  <p:stCondLst>
                                    <p:cond delay="0"/>
                                  </p:stCondLst>
                                  <p:childTnLst>
                                    <p:set>
                                      <p:cBhvr>
                                        <p:cTn id="253" dur="1" fill="hold">
                                          <p:stCondLst>
                                            <p:cond delay="0"/>
                                          </p:stCondLst>
                                        </p:cTn>
                                        <p:tgtEl>
                                          <p:spTgt spid="87"/>
                                        </p:tgtEl>
                                        <p:attrNameLst>
                                          <p:attrName>style.visibility</p:attrName>
                                        </p:attrNameLst>
                                      </p:cBhvr>
                                      <p:to>
                                        <p:strVal val="visible"/>
                                      </p:to>
                                    </p:set>
                                    <p:anim calcmode="lin" valueType="num">
                                      <p:cBhvr additive="base">
                                        <p:cTn id="254" dur="500" fill="hold"/>
                                        <p:tgtEl>
                                          <p:spTgt spid="87"/>
                                        </p:tgtEl>
                                        <p:attrNameLst>
                                          <p:attrName>ppt_x</p:attrName>
                                        </p:attrNameLst>
                                      </p:cBhvr>
                                      <p:tavLst>
                                        <p:tav tm="0">
                                          <p:val>
                                            <p:strVal val="0-#ppt_w/2"/>
                                          </p:val>
                                        </p:tav>
                                        <p:tav tm="100000">
                                          <p:val>
                                            <p:strVal val="#ppt_x"/>
                                          </p:val>
                                        </p:tav>
                                      </p:tavLst>
                                    </p:anim>
                                    <p:anim calcmode="lin" valueType="num">
                                      <p:cBhvr additive="base">
                                        <p:cTn id="255" dur="500" fill="hold"/>
                                        <p:tgtEl>
                                          <p:spTgt spid="87"/>
                                        </p:tgtEl>
                                        <p:attrNameLst>
                                          <p:attrName>ppt_y</p:attrName>
                                        </p:attrNameLst>
                                      </p:cBhvr>
                                      <p:tavLst>
                                        <p:tav tm="0">
                                          <p:val>
                                            <p:strVal val="1+#ppt_h/2"/>
                                          </p:val>
                                        </p:tav>
                                        <p:tav tm="100000">
                                          <p:val>
                                            <p:strVal val="#ppt_y"/>
                                          </p:val>
                                        </p:tav>
                                      </p:tavLst>
                                    </p:anim>
                                  </p:childTnLst>
                                </p:cTn>
                              </p:par>
                              <p:par>
                                <p:cTn id="256" presetID="2" presetClass="entr" presetSubtype="4" fill="hold" grpId="0" nodeType="withEffect">
                                  <p:stCondLst>
                                    <p:cond delay="0"/>
                                  </p:stCondLst>
                                  <p:childTnLst>
                                    <p:set>
                                      <p:cBhvr>
                                        <p:cTn id="257" dur="1" fill="hold">
                                          <p:stCondLst>
                                            <p:cond delay="0"/>
                                          </p:stCondLst>
                                        </p:cTn>
                                        <p:tgtEl>
                                          <p:spTgt spid="88"/>
                                        </p:tgtEl>
                                        <p:attrNameLst>
                                          <p:attrName>style.visibility</p:attrName>
                                        </p:attrNameLst>
                                      </p:cBhvr>
                                      <p:to>
                                        <p:strVal val="visible"/>
                                      </p:to>
                                    </p:set>
                                    <p:anim calcmode="lin" valueType="num">
                                      <p:cBhvr additive="base">
                                        <p:cTn id="258" dur="500" fill="hold"/>
                                        <p:tgtEl>
                                          <p:spTgt spid="88"/>
                                        </p:tgtEl>
                                        <p:attrNameLst>
                                          <p:attrName>ppt_x</p:attrName>
                                        </p:attrNameLst>
                                      </p:cBhvr>
                                      <p:tavLst>
                                        <p:tav tm="0">
                                          <p:val>
                                            <p:strVal val="#ppt_x"/>
                                          </p:val>
                                        </p:tav>
                                        <p:tav tm="100000">
                                          <p:val>
                                            <p:strVal val="#ppt_x"/>
                                          </p:val>
                                        </p:tav>
                                      </p:tavLst>
                                    </p:anim>
                                    <p:anim calcmode="lin" valueType="num">
                                      <p:cBhvr additive="base">
                                        <p:cTn id="259" dur="500" fill="hold"/>
                                        <p:tgtEl>
                                          <p:spTgt spid="88"/>
                                        </p:tgtEl>
                                        <p:attrNameLst>
                                          <p:attrName>ppt_y</p:attrName>
                                        </p:attrNameLst>
                                      </p:cBhvr>
                                      <p:tavLst>
                                        <p:tav tm="0">
                                          <p:val>
                                            <p:strVal val="1+#ppt_h/2"/>
                                          </p:val>
                                        </p:tav>
                                        <p:tav tm="100000">
                                          <p:val>
                                            <p:strVal val="#ppt_y"/>
                                          </p:val>
                                        </p:tav>
                                      </p:tavLst>
                                    </p:anim>
                                  </p:childTnLst>
                                </p:cTn>
                              </p:par>
                              <p:par>
                                <p:cTn id="260" presetID="2" presetClass="entr" presetSubtype="4" fill="hold" grpId="0" nodeType="withEffect">
                                  <p:stCondLst>
                                    <p:cond delay="0"/>
                                  </p:stCondLst>
                                  <p:childTnLst>
                                    <p:set>
                                      <p:cBhvr>
                                        <p:cTn id="261" dur="1" fill="hold">
                                          <p:stCondLst>
                                            <p:cond delay="0"/>
                                          </p:stCondLst>
                                        </p:cTn>
                                        <p:tgtEl>
                                          <p:spTgt spid="89"/>
                                        </p:tgtEl>
                                        <p:attrNameLst>
                                          <p:attrName>style.visibility</p:attrName>
                                        </p:attrNameLst>
                                      </p:cBhvr>
                                      <p:to>
                                        <p:strVal val="visible"/>
                                      </p:to>
                                    </p:set>
                                    <p:anim calcmode="lin" valueType="num">
                                      <p:cBhvr additive="base">
                                        <p:cTn id="262" dur="500" fill="hold"/>
                                        <p:tgtEl>
                                          <p:spTgt spid="89"/>
                                        </p:tgtEl>
                                        <p:attrNameLst>
                                          <p:attrName>ppt_x</p:attrName>
                                        </p:attrNameLst>
                                      </p:cBhvr>
                                      <p:tavLst>
                                        <p:tav tm="0">
                                          <p:val>
                                            <p:strVal val="#ppt_x"/>
                                          </p:val>
                                        </p:tav>
                                        <p:tav tm="100000">
                                          <p:val>
                                            <p:strVal val="#ppt_x"/>
                                          </p:val>
                                        </p:tav>
                                      </p:tavLst>
                                    </p:anim>
                                    <p:anim calcmode="lin" valueType="num">
                                      <p:cBhvr additive="base">
                                        <p:cTn id="263" dur="500" fill="hold"/>
                                        <p:tgtEl>
                                          <p:spTgt spid="89"/>
                                        </p:tgtEl>
                                        <p:attrNameLst>
                                          <p:attrName>ppt_y</p:attrName>
                                        </p:attrNameLst>
                                      </p:cBhvr>
                                      <p:tavLst>
                                        <p:tav tm="0">
                                          <p:val>
                                            <p:strVal val="1+#ppt_h/2"/>
                                          </p:val>
                                        </p:tav>
                                        <p:tav tm="100000">
                                          <p:val>
                                            <p:strVal val="#ppt_y"/>
                                          </p:val>
                                        </p:tav>
                                      </p:tavLst>
                                    </p:anim>
                                  </p:childTnLst>
                                </p:cTn>
                              </p:par>
                              <p:par>
                                <p:cTn id="264" presetID="2" presetClass="entr" presetSubtype="4" fill="hold" grpId="0" nodeType="withEffect">
                                  <p:stCondLst>
                                    <p:cond delay="0"/>
                                  </p:stCondLst>
                                  <p:childTnLst>
                                    <p:set>
                                      <p:cBhvr>
                                        <p:cTn id="265" dur="1" fill="hold">
                                          <p:stCondLst>
                                            <p:cond delay="0"/>
                                          </p:stCondLst>
                                        </p:cTn>
                                        <p:tgtEl>
                                          <p:spTgt spid="90"/>
                                        </p:tgtEl>
                                        <p:attrNameLst>
                                          <p:attrName>style.visibility</p:attrName>
                                        </p:attrNameLst>
                                      </p:cBhvr>
                                      <p:to>
                                        <p:strVal val="visible"/>
                                      </p:to>
                                    </p:set>
                                    <p:anim calcmode="lin" valueType="num">
                                      <p:cBhvr additive="base">
                                        <p:cTn id="266" dur="500" fill="hold"/>
                                        <p:tgtEl>
                                          <p:spTgt spid="90"/>
                                        </p:tgtEl>
                                        <p:attrNameLst>
                                          <p:attrName>ppt_x</p:attrName>
                                        </p:attrNameLst>
                                      </p:cBhvr>
                                      <p:tavLst>
                                        <p:tav tm="0">
                                          <p:val>
                                            <p:strVal val="#ppt_x"/>
                                          </p:val>
                                        </p:tav>
                                        <p:tav tm="100000">
                                          <p:val>
                                            <p:strVal val="#ppt_x"/>
                                          </p:val>
                                        </p:tav>
                                      </p:tavLst>
                                    </p:anim>
                                    <p:anim calcmode="lin" valueType="num">
                                      <p:cBhvr additive="base">
                                        <p:cTn id="267" dur="500" fill="hold"/>
                                        <p:tgtEl>
                                          <p:spTgt spid="90"/>
                                        </p:tgtEl>
                                        <p:attrNameLst>
                                          <p:attrName>ppt_y</p:attrName>
                                        </p:attrNameLst>
                                      </p:cBhvr>
                                      <p:tavLst>
                                        <p:tav tm="0">
                                          <p:val>
                                            <p:strVal val="1+#ppt_h/2"/>
                                          </p:val>
                                        </p:tav>
                                        <p:tav tm="100000">
                                          <p:val>
                                            <p:strVal val="#ppt_y"/>
                                          </p:val>
                                        </p:tav>
                                      </p:tavLst>
                                    </p:anim>
                                  </p:childTnLst>
                                </p:cTn>
                              </p:par>
                              <p:par>
                                <p:cTn id="268" presetID="2" presetClass="entr" presetSubtype="8" fill="hold" grpId="0" nodeType="withEffect">
                                  <p:stCondLst>
                                    <p:cond delay="0"/>
                                  </p:stCondLst>
                                  <p:childTnLst>
                                    <p:set>
                                      <p:cBhvr>
                                        <p:cTn id="269" dur="1" fill="hold">
                                          <p:stCondLst>
                                            <p:cond delay="0"/>
                                          </p:stCondLst>
                                        </p:cTn>
                                        <p:tgtEl>
                                          <p:spTgt spid="91"/>
                                        </p:tgtEl>
                                        <p:attrNameLst>
                                          <p:attrName>style.visibility</p:attrName>
                                        </p:attrNameLst>
                                      </p:cBhvr>
                                      <p:to>
                                        <p:strVal val="visible"/>
                                      </p:to>
                                    </p:set>
                                    <p:anim calcmode="lin" valueType="num">
                                      <p:cBhvr additive="base">
                                        <p:cTn id="270" dur="500" fill="hold"/>
                                        <p:tgtEl>
                                          <p:spTgt spid="91"/>
                                        </p:tgtEl>
                                        <p:attrNameLst>
                                          <p:attrName>ppt_x</p:attrName>
                                        </p:attrNameLst>
                                      </p:cBhvr>
                                      <p:tavLst>
                                        <p:tav tm="0">
                                          <p:val>
                                            <p:strVal val="0-#ppt_w/2"/>
                                          </p:val>
                                        </p:tav>
                                        <p:tav tm="100000">
                                          <p:val>
                                            <p:strVal val="#ppt_x"/>
                                          </p:val>
                                        </p:tav>
                                      </p:tavLst>
                                    </p:anim>
                                    <p:anim calcmode="lin" valueType="num">
                                      <p:cBhvr additive="base">
                                        <p:cTn id="271" dur="500" fill="hold"/>
                                        <p:tgtEl>
                                          <p:spTgt spid="91"/>
                                        </p:tgtEl>
                                        <p:attrNameLst>
                                          <p:attrName>ppt_y</p:attrName>
                                        </p:attrNameLst>
                                      </p:cBhvr>
                                      <p:tavLst>
                                        <p:tav tm="0">
                                          <p:val>
                                            <p:strVal val="#ppt_y"/>
                                          </p:val>
                                        </p:tav>
                                        <p:tav tm="100000">
                                          <p:val>
                                            <p:strVal val="#ppt_y"/>
                                          </p:val>
                                        </p:tav>
                                      </p:tavLst>
                                    </p:anim>
                                  </p:childTnLst>
                                </p:cTn>
                              </p:par>
                              <p:par>
                                <p:cTn id="272" presetID="2" presetClass="entr" presetSubtype="4" fill="hold" grpId="0" nodeType="withEffect">
                                  <p:stCondLst>
                                    <p:cond delay="0"/>
                                  </p:stCondLst>
                                  <p:childTnLst>
                                    <p:set>
                                      <p:cBhvr>
                                        <p:cTn id="273" dur="1" fill="hold">
                                          <p:stCondLst>
                                            <p:cond delay="0"/>
                                          </p:stCondLst>
                                        </p:cTn>
                                        <p:tgtEl>
                                          <p:spTgt spid="92"/>
                                        </p:tgtEl>
                                        <p:attrNameLst>
                                          <p:attrName>style.visibility</p:attrName>
                                        </p:attrNameLst>
                                      </p:cBhvr>
                                      <p:to>
                                        <p:strVal val="visible"/>
                                      </p:to>
                                    </p:set>
                                    <p:anim calcmode="lin" valueType="num">
                                      <p:cBhvr additive="base">
                                        <p:cTn id="274" dur="500" fill="hold"/>
                                        <p:tgtEl>
                                          <p:spTgt spid="92"/>
                                        </p:tgtEl>
                                        <p:attrNameLst>
                                          <p:attrName>ppt_x</p:attrName>
                                        </p:attrNameLst>
                                      </p:cBhvr>
                                      <p:tavLst>
                                        <p:tav tm="0">
                                          <p:val>
                                            <p:strVal val="#ppt_x"/>
                                          </p:val>
                                        </p:tav>
                                        <p:tav tm="100000">
                                          <p:val>
                                            <p:strVal val="#ppt_x"/>
                                          </p:val>
                                        </p:tav>
                                      </p:tavLst>
                                    </p:anim>
                                    <p:anim calcmode="lin" valueType="num">
                                      <p:cBhvr additive="base">
                                        <p:cTn id="275" dur="500" fill="hold"/>
                                        <p:tgtEl>
                                          <p:spTgt spid="92"/>
                                        </p:tgtEl>
                                        <p:attrNameLst>
                                          <p:attrName>ppt_y</p:attrName>
                                        </p:attrNameLst>
                                      </p:cBhvr>
                                      <p:tavLst>
                                        <p:tav tm="0">
                                          <p:val>
                                            <p:strVal val="1+#ppt_h/2"/>
                                          </p:val>
                                        </p:tav>
                                        <p:tav tm="100000">
                                          <p:val>
                                            <p:strVal val="#ppt_y"/>
                                          </p:val>
                                        </p:tav>
                                      </p:tavLst>
                                    </p:anim>
                                  </p:childTnLst>
                                </p:cTn>
                              </p:par>
                              <p:par>
                                <p:cTn id="276" presetID="2" presetClass="entr" presetSubtype="4" fill="hold" grpId="0" nodeType="withEffect">
                                  <p:stCondLst>
                                    <p:cond delay="0"/>
                                  </p:stCondLst>
                                  <p:childTnLst>
                                    <p:set>
                                      <p:cBhvr>
                                        <p:cTn id="277" dur="1" fill="hold">
                                          <p:stCondLst>
                                            <p:cond delay="0"/>
                                          </p:stCondLst>
                                        </p:cTn>
                                        <p:tgtEl>
                                          <p:spTgt spid="93"/>
                                        </p:tgtEl>
                                        <p:attrNameLst>
                                          <p:attrName>style.visibility</p:attrName>
                                        </p:attrNameLst>
                                      </p:cBhvr>
                                      <p:to>
                                        <p:strVal val="visible"/>
                                      </p:to>
                                    </p:set>
                                    <p:anim calcmode="lin" valueType="num">
                                      <p:cBhvr additive="base">
                                        <p:cTn id="278" dur="500" fill="hold"/>
                                        <p:tgtEl>
                                          <p:spTgt spid="93"/>
                                        </p:tgtEl>
                                        <p:attrNameLst>
                                          <p:attrName>ppt_x</p:attrName>
                                        </p:attrNameLst>
                                      </p:cBhvr>
                                      <p:tavLst>
                                        <p:tav tm="0">
                                          <p:val>
                                            <p:strVal val="#ppt_x"/>
                                          </p:val>
                                        </p:tav>
                                        <p:tav tm="100000">
                                          <p:val>
                                            <p:strVal val="#ppt_x"/>
                                          </p:val>
                                        </p:tav>
                                      </p:tavLst>
                                    </p:anim>
                                    <p:anim calcmode="lin" valueType="num">
                                      <p:cBhvr additive="base">
                                        <p:cTn id="279" dur="500" fill="hold"/>
                                        <p:tgtEl>
                                          <p:spTgt spid="93"/>
                                        </p:tgtEl>
                                        <p:attrNameLst>
                                          <p:attrName>ppt_y</p:attrName>
                                        </p:attrNameLst>
                                      </p:cBhvr>
                                      <p:tavLst>
                                        <p:tav tm="0">
                                          <p:val>
                                            <p:strVal val="1+#ppt_h/2"/>
                                          </p:val>
                                        </p:tav>
                                        <p:tav tm="100000">
                                          <p:val>
                                            <p:strVal val="#ppt_y"/>
                                          </p:val>
                                        </p:tav>
                                      </p:tavLst>
                                    </p:anim>
                                  </p:childTnLst>
                                </p:cTn>
                              </p:par>
                              <p:par>
                                <p:cTn id="280" presetID="2" presetClass="entr" presetSubtype="4" fill="hold" grpId="0" nodeType="withEffect">
                                  <p:stCondLst>
                                    <p:cond delay="0"/>
                                  </p:stCondLst>
                                  <p:childTnLst>
                                    <p:set>
                                      <p:cBhvr>
                                        <p:cTn id="281" dur="1" fill="hold">
                                          <p:stCondLst>
                                            <p:cond delay="0"/>
                                          </p:stCondLst>
                                        </p:cTn>
                                        <p:tgtEl>
                                          <p:spTgt spid="94"/>
                                        </p:tgtEl>
                                        <p:attrNameLst>
                                          <p:attrName>style.visibility</p:attrName>
                                        </p:attrNameLst>
                                      </p:cBhvr>
                                      <p:to>
                                        <p:strVal val="visible"/>
                                      </p:to>
                                    </p:set>
                                    <p:anim calcmode="lin" valueType="num">
                                      <p:cBhvr additive="base">
                                        <p:cTn id="282" dur="500" fill="hold"/>
                                        <p:tgtEl>
                                          <p:spTgt spid="94"/>
                                        </p:tgtEl>
                                        <p:attrNameLst>
                                          <p:attrName>ppt_x</p:attrName>
                                        </p:attrNameLst>
                                      </p:cBhvr>
                                      <p:tavLst>
                                        <p:tav tm="0">
                                          <p:val>
                                            <p:strVal val="#ppt_x"/>
                                          </p:val>
                                        </p:tav>
                                        <p:tav tm="100000">
                                          <p:val>
                                            <p:strVal val="#ppt_x"/>
                                          </p:val>
                                        </p:tav>
                                      </p:tavLst>
                                    </p:anim>
                                    <p:anim calcmode="lin" valueType="num">
                                      <p:cBhvr additive="base">
                                        <p:cTn id="283" dur="500" fill="hold"/>
                                        <p:tgtEl>
                                          <p:spTgt spid="94"/>
                                        </p:tgtEl>
                                        <p:attrNameLst>
                                          <p:attrName>ppt_y</p:attrName>
                                        </p:attrNameLst>
                                      </p:cBhvr>
                                      <p:tavLst>
                                        <p:tav tm="0">
                                          <p:val>
                                            <p:strVal val="1+#ppt_h/2"/>
                                          </p:val>
                                        </p:tav>
                                        <p:tav tm="100000">
                                          <p:val>
                                            <p:strVal val="#ppt_y"/>
                                          </p:val>
                                        </p:tav>
                                      </p:tavLst>
                                    </p:anim>
                                  </p:childTnLst>
                                </p:cTn>
                              </p:par>
                              <p:par>
                                <p:cTn id="284" presetID="2" presetClass="entr" presetSubtype="4" fill="hold" grpId="0" nodeType="withEffect">
                                  <p:stCondLst>
                                    <p:cond delay="0"/>
                                  </p:stCondLst>
                                  <p:childTnLst>
                                    <p:set>
                                      <p:cBhvr>
                                        <p:cTn id="285" dur="1" fill="hold">
                                          <p:stCondLst>
                                            <p:cond delay="0"/>
                                          </p:stCondLst>
                                        </p:cTn>
                                        <p:tgtEl>
                                          <p:spTgt spid="95"/>
                                        </p:tgtEl>
                                        <p:attrNameLst>
                                          <p:attrName>style.visibility</p:attrName>
                                        </p:attrNameLst>
                                      </p:cBhvr>
                                      <p:to>
                                        <p:strVal val="visible"/>
                                      </p:to>
                                    </p:set>
                                    <p:anim calcmode="lin" valueType="num">
                                      <p:cBhvr additive="base">
                                        <p:cTn id="286" dur="500" fill="hold"/>
                                        <p:tgtEl>
                                          <p:spTgt spid="95"/>
                                        </p:tgtEl>
                                        <p:attrNameLst>
                                          <p:attrName>ppt_x</p:attrName>
                                        </p:attrNameLst>
                                      </p:cBhvr>
                                      <p:tavLst>
                                        <p:tav tm="0">
                                          <p:val>
                                            <p:strVal val="#ppt_x"/>
                                          </p:val>
                                        </p:tav>
                                        <p:tav tm="100000">
                                          <p:val>
                                            <p:strVal val="#ppt_x"/>
                                          </p:val>
                                        </p:tav>
                                      </p:tavLst>
                                    </p:anim>
                                    <p:anim calcmode="lin" valueType="num">
                                      <p:cBhvr additive="base">
                                        <p:cTn id="287" dur="500" fill="hold"/>
                                        <p:tgtEl>
                                          <p:spTgt spid="95"/>
                                        </p:tgtEl>
                                        <p:attrNameLst>
                                          <p:attrName>ppt_y</p:attrName>
                                        </p:attrNameLst>
                                      </p:cBhvr>
                                      <p:tavLst>
                                        <p:tav tm="0">
                                          <p:val>
                                            <p:strVal val="1+#ppt_h/2"/>
                                          </p:val>
                                        </p:tav>
                                        <p:tav tm="100000">
                                          <p:val>
                                            <p:strVal val="#ppt_y"/>
                                          </p:val>
                                        </p:tav>
                                      </p:tavLst>
                                    </p:anim>
                                  </p:childTnLst>
                                </p:cTn>
                              </p:par>
                              <p:par>
                                <p:cTn id="288" presetID="2" presetClass="entr" presetSubtype="4" fill="hold" grpId="0" nodeType="withEffect">
                                  <p:stCondLst>
                                    <p:cond delay="0"/>
                                  </p:stCondLst>
                                  <p:childTnLst>
                                    <p:set>
                                      <p:cBhvr>
                                        <p:cTn id="289" dur="1" fill="hold">
                                          <p:stCondLst>
                                            <p:cond delay="0"/>
                                          </p:stCondLst>
                                        </p:cTn>
                                        <p:tgtEl>
                                          <p:spTgt spid="96"/>
                                        </p:tgtEl>
                                        <p:attrNameLst>
                                          <p:attrName>style.visibility</p:attrName>
                                        </p:attrNameLst>
                                      </p:cBhvr>
                                      <p:to>
                                        <p:strVal val="visible"/>
                                      </p:to>
                                    </p:set>
                                    <p:anim calcmode="lin" valueType="num">
                                      <p:cBhvr additive="base">
                                        <p:cTn id="290" dur="500" fill="hold"/>
                                        <p:tgtEl>
                                          <p:spTgt spid="96"/>
                                        </p:tgtEl>
                                        <p:attrNameLst>
                                          <p:attrName>ppt_x</p:attrName>
                                        </p:attrNameLst>
                                      </p:cBhvr>
                                      <p:tavLst>
                                        <p:tav tm="0">
                                          <p:val>
                                            <p:strVal val="#ppt_x"/>
                                          </p:val>
                                        </p:tav>
                                        <p:tav tm="100000">
                                          <p:val>
                                            <p:strVal val="#ppt_x"/>
                                          </p:val>
                                        </p:tav>
                                      </p:tavLst>
                                    </p:anim>
                                    <p:anim calcmode="lin" valueType="num">
                                      <p:cBhvr additive="base">
                                        <p:cTn id="291" dur="500" fill="hold"/>
                                        <p:tgtEl>
                                          <p:spTgt spid="96"/>
                                        </p:tgtEl>
                                        <p:attrNameLst>
                                          <p:attrName>ppt_y</p:attrName>
                                        </p:attrNameLst>
                                      </p:cBhvr>
                                      <p:tavLst>
                                        <p:tav tm="0">
                                          <p:val>
                                            <p:strVal val="1+#ppt_h/2"/>
                                          </p:val>
                                        </p:tav>
                                        <p:tav tm="100000">
                                          <p:val>
                                            <p:strVal val="#ppt_y"/>
                                          </p:val>
                                        </p:tav>
                                      </p:tavLst>
                                    </p:anim>
                                  </p:childTnLst>
                                </p:cTn>
                              </p:par>
                              <p:par>
                                <p:cTn id="292" presetID="2" presetClass="entr" presetSubtype="4" fill="hold" grpId="0" nodeType="withEffect">
                                  <p:stCondLst>
                                    <p:cond delay="0"/>
                                  </p:stCondLst>
                                  <p:childTnLst>
                                    <p:set>
                                      <p:cBhvr>
                                        <p:cTn id="293" dur="1" fill="hold">
                                          <p:stCondLst>
                                            <p:cond delay="0"/>
                                          </p:stCondLst>
                                        </p:cTn>
                                        <p:tgtEl>
                                          <p:spTgt spid="97"/>
                                        </p:tgtEl>
                                        <p:attrNameLst>
                                          <p:attrName>style.visibility</p:attrName>
                                        </p:attrNameLst>
                                      </p:cBhvr>
                                      <p:to>
                                        <p:strVal val="visible"/>
                                      </p:to>
                                    </p:set>
                                    <p:anim calcmode="lin" valueType="num">
                                      <p:cBhvr additive="base">
                                        <p:cTn id="294" dur="500" fill="hold"/>
                                        <p:tgtEl>
                                          <p:spTgt spid="97"/>
                                        </p:tgtEl>
                                        <p:attrNameLst>
                                          <p:attrName>ppt_x</p:attrName>
                                        </p:attrNameLst>
                                      </p:cBhvr>
                                      <p:tavLst>
                                        <p:tav tm="0">
                                          <p:val>
                                            <p:strVal val="#ppt_x"/>
                                          </p:val>
                                        </p:tav>
                                        <p:tav tm="100000">
                                          <p:val>
                                            <p:strVal val="#ppt_x"/>
                                          </p:val>
                                        </p:tav>
                                      </p:tavLst>
                                    </p:anim>
                                    <p:anim calcmode="lin" valueType="num">
                                      <p:cBhvr additive="base">
                                        <p:cTn id="295" dur="500" fill="hold"/>
                                        <p:tgtEl>
                                          <p:spTgt spid="97"/>
                                        </p:tgtEl>
                                        <p:attrNameLst>
                                          <p:attrName>ppt_y</p:attrName>
                                        </p:attrNameLst>
                                      </p:cBhvr>
                                      <p:tavLst>
                                        <p:tav tm="0">
                                          <p:val>
                                            <p:strVal val="1+#ppt_h/2"/>
                                          </p:val>
                                        </p:tav>
                                        <p:tav tm="100000">
                                          <p:val>
                                            <p:strVal val="#ppt_y"/>
                                          </p:val>
                                        </p:tav>
                                      </p:tavLst>
                                    </p:anim>
                                  </p:childTnLst>
                                </p:cTn>
                              </p:par>
                              <p:par>
                                <p:cTn id="296" presetID="2" presetClass="entr" presetSubtype="4" fill="hold" grpId="0" nodeType="withEffect">
                                  <p:stCondLst>
                                    <p:cond delay="0"/>
                                  </p:stCondLst>
                                  <p:childTnLst>
                                    <p:set>
                                      <p:cBhvr>
                                        <p:cTn id="297" dur="1" fill="hold">
                                          <p:stCondLst>
                                            <p:cond delay="0"/>
                                          </p:stCondLst>
                                        </p:cTn>
                                        <p:tgtEl>
                                          <p:spTgt spid="98"/>
                                        </p:tgtEl>
                                        <p:attrNameLst>
                                          <p:attrName>style.visibility</p:attrName>
                                        </p:attrNameLst>
                                      </p:cBhvr>
                                      <p:to>
                                        <p:strVal val="visible"/>
                                      </p:to>
                                    </p:set>
                                    <p:anim calcmode="lin" valueType="num">
                                      <p:cBhvr additive="base">
                                        <p:cTn id="298" dur="500" fill="hold"/>
                                        <p:tgtEl>
                                          <p:spTgt spid="98"/>
                                        </p:tgtEl>
                                        <p:attrNameLst>
                                          <p:attrName>ppt_x</p:attrName>
                                        </p:attrNameLst>
                                      </p:cBhvr>
                                      <p:tavLst>
                                        <p:tav tm="0">
                                          <p:val>
                                            <p:strVal val="#ppt_x"/>
                                          </p:val>
                                        </p:tav>
                                        <p:tav tm="100000">
                                          <p:val>
                                            <p:strVal val="#ppt_x"/>
                                          </p:val>
                                        </p:tav>
                                      </p:tavLst>
                                    </p:anim>
                                    <p:anim calcmode="lin" valueType="num">
                                      <p:cBhvr additive="base">
                                        <p:cTn id="299" dur="500" fill="hold"/>
                                        <p:tgtEl>
                                          <p:spTgt spid="98"/>
                                        </p:tgtEl>
                                        <p:attrNameLst>
                                          <p:attrName>ppt_y</p:attrName>
                                        </p:attrNameLst>
                                      </p:cBhvr>
                                      <p:tavLst>
                                        <p:tav tm="0">
                                          <p:val>
                                            <p:strVal val="1+#ppt_h/2"/>
                                          </p:val>
                                        </p:tav>
                                        <p:tav tm="100000">
                                          <p:val>
                                            <p:strVal val="#ppt_y"/>
                                          </p:val>
                                        </p:tav>
                                      </p:tavLst>
                                    </p:anim>
                                  </p:childTnLst>
                                </p:cTn>
                              </p:par>
                              <p:par>
                                <p:cTn id="300" presetID="2" presetClass="entr" presetSubtype="4" fill="hold" grpId="0" nodeType="withEffect">
                                  <p:stCondLst>
                                    <p:cond delay="0"/>
                                  </p:stCondLst>
                                  <p:childTnLst>
                                    <p:set>
                                      <p:cBhvr>
                                        <p:cTn id="301" dur="1" fill="hold">
                                          <p:stCondLst>
                                            <p:cond delay="0"/>
                                          </p:stCondLst>
                                        </p:cTn>
                                        <p:tgtEl>
                                          <p:spTgt spid="99"/>
                                        </p:tgtEl>
                                        <p:attrNameLst>
                                          <p:attrName>style.visibility</p:attrName>
                                        </p:attrNameLst>
                                      </p:cBhvr>
                                      <p:to>
                                        <p:strVal val="visible"/>
                                      </p:to>
                                    </p:set>
                                    <p:anim calcmode="lin" valueType="num">
                                      <p:cBhvr additive="base">
                                        <p:cTn id="302" dur="500" fill="hold"/>
                                        <p:tgtEl>
                                          <p:spTgt spid="99"/>
                                        </p:tgtEl>
                                        <p:attrNameLst>
                                          <p:attrName>ppt_x</p:attrName>
                                        </p:attrNameLst>
                                      </p:cBhvr>
                                      <p:tavLst>
                                        <p:tav tm="0">
                                          <p:val>
                                            <p:strVal val="#ppt_x"/>
                                          </p:val>
                                        </p:tav>
                                        <p:tav tm="100000">
                                          <p:val>
                                            <p:strVal val="#ppt_x"/>
                                          </p:val>
                                        </p:tav>
                                      </p:tavLst>
                                    </p:anim>
                                    <p:anim calcmode="lin" valueType="num">
                                      <p:cBhvr additive="base">
                                        <p:cTn id="303" dur="500" fill="hold"/>
                                        <p:tgtEl>
                                          <p:spTgt spid="99"/>
                                        </p:tgtEl>
                                        <p:attrNameLst>
                                          <p:attrName>ppt_y</p:attrName>
                                        </p:attrNameLst>
                                      </p:cBhvr>
                                      <p:tavLst>
                                        <p:tav tm="0">
                                          <p:val>
                                            <p:strVal val="1+#ppt_h/2"/>
                                          </p:val>
                                        </p:tav>
                                        <p:tav tm="100000">
                                          <p:val>
                                            <p:strVal val="#ppt_y"/>
                                          </p:val>
                                        </p:tav>
                                      </p:tavLst>
                                    </p:anim>
                                  </p:childTnLst>
                                </p:cTn>
                              </p:par>
                              <p:par>
                                <p:cTn id="304" presetID="2" presetClass="entr" presetSubtype="4" fill="hold" grpId="0" nodeType="withEffect">
                                  <p:stCondLst>
                                    <p:cond delay="0"/>
                                  </p:stCondLst>
                                  <p:childTnLst>
                                    <p:set>
                                      <p:cBhvr>
                                        <p:cTn id="305" dur="1" fill="hold">
                                          <p:stCondLst>
                                            <p:cond delay="0"/>
                                          </p:stCondLst>
                                        </p:cTn>
                                        <p:tgtEl>
                                          <p:spTgt spid="100"/>
                                        </p:tgtEl>
                                        <p:attrNameLst>
                                          <p:attrName>style.visibility</p:attrName>
                                        </p:attrNameLst>
                                      </p:cBhvr>
                                      <p:to>
                                        <p:strVal val="visible"/>
                                      </p:to>
                                    </p:set>
                                    <p:anim calcmode="lin" valueType="num">
                                      <p:cBhvr additive="base">
                                        <p:cTn id="306" dur="500" fill="hold"/>
                                        <p:tgtEl>
                                          <p:spTgt spid="100"/>
                                        </p:tgtEl>
                                        <p:attrNameLst>
                                          <p:attrName>ppt_x</p:attrName>
                                        </p:attrNameLst>
                                      </p:cBhvr>
                                      <p:tavLst>
                                        <p:tav tm="0">
                                          <p:val>
                                            <p:strVal val="#ppt_x"/>
                                          </p:val>
                                        </p:tav>
                                        <p:tav tm="100000">
                                          <p:val>
                                            <p:strVal val="#ppt_x"/>
                                          </p:val>
                                        </p:tav>
                                      </p:tavLst>
                                    </p:anim>
                                    <p:anim calcmode="lin" valueType="num">
                                      <p:cBhvr additive="base">
                                        <p:cTn id="307" dur="500" fill="hold"/>
                                        <p:tgtEl>
                                          <p:spTgt spid="100"/>
                                        </p:tgtEl>
                                        <p:attrNameLst>
                                          <p:attrName>ppt_y</p:attrName>
                                        </p:attrNameLst>
                                      </p:cBhvr>
                                      <p:tavLst>
                                        <p:tav tm="0">
                                          <p:val>
                                            <p:strVal val="1+#ppt_h/2"/>
                                          </p:val>
                                        </p:tav>
                                        <p:tav tm="100000">
                                          <p:val>
                                            <p:strVal val="#ppt_y"/>
                                          </p:val>
                                        </p:tav>
                                      </p:tavLst>
                                    </p:anim>
                                  </p:childTnLst>
                                </p:cTn>
                              </p:par>
                              <p:par>
                                <p:cTn id="308" presetID="2" presetClass="entr" presetSubtype="4" fill="hold" grpId="0" nodeType="withEffect">
                                  <p:stCondLst>
                                    <p:cond delay="0"/>
                                  </p:stCondLst>
                                  <p:childTnLst>
                                    <p:set>
                                      <p:cBhvr>
                                        <p:cTn id="309" dur="1" fill="hold">
                                          <p:stCondLst>
                                            <p:cond delay="0"/>
                                          </p:stCondLst>
                                        </p:cTn>
                                        <p:tgtEl>
                                          <p:spTgt spid="101"/>
                                        </p:tgtEl>
                                        <p:attrNameLst>
                                          <p:attrName>style.visibility</p:attrName>
                                        </p:attrNameLst>
                                      </p:cBhvr>
                                      <p:to>
                                        <p:strVal val="visible"/>
                                      </p:to>
                                    </p:set>
                                    <p:anim calcmode="lin" valueType="num">
                                      <p:cBhvr additive="base">
                                        <p:cTn id="310" dur="500" fill="hold"/>
                                        <p:tgtEl>
                                          <p:spTgt spid="101"/>
                                        </p:tgtEl>
                                        <p:attrNameLst>
                                          <p:attrName>ppt_x</p:attrName>
                                        </p:attrNameLst>
                                      </p:cBhvr>
                                      <p:tavLst>
                                        <p:tav tm="0">
                                          <p:val>
                                            <p:strVal val="#ppt_x"/>
                                          </p:val>
                                        </p:tav>
                                        <p:tav tm="100000">
                                          <p:val>
                                            <p:strVal val="#ppt_x"/>
                                          </p:val>
                                        </p:tav>
                                      </p:tavLst>
                                    </p:anim>
                                    <p:anim calcmode="lin" valueType="num">
                                      <p:cBhvr additive="base">
                                        <p:cTn id="311" dur="500" fill="hold"/>
                                        <p:tgtEl>
                                          <p:spTgt spid="101"/>
                                        </p:tgtEl>
                                        <p:attrNameLst>
                                          <p:attrName>ppt_y</p:attrName>
                                        </p:attrNameLst>
                                      </p:cBhvr>
                                      <p:tavLst>
                                        <p:tav tm="0">
                                          <p:val>
                                            <p:strVal val="1+#ppt_h/2"/>
                                          </p:val>
                                        </p:tav>
                                        <p:tav tm="100000">
                                          <p:val>
                                            <p:strVal val="#ppt_y"/>
                                          </p:val>
                                        </p:tav>
                                      </p:tavLst>
                                    </p:anim>
                                  </p:childTnLst>
                                </p:cTn>
                              </p:par>
                              <p:par>
                                <p:cTn id="312" presetID="2" presetClass="entr" presetSubtype="4" fill="hold" grpId="0" nodeType="withEffect">
                                  <p:stCondLst>
                                    <p:cond delay="0"/>
                                  </p:stCondLst>
                                  <p:childTnLst>
                                    <p:set>
                                      <p:cBhvr>
                                        <p:cTn id="313" dur="1" fill="hold">
                                          <p:stCondLst>
                                            <p:cond delay="0"/>
                                          </p:stCondLst>
                                        </p:cTn>
                                        <p:tgtEl>
                                          <p:spTgt spid="102"/>
                                        </p:tgtEl>
                                        <p:attrNameLst>
                                          <p:attrName>style.visibility</p:attrName>
                                        </p:attrNameLst>
                                      </p:cBhvr>
                                      <p:to>
                                        <p:strVal val="visible"/>
                                      </p:to>
                                    </p:set>
                                    <p:anim calcmode="lin" valueType="num">
                                      <p:cBhvr additive="base">
                                        <p:cTn id="314" dur="500" fill="hold"/>
                                        <p:tgtEl>
                                          <p:spTgt spid="102"/>
                                        </p:tgtEl>
                                        <p:attrNameLst>
                                          <p:attrName>ppt_x</p:attrName>
                                        </p:attrNameLst>
                                      </p:cBhvr>
                                      <p:tavLst>
                                        <p:tav tm="0">
                                          <p:val>
                                            <p:strVal val="#ppt_x"/>
                                          </p:val>
                                        </p:tav>
                                        <p:tav tm="100000">
                                          <p:val>
                                            <p:strVal val="#ppt_x"/>
                                          </p:val>
                                        </p:tav>
                                      </p:tavLst>
                                    </p:anim>
                                    <p:anim calcmode="lin" valueType="num">
                                      <p:cBhvr additive="base">
                                        <p:cTn id="315" dur="500" fill="hold"/>
                                        <p:tgtEl>
                                          <p:spTgt spid="102"/>
                                        </p:tgtEl>
                                        <p:attrNameLst>
                                          <p:attrName>ppt_y</p:attrName>
                                        </p:attrNameLst>
                                      </p:cBhvr>
                                      <p:tavLst>
                                        <p:tav tm="0">
                                          <p:val>
                                            <p:strVal val="1+#ppt_h/2"/>
                                          </p:val>
                                        </p:tav>
                                        <p:tav tm="100000">
                                          <p:val>
                                            <p:strVal val="#ppt_y"/>
                                          </p:val>
                                        </p:tav>
                                      </p:tavLst>
                                    </p:anim>
                                  </p:childTnLst>
                                </p:cTn>
                              </p:par>
                              <p:par>
                                <p:cTn id="316" presetID="2" presetClass="entr" presetSubtype="4" fill="hold" grpId="0" nodeType="withEffect">
                                  <p:stCondLst>
                                    <p:cond delay="0"/>
                                  </p:stCondLst>
                                  <p:childTnLst>
                                    <p:set>
                                      <p:cBhvr>
                                        <p:cTn id="317" dur="1" fill="hold">
                                          <p:stCondLst>
                                            <p:cond delay="0"/>
                                          </p:stCondLst>
                                        </p:cTn>
                                        <p:tgtEl>
                                          <p:spTgt spid="103"/>
                                        </p:tgtEl>
                                        <p:attrNameLst>
                                          <p:attrName>style.visibility</p:attrName>
                                        </p:attrNameLst>
                                      </p:cBhvr>
                                      <p:to>
                                        <p:strVal val="visible"/>
                                      </p:to>
                                    </p:set>
                                    <p:anim calcmode="lin" valueType="num">
                                      <p:cBhvr additive="base">
                                        <p:cTn id="318" dur="500" fill="hold"/>
                                        <p:tgtEl>
                                          <p:spTgt spid="103"/>
                                        </p:tgtEl>
                                        <p:attrNameLst>
                                          <p:attrName>ppt_x</p:attrName>
                                        </p:attrNameLst>
                                      </p:cBhvr>
                                      <p:tavLst>
                                        <p:tav tm="0">
                                          <p:val>
                                            <p:strVal val="#ppt_x"/>
                                          </p:val>
                                        </p:tav>
                                        <p:tav tm="100000">
                                          <p:val>
                                            <p:strVal val="#ppt_x"/>
                                          </p:val>
                                        </p:tav>
                                      </p:tavLst>
                                    </p:anim>
                                    <p:anim calcmode="lin" valueType="num">
                                      <p:cBhvr additive="base">
                                        <p:cTn id="319" dur="500" fill="hold"/>
                                        <p:tgtEl>
                                          <p:spTgt spid="103"/>
                                        </p:tgtEl>
                                        <p:attrNameLst>
                                          <p:attrName>ppt_y</p:attrName>
                                        </p:attrNameLst>
                                      </p:cBhvr>
                                      <p:tavLst>
                                        <p:tav tm="0">
                                          <p:val>
                                            <p:strVal val="1+#ppt_h/2"/>
                                          </p:val>
                                        </p:tav>
                                        <p:tav tm="100000">
                                          <p:val>
                                            <p:strVal val="#ppt_y"/>
                                          </p:val>
                                        </p:tav>
                                      </p:tavLst>
                                    </p:anim>
                                  </p:childTnLst>
                                </p:cTn>
                              </p:par>
                              <p:par>
                                <p:cTn id="320" presetID="2" presetClass="entr" presetSubtype="4" fill="hold" grpId="0" nodeType="withEffect">
                                  <p:stCondLst>
                                    <p:cond delay="0"/>
                                  </p:stCondLst>
                                  <p:childTnLst>
                                    <p:set>
                                      <p:cBhvr>
                                        <p:cTn id="321" dur="1" fill="hold">
                                          <p:stCondLst>
                                            <p:cond delay="0"/>
                                          </p:stCondLst>
                                        </p:cTn>
                                        <p:tgtEl>
                                          <p:spTgt spid="104"/>
                                        </p:tgtEl>
                                        <p:attrNameLst>
                                          <p:attrName>style.visibility</p:attrName>
                                        </p:attrNameLst>
                                      </p:cBhvr>
                                      <p:to>
                                        <p:strVal val="visible"/>
                                      </p:to>
                                    </p:set>
                                    <p:anim calcmode="lin" valueType="num">
                                      <p:cBhvr additive="base">
                                        <p:cTn id="322" dur="500" fill="hold"/>
                                        <p:tgtEl>
                                          <p:spTgt spid="104"/>
                                        </p:tgtEl>
                                        <p:attrNameLst>
                                          <p:attrName>ppt_x</p:attrName>
                                        </p:attrNameLst>
                                      </p:cBhvr>
                                      <p:tavLst>
                                        <p:tav tm="0">
                                          <p:val>
                                            <p:strVal val="#ppt_x"/>
                                          </p:val>
                                        </p:tav>
                                        <p:tav tm="100000">
                                          <p:val>
                                            <p:strVal val="#ppt_x"/>
                                          </p:val>
                                        </p:tav>
                                      </p:tavLst>
                                    </p:anim>
                                    <p:anim calcmode="lin" valueType="num">
                                      <p:cBhvr additive="base">
                                        <p:cTn id="323" dur="500" fill="hold"/>
                                        <p:tgtEl>
                                          <p:spTgt spid="104"/>
                                        </p:tgtEl>
                                        <p:attrNameLst>
                                          <p:attrName>ppt_y</p:attrName>
                                        </p:attrNameLst>
                                      </p:cBhvr>
                                      <p:tavLst>
                                        <p:tav tm="0">
                                          <p:val>
                                            <p:strVal val="1+#ppt_h/2"/>
                                          </p:val>
                                        </p:tav>
                                        <p:tav tm="100000">
                                          <p:val>
                                            <p:strVal val="#ppt_y"/>
                                          </p:val>
                                        </p:tav>
                                      </p:tavLst>
                                    </p:anim>
                                  </p:childTnLst>
                                </p:cTn>
                              </p:par>
                              <p:par>
                                <p:cTn id="324" presetID="2" presetClass="entr" presetSubtype="4" fill="hold" grpId="0" nodeType="withEffect">
                                  <p:stCondLst>
                                    <p:cond delay="0"/>
                                  </p:stCondLst>
                                  <p:childTnLst>
                                    <p:set>
                                      <p:cBhvr>
                                        <p:cTn id="325" dur="1" fill="hold">
                                          <p:stCondLst>
                                            <p:cond delay="0"/>
                                          </p:stCondLst>
                                        </p:cTn>
                                        <p:tgtEl>
                                          <p:spTgt spid="105"/>
                                        </p:tgtEl>
                                        <p:attrNameLst>
                                          <p:attrName>style.visibility</p:attrName>
                                        </p:attrNameLst>
                                      </p:cBhvr>
                                      <p:to>
                                        <p:strVal val="visible"/>
                                      </p:to>
                                    </p:set>
                                    <p:anim calcmode="lin" valueType="num">
                                      <p:cBhvr additive="base">
                                        <p:cTn id="326" dur="500" fill="hold"/>
                                        <p:tgtEl>
                                          <p:spTgt spid="105"/>
                                        </p:tgtEl>
                                        <p:attrNameLst>
                                          <p:attrName>ppt_x</p:attrName>
                                        </p:attrNameLst>
                                      </p:cBhvr>
                                      <p:tavLst>
                                        <p:tav tm="0">
                                          <p:val>
                                            <p:strVal val="#ppt_x"/>
                                          </p:val>
                                        </p:tav>
                                        <p:tav tm="100000">
                                          <p:val>
                                            <p:strVal val="#ppt_x"/>
                                          </p:val>
                                        </p:tav>
                                      </p:tavLst>
                                    </p:anim>
                                    <p:anim calcmode="lin" valueType="num">
                                      <p:cBhvr additive="base">
                                        <p:cTn id="327" dur="500" fill="hold"/>
                                        <p:tgtEl>
                                          <p:spTgt spid="105"/>
                                        </p:tgtEl>
                                        <p:attrNameLst>
                                          <p:attrName>ppt_y</p:attrName>
                                        </p:attrNameLst>
                                      </p:cBhvr>
                                      <p:tavLst>
                                        <p:tav tm="0">
                                          <p:val>
                                            <p:strVal val="1+#ppt_h/2"/>
                                          </p:val>
                                        </p:tav>
                                        <p:tav tm="100000">
                                          <p:val>
                                            <p:strVal val="#ppt_y"/>
                                          </p:val>
                                        </p:tav>
                                      </p:tavLst>
                                    </p:anim>
                                  </p:childTnLst>
                                </p:cTn>
                              </p:par>
                              <p:par>
                                <p:cTn id="328" presetID="2" presetClass="entr" presetSubtype="4" fill="hold" grpId="0" nodeType="withEffect">
                                  <p:stCondLst>
                                    <p:cond delay="0"/>
                                  </p:stCondLst>
                                  <p:childTnLst>
                                    <p:set>
                                      <p:cBhvr>
                                        <p:cTn id="329" dur="1" fill="hold">
                                          <p:stCondLst>
                                            <p:cond delay="0"/>
                                          </p:stCondLst>
                                        </p:cTn>
                                        <p:tgtEl>
                                          <p:spTgt spid="106"/>
                                        </p:tgtEl>
                                        <p:attrNameLst>
                                          <p:attrName>style.visibility</p:attrName>
                                        </p:attrNameLst>
                                      </p:cBhvr>
                                      <p:to>
                                        <p:strVal val="visible"/>
                                      </p:to>
                                    </p:set>
                                    <p:anim calcmode="lin" valueType="num">
                                      <p:cBhvr additive="base">
                                        <p:cTn id="330" dur="500" fill="hold"/>
                                        <p:tgtEl>
                                          <p:spTgt spid="106"/>
                                        </p:tgtEl>
                                        <p:attrNameLst>
                                          <p:attrName>ppt_x</p:attrName>
                                        </p:attrNameLst>
                                      </p:cBhvr>
                                      <p:tavLst>
                                        <p:tav tm="0">
                                          <p:val>
                                            <p:strVal val="#ppt_x"/>
                                          </p:val>
                                        </p:tav>
                                        <p:tav tm="100000">
                                          <p:val>
                                            <p:strVal val="#ppt_x"/>
                                          </p:val>
                                        </p:tav>
                                      </p:tavLst>
                                    </p:anim>
                                    <p:anim calcmode="lin" valueType="num">
                                      <p:cBhvr additive="base">
                                        <p:cTn id="331" dur="500" fill="hold"/>
                                        <p:tgtEl>
                                          <p:spTgt spid="106"/>
                                        </p:tgtEl>
                                        <p:attrNameLst>
                                          <p:attrName>ppt_y</p:attrName>
                                        </p:attrNameLst>
                                      </p:cBhvr>
                                      <p:tavLst>
                                        <p:tav tm="0">
                                          <p:val>
                                            <p:strVal val="1+#ppt_h/2"/>
                                          </p:val>
                                        </p:tav>
                                        <p:tav tm="100000">
                                          <p:val>
                                            <p:strVal val="#ppt_y"/>
                                          </p:val>
                                        </p:tav>
                                      </p:tavLst>
                                    </p:anim>
                                  </p:childTnLst>
                                </p:cTn>
                              </p:par>
                              <p:par>
                                <p:cTn id="332" presetID="2" presetClass="entr" presetSubtype="4" fill="hold" grpId="0" nodeType="withEffect">
                                  <p:stCondLst>
                                    <p:cond delay="0"/>
                                  </p:stCondLst>
                                  <p:childTnLst>
                                    <p:set>
                                      <p:cBhvr>
                                        <p:cTn id="333" dur="1" fill="hold">
                                          <p:stCondLst>
                                            <p:cond delay="0"/>
                                          </p:stCondLst>
                                        </p:cTn>
                                        <p:tgtEl>
                                          <p:spTgt spid="107"/>
                                        </p:tgtEl>
                                        <p:attrNameLst>
                                          <p:attrName>style.visibility</p:attrName>
                                        </p:attrNameLst>
                                      </p:cBhvr>
                                      <p:to>
                                        <p:strVal val="visible"/>
                                      </p:to>
                                    </p:set>
                                    <p:anim calcmode="lin" valueType="num">
                                      <p:cBhvr additive="base">
                                        <p:cTn id="334" dur="500" fill="hold"/>
                                        <p:tgtEl>
                                          <p:spTgt spid="107"/>
                                        </p:tgtEl>
                                        <p:attrNameLst>
                                          <p:attrName>ppt_x</p:attrName>
                                        </p:attrNameLst>
                                      </p:cBhvr>
                                      <p:tavLst>
                                        <p:tav tm="0">
                                          <p:val>
                                            <p:strVal val="#ppt_x"/>
                                          </p:val>
                                        </p:tav>
                                        <p:tav tm="100000">
                                          <p:val>
                                            <p:strVal val="#ppt_x"/>
                                          </p:val>
                                        </p:tav>
                                      </p:tavLst>
                                    </p:anim>
                                    <p:anim calcmode="lin" valueType="num">
                                      <p:cBhvr additive="base">
                                        <p:cTn id="335" dur="500" fill="hold"/>
                                        <p:tgtEl>
                                          <p:spTgt spid="107"/>
                                        </p:tgtEl>
                                        <p:attrNameLst>
                                          <p:attrName>ppt_y</p:attrName>
                                        </p:attrNameLst>
                                      </p:cBhvr>
                                      <p:tavLst>
                                        <p:tav tm="0">
                                          <p:val>
                                            <p:strVal val="1+#ppt_h/2"/>
                                          </p:val>
                                        </p:tav>
                                        <p:tav tm="100000">
                                          <p:val>
                                            <p:strVal val="#ppt_y"/>
                                          </p:val>
                                        </p:tav>
                                      </p:tavLst>
                                    </p:anim>
                                  </p:childTnLst>
                                </p:cTn>
                              </p:par>
                              <p:par>
                                <p:cTn id="336" presetID="2" presetClass="entr" presetSubtype="4" fill="hold" grpId="0" nodeType="withEffect">
                                  <p:stCondLst>
                                    <p:cond delay="0"/>
                                  </p:stCondLst>
                                  <p:childTnLst>
                                    <p:set>
                                      <p:cBhvr>
                                        <p:cTn id="337" dur="1" fill="hold">
                                          <p:stCondLst>
                                            <p:cond delay="0"/>
                                          </p:stCondLst>
                                        </p:cTn>
                                        <p:tgtEl>
                                          <p:spTgt spid="108"/>
                                        </p:tgtEl>
                                        <p:attrNameLst>
                                          <p:attrName>style.visibility</p:attrName>
                                        </p:attrNameLst>
                                      </p:cBhvr>
                                      <p:to>
                                        <p:strVal val="visible"/>
                                      </p:to>
                                    </p:set>
                                    <p:anim calcmode="lin" valueType="num">
                                      <p:cBhvr additive="base">
                                        <p:cTn id="338" dur="500" fill="hold"/>
                                        <p:tgtEl>
                                          <p:spTgt spid="108"/>
                                        </p:tgtEl>
                                        <p:attrNameLst>
                                          <p:attrName>ppt_x</p:attrName>
                                        </p:attrNameLst>
                                      </p:cBhvr>
                                      <p:tavLst>
                                        <p:tav tm="0">
                                          <p:val>
                                            <p:strVal val="#ppt_x"/>
                                          </p:val>
                                        </p:tav>
                                        <p:tav tm="100000">
                                          <p:val>
                                            <p:strVal val="#ppt_x"/>
                                          </p:val>
                                        </p:tav>
                                      </p:tavLst>
                                    </p:anim>
                                    <p:anim calcmode="lin" valueType="num">
                                      <p:cBhvr additive="base">
                                        <p:cTn id="339" dur="500" fill="hold"/>
                                        <p:tgtEl>
                                          <p:spTgt spid="108"/>
                                        </p:tgtEl>
                                        <p:attrNameLst>
                                          <p:attrName>ppt_y</p:attrName>
                                        </p:attrNameLst>
                                      </p:cBhvr>
                                      <p:tavLst>
                                        <p:tav tm="0">
                                          <p:val>
                                            <p:strVal val="1+#ppt_h/2"/>
                                          </p:val>
                                        </p:tav>
                                        <p:tav tm="100000">
                                          <p:val>
                                            <p:strVal val="#ppt_y"/>
                                          </p:val>
                                        </p:tav>
                                      </p:tavLst>
                                    </p:anim>
                                  </p:childTnLst>
                                </p:cTn>
                              </p:par>
                              <p:par>
                                <p:cTn id="340" presetID="2" presetClass="entr" presetSubtype="2" fill="hold" grpId="0" nodeType="withEffect">
                                  <p:stCondLst>
                                    <p:cond delay="2000"/>
                                  </p:stCondLst>
                                  <p:childTnLst>
                                    <p:set>
                                      <p:cBhvr>
                                        <p:cTn id="341" dur="1" fill="hold">
                                          <p:stCondLst>
                                            <p:cond delay="0"/>
                                          </p:stCondLst>
                                        </p:cTn>
                                        <p:tgtEl>
                                          <p:spTgt spid="111"/>
                                        </p:tgtEl>
                                        <p:attrNameLst>
                                          <p:attrName>style.visibility</p:attrName>
                                        </p:attrNameLst>
                                      </p:cBhvr>
                                      <p:to>
                                        <p:strVal val="visible"/>
                                      </p:to>
                                    </p:set>
                                    <p:anim calcmode="lin" valueType="num">
                                      <p:cBhvr additive="base">
                                        <p:cTn id="342" dur="500" fill="hold"/>
                                        <p:tgtEl>
                                          <p:spTgt spid="111"/>
                                        </p:tgtEl>
                                        <p:attrNameLst>
                                          <p:attrName>ppt_x</p:attrName>
                                        </p:attrNameLst>
                                      </p:cBhvr>
                                      <p:tavLst>
                                        <p:tav tm="0">
                                          <p:val>
                                            <p:strVal val="1+#ppt_w/2"/>
                                          </p:val>
                                        </p:tav>
                                        <p:tav tm="100000">
                                          <p:val>
                                            <p:strVal val="#ppt_x"/>
                                          </p:val>
                                        </p:tav>
                                      </p:tavLst>
                                    </p:anim>
                                    <p:anim calcmode="lin" valueType="num">
                                      <p:cBhvr additive="base">
                                        <p:cTn id="343" dur="500" fill="hold"/>
                                        <p:tgtEl>
                                          <p:spTgt spid="111"/>
                                        </p:tgtEl>
                                        <p:attrNameLst>
                                          <p:attrName>ppt_y</p:attrName>
                                        </p:attrNameLst>
                                      </p:cBhvr>
                                      <p:tavLst>
                                        <p:tav tm="0">
                                          <p:val>
                                            <p:strVal val="#ppt_y"/>
                                          </p:val>
                                        </p:tav>
                                        <p:tav tm="100000">
                                          <p:val>
                                            <p:strVal val="#ppt_y"/>
                                          </p:val>
                                        </p:tav>
                                      </p:tavLst>
                                    </p:anim>
                                  </p:childTnLst>
                                </p:cTn>
                              </p:par>
                              <p:par>
                                <p:cTn id="344" presetID="2" presetClass="entr" presetSubtype="2" fill="hold" grpId="0" nodeType="withEffect">
                                  <p:stCondLst>
                                    <p:cond delay="2000"/>
                                  </p:stCondLst>
                                  <p:childTnLst>
                                    <p:set>
                                      <p:cBhvr>
                                        <p:cTn id="345" dur="1" fill="hold">
                                          <p:stCondLst>
                                            <p:cond delay="0"/>
                                          </p:stCondLst>
                                        </p:cTn>
                                        <p:tgtEl>
                                          <p:spTgt spid="114"/>
                                        </p:tgtEl>
                                        <p:attrNameLst>
                                          <p:attrName>style.visibility</p:attrName>
                                        </p:attrNameLst>
                                      </p:cBhvr>
                                      <p:to>
                                        <p:strVal val="visible"/>
                                      </p:to>
                                    </p:set>
                                    <p:anim calcmode="lin" valueType="num">
                                      <p:cBhvr additive="base">
                                        <p:cTn id="346" dur="500" fill="hold"/>
                                        <p:tgtEl>
                                          <p:spTgt spid="114"/>
                                        </p:tgtEl>
                                        <p:attrNameLst>
                                          <p:attrName>ppt_x</p:attrName>
                                        </p:attrNameLst>
                                      </p:cBhvr>
                                      <p:tavLst>
                                        <p:tav tm="0">
                                          <p:val>
                                            <p:strVal val="1+#ppt_w/2"/>
                                          </p:val>
                                        </p:tav>
                                        <p:tav tm="100000">
                                          <p:val>
                                            <p:strVal val="#ppt_x"/>
                                          </p:val>
                                        </p:tav>
                                      </p:tavLst>
                                    </p:anim>
                                    <p:anim calcmode="lin" valueType="num">
                                      <p:cBhvr additive="base">
                                        <p:cTn id="347" dur="500" fill="hold"/>
                                        <p:tgtEl>
                                          <p:spTgt spid="114"/>
                                        </p:tgtEl>
                                        <p:attrNameLst>
                                          <p:attrName>ppt_y</p:attrName>
                                        </p:attrNameLst>
                                      </p:cBhvr>
                                      <p:tavLst>
                                        <p:tav tm="0">
                                          <p:val>
                                            <p:strVal val="#ppt_y"/>
                                          </p:val>
                                        </p:tav>
                                        <p:tav tm="100000">
                                          <p:val>
                                            <p:strVal val="#ppt_y"/>
                                          </p:val>
                                        </p:tav>
                                      </p:tavLst>
                                    </p:anim>
                                  </p:childTnLst>
                                </p:cTn>
                              </p:par>
                              <p:par>
                                <p:cTn id="348" presetID="2" presetClass="entr" presetSubtype="2" fill="hold" grpId="0" nodeType="withEffect">
                                  <p:stCondLst>
                                    <p:cond delay="2000"/>
                                  </p:stCondLst>
                                  <p:childTnLst>
                                    <p:set>
                                      <p:cBhvr>
                                        <p:cTn id="349" dur="1" fill="hold">
                                          <p:stCondLst>
                                            <p:cond delay="0"/>
                                          </p:stCondLst>
                                        </p:cTn>
                                        <p:tgtEl>
                                          <p:spTgt spid="115"/>
                                        </p:tgtEl>
                                        <p:attrNameLst>
                                          <p:attrName>style.visibility</p:attrName>
                                        </p:attrNameLst>
                                      </p:cBhvr>
                                      <p:to>
                                        <p:strVal val="visible"/>
                                      </p:to>
                                    </p:set>
                                    <p:anim calcmode="lin" valueType="num">
                                      <p:cBhvr additive="base">
                                        <p:cTn id="350" dur="500" fill="hold"/>
                                        <p:tgtEl>
                                          <p:spTgt spid="115"/>
                                        </p:tgtEl>
                                        <p:attrNameLst>
                                          <p:attrName>ppt_x</p:attrName>
                                        </p:attrNameLst>
                                      </p:cBhvr>
                                      <p:tavLst>
                                        <p:tav tm="0">
                                          <p:val>
                                            <p:strVal val="1+#ppt_w/2"/>
                                          </p:val>
                                        </p:tav>
                                        <p:tav tm="100000">
                                          <p:val>
                                            <p:strVal val="#ppt_x"/>
                                          </p:val>
                                        </p:tav>
                                      </p:tavLst>
                                    </p:anim>
                                    <p:anim calcmode="lin" valueType="num">
                                      <p:cBhvr additive="base">
                                        <p:cTn id="351" dur="500" fill="hold"/>
                                        <p:tgtEl>
                                          <p:spTgt spid="1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51" grpId="0" animBg="1"/>
      <p:bldP spid="52" grpId="0" animBg="1"/>
      <p:bldP spid="53" grpId="0" animBg="1"/>
      <p:bldP spid="54" grpId="0" animBg="1"/>
      <p:bldP spid="55" grpId="0" animBg="1"/>
      <p:bldP spid="56" grpId="0" animBg="1"/>
      <p:bldP spid="57" grpId="0" animBg="1"/>
      <p:bldP spid="58"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11" grpId="0" animBg="1"/>
      <p:bldP spid="114" grpId="0"/>
      <p:bldP spid="115"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6"/>
          <p:cNvSpPr/>
          <p:nvPr/>
        </p:nvSpPr>
        <p:spPr bwMode="auto">
          <a:xfrm flipH="1">
            <a:off x="6153383" y="4159889"/>
            <a:ext cx="670226" cy="144190"/>
          </a:xfrm>
          <a:custGeom>
            <a:avLst/>
            <a:gdLst>
              <a:gd name="T0" fmla="*/ 20 w 23"/>
              <a:gd name="T1" fmla="*/ 0 h 5"/>
              <a:gd name="T2" fmla="*/ 3 w 23"/>
              <a:gd name="T3" fmla="*/ 0 h 5"/>
              <a:gd name="T4" fmla="*/ 0 w 23"/>
              <a:gd name="T5" fmla="*/ 2 h 5"/>
              <a:gd name="T6" fmla="*/ 3 w 23"/>
              <a:gd name="T7" fmla="*/ 5 h 5"/>
              <a:gd name="T8" fmla="*/ 20 w 23"/>
              <a:gd name="T9" fmla="*/ 5 h 5"/>
              <a:gd name="T10" fmla="*/ 23 w 23"/>
              <a:gd name="T11" fmla="*/ 2 h 5"/>
              <a:gd name="T12" fmla="*/ 20 w 2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3" h="5">
                <a:moveTo>
                  <a:pt x="20" y="0"/>
                </a:moveTo>
                <a:cubicBezTo>
                  <a:pt x="3" y="0"/>
                  <a:pt x="3" y="0"/>
                  <a:pt x="3" y="0"/>
                </a:cubicBezTo>
                <a:cubicBezTo>
                  <a:pt x="1" y="0"/>
                  <a:pt x="0" y="1"/>
                  <a:pt x="0" y="2"/>
                </a:cubicBezTo>
                <a:cubicBezTo>
                  <a:pt x="0" y="4"/>
                  <a:pt x="1" y="5"/>
                  <a:pt x="3" y="5"/>
                </a:cubicBezTo>
                <a:cubicBezTo>
                  <a:pt x="20" y="5"/>
                  <a:pt x="20" y="5"/>
                  <a:pt x="20" y="5"/>
                </a:cubicBezTo>
                <a:cubicBezTo>
                  <a:pt x="22" y="5"/>
                  <a:pt x="23" y="4"/>
                  <a:pt x="23" y="2"/>
                </a:cubicBezTo>
                <a:cubicBezTo>
                  <a:pt x="23" y="1"/>
                  <a:pt x="22" y="0"/>
                  <a:pt x="20"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1" name="Freeform 24"/>
          <p:cNvSpPr/>
          <p:nvPr/>
        </p:nvSpPr>
        <p:spPr>
          <a:xfrm flipH="1">
            <a:off x="5977713" y="3862085"/>
            <a:ext cx="1021563" cy="297804"/>
          </a:xfrm>
          <a:custGeom>
            <a:avLst/>
            <a:gdLst>
              <a:gd name="connsiteX0" fmla="*/ 0 w 2645228"/>
              <a:gd name="connsiteY0" fmla="*/ 0 h 496975"/>
              <a:gd name="connsiteX1" fmla="*/ 2645228 w 2645228"/>
              <a:gd name="connsiteY1" fmla="*/ 0 h 496975"/>
              <a:gd name="connsiteX2" fmla="*/ 2645228 w 2645228"/>
              <a:gd name="connsiteY2" fmla="*/ 56095 h 496975"/>
              <a:gd name="connsiteX3" fmla="*/ 2204348 w 2645228"/>
              <a:gd name="connsiteY3" fmla="*/ 496975 h 496975"/>
              <a:gd name="connsiteX4" fmla="*/ 440880 w 2645228"/>
              <a:gd name="connsiteY4" fmla="*/ 496975 h 496975"/>
              <a:gd name="connsiteX5" fmla="*/ 0 w 2645228"/>
              <a:gd name="connsiteY5" fmla="*/ 56095 h 496975"/>
              <a:gd name="connsiteX6" fmla="*/ 0 w 2645228"/>
              <a:gd name="connsiteY6" fmla="*/ 0 h 496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5228" h="496975">
                <a:moveTo>
                  <a:pt x="0" y="0"/>
                </a:moveTo>
                <a:lnTo>
                  <a:pt x="2645228" y="0"/>
                </a:lnTo>
                <a:lnTo>
                  <a:pt x="2645228" y="56095"/>
                </a:lnTo>
                <a:cubicBezTo>
                  <a:pt x="2645228" y="299586"/>
                  <a:pt x="2447839" y="496975"/>
                  <a:pt x="2204348" y="496975"/>
                </a:cubicBezTo>
                <a:lnTo>
                  <a:pt x="440880" y="496975"/>
                </a:lnTo>
                <a:cubicBezTo>
                  <a:pt x="197389" y="496975"/>
                  <a:pt x="0" y="299586"/>
                  <a:pt x="0" y="56095"/>
                </a:cubicBezTo>
                <a:lnTo>
                  <a:pt x="0" y="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white"/>
              </a:solidFill>
              <a:effectLst/>
              <a:uLnTx/>
              <a:uFillTx/>
              <a:latin typeface="Century Schoolbook" panose="02040604050505020304"/>
              <a:ea typeface="+mn-ea"/>
              <a:cs typeface="+mn-cs"/>
            </a:endParaRPr>
          </a:p>
        </p:txBody>
      </p:sp>
      <p:sp>
        <p:nvSpPr>
          <p:cNvPr id="12" name="Freeform 25"/>
          <p:cNvSpPr/>
          <p:nvPr/>
        </p:nvSpPr>
        <p:spPr>
          <a:xfrm flipH="1">
            <a:off x="6260643" y="4364187"/>
            <a:ext cx="455706" cy="97281"/>
          </a:xfrm>
          <a:custGeom>
            <a:avLst/>
            <a:gdLst>
              <a:gd name="connsiteX0" fmla="*/ 0 w 694404"/>
              <a:gd name="connsiteY0" fmla="*/ 0 h 288475"/>
              <a:gd name="connsiteX1" fmla="*/ 694404 w 694404"/>
              <a:gd name="connsiteY1" fmla="*/ 0 h 288475"/>
              <a:gd name="connsiteX2" fmla="*/ 693800 w 694404"/>
              <a:gd name="connsiteY2" fmla="*/ 5989 h 288475"/>
              <a:gd name="connsiteX3" fmla="*/ 347202 w 694404"/>
              <a:gd name="connsiteY3" fmla="*/ 288475 h 288475"/>
              <a:gd name="connsiteX4" fmla="*/ 604 w 694404"/>
              <a:gd name="connsiteY4" fmla="*/ 5989 h 288475"/>
              <a:gd name="connsiteX5" fmla="*/ 0 w 694404"/>
              <a:gd name="connsiteY5" fmla="*/ 0 h 28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404" h="288475">
                <a:moveTo>
                  <a:pt x="0" y="0"/>
                </a:moveTo>
                <a:lnTo>
                  <a:pt x="694404" y="0"/>
                </a:lnTo>
                <a:lnTo>
                  <a:pt x="693800" y="5989"/>
                </a:lnTo>
                <a:cubicBezTo>
                  <a:pt x="660811" y="167204"/>
                  <a:pt x="518169" y="288475"/>
                  <a:pt x="347202" y="288475"/>
                </a:cubicBezTo>
                <a:cubicBezTo>
                  <a:pt x="176235" y="288475"/>
                  <a:pt x="33593" y="167204"/>
                  <a:pt x="604" y="5989"/>
                </a:cubicBezTo>
                <a:lnTo>
                  <a:pt x="0" y="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white"/>
              </a:solidFill>
              <a:effectLst/>
              <a:uLnTx/>
              <a:uFillTx/>
              <a:latin typeface="Century Schoolbook" panose="02040604050505020304"/>
              <a:ea typeface="+mn-ea"/>
              <a:cs typeface="+mn-cs"/>
            </a:endParaRPr>
          </a:p>
        </p:txBody>
      </p:sp>
      <p:sp>
        <p:nvSpPr>
          <p:cNvPr id="13" name="Freeform 5"/>
          <p:cNvSpPr/>
          <p:nvPr/>
        </p:nvSpPr>
        <p:spPr bwMode="auto">
          <a:xfrm>
            <a:off x="6406517" y="3286673"/>
            <a:ext cx="133315" cy="393995"/>
          </a:xfrm>
          <a:custGeom>
            <a:avLst/>
            <a:gdLst>
              <a:gd name="T0" fmla="*/ 77 w 112"/>
              <a:gd name="T1" fmla="*/ 270 h 331"/>
              <a:gd name="T2" fmla="*/ 44 w 112"/>
              <a:gd name="T3" fmla="*/ 331 h 331"/>
              <a:gd name="T4" fmla="*/ 15 w 112"/>
              <a:gd name="T5" fmla="*/ 328 h 331"/>
              <a:gd name="T6" fmla="*/ 0 w 112"/>
              <a:gd name="T7" fmla="*/ 261 h 331"/>
              <a:gd name="T8" fmla="*/ 35 w 112"/>
              <a:gd name="T9" fmla="*/ 0 h 331"/>
              <a:gd name="T10" fmla="*/ 112 w 112"/>
              <a:gd name="T11" fmla="*/ 11 h 331"/>
              <a:gd name="T12" fmla="*/ 77 w 112"/>
              <a:gd name="T13" fmla="*/ 270 h 331"/>
            </a:gdLst>
            <a:ahLst/>
            <a:cxnLst>
              <a:cxn ang="0">
                <a:pos x="T0" y="T1"/>
              </a:cxn>
              <a:cxn ang="0">
                <a:pos x="T2" y="T3"/>
              </a:cxn>
              <a:cxn ang="0">
                <a:pos x="T4" y="T5"/>
              </a:cxn>
              <a:cxn ang="0">
                <a:pos x="T6" y="T7"/>
              </a:cxn>
              <a:cxn ang="0">
                <a:pos x="T8" y="T9"/>
              </a:cxn>
              <a:cxn ang="0">
                <a:pos x="T10" y="T11"/>
              </a:cxn>
              <a:cxn ang="0">
                <a:pos x="T12" y="T13"/>
              </a:cxn>
            </a:cxnLst>
            <a:rect l="0" t="0" r="r" b="b"/>
            <a:pathLst>
              <a:path w="112" h="331">
                <a:moveTo>
                  <a:pt x="77" y="270"/>
                </a:moveTo>
                <a:lnTo>
                  <a:pt x="44" y="331"/>
                </a:lnTo>
                <a:lnTo>
                  <a:pt x="15" y="328"/>
                </a:lnTo>
                <a:lnTo>
                  <a:pt x="0" y="261"/>
                </a:lnTo>
                <a:lnTo>
                  <a:pt x="35" y="0"/>
                </a:lnTo>
                <a:lnTo>
                  <a:pt x="112" y="11"/>
                </a:lnTo>
                <a:lnTo>
                  <a:pt x="77" y="27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4" name="Freeform 6"/>
          <p:cNvSpPr/>
          <p:nvPr/>
        </p:nvSpPr>
        <p:spPr bwMode="auto">
          <a:xfrm>
            <a:off x="6444606" y="3216444"/>
            <a:ext cx="104748" cy="121412"/>
          </a:xfrm>
          <a:custGeom>
            <a:avLst/>
            <a:gdLst>
              <a:gd name="T0" fmla="*/ 58 w 64"/>
              <a:gd name="T1" fmla="*/ 48 h 74"/>
              <a:gd name="T2" fmla="*/ 27 w 64"/>
              <a:gd name="T3" fmla="*/ 72 h 74"/>
              <a:gd name="T4" fmla="*/ 26 w 64"/>
              <a:gd name="T5" fmla="*/ 72 h 74"/>
              <a:gd name="T6" fmla="*/ 2 w 64"/>
              <a:gd name="T7" fmla="*/ 41 h 74"/>
              <a:gd name="T8" fmla="*/ 6 w 64"/>
              <a:gd name="T9" fmla="*/ 15 h 74"/>
              <a:gd name="T10" fmla="*/ 35 w 64"/>
              <a:gd name="T11" fmla="*/ 7 h 74"/>
              <a:gd name="T12" fmla="*/ 36 w 64"/>
              <a:gd name="T13" fmla="*/ 7 h 74"/>
              <a:gd name="T14" fmla="*/ 62 w 64"/>
              <a:gd name="T15" fmla="*/ 22 h 74"/>
              <a:gd name="T16" fmla="*/ 58 w 64"/>
              <a:gd name="T17"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4">
                <a:moveTo>
                  <a:pt x="58" y="48"/>
                </a:moveTo>
                <a:cubicBezTo>
                  <a:pt x="56" y="63"/>
                  <a:pt x="42" y="74"/>
                  <a:pt x="27" y="72"/>
                </a:cubicBezTo>
                <a:cubicBezTo>
                  <a:pt x="26" y="72"/>
                  <a:pt x="26" y="72"/>
                  <a:pt x="26" y="72"/>
                </a:cubicBezTo>
                <a:cubicBezTo>
                  <a:pt x="11" y="70"/>
                  <a:pt x="0" y="56"/>
                  <a:pt x="2" y="41"/>
                </a:cubicBezTo>
                <a:cubicBezTo>
                  <a:pt x="6" y="15"/>
                  <a:pt x="6" y="15"/>
                  <a:pt x="6" y="15"/>
                </a:cubicBezTo>
                <a:cubicBezTo>
                  <a:pt x="8" y="0"/>
                  <a:pt x="20" y="5"/>
                  <a:pt x="35" y="7"/>
                </a:cubicBezTo>
                <a:cubicBezTo>
                  <a:pt x="36" y="7"/>
                  <a:pt x="36" y="7"/>
                  <a:pt x="36" y="7"/>
                </a:cubicBezTo>
                <a:cubicBezTo>
                  <a:pt x="51" y="9"/>
                  <a:pt x="64" y="7"/>
                  <a:pt x="62" y="22"/>
                </a:cubicBezTo>
                <a:lnTo>
                  <a:pt x="58" y="4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5" name="Freeform 7"/>
          <p:cNvSpPr/>
          <p:nvPr/>
        </p:nvSpPr>
        <p:spPr bwMode="auto">
          <a:xfrm>
            <a:off x="6432704" y="3260485"/>
            <a:ext cx="114270" cy="110700"/>
          </a:xfrm>
          <a:custGeom>
            <a:avLst/>
            <a:gdLst>
              <a:gd name="T0" fmla="*/ 85 w 96"/>
              <a:gd name="T1" fmla="*/ 93 h 93"/>
              <a:gd name="T2" fmla="*/ 0 w 96"/>
              <a:gd name="T3" fmla="*/ 81 h 93"/>
              <a:gd name="T4" fmla="*/ 11 w 96"/>
              <a:gd name="T5" fmla="*/ 0 h 93"/>
              <a:gd name="T6" fmla="*/ 96 w 96"/>
              <a:gd name="T7" fmla="*/ 12 h 93"/>
              <a:gd name="T8" fmla="*/ 85 w 96"/>
              <a:gd name="T9" fmla="*/ 93 h 93"/>
            </a:gdLst>
            <a:ahLst/>
            <a:cxnLst>
              <a:cxn ang="0">
                <a:pos x="T0" y="T1"/>
              </a:cxn>
              <a:cxn ang="0">
                <a:pos x="T2" y="T3"/>
              </a:cxn>
              <a:cxn ang="0">
                <a:pos x="T4" y="T5"/>
              </a:cxn>
              <a:cxn ang="0">
                <a:pos x="T6" y="T7"/>
              </a:cxn>
              <a:cxn ang="0">
                <a:pos x="T8" y="T9"/>
              </a:cxn>
            </a:cxnLst>
            <a:rect l="0" t="0" r="r" b="b"/>
            <a:pathLst>
              <a:path w="96" h="93">
                <a:moveTo>
                  <a:pt x="85" y="93"/>
                </a:moveTo>
                <a:lnTo>
                  <a:pt x="0" y="81"/>
                </a:lnTo>
                <a:lnTo>
                  <a:pt x="11" y="0"/>
                </a:lnTo>
                <a:lnTo>
                  <a:pt x="96" y="12"/>
                </a:lnTo>
                <a:lnTo>
                  <a:pt x="85" y="9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6" name="Freeform 8"/>
          <p:cNvSpPr/>
          <p:nvPr/>
        </p:nvSpPr>
        <p:spPr bwMode="auto">
          <a:xfrm>
            <a:off x="6424371" y="3666383"/>
            <a:ext cx="34520" cy="57135"/>
          </a:xfrm>
          <a:custGeom>
            <a:avLst/>
            <a:gdLst>
              <a:gd name="T0" fmla="*/ 0 w 21"/>
              <a:gd name="T1" fmla="*/ 5 h 35"/>
              <a:gd name="T2" fmla="*/ 5 w 21"/>
              <a:gd name="T3" fmla="*/ 26 h 35"/>
              <a:gd name="T4" fmla="*/ 21 w 21"/>
              <a:gd name="T5" fmla="*/ 9 h 35"/>
              <a:gd name="T6" fmla="*/ 0 w 21"/>
              <a:gd name="T7" fmla="*/ 5 h 35"/>
            </a:gdLst>
            <a:ahLst/>
            <a:cxnLst>
              <a:cxn ang="0">
                <a:pos x="T0" y="T1"/>
              </a:cxn>
              <a:cxn ang="0">
                <a:pos x="T2" y="T3"/>
              </a:cxn>
              <a:cxn ang="0">
                <a:pos x="T4" y="T5"/>
              </a:cxn>
              <a:cxn ang="0">
                <a:pos x="T6" y="T7"/>
              </a:cxn>
            </a:cxnLst>
            <a:rect l="0" t="0" r="r" b="b"/>
            <a:pathLst>
              <a:path w="21" h="35">
                <a:moveTo>
                  <a:pt x="0" y="5"/>
                </a:moveTo>
                <a:cubicBezTo>
                  <a:pt x="0" y="5"/>
                  <a:pt x="3" y="22"/>
                  <a:pt x="5" y="26"/>
                </a:cubicBezTo>
                <a:cubicBezTo>
                  <a:pt x="6" y="31"/>
                  <a:pt x="9" y="35"/>
                  <a:pt x="21" y="9"/>
                </a:cubicBezTo>
                <a:cubicBezTo>
                  <a:pt x="21" y="9"/>
                  <a:pt x="13" y="0"/>
                  <a:pt x="0" y="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7" name="Freeform 9"/>
          <p:cNvSpPr/>
          <p:nvPr/>
        </p:nvSpPr>
        <p:spPr bwMode="auto">
          <a:xfrm>
            <a:off x="6544594" y="3285482"/>
            <a:ext cx="132125" cy="393995"/>
          </a:xfrm>
          <a:custGeom>
            <a:avLst/>
            <a:gdLst>
              <a:gd name="T0" fmla="*/ 75 w 111"/>
              <a:gd name="T1" fmla="*/ 269 h 331"/>
              <a:gd name="T2" fmla="*/ 44 w 111"/>
              <a:gd name="T3" fmla="*/ 331 h 331"/>
              <a:gd name="T4" fmla="*/ 15 w 111"/>
              <a:gd name="T5" fmla="*/ 326 h 331"/>
              <a:gd name="T6" fmla="*/ 0 w 111"/>
              <a:gd name="T7" fmla="*/ 259 h 331"/>
              <a:gd name="T8" fmla="*/ 34 w 111"/>
              <a:gd name="T9" fmla="*/ 0 h 331"/>
              <a:gd name="T10" fmla="*/ 111 w 111"/>
              <a:gd name="T11" fmla="*/ 9 h 331"/>
              <a:gd name="T12" fmla="*/ 75 w 111"/>
              <a:gd name="T13" fmla="*/ 269 h 331"/>
            </a:gdLst>
            <a:ahLst/>
            <a:cxnLst>
              <a:cxn ang="0">
                <a:pos x="T0" y="T1"/>
              </a:cxn>
              <a:cxn ang="0">
                <a:pos x="T2" y="T3"/>
              </a:cxn>
              <a:cxn ang="0">
                <a:pos x="T4" y="T5"/>
              </a:cxn>
              <a:cxn ang="0">
                <a:pos x="T6" y="T7"/>
              </a:cxn>
              <a:cxn ang="0">
                <a:pos x="T8" y="T9"/>
              </a:cxn>
              <a:cxn ang="0">
                <a:pos x="T10" y="T11"/>
              </a:cxn>
              <a:cxn ang="0">
                <a:pos x="T12" y="T13"/>
              </a:cxn>
            </a:cxnLst>
            <a:rect l="0" t="0" r="r" b="b"/>
            <a:pathLst>
              <a:path w="111" h="331">
                <a:moveTo>
                  <a:pt x="75" y="269"/>
                </a:moveTo>
                <a:lnTo>
                  <a:pt x="44" y="331"/>
                </a:lnTo>
                <a:lnTo>
                  <a:pt x="15" y="326"/>
                </a:lnTo>
                <a:lnTo>
                  <a:pt x="0" y="259"/>
                </a:lnTo>
                <a:lnTo>
                  <a:pt x="34" y="0"/>
                </a:lnTo>
                <a:lnTo>
                  <a:pt x="111" y="9"/>
                </a:lnTo>
                <a:lnTo>
                  <a:pt x="75" y="26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8" name="Freeform 10"/>
          <p:cNvSpPr/>
          <p:nvPr/>
        </p:nvSpPr>
        <p:spPr bwMode="auto">
          <a:xfrm>
            <a:off x="6581493" y="3212873"/>
            <a:ext cx="104748" cy="121412"/>
          </a:xfrm>
          <a:custGeom>
            <a:avLst/>
            <a:gdLst>
              <a:gd name="T0" fmla="*/ 58 w 64"/>
              <a:gd name="T1" fmla="*/ 48 h 74"/>
              <a:gd name="T2" fmla="*/ 27 w 64"/>
              <a:gd name="T3" fmla="*/ 72 h 74"/>
              <a:gd name="T4" fmla="*/ 26 w 64"/>
              <a:gd name="T5" fmla="*/ 72 h 74"/>
              <a:gd name="T6" fmla="*/ 2 w 64"/>
              <a:gd name="T7" fmla="*/ 41 h 74"/>
              <a:gd name="T8" fmla="*/ 6 w 64"/>
              <a:gd name="T9" fmla="*/ 15 h 74"/>
              <a:gd name="T10" fmla="*/ 35 w 64"/>
              <a:gd name="T11" fmla="*/ 7 h 74"/>
              <a:gd name="T12" fmla="*/ 36 w 64"/>
              <a:gd name="T13" fmla="*/ 7 h 74"/>
              <a:gd name="T14" fmla="*/ 61 w 64"/>
              <a:gd name="T15" fmla="*/ 23 h 74"/>
              <a:gd name="T16" fmla="*/ 58 w 64"/>
              <a:gd name="T17"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4">
                <a:moveTo>
                  <a:pt x="58" y="48"/>
                </a:moveTo>
                <a:cubicBezTo>
                  <a:pt x="56" y="64"/>
                  <a:pt x="42" y="74"/>
                  <a:pt x="27" y="72"/>
                </a:cubicBezTo>
                <a:cubicBezTo>
                  <a:pt x="26" y="72"/>
                  <a:pt x="26" y="72"/>
                  <a:pt x="26" y="72"/>
                </a:cubicBezTo>
                <a:cubicBezTo>
                  <a:pt x="11" y="70"/>
                  <a:pt x="0" y="56"/>
                  <a:pt x="2" y="41"/>
                </a:cubicBezTo>
                <a:cubicBezTo>
                  <a:pt x="6" y="15"/>
                  <a:pt x="6" y="15"/>
                  <a:pt x="6" y="15"/>
                </a:cubicBezTo>
                <a:cubicBezTo>
                  <a:pt x="8" y="0"/>
                  <a:pt x="20" y="5"/>
                  <a:pt x="35" y="7"/>
                </a:cubicBezTo>
                <a:cubicBezTo>
                  <a:pt x="36" y="7"/>
                  <a:pt x="36" y="7"/>
                  <a:pt x="36" y="7"/>
                </a:cubicBezTo>
                <a:cubicBezTo>
                  <a:pt x="51" y="9"/>
                  <a:pt x="64" y="7"/>
                  <a:pt x="61" y="23"/>
                </a:cubicBezTo>
                <a:lnTo>
                  <a:pt x="58" y="4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9" name="Freeform 11"/>
          <p:cNvSpPr/>
          <p:nvPr/>
        </p:nvSpPr>
        <p:spPr bwMode="auto">
          <a:xfrm>
            <a:off x="6570780" y="3259295"/>
            <a:ext cx="114270" cy="109509"/>
          </a:xfrm>
          <a:custGeom>
            <a:avLst/>
            <a:gdLst>
              <a:gd name="T0" fmla="*/ 85 w 96"/>
              <a:gd name="T1" fmla="*/ 92 h 92"/>
              <a:gd name="T2" fmla="*/ 0 w 96"/>
              <a:gd name="T3" fmla="*/ 81 h 92"/>
              <a:gd name="T4" fmla="*/ 11 w 96"/>
              <a:gd name="T5" fmla="*/ 0 h 92"/>
              <a:gd name="T6" fmla="*/ 96 w 96"/>
              <a:gd name="T7" fmla="*/ 11 h 92"/>
              <a:gd name="T8" fmla="*/ 85 w 96"/>
              <a:gd name="T9" fmla="*/ 92 h 92"/>
            </a:gdLst>
            <a:ahLst/>
            <a:cxnLst>
              <a:cxn ang="0">
                <a:pos x="T0" y="T1"/>
              </a:cxn>
              <a:cxn ang="0">
                <a:pos x="T2" y="T3"/>
              </a:cxn>
              <a:cxn ang="0">
                <a:pos x="T4" y="T5"/>
              </a:cxn>
              <a:cxn ang="0">
                <a:pos x="T6" y="T7"/>
              </a:cxn>
              <a:cxn ang="0">
                <a:pos x="T8" y="T9"/>
              </a:cxn>
            </a:cxnLst>
            <a:rect l="0" t="0" r="r" b="b"/>
            <a:pathLst>
              <a:path w="96" h="92">
                <a:moveTo>
                  <a:pt x="85" y="92"/>
                </a:moveTo>
                <a:lnTo>
                  <a:pt x="0" y="81"/>
                </a:lnTo>
                <a:lnTo>
                  <a:pt x="11" y="0"/>
                </a:lnTo>
                <a:lnTo>
                  <a:pt x="96" y="11"/>
                </a:lnTo>
                <a:lnTo>
                  <a:pt x="85" y="92"/>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0" name="Freeform 12"/>
          <p:cNvSpPr/>
          <p:nvPr/>
        </p:nvSpPr>
        <p:spPr bwMode="auto">
          <a:xfrm>
            <a:off x="6562448" y="3662812"/>
            <a:ext cx="34520" cy="57135"/>
          </a:xfrm>
          <a:custGeom>
            <a:avLst/>
            <a:gdLst>
              <a:gd name="T0" fmla="*/ 0 w 21"/>
              <a:gd name="T1" fmla="*/ 6 h 35"/>
              <a:gd name="T2" fmla="*/ 5 w 21"/>
              <a:gd name="T3" fmla="*/ 27 h 35"/>
              <a:gd name="T4" fmla="*/ 21 w 21"/>
              <a:gd name="T5" fmla="*/ 10 h 35"/>
              <a:gd name="T6" fmla="*/ 0 w 21"/>
              <a:gd name="T7" fmla="*/ 6 h 35"/>
            </a:gdLst>
            <a:ahLst/>
            <a:cxnLst>
              <a:cxn ang="0">
                <a:pos x="T0" y="T1"/>
              </a:cxn>
              <a:cxn ang="0">
                <a:pos x="T2" y="T3"/>
              </a:cxn>
              <a:cxn ang="0">
                <a:pos x="T4" y="T5"/>
              </a:cxn>
              <a:cxn ang="0">
                <a:pos x="T6" y="T7"/>
              </a:cxn>
            </a:cxnLst>
            <a:rect l="0" t="0" r="r" b="b"/>
            <a:pathLst>
              <a:path w="21" h="35">
                <a:moveTo>
                  <a:pt x="0" y="6"/>
                </a:moveTo>
                <a:cubicBezTo>
                  <a:pt x="0" y="6"/>
                  <a:pt x="3" y="22"/>
                  <a:pt x="5" y="27"/>
                </a:cubicBezTo>
                <a:cubicBezTo>
                  <a:pt x="6" y="31"/>
                  <a:pt x="9" y="35"/>
                  <a:pt x="21" y="10"/>
                </a:cubicBezTo>
                <a:cubicBezTo>
                  <a:pt x="21" y="10"/>
                  <a:pt x="13" y="0"/>
                  <a:pt x="0" y="6"/>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1" name="Freeform 13"/>
          <p:cNvSpPr/>
          <p:nvPr/>
        </p:nvSpPr>
        <p:spPr bwMode="auto">
          <a:xfrm>
            <a:off x="6664816" y="3287862"/>
            <a:ext cx="30948" cy="199973"/>
          </a:xfrm>
          <a:custGeom>
            <a:avLst/>
            <a:gdLst>
              <a:gd name="T0" fmla="*/ 4 w 19"/>
              <a:gd name="T1" fmla="*/ 0 h 122"/>
              <a:gd name="T2" fmla="*/ 19 w 19"/>
              <a:gd name="T3" fmla="*/ 16 h 122"/>
              <a:gd name="T4" fmla="*/ 7 w 19"/>
              <a:gd name="T5" fmla="*/ 115 h 122"/>
              <a:gd name="T6" fmla="*/ 0 w 19"/>
              <a:gd name="T7" fmla="*/ 121 h 122"/>
              <a:gd name="T8" fmla="*/ 10 w 19"/>
              <a:gd name="T9" fmla="*/ 43 h 122"/>
              <a:gd name="T10" fmla="*/ 5 w 19"/>
              <a:gd name="T11" fmla="*/ 34 h 122"/>
              <a:gd name="T12" fmla="*/ 4 w 19"/>
              <a:gd name="T13" fmla="*/ 0 h 122"/>
            </a:gdLst>
            <a:ahLst/>
            <a:cxnLst>
              <a:cxn ang="0">
                <a:pos x="T0" y="T1"/>
              </a:cxn>
              <a:cxn ang="0">
                <a:pos x="T2" y="T3"/>
              </a:cxn>
              <a:cxn ang="0">
                <a:pos x="T4" y="T5"/>
              </a:cxn>
              <a:cxn ang="0">
                <a:pos x="T6" y="T7"/>
              </a:cxn>
              <a:cxn ang="0">
                <a:pos x="T8" y="T9"/>
              </a:cxn>
              <a:cxn ang="0">
                <a:pos x="T10" y="T11"/>
              </a:cxn>
              <a:cxn ang="0">
                <a:pos x="T12" y="T13"/>
              </a:cxn>
            </a:cxnLst>
            <a:rect l="0" t="0" r="r" b="b"/>
            <a:pathLst>
              <a:path w="19" h="122">
                <a:moveTo>
                  <a:pt x="4" y="0"/>
                </a:moveTo>
                <a:cubicBezTo>
                  <a:pt x="4" y="0"/>
                  <a:pt x="18" y="10"/>
                  <a:pt x="19" y="16"/>
                </a:cubicBezTo>
                <a:cubicBezTo>
                  <a:pt x="19" y="21"/>
                  <a:pt x="7" y="115"/>
                  <a:pt x="7" y="115"/>
                </a:cubicBezTo>
                <a:cubicBezTo>
                  <a:pt x="7" y="115"/>
                  <a:pt x="8" y="122"/>
                  <a:pt x="0" y="121"/>
                </a:cubicBezTo>
                <a:cubicBezTo>
                  <a:pt x="10" y="43"/>
                  <a:pt x="10" y="43"/>
                  <a:pt x="10" y="43"/>
                </a:cubicBezTo>
                <a:cubicBezTo>
                  <a:pt x="5" y="34"/>
                  <a:pt x="5" y="34"/>
                  <a:pt x="5" y="34"/>
                </a:cubicBezTo>
                <a:cubicBezTo>
                  <a:pt x="4" y="0"/>
                  <a:pt x="4" y="0"/>
                  <a:pt x="4"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22" name="Group 123"/>
          <p:cNvGrpSpPr/>
          <p:nvPr/>
        </p:nvGrpSpPr>
        <p:grpSpPr>
          <a:xfrm>
            <a:off x="5738750" y="3195912"/>
            <a:ext cx="613013" cy="465414"/>
            <a:chOff x="7170738" y="4168775"/>
            <a:chExt cx="817563" cy="620713"/>
          </a:xfrm>
          <a:solidFill>
            <a:schemeClr val="tx2">
              <a:lumMod val="20000"/>
              <a:lumOff val="80000"/>
            </a:schemeClr>
          </a:solidFill>
        </p:grpSpPr>
        <p:sp>
          <p:nvSpPr>
            <p:cNvPr id="23" name="Freeform 14"/>
            <p:cNvSpPr/>
            <p:nvPr/>
          </p:nvSpPr>
          <p:spPr bwMode="auto">
            <a:xfrm>
              <a:off x="7170738" y="4168775"/>
              <a:ext cx="785813" cy="354013"/>
            </a:xfrm>
            <a:custGeom>
              <a:avLst/>
              <a:gdLst>
                <a:gd name="T0" fmla="*/ 246 w 495"/>
                <a:gd name="T1" fmla="*/ 223 h 223"/>
                <a:gd name="T2" fmla="*/ 0 w 495"/>
                <a:gd name="T3" fmla="*/ 111 h 223"/>
                <a:gd name="T4" fmla="*/ 252 w 495"/>
                <a:gd name="T5" fmla="*/ 0 h 223"/>
                <a:gd name="T6" fmla="*/ 495 w 495"/>
                <a:gd name="T7" fmla="*/ 109 h 223"/>
                <a:gd name="T8" fmla="*/ 246 w 495"/>
                <a:gd name="T9" fmla="*/ 223 h 223"/>
              </a:gdLst>
              <a:ahLst/>
              <a:cxnLst>
                <a:cxn ang="0">
                  <a:pos x="T0" y="T1"/>
                </a:cxn>
                <a:cxn ang="0">
                  <a:pos x="T2" y="T3"/>
                </a:cxn>
                <a:cxn ang="0">
                  <a:pos x="T4" y="T5"/>
                </a:cxn>
                <a:cxn ang="0">
                  <a:pos x="T6" y="T7"/>
                </a:cxn>
                <a:cxn ang="0">
                  <a:pos x="T8" y="T9"/>
                </a:cxn>
              </a:cxnLst>
              <a:rect l="0" t="0" r="r" b="b"/>
              <a:pathLst>
                <a:path w="495" h="223">
                  <a:moveTo>
                    <a:pt x="246" y="223"/>
                  </a:moveTo>
                  <a:lnTo>
                    <a:pt x="0" y="111"/>
                  </a:lnTo>
                  <a:lnTo>
                    <a:pt x="252" y="0"/>
                  </a:lnTo>
                  <a:lnTo>
                    <a:pt x="495" y="109"/>
                  </a:lnTo>
                  <a:lnTo>
                    <a:pt x="246" y="2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4" name="Rectangle 15"/>
            <p:cNvSpPr>
              <a:spLocks noChangeArrowheads="1"/>
            </p:cNvSpPr>
            <p:nvPr/>
          </p:nvSpPr>
          <p:spPr bwMode="auto">
            <a:xfrm>
              <a:off x="7924800" y="4335463"/>
              <a:ext cx="23813" cy="257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5" name="Oval 16"/>
            <p:cNvSpPr>
              <a:spLocks noChangeArrowheads="1"/>
            </p:cNvSpPr>
            <p:nvPr/>
          </p:nvSpPr>
          <p:spPr bwMode="auto">
            <a:xfrm>
              <a:off x="7897813" y="4564063"/>
              <a:ext cx="76200" cy="777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6" name="Freeform 17"/>
            <p:cNvSpPr/>
            <p:nvPr/>
          </p:nvSpPr>
          <p:spPr bwMode="auto">
            <a:xfrm>
              <a:off x="7888288" y="4605338"/>
              <a:ext cx="55563" cy="171450"/>
            </a:xfrm>
            <a:custGeom>
              <a:avLst/>
              <a:gdLst>
                <a:gd name="T0" fmla="*/ 14 w 26"/>
                <a:gd name="T1" fmla="*/ 4 h 79"/>
                <a:gd name="T2" fmla="*/ 6 w 26"/>
                <a:gd name="T3" fmla="*/ 79 h 79"/>
                <a:gd name="T4" fmla="*/ 26 w 26"/>
                <a:gd name="T5" fmla="*/ 79 h 79"/>
                <a:gd name="T6" fmla="*/ 26 w 26"/>
                <a:gd name="T7" fmla="*/ 0 h 79"/>
                <a:gd name="T8" fmla="*/ 14 w 26"/>
                <a:gd name="T9" fmla="*/ 4 h 79"/>
              </a:gdLst>
              <a:ahLst/>
              <a:cxnLst>
                <a:cxn ang="0">
                  <a:pos x="T0" y="T1"/>
                </a:cxn>
                <a:cxn ang="0">
                  <a:pos x="T2" y="T3"/>
                </a:cxn>
                <a:cxn ang="0">
                  <a:pos x="T4" y="T5"/>
                </a:cxn>
                <a:cxn ang="0">
                  <a:pos x="T6" y="T7"/>
                </a:cxn>
                <a:cxn ang="0">
                  <a:pos x="T8" y="T9"/>
                </a:cxn>
              </a:cxnLst>
              <a:rect l="0" t="0" r="r" b="b"/>
              <a:pathLst>
                <a:path w="26" h="79">
                  <a:moveTo>
                    <a:pt x="14" y="4"/>
                  </a:moveTo>
                  <a:cubicBezTo>
                    <a:pt x="14" y="4"/>
                    <a:pt x="0" y="34"/>
                    <a:pt x="6" y="79"/>
                  </a:cubicBezTo>
                  <a:cubicBezTo>
                    <a:pt x="26" y="79"/>
                    <a:pt x="26" y="79"/>
                    <a:pt x="26" y="79"/>
                  </a:cubicBezTo>
                  <a:cubicBezTo>
                    <a:pt x="26" y="0"/>
                    <a:pt x="26" y="0"/>
                    <a:pt x="26" y="0"/>
                  </a:cubicBezTo>
                  <a:cubicBezTo>
                    <a:pt x="26" y="0"/>
                    <a:pt x="14" y="7"/>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7" name="Freeform 18"/>
            <p:cNvSpPr/>
            <p:nvPr/>
          </p:nvSpPr>
          <p:spPr bwMode="auto">
            <a:xfrm>
              <a:off x="7932738" y="4605338"/>
              <a:ext cx="55563" cy="171450"/>
            </a:xfrm>
            <a:custGeom>
              <a:avLst/>
              <a:gdLst>
                <a:gd name="T0" fmla="*/ 11 w 25"/>
                <a:gd name="T1" fmla="*/ 4 h 79"/>
                <a:gd name="T2" fmla="*/ 20 w 25"/>
                <a:gd name="T3" fmla="*/ 79 h 79"/>
                <a:gd name="T4" fmla="*/ 0 w 25"/>
                <a:gd name="T5" fmla="*/ 79 h 79"/>
                <a:gd name="T6" fmla="*/ 0 w 25"/>
                <a:gd name="T7" fmla="*/ 0 h 79"/>
                <a:gd name="T8" fmla="*/ 11 w 25"/>
                <a:gd name="T9" fmla="*/ 4 h 79"/>
              </a:gdLst>
              <a:ahLst/>
              <a:cxnLst>
                <a:cxn ang="0">
                  <a:pos x="T0" y="T1"/>
                </a:cxn>
                <a:cxn ang="0">
                  <a:pos x="T2" y="T3"/>
                </a:cxn>
                <a:cxn ang="0">
                  <a:pos x="T4" y="T5"/>
                </a:cxn>
                <a:cxn ang="0">
                  <a:pos x="T6" y="T7"/>
                </a:cxn>
                <a:cxn ang="0">
                  <a:pos x="T8" y="T9"/>
                </a:cxn>
              </a:cxnLst>
              <a:rect l="0" t="0" r="r" b="b"/>
              <a:pathLst>
                <a:path w="25" h="79">
                  <a:moveTo>
                    <a:pt x="11" y="4"/>
                  </a:moveTo>
                  <a:cubicBezTo>
                    <a:pt x="11" y="4"/>
                    <a:pt x="25" y="34"/>
                    <a:pt x="20" y="79"/>
                  </a:cubicBezTo>
                  <a:cubicBezTo>
                    <a:pt x="0" y="79"/>
                    <a:pt x="0" y="79"/>
                    <a:pt x="0" y="79"/>
                  </a:cubicBezTo>
                  <a:cubicBezTo>
                    <a:pt x="0" y="0"/>
                    <a:pt x="0" y="0"/>
                    <a:pt x="0" y="0"/>
                  </a:cubicBezTo>
                  <a:cubicBezTo>
                    <a:pt x="0" y="0"/>
                    <a:pt x="11" y="7"/>
                    <a:pt x="1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8" name="Freeform 19"/>
            <p:cNvSpPr/>
            <p:nvPr/>
          </p:nvSpPr>
          <p:spPr bwMode="auto">
            <a:xfrm>
              <a:off x="7327900" y="4449763"/>
              <a:ext cx="455613" cy="339725"/>
            </a:xfrm>
            <a:custGeom>
              <a:avLst/>
              <a:gdLst>
                <a:gd name="T0" fmla="*/ 209 w 209"/>
                <a:gd name="T1" fmla="*/ 0 h 156"/>
                <a:gd name="T2" fmla="*/ 104 w 209"/>
                <a:gd name="T3" fmla="*/ 49 h 156"/>
                <a:gd name="T4" fmla="*/ 0 w 209"/>
                <a:gd name="T5" fmla="*/ 0 h 156"/>
                <a:gd name="T6" fmla="*/ 0 w 209"/>
                <a:gd name="T7" fmla="*/ 120 h 156"/>
                <a:gd name="T8" fmla="*/ 102 w 209"/>
                <a:gd name="T9" fmla="*/ 156 h 156"/>
                <a:gd name="T10" fmla="*/ 102 w 209"/>
                <a:gd name="T11" fmla="*/ 156 h 156"/>
                <a:gd name="T12" fmla="*/ 104 w 209"/>
                <a:gd name="T13" fmla="*/ 156 h 156"/>
                <a:gd name="T14" fmla="*/ 107 w 209"/>
                <a:gd name="T15" fmla="*/ 156 h 156"/>
                <a:gd name="T16" fmla="*/ 107 w 209"/>
                <a:gd name="T17" fmla="*/ 156 h 156"/>
                <a:gd name="T18" fmla="*/ 209 w 209"/>
                <a:gd name="T19" fmla="*/ 120 h 156"/>
                <a:gd name="T20" fmla="*/ 209 w 209"/>
                <a:gd name="T21"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9" h="156">
                  <a:moveTo>
                    <a:pt x="209" y="0"/>
                  </a:moveTo>
                  <a:cubicBezTo>
                    <a:pt x="209" y="1"/>
                    <a:pt x="121" y="41"/>
                    <a:pt x="104" y="49"/>
                  </a:cubicBezTo>
                  <a:cubicBezTo>
                    <a:pt x="87" y="41"/>
                    <a:pt x="0" y="1"/>
                    <a:pt x="0" y="0"/>
                  </a:cubicBezTo>
                  <a:cubicBezTo>
                    <a:pt x="0" y="120"/>
                    <a:pt x="0" y="120"/>
                    <a:pt x="0" y="120"/>
                  </a:cubicBezTo>
                  <a:cubicBezTo>
                    <a:pt x="28" y="150"/>
                    <a:pt x="84" y="155"/>
                    <a:pt x="102" y="156"/>
                  </a:cubicBezTo>
                  <a:cubicBezTo>
                    <a:pt x="102" y="156"/>
                    <a:pt x="102" y="156"/>
                    <a:pt x="102" y="156"/>
                  </a:cubicBezTo>
                  <a:cubicBezTo>
                    <a:pt x="102" y="156"/>
                    <a:pt x="103" y="156"/>
                    <a:pt x="104" y="156"/>
                  </a:cubicBezTo>
                  <a:cubicBezTo>
                    <a:pt x="106" y="156"/>
                    <a:pt x="107" y="156"/>
                    <a:pt x="107" y="156"/>
                  </a:cubicBezTo>
                  <a:cubicBezTo>
                    <a:pt x="107" y="156"/>
                    <a:pt x="107" y="156"/>
                    <a:pt x="107" y="156"/>
                  </a:cubicBezTo>
                  <a:cubicBezTo>
                    <a:pt x="125" y="155"/>
                    <a:pt x="181" y="150"/>
                    <a:pt x="209" y="120"/>
                  </a:cubicBezTo>
                  <a:lnTo>
                    <a:pt x="20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29" name="Freeform 20"/>
          <p:cNvSpPr>
            <a:spLocks noEditPoints="1"/>
          </p:cNvSpPr>
          <p:nvPr/>
        </p:nvSpPr>
        <p:spPr bwMode="auto">
          <a:xfrm>
            <a:off x="5240008" y="1607138"/>
            <a:ext cx="358285" cy="377330"/>
          </a:xfrm>
          <a:custGeom>
            <a:avLst/>
            <a:gdLst>
              <a:gd name="T0" fmla="*/ 168 w 219"/>
              <a:gd name="T1" fmla="*/ 224 h 231"/>
              <a:gd name="T2" fmla="*/ 197 w 219"/>
              <a:gd name="T3" fmla="*/ 212 h 231"/>
              <a:gd name="T4" fmla="*/ 168 w 219"/>
              <a:gd name="T5" fmla="*/ 132 h 231"/>
              <a:gd name="T6" fmla="*/ 168 w 219"/>
              <a:gd name="T7" fmla="*/ 150 h 231"/>
              <a:gd name="T8" fmla="*/ 192 w 219"/>
              <a:gd name="T9" fmla="*/ 190 h 231"/>
              <a:gd name="T10" fmla="*/ 168 w 219"/>
              <a:gd name="T11" fmla="*/ 209 h 231"/>
              <a:gd name="T12" fmla="*/ 168 w 219"/>
              <a:gd name="T13" fmla="*/ 224 h 231"/>
              <a:gd name="T14" fmla="*/ 168 w 219"/>
              <a:gd name="T15" fmla="*/ 203 h 231"/>
              <a:gd name="T16" fmla="*/ 168 w 219"/>
              <a:gd name="T17" fmla="*/ 157 h 231"/>
              <a:gd name="T18" fmla="*/ 181 w 219"/>
              <a:gd name="T19" fmla="*/ 187 h 231"/>
              <a:gd name="T20" fmla="*/ 168 w 219"/>
              <a:gd name="T21" fmla="*/ 203 h 231"/>
              <a:gd name="T22" fmla="*/ 146 w 219"/>
              <a:gd name="T23" fmla="*/ 112 h 231"/>
              <a:gd name="T24" fmla="*/ 141 w 219"/>
              <a:gd name="T25" fmla="*/ 98 h 231"/>
              <a:gd name="T26" fmla="*/ 141 w 219"/>
              <a:gd name="T27" fmla="*/ 44 h 231"/>
              <a:gd name="T28" fmla="*/ 146 w 219"/>
              <a:gd name="T29" fmla="*/ 37 h 231"/>
              <a:gd name="T30" fmla="*/ 148 w 219"/>
              <a:gd name="T31" fmla="*/ 37 h 231"/>
              <a:gd name="T32" fmla="*/ 148 w 219"/>
              <a:gd name="T33" fmla="*/ 14 h 231"/>
              <a:gd name="T34" fmla="*/ 146 w 219"/>
              <a:gd name="T35" fmla="*/ 14 h 231"/>
              <a:gd name="T36" fmla="*/ 146 w 219"/>
              <a:gd name="T37" fmla="*/ 13 h 231"/>
              <a:gd name="T38" fmla="*/ 114 w 219"/>
              <a:gd name="T39" fmla="*/ 0 h 231"/>
              <a:gd name="T40" fmla="*/ 81 w 219"/>
              <a:gd name="T41" fmla="*/ 13 h 231"/>
              <a:gd name="T42" fmla="*/ 81 w 219"/>
              <a:gd name="T43" fmla="*/ 14 h 231"/>
              <a:gd name="T44" fmla="*/ 80 w 219"/>
              <a:gd name="T45" fmla="*/ 14 h 231"/>
              <a:gd name="T46" fmla="*/ 80 w 219"/>
              <a:gd name="T47" fmla="*/ 37 h 231"/>
              <a:gd name="T48" fmla="*/ 81 w 219"/>
              <a:gd name="T49" fmla="*/ 37 h 231"/>
              <a:gd name="T50" fmla="*/ 90 w 219"/>
              <a:gd name="T51" fmla="*/ 45 h 231"/>
              <a:gd name="T52" fmla="*/ 90 w 219"/>
              <a:gd name="T53" fmla="*/ 98 h 231"/>
              <a:gd name="T54" fmla="*/ 83 w 219"/>
              <a:gd name="T55" fmla="*/ 112 h 231"/>
              <a:gd name="T56" fmla="*/ 31 w 219"/>
              <a:gd name="T57" fmla="*/ 212 h 231"/>
              <a:gd name="T58" fmla="*/ 114 w 219"/>
              <a:gd name="T59" fmla="*/ 230 h 231"/>
              <a:gd name="T60" fmla="*/ 168 w 219"/>
              <a:gd name="T61" fmla="*/ 224 h 231"/>
              <a:gd name="T62" fmla="*/ 168 w 219"/>
              <a:gd name="T63" fmla="*/ 209 h 231"/>
              <a:gd name="T64" fmla="*/ 144 w 219"/>
              <a:gd name="T65" fmla="*/ 212 h 231"/>
              <a:gd name="T66" fmla="*/ 144 w 219"/>
              <a:gd name="T67" fmla="*/ 212 h 231"/>
              <a:gd name="T68" fmla="*/ 168 w 219"/>
              <a:gd name="T69" fmla="*/ 203 h 231"/>
              <a:gd name="T70" fmla="*/ 168 w 219"/>
              <a:gd name="T71" fmla="*/ 157 h 231"/>
              <a:gd name="T72" fmla="*/ 149 w 219"/>
              <a:gd name="T73" fmla="*/ 134 h 231"/>
              <a:gd name="T74" fmla="*/ 168 w 219"/>
              <a:gd name="T75" fmla="*/ 150 h 231"/>
              <a:gd name="T76" fmla="*/ 168 w 219"/>
              <a:gd name="T77" fmla="*/ 132 h 231"/>
              <a:gd name="T78" fmla="*/ 146 w 219"/>
              <a:gd name="T79" fmla="*/ 1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9" h="231">
                <a:moveTo>
                  <a:pt x="168" y="224"/>
                </a:moveTo>
                <a:cubicBezTo>
                  <a:pt x="179" y="221"/>
                  <a:pt x="189" y="217"/>
                  <a:pt x="197" y="212"/>
                </a:cubicBezTo>
                <a:cubicBezTo>
                  <a:pt x="219" y="196"/>
                  <a:pt x="191" y="157"/>
                  <a:pt x="168" y="132"/>
                </a:cubicBezTo>
                <a:cubicBezTo>
                  <a:pt x="168" y="150"/>
                  <a:pt x="168" y="150"/>
                  <a:pt x="168" y="150"/>
                </a:cubicBezTo>
                <a:cubicBezTo>
                  <a:pt x="180" y="162"/>
                  <a:pt x="193" y="177"/>
                  <a:pt x="192" y="190"/>
                </a:cubicBezTo>
                <a:cubicBezTo>
                  <a:pt x="192" y="201"/>
                  <a:pt x="180" y="207"/>
                  <a:pt x="168" y="209"/>
                </a:cubicBezTo>
                <a:cubicBezTo>
                  <a:pt x="168" y="224"/>
                  <a:pt x="168" y="224"/>
                  <a:pt x="168" y="224"/>
                </a:cubicBezTo>
                <a:close/>
                <a:moveTo>
                  <a:pt x="168" y="203"/>
                </a:moveTo>
                <a:cubicBezTo>
                  <a:pt x="168" y="157"/>
                  <a:pt x="168" y="157"/>
                  <a:pt x="168" y="157"/>
                </a:cubicBezTo>
                <a:cubicBezTo>
                  <a:pt x="175" y="167"/>
                  <a:pt x="182" y="179"/>
                  <a:pt x="181" y="187"/>
                </a:cubicBezTo>
                <a:cubicBezTo>
                  <a:pt x="180" y="194"/>
                  <a:pt x="175" y="199"/>
                  <a:pt x="168" y="203"/>
                </a:cubicBezTo>
                <a:close/>
                <a:moveTo>
                  <a:pt x="146" y="112"/>
                </a:moveTo>
                <a:cubicBezTo>
                  <a:pt x="146" y="112"/>
                  <a:pt x="141" y="109"/>
                  <a:pt x="141" y="98"/>
                </a:cubicBezTo>
                <a:cubicBezTo>
                  <a:pt x="141" y="90"/>
                  <a:pt x="141" y="56"/>
                  <a:pt x="141" y="44"/>
                </a:cubicBezTo>
                <a:cubicBezTo>
                  <a:pt x="144" y="43"/>
                  <a:pt x="146" y="40"/>
                  <a:pt x="146" y="37"/>
                </a:cubicBezTo>
                <a:cubicBezTo>
                  <a:pt x="148" y="37"/>
                  <a:pt x="148" y="37"/>
                  <a:pt x="148" y="37"/>
                </a:cubicBezTo>
                <a:cubicBezTo>
                  <a:pt x="148" y="14"/>
                  <a:pt x="148" y="14"/>
                  <a:pt x="148" y="14"/>
                </a:cubicBezTo>
                <a:cubicBezTo>
                  <a:pt x="146" y="14"/>
                  <a:pt x="146" y="14"/>
                  <a:pt x="146" y="14"/>
                </a:cubicBezTo>
                <a:cubicBezTo>
                  <a:pt x="146" y="14"/>
                  <a:pt x="146" y="13"/>
                  <a:pt x="146" y="13"/>
                </a:cubicBezTo>
                <a:cubicBezTo>
                  <a:pt x="146" y="6"/>
                  <a:pt x="132" y="0"/>
                  <a:pt x="114" y="0"/>
                </a:cubicBezTo>
                <a:cubicBezTo>
                  <a:pt x="95" y="0"/>
                  <a:pt x="81" y="6"/>
                  <a:pt x="81" y="13"/>
                </a:cubicBezTo>
                <a:cubicBezTo>
                  <a:pt x="81" y="13"/>
                  <a:pt x="81" y="14"/>
                  <a:pt x="81" y="14"/>
                </a:cubicBezTo>
                <a:cubicBezTo>
                  <a:pt x="80" y="14"/>
                  <a:pt x="80" y="14"/>
                  <a:pt x="80" y="14"/>
                </a:cubicBezTo>
                <a:cubicBezTo>
                  <a:pt x="80" y="37"/>
                  <a:pt x="80" y="37"/>
                  <a:pt x="80" y="37"/>
                </a:cubicBezTo>
                <a:cubicBezTo>
                  <a:pt x="81" y="37"/>
                  <a:pt x="81" y="37"/>
                  <a:pt x="81" y="37"/>
                </a:cubicBezTo>
                <a:cubicBezTo>
                  <a:pt x="81" y="40"/>
                  <a:pt x="84" y="43"/>
                  <a:pt x="90" y="45"/>
                </a:cubicBezTo>
                <a:cubicBezTo>
                  <a:pt x="90" y="56"/>
                  <a:pt x="90" y="90"/>
                  <a:pt x="90" y="98"/>
                </a:cubicBezTo>
                <a:cubicBezTo>
                  <a:pt x="90" y="109"/>
                  <a:pt x="83" y="112"/>
                  <a:pt x="83" y="112"/>
                </a:cubicBezTo>
                <a:cubicBezTo>
                  <a:pt x="71" y="119"/>
                  <a:pt x="0" y="190"/>
                  <a:pt x="31" y="212"/>
                </a:cubicBezTo>
                <a:cubicBezTo>
                  <a:pt x="58" y="231"/>
                  <a:pt x="105" y="230"/>
                  <a:pt x="114" y="230"/>
                </a:cubicBezTo>
                <a:cubicBezTo>
                  <a:pt x="121" y="230"/>
                  <a:pt x="145" y="230"/>
                  <a:pt x="168" y="224"/>
                </a:cubicBezTo>
                <a:cubicBezTo>
                  <a:pt x="168" y="209"/>
                  <a:pt x="168" y="209"/>
                  <a:pt x="168" y="209"/>
                </a:cubicBezTo>
                <a:cubicBezTo>
                  <a:pt x="156" y="212"/>
                  <a:pt x="144" y="212"/>
                  <a:pt x="144" y="212"/>
                </a:cubicBezTo>
                <a:cubicBezTo>
                  <a:pt x="144" y="212"/>
                  <a:pt x="144" y="212"/>
                  <a:pt x="144" y="212"/>
                </a:cubicBezTo>
                <a:cubicBezTo>
                  <a:pt x="144" y="212"/>
                  <a:pt x="158" y="210"/>
                  <a:pt x="168" y="203"/>
                </a:cubicBezTo>
                <a:cubicBezTo>
                  <a:pt x="168" y="157"/>
                  <a:pt x="168" y="157"/>
                  <a:pt x="168" y="157"/>
                </a:cubicBezTo>
                <a:cubicBezTo>
                  <a:pt x="159" y="144"/>
                  <a:pt x="149" y="134"/>
                  <a:pt x="149" y="134"/>
                </a:cubicBezTo>
                <a:cubicBezTo>
                  <a:pt x="149" y="134"/>
                  <a:pt x="158" y="141"/>
                  <a:pt x="168" y="150"/>
                </a:cubicBezTo>
                <a:cubicBezTo>
                  <a:pt x="168" y="132"/>
                  <a:pt x="168" y="132"/>
                  <a:pt x="168" y="132"/>
                </a:cubicBezTo>
                <a:cubicBezTo>
                  <a:pt x="159" y="122"/>
                  <a:pt x="150" y="114"/>
                  <a:pt x="146" y="112"/>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0" name="Oval 21"/>
          <p:cNvSpPr>
            <a:spLocks noChangeArrowheads="1"/>
          </p:cNvSpPr>
          <p:nvPr/>
        </p:nvSpPr>
        <p:spPr bwMode="auto">
          <a:xfrm>
            <a:off x="7526604" y="1519054"/>
            <a:ext cx="105938" cy="105938"/>
          </a:xfrm>
          <a:prstGeom prst="ellipse">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1" name="Freeform 22"/>
          <p:cNvSpPr/>
          <p:nvPr/>
        </p:nvSpPr>
        <p:spPr bwMode="auto">
          <a:xfrm>
            <a:off x="7564693" y="1597615"/>
            <a:ext cx="166644" cy="347572"/>
          </a:xfrm>
          <a:custGeom>
            <a:avLst/>
            <a:gdLst>
              <a:gd name="T0" fmla="*/ 0 w 102"/>
              <a:gd name="T1" fmla="*/ 6 h 213"/>
              <a:gd name="T2" fmla="*/ 68 w 102"/>
              <a:gd name="T3" fmla="*/ 184 h 213"/>
              <a:gd name="T4" fmla="*/ 99 w 102"/>
              <a:gd name="T5" fmla="*/ 213 h 213"/>
              <a:gd name="T6" fmla="*/ 23 w 102"/>
              <a:gd name="T7" fmla="*/ 0 h 213"/>
              <a:gd name="T8" fmla="*/ 0 w 102"/>
              <a:gd name="T9" fmla="*/ 6 h 213"/>
            </a:gdLst>
            <a:ahLst/>
            <a:cxnLst>
              <a:cxn ang="0">
                <a:pos x="T0" y="T1"/>
              </a:cxn>
              <a:cxn ang="0">
                <a:pos x="T2" y="T3"/>
              </a:cxn>
              <a:cxn ang="0">
                <a:pos x="T4" y="T5"/>
              </a:cxn>
              <a:cxn ang="0">
                <a:pos x="T6" y="T7"/>
              </a:cxn>
              <a:cxn ang="0">
                <a:pos x="T8" y="T9"/>
              </a:cxn>
            </a:cxnLst>
            <a:rect l="0" t="0" r="r" b="b"/>
            <a:pathLst>
              <a:path w="102" h="213">
                <a:moveTo>
                  <a:pt x="0" y="6"/>
                </a:moveTo>
                <a:cubicBezTo>
                  <a:pt x="0" y="7"/>
                  <a:pt x="68" y="184"/>
                  <a:pt x="68" y="184"/>
                </a:cubicBezTo>
                <a:cubicBezTo>
                  <a:pt x="68" y="184"/>
                  <a:pt x="96" y="213"/>
                  <a:pt x="99" y="213"/>
                </a:cubicBezTo>
                <a:cubicBezTo>
                  <a:pt x="102" y="213"/>
                  <a:pt x="23" y="0"/>
                  <a:pt x="23" y="0"/>
                </a:cubicBezTo>
                <a:lnTo>
                  <a:pt x="0" y="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2" name="Freeform 23"/>
          <p:cNvSpPr/>
          <p:nvPr/>
        </p:nvSpPr>
        <p:spPr bwMode="auto">
          <a:xfrm>
            <a:off x="7418285" y="1597615"/>
            <a:ext cx="178547" cy="342811"/>
          </a:xfrm>
          <a:custGeom>
            <a:avLst/>
            <a:gdLst>
              <a:gd name="T0" fmla="*/ 149 w 150"/>
              <a:gd name="T1" fmla="*/ 14 h 288"/>
              <a:gd name="T2" fmla="*/ 40 w 150"/>
              <a:gd name="T3" fmla="*/ 248 h 288"/>
              <a:gd name="T4" fmla="*/ 0 w 150"/>
              <a:gd name="T5" fmla="*/ 288 h 288"/>
              <a:gd name="T6" fmla="*/ 11 w 150"/>
              <a:gd name="T7" fmla="*/ 233 h 288"/>
              <a:gd name="T8" fmla="*/ 117 w 150"/>
              <a:gd name="T9" fmla="*/ 0 h 288"/>
              <a:gd name="T10" fmla="*/ 150 w 150"/>
              <a:gd name="T11" fmla="*/ 11 h 288"/>
              <a:gd name="T12" fmla="*/ 149 w 150"/>
              <a:gd name="T13" fmla="*/ 14 h 288"/>
            </a:gdLst>
            <a:ahLst/>
            <a:cxnLst>
              <a:cxn ang="0">
                <a:pos x="T0" y="T1"/>
              </a:cxn>
              <a:cxn ang="0">
                <a:pos x="T2" y="T3"/>
              </a:cxn>
              <a:cxn ang="0">
                <a:pos x="T4" y="T5"/>
              </a:cxn>
              <a:cxn ang="0">
                <a:pos x="T6" y="T7"/>
              </a:cxn>
              <a:cxn ang="0">
                <a:pos x="T8" y="T9"/>
              </a:cxn>
              <a:cxn ang="0">
                <a:pos x="T10" y="T11"/>
              </a:cxn>
              <a:cxn ang="0">
                <a:pos x="T12" y="T13"/>
              </a:cxn>
            </a:cxnLst>
            <a:rect l="0" t="0" r="r" b="b"/>
            <a:pathLst>
              <a:path w="150" h="288">
                <a:moveTo>
                  <a:pt x="149" y="14"/>
                </a:moveTo>
                <a:lnTo>
                  <a:pt x="40" y="248"/>
                </a:lnTo>
                <a:lnTo>
                  <a:pt x="0" y="288"/>
                </a:lnTo>
                <a:lnTo>
                  <a:pt x="11" y="233"/>
                </a:lnTo>
                <a:lnTo>
                  <a:pt x="117" y="0"/>
                </a:lnTo>
                <a:lnTo>
                  <a:pt x="150" y="11"/>
                </a:lnTo>
                <a:lnTo>
                  <a:pt x="149" y="14"/>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3" name="Freeform 24"/>
          <p:cNvSpPr/>
          <p:nvPr/>
        </p:nvSpPr>
        <p:spPr bwMode="auto">
          <a:xfrm>
            <a:off x="7574216" y="1480964"/>
            <a:ext cx="19045" cy="59516"/>
          </a:xfrm>
          <a:custGeom>
            <a:avLst/>
            <a:gdLst>
              <a:gd name="T0" fmla="*/ 12 w 12"/>
              <a:gd name="T1" fmla="*/ 30 h 36"/>
              <a:gd name="T2" fmla="*/ 6 w 12"/>
              <a:gd name="T3" fmla="*/ 36 h 36"/>
              <a:gd name="T4" fmla="*/ 0 w 12"/>
              <a:gd name="T5" fmla="*/ 30 h 36"/>
              <a:gd name="T6" fmla="*/ 0 w 12"/>
              <a:gd name="T7" fmla="*/ 6 h 36"/>
              <a:gd name="T8" fmla="*/ 6 w 12"/>
              <a:gd name="T9" fmla="*/ 0 h 36"/>
              <a:gd name="T10" fmla="*/ 12 w 12"/>
              <a:gd name="T11" fmla="*/ 6 h 36"/>
              <a:gd name="T12" fmla="*/ 12 w 12"/>
              <a:gd name="T13" fmla="*/ 30 h 36"/>
            </a:gdLst>
            <a:ahLst/>
            <a:cxnLst>
              <a:cxn ang="0">
                <a:pos x="T0" y="T1"/>
              </a:cxn>
              <a:cxn ang="0">
                <a:pos x="T2" y="T3"/>
              </a:cxn>
              <a:cxn ang="0">
                <a:pos x="T4" y="T5"/>
              </a:cxn>
              <a:cxn ang="0">
                <a:pos x="T6" y="T7"/>
              </a:cxn>
              <a:cxn ang="0">
                <a:pos x="T8" y="T9"/>
              </a:cxn>
              <a:cxn ang="0">
                <a:pos x="T10" y="T11"/>
              </a:cxn>
              <a:cxn ang="0">
                <a:pos x="T12" y="T13"/>
              </a:cxn>
            </a:cxnLst>
            <a:rect l="0" t="0" r="r" b="b"/>
            <a:pathLst>
              <a:path w="12" h="36">
                <a:moveTo>
                  <a:pt x="12" y="30"/>
                </a:moveTo>
                <a:cubicBezTo>
                  <a:pt x="12" y="33"/>
                  <a:pt x="10" y="36"/>
                  <a:pt x="6" y="36"/>
                </a:cubicBezTo>
                <a:cubicBezTo>
                  <a:pt x="3" y="36"/>
                  <a:pt x="0" y="33"/>
                  <a:pt x="0" y="30"/>
                </a:cubicBezTo>
                <a:cubicBezTo>
                  <a:pt x="0" y="6"/>
                  <a:pt x="0" y="6"/>
                  <a:pt x="0" y="6"/>
                </a:cubicBezTo>
                <a:cubicBezTo>
                  <a:pt x="0" y="3"/>
                  <a:pt x="3" y="0"/>
                  <a:pt x="6" y="0"/>
                </a:cubicBezTo>
                <a:cubicBezTo>
                  <a:pt x="10" y="0"/>
                  <a:pt x="12" y="3"/>
                  <a:pt x="12" y="6"/>
                </a:cubicBezTo>
                <a:lnTo>
                  <a:pt x="12" y="3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4" name="Freeform 25"/>
          <p:cNvSpPr>
            <a:spLocks noEditPoints="1"/>
          </p:cNvSpPr>
          <p:nvPr/>
        </p:nvSpPr>
        <p:spPr bwMode="auto">
          <a:xfrm>
            <a:off x="6721951" y="1225047"/>
            <a:ext cx="169025" cy="457081"/>
          </a:xfrm>
          <a:custGeom>
            <a:avLst/>
            <a:gdLst>
              <a:gd name="T0" fmla="*/ 51 w 103"/>
              <a:gd name="T1" fmla="*/ 280 h 280"/>
              <a:gd name="T2" fmla="*/ 103 w 103"/>
              <a:gd name="T3" fmla="*/ 140 h 280"/>
              <a:gd name="T4" fmla="*/ 51 w 103"/>
              <a:gd name="T5" fmla="*/ 0 h 280"/>
              <a:gd name="T6" fmla="*/ 51 w 103"/>
              <a:gd name="T7" fmla="*/ 22 h 280"/>
              <a:gd name="T8" fmla="*/ 94 w 103"/>
              <a:gd name="T9" fmla="*/ 140 h 280"/>
              <a:gd name="T10" fmla="*/ 51 w 103"/>
              <a:gd name="T11" fmla="*/ 257 h 280"/>
              <a:gd name="T12" fmla="*/ 51 w 103"/>
              <a:gd name="T13" fmla="*/ 280 h 280"/>
              <a:gd name="T14" fmla="*/ 51 w 103"/>
              <a:gd name="T15" fmla="*/ 0 h 280"/>
              <a:gd name="T16" fmla="*/ 0 w 103"/>
              <a:gd name="T17" fmla="*/ 140 h 280"/>
              <a:gd name="T18" fmla="*/ 51 w 103"/>
              <a:gd name="T19" fmla="*/ 280 h 280"/>
              <a:gd name="T20" fmla="*/ 51 w 103"/>
              <a:gd name="T21" fmla="*/ 280 h 280"/>
              <a:gd name="T22" fmla="*/ 51 w 103"/>
              <a:gd name="T23" fmla="*/ 257 h 280"/>
              <a:gd name="T24" fmla="*/ 51 w 103"/>
              <a:gd name="T25" fmla="*/ 257 h 280"/>
              <a:gd name="T26" fmla="*/ 51 w 103"/>
              <a:gd name="T27" fmla="*/ 257 h 280"/>
              <a:gd name="T28" fmla="*/ 8 w 103"/>
              <a:gd name="T29" fmla="*/ 140 h 280"/>
              <a:gd name="T30" fmla="*/ 51 w 103"/>
              <a:gd name="T31" fmla="*/ 22 h 280"/>
              <a:gd name="T32" fmla="*/ 51 w 103"/>
              <a:gd name="T33" fmla="*/ 22 h 280"/>
              <a:gd name="T34" fmla="*/ 51 w 103"/>
              <a:gd name="T35"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3" h="280">
                <a:moveTo>
                  <a:pt x="51" y="280"/>
                </a:moveTo>
                <a:cubicBezTo>
                  <a:pt x="80" y="280"/>
                  <a:pt x="103" y="217"/>
                  <a:pt x="103" y="140"/>
                </a:cubicBezTo>
                <a:cubicBezTo>
                  <a:pt x="103" y="62"/>
                  <a:pt x="80" y="0"/>
                  <a:pt x="51" y="0"/>
                </a:cubicBezTo>
                <a:cubicBezTo>
                  <a:pt x="51" y="22"/>
                  <a:pt x="51" y="22"/>
                  <a:pt x="51" y="22"/>
                </a:cubicBezTo>
                <a:cubicBezTo>
                  <a:pt x="75" y="22"/>
                  <a:pt x="94" y="75"/>
                  <a:pt x="94" y="140"/>
                </a:cubicBezTo>
                <a:cubicBezTo>
                  <a:pt x="94" y="204"/>
                  <a:pt x="75" y="257"/>
                  <a:pt x="51" y="257"/>
                </a:cubicBezTo>
                <a:lnTo>
                  <a:pt x="51" y="280"/>
                </a:lnTo>
                <a:close/>
                <a:moveTo>
                  <a:pt x="51" y="0"/>
                </a:moveTo>
                <a:cubicBezTo>
                  <a:pt x="23" y="0"/>
                  <a:pt x="0" y="62"/>
                  <a:pt x="0" y="140"/>
                </a:cubicBezTo>
                <a:cubicBezTo>
                  <a:pt x="0" y="217"/>
                  <a:pt x="23" y="280"/>
                  <a:pt x="51" y="280"/>
                </a:cubicBezTo>
                <a:cubicBezTo>
                  <a:pt x="51" y="280"/>
                  <a:pt x="51" y="280"/>
                  <a:pt x="51" y="280"/>
                </a:cubicBezTo>
                <a:cubicBezTo>
                  <a:pt x="51" y="257"/>
                  <a:pt x="51" y="257"/>
                  <a:pt x="51" y="257"/>
                </a:cubicBezTo>
                <a:cubicBezTo>
                  <a:pt x="51" y="257"/>
                  <a:pt x="51" y="257"/>
                  <a:pt x="51" y="257"/>
                </a:cubicBezTo>
                <a:cubicBezTo>
                  <a:pt x="51" y="257"/>
                  <a:pt x="51" y="257"/>
                  <a:pt x="51" y="257"/>
                </a:cubicBezTo>
                <a:cubicBezTo>
                  <a:pt x="27" y="257"/>
                  <a:pt x="8" y="204"/>
                  <a:pt x="8" y="140"/>
                </a:cubicBezTo>
                <a:cubicBezTo>
                  <a:pt x="8" y="75"/>
                  <a:pt x="27" y="22"/>
                  <a:pt x="51" y="22"/>
                </a:cubicBezTo>
                <a:cubicBezTo>
                  <a:pt x="51" y="22"/>
                  <a:pt x="51" y="22"/>
                  <a:pt x="51" y="22"/>
                </a:cubicBezTo>
                <a:cubicBezTo>
                  <a:pt x="51" y="0"/>
                  <a:pt x="51" y="0"/>
                  <a:pt x="51"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5" name="Freeform 26"/>
          <p:cNvSpPr>
            <a:spLocks noEditPoints="1"/>
          </p:cNvSpPr>
          <p:nvPr/>
        </p:nvSpPr>
        <p:spPr bwMode="auto">
          <a:xfrm>
            <a:off x="6576732" y="1369074"/>
            <a:ext cx="458272" cy="167835"/>
          </a:xfrm>
          <a:custGeom>
            <a:avLst/>
            <a:gdLst>
              <a:gd name="T0" fmla="*/ 280 w 280"/>
              <a:gd name="T1" fmla="*/ 52 h 103"/>
              <a:gd name="T2" fmla="*/ 140 w 280"/>
              <a:gd name="T3" fmla="*/ 0 h 103"/>
              <a:gd name="T4" fmla="*/ 140 w 280"/>
              <a:gd name="T5" fmla="*/ 8 h 103"/>
              <a:gd name="T6" fmla="*/ 257 w 280"/>
              <a:gd name="T7" fmla="*/ 52 h 103"/>
              <a:gd name="T8" fmla="*/ 140 w 280"/>
              <a:gd name="T9" fmla="*/ 95 h 103"/>
              <a:gd name="T10" fmla="*/ 140 w 280"/>
              <a:gd name="T11" fmla="*/ 103 h 103"/>
              <a:gd name="T12" fmla="*/ 280 w 280"/>
              <a:gd name="T13" fmla="*/ 52 h 103"/>
              <a:gd name="T14" fmla="*/ 140 w 280"/>
              <a:gd name="T15" fmla="*/ 0 h 103"/>
              <a:gd name="T16" fmla="*/ 140 w 280"/>
              <a:gd name="T17" fmla="*/ 0 h 103"/>
              <a:gd name="T18" fmla="*/ 0 w 280"/>
              <a:gd name="T19" fmla="*/ 52 h 103"/>
              <a:gd name="T20" fmla="*/ 140 w 280"/>
              <a:gd name="T21" fmla="*/ 103 h 103"/>
              <a:gd name="T22" fmla="*/ 140 w 280"/>
              <a:gd name="T23" fmla="*/ 103 h 103"/>
              <a:gd name="T24" fmla="*/ 140 w 280"/>
              <a:gd name="T25" fmla="*/ 95 h 103"/>
              <a:gd name="T26" fmla="*/ 140 w 280"/>
              <a:gd name="T27" fmla="*/ 95 h 103"/>
              <a:gd name="T28" fmla="*/ 23 w 280"/>
              <a:gd name="T29" fmla="*/ 52 h 103"/>
              <a:gd name="T30" fmla="*/ 23 w 280"/>
              <a:gd name="T31" fmla="*/ 52 h 103"/>
              <a:gd name="T32" fmla="*/ 140 w 280"/>
              <a:gd name="T33" fmla="*/ 8 h 103"/>
              <a:gd name="T34" fmla="*/ 140 w 280"/>
              <a:gd name="T35" fmla="*/ 8 h 103"/>
              <a:gd name="T36" fmla="*/ 140 w 280"/>
              <a:gd name="T3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03">
                <a:moveTo>
                  <a:pt x="280" y="52"/>
                </a:moveTo>
                <a:cubicBezTo>
                  <a:pt x="280" y="23"/>
                  <a:pt x="217" y="0"/>
                  <a:pt x="140" y="0"/>
                </a:cubicBezTo>
                <a:cubicBezTo>
                  <a:pt x="140" y="8"/>
                  <a:pt x="140" y="8"/>
                  <a:pt x="140" y="8"/>
                </a:cubicBezTo>
                <a:cubicBezTo>
                  <a:pt x="205" y="8"/>
                  <a:pt x="257" y="28"/>
                  <a:pt x="257" y="52"/>
                </a:cubicBezTo>
                <a:cubicBezTo>
                  <a:pt x="257" y="75"/>
                  <a:pt x="205" y="95"/>
                  <a:pt x="140" y="95"/>
                </a:cubicBezTo>
                <a:cubicBezTo>
                  <a:pt x="140" y="103"/>
                  <a:pt x="140" y="103"/>
                  <a:pt x="140" y="103"/>
                </a:cubicBezTo>
                <a:cubicBezTo>
                  <a:pt x="217" y="103"/>
                  <a:pt x="280" y="80"/>
                  <a:pt x="280" y="52"/>
                </a:cubicBezTo>
                <a:close/>
                <a:moveTo>
                  <a:pt x="140" y="0"/>
                </a:moveTo>
                <a:cubicBezTo>
                  <a:pt x="140" y="0"/>
                  <a:pt x="140" y="0"/>
                  <a:pt x="140" y="0"/>
                </a:cubicBezTo>
                <a:cubicBezTo>
                  <a:pt x="63" y="0"/>
                  <a:pt x="0" y="23"/>
                  <a:pt x="0" y="52"/>
                </a:cubicBezTo>
                <a:cubicBezTo>
                  <a:pt x="0" y="80"/>
                  <a:pt x="63" y="103"/>
                  <a:pt x="140" y="103"/>
                </a:cubicBezTo>
                <a:cubicBezTo>
                  <a:pt x="140" y="103"/>
                  <a:pt x="140" y="103"/>
                  <a:pt x="140" y="103"/>
                </a:cubicBezTo>
                <a:cubicBezTo>
                  <a:pt x="140" y="95"/>
                  <a:pt x="140" y="95"/>
                  <a:pt x="140" y="95"/>
                </a:cubicBezTo>
                <a:cubicBezTo>
                  <a:pt x="140" y="95"/>
                  <a:pt x="140" y="95"/>
                  <a:pt x="140" y="95"/>
                </a:cubicBezTo>
                <a:cubicBezTo>
                  <a:pt x="75" y="95"/>
                  <a:pt x="23" y="75"/>
                  <a:pt x="23" y="52"/>
                </a:cubicBezTo>
                <a:cubicBezTo>
                  <a:pt x="23" y="52"/>
                  <a:pt x="23" y="52"/>
                  <a:pt x="23" y="52"/>
                </a:cubicBezTo>
                <a:cubicBezTo>
                  <a:pt x="23" y="28"/>
                  <a:pt x="75" y="8"/>
                  <a:pt x="140" y="8"/>
                </a:cubicBezTo>
                <a:cubicBezTo>
                  <a:pt x="140" y="8"/>
                  <a:pt x="140" y="8"/>
                  <a:pt x="140" y="8"/>
                </a:cubicBezTo>
                <a:lnTo>
                  <a:pt x="14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6" name="Freeform 27"/>
          <p:cNvSpPr>
            <a:spLocks noEditPoints="1"/>
          </p:cNvSpPr>
          <p:nvPr/>
        </p:nvSpPr>
        <p:spPr bwMode="auto">
          <a:xfrm>
            <a:off x="6611251" y="1265518"/>
            <a:ext cx="389233" cy="373759"/>
          </a:xfrm>
          <a:custGeom>
            <a:avLst/>
            <a:gdLst>
              <a:gd name="T0" fmla="*/ 218 w 238"/>
              <a:gd name="T1" fmla="*/ 16 h 229"/>
              <a:gd name="T2" fmla="*/ 119 w 238"/>
              <a:gd name="T3" fmla="*/ 46 h 229"/>
              <a:gd name="T4" fmla="*/ 119 w 238"/>
              <a:gd name="T5" fmla="*/ 57 h 229"/>
              <a:gd name="T6" fmla="*/ 202 w 238"/>
              <a:gd name="T7" fmla="*/ 32 h 229"/>
              <a:gd name="T8" fmla="*/ 150 w 238"/>
              <a:gd name="T9" fmla="*/ 145 h 229"/>
              <a:gd name="T10" fmla="*/ 119 w 238"/>
              <a:gd name="T11" fmla="*/ 172 h 229"/>
              <a:gd name="T12" fmla="*/ 119 w 238"/>
              <a:gd name="T13" fmla="*/ 183 h 229"/>
              <a:gd name="T14" fmla="*/ 156 w 238"/>
              <a:gd name="T15" fmla="*/ 151 h 229"/>
              <a:gd name="T16" fmla="*/ 218 w 238"/>
              <a:gd name="T17" fmla="*/ 16 h 229"/>
              <a:gd name="T18" fmla="*/ 119 w 238"/>
              <a:gd name="T19" fmla="*/ 46 h 229"/>
              <a:gd name="T20" fmla="*/ 83 w 238"/>
              <a:gd name="T21" fmla="*/ 78 h 229"/>
              <a:gd name="T22" fmla="*/ 20 w 238"/>
              <a:gd name="T23" fmla="*/ 214 h 229"/>
              <a:gd name="T24" fmla="*/ 119 w 238"/>
              <a:gd name="T25" fmla="*/ 183 h 229"/>
              <a:gd name="T26" fmla="*/ 119 w 238"/>
              <a:gd name="T27" fmla="*/ 172 h 229"/>
              <a:gd name="T28" fmla="*/ 36 w 238"/>
              <a:gd name="T29" fmla="*/ 197 h 229"/>
              <a:gd name="T30" fmla="*/ 36 w 238"/>
              <a:gd name="T31" fmla="*/ 197 h 229"/>
              <a:gd name="T32" fmla="*/ 89 w 238"/>
              <a:gd name="T33" fmla="*/ 84 h 229"/>
              <a:gd name="T34" fmla="*/ 119 w 238"/>
              <a:gd name="T35" fmla="*/ 57 h 229"/>
              <a:gd name="T36" fmla="*/ 119 w 238"/>
              <a:gd name="T37" fmla="*/ 4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29">
                <a:moveTo>
                  <a:pt x="218" y="16"/>
                </a:moveTo>
                <a:cubicBezTo>
                  <a:pt x="202" y="0"/>
                  <a:pt x="162" y="13"/>
                  <a:pt x="119" y="46"/>
                </a:cubicBezTo>
                <a:cubicBezTo>
                  <a:pt x="119" y="57"/>
                  <a:pt x="119" y="57"/>
                  <a:pt x="119" y="57"/>
                </a:cubicBezTo>
                <a:cubicBezTo>
                  <a:pt x="155" y="30"/>
                  <a:pt x="189" y="19"/>
                  <a:pt x="202" y="32"/>
                </a:cubicBezTo>
                <a:cubicBezTo>
                  <a:pt x="219" y="49"/>
                  <a:pt x="195" y="99"/>
                  <a:pt x="150" y="145"/>
                </a:cubicBezTo>
                <a:cubicBezTo>
                  <a:pt x="140" y="155"/>
                  <a:pt x="129" y="164"/>
                  <a:pt x="119" y="172"/>
                </a:cubicBezTo>
                <a:cubicBezTo>
                  <a:pt x="119" y="183"/>
                  <a:pt x="119" y="183"/>
                  <a:pt x="119" y="183"/>
                </a:cubicBezTo>
                <a:cubicBezTo>
                  <a:pt x="131" y="174"/>
                  <a:pt x="144" y="163"/>
                  <a:pt x="156" y="151"/>
                </a:cubicBezTo>
                <a:cubicBezTo>
                  <a:pt x="210" y="96"/>
                  <a:pt x="238" y="36"/>
                  <a:pt x="218" y="16"/>
                </a:cubicBezTo>
                <a:close/>
                <a:moveTo>
                  <a:pt x="119" y="46"/>
                </a:moveTo>
                <a:cubicBezTo>
                  <a:pt x="107" y="55"/>
                  <a:pt x="95" y="66"/>
                  <a:pt x="83" y="78"/>
                </a:cubicBezTo>
                <a:cubicBezTo>
                  <a:pt x="28" y="133"/>
                  <a:pt x="0" y="193"/>
                  <a:pt x="20" y="214"/>
                </a:cubicBezTo>
                <a:cubicBezTo>
                  <a:pt x="36" y="229"/>
                  <a:pt x="76" y="216"/>
                  <a:pt x="119" y="183"/>
                </a:cubicBezTo>
                <a:cubicBezTo>
                  <a:pt x="119" y="172"/>
                  <a:pt x="119" y="172"/>
                  <a:pt x="119" y="172"/>
                </a:cubicBezTo>
                <a:cubicBezTo>
                  <a:pt x="83" y="199"/>
                  <a:pt x="49" y="211"/>
                  <a:pt x="36" y="197"/>
                </a:cubicBezTo>
                <a:cubicBezTo>
                  <a:pt x="36" y="197"/>
                  <a:pt x="36" y="197"/>
                  <a:pt x="36" y="197"/>
                </a:cubicBezTo>
                <a:cubicBezTo>
                  <a:pt x="19" y="181"/>
                  <a:pt x="43" y="130"/>
                  <a:pt x="89" y="84"/>
                </a:cubicBezTo>
                <a:cubicBezTo>
                  <a:pt x="99" y="74"/>
                  <a:pt x="109" y="65"/>
                  <a:pt x="119" y="57"/>
                </a:cubicBezTo>
                <a:lnTo>
                  <a:pt x="119" y="4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7" name="Freeform 28"/>
          <p:cNvSpPr>
            <a:spLocks noEditPoints="1"/>
          </p:cNvSpPr>
          <p:nvPr/>
        </p:nvSpPr>
        <p:spPr bwMode="auto">
          <a:xfrm>
            <a:off x="6611251" y="1265518"/>
            <a:ext cx="389233" cy="373759"/>
          </a:xfrm>
          <a:custGeom>
            <a:avLst/>
            <a:gdLst>
              <a:gd name="T0" fmla="*/ 218 w 238"/>
              <a:gd name="T1" fmla="*/ 214 h 229"/>
              <a:gd name="T2" fmla="*/ 156 w 238"/>
              <a:gd name="T3" fmla="*/ 78 h 229"/>
              <a:gd name="T4" fmla="*/ 119 w 238"/>
              <a:gd name="T5" fmla="*/ 46 h 229"/>
              <a:gd name="T6" fmla="*/ 119 w 238"/>
              <a:gd name="T7" fmla="*/ 57 h 229"/>
              <a:gd name="T8" fmla="*/ 150 w 238"/>
              <a:gd name="T9" fmla="*/ 84 h 229"/>
              <a:gd name="T10" fmla="*/ 202 w 238"/>
              <a:gd name="T11" fmla="*/ 197 h 229"/>
              <a:gd name="T12" fmla="*/ 119 w 238"/>
              <a:gd name="T13" fmla="*/ 172 h 229"/>
              <a:gd name="T14" fmla="*/ 119 w 238"/>
              <a:gd name="T15" fmla="*/ 183 h 229"/>
              <a:gd name="T16" fmla="*/ 218 w 238"/>
              <a:gd name="T17" fmla="*/ 214 h 229"/>
              <a:gd name="T18" fmla="*/ 119 w 238"/>
              <a:gd name="T19" fmla="*/ 46 h 229"/>
              <a:gd name="T20" fmla="*/ 20 w 238"/>
              <a:gd name="T21" fmla="*/ 16 h 229"/>
              <a:gd name="T22" fmla="*/ 83 w 238"/>
              <a:gd name="T23" fmla="*/ 151 h 229"/>
              <a:gd name="T24" fmla="*/ 119 w 238"/>
              <a:gd name="T25" fmla="*/ 183 h 229"/>
              <a:gd name="T26" fmla="*/ 119 w 238"/>
              <a:gd name="T27" fmla="*/ 172 h 229"/>
              <a:gd name="T28" fmla="*/ 89 w 238"/>
              <a:gd name="T29" fmla="*/ 145 h 229"/>
              <a:gd name="T30" fmla="*/ 36 w 238"/>
              <a:gd name="T31" fmla="*/ 32 h 229"/>
              <a:gd name="T32" fmla="*/ 36 w 238"/>
              <a:gd name="T33" fmla="*/ 32 h 229"/>
              <a:gd name="T34" fmla="*/ 119 w 238"/>
              <a:gd name="T35" fmla="*/ 57 h 229"/>
              <a:gd name="T36" fmla="*/ 119 w 238"/>
              <a:gd name="T37" fmla="*/ 4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29">
                <a:moveTo>
                  <a:pt x="218" y="214"/>
                </a:moveTo>
                <a:cubicBezTo>
                  <a:pt x="238" y="193"/>
                  <a:pt x="210" y="133"/>
                  <a:pt x="156" y="78"/>
                </a:cubicBezTo>
                <a:cubicBezTo>
                  <a:pt x="144" y="66"/>
                  <a:pt x="131" y="55"/>
                  <a:pt x="119" y="46"/>
                </a:cubicBezTo>
                <a:cubicBezTo>
                  <a:pt x="119" y="57"/>
                  <a:pt x="119" y="57"/>
                  <a:pt x="119" y="57"/>
                </a:cubicBezTo>
                <a:cubicBezTo>
                  <a:pt x="129" y="65"/>
                  <a:pt x="140" y="74"/>
                  <a:pt x="150" y="84"/>
                </a:cubicBezTo>
                <a:cubicBezTo>
                  <a:pt x="195" y="130"/>
                  <a:pt x="219" y="181"/>
                  <a:pt x="202" y="197"/>
                </a:cubicBezTo>
                <a:cubicBezTo>
                  <a:pt x="189" y="211"/>
                  <a:pt x="155" y="199"/>
                  <a:pt x="119" y="172"/>
                </a:cubicBezTo>
                <a:cubicBezTo>
                  <a:pt x="119" y="183"/>
                  <a:pt x="119" y="183"/>
                  <a:pt x="119" y="183"/>
                </a:cubicBezTo>
                <a:cubicBezTo>
                  <a:pt x="162" y="216"/>
                  <a:pt x="202" y="229"/>
                  <a:pt x="218" y="214"/>
                </a:cubicBezTo>
                <a:close/>
                <a:moveTo>
                  <a:pt x="119" y="46"/>
                </a:moveTo>
                <a:cubicBezTo>
                  <a:pt x="76" y="13"/>
                  <a:pt x="36" y="0"/>
                  <a:pt x="20" y="16"/>
                </a:cubicBezTo>
                <a:cubicBezTo>
                  <a:pt x="0" y="36"/>
                  <a:pt x="28" y="96"/>
                  <a:pt x="83" y="151"/>
                </a:cubicBezTo>
                <a:cubicBezTo>
                  <a:pt x="95" y="163"/>
                  <a:pt x="107" y="174"/>
                  <a:pt x="119" y="183"/>
                </a:cubicBezTo>
                <a:cubicBezTo>
                  <a:pt x="119" y="172"/>
                  <a:pt x="119" y="172"/>
                  <a:pt x="119" y="172"/>
                </a:cubicBezTo>
                <a:cubicBezTo>
                  <a:pt x="109" y="164"/>
                  <a:pt x="99" y="155"/>
                  <a:pt x="89" y="145"/>
                </a:cubicBezTo>
                <a:cubicBezTo>
                  <a:pt x="43" y="99"/>
                  <a:pt x="19" y="49"/>
                  <a:pt x="36" y="32"/>
                </a:cubicBezTo>
                <a:cubicBezTo>
                  <a:pt x="36" y="32"/>
                  <a:pt x="36" y="32"/>
                  <a:pt x="36" y="32"/>
                </a:cubicBezTo>
                <a:cubicBezTo>
                  <a:pt x="49" y="19"/>
                  <a:pt x="83" y="30"/>
                  <a:pt x="119" y="57"/>
                </a:cubicBezTo>
                <a:lnTo>
                  <a:pt x="119" y="4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8" name="Oval 29"/>
          <p:cNvSpPr>
            <a:spLocks noChangeArrowheads="1"/>
          </p:cNvSpPr>
          <p:nvPr/>
        </p:nvSpPr>
        <p:spPr bwMode="auto">
          <a:xfrm>
            <a:off x="6771944" y="1417878"/>
            <a:ext cx="70229" cy="70229"/>
          </a:xfrm>
          <a:prstGeom prst="ellipse">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9" name="Freeform 30"/>
          <p:cNvSpPr>
            <a:spLocks noEditPoints="1"/>
          </p:cNvSpPr>
          <p:nvPr/>
        </p:nvSpPr>
        <p:spPr bwMode="auto">
          <a:xfrm>
            <a:off x="7311156" y="1095302"/>
            <a:ext cx="192831" cy="365427"/>
          </a:xfrm>
          <a:custGeom>
            <a:avLst/>
            <a:gdLst>
              <a:gd name="T0" fmla="*/ 67 w 162"/>
              <a:gd name="T1" fmla="*/ 307 h 307"/>
              <a:gd name="T2" fmla="*/ 162 w 162"/>
              <a:gd name="T3" fmla="*/ 307 h 307"/>
              <a:gd name="T4" fmla="*/ 67 w 162"/>
              <a:gd name="T5" fmla="*/ 127 h 307"/>
              <a:gd name="T6" fmla="*/ 67 w 162"/>
              <a:gd name="T7" fmla="*/ 193 h 307"/>
              <a:gd name="T8" fmla="*/ 110 w 162"/>
              <a:gd name="T9" fmla="*/ 267 h 307"/>
              <a:gd name="T10" fmla="*/ 67 w 162"/>
              <a:gd name="T11" fmla="*/ 267 h 307"/>
              <a:gd name="T12" fmla="*/ 67 w 162"/>
              <a:gd name="T13" fmla="*/ 307 h 307"/>
              <a:gd name="T14" fmla="*/ 0 w 162"/>
              <a:gd name="T15" fmla="*/ 0 h 307"/>
              <a:gd name="T16" fmla="*/ 0 w 162"/>
              <a:gd name="T17" fmla="*/ 307 h 307"/>
              <a:gd name="T18" fmla="*/ 67 w 162"/>
              <a:gd name="T19" fmla="*/ 307 h 307"/>
              <a:gd name="T20" fmla="*/ 67 w 162"/>
              <a:gd name="T21" fmla="*/ 267 h 307"/>
              <a:gd name="T22" fmla="*/ 24 w 162"/>
              <a:gd name="T23" fmla="*/ 267 h 307"/>
              <a:gd name="T24" fmla="*/ 24 w 162"/>
              <a:gd name="T25" fmla="*/ 120 h 307"/>
              <a:gd name="T26" fmla="*/ 24 w 162"/>
              <a:gd name="T27" fmla="*/ 120 h 307"/>
              <a:gd name="T28" fmla="*/ 67 w 162"/>
              <a:gd name="T29" fmla="*/ 193 h 307"/>
              <a:gd name="T30" fmla="*/ 67 w 162"/>
              <a:gd name="T31" fmla="*/ 127 h 307"/>
              <a:gd name="T32" fmla="*/ 0 w 162"/>
              <a:gd name="T3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2" h="307">
                <a:moveTo>
                  <a:pt x="67" y="307"/>
                </a:moveTo>
                <a:lnTo>
                  <a:pt x="162" y="307"/>
                </a:lnTo>
                <a:lnTo>
                  <a:pt x="67" y="127"/>
                </a:lnTo>
                <a:lnTo>
                  <a:pt x="67" y="193"/>
                </a:lnTo>
                <a:lnTo>
                  <a:pt x="110" y="267"/>
                </a:lnTo>
                <a:lnTo>
                  <a:pt x="67" y="267"/>
                </a:lnTo>
                <a:lnTo>
                  <a:pt x="67" y="307"/>
                </a:lnTo>
                <a:close/>
                <a:moveTo>
                  <a:pt x="0" y="0"/>
                </a:moveTo>
                <a:lnTo>
                  <a:pt x="0" y="307"/>
                </a:lnTo>
                <a:lnTo>
                  <a:pt x="67" y="307"/>
                </a:lnTo>
                <a:lnTo>
                  <a:pt x="67" y="267"/>
                </a:lnTo>
                <a:lnTo>
                  <a:pt x="24" y="267"/>
                </a:lnTo>
                <a:lnTo>
                  <a:pt x="24" y="120"/>
                </a:lnTo>
                <a:lnTo>
                  <a:pt x="24" y="120"/>
                </a:lnTo>
                <a:lnTo>
                  <a:pt x="67" y="193"/>
                </a:lnTo>
                <a:lnTo>
                  <a:pt x="67" y="127"/>
                </a:lnTo>
                <a:lnTo>
                  <a:pt x="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0" name="Rectangle 31"/>
          <p:cNvSpPr>
            <a:spLocks noChangeArrowheads="1"/>
          </p:cNvSpPr>
          <p:nvPr/>
        </p:nvSpPr>
        <p:spPr bwMode="auto">
          <a:xfrm>
            <a:off x="7214741" y="1094112"/>
            <a:ext cx="48803" cy="355905"/>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1" name="Freeform 32"/>
          <p:cNvSpPr>
            <a:spLocks noEditPoints="1"/>
          </p:cNvSpPr>
          <p:nvPr/>
        </p:nvSpPr>
        <p:spPr bwMode="auto">
          <a:xfrm>
            <a:off x="5634003" y="2886727"/>
            <a:ext cx="421372" cy="308292"/>
          </a:xfrm>
          <a:custGeom>
            <a:avLst/>
            <a:gdLst>
              <a:gd name="T0" fmla="*/ 213 w 258"/>
              <a:gd name="T1" fmla="*/ 31 h 189"/>
              <a:gd name="T2" fmla="*/ 204 w 258"/>
              <a:gd name="T3" fmla="*/ 69 h 189"/>
              <a:gd name="T4" fmla="*/ 228 w 258"/>
              <a:gd name="T5" fmla="*/ 109 h 189"/>
              <a:gd name="T6" fmla="*/ 204 w 258"/>
              <a:gd name="T7" fmla="*/ 146 h 189"/>
              <a:gd name="T8" fmla="*/ 204 w 258"/>
              <a:gd name="T9" fmla="*/ 27 h 189"/>
              <a:gd name="T10" fmla="*/ 91 w 258"/>
              <a:gd name="T11" fmla="*/ 14 h 189"/>
              <a:gd name="T12" fmla="*/ 97 w 258"/>
              <a:gd name="T13" fmla="*/ 15 h 189"/>
              <a:gd name="T14" fmla="*/ 91 w 258"/>
              <a:gd name="T15" fmla="*/ 42 h 189"/>
              <a:gd name="T16" fmla="*/ 91 w 258"/>
              <a:gd name="T17" fmla="*/ 162 h 189"/>
              <a:gd name="T18" fmla="*/ 166 w 258"/>
              <a:gd name="T19" fmla="*/ 145 h 189"/>
              <a:gd name="T20" fmla="*/ 204 w 258"/>
              <a:gd name="T21" fmla="*/ 125 h 189"/>
              <a:gd name="T22" fmla="*/ 191 w 258"/>
              <a:gd name="T23" fmla="*/ 122 h 189"/>
              <a:gd name="T24" fmla="*/ 204 w 258"/>
              <a:gd name="T25" fmla="*/ 69 h 189"/>
              <a:gd name="T26" fmla="*/ 91 w 258"/>
              <a:gd name="T27" fmla="*/ 6 h 189"/>
              <a:gd name="T28" fmla="*/ 78 w 258"/>
              <a:gd name="T29" fmla="*/ 24 h 189"/>
              <a:gd name="T30" fmla="*/ 91 w 258"/>
              <a:gd name="T31" fmla="*/ 14 h 189"/>
              <a:gd name="T32" fmla="*/ 78 w 258"/>
              <a:gd name="T33" fmla="*/ 188 h 189"/>
              <a:gd name="T34" fmla="*/ 91 w 258"/>
              <a:gd name="T35" fmla="*/ 162 h 189"/>
              <a:gd name="T36" fmla="*/ 78 w 258"/>
              <a:gd name="T37" fmla="*/ 176 h 189"/>
              <a:gd name="T38" fmla="*/ 91 w 258"/>
              <a:gd name="T39" fmla="*/ 42 h 189"/>
              <a:gd name="T40" fmla="*/ 80 w 258"/>
              <a:gd name="T41" fmla="*/ 134 h 189"/>
              <a:gd name="T42" fmla="*/ 78 w 258"/>
              <a:gd name="T43" fmla="*/ 64 h 189"/>
              <a:gd name="T44" fmla="*/ 78 w 258"/>
              <a:gd name="T45" fmla="*/ 33 h 189"/>
              <a:gd name="T46" fmla="*/ 91 w 258"/>
              <a:gd name="T47" fmla="*/ 42 h 189"/>
              <a:gd name="T48" fmla="*/ 60 w 258"/>
              <a:gd name="T49" fmla="*/ 18 h 189"/>
              <a:gd name="T50" fmla="*/ 68 w 258"/>
              <a:gd name="T51" fmla="*/ 42 h 189"/>
              <a:gd name="T52" fmla="*/ 78 w 258"/>
              <a:gd name="T53" fmla="*/ 33 h 189"/>
              <a:gd name="T54" fmla="*/ 78 w 258"/>
              <a:gd name="T55" fmla="*/ 9 h 189"/>
              <a:gd name="T56" fmla="*/ 78 w 258"/>
              <a:gd name="T57" fmla="*/ 188 h 189"/>
              <a:gd name="T58" fmla="*/ 60 w 258"/>
              <a:gd name="T59" fmla="*/ 176 h 189"/>
              <a:gd name="T60" fmla="*/ 78 w 258"/>
              <a:gd name="T61" fmla="*/ 64 h 189"/>
              <a:gd name="T62" fmla="*/ 60 w 258"/>
              <a:gd name="T63" fmla="*/ 134 h 189"/>
              <a:gd name="T64" fmla="*/ 70 w 258"/>
              <a:gd name="T65" fmla="*/ 116 h 189"/>
              <a:gd name="T66" fmla="*/ 60 w 258"/>
              <a:gd name="T67" fmla="*/ 87 h 189"/>
              <a:gd name="T68" fmla="*/ 76 w 258"/>
              <a:gd name="T69" fmla="*/ 68 h 189"/>
              <a:gd name="T70" fmla="*/ 60 w 258"/>
              <a:gd name="T71" fmla="*/ 18 h 189"/>
              <a:gd name="T72" fmla="*/ 60 w 258"/>
              <a:gd name="T73" fmla="*/ 187 h 189"/>
              <a:gd name="T74" fmla="*/ 59 w 258"/>
              <a:gd name="T75" fmla="*/ 175 h 189"/>
              <a:gd name="T76" fmla="*/ 49 w 258"/>
              <a:gd name="T77" fmla="*/ 144 h 189"/>
              <a:gd name="T78" fmla="*/ 60 w 258"/>
              <a:gd name="T79" fmla="*/ 125 h 189"/>
              <a:gd name="T80" fmla="*/ 41 w 258"/>
              <a:gd name="T81" fmla="*/ 125 h 189"/>
              <a:gd name="T82" fmla="*/ 60 w 258"/>
              <a:gd name="T83" fmla="*/ 87 h 189"/>
              <a:gd name="T84" fmla="*/ 51 w 258"/>
              <a:gd name="T85" fmla="*/ 76 h 189"/>
              <a:gd name="T86" fmla="*/ 43 w 258"/>
              <a:gd name="T87" fmla="*/ 51 h 189"/>
              <a:gd name="T88" fmla="*/ 60 w 258"/>
              <a:gd name="T89" fmla="*/ 1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8" h="189">
                <a:moveTo>
                  <a:pt x="253" y="104"/>
                </a:moveTo>
                <a:cubicBezTo>
                  <a:pt x="258" y="60"/>
                  <a:pt x="213" y="31"/>
                  <a:pt x="213" y="31"/>
                </a:cubicBezTo>
                <a:cubicBezTo>
                  <a:pt x="210" y="30"/>
                  <a:pt x="207" y="28"/>
                  <a:pt x="204" y="27"/>
                </a:cubicBezTo>
                <a:cubicBezTo>
                  <a:pt x="204" y="69"/>
                  <a:pt x="204" y="69"/>
                  <a:pt x="204" y="69"/>
                </a:cubicBezTo>
                <a:cubicBezTo>
                  <a:pt x="208" y="69"/>
                  <a:pt x="212" y="70"/>
                  <a:pt x="216" y="72"/>
                </a:cubicBezTo>
                <a:cubicBezTo>
                  <a:pt x="230" y="79"/>
                  <a:pt x="235" y="95"/>
                  <a:pt x="228" y="109"/>
                </a:cubicBezTo>
                <a:cubicBezTo>
                  <a:pt x="224" y="119"/>
                  <a:pt x="214" y="125"/>
                  <a:pt x="204" y="125"/>
                </a:cubicBezTo>
                <a:cubicBezTo>
                  <a:pt x="204" y="146"/>
                  <a:pt x="204" y="146"/>
                  <a:pt x="204" y="146"/>
                </a:cubicBezTo>
                <a:cubicBezTo>
                  <a:pt x="230" y="144"/>
                  <a:pt x="249" y="134"/>
                  <a:pt x="253" y="104"/>
                </a:cubicBezTo>
                <a:close/>
                <a:moveTo>
                  <a:pt x="204" y="27"/>
                </a:moveTo>
                <a:cubicBezTo>
                  <a:pt x="156" y="5"/>
                  <a:pt x="119" y="0"/>
                  <a:pt x="91" y="6"/>
                </a:cubicBezTo>
                <a:cubicBezTo>
                  <a:pt x="91" y="14"/>
                  <a:pt x="91" y="14"/>
                  <a:pt x="91" y="14"/>
                </a:cubicBezTo>
                <a:cubicBezTo>
                  <a:pt x="93" y="14"/>
                  <a:pt x="95" y="14"/>
                  <a:pt x="97" y="15"/>
                </a:cubicBezTo>
                <a:cubicBezTo>
                  <a:pt x="97" y="15"/>
                  <a:pt x="97" y="15"/>
                  <a:pt x="97" y="15"/>
                </a:cubicBezTo>
                <a:cubicBezTo>
                  <a:pt x="104" y="19"/>
                  <a:pt x="107" y="27"/>
                  <a:pt x="103" y="34"/>
                </a:cubicBezTo>
                <a:cubicBezTo>
                  <a:pt x="101" y="39"/>
                  <a:pt x="96" y="42"/>
                  <a:pt x="91" y="42"/>
                </a:cubicBezTo>
                <a:cubicBezTo>
                  <a:pt x="91" y="146"/>
                  <a:pt x="91" y="146"/>
                  <a:pt x="91" y="146"/>
                </a:cubicBezTo>
                <a:cubicBezTo>
                  <a:pt x="93" y="151"/>
                  <a:pt x="93" y="157"/>
                  <a:pt x="91" y="162"/>
                </a:cubicBezTo>
                <a:cubicBezTo>
                  <a:pt x="91" y="185"/>
                  <a:pt x="91" y="185"/>
                  <a:pt x="91" y="185"/>
                </a:cubicBezTo>
                <a:cubicBezTo>
                  <a:pt x="117" y="174"/>
                  <a:pt x="138" y="143"/>
                  <a:pt x="166" y="145"/>
                </a:cubicBezTo>
                <a:cubicBezTo>
                  <a:pt x="179" y="147"/>
                  <a:pt x="192" y="147"/>
                  <a:pt x="204" y="146"/>
                </a:cubicBezTo>
                <a:cubicBezTo>
                  <a:pt x="204" y="125"/>
                  <a:pt x="204" y="125"/>
                  <a:pt x="204" y="125"/>
                </a:cubicBezTo>
                <a:cubicBezTo>
                  <a:pt x="199" y="125"/>
                  <a:pt x="195" y="124"/>
                  <a:pt x="191" y="122"/>
                </a:cubicBezTo>
                <a:cubicBezTo>
                  <a:pt x="191" y="122"/>
                  <a:pt x="191" y="122"/>
                  <a:pt x="191" y="122"/>
                </a:cubicBezTo>
                <a:cubicBezTo>
                  <a:pt x="177" y="115"/>
                  <a:pt x="172" y="98"/>
                  <a:pt x="179" y="84"/>
                </a:cubicBezTo>
                <a:cubicBezTo>
                  <a:pt x="184" y="74"/>
                  <a:pt x="193" y="69"/>
                  <a:pt x="204" y="69"/>
                </a:cubicBezTo>
                <a:lnTo>
                  <a:pt x="204" y="27"/>
                </a:lnTo>
                <a:close/>
                <a:moveTo>
                  <a:pt x="91" y="6"/>
                </a:moveTo>
                <a:cubicBezTo>
                  <a:pt x="86" y="6"/>
                  <a:pt x="82" y="8"/>
                  <a:pt x="78" y="9"/>
                </a:cubicBezTo>
                <a:cubicBezTo>
                  <a:pt x="78" y="24"/>
                  <a:pt x="78" y="24"/>
                  <a:pt x="78" y="24"/>
                </a:cubicBezTo>
                <a:cubicBezTo>
                  <a:pt x="78" y="23"/>
                  <a:pt x="78" y="22"/>
                  <a:pt x="78" y="22"/>
                </a:cubicBezTo>
                <a:cubicBezTo>
                  <a:pt x="81" y="17"/>
                  <a:pt x="86" y="14"/>
                  <a:pt x="91" y="14"/>
                </a:cubicBezTo>
                <a:cubicBezTo>
                  <a:pt x="91" y="6"/>
                  <a:pt x="91" y="6"/>
                  <a:pt x="91" y="6"/>
                </a:cubicBezTo>
                <a:close/>
                <a:moveTo>
                  <a:pt x="78" y="188"/>
                </a:moveTo>
                <a:cubicBezTo>
                  <a:pt x="82" y="188"/>
                  <a:pt x="87" y="187"/>
                  <a:pt x="91" y="185"/>
                </a:cubicBezTo>
                <a:cubicBezTo>
                  <a:pt x="91" y="162"/>
                  <a:pt x="91" y="162"/>
                  <a:pt x="91" y="162"/>
                </a:cubicBezTo>
                <a:cubicBezTo>
                  <a:pt x="90" y="163"/>
                  <a:pt x="90" y="164"/>
                  <a:pt x="90" y="165"/>
                </a:cubicBezTo>
                <a:cubicBezTo>
                  <a:pt x="87" y="170"/>
                  <a:pt x="83" y="174"/>
                  <a:pt x="78" y="176"/>
                </a:cubicBezTo>
                <a:cubicBezTo>
                  <a:pt x="78" y="188"/>
                  <a:pt x="78" y="188"/>
                  <a:pt x="78" y="188"/>
                </a:cubicBezTo>
                <a:close/>
                <a:moveTo>
                  <a:pt x="91" y="42"/>
                </a:moveTo>
                <a:cubicBezTo>
                  <a:pt x="91" y="146"/>
                  <a:pt x="91" y="146"/>
                  <a:pt x="91" y="146"/>
                </a:cubicBezTo>
                <a:cubicBezTo>
                  <a:pt x="89" y="141"/>
                  <a:pt x="85" y="136"/>
                  <a:pt x="80" y="134"/>
                </a:cubicBezTo>
                <a:cubicBezTo>
                  <a:pt x="79" y="133"/>
                  <a:pt x="78" y="133"/>
                  <a:pt x="78" y="133"/>
                </a:cubicBezTo>
                <a:cubicBezTo>
                  <a:pt x="78" y="64"/>
                  <a:pt x="78" y="64"/>
                  <a:pt x="78" y="64"/>
                </a:cubicBezTo>
                <a:cubicBezTo>
                  <a:pt x="79" y="61"/>
                  <a:pt x="79" y="57"/>
                  <a:pt x="78" y="54"/>
                </a:cubicBezTo>
                <a:cubicBezTo>
                  <a:pt x="78" y="33"/>
                  <a:pt x="78" y="33"/>
                  <a:pt x="78" y="33"/>
                </a:cubicBezTo>
                <a:cubicBezTo>
                  <a:pt x="79" y="36"/>
                  <a:pt x="81" y="39"/>
                  <a:pt x="84" y="41"/>
                </a:cubicBezTo>
                <a:cubicBezTo>
                  <a:pt x="86" y="42"/>
                  <a:pt x="89" y="42"/>
                  <a:pt x="91" y="42"/>
                </a:cubicBezTo>
                <a:close/>
                <a:moveTo>
                  <a:pt x="78" y="9"/>
                </a:moveTo>
                <a:cubicBezTo>
                  <a:pt x="71" y="11"/>
                  <a:pt x="65" y="14"/>
                  <a:pt x="60" y="18"/>
                </a:cubicBezTo>
                <a:cubicBezTo>
                  <a:pt x="60" y="40"/>
                  <a:pt x="60" y="40"/>
                  <a:pt x="60" y="40"/>
                </a:cubicBezTo>
                <a:cubicBezTo>
                  <a:pt x="62" y="40"/>
                  <a:pt x="65" y="41"/>
                  <a:pt x="68" y="42"/>
                </a:cubicBezTo>
                <a:cubicBezTo>
                  <a:pt x="73" y="45"/>
                  <a:pt x="76" y="49"/>
                  <a:pt x="78" y="54"/>
                </a:cubicBezTo>
                <a:cubicBezTo>
                  <a:pt x="78" y="33"/>
                  <a:pt x="78" y="33"/>
                  <a:pt x="78" y="33"/>
                </a:cubicBezTo>
                <a:cubicBezTo>
                  <a:pt x="77" y="30"/>
                  <a:pt x="77" y="27"/>
                  <a:pt x="78" y="24"/>
                </a:cubicBezTo>
                <a:cubicBezTo>
                  <a:pt x="78" y="9"/>
                  <a:pt x="78" y="9"/>
                  <a:pt x="78" y="9"/>
                </a:cubicBezTo>
                <a:close/>
                <a:moveTo>
                  <a:pt x="60" y="187"/>
                </a:moveTo>
                <a:cubicBezTo>
                  <a:pt x="66" y="188"/>
                  <a:pt x="72" y="189"/>
                  <a:pt x="78" y="188"/>
                </a:cubicBezTo>
                <a:cubicBezTo>
                  <a:pt x="78" y="176"/>
                  <a:pt x="78" y="176"/>
                  <a:pt x="78" y="176"/>
                </a:cubicBezTo>
                <a:cubicBezTo>
                  <a:pt x="72" y="178"/>
                  <a:pt x="65" y="178"/>
                  <a:pt x="60" y="176"/>
                </a:cubicBezTo>
                <a:cubicBezTo>
                  <a:pt x="60" y="187"/>
                  <a:pt x="60" y="187"/>
                  <a:pt x="60" y="187"/>
                </a:cubicBezTo>
                <a:close/>
                <a:moveTo>
                  <a:pt x="78" y="64"/>
                </a:moveTo>
                <a:cubicBezTo>
                  <a:pt x="78" y="133"/>
                  <a:pt x="78" y="133"/>
                  <a:pt x="78" y="133"/>
                </a:cubicBezTo>
                <a:cubicBezTo>
                  <a:pt x="72" y="131"/>
                  <a:pt x="65" y="131"/>
                  <a:pt x="60" y="134"/>
                </a:cubicBezTo>
                <a:cubicBezTo>
                  <a:pt x="60" y="125"/>
                  <a:pt x="60" y="125"/>
                  <a:pt x="60" y="125"/>
                </a:cubicBezTo>
                <a:cubicBezTo>
                  <a:pt x="64" y="123"/>
                  <a:pt x="67" y="120"/>
                  <a:pt x="70" y="116"/>
                </a:cubicBezTo>
                <a:cubicBezTo>
                  <a:pt x="75" y="105"/>
                  <a:pt x="71" y="92"/>
                  <a:pt x="60" y="87"/>
                </a:cubicBezTo>
                <a:cubicBezTo>
                  <a:pt x="60" y="87"/>
                  <a:pt x="60" y="87"/>
                  <a:pt x="60" y="87"/>
                </a:cubicBezTo>
                <a:cubicBezTo>
                  <a:pt x="60" y="78"/>
                  <a:pt x="60" y="78"/>
                  <a:pt x="60" y="78"/>
                </a:cubicBezTo>
                <a:cubicBezTo>
                  <a:pt x="66" y="78"/>
                  <a:pt x="73" y="74"/>
                  <a:pt x="76" y="68"/>
                </a:cubicBezTo>
                <a:cubicBezTo>
                  <a:pt x="77" y="66"/>
                  <a:pt x="77" y="65"/>
                  <a:pt x="78" y="64"/>
                </a:cubicBezTo>
                <a:close/>
                <a:moveTo>
                  <a:pt x="60" y="18"/>
                </a:moveTo>
                <a:cubicBezTo>
                  <a:pt x="0" y="56"/>
                  <a:pt x="10" y="159"/>
                  <a:pt x="46" y="180"/>
                </a:cubicBezTo>
                <a:cubicBezTo>
                  <a:pt x="51" y="183"/>
                  <a:pt x="55" y="185"/>
                  <a:pt x="60" y="187"/>
                </a:cubicBezTo>
                <a:cubicBezTo>
                  <a:pt x="60" y="176"/>
                  <a:pt x="60" y="176"/>
                  <a:pt x="60" y="176"/>
                </a:cubicBezTo>
                <a:cubicBezTo>
                  <a:pt x="59" y="175"/>
                  <a:pt x="59" y="175"/>
                  <a:pt x="59" y="175"/>
                </a:cubicBezTo>
                <a:cubicBezTo>
                  <a:pt x="59" y="175"/>
                  <a:pt x="59" y="175"/>
                  <a:pt x="59" y="175"/>
                </a:cubicBezTo>
                <a:cubicBezTo>
                  <a:pt x="48" y="170"/>
                  <a:pt x="43" y="156"/>
                  <a:pt x="49" y="144"/>
                </a:cubicBezTo>
                <a:cubicBezTo>
                  <a:pt x="51" y="139"/>
                  <a:pt x="55" y="136"/>
                  <a:pt x="60" y="134"/>
                </a:cubicBezTo>
                <a:cubicBezTo>
                  <a:pt x="60" y="125"/>
                  <a:pt x="60" y="125"/>
                  <a:pt x="60" y="125"/>
                </a:cubicBezTo>
                <a:cubicBezTo>
                  <a:pt x="54" y="128"/>
                  <a:pt x="47" y="128"/>
                  <a:pt x="41" y="125"/>
                </a:cubicBezTo>
                <a:cubicBezTo>
                  <a:pt x="41" y="125"/>
                  <a:pt x="41" y="125"/>
                  <a:pt x="41" y="125"/>
                </a:cubicBezTo>
                <a:cubicBezTo>
                  <a:pt x="31" y="120"/>
                  <a:pt x="26" y="107"/>
                  <a:pt x="32" y="97"/>
                </a:cubicBezTo>
                <a:cubicBezTo>
                  <a:pt x="37" y="86"/>
                  <a:pt x="49" y="82"/>
                  <a:pt x="60" y="87"/>
                </a:cubicBezTo>
                <a:cubicBezTo>
                  <a:pt x="60" y="78"/>
                  <a:pt x="60" y="78"/>
                  <a:pt x="60" y="78"/>
                </a:cubicBezTo>
                <a:cubicBezTo>
                  <a:pt x="57" y="78"/>
                  <a:pt x="54" y="77"/>
                  <a:pt x="51" y="76"/>
                </a:cubicBezTo>
                <a:cubicBezTo>
                  <a:pt x="42" y="71"/>
                  <a:pt x="38" y="60"/>
                  <a:pt x="43" y="51"/>
                </a:cubicBezTo>
                <a:cubicBezTo>
                  <a:pt x="43" y="51"/>
                  <a:pt x="43" y="51"/>
                  <a:pt x="43" y="51"/>
                </a:cubicBezTo>
                <a:cubicBezTo>
                  <a:pt x="46" y="44"/>
                  <a:pt x="53" y="40"/>
                  <a:pt x="60" y="40"/>
                </a:cubicBezTo>
                <a:lnTo>
                  <a:pt x="60" y="1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42" name="Group 127"/>
          <p:cNvGrpSpPr/>
          <p:nvPr/>
        </p:nvGrpSpPr>
        <p:grpSpPr>
          <a:xfrm>
            <a:off x="6818366" y="3195018"/>
            <a:ext cx="380902" cy="490410"/>
            <a:chOff x="8610600" y="4127500"/>
            <a:chExt cx="508001" cy="654050"/>
          </a:xfrm>
          <a:solidFill>
            <a:schemeClr val="tx2">
              <a:lumMod val="20000"/>
              <a:lumOff val="80000"/>
            </a:schemeClr>
          </a:solidFill>
        </p:grpSpPr>
        <p:sp>
          <p:nvSpPr>
            <p:cNvPr id="43" name="Freeform 33"/>
            <p:cNvSpPr/>
            <p:nvPr/>
          </p:nvSpPr>
          <p:spPr bwMode="auto">
            <a:xfrm>
              <a:off x="8618538" y="4127500"/>
              <a:ext cx="500063" cy="503238"/>
            </a:xfrm>
            <a:custGeom>
              <a:avLst/>
              <a:gdLst>
                <a:gd name="T0" fmla="*/ 169 w 230"/>
                <a:gd name="T1" fmla="*/ 12 h 231"/>
                <a:gd name="T2" fmla="*/ 215 w 230"/>
                <a:gd name="T3" fmla="*/ 103 h 231"/>
                <a:gd name="T4" fmla="*/ 102 w 230"/>
                <a:gd name="T5" fmla="*/ 216 h 231"/>
                <a:gd name="T6" fmla="*/ 12 w 230"/>
                <a:gd name="T7" fmla="*/ 171 h 231"/>
                <a:gd name="T8" fmla="*/ 0 w 230"/>
                <a:gd name="T9" fmla="*/ 181 h 231"/>
                <a:gd name="T10" fmla="*/ 102 w 230"/>
                <a:gd name="T11" fmla="*/ 231 h 231"/>
                <a:gd name="T12" fmla="*/ 230 w 230"/>
                <a:gd name="T13" fmla="*/ 103 h 231"/>
                <a:gd name="T14" fmla="*/ 178 w 230"/>
                <a:gd name="T15" fmla="*/ 0 h 231"/>
                <a:gd name="T16" fmla="*/ 169 w 230"/>
                <a:gd name="T17"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1">
                  <a:moveTo>
                    <a:pt x="169" y="12"/>
                  </a:moveTo>
                  <a:cubicBezTo>
                    <a:pt x="197" y="32"/>
                    <a:pt x="215" y="65"/>
                    <a:pt x="215" y="103"/>
                  </a:cubicBezTo>
                  <a:cubicBezTo>
                    <a:pt x="215" y="165"/>
                    <a:pt x="165" y="216"/>
                    <a:pt x="102" y="216"/>
                  </a:cubicBezTo>
                  <a:cubicBezTo>
                    <a:pt x="65" y="216"/>
                    <a:pt x="33" y="198"/>
                    <a:pt x="12" y="171"/>
                  </a:cubicBezTo>
                  <a:cubicBezTo>
                    <a:pt x="0" y="181"/>
                    <a:pt x="0" y="181"/>
                    <a:pt x="0" y="181"/>
                  </a:cubicBezTo>
                  <a:cubicBezTo>
                    <a:pt x="24" y="211"/>
                    <a:pt x="61" y="231"/>
                    <a:pt x="102" y="231"/>
                  </a:cubicBezTo>
                  <a:cubicBezTo>
                    <a:pt x="173" y="231"/>
                    <a:pt x="230" y="174"/>
                    <a:pt x="230" y="103"/>
                  </a:cubicBezTo>
                  <a:cubicBezTo>
                    <a:pt x="230" y="61"/>
                    <a:pt x="210" y="23"/>
                    <a:pt x="178" y="0"/>
                  </a:cubicBezTo>
                  <a:lnTo>
                    <a:pt x="169"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4" name="Freeform 34"/>
            <p:cNvSpPr>
              <a:spLocks noEditPoints="1"/>
            </p:cNvSpPr>
            <p:nvPr/>
          </p:nvSpPr>
          <p:spPr bwMode="auto">
            <a:xfrm>
              <a:off x="8621713" y="4137025"/>
              <a:ext cx="442913" cy="441325"/>
            </a:xfrm>
            <a:custGeom>
              <a:avLst/>
              <a:gdLst>
                <a:gd name="T0" fmla="*/ 102 w 203"/>
                <a:gd name="T1" fmla="*/ 203 h 203"/>
                <a:gd name="T2" fmla="*/ 203 w 203"/>
                <a:gd name="T3" fmla="*/ 101 h 203"/>
                <a:gd name="T4" fmla="*/ 102 w 203"/>
                <a:gd name="T5" fmla="*/ 0 h 203"/>
                <a:gd name="T6" fmla="*/ 102 w 203"/>
                <a:gd name="T7" fmla="*/ 5 h 203"/>
                <a:gd name="T8" fmla="*/ 198 w 203"/>
                <a:gd name="T9" fmla="*/ 101 h 203"/>
                <a:gd name="T10" fmla="*/ 102 w 203"/>
                <a:gd name="T11" fmla="*/ 198 h 203"/>
                <a:gd name="T12" fmla="*/ 102 w 203"/>
                <a:gd name="T13" fmla="*/ 203 h 203"/>
                <a:gd name="T14" fmla="*/ 102 w 203"/>
                <a:gd name="T15" fmla="*/ 0 h 203"/>
                <a:gd name="T16" fmla="*/ 0 w 203"/>
                <a:gd name="T17" fmla="*/ 101 h 203"/>
                <a:gd name="T18" fmla="*/ 102 w 203"/>
                <a:gd name="T19" fmla="*/ 203 h 203"/>
                <a:gd name="T20" fmla="*/ 102 w 203"/>
                <a:gd name="T21" fmla="*/ 203 h 203"/>
                <a:gd name="T22" fmla="*/ 102 w 203"/>
                <a:gd name="T23" fmla="*/ 198 h 203"/>
                <a:gd name="T24" fmla="*/ 102 w 203"/>
                <a:gd name="T25" fmla="*/ 198 h 203"/>
                <a:gd name="T26" fmla="*/ 102 w 203"/>
                <a:gd name="T27" fmla="*/ 198 h 203"/>
                <a:gd name="T28" fmla="*/ 5 w 203"/>
                <a:gd name="T29" fmla="*/ 101 h 203"/>
                <a:gd name="T30" fmla="*/ 102 w 203"/>
                <a:gd name="T31" fmla="*/ 5 h 203"/>
                <a:gd name="T32" fmla="*/ 102 w 203"/>
                <a:gd name="T33" fmla="*/ 5 h 203"/>
                <a:gd name="T34" fmla="*/ 102 w 203"/>
                <a:gd name="T35"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203">
                  <a:moveTo>
                    <a:pt x="102" y="203"/>
                  </a:moveTo>
                  <a:cubicBezTo>
                    <a:pt x="158" y="203"/>
                    <a:pt x="203" y="157"/>
                    <a:pt x="203" y="101"/>
                  </a:cubicBezTo>
                  <a:cubicBezTo>
                    <a:pt x="203" y="45"/>
                    <a:pt x="158" y="0"/>
                    <a:pt x="102" y="0"/>
                  </a:cubicBezTo>
                  <a:cubicBezTo>
                    <a:pt x="102" y="5"/>
                    <a:pt x="102" y="5"/>
                    <a:pt x="102" y="5"/>
                  </a:cubicBezTo>
                  <a:cubicBezTo>
                    <a:pt x="155" y="5"/>
                    <a:pt x="198" y="48"/>
                    <a:pt x="198" y="101"/>
                  </a:cubicBezTo>
                  <a:cubicBezTo>
                    <a:pt x="198" y="155"/>
                    <a:pt x="155" y="198"/>
                    <a:pt x="102" y="198"/>
                  </a:cubicBezTo>
                  <a:lnTo>
                    <a:pt x="102" y="203"/>
                  </a:lnTo>
                  <a:close/>
                  <a:moveTo>
                    <a:pt x="102" y="0"/>
                  </a:moveTo>
                  <a:cubicBezTo>
                    <a:pt x="46" y="0"/>
                    <a:pt x="0" y="45"/>
                    <a:pt x="0" y="101"/>
                  </a:cubicBezTo>
                  <a:cubicBezTo>
                    <a:pt x="0" y="157"/>
                    <a:pt x="46" y="203"/>
                    <a:pt x="102" y="203"/>
                  </a:cubicBezTo>
                  <a:cubicBezTo>
                    <a:pt x="102" y="203"/>
                    <a:pt x="102" y="203"/>
                    <a:pt x="102" y="203"/>
                  </a:cubicBezTo>
                  <a:cubicBezTo>
                    <a:pt x="102" y="198"/>
                    <a:pt x="102" y="198"/>
                    <a:pt x="102" y="198"/>
                  </a:cubicBezTo>
                  <a:cubicBezTo>
                    <a:pt x="102" y="198"/>
                    <a:pt x="102" y="198"/>
                    <a:pt x="102" y="198"/>
                  </a:cubicBezTo>
                  <a:cubicBezTo>
                    <a:pt x="102" y="198"/>
                    <a:pt x="102" y="198"/>
                    <a:pt x="102" y="198"/>
                  </a:cubicBezTo>
                  <a:cubicBezTo>
                    <a:pt x="48" y="198"/>
                    <a:pt x="5" y="155"/>
                    <a:pt x="5" y="101"/>
                  </a:cubicBezTo>
                  <a:cubicBezTo>
                    <a:pt x="5" y="48"/>
                    <a:pt x="48" y="5"/>
                    <a:pt x="102" y="5"/>
                  </a:cubicBezTo>
                  <a:cubicBezTo>
                    <a:pt x="102" y="5"/>
                    <a:pt x="102" y="5"/>
                    <a:pt x="102" y="5"/>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5" name="Freeform 35"/>
            <p:cNvSpPr/>
            <p:nvPr/>
          </p:nvSpPr>
          <p:spPr bwMode="auto">
            <a:xfrm>
              <a:off x="8610600" y="4144963"/>
              <a:ext cx="496888" cy="433388"/>
            </a:xfrm>
            <a:custGeom>
              <a:avLst/>
              <a:gdLst>
                <a:gd name="T0" fmla="*/ 65 w 228"/>
                <a:gd name="T1" fmla="*/ 15 h 199"/>
                <a:gd name="T2" fmla="*/ 61 w 228"/>
                <a:gd name="T3" fmla="*/ 23 h 199"/>
                <a:gd name="T4" fmla="*/ 57 w 228"/>
                <a:gd name="T5" fmla="*/ 29 h 199"/>
                <a:gd name="T6" fmla="*/ 54 w 228"/>
                <a:gd name="T7" fmla="*/ 26 h 199"/>
                <a:gd name="T8" fmla="*/ 52 w 228"/>
                <a:gd name="T9" fmla="*/ 32 h 199"/>
                <a:gd name="T10" fmla="*/ 42 w 228"/>
                <a:gd name="T11" fmla="*/ 34 h 199"/>
                <a:gd name="T12" fmla="*/ 36 w 228"/>
                <a:gd name="T13" fmla="*/ 41 h 199"/>
                <a:gd name="T14" fmla="*/ 27 w 228"/>
                <a:gd name="T15" fmla="*/ 53 h 199"/>
                <a:gd name="T16" fmla="*/ 21 w 228"/>
                <a:gd name="T17" fmla="*/ 61 h 199"/>
                <a:gd name="T18" fmla="*/ 27 w 228"/>
                <a:gd name="T19" fmla="*/ 67 h 199"/>
                <a:gd name="T20" fmla="*/ 27 w 228"/>
                <a:gd name="T21" fmla="*/ 70 h 199"/>
                <a:gd name="T22" fmla="*/ 22 w 228"/>
                <a:gd name="T23" fmla="*/ 65 h 199"/>
                <a:gd name="T24" fmla="*/ 18 w 228"/>
                <a:gd name="T25" fmla="*/ 60 h 199"/>
                <a:gd name="T26" fmla="*/ 16 w 228"/>
                <a:gd name="T27" fmla="*/ 69 h 199"/>
                <a:gd name="T28" fmla="*/ 17 w 228"/>
                <a:gd name="T29" fmla="*/ 83 h 199"/>
                <a:gd name="T30" fmla="*/ 24 w 228"/>
                <a:gd name="T31" fmla="*/ 80 h 199"/>
                <a:gd name="T32" fmla="*/ 32 w 228"/>
                <a:gd name="T33" fmla="*/ 88 h 199"/>
                <a:gd name="T34" fmla="*/ 41 w 228"/>
                <a:gd name="T35" fmla="*/ 98 h 199"/>
                <a:gd name="T36" fmla="*/ 50 w 228"/>
                <a:gd name="T37" fmla="*/ 105 h 199"/>
                <a:gd name="T38" fmla="*/ 61 w 228"/>
                <a:gd name="T39" fmla="*/ 117 h 199"/>
                <a:gd name="T40" fmla="*/ 58 w 228"/>
                <a:gd name="T41" fmla="*/ 134 h 199"/>
                <a:gd name="T42" fmla="*/ 49 w 228"/>
                <a:gd name="T43" fmla="*/ 155 h 199"/>
                <a:gd name="T44" fmla="*/ 52 w 228"/>
                <a:gd name="T45" fmla="*/ 170 h 199"/>
                <a:gd name="T46" fmla="*/ 46 w 228"/>
                <a:gd name="T47" fmla="*/ 171 h 199"/>
                <a:gd name="T48" fmla="*/ 32 w 228"/>
                <a:gd name="T49" fmla="*/ 148 h 199"/>
                <a:gd name="T50" fmla="*/ 16 w 228"/>
                <a:gd name="T51" fmla="*/ 113 h 199"/>
                <a:gd name="T52" fmla="*/ 11 w 228"/>
                <a:gd name="T53" fmla="*/ 87 h 199"/>
                <a:gd name="T54" fmla="*/ 73 w 228"/>
                <a:gd name="T55" fmla="*/ 183 h 199"/>
                <a:gd name="T56" fmla="*/ 89 w 228"/>
                <a:gd name="T57" fmla="*/ 181 h 199"/>
                <a:gd name="T58" fmla="*/ 110 w 228"/>
                <a:gd name="T59" fmla="*/ 178 h 199"/>
                <a:gd name="T60" fmla="*/ 108 w 228"/>
                <a:gd name="T61" fmla="*/ 187 h 199"/>
                <a:gd name="T62" fmla="*/ 121 w 228"/>
                <a:gd name="T63" fmla="*/ 186 h 199"/>
                <a:gd name="T64" fmla="*/ 139 w 228"/>
                <a:gd name="T65" fmla="*/ 184 h 199"/>
                <a:gd name="T66" fmla="*/ 137 w 228"/>
                <a:gd name="T67" fmla="*/ 3 h 199"/>
                <a:gd name="T68" fmla="*/ 197 w 228"/>
                <a:gd name="T69" fmla="*/ 64 h 199"/>
                <a:gd name="T70" fmla="*/ 189 w 228"/>
                <a:gd name="T71" fmla="*/ 58 h 199"/>
                <a:gd name="T72" fmla="*/ 181 w 228"/>
                <a:gd name="T73" fmla="*/ 74 h 199"/>
                <a:gd name="T74" fmla="*/ 170 w 228"/>
                <a:gd name="T75" fmla="*/ 59 h 199"/>
                <a:gd name="T76" fmla="*/ 174 w 228"/>
                <a:gd name="T77" fmla="*/ 75 h 199"/>
                <a:gd name="T78" fmla="*/ 186 w 228"/>
                <a:gd name="T79" fmla="*/ 79 h 199"/>
                <a:gd name="T80" fmla="*/ 181 w 228"/>
                <a:gd name="T81" fmla="*/ 100 h 199"/>
                <a:gd name="T82" fmla="*/ 175 w 228"/>
                <a:gd name="T83" fmla="*/ 122 h 199"/>
                <a:gd name="T84" fmla="*/ 168 w 228"/>
                <a:gd name="T85" fmla="*/ 137 h 199"/>
                <a:gd name="T86" fmla="*/ 147 w 228"/>
                <a:gd name="T87" fmla="*/ 154 h 199"/>
                <a:gd name="T88" fmla="*/ 141 w 228"/>
                <a:gd name="T89" fmla="*/ 139 h 199"/>
                <a:gd name="T90" fmla="*/ 142 w 228"/>
                <a:gd name="T91" fmla="*/ 121 h 199"/>
                <a:gd name="T92" fmla="*/ 135 w 228"/>
                <a:gd name="T93" fmla="*/ 101 h 199"/>
                <a:gd name="T94" fmla="*/ 125 w 228"/>
                <a:gd name="T95" fmla="*/ 89 h 199"/>
                <a:gd name="T96" fmla="*/ 99 w 228"/>
                <a:gd name="T97" fmla="*/ 90 h 199"/>
                <a:gd name="T98" fmla="*/ 89 w 228"/>
                <a:gd name="T99" fmla="*/ 76 h 199"/>
                <a:gd name="T100" fmla="*/ 100 w 228"/>
                <a:gd name="T101" fmla="*/ 49 h 199"/>
                <a:gd name="T102" fmla="*/ 119 w 228"/>
                <a:gd name="T103" fmla="*/ 41 h 199"/>
                <a:gd name="T104" fmla="*/ 130 w 228"/>
                <a:gd name="T105" fmla="*/ 46 h 199"/>
                <a:gd name="T106" fmla="*/ 146 w 228"/>
                <a:gd name="T107" fmla="*/ 46 h 199"/>
                <a:gd name="T108" fmla="*/ 162 w 228"/>
                <a:gd name="T109" fmla="*/ 44 h 199"/>
                <a:gd name="T110" fmla="*/ 147 w 228"/>
                <a:gd name="T111" fmla="*/ 37 h 199"/>
                <a:gd name="T112" fmla="*/ 146 w 228"/>
                <a:gd name="T113" fmla="*/ 32 h 199"/>
                <a:gd name="T114" fmla="*/ 127 w 228"/>
                <a:gd name="T115" fmla="*/ 32 h 199"/>
                <a:gd name="T116" fmla="*/ 111 w 228"/>
                <a:gd name="T117" fmla="*/ 37 h 199"/>
                <a:gd name="T118" fmla="*/ 107 w 228"/>
                <a:gd name="T119" fmla="*/ 21 h 199"/>
                <a:gd name="T120" fmla="*/ 96 w 228"/>
                <a:gd name="T121" fmla="*/ 11 h 199"/>
                <a:gd name="T122" fmla="*/ 109 w 228"/>
                <a:gd name="T123"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 h="199">
                  <a:moveTo>
                    <a:pt x="92" y="0"/>
                  </a:moveTo>
                  <a:cubicBezTo>
                    <a:pt x="92" y="0"/>
                    <a:pt x="58" y="5"/>
                    <a:pt x="35" y="31"/>
                  </a:cubicBezTo>
                  <a:cubicBezTo>
                    <a:pt x="35" y="31"/>
                    <a:pt x="53" y="13"/>
                    <a:pt x="64" y="13"/>
                  </a:cubicBezTo>
                  <a:cubicBezTo>
                    <a:pt x="66" y="14"/>
                    <a:pt x="66" y="14"/>
                    <a:pt x="66" y="14"/>
                  </a:cubicBezTo>
                  <a:cubicBezTo>
                    <a:pt x="66" y="14"/>
                    <a:pt x="66" y="15"/>
                    <a:pt x="65" y="15"/>
                  </a:cubicBezTo>
                  <a:cubicBezTo>
                    <a:pt x="65" y="16"/>
                    <a:pt x="64" y="17"/>
                    <a:pt x="64" y="18"/>
                  </a:cubicBezTo>
                  <a:cubicBezTo>
                    <a:pt x="64" y="18"/>
                    <a:pt x="64" y="20"/>
                    <a:pt x="64" y="20"/>
                  </a:cubicBezTo>
                  <a:cubicBezTo>
                    <a:pt x="63" y="21"/>
                    <a:pt x="63" y="21"/>
                    <a:pt x="63" y="21"/>
                  </a:cubicBezTo>
                  <a:cubicBezTo>
                    <a:pt x="63" y="21"/>
                    <a:pt x="62" y="21"/>
                    <a:pt x="62" y="22"/>
                  </a:cubicBezTo>
                  <a:cubicBezTo>
                    <a:pt x="62" y="22"/>
                    <a:pt x="61" y="22"/>
                    <a:pt x="61" y="23"/>
                  </a:cubicBezTo>
                  <a:cubicBezTo>
                    <a:pt x="61" y="24"/>
                    <a:pt x="61" y="25"/>
                    <a:pt x="61" y="25"/>
                  </a:cubicBezTo>
                  <a:cubicBezTo>
                    <a:pt x="62" y="27"/>
                    <a:pt x="62" y="27"/>
                    <a:pt x="62" y="27"/>
                  </a:cubicBezTo>
                  <a:cubicBezTo>
                    <a:pt x="61" y="28"/>
                    <a:pt x="61" y="28"/>
                    <a:pt x="61" y="28"/>
                  </a:cubicBezTo>
                  <a:cubicBezTo>
                    <a:pt x="59" y="29"/>
                    <a:pt x="59" y="29"/>
                    <a:pt x="59" y="29"/>
                  </a:cubicBezTo>
                  <a:cubicBezTo>
                    <a:pt x="59" y="29"/>
                    <a:pt x="58" y="29"/>
                    <a:pt x="57" y="29"/>
                  </a:cubicBezTo>
                  <a:cubicBezTo>
                    <a:pt x="56" y="29"/>
                    <a:pt x="56" y="27"/>
                    <a:pt x="56" y="27"/>
                  </a:cubicBezTo>
                  <a:cubicBezTo>
                    <a:pt x="58" y="26"/>
                    <a:pt x="58" y="26"/>
                    <a:pt x="58" y="26"/>
                  </a:cubicBezTo>
                  <a:cubicBezTo>
                    <a:pt x="58" y="26"/>
                    <a:pt x="58" y="26"/>
                    <a:pt x="58" y="25"/>
                  </a:cubicBezTo>
                  <a:cubicBezTo>
                    <a:pt x="57" y="25"/>
                    <a:pt x="57" y="24"/>
                    <a:pt x="56" y="24"/>
                  </a:cubicBezTo>
                  <a:cubicBezTo>
                    <a:pt x="55" y="24"/>
                    <a:pt x="54" y="26"/>
                    <a:pt x="54" y="26"/>
                  </a:cubicBezTo>
                  <a:cubicBezTo>
                    <a:pt x="52" y="27"/>
                    <a:pt x="52" y="27"/>
                    <a:pt x="52" y="27"/>
                  </a:cubicBezTo>
                  <a:cubicBezTo>
                    <a:pt x="52" y="27"/>
                    <a:pt x="51" y="29"/>
                    <a:pt x="51" y="29"/>
                  </a:cubicBezTo>
                  <a:cubicBezTo>
                    <a:pt x="52" y="29"/>
                    <a:pt x="53" y="29"/>
                    <a:pt x="53" y="29"/>
                  </a:cubicBezTo>
                  <a:cubicBezTo>
                    <a:pt x="53" y="29"/>
                    <a:pt x="53" y="30"/>
                    <a:pt x="53" y="31"/>
                  </a:cubicBezTo>
                  <a:cubicBezTo>
                    <a:pt x="53" y="31"/>
                    <a:pt x="52" y="32"/>
                    <a:pt x="52" y="32"/>
                  </a:cubicBezTo>
                  <a:cubicBezTo>
                    <a:pt x="52" y="32"/>
                    <a:pt x="52" y="33"/>
                    <a:pt x="51" y="33"/>
                  </a:cubicBezTo>
                  <a:cubicBezTo>
                    <a:pt x="50" y="32"/>
                    <a:pt x="49" y="32"/>
                    <a:pt x="48" y="32"/>
                  </a:cubicBezTo>
                  <a:cubicBezTo>
                    <a:pt x="47" y="32"/>
                    <a:pt x="46" y="31"/>
                    <a:pt x="46" y="32"/>
                  </a:cubicBezTo>
                  <a:cubicBezTo>
                    <a:pt x="45" y="32"/>
                    <a:pt x="45" y="32"/>
                    <a:pt x="45" y="32"/>
                  </a:cubicBezTo>
                  <a:cubicBezTo>
                    <a:pt x="45" y="33"/>
                    <a:pt x="42" y="34"/>
                    <a:pt x="42" y="34"/>
                  </a:cubicBezTo>
                  <a:cubicBezTo>
                    <a:pt x="42" y="34"/>
                    <a:pt x="41" y="35"/>
                    <a:pt x="41" y="35"/>
                  </a:cubicBezTo>
                  <a:cubicBezTo>
                    <a:pt x="41" y="35"/>
                    <a:pt x="41" y="37"/>
                    <a:pt x="41" y="37"/>
                  </a:cubicBezTo>
                  <a:cubicBezTo>
                    <a:pt x="41" y="37"/>
                    <a:pt x="40" y="38"/>
                    <a:pt x="38" y="38"/>
                  </a:cubicBezTo>
                  <a:cubicBezTo>
                    <a:pt x="37" y="39"/>
                    <a:pt x="36" y="39"/>
                    <a:pt x="36" y="39"/>
                  </a:cubicBezTo>
                  <a:cubicBezTo>
                    <a:pt x="36" y="41"/>
                    <a:pt x="36" y="41"/>
                    <a:pt x="36" y="41"/>
                  </a:cubicBezTo>
                  <a:cubicBezTo>
                    <a:pt x="36" y="41"/>
                    <a:pt x="34" y="42"/>
                    <a:pt x="34" y="43"/>
                  </a:cubicBezTo>
                  <a:cubicBezTo>
                    <a:pt x="33" y="44"/>
                    <a:pt x="30" y="46"/>
                    <a:pt x="30" y="46"/>
                  </a:cubicBezTo>
                  <a:cubicBezTo>
                    <a:pt x="30" y="46"/>
                    <a:pt x="29" y="47"/>
                    <a:pt x="28" y="48"/>
                  </a:cubicBezTo>
                  <a:cubicBezTo>
                    <a:pt x="28" y="49"/>
                    <a:pt x="28" y="50"/>
                    <a:pt x="28" y="51"/>
                  </a:cubicBezTo>
                  <a:cubicBezTo>
                    <a:pt x="28" y="51"/>
                    <a:pt x="27" y="52"/>
                    <a:pt x="27" y="53"/>
                  </a:cubicBezTo>
                  <a:cubicBezTo>
                    <a:pt x="27" y="54"/>
                    <a:pt x="26" y="55"/>
                    <a:pt x="26" y="56"/>
                  </a:cubicBezTo>
                  <a:cubicBezTo>
                    <a:pt x="25" y="56"/>
                    <a:pt x="25" y="57"/>
                    <a:pt x="24" y="57"/>
                  </a:cubicBezTo>
                  <a:cubicBezTo>
                    <a:pt x="24" y="57"/>
                    <a:pt x="22" y="58"/>
                    <a:pt x="21" y="58"/>
                  </a:cubicBezTo>
                  <a:cubicBezTo>
                    <a:pt x="20" y="59"/>
                    <a:pt x="20" y="60"/>
                    <a:pt x="20" y="60"/>
                  </a:cubicBezTo>
                  <a:cubicBezTo>
                    <a:pt x="20" y="60"/>
                    <a:pt x="21" y="61"/>
                    <a:pt x="21" y="61"/>
                  </a:cubicBezTo>
                  <a:cubicBezTo>
                    <a:pt x="22" y="61"/>
                    <a:pt x="23" y="62"/>
                    <a:pt x="23" y="62"/>
                  </a:cubicBezTo>
                  <a:cubicBezTo>
                    <a:pt x="23" y="62"/>
                    <a:pt x="23" y="63"/>
                    <a:pt x="23" y="64"/>
                  </a:cubicBezTo>
                  <a:cubicBezTo>
                    <a:pt x="23" y="64"/>
                    <a:pt x="22" y="66"/>
                    <a:pt x="23" y="66"/>
                  </a:cubicBezTo>
                  <a:cubicBezTo>
                    <a:pt x="24" y="66"/>
                    <a:pt x="25" y="66"/>
                    <a:pt x="25" y="66"/>
                  </a:cubicBezTo>
                  <a:cubicBezTo>
                    <a:pt x="27" y="67"/>
                    <a:pt x="27" y="67"/>
                    <a:pt x="27" y="67"/>
                  </a:cubicBezTo>
                  <a:cubicBezTo>
                    <a:pt x="28" y="68"/>
                    <a:pt x="28" y="68"/>
                    <a:pt x="28" y="68"/>
                  </a:cubicBezTo>
                  <a:cubicBezTo>
                    <a:pt x="29" y="68"/>
                    <a:pt x="29" y="68"/>
                    <a:pt x="29" y="68"/>
                  </a:cubicBezTo>
                  <a:cubicBezTo>
                    <a:pt x="29" y="68"/>
                    <a:pt x="29" y="69"/>
                    <a:pt x="29" y="70"/>
                  </a:cubicBezTo>
                  <a:cubicBezTo>
                    <a:pt x="28" y="70"/>
                    <a:pt x="28" y="71"/>
                    <a:pt x="28" y="71"/>
                  </a:cubicBezTo>
                  <a:cubicBezTo>
                    <a:pt x="27" y="71"/>
                    <a:pt x="27" y="71"/>
                    <a:pt x="27" y="70"/>
                  </a:cubicBezTo>
                  <a:cubicBezTo>
                    <a:pt x="27" y="69"/>
                    <a:pt x="27" y="69"/>
                    <a:pt x="26" y="68"/>
                  </a:cubicBezTo>
                  <a:cubicBezTo>
                    <a:pt x="25" y="68"/>
                    <a:pt x="24" y="69"/>
                    <a:pt x="24" y="69"/>
                  </a:cubicBezTo>
                  <a:cubicBezTo>
                    <a:pt x="24" y="69"/>
                    <a:pt x="23" y="69"/>
                    <a:pt x="23" y="68"/>
                  </a:cubicBezTo>
                  <a:cubicBezTo>
                    <a:pt x="22" y="67"/>
                    <a:pt x="22" y="68"/>
                    <a:pt x="22" y="67"/>
                  </a:cubicBezTo>
                  <a:cubicBezTo>
                    <a:pt x="22" y="66"/>
                    <a:pt x="23" y="66"/>
                    <a:pt x="22" y="65"/>
                  </a:cubicBezTo>
                  <a:cubicBezTo>
                    <a:pt x="22" y="65"/>
                    <a:pt x="21" y="64"/>
                    <a:pt x="21" y="64"/>
                  </a:cubicBezTo>
                  <a:cubicBezTo>
                    <a:pt x="20" y="64"/>
                    <a:pt x="21" y="65"/>
                    <a:pt x="20" y="64"/>
                  </a:cubicBezTo>
                  <a:cubicBezTo>
                    <a:pt x="20" y="63"/>
                    <a:pt x="19" y="63"/>
                    <a:pt x="19" y="63"/>
                  </a:cubicBezTo>
                  <a:cubicBezTo>
                    <a:pt x="19" y="63"/>
                    <a:pt x="18" y="63"/>
                    <a:pt x="18" y="62"/>
                  </a:cubicBezTo>
                  <a:cubicBezTo>
                    <a:pt x="18" y="62"/>
                    <a:pt x="18" y="61"/>
                    <a:pt x="18" y="60"/>
                  </a:cubicBezTo>
                  <a:cubicBezTo>
                    <a:pt x="18" y="60"/>
                    <a:pt x="19" y="59"/>
                    <a:pt x="19" y="58"/>
                  </a:cubicBezTo>
                  <a:cubicBezTo>
                    <a:pt x="19" y="58"/>
                    <a:pt x="19" y="55"/>
                    <a:pt x="19" y="55"/>
                  </a:cubicBezTo>
                  <a:cubicBezTo>
                    <a:pt x="19" y="55"/>
                    <a:pt x="16" y="61"/>
                    <a:pt x="15" y="66"/>
                  </a:cubicBezTo>
                  <a:cubicBezTo>
                    <a:pt x="15" y="66"/>
                    <a:pt x="16" y="65"/>
                    <a:pt x="16" y="66"/>
                  </a:cubicBezTo>
                  <a:cubicBezTo>
                    <a:pt x="16" y="67"/>
                    <a:pt x="17" y="68"/>
                    <a:pt x="16" y="69"/>
                  </a:cubicBezTo>
                  <a:cubicBezTo>
                    <a:pt x="16" y="69"/>
                    <a:pt x="16" y="69"/>
                    <a:pt x="16" y="72"/>
                  </a:cubicBezTo>
                  <a:cubicBezTo>
                    <a:pt x="16" y="74"/>
                    <a:pt x="17" y="75"/>
                    <a:pt x="17" y="76"/>
                  </a:cubicBezTo>
                  <a:cubicBezTo>
                    <a:pt x="16" y="76"/>
                    <a:pt x="16" y="77"/>
                    <a:pt x="16" y="78"/>
                  </a:cubicBezTo>
                  <a:cubicBezTo>
                    <a:pt x="16" y="79"/>
                    <a:pt x="16" y="82"/>
                    <a:pt x="17" y="82"/>
                  </a:cubicBezTo>
                  <a:cubicBezTo>
                    <a:pt x="17" y="82"/>
                    <a:pt x="17" y="83"/>
                    <a:pt x="17" y="83"/>
                  </a:cubicBezTo>
                  <a:cubicBezTo>
                    <a:pt x="18" y="84"/>
                    <a:pt x="17" y="85"/>
                    <a:pt x="18" y="84"/>
                  </a:cubicBezTo>
                  <a:cubicBezTo>
                    <a:pt x="19" y="82"/>
                    <a:pt x="20" y="81"/>
                    <a:pt x="20" y="81"/>
                  </a:cubicBezTo>
                  <a:cubicBezTo>
                    <a:pt x="20" y="80"/>
                    <a:pt x="20" y="80"/>
                    <a:pt x="20" y="80"/>
                  </a:cubicBezTo>
                  <a:cubicBezTo>
                    <a:pt x="20" y="80"/>
                    <a:pt x="20" y="79"/>
                    <a:pt x="22" y="79"/>
                  </a:cubicBezTo>
                  <a:cubicBezTo>
                    <a:pt x="23" y="79"/>
                    <a:pt x="24" y="79"/>
                    <a:pt x="24" y="80"/>
                  </a:cubicBezTo>
                  <a:cubicBezTo>
                    <a:pt x="25" y="80"/>
                    <a:pt x="23" y="82"/>
                    <a:pt x="24" y="82"/>
                  </a:cubicBezTo>
                  <a:cubicBezTo>
                    <a:pt x="25" y="82"/>
                    <a:pt x="27" y="81"/>
                    <a:pt x="28" y="81"/>
                  </a:cubicBezTo>
                  <a:cubicBezTo>
                    <a:pt x="29" y="81"/>
                    <a:pt x="29" y="82"/>
                    <a:pt x="30" y="83"/>
                  </a:cubicBezTo>
                  <a:cubicBezTo>
                    <a:pt x="30" y="84"/>
                    <a:pt x="30" y="85"/>
                    <a:pt x="31" y="86"/>
                  </a:cubicBezTo>
                  <a:cubicBezTo>
                    <a:pt x="32" y="86"/>
                    <a:pt x="31" y="87"/>
                    <a:pt x="32" y="88"/>
                  </a:cubicBezTo>
                  <a:cubicBezTo>
                    <a:pt x="32" y="89"/>
                    <a:pt x="34" y="90"/>
                    <a:pt x="35" y="90"/>
                  </a:cubicBezTo>
                  <a:cubicBezTo>
                    <a:pt x="35" y="90"/>
                    <a:pt x="37" y="90"/>
                    <a:pt x="38" y="90"/>
                  </a:cubicBezTo>
                  <a:cubicBezTo>
                    <a:pt x="39" y="91"/>
                    <a:pt x="38" y="92"/>
                    <a:pt x="39" y="92"/>
                  </a:cubicBezTo>
                  <a:cubicBezTo>
                    <a:pt x="40" y="92"/>
                    <a:pt x="41" y="95"/>
                    <a:pt x="41" y="95"/>
                  </a:cubicBezTo>
                  <a:cubicBezTo>
                    <a:pt x="41" y="95"/>
                    <a:pt x="41" y="97"/>
                    <a:pt x="41" y="98"/>
                  </a:cubicBezTo>
                  <a:cubicBezTo>
                    <a:pt x="41" y="98"/>
                    <a:pt x="41" y="99"/>
                    <a:pt x="42" y="100"/>
                  </a:cubicBezTo>
                  <a:cubicBezTo>
                    <a:pt x="42" y="100"/>
                    <a:pt x="44" y="100"/>
                    <a:pt x="44" y="100"/>
                  </a:cubicBezTo>
                  <a:cubicBezTo>
                    <a:pt x="44" y="100"/>
                    <a:pt x="43" y="102"/>
                    <a:pt x="45" y="102"/>
                  </a:cubicBezTo>
                  <a:cubicBezTo>
                    <a:pt x="47" y="103"/>
                    <a:pt x="48" y="103"/>
                    <a:pt x="49" y="104"/>
                  </a:cubicBezTo>
                  <a:cubicBezTo>
                    <a:pt x="49" y="104"/>
                    <a:pt x="48" y="105"/>
                    <a:pt x="50" y="105"/>
                  </a:cubicBezTo>
                  <a:cubicBezTo>
                    <a:pt x="52" y="105"/>
                    <a:pt x="54" y="105"/>
                    <a:pt x="55" y="106"/>
                  </a:cubicBezTo>
                  <a:cubicBezTo>
                    <a:pt x="56" y="106"/>
                    <a:pt x="55" y="107"/>
                    <a:pt x="57" y="109"/>
                  </a:cubicBezTo>
                  <a:cubicBezTo>
                    <a:pt x="60" y="110"/>
                    <a:pt x="60" y="111"/>
                    <a:pt x="61" y="111"/>
                  </a:cubicBezTo>
                  <a:cubicBezTo>
                    <a:pt x="62" y="111"/>
                    <a:pt x="63" y="111"/>
                    <a:pt x="63" y="113"/>
                  </a:cubicBezTo>
                  <a:cubicBezTo>
                    <a:pt x="62" y="115"/>
                    <a:pt x="62" y="116"/>
                    <a:pt x="61" y="117"/>
                  </a:cubicBezTo>
                  <a:cubicBezTo>
                    <a:pt x="60" y="118"/>
                    <a:pt x="59" y="120"/>
                    <a:pt x="58" y="121"/>
                  </a:cubicBezTo>
                  <a:cubicBezTo>
                    <a:pt x="58" y="122"/>
                    <a:pt x="57" y="123"/>
                    <a:pt x="58" y="124"/>
                  </a:cubicBezTo>
                  <a:cubicBezTo>
                    <a:pt x="58" y="126"/>
                    <a:pt x="59" y="127"/>
                    <a:pt x="59" y="128"/>
                  </a:cubicBezTo>
                  <a:cubicBezTo>
                    <a:pt x="59" y="129"/>
                    <a:pt x="59" y="131"/>
                    <a:pt x="59" y="132"/>
                  </a:cubicBezTo>
                  <a:cubicBezTo>
                    <a:pt x="58" y="133"/>
                    <a:pt x="58" y="134"/>
                    <a:pt x="58" y="134"/>
                  </a:cubicBezTo>
                  <a:cubicBezTo>
                    <a:pt x="58" y="134"/>
                    <a:pt x="59" y="136"/>
                    <a:pt x="58" y="137"/>
                  </a:cubicBezTo>
                  <a:cubicBezTo>
                    <a:pt x="57" y="138"/>
                    <a:pt x="55" y="140"/>
                    <a:pt x="54" y="140"/>
                  </a:cubicBezTo>
                  <a:cubicBezTo>
                    <a:pt x="53" y="140"/>
                    <a:pt x="51" y="142"/>
                    <a:pt x="51" y="142"/>
                  </a:cubicBezTo>
                  <a:cubicBezTo>
                    <a:pt x="51" y="142"/>
                    <a:pt x="51" y="146"/>
                    <a:pt x="51" y="147"/>
                  </a:cubicBezTo>
                  <a:cubicBezTo>
                    <a:pt x="51" y="147"/>
                    <a:pt x="47" y="154"/>
                    <a:pt x="49" y="155"/>
                  </a:cubicBezTo>
                  <a:cubicBezTo>
                    <a:pt x="50" y="156"/>
                    <a:pt x="50" y="158"/>
                    <a:pt x="50" y="159"/>
                  </a:cubicBezTo>
                  <a:cubicBezTo>
                    <a:pt x="49" y="160"/>
                    <a:pt x="49" y="160"/>
                    <a:pt x="49" y="160"/>
                  </a:cubicBezTo>
                  <a:cubicBezTo>
                    <a:pt x="48" y="161"/>
                    <a:pt x="46" y="161"/>
                    <a:pt x="47" y="163"/>
                  </a:cubicBezTo>
                  <a:cubicBezTo>
                    <a:pt x="49" y="165"/>
                    <a:pt x="50" y="165"/>
                    <a:pt x="50" y="167"/>
                  </a:cubicBezTo>
                  <a:cubicBezTo>
                    <a:pt x="51" y="168"/>
                    <a:pt x="51" y="168"/>
                    <a:pt x="52" y="170"/>
                  </a:cubicBezTo>
                  <a:cubicBezTo>
                    <a:pt x="53" y="171"/>
                    <a:pt x="53" y="172"/>
                    <a:pt x="54" y="173"/>
                  </a:cubicBezTo>
                  <a:cubicBezTo>
                    <a:pt x="55" y="174"/>
                    <a:pt x="56" y="175"/>
                    <a:pt x="56" y="176"/>
                  </a:cubicBezTo>
                  <a:cubicBezTo>
                    <a:pt x="56" y="177"/>
                    <a:pt x="59" y="179"/>
                    <a:pt x="56" y="177"/>
                  </a:cubicBezTo>
                  <a:cubicBezTo>
                    <a:pt x="53" y="175"/>
                    <a:pt x="56" y="177"/>
                    <a:pt x="52" y="174"/>
                  </a:cubicBezTo>
                  <a:cubicBezTo>
                    <a:pt x="49" y="171"/>
                    <a:pt x="48" y="173"/>
                    <a:pt x="46" y="171"/>
                  </a:cubicBezTo>
                  <a:cubicBezTo>
                    <a:pt x="45" y="169"/>
                    <a:pt x="47" y="175"/>
                    <a:pt x="44" y="168"/>
                  </a:cubicBezTo>
                  <a:cubicBezTo>
                    <a:pt x="41" y="160"/>
                    <a:pt x="40" y="161"/>
                    <a:pt x="39" y="159"/>
                  </a:cubicBezTo>
                  <a:cubicBezTo>
                    <a:pt x="39" y="157"/>
                    <a:pt x="39" y="159"/>
                    <a:pt x="37" y="155"/>
                  </a:cubicBezTo>
                  <a:cubicBezTo>
                    <a:pt x="35" y="151"/>
                    <a:pt x="37" y="154"/>
                    <a:pt x="35" y="151"/>
                  </a:cubicBezTo>
                  <a:cubicBezTo>
                    <a:pt x="33" y="149"/>
                    <a:pt x="33" y="152"/>
                    <a:pt x="32" y="148"/>
                  </a:cubicBezTo>
                  <a:cubicBezTo>
                    <a:pt x="31" y="143"/>
                    <a:pt x="31" y="146"/>
                    <a:pt x="30" y="141"/>
                  </a:cubicBezTo>
                  <a:cubicBezTo>
                    <a:pt x="28" y="136"/>
                    <a:pt x="31" y="136"/>
                    <a:pt x="28" y="133"/>
                  </a:cubicBezTo>
                  <a:cubicBezTo>
                    <a:pt x="25" y="131"/>
                    <a:pt x="25" y="132"/>
                    <a:pt x="24" y="131"/>
                  </a:cubicBezTo>
                  <a:cubicBezTo>
                    <a:pt x="23" y="129"/>
                    <a:pt x="25" y="130"/>
                    <a:pt x="22" y="126"/>
                  </a:cubicBezTo>
                  <a:cubicBezTo>
                    <a:pt x="20" y="122"/>
                    <a:pt x="16" y="120"/>
                    <a:pt x="16" y="113"/>
                  </a:cubicBezTo>
                  <a:cubicBezTo>
                    <a:pt x="16" y="105"/>
                    <a:pt x="16" y="104"/>
                    <a:pt x="16" y="104"/>
                  </a:cubicBezTo>
                  <a:cubicBezTo>
                    <a:pt x="16" y="104"/>
                    <a:pt x="13" y="101"/>
                    <a:pt x="14" y="97"/>
                  </a:cubicBezTo>
                  <a:cubicBezTo>
                    <a:pt x="15" y="92"/>
                    <a:pt x="16" y="94"/>
                    <a:pt x="15" y="92"/>
                  </a:cubicBezTo>
                  <a:cubicBezTo>
                    <a:pt x="15" y="91"/>
                    <a:pt x="14" y="91"/>
                    <a:pt x="13" y="89"/>
                  </a:cubicBezTo>
                  <a:cubicBezTo>
                    <a:pt x="12" y="88"/>
                    <a:pt x="12" y="88"/>
                    <a:pt x="11" y="87"/>
                  </a:cubicBezTo>
                  <a:cubicBezTo>
                    <a:pt x="11" y="86"/>
                    <a:pt x="11" y="83"/>
                    <a:pt x="11" y="83"/>
                  </a:cubicBezTo>
                  <a:cubicBezTo>
                    <a:pt x="10" y="84"/>
                    <a:pt x="10" y="84"/>
                    <a:pt x="10" y="84"/>
                  </a:cubicBezTo>
                  <a:cubicBezTo>
                    <a:pt x="10" y="84"/>
                    <a:pt x="0" y="182"/>
                    <a:pt x="97" y="197"/>
                  </a:cubicBezTo>
                  <a:cubicBezTo>
                    <a:pt x="97" y="197"/>
                    <a:pt x="75" y="192"/>
                    <a:pt x="73" y="187"/>
                  </a:cubicBezTo>
                  <a:cubicBezTo>
                    <a:pt x="73" y="187"/>
                    <a:pt x="72" y="183"/>
                    <a:pt x="73" y="183"/>
                  </a:cubicBezTo>
                  <a:cubicBezTo>
                    <a:pt x="74" y="183"/>
                    <a:pt x="76" y="184"/>
                    <a:pt x="77" y="183"/>
                  </a:cubicBezTo>
                  <a:cubicBezTo>
                    <a:pt x="79" y="181"/>
                    <a:pt x="80" y="180"/>
                    <a:pt x="80" y="180"/>
                  </a:cubicBezTo>
                  <a:cubicBezTo>
                    <a:pt x="80" y="182"/>
                    <a:pt x="80" y="182"/>
                    <a:pt x="80" y="182"/>
                  </a:cubicBezTo>
                  <a:cubicBezTo>
                    <a:pt x="80" y="182"/>
                    <a:pt x="79" y="182"/>
                    <a:pt x="83" y="181"/>
                  </a:cubicBezTo>
                  <a:cubicBezTo>
                    <a:pt x="88" y="181"/>
                    <a:pt x="88" y="181"/>
                    <a:pt x="89" y="181"/>
                  </a:cubicBezTo>
                  <a:cubicBezTo>
                    <a:pt x="91" y="180"/>
                    <a:pt x="93" y="176"/>
                    <a:pt x="94" y="178"/>
                  </a:cubicBezTo>
                  <a:cubicBezTo>
                    <a:pt x="95" y="181"/>
                    <a:pt x="93" y="180"/>
                    <a:pt x="95" y="181"/>
                  </a:cubicBezTo>
                  <a:cubicBezTo>
                    <a:pt x="97" y="181"/>
                    <a:pt x="101" y="180"/>
                    <a:pt x="101" y="180"/>
                  </a:cubicBezTo>
                  <a:cubicBezTo>
                    <a:pt x="101" y="180"/>
                    <a:pt x="108" y="181"/>
                    <a:pt x="108" y="180"/>
                  </a:cubicBezTo>
                  <a:cubicBezTo>
                    <a:pt x="109" y="179"/>
                    <a:pt x="109" y="178"/>
                    <a:pt x="110" y="178"/>
                  </a:cubicBezTo>
                  <a:cubicBezTo>
                    <a:pt x="111" y="178"/>
                    <a:pt x="112" y="180"/>
                    <a:pt x="112" y="180"/>
                  </a:cubicBezTo>
                  <a:cubicBezTo>
                    <a:pt x="108" y="182"/>
                    <a:pt x="108" y="182"/>
                    <a:pt x="108" y="182"/>
                  </a:cubicBezTo>
                  <a:cubicBezTo>
                    <a:pt x="105" y="185"/>
                    <a:pt x="105" y="185"/>
                    <a:pt x="105" y="185"/>
                  </a:cubicBezTo>
                  <a:cubicBezTo>
                    <a:pt x="105" y="185"/>
                    <a:pt x="103" y="185"/>
                    <a:pt x="105" y="186"/>
                  </a:cubicBezTo>
                  <a:cubicBezTo>
                    <a:pt x="106" y="187"/>
                    <a:pt x="107" y="187"/>
                    <a:pt x="108" y="187"/>
                  </a:cubicBezTo>
                  <a:cubicBezTo>
                    <a:pt x="110" y="187"/>
                    <a:pt x="114" y="190"/>
                    <a:pt x="115" y="188"/>
                  </a:cubicBezTo>
                  <a:cubicBezTo>
                    <a:pt x="116" y="186"/>
                    <a:pt x="116" y="186"/>
                    <a:pt x="117" y="185"/>
                  </a:cubicBezTo>
                  <a:cubicBezTo>
                    <a:pt x="117" y="184"/>
                    <a:pt x="117" y="182"/>
                    <a:pt x="119" y="182"/>
                  </a:cubicBezTo>
                  <a:cubicBezTo>
                    <a:pt x="120" y="182"/>
                    <a:pt x="122" y="183"/>
                    <a:pt x="122" y="183"/>
                  </a:cubicBezTo>
                  <a:cubicBezTo>
                    <a:pt x="121" y="186"/>
                    <a:pt x="121" y="186"/>
                    <a:pt x="121" y="186"/>
                  </a:cubicBezTo>
                  <a:cubicBezTo>
                    <a:pt x="121" y="186"/>
                    <a:pt x="123" y="186"/>
                    <a:pt x="125" y="186"/>
                  </a:cubicBezTo>
                  <a:cubicBezTo>
                    <a:pt x="126" y="186"/>
                    <a:pt x="126" y="188"/>
                    <a:pt x="128" y="186"/>
                  </a:cubicBezTo>
                  <a:cubicBezTo>
                    <a:pt x="129" y="184"/>
                    <a:pt x="129" y="184"/>
                    <a:pt x="131" y="184"/>
                  </a:cubicBezTo>
                  <a:cubicBezTo>
                    <a:pt x="133" y="184"/>
                    <a:pt x="135" y="183"/>
                    <a:pt x="136" y="183"/>
                  </a:cubicBezTo>
                  <a:cubicBezTo>
                    <a:pt x="136" y="184"/>
                    <a:pt x="138" y="184"/>
                    <a:pt x="139" y="184"/>
                  </a:cubicBezTo>
                  <a:cubicBezTo>
                    <a:pt x="139" y="184"/>
                    <a:pt x="143" y="186"/>
                    <a:pt x="143" y="186"/>
                  </a:cubicBezTo>
                  <a:cubicBezTo>
                    <a:pt x="144" y="185"/>
                    <a:pt x="148" y="186"/>
                    <a:pt x="148" y="186"/>
                  </a:cubicBezTo>
                  <a:cubicBezTo>
                    <a:pt x="148" y="186"/>
                    <a:pt x="137" y="196"/>
                    <a:pt x="113" y="197"/>
                  </a:cubicBezTo>
                  <a:cubicBezTo>
                    <a:pt x="113" y="197"/>
                    <a:pt x="167" y="199"/>
                    <a:pt x="197" y="146"/>
                  </a:cubicBezTo>
                  <a:cubicBezTo>
                    <a:pt x="228" y="94"/>
                    <a:pt x="206" y="26"/>
                    <a:pt x="137" y="3"/>
                  </a:cubicBezTo>
                  <a:cubicBezTo>
                    <a:pt x="137" y="3"/>
                    <a:pt x="189" y="22"/>
                    <a:pt x="203" y="71"/>
                  </a:cubicBezTo>
                  <a:cubicBezTo>
                    <a:pt x="202" y="72"/>
                    <a:pt x="202" y="72"/>
                    <a:pt x="202" y="72"/>
                  </a:cubicBezTo>
                  <a:cubicBezTo>
                    <a:pt x="201" y="71"/>
                    <a:pt x="201" y="72"/>
                    <a:pt x="200" y="69"/>
                  </a:cubicBezTo>
                  <a:cubicBezTo>
                    <a:pt x="199" y="67"/>
                    <a:pt x="199" y="68"/>
                    <a:pt x="199" y="66"/>
                  </a:cubicBezTo>
                  <a:cubicBezTo>
                    <a:pt x="198" y="64"/>
                    <a:pt x="198" y="65"/>
                    <a:pt x="197" y="64"/>
                  </a:cubicBezTo>
                  <a:cubicBezTo>
                    <a:pt x="195" y="62"/>
                    <a:pt x="195" y="62"/>
                    <a:pt x="194" y="61"/>
                  </a:cubicBezTo>
                  <a:cubicBezTo>
                    <a:pt x="193" y="61"/>
                    <a:pt x="192" y="58"/>
                    <a:pt x="192" y="57"/>
                  </a:cubicBezTo>
                  <a:cubicBezTo>
                    <a:pt x="191" y="56"/>
                    <a:pt x="189" y="55"/>
                    <a:pt x="188" y="55"/>
                  </a:cubicBezTo>
                  <a:cubicBezTo>
                    <a:pt x="187" y="55"/>
                    <a:pt x="188" y="54"/>
                    <a:pt x="187" y="55"/>
                  </a:cubicBezTo>
                  <a:cubicBezTo>
                    <a:pt x="187" y="56"/>
                    <a:pt x="189" y="58"/>
                    <a:pt x="189" y="58"/>
                  </a:cubicBezTo>
                  <a:cubicBezTo>
                    <a:pt x="189" y="62"/>
                    <a:pt x="189" y="62"/>
                    <a:pt x="189" y="62"/>
                  </a:cubicBezTo>
                  <a:cubicBezTo>
                    <a:pt x="189" y="62"/>
                    <a:pt x="190" y="65"/>
                    <a:pt x="190" y="66"/>
                  </a:cubicBezTo>
                  <a:cubicBezTo>
                    <a:pt x="190" y="67"/>
                    <a:pt x="189" y="70"/>
                    <a:pt x="189" y="70"/>
                  </a:cubicBezTo>
                  <a:cubicBezTo>
                    <a:pt x="189" y="70"/>
                    <a:pt x="188" y="72"/>
                    <a:pt x="187" y="73"/>
                  </a:cubicBezTo>
                  <a:cubicBezTo>
                    <a:pt x="186" y="73"/>
                    <a:pt x="181" y="74"/>
                    <a:pt x="181" y="74"/>
                  </a:cubicBezTo>
                  <a:cubicBezTo>
                    <a:pt x="181" y="74"/>
                    <a:pt x="179" y="72"/>
                    <a:pt x="179" y="71"/>
                  </a:cubicBezTo>
                  <a:cubicBezTo>
                    <a:pt x="178" y="69"/>
                    <a:pt x="175" y="69"/>
                    <a:pt x="174" y="68"/>
                  </a:cubicBezTo>
                  <a:cubicBezTo>
                    <a:pt x="174" y="67"/>
                    <a:pt x="175" y="66"/>
                    <a:pt x="173" y="64"/>
                  </a:cubicBezTo>
                  <a:cubicBezTo>
                    <a:pt x="172" y="62"/>
                    <a:pt x="173" y="63"/>
                    <a:pt x="172" y="61"/>
                  </a:cubicBezTo>
                  <a:cubicBezTo>
                    <a:pt x="170" y="59"/>
                    <a:pt x="170" y="59"/>
                    <a:pt x="170" y="59"/>
                  </a:cubicBezTo>
                  <a:cubicBezTo>
                    <a:pt x="170" y="59"/>
                    <a:pt x="166" y="58"/>
                    <a:pt x="167" y="60"/>
                  </a:cubicBezTo>
                  <a:cubicBezTo>
                    <a:pt x="168" y="63"/>
                    <a:pt x="167" y="65"/>
                    <a:pt x="168" y="65"/>
                  </a:cubicBezTo>
                  <a:cubicBezTo>
                    <a:pt x="169" y="66"/>
                    <a:pt x="170" y="65"/>
                    <a:pt x="171" y="67"/>
                  </a:cubicBezTo>
                  <a:cubicBezTo>
                    <a:pt x="172" y="69"/>
                    <a:pt x="172" y="70"/>
                    <a:pt x="172" y="71"/>
                  </a:cubicBezTo>
                  <a:cubicBezTo>
                    <a:pt x="173" y="71"/>
                    <a:pt x="173" y="74"/>
                    <a:pt x="174" y="75"/>
                  </a:cubicBezTo>
                  <a:cubicBezTo>
                    <a:pt x="175" y="75"/>
                    <a:pt x="178" y="75"/>
                    <a:pt x="178" y="76"/>
                  </a:cubicBezTo>
                  <a:cubicBezTo>
                    <a:pt x="177" y="77"/>
                    <a:pt x="176" y="78"/>
                    <a:pt x="178" y="79"/>
                  </a:cubicBezTo>
                  <a:cubicBezTo>
                    <a:pt x="179" y="79"/>
                    <a:pt x="179" y="80"/>
                    <a:pt x="180" y="80"/>
                  </a:cubicBezTo>
                  <a:cubicBezTo>
                    <a:pt x="181" y="80"/>
                    <a:pt x="181" y="80"/>
                    <a:pt x="182" y="79"/>
                  </a:cubicBezTo>
                  <a:cubicBezTo>
                    <a:pt x="184" y="79"/>
                    <a:pt x="186" y="79"/>
                    <a:pt x="186" y="79"/>
                  </a:cubicBezTo>
                  <a:cubicBezTo>
                    <a:pt x="186" y="79"/>
                    <a:pt x="188" y="80"/>
                    <a:pt x="188" y="81"/>
                  </a:cubicBezTo>
                  <a:cubicBezTo>
                    <a:pt x="188" y="82"/>
                    <a:pt x="187" y="86"/>
                    <a:pt x="187" y="86"/>
                  </a:cubicBezTo>
                  <a:cubicBezTo>
                    <a:pt x="185" y="90"/>
                    <a:pt x="185" y="90"/>
                    <a:pt x="185" y="90"/>
                  </a:cubicBezTo>
                  <a:cubicBezTo>
                    <a:pt x="185" y="90"/>
                    <a:pt x="185" y="97"/>
                    <a:pt x="184" y="97"/>
                  </a:cubicBezTo>
                  <a:cubicBezTo>
                    <a:pt x="183" y="97"/>
                    <a:pt x="182" y="100"/>
                    <a:pt x="181" y="100"/>
                  </a:cubicBezTo>
                  <a:cubicBezTo>
                    <a:pt x="180" y="101"/>
                    <a:pt x="180" y="105"/>
                    <a:pt x="180" y="105"/>
                  </a:cubicBezTo>
                  <a:cubicBezTo>
                    <a:pt x="178" y="108"/>
                    <a:pt x="178" y="108"/>
                    <a:pt x="178" y="108"/>
                  </a:cubicBezTo>
                  <a:cubicBezTo>
                    <a:pt x="178" y="108"/>
                    <a:pt x="178" y="111"/>
                    <a:pt x="178" y="112"/>
                  </a:cubicBezTo>
                  <a:cubicBezTo>
                    <a:pt x="178" y="113"/>
                    <a:pt x="179" y="117"/>
                    <a:pt x="178" y="119"/>
                  </a:cubicBezTo>
                  <a:cubicBezTo>
                    <a:pt x="178" y="121"/>
                    <a:pt x="175" y="122"/>
                    <a:pt x="175" y="122"/>
                  </a:cubicBezTo>
                  <a:cubicBezTo>
                    <a:pt x="175" y="122"/>
                    <a:pt x="179" y="126"/>
                    <a:pt x="177" y="126"/>
                  </a:cubicBezTo>
                  <a:cubicBezTo>
                    <a:pt x="175" y="127"/>
                    <a:pt x="173" y="129"/>
                    <a:pt x="173" y="130"/>
                  </a:cubicBezTo>
                  <a:cubicBezTo>
                    <a:pt x="172" y="131"/>
                    <a:pt x="172" y="132"/>
                    <a:pt x="171" y="132"/>
                  </a:cubicBezTo>
                  <a:cubicBezTo>
                    <a:pt x="170" y="133"/>
                    <a:pt x="168" y="133"/>
                    <a:pt x="168" y="134"/>
                  </a:cubicBezTo>
                  <a:cubicBezTo>
                    <a:pt x="168" y="134"/>
                    <a:pt x="168" y="137"/>
                    <a:pt x="168" y="137"/>
                  </a:cubicBezTo>
                  <a:cubicBezTo>
                    <a:pt x="164" y="142"/>
                    <a:pt x="164" y="142"/>
                    <a:pt x="164" y="142"/>
                  </a:cubicBezTo>
                  <a:cubicBezTo>
                    <a:pt x="160" y="146"/>
                    <a:pt x="160" y="146"/>
                    <a:pt x="160" y="146"/>
                  </a:cubicBezTo>
                  <a:cubicBezTo>
                    <a:pt x="160" y="146"/>
                    <a:pt x="160" y="149"/>
                    <a:pt x="159" y="149"/>
                  </a:cubicBezTo>
                  <a:cubicBezTo>
                    <a:pt x="158" y="149"/>
                    <a:pt x="153" y="151"/>
                    <a:pt x="152" y="152"/>
                  </a:cubicBezTo>
                  <a:cubicBezTo>
                    <a:pt x="152" y="152"/>
                    <a:pt x="148" y="154"/>
                    <a:pt x="147" y="154"/>
                  </a:cubicBezTo>
                  <a:cubicBezTo>
                    <a:pt x="146" y="154"/>
                    <a:pt x="148" y="157"/>
                    <a:pt x="146" y="154"/>
                  </a:cubicBezTo>
                  <a:cubicBezTo>
                    <a:pt x="144" y="151"/>
                    <a:pt x="145" y="153"/>
                    <a:pt x="144" y="149"/>
                  </a:cubicBezTo>
                  <a:cubicBezTo>
                    <a:pt x="142" y="145"/>
                    <a:pt x="142" y="148"/>
                    <a:pt x="142" y="145"/>
                  </a:cubicBezTo>
                  <a:cubicBezTo>
                    <a:pt x="142" y="143"/>
                    <a:pt x="142" y="145"/>
                    <a:pt x="142" y="143"/>
                  </a:cubicBezTo>
                  <a:cubicBezTo>
                    <a:pt x="142" y="140"/>
                    <a:pt x="143" y="142"/>
                    <a:pt x="141" y="139"/>
                  </a:cubicBezTo>
                  <a:cubicBezTo>
                    <a:pt x="140" y="136"/>
                    <a:pt x="140" y="137"/>
                    <a:pt x="138" y="135"/>
                  </a:cubicBezTo>
                  <a:cubicBezTo>
                    <a:pt x="136" y="133"/>
                    <a:pt x="135" y="135"/>
                    <a:pt x="136" y="132"/>
                  </a:cubicBezTo>
                  <a:cubicBezTo>
                    <a:pt x="137" y="129"/>
                    <a:pt x="137" y="132"/>
                    <a:pt x="137" y="129"/>
                  </a:cubicBezTo>
                  <a:cubicBezTo>
                    <a:pt x="138" y="126"/>
                    <a:pt x="137" y="125"/>
                    <a:pt x="139" y="124"/>
                  </a:cubicBezTo>
                  <a:cubicBezTo>
                    <a:pt x="141" y="123"/>
                    <a:pt x="142" y="122"/>
                    <a:pt x="142" y="121"/>
                  </a:cubicBezTo>
                  <a:cubicBezTo>
                    <a:pt x="142" y="119"/>
                    <a:pt x="142" y="118"/>
                    <a:pt x="142" y="117"/>
                  </a:cubicBezTo>
                  <a:cubicBezTo>
                    <a:pt x="141" y="116"/>
                    <a:pt x="139" y="114"/>
                    <a:pt x="139" y="113"/>
                  </a:cubicBezTo>
                  <a:cubicBezTo>
                    <a:pt x="139" y="112"/>
                    <a:pt x="139" y="113"/>
                    <a:pt x="137" y="111"/>
                  </a:cubicBezTo>
                  <a:cubicBezTo>
                    <a:pt x="136" y="109"/>
                    <a:pt x="135" y="108"/>
                    <a:pt x="135" y="108"/>
                  </a:cubicBezTo>
                  <a:cubicBezTo>
                    <a:pt x="135" y="108"/>
                    <a:pt x="135" y="103"/>
                    <a:pt x="135" y="101"/>
                  </a:cubicBezTo>
                  <a:cubicBezTo>
                    <a:pt x="135" y="99"/>
                    <a:pt x="134" y="102"/>
                    <a:pt x="135" y="99"/>
                  </a:cubicBezTo>
                  <a:cubicBezTo>
                    <a:pt x="135" y="96"/>
                    <a:pt x="135" y="94"/>
                    <a:pt x="135" y="94"/>
                  </a:cubicBezTo>
                  <a:cubicBezTo>
                    <a:pt x="135" y="94"/>
                    <a:pt x="132" y="92"/>
                    <a:pt x="131" y="92"/>
                  </a:cubicBezTo>
                  <a:cubicBezTo>
                    <a:pt x="129" y="92"/>
                    <a:pt x="129" y="94"/>
                    <a:pt x="127" y="93"/>
                  </a:cubicBezTo>
                  <a:cubicBezTo>
                    <a:pt x="125" y="91"/>
                    <a:pt x="126" y="90"/>
                    <a:pt x="125" y="89"/>
                  </a:cubicBezTo>
                  <a:cubicBezTo>
                    <a:pt x="124" y="89"/>
                    <a:pt x="123" y="89"/>
                    <a:pt x="122" y="90"/>
                  </a:cubicBezTo>
                  <a:cubicBezTo>
                    <a:pt x="121" y="91"/>
                    <a:pt x="118" y="91"/>
                    <a:pt x="116" y="91"/>
                  </a:cubicBezTo>
                  <a:cubicBezTo>
                    <a:pt x="114" y="92"/>
                    <a:pt x="113" y="92"/>
                    <a:pt x="110" y="92"/>
                  </a:cubicBezTo>
                  <a:cubicBezTo>
                    <a:pt x="108" y="92"/>
                    <a:pt x="104" y="93"/>
                    <a:pt x="102" y="92"/>
                  </a:cubicBezTo>
                  <a:cubicBezTo>
                    <a:pt x="100" y="91"/>
                    <a:pt x="100" y="92"/>
                    <a:pt x="99" y="90"/>
                  </a:cubicBezTo>
                  <a:cubicBezTo>
                    <a:pt x="98" y="88"/>
                    <a:pt x="99" y="88"/>
                    <a:pt x="97" y="87"/>
                  </a:cubicBezTo>
                  <a:cubicBezTo>
                    <a:pt x="95" y="86"/>
                    <a:pt x="94" y="87"/>
                    <a:pt x="94" y="85"/>
                  </a:cubicBezTo>
                  <a:cubicBezTo>
                    <a:pt x="94" y="82"/>
                    <a:pt x="95" y="83"/>
                    <a:pt x="93" y="81"/>
                  </a:cubicBezTo>
                  <a:cubicBezTo>
                    <a:pt x="92" y="79"/>
                    <a:pt x="94" y="82"/>
                    <a:pt x="92" y="79"/>
                  </a:cubicBezTo>
                  <a:cubicBezTo>
                    <a:pt x="89" y="76"/>
                    <a:pt x="88" y="79"/>
                    <a:pt x="89" y="76"/>
                  </a:cubicBezTo>
                  <a:cubicBezTo>
                    <a:pt x="90" y="74"/>
                    <a:pt x="91" y="75"/>
                    <a:pt x="91" y="73"/>
                  </a:cubicBezTo>
                  <a:cubicBezTo>
                    <a:pt x="91" y="70"/>
                    <a:pt x="95" y="74"/>
                    <a:pt x="92" y="68"/>
                  </a:cubicBezTo>
                  <a:cubicBezTo>
                    <a:pt x="90" y="63"/>
                    <a:pt x="89" y="64"/>
                    <a:pt x="92" y="60"/>
                  </a:cubicBezTo>
                  <a:cubicBezTo>
                    <a:pt x="94" y="55"/>
                    <a:pt x="97" y="54"/>
                    <a:pt x="98" y="53"/>
                  </a:cubicBezTo>
                  <a:cubicBezTo>
                    <a:pt x="98" y="52"/>
                    <a:pt x="99" y="50"/>
                    <a:pt x="100" y="49"/>
                  </a:cubicBezTo>
                  <a:cubicBezTo>
                    <a:pt x="101" y="48"/>
                    <a:pt x="100" y="48"/>
                    <a:pt x="102" y="48"/>
                  </a:cubicBezTo>
                  <a:cubicBezTo>
                    <a:pt x="104" y="48"/>
                    <a:pt x="107" y="47"/>
                    <a:pt x="108" y="46"/>
                  </a:cubicBezTo>
                  <a:cubicBezTo>
                    <a:pt x="109" y="45"/>
                    <a:pt x="111" y="42"/>
                    <a:pt x="112" y="42"/>
                  </a:cubicBezTo>
                  <a:cubicBezTo>
                    <a:pt x="113" y="42"/>
                    <a:pt x="113" y="42"/>
                    <a:pt x="115" y="42"/>
                  </a:cubicBezTo>
                  <a:cubicBezTo>
                    <a:pt x="117" y="41"/>
                    <a:pt x="117" y="41"/>
                    <a:pt x="119" y="41"/>
                  </a:cubicBezTo>
                  <a:cubicBezTo>
                    <a:pt x="120" y="41"/>
                    <a:pt x="117" y="42"/>
                    <a:pt x="121" y="41"/>
                  </a:cubicBezTo>
                  <a:cubicBezTo>
                    <a:pt x="125" y="40"/>
                    <a:pt x="124" y="40"/>
                    <a:pt x="125" y="40"/>
                  </a:cubicBezTo>
                  <a:cubicBezTo>
                    <a:pt x="126" y="40"/>
                    <a:pt x="126" y="41"/>
                    <a:pt x="127" y="41"/>
                  </a:cubicBezTo>
                  <a:cubicBezTo>
                    <a:pt x="129" y="41"/>
                    <a:pt x="129" y="38"/>
                    <a:pt x="129" y="41"/>
                  </a:cubicBezTo>
                  <a:cubicBezTo>
                    <a:pt x="129" y="45"/>
                    <a:pt x="128" y="46"/>
                    <a:pt x="130" y="46"/>
                  </a:cubicBezTo>
                  <a:cubicBezTo>
                    <a:pt x="133" y="47"/>
                    <a:pt x="130" y="47"/>
                    <a:pt x="133" y="47"/>
                  </a:cubicBezTo>
                  <a:cubicBezTo>
                    <a:pt x="136" y="47"/>
                    <a:pt x="135" y="47"/>
                    <a:pt x="137" y="48"/>
                  </a:cubicBezTo>
                  <a:cubicBezTo>
                    <a:pt x="138" y="48"/>
                    <a:pt x="139" y="49"/>
                    <a:pt x="141" y="49"/>
                  </a:cubicBezTo>
                  <a:cubicBezTo>
                    <a:pt x="143" y="49"/>
                    <a:pt x="140" y="52"/>
                    <a:pt x="143" y="49"/>
                  </a:cubicBezTo>
                  <a:cubicBezTo>
                    <a:pt x="146" y="46"/>
                    <a:pt x="141" y="46"/>
                    <a:pt x="146" y="46"/>
                  </a:cubicBezTo>
                  <a:cubicBezTo>
                    <a:pt x="151" y="47"/>
                    <a:pt x="152" y="48"/>
                    <a:pt x="153" y="48"/>
                  </a:cubicBezTo>
                  <a:cubicBezTo>
                    <a:pt x="154" y="47"/>
                    <a:pt x="154" y="48"/>
                    <a:pt x="156" y="47"/>
                  </a:cubicBezTo>
                  <a:cubicBezTo>
                    <a:pt x="159" y="46"/>
                    <a:pt x="159" y="46"/>
                    <a:pt x="160" y="46"/>
                  </a:cubicBezTo>
                  <a:cubicBezTo>
                    <a:pt x="161" y="47"/>
                    <a:pt x="161" y="49"/>
                    <a:pt x="162" y="47"/>
                  </a:cubicBezTo>
                  <a:cubicBezTo>
                    <a:pt x="163" y="45"/>
                    <a:pt x="165" y="45"/>
                    <a:pt x="162" y="44"/>
                  </a:cubicBezTo>
                  <a:cubicBezTo>
                    <a:pt x="159" y="42"/>
                    <a:pt x="158" y="44"/>
                    <a:pt x="158" y="42"/>
                  </a:cubicBezTo>
                  <a:cubicBezTo>
                    <a:pt x="157" y="40"/>
                    <a:pt x="160" y="41"/>
                    <a:pt x="157" y="40"/>
                  </a:cubicBezTo>
                  <a:cubicBezTo>
                    <a:pt x="154" y="40"/>
                    <a:pt x="155" y="40"/>
                    <a:pt x="153" y="39"/>
                  </a:cubicBezTo>
                  <a:cubicBezTo>
                    <a:pt x="151" y="38"/>
                    <a:pt x="149" y="41"/>
                    <a:pt x="148" y="39"/>
                  </a:cubicBezTo>
                  <a:cubicBezTo>
                    <a:pt x="147" y="37"/>
                    <a:pt x="143" y="41"/>
                    <a:pt x="147" y="37"/>
                  </a:cubicBezTo>
                  <a:cubicBezTo>
                    <a:pt x="151" y="34"/>
                    <a:pt x="149" y="32"/>
                    <a:pt x="152" y="33"/>
                  </a:cubicBezTo>
                  <a:cubicBezTo>
                    <a:pt x="155" y="34"/>
                    <a:pt x="154" y="36"/>
                    <a:pt x="155" y="35"/>
                  </a:cubicBezTo>
                  <a:cubicBezTo>
                    <a:pt x="157" y="33"/>
                    <a:pt x="160" y="32"/>
                    <a:pt x="157" y="30"/>
                  </a:cubicBezTo>
                  <a:cubicBezTo>
                    <a:pt x="154" y="28"/>
                    <a:pt x="156" y="29"/>
                    <a:pt x="153" y="28"/>
                  </a:cubicBezTo>
                  <a:cubicBezTo>
                    <a:pt x="150" y="26"/>
                    <a:pt x="147" y="33"/>
                    <a:pt x="146" y="32"/>
                  </a:cubicBezTo>
                  <a:cubicBezTo>
                    <a:pt x="145" y="31"/>
                    <a:pt x="144" y="30"/>
                    <a:pt x="143" y="31"/>
                  </a:cubicBezTo>
                  <a:cubicBezTo>
                    <a:pt x="142" y="31"/>
                    <a:pt x="142" y="34"/>
                    <a:pt x="142" y="36"/>
                  </a:cubicBezTo>
                  <a:cubicBezTo>
                    <a:pt x="142" y="38"/>
                    <a:pt x="143" y="38"/>
                    <a:pt x="140" y="37"/>
                  </a:cubicBezTo>
                  <a:cubicBezTo>
                    <a:pt x="137" y="35"/>
                    <a:pt x="144" y="36"/>
                    <a:pt x="137" y="33"/>
                  </a:cubicBezTo>
                  <a:cubicBezTo>
                    <a:pt x="130" y="31"/>
                    <a:pt x="128" y="31"/>
                    <a:pt x="127" y="32"/>
                  </a:cubicBezTo>
                  <a:cubicBezTo>
                    <a:pt x="126" y="33"/>
                    <a:pt x="125" y="33"/>
                    <a:pt x="124" y="34"/>
                  </a:cubicBezTo>
                  <a:cubicBezTo>
                    <a:pt x="123" y="35"/>
                    <a:pt x="126" y="36"/>
                    <a:pt x="123" y="35"/>
                  </a:cubicBezTo>
                  <a:cubicBezTo>
                    <a:pt x="120" y="33"/>
                    <a:pt x="118" y="35"/>
                    <a:pt x="118" y="35"/>
                  </a:cubicBezTo>
                  <a:cubicBezTo>
                    <a:pt x="118" y="35"/>
                    <a:pt x="117" y="35"/>
                    <a:pt x="116" y="36"/>
                  </a:cubicBezTo>
                  <a:cubicBezTo>
                    <a:pt x="114" y="37"/>
                    <a:pt x="112" y="38"/>
                    <a:pt x="111" y="37"/>
                  </a:cubicBezTo>
                  <a:cubicBezTo>
                    <a:pt x="109" y="37"/>
                    <a:pt x="106" y="38"/>
                    <a:pt x="109" y="34"/>
                  </a:cubicBezTo>
                  <a:cubicBezTo>
                    <a:pt x="111" y="31"/>
                    <a:pt x="109" y="33"/>
                    <a:pt x="113" y="31"/>
                  </a:cubicBezTo>
                  <a:cubicBezTo>
                    <a:pt x="117" y="30"/>
                    <a:pt x="123" y="29"/>
                    <a:pt x="118" y="28"/>
                  </a:cubicBezTo>
                  <a:cubicBezTo>
                    <a:pt x="113" y="27"/>
                    <a:pt x="121" y="27"/>
                    <a:pt x="114" y="24"/>
                  </a:cubicBezTo>
                  <a:cubicBezTo>
                    <a:pt x="107" y="21"/>
                    <a:pt x="107" y="25"/>
                    <a:pt x="107" y="21"/>
                  </a:cubicBezTo>
                  <a:cubicBezTo>
                    <a:pt x="108" y="16"/>
                    <a:pt x="107" y="16"/>
                    <a:pt x="106" y="16"/>
                  </a:cubicBezTo>
                  <a:cubicBezTo>
                    <a:pt x="104" y="16"/>
                    <a:pt x="100" y="17"/>
                    <a:pt x="98" y="18"/>
                  </a:cubicBezTo>
                  <a:cubicBezTo>
                    <a:pt x="97" y="18"/>
                    <a:pt x="99" y="19"/>
                    <a:pt x="96" y="17"/>
                  </a:cubicBezTo>
                  <a:cubicBezTo>
                    <a:pt x="92" y="15"/>
                    <a:pt x="91" y="18"/>
                    <a:pt x="92" y="15"/>
                  </a:cubicBezTo>
                  <a:cubicBezTo>
                    <a:pt x="94" y="13"/>
                    <a:pt x="94" y="12"/>
                    <a:pt x="96" y="11"/>
                  </a:cubicBezTo>
                  <a:cubicBezTo>
                    <a:pt x="98" y="9"/>
                    <a:pt x="97" y="3"/>
                    <a:pt x="102" y="5"/>
                  </a:cubicBezTo>
                  <a:cubicBezTo>
                    <a:pt x="106" y="8"/>
                    <a:pt x="105" y="7"/>
                    <a:pt x="108" y="7"/>
                  </a:cubicBezTo>
                  <a:cubicBezTo>
                    <a:pt x="112" y="7"/>
                    <a:pt x="114" y="7"/>
                    <a:pt x="114" y="6"/>
                  </a:cubicBezTo>
                  <a:cubicBezTo>
                    <a:pt x="114" y="5"/>
                    <a:pt x="109" y="3"/>
                    <a:pt x="109" y="3"/>
                  </a:cubicBezTo>
                  <a:cubicBezTo>
                    <a:pt x="109" y="3"/>
                    <a:pt x="108" y="4"/>
                    <a:pt x="109" y="3"/>
                  </a:cubicBezTo>
                  <a:cubicBezTo>
                    <a:pt x="109" y="2"/>
                    <a:pt x="110" y="1"/>
                    <a:pt x="110" y="1"/>
                  </a:cubicBezTo>
                  <a:cubicBezTo>
                    <a:pt x="109" y="0"/>
                    <a:pt x="109" y="0"/>
                    <a:pt x="109" y="0"/>
                  </a:cubicBezTo>
                  <a:cubicBezTo>
                    <a:pt x="109" y="0"/>
                    <a:pt x="96" y="0"/>
                    <a:pt x="9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6" name="Freeform 36"/>
            <p:cNvSpPr/>
            <p:nvPr/>
          </p:nvSpPr>
          <p:spPr bwMode="auto">
            <a:xfrm>
              <a:off x="8729663" y="4613275"/>
              <a:ext cx="141288" cy="168275"/>
            </a:xfrm>
            <a:custGeom>
              <a:avLst/>
              <a:gdLst>
                <a:gd name="T0" fmla="*/ 45 w 65"/>
                <a:gd name="T1" fmla="*/ 5 h 77"/>
                <a:gd name="T2" fmla="*/ 45 w 65"/>
                <a:gd name="T3" fmla="*/ 28 h 77"/>
                <a:gd name="T4" fmla="*/ 25 w 65"/>
                <a:gd name="T5" fmla="*/ 45 h 77"/>
                <a:gd name="T6" fmla="*/ 1 w 65"/>
                <a:gd name="T7" fmla="*/ 64 h 77"/>
                <a:gd name="T8" fmla="*/ 65 w 65"/>
                <a:gd name="T9" fmla="*/ 77 h 77"/>
                <a:gd name="T10" fmla="*/ 65 w 65"/>
                <a:gd name="T11" fmla="*/ 0 h 77"/>
                <a:gd name="T12" fmla="*/ 45 w 65"/>
                <a:gd name="T13" fmla="*/ 5 h 77"/>
              </a:gdLst>
              <a:ahLst/>
              <a:cxnLst>
                <a:cxn ang="0">
                  <a:pos x="T0" y="T1"/>
                </a:cxn>
                <a:cxn ang="0">
                  <a:pos x="T2" y="T3"/>
                </a:cxn>
                <a:cxn ang="0">
                  <a:pos x="T4" y="T5"/>
                </a:cxn>
                <a:cxn ang="0">
                  <a:pos x="T6" y="T7"/>
                </a:cxn>
                <a:cxn ang="0">
                  <a:pos x="T8" y="T9"/>
                </a:cxn>
                <a:cxn ang="0">
                  <a:pos x="T10" y="T11"/>
                </a:cxn>
                <a:cxn ang="0">
                  <a:pos x="T12" y="T13"/>
                </a:cxn>
              </a:cxnLst>
              <a:rect l="0" t="0" r="r" b="b"/>
              <a:pathLst>
                <a:path w="65" h="77">
                  <a:moveTo>
                    <a:pt x="45" y="5"/>
                  </a:moveTo>
                  <a:cubicBezTo>
                    <a:pt x="45" y="28"/>
                    <a:pt x="45" y="28"/>
                    <a:pt x="45" y="28"/>
                  </a:cubicBezTo>
                  <a:cubicBezTo>
                    <a:pt x="45" y="28"/>
                    <a:pt x="39" y="40"/>
                    <a:pt x="25" y="45"/>
                  </a:cubicBezTo>
                  <a:cubicBezTo>
                    <a:pt x="12" y="49"/>
                    <a:pt x="0" y="56"/>
                    <a:pt x="1" y="64"/>
                  </a:cubicBezTo>
                  <a:cubicBezTo>
                    <a:pt x="2" y="71"/>
                    <a:pt x="18" y="77"/>
                    <a:pt x="65" y="77"/>
                  </a:cubicBezTo>
                  <a:cubicBezTo>
                    <a:pt x="65" y="0"/>
                    <a:pt x="65" y="0"/>
                    <a:pt x="65" y="0"/>
                  </a:cubicBezTo>
                  <a:lnTo>
                    <a:pt x="45"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7" name="Freeform 37"/>
            <p:cNvSpPr/>
            <p:nvPr/>
          </p:nvSpPr>
          <p:spPr bwMode="auto">
            <a:xfrm>
              <a:off x="8855075" y="4613275"/>
              <a:ext cx="134938" cy="168275"/>
            </a:xfrm>
            <a:custGeom>
              <a:avLst/>
              <a:gdLst>
                <a:gd name="T0" fmla="*/ 14 w 62"/>
                <a:gd name="T1" fmla="*/ 5 h 77"/>
                <a:gd name="T2" fmla="*/ 14 w 62"/>
                <a:gd name="T3" fmla="*/ 28 h 77"/>
                <a:gd name="T4" fmla="*/ 32 w 62"/>
                <a:gd name="T5" fmla="*/ 45 h 77"/>
                <a:gd name="T6" fmla="*/ 61 w 62"/>
                <a:gd name="T7" fmla="*/ 64 h 77"/>
                <a:gd name="T8" fmla="*/ 0 w 62"/>
                <a:gd name="T9" fmla="*/ 77 h 77"/>
                <a:gd name="T10" fmla="*/ 0 w 62"/>
                <a:gd name="T11" fmla="*/ 0 h 77"/>
                <a:gd name="T12" fmla="*/ 14 w 62"/>
                <a:gd name="T13" fmla="*/ 5 h 77"/>
              </a:gdLst>
              <a:ahLst/>
              <a:cxnLst>
                <a:cxn ang="0">
                  <a:pos x="T0" y="T1"/>
                </a:cxn>
                <a:cxn ang="0">
                  <a:pos x="T2" y="T3"/>
                </a:cxn>
                <a:cxn ang="0">
                  <a:pos x="T4" y="T5"/>
                </a:cxn>
                <a:cxn ang="0">
                  <a:pos x="T6" y="T7"/>
                </a:cxn>
                <a:cxn ang="0">
                  <a:pos x="T8" y="T9"/>
                </a:cxn>
                <a:cxn ang="0">
                  <a:pos x="T10" y="T11"/>
                </a:cxn>
                <a:cxn ang="0">
                  <a:pos x="T12" y="T13"/>
                </a:cxn>
              </a:cxnLst>
              <a:rect l="0" t="0" r="r" b="b"/>
              <a:pathLst>
                <a:path w="62" h="77">
                  <a:moveTo>
                    <a:pt x="14" y="5"/>
                  </a:moveTo>
                  <a:cubicBezTo>
                    <a:pt x="14" y="28"/>
                    <a:pt x="14" y="28"/>
                    <a:pt x="14" y="28"/>
                  </a:cubicBezTo>
                  <a:cubicBezTo>
                    <a:pt x="14" y="28"/>
                    <a:pt x="19" y="40"/>
                    <a:pt x="32" y="45"/>
                  </a:cubicBezTo>
                  <a:cubicBezTo>
                    <a:pt x="46" y="49"/>
                    <a:pt x="62" y="56"/>
                    <a:pt x="61" y="64"/>
                  </a:cubicBezTo>
                  <a:cubicBezTo>
                    <a:pt x="60" y="71"/>
                    <a:pt x="34" y="77"/>
                    <a:pt x="0" y="77"/>
                  </a:cubicBezTo>
                  <a:cubicBezTo>
                    <a:pt x="0" y="0"/>
                    <a:pt x="0" y="0"/>
                    <a:pt x="0" y="0"/>
                  </a:cubicBezTo>
                  <a:lnTo>
                    <a:pt x="1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8" name="Freeform 38"/>
            <p:cNvSpPr/>
            <p:nvPr/>
          </p:nvSpPr>
          <p:spPr bwMode="auto">
            <a:xfrm>
              <a:off x="8618538" y="4127500"/>
              <a:ext cx="500063" cy="503238"/>
            </a:xfrm>
            <a:custGeom>
              <a:avLst/>
              <a:gdLst>
                <a:gd name="T0" fmla="*/ 169 w 230"/>
                <a:gd name="T1" fmla="*/ 12 h 231"/>
                <a:gd name="T2" fmla="*/ 215 w 230"/>
                <a:gd name="T3" fmla="*/ 103 h 231"/>
                <a:gd name="T4" fmla="*/ 102 w 230"/>
                <a:gd name="T5" fmla="*/ 216 h 231"/>
                <a:gd name="T6" fmla="*/ 12 w 230"/>
                <a:gd name="T7" fmla="*/ 171 h 231"/>
                <a:gd name="T8" fmla="*/ 0 w 230"/>
                <a:gd name="T9" fmla="*/ 181 h 231"/>
                <a:gd name="T10" fmla="*/ 102 w 230"/>
                <a:gd name="T11" fmla="*/ 231 h 231"/>
                <a:gd name="T12" fmla="*/ 230 w 230"/>
                <a:gd name="T13" fmla="*/ 103 h 231"/>
                <a:gd name="T14" fmla="*/ 178 w 230"/>
                <a:gd name="T15" fmla="*/ 0 h 231"/>
                <a:gd name="T16" fmla="*/ 169 w 230"/>
                <a:gd name="T17"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1">
                  <a:moveTo>
                    <a:pt x="169" y="12"/>
                  </a:moveTo>
                  <a:cubicBezTo>
                    <a:pt x="197" y="32"/>
                    <a:pt x="215" y="65"/>
                    <a:pt x="215" y="103"/>
                  </a:cubicBezTo>
                  <a:cubicBezTo>
                    <a:pt x="215" y="165"/>
                    <a:pt x="165" y="216"/>
                    <a:pt x="102" y="216"/>
                  </a:cubicBezTo>
                  <a:cubicBezTo>
                    <a:pt x="65" y="216"/>
                    <a:pt x="33" y="198"/>
                    <a:pt x="12" y="171"/>
                  </a:cubicBezTo>
                  <a:cubicBezTo>
                    <a:pt x="0" y="181"/>
                    <a:pt x="0" y="181"/>
                    <a:pt x="0" y="181"/>
                  </a:cubicBezTo>
                  <a:cubicBezTo>
                    <a:pt x="24" y="211"/>
                    <a:pt x="61" y="231"/>
                    <a:pt x="102" y="231"/>
                  </a:cubicBezTo>
                  <a:cubicBezTo>
                    <a:pt x="173" y="231"/>
                    <a:pt x="230" y="174"/>
                    <a:pt x="230" y="103"/>
                  </a:cubicBezTo>
                  <a:cubicBezTo>
                    <a:pt x="230" y="61"/>
                    <a:pt x="210" y="23"/>
                    <a:pt x="178" y="0"/>
                  </a:cubicBezTo>
                  <a:lnTo>
                    <a:pt x="169"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9" name="Freeform 39"/>
            <p:cNvSpPr>
              <a:spLocks noEditPoints="1"/>
            </p:cNvSpPr>
            <p:nvPr/>
          </p:nvSpPr>
          <p:spPr bwMode="auto">
            <a:xfrm>
              <a:off x="8621713" y="4137025"/>
              <a:ext cx="442913" cy="441325"/>
            </a:xfrm>
            <a:custGeom>
              <a:avLst/>
              <a:gdLst>
                <a:gd name="T0" fmla="*/ 102 w 203"/>
                <a:gd name="T1" fmla="*/ 203 h 203"/>
                <a:gd name="T2" fmla="*/ 203 w 203"/>
                <a:gd name="T3" fmla="*/ 101 h 203"/>
                <a:gd name="T4" fmla="*/ 102 w 203"/>
                <a:gd name="T5" fmla="*/ 0 h 203"/>
                <a:gd name="T6" fmla="*/ 102 w 203"/>
                <a:gd name="T7" fmla="*/ 5 h 203"/>
                <a:gd name="T8" fmla="*/ 198 w 203"/>
                <a:gd name="T9" fmla="*/ 101 h 203"/>
                <a:gd name="T10" fmla="*/ 102 w 203"/>
                <a:gd name="T11" fmla="*/ 198 h 203"/>
                <a:gd name="T12" fmla="*/ 102 w 203"/>
                <a:gd name="T13" fmla="*/ 203 h 203"/>
                <a:gd name="T14" fmla="*/ 102 w 203"/>
                <a:gd name="T15" fmla="*/ 0 h 203"/>
                <a:gd name="T16" fmla="*/ 0 w 203"/>
                <a:gd name="T17" fmla="*/ 101 h 203"/>
                <a:gd name="T18" fmla="*/ 102 w 203"/>
                <a:gd name="T19" fmla="*/ 203 h 203"/>
                <a:gd name="T20" fmla="*/ 102 w 203"/>
                <a:gd name="T21" fmla="*/ 203 h 203"/>
                <a:gd name="T22" fmla="*/ 102 w 203"/>
                <a:gd name="T23" fmla="*/ 198 h 203"/>
                <a:gd name="T24" fmla="*/ 102 w 203"/>
                <a:gd name="T25" fmla="*/ 198 h 203"/>
                <a:gd name="T26" fmla="*/ 102 w 203"/>
                <a:gd name="T27" fmla="*/ 198 h 203"/>
                <a:gd name="T28" fmla="*/ 5 w 203"/>
                <a:gd name="T29" fmla="*/ 101 h 203"/>
                <a:gd name="T30" fmla="*/ 102 w 203"/>
                <a:gd name="T31" fmla="*/ 5 h 203"/>
                <a:gd name="T32" fmla="*/ 102 w 203"/>
                <a:gd name="T33" fmla="*/ 5 h 203"/>
                <a:gd name="T34" fmla="*/ 102 w 203"/>
                <a:gd name="T35"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203">
                  <a:moveTo>
                    <a:pt x="102" y="203"/>
                  </a:moveTo>
                  <a:cubicBezTo>
                    <a:pt x="158" y="203"/>
                    <a:pt x="203" y="157"/>
                    <a:pt x="203" y="101"/>
                  </a:cubicBezTo>
                  <a:cubicBezTo>
                    <a:pt x="203" y="45"/>
                    <a:pt x="158" y="0"/>
                    <a:pt x="102" y="0"/>
                  </a:cubicBezTo>
                  <a:cubicBezTo>
                    <a:pt x="102" y="5"/>
                    <a:pt x="102" y="5"/>
                    <a:pt x="102" y="5"/>
                  </a:cubicBezTo>
                  <a:cubicBezTo>
                    <a:pt x="155" y="5"/>
                    <a:pt x="198" y="48"/>
                    <a:pt x="198" y="101"/>
                  </a:cubicBezTo>
                  <a:cubicBezTo>
                    <a:pt x="198" y="155"/>
                    <a:pt x="155" y="198"/>
                    <a:pt x="102" y="198"/>
                  </a:cubicBezTo>
                  <a:lnTo>
                    <a:pt x="102" y="203"/>
                  </a:lnTo>
                  <a:close/>
                  <a:moveTo>
                    <a:pt x="102" y="0"/>
                  </a:moveTo>
                  <a:cubicBezTo>
                    <a:pt x="46" y="0"/>
                    <a:pt x="0" y="45"/>
                    <a:pt x="0" y="101"/>
                  </a:cubicBezTo>
                  <a:cubicBezTo>
                    <a:pt x="0" y="157"/>
                    <a:pt x="46" y="203"/>
                    <a:pt x="102" y="203"/>
                  </a:cubicBezTo>
                  <a:cubicBezTo>
                    <a:pt x="102" y="203"/>
                    <a:pt x="102" y="203"/>
                    <a:pt x="102" y="203"/>
                  </a:cubicBezTo>
                  <a:cubicBezTo>
                    <a:pt x="102" y="198"/>
                    <a:pt x="102" y="198"/>
                    <a:pt x="102" y="198"/>
                  </a:cubicBezTo>
                  <a:cubicBezTo>
                    <a:pt x="102" y="198"/>
                    <a:pt x="102" y="198"/>
                    <a:pt x="102" y="198"/>
                  </a:cubicBezTo>
                  <a:cubicBezTo>
                    <a:pt x="102" y="198"/>
                    <a:pt x="102" y="198"/>
                    <a:pt x="102" y="198"/>
                  </a:cubicBezTo>
                  <a:cubicBezTo>
                    <a:pt x="48" y="198"/>
                    <a:pt x="5" y="155"/>
                    <a:pt x="5" y="101"/>
                  </a:cubicBezTo>
                  <a:cubicBezTo>
                    <a:pt x="5" y="48"/>
                    <a:pt x="48" y="5"/>
                    <a:pt x="102" y="5"/>
                  </a:cubicBezTo>
                  <a:cubicBezTo>
                    <a:pt x="102" y="5"/>
                    <a:pt x="102" y="5"/>
                    <a:pt x="102" y="5"/>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0" name="Freeform 40"/>
            <p:cNvSpPr/>
            <p:nvPr/>
          </p:nvSpPr>
          <p:spPr bwMode="auto">
            <a:xfrm>
              <a:off x="8610600" y="4144963"/>
              <a:ext cx="496888" cy="433388"/>
            </a:xfrm>
            <a:custGeom>
              <a:avLst/>
              <a:gdLst>
                <a:gd name="T0" fmla="*/ 65 w 228"/>
                <a:gd name="T1" fmla="*/ 15 h 199"/>
                <a:gd name="T2" fmla="*/ 61 w 228"/>
                <a:gd name="T3" fmla="*/ 23 h 199"/>
                <a:gd name="T4" fmla="*/ 57 w 228"/>
                <a:gd name="T5" fmla="*/ 29 h 199"/>
                <a:gd name="T6" fmla="*/ 54 w 228"/>
                <a:gd name="T7" fmla="*/ 26 h 199"/>
                <a:gd name="T8" fmla="*/ 52 w 228"/>
                <a:gd name="T9" fmla="*/ 32 h 199"/>
                <a:gd name="T10" fmla="*/ 42 w 228"/>
                <a:gd name="T11" fmla="*/ 34 h 199"/>
                <a:gd name="T12" fmla="*/ 36 w 228"/>
                <a:gd name="T13" fmla="*/ 41 h 199"/>
                <a:gd name="T14" fmla="*/ 27 w 228"/>
                <a:gd name="T15" fmla="*/ 53 h 199"/>
                <a:gd name="T16" fmla="*/ 21 w 228"/>
                <a:gd name="T17" fmla="*/ 61 h 199"/>
                <a:gd name="T18" fmla="*/ 27 w 228"/>
                <a:gd name="T19" fmla="*/ 67 h 199"/>
                <a:gd name="T20" fmla="*/ 27 w 228"/>
                <a:gd name="T21" fmla="*/ 70 h 199"/>
                <a:gd name="T22" fmla="*/ 22 w 228"/>
                <a:gd name="T23" fmla="*/ 65 h 199"/>
                <a:gd name="T24" fmla="*/ 18 w 228"/>
                <a:gd name="T25" fmla="*/ 60 h 199"/>
                <a:gd name="T26" fmla="*/ 16 w 228"/>
                <a:gd name="T27" fmla="*/ 69 h 199"/>
                <a:gd name="T28" fmla="*/ 17 w 228"/>
                <a:gd name="T29" fmla="*/ 83 h 199"/>
                <a:gd name="T30" fmla="*/ 24 w 228"/>
                <a:gd name="T31" fmla="*/ 80 h 199"/>
                <a:gd name="T32" fmla="*/ 32 w 228"/>
                <a:gd name="T33" fmla="*/ 88 h 199"/>
                <a:gd name="T34" fmla="*/ 41 w 228"/>
                <a:gd name="T35" fmla="*/ 98 h 199"/>
                <a:gd name="T36" fmla="*/ 50 w 228"/>
                <a:gd name="T37" fmla="*/ 105 h 199"/>
                <a:gd name="T38" fmla="*/ 61 w 228"/>
                <a:gd name="T39" fmla="*/ 117 h 199"/>
                <a:gd name="T40" fmla="*/ 58 w 228"/>
                <a:gd name="T41" fmla="*/ 134 h 199"/>
                <a:gd name="T42" fmla="*/ 49 w 228"/>
                <a:gd name="T43" fmla="*/ 155 h 199"/>
                <a:gd name="T44" fmla="*/ 52 w 228"/>
                <a:gd name="T45" fmla="*/ 170 h 199"/>
                <a:gd name="T46" fmla="*/ 46 w 228"/>
                <a:gd name="T47" fmla="*/ 171 h 199"/>
                <a:gd name="T48" fmla="*/ 32 w 228"/>
                <a:gd name="T49" fmla="*/ 148 h 199"/>
                <a:gd name="T50" fmla="*/ 16 w 228"/>
                <a:gd name="T51" fmla="*/ 113 h 199"/>
                <a:gd name="T52" fmla="*/ 11 w 228"/>
                <a:gd name="T53" fmla="*/ 87 h 199"/>
                <a:gd name="T54" fmla="*/ 73 w 228"/>
                <a:gd name="T55" fmla="*/ 183 h 199"/>
                <a:gd name="T56" fmla="*/ 89 w 228"/>
                <a:gd name="T57" fmla="*/ 181 h 199"/>
                <a:gd name="T58" fmla="*/ 110 w 228"/>
                <a:gd name="T59" fmla="*/ 178 h 199"/>
                <a:gd name="T60" fmla="*/ 108 w 228"/>
                <a:gd name="T61" fmla="*/ 187 h 199"/>
                <a:gd name="T62" fmla="*/ 121 w 228"/>
                <a:gd name="T63" fmla="*/ 186 h 199"/>
                <a:gd name="T64" fmla="*/ 139 w 228"/>
                <a:gd name="T65" fmla="*/ 184 h 199"/>
                <a:gd name="T66" fmla="*/ 137 w 228"/>
                <a:gd name="T67" fmla="*/ 3 h 199"/>
                <a:gd name="T68" fmla="*/ 197 w 228"/>
                <a:gd name="T69" fmla="*/ 64 h 199"/>
                <a:gd name="T70" fmla="*/ 189 w 228"/>
                <a:gd name="T71" fmla="*/ 58 h 199"/>
                <a:gd name="T72" fmla="*/ 181 w 228"/>
                <a:gd name="T73" fmla="*/ 74 h 199"/>
                <a:gd name="T74" fmla="*/ 170 w 228"/>
                <a:gd name="T75" fmla="*/ 59 h 199"/>
                <a:gd name="T76" fmla="*/ 174 w 228"/>
                <a:gd name="T77" fmla="*/ 75 h 199"/>
                <a:gd name="T78" fmla="*/ 186 w 228"/>
                <a:gd name="T79" fmla="*/ 79 h 199"/>
                <a:gd name="T80" fmla="*/ 181 w 228"/>
                <a:gd name="T81" fmla="*/ 100 h 199"/>
                <a:gd name="T82" fmla="*/ 175 w 228"/>
                <a:gd name="T83" fmla="*/ 122 h 199"/>
                <a:gd name="T84" fmla="*/ 168 w 228"/>
                <a:gd name="T85" fmla="*/ 137 h 199"/>
                <a:gd name="T86" fmla="*/ 147 w 228"/>
                <a:gd name="T87" fmla="*/ 154 h 199"/>
                <a:gd name="T88" fmla="*/ 141 w 228"/>
                <a:gd name="T89" fmla="*/ 139 h 199"/>
                <a:gd name="T90" fmla="*/ 142 w 228"/>
                <a:gd name="T91" fmla="*/ 121 h 199"/>
                <a:gd name="T92" fmla="*/ 135 w 228"/>
                <a:gd name="T93" fmla="*/ 101 h 199"/>
                <a:gd name="T94" fmla="*/ 125 w 228"/>
                <a:gd name="T95" fmla="*/ 89 h 199"/>
                <a:gd name="T96" fmla="*/ 99 w 228"/>
                <a:gd name="T97" fmla="*/ 90 h 199"/>
                <a:gd name="T98" fmla="*/ 89 w 228"/>
                <a:gd name="T99" fmla="*/ 76 h 199"/>
                <a:gd name="T100" fmla="*/ 100 w 228"/>
                <a:gd name="T101" fmla="*/ 49 h 199"/>
                <a:gd name="T102" fmla="*/ 119 w 228"/>
                <a:gd name="T103" fmla="*/ 41 h 199"/>
                <a:gd name="T104" fmla="*/ 130 w 228"/>
                <a:gd name="T105" fmla="*/ 46 h 199"/>
                <a:gd name="T106" fmla="*/ 146 w 228"/>
                <a:gd name="T107" fmla="*/ 46 h 199"/>
                <a:gd name="T108" fmla="*/ 162 w 228"/>
                <a:gd name="T109" fmla="*/ 44 h 199"/>
                <a:gd name="T110" fmla="*/ 147 w 228"/>
                <a:gd name="T111" fmla="*/ 37 h 199"/>
                <a:gd name="T112" fmla="*/ 146 w 228"/>
                <a:gd name="T113" fmla="*/ 32 h 199"/>
                <a:gd name="T114" fmla="*/ 127 w 228"/>
                <a:gd name="T115" fmla="*/ 32 h 199"/>
                <a:gd name="T116" fmla="*/ 111 w 228"/>
                <a:gd name="T117" fmla="*/ 37 h 199"/>
                <a:gd name="T118" fmla="*/ 107 w 228"/>
                <a:gd name="T119" fmla="*/ 21 h 199"/>
                <a:gd name="T120" fmla="*/ 96 w 228"/>
                <a:gd name="T121" fmla="*/ 11 h 199"/>
                <a:gd name="T122" fmla="*/ 109 w 228"/>
                <a:gd name="T123"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 h="199">
                  <a:moveTo>
                    <a:pt x="92" y="0"/>
                  </a:moveTo>
                  <a:cubicBezTo>
                    <a:pt x="92" y="0"/>
                    <a:pt x="58" y="5"/>
                    <a:pt x="35" y="31"/>
                  </a:cubicBezTo>
                  <a:cubicBezTo>
                    <a:pt x="35" y="31"/>
                    <a:pt x="53" y="13"/>
                    <a:pt x="64" y="13"/>
                  </a:cubicBezTo>
                  <a:cubicBezTo>
                    <a:pt x="66" y="14"/>
                    <a:pt x="66" y="14"/>
                    <a:pt x="66" y="14"/>
                  </a:cubicBezTo>
                  <a:cubicBezTo>
                    <a:pt x="66" y="14"/>
                    <a:pt x="66" y="15"/>
                    <a:pt x="65" y="15"/>
                  </a:cubicBezTo>
                  <a:cubicBezTo>
                    <a:pt x="65" y="16"/>
                    <a:pt x="64" y="17"/>
                    <a:pt x="64" y="18"/>
                  </a:cubicBezTo>
                  <a:cubicBezTo>
                    <a:pt x="64" y="18"/>
                    <a:pt x="64" y="20"/>
                    <a:pt x="64" y="20"/>
                  </a:cubicBezTo>
                  <a:cubicBezTo>
                    <a:pt x="63" y="21"/>
                    <a:pt x="63" y="21"/>
                    <a:pt x="63" y="21"/>
                  </a:cubicBezTo>
                  <a:cubicBezTo>
                    <a:pt x="63" y="21"/>
                    <a:pt x="62" y="21"/>
                    <a:pt x="62" y="22"/>
                  </a:cubicBezTo>
                  <a:cubicBezTo>
                    <a:pt x="62" y="22"/>
                    <a:pt x="61" y="22"/>
                    <a:pt x="61" y="23"/>
                  </a:cubicBezTo>
                  <a:cubicBezTo>
                    <a:pt x="61" y="24"/>
                    <a:pt x="61" y="25"/>
                    <a:pt x="61" y="25"/>
                  </a:cubicBezTo>
                  <a:cubicBezTo>
                    <a:pt x="62" y="27"/>
                    <a:pt x="62" y="27"/>
                    <a:pt x="62" y="27"/>
                  </a:cubicBezTo>
                  <a:cubicBezTo>
                    <a:pt x="61" y="28"/>
                    <a:pt x="61" y="28"/>
                    <a:pt x="61" y="28"/>
                  </a:cubicBezTo>
                  <a:cubicBezTo>
                    <a:pt x="59" y="29"/>
                    <a:pt x="59" y="29"/>
                    <a:pt x="59" y="29"/>
                  </a:cubicBezTo>
                  <a:cubicBezTo>
                    <a:pt x="59" y="29"/>
                    <a:pt x="58" y="29"/>
                    <a:pt x="57" y="29"/>
                  </a:cubicBezTo>
                  <a:cubicBezTo>
                    <a:pt x="56" y="29"/>
                    <a:pt x="56" y="27"/>
                    <a:pt x="56" y="27"/>
                  </a:cubicBezTo>
                  <a:cubicBezTo>
                    <a:pt x="58" y="26"/>
                    <a:pt x="58" y="26"/>
                    <a:pt x="58" y="26"/>
                  </a:cubicBezTo>
                  <a:cubicBezTo>
                    <a:pt x="58" y="26"/>
                    <a:pt x="58" y="26"/>
                    <a:pt x="58" y="25"/>
                  </a:cubicBezTo>
                  <a:cubicBezTo>
                    <a:pt x="57" y="25"/>
                    <a:pt x="57" y="24"/>
                    <a:pt x="56" y="24"/>
                  </a:cubicBezTo>
                  <a:cubicBezTo>
                    <a:pt x="55" y="24"/>
                    <a:pt x="54" y="26"/>
                    <a:pt x="54" y="26"/>
                  </a:cubicBezTo>
                  <a:cubicBezTo>
                    <a:pt x="52" y="27"/>
                    <a:pt x="52" y="27"/>
                    <a:pt x="52" y="27"/>
                  </a:cubicBezTo>
                  <a:cubicBezTo>
                    <a:pt x="52" y="27"/>
                    <a:pt x="51" y="29"/>
                    <a:pt x="51" y="29"/>
                  </a:cubicBezTo>
                  <a:cubicBezTo>
                    <a:pt x="52" y="29"/>
                    <a:pt x="53" y="29"/>
                    <a:pt x="53" y="29"/>
                  </a:cubicBezTo>
                  <a:cubicBezTo>
                    <a:pt x="53" y="29"/>
                    <a:pt x="53" y="30"/>
                    <a:pt x="53" y="31"/>
                  </a:cubicBezTo>
                  <a:cubicBezTo>
                    <a:pt x="53" y="31"/>
                    <a:pt x="52" y="32"/>
                    <a:pt x="52" y="32"/>
                  </a:cubicBezTo>
                  <a:cubicBezTo>
                    <a:pt x="52" y="32"/>
                    <a:pt x="52" y="33"/>
                    <a:pt x="51" y="33"/>
                  </a:cubicBezTo>
                  <a:cubicBezTo>
                    <a:pt x="50" y="32"/>
                    <a:pt x="49" y="32"/>
                    <a:pt x="48" y="32"/>
                  </a:cubicBezTo>
                  <a:cubicBezTo>
                    <a:pt x="47" y="32"/>
                    <a:pt x="46" y="31"/>
                    <a:pt x="46" y="32"/>
                  </a:cubicBezTo>
                  <a:cubicBezTo>
                    <a:pt x="45" y="32"/>
                    <a:pt x="45" y="32"/>
                    <a:pt x="45" y="32"/>
                  </a:cubicBezTo>
                  <a:cubicBezTo>
                    <a:pt x="45" y="33"/>
                    <a:pt x="42" y="34"/>
                    <a:pt x="42" y="34"/>
                  </a:cubicBezTo>
                  <a:cubicBezTo>
                    <a:pt x="42" y="34"/>
                    <a:pt x="41" y="35"/>
                    <a:pt x="41" y="35"/>
                  </a:cubicBezTo>
                  <a:cubicBezTo>
                    <a:pt x="41" y="35"/>
                    <a:pt x="41" y="37"/>
                    <a:pt x="41" y="37"/>
                  </a:cubicBezTo>
                  <a:cubicBezTo>
                    <a:pt x="41" y="37"/>
                    <a:pt x="40" y="38"/>
                    <a:pt x="38" y="38"/>
                  </a:cubicBezTo>
                  <a:cubicBezTo>
                    <a:pt x="37" y="39"/>
                    <a:pt x="36" y="39"/>
                    <a:pt x="36" y="39"/>
                  </a:cubicBezTo>
                  <a:cubicBezTo>
                    <a:pt x="36" y="41"/>
                    <a:pt x="36" y="41"/>
                    <a:pt x="36" y="41"/>
                  </a:cubicBezTo>
                  <a:cubicBezTo>
                    <a:pt x="36" y="41"/>
                    <a:pt x="34" y="42"/>
                    <a:pt x="34" y="43"/>
                  </a:cubicBezTo>
                  <a:cubicBezTo>
                    <a:pt x="33" y="44"/>
                    <a:pt x="30" y="46"/>
                    <a:pt x="30" y="46"/>
                  </a:cubicBezTo>
                  <a:cubicBezTo>
                    <a:pt x="30" y="46"/>
                    <a:pt x="29" y="47"/>
                    <a:pt x="28" y="48"/>
                  </a:cubicBezTo>
                  <a:cubicBezTo>
                    <a:pt x="28" y="49"/>
                    <a:pt x="28" y="50"/>
                    <a:pt x="28" y="51"/>
                  </a:cubicBezTo>
                  <a:cubicBezTo>
                    <a:pt x="28" y="51"/>
                    <a:pt x="27" y="52"/>
                    <a:pt x="27" y="53"/>
                  </a:cubicBezTo>
                  <a:cubicBezTo>
                    <a:pt x="27" y="54"/>
                    <a:pt x="26" y="55"/>
                    <a:pt x="26" y="56"/>
                  </a:cubicBezTo>
                  <a:cubicBezTo>
                    <a:pt x="25" y="56"/>
                    <a:pt x="25" y="57"/>
                    <a:pt x="24" y="57"/>
                  </a:cubicBezTo>
                  <a:cubicBezTo>
                    <a:pt x="24" y="57"/>
                    <a:pt x="22" y="58"/>
                    <a:pt x="21" y="58"/>
                  </a:cubicBezTo>
                  <a:cubicBezTo>
                    <a:pt x="20" y="59"/>
                    <a:pt x="20" y="60"/>
                    <a:pt x="20" y="60"/>
                  </a:cubicBezTo>
                  <a:cubicBezTo>
                    <a:pt x="20" y="60"/>
                    <a:pt x="21" y="61"/>
                    <a:pt x="21" y="61"/>
                  </a:cubicBezTo>
                  <a:cubicBezTo>
                    <a:pt x="22" y="61"/>
                    <a:pt x="23" y="62"/>
                    <a:pt x="23" y="62"/>
                  </a:cubicBezTo>
                  <a:cubicBezTo>
                    <a:pt x="23" y="62"/>
                    <a:pt x="23" y="63"/>
                    <a:pt x="23" y="64"/>
                  </a:cubicBezTo>
                  <a:cubicBezTo>
                    <a:pt x="23" y="64"/>
                    <a:pt x="22" y="66"/>
                    <a:pt x="23" y="66"/>
                  </a:cubicBezTo>
                  <a:cubicBezTo>
                    <a:pt x="24" y="66"/>
                    <a:pt x="25" y="66"/>
                    <a:pt x="25" y="66"/>
                  </a:cubicBezTo>
                  <a:cubicBezTo>
                    <a:pt x="27" y="67"/>
                    <a:pt x="27" y="67"/>
                    <a:pt x="27" y="67"/>
                  </a:cubicBezTo>
                  <a:cubicBezTo>
                    <a:pt x="28" y="68"/>
                    <a:pt x="28" y="68"/>
                    <a:pt x="28" y="68"/>
                  </a:cubicBezTo>
                  <a:cubicBezTo>
                    <a:pt x="29" y="68"/>
                    <a:pt x="29" y="68"/>
                    <a:pt x="29" y="68"/>
                  </a:cubicBezTo>
                  <a:cubicBezTo>
                    <a:pt x="29" y="68"/>
                    <a:pt x="29" y="69"/>
                    <a:pt x="29" y="70"/>
                  </a:cubicBezTo>
                  <a:cubicBezTo>
                    <a:pt x="28" y="70"/>
                    <a:pt x="28" y="71"/>
                    <a:pt x="28" y="71"/>
                  </a:cubicBezTo>
                  <a:cubicBezTo>
                    <a:pt x="27" y="71"/>
                    <a:pt x="27" y="71"/>
                    <a:pt x="27" y="70"/>
                  </a:cubicBezTo>
                  <a:cubicBezTo>
                    <a:pt x="27" y="69"/>
                    <a:pt x="27" y="69"/>
                    <a:pt x="26" y="68"/>
                  </a:cubicBezTo>
                  <a:cubicBezTo>
                    <a:pt x="25" y="68"/>
                    <a:pt x="24" y="69"/>
                    <a:pt x="24" y="69"/>
                  </a:cubicBezTo>
                  <a:cubicBezTo>
                    <a:pt x="24" y="69"/>
                    <a:pt x="23" y="69"/>
                    <a:pt x="23" y="68"/>
                  </a:cubicBezTo>
                  <a:cubicBezTo>
                    <a:pt x="22" y="67"/>
                    <a:pt x="22" y="68"/>
                    <a:pt x="22" y="67"/>
                  </a:cubicBezTo>
                  <a:cubicBezTo>
                    <a:pt x="22" y="66"/>
                    <a:pt x="23" y="66"/>
                    <a:pt x="22" y="65"/>
                  </a:cubicBezTo>
                  <a:cubicBezTo>
                    <a:pt x="22" y="65"/>
                    <a:pt x="21" y="64"/>
                    <a:pt x="21" y="64"/>
                  </a:cubicBezTo>
                  <a:cubicBezTo>
                    <a:pt x="20" y="64"/>
                    <a:pt x="21" y="65"/>
                    <a:pt x="20" y="64"/>
                  </a:cubicBezTo>
                  <a:cubicBezTo>
                    <a:pt x="20" y="63"/>
                    <a:pt x="19" y="63"/>
                    <a:pt x="19" y="63"/>
                  </a:cubicBezTo>
                  <a:cubicBezTo>
                    <a:pt x="19" y="63"/>
                    <a:pt x="18" y="63"/>
                    <a:pt x="18" y="62"/>
                  </a:cubicBezTo>
                  <a:cubicBezTo>
                    <a:pt x="18" y="62"/>
                    <a:pt x="18" y="61"/>
                    <a:pt x="18" y="60"/>
                  </a:cubicBezTo>
                  <a:cubicBezTo>
                    <a:pt x="18" y="60"/>
                    <a:pt x="19" y="59"/>
                    <a:pt x="19" y="58"/>
                  </a:cubicBezTo>
                  <a:cubicBezTo>
                    <a:pt x="19" y="58"/>
                    <a:pt x="19" y="55"/>
                    <a:pt x="19" y="55"/>
                  </a:cubicBezTo>
                  <a:cubicBezTo>
                    <a:pt x="19" y="55"/>
                    <a:pt x="16" y="61"/>
                    <a:pt x="15" y="66"/>
                  </a:cubicBezTo>
                  <a:cubicBezTo>
                    <a:pt x="15" y="66"/>
                    <a:pt x="16" y="65"/>
                    <a:pt x="16" y="66"/>
                  </a:cubicBezTo>
                  <a:cubicBezTo>
                    <a:pt x="16" y="67"/>
                    <a:pt x="17" y="68"/>
                    <a:pt x="16" y="69"/>
                  </a:cubicBezTo>
                  <a:cubicBezTo>
                    <a:pt x="16" y="69"/>
                    <a:pt x="16" y="69"/>
                    <a:pt x="16" y="72"/>
                  </a:cubicBezTo>
                  <a:cubicBezTo>
                    <a:pt x="16" y="74"/>
                    <a:pt x="17" y="75"/>
                    <a:pt x="17" y="76"/>
                  </a:cubicBezTo>
                  <a:cubicBezTo>
                    <a:pt x="16" y="76"/>
                    <a:pt x="16" y="77"/>
                    <a:pt x="16" y="78"/>
                  </a:cubicBezTo>
                  <a:cubicBezTo>
                    <a:pt x="16" y="79"/>
                    <a:pt x="16" y="82"/>
                    <a:pt x="17" y="82"/>
                  </a:cubicBezTo>
                  <a:cubicBezTo>
                    <a:pt x="17" y="82"/>
                    <a:pt x="17" y="83"/>
                    <a:pt x="17" y="83"/>
                  </a:cubicBezTo>
                  <a:cubicBezTo>
                    <a:pt x="18" y="84"/>
                    <a:pt x="17" y="85"/>
                    <a:pt x="18" y="84"/>
                  </a:cubicBezTo>
                  <a:cubicBezTo>
                    <a:pt x="19" y="82"/>
                    <a:pt x="20" y="81"/>
                    <a:pt x="20" y="81"/>
                  </a:cubicBezTo>
                  <a:cubicBezTo>
                    <a:pt x="20" y="80"/>
                    <a:pt x="20" y="80"/>
                    <a:pt x="20" y="80"/>
                  </a:cubicBezTo>
                  <a:cubicBezTo>
                    <a:pt x="20" y="80"/>
                    <a:pt x="20" y="79"/>
                    <a:pt x="22" y="79"/>
                  </a:cubicBezTo>
                  <a:cubicBezTo>
                    <a:pt x="23" y="79"/>
                    <a:pt x="24" y="79"/>
                    <a:pt x="24" y="80"/>
                  </a:cubicBezTo>
                  <a:cubicBezTo>
                    <a:pt x="25" y="80"/>
                    <a:pt x="23" y="82"/>
                    <a:pt x="24" y="82"/>
                  </a:cubicBezTo>
                  <a:cubicBezTo>
                    <a:pt x="25" y="82"/>
                    <a:pt x="27" y="81"/>
                    <a:pt x="28" y="81"/>
                  </a:cubicBezTo>
                  <a:cubicBezTo>
                    <a:pt x="29" y="81"/>
                    <a:pt x="29" y="82"/>
                    <a:pt x="30" y="83"/>
                  </a:cubicBezTo>
                  <a:cubicBezTo>
                    <a:pt x="30" y="84"/>
                    <a:pt x="30" y="85"/>
                    <a:pt x="31" y="86"/>
                  </a:cubicBezTo>
                  <a:cubicBezTo>
                    <a:pt x="32" y="86"/>
                    <a:pt x="31" y="87"/>
                    <a:pt x="32" y="88"/>
                  </a:cubicBezTo>
                  <a:cubicBezTo>
                    <a:pt x="32" y="89"/>
                    <a:pt x="34" y="90"/>
                    <a:pt x="35" y="90"/>
                  </a:cubicBezTo>
                  <a:cubicBezTo>
                    <a:pt x="35" y="90"/>
                    <a:pt x="37" y="90"/>
                    <a:pt x="38" y="90"/>
                  </a:cubicBezTo>
                  <a:cubicBezTo>
                    <a:pt x="39" y="91"/>
                    <a:pt x="38" y="92"/>
                    <a:pt x="39" y="92"/>
                  </a:cubicBezTo>
                  <a:cubicBezTo>
                    <a:pt x="40" y="92"/>
                    <a:pt x="41" y="95"/>
                    <a:pt x="41" y="95"/>
                  </a:cubicBezTo>
                  <a:cubicBezTo>
                    <a:pt x="41" y="95"/>
                    <a:pt x="41" y="97"/>
                    <a:pt x="41" y="98"/>
                  </a:cubicBezTo>
                  <a:cubicBezTo>
                    <a:pt x="41" y="98"/>
                    <a:pt x="41" y="99"/>
                    <a:pt x="42" y="100"/>
                  </a:cubicBezTo>
                  <a:cubicBezTo>
                    <a:pt x="42" y="100"/>
                    <a:pt x="44" y="100"/>
                    <a:pt x="44" y="100"/>
                  </a:cubicBezTo>
                  <a:cubicBezTo>
                    <a:pt x="44" y="100"/>
                    <a:pt x="43" y="102"/>
                    <a:pt x="45" y="102"/>
                  </a:cubicBezTo>
                  <a:cubicBezTo>
                    <a:pt x="47" y="103"/>
                    <a:pt x="48" y="103"/>
                    <a:pt x="49" y="104"/>
                  </a:cubicBezTo>
                  <a:cubicBezTo>
                    <a:pt x="49" y="104"/>
                    <a:pt x="48" y="105"/>
                    <a:pt x="50" y="105"/>
                  </a:cubicBezTo>
                  <a:cubicBezTo>
                    <a:pt x="52" y="105"/>
                    <a:pt x="54" y="105"/>
                    <a:pt x="55" y="106"/>
                  </a:cubicBezTo>
                  <a:cubicBezTo>
                    <a:pt x="56" y="106"/>
                    <a:pt x="55" y="107"/>
                    <a:pt x="57" y="109"/>
                  </a:cubicBezTo>
                  <a:cubicBezTo>
                    <a:pt x="60" y="110"/>
                    <a:pt x="60" y="111"/>
                    <a:pt x="61" y="111"/>
                  </a:cubicBezTo>
                  <a:cubicBezTo>
                    <a:pt x="62" y="111"/>
                    <a:pt x="63" y="111"/>
                    <a:pt x="63" y="113"/>
                  </a:cubicBezTo>
                  <a:cubicBezTo>
                    <a:pt x="62" y="115"/>
                    <a:pt x="62" y="116"/>
                    <a:pt x="61" y="117"/>
                  </a:cubicBezTo>
                  <a:cubicBezTo>
                    <a:pt x="60" y="118"/>
                    <a:pt x="59" y="120"/>
                    <a:pt x="58" y="121"/>
                  </a:cubicBezTo>
                  <a:cubicBezTo>
                    <a:pt x="58" y="122"/>
                    <a:pt x="57" y="123"/>
                    <a:pt x="58" y="124"/>
                  </a:cubicBezTo>
                  <a:cubicBezTo>
                    <a:pt x="58" y="126"/>
                    <a:pt x="59" y="127"/>
                    <a:pt x="59" y="128"/>
                  </a:cubicBezTo>
                  <a:cubicBezTo>
                    <a:pt x="59" y="129"/>
                    <a:pt x="59" y="131"/>
                    <a:pt x="59" y="132"/>
                  </a:cubicBezTo>
                  <a:cubicBezTo>
                    <a:pt x="58" y="133"/>
                    <a:pt x="58" y="134"/>
                    <a:pt x="58" y="134"/>
                  </a:cubicBezTo>
                  <a:cubicBezTo>
                    <a:pt x="58" y="134"/>
                    <a:pt x="59" y="136"/>
                    <a:pt x="58" y="137"/>
                  </a:cubicBezTo>
                  <a:cubicBezTo>
                    <a:pt x="57" y="138"/>
                    <a:pt x="55" y="140"/>
                    <a:pt x="54" y="140"/>
                  </a:cubicBezTo>
                  <a:cubicBezTo>
                    <a:pt x="53" y="140"/>
                    <a:pt x="51" y="142"/>
                    <a:pt x="51" y="142"/>
                  </a:cubicBezTo>
                  <a:cubicBezTo>
                    <a:pt x="51" y="142"/>
                    <a:pt x="51" y="146"/>
                    <a:pt x="51" y="147"/>
                  </a:cubicBezTo>
                  <a:cubicBezTo>
                    <a:pt x="51" y="147"/>
                    <a:pt x="47" y="154"/>
                    <a:pt x="49" y="155"/>
                  </a:cubicBezTo>
                  <a:cubicBezTo>
                    <a:pt x="50" y="156"/>
                    <a:pt x="50" y="158"/>
                    <a:pt x="50" y="159"/>
                  </a:cubicBezTo>
                  <a:cubicBezTo>
                    <a:pt x="49" y="160"/>
                    <a:pt x="49" y="160"/>
                    <a:pt x="49" y="160"/>
                  </a:cubicBezTo>
                  <a:cubicBezTo>
                    <a:pt x="48" y="161"/>
                    <a:pt x="46" y="161"/>
                    <a:pt x="47" y="163"/>
                  </a:cubicBezTo>
                  <a:cubicBezTo>
                    <a:pt x="49" y="165"/>
                    <a:pt x="50" y="165"/>
                    <a:pt x="50" y="167"/>
                  </a:cubicBezTo>
                  <a:cubicBezTo>
                    <a:pt x="51" y="168"/>
                    <a:pt x="51" y="168"/>
                    <a:pt x="52" y="170"/>
                  </a:cubicBezTo>
                  <a:cubicBezTo>
                    <a:pt x="53" y="171"/>
                    <a:pt x="53" y="172"/>
                    <a:pt x="54" y="173"/>
                  </a:cubicBezTo>
                  <a:cubicBezTo>
                    <a:pt x="55" y="174"/>
                    <a:pt x="56" y="175"/>
                    <a:pt x="56" y="176"/>
                  </a:cubicBezTo>
                  <a:cubicBezTo>
                    <a:pt x="56" y="177"/>
                    <a:pt x="59" y="179"/>
                    <a:pt x="56" y="177"/>
                  </a:cubicBezTo>
                  <a:cubicBezTo>
                    <a:pt x="53" y="175"/>
                    <a:pt x="56" y="177"/>
                    <a:pt x="52" y="174"/>
                  </a:cubicBezTo>
                  <a:cubicBezTo>
                    <a:pt x="49" y="171"/>
                    <a:pt x="48" y="173"/>
                    <a:pt x="46" y="171"/>
                  </a:cubicBezTo>
                  <a:cubicBezTo>
                    <a:pt x="45" y="169"/>
                    <a:pt x="47" y="175"/>
                    <a:pt x="44" y="168"/>
                  </a:cubicBezTo>
                  <a:cubicBezTo>
                    <a:pt x="41" y="160"/>
                    <a:pt x="40" y="161"/>
                    <a:pt x="39" y="159"/>
                  </a:cubicBezTo>
                  <a:cubicBezTo>
                    <a:pt x="39" y="157"/>
                    <a:pt x="39" y="159"/>
                    <a:pt x="37" y="155"/>
                  </a:cubicBezTo>
                  <a:cubicBezTo>
                    <a:pt x="35" y="151"/>
                    <a:pt x="37" y="154"/>
                    <a:pt x="35" y="151"/>
                  </a:cubicBezTo>
                  <a:cubicBezTo>
                    <a:pt x="33" y="149"/>
                    <a:pt x="33" y="152"/>
                    <a:pt x="32" y="148"/>
                  </a:cubicBezTo>
                  <a:cubicBezTo>
                    <a:pt x="31" y="143"/>
                    <a:pt x="31" y="146"/>
                    <a:pt x="30" y="141"/>
                  </a:cubicBezTo>
                  <a:cubicBezTo>
                    <a:pt x="28" y="136"/>
                    <a:pt x="31" y="136"/>
                    <a:pt x="28" y="133"/>
                  </a:cubicBezTo>
                  <a:cubicBezTo>
                    <a:pt x="25" y="131"/>
                    <a:pt x="25" y="132"/>
                    <a:pt x="24" y="131"/>
                  </a:cubicBezTo>
                  <a:cubicBezTo>
                    <a:pt x="23" y="129"/>
                    <a:pt x="25" y="130"/>
                    <a:pt x="22" y="126"/>
                  </a:cubicBezTo>
                  <a:cubicBezTo>
                    <a:pt x="20" y="122"/>
                    <a:pt x="16" y="120"/>
                    <a:pt x="16" y="113"/>
                  </a:cubicBezTo>
                  <a:cubicBezTo>
                    <a:pt x="16" y="105"/>
                    <a:pt x="16" y="104"/>
                    <a:pt x="16" y="104"/>
                  </a:cubicBezTo>
                  <a:cubicBezTo>
                    <a:pt x="16" y="104"/>
                    <a:pt x="13" y="101"/>
                    <a:pt x="14" y="97"/>
                  </a:cubicBezTo>
                  <a:cubicBezTo>
                    <a:pt x="15" y="92"/>
                    <a:pt x="16" y="94"/>
                    <a:pt x="15" y="92"/>
                  </a:cubicBezTo>
                  <a:cubicBezTo>
                    <a:pt x="15" y="91"/>
                    <a:pt x="14" y="91"/>
                    <a:pt x="13" y="89"/>
                  </a:cubicBezTo>
                  <a:cubicBezTo>
                    <a:pt x="12" y="88"/>
                    <a:pt x="12" y="88"/>
                    <a:pt x="11" y="87"/>
                  </a:cubicBezTo>
                  <a:cubicBezTo>
                    <a:pt x="11" y="86"/>
                    <a:pt x="11" y="83"/>
                    <a:pt x="11" y="83"/>
                  </a:cubicBezTo>
                  <a:cubicBezTo>
                    <a:pt x="10" y="84"/>
                    <a:pt x="10" y="84"/>
                    <a:pt x="10" y="84"/>
                  </a:cubicBezTo>
                  <a:cubicBezTo>
                    <a:pt x="10" y="84"/>
                    <a:pt x="0" y="182"/>
                    <a:pt x="97" y="197"/>
                  </a:cubicBezTo>
                  <a:cubicBezTo>
                    <a:pt x="97" y="197"/>
                    <a:pt x="75" y="192"/>
                    <a:pt x="73" y="187"/>
                  </a:cubicBezTo>
                  <a:cubicBezTo>
                    <a:pt x="73" y="187"/>
                    <a:pt x="72" y="183"/>
                    <a:pt x="73" y="183"/>
                  </a:cubicBezTo>
                  <a:cubicBezTo>
                    <a:pt x="74" y="183"/>
                    <a:pt x="76" y="184"/>
                    <a:pt x="77" y="183"/>
                  </a:cubicBezTo>
                  <a:cubicBezTo>
                    <a:pt x="79" y="181"/>
                    <a:pt x="80" y="180"/>
                    <a:pt x="80" y="180"/>
                  </a:cubicBezTo>
                  <a:cubicBezTo>
                    <a:pt x="80" y="182"/>
                    <a:pt x="80" y="182"/>
                    <a:pt x="80" y="182"/>
                  </a:cubicBezTo>
                  <a:cubicBezTo>
                    <a:pt x="80" y="182"/>
                    <a:pt x="79" y="182"/>
                    <a:pt x="83" y="181"/>
                  </a:cubicBezTo>
                  <a:cubicBezTo>
                    <a:pt x="88" y="181"/>
                    <a:pt x="88" y="181"/>
                    <a:pt x="89" y="181"/>
                  </a:cubicBezTo>
                  <a:cubicBezTo>
                    <a:pt x="91" y="180"/>
                    <a:pt x="93" y="176"/>
                    <a:pt x="94" y="178"/>
                  </a:cubicBezTo>
                  <a:cubicBezTo>
                    <a:pt x="95" y="181"/>
                    <a:pt x="93" y="180"/>
                    <a:pt x="95" y="181"/>
                  </a:cubicBezTo>
                  <a:cubicBezTo>
                    <a:pt x="97" y="181"/>
                    <a:pt x="101" y="180"/>
                    <a:pt x="101" y="180"/>
                  </a:cubicBezTo>
                  <a:cubicBezTo>
                    <a:pt x="101" y="180"/>
                    <a:pt x="108" y="181"/>
                    <a:pt x="108" y="180"/>
                  </a:cubicBezTo>
                  <a:cubicBezTo>
                    <a:pt x="109" y="179"/>
                    <a:pt x="109" y="178"/>
                    <a:pt x="110" y="178"/>
                  </a:cubicBezTo>
                  <a:cubicBezTo>
                    <a:pt x="111" y="178"/>
                    <a:pt x="112" y="180"/>
                    <a:pt x="112" y="180"/>
                  </a:cubicBezTo>
                  <a:cubicBezTo>
                    <a:pt x="108" y="182"/>
                    <a:pt x="108" y="182"/>
                    <a:pt x="108" y="182"/>
                  </a:cubicBezTo>
                  <a:cubicBezTo>
                    <a:pt x="105" y="185"/>
                    <a:pt x="105" y="185"/>
                    <a:pt x="105" y="185"/>
                  </a:cubicBezTo>
                  <a:cubicBezTo>
                    <a:pt x="105" y="185"/>
                    <a:pt x="103" y="185"/>
                    <a:pt x="105" y="186"/>
                  </a:cubicBezTo>
                  <a:cubicBezTo>
                    <a:pt x="106" y="187"/>
                    <a:pt x="107" y="187"/>
                    <a:pt x="108" y="187"/>
                  </a:cubicBezTo>
                  <a:cubicBezTo>
                    <a:pt x="110" y="187"/>
                    <a:pt x="114" y="190"/>
                    <a:pt x="115" y="188"/>
                  </a:cubicBezTo>
                  <a:cubicBezTo>
                    <a:pt x="116" y="186"/>
                    <a:pt x="116" y="186"/>
                    <a:pt x="117" y="185"/>
                  </a:cubicBezTo>
                  <a:cubicBezTo>
                    <a:pt x="117" y="184"/>
                    <a:pt x="117" y="182"/>
                    <a:pt x="119" y="182"/>
                  </a:cubicBezTo>
                  <a:cubicBezTo>
                    <a:pt x="120" y="182"/>
                    <a:pt x="122" y="183"/>
                    <a:pt x="122" y="183"/>
                  </a:cubicBezTo>
                  <a:cubicBezTo>
                    <a:pt x="121" y="186"/>
                    <a:pt x="121" y="186"/>
                    <a:pt x="121" y="186"/>
                  </a:cubicBezTo>
                  <a:cubicBezTo>
                    <a:pt x="121" y="186"/>
                    <a:pt x="123" y="186"/>
                    <a:pt x="125" y="186"/>
                  </a:cubicBezTo>
                  <a:cubicBezTo>
                    <a:pt x="126" y="186"/>
                    <a:pt x="126" y="188"/>
                    <a:pt x="128" y="186"/>
                  </a:cubicBezTo>
                  <a:cubicBezTo>
                    <a:pt x="129" y="184"/>
                    <a:pt x="129" y="184"/>
                    <a:pt x="131" y="184"/>
                  </a:cubicBezTo>
                  <a:cubicBezTo>
                    <a:pt x="133" y="184"/>
                    <a:pt x="135" y="183"/>
                    <a:pt x="136" y="183"/>
                  </a:cubicBezTo>
                  <a:cubicBezTo>
                    <a:pt x="136" y="184"/>
                    <a:pt x="138" y="184"/>
                    <a:pt x="139" y="184"/>
                  </a:cubicBezTo>
                  <a:cubicBezTo>
                    <a:pt x="139" y="184"/>
                    <a:pt x="143" y="186"/>
                    <a:pt x="143" y="186"/>
                  </a:cubicBezTo>
                  <a:cubicBezTo>
                    <a:pt x="144" y="185"/>
                    <a:pt x="148" y="186"/>
                    <a:pt x="148" y="186"/>
                  </a:cubicBezTo>
                  <a:cubicBezTo>
                    <a:pt x="148" y="186"/>
                    <a:pt x="137" y="196"/>
                    <a:pt x="113" y="197"/>
                  </a:cubicBezTo>
                  <a:cubicBezTo>
                    <a:pt x="113" y="197"/>
                    <a:pt x="167" y="199"/>
                    <a:pt x="197" y="146"/>
                  </a:cubicBezTo>
                  <a:cubicBezTo>
                    <a:pt x="228" y="94"/>
                    <a:pt x="206" y="26"/>
                    <a:pt x="137" y="3"/>
                  </a:cubicBezTo>
                  <a:cubicBezTo>
                    <a:pt x="137" y="3"/>
                    <a:pt x="189" y="22"/>
                    <a:pt x="203" y="71"/>
                  </a:cubicBezTo>
                  <a:cubicBezTo>
                    <a:pt x="202" y="72"/>
                    <a:pt x="202" y="72"/>
                    <a:pt x="202" y="72"/>
                  </a:cubicBezTo>
                  <a:cubicBezTo>
                    <a:pt x="201" y="71"/>
                    <a:pt x="201" y="72"/>
                    <a:pt x="200" y="69"/>
                  </a:cubicBezTo>
                  <a:cubicBezTo>
                    <a:pt x="199" y="67"/>
                    <a:pt x="199" y="68"/>
                    <a:pt x="199" y="66"/>
                  </a:cubicBezTo>
                  <a:cubicBezTo>
                    <a:pt x="198" y="64"/>
                    <a:pt x="198" y="65"/>
                    <a:pt x="197" y="64"/>
                  </a:cubicBezTo>
                  <a:cubicBezTo>
                    <a:pt x="195" y="62"/>
                    <a:pt x="195" y="62"/>
                    <a:pt x="194" y="61"/>
                  </a:cubicBezTo>
                  <a:cubicBezTo>
                    <a:pt x="193" y="61"/>
                    <a:pt x="192" y="58"/>
                    <a:pt x="192" y="57"/>
                  </a:cubicBezTo>
                  <a:cubicBezTo>
                    <a:pt x="191" y="56"/>
                    <a:pt x="189" y="55"/>
                    <a:pt x="188" y="55"/>
                  </a:cubicBezTo>
                  <a:cubicBezTo>
                    <a:pt x="187" y="55"/>
                    <a:pt x="188" y="54"/>
                    <a:pt x="187" y="55"/>
                  </a:cubicBezTo>
                  <a:cubicBezTo>
                    <a:pt x="187" y="56"/>
                    <a:pt x="189" y="58"/>
                    <a:pt x="189" y="58"/>
                  </a:cubicBezTo>
                  <a:cubicBezTo>
                    <a:pt x="189" y="62"/>
                    <a:pt x="189" y="62"/>
                    <a:pt x="189" y="62"/>
                  </a:cubicBezTo>
                  <a:cubicBezTo>
                    <a:pt x="189" y="62"/>
                    <a:pt x="190" y="65"/>
                    <a:pt x="190" y="66"/>
                  </a:cubicBezTo>
                  <a:cubicBezTo>
                    <a:pt x="190" y="67"/>
                    <a:pt x="189" y="70"/>
                    <a:pt x="189" y="70"/>
                  </a:cubicBezTo>
                  <a:cubicBezTo>
                    <a:pt x="189" y="70"/>
                    <a:pt x="188" y="72"/>
                    <a:pt x="187" y="73"/>
                  </a:cubicBezTo>
                  <a:cubicBezTo>
                    <a:pt x="186" y="73"/>
                    <a:pt x="181" y="74"/>
                    <a:pt x="181" y="74"/>
                  </a:cubicBezTo>
                  <a:cubicBezTo>
                    <a:pt x="181" y="74"/>
                    <a:pt x="179" y="72"/>
                    <a:pt x="179" y="71"/>
                  </a:cubicBezTo>
                  <a:cubicBezTo>
                    <a:pt x="178" y="69"/>
                    <a:pt x="175" y="69"/>
                    <a:pt x="174" y="68"/>
                  </a:cubicBezTo>
                  <a:cubicBezTo>
                    <a:pt x="174" y="67"/>
                    <a:pt x="175" y="66"/>
                    <a:pt x="173" y="64"/>
                  </a:cubicBezTo>
                  <a:cubicBezTo>
                    <a:pt x="172" y="62"/>
                    <a:pt x="173" y="63"/>
                    <a:pt x="172" y="61"/>
                  </a:cubicBezTo>
                  <a:cubicBezTo>
                    <a:pt x="170" y="59"/>
                    <a:pt x="170" y="59"/>
                    <a:pt x="170" y="59"/>
                  </a:cubicBezTo>
                  <a:cubicBezTo>
                    <a:pt x="170" y="59"/>
                    <a:pt x="166" y="58"/>
                    <a:pt x="167" y="60"/>
                  </a:cubicBezTo>
                  <a:cubicBezTo>
                    <a:pt x="168" y="63"/>
                    <a:pt x="167" y="65"/>
                    <a:pt x="168" y="65"/>
                  </a:cubicBezTo>
                  <a:cubicBezTo>
                    <a:pt x="169" y="66"/>
                    <a:pt x="170" y="65"/>
                    <a:pt x="171" y="67"/>
                  </a:cubicBezTo>
                  <a:cubicBezTo>
                    <a:pt x="172" y="69"/>
                    <a:pt x="172" y="70"/>
                    <a:pt x="172" y="71"/>
                  </a:cubicBezTo>
                  <a:cubicBezTo>
                    <a:pt x="173" y="71"/>
                    <a:pt x="173" y="74"/>
                    <a:pt x="174" y="75"/>
                  </a:cubicBezTo>
                  <a:cubicBezTo>
                    <a:pt x="175" y="75"/>
                    <a:pt x="178" y="75"/>
                    <a:pt x="178" y="76"/>
                  </a:cubicBezTo>
                  <a:cubicBezTo>
                    <a:pt x="177" y="77"/>
                    <a:pt x="176" y="78"/>
                    <a:pt x="178" y="79"/>
                  </a:cubicBezTo>
                  <a:cubicBezTo>
                    <a:pt x="179" y="79"/>
                    <a:pt x="179" y="80"/>
                    <a:pt x="180" y="80"/>
                  </a:cubicBezTo>
                  <a:cubicBezTo>
                    <a:pt x="181" y="80"/>
                    <a:pt x="181" y="80"/>
                    <a:pt x="182" y="79"/>
                  </a:cubicBezTo>
                  <a:cubicBezTo>
                    <a:pt x="184" y="79"/>
                    <a:pt x="186" y="79"/>
                    <a:pt x="186" y="79"/>
                  </a:cubicBezTo>
                  <a:cubicBezTo>
                    <a:pt x="186" y="79"/>
                    <a:pt x="188" y="80"/>
                    <a:pt x="188" y="81"/>
                  </a:cubicBezTo>
                  <a:cubicBezTo>
                    <a:pt x="188" y="82"/>
                    <a:pt x="187" y="86"/>
                    <a:pt x="187" y="86"/>
                  </a:cubicBezTo>
                  <a:cubicBezTo>
                    <a:pt x="185" y="90"/>
                    <a:pt x="185" y="90"/>
                    <a:pt x="185" y="90"/>
                  </a:cubicBezTo>
                  <a:cubicBezTo>
                    <a:pt x="185" y="90"/>
                    <a:pt x="185" y="97"/>
                    <a:pt x="184" y="97"/>
                  </a:cubicBezTo>
                  <a:cubicBezTo>
                    <a:pt x="183" y="97"/>
                    <a:pt x="182" y="100"/>
                    <a:pt x="181" y="100"/>
                  </a:cubicBezTo>
                  <a:cubicBezTo>
                    <a:pt x="180" y="101"/>
                    <a:pt x="180" y="105"/>
                    <a:pt x="180" y="105"/>
                  </a:cubicBezTo>
                  <a:cubicBezTo>
                    <a:pt x="178" y="108"/>
                    <a:pt x="178" y="108"/>
                    <a:pt x="178" y="108"/>
                  </a:cubicBezTo>
                  <a:cubicBezTo>
                    <a:pt x="178" y="108"/>
                    <a:pt x="178" y="111"/>
                    <a:pt x="178" y="112"/>
                  </a:cubicBezTo>
                  <a:cubicBezTo>
                    <a:pt x="178" y="113"/>
                    <a:pt x="179" y="117"/>
                    <a:pt x="178" y="119"/>
                  </a:cubicBezTo>
                  <a:cubicBezTo>
                    <a:pt x="178" y="121"/>
                    <a:pt x="175" y="122"/>
                    <a:pt x="175" y="122"/>
                  </a:cubicBezTo>
                  <a:cubicBezTo>
                    <a:pt x="175" y="122"/>
                    <a:pt x="179" y="126"/>
                    <a:pt x="177" y="126"/>
                  </a:cubicBezTo>
                  <a:cubicBezTo>
                    <a:pt x="175" y="127"/>
                    <a:pt x="173" y="129"/>
                    <a:pt x="173" y="130"/>
                  </a:cubicBezTo>
                  <a:cubicBezTo>
                    <a:pt x="172" y="131"/>
                    <a:pt x="172" y="132"/>
                    <a:pt x="171" y="132"/>
                  </a:cubicBezTo>
                  <a:cubicBezTo>
                    <a:pt x="170" y="133"/>
                    <a:pt x="168" y="133"/>
                    <a:pt x="168" y="134"/>
                  </a:cubicBezTo>
                  <a:cubicBezTo>
                    <a:pt x="168" y="134"/>
                    <a:pt x="168" y="137"/>
                    <a:pt x="168" y="137"/>
                  </a:cubicBezTo>
                  <a:cubicBezTo>
                    <a:pt x="164" y="142"/>
                    <a:pt x="164" y="142"/>
                    <a:pt x="164" y="142"/>
                  </a:cubicBezTo>
                  <a:cubicBezTo>
                    <a:pt x="160" y="146"/>
                    <a:pt x="160" y="146"/>
                    <a:pt x="160" y="146"/>
                  </a:cubicBezTo>
                  <a:cubicBezTo>
                    <a:pt x="160" y="146"/>
                    <a:pt x="160" y="149"/>
                    <a:pt x="159" y="149"/>
                  </a:cubicBezTo>
                  <a:cubicBezTo>
                    <a:pt x="158" y="149"/>
                    <a:pt x="153" y="151"/>
                    <a:pt x="152" y="152"/>
                  </a:cubicBezTo>
                  <a:cubicBezTo>
                    <a:pt x="152" y="152"/>
                    <a:pt x="148" y="154"/>
                    <a:pt x="147" y="154"/>
                  </a:cubicBezTo>
                  <a:cubicBezTo>
                    <a:pt x="146" y="154"/>
                    <a:pt x="148" y="157"/>
                    <a:pt x="146" y="154"/>
                  </a:cubicBezTo>
                  <a:cubicBezTo>
                    <a:pt x="144" y="151"/>
                    <a:pt x="145" y="153"/>
                    <a:pt x="144" y="149"/>
                  </a:cubicBezTo>
                  <a:cubicBezTo>
                    <a:pt x="142" y="145"/>
                    <a:pt x="142" y="148"/>
                    <a:pt x="142" y="145"/>
                  </a:cubicBezTo>
                  <a:cubicBezTo>
                    <a:pt x="142" y="143"/>
                    <a:pt x="142" y="145"/>
                    <a:pt x="142" y="143"/>
                  </a:cubicBezTo>
                  <a:cubicBezTo>
                    <a:pt x="142" y="140"/>
                    <a:pt x="143" y="142"/>
                    <a:pt x="141" y="139"/>
                  </a:cubicBezTo>
                  <a:cubicBezTo>
                    <a:pt x="140" y="136"/>
                    <a:pt x="140" y="137"/>
                    <a:pt x="138" y="135"/>
                  </a:cubicBezTo>
                  <a:cubicBezTo>
                    <a:pt x="136" y="133"/>
                    <a:pt x="135" y="135"/>
                    <a:pt x="136" y="132"/>
                  </a:cubicBezTo>
                  <a:cubicBezTo>
                    <a:pt x="137" y="129"/>
                    <a:pt x="137" y="132"/>
                    <a:pt x="137" y="129"/>
                  </a:cubicBezTo>
                  <a:cubicBezTo>
                    <a:pt x="138" y="126"/>
                    <a:pt x="137" y="125"/>
                    <a:pt x="139" y="124"/>
                  </a:cubicBezTo>
                  <a:cubicBezTo>
                    <a:pt x="141" y="123"/>
                    <a:pt x="142" y="122"/>
                    <a:pt x="142" y="121"/>
                  </a:cubicBezTo>
                  <a:cubicBezTo>
                    <a:pt x="142" y="119"/>
                    <a:pt x="142" y="118"/>
                    <a:pt x="142" y="117"/>
                  </a:cubicBezTo>
                  <a:cubicBezTo>
                    <a:pt x="141" y="116"/>
                    <a:pt x="139" y="114"/>
                    <a:pt x="139" y="113"/>
                  </a:cubicBezTo>
                  <a:cubicBezTo>
                    <a:pt x="139" y="112"/>
                    <a:pt x="139" y="113"/>
                    <a:pt x="137" y="111"/>
                  </a:cubicBezTo>
                  <a:cubicBezTo>
                    <a:pt x="136" y="109"/>
                    <a:pt x="135" y="108"/>
                    <a:pt x="135" y="108"/>
                  </a:cubicBezTo>
                  <a:cubicBezTo>
                    <a:pt x="135" y="108"/>
                    <a:pt x="135" y="103"/>
                    <a:pt x="135" y="101"/>
                  </a:cubicBezTo>
                  <a:cubicBezTo>
                    <a:pt x="135" y="99"/>
                    <a:pt x="134" y="102"/>
                    <a:pt x="135" y="99"/>
                  </a:cubicBezTo>
                  <a:cubicBezTo>
                    <a:pt x="135" y="96"/>
                    <a:pt x="135" y="94"/>
                    <a:pt x="135" y="94"/>
                  </a:cubicBezTo>
                  <a:cubicBezTo>
                    <a:pt x="135" y="94"/>
                    <a:pt x="132" y="92"/>
                    <a:pt x="131" y="92"/>
                  </a:cubicBezTo>
                  <a:cubicBezTo>
                    <a:pt x="129" y="92"/>
                    <a:pt x="129" y="94"/>
                    <a:pt x="127" y="93"/>
                  </a:cubicBezTo>
                  <a:cubicBezTo>
                    <a:pt x="125" y="91"/>
                    <a:pt x="126" y="90"/>
                    <a:pt x="125" y="89"/>
                  </a:cubicBezTo>
                  <a:cubicBezTo>
                    <a:pt x="124" y="89"/>
                    <a:pt x="123" y="89"/>
                    <a:pt x="122" y="90"/>
                  </a:cubicBezTo>
                  <a:cubicBezTo>
                    <a:pt x="121" y="91"/>
                    <a:pt x="118" y="91"/>
                    <a:pt x="116" y="91"/>
                  </a:cubicBezTo>
                  <a:cubicBezTo>
                    <a:pt x="114" y="92"/>
                    <a:pt x="113" y="92"/>
                    <a:pt x="110" y="92"/>
                  </a:cubicBezTo>
                  <a:cubicBezTo>
                    <a:pt x="108" y="92"/>
                    <a:pt x="104" y="93"/>
                    <a:pt x="102" y="92"/>
                  </a:cubicBezTo>
                  <a:cubicBezTo>
                    <a:pt x="100" y="91"/>
                    <a:pt x="100" y="92"/>
                    <a:pt x="99" y="90"/>
                  </a:cubicBezTo>
                  <a:cubicBezTo>
                    <a:pt x="98" y="88"/>
                    <a:pt x="99" y="88"/>
                    <a:pt x="97" y="87"/>
                  </a:cubicBezTo>
                  <a:cubicBezTo>
                    <a:pt x="95" y="86"/>
                    <a:pt x="94" y="87"/>
                    <a:pt x="94" y="85"/>
                  </a:cubicBezTo>
                  <a:cubicBezTo>
                    <a:pt x="94" y="82"/>
                    <a:pt x="95" y="83"/>
                    <a:pt x="93" y="81"/>
                  </a:cubicBezTo>
                  <a:cubicBezTo>
                    <a:pt x="92" y="79"/>
                    <a:pt x="94" y="82"/>
                    <a:pt x="92" y="79"/>
                  </a:cubicBezTo>
                  <a:cubicBezTo>
                    <a:pt x="89" y="76"/>
                    <a:pt x="88" y="79"/>
                    <a:pt x="89" y="76"/>
                  </a:cubicBezTo>
                  <a:cubicBezTo>
                    <a:pt x="90" y="74"/>
                    <a:pt x="91" y="75"/>
                    <a:pt x="91" y="73"/>
                  </a:cubicBezTo>
                  <a:cubicBezTo>
                    <a:pt x="91" y="70"/>
                    <a:pt x="95" y="74"/>
                    <a:pt x="92" y="68"/>
                  </a:cubicBezTo>
                  <a:cubicBezTo>
                    <a:pt x="90" y="63"/>
                    <a:pt x="89" y="64"/>
                    <a:pt x="92" y="60"/>
                  </a:cubicBezTo>
                  <a:cubicBezTo>
                    <a:pt x="94" y="55"/>
                    <a:pt x="97" y="54"/>
                    <a:pt x="98" y="53"/>
                  </a:cubicBezTo>
                  <a:cubicBezTo>
                    <a:pt x="98" y="52"/>
                    <a:pt x="99" y="50"/>
                    <a:pt x="100" y="49"/>
                  </a:cubicBezTo>
                  <a:cubicBezTo>
                    <a:pt x="101" y="48"/>
                    <a:pt x="100" y="48"/>
                    <a:pt x="102" y="48"/>
                  </a:cubicBezTo>
                  <a:cubicBezTo>
                    <a:pt x="104" y="48"/>
                    <a:pt x="107" y="47"/>
                    <a:pt x="108" y="46"/>
                  </a:cubicBezTo>
                  <a:cubicBezTo>
                    <a:pt x="109" y="45"/>
                    <a:pt x="111" y="42"/>
                    <a:pt x="112" y="42"/>
                  </a:cubicBezTo>
                  <a:cubicBezTo>
                    <a:pt x="113" y="42"/>
                    <a:pt x="113" y="42"/>
                    <a:pt x="115" y="42"/>
                  </a:cubicBezTo>
                  <a:cubicBezTo>
                    <a:pt x="117" y="41"/>
                    <a:pt x="117" y="41"/>
                    <a:pt x="119" y="41"/>
                  </a:cubicBezTo>
                  <a:cubicBezTo>
                    <a:pt x="120" y="41"/>
                    <a:pt x="117" y="42"/>
                    <a:pt x="121" y="41"/>
                  </a:cubicBezTo>
                  <a:cubicBezTo>
                    <a:pt x="125" y="40"/>
                    <a:pt x="124" y="40"/>
                    <a:pt x="125" y="40"/>
                  </a:cubicBezTo>
                  <a:cubicBezTo>
                    <a:pt x="126" y="40"/>
                    <a:pt x="126" y="41"/>
                    <a:pt x="127" y="41"/>
                  </a:cubicBezTo>
                  <a:cubicBezTo>
                    <a:pt x="129" y="41"/>
                    <a:pt x="129" y="38"/>
                    <a:pt x="129" y="41"/>
                  </a:cubicBezTo>
                  <a:cubicBezTo>
                    <a:pt x="129" y="45"/>
                    <a:pt x="128" y="46"/>
                    <a:pt x="130" y="46"/>
                  </a:cubicBezTo>
                  <a:cubicBezTo>
                    <a:pt x="133" y="47"/>
                    <a:pt x="130" y="47"/>
                    <a:pt x="133" y="47"/>
                  </a:cubicBezTo>
                  <a:cubicBezTo>
                    <a:pt x="136" y="47"/>
                    <a:pt x="135" y="47"/>
                    <a:pt x="137" y="48"/>
                  </a:cubicBezTo>
                  <a:cubicBezTo>
                    <a:pt x="138" y="48"/>
                    <a:pt x="139" y="49"/>
                    <a:pt x="141" y="49"/>
                  </a:cubicBezTo>
                  <a:cubicBezTo>
                    <a:pt x="143" y="49"/>
                    <a:pt x="140" y="52"/>
                    <a:pt x="143" y="49"/>
                  </a:cubicBezTo>
                  <a:cubicBezTo>
                    <a:pt x="146" y="46"/>
                    <a:pt x="141" y="46"/>
                    <a:pt x="146" y="46"/>
                  </a:cubicBezTo>
                  <a:cubicBezTo>
                    <a:pt x="151" y="47"/>
                    <a:pt x="152" y="48"/>
                    <a:pt x="153" y="48"/>
                  </a:cubicBezTo>
                  <a:cubicBezTo>
                    <a:pt x="154" y="47"/>
                    <a:pt x="154" y="48"/>
                    <a:pt x="156" y="47"/>
                  </a:cubicBezTo>
                  <a:cubicBezTo>
                    <a:pt x="159" y="46"/>
                    <a:pt x="159" y="46"/>
                    <a:pt x="160" y="46"/>
                  </a:cubicBezTo>
                  <a:cubicBezTo>
                    <a:pt x="161" y="47"/>
                    <a:pt x="161" y="49"/>
                    <a:pt x="162" y="47"/>
                  </a:cubicBezTo>
                  <a:cubicBezTo>
                    <a:pt x="163" y="45"/>
                    <a:pt x="165" y="45"/>
                    <a:pt x="162" y="44"/>
                  </a:cubicBezTo>
                  <a:cubicBezTo>
                    <a:pt x="159" y="42"/>
                    <a:pt x="158" y="44"/>
                    <a:pt x="158" y="42"/>
                  </a:cubicBezTo>
                  <a:cubicBezTo>
                    <a:pt x="157" y="40"/>
                    <a:pt x="160" y="41"/>
                    <a:pt x="157" y="40"/>
                  </a:cubicBezTo>
                  <a:cubicBezTo>
                    <a:pt x="154" y="40"/>
                    <a:pt x="155" y="40"/>
                    <a:pt x="153" y="39"/>
                  </a:cubicBezTo>
                  <a:cubicBezTo>
                    <a:pt x="151" y="38"/>
                    <a:pt x="149" y="41"/>
                    <a:pt x="148" y="39"/>
                  </a:cubicBezTo>
                  <a:cubicBezTo>
                    <a:pt x="147" y="37"/>
                    <a:pt x="143" y="41"/>
                    <a:pt x="147" y="37"/>
                  </a:cubicBezTo>
                  <a:cubicBezTo>
                    <a:pt x="151" y="34"/>
                    <a:pt x="149" y="32"/>
                    <a:pt x="152" y="33"/>
                  </a:cubicBezTo>
                  <a:cubicBezTo>
                    <a:pt x="155" y="34"/>
                    <a:pt x="154" y="36"/>
                    <a:pt x="155" y="35"/>
                  </a:cubicBezTo>
                  <a:cubicBezTo>
                    <a:pt x="157" y="33"/>
                    <a:pt x="160" y="32"/>
                    <a:pt x="157" y="30"/>
                  </a:cubicBezTo>
                  <a:cubicBezTo>
                    <a:pt x="154" y="28"/>
                    <a:pt x="156" y="29"/>
                    <a:pt x="153" y="28"/>
                  </a:cubicBezTo>
                  <a:cubicBezTo>
                    <a:pt x="150" y="26"/>
                    <a:pt x="147" y="33"/>
                    <a:pt x="146" y="32"/>
                  </a:cubicBezTo>
                  <a:cubicBezTo>
                    <a:pt x="145" y="31"/>
                    <a:pt x="144" y="30"/>
                    <a:pt x="143" y="31"/>
                  </a:cubicBezTo>
                  <a:cubicBezTo>
                    <a:pt x="142" y="31"/>
                    <a:pt x="142" y="34"/>
                    <a:pt x="142" y="36"/>
                  </a:cubicBezTo>
                  <a:cubicBezTo>
                    <a:pt x="142" y="38"/>
                    <a:pt x="143" y="38"/>
                    <a:pt x="140" y="37"/>
                  </a:cubicBezTo>
                  <a:cubicBezTo>
                    <a:pt x="137" y="35"/>
                    <a:pt x="144" y="36"/>
                    <a:pt x="137" y="33"/>
                  </a:cubicBezTo>
                  <a:cubicBezTo>
                    <a:pt x="130" y="31"/>
                    <a:pt x="128" y="31"/>
                    <a:pt x="127" y="32"/>
                  </a:cubicBezTo>
                  <a:cubicBezTo>
                    <a:pt x="126" y="33"/>
                    <a:pt x="125" y="33"/>
                    <a:pt x="124" y="34"/>
                  </a:cubicBezTo>
                  <a:cubicBezTo>
                    <a:pt x="123" y="35"/>
                    <a:pt x="126" y="36"/>
                    <a:pt x="123" y="35"/>
                  </a:cubicBezTo>
                  <a:cubicBezTo>
                    <a:pt x="120" y="33"/>
                    <a:pt x="118" y="35"/>
                    <a:pt x="118" y="35"/>
                  </a:cubicBezTo>
                  <a:cubicBezTo>
                    <a:pt x="118" y="35"/>
                    <a:pt x="117" y="35"/>
                    <a:pt x="116" y="36"/>
                  </a:cubicBezTo>
                  <a:cubicBezTo>
                    <a:pt x="114" y="37"/>
                    <a:pt x="112" y="38"/>
                    <a:pt x="111" y="37"/>
                  </a:cubicBezTo>
                  <a:cubicBezTo>
                    <a:pt x="109" y="37"/>
                    <a:pt x="106" y="38"/>
                    <a:pt x="109" y="34"/>
                  </a:cubicBezTo>
                  <a:cubicBezTo>
                    <a:pt x="111" y="31"/>
                    <a:pt x="109" y="33"/>
                    <a:pt x="113" y="31"/>
                  </a:cubicBezTo>
                  <a:cubicBezTo>
                    <a:pt x="117" y="30"/>
                    <a:pt x="123" y="29"/>
                    <a:pt x="118" y="28"/>
                  </a:cubicBezTo>
                  <a:cubicBezTo>
                    <a:pt x="113" y="27"/>
                    <a:pt x="121" y="27"/>
                    <a:pt x="114" y="24"/>
                  </a:cubicBezTo>
                  <a:cubicBezTo>
                    <a:pt x="107" y="21"/>
                    <a:pt x="107" y="25"/>
                    <a:pt x="107" y="21"/>
                  </a:cubicBezTo>
                  <a:cubicBezTo>
                    <a:pt x="108" y="16"/>
                    <a:pt x="107" y="16"/>
                    <a:pt x="106" y="16"/>
                  </a:cubicBezTo>
                  <a:cubicBezTo>
                    <a:pt x="104" y="16"/>
                    <a:pt x="100" y="17"/>
                    <a:pt x="98" y="18"/>
                  </a:cubicBezTo>
                  <a:cubicBezTo>
                    <a:pt x="97" y="18"/>
                    <a:pt x="99" y="19"/>
                    <a:pt x="96" y="17"/>
                  </a:cubicBezTo>
                  <a:cubicBezTo>
                    <a:pt x="92" y="15"/>
                    <a:pt x="91" y="18"/>
                    <a:pt x="92" y="15"/>
                  </a:cubicBezTo>
                  <a:cubicBezTo>
                    <a:pt x="94" y="13"/>
                    <a:pt x="94" y="12"/>
                    <a:pt x="96" y="11"/>
                  </a:cubicBezTo>
                  <a:cubicBezTo>
                    <a:pt x="98" y="9"/>
                    <a:pt x="97" y="3"/>
                    <a:pt x="102" y="5"/>
                  </a:cubicBezTo>
                  <a:cubicBezTo>
                    <a:pt x="106" y="8"/>
                    <a:pt x="105" y="7"/>
                    <a:pt x="108" y="7"/>
                  </a:cubicBezTo>
                  <a:cubicBezTo>
                    <a:pt x="112" y="7"/>
                    <a:pt x="114" y="7"/>
                    <a:pt x="114" y="6"/>
                  </a:cubicBezTo>
                  <a:cubicBezTo>
                    <a:pt x="114" y="5"/>
                    <a:pt x="109" y="3"/>
                    <a:pt x="109" y="3"/>
                  </a:cubicBezTo>
                  <a:cubicBezTo>
                    <a:pt x="109" y="3"/>
                    <a:pt x="108" y="4"/>
                    <a:pt x="109" y="3"/>
                  </a:cubicBezTo>
                  <a:cubicBezTo>
                    <a:pt x="109" y="2"/>
                    <a:pt x="110" y="1"/>
                    <a:pt x="110" y="1"/>
                  </a:cubicBezTo>
                  <a:cubicBezTo>
                    <a:pt x="109" y="0"/>
                    <a:pt x="109" y="0"/>
                    <a:pt x="109" y="0"/>
                  </a:cubicBezTo>
                  <a:cubicBezTo>
                    <a:pt x="109" y="0"/>
                    <a:pt x="96" y="0"/>
                    <a:pt x="9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51" name="Freeform 41"/>
          <p:cNvSpPr>
            <a:spLocks noEditPoints="1"/>
          </p:cNvSpPr>
          <p:nvPr/>
        </p:nvSpPr>
        <p:spPr bwMode="auto">
          <a:xfrm>
            <a:off x="7133800" y="2699847"/>
            <a:ext cx="321385" cy="292817"/>
          </a:xfrm>
          <a:custGeom>
            <a:avLst/>
            <a:gdLst>
              <a:gd name="T0" fmla="*/ 116 w 196"/>
              <a:gd name="T1" fmla="*/ 2 h 179"/>
              <a:gd name="T2" fmla="*/ 98 w 196"/>
              <a:gd name="T3" fmla="*/ 0 h 179"/>
              <a:gd name="T4" fmla="*/ 98 w 196"/>
              <a:gd name="T5" fmla="*/ 17 h 179"/>
              <a:gd name="T6" fmla="*/ 113 w 196"/>
              <a:gd name="T7" fmla="*/ 18 h 179"/>
              <a:gd name="T8" fmla="*/ 169 w 196"/>
              <a:gd name="T9" fmla="*/ 105 h 179"/>
              <a:gd name="T10" fmla="*/ 98 w 196"/>
              <a:gd name="T11" fmla="*/ 163 h 179"/>
              <a:gd name="T12" fmla="*/ 98 w 196"/>
              <a:gd name="T13" fmla="*/ 179 h 179"/>
              <a:gd name="T14" fmla="*/ 185 w 196"/>
              <a:gd name="T15" fmla="*/ 108 h 179"/>
              <a:gd name="T16" fmla="*/ 116 w 196"/>
              <a:gd name="T17" fmla="*/ 2 h 179"/>
              <a:gd name="T18" fmla="*/ 98 w 196"/>
              <a:gd name="T19" fmla="*/ 0 h 179"/>
              <a:gd name="T20" fmla="*/ 10 w 196"/>
              <a:gd name="T21" fmla="*/ 71 h 179"/>
              <a:gd name="T22" fmla="*/ 79 w 196"/>
              <a:gd name="T23" fmla="*/ 177 h 179"/>
              <a:gd name="T24" fmla="*/ 98 w 196"/>
              <a:gd name="T25" fmla="*/ 179 h 179"/>
              <a:gd name="T26" fmla="*/ 98 w 196"/>
              <a:gd name="T27" fmla="*/ 163 h 179"/>
              <a:gd name="T28" fmla="*/ 83 w 196"/>
              <a:gd name="T29" fmla="*/ 161 h 179"/>
              <a:gd name="T30" fmla="*/ 83 w 196"/>
              <a:gd name="T31" fmla="*/ 161 h 179"/>
              <a:gd name="T32" fmla="*/ 26 w 196"/>
              <a:gd name="T33" fmla="*/ 75 h 179"/>
              <a:gd name="T34" fmla="*/ 98 w 196"/>
              <a:gd name="T35" fmla="*/ 17 h 179"/>
              <a:gd name="T36" fmla="*/ 98 w 196"/>
              <a:gd name="T37"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6" h="179">
                <a:moveTo>
                  <a:pt x="116" y="2"/>
                </a:moveTo>
                <a:cubicBezTo>
                  <a:pt x="110" y="1"/>
                  <a:pt x="104" y="0"/>
                  <a:pt x="98" y="0"/>
                </a:cubicBezTo>
                <a:cubicBezTo>
                  <a:pt x="98" y="17"/>
                  <a:pt x="98" y="17"/>
                  <a:pt x="98" y="17"/>
                </a:cubicBezTo>
                <a:cubicBezTo>
                  <a:pt x="103" y="17"/>
                  <a:pt x="108" y="17"/>
                  <a:pt x="113" y="18"/>
                </a:cubicBezTo>
                <a:cubicBezTo>
                  <a:pt x="152" y="27"/>
                  <a:pt x="177" y="65"/>
                  <a:pt x="169" y="105"/>
                </a:cubicBezTo>
                <a:cubicBezTo>
                  <a:pt x="162" y="139"/>
                  <a:pt x="131" y="163"/>
                  <a:pt x="98" y="163"/>
                </a:cubicBezTo>
                <a:cubicBezTo>
                  <a:pt x="98" y="179"/>
                  <a:pt x="98" y="179"/>
                  <a:pt x="98" y="179"/>
                </a:cubicBezTo>
                <a:cubicBezTo>
                  <a:pt x="139" y="179"/>
                  <a:pt x="177" y="150"/>
                  <a:pt x="185" y="108"/>
                </a:cubicBezTo>
                <a:cubicBezTo>
                  <a:pt x="196" y="60"/>
                  <a:pt x="165" y="12"/>
                  <a:pt x="116" y="2"/>
                </a:cubicBezTo>
                <a:close/>
                <a:moveTo>
                  <a:pt x="98" y="0"/>
                </a:moveTo>
                <a:cubicBezTo>
                  <a:pt x="56" y="0"/>
                  <a:pt x="19" y="29"/>
                  <a:pt x="10" y="71"/>
                </a:cubicBezTo>
                <a:cubicBezTo>
                  <a:pt x="0" y="120"/>
                  <a:pt x="31" y="167"/>
                  <a:pt x="79" y="177"/>
                </a:cubicBezTo>
                <a:cubicBezTo>
                  <a:pt x="85" y="179"/>
                  <a:pt x="92" y="179"/>
                  <a:pt x="98" y="179"/>
                </a:cubicBezTo>
                <a:cubicBezTo>
                  <a:pt x="98" y="163"/>
                  <a:pt x="98" y="163"/>
                  <a:pt x="98" y="163"/>
                </a:cubicBezTo>
                <a:cubicBezTo>
                  <a:pt x="93" y="163"/>
                  <a:pt x="88" y="162"/>
                  <a:pt x="83" y="161"/>
                </a:cubicBezTo>
                <a:cubicBezTo>
                  <a:pt x="83" y="161"/>
                  <a:pt x="83" y="161"/>
                  <a:pt x="83" y="161"/>
                </a:cubicBezTo>
                <a:cubicBezTo>
                  <a:pt x="43" y="153"/>
                  <a:pt x="18" y="114"/>
                  <a:pt x="26" y="75"/>
                </a:cubicBezTo>
                <a:cubicBezTo>
                  <a:pt x="33" y="40"/>
                  <a:pt x="64" y="17"/>
                  <a:pt x="98" y="17"/>
                </a:cubicBezTo>
                <a:lnTo>
                  <a:pt x="98"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2" name="Freeform 42"/>
          <p:cNvSpPr/>
          <p:nvPr/>
        </p:nvSpPr>
        <p:spPr bwMode="auto">
          <a:xfrm>
            <a:off x="7217122" y="2970048"/>
            <a:ext cx="69038" cy="148790"/>
          </a:xfrm>
          <a:custGeom>
            <a:avLst/>
            <a:gdLst>
              <a:gd name="T0" fmla="*/ 33 w 58"/>
              <a:gd name="T1" fmla="*/ 125 h 125"/>
              <a:gd name="T2" fmla="*/ 0 w 58"/>
              <a:gd name="T3" fmla="*/ 118 h 125"/>
              <a:gd name="T4" fmla="*/ 25 w 58"/>
              <a:gd name="T5" fmla="*/ 0 h 125"/>
              <a:gd name="T6" fmla="*/ 58 w 58"/>
              <a:gd name="T7" fmla="*/ 7 h 125"/>
              <a:gd name="T8" fmla="*/ 33 w 58"/>
              <a:gd name="T9" fmla="*/ 125 h 125"/>
            </a:gdLst>
            <a:ahLst/>
            <a:cxnLst>
              <a:cxn ang="0">
                <a:pos x="T0" y="T1"/>
              </a:cxn>
              <a:cxn ang="0">
                <a:pos x="T2" y="T3"/>
              </a:cxn>
              <a:cxn ang="0">
                <a:pos x="T4" y="T5"/>
              </a:cxn>
              <a:cxn ang="0">
                <a:pos x="T6" y="T7"/>
              </a:cxn>
              <a:cxn ang="0">
                <a:pos x="T8" y="T9"/>
              </a:cxn>
            </a:cxnLst>
            <a:rect l="0" t="0" r="r" b="b"/>
            <a:pathLst>
              <a:path w="58" h="125">
                <a:moveTo>
                  <a:pt x="33" y="125"/>
                </a:moveTo>
                <a:lnTo>
                  <a:pt x="0" y="118"/>
                </a:lnTo>
                <a:lnTo>
                  <a:pt x="25" y="0"/>
                </a:lnTo>
                <a:lnTo>
                  <a:pt x="58" y="7"/>
                </a:lnTo>
                <a:lnTo>
                  <a:pt x="33" y="12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3" name="Freeform 43"/>
          <p:cNvSpPr/>
          <p:nvPr/>
        </p:nvSpPr>
        <p:spPr bwMode="auto">
          <a:xfrm>
            <a:off x="7188554" y="3015280"/>
            <a:ext cx="97606" cy="201164"/>
          </a:xfrm>
          <a:custGeom>
            <a:avLst/>
            <a:gdLst>
              <a:gd name="T0" fmla="*/ 40 w 60"/>
              <a:gd name="T1" fmla="*/ 106 h 123"/>
              <a:gd name="T2" fmla="*/ 18 w 60"/>
              <a:gd name="T3" fmla="*/ 121 h 123"/>
              <a:gd name="T4" fmla="*/ 3 w 60"/>
              <a:gd name="T5" fmla="*/ 98 h 123"/>
              <a:gd name="T6" fmla="*/ 20 w 60"/>
              <a:gd name="T7" fmla="*/ 17 h 123"/>
              <a:gd name="T8" fmla="*/ 42 w 60"/>
              <a:gd name="T9" fmla="*/ 2 h 123"/>
              <a:gd name="T10" fmla="*/ 57 w 60"/>
              <a:gd name="T11" fmla="*/ 25 h 123"/>
              <a:gd name="T12" fmla="*/ 40 w 60"/>
              <a:gd name="T13" fmla="*/ 106 h 123"/>
            </a:gdLst>
            <a:ahLst/>
            <a:cxnLst>
              <a:cxn ang="0">
                <a:pos x="T0" y="T1"/>
              </a:cxn>
              <a:cxn ang="0">
                <a:pos x="T2" y="T3"/>
              </a:cxn>
              <a:cxn ang="0">
                <a:pos x="T4" y="T5"/>
              </a:cxn>
              <a:cxn ang="0">
                <a:pos x="T6" y="T7"/>
              </a:cxn>
              <a:cxn ang="0">
                <a:pos x="T8" y="T9"/>
              </a:cxn>
              <a:cxn ang="0">
                <a:pos x="T10" y="T11"/>
              </a:cxn>
              <a:cxn ang="0">
                <a:pos x="T12" y="T13"/>
              </a:cxn>
            </a:cxnLst>
            <a:rect l="0" t="0" r="r" b="b"/>
            <a:pathLst>
              <a:path w="60" h="123">
                <a:moveTo>
                  <a:pt x="40" y="106"/>
                </a:moveTo>
                <a:cubicBezTo>
                  <a:pt x="38" y="116"/>
                  <a:pt x="28" y="123"/>
                  <a:pt x="18" y="121"/>
                </a:cubicBezTo>
                <a:cubicBezTo>
                  <a:pt x="7" y="118"/>
                  <a:pt x="0" y="108"/>
                  <a:pt x="3" y="98"/>
                </a:cubicBezTo>
                <a:cubicBezTo>
                  <a:pt x="20" y="17"/>
                  <a:pt x="20" y="17"/>
                  <a:pt x="20" y="17"/>
                </a:cubicBezTo>
                <a:cubicBezTo>
                  <a:pt x="22" y="6"/>
                  <a:pt x="32" y="0"/>
                  <a:pt x="42" y="2"/>
                </a:cubicBezTo>
                <a:cubicBezTo>
                  <a:pt x="53" y="4"/>
                  <a:pt x="60" y="14"/>
                  <a:pt x="57" y="25"/>
                </a:cubicBezTo>
                <a:lnTo>
                  <a:pt x="40" y="10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4" name="Freeform 45"/>
          <p:cNvSpPr>
            <a:spLocks noEditPoints="1"/>
          </p:cNvSpPr>
          <p:nvPr/>
        </p:nvSpPr>
        <p:spPr bwMode="auto">
          <a:xfrm>
            <a:off x="6180357" y="2756982"/>
            <a:ext cx="478507" cy="396375"/>
          </a:xfrm>
          <a:custGeom>
            <a:avLst/>
            <a:gdLst>
              <a:gd name="T0" fmla="*/ 199 w 293"/>
              <a:gd name="T1" fmla="*/ 192 h 242"/>
              <a:gd name="T2" fmla="*/ 219 w 293"/>
              <a:gd name="T3" fmla="*/ 205 h 242"/>
              <a:gd name="T4" fmla="*/ 219 w 293"/>
              <a:gd name="T5" fmla="*/ 214 h 242"/>
              <a:gd name="T6" fmla="*/ 199 w 293"/>
              <a:gd name="T7" fmla="*/ 214 h 242"/>
              <a:gd name="T8" fmla="*/ 219 w 293"/>
              <a:gd name="T9" fmla="*/ 242 h 242"/>
              <a:gd name="T10" fmla="*/ 242 w 293"/>
              <a:gd name="T11" fmla="*/ 216 h 242"/>
              <a:gd name="T12" fmla="*/ 199 w 293"/>
              <a:gd name="T13" fmla="*/ 170 h 242"/>
              <a:gd name="T14" fmla="*/ 293 w 293"/>
              <a:gd name="T15" fmla="*/ 147 h 242"/>
              <a:gd name="T16" fmla="*/ 269 w 293"/>
              <a:gd name="T17" fmla="*/ 0 h 242"/>
              <a:gd name="T18" fmla="*/ 199 w 293"/>
              <a:gd name="T19" fmla="*/ 16 h 242"/>
              <a:gd name="T20" fmla="*/ 275 w 293"/>
              <a:gd name="T21" fmla="*/ 35 h 242"/>
              <a:gd name="T22" fmla="*/ 256 w 293"/>
              <a:gd name="T23" fmla="*/ 154 h 242"/>
              <a:gd name="T24" fmla="*/ 199 w 293"/>
              <a:gd name="T25" fmla="*/ 170 h 242"/>
              <a:gd name="T26" fmla="*/ 175 w 293"/>
              <a:gd name="T27" fmla="*/ 192 h 242"/>
              <a:gd name="T28" fmla="*/ 199 w 293"/>
              <a:gd name="T29" fmla="*/ 170 h 242"/>
              <a:gd name="T30" fmla="*/ 146 w 293"/>
              <a:gd name="T31" fmla="*/ 154 h 242"/>
              <a:gd name="T32" fmla="*/ 199 w 293"/>
              <a:gd name="T33" fmla="*/ 242 h 242"/>
              <a:gd name="T34" fmla="*/ 179 w 293"/>
              <a:gd name="T35" fmla="*/ 214 h 242"/>
              <a:gd name="T36" fmla="*/ 179 w 293"/>
              <a:gd name="T37" fmla="*/ 205 h 242"/>
              <a:gd name="T38" fmla="*/ 199 w 293"/>
              <a:gd name="T39" fmla="*/ 192 h 242"/>
              <a:gd name="T40" fmla="*/ 146 w 293"/>
              <a:gd name="T41" fmla="*/ 0 h 242"/>
              <a:gd name="T42" fmla="*/ 199 w 293"/>
              <a:gd name="T43" fmla="*/ 16 h 242"/>
              <a:gd name="T44" fmla="*/ 146 w 293"/>
              <a:gd name="T45" fmla="*/ 0 h 242"/>
              <a:gd name="T46" fmla="*/ 0 w 293"/>
              <a:gd name="T47" fmla="*/ 24 h 242"/>
              <a:gd name="T48" fmla="*/ 23 w 293"/>
              <a:gd name="T49" fmla="*/ 170 h 242"/>
              <a:gd name="T50" fmla="*/ 117 w 293"/>
              <a:gd name="T51" fmla="*/ 192 h 242"/>
              <a:gd name="T52" fmla="*/ 52 w 293"/>
              <a:gd name="T53" fmla="*/ 216 h 242"/>
              <a:gd name="T54" fmla="*/ 75 w 293"/>
              <a:gd name="T55" fmla="*/ 242 h 242"/>
              <a:gd name="T56" fmla="*/ 146 w 293"/>
              <a:gd name="T57" fmla="*/ 154 h 242"/>
              <a:gd name="T58" fmla="*/ 37 w 293"/>
              <a:gd name="T59" fmla="*/ 154 h 242"/>
              <a:gd name="T60" fmla="*/ 17 w 293"/>
              <a:gd name="T61" fmla="*/ 35 h 242"/>
              <a:gd name="T62" fmla="*/ 146 w 293"/>
              <a:gd name="T63" fmla="*/ 1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3" h="242">
                <a:moveTo>
                  <a:pt x="219" y="192"/>
                </a:moveTo>
                <a:cubicBezTo>
                  <a:pt x="199" y="192"/>
                  <a:pt x="199" y="192"/>
                  <a:pt x="199" y="192"/>
                </a:cubicBezTo>
                <a:cubicBezTo>
                  <a:pt x="199" y="205"/>
                  <a:pt x="199" y="205"/>
                  <a:pt x="199" y="205"/>
                </a:cubicBezTo>
                <a:cubicBezTo>
                  <a:pt x="219" y="205"/>
                  <a:pt x="219" y="205"/>
                  <a:pt x="219" y="205"/>
                </a:cubicBezTo>
                <a:cubicBezTo>
                  <a:pt x="221" y="205"/>
                  <a:pt x="223" y="207"/>
                  <a:pt x="223" y="209"/>
                </a:cubicBezTo>
                <a:cubicBezTo>
                  <a:pt x="223" y="212"/>
                  <a:pt x="221" y="214"/>
                  <a:pt x="219" y="214"/>
                </a:cubicBezTo>
                <a:cubicBezTo>
                  <a:pt x="219" y="214"/>
                  <a:pt x="219" y="214"/>
                  <a:pt x="219" y="214"/>
                </a:cubicBezTo>
                <a:cubicBezTo>
                  <a:pt x="199" y="214"/>
                  <a:pt x="199" y="214"/>
                  <a:pt x="199" y="214"/>
                </a:cubicBezTo>
                <a:cubicBezTo>
                  <a:pt x="199" y="242"/>
                  <a:pt x="199" y="242"/>
                  <a:pt x="199" y="242"/>
                </a:cubicBezTo>
                <a:cubicBezTo>
                  <a:pt x="219" y="242"/>
                  <a:pt x="219" y="242"/>
                  <a:pt x="219" y="242"/>
                </a:cubicBezTo>
                <a:cubicBezTo>
                  <a:pt x="232" y="242"/>
                  <a:pt x="242" y="232"/>
                  <a:pt x="242" y="219"/>
                </a:cubicBezTo>
                <a:cubicBezTo>
                  <a:pt x="242" y="216"/>
                  <a:pt x="242" y="216"/>
                  <a:pt x="242" y="216"/>
                </a:cubicBezTo>
                <a:cubicBezTo>
                  <a:pt x="242" y="203"/>
                  <a:pt x="232" y="192"/>
                  <a:pt x="219" y="192"/>
                </a:cubicBezTo>
                <a:close/>
                <a:moveTo>
                  <a:pt x="199" y="170"/>
                </a:moveTo>
                <a:cubicBezTo>
                  <a:pt x="269" y="170"/>
                  <a:pt x="269" y="170"/>
                  <a:pt x="269" y="170"/>
                </a:cubicBezTo>
                <a:cubicBezTo>
                  <a:pt x="282" y="170"/>
                  <a:pt x="293" y="160"/>
                  <a:pt x="293" y="147"/>
                </a:cubicBezTo>
                <a:cubicBezTo>
                  <a:pt x="293" y="24"/>
                  <a:pt x="293" y="24"/>
                  <a:pt x="293" y="24"/>
                </a:cubicBezTo>
                <a:cubicBezTo>
                  <a:pt x="293" y="11"/>
                  <a:pt x="282" y="0"/>
                  <a:pt x="269" y="0"/>
                </a:cubicBezTo>
                <a:cubicBezTo>
                  <a:pt x="199" y="0"/>
                  <a:pt x="199" y="0"/>
                  <a:pt x="199" y="0"/>
                </a:cubicBezTo>
                <a:cubicBezTo>
                  <a:pt x="199" y="16"/>
                  <a:pt x="199" y="16"/>
                  <a:pt x="199" y="16"/>
                </a:cubicBezTo>
                <a:cubicBezTo>
                  <a:pt x="256" y="16"/>
                  <a:pt x="256" y="16"/>
                  <a:pt x="256" y="16"/>
                </a:cubicBezTo>
                <a:cubicBezTo>
                  <a:pt x="267" y="16"/>
                  <a:pt x="275" y="24"/>
                  <a:pt x="275" y="35"/>
                </a:cubicBezTo>
                <a:cubicBezTo>
                  <a:pt x="275" y="135"/>
                  <a:pt x="275" y="135"/>
                  <a:pt x="275" y="135"/>
                </a:cubicBezTo>
                <a:cubicBezTo>
                  <a:pt x="275" y="146"/>
                  <a:pt x="267" y="154"/>
                  <a:pt x="256" y="154"/>
                </a:cubicBezTo>
                <a:cubicBezTo>
                  <a:pt x="199" y="154"/>
                  <a:pt x="199" y="154"/>
                  <a:pt x="199" y="154"/>
                </a:cubicBezTo>
                <a:lnTo>
                  <a:pt x="199" y="170"/>
                </a:lnTo>
                <a:close/>
                <a:moveTo>
                  <a:pt x="199" y="192"/>
                </a:moveTo>
                <a:cubicBezTo>
                  <a:pt x="175" y="192"/>
                  <a:pt x="175" y="192"/>
                  <a:pt x="175" y="192"/>
                </a:cubicBezTo>
                <a:cubicBezTo>
                  <a:pt x="175" y="170"/>
                  <a:pt x="175" y="170"/>
                  <a:pt x="175" y="170"/>
                </a:cubicBezTo>
                <a:cubicBezTo>
                  <a:pt x="199" y="170"/>
                  <a:pt x="199" y="170"/>
                  <a:pt x="199" y="170"/>
                </a:cubicBezTo>
                <a:cubicBezTo>
                  <a:pt x="199" y="154"/>
                  <a:pt x="199" y="154"/>
                  <a:pt x="199" y="154"/>
                </a:cubicBezTo>
                <a:cubicBezTo>
                  <a:pt x="146" y="154"/>
                  <a:pt x="146" y="154"/>
                  <a:pt x="146" y="154"/>
                </a:cubicBezTo>
                <a:cubicBezTo>
                  <a:pt x="146" y="242"/>
                  <a:pt x="146" y="242"/>
                  <a:pt x="146" y="242"/>
                </a:cubicBezTo>
                <a:cubicBezTo>
                  <a:pt x="199" y="242"/>
                  <a:pt x="199" y="242"/>
                  <a:pt x="199" y="242"/>
                </a:cubicBezTo>
                <a:cubicBezTo>
                  <a:pt x="199" y="214"/>
                  <a:pt x="199" y="214"/>
                  <a:pt x="199" y="214"/>
                </a:cubicBezTo>
                <a:cubicBezTo>
                  <a:pt x="179" y="214"/>
                  <a:pt x="179" y="214"/>
                  <a:pt x="179" y="214"/>
                </a:cubicBezTo>
                <a:cubicBezTo>
                  <a:pt x="177" y="214"/>
                  <a:pt x="175" y="212"/>
                  <a:pt x="175" y="209"/>
                </a:cubicBezTo>
                <a:cubicBezTo>
                  <a:pt x="175" y="207"/>
                  <a:pt x="177" y="205"/>
                  <a:pt x="179" y="205"/>
                </a:cubicBezTo>
                <a:cubicBezTo>
                  <a:pt x="199" y="205"/>
                  <a:pt x="199" y="205"/>
                  <a:pt x="199" y="205"/>
                </a:cubicBezTo>
                <a:cubicBezTo>
                  <a:pt x="199" y="192"/>
                  <a:pt x="199" y="192"/>
                  <a:pt x="199" y="192"/>
                </a:cubicBezTo>
                <a:close/>
                <a:moveTo>
                  <a:pt x="199" y="0"/>
                </a:moveTo>
                <a:cubicBezTo>
                  <a:pt x="146" y="0"/>
                  <a:pt x="146" y="0"/>
                  <a:pt x="146" y="0"/>
                </a:cubicBezTo>
                <a:cubicBezTo>
                  <a:pt x="146" y="16"/>
                  <a:pt x="146" y="16"/>
                  <a:pt x="146" y="16"/>
                </a:cubicBezTo>
                <a:cubicBezTo>
                  <a:pt x="199" y="16"/>
                  <a:pt x="199" y="16"/>
                  <a:pt x="199" y="16"/>
                </a:cubicBezTo>
                <a:lnTo>
                  <a:pt x="199" y="0"/>
                </a:lnTo>
                <a:close/>
                <a:moveTo>
                  <a:pt x="146" y="0"/>
                </a:moveTo>
                <a:cubicBezTo>
                  <a:pt x="23" y="0"/>
                  <a:pt x="23" y="0"/>
                  <a:pt x="23" y="0"/>
                </a:cubicBezTo>
                <a:cubicBezTo>
                  <a:pt x="10" y="0"/>
                  <a:pt x="0" y="11"/>
                  <a:pt x="0" y="24"/>
                </a:cubicBezTo>
                <a:cubicBezTo>
                  <a:pt x="0" y="147"/>
                  <a:pt x="0" y="147"/>
                  <a:pt x="0" y="147"/>
                </a:cubicBezTo>
                <a:cubicBezTo>
                  <a:pt x="0" y="160"/>
                  <a:pt x="10" y="170"/>
                  <a:pt x="23" y="170"/>
                </a:cubicBezTo>
                <a:cubicBezTo>
                  <a:pt x="117" y="170"/>
                  <a:pt x="117" y="170"/>
                  <a:pt x="117" y="170"/>
                </a:cubicBezTo>
                <a:cubicBezTo>
                  <a:pt x="117" y="192"/>
                  <a:pt x="117" y="192"/>
                  <a:pt x="117" y="192"/>
                </a:cubicBezTo>
                <a:cubicBezTo>
                  <a:pt x="75" y="192"/>
                  <a:pt x="75" y="192"/>
                  <a:pt x="75" y="192"/>
                </a:cubicBezTo>
                <a:cubicBezTo>
                  <a:pt x="62" y="192"/>
                  <a:pt x="52" y="203"/>
                  <a:pt x="52" y="216"/>
                </a:cubicBezTo>
                <a:cubicBezTo>
                  <a:pt x="52" y="219"/>
                  <a:pt x="52" y="219"/>
                  <a:pt x="52" y="219"/>
                </a:cubicBezTo>
                <a:cubicBezTo>
                  <a:pt x="52" y="232"/>
                  <a:pt x="62" y="242"/>
                  <a:pt x="75" y="242"/>
                </a:cubicBezTo>
                <a:cubicBezTo>
                  <a:pt x="146" y="242"/>
                  <a:pt x="146" y="242"/>
                  <a:pt x="146" y="242"/>
                </a:cubicBezTo>
                <a:cubicBezTo>
                  <a:pt x="146" y="154"/>
                  <a:pt x="146" y="154"/>
                  <a:pt x="146" y="154"/>
                </a:cubicBezTo>
                <a:cubicBezTo>
                  <a:pt x="37" y="154"/>
                  <a:pt x="37" y="154"/>
                  <a:pt x="37" y="154"/>
                </a:cubicBezTo>
                <a:cubicBezTo>
                  <a:pt x="37" y="154"/>
                  <a:pt x="37" y="154"/>
                  <a:pt x="37" y="154"/>
                </a:cubicBezTo>
                <a:cubicBezTo>
                  <a:pt x="26" y="154"/>
                  <a:pt x="17" y="146"/>
                  <a:pt x="17" y="135"/>
                </a:cubicBezTo>
                <a:cubicBezTo>
                  <a:pt x="17" y="35"/>
                  <a:pt x="17" y="35"/>
                  <a:pt x="17" y="35"/>
                </a:cubicBezTo>
                <a:cubicBezTo>
                  <a:pt x="17" y="24"/>
                  <a:pt x="26" y="16"/>
                  <a:pt x="37" y="16"/>
                </a:cubicBezTo>
                <a:cubicBezTo>
                  <a:pt x="146" y="16"/>
                  <a:pt x="146" y="16"/>
                  <a:pt x="146" y="16"/>
                </a:cubicBezTo>
                <a:lnTo>
                  <a:pt x="146"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5" name="Freeform 46"/>
          <p:cNvSpPr>
            <a:spLocks noEditPoints="1"/>
          </p:cNvSpPr>
          <p:nvPr/>
        </p:nvSpPr>
        <p:spPr bwMode="auto">
          <a:xfrm>
            <a:off x="7026671" y="1967803"/>
            <a:ext cx="614203" cy="716570"/>
          </a:xfrm>
          <a:custGeom>
            <a:avLst/>
            <a:gdLst>
              <a:gd name="T0" fmla="*/ 376 w 376"/>
              <a:gd name="T1" fmla="*/ 43 h 438"/>
              <a:gd name="T2" fmla="*/ 324 w 376"/>
              <a:gd name="T3" fmla="*/ 32 h 438"/>
              <a:gd name="T4" fmla="*/ 334 w 376"/>
              <a:gd name="T5" fmla="*/ 54 h 438"/>
              <a:gd name="T6" fmla="*/ 324 w 376"/>
              <a:gd name="T7" fmla="*/ 59 h 438"/>
              <a:gd name="T8" fmla="*/ 272 w 376"/>
              <a:gd name="T9" fmla="*/ 63 h 438"/>
              <a:gd name="T10" fmla="*/ 304 w 376"/>
              <a:gd name="T11" fmla="*/ 98 h 438"/>
              <a:gd name="T12" fmla="*/ 256 w 376"/>
              <a:gd name="T13" fmla="*/ 81 h 438"/>
              <a:gd name="T14" fmla="*/ 271 w 376"/>
              <a:gd name="T15" fmla="*/ 103 h 438"/>
              <a:gd name="T16" fmla="*/ 241 w 376"/>
              <a:gd name="T17" fmla="*/ 100 h 438"/>
              <a:gd name="T18" fmla="*/ 256 w 376"/>
              <a:gd name="T19" fmla="*/ 122 h 438"/>
              <a:gd name="T20" fmla="*/ 226 w 376"/>
              <a:gd name="T21" fmla="*/ 119 h 438"/>
              <a:gd name="T22" fmla="*/ 240 w 376"/>
              <a:gd name="T23" fmla="*/ 140 h 438"/>
              <a:gd name="T24" fmla="*/ 210 w 376"/>
              <a:gd name="T25" fmla="*/ 138 h 438"/>
              <a:gd name="T26" fmla="*/ 242 w 376"/>
              <a:gd name="T27" fmla="*/ 173 h 438"/>
              <a:gd name="T28" fmla="*/ 195 w 376"/>
              <a:gd name="T29" fmla="*/ 156 h 438"/>
              <a:gd name="T30" fmla="*/ 210 w 376"/>
              <a:gd name="T31" fmla="*/ 178 h 438"/>
              <a:gd name="T32" fmla="*/ 180 w 376"/>
              <a:gd name="T33" fmla="*/ 175 h 438"/>
              <a:gd name="T34" fmla="*/ 194 w 376"/>
              <a:gd name="T35" fmla="*/ 197 h 438"/>
              <a:gd name="T36" fmla="*/ 164 w 376"/>
              <a:gd name="T37" fmla="*/ 194 h 438"/>
              <a:gd name="T38" fmla="*/ 179 w 376"/>
              <a:gd name="T39" fmla="*/ 215 h 438"/>
              <a:gd name="T40" fmla="*/ 149 w 376"/>
              <a:gd name="T41" fmla="*/ 213 h 438"/>
              <a:gd name="T42" fmla="*/ 181 w 376"/>
              <a:gd name="T43" fmla="*/ 248 h 438"/>
              <a:gd name="T44" fmla="*/ 134 w 376"/>
              <a:gd name="T45" fmla="*/ 232 h 438"/>
              <a:gd name="T46" fmla="*/ 148 w 376"/>
              <a:gd name="T47" fmla="*/ 253 h 438"/>
              <a:gd name="T48" fmla="*/ 118 w 376"/>
              <a:gd name="T49" fmla="*/ 250 h 438"/>
              <a:gd name="T50" fmla="*/ 133 w 376"/>
              <a:gd name="T51" fmla="*/ 272 h 438"/>
              <a:gd name="T52" fmla="*/ 103 w 376"/>
              <a:gd name="T53" fmla="*/ 269 h 438"/>
              <a:gd name="T54" fmla="*/ 117 w 376"/>
              <a:gd name="T55" fmla="*/ 290 h 438"/>
              <a:gd name="T56" fmla="*/ 88 w 376"/>
              <a:gd name="T57" fmla="*/ 288 h 438"/>
              <a:gd name="T58" fmla="*/ 119 w 376"/>
              <a:gd name="T59" fmla="*/ 323 h 438"/>
              <a:gd name="T60" fmla="*/ 72 w 376"/>
              <a:gd name="T61" fmla="*/ 307 h 438"/>
              <a:gd name="T62" fmla="*/ 87 w 376"/>
              <a:gd name="T63" fmla="*/ 328 h 438"/>
              <a:gd name="T64" fmla="*/ 57 w 376"/>
              <a:gd name="T65" fmla="*/ 325 h 438"/>
              <a:gd name="T66" fmla="*/ 71 w 376"/>
              <a:gd name="T67" fmla="*/ 347 h 438"/>
              <a:gd name="T68" fmla="*/ 42 w 376"/>
              <a:gd name="T69" fmla="*/ 344 h 438"/>
              <a:gd name="T70" fmla="*/ 56 w 376"/>
              <a:gd name="T71" fmla="*/ 366 h 438"/>
              <a:gd name="T72" fmla="*/ 26 w 376"/>
              <a:gd name="T73" fmla="*/ 363 h 438"/>
              <a:gd name="T74" fmla="*/ 58 w 376"/>
              <a:gd name="T75" fmla="*/ 398 h 438"/>
              <a:gd name="T76" fmla="*/ 0 w 376"/>
              <a:gd name="T77" fmla="*/ 395 h 438"/>
              <a:gd name="T78" fmla="*/ 324 w 376"/>
              <a:gd name="T79" fmla="*/ 106 h 438"/>
              <a:gd name="T80" fmla="*/ 316 w 376"/>
              <a:gd name="T81" fmla="*/ 56 h 438"/>
              <a:gd name="T82" fmla="*/ 324 w 376"/>
              <a:gd name="T83" fmla="*/ 32 h 438"/>
              <a:gd name="T84" fmla="*/ 323 w 376"/>
              <a:gd name="T85" fmla="*/ 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76" h="438">
                <a:moveTo>
                  <a:pt x="324" y="106"/>
                </a:moveTo>
                <a:cubicBezTo>
                  <a:pt x="376" y="43"/>
                  <a:pt x="376" y="43"/>
                  <a:pt x="376" y="43"/>
                </a:cubicBezTo>
                <a:cubicBezTo>
                  <a:pt x="324" y="1"/>
                  <a:pt x="324" y="1"/>
                  <a:pt x="324" y="1"/>
                </a:cubicBezTo>
                <a:cubicBezTo>
                  <a:pt x="324" y="32"/>
                  <a:pt x="324" y="32"/>
                  <a:pt x="324" y="32"/>
                </a:cubicBezTo>
                <a:cubicBezTo>
                  <a:pt x="327" y="32"/>
                  <a:pt x="330" y="33"/>
                  <a:pt x="332" y="35"/>
                </a:cubicBezTo>
                <a:cubicBezTo>
                  <a:pt x="338" y="40"/>
                  <a:pt x="339" y="49"/>
                  <a:pt x="334" y="54"/>
                </a:cubicBezTo>
                <a:cubicBezTo>
                  <a:pt x="334" y="54"/>
                  <a:pt x="334" y="54"/>
                  <a:pt x="334" y="54"/>
                </a:cubicBezTo>
                <a:cubicBezTo>
                  <a:pt x="332" y="57"/>
                  <a:pt x="328" y="59"/>
                  <a:pt x="324" y="59"/>
                </a:cubicBezTo>
                <a:lnTo>
                  <a:pt x="324" y="106"/>
                </a:lnTo>
                <a:close/>
                <a:moveTo>
                  <a:pt x="272" y="63"/>
                </a:moveTo>
                <a:cubicBezTo>
                  <a:pt x="308" y="92"/>
                  <a:pt x="308" y="92"/>
                  <a:pt x="308" y="92"/>
                </a:cubicBezTo>
                <a:cubicBezTo>
                  <a:pt x="304" y="98"/>
                  <a:pt x="304" y="98"/>
                  <a:pt x="304" y="98"/>
                </a:cubicBezTo>
                <a:cubicBezTo>
                  <a:pt x="267" y="68"/>
                  <a:pt x="267" y="68"/>
                  <a:pt x="267" y="68"/>
                </a:cubicBezTo>
                <a:cubicBezTo>
                  <a:pt x="256" y="81"/>
                  <a:pt x="256" y="81"/>
                  <a:pt x="256" y="81"/>
                </a:cubicBezTo>
                <a:cubicBezTo>
                  <a:pt x="276" y="97"/>
                  <a:pt x="276" y="97"/>
                  <a:pt x="276" y="97"/>
                </a:cubicBezTo>
                <a:cubicBezTo>
                  <a:pt x="271" y="103"/>
                  <a:pt x="271" y="103"/>
                  <a:pt x="271" y="103"/>
                </a:cubicBezTo>
                <a:cubicBezTo>
                  <a:pt x="252" y="87"/>
                  <a:pt x="252" y="87"/>
                  <a:pt x="252" y="87"/>
                </a:cubicBezTo>
                <a:cubicBezTo>
                  <a:pt x="241" y="100"/>
                  <a:pt x="241" y="100"/>
                  <a:pt x="241" y="100"/>
                </a:cubicBezTo>
                <a:cubicBezTo>
                  <a:pt x="260" y="116"/>
                  <a:pt x="260" y="116"/>
                  <a:pt x="260" y="116"/>
                </a:cubicBezTo>
                <a:cubicBezTo>
                  <a:pt x="256" y="122"/>
                  <a:pt x="256" y="122"/>
                  <a:pt x="256" y="122"/>
                </a:cubicBezTo>
                <a:cubicBezTo>
                  <a:pt x="236" y="106"/>
                  <a:pt x="236" y="106"/>
                  <a:pt x="236" y="106"/>
                </a:cubicBezTo>
                <a:cubicBezTo>
                  <a:pt x="226" y="119"/>
                  <a:pt x="226" y="119"/>
                  <a:pt x="226" y="119"/>
                </a:cubicBezTo>
                <a:cubicBezTo>
                  <a:pt x="245" y="135"/>
                  <a:pt x="245" y="135"/>
                  <a:pt x="245" y="135"/>
                </a:cubicBezTo>
                <a:cubicBezTo>
                  <a:pt x="240" y="140"/>
                  <a:pt x="240" y="140"/>
                  <a:pt x="240" y="140"/>
                </a:cubicBezTo>
                <a:cubicBezTo>
                  <a:pt x="221" y="125"/>
                  <a:pt x="221" y="125"/>
                  <a:pt x="221" y="125"/>
                </a:cubicBezTo>
                <a:cubicBezTo>
                  <a:pt x="210" y="138"/>
                  <a:pt x="210" y="138"/>
                  <a:pt x="210" y="138"/>
                </a:cubicBezTo>
                <a:cubicBezTo>
                  <a:pt x="247" y="167"/>
                  <a:pt x="247" y="167"/>
                  <a:pt x="247" y="167"/>
                </a:cubicBezTo>
                <a:cubicBezTo>
                  <a:pt x="242" y="173"/>
                  <a:pt x="242" y="173"/>
                  <a:pt x="242" y="173"/>
                </a:cubicBezTo>
                <a:cubicBezTo>
                  <a:pt x="206" y="143"/>
                  <a:pt x="206" y="143"/>
                  <a:pt x="206" y="143"/>
                </a:cubicBezTo>
                <a:cubicBezTo>
                  <a:pt x="195" y="156"/>
                  <a:pt x="195" y="156"/>
                  <a:pt x="195" y="156"/>
                </a:cubicBezTo>
                <a:cubicBezTo>
                  <a:pt x="214" y="172"/>
                  <a:pt x="214" y="172"/>
                  <a:pt x="214" y="172"/>
                </a:cubicBezTo>
                <a:cubicBezTo>
                  <a:pt x="210" y="178"/>
                  <a:pt x="210" y="178"/>
                  <a:pt x="210" y="178"/>
                </a:cubicBezTo>
                <a:cubicBezTo>
                  <a:pt x="190" y="162"/>
                  <a:pt x="190" y="162"/>
                  <a:pt x="190" y="162"/>
                </a:cubicBezTo>
                <a:cubicBezTo>
                  <a:pt x="180" y="175"/>
                  <a:pt x="180" y="175"/>
                  <a:pt x="180" y="175"/>
                </a:cubicBezTo>
                <a:cubicBezTo>
                  <a:pt x="199" y="191"/>
                  <a:pt x="199" y="191"/>
                  <a:pt x="199" y="191"/>
                </a:cubicBezTo>
                <a:cubicBezTo>
                  <a:pt x="194" y="197"/>
                  <a:pt x="194" y="197"/>
                  <a:pt x="194" y="197"/>
                </a:cubicBezTo>
                <a:cubicBezTo>
                  <a:pt x="175" y="181"/>
                  <a:pt x="175" y="181"/>
                  <a:pt x="175" y="181"/>
                </a:cubicBezTo>
                <a:cubicBezTo>
                  <a:pt x="164" y="194"/>
                  <a:pt x="164" y="194"/>
                  <a:pt x="164" y="194"/>
                </a:cubicBezTo>
                <a:cubicBezTo>
                  <a:pt x="184" y="210"/>
                  <a:pt x="184" y="210"/>
                  <a:pt x="184" y="210"/>
                </a:cubicBezTo>
                <a:cubicBezTo>
                  <a:pt x="179" y="215"/>
                  <a:pt x="179" y="215"/>
                  <a:pt x="179" y="215"/>
                </a:cubicBezTo>
                <a:cubicBezTo>
                  <a:pt x="160" y="200"/>
                  <a:pt x="160" y="200"/>
                  <a:pt x="160" y="200"/>
                </a:cubicBezTo>
                <a:cubicBezTo>
                  <a:pt x="149" y="213"/>
                  <a:pt x="149" y="213"/>
                  <a:pt x="149" y="213"/>
                </a:cubicBezTo>
                <a:cubicBezTo>
                  <a:pt x="185" y="243"/>
                  <a:pt x="185" y="243"/>
                  <a:pt x="185" y="243"/>
                </a:cubicBezTo>
                <a:cubicBezTo>
                  <a:pt x="181" y="248"/>
                  <a:pt x="181" y="248"/>
                  <a:pt x="181" y="248"/>
                </a:cubicBezTo>
                <a:cubicBezTo>
                  <a:pt x="144" y="218"/>
                  <a:pt x="144" y="218"/>
                  <a:pt x="144" y="218"/>
                </a:cubicBezTo>
                <a:cubicBezTo>
                  <a:pt x="134" y="232"/>
                  <a:pt x="134" y="232"/>
                  <a:pt x="134" y="232"/>
                </a:cubicBezTo>
                <a:cubicBezTo>
                  <a:pt x="153" y="247"/>
                  <a:pt x="153" y="247"/>
                  <a:pt x="153" y="247"/>
                </a:cubicBezTo>
                <a:cubicBezTo>
                  <a:pt x="148" y="253"/>
                  <a:pt x="148" y="253"/>
                  <a:pt x="148" y="253"/>
                </a:cubicBezTo>
                <a:cubicBezTo>
                  <a:pt x="129" y="237"/>
                  <a:pt x="129" y="237"/>
                  <a:pt x="129" y="237"/>
                </a:cubicBezTo>
                <a:cubicBezTo>
                  <a:pt x="118" y="250"/>
                  <a:pt x="118" y="250"/>
                  <a:pt x="118" y="250"/>
                </a:cubicBezTo>
                <a:cubicBezTo>
                  <a:pt x="137" y="266"/>
                  <a:pt x="137" y="266"/>
                  <a:pt x="137" y="266"/>
                </a:cubicBezTo>
                <a:cubicBezTo>
                  <a:pt x="133" y="272"/>
                  <a:pt x="133" y="272"/>
                  <a:pt x="133" y="272"/>
                </a:cubicBezTo>
                <a:cubicBezTo>
                  <a:pt x="114" y="256"/>
                  <a:pt x="114" y="256"/>
                  <a:pt x="114" y="256"/>
                </a:cubicBezTo>
                <a:cubicBezTo>
                  <a:pt x="103" y="269"/>
                  <a:pt x="103" y="269"/>
                  <a:pt x="103" y="269"/>
                </a:cubicBezTo>
                <a:cubicBezTo>
                  <a:pt x="122" y="285"/>
                  <a:pt x="122" y="285"/>
                  <a:pt x="122" y="285"/>
                </a:cubicBezTo>
                <a:cubicBezTo>
                  <a:pt x="117" y="290"/>
                  <a:pt x="117" y="290"/>
                  <a:pt x="117" y="290"/>
                </a:cubicBezTo>
                <a:cubicBezTo>
                  <a:pt x="98" y="275"/>
                  <a:pt x="98" y="275"/>
                  <a:pt x="98" y="275"/>
                </a:cubicBezTo>
                <a:cubicBezTo>
                  <a:pt x="88" y="288"/>
                  <a:pt x="88" y="288"/>
                  <a:pt x="88" y="288"/>
                </a:cubicBezTo>
                <a:cubicBezTo>
                  <a:pt x="124" y="318"/>
                  <a:pt x="124" y="318"/>
                  <a:pt x="124" y="318"/>
                </a:cubicBezTo>
                <a:cubicBezTo>
                  <a:pt x="119" y="323"/>
                  <a:pt x="119" y="323"/>
                  <a:pt x="119" y="323"/>
                </a:cubicBezTo>
                <a:cubicBezTo>
                  <a:pt x="83" y="294"/>
                  <a:pt x="83" y="294"/>
                  <a:pt x="83" y="294"/>
                </a:cubicBezTo>
                <a:cubicBezTo>
                  <a:pt x="72" y="307"/>
                  <a:pt x="72" y="307"/>
                  <a:pt x="72" y="307"/>
                </a:cubicBezTo>
                <a:cubicBezTo>
                  <a:pt x="91" y="322"/>
                  <a:pt x="91" y="322"/>
                  <a:pt x="91" y="322"/>
                </a:cubicBezTo>
                <a:cubicBezTo>
                  <a:pt x="87" y="328"/>
                  <a:pt x="87" y="328"/>
                  <a:pt x="87" y="328"/>
                </a:cubicBezTo>
                <a:cubicBezTo>
                  <a:pt x="68" y="312"/>
                  <a:pt x="68" y="312"/>
                  <a:pt x="68" y="312"/>
                </a:cubicBezTo>
                <a:cubicBezTo>
                  <a:pt x="57" y="325"/>
                  <a:pt x="57" y="325"/>
                  <a:pt x="57" y="325"/>
                </a:cubicBezTo>
                <a:cubicBezTo>
                  <a:pt x="76" y="341"/>
                  <a:pt x="76" y="341"/>
                  <a:pt x="76" y="341"/>
                </a:cubicBezTo>
                <a:cubicBezTo>
                  <a:pt x="71" y="347"/>
                  <a:pt x="71" y="347"/>
                  <a:pt x="71" y="347"/>
                </a:cubicBezTo>
                <a:cubicBezTo>
                  <a:pt x="52" y="331"/>
                  <a:pt x="52" y="331"/>
                  <a:pt x="52" y="331"/>
                </a:cubicBezTo>
                <a:cubicBezTo>
                  <a:pt x="42" y="344"/>
                  <a:pt x="42" y="344"/>
                  <a:pt x="42" y="344"/>
                </a:cubicBezTo>
                <a:cubicBezTo>
                  <a:pt x="61" y="360"/>
                  <a:pt x="61" y="360"/>
                  <a:pt x="61" y="360"/>
                </a:cubicBezTo>
                <a:cubicBezTo>
                  <a:pt x="56" y="366"/>
                  <a:pt x="56" y="366"/>
                  <a:pt x="56" y="366"/>
                </a:cubicBezTo>
                <a:cubicBezTo>
                  <a:pt x="37" y="350"/>
                  <a:pt x="37" y="350"/>
                  <a:pt x="37" y="350"/>
                </a:cubicBezTo>
                <a:cubicBezTo>
                  <a:pt x="26" y="363"/>
                  <a:pt x="26" y="363"/>
                  <a:pt x="26" y="363"/>
                </a:cubicBezTo>
                <a:cubicBezTo>
                  <a:pt x="63" y="393"/>
                  <a:pt x="63" y="393"/>
                  <a:pt x="63" y="393"/>
                </a:cubicBezTo>
                <a:cubicBezTo>
                  <a:pt x="58" y="398"/>
                  <a:pt x="58" y="398"/>
                  <a:pt x="58" y="398"/>
                </a:cubicBezTo>
                <a:cubicBezTo>
                  <a:pt x="22" y="369"/>
                  <a:pt x="22" y="369"/>
                  <a:pt x="22" y="369"/>
                </a:cubicBezTo>
                <a:cubicBezTo>
                  <a:pt x="0" y="395"/>
                  <a:pt x="0" y="395"/>
                  <a:pt x="0" y="395"/>
                </a:cubicBezTo>
                <a:cubicBezTo>
                  <a:pt x="53" y="438"/>
                  <a:pt x="53" y="438"/>
                  <a:pt x="53" y="438"/>
                </a:cubicBezTo>
                <a:cubicBezTo>
                  <a:pt x="324" y="106"/>
                  <a:pt x="324" y="106"/>
                  <a:pt x="324" y="106"/>
                </a:cubicBezTo>
                <a:cubicBezTo>
                  <a:pt x="324" y="59"/>
                  <a:pt x="324" y="59"/>
                  <a:pt x="324" y="59"/>
                </a:cubicBezTo>
                <a:cubicBezTo>
                  <a:pt x="321" y="59"/>
                  <a:pt x="318" y="58"/>
                  <a:pt x="316" y="56"/>
                </a:cubicBezTo>
                <a:cubicBezTo>
                  <a:pt x="310" y="51"/>
                  <a:pt x="309" y="43"/>
                  <a:pt x="314" y="37"/>
                </a:cubicBezTo>
                <a:cubicBezTo>
                  <a:pt x="316" y="34"/>
                  <a:pt x="320" y="32"/>
                  <a:pt x="324" y="32"/>
                </a:cubicBezTo>
                <a:cubicBezTo>
                  <a:pt x="324" y="1"/>
                  <a:pt x="324" y="1"/>
                  <a:pt x="324" y="1"/>
                </a:cubicBezTo>
                <a:cubicBezTo>
                  <a:pt x="323" y="0"/>
                  <a:pt x="323" y="0"/>
                  <a:pt x="323" y="0"/>
                </a:cubicBezTo>
                <a:lnTo>
                  <a:pt x="272" y="6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6" name="Freeform 47"/>
          <p:cNvSpPr>
            <a:spLocks noEditPoints="1"/>
          </p:cNvSpPr>
          <p:nvPr/>
        </p:nvSpPr>
        <p:spPr bwMode="auto">
          <a:xfrm>
            <a:off x="7492084" y="2177299"/>
            <a:ext cx="265441" cy="521358"/>
          </a:xfrm>
          <a:custGeom>
            <a:avLst/>
            <a:gdLst>
              <a:gd name="T0" fmla="*/ 121 w 162"/>
              <a:gd name="T1" fmla="*/ 144 h 319"/>
              <a:gd name="T2" fmla="*/ 128 w 162"/>
              <a:gd name="T3" fmla="*/ 138 h 319"/>
              <a:gd name="T4" fmla="*/ 150 w 162"/>
              <a:gd name="T5" fmla="*/ 80 h 319"/>
              <a:gd name="T6" fmla="*/ 147 w 162"/>
              <a:gd name="T7" fmla="*/ 69 h 319"/>
              <a:gd name="T8" fmla="*/ 156 w 162"/>
              <a:gd name="T9" fmla="*/ 46 h 319"/>
              <a:gd name="T10" fmla="*/ 137 w 162"/>
              <a:gd name="T11" fmla="*/ 3 h 319"/>
              <a:gd name="T12" fmla="*/ 121 w 162"/>
              <a:gd name="T13" fmla="*/ 1 h 319"/>
              <a:gd name="T14" fmla="*/ 121 w 162"/>
              <a:gd name="T15" fmla="*/ 58 h 319"/>
              <a:gd name="T16" fmla="*/ 126 w 162"/>
              <a:gd name="T17" fmla="*/ 61 h 319"/>
              <a:gd name="T18" fmla="*/ 121 w 162"/>
              <a:gd name="T19" fmla="*/ 59 h 319"/>
              <a:gd name="T20" fmla="*/ 121 w 162"/>
              <a:gd name="T21" fmla="*/ 85 h 319"/>
              <a:gd name="T22" fmla="*/ 125 w 162"/>
              <a:gd name="T23" fmla="*/ 75 h 319"/>
              <a:gd name="T24" fmla="*/ 123 w 162"/>
              <a:gd name="T25" fmla="*/ 66 h 319"/>
              <a:gd name="T26" fmla="*/ 139 w 162"/>
              <a:gd name="T27" fmla="*/ 72 h 319"/>
              <a:gd name="T28" fmla="*/ 144 w 162"/>
              <a:gd name="T29" fmla="*/ 83 h 319"/>
              <a:gd name="T30" fmla="*/ 125 w 162"/>
              <a:gd name="T31" fmla="*/ 132 h 319"/>
              <a:gd name="T32" fmla="*/ 121 w 162"/>
              <a:gd name="T33" fmla="*/ 136 h 319"/>
              <a:gd name="T34" fmla="*/ 121 w 162"/>
              <a:gd name="T35" fmla="*/ 144 h 319"/>
              <a:gd name="T36" fmla="*/ 66 w 162"/>
              <a:gd name="T37" fmla="*/ 284 h 319"/>
              <a:gd name="T38" fmla="*/ 121 w 162"/>
              <a:gd name="T39" fmla="*/ 144 h 319"/>
              <a:gd name="T40" fmla="*/ 121 w 162"/>
              <a:gd name="T41" fmla="*/ 144 h 319"/>
              <a:gd name="T42" fmla="*/ 121 w 162"/>
              <a:gd name="T43" fmla="*/ 136 h 319"/>
              <a:gd name="T44" fmla="*/ 114 w 162"/>
              <a:gd name="T45" fmla="*/ 137 h 319"/>
              <a:gd name="T46" fmla="*/ 98 w 162"/>
              <a:gd name="T47" fmla="*/ 130 h 319"/>
              <a:gd name="T48" fmla="*/ 98 w 162"/>
              <a:gd name="T49" fmla="*/ 130 h 319"/>
              <a:gd name="T50" fmla="*/ 106 w 162"/>
              <a:gd name="T51" fmla="*/ 125 h 319"/>
              <a:gd name="T52" fmla="*/ 121 w 162"/>
              <a:gd name="T53" fmla="*/ 85 h 319"/>
              <a:gd name="T54" fmla="*/ 121 w 162"/>
              <a:gd name="T55" fmla="*/ 59 h 319"/>
              <a:gd name="T56" fmla="*/ 85 w 162"/>
              <a:gd name="T57" fmla="*/ 45 h 319"/>
              <a:gd name="T58" fmla="*/ 74 w 162"/>
              <a:gd name="T59" fmla="*/ 51 h 319"/>
              <a:gd name="T60" fmla="*/ 52 w 162"/>
              <a:gd name="T61" fmla="*/ 108 h 319"/>
              <a:gd name="T62" fmla="*/ 54 w 162"/>
              <a:gd name="T63" fmla="*/ 118 h 319"/>
              <a:gd name="T64" fmla="*/ 35 w 162"/>
              <a:gd name="T65" fmla="*/ 168 h 319"/>
              <a:gd name="T66" fmla="*/ 35 w 162"/>
              <a:gd name="T67" fmla="*/ 256 h 319"/>
              <a:gd name="T68" fmla="*/ 39 w 162"/>
              <a:gd name="T69" fmla="*/ 257 h 319"/>
              <a:gd name="T70" fmla="*/ 45 w 162"/>
              <a:gd name="T71" fmla="*/ 268 h 319"/>
              <a:gd name="T72" fmla="*/ 58 w 162"/>
              <a:gd name="T73" fmla="*/ 264 h 319"/>
              <a:gd name="T74" fmla="*/ 64 w 162"/>
              <a:gd name="T75" fmla="*/ 278 h 319"/>
              <a:gd name="T76" fmla="*/ 63 w 162"/>
              <a:gd name="T77" fmla="*/ 281 h 319"/>
              <a:gd name="T78" fmla="*/ 35 w 162"/>
              <a:gd name="T79" fmla="*/ 300 h 319"/>
              <a:gd name="T80" fmla="*/ 35 w 162"/>
              <a:gd name="T81" fmla="*/ 306 h 319"/>
              <a:gd name="T82" fmla="*/ 66 w 162"/>
              <a:gd name="T83" fmla="*/ 284 h 319"/>
              <a:gd name="T84" fmla="*/ 121 w 162"/>
              <a:gd name="T85" fmla="*/ 1 h 319"/>
              <a:gd name="T86" fmla="*/ 121 w 162"/>
              <a:gd name="T87" fmla="*/ 58 h 319"/>
              <a:gd name="T88" fmla="*/ 88 w 162"/>
              <a:gd name="T89" fmla="*/ 36 h 319"/>
              <a:gd name="T90" fmla="*/ 94 w 162"/>
              <a:gd name="T91" fmla="*/ 22 h 319"/>
              <a:gd name="T92" fmla="*/ 121 w 162"/>
              <a:gd name="T93" fmla="*/ 1 h 319"/>
              <a:gd name="T94" fmla="*/ 35 w 162"/>
              <a:gd name="T95" fmla="*/ 168 h 319"/>
              <a:gd name="T96" fmla="*/ 0 w 162"/>
              <a:gd name="T97" fmla="*/ 258 h 319"/>
              <a:gd name="T98" fmla="*/ 15 w 162"/>
              <a:gd name="T99" fmla="*/ 319 h 319"/>
              <a:gd name="T100" fmla="*/ 35 w 162"/>
              <a:gd name="T101" fmla="*/ 306 h 319"/>
              <a:gd name="T102" fmla="*/ 35 w 162"/>
              <a:gd name="T103" fmla="*/ 300 h 319"/>
              <a:gd name="T104" fmla="*/ 33 w 162"/>
              <a:gd name="T105" fmla="*/ 301 h 319"/>
              <a:gd name="T106" fmla="*/ 13 w 162"/>
              <a:gd name="T107" fmla="*/ 294 h 319"/>
              <a:gd name="T108" fmla="*/ 5 w 162"/>
              <a:gd name="T109" fmla="*/ 259 h 319"/>
              <a:gd name="T110" fmla="*/ 5 w 162"/>
              <a:gd name="T111" fmla="*/ 259 h 319"/>
              <a:gd name="T112" fmla="*/ 6 w 162"/>
              <a:gd name="T113" fmla="*/ 256 h 319"/>
              <a:gd name="T114" fmla="*/ 19 w 162"/>
              <a:gd name="T115" fmla="*/ 250 h 319"/>
              <a:gd name="T116" fmla="*/ 26 w 162"/>
              <a:gd name="T117" fmla="*/ 261 h 319"/>
              <a:gd name="T118" fmla="*/ 35 w 162"/>
              <a:gd name="T119" fmla="*/ 256 h 319"/>
              <a:gd name="T120" fmla="*/ 35 w 162"/>
              <a:gd name="T121" fmla="*/ 16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2" h="319">
                <a:moveTo>
                  <a:pt x="121" y="144"/>
                </a:moveTo>
                <a:cubicBezTo>
                  <a:pt x="124" y="143"/>
                  <a:pt x="127" y="141"/>
                  <a:pt x="128" y="138"/>
                </a:cubicBezTo>
                <a:cubicBezTo>
                  <a:pt x="150" y="80"/>
                  <a:pt x="150" y="80"/>
                  <a:pt x="150" y="80"/>
                </a:cubicBezTo>
                <a:cubicBezTo>
                  <a:pt x="152" y="76"/>
                  <a:pt x="150" y="71"/>
                  <a:pt x="147" y="69"/>
                </a:cubicBezTo>
                <a:cubicBezTo>
                  <a:pt x="156" y="46"/>
                  <a:pt x="156" y="46"/>
                  <a:pt x="156" y="46"/>
                </a:cubicBezTo>
                <a:cubicBezTo>
                  <a:pt x="162" y="29"/>
                  <a:pt x="154" y="9"/>
                  <a:pt x="137" y="3"/>
                </a:cubicBezTo>
                <a:cubicBezTo>
                  <a:pt x="132" y="1"/>
                  <a:pt x="126" y="0"/>
                  <a:pt x="121" y="1"/>
                </a:cubicBezTo>
                <a:cubicBezTo>
                  <a:pt x="121" y="58"/>
                  <a:pt x="121" y="58"/>
                  <a:pt x="121" y="58"/>
                </a:cubicBezTo>
                <a:cubicBezTo>
                  <a:pt x="126" y="61"/>
                  <a:pt x="126" y="61"/>
                  <a:pt x="126" y="61"/>
                </a:cubicBezTo>
                <a:cubicBezTo>
                  <a:pt x="121" y="59"/>
                  <a:pt x="121" y="59"/>
                  <a:pt x="121" y="59"/>
                </a:cubicBezTo>
                <a:cubicBezTo>
                  <a:pt x="121" y="85"/>
                  <a:pt x="121" y="85"/>
                  <a:pt x="121" y="85"/>
                </a:cubicBezTo>
                <a:cubicBezTo>
                  <a:pt x="125" y="75"/>
                  <a:pt x="125" y="75"/>
                  <a:pt x="125" y="75"/>
                </a:cubicBezTo>
                <a:cubicBezTo>
                  <a:pt x="126" y="72"/>
                  <a:pt x="126" y="68"/>
                  <a:pt x="123" y="66"/>
                </a:cubicBezTo>
                <a:cubicBezTo>
                  <a:pt x="139" y="72"/>
                  <a:pt x="139" y="72"/>
                  <a:pt x="139" y="72"/>
                </a:cubicBezTo>
                <a:cubicBezTo>
                  <a:pt x="143" y="73"/>
                  <a:pt x="146" y="78"/>
                  <a:pt x="144" y="83"/>
                </a:cubicBezTo>
                <a:cubicBezTo>
                  <a:pt x="125" y="132"/>
                  <a:pt x="125" y="132"/>
                  <a:pt x="125" y="132"/>
                </a:cubicBezTo>
                <a:cubicBezTo>
                  <a:pt x="124" y="134"/>
                  <a:pt x="123" y="135"/>
                  <a:pt x="121" y="136"/>
                </a:cubicBezTo>
                <a:lnTo>
                  <a:pt x="121" y="144"/>
                </a:lnTo>
                <a:close/>
                <a:moveTo>
                  <a:pt x="66" y="284"/>
                </a:moveTo>
                <a:cubicBezTo>
                  <a:pt x="121" y="144"/>
                  <a:pt x="121" y="144"/>
                  <a:pt x="121" y="144"/>
                </a:cubicBezTo>
                <a:cubicBezTo>
                  <a:pt x="121" y="144"/>
                  <a:pt x="121" y="144"/>
                  <a:pt x="121" y="144"/>
                </a:cubicBezTo>
                <a:cubicBezTo>
                  <a:pt x="121" y="136"/>
                  <a:pt x="121" y="136"/>
                  <a:pt x="121" y="136"/>
                </a:cubicBezTo>
                <a:cubicBezTo>
                  <a:pt x="119" y="137"/>
                  <a:pt x="117" y="137"/>
                  <a:pt x="114" y="137"/>
                </a:cubicBezTo>
                <a:cubicBezTo>
                  <a:pt x="98" y="130"/>
                  <a:pt x="98" y="130"/>
                  <a:pt x="98" y="130"/>
                </a:cubicBezTo>
                <a:cubicBezTo>
                  <a:pt x="98" y="130"/>
                  <a:pt x="98" y="130"/>
                  <a:pt x="98" y="130"/>
                </a:cubicBezTo>
                <a:cubicBezTo>
                  <a:pt x="102" y="130"/>
                  <a:pt x="105" y="128"/>
                  <a:pt x="106" y="125"/>
                </a:cubicBezTo>
                <a:cubicBezTo>
                  <a:pt x="121" y="85"/>
                  <a:pt x="121" y="85"/>
                  <a:pt x="121" y="85"/>
                </a:cubicBezTo>
                <a:cubicBezTo>
                  <a:pt x="121" y="59"/>
                  <a:pt x="121" y="59"/>
                  <a:pt x="121" y="59"/>
                </a:cubicBezTo>
                <a:cubicBezTo>
                  <a:pt x="85" y="45"/>
                  <a:pt x="85" y="45"/>
                  <a:pt x="85" y="45"/>
                </a:cubicBezTo>
                <a:cubicBezTo>
                  <a:pt x="80" y="44"/>
                  <a:pt x="76" y="47"/>
                  <a:pt x="74" y="51"/>
                </a:cubicBezTo>
                <a:cubicBezTo>
                  <a:pt x="52" y="108"/>
                  <a:pt x="52" y="108"/>
                  <a:pt x="52" y="108"/>
                </a:cubicBezTo>
                <a:cubicBezTo>
                  <a:pt x="51" y="112"/>
                  <a:pt x="52" y="115"/>
                  <a:pt x="54" y="118"/>
                </a:cubicBezTo>
                <a:cubicBezTo>
                  <a:pt x="35" y="168"/>
                  <a:pt x="35" y="168"/>
                  <a:pt x="35" y="168"/>
                </a:cubicBezTo>
                <a:cubicBezTo>
                  <a:pt x="35" y="256"/>
                  <a:pt x="35" y="256"/>
                  <a:pt x="35" y="256"/>
                </a:cubicBezTo>
                <a:cubicBezTo>
                  <a:pt x="36" y="256"/>
                  <a:pt x="37" y="257"/>
                  <a:pt x="39" y="257"/>
                </a:cubicBezTo>
                <a:cubicBezTo>
                  <a:pt x="43" y="259"/>
                  <a:pt x="46" y="264"/>
                  <a:pt x="45" y="268"/>
                </a:cubicBezTo>
                <a:cubicBezTo>
                  <a:pt x="48" y="264"/>
                  <a:pt x="53" y="263"/>
                  <a:pt x="58" y="264"/>
                </a:cubicBezTo>
                <a:cubicBezTo>
                  <a:pt x="63" y="267"/>
                  <a:pt x="66" y="273"/>
                  <a:pt x="64" y="278"/>
                </a:cubicBezTo>
                <a:cubicBezTo>
                  <a:pt x="63" y="281"/>
                  <a:pt x="63" y="281"/>
                  <a:pt x="63" y="281"/>
                </a:cubicBezTo>
                <a:cubicBezTo>
                  <a:pt x="35" y="300"/>
                  <a:pt x="35" y="300"/>
                  <a:pt x="35" y="300"/>
                </a:cubicBezTo>
                <a:cubicBezTo>
                  <a:pt x="35" y="306"/>
                  <a:pt x="35" y="306"/>
                  <a:pt x="35" y="306"/>
                </a:cubicBezTo>
                <a:cubicBezTo>
                  <a:pt x="66" y="284"/>
                  <a:pt x="66" y="284"/>
                  <a:pt x="66" y="284"/>
                </a:cubicBezTo>
                <a:close/>
                <a:moveTo>
                  <a:pt x="121" y="1"/>
                </a:moveTo>
                <a:cubicBezTo>
                  <a:pt x="121" y="58"/>
                  <a:pt x="121" y="58"/>
                  <a:pt x="121" y="58"/>
                </a:cubicBezTo>
                <a:cubicBezTo>
                  <a:pt x="88" y="36"/>
                  <a:pt x="88" y="36"/>
                  <a:pt x="88" y="36"/>
                </a:cubicBezTo>
                <a:cubicBezTo>
                  <a:pt x="94" y="22"/>
                  <a:pt x="94" y="22"/>
                  <a:pt x="94" y="22"/>
                </a:cubicBezTo>
                <a:cubicBezTo>
                  <a:pt x="98" y="10"/>
                  <a:pt x="109" y="2"/>
                  <a:pt x="121" y="1"/>
                </a:cubicBezTo>
                <a:close/>
                <a:moveTo>
                  <a:pt x="35" y="168"/>
                </a:moveTo>
                <a:cubicBezTo>
                  <a:pt x="0" y="258"/>
                  <a:pt x="0" y="258"/>
                  <a:pt x="0" y="258"/>
                </a:cubicBezTo>
                <a:cubicBezTo>
                  <a:pt x="15" y="319"/>
                  <a:pt x="15" y="319"/>
                  <a:pt x="15" y="319"/>
                </a:cubicBezTo>
                <a:cubicBezTo>
                  <a:pt x="35" y="306"/>
                  <a:pt x="35" y="306"/>
                  <a:pt x="35" y="306"/>
                </a:cubicBezTo>
                <a:cubicBezTo>
                  <a:pt x="35" y="300"/>
                  <a:pt x="35" y="300"/>
                  <a:pt x="35" y="300"/>
                </a:cubicBezTo>
                <a:cubicBezTo>
                  <a:pt x="33" y="301"/>
                  <a:pt x="33" y="301"/>
                  <a:pt x="33" y="301"/>
                </a:cubicBezTo>
                <a:cubicBezTo>
                  <a:pt x="13" y="294"/>
                  <a:pt x="13" y="294"/>
                  <a:pt x="13" y="294"/>
                </a:cubicBezTo>
                <a:cubicBezTo>
                  <a:pt x="5" y="259"/>
                  <a:pt x="5" y="259"/>
                  <a:pt x="5" y="259"/>
                </a:cubicBezTo>
                <a:cubicBezTo>
                  <a:pt x="5" y="259"/>
                  <a:pt x="5" y="259"/>
                  <a:pt x="5" y="259"/>
                </a:cubicBezTo>
                <a:cubicBezTo>
                  <a:pt x="6" y="256"/>
                  <a:pt x="6" y="256"/>
                  <a:pt x="6" y="256"/>
                </a:cubicBezTo>
                <a:cubicBezTo>
                  <a:pt x="8" y="250"/>
                  <a:pt x="14" y="248"/>
                  <a:pt x="19" y="250"/>
                </a:cubicBezTo>
                <a:cubicBezTo>
                  <a:pt x="24" y="251"/>
                  <a:pt x="27" y="256"/>
                  <a:pt x="26" y="261"/>
                </a:cubicBezTo>
                <a:cubicBezTo>
                  <a:pt x="28" y="258"/>
                  <a:pt x="31" y="256"/>
                  <a:pt x="35" y="256"/>
                </a:cubicBezTo>
                <a:lnTo>
                  <a:pt x="35" y="16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7" name="Freeform 48"/>
          <p:cNvSpPr>
            <a:spLocks noEditPoints="1"/>
          </p:cNvSpPr>
          <p:nvPr/>
        </p:nvSpPr>
        <p:spPr bwMode="auto">
          <a:xfrm>
            <a:off x="6566019" y="2243957"/>
            <a:ext cx="434465" cy="434465"/>
          </a:xfrm>
          <a:custGeom>
            <a:avLst/>
            <a:gdLst>
              <a:gd name="T0" fmla="*/ 133 w 266"/>
              <a:gd name="T1" fmla="*/ 0 h 266"/>
              <a:gd name="T2" fmla="*/ 133 w 266"/>
              <a:gd name="T3" fmla="*/ 0 h 266"/>
              <a:gd name="T4" fmla="*/ 133 w 266"/>
              <a:gd name="T5" fmla="*/ 35 h 266"/>
              <a:gd name="T6" fmla="*/ 150 w 266"/>
              <a:gd name="T7" fmla="*/ 24 h 266"/>
              <a:gd name="T8" fmla="*/ 242 w 266"/>
              <a:gd name="T9" fmla="*/ 117 h 266"/>
              <a:gd name="T10" fmla="*/ 231 w 266"/>
              <a:gd name="T11" fmla="*/ 133 h 266"/>
              <a:gd name="T12" fmla="*/ 242 w 266"/>
              <a:gd name="T13" fmla="*/ 149 h 266"/>
              <a:gd name="T14" fmla="*/ 150 w 266"/>
              <a:gd name="T15" fmla="*/ 242 h 266"/>
              <a:gd name="T16" fmla="*/ 150 w 266"/>
              <a:gd name="T17" fmla="*/ 242 h 266"/>
              <a:gd name="T18" fmla="*/ 133 w 266"/>
              <a:gd name="T19" fmla="*/ 231 h 266"/>
              <a:gd name="T20" fmla="*/ 133 w 266"/>
              <a:gd name="T21" fmla="*/ 266 h 266"/>
              <a:gd name="T22" fmla="*/ 133 w 266"/>
              <a:gd name="T23" fmla="*/ 266 h 266"/>
              <a:gd name="T24" fmla="*/ 266 w 266"/>
              <a:gd name="T25" fmla="*/ 133 h 266"/>
              <a:gd name="T26" fmla="*/ 133 w 266"/>
              <a:gd name="T27" fmla="*/ 0 h 266"/>
              <a:gd name="T28" fmla="*/ 133 w 266"/>
              <a:gd name="T29" fmla="*/ 0 h 266"/>
              <a:gd name="T30" fmla="*/ 133 w 266"/>
              <a:gd name="T31" fmla="*/ 0 h 266"/>
              <a:gd name="T32" fmla="*/ 0 w 266"/>
              <a:gd name="T33" fmla="*/ 133 h 266"/>
              <a:gd name="T34" fmla="*/ 133 w 266"/>
              <a:gd name="T35" fmla="*/ 266 h 266"/>
              <a:gd name="T36" fmla="*/ 133 w 266"/>
              <a:gd name="T37" fmla="*/ 266 h 266"/>
              <a:gd name="T38" fmla="*/ 133 w 266"/>
              <a:gd name="T39" fmla="*/ 231 h 266"/>
              <a:gd name="T40" fmla="*/ 133 w 266"/>
              <a:gd name="T41" fmla="*/ 231 h 266"/>
              <a:gd name="T42" fmla="*/ 117 w 266"/>
              <a:gd name="T43" fmla="*/ 242 h 266"/>
              <a:gd name="T44" fmla="*/ 24 w 266"/>
              <a:gd name="T45" fmla="*/ 149 h 266"/>
              <a:gd name="T46" fmla="*/ 35 w 266"/>
              <a:gd name="T47" fmla="*/ 133 h 266"/>
              <a:gd name="T48" fmla="*/ 24 w 266"/>
              <a:gd name="T49" fmla="*/ 117 h 266"/>
              <a:gd name="T50" fmla="*/ 117 w 266"/>
              <a:gd name="T51" fmla="*/ 24 h 266"/>
              <a:gd name="T52" fmla="*/ 133 w 266"/>
              <a:gd name="T53" fmla="*/ 35 h 266"/>
              <a:gd name="T54" fmla="*/ 133 w 266"/>
              <a:gd name="T55" fmla="*/ 35 h 266"/>
              <a:gd name="T56" fmla="*/ 133 w 266"/>
              <a:gd name="T5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6" h="266">
                <a:moveTo>
                  <a:pt x="133" y="0"/>
                </a:moveTo>
                <a:cubicBezTo>
                  <a:pt x="133" y="0"/>
                  <a:pt x="133" y="0"/>
                  <a:pt x="133" y="0"/>
                </a:cubicBezTo>
                <a:cubicBezTo>
                  <a:pt x="133" y="35"/>
                  <a:pt x="133" y="35"/>
                  <a:pt x="133" y="35"/>
                </a:cubicBezTo>
                <a:cubicBezTo>
                  <a:pt x="141" y="35"/>
                  <a:pt x="147" y="30"/>
                  <a:pt x="150" y="24"/>
                </a:cubicBezTo>
                <a:cubicBezTo>
                  <a:pt x="197" y="31"/>
                  <a:pt x="235" y="69"/>
                  <a:pt x="242" y="117"/>
                </a:cubicBezTo>
                <a:cubicBezTo>
                  <a:pt x="236" y="119"/>
                  <a:pt x="231" y="125"/>
                  <a:pt x="231" y="133"/>
                </a:cubicBezTo>
                <a:cubicBezTo>
                  <a:pt x="231" y="140"/>
                  <a:pt x="236" y="147"/>
                  <a:pt x="242" y="149"/>
                </a:cubicBezTo>
                <a:cubicBezTo>
                  <a:pt x="235" y="197"/>
                  <a:pt x="197" y="235"/>
                  <a:pt x="150" y="242"/>
                </a:cubicBezTo>
                <a:cubicBezTo>
                  <a:pt x="150" y="242"/>
                  <a:pt x="150" y="242"/>
                  <a:pt x="150" y="242"/>
                </a:cubicBezTo>
                <a:cubicBezTo>
                  <a:pt x="147" y="236"/>
                  <a:pt x="141" y="231"/>
                  <a:pt x="133" y="231"/>
                </a:cubicBezTo>
                <a:cubicBezTo>
                  <a:pt x="133" y="266"/>
                  <a:pt x="133" y="266"/>
                  <a:pt x="133" y="266"/>
                </a:cubicBezTo>
                <a:cubicBezTo>
                  <a:pt x="133" y="266"/>
                  <a:pt x="133" y="266"/>
                  <a:pt x="133" y="266"/>
                </a:cubicBezTo>
                <a:cubicBezTo>
                  <a:pt x="207" y="266"/>
                  <a:pt x="266" y="206"/>
                  <a:pt x="266" y="133"/>
                </a:cubicBezTo>
                <a:cubicBezTo>
                  <a:pt x="266" y="59"/>
                  <a:pt x="207" y="0"/>
                  <a:pt x="133" y="0"/>
                </a:cubicBezTo>
                <a:close/>
                <a:moveTo>
                  <a:pt x="133" y="0"/>
                </a:moveTo>
                <a:cubicBezTo>
                  <a:pt x="133" y="0"/>
                  <a:pt x="133" y="0"/>
                  <a:pt x="133" y="0"/>
                </a:cubicBezTo>
                <a:cubicBezTo>
                  <a:pt x="60" y="0"/>
                  <a:pt x="0" y="59"/>
                  <a:pt x="0" y="133"/>
                </a:cubicBezTo>
                <a:cubicBezTo>
                  <a:pt x="0" y="206"/>
                  <a:pt x="60" y="266"/>
                  <a:pt x="133" y="266"/>
                </a:cubicBezTo>
                <a:cubicBezTo>
                  <a:pt x="133" y="266"/>
                  <a:pt x="133" y="266"/>
                  <a:pt x="133" y="266"/>
                </a:cubicBezTo>
                <a:cubicBezTo>
                  <a:pt x="133" y="231"/>
                  <a:pt x="133" y="231"/>
                  <a:pt x="133" y="231"/>
                </a:cubicBezTo>
                <a:cubicBezTo>
                  <a:pt x="133" y="231"/>
                  <a:pt x="133" y="231"/>
                  <a:pt x="133" y="231"/>
                </a:cubicBezTo>
                <a:cubicBezTo>
                  <a:pt x="126" y="231"/>
                  <a:pt x="120" y="236"/>
                  <a:pt x="117" y="242"/>
                </a:cubicBezTo>
                <a:cubicBezTo>
                  <a:pt x="69" y="235"/>
                  <a:pt x="31" y="197"/>
                  <a:pt x="24" y="149"/>
                </a:cubicBezTo>
                <a:cubicBezTo>
                  <a:pt x="31" y="147"/>
                  <a:pt x="35" y="140"/>
                  <a:pt x="35" y="133"/>
                </a:cubicBezTo>
                <a:cubicBezTo>
                  <a:pt x="35" y="125"/>
                  <a:pt x="31" y="119"/>
                  <a:pt x="24" y="117"/>
                </a:cubicBezTo>
                <a:cubicBezTo>
                  <a:pt x="31" y="69"/>
                  <a:pt x="69" y="31"/>
                  <a:pt x="117" y="24"/>
                </a:cubicBezTo>
                <a:cubicBezTo>
                  <a:pt x="120" y="30"/>
                  <a:pt x="126" y="35"/>
                  <a:pt x="133" y="35"/>
                </a:cubicBezTo>
                <a:cubicBezTo>
                  <a:pt x="133" y="35"/>
                  <a:pt x="133" y="35"/>
                  <a:pt x="133" y="35"/>
                </a:cubicBezTo>
                <a:lnTo>
                  <a:pt x="133"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8" name="Freeform 49"/>
          <p:cNvSpPr/>
          <p:nvPr/>
        </p:nvSpPr>
        <p:spPr bwMode="auto">
          <a:xfrm>
            <a:off x="6645771" y="2382033"/>
            <a:ext cx="216637" cy="114270"/>
          </a:xfrm>
          <a:custGeom>
            <a:avLst/>
            <a:gdLst>
              <a:gd name="T0" fmla="*/ 124 w 133"/>
              <a:gd name="T1" fmla="*/ 0 h 70"/>
              <a:gd name="T2" fmla="*/ 93 w 133"/>
              <a:gd name="T3" fmla="*/ 30 h 70"/>
              <a:gd name="T4" fmla="*/ 84 w 133"/>
              <a:gd name="T5" fmla="*/ 28 h 70"/>
              <a:gd name="T6" fmla="*/ 65 w 133"/>
              <a:gd name="T7" fmla="*/ 42 h 70"/>
              <a:gd name="T8" fmla="*/ 0 w 133"/>
              <a:gd name="T9" fmla="*/ 42 h 70"/>
              <a:gd name="T10" fmla="*/ 0 w 133"/>
              <a:gd name="T11" fmla="*/ 56 h 70"/>
              <a:gd name="T12" fmla="*/ 65 w 133"/>
              <a:gd name="T13" fmla="*/ 56 h 70"/>
              <a:gd name="T14" fmla="*/ 84 w 133"/>
              <a:gd name="T15" fmla="*/ 70 h 70"/>
              <a:gd name="T16" fmla="*/ 105 w 133"/>
              <a:gd name="T17" fmla="*/ 49 h 70"/>
              <a:gd name="T18" fmla="*/ 103 w 133"/>
              <a:gd name="T19" fmla="*/ 40 h 70"/>
              <a:gd name="T20" fmla="*/ 133 w 133"/>
              <a:gd name="T21" fmla="*/ 9 h 70"/>
              <a:gd name="T22" fmla="*/ 124 w 133"/>
              <a:gd name="T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70">
                <a:moveTo>
                  <a:pt x="124" y="0"/>
                </a:moveTo>
                <a:cubicBezTo>
                  <a:pt x="93" y="30"/>
                  <a:pt x="93" y="30"/>
                  <a:pt x="93" y="30"/>
                </a:cubicBezTo>
                <a:cubicBezTo>
                  <a:pt x="91" y="29"/>
                  <a:pt x="88" y="28"/>
                  <a:pt x="84" y="28"/>
                </a:cubicBezTo>
                <a:cubicBezTo>
                  <a:pt x="75" y="28"/>
                  <a:pt x="67" y="34"/>
                  <a:pt x="65" y="42"/>
                </a:cubicBezTo>
                <a:cubicBezTo>
                  <a:pt x="0" y="42"/>
                  <a:pt x="0" y="42"/>
                  <a:pt x="0" y="42"/>
                </a:cubicBezTo>
                <a:cubicBezTo>
                  <a:pt x="0" y="56"/>
                  <a:pt x="0" y="56"/>
                  <a:pt x="0" y="56"/>
                </a:cubicBezTo>
                <a:cubicBezTo>
                  <a:pt x="65" y="56"/>
                  <a:pt x="65" y="56"/>
                  <a:pt x="65" y="56"/>
                </a:cubicBezTo>
                <a:cubicBezTo>
                  <a:pt x="67" y="64"/>
                  <a:pt x="75" y="70"/>
                  <a:pt x="84" y="70"/>
                </a:cubicBezTo>
                <a:cubicBezTo>
                  <a:pt x="96" y="70"/>
                  <a:pt x="105" y="60"/>
                  <a:pt x="105" y="49"/>
                </a:cubicBezTo>
                <a:cubicBezTo>
                  <a:pt x="105" y="46"/>
                  <a:pt x="104" y="43"/>
                  <a:pt x="103" y="40"/>
                </a:cubicBezTo>
                <a:cubicBezTo>
                  <a:pt x="133" y="9"/>
                  <a:pt x="133" y="9"/>
                  <a:pt x="133" y="9"/>
                </a:cubicBezTo>
                <a:lnTo>
                  <a:pt x="124"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59" name="Group 126"/>
          <p:cNvGrpSpPr/>
          <p:nvPr/>
        </p:nvGrpSpPr>
        <p:grpSpPr>
          <a:xfrm>
            <a:off x="6739805" y="2803404"/>
            <a:ext cx="340430" cy="323766"/>
            <a:chOff x="8505825" y="3605213"/>
            <a:chExt cx="454025" cy="431800"/>
          </a:xfrm>
          <a:solidFill>
            <a:schemeClr val="tx2">
              <a:lumMod val="20000"/>
              <a:lumOff val="80000"/>
            </a:schemeClr>
          </a:solidFill>
        </p:grpSpPr>
        <p:sp>
          <p:nvSpPr>
            <p:cNvPr id="60" name="Freeform 50"/>
            <p:cNvSpPr/>
            <p:nvPr/>
          </p:nvSpPr>
          <p:spPr bwMode="auto">
            <a:xfrm>
              <a:off x="8505825" y="3694113"/>
              <a:ext cx="454025" cy="342900"/>
            </a:xfrm>
            <a:custGeom>
              <a:avLst/>
              <a:gdLst>
                <a:gd name="T0" fmla="*/ 146 w 208"/>
                <a:gd name="T1" fmla="*/ 0 h 157"/>
                <a:gd name="T2" fmla="*/ 104 w 208"/>
                <a:gd name="T3" fmla="*/ 15 h 157"/>
                <a:gd name="T4" fmla="*/ 62 w 208"/>
                <a:gd name="T5" fmla="*/ 0 h 157"/>
                <a:gd name="T6" fmla="*/ 0 w 208"/>
                <a:gd name="T7" fmla="*/ 60 h 157"/>
                <a:gd name="T8" fmla="*/ 107 w 208"/>
                <a:gd name="T9" fmla="*/ 157 h 157"/>
                <a:gd name="T10" fmla="*/ 208 w 208"/>
                <a:gd name="T11" fmla="*/ 60 h 157"/>
                <a:gd name="T12" fmla="*/ 146 w 208"/>
                <a:gd name="T13" fmla="*/ 0 h 157"/>
              </a:gdLst>
              <a:ahLst/>
              <a:cxnLst>
                <a:cxn ang="0">
                  <a:pos x="T0" y="T1"/>
                </a:cxn>
                <a:cxn ang="0">
                  <a:pos x="T2" y="T3"/>
                </a:cxn>
                <a:cxn ang="0">
                  <a:pos x="T4" y="T5"/>
                </a:cxn>
                <a:cxn ang="0">
                  <a:pos x="T6" y="T7"/>
                </a:cxn>
                <a:cxn ang="0">
                  <a:pos x="T8" y="T9"/>
                </a:cxn>
                <a:cxn ang="0">
                  <a:pos x="T10" y="T11"/>
                </a:cxn>
                <a:cxn ang="0">
                  <a:pos x="T12" y="T13"/>
                </a:cxn>
              </a:cxnLst>
              <a:rect l="0" t="0" r="r" b="b"/>
              <a:pathLst>
                <a:path w="208" h="157">
                  <a:moveTo>
                    <a:pt x="146" y="0"/>
                  </a:moveTo>
                  <a:cubicBezTo>
                    <a:pt x="130" y="0"/>
                    <a:pt x="115" y="6"/>
                    <a:pt x="104" y="15"/>
                  </a:cubicBezTo>
                  <a:cubicBezTo>
                    <a:pt x="93" y="6"/>
                    <a:pt x="78" y="0"/>
                    <a:pt x="62" y="0"/>
                  </a:cubicBezTo>
                  <a:cubicBezTo>
                    <a:pt x="28" y="0"/>
                    <a:pt x="0" y="27"/>
                    <a:pt x="0" y="60"/>
                  </a:cubicBezTo>
                  <a:cubicBezTo>
                    <a:pt x="0" y="98"/>
                    <a:pt x="31" y="157"/>
                    <a:pt x="107" y="157"/>
                  </a:cubicBezTo>
                  <a:cubicBezTo>
                    <a:pt x="185" y="157"/>
                    <a:pt x="208" y="95"/>
                    <a:pt x="208" y="60"/>
                  </a:cubicBezTo>
                  <a:cubicBezTo>
                    <a:pt x="208" y="27"/>
                    <a:pt x="180" y="0"/>
                    <a:pt x="14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1" name="Freeform 51"/>
            <p:cNvSpPr/>
            <p:nvPr/>
          </p:nvSpPr>
          <p:spPr bwMode="auto">
            <a:xfrm>
              <a:off x="8709025" y="3605213"/>
              <a:ext cx="123825" cy="157163"/>
            </a:xfrm>
            <a:custGeom>
              <a:avLst/>
              <a:gdLst>
                <a:gd name="T0" fmla="*/ 12 w 57"/>
                <a:gd name="T1" fmla="*/ 72 h 72"/>
                <a:gd name="T2" fmla="*/ 27 w 57"/>
                <a:gd name="T3" fmla="*/ 0 h 72"/>
                <a:gd name="T4" fmla="*/ 57 w 57"/>
                <a:gd name="T5" fmla="*/ 6 h 72"/>
                <a:gd name="T6" fmla="*/ 12 w 57"/>
                <a:gd name="T7" fmla="*/ 72 h 72"/>
              </a:gdLst>
              <a:ahLst/>
              <a:cxnLst>
                <a:cxn ang="0">
                  <a:pos x="T0" y="T1"/>
                </a:cxn>
                <a:cxn ang="0">
                  <a:pos x="T2" y="T3"/>
                </a:cxn>
                <a:cxn ang="0">
                  <a:pos x="T4" y="T5"/>
                </a:cxn>
                <a:cxn ang="0">
                  <a:pos x="T6" y="T7"/>
                </a:cxn>
              </a:cxnLst>
              <a:rect l="0" t="0" r="r" b="b"/>
              <a:pathLst>
                <a:path w="57" h="72">
                  <a:moveTo>
                    <a:pt x="12" y="72"/>
                  </a:moveTo>
                  <a:cubicBezTo>
                    <a:pt x="0" y="48"/>
                    <a:pt x="7" y="20"/>
                    <a:pt x="27" y="0"/>
                  </a:cubicBezTo>
                  <a:cubicBezTo>
                    <a:pt x="57" y="6"/>
                    <a:pt x="57" y="6"/>
                    <a:pt x="57" y="6"/>
                  </a:cubicBezTo>
                  <a:cubicBezTo>
                    <a:pt x="29" y="21"/>
                    <a:pt x="12" y="37"/>
                    <a:pt x="12" y="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62" name="Freeform 52"/>
          <p:cNvSpPr/>
          <p:nvPr/>
        </p:nvSpPr>
        <p:spPr bwMode="auto">
          <a:xfrm>
            <a:off x="5689947" y="876284"/>
            <a:ext cx="509455" cy="414230"/>
          </a:xfrm>
          <a:custGeom>
            <a:avLst/>
            <a:gdLst>
              <a:gd name="T0" fmla="*/ 312 w 312"/>
              <a:gd name="T1" fmla="*/ 86 h 253"/>
              <a:gd name="T2" fmla="*/ 305 w 312"/>
              <a:gd name="T3" fmla="*/ 75 h 253"/>
              <a:gd name="T4" fmla="*/ 79 w 312"/>
              <a:gd name="T5" fmla="*/ 226 h 253"/>
              <a:gd name="T6" fmla="*/ 28 w 312"/>
              <a:gd name="T7" fmla="*/ 214 h 253"/>
              <a:gd name="T8" fmla="*/ 35 w 312"/>
              <a:gd name="T9" fmla="*/ 162 h 253"/>
              <a:gd name="T10" fmla="*/ 262 w 312"/>
              <a:gd name="T11" fmla="*/ 11 h 253"/>
              <a:gd name="T12" fmla="*/ 254 w 312"/>
              <a:gd name="T13" fmla="*/ 0 h 253"/>
              <a:gd name="T14" fmla="*/ 26 w 312"/>
              <a:gd name="T15" fmla="*/ 153 h 253"/>
              <a:gd name="T16" fmla="*/ 15 w 312"/>
              <a:gd name="T17" fmla="*/ 222 h 253"/>
              <a:gd name="T18" fmla="*/ 83 w 312"/>
              <a:gd name="T19" fmla="*/ 239 h 253"/>
              <a:gd name="T20" fmla="*/ 312 w 312"/>
              <a:gd name="T21" fmla="*/ 86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2" h="253">
                <a:moveTo>
                  <a:pt x="312" y="86"/>
                </a:moveTo>
                <a:cubicBezTo>
                  <a:pt x="305" y="75"/>
                  <a:pt x="305" y="75"/>
                  <a:pt x="305" y="75"/>
                </a:cubicBezTo>
                <a:cubicBezTo>
                  <a:pt x="79" y="226"/>
                  <a:pt x="79" y="226"/>
                  <a:pt x="79" y="226"/>
                </a:cubicBezTo>
                <a:cubicBezTo>
                  <a:pt x="63" y="237"/>
                  <a:pt x="40" y="231"/>
                  <a:pt x="28" y="214"/>
                </a:cubicBezTo>
                <a:cubicBezTo>
                  <a:pt x="16" y="196"/>
                  <a:pt x="19" y="173"/>
                  <a:pt x="35" y="162"/>
                </a:cubicBezTo>
                <a:cubicBezTo>
                  <a:pt x="262" y="11"/>
                  <a:pt x="262" y="11"/>
                  <a:pt x="262" y="11"/>
                </a:cubicBezTo>
                <a:cubicBezTo>
                  <a:pt x="254" y="0"/>
                  <a:pt x="254" y="0"/>
                  <a:pt x="254" y="0"/>
                </a:cubicBezTo>
                <a:cubicBezTo>
                  <a:pt x="26" y="153"/>
                  <a:pt x="26" y="153"/>
                  <a:pt x="26" y="153"/>
                </a:cubicBezTo>
                <a:cubicBezTo>
                  <a:pt x="4" y="167"/>
                  <a:pt x="0" y="198"/>
                  <a:pt x="15" y="222"/>
                </a:cubicBezTo>
                <a:cubicBezTo>
                  <a:pt x="31" y="246"/>
                  <a:pt x="62" y="253"/>
                  <a:pt x="83" y="239"/>
                </a:cubicBezTo>
                <a:lnTo>
                  <a:pt x="312" y="8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3" name="Freeform 53"/>
          <p:cNvSpPr/>
          <p:nvPr/>
        </p:nvSpPr>
        <p:spPr bwMode="auto">
          <a:xfrm>
            <a:off x="6076800" y="853669"/>
            <a:ext cx="140457" cy="192831"/>
          </a:xfrm>
          <a:custGeom>
            <a:avLst/>
            <a:gdLst>
              <a:gd name="T0" fmla="*/ 80 w 86"/>
              <a:gd name="T1" fmla="*/ 115 h 118"/>
              <a:gd name="T2" fmla="*/ 68 w 86"/>
              <a:gd name="T3" fmla="*/ 113 h 118"/>
              <a:gd name="T4" fmla="*/ 3 w 86"/>
              <a:gd name="T5" fmla="*/ 16 h 118"/>
              <a:gd name="T6" fmla="*/ 6 w 86"/>
              <a:gd name="T7" fmla="*/ 3 h 118"/>
              <a:gd name="T8" fmla="*/ 19 w 86"/>
              <a:gd name="T9" fmla="*/ 6 h 118"/>
              <a:gd name="T10" fmla="*/ 83 w 86"/>
              <a:gd name="T11" fmla="*/ 102 h 118"/>
              <a:gd name="T12" fmla="*/ 80 w 86"/>
              <a:gd name="T13" fmla="*/ 115 h 118"/>
            </a:gdLst>
            <a:ahLst/>
            <a:cxnLst>
              <a:cxn ang="0">
                <a:pos x="T0" y="T1"/>
              </a:cxn>
              <a:cxn ang="0">
                <a:pos x="T2" y="T3"/>
              </a:cxn>
              <a:cxn ang="0">
                <a:pos x="T4" y="T5"/>
              </a:cxn>
              <a:cxn ang="0">
                <a:pos x="T6" y="T7"/>
              </a:cxn>
              <a:cxn ang="0">
                <a:pos x="T8" y="T9"/>
              </a:cxn>
              <a:cxn ang="0">
                <a:pos x="T10" y="T11"/>
              </a:cxn>
              <a:cxn ang="0">
                <a:pos x="T12" y="T13"/>
              </a:cxn>
            </a:cxnLst>
            <a:rect l="0" t="0" r="r" b="b"/>
            <a:pathLst>
              <a:path w="86" h="118">
                <a:moveTo>
                  <a:pt x="80" y="115"/>
                </a:moveTo>
                <a:cubicBezTo>
                  <a:pt x="76" y="118"/>
                  <a:pt x="70" y="117"/>
                  <a:pt x="68" y="113"/>
                </a:cubicBezTo>
                <a:cubicBezTo>
                  <a:pt x="3" y="16"/>
                  <a:pt x="3" y="16"/>
                  <a:pt x="3" y="16"/>
                </a:cubicBezTo>
                <a:cubicBezTo>
                  <a:pt x="0" y="12"/>
                  <a:pt x="1" y="6"/>
                  <a:pt x="6" y="3"/>
                </a:cubicBezTo>
                <a:cubicBezTo>
                  <a:pt x="10" y="0"/>
                  <a:pt x="16" y="2"/>
                  <a:pt x="19" y="6"/>
                </a:cubicBezTo>
                <a:cubicBezTo>
                  <a:pt x="83" y="102"/>
                  <a:pt x="83" y="102"/>
                  <a:pt x="83" y="102"/>
                </a:cubicBezTo>
                <a:cubicBezTo>
                  <a:pt x="86" y="107"/>
                  <a:pt x="85" y="112"/>
                  <a:pt x="80" y="11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4" name="Freeform 54"/>
          <p:cNvSpPr/>
          <p:nvPr/>
        </p:nvSpPr>
        <p:spPr bwMode="auto">
          <a:xfrm>
            <a:off x="5756605" y="985793"/>
            <a:ext cx="385662" cy="252347"/>
          </a:xfrm>
          <a:custGeom>
            <a:avLst/>
            <a:gdLst>
              <a:gd name="T0" fmla="*/ 236 w 236"/>
              <a:gd name="T1" fmla="*/ 13 h 154"/>
              <a:gd name="T2" fmla="*/ 227 w 236"/>
              <a:gd name="T3" fmla="*/ 0 h 154"/>
              <a:gd name="T4" fmla="*/ 25 w 236"/>
              <a:gd name="T5" fmla="*/ 135 h 154"/>
              <a:gd name="T6" fmla="*/ 0 w 236"/>
              <a:gd name="T7" fmla="*/ 136 h 154"/>
              <a:gd name="T8" fmla="*/ 1 w 236"/>
              <a:gd name="T9" fmla="*/ 138 h 154"/>
              <a:gd name="T10" fmla="*/ 36 w 236"/>
              <a:gd name="T11" fmla="*/ 146 h 154"/>
              <a:gd name="T12" fmla="*/ 236 w 236"/>
              <a:gd name="T13" fmla="*/ 13 h 154"/>
            </a:gdLst>
            <a:ahLst/>
            <a:cxnLst>
              <a:cxn ang="0">
                <a:pos x="T0" y="T1"/>
              </a:cxn>
              <a:cxn ang="0">
                <a:pos x="T2" y="T3"/>
              </a:cxn>
              <a:cxn ang="0">
                <a:pos x="T4" y="T5"/>
              </a:cxn>
              <a:cxn ang="0">
                <a:pos x="T6" y="T7"/>
              </a:cxn>
              <a:cxn ang="0">
                <a:pos x="T8" y="T9"/>
              </a:cxn>
              <a:cxn ang="0">
                <a:pos x="T10" y="T11"/>
              </a:cxn>
              <a:cxn ang="0">
                <a:pos x="T12" y="T13"/>
              </a:cxn>
            </a:cxnLst>
            <a:rect l="0" t="0" r="r" b="b"/>
            <a:pathLst>
              <a:path w="236" h="154">
                <a:moveTo>
                  <a:pt x="236" y="13"/>
                </a:moveTo>
                <a:cubicBezTo>
                  <a:pt x="227" y="0"/>
                  <a:pt x="227" y="0"/>
                  <a:pt x="227" y="0"/>
                </a:cubicBezTo>
                <a:cubicBezTo>
                  <a:pt x="25" y="135"/>
                  <a:pt x="25" y="135"/>
                  <a:pt x="25" y="135"/>
                </a:cubicBezTo>
                <a:cubicBezTo>
                  <a:pt x="17" y="140"/>
                  <a:pt x="8" y="140"/>
                  <a:pt x="0" y="136"/>
                </a:cubicBezTo>
                <a:cubicBezTo>
                  <a:pt x="0" y="137"/>
                  <a:pt x="0" y="137"/>
                  <a:pt x="1" y="138"/>
                </a:cubicBezTo>
                <a:cubicBezTo>
                  <a:pt x="9" y="150"/>
                  <a:pt x="25" y="154"/>
                  <a:pt x="36" y="146"/>
                </a:cubicBezTo>
                <a:lnTo>
                  <a:pt x="236" y="1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5" name="Freeform 55"/>
          <p:cNvSpPr>
            <a:spLocks noEditPoints="1"/>
          </p:cNvSpPr>
          <p:nvPr/>
        </p:nvSpPr>
        <p:spPr bwMode="auto">
          <a:xfrm>
            <a:off x="5442362" y="1207192"/>
            <a:ext cx="222589" cy="390423"/>
          </a:xfrm>
          <a:custGeom>
            <a:avLst/>
            <a:gdLst>
              <a:gd name="T0" fmla="*/ 59 w 136"/>
              <a:gd name="T1" fmla="*/ 203 h 239"/>
              <a:gd name="T2" fmla="*/ 54 w 136"/>
              <a:gd name="T3" fmla="*/ 203 h 239"/>
              <a:gd name="T4" fmla="*/ 54 w 136"/>
              <a:gd name="T5" fmla="*/ 239 h 239"/>
              <a:gd name="T6" fmla="*/ 72 w 136"/>
              <a:gd name="T7" fmla="*/ 226 h 239"/>
              <a:gd name="T8" fmla="*/ 59 w 136"/>
              <a:gd name="T9" fmla="*/ 203 h 239"/>
              <a:gd name="T10" fmla="*/ 54 w 136"/>
              <a:gd name="T11" fmla="*/ 187 h 239"/>
              <a:gd name="T12" fmla="*/ 54 w 136"/>
              <a:gd name="T13" fmla="*/ 82 h 239"/>
              <a:gd name="T14" fmla="*/ 81 w 136"/>
              <a:gd name="T15" fmla="*/ 74 h 239"/>
              <a:gd name="T16" fmla="*/ 97 w 136"/>
              <a:gd name="T17" fmla="*/ 13 h 239"/>
              <a:gd name="T18" fmla="*/ 114 w 136"/>
              <a:gd name="T19" fmla="*/ 2 h 239"/>
              <a:gd name="T20" fmla="*/ 124 w 136"/>
              <a:gd name="T21" fmla="*/ 20 h 239"/>
              <a:gd name="T22" fmla="*/ 109 w 136"/>
              <a:gd name="T23" fmla="*/ 81 h 239"/>
              <a:gd name="T24" fmla="*/ 130 w 136"/>
              <a:gd name="T25" fmla="*/ 134 h 239"/>
              <a:gd name="T26" fmla="*/ 122 w 136"/>
              <a:gd name="T27" fmla="*/ 164 h 239"/>
              <a:gd name="T28" fmla="*/ 122 w 136"/>
              <a:gd name="T29" fmla="*/ 164 h 239"/>
              <a:gd name="T30" fmla="*/ 136 w 136"/>
              <a:gd name="T31" fmla="*/ 187 h 239"/>
              <a:gd name="T32" fmla="*/ 131 w 136"/>
              <a:gd name="T33" fmla="*/ 207 h 239"/>
              <a:gd name="T34" fmla="*/ 54 w 136"/>
              <a:gd name="T35" fmla="*/ 187 h 239"/>
              <a:gd name="T36" fmla="*/ 54 w 136"/>
              <a:gd name="T37" fmla="*/ 203 h 239"/>
              <a:gd name="T38" fmla="*/ 36 w 136"/>
              <a:gd name="T39" fmla="*/ 216 h 239"/>
              <a:gd name="T40" fmla="*/ 50 w 136"/>
              <a:gd name="T41" fmla="*/ 239 h 239"/>
              <a:gd name="T42" fmla="*/ 54 w 136"/>
              <a:gd name="T43" fmla="*/ 239 h 239"/>
              <a:gd name="T44" fmla="*/ 54 w 136"/>
              <a:gd name="T45" fmla="*/ 203 h 239"/>
              <a:gd name="T46" fmla="*/ 54 w 136"/>
              <a:gd name="T47" fmla="*/ 82 h 239"/>
              <a:gd name="T48" fmla="*/ 54 w 136"/>
              <a:gd name="T49" fmla="*/ 187 h 239"/>
              <a:gd name="T50" fmla="*/ 0 w 136"/>
              <a:gd name="T51" fmla="*/ 173 h 239"/>
              <a:gd name="T52" fmla="*/ 5 w 136"/>
              <a:gd name="T53" fmla="*/ 152 h 239"/>
              <a:gd name="T54" fmla="*/ 29 w 136"/>
              <a:gd name="T55" fmla="*/ 140 h 239"/>
              <a:gd name="T56" fmla="*/ 37 w 136"/>
              <a:gd name="T57" fmla="*/ 109 h 239"/>
              <a:gd name="T58" fmla="*/ 54 w 136"/>
              <a:gd name="T59" fmla="*/ 82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6" h="239">
                <a:moveTo>
                  <a:pt x="59" y="203"/>
                </a:moveTo>
                <a:cubicBezTo>
                  <a:pt x="57" y="203"/>
                  <a:pt x="56" y="203"/>
                  <a:pt x="54" y="203"/>
                </a:cubicBezTo>
                <a:cubicBezTo>
                  <a:pt x="54" y="239"/>
                  <a:pt x="54" y="239"/>
                  <a:pt x="54" y="239"/>
                </a:cubicBezTo>
                <a:cubicBezTo>
                  <a:pt x="62" y="239"/>
                  <a:pt x="70" y="234"/>
                  <a:pt x="72" y="226"/>
                </a:cubicBezTo>
                <a:cubicBezTo>
                  <a:pt x="74" y="216"/>
                  <a:pt x="69" y="206"/>
                  <a:pt x="59" y="203"/>
                </a:cubicBezTo>
                <a:close/>
                <a:moveTo>
                  <a:pt x="54" y="187"/>
                </a:moveTo>
                <a:cubicBezTo>
                  <a:pt x="54" y="82"/>
                  <a:pt x="54" y="82"/>
                  <a:pt x="54" y="82"/>
                </a:cubicBezTo>
                <a:cubicBezTo>
                  <a:pt x="62" y="76"/>
                  <a:pt x="71" y="74"/>
                  <a:pt x="81" y="74"/>
                </a:cubicBezTo>
                <a:cubicBezTo>
                  <a:pt x="97" y="13"/>
                  <a:pt x="97" y="13"/>
                  <a:pt x="97" y="13"/>
                </a:cubicBezTo>
                <a:cubicBezTo>
                  <a:pt x="99" y="5"/>
                  <a:pt x="107" y="0"/>
                  <a:pt x="114" y="2"/>
                </a:cubicBezTo>
                <a:cubicBezTo>
                  <a:pt x="122" y="4"/>
                  <a:pt x="126" y="12"/>
                  <a:pt x="124" y="20"/>
                </a:cubicBezTo>
                <a:cubicBezTo>
                  <a:pt x="109" y="81"/>
                  <a:pt x="109" y="81"/>
                  <a:pt x="109" y="81"/>
                </a:cubicBezTo>
                <a:cubicBezTo>
                  <a:pt x="125" y="90"/>
                  <a:pt x="136" y="109"/>
                  <a:pt x="130" y="134"/>
                </a:cubicBezTo>
                <a:cubicBezTo>
                  <a:pt x="130" y="134"/>
                  <a:pt x="125" y="154"/>
                  <a:pt x="122" y="164"/>
                </a:cubicBezTo>
                <a:cubicBezTo>
                  <a:pt x="122" y="164"/>
                  <a:pt x="122" y="164"/>
                  <a:pt x="122" y="164"/>
                </a:cubicBezTo>
                <a:cubicBezTo>
                  <a:pt x="118" y="178"/>
                  <a:pt x="136" y="187"/>
                  <a:pt x="136" y="187"/>
                </a:cubicBezTo>
                <a:cubicBezTo>
                  <a:pt x="131" y="207"/>
                  <a:pt x="131" y="207"/>
                  <a:pt x="131" y="207"/>
                </a:cubicBezTo>
                <a:lnTo>
                  <a:pt x="54" y="187"/>
                </a:lnTo>
                <a:close/>
                <a:moveTo>
                  <a:pt x="54" y="203"/>
                </a:moveTo>
                <a:cubicBezTo>
                  <a:pt x="46" y="203"/>
                  <a:pt x="38" y="208"/>
                  <a:pt x="36" y="216"/>
                </a:cubicBezTo>
                <a:cubicBezTo>
                  <a:pt x="34" y="226"/>
                  <a:pt x="40" y="236"/>
                  <a:pt x="50" y="239"/>
                </a:cubicBezTo>
                <a:cubicBezTo>
                  <a:pt x="51" y="239"/>
                  <a:pt x="53" y="239"/>
                  <a:pt x="54" y="239"/>
                </a:cubicBezTo>
                <a:cubicBezTo>
                  <a:pt x="54" y="203"/>
                  <a:pt x="54" y="203"/>
                  <a:pt x="54" y="203"/>
                </a:cubicBezTo>
                <a:close/>
                <a:moveTo>
                  <a:pt x="54" y="82"/>
                </a:moveTo>
                <a:cubicBezTo>
                  <a:pt x="54" y="187"/>
                  <a:pt x="54" y="187"/>
                  <a:pt x="54" y="187"/>
                </a:cubicBezTo>
                <a:cubicBezTo>
                  <a:pt x="0" y="173"/>
                  <a:pt x="0" y="173"/>
                  <a:pt x="0" y="173"/>
                </a:cubicBezTo>
                <a:cubicBezTo>
                  <a:pt x="5" y="152"/>
                  <a:pt x="5" y="152"/>
                  <a:pt x="5" y="152"/>
                </a:cubicBezTo>
                <a:cubicBezTo>
                  <a:pt x="5" y="152"/>
                  <a:pt x="25" y="154"/>
                  <a:pt x="29" y="140"/>
                </a:cubicBezTo>
                <a:cubicBezTo>
                  <a:pt x="32" y="128"/>
                  <a:pt x="37" y="109"/>
                  <a:pt x="37" y="109"/>
                </a:cubicBezTo>
                <a:cubicBezTo>
                  <a:pt x="40" y="97"/>
                  <a:pt x="46" y="88"/>
                  <a:pt x="54" y="82"/>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6" name="Freeform 56"/>
          <p:cNvSpPr>
            <a:spLocks noEditPoints="1"/>
          </p:cNvSpPr>
          <p:nvPr/>
        </p:nvSpPr>
        <p:spPr bwMode="auto">
          <a:xfrm>
            <a:off x="5240008" y="2024939"/>
            <a:ext cx="416610" cy="453510"/>
          </a:xfrm>
          <a:custGeom>
            <a:avLst/>
            <a:gdLst>
              <a:gd name="T0" fmla="*/ 198 w 255"/>
              <a:gd name="T1" fmla="*/ 128 h 277"/>
              <a:gd name="T2" fmla="*/ 191 w 255"/>
              <a:gd name="T3" fmla="*/ 158 h 277"/>
              <a:gd name="T4" fmla="*/ 191 w 255"/>
              <a:gd name="T5" fmla="*/ 185 h 277"/>
              <a:gd name="T6" fmla="*/ 196 w 255"/>
              <a:gd name="T7" fmla="*/ 187 h 277"/>
              <a:gd name="T8" fmla="*/ 218 w 255"/>
              <a:gd name="T9" fmla="*/ 218 h 277"/>
              <a:gd name="T10" fmla="*/ 191 w 255"/>
              <a:gd name="T11" fmla="*/ 201 h 277"/>
              <a:gd name="T12" fmla="*/ 191 w 255"/>
              <a:gd name="T13" fmla="*/ 55 h 277"/>
              <a:gd name="T14" fmla="*/ 218 w 255"/>
              <a:gd name="T15" fmla="*/ 38 h 277"/>
              <a:gd name="T16" fmla="*/ 196 w 255"/>
              <a:gd name="T17" fmla="*/ 69 h 277"/>
              <a:gd name="T18" fmla="*/ 191 w 255"/>
              <a:gd name="T19" fmla="*/ 71 h 277"/>
              <a:gd name="T20" fmla="*/ 249 w 255"/>
              <a:gd name="T21" fmla="*/ 121 h 277"/>
              <a:gd name="T22" fmla="*/ 211 w 255"/>
              <a:gd name="T23" fmla="*/ 128 h 277"/>
              <a:gd name="T24" fmla="*/ 249 w 255"/>
              <a:gd name="T25" fmla="*/ 134 h 277"/>
              <a:gd name="T26" fmla="*/ 249 w 255"/>
              <a:gd name="T27" fmla="*/ 121 h 277"/>
              <a:gd name="T28" fmla="*/ 132 w 255"/>
              <a:gd name="T29" fmla="*/ 277 h 277"/>
              <a:gd name="T30" fmla="*/ 167 w 255"/>
              <a:gd name="T31" fmla="*/ 186 h 277"/>
              <a:gd name="T32" fmla="*/ 191 w 255"/>
              <a:gd name="T33" fmla="*/ 98 h 277"/>
              <a:gd name="T34" fmla="*/ 127 w 255"/>
              <a:gd name="T35" fmla="*/ 72 h 277"/>
              <a:gd name="T36" fmla="*/ 183 w 255"/>
              <a:gd name="T37" fmla="*/ 128 h 277"/>
              <a:gd name="T38" fmla="*/ 156 w 255"/>
              <a:gd name="T39" fmla="*/ 176 h 277"/>
              <a:gd name="T40" fmla="*/ 153 w 255"/>
              <a:gd name="T41" fmla="*/ 214 h 277"/>
              <a:gd name="T42" fmla="*/ 127 w 255"/>
              <a:gd name="T43" fmla="*/ 277 h 277"/>
              <a:gd name="T44" fmla="*/ 191 w 255"/>
              <a:gd name="T45" fmla="*/ 71 h 277"/>
              <a:gd name="T46" fmla="*/ 186 w 255"/>
              <a:gd name="T47" fmla="*/ 60 h 277"/>
              <a:gd name="T48" fmla="*/ 191 w 255"/>
              <a:gd name="T49" fmla="*/ 185 h 277"/>
              <a:gd name="T50" fmla="*/ 186 w 255"/>
              <a:gd name="T51" fmla="*/ 196 h 277"/>
              <a:gd name="T52" fmla="*/ 191 w 255"/>
              <a:gd name="T53" fmla="*/ 185 h 277"/>
              <a:gd name="T54" fmla="*/ 127 w 255"/>
              <a:gd name="T55" fmla="*/ 0 h 277"/>
              <a:gd name="T56" fmla="*/ 134 w 255"/>
              <a:gd name="T57" fmla="*/ 7 h 277"/>
              <a:gd name="T58" fmla="*/ 128 w 255"/>
              <a:gd name="T59" fmla="*/ 45 h 277"/>
              <a:gd name="T60" fmla="*/ 127 w 255"/>
              <a:gd name="T61" fmla="*/ 45 h 277"/>
              <a:gd name="T62" fmla="*/ 64 w 255"/>
              <a:gd name="T63" fmla="*/ 97 h 277"/>
              <a:gd name="T64" fmla="*/ 89 w 255"/>
              <a:gd name="T65" fmla="*/ 187 h 277"/>
              <a:gd name="T66" fmla="*/ 124 w 255"/>
              <a:gd name="T67" fmla="*/ 277 h 277"/>
              <a:gd name="T68" fmla="*/ 127 w 255"/>
              <a:gd name="T69" fmla="*/ 214 h 277"/>
              <a:gd name="T70" fmla="*/ 103 w 255"/>
              <a:gd name="T71" fmla="*/ 183 h 277"/>
              <a:gd name="T72" fmla="*/ 71 w 255"/>
              <a:gd name="T73" fmla="*/ 128 h 277"/>
              <a:gd name="T74" fmla="*/ 127 w 255"/>
              <a:gd name="T75" fmla="*/ 72 h 277"/>
              <a:gd name="T76" fmla="*/ 127 w 255"/>
              <a:gd name="T77" fmla="*/ 57 h 277"/>
              <a:gd name="T78" fmla="*/ 127 w 255"/>
              <a:gd name="T79" fmla="*/ 0 h 277"/>
              <a:gd name="T80" fmla="*/ 121 w 255"/>
              <a:gd name="T81" fmla="*/ 38 h 277"/>
              <a:gd name="T82" fmla="*/ 127 w 255"/>
              <a:gd name="T83" fmla="*/ 0 h 277"/>
              <a:gd name="T84" fmla="*/ 64 w 255"/>
              <a:gd name="T85" fmla="*/ 185 h 277"/>
              <a:gd name="T86" fmla="*/ 69 w 255"/>
              <a:gd name="T87" fmla="*/ 196 h 277"/>
              <a:gd name="T88" fmla="*/ 64 w 255"/>
              <a:gd name="T89" fmla="*/ 71 h 277"/>
              <a:gd name="T90" fmla="*/ 69 w 255"/>
              <a:gd name="T91" fmla="*/ 60 h 277"/>
              <a:gd name="T92" fmla="*/ 64 w 255"/>
              <a:gd name="T93" fmla="*/ 71 h 277"/>
              <a:gd name="T94" fmla="*/ 57 w 255"/>
              <a:gd name="T95" fmla="*/ 128 h 277"/>
              <a:gd name="T96" fmla="*/ 64 w 255"/>
              <a:gd name="T97" fmla="*/ 97 h 277"/>
              <a:gd name="T98" fmla="*/ 64 w 255"/>
              <a:gd name="T99" fmla="*/ 71 h 277"/>
              <a:gd name="T100" fmla="*/ 60 w 255"/>
              <a:gd name="T101" fmla="*/ 69 h 277"/>
              <a:gd name="T102" fmla="*/ 38 w 255"/>
              <a:gd name="T103" fmla="*/ 38 h 277"/>
              <a:gd name="T104" fmla="*/ 64 w 255"/>
              <a:gd name="T105" fmla="*/ 55 h 277"/>
              <a:gd name="T106" fmla="*/ 64 w 255"/>
              <a:gd name="T107" fmla="*/ 201 h 277"/>
              <a:gd name="T108" fmla="*/ 38 w 255"/>
              <a:gd name="T109" fmla="*/ 218 h 277"/>
              <a:gd name="T110" fmla="*/ 60 w 255"/>
              <a:gd name="T111" fmla="*/ 187 h 277"/>
              <a:gd name="T112" fmla="*/ 64 w 255"/>
              <a:gd name="T113" fmla="*/ 185 h 277"/>
              <a:gd name="T114" fmla="*/ 45 w 255"/>
              <a:gd name="T115" fmla="*/ 128 h 277"/>
              <a:gd name="T116" fmla="*/ 7 w 255"/>
              <a:gd name="T117" fmla="*/ 121 h 277"/>
              <a:gd name="T118" fmla="*/ 7 w 255"/>
              <a:gd name="T119" fmla="*/ 134 h 277"/>
              <a:gd name="T120" fmla="*/ 45 w 255"/>
              <a:gd name="T121" fmla="*/ 128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5" h="277">
                <a:moveTo>
                  <a:pt x="191" y="158"/>
                </a:moveTo>
                <a:cubicBezTo>
                  <a:pt x="195" y="149"/>
                  <a:pt x="198" y="139"/>
                  <a:pt x="198" y="128"/>
                </a:cubicBezTo>
                <a:cubicBezTo>
                  <a:pt x="198" y="117"/>
                  <a:pt x="195" y="107"/>
                  <a:pt x="191" y="98"/>
                </a:cubicBezTo>
                <a:cubicBezTo>
                  <a:pt x="191" y="158"/>
                  <a:pt x="191" y="158"/>
                  <a:pt x="191" y="158"/>
                </a:cubicBezTo>
                <a:close/>
                <a:moveTo>
                  <a:pt x="191" y="201"/>
                </a:moveTo>
                <a:cubicBezTo>
                  <a:pt x="191" y="185"/>
                  <a:pt x="191" y="185"/>
                  <a:pt x="191" y="185"/>
                </a:cubicBezTo>
                <a:cubicBezTo>
                  <a:pt x="193" y="185"/>
                  <a:pt x="194" y="185"/>
                  <a:pt x="196" y="187"/>
                </a:cubicBezTo>
                <a:cubicBezTo>
                  <a:pt x="196" y="187"/>
                  <a:pt x="196" y="187"/>
                  <a:pt x="196" y="187"/>
                </a:cubicBezTo>
                <a:cubicBezTo>
                  <a:pt x="218" y="209"/>
                  <a:pt x="218" y="209"/>
                  <a:pt x="218" y="209"/>
                </a:cubicBezTo>
                <a:cubicBezTo>
                  <a:pt x="220" y="211"/>
                  <a:pt x="220" y="216"/>
                  <a:pt x="218" y="218"/>
                </a:cubicBezTo>
                <a:cubicBezTo>
                  <a:pt x="215" y="221"/>
                  <a:pt x="211" y="221"/>
                  <a:pt x="209" y="218"/>
                </a:cubicBezTo>
                <a:cubicBezTo>
                  <a:pt x="191" y="201"/>
                  <a:pt x="191" y="201"/>
                  <a:pt x="191" y="201"/>
                </a:cubicBezTo>
                <a:close/>
                <a:moveTo>
                  <a:pt x="191" y="71"/>
                </a:moveTo>
                <a:cubicBezTo>
                  <a:pt x="191" y="55"/>
                  <a:pt x="191" y="55"/>
                  <a:pt x="191" y="55"/>
                </a:cubicBezTo>
                <a:cubicBezTo>
                  <a:pt x="209" y="38"/>
                  <a:pt x="209" y="38"/>
                  <a:pt x="209" y="38"/>
                </a:cubicBezTo>
                <a:cubicBezTo>
                  <a:pt x="211" y="35"/>
                  <a:pt x="215" y="35"/>
                  <a:pt x="218" y="38"/>
                </a:cubicBezTo>
                <a:cubicBezTo>
                  <a:pt x="220" y="40"/>
                  <a:pt x="220" y="44"/>
                  <a:pt x="218" y="47"/>
                </a:cubicBezTo>
                <a:cubicBezTo>
                  <a:pt x="196" y="69"/>
                  <a:pt x="196" y="69"/>
                  <a:pt x="196" y="69"/>
                </a:cubicBezTo>
                <a:cubicBezTo>
                  <a:pt x="196" y="69"/>
                  <a:pt x="196" y="69"/>
                  <a:pt x="196" y="69"/>
                </a:cubicBezTo>
                <a:cubicBezTo>
                  <a:pt x="194" y="71"/>
                  <a:pt x="193" y="71"/>
                  <a:pt x="191" y="71"/>
                </a:cubicBezTo>
                <a:close/>
                <a:moveTo>
                  <a:pt x="249" y="121"/>
                </a:moveTo>
                <a:cubicBezTo>
                  <a:pt x="249" y="121"/>
                  <a:pt x="249" y="121"/>
                  <a:pt x="249" y="121"/>
                </a:cubicBezTo>
                <a:cubicBezTo>
                  <a:pt x="217" y="121"/>
                  <a:pt x="217" y="121"/>
                  <a:pt x="217" y="121"/>
                </a:cubicBezTo>
                <a:cubicBezTo>
                  <a:pt x="214" y="121"/>
                  <a:pt x="211" y="124"/>
                  <a:pt x="211" y="128"/>
                </a:cubicBezTo>
                <a:cubicBezTo>
                  <a:pt x="211" y="132"/>
                  <a:pt x="214" y="134"/>
                  <a:pt x="217" y="134"/>
                </a:cubicBezTo>
                <a:cubicBezTo>
                  <a:pt x="249" y="134"/>
                  <a:pt x="249" y="134"/>
                  <a:pt x="249" y="134"/>
                </a:cubicBezTo>
                <a:cubicBezTo>
                  <a:pt x="252" y="134"/>
                  <a:pt x="255" y="132"/>
                  <a:pt x="255" y="128"/>
                </a:cubicBezTo>
                <a:cubicBezTo>
                  <a:pt x="255" y="124"/>
                  <a:pt x="252" y="121"/>
                  <a:pt x="249" y="121"/>
                </a:cubicBezTo>
                <a:close/>
                <a:moveTo>
                  <a:pt x="127" y="277"/>
                </a:moveTo>
                <a:cubicBezTo>
                  <a:pt x="132" y="277"/>
                  <a:pt x="132" y="277"/>
                  <a:pt x="132" y="277"/>
                </a:cubicBezTo>
                <a:cubicBezTo>
                  <a:pt x="151" y="277"/>
                  <a:pt x="167" y="262"/>
                  <a:pt x="167" y="242"/>
                </a:cubicBezTo>
                <a:cubicBezTo>
                  <a:pt x="167" y="186"/>
                  <a:pt x="167" y="186"/>
                  <a:pt x="167" y="186"/>
                </a:cubicBezTo>
                <a:cubicBezTo>
                  <a:pt x="177" y="179"/>
                  <a:pt x="186" y="169"/>
                  <a:pt x="191" y="158"/>
                </a:cubicBezTo>
                <a:cubicBezTo>
                  <a:pt x="191" y="98"/>
                  <a:pt x="191" y="98"/>
                  <a:pt x="191" y="98"/>
                </a:cubicBezTo>
                <a:cubicBezTo>
                  <a:pt x="180" y="74"/>
                  <a:pt x="156" y="57"/>
                  <a:pt x="127" y="57"/>
                </a:cubicBezTo>
                <a:cubicBezTo>
                  <a:pt x="127" y="72"/>
                  <a:pt x="127" y="72"/>
                  <a:pt x="127" y="72"/>
                </a:cubicBezTo>
                <a:cubicBezTo>
                  <a:pt x="143" y="72"/>
                  <a:pt x="157" y="78"/>
                  <a:pt x="167" y="88"/>
                </a:cubicBezTo>
                <a:cubicBezTo>
                  <a:pt x="177" y="98"/>
                  <a:pt x="183" y="112"/>
                  <a:pt x="183" y="128"/>
                </a:cubicBezTo>
                <a:cubicBezTo>
                  <a:pt x="183" y="148"/>
                  <a:pt x="172" y="166"/>
                  <a:pt x="156" y="176"/>
                </a:cubicBezTo>
                <a:cubicBezTo>
                  <a:pt x="156" y="176"/>
                  <a:pt x="156" y="176"/>
                  <a:pt x="156" y="176"/>
                </a:cubicBezTo>
                <a:cubicBezTo>
                  <a:pt x="154" y="177"/>
                  <a:pt x="153" y="180"/>
                  <a:pt x="153" y="182"/>
                </a:cubicBezTo>
                <a:cubicBezTo>
                  <a:pt x="153" y="214"/>
                  <a:pt x="153" y="214"/>
                  <a:pt x="153" y="214"/>
                </a:cubicBezTo>
                <a:cubicBezTo>
                  <a:pt x="127" y="214"/>
                  <a:pt x="127" y="214"/>
                  <a:pt x="127" y="214"/>
                </a:cubicBezTo>
                <a:cubicBezTo>
                  <a:pt x="127" y="277"/>
                  <a:pt x="127" y="277"/>
                  <a:pt x="127" y="277"/>
                </a:cubicBezTo>
                <a:close/>
                <a:moveTo>
                  <a:pt x="191" y="55"/>
                </a:moveTo>
                <a:cubicBezTo>
                  <a:pt x="191" y="71"/>
                  <a:pt x="191" y="71"/>
                  <a:pt x="191" y="71"/>
                </a:cubicBezTo>
                <a:cubicBezTo>
                  <a:pt x="189" y="71"/>
                  <a:pt x="188" y="71"/>
                  <a:pt x="186" y="69"/>
                </a:cubicBezTo>
                <a:cubicBezTo>
                  <a:pt x="184" y="67"/>
                  <a:pt x="184" y="63"/>
                  <a:pt x="186" y="60"/>
                </a:cubicBezTo>
                <a:cubicBezTo>
                  <a:pt x="191" y="55"/>
                  <a:pt x="191" y="55"/>
                  <a:pt x="191" y="55"/>
                </a:cubicBezTo>
                <a:close/>
                <a:moveTo>
                  <a:pt x="191" y="185"/>
                </a:moveTo>
                <a:cubicBezTo>
                  <a:pt x="191" y="201"/>
                  <a:pt x="191" y="201"/>
                  <a:pt x="191" y="201"/>
                </a:cubicBezTo>
                <a:cubicBezTo>
                  <a:pt x="186" y="196"/>
                  <a:pt x="186" y="196"/>
                  <a:pt x="186" y="196"/>
                </a:cubicBezTo>
                <a:cubicBezTo>
                  <a:pt x="184" y="193"/>
                  <a:pt x="184" y="189"/>
                  <a:pt x="186" y="187"/>
                </a:cubicBezTo>
                <a:cubicBezTo>
                  <a:pt x="188" y="185"/>
                  <a:pt x="189" y="185"/>
                  <a:pt x="191" y="185"/>
                </a:cubicBezTo>
                <a:close/>
                <a:moveTo>
                  <a:pt x="127" y="45"/>
                </a:moveTo>
                <a:cubicBezTo>
                  <a:pt x="127" y="0"/>
                  <a:pt x="127" y="0"/>
                  <a:pt x="127" y="0"/>
                </a:cubicBezTo>
                <a:cubicBezTo>
                  <a:pt x="127" y="0"/>
                  <a:pt x="128" y="0"/>
                  <a:pt x="128" y="0"/>
                </a:cubicBezTo>
                <a:cubicBezTo>
                  <a:pt x="131" y="0"/>
                  <a:pt x="134" y="3"/>
                  <a:pt x="134" y="7"/>
                </a:cubicBezTo>
                <a:cubicBezTo>
                  <a:pt x="134" y="38"/>
                  <a:pt x="134" y="38"/>
                  <a:pt x="134" y="38"/>
                </a:cubicBezTo>
                <a:cubicBezTo>
                  <a:pt x="134" y="42"/>
                  <a:pt x="131" y="45"/>
                  <a:pt x="128" y="45"/>
                </a:cubicBezTo>
                <a:cubicBezTo>
                  <a:pt x="128" y="45"/>
                  <a:pt x="128" y="45"/>
                  <a:pt x="128" y="45"/>
                </a:cubicBezTo>
                <a:cubicBezTo>
                  <a:pt x="128" y="45"/>
                  <a:pt x="127" y="45"/>
                  <a:pt x="127" y="45"/>
                </a:cubicBezTo>
                <a:close/>
                <a:moveTo>
                  <a:pt x="127" y="57"/>
                </a:moveTo>
                <a:cubicBezTo>
                  <a:pt x="99" y="57"/>
                  <a:pt x="75" y="74"/>
                  <a:pt x="64" y="97"/>
                </a:cubicBezTo>
                <a:cubicBezTo>
                  <a:pt x="64" y="159"/>
                  <a:pt x="64" y="159"/>
                  <a:pt x="64" y="159"/>
                </a:cubicBezTo>
                <a:cubicBezTo>
                  <a:pt x="70" y="170"/>
                  <a:pt x="78" y="180"/>
                  <a:pt x="89" y="187"/>
                </a:cubicBezTo>
                <a:cubicBezTo>
                  <a:pt x="89" y="242"/>
                  <a:pt x="89" y="242"/>
                  <a:pt x="89" y="242"/>
                </a:cubicBezTo>
                <a:cubicBezTo>
                  <a:pt x="89" y="262"/>
                  <a:pt x="104" y="277"/>
                  <a:pt x="124" y="277"/>
                </a:cubicBezTo>
                <a:cubicBezTo>
                  <a:pt x="127" y="277"/>
                  <a:pt x="127" y="277"/>
                  <a:pt x="127" y="277"/>
                </a:cubicBezTo>
                <a:cubicBezTo>
                  <a:pt x="127" y="214"/>
                  <a:pt x="127" y="214"/>
                  <a:pt x="127" y="214"/>
                </a:cubicBezTo>
                <a:cubicBezTo>
                  <a:pt x="103" y="214"/>
                  <a:pt x="103" y="214"/>
                  <a:pt x="103" y="214"/>
                </a:cubicBezTo>
                <a:cubicBezTo>
                  <a:pt x="103" y="183"/>
                  <a:pt x="103" y="183"/>
                  <a:pt x="103" y="183"/>
                </a:cubicBezTo>
                <a:cubicBezTo>
                  <a:pt x="103" y="180"/>
                  <a:pt x="102" y="178"/>
                  <a:pt x="100" y="176"/>
                </a:cubicBezTo>
                <a:cubicBezTo>
                  <a:pt x="83" y="167"/>
                  <a:pt x="71" y="149"/>
                  <a:pt x="71" y="128"/>
                </a:cubicBezTo>
                <a:cubicBezTo>
                  <a:pt x="71" y="112"/>
                  <a:pt x="78" y="98"/>
                  <a:pt x="88" y="88"/>
                </a:cubicBezTo>
                <a:cubicBezTo>
                  <a:pt x="98" y="78"/>
                  <a:pt x="112" y="72"/>
                  <a:pt x="127" y="72"/>
                </a:cubicBezTo>
                <a:cubicBezTo>
                  <a:pt x="127" y="72"/>
                  <a:pt x="127" y="72"/>
                  <a:pt x="127" y="72"/>
                </a:cubicBezTo>
                <a:cubicBezTo>
                  <a:pt x="127" y="57"/>
                  <a:pt x="127" y="57"/>
                  <a:pt x="127" y="57"/>
                </a:cubicBezTo>
                <a:cubicBezTo>
                  <a:pt x="127" y="57"/>
                  <a:pt x="127" y="57"/>
                  <a:pt x="127" y="57"/>
                </a:cubicBezTo>
                <a:close/>
                <a:moveTo>
                  <a:pt x="127" y="0"/>
                </a:moveTo>
                <a:cubicBezTo>
                  <a:pt x="127" y="45"/>
                  <a:pt x="127" y="45"/>
                  <a:pt x="127" y="45"/>
                </a:cubicBezTo>
                <a:cubicBezTo>
                  <a:pt x="124" y="45"/>
                  <a:pt x="121" y="42"/>
                  <a:pt x="121" y="38"/>
                </a:cubicBezTo>
                <a:cubicBezTo>
                  <a:pt x="121" y="7"/>
                  <a:pt x="121" y="7"/>
                  <a:pt x="121" y="7"/>
                </a:cubicBezTo>
                <a:cubicBezTo>
                  <a:pt x="121" y="4"/>
                  <a:pt x="124" y="1"/>
                  <a:pt x="127" y="0"/>
                </a:cubicBezTo>
                <a:close/>
                <a:moveTo>
                  <a:pt x="64" y="201"/>
                </a:moveTo>
                <a:cubicBezTo>
                  <a:pt x="64" y="185"/>
                  <a:pt x="64" y="185"/>
                  <a:pt x="64" y="185"/>
                </a:cubicBezTo>
                <a:cubicBezTo>
                  <a:pt x="66" y="185"/>
                  <a:pt x="68" y="185"/>
                  <a:pt x="69" y="187"/>
                </a:cubicBezTo>
                <a:cubicBezTo>
                  <a:pt x="72" y="189"/>
                  <a:pt x="72" y="193"/>
                  <a:pt x="69" y="196"/>
                </a:cubicBezTo>
                <a:cubicBezTo>
                  <a:pt x="64" y="201"/>
                  <a:pt x="64" y="201"/>
                  <a:pt x="64" y="201"/>
                </a:cubicBezTo>
                <a:close/>
                <a:moveTo>
                  <a:pt x="64" y="71"/>
                </a:moveTo>
                <a:cubicBezTo>
                  <a:pt x="64" y="55"/>
                  <a:pt x="64" y="55"/>
                  <a:pt x="64" y="55"/>
                </a:cubicBezTo>
                <a:cubicBezTo>
                  <a:pt x="69" y="60"/>
                  <a:pt x="69" y="60"/>
                  <a:pt x="69" y="60"/>
                </a:cubicBezTo>
                <a:cubicBezTo>
                  <a:pt x="72" y="63"/>
                  <a:pt x="72" y="67"/>
                  <a:pt x="69" y="69"/>
                </a:cubicBezTo>
                <a:cubicBezTo>
                  <a:pt x="68" y="71"/>
                  <a:pt x="66" y="71"/>
                  <a:pt x="64" y="71"/>
                </a:cubicBezTo>
                <a:close/>
                <a:moveTo>
                  <a:pt x="64" y="97"/>
                </a:moveTo>
                <a:cubicBezTo>
                  <a:pt x="59" y="106"/>
                  <a:pt x="57" y="117"/>
                  <a:pt x="57" y="128"/>
                </a:cubicBezTo>
                <a:cubicBezTo>
                  <a:pt x="57" y="139"/>
                  <a:pt x="59" y="149"/>
                  <a:pt x="64" y="159"/>
                </a:cubicBezTo>
                <a:cubicBezTo>
                  <a:pt x="64" y="97"/>
                  <a:pt x="64" y="97"/>
                  <a:pt x="64" y="97"/>
                </a:cubicBezTo>
                <a:close/>
                <a:moveTo>
                  <a:pt x="64" y="55"/>
                </a:moveTo>
                <a:cubicBezTo>
                  <a:pt x="64" y="71"/>
                  <a:pt x="64" y="71"/>
                  <a:pt x="64" y="71"/>
                </a:cubicBezTo>
                <a:cubicBezTo>
                  <a:pt x="62" y="71"/>
                  <a:pt x="61" y="70"/>
                  <a:pt x="60" y="69"/>
                </a:cubicBezTo>
                <a:cubicBezTo>
                  <a:pt x="60" y="69"/>
                  <a:pt x="60" y="69"/>
                  <a:pt x="60" y="69"/>
                </a:cubicBezTo>
                <a:cubicBezTo>
                  <a:pt x="38" y="47"/>
                  <a:pt x="38" y="47"/>
                  <a:pt x="38" y="47"/>
                </a:cubicBezTo>
                <a:cubicBezTo>
                  <a:pt x="35" y="44"/>
                  <a:pt x="35" y="40"/>
                  <a:pt x="38" y="38"/>
                </a:cubicBezTo>
                <a:cubicBezTo>
                  <a:pt x="40" y="35"/>
                  <a:pt x="44" y="35"/>
                  <a:pt x="47" y="38"/>
                </a:cubicBezTo>
                <a:cubicBezTo>
                  <a:pt x="64" y="55"/>
                  <a:pt x="64" y="55"/>
                  <a:pt x="64" y="55"/>
                </a:cubicBezTo>
                <a:close/>
                <a:moveTo>
                  <a:pt x="64" y="185"/>
                </a:moveTo>
                <a:cubicBezTo>
                  <a:pt x="64" y="201"/>
                  <a:pt x="64" y="201"/>
                  <a:pt x="64" y="201"/>
                </a:cubicBezTo>
                <a:cubicBezTo>
                  <a:pt x="47" y="218"/>
                  <a:pt x="47" y="218"/>
                  <a:pt x="47" y="218"/>
                </a:cubicBezTo>
                <a:cubicBezTo>
                  <a:pt x="44" y="221"/>
                  <a:pt x="40" y="221"/>
                  <a:pt x="38" y="218"/>
                </a:cubicBezTo>
                <a:cubicBezTo>
                  <a:pt x="35" y="216"/>
                  <a:pt x="35" y="211"/>
                  <a:pt x="38" y="209"/>
                </a:cubicBezTo>
                <a:cubicBezTo>
                  <a:pt x="60" y="187"/>
                  <a:pt x="60" y="187"/>
                  <a:pt x="60" y="187"/>
                </a:cubicBezTo>
                <a:cubicBezTo>
                  <a:pt x="60" y="187"/>
                  <a:pt x="60" y="187"/>
                  <a:pt x="60" y="187"/>
                </a:cubicBezTo>
                <a:cubicBezTo>
                  <a:pt x="61" y="185"/>
                  <a:pt x="62" y="185"/>
                  <a:pt x="64" y="185"/>
                </a:cubicBezTo>
                <a:close/>
                <a:moveTo>
                  <a:pt x="45" y="128"/>
                </a:moveTo>
                <a:cubicBezTo>
                  <a:pt x="45" y="128"/>
                  <a:pt x="45" y="128"/>
                  <a:pt x="45" y="128"/>
                </a:cubicBezTo>
                <a:cubicBezTo>
                  <a:pt x="45" y="124"/>
                  <a:pt x="42" y="121"/>
                  <a:pt x="38" y="121"/>
                </a:cubicBezTo>
                <a:cubicBezTo>
                  <a:pt x="7" y="121"/>
                  <a:pt x="7" y="121"/>
                  <a:pt x="7" y="121"/>
                </a:cubicBezTo>
                <a:cubicBezTo>
                  <a:pt x="3" y="121"/>
                  <a:pt x="0" y="124"/>
                  <a:pt x="0" y="128"/>
                </a:cubicBezTo>
                <a:cubicBezTo>
                  <a:pt x="0" y="132"/>
                  <a:pt x="3" y="134"/>
                  <a:pt x="7" y="134"/>
                </a:cubicBezTo>
                <a:cubicBezTo>
                  <a:pt x="38" y="134"/>
                  <a:pt x="38" y="134"/>
                  <a:pt x="38" y="134"/>
                </a:cubicBezTo>
                <a:cubicBezTo>
                  <a:pt x="42" y="134"/>
                  <a:pt x="45" y="132"/>
                  <a:pt x="45" y="128"/>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7" name="Freeform 57"/>
          <p:cNvSpPr>
            <a:spLocks noEditPoints="1"/>
          </p:cNvSpPr>
          <p:nvPr/>
        </p:nvSpPr>
        <p:spPr bwMode="auto">
          <a:xfrm>
            <a:off x="6776705" y="852478"/>
            <a:ext cx="396375" cy="389233"/>
          </a:xfrm>
          <a:custGeom>
            <a:avLst/>
            <a:gdLst>
              <a:gd name="T0" fmla="*/ 231 w 243"/>
              <a:gd name="T1" fmla="*/ 92 h 238"/>
              <a:gd name="T2" fmla="*/ 214 w 243"/>
              <a:gd name="T3" fmla="*/ 83 h 238"/>
              <a:gd name="T4" fmla="*/ 206 w 243"/>
              <a:gd name="T5" fmla="*/ 71 h 238"/>
              <a:gd name="T6" fmla="*/ 192 w 243"/>
              <a:gd name="T7" fmla="*/ 82 h 238"/>
              <a:gd name="T8" fmla="*/ 194 w 243"/>
              <a:gd name="T9" fmla="*/ 64 h 238"/>
              <a:gd name="T10" fmla="*/ 179 w 243"/>
              <a:gd name="T11" fmla="*/ 64 h 238"/>
              <a:gd name="T12" fmla="*/ 162 w 243"/>
              <a:gd name="T13" fmla="*/ 54 h 238"/>
              <a:gd name="T14" fmla="*/ 154 w 243"/>
              <a:gd name="T15" fmla="*/ 42 h 238"/>
              <a:gd name="T16" fmla="*/ 140 w 243"/>
              <a:gd name="T17" fmla="*/ 53 h 238"/>
              <a:gd name="T18" fmla="*/ 142 w 243"/>
              <a:gd name="T19" fmla="*/ 35 h 238"/>
              <a:gd name="T20" fmla="*/ 128 w 243"/>
              <a:gd name="T21" fmla="*/ 35 h 238"/>
              <a:gd name="T22" fmla="*/ 110 w 243"/>
              <a:gd name="T23" fmla="*/ 25 h 238"/>
              <a:gd name="T24" fmla="*/ 102 w 243"/>
              <a:gd name="T25" fmla="*/ 13 h 238"/>
              <a:gd name="T26" fmla="*/ 101 w 243"/>
              <a:gd name="T27" fmla="*/ 22 h 238"/>
              <a:gd name="T28" fmla="*/ 208 w 243"/>
              <a:gd name="T29" fmla="*/ 128 h 238"/>
              <a:gd name="T30" fmla="*/ 206 w 243"/>
              <a:gd name="T31" fmla="*/ 132 h 238"/>
              <a:gd name="T32" fmla="*/ 101 w 243"/>
              <a:gd name="T33" fmla="*/ 74 h 238"/>
              <a:gd name="T34" fmla="*/ 196 w 243"/>
              <a:gd name="T35" fmla="*/ 149 h 238"/>
              <a:gd name="T36" fmla="*/ 194 w 243"/>
              <a:gd name="T37" fmla="*/ 153 h 238"/>
              <a:gd name="T38" fmla="*/ 101 w 243"/>
              <a:gd name="T39" fmla="*/ 101 h 238"/>
              <a:gd name="T40" fmla="*/ 185 w 243"/>
              <a:gd name="T41" fmla="*/ 170 h 238"/>
              <a:gd name="T42" fmla="*/ 182 w 243"/>
              <a:gd name="T43" fmla="*/ 174 h 238"/>
              <a:gd name="T44" fmla="*/ 101 w 243"/>
              <a:gd name="T45" fmla="*/ 129 h 238"/>
              <a:gd name="T46" fmla="*/ 173 w 243"/>
              <a:gd name="T47" fmla="*/ 191 h 238"/>
              <a:gd name="T48" fmla="*/ 171 w 243"/>
              <a:gd name="T49" fmla="*/ 195 h 238"/>
              <a:gd name="T50" fmla="*/ 101 w 243"/>
              <a:gd name="T51" fmla="*/ 156 h 238"/>
              <a:gd name="T52" fmla="*/ 138 w 243"/>
              <a:gd name="T53" fmla="*/ 231 h 238"/>
              <a:gd name="T54" fmla="*/ 243 w 243"/>
              <a:gd name="T55" fmla="*/ 91 h 238"/>
              <a:gd name="T56" fmla="*/ 101 w 243"/>
              <a:gd name="T57" fmla="*/ 22 h 238"/>
              <a:gd name="T58" fmla="*/ 85 w 243"/>
              <a:gd name="T59" fmla="*/ 11 h 238"/>
              <a:gd name="T60" fmla="*/ 78 w 243"/>
              <a:gd name="T61" fmla="*/ 0 h 238"/>
              <a:gd name="T62" fmla="*/ 15 w 243"/>
              <a:gd name="T63" fmla="*/ 163 h 238"/>
              <a:gd name="T64" fmla="*/ 101 w 243"/>
              <a:gd name="T65" fmla="*/ 156 h 238"/>
              <a:gd name="T66" fmla="*/ 27 w 243"/>
              <a:gd name="T67" fmla="*/ 113 h 238"/>
              <a:gd name="T68" fmla="*/ 101 w 243"/>
              <a:gd name="T69" fmla="*/ 151 h 238"/>
              <a:gd name="T70" fmla="*/ 40 w 243"/>
              <a:gd name="T71" fmla="*/ 95 h 238"/>
              <a:gd name="T72" fmla="*/ 42 w 243"/>
              <a:gd name="T73" fmla="*/ 91 h 238"/>
              <a:gd name="T74" fmla="*/ 101 w 243"/>
              <a:gd name="T75" fmla="*/ 101 h 238"/>
              <a:gd name="T76" fmla="*/ 51 w 243"/>
              <a:gd name="T77" fmla="*/ 71 h 238"/>
              <a:gd name="T78" fmla="*/ 101 w 243"/>
              <a:gd name="T79" fmla="*/ 96 h 238"/>
              <a:gd name="T80" fmla="*/ 63 w 243"/>
              <a:gd name="T81" fmla="*/ 53 h 238"/>
              <a:gd name="T82" fmla="*/ 65 w 243"/>
              <a:gd name="T83" fmla="*/ 49 h 238"/>
              <a:gd name="T84" fmla="*/ 101 w 243"/>
              <a:gd name="T85" fmla="*/ 22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3" h="238">
                <a:moveTo>
                  <a:pt x="232" y="85"/>
                </a:moveTo>
                <a:cubicBezTo>
                  <a:pt x="233" y="87"/>
                  <a:pt x="233" y="90"/>
                  <a:pt x="231" y="92"/>
                </a:cubicBezTo>
                <a:cubicBezTo>
                  <a:pt x="229" y="97"/>
                  <a:pt x="223" y="99"/>
                  <a:pt x="218" y="96"/>
                </a:cubicBezTo>
                <a:cubicBezTo>
                  <a:pt x="213" y="94"/>
                  <a:pt x="212" y="88"/>
                  <a:pt x="214" y="83"/>
                </a:cubicBezTo>
                <a:cubicBezTo>
                  <a:pt x="216" y="81"/>
                  <a:pt x="218" y="79"/>
                  <a:pt x="220" y="78"/>
                </a:cubicBezTo>
                <a:cubicBezTo>
                  <a:pt x="206" y="71"/>
                  <a:pt x="206" y="71"/>
                  <a:pt x="206" y="71"/>
                </a:cubicBezTo>
                <a:cubicBezTo>
                  <a:pt x="207" y="73"/>
                  <a:pt x="207" y="76"/>
                  <a:pt x="205" y="78"/>
                </a:cubicBezTo>
                <a:cubicBezTo>
                  <a:pt x="203" y="83"/>
                  <a:pt x="197" y="84"/>
                  <a:pt x="192" y="82"/>
                </a:cubicBezTo>
                <a:cubicBezTo>
                  <a:pt x="188" y="79"/>
                  <a:pt x="186" y="73"/>
                  <a:pt x="188" y="69"/>
                </a:cubicBezTo>
                <a:cubicBezTo>
                  <a:pt x="190" y="66"/>
                  <a:pt x="192" y="65"/>
                  <a:pt x="194" y="64"/>
                </a:cubicBezTo>
                <a:cubicBezTo>
                  <a:pt x="180" y="56"/>
                  <a:pt x="180" y="56"/>
                  <a:pt x="180" y="56"/>
                </a:cubicBezTo>
                <a:cubicBezTo>
                  <a:pt x="181" y="59"/>
                  <a:pt x="181" y="61"/>
                  <a:pt x="179" y="64"/>
                </a:cubicBezTo>
                <a:cubicBezTo>
                  <a:pt x="177" y="68"/>
                  <a:pt x="171" y="70"/>
                  <a:pt x="166" y="67"/>
                </a:cubicBezTo>
                <a:cubicBezTo>
                  <a:pt x="161" y="65"/>
                  <a:pt x="160" y="59"/>
                  <a:pt x="162" y="54"/>
                </a:cubicBezTo>
                <a:cubicBezTo>
                  <a:pt x="164" y="52"/>
                  <a:pt x="166" y="50"/>
                  <a:pt x="168" y="50"/>
                </a:cubicBezTo>
                <a:cubicBezTo>
                  <a:pt x="154" y="42"/>
                  <a:pt x="154" y="42"/>
                  <a:pt x="154" y="42"/>
                </a:cubicBezTo>
                <a:cubicBezTo>
                  <a:pt x="155" y="44"/>
                  <a:pt x="155" y="47"/>
                  <a:pt x="153" y="49"/>
                </a:cubicBezTo>
                <a:cubicBezTo>
                  <a:pt x="151" y="54"/>
                  <a:pt x="145" y="56"/>
                  <a:pt x="140" y="53"/>
                </a:cubicBezTo>
                <a:cubicBezTo>
                  <a:pt x="136" y="50"/>
                  <a:pt x="134" y="45"/>
                  <a:pt x="136" y="40"/>
                </a:cubicBezTo>
                <a:cubicBezTo>
                  <a:pt x="138" y="37"/>
                  <a:pt x="140" y="36"/>
                  <a:pt x="142" y="35"/>
                </a:cubicBezTo>
                <a:cubicBezTo>
                  <a:pt x="128" y="28"/>
                  <a:pt x="128" y="28"/>
                  <a:pt x="128" y="28"/>
                </a:cubicBezTo>
                <a:cubicBezTo>
                  <a:pt x="129" y="30"/>
                  <a:pt x="129" y="33"/>
                  <a:pt x="128" y="35"/>
                </a:cubicBezTo>
                <a:cubicBezTo>
                  <a:pt x="125" y="40"/>
                  <a:pt x="119" y="41"/>
                  <a:pt x="114" y="39"/>
                </a:cubicBezTo>
                <a:cubicBezTo>
                  <a:pt x="110" y="36"/>
                  <a:pt x="108" y="30"/>
                  <a:pt x="110" y="25"/>
                </a:cubicBezTo>
                <a:cubicBezTo>
                  <a:pt x="112" y="23"/>
                  <a:pt x="114" y="22"/>
                  <a:pt x="116" y="21"/>
                </a:cubicBezTo>
                <a:cubicBezTo>
                  <a:pt x="102" y="13"/>
                  <a:pt x="102" y="13"/>
                  <a:pt x="102" y="13"/>
                </a:cubicBezTo>
                <a:cubicBezTo>
                  <a:pt x="103" y="16"/>
                  <a:pt x="103" y="18"/>
                  <a:pt x="102" y="21"/>
                </a:cubicBezTo>
                <a:cubicBezTo>
                  <a:pt x="101" y="21"/>
                  <a:pt x="101" y="22"/>
                  <a:pt x="101" y="22"/>
                </a:cubicBezTo>
                <a:cubicBezTo>
                  <a:pt x="101" y="69"/>
                  <a:pt x="101" y="69"/>
                  <a:pt x="101" y="69"/>
                </a:cubicBezTo>
                <a:cubicBezTo>
                  <a:pt x="208" y="128"/>
                  <a:pt x="208" y="128"/>
                  <a:pt x="208" y="128"/>
                </a:cubicBezTo>
                <a:cubicBezTo>
                  <a:pt x="209" y="129"/>
                  <a:pt x="209" y="130"/>
                  <a:pt x="209" y="131"/>
                </a:cubicBezTo>
                <a:cubicBezTo>
                  <a:pt x="208" y="132"/>
                  <a:pt x="207" y="133"/>
                  <a:pt x="206" y="132"/>
                </a:cubicBezTo>
                <a:cubicBezTo>
                  <a:pt x="206" y="132"/>
                  <a:pt x="206" y="132"/>
                  <a:pt x="206" y="132"/>
                </a:cubicBezTo>
                <a:cubicBezTo>
                  <a:pt x="101" y="74"/>
                  <a:pt x="101" y="74"/>
                  <a:pt x="101" y="74"/>
                </a:cubicBezTo>
                <a:cubicBezTo>
                  <a:pt x="101" y="96"/>
                  <a:pt x="101" y="96"/>
                  <a:pt x="101" y="96"/>
                </a:cubicBezTo>
                <a:cubicBezTo>
                  <a:pt x="196" y="149"/>
                  <a:pt x="196" y="149"/>
                  <a:pt x="196" y="149"/>
                </a:cubicBezTo>
                <a:cubicBezTo>
                  <a:pt x="197" y="150"/>
                  <a:pt x="198" y="151"/>
                  <a:pt x="197" y="152"/>
                </a:cubicBezTo>
                <a:cubicBezTo>
                  <a:pt x="197" y="153"/>
                  <a:pt x="195" y="154"/>
                  <a:pt x="194" y="153"/>
                </a:cubicBezTo>
                <a:cubicBezTo>
                  <a:pt x="194" y="153"/>
                  <a:pt x="194" y="153"/>
                  <a:pt x="194" y="153"/>
                </a:cubicBezTo>
                <a:cubicBezTo>
                  <a:pt x="101" y="101"/>
                  <a:pt x="101" y="101"/>
                  <a:pt x="101" y="101"/>
                </a:cubicBezTo>
                <a:cubicBezTo>
                  <a:pt x="101" y="124"/>
                  <a:pt x="101" y="124"/>
                  <a:pt x="101" y="124"/>
                </a:cubicBezTo>
                <a:cubicBezTo>
                  <a:pt x="185" y="170"/>
                  <a:pt x="185" y="170"/>
                  <a:pt x="185" y="170"/>
                </a:cubicBezTo>
                <a:cubicBezTo>
                  <a:pt x="186" y="171"/>
                  <a:pt x="186" y="172"/>
                  <a:pt x="186" y="173"/>
                </a:cubicBezTo>
                <a:cubicBezTo>
                  <a:pt x="185" y="174"/>
                  <a:pt x="184" y="175"/>
                  <a:pt x="182" y="174"/>
                </a:cubicBezTo>
                <a:cubicBezTo>
                  <a:pt x="182" y="174"/>
                  <a:pt x="182" y="174"/>
                  <a:pt x="182" y="174"/>
                </a:cubicBezTo>
                <a:cubicBezTo>
                  <a:pt x="101" y="129"/>
                  <a:pt x="101" y="129"/>
                  <a:pt x="101" y="129"/>
                </a:cubicBezTo>
                <a:cubicBezTo>
                  <a:pt x="101" y="151"/>
                  <a:pt x="101" y="151"/>
                  <a:pt x="101" y="151"/>
                </a:cubicBezTo>
                <a:cubicBezTo>
                  <a:pt x="173" y="191"/>
                  <a:pt x="173" y="191"/>
                  <a:pt x="173" y="191"/>
                </a:cubicBezTo>
                <a:cubicBezTo>
                  <a:pt x="174" y="192"/>
                  <a:pt x="174" y="193"/>
                  <a:pt x="174" y="194"/>
                </a:cubicBezTo>
                <a:cubicBezTo>
                  <a:pt x="173" y="196"/>
                  <a:pt x="172" y="196"/>
                  <a:pt x="171" y="195"/>
                </a:cubicBezTo>
                <a:cubicBezTo>
                  <a:pt x="171" y="195"/>
                  <a:pt x="171" y="195"/>
                  <a:pt x="171" y="195"/>
                </a:cubicBezTo>
                <a:cubicBezTo>
                  <a:pt x="101" y="156"/>
                  <a:pt x="101" y="156"/>
                  <a:pt x="101" y="156"/>
                </a:cubicBezTo>
                <a:cubicBezTo>
                  <a:pt x="101" y="210"/>
                  <a:pt x="101" y="210"/>
                  <a:pt x="101" y="210"/>
                </a:cubicBezTo>
                <a:cubicBezTo>
                  <a:pt x="138" y="231"/>
                  <a:pt x="138" y="231"/>
                  <a:pt x="138" y="231"/>
                </a:cubicBezTo>
                <a:cubicBezTo>
                  <a:pt x="150" y="238"/>
                  <a:pt x="164" y="233"/>
                  <a:pt x="171" y="222"/>
                </a:cubicBezTo>
                <a:cubicBezTo>
                  <a:pt x="243" y="91"/>
                  <a:pt x="243" y="91"/>
                  <a:pt x="243" y="91"/>
                </a:cubicBezTo>
                <a:lnTo>
                  <a:pt x="232" y="85"/>
                </a:lnTo>
                <a:close/>
                <a:moveTo>
                  <a:pt x="101" y="22"/>
                </a:moveTo>
                <a:cubicBezTo>
                  <a:pt x="98" y="26"/>
                  <a:pt x="93" y="27"/>
                  <a:pt x="88" y="24"/>
                </a:cubicBezTo>
                <a:cubicBezTo>
                  <a:pt x="84" y="22"/>
                  <a:pt x="82" y="16"/>
                  <a:pt x="85" y="11"/>
                </a:cubicBezTo>
                <a:cubicBezTo>
                  <a:pt x="86" y="9"/>
                  <a:pt x="88" y="7"/>
                  <a:pt x="90" y="6"/>
                </a:cubicBezTo>
                <a:cubicBezTo>
                  <a:pt x="78" y="0"/>
                  <a:pt x="78" y="0"/>
                  <a:pt x="78" y="0"/>
                </a:cubicBezTo>
                <a:cubicBezTo>
                  <a:pt x="6" y="130"/>
                  <a:pt x="6" y="130"/>
                  <a:pt x="6" y="130"/>
                </a:cubicBezTo>
                <a:cubicBezTo>
                  <a:pt x="0" y="142"/>
                  <a:pt x="4" y="157"/>
                  <a:pt x="15" y="163"/>
                </a:cubicBezTo>
                <a:cubicBezTo>
                  <a:pt x="101" y="210"/>
                  <a:pt x="101" y="210"/>
                  <a:pt x="101" y="210"/>
                </a:cubicBezTo>
                <a:cubicBezTo>
                  <a:pt x="101" y="156"/>
                  <a:pt x="101" y="156"/>
                  <a:pt x="101" y="156"/>
                </a:cubicBezTo>
                <a:cubicBezTo>
                  <a:pt x="28" y="116"/>
                  <a:pt x="28" y="116"/>
                  <a:pt x="28" y="116"/>
                </a:cubicBezTo>
                <a:cubicBezTo>
                  <a:pt x="27" y="116"/>
                  <a:pt x="27" y="114"/>
                  <a:pt x="27" y="113"/>
                </a:cubicBezTo>
                <a:cubicBezTo>
                  <a:pt x="28" y="112"/>
                  <a:pt x="29" y="112"/>
                  <a:pt x="30" y="112"/>
                </a:cubicBezTo>
                <a:cubicBezTo>
                  <a:pt x="101" y="151"/>
                  <a:pt x="101" y="151"/>
                  <a:pt x="101" y="151"/>
                </a:cubicBezTo>
                <a:cubicBezTo>
                  <a:pt x="101" y="129"/>
                  <a:pt x="101" y="129"/>
                  <a:pt x="101" y="129"/>
                </a:cubicBezTo>
                <a:cubicBezTo>
                  <a:pt x="40" y="95"/>
                  <a:pt x="40" y="95"/>
                  <a:pt x="40" y="95"/>
                </a:cubicBezTo>
                <a:cubicBezTo>
                  <a:pt x="39" y="95"/>
                  <a:pt x="38" y="93"/>
                  <a:pt x="39" y="92"/>
                </a:cubicBezTo>
                <a:cubicBezTo>
                  <a:pt x="40" y="91"/>
                  <a:pt x="41" y="91"/>
                  <a:pt x="42" y="91"/>
                </a:cubicBezTo>
                <a:cubicBezTo>
                  <a:pt x="101" y="124"/>
                  <a:pt x="101" y="124"/>
                  <a:pt x="101" y="124"/>
                </a:cubicBezTo>
                <a:cubicBezTo>
                  <a:pt x="101" y="101"/>
                  <a:pt x="101" y="101"/>
                  <a:pt x="101" y="101"/>
                </a:cubicBezTo>
                <a:cubicBezTo>
                  <a:pt x="51" y="74"/>
                  <a:pt x="51" y="74"/>
                  <a:pt x="51" y="74"/>
                </a:cubicBezTo>
                <a:cubicBezTo>
                  <a:pt x="50" y="74"/>
                  <a:pt x="50" y="72"/>
                  <a:pt x="51" y="71"/>
                </a:cubicBezTo>
                <a:cubicBezTo>
                  <a:pt x="51" y="70"/>
                  <a:pt x="53" y="70"/>
                  <a:pt x="54" y="70"/>
                </a:cubicBezTo>
                <a:cubicBezTo>
                  <a:pt x="101" y="96"/>
                  <a:pt x="101" y="96"/>
                  <a:pt x="101" y="96"/>
                </a:cubicBezTo>
                <a:cubicBezTo>
                  <a:pt x="101" y="74"/>
                  <a:pt x="101" y="74"/>
                  <a:pt x="101" y="74"/>
                </a:cubicBezTo>
                <a:cubicBezTo>
                  <a:pt x="63" y="53"/>
                  <a:pt x="63" y="53"/>
                  <a:pt x="63" y="53"/>
                </a:cubicBezTo>
                <a:cubicBezTo>
                  <a:pt x="62" y="53"/>
                  <a:pt x="62" y="51"/>
                  <a:pt x="62" y="50"/>
                </a:cubicBezTo>
                <a:cubicBezTo>
                  <a:pt x="63" y="49"/>
                  <a:pt x="64" y="49"/>
                  <a:pt x="65" y="49"/>
                </a:cubicBezTo>
                <a:cubicBezTo>
                  <a:pt x="101" y="69"/>
                  <a:pt x="101" y="69"/>
                  <a:pt x="101" y="69"/>
                </a:cubicBezTo>
                <a:lnTo>
                  <a:pt x="101" y="22"/>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8" name="Freeform 58"/>
          <p:cNvSpPr>
            <a:spLocks noEditPoints="1"/>
          </p:cNvSpPr>
          <p:nvPr/>
        </p:nvSpPr>
        <p:spPr bwMode="auto">
          <a:xfrm>
            <a:off x="5376514" y="2476273"/>
            <a:ext cx="385662" cy="390423"/>
          </a:xfrm>
          <a:custGeom>
            <a:avLst/>
            <a:gdLst>
              <a:gd name="T0" fmla="*/ 189 w 236"/>
              <a:gd name="T1" fmla="*/ 60 h 239"/>
              <a:gd name="T2" fmla="*/ 196 w 236"/>
              <a:gd name="T3" fmla="*/ 122 h 239"/>
              <a:gd name="T4" fmla="*/ 198 w 236"/>
              <a:gd name="T5" fmla="*/ 136 h 239"/>
              <a:gd name="T6" fmla="*/ 208 w 236"/>
              <a:gd name="T7" fmla="*/ 157 h 239"/>
              <a:gd name="T8" fmla="*/ 189 w 236"/>
              <a:gd name="T9" fmla="*/ 195 h 239"/>
              <a:gd name="T10" fmla="*/ 168 w 236"/>
              <a:gd name="T11" fmla="*/ 156 h 239"/>
              <a:gd name="T12" fmla="*/ 168 w 236"/>
              <a:gd name="T13" fmla="*/ 78 h 239"/>
              <a:gd name="T14" fmla="*/ 182 w 236"/>
              <a:gd name="T15" fmla="*/ 92 h 239"/>
              <a:gd name="T16" fmla="*/ 185 w 236"/>
              <a:gd name="T17" fmla="*/ 107 h 239"/>
              <a:gd name="T18" fmla="*/ 189 w 236"/>
              <a:gd name="T19" fmla="*/ 141 h 239"/>
              <a:gd name="T20" fmla="*/ 189 w 236"/>
              <a:gd name="T21" fmla="*/ 130 h 239"/>
              <a:gd name="T22" fmla="*/ 168 w 236"/>
              <a:gd name="T23" fmla="*/ 155 h 239"/>
              <a:gd name="T24" fmla="*/ 160 w 236"/>
              <a:gd name="T25" fmla="*/ 138 h 239"/>
              <a:gd name="T26" fmla="*/ 165 w 236"/>
              <a:gd name="T27" fmla="*/ 172 h 239"/>
              <a:gd name="T28" fmla="*/ 168 w 236"/>
              <a:gd name="T29" fmla="*/ 16 h 239"/>
              <a:gd name="T30" fmla="*/ 163 w 236"/>
              <a:gd name="T31" fmla="*/ 49 h 239"/>
              <a:gd name="T32" fmla="*/ 168 w 236"/>
              <a:gd name="T33" fmla="*/ 78 h 239"/>
              <a:gd name="T34" fmla="*/ 159 w 236"/>
              <a:gd name="T35" fmla="*/ 118 h 239"/>
              <a:gd name="T36" fmla="*/ 159 w 236"/>
              <a:gd name="T37" fmla="*/ 209 h 239"/>
              <a:gd name="T38" fmla="*/ 159 w 236"/>
              <a:gd name="T39" fmla="*/ 5 h 239"/>
              <a:gd name="T40" fmla="*/ 159 w 236"/>
              <a:gd name="T41" fmla="*/ 40 h 239"/>
              <a:gd name="T42" fmla="*/ 144 w 236"/>
              <a:gd name="T43" fmla="*/ 89 h 239"/>
              <a:gd name="T44" fmla="*/ 159 w 236"/>
              <a:gd name="T45" fmla="*/ 108 h 239"/>
              <a:gd name="T46" fmla="*/ 159 w 236"/>
              <a:gd name="T47" fmla="*/ 136 h 239"/>
              <a:gd name="T48" fmla="*/ 144 w 236"/>
              <a:gd name="T49" fmla="*/ 162 h 239"/>
              <a:gd name="T50" fmla="*/ 151 w 236"/>
              <a:gd name="T51" fmla="*/ 143 h 239"/>
              <a:gd name="T52" fmla="*/ 146 w 236"/>
              <a:gd name="T53" fmla="*/ 109 h 239"/>
              <a:gd name="T54" fmla="*/ 123 w 236"/>
              <a:gd name="T55" fmla="*/ 7 h 239"/>
              <a:gd name="T56" fmla="*/ 144 w 236"/>
              <a:gd name="T57" fmla="*/ 0 h 239"/>
              <a:gd name="T58" fmla="*/ 144 w 236"/>
              <a:gd name="T59" fmla="*/ 187 h 239"/>
              <a:gd name="T60" fmla="*/ 123 w 236"/>
              <a:gd name="T61" fmla="*/ 225 h 239"/>
              <a:gd name="T62" fmla="*/ 140 w 236"/>
              <a:gd name="T63" fmla="*/ 96 h 239"/>
              <a:gd name="T64" fmla="*/ 123 w 236"/>
              <a:gd name="T65" fmla="*/ 135 h 239"/>
              <a:gd name="T66" fmla="*/ 137 w 236"/>
              <a:gd name="T67" fmla="*/ 113 h 239"/>
              <a:gd name="T68" fmla="*/ 123 w 236"/>
              <a:gd name="T69" fmla="*/ 82 h 239"/>
              <a:gd name="T70" fmla="*/ 125 w 236"/>
              <a:gd name="T71" fmla="*/ 171 h 239"/>
              <a:gd name="T72" fmla="*/ 123 w 236"/>
              <a:gd name="T73" fmla="*/ 7 h 239"/>
              <a:gd name="T74" fmla="*/ 123 w 236"/>
              <a:gd name="T75" fmla="*/ 7 h 239"/>
              <a:gd name="T76" fmla="*/ 123 w 236"/>
              <a:gd name="T77" fmla="*/ 177 h 239"/>
              <a:gd name="T78" fmla="*/ 121 w 236"/>
              <a:gd name="T79" fmla="*/ 162 h 239"/>
              <a:gd name="T80" fmla="*/ 123 w 236"/>
              <a:gd name="T81" fmla="*/ 135 h 239"/>
              <a:gd name="T82" fmla="*/ 99 w 236"/>
              <a:gd name="T83" fmla="*/ 124 h 239"/>
              <a:gd name="T84" fmla="*/ 106 w 236"/>
              <a:gd name="T85" fmla="*/ 164 h 239"/>
              <a:gd name="T86" fmla="*/ 108 w 236"/>
              <a:gd name="T87" fmla="*/ 179 h 239"/>
              <a:gd name="T88" fmla="*/ 118 w 236"/>
              <a:gd name="T89" fmla="*/ 199 h 239"/>
              <a:gd name="T90" fmla="*/ 123 w 236"/>
              <a:gd name="T91" fmla="*/ 99 h 239"/>
              <a:gd name="T92" fmla="*/ 99 w 236"/>
              <a:gd name="T93" fmla="*/ 18 h 239"/>
              <a:gd name="T94" fmla="*/ 99 w 236"/>
              <a:gd name="T95" fmla="*/ 18 h 239"/>
              <a:gd name="T96" fmla="*/ 89 w 236"/>
              <a:gd name="T97" fmla="*/ 212 h 239"/>
              <a:gd name="T98" fmla="*/ 99 w 236"/>
              <a:gd name="T99" fmla="*/ 183 h 239"/>
              <a:gd name="T100" fmla="*/ 71 w 236"/>
              <a:gd name="T101" fmla="*/ 227 h 239"/>
              <a:gd name="T102" fmla="*/ 95 w 236"/>
              <a:gd name="T103" fmla="*/ 117 h 239"/>
              <a:gd name="T104" fmla="*/ 71 w 236"/>
              <a:gd name="T105" fmla="*/ 160 h 239"/>
              <a:gd name="T106" fmla="*/ 92 w 236"/>
              <a:gd name="T107" fmla="*/ 134 h 239"/>
              <a:gd name="T108" fmla="*/ 71 w 236"/>
              <a:gd name="T109" fmla="*/ 107 h 239"/>
              <a:gd name="T110" fmla="*/ 7 w 236"/>
              <a:gd name="T111" fmla="*/ 91 h 239"/>
              <a:gd name="T112" fmla="*/ 70 w 236"/>
              <a:gd name="T113" fmla="*/ 181 h 239"/>
              <a:gd name="T114" fmla="*/ 71 w 236"/>
              <a:gd name="T115" fmla="*/ 149 h 239"/>
              <a:gd name="T116" fmla="*/ 52 w 236"/>
              <a:gd name="T117" fmla="*/ 133 h 239"/>
              <a:gd name="T118" fmla="*/ 35 w 236"/>
              <a:gd name="T119" fmla="*/ 109 h 239"/>
              <a:gd name="T120" fmla="*/ 71 w 236"/>
              <a:gd name="T121" fmla="*/ 31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6" h="239">
                <a:moveTo>
                  <a:pt x="189" y="195"/>
                </a:moveTo>
                <a:cubicBezTo>
                  <a:pt x="216" y="182"/>
                  <a:pt x="216" y="182"/>
                  <a:pt x="216" y="182"/>
                </a:cubicBezTo>
                <a:cubicBezTo>
                  <a:pt x="230" y="176"/>
                  <a:pt x="236" y="159"/>
                  <a:pt x="229" y="146"/>
                </a:cubicBezTo>
                <a:cubicBezTo>
                  <a:pt x="189" y="60"/>
                  <a:pt x="189" y="60"/>
                  <a:pt x="189" y="60"/>
                </a:cubicBezTo>
                <a:cubicBezTo>
                  <a:pt x="189" y="107"/>
                  <a:pt x="189" y="107"/>
                  <a:pt x="189" y="107"/>
                </a:cubicBezTo>
                <a:cubicBezTo>
                  <a:pt x="190" y="108"/>
                  <a:pt x="190" y="108"/>
                  <a:pt x="190" y="109"/>
                </a:cubicBezTo>
                <a:cubicBezTo>
                  <a:pt x="196" y="122"/>
                  <a:pt x="196" y="122"/>
                  <a:pt x="196" y="122"/>
                </a:cubicBezTo>
                <a:cubicBezTo>
                  <a:pt x="196" y="122"/>
                  <a:pt x="196" y="122"/>
                  <a:pt x="196" y="122"/>
                </a:cubicBezTo>
                <a:cubicBezTo>
                  <a:pt x="197" y="124"/>
                  <a:pt x="196" y="126"/>
                  <a:pt x="194" y="127"/>
                </a:cubicBezTo>
                <a:cubicBezTo>
                  <a:pt x="189" y="130"/>
                  <a:pt x="189" y="130"/>
                  <a:pt x="189" y="130"/>
                </a:cubicBezTo>
                <a:cubicBezTo>
                  <a:pt x="189" y="141"/>
                  <a:pt x="189" y="141"/>
                  <a:pt x="189" y="141"/>
                </a:cubicBezTo>
                <a:cubicBezTo>
                  <a:pt x="198" y="136"/>
                  <a:pt x="198" y="136"/>
                  <a:pt x="198" y="136"/>
                </a:cubicBezTo>
                <a:cubicBezTo>
                  <a:pt x="201" y="135"/>
                  <a:pt x="203" y="136"/>
                  <a:pt x="204" y="138"/>
                </a:cubicBezTo>
                <a:cubicBezTo>
                  <a:pt x="210" y="151"/>
                  <a:pt x="210" y="151"/>
                  <a:pt x="210" y="151"/>
                </a:cubicBezTo>
                <a:cubicBezTo>
                  <a:pt x="210" y="151"/>
                  <a:pt x="210" y="151"/>
                  <a:pt x="210" y="151"/>
                </a:cubicBezTo>
                <a:cubicBezTo>
                  <a:pt x="211" y="153"/>
                  <a:pt x="210" y="156"/>
                  <a:pt x="208" y="157"/>
                </a:cubicBezTo>
                <a:cubicBezTo>
                  <a:pt x="189" y="166"/>
                  <a:pt x="189" y="166"/>
                  <a:pt x="189" y="166"/>
                </a:cubicBezTo>
                <a:lnTo>
                  <a:pt x="189" y="195"/>
                </a:lnTo>
                <a:close/>
                <a:moveTo>
                  <a:pt x="168" y="204"/>
                </a:moveTo>
                <a:cubicBezTo>
                  <a:pt x="189" y="195"/>
                  <a:pt x="189" y="195"/>
                  <a:pt x="189" y="195"/>
                </a:cubicBezTo>
                <a:cubicBezTo>
                  <a:pt x="189" y="166"/>
                  <a:pt x="189" y="166"/>
                  <a:pt x="189" y="166"/>
                </a:cubicBezTo>
                <a:cubicBezTo>
                  <a:pt x="180" y="170"/>
                  <a:pt x="180" y="170"/>
                  <a:pt x="180" y="170"/>
                </a:cubicBezTo>
                <a:cubicBezTo>
                  <a:pt x="178" y="171"/>
                  <a:pt x="175" y="170"/>
                  <a:pt x="174" y="168"/>
                </a:cubicBezTo>
                <a:cubicBezTo>
                  <a:pt x="168" y="156"/>
                  <a:pt x="168" y="156"/>
                  <a:pt x="168" y="156"/>
                </a:cubicBezTo>
                <a:cubicBezTo>
                  <a:pt x="168" y="204"/>
                  <a:pt x="168" y="204"/>
                  <a:pt x="168" y="204"/>
                </a:cubicBezTo>
                <a:close/>
                <a:moveTo>
                  <a:pt x="189" y="60"/>
                </a:moveTo>
                <a:cubicBezTo>
                  <a:pt x="168" y="16"/>
                  <a:pt x="168" y="16"/>
                  <a:pt x="168" y="16"/>
                </a:cubicBezTo>
                <a:cubicBezTo>
                  <a:pt x="168" y="78"/>
                  <a:pt x="168" y="78"/>
                  <a:pt x="168" y="78"/>
                </a:cubicBezTo>
                <a:cubicBezTo>
                  <a:pt x="171" y="77"/>
                  <a:pt x="171" y="77"/>
                  <a:pt x="171" y="77"/>
                </a:cubicBezTo>
                <a:cubicBezTo>
                  <a:pt x="173" y="76"/>
                  <a:pt x="175" y="77"/>
                  <a:pt x="176" y="79"/>
                </a:cubicBezTo>
                <a:cubicBezTo>
                  <a:pt x="182" y="92"/>
                  <a:pt x="182" y="92"/>
                  <a:pt x="182" y="92"/>
                </a:cubicBezTo>
                <a:cubicBezTo>
                  <a:pt x="182" y="92"/>
                  <a:pt x="182" y="92"/>
                  <a:pt x="182" y="92"/>
                </a:cubicBezTo>
                <a:cubicBezTo>
                  <a:pt x="183" y="94"/>
                  <a:pt x="182" y="97"/>
                  <a:pt x="180" y="98"/>
                </a:cubicBezTo>
                <a:cubicBezTo>
                  <a:pt x="168" y="103"/>
                  <a:pt x="168" y="103"/>
                  <a:pt x="168" y="103"/>
                </a:cubicBezTo>
                <a:cubicBezTo>
                  <a:pt x="168" y="114"/>
                  <a:pt x="168" y="114"/>
                  <a:pt x="168" y="114"/>
                </a:cubicBezTo>
                <a:cubicBezTo>
                  <a:pt x="185" y="107"/>
                  <a:pt x="185" y="107"/>
                  <a:pt x="185" y="107"/>
                </a:cubicBezTo>
                <a:cubicBezTo>
                  <a:pt x="186" y="106"/>
                  <a:pt x="188" y="106"/>
                  <a:pt x="189" y="107"/>
                </a:cubicBezTo>
                <a:cubicBezTo>
                  <a:pt x="189" y="60"/>
                  <a:pt x="189" y="60"/>
                  <a:pt x="189" y="60"/>
                </a:cubicBezTo>
                <a:close/>
                <a:moveTo>
                  <a:pt x="189" y="130"/>
                </a:moveTo>
                <a:cubicBezTo>
                  <a:pt x="189" y="141"/>
                  <a:pt x="189" y="141"/>
                  <a:pt x="189" y="141"/>
                </a:cubicBezTo>
                <a:cubicBezTo>
                  <a:pt x="170" y="150"/>
                  <a:pt x="170" y="150"/>
                  <a:pt x="170" y="150"/>
                </a:cubicBezTo>
                <a:cubicBezTo>
                  <a:pt x="169" y="150"/>
                  <a:pt x="169" y="151"/>
                  <a:pt x="168" y="151"/>
                </a:cubicBezTo>
                <a:cubicBezTo>
                  <a:pt x="168" y="139"/>
                  <a:pt x="168" y="139"/>
                  <a:pt x="168" y="139"/>
                </a:cubicBezTo>
                <a:lnTo>
                  <a:pt x="189" y="130"/>
                </a:lnTo>
                <a:close/>
                <a:moveTo>
                  <a:pt x="159" y="209"/>
                </a:moveTo>
                <a:cubicBezTo>
                  <a:pt x="168" y="204"/>
                  <a:pt x="168" y="204"/>
                  <a:pt x="168" y="204"/>
                </a:cubicBezTo>
                <a:cubicBezTo>
                  <a:pt x="168" y="156"/>
                  <a:pt x="168" y="156"/>
                  <a:pt x="168" y="156"/>
                </a:cubicBezTo>
                <a:cubicBezTo>
                  <a:pt x="168" y="155"/>
                  <a:pt x="168" y="155"/>
                  <a:pt x="168" y="155"/>
                </a:cubicBezTo>
                <a:cubicBezTo>
                  <a:pt x="168" y="154"/>
                  <a:pt x="168" y="152"/>
                  <a:pt x="168" y="151"/>
                </a:cubicBezTo>
                <a:cubicBezTo>
                  <a:pt x="168" y="139"/>
                  <a:pt x="168" y="139"/>
                  <a:pt x="168" y="139"/>
                </a:cubicBezTo>
                <a:cubicBezTo>
                  <a:pt x="166" y="141"/>
                  <a:pt x="166" y="141"/>
                  <a:pt x="166" y="141"/>
                </a:cubicBezTo>
                <a:cubicBezTo>
                  <a:pt x="164" y="142"/>
                  <a:pt x="161" y="141"/>
                  <a:pt x="160" y="138"/>
                </a:cubicBezTo>
                <a:cubicBezTo>
                  <a:pt x="159" y="136"/>
                  <a:pt x="159" y="136"/>
                  <a:pt x="159" y="136"/>
                </a:cubicBezTo>
                <a:cubicBezTo>
                  <a:pt x="159" y="160"/>
                  <a:pt x="159" y="160"/>
                  <a:pt x="159" y="160"/>
                </a:cubicBezTo>
                <a:cubicBezTo>
                  <a:pt x="165" y="172"/>
                  <a:pt x="165" y="172"/>
                  <a:pt x="165" y="172"/>
                </a:cubicBezTo>
                <a:cubicBezTo>
                  <a:pt x="165" y="172"/>
                  <a:pt x="165" y="172"/>
                  <a:pt x="165" y="172"/>
                </a:cubicBezTo>
                <a:cubicBezTo>
                  <a:pt x="166" y="175"/>
                  <a:pt x="165" y="177"/>
                  <a:pt x="163" y="178"/>
                </a:cubicBezTo>
                <a:cubicBezTo>
                  <a:pt x="159" y="180"/>
                  <a:pt x="159" y="180"/>
                  <a:pt x="159" y="180"/>
                </a:cubicBezTo>
                <a:cubicBezTo>
                  <a:pt x="159" y="209"/>
                  <a:pt x="159" y="209"/>
                  <a:pt x="159" y="209"/>
                </a:cubicBezTo>
                <a:close/>
                <a:moveTo>
                  <a:pt x="168" y="16"/>
                </a:moveTo>
                <a:cubicBezTo>
                  <a:pt x="168" y="15"/>
                  <a:pt x="168" y="15"/>
                  <a:pt x="168" y="15"/>
                </a:cubicBezTo>
                <a:cubicBezTo>
                  <a:pt x="166" y="11"/>
                  <a:pt x="163" y="7"/>
                  <a:pt x="159" y="5"/>
                </a:cubicBezTo>
                <a:cubicBezTo>
                  <a:pt x="159" y="40"/>
                  <a:pt x="159" y="40"/>
                  <a:pt x="159" y="40"/>
                </a:cubicBezTo>
                <a:cubicBezTo>
                  <a:pt x="163" y="49"/>
                  <a:pt x="163" y="49"/>
                  <a:pt x="163" y="49"/>
                </a:cubicBezTo>
                <a:cubicBezTo>
                  <a:pt x="163" y="49"/>
                  <a:pt x="163" y="49"/>
                  <a:pt x="163" y="49"/>
                </a:cubicBezTo>
                <a:cubicBezTo>
                  <a:pt x="166" y="55"/>
                  <a:pt x="164" y="61"/>
                  <a:pt x="159" y="65"/>
                </a:cubicBezTo>
                <a:cubicBezTo>
                  <a:pt x="159" y="82"/>
                  <a:pt x="159" y="82"/>
                  <a:pt x="159" y="82"/>
                </a:cubicBezTo>
                <a:cubicBezTo>
                  <a:pt x="168" y="78"/>
                  <a:pt x="168" y="78"/>
                  <a:pt x="168" y="78"/>
                </a:cubicBezTo>
                <a:cubicBezTo>
                  <a:pt x="168" y="16"/>
                  <a:pt x="168" y="16"/>
                  <a:pt x="168" y="16"/>
                </a:cubicBezTo>
                <a:close/>
                <a:moveTo>
                  <a:pt x="168" y="103"/>
                </a:moveTo>
                <a:cubicBezTo>
                  <a:pt x="168" y="114"/>
                  <a:pt x="168" y="114"/>
                  <a:pt x="168" y="114"/>
                </a:cubicBezTo>
                <a:cubicBezTo>
                  <a:pt x="159" y="118"/>
                  <a:pt x="159" y="118"/>
                  <a:pt x="159" y="118"/>
                </a:cubicBezTo>
                <a:cubicBezTo>
                  <a:pt x="159" y="108"/>
                  <a:pt x="159" y="108"/>
                  <a:pt x="159" y="108"/>
                </a:cubicBezTo>
                <a:lnTo>
                  <a:pt x="168" y="103"/>
                </a:lnTo>
                <a:close/>
                <a:moveTo>
                  <a:pt x="144" y="216"/>
                </a:moveTo>
                <a:cubicBezTo>
                  <a:pt x="159" y="209"/>
                  <a:pt x="159" y="209"/>
                  <a:pt x="159" y="209"/>
                </a:cubicBezTo>
                <a:cubicBezTo>
                  <a:pt x="159" y="180"/>
                  <a:pt x="159" y="180"/>
                  <a:pt x="159" y="180"/>
                </a:cubicBezTo>
                <a:cubicBezTo>
                  <a:pt x="144" y="187"/>
                  <a:pt x="144" y="187"/>
                  <a:pt x="144" y="187"/>
                </a:cubicBezTo>
                <a:cubicBezTo>
                  <a:pt x="144" y="216"/>
                  <a:pt x="144" y="216"/>
                  <a:pt x="144" y="216"/>
                </a:cubicBezTo>
                <a:close/>
                <a:moveTo>
                  <a:pt x="159" y="5"/>
                </a:moveTo>
                <a:cubicBezTo>
                  <a:pt x="155" y="2"/>
                  <a:pt x="149" y="0"/>
                  <a:pt x="144" y="0"/>
                </a:cubicBezTo>
                <a:cubicBezTo>
                  <a:pt x="144" y="22"/>
                  <a:pt x="144" y="22"/>
                  <a:pt x="144" y="22"/>
                </a:cubicBezTo>
                <a:cubicBezTo>
                  <a:pt x="148" y="23"/>
                  <a:pt x="152" y="25"/>
                  <a:pt x="154" y="30"/>
                </a:cubicBezTo>
                <a:cubicBezTo>
                  <a:pt x="159" y="40"/>
                  <a:pt x="159" y="40"/>
                  <a:pt x="159" y="40"/>
                </a:cubicBezTo>
                <a:cubicBezTo>
                  <a:pt x="159" y="5"/>
                  <a:pt x="159" y="5"/>
                  <a:pt x="159" y="5"/>
                </a:cubicBezTo>
                <a:close/>
                <a:moveTo>
                  <a:pt x="159" y="65"/>
                </a:moveTo>
                <a:cubicBezTo>
                  <a:pt x="159" y="82"/>
                  <a:pt x="159" y="82"/>
                  <a:pt x="159" y="82"/>
                </a:cubicBezTo>
                <a:cubicBezTo>
                  <a:pt x="144" y="89"/>
                  <a:pt x="144" y="89"/>
                  <a:pt x="144" y="89"/>
                </a:cubicBezTo>
                <a:cubicBezTo>
                  <a:pt x="144" y="72"/>
                  <a:pt x="144" y="72"/>
                  <a:pt x="144" y="72"/>
                </a:cubicBezTo>
                <a:cubicBezTo>
                  <a:pt x="157" y="66"/>
                  <a:pt x="157" y="66"/>
                  <a:pt x="157" y="66"/>
                </a:cubicBezTo>
                <a:cubicBezTo>
                  <a:pt x="158" y="66"/>
                  <a:pt x="159" y="66"/>
                  <a:pt x="159" y="65"/>
                </a:cubicBezTo>
                <a:close/>
                <a:moveTo>
                  <a:pt x="159" y="108"/>
                </a:moveTo>
                <a:cubicBezTo>
                  <a:pt x="159" y="118"/>
                  <a:pt x="159" y="118"/>
                  <a:pt x="159" y="118"/>
                </a:cubicBezTo>
                <a:cubicBezTo>
                  <a:pt x="156" y="120"/>
                  <a:pt x="156" y="120"/>
                  <a:pt x="156" y="120"/>
                </a:cubicBezTo>
                <a:cubicBezTo>
                  <a:pt x="154" y="121"/>
                  <a:pt x="153" y="123"/>
                  <a:pt x="154" y="126"/>
                </a:cubicBezTo>
                <a:cubicBezTo>
                  <a:pt x="159" y="136"/>
                  <a:pt x="159" y="136"/>
                  <a:pt x="159" y="136"/>
                </a:cubicBezTo>
                <a:cubicBezTo>
                  <a:pt x="159" y="160"/>
                  <a:pt x="159" y="160"/>
                  <a:pt x="159" y="160"/>
                </a:cubicBezTo>
                <a:cubicBezTo>
                  <a:pt x="159" y="159"/>
                  <a:pt x="159" y="159"/>
                  <a:pt x="159" y="159"/>
                </a:cubicBezTo>
                <a:cubicBezTo>
                  <a:pt x="158" y="157"/>
                  <a:pt x="155" y="156"/>
                  <a:pt x="153" y="157"/>
                </a:cubicBezTo>
                <a:cubicBezTo>
                  <a:pt x="144" y="162"/>
                  <a:pt x="144" y="162"/>
                  <a:pt x="144" y="162"/>
                </a:cubicBezTo>
                <a:cubicBezTo>
                  <a:pt x="144" y="151"/>
                  <a:pt x="144" y="151"/>
                  <a:pt x="144" y="151"/>
                </a:cubicBezTo>
                <a:cubicBezTo>
                  <a:pt x="149" y="148"/>
                  <a:pt x="149" y="148"/>
                  <a:pt x="149" y="148"/>
                </a:cubicBezTo>
                <a:cubicBezTo>
                  <a:pt x="151" y="147"/>
                  <a:pt x="152" y="145"/>
                  <a:pt x="151" y="143"/>
                </a:cubicBezTo>
                <a:cubicBezTo>
                  <a:pt x="151" y="143"/>
                  <a:pt x="151" y="143"/>
                  <a:pt x="151" y="143"/>
                </a:cubicBezTo>
                <a:cubicBezTo>
                  <a:pt x="145" y="130"/>
                  <a:pt x="145" y="130"/>
                  <a:pt x="145" y="130"/>
                </a:cubicBezTo>
                <a:cubicBezTo>
                  <a:pt x="145" y="129"/>
                  <a:pt x="144" y="129"/>
                  <a:pt x="144" y="128"/>
                </a:cubicBezTo>
                <a:cubicBezTo>
                  <a:pt x="144" y="104"/>
                  <a:pt x="144" y="104"/>
                  <a:pt x="144" y="104"/>
                </a:cubicBezTo>
                <a:cubicBezTo>
                  <a:pt x="146" y="109"/>
                  <a:pt x="146" y="109"/>
                  <a:pt x="146" y="109"/>
                </a:cubicBezTo>
                <a:cubicBezTo>
                  <a:pt x="147" y="111"/>
                  <a:pt x="150" y="112"/>
                  <a:pt x="152" y="111"/>
                </a:cubicBezTo>
                <a:lnTo>
                  <a:pt x="159" y="108"/>
                </a:lnTo>
                <a:close/>
                <a:moveTo>
                  <a:pt x="132" y="2"/>
                </a:moveTo>
                <a:cubicBezTo>
                  <a:pt x="123" y="7"/>
                  <a:pt x="123" y="7"/>
                  <a:pt x="123" y="7"/>
                </a:cubicBezTo>
                <a:cubicBezTo>
                  <a:pt x="123" y="30"/>
                  <a:pt x="123" y="30"/>
                  <a:pt x="123" y="30"/>
                </a:cubicBezTo>
                <a:cubicBezTo>
                  <a:pt x="137" y="23"/>
                  <a:pt x="137" y="23"/>
                  <a:pt x="137" y="23"/>
                </a:cubicBezTo>
                <a:cubicBezTo>
                  <a:pt x="139" y="22"/>
                  <a:pt x="142" y="22"/>
                  <a:pt x="144" y="22"/>
                </a:cubicBezTo>
                <a:cubicBezTo>
                  <a:pt x="144" y="0"/>
                  <a:pt x="144" y="0"/>
                  <a:pt x="144" y="0"/>
                </a:cubicBezTo>
                <a:cubicBezTo>
                  <a:pt x="140" y="0"/>
                  <a:pt x="136" y="1"/>
                  <a:pt x="132" y="2"/>
                </a:cubicBezTo>
                <a:close/>
                <a:moveTo>
                  <a:pt x="123" y="225"/>
                </a:moveTo>
                <a:cubicBezTo>
                  <a:pt x="144" y="216"/>
                  <a:pt x="144" y="216"/>
                  <a:pt x="144" y="216"/>
                </a:cubicBezTo>
                <a:cubicBezTo>
                  <a:pt x="144" y="187"/>
                  <a:pt x="144" y="187"/>
                  <a:pt x="144" y="187"/>
                </a:cubicBezTo>
                <a:cubicBezTo>
                  <a:pt x="135" y="191"/>
                  <a:pt x="135" y="191"/>
                  <a:pt x="135" y="191"/>
                </a:cubicBezTo>
                <a:cubicBezTo>
                  <a:pt x="133" y="192"/>
                  <a:pt x="130" y="191"/>
                  <a:pt x="129" y="189"/>
                </a:cubicBezTo>
                <a:cubicBezTo>
                  <a:pt x="123" y="177"/>
                  <a:pt x="123" y="177"/>
                  <a:pt x="123" y="177"/>
                </a:cubicBezTo>
                <a:cubicBezTo>
                  <a:pt x="123" y="225"/>
                  <a:pt x="123" y="225"/>
                  <a:pt x="123" y="225"/>
                </a:cubicBezTo>
                <a:close/>
                <a:moveTo>
                  <a:pt x="144" y="72"/>
                </a:moveTo>
                <a:cubicBezTo>
                  <a:pt x="144" y="89"/>
                  <a:pt x="144" y="89"/>
                  <a:pt x="144" y="89"/>
                </a:cubicBezTo>
                <a:cubicBezTo>
                  <a:pt x="142" y="90"/>
                  <a:pt x="142" y="90"/>
                  <a:pt x="142" y="90"/>
                </a:cubicBezTo>
                <a:cubicBezTo>
                  <a:pt x="140" y="91"/>
                  <a:pt x="139" y="94"/>
                  <a:pt x="140" y="96"/>
                </a:cubicBezTo>
                <a:cubicBezTo>
                  <a:pt x="144" y="104"/>
                  <a:pt x="144" y="104"/>
                  <a:pt x="144" y="104"/>
                </a:cubicBezTo>
                <a:cubicBezTo>
                  <a:pt x="144" y="128"/>
                  <a:pt x="144" y="128"/>
                  <a:pt x="144" y="128"/>
                </a:cubicBezTo>
                <a:cubicBezTo>
                  <a:pt x="143" y="127"/>
                  <a:pt x="141" y="127"/>
                  <a:pt x="139" y="128"/>
                </a:cubicBezTo>
                <a:cubicBezTo>
                  <a:pt x="123" y="135"/>
                  <a:pt x="123" y="135"/>
                  <a:pt x="123" y="135"/>
                </a:cubicBezTo>
                <a:cubicBezTo>
                  <a:pt x="123" y="125"/>
                  <a:pt x="123" y="125"/>
                  <a:pt x="123" y="125"/>
                </a:cubicBezTo>
                <a:cubicBezTo>
                  <a:pt x="135" y="119"/>
                  <a:pt x="135" y="119"/>
                  <a:pt x="135" y="119"/>
                </a:cubicBezTo>
                <a:cubicBezTo>
                  <a:pt x="137" y="118"/>
                  <a:pt x="138" y="115"/>
                  <a:pt x="137" y="113"/>
                </a:cubicBezTo>
                <a:cubicBezTo>
                  <a:pt x="137" y="113"/>
                  <a:pt x="137" y="113"/>
                  <a:pt x="137" y="113"/>
                </a:cubicBezTo>
                <a:cubicBezTo>
                  <a:pt x="131" y="100"/>
                  <a:pt x="131" y="100"/>
                  <a:pt x="131" y="100"/>
                </a:cubicBezTo>
                <a:cubicBezTo>
                  <a:pt x="130" y="98"/>
                  <a:pt x="128" y="97"/>
                  <a:pt x="126" y="98"/>
                </a:cubicBezTo>
                <a:cubicBezTo>
                  <a:pt x="123" y="99"/>
                  <a:pt x="123" y="99"/>
                  <a:pt x="123" y="99"/>
                </a:cubicBezTo>
                <a:cubicBezTo>
                  <a:pt x="123" y="82"/>
                  <a:pt x="123" y="82"/>
                  <a:pt x="123" y="82"/>
                </a:cubicBezTo>
                <a:cubicBezTo>
                  <a:pt x="144" y="72"/>
                  <a:pt x="144" y="72"/>
                  <a:pt x="144" y="72"/>
                </a:cubicBezTo>
                <a:close/>
                <a:moveTo>
                  <a:pt x="144" y="151"/>
                </a:moveTo>
                <a:cubicBezTo>
                  <a:pt x="144" y="162"/>
                  <a:pt x="144" y="162"/>
                  <a:pt x="144" y="162"/>
                </a:cubicBezTo>
                <a:cubicBezTo>
                  <a:pt x="125" y="171"/>
                  <a:pt x="125" y="171"/>
                  <a:pt x="125" y="171"/>
                </a:cubicBezTo>
                <a:cubicBezTo>
                  <a:pt x="124" y="171"/>
                  <a:pt x="124" y="172"/>
                  <a:pt x="123" y="172"/>
                </a:cubicBezTo>
                <a:cubicBezTo>
                  <a:pt x="123" y="161"/>
                  <a:pt x="123" y="161"/>
                  <a:pt x="123" y="161"/>
                </a:cubicBezTo>
                <a:lnTo>
                  <a:pt x="144" y="151"/>
                </a:lnTo>
                <a:close/>
                <a:moveTo>
                  <a:pt x="123" y="7"/>
                </a:moveTo>
                <a:cubicBezTo>
                  <a:pt x="99" y="18"/>
                  <a:pt x="99" y="18"/>
                  <a:pt x="99" y="18"/>
                </a:cubicBezTo>
                <a:cubicBezTo>
                  <a:pt x="99" y="41"/>
                  <a:pt x="99" y="41"/>
                  <a:pt x="99" y="41"/>
                </a:cubicBezTo>
                <a:cubicBezTo>
                  <a:pt x="123" y="30"/>
                  <a:pt x="123" y="30"/>
                  <a:pt x="123" y="30"/>
                </a:cubicBezTo>
                <a:cubicBezTo>
                  <a:pt x="123" y="7"/>
                  <a:pt x="123" y="7"/>
                  <a:pt x="123" y="7"/>
                </a:cubicBezTo>
                <a:close/>
                <a:moveTo>
                  <a:pt x="99" y="236"/>
                </a:moveTo>
                <a:cubicBezTo>
                  <a:pt x="100" y="236"/>
                  <a:pt x="102" y="235"/>
                  <a:pt x="103" y="235"/>
                </a:cubicBezTo>
                <a:cubicBezTo>
                  <a:pt x="123" y="225"/>
                  <a:pt x="123" y="225"/>
                  <a:pt x="123" y="225"/>
                </a:cubicBezTo>
                <a:cubicBezTo>
                  <a:pt x="123" y="177"/>
                  <a:pt x="123" y="177"/>
                  <a:pt x="123" y="177"/>
                </a:cubicBezTo>
                <a:cubicBezTo>
                  <a:pt x="123" y="176"/>
                  <a:pt x="123" y="176"/>
                  <a:pt x="123" y="176"/>
                </a:cubicBezTo>
                <a:cubicBezTo>
                  <a:pt x="122" y="175"/>
                  <a:pt x="123" y="174"/>
                  <a:pt x="123" y="172"/>
                </a:cubicBezTo>
                <a:cubicBezTo>
                  <a:pt x="123" y="161"/>
                  <a:pt x="123" y="161"/>
                  <a:pt x="123" y="161"/>
                </a:cubicBezTo>
                <a:cubicBezTo>
                  <a:pt x="121" y="162"/>
                  <a:pt x="121" y="162"/>
                  <a:pt x="121" y="162"/>
                </a:cubicBezTo>
                <a:cubicBezTo>
                  <a:pt x="119" y="163"/>
                  <a:pt x="116" y="162"/>
                  <a:pt x="115" y="159"/>
                </a:cubicBezTo>
                <a:cubicBezTo>
                  <a:pt x="109" y="147"/>
                  <a:pt x="109" y="147"/>
                  <a:pt x="109" y="147"/>
                </a:cubicBezTo>
                <a:cubicBezTo>
                  <a:pt x="108" y="145"/>
                  <a:pt x="109" y="142"/>
                  <a:pt x="111" y="141"/>
                </a:cubicBezTo>
                <a:cubicBezTo>
                  <a:pt x="123" y="135"/>
                  <a:pt x="123" y="135"/>
                  <a:pt x="123" y="135"/>
                </a:cubicBezTo>
                <a:cubicBezTo>
                  <a:pt x="123" y="125"/>
                  <a:pt x="123" y="125"/>
                  <a:pt x="123" y="125"/>
                </a:cubicBezTo>
                <a:cubicBezTo>
                  <a:pt x="107" y="132"/>
                  <a:pt x="107" y="132"/>
                  <a:pt x="107" y="132"/>
                </a:cubicBezTo>
                <a:cubicBezTo>
                  <a:pt x="105" y="133"/>
                  <a:pt x="102" y="132"/>
                  <a:pt x="101" y="130"/>
                </a:cubicBezTo>
                <a:cubicBezTo>
                  <a:pt x="99" y="124"/>
                  <a:pt x="99" y="124"/>
                  <a:pt x="99" y="124"/>
                </a:cubicBezTo>
                <a:cubicBezTo>
                  <a:pt x="99" y="150"/>
                  <a:pt x="99" y="150"/>
                  <a:pt x="99" y="150"/>
                </a:cubicBezTo>
                <a:cubicBezTo>
                  <a:pt x="99" y="150"/>
                  <a:pt x="99" y="151"/>
                  <a:pt x="100" y="151"/>
                </a:cubicBezTo>
                <a:cubicBezTo>
                  <a:pt x="106" y="164"/>
                  <a:pt x="106" y="164"/>
                  <a:pt x="106" y="164"/>
                </a:cubicBezTo>
                <a:cubicBezTo>
                  <a:pt x="106" y="164"/>
                  <a:pt x="106" y="164"/>
                  <a:pt x="106" y="164"/>
                </a:cubicBezTo>
                <a:cubicBezTo>
                  <a:pt x="107" y="166"/>
                  <a:pt x="106" y="169"/>
                  <a:pt x="104" y="170"/>
                </a:cubicBezTo>
                <a:cubicBezTo>
                  <a:pt x="99" y="172"/>
                  <a:pt x="99" y="172"/>
                  <a:pt x="99" y="172"/>
                </a:cubicBezTo>
                <a:cubicBezTo>
                  <a:pt x="99" y="183"/>
                  <a:pt x="99" y="183"/>
                  <a:pt x="99" y="183"/>
                </a:cubicBezTo>
                <a:cubicBezTo>
                  <a:pt x="108" y="179"/>
                  <a:pt x="108" y="179"/>
                  <a:pt x="108" y="179"/>
                </a:cubicBezTo>
                <a:cubicBezTo>
                  <a:pt x="110" y="178"/>
                  <a:pt x="113" y="179"/>
                  <a:pt x="114" y="181"/>
                </a:cubicBezTo>
                <a:cubicBezTo>
                  <a:pt x="120" y="194"/>
                  <a:pt x="120" y="194"/>
                  <a:pt x="120" y="194"/>
                </a:cubicBezTo>
                <a:cubicBezTo>
                  <a:pt x="120" y="194"/>
                  <a:pt x="120" y="194"/>
                  <a:pt x="120" y="194"/>
                </a:cubicBezTo>
                <a:cubicBezTo>
                  <a:pt x="121" y="196"/>
                  <a:pt x="120" y="198"/>
                  <a:pt x="118" y="199"/>
                </a:cubicBezTo>
                <a:cubicBezTo>
                  <a:pt x="99" y="208"/>
                  <a:pt x="99" y="208"/>
                  <a:pt x="99" y="208"/>
                </a:cubicBezTo>
                <a:cubicBezTo>
                  <a:pt x="99" y="236"/>
                  <a:pt x="99" y="236"/>
                  <a:pt x="99" y="236"/>
                </a:cubicBezTo>
                <a:close/>
                <a:moveTo>
                  <a:pt x="123" y="82"/>
                </a:moveTo>
                <a:cubicBezTo>
                  <a:pt x="123" y="99"/>
                  <a:pt x="123" y="99"/>
                  <a:pt x="123" y="99"/>
                </a:cubicBezTo>
                <a:cubicBezTo>
                  <a:pt x="99" y="111"/>
                  <a:pt x="99" y="111"/>
                  <a:pt x="99" y="111"/>
                </a:cubicBezTo>
                <a:cubicBezTo>
                  <a:pt x="99" y="94"/>
                  <a:pt x="99" y="94"/>
                  <a:pt x="99" y="94"/>
                </a:cubicBezTo>
                <a:lnTo>
                  <a:pt x="123" y="82"/>
                </a:lnTo>
                <a:close/>
                <a:moveTo>
                  <a:pt x="99" y="18"/>
                </a:moveTo>
                <a:cubicBezTo>
                  <a:pt x="71" y="31"/>
                  <a:pt x="71" y="31"/>
                  <a:pt x="71" y="31"/>
                </a:cubicBezTo>
                <a:cubicBezTo>
                  <a:pt x="71" y="54"/>
                  <a:pt x="71" y="54"/>
                  <a:pt x="71" y="54"/>
                </a:cubicBezTo>
                <a:cubicBezTo>
                  <a:pt x="99" y="41"/>
                  <a:pt x="99" y="41"/>
                  <a:pt x="99" y="41"/>
                </a:cubicBezTo>
                <a:cubicBezTo>
                  <a:pt x="99" y="18"/>
                  <a:pt x="99" y="18"/>
                  <a:pt x="99" y="18"/>
                </a:cubicBezTo>
                <a:close/>
                <a:moveTo>
                  <a:pt x="71" y="227"/>
                </a:moveTo>
                <a:cubicBezTo>
                  <a:pt x="77" y="235"/>
                  <a:pt x="88" y="239"/>
                  <a:pt x="99" y="236"/>
                </a:cubicBezTo>
                <a:cubicBezTo>
                  <a:pt x="99" y="208"/>
                  <a:pt x="99" y="208"/>
                  <a:pt x="99" y="208"/>
                </a:cubicBezTo>
                <a:cubicBezTo>
                  <a:pt x="89" y="212"/>
                  <a:pt x="89" y="212"/>
                  <a:pt x="89" y="212"/>
                </a:cubicBezTo>
                <a:cubicBezTo>
                  <a:pt x="87" y="213"/>
                  <a:pt x="85" y="213"/>
                  <a:pt x="84" y="210"/>
                </a:cubicBezTo>
                <a:cubicBezTo>
                  <a:pt x="78" y="197"/>
                  <a:pt x="78" y="197"/>
                  <a:pt x="78" y="197"/>
                </a:cubicBezTo>
                <a:cubicBezTo>
                  <a:pt x="77" y="195"/>
                  <a:pt x="78" y="193"/>
                  <a:pt x="80" y="192"/>
                </a:cubicBezTo>
                <a:cubicBezTo>
                  <a:pt x="99" y="183"/>
                  <a:pt x="99" y="183"/>
                  <a:pt x="99" y="183"/>
                </a:cubicBezTo>
                <a:cubicBezTo>
                  <a:pt x="99" y="172"/>
                  <a:pt x="99" y="172"/>
                  <a:pt x="99" y="172"/>
                </a:cubicBezTo>
                <a:cubicBezTo>
                  <a:pt x="75" y="183"/>
                  <a:pt x="75" y="183"/>
                  <a:pt x="75" y="183"/>
                </a:cubicBezTo>
                <a:cubicBezTo>
                  <a:pt x="74" y="184"/>
                  <a:pt x="72" y="183"/>
                  <a:pt x="71" y="182"/>
                </a:cubicBezTo>
                <a:cubicBezTo>
                  <a:pt x="71" y="227"/>
                  <a:pt x="71" y="227"/>
                  <a:pt x="71" y="227"/>
                </a:cubicBezTo>
                <a:close/>
                <a:moveTo>
                  <a:pt x="99" y="94"/>
                </a:moveTo>
                <a:cubicBezTo>
                  <a:pt x="99" y="111"/>
                  <a:pt x="99" y="111"/>
                  <a:pt x="99" y="111"/>
                </a:cubicBezTo>
                <a:cubicBezTo>
                  <a:pt x="97" y="111"/>
                  <a:pt x="97" y="111"/>
                  <a:pt x="97" y="111"/>
                </a:cubicBezTo>
                <a:cubicBezTo>
                  <a:pt x="95" y="112"/>
                  <a:pt x="94" y="115"/>
                  <a:pt x="95" y="117"/>
                </a:cubicBezTo>
                <a:cubicBezTo>
                  <a:pt x="99" y="124"/>
                  <a:pt x="99" y="124"/>
                  <a:pt x="99" y="124"/>
                </a:cubicBezTo>
                <a:cubicBezTo>
                  <a:pt x="99" y="150"/>
                  <a:pt x="99" y="150"/>
                  <a:pt x="99" y="150"/>
                </a:cubicBezTo>
                <a:cubicBezTo>
                  <a:pt x="97" y="149"/>
                  <a:pt x="96" y="148"/>
                  <a:pt x="94" y="149"/>
                </a:cubicBezTo>
                <a:cubicBezTo>
                  <a:pt x="71" y="160"/>
                  <a:pt x="71" y="160"/>
                  <a:pt x="71" y="160"/>
                </a:cubicBezTo>
                <a:cubicBezTo>
                  <a:pt x="71" y="149"/>
                  <a:pt x="71" y="149"/>
                  <a:pt x="71" y="149"/>
                </a:cubicBezTo>
                <a:cubicBezTo>
                  <a:pt x="90" y="140"/>
                  <a:pt x="90" y="140"/>
                  <a:pt x="90" y="140"/>
                </a:cubicBezTo>
                <a:cubicBezTo>
                  <a:pt x="92" y="139"/>
                  <a:pt x="93" y="136"/>
                  <a:pt x="92" y="134"/>
                </a:cubicBezTo>
                <a:cubicBezTo>
                  <a:pt x="92" y="134"/>
                  <a:pt x="92" y="134"/>
                  <a:pt x="92" y="134"/>
                </a:cubicBezTo>
                <a:cubicBezTo>
                  <a:pt x="86" y="122"/>
                  <a:pt x="86" y="122"/>
                  <a:pt x="86" y="122"/>
                </a:cubicBezTo>
                <a:cubicBezTo>
                  <a:pt x="85" y="119"/>
                  <a:pt x="82" y="118"/>
                  <a:pt x="80" y="119"/>
                </a:cubicBezTo>
                <a:cubicBezTo>
                  <a:pt x="71" y="124"/>
                  <a:pt x="71" y="124"/>
                  <a:pt x="71" y="124"/>
                </a:cubicBezTo>
                <a:cubicBezTo>
                  <a:pt x="71" y="107"/>
                  <a:pt x="71" y="107"/>
                  <a:pt x="71" y="107"/>
                </a:cubicBezTo>
                <a:lnTo>
                  <a:pt x="99" y="94"/>
                </a:lnTo>
                <a:close/>
                <a:moveTo>
                  <a:pt x="71" y="31"/>
                </a:moveTo>
                <a:cubicBezTo>
                  <a:pt x="20" y="55"/>
                  <a:pt x="20" y="55"/>
                  <a:pt x="20" y="55"/>
                </a:cubicBezTo>
                <a:cubicBezTo>
                  <a:pt x="6" y="62"/>
                  <a:pt x="0" y="78"/>
                  <a:pt x="7" y="91"/>
                </a:cubicBezTo>
                <a:cubicBezTo>
                  <a:pt x="68" y="222"/>
                  <a:pt x="68" y="222"/>
                  <a:pt x="68" y="222"/>
                </a:cubicBezTo>
                <a:cubicBezTo>
                  <a:pt x="69" y="223"/>
                  <a:pt x="70" y="225"/>
                  <a:pt x="71" y="227"/>
                </a:cubicBezTo>
                <a:cubicBezTo>
                  <a:pt x="71" y="182"/>
                  <a:pt x="71" y="182"/>
                  <a:pt x="71" y="182"/>
                </a:cubicBezTo>
                <a:cubicBezTo>
                  <a:pt x="71" y="182"/>
                  <a:pt x="70" y="181"/>
                  <a:pt x="70" y="181"/>
                </a:cubicBezTo>
                <a:cubicBezTo>
                  <a:pt x="64" y="168"/>
                  <a:pt x="64" y="168"/>
                  <a:pt x="64" y="168"/>
                </a:cubicBezTo>
                <a:cubicBezTo>
                  <a:pt x="63" y="166"/>
                  <a:pt x="64" y="163"/>
                  <a:pt x="66" y="162"/>
                </a:cubicBezTo>
                <a:cubicBezTo>
                  <a:pt x="71" y="160"/>
                  <a:pt x="71" y="160"/>
                  <a:pt x="71" y="160"/>
                </a:cubicBezTo>
                <a:cubicBezTo>
                  <a:pt x="71" y="149"/>
                  <a:pt x="71" y="149"/>
                  <a:pt x="71" y="149"/>
                </a:cubicBezTo>
                <a:cubicBezTo>
                  <a:pt x="62" y="153"/>
                  <a:pt x="62" y="153"/>
                  <a:pt x="62" y="153"/>
                </a:cubicBezTo>
                <a:cubicBezTo>
                  <a:pt x="60" y="154"/>
                  <a:pt x="57" y="153"/>
                  <a:pt x="56" y="151"/>
                </a:cubicBezTo>
                <a:cubicBezTo>
                  <a:pt x="50" y="138"/>
                  <a:pt x="50" y="138"/>
                  <a:pt x="50" y="138"/>
                </a:cubicBezTo>
                <a:cubicBezTo>
                  <a:pt x="49" y="136"/>
                  <a:pt x="50" y="134"/>
                  <a:pt x="52" y="133"/>
                </a:cubicBezTo>
                <a:cubicBezTo>
                  <a:pt x="71" y="124"/>
                  <a:pt x="71" y="124"/>
                  <a:pt x="71" y="124"/>
                </a:cubicBezTo>
                <a:cubicBezTo>
                  <a:pt x="71" y="107"/>
                  <a:pt x="71" y="107"/>
                  <a:pt x="71" y="107"/>
                </a:cubicBezTo>
                <a:cubicBezTo>
                  <a:pt x="53" y="115"/>
                  <a:pt x="53" y="115"/>
                  <a:pt x="53" y="115"/>
                </a:cubicBezTo>
                <a:cubicBezTo>
                  <a:pt x="46" y="118"/>
                  <a:pt x="38" y="116"/>
                  <a:pt x="35" y="109"/>
                </a:cubicBezTo>
                <a:cubicBezTo>
                  <a:pt x="26" y="89"/>
                  <a:pt x="26" y="89"/>
                  <a:pt x="26" y="89"/>
                </a:cubicBezTo>
                <a:cubicBezTo>
                  <a:pt x="23" y="83"/>
                  <a:pt x="26" y="75"/>
                  <a:pt x="33" y="72"/>
                </a:cubicBezTo>
                <a:cubicBezTo>
                  <a:pt x="71" y="54"/>
                  <a:pt x="71" y="54"/>
                  <a:pt x="71" y="54"/>
                </a:cubicBezTo>
                <a:lnTo>
                  <a:pt x="71" y="3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9" name="Rectangle 59"/>
          <p:cNvSpPr>
            <a:spLocks noChangeArrowheads="1"/>
          </p:cNvSpPr>
          <p:nvPr/>
        </p:nvSpPr>
        <p:spPr bwMode="auto">
          <a:xfrm>
            <a:off x="6873120" y="2105880"/>
            <a:ext cx="47017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0" name="Rectangle 60"/>
          <p:cNvSpPr>
            <a:spLocks noChangeArrowheads="1"/>
          </p:cNvSpPr>
          <p:nvPr/>
        </p:nvSpPr>
        <p:spPr bwMode="auto">
          <a:xfrm>
            <a:off x="6892165" y="2058267"/>
            <a:ext cx="43208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1" name="Rectangle 61"/>
          <p:cNvSpPr>
            <a:spLocks noChangeArrowheads="1"/>
          </p:cNvSpPr>
          <p:nvPr/>
        </p:nvSpPr>
        <p:spPr bwMode="auto">
          <a:xfrm>
            <a:off x="7062380" y="2009464"/>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2" name="Rectangle 62"/>
          <p:cNvSpPr>
            <a:spLocks noChangeArrowheads="1"/>
          </p:cNvSpPr>
          <p:nvPr/>
        </p:nvSpPr>
        <p:spPr bwMode="auto">
          <a:xfrm>
            <a:off x="7079045" y="1834488"/>
            <a:ext cx="58326"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3" name="Rectangle 63"/>
          <p:cNvSpPr>
            <a:spLocks noChangeArrowheads="1"/>
          </p:cNvSpPr>
          <p:nvPr/>
        </p:nvSpPr>
        <p:spPr bwMode="auto">
          <a:xfrm>
            <a:off x="7062380" y="1824966"/>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4" name="Rectangle 64"/>
          <p:cNvSpPr>
            <a:spLocks noChangeArrowheads="1"/>
          </p:cNvSpPr>
          <p:nvPr/>
        </p:nvSpPr>
        <p:spPr bwMode="auto">
          <a:xfrm>
            <a:off x="7201647" y="2009464"/>
            <a:ext cx="89274"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5" name="Rectangle 65"/>
          <p:cNvSpPr>
            <a:spLocks noChangeArrowheads="1"/>
          </p:cNvSpPr>
          <p:nvPr/>
        </p:nvSpPr>
        <p:spPr bwMode="auto">
          <a:xfrm>
            <a:off x="7217121" y="1834488"/>
            <a:ext cx="57135"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6" name="Rectangle 66"/>
          <p:cNvSpPr>
            <a:spLocks noChangeArrowheads="1"/>
          </p:cNvSpPr>
          <p:nvPr/>
        </p:nvSpPr>
        <p:spPr bwMode="auto">
          <a:xfrm>
            <a:off x="7201647" y="1824966"/>
            <a:ext cx="89274"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7" name="Rectangle 67"/>
          <p:cNvSpPr>
            <a:spLocks noChangeArrowheads="1"/>
          </p:cNvSpPr>
          <p:nvPr/>
        </p:nvSpPr>
        <p:spPr bwMode="auto">
          <a:xfrm>
            <a:off x="6925494" y="2009464"/>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8" name="Rectangle 68"/>
          <p:cNvSpPr>
            <a:spLocks noChangeArrowheads="1"/>
          </p:cNvSpPr>
          <p:nvPr/>
        </p:nvSpPr>
        <p:spPr bwMode="auto">
          <a:xfrm>
            <a:off x="6940969" y="1834488"/>
            <a:ext cx="59516"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9" name="Rectangle 69"/>
          <p:cNvSpPr>
            <a:spLocks noChangeArrowheads="1"/>
          </p:cNvSpPr>
          <p:nvPr/>
        </p:nvSpPr>
        <p:spPr bwMode="auto">
          <a:xfrm>
            <a:off x="6925494" y="1824966"/>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0" name="Rectangle 70"/>
          <p:cNvSpPr>
            <a:spLocks noChangeArrowheads="1"/>
          </p:cNvSpPr>
          <p:nvPr/>
        </p:nvSpPr>
        <p:spPr bwMode="auto">
          <a:xfrm>
            <a:off x="6892165" y="1772592"/>
            <a:ext cx="43208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1" name="Freeform 71"/>
          <p:cNvSpPr/>
          <p:nvPr/>
        </p:nvSpPr>
        <p:spPr bwMode="auto">
          <a:xfrm>
            <a:off x="6892165" y="1634515"/>
            <a:ext cx="432085" cy="138077"/>
          </a:xfrm>
          <a:custGeom>
            <a:avLst/>
            <a:gdLst>
              <a:gd name="T0" fmla="*/ 181 w 363"/>
              <a:gd name="T1" fmla="*/ 0 h 116"/>
              <a:gd name="T2" fmla="*/ 363 w 363"/>
              <a:gd name="T3" fmla="*/ 116 h 116"/>
              <a:gd name="T4" fmla="*/ 0 w 363"/>
              <a:gd name="T5" fmla="*/ 116 h 116"/>
              <a:gd name="T6" fmla="*/ 181 w 363"/>
              <a:gd name="T7" fmla="*/ 0 h 116"/>
            </a:gdLst>
            <a:ahLst/>
            <a:cxnLst>
              <a:cxn ang="0">
                <a:pos x="T0" y="T1"/>
              </a:cxn>
              <a:cxn ang="0">
                <a:pos x="T2" y="T3"/>
              </a:cxn>
              <a:cxn ang="0">
                <a:pos x="T4" y="T5"/>
              </a:cxn>
              <a:cxn ang="0">
                <a:pos x="T6" y="T7"/>
              </a:cxn>
            </a:cxnLst>
            <a:rect l="0" t="0" r="r" b="b"/>
            <a:pathLst>
              <a:path w="363" h="116">
                <a:moveTo>
                  <a:pt x="181" y="0"/>
                </a:moveTo>
                <a:lnTo>
                  <a:pt x="363" y="116"/>
                </a:lnTo>
                <a:lnTo>
                  <a:pt x="0" y="116"/>
                </a:lnTo>
                <a:lnTo>
                  <a:pt x="181"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2" name="Freeform 72"/>
          <p:cNvSpPr>
            <a:spLocks noEditPoints="1"/>
          </p:cNvSpPr>
          <p:nvPr/>
        </p:nvSpPr>
        <p:spPr bwMode="auto">
          <a:xfrm>
            <a:off x="5704231" y="1759498"/>
            <a:ext cx="599919" cy="391614"/>
          </a:xfrm>
          <a:custGeom>
            <a:avLst/>
            <a:gdLst>
              <a:gd name="T0" fmla="*/ 82 w 367"/>
              <a:gd name="T1" fmla="*/ 27 h 240"/>
              <a:gd name="T2" fmla="*/ 367 w 367"/>
              <a:gd name="T3" fmla="*/ 120 h 240"/>
              <a:gd name="T4" fmla="*/ 82 w 367"/>
              <a:gd name="T5" fmla="*/ 213 h 240"/>
              <a:gd name="T6" fmla="*/ 82 w 367"/>
              <a:gd name="T7" fmla="*/ 177 h 240"/>
              <a:gd name="T8" fmla="*/ 127 w 367"/>
              <a:gd name="T9" fmla="*/ 143 h 240"/>
              <a:gd name="T10" fmla="*/ 127 w 367"/>
              <a:gd name="T11" fmla="*/ 87 h 240"/>
              <a:gd name="T12" fmla="*/ 138 w 367"/>
              <a:gd name="T13" fmla="*/ 87 h 240"/>
              <a:gd name="T14" fmla="*/ 138 w 367"/>
              <a:gd name="T15" fmla="*/ 64 h 240"/>
              <a:gd name="T16" fmla="*/ 127 w 367"/>
              <a:gd name="T17" fmla="*/ 64 h 240"/>
              <a:gd name="T18" fmla="*/ 102 w 367"/>
              <a:gd name="T19" fmla="*/ 64 h 240"/>
              <a:gd name="T20" fmla="*/ 91 w 367"/>
              <a:gd name="T21" fmla="*/ 64 h 240"/>
              <a:gd name="T22" fmla="*/ 91 w 367"/>
              <a:gd name="T23" fmla="*/ 87 h 240"/>
              <a:gd name="T24" fmla="*/ 102 w 367"/>
              <a:gd name="T25" fmla="*/ 87 h 240"/>
              <a:gd name="T26" fmla="*/ 102 w 367"/>
              <a:gd name="T27" fmla="*/ 143 h 240"/>
              <a:gd name="T28" fmla="*/ 82 w 367"/>
              <a:gd name="T29" fmla="*/ 156 h 240"/>
              <a:gd name="T30" fmla="*/ 82 w 367"/>
              <a:gd name="T31" fmla="*/ 27 h 240"/>
              <a:gd name="T32" fmla="*/ 0 w 367"/>
              <a:gd name="T33" fmla="*/ 0 h 240"/>
              <a:gd name="T34" fmla="*/ 82 w 367"/>
              <a:gd name="T35" fmla="*/ 27 h 240"/>
              <a:gd name="T36" fmla="*/ 82 w 367"/>
              <a:gd name="T37" fmla="*/ 156 h 240"/>
              <a:gd name="T38" fmla="*/ 82 w 367"/>
              <a:gd name="T39" fmla="*/ 156 h 240"/>
              <a:gd name="T40" fmla="*/ 62 w 367"/>
              <a:gd name="T41" fmla="*/ 143 h 240"/>
              <a:gd name="T42" fmla="*/ 62 w 367"/>
              <a:gd name="T43" fmla="*/ 87 h 240"/>
              <a:gd name="T44" fmla="*/ 73 w 367"/>
              <a:gd name="T45" fmla="*/ 87 h 240"/>
              <a:gd name="T46" fmla="*/ 73 w 367"/>
              <a:gd name="T47" fmla="*/ 64 h 240"/>
              <a:gd name="T48" fmla="*/ 62 w 367"/>
              <a:gd name="T49" fmla="*/ 64 h 240"/>
              <a:gd name="T50" fmla="*/ 37 w 367"/>
              <a:gd name="T51" fmla="*/ 64 h 240"/>
              <a:gd name="T52" fmla="*/ 26 w 367"/>
              <a:gd name="T53" fmla="*/ 64 h 240"/>
              <a:gd name="T54" fmla="*/ 26 w 367"/>
              <a:gd name="T55" fmla="*/ 87 h 240"/>
              <a:gd name="T56" fmla="*/ 37 w 367"/>
              <a:gd name="T57" fmla="*/ 87 h 240"/>
              <a:gd name="T58" fmla="*/ 37 w 367"/>
              <a:gd name="T59" fmla="*/ 143 h 240"/>
              <a:gd name="T60" fmla="*/ 82 w 367"/>
              <a:gd name="T61" fmla="*/ 177 h 240"/>
              <a:gd name="T62" fmla="*/ 82 w 367"/>
              <a:gd name="T63" fmla="*/ 177 h 240"/>
              <a:gd name="T64" fmla="*/ 82 w 367"/>
              <a:gd name="T65" fmla="*/ 213 h 240"/>
              <a:gd name="T66" fmla="*/ 0 w 367"/>
              <a:gd name="T67" fmla="*/ 240 h 240"/>
              <a:gd name="T68" fmla="*/ 0 w 367"/>
              <a:gd name="T69"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7" h="240">
                <a:moveTo>
                  <a:pt x="82" y="27"/>
                </a:moveTo>
                <a:cubicBezTo>
                  <a:pt x="367" y="120"/>
                  <a:pt x="367" y="120"/>
                  <a:pt x="367" y="120"/>
                </a:cubicBezTo>
                <a:cubicBezTo>
                  <a:pt x="82" y="213"/>
                  <a:pt x="82" y="213"/>
                  <a:pt x="82" y="213"/>
                </a:cubicBezTo>
                <a:cubicBezTo>
                  <a:pt x="82" y="177"/>
                  <a:pt x="82" y="177"/>
                  <a:pt x="82" y="177"/>
                </a:cubicBezTo>
                <a:cubicBezTo>
                  <a:pt x="107" y="177"/>
                  <a:pt x="127" y="162"/>
                  <a:pt x="127" y="143"/>
                </a:cubicBezTo>
                <a:cubicBezTo>
                  <a:pt x="127" y="87"/>
                  <a:pt x="127" y="87"/>
                  <a:pt x="127" y="87"/>
                </a:cubicBezTo>
                <a:cubicBezTo>
                  <a:pt x="138" y="87"/>
                  <a:pt x="138" y="87"/>
                  <a:pt x="138" y="87"/>
                </a:cubicBezTo>
                <a:cubicBezTo>
                  <a:pt x="138" y="64"/>
                  <a:pt x="138" y="64"/>
                  <a:pt x="138" y="64"/>
                </a:cubicBezTo>
                <a:cubicBezTo>
                  <a:pt x="127" y="64"/>
                  <a:pt x="127" y="64"/>
                  <a:pt x="127" y="64"/>
                </a:cubicBezTo>
                <a:cubicBezTo>
                  <a:pt x="102" y="64"/>
                  <a:pt x="102" y="64"/>
                  <a:pt x="102" y="64"/>
                </a:cubicBezTo>
                <a:cubicBezTo>
                  <a:pt x="91" y="64"/>
                  <a:pt x="91" y="64"/>
                  <a:pt x="91" y="64"/>
                </a:cubicBezTo>
                <a:cubicBezTo>
                  <a:pt x="91" y="87"/>
                  <a:pt x="91" y="87"/>
                  <a:pt x="91" y="87"/>
                </a:cubicBezTo>
                <a:cubicBezTo>
                  <a:pt x="102" y="87"/>
                  <a:pt x="102" y="87"/>
                  <a:pt x="102" y="87"/>
                </a:cubicBezTo>
                <a:cubicBezTo>
                  <a:pt x="102" y="143"/>
                  <a:pt x="102" y="143"/>
                  <a:pt x="102" y="143"/>
                </a:cubicBezTo>
                <a:cubicBezTo>
                  <a:pt x="102" y="150"/>
                  <a:pt x="93" y="156"/>
                  <a:pt x="82" y="156"/>
                </a:cubicBezTo>
                <a:lnTo>
                  <a:pt x="82" y="27"/>
                </a:lnTo>
                <a:close/>
                <a:moveTo>
                  <a:pt x="0" y="0"/>
                </a:moveTo>
                <a:cubicBezTo>
                  <a:pt x="82" y="27"/>
                  <a:pt x="82" y="27"/>
                  <a:pt x="82" y="27"/>
                </a:cubicBezTo>
                <a:cubicBezTo>
                  <a:pt x="82" y="156"/>
                  <a:pt x="82" y="156"/>
                  <a:pt x="82" y="156"/>
                </a:cubicBezTo>
                <a:cubicBezTo>
                  <a:pt x="82" y="156"/>
                  <a:pt x="82" y="156"/>
                  <a:pt x="82" y="156"/>
                </a:cubicBezTo>
                <a:cubicBezTo>
                  <a:pt x="71" y="156"/>
                  <a:pt x="62" y="150"/>
                  <a:pt x="62" y="143"/>
                </a:cubicBezTo>
                <a:cubicBezTo>
                  <a:pt x="62" y="87"/>
                  <a:pt x="62" y="87"/>
                  <a:pt x="62" y="87"/>
                </a:cubicBezTo>
                <a:cubicBezTo>
                  <a:pt x="73" y="87"/>
                  <a:pt x="73" y="87"/>
                  <a:pt x="73" y="87"/>
                </a:cubicBezTo>
                <a:cubicBezTo>
                  <a:pt x="73" y="64"/>
                  <a:pt x="73" y="64"/>
                  <a:pt x="73" y="64"/>
                </a:cubicBezTo>
                <a:cubicBezTo>
                  <a:pt x="62" y="64"/>
                  <a:pt x="62" y="64"/>
                  <a:pt x="62" y="64"/>
                </a:cubicBezTo>
                <a:cubicBezTo>
                  <a:pt x="37" y="64"/>
                  <a:pt x="37" y="64"/>
                  <a:pt x="37" y="64"/>
                </a:cubicBezTo>
                <a:cubicBezTo>
                  <a:pt x="26" y="64"/>
                  <a:pt x="26" y="64"/>
                  <a:pt x="26" y="64"/>
                </a:cubicBezTo>
                <a:cubicBezTo>
                  <a:pt x="26" y="87"/>
                  <a:pt x="26" y="87"/>
                  <a:pt x="26" y="87"/>
                </a:cubicBezTo>
                <a:cubicBezTo>
                  <a:pt x="37" y="87"/>
                  <a:pt x="37" y="87"/>
                  <a:pt x="37" y="87"/>
                </a:cubicBezTo>
                <a:cubicBezTo>
                  <a:pt x="37" y="143"/>
                  <a:pt x="37" y="143"/>
                  <a:pt x="37" y="143"/>
                </a:cubicBezTo>
                <a:cubicBezTo>
                  <a:pt x="37" y="162"/>
                  <a:pt x="57" y="177"/>
                  <a:pt x="82" y="177"/>
                </a:cubicBezTo>
                <a:cubicBezTo>
                  <a:pt x="82" y="177"/>
                  <a:pt x="82" y="177"/>
                  <a:pt x="82" y="177"/>
                </a:cubicBezTo>
                <a:cubicBezTo>
                  <a:pt x="82" y="213"/>
                  <a:pt x="82" y="213"/>
                  <a:pt x="82" y="213"/>
                </a:cubicBezTo>
                <a:cubicBezTo>
                  <a:pt x="0" y="240"/>
                  <a:pt x="0" y="240"/>
                  <a:pt x="0" y="240"/>
                </a:cubicBezTo>
                <a:lnTo>
                  <a:pt x="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3" name="Freeform 73"/>
          <p:cNvSpPr>
            <a:spLocks noEditPoints="1"/>
          </p:cNvSpPr>
          <p:nvPr/>
        </p:nvSpPr>
        <p:spPr bwMode="auto">
          <a:xfrm>
            <a:off x="7027861" y="2189202"/>
            <a:ext cx="140457" cy="245205"/>
          </a:xfrm>
          <a:custGeom>
            <a:avLst/>
            <a:gdLst>
              <a:gd name="T0" fmla="*/ 37 w 86"/>
              <a:gd name="T1" fmla="*/ 128 h 150"/>
              <a:gd name="T2" fmla="*/ 34 w 86"/>
              <a:gd name="T3" fmla="*/ 127 h 150"/>
              <a:gd name="T4" fmla="*/ 34 w 86"/>
              <a:gd name="T5" fmla="*/ 150 h 150"/>
              <a:gd name="T6" fmla="*/ 45 w 86"/>
              <a:gd name="T7" fmla="*/ 142 h 150"/>
              <a:gd name="T8" fmla="*/ 37 w 86"/>
              <a:gd name="T9" fmla="*/ 128 h 150"/>
              <a:gd name="T10" fmla="*/ 34 w 86"/>
              <a:gd name="T11" fmla="*/ 118 h 150"/>
              <a:gd name="T12" fmla="*/ 34 w 86"/>
              <a:gd name="T13" fmla="*/ 51 h 150"/>
              <a:gd name="T14" fmla="*/ 51 w 86"/>
              <a:gd name="T15" fmla="*/ 46 h 150"/>
              <a:gd name="T16" fmla="*/ 61 w 86"/>
              <a:gd name="T17" fmla="*/ 8 h 150"/>
              <a:gd name="T18" fmla="*/ 72 w 86"/>
              <a:gd name="T19" fmla="*/ 1 h 150"/>
              <a:gd name="T20" fmla="*/ 78 w 86"/>
              <a:gd name="T21" fmla="*/ 12 h 150"/>
              <a:gd name="T22" fmla="*/ 69 w 86"/>
              <a:gd name="T23" fmla="*/ 51 h 150"/>
              <a:gd name="T24" fmla="*/ 82 w 86"/>
              <a:gd name="T25" fmla="*/ 84 h 150"/>
              <a:gd name="T26" fmla="*/ 77 w 86"/>
              <a:gd name="T27" fmla="*/ 103 h 150"/>
              <a:gd name="T28" fmla="*/ 77 w 86"/>
              <a:gd name="T29" fmla="*/ 103 h 150"/>
              <a:gd name="T30" fmla="*/ 86 w 86"/>
              <a:gd name="T31" fmla="*/ 117 h 150"/>
              <a:gd name="T32" fmla="*/ 83 w 86"/>
              <a:gd name="T33" fmla="*/ 130 h 150"/>
              <a:gd name="T34" fmla="*/ 34 w 86"/>
              <a:gd name="T35" fmla="*/ 118 h 150"/>
              <a:gd name="T36" fmla="*/ 34 w 86"/>
              <a:gd name="T37" fmla="*/ 127 h 150"/>
              <a:gd name="T38" fmla="*/ 23 w 86"/>
              <a:gd name="T39" fmla="*/ 136 h 150"/>
              <a:gd name="T40" fmla="*/ 31 w 86"/>
              <a:gd name="T41" fmla="*/ 150 h 150"/>
              <a:gd name="T42" fmla="*/ 34 w 86"/>
              <a:gd name="T43" fmla="*/ 150 h 150"/>
              <a:gd name="T44" fmla="*/ 34 w 86"/>
              <a:gd name="T45" fmla="*/ 127 h 150"/>
              <a:gd name="T46" fmla="*/ 34 w 86"/>
              <a:gd name="T47" fmla="*/ 51 h 150"/>
              <a:gd name="T48" fmla="*/ 34 w 86"/>
              <a:gd name="T49" fmla="*/ 118 h 150"/>
              <a:gd name="T50" fmla="*/ 0 w 86"/>
              <a:gd name="T51" fmla="*/ 109 h 150"/>
              <a:gd name="T52" fmla="*/ 3 w 86"/>
              <a:gd name="T53" fmla="*/ 96 h 150"/>
              <a:gd name="T54" fmla="*/ 18 w 86"/>
              <a:gd name="T55" fmla="*/ 88 h 150"/>
              <a:gd name="T56" fmla="*/ 23 w 86"/>
              <a:gd name="T57" fmla="*/ 69 h 150"/>
              <a:gd name="T58" fmla="*/ 34 w 86"/>
              <a:gd name="T59" fmla="*/ 51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6" h="150">
                <a:moveTo>
                  <a:pt x="37" y="128"/>
                </a:moveTo>
                <a:cubicBezTo>
                  <a:pt x="36" y="127"/>
                  <a:pt x="35" y="127"/>
                  <a:pt x="34" y="127"/>
                </a:cubicBezTo>
                <a:cubicBezTo>
                  <a:pt x="34" y="150"/>
                  <a:pt x="34" y="150"/>
                  <a:pt x="34" y="150"/>
                </a:cubicBezTo>
                <a:cubicBezTo>
                  <a:pt x="39" y="150"/>
                  <a:pt x="44" y="147"/>
                  <a:pt x="45" y="142"/>
                </a:cubicBezTo>
                <a:cubicBezTo>
                  <a:pt x="47" y="136"/>
                  <a:pt x="43" y="129"/>
                  <a:pt x="37" y="128"/>
                </a:cubicBezTo>
                <a:close/>
                <a:moveTo>
                  <a:pt x="34" y="118"/>
                </a:moveTo>
                <a:cubicBezTo>
                  <a:pt x="34" y="51"/>
                  <a:pt x="34" y="51"/>
                  <a:pt x="34" y="51"/>
                </a:cubicBezTo>
                <a:cubicBezTo>
                  <a:pt x="39" y="48"/>
                  <a:pt x="45" y="46"/>
                  <a:pt x="51" y="46"/>
                </a:cubicBezTo>
                <a:cubicBezTo>
                  <a:pt x="61" y="8"/>
                  <a:pt x="61" y="8"/>
                  <a:pt x="61" y="8"/>
                </a:cubicBezTo>
                <a:cubicBezTo>
                  <a:pt x="62" y="3"/>
                  <a:pt x="67" y="0"/>
                  <a:pt x="72" y="1"/>
                </a:cubicBezTo>
                <a:cubicBezTo>
                  <a:pt x="77" y="2"/>
                  <a:pt x="80" y="7"/>
                  <a:pt x="78" y="12"/>
                </a:cubicBezTo>
                <a:cubicBezTo>
                  <a:pt x="69" y="51"/>
                  <a:pt x="69" y="51"/>
                  <a:pt x="69" y="51"/>
                </a:cubicBezTo>
                <a:cubicBezTo>
                  <a:pt x="79" y="57"/>
                  <a:pt x="86" y="68"/>
                  <a:pt x="82" y="84"/>
                </a:cubicBezTo>
                <a:cubicBezTo>
                  <a:pt x="82" y="84"/>
                  <a:pt x="79" y="97"/>
                  <a:pt x="77" y="103"/>
                </a:cubicBezTo>
                <a:cubicBezTo>
                  <a:pt x="77" y="103"/>
                  <a:pt x="77" y="103"/>
                  <a:pt x="77" y="103"/>
                </a:cubicBezTo>
                <a:cubicBezTo>
                  <a:pt x="75" y="112"/>
                  <a:pt x="86" y="117"/>
                  <a:pt x="86" y="117"/>
                </a:cubicBezTo>
                <a:cubicBezTo>
                  <a:pt x="83" y="130"/>
                  <a:pt x="83" y="130"/>
                  <a:pt x="83" y="130"/>
                </a:cubicBezTo>
                <a:lnTo>
                  <a:pt x="34" y="118"/>
                </a:lnTo>
                <a:close/>
                <a:moveTo>
                  <a:pt x="34" y="127"/>
                </a:moveTo>
                <a:cubicBezTo>
                  <a:pt x="29" y="127"/>
                  <a:pt x="24" y="131"/>
                  <a:pt x="23" y="136"/>
                </a:cubicBezTo>
                <a:cubicBezTo>
                  <a:pt x="21" y="142"/>
                  <a:pt x="25" y="148"/>
                  <a:pt x="31" y="150"/>
                </a:cubicBezTo>
                <a:cubicBezTo>
                  <a:pt x="32" y="150"/>
                  <a:pt x="33" y="150"/>
                  <a:pt x="34" y="150"/>
                </a:cubicBezTo>
                <a:cubicBezTo>
                  <a:pt x="34" y="127"/>
                  <a:pt x="34" y="127"/>
                  <a:pt x="34" y="127"/>
                </a:cubicBezTo>
                <a:close/>
                <a:moveTo>
                  <a:pt x="34" y="51"/>
                </a:moveTo>
                <a:cubicBezTo>
                  <a:pt x="34" y="118"/>
                  <a:pt x="34" y="118"/>
                  <a:pt x="34" y="118"/>
                </a:cubicBezTo>
                <a:cubicBezTo>
                  <a:pt x="0" y="109"/>
                  <a:pt x="0" y="109"/>
                  <a:pt x="0" y="109"/>
                </a:cubicBezTo>
                <a:cubicBezTo>
                  <a:pt x="3" y="96"/>
                  <a:pt x="3" y="96"/>
                  <a:pt x="3" y="96"/>
                </a:cubicBezTo>
                <a:cubicBezTo>
                  <a:pt x="3" y="96"/>
                  <a:pt x="16" y="97"/>
                  <a:pt x="18" y="88"/>
                </a:cubicBezTo>
                <a:cubicBezTo>
                  <a:pt x="20" y="80"/>
                  <a:pt x="23" y="69"/>
                  <a:pt x="23" y="69"/>
                </a:cubicBezTo>
                <a:cubicBezTo>
                  <a:pt x="25" y="61"/>
                  <a:pt x="29" y="55"/>
                  <a:pt x="34" y="5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4" name="Freeform 74"/>
          <p:cNvSpPr>
            <a:spLocks noEditPoints="1"/>
          </p:cNvSpPr>
          <p:nvPr/>
        </p:nvSpPr>
        <p:spPr bwMode="auto">
          <a:xfrm>
            <a:off x="5801836" y="1348840"/>
            <a:ext cx="282105" cy="345191"/>
          </a:xfrm>
          <a:custGeom>
            <a:avLst/>
            <a:gdLst>
              <a:gd name="T0" fmla="*/ 172 w 172"/>
              <a:gd name="T1" fmla="*/ 9 h 211"/>
              <a:gd name="T2" fmla="*/ 121 w 172"/>
              <a:gd name="T3" fmla="*/ 37 h 211"/>
              <a:gd name="T4" fmla="*/ 143 w 172"/>
              <a:gd name="T5" fmla="*/ 211 h 211"/>
              <a:gd name="T6" fmla="*/ 124 w 172"/>
              <a:gd name="T7" fmla="*/ 165 h 211"/>
              <a:gd name="T8" fmla="*/ 131 w 172"/>
              <a:gd name="T9" fmla="*/ 108 h 211"/>
              <a:gd name="T10" fmla="*/ 121 w 172"/>
              <a:gd name="T11" fmla="*/ 86 h 211"/>
              <a:gd name="T12" fmla="*/ 129 w 172"/>
              <a:gd name="T13" fmla="*/ 146 h 211"/>
              <a:gd name="T14" fmla="*/ 127 w 172"/>
              <a:gd name="T15" fmla="*/ 116 h 211"/>
              <a:gd name="T16" fmla="*/ 121 w 172"/>
              <a:gd name="T17" fmla="*/ 156 h 211"/>
              <a:gd name="T18" fmla="*/ 121 w 172"/>
              <a:gd name="T19" fmla="*/ 9 h 211"/>
              <a:gd name="T20" fmla="*/ 98 w 172"/>
              <a:gd name="T21" fmla="*/ 37 h 211"/>
              <a:gd name="T22" fmla="*/ 110 w 172"/>
              <a:gd name="T23" fmla="*/ 88 h 211"/>
              <a:gd name="T24" fmla="*/ 100 w 172"/>
              <a:gd name="T25" fmla="*/ 81 h 211"/>
              <a:gd name="T26" fmla="*/ 121 w 172"/>
              <a:gd name="T27" fmla="*/ 211 h 211"/>
              <a:gd name="T28" fmla="*/ 101 w 172"/>
              <a:gd name="T29" fmla="*/ 163 h 211"/>
              <a:gd name="T30" fmla="*/ 121 w 172"/>
              <a:gd name="T31" fmla="*/ 211 h 211"/>
              <a:gd name="T32" fmla="*/ 113 w 172"/>
              <a:gd name="T33" fmla="*/ 148 h 211"/>
              <a:gd name="T34" fmla="*/ 121 w 172"/>
              <a:gd name="T35" fmla="*/ 156 h 211"/>
              <a:gd name="T36" fmla="*/ 98 w 172"/>
              <a:gd name="T37" fmla="*/ 0 h 211"/>
              <a:gd name="T38" fmla="*/ 71 w 172"/>
              <a:gd name="T39" fmla="*/ 0 h 211"/>
              <a:gd name="T40" fmla="*/ 98 w 172"/>
              <a:gd name="T41" fmla="*/ 80 h 211"/>
              <a:gd name="T42" fmla="*/ 71 w 172"/>
              <a:gd name="T43" fmla="*/ 37 h 211"/>
              <a:gd name="T44" fmla="*/ 71 w 172"/>
              <a:gd name="T45" fmla="*/ 166 h 211"/>
              <a:gd name="T46" fmla="*/ 98 w 172"/>
              <a:gd name="T47" fmla="*/ 141 h 211"/>
              <a:gd name="T48" fmla="*/ 98 w 172"/>
              <a:gd name="T49" fmla="*/ 160 h 211"/>
              <a:gd name="T50" fmla="*/ 74 w 172"/>
              <a:gd name="T51" fmla="*/ 124 h 211"/>
              <a:gd name="T52" fmla="*/ 71 w 172"/>
              <a:gd name="T53" fmla="*/ 118 h 211"/>
              <a:gd name="T54" fmla="*/ 71 w 172"/>
              <a:gd name="T55" fmla="*/ 98 h 211"/>
              <a:gd name="T56" fmla="*/ 71 w 172"/>
              <a:gd name="T57" fmla="*/ 0 h 211"/>
              <a:gd name="T58" fmla="*/ 60 w 172"/>
              <a:gd name="T59" fmla="*/ 0 h 211"/>
              <a:gd name="T60" fmla="*/ 71 w 172"/>
              <a:gd name="T61" fmla="*/ 88 h 211"/>
              <a:gd name="T62" fmla="*/ 60 w 172"/>
              <a:gd name="T63" fmla="*/ 37 h 211"/>
              <a:gd name="T64" fmla="*/ 60 w 172"/>
              <a:gd name="T65" fmla="*/ 120 h 211"/>
              <a:gd name="T66" fmla="*/ 65 w 172"/>
              <a:gd name="T67" fmla="*/ 166 h 211"/>
              <a:gd name="T68" fmla="*/ 71 w 172"/>
              <a:gd name="T69" fmla="*/ 98 h 211"/>
              <a:gd name="T70" fmla="*/ 71 w 172"/>
              <a:gd name="T71" fmla="*/ 98 h 211"/>
              <a:gd name="T72" fmla="*/ 60 w 172"/>
              <a:gd name="T73" fmla="*/ 9 h 211"/>
              <a:gd name="T74" fmla="*/ 12 w 172"/>
              <a:gd name="T75" fmla="*/ 23 h 211"/>
              <a:gd name="T76" fmla="*/ 60 w 172"/>
              <a:gd name="T77" fmla="*/ 100 h 211"/>
              <a:gd name="T78" fmla="*/ 28 w 172"/>
              <a:gd name="T79" fmla="*/ 118 h 211"/>
              <a:gd name="T80" fmla="*/ 29 w 172"/>
              <a:gd name="T81" fmla="*/ 134 h 211"/>
              <a:gd name="T82" fmla="*/ 34 w 172"/>
              <a:gd name="T83" fmla="*/ 127 h 211"/>
              <a:gd name="T84" fmla="*/ 47 w 172"/>
              <a:gd name="T85" fmla="*/ 120 h 211"/>
              <a:gd name="T86" fmla="*/ 36 w 172"/>
              <a:gd name="T87" fmla="*/ 178 h 211"/>
              <a:gd name="T88" fmla="*/ 45 w 172"/>
              <a:gd name="T89" fmla="*/ 163 h 211"/>
              <a:gd name="T90" fmla="*/ 60 w 172"/>
              <a:gd name="T91" fmla="*/ 211 h 211"/>
              <a:gd name="T92" fmla="*/ 0 w 172"/>
              <a:gd name="T93" fmla="*/ 2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2" h="211">
                <a:moveTo>
                  <a:pt x="121" y="0"/>
                </a:moveTo>
                <a:cubicBezTo>
                  <a:pt x="172" y="0"/>
                  <a:pt x="172" y="0"/>
                  <a:pt x="172" y="0"/>
                </a:cubicBezTo>
                <a:cubicBezTo>
                  <a:pt x="172" y="9"/>
                  <a:pt x="172" y="9"/>
                  <a:pt x="172" y="9"/>
                </a:cubicBezTo>
                <a:cubicBezTo>
                  <a:pt x="121" y="9"/>
                  <a:pt x="121" y="9"/>
                  <a:pt x="121" y="9"/>
                </a:cubicBezTo>
                <a:cubicBezTo>
                  <a:pt x="121" y="0"/>
                  <a:pt x="121" y="0"/>
                  <a:pt x="121" y="0"/>
                </a:cubicBezTo>
                <a:close/>
                <a:moveTo>
                  <a:pt x="121" y="37"/>
                </a:moveTo>
                <a:cubicBezTo>
                  <a:pt x="172" y="37"/>
                  <a:pt x="172" y="37"/>
                  <a:pt x="172" y="37"/>
                </a:cubicBezTo>
                <a:cubicBezTo>
                  <a:pt x="172" y="183"/>
                  <a:pt x="172" y="183"/>
                  <a:pt x="172" y="183"/>
                </a:cubicBezTo>
                <a:cubicBezTo>
                  <a:pt x="172" y="198"/>
                  <a:pt x="159" y="211"/>
                  <a:pt x="143" y="211"/>
                </a:cubicBezTo>
                <a:cubicBezTo>
                  <a:pt x="121" y="211"/>
                  <a:pt x="121" y="211"/>
                  <a:pt x="121" y="211"/>
                </a:cubicBezTo>
                <a:cubicBezTo>
                  <a:pt x="121" y="166"/>
                  <a:pt x="121" y="166"/>
                  <a:pt x="121" y="166"/>
                </a:cubicBezTo>
                <a:cubicBezTo>
                  <a:pt x="122" y="166"/>
                  <a:pt x="123" y="166"/>
                  <a:pt x="124" y="165"/>
                </a:cubicBezTo>
                <a:cubicBezTo>
                  <a:pt x="130" y="163"/>
                  <a:pt x="134" y="159"/>
                  <a:pt x="138" y="153"/>
                </a:cubicBezTo>
                <a:cubicBezTo>
                  <a:pt x="142" y="145"/>
                  <a:pt x="145" y="137"/>
                  <a:pt x="145" y="128"/>
                </a:cubicBezTo>
                <a:cubicBezTo>
                  <a:pt x="145" y="115"/>
                  <a:pt x="140" y="108"/>
                  <a:pt x="131" y="108"/>
                </a:cubicBezTo>
                <a:cubicBezTo>
                  <a:pt x="128" y="108"/>
                  <a:pt x="125" y="109"/>
                  <a:pt x="121" y="111"/>
                </a:cubicBezTo>
                <a:cubicBezTo>
                  <a:pt x="127" y="85"/>
                  <a:pt x="127" y="85"/>
                  <a:pt x="127" y="85"/>
                </a:cubicBezTo>
                <a:cubicBezTo>
                  <a:pt x="121" y="86"/>
                  <a:pt x="121" y="86"/>
                  <a:pt x="121" y="86"/>
                </a:cubicBezTo>
                <a:cubicBezTo>
                  <a:pt x="121" y="37"/>
                  <a:pt x="121" y="37"/>
                  <a:pt x="121" y="37"/>
                </a:cubicBezTo>
                <a:close/>
                <a:moveTo>
                  <a:pt x="121" y="156"/>
                </a:moveTo>
                <a:cubicBezTo>
                  <a:pt x="123" y="155"/>
                  <a:pt x="126" y="152"/>
                  <a:pt x="129" y="146"/>
                </a:cubicBezTo>
                <a:cubicBezTo>
                  <a:pt x="131" y="140"/>
                  <a:pt x="133" y="134"/>
                  <a:pt x="133" y="129"/>
                </a:cubicBezTo>
                <a:cubicBezTo>
                  <a:pt x="133" y="123"/>
                  <a:pt x="132" y="119"/>
                  <a:pt x="129" y="117"/>
                </a:cubicBezTo>
                <a:cubicBezTo>
                  <a:pt x="129" y="117"/>
                  <a:pt x="128" y="116"/>
                  <a:pt x="127" y="116"/>
                </a:cubicBezTo>
                <a:cubicBezTo>
                  <a:pt x="126" y="116"/>
                  <a:pt x="124" y="117"/>
                  <a:pt x="123" y="117"/>
                </a:cubicBezTo>
                <a:cubicBezTo>
                  <a:pt x="122" y="117"/>
                  <a:pt x="121" y="117"/>
                  <a:pt x="121" y="118"/>
                </a:cubicBezTo>
                <a:lnTo>
                  <a:pt x="121" y="156"/>
                </a:lnTo>
                <a:close/>
                <a:moveTo>
                  <a:pt x="98" y="0"/>
                </a:moveTo>
                <a:cubicBezTo>
                  <a:pt x="121" y="0"/>
                  <a:pt x="121" y="0"/>
                  <a:pt x="121" y="0"/>
                </a:cubicBezTo>
                <a:cubicBezTo>
                  <a:pt x="121" y="9"/>
                  <a:pt x="121" y="9"/>
                  <a:pt x="121" y="9"/>
                </a:cubicBezTo>
                <a:cubicBezTo>
                  <a:pt x="98" y="9"/>
                  <a:pt x="98" y="9"/>
                  <a:pt x="98" y="9"/>
                </a:cubicBezTo>
                <a:cubicBezTo>
                  <a:pt x="98" y="0"/>
                  <a:pt x="98" y="0"/>
                  <a:pt x="98" y="0"/>
                </a:cubicBezTo>
                <a:close/>
                <a:moveTo>
                  <a:pt x="98" y="37"/>
                </a:moveTo>
                <a:cubicBezTo>
                  <a:pt x="121" y="37"/>
                  <a:pt x="121" y="37"/>
                  <a:pt x="121" y="37"/>
                </a:cubicBezTo>
                <a:cubicBezTo>
                  <a:pt x="121" y="86"/>
                  <a:pt x="121" y="86"/>
                  <a:pt x="121" y="86"/>
                </a:cubicBezTo>
                <a:cubicBezTo>
                  <a:pt x="110" y="88"/>
                  <a:pt x="110" y="88"/>
                  <a:pt x="110" y="88"/>
                </a:cubicBezTo>
                <a:cubicBezTo>
                  <a:pt x="98" y="141"/>
                  <a:pt x="98" y="141"/>
                  <a:pt x="98" y="141"/>
                </a:cubicBezTo>
                <a:cubicBezTo>
                  <a:pt x="98" y="90"/>
                  <a:pt x="98" y="90"/>
                  <a:pt x="98" y="90"/>
                </a:cubicBezTo>
                <a:cubicBezTo>
                  <a:pt x="100" y="81"/>
                  <a:pt x="100" y="81"/>
                  <a:pt x="100" y="81"/>
                </a:cubicBezTo>
                <a:cubicBezTo>
                  <a:pt x="100" y="81"/>
                  <a:pt x="99" y="81"/>
                  <a:pt x="98" y="80"/>
                </a:cubicBezTo>
                <a:cubicBezTo>
                  <a:pt x="98" y="37"/>
                  <a:pt x="98" y="37"/>
                  <a:pt x="98" y="37"/>
                </a:cubicBezTo>
                <a:close/>
                <a:moveTo>
                  <a:pt x="121" y="211"/>
                </a:moveTo>
                <a:cubicBezTo>
                  <a:pt x="98" y="211"/>
                  <a:pt x="98" y="211"/>
                  <a:pt x="98" y="211"/>
                </a:cubicBezTo>
                <a:cubicBezTo>
                  <a:pt x="98" y="160"/>
                  <a:pt x="98" y="160"/>
                  <a:pt x="98" y="160"/>
                </a:cubicBezTo>
                <a:cubicBezTo>
                  <a:pt x="99" y="161"/>
                  <a:pt x="100" y="162"/>
                  <a:pt x="101" y="163"/>
                </a:cubicBezTo>
                <a:cubicBezTo>
                  <a:pt x="103" y="166"/>
                  <a:pt x="107" y="167"/>
                  <a:pt x="112" y="167"/>
                </a:cubicBezTo>
                <a:cubicBezTo>
                  <a:pt x="115" y="167"/>
                  <a:pt x="118" y="167"/>
                  <a:pt x="121" y="166"/>
                </a:cubicBezTo>
                <a:cubicBezTo>
                  <a:pt x="121" y="211"/>
                  <a:pt x="121" y="211"/>
                  <a:pt x="121" y="211"/>
                </a:cubicBezTo>
                <a:close/>
                <a:moveTo>
                  <a:pt x="121" y="118"/>
                </a:moveTo>
                <a:cubicBezTo>
                  <a:pt x="120" y="118"/>
                  <a:pt x="120" y="118"/>
                  <a:pt x="120" y="119"/>
                </a:cubicBezTo>
                <a:cubicBezTo>
                  <a:pt x="113" y="148"/>
                  <a:pt x="113" y="148"/>
                  <a:pt x="113" y="148"/>
                </a:cubicBezTo>
                <a:cubicBezTo>
                  <a:pt x="113" y="149"/>
                  <a:pt x="113" y="150"/>
                  <a:pt x="113" y="151"/>
                </a:cubicBezTo>
                <a:cubicBezTo>
                  <a:pt x="113" y="154"/>
                  <a:pt x="115" y="156"/>
                  <a:pt x="119" y="156"/>
                </a:cubicBezTo>
                <a:cubicBezTo>
                  <a:pt x="120" y="156"/>
                  <a:pt x="120" y="156"/>
                  <a:pt x="121" y="156"/>
                </a:cubicBezTo>
                <a:lnTo>
                  <a:pt x="121" y="118"/>
                </a:lnTo>
                <a:close/>
                <a:moveTo>
                  <a:pt x="71" y="0"/>
                </a:moveTo>
                <a:cubicBezTo>
                  <a:pt x="98" y="0"/>
                  <a:pt x="98" y="0"/>
                  <a:pt x="98" y="0"/>
                </a:cubicBezTo>
                <a:cubicBezTo>
                  <a:pt x="98" y="9"/>
                  <a:pt x="98" y="9"/>
                  <a:pt x="98" y="9"/>
                </a:cubicBezTo>
                <a:cubicBezTo>
                  <a:pt x="71" y="9"/>
                  <a:pt x="71" y="9"/>
                  <a:pt x="71" y="9"/>
                </a:cubicBezTo>
                <a:cubicBezTo>
                  <a:pt x="71" y="0"/>
                  <a:pt x="71" y="0"/>
                  <a:pt x="71" y="0"/>
                </a:cubicBezTo>
                <a:close/>
                <a:moveTo>
                  <a:pt x="71" y="37"/>
                </a:moveTo>
                <a:cubicBezTo>
                  <a:pt x="98" y="37"/>
                  <a:pt x="98" y="37"/>
                  <a:pt x="98" y="37"/>
                </a:cubicBezTo>
                <a:cubicBezTo>
                  <a:pt x="98" y="80"/>
                  <a:pt x="98" y="80"/>
                  <a:pt x="98" y="80"/>
                </a:cubicBezTo>
                <a:cubicBezTo>
                  <a:pt x="96" y="80"/>
                  <a:pt x="94" y="80"/>
                  <a:pt x="91" y="80"/>
                </a:cubicBezTo>
                <a:cubicBezTo>
                  <a:pt x="85" y="80"/>
                  <a:pt x="78" y="83"/>
                  <a:pt x="71" y="88"/>
                </a:cubicBezTo>
                <a:cubicBezTo>
                  <a:pt x="71" y="37"/>
                  <a:pt x="71" y="37"/>
                  <a:pt x="71" y="37"/>
                </a:cubicBezTo>
                <a:close/>
                <a:moveTo>
                  <a:pt x="98" y="211"/>
                </a:moveTo>
                <a:cubicBezTo>
                  <a:pt x="71" y="211"/>
                  <a:pt x="71" y="211"/>
                  <a:pt x="71" y="211"/>
                </a:cubicBezTo>
                <a:cubicBezTo>
                  <a:pt x="71" y="166"/>
                  <a:pt x="71" y="166"/>
                  <a:pt x="71" y="166"/>
                </a:cubicBezTo>
                <a:cubicBezTo>
                  <a:pt x="82" y="166"/>
                  <a:pt x="82" y="166"/>
                  <a:pt x="82" y="166"/>
                </a:cubicBezTo>
                <a:cubicBezTo>
                  <a:pt x="98" y="90"/>
                  <a:pt x="98" y="90"/>
                  <a:pt x="98" y="90"/>
                </a:cubicBezTo>
                <a:cubicBezTo>
                  <a:pt x="98" y="141"/>
                  <a:pt x="98" y="141"/>
                  <a:pt x="98" y="141"/>
                </a:cubicBezTo>
                <a:cubicBezTo>
                  <a:pt x="97" y="146"/>
                  <a:pt x="97" y="146"/>
                  <a:pt x="97" y="146"/>
                </a:cubicBezTo>
                <a:cubicBezTo>
                  <a:pt x="97" y="148"/>
                  <a:pt x="97" y="150"/>
                  <a:pt x="97" y="152"/>
                </a:cubicBezTo>
                <a:cubicBezTo>
                  <a:pt x="97" y="155"/>
                  <a:pt x="97" y="158"/>
                  <a:pt x="98" y="160"/>
                </a:cubicBezTo>
                <a:cubicBezTo>
                  <a:pt x="98" y="211"/>
                  <a:pt x="98" y="211"/>
                  <a:pt x="98" y="211"/>
                </a:cubicBezTo>
                <a:close/>
                <a:moveTo>
                  <a:pt x="71" y="137"/>
                </a:moveTo>
                <a:cubicBezTo>
                  <a:pt x="74" y="124"/>
                  <a:pt x="74" y="124"/>
                  <a:pt x="74" y="124"/>
                </a:cubicBezTo>
                <a:cubicBezTo>
                  <a:pt x="73" y="124"/>
                  <a:pt x="72" y="124"/>
                  <a:pt x="71" y="123"/>
                </a:cubicBezTo>
                <a:cubicBezTo>
                  <a:pt x="71" y="137"/>
                  <a:pt x="71" y="137"/>
                  <a:pt x="71" y="137"/>
                </a:cubicBezTo>
                <a:close/>
                <a:moveTo>
                  <a:pt x="71" y="118"/>
                </a:moveTo>
                <a:cubicBezTo>
                  <a:pt x="73" y="118"/>
                  <a:pt x="74" y="119"/>
                  <a:pt x="75" y="119"/>
                </a:cubicBezTo>
                <a:cubicBezTo>
                  <a:pt x="82" y="88"/>
                  <a:pt x="82" y="88"/>
                  <a:pt x="82" y="88"/>
                </a:cubicBezTo>
                <a:cubicBezTo>
                  <a:pt x="79" y="90"/>
                  <a:pt x="75" y="93"/>
                  <a:pt x="71" y="98"/>
                </a:cubicBezTo>
                <a:lnTo>
                  <a:pt x="71" y="118"/>
                </a:lnTo>
                <a:close/>
                <a:moveTo>
                  <a:pt x="60" y="0"/>
                </a:moveTo>
                <a:cubicBezTo>
                  <a:pt x="71" y="0"/>
                  <a:pt x="71" y="0"/>
                  <a:pt x="71" y="0"/>
                </a:cubicBezTo>
                <a:cubicBezTo>
                  <a:pt x="71" y="9"/>
                  <a:pt x="71" y="9"/>
                  <a:pt x="71" y="9"/>
                </a:cubicBezTo>
                <a:cubicBezTo>
                  <a:pt x="60" y="9"/>
                  <a:pt x="60" y="9"/>
                  <a:pt x="60" y="9"/>
                </a:cubicBezTo>
                <a:cubicBezTo>
                  <a:pt x="60" y="0"/>
                  <a:pt x="60" y="0"/>
                  <a:pt x="60" y="0"/>
                </a:cubicBezTo>
                <a:close/>
                <a:moveTo>
                  <a:pt x="60" y="37"/>
                </a:moveTo>
                <a:cubicBezTo>
                  <a:pt x="71" y="37"/>
                  <a:pt x="71" y="37"/>
                  <a:pt x="71" y="37"/>
                </a:cubicBezTo>
                <a:cubicBezTo>
                  <a:pt x="71" y="88"/>
                  <a:pt x="71" y="88"/>
                  <a:pt x="71" y="88"/>
                </a:cubicBezTo>
                <a:cubicBezTo>
                  <a:pt x="71" y="89"/>
                  <a:pt x="71" y="89"/>
                  <a:pt x="71" y="89"/>
                </a:cubicBezTo>
                <a:cubicBezTo>
                  <a:pt x="67" y="92"/>
                  <a:pt x="64" y="96"/>
                  <a:pt x="60" y="100"/>
                </a:cubicBezTo>
                <a:cubicBezTo>
                  <a:pt x="60" y="37"/>
                  <a:pt x="60" y="37"/>
                  <a:pt x="60" y="37"/>
                </a:cubicBezTo>
                <a:close/>
                <a:moveTo>
                  <a:pt x="71" y="211"/>
                </a:moveTo>
                <a:cubicBezTo>
                  <a:pt x="60" y="211"/>
                  <a:pt x="60" y="211"/>
                  <a:pt x="60" y="211"/>
                </a:cubicBezTo>
                <a:cubicBezTo>
                  <a:pt x="60" y="120"/>
                  <a:pt x="60" y="120"/>
                  <a:pt x="60" y="120"/>
                </a:cubicBezTo>
                <a:cubicBezTo>
                  <a:pt x="64" y="121"/>
                  <a:pt x="68" y="122"/>
                  <a:pt x="71" y="123"/>
                </a:cubicBezTo>
                <a:cubicBezTo>
                  <a:pt x="71" y="137"/>
                  <a:pt x="71" y="137"/>
                  <a:pt x="71" y="137"/>
                </a:cubicBezTo>
                <a:cubicBezTo>
                  <a:pt x="65" y="166"/>
                  <a:pt x="65" y="166"/>
                  <a:pt x="65" y="166"/>
                </a:cubicBezTo>
                <a:cubicBezTo>
                  <a:pt x="71" y="166"/>
                  <a:pt x="71" y="166"/>
                  <a:pt x="71" y="166"/>
                </a:cubicBezTo>
                <a:cubicBezTo>
                  <a:pt x="71" y="211"/>
                  <a:pt x="71" y="211"/>
                  <a:pt x="71" y="211"/>
                </a:cubicBezTo>
                <a:close/>
                <a:moveTo>
                  <a:pt x="71" y="98"/>
                </a:moveTo>
                <a:cubicBezTo>
                  <a:pt x="68" y="102"/>
                  <a:pt x="65" y="108"/>
                  <a:pt x="61" y="115"/>
                </a:cubicBezTo>
                <a:cubicBezTo>
                  <a:pt x="65" y="116"/>
                  <a:pt x="68" y="117"/>
                  <a:pt x="71" y="118"/>
                </a:cubicBezTo>
                <a:lnTo>
                  <a:pt x="71" y="98"/>
                </a:lnTo>
                <a:close/>
                <a:moveTo>
                  <a:pt x="29" y="0"/>
                </a:moveTo>
                <a:cubicBezTo>
                  <a:pt x="60" y="0"/>
                  <a:pt x="60" y="0"/>
                  <a:pt x="60" y="0"/>
                </a:cubicBezTo>
                <a:cubicBezTo>
                  <a:pt x="60" y="9"/>
                  <a:pt x="60" y="9"/>
                  <a:pt x="60" y="9"/>
                </a:cubicBezTo>
                <a:cubicBezTo>
                  <a:pt x="26" y="9"/>
                  <a:pt x="26" y="9"/>
                  <a:pt x="26" y="9"/>
                </a:cubicBezTo>
                <a:cubicBezTo>
                  <a:pt x="18" y="9"/>
                  <a:pt x="12" y="15"/>
                  <a:pt x="12" y="23"/>
                </a:cubicBezTo>
                <a:cubicBezTo>
                  <a:pt x="12" y="23"/>
                  <a:pt x="12" y="23"/>
                  <a:pt x="12" y="23"/>
                </a:cubicBezTo>
                <a:cubicBezTo>
                  <a:pt x="12" y="30"/>
                  <a:pt x="18" y="37"/>
                  <a:pt x="26" y="37"/>
                </a:cubicBezTo>
                <a:cubicBezTo>
                  <a:pt x="60" y="37"/>
                  <a:pt x="60" y="37"/>
                  <a:pt x="60" y="37"/>
                </a:cubicBezTo>
                <a:cubicBezTo>
                  <a:pt x="60" y="100"/>
                  <a:pt x="60" y="100"/>
                  <a:pt x="60" y="100"/>
                </a:cubicBezTo>
                <a:cubicBezTo>
                  <a:pt x="57" y="104"/>
                  <a:pt x="54" y="109"/>
                  <a:pt x="51" y="114"/>
                </a:cubicBezTo>
                <a:cubicBezTo>
                  <a:pt x="48" y="114"/>
                  <a:pt x="46" y="113"/>
                  <a:pt x="45" y="113"/>
                </a:cubicBezTo>
                <a:cubicBezTo>
                  <a:pt x="38" y="113"/>
                  <a:pt x="32" y="115"/>
                  <a:pt x="28" y="118"/>
                </a:cubicBezTo>
                <a:cubicBezTo>
                  <a:pt x="23" y="120"/>
                  <a:pt x="21" y="124"/>
                  <a:pt x="21" y="128"/>
                </a:cubicBezTo>
                <a:cubicBezTo>
                  <a:pt x="21" y="130"/>
                  <a:pt x="22" y="131"/>
                  <a:pt x="23" y="133"/>
                </a:cubicBezTo>
                <a:cubicBezTo>
                  <a:pt x="24" y="134"/>
                  <a:pt x="26" y="134"/>
                  <a:pt x="29" y="134"/>
                </a:cubicBezTo>
                <a:cubicBezTo>
                  <a:pt x="30" y="134"/>
                  <a:pt x="31" y="134"/>
                  <a:pt x="33" y="133"/>
                </a:cubicBezTo>
                <a:cubicBezTo>
                  <a:pt x="34" y="132"/>
                  <a:pt x="35" y="131"/>
                  <a:pt x="35" y="130"/>
                </a:cubicBezTo>
                <a:cubicBezTo>
                  <a:pt x="35" y="129"/>
                  <a:pt x="34" y="128"/>
                  <a:pt x="34" y="127"/>
                </a:cubicBezTo>
                <a:cubicBezTo>
                  <a:pt x="34" y="127"/>
                  <a:pt x="33" y="126"/>
                  <a:pt x="33" y="126"/>
                </a:cubicBezTo>
                <a:cubicBezTo>
                  <a:pt x="34" y="124"/>
                  <a:pt x="35" y="123"/>
                  <a:pt x="38" y="122"/>
                </a:cubicBezTo>
                <a:cubicBezTo>
                  <a:pt x="40" y="121"/>
                  <a:pt x="43" y="120"/>
                  <a:pt x="47" y="120"/>
                </a:cubicBezTo>
                <a:cubicBezTo>
                  <a:pt x="44" y="125"/>
                  <a:pt x="42" y="129"/>
                  <a:pt x="40" y="134"/>
                </a:cubicBezTo>
                <a:cubicBezTo>
                  <a:pt x="33" y="148"/>
                  <a:pt x="30" y="159"/>
                  <a:pt x="30" y="167"/>
                </a:cubicBezTo>
                <a:cubicBezTo>
                  <a:pt x="30" y="173"/>
                  <a:pt x="32" y="176"/>
                  <a:pt x="36" y="178"/>
                </a:cubicBezTo>
                <a:cubicBezTo>
                  <a:pt x="37" y="179"/>
                  <a:pt x="41" y="180"/>
                  <a:pt x="45" y="180"/>
                </a:cubicBezTo>
                <a:cubicBezTo>
                  <a:pt x="44" y="178"/>
                  <a:pt x="44" y="176"/>
                  <a:pt x="44" y="173"/>
                </a:cubicBezTo>
                <a:cubicBezTo>
                  <a:pt x="44" y="170"/>
                  <a:pt x="44" y="167"/>
                  <a:pt x="45" y="163"/>
                </a:cubicBezTo>
                <a:cubicBezTo>
                  <a:pt x="47" y="150"/>
                  <a:pt x="52" y="136"/>
                  <a:pt x="59" y="120"/>
                </a:cubicBezTo>
                <a:cubicBezTo>
                  <a:pt x="59" y="120"/>
                  <a:pt x="60" y="120"/>
                  <a:pt x="60" y="120"/>
                </a:cubicBezTo>
                <a:cubicBezTo>
                  <a:pt x="60" y="211"/>
                  <a:pt x="60" y="211"/>
                  <a:pt x="60" y="211"/>
                </a:cubicBezTo>
                <a:cubicBezTo>
                  <a:pt x="29" y="211"/>
                  <a:pt x="29" y="211"/>
                  <a:pt x="29" y="211"/>
                </a:cubicBezTo>
                <a:cubicBezTo>
                  <a:pt x="13" y="211"/>
                  <a:pt x="0" y="198"/>
                  <a:pt x="0" y="183"/>
                </a:cubicBezTo>
                <a:cubicBezTo>
                  <a:pt x="0" y="29"/>
                  <a:pt x="0" y="29"/>
                  <a:pt x="0" y="29"/>
                </a:cubicBezTo>
                <a:cubicBezTo>
                  <a:pt x="0" y="13"/>
                  <a:pt x="13" y="0"/>
                  <a:pt x="29"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5" name="Freeform 75"/>
          <p:cNvSpPr>
            <a:spLocks noEditPoints="1"/>
          </p:cNvSpPr>
          <p:nvPr/>
        </p:nvSpPr>
        <p:spPr bwMode="auto">
          <a:xfrm>
            <a:off x="6344621" y="1711885"/>
            <a:ext cx="427323" cy="428513"/>
          </a:xfrm>
          <a:custGeom>
            <a:avLst/>
            <a:gdLst>
              <a:gd name="T0" fmla="*/ 249 w 261"/>
              <a:gd name="T1" fmla="*/ 220 h 262"/>
              <a:gd name="T2" fmla="*/ 261 w 261"/>
              <a:gd name="T3" fmla="*/ 70 h 262"/>
              <a:gd name="T4" fmla="*/ 249 w 261"/>
              <a:gd name="T5" fmla="*/ 70 h 262"/>
              <a:gd name="T6" fmla="*/ 249 w 261"/>
              <a:gd name="T7" fmla="*/ 154 h 262"/>
              <a:gd name="T8" fmla="*/ 227 w 261"/>
              <a:gd name="T9" fmla="*/ 180 h 262"/>
              <a:gd name="T10" fmla="*/ 209 w 261"/>
              <a:gd name="T11" fmla="*/ 262 h 262"/>
              <a:gd name="T12" fmla="*/ 209 w 261"/>
              <a:gd name="T13" fmla="*/ 262 h 262"/>
              <a:gd name="T14" fmla="*/ 209 w 261"/>
              <a:gd name="T15" fmla="*/ 15 h 262"/>
              <a:gd name="T16" fmla="*/ 203 w 261"/>
              <a:gd name="T17" fmla="*/ 28 h 262"/>
              <a:gd name="T18" fmla="*/ 209 w 261"/>
              <a:gd name="T19" fmla="*/ 50 h 262"/>
              <a:gd name="T20" fmla="*/ 201 w 261"/>
              <a:gd name="T21" fmla="*/ 120 h 262"/>
              <a:gd name="T22" fmla="*/ 209 w 261"/>
              <a:gd name="T23" fmla="*/ 197 h 262"/>
              <a:gd name="T24" fmla="*/ 209 w 261"/>
              <a:gd name="T25" fmla="*/ 197 h 262"/>
              <a:gd name="T26" fmla="*/ 195 w 261"/>
              <a:gd name="T27" fmla="*/ 232 h 262"/>
              <a:gd name="T28" fmla="*/ 168 w 261"/>
              <a:gd name="T29" fmla="*/ 36 h 262"/>
              <a:gd name="T30" fmla="*/ 195 w 261"/>
              <a:gd name="T31" fmla="*/ 20 h 262"/>
              <a:gd name="T32" fmla="*/ 195 w 261"/>
              <a:gd name="T33" fmla="*/ 50 h 262"/>
              <a:gd name="T34" fmla="*/ 195 w 261"/>
              <a:gd name="T35" fmla="*/ 120 h 262"/>
              <a:gd name="T36" fmla="*/ 168 w 261"/>
              <a:gd name="T37" fmla="*/ 220 h 262"/>
              <a:gd name="T38" fmla="*/ 192 w 261"/>
              <a:gd name="T39" fmla="*/ 249 h 262"/>
              <a:gd name="T40" fmla="*/ 168 w 261"/>
              <a:gd name="T41" fmla="*/ 21 h 262"/>
              <a:gd name="T42" fmla="*/ 168 w 261"/>
              <a:gd name="T43" fmla="*/ 44 h 262"/>
              <a:gd name="T44" fmla="*/ 135 w 261"/>
              <a:gd name="T45" fmla="*/ 120 h 262"/>
              <a:gd name="T46" fmla="*/ 167 w 261"/>
              <a:gd name="T47" fmla="*/ 198 h 262"/>
              <a:gd name="T48" fmla="*/ 167 w 261"/>
              <a:gd name="T49" fmla="*/ 167 h 262"/>
              <a:gd name="T50" fmla="*/ 130 w 261"/>
              <a:gd name="T51" fmla="*/ 147 h 262"/>
              <a:gd name="T52" fmla="*/ 93 w 261"/>
              <a:gd name="T53" fmla="*/ 44 h 262"/>
              <a:gd name="T54" fmla="*/ 130 w 261"/>
              <a:gd name="T55" fmla="*/ 0 h 262"/>
              <a:gd name="T56" fmla="*/ 126 w 261"/>
              <a:gd name="T57" fmla="*/ 120 h 262"/>
              <a:gd name="T58" fmla="*/ 130 w 261"/>
              <a:gd name="T59" fmla="*/ 159 h 262"/>
              <a:gd name="T60" fmla="*/ 130 w 261"/>
              <a:gd name="T61" fmla="*/ 179 h 262"/>
              <a:gd name="T62" fmla="*/ 130 w 261"/>
              <a:gd name="T63" fmla="*/ 198 h 262"/>
              <a:gd name="T64" fmla="*/ 93 w 261"/>
              <a:gd name="T65" fmla="*/ 3 h 262"/>
              <a:gd name="T66" fmla="*/ 93 w 261"/>
              <a:gd name="T67" fmla="*/ 36 h 262"/>
              <a:gd name="T68" fmla="*/ 67 w 261"/>
              <a:gd name="T69" fmla="*/ 20 h 262"/>
              <a:gd name="T70" fmla="*/ 67 w 261"/>
              <a:gd name="T71" fmla="*/ 70 h 262"/>
              <a:gd name="T72" fmla="*/ 92 w 261"/>
              <a:gd name="T73" fmla="*/ 147 h 262"/>
              <a:gd name="T74" fmla="*/ 92 w 261"/>
              <a:gd name="T75" fmla="*/ 179 h 262"/>
              <a:gd name="T76" fmla="*/ 93 w 261"/>
              <a:gd name="T77" fmla="*/ 198 h 262"/>
              <a:gd name="T78" fmla="*/ 67 w 261"/>
              <a:gd name="T79" fmla="*/ 171 h 262"/>
              <a:gd name="T80" fmla="*/ 69 w 261"/>
              <a:gd name="T81" fmla="*/ 232 h 262"/>
              <a:gd name="T82" fmla="*/ 58 w 261"/>
              <a:gd name="T83" fmla="*/ 28 h 262"/>
              <a:gd name="T84" fmla="*/ 67 w 261"/>
              <a:gd name="T85" fmla="*/ 9 h 262"/>
              <a:gd name="T86" fmla="*/ 67 w 261"/>
              <a:gd name="T87" fmla="*/ 120 h 262"/>
              <a:gd name="T88" fmla="*/ 67 w 261"/>
              <a:gd name="T89" fmla="*/ 188 h 262"/>
              <a:gd name="T90" fmla="*/ 67 w 261"/>
              <a:gd name="T91" fmla="*/ 232 h 262"/>
              <a:gd name="T92" fmla="*/ 67 w 261"/>
              <a:gd name="T93" fmla="*/ 232 h 262"/>
              <a:gd name="T94" fmla="*/ 52 w 261"/>
              <a:gd name="T95" fmla="*/ 50 h 262"/>
              <a:gd name="T96" fmla="*/ 12 w 261"/>
              <a:gd name="T97" fmla="*/ 220 h 262"/>
              <a:gd name="T98" fmla="*/ 52 w 261"/>
              <a:gd name="T99" fmla="*/ 232 h 262"/>
              <a:gd name="T100" fmla="*/ 52 w 261"/>
              <a:gd name="T101" fmla="*/ 232 h 262"/>
              <a:gd name="T102" fmla="*/ 12 w 261"/>
              <a:gd name="T103" fmla="*/ 114 h 262"/>
              <a:gd name="T104" fmla="*/ 0 w 261"/>
              <a:gd name="T105" fmla="*/ 104 h 262"/>
              <a:gd name="T106" fmla="*/ 12 w 261"/>
              <a:gd name="T107" fmla="*/ 15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1" h="262">
                <a:moveTo>
                  <a:pt x="249" y="220"/>
                </a:moveTo>
                <a:cubicBezTo>
                  <a:pt x="249" y="154"/>
                  <a:pt x="249" y="154"/>
                  <a:pt x="249" y="154"/>
                </a:cubicBezTo>
                <a:cubicBezTo>
                  <a:pt x="251" y="157"/>
                  <a:pt x="252" y="160"/>
                  <a:pt x="252" y="164"/>
                </a:cubicBezTo>
                <a:cubicBezTo>
                  <a:pt x="252" y="220"/>
                  <a:pt x="252" y="220"/>
                  <a:pt x="252" y="220"/>
                </a:cubicBezTo>
                <a:cubicBezTo>
                  <a:pt x="249" y="220"/>
                  <a:pt x="249" y="220"/>
                  <a:pt x="249" y="220"/>
                </a:cubicBezTo>
                <a:close/>
                <a:moveTo>
                  <a:pt x="249" y="114"/>
                </a:moveTo>
                <a:cubicBezTo>
                  <a:pt x="249" y="70"/>
                  <a:pt x="249" y="70"/>
                  <a:pt x="249" y="70"/>
                </a:cubicBezTo>
                <a:cubicBezTo>
                  <a:pt x="250" y="70"/>
                  <a:pt x="250" y="70"/>
                  <a:pt x="250" y="69"/>
                </a:cubicBezTo>
                <a:cubicBezTo>
                  <a:pt x="257" y="67"/>
                  <a:pt x="257" y="67"/>
                  <a:pt x="257" y="67"/>
                </a:cubicBezTo>
                <a:cubicBezTo>
                  <a:pt x="259" y="66"/>
                  <a:pt x="261" y="67"/>
                  <a:pt x="261" y="70"/>
                </a:cubicBezTo>
                <a:cubicBezTo>
                  <a:pt x="261" y="104"/>
                  <a:pt x="261" y="104"/>
                  <a:pt x="261" y="104"/>
                </a:cubicBezTo>
                <a:cubicBezTo>
                  <a:pt x="261" y="107"/>
                  <a:pt x="259" y="110"/>
                  <a:pt x="257" y="111"/>
                </a:cubicBezTo>
                <a:cubicBezTo>
                  <a:pt x="250" y="113"/>
                  <a:pt x="250" y="113"/>
                  <a:pt x="250" y="113"/>
                </a:cubicBezTo>
                <a:cubicBezTo>
                  <a:pt x="250" y="114"/>
                  <a:pt x="250" y="114"/>
                  <a:pt x="249" y="114"/>
                </a:cubicBezTo>
                <a:close/>
                <a:moveTo>
                  <a:pt x="249" y="70"/>
                </a:moveTo>
                <a:cubicBezTo>
                  <a:pt x="249" y="114"/>
                  <a:pt x="249" y="114"/>
                  <a:pt x="249" y="114"/>
                </a:cubicBezTo>
                <a:cubicBezTo>
                  <a:pt x="248" y="114"/>
                  <a:pt x="246" y="112"/>
                  <a:pt x="246" y="110"/>
                </a:cubicBezTo>
                <a:cubicBezTo>
                  <a:pt x="246" y="76"/>
                  <a:pt x="246" y="76"/>
                  <a:pt x="246" y="76"/>
                </a:cubicBezTo>
                <a:cubicBezTo>
                  <a:pt x="246" y="74"/>
                  <a:pt x="248" y="71"/>
                  <a:pt x="249" y="70"/>
                </a:cubicBezTo>
                <a:close/>
                <a:moveTo>
                  <a:pt x="249" y="154"/>
                </a:moveTo>
                <a:cubicBezTo>
                  <a:pt x="246" y="150"/>
                  <a:pt x="241" y="146"/>
                  <a:pt x="235" y="146"/>
                </a:cubicBezTo>
                <a:cubicBezTo>
                  <a:pt x="235" y="50"/>
                  <a:pt x="235" y="50"/>
                  <a:pt x="235" y="50"/>
                </a:cubicBezTo>
                <a:cubicBezTo>
                  <a:pt x="209" y="50"/>
                  <a:pt x="209" y="50"/>
                  <a:pt x="209" y="50"/>
                </a:cubicBezTo>
                <a:cubicBezTo>
                  <a:pt x="209" y="162"/>
                  <a:pt x="209" y="162"/>
                  <a:pt x="209" y="162"/>
                </a:cubicBezTo>
                <a:cubicBezTo>
                  <a:pt x="219" y="162"/>
                  <a:pt x="227" y="170"/>
                  <a:pt x="227" y="180"/>
                </a:cubicBezTo>
                <a:cubicBezTo>
                  <a:pt x="227" y="189"/>
                  <a:pt x="219" y="197"/>
                  <a:pt x="209" y="197"/>
                </a:cubicBezTo>
                <a:cubicBezTo>
                  <a:pt x="209" y="220"/>
                  <a:pt x="209" y="220"/>
                  <a:pt x="209" y="220"/>
                </a:cubicBezTo>
                <a:cubicBezTo>
                  <a:pt x="249" y="220"/>
                  <a:pt x="249" y="220"/>
                  <a:pt x="249" y="220"/>
                </a:cubicBezTo>
                <a:cubicBezTo>
                  <a:pt x="249" y="154"/>
                  <a:pt x="249" y="154"/>
                  <a:pt x="249" y="154"/>
                </a:cubicBezTo>
                <a:close/>
                <a:moveTo>
                  <a:pt x="209" y="262"/>
                </a:moveTo>
                <a:cubicBezTo>
                  <a:pt x="209" y="232"/>
                  <a:pt x="209" y="232"/>
                  <a:pt x="209" y="232"/>
                </a:cubicBezTo>
                <a:cubicBezTo>
                  <a:pt x="226" y="232"/>
                  <a:pt x="226" y="232"/>
                  <a:pt x="226" y="232"/>
                </a:cubicBezTo>
                <a:cubicBezTo>
                  <a:pt x="226" y="249"/>
                  <a:pt x="226" y="249"/>
                  <a:pt x="226" y="249"/>
                </a:cubicBezTo>
                <a:cubicBezTo>
                  <a:pt x="226" y="257"/>
                  <a:pt x="220" y="262"/>
                  <a:pt x="213" y="262"/>
                </a:cubicBezTo>
                <a:cubicBezTo>
                  <a:pt x="209" y="262"/>
                  <a:pt x="209" y="262"/>
                  <a:pt x="209" y="262"/>
                </a:cubicBezTo>
                <a:close/>
                <a:moveTo>
                  <a:pt x="209" y="44"/>
                </a:moveTo>
                <a:cubicBezTo>
                  <a:pt x="209" y="15"/>
                  <a:pt x="209" y="15"/>
                  <a:pt x="209" y="15"/>
                </a:cubicBezTo>
                <a:cubicBezTo>
                  <a:pt x="225" y="23"/>
                  <a:pt x="235" y="33"/>
                  <a:pt x="235" y="44"/>
                </a:cubicBezTo>
                <a:lnTo>
                  <a:pt x="209" y="44"/>
                </a:lnTo>
                <a:close/>
                <a:moveTo>
                  <a:pt x="209" y="15"/>
                </a:moveTo>
                <a:cubicBezTo>
                  <a:pt x="209" y="44"/>
                  <a:pt x="209" y="44"/>
                  <a:pt x="209" y="44"/>
                </a:cubicBezTo>
                <a:cubicBezTo>
                  <a:pt x="195" y="44"/>
                  <a:pt x="195" y="44"/>
                  <a:pt x="195" y="44"/>
                </a:cubicBezTo>
                <a:cubicBezTo>
                  <a:pt x="195" y="37"/>
                  <a:pt x="195" y="37"/>
                  <a:pt x="195" y="37"/>
                </a:cubicBezTo>
                <a:cubicBezTo>
                  <a:pt x="195" y="37"/>
                  <a:pt x="195" y="37"/>
                  <a:pt x="195" y="37"/>
                </a:cubicBezTo>
                <a:cubicBezTo>
                  <a:pt x="199" y="37"/>
                  <a:pt x="203" y="33"/>
                  <a:pt x="203" y="28"/>
                </a:cubicBezTo>
                <a:cubicBezTo>
                  <a:pt x="203" y="24"/>
                  <a:pt x="199" y="20"/>
                  <a:pt x="195" y="20"/>
                </a:cubicBezTo>
                <a:cubicBezTo>
                  <a:pt x="195" y="20"/>
                  <a:pt x="195" y="20"/>
                  <a:pt x="195" y="20"/>
                </a:cubicBezTo>
                <a:cubicBezTo>
                  <a:pt x="195" y="9"/>
                  <a:pt x="195" y="9"/>
                  <a:pt x="195" y="9"/>
                </a:cubicBezTo>
                <a:cubicBezTo>
                  <a:pt x="200" y="11"/>
                  <a:pt x="205" y="13"/>
                  <a:pt x="209" y="15"/>
                </a:cubicBezTo>
                <a:close/>
                <a:moveTo>
                  <a:pt x="209" y="50"/>
                </a:moveTo>
                <a:cubicBezTo>
                  <a:pt x="209" y="162"/>
                  <a:pt x="209" y="162"/>
                  <a:pt x="209" y="162"/>
                </a:cubicBezTo>
                <a:cubicBezTo>
                  <a:pt x="209" y="162"/>
                  <a:pt x="209" y="162"/>
                  <a:pt x="209" y="162"/>
                </a:cubicBezTo>
                <a:cubicBezTo>
                  <a:pt x="203" y="162"/>
                  <a:pt x="198" y="166"/>
                  <a:pt x="195" y="171"/>
                </a:cubicBezTo>
                <a:cubicBezTo>
                  <a:pt x="195" y="120"/>
                  <a:pt x="195" y="120"/>
                  <a:pt x="195" y="120"/>
                </a:cubicBezTo>
                <a:cubicBezTo>
                  <a:pt x="201" y="120"/>
                  <a:pt x="201" y="120"/>
                  <a:pt x="201" y="120"/>
                </a:cubicBezTo>
                <a:cubicBezTo>
                  <a:pt x="201" y="70"/>
                  <a:pt x="201" y="70"/>
                  <a:pt x="201" y="70"/>
                </a:cubicBezTo>
                <a:cubicBezTo>
                  <a:pt x="195" y="70"/>
                  <a:pt x="195" y="70"/>
                  <a:pt x="195" y="70"/>
                </a:cubicBezTo>
                <a:cubicBezTo>
                  <a:pt x="195" y="50"/>
                  <a:pt x="195" y="50"/>
                  <a:pt x="195" y="50"/>
                </a:cubicBezTo>
                <a:cubicBezTo>
                  <a:pt x="209" y="50"/>
                  <a:pt x="209" y="50"/>
                  <a:pt x="209" y="50"/>
                </a:cubicBezTo>
                <a:close/>
                <a:moveTo>
                  <a:pt x="209" y="197"/>
                </a:moveTo>
                <a:cubicBezTo>
                  <a:pt x="209" y="220"/>
                  <a:pt x="209" y="220"/>
                  <a:pt x="209" y="220"/>
                </a:cubicBezTo>
                <a:cubicBezTo>
                  <a:pt x="195" y="220"/>
                  <a:pt x="195" y="220"/>
                  <a:pt x="195" y="220"/>
                </a:cubicBezTo>
                <a:cubicBezTo>
                  <a:pt x="195" y="188"/>
                  <a:pt x="195" y="188"/>
                  <a:pt x="195" y="188"/>
                </a:cubicBezTo>
                <a:cubicBezTo>
                  <a:pt x="198" y="193"/>
                  <a:pt x="203" y="197"/>
                  <a:pt x="209" y="197"/>
                </a:cubicBezTo>
                <a:cubicBezTo>
                  <a:pt x="209" y="197"/>
                  <a:pt x="209" y="197"/>
                  <a:pt x="209" y="197"/>
                </a:cubicBezTo>
                <a:close/>
                <a:moveTo>
                  <a:pt x="209" y="232"/>
                </a:moveTo>
                <a:cubicBezTo>
                  <a:pt x="209" y="262"/>
                  <a:pt x="209" y="262"/>
                  <a:pt x="209" y="262"/>
                </a:cubicBezTo>
                <a:cubicBezTo>
                  <a:pt x="206" y="262"/>
                  <a:pt x="206" y="262"/>
                  <a:pt x="206" y="262"/>
                </a:cubicBezTo>
                <a:cubicBezTo>
                  <a:pt x="201" y="262"/>
                  <a:pt x="197" y="260"/>
                  <a:pt x="195" y="257"/>
                </a:cubicBezTo>
                <a:cubicBezTo>
                  <a:pt x="195" y="232"/>
                  <a:pt x="195" y="232"/>
                  <a:pt x="195" y="232"/>
                </a:cubicBezTo>
                <a:lnTo>
                  <a:pt x="209" y="232"/>
                </a:lnTo>
                <a:close/>
                <a:moveTo>
                  <a:pt x="171" y="20"/>
                </a:moveTo>
                <a:cubicBezTo>
                  <a:pt x="175" y="20"/>
                  <a:pt x="179" y="24"/>
                  <a:pt x="179" y="28"/>
                </a:cubicBezTo>
                <a:cubicBezTo>
                  <a:pt x="179" y="33"/>
                  <a:pt x="175" y="37"/>
                  <a:pt x="171" y="37"/>
                </a:cubicBezTo>
                <a:cubicBezTo>
                  <a:pt x="170" y="37"/>
                  <a:pt x="169" y="37"/>
                  <a:pt x="168" y="36"/>
                </a:cubicBezTo>
                <a:cubicBezTo>
                  <a:pt x="168" y="44"/>
                  <a:pt x="168" y="44"/>
                  <a:pt x="168" y="44"/>
                </a:cubicBezTo>
                <a:cubicBezTo>
                  <a:pt x="195" y="44"/>
                  <a:pt x="195" y="44"/>
                  <a:pt x="195" y="44"/>
                </a:cubicBezTo>
                <a:cubicBezTo>
                  <a:pt x="195" y="37"/>
                  <a:pt x="195" y="37"/>
                  <a:pt x="195" y="37"/>
                </a:cubicBezTo>
                <a:cubicBezTo>
                  <a:pt x="190" y="37"/>
                  <a:pt x="186" y="33"/>
                  <a:pt x="186" y="28"/>
                </a:cubicBezTo>
                <a:cubicBezTo>
                  <a:pt x="186" y="24"/>
                  <a:pt x="190" y="20"/>
                  <a:pt x="195" y="20"/>
                </a:cubicBezTo>
                <a:cubicBezTo>
                  <a:pt x="195" y="9"/>
                  <a:pt x="195" y="9"/>
                  <a:pt x="195" y="9"/>
                </a:cubicBezTo>
                <a:cubicBezTo>
                  <a:pt x="187" y="6"/>
                  <a:pt x="178" y="4"/>
                  <a:pt x="168" y="3"/>
                </a:cubicBezTo>
                <a:cubicBezTo>
                  <a:pt x="168" y="21"/>
                  <a:pt x="168" y="21"/>
                  <a:pt x="168" y="21"/>
                </a:cubicBezTo>
                <a:cubicBezTo>
                  <a:pt x="169" y="20"/>
                  <a:pt x="170" y="20"/>
                  <a:pt x="171" y="20"/>
                </a:cubicBezTo>
                <a:close/>
                <a:moveTo>
                  <a:pt x="195" y="50"/>
                </a:moveTo>
                <a:cubicBezTo>
                  <a:pt x="195" y="70"/>
                  <a:pt x="195" y="70"/>
                  <a:pt x="195" y="70"/>
                </a:cubicBezTo>
                <a:cubicBezTo>
                  <a:pt x="168" y="70"/>
                  <a:pt x="168" y="70"/>
                  <a:pt x="168" y="70"/>
                </a:cubicBezTo>
                <a:cubicBezTo>
                  <a:pt x="168" y="50"/>
                  <a:pt x="168" y="50"/>
                  <a:pt x="168" y="50"/>
                </a:cubicBezTo>
                <a:cubicBezTo>
                  <a:pt x="195" y="50"/>
                  <a:pt x="195" y="50"/>
                  <a:pt x="195" y="50"/>
                </a:cubicBezTo>
                <a:close/>
                <a:moveTo>
                  <a:pt x="195" y="120"/>
                </a:moveTo>
                <a:cubicBezTo>
                  <a:pt x="195" y="171"/>
                  <a:pt x="195" y="171"/>
                  <a:pt x="195" y="171"/>
                </a:cubicBezTo>
                <a:cubicBezTo>
                  <a:pt x="193" y="173"/>
                  <a:pt x="192" y="176"/>
                  <a:pt x="192" y="180"/>
                </a:cubicBezTo>
                <a:cubicBezTo>
                  <a:pt x="192" y="183"/>
                  <a:pt x="193" y="186"/>
                  <a:pt x="195" y="188"/>
                </a:cubicBezTo>
                <a:cubicBezTo>
                  <a:pt x="195" y="220"/>
                  <a:pt x="195" y="220"/>
                  <a:pt x="195" y="220"/>
                </a:cubicBezTo>
                <a:cubicBezTo>
                  <a:pt x="168" y="220"/>
                  <a:pt x="168" y="220"/>
                  <a:pt x="168" y="220"/>
                </a:cubicBezTo>
                <a:cubicBezTo>
                  <a:pt x="168" y="120"/>
                  <a:pt x="168" y="120"/>
                  <a:pt x="168" y="120"/>
                </a:cubicBezTo>
                <a:cubicBezTo>
                  <a:pt x="195" y="120"/>
                  <a:pt x="195" y="120"/>
                  <a:pt x="195" y="120"/>
                </a:cubicBezTo>
                <a:close/>
                <a:moveTo>
                  <a:pt x="195" y="232"/>
                </a:moveTo>
                <a:cubicBezTo>
                  <a:pt x="195" y="257"/>
                  <a:pt x="195" y="257"/>
                  <a:pt x="195" y="257"/>
                </a:cubicBezTo>
                <a:cubicBezTo>
                  <a:pt x="193" y="254"/>
                  <a:pt x="192" y="252"/>
                  <a:pt x="192" y="249"/>
                </a:cubicBezTo>
                <a:cubicBezTo>
                  <a:pt x="192" y="232"/>
                  <a:pt x="192" y="232"/>
                  <a:pt x="192" y="232"/>
                </a:cubicBezTo>
                <a:lnTo>
                  <a:pt x="195" y="232"/>
                </a:lnTo>
                <a:close/>
                <a:moveTo>
                  <a:pt x="168" y="36"/>
                </a:moveTo>
                <a:cubicBezTo>
                  <a:pt x="165" y="35"/>
                  <a:pt x="162" y="32"/>
                  <a:pt x="162" y="28"/>
                </a:cubicBezTo>
                <a:cubicBezTo>
                  <a:pt x="162" y="25"/>
                  <a:pt x="165" y="22"/>
                  <a:pt x="168" y="21"/>
                </a:cubicBezTo>
                <a:cubicBezTo>
                  <a:pt x="168" y="3"/>
                  <a:pt x="168" y="3"/>
                  <a:pt x="168" y="3"/>
                </a:cubicBezTo>
                <a:cubicBezTo>
                  <a:pt x="157" y="1"/>
                  <a:pt x="144" y="0"/>
                  <a:pt x="131" y="0"/>
                </a:cubicBezTo>
                <a:cubicBezTo>
                  <a:pt x="130" y="0"/>
                  <a:pt x="130" y="0"/>
                  <a:pt x="130" y="0"/>
                </a:cubicBezTo>
                <a:cubicBezTo>
                  <a:pt x="130" y="44"/>
                  <a:pt x="130" y="44"/>
                  <a:pt x="130" y="44"/>
                </a:cubicBezTo>
                <a:cubicBezTo>
                  <a:pt x="168" y="44"/>
                  <a:pt x="168" y="44"/>
                  <a:pt x="168" y="44"/>
                </a:cubicBezTo>
                <a:cubicBezTo>
                  <a:pt x="168" y="36"/>
                  <a:pt x="168" y="36"/>
                  <a:pt x="168" y="36"/>
                </a:cubicBezTo>
                <a:close/>
                <a:moveTo>
                  <a:pt x="168" y="50"/>
                </a:moveTo>
                <a:cubicBezTo>
                  <a:pt x="168" y="70"/>
                  <a:pt x="168" y="70"/>
                  <a:pt x="168" y="70"/>
                </a:cubicBezTo>
                <a:cubicBezTo>
                  <a:pt x="135" y="70"/>
                  <a:pt x="135" y="70"/>
                  <a:pt x="135" y="70"/>
                </a:cubicBezTo>
                <a:cubicBezTo>
                  <a:pt x="135" y="120"/>
                  <a:pt x="135" y="120"/>
                  <a:pt x="135" y="120"/>
                </a:cubicBezTo>
                <a:cubicBezTo>
                  <a:pt x="168" y="120"/>
                  <a:pt x="168" y="120"/>
                  <a:pt x="168" y="120"/>
                </a:cubicBezTo>
                <a:cubicBezTo>
                  <a:pt x="168" y="220"/>
                  <a:pt x="168" y="220"/>
                  <a:pt x="168" y="220"/>
                </a:cubicBezTo>
                <a:cubicBezTo>
                  <a:pt x="130" y="220"/>
                  <a:pt x="130" y="220"/>
                  <a:pt x="130" y="220"/>
                </a:cubicBezTo>
                <a:cubicBezTo>
                  <a:pt x="130" y="198"/>
                  <a:pt x="130" y="198"/>
                  <a:pt x="130" y="198"/>
                </a:cubicBezTo>
                <a:cubicBezTo>
                  <a:pt x="167" y="198"/>
                  <a:pt x="167" y="198"/>
                  <a:pt x="167" y="198"/>
                </a:cubicBezTo>
                <a:cubicBezTo>
                  <a:pt x="167" y="187"/>
                  <a:pt x="167" y="187"/>
                  <a:pt x="167" y="187"/>
                </a:cubicBezTo>
                <a:cubicBezTo>
                  <a:pt x="130" y="187"/>
                  <a:pt x="130" y="187"/>
                  <a:pt x="130" y="187"/>
                </a:cubicBezTo>
                <a:cubicBezTo>
                  <a:pt x="130" y="179"/>
                  <a:pt x="130" y="179"/>
                  <a:pt x="130" y="179"/>
                </a:cubicBezTo>
                <a:cubicBezTo>
                  <a:pt x="167" y="179"/>
                  <a:pt x="167" y="179"/>
                  <a:pt x="167" y="179"/>
                </a:cubicBezTo>
                <a:cubicBezTo>
                  <a:pt x="167" y="167"/>
                  <a:pt x="167" y="167"/>
                  <a:pt x="167" y="167"/>
                </a:cubicBezTo>
                <a:cubicBezTo>
                  <a:pt x="130" y="167"/>
                  <a:pt x="130" y="167"/>
                  <a:pt x="130" y="167"/>
                </a:cubicBezTo>
                <a:cubicBezTo>
                  <a:pt x="130" y="159"/>
                  <a:pt x="130" y="159"/>
                  <a:pt x="130" y="159"/>
                </a:cubicBezTo>
                <a:cubicBezTo>
                  <a:pt x="167" y="159"/>
                  <a:pt x="167" y="159"/>
                  <a:pt x="167" y="159"/>
                </a:cubicBezTo>
                <a:cubicBezTo>
                  <a:pt x="167" y="147"/>
                  <a:pt x="167" y="147"/>
                  <a:pt x="167" y="147"/>
                </a:cubicBezTo>
                <a:cubicBezTo>
                  <a:pt x="130" y="147"/>
                  <a:pt x="130" y="147"/>
                  <a:pt x="130" y="147"/>
                </a:cubicBezTo>
                <a:cubicBezTo>
                  <a:pt x="130" y="50"/>
                  <a:pt x="130" y="50"/>
                  <a:pt x="130" y="50"/>
                </a:cubicBezTo>
                <a:lnTo>
                  <a:pt x="168" y="50"/>
                </a:lnTo>
                <a:close/>
                <a:moveTo>
                  <a:pt x="130" y="0"/>
                </a:moveTo>
                <a:cubicBezTo>
                  <a:pt x="130" y="44"/>
                  <a:pt x="130" y="44"/>
                  <a:pt x="130" y="44"/>
                </a:cubicBezTo>
                <a:cubicBezTo>
                  <a:pt x="93" y="44"/>
                  <a:pt x="93" y="44"/>
                  <a:pt x="93" y="44"/>
                </a:cubicBezTo>
                <a:cubicBezTo>
                  <a:pt x="93" y="36"/>
                  <a:pt x="93" y="36"/>
                  <a:pt x="93" y="36"/>
                </a:cubicBezTo>
                <a:cubicBezTo>
                  <a:pt x="96" y="35"/>
                  <a:pt x="99" y="32"/>
                  <a:pt x="99" y="28"/>
                </a:cubicBezTo>
                <a:cubicBezTo>
                  <a:pt x="99" y="25"/>
                  <a:pt x="96" y="22"/>
                  <a:pt x="93" y="21"/>
                </a:cubicBezTo>
                <a:cubicBezTo>
                  <a:pt x="93" y="3"/>
                  <a:pt x="93" y="3"/>
                  <a:pt x="93" y="3"/>
                </a:cubicBezTo>
                <a:cubicBezTo>
                  <a:pt x="104" y="1"/>
                  <a:pt x="117" y="0"/>
                  <a:pt x="130" y="0"/>
                </a:cubicBezTo>
                <a:close/>
                <a:moveTo>
                  <a:pt x="130" y="50"/>
                </a:moveTo>
                <a:cubicBezTo>
                  <a:pt x="130" y="147"/>
                  <a:pt x="130" y="147"/>
                  <a:pt x="130" y="147"/>
                </a:cubicBezTo>
                <a:cubicBezTo>
                  <a:pt x="93" y="147"/>
                  <a:pt x="93" y="147"/>
                  <a:pt x="93" y="147"/>
                </a:cubicBezTo>
                <a:cubicBezTo>
                  <a:pt x="93" y="120"/>
                  <a:pt x="93" y="120"/>
                  <a:pt x="93" y="120"/>
                </a:cubicBezTo>
                <a:cubicBezTo>
                  <a:pt x="126" y="120"/>
                  <a:pt x="126" y="120"/>
                  <a:pt x="126" y="120"/>
                </a:cubicBezTo>
                <a:cubicBezTo>
                  <a:pt x="126" y="70"/>
                  <a:pt x="126" y="70"/>
                  <a:pt x="126" y="70"/>
                </a:cubicBezTo>
                <a:cubicBezTo>
                  <a:pt x="93" y="70"/>
                  <a:pt x="93" y="70"/>
                  <a:pt x="93" y="70"/>
                </a:cubicBezTo>
                <a:cubicBezTo>
                  <a:pt x="93" y="50"/>
                  <a:pt x="93" y="50"/>
                  <a:pt x="93" y="50"/>
                </a:cubicBezTo>
                <a:cubicBezTo>
                  <a:pt x="130" y="50"/>
                  <a:pt x="130" y="50"/>
                  <a:pt x="130" y="50"/>
                </a:cubicBezTo>
                <a:close/>
                <a:moveTo>
                  <a:pt x="130" y="159"/>
                </a:moveTo>
                <a:cubicBezTo>
                  <a:pt x="130" y="167"/>
                  <a:pt x="130" y="167"/>
                  <a:pt x="130" y="167"/>
                </a:cubicBezTo>
                <a:cubicBezTo>
                  <a:pt x="93" y="167"/>
                  <a:pt x="93" y="167"/>
                  <a:pt x="93" y="167"/>
                </a:cubicBezTo>
                <a:cubicBezTo>
                  <a:pt x="93" y="159"/>
                  <a:pt x="93" y="159"/>
                  <a:pt x="93" y="159"/>
                </a:cubicBezTo>
                <a:cubicBezTo>
                  <a:pt x="130" y="159"/>
                  <a:pt x="130" y="159"/>
                  <a:pt x="130" y="159"/>
                </a:cubicBezTo>
                <a:close/>
                <a:moveTo>
                  <a:pt x="130" y="179"/>
                </a:moveTo>
                <a:cubicBezTo>
                  <a:pt x="130" y="187"/>
                  <a:pt x="130" y="187"/>
                  <a:pt x="130" y="187"/>
                </a:cubicBezTo>
                <a:cubicBezTo>
                  <a:pt x="93" y="187"/>
                  <a:pt x="93" y="187"/>
                  <a:pt x="93" y="187"/>
                </a:cubicBezTo>
                <a:cubicBezTo>
                  <a:pt x="93" y="179"/>
                  <a:pt x="93" y="179"/>
                  <a:pt x="93" y="179"/>
                </a:cubicBezTo>
                <a:cubicBezTo>
                  <a:pt x="130" y="179"/>
                  <a:pt x="130" y="179"/>
                  <a:pt x="130" y="179"/>
                </a:cubicBezTo>
                <a:close/>
                <a:moveTo>
                  <a:pt x="130" y="198"/>
                </a:moveTo>
                <a:cubicBezTo>
                  <a:pt x="130" y="220"/>
                  <a:pt x="130" y="220"/>
                  <a:pt x="130" y="220"/>
                </a:cubicBezTo>
                <a:cubicBezTo>
                  <a:pt x="93" y="220"/>
                  <a:pt x="93" y="220"/>
                  <a:pt x="93" y="220"/>
                </a:cubicBezTo>
                <a:cubicBezTo>
                  <a:pt x="93" y="198"/>
                  <a:pt x="93" y="198"/>
                  <a:pt x="93" y="198"/>
                </a:cubicBezTo>
                <a:lnTo>
                  <a:pt x="130" y="198"/>
                </a:lnTo>
                <a:close/>
                <a:moveTo>
                  <a:pt x="93" y="3"/>
                </a:moveTo>
                <a:cubicBezTo>
                  <a:pt x="93" y="21"/>
                  <a:pt x="93" y="21"/>
                  <a:pt x="93" y="21"/>
                </a:cubicBezTo>
                <a:cubicBezTo>
                  <a:pt x="92" y="20"/>
                  <a:pt x="92" y="20"/>
                  <a:pt x="91" y="20"/>
                </a:cubicBezTo>
                <a:cubicBezTo>
                  <a:pt x="86" y="20"/>
                  <a:pt x="83" y="24"/>
                  <a:pt x="83" y="28"/>
                </a:cubicBezTo>
                <a:cubicBezTo>
                  <a:pt x="83" y="33"/>
                  <a:pt x="86" y="37"/>
                  <a:pt x="91" y="37"/>
                </a:cubicBezTo>
                <a:cubicBezTo>
                  <a:pt x="92" y="37"/>
                  <a:pt x="92" y="37"/>
                  <a:pt x="93" y="36"/>
                </a:cubicBezTo>
                <a:cubicBezTo>
                  <a:pt x="93" y="44"/>
                  <a:pt x="93" y="44"/>
                  <a:pt x="93" y="44"/>
                </a:cubicBezTo>
                <a:cubicBezTo>
                  <a:pt x="67" y="44"/>
                  <a:pt x="67" y="44"/>
                  <a:pt x="67" y="44"/>
                </a:cubicBezTo>
                <a:cubicBezTo>
                  <a:pt x="67" y="37"/>
                  <a:pt x="67" y="37"/>
                  <a:pt x="67" y="37"/>
                </a:cubicBezTo>
                <a:cubicBezTo>
                  <a:pt x="71" y="37"/>
                  <a:pt x="75" y="33"/>
                  <a:pt x="75" y="28"/>
                </a:cubicBezTo>
                <a:cubicBezTo>
                  <a:pt x="75" y="24"/>
                  <a:pt x="71" y="20"/>
                  <a:pt x="67" y="20"/>
                </a:cubicBezTo>
                <a:cubicBezTo>
                  <a:pt x="67" y="9"/>
                  <a:pt x="67" y="9"/>
                  <a:pt x="67" y="9"/>
                </a:cubicBezTo>
                <a:cubicBezTo>
                  <a:pt x="75" y="6"/>
                  <a:pt x="84" y="4"/>
                  <a:pt x="93" y="3"/>
                </a:cubicBezTo>
                <a:close/>
                <a:moveTo>
                  <a:pt x="93" y="50"/>
                </a:moveTo>
                <a:cubicBezTo>
                  <a:pt x="93" y="70"/>
                  <a:pt x="93" y="70"/>
                  <a:pt x="93" y="70"/>
                </a:cubicBezTo>
                <a:cubicBezTo>
                  <a:pt x="67" y="70"/>
                  <a:pt x="67" y="70"/>
                  <a:pt x="67" y="70"/>
                </a:cubicBezTo>
                <a:cubicBezTo>
                  <a:pt x="67" y="50"/>
                  <a:pt x="67" y="50"/>
                  <a:pt x="67" y="50"/>
                </a:cubicBezTo>
                <a:cubicBezTo>
                  <a:pt x="93" y="50"/>
                  <a:pt x="93" y="50"/>
                  <a:pt x="93" y="50"/>
                </a:cubicBezTo>
                <a:close/>
                <a:moveTo>
                  <a:pt x="93" y="120"/>
                </a:moveTo>
                <a:cubicBezTo>
                  <a:pt x="93" y="147"/>
                  <a:pt x="93" y="147"/>
                  <a:pt x="93" y="147"/>
                </a:cubicBezTo>
                <a:cubicBezTo>
                  <a:pt x="92" y="147"/>
                  <a:pt x="92" y="147"/>
                  <a:pt x="92" y="147"/>
                </a:cubicBezTo>
                <a:cubicBezTo>
                  <a:pt x="92" y="159"/>
                  <a:pt x="92" y="159"/>
                  <a:pt x="92" y="159"/>
                </a:cubicBezTo>
                <a:cubicBezTo>
                  <a:pt x="93" y="159"/>
                  <a:pt x="93" y="159"/>
                  <a:pt x="93" y="159"/>
                </a:cubicBezTo>
                <a:cubicBezTo>
                  <a:pt x="93" y="167"/>
                  <a:pt x="93" y="167"/>
                  <a:pt x="93" y="167"/>
                </a:cubicBezTo>
                <a:cubicBezTo>
                  <a:pt x="92" y="167"/>
                  <a:pt x="92" y="167"/>
                  <a:pt x="92" y="167"/>
                </a:cubicBezTo>
                <a:cubicBezTo>
                  <a:pt x="92" y="179"/>
                  <a:pt x="92" y="179"/>
                  <a:pt x="92" y="179"/>
                </a:cubicBezTo>
                <a:cubicBezTo>
                  <a:pt x="93" y="179"/>
                  <a:pt x="93" y="179"/>
                  <a:pt x="93" y="179"/>
                </a:cubicBezTo>
                <a:cubicBezTo>
                  <a:pt x="93" y="187"/>
                  <a:pt x="93" y="187"/>
                  <a:pt x="93" y="187"/>
                </a:cubicBezTo>
                <a:cubicBezTo>
                  <a:pt x="92" y="187"/>
                  <a:pt x="92" y="187"/>
                  <a:pt x="92" y="187"/>
                </a:cubicBezTo>
                <a:cubicBezTo>
                  <a:pt x="92" y="198"/>
                  <a:pt x="92" y="198"/>
                  <a:pt x="92" y="198"/>
                </a:cubicBezTo>
                <a:cubicBezTo>
                  <a:pt x="93" y="198"/>
                  <a:pt x="93" y="198"/>
                  <a:pt x="93" y="198"/>
                </a:cubicBezTo>
                <a:cubicBezTo>
                  <a:pt x="93" y="220"/>
                  <a:pt x="93" y="220"/>
                  <a:pt x="93" y="220"/>
                </a:cubicBezTo>
                <a:cubicBezTo>
                  <a:pt x="67" y="220"/>
                  <a:pt x="67" y="220"/>
                  <a:pt x="67" y="220"/>
                </a:cubicBezTo>
                <a:cubicBezTo>
                  <a:pt x="67" y="188"/>
                  <a:pt x="67" y="188"/>
                  <a:pt x="67" y="188"/>
                </a:cubicBezTo>
                <a:cubicBezTo>
                  <a:pt x="68" y="186"/>
                  <a:pt x="69" y="183"/>
                  <a:pt x="69" y="180"/>
                </a:cubicBezTo>
                <a:cubicBezTo>
                  <a:pt x="69" y="176"/>
                  <a:pt x="68" y="173"/>
                  <a:pt x="67" y="171"/>
                </a:cubicBezTo>
                <a:cubicBezTo>
                  <a:pt x="67" y="120"/>
                  <a:pt x="67" y="120"/>
                  <a:pt x="67" y="120"/>
                </a:cubicBezTo>
                <a:cubicBezTo>
                  <a:pt x="93" y="120"/>
                  <a:pt x="93" y="120"/>
                  <a:pt x="93" y="120"/>
                </a:cubicBezTo>
                <a:close/>
                <a:moveTo>
                  <a:pt x="67" y="257"/>
                </a:moveTo>
                <a:cubicBezTo>
                  <a:pt x="67" y="232"/>
                  <a:pt x="67" y="232"/>
                  <a:pt x="67" y="232"/>
                </a:cubicBezTo>
                <a:cubicBezTo>
                  <a:pt x="69" y="232"/>
                  <a:pt x="69" y="232"/>
                  <a:pt x="69" y="232"/>
                </a:cubicBezTo>
                <a:cubicBezTo>
                  <a:pt x="69" y="249"/>
                  <a:pt x="69" y="249"/>
                  <a:pt x="69" y="249"/>
                </a:cubicBezTo>
                <a:cubicBezTo>
                  <a:pt x="69" y="252"/>
                  <a:pt x="68" y="254"/>
                  <a:pt x="67" y="257"/>
                </a:cubicBezTo>
                <a:close/>
                <a:moveTo>
                  <a:pt x="67" y="9"/>
                </a:moveTo>
                <a:cubicBezTo>
                  <a:pt x="67" y="20"/>
                  <a:pt x="67" y="20"/>
                  <a:pt x="67" y="20"/>
                </a:cubicBezTo>
                <a:cubicBezTo>
                  <a:pt x="62" y="20"/>
                  <a:pt x="58" y="24"/>
                  <a:pt x="58" y="28"/>
                </a:cubicBezTo>
                <a:cubicBezTo>
                  <a:pt x="58" y="33"/>
                  <a:pt x="62" y="37"/>
                  <a:pt x="67" y="37"/>
                </a:cubicBezTo>
                <a:cubicBezTo>
                  <a:pt x="67" y="44"/>
                  <a:pt x="67" y="44"/>
                  <a:pt x="67" y="44"/>
                </a:cubicBezTo>
                <a:cubicBezTo>
                  <a:pt x="52" y="44"/>
                  <a:pt x="52" y="44"/>
                  <a:pt x="52" y="44"/>
                </a:cubicBezTo>
                <a:cubicBezTo>
                  <a:pt x="52" y="15"/>
                  <a:pt x="52" y="15"/>
                  <a:pt x="52" y="15"/>
                </a:cubicBezTo>
                <a:cubicBezTo>
                  <a:pt x="56" y="13"/>
                  <a:pt x="61" y="11"/>
                  <a:pt x="67" y="9"/>
                </a:cubicBezTo>
                <a:close/>
                <a:moveTo>
                  <a:pt x="67" y="50"/>
                </a:moveTo>
                <a:cubicBezTo>
                  <a:pt x="67" y="70"/>
                  <a:pt x="67" y="70"/>
                  <a:pt x="67" y="70"/>
                </a:cubicBezTo>
                <a:cubicBezTo>
                  <a:pt x="60" y="70"/>
                  <a:pt x="60" y="70"/>
                  <a:pt x="60" y="70"/>
                </a:cubicBezTo>
                <a:cubicBezTo>
                  <a:pt x="60" y="120"/>
                  <a:pt x="60" y="120"/>
                  <a:pt x="60" y="120"/>
                </a:cubicBezTo>
                <a:cubicBezTo>
                  <a:pt x="67" y="120"/>
                  <a:pt x="67" y="120"/>
                  <a:pt x="67" y="120"/>
                </a:cubicBezTo>
                <a:cubicBezTo>
                  <a:pt x="67" y="171"/>
                  <a:pt x="67" y="171"/>
                  <a:pt x="67" y="171"/>
                </a:cubicBezTo>
                <a:cubicBezTo>
                  <a:pt x="64" y="166"/>
                  <a:pt x="58" y="162"/>
                  <a:pt x="52" y="162"/>
                </a:cubicBezTo>
                <a:cubicBezTo>
                  <a:pt x="52" y="50"/>
                  <a:pt x="52" y="50"/>
                  <a:pt x="52" y="50"/>
                </a:cubicBezTo>
                <a:cubicBezTo>
                  <a:pt x="67" y="50"/>
                  <a:pt x="67" y="50"/>
                  <a:pt x="67" y="50"/>
                </a:cubicBezTo>
                <a:close/>
                <a:moveTo>
                  <a:pt x="67" y="188"/>
                </a:moveTo>
                <a:cubicBezTo>
                  <a:pt x="67" y="220"/>
                  <a:pt x="67" y="220"/>
                  <a:pt x="67" y="220"/>
                </a:cubicBezTo>
                <a:cubicBezTo>
                  <a:pt x="52" y="220"/>
                  <a:pt x="52" y="220"/>
                  <a:pt x="52" y="220"/>
                </a:cubicBezTo>
                <a:cubicBezTo>
                  <a:pt x="52" y="197"/>
                  <a:pt x="52" y="197"/>
                  <a:pt x="52" y="197"/>
                </a:cubicBezTo>
                <a:cubicBezTo>
                  <a:pt x="58" y="197"/>
                  <a:pt x="64" y="193"/>
                  <a:pt x="67" y="188"/>
                </a:cubicBezTo>
                <a:close/>
                <a:moveTo>
                  <a:pt x="67" y="232"/>
                </a:moveTo>
                <a:cubicBezTo>
                  <a:pt x="67" y="257"/>
                  <a:pt x="67" y="257"/>
                  <a:pt x="67" y="257"/>
                </a:cubicBezTo>
                <a:cubicBezTo>
                  <a:pt x="64" y="260"/>
                  <a:pt x="60" y="262"/>
                  <a:pt x="56" y="262"/>
                </a:cubicBezTo>
                <a:cubicBezTo>
                  <a:pt x="52" y="262"/>
                  <a:pt x="52" y="262"/>
                  <a:pt x="52" y="262"/>
                </a:cubicBezTo>
                <a:cubicBezTo>
                  <a:pt x="52" y="232"/>
                  <a:pt x="52" y="232"/>
                  <a:pt x="52" y="232"/>
                </a:cubicBezTo>
                <a:lnTo>
                  <a:pt x="67" y="232"/>
                </a:lnTo>
                <a:close/>
                <a:moveTo>
                  <a:pt x="52" y="15"/>
                </a:moveTo>
                <a:cubicBezTo>
                  <a:pt x="52" y="44"/>
                  <a:pt x="52" y="44"/>
                  <a:pt x="52" y="44"/>
                </a:cubicBezTo>
                <a:cubicBezTo>
                  <a:pt x="27" y="44"/>
                  <a:pt x="27" y="44"/>
                  <a:pt x="27" y="44"/>
                </a:cubicBezTo>
                <a:cubicBezTo>
                  <a:pt x="27" y="33"/>
                  <a:pt x="36" y="23"/>
                  <a:pt x="52" y="15"/>
                </a:cubicBezTo>
                <a:close/>
                <a:moveTo>
                  <a:pt x="52" y="50"/>
                </a:moveTo>
                <a:cubicBezTo>
                  <a:pt x="52" y="162"/>
                  <a:pt x="52" y="162"/>
                  <a:pt x="52" y="162"/>
                </a:cubicBezTo>
                <a:cubicBezTo>
                  <a:pt x="42" y="162"/>
                  <a:pt x="35" y="170"/>
                  <a:pt x="35" y="180"/>
                </a:cubicBezTo>
                <a:cubicBezTo>
                  <a:pt x="35" y="189"/>
                  <a:pt x="42" y="197"/>
                  <a:pt x="52" y="197"/>
                </a:cubicBezTo>
                <a:cubicBezTo>
                  <a:pt x="52" y="220"/>
                  <a:pt x="52" y="220"/>
                  <a:pt x="52" y="220"/>
                </a:cubicBezTo>
                <a:cubicBezTo>
                  <a:pt x="12" y="220"/>
                  <a:pt x="12" y="220"/>
                  <a:pt x="12" y="220"/>
                </a:cubicBezTo>
                <a:cubicBezTo>
                  <a:pt x="12" y="154"/>
                  <a:pt x="12" y="154"/>
                  <a:pt x="12" y="154"/>
                </a:cubicBezTo>
                <a:cubicBezTo>
                  <a:pt x="15" y="150"/>
                  <a:pt x="21" y="146"/>
                  <a:pt x="27" y="146"/>
                </a:cubicBezTo>
                <a:cubicBezTo>
                  <a:pt x="27" y="50"/>
                  <a:pt x="27" y="50"/>
                  <a:pt x="27" y="50"/>
                </a:cubicBezTo>
                <a:cubicBezTo>
                  <a:pt x="52" y="50"/>
                  <a:pt x="52" y="50"/>
                  <a:pt x="52" y="50"/>
                </a:cubicBezTo>
                <a:close/>
                <a:moveTo>
                  <a:pt x="52" y="232"/>
                </a:moveTo>
                <a:cubicBezTo>
                  <a:pt x="52" y="262"/>
                  <a:pt x="52" y="262"/>
                  <a:pt x="52" y="262"/>
                </a:cubicBezTo>
                <a:cubicBezTo>
                  <a:pt x="48" y="262"/>
                  <a:pt x="48" y="262"/>
                  <a:pt x="48" y="262"/>
                </a:cubicBezTo>
                <a:cubicBezTo>
                  <a:pt x="41" y="262"/>
                  <a:pt x="35" y="257"/>
                  <a:pt x="35" y="249"/>
                </a:cubicBezTo>
                <a:cubicBezTo>
                  <a:pt x="35" y="232"/>
                  <a:pt x="35" y="232"/>
                  <a:pt x="35" y="232"/>
                </a:cubicBezTo>
                <a:cubicBezTo>
                  <a:pt x="52" y="232"/>
                  <a:pt x="52" y="232"/>
                  <a:pt x="52" y="232"/>
                </a:cubicBezTo>
                <a:close/>
                <a:moveTo>
                  <a:pt x="12" y="114"/>
                </a:moveTo>
                <a:cubicBezTo>
                  <a:pt x="14" y="114"/>
                  <a:pt x="15" y="112"/>
                  <a:pt x="15" y="110"/>
                </a:cubicBezTo>
                <a:cubicBezTo>
                  <a:pt x="15" y="76"/>
                  <a:pt x="15" y="76"/>
                  <a:pt x="15" y="76"/>
                </a:cubicBezTo>
                <a:cubicBezTo>
                  <a:pt x="15" y="74"/>
                  <a:pt x="14" y="71"/>
                  <a:pt x="12" y="70"/>
                </a:cubicBezTo>
                <a:lnTo>
                  <a:pt x="12" y="114"/>
                </a:lnTo>
                <a:close/>
                <a:moveTo>
                  <a:pt x="12" y="70"/>
                </a:moveTo>
                <a:cubicBezTo>
                  <a:pt x="12" y="114"/>
                  <a:pt x="12" y="114"/>
                  <a:pt x="12" y="114"/>
                </a:cubicBezTo>
                <a:cubicBezTo>
                  <a:pt x="12" y="114"/>
                  <a:pt x="11" y="114"/>
                  <a:pt x="11" y="113"/>
                </a:cubicBezTo>
                <a:cubicBezTo>
                  <a:pt x="4" y="111"/>
                  <a:pt x="4" y="111"/>
                  <a:pt x="4" y="111"/>
                </a:cubicBezTo>
                <a:cubicBezTo>
                  <a:pt x="2" y="110"/>
                  <a:pt x="0" y="107"/>
                  <a:pt x="0" y="104"/>
                </a:cubicBezTo>
                <a:cubicBezTo>
                  <a:pt x="0" y="70"/>
                  <a:pt x="0" y="70"/>
                  <a:pt x="0" y="70"/>
                </a:cubicBezTo>
                <a:cubicBezTo>
                  <a:pt x="0" y="67"/>
                  <a:pt x="2" y="66"/>
                  <a:pt x="4" y="67"/>
                </a:cubicBezTo>
                <a:cubicBezTo>
                  <a:pt x="11" y="69"/>
                  <a:pt x="11" y="69"/>
                  <a:pt x="11" y="69"/>
                </a:cubicBezTo>
                <a:cubicBezTo>
                  <a:pt x="11" y="70"/>
                  <a:pt x="12" y="70"/>
                  <a:pt x="12" y="70"/>
                </a:cubicBezTo>
                <a:close/>
                <a:moveTo>
                  <a:pt x="12" y="154"/>
                </a:moveTo>
                <a:cubicBezTo>
                  <a:pt x="12" y="220"/>
                  <a:pt x="12" y="220"/>
                  <a:pt x="12" y="220"/>
                </a:cubicBezTo>
                <a:cubicBezTo>
                  <a:pt x="9" y="220"/>
                  <a:pt x="9" y="220"/>
                  <a:pt x="9" y="220"/>
                </a:cubicBezTo>
                <a:cubicBezTo>
                  <a:pt x="9" y="164"/>
                  <a:pt x="9" y="164"/>
                  <a:pt x="9" y="164"/>
                </a:cubicBezTo>
                <a:cubicBezTo>
                  <a:pt x="9" y="160"/>
                  <a:pt x="10" y="157"/>
                  <a:pt x="12" y="154"/>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6" name="Freeform 76"/>
          <p:cNvSpPr>
            <a:spLocks noEditPoints="1"/>
          </p:cNvSpPr>
          <p:nvPr/>
        </p:nvSpPr>
        <p:spPr bwMode="auto">
          <a:xfrm>
            <a:off x="5918487" y="2264192"/>
            <a:ext cx="482078" cy="365427"/>
          </a:xfrm>
          <a:custGeom>
            <a:avLst/>
            <a:gdLst>
              <a:gd name="T0" fmla="*/ 271 w 295"/>
              <a:gd name="T1" fmla="*/ 0 h 224"/>
              <a:gd name="T2" fmla="*/ 277 w 295"/>
              <a:gd name="T3" fmla="*/ 35 h 224"/>
              <a:gd name="T4" fmla="*/ 224 w 295"/>
              <a:gd name="T5" fmla="*/ 224 h 224"/>
              <a:gd name="T6" fmla="*/ 248 w 295"/>
              <a:gd name="T7" fmla="*/ 188 h 224"/>
              <a:gd name="T8" fmla="*/ 249 w 295"/>
              <a:gd name="T9" fmla="*/ 29 h 224"/>
              <a:gd name="T10" fmla="*/ 224 w 295"/>
              <a:gd name="T11" fmla="*/ 194 h 224"/>
              <a:gd name="T12" fmla="*/ 224 w 295"/>
              <a:gd name="T13" fmla="*/ 16 h 224"/>
              <a:gd name="T14" fmla="*/ 224 w 295"/>
              <a:gd name="T15" fmla="*/ 208 h 224"/>
              <a:gd name="T16" fmla="*/ 224 w 295"/>
              <a:gd name="T17" fmla="*/ 179 h 224"/>
              <a:gd name="T18" fmla="*/ 224 w 295"/>
              <a:gd name="T19" fmla="*/ 194 h 224"/>
              <a:gd name="T20" fmla="*/ 201 w 295"/>
              <a:gd name="T21" fmla="*/ 128 h 224"/>
              <a:gd name="T22" fmla="*/ 203 w 295"/>
              <a:gd name="T23" fmla="*/ 98 h 224"/>
              <a:gd name="T24" fmla="*/ 195 w 295"/>
              <a:gd name="T25" fmla="*/ 67 h 224"/>
              <a:gd name="T26" fmla="*/ 187 w 295"/>
              <a:gd name="T27" fmla="*/ 128 h 224"/>
              <a:gd name="T28" fmla="*/ 187 w 295"/>
              <a:gd name="T29" fmla="*/ 100 h 224"/>
              <a:gd name="T30" fmla="*/ 190 w 295"/>
              <a:gd name="T31" fmla="*/ 75 h 224"/>
              <a:gd name="T32" fmla="*/ 187 w 295"/>
              <a:gd name="T33" fmla="*/ 0 h 224"/>
              <a:gd name="T34" fmla="*/ 187 w 295"/>
              <a:gd name="T35" fmla="*/ 0 h 224"/>
              <a:gd name="T36" fmla="*/ 147 w 295"/>
              <a:gd name="T37" fmla="*/ 208 h 224"/>
              <a:gd name="T38" fmla="*/ 182 w 295"/>
              <a:gd name="T39" fmla="*/ 67 h 224"/>
              <a:gd name="T40" fmla="*/ 168 w 295"/>
              <a:gd name="T41" fmla="*/ 109 h 224"/>
              <a:gd name="T42" fmla="*/ 187 w 295"/>
              <a:gd name="T43" fmla="*/ 194 h 224"/>
              <a:gd name="T44" fmla="*/ 148 w 295"/>
              <a:gd name="T45" fmla="*/ 125 h 224"/>
              <a:gd name="T46" fmla="*/ 147 w 295"/>
              <a:gd name="T47" fmla="*/ 106 h 224"/>
              <a:gd name="T48" fmla="*/ 184 w 295"/>
              <a:gd name="T49" fmla="*/ 70 h 224"/>
              <a:gd name="T50" fmla="*/ 187 w 295"/>
              <a:gd name="T51" fmla="*/ 91 h 224"/>
              <a:gd name="T52" fmla="*/ 179 w 295"/>
              <a:gd name="T53" fmla="*/ 116 h 224"/>
              <a:gd name="T54" fmla="*/ 187 w 295"/>
              <a:gd name="T55" fmla="*/ 100 h 224"/>
              <a:gd name="T56" fmla="*/ 147 w 295"/>
              <a:gd name="T57" fmla="*/ 16 h 224"/>
              <a:gd name="T58" fmla="*/ 147 w 295"/>
              <a:gd name="T59" fmla="*/ 208 h 224"/>
              <a:gd name="T60" fmla="*/ 147 w 295"/>
              <a:gd name="T61" fmla="*/ 106 h 224"/>
              <a:gd name="T62" fmla="*/ 127 w 295"/>
              <a:gd name="T63" fmla="*/ 121 h 224"/>
              <a:gd name="T64" fmla="*/ 147 w 295"/>
              <a:gd name="T65" fmla="*/ 137 h 224"/>
              <a:gd name="T66" fmla="*/ 102 w 295"/>
              <a:gd name="T67" fmla="*/ 156 h 224"/>
              <a:gd name="T68" fmla="*/ 109 w 295"/>
              <a:gd name="T69" fmla="*/ 113 h 224"/>
              <a:gd name="T70" fmla="*/ 100 w 295"/>
              <a:gd name="T71" fmla="*/ 93 h 224"/>
              <a:gd name="T72" fmla="*/ 111 w 295"/>
              <a:gd name="T73" fmla="*/ 97 h 224"/>
              <a:gd name="T74" fmla="*/ 99 w 295"/>
              <a:gd name="T75" fmla="*/ 88 h 224"/>
              <a:gd name="T76" fmla="*/ 101 w 295"/>
              <a:gd name="T77" fmla="*/ 150 h 224"/>
              <a:gd name="T78" fmla="*/ 99 w 295"/>
              <a:gd name="T79" fmla="*/ 123 h 224"/>
              <a:gd name="T80" fmla="*/ 0 w 295"/>
              <a:gd name="T81" fmla="*/ 23 h 224"/>
              <a:gd name="T82" fmla="*/ 99 w 295"/>
              <a:gd name="T83" fmla="*/ 208 h 224"/>
              <a:gd name="T84" fmla="*/ 17 w 295"/>
              <a:gd name="T85" fmla="*/ 35 h 224"/>
              <a:gd name="T86" fmla="*/ 99 w 295"/>
              <a:gd name="T87" fmla="*/ 29 h 224"/>
              <a:gd name="T88" fmla="*/ 79 w 295"/>
              <a:gd name="T89" fmla="*/ 129 h 224"/>
              <a:gd name="T90" fmla="*/ 99 w 295"/>
              <a:gd name="T91" fmla="*/ 157 h 224"/>
              <a:gd name="T92" fmla="*/ 30 w 295"/>
              <a:gd name="T93" fmla="*/ 45 h 224"/>
              <a:gd name="T94" fmla="*/ 99 w 295"/>
              <a:gd name="T95" fmla="*/ 115 h 224"/>
              <a:gd name="T96" fmla="*/ 99 w 295"/>
              <a:gd name="T97" fmla="*/ 123 h 224"/>
              <a:gd name="T98" fmla="*/ 91 w 295"/>
              <a:gd name="T99" fmla="*/ 133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5" h="224">
                <a:moveTo>
                  <a:pt x="271" y="224"/>
                </a:moveTo>
                <a:cubicBezTo>
                  <a:pt x="284" y="224"/>
                  <a:pt x="295" y="213"/>
                  <a:pt x="295" y="200"/>
                </a:cubicBezTo>
                <a:cubicBezTo>
                  <a:pt x="295" y="23"/>
                  <a:pt x="295" y="23"/>
                  <a:pt x="295" y="23"/>
                </a:cubicBezTo>
                <a:cubicBezTo>
                  <a:pt x="295" y="10"/>
                  <a:pt x="284" y="0"/>
                  <a:pt x="271" y="0"/>
                </a:cubicBezTo>
                <a:cubicBezTo>
                  <a:pt x="224" y="0"/>
                  <a:pt x="224" y="0"/>
                  <a:pt x="224" y="0"/>
                </a:cubicBezTo>
                <a:cubicBezTo>
                  <a:pt x="224" y="16"/>
                  <a:pt x="224" y="16"/>
                  <a:pt x="224" y="16"/>
                </a:cubicBezTo>
                <a:cubicBezTo>
                  <a:pt x="258" y="16"/>
                  <a:pt x="258" y="16"/>
                  <a:pt x="258" y="16"/>
                </a:cubicBezTo>
                <a:cubicBezTo>
                  <a:pt x="268" y="16"/>
                  <a:pt x="277" y="24"/>
                  <a:pt x="277" y="35"/>
                </a:cubicBezTo>
                <a:cubicBezTo>
                  <a:pt x="277" y="189"/>
                  <a:pt x="277" y="189"/>
                  <a:pt x="277" y="189"/>
                </a:cubicBezTo>
                <a:cubicBezTo>
                  <a:pt x="277" y="199"/>
                  <a:pt x="268" y="208"/>
                  <a:pt x="258" y="208"/>
                </a:cubicBezTo>
                <a:cubicBezTo>
                  <a:pt x="224" y="208"/>
                  <a:pt x="224" y="208"/>
                  <a:pt x="224" y="208"/>
                </a:cubicBezTo>
                <a:cubicBezTo>
                  <a:pt x="224" y="224"/>
                  <a:pt x="224" y="224"/>
                  <a:pt x="224" y="224"/>
                </a:cubicBezTo>
                <a:cubicBezTo>
                  <a:pt x="271" y="224"/>
                  <a:pt x="271" y="224"/>
                  <a:pt x="271" y="224"/>
                </a:cubicBezTo>
                <a:close/>
                <a:moveTo>
                  <a:pt x="224" y="194"/>
                </a:moveTo>
                <a:cubicBezTo>
                  <a:pt x="224" y="188"/>
                  <a:pt x="224" y="188"/>
                  <a:pt x="224" y="188"/>
                </a:cubicBezTo>
                <a:cubicBezTo>
                  <a:pt x="248" y="188"/>
                  <a:pt x="248" y="188"/>
                  <a:pt x="248" y="188"/>
                </a:cubicBezTo>
                <a:cubicBezTo>
                  <a:pt x="248" y="179"/>
                  <a:pt x="248" y="179"/>
                  <a:pt x="248" y="179"/>
                </a:cubicBezTo>
                <a:cubicBezTo>
                  <a:pt x="224" y="179"/>
                  <a:pt x="224" y="179"/>
                  <a:pt x="224" y="179"/>
                </a:cubicBezTo>
                <a:cubicBezTo>
                  <a:pt x="224" y="29"/>
                  <a:pt x="224" y="29"/>
                  <a:pt x="224" y="29"/>
                </a:cubicBezTo>
                <a:cubicBezTo>
                  <a:pt x="249" y="29"/>
                  <a:pt x="249" y="29"/>
                  <a:pt x="249" y="29"/>
                </a:cubicBezTo>
                <a:cubicBezTo>
                  <a:pt x="257" y="29"/>
                  <a:pt x="264" y="36"/>
                  <a:pt x="264" y="45"/>
                </a:cubicBezTo>
                <a:cubicBezTo>
                  <a:pt x="264" y="179"/>
                  <a:pt x="264" y="179"/>
                  <a:pt x="264" y="179"/>
                </a:cubicBezTo>
                <a:cubicBezTo>
                  <a:pt x="264" y="187"/>
                  <a:pt x="257" y="194"/>
                  <a:pt x="249" y="194"/>
                </a:cubicBezTo>
                <a:lnTo>
                  <a:pt x="224" y="194"/>
                </a:lnTo>
                <a:close/>
                <a:moveTo>
                  <a:pt x="224" y="0"/>
                </a:moveTo>
                <a:cubicBezTo>
                  <a:pt x="187" y="0"/>
                  <a:pt x="187" y="0"/>
                  <a:pt x="187" y="0"/>
                </a:cubicBezTo>
                <a:cubicBezTo>
                  <a:pt x="187" y="16"/>
                  <a:pt x="187" y="16"/>
                  <a:pt x="187" y="16"/>
                </a:cubicBezTo>
                <a:cubicBezTo>
                  <a:pt x="224" y="16"/>
                  <a:pt x="224" y="16"/>
                  <a:pt x="224" y="16"/>
                </a:cubicBezTo>
                <a:cubicBezTo>
                  <a:pt x="224" y="0"/>
                  <a:pt x="224" y="0"/>
                  <a:pt x="224" y="0"/>
                </a:cubicBezTo>
                <a:close/>
                <a:moveTo>
                  <a:pt x="187" y="224"/>
                </a:moveTo>
                <a:cubicBezTo>
                  <a:pt x="224" y="224"/>
                  <a:pt x="224" y="224"/>
                  <a:pt x="224" y="224"/>
                </a:cubicBezTo>
                <a:cubicBezTo>
                  <a:pt x="224" y="208"/>
                  <a:pt x="224" y="208"/>
                  <a:pt x="224" y="208"/>
                </a:cubicBezTo>
                <a:cubicBezTo>
                  <a:pt x="187" y="208"/>
                  <a:pt x="187" y="208"/>
                  <a:pt x="187" y="208"/>
                </a:cubicBezTo>
                <a:cubicBezTo>
                  <a:pt x="187" y="224"/>
                  <a:pt x="187" y="224"/>
                  <a:pt x="187" y="224"/>
                </a:cubicBezTo>
                <a:close/>
                <a:moveTo>
                  <a:pt x="224" y="29"/>
                </a:moveTo>
                <a:cubicBezTo>
                  <a:pt x="224" y="179"/>
                  <a:pt x="224" y="179"/>
                  <a:pt x="224" y="179"/>
                </a:cubicBezTo>
                <a:cubicBezTo>
                  <a:pt x="200" y="179"/>
                  <a:pt x="200" y="179"/>
                  <a:pt x="200" y="179"/>
                </a:cubicBezTo>
                <a:cubicBezTo>
                  <a:pt x="200" y="188"/>
                  <a:pt x="200" y="188"/>
                  <a:pt x="200" y="188"/>
                </a:cubicBezTo>
                <a:cubicBezTo>
                  <a:pt x="224" y="188"/>
                  <a:pt x="224" y="188"/>
                  <a:pt x="224" y="188"/>
                </a:cubicBezTo>
                <a:cubicBezTo>
                  <a:pt x="224" y="194"/>
                  <a:pt x="224" y="194"/>
                  <a:pt x="224" y="194"/>
                </a:cubicBezTo>
                <a:cubicBezTo>
                  <a:pt x="187" y="194"/>
                  <a:pt x="187" y="194"/>
                  <a:pt x="187" y="194"/>
                </a:cubicBezTo>
                <a:cubicBezTo>
                  <a:pt x="187" y="135"/>
                  <a:pt x="187" y="135"/>
                  <a:pt x="187" y="135"/>
                </a:cubicBezTo>
                <a:cubicBezTo>
                  <a:pt x="188" y="135"/>
                  <a:pt x="189" y="134"/>
                  <a:pt x="189" y="134"/>
                </a:cubicBezTo>
                <a:cubicBezTo>
                  <a:pt x="194" y="133"/>
                  <a:pt x="197" y="131"/>
                  <a:pt x="201" y="128"/>
                </a:cubicBezTo>
                <a:cubicBezTo>
                  <a:pt x="204" y="124"/>
                  <a:pt x="206" y="121"/>
                  <a:pt x="207" y="117"/>
                </a:cubicBezTo>
                <a:cubicBezTo>
                  <a:pt x="208" y="115"/>
                  <a:pt x="208" y="113"/>
                  <a:pt x="208" y="111"/>
                </a:cubicBezTo>
                <a:cubicBezTo>
                  <a:pt x="208" y="109"/>
                  <a:pt x="208" y="107"/>
                  <a:pt x="207" y="104"/>
                </a:cubicBezTo>
                <a:cubicBezTo>
                  <a:pt x="207" y="102"/>
                  <a:pt x="205" y="100"/>
                  <a:pt x="203" y="98"/>
                </a:cubicBezTo>
                <a:cubicBezTo>
                  <a:pt x="200" y="96"/>
                  <a:pt x="197" y="94"/>
                  <a:pt x="193" y="94"/>
                </a:cubicBezTo>
                <a:cubicBezTo>
                  <a:pt x="197" y="91"/>
                  <a:pt x="199" y="88"/>
                  <a:pt x="201" y="85"/>
                </a:cubicBezTo>
                <a:cubicBezTo>
                  <a:pt x="202" y="81"/>
                  <a:pt x="202" y="78"/>
                  <a:pt x="201" y="74"/>
                </a:cubicBezTo>
                <a:cubicBezTo>
                  <a:pt x="200" y="71"/>
                  <a:pt x="198" y="69"/>
                  <a:pt x="195" y="67"/>
                </a:cubicBezTo>
                <a:cubicBezTo>
                  <a:pt x="193" y="66"/>
                  <a:pt x="190" y="66"/>
                  <a:pt x="187" y="66"/>
                </a:cubicBezTo>
                <a:cubicBezTo>
                  <a:pt x="187" y="29"/>
                  <a:pt x="187" y="29"/>
                  <a:pt x="187" y="29"/>
                </a:cubicBezTo>
                <a:cubicBezTo>
                  <a:pt x="224" y="29"/>
                  <a:pt x="224" y="29"/>
                  <a:pt x="224" y="29"/>
                </a:cubicBezTo>
                <a:close/>
                <a:moveTo>
                  <a:pt x="187" y="128"/>
                </a:moveTo>
                <a:cubicBezTo>
                  <a:pt x="187" y="128"/>
                  <a:pt x="188" y="128"/>
                  <a:pt x="188" y="128"/>
                </a:cubicBezTo>
                <a:cubicBezTo>
                  <a:pt x="191" y="127"/>
                  <a:pt x="193" y="125"/>
                  <a:pt x="194" y="122"/>
                </a:cubicBezTo>
                <a:cubicBezTo>
                  <a:pt x="195" y="118"/>
                  <a:pt x="195" y="115"/>
                  <a:pt x="194" y="111"/>
                </a:cubicBezTo>
                <a:cubicBezTo>
                  <a:pt x="193" y="106"/>
                  <a:pt x="191" y="103"/>
                  <a:pt x="187" y="100"/>
                </a:cubicBezTo>
                <a:cubicBezTo>
                  <a:pt x="187" y="128"/>
                  <a:pt x="187" y="128"/>
                  <a:pt x="187" y="128"/>
                </a:cubicBezTo>
                <a:close/>
                <a:moveTo>
                  <a:pt x="187" y="91"/>
                </a:moveTo>
                <a:cubicBezTo>
                  <a:pt x="189" y="87"/>
                  <a:pt x="190" y="84"/>
                  <a:pt x="190" y="80"/>
                </a:cubicBezTo>
                <a:cubicBezTo>
                  <a:pt x="190" y="78"/>
                  <a:pt x="190" y="77"/>
                  <a:pt x="190" y="75"/>
                </a:cubicBezTo>
                <a:cubicBezTo>
                  <a:pt x="189" y="74"/>
                  <a:pt x="189" y="72"/>
                  <a:pt x="188" y="71"/>
                </a:cubicBezTo>
                <a:cubicBezTo>
                  <a:pt x="187" y="71"/>
                  <a:pt x="187" y="71"/>
                  <a:pt x="187" y="71"/>
                </a:cubicBezTo>
                <a:lnTo>
                  <a:pt x="187" y="91"/>
                </a:lnTo>
                <a:close/>
                <a:moveTo>
                  <a:pt x="187" y="0"/>
                </a:moveTo>
                <a:cubicBezTo>
                  <a:pt x="147" y="0"/>
                  <a:pt x="147" y="0"/>
                  <a:pt x="147" y="0"/>
                </a:cubicBezTo>
                <a:cubicBezTo>
                  <a:pt x="147" y="16"/>
                  <a:pt x="147" y="16"/>
                  <a:pt x="147" y="16"/>
                </a:cubicBezTo>
                <a:cubicBezTo>
                  <a:pt x="187" y="16"/>
                  <a:pt x="187" y="16"/>
                  <a:pt x="187" y="16"/>
                </a:cubicBezTo>
                <a:cubicBezTo>
                  <a:pt x="187" y="0"/>
                  <a:pt x="187" y="0"/>
                  <a:pt x="187" y="0"/>
                </a:cubicBezTo>
                <a:close/>
                <a:moveTo>
                  <a:pt x="147" y="224"/>
                </a:moveTo>
                <a:cubicBezTo>
                  <a:pt x="187" y="224"/>
                  <a:pt x="187" y="224"/>
                  <a:pt x="187" y="224"/>
                </a:cubicBezTo>
                <a:cubicBezTo>
                  <a:pt x="187" y="208"/>
                  <a:pt x="187" y="208"/>
                  <a:pt x="187" y="208"/>
                </a:cubicBezTo>
                <a:cubicBezTo>
                  <a:pt x="147" y="208"/>
                  <a:pt x="147" y="208"/>
                  <a:pt x="147" y="208"/>
                </a:cubicBezTo>
                <a:cubicBezTo>
                  <a:pt x="147" y="224"/>
                  <a:pt x="147" y="224"/>
                  <a:pt x="147" y="224"/>
                </a:cubicBezTo>
                <a:close/>
                <a:moveTo>
                  <a:pt x="187" y="29"/>
                </a:moveTo>
                <a:cubicBezTo>
                  <a:pt x="187" y="66"/>
                  <a:pt x="187" y="66"/>
                  <a:pt x="187" y="66"/>
                </a:cubicBezTo>
                <a:cubicBezTo>
                  <a:pt x="185" y="66"/>
                  <a:pt x="184" y="66"/>
                  <a:pt x="182" y="67"/>
                </a:cubicBezTo>
                <a:cubicBezTo>
                  <a:pt x="176" y="68"/>
                  <a:pt x="172" y="71"/>
                  <a:pt x="169" y="75"/>
                </a:cubicBezTo>
                <a:cubicBezTo>
                  <a:pt x="167" y="80"/>
                  <a:pt x="166" y="84"/>
                  <a:pt x="167" y="88"/>
                </a:cubicBezTo>
                <a:cubicBezTo>
                  <a:pt x="168" y="93"/>
                  <a:pt x="172" y="97"/>
                  <a:pt x="177" y="98"/>
                </a:cubicBezTo>
                <a:cubicBezTo>
                  <a:pt x="173" y="101"/>
                  <a:pt x="169" y="105"/>
                  <a:pt x="168" y="109"/>
                </a:cubicBezTo>
                <a:cubicBezTo>
                  <a:pt x="166" y="113"/>
                  <a:pt x="165" y="117"/>
                  <a:pt x="167" y="122"/>
                </a:cubicBezTo>
                <a:cubicBezTo>
                  <a:pt x="168" y="126"/>
                  <a:pt x="170" y="130"/>
                  <a:pt x="175" y="133"/>
                </a:cubicBezTo>
                <a:cubicBezTo>
                  <a:pt x="178" y="135"/>
                  <a:pt x="182" y="135"/>
                  <a:pt x="187" y="135"/>
                </a:cubicBezTo>
                <a:cubicBezTo>
                  <a:pt x="187" y="194"/>
                  <a:pt x="187" y="194"/>
                  <a:pt x="187" y="194"/>
                </a:cubicBezTo>
                <a:cubicBezTo>
                  <a:pt x="147" y="194"/>
                  <a:pt x="147" y="194"/>
                  <a:pt x="147" y="194"/>
                </a:cubicBezTo>
                <a:cubicBezTo>
                  <a:pt x="147" y="137"/>
                  <a:pt x="147" y="137"/>
                  <a:pt x="147" y="137"/>
                </a:cubicBezTo>
                <a:cubicBezTo>
                  <a:pt x="148" y="137"/>
                  <a:pt x="148" y="137"/>
                  <a:pt x="148" y="137"/>
                </a:cubicBezTo>
                <a:cubicBezTo>
                  <a:pt x="148" y="125"/>
                  <a:pt x="148" y="125"/>
                  <a:pt x="148" y="125"/>
                </a:cubicBezTo>
                <a:cubicBezTo>
                  <a:pt x="159" y="123"/>
                  <a:pt x="159" y="123"/>
                  <a:pt x="159" y="123"/>
                </a:cubicBezTo>
                <a:cubicBezTo>
                  <a:pt x="158" y="112"/>
                  <a:pt x="158" y="112"/>
                  <a:pt x="158" y="112"/>
                </a:cubicBezTo>
                <a:cubicBezTo>
                  <a:pt x="147" y="115"/>
                  <a:pt x="147" y="115"/>
                  <a:pt x="147" y="115"/>
                </a:cubicBezTo>
                <a:cubicBezTo>
                  <a:pt x="147" y="106"/>
                  <a:pt x="147" y="106"/>
                  <a:pt x="147" y="106"/>
                </a:cubicBezTo>
                <a:cubicBezTo>
                  <a:pt x="147" y="29"/>
                  <a:pt x="147" y="29"/>
                  <a:pt x="147" y="29"/>
                </a:cubicBezTo>
                <a:cubicBezTo>
                  <a:pt x="187" y="29"/>
                  <a:pt x="187" y="29"/>
                  <a:pt x="187" y="29"/>
                </a:cubicBezTo>
                <a:close/>
                <a:moveTo>
                  <a:pt x="187" y="71"/>
                </a:moveTo>
                <a:cubicBezTo>
                  <a:pt x="186" y="70"/>
                  <a:pt x="185" y="70"/>
                  <a:pt x="184" y="70"/>
                </a:cubicBezTo>
                <a:cubicBezTo>
                  <a:pt x="181" y="71"/>
                  <a:pt x="179" y="73"/>
                  <a:pt x="178" y="76"/>
                </a:cubicBezTo>
                <a:cubicBezTo>
                  <a:pt x="177" y="78"/>
                  <a:pt x="177" y="81"/>
                  <a:pt x="178" y="83"/>
                </a:cubicBezTo>
                <a:cubicBezTo>
                  <a:pt x="179" y="88"/>
                  <a:pt x="181" y="91"/>
                  <a:pt x="185" y="93"/>
                </a:cubicBezTo>
                <a:cubicBezTo>
                  <a:pt x="186" y="92"/>
                  <a:pt x="187" y="91"/>
                  <a:pt x="187" y="91"/>
                </a:cubicBezTo>
                <a:cubicBezTo>
                  <a:pt x="187" y="71"/>
                  <a:pt x="187" y="71"/>
                  <a:pt x="187" y="71"/>
                </a:cubicBezTo>
                <a:close/>
                <a:moveTo>
                  <a:pt x="187" y="100"/>
                </a:moveTo>
                <a:cubicBezTo>
                  <a:pt x="187" y="100"/>
                  <a:pt x="186" y="100"/>
                  <a:pt x="186" y="99"/>
                </a:cubicBezTo>
                <a:cubicBezTo>
                  <a:pt x="181" y="104"/>
                  <a:pt x="179" y="110"/>
                  <a:pt x="179" y="116"/>
                </a:cubicBezTo>
                <a:cubicBezTo>
                  <a:pt x="179" y="118"/>
                  <a:pt x="179" y="120"/>
                  <a:pt x="180" y="121"/>
                </a:cubicBezTo>
                <a:cubicBezTo>
                  <a:pt x="180" y="124"/>
                  <a:pt x="182" y="126"/>
                  <a:pt x="183" y="127"/>
                </a:cubicBezTo>
                <a:cubicBezTo>
                  <a:pt x="184" y="128"/>
                  <a:pt x="186" y="128"/>
                  <a:pt x="187" y="128"/>
                </a:cubicBezTo>
                <a:lnTo>
                  <a:pt x="187" y="100"/>
                </a:lnTo>
                <a:close/>
                <a:moveTo>
                  <a:pt x="147" y="0"/>
                </a:moveTo>
                <a:cubicBezTo>
                  <a:pt x="99" y="0"/>
                  <a:pt x="99" y="0"/>
                  <a:pt x="99" y="0"/>
                </a:cubicBezTo>
                <a:cubicBezTo>
                  <a:pt x="99" y="16"/>
                  <a:pt x="99" y="16"/>
                  <a:pt x="99" y="16"/>
                </a:cubicBezTo>
                <a:cubicBezTo>
                  <a:pt x="147" y="16"/>
                  <a:pt x="147" y="16"/>
                  <a:pt x="147" y="16"/>
                </a:cubicBezTo>
                <a:cubicBezTo>
                  <a:pt x="147" y="0"/>
                  <a:pt x="147" y="0"/>
                  <a:pt x="147" y="0"/>
                </a:cubicBezTo>
                <a:close/>
                <a:moveTo>
                  <a:pt x="99" y="224"/>
                </a:moveTo>
                <a:cubicBezTo>
                  <a:pt x="147" y="224"/>
                  <a:pt x="147" y="224"/>
                  <a:pt x="147" y="224"/>
                </a:cubicBezTo>
                <a:cubicBezTo>
                  <a:pt x="147" y="208"/>
                  <a:pt x="147" y="208"/>
                  <a:pt x="147" y="208"/>
                </a:cubicBezTo>
                <a:cubicBezTo>
                  <a:pt x="99" y="208"/>
                  <a:pt x="99" y="208"/>
                  <a:pt x="99" y="208"/>
                </a:cubicBezTo>
                <a:cubicBezTo>
                  <a:pt x="99" y="224"/>
                  <a:pt x="99" y="224"/>
                  <a:pt x="99" y="224"/>
                </a:cubicBezTo>
                <a:close/>
                <a:moveTo>
                  <a:pt x="147" y="29"/>
                </a:moveTo>
                <a:cubicBezTo>
                  <a:pt x="147" y="106"/>
                  <a:pt x="147" y="106"/>
                  <a:pt x="147" y="106"/>
                </a:cubicBezTo>
                <a:cubicBezTo>
                  <a:pt x="147" y="104"/>
                  <a:pt x="147" y="104"/>
                  <a:pt x="147" y="104"/>
                </a:cubicBezTo>
                <a:cubicBezTo>
                  <a:pt x="137" y="107"/>
                  <a:pt x="137" y="107"/>
                  <a:pt x="137" y="107"/>
                </a:cubicBezTo>
                <a:cubicBezTo>
                  <a:pt x="138" y="118"/>
                  <a:pt x="138" y="118"/>
                  <a:pt x="138" y="118"/>
                </a:cubicBezTo>
                <a:cubicBezTo>
                  <a:pt x="127" y="121"/>
                  <a:pt x="127" y="121"/>
                  <a:pt x="127" y="121"/>
                </a:cubicBezTo>
                <a:cubicBezTo>
                  <a:pt x="127" y="131"/>
                  <a:pt x="127" y="131"/>
                  <a:pt x="127" y="131"/>
                </a:cubicBezTo>
                <a:cubicBezTo>
                  <a:pt x="138" y="128"/>
                  <a:pt x="138" y="128"/>
                  <a:pt x="138" y="128"/>
                </a:cubicBezTo>
                <a:cubicBezTo>
                  <a:pt x="138" y="139"/>
                  <a:pt x="138" y="139"/>
                  <a:pt x="138" y="139"/>
                </a:cubicBezTo>
                <a:cubicBezTo>
                  <a:pt x="147" y="137"/>
                  <a:pt x="147" y="137"/>
                  <a:pt x="147" y="137"/>
                </a:cubicBezTo>
                <a:cubicBezTo>
                  <a:pt x="147" y="194"/>
                  <a:pt x="147" y="194"/>
                  <a:pt x="147" y="194"/>
                </a:cubicBezTo>
                <a:cubicBezTo>
                  <a:pt x="99" y="194"/>
                  <a:pt x="99" y="194"/>
                  <a:pt x="99" y="194"/>
                </a:cubicBezTo>
                <a:cubicBezTo>
                  <a:pt x="99" y="157"/>
                  <a:pt x="99" y="157"/>
                  <a:pt x="99" y="157"/>
                </a:cubicBezTo>
                <a:cubicBezTo>
                  <a:pt x="100" y="157"/>
                  <a:pt x="101" y="157"/>
                  <a:pt x="102" y="156"/>
                </a:cubicBezTo>
                <a:cubicBezTo>
                  <a:pt x="109" y="155"/>
                  <a:pt x="113" y="151"/>
                  <a:pt x="117" y="145"/>
                </a:cubicBezTo>
                <a:cubicBezTo>
                  <a:pt x="120" y="139"/>
                  <a:pt x="121" y="132"/>
                  <a:pt x="119" y="124"/>
                </a:cubicBezTo>
                <a:cubicBezTo>
                  <a:pt x="118" y="120"/>
                  <a:pt x="116" y="117"/>
                  <a:pt x="114" y="115"/>
                </a:cubicBezTo>
                <a:cubicBezTo>
                  <a:pt x="112" y="114"/>
                  <a:pt x="111" y="113"/>
                  <a:pt x="109" y="113"/>
                </a:cubicBezTo>
                <a:cubicBezTo>
                  <a:pt x="108" y="112"/>
                  <a:pt x="105" y="113"/>
                  <a:pt x="103" y="113"/>
                </a:cubicBezTo>
                <a:cubicBezTo>
                  <a:pt x="101" y="114"/>
                  <a:pt x="100" y="114"/>
                  <a:pt x="99" y="115"/>
                </a:cubicBezTo>
                <a:cubicBezTo>
                  <a:pt x="99" y="93"/>
                  <a:pt x="99" y="93"/>
                  <a:pt x="99" y="93"/>
                </a:cubicBezTo>
                <a:cubicBezTo>
                  <a:pt x="100" y="93"/>
                  <a:pt x="100" y="93"/>
                  <a:pt x="100" y="93"/>
                </a:cubicBezTo>
                <a:cubicBezTo>
                  <a:pt x="102" y="93"/>
                  <a:pt x="103" y="93"/>
                  <a:pt x="104" y="94"/>
                </a:cubicBezTo>
                <a:cubicBezTo>
                  <a:pt x="105" y="94"/>
                  <a:pt x="106" y="95"/>
                  <a:pt x="106" y="97"/>
                </a:cubicBezTo>
                <a:cubicBezTo>
                  <a:pt x="106" y="98"/>
                  <a:pt x="106" y="99"/>
                  <a:pt x="105" y="100"/>
                </a:cubicBezTo>
                <a:cubicBezTo>
                  <a:pt x="108" y="99"/>
                  <a:pt x="110" y="98"/>
                  <a:pt x="111" y="97"/>
                </a:cubicBezTo>
                <a:cubicBezTo>
                  <a:pt x="112" y="95"/>
                  <a:pt x="112" y="93"/>
                  <a:pt x="111" y="92"/>
                </a:cubicBezTo>
                <a:cubicBezTo>
                  <a:pt x="111" y="90"/>
                  <a:pt x="110" y="89"/>
                  <a:pt x="107" y="88"/>
                </a:cubicBezTo>
                <a:cubicBezTo>
                  <a:pt x="105" y="87"/>
                  <a:pt x="103" y="87"/>
                  <a:pt x="100" y="88"/>
                </a:cubicBezTo>
                <a:cubicBezTo>
                  <a:pt x="99" y="88"/>
                  <a:pt x="99" y="88"/>
                  <a:pt x="99" y="88"/>
                </a:cubicBezTo>
                <a:cubicBezTo>
                  <a:pt x="99" y="29"/>
                  <a:pt x="99" y="29"/>
                  <a:pt x="99" y="29"/>
                </a:cubicBezTo>
                <a:cubicBezTo>
                  <a:pt x="147" y="29"/>
                  <a:pt x="147" y="29"/>
                  <a:pt x="147" y="29"/>
                </a:cubicBezTo>
                <a:close/>
                <a:moveTo>
                  <a:pt x="99" y="150"/>
                </a:moveTo>
                <a:cubicBezTo>
                  <a:pt x="100" y="150"/>
                  <a:pt x="101" y="150"/>
                  <a:pt x="101" y="150"/>
                </a:cubicBezTo>
                <a:cubicBezTo>
                  <a:pt x="105" y="149"/>
                  <a:pt x="107" y="146"/>
                  <a:pt x="109" y="142"/>
                </a:cubicBezTo>
                <a:cubicBezTo>
                  <a:pt x="110" y="137"/>
                  <a:pt x="111" y="133"/>
                  <a:pt x="110" y="129"/>
                </a:cubicBezTo>
                <a:cubicBezTo>
                  <a:pt x="108" y="123"/>
                  <a:pt x="106" y="120"/>
                  <a:pt x="103" y="121"/>
                </a:cubicBezTo>
                <a:cubicBezTo>
                  <a:pt x="101" y="121"/>
                  <a:pt x="100" y="122"/>
                  <a:pt x="99" y="123"/>
                </a:cubicBezTo>
                <a:lnTo>
                  <a:pt x="99" y="150"/>
                </a:lnTo>
                <a:close/>
                <a:moveTo>
                  <a:pt x="99" y="0"/>
                </a:moveTo>
                <a:cubicBezTo>
                  <a:pt x="23" y="0"/>
                  <a:pt x="23" y="0"/>
                  <a:pt x="23" y="0"/>
                </a:cubicBezTo>
                <a:cubicBezTo>
                  <a:pt x="10" y="0"/>
                  <a:pt x="0" y="10"/>
                  <a:pt x="0" y="23"/>
                </a:cubicBezTo>
                <a:cubicBezTo>
                  <a:pt x="0" y="200"/>
                  <a:pt x="0" y="200"/>
                  <a:pt x="0" y="200"/>
                </a:cubicBezTo>
                <a:cubicBezTo>
                  <a:pt x="0" y="213"/>
                  <a:pt x="10" y="224"/>
                  <a:pt x="23" y="224"/>
                </a:cubicBezTo>
                <a:cubicBezTo>
                  <a:pt x="99" y="224"/>
                  <a:pt x="99" y="224"/>
                  <a:pt x="99" y="224"/>
                </a:cubicBezTo>
                <a:cubicBezTo>
                  <a:pt x="99" y="208"/>
                  <a:pt x="99" y="208"/>
                  <a:pt x="99" y="208"/>
                </a:cubicBezTo>
                <a:cubicBezTo>
                  <a:pt x="37" y="208"/>
                  <a:pt x="37" y="208"/>
                  <a:pt x="37" y="208"/>
                </a:cubicBezTo>
                <a:cubicBezTo>
                  <a:pt x="37" y="208"/>
                  <a:pt x="37" y="208"/>
                  <a:pt x="37" y="208"/>
                </a:cubicBezTo>
                <a:cubicBezTo>
                  <a:pt x="26" y="208"/>
                  <a:pt x="17" y="199"/>
                  <a:pt x="17" y="189"/>
                </a:cubicBezTo>
                <a:cubicBezTo>
                  <a:pt x="17" y="35"/>
                  <a:pt x="17" y="35"/>
                  <a:pt x="17" y="35"/>
                </a:cubicBezTo>
                <a:cubicBezTo>
                  <a:pt x="17" y="24"/>
                  <a:pt x="26" y="16"/>
                  <a:pt x="37" y="16"/>
                </a:cubicBezTo>
                <a:cubicBezTo>
                  <a:pt x="99" y="16"/>
                  <a:pt x="99" y="16"/>
                  <a:pt x="99" y="16"/>
                </a:cubicBezTo>
                <a:cubicBezTo>
                  <a:pt x="99" y="0"/>
                  <a:pt x="99" y="0"/>
                  <a:pt x="99" y="0"/>
                </a:cubicBezTo>
                <a:close/>
                <a:moveTo>
                  <a:pt x="99" y="29"/>
                </a:moveTo>
                <a:cubicBezTo>
                  <a:pt x="99" y="88"/>
                  <a:pt x="99" y="88"/>
                  <a:pt x="99" y="88"/>
                </a:cubicBezTo>
                <a:cubicBezTo>
                  <a:pt x="93" y="89"/>
                  <a:pt x="89" y="93"/>
                  <a:pt x="85" y="97"/>
                </a:cubicBezTo>
                <a:cubicBezTo>
                  <a:pt x="82" y="102"/>
                  <a:pt x="80" y="109"/>
                  <a:pt x="79" y="116"/>
                </a:cubicBezTo>
                <a:cubicBezTo>
                  <a:pt x="78" y="120"/>
                  <a:pt x="78" y="124"/>
                  <a:pt x="79" y="129"/>
                </a:cubicBezTo>
                <a:cubicBezTo>
                  <a:pt x="79" y="134"/>
                  <a:pt x="80" y="138"/>
                  <a:pt x="81" y="142"/>
                </a:cubicBezTo>
                <a:cubicBezTo>
                  <a:pt x="81" y="144"/>
                  <a:pt x="81" y="144"/>
                  <a:pt x="81" y="144"/>
                </a:cubicBezTo>
                <a:cubicBezTo>
                  <a:pt x="82" y="146"/>
                  <a:pt x="82" y="148"/>
                  <a:pt x="83" y="150"/>
                </a:cubicBezTo>
                <a:cubicBezTo>
                  <a:pt x="86" y="156"/>
                  <a:pt x="92" y="158"/>
                  <a:pt x="99" y="157"/>
                </a:cubicBezTo>
                <a:cubicBezTo>
                  <a:pt x="99" y="194"/>
                  <a:pt x="99" y="194"/>
                  <a:pt x="99" y="194"/>
                </a:cubicBezTo>
                <a:cubicBezTo>
                  <a:pt x="46" y="194"/>
                  <a:pt x="46" y="194"/>
                  <a:pt x="46" y="194"/>
                </a:cubicBezTo>
                <a:cubicBezTo>
                  <a:pt x="37" y="194"/>
                  <a:pt x="30" y="187"/>
                  <a:pt x="30" y="179"/>
                </a:cubicBezTo>
                <a:cubicBezTo>
                  <a:pt x="30" y="45"/>
                  <a:pt x="30" y="45"/>
                  <a:pt x="30" y="45"/>
                </a:cubicBezTo>
                <a:cubicBezTo>
                  <a:pt x="30" y="36"/>
                  <a:pt x="37" y="29"/>
                  <a:pt x="46" y="29"/>
                </a:cubicBezTo>
                <a:cubicBezTo>
                  <a:pt x="99" y="29"/>
                  <a:pt x="99" y="29"/>
                  <a:pt x="99" y="29"/>
                </a:cubicBezTo>
                <a:close/>
                <a:moveTo>
                  <a:pt x="99" y="93"/>
                </a:moveTo>
                <a:cubicBezTo>
                  <a:pt x="99" y="115"/>
                  <a:pt x="99" y="115"/>
                  <a:pt x="99" y="115"/>
                </a:cubicBezTo>
                <a:cubicBezTo>
                  <a:pt x="98" y="115"/>
                  <a:pt x="97" y="116"/>
                  <a:pt x="96" y="118"/>
                </a:cubicBezTo>
                <a:cubicBezTo>
                  <a:pt x="94" y="120"/>
                  <a:pt x="93" y="122"/>
                  <a:pt x="94" y="125"/>
                </a:cubicBezTo>
                <a:cubicBezTo>
                  <a:pt x="94" y="127"/>
                  <a:pt x="95" y="128"/>
                  <a:pt x="97" y="129"/>
                </a:cubicBezTo>
                <a:cubicBezTo>
                  <a:pt x="97" y="127"/>
                  <a:pt x="98" y="125"/>
                  <a:pt x="99" y="123"/>
                </a:cubicBezTo>
                <a:cubicBezTo>
                  <a:pt x="99" y="150"/>
                  <a:pt x="99" y="150"/>
                  <a:pt x="99" y="150"/>
                </a:cubicBezTo>
                <a:cubicBezTo>
                  <a:pt x="98" y="150"/>
                  <a:pt x="97" y="149"/>
                  <a:pt x="96" y="149"/>
                </a:cubicBezTo>
                <a:cubicBezTo>
                  <a:pt x="95" y="148"/>
                  <a:pt x="94" y="146"/>
                  <a:pt x="93" y="142"/>
                </a:cubicBezTo>
                <a:cubicBezTo>
                  <a:pt x="92" y="140"/>
                  <a:pt x="92" y="137"/>
                  <a:pt x="91" y="133"/>
                </a:cubicBezTo>
                <a:cubicBezTo>
                  <a:pt x="91" y="128"/>
                  <a:pt x="90" y="124"/>
                  <a:pt x="90" y="119"/>
                </a:cubicBezTo>
                <a:cubicBezTo>
                  <a:pt x="90" y="111"/>
                  <a:pt x="91" y="104"/>
                  <a:pt x="93" y="100"/>
                </a:cubicBezTo>
                <a:cubicBezTo>
                  <a:pt x="95" y="97"/>
                  <a:pt x="97" y="94"/>
                  <a:pt x="99" y="93"/>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7" name="Freeform 77"/>
          <p:cNvSpPr/>
          <p:nvPr/>
        </p:nvSpPr>
        <p:spPr bwMode="auto">
          <a:xfrm>
            <a:off x="6129174" y="1728550"/>
            <a:ext cx="160693" cy="120222"/>
          </a:xfrm>
          <a:custGeom>
            <a:avLst/>
            <a:gdLst>
              <a:gd name="T0" fmla="*/ 69 w 98"/>
              <a:gd name="T1" fmla="*/ 0 h 74"/>
              <a:gd name="T2" fmla="*/ 49 w 98"/>
              <a:gd name="T3" fmla="*/ 8 h 74"/>
              <a:gd name="T4" fmla="*/ 30 w 98"/>
              <a:gd name="T5" fmla="*/ 0 h 74"/>
              <a:gd name="T6" fmla="*/ 0 w 98"/>
              <a:gd name="T7" fmla="*/ 29 h 74"/>
              <a:gd name="T8" fmla="*/ 51 w 98"/>
              <a:gd name="T9" fmla="*/ 74 h 74"/>
              <a:gd name="T10" fmla="*/ 98 w 98"/>
              <a:gd name="T11" fmla="*/ 29 h 74"/>
              <a:gd name="T12" fmla="*/ 69 w 98"/>
              <a:gd name="T13" fmla="*/ 0 h 74"/>
            </a:gdLst>
            <a:ahLst/>
            <a:cxnLst>
              <a:cxn ang="0">
                <a:pos x="T0" y="T1"/>
              </a:cxn>
              <a:cxn ang="0">
                <a:pos x="T2" y="T3"/>
              </a:cxn>
              <a:cxn ang="0">
                <a:pos x="T4" y="T5"/>
              </a:cxn>
              <a:cxn ang="0">
                <a:pos x="T6" y="T7"/>
              </a:cxn>
              <a:cxn ang="0">
                <a:pos x="T8" y="T9"/>
              </a:cxn>
              <a:cxn ang="0">
                <a:pos x="T10" y="T11"/>
              </a:cxn>
              <a:cxn ang="0">
                <a:pos x="T12" y="T13"/>
              </a:cxn>
            </a:cxnLst>
            <a:rect l="0" t="0" r="r" b="b"/>
            <a:pathLst>
              <a:path w="98" h="74">
                <a:moveTo>
                  <a:pt x="69" y="0"/>
                </a:moveTo>
                <a:cubicBezTo>
                  <a:pt x="61" y="0"/>
                  <a:pt x="54" y="3"/>
                  <a:pt x="49" y="8"/>
                </a:cubicBezTo>
                <a:cubicBezTo>
                  <a:pt x="44" y="3"/>
                  <a:pt x="37" y="0"/>
                  <a:pt x="30" y="0"/>
                </a:cubicBezTo>
                <a:cubicBezTo>
                  <a:pt x="13" y="0"/>
                  <a:pt x="0" y="13"/>
                  <a:pt x="0" y="29"/>
                </a:cubicBezTo>
                <a:cubicBezTo>
                  <a:pt x="0" y="47"/>
                  <a:pt x="15" y="74"/>
                  <a:pt x="51" y="74"/>
                </a:cubicBezTo>
                <a:cubicBezTo>
                  <a:pt x="88" y="74"/>
                  <a:pt x="98" y="45"/>
                  <a:pt x="98" y="29"/>
                </a:cubicBezTo>
                <a:cubicBezTo>
                  <a:pt x="98" y="13"/>
                  <a:pt x="85" y="0"/>
                  <a:pt x="69"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8" name="Freeform 78"/>
          <p:cNvSpPr/>
          <p:nvPr/>
        </p:nvSpPr>
        <p:spPr bwMode="auto">
          <a:xfrm>
            <a:off x="6200592" y="1697602"/>
            <a:ext cx="44042" cy="54754"/>
          </a:xfrm>
          <a:custGeom>
            <a:avLst/>
            <a:gdLst>
              <a:gd name="T0" fmla="*/ 6 w 27"/>
              <a:gd name="T1" fmla="*/ 34 h 34"/>
              <a:gd name="T2" fmla="*/ 13 w 27"/>
              <a:gd name="T3" fmla="*/ 0 h 34"/>
              <a:gd name="T4" fmla="*/ 27 w 27"/>
              <a:gd name="T5" fmla="*/ 3 h 34"/>
              <a:gd name="T6" fmla="*/ 6 w 27"/>
              <a:gd name="T7" fmla="*/ 34 h 34"/>
            </a:gdLst>
            <a:ahLst/>
            <a:cxnLst>
              <a:cxn ang="0">
                <a:pos x="T0" y="T1"/>
              </a:cxn>
              <a:cxn ang="0">
                <a:pos x="T2" y="T3"/>
              </a:cxn>
              <a:cxn ang="0">
                <a:pos x="T4" y="T5"/>
              </a:cxn>
              <a:cxn ang="0">
                <a:pos x="T6" y="T7"/>
              </a:cxn>
            </a:cxnLst>
            <a:rect l="0" t="0" r="r" b="b"/>
            <a:pathLst>
              <a:path w="27" h="34">
                <a:moveTo>
                  <a:pt x="6" y="34"/>
                </a:moveTo>
                <a:cubicBezTo>
                  <a:pt x="0" y="22"/>
                  <a:pt x="4" y="9"/>
                  <a:pt x="13" y="0"/>
                </a:cubicBezTo>
                <a:cubicBezTo>
                  <a:pt x="27" y="3"/>
                  <a:pt x="27" y="3"/>
                  <a:pt x="27" y="3"/>
                </a:cubicBezTo>
                <a:cubicBezTo>
                  <a:pt x="14" y="10"/>
                  <a:pt x="6" y="18"/>
                  <a:pt x="6" y="34"/>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9" name="Freeform 79"/>
          <p:cNvSpPr>
            <a:spLocks noEditPoints="1"/>
          </p:cNvSpPr>
          <p:nvPr/>
        </p:nvSpPr>
        <p:spPr bwMode="auto">
          <a:xfrm>
            <a:off x="5950626" y="2699847"/>
            <a:ext cx="169025" cy="234492"/>
          </a:xfrm>
          <a:custGeom>
            <a:avLst/>
            <a:gdLst>
              <a:gd name="T0" fmla="*/ 87 w 103"/>
              <a:gd name="T1" fmla="*/ 88 h 143"/>
              <a:gd name="T2" fmla="*/ 103 w 103"/>
              <a:gd name="T3" fmla="*/ 112 h 143"/>
              <a:gd name="T4" fmla="*/ 102 w 103"/>
              <a:gd name="T5" fmla="*/ 143 h 143"/>
              <a:gd name="T6" fmla="*/ 87 w 103"/>
              <a:gd name="T7" fmla="*/ 137 h 143"/>
              <a:gd name="T8" fmla="*/ 87 w 103"/>
              <a:gd name="T9" fmla="*/ 134 h 143"/>
              <a:gd name="T10" fmla="*/ 91 w 103"/>
              <a:gd name="T11" fmla="*/ 136 h 143"/>
              <a:gd name="T12" fmla="*/ 100 w 103"/>
              <a:gd name="T13" fmla="*/ 130 h 143"/>
              <a:gd name="T14" fmla="*/ 100 w 103"/>
              <a:gd name="T15" fmla="*/ 113 h 143"/>
              <a:gd name="T16" fmla="*/ 100 w 103"/>
              <a:gd name="T17" fmla="*/ 113 h 143"/>
              <a:gd name="T18" fmla="*/ 99 w 103"/>
              <a:gd name="T19" fmla="*/ 111 h 143"/>
              <a:gd name="T20" fmla="*/ 92 w 103"/>
              <a:gd name="T21" fmla="*/ 110 h 143"/>
              <a:gd name="T22" fmla="*/ 90 w 103"/>
              <a:gd name="T23" fmla="*/ 116 h 143"/>
              <a:gd name="T24" fmla="*/ 87 w 103"/>
              <a:gd name="T25" fmla="*/ 115 h 143"/>
              <a:gd name="T26" fmla="*/ 87 w 103"/>
              <a:gd name="T27" fmla="*/ 88 h 143"/>
              <a:gd name="T28" fmla="*/ 73 w 103"/>
              <a:gd name="T29" fmla="*/ 132 h 143"/>
              <a:gd name="T30" fmla="*/ 32 w 103"/>
              <a:gd name="T31" fmla="*/ 70 h 143"/>
              <a:gd name="T32" fmla="*/ 28 w 103"/>
              <a:gd name="T33" fmla="*/ 68 h 143"/>
              <a:gd name="T34" fmla="*/ 28 w 103"/>
              <a:gd name="T35" fmla="*/ 67 h 143"/>
              <a:gd name="T36" fmla="*/ 28 w 103"/>
              <a:gd name="T37" fmla="*/ 63 h 143"/>
              <a:gd name="T38" fmla="*/ 29 w 103"/>
              <a:gd name="T39" fmla="*/ 65 h 143"/>
              <a:gd name="T40" fmla="*/ 34 w 103"/>
              <a:gd name="T41" fmla="*/ 66 h 143"/>
              <a:gd name="T42" fmla="*/ 41 w 103"/>
              <a:gd name="T43" fmla="*/ 61 h 143"/>
              <a:gd name="T44" fmla="*/ 41 w 103"/>
              <a:gd name="T45" fmla="*/ 61 h 143"/>
              <a:gd name="T46" fmla="*/ 37 w 103"/>
              <a:gd name="T47" fmla="*/ 59 h 143"/>
              <a:gd name="T48" fmla="*/ 28 w 103"/>
              <a:gd name="T49" fmla="*/ 45 h 143"/>
              <a:gd name="T50" fmla="*/ 28 w 103"/>
              <a:gd name="T51" fmla="*/ 26 h 143"/>
              <a:gd name="T52" fmla="*/ 39 w 103"/>
              <a:gd name="T53" fmla="*/ 19 h 143"/>
              <a:gd name="T54" fmla="*/ 44 w 103"/>
              <a:gd name="T55" fmla="*/ 21 h 143"/>
              <a:gd name="T56" fmla="*/ 61 w 103"/>
              <a:gd name="T57" fmla="*/ 46 h 143"/>
              <a:gd name="T58" fmla="*/ 61 w 103"/>
              <a:gd name="T59" fmla="*/ 50 h 143"/>
              <a:gd name="T60" fmla="*/ 87 w 103"/>
              <a:gd name="T61" fmla="*/ 88 h 143"/>
              <a:gd name="T62" fmla="*/ 87 w 103"/>
              <a:gd name="T63" fmla="*/ 115 h 143"/>
              <a:gd name="T64" fmla="*/ 84 w 103"/>
              <a:gd name="T65" fmla="*/ 116 h 143"/>
              <a:gd name="T66" fmla="*/ 82 w 103"/>
              <a:gd name="T67" fmla="*/ 122 h 143"/>
              <a:gd name="T68" fmla="*/ 75 w 103"/>
              <a:gd name="T69" fmla="*/ 121 h 143"/>
              <a:gd name="T70" fmla="*/ 74 w 103"/>
              <a:gd name="T71" fmla="*/ 128 h 143"/>
              <a:gd name="T72" fmla="*/ 75 w 103"/>
              <a:gd name="T73" fmla="*/ 130 h 143"/>
              <a:gd name="T74" fmla="*/ 87 w 103"/>
              <a:gd name="T75" fmla="*/ 134 h 143"/>
              <a:gd name="T76" fmla="*/ 87 w 103"/>
              <a:gd name="T77" fmla="*/ 137 h 143"/>
              <a:gd name="T78" fmla="*/ 73 w 103"/>
              <a:gd name="T79" fmla="*/ 132 h 143"/>
              <a:gd name="T80" fmla="*/ 28 w 103"/>
              <a:gd name="T81" fmla="*/ 4 h 143"/>
              <a:gd name="T82" fmla="*/ 28 w 103"/>
              <a:gd name="T83" fmla="*/ 24 h 143"/>
              <a:gd name="T84" fmla="*/ 36 w 103"/>
              <a:gd name="T85" fmla="*/ 15 h 143"/>
              <a:gd name="T86" fmla="*/ 32 w 103"/>
              <a:gd name="T87" fmla="*/ 8 h 143"/>
              <a:gd name="T88" fmla="*/ 28 w 103"/>
              <a:gd name="T89" fmla="*/ 4 h 143"/>
              <a:gd name="T90" fmla="*/ 28 w 103"/>
              <a:gd name="T91" fmla="*/ 67 h 143"/>
              <a:gd name="T92" fmla="*/ 11 w 103"/>
              <a:gd name="T93" fmla="*/ 43 h 143"/>
              <a:gd name="T94" fmla="*/ 11 w 103"/>
              <a:gd name="T95" fmla="*/ 37 h 143"/>
              <a:gd name="T96" fmla="*/ 5 w 103"/>
              <a:gd name="T97" fmla="*/ 27 h 143"/>
              <a:gd name="T98" fmla="*/ 9 w 103"/>
              <a:gd name="T99" fmla="*/ 4 h 143"/>
              <a:gd name="T100" fmla="*/ 28 w 103"/>
              <a:gd name="T101" fmla="*/ 4 h 143"/>
              <a:gd name="T102" fmla="*/ 28 w 103"/>
              <a:gd name="T103" fmla="*/ 24 h 143"/>
              <a:gd name="T104" fmla="*/ 21 w 103"/>
              <a:gd name="T105" fmla="*/ 31 h 143"/>
              <a:gd name="T106" fmla="*/ 28 w 103"/>
              <a:gd name="T107" fmla="*/ 26 h 143"/>
              <a:gd name="T108" fmla="*/ 28 w 103"/>
              <a:gd name="T109" fmla="*/ 45 h 143"/>
              <a:gd name="T110" fmla="*/ 22 w 103"/>
              <a:gd name="T111" fmla="*/ 37 h 143"/>
              <a:gd name="T112" fmla="*/ 22 w 103"/>
              <a:gd name="T113" fmla="*/ 33 h 143"/>
              <a:gd name="T114" fmla="*/ 15 w 103"/>
              <a:gd name="T115" fmla="*/ 37 h 143"/>
              <a:gd name="T116" fmla="*/ 14 w 103"/>
              <a:gd name="T117" fmla="*/ 43 h 143"/>
              <a:gd name="T118" fmla="*/ 28 w 103"/>
              <a:gd name="T119" fmla="*/ 63 h 143"/>
              <a:gd name="T120" fmla="*/ 28 w 103"/>
              <a:gd name="T121" fmla="*/ 6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 h="143">
                <a:moveTo>
                  <a:pt x="87" y="88"/>
                </a:moveTo>
                <a:cubicBezTo>
                  <a:pt x="103" y="112"/>
                  <a:pt x="103" y="112"/>
                  <a:pt x="103" y="112"/>
                </a:cubicBezTo>
                <a:cubicBezTo>
                  <a:pt x="102" y="143"/>
                  <a:pt x="102" y="143"/>
                  <a:pt x="102" y="143"/>
                </a:cubicBezTo>
                <a:cubicBezTo>
                  <a:pt x="87" y="137"/>
                  <a:pt x="87" y="137"/>
                  <a:pt x="87" y="137"/>
                </a:cubicBezTo>
                <a:cubicBezTo>
                  <a:pt x="87" y="134"/>
                  <a:pt x="87" y="134"/>
                  <a:pt x="87" y="134"/>
                </a:cubicBezTo>
                <a:cubicBezTo>
                  <a:pt x="91" y="136"/>
                  <a:pt x="91" y="136"/>
                  <a:pt x="91" y="136"/>
                </a:cubicBezTo>
                <a:cubicBezTo>
                  <a:pt x="100" y="130"/>
                  <a:pt x="100" y="130"/>
                  <a:pt x="100" y="130"/>
                </a:cubicBezTo>
                <a:cubicBezTo>
                  <a:pt x="100" y="113"/>
                  <a:pt x="100" y="113"/>
                  <a:pt x="100" y="113"/>
                </a:cubicBezTo>
                <a:cubicBezTo>
                  <a:pt x="100" y="113"/>
                  <a:pt x="100" y="113"/>
                  <a:pt x="100" y="113"/>
                </a:cubicBezTo>
                <a:cubicBezTo>
                  <a:pt x="99" y="111"/>
                  <a:pt x="99" y="111"/>
                  <a:pt x="99" y="111"/>
                </a:cubicBezTo>
                <a:cubicBezTo>
                  <a:pt x="98" y="109"/>
                  <a:pt x="95" y="108"/>
                  <a:pt x="92" y="110"/>
                </a:cubicBezTo>
                <a:cubicBezTo>
                  <a:pt x="90" y="111"/>
                  <a:pt x="89" y="114"/>
                  <a:pt x="90" y="116"/>
                </a:cubicBezTo>
                <a:cubicBezTo>
                  <a:pt x="89" y="115"/>
                  <a:pt x="88" y="115"/>
                  <a:pt x="87" y="115"/>
                </a:cubicBezTo>
                <a:lnTo>
                  <a:pt x="87" y="88"/>
                </a:lnTo>
                <a:close/>
                <a:moveTo>
                  <a:pt x="73" y="132"/>
                </a:moveTo>
                <a:cubicBezTo>
                  <a:pt x="32" y="70"/>
                  <a:pt x="32" y="70"/>
                  <a:pt x="32" y="70"/>
                </a:cubicBezTo>
                <a:cubicBezTo>
                  <a:pt x="30" y="70"/>
                  <a:pt x="29" y="69"/>
                  <a:pt x="28" y="68"/>
                </a:cubicBezTo>
                <a:cubicBezTo>
                  <a:pt x="28" y="67"/>
                  <a:pt x="28" y="67"/>
                  <a:pt x="28" y="67"/>
                </a:cubicBezTo>
                <a:cubicBezTo>
                  <a:pt x="28" y="63"/>
                  <a:pt x="28" y="63"/>
                  <a:pt x="28" y="63"/>
                </a:cubicBezTo>
                <a:cubicBezTo>
                  <a:pt x="29" y="65"/>
                  <a:pt x="29" y="65"/>
                  <a:pt x="29" y="65"/>
                </a:cubicBezTo>
                <a:cubicBezTo>
                  <a:pt x="30" y="67"/>
                  <a:pt x="33" y="67"/>
                  <a:pt x="34" y="66"/>
                </a:cubicBezTo>
                <a:cubicBezTo>
                  <a:pt x="41" y="61"/>
                  <a:pt x="41" y="61"/>
                  <a:pt x="41" y="61"/>
                </a:cubicBezTo>
                <a:cubicBezTo>
                  <a:pt x="41" y="61"/>
                  <a:pt x="41" y="61"/>
                  <a:pt x="41" y="61"/>
                </a:cubicBezTo>
                <a:cubicBezTo>
                  <a:pt x="40" y="61"/>
                  <a:pt x="38" y="61"/>
                  <a:pt x="37" y="59"/>
                </a:cubicBezTo>
                <a:cubicBezTo>
                  <a:pt x="28" y="45"/>
                  <a:pt x="28" y="45"/>
                  <a:pt x="28" y="45"/>
                </a:cubicBezTo>
                <a:cubicBezTo>
                  <a:pt x="28" y="26"/>
                  <a:pt x="28" y="26"/>
                  <a:pt x="28" y="26"/>
                </a:cubicBezTo>
                <a:cubicBezTo>
                  <a:pt x="39" y="19"/>
                  <a:pt x="39" y="19"/>
                  <a:pt x="39" y="19"/>
                </a:cubicBezTo>
                <a:cubicBezTo>
                  <a:pt x="41" y="18"/>
                  <a:pt x="43" y="19"/>
                  <a:pt x="44" y="21"/>
                </a:cubicBezTo>
                <a:cubicBezTo>
                  <a:pt x="61" y="46"/>
                  <a:pt x="61" y="46"/>
                  <a:pt x="61" y="46"/>
                </a:cubicBezTo>
                <a:cubicBezTo>
                  <a:pt x="62" y="47"/>
                  <a:pt x="62" y="49"/>
                  <a:pt x="61" y="50"/>
                </a:cubicBezTo>
                <a:cubicBezTo>
                  <a:pt x="87" y="88"/>
                  <a:pt x="87" y="88"/>
                  <a:pt x="87" y="88"/>
                </a:cubicBezTo>
                <a:cubicBezTo>
                  <a:pt x="87" y="115"/>
                  <a:pt x="87" y="115"/>
                  <a:pt x="87" y="115"/>
                </a:cubicBezTo>
                <a:cubicBezTo>
                  <a:pt x="86" y="115"/>
                  <a:pt x="85" y="115"/>
                  <a:pt x="84" y="116"/>
                </a:cubicBezTo>
                <a:cubicBezTo>
                  <a:pt x="82" y="117"/>
                  <a:pt x="81" y="120"/>
                  <a:pt x="82" y="122"/>
                </a:cubicBezTo>
                <a:cubicBezTo>
                  <a:pt x="80" y="120"/>
                  <a:pt x="77" y="120"/>
                  <a:pt x="75" y="121"/>
                </a:cubicBezTo>
                <a:cubicBezTo>
                  <a:pt x="73" y="123"/>
                  <a:pt x="72" y="126"/>
                  <a:pt x="74" y="128"/>
                </a:cubicBezTo>
                <a:cubicBezTo>
                  <a:pt x="75" y="130"/>
                  <a:pt x="75" y="130"/>
                  <a:pt x="75" y="130"/>
                </a:cubicBezTo>
                <a:cubicBezTo>
                  <a:pt x="87" y="134"/>
                  <a:pt x="87" y="134"/>
                  <a:pt x="87" y="134"/>
                </a:cubicBezTo>
                <a:cubicBezTo>
                  <a:pt x="87" y="137"/>
                  <a:pt x="87" y="137"/>
                  <a:pt x="87" y="137"/>
                </a:cubicBezTo>
                <a:cubicBezTo>
                  <a:pt x="73" y="132"/>
                  <a:pt x="73" y="132"/>
                  <a:pt x="73" y="132"/>
                </a:cubicBezTo>
                <a:close/>
                <a:moveTo>
                  <a:pt x="28" y="4"/>
                </a:moveTo>
                <a:cubicBezTo>
                  <a:pt x="28" y="24"/>
                  <a:pt x="28" y="24"/>
                  <a:pt x="28" y="24"/>
                </a:cubicBezTo>
                <a:cubicBezTo>
                  <a:pt x="36" y="15"/>
                  <a:pt x="36" y="15"/>
                  <a:pt x="36" y="15"/>
                </a:cubicBezTo>
                <a:cubicBezTo>
                  <a:pt x="32" y="8"/>
                  <a:pt x="32" y="8"/>
                  <a:pt x="32" y="8"/>
                </a:cubicBezTo>
                <a:cubicBezTo>
                  <a:pt x="31" y="7"/>
                  <a:pt x="29" y="5"/>
                  <a:pt x="28" y="4"/>
                </a:cubicBezTo>
                <a:close/>
                <a:moveTo>
                  <a:pt x="28" y="67"/>
                </a:moveTo>
                <a:cubicBezTo>
                  <a:pt x="11" y="43"/>
                  <a:pt x="11" y="43"/>
                  <a:pt x="11" y="43"/>
                </a:cubicBezTo>
                <a:cubicBezTo>
                  <a:pt x="10" y="41"/>
                  <a:pt x="10" y="38"/>
                  <a:pt x="11" y="37"/>
                </a:cubicBezTo>
                <a:cubicBezTo>
                  <a:pt x="5" y="27"/>
                  <a:pt x="5" y="27"/>
                  <a:pt x="5" y="27"/>
                </a:cubicBezTo>
                <a:cubicBezTo>
                  <a:pt x="0" y="19"/>
                  <a:pt x="2" y="9"/>
                  <a:pt x="9" y="4"/>
                </a:cubicBezTo>
                <a:cubicBezTo>
                  <a:pt x="15" y="0"/>
                  <a:pt x="22" y="0"/>
                  <a:pt x="28" y="4"/>
                </a:cubicBezTo>
                <a:cubicBezTo>
                  <a:pt x="28" y="24"/>
                  <a:pt x="28" y="24"/>
                  <a:pt x="28" y="24"/>
                </a:cubicBezTo>
                <a:cubicBezTo>
                  <a:pt x="21" y="31"/>
                  <a:pt x="21" y="31"/>
                  <a:pt x="21" y="31"/>
                </a:cubicBezTo>
                <a:cubicBezTo>
                  <a:pt x="28" y="26"/>
                  <a:pt x="28" y="26"/>
                  <a:pt x="28" y="26"/>
                </a:cubicBezTo>
                <a:cubicBezTo>
                  <a:pt x="28" y="45"/>
                  <a:pt x="28" y="45"/>
                  <a:pt x="28" y="45"/>
                </a:cubicBezTo>
                <a:cubicBezTo>
                  <a:pt x="22" y="37"/>
                  <a:pt x="22" y="37"/>
                  <a:pt x="22" y="37"/>
                </a:cubicBezTo>
                <a:cubicBezTo>
                  <a:pt x="21" y="36"/>
                  <a:pt x="21" y="34"/>
                  <a:pt x="22" y="33"/>
                </a:cubicBezTo>
                <a:cubicBezTo>
                  <a:pt x="15" y="37"/>
                  <a:pt x="15" y="37"/>
                  <a:pt x="15" y="37"/>
                </a:cubicBezTo>
                <a:cubicBezTo>
                  <a:pt x="14" y="39"/>
                  <a:pt x="13" y="41"/>
                  <a:pt x="14" y="43"/>
                </a:cubicBezTo>
                <a:cubicBezTo>
                  <a:pt x="28" y="63"/>
                  <a:pt x="28" y="63"/>
                  <a:pt x="28" y="63"/>
                </a:cubicBezTo>
                <a:lnTo>
                  <a:pt x="28" y="67"/>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0" name="Freeform 80"/>
          <p:cNvSpPr>
            <a:spLocks noEditPoints="1"/>
          </p:cNvSpPr>
          <p:nvPr/>
        </p:nvSpPr>
        <p:spPr bwMode="auto">
          <a:xfrm>
            <a:off x="7249260" y="1497629"/>
            <a:ext cx="211876" cy="232112"/>
          </a:xfrm>
          <a:custGeom>
            <a:avLst/>
            <a:gdLst>
              <a:gd name="T0" fmla="*/ 101 w 130"/>
              <a:gd name="T1" fmla="*/ 65 h 142"/>
              <a:gd name="T2" fmla="*/ 97 w 130"/>
              <a:gd name="T3" fmla="*/ 81 h 142"/>
              <a:gd name="T4" fmla="*/ 97 w 130"/>
              <a:gd name="T5" fmla="*/ 94 h 142"/>
              <a:gd name="T6" fmla="*/ 100 w 130"/>
              <a:gd name="T7" fmla="*/ 95 h 142"/>
              <a:gd name="T8" fmla="*/ 111 w 130"/>
              <a:gd name="T9" fmla="*/ 112 h 142"/>
              <a:gd name="T10" fmla="*/ 97 w 130"/>
              <a:gd name="T11" fmla="*/ 103 h 142"/>
              <a:gd name="T12" fmla="*/ 97 w 130"/>
              <a:gd name="T13" fmla="*/ 28 h 142"/>
              <a:gd name="T14" fmla="*/ 111 w 130"/>
              <a:gd name="T15" fmla="*/ 19 h 142"/>
              <a:gd name="T16" fmla="*/ 100 w 130"/>
              <a:gd name="T17" fmla="*/ 35 h 142"/>
              <a:gd name="T18" fmla="*/ 97 w 130"/>
              <a:gd name="T19" fmla="*/ 36 h 142"/>
              <a:gd name="T20" fmla="*/ 127 w 130"/>
              <a:gd name="T21" fmla="*/ 62 h 142"/>
              <a:gd name="T22" fmla="*/ 108 w 130"/>
              <a:gd name="T23" fmla="*/ 65 h 142"/>
              <a:gd name="T24" fmla="*/ 127 w 130"/>
              <a:gd name="T25" fmla="*/ 69 h 142"/>
              <a:gd name="T26" fmla="*/ 127 w 130"/>
              <a:gd name="T27" fmla="*/ 62 h 142"/>
              <a:gd name="T28" fmla="*/ 67 w 130"/>
              <a:gd name="T29" fmla="*/ 142 h 142"/>
              <a:gd name="T30" fmla="*/ 85 w 130"/>
              <a:gd name="T31" fmla="*/ 95 h 142"/>
              <a:gd name="T32" fmla="*/ 97 w 130"/>
              <a:gd name="T33" fmla="*/ 50 h 142"/>
              <a:gd name="T34" fmla="*/ 65 w 130"/>
              <a:gd name="T35" fmla="*/ 37 h 142"/>
              <a:gd name="T36" fmla="*/ 93 w 130"/>
              <a:gd name="T37" fmla="*/ 65 h 142"/>
              <a:gd name="T38" fmla="*/ 79 w 130"/>
              <a:gd name="T39" fmla="*/ 90 h 142"/>
              <a:gd name="T40" fmla="*/ 78 w 130"/>
              <a:gd name="T41" fmla="*/ 110 h 142"/>
              <a:gd name="T42" fmla="*/ 65 w 130"/>
              <a:gd name="T43" fmla="*/ 142 h 142"/>
              <a:gd name="T44" fmla="*/ 97 w 130"/>
              <a:gd name="T45" fmla="*/ 36 h 142"/>
              <a:gd name="T46" fmla="*/ 95 w 130"/>
              <a:gd name="T47" fmla="*/ 31 h 142"/>
              <a:gd name="T48" fmla="*/ 97 w 130"/>
              <a:gd name="T49" fmla="*/ 94 h 142"/>
              <a:gd name="T50" fmla="*/ 95 w 130"/>
              <a:gd name="T51" fmla="*/ 100 h 142"/>
              <a:gd name="T52" fmla="*/ 97 w 130"/>
              <a:gd name="T53" fmla="*/ 94 h 142"/>
              <a:gd name="T54" fmla="*/ 65 w 130"/>
              <a:gd name="T55" fmla="*/ 0 h 142"/>
              <a:gd name="T56" fmla="*/ 68 w 130"/>
              <a:gd name="T57" fmla="*/ 3 h 142"/>
              <a:gd name="T58" fmla="*/ 65 w 130"/>
              <a:gd name="T59" fmla="*/ 23 h 142"/>
              <a:gd name="T60" fmla="*/ 65 w 130"/>
              <a:gd name="T61" fmla="*/ 23 h 142"/>
              <a:gd name="T62" fmla="*/ 32 w 130"/>
              <a:gd name="T63" fmla="*/ 50 h 142"/>
              <a:gd name="T64" fmla="*/ 45 w 130"/>
              <a:gd name="T65" fmla="*/ 96 h 142"/>
              <a:gd name="T66" fmla="*/ 63 w 130"/>
              <a:gd name="T67" fmla="*/ 142 h 142"/>
              <a:gd name="T68" fmla="*/ 65 w 130"/>
              <a:gd name="T69" fmla="*/ 110 h 142"/>
              <a:gd name="T70" fmla="*/ 52 w 130"/>
              <a:gd name="T71" fmla="*/ 93 h 142"/>
              <a:gd name="T72" fmla="*/ 36 w 130"/>
              <a:gd name="T73" fmla="*/ 65 h 142"/>
              <a:gd name="T74" fmla="*/ 65 w 130"/>
              <a:gd name="T75" fmla="*/ 37 h 142"/>
              <a:gd name="T76" fmla="*/ 65 w 130"/>
              <a:gd name="T77" fmla="*/ 29 h 142"/>
              <a:gd name="T78" fmla="*/ 65 w 130"/>
              <a:gd name="T79" fmla="*/ 0 h 142"/>
              <a:gd name="T80" fmla="*/ 62 w 130"/>
              <a:gd name="T81" fmla="*/ 20 h 142"/>
              <a:gd name="T82" fmla="*/ 65 w 130"/>
              <a:gd name="T83" fmla="*/ 0 h 142"/>
              <a:gd name="T84" fmla="*/ 32 w 130"/>
              <a:gd name="T85" fmla="*/ 94 h 142"/>
              <a:gd name="T86" fmla="*/ 35 w 130"/>
              <a:gd name="T87" fmla="*/ 100 h 142"/>
              <a:gd name="T88" fmla="*/ 32 w 130"/>
              <a:gd name="T89" fmla="*/ 36 h 142"/>
              <a:gd name="T90" fmla="*/ 35 w 130"/>
              <a:gd name="T91" fmla="*/ 31 h 142"/>
              <a:gd name="T92" fmla="*/ 32 w 130"/>
              <a:gd name="T93" fmla="*/ 36 h 142"/>
              <a:gd name="T94" fmla="*/ 29 w 130"/>
              <a:gd name="T95" fmla="*/ 65 h 142"/>
              <a:gd name="T96" fmla="*/ 32 w 130"/>
              <a:gd name="T97" fmla="*/ 50 h 142"/>
              <a:gd name="T98" fmla="*/ 32 w 130"/>
              <a:gd name="T99" fmla="*/ 36 h 142"/>
              <a:gd name="T100" fmla="*/ 30 w 130"/>
              <a:gd name="T101" fmla="*/ 35 h 142"/>
              <a:gd name="T102" fmla="*/ 19 w 130"/>
              <a:gd name="T103" fmla="*/ 19 h 142"/>
              <a:gd name="T104" fmla="*/ 32 w 130"/>
              <a:gd name="T105" fmla="*/ 28 h 142"/>
              <a:gd name="T106" fmla="*/ 32 w 130"/>
              <a:gd name="T107" fmla="*/ 103 h 142"/>
              <a:gd name="T108" fmla="*/ 19 w 130"/>
              <a:gd name="T109" fmla="*/ 112 h 142"/>
              <a:gd name="T110" fmla="*/ 30 w 130"/>
              <a:gd name="T111" fmla="*/ 95 h 142"/>
              <a:gd name="T112" fmla="*/ 32 w 130"/>
              <a:gd name="T113" fmla="*/ 94 h 142"/>
              <a:gd name="T114" fmla="*/ 22 w 130"/>
              <a:gd name="T115" fmla="*/ 65 h 142"/>
              <a:gd name="T116" fmla="*/ 3 w 130"/>
              <a:gd name="T117" fmla="*/ 62 h 142"/>
              <a:gd name="T118" fmla="*/ 3 w 130"/>
              <a:gd name="T119" fmla="*/ 69 h 142"/>
              <a:gd name="T120" fmla="*/ 22 w 130"/>
              <a:gd name="T121" fmla="*/ 6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0" h="142">
                <a:moveTo>
                  <a:pt x="97" y="81"/>
                </a:moveTo>
                <a:cubicBezTo>
                  <a:pt x="100" y="76"/>
                  <a:pt x="101" y="71"/>
                  <a:pt x="101" y="65"/>
                </a:cubicBezTo>
                <a:cubicBezTo>
                  <a:pt x="101" y="60"/>
                  <a:pt x="100" y="55"/>
                  <a:pt x="97" y="50"/>
                </a:cubicBezTo>
                <a:cubicBezTo>
                  <a:pt x="97" y="81"/>
                  <a:pt x="97" y="81"/>
                  <a:pt x="97" y="81"/>
                </a:cubicBezTo>
                <a:close/>
                <a:moveTo>
                  <a:pt x="97" y="103"/>
                </a:moveTo>
                <a:cubicBezTo>
                  <a:pt x="97" y="94"/>
                  <a:pt x="97" y="94"/>
                  <a:pt x="97" y="94"/>
                </a:cubicBezTo>
                <a:cubicBezTo>
                  <a:pt x="98" y="94"/>
                  <a:pt x="99" y="95"/>
                  <a:pt x="100" y="95"/>
                </a:cubicBezTo>
                <a:cubicBezTo>
                  <a:pt x="100" y="95"/>
                  <a:pt x="100" y="95"/>
                  <a:pt x="100" y="95"/>
                </a:cubicBezTo>
                <a:cubicBezTo>
                  <a:pt x="111" y="107"/>
                  <a:pt x="111" y="107"/>
                  <a:pt x="111" y="107"/>
                </a:cubicBezTo>
                <a:cubicBezTo>
                  <a:pt x="113" y="108"/>
                  <a:pt x="113" y="110"/>
                  <a:pt x="111" y="112"/>
                </a:cubicBezTo>
                <a:cubicBezTo>
                  <a:pt x="110" y="113"/>
                  <a:pt x="108" y="113"/>
                  <a:pt x="106" y="112"/>
                </a:cubicBezTo>
                <a:cubicBezTo>
                  <a:pt x="97" y="103"/>
                  <a:pt x="97" y="103"/>
                  <a:pt x="97" y="103"/>
                </a:cubicBezTo>
                <a:close/>
                <a:moveTo>
                  <a:pt x="97" y="36"/>
                </a:moveTo>
                <a:cubicBezTo>
                  <a:pt x="97" y="28"/>
                  <a:pt x="97" y="28"/>
                  <a:pt x="97" y="28"/>
                </a:cubicBezTo>
                <a:cubicBezTo>
                  <a:pt x="106" y="19"/>
                  <a:pt x="106" y="19"/>
                  <a:pt x="106" y="19"/>
                </a:cubicBezTo>
                <a:cubicBezTo>
                  <a:pt x="108" y="18"/>
                  <a:pt x="110" y="18"/>
                  <a:pt x="111" y="19"/>
                </a:cubicBezTo>
                <a:cubicBezTo>
                  <a:pt x="113" y="20"/>
                  <a:pt x="113" y="23"/>
                  <a:pt x="111" y="24"/>
                </a:cubicBezTo>
                <a:cubicBezTo>
                  <a:pt x="100" y="35"/>
                  <a:pt x="100" y="35"/>
                  <a:pt x="100" y="35"/>
                </a:cubicBezTo>
                <a:cubicBezTo>
                  <a:pt x="100" y="35"/>
                  <a:pt x="100" y="35"/>
                  <a:pt x="100" y="35"/>
                </a:cubicBezTo>
                <a:cubicBezTo>
                  <a:pt x="99" y="36"/>
                  <a:pt x="98" y="36"/>
                  <a:pt x="97" y="36"/>
                </a:cubicBezTo>
                <a:close/>
                <a:moveTo>
                  <a:pt x="127" y="62"/>
                </a:moveTo>
                <a:cubicBezTo>
                  <a:pt x="127" y="62"/>
                  <a:pt x="127" y="62"/>
                  <a:pt x="127" y="62"/>
                </a:cubicBezTo>
                <a:cubicBezTo>
                  <a:pt x="111" y="62"/>
                  <a:pt x="111" y="62"/>
                  <a:pt x="111" y="62"/>
                </a:cubicBezTo>
                <a:cubicBezTo>
                  <a:pt x="109" y="62"/>
                  <a:pt x="108" y="64"/>
                  <a:pt x="108" y="65"/>
                </a:cubicBezTo>
                <a:cubicBezTo>
                  <a:pt x="108" y="67"/>
                  <a:pt x="109" y="69"/>
                  <a:pt x="111" y="69"/>
                </a:cubicBezTo>
                <a:cubicBezTo>
                  <a:pt x="127" y="69"/>
                  <a:pt x="127" y="69"/>
                  <a:pt x="127" y="69"/>
                </a:cubicBezTo>
                <a:cubicBezTo>
                  <a:pt x="129" y="69"/>
                  <a:pt x="130" y="67"/>
                  <a:pt x="130" y="65"/>
                </a:cubicBezTo>
                <a:cubicBezTo>
                  <a:pt x="130" y="64"/>
                  <a:pt x="129" y="62"/>
                  <a:pt x="127" y="62"/>
                </a:cubicBezTo>
                <a:close/>
                <a:moveTo>
                  <a:pt x="65" y="142"/>
                </a:moveTo>
                <a:cubicBezTo>
                  <a:pt x="67" y="142"/>
                  <a:pt x="67" y="142"/>
                  <a:pt x="67" y="142"/>
                </a:cubicBezTo>
                <a:cubicBezTo>
                  <a:pt x="77" y="142"/>
                  <a:pt x="85" y="134"/>
                  <a:pt x="85" y="124"/>
                </a:cubicBezTo>
                <a:cubicBezTo>
                  <a:pt x="85" y="95"/>
                  <a:pt x="85" y="95"/>
                  <a:pt x="85" y="95"/>
                </a:cubicBezTo>
                <a:cubicBezTo>
                  <a:pt x="90" y="92"/>
                  <a:pt x="95" y="87"/>
                  <a:pt x="97" y="81"/>
                </a:cubicBezTo>
                <a:cubicBezTo>
                  <a:pt x="97" y="50"/>
                  <a:pt x="97" y="50"/>
                  <a:pt x="97" y="50"/>
                </a:cubicBezTo>
                <a:cubicBezTo>
                  <a:pt x="92" y="38"/>
                  <a:pt x="79" y="29"/>
                  <a:pt x="65" y="29"/>
                </a:cubicBezTo>
                <a:cubicBezTo>
                  <a:pt x="65" y="37"/>
                  <a:pt x="65" y="37"/>
                  <a:pt x="65" y="37"/>
                </a:cubicBezTo>
                <a:cubicBezTo>
                  <a:pt x="73" y="37"/>
                  <a:pt x="80" y="40"/>
                  <a:pt x="85" y="45"/>
                </a:cubicBezTo>
                <a:cubicBezTo>
                  <a:pt x="90" y="50"/>
                  <a:pt x="93" y="57"/>
                  <a:pt x="93" y="65"/>
                </a:cubicBezTo>
                <a:cubicBezTo>
                  <a:pt x="93" y="76"/>
                  <a:pt x="88" y="85"/>
                  <a:pt x="79" y="90"/>
                </a:cubicBezTo>
                <a:cubicBezTo>
                  <a:pt x="79" y="90"/>
                  <a:pt x="79" y="90"/>
                  <a:pt x="79" y="90"/>
                </a:cubicBezTo>
                <a:cubicBezTo>
                  <a:pt x="78" y="91"/>
                  <a:pt x="78" y="92"/>
                  <a:pt x="78" y="93"/>
                </a:cubicBezTo>
                <a:cubicBezTo>
                  <a:pt x="78" y="110"/>
                  <a:pt x="78" y="110"/>
                  <a:pt x="78" y="110"/>
                </a:cubicBezTo>
                <a:cubicBezTo>
                  <a:pt x="65" y="110"/>
                  <a:pt x="65" y="110"/>
                  <a:pt x="65" y="110"/>
                </a:cubicBezTo>
                <a:cubicBezTo>
                  <a:pt x="65" y="142"/>
                  <a:pt x="65" y="142"/>
                  <a:pt x="65" y="142"/>
                </a:cubicBezTo>
                <a:close/>
                <a:moveTo>
                  <a:pt x="97" y="28"/>
                </a:moveTo>
                <a:cubicBezTo>
                  <a:pt x="97" y="36"/>
                  <a:pt x="97" y="36"/>
                  <a:pt x="97" y="36"/>
                </a:cubicBezTo>
                <a:cubicBezTo>
                  <a:pt x="97" y="36"/>
                  <a:pt x="96" y="36"/>
                  <a:pt x="95" y="35"/>
                </a:cubicBezTo>
                <a:cubicBezTo>
                  <a:pt x="94" y="34"/>
                  <a:pt x="94" y="32"/>
                  <a:pt x="95" y="31"/>
                </a:cubicBezTo>
                <a:cubicBezTo>
                  <a:pt x="97" y="28"/>
                  <a:pt x="97" y="28"/>
                  <a:pt x="97" y="28"/>
                </a:cubicBezTo>
                <a:close/>
                <a:moveTo>
                  <a:pt x="97" y="94"/>
                </a:moveTo>
                <a:cubicBezTo>
                  <a:pt x="97" y="103"/>
                  <a:pt x="97" y="103"/>
                  <a:pt x="97" y="103"/>
                </a:cubicBezTo>
                <a:cubicBezTo>
                  <a:pt x="95" y="100"/>
                  <a:pt x="95" y="100"/>
                  <a:pt x="95" y="100"/>
                </a:cubicBezTo>
                <a:cubicBezTo>
                  <a:pt x="94" y="99"/>
                  <a:pt x="94" y="97"/>
                  <a:pt x="95" y="95"/>
                </a:cubicBezTo>
                <a:cubicBezTo>
                  <a:pt x="96" y="95"/>
                  <a:pt x="97" y="94"/>
                  <a:pt x="97" y="94"/>
                </a:cubicBezTo>
                <a:close/>
                <a:moveTo>
                  <a:pt x="65" y="23"/>
                </a:moveTo>
                <a:cubicBezTo>
                  <a:pt x="65" y="0"/>
                  <a:pt x="65" y="0"/>
                  <a:pt x="65" y="0"/>
                </a:cubicBezTo>
                <a:cubicBezTo>
                  <a:pt x="65" y="0"/>
                  <a:pt x="65" y="0"/>
                  <a:pt x="65" y="0"/>
                </a:cubicBezTo>
                <a:cubicBezTo>
                  <a:pt x="67" y="0"/>
                  <a:pt x="68" y="2"/>
                  <a:pt x="68" y="3"/>
                </a:cubicBezTo>
                <a:cubicBezTo>
                  <a:pt x="68" y="20"/>
                  <a:pt x="68" y="20"/>
                  <a:pt x="68" y="20"/>
                </a:cubicBezTo>
                <a:cubicBezTo>
                  <a:pt x="68" y="21"/>
                  <a:pt x="67" y="23"/>
                  <a:pt x="65" y="23"/>
                </a:cubicBezTo>
                <a:cubicBezTo>
                  <a:pt x="65" y="23"/>
                  <a:pt x="65" y="23"/>
                  <a:pt x="65" y="23"/>
                </a:cubicBezTo>
                <a:cubicBezTo>
                  <a:pt x="65" y="23"/>
                  <a:pt x="65" y="23"/>
                  <a:pt x="65" y="23"/>
                </a:cubicBezTo>
                <a:close/>
                <a:moveTo>
                  <a:pt x="65" y="29"/>
                </a:moveTo>
                <a:cubicBezTo>
                  <a:pt x="50" y="29"/>
                  <a:pt x="38" y="37"/>
                  <a:pt x="32" y="50"/>
                </a:cubicBezTo>
                <a:cubicBezTo>
                  <a:pt x="32" y="81"/>
                  <a:pt x="32" y="81"/>
                  <a:pt x="32" y="81"/>
                </a:cubicBezTo>
                <a:cubicBezTo>
                  <a:pt x="35" y="87"/>
                  <a:pt x="40" y="92"/>
                  <a:pt x="45" y="96"/>
                </a:cubicBezTo>
                <a:cubicBezTo>
                  <a:pt x="45" y="124"/>
                  <a:pt x="45" y="124"/>
                  <a:pt x="45" y="124"/>
                </a:cubicBezTo>
                <a:cubicBezTo>
                  <a:pt x="45" y="134"/>
                  <a:pt x="53" y="142"/>
                  <a:pt x="63" y="142"/>
                </a:cubicBezTo>
                <a:cubicBezTo>
                  <a:pt x="65" y="142"/>
                  <a:pt x="65" y="142"/>
                  <a:pt x="65" y="142"/>
                </a:cubicBezTo>
                <a:cubicBezTo>
                  <a:pt x="65" y="110"/>
                  <a:pt x="65" y="110"/>
                  <a:pt x="65" y="110"/>
                </a:cubicBezTo>
                <a:cubicBezTo>
                  <a:pt x="52" y="110"/>
                  <a:pt x="52" y="110"/>
                  <a:pt x="52" y="110"/>
                </a:cubicBezTo>
                <a:cubicBezTo>
                  <a:pt x="52" y="93"/>
                  <a:pt x="52" y="93"/>
                  <a:pt x="52" y="93"/>
                </a:cubicBezTo>
                <a:cubicBezTo>
                  <a:pt x="52" y="92"/>
                  <a:pt x="52" y="91"/>
                  <a:pt x="51" y="90"/>
                </a:cubicBezTo>
                <a:cubicBezTo>
                  <a:pt x="42" y="85"/>
                  <a:pt x="36" y="76"/>
                  <a:pt x="36" y="65"/>
                </a:cubicBezTo>
                <a:cubicBezTo>
                  <a:pt x="36" y="57"/>
                  <a:pt x="39" y="50"/>
                  <a:pt x="44" y="45"/>
                </a:cubicBezTo>
                <a:cubicBezTo>
                  <a:pt x="50" y="40"/>
                  <a:pt x="57" y="37"/>
                  <a:pt x="65" y="37"/>
                </a:cubicBezTo>
                <a:cubicBezTo>
                  <a:pt x="65" y="37"/>
                  <a:pt x="65" y="37"/>
                  <a:pt x="65" y="37"/>
                </a:cubicBezTo>
                <a:cubicBezTo>
                  <a:pt x="65" y="29"/>
                  <a:pt x="65" y="29"/>
                  <a:pt x="65" y="29"/>
                </a:cubicBezTo>
                <a:cubicBezTo>
                  <a:pt x="65" y="29"/>
                  <a:pt x="65" y="29"/>
                  <a:pt x="65" y="29"/>
                </a:cubicBezTo>
                <a:close/>
                <a:moveTo>
                  <a:pt x="65" y="0"/>
                </a:moveTo>
                <a:cubicBezTo>
                  <a:pt x="65" y="23"/>
                  <a:pt x="65" y="23"/>
                  <a:pt x="65" y="23"/>
                </a:cubicBezTo>
                <a:cubicBezTo>
                  <a:pt x="63" y="23"/>
                  <a:pt x="62" y="21"/>
                  <a:pt x="62" y="20"/>
                </a:cubicBezTo>
                <a:cubicBezTo>
                  <a:pt x="62" y="3"/>
                  <a:pt x="62" y="3"/>
                  <a:pt x="62" y="3"/>
                </a:cubicBezTo>
                <a:cubicBezTo>
                  <a:pt x="62" y="2"/>
                  <a:pt x="63" y="0"/>
                  <a:pt x="65" y="0"/>
                </a:cubicBezTo>
                <a:close/>
                <a:moveTo>
                  <a:pt x="32" y="103"/>
                </a:moveTo>
                <a:cubicBezTo>
                  <a:pt x="32" y="94"/>
                  <a:pt x="32" y="94"/>
                  <a:pt x="32" y="94"/>
                </a:cubicBezTo>
                <a:cubicBezTo>
                  <a:pt x="33" y="94"/>
                  <a:pt x="34" y="95"/>
                  <a:pt x="35" y="95"/>
                </a:cubicBezTo>
                <a:cubicBezTo>
                  <a:pt x="36" y="97"/>
                  <a:pt x="36" y="99"/>
                  <a:pt x="35" y="100"/>
                </a:cubicBezTo>
                <a:cubicBezTo>
                  <a:pt x="32" y="103"/>
                  <a:pt x="32" y="103"/>
                  <a:pt x="32" y="103"/>
                </a:cubicBezTo>
                <a:close/>
                <a:moveTo>
                  <a:pt x="32" y="36"/>
                </a:moveTo>
                <a:cubicBezTo>
                  <a:pt x="32" y="28"/>
                  <a:pt x="32" y="28"/>
                  <a:pt x="32" y="28"/>
                </a:cubicBezTo>
                <a:cubicBezTo>
                  <a:pt x="35" y="31"/>
                  <a:pt x="35" y="31"/>
                  <a:pt x="35" y="31"/>
                </a:cubicBezTo>
                <a:cubicBezTo>
                  <a:pt x="36" y="32"/>
                  <a:pt x="36" y="34"/>
                  <a:pt x="35" y="35"/>
                </a:cubicBezTo>
                <a:cubicBezTo>
                  <a:pt x="34" y="36"/>
                  <a:pt x="33" y="36"/>
                  <a:pt x="32" y="36"/>
                </a:cubicBezTo>
                <a:close/>
                <a:moveTo>
                  <a:pt x="32" y="50"/>
                </a:moveTo>
                <a:cubicBezTo>
                  <a:pt x="30" y="54"/>
                  <a:pt x="29" y="60"/>
                  <a:pt x="29" y="65"/>
                </a:cubicBezTo>
                <a:cubicBezTo>
                  <a:pt x="29" y="71"/>
                  <a:pt x="30" y="76"/>
                  <a:pt x="32" y="81"/>
                </a:cubicBezTo>
                <a:cubicBezTo>
                  <a:pt x="32" y="50"/>
                  <a:pt x="32" y="50"/>
                  <a:pt x="32" y="50"/>
                </a:cubicBezTo>
                <a:close/>
                <a:moveTo>
                  <a:pt x="32" y="28"/>
                </a:moveTo>
                <a:cubicBezTo>
                  <a:pt x="32" y="36"/>
                  <a:pt x="32" y="36"/>
                  <a:pt x="32" y="36"/>
                </a:cubicBezTo>
                <a:cubicBezTo>
                  <a:pt x="32" y="36"/>
                  <a:pt x="31" y="36"/>
                  <a:pt x="30" y="35"/>
                </a:cubicBezTo>
                <a:cubicBezTo>
                  <a:pt x="30" y="35"/>
                  <a:pt x="30" y="35"/>
                  <a:pt x="30" y="35"/>
                </a:cubicBezTo>
                <a:cubicBezTo>
                  <a:pt x="19" y="24"/>
                  <a:pt x="19" y="24"/>
                  <a:pt x="19" y="24"/>
                </a:cubicBezTo>
                <a:cubicBezTo>
                  <a:pt x="17" y="23"/>
                  <a:pt x="17" y="20"/>
                  <a:pt x="19" y="19"/>
                </a:cubicBezTo>
                <a:cubicBezTo>
                  <a:pt x="20" y="18"/>
                  <a:pt x="22" y="18"/>
                  <a:pt x="24" y="19"/>
                </a:cubicBezTo>
                <a:cubicBezTo>
                  <a:pt x="32" y="28"/>
                  <a:pt x="32" y="28"/>
                  <a:pt x="32" y="28"/>
                </a:cubicBezTo>
                <a:close/>
                <a:moveTo>
                  <a:pt x="32" y="94"/>
                </a:moveTo>
                <a:cubicBezTo>
                  <a:pt x="32" y="103"/>
                  <a:pt x="32" y="103"/>
                  <a:pt x="32" y="103"/>
                </a:cubicBezTo>
                <a:cubicBezTo>
                  <a:pt x="24" y="112"/>
                  <a:pt x="24" y="112"/>
                  <a:pt x="24" y="112"/>
                </a:cubicBezTo>
                <a:cubicBezTo>
                  <a:pt x="22" y="113"/>
                  <a:pt x="20" y="113"/>
                  <a:pt x="19" y="112"/>
                </a:cubicBezTo>
                <a:cubicBezTo>
                  <a:pt x="17" y="110"/>
                  <a:pt x="17" y="108"/>
                  <a:pt x="19" y="107"/>
                </a:cubicBezTo>
                <a:cubicBezTo>
                  <a:pt x="30" y="95"/>
                  <a:pt x="30" y="95"/>
                  <a:pt x="30" y="95"/>
                </a:cubicBezTo>
                <a:cubicBezTo>
                  <a:pt x="30" y="95"/>
                  <a:pt x="30" y="95"/>
                  <a:pt x="30" y="95"/>
                </a:cubicBezTo>
                <a:cubicBezTo>
                  <a:pt x="31" y="95"/>
                  <a:pt x="32" y="95"/>
                  <a:pt x="32" y="94"/>
                </a:cubicBezTo>
                <a:close/>
                <a:moveTo>
                  <a:pt x="22" y="65"/>
                </a:moveTo>
                <a:cubicBezTo>
                  <a:pt x="22" y="65"/>
                  <a:pt x="22" y="65"/>
                  <a:pt x="22" y="65"/>
                </a:cubicBezTo>
                <a:cubicBezTo>
                  <a:pt x="22" y="64"/>
                  <a:pt x="21" y="62"/>
                  <a:pt x="19" y="62"/>
                </a:cubicBezTo>
                <a:cubicBezTo>
                  <a:pt x="3" y="62"/>
                  <a:pt x="3" y="62"/>
                  <a:pt x="3" y="62"/>
                </a:cubicBezTo>
                <a:cubicBezTo>
                  <a:pt x="1" y="62"/>
                  <a:pt x="0" y="64"/>
                  <a:pt x="0" y="65"/>
                </a:cubicBezTo>
                <a:cubicBezTo>
                  <a:pt x="0" y="67"/>
                  <a:pt x="1" y="69"/>
                  <a:pt x="3" y="69"/>
                </a:cubicBezTo>
                <a:cubicBezTo>
                  <a:pt x="19" y="69"/>
                  <a:pt x="19" y="69"/>
                  <a:pt x="19" y="69"/>
                </a:cubicBezTo>
                <a:cubicBezTo>
                  <a:pt x="21" y="69"/>
                  <a:pt x="22" y="67"/>
                  <a:pt x="22" y="6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1" name="Freeform 81"/>
          <p:cNvSpPr>
            <a:spLocks noEditPoints="1"/>
          </p:cNvSpPr>
          <p:nvPr/>
        </p:nvSpPr>
        <p:spPr bwMode="auto">
          <a:xfrm>
            <a:off x="6189879" y="1185766"/>
            <a:ext cx="320195" cy="460652"/>
          </a:xfrm>
          <a:custGeom>
            <a:avLst/>
            <a:gdLst>
              <a:gd name="T0" fmla="*/ 98 w 196"/>
              <a:gd name="T1" fmla="*/ 5 h 282"/>
              <a:gd name="T2" fmla="*/ 113 w 196"/>
              <a:gd name="T3" fmla="*/ 0 h 282"/>
              <a:gd name="T4" fmla="*/ 155 w 196"/>
              <a:gd name="T5" fmla="*/ 128 h 282"/>
              <a:gd name="T6" fmla="*/ 108 w 196"/>
              <a:gd name="T7" fmla="*/ 143 h 282"/>
              <a:gd name="T8" fmla="*/ 98 w 196"/>
              <a:gd name="T9" fmla="*/ 111 h 282"/>
              <a:gd name="T10" fmla="*/ 98 w 196"/>
              <a:gd name="T11" fmla="*/ 5 h 282"/>
              <a:gd name="T12" fmla="*/ 98 w 196"/>
              <a:gd name="T13" fmla="*/ 222 h 282"/>
              <a:gd name="T14" fmla="*/ 136 w 196"/>
              <a:gd name="T15" fmla="*/ 209 h 282"/>
              <a:gd name="T16" fmla="*/ 107 w 196"/>
              <a:gd name="T17" fmla="*/ 209 h 282"/>
              <a:gd name="T18" fmla="*/ 107 w 196"/>
              <a:gd name="T19" fmla="*/ 192 h 282"/>
              <a:gd name="T20" fmla="*/ 152 w 196"/>
              <a:gd name="T21" fmla="*/ 192 h 282"/>
              <a:gd name="T22" fmla="*/ 189 w 196"/>
              <a:gd name="T23" fmla="*/ 192 h 282"/>
              <a:gd name="T24" fmla="*/ 196 w 196"/>
              <a:gd name="T25" fmla="*/ 192 h 282"/>
              <a:gd name="T26" fmla="*/ 196 w 196"/>
              <a:gd name="T27" fmla="*/ 209 h 282"/>
              <a:gd name="T28" fmla="*/ 180 w 196"/>
              <a:gd name="T29" fmla="*/ 209 h 282"/>
              <a:gd name="T30" fmla="*/ 134 w 196"/>
              <a:gd name="T31" fmla="*/ 247 h 282"/>
              <a:gd name="T32" fmla="*/ 169 w 196"/>
              <a:gd name="T33" fmla="*/ 267 h 282"/>
              <a:gd name="T34" fmla="*/ 169 w 196"/>
              <a:gd name="T35" fmla="*/ 282 h 282"/>
              <a:gd name="T36" fmla="*/ 98 w 196"/>
              <a:gd name="T37" fmla="*/ 282 h 282"/>
              <a:gd name="T38" fmla="*/ 98 w 196"/>
              <a:gd name="T39" fmla="*/ 268 h 282"/>
              <a:gd name="T40" fmla="*/ 111 w 196"/>
              <a:gd name="T41" fmla="*/ 255 h 282"/>
              <a:gd name="T42" fmla="*/ 98 w 196"/>
              <a:gd name="T43" fmla="*/ 242 h 282"/>
              <a:gd name="T44" fmla="*/ 98 w 196"/>
              <a:gd name="T45" fmla="*/ 222 h 282"/>
              <a:gd name="T46" fmla="*/ 67 w 196"/>
              <a:gd name="T47" fmla="*/ 15 h 282"/>
              <a:gd name="T48" fmla="*/ 98 w 196"/>
              <a:gd name="T49" fmla="*/ 5 h 282"/>
              <a:gd name="T50" fmla="*/ 98 w 196"/>
              <a:gd name="T51" fmla="*/ 111 h 282"/>
              <a:gd name="T52" fmla="*/ 92 w 196"/>
              <a:gd name="T53" fmla="*/ 92 h 282"/>
              <a:gd name="T54" fmla="*/ 33 w 196"/>
              <a:gd name="T55" fmla="*/ 157 h 282"/>
              <a:gd name="T56" fmla="*/ 98 w 196"/>
              <a:gd name="T57" fmla="*/ 222 h 282"/>
              <a:gd name="T58" fmla="*/ 98 w 196"/>
              <a:gd name="T59" fmla="*/ 222 h 282"/>
              <a:gd name="T60" fmla="*/ 98 w 196"/>
              <a:gd name="T61" fmla="*/ 242 h 282"/>
              <a:gd name="T62" fmla="*/ 85 w 196"/>
              <a:gd name="T63" fmla="*/ 255 h 282"/>
              <a:gd name="T64" fmla="*/ 98 w 196"/>
              <a:gd name="T65" fmla="*/ 268 h 282"/>
              <a:gd name="T66" fmla="*/ 98 w 196"/>
              <a:gd name="T67" fmla="*/ 282 h 282"/>
              <a:gd name="T68" fmla="*/ 27 w 196"/>
              <a:gd name="T69" fmla="*/ 282 h 282"/>
              <a:gd name="T70" fmla="*/ 27 w 196"/>
              <a:gd name="T71" fmla="*/ 267 h 282"/>
              <a:gd name="T72" fmla="*/ 61 w 196"/>
              <a:gd name="T73" fmla="*/ 247 h 282"/>
              <a:gd name="T74" fmla="*/ 0 w 196"/>
              <a:gd name="T75" fmla="*/ 157 h 282"/>
              <a:gd name="T76" fmla="*/ 82 w 196"/>
              <a:gd name="T77" fmla="*/ 61 h 282"/>
              <a:gd name="T78" fmla="*/ 67 w 196"/>
              <a:gd name="T79" fmla="*/ 1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282">
                <a:moveTo>
                  <a:pt x="98" y="5"/>
                </a:moveTo>
                <a:cubicBezTo>
                  <a:pt x="113" y="0"/>
                  <a:pt x="113" y="0"/>
                  <a:pt x="113" y="0"/>
                </a:cubicBezTo>
                <a:cubicBezTo>
                  <a:pt x="155" y="128"/>
                  <a:pt x="155" y="128"/>
                  <a:pt x="155" y="128"/>
                </a:cubicBezTo>
                <a:cubicBezTo>
                  <a:pt x="108" y="143"/>
                  <a:pt x="108" y="143"/>
                  <a:pt x="108" y="143"/>
                </a:cubicBezTo>
                <a:cubicBezTo>
                  <a:pt x="98" y="111"/>
                  <a:pt x="98" y="111"/>
                  <a:pt x="98" y="111"/>
                </a:cubicBezTo>
                <a:cubicBezTo>
                  <a:pt x="98" y="5"/>
                  <a:pt x="98" y="5"/>
                  <a:pt x="98" y="5"/>
                </a:cubicBezTo>
                <a:close/>
                <a:moveTo>
                  <a:pt x="98" y="222"/>
                </a:moveTo>
                <a:cubicBezTo>
                  <a:pt x="112" y="222"/>
                  <a:pt x="125" y="217"/>
                  <a:pt x="136" y="209"/>
                </a:cubicBezTo>
                <a:cubicBezTo>
                  <a:pt x="107" y="209"/>
                  <a:pt x="107" y="209"/>
                  <a:pt x="107" y="209"/>
                </a:cubicBezTo>
                <a:cubicBezTo>
                  <a:pt x="107" y="192"/>
                  <a:pt x="107" y="192"/>
                  <a:pt x="107" y="192"/>
                </a:cubicBezTo>
                <a:cubicBezTo>
                  <a:pt x="152" y="192"/>
                  <a:pt x="152" y="192"/>
                  <a:pt x="152" y="192"/>
                </a:cubicBezTo>
                <a:cubicBezTo>
                  <a:pt x="189" y="192"/>
                  <a:pt x="189" y="192"/>
                  <a:pt x="189" y="192"/>
                </a:cubicBezTo>
                <a:cubicBezTo>
                  <a:pt x="196" y="192"/>
                  <a:pt x="196" y="192"/>
                  <a:pt x="196" y="192"/>
                </a:cubicBezTo>
                <a:cubicBezTo>
                  <a:pt x="196" y="209"/>
                  <a:pt x="196" y="209"/>
                  <a:pt x="196" y="209"/>
                </a:cubicBezTo>
                <a:cubicBezTo>
                  <a:pt x="180" y="209"/>
                  <a:pt x="180" y="209"/>
                  <a:pt x="180" y="209"/>
                </a:cubicBezTo>
                <a:cubicBezTo>
                  <a:pt x="169" y="226"/>
                  <a:pt x="153" y="239"/>
                  <a:pt x="134" y="247"/>
                </a:cubicBezTo>
                <a:cubicBezTo>
                  <a:pt x="154" y="251"/>
                  <a:pt x="169" y="257"/>
                  <a:pt x="169" y="267"/>
                </a:cubicBezTo>
                <a:cubicBezTo>
                  <a:pt x="169" y="282"/>
                  <a:pt x="169" y="282"/>
                  <a:pt x="169" y="282"/>
                </a:cubicBezTo>
                <a:cubicBezTo>
                  <a:pt x="98" y="282"/>
                  <a:pt x="98" y="282"/>
                  <a:pt x="98" y="282"/>
                </a:cubicBezTo>
                <a:cubicBezTo>
                  <a:pt x="98" y="268"/>
                  <a:pt x="98" y="268"/>
                  <a:pt x="98" y="268"/>
                </a:cubicBezTo>
                <a:cubicBezTo>
                  <a:pt x="105" y="268"/>
                  <a:pt x="111" y="262"/>
                  <a:pt x="111" y="255"/>
                </a:cubicBezTo>
                <a:cubicBezTo>
                  <a:pt x="111" y="248"/>
                  <a:pt x="105" y="242"/>
                  <a:pt x="98" y="242"/>
                </a:cubicBezTo>
                <a:lnTo>
                  <a:pt x="98" y="222"/>
                </a:lnTo>
                <a:close/>
                <a:moveTo>
                  <a:pt x="67" y="15"/>
                </a:moveTo>
                <a:cubicBezTo>
                  <a:pt x="98" y="5"/>
                  <a:pt x="98" y="5"/>
                  <a:pt x="98" y="5"/>
                </a:cubicBezTo>
                <a:cubicBezTo>
                  <a:pt x="98" y="111"/>
                  <a:pt x="98" y="111"/>
                  <a:pt x="98" y="111"/>
                </a:cubicBezTo>
                <a:cubicBezTo>
                  <a:pt x="92" y="92"/>
                  <a:pt x="92" y="92"/>
                  <a:pt x="92" y="92"/>
                </a:cubicBezTo>
                <a:cubicBezTo>
                  <a:pt x="59" y="95"/>
                  <a:pt x="33" y="123"/>
                  <a:pt x="33" y="157"/>
                </a:cubicBezTo>
                <a:cubicBezTo>
                  <a:pt x="33" y="193"/>
                  <a:pt x="62" y="222"/>
                  <a:pt x="98" y="222"/>
                </a:cubicBezTo>
                <a:cubicBezTo>
                  <a:pt x="98" y="222"/>
                  <a:pt x="98" y="222"/>
                  <a:pt x="98" y="222"/>
                </a:cubicBezTo>
                <a:cubicBezTo>
                  <a:pt x="98" y="242"/>
                  <a:pt x="98" y="242"/>
                  <a:pt x="98" y="242"/>
                </a:cubicBezTo>
                <a:cubicBezTo>
                  <a:pt x="91" y="242"/>
                  <a:pt x="85" y="248"/>
                  <a:pt x="85" y="255"/>
                </a:cubicBezTo>
                <a:cubicBezTo>
                  <a:pt x="85" y="262"/>
                  <a:pt x="91" y="268"/>
                  <a:pt x="98" y="268"/>
                </a:cubicBezTo>
                <a:cubicBezTo>
                  <a:pt x="98" y="282"/>
                  <a:pt x="98" y="282"/>
                  <a:pt x="98" y="282"/>
                </a:cubicBezTo>
                <a:cubicBezTo>
                  <a:pt x="27" y="282"/>
                  <a:pt x="27" y="282"/>
                  <a:pt x="27" y="282"/>
                </a:cubicBezTo>
                <a:cubicBezTo>
                  <a:pt x="27" y="267"/>
                  <a:pt x="27" y="267"/>
                  <a:pt x="27" y="267"/>
                </a:cubicBezTo>
                <a:cubicBezTo>
                  <a:pt x="27" y="257"/>
                  <a:pt x="41" y="251"/>
                  <a:pt x="61" y="247"/>
                </a:cubicBezTo>
                <a:cubicBezTo>
                  <a:pt x="26" y="233"/>
                  <a:pt x="0" y="198"/>
                  <a:pt x="0" y="157"/>
                </a:cubicBezTo>
                <a:cubicBezTo>
                  <a:pt x="0" y="108"/>
                  <a:pt x="36" y="68"/>
                  <a:pt x="82" y="61"/>
                </a:cubicBezTo>
                <a:lnTo>
                  <a:pt x="67" y="1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2" name="Freeform 82"/>
          <p:cNvSpPr>
            <a:spLocks noEditPoints="1"/>
          </p:cNvSpPr>
          <p:nvPr/>
        </p:nvSpPr>
        <p:spPr bwMode="auto">
          <a:xfrm>
            <a:off x="6075609" y="1120299"/>
            <a:ext cx="184499" cy="163074"/>
          </a:xfrm>
          <a:custGeom>
            <a:avLst/>
            <a:gdLst>
              <a:gd name="T0" fmla="*/ 103 w 113"/>
              <a:gd name="T1" fmla="*/ 31 h 100"/>
              <a:gd name="T2" fmla="*/ 57 w 113"/>
              <a:gd name="T3" fmla="*/ 0 h 100"/>
              <a:gd name="T4" fmla="*/ 57 w 113"/>
              <a:gd name="T5" fmla="*/ 9 h 100"/>
              <a:gd name="T6" fmla="*/ 95 w 113"/>
              <a:gd name="T7" fmla="*/ 35 h 100"/>
              <a:gd name="T8" fmla="*/ 72 w 113"/>
              <a:gd name="T9" fmla="*/ 88 h 100"/>
              <a:gd name="T10" fmla="*/ 57 w 113"/>
              <a:gd name="T11" fmla="*/ 91 h 100"/>
              <a:gd name="T12" fmla="*/ 57 w 113"/>
              <a:gd name="T13" fmla="*/ 100 h 100"/>
              <a:gd name="T14" fmla="*/ 75 w 113"/>
              <a:gd name="T15" fmla="*/ 96 h 100"/>
              <a:gd name="T16" fmla="*/ 103 w 113"/>
              <a:gd name="T17" fmla="*/ 31 h 100"/>
              <a:gd name="T18" fmla="*/ 57 w 113"/>
              <a:gd name="T19" fmla="*/ 0 h 100"/>
              <a:gd name="T20" fmla="*/ 38 w 113"/>
              <a:gd name="T21" fmla="*/ 4 h 100"/>
              <a:gd name="T22" fmla="*/ 11 w 113"/>
              <a:gd name="T23" fmla="*/ 68 h 100"/>
              <a:gd name="T24" fmla="*/ 57 w 113"/>
              <a:gd name="T25" fmla="*/ 100 h 100"/>
              <a:gd name="T26" fmla="*/ 57 w 113"/>
              <a:gd name="T27" fmla="*/ 91 h 100"/>
              <a:gd name="T28" fmla="*/ 19 w 113"/>
              <a:gd name="T29" fmla="*/ 65 h 100"/>
              <a:gd name="T30" fmla="*/ 19 w 113"/>
              <a:gd name="T31" fmla="*/ 65 h 100"/>
              <a:gd name="T32" fmla="*/ 42 w 113"/>
              <a:gd name="T33" fmla="*/ 12 h 100"/>
              <a:gd name="T34" fmla="*/ 57 w 113"/>
              <a:gd name="T35" fmla="*/ 9 h 100"/>
              <a:gd name="T36" fmla="*/ 57 w 113"/>
              <a:gd name="T37"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3" h="100">
                <a:moveTo>
                  <a:pt x="103" y="31"/>
                </a:moveTo>
                <a:cubicBezTo>
                  <a:pt x="95" y="12"/>
                  <a:pt x="77" y="0"/>
                  <a:pt x="57" y="0"/>
                </a:cubicBezTo>
                <a:cubicBezTo>
                  <a:pt x="57" y="9"/>
                  <a:pt x="57" y="9"/>
                  <a:pt x="57" y="9"/>
                </a:cubicBezTo>
                <a:cubicBezTo>
                  <a:pt x="73" y="9"/>
                  <a:pt x="88" y="19"/>
                  <a:pt x="95" y="35"/>
                </a:cubicBezTo>
                <a:cubicBezTo>
                  <a:pt x="103" y="56"/>
                  <a:pt x="93" y="79"/>
                  <a:pt x="72" y="88"/>
                </a:cubicBezTo>
                <a:cubicBezTo>
                  <a:pt x="67" y="90"/>
                  <a:pt x="62" y="91"/>
                  <a:pt x="57" y="91"/>
                </a:cubicBezTo>
                <a:cubicBezTo>
                  <a:pt x="57" y="100"/>
                  <a:pt x="57" y="100"/>
                  <a:pt x="57" y="100"/>
                </a:cubicBezTo>
                <a:cubicBezTo>
                  <a:pt x="63" y="100"/>
                  <a:pt x="69" y="99"/>
                  <a:pt x="75" y="96"/>
                </a:cubicBezTo>
                <a:cubicBezTo>
                  <a:pt x="101" y="86"/>
                  <a:pt x="113" y="57"/>
                  <a:pt x="103" y="31"/>
                </a:cubicBezTo>
                <a:close/>
                <a:moveTo>
                  <a:pt x="57" y="0"/>
                </a:moveTo>
                <a:cubicBezTo>
                  <a:pt x="51" y="0"/>
                  <a:pt x="44" y="1"/>
                  <a:pt x="38" y="4"/>
                </a:cubicBezTo>
                <a:cubicBezTo>
                  <a:pt x="13" y="14"/>
                  <a:pt x="0" y="43"/>
                  <a:pt x="11" y="68"/>
                </a:cubicBezTo>
                <a:cubicBezTo>
                  <a:pt x="18" y="88"/>
                  <a:pt x="37" y="100"/>
                  <a:pt x="57" y="100"/>
                </a:cubicBezTo>
                <a:cubicBezTo>
                  <a:pt x="57" y="91"/>
                  <a:pt x="57" y="91"/>
                  <a:pt x="57" y="91"/>
                </a:cubicBezTo>
                <a:cubicBezTo>
                  <a:pt x="41" y="90"/>
                  <a:pt x="26" y="81"/>
                  <a:pt x="19" y="65"/>
                </a:cubicBezTo>
                <a:cubicBezTo>
                  <a:pt x="19" y="65"/>
                  <a:pt x="19" y="65"/>
                  <a:pt x="19" y="65"/>
                </a:cubicBezTo>
                <a:cubicBezTo>
                  <a:pt x="11" y="44"/>
                  <a:pt x="21" y="21"/>
                  <a:pt x="42" y="12"/>
                </a:cubicBezTo>
                <a:cubicBezTo>
                  <a:pt x="47" y="10"/>
                  <a:pt x="52" y="9"/>
                  <a:pt x="57" y="9"/>
                </a:cubicBezTo>
                <a:lnTo>
                  <a:pt x="57"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3" name="Freeform 83"/>
          <p:cNvSpPr/>
          <p:nvPr/>
        </p:nvSpPr>
        <p:spPr bwMode="auto">
          <a:xfrm>
            <a:off x="6023235" y="1217905"/>
            <a:ext cx="80941" cy="51184"/>
          </a:xfrm>
          <a:custGeom>
            <a:avLst/>
            <a:gdLst>
              <a:gd name="T0" fmla="*/ 7 w 68"/>
              <a:gd name="T1" fmla="*/ 43 h 43"/>
              <a:gd name="T2" fmla="*/ 0 w 68"/>
              <a:gd name="T3" fmla="*/ 25 h 43"/>
              <a:gd name="T4" fmla="*/ 62 w 68"/>
              <a:gd name="T5" fmla="*/ 0 h 43"/>
              <a:gd name="T6" fmla="*/ 68 w 68"/>
              <a:gd name="T7" fmla="*/ 18 h 43"/>
              <a:gd name="T8" fmla="*/ 7 w 68"/>
              <a:gd name="T9" fmla="*/ 43 h 43"/>
            </a:gdLst>
            <a:ahLst/>
            <a:cxnLst>
              <a:cxn ang="0">
                <a:pos x="T0" y="T1"/>
              </a:cxn>
              <a:cxn ang="0">
                <a:pos x="T2" y="T3"/>
              </a:cxn>
              <a:cxn ang="0">
                <a:pos x="T4" y="T5"/>
              </a:cxn>
              <a:cxn ang="0">
                <a:pos x="T6" y="T7"/>
              </a:cxn>
              <a:cxn ang="0">
                <a:pos x="T8" y="T9"/>
              </a:cxn>
            </a:cxnLst>
            <a:rect l="0" t="0" r="r" b="b"/>
            <a:pathLst>
              <a:path w="68" h="43">
                <a:moveTo>
                  <a:pt x="7" y="43"/>
                </a:moveTo>
                <a:lnTo>
                  <a:pt x="0" y="25"/>
                </a:lnTo>
                <a:lnTo>
                  <a:pt x="62" y="0"/>
                </a:lnTo>
                <a:lnTo>
                  <a:pt x="68" y="18"/>
                </a:lnTo>
                <a:lnTo>
                  <a:pt x="7" y="4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4" name="Freeform 84"/>
          <p:cNvSpPr/>
          <p:nvPr/>
        </p:nvSpPr>
        <p:spPr bwMode="auto">
          <a:xfrm>
            <a:off x="5972052" y="1225047"/>
            <a:ext cx="109509" cy="66658"/>
          </a:xfrm>
          <a:custGeom>
            <a:avLst/>
            <a:gdLst>
              <a:gd name="T0" fmla="*/ 16 w 67"/>
              <a:gd name="T1" fmla="*/ 39 h 41"/>
              <a:gd name="T2" fmla="*/ 2 w 67"/>
              <a:gd name="T3" fmla="*/ 33 h 41"/>
              <a:gd name="T4" fmla="*/ 8 w 67"/>
              <a:gd name="T5" fmla="*/ 19 h 41"/>
              <a:gd name="T6" fmla="*/ 50 w 67"/>
              <a:gd name="T7" fmla="*/ 2 h 41"/>
              <a:gd name="T8" fmla="*/ 64 w 67"/>
              <a:gd name="T9" fmla="*/ 8 h 41"/>
              <a:gd name="T10" fmla="*/ 58 w 67"/>
              <a:gd name="T11" fmla="*/ 22 h 41"/>
              <a:gd name="T12" fmla="*/ 16 w 67"/>
              <a:gd name="T13" fmla="*/ 39 h 41"/>
            </a:gdLst>
            <a:ahLst/>
            <a:cxnLst>
              <a:cxn ang="0">
                <a:pos x="T0" y="T1"/>
              </a:cxn>
              <a:cxn ang="0">
                <a:pos x="T2" y="T3"/>
              </a:cxn>
              <a:cxn ang="0">
                <a:pos x="T4" y="T5"/>
              </a:cxn>
              <a:cxn ang="0">
                <a:pos x="T6" y="T7"/>
              </a:cxn>
              <a:cxn ang="0">
                <a:pos x="T8" y="T9"/>
              </a:cxn>
              <a:cxn ang="0">
                <a:pos x="T10" y="T11"/>
              </a:cxn>
              <a:cxn ang="0">
                <a:pos x="T12" y="T13"/>
              </a:cxn>
            </a:cxnLst>
            <a:rect l="0" t="0" r="r" b="b"/>
            <a:pathLst>
              <a:path w="67" h="41">
                <a:moveTo>
                  <a:pt x="16" y="39"/>
                </a:moveTo>
                <a:cubicBezTo>
                  <a:pt x="10" y="41"/>
                  <a:pt x="4" y="39"/>
                  <a:pt x="2" y="33"/>
                </a:cubicBezTo>
                <a:cubicBezTo>
                  <a:pt x="0" y="28"/>
                  <a:pt x="2" y="21"/>
                  <a:pt x="8" y="19"/>
                </a:cubicBezTo>
                <a:cubicBezTo>
                  <a:pt x="50" y="2"/>
                  <a:pt x="50" y="2"/>
                  <a:pt x="50" y="2"/>
                </a:cubicBezTo>
                <a:cubicBezTo>
                  <a:pt x="56" y="0"/>
                  <a:pt x="62" y="3"/>
                  <a:pt x="64" y="8"/>
                </a:cubicBezTo>
                <a:cubicBezTo>
                  <a:pt x="67" y="14"/>
                  <a:pt x="64" y="20"/>
                  <a:pt x="58" y="22"/>
                </a:cubicBezTo>
                <a:lnTo>
                  <a:pt x="16" y="3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5" name="Freeform 85"/>
          <p:cNvSpPr>
            <a:spLocks noEditPoints="1"/>
          </p:cNvSpPr>
          <p:nvPr/>
        </p:nvSpPr>
        <p:spPr bwMode="auto">
          <a:xfrm>
            <a:off x="5908965" y="2093976"/>
            <a:ext cx="334479" cy="119032"/>
          </a:xfrm>
          <a:custGeom>
            <a:avLst/>
            <a:gdLst>
              <a:gd name="T0" fmla="*/ 142 w 205"/>
              <a:gd name="T1" fmla="*/ 5 h 73"/>
              <a:gd name="T2" fmla="*/ 157 w 205"/>
              <a:gd name="T3" fmla="*/ 2 h 73"/>
              <a:gd name="T4" fmla="*/ 164 w 205"/>
              <a:gd name="T5" fmla="*/ 5 h 73"/>
              <a:gd name="T6" fmla="*/ 179 w 205"/>
              <a:gd name="T7" fmla="*/ 2 h 73"/>
              <a:gd name="T8" fmla="*/ 202 w 205"/>
              <a:gd name="T9" fmla="*/ 18 h 73"/>
              <a:gd name="T10" fmla="*/ 187 w 205"/>
              <a:gd name="T11" fmla="*/ 42 h 73"/>
              <a:gd name="T12" fmla="*/ 177 w 205"/>
              <a:gd name="T13" fmla="*/ 43 h 73"/>
              <a:gd name="T14" fmla="*/ 166 w 205"/>
              <a:gd name="T15" fmla="*/ 18 h 73"/>
              <a:gd name="T16" fmla="*/ 172 w 205"/>
              <a:gd name="T17" fmla="*/ 45 h 73"/>
              <a:gd name="T18" fmla="*/ 167 w 205"/>
              <a:gd name="T19" fmla="*/ 50 h 73"/>
              <a:gd name="T20" fmla="*/ 142 w 205"/>
              <a:gd name="T21" fmla="*/ 55 h 73"/>
              <a:gd name="T22" fmla="*/ 142 w 205"/>
              <a:gd name="T23" fmla="*/ 20 h 73"/>
              <a:gd name="T24" fmla="*/ 158 w 205"/>
              <a:gd name="T25" fmla="*/ 17 h 73"/>
              <a:gd name="T26" fmla="*/ 163 w 205"/>
              <a:gd name="T27" fmla="*/ 19 h 73"/>
              <a:gd name="T28" fmla="*/ 161 w 205"/>
              <a:gd name="T29" fmla="*/ 9 h 73"/>
              <a:gd name="T30" fmla="*/ 155 w 205"/>
              <a:gd name="T31" fmla="*/ 5 h 73"/>
              <a:gd name="T32" fmla="*/ 142 w 205"/>
              <a:gd name="T33" fmla="*/ 8 h 73"/>
              <a:gd name="T34" fmla="*/ 142 w 205"/>
              <a:gd name="T35" fmla="*/ 5 h 73"/>
              <a:gd name="T36" fmla="*/ 28 w 205"/>
              <a:gd name="T37" fmla="*/ 30 h 73"/>
              <a:gd name="T38" fmla="*/ 116 w 205"/>
              <a:gd name="T39" fmla="*/ 13 h 73"/>
              <a:gd name="T40" fmla="*/ 121 w 205"/>
              <a:gd name="T41" fmla="*/ 9 h 73"/>
              <a:gd name="T42" fmla="*/ 142 w 205"/>
              <a:gd name="T43" fmla="*/ 5 h 73"/>
              <a:gd name="T44" fmla="*/ 142 w 205"/>
              <a:gd name="T45" fmla="*/ 8 h 73"/>
              <a:gd name="T46" fmla="*/ 124 w 205"/>
              <a:gd name="T47" fmla="*/ 11 h 73"/>
              <a:gd name="T48" fmla="*/ 120 w 205"/>
              <a:gd name="T49" fmla="*/ 17 h 73"/>
              <a:gd name="T50" fmla="*/ 122 w 205"/>
              <a:gd name="T51" fmla="*/ 28 h 73"/>
              <a:gd name="T52" fmla="*/ 122 w 205"/>
              <a:gd name="T53" fmla="*/ 28 h 73"/>
              <a:gd name="T54" fmla="*/ 126 w 205"/>
              <a:gd name="T55" fmla="*/ 24 h 73"/>
              <a:gd name="T56" fmla="*/ 142 w 205"/>
              <a:gd name="T57" fmla="*/ 20 h 73"/>
              <a:gd name="T58" fmla="*/ 142 w 205"/>
              <a:gd name="T59" fmla="*/ 55 h 73"/>
              <a:gd name="T60" fmla="*/ 130 w 205"/>
              <a:gd name="T61" fmla="*/ 57 h 73"/>
              <a:gd name="T62" fmla="*/ 125 w 205"/>
              <a:gd name="T63" fmla="*/ 56 h 73"/>
              <a:gd name="T64" fmla="*/ 35 w 205"/>
              <a:gd name="T65" fmla="*/ 73 h 73"/>
              <a:gd name="T66" fmla="*/ 28 w 205"/>
              <a:gd name="T67" fmla="*/ 70 h 73"/>
              <a:gd name="T68" fmla="*/ 28 w 205"/>
              <a:gd name="T69" fmla="*/ 67 h 73"/>
              <a:gd name="T70" fmla="*/ 35 w 205"/>
              <a:gd name="T71" fmla="*/ 70 h 73"/>
              <a:gd name="T72" fmla="*/ 35 w 205"/>
              <a:gd name="T73" fmla="*/ 70 h 73"/>
              <a:gd name="T74" fmla="*/ 37 w 205"/>
              <a:gd name="T75" fmla="*/ 70 h 73"/>
              <a:gd name="T76" fmla="*/ 42 w 205"/>
              <a:gd name="T77" fmla="*/ 62 h 73"/>
              <a:gd name="T78" fmla="*/ 36 w 205"/>
              <a:gd name="T79" fmla="*/ 57 h 73"/>
              <a:gd name="T80" fmla="*/ 40 w 205"/>
              <a:gd name="T81" fmla="*/ 50 h 73"/>
              <a:gd name="T82" fmla="*/ 34 w 205"/>
              <a:gd name="T83" fmla="*/ 45 h 73"/>
              <a:gd name="T84" fmla="*/ 37 w 205"/>
              <a:gd name="T85" fmla="*/ 38 h 73"/>
              <a:gd name="T86" fmla="*/ 30 w 205"/>
              <a:gd name="T87" fmla="*/ 33 h 73"/>
              <a:gd name="T88" fmla="*/ 28 w 205"/>
              <a:gd name="T89" fmla="*/ 33 h 73"/>
              <a:gd name="T90" fmla="*/ 28 w 205"/>
              <a:gd name="T91" fmla="*/ 34 h 73"/>
              <a:gd name="T92" fmla="*/ 28 w 205"/>
              <a:gd name="T93" fmla="*/ 30 h 73"/>
              <a:gd name="T94" fmla="*/ 26 w 205"/>
              <a:gd name="T95" fmla="*/ 31 h 73"/>
              <a:gd name="T96" fmla="*/ 28 w 205"/>
              <a:gd name="T97" fmla="*/ 30 h 73"/>
              <a:gd name="T98" fmla="*/ 28 w 205"/>
              <a:gd name="T99" fmla="*/ 34 h 73"/>
              <a:gd name="T100" fmla="*/ 13 w 205"/>
              <a:gd name="T101" fmla="*/ 49 h 73"/>
              <a:gd name="T102" fmla="*/ 15 w 205"/>
              <a:gd name="T103" fmla="*/ 62 h 73"/>
              <a:gd name="T104" fmla="*/ 28 w 205"/>
              <a:gd name="T105" fmla="*/ 67 h 73"/>
              <a:gd name="T106" fmla="*/ 28 w 205"/>
              <a:gd name="T107" fmla="*/ 70 h 73"/>
              <a:gd name="T108" fmla="*/ 0 w 205"/>
              <a:gd name="T109" fmla="*/ 58 h 73"/>
              <a:gd name="T110" fmla="*/ 26 w 205"/>
              <a:gd name="T111" fmla="*/ 3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5" h="73">
                <a:moveTo>
                  <a:pt x="142" y="5"/>
                </a:moveTo>
                <a:cubicBezTo>
                  <a:pt x="157" y="2"/>
                  <a:pt x="157" y="2"/>
                  <a:pt x="157" y="2"/>
                </a:cubicBezTo>
                <a:cubicBezTo>
                  <a:pt x="160" y="1"/>
                  <a:pt x="163" y="3"/>
                  <a:pt x="164" y="5"/>
                </a:cubicBezTo>
                <a:cubicBezTo>
                  <a:pt x="179" y="2"/>
                  <a:pt x="179" y="2"/>
                  <a:pt x="179" y="2"/>
                </a:cubicBezTo>
                <a:cubicBezTo>
                  <a:pt x="190" y="0"/>
                  <a:pt x="200" y="7"/>
                  <a:pt x="202" y="18"/>
                </a:cubicBezTo>
                <a:cubicBezTo>
                  <a:pt x="205" y="29"/>
                  <a:pt x="197" y="39"/>
                  <a:pt x="187" y="42"/>
                </a:cubicBezTo>
                <a:cubicBezTo>
                  <a:pt x="177" y="43"/>
                  <a:pt x="177" y="43"/>
                  <a:pt x="177" y="43"/>
                </a:cubicBezTo>
                <a:cubicBezTo>
                  <a:pt x="166" y="18"/>
                  <a:pt x="166" y="18"/>
                  <a:pt x="166" y="18"/>
                </a:cubicBezTo>
                <a:cubicBezTo>
                  <a:pt x="172" y="45"/>
                  <a:pt x="172" y="45"/>
                  <a:pt x="172" y="45"/>
                </a:cubicBezTo>
                <a:cubicBezTo>
                  <a:pt x="172" y="47"/>
                  <a:pt x="170" y="50"/>
                  <a:pt x="167" y="50"/>
                </a:cubicBezTo>
                <a:cubicBezTo>
                  <a:pt x="142" y="55"/>
                  <a:pt x="142" y="55"/>
                  <a:pt x="142" y="55"/>
                </a:cubicBezTo>
                <a:cubicBezTo>
                  <a:pt x="142" y="20"/>
                  <a:pt x="142" y="20"/>
                  <a:pt x="142" y="20"/>
                </a:cubicBezTo>
                <a:cubicBezTo>
                  <a:pt x="158" y="17"/>
                  <a:pt x="158" y="17"/>
                  <a:pt x="158" y="17"/>
                </a:cubicBezTo>
                <a:cubicBezTo>
                  <a:pt x="160" y="17"/>
                  <a:pt x="162" y="18"/>
                  <a:pt x="163" y="19"/>
                </a:cubicBezTo>
                <a:cubicBezTo>
                  <a:pt x="161" y="9"/>
                  <a:pt x="161" y="9"/>
                  <a:pt x="161" y="9"/>
                </a:cubicBezTo>
                <a:cubicBezTo>
                  <a:pt x="161" y="6"/>
                  <a:pt x="158" y="5"/>
                  <a:pt x="155" y="5"/>
                </a:cubicBezTo>
                <a:cubicBezTo>
                  <a:pt x="142" y="8"/>
                  <a:pt x="142" y="8"/>
                  <a:pt x="142" y="8"/>
                </a:cubicBezTo>
                <a:lnTo>
                  <a:pt x="142" y="5"/>
                </a:lnTo>
                <a:close/>
                <a:moveTo>
                  <a:pt x="28" y="30"/>
                </a:moveTo>
                <a:cubicBezTo>
                  <a:pt x="116" y="13"/>
                  <a:pt x="116" y="13"/>
                  <a:pt x="116" y="13"/>
                </a:cubicBezTo>
                <a:cubicBezTo>
                  <a:pt x="117" y="11"/>
                  <a:pt x="119" y="9"/>
                  <a:pt x="121" y="9"/>
                </a:cubicBezTo>
                <a:cubicBezTo>
                  <a:pt x="142" y="5"/>
                  <a:pt x="142" y="5"/>
                  <a:pt x="142" y="5"/>
                </a:cubicBezTo>
                <a:cubicBezTo>
                  <a:pt x="142" y="8"/>
                  <a:pt x="142" y="8"/>
                  <a:pt x="142" y="8"/>
                </a:cubicBezTo>
                <a:cubicBezTo>
                  <a:pt x="124" y="11"/>
                  <a:pt x="124" y="11"/>
                  <a:pt x="124" y="11"/>
                </a:cubicBezTo>
                <a:cubicBezTo>
                  <a:pt x="121" y="12"/>
                  <a:pt x="119" y="15"/>
                  <a:pt x="120" y="17"/>
                </a:cubicBezTo>
                <a:cubicBezTo>
                  <a:pt x="122" y="28"/>
                  <a:pt x="122" y="28"/>
                  <a:pt x="122" y="28"/>
                </a:cubicBezTo>
                <a:cubicBezTo>
                  <a:pt x="122" y="28"/>
                  <a:pt x="122" y="28"/>
                  <a:pt x="122" y="28"/>
                </a:cubicBezTo>
                <a:cubicBezTo>
                  <a:pt x="122" y="26"/>
                  <a:pt x="124" y="24"/>
                  <a:pt x="126" y="24"/>
                </a:cubicBezTo>
                <a:cubicBezTo>
                  <a:pt x="142" y="20"/>
                  <a:pt x="142" y="20"/>
                  <a:pt x="142" y="20"/>
                </a:cubicBezTo>
                <a:cubicBezTo>
                  <a:pt x="142" y="55"/>
                  <a:pt x="142" y="55"/>
                  <a:pt x="142" y="55"/>
                </a:cubicBezTo>
                <a:cubicBezTo>
                  <a:pt x="130" y="57"/>
                  <a:pt x="130" y="57"/>
                  <a:pt x="130" y="57"/>
                </a:cubicBezTo>
                <a:cubicBezTo>
                  <a:pt x="128" y="58"/>
                  <a:pt x="126" y="57"/>
                  <a:pt x="125" y="56"/>
                </a:cubicBezTo>
                <a:cubicBezTo>
                  <a:pt x="35" y="73"/>
                  <a:pt x="35" y="73"/>
                  <a:pt x="35" y="73"/>
                </a:cubicBezTo>
                <a:cubicBezTo>
                  <a:pt x="28" y="70"/>
                  <a:pt x="28" y="70"/>
                  <a:pt x="28" y="70"/>
                </a:cubicBezTo>
                <a:cubicBezTo>
                  <a:pt x="28" y="67"/>
                  <a:pt x="28" y="67"/>
                  <a:pt x="28" y="67"/>
                </a:cubicBezTo>
                <a:cubicBezTo>
                  <a:pt x="35" y="70"/>
                  <a:pt x="35" y="70"/>
                  <a:pt x="35" y="70"/>
                </a:cubicBezTo>
                <a:cubicBezTo>
                  <a:pt x="35" y="70"/>
                  <a:pt x="35" y="70"/>
                  <a:pt x="35" y="70"/>
                </a:cubicBezTo>
                <a:cubicBezTo>
                  <a:pt x="37" y="70"/>
                  <a:pt x="37" y="70"/>
                  <a:pt x="37" y="70"/>
                </a:cubicBezTo>
                <a:cubicBezTo>
                  <a:pt x="41" y="69"/>
                  <a:pt x="43" y="66"/>
                  <a:pt x="42" y="62"/>
                </a:cubicBezTo>
                <a:cubicBezTo>
                  <a:pt x="42" y="59"/>
                  <a:pt x="39" y="57"/>
                  <a:pt x="36" y="57"/>
                </a:cubicBezTo>
                <a:cubicBezTo>
                  <a:pt x="39" y="56"/>
                  <a:pt x="40" y="53"/>
                  <a:pt x="40" y="50"/>
                </a:cubicBezTo>
                <a:cubicBezTo>
                  <a:pt x="39" y="47"/>
                  <a:pt x="37" y="45"/>
                  <a:pt x="34" y="45"/>
                </a:cubicBezTo>
                <a:cubicBezTo>
                  <a:pt x="36" y="44"/>
                  <a:pt x="38" y="41"/>
                  <a:pt x="37" y="38"/>
                </a:cubicBezTo>
                <a:cubicBezTo>
                  <a:pt x="37" y="34"/>
                  <a:pt x="33" y="32"/>
                  <a:pt x="30" y="33"/>
                </a:cubicBezTo>
                <a:cubicBezTo>
                  <a:pt x="28" y="33"/>
                  <a:pt x="28" y="33"/>
                  <a:pt x="28" y="33"/>
                </a:cubicBezTo>
                <a:cubicBezTo>
                  <a:pt x="28" y="34"/>
                  <a:pt x="28" y="34"/>
                  <a:pt x="28" y="34"/>
                </a:cubicBezTo>
                <a:lnTo>
                  <a:pt x="28" y="30"/>
                </a:lnTo>
                <a:close/>
                <a:moveTo>
                  <a:pt x="26" y="31"/>
                </a:moveTo>
                <a:cubicBezTo>
                  <a:pt x="28" y="30"/>
                  <a:pt x="28" y="30"/>
                  <a:pt x="28" y="30"/>
                </a:cubicBezTo>
                <a:cubicBezTo>
                  <a:pt x="28" y="34"/>
                  <a:pt x="28" y="34"/>
                  <a:pt x="28" y="34"/>
                </a:cubicBezTo>
                <a:cubicBezTo>
                  <a:pt x="13" y="49"/>
                  <a:pt x="13" y="49"/>
                  <a:pt x="13" y="49"/>
                </a:cubicBezTo>
                <a:cubicBezTo>
                  <a:pt x="15" y="62"/>
                  <a:pt x="15" y="62"/>
                  <a:pt x="15" y="62"/>
                </a:cubicBezTo>
                <a:cubicBezTo>
                  <a:pt x="28" y="67"/>
                  <a:pt x="28" y="67"/>
                  <a:pt x="28" y="67"/>
                </a:cubicBezTo>
                <a:cubicBezTo>
                  <a:pt x="28" y="70"/>
                  <a:pt x="28" y="70"/>
                  <a:pt x="28" y="70"/>
                </a:cubicBezTo>
                <a:cubicBezTo>
                  <a:pt x="0" y="58"/>
                  <a:pt x="0" y="58"/>
                  <a:pt x="0" y="58"/>
                </a:cubicBezTo>
                <a:lnTo>
                  <a:pt x="26" y="3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6" name="Freeform 86"/>
          <p:cNvSpPr/>
          <p:nvPr/>
        </p:nvSpPr>
        <p:spPr bwMode="auto">
          <a:xfrm>
            <a:off x="7294492" y="2401078"/>
            <a:ext cx="184499" cy="236873"/>
          </a:xfrm>
          <a:custGeom>
            <a:avLst/>
            <a:gdLst>
              <a:gd name="T0" fmla="*/ 113 w 113"/>
              <a:gd name="T1" fmla="*/ 25 h 145"/>
              <a:gd name="T2" fmla="*/ 108 w 113"/>
              <a:gd name="T3" fmla="*/ 22 h 145"/>
              <a:gd name="T4" fmla="*/ 42 w 113"/>
              <a:gd name="T5" fmla="*/ 128 h 145"/>
              <a:gd name="T6" fmla="*/ 19 w 113"/>
              <a:gd name="T7" fmla="*/ 132 h 145"/>
              <a:gd name="T8" fmla="*/ 12 w 113"/>
              <a:gd name="T9" fmla="*/ 109 h 145"/>
              <a:gd name="T10" fmla="*/ 78 w 113"/>
              <a:gd name="T11" fmla="*/ 3 h 145"/>
              <a:gd name="T12" fmla="*/ 73 w 113"/>
              <a:gd name="T13" fmla="*/ 0 h 145"/>
              <a:gd name="T14" fmla="*/ 6 w 113"/>
              <a:gd name="T15" fmla="*/ 107 h 145"/>
              <a:gd name="T16" fmla="*/ 15 w 113"/>
              <a:gd name="T17" fmla="*/ 138 h 145"/>
              <a:gd name="T18" fmla="*/ 47 w 113"/>
              <a:gd name="T19" fmla="*/ 132 h 145"/>
              <a:gd name="T20" fmla="*/ 113 w 113"/>
              <a:gd name="T21" fmla="*/ 2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145">
                <a:moveTo>
                  <a:pt x="113" y="25"/>
                </a:moveTo>
                <a:cubicBezTo>
                  <a:pt x="108" y="22"/>
                  <a:pt x="108" y="22"/>
                  <a:pt x="108" y="22"/>
                </a:cubicBezTo>
                <a:cubicBezTo>
                  <a:pt x="42" y="128"/>
                  <a:pt x="42" y="128"/>
                  <a:pt x="42" y="128"/>
                </a:cubicBezTo>
                <a:cubicBezTo>
                  <a:pt x="38" y="135"/>
                  <a:pt x="27" y="137"/>
                  <a:pt x="19" y="132"/>
                </a:cubicBezTo>
                <a:cubicBezTo>
                  <a:pt x="11" y="127"/>
                  <a:pt x="8" y="117"/>
                  <a:pt x="12" y="109"/>
                </a:cubicBezTo>
                <a:cubicBezTo>
                  <a:pt x="78" y="3"/>
                  <a:pt x="78" y="3"/>
                  <a:pt x="78" y="3"/>
                </a:cubicBezTo>
                <a:cubicBezTo>
                  <a:pt x="73" y="0"/>
                  <a:pt x="73" y="0"/>
                  <a:pt x="73" y="0"/>
                </a:cubicBezTo>
                <a:cubicBezTo>
                  <a:pt x="6" y="107"/>
                  <a:pt x="6" y="107"/>
                  <a:pt x="6" y="107"/>
                </a:cubicBezTo>
                <a:cubicBezTo>
                  <a:pt x="0" y="117"/>
                  <a:pt x="4" y="131"/>
                  <a:pt x="15" y="138"/>
                </a:cubicBezTo>
                <a:cubicBezTo>
                  <a:pt x="26" y="145"/>
                  <a:pt x="40" y="142"/>
                  <a:pt x="47" y="132"/>
                </a:cubicBezTo>
                <a:lnTo>
                  <a:pt x="113" y="2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7" name="Freeform 87"/>
          <p:cNvSpPr/>
          <p:nvPr/>
        </p:nvSpPr>
        <p:spPr bwMode="auto">
          <a:xfrm>
            <a:off x="7399240" y="2392746"/>
            <a:ext cx="89274" cy="61896"/>
          </a:xfrm>
          <a:custGeom>
            <a:avLst/>
            <a:gdLst>
              <a:gd name="T0" fmla="*/ 54 w 55"/>
              <a:gd name="T1" fmla="*/ 35 h 38"/>
              <a:gd name="T2" fmla="*/ 48 w 55"/>
              <a:gd name="T3" fmla="*/ 37 h 38"/>
              <a:gd name="T4" fmla="*/ 3 w 55"/>
              <a:gd name="T5" fmla="*/ 9 h 38"/>
              <a:gd name="T6" fmla="*/ 2 w 55"/>
              <a:gd name="T7" fmla="*/ 3 h 38"/>
              <a:gd name="T8" fmla="*/ 8 w 55"/>
              <a:gd name="T9" fmla="*/ 1 h 38"/>
              <a:gd name="T10" fmla="*/ 53 w 55"/>
              <a:gd name="T11" fmla="*/ 29 h 38"/>
              <a:gd name="T12" fmla="*/ 54 w 55"/>
              <a:gd name="T13" fmla="*/ 35 h 38"/>
            </a:gdLst>
            <a:ahLst/>
            <a:cxnLst>
              <a:cxn ang="0">
                <a:pos x="T0" y="T1"/>
              </a:cxn>
              <a:cxn ang="0">
                <a:pos x="T2" y="T3"/>
              </a:cxn>
              <a:cxn ang="0">
                <a:pos x="T4" y="T5"/>
              </a:cxn>
              <a:cxn ang="0">
                <a:pos x="T6" y="T7"/>
              </a:cxn>
              <a:cxn ang="0">
                <a:pos x="T8" y="T9"/>
              </a:cxn>
              <a:cxn ang="0">
                <a:pos x="T10" y="T11"/>
              </a:cxn>
              <a:cxn ang="0">
                <a:pos x="T12" y="T13"/>
              </a:cxn>
            </a:cxnLst>
            <a:rect l="0" t="0" r="r" b="b"/>
            <a:pathLst>
              <a:path w="55" h="38">
                <a:moveTo>
                  <a:pt x="54" y="35"/>
                </a:moveTo>
                <a:cubicBezTo>
                  <a:pt x="53" y="37"/>
                  <a:pt x="50" y="38"/>
                  <a:pt x="48" y="37"/>
                </a:cubicBezTo>
                <a:cubicBezTo>
                  <a:pt x="3" y="9"/>
                  <a:pt x="3" y="9"/>
                  <a:pt x="3" y="9"/>
                </a:cubicBezTo>
                <a:cubicBezTo>
                  <a:pt x="1" y="7"/>
                  <a:pt x="0" y="5"/>
                  <a:pt x="2" y="3"/>
                </a:cubicBezTo>
                <a:cubicBezTo>
                  <a:pt x="3" y="1"/>
                  <a:pt x="6" y="0"/>
                  <a:pt x="8" y="1"/>
                </a:cubicBezTo>
                <a:cubicBezTo>
                  <a:pt x="53" y="29"/>
                  <a:pt x="53" y="29"/>
                  <a:pt x="53" y="29"/>
                </a:cubicBezTo>
                <a:cubicBezTo>
                  <a:pt x="55" y="31"/>
                  <a:pt x="55" y="33"/>
                  <a:pt x="54" y="3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8" name="Freeform 88"/>
          <p:cNvSpPr/>
          <p:nvPr/>
        </p:nvSpPr>
        <p:spPr bwMode="auto">
          <a:xfrm>
            <a:off x="7330201" y="2441549"/>
            <a:ext cx="122603" cy="170215"/>
          </a:xfrm>
          <a:custGeom>
            <a:avLst/>
            <a:gdLst>
              <a:gd name="T0" fmla="*/ 75 w 75"/>
              <a:gd name="T1" fmla="*/ 4 h 104"/>
              <a:gd name="T2" fmla="*/ 69 w 75"/>
              <a:gd name="T3" fmla="*/ 0 h 104"/>
              <a:gd name="T4" fmla="*/ 10 w 75"/>
              <a:gd name="T5" fmla="*/ 95 h 104"/>
              <a:gd name="T6" fmla="*/ 0 w 75"/>
              <a:gd name="T7" fmla="*/ 100 h 104"/>
              <a:gd name="T8" fmla="*/ 1 w 75"/>
              <a:gd name="T9" fmla="*/ 101 h 104"/>
              <a:gd name="T10" fmla="*/ 17 w 75"/>
              <a:gd name="T11" fmla="*/ 98 h 104"/>
              <a:gd name="T12" fmla="*/ 75 w 75"/>
              <a:gd name="T13" fmla="*/ 4 h 104"/>
            </a:gdLst>
            <a:ahLst/>
            <a:cxnLst>
              <a:cxn ang="0">
                <a:pos x="T0" y="T1"/>
              </a:cxn>
              <a:cxn ang="0">
                <a:pos x="T2" y="T3"/>
              </a:cxn>
              <a:cxn ang="0">
                <a:pos x="T4" y="T5"/>
              </a:cxn>
              <a:cxn ang="0">
                <a:pos x="T6" y="T7"/>
              </a:cxn>
              <a:cxn ang="0">
                <a:pos x="T8" y="T9"/>
              </a:cxn>
              <a:cxn ang="0">
                <a:pos x="T10" y="T11"/>
              </a:cxn>
              <a:cxn ang="0">
                <a:pos x="T12" y="T13"/>
              </a:cxn>
            </a:cxnLst>
            <a:rect l="0" t="0" r="r" b="b"/>
            <a:pathLst>
              <a:path w="75" h="104">
                <a:moveTo>
                  <a:pt x="75" y="4"/>
                </a:moveTo>
                <a:cubicBezTo>
                  <a:pt x="69" y="0"/>
                  <a:pt x="69" y="0"/>
                  <a:pt x="69" y="0"/>
                </a:cubicBezTo>
                <a:cubicBezTo>
                  <a:pt x="10" y="95"/>
                  <a:pt x="10" y="95"/>
                  <a:pt x="10" y="95"/>
                </a:cubicBezTo>
                <a:cubicBezTo>
                  <a:pt x="8" y="98"/>
                  <a:pt x="4" y="100"/>
                  <a:pt x="0" y="100"/>
                </a:cubicBezTo>
                <a:cubicBezTo>
                  <a:pt x="0" y="100"/>
                  <a:pt x="1" y="100"/>
                  <a:pt x="1" y="101"/>
                </a:cubicBezTo>
                <a:cubicBezTo>
                  <a:pt x="7" y="104"/>
                  <a:pt x="14" y="103"/>
                  <a:pt x="17" y="98"/>
                </a:cubicBezTo>
                <a:lnTo>
                  <a:pt x="75" y="4"/>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9" name="Freeform 89"/>
          <p:cNvSpPr>
            <a:spLocks noEditPoints="1"/>
          </p:cNvSpPr>
          <p:nvPr/>
        </p:nvSpPr>
        <p:spPr bwMode="auto">
          <a:xfrm>
            <a:off x="7044525" y="1472633"/>
            <a:ext cx="166644" cy="121412"/>
          </a:xfrm>
          <a:custGeom>
            <a:avLst/>
            <a:gdLst>
              <a:gd name="T0" fmla="*/ 84 w 102"/>
              <a:gd name="T1" fmla="*/ 71 h 74"/>
              <a:gd name="T2" fmla="*/ 79 w 102"/>
              <a:gd name="T3" fmla="*/ 69 h 74"/>
              <a:gd name="T4" fmla="*/ 79 w 102"/>
              <a:gd name="T5" fmla="*/ 69 h 74"/>
              <a:gd name="T6" fmla="*/ 79 w 102"/>
              <a:gd name="T7" fmla="*/ 52 h 74"/>
              <a:gd name="T8" fmla="*/ 86 w 102"/>
              <a:gd name="T9" fmla="*/ 49 h 74"/>
              <a:gd name="T10" fmla="*/ 90 w 102"/>
              <a:gd name="T11" fmla="*/ 38 h 74"/>
              <a:gd name="T12" fmla="*/ 79 w 102"/>
              <a:gd name="T13" fmla="*/ 31 h 74"/>
              <a:gd name="T14" fmla="*/ 85 w 102"/>
              <a:gd name="T15" fmla="*/ 20 h 74"/>
              <a:gd name="T16" fmla="*/ 79 w 102"/>
              <a:gd name="T17" fmla="*/ 16 h 74"/>
              <a:gd name="T18" fmla="*/ 72 w 102"/>
              <a:gd name="T19" fmla="*/ 3 h 74"/>
              <a:gd name="T20" fmla="*/ 79 w 102"/>
              <a:gd name="T21" fmla="*/ 16 h 74"/>
              <a:gd name="T22" fmla="*/ 72 w 102"/>
              <a:gd name="T23" fmla="*/ 21 h 74"/>
              <a:gd name="T24" fmla="*/ 72 w 102"/>
              <a:gd name="T25" fmla="*/ 9 h 74"/>
              <a:gd name="T26" fmla="*/ 79 w 102"/>
              <a:gd name="T27" fmla="*/ 73 h 74"/>
              <a:gd name="T28" fmla="*/ 72 w 102"/>
              <a:gd name="T29" fmla="*/ 69 h 74"/>
              <a:gd name="T30" fmla="*/ 79 w 102"/>
              <a:gd name="T31" fmla="*/ 73 h 74"/>
              <a:gd name="T32" fmla="*/ 79 w 102"/>
              <a:gd name="T33" fmla="*/ 34 h 74"/>
              <a:gd name="T34" fmla="*/ 75 w 102"/>
              <a:gd name="T35" fmla="*/ 45 h 74"/>
              <a:gd name="T36" fmla="*/ 79 w 102"/>
              <a:gd name="T37" fmla="*/ 52 h 74"/>
              <a:gd name="T38" fmla="*/ 72 w 102"/>
              <a:gd name="T39" fmla="*/ 25 h 74"/>
              <a:gd name="T40" fmla="*/ 79 w 102"/>
              <a:gd name="T41" fmla="*/ 31 h 74"/>
              <a:gd name="T42" fmla="*/ 72 w 102"/>
              <a:gd name="T43" fmla="*/ 3 h 74"/>
              <a:gd name="T44" fmla="*/ 71 w 102"/>
              <a:gd name="T45" fmla="*/ 8 h 74"/>
              <a:gd name="T46" fmla="*/ 66 w 102"/>
              <a:gd name="T47" fmla="*/ 2 h 74"/>
              <a:gd name="T48" fmla="*/ 66 w 102"/>
              <a:gd name="T49" fmla="*/ 73 h 74"/>
              <a:gd name="T50" fmla="*/ 67 w 102"/>
              <a:gd name="T51" fmla="*/ 65 h 74"/>
              <a:gd name="T52" fmla="*/ 72 w 102"/>
              <a:gd name="T53" fmla="*/ 74 h 74"/>
              <a:gd name="T54" fmla="*/ 72 w 102"/>
              <a:gd name="T55" fmla="*/ 21 h 74"/>
              <a:gd name="T56" fmla="*/ 72 w 102"/>
              <a:gd name="T57" fmla="*/ 52 h 74"/>
              <a:gd name="T58" fmla="*/ 66 w 102"/>
              <a:gd name="T59" fmla="*/ 57 h 74"/>
              <a:gd name="T60" fmla="*/ 69 w 102"/>
              <a:gd name="T61" fmla="*/ 16 h 74"/>
              <a:gd name="T62" fmla="*/ 22 w 102"/>
              <a:gd name="T63" fmla="*/ 10 h 74"/>
              <a:gd name="T64" fmla="*/ 66 w 102"/>
              <a:gd name="T65" fmla="*/ 5 h 74"/>
              <a:gd name="T66" fmla="*/ 64 w 102"/>
              <a:gd name="T67" fmla="*/ 6 h 74"/>
              <a:gd name="T68" fmla="*/ 66 w 102"/>
              <a:gd name="T69" fmla="*/ 16 h 74"/>
              <a:gd name="T70" fmla="*/ 66 w 102"/>
              <a:gd name="T71" fmla="*/ 64 h 74"/>
              <a:gd name="T72" fmla="*/ 37 w 102"/>
              <a:gd name="T73" fmla="*/ 57 h 74"/>
              <a:gd name="T74" fmla="*/ 22 w 102"/>
              <a:gd name="T75" fmla="*/ 49 h 74"/>
              <a:gd name="T76" fmla="*/ 27 w 102"/>
              <a:gd name="T77" fmla="*/ 48 h 74"/>
              <a:gd name="T78" fmla="*/ 22 w 102"/>
              <a:gd name="T79" fmla="*/ 27 h 74"/>
              <a:gd name="T80" fmla="*/ 2 w 102"/>
              <a:gd name="T81" fmla="*/ 41 h 74"/>
              <a:gd name="T82" fmla="*/ 22 w 102"/>
              <a:gd name="T83" fmla="*/ 10 h 74"/>
              <a:gd name="T84" fmla="*/ 17 w 102"/>
              <a:gd name="T85" fmla="*/ 28 h 74"/>
              <a:gd name="T86" fmla="*/ 22 w 102"/>
              <a:gd name="T87" fmla="*/ 49 h 74"/>
              <a:gd name="T88" fmla="*/ 2 w 102"/>
              <a:gd name="T89" fmla="*/ 4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2" h="74">
                <a:moveTo>
                  <a:pt x="79" y="7"/>
                </a:moveTo>
                <a:cubicBezTo>
                  <a:pt x="102" y="22"/>
                  <a:pt x="98" y="62"/>
                  <a:pt x="84" y="71"/>
                </a:cubicBezTo>
                <a:cubicBezTo>
                  <a:pt x="82" y="72"/>
                  <a:pt x="80" y="73"/>
                  <a:pt x="79" y="73"/>
                </a:cubicBezTo>
                <a:cubicBezTo>
                  <a:pt x="79" y="69"/>
                  <a:pt x="79" y="69"/>
                  <a:pt x="79" y="69"/>
                </a:cubicBezTo>
                <a:cubicBezTo>
                  <a:pt x="79" y="69"/>
                  <a:pt x="79" y="69"/>
                  <a:pt x="79" y="69"/>
                </a:cubicBezTo>
                <a:cubicBezTo>
                  <a:pt x="79" y="69"/>
                  <a:pt x="79" y="69"/>
                  <a:pt x="79" y="69"/>
                </a:cubicBezTo>
                <a:cubicBezTo>
                  <a:pt x="83" y="67"/>
                  <a:pt x="85" y="61"/>
                  <a:pt x="83" y="57"/>
                </a:cubicBezTo>
                <a:cubicBezTo>
                  <a:pt x="82" y="55"/>
                  <a:pt x="80" y="53"/>
                  <a:pt x="79" y="52"/>
                </a:cubicBezTo>
                <a:cubicBezTo>
                  <a:pt x="79" y="49"/>
                  <a:pt x="79" y="49"/>
                  <a:pt x="79" y="49"/>
                </a:cubicBezTo>
                <a:cubicBezTo>
                  <a:pt x="81" y="50"/>
                  <a:pt x="84" y="50"/>
                  <a:pt x="86" y="49"/>
                </a:cubicBezTo>
                <a:cubicBezTo>
                  <a:pt x="86" y="49"/>
                  <a:pt x="86" y="49"/>
                  <a:pt x="86" y="49"/>
                </a:cubicBezTo>
                <a:cubicBezTo>
                  <a:pt x="90" y="47"/>
                  <a:pt x="92" y="42"/>
                  <a:pt x="90" y="38"/>
                </a:cubicBezTo>
                <a:cubicBezTo>
                  <a:pt x="88" y="34"/>
                  <a:pt x="83" y="32"/>
                  <a:pt x="79" y="34"/>
                </a:cubicBezTo>
                <a:cubicBezTo>
                  <a:pt x="79" y="31"/>
                  <a:pt x="79" y="31"/>
                  <a:pt x="79" y="31"/>
                </a:cubicBezTo>
                <a:cubicBezTo>
                  <a:pt x="80" y="31"/>
                  <a:pt x="81" y="30"/>
                  <a:pt x="82" y="30"/>
                </a:cubicBezTo>
                <a:cubicBezTo>
                  <a:pt x="86" y="28"/>
                  <a:pt x="87" y="24"/>
                  <a:pt x="85" y="20"/>
                </a:cubicBezTo>
                <a:cubicBezTo>
                  <a:pt x="85" y="20"/>
                  <a:pt x="85" y="20"/>
                  <a:pt x="85" y="20"/>
                </a:cubicBezTo>
                <a:cubicBezTo>
                  <a:pt x="84" y="17"/>
                  <a:pt x="81" y="16"/>
                  <a:pt x="79" y="16"/>
                </a:cubicBezTo>
                <a:lnTo>
                  <a:pt x="79" y="7"/>
                </a:lnTo>
                <a:close/>
                <a:moveTo>
                  <a:pt x="72" y="3"/>
                </a:moveTo>
                <a:cubicBezTo>
                  <a:pt x="74" y="4"/>
                  <a:pt x="76" y="5"/>
                  <a:pt x="79" y="7"/>
                </a:cubicBezTo>
                <a:cubicBezTo>
                  <a:pt x="79" y="16"/>
                  <a:pt x="79" y="16"/>
                  <a:pt x="79" y="16"/>
                </a:cubicBezTo>
                <a:cubicBezTo>
                  <a:pt x="77" y="16"/>
                  <a:pt x="76" y="16"/>
                  <a:pt x="75" y="17"/>
                </a:cubicBezTo>
                <a:cubicBezTo>
                  <a:pt x="73" y="17"/>
                  <a:pt x="72" y="19"/>
                  <a:pt x="72" y="21"/>
                </a:cubicBezTo>
                <a:cubicBezTo>
                  <a:pt x="72" y="13"/>
                  <a:pt x="72" y="13"/>
                  <a:pt x="72" y="13"/>
                </a:cubicBezTo>
                <a:cubicBezTo>
                  <a:pt x="72" y="12"/>
                  <a:pt x="72" y="10"/>
                  <a:pt x="72" y="9"/>
                </a:cubicBezTo>
                <a:cubicBezTo>
                  <a:pt x="72" y="3"/>
                  <a:pt x="72" y="3"/>
                  <a:pt x="72" y="3"/>
                </a:cubicBezTo>
                <a:close/>
                <a:moveTo>
                  <a:pt x="79" y="73"/>
                </a:moveTo>
                <a:cubicBezTo>
                  <a:pt x="76" y="74"/>
                  <a:pt x="74" y="74"/>
                  <a:pt x="72" y="74"/>
                </a:cubicBezTo>
                <a:cubicBezTo>
                  <a:pt x="72" y="69"/>
                  <a:pt x="72" y="69"/>
                  <a:pt x="72" y="69"/>
                </a:cubicBezTo>
                <a:cubicBezTo>
                  <a:pt x="74" y="70"/>
                  <a:pt x="76" y="70"/>
                  <a:pt x="79" y="69"/>
                </a:cubicBezTo>
                <a:cubicBezTo>
                  <a:pt x="79" y="73"/>
                  <a:pt x="79" y="73"/>
                  <a:pt x="79" y="73"/>
                </a:cubicBezTo>
                <a:close/>
                <a:moveTo>
                  <a:pt x="79" y="31"/>
                </a:moveTo>
                <a:cubicBezTo>
                  <a:pt x="79" y="34"/>
                  <a:pt x="79" y="34"/>
                  <a:pt x="79" y="34"/>
                </a:cubicBezTo>
                <a:cubicBezTo>
                  <a:pt x="78" y="34"/>
                  <a:pt x="78" y="34"/>
                  <a:pt x="78" y="34"/>
                </a:cubicBezTo>
                <a:cubicBezTo>
                  <a:pt x="74" y="36"/>
                  <a:pt x="73" y="41"/>
                  <a:pt x="75" y="45"/>
                </a:cubicBezTo>
                <a:cubicBezTo>
                  <a:pt x="76" y="47"/>
                  <a:pt x="77" y="48"/>
                  <a:pt x="79" y="49"/>
                </a:cubicBezTo>
                <a:cubicBezTo>
                  <a:pt x="79" y="52"/>
                  <a:pt x="79" y="52"/>
                  <a:pt x="79" y="52"/>
                </a:cubicBezTo>
                <a:cubicBezTo>
                  <a:pt x="76" y="51"/>
                  <a:pt x="74" y="51"/>
                  <a:pt x="72" y="52"/>
                </a:cubicBezTo>
                <a:cubicBezTo>
                  <a:pt x="72" y="25"/>
                  <a:pt x="72" y="25"/>
                  <a:pt x="72" y="25"/>
                </a:cubicBezTo>
                <a:cubicBezTo>
                  <a:pt x="72" y="26"/>
                  <a:pt x="72" y="26"/>
                  <a:pt x="72" y="26"/>
                </a:cubicBezTo>
                <a:cubicBezTo>
                  <a:pt x="73" y="29"/>
                  <a:pt x="76" y="31"/>
                  <a:pt x="79" y="31"/>
                </a:cubicBezTo>
                <a:close/>
                <a:moveTo>
                  <a:pt x="66" y="2"/>
                </a:moveTo>
                <a:cubicBezTo>
                  <a:pt x="68" y="2"/>
                  <a:pt x="70" y="3"/>
                  <a:pt x="72" y="3"/>
                </a:cubicBezTo>
                <a:cubicBezTo>
                  <a:pt x="72" y="9"/>
                  <a:pt x="72" y="9"/>
                  <a:pt x="72" y="9"/>
                </a:cubicBezTo>
                <a:cubicBezTo>
                  <a:pt x="71" y="9"/>
                  <a:pt x="71" y="9"/>
                  <a:pt x="71" y="8"/>
                </a:cubicBezTo>
                <a:cubicBezTo>
                  <a:pt x="70" y="7"/>
                  <a:pt x="68" y="5"/>
                  <a:pt x="66" y="5"/>
                </a:cubicBezTo>
                <a:cubicBezTo>
                  <a:pt x="66" y="2"/>
                  <a:pt x="66" y="2"/>
                  <a:pt x="66" y="2"/>
                </a:cubicBezTo>
                <a:close/>
                <a:moveTo>
                  <a:pt x="72" y="74"/>
                </a:moveTo>
                <a:cubicBezTo>
                  <a:pt x="70" y="74"/>
                  <a:pt x="68" y="73"/>
                  <a:pt x="66" y="73"/>
                </a:cubicBezTo>
                <a:cubicBezTo>
                  <a:pt x="66" y="64"/>
                  <a:pt x="66" y="64"/>
                  <a:pt x="66" y="64"/>
                </a:cubicBezTo>
                <a:cubicBezTo>
                  <a:pt x="66" y="64"/>
                  <a:pt x="67" y="64"/>
                  <a:pt x="67" y="65"/>
                </a:cubicBezTo>
                <a:cubicBezTo>
                  <a:pt x="68" y="67"/>
                  <a:pt x="70" y="68"/>
                  <a:pt x="72" y="69"/>
                </a:cubicBezTo>
                <a:cubicBezTo>
                  <a:pt x="72" y="74"/>
                  <a:pt x="72" y="74"/>
                  <a:pt x="72" y="74"/>
                </a:cubicBezTo>
                <a:close/>
                <a:moveTo>
                  <a:pt x="72" y="13"/>
                </a:moveTo>
                <a:cubicBezTo>
                  <a:pt x="72" y="21"/>
                  <a:pt x="72" y="21"/>
                  <a:pt x="72" y="21"/>
                </a:cubicBezTo>
                <a:cubicBezTo>
                  <a:pt x="71" y="22"/>
                  <a:pt x="71" y="24"/>
                  <a:pt x="72" y="25"/>
                </a:cubicBezTo>
                <a:cubicBezTo>
                  <a:pt x="72" y="52"/>
                  <a:pt x="72" y="52"/>
                  <a:pt x="72" y="52"/>
                </a:cubicBezTo>
                <a:cubicBezTo>
                  <a:pt x="71" y="52"/>
                  <a:pt x="71" y="52"/>
                  <a:pt x="71" y="52"/>
                </a:cubicBezTo>
                <a:cubicBezTo>
                  <a:pt x="69" y="54"/>
                  <a:pt x="67" y="55"/>
                  <a:pt x="66" y="57"/>
                </a:cubicBezTo>
                <a:cubicBezTo>
                  <a:pt x="66" y="16"/>
                  <a:pt x="66" y="16"/>
                  <a:pt x="66" y="16"/>
                </a:cubicBezTo>
                <a:cubicBezTo>
                  <a:pt x="67" y="16"/>
                  <a:pt x="68" y="16"/>
                  <a:pt x="69" y="16"/>
                </a:cubicBezTo>
                <a:cubicBezTo>
                  <a:pt x="70" y="15"/>
                  <a:pt x="71" y="14"/>
                  <a:pt x="72" y="13"/>
                </a:cubicBezTo>
                <a:close/>
                <a:moveTo>
                  <a:pt x="22" y="10"/>
                </a:moveTo>
                <a:cubicBezTo>
                  <a:pt x="41" y="2"/>
                  <a:pt x="55" y="0"/>
                  <a:pt x="66" y="2"/>
                </a:cubicBezTo>
                <a:cubicBezTo>
                  <a:pt x="66" y="5"/>
                  <a:pt x="66" y="5"/>
                  <a:pt x="66" y="5"/>
                </a:cubicBezTo>
                <a:cubicBezTo>
                  <a:pt x="65" y="5"/>
                  <a:pt x="65" y="6"/>
                  <a:pt x="64" y="6"/>
                </a:cubicBezTo>
                <a:cubicBezTo>
                  <a:pt x="64" y="6"/>
                  <a:pt x="64" y="6"/>
                  <a:pt x="64" y="6"/>
                </a:cubicBezTo>
                <a:cubicBezTo>
                  <a:pt x="61" y="7"/>
                  <a:pt x="60" y="11"/>
                  <a:pt x="61" y="13"/>
                </a:cubicBezTo>
                <a:cubicBezTo>
                  <a:pt x="62" y="15"/>
                  <a:pt x="64" y="16"/>
                  <a:pt x="66" y="16"/>
                </a:cubicBezTo>
                <a:cubicBezTo>
                  <a:pt x="66" y="57"/>
                  <a:pt x="66" y="57"/>
                  <a:pt x="66" y="57"/>
                </a:cubicBezTo>
                <a:cubicBezTo>
                  <a:pt x="66" y="59"/>
                  <a:pt x="66" y="62"/>
                  <a:pt x="66" y="64"/>
                </a:cubicBezTo>
                <a:cubicBezTo>
                  <a:pt x="66" y="73"/>
                  <a:pt x="66" y="73"/>
                  <a:pt x="66" y="73"/>
                </a:cubicBezTo>
                <a:cubicBezTo>
                  <a:pt x="56" y="68"/>
                  <a:pt x="48" y="56"/>
                  <a:pt x="37" y="57"/>
                </a:cubicBezTo>
                <a:cubicBezTo>
                  <a:pt x="32" y="57"/>
                  <a:pt x="27" y="58"/>
                  <a:pt x="22" y="57"/>
                </a:cubicBezTo>
                <a:cubicBezTo>
                  <a:pt x="22" y="49"/>
                  <a:pt x="22" y="49"/>
                  <a:pt x="22" y="49"/>
                </a:cubicBezTo>
                <a:cubicBezTo>
                  <a:pt x="24" y="49"/>
                  <a:pt x="25" y="48"/>
                  <a:pt x="27" y="48"/>
                </a:cubicBezTo>
                <a:cubicBezTo>
                  <a:pt x="27" y="48"/>
                  <a:pt x="27" y="48"/>
                  <a:pt x="27" y="48"/>
                </a:cubicBezTo>
                <a:cubicBezTo>
                  <a:pt x="32" y="45"/>
                  <a:pt x="34" y="38"/>
                  <a:pt x="32" y="33"/>
                </a:cubicBezTo>
                <a:cubicBezTo>
                  <a:pt x="30" y="29"/>
                  <a:pt x="26" y="27"/>
                  <a:pt x="22" y="27"/>
                </a:cubicBezTo>
                <a:lnTo>
                  <a:pt x="22" y="10"/>
                </a:lnTo>
                <a:close/>
                <a:moveTo>
                  <a:pt x="2" y="41"/>
                </a:moveTo>
                <a:cubicBezTo>
                  <a:pt x="0" y="23"/>
                  <a:pt x="18" y="12"/>
                  <a:pt x="18" y="12"/>
                </a:cubicBezTo>
                <a:cubicBezTo>
                  <a:pt x="20" y="12"/>
                  <a:pt x="21" y="11"/>
                  <a:pt x="22" y="10"/>
                </a:cubicBezTo>
                <a:cubicBezTo>
                  <a:pt x="22" y="27"/>
                  <a:pt x="22" y="27"/>
                  <a:pt x="22" y="27"/>
                </a:cubicBezTo>
                <a:cubicBezTo>
                  <a:pt x="20" y="27"/>
                  <a:pt x="19" y="27"/>
                  <a:pt x="17" y="28"/>
                </a:cubicBezTo>
                <a:cubicBezTo>
                  <a:pt x="12" y="31"/>
                  <a:pt x="9" y="37"/>
                  <a:pt x="12" y="43"/>
                </a:cubicBezTo>
                <a:cubicBezTo>
                  <a:pt x="14" y="47"/>
                  <a:pt x="18" y="49"/>
                  <a:pt x="22" y="49"/>
                </a:cubicBezTo>
                <a:cubicBezTo>
                  <a:pt x="22" y="57"/>
                  <a:pt x="22" y="57"/>
                  <a:pt x="22" y="57"/>
                </a:cubicBezTo>
                <a:cubicBezTo>
                  <a:pt x="12" y="57"/>
                  <a:pt x="4" y="53"/>
                  <a:pt x="2" y="4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0" name="Freeform 90"/>
          <p:cNvSpPr/>
          <p:nvPr/>
        </p:nvSpPr>
        <p:spPr bwMode="auto">
          <a:xfrm>
            <a:off x="5655428" y="2267763"/>
            <a:ext cx="154741" cy="199973"/>
          </a:xfrm>
          <a:custGeom>
            <a:avLst/>
            <a:gdLst>
              <a:gd name="T0" fmla="*/ 0 w 95"/>
              <a:gd name="T1" fmla="*/ 21 h 123"/>
              <a:gd name="T2" fmla="*/ 4 w 95"/>
              <a:gd name="T3" fmla="*/ 19 h 123"/>
              <a:gd name="T4" fmla="*/ 59 w 95"/>
              <a:gd name="T5" fmla="*/ 109 h 123"/>
              <a:gd name="T6" fmla="*/ 79 w 95"/>
              <a:gd name="T7" fmla="*/ 112 h 123"/>
              <a:gd name="T8" fmla="*/ 85 w 95"/>
              <a:gd name="T9" fmla="*/ 93 h 123"/>
              <a:gd name="T10" fmla="*/ 29 w 95"/>
              <a:gd name="T11" fmla="*/ 3 h 123"/>
              <a:gd name="T12" fmla="*/ 34 w 95"/>
              <a:gd name="T13" fmla="*/ 0 h 123"/>
              <a:gd name="T14" fmla="*/ 90 w 95"/>
              <a:gd name="T15" fmla="*/ 91 h 123"/>
              <a:gd name="T16" fmla="*/ 82 w 95"/>
              <a:gd name="T17" fmla="*/ 117 h 123"/>
              <a:gd name="T18" fmla="*/ 56 w 95"/>
              <a:gd name="T19" fmla="*/ 112 h 123"/>
              <a:gd name="T20" fmla="*/ 0 w 95"/>
              <a:gd name="T21" fmla="*/ 2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23">
                <a:moveTo>
                  <a:pt x="0" y="21"/>
                </a:moveTo>
                <a:cubicBezTo>
                  <a:pt x="4" y="19"/>
                  <a:pt x="4" y="19"/>
                  <a:pt x="4" y="19"/>
                </a:cubicBezTo>
                <a:cubicBezTo>
                  <a:pt x="59" y="109"/>
                  <a:pt x="59" y="109"/>
                  <a:pt x="59" y="109"/>
                </a:cubicBezTo>
                <a:cubicBezTo>
                  <a:pt x="63" y="115"/>
                  <a:pt x="72" y="117"/>
                  <a:pt x="79" y="112"/>
                </a:cubicBezTo>
                <a:cubicBezTo>
                  <a:pt x="87" y="108"/>
                  <a:pt x="89" y="99"/>
                  <a:pt x="85" y="93"/>
                </a:cubicBezTo>
                <a:cubicBezTo>
                  <a:pt x="29" y="3"/>
                  <a:pt x="29" y="3"/>
                  <a:pt x="29" y="3"/>
                </a:cubicBezTo>
                <a:cubicBezTo>
                  <a:pt x="34" y="0"/>
                  <a:pt x="34" y="0"/>
                  <a:pt x="34" y="0"/>
                </a:cubicBezTo>
                <a:cubicBezTo>
                  <a:pt x="90" y="91"/>
                  <a:pt x="90" y="91"/>
                  <a:pt x="90" y="91"/>
                </a:cubicBezTo>
                <a:cubicBezTo>
                  <a:pt x="95" y="100"/>
                  <a:pt x="92" y="111"/>
                  <a:pt x="82" y="117"/>
                </a:cubicBezTo>
                <a:cubicBezTo>
                  <a:pt x="73" y="123"/>
                  <a:pt x="61" y="121"/>
                  <a:pt x="56" y="112"/>
                </a:cubicBezTo>
                <a:lnTo>
                  <a:pt x="0" y="2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1" name="Freeform 91"/>
          <p:cNvSpPr/>
          <p:nvPr/>
        </p:nvSpPr>
        <p:spPr bwMode="auto">
          <a:xfrm>
            <a:off x="5645906" y="2260621"/>
            <a:ext cx="76180" cy="52374"/>
          </a:xfrm>
          <a:custGeom>
            <a:avLst/>
            <a:gdLst>
              <a:gd name="T0" fmla="*/ 1 w 47"/>
              <a:gd name="T1" fmla="*/ 30 h 32"/>
              <a:gd name="T2" fmla="*/ 6 w 47"/>
              <a:gd name="T3" fmla="*/ 31 h 32"/>
              <a:gd name="T4" fmla="*/ 44 w 47"/>
              <a:gd name="T5" fmla="*/ 7 h 32"/>
              <a:gd name="T6" fmla="*/ 46 w 47"/>
              <a:gd name="T7" fmla="*/ 2 h 32"/>
              <a:gd name="T8" fmla="*/ 41 w 47"/>
              <a:gd name="T9" fmla="*/ 1 h 32"/>
              <a:gd name="T10" fmla="*/ 2 w 47"/>
              <a:gd name="T11" fmla="*/ 25 h 32"/>
              <a:gd name="T12" fmla="*/ 1 w 47"/>
              <a:gd name="T13" fmla="*/ 30 h 32"/>
            </a:gdLst>
            <a:ahLst/>
            <a:cxnLst>
              <a:cxn ang="0">
                <a:pos x="T0" y="T1"/>
              </a:cxn>
              <a:cxn ang="0">
                <a:pos x="T2" y="T3"/>
              </a:cxn>
              <a:cxn ang="0">
                <a:pos x="T4" y="T5"/>
              </a:cxn>
              <a:cxn ang="0">
                <a:pos x="T6" y="T7"/>
              </a:cxn>
              <a:cxn ang="0">
                <a:pos x="T8" y="T9"/>
              </a:cxn>
              <a:cxn ang="0">
                <a:pos x="T10" y="T11"/>
              </a:cxn>
              <a:cxn ang="0">
                <a:pos x="T12" y="T13"/>
              </a:cxn>
            </a:cxnLst>
            <a:rect l="0" t="0" r="r" b="b"/>
            <a:pathLst>
              <a:path w="47" h="32">
                <a:moveTo>
                  <a:pt x="1" y="30"/>
                </a:moveTo>
                <a:cubicBezTo>
                  <a:pt x="2" y="32"/>
                  <a:pt x="4" y="32"/>
                  <a:pt x="6" y="31"/>
                </a:cubicBezTo>
                <a:cubicBezTo>
                  <a:pt x="44" y="7"/>
                  <a:pt x="44" y="7"/>
                  <a:pt x="44" y="7"/>
                </a:cubicBezTo>
                <a:cubicBezTo>
                  <a:pt x="46" y="6"/>
                  <a:pt x="47" y="4"/>
                  <a:pt x="46" y="2"/>
                </a:cubicBezTo>
                <a:cubicBezTo>
                  <a:pt x="45" y="1"/>
                  <a:pt x="42" y="0"/>
                  <a:pt x="41" y="1"/>
                </a:cubicBezTo>
                <a:cubicBezTo>
                  <a:pt x="2" y="25"/>
                  <a:pt x="2" y="25"/>
                  <a:pt x="2" y="25"/>
                </a:cubicBezTo>
                <a:cubicBezTo>
                  <a:pt x="1" y="26"/>
                  <a:pt x="0" y="28"/>
                  <a:pt x="1" y="3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2" name="Freeform 92"/>
          <p:cNvSpPr/>
          <p:nvPr/>
        </p:nvSpPr>
        <p:spPr bwMode="auto">
          <a:xfrm>
            <a:off x="5676854" y="2303472"/>
            <a:ext cx="104748" cy="144028"/>
          </a:xfrm>
          <a:custGeom>
            <a:avLst/>
            <a:gdLst>
              <a:gd name="T0" fmla="*/ 0 w 64"/>
              <a:gd name="T1" fmla="*/ 3 h 88"/>
              <a:gd name="T2" fmla="*/ 5 w 64"/>
              <a:gd name="T3" fmla="*/ 0 h 88"/>
              <a:gd name="T4" fmla="*/ 55 w 64"/>
              <a:gd name="T5" fmla="*/ 80 h 88"/>
              <a:gd name="T6" fmla="*/ 64 w 64"/>
              <a:gd name="T7" fmla="*/ 85 h 88"/>
              <a:gd name="T8" fmla="*/ 63 w 64"/>
              <a:gd name="T9" fmla="*/ 85 h 88"/>
              <a:gd name="T10" fmla="*/ 49 w 64"/>
              <a:gd name="T11" fmla="*/ 82 h 88"/>
              <a:gd name="T12" fmla="*/ 0 w 64"/>
              <a:gd name="T13" fmla="*/ 3 h 88"/>
            </a:gdLst>
            <a:ahLst/>
            <a:cxnLst>
              <a:cxn ang="0">
                <a:pos x="T0" y="T1"/>
              </a:cxn>
              <a:cxn ang="0">
                <a:pos x="T2" y="T3"/>
              </a:cxn>
              <a:cxn ang="0">
                <a:pos x="T4" y="T5"/>
              </a:cxn>
              <a:cxn ang="0">
                <a:pos x="T6" y="T7"/>
              </a:cxn>
              <a:cxn ang="0">
                <a:pos x="T8" y="T9"/>
              </a:cxn>
              <a:cxn ang="0">
                <a:pos x="T10" y="T11"/>
              </a:cxn>
              <a:cxn ang="0">
                <a:pos x="T12" y="T13"/>
              </a:cxn>
            </a:cxnLst>
            <a:rect l="0" t="0" r="r" b="b"/>
            <a:pathLst>
              <a:path w="64" h="88">
                <a:moveTo>
                  <a:pt x="0" y="3"/>
                </a:moveTo>
                <a:cubicBezTo>
                  <a:pt x="5" y="0"/>
                  <a:pt x="5" y="0"/>
                  <a:pt x="5" y="0"/>
                </a:cubicBezTo>
                <a:cubicBezTo>
                  <a:pt x="55" y="80"/>
                  <a:pt x="55" y="80"/>
                  <a:pt x="55" y="80"/>
                </a:cubicBezTo>
                <a:cubicBezTo>
                  <a:pt x="57" y="83"/>
                  <a:pt x="60" y="85"/>
                  <a:pt x="64" y="85"/>
                </a:cubicBezTo>
                <a:cubicBezTo>
                  <a:pt x="63" y="85"/>
                  <a:pt x="63" y="85"/>
                  <a:pt x="63" y="85"/>
                </a:cubicBezTo>
                <a:cubicBezTo>
                  <a:pt x="58" y="88"/>
                  <a:pt x="52" y="87"/>
                  <a:pt x="49" y="82"/>
                </a:cubicBezTo>
                <a:lnTo>
                  <a:pt x="0" y="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3" name="Freeform 93"/>
          <p:cNvSpPr>
            <a:spLocks noEditPoints="1"/>
          </p:cNvSpPr>
          <p:nvPr/>
        </p:nvSpPr>
        <p:spPr bwMode="auto">
          <a:xfrm>
            <a:off x="6675528" y="3505691"/>
            <a:ext cx="164263" cy="179738"/>
          </a:xfrm>
          <a:custGeom>
            <a:avLst/>
            <a:gdLst>
              <a:gd name="T0" fmla="*/ 78 w 101"/>
              <a:gd name="T1" fmla="*/ 51 h 110"/>
              <a:gd name="T2" fmla="*/ 75 w 101"/>
              <a:gd name="T3" fmla="*/ 63 h 110"/>
              <a:gd name="T4" fmla="*/ 75 w 101"/>
              <a:gd name="T5" fmla="*/ 73 h 110"/>
              <a:gd name="T6" fmla="*/ 77 w 101"/>
              <a:gd name="T7" fmla="*/ 74 h 110"/>
              <a:gd name="T8" fmla="*/ 86 w 101"/>
              <a:gd name="T9" fmla="*/ 86 h 110"/>
              <a:gd name="T10" fmla="*/ 75 w 101"/>
              <a:gd name="T11" fmla="*/ 80 h 110"/>
              <a:gd name="T12" fmla="*/ 75 w 101"/>
              <a:gd name="T13" fmla="*/ 22 h 110"/>
              <a:gd name="T14" fmla="*/ 86 w 101"/>
              <a:gd name="T15" fmla="*/ 15 h 110"/>
              <a:gd name="T16" fmla="*/ 77 w 101"/>
              <a:gd name="T17" fmla="*/ 28 h 110"/>
              <a:gd name="T18" fmla="*/ 75 w 101"/>
              <a:gd name="T19" fmla="*/ 28 h 110"/>
              <a:gd name="T20" fmla="*/ 98 w 101"/>
              <a:gd name="T21" fmla="*/ 48 h 110"/>
              <a:gd name="T22" fmla="*/ 83 w 101"/>
              <a:gd name="T23" fmla="*/ 51 h 110"/>
              <a:gd name="T24" fmla="*/ 98 w 101"/>
              <a:gd name="T25" fmla="*/ 53 h 110"/>
              <a:gd name="T26" fmla="*/ 98 w 101"/>
              <a:gd name="T27" fmla="*/ 48 h 110"/>
              <a:gd name="T28" fmla="*/ 52 w 101"/>
              <a:gd name="T29" fmla="*/ 110 h 110"/>
              <a:gd name="T30" fmla="*/ 66 w 101"/>
              <a:gd name="T31" fmla="*/ 74 h 110"/>
              <a:gd name="T32" fmla="*/ 75 w 101"/>
              <a:gd name="T33" fmla="*/ 39 h 110"/>
              <a:gd name="T34" fmla="*/ 50 w 101"/>
              <a:gd name="T35" fmla="*/ 29 h 110"/>
              <a:gd name="T36" fmla="*/ 72 w 101"/>
              <a:gd name="T37" fmla="*/ 51 h 110"/>
              <a:gd name="T38" fmla="*/ 62 w 101"/>
              <a:gd name="T39" fmla="*/ 70 h 110"/>
              <a:gd name="T40" fmla="*/ 60 w 101"/>
              <a:gd name="T41" fmla="*/ 85 h 110"/>
              <a:gd name="T42" fmla="*/ 50 w 101"/>
              <a:gd name="T43" fmla="*/ 110 h 110"/>
              <a:gd name="T44" fmla="*/ 75 w 101"/>
              <a:gd name="T45" fmla="*/ 28 h 110"/>
              <a:gd name="T46" fmla="*/ 74 w 101"/>
              <a:gd name="T47" fmla="*/ 24 h 110"/>
              <a:gd name="T48" fmla="*/ 75 w 101"/>
              <a:gd name="T49" fmla="*/ 73 h 110"/>
              <a:gd name="T50" fmla="*/ 74 w 101"/>
              <a:gd name="T51" fmla="*/ 78 h 110"/>
              <a:gd name="T52" fmla="*/ 75 w 101"/>
              <a:gd name="T53" fmla="*/ 73 h 110"/>
              <a:gd name="T54" fmla="*/ 50 w 101"/>
              <a:gd name="T55" fmla="*/ 0 h 110"/>
              <a:gd name="T56" fmla="*/ 53 w 101"/>
              <a:gd name="T57" fmla="*/ 3 h 110"/>
              <a:gd name="T58" fmla="*/ 50 w 101"/>
              <a:gd name="T59" fmla="*/ 18 h 110"/>
              <a:gd name="T60" fmla="*/ 50 w 101"/>
              <a:gd name="T61" fmla="*/ 23 h 110"/>
              <a:gd name="T62" fmla="*/ 25 w 101"/>
              <a:gd name="T63" fmla="*/ 63 h 110"/>
              <a:gd name="T64" fmla="*/ 35 w 101"/>
              <a:gd name="T65" fmla="*/ 96 h 110"/>
              <a:gd name="T66" fmla="*/ 50 w 101"/>
              <a:gd name="T67" fmla="*/ 110 h 110"/>
              <a:gd name="T68" fmla="*/ 41 w 101"/>
              <a:gd name="T69" fmla="*/ 85 h 110"/>
              <a:gd name="T70" fmla="*/ 39 w 101"/>
              <a:gd name="T71" fmla="*/ 70 h 110"/>
              <a:gd name="T72" fmla="*/ 34 w 101"/>
              <a:gd name="T73" fmla="*/ 35 h 110"/>
              <a:gd name="T74" fmla="*/ 50 w 101"/>
              <a:gd name="T75" fmla="*/ 23 h 110"/>
              <a:gd name="T76" fmla="*/ 50 w 101"/>
              <a:gd name="T77" fmla="*/ 18 h 110"/>
              <a:gd name="T78" fmla="*/ 48 w 101"/>
              <a:gd name="T79" fmla="*/ 3 h 110"/>
              <a:gd name="T80" fmla="*/ 25 w 101"/>
              <a:gd name="T81" fmla="*/ 80 h 110"/>
              <a:gd name="T82" fmla="*/ 27 w 101"/>
              <a:gd name="T83" fmla="*/ 74 h 110"/>
              <a:gd name="T84" fmla="*/ 25 w 101"/>
              <a:gd name="T85" fmla="*/ 80 h 110"/>
              <a:gd name="T86" fmla="*/ 25 w 101"/>
              <a:gd name="T87" fmla="*/ 22 h 110"/>
              <a:gd name="T88" fmla="*/ 27 w 101"/>
              <a:gd name="T89" fmla="*/ 28 h 110"/>
              <a:gd name="T90" fmla="*/ 25 w 101"/>
              <a:gd name="T91" fmla="*/ 39 h 110"/>
              <a:gd name="T92" fmla="*/ 25 w 101"/>
              <a:gd name="T93" fmla="*/ 63 h 110"/>
              <a:gd name="T94" fmla="*/ 25 w 101"/>
              <a:gd name="T95" fmla="*/ 22 h 110"/>
              <a:gd name="T96" fmla="*/ 23 w 101"/>
              <a:gd name="T97" fmla="*/ 28 h 110"/>
              <a:gd name="T98" fmla="*/ 15 w 101"/>
              <a:gd name="T99" fmla="*/ 19 h 110"/>
              <a:gd name="T100" fmla="*/ 18 w 101"/>
              <a:gd name="T101" fmla="*/ 15 h 110"/>
              <a:gd name="T102" fmla="*/ 25 w 101"/>
              <a:gd name="T103" fmla="*/ 73 h 110"/>
              <a:gd name="T104" fmla="*/ 18 w 101"/>
              <a:gd name="T105" fmla="*/ 86 h 110"/>
              <a:gd name="T106" fmla="*/ 15 w 101"/>
              <a:gd name="T107" fmla="*/ 83 h 110"/>
              <a:gd name="T108" fmla="*/ 23 w 101"/>
              <a:gd name="T109" fmla="*/ 74 h 110"/>
              <a:gd name="T110" fmla="*/ 18 w 101"/>
              <a:gd name="T111" fmla="*/ 51 h 110"/>
              <a:gd name="T112" fmla="*/ 15 w 101"/>
              <a:gd name="T113" fmla="*/ 48 h 110"/>
              <a:gd name="T114" fmla="*/ 0 w 101"/>
              <a:gd name="T115" fmla="*/ 51 h 110"/>
              <a:gd name="T116" fmla="*/ 15 w 101"/>
              <a:gd name="T117" fmla="*/ 5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10">
                <a:moveTo>
                  <a:pt x="75" y="63"/>
                </a:moveTo>
                <a:cubicBezTo>
                  <a:pt x="77" y="59"/>
                  <a:pt x="78" y="55"/>
                  <a:pt x="78" y="51"/>
                </a:cubicBezTo>
                <a:cubicBezTo>
                  <a:pt x="78" y="47"/>
                  <a:pt x="77" y="43"/>
                  <a:pt x="75" y="39"/>
                </a:cubicBezTo>
                <a:cubicBezTo>
                  <a:pt x="75" y="63"/>
                  <a:pt x="75" y="63"/>
                  <a:pt x="75" y="63"/>
                </a:cubicBezTo>
                <a:close/>
                <a:moveTo>
                  <a:pt x="75" y="80"/>
                </a:moveTo>
                <a:cubicBezTo>
                  <a:pt x="75" y="73"/>
                  <a:pt x="75" y="73"/>
                  <a:pt x="75" y="73"/>
                </a:cubicBezTo>
                <a:cubicBezTo>
                  <a:pt x="76" y="73"/>
                  <a:pt x="77" y="73"/>
                  <a:pt x="77" y="74"/>
                </a:cubicBezTo>
                <a:cubicBezTo>
                  <a:pt x="77" y="74"/>
                  <a:pt x="77" y="74"/>
                  <a:pt x="77" y="74"/>
                </a:cubicBezTo>
                <a:cubicBezTo>
                  <a:pt x="86" y="83"/>
                  <a:pt x="86" y="83"/>
                  <a:pt x="86" y="83"/>
                </a:cubicBezTo>
                <a:cubicBezTo>
                  <a:pt x="87" y="84"/>
                  <a:pt x="87" y="85"/>
                  <a:pt x="86" y="86"/>
                </a:cubicBezTo>
                <a:cubicBezTo>
                  <a:pt x="85" y="87"/>
                  <a:pt x="83" y="87"/>
                  <a:pt x="82" y="86"/>
                </a:cubicBezTo>
                <a:cubicBezTo>
                  <a:pt x="75" y="80"/>
                  <a:pt x="75" y="80"/>
                  <a:pt x="75" y="80"/>
                </a:cubicBezTo>
                <a:close/>
                <a:moveTo>
                  <a:pt x="75" y="28"/>
                </a:moveTo>
                <a:cubicBezTo>
                  <a:pt x="75" y="22"/>
                  <a:pt x="75" y="22"/>
                  <a:pt x="75" y="22"/>
                </a:cubicBezTo>
                <a:cubicBezTo>
                  <a:pt x="82" y="15"/>
                  <a:pt x="82" y="15"/>
                  <a:pt x="82" y="15"/>
                </a:cubicBezTo>
                <a:cubicBezTo>
                  <a:pt x="83" y="14"/>
                  <a:pt x="85" y="14"/>
                  <a:pt x="86" y="15"/>
                </a:cubicBezTo>
                <a:cubicBezTo>
                  <a:pt x="87" y="16"/>
                  <a:pt x="87" y="18"/>
                  <a:pt x="86" y="19"/>
                </a:cubicBezTo>
                <a:cubicBezTo>
                  <a:pt x="77" y="28"/>
                  <a:pt x="77" y="28"/>
                  <a:pt x="77" y="28"/>
                </a:cubicBezTo>
                <a:cubicBezTo>
                  <a:pt x="77" y="28"/>
                  <a:pt x="77" y="28"/>
                  <a:pt x="77" y="28"/>
                </a:cubicBezTo>
                <a:cubicBezTo>
                  <a:pt x="77" y="28"/>
                  <a:pt x="76" y="28"/>
                  <a:pt x="75" y="28"/>
                </a:cubicBezTo>
                <a:close/>
                <a:moveTo>
                  <a:pt x="98" y="48"/>
                </a:moveTo>
                <a:cubicBezTo>
                  <a:pt x="98" y="48"/>
                  <a:pt x="98" y="48"/>
                  <a:pt x="98" y="48"/>
                </a:cubicBezTo>
                <a:cubicBezTo>
                  <a:pt x="86" y="48"/>
                  <a:pt x="86" y="48"/>
                  <a:pt x="86" y="48"/>
                </a:cubicBezTo>
                <a:cubicBezTo>
                  <a:pt x="84" y="48"/>
                  <a:pt x="83" y="49"/>
                  <a:pt x="83" y="51"/>
                </a:cubicBezTo>
                <a:cubicBezTo>
                  <a:pt x="83" y="52"/>
                  <a:pt x="84" y="53"/>
                  <a:pt x="86" y="53"/>
                </a:cubicBezTo>
                <a:cubicBezTo>
                  <a:pt x="98" y="53"/>
                  <a:pt x="98" y="53"/>
                  <a:pt x="98" y="53"/>
                </a:cubicBezTo>
                <a:cubicBezTo>
                  <a:pt x="100" y="53"/>
                  <a:pt x="101" y="52"/>
                  <a:pt x="101" y="51"/>
                </a:cubicBezTo>
                <a:cubicBezTo>
                  <a:pt x="101" y="49"/>
                  <a:pt x="100" y="48"/>
                  <a:pt x="98" y="48"/>
                </a:cubicBezTo>
                <a:close/>
                <a:moveTo>
                  <a:pt x="50" y="110"/>
                </a:moveTo>
                <a:cubicBezTo>
                  <a:pt x="52" y="110"/>
                  <a:pt x="52" y="110"/>
                  <a:pt x="52" y="110"/>
                </a:cubicBezTo>
                <a:cubicBezTo>
                  <a:pt x="60" y="110"/>
                  <a:pt x="66" y="104"/>
                  <a:pt x="66" y="96"/>
                </a:cubicBezTo>
                <a:cubicBezTo>
                  <a:pt x="66" y="74"/>
                  <a:pt x="66" y="74"/>
                  <a:pt x="66" y="74"/>
                </a:cubicBezTo>
                <a:cubicBezTo>
                  <a:pt x="70" y="71"/>
                  <a:pt x="73" y="67"/>
                  <a:pt x="75" y="63"/>
                </a:cubicBezTo>
                <a:cubicBezTo>
                  <a:pt x="75" y="39"/>
                  <a:pt x="75" y="39"/>
                  <a:pt x="75" y="39"/>
                </a:cubicBezTo>
                <a:cubicBezTo>
                  <a:pt x="71" y="29"/>
                  <a:pt x="61" y="23"/>
                  <a:pt x="50" y="23"/>
                </a:cubicBezTo>
                <a:cubicBezTo>
                  <a:pt x="50" y="29"/>
                  <a:pt x="50" y="29"/>
                  <a:pt x="50" y="29"/>
                </a:cubicBezTo>
                <a:cubicBezTo>
                  <a:pt x="56" y="29"/>
                  <a:pt x="62" y="31"/>
                  <a:pt x="66" y="35"/>
                </a:cubicBezTo>
                <a:cubicBezTo>
                  <a:pt x="70" y="39"/>
                  <a:pt x="72" y="45"/>
                  <a:pt x="72" y="51"/>
                </a:cubicBezTo>
                <a:cubicBezTo>
                  <a:pt x="72" y="59"/>
                  <a:pt x="68" y="66"/>
                  <a:pt x="62" y="70"/>
                </a:cubicBezTo>
                <a:cubicBezTo>
                  <a:pt x="62" y="70"/>
                  <a:pt x="62" y="70"/>
                  <a:pt x="62" y="70"/>
                </a:cubicBezTo>
                <a:cubicBezTo>
                  <a:pt x="61" y="70"/>
                  <a:pt x="60" y="71"/>
                  <a:pt x="60" y="72"/>
                </a:cubicBezTo>
                <a:cubicBezTo>
                  <a:pt x="60" y="85"/>
                  <a:pt x="60" y="85"/>
                  <a:pt x="60" y="85"/>
                </a:cubicBezTo>
                <a:cubicBezTo>
                  <a:pt x="50" y="85"/>
                  <a:pt x="50" y="85"/>
                  <a:pt x="50" y="85"/>
                </a:cubicBezTo>
                <a:cubicBezTo>
                  <a:pt x="50" y="110"/>
                  <a:pt x="50" y="110"/>
                  <a:pt x="50" y="110"/>
                </a:cubicBezTo>
                <a:close/>
                <a:moveTo>
                  <a:pt x="75" y="22"/>
                </a:moveTo>
                <a:cubicBezTo>
                  <a:pt x="75" y="28"/>
                  <a:pt x="75" y="28"/>
                  <a:pt x="75" y="28"/>
                </a:cubicBezTo>
                <a:cubicBezTo>
                  <a:pt x="75" y="28"/>
                  <a:pt x="74" y="28"/>
                  <a:pt x="74" y="28"/>
                </a:cubicBezTo>
                <a:cubicBezTo>
                  <a:pt x="72" y="27"/>
                  <a:pt x="72" y="25"/>
                  <a:pt x="74" y="24"/>
                </a:cubicBezTo>
                <a:cubicBezTo>
                  <a:pt x="75" y="22"/>
                  <a:pt x="75" y="22"/>
                  <a:pt x="75" y="22"/>
                </a:cubicBezTo>
                <a:close/>
                <a:moveTo>
                  <a:pt x="75" y="73"/>
                </a:moveTo>
                <a:cubicBezTo>
                  <a:pt x="75" y="80"/>
                  <a:pt x="75" y="80"/>
                  <a:pt x="75" y="80"/>
                </a:cubicBezTo>
                <a:cubicBezTo>
                  <a:pt x="74" y="78"/>
                  <a:pt x="74" y="78"/>
                  <a:pt x="74" y="78"/>
                </a:cubicBezTo>
                <a:cubicBezTo>
                  <a:pt x="72" y="77"/>
                  <a:pt x="72" y="75"/>
                  <a:pt x="74" y="74"/>
                </a:cubicBezTo>
                <a:cubicBezTo>
                  <a:pt x="74" y="73"/>
                  <a:pt x="75" y="73"/>
                  <a:pt x="75" y="73"/>
                </a:cubicBezTo>
                <a:close/>
                <a:moveTo>
                  <a:pt x="50" y="18"/>
                </a:moveTo>
                <a:cubicBezTo>
                  <a:pt x="50" y="0"/>
                  <a:pt x="50" y="0"/>
                  <a:pt x="50" y="0"/>
                </a:cubicBezTo>
                <a:cubicBezTo>
                  <a:pt x="50" y="0"/>
                  <a:pt x="50" y="0"/>
                  <a:pt x="50" y="0"/>
                </a:cubicBezTo>
                <a:cubicBezTo>
                  <a:pt x="52" y="0"/>
                  <a:pt x="53" y="2"/>
                  <a:pt x="53" y="3"/>
                </a:cubicBezTo>
                <a:cubicBezTo>
                  <a:pt x="53" y="15"/>
                  <a:pt x="53" y="15"/>
                  <a:pt x="53" y="15"/>
                </a:cubicBezTo>
                <a:cubicBezTo>
                  <a:pt x="53" y="17"/>
                  <a:pt x="52" y="18"/>
                  <a:pt x="50" y="18"/>
                </a:cubicBezTo>
                <a:cubicBezTo>
                  <a:pt x="50" y="18"/>
                  <a:pt x="50" y="18"/>
                  <a:pt x="50" y="18"/>
                </a:cubicBezTo>
                <a:close/>
                <a:moveTo>
                  <a:pt x="50" y="23"/>
                </a:moveTo>
                <a:cubicBezTo>
                  <a:pt x="39" y="23"/>
                  <a:pt x="30" y="29"/>
                  <a:pt x="25" y="39"/>
                </a:cubicBezTo>
                <a:cubicBezTo>
                  <a:pt x="25" y="63"/>
                  <a:pt x="25" y="63"/>
                  <a:pt x="25" y="63"/>
                </a:cubicBezTo>
                <a:cubicBezTo>
                  <a:pt x="27" y="68"/>
                  <a:pt x="31" y="71"/>
                  <a:pt x="35" y="74"/>
                </a:cubicBezTo>
                <a:cubicBezTo>
                  <a:pt x="35" y="96"/>
                  <a:pt x="35" y="96"/>
                  <a:pt x="35" y="96"/>
                </a:cubicBezTo>
                <a:cubicBezTo>
                  <a:pt x="35" y="104"/>
                  <a:pt x="41" y="110"/>
                  <a:pt x="49" y="110"/>
                </a:cubicBezTo>
                <a:cubicBezTo>
                  <a:pt x="50" y="110"/>
                  <a:pt x="50" y="110"/>
                  <a:pt x="50" y="110"/>
                </a:cubicBezTo>
                <a:cubicBezTo>
                  <a:pt x="50" y="85"/>
                  <a:pt x="50" y="85"/>
                  <a:pt x="50" y="85"/>
                </a:cubicBezTo>
                <a:cubicBezTo>
                  <a:pt x="41" y="85"/>
                  <a:pt x="41" y="85"/>
                  <a:pt x="41" y="85"/>
                </a:cubicBezTo>
                <a:cubicBezTo>
                  <a:pt x="41" y="72"/>
                  <a:pt x="41" y="72"/>
                  <a:pt x="41" y="72"/>
                </a:cubicBezTo>
                <a:cubicBezTo>
                  <a:pt x="41" y="71"/>
                  <a:pt x="40" y="71"/>
                  <a:pt x="39" y="70"/>
                </a:cubicBezTo>
                <a:cubicBezTo>
                  <a:pt x="33" y="66"/>
                  <a:pt x="28" y="59"/>
                  <a:pt x="28" y="51"/>
                </a:cubicBezTo>
                <a:cubicBezTo>
                  <a:pt x="28" y="45"/>
                  <a:pt x="30" y="39"/>
                  <a:pt x="34" y="35"/>
                </a:cubicBezTo>
                <a:cubicBezTo>
                  <a:pt x="39" y="31"/>
                  <a:pt x="44" y="29"/>
                  <a:pt x="50" y="29"/>
                </a:cubicBezTo>
                <a:cubicBezTo>
                  <a:pt x="50" y="23"/>
                  <a:pt x="50" y="23"/>
                  <a:pt x="50" y="23"/>
                </a:cubicBezTo>
                <a:close/>
                <a:moveTo>
                  <a:pt x="50" y="0"/>
                </a:moveTo>
                <a:cubicBezTo>
                  <a:pt x="50" y="18"/>
                  <a:pt x="50" y="18"/>
                  <a:pt x="50" y="18"/>
                </a:cubicBezTo>
                <a:cubicBezTo>
                  <a:pt x="49" y="18"/>
                  <a:pt x="48" y="17"/>
                  <a:pt x="48" y="15"/>
                </a:cubicBezTo>
                <a:cubicBezTo>
                  <a:pt x="48" y="3"/>
                  <a:pt x="48" y="3"/>
                  <a:pt x="48" y="3"/>
                </a:cubicBezTo>
                <a:cubicBezTo>
                  <a:pt x="48" y="2"/>
                  <a:pt x="49" y="1"/>
                  <a:pt x="50" y="0"/>
                </a:cubicBezTo>
                <a:close/>
                <a:moveTo>
                  <a:pt x="25" y="80"/>
                </a:moveTo>
                <a:cubicBezTo>
                  <a:pt x="25" y="73"/>
                  <a:pt x="25" y="73"/>
                  <a:pt x="25" y="73"/>
                </a:cubicBezTo>
                <a:cubicBezTo>
                  <a:pt x="26" y="73"/>
                  <a:pt x="27" y="73"/>
                  <a:pt x="27" y="74"/>
                </a:cubicBezTo>
                <a:cubicBezTo>
                  <a:pt x="28" y="75"/>
                  <a:pt x="28" y="77"/>
                  <a:pt x="27" y="78"/>
                </a:cubicBezTo>
                <a:cubicBezTo>
                  <a:pt x="25" y="80"/>
                  <a:pt x="25" y="80"/>
                  <a:pt x="25" y="80"/>
                </a:cubicBezTo>
                <a:close/>
                <a:moveTo>
                  <a:pt x="25" y="28"/>
                </a:moveTo>
                <a:cubicBezTo>
                  <a:pt x="25" y="22"/>
                  <a:pt x="25" y="22"/>
                  <a:pt x="25" y="22"/>
                </a:cubicBezTo>
                <a:cubicBezTo>
                  <a:pt x="27" y="24"/>
                  <a:pt x="27" y="24"/>
                  <a:pt x="27" y="24"/>
                </a:cubicBezTo>
                <a:cubicBezTo>
                  <a:pt x="28" y="25"/>
                  <a:pt x="28" y="27"/>
                  <a:pt x="27" y="28"/>
                </a:cubicBezTo>
                <a:cubicBezTo>
                  <a:pt x="27" y="28"/>
                  <a:pt x="26" y="28"/>
                  <a:pt x="25" y="28"/>
                </a:cubicBezTo>
                <a:close/>
                <a:moveTo>
                  <a:pt x="25" y="39"/>
                </a:moveTo>
                <a:cubicBezTo>
                  <a:pt x="23" y="42"/>
                  <a:pt x="22" y="46"/>
                  <a:pt x="22" y="51"/>
                </a:cubicBezTo>
                <a:cubicBezTo>
                  <a:pt x="22" y="55"/>
                  <a:pt x="23" y="59"/>
                  <a:pt x="25" y="63"/>
                </a:cubicBezTo>
                <a:cubicBezTo>
                  <a:pt x="25" y="39"/>
                  <a:pt x="25" y="39"/>
                  <a:pt x="25" y="39"/>
                </a:cubicBezTo>
                <a:close/>
                <a:moveTo>
                  <a:pt x="25" y="22"/>
                </a:moveTo>
                <a:cubicBezTo>
                  <a:pt x="25" y="28"/>
                  <a:pt x="25" y="28"/>
                  <a:pt x="25" y="28"/>
                </a:cubicBezTo>
                <a:cubicBezTo>
                  <a:pt x="25" y="28"/>
                  <a:pt x="24" y="28"/>
                  <a:pt x="23" y="28"/>
                </a:cubicBezTo>
                <a:cubicBezTo>
                  <a:pt x="23" y="28"/>
                  <a:pt x="23" y="28"/>
                  <a:pt x="23" y="28"/>
                </a:cubicBezTo>
                <a:cubicBezTo>
                  <a:pt x="15" y="19"/>
                  <a:pt x="15" y="19"/>
                  <a:pt x="15" y="19"/>
                </a:cubicBezTo>
                <a:cubicBezTo>
                  <a:pt x="14" y="18"/>
                  <a:pt x="14" y="16"/>
                  <a:pt x="15" y="15"/>
                </a:cubicBezTo>
                <a:cubicBezTo>
                  <a:pt x="16" y="14"/>
                  <a:pt x="17" y="14"/>
                  <a:pt x="18" y="15"/>
                </a:cubicBezTo>
                <a:cubicBezTo>
                  <a:pt x="25" y="22"/>
                  <a:pt x="25" y="22"/>
                  <a:pt x="25" y="22"/>
                </a:cubicBezTo>
                <a:close/>
                <a:moveTo>
                  <a:pt x="25" y="73"/>
                </a:moveTo>
                <a:cubicBezTo>
                  <a:pt x="25" y="80"/>
                  <a:pt x="25" y="80"/>
                  <a:pt x="25" y="80"/>
                </a:cubicBezTo>
                <a:cubicBezTo>
                  <a:pt x="18" y="86"/>
                  <a:pt x="18" y="86"/>
                  <a:pt x="18" y="86"/>
                </a:cubicBezTo>
                <a:cubicBezTo>
                  <a:pt x="17" y="87"/>
                  <a:pt x="16" y="87"/>
                  <a:pt x="15" y="86"/>
                </a:cubicBezTo>
                <a:cubicBezTo>
                  <a:pt x="14" y="85"/>
                  <a:pt x="14" y="84"/>
                  <a:pt x="15" y="83"/>
                </a:cubicBezTo>
                <a:cubicBezTo>
                  <a:pt x="23" y="74"/>
                  <a:pt x="23" y="74"/>
                  <a:pt x="23" y="74"/>
                </a:cubicBezTo>
                <a:cubicBezTo>
                  <a:pt x="23" y="74"/>
                  <a:pt x="23" y="74"/>
                  <a:pt x="23" y="74"/>
                </a:cubicBezTo>
                <a:cubicBezTo>
                  <a:pt x="24" y="74"/>
                  <a:pt x="25" y="73"/>
                  <a:pt x="25" y="73"/>
                </a:cubicBezTo>
                <a:close/>
                <a:moveTo>
                  <a:pt x="18" y="51"/>
                </a:moveTo>
                <a:cubicBezTo>
                  <a:pt x="18" y="51"/>
                  <a:pt x="18" y="51"/>
                  <a:pt x="18" y="51"/>
                </a:cubicBezTo>
                <a:cubicBezTo>
                  <a:pt x="18" y="49"/>
                  <a:pt x="16" y="48"/>
                  <a:pt x="15" y="48"/>
                </a:cubicBezTo>
                <a:cubicBezTo>
                  <a:pt x="3" y="48"/>
                  <a:pt x="3" y="48"/>
                  <a:pt x="3" y="48"/>
                </a:cubicBezTo>
                <a:cubicBezTo>
                  <a:pt x="1" y="48"/>
                  <a:pt x="0" y="49"/>
                  <a:pt x="0" y="51"/>
                </a:cubicBezTo>
                <a:cubicBezTo>
                  <a:pt x="0" y="52"/>
                  <a:pt x="1" y="53"/>
                  <a:pt x="3" y="53"/>
                </a:cubicBezTo>
                <a:cubicBezTo>
                  <a:pt x="15" y="53"/>
                  <a:pt x="15" y="53"/>
                  <a:pt x="15" y="53"/>
                </a:cubicBezTo>
                <a:cubicBezTo>
                  <a:pt x="16" y="53"/>
                  <a:pt x="18" y="52"/>
                  <a:pt x="18" y="5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4" name="Freeform 94"/>
          <p:cNvSpPr/>
          <p:nvPr/>
        </p:nvSpPr>
        <p:spPr bwMode="auto">
          <a:xfrm>
            <a:off x="6476745" y="2321327"/>
            <a:ext cx="47613" cy="45232"/>
          </a:xfrm>
          <a:custGeom>
            <a:avLst/>
            <a:gdLst>
              <a:gd name="T0" fmla="*/ 28 w 29"/>
              <a:gd name="T1" fmla="*/ 16 h 28"/>
              <a:gd name="T2" fmla="*/ 12 w 29"/>
              <a:gd name="T3" fmla="*/ 27 h 28"/>
              <a:gd name="T4" fmla="*/ 1 w 29"/>
              <a:gd name="T5" fmla="*/ 12 h 28"/>
              <a:gd name="T6" fmla="*/ 17 w 29"/>
              <a:gd name="T7" fmla="*/ 1 h 28"/>
              <a:gd name="T8" fmla="*/ 28 w 29"/>
              <a:gd name="T9" fmla="*/ 16 h 28"/>
            </a:gdLst>
            <a:ahLst/>
            <a:cxnLst>
              <a:cxn ang="0">
                <a:pos x="T0" y="T1"/>
              </a:cxn>
              <a:cxn ang="0">
                <a:pos x="T2" y="T3"/>
              </a:cxn>
              <a:cxn ang="0">
                <a:pos x="T4" y="T5"/>
              </a:cxn>
              <a:cxn ang="0">
                <a:pos x="T6" y="T7"/>
              </a:cxn>
              <a:cxn ang="0">
                <a:pos x="T8" y="T9"/>
              </a:cxn>
            </a:cxnLst>
            <a:rect l="0" t="0" r="r" b="b"/>
            <a:pathLst>
              <a:path w="29" h="28">
                <a:moveTo>
                  <a:pt x="28" y="16"/>
                </a:moveTo>
                <a:cubicBezTo>
                  <a:pt x="26" y="23"/>
                  <a:pt x="19" y="28"/>
                  <a:pt x="12" y="27"/>
                </a:cubicBezTo>
                <a:cubicBezTo>
                  <a:pt x="5" y="26"/>
                  <a:pt x="0" y="19"/>
                  <a:pt x="1" y="12"/>
                </a:cubicBezTo>
                <a:cubicBezTo>
                  <a:pt x="3" y="4"/>
                  <a:pt x="10" y="0"/>
                  <a:pt x="17" y="1"/>
                </a:cubicBezTo>
                <a:cubicBezTo>
                  <a:pt x="24" y="2"/>
                  <a:pt x="29" y="9"/>
                  <a:pt x="28" y="16"/>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5" name="Freeform 95"/>
          <p:cNvSpPr/>
          <p:nvPr/>
        </p:nvSpPr>
        <p:spPr bwMode="auto">
          <a:xfrm>
            <a:off x="6466032" y="2184441"/>
            <a:ext cx="44042" cy="147599"/>
          </a:xfrm>
          <a:custGeom>
            <a:avLst/>
            <a:gdLst>
              <a:gd name="T0" fmla="*/ 27 w 27"/>
              <a:gd name="T1" fmla="*/ 90 h 91"/>
              <a:gd name="T2" fmla="*/ 12 w 27"/>
              <a:gd name="T3" fmla="*/ 14 h 91"/>
              <a:gd name="T4" fmla="*/ 1 w 27"/>
              <a:gd name="T5" fmla="*/ 0 h 91"/>
              <a:gd name="T6" fmla="*/ 17 w 27"/>
              <a:gd name="T7" fmla="*/ 91 h 91"/>
              <a:gd name="T8" fmla="*/ 27 w 27"/>
              <a:gd name="T9" fmla="*/ 90 h 91"/>
            </a:gdLst>
            <a:ahLst/>
            <a:cxnLst>
              <a:cxn ang="0">
                <a:pos x="T0" y="T1"/>
              </a:cxn>
              <a:cxn ang="0">
                <a:pos x="T2" y="T3"/>
              </a:cxn>
              <a:cxn ang="0">
                <a:pos x="T4" y="T5"/>
              </a:cxn>
              <a:cxn ang="0">
                <a:pos x="T6" y="T7"/>
              </a:cxn>
              <a:cxn ang="0">
                <a:pos x="T8" y="T9"/>
              </a:cxn>
            </a:cxnLst>
            <a:rect l="0" t="0" r="r" b="b"/>
            <a:pathLst>
              <a:path w="27" h="91">
                <a:moveTo>
                  <a:pt x="27" y="90"/>
                </a:moveTo>
                <a:cubicBezTo>
                  <a:pt x="27" y="90"/>
                  <a:pt x="12" y="14"/>
                  <a:pt x="12" y="14"/>
                </a:cubicBezTo>
                <a:cubicBezTo>
                  <a:pt x="12" y="14"/>
                  <a:pt x="3" y="0"/>
                  <a:pt x="1" y="0"/>
                </a:cubicBezTo>
                <a:cubicBezTo>
                  <a:pt x="0" y="0"/>
                  <a:pt x="17" y="91"/>
                  <a:pt x="17" y="91"/>
                </a:cubicBezTo>
                <a:lnTo>
                  <a:pt x="27" y="9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6" name="Freeform 96"/>
          <p:cNvSpPr/>
          <p:nvPr/>
        </p:nvSpPr>
        <p:spPr bwMode="auto">
          <a:xfrm>
            <a:off x="6496981" y="2208247"/>
            <a:ext cx="95225" cy="127364"/>
          </a:xfrm>
          <a:custGeom>
            <a:avLst/>
            <a:gdLst>
              <a:gd name="T0" fmla="*/ 1 w 80"/>
              <a:gd name="T1" fmla="*/ 99 h 107"/>
              <a:gd name="T2" fmla="*/ 60 w 80"/>
              <a:gd name="T3" fmla="*/ 13 h 107"/>
              <a:gd name="T4" fmla="*/ 80 w 80"/>
              <a:gd name="T5" fmla="*/ 0 h 107"/>
              <a:gd name="T6" fmla="*/ 71 w 80"/>
              <a:gd name="T7" fmla="*/ 21 h 107"/>
              <a:gd name="T8" fmla="*/ 12 w 80"/>
              <a:gd name="T9" fmla="*/ 107 h 107"/>
              <a:gd name="T10" fmla="*/ 0 w 80"/>
              <a:gd name="T11" fmla="*/ 100 h 107"/>
              <a:gd name="T12" fmla="*/ 1 w 80"/>
              <a:gd name="T13" fmla="*/ 99 h 107"/>
            </a:gdLst>
            <a:ahLst/>
            <a:cxnLst>
              <a:cxn ang="0">
                <a:pos x="T0" y="T1"/>
              </a:cxn>
              <a:cxn ang="0">
                <a:pos x="T2" y="T3"/>
              </a:cxn>
              <a:cxn ang="0">
                <a:pos x="T4" y="T5"/>
              </a:cxn>
              <a:cxn ang="0">
                <a:pos x="T6" y="T7"/>
              </a:cxn>
              <a:cxn ang="0">
                <a:pos x="T8" y="T9"/>
              </a:cxn>
              <a:cxn ang="0">
                <a:pos x="T10" y="T11"/>
              </a:cxn>
              <a:cxn ang="0">
                <a:pos x="T12" y="T13"/>
              </a:cxn>
            </a:cxnLst>
            <a:rect l="0" t="0" r="r" b="b"/>
            <a:pathLst>
              <a:path w="80" h="107">
                <a:moveTo>
                  <a:pt x="1" y="99"/>
                </a:moveTo>
                <a:lnTo>
                  <a:pt x="60" y="13"/>
                </a:lnTo>
                <a:lnTo>
                  <a:pt x="80" y="0"/>
                </a:lnTo>
                <a:lnTo>
                  <a:pt x="71" y="21"/>
                </a:lnTo>
                <a:lnTo>
                  <a:pt x="12" y="107"/>
                </a:lnTo>
                <a:lnTo>
                  <a:pt x="0" y="100"/>
                </a:lnTo>
                <a:lnTo>
                  <a:pt x="1" y="9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7" name="Freeform 97"/>
          <p:cNvSpPr/>
          <p:nvPr/>
        </p:nvSpPr>
        <p:spPr bwMode="auto">
          <a:xfrm>
            <a:off x="6488649" y="2355846"/>
            <a:ext cx="11903" cy="23806"/>
          </a:xfrm>
          <a:custGeom>
            <a:avLst/>
            <a:gdLst>
              <a:gd name="T0" fmla="*/ 2 w 7"/>
              <a:gd name="T1" fmla="*/ 3 h 15"/>
              <a:gd name="T2" fmla="*/ 5 w 7"/>
              <a:gd name="T3" fmla="*/ 1 h 15"/>
              <a:gd name="T4" fmla="*/ 7 w 7"/>
              <a:gd name="T5" fmla="*/ 3 h 15"/>
              <a:gd name="T6" fmla="*/ 5 w 7"/>
              <a:gd name="T7" fmla="*/ 13 h 15"/>
              <a:gd name="T8" fmla="*/ 3 w 7"/>
              <a:gd name="T9" fmla="*/ 15 h 15"/>
              <a:gd name="T10" fmla="*/ 1 w 7"/>
              <a:gd name="T11" fmla="*/ 12 h 15"/>
              <a:gd name="T12" fmla="*/ 2 w 7"/>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7" h="15">
                <a:moveTo>
                  <a:pt x="2" y="3"/>
                </a:moveTo>
                <a:cubicBezTo>
                  <a:pt x="3" y="1"/>
                  <a:pt x="4" y="0"/>
                  <a:pt x="5" y="1"/>
                </a:cubicBezTo>
                <a:cubicBezTo>
                  <a:pt x="6" y="1"/>
                  <a:pt x="7" y="2"/>
                  <a:pt x="7" y="3"/>
                </a:cubicBezTo>
                <a:cubicBezTo>
                  <a:pt x="5" y="13"/>
                  <a:pt x="5" y="13"/>
                  <a:pt x="5" y="13"/>
                </a:cubicBezTo>
                <a:cubicBezTo>
                  <a:pt x="5" y="14"/>
                  <a:pt x="4" y="15"/>
                  <a:pt x="3" y="15"/>
                </a:cubicBezTo>
                <a:cubicBezTo>
                  <a:pt x="1" y="15"/>
                  <a:pt x="0" y="13"/>
                  <a:pt x="1" y="12"/>
                </a:cubicBezTo>
                <a:lnTo>
                  <a:pt x="2" y="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8" name="Freeform 98"/>
          <p:cNvSpPr>
            <a:spLocks noEditPoints="1"/>
          </p:cNvSpPr>
          <p:nvPr/>
        </p:nvSpPr>
        <p:spPr bwMode="auto">
          <a:xfrm>
            <a:off x="6450559" y="1150057"/>
            <a:ext cx="165454" cy="177357"/>
          </a:xfrm>
          <a:custGeom>
            <a:avLst/>
            <a:gdLst>
              <a:gd name="T0" fmla="*/ 78 w 101"/>
              <a:gd name="T1" fmla="*/ 50 h 109"/>
              <a:gd name="T2" fmla="*/ 76 w 101"/>
              <a:gd name="T3" fmla="*/ 62 h 109"/>
              <a:gd name="T4" fmla="*/ 76 w 101"/>
              <a:gd name="T5" fmla="*/ 73 h 109"/>
              <a:gd name="T6" fmla="*/ 78 w 101"/>
              <a:gd name="T7" fmla="*/ 73 h 109"/>
              <a:gd name="T8" fmla="*/ 86 w 101"/>
              <a:gd name="T9" fmla="*/ 86 h 109"/>
              <a:gd name="T10" fmla="*/ 76 w 101"/>
              <a:gd name="T11" fmla="*/ 79 h 109"/>
              <a:gd name="T12" fmla="*/ 76 w 101"/>
              <a:gd name="T13" fmla="*/ 22 h 109"/>
              <a:gd name="T14" fmla="*/ 86 w 101"/>
              <a:gd name="T15" fmla="*/ 15 h 109"/>
              <a:gd name="T16" fmla="*/ 78 w 101"/>
              <a:gd name="T17" fmla="*/ 27 h 109"/>
              <a:gd name="T18" fmla="*/ 76 w 101"/>
              <a:gd name="T19" fmla="*/ 28 h 109"/>
              <a:gd name="T20" fmla="*/ 99 w 101"/>
              <a:gd name="T21" fmla="*/ 48 h 109"/>
              <a:gd name="T22" fmla="*/ 84 w 101"/>
              <a:gd name="T23" fmla="*/ 50 h 109"/>
              <a:gd name="T24" fmla="*/ 99 w 101"/>
              <a:gd name="T25" fmla="*/ 53 h 109"/>
              <a:gd name="T26" fmla="*/ 99 w 101"/>
              <a:gd name="T27" fmla="*/ 48 h 109"/>
              <a:gd name="T28" fmla="*/ 53 w 101"/>
              <a:gd name="T29" fmla="*/ 109 h 109"/>
              <a:gd name="T30" fmla="*/ 66 w 101"/>
              <a:gd name="T31" fmla="*/ 73 h 109"/>
              <a:gd name="T32" fmla="*/ 76 w 101"/>
              <a:gd name="T33" fmla="*/ 38 h 109"/>
              <a:gd name="T34" fmla="*/ 51 w 101"/>
              <a:gd name="T35" fmla="*/ 28 h 109"/>
              <a:gd name="T36" fmla="*/ 73 w 101"/>
              <a:gd name="T37" fmla="*/ 50 h 109"/>
              <a:gd name="T38" fmla="*/ 62 w 101"/>
              <a:gd name="T39" fmla="*/ 69 h 109"/>
              <a:gd name="T40" fmla="*/ 61 w 101"/>
              <a:gd name="T41" fmla="*/ 84 h 109"/>
              <a:gd name="T42" fmla="*/ 51 w 101"/>
              <a:gd name="T43" fmla="*/ 109 h 109"/>
              <a:gd name="T44" fmla="*/ 76 w 101"/>
              <a:gd name="T45" fmla="*/ 28 h 109"/>
              <a:gd name="T46" fmla="*/ 74 w 101"/>
              <a:gd name="T47" fmla="*/ 23 h 109"/>
              <a:gd name="T48" fmla="*/ 76 w 101"/>
              <a:gd name="T49" fmla="*/ 73 h 109"/>
              <a:gd name="T50" fmla="*/ 74 w 101"/>
              <a:gd name="T51" fmla="*/ 77 h 109"/>
              <a:gd name="T52" fmla="*/ 76 w 101"/>
              <a:gd name="T53" fmla="*/ 73 h 109"/>
              <a:gd name="T54" fmla="*/ 51 w 101"/>
              <a:gd name="T55" fmla="*/ 0 h 109"/>
              <a:gd name="T56" fmla="*/ 53 w 101"/>
              <a:gd name="T57" fmla="*/ 2 h 109"/>
              <a:gd name="T58" fmla="*/ 51 w 101"/>
              <a:gd name="T59" fmla="*/ 17 h 109"/>
              <a:gd name="T60" fmla="*/ 51 w 101"/>
              <a:gd name="T61" fmla="*/ 22 h 109"/>
              <a:gd name="T62" fmla="*/ 26 w 101"/>
              <a:gd name="T63" fmla="*/ 62 h 109"/>
              <a:gd name="T64" fmla="*/ 35 w 101"/>
              <a:gd name="T65" fmla="*/ 95 h 109"/>
              <a:gd name="T66" fmla="*/ 51 w 101"/>
              <a:gd name="T67" fmla="*/ 109 h 109"/>
              <a:gd name="T68" fmla="*/ 41 w 101"/>
              <a:gd name="T69" fmla="*/ 84 h 109"/>
              <a:gd name="T70" fmla="*/ 40 w 101"/>
              <a:gd name="T71" fmla="*/ 69 h 109"/>
              <a:gd name="T72" fmla="*/ 35 w 101"/>
              <a:gd name="T73" fmla="*/ 35 h 109"/>
              <a:gd name="T74" fmla="*/ 51 w 101"/>
              <a:gd name="T75" fmla="*/ 22 h 109"/>
              <a:gd name="T76" fmla="*/ 51 w 101"/>
              <a:gd name="T77" fmla="*/ 17 h 109"/>
              <a:gd name="T78" fmla="*/ 48 w 101"/>
              <a:gd name="T79" fmla="*/ 2 h 109"/>
              <a:gd name="T80" fmla="*/ 26 w 101"/>
              <a:gd name="T81" fmla="*/ 79 h 109"/>
              <a:gd name="T82" fmla="*/ 28 w 101"/>
              <a:gd name="T83" fmla="*/ 73 h 109"/>
              <a:gd name="T84" fmla="*/ 26 w 101"/>
              <a:gd name="T85" fmla="*/ 79 h 109"/>
              <a:gd name="T86" fmla="*/ 26 w 101"/>
              <a:gd name="T87" fmla="*/ 21 h 109"/>
              <a:gd name="T88" fmla="*/ 28 w 101"/>
              <a:gd name="T89" fmla="*/ 27 h 109"/>
              <a:gd name="T90" fmla="*/ 26 w 101"/>
              <a:gd name="T91" fmla="*/ 38 h 109"/>
              <a:gd name="T92" fmla="*/ 26 w 101"/>
              <a:gd name="T93" fmla="*/ 62 h 109"/>
              <a:gd name="T94" fmla="*/ 26 w 101"/>
              <a:gd name="T95" fmla="*/ 21 h 109"/>
              <a:gd name="T96" fmla="*/ 24 w 101"/>
              <a:gd name="T97" fmla="*/ 27 h 109"/>
              <a:gd name="T98" fmla="*/ 15 w 101"/>
              <a:gd name="T99" fmla="*/ 18 h 109"/>
              <a:gd name="T100" fmla="*/ 19 w 101"/>
              <a:gd name="T101" fmla="*/ 15 h 109"/>
              <a:gd name="T102" fmla="*/ 26 w 101"/>
              <a:gd name="T103" fmla="*/ 73 h 109"/>
              <a:gd name="T104" fmla="*/ 19 w 101"/>
              <a:gd name="T105" fmla="*/ 86 h 109"/>
              <a:gd name="T106" fmla="*/ 15 w 101"/>
              <a:gd name="T107" fmla="*/ 82 h 109"/>
              <a:gd name="T108" fmla="*/ 24 w 101"/>
              <a:gd name="T109" fmla="*/ 73 h 109"/>
              <a:gd name="T110" fmla="*/ 18 w 101"/>
              <a:gd name="T111" fmla="*/ 50 h 109"/>
              <a:gd name="T112" fmla="*/ 15 w 101"/>
              <a:gd name="T113" fmla="*/ 48 h 109"/>
              <a:gd name="T114" fmla="*/ 0 w 101"/>
              <a:gd name="T115" fmla="*/ 50 h 109"/>
              <a:gd name="T116" fmla="*/ 15 w 101"/>
              <a:gd name="T117"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09">
                <a:moveTo>
                  <a:pt x="76" y="62"/>
                </a:moveTo>
                <a:cubicBezTo>
                  <a:pt x="78" y="58"/>
                  <a:pt x="78" y="54"/>
                  <a:pt x="78" y="50"/>
                </a:cubicBezTo>
                <a:cubicBezTo>
                  <a:pt x="78" y="46"/>
                  <a:pt x="78" y="42"/>
                  <a:pt x="76" y="38"/>
                </a:cubicBezTo>
                <a:cubicBezTo>
                  <a:pt x="76" y="62"/>
                  <a:pt x="76" y="62"/>
                  <a:pt x="76" y="62"/>
                </a:cubicBezTo>
                <a:close/>
                <a:moveTo>
                  <a:pt x="76" y="79"/>
                </a:moveTo>
                <a:cubicBezTo>
                  <a:pt x="76" y="73"/>
                  <a:pt x="76" y="73"/>
                  <a:pt x="76" y="73"/>
                </a:cubicBezTo>
                <a:cubicBezTo>
                  <a:pt x="77" y="73"/>
                  <a:pt x="77" y="73"/>
                  <a:pt x="78" y="73"/>
                </a:cubicBezTo>
                <a:cubicBezTo>
                  <a:pt x="78" y="73"/>
                  <a:pt x="78" y="73"/>
                  <a:pt x="78" y="73"/>
                </a:cubicBezTo>
                <a:cubicBezTo>
                  <a:pt x="86" y="82"/>
                  <a:pt x="86" y="82"/>
                  <a:pt x="86" y="82"/>
                </a:cubicBezTo>
                <a:cubicBezTo>
                  <a:pt x="87" y="83"/>
                  <a:pt x="87" y="85"/>
                  <a:pt x="86" y="86"/>
                </a:cubicBezTo>
                <a:cubicBezTo>
                  <a:pt x="85" y="87"/>
                  <a:pt x="84" y="87"/>
                  <a:pt x="83" y="86"/>
                </a:cubicBezTo>
                <a:cubicBezTo>
                  <a:pt x="76" y="79"/>
                  <a:pt x="76" y="79"/>
                  <a:pt x="76" y="79"/>
                </a:cubicBezTo>
                <a:close/>
                <a:moveTo>
                  <a:pt x="76" y="28"/>
                </a:moveTo>
                <a:cubicBezTo>
                  <a:pt x="76" y="22"/>
                  <a:pt x="76" y="22"/>
                  <a:pt x="76" y="22"/>
                </a:cubicBezTo>
                <a:cubicBezTo>
                  <a:pt x="83" y="15"/>
                  <a:pt x="83" y="15"/>
                  <a:pt x="83" y="15"/>
                </a:cubicBezTo>
                <a:cubicBezTo>
                  <a:pt x="84" y="14"/>
                  <a:pt x="85" y="14"/>
                  <a:pt x="86" y="15"/>
                </a:cubicBezTo>
                <a:cubicBezTo>
                  <a:pt x="87" y="16"/>
                  <a:pt x="87" y="17"/>
                  <a:pt x="86" y="18"/>
                </a:cubicBezTo>
                <a:cubicBezTo>
                  <a:pt x="78" y="27"/>
                  <a:pt x="78" y="27"/>
                  <a:pt x="78" y="27"/>
                </a:cubicBezTo>
                <a:cubicBezTo>
                  <a:pt x="78" y="27"/>
                  <a:pt x="78" y="27"/>
                  <a:pt x="78" y="27"/>
                </a:cubicBezTo>
                <a:cubicBezTo>
                  <a:pt x="77" y="28"/>
                  <a:pt x="77" y="28"/>
                  <a:pt x="76" y="28"/>
                </a:cubicBezTo>
                <a:close/>
                <a:moveTo>
                  <a:pt x="99" y="48"/>
                </a:moveTo>
                <a:cubicBezTo>
                  <a:pt x="99" y="48"/>
                  <a:pt x="99" y="48"/>
                  <a:pt x="99" y="48"/>
                </a:cubicBezTo>
                <a:cubicBezTo>
                  <a:pt x="86" y="48"/>
                  <a:pt x="86" y="48"/>
                  <a:pt x="86" y="48"/>
                </a:cubicBezTo>
                <a:cubicBezTo>
                  <a:pt x="85" y="48"/>
                  <a:pt x="84" y="49"/>
                  <a:pt x="84" y="50"/>
                </a:cubicBezTo>
                <a:cubicBezTo>
                  <a:pt x="84" y="52"/>
                  <a:pt x="85" y="53"/>
                  <a:pt x="86" y="53"/>
                </a:cubicBezTo>
                <a:cubicBezTo>
                  <a:pt x="99" y="53"/>
                  <a:pt x="99" y="53"/>
                  <a:pt x="99" y="53"/>
                </a:cubicBezTo>
                <a:cubicBezTo>
                  <a:pt x="100" y="53"/>
                  <a:pt x="101" y="52"/>
                  <a:pt x="101" y="50"/>
                </a:cubicBezTo>
                <a:cubicBezTo>
                  <a:pt x="101" y="49"/>
                  <a:pt x="100" y="48"/>
                  <a:pt x="99" y="48"/>
                </a:cubicBezTo>
                <a:close/>
                <a:moveTo>
                  <a:pt x="51" y="109"/>
                </a:moveTo>
                <a:cubicBezTo>
                  <a:pt x="53" y="109"/>
                  <a:pt x="53" y="109"/>
                  <a:pt x="53" y="109"/>
                </a:cubicBezTo>
                <a:cubicBezTo>
                  <a:pt x="60" y="109"/>
                  <a:pt x="66" y="103"/>
                  <a:pt x="66" y="95"/>
                </a:cubicBezTo>
                <a:cubicBezTo>
                  <a:pt x="66" y="73"/>
                  <a:pt x="66" y="73"/>
                  <a:pt x="66" y="73"/>
                </a:cubicBezTo>
                <a:cubicBezTo>
                  <a:pt x="70" y="70"/>
                  <a:pt x="74" y="67"/>
                  <a:pt x="76" y="62"/>
                </a:cubicBezTo>
                <a:cubicBezTo>
                  <a:pt x="76" y="38"/>
                  <a:pt x="76" y="38"/>
                  <a:pt x="76" y="38"/>
                </a:cubicBezTo>
                <a:cubicBezTo>
                  <a:pt x="71" y="29"/>
                  <a:pt x="62" y="22"/>
                  <a:pt x="51" y="22"/>
                </a:cubicBezTo>
                <a:cubicBezTo>
                  <a:pt x="51" y="28"/>
                  <a:pt x="51" y="28"/>
                  <a:pt x="51" y="28"/>
                </a:cubicBezTo>
                <a:cubicBezTo>
                  <a:pt x="57" y="28"/>
                  <a:pt x="62" y="31"/>
                  <a:pt x="66" y="35"/>
                </a:cubicBezTo>
                <a:cubicBezTo>
                  <a:pt x="70" y="39"/>
                  <a:pt x="73" y="44"/>
                  <a:pt x="73" y="50"/>
                </a:cubicBezTo>
                <a:cubicBezTo>
                  <a:pt x="73" y="58"/>
                  <a:pt x="68" y="65"/>
                  <a:pt x="62" y="69"/>
                </a:cubicBezTo>
                <a:cubicBezTo>
                  <a:pt x="62" y="69"/>
                  <a:pt x="62" y="69"/>
                  <a:pt x="62" y="69"/>
                </a:cubicBezTo>
                <a:cubicBezTo>
                  <a:pt x="61" y="70"/>
                  <a:pt x="61" y="71"/>
                  <a:pt x="61" y="72"/>
                </a:cubicBezTo>
                <a:cubicBezTo>
                  <a:pt x="61" y="84"/>
                  <a:pt x="61" y="84"/>
                  <a:pt x="61" y="84"/>
                </a:cubicBezTo>
                <a:cubicBezTo>
                  <a:pt x="51" y="84"/>
                  <a:pt x="51" y="84"/>
                  <a:pt x="51" y="84"/>
                </a:cubicBezTo>
                <a:cubicBezTo>
                  <a:pt x="51" y="109"/>
                  <a:pt x="51" y="109"/>
                  <a:pt x="51" y="109"/>
                </a:cubicBezTo>
                <a:close/>
                <a:moveTo>
                  <a:pt x="76" y="22"/>
                </a:moveTo>
                <a:cubicBezTo>
                  <a:pt x="76" y="28"/>
                  <a:pt x="76" y="28"/>
                  <a:pt x="76" y="28"/>
                </a:cubicBezTo>
                <a:cubicBezTo>
                  <a:pt x="75" y="28"/>
                  <a:pt x="75" y="28"/>
                  <a:pt x="74" y="27"/>
                </a:cubicBezTo>
                <a:cubicBezTo>
                  <a:pt x="73" y="26"/>
                  <a:pt x="73" y="24"/>
                  <a:pt x="74" y="23"/>
                </a:cubicBezTo>
                <a:cubicBezTo>
                  <a:pt x="76" y="22"/>
                  <a:pt x="76" y="22"/>
                  <a:pt x="76" y="22"/>
                </a:cubicBezTo>
                <a:close/>
                <a:moveTo>
                  <a:pt x="76" y="73"/>
                </a:moveTo>
                <a:cubicBezTo>
                  <a:pt x="76" y="79"/>
                  <a:pt x="76" y="79"/>
                  <a:pt x="76" y="79"/>
                </a:cubicBezTo>
                <a:cubicBezTo>
                  <a:pt x="74" y="77"/>
                  <a:pt x="74" y="77"/>
                  <a:pt x="74" y="77"/>
                </a:cubicBezTo>
                <a:cubicBezTo>
                  <a:pt x="73" y="76"/>
                  <a:pt x="73" y="74"/>
                  <a:pt x="74" y="73"/>
                </a:cubicBezTo>
                <a:cubicBezTo>
                  <a:pt x="75" y="73"/>
                  <a:pt x="75" y="73"/>
                  <a:pt x="76" y="73"/>
                </a:cubicBezTo>
                <a:close/>
                <a:moveTo>
                  <a:pt x="51" y="17"/>
                </a:moveTo>
                <a:cubicBezTo>
                  <a:pt x="51" y="0"/>
                  <a:pt x="51" y="0"/>
                  <a:pt x="51" y="0"/>
                </a:cubicBezTo>
                <a:cubicBezTo>
                  <a:pt x="51" y="0"/>
                  <a:pt x="51" y="0"/>
                  <a:pt x="51" y="0"/>
                </a:cubicBezTo>
                <a:cubicBezTo>
                  <a:pt x="52" y="0"/>
                  <a:pt x="53" y="1"/>
                  <a:pt x="53" y="2"/>
                </a:cubicBezTo>
                <a:cubicBezTo>
                  <a:pt x="53" y="15"/>
                  <a:pt x="53" y="15"/>
                  <a:pt x="53" y="15"/>
                </a:cubicBezTo>
                <a:cubicBezTo>
                  <a:pt x="53" y="16"/>
                  <a:pt x="52" y="17"/>
                  <a:pt x="51" y="17"/>
                </a:cubicBezTo>
                <a:cubicBezTo>
                  <a:pt x="51" y="17"/>
                  <a:pt x="51" y="17"/>
                  <a:pt x="51" y="17"/>
                </a:cubicBezTo>
                <a:close/>
                <a:moveTo>
                  <a:pt x="51" y="22"/>
                </a:moveTo>
                <a:cubicBezTo>
                  <a:pt x="40" y="22"/>
                  <a:pt x="30" y="29"/>
                  <a:pt x="26" y="38"/>
                </a:cubicBezTo>
                <a:cubicBezTo>
                  <a:pt x="26" y="62"/>
                  <a:pt x="26" y="62"/>
                  <a:pt x="26" y="62"/>
                </a:cubicBezTo>
                <a:cubicBezTo>
                  <a:pt x="28" y="67"/>
                  <a:pt x="31" y="71"/>
                  <a:pt x="35" y="74"/>
                </a:cubicBezTo>
                <a:cubicBezTo>
                  <a:pt x="35" y="95"/>
                  <a:pt x="35" y="95"/>
                  <a:pt x="35" y="95"/>
                </a:cubicBezTo>
                <a:cubicBezTo>
                  <a:pt x="35" y="103"/>
                  <a:pt x="42" y="109"/>
                  <a:pt x="49" y="109"/>
                </a:cubicBezTo>
                <a:cubicBezTo>
                  <a:pt x="51" y="109"/>
                  <a:pt x="51" y="109"/>
                  <a:pt x="51" y="109"/>
                </a:cubicBezTo>
                <a:cubicBezTo>
                  <a:pt x="51" y="84"/>
                  <a:pt x="51" y="84"/>
                  <a:pt x="51" y="84"/>
                </a:cubicBezTo>
                <a:cubicBezTo>
                  <a:pt x="41" y="84"/>
                  <a:pt x="41" y="84"/>
                  <a:pt x="41" y="84"/>
                </a:cubicBezTo>
                <a:cubicBezTo>
                  <a:pt x="41" y="72"/>
                  <a:pt x="41" y="72"/>
                  <a:pt x="41" y="72"/>
                </a:cubicBezTo>
                <a:cubicBezTo>
                  <a:pt x="41" y="71"/>
                  <a:pt x="41" y="70"/>
                  <a:pt x="40" y="69"/>
                </a:cubicBezTo>
                <a:cubicBezTo>
                  <a:pt x="33" y="66"/>
                  <a:pt x="28" y="58"/>
                  <a:pt x="28" y="50"/>
                </a:cubicBezTo>
                <a:cubicBezTo>
                  <a:pt x="28" y="44"/>
                  <a:pt x="31" y="39"/>
                  <a:pt x="35" y="35"/>
                </a:cubicBezTo>
                <a:cubicBezTo>
                  <a:pt x="39" y="31"/>
                  <a:pt x="44" y="28"/>
                  <a:pt x="51" y="28"/>
                </a:cubicBezTo>
                <a:cubicBezTo>
                  <a:pt x="51" y="22"/>
                  <a:pt x="51" y="22"/>
                  <a:pt x="51" y="22"/>
                </a:cubicBezTo>
                <a:close/>
                <a:moveTo>
                  <a:pt x="51" y="0"/>
                </a:moveTo>
                <a:cubicBezTo>
                  <a:pt x="51" y="17"/>
                  <a:pt x="51" y="17"/>
                  <a:pt x="51" y="17"/>
                </a:cubicBezTo>
                <a:cubicBezTo>
                  <a:pt x="49" y="17"/>
                  <a:pt x="48" y="16"/>
                  <a:pt x="48" y="15"/>
                </a:cubicBezTo>
                <a:cubicBezTo>
                  <a:pt x="48" y="2"/>
                  <a:pt x="48" y="2"/>
                  <a:pt x="48" y="2"/>
                </a:cubicBezTo>
                <a:cubicBezTo>
                  <a:pt x="48" y="1"/>
                  <a:pt x="49" y="0"/>
                  <a:pt x="51" y="0"/>
                </a:cubicBezTo>
                <a:close/>
                <a:moveTo>
                  <a:pt x="26" y="79"/>
                </a:moveTo>
                <a:cubicBezTo>
                  <a:pt x="26" y="73"/>
                  <a:pt x="26" y="73"/>
                  <a:pt x="26" y="73"/>
                </a:cubicBezTo>
                <a:cubicBezTo>
                  <a:pt x="26" y="73"/>
                  <a:pt x="27" y="73"/>
                  <a:pt x="28" y="73"/>
                </a:cubicBezTo>
                <a:cubicBezTo>
                  <a:pt x="29" y="74"/>
                  <a:pt x="29" y="76"/>
                  <a:pt x="28" y="77"/>
                </a:cubicBezTo>
                <a:cubicBezTo>
                  <a:pt x="26" y="79"/>
                  <a:pt x="26" y="79"/>
                  <a:pt x="26" y="79"/>
                </a:cubicBezTo>
                <a:close/>
                <a:moveTo>
                  <a:pt x="26" y="28"/>
                </a:moveTo>
                <a:cubicBezTo>
                  <a:pt x="26" y="21"/>
                  <a:pt x="26" y="21"/>
                  <a:pt x="26" y="21"/>
                </a:cubicBezTo>
                <a:cubicBezTo>
                  <a:pt x="28" y="23"/>
                  <a:pt x="28" y="23"/>
                  <a:pt x="28" y="23"/>
                </a:cubicBezTo>
                <a:cubicBezTo>
                  <a:pt x="29" y="24"/>
                  <a:pt x="29" y="26"/>
                  <a:pt x="28" y="27"/>
                </a:cubicBezTo>
                <a:cubicBezTo>
                  <a:pt x="27" y="28"/>
                  <a:pt x="26" y="28"/>
                  <a:pt x="26" y="28"/>
                </a:cubicBezTo>
                <a:close/>
                <a:moveTo>
                  <a:pt x="26" y="38"/>
                </a:moveTo>
                <a:cubicBezTo>
                  <a:pt x="24" y="42"/>
                  <a:pt x="23" y="46"/>
                  <a:pt x="23" y="50"/>
                </a:cubicBezTo>
                <a:cubicBezTo>
                  <a:pt x="23" y="55"/>
                  <a:pt x="24" y="59"/>
                  <a:pt x="26" y="62"/>
                </a:cubicBezTo>
                <a:cubicBezTo>
                  <a:pt x="26" y="38"/>
                  <a:pt x="26" y="38"/>
                  <a:pt x="26" y="38"/>
                </a:cubicBezTo>
                <a:close/>
                <a:moveTo>
                  <a:pt x="26" y="21"/>
                </a:moveTo>
                <a:cubicBezTo>
                  <a:pt x="26" y="28"/>
                  <a:pt x="26" y="28"/>
                  <a:pt x="26" y="28"/>
                </a:cubicBezTo>
                <a:cubicBezTo>
                  <a:pt x="25" y="28"/>
                  <a:pt x="24" y="27"/>
                  <a:pt x="24" y="27"/>
                </a:cubicBezTo>
                <a:cubicBezTo>
                  <a:pt x="24" y="27"/>
                  <a:pt x="24" y="27"/>
                  <a:pt x="24" y="27"/>
                </a:cubicBezTo>
                <a:cubicBezTo>
                  <a:pt x="15" y="18"/>
                  <a:pt x="15" y="18"/>
                  <a:pt x="15" y="18"/>
                </a:cubicBezTo>
                <a:cubicBezTo>
                  <a:pt x="14" y="17"/>
                  <a:pt x="14" y="16"/>
                  <a:pt x="15" y="15"/>
                </a:cubicBezTo>
                <a:cubicBezTo>
                  <a:pt x="16" y="14"/>
                  <a:pt x="18" y="14"/>
                  <a:pt x="19" y="15"/>
                </a:cubicBezTo>
                <a:cubicBezTo>
                  <a:pt x="26" y="21"/>
                  <a:pt x="26" y="21"/>
                  <a:pt x="26" y="21"/>
                </a:cubicBezTo>
                <a:close/>
                <a:moveTo>
                  <a:pt x="26" y="73"/>
                </a:moveTo>
                <a:cubicBezTo>
                  <a:pt x="26" y="79"/>
                  <a:pt x="26" y="79"/>
                  <a:pt x="26" y="79"/>
                </a:cubicBezTo>
                <a:cubicBezTo>
                  <a:pt x="19" y="86"/>
                  <a:pt x="19" y="86"/>
                  <a:pt x="19" y="86"/>
                </a:cubicBezTo>
                <a:cubicBezTo>
                  <a:pt x="18" y="87"/>
                  <a:pt x="16" y="87"/>
                  <a:pt x="15" y="86"/>
                </a:cubicBezTo>
                <a:cubicBezTo>
                  <a:pt x="14" y="85"/>
                  <a:pt x="14" y="83"/>
                  <a:pt x="15" y="82"/>
                </a:cubicBezTo>
                <a:cubicBezTo>
                  <a:pt x="24" y="73"/>
                  <a:pt x="24" y="73"/>
                  <a:pt x="24" y="73"/>
                </a:cubicBezTo>
                <a:cubicBezTo>
                  <a:pt x="24" y="73"/>
                  <a:pt x="24" y="73"/>
                  <a:pt x="24" y="73"/>
                </a:cubicBezTo>
                <a:cubicBezTo>
                  <a:pt x="24" y="73"/>
                  <a:pt x="25" y="73"/>
                  <a:pt x="26" y="73"/>
                </a:cubicBezTo>
                <a:close/>
                <a:moveTo>
                  <a:pt x="18" y="50"/>
                </a:moveTo>
                <a:cubicBezTo>
                  <a:pt x="18" y="50"/>
                  <a:pt x="18" y="50"/>
                  <a:pt x="18" y="50"/>
                </a:cubicBezTo>
                <a:cubicBezTo>
                  <a:pt x="18" y="49"/>
                  <a:pt x="17" y="48"/>
                  <a:pt x="15" y="48"/>
                </a:cubicBezTo>
                <a:cubicBezTo>
                  <a:pt x="3" y="48"/>
                  <a:pt x="3" y="48"/>
                  <a:pt x="3" y="48"/>
                </a:cubicBezTo>
                <a:cubicBezTo>
                  <a:pt x="2" y="48"/>
                  <a:pt x="0" y="49"/>
                  <a:pt x="0" y="50"/>
                </a:cubicBezTo>
                <a:cubicBezTo>
                  <a:pt x="0" y="52"/>
                  <a:pt x="2" y="53"/>
                  <a:pt x="3" y="53"/>
                </a:cubicBezTo>
                <a:cubicBezTo>
                  <a:pt x="15" y="53"/>
                  <a:pt x="15" y="53"/>
                  <a:pt x="15" y="53"/>
                </a:cubicBezTo>
                <a:cubicBezTo>
                  <a:pt x="17" y="53"/>
                  <a:pt x="18" y="52"/>
                  <a:pt x="18" y="5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9" name="矩形 108"/>
          <p:cNvSpPr/>
          <p:nvPr/>
        </p:nvSpPr>
        <p:spPr>
          <a:xfrm>
            <a:off x="785786" y="857238"/>
            <a:ext cx="6062878" cy="461665"/>
          </a:xfrm>
          <a:prstGeom prst="rect">
            <a:avLst/>
          </a:prstGeom>
        </p:spPr>
        <p:txBody>
          <a:bodyPr wrap="none">
            <a:spAutoFit/>
          </a:bodyPr>
          <a:lstStyle/>
          <a:p>
            <a:pPr lvl="0" defTabSz="685800" fontAlgn="auto">
              <a:spcBef>
                <a:spcPts val="0"/>
              </a:spcBef>
              <a:spcAft>
                <a:spcPts val="0"/>
              </a:spcAft>
              <a:defRPr/>
            </a:pPr>
            <a:r>
              <a:rPr lang="zh-CN" altLang="en-US" sz="2400" b="1" dirty="0"/>
              <a:t>二、扩大取消增值税发票认证的纳税人范围</a:t>
            </a:r>
            <a:endParaRPr kumimoji="0" lang="zh-CN" altLang="en-US" sz="2400"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111" name="圆角矩形 25"/>
          <p:cNvSpPr/>
          <p:nvPr/>
        </p:nvSpPr>
        <p:spPr>
          <a:xfrm>
            <a:off x="4974921" y="232746"/>
            <a:ext cx="2915565" cy="360423"/>
          </a:xfrm>
          <a:prstGeom prst="roundRect">
            <a:avLst>
              <a:gd name="adj" fmla="val 50000"/>
            </a:avLst>
          </a:prstGeom>
          <a:solidFill>
            <a:srgbClr val="C1000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
        <p:nvSpPr>
          <p:cNvPr id="114" name="标题 4"/>
          <p:cNvSpPr txBox="1"/>
          <p:nvPr/>
        </p:nvSpPr>
        <p:spPr>
          <a:xfrm>
            <a:off x="5244881" y="245674"/>
            <a:ext cx="2699597" cy="355021"/>
          </a:xfrm>
          <a:prstGeom prst="rect">
            <a:avLst/>
          </a:prstGeom>
        </p:spPr>
        <p:txBody>
          <a:bodyPr vert="horz" lIns="68562" tIns="34281" rIns="68562" bIns="34281"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pPr>
            <a:r>
              <a:rPr lang="zh-CN" altLang="en-US" sz="1800" b="1" dirty="0" smtClean="0">
                <a:solidFill>
                  <a:srgbClr val="FFFFFF"/>
                </a:solidFill>
                <a:ea typeface="微软雅黑" panose="020B0503020204020204" pitchFamily="34" charset="-122"/>
                <a:sym typeface="Arial" panose="020B0604020202020204" pitchFamily="34" charset="0"/>
              </a:rPr>
              <a:t>８号</a:t>
            </a:r>
            <a:r>
              <a:rPr lang="zh-CN" altLang="en-US" sz="1800" b="1" dirty="0">
                <a:solidFill>
                  <a:srgbClr val="FFFFFF"/>
                </a:solidFill>
                <a:ea typeface="微软雅黑" panose="020B0503020204020204" pitchFamily="34" charset="-122"/>
                <a:sym typeface="Arial" panose="020B0604020202020204" pitchFamily="34" charset="0"/>
              </a:rPr>
              <a:t>公告口径</a:t>
            </a:r>
            <a:r>
              <a:rPr lang="zh-CN" altLang="en-US" sz="1800" b="1" dirty="0">
                <a:solidFill>
                  <a:srgbClr val="FFFFFF"/>
                </a:solidFill>
                <a:latin typeface="Century Schoolbook" panose="02040604050505020304"/>
                <a:ea typeface="微软雅黑" panose="020B0503020204020204" pitchFamily="34" charset="-122"/>
                <a:sym typeface="Arial" panose="020B0604020202020204" pitchFamily="34" charset="0"/>
              </a:rPr>
              <a:t>解读</a:t>
            </a:r>
            <a:endParaRPr lang="zh-CN" altLang="en-US" sz="1800" b="1" dirty="0">
              <a:solidFill>
                <a:srgbClr val="FFFFFF"/>
              </a:solidFill>
              <a:latin typeface="Century Schoolbook" panose="02040604050505020304"/>
              <a:ea typeface="微软雅黑" panose="020B0503020204020204" pitchFamily="34" charset="-122"/>
              <a:sym typeface="Arial" panose="020B0604020202020204" pitchFamily="34" charset="0"/>
            </a:endParaRPr>
          </a:p>
        </p:txBody>
      </p:sp>
      <p:sp>
        <p:nvSpPr>
          <p:cNvPr id="115" name="右箭头 29"/>
          <p:cNvSpPr/>
          <p:nvPr/>
        </p:nvSpPr>
        <p:spPr>
          <a:xfrm>
            <a:off x="7512542" y="332581"/>
            <a:ext cx="215968" cy="141755"/>
          </a:xfrm>
          <a:prstGeom prst="rightArrow">
            <a:avLst/>
          </a:prstGeom>
          <a:solidFill>
            <a:sysClr val="window" lastClr="FFFFFF"/>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graphicFrame>
        <p:nvGraphicFramePr>
          <p:cNvPr id="2" name="表格 1"/>
          <p:cNvGraphicFramePr>
            <a:graphicFrameLocks noGrp="1"/>
          </p:cNvGraphicFramePr>
          <p:nvPr/>
        </p:nvGraphicFramePr>
        <p:xfrm>
          <a:off x="899593" y="1369073"/>
          <a:ext cx="7344814" cy="2989471"/>
        </p:xfrm>
        <a:graphic>
          <a:graphicData uri="http://schemas.openxmlformats.org/drawingml/2006/table">
            <a:tbl>
              <a:tblPr firstRow="1" bandRow="1">
                <a:tableStyleId>{5C22544A-7EE6-4342-B048-85BDC9FD1C3A}</a:tableStyleId>
              </a:tblPr>
              <a:tblGrid>
                <a:gridCol w="3672407"/>
                <a:gridCol w="3672407"/>
              </a:tblGrid>
              <a:tr h="387366">
                <a:tc>
                  <a:txBody>
                    <a:bodyPr/>
                    <a:lstStyle/>
                    <a:p>
                      <a:pPr algn="ctr"/>
                      <a:r>
                        <a:rPr lang="en-US" altLang="zh-CN" dirty="0" smtClean="0"/>
                        <a:t>Before2019.3.1</a:t>
                      </a:r>
                      <a:endParaRPr lang="zh-CN" altLang="en-US" dirty="0"/>
                    </a:p>
                  </a:txBody>
                  <a:tcPr/>
                </a:tc>
                <a:tc>
                  <a:txBody>
                    <a:bodyPr/>
                    <a:lstStyle/>
                    <a:p>
                      <a:pPr algn="ctr"/>
                      <a:r>
                        <a:rPr lang="en-US" altLang="zh-CN" dirty="0" smtClean="0"/>
                        <a:t>From2019.3.1</a:t>
                      </a:r>
                      <a:endParaRPr lang="zh-CN" altLang="en-US" dirty="0"/>
                    </a:p>
                  </a:txBody>
                  <a:tcPr/>
                </a:tc>
              </a:tr>
              <a:tr h="1103343">
                <a:tc>
                  <a:txBody>
                    <a:bodyPr/>
                    <a:lstStyle/>
                    <a:p>
                      <a:r>
                        <a:rPr kumimoji="0" lang="en-US" altLang="zh-CN" b="1" u="none" kern="1200" dirty="0" smtClean="0">
                          <a:solidFill>
                            <a:schemeClr val="dk1"/>
                          </a:solidFill>
                          <a:latin typeface="+mn-lt"/>
                          <a:ea typeface="+mn-ea"/>
                          <a:cs typeface="+mn-cs"/>
                        </a:rPr>
                        <a:t>A</a:t>
                      </a:r>
                      <a:r>
                        <a:rPr kumimoji="0" lang="en-US" altLang="zh-CN" b="1" u="none" kern="1200" baseline="0" dirty="0" smtClean="0">
                          <a:solidFill>
                            <a:schemeClr val="dk1"/>
                          </a:solidFill>
                          <a:latin typeface="+mn-lt"/>
                          <a:ea typeface="+mn-ea"/>
                          <a:cs typeface="+mn-cs"/>
                        </a:rPr>
                        <a:t> </a:t>
                      </a:r>
                      <a:r>
                        <a:rPr kumimoji="0" lang="zh-CN" altLang="en-US" b="1" u="none" kern="1200" baseline="0" dirty="0" smtClean="0">
                          <a:solidFill>
                            <a:schemeClr val="dk1"/>
                          </a:solidFill>
                          <a:latin typeface="+mn-lt"/>
                          <a:ea typeface="+mn-ea"/>
                          <a:cs typeface="+mn-cs"/>
                        </a:rPr>
                        <a:t>、</a:t>
                      </a:r>
                      <a:r>
                        <a:rPr kumimoji="0" lang="en-US" altLang="zh-CN" b="1" u="none" kern="1200" baseline="0" dirty="0" smtClean="0">
                          <a:solidFill>
                            <a:schemeClr val="dk1"/>
                          </a:solidFill>
                          <a:latin typeface="+mn-lt"/>
                          <a:ea typeface="+mn-ea"/>
                          <a:cs typeface="+mn-cs"/>
                        </a:rPr>
                        <a:t>B</a:t>
                      </a:r>
                      <a:r>
                        <a:rPr kumimoji="0" lang="zh-CN" altLang="en-US" b="1" u="none" kern="1200" baseline="0" dirty="0" smtClean="0">
                          <a:solidFill>
                            <a:schemeClr val="dk1"/>
                          </a:solidFill>
                          <a:latin typeface="+mn-lt"/>
                          <a:ea typeface="+mn-ea"/>
                          <a:cs typeface="+mn-cs"/>
                        </a:rPr>
                        <a:t>、</a:t>
                      </a:r>
                      <a:r>
                        <a:rPr kumimoji="0" lang="en-US" altLang="zh-CN" b="1" u="none" kern="1200" baseline="0" dirty="0" smtClean="0">
                          <a:solidFill>
                            <a:schemeClr val="dk1"/>
                          </a:solidFill>
                          <a:latin typeface="+mn-lt"/>
                          <a:ea typeface="+mn-ea"/>
                          <a:cs typeface="+mn-cs"/>
                        </a:rPr>
                        <a:t> C </a:t>
                      </a:r>
                      <a:r>
                        <a:rPr kumimoji="0" lang="zh-CN" altLang="en-US" b="1" u="none" kern="1200" baseline="0" dirty="0" smtClean="0">
                          <a:solidFill>
                            <a:schemeClr val="dk1"/>
                          </a:solidFill>
                          <a:latin typeface="+mn-lt"/>
                          <a:ea typeface="+mn-ea"/>
                          <a:cs typeface="+mn-cs"/>
                        </a:rPr>
                        <a:t>、</a:t>
                      </a:r>
                      <a:r>
                        <a:rPr kumimoji="0" lang="en-US" altLang="zh-CN" b="1" u="none" kern="1200" baseline="0" dirty="0" smtClean="0">
                          <a:solidFill>
                            <a:schemeClr val="dk1"/>
                          </a:solidFill>
                          <a:latin typeface="+mn-lt"/>
                          <a:ea typeface="+mn-ea"/>
                          <a:cs typeface="+mn-cs"/>
                        </a:rPr>
                        <a:t>M</a:t>
                      </a:r>
                      <a:endParaRPr kumimoji="0" lang="en-US" altLang="zh-CN" b="1" u="none" kern="1200" dirty="0" smtClean="0">
                        <a:solidFill>
                          <a:schemeClr val="dk1"/>
                        </a:solidFill>
                        <a:latin typeface="+mn-lt"/>
                        <a:ea typeface="+mn-ea"/>
                        <a:cs typeface="+mn-cs"/>
                      </a:endParaRPr>
                    </a:p>
                  </a:txBody>
                  <a:tcPr anchor="ctr"/>
                </a:tc>
                <a:tc>
                  <a:txBody>
                    <a:bodyPr/>
                    <a:lstStyle/>
                    <a:p>
                      <a:r>
                        <a:rPr kumimoji="0" lang="zh-CN" altLang="en-US" b="1" i="0" kern="1200" dirty="0" smtClean="0">
                          <a:solidFill>
                            <a:schemeClr val="dk1"/>
                          </a:solidFill>
                          <a:effectLst/>
                          <a:latin typeface="+mn-lt"/>
                          <a:ea typeface="+mn-ea"/>
                          <a:cs typeface="+mn-cs"/>
                        </a:rPr>
                        <a:t>全部一般纳税人</a:t>
                      </a:r>
                      <a:endParaRPr kumimoji="0" lang="en-US" altLang="zh-CN"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mn-cs"/>
                      </a:endParaRPr>
                    </a:p>
                  </a:txBody>
                  <a:tcPr anchor="ctr"/>
                </a:tc>
              </a:tr>
              <a:tr h="1498762">
                <a:tc gridSpan="2">
                  <a:txBody>
                    <a:bodyPr/>
                    <a:lstStyle/>
                    <a:p>
                      <a:r>
                        <a:rPr kumimoji="0" lang="en-US" altLang="zh-CN" b="0" i="0" kern="1200" dirty="0" smtClean="0">
                          <a:solidFill>
                            <a:schemeClr val="dk1"/>
                          </a:solidFill>
                          <a:effectLst/>
                          <a:latin typeface="华文琥珀" panose="02010800040101010101" charset="-122"/>
                          <a:ea typeface="华文琥珀" panose="02010800040101010101" charset="-122"/>
                          <a:cs typeface="+mn-cs"/>
                        </a:rPr>
                        <a:t>1.</a:t>
                      </a:r>
                      <a:r>
                        <a:rPr kumimoji="0" lang="zh-CN" altLang="en-US" b="0" i="0" kern="1200" dirty="0" smtClean="0">
                          <a:solidFill>
                            <a:schemeClr val="dk1"/>
                          </a:solidFill>
                          <a:effectLst/>
                          <a:latin typeface="华文琥珀" panose="02010800040101010101" charset="-122"/>
                          <a:ea typeface="华文琥珀" panose="02010800040101010101" charset="-122"/>
                          <a:cs typeface="+mn-cs"/>
                        </a:rPr>
                        <a:t>增值税专用发票、机动车销售统一发票、收费公路通行费增值税电子普通发票。</a:t>
                      </a:r>
                      <a:endParaRPr kumimoji="0" lang="en-US" altLang="zh-CN" b="0" i="0" kern="1200" dirty="0" smtClean="0">
                        <a:solidFill>
                          <a:schemeClr val="dk1"/>
                        </a:solidFill>
                        <a:effectLst/>
                        <a:latin typeface="华文琥珀" panose="02010800040101010101" charset="-122"/>
                        <a:ea typeface="华文琥珀" panose="02010800040101010101" charset="-122"/>
                        <a:cs typeface="+mn-cs"/>
                      </a:endParaRPr>
                    </a:p>
                    <a:p>
                      <a:r>
                        <a:rPr kumimoji="0" lang="en-US" altLang="zh-CN" b="0" i="0" kern="1200" dirty="0" smtClean="0">
                          <a:solidFill>
                            <a:schemeClr val="dk1"/>
                          </a:solidFill>
                          <a:effectLst/>
                          <a:latin typeface="华文琥珀" panose="02010800040101010101" charset="-122"/>
                          <a:ea typeface="华文琥珀" panose="02010800040101010101" charset="-122"/>
                          <a:cs typeface="+mn-cs"/>
                        </a:rPr>
                        <a:t>2.</a:t>
                      </a:r>
                      <a:r>
                        <a:rPr kumimoji="0" lang="zh-CN" altLang="en-US" b="0" i="0" kern="1200" dirty="0" smtClean="0">
                          <a:solidFill>
                            <a:schemeClr val="dk1"/>
                          </a:solidFill>
                          <a:effectLst/>
                          <a:latin typeface="华文琥珀" panose="02010800040101010101" charset="-122"/>
                          <a:ea typeface="华文琥珀" panose="02010800040101010101" charset="-122"/>
                          <a:cs typeface="+mn-cs"/>
                        </a:rPr>
                        <a:t>可以自愿使用增值税发票选择确认平台查询、选择用于申报抵扣、出口退税或者代办退税的增值税发票信息。</a:t>
                      </a:r>
                      <a:endParaRPr lang="zh-CN" altLang="en-US" dirty="0">
                        <a:latin typeface="华文琥珀" panose="02010800040101010101" charset="-122"/>
                        <a:ea typeface="华文琥珀" panose="02010800040101010101" charset="-122"/>
                      </a:endParaRPr>
                    </a:p>
                  </a:txBody>
                  <a:tcPr>
                    <a:solidFill>
                      <a:schemeClr val="accent3">
                        <a:lumMod val="20000"/>
                        <a:lumOff val="80000"/>
                      </a:schemeClr>
                    </a:solidFill>
                  </a:tcPr>
                </a:tc>
                <a:tc hMerge="1">
                  <a:tcPr/>
                </a:tc>
              </a:tr>
            </a:tbl>
          </a:graphicData>
        </a:graphic>
      </p:graphicFrame>
    </p:spTree>
  </p:cSld>
  <p:clrMapOvr>
    <a:masterClrMapping/>
  </p:clrMapOvr>
  <mc:AlternateContent xmlns:mc="http://schemas.openxmlformats.org/markup-compatibility/2006">
    <mc:Choice xmlns:p14="http://schemas.microsoft.com/office/powerpoint/2010/main" Requires="p14">
      <p:transition spd="slow" p14:dur="1400" advTm="0">
        <p14:doors dir="vert"/>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ppt_x"/>
                                          </p:val>
                                        </p:tav>
                                        <p:tav tm="100000">
                                          <p:val>
                                            <p:strVal val="#ppt_x"/>
                                          </p:val>
                                        </p:tav>
                                      </p:tavLst>
                                    </p:anim>
                                    <p:anim calcmode="lin" valueType="num">
                                      <p:cBhvr additive="base">
                                        <p:cTn id="13" dur="500" fill="hold"/>
                                        <p:tgtEl>
                                          <p:spTgt spid="10"/>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500" fill="hold"/>
                                        <p:tgtEl>
                                          <p:spTgt spid="11"/>
                                        </p:tgtEl>
                                        <p:attrNameLst>
                                          <p:attrName>ppt_x</p:attrName>
                                        </p:attrNameLst>
                                      </p:cBhvr>
                                      <p:tavLst>
                                        <p:tav tm="0">
                                          <p:val>
                                            <p:strVal val="#ppt_x"/>
                                          </p:val>
                                        </p:tav>
                                        <p:tav tm="100000">
                                          <p:val>
                                            <p:strVal val="#ppt_x"/>
                                          </p:val>
                                        </p:tav>
                                      </p:tavLst>
                                    </p:anim>
                                    <p:anim calcmode="lin" valueType="num">
                                      <p:cBhvr additive="base">
                                        <p:cTn id="18" dur="500" fill="hold"/>
                                        <p:tgtEl>
                                          <p:spTgt spid="11"/>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2" fill="hold" grpId="0" nodeType="after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additive="base">
                                        <p:cTn id="22" dur="500" fill="hold"/>
                                        <p:tgtEl>
                                          <p:spTgt spid="13"/>
                                        </p:tgtEl>
                                        <p:attrNameLst>
                                          <p:attrName>ppt_x</p:attrName>
                                        </p:attrNameLst>
                                      </p:cBhvr>
                                      <p:tavLst>
                                        <p:tav tm="0">
                                          <p:val>
                                            <p:strVal val="1+#ppt_w/2"/>
                                          </p:val>
                                        </p:tav>
                                        <p:tav tm="100000">
                                          <p:val>
                                            <p:strVal val="#ppt_x"/>
                                          </p:val>
                                        </p:tav>
                                      </p:tavLst>
                                    </p:anim>
                                    <p:anim calcmode="lin" valueType="num">
                                      <p:cBhvr additive="base">
                                        <p:cTn id="23" dur="500" fill="hold"/>
                                        <p:tgtEl>
                                          <p:spTgt spid="13"/>
                                        </p:tgtEl>
                                        <p:attrNameLst>
                                          <p:attrName>ppt_y</p:attrName>
                                        </p:attrNameLst>
                                      </p:cBhvr>
                                      <p:tavLst>
                                        <p:tav tm="0">
                                          <p:val>
                                            <p:strVal val="#ppt_y"/>
                                          </p:val>
                                        </p:tav>
                                        <p:tav tm="100000">
                                          <p:val>
                                            <p:strVal val="#ppt_y"/>
                                          </p:val>
                                        </p:tav>
                                      </p:tavLst>
                                    </p:anim>
                                  </p:childTnLst>
                                </p:cTn>
                              </p:par>
                              <p:par>
                                <p:cTn id="24" presetID="2" presetClass="entr" presetSubtype="4"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additive="base">
                                        <p:cTn id="26" dur="500" fill="hold"/>
                                        <p:tgtEl>
                                          <p:spTgt spid="14"/>
                                        </p:tgtEl>
                                        <p:attrNameLst>
                                          <p:attrName>ppt_x</p:attrName>
                                        </p:attrNameLst>
                                      </p:cBhvr>
                                      <p:tavLst>
                                        <p:tav tm="0">
                                          <p:val>
                                            <p:strVal val="#ppt_x"/>
                                          </p:val>
                                        </p:tav>
                                        <p:tav tm="100000">
                                          <p:val>
                                            <p:strVal val="#ppt_x"/>
                                          </p:val>
                                        </p:tav>
                                      </p:tavLst>
                                    </p:anim>
                                    <p:anim calcmode="lin" valueType="num">
                                      <p:cBhvr additive="base">
                                        <p:cTn id="27" dur="500" fill="hold"/>
                                        <p:tgtEl>
                                          <p:spTgt spid="14"/>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0"/>
                                  </p:stCondLst>
                                  <p:childTnLst>
                                    <p:set>
                                      <p:cBhvr>
                                        <p:cTn id="29" dur="1" fill="hold">
                                          <p:stCondLst>
                                            <p:cond delay="0"/>
                                          </p:stCondLst>
                                        </p:cTn>
                                        <p:tgtEl>
                                          <p:spTgt spid="15"/>
                                        </p:tgtEl>
                                        <p:attrNameLst>
                                          <p:attrName>style.visibility</p:attrName>
                                        </p:attrNameLst>
                                      </p:cBhvr>
                                      <p:to>
                                        <p:strVal val="visible"/>
                                      </p:to>
                                    </p:set>
                                    <p:anim calcmode="lin" valueType="num">
                                      <p:cBhvr additive="base">
                                        <p:cTn id="30" dur="500" fill="hold"/>
                                        <p:tgtEl>
                                          <p:spTgt spid="15"/>
                                        </p:tgtEl>
                                        <p:attrNameLst>
                                          <p:attrName>ppt_x</p:attrName>
                                        </p:attrNameLst>
                                      </p:cBhvr>
                                      <p:tavLst>
                                        <p:tav tm="0">
                                          <p:val>
                                            <p:strVal val="#ppt_x"/>
                                          </p:val>
                                        </p:tav>
                                        <p:tav tm="100000">
                                          <p:val>
                                            <p:strVal val="#ppt_x"/>
                                          </p:val>
                                        </p:tav>
                                      </p:tavLst>
                                    </p:anim>
                                    <p:anim calcmode="lin" valueType="num">
                                      <p:cBhvr additive="base">
                                        <p:cTn id="31" dur="500" fill="hold"/>
                                        <p:tgtEl>
                                          <p:spTgt spid="15"/>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16"/>
                                        </p:tgtEl>
                                        <p:attrNameLst>
                                          <p:attrName>style.visibility</p:attrName>
                                        </p:attrNameLst>
                                      </p:cBhvr>
                                      <p:to>
                                        <p:strVal val="visible"/>
                                      </p:to>
                                    </p:set>
                                    <p:anim calcmode="lin" valueType="num">
                                      <p:cBhvr additive="base">
                                        <p:cTn id="34" dur="500" fill="hold"/>
                                        <p:tgtEl>
                                          <p:spTgt spid="16"/>
                                        </p:tgtEl>
                                        <p:attrNameLst>
                                          <p:attrName>ppt_x</p:attrName>
                                        </p:attrNameLst>
                                      </p:cBhvr>
                                      <p:tavLst>
                                        <p:tav tm="0">
                                          <p:val>
                                            <p:strVal val="#ppt_x"/>
                                          </p:val>
                                        </p:tav>
                                        <p:tav tm="100000">
                                          <p:val>
                                            <p:strVal val="#ppt_x"/>
                                          </p:val>
                                        </p:tav>
                                      </p:tavLst>
                                    </p:anim>
                                    <p:anim calcmode="lin" valueType="num">
                                      <p:cBhvr additive="base">
                                        <p:cTn id="35" dur="500" fill="hold"/>
                                        <p:tgtEl>
                                          <p:spTgt spid="16"/>
                                        </p:tgtEl>
                                        <p:attrNameLst>
                                          <p:attrName>ppt_y</p:attrName>
                                        </p:attrNameLst>
                                      </p:cBhvr>
                                      <p:tavLst>
                                        <p:tav tm="0">
                                          <p:val>
                                            <p:strVal val="1+#ppt_h/2"/>
                                          </p:val>
                                        </p:tav>
                                        <p:tav tm="100000">
                                          <p:val>
                                            <p:strVal val="#ppt_y"/>
                                          </p:val>
                                        </p:tav>
                                      </p:tavLst>
                                    </p:anim>
                                  </p:childTnLst>
                                </p:cTn>
                              </p:par>
                              <p:par>
                                <p:cTn id="36" presetID="2" presetClass="entr" presetSubtype="3" fill="hold" grpId="0" nodeType="withEffect">
                                  <p:stCondLst>
                                    <p:cond delay="0"/>
                                  </p:stCondLst>
                                  <p:childTnLst>
                                    <p:set>
                                      <p:cBhvr>
                                        <p:cTn id="37" dur="1" fill="hold">
                                          <p:stCondLst>
                                            <p:cond delay="0"/>
                                          </p:stCondLst>
                                        </p:cTn>
                                        <p:tgtEl>
                                          <p:spTgt spid="17"/>
                                        </p:tgtEl>
                                        <p:attrNameLst>
                                          <p:attrName>style.visibility</p:attrName>
                                        </p:attrNameLst>
                                      </p:cBhvr>
                                      <p:to>
                                        <p:strVal val="visible"/>
                                      </p:to>
                                    </p:set>
                                    <p:anim calcmode="lin" valueType="num">
                                      <p:cBhvr additive="base">
                                        <p:cTn id="38" dur="500" fill="hold"/>
                                        <p:tgtEl>
                                          <p:spTgt spid="17"/>
                                        </p:tgtEl>
                                        <p:attrNameLst>
                                          <p:attrName>ppt_x</p:attrName>
                                        </p:attrNameLst>
                                      </p:cBhvr>
                                      <p:tavLst>
                                        <p:tav tm="0">
                                          <p:val>
                                            <p:strVal val="1+#ppt_w/2"/>
                                          </p:val>
                                        </p:tav>
                                        <p:tav tm="100000">
                                          <p:val>
                                            <p:strVal val="#ppt_x"/>
                                          </p:val>
                                        </p:tav>
                                      </p:tavLst>
                                    </p:anim>
                                    <p:anim calcmode="lin" valueType="num">
                                      <p:cBhvr additive="base">
                                        <p:cTn id="39" dur="500" fill="hold"/>
                                        <p:tgtEl>
                                          <p:spTgt spid="17"/>
                                        </p:tgtEl>
                                        <p:attrNameLst>
                                          <p:attrName>ppt_y</p:attrName>
                                        </p:attrNameLst>
                                      </p:cBhvr>
                                      <p:tavLst>
                                        <p:tav tm="0">
                                          <p:val>
                                            <p:strVal val="0-#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18"/>
                                        </p:tgtEl>
                                        <p:attrNameLst>
                                          <p:attrName>style.visibility</p:attrName>
                                        </p:attrNameLst>
                                      </p:cBhvr>
                                      <p:to>
                                        <p:strVal val="visible"/>
                                      </p:to>
                                    </p:set>
                                    <p:anim calcmode="lin" valueType="num">
                                      <p:cBhvr additive="base">
                                        <p:cTn id="42" dur="500" fill="hold"/>
                                        <p:tgtEl>
                                          <p:spTgt spid="18"/>
                                        </p:tgtEl>
                                        <p:attrNameLst>
                                          <p:attrName>ppt_x</p:attrName>
                                        </p:attrNameLst>
                                      </p:cBhvr>
                                      <p:tavLst>
                                        <p:tav tm="0">
                                          <p:val>
                                            <p:strVal val="#ppt_x"/>
                                          </p:val>
                                        </p:tav>
                                        <p:tav tm="100000">
                                          <p:val>
                                            <p:strVal val="#ppt_x"/>
                                          </p:val>
                                        </p:tav>
                                      </p:tavLst>
                                    </p:anim>
                                    <p:anim calcmode="lin" valueType="num">
                                      <p:cBhvr additive="base">
                                        <p:cTn id="43" dur="500" fill="hold"/>
                                        <p:tgtEl>
                                          <p:spTgt spid="18"/>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19"/>
                                        </p:tgtEl>
                                        <p:attrNameLst>
                                          <p:attrName>style.visibility</p:attrName>
                                        </p:attrNameLst>
                                      </p:cBhvr>
                                      <p:to>
                                        <p:strVal val="visible"/>
                                      </p:to>
                                    </p:set>
                                    <p:anim calcmode="lin" valueType="num">
                                      <p:cBhvr additive="base">
                                        <p:cTn id="46" dur="500" fill="hold"/>
                                        <p:tgtEl>
                                          <p:spTgt spid="19"/>
                                        </p:tgtEl>
                                        <p:attrNameLst>
                                          <p:attrName>ppt_x</p:attrName>
                                        </p:attrNameLst>
                                      </p:cBhvr>
                                      <p:tavLst>
                                        <p:tav tm="0">
                                          <p:val>
                                            <p:strVal val="#ppt_x"/>
                                          </p:val>
                                        </p:tav>
                                        <p:tav tm="100000">
                                          <p:val>
                                            <p:strVal val="#ppt_x"/>
                                          </p:val>
                                        </p:tav>
                                      </p:tavLst>
                                    </p:anim>
                                    <p:anim calcmode="lin" valueType="num">
                                      <p:cBhvr additive="base">
                                        <p:cTn id="47" dur="500" fill="hold"/>
                                        <p:tgtEl>
                                          <p:spTgt spid="19"/>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0"/>
                                  </p:stCondLst>
                                  <p:childTnLst>
                                    <p:set>
                                      <p:cBhvr>
                                        <p:cTn id="49" dur="1" fill="hold">
                                          <p:stCondLst>
                                            <p:cond delay="0"/>
                                          </p:stCondLst>
                                        </p:cTn>
                                        <p:tgtEl>
                                          <p:spTgt spid="20"/>
                                        </p:tgtEl>
                                        <p:attrNameLst>
                                          <p:attrName>style.visibility</p:attrName>
                                        </p:attrNameLst>
                                      </p:cBhvr>
                                      <p:to>
                                        <p:strVal val="visible"/>
                                      </p:to>
                                    </p:set>
                                    <p:anim calcmode="lin" valueType="num">
                                      <p:cBhvr additive="base">
                                        <p:cTn id="50" dur="500" fill="hold"/>
                                        <p:tgtEl>
                                          <p:spTgt spid="20"/>
                                        </p:tgtEl>
                                        <p:attrNameLst>
                                          <p:attrName>ppt_x</p:attrName>
                                        </p:attrNameLst>
                                      </p:cBhvr>
                                      <p:tavLst>
                                        <p:tav tm="0">
                                          <p:val>
                                            <p:strVal val="#ppt_x"/>
                                          </p:val>
                                        </p:tav>
                                        <p:tav tm="100000">
                                          <p:val>
                                            <p:strVal val="#ppt_x"/>
                                          </p:val>
                                        </p:tav>
                                      </p:tavLst>
                                    </p:anim>
                                    <p:anim calcmode="lin" valueType="num">
                                      <p:cBhvr additive="base">
                                        <p:cTn id="51" dur="500" fill="hold"/>
                                        <p:tgtEl>
                                          <p:spTgt spid="20"/>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0"/>
                                  </p:stCondLst>
                                  <p:childTnLst>
                                    <p:set>
                                      <p:cBhvr>
                                        <p:cTn id="53" dur="1" fill="hold">
                                          <p:stCondLst>
                                            <p:cond delay="0"/>
                                          </p:stCondLst>
                                        </p:cTn>
                                        <p:tgtEl>
                                          <p:spTgt spid="21"/>
                                        </p:tgtEl>
                                        <p:attrNameLst>
                                          <p:attrName>style.visibility</p:attrName>
                                        </p:attrNameLst>
                                      </p:cBhvr>
                                      <p:to>
                                        <p:strVal val="visible"/>
                                      </p:to>
                                    </p:set>
                                    <p:anim calcmode="lin" valueType="num">
                                      <p:cBhvr additive="base">
                                        <p:cTn id="54" dur="500" fill="hold"/>
                                        <p:tgtEl>
                                          <p:spTgt spid="21"/>
                                        </p:tgtEl>
                                        <p:attrNameLst>
                                          <p:attrName>ppt_x</p:attrName>
                                        </p:attrNameLst>
                                      </p:cBhvr>
                                      <p:tavLst>
                                        <p:tav tm="0">
                                          <p:val>
                                            <p:strVal val="#ppt_x"/>
                                          </p:val>
                                        </p:tav>
                                        <p:tav tm="100000">
                                          <p:val>
                                            <p:strVal val="#ppt_x"/>
                                          </p:val>
                                        </p:tav>
                                      </p:tavLst>
                                    </p:anim>
                                    <p:anim calcmode="lin" valueType="num">
                                      <p:cBhvr additive="base">
                                        <p:cTn id="55" dur="500" fill="hold"/>
                                        <p:tgtEl>
                                          <p:spTgt spid="21"/>
                                        </p:tgtEl>
                                        <p:attrNameLst>
                                          <p:attrName>ppt_y</p:attrName>
                                        </p:attrNameLst>
                                      </p:cBhvr>
                                      <p:tavLst>
                                        <p:tav tm="0">
                                          <p:val>
                                            <p:strVal val="1+#ppt_h/2"/>
                                          </p:val>
                                        </p:tav>
                                        <p:tav tm="100000">
                                          <p:val>
                                            <p:strVal val="#ppt_y"/>
                                          </p:val>
                                        </p:tav>
                                      </p:tavLst>
                                    </p:anim>
                                  </p:childTnLst>
                                </p:cTn>
                              </p:par>
                              <p:par>
                                <p:cTn id="56" presetID="2" presetClass="entr" presetSubtype="6" fill="hold" nodeType="withEffect">
                                  <p:stCondLst>
                                    <p:cond delay="0"/>
                                  </p:stCondLst>
                                  <p:childTnLst>
                                    <p:set>
                                      <p:cBhvr>
                                        <p:cTn id="57" dur="1" fill="hold">
                                          <p:stCondLst>
                                            <p:cond delay="0"/>
                                          </p:stCondLst>
                                        </p:cTn>
                                        <p:tgtEl>
                                          <p:spTgt spid="22"/>
                                        </p:tgtEl>
                                        <p:attrNameLst>
                                          <p:attrName>style.visibility</p:attrName>
                                        </p:attrNameLst>
                                      </p:cBhvr>
                                      <p:to>
                                        <p:strVal val="visible"/>
                                      </p:to>
                                    </p:set>
                                    <p:anim calcmode="lin" valueType="num">
                                      <p:cBhvr additive="base">
                                        <p:cTn id="58" dur="500" fill="hold"/>
                                        <p:tgtEl>
                                          <p:spTgt spid="22"/>
                                        </p:tgtEl>
                                        <p:attrNameLst>
                                          <p:attrName>ppt_x</p:attrName>
                                        </p:attrNameLst>
                                      </p:cBhvr>
                                      <p:tavLst>
                                        <p:tav tm="0">
                                          <p:val>
                                            <p:strVal val="1+#ppt_w/2"/>
                                          </p:val>
                                        </p:tav>
                                        <p:tav tm="100000">
                                          <p:val>
                                            <p:strVal val="#ppt_x"/>
                                          </p:val>
                                        </p:tav>
                                      </p:tavLst>
                                    </p:anim>
                                    <p:anim calcmode="lin" valueType="num">
                                      <p:cBhvr additive="base">
                                        <p:cTn id="59" dur="500" fill="hold"/>
                                        <p:tgtEl>
                                          <p:spTgt spid="22"/>
                                        </p:tgtEl>
                                        <p:attrNameLst>
                                          <p:attrName>ppt_y</p:attrName>
                                        </p:attrNameLst>
                                      </p:cBhvr>
                                      <p:tavLst>
                                        <p:tav tm="0">
                                          <p:val>
                                            <p:strVal val="1+#ppt_h/2"/>
                                          </p:val>
                                        </p:tav>
                                        <p:tav tm="100000">
                                          <p:val>
                                            <p:strVal val="#ppt_y"/>
                                          </p:val>
                                        </p:tav>
                                      </p:tavLst>
                                    </p:anim>
                                  </p:childTnLst>
                                </p:cTn>
                              </p:par>
                              <p:par>
                                <p:cTn id="60" presetID="2" presetClass="entr" presetSubtype="6" fill="hold" grpId="0"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500" fill="hold"/>
                                        <p:tgtEl>
                                          <p:spTgt spid="29"/>
                                        </p:tgtEl>
                                        <p:attrNameLst>
                                          <p:attrName>ppt_x</p:attrName>
                                        </p:attrNameLst>
                                      </p:cBhvr>
                                      <p:tavLst>
                                        <p:tav tm="0">
                                          <p:val>
                                            <p:strVal val="1+#ppt_w/2"/>
                                          </p:val>
                                        </p:tav>
                                        <p:tav tm="100000">
                                          <p:val>
                                            <p:strVal val="#ppt_x"/>
                                          </p:val>
                                        </p:tav>
                                      </p:tavLst>
                                    </p:anim>
                                    <p:anim calcmode="lin" valueType="num">
                                      <p:cBhvr additive="base">
                                        <p:cTn id="63" dur="500" fill="hold"/>
                                        <p:tgtEl>
                                          <p:spTgt spid="29"/>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0"/>
                                  </p:stCondLst>
                                  <p:childTnLst>
                                    <p:set>
                                      <p:cBhvr>
                                        <p:cTn id="65" dur="1" fill="hold">
                                          <p:stCondLst>
                                            <p:cond delay="0"/>
                                          </p:stCondLst>
                                        </p:cTn>
                                        <p:tgtEl>
                                          <p:spTgt spid="30"/>
                                        </p:tgtEl>
                                        <p:attrNameLst>
                                          <p:attrName>style.visibility</p:attrName>
                                        </p:attrNameLst>
                                      </p:cBhvr>
                                      <p:to>
                                        <p:strVal val="visible"/>
                                      </p:to>
                                    </p:set>
                                    <p:anim calcmode="lin" valueType="num">
                                      <p:cBhvr additive="base">
                                        <p:cTn id="66" dur="500" fill="hold"/>
                                        <p:tgtEl>
                                          <p:spTgt spid="30"/>
                                        </p:tgtEl>
                                        <p:attrNameLst>
                                          <p:attrName>ppt_x</p:attrName>
                                        </p:attrNameLst>
                                      </p:cBhvr>
                                      <p:tavLst>
                                        <p:tav tm="0">
                                          <p:val>
                                            <p:strVal val="#ppt_x"/>
                                          </p:val>
                                        </p:tav>
                                        <p:tav tm="100000">
                                          <p:val>
                                            <p:strVal val="#ppt_x"/>
                                          </p:val>
                                        </p:tav>
                                      </p:tavLst>
                                    </p:anim>
                                    <p:anim calcmode="lin" valueType="num">
                                      <p:cBhvr additive="base">
                                        <p:cTn id="67" dur="500" fill="hold"/>
                                        <p:tgtEl>
                                          <p:spTgt spid="30"/>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0"/>
                                  </p:stCondLst>
                                  <p:childTnLst>
                                    <p:set>
                                      <p:cBhvr>
                                        <p:cTn id="69" dur="1" fill="hold">
                                          <p:stCondLst>
                                            <p:cond delay="0"/>
                                          </p:stCondLst>
                                        </p:cTn>
                                        <p:tgtEl>
                                          <p:spTgt spid="31"/>
                                        </p:tgtEl>
                                        <p:attrNameLst>
                                          <p:attrName>style.visibility</p:attrName>
                                        </p:attrNameLst>
                                      </p:cBhvr>
                                      <p:to>
                                        <p:strVal val="visible"/>
                                      </p:to>
                                    </p:set>
                                    <p:anim calcmode="lin" valueType="num">
                                      <p:cBhvr additive="base">
                                        <p:cTn id="70" dur="500" fill="hold"/>
                                        <p:tgtEl>
                                          <p:spTgt spid="31"/>
                                        </p:tgtEl>
                                        <p:attrNameLst>
                                          <p:attrName>ppt_x</p:attrName>
                                        </p:attrNameLst>
                                      </p:cBhvr>
                                      <p:tavLst>
                                        <p:tav tm="0">
                                          <p:val>
                                            <p:strVal val="#ppt_x"/>
                                          </p:val>
                                        </p:tav>
                                        <p:tav tm="100000">
                                          <p:val>
                                            <p:strVal val="#ppt_x"/>
                                          </p:val>
                                        </p:tav>
                                      </p:tavLst>
                                    </p:anim>
                                    <p:anim calcmode="lin" valueType="num">
                                      <p:cBhvr additive="base">
                                        <p:cTn id="71" dur="500" fill="hold"/>
                                        <p:tgtEl>
                                          <p:spTgt spid="31"/>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0"/>
                                  </p:stCondLst>
                                  <p:childTnLst>
                                    <p:set>
                                      <p:cBhvr>
                                        <p:cTn id="73" dur="1" fill="hold">
                                          <p:stCondLst>
                                            <p:cond delay="0"/>
                                          </p:stCondLst>
                                        </p:cTn>
                                        <p:tgtEl>
                                          <p:spTgt spid="32"/>
                                        </p:tgtEl>
                                        <p:attrNameLst>
                                          <p:attrName>style.visibility</p:attrName>
                                        </p:attrNameLst>
                                      </p:cBhvr>
                                      <p:to>
                                        <p:strVal val="visible"/>
                                      </p:to>
                                    </p:set>
                                    <p:anim calcmode="lin" valueType="num">
                                      <p:cBhvr additive="base">
                                        <p:cTn id="74" dur="500" fill="hold"/>
                                        <p:tgtEl>
                                          <p:spTgt spid="32"/>
                                        </p:tgtEl>
                                        <p:attrNameLst>
                                          <p:attrName>ppt_x</p:attrName>
                                        </p:attrNameLst>
                                      </p:cBhvr>
                                      <p:tavLst>
                                        <p:tav tm="0">
                                          <p:val>
                                            <p:strVal val="#ppt_x"/>
                                          </p:val>
                                        </p:tav>
                                        <p:tav tm="100000">
                                          <p:val>
                                            <p:strVal val="#ppt_x"/>
                                          </p:val>
                                        </p:tav>
                                      </p:tavLst>
                                    </p:anim>
                                    <p:anim calcmode="lin" valueType="num">
                                      <p:cBhvr additive="base">
                                        <p:cTn id="75" dur="500" fill="hold"/>
                                        <p:tgtEl>
                                          <p:spTgt spid="32"/>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33"/>
                                        </p:tgtEl>
                                        <p:attrNameLst>
                                          <p:attrName>style.visibility</p:attrName>
                                        </p:attrNameLst>
                                      </p:cBhvr>
                                      <p:to>
                                        <p:strVal val="visible"/>
                                      </p:to>
                                    </p:set>
                                    <p:anim calcmode="lin" valueType="num">
                                      <p:cBhvr additive="base">
                                        <p:cTn id="78" dur="500" fill="hold"/>
                                        <p:tgtEl>
                                          <p:spTgt spid="33"/>
                                        </p:tgtEl>
                                        <p:attrNameLst>
                                          <p:attrName>ppt_x</p:attrName>
                                        </p:attrNameLst>
                                      </p:cBhvr>
                                      <p:tavLst>
                                        <p:tav tm="0">
                                          <p:val>
                                            <p:strVal val="#ppt_x"/>
                                          </p:val>
                                        </p:tav>
                                        <p:tav tm="100000">
                                          <p:val>
                                            <p:strVal val="#ppt_x"/>
                                          </p:val>
                                        </p:tav>
                                      </p:tavLst>
                                    </p:anim>
                                    <p:anim calcmode="lin" valueType="num">
                                      <p:cBhvr additive="base">
                                        <p:cTn id="79" dur="500" fill="hold"/>
                                        <p:tgtEl>
                                          <p:spTgt spid="33"/>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0"/>
                                  </p:stCondLst>
                                  <p:childTnLst>
                                    <p:set>
                                      <p:cBhvr>
                                        <p:cTn id="81" dur="1" fill="hold">
                                          <p:stCondLst>
                                            <p:cond delay="0"/>
                                          </p:stCondLst>
                                        </p:cTn>
                                        <p:tgtEl>
                                          <p:spTgt spid="34"/>
                                        </p:tgtEl>
                                        <p:attrNameLst>
                                          <p:attrName>style.visibility</p:attrName>
                                        </p:attrNameLst>
                                      </p:cBhvr>
                                      <p:to>
                                        <p:strVal val="visible"/>
                                      </p:to>
                                    </p:set>
                                    <p:anim calcmode="lin" valueType="num">
                                      <p:cBhvr additive="base">
                                        <p:cTn id="82" dur="500" fill="hold"/>
                                        <p:tgtEl>
                                          <p:spTgt spid="34"/>
                                        </p:tgtEl>
                                        <p:attrNameLst>
                                          <p:attrName>ppt_x</p:attrName>
                                        </p:attrNameLst>
                                      </p:cBhvr>
                                      <p:tavLst>
                                        <p:tav tm="0">
                                          <p:val>
                                            <p:strVal val="#ppt_x"/>
                                          </p:val>
                                        </p:tav>
                                        <p:tav tm="100000">
                                          <p:val>
                                            <p:strVal val="#ppt_x"/>
                                          </p:val>
                                        </p:tav>
                                      </p:tavLst>
                                    </p:anim>
                                    <p:anim calcmode="lin" valueType="num">
                                      <p:cBhvr additive="base">
                                        <p:cTn id="83" dur="500" fill="hold"/>
                                        <p:tgtEl>
                                          <p:spTgt spid="34"/>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0"/>
                                  </p:stCondLst>
                                  <p:childTnLst>
                                    <p:set>
                                      <p:cBhvr>
                                        <p:cTn id="85" dur="1" fill="hold">
                                          <p:stCondLst>
                                            <p:cond delay="0"/>
                                          </p:stCondLst>
                                        </p:cTn>
                                        <p:tgtEl>
                                          <p:spTgt spid="35"/>
                                        </p:tgtEl>
                                        <p:attrNameLst>
                                          <p:attrName>style.visibility</p:attrName>
                                        </p:attrNameLst>
                                      </p:cBhvr>
                                      <p:to>
                                        <p:strVal val="visible"/>
                                      </p:to>
                                    </p:set>
                                    <p:anim calcmode="lin" valueType="num">
                                      <p:cBhvr additive="base">
                                        <p:cTn id="86" dur="500" fill="hold"/>
                                        <p:tgtEl>
                                          <p:spTgt spid="35"/>
                                        </p:tgtEl>
                                        <p:attrNameLst>
                                          <p:attrName>ppt_x</p:attrName>
                                        </p:attrNameLst>
                                      </p:cBhvr>
                                      <p:tavLst>
                                        <p:tav tm="0">
                                          <p:val>
                                            <p:strVal val="#ppt_x"/>
                                          </p:val>
                                        </p:tav>
                                        <p:tav tm="100000">
                                          <p:val>
                                            <p:strVal val="#ppt_x"/>
                                          </p:val>
                                        </p:tav>
                                      </p:tavLst>
                                    </p:anim>
                                    <p:anim calcmode="lin" valueType="num">
                                      <p:cBhvr additive="base">
                                        <p:cTn id="87" dur="500" fill="hold"/>
                                        <p:tgtEl>
                                          <p:spTgt spid="35"/>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 calcmode="lin" valueType="num">
                                      <p:cBhvr additive="base">
                                        <p:cTn id="90" dur="500" fill="hold"/>
                                        <p:tgtEl>
                                          <p:spTgt spid="36"/>
                                        </p:tgtEl>
                                        <p:attrNameLst>
                                          <p:attrName>ppt_x</p:attrName>
                                        </p:attrNameLst>
                                      </p:cBhvr>
                                      <p:tavLst>
                                        <p:tav tm="0">
                                          <p:val>
                                            <p:strVal val="#ppt_x"/>
                                          </p:val>
                                        </p:tav>
                                        <p:tav tm="100000">
                                          <p:val>
                                            <p:strVal val="#ppt_x"/>
                                          </p:val>
                                        </p:tav>
                                      </p:tavLst>
                                    </p:anim>
                                    <p:anim calcmode="lin" valueType="num">
                                      <p:cBhvr additive="base">
                                        <p:cTn id="91" dur="500" fill="hold"/>
                                        <p:tgtEl>
                                          <p:spTgt spid="36"/>
                                        </p:tgtEl>
                                        <p:attrNameLst>
                                          <p:attrName>ppt_y</p:attrName>
                                        </p:attrNameLst>
                                      </p:cBhvr>
                                      <p:tavLst>
                                        <p:tav tm="0">
                                          <p:val>
                                            <p:strVal val="1+#ppt_h/2"/>
                                          </p:val>
                                        </p:tav>
                                        <p:tav tm="100000">
                                          <p:val>
                                            <p:strVal val="#ppt_y"/>
                                          </p:val>
                                        </p:tav>
                                      </p:tavLst>
                                    </p:anim>
                                  </p:childTnLst>
                                </p:cTn>
                              </p:par>
                              <p:par>
                                <p:cTn id="92" presetID="2" presetClass="entr" presetSubtype="1" fill="hold" grpId="0" nodeType="withEffect">
                                  <p:stCondLst>
                                    <p:cond delay="0"/>
                                  </p:stCondLst>
                                  <p:childTnLst>
                                    <p:set>
                                      <p:cBhvr>
                                        <p:cTn id="93" dur="1" fill="hold">
                                          <p:stCondLst>
                                            <p:cond delay="0"/>
                                          </p:stCondLst>
                                        </p:cTn>
                                        <p:tgtEl>
                                          <p:spTgt spid="37"/>
                                        </p:tgtEl>
                                        <p:attrNameLst>
                                          <p:attrName>style.visibility</p:attrName>
                                        </p:attrNameLst>
                                      </p:cBhvr>
                                      <p:to>
                                        <p:strVal val="visible"/>
                                      </p:to>
                                    </p:set>
                                    <p:anim calcmode="lin" valueType="num">
                                      <p:cBhvr additive="base">
                                        <p:cTn id="94" dur="500" fill="hold"/>
                                        <p:tgtEl>
                                          <p:spTgt spid="37"/>
                                        </p:tgtEl>
                                        <p:attrNameLst>
                                          <p:attrName>ppt_x</p:attrName>
                                        </p:attrNameLst>
                                      </p:cBhvr>
                                      <p:tavLst>
                                        <p:tav tm="0">
                                          <p:val>
                                            <p:strVal val="#ppt_x"/>
                                          </p:val>
                                        </p:tav>
                                        <p:tav tm="100000">
                                          <p:val>
                                            <p:strVal val="#ppt_x"/>
                                          </p:val>
                                        </p:tav>
                                      </p:tavLst>
                                    </p:anim>
                                    <p:anim calcmode="lin" valueType="num">
                                      <p:cBhvr additive="base">
                                        <p:cTn id="95" dur="500" fill="hold"/>
                                        <p:tgtEl>
                                          <p:spTgt spid="37"/>
                                        </p:tgtEl>
                                        <p:attrNameLst>
                                          <p:attrName>ppt_y</p:attrName>
                                        </p:attrNameLst>
                                      </p:cBhvr>
                                      <p:tavLst>
                                        <p:tav tm="0">
                                          <p:val>
                                            <p:strVal val="0-#ppt_h/2"/>
                                          </p:val>
                                        </p:tav>
                                        <p:tav tm="100000">
                                          <p:val>
                                            <p:strVal val="#ppt_y"/>
                                          </p:val>
                                        </p:tav>
                                      </p:tavLst>
                                    </p:anim>
                                  </p:childTnLst>
                                </p:cTn>
                              </p:par>
                              <p:par>
                                <p:cTn id="96" presetID="2" presetClass="entr" presetSubtype="4" fill="hold" grpId="0" nodeType="withEffect">
                                  <p:stCondLst>
                                    <p:cond delay="0"/>
                                  </p:stCondLst>
                                  <p:childTnLst>
                                    <p:set>
                                      <p:cBhvr>
                                        <p:cTn id="97" dur="1" fill="hold">
                                          <p:stCondLst>
                                            <p:cond delay="0"/>
                                          </p:stCondLst>
                                        </p:cTn>
                                        <p:tgtEl>
                                          <p:spTgt spid="38"/>
                                        </p:tgtEl>
                                        <p:attrNameLst>
                                          <p:attrName>style.visibility</p:attrName>
                                        </p:attrNameLst>
                                      </p:cBhvr>
                                      <p:to>
                                        <p:strVal val="visible"/>
                                      </p:to>
                                    </p:set>
                                    <p:anim calcmode="lin" valueType="num">
                                      <p:cBhvr additive="base">
                                        <p:cTn id="98" dur="500" fill="hold"/>
                                        <p:tgtEl>
                                          <p:spTgt spid="38"/>
                                        </p:tgtEl>
                                        <p:attrNameLst>
                                          <p:attrName>ppt_x</p:attrName>
                                        </p:attrNameLst>
                                      </p:cBhvr>
                                      <p:tavLst>
                                        <p:tav tm="0">
                                          <p:val>
                                            <p:strVal val="#ppt_x"/>
                                          </p:val>
                                        </p:tav>
                                        <p:tav tm="100000">
                                          <p:val>
                                            <p:strVal val="#ppt_x"/>
                                          </p:val>
                                        </p:tav>
                                      </p:tavLst>
                                    </p:anim>
                                    <p:anim calcmode="lin" valueType="num">
                                      <p:cBhvr additive="base">
                                        <p:cTn id="99" dur="500" fill="hold"/>
                                        <p:tgtEl>
                                          <p:spTgt spid="38"/>
                                        </p:tgtEl>
                                        <p:attrNameLst>
                                          <p:attrName>ppt_y</p:attrName>
                                        </p:attrNameLst>
                                      </p:cBhvr>
                                      <p:tavLst>
                                        <p:tav tm="0">
                                          <p:val>
                                            <p:strVal val="1+#ppt_h/2"/>
                                          </p:val>
                                        </p:tav>
                                        <p:tav tm="100000">
                                          <p:val>
                                            <p:strVal val="#ppt_y"/>
                                          </p:val>
                                        </p:tav>
                                      </p:tavLst>
                                    </p:anim>
                                  </p:childTnLst>
                                </p:cTn>
                              </p:par>
                              <p:par>
                                <p:cTn id="100" presetID="2" presetClass="entr" presetSubtype="9" fill="hold" grpId="0" nodeType="withEffect">
                                  <p:stCondLst>
                                    <p:cond delay="0"/>
                                  </p:stCondLst>
                                  <p:childTnLst>
                                    <p:set>
                                      <p:cBhvr>
                                        <p:cTn id="101" dur="1" fill="hold">
                                          <p:stCondLst>
                                            <p:cond delay="0"/>
                                          </p:stCondLst>
                                        </p:cTn>
                                        <p:tgtEl>
                                          <p:spTgt spid="39"/>
                                        </p:tgtEl>
                                        <p:attrNameLst>
                                          <p:attrName>style.visibility</p:attrName>
                                        </p:attrNameLst>
                                      </p:cBhvr>
                                      <p:to>
                                        <p:strVal val="visible"/>
                                      </p:to>
                                    </p:set>
                                    <p:anim calcmode="lin" valueType="num">
                                      <p:cBhvr additive="base">
                                        <p:cTn id="102" dur="500" fill="hold"/>
                                        <p:tgtEl>
                                          <p:spTgt spid="39"/>
                                        </p:tgtEl>
                                        <p:attrNameLst>
                                          <p:attrName>ppt_x</p:attrName>
                                        </p:attrNameLst>
                                      </p:cBhvr>
                                      <p:tavLst>
                                        <p:tav tm="0">
                                          <p:val>
                                            <p:strVal val="0-#ppt_w/2"/>
                                          </p:val>
                                        </p:tav>
                                        <p:tav tm="100000">
                                          <p:val>
                                            <p:strVal val="#ppt_x"/>
                                          </p:val>
                                        </p:tav>
                                      </p:tavLst>
                                    </p:anim>
                                    <p:anim calcmode="lin" valueType="num">
                                      <p:cBhvr additive="base">
                                        <p:cTn id="103" dur="500" fill="hold"/>
                                        <p:tgtEl>
                                          <p:spTgt spid="39"/>
                                        </p:tgtEl>
                                        <p:attrNameLst>
                                          <p:attrName>ppt_y</p:attrName>
                                        </p:attrNameLst>
                                      </p:cBhvr>
                                      <p:tavLst>
                                        <p:tav tm="0">
                                          <p:val>
                                            <p:strVal val="0-#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40"/>
                                        </p:tgtEl>
                                        <p:attrNameLst>
                                          <p:attrName>style.visibility</p:attrName>
                                        </p:attrNameLst>
                                      </p:cBhvr>
                                      <p:to>
                                        <p:strVal val="visible"/>
                                      </p:to>
                                    </p:set>
                                    <p:anim calcmode="lin" valueType="num">
                                      <p:cBhvr additive="base">
                                        <p:cTn id="106" dur="500" fill="hold"/>
                                        <p:tgtEl>
                                          <p:spTgt spid="40"/>
                                        </p:tgtEl>
                                        <p:attrNameLst>
                                          <p:attrName>ppt_x</p:attrName>
                                        </p:attrNameLst>
                                      </p:cBhvr>
                                      <p:tavLst>
                                        <p:tav tm="0">
                                          <p:val>
                                            <p:strVal val="#ppt_x"/>
                                          </p:val>
                                        </p:tav>
                                        <p:tav tm="100000">
                                          <p:val>
                                            <p:strVal val="#ppt_x"/>
                                          </p:val>
                                        </p:tav>
                                      </p:tavLst>
                                    </p:anim>
                                    <p:anim calcmode="lin" valueType="num">
                                      <p:cBhvr additive="base">
                                        <p:cTn id="107" dur="500" fill="hold"/>
                                        <p:tgtEl>
                                          <p:spTgt spid="40"/>
                                        </p:tgtEl>
                                        <p:attrNameLst>
                                          <p:attrName>ppt_y</p:attrName>
                                        </p:attrNameLst>
                                      </p:cBhvr>
                                      <p:tavLst>
                                        <p:tav tm="0">
                                          <p:val>
                                            <p:strVal val="1+#ppt_h/2"/>
                                          </p:val>
                                        </p:tav>
                                        <p:tav tm="100000">
                                          <p:val>
                                            <p:strVal val="#ppt_y"/>
                                          </p:val>
                                        </p:tav>
                                      </p:tavLst>
                                    </p:anim>
                                  </p:childTnLst>
                                </p:cTn>
                              </p:par>
                              <p:par>
                                <p:cTn id="108" presetID="2" presetClass="entr" presetSubtype="9" fill="hold" grpId="0" nodeType="withEffect">
                                  <p:stCondLst>
                                    <p:cond delay="0"/>
                                  </p:stCondLst>
                                  <p:childTnLst>
                                    <p:set>
                                      <p:cBhvr>
                                        <p:cTn id="109" dur="1" fill="hold">
                                          <p:stCondLst>
                                            <p:cond delay="0"/>
                                          </p:stCondLst>
                                        </p:cTn>
                                        <p:tgtEl>
                                          <p:spTgt spid="41"/>
                                        </p:tgtEl>
                                        <p:attrNameLst>
                                          <p:attrName>style.visibility</p:attrName>
                                        </p:attrNameLst>
                                      </p:cBhvr>
                                      <p:to>
                                        <p:strVal val="visible"/>
                                      </p:to>
                                    </p:set>
                                    <p:anim calcmode="lin" valueType="num">
                                      <p:cBhvr additive="base">
                                        <p:cTn id="110" dur="500" fill="hold"/>
                                        <p:tgtEl>
                                          <p:spTgt spid="41"/>
                                        </p:tgtEl>
                                        <p:attrNameLst>
                                          <p:attrName>ppt_x</p:attrName>
                                        </p:attrNameLst>
                                      </p:cBhvr>
                                      <p:tavLst>
                                        <p:tav tm="0">
                                          <p:val>
                                            <p:strVal val="0-#ppt_w/2"/>
                                          </p:val>
                                        </p:tav>
                                        <p:tav tm="100000">
                                          <p:val>
                                            <p:strVal val="#ppt_x"/>
                                          </p:val>
                                        </p:tav>
                                      </p:tavLst>
                                    </p:anim>
                                    <p:anim calcmode="lin" valueType="num">
                                      <p:cBhvr additive="base">
                                        <p:cTn id="111" dur="500" fill="hold"/>
                                        <p:tgtEl>
                                          <p:spTgt spid="41"/>
                                        </p:tgtEl>
                                        <p:attrNameLst>
                                          <p:attrName>ppt_y</p:attrName>
                                        </p:attrNameLst>
                                      </p:cBhvr>
                                      <p:tavLst>
                                        <p:tav tm="0">
                                          <p:val>
                                            <p:strVal val="0-#ppt_h/2"/>
                                          </p:val>
                                        </p:tav>
                                        <p:tav tm="100000">
                                          <p:val>
                                            <p:strVal val="#ppt_y"/>
                                          </p:val>
                                        </p:tav>
                                      </p:tavLst>
                                    </p:anim>
                                  </p:childTnLst>
                                </p:cTn>
                              </p:par>
                              <p:par>
                                <p:cTn id="112" presetID="2" presetClass="entr" presetSubtype="12" fill="hold" nodeType="withEffect">
                                  <p:stCondLst>
                                    <p:cond delay="0"/>
                                  </p:stCondLst>
                                  <p:childTnLst>
                                    <p:set>
                                      <p:cBhvr>
                                        <p:cTn id="113" dur="1" fill="hold">
                                          <p:stCondLst>
                                            <p:cond delay="0"/>
                                          </p:stCondLst>
                                        </p:cTn>
                                        <p:tgtEl>
                                          <p:spTgt spid="42"/>
                                        </p:tgtEl>
                                        <p:attrNameLst>
                                          <p:attrName>style.visibility</p:attrName>
                                        </p:attrNameLst>
                                      </p:cBhvr>
                                      <p:to>
                                        <p:strVal val="visible"/>
                                      </p:to>
                                    </p:set>
                                    <p:anim calcmode="lin" valueType="num">
                                      <p:cBhvr additive="base">
                                        <p:cTn id="114" dur="500" fill="hold"/>
                                        <p:tgtEl>
                                          <p:spTgt spid="42"/>
                                        </p:tgtEl>
                                        <p:attrNameLst>
                                          <p:attrName>ppt_x</p:attrName>
                                        </p:attrNameLst>
                                      </p:cBhvr>
                                      <p:tavLst>
                                        <p:tav tm="0">
                                          <p:val>
                                            <p:strVal val="0-#ppt_w/2"/>
                                          </p:val>
                                        </p:tav>
                                        <p:tav tm="100000">
                                          <p:val>
                                            <p:strVal val="#ppt_x"/>
                                          </p:val>
                                        </p:tav>
                                      </p:tavLst>
                                    </p:anim>
                                    <p:anim calcmode="lin" valueType="num">
                                      <p:cBhvr additive="base">
                                        <p:cTn id="115" dur="500" fill="hold"/>
                                        <p:tgtEl>
                                          <p:spTgt spid="42"/>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 calcmode="lin" valueType="num">
                                      <p:cBhvr additive="base">
                                        <p:cTn id="118" dur="500" fill="hold"/>
                                        <p:tgtEl>
                                          <p:spTgt spid="51"/>
                                        </p:tgtEl>
                                        <p:attrNameLst>
                                          <p:attrName>ppt_x</p:attrName>
                                        </p:attrNameLst>
                                      </p:cBhvr>
                                      <p:tavLst>
                                        <p:tav tm="0">
                                          <p:val>
                                            <p:strVal val="#ppt_x"/>
                                          </p:val>
                                        </p:tav>
                                        <p:tav tm="100000">
                                          <p:val>
                                            <p:strVal val="#ppt_x"/>
                                          </p:val>
                                        </p:tav>
                                      </p:tavLst>
                                    </p:anim>
                                    <p:anim calcmode="lin" valueType="num">
                                      <p:cBhvr additive="base">
                                        <p:cTn id="119" dur="500" fill="hold"/>
                                        <p:tgtEl>
                                          <p:spTgt spid="51"/>
                                        </p:tgtEl>
                                        <p:attrNameLst>
                                          <p:attrName>ppt_y</p:attrName>
                                        </p:attrNameLst>
                                      </p:cBhvr>
                                      <p:tavLst>
                                        <p:tav tm="0">
                                          <p:val>
                                            <p:strVal val="1+#ppt_h/2"/>
                                          </p:val>
                                        </p:tav>
                                        <p:tav tm="100000">
                                          <p:val>
                                            <p:strVal val="#ppt_y"/>
                                          </p:val>
                                        </p:tav>
                                      </p:tavLst>
                                    </p:anim>
                                  </p:childTnLst>
                                </p:cTn>
                              </p:par>
                              <p:par>
                                <p:cTn id="120" presetID="2" presetClass="entr" presetSubtype="4" fill="hold" grpId="0" nodeType="withEffect">
                                  <p:stCondLst>
                                    <p:cond delay="0"/>
                                  </p:stCondLst>
                                  <p:childTnLst>
                                    <p:set>
                                      <p:cBhvr>
                                        <p:cTn id="121" dur="1" fill="hold">
                                          <p:stCondLst>
                                            <p:cond delay="0"/>
                                          </p:stCondLst>
                                        </p:cTn>
                                        <p:tgtEl>
                                          <p:spTgt spid="52"/>
                                        </p:tgtEl>
                                        <p:attrNameLst>
                                          <p:attrName>style.visibility</p:attrName>
                                        </p:attrNameLst>
                                      </p:cBhvr>
                                      <p:to>
                                        <p:strVal val="visible"/>
                                      </p:to>
                                    </p:set>
                                    <p:anim calcmode="lin" valueType="num">
                                      <p:cBhvr additive="base">
                                        <p:cTn id="122" dur="500" fill="hold"/>
                                        <p:tgtEl>
                                          <p:spTgt spid="52"/>
                                        </p:tgtEl>
                                        <p:attrNameLst>
                                          <p:attrName>ppt_x</p:attrName>
                                        </p:attrNameLst>
                                      </p:cBhvr>
                                      <p:tavLst>
                                        <p:tav tm="0">
                                          <p:val>
                                            <p:strVal val="#ppt_x"/>
                                          </p:val>
                                        </p:tav>
                                        <p:tav tm="100000">
                                          <p:val>
                                            <p:strVal val="#ppt_x"/>
                                          </p:val>
                                        </p:tav>
                                      </p:tavLst>
                                    </p:anim>
                                    <p:anim calcmode="lin" valueType="num">
                                      <p:cBhvr additive="base">
                                        <p:cTn id="123" dur="500" fill="hold"/>
                                        <p:tgtEl>
                                          <p:spTgt spid="52"/>
                                        </p:tgtEl>
                                        <p:attrNameLst>
                                          <p:attrName>ppt_y</p:attrName>
                                        </p:attrNameLst>
                                      </p:cBhvr>
                                      <p:tavLst>
                                        <p:tav tm="0">
                                          <p:val>
                                            <p:strVal val="1+#ppt_h/2"/>
                                          </p:val>
                                        </p:tav>
                                        <p:tav tm="100000">
                                          <p:val>
                                            <p:strVal val="#ppt_y"/>
                                          </p:val>
                                        </p:tav>
                                      </p:tavLst>
                                    </p:anim>
                                  </p:childTnLst>
                                </p:cTn>
                              </p:par>
                              <p:par>
                                <p:cTn id="124" presetID="2" presetClass="entr" presetSubtype="4" fill="hold" grpId="0" nodeType="withEffect">
                                  <p:stCondLst>
                                    <p:cond delay="0"/>
                                  </p:stCondLst>
                                  <p:childTnLst>
                                    <p:set>
                                      <p:cBhvr>
                                        <p:cTn id="125" dur="1" fill="hold">
                                          <p:stCondLst>
                                            <p:cond delay="0"/>
                                          </p:stCondLst>
                                        </p:cTn>
                                        <p:tgtEl>
                                          <p:spTgt spid="53"/>
                                        </p:tgtEl>
                                        <p:attrNameLst>
                                          <p:attrName>style.visibility</p:attrName>
                                        </p:attrNameLst>
                                      </p:cBhvr>
                                      <p:to>
                                        <p:strVal val="visible"/>
                                      </p:to>
                                    </p:set>
                                    <p:anim calcmode="lin" valueType="num">
                                      <p:cBhvr additive="base">
                                        <p:cTn id="126" dur="500" fill="hold"/>
                                        <p:tgtEl>
                                          <p:spTgt spid="53"/>
                                        </p:tgtEl>
                                        <p:attrNameLst>
                                          <p:attrName>ppt_x</p:attrName>
                                        </p:attrNameLst>
                                      </p:cBhvr>
                                      <p:tavLst>
                                        <p:tav tm="0">
                                          <p:val>
                                            <p:strVal val="#ppt_x"/>
                                          </p:val>
                                        </p:tav>
                                        <p:tav tm="100000">
                                          <p:val>
                                            <p:strVal val="#ppt_x"/>
                                          </p:val>
                                        </p:tav>
                                      </p:tavLst>
                                    </p:anim>
                                    <p:anim calcmode="lin" valueType="num">
                                      <p:cBhvr additive="base">
                                        <p:cTn id="127" dur="500" fill="hold"/>
                                        <p:tgtEl>
                                          <p:spTgt spid="53"/>
                                        </p:tgtEl>
                                        <p:attrNameLst>
                                          <p:attrName>ppt_y</p:attrName>
                                        </p:attrNameLst>
                                      </p:cBhvr>
                                      <p:tavLst>
                                        <p:tav tm="0">
                                          <p:val>
                                            <p:strVal val="1+#ppt_h/2"/>
                                          </p:val>
                                        </p:tav>
                                        <p:tav tm="100000">
                                          <p:val>
                                            <p:strVal val="#ppt_y"/>
                                          </p:val>
                                        </p:tav>
                                      </p:tavLst>
                                    </p:anim>
                                  </p:childTnLst>
                                </p:cTn>
                              </p:par>
                              <p:par>
                                <p:cTn id="128" presetID="2" presetClass="entr" presetSubtype="4" fill="hold" grpId="0" nodeType="withEffect">
                                  <p:stCondLst>
                                    <p:cond delay="0"/>
                                  </p:stCondLst>
                                  <p:childTnLst>
                                    <p:set>
                                      <p:cBhvr>
                                        <p:cTn id="129" dur="1" fill="hold">
                                          <p:stCondLst>
                                            <p:cond delay="0"/>
                                          </p:stCondLst>
                                        </p:cTn>
                                        <p:tgtEl>
                                          <p:spTgt spid="54"/>
                                        </p:tgtEl>
                                        <p:attrNameLst>
                                          <p:attrName>style.visibility</p:attrName>
                                        </p:attrNameLst>
                                      </p:cBhvr>
                                      <p:to>
                                        <p:strVal val="visible"/>
                                      </p:to>
                                    </p:set>
                                    <p:anim calcmode="lin" valueType="num">
                                      <p:cBhvr additive="base">
                                        <p:cTn id="130" dur="500" fill="hold"/>
                                        <p:tgtEl>
                                          <p:spTgt spid="54"/>
                                        </p:tgtEl>
                                        <p:attrNameLst>
                                          <p:attrName>ppt_x</p:attrName>
                                        </p:attrNameLst>
                                      </p:cBhvr>
                                      <p:tavLst>
                                        <p:tav tm="0">
                                          <p:val>
                                            <p:strVal val="#ppt_x"/>
                                          </p:val>
                                        </p:tav>
                                        <p:tav tm="100000">
                                          <p:val>
                                            <p:strVal val="#ppt_x"/>
                                          </p:val>
                                        </p:tav>
                                      </p:tavLst>
                                    </p:anim>
                                    <p:anim calcmode="lin" valueType="num">
                                      <p:cBhvr additive="base">
                                        <p:cTn id="131" dur="500" fill="hold"/>
                                        <p:tgtEl>
                                          <p:spTgt spid="54"/>
                                        </p:tgtEl>
                                        <p:attrNameLst>
                                          <p:attrName>ppt_y</p:attrName>
                                        </p:attrNameLst>
                                      </p:cBhvr>
                                      <p:tavLst>
                                        <p:tav tm="0">
                                          <p:val>
                                            <p:strVal val="1+#ppt_h/2"/>
                                          </p:val>
                                        </p:tav>
                                        <p:tav tm="100000">
                                          <p:val>
                                            <p:strVal val="#ppt_y"/>
                                          </p:val>
                                        </p:tav>
                                      </p:tavLst>
                                    </p:anim>
                                  </p:childTnLst>
                                </p:cTn>
                              </p:par>
                              <p:par>
                                <p:cTn id="132" presetID="2" presetClass="entr" presetSubtype="12" fill="hold" grpId="0" nodeType="withEffect">
                                  <p:stCondLst>
                                    <p:cond delay="0"/>
                                  </p:stCondLst>
                                  <p:childTnLst>
                                    <p:set>
                                      <p:cBhvr>
                                        <p:cTn id="133" dur="1" fill="hold">
                                          <p:stCondLst>
                                            <p:cond delay="0"/>
                                          </p:stCondLst>
                                        </p:cTn>
                                        <p:tgtEl>
                                          <p:spTgt spid="55"/>
                                        </p:tgtEl>
                                        <p:attrNameLst>
                                          <p:attrName>style.visibility</p:attrName>
                                        </p:attrNameLst>
                                      </p:cBhvr>
                                      <p:to>
                                        <p:strVal val="visible"/>
                                      </p:to>
                                    </p:set>
                                    <p:anim calcmode="lin" valueType="num">
                                      <p:cBhvr additive="base">
                                        <p:cTn id="134" dur="500" fill="hold"/>
                                        <p:tgtEl>
                                          <p:spTgt spid="55"/>
                                        </p:tgtEl>
                                        <p:attrNameLst>
                                          <p:attrName>ppt_x</p:attrName>
                                        </p:attrNameLst>
                                      </p:cBhvr>
                                      <p:tavLst>
                                        <p:tav tm="0">
                                          <p:val>
                                            <p:strVal val="0-#ppt_w/2"/>
                                          </p:val>
                                        </p:tav>
                                        <p:tav tm="100000">
                                          <p:val>
                                            <p:strVal val="#ppt_x"/>
                                          </p:val>
                                        </p:tav>
                                      </p:tavLst>
                                    </p:anim>
                                    <p:anim calcmode="lin" valueType="num">
                                      <p:cBhvr additive="base">
                                        <p:cTn id="135" dur="500" fill="hold"/>
                                        <p:tgtEl>
                                          <p:spTgt spid="55"/>
                                        </p:tgtEl>
                                        <p:attrNameLst>
                                          <p:attrName>ppt_y</p:attrName>
                                        </p:attrNameLst>
                                      </p:cBhvr>
                                      <p:tavLst>
                                        <p:tav tm="0">
                                          <p:val>
                                            <p:strVal val="1+#ppt_h/2"/>
                                          </p:val>
                                        </p:tav>
                                        <p:tav tm="100000">
                                          <p:val>
                                            <p:strVal val="#ppt_y"/>
                                          </p:val>
                                        </p:tav>
                                      </p:tavLst>
                                    </p:anim>
                                  </p:childTnLst>
                                </p:cTn>
                              </p:par>
                              <p:par>
                                <p:cTn id="136" presetID="2" presetClass="entr" presetSubtype="4" fill="hold" grpId="0" nodeType="withEffect">
                                  <p:stCondLst>
                                    <p:cond delay="0"/>
                                  </p:stCondLst>
                                  <p:childTnLst>
                                    <p:set>
                                      <p:cBhvr>
                                        <p:cTn id="137" dur="1" fill="hold">
                                          <p:stCondLst>
                                            <p:cond delay="0"/>
                                          </p:stCondLst>
                                        </p:cTn>
                                        <p:tgtEl>
                                          <p:spTgt spid="56"/>
                                        </p:tgtEl>
                                        <p:attrNameLst>
                                          <p:attrName>style.visibility</p:attrName>
                                        </p:attrNameLst>
                                      </p:cBhvr>
                                      <p:to>
                                        <p:strVal val="visible"/>
                                      </p:to>
                                    </p:set>
                                    <p:anim calcmode="lin" valueType="num">
                                      <p:cBhvr additive="base">
                                        <p:cTn id="138" dur="500" fill="hold"/>
                                        <p:tgtEl>
                                          <p:spTgt spid="56"/>
                                        </p:tgtEl>
                                        <p:attrNameLst>
                                          <p:attrName>ppt_x</p:attrName>
                                        </p:attrNameLst>
                                      </p:cBhvr>
                                      <p:tavLst>
                                        <p:tav tm="0">
                                          <p:val>
                                            <p:strVal val="#ppt_x"/>
                                          </p:val>
                                        </p:tav>
                                        <p:tav tm="100000">
                                          <p:val>
                                            <p:strVal val="#ppt_x"/>
                                          </p:val>
                                        </p:tav>
                                      </p:tavLst>
                                    </p:anim>
                                    <p:anim calcmode="lin" valueType="num">
                                      <p:cBhvr additive="base">
                                        <p:cTn id="139" dur="500" fill="hold"/>
                                        <p:tgtEl>
                                          <p:spTgt spid="56"/>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0"/>
                                  </p:stCondLst>
                                  <p:childTnLst>
                                    <p:set>
                                      <p:cBhvr>
                                        <p:cTn id="141" dur="1" fill="hold">
                                          <p:stCondLst>
                                            <p:cond delay="0"/>
                                          </p:stCondLst>
                                        </p:cTn>
                                        <p:tgtEl>
                                          <p:spTgt spid="57"/>
                                        </p:tgtEl>
                                        <p:attrNameLst>
                                          <p:attrName>style.visibility</p:attrName>
                                        </p:attrNameLst>
                                      </p:cBhvr>
                                      <p:to>
                                        <p:strVal val="visible"/>
                                      </p:to>
                                    </p:set>
                                    <p:anim calcmode="lin" valueType="num">
                                      <p:cBhvr additive="base">
                                        <p:cTn id="142" dur="500" fill="hold"/>
                                        <p:tgtEl>
                                          <p:spTgt spid="57"/>
                                        </p:tgtEl>
                                        <p:attrNameLst>
                                          <p:attrName>ppt_x</p:attrName>
                                        </p:attrNameLst>
                                      </p:cBhvr>
                                      <p:tavLst>
                                        <p:tav tm="0">
                                          <p:val>
                                            <p:strVal val="#ppt_x"/>
                                          </p:val>
                                        </p:tav>
                                        <p:tav tm="100000">
                                          <p:val>
                                            <p:strVal val="#ppt_x"/>
                                          </p:val>
                                        </p:tav>
                                      </p:tavLst>
                                    </p:anim>
                                    <p:anim calcmode="lin" valueType="num">
                                      <p:cBhvr additive="base">
                                        <p:cTn id="143" dur="500" fill="hold"/>
                                        <p:tgtEl>
                                          <p:spTgt spid="57"/>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58"/>
                                        </p:tgtEl>
                                        <p:attrNameLst>
                                          <p:attrName>style.visibility</p:attrName>
                                        </p:attrNameLst>
                                      </p:cBhvr>
                                      <p:to>
                                        <p:strVal val="visible"/>
                                      </p:to>
                                    </p:set>
                                    <p:anim calcmode="lin" valueType="num">
                                      <p:cBhvr additive="base">
                                        <p:cTn id="146" dur="500" fill="hold"/>
                                        <p:tgtEl>
                                          <p:spTgt spid="58"/>
                                        </p:tgtEl>
                                        <p:attrNameLst>
                                          <p:attrName>ppt_x</p:attrName>
                                        </p:attrNameLst>
                                      </p:cBhvr>
                                      <p:tavLst>
                                        <p:tav tm="0">
                                          <p:val>
                                            <p:strVal val="#ppt_x"/>
                                          </p:val>
                                        </p:tav>
                                        <p:tav tm="100000">
                                          <p:val>
                                            <p:strVal val="#ppt_x"/>
                                          </p:val>
                                        </p:tav>
                                      </p:tavLst>
                                    </p:anim>
                                    <p:anim calcmode="lin" valueType="num">
                                      <p:cBhvr additive="base">
                                        <p:cTn id="147" dur="500" fill="hold"/>
                                        <p:tgtEl>
                                          <p:spTgt spid="58"/>
                                        </p:tgtEl>
                                        <p:attrNameLst>
                                          <p:attrName>ppt_y</p:attrName>
                                        </p:attrNameLst>
                                      </p:cBhvr>
                                      <p:tavLst>
                                        <p:tav tm="0">
                                          <p:val>
                                            <p:strVal val="1+#ppt_h/2"/>
                                          </p:val>
                                        </p:tav>
                                        <p:tav tm="100000">
                                          <p:val>
                                            <p:strVal val="#ppt_y"/>
                                          </p:val>
                                        </p:tav>
                                      </p:tavLst>
                                    </p:anim>
                                  </p:childTnLst>
                                </p:cTn>
                              </p:par>
                              <p:par>
                                <p:cTn id="148" presetID="2" presetClass="entr" presetSubtype="8" fill="hold" nodeType="withEffect">
                                  <p:stCondLst>
                                    <p:cond delay="0"/>
                                  </p:stCondLst>
                                  <p:childTnLst>
                                    <p:set>
                                      <p:cBhvr>
                                        <p:cTn id="149" dur="1" fill="hold">
                                          <p:stCondLst>
                                            <p:cond delay="0"/>
                                          </p:stCondLst>
                                        </p:cTn>
                                        <p:tgtEl>
                                          <p:spTgt spid="59"/>
                                        </p:tgtEl>
                                        <p:attrNameLst>
                                          <p:attrName>style.visibility</p:attrName>
                                        </p:attrNameLst>
                                      </p:cBhvr>
                                      <p:to>
                                        <p:strVal val="visible"/>
                                      </p:to>
                                    </p:set>
                                    <p:anim calcmode="lin" valueType="num">
                                      <p:cBhvr additive="base">
                                        <p:cTn id="150" dur="500" fill="hold"/>
                                        <p:tgtEl>
                                          <p:spTgt spid="59"/>
                                        </p:tgtEl>
                                        <p:attrNameLst>
                                          <p:attrName>ppt_x</p:attrName>
                                        </p:attrNameLst>
                                      </p:cBhvr>
                                      <p:tavLst>
                                        <p:tav tm="0">
                                          <p:val>
                                            <p:strVal val="0-#ppt_w/2"/>
                                          </p:val>
                                        </p:tav>
                                        <p:tav tm="100000">
                                          <p:val>
                                            <p:strVal val="#ppt_x"/>
                                          </p:val>
                                        </p:tav>
                                      </p:tavLst>
                                    </p:anim>
                                    <p:anim calcmode="lin" valueType="num">
                                      <p:cBhvr additive="base">
                                        <p:cTn id="151" dur="500" fill="hold"/>
                                        <p:tgtEl>
                                          <p:spTgt spid="59"/>
                                        </p:tgtEl>
                                        <p:attrNameLst>
                                          <p:attrName>ppt_y</p:attrName>
                                        </p:attrNameLst>
                                      </p:cBhvr>
                                      <p:tavLst>
                                        <p:tav tm="0">
                                          <p:val>
                                            <p:strVal val="#ppt_y"/>
                                          </p:val>
                                        </p:tav>
                                        <p:tav tm="100000">
                                          <p:val>
                                            <p:strVal val="#ppt_y"/>
                                          </p:val>
                                        </p:tav>
                                      </p:tavLst>
                                    </p:anim>
                                  </p:childTnLst>
                                </p:cTn>
                              </p:par>
                              <p:par>
                                <p:cTn id="152" presetID="2" presetClass="entr" presetSubtype="4" fill="hold" grpId="0" nodeType="withEffect">
                                  <p:stCondLst>
                                    <p:cond delay="0"/>
                                  </p:stCondLst>
                                  <p:childTnLst>
                                    <p:set>
                                      <p:cBhvr>
                                        <p:cTn id="153" dur="1" fill="hold">
                                          <p:stCondLst>
                                            <p:cond delay="0"/>
                                          </p:stCondLst>
                                        </p:cTn>
                                        <p:tgtEl>
                                          <p:spTgt spid="62"/>
                                        </p:tgtEl>
                                        <p:attrNameLst>
                                          <p:attrName>style.visibility</p:attrName>
                                        </p:attrNameLst>
                                      </p:cBhvr>
                                      <p:to>
                                        <p:strVal val="visible"/>
                                      </p:to>
                                    </p:set>
                                    <p:anim calcmode="lin" valueType="num">
                                      <p:cBhvr additive="base">
                                        <p:cTn id="154" dur="500" fill="hold"/>
                                        <p:tgtEl>
                                          <p:spTgt spid="62"/>
                                        </p:tgtEl>
                                        <p:attrNameLst>
                                          <p:attrName>ppt_x</p:attrName>
                                        </p:attrNameLst>
                                      </p:cBhvr>
                                      <p:tavLst>
                                        <p:tav tm="0">
                                          <p:val>
                                            <p:strVal val="#ppt_x"/>
                                          </p:val>
                                        </p:tav>
                                        <p:tav tm="100000">
                                          <p:val>
                                            <p:strVal val="#ppt_x"/>
                                          </p:val>
                                        </p:tav>
                                      </p:tavLst>
                                    </p:anim>
                                    <p:anim calcmode="lin" valueType="num">
                                      <p:cBhvr additive="base">
                                        <p:cTn id="155" dur="500" fill="hold"/>
                                        <p:tgtEl>
                                          <p:spTgt spid="62"/>
                                        </p:tgtEl>
                                        <p:attrNameLst>
                                          <p:attrName>ppt_y</p:attrName>
                                        </p:attrNameLst>
                                      </p:cBhvr>
                                      <p:tavLst>
                                        <p:tav tm="0">
                                          <p:val>
                                            <p:strVal val="1+#ppt_h/2"/>
                                          </p:val>
                                        </p:tav>
                                        <p:tav tm="100000">
                                          <p:val>
                                            <p:strVal val="#ppt_y"/>
                                          </p:val>
                                        </p:tav>
                                      </p:tavLst>
                                    </p:anim>
                                  </p:childTnLst>
                                </p:cTn>
                              </p:par>
                              <p:par>
                                <p:cTn id="156" presetID="2" presetClass="entr" presetSubtype="4" fill="hold" grpId="0" nodeType="withEffect">
                                  <p:stCondLst>
                                    <p:cond delay="0"/>
                                  </p:stCondLst>
                                  <p:childTnLst>
                                    <p:set>
                                      <p:cBhvr>
                                        <p:cTn id="157" dur="1" fill="hold">
                                          <p:stCondLst>
                                            <p:cond delay="0"/>
                                          </p:stCondLst>
                                        </p:cTn>
                                        <p:tgtEl>
                                          <p:spTgt spid="63"/>
                                        </p:tgtEl>
                                        <p:attrNameLst>
                                          <p:attrName>style.visibility</p:attrName>
                                        </p:attrNameLst>
                                      </p:cBhvr>
                                      <p:to>
                                        <p:strVal val="visible"/>
                                      </p:to>
                                    </p:set>
                                    <p:anim calcmode="lin" valueType="num">
                                      <p:cBhvr additive="base">
                                        <p:cTn id="158" dur="500" fill="hold"/>
                                        <p:tgtEl>
                                          <p:spTgt spid="63"/>
                                        </p:tgtEl>
                                        <p:attrNameLst>
                                          <p:attrName>ppt_x</p:attrName>
                                        </p:attrNameLst>
                                      </p:cBhvr>
                                      <p:tavLst>
                                        <p:tav tm="0">
                                          <p:val>
                                            <p:strVal val="#ppt_x"/>
                                          </p:val>
                                        </p:tav>
                                        <p:tav tm="100000">
                                          <p:val>
                                            <p:strVal val="#ppt_x"/>
                                          </p:val>
                                        </p:tav>
                                      </p:tavLst>
                                    </p:anim>
                                    <p:anim calcmode="lin" valueType="num">
                                      <p:cBhvr additive="base">
                                        <p:cTn id="159" dur="500" fill="hold"/>
                                        <p:tgtEl>
                                          <p:spTgt spid="63"/>
                                        </p:tgtEl>
                                        <p:attrNameLst>
                                          <p:attrName>ppt_y</p:attrName>
                                        </p:attrNameLst>
                                      </p:cBhvr>
                                      <p:tavLst>
                                        <p:tav tm="0">
                                          <p:val>
                                            <p:strVal val="1+#ppt_h/2"/>
                                          </p:val>
                                        </p:tav>
                                        <p:tav tm="100000">
                                          <p:val>
                                            <p:strVal val="#ppt_y"/>
                                          </p:val>
                                        </p:tav>
                                      </p:tavLst>
                                    </p:anim>
                                  </p:childTnLst>
                                </p:cTn>
                              </p:par>
                              <p:par>
                                <p:cTn id="160" presetID="2" presetClass="entr" presetSubtype="4" fill="hold" grpId="0" nodeType="withEffect">
                                  <p:stCondLst>
                                    <p:cond delay="0"/>
                                  </p:stCondLst>
                                  <p:childTnLst>
                                    <p:set>
                                      <p:cBhvr>
                                        <p:cTn id="161" dur="1" fill="hold">
                                          <p:stCondLst>
                                            <p:cond delay="0"/>
                                          </p:stCondLst>
                                        </p:cTn>
                                        <p:tgtEl>
                                          <p:spTgt spid="64"/>
                                        </p:tgtEl>
                                        <p:attrNameLst>
                                          <p:attrName>style.visibility</p:attrName>
                                        </p:attrNameLst>
                                      </p:cBhvr>
                                      <p:to>
                                        <p:strVal val="visible"/>
                                      </p:to>
                                    </p:set>
                                    <p:anim calcmode="lin" valueType="num">
                                      <p:cBhvr additive="base">
                                        <p:cTn id="162" dur="500" fill="hold"/>
                                        <p:tgtEl>
                                          <p:spTgt spid="64"/>
                                        </p:tgtEl>
                                        <p:attrNameLst>
                                          <p:attrName>ppt_x</p:attrName>
                                        </p:attrNameLst>
                                      </p:cBhvr>
                                      <p:tavLst>
                                        <p:tav tm="0">
                                          <p:val>
                                            <p:strVal val="#ppt_x"/>
                                          </p:val>
                                        </p:tav>
                                        <p:tav tm="100000">
                                          <p:val>
                                            <p:strVal val="#ppt_x"/>
                                          </p:val>
                                        </p:tav>
                                      </p:tavLst>
                                    </p:anim>
                                    <p:anim calcmode="lin" valueType="num">
                                      <p:cBhvr additive="base">
                                        <p:cTn id="163" dur="500" fill="hold"/>
                                        <p:tgtEl>
                                          <p:spTgt spid="64"/>
                                        </p:tgtEl>
                                        <p:attrNameLst>
                                          <p:attrName>ppt_y</p:attrName>
                                        </p:attrNameLst>
                                      </p:cBhvr>
                                      <p:tavLst>
                                        <p:tav tm="0">
                                          <p:val>
                                            <p:strVal val="1+#ppt_h/2"/>
                                          </p:val>
                                        </p:tav>
                                        <p:tav tm="100000">
                                          <p:val>
                                            <p:strVal val="#ppt_y"/>
                                          </p:val>
                                        </p:tav>
                                      </p:tavLst>
                                    </p:anim>
                                  </p:childTnLst>
                                </p:cTn>
                              </p:par>
                              <p:par>
                                <p:cTn id="164" presetID="2" presetClass="entr" presetSubtype="4" fill="hold" grpId="0" nodeType="withEffect">
                                  <p:stCondLst>
                                    <p:cond delay="0"/>
                                  </p:stCondLst>
                                  <p:childTnLst>
                                    <p:set>
                                      <p:cBhvr>
                                        <p:cTn id="165" dur="1" fill="hold">
                                          <p:stCondLst>
                                            <p:cond delay="0"/>
                                          </p:stCondLst>
                                        </p:cTn>
                                        <p:tgtEl>
                                          <p:spTgt spid="65"/>
                                        </p:tgtEl>
                                        <p:attrNameLst>
                                          <p:attrName>style.visibility</p:attrName>
                                        </p:attrNameLst>
                                      </p:cBhvr>
                                      <p:to>
                                        <p:strVal val="visible"/>
                                      </p:to>
                                    </p:set>
                                    <p:anim calcmode="lin" valueType="num">
                                      <p:cBhvr additive="base">
                                        <p:cTn id="166" dur="500" fill="hold"/>
                                        <p:tgtEl>
                                          <p:spTgt spid="65"/>
                                        </p:tgtEl>
                                        <p:attrNameLst>
                                          <p:attrName>ppt_x</p:attrName>
                                        </p:attrNameLst>
                                      </p:cBhvr>
                                      <p:tavLst>
                                        <p:tav tm="0">
                                          <p:val>
                                            <p:strVal val="#ppt_x"/>
                                          </p:val>
                                        </p:tav>
                                        <p:tav tm="100000">
                                          <p:val>
                                            <p:strVal val="#ppt_x"/>
                                          </p:val>
                                        </p:tav>
                                      </p:tavLst>
                                    </p:anim>
                                    <p:anim calcmode="lin" valueType="num">
                                      <p:cBhvr additive="base">
                                        <p:cTn id="167" dur="500" fill="hold"/>
                                        <p:tgtEl>
                                          <p:spTgt spid="65"/>
                                        </p:tgtEl>
                                        <p:attrNameLst>
                                          <p:attrName>ppt_y</p:attrName>
                                        </p:attrNameLst>
                                      </p:cBhvr>
                                      <p:tavLst>
                                        <p:tav tm="0">
                                          <p:val>
                                            <p:strVal val="1+#ppt_h/2"/>
                                          </p:val>
                                        </p:tav>
                                        <p:tav tm="100000">
                                          <p:val>
                                            <p:strVal val="#ppt_y"/>
                                          </p:val>
                                        </p:tav>
                                      </p:tavLst>
                                    </p:anim>
                                  </p:childTnLst>
                                </p:cTn>
                              </p:par>
                              <p:par>
                                <p:cTn id="168" presetID="2" presetClass="entr" presetSubtype="4" fill="hold" grpId="0" nodeType="withEffect">
                                  <p:stCondLst>
                                    <p:cond delay="0"/>
                                  </p:stCondLst>
                                  <p:childTnLst>
                                    <p:set>
                                      <p:cBhvr>
                                        <p:cTn id="169" dur="1" fill="hold">
                                          <p:stCondLst>
                                            <p:cond delay="0"/>
                                          </p:stCondLst>
                                        </p:cTn>
                                        <p:tgtEl>
                                          <p:spTgt spid="66"/>
                                        </p:tgtEl>
                                        <p:attrNameLst>
                                          <p:attrName>style.visibility</p:attrName>
                                        </p:attrNameLst>
                                      </p:cBhvr>
                                      <p:to>
                                        <p:strVal val="visible"/>
                                      </p:to>
                                    </p:set>
                                    <p:anim calcmode="lin" valueType="num">
                                      <p:cBhvr additive="base">
                                        <p:cTn id="170" dur="500" fill="hold"/>
                                        <p:tgtEl>
                                          <p:spTgt spid="66"/>
                                        </p:tgtEl>
                                        <p:attrNameLst>
                                          <p:attrName>ppt_x</p:attrName>
                                        </p:attrNameLst>
                                      </p:cBhvr>
                                      <p:tavLst>
                                        <p:tav tm="0">
                                          <p:val>
                                            <p:strVal val="#ppt_x"/>
                                          </p:val>
                                        </p:tav>
                                        <p:tav tm="100000">
                                          <p:val>
                                            <p:strVal val="#ppt_x"/>
                                          </p:val>
                                        </p:tav>
                                      </p:tavLst>
                                    </p:anim>
                                    <p:anim calcmode="lin" valueType="num">
                                      <p:cBhvr additive="base">
                                        <p:cTn id="171" dur="500" fill="hold"/>
                                        <p:tgtEl>
                                          <p:spTgt spid="66"/>
                                        </p:tgtEl>
                                        <p:attrNameLst>
                                          <p:attrName>ppt_y</p:attrName>
                                        </p:attrNameLst>
                                      </p:cBhvr>
                                      <p:tavLst>
                                        <p:tav tm="0">
                                          <p:val>
                                            <p:strVal val="1+#ppt_h/2"/>
                                          </p:val>
                                        </p:tav>
                                        <p:tav tm="100000">
                                          <p:val>
                                            <p:strVal val="#ppt_y"/>
                                          </p:val>
                                        </p:tav>
                                      </p:tavLst>
                                    </p:anim>
                                  </p:childTnLst>
                                </p:cTn>
                              </p:par>
                              <p:par>
                                <p:cTn id="172" presetID="2" presetClass="entr" presetSubtype="8" fill="hold" grpId="0" nodeType="withEffect">
                                  <p:stCondLst>
                                    <p:cond delay="0"/>
                                  </p:stCondLst>
                                  <p:childTnLst>
                                    <p:set>
                                      <p:cBhvr>
                                        <p:cTn id="173" dur="1" fill="hold">
                                          <p:stCondLst>
                                            <p:cond delay="0"/>
                                          </p:stCondLst>
                                        </p:cTn>
                                        <p:tgtEl>
                                          <p:spTgt spid="67"/>
                                        </p:tgtEl>
                                        <p:attrNameLst>
                                          <p:attrName>style.visibility</p:attrName>
                                        </p:attrNameLst>
                                      </p:cBhvr>
                                      <p:to>
                                        <p:strVal val="visible"/>
                                      </p:to>
                                    </p:set>
                                    <p:anim calcmode="lin" valueType="num">
                                      <p:cBhvr additive="base">
                                        <p:cTn id="174" dur="500" fill="hold"/>
                                        <p:tgtEl>
                                          <p:spTgt spid="67"/>
                                        </p:tgtEl>
                                        <p:attrNameLst>
                                          <p:attrName>ppt_x</p:attrName>
                                        </p:attrNameLst>
                                      </p:cBhvr>
                                      <p:tavLst>
                                        <p:tav tm="0">
                                          <p:val>
                                            <p:strVal val="0-#ppt_w/2"/>
                                          </p:val>
                                        </p:tav>
                                        <p:tav tm="100000">
                                          <p:val>
                                            <p:strVal val="#ppt_x"/>
                                          </p:val>
                                        </p:tav>
                                      </p:tavLst>
                                    </p:anim>
                                    <p:anim calcmode="lin" valueType="num">
                                      <p:cBhvr additive="base">
                                        <p:cTn id="175" dur="500" fill="hold"/>
                                        <p:tgtEl>
                                          <p:spTgt spid="67"/>
                                        </p:tgtEl>
                                        <p:attrNameLst>
                                          <p:attrName>ppt_y</p:attrName>
                                        </p:attrNameLst>
                                      </p:cBhvr>
                                      <p:tavLst>
                                        <p:tav tm="0">
                                          <p:val>
                                            <p:strVal val="#ppt_y"/>
                                          </p:val>
                                        </p:tav>
                                        <p:tav tm="100000">
                                          <p:val>
                                            <p:strVal val="#ppt_y"/>
                                          </p:val>
                                        </p:tav>
                                      </p:tavLst>
                                    </p:anim>
                                  </p:childTnLst>
                                </p:cTn>
                              </p:par>
                              <p:par>
                                <p:cTn id="176" presetID="2" presetClass="entr" presetSubtype="4" fill="hold" grpId="0" nodeType="withEffect">
                                  <p:stCondLst>
                                    <p:cond delay="0"/>
                                  </p:stCondLst>
                                  <p:childTnLst>
                                    <p:set>
                                      <p:cBhvr>
                                        <p:cTn id="177" dur="1" fill="hold">
                                          <p:stCondLst>
                                            <p:cond delay="0"/>
                                          </p:stCondLst>
                                        </p:cTn>
                                        <p:tgtEl>
                                          <p:spTgt spid="68"/>
                                        </p:tgtEl>
                                        <p:attrNameLst>
                                          <p:attrName>style.visibility</p:attrName>
                                        </p:attrNameLst>
                                      </p:cBhvr>
                                      <p:to>
                                        <p:strVal val="visible"/>
                                      </p:to>
                                    </p:set>
                                    <p:anim calcmode="lin" valueType="num">
                                      <p:cBhvr additive="base">
                                        <p:cTn id="178" dur="500" fill="hold"/>
                                        <p:tgtEl>
                                          <p:spTgt spid="68"/>
                                        </p:tgtEl>
                                        <p:attrNameLst>
                                          <p:attrName>ppt_x</p:attrName>
                                        </p:attrNameLst>
                                      </p:cBhvr>
                                      <p:tavLst>
                                        <p:tav tm="0">
                                          <p:val>
                                            <p:strVal val="#ppt_x"/>
                                          </p:val>
                                        </p:tav>
                                        <p:tav tm="100000">
                                          <p:val>
                                            <p:strVal val="#ppt_x"/>
                                          </p:val>
                                        </p:tav>
                                      </p:tavLst>
                                    </p:anim>
                                    <p:anim calcmode="lin" valueType="num">
                                      <p:cBhvr additive="base">
                                        <p:cTn id="179" dur="500" fill="hold"/>
                                        <p:tgtEl>
                                          <p:spTgt spid="68"/>
                                        </p:tgtEl>
                                        <p:attrNameLst>
                                          <p:attrName>ppt_y</p:attrName>
                                        </p:attrNameLst>
                                      </p:cBhvr>
                                      <p:tavLst>
                                        <p:tav tm="0">
                                          <p:val>
                                            <p:strVal val="1+#ppt_h/2"/>
                                          </p:val>
                                        </p:tav>
                                        <p:tav tm="100000">
                                          <p:val>
                                            <p:strVal val="#ppt_y"/>
                                          </p:val>
                                        </p:tav>
                                      </p:tavLst>
                                    </p:anim>
                                  </p:childTnLst>
                                </p:cTn>
                              </p:par>
                              <p:par>
                                <p:cTn id="180" presetID="2" presetClass="entr" presetSubtype="4" fill="hold" grpId="0" nodeType="withEffect">
                                  <p:stCondLst>
                                    <p:cond delay="0"/>
                                  </p:stCondLst>
                                  <p:childTnLst>
                                    <p:set>
                                      <p:cBhvr>
                                        <p:cTn id="181" dur="1" fill="hold">
                                          <p:stCondLst>
                                            <p:cond delay="0"/>
                                          </p:stCondLst>
                                        </p:cTn>
                                        <p:tgtEl>
                                          <p:spTgt spid="69"/>
                                        </p:tgtEl>
                                        <p:attrNameLst>
                                          <p:attrName>style.visibility</p:attrName>
                                        </p:attrNameLst>
                                      </p:cBhvr>
                                      <p:to>
                                        <p:strVal val="visible"/>
                                      </p:to>
                                    </p:set>
                                    <p:anim calcmode="lin" valueType="num">
                                      <p:cBhvr additive="base">
                                        <p:cTn id="182" dur="500" fill="hold"/>
                                        <p:tgtEl>
                                          <p:spTgt spid="69"/>
                                        </p:tgtEl>
                                        <p:attrNameLst>
                                          <p:attrName>ppt_x</p:attrName>
                                        </p:attrNameLst>
                                      </p:cBhvr>
                                      <p:tavLst>
                                        <p:tav tm="0">
                                          <p:val>
                                            <p:strVal val="#ppt_x"/>
                                          </p:val>
                                        </p:tav>
                                        <p:tav tm="100000">
                                          <p:val>
                                            <p:strVal val="#ppt_x"/>
                                          </p:val>
                                        </p:tav>
                                      </p:tavLst>
                                    </p:anim>
                                    <p:anim calcmode="lin" valueType="num">
                                      <p:cBhvr additive="base">
                                        <p:cTn id="183" dur="500" fill="hold"/>
                                        <p:tgtEl>
                                          <p:spTgt spid="69"/>
                                        </p:tgtEl>
                                        <p:attrNameLst>
                                          <p:attrName>ppt_y</p:attrName>
                                        </p:attrNameLst>
                                      </p:cBhvr>
                                      <p:tavLst>
                                        <p:tav tm="0">
                                          <p:val>
                                            <p:strVal val="1+#ppt_h/2"/>
                                          </p:val>
                                        </p:tav>
                                        <p:tav tm="100000">
                                          <p:val>
                                            <p:strVal val="#ppt_y"/>
                                          </p:val>
                                        </p:tav>
                                      </p:tavLst>
                                    </p:anim>
                                  </p:childTnLst>
                                </p:cTn>
                              </p:par>
                              <p:par>
                                <p:cTn id="184" presetID="2" presetClass="entr" presetSubtype="4" fill="hold" grpId="0" nodeType="withEffect">
                                  <p:stCondLst>
                                    <p:cond delay="0"/>
                                  </p:stCondLst>
                                  <p:childTnLst>
                                    <p:set>
                                      <p:cBhvr>
                                        <p:cTn id="185" dur="1" fill="hold">
                                          <p:stCondLst>
                                            <p:cond delay="0"/>
                                          </p:stCondLst>
                                        </p:cTn>
                                        <p:tgtEl>
                                          <p:spTgt spid="70"/>
                                        </p:tgtEl>
                                        <p:attrNameLst>
                                          <p:attrName>style.visibility</p:attrName>
                                        </p:attrNameLst>
                                      </p:cBhvr>
                                      <p:to>
                                        <p:strVal val="visible"/>
                                      </p:to>
                                    </p:set>
                                    <p:anim calcmode="lin" valueType="num">
                                      <p:cBhvr additive="base">
                                        <p:cTn id="186" dur="500" fill="hold"/>
                                        <p:tgtEl>
                                          <p:spTgt spid="70"/>
                                        </p:tgtEl>
                                        <p:attrNameLst>
                                          <p:attrName>ppt_x</p:attrName>
                                        </p:attrNameLst>
                                      </p:cBhvr>
                                      <p:tavLst>
                                        <p:tav tm="0">
                                          <p:val>
                                            <p:strVal val="#ppt_x"/>
                                          </p:val>
                                        </p:tav>
                                        <p:tav tm="100000">
                                          <p:val>
                                            <p:strVal val="#ppt_x"/>
                                          </p:val>
                                        </p:tav>
                                      </p:tavLst>
                                    </p:anim>
                                    <p:anim calcmode="lin" valueType="num">
                                      <p:cBhvr additive="base">
                                        <p:cTn id="187" dur="500" fill="hold"/>
                                        <p:tgtEl>
                                          <p:spTgt spid="70"/>
                                        </p:tgtEl>
                                        <p:attrNameLst>
                                          <p:attrName>ppt_y</p:attrName>
                                        </p:attrNameLst>
                                      </p:cBhvr>
                                      <p:tavLst>
                                        <p:tav tm="0">
                                          <p:val>
                                            <p:strVal val="1+#ppt_h/2"/>
                                          </p:val>
                                        </p:tav>
                                        <p:tav tm="100000">
                                          <p:val>
                                            <p:strVal val="#ppt_y"/>
                                          </p:val>
                                        </p:tav>
                                      </p:tavLst>
                                    </p:anim>
                                  </p:childTnLst>
                                </p:cTn>
                              </p:par>
                              <p:par>
                                <p:cTn id="188" presetID="2" presetClass="entr" presetSubtype="4" fill="hold" grpId="0" nodeType="withEffect">
                                  <p:stCondLst>
                                    <p:cond delay="0"/>
                                  </p:stCondLst>
                                  <p:childTnLst>
                                    <p:set>
                                      <p:cBhvr>
                                        <p:cTn id="189" dur="1" fill="hold">
                                          <p:stCondLst>
                                            <p:cond delay="0"/>
                                          </p:stCondLst>
                                        </p:cTn>
                                        <p:tgtEl>
                                          <p:spTgt spid="71"/>
                                        </p:tgtEl>
                                        <p:attrNameLst>
                                          <p:attrName>style.visibility</p:attrName>
                                        </p:attrNameLst>
                                      </p:cBhvr>
                                      <p:to>
                                        <p:strVal val="visible"/>
                                      </p:to>
                                    </p:set>
                                    <p:anim calcmode="lin" valueType="num">
                                      <p:cBhvr additive="base">
                                        <p:cTn id="190" dur="500" fill="hold"/>
                                        <p:tgtEl>
                                          <p:spTgt spid="71"/>
                                        </p:tgtEl>
                                        <p:attrNameLst>
                                          <p:attrName>ppt_x</p:attrName>
                                        </p:attrNameLst>
                                      </p:cBhvr>
                                      <p:tavLst>
                                        <p:tav tm="0">
                                          <p:val>
                                            <p:strVal val="#ppt_x"/>
                                          </p:val>
                                        </p:tav>
                                        <p:tav tm="100000">
                                          <p:val>
                                            <p:strVal val="#ppt_x"/>
                                          </p:val>
                                        </p:tav>
                                      </p:tavLst>
                                    </p:anim>
                                    <p:anim calcmode="lin" valueType="num">
                                      <p:cBhvr additive="base">
                                        <p:cTn id="191" dur="500" fill="hold"/>
                                        <p:tgtEl>
                                          <p:spTgt spid="71"/>
                                        </p:tgtEl>
                                        <p:attrNameLst>
                                          <p:attrName>ppt_y</p:attrName>
                                        </p:attrNameLst>
                                      </p:cBhvr>
                                      <p:tavLst>
                                        <p:tav tm="0">
                                          <p:val>
                                            <p:strVal val="1+#ppt_h/2"/>
                                          </p:val>
                                        </p:tav>
                                        <p:tav tm="100000">
                                          <p:val>
                                            <p:strVal val="#ppt_y"/>
                                          </p:val>
                                        </p:tav>
                                      </p:tavLst>
                                    </p:anim>
                                  </p:childTnLst>
                                </p:cTn>
                              </p:par>
                              <p:par>
                                <p:cTn id="192" presetID="2" presetClass="entr" presetSubtype="4" fill="hold" grpId="0" nodeType="withEffect">
                                  <p:stCondLst>
                                    <p:cond delay="0"/>
                                  </p:stCondLst>
                                  <p:childTnLst>
                                    <p:set>
                                      <p:cBhvr>
                                        <p:cTn id="193" dur="1" fill="hold">
                                          <p:stCondLst>
                                            <p:cond delay="0"/>
                                          </p:stCondLst>
                                        </p:cTn>
                                        <p:tgtEl>
                                          <p:spTgt spid="72"/>
                                        </p:tgtEl>
                                        <p:attrNameLst>
                                          <p:attrName>style.visibility</p:attrName>
                                        </p:attrNameLst>
                                      </p:cBhvr>
                                      <p:to>
                                        <p:strVal val="visible"/>
                                      </p:to>
                                    </p:set>
                                    <p:anim calcmode="lin" valueType="num">
                                      <p:cBhvr additive="base">
                                        <p:cTn id="194" dur="500" fill="hold"/>
                                        <p:tgtEl>
                                          <p:spTgt spid="72"/>
                                        </p:tgtEl>
                                        <p:attrNameLst>
                                          <p:attrName>ppt_x</p:attrName>
                                        </p:attrNameLst>
                                      </p:cBhvr>
                                      <p:tavLst>
                                        <p:tav tm="0">
                                          <p:val>
                                            <p:strVal val="#ppt_x"/>
                                          </p:val>
                                        </p:tav>
                                        <p:tav tm="100000">
                                          <p:val>
                                            <p:strVal val="#ppt_x"/>
                                          </p:val>
                                        </p:tav>
                                      </p:tavLst>
                                    </p:anim>
                                    <p:anim calcmode="lin" valueType="num">
                                      <p:cBhvr additive="base">
                                        <p:cTn id="195" dur="500" fill="hold"/>
                                        <p:tgtEl>
                                          <p:spTgt spid="72"/>
                                        </p:tgtEl>
                                        <p:attrNameLst>
                                          <p:attrName>ppt_y</p:attrName>
                                        </p:attrNameLst>
                                      </p:cBhvr>
                                      <p:tavLst>
                                        <p:tav tm="0">
                                          <p:val>
                                            <p:strVal val="1+#ppt_h/2"/>
                                          </p:val>
                                        </p:tav>
                                        <p:tav tm="100000">
                                          <p:val>
                                            <p:strVal val="#ppt_y"/>
                                          </p:val>
                                        </p:tav>
                                      </p:tavLst>
                                    </p:anim>
                                  </p:childTnLst>
                                </p:cTn>
                              </p:par>
                              <p:par>
                                <p:cTn id="196" presetID="2" presetClass="entr" presetSubtype="4" fill="hold" grpId="0" nodeType="withEffect">
                                  <p:stCondLst>
                                    <p:cond delay="0"/>
                                  </p:stCondLst>
                                  <p:childTnLst>
                                    <p:set>
                                      <p:cBhvr>
                                        <p:cTn id="197" dur="1" fill="hold">
                                          <p:stCondLst>
                                            <p:cond delay="0"/>
                                          </p:stCondLst>
                                        </p:cTn>
                                        <p:tgtEl>
                                          <p:spTgt spid="73"/>
                                        </p:tgtEl>
                                        <p:attrNameLst>
                                          <p:attrName>style.visibility</p:attrName>
                                        </p:attrNameLst>
                                      </p:cBhvr>
                                      <p:to>
                                        <p:strVal val="visible"/>
                                      </p:to>
                                    </p:set>
                                    <p:anim calcmode="lin" valueType="num">
                                      <p:cBhvr additive="base">
                                        <p:cTn id="198" dur="500" fill="hold"/>
                                        <p:tgtEl>
                                          <p:spTgt spid="73"/>
                                        </p:tgtEl>
                                        <p:attrNameLst>
                                          <p:attrName>ppt_x</p:attrName>
                                        </p:attrNameLst>
                                      </p:cBhvr>
                                      <p:tavLst>
                                        <p:tav tm="0">
                                          <p:val>
                                            <p:strVal val="#ppt_x"/>
                                          </p:val>
                                        </p:tav>
                                        <p:tav tm="100000">
                                          <p:val>
                                            <p:strVal val="#ppt_x"/>
                                          </p:val>
                                        </p:tav>
                                      </p:tavLst>
                                    </p:anim>
                                    <p:anim calcmode="lin" valueType="num">
                                      <p:cBhvr additive="base">
                                        <p:cTn id="199" dur="500" fill="hold"/>
                                        <p:tgtEl>
                                          <p:spTgt spid="73"/>
                                        </p:tgtEl>
                                        <p:attrNameLst>
                                          <p:attrName>ppt_y</p:attrName>
                                        </p:attrNameLst>
                                      </p:cBhvr>
                                      <p:tavLst>
                                        <p:tav tm="0">
                                          <p:val>
                                            <p:strVal val="1+#ppt_h/2"/>
                                          </p:val>
                                        </p:tav>
                                        <p:tav tm="100000">
                                          <p:val>
                                            <p:strVal val="#ppt_y"/>
                                          </p:val>
                                        </p:tav>
                                      </p:tavLst>
                                    </p:anim>
                                  </p:childTnLst>
                                </p:cTn>
                              </p:par>
                              <p:par>
                                <p:cTn id="200" presetID="2" presetClass="entr" presetSubtype="4" fill="hold" grpId="0" nodeType="withEffect">
                                  <p:stCondLst>
                                    <p:cond delay="0"/>
                                  </p:stCondLst>
                                  <p:childTnLst>
                                    <p:set>
                                      <p:cBhvr>
                                        <p:cTn id="201" dur="1" fill="hold">
                                          <p:stCondLst>
                                            <p:cond delay="0"/>
                                          </p:stCondLst>
                                        </p:cTn>
                                        <p:tgtEl>
                                          <p:spTgt spid="74"/>
                                        </p:tgtEl>
                                        <p:attrNameLst>
                                          <p:attrName>style.visibility</p:attrName>
                                        </p:attrNameLst>
                                      </p:cBhvr>
                                      <p:to>
                                        <p:strVal val="visible"/>
                                      </p:to>
                                    </p:set>
                                    <p:anim calcmode="lin" valueType="num">
                                      <p:cBhvr additive="base">
                                        <p:cTn id="202" dur="500" fill="hold"/>
                                        <p:tgtEl>
                                          <p:spTgt spid="74"/>
                                        </p:tgtEl>
                                        <p:attrNameLst>
                                          <p:attrName>ppt_x</p:attrName>
                                        </p:attrNameLst>
                                      </p:cBhvr>
                                      <p:tavLst>
                                        <p:tav tm="0">
                                          <p:val>
                                            <p:strVal val="#ppt_x"/>
                                          </p:val>
                                        </p:tav>
                                        <p:tav tm="100000">
                                          <p:val>
                                            <p:strVal val="#ppt_x"/>
                                          </p:val>
                                        </p:tav>
                                      </p:tavLst>
                                    </p:anim>
                                    <p:anim calcmode="lin" valueType="num">
                                      <p:cBhvr additive="base">
                                        <p:cTn id="203" dur="500" fill="hold"/>
                                        <p:tgtEl>
                                          <p:spTgt spid="74"/>
                                        </p:tgtEl>
                                        <p:attrNameLst>
                                          <p:attrName>ppt_y</p:attrName>
                                        </p:attrNameLst>
                                      </p:cBhvr>
                                      <p:tavLst>
                                        <p:tav tm="0">
                                          <p:val>
                                            <p:strVal val="1+#ppt_h/2"/>
                                          </p:val>
                                        </p:tav>
                                        <p:tav tm="100000">
                                          <p:val>
                                            <p:strVal val="#ppt_y"/>
                                          </p:val>
                                        </p:tav>
                                      </p:tavLst>
                                    </p:anim>
                                  </p:childTnLst>
                                </p:cTn>
                              </p:par>
                              <p:par>
                                <p:cTn id="204" presetID="2" presetClass="entr" presetSubtype="4" fill="hold" grpId="0" nodeType="withEffect">
                                  <p:stCondLst>
                                    <p:cond delay="0"/>
                                  </p:stCondLst>
                                  <p:childTnLst>
                                    <p:set>
                                      <p:cBhvr>
                                        <p:cTn id="205" dur="1" fill="hold">
                                          <p:stCondLst>
                                            <p:cond delay="0"/>
                                          </p:stCondLst>
                                        </p:cTn>
                                        <p:tgtEl>
                                          <p:spTgt spid="75"/>
                                        </p:tgtEl>
                                        <p:attrNameLst>
                                          <p:attrName>style.visibility</p:attrName>
                                        </p:attrNameLst>
                                      </p:cBhvr>
                                      <p:to>
                                        <p:strVal val="visible"/>
                                      </p:to>
                                    </p:set>
                                    <p:anim calcmode="lin" valueType="num">
                                      <p:cBhvr additive="base">
                                        <p:cTn id="206" dur="500" fill="hold"/>
                                        <p:tgtEl>
                                          <p:spTgt spid="75"/>
                                        </p:tgtEl>
                                        <p:attrNameLst>
                                          <p:attrName>ppt_x</p:attrName>
                                        </p:attrNameLst>
                                      </p:cBhvr>
                                      <p:tavLst>
                                        <p:tav tm="0">
                                          <p:val>
                                            <p:strVal val="#ppt_x"/>
                                          </p:val>
                                        </p:tav>
                                        <p:tav tm="100000">
                                          <p:val>
                                            <p:strVal val="#ppt_x"/>
                                          </p:val>
                                        </p:tav>
                                      </p:tavLst>
                                    </p:anim>
                                    <p:anim calcmode="lin" valueType="num">
                                      <p:cBhvr additive="base">
                                        <p:cTn id="207" dur="500" fill="hold"/>
                                        <p:tgtEl>
                                          <p:spTgt spid="75"/>
                                        </p:tgtEl>
                                        <p:attrNameLst>
                                          <p:attrName>ppt_y</p:attrName>
                                        </p:attrNameLst>
                                      </p:cBhvr>
                                      <p:tavLst>
                                        <p:tav tm="0">
                                          <p:val>
                                            <p:strVal val="1+#ppt_h/2"/>
                                          </p:val>
                                        </p:tav>
                                        <p:tav tm="100000">
                                          <p:val>
                                            <p:strVal val="#ppt_y"/>
                                          </p:val>
                                        </p:tav>
                                      </p:tavLst>
                                    </p:anim>
                                  </p:childTnLst>
                                </p:cTn>
                              </p:par>
                              <p:par>
                                <p:cTn id="208" presetID="2" presetClass="entr" presetSubtype="4" fill="hold" grpId="0" nodeType="withEffect">
                                  <p:stCondLst>
                                    <p:cond delay="0"/>
                                  </p:stCondLst>
                                  <p:childTnLst>
                                    <p:set>
                                      <p:cBhvr>
                                        <p:cTn id="209" dur="1" fill="hold">
                                          <p:stCondLst>
                                            <p:cond delay="0"/>
                                          </p:stCondLst>
                                        </p:cTn>
                                        <p:tgtEl>
                                          <p:spTgt spid="76"/>
                                        </p:tgtEl>
                                        <p:attrNameLst>
                                          <p:attrName>style.visibility</p:attrName>
                                        </p:attrNameLst>
                                      </p:cBhvr>
                                      <p:to>
                                        <p:strVal val="visible"/>
                                      </p:to>
                                    </p:set>
                                    <p:anim calcmode="lin" valueType="num">
                                      <p:cBhvr additive="base">
                                        <p:cTn id="210" dur="500" fill="hold"/>
                                        <p:tgtEl>
                                          <p:spTgt spid="76"/>
                                        </p:tgtEl>
                                        <p:attrNameLst>
                                          <p:attrName>ppt_x</p:attrName>
                                        </p:attrNameLst>
                                      </p:cBhvr>
                                      <p:tavLst>
                                        <p:tav tm="0">
                                          <p:val>
                                            <p:strVal val="#ppt_x"/>
                                          </p:val>
                                        </p:tav>
                                        <p:tav tm="100000">
                                          <p:val>
                                            <p:strVal val="#ppt_x"/>
                                          </p:val>
                                        </p:tav>
                                      </p:tavLst>
                                    </p:anim>
                                    <p:anim calcmode="lin" valueType="num">
                                      <p:cBhvr additive="base">
                                        <p:cTn id="211" dur="500" fill="hold"/>
                                        <p:tgtEl>
                                          <p:spTgt spid="76"/>
                                        </p:tgtEl>
                                        <p:attrNameLst>
                                          <p:attrName>ppt_y</p:attrName>
                                        </p:attrNameLst>
                                      </p:cBhvr>
                                      <p:tavLst>
                                        <p:tav tm="0">
                                          <p:val>
                                            <p:strVal val="1+#ppt_h/2"/>
                                          </p:val>
                                        </p:tav>
                                        <p:tav tm="100000">
                                          <p:val>
                                            <p:strVal val="#ppt_y"/>
                                          </p:val>
                                        </p:tav>
                                      </p:tavLst>
                                    </p:anim>
                                  </p:childTnLst>
                                </p:cTn>
                              </p:par>
                              <p:par>
                                <p:cTn id="212" presetID="2" presetClass="entr" presetSubtype="4" fill="hold" grpId="0" nodeType="withEffect">
                                  <p:stCondLst>
                                    <p:cond delay="0"/>
                                  </p:stCondLst>
                                  <p:childTnLst>
                                    <p:set>
                                      <p:cBhvr>
                                        <p:cTn id="213" dur="1" fill="hold">
                                          <p:stCondLst>
                                            <p:cond delay="0"/>
                                          </p:stCondLst>
                                        </p:cTn>
                                        <p:tgtEl>
                                          <p:spTgt spid="77"/>
                                        </p:tgtEl>
                                        <p:attrNameLst>
                                          <p:attrName>style.visibility</p:attrName>
                                        </p:attrNameLst>
                                      </p:cBhvr>
                                      <p:to>
                                        <p:strVal val="visible"/>
                                      </p:to>
                                    </p:set>
                                    <p:anim calcmode="lin" valueType="num">
                                      <p:cBhvr additive="base">
                                        <p:cTn id="214" dur="500" fill="hold"/>
                                        <p:tgtEl>
                                          <p:spTgt spid="77"/>
                                        </p:tgtEl>
                                        <p:attrNameLst>
                                          <p:attrName>ppt_x</p:attrName>
                                        </p:attrNameLst>
                                      </p:cBhvr>
                                      <p:tavLst>
                                        <p:tav tm="0">
                                          <p:val>
                                            <p:strVal val="#ppt_x"/>
                                          </p:val>
                                        </p:tav>
                                        <p:tav tm="100000">
                                          <p:val>
                                            <p:strVal val="#ppt_x"/>
                                          </p:val>
                                        </p:tav>
                                      </p:tavLst>
                                    </p:anim>
                                    <p:anim calcmode="lin" valueType="num">
                                      <p:cBhvr additive="base">
                                        <p:cTn id="215" dur="500" fill="hold"/>
                                        <p:tgtEl>
                                          <p:spTgt spid="77"/>
                                        </p:tgtEl>
                                        <p:attrNameLst>
                                          <p:attrName>ppt_y</p:attrName>
                                        </p:attrNameLst>
                                      </p:cBhvr>
                                      <p:tavLst>
                                        <p:tav tm="0">
                                          <p:val>
                                            <p:strVal val="1+#ppt_h/2"/>
                                          </p:val>
                                        </p:tav>
                                        <p:tav tm="100000">
                                          <p:val>
                                            <p:strVal val="#ppt_y"/>
                                          </p:val>
                                        </p:tav>
                                      </p:tavLst>
                                    </p:anim>
                                  </p:childTnLst>
                                </p:cTn>
                              </p:par>
                              <p:par>
                                <p:cTn id="216" presetID="2" presetClass="entr" presetSubtype="4" fill="hold" grpId="0" nodeType="withEffect">
                                  <p:stCondLst>
                                    <p:cond delay="0"/>
                                  </p:stCondLst>
                                  <p:childTnLst>
                                    <p:set>
                                      <p:cBhvr>
                                        <p:cTn id="217" dur="1" fill="hold">
                                          <p:stCondLst>
                                            <p:cond delay="0"/>
                                          </p:stCondLst>
                                        </p:cTn>
                                        <p:tgtEl>
                                          <p:spTgt spid="78"/>
                                        </p:tgtEl>
                                        <p:attrNameLst>
                                          <p:attrName>style.visibility</p:attrName>
                                        </p:attrNameLst>
                                      </p:cBhvr>
                                      <p:to>
                                        <p:strVal val="visible"/>
                                      </p:to>
                                    </p:set>
                                    <p:anim calcmode="lin" valueType="num">
                                      <p:cBhvr additive="base">
                                        <p:cTn id="218" dur="500" fill="hold"/>
                                        <p:tgtEl>
                                          <p:spTgt spid="78"/>
                                        </p:tgtEl>
                                        <p:attrNameLst>
                                          <p:attrName>ppt_x</p:attrName>
                                        </p:attrNameLst>
                                      </p:cBhvr>
                                      <p:tavLst>
                                        <p:tav tm="0">
                                          <p:val>
                                            <p:strVal val="#ppt_x"/>
                                          </p:val>
                                        </p:tav>
                                        <p:tav tm="100000">
                                          <p:val>
                                            <p:strVal val="#ppt_x"/>
                                          </p:val>
                                        </p:tav>
                                      </p:tavLst>
                                    </p:anim>
                                    <p:anim calcmode="lin" valueType="num">
                                      <p:cBhvr additive="base">
                                        <p:cTn id="219" dur="500" fill="hold"/>
                                        <p:tgtEl>
                                          <p:spTgt spid="78"/>
                                        </p:tgtEl>
                                        <p:attrNameLst>
                                          <p:attrName>ppt_y</p:attrName>
                                        </p:attrNameLst>
                                      </p:cBhvr>
                                      <p:tavLst>
                                        <p:tav tm="0">
                                          <p:val>
                                            <p:strVal val="1+#ppt_h/2"/>
                                          </p:val>
                                        </p:tav>
                                        <p:tav tm="100000">
                                          <p:val>
                                            <p:strVal val="#ppt_y"/>
                                          </p:val>
                                        </p:tav>
                                      </p:tavLst>
                                    </p:anim>
                                  </p:childTnLst>
                                </p:cTn>
                              </p:par>
                              <p:par>
                                <p:cTn id="220" presetID="2" presetClass="entr" presetSubtype="4" fill="hold" grpId="0" nodeType="withEffect">
                                  <p:stCondLst>
                                    <p:cond delay="0"/>
                                  </p:stCondLst>
                                  <p:childTnLst>
                                    <p:set>
                                      <p:cBhvr>
                                        <p:cTn id="221" dur="1" fill="hold">
                                          <p:stCondLst>
                                            <p:cond delay="0"/>
                                          </p:stCondLst>
                                        </p:cTn>
                                        <p:tgtEl>
                                          <p:spTgt spid="79"/>
                                        </p:tgtEl>
                                        <p:attrNameLst>
                                          <p:attrName>style.visibility</p:attrName>
                                        </p:attrNameLst>
                                      </p:cBhvr>
                                      <p:to>
                                        <p:strVal val="visible"/>
                                      </p:to>
                                    </p:set>
                                    <p:anim calcmode="lin" valueType="num">
                                      <p:cBhvr additive="base">
                                        <p:cTn id="222" dur="500" fill="hold"/>
                                        <p:tgtEl>
                                          <p:spTgt spid="79"/>
                                        </p:tgtEl>
                                        <p:attrNameLst>
                                          <p:attrName>ppt_x</p:attrName>
                                        </p:attrNameLst>
                                      </p:cBhvr>
                                      <p:tavLst>
                                        <p:tav tm="0">
                                          <p:val>
                                            <p:strVal val="#ppt_x"/>
                                          </p:val>
                                        </p:tav>
                                        <p:tav tm="100000">
                                          <p:val>
                                            <p:strVal val="#ppt_x"/>
                                          </p:val>
                                        </p:tav>
                                      </p:tavLst>
                                    </p:anim>
                                    <p:anim calcmode="lin" valueType="num">
                                      <p:cBhvr additive="base">
                                        <p:cTn id="223" dur="500" fill="hold"/>
                                        <p:tgtEl>
                                          <p:spTgt spid="79"/>
                                        </p:tgtEl>
                                        <p:attrNameLst>
                                          <p:attrName>ppt_y</p:attrName>
                                        </p:attrNameLst>
                                      </p:cBhvr>
                                      <p:tavLst>
                                        <p:tav tm="0">
                                          <p:val>
                                            <p:strVal val="1+#ppt_h/2"/>
                                          </p:val>
                                        </p:tav>
                                        <p:tav tm="100000">
                                          <p:val>
                                            <p:strVal val="#ppt_y"/>
                                          </p:val>
                                        </p:tav>
                                      </p:tavLst>
                                    </p:anim>
                                  </p:childTnLst>
                                </p:cTn>
                              </p:par>
                              <p:par>
                                <p:cTn id="224" presetID="2" presetClass="entr" presetSubtype="4" fill="hold" grpId="0" nodeType="withEffect">
                                  <p:stCondLst>
                                    <p:cond delay="0"/>
                                  </p:stCondLst>
                                  <p:childTnLst>
                                    <p:set>
                                      <p:cBhvr>
                                        <p:cTn id="225" dur="1" fill="hold">
                                          <p:stCondLst>
                                            <p:cond delay="0"/>
                                          </p:stCondLst>
                                        </p:cTn>
                                        <p:tgtEl>
                                          <p:spTgt spid="80"/>
                                        </p:tgtEl>
                                        <p:attrNameLst>
                                          <p:attrName>style.visibility</p:attrName>
                                        </p:attrNameLst>
                                      </p:cBhvr>
                                      <p:to>
                                        <p:strVal val="visible"/>
                                      </p:to>
                                    </p:set>
                                    <p:anim calcmode="lin" valueType="num">
                                      <p:cBhvr additive="base">
                                        <p:cTn id="226" dur="500" fill="hold"/>
                                        <p:tgtEl>
                                          <p:spTgt spid="80"/>
                                        </p:tgtEl>
                                        <p:attrNameLst>
                                          <p:attrName>ppt_x</p:attrName>
                                        </p:attrNameLst>
                                      </p:cBhvr>
                                      <p:tavLst>
                                        <p:tav tm="0">
                                          <p:val>
                                            <p:strVal val="#ppt_x"/>
                                          </p:val>
                                        </p:tav>
                                        <p:tav tm="100000">
                                          <p:val>
                                            <p:strVal val="#ppt_x"/>
                                          </p:val>
                                        </p:tav>
                                      </p:tavLst>
                                    </p:anim>
                                    <p:anim calcmode="lin" valueType="num">
                                      <p:cBhvr additive="base">
                                        <p:cTn id="227" dur="500" fill="hold"/>
                                        <p:tgtEl>
                                          <p:spTgt spid="80"/>
                                        </p:tgtEl>
                                        <p:attrNameLst>
                                          <p:attrName>ppt_y</p:attrName>
                                        </p:attrNameLst>
                                      </p:cBhvr>
                                      <p:tavLst>
                                        <p:tav tm="0">
                                          <p:val>
                                            <p:strVal val="1+#ppt_h/2"/>
                                          </p:val>
                                        </p:tav>
                                        <p:tav tm="100000">
                                          <p:val>
                                            <p:strVal val="#ppt_y"/>
                                          </p:val>
                                        </p:tav>
                                      </p:tavLst>
                                    </p:anim>
                                  </p:childTnLst>
                                </p:cTn>
                              </p:par>
                              <p:par>
                                <p:cTn id="228" presetID="2" presetClass="entr" presetSubtype="4" fill="hold" grpId="0" nodeType="withEffect">
                                  <p:stCondLst>
                                    <p:cond delay="0"/>
                                  </p:stCondLst>
                                  <p:childTnLst>
                                    <p:set>
                                      <p:cBhvr>
                                        <p:cTn id="229" dur="1" fill="hold">
                                          <p:stCondLst>
                                            <p:cond delay="0"/>
                                          </p:stCondLst>
                                        </p:cTn>
                                        <p:tgtEl>
                                          <p:spTgt spid="81"/>
                                        </p:tgtEl>
                                        <p:attrNameLst>
                                          <p:attrName>style.visibility</p:attrName>
                                        </p:attrNameLst>
                                      </p:cBhvr>
                                      <p:to>
                                        <p:strVal val="visible"/>
                                      </p:to>
                                    </p:set>
                                    <p:anim calcmode="lin" valueType="num">
                                      <p:cBhvr additive="base">
                                        <p:cTn id="230" dur="500" fill="hold"/>
                                        <p:tgtEl>
                                          <p:spTgt spid="81"/>
                                        </p:tgtEl>
                                        <p:attrNameLst>
                                          <p:attrName>ppt_x</p:attrName>
                                        </p:attrNameLst>
                                      </p:cBhvr>
                                      <p:tavLst>
                                        <p:tav tm="0">
                                          <p:val>
                                            <p:strVal val="#ppt_x"/>
                                          </p:val>
                                        </p:tav>
                                        <p:tav tm="100000">
                                          <p:val>
                                            <p:strVal val="#ppt_x"/>
                                          </p:val>
                                        </p:tav>
                                      </p:tavLst>
                                    </p:anim>
                                    <p:anim calcmode="lin" valueType="num">
                                      <p:cBhvr additive="base">
                                        <p:cTn id="231" dur="500" fill="hold"/>
                                        <p:tgtEl>
                                          <p:spTgt spid="81"/>
                                        </p:tgtEl>
                                        <p:attrNameLst>
                                          <p:attrName>ppt_y</p:attrName>
                                        </p:attrNameLst>
                                      </p:cBhvr>
                                      <p:tavLst>
                                        <p:tav tm="0">
                                          <p:val>
                                            <p:strVal val="1+#ppt_h/2"/>
                                          </p:val>
                                        </p:tav>
                                        <p:tav tm="100000">
                                          <p:val>
                                            <p:strVal val="#ppt_y"/>
                                          </p:val>
                                        </p:tav>
                                      </p:tavLst>
                                    </p:anim>
                                  </p:childTnLst>
                                </p:cTn>
                              </p:par>
                              <p:par>
                                <p:cTn id="232" presetID="2" presetClass="entr" presetSubtype="1" fill="hold" grpId="0" nodeType="withEffect">
                                  <p:stCondLst>
                                    <p:cond delay="0"/>
                                  </p:stCondLst>
                                  <p:childTnLst>
                                    <p:set>
                                      <p:cBhvr>
                                        <p:cTn id="233" dur="1" fill="hold">
                                          <p:stCondLst>
                                            <p:cond delay="0"/>
                                          </p:stCondLst>
                                        </p:cTn>
                                        <p:tgtEl>
                                          <p:spTgt spid="82"/>
                                        </p:tgtEl>
                                        <p:attrNameLst>
                                          <p:attrName>style.visibility</p:attrName>
                                        </p:attrNameLst>
                                      </p:cBhvr>
                                      <p:to>
                                        <p:strVal val="visible"/>
                                      </p:to>
                                    </p:set>
                                    <p:anim calcmode="lin" valueType="num">
                                      <p:cBhvr additive="base">
                                        <p:cTn id="234" dur="500" fill="hold"/>
                                        <p:tgtEl>
                                          <p:spTgt spid="82"/>
                                        </p:tgtEl>
                                        <p:attrNameLst>
                                          <p:attrName>ppt_x</p:attrName>
                                        </p:attrNameLst>
                                      </p:cBhvr>
                                      <p:tavLst>
                                        <p:tav tm="0">
                                          <p:val>
                                            <p:strVal val="#ppt_x"/>
                                          </p:val>
                                        </p:tav>
                                        <p:tav tm="100000">
                                          <p:val>
                                            <p:strVal val="#ppt_x"/>
                                          </p:val>
                                        </p:tav>
                                      </p:tavLst>
                                    </p:anim>
                                    <p:anim calcmode="lin" valueType="num">
                                      <p:cBhvr additive="base">
                                        <p:cTn id="235" dur="500" fill="hold"/>
                                        <p:tgtEl>
                                          <p:spTgt spid="82"/>
                                        </p:tgtEl>
                                        <p:attrNameLst>
                                          <p:attrName>ppt_y</p:attrName>
                                        </p:attrNameLst>
                                      </p:cBhvr>
                                      <p:tavLst>
                                        <p:tav tm="0">
                                          <p:val>
                                            <p:strVal val="0-#ppt_h/2"/>
                                          </p:val>
                                        </p:tav>
                                        <p:tav tm="100000">
                                          <p:val>
                                            <p:strVal val="#ppt_y"/>
                                          </p:val>
                                        </p:tav>
                                      </p:tavLst>
                                    </p:anim>
                                  </p:childTnLst>
                                </p:cTn>
                              </p:par>
                              <p:par>
                                <p:cTn id="236" presetID="2" presetClass="entr" presetSubtype="4" fill="hold" grpId="0" nodeType="withEffect">
                                  <p:stCondLst>
                                    <p:cond delay="0"/>
                                  </p:stCondLst>
                                  <p:childTnLst>
                                    <p:set>
                                      <p:cBhvr>
                                        <p:cTn id="237" dur="1" fill="hold">
                                          <p:stCondLst>
                                            <p:cond delay="0"/>
                                          </p:stCondLst>
                                        </p:cTn>
                                        <p:tgtEl>
                                          <p:spTgt spid="83"/>
                                        </p:tgtEl>
                                        <p:attrNameLst>
                                          <p:attrName>style.visibility</p:attrName>
                                        </p:attrNameLst>
                                      </p:cBhvr>
                                      <p:to>
                                        <p:strVal val="visible"/>
                                      </p:to>
                                    </p:set>
                                    <p:anim calcmode="lin" valueType="num">
                                      <p:cBhvr additive="base">
                                        <p:cTn id="238" dur="500" fill="hold"/>
                                        <p:tgtEl>
                                          <p:spTgt spid="83"/>
                                        </p:tgtEl>
                                        <p:attrNameLst>
                                          <p:attrName>ppt_x</p:attrName>
                                        </p:attrNameLst>
                                      </p:cBhvr>
                                      <p:tavLst>
                                        <p:tav tm="0">
                                          <p:val>
                                            <p:strVal val="#ppt_x"/>
                                          </p:val>
                                        </p:tav>
                                        <p:tav tm="100000">
                                          <p:val>
                                            <p:strVal val="#ppt_x"/>
                                          </p:val>
                                        </p:tav>
                                      </p:tavLst>
                                    </p:anim>
                                    <p:anim calcmode="lin" valueType="num">
                                      <p:cBhvr additive="base">
                                        <p:cTn id="239" dur="500" fill="hold"/>
                                        <p:tgtEl>
                                          <p:spTgt spid="83"/>
                                        </p:tgtEl>
                                        <p:attrNameLst>
                                          <p:attrName>ppt_y</p:attrName>
                                        </p:attrNameLst>
                                      </p:cBhvr>
                                      <p:tavLst>
                                        <p:tav tm="0">
                                          <p:val>
                                            <p:strVal val="1+#ppt_h/2"/>
                                          </p:val>
                                        </p:tav>
                                        <p:tav tm="100000">
                                          <p:val>
                                            <p:strVal val="#ppt_y"/>
                                          </p:val>
                                        </p:tav>
                                      </p:tavLst>
                                    </p:anim>
                                  </p:childTnLst>
                                </p:cTn>
                              </p:par>
                              <p:par>
                                <p:cTn id="240" presetID="2" presetClass="entr" presetSubtype="4" fill="hold" grpId="0" nodeType="withEffect">
                                  <p:stCondLst>
                                    <p:cond delay="0"/>
                                  </p:stCondLst>
                                  <p:childTnLst>
                                    <p:set>
                                      <p:cBhvr>
                                        <p:cTn id="241" dur="1" fill="hold">
                                          <p:stCondLst>
                                            <p:cond delay="0"/>
                                          </p:stCondLst>
                                        </p:cTn>
                                        <p:tgtEl>
                                          <p:spTgt spid="84"/>
                                        </p:tgtEl>
                                        <p:attrNameLst>
                                          <p:attrName>style.visibility</p:attrName>
                                        </p:attrNameLst>
                                      </p:cBhvr>
                                      <p:to>
                                        <p:strVal val="visible"/>
                                      </p:to>
                                    </p:set>
                                    <p:anim calcmode="lin" valueType="num">
                                      <p:cBhvr additive="base">
                                        <p:cTn id="242" dur="500" fill="hold"/>
                                        <p:tgtEl>
                                          <p:spTgt spid="84"/>
                                        </p:tgtEl>
                                        <p:attrNameLst>
                                          <p:attrName>ppt_x</p:attrName>
                                        </p:attrNameLst>
                                      </p:cBhvr>
                                      <p:tavLst>
                                        <p:tav tm="0">
                                          <p:val>
                                            <p:strVal val="#ppt_x"/>
                                          </p:val>
                                        </p:tav>
                                        <p:tav tm="100000">
                                          <p:val>
                                            <p:strVal val="#ppt_x"/>
                                          </p:val>
                                        </p:tav>
                                      </p:tavLst>
                                    </p:anim>
                                    <p:anim calcmode="lin" valueType="num">
                                      <p:cBhvr additive="base">
                                        <p:cTn id="243" dur="500" fill="hold"/>
                                        <p:tgtEl>
                                          <p:spTgt spid="84"/>
                                        </p:tgtEl>
                                        <p:attrNameLst>
                                          <p:attrName>ppt_y</p:attrName>
                                        </p:attrNameLst>
                                      </p:cBhvr>
                                      <p:tavLst>
                                        <p:tav tm="0">
                                          <p:val>
                                            <p:strVal val="1+#ppt_h/2"/>
                                          </p:val>
                                        </p:tav>
                                        <p:tav tm="100000">
                                          <p:val>
                                            <p:strVal val="#ppt_y"/>
                                          </p:val>
                                        </p:tav>
                                      </p:tavLst>
                                    </p:anim>
                                  </p:childTnLst>
                                </p:cTn>
                              </p:par>
                              <p:par>
                                <p:cTn id="244" presetID="2" presetClass="entr" presetSubtype="3" fill="hold" grpId="0" nodeType="withEffect">
                                  <p:stCondLst>
                                    <p:cond delay="0"/>
                                  </p:stCondLst>
                                  <p:childTnLst>
                                    <p:set>
                                      <p:cBhvr>
                                        <p:cTn id="245" dur="1" fill="hold">
                                          <p:stCondLst>
                                            <p:cond delay="0"/>
                                          </p:stCondLst>
                                        </p:cTn>
                                        <p:tgtEl>
                                          <p:spTgt spid="85"/>
                                        </p:tgtEl>
                                        <p:attrNameLst>
                                          <p:attrName>style.visibility</p:attrName>
                                        </p:attrNameLst>
                                      </p:cBhvr>
                                      <p:to>
                                        <p:strVal val="visible"/>
                                      </p:to>
                                    </p:set>
                                    <p:anim calcmode="lin" valueType="num">
                                      <p:cBhvr additive="base">
                                        <p:cTn id="246" dur="500" fill="hold"/>
                                        <p:tgtEl>
                                          <p:spTgt spid="85"/>
                                        </p:tgtEl>
                                        <p:attrNameLst>
                                          <p:attrName>ppt_x</p:attrName>
                                        </p:attrNameLst>
                                      </p:cBhvr>
                                      <p:tavLst>
                                        <p:tav tm="0">
                                          <p:val>
                                            <p:strVal val="1+#ppt_w/2"/>
                                          </p:val>
                                        </p:tav>
                                        <p:tav tm="100000">
                                          <p:val>
                                            <p:strVal val="#ppt_x"/>
                                          </p:val>
                                        </p:tav>
                                      </p:tavLst>
                                    </p:anim>
                                    <p:anim calcmode="lin" valueType="num">
                                      <p:cBhvr additive="base">
                                        <p:cTn id="247" dur="500" fill="hold"/>
                                        <p:tgtEl>
                                          <p:spTgt spid="85"/>
                                        </p:tgtEl>
                                        <p:attrNameLst>
                                          <p:attrName>ppt_y</p:attrName>
                                        </p:attrNameLst>
                                      </p:cBhvr>
                                      <p:tavLst>
                                        <p:tav tm="0">
                                          <p:val>
                                            <p:strVal val="0-#ppt_h/2"/>
                                          </p:val>
                                        </p:tav>
                                        <p:tav tm="100000">
                                          <p:val>
                                            <p:strVal val="#ppt_y"/>
                                          </p:val>
                                        </p:tav>
                                      </p:tavLst>
                                    </p:anim>
                                  </p:childTnLst>
                                </p:cTn>
                              </p:par>
                              <p:par>
                                <p:cTn id="248" presetID="2" presetClass="entr" presetSubtype="2" fill="hold" grpId="0" nodeType="withEffect">
                                  <p:stCondLst>
                                    <p:cond delay="0"/>
                                  </p:stCondLst>
                                  <p:childTnLst>
                                    <p:set>
                                      <p:cBhvr>
                                        <p:cTn id="249" dur="1" fill="hold">
                                          <p:stCondLst>
                                            <p:cond delay="0"/>
                                          </p:stCondLst>
                                        </p:cTn>
                                        <p:tgtEl>
                                          <p:spTgt spid="86"/>
                                        </p:tgtEl>
                                        <p:attrNameLst>
                                          <p:attrName>style.visibility</p:attrName>
                                        </p:attrNameLst>
                                      </p:cBhvr>
                                      <p:to>
                                        <p:strVal val="visible"/>
                                      </p:to>
                                    </p:set>
                                    <p:anim calcmode="lin" valueType="num">
                                      <p:cBhvr additive="base">
                                        <p:cTn id="250" dur="500" fill="hold"/>
                                        <p:tgtEl>
                                          <p:spTgt spid="86"/>
                                        </p:tgtEl>
                                        <p:attrNameLst>
                                          <p:attrName>ppt_x</p:attrName>
                                        </p:attrNameLst>
                                      </p:cBhvr>
                                      <p:tavLst>
                                        <p:tav tm="0">
                                          <p:val>
                                            <p:strVal val="1+#ppt_w/2"/>
                                          </p:val>
                                        </p:tav>
                                        <p:tav tm="100000">
                                          <p:val>
                                            <p:strVal val="#ppt_x"/>
                                          </p:val>
                                        </p:tav>
                                      </p:tavLst>
                                    </p:anim>
                                    <p:anim calcmode="lin" valueType="num">
                                      <p:cBhvr additive="base">
                                        <p:cTn id="251" dur="500" fill="hold"/>
                                        <p:tgtEl>
                                          <p:spTgt spid="86"/>
                                        </p:tgtEl>
                                        <p:attrNameLst>
                                          <p:attrName>ppt_y</p:attrName>
                                        </p:attrNameLst>
                                      </p:cBhvr>
                                      <p:tavLst>
                                        <p:tav tm="0">
                                          <p:val>
                                            <p:strVal val="#ppt_y"/>
                                          </p:val>
                                        </p:tav>
                                        <p:tav tm="100000">
                                          <p:val>
                                            <p:strVal val="#ppt_y"/>
                                          </p:val>
                                        </p:tav>
                                      </p:tavLst>
                                    </p:anim>
                                  </p:childTnLst>
                                </p:cTn>
                              </p:par>
                              <p:par>
                                <p:cTn id="252" presetID="2" presetClass="entr" presetSubtype="12" fill="hold" grpId="0" nodeType="withEffect">
                                  <p:stCondLst>
                                    <p:cond delay="0"/>
                                  </p:stCondLst>
                                  <p:childTnLst>
                                    <p:set>
                                      <p:cBhvr>
                                        <p:cTn id="253" dur="1" fill="hold">
                                          <p:stCondLst>
                                            <p:cond delay="0"/>
                                          </p:stCondLst>
                                        </p:cTn>
                                        <p:tgtEl>
                                          <p:spTgt spid="87"/>
                                        </p:tgtEl>
                                        <p:attrNameLst>
                                          <p:attrName>style.visibility</p:attrName>
                                        </p:attrNameLst>
                                      </p:cBhvr>
                                      <p:to>
                                        <p:strVal val="visible"/>
                                      </p:to>
                                    </p:set>
                                    <p:anim calcmode="lin" valueType="num">
                                      <p:cBhvr additive="base">
                                        <p:cTn id="254" dur="500" fill="hold"/>
                                        <p:tgtEl>
                                          <p:spTgt spid="87"/>
                                        </p:tgtEl>
                                        <p:attrNameLst>
                                          <p:attrName>ppt_x</p:attrName>
                                        </p:attrNameLst>
                                      </p:cBhvr>
                                      <p:tavLst>
                                        <p:tav tm="0">
                                          <p:val>
                                            <p:strVal val="0-#ppt_w/2"/>
                                          </p:val>
                                        </p:tav>
                                        <p:tav tm="100000">
                                          <p:val>
                                            <p:strVal val="#ppt_x"/>
                                          </p:val>
                                        </p:tav>
                                      </p:tavLst>
                                    </p:anim>
                                    <p:anim calcmode="lin" valueType="num">
                                      <p:cBhvr additive="base">
                                        <p:cTn id="255" dur="500" fill="hold"/>
                                        <p:tgtEl>
                                          <p:spTgt spid="87"/>
                                        </p:tgtEl>
                                        <p:attrNameLst>
                                          <p:attrName>ppt_y</p:attrName>
                                        </p:attrNameLst>
                                      </p:cBhvr>
                                      <p:tavLst>
                                        <p:tav tm="0">
                                          <p:val>
                                            <p:strVal val="1+#ppt_h/2"/>
                                          </p:val>
                                        </p:tav>
                                        <p:tav tm="100000">
                                          <p:val>
                                            <p:strVal val="#ppt_y"/>
                                          </p:val>
                                        </p:tav>
                                      </p:tavLst>
                                    </p:anim>
                                  </p:childTnLst>
                                </p:cTn>
                              </p:par>
                              <p:par>
                                <p:cTn id="256" presetID="2" presetClass="entr" presetSubtype="4" fill="hold" grpId="0" nodeType="withEffect">
                                  <p:stCondLst>
                                    <p:cond delay="0"/>
                                  </p:stCondLst>
                                  <p:childTnLst>
                                    <p:set>
                                      <p:cBhvr>
                                        <p:cTn id="257" dur="1" fill="hold">
                                          <p:stCondLst>
                                            <p:cond delay="0"/>
                                          </p:stCondLst>
                                        </p:cTn>
                                        <p:tgtEl>
                                          <p:spTgt spid="88"/>
                                        </p:tgtEl>
                                        <p:attrNameLst>
                                          <p:attrName>style.visibility</p:attrName>
                                        </p:attrNameLst>
                                      </p:cBhvr>
                                      <p:to>
                                        <p:strVal val="visible"/>
                                      </p:to>
                                    </p:set>
                                    <p:anim calcmode="lin" valueType="num">
                                      <p:cBhvr additive="base">
                                        <p:cTn id="258" dur="500" fill="hold"/>
                                        <p:tgtEl>
                                          <p:spTgt spid="88"/>
                                        </p:tgtEl>
                                        <p:attrNameLst>
                                          <p:attrName>ppt_x</p:attrName>
                                        </p:attrNameLst>
                                      </p:cBhvr>
                                      <p:tavLst>
                                        <p:tav tm="0">
                                          <p:val>
                                            <p:strVal val="#ppt_x"/>
                                          </p:val>
                                        </p:tav>
                                        <p:tav tm="100000">
                                          <p:val>
                                            <p:strVal val="#ppt_x"/>
                                          </p:val>
                                        </p:tav>
                                      </p:tavLst>
                                    </p:anim>
                                    <p:anim calcmode="lin" valueType="num">
                                      <p:cBhvr additive="base">
                                        <p:cTn id="259" dur="500" fill="hold"/>
                                        <p:tgtEl>
                                          <p:spTgt spid="88"/>
                                        </p:tgtEl>
                                        <p:attrNameLst>
                                          <p:attrName>ppt_y</p:attrName>
                                        </p:attrNameLst>
                                      </p:cBhvr>
                                      <p:tavLst>
                                        <p:tav tm="0">
                                          <p:val>
                                            <p:strVal val="1+#ppt_h/2"/>
                                          </p:val>
                                        </p:tav>
                                        <p:tav tm="100000">
                                          <p:val>
                                            <p:strVal val="#ppt_y"/>
                                          </p:val>
                                        </p:tav>
                                      </p:tavLst>
                                    </p:anim>
                                  </p:childTnLst>
                                </p:cTn>
                              </p:par>
                              <p:par>
                                <p:cTn id="260" presetID="2" presetClass="entr" presetSubtype="4" fill="hold" grpId="0" nodeType="withEffect">
                                  <p:stCondLst>
                                    <p:cond delay="0"/>
                                  </p:stCondLst>
                                  <p:childTnLst>
                                    <p:set>
                                      <p:cBhvr>
                                        <p:cTn id="261" dur="1" fill="hold">
                                          <p:stCondLst>
                                            <p:cond delay="0"/>
                                          </p:stCondLst>
                                        </p:cTn>
                                        <p:tgtEl>
                                          <p:spTgt spid="89"/>
                                        </p:tgtEl>
                                        <p:attrNameLst>
                                          <p:attrName>style.visibility</p:attrName>
                                        </p:attrNameLst>
                                      </p:cBhvr>
                                      <p:to>
                                        <p:strVal val="visible"/>
                                      </p:to>
                                    </p:set>
                                    <p:anim calcmode="lin" valueType="num">
                                      <p:cBhvr additive="base">
                                        <p:cTn id="262" dur="500" fill="hold"/>
                                        <p:tgtEl>
                                          <p:spTgt spid="89"/>
                                        </p:tgtEl>
                                        <p:attrNameLst>
                                          <p:attrName>ppt_x</p:attrName>
                                        </p:attrNameLst>
                                      </p:cBhvr>
                                      <p:tavLst>
                                        <p:tav tm="0">
                                          <p:val>
                                            <p:strVal val="#ppt_x"/>
                                          </p:val>
                                        </p:tav>
                                        <p:tav tm="100000">
                                          <p:val>
                                            <p:strVal val="#ppt_x"/>
                                          </p:val>
                                        </p:tav>
                                      </p:tavLst>
                                    </p:anim>
                                    <p:anim calcmode="lin" valueType="num">
                                      <p:cBhvr additive="base">
                                        <p:cTn id="263" dur="500" fill="hold"/>
                                        <p:tgtEl>
                                          <p:spTgt spid="89"/>
                                        </p:tgtEl>
                                        <p:attrNameLst>
                                          <p:attrName>ppt_y</p:attrName>
                                        </p:attrNameLst>
                                      </p:cBhvr>
                                      <p:tavLst>
                                        <p:tav tm="0">
                                          <p:val>
                                            <p:strVal val="1+#ppt_h/2"/>
                                          </p:val>
                                        </p:tav>
                                        <p:tav tm="100000">
                                          <p:val>
                                            <p:strVal val="#ppt_y"/>
                                          </p:val>
                                        </p:tav>
                                      </p:tavLst>
                                    </p:anim>
                                  </p:childTnLst>
                                </p:cTn>
                              </p:par>
                              <p:par>
                                <p:cTn id="264" presetID="2" presetClass="entr" presetSubtype="4" fill="hold" grpId="0" nodeType="withEffect">
                                  <p:stCondLst>
                                    <p:cond delay="0"/>
                                  </p:stCondLst>
                                  <p:childTnLst>
                                    <p:set>
                                      <p:cBhvr>
                                        <p:cTn id="265" dur="1" fill="hold">
                                          <p:stCondLst>
                                            <p:cond delay="0"/>
                                          </p:stCondLst>
                                        </p:cTn>
                                        <p:tgtEl>
                                          <p:spTgt spid="90"/>
                                        </p:tgtEl>
                                        <p:attrNameLst>
                                          <p:attrName>style.visibility</p:attrName>
                                        </p:attrNameLst>
                                      </p:cBhvr>
                                      <p:to>
                                        <p:strVal val="visible"/>
                                      </p:to>
                                    </p:set>
                                    <p:anim calcmode="lin" valueType="num">
                                      <p:cBhvr additive="base">
                                        <p:cTn id="266" dur="500" fill="hold"/>
                                        <p:tgtEl>
                                          <p:spTgt spid="90"/>
                                        </p:tgtEl>
                                        <p:attrNameLst>
                                          <p:attrName>ppt_x</p:attrName>
                                        </p:attrNameLst>
                                      </p:cBhvr>
                                      <p:tavLst>
                                        <p:tav tm="0">
                                          <p:val>
                                            <p:strVal val="#ppt_x"/>
                                          </p:val>
                                        </p:tav>
                                        <p:tav tm="100000">
                                          <p:val>
                                            <p:strVal val="#ppt_x"/>
                                          </p:val>
                                        </p:tav>
                                      </p:tavLst>
                                    </p:anim>
                                    <p:anim calcmode="lin" valueType="num">
                                      <p:cBhvr additive="base">
                                        <p:cTn id="267" dur="500" fill="hold"/>
                                        <p:tgtEl>
                                          <p:spTgt spid="90"/>
                                        </p:tgtEl>
                                        <p:attrNameLst>
                                          <p:attrName>ppt_y</p:attrName>
                                        </p:attrNameLst>
                                      </p:cBhvr>
                                      <p:tavLst>
                                        <p:tav tm="0">
                                          <p:val>
                                            <p:strVal val="1+#ppt_h/2"/>
                                          </p:val>
                                        </p:tav>
                                        <p:tav tm="100000">
                                          <p:val>
                                            <p:strVal val="#ppt_y"/>
                                          </p:val>
                                        </p:tav>
                                      </p:tavLst>
                                    </p:anim>
                                  </p:childTnLst>
                                </p:cTn>
                              </p:par>
                              <p:par>
                                <p:cTn id="268" presetID="2" presetClass="entr" presetSubtype="8" fill="hold" grpId="0" nodeType="withEffect">
                                  <p:stCondLst>
                                    <p:cond delay="0"/>
                                  </p:stCondLst>
                                  <p:childTnLst>
                                    <p:set>
                                      <p:cBhvr>
                                        <p:cTn id="269" dur="1" fill="hold">
                                          <p:stCondLst>
                                            <p:cond delay="0"/>
                                          </p:stCondLst>
                                        </p:cTn>
                                        <p:tgtEl>
                                          <p:spTgt spid="91"/>
                                        </p:tgtEl>
                                        <p:attrNameLst>
                                          <p:attrName>style.visibility</p:attrName>
                                        </p:attrNameLst>
                                      </p:cBhvr>
                                      <p:to>
                                        <p:strVal val="visible"/>
                                      </p:to>
                                    </p:set>
                                    <p:anim calcmode="lin" valueType="num">
                                      <p:cBhvr additive="base">
                                        <p:cTn id="270" dur="500" fill="hold"/>
                                        <p:tgtEl>
                                          <p:spTgt spid="91"/>
                                        </p:tgtEl>
                                        <p:attrNameLst>
                                          <p:attrName>ppt_x</p:attrName>
                                        </p:attrNameLst>
                                      </p:cBhvr>
                                      <p:tavLst>
                                        <p:tav tm="0">
                                          <p:val>
                                            <p:strVal val="0-#ppt_w/2"/>
                                          </p:val>
                                        </p:tav>
                                        <p:tav tm="100000">
                                          <p:val>
                                            <p:strVal val="#ppt_x"/>
                                          </p:val>
                                        </p:tav>
                                      </p:tavLst>
                                    </p:anim>
                                    <p:anim calcmode="lin" valueType="num">
                                      <p:cBhvr additive="base">
                                        <p:cTn id="271" dur="500" fill="hold"/>
                                        <p:tgtEl>
                                          <p:spTgt spid="91"/>
                                        </p:tgtEl>
                                        <p:attrNameLst>
                                          <p:attrName>ppt_y</p:attrName>
                                        </p:attrNameLst>
                                      </p:cBhvr>
                                      <p:tavLst>
                                        <p:tav tm="0">
                                          <p:val>
                                            <p:strVal val="#ppt_y"/>
                                          </p:val>
                                        </p:tav>
                                        <p:tav tm="100000">
                                          <p:val>
                                            <p:strVal val="#ppt_y"/>
                                          </p:val>
                                        </p:tav>
                                      </p:tavLst>
                                    </p:anim>
                                  </p:childTnLst>
                                </p:cTn>
                              </p:par>
                              <p:par>
                                <p:cTn id="272" presetID="2" presetClass="entr" presetSubtype="4" fill="hold" grpId="0" nodeType="withEffect">
                                  <p:stCondLst>
                                    <p:cond delay="0"/>
                                  </p:stCondLst>
                                  <p:childTnLst>
                                    <p:set>
                                      <p:cBhvr>
                                        <p:cTn id="273" dur="1" fill="hold">
                                          <p:stCondLst>
                                            <p:cond delay="0"/>
                                          </p:stCondLst>
                                        </p:cTn>
                                        <p:tgtEl>
                                          <p:spTgt spid="92"/>
                                        </p:tgtEl>
                                        <p:attrNameLst>
                                          <p:attrName>style.visibility</p:attrName>
                                        </p:attrNameLst>
                                      </p:cBhvr>
                                      <p:to>
                                        <p:strVal val="visible"/>
                                      </p:to>
                                    </p:set>
                                    <p:anim calcmode="lin" valueType="num">
                                      <p:cBhvr additive="base">
                                        <p:cTn id="274" dur="500" fill="hold"/>
                                        <p:tgtEl>
                                          <p:spTgt spid="92"/>
                                        </p:tgtEl>
                                        <p:attrNameLst>
                                          <p:attrName>ppt_x</p:attrName>
                                        </p:attrNameLst>
                                      </p:cBhvr>
                                      <p:tavLst>
                                        <p:tav tm="0">
                                          <p:val>
                                            <p:strVal val="#ppt_x"/>
                                          </p:val>
                                        </p:tav>
                                        <p:tav tm="100000">
                                          <p:val>
                                            <p:strVal val="#ppt_x"/>
                                          </p:val>
                                        </p:tav>
                                      </p:tavLst>
                                    </p:anim>
                                    <p:anim calcmode="lin" valueType="num">
                                      <p:cBhvr additive="base">
                                        <p:cTn id="275" dur="500" fill="hold"/>
                                        <p:tgtEl>
                                          <p:spTgt spid="92"/>
                                        </p:tgtEl>
                                        <p:attrNameLst>
                                          <p:attrName>ppt_y</p:attrName>
                                        </p:attrNameLst>
                                      </p:cBhvr>
                                      <p:tavLst>
                                        <p:tav tm="0">
                                          <p:val>
                                            <p:strVal val="1+#ppt_h/2"/>
                                          </p:val>
                                        </p:tav>
                                        <p:tav tm="100000">
                                          <p:val>
                                            <p:strVal val="#ppt_y"/>
                                          </p:val>
                                        </p:tav>
                                      </p:tavLst>
                                    </p:anim>
                                  </p:childTnLst>
                                </p:cTn>
                              </p:par>
                              <p:par>
                                <p:cTn id="276" presetID="2" presetClass="entr" presetSubtype="4" fill="hold" grpId="0" nodeType="withEffect">
                                  <p:stCondLst>
                                    <p:cond delay="0"/>
                                  </p:stCondLst>
                                  <p:childTnLst>
                                    <p:set>
                                      <p:cBhvr>
                                        <p:cTn id="277" dur="1" fill="hold">
                                          <p:stCondLst>
                                            <p:cond delay="0"/>
                                          </p:stCondLst>
                                        </p:cTn>
                                        <p:tgtEl>
                                          <p:spTgt spid="93"/>
                                        </p:tgtEl>
                                        <p:attrNameLst>
                                          <p:attrName>style.visibility</p:attrName>
                                        </p:attrNameLst>
                                      </p:cBhvr>
                                      <p:to>
                                        <p:strVal val="visible"/>
                                      </p:to>
                                    </p:set>
                                    <p:anim calcmode="lin" valueType="num">
                                      <p:cBhvr additive="base">
                                        <p:cTn id="278" dur="500" fill="hold"/>
                                        <p:tgtEl>
                                          <p:spTgt spid="93"/>
                                        </p:tgtEl>
                                        <p:attrNameLst>
                                          <p:attrName>ppt_x</p:attrName>
                                        </p:attrNameLst>
                                      </p:cBhvr>
                                      <p:tavLst>
                                        <p:tav tm="0">
                                          <p:val>
                                            <p:strVal val="#ppt_x"/>
                                          </p:val>
                                        </p:tav>
                                        <p:tav tm="100000">
                                          <p:val>
                                            <p:strVal val="#ppt_x"/>
                                          </p:val>
                                        </p:tav>
                                      </p:tavLst>
                                    </p:anim>
                                    <p:anim calcmode="lin" valueType="num">
                                      <p:cBhvr additive="base">
                                        <p:cTn id="279" dur="500" fill="hold"/>
                                        <p:tgtEl>
                                          <p:spTgt spid="93"/>
                                        </p:tgtEl>
                                        <p:attrNameLst>
                                          <p:attrName>ppt_y</p:attrName>
                                        </p:attrNameLst>
                                      </p:cBhvr>
                                      <p:tavLst>
                                        <p:tav tm="0">
                                          <p:val>
                                            <p:strVal val="1+#ppt_h/2"/>
                                          </p:val>
                                        </p:tav>
                                        <p:tav tm="100000">
                                          <p:val>
                                            <p:strVal val="#ppt_y"/>
                                          </p:val>
                                        </p:tav>
                                      </p:tavLst>
                                    </p:anim>
                                  </p:childTnLst>
                                </p:cTn>
                              </p:par>
                              <p:par>
                                <p:cTn id="280" presetID="2" presetClass="entr" presetSubtype="4" fill="hold" grpId="0" nodeType="withEffect">
                                  <p:stCondLst>
                                    <p:cond delay="0"/>
                                  </p:stCondLst>
                                  <p:childTnLst>
                                    <p:set>
                                      <p:cBhvr>
                                        <p:cTn id="281" dur="1" fill="hold">
                                          <p:stCondLst>
                                            <p:cond delay="0"/>
                                          </p:stCondLst>
                                        </p:cTn>
                                        <p:tgtEl>
                                          <p:spTgt spid="94"/>
                                        </p:tgtEl>
                                        <p:attrNameLst>
                                          <p:attrName>style.visibility</p:attrName>
                                        </p:attrNameLst>
                                      </p:cBhvr>
                                      <p:to>
                                        <p:strVal val="visible"/>
                                      </p:to>
                                    </p:set>
                                    <p:anim calcmode="lin" valueType="num">
                                      <p:cBhvr additive="base">
                                        <p:cTn id="282" dur="500" fill="hold"/>
                                        <p:tgtEl>
                                          <p:spTgt spid="94"/>
                                        </p:tgtEl>
                                        <p:attrNameLst>
                                          <p:attrName>ppt_x</p:attrName>
                                        </p:attrNameLst>
                                      </p:cBhvr>
                                      <p:tavLst>
                                        <p:tav tm="0">
                                          <p:val>
                                            <p:strVal val="#ppt_x"/>
                                          </p:val>
                                        </p:tav>
                                        <p:tav tm="100000">
                                          <p:val>
                                            <p:strVal val="#ppt_x"/>
                                          </p:val>
                                        </p:tav>
                                      </p:tavLst>
                                    </p:anim>
                                    <p:anim calcmode="lin" valueType="num">
                                      <p:cBhvr additive="base">
                                        <p:cTn id="283" dur="500" fill="hold"/>
                                        <p:tgtEl>
                                          <p:spTgt spid="94"/>
                                        </p:tgtEl>
                                        <p:attrNameLst>
                                          <p:attrName>ppt_y</p:attrName>
                                        </p:attrNameLst>
                                      </p:cBhvr>
                                      <p:tavLst>
                                        <p:tav tm="0">
                                          <p:val>
                                            <p:strVal val="1+#ppt_h/2"/>
                                          </p:val>
                                        </p:tav>
                                        <p:tav tm="100000">
                                          <p:val>
                                            <p:strVal val="#ppt_y"/>
                                          </p:val>
                                        </p:tav>
                                      </p:tavLst>
                                    </p:anim>
                                  </p:childTnLst>
                                </p:cTn>
                              </p:par>
                              <p:par>
                                <p:cTn id="284" presetID="2" presetClass="entr" presetSubtype="4" fill="hold" grpId="0" nodeType="withEffect">
                                  <p:stCondLst>
                                    <p:cond delay="0"/>
                                  </p:stCondLst>
                                  <p:childTnLst>
                                    <p:set>
                                      <p:cBhvr>
                                        <p:cTn id="285" dur="1" fill="hold">
                                          <p:stCondLst>
                                            <p:cond delay="0"/>
                                          </p:stCondLst>
                                        </p:cTn>
                                        <p:tgtEl>
                                          <p:spTgt spid="95"/>
                                        </p:tgtEl>
                                        <p:attrNameLst>
                                          <p:attrName>style.visibility</p:attrName>
                                        </p:attrNameLst>
                                      </p:cBhvr>
                                      <p:to>
                                        <p:strVal val="visible"/>
                                      </p:to>
                                    </p:set>
                                    <p:anim calcmode="lin" valueType="num">
                                      <p:cBhvr additive="base">
                                        <p:cTn id="286" dur="500" fill="hold"/>
                                        <p:tgtEl>
                                          <p:spTgt spid="95"/>
                                        </p:tgtEl>
                                        <p:attrNameLst>
                                          <p:attrName>ppt_x</p:attrName>
                                        </p:attrNameLst>
                                      </p:cBhvr>
                                      <p:tavLst>
                                        <p:tav tm="0">
                                          <p:val>
                                            <p:strVal val="#ppt_x"/>
                                          </p:val>
                                        </p:tav>
                                        <p:tav tm="100000">
                                          <p:val>
                                            <p:strVal val="#ppt_x"/>
                                          </p:val>
                                        </p:tav>
                                      </p:tavLst>
                                    </p:anim>
                                    <p:anim calcmode="lin" valueType="num">
                                      <p:cBhvr additive="base">
                                        <p:cTn id="287" dur="500" fill="hold"/>
                                        <p:tgtEl>
                                          <p:spTgt spid="95"/>
                                        </p:tgtEl>
                                        <p:attrNameLst>
                                          <p:attrName>ppt_y</p:attrName>
                                        </p:attrNameLst>
                                      </p:cBhvr>
                                      <p:tavLst>
                                        <p:tav tm="0">
                                          <p:val>
                                            <p:strVal val="1+#ppt_h/2"/>
                                          </p:val>
                                        </p:tav>
                                        <p:tav tm="100000">
                                          <p:val>
                                            <p:strVal val="#ppt_y"/>
                                          </p:val>
                                        </p:tav>
                                      </p:tavLst>
                                    </p:anim>
                                  </p:childTnLst>
                                </p:cTn>
                              </p:par>
                              <p:par>
                                <p:cTn id="288" presetID="2" presetClass="entr" presetSubtype="4" fill="hold" grpId="0" nodeType="withEffect">
                                  <p:stCondLst>
                                    <p:cond delay="0"/>
                                  </p:stCondLst>
                                  <p:childTnLst>
                                    <p:set>
                                      <p:cBhvr>
                                        <p:cTn id="289" dur="1" fill="hold">
                                          <p:stCondLst>
                                            <p:cond delay="0"/>
                                          </p:stCondLst>
                                        </p:cTn>
                                        <p:tgtEl>
                                          <p:spTgt spid="96"/>
                                        </p:tgtEl>
                                        <p:attrNameLst>
                                          <p:attrName>style.visibility</p:attrName>
                                        </p:attrNameLst>
                                      </p:cBhvr>
                                      <p:to>
                                        <p:strVal val="visible"/>
                                      </p:to>
                                    </p:set>
                                    <p:anim calcmode="lin" valueType="num">
                                      <p:cBhvr additive="base">
                                        <p:cTn id="290" dur="500" fill="hold"/>
                                        <p:tgtEl>
                                          <p:spTgt spid="96"/>
                                        </p:tgtEl>
                                        <p:attrNameLst>
                                          <p:attrName>ppt_x</p:attrName>
                                        </p:attrNameLst>
                                      </p:cBhvr>
                                      <p:tavLst>
                                        <p:tav tm="0">
                                          <p:val>
                                            <p:strVal val="#ppt_x"/>
                                          </p:val>
                                        </p:tav>
                                        <p:tav tm="100000">
                                          <p:val>
                                            <p:strVal val="#ppt_x"/>
                                          </p:val>
                                        </p:tav>
                                      </p:tavLst>
                                    </p:anim>
                                    <p:anim calcmode="lin" valueType="num">
                                      <p:cBhvr additive="base">
                                        <p:cTn id="291" dur="500" fill="hold"/>
                                        <p:tgtEl>
                                          <p:spTgt spid="96"/>
                                        </p:tgtEl>
                                        <p:attrNameLst>
                                          <p:attrName>ppt_y</p:attrName>
                                        </p:attrNameLst>
                                      </p:cBhvr>
                                      <p:tavLst>
                                        <p:tav tm="0">
                                          <p:val>
                                            <p:strVal val="1+#ppt_h/2"/>
                                          </p:val>
                                        </p:tav>
                                        <p:tav tm="100000">
                                          <p:val>
                                            <p:strVal val="#ppt_y"/>
                                          </p:val>
                                        </p:tav>
                                      </p:tavLst>
                                    </p:anim>
                                  </p:childTnLst>
                                </p:cTn>
                              </p:par>
                              <p:par>
                                <p:cTn id="292" presetID="2" presetClass="entr" presetSubtype="4" fill="hold" grpId="0" nodeType="withEffect">
                                  <p:stCondLst>
                                    <p:cond delay="0"/>
                                  </p:stCondLst>
                                  <p:childTnLst>
                                    <p:set>
                                      <p:cBhvr>
                                        <p:cTn id="293" dur="1" fill="hold">
                                          <p:stCondLst>
                                            <p:cond delay="0"/>
                                          </p:stCondLst>
                                        </p:cTn>
                                        <p:tgtEl>
                                          <p:spTgt spid="97"/>
                                        </p:tgtEl>
                                        <p:attrNameLst>
                                          <p:attrName>style.visibility</p:attrName>
                                        </p:attrNameLst>
                                      </p:cBhvr>
                                      <p:to>
                                        <p:strVal val="visible"/>
                                      </p:to>
                                    </p:set>
                                    <p:anim calcmode="lin" valueType="num">
                                      <p:cBhvr additive="base">
                                        <p:cTn id="294" dur="500" fill="hold"/>
                                        <p:tgtEl>
                                          <p:spTgt spid="97"/>
                                        </p:tgtEl>
                                        <p:attrNameLst>
                                          <p:attrName>ppt_x</p:attrName>
                                        </p:attrNameLst>
                                      </p:cBhvr>
                                      <p:tavLst>
                                        <p:tav tm="0">
                                          <p:val>
                                            <p:strVal val="#ppt_x"/>
                                          </p:val>
                                        </p:tav>
                                        <p:tav tm="100000">
                                          <p:val>
                                            <p:strVal val="#ppt_x"/>
                                          </p:val>
                                        </p:tav>
                                      </p:tavLst>
                                    </p:anim>
                                    <p:anim calcmode="lin" valueType="num">
                                      <p:cBhvr additive="base">
                                        <p:cTn id="295" dur="500" fill="hold"/>
                                        <p:tgtEl>
                                          <p:spTgt spid="97"/>
                                        </p:tgtEl>
                                        <p:attrNameLst>
                                          <p:attrName>ppt_y</p:attrName>
                                        </p:attrNameLst>
                                      </p:cBhvr>
                                      <p:tavLst>
                                        <p:tav tm="0">
                                          <p:val>
                                            <p:strVal val="1+#ppt_h/2"/>
                                          </p:val>
                                        </p:tav>
                                        <p:tav tm="100000">
                                          <p:val>
                                            <p:strVal val="#ppt_y"/>
                                          </p:val>
                                        </p:tav>
                                      </p:tavLst>
                                    </p:anim>
                                  </p:childTnLst>
                                </p:cTn>
                              </p:par>
                              <p:par>
                                <p:cTn id="296" presetID="2" presetClass="entr" presetSubtype="4" fill="hold" grpId="0" nodeType="withEffect">
                                  <p:stCondLst>
                                    <p:cond delay="0"/>
                                  </p:stCondLst>
                                  <p:childTnLst>
                                    <p:set>
                                      <p:cBhvr>
                                        <p:cTn id="297" dur="1" fill="hold">
                                          <p:stCondLst>
                                            <p:cond delay="0"/>
                                          </p:stCondLst>
                                        </p:cTn>
                                        <p:tgtEl>
                                          <p:spTgt spid="98"/>
                                        </p:tgtEl>
                                        <p:attrNameLst>
                                          <p:attrName>style.visibility</p:attrName>
                                        </p:attrNameLst>
                                      </p:cBhvr>
                                      <p:to>
                                        <p:strVal val="visible"/>
                                      </p:to>
                                    </p:set>
                                    <p:anim calcmode="lin" valueType="num">
                                      <p:cBhvr additive="base">
                                        <p:cTn id="298" dur="500" fill="hold"/>
                                        <p:tgtEl>
                                          <p:spTgt spid="98"/>
                                        </p:tgtEl>
                                        <p:attrNameLst>
                                          <p:attrName>ppt_x</p:attrName>
                                        </p:attrNameLst>
                                      </p:cBhvr>
                                      <p:tavLst>
                                        <p:tav tm="0">
                                          <p:val>
                                            <p:strVal val="#ppt_x"/>
                                          </p:val>
                                        </p:tav>
                                        <p:tav tm="100000">
                                          <p:val>
                                            <p:strVal val="#ppt_x"/>
                                          </p:val>
                                        </p:tav>
                                      </p:tavLst>
                                    </p:anim>
                                    <p:anim calcmode="lin" valueType="num">
                                      <p:cBhvr additive="base">
                                        <p:cTn id="299" dur="500" fill="hold"/>
                                        <p:tgtEl>
                                          <p:spTgt spid="98"/>
                                        </p:tgtEl>
                                        <p:attrNameLst>
                                          <p:attrName>ppt_y</p:attrName>
                                        </p:attrNameLst>
                                      </p:cBhvr>
                                      <p:tavLst>
                                        <p:tav tm="0">
                                          <p:val>
                                            <p:strVal val="1+#ppt_h/2"/>
                                          </p:val>
                                        </p:tav>
                                        <p:tav tm="100000">
                                          <p:val>
                                            <p:strVal val="#ppt_y"/>
                                          </p:val>
                                        </p:tav>
                                      </p:tavLst>
                                    </p:anim>
                                  </p:childTnLst>
                                </p:cTn>
                              </p:par>
                              <p:par>
                                <p:cTn id="300" presetID="2" presetClass="entr" presetSubtype="4" fill="hold" grpId="0" nodeType="withEffect">
                                  <p:stCondLst>
                                    <p:cond delay="0"/>
                                  </p:stCondLst>
                                  <p:childTnLst>
                                    <p:set>
                                      <p:cBhvr>
                                        <p:cTn id="301" dur="1" fill="hold">
                                          <p:stCondLst>
                                            <p:cond delay="0"/>
                                          </p:stCondLst>
                                        </p:cTn>
                                        <p:tgtEl>
                                          <p:spTgt spid="99"/>
                                        </p:tgtEl>
                                        <p:attrNameLst>
                                          <p:attrName>style.visibility</p:attrName>
                                        </p:attrNameLst>
                                      </p:cBhvr>
                                      <p:to>
                                        <p:strVal val="visible"/>
                                      </p:to>
                                    </p:set>
                                    <p:anim calcmode="lin" valueType="num">
                                      <p:cBhvr additive="base">
                                        <p:cTn id="302" dur="500" fill="hold"/>
                                        <p:tgtEl>
                                          <p:spTgt spid="99"/>
                                        </p:tgtEl>
                                        <p:attrNameLst>
                                          <p:attrName>ppt_x</p:attrName>
                                        </p:attrNameLst>
                                      </p:cBhvr>
                                      <p:tavLst>
                                        <p:tav tm="0">
                                          <p:val>
                                            <p:strVal val="#ppt_x"/>
                                          </p:val>
                                        </p:tav>
                                        <p:tav tm="100000">
                                          <p:val>
                                            <p:strVal val="#ppt_x"/>
                                          </p:val>
                                        </p:tav>
                                      </p:tavLst>
                                    </p:anim>
                                    <p:anim calcmode="lin" valueType="num">
                                      <p:cBhvr additive="base">
                                        <p:cTn id="303" dur="500" fill="hold"/>
                                        <p:tgtEl>
                                          <p:spTgt spid="99"/>
                                        </p:tgtEl>
                                        <p:attrNameLst>
                                          <p:attrName>ppt_y</p:attrName>
                                        </p:attrNameLst>
                                      </p:cBhvr>
                                      <p:tavLst>
                                        <p:tav tm="0">
                                          <p:val>
                                            <p:strVal val="1+#ppt_h/2"/>
                                          </p:val>
                                        </p:tav>
                                        <p:tav tm="100000">
                                          <p:val>
                                            <p:strVal val="#ppt_y"/>
                                          </p:val>
                                        </p:tav>
                                      </p:tavLst>
                                    </p:anim>
                                  </p:childTnLst>
                                </p:cTn>
                              </p:par>
                              <p:par>
                                <p:cTn id="304" presetID="2" presetClass="entr" presetSubtype="4" fill="hold" grpId="0" nodeType="withEffect">
                                  <p:stCondLst>
                                    <p:cond delay="0"/>
                                  </p:stCondLst>
                                  <p:childTnLst>
                                    <p:set>
                                      <p:cBhvr>
                                        <p:cTn id="305" dur="1" fill="hold">
                                          <p:stCondLst>
                                            <p:cond delay="0"/>
                                          </p:stCondLst>
                                        </p:cTn>
                                        <p:tgtEl>
                                          <p:spTgt spid="100"/>
                                        </p:tgtEl>
                                        <p:attrNameLst>
                                          <p:attrName>style.visibility</p:attrName>
                                        </p:attrNameLst>
                                      </p:cBhvr>
                                      <p:to>
                                        <p:strVal val="visible"/>
                                      </p:to>
                                    </p:set>
                                    <p:anim calcmode="lin" valueType="num">
                                      <p:cBhvr additive="base">
                                        <p:cTn id="306" dur="500" fill="hold"/>
                                        <p:tgtEl>
                                          <p:spTgt spid="100"/>
                                        </p:tgtEl>
                                        <p:attrNameLst>
                                          <p:attrName>ppt_x</p:attrName>
                                        </p:attrNameLst>
                                      </p:cBhvr>
                                      <p:tavLst>
                                        <p:tav tm="0">
                                          <p:val>
                                            <p:strVal val="#ppt_x"/>
                                          </p:val>
                                        </p:tav>
                                        <p:tav tm="100000">
                                          <p:val>
                                            <p:strVal val="#ppt_x"/>
                                          </p:val>
                                        </p:tav>
                                      </p:tavLst>
                                    </p:anim>
                                    <p:anim calcmode="lin" valueType="num">
                                      <p:cBhvr additive="base">
                                        <p:cTn id="307" dur="500" fill="hold"/>
                                        <p:tgtEl>
                                          <p:spTgt spid="100"/>
                                        </p:tgtEl>
                                        <p:attrNameLst>
                                          <p:attrName>ppt_y</p:attrName>
                                        </p:attrNameLst>
                                      </p:cBhvr>
                                      <p:tavLst>
                                        <p:tav tm="0">
                                          <p:val>
                                            <p:strVal val="1+#ppt_h/2"/>
                                          </p:val>
                                        </p:tav>
                                        <p:tav tm="100000">
                                          <p:val>
                                            <p:strVal val="#ppt_y"/>
                                          </p:val>
                                        </p:tav>
                                      </p:tavLst>
                                    </p:anim>
                                  </p:childTnLst>
                                </p:cTn>
                              </p:par>
                              <p:par>
                                <p:cTn id="308" presetID="2" presetClass="entr" presetSubtype="4" fill="hold" grpId="0" nodeType="withEffect">
                                  <p:stCondLst>
                                    <p:cond delay="0"/>
                                  </p:stCondLst>
                                  <p:childTnLst>
                                    <p:set>
                                      <p:cBhvr>
                                        <p:cTn id="309" dur="1" fill="hold">
                                          <p:stCondLst>
                                            <p:cond delay="0"/>
                                          </p:stCondLst>
                                        </p:cTn>
                                        <p:tgtEl>
                                          <p:spTgt spid="101"/>
                                        </p:tgtEl>
                                        <p:attrNameLst>
                                          <p:attrName>style.visibility</p:attrName>
                                        </p:attrNameLst>
                                      </p:cBhvr>
                                      <p:to>
                                        <p:strVal val="visible"/>
                                      </p:to>
                                    </p:set>
                                    <p:anim calcmode="lin" valueType="num">
                                      <p:cBhvr additive="base">
                                        <p:cTn id="310" dur="500" fill="hold"/>
                                        <p:tgtEl>
                                          <p:spTgt spid="101"/>
                                        </p:tgtEl>
                                        <p:attrNameLst>
                                          <p:attrName>ppt_x</p:attrName>
                                        </p:attrNameLst>
                                      </p:cBhvr>
                                      <p:tavLst>
                                        <p:tav tm="0">
                                          <p:val>
                                            <p:strVal val="#ppt_x"/>
                                          </p:val>
                                        </p:tav>
                                        <p:tav tm="100000">
                                          <p:val>
                                            <p:strVal val="#ppt_x"/>
                                          </p:val>
                                        </p:tav>
                                      </p:tavLst>
                                    </p:anim>
                                    <p:anim calcmode="lin" valueType="num">
                                      <p:cBhvr additive="base">
                                        <p:cTn id="311" dur="500" fill="hold"/>
                                        <p:tgtEl>
                                          <p:spTgt spid="101"/>
                                        </p:tgtEl>
                                        <p:attrNameLst>
                                          <p:attrName>ppt_y</p:attrName>
                                        </p:attrNameLst>
                                      </p:cBhvr>
                                      <p:tavLst>
                                        <p:tav tm="0">
                                          <p:val>
                                            <p:strVal val="1+#ppt_h/2"/>
                                          </p:val>
                                        </p:tav>
                                        <p:tav tm="100000">
                                          <p:val>
                                            <p:strVal val="#ppt_y"/>
                                          </p:val>
                                        </p:tav>
                                      </p:tavLst>
                                    </p:anim>
                                  </p:childTnLst>
                                </p:cTn>
                              </p:par>
                              <p:par>
                                <p:cTn id="312" presetID="2" presetClass="entr" presetSubtype="4" fill="hold" grpId="0" nodeType="withEffect">
                                  <p:stCondLst>
                                    <p:cond delay="0"/>
                                  </p:stCondLst>
                                  <p:childTnLst>
                                    <p:set>
                                      <p:cBhvr>
                                        <p:cTn id="313" dur="1" fill="hold">
                                          <p:stCondLst>
                                            <p:cond delay="0"/>
                                          </p:stCondLst>
                                        </p:cTn>
                                        <p:tgtEl>
                                          <p:spTgt spid="102"/>
                                        </p:tgtEl>
                                        <p:attrNameLst>
                                          <p:attrName>style.visibility</p:attrName>
                                        </p:attrNameLst>
                                      </p:cBhvr>
                                      <p:to>
                                        <p:strVal val="visible"/>
                                      </p:to>
                                    </p:set>
                                    <p:anim calcmode="lin" valueType="num">
                                      <p:cBhvr additive="base">
                                        <p:cTn id="314" dur="500" fill="hold"/>
                                        <p:tgtEl>
                                          <p:spTgt spid="102"/>
                                        </p:tgtEl>
                                        <p:attrNameLst>
                                          <p:attrName>ppt_x</p:attrName>
                                        </p:attrNameLst>
                                      </p:cBhvr>
                                      <p:tavLst>
                                        <p:tav tm="0">
                                          <p:val>
                                            <p:strVal val="#ppt_x"/>
                                          </p:val>
                                        </p:tav>
                                        <p:tav tm="100000">
                                          <p:val>
                                            <p:strVal val="#ppt_x"/>
                                          </p:val>
                                        </p:tav>
                                      </p:tavLst>
                                    </p:anim>
                                    <p:anim calcmode="lin" valueType="num">
                                      <p:cBhvr additive="base">
                                        <p:cTn id="315" dur="500" fill="hold"/>
                                        <p:tgtEl>
                                          <p:spTgt spid="102"/>
                                        </p:tgtEl>
                                        <p:attrNameLst>
                                          <p:attrName>ppt_y</p:attrName>
                                        </p:attrNameLst>
                                      </p:cBhvr>
                                      <p:tavLst>
                                        <p:tav tm="0">
                                          <p:val>
                                            <p:strVal val="1+#ppt_h/2"/>
                                          </p:val>
                                        </p:tav>
                                        <p:tav tm="100000">
                                          <p:val>
                                            <p:strVal val="#ppt_y"/>
                                          </p:val>
                                        </p:tav>
                                      </p:tavLst>
                                    </p:anim>
                                  </p:childTnLst>
                                </p:cTn>
                              </p:par>
                              <p:par>
                                <p:cTn id="316" presetID="2" presetClass="entr" presetSubtype="4" fill="hold" grpId="0" nodeType="withEffect">
                                  <p:stCondLst>
                                    <p:cond delay="0"/>
                                  </p:stCondLst>
                                  <p:childTnLst>
                                    <p:set>
                                      <p:cBhvr>
                                        <p:cTn id="317" dur="1" fill="hold">
                                          <p:stCondLst>
                                            <p:cond delay="0"/>
                                          </p:stCondLst>
                                        </p:cTn>
                                        <p:tgtEl>
                                          <p:spTgt spid="103"/>
                                        </p:tgtEl>
                                        <p:attrNameLst>
                                          <p:attrName>style.visibility</p:attrName>
                                        </p:attrNameLst>
                                      </p:cBhvr>
                                      <p:to>
                                        <p:strVal val="visible"/>
                                      </p:to>
                                    </p:set>
                                    <p:anim calcmode="lin" valueType="num">
                                      <p:cBhvr additive="base">
                                        <p:cTn id="318" dur="500" fill="hold"/>
                                        <p:tgtEl>
                                          <p:spTgt spid="103"/>
                                        </p:tgtEl>
                                        <p:attrNameLst>
                                          <p:attrName>ppt_x</p:attrName>
                                        </p:attrNameLst>
                                      </p:cBhvr>
                                      <p:tavLst>
                                        <p:tav tm="0">
                                          <p:val>
                                            <p:strVal val="#ppt_x"/>
                                          </p:val>
                                        </p:tav>
                                        <p:tav tm="100000">
                                          <p:val>
                                            <p:strVal val="#ppt_x"/>
                                          </p:val>
                                        </p:tav>
                                      </p:tavLst>
                                    </p:anim>
                                    <p:anim calcmode="lin" valueType="num">
                                      <p:cBhvr additive="base">
                                        <p:cTn id="319" dur="500" fill="hold"/>
                                        <p:tgtEl>
                                          <p:spTgt spid="103"/>
                                        </p:tgtEl>
                                        <p:attrNameLst>
                                          <p:attrName>ppt_y</p:attrName>
                                        </p:attrNameLst>
                                      </p:cBhvr>
                                      <p:tavLst>
                                        <p:tav tm="0">
                                          <p:val>
                                            <p:strVal val="1+#ppt_h/2"/>
                                          </p:val>
                                        </p:tav>
                                        <p:tav tm="100000">
                                          <p:val>
                                            <p:strVal val="#ppt_y"/>
                                          </p:val>
                                        </p:tav>
                                      </p:tavLst>
                                    </p:anim>
                                  </p:childTnLst>
                                </p:cTn>
                              </p:par>
                              <p:par>
                                <p:cTn id="320" presetID="2" presetClass="entr" presetSubtype="4" fill="hold" grpId="0" nodeType="withEffect">
                                  <p:stCondLst>
                                    <p:cond delay="0"/>
                                  </p:stCondLst>
                                  <p:childTnLst>
                                    <p:set>
                                      <p:cBhvr>
                                        <p:cTn id="321" dur="1" fill="hold">
                                          <p:stCondLst>
                                            <p:cond delay="0"/>
                                          </p:stCondLst>
                                        </p:cTn>
                                        <p:tgtEl>
                                          <p:spTgt spid="104"/>
                                        </p:tgtEl>
                                        <p:attrNameLst>
                                          <p:attrName>style.visibility</p:attrName>
                                        </p:attrNameLst>
                                      </p:cBhvr>
                                      <p:to>
                                        <p:strVal val="visible"/>
                                      </p:to>
                                    </p:set>
                                    <p:anim calcmode="lin" valueType="num">
                                      <p:cBhvr additive="base">
                                        <p:cTn id="322" dur="500" fill="hold"/>
                                        <p:tgtEl>
                                          <p:spTgt spid="104"/>
                                        </p:tgtEl>
                                        <p:attrNameLst>
                                          <p:attrName>ppt_x</p:attrName>
                                        </p:attrNameLst>
                                      </p:cBhvr>
                                      <p:tavLst>
                                        <p:tav tm="0">
                                          <p:val>
                                            <p:strVal val="#ppt_x"/>
                                          </p:val>
                                        </p:tav>
                                        <p:tav tm="100000">
                                          <p:val>
                                            <p:strVal val="#ppt_x"/>
                                          </p:val>
                                        </p:tav>
                                      </p:tavLst>
                                    </p:anim>
                                    <p:anim calcmode="lin" valueType="num">
                                      <p:cBhvr additive="base">
                                        <p:cTn id="323" dur="500" fill="hold"/>
                                        <p:tgtEl>
                                          <p:spTgt spid="104"/>
                                        </p:tgtEl>
                                        <p:attrNameLst>
                                          <p:attrName>ppt_y</p:attrName>
                                        </p:attrNameLst>
                                      </p:cBhvr>
                                      <p:tavLst>
                                        <p:tav tm="0">
                                          <p:val>
                                            <p:strVal val="1+#ppt_h/2"/>
                                          </p:val>
                                        </p:tav>
                                        <p:tav tm="100000">
                                          <p:val>
                                            <p:strVal val="#ppt_y"/>
                                          </p:val>
                                        </p:tav>
                                      </p:tavLst>
                                    </p:anim>
                                  </p:childTnLst>
                                </p:cTn>
                              </p:par>
                              <p:par>
                                <p:cTn id="324" presetID="2" presetClass="entr" presetSubtype="4" fill="hold" grpId="0" nodeType="withEffect">
                                  <p:stCondLst>
                                    <p:cond delay="0"/>
                                  </p:stCondLst>
                                  <p:childTnLst>
                                    <p:set>
                                      <p:cBhvr>
                                        <p:cTn id="325" dur="1" fill="hold">
                                          <p:stCondLst>
                                            <p:cond delay="0"/>
                                          </p:stCondLst>
                                        </p:cTn>
                                        <p:tgtEl>
                                          <p:spTgt spid="105"/>
                                        </p:tgtEl>
                                        <p:attrNameLst>
                                          <p:attrName>style.visibility</p:attrName>
                                        </p:attrNameLst>
                                      </p:cBhvr>
                                      <p:to>
                                        <p:strVal val="visible"/>
                                      </p:to>
                                    </p:set>
                                    <p:anim calcmode="lin" valueType="num">
                                      <p:cBhvr additive="base">
                                        <p:cTn id="326" dur="500" fill="hold"/>
                                        <p:tgtEl>
                                          <p:spTgt spid="105"/>
                                        </p:tgtEl>
                                        <p:attrNameLst>
                                          <p:attrName>ppt_x</p:attrName>
                                        </p:attrNameLst>
                                      </p:cBhvr>
                                      <p:tavLst>
                                        <p:tav tm="0">
                                          <p:val>
                                            <p:strVal val="#ppt_x"/>
                                          </p:val>
                                        </p:tav>
                                        <p:tav tm="100000">
                                          <p:val>
                                            <p:strVal val="#ppt_x"/>
                                          </p:val>
                                        </p:tav>
                                      </p:tavLst>
                                    </p:anim>
                                    <p:anim calcmode="lin" valueType="num">
                                      <p:cBhvr additive="base">
                                        <p:cTn id="327" dur="500" fill="hold"/>
                                        <p:tgtEl>
                                          <p:spTgt spid="105"/>
                                        </p:tgtEl>
                                        <p:attrNameLst>
                                          <p:attrName>ppt_y</p:attrName>
                                        </p:attrNameLst>
                                      </p:cBhvr>
                                      <p:tavLst>
                                        <p:tav tm="0">
                                          <p:val>
                                            <p:strVal val="1+#ppt_h/2"/>
                                          </p:val>
                                        </p:tav>
                                        <p:tav tm="100000">
                                          <p:val>
                                            <p:strVal val="#ppt_y"/>
                                          </p:val>
                                        </p:tav>
                                      </p:tavLst>
                                    </p:anim>
                                  </p:childTnLst>
                                </p:cTn>
                              </p:par>
                              <p:par>
                                <p:cTn id="328" presetID="2" presetClass="entr" presetSubtype="4" fill="hold" grpId="0" nodeType="withEffect">
                                  <p:stCondLst>
                                    <p:cond delay="0"/>
                                  </p:stCondLst>
                                  <p:childTnLst>
                                    <p:set>
                                      <p:cBhvr>
                                        <p:cTn id="329" dur="1" fill="hold">
                                          <p:stCondLst>
                                            <p:cond delay="0"/>
                                          </p:stCondLst>
                                        </p:cTn>
                                        <p:tgtEl>
                                          <p:spTgt spid="106"/>
                                        </p:tgtEl>
                                        <p:attrNameLst>
                                          <p:attrName>style.visibility</p:attrName>
                                        </p:attrNameLst>
                                      </p:cBhvr>
                                      <p:to>
                                        <p:strVal val="visible"/>
                                      </p:to>
                                    </p:set>
                                    <p:anim calcmode="lin" valueType="num">
                                      <p:cBhvr additive="base">
                                        <p:cTn id="330" dur="500" fill="hold"/>
                                        <p:tgtEl>
                                          <p:spTgt spid="106"/>
                                        </p:tgtEl>
                                        <p:attrNameLst>
                                          <p:attrName>ppt_x</p:attrName>
                                        </p:attrNameLst>
                                      </p:cBhvr>
                                      <p:tavLst>
                                        <p:tav tm="0">
                                          <p:val>
                                            <p:strVal val="#ppt_x"/>
                                          </p:val>
                                        </p:tav>
                                        <p:tav tm="100000">
                                          <p:val>
                                            <p:strVal val="#ppt_x"/>
                                          </p:val>
                                        </p:tav>
                                      </p:tavLst>
                                    </p:anim>
                                    <p:anim calcmode="lin" valueType="num">
                                      <p:cBhvr additive="base">
                                        <p:cTn id="331" dur="500" fill="hold"/>
                                        <p:tgtEl>
                                          <p:spTgt spid="106"/>
                                        </p:tgtEl>
                                        <p:attrNameLst>
                                          <p:attrName>ppt_y</p:attrName>
                                        </p:attrNameLst>
                                      </p:cBhvr>
                                      <p:tavLst>
                                        <p:tav tm="0">
                                          <p:val>
                                            <p:strVal val="1+#ppt_h/2"/>
                                          </p:val>
                                        </p:tav>
                                        <p:tav tm="100000">
                                          <p:val>
                                            <p:strVal val="#ppt_y"/>
                                          </p:val>
                                        </p:tav>
                                      </p:tavLst>
                                    </p:anim>
                                  </p:childTnLst>
                                </p:cTn>
                              </p:par>
                              <p:par>
                                <p:cTn id="332" presetID="2" presetClass="entr" presetSubtype="4" fill="hold" grpId="0" nodeType="withEffect">
                                  <p:stCondLst>
                                    <p:cond delay="0"/>
                                  </p:stCondLst>
                                  <p:childTnLst>
                                    <p:set>
                                      <p:cBhvr>
                                        <p:cTn id="333" dur="1" fill="hold">
                                          <p:stCondLst>
                                            <p:cond delay="0"/>
                                          </p:stCondLst>
                                        </p:cTn>
                                        <p:tgtEl>
                                          <p:spTgt spid="107"/>
                                        </p:tgtEl>
                                        <p:attrNameLst>
                                          <p:attrName>style.visibility</p:attrName>
                                        </p:attrNameLst>
                                      </p:cBhvr>
                                      <p:to>
                                        <p:strVal val="visible"/>
                                      </p:to>
                                    </p:set>
                                    <p:anim calcmode="lin" valueType="num">
                                      <p:cBhvr additive="base">
                                        <p:cTn id="334" dur="500" fill="hold"/>
                                        <p:tgtEl>
                                          <p:spTgt spid="107"/>
                                        </p:tgtEl>
                                        <p:attrNameLst>
                                          <p:attrName>ppt_x</p:attrName>
                                        </p:attrNameLst>
                                      </p:cBhvr>
                                      <p:tavLst>
                                        <p:tav tm="0">
                                          <p:val>
                                            <p:strVal val="#ppt_x"/>
                                          </p:val>
                                        </p:tav>
                                        <p:tav tm="100000">
                                          <p:val>
                                            <p:strVal val="#ppt_x"/>
                                          </p:val>
                                        </p:tav>
                                      </p:tavLst>
                                    </p:anim>
                                    <p:anim calcmode="lin" valueType="num">
                                      <p:cBhvr additive="base">
                                        <p:cTn id="335" dur="500" fill="hold"/>
                                        <p:tgtEl>
                                          <p:spTgt spid="107"/>
                                        </p:tgtEl>
                                        <p:attrNameLst>
                                          <p:attrName>ppt_y</p:attrName>
                                        </p:attrNameLst>
                                      </p:cBhvr>
                                      <p:tavLst>
                                        <p:tav tm="0">
                                          <p:val>
                                            <p:strVal val="1+#ppt_h/2"/>
                                          </p:val>
                                        </p:tav>
                                        <p:tav tm="100000">
                                          <p:val>
                                            <p:strVal val="#ppt_y"/>
                                          </p:val>
                                        </p:tav>
                                      </p:tavLst>
                                    </p:anim>
                                  </p:childTnLst>
                                </p:cTn>
                              </p:par>
                              <p:par>
                                <p:cTn id="336" presetID="2" presetClass="entr" presetSubtype="4" fill="hold" grpId="0" nodeType="withEffect">
                                  <p:stCondLst>
                                    <p:cond delay="0"/>
                                  </p:stCondLst>
                                  <p:childTnLst>
                                    <p:set>
                                      <p:cBhvr>
                                        <p:cTn id="337" dur="1" fill="hold">
                                          <p:stCondLst>
                                            <p:cond delay="0"/>
                                          </p:stCondLst>
                                        </p:cTn>
                                        <p:tgtEl>
                                          <p:spTgt spid="108"/>
                                        </p:tgtEl>
                                        <p:attrNameLst>
                                          <p:attrName>style.visibility</p:attrName>
                                        </p:attrNameLst>
                                      </p:cBhvr>
                                      <p:to>
                                        <p:strVal val="visible"/>
                                      </p:to>
                                    </p:set>
                                    <p:anim calcmode="lin" valueType="num">
                                      <p:cBhvr additive="base">
                                        <p:cTn id="338" dur="500" fill="hold"/>
                                        <p:tgtEl>
                                          <p:spTgt spid="108"/>
                                        </p:tgtEl>
                                        <p:attrNameLst>
                                          <p:attrName>ppt_x</p:attrName>
                                        </p:attrNameLst>
                                      </p:cBhvr>
                                      <p:tavLst>
                                        <p:tav tm="0">
                                          <p:val>
                                            <p:strVal val="#ppt_x"/>
                                          </p:val>
                                        </p:tav>
                                        <p:tav tm="100000">
                                          <p:val>
                                            <p:strVal val="#ppt_x"/>
                                          </p:val>
                                        </p:tav>
                                      </p:tavLst>
                                    </p:anim>
                                    <p:anim calcmode="lin" valueType="num">
                                      <p:cBhvr additive="base">
                                        <p:cTn id="339" dur="500" fill="hold"/>
                                        <p:tgtEl>
                                          <p:spTgt spid="108"/>
                                        </p:tgtEl>
                                        <p:attrNameLst>
                                          <p:attrName>ppt_y</p:attrName>
                                        </p:attrNameLst>
                                      </p:cBhvr>
                                      <p:tavLst>
                                        <p:tav tm="0">
                                          <p:val>
                                            <p:strVal val="1+#ppt_h/2"/>
                                          </p:val>
                                        </p:tav>
                                        <p:tav tm="100000">
                                          <p:val>
                                            <p:strVal val="#ppt_y"/>
                                          </p:val>
                                        </p:tav>
                                      </p:tavLst>
                                    </p:anim>
                                  </p:childTnLst>
                                </p:cTn>
                              </p:par>
                              <p:par>
                                <p:cTn id="340" presetID="2" presetClass="entr" presetSubtype="2" fill="hold" grpId="0" nodeType="withEffect">
                                  <p:stCondLst>
                                    <p:cond delay="2000"/>
                                  </p:stCondLst>
                                  <p:childTnLst>
                                    <p:set>
                                      <p:cBhvr>
                                        <p:cTn id="341" dur="1" fill="hold">
                                          <p:stCondLst>
                                            <p:cond delay="0"/>
                                          </p:stCondLst>
                                        </p:cTn>
                                        <p:tgtEl>
                                          <p:spTgt spid="111"/>
                                        </p:tgtEl>
                                        <p:attrNameLst>
                                          <p:attrName>style.visibility</p:attrName>
                                        </p:attrNameLst>
                                      </p:cBhvr>
                                      <p:to>
                                        <p:strVal val="visible"/>
                                      </p:to>
                                    </p:set>
                                    <p:anim calcmode="lin" valueType="num">
                                      <p:cBhvr additive="base">
                                        <p:cTn id="342" dur="500" fill="hold"/>
                                        <p:tgtEl>
                                          <p:spTgt spid="111"/>
                                        </p:tgtEl>
                                        <p:attrNameLst>
                                          <p:attrName>ppt_x</p:attrName>
                                        </p:attrNameLst>
                                      </p:cBhvr>
                                      <p:tavLst>
                                        <p:tav tm="0">
                                          <p:val>
                                            <p:strVal val="1+#ppt_w/2"/>
                                          </p:val>
                                        </p:tav>
                                        <p:tav tm="100000">
                                          <p:val>
                                            <p:strVal val="#ppt_x"/>
                                          </p:val>
                                        </p:tav>
                                      </p:tavLst>
                                    </p:anim>
                                    <p:anim calcmode="lin" valueType="num">
                                      <p:cBhvr additive="base">
                                        <p:cTn id="343" dur="500" fill="hold"/>
                                        <p:tgtEl>
                                          <p:spTgt spid="111"/>
                                        </p:tgtEl>
                                        <p:attrNameLst>
                                          <p:attrName>ppt_y</p:attrName>
                                        </p:attrNameLst>
                                      </p:cBhvr>
                                      <p:tavLst>
                                        <p:tav tm="0">
                                          <p:val>
                                            <p:strVal val="#ppt_y"/>
                                          </p:val>
                                        </p:tav>
                                        <p:tav tm="100000">
                                          <p:val>
                                            <p:strVal val="#ppt_y"/>
                                          </p:val>
                                        </p:tav>
                                      </p:tavLst>
                                    </p:anim>
                                  </p:childTnLst>
                                </p:cTn>
                              </p:par>
                              <p:par>
                                <p:cTn id="344" presetID="2" presetClass="entr" presetSubtype="2" fill="hold" grpId="0" nodeType="withEffect">
                                  <p:stCondLst>
                                    <p:cond delay="2000"/>
                                  </p:stCondLst>
                                  <p:childTnLst>
                                    <p:set>
                                      <p:cBhvr>
                                        <p:cTn id="345" dur="1" fill="hold">
                                          <p:stCondLst>
                                            <p:cond delay="0"/>
                                          </p:stCondLst>
                                        </p:cTn>
                                        <p:tgtEl>
                                          <p:spTgt spid="114"/>
                                        </p:tgtEl>
                                        <p:attrNameLst>
                                          <p:attrName>style.visibility</p:attrName>
                                        </p:attrNameLst>
                                      </p:cBhvr>
                                      <p:to>
                                        <p:strVal val="visible"/>
                                      </p:to>
                                    </p:set>
                                    <p:anim calcmode="lin" valueType="num">
                                      <p:cBhvr additive="base">
                                        <p:cTn id="346" dur="500" fill="hold"/>
                                        <p:tgtEl>
                                          <p:spTgt spid="114"/>
                                        </p:tgtEl>
                                        <p:attrNameLst>
                                          <p:attrName>ppt_x</p:attrName>
                                        </p:attrNameLst>
                                      </p:cBhvr>
                                      <p:tavLst>
                                        <p:tav tm="0">
                                          <p:val>
                                            <p:strVal val="1+#ppt_w/2"/>
                                          </p:val>
                                        </p:tav>
                                        <p:tav tm="100000">
                                          <p:val>
                                            <p:strVal val="#ppt_x"/>
                                          </p:val>
                                        </p:tav>
                                      </p:tavLst>
                                    </p:anim>
                                    <p:anim calcmode="lin" valueType="num">
                                      <p:cBhvr additive="base">
                                        <p:cTn id="347" dur="500" fill="hold"/>
                                        <p:tgtEl>
                                          <p:spTgt spid="114"/>
                                        </p:tgtEl>
                                        <p:attrNameLst>
                                          <p:attrName>ppt_y</p:attrName>
                                        </p:attrNameLst>
                                      </p:cBhvr>
                                      <p:tavLst>
                                        <p:tav tm="0">
                                          <p:val>
                                            <p:strVal val="#ppt_y"/>
                                          </p:val>
                                        </p:tav>
                                        <p:tav tm="100000">
                                          <p:val>
                                            <p:strVal val="#ppt_y"/>
                                          </p:val>
                                        </p:tav>
                                      </p:tavLst>
                                    </p:anim>
                                  </p:childTnLst>
                                </p:cTn>
                              </p:par>
                              <p:par>
                                <p:cTn id="348" presetID="2" presetClass="entr" presetSubtype="2" fill="hold" grpId="0" nodeType="withEffect">
                                  <p:stCondLst>
                                    <p:cond delay="2000"/>
                                  </p:stCondLst>
                                  <p:childTnLst>
                                    <p:set>
                                      <p:cBhvr>
                                        <p:cTn id="349" dur="1" fill="hold">
                                          <p:stCondLst>
                                            <p:cond delay="0"/>
                                          </p:stCondLst>
                                        </p:cTn>
                                        <p:tgtEl>
                                          <p:spTgt spid="115"/>
                                        </p:tgtEl>
                                        <p:attrNameLst>
                                          <p:attrName>style.visibility</p:attrName>
                                        </p:attrNameLst>
                                      </p:cBhvr>
                                      <p:to>
                                        <p:strVal val="visible"/>
                                      </p:to>
                                    </p:set>
                                    <p:anim calcmode="lin" valueType="num">
                                      <p:cBhvr additive="base">
                                        <p:cTn id="350" dur="500" fill="hold"/>
                                        <p:tgtEl>
                                          <p:spTgt spid="115"/>
                                        </p:tgtEl>
                                        <p:attrNameLst>
                                          <p:attrName>ppt_x</p:attrName>
                                        </p:attrNameLst>
                                      </p:cBhvr>
                                      <p:tavLst>
                                        <p:tav tm="0">
                                          <p:val>
                                            <p:strVal val="1+#ppt_w/2"/>
                                          </p:val>
                                        </p:tav>
                                        <p:tav tm="100000">
                                          <p:val>
                                            <p:strVal val="#ppt_x"/>
                                          </p:val>
                                        </p:tav>
                                      </p:tavLst>
                                    </p:anim>
                                    <p:anim calcmode="lin" valueType="num">
                                      <p:cBhvr additive="base">
                                        <p:cTn id="351" dur="500" fill="hold"/>
                                        <p:tgtEl>
                                          <p:spTgt spid="1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51" grpId="0" animBg="1"/>
      <p:bldP spid="52" grpId="0" animBg="1"/>
      <p:bldP spid="53" grpId="0" animBg="1"/>
      <p:bldP spid="54" grpId="0" animBg="1"/>
      <p:bldP spid="55" grpId="0" animBg="1"/>
      <p:bldP spid="56" grpId="0" animBg="1"/>
      <p:bldP spid="57" grpId="0" animBg="1"/>
      <p:bldP spid="58"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11" grpId="0" animBg="1"/>
      <p:bldP spid="114" grpId="0"/>
      <p:bldP spid="115"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6"/>
          <p:cNvSpPr/>
          <p:nvPr/>
        </p:nvSpPr>
        <p:spPr bwMode="auto">
          <a:xfrm flipH="1">
            <a:off x="6153383" y="4159889"/>
            <a:ext cx="670226" cy="144190"/>
          </a:xfrm>
          <a:custGeom>
            <a:avLst/>
            <a:gdLst>
              <a:gd name="T0" fmla="*/ 20 w 23"/>
              <a:gd name="T1" fmla="*/ 0 h 5"/>
              <a:gd name="T2" fmla="*/ 3 w 23"/>
              <a:gd name="T3" fmla="*/ 0 h 5"/>
              <a:gd name="T4" fmla="*/ 0 w 23"/>
              <a:gd name="T5" fmla="*/ 2 h 5"/>
              <a:gd name="T6" fmla="*/ 3 w 23"/>
              <a:gd name="T7" fmla="*/ 5 h 5"/>
              <a:gd name="T8" fmla="*/ 20 w 23"/>
              <a:gd name="T9" fmla="*/ 5 h 5"/>
              <a:gd name="T10" fmla="*/ 23 w 23"/>
              <a:gd name="T11" fmla="*/ 2 h 5"/>
              <a:gd name="T12" fmla="*/ 20 w 2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3" h="5">
                <a:moveTo>
                  <a:pt x="20" y="0"/>
                </a:moveTo>
                <a:cubicBezTo>
                  <a:pt x="3" y="0"/>
                  <a:pt x="3" y="0"/>
                  <a:pt x="3" y="0"/>
                </a:cubicBezTo>
                <a:cubicBezTo>
                  <a:pt x="1" y="0"/>
                  <a:pt x="0" y="1"/>
                  <a:pt x="0" y="2"/>
                </a:cubicBezTo>
                <a:cubicBezTo>
                  <a:pt x="0" y="4"/>
                  <a:pt x="1" y="5"/>
                  <a:pt x="3" y="5"/>
                </a:cubicBezTo>
                <a:cubicBezTo>
                  <a:pt x="20" y="5"/>
                  <a:pt x="20" y="5"/>
                  <a:pt x="20" y="5"/>
                </a:cubicBezTo>
                <a:cubicBezTo>
                  <a:pt x="22" y="5"/>
                  <a:pt x="23" y="4"/>
                  <a:pt x="23" y="2"/>
                </a:cubicBezTo>
                <a:cubicBezTo>
                  <a:pt x="23" y="1"/>
                  <a:pt x="22" y="0"/>
                  <a:pt x="20"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1" name="Freeform 24"/>
          <p:cNvSpPr/>
          <p:nvPr/>
        </p:nvSpPr>
        <p:spPr>
          <a:xfrm flipH="1">
            <a:off x="5977713" y="3862085"/>
            <a:ext cx="1021563" cy="297804"/>
          </a:xfrm>
          <a:custGeom>
            <a:avLst/>
            <a:gdLst>
              <a:gd name="connsiteX0" fmla="*/ 0 w 2645228"/>
              <a:gd name="connsiteY0" fmla="*/ 0 h 496975"/>
              <a:gd name="connsiteX1" fmla="*/ 2645228 w 2645228"/>
              <a:gd name="connsiteY1" fmla="*/ 0 h 496975"/>
              <a:gd name="connsiteX2" fmla="*/ 2645228 w 2645228"/>
              <a:gd name="connsiteY2" fmla="*/ 56095 h 496975"/>
              <a:gd name="connsiteX3" fmla="*/ 2204348 w 2645228"/>
              <a:gd name="connsiteY3" fmla="*/ 496975 h 496975"/>
              <a:gd name="connsiteX4" fmla="*/ 440880 w 2645228"/>
              <a:gd name="connsiteY4" fmla="*/ 496975 h 496975"/>
              <a:gd name="connsiteX5" fmla="*/ 0 w 2645228"/>
              <a:gd name="connsiteY5" fmla="*/ 56095 h 496975"/>
              <a:gd name="connsiteX6" fmla="*/ 0 w 2645228"/>
              <a:gd name="connsiteY6" fmla="*/ 0 h 496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5228" h="496975">
                <a:moveTo>
                  <a:pt x="0" y="0"/>
                </a:moveTo>
                <a:lnTo>
                  <a:pt x="2645228" y="0"/>
                </a:lnTo>
                <a:lnTo>
                  <a:pt x="2645228" y="56095"/>
                </a:lnTo>
                <a:cubicBezTo>
                  <a:pt x="2645228" y="299586"/>
                  <a:pt x="2447839" y="496975"/>
                  <a:pt x="2204348" y="496975"/>
                </a:cubicBezTo>
                <a:lnTo>
                  <a:pt x="440880" y="496975"/>
                </a:lnTo>
                <a:cubicBezTo>
                  <a:pt x="197389" y="496975"/>
                  <a:pt x="0" y="299586"/>
                  <a:pt x="0" y="56095"/>
                </a:cubicBezTo>
                <a:lnTo>
                  <a:pt x="0" y="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white"/>
              </a:solidFill>
              <a:effectLst/>
              <a:uLnTx/>
              <a:uFillTx/>
              <a:latin typeface="Century Schoolbook" panose="02040604050505020304"/>
              <a:ea typeface="+mn-ea"/>
              <a:cs typeface="+mn-cs"/>
            </a:endParaRPr>
          </a:p>
        </p:txBody>
      </p:sp>
      <p:sp>
        <p:nvSpPr>
          <p:cNvPr id="12" name="Freeform 25"/>
          <p:cNvSpPr/>
          <p:nvPr/>
        </p:nvSpPr>
        <p:spPr>
          <a:xfrm flipH="1">
            <a:off x="6260643" y="4364187"/>
            <a:ext cx="455706" cy="97281"/>
          </a:xfrm>
          <a:custGeom>
            <a:avLst/>
            <a:gdLst>
              <a:gd name="connsiteX0" fmla="*/ 0 w 694404"/>
              <a:gd name="connsiteY0" fmla="*/ 0 h 288475"/>
              <a:gd name="connsiteX1" fmla="*/ 694404 w 694404"/>
              <a:gd name="connsiteY1" fmla="*/ 0 h 288475"/>
              <a:gd name="connsiteX2" fmla="*/ 693800 w 694404"/>
              <a:gd name="connsiteY2" fmla="*/ 5989 h 288475"/>
              <a:gd name="connsiteX3" fmla="*/ 347202 w 694404"/>
              <a:gd name="connsiteY3" fmla="*/ 288475 h 288475"/>
              <a:gd name="connsiteX4" fmla="*/ 604 w 694404"/>
              <a:gd name="connsiteY4" fmla="*/ 5989 h 288475"/>
              <a:gd name="connsiteX5" fmla="*/ 0 w 694404"/>
              <a:gd name="connsiteY5" fmla="*/ 0 h 28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404" h="288475">
                <a:moveTo>
                  <a:pt x="0" y="0"/>
                </a:moveTo>
                <a:lnTo>
                  <a:pt x="694404" y="0"/>
                </a:lnTo>
                <a:lnTo>
                  <a:pt x="693800" y="5989"/>
                </a:lnTo>
                <a:cubicBezTo>
                  <a:pt x="660811" y="167204"/>
                  <a:pt x="518169" y="288475"/>
                  <a:pt x="347202" y="288475"/>
                </a:cubicBezTo>
                <a:cubicBezTo>
                  <a:pt x="176235" y="288475"/>
                  <a:pt x="33593" y="167204"/>
                  <a:pt x="604" y="5989"/>
                </a:cubicBezTo>
                <a:lnTo>
                  <a:pt x="0" y="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white"/>
              </a:solidFill>
              <a:effectLst/>
              <a:uLnTx/>
              <a:uFillTx/>
              <a:latin typeface="Century Schoolbook" panose="02040604050505020304"/>
              <a:ea typeface="+mn-ea"/>
              <a:cs typeface="+mn-cs"/>
            </a:endParaRPr>
          </a:p>
        </p:txBody>
      </p:sp>
      <p:sp>
        <p:nvSpPr>
          <p:cNvPr id="13" name="Freeform 5"/>
          <p:cNvSpPr/>
          <p:nvPr/>
        </p:nvSpPr>
        <p:spPr bwMode="auto">
          <a:xfrm>
            <a:off x="6406517" y="3286673"/>
            <a:ext cx="133315" cy="393995"/>
          </a:xfrm>
          <a:custGeom>
            <a:avLst/>
            <a:gdLst>
              <a:gd name="T0" fmla="*/ 77 w 112"/>
              <a:gd name="T1" fmla="*/ 270 h 331"/>
              <a:gd name="T2" fmla="*/ 44 w 112"/>
              <a:gd name="T3" fmla="*/ 331 h 331"/>
              <a:gd name="T4" fmla="*/ 15 w 112"/>
              <a:gd name="T5" fmla="*/ 328 h 331"/>
              <a:gd name="T6" fmla="*/ 0 w 112"/>
              <a:gd name="T7" fmla="*/ 261 h 331"/>
              <a:gd name="T8" fmla="*/ 35 w 112"/>
              <a:gd name="T9" fmla="*/ 0 h 331"/>
              <a:gd name="T10" fmla="*/ 112 w 112"/>
              <a:gd name="T11" fmla="*/ 11 h 331"/>
              <a:gd name="T12" fmla="*/ 77 w 112"/>
              <a:gd name="T13" fmla="*/ 270 h 331"/>
            </a:gdLst>
            <a:ahLst/>
            <a:cxnLst>
              <a:cxn ang="0">
                <a:pos x="T0" y="T1"/>
              </a:cxn>
              <a:cxn ang="0">
                <a:pos x="T2" y="T3"/>
              </a:cxn>
              <a:cxn ang="0">
                <a:pos x="T4" y="T5"/>
              </a:cxn>
              <a:cxn ang="0">
                <a:pos x="T6" y="T7"/>
              </a:cxn>
              <a:cxn ang="0">
                <a:pos x="T8" y="T9"/>
              </a:cxn>
              <a:cxn ang="0">
                <a:pos x="T10" y="T11"/>
              </a:cxn>
              <a:cxn ang="0">
                <a:pos x="T12" y="T13"/>
              </a:cxn>
            </a:cxnLst>
            <a:rect l="0" t="0" r="r" b="b"/>
            <a:pathLst>
              <a:path w="112" h="331">
                <a:moveTo>
                  <a:pt x="77" y="270"/>
                </a:moveTo>
                <a:lnTo>
                  <a:pt x="44" y="331"/>
                </a:lnTo>
                <a:lnTo>
                  <a:pt x="15" y="328"/>
                </a:lnTo>
                <a:lnTo>
                  <a:pt x="0" y="261"/>
                </a:lnTo>
                <a:lnTo>
                  <a:pt x="35" y="0"/>
                </a:lnTo>
                <a:lnTo>
                  <a:pt x="112" y="11"/>
                </a:lnTo>
                <a:lnTo>
                  <a:pt x="77" y="27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4" name="Freeform 6"/>
          <p:cNvSpPr/>
          <p:nvPr/>
        </p:nvSpPr>
        <p:spPr bwMode="auto">
          <a:xfrm>
            <a:off x="6444606" y="3216444"/>
            <a:ext cx="104748" cy="121412"/>
          </a:xfrm>
          <a:custGeom>
            <a:avLst/>
            <a:gdLst>
              <a:gd name="T0" fmla="*/ 58 w 64"/>
              <a:gd name="T1" fmla="*/ 48 h 74"/>
              <a:gd name="T2" fmla="*/ 27 w 64"/>
              <a:gd name="T3" fmla="*/ 72 h 74"/>
              <a:gd name="T4" fmla="*/ 26 w 64"/>
              <a:gd name="T5" fmla="*/ 72 h 74"/>
              <a:gd name="T6" fmla="*/ 2 w 64"/>
              <a:gd name="T7" fmla="*/ 41 h 74"/>
              <a:gd name="T8" fmla="*/ 6 w 64"/>
              <a:gd name="T9" fmla="*/ 15 h 74"/>
              <a:gd name="T10" fmla="*/ 35 w 64"/>
              <a:gd name="T11" fmla="*/ 7 h 74"/>
              <a:gd name="T12" fmla="*/ 36 w 64"/>
              <a:gd name="T13" fmla="*/ 7 h 74"/>
              <a:gd name="T14" fmla="*/ 62 w 64"/>
              <a:gd name="T15" fmla="*/ 22 h 74"/>
              <a:gd name="T16" fmla="*/ 58 w 64"/>
              <a:gd name="T17"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4">
                <a:moveTo>
                  <a:pt x="58" y="48"/>
                </a:moveTo>
                <a:cubicBezTo>
                  <a:pt x="56" y="63"/>
                  <a:pt x="42" y="74"/>
                  <a:pt x="27" y="72"/>
                </a:cubicBezTo>
                <a:cubicBezTo>
                  <a:pt x="26" y="72"/>
                  <a:pt x="26" y="72"/>
                  <a:pt x="26" y="72"/>
                </a:cubicBezTo>
                <a:cubicBezTo>
                  <a:pt x="11" y="70"/>
                  <a:pt x="0" y="56"/>
                  <a:pt x="2" y="41"/>
                </a:cubicBezTo>
                <a:cubicBezTo>
                  <a:pt x="6" y="15"/>
                  <a:pt x="6" y="15"/>
                  <a:pt x="6" y="15"/>
                </a:cubicBezTo>
                <a:cubicBezTo>
                  <a:pt x="8" y="0"/>
                  <a:pt x="20" y="5"/>
                  <a:pt x="35" y="7"/>
                </a:cubicBezTo>
                <a:cubicBezTo>
                  <a:pt x="36" y="7"/>
                  <a:pt x="36" y="7"/>
                  <a:pt x="36" y="7"/>
                </a:cubicBezTo>
                <a:cubicBezTo>
                  <a:pt x="51" y="9"/>
                  <a:pt x="64" y="7"/>
                  <a:pt x="62" y="22"/>
                </a:cubicBezTo>
                <a:lnTo>
                  <a:pt x="58" y="4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5" name="Freeform 7"/>
          <p:cNvSpPr/>
          <p:nvPr/>
        </p:nvSpPr>
        <p:spPr bwMode="auto">
          <a:xfrm>
            <a:off x="6432704" y="3260485"/>
            <a:ext cx="114270" cy="110700"/>
          </a:xfrm>
          <a:custGeom>
            <a:avLst/>
            <a:gdLst>
              <a:gd name="T0" fmla="*/ 85 w 96"/>
              <a:gd name="T1" fmla="*/ 93 h 93"/>
              <a:gd name="T2" fmla="*/ 0 w 96"/>
              <a:gd name="T3" fmla="*/ 81 h 93"/>
              <a:gd name="T4" fmla="*/ 11 w 96"/>
              <a:gd name="T5" fmla="*/ 0 h 93"/>
              <a:gd name="T6" fmla="*/ 96 w 96"/>
              <a:gd name="T7" fmla="*/ 12 h 93"/>
              <a:gd name="T8" fmla="*/ 85 w 96"/>
              <a:gd name="T9" fmla="*/ 93 h 93"/>
            </a:gdLst>
            <a:ahLst/>
            <a:cxnLst>
              <a:cxn ang="0">
                <a:pos x="T0" y="T1"/>
              </a:cxn>
              <a:cxn ang="0">
                <a:pos x="T2" y="T3"/>
              </a:cxn>
              <a:cxn ang="0">
                <a:pos x="T4" y="T5"/>
              </a:cxn>
              <a:cxn ang="0">
                <a:pos x="T6" y="T7"/>
              </a:cxn>
              <a:cxn ang="0">
                <a:pos x="T8" y="T9"/>
              </a:cxn>
            </a:cxnLst>
            <a:rect l="0" t="0" r="r" b="b"/>
            <a:pathLst>
              <a:path w="96" h="93">
                <a:moveTo>
                  <a:pt x="85" y="93"/>
                </a:moveTo>
                <a:lnTo>
                  <a:pt x="0" y="81"/>
                </a:lnTo>
                <a:lnTo>
                  <a:pt x="11" y="0"/>
                </a:lnTo>
                <a:lnTo>
                  <a:pt x="96" y="12"/>
                </a:lnTo>
                <a:lnTo>
                  <a:pt x="85" y="9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6" name="Freeform 8"/>
          <p:cNvSpPr/>
          <p:nvPr/>
        </p:nvSpPr>
        <p:spPr bwMode="auto">
          <a:xfrm>
            <a:off x="6424371" y="3666383"/>
            <a:ext cx="34520" cy="57135"/>
          </a:xfrm>
          <a:custGeom>
            <a:avLst/>
            <a:gdLst>
              <a:gd name="T0" fmla="*/ 0 w 21"/>
              <a:gd name="T1" fmla="*/ 5 h 35"/>
              <a:gd name="T2" fmla="*/ 5 w 21"/>
              <a:gd name="T3" fmla="*/ 26 h 35"/>
              <a:gd name="T4" fmla="*/ 21 w 21"/>
              <a:gd name="T5" fmla="*/ 9 h 35"/>
              <a:gd name="T6" fmla="*/ 0 w 21"/>
              <a:gd name="T7" fmla="*/ 5 h 35"/>
            </a:gdLst>
            <a:ahLst/>
            <a:cxnLst>
              <a:cxn ang="0">
                <a:pos x="T0" y="T1"/>
              </a:cxn>
              <a:cxn ang="0">
                <a:pos x="T2" y="T3"/>
              </a:cxn>
              <a:cxn ang="0">
                <a:pos x="T4" y="T5"/>
              </a:cxn>
              <a:cxn ang="0">
                <a:pos x="T6" y="T7"/>
              </a:cxn>
            </a:cxnLst>
            <a:rect l="0" t="0" r="r" b="b"/>
            <a:pathLst>
              <a:path w="21" h="35">
                <a:moveTo>
                  <a:pt x="0" y="5"/>
                </a:moveTo>
                <a:cubicBezTo>
                  <a:pt x="0" y="5"/>
                  <a:pt x="3" y="22"/>
                  <a:pt x="5" y="26"/>
                </a:cubicBezTo>
                <a:cubicBezTo>
                  <a:pt x="6" y="31"/>
                  <a:pt x="9" y="35"/>
                  <a:pt x="21" y="9"/>
                </a:cubicBezTo>
                <a:cubicBezTo>
                  <a:pt x="21" y="9"/>
                  <a:pt x="13" y="0"/>
                  <a:pt x="0" y="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7" name="Freeform 9"/>
          <p:cNvSpPr/>
          <p:nvPr/>
        </p:nvSpPr>
        <p:spPr bwMode="auto">
          <a:xfrm>
            <a:off x="6544594" y="3285482"/>
            <a:ext cx="132125" cy="393995"/>
          </a:xfrm>
          <a:custGeom>
            <a:avLst/>
            <a:gdLst>
              <a:gd name="T0" fmla="*/ 75 w 111"/>
              <a:gd name="T1" fmla="*/ 269 h 331"/>
              <a:gd name="T2" fmla="*/ 44 w 111"/>
              <a:gd name="T3" fmla="*/ 331 h 331"/>
              <a:gd name="T4" fmla="*/ 15 w 111"/>
              <a:gd name="T5" fmla="*/ 326 h 331"/>
              <a:gd name="T6" fmla="*/ 0 w 111"/>
              <a:gd name="T7" fmla="*/ 259 h 331"/>
              <a:gd name="T8" fmla="*/ 34 w 111"/>
              <a:gd name="T9" fmla="*/ 0 h 331"/>
              <a:gd name="T10" fmla="*/ 111 w 111"/>
              <a:gd name="T11" fmla="*/ 9 h 331"/>
              <a:gd name="T12" fmla="*/ 75 w 111"/>
              <a:gd name="T13" fmla="*/ 269 h 331"/>
            </a:gdLst>
            <a:ahLst/>
            <a:cxnLst>
              <a:cxn ang="0">
                <a:pos x="T0" y="T1"/>
              </a:cxn>
              <a:cxn ang="0">
                <a:pos x="T2" y="T3"/>
              </a:cxn>
              <a:cxn ang="0">
                <a:pos x="T4" y="T5"/>
              </a:cxn>
              <a:cxn ang="0">
                <a:pos x="T6" y="T7"/>
              </a:cxn>
              <a:cxn ang="0">
                <a:pos x="T8" y="T9"/>
              </a:cxn>
              <a:cxn ang="0">
                <a:pos x="T10" y="T11"/>
              </a:cxn>
              <a:cxn ang="0">
                <a:pos x="T12" y="T13"/>
              </a:cxn>
            </a:cxnLst>
            <a:rect l="0" t="0" r="r" b="b"/>
            <a:pathLst>
              <a:path w="111" h="331">
                <a:moveTo>
                  <a:pt x="75" y="269"/>
                </a:moveTo>
                <a:lnTo>
                  <a:pt x="44" y="331"/>
                </a:lnTo>
                <a:lnTo>
                  <a:pt x="15" y="326"/>
                </a:lnTo>
                <a:lnTo>
                  <a:pt x="0" y="259"/>
                </a:lnTo>
                <a:lnTo>
                  <a:pt x="34" y="0"/>
                </a:lnTo>
                <a:lnTo>
                  <a:pt x="111" y="9"/>
                </a:lnTo>
                <a:lnTo>
                  <a:pt x="75" y="26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8" name="Freeform 10"/>
          <p:cNvSpPr/>
          <p:nvPr/>
        </p:nvSpPr>
        <p:spPr bwMode="auto">
          <a:xfrm>
            <a:off x="6581493" y="3212873"/>
            <a:ext cx="104748" cy="121412"/>
          </a:xfrm>
          <a:custGeom>
            <a:avLst/>
            <a:gdLst>
              <a:gd name="T0" fmla="*/ 58 w 64"/>
              <a:gd name="T1" fmla="*/ 48 h 74"/>
              <a:gd name="T2" fmla="*/ 27 w 64"/>
              <a:gd name="T3" fmla="*/ 72 h 74"/>
              <a:gd name="T4" fmla="*/ 26 w 64"/>
              <a:gd name="T5" fmla="*/ 72 h 74"/>
              <a:gd name="T6" fmla="*/ 2 w 64"/>
              <a:gd name="T7" fmla="*/ 41 h 74"/>
              <a:gd name="T8" fmla="*/ 6 w 64"/>
              <a:gd name="T9" fmla="*/ 15 h 74"/>
              <a:gd name="T10" fmla="*/ 35 w 64"/>
              <a:gd name="T11" fmla="*/ 7 h 74"/>
              <a:gd name="T12" fmla="*/ 36 w 64"/>
              <a:gd name="T13" fmla="*/ 7 h 74"/>
              <a:gd name="T14" fmla="*/ 61 w 64"/>
              <a:gd name="T15" fmla="*/ 23 h 74"/>
              <a:gd name="T16" fmla="*/ 58 w 64"/>
              <a:gd name="T17"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4">
                <a:moveTo>
                  <a:pt x="58" y="48"/>
                </a:moveTo>
                <a:cubicBezTo>
                  <a:pt x="56" y="64"/>
                  <a:pt x="42" y="74"/>
                  <a:pt x="27" y="72"/>
                </a:cubicBezTo>
                <a:cubicBezTo>
                  <a:pt x="26" y="72"/>
                  <a:pt x="26" y="72"/>
                  <a:pt x="26" y="72"/>
                </a:cubicBezTo>
                <a:cubicBezTo>
                  <a:pt x="11" y="70"/>
                  <a:pt x="0" y="56"/>
                  <a:pt x="2" y="41"/>
                </a:cubicBezTo>
                <a:cubicBezTo>
                  <a:pt x="6" y="15"/>
                  <a:pt x="6" y="15"/>
                  <a:pt x="6" y="15"/>
                </a:cubicBezTo>
                <a:cubicBezTo>
                  <a:pt x="8" y="0"/>
                  <a:pt x="20" y="5"/>
                  <a:pt x="35" y="7"/>
                </a:cubicBezTo>
                <a:cubicBezTo>
                  <a:pt x="36" y="7"/>
                  <a:pt x="36" y="7"/>
                  <a:pt x="36" y="7"/>
                </a:cubicBezTo>
                <a:cubicBezTo>
                  <a:pt x="51" y="9"/>
                  <a:pt x="64" y="7"/>
                  <a:pt x="61" y="23"/>
                </a:cubicBezTo>
                <a:lnTo>
                  <a:pt x="58" y="4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9" name="Freeform 11"/>
          <p:cNvSpPr/>
          <p:nvPr/>
        </p:nvSpPr>
        <p:spPr bwMode="auto">
          <a:xfrm>
            <a:off x="6570780" y="3259295"/>
            <a:ext cx="114270" cy="109509"/>
          </a:xfrm>
          <a:custGeom>
            <a:avLst/>
            <a:gdLst>
              <a:gd name="T0" fmla="*/ 85 w 96"/>
              <a:gd name="T1" fmla="*/ 92 h 92"/>
              <a:gd name="T2" fmla="*/ 0 w 96"/>
              <a:gd name="T3" fmla="*/ 81 h 92"/>
              <a:gd name="T4" fmla="*/ 11 w 96"/>
              <a:gd name="T5" fmla="*/ 0 h 92"/>
              <a:gd name="T6" fmla="*/ 96 w 96"/>
              <a:gd name="T7" fmla="*/ 11 h 92"/>
              <a:gd name="T8" fmla="*/ 85 w 96"/>
              <a:gd name="T9" fmla="*/ 92 h 92"/>
            </a:gdLst>
            <a:ahLst/>
            <a:cxnLst>
              <a:cxn ang="0">
                <a:pos x="T0" y="T1"/>
              </a:cxn>
              <a:cxn ang="0">
                <a:pos x="T2" y="T3"/>
              </a:cxn>
              <a:cxn ang="0">
                <a:pos x="T4" y="T5"/>
              </a:cxn>
              <a:cxn ang="0">
                <a:pos x="T6" y="T7"/>
              </a:cxn>
              <a:cxn ang="0">
                <a:pos x="T8" y="T9"/>
              </a:cxn>
            </a:cxnLst>
            <a:rect l="0" t="0" r="r" b="b"/>
            <a:pathLst>
              <a:path w="96" h="92">
                <a:moveTo>
                  <a:pt x="85" y="92"/>
                </a:moveTo>
                <a:lnTo>
                  <a:pt x="0" y="81"/>
                </a:lnTo>
                <a:lnTo>
                  <a:pt x="11" y="0"/>
                </a:lnTo>
                <a:lnTo>
                  <a:pt x="96" y="11"/>
                </a:lnTo>
                <a:lnTo>
                  <a:pt x="85" y="92"/>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0" name="Freeform 12"/>
          <p:cNvSpPr/>
          <p:nvPr/>
        </p:nvSpPr>
        <p:spPr bwMode="auto">
          <a:xfrm>
            <a:off x="6562448" y="3662812"/>
            <a:ext cx="34520" cy="57135"/>
          </a:xfrm>
          <a:custGeom>
            <a:avLst/>
            <a:gdLst>
              <a:gd name="T0" fmla="*/ 0 w 21"/>
              <a:gd name="T1" fmla="*/ 6 h 35"/>
              <a:gd name="T2" fmla="*/ 5 w 21"/>
              <a:gd name="T3" fmla="*/ 27 h 35"/>
              <a:gd name="T4" fmla="*/ 21 w 21"/>
              <a:gd name="T5" fmla="*/ 10 h 35"/>
              <a:gd name="T6" fmla="*/ 0 w 21"/>
              <a:gd name="T7" fmla="*/ 6 h 35"/>
            </a:gdLst>
            <a:ahLst/>
            <a:cxnLst>
              <a:cxn ang="0">
                <a:pos x="T0" y="T1"/>
              </a:cxn>
              <a:cxn ang="0">
                <a:pos x="T2" y="T3"/>
              </a:cxn>
              <a:cxn ang="0">
                <a:pos x="T4" y="T5"/>
              </a:cxn>
              <a:cxn ang="0">
                <a:pos x="T6" y="T7"/>
              </a:cxn>
            </a:cxnLst>
            <a:rect l="0" t="0" r="r" b="b"/>
            <a:pathLst>
              <a:path w="21" h="35">
                <a:moveTo>
                  <a:pt x="0" y="6"/>
                </a:moveTo>
                <a:cubicBezTo>
                  <a:pt x="0" y="6"/>
                  <a:pt x="3" y="22"/>
                  <a:pt x="5" y="27"/>
                </a:cubicBezTo>
                <a:cubicBezTo>
                  <a:pt x="6" y="31"/>
                  <a:pt x="9" y="35"/>
                  <a:pt x="21" y="10"/>
                </a:cubicBezTo>
                <a:cubicBezTo>
                  <a:pt x="21" y="10"/>
                  <a:pt x="13" y="0"/>
                  <a:pt x="0" y="6"/>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1" name="Freeform 13"/>
          <p:cNvSpPr/>
          <p:nvPr/>
        </p:nvSpPr>
        <p:spPr bwMode="auto">
          <a:xfrm>
            <a:off x="6664816" y="3287862"/>
            <a:ext cx="30948" cy="199973"/>
          </a:xfrm>
          <a:custGeom>
            <a:avLst/>
            <a:gdLst>
              <a:gd name="T0" fmla="*/ 4 w 19"/>
              <a:gd name="T1" fmla="*/ 0 h 122"/>
              <a:gd name="T2" fmla="*/ 19 w 19"/>
              <a:gd name="T3" fmla="*/ 16 h 122"/>
              <a:gd name="T4" fmla="*/ 7 w 19"/>
              <a:gd name="T5" fmla="*/ 115 h 122"/>
              <a:gd name="T6" fmla="*/ 0 w 19"/>
              <a:gd name="T7" fmla="*/ 121 h 122"/>
              <a:gd name="T8" fmla="*/ 10 w 19"/>
              <a:gd name="T9" fmla="*/ 43 h 122"/>
              <a:gd name="T10" fmla="*/ 5 w 19"/>
              <a:gd name="T11" fmla="*/ 34 h 122"/>
              <a:gd name="T12" fmla="*/ 4 w 19"/>
              <a:gd name="T13" fmla="*/ 0 h 122"/>
            </a:gdLst>
            <a:ahLst/>
            <a:cxnLst>
              <a:cxn ang="0">
                <a:pos x="T0" y="T1"/>
              </a:cxn>
              <a:cxn ang="0">
                <a:pos x="T2" y="T3"/>
              </a:cxn>
              <a:cxn ang="0">
                <a:pos x="T4" y="T5"/>
              </a:cxn>
              <a:cxn ang="0">
                <a:pos x="T6" y="T7"/>
              </a:cxn>
              <a:cxn ang="0">
                <a:pos x="T8" y="T9"/>
              </a:cxn>
              <a:cxn ang="0">
                <a:pos x="T10" y="T11"/>
              </a:cxn>
              <a:cxn ang="0">
                <a:pos x="T12" y="T13"/>
              </a:cxn>
            </a:cxnLst>
            <a:rect l="0" t="0" r="r" b="b"/>
            <a:pathLst>
              <a:path w="19" h="122">
                <a:moveTo>
                  <a:pt x="4" y="0"/>
                </a:moveTo>
                <a:cubicBezTo>
                  <a:pt x="4" y="0"/>
                  <a:pt x="18" y="10"/>
                  <a:pt x="19" y="16"/>
                </a:cubicBezTo>
                <a:cubicBezTo>
                  <a:pt x="19" y="21"/>
                  <a:pt x="7" y="115"/>
                  <a:pt x="7" y="115"/>
                </a:cubicBezTo>
                <a:cubicBezTo>
                  <a:pt x="7" y="115"/>
                  <a:pt x="8" y="122"/>
                  <a:pt x="0" y="121"/>
                </a:cubicBezTo>
                <a:cubicBezTo>
                  <a:pt x="10" y="43"/>
                  <a:pt x="10" y="43"/>
                  <a:pt x="10" y="43"/>
                </a:cubicBezTo>
                <a:cubicBezTo>
                  <a:pt x="5" y="34"/>
                  <a:pt x="5" y="34"/>
                  <a:pt x="5" y="34"/>
                </a:cubicBezTo>
                <a:cubicBezTo>
                  <a:pt x="4" y="0"/>
                  <a:pt x="4" y="0"/>
                  <a:pt x="4"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22" name="Group 123"/>
          <p:cNvGrpSpPr/>
          <p:nvPr/>
        </p:nvGrpSpPr>
        <p:grpSpPr>
          <a:xfrm>
            <a:off x="5738750" y="3195912"/>
            <a:ext cx="613013" cy="465414"/>
            <a:chOff x="7170738" y="4168775"/>
            <a:chExt cx="817563" cy="620713"/>
          </a:xfrm>
          <a:solidFill>
            <a:schemeClr val="tx2">
              <a:lumMod val="20000"/>
              <a:lumOff val="80000"/>
            </a:schemeClr>
          </a:solidFill>
        </p:grpSpPr>
        <p:sp>
          <p:nvSpPr>
            <p:cNvPr id="23" name="Freeform 14"/>
            <p:cNvSpPr/>
            <p:nvPr/>
          </p:nvSpPr>
          <p:spPr bwMode="auto">
            <a:xfrm>
              <a:off x="7170738" y="4168775"/>
              <a:ext cx="785813" cy="354013"/>
            </a:xfrm>
            <a:custGeom>
              <a:avLst/>
              <a:gdLst>
                <a:gd name="T0" fmla="*/ 246 w 495"/>
                <a:gd name="T1" fmla="*/ 223 h 223"/>
                <a:gd name="T2" fmla="*/ 0 w 495"/>
                <a:gd name="T3" fmla="*/ 111 h 223"/>
                <a:gd name="T4" fmla="*/ 252 w 495"/>
                <a:gd name="T5" fmla="*/ 0 h 223"/>
                <a:gd name="T6" fmla="*/ 495 w 495"/>
                <a:gd name="T7" fmla="*/ 109 h 223"/>
                <a:gd name="T8" fmla="*/ 246 w 495"/>
                <a:gd name="T9" fmla="*/ 223 h 223"/>
              </a:gdLst>
              <a:ahLst/>
              <a:cxnLst>
                <a:cxn ang="0">
                  <a:pos x="T0" y="T1"/>
                </a:cxn>
                <a:cxn ang="0">
                  <a:pos x="T2" y="T3"/>
                </a:cxn>
                <a:cxn ang="0">
                  <a:pos x="T4" y="T5"/>
                </a:cxn>
                <a:cxn ang="0">
                  <a:pos x="T6" y="T7"/>
                </a:cxn>
                <a:cxn ang="0">
                  <a:pos x="T8" y="T9"/>
                </a:cxn>
              </a:cxnLst>
              <a:rect l="0" t="0" r="r" b="b"/>
              <a:pathLst>
                <a:path w="495" h="223">
                  <a:moveTo>
                    <a:pt x="246" y="223"/>
                  </a:moveTo>
                  <a:lnTo>
                    <a:pt x="0" y="111"/>
                  </a:lnTo>
                  <a:lnTo>
                    <a:pt x="252" y="0"/>
                  </a:lnTo>
                  <a:lnTo>
                    <a:pt x="495" y="109"/>
                  </a:lnTo>
                  <a:lnTo>
                    <a:pt x="246" y="2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4" name="Rectangle 15"/>
            <p:cNvSpPr>
              <a:spLocks noChangeArrowheads="1"/>
            </p:cNvSpPr>
            <p:nvPr/>
          </p:nvSpPr>
          <p:spPr bwMode="auto">
            <a:xfrm>
              <a:off x="7924800" y="4335463"/>
              <a:ext cx="23813" cy="257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5" name="Oval 16"/>
            <p:cNvSpPr>
              <a:spLocks noChangeArrowheads="1"/>
            </p:cNvSpPr>
            <p:nvPr/>
          </p:nvSpPr>
          <p:spPr bwMode="auto">
            <a:xfrm>
              <a:off x="7897813" y="4564063"/>
              <a:ext cx="76200" cy="777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6" name="Freeform 17"/>
            <p:cNvSpPr/>
            <p:nvPr/>
          </p:nvSpPr>
          <p:spPr bwMode="auto">
            <a:xfrm>
              <a:off x="7888288" y="4605338"/>
              <a:ext cx="55563" cy="171450"/>
            </a:xfrm>
            <a:custGeom>
              <a:avLst/>
              <a:gdLst>
                <a:gd name="T0" fmla="*/ 14 w 26"/>
                <a:gd name="T1" fmla="*/ 4 h 79"/>
                <a:gd name="T2" fmla="*/ 6 w 26"/>
                <a:gd name="T3" fmla="*/ 79 h 79"/>
                <a:gd name="T4" fmla="*/ 26 w 26"/>
                <a:gd name="T5" fmla="*/ 79 h 79"/>
                <a:gd name="T6" fmla="*/ 26 w 26"/>
                <a:gd name="T7" fmla="*/ 0 h 79"/>
                <a:gd name="T8" fmla="*/ 14 w 26"/>
                <a:gd name="T9" fmla="*/ 4 h 79"/>
              </a:gdLst>
              <a:ahLst/>
              <a:cxnLst>
                <a:cxn ang="0">
                  <a:pos x="T0" y="T1"/>
                </a:cxn>
                <a:cxn ang="0">
                  <a:pos x="T2" y="T3"/>
                </a:cxn>
                <a:cxn ang="0">
                  <a:pos x="T4" y="T5"/>
                </a:cxn>
                <a:cxn ang="0">
                  <a:pos x="T6" y="T7"/>
                </a:cxn>
                <a:cxn ang="0">
                  <a:pos x="T8" y="T9"/>
                </a:cxn>
              </a:cxnLst>
              <a:rect l="0" t="0" r="r" b="b"/>
              <a:pathLst>
                <a:path w="26" h="79">
                  <a:moveTo>
                    <a:pt x="14" y="4"/>
                  </a:moveTo>
                  <a:cubicBezTo>
                    <a:pt x="14" y="4"/>
                    <a:pt x="0" y="34"/>
                    <a:pt x="6" y="79"/>
                  </a:cubicBezTo>
                  <a:cubicBezTo>
                    <a:pt x="26" y="79"/>
                    <a:pt x="26" y="79"/>
                    <a:pt x="26" y="79"/>
                  </a:cubicBezTo>
                  <a:cubicBezTo>
                    <a:pt x="26" y="0"/>
                    <a:pt x="26" y="0"/>
                    <a:pt x="26" y="0"/>
                  </a:cubicBezTo>
                  <a:cubicBezTo>
                    <a:pt x="26" y="0"/>
                    <a:pt x="14" y="7"/>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7" name="Freeform 18"/>
            <p:cNvSpPr/>
            <p:nvPr/>
          </p:nvSpPr>
          <p:spPr bwMode="auto">
            <a:xfrm>
              <a:off x="7932738" y="4605338"/>
              <a:ext cx="55563" cy="171450"/>
            </a:xfrm>
            <a:custGeom>
              <a:avLst/>
              <a:gdLst>
                <a:gd name="T0" fmla="*/ 11 w 25"/>
                <a:gd name="T1" fmla="*/ 4 h 79"/>
                <a:gd name="T2" fmla="*/ 20 w 25"/>
                <a:gd name="T3" fmla="*/ 79 h 79"/>
                <a:gd name="T4" fmla="*/ 0 w 25"/>
                <a:gd name="T5" fmla="*/ 79 h 79"/>
                <a:gd name="T6" fmla="*/ 0 w 25"/>
                <a:gd name="T7" fmla="*/ 0 h 79"/>
                <a:gd name="T8" fmla="*/ 11 w 25"/>
                <a:gd name="T9" fmla="*/ 4 h 79"/>
              </a:gdLst>
              <a:ahLst/>
              <a:cxnLst>
                <a:cxn ang="0">
                  <a:pos x="T0" y="T1"/>
                </a:cxn>
                <a:cxn ang="0">
                  <a:pos x="T2" y="T3"/>
                </a:cxn>
                <a:cxn ang="0">
                  <a:pos x="T4" y="T5"/>
                </a:cxn>
                <a:cxn ang="0">
                  <a:pos x="T6" y="T7"/>
                </a:cxn>
                <a:cxn ang="0">
                  <a:pos x="T8" y="T9"/>
                </a:cxn>
              </a:cxnLst>
              <a:rect l="0" t="0" r="r" b="b"/>
              <a:pathLst>
                <a:path w="25" h="79">
                  <a:moveTo>
                    <a:pt x="11" y="4"/>
                  </a:moveTo>
                  <a:cubicBezTo>
                    <a:pt x="11" y="4"/>
                    <a:pt x="25" y="34"/>
                    <a:pt x="20" y="79"/>
                  </a:cubicBezTo>
                  <a:cubicBezTo>
                    <a:pt x="0" y="79"/>
                    <a:pt x="0" y="79"/>
                    <a:pt x="0" y="79"/>
                  </a:cubicBezTo>
                  <a:cubicBezTo>
                    <a:pt x="0" y="0"/>
                    <a:pt x="0" y="0"/>
                    <a:pt x="0" y="0"/>
                  </a:cubicBezTo>
                  <a:cubicBezTo>
                    <a:pt x="0" y="0"/>
                    <a:pt x="11" y="7"/>
                    <a:pt x="1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8" name="Freeform 19"/>
            <p:cNvSpPr/>
            <p:nvPr/>
          </p:nvSpPr>
          <p:spPr bwMode="auto">
            <a:xfrm>
              <a:off x="7327900" y="4449763"/>
              <a:ext cx="455613" cy="339725"/>
            </a:xfrm>
            <a:custGeom>
              <a:avLst/>
              <a:gdLst>
                <a:gd name="T0" fmla="*/ 209 w 209"/>
                <a:gd name="T1" fmla="*/ 0 h 156"/>
                <a:gd name="T2" fmla="*/ 104 w 209"/>
                <a:gd name="T3" fmla="*/ 49 h 156"/>
                <a:gd name="T4" fmla="*/ 0 w 209"/>
                <a:gd name="T5" fmla="*/ 0 h 156"/>
                <a:gd name="T6" fmla="*/ 0 w 209"/>
                <a:gd name="T7" fmla="*/ 120 h 156"/>
                <a:gd name="T8" fmla="*/ 102 w 209"/>
                <a:gd name="T9" fmla="*/ 156 h 156"/>
                <a:gd name="T10" fmla="*/ 102 w 209"/>
                <a:gd name="T11" fmla="*/ 156 h 156"/>
                <a:gd name="T12" fmla="*/ 104 w 209"/>
                <a:gd name="T13" fmla="*/ 156 h 156"/>
                <a:gd name="T14" fmla="*/ 107 w 209"/>
                <a:gd name="T15" fmla="*/ 156 h 156"/>
                <a:gd name="T16" fmla="*/ 107 w 209"/>
                <a:gd name="T17" fmla="*/ 156 h 156"/>
                <a:gd name="T18" fmla="*/ 209 w 209"/>
                <a:gd name="T19" fmla="*/ 120 h 156"/>
                <a:gd name="T20" fmla="*/ 209 w 209"/>
                <a:gd name="T21"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9" h="156">
                  <a:moveTo>
                    <a:pt x="209" y="0"/>
                  </a:moveTo>
                  <a:cubicBezTo>
                    <a:pt x="209" y="1"/>
                    <a:pt x="121" y="41"/>
                    <a:pt x="104" y="49"/>
                  </a:cubicBezTo>
                  <a:cubicBezTo>
                    <a:pt x="87" y="41"/>
                    <a:pt x="0" y="1"/>
                    <a:pt x="0" y="0"/>
                  </a:cubicBezTo>
                  <a:cubicBezTo>
                    <a:pt x="0" y="120"/>
                    <a:pt x="0" y="120"/>
                    <a:pt x="0" y="120"/>
                  </a:cubicBezTo>
                  <a:cubicBezTo>
                    <a:pt x="28" y="150"/>
                    <a:pt x="84" y="155"/>
                    <a:pt x="102" y="156"/>
                  </a:cubicBezTo>
                  <a:cubicBezTo>
                    <a:pt x="102" y="156"/>
                    <a:pt x="102" y="156"/>
                    <a:pt x="102" y="156"/>
                  </a:cubicBezTo>
                  <a:cubicBezTo>
                    <a:pt x="102" y="156"/>
                    <a:pt x="103" y="156"/>
                    <a:pt x="104" y="156"/>
                  </a:cubicBezTo>
                  <a:cubicBezTo>
                    <a:pt x="106" y="156"/>
                    <a:pt x="107" y="156"/>
                    <a:pt x="107" y="156"/>
                  </a:cubicBezTo>
                  <a:cubicBezTo>
                    <a:pt x="107" y="156"/>
                    <a:pt x="107" y="156"/>
                    <a:pt x="107" y="156"/>
                  </a:cubicBezTo>
                  <a:cubicBezTo>
                    <a:pt x="125" y="155"/>
                    <a:pt x="181" y="150"/>
                    <a:pt x="209" y="120"/>
                  </a:cubicBezTo>
                  <a:lnTo>
                    <a:pt x="20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29" name="Freeform 20"/>
          <p:cNvSpPr>
            <a:spLocks noEditPoints="1"/>
          </p:cNvSpPr>
          <p:nvPr/>
        </p:nvSpPr>
        <p:spPr bwMode="auto">
          <a:xfrm>
            <a:off x="5240008" y="1607138"/>
            <a:ext cx="358285" cy="377330"/>
          </a:xfrm>
          <a:custGeom>
            <a:avLst/>
            <a:gdLst>
              <a:gd name="T0" fmla="*/ 168 w 219"/>
              <a:gd name="T1" fmla="*/ 224 h 231"/>
              <a:gd name="T2" fmla="*/ 197 w 219"/>
              <a:gd name="T3" fmla="*/ 212 h 231"/>
              <a:gd name="T4" fmla="*/ 168 w 219"/>
              <a:gd name="T5" fmla="*/ 132 h 231"/>
              <a:gd name="T6" fmla="*/ 168 w 219"/>
              <a:gd name="T7" fmla="*/ 150 h 231"/>
              <a:gd name="T8" fmla="*/ 192 w 219"/>
              <a:gd name="T9" fmla="*/ 190 h 231"/>
              <a:gd name="T10" fmla="*/ 168 w 219"/>
              <a:gd name="T11" fmla="*/ 209 h 231"/>
              <a:gd name="T12" fmla="*/ 168 w 219"/>
              <a:gd name="T13" fmla="*/ 224 h 231"/>
              <a:gd name="T14" fmla="*/ 168 w 219"/>
              <a:gd name="T15" fmla="*/ 203 h 231"/>
              <a:gd name="T16" fmla="*/ 168 w 219"/>
              <a:gd name="T17" fmla="*/ 157 h 231"/>
              <a:gd name="T18" fmla="*/ 181 w 219"/>
              <a:gd name="T19" fmla="*/ 187 h 231"/>
              <a:gd name="T20" fmla="*/ 168 w 219"/>
              <a:gd name="T21" fmla="*/ 203 h 231"/>
              <a:gd name="T22" fmla="*/ 146 w 219"/>
              <a:gd name="T23" fmla="*/ 112 h 231"/>
              <a:gd name="T24" fmla="*/ 141 w 219"/>
              <a:gd name="T25" fmla="*/ 98 h 231"/>
              <a:gd name="T26" fmla="*/ 141 w 219"/>
              <a:gd name="T27" fmla="*/ 44 h 231"/>
              <a:gd name="T28" fmla="*/ 146 w 219"/>
              <a:gd name="T29" fmla="*/ 37 h 231"/>
              <a:gd name="T30" fmla="*/ 148 w 219"/>
              <a:gd name="T31" fmla="*/ 37 h 231"/>
              <a:gd name="T32" fmla="*/ 148 w 219"/>
              <a:gd name="T33" fmla="*/ 14 h 231"/>
              <a:gd name="T34" fmla="*/ 146 w 219"/>
              <a:gd name="T35" fmla="*/ 14 h 231"/>
              <a:gd name="T36" fmla="*/ 146 w 219"/>
              <a:gd name="T37" fmla="*/ 13 h 231"/>
              <a:gd name="T38" fmla="*/ 114 w 219"/>
              <a:gd name="T39" fmla="*/ 0 h 231"/>
              <a:gd name="T40" fmla="*/ 81 w 219"/>
              <a:gd name="T41" fmla="*/ 13 h 231"/>
              <a:gd name="T42" fmla="*/ 81 w 219"/>
              <a:gd name="T43" fmla="*/ 14 h 231"/>
              <a:gd name="T44" fmla="*/ 80 w 219"/>
              <a:gd name="T45" fmla="*/ 14 h 231"/>
              <a:gd name="T46" fmla="*/ 80 w 219"/>
              <a:gd name="T47" fmla="*/ 37 h 231"/>
              <a:gd name="T48" fmla="*/ 81 w 219"/>
              <a:gd name="T49" fmla="*/ 37 h 231"/>
              <a:gd name="T50" fmla="*/ 90 w 219"/>
              <a:gd name="T51" fmla="*/ 45 h 231"/>
              <a:gd name="T52" fmla="*/ 90 w 219"/>
              <a:gd name="T53" fmla="*/ 98 h 231"/>
              <a:gd name="T54" fmla="*/ 83 w 219"/>
              <a:gd name="T55" fmla="*/ 112 h 231"/>
              <a:gd name="T56" fmla="*/ 31 w 219"/>
              <a:gd name="T57" fmla="*/ 212 h 231"/>
              <a:gd name="T58" fmla="*/ 114 w 219"/>
              <a:gd name="T59" fmla="*/ 230 h 231"/>
              <a:gd name="T60" fmla="*/ 168 w 219"/>
              <a:gd name="T61" fmla="*/ 224 h 231"/>
              <a:gd name="T62" fmla="*/ 168 w 219"/>
              <a:gd name="T63" fmla="*/ 209 h 231"/>
              <a:gd name="T64" fmla="*/ 144 w 219"/>
              <a:gd name="T65" fmla="*/ 212 h 231"/>
              <a:gd name="T66" fmla="*/ 144 w 219"/>
              <a:gd name="T67" fmla="*/ 212 h 231"/>
              <a:gd name="T68" fmla="*/ 168 w 219"/>
              <a:gd name="T69" fmla="*/ 203 h 231"/>
              <a:gd name="T70" fmla="*/ 168 w 219"/>
              <a:gd name="T71" fmla="*/ 157 h 231"/>
              <a:gd name="T72" fmla="*/ 149 w 219"/>
              <a:gd name="T73" fmla="*/ 134 h 231"/>
              <a:gd name="T74" fmla="*/ 168 w 219"/>
              <a:gd name="T75" fmla="*/ 150 h 231"/>
              <a:gd name="T76" fmla="*/ 168 w 219"/>
              <a:gd name="T77" fmla="*/ 132 h 231"/>
              <a:gd name="T78" fmla="*/ 146 w 219"/>
              <a:gd name="T79" fmla="*/ 1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9" h="231">
                <a:moveTo>
                  <a:pt x="168" y="224"/>
                </a:moveTo>
                <a:cubicBezTo>
                  <a:pt x="179" y="221"/>
                  <a:pt x="189" y="217"/>
                  <a:pt x="197" y="212"/>
                </a:cubicBezTo>
                <a:cubicBezTo>
                  <a:pt x="219" y="196"/>
                  <a:pt x="191" y="157"/>
                  <a:pt x="168" y="132"/>
                </a:cubicBezTo>
                <a:cubicBezTo>
                  <a:pt x="168" y="150"/>
                  <a:pt x="168" y="150"/>
                  <a:pt x="168" y="150"/>
                </a:cubicBezTo>
                <a:cubicBezTo>
                  <a:pt x="180" y="162"/>
                  <a:pt x="193" y="177"/>
                  <a:pt x="192" y="190"/>
                </a:cubicBezTo>
                <a:cubicBezTo>
                  <a:pt x="192" y="201"/>
                  <a:pt x="180" y="207"/>
                  <a:pt x="168" y="209"/>
                </a:cubicBezTo>
                <a:cubicBezTo>
                  <a:pt x="168" y="224"/>
                  <a:pt x="168" y="224"/>
                  <a:pt x="168" y="224"/>
                </a:cubicBezTo>
                <a:close/>
                <a:moveTo>
                  <a:pt x="168" y="203"/>
                </a:moveTo>
                <a:cubicBezTo>
                  <a:pt x="168" y="157"/>
                  <a:pt x="168" y="157"/>
                  <a:pt x="168" y="157"/>
                </a:cubicBezTo>
                <a:cubicBezTo>
                  <a:pt x="175" y="167"/>
                  <a:pt x="182" y="179"/>
                  <a:pt x="181" y="187"/>
                </a:cubicBezTo>
                <a:cubicBezTo>
                  <a:pt x="180" y="194"/>
                  <a:pt x="175" y="199"/>
                  <a:pt x="168" y="203"/>
                </a:cubicBezTo>
                <a:close/>
                <a:moveTo>
                  <a:pt x="146" y="112"/>
                </a:moveTo>
                <a:cubicBezTo>
                  <a:pt x="146" y="112"/>
                  <a:pt x="141" y="109"/>
                  <a:pt x="141" y="98"/>
                </a:cubicBezTo>
                <a:cubicBezTo>
                  <a:pt x="141" y="90"/>
                  <a:pt x="141" y="56"/>
                  <a:pt x="141" y="44"/>
                </a:cubicBezTo>
                <a:cubicBezTo>
                  <a:pt x="144" y="43"/>
                  <a:pt x="146" y="40"/>
                  <a:pt x="146" y="37"/>
                </a:cubicBezTo>
                <a:cubicBezTo>
                  <a:pt x="148" y="37"/>
                  <a:pt x="148" y="37"/>
                  <a:pt x="148" y="37"/>
                </a:cubicBezTo>
                <a:cubicBezTo>
                  <a:pt x="148" y="14"/>
                  <a:pt x="148" y="14"/>
                  <a:pt x="148" y="14"/>
                </a:cubicBezTo>
                <a:cubicBezTo>
                  <a:pt x="146" y="14"/>
                  <a:pt x="146" y="14"/>
                  <a:pt x="146" y="14"/>
                </a:cubicBezTo>
                <a:cubicBezTo>
                  <a:pt x="146" y="14"/>
                  <a:pt x="146" y="13"/>
                  <a:pt x="146" y="13"/>
                </a:cubicBezTo>
                <a:cubicBezTo>
                  <a:pt x="146" y="6"/>
                  <a:pt x="132" y="0"/>
                  <a:pt x="114" y="0"/>
                </a:cubicBezTo>
                <a:cubicBezTo>
                  <a:pt x="95" y="0"/>
                  <a:pt x="81" y="6"/>
                  <a:pt x="81" y="13"/>
                </a:cubicBezTo>
                <a:cubicBezTo>
                  <a:pt x="81" y="13"/>
                  <a:pt x="81" y="14"/>
                  <a:pt x="81" y="14"/>
                </a:cubicBezTo>
                <a:cubicBezTo>
                  <a:pt x="80" y="14"/>
                  <a:pt x="80" y="14"/>
                  <a:pt x="80" y="14"/>
                </a:cubicBezTo>
                <a:cubicBezTo>
                  <a:pt x="80" y="37"/>
                  <a:pt x="80" y="37"/>
                  <a:pt x="80" y="37"/>
                </a:cubicBezTo>
                <a:cubicBezTo>
                  <a:pt x="81" y="37"/>
                  <a:pt x="81" y="37"/>
                  <a:pt x="81" y="37"/>
                </a:cubicBezTo>
                <a:cubicBezTo>
                  <a:pt x="81" y="40"/>
                  <a:pt x="84" y="43"/>
                  <a:pt x="90" y="45"/>
                </a:cubicBezTo>
                <a:cubicBezTo>
                  <a:pt x="90" y="56"/>
                  <a:pt x="90" y="90"/>
                  <a:pt x="90" y="98"/>
                </a:cubicBezTo>
                <a:cubicBezTo>
                  <a:pt x="90" y="109"/>
                  <a:pt x="83" y="112"/>
                  <a:pt x="83" y="112"/>
                </a:cubicBezTo>
                <a:cubicBezTo>
                  <a:pt x="71" y="119"/>
                  <a:pt x="0" y="190"/>
                  <a:pt x="31" y="212"/>
                </a:cubicBezTo>
                <a:cubicBezTo>
                  <a:pt x="58" y="231"/>
                  <a:pt x="105" y="230"/>
                  <a:pt x="114" y="230"/>
                </a:cubicBezTo>
                <a:cubicBezTo>
                  <a:pt x="121" y="230"/>
                  <a:pt x="145" y="230"/>
                  <a:pt x="168" y="224"/>
                </a:cubicBezTo>
                <a:cubicBezTo>
                  <a:pt x="168" y="209"/>
                  <a:pt x="168" y="209"/>
                  <a:pt x="168" y="209"/>
                </a:cubicBezTo>
                <a:cubicBezTo>
                  <a:pt x="156" y="212"/>
                  <a:pt x="144" y="212"/>
                  <a:pt x="144" y="212"/>
                </a:cubicBezTo>
                <a:cubicBezTo>
                  <a:pt x="144" y="212"/>
                  <a:pt x="144" y="212"/>
                  <a:pt x="144" y="212"/>
                </a:cubicBezTo>
                <a:cubicBezTo>
                  <a:pt x="144" y="212"/>
                  <a:pt x="158" y="210"/>
                  <a:pt x="168" y="203"/>
                </a:cubicBezTo>
                <a:cubicBezTo>
                  <a:pt x="168" y="157"/>
                  <a:pt x="168" y="157"/>
                  <a:pt x="168" y="157"/>
                </a:cubicBezTo>
                <a:cubicBezTo>
                  <a:pt x="159" y="144"/>
                  <a:pt x="149" y="134"/>
                  <a:pt x="149" y="134"/>
                </a:cubicBezTo>
                <a:cubicBezTo>
                  <a:pt x="149" y="134"/>
                  <a:pt x="158" y="141"/>
                  <a:pt x="168" y="150"/>
                </a:cubicBezTo>
                <a:cubicBezTo>
                  <a:pt x="168" y="132"/>
                  <a:pt x="168" y="132"/>
                  <a:pt x="168" y="132"/>
                </a:cubicBezTo>
                <a:cubicBezTo>
                  <a:pt x="159" y="122"/>
                  <a:pt x="150" y="114"/>
                  <a:pt x="146" y="112"/>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0" name="Oval 21"/>
          <p:cNvSpPr>
            <a:spLocks noChangeArrowheads="1"/>
          </p:cNvSpPr>
          <p:nvPr/>
        </p:nvSpPr>
        <p:spPr bwMode="auto">
          <a:xfrm>
            <a:off x="7526604" y="1519054"/>
            <a:ext cx="105938" cy="105938"/>
          </a:xfrm>
          <a:prstGeom prst="ellipse">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1" name="Freeform 22"/>
          <p:cNvSpPr/>
          <p:nvPr/>
        </p:nvSpPr>
        <p:spPr bwMode="auto">
          <a:xfrm>
            <a:off x="7564693" y="1597615"/>
            <a:ext cx="166644" cy="347572"/>
          </a:xfrm>
          <a:custGeom>
            <a:avLst/>
            <a:gdLst>
              <a:gd name="T0" fmla="*/ 0 w 102"/>
              <a:gd name="T1" fmla="*/ 6 h 213"/>
              <a:gd name="T2" fmla="*/ 68 w 102"/>
              <a:gd name="T3" fmla="*/ 184 h 213"/>
              <a:gd name="T4" fmla="*/ 99 w 102"/>
              <a:gd name="T5" fmla="*/ 213 h 213"/>
              <a:gd name="T6" fmla="*/ 23 w 102"/>
              <a:gd name="T7" fmla="*/ 0 h 213"/>
              <a:gd name="T8" fmla="*/ 0 w 102"/>
              <a:gd name="T9" fmla="*/ 6 h 213"/>
            </a:gdLst>
            <a:ahLst/>
            <a:cxnLst>
              <a:cxn ang="0">
                <a:pos x="T0" y="T1"/>
              </a:cxn>
              <a:cxn ang="0">
                <a:pos x="T2" y="T3"/>
              </a:cxn>
              <a:cxn ang="0">
                <a:pos x="T4" y="T5"/>
              </a:cxn>
              <a:cxn ang="0">
                <a:pos x="T6" y="T7"/>
              </a:cxn>
              <a:cxn ang="0">
                <a:pos x="T8" y="T9"/>
              </a:cxn>
            </a:cxnLst>
            <a:rect l="0" t="0" r="r" b="b"/>
            <a:pathLst>
              <a:path w="102" h="213">
                <a:moveTo>
                  <a:pt x="0" y="6"/>
                </a:moveTo>
                <a:cubicBezTo>
                  <a:pt x="0" y="7"/>
                  <a:pt x="68" y="184"/>
                  <a:pt x="68" y="184"/>
                </a:cubicBezTo>
                <a:cubicBezTo>
                  <a:pt x="68" y="184"/>
                  <a:pt x="96" y="213"/>
                  <a:pt x="99" y="213"/>
                </a:cubicBezTo>
                <a:cubicBezTo>
                  <a:pt x="102" y="213"/>
                  <a:pt x="23" y="0"/>
                  <a:pt x="23" y="0"/>
                </a:cubicBezTo>
                <a:lnTo>
                  <a:pt x="0" y="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2" name="Freeform 23"/>
          <p:cNvSpPr/>
          <p:nvPr/>
        </p:nvSpPr>
        <p:spPr bwMode="auto">
          <a:xfrm>
            <a:off x="7418285" y="1597615"/>
            <a:ext cx="178547" cy="342811"/>
          </a:xfrm>
          <a:custGeom>
            <a:avLst/>
            <a:gdLst>
              <a:gd name="T0" fmla="*/ 149 w 150"/>
              <a:gd name="T1" fmla="*/ 14 h 288"/>
              <a:gd name="T2" fmla="*/ 40 w 150"/>
              <a:gd name="T3" fmla="*/ 248 h 288"/>
              <a:gd name="T4" fmla="*/ 0 w 150"/>
              <a:gd name="T5" fmla="*/ 288 h 288"/>
              <a:gd name="T6" fmla="*/ 11 w 150"/>
              <a:gd name="T7" fmla="*/ 233 h 288"/>
              <a:gd name="T8" fmla="*/ 117 w 150"/>
              <a:gd name="T9" fmla="*/ 0 h 288"/>
              <a:gd name="T10" fmla="*/ 150 w 150"/>
              <a:gd name="T11" fmla="*/ 11 h 288"/>
              <a:gd name="T12" fmla="*/ 149 w 150"/>
              <a:gd name="T13" fmla="*/ 14 h 288"/>
            </a:gdLst>
            <a:ahLst/>
            <a:cxnLst>
              <a:cxn ang="0">
                <a:pos x="T0" y="T1"/>
              </a:cxn>
              <a:cxn ang="0">
                <a:pos x="T2" y="T3"/>
              </a:cxn>
              <a:cxn ang="0">
                <a:pos x="T4" y="T5"/>
              </a:cxn>
              <a:cxn ang="0">
                <a:pos x="T6" y="T7"/>
              </a:cxn>
              <a:cxn ang="0">
                <a:pos x="T8" y="T9"/>
              </a:cxn>
              <a:cxn ang="0">
                <a:pos x="T10" y="T11"/>
              </a:cxn>
              <a:cxn ang="0">
                <a:pos x="T12" y="T13"/>
              </a:cxn>
            </a:cxnLst>
            <a:rect l="0" t="0" r="r" b="b"/>
            <a:pathLst>
              <a:path w="150" h="288">
                <a:moveTo>
                  <a:pt x="149" y="14"/>
                </a:moveTo>
                <a:lnTo>
                  <a:pt x="40" y="248"/>
                </a:lnTo>
                <a:lnTo>
                  <a:pt x="0" y="288"/>
                </a:lnTo>
                <a:lnTo>
                  <a:pt x="11" y="233"/>
                </a:lnTo>
                <a:lnTo>
                  <a:pt x="117" y="0"/>
                </a:lnTo>
                <a:lnTo>
                  <a:pt x="150" y="11"/>
                </a:lnTo>
                <a:lnTo>
                  <a:pt x="149" y="14"/>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3" name="Freeform 24"/>
          <p:cNvSpPr/>
          <p:nvPr/>
        </p:nvSpPr>
        <p:spPr bwMode="auto">
          <a:xfrm>
            <a:off x="7574216" y="1480964"/>
            <a:ext cx="19045" cy="59516"/>
          </a:xfrm>
          <a:custGeom>
            <a:avLst/>
            <a:gdLst>
              <a:gd name="T0" fmla="*/ 12 w 12"/>
              <a:gd name="T1" fmla="*/ 30 h 36"/>
              <a:gd name="T2" fmla="*/ 6 w 12"/>
              <a:gd name="T3" fmla="*/ 36 h 36"/>
              <a:gd name="T4" fmla="*/ 0 w 12"/>
              <a:gd name="T5" fmla="*/ 30 h 36"/>
              <a:gd name="T6" fmla="*/ 0 w 12"/>
              <a:gd name="T7" fmla="*/ 6 h 36"/>
              <a:gd name="T8" fmla="*/ 6 w 12"/>
              <a:gd name="T9" fmla="*/ 0 h 36"/>
              <a:gd name="T10" fmla="*/ 12 w 12"/>
              <a:gd name="T11" fmla="*/ 6 h 36"/>
              <a:gd name="T12" fmla="*/ 12 w 12"/>
              <a:gd name="T13" fmla="*/ 30 h 36"/>
            </a:gdLst>
            <a:ahLst/>
            <a:cxnLst>
              <a:cxn ang="0">
                <a:pos x="T0" y="T1"/>
              </a:cxn>
              <a:cxn ang="0">
                <a:pos x="T2" y="T3"/>
              </a:cxn>
              <a:cxn ang="0">
                <a:pos x="T4" y="T5"/>
              </a:cxn>
              <a:cxn ang="0">
                <a:pos x="T6" y="T7"/>
              </a:cxn>
              <a:cxn ang="0">
                <a:pos x="T8" y="T9"/>
              </a:cxn>
              <a:cxn ang="0">
                <a:pos x="T10" y="T11"/>
              </a:cxn>
              <a:cxn ang="0">
                <a:pos x="T12" y="T13"/>
              </a:cxn>
            </a:cxnLst>
            <a:rect l="0" t="0" r="r" b="b"/>
            <a:pathLst>
              <a:path w="12" h="36">
                <a:moveTo>
                  <a:pt x="12" y="30"/>
                </a:moveTo>
                <a:cubicBezTo>
                  <a:pt x="12" y="33"/>
                  <a:pt x="10" y="36"/>
                  <a:pt x="6" y="36"/>
                </a:cubicBezTo>
                <a:cubicBezTo>
                  <a:pt x="3" y="36"/>
                  <a:pt x="0" y="33"/>
                  <a:pt x="0" y="30"/>
                </a:cubicBezTo>
                <a:cubicBezTo>
                  <a:pt x="0" y="6"/>
                  <a:pt x="0" y="6"/>
                  <a:pt x="0" y="6"/>
                </a:cubicBezTo>
                <a:cubicBezTo>
                  <a:pt x="0" y="3"/>
                  <a:pt x="3" y="0"/>
                  <a:pt x="6" y="0"/>
                </a:cubicBezTo>
                <a:cubicBezTo>
                  <a:pt x="10" y="0"/>
                  <a:pt x="12" y="3"/>
                  <a:pt x="12" y="6"/>
                </a:cubicBezTo>
                <a:lnTo>
                  <a:pt x="12" y="3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4" name="Freeform 25"/>
          <p:cNvSpPr>
            <a:spLocks noEditPoints="1"/>
          </p:cNvSpPr>
          <p:nvPr/>
        </p:nvSpPr>
        <p:spPr bwMode="auto">
          <a:xfrm>
            <a:off x="6721951" y="1225047"/>
            <a:ext cx="169025" cy="457081"/>
          </a:xfrm>
          <a:custGeom>
            <a:avLst/>
            <a:gdLst>
              <a:gd name="T0" fmla="*/ 51 w 103"/>
              <a:gd name="T1" fmla="*/ 280 h 280"/>
              <a:gd name="T2" fmla="*/ 103 w 103"/>
              <a:gd name="T3" fmla="*/ 140 h 280"/>
              <a:gd name="T4" fmla="*/ 51 w 103"/>
              <a:gd name="T5" fmla="*/ 0 h 280"/>
              <a:gd name="T6" fmla="*/ 51 w 103"/>
              <a:gd name="T7" fmla="*/ 22 h 280"/>
              <a:gd name="T8" fmla="*/ 94 w 103"/>
              <a:gd name="T9" fmla="*/ 140 h 280"/>
              <a:gd name="T10" fmla="*/ 51 w 103"/>
              <a:gd name="T11" fmla="*/ 257 h 280"/>
              <a:gd name="T12" fmla="*/ 51 w 103"/>
              <a:gd name="T13" fmla="*/ 280 h 280"/>
              <a:gd name="T14" fmla="*/ 51 w 103"/>
              <a:gd name="T15" fmla="*/ 0 h 280"/>
              <a:gd name="T16" fmla="*/ 0 w 103"/>
              <a:gd name="T17" fmla="*/ 140 h 280"/>
              <a:gd name="T18" fmla="*/ 51 w 103"/>
              <a:gd name="T19" fmla="*/ 280 h 280"/>
              <a:gd name="T20" fmla="*/ 51 w 103"/>
              <a:gd name="T21" fmla="*/ 280 h 280"/>
              <a:gd name="T22" fmla="*/ 51 w 103"/>
              <a:gd name="T23" fmla="*/ 257 h 280"/>
              <a:gd name="T24" fmla="*/ 51 w 103"/>
              <a:gd name="T25" fmla="*/ 257 h 280"/>
              <a:gd name="T26" fmla="*/ 51 w 103"/>
              <a:gd name="T27" fmla="*/ 257 h 280"/>
              <a:gd name="T28" fmla="*/ 8 w 103"/>
              <a:gd name="T29" fmla="*/ 140 h 280"/>
              <a:gd name="T30" fmla="*/ 51 w 103"/>
              <a:gd name="T31" fmla="*/ 22 h 280"/>
              <a:gd name="T32" fmla="*/ 51 w 103"/>
              <a:gd name="T33" fmla="*/ 22 h 280"/>
              <a:gd name="T34" fmla="*/ 51 w 103"/>
              <a:gd name="T35"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3" h="280">
                <a:moveTo>
                  <a:pt x="51" y="280"/>
                </a:moveTo>
                <a:cubicBezTo>
                  <a:pt x="80" y="280"/>
                  <a:pt x="103" y="217"/>
                  <a:pt x="103" y="140"/>
                </a:cubicBezTo>
                <a:cubicBezTo>
                  <a:pt x="103" y="62"/>
                  <a:pt x="80" y="0"/>
                  <a:pt x="51" y="0"/>
                </a:cubicBezTo>
                <a:cubicBezTo>
                  <a:pt x="51" y="22"/>
                  <a:pt x="51" y="22"/>
                  <a:pt x="51" y="22"/>
                </a:cubicBezTo>
                <a:cubicBezTo>
                  <a:pt x="75" y="22"/>
                  <a:pt x="94" y="75"/>
                  <a:pt x="94" y="140"/>
                </a:cubicBezTo>
                <a:cubicBezTo>
                  <a:pt x="94" y="204"/>
                  <a:pt x="75" y="257"/>
                  <a:pt x="51" y="257"/>
                </a:cubicBezTo>
                <a:lnTo>
                  <a:pt x="51" y="280"/>
                </a:lnTo>
                <a:close/>
                <a:moveTo>
                  <a:pt x="51" y="0"/>
                </a:moveTo>
                <a:cubicBezTo>
                  <a:pt x="23" y="0"/>
                  <a:pt x="0" y="62"/>
                  <a:pt x="0" y="140"/>
                </a:cubicBezTo>
                <a:cubicBezTo>
                  <a:pt x="0" y="217"/>
                  <a:pt x="23" y="280"/>
                  <a:pt x="51" y="280"/>
                </a:cubicBezTo>
                <a:cubicBezTo>
                  <a:pt x="51" y="280"/>
                  <a:pt x="51" y="280"/>
                  <a:pt x="51" y="280"/>
                </a:cubicBezTo>
                <a:cubicBezTo>
                  <a:pt x="51" y="257"/>
                  <a:pt x="51" y="257"/>
                  <a:pt x="51" y="257"/>
                </a:cubicBezTo>
                <a:cubicBezTo>
                  <a:pt x="51" y="257"/>
                  <a:pt x="51" y="257"/>
                  <a:pt x="51" y="257"/>
                </a:cubicBezTo>
                <a:cubicBezTo>
                  <a:pt x="51" y="257"/>
                  <a:pt x="51" y="257"/>
                  <a:pt x="51" y="257"/>
                </a:cubicBezTo>
                <a:cubicBezTo>
                  <a:pt x="27" y="257"/>
                  <a:pt x="8" y="204"/>
                  <a:pt x="8" y="140"/>
                </a:cubicBezTo>
                <a:cubicBezTo>
                  <a:pt x="8" y="75"/>
                  <a:pt x="27" y="22"/>
                  <a:pt x="51" y="22"/>
                </a:cubicBezTo>
                <a:cubicBezTo>
                  <a:pt x="51" y="22"/>
                  <a:pt x="51" y="22"/>
                  <a:pt x="51" y="22"/>
                </a:cubicBezTo>
                <a:cubicBezTo>
                  <a:pt x="51" y="0"/>
                  <a:pt x="51" y="0"/>
                  <a:pt x="51"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5" name="Freeform 26"/>
          <p:cNvSpPr>
            <a:spLocks noEditPoints="1"/>
          </p:cNvSpPr>
          <p:nvPr/>
        </p:nvSpPr>
        <p:spPr bwMode="auto">
          <a:xfrm>
            <a:off x="6576732" y="1369074"/>
            <a:ext cx="458272" cy="167835"/>
          </a:xfrm>
          <a:custGeom>
            <a:avLst/>
            <a:gdLst>
              <a:gd name="T0" fmla="*/ 280 w 280"/>
              <a:gd name="T1" fmla="*/ 52 h 103"/>
              <a:gd name="T2" fmla="*/ 140 w 280"/>
              <a:gd name="T3" fmla="*/ 0 h 103"/>
              <a:gd name="T4" fmla="*/ 140 w 280"/>
              <a:gd name="T5" fmla="*/ 8 h 103"/>
              <a:gd name="T6" fmla="*/ 257 w 280"/>
              <a:gd name="T7" fmla="*/ 52 h 103"/>
              <a:gd name="T8" fmla="*/ 140 w 280"/>
              <a:gd name="T9" fmla="*/ 95 h 103"/>
              <a:gd name="T10" fmla="*/ 140 w 280"/>
              <a:gd name="T11" fmla="*/ 103 h 103"/>
              <a:gd name="T12" fmla="*/ 280 w 280"/>
              <a:gd name="T13" fmla="*/ 52 h 103"/>
              <a:gd name="T14" fmla="*/ 140 w 280"/>
              <a:gd name="T15" fmla="*/ 0 h 103"/>
              <a:gd name="T16" fmla="*/ 140 w 280"/>
              <a:gd name="T17" fmla="*/ 0 h 103"/>
              <a:gd name="T18" fmla="*/ 0 w 280"/>
              <a:gd name="T19" fmla="*/ 52 h 103"/>
              <a:gd name="T20" fmla="*/ 140 w 280"/>
              <a:gd name="T21" fmla="*/ 103 h 103"/>
              <a:gd name="T22" fmla="*/ 140 w 280"/>
              <a:gd name="T23" fmla="*/ 103 h 103"/>
              <a:gd name="T24" fmla="*/ 140 w 280"/>
              <a:gd name="T25" fmla="*/ 95 h 103"/>
              <a:gd name="T26" fmla="*/ 140 w 280"/>
              <a:gd name="T27" fmla="*/ 95 h 103"/>
              <a:gd name="T28" fmla="*/ 23 w 280"/>
              <a:gd name="T29" fmla="*/ 52 h 103"/>
              <a:gd name="T30" fmla="*/ 23 w 280"/>
              <a:gd name="T31" fmla="*/ 52 h 103"/>
              <a:gd name="T32" fmla="*/ 140 w 280"/>
              <a:gd name="T33" fmla="*/ 8 h 103"/>
              <a:gd name="T34" fmla="*/ 140 w 280"/>
              <a:gd name="T35" fmla="*/ 8 h 103"/>
              <a:gd name="T36" fmla="*/ 140 w 280"/>
              <a:gd name="T3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03">
                <a:moveTo>
                  <a:pt x="280" y="52"/>
                </a:moveTo>
                <a:cubicBezTo>
                  <a:pt x="280" y="23"/>
                  <a:pt x="217" y="0"/>
                  <a:pt x="140" y="0"/>
                </a:cubicBezTo>
                <a:cubicBezTo>
                  <a:pt x="140" y="8"/>
                  <a:pt x="140" y="8"/>
                  <a:pt x="140" y="8"/>
                </a:cubicBezTo>
                <a:cubicBezTo>
                  <a:pt x="205" y="8"/>
                  <a:pt x="257" y="28"/>
                  <a:pt x="257" y="52"/>
                </a:cubicBezTo>
                <a:cubicBezTo>
                  <a:pt x="257" y="75"/>
                  <a:pt x="205" y="95"/>
                  <a:pt x="140" y="95"/>
                </a:cubicBezTo>
                <a:cubicBezTo>
                  <a:pt x="140" y="103"/>
                  <a:pt x="140" y="103"/>
                  <a:pt x="140" y="103"/>
                </a:cubicBezTo>
                <a:cubicBezTo>
                  <a:pt x="217" y="103"/>
                  <a:pt x="280" y="80"/>
                  <a:pt x="280" y="52"/>
                </a:cubicBezTo>
                <a:close/>
                <a:moveTo>
                  <a:pt x="140" y="0"/>
                </a:moveTo>
                <a:cubicBezTo>
                  <a:pt x="140" y="0"/>
                  <a:pt x="140" y="0"/>
                  <a:pt x="140" y="0"/>
                </a:cubicBezTo>
                <a:cubicBezTo>
                  <a:pt x="63" y="0"/>
                  <a:pt x="0" y="23"/>
                  <a:pt x="0" y="52"/>
                </a:cubicBezTo>
                <a:cubicBezTo>
                  <a:pt x="0" y="80"/>
                  <a:pt x="63" y="103"/>
                  <a:pt x="140" y="103"/>
                </a:cubicBezTo>
                <a:cubicBezTo>
                  <a:pt x="140" y="103"/>
                  <a:pt x="140" y="103"/>
                  <a:pt x="140" y="103"/>
                </a:cubicBezTo>
                <a:cubicBezTo>
                  <a:pt x="140" y="95"/>
                  <a:pt x="140" y="95"/>
                  <a:pt x="140" y="95"/>
                </a:cubicBezTo>
                <a:cubicBezTo>
                  <a:pt x="140" y="95"/>
                  <a:pt x="140" y="95"/>
                  <a:pt x="140" y="95"/>
                </a:cubicBezTo>
                <a:cubicBezTo>
                  <a:pt x="75" y="95"/>
                  <a:pt x="23" y="75"/>
                  <a:pt x="23" y="52"/>
                </a:cubicBezTo>
                <a:cubicBezTo>
                  <a:pt x="23" y="52"/>
                  <a:pt x="23" y="52"/>
                  <a:pt x="23" y="52"/>
                </a:cubicBezTo>
                <a:cubicBezTo>
                  <a:pt x="23" y="28"/>
                  <a:pt x="75" y="8"/>
                  <a:pt x="140" y="8"/>
                </a:cubicBezTo>
                <a:cubicBezTo>
                  <a:pt x="140" y="8"/>
                  <a:pt x="140" y="8"/>
                  <a:pt x="140" y="8"/>
                </a:cubicBezTo>
                <a:lnTo>
                  <a:pt x="14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6" name="Freeform 27"/>
          <p:cNvSpPr>
            <a:spLocks noEditPoints="1"/>
          </p:cNvSpPr>
          <p:nvPr/>
        </p:nvSpPr>
        <p:spPr bwMode="auto">
          <a:xfrm>
            <a:off x="6611251" y="1265518"/>
            <a:ext cx="389233" cy="373759"/>
          </a:xfrm>
          <a:custGeom>
            <a:avLst/>
            <a:gdLst>
              <a:gd name="T0" fmla="*/ 218 w 238"/>
              <a:gd name="T1" fmla="*/ 16 h 229"/>
              <a:gd name="T2" fmla="*/ 119 w 238"/>
              <a:gd name="T3" fmla="*/ 46 h 229"/>
              <a:gd name="T4" fmla="*/ 119 w 238"/>
              <a:gd name="T5" fmla="*/ 57 h 229"/>
              <a:gd name="T6" fmla="*/ 202 w 238"/>
              <a:gd name="T7" fmla="*/ 32 h 229"/>
              <a:gd name="T8" fmla="*/ 150 w 238"/>
              <a:gd name="T9" fmla="*/ 145 h 229"/>
              <a:gd name="T10" fmla="*/ 119 w 238"/>
              <a:gd name="T11" fmla="*/ 172 h 229"/>
              <a:gd name="T12" fmla="*/ 119 w 238"/>
              <a:gd name="T13" fmla="*/ 183 h 229"/>
              <a:gd name="T14" fmla="*/ 156 w 238"/>
              <a:gd name="T15" fmla="*/ 151 h 229"/>
              <a:gd name="T16" fmla="*/ 218 w 238"/>
              <a:gd name="T17" fmla="*/ 16 h 229"/>
              <a:gd name="T18" fmla="*/ 119 w 238"/>
              <a:gd name="T19" fmla="*/ 46 h 229"/>
              <a:gd name="T20" fmla="*/ 83 w 238"/>
              <a:gd name="T21" fmla="*/ 78 h 229"/>
              <a:gd name="T22" fmla="*/ 20 w 238"/>
              <a:gd name="T23" fmla="*/ 214 h 229"/>
              <a:gd name="T24" fmla="*/ 119 w 238"/>
              <a:gd name="T25" fmla="*/ 183 h 229"/>
              <a:gd name="T26" fmla="*/ 119 w 238"/>
              <a:gd name="T27" fmla="*/ 172 h 229"/>
              <a:gd name="T28" fmla="*/ 36 w 238"/>
              <a:gd name="T29" fmla="*/ 197 h 229"/>
              <a:gd name="T30" fmla="*/ 36 w 238"/>
              <a:gd name="T31" fmla="*/ 197 h 229"/>
              <a:gd name="T32" fmla="*/ 89 w 238"/>
              <a:gd name="T33" fmla="*/ 84 h 229"/>
              <a:gd name="T34" fmla="*/ 119 w 238"/>
              <a:gd name="T35" fmla="*/ 57 h 229"/>
              <a:gd name="T36" fmla="*/ 119 w 238"/>
              <a:gd name="T37" fmla="*/ 4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29">
                <a:moveTo>
                  <a:pt x="218" y="16"/>
                </a:moveTo>
                <a:cubicBezTo>
                  <a:pt x="202" y="0"/>
                  <a:pt x="162" y="13"/>
                  <a:pt x="119" y="46"/>
                </a:cubicBezTo>
                <a:cubicBezTo>
                  <a:pt x="119" y="57"/>
                  <a:pt x="119" y="57"/>
                  <a:pt x="119" y="57"/>
                </a:cubicBezTo>
                <a:cubicBezTo>
                  <a:pt x="155" y="30"/>
                  <a:pt x="189" y="19"/>
                  <a:pt x="202" y="32"/>
                </a:cubicBezTo>
                <a:cubicBezTo>
                  <a:pt x="219" y="49"/>
                  <a:pt x="195" y="99"/>
                  <a:pt x="150" y="145"/>
                </a:cubicBezTo>
                <a:cubicBezTo>
                  <a:pt x="140" y="155"/>
                  <a:pt x="129" y="164"/>
                  <a:pt x="119" y="172"/>
                </a:cubicBezTo>
                <a:cubicBezTo>
                  <a:pt x="119" y="183"/>
                  <a:pt x="119" y="183"/>
                  <a:pt x="119" y="183"/>
                </a:cubicBezTo>
                <a:cubicBezTo>
                  <a:pt x="131" y="174"/>
                  <a:pt x="144" y="163"/>
                  <a:pt x="156" y="151"/>
                </a:cubicBezTo>
                <a:cubicBezTo>
                  <a:pt x="210" y="96"/>
                  <a:pt x="238" y="36"/>
                  <a:pt x="218" y="16"/>
                </a:cubicBezTo>
                <a:close/>
                <a:moveTo>
                  <a:pt x="119" y="46"/>
                </a:moveTo>
                <a:cubicBezTo>
                  <a:pt x="107" y="55"/>
                  <a:pt x="95" y="66"/>
                  <a:pt x="83" y="78"/>
                </a:cubicBezTo>
                <a:cubicBezTo>
                  <a:pt x="28" y="133"/>
                  <a:pt x="0" y="193"/>
                  <a:pt x="20" y="214"/>
                </a:cubicBezTo>
                <a:cubicBezTo>
                  <a:pt x="36" y="229"/>
                  <a:pt x="76" y="216"/>
                  <a:pt x="119" y="183"/>
                </a:cubicBezTo>
                <a:cubicBezTo>
                  <a:pt x="119" y="172"/>
                  <a:pt x="119" y="172"/>
                  <a:pt x="119" y="172"/>
                </a:cubicBezTo>
                <a:cubicBezTo>
                  <a:pt x="83" y="199"/>
                  <a:pt x="49" y="211"/>
                  <a:pt x="36" y="197"/>
                </a:cubicBezTo>
                <a:cubicBezTo>
                  <a:pt x="36" y="197"/>
                  <a:pt x="36" y="197"/>
                  <a:pt x="36" y="197"/>
                </a:cubicBezTo>
                <a:cubicBezTo>
                  <a:pt x="19" y="181"/>
                  <a:pt x="43" y="130"/>
                  <a:pt x="89" y="84"/>
                </a:cubicBezTo>
                <a:cubicBezTo>
                  <a:pt x="99" y="74"/>
                  <a:pt x="109" y="65"/>
                  <a:pt x="119" y="57"/>
                </a:cubicBezTo>
                <a:lnTo>
                  <a:pt x="119" y="4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7" name="Freeform 28"/>
          <p:cNvSpPr>
            <a:spLocks noEditPoints="1"/>
          </p:cNvSpPr>
          <p:nvPr/>
        </p:nvSpPr>
        <p:spPr bwMode="auto">
          <a:xfrm>
            <a:off x="6611251" y="1265518"/>
            <a:ext cx="389233" cy="373759"/>
          </a:xfrm>
          <a:custGeom>
            <a:avLst/>
            <a:gdLst>
              <a:gd name="T0" fmla="*/ 218 w 238"/>
              <a:gd name="T1" fmla="*/ 214 h 229"/>
              <a:gd name="T2" fmla="*/ 156 w 238"/>
              <a:gd name="T3" fmla="*/ 78 h 229"/>
              <a:gd name="T4" fmla="*/ 119 w 238"/>
              <a:gd name="T5" fmla="*/ 46 h 229"/>
              <a:gd name="T6" fmla="*/ 119 w 238"/>
              <a:gd name="T7" fmla="*/ 57 h 229"/>
              <a:gd name="T8" fmla="*/ 150 w 238"/>
              <a:gd name="T9" fmla="*/ 84 h 229"/>
              <a:gd name="T10" fmla="*/ 202 w 238"/>
              <a:gd name="T11" fmla="*/ 197 h 229"/>
              <a:gd name="T12" fmla="*/ 119 w 238"/>
              <a:gd name="T13" fmla="*/ 172 h 229"/>
              <a:gd name="T14" fmla="*/ 119 w 238"/>
              <a:gd name="T15" fmla="*/ 183 h 229"/>
              <a:gd name="T16" fmla="*/ 218 w 238"/>
              <a:gd name="T17" fmla="*/ 214 h 229"/>
              <a:gd name="T18" fmla="*/ 119 w 238"/>
              <a:gd name="T19" fmla="*/ 46 h 229"/>
              <a:gd name="T20" fmla="*/ 20 w 238"/>
              <a:gd name="T21" fmla="*/ 16 h 229"/>
              <a:gd name="T22" fmla="*/ 83 w 238"/>
              <a:gd name="T23" fmla="*/ 151 h 229"/>
              <a:gd name="T24" fmla="*/ 119 w 238"/>
              <a:gd name="T25" fmla="*/ 183 h 229"/>
              <a:gd name="T26" fmla="*/ 119 w 238"/>
              <a:gd name="T27" fmla="*/ 172 h 229"/>
              <a:gd name="T28" fmla="*/ 89 w 238"/>
              <a:gd name="T29" fmla="*/ 145 h 229"/>
              <a:gd name="T30" fmla="*/ 36 w 238"/>
              <a:gd name="T31" fmla="*/ 32 h 229"/>
              <a:gd name="T32" fmla="*/ 36 w 238"/>
              <a:gd name="T33" fmla="*/ 32 h 229"/>
              <a:gd name="T34" fmla="*/ 119 w 238"/>
              <a:gd name="T35" fmla="*/ 57 h 229"/>
              <a:gd name="T36" fmla="*/ 119 w 238"/>
              <a:gd name="T37" fmla="*/ 4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29">
                <a:moveTo>
                  <a:pt x="218" y="214"/>
                </a:moveTo>
                <a:cubicBezTo>
                  <a:pt x="238" y="193"/>
                  <a:pt x="210" y="133"/>
                  <a:pt x="156" y="78"/>
                </a:cubicBezTo>
                <a:cubicBezTo>
                  <a:pt x="144" y="66"/>
                  <a:pt x="131" y="55"/>
                  <a:pt x="119" y="46"/>
                </a:cubicBezTo>
                <a:cubicBezTo>
                  <a:pt x="119" y="57"/>
                  <a:pt x="119" y="57"/>
                  <a:pt x="119" y="57"/>
                </a:cubicBezTo>
                <a:cubicBezTo>
                  <a:pt x="129" y="65"/>
                  <a:pt x="140" y="74"/>
                  <a:pt x="150" y="84"/>
                </a:cubicBezTo>
                <a:cubicBezTo>
                  <a:pt x="195" y="130"/>
                  <a:pt x="219" y="181"/>
                  <a:pt x="202" y="197"/>
                </a:cubicBezTo>
                <a:cubicBezTo>
                  <a:pt x="189" y="211"/>
                  <a:pt x="155" y="199"/>
                  <a:pt x="119" y="172"/>
                </a:cubicBezTo>
                <a:cubicBezTo>
                  <a:pt x="119" y="183"/>
                  <a:pt x="119" y="183"/>
                  <a:pt x="119" y="183"/>
                </a:cubicBezTo>
                <a:cubicBezTo>
                  <a:pt x="162" y="216"/>
                  <a:pt x="202" y="229"/>
                  <a:pt x="218" y="214"/>
                </a:cubicBezTo>
                <a:close/>
                <a:moveTo>
                  <a:pt x="119" y="46"/>
                </a:moveTo>
                <a:cubicBezTo>
                  <a:pt x="76" y="13"/>
                  <a:pt x="36" y="0"/>
                  <a:pt x="20" y="16"/>
                </a:cubicBezTo>
                <a:cubicBezTo>
                  <a:pt x="0" y="36"/>
                  <a:pt x="28" y="96"/>
                  <a:pt x="83" y="151"/>
                </a:cubicBezTo>
                <a:cubicBezTo>
                  <a:pt x="95" y="163"/>
                  <a:pt x="107" y="174"/>
                  <a:pt x="119" y="183"/>
                </a:cubicBezTo>
                <a:cubicBezTo>
                  <a:pt x="119" y="172"/>
                  <a:pt x="119" y="172"/>
                  <a:pt x="119" y="172"/>
                </a:cubicBezTo>
                <a:cubicBezTo>
                  <a:pt x="109" y="164"/>
                  <a:pt x="99" y="155"/>
                  <a:pt x="89" y="145"/>
                </a:cubicBezTo>
                <a:cubicBezTo>
                  <a:pt x="43" y="99"/>
                  <a:pt x="19" y="49"/>
                  <a:pt x="36" y="32"/>
                </a:cubicBezTo>
                <a:cubicBezTo>
                  <a:pt x="36" y="32"/>
                  <a:pt x="36" y="32"/>
                  <a:pt x="36" y="32"/>
                </a:cubicBezTo>
                <a:cubicBezTo>
                  <a:pt x="49" y="19"/>
                  <a:pt x="83" y="30"/>
                  <a:pt x="119" y="57"/>
                </a:cubicBezTo>
                <a:lnTo>
                  <a:pt x="119" y="4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8" name="Oval 29"/>
          <p:cNvSpPr>
            <a:spLocks noChangeArrowheads="1"/>
          </p:cNvSpPr>
          <p:nvPr/>
        </p:nvSpPr>
        <p:spPr bwMode="auto">
          <a:xfrm>
            <a:off x="6771944" y="1417878"/>
            <a:ext cx="70229" cy="70229"/>
          </a:xfrm>
          <a:prstGeom prst="ellipse">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9" name="Freeform 30"/>
          <p:cNvSpPr>
            <a:spLocks noEditPoints="1"/>
          </p:cNvSpPr>
          <p:nvPr/>
        </p:nvSpPr>
        <p:spPr bwMode="auto">
          <a:xfrm>
            <a:off x="7311156" y="1095302"/>
            <a:ext cx="192831" cy="365427"/>
          </a:xfrm>
          <a:custGeom>
            <a:avLst/>
            <a:gdLst>
              <a:gd name="T0" fmla="*/ 67 w 162"/>
              <a:gd name="T1" fmla="*/ 307 h 307"/>
              <a:gd name="T2" fmla="*/ 162 w 162"/>
              <a:gd name="T3" fmla="*/ 307 h 307"/>
              <a:gd name="T4" fmla="*/ 67 w 162"/>
              <a:gd name="T5" fmla="*/ 127 h 307"/>
              <a:gd name="T6" fmla="*/ 67 w 162"/>
              <a:gd name="T7" fmla="*/ 193 h 307"/>
              <a:gd name="T8" fmla="*/ 110 w 162"/>
              <a:gd name="T9" fmla="*/ 267 h 307"/>
              <a:gd name="T10" fmla="*/ 67 w 162"/>
              <a:gd name="T11" fmla="*/ 267 h 307"/>
              <a:gd name="T12" fmla="*/ 67 w 162"/>
              <a:gd name="T13" fmla="*/ 307 h 307"/>
              <a:gd name="T14" fmla="*/ 0 w 162"/>
              <a:gd name="T15" fmla="*/ 0 h 307"/>
              <a:gd name="T16" fmla="*/ 0 w 162"/>
              <a:gd name="T17" fmla="*/ 307 h 307"/>
              <a:gd name="T18" fmla="*/ 67 w 162"/>
              <a:gd name="T19" fmla="*/ 307 h 307"/>
              <a:gd name="T20" fmla="*/ 67 w 162"/>
              <a:gd name="T21" fmla="*/ 267 h 307"/>
              <a:gd name="T22" fmla="*/ 24 w 162"/>
              <a:gd name="T23" fmla="*/ 267 h 307"/>
              <a:gd name="T24" fmla="*/ 24 w 162"/>
              <a:gd name="T25" fmla="*/ 120 h 307"/>
              <a:gd name="T26" fmla="*/ 24 w 162"/>
              <a:gd name="T27" fmla="*/ 120 h 307"/>
              <a:gd name="T28" fmla="*/ 67 w 162"/>
              <a:gd name="T29" fmla="*/ 193 h 307"/>
              <a:gd name="T30" fmla="*/ 67 w 162"/>
              <a:gd name="T31" fmla="*/ 127 h 307"/>
              <a:gd name="T32" fmla="*/ 0 w 162"/>
              <a:gd name="T3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2" h="307">
                <a:moveTo>
                  <a:pt x="67" y="307"/>
                </a:moveTo>
                <a:lnTo>
                  <a:pt x="162" y="307"/>
                </a:lnTo>
                <a:lnTo>
                  <a:pt x="67" y="127"/>
                </a:lnTo>
                <a:lnTo>
                  <a:pt x="67" y="193"/>
                </a:lnTo>
                <a:lnTo>
                  <a:pt x="110" y="267"/>
                </a:lnTo>
                <a:lnTo>
                  <a:pt x="67" y="267"/>
                </a:lnTo>
                <a:lnTo>
                  <a:pt x="67" y="307"/>
                </a:lnTo>
                <a:close/>
                <a:moveTo>
                  <a:pt x="0" y="0"/>
                </a:moveTo>
                <a:lnTo>
                  <a:pt x="0" y="307"/>
                </a:lnTo>
                <a:lnTo>
                  <a:pt x="67" y="307"/>
                </a:lnTo>
                <a:lnTo>
                  <a:pt x="67" y="267"/>
                </a:lnTo>
                <a:lnTo>
                  <a:pt x="24" y="267"/>
                </a:lnTo>
                <a:lnTo>
                  <a:pt x="24" y="120"/>
                </a:lnTo>
                <a:lnTo>
                  <a:pt x="24" y="120"/>
                </a:lnTo>
                <a:lnTo>
                  <a:pt x="67" y="193"/>
                </a:lnTo>
                <a:lnTo>
                  <a:pt x="67" y="127"/>
                </a:lnTo>
                <a:lnTo>
                  <a:pt x="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0" name="Rectangle 31"/>
          <p:cNvSpPr>
            <a:spLocks noChangeArrowheads="1"/>
          </p:cNvSpPr>
          <p:nvPr/>
        </p:nvSpPr>
        <p:spPr bwMode="auto">
          <a:xfrm>
            <a:off x="7214741" y="1094112"/>
            <a:ext cx="48803" cy="355905"/>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1" name="Freeform 32"/>
          <p:cNvSpPr>
            <a:spLocks noEditPoints="1"/>
          </p:cNvSpPr>
          <p:nvPr/>
        </p:nvSpPr>
        <p:spPr bwMode="auto">
          <a:xfrm>
            <a:off x="5634003" y="2886727"/>
            <a:ext cx="421372" cy="308292"/>
          </a:xfrm>
          <a:custGeom>
            <a:avLst/>
            <a:gdLst>
              <a:gd name="T0" fmla="*/ 213 w 258"/>
              <a:gd name="T1" fmla="*/ 31 h 189"/>
              <a:gd name="T2" fmla="*/ 204 w 258"/>
              <a:gd name="T3" fmla="*/ 69 h 189"/>
              <a:gd name="T4" fmla="*/ 228 w 258"/>
              <a:gd name="T5" fmla="*/ 109 h 189"/>
              <a:gd name="T6" fmla="*/ 204 w 258"/>
              <a:gd name="T7" fmla="*/ 146 h 189"/>
              <a:gd name="T8" fmla="*/ 204 w 258"/>
              <a:gd name="T9" fmla="*/ 27 h 189"/>
              <a:gd name="T10" fmla="*/ 91 w 258"/>
              <a:gd name="T11" fmla="*/ 14 h 189"/>
              <a:gd name="T12" fmla="*/ 97 w 258"/>
              <a:gd name="T13" fmla="*/ 15 h 189"/>
              <a:gd name="T14" fmla="*/ 91 w 258"/>
              <a:gd name="T15" fmla="*/ 42 h 189"/>
              <a:gd name="T16" fmla="*/ 91 w 258"/>
              <a:gd name="T17" fmla="*/ 162 h 189"/>
              <a:gd name="T18" fmla="*/ 166 w 258"/>
              <a:gd name="T19" fmla="*/ 145 h 189"/>
              <a:gd name="T20" fmla="*/ 204 w 258"/>
              <a:gd name="T21" fmla="*/ 125 h 189"/>
              <a:gd name="T22" fmla="*/ 191 w 258"/>
              <a:gd name="T23" fmla="*/ 122 h 189"/>
              <a:gd name="T24" fmla="*/ 204 w 258"/>
              <a:gd name="T25" fmla="*/ 69 h 189"/>
              <a:gd name="T26" fmla="*/ 91 w 258"/>
              <a:gd name="T27" fmla="*/ 6 h 189"/>
              <a:gd name="T28" fmla="*/ 78 w 258"/>
              <a:gd name="T29" fmla="*/ 24 h 189"/>
              <a:gd name="T30" fmla="*/ 91 w 258"/>
              <a:gd name="T31" fmla="*/ 14 h 189"/>
              <a:gd name="T32" fmla="*/ 78 w 258"/>
              <a:gd name="T33" fmla="*/ 188 h 189"/>
              <a:gd name="T34" fmla="*/ 91 w 258"/>
              <a:gd name="T35" fmla="*/ 162 h 189"/>
              <a:gd name="T36" fmla="*/ 78 w 258"/>
              <a:gd name="T37" fmla="*/ 176 h 189"/>
              <a:gd name="T38" fmla="*/ 91 w 258"/>
              <a:gd name="T39" fmla="*/ 42 h 189"/>
              <a:gd name="T40" fmla="*/ 80 w 258"/>
              <a:gd name="T41" fmla="*/ 134 h 189"/>
              <a:gd name="T42" fmla="*/ 78 w 258"/>
              <a:gd name="T43" fmla="*/ 64 h 189"/>
              <a:gd name="T44" fmla="*/ 78 w 258"/>
              <a:gd name="T45" fmla="*/ 33 h 189"/>
              <a:gd name="T46" fmla="*/ 91 w 258"/>
              <a:gd name="T47" fmla="*/ 42 h 189"/>
              <a:gd name="T48" fmla="*/ 60 w 258"/>
              <a:gd name="T49" fmla="*/ 18 h 189"/>
              <a:gd name="T50" fmla="*/ 68 w 258"/>
              <a:gd name="T51" fmla="*/ 42 h 189"/>
              <a:gd name="T52" fmla="*/ 78 w 258"/>
              <a:gd name="T53" fmla="*/ 33 h 189"/>
              <a:gd name="T54" fmla="*/ 78 w 258"/>
              <a:gd name="T55" fmla="*/ 9 h 189"/>
              <a:gd name="T56" fmla="*/ 78 w 258"/>
              <a:gd name="T57" fmla="*/ 188 h 189"/>
              <a:gd name="T58" fmla="*/ 60 w 258"/>
              <a:gd name="T59" fmla="*/ 176 h 189"/>
              <a:gd name="T60" fmla="*/ 78 w 258"/>
              <a:gd name="T61" fmla="*/ 64 h 189"/>
              <a:gd name="T62" fmla="*/ 60 w 258"/>
              <a:gd name="T63" fmla="*/ 134 h 189"/>
              <a:gd name="T64" fmla="*/ 70 w 258"/>
              <a:gd name="T65" fmla="*/ 116 h 189"/>
              <a:gd name="T66" fmla="*/ 60 w 258"/>
              <a:gd name="T67" fmla="*/ 87 h 189"/>
              <a:gd name="T68" fmla="*/ 76 w 258"/>
              <a:gd name="T69" fmla="*/ 68 h 189"/>
              <a:gd name="T70" fmla="*/ 60 w 258"/>
              <a:gd name="T71" fmla="*/ 18 h 189"/>
              <a:gd name="T72" fmla="*/ 60 w 258"/>
              <a:gd name="T73" fmla="*/ 187 h 189"/>
              <a:gd name="T74" fmla="*/ 59 w 258"/>
              <a:gd name="T75" fmla="*/ 175 h 189"/>
              <a:gd name="T76" fmla="*/ 49 w 258"/>
              <a:gd name="T77" fmla="*/ 144 h 189"/>
              <a:gd name="T78" fmla="*/ 60 w 258"/>
              <a:gd name="T79" fmla="*/ 125 h 189"/>
              <a:gd name="T80" fmla="*/ 41 w 258"/>
              <a:gd name="T81" fmla="*/ 125 h 189"/>
              <a:gd name="T82" fmla="*/ 60 w 258"/>
              <a:gd name="T83" fmla="*/ 87 h 189"/>
              <a:gd name="T84" fmla="*/ 51 w 258"/>
              <a:gd name="T85" fmla="*/ 76 h 189"/>
              <a:gd name="T86" fmla="*/ 43 w 258"/>
              <a:gd name="T87" fmla="*/ 51 h 189"/>
              <a:gd name="T88" fmla="*/ 60 w 258"/>
              <a:gd name="T89" fmla="*/ 1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8" h="189">
                <a:moveTo>
                  <a:pt x="253" y="104"/>
                </a:moveTo>
                <a:cubicBezTo>
                  <a:pt x="258" y="60"/>
                  <a:pt x="213" y="31"/>
                  <a:pt x="213" y="31"/>
                </a:cubicBezTo>
                <a:cubicBezTo>
                  <a:pt x="210" y="30"/>
                  <a:pt x="207" y="28"/>
                  <a:pt x="204" y="27"/>
                </a:cubicBezTo>
                <a:cubicBezTo>
                  <a:pt x="204" y="69"/>
                  <a:pt x="204" y="69"/>
                  <a:pt x="204" y="69"/>
                </a:cubicBezTo>
                <a:cubicBezTo>
                  <a:pt x="208" y="69"/>
                  <a:pt x="212" y="70"/>
                  <a:pt x="216" y="72"/>
                </a:cubicBezTo>
                <a:cubicBezTo>
                  <a:pt x="230" y="79"/>
                  <a:pt x="235" y="95"/>
                  <a:pt x="228" y="109"/>
                </a:cubicBezTo>
                <a:cubicBezTo>
                  <a:pt x="224" y="119"/>
                  <a:pt x="214" y="125"/>
                  <a:pt x="204" y="125"/>
                </a:cubicBezTo>
                <a:cubicBezTo>
                  <a:pt x="204" y="146"/>
                  <a:pt x="204" y="146"/>
                  <a:pt x="204" y="146"/>
                </a:cubicBezTo>
                <a:cubicBezTo>
                  <a:pt x="230" y="144"/>
                  <a:pt x="249" y="134"/>
                  <a:pt x="253" y="104"/>
                </a:cubicBezTo>
                <a:close/>
                <a:moveTo>
                  <a:pt x="204" y="27"/>
                </a:moveTo>
                <a:cubicBezTo>
                  <a:pt x="156" y="5"/>
                  <a:pt x="119" y="0"/>
                  <a:pt x="91" y="6"/>
                </a:cubicBezTo>
                <a:cubicBezTo>
                  <a:pt x="91" y="14"/>
                  <a:pt x="91" y="14"/>
                  <a:pt x="91" y="14"/>
                </a:cubicBezTo>
                <a:cubicBezTo>
                  <a:pt x="93" y="14"/>
                  <a:pt x="95" y="14"/>
                  <a:pt x="97" y="15"/>
                </a:cubicBezTo>
                <a:cubicBezTo>
                  <a:pt x="97" y="15"/>
                  <a:pt x="97" y="15"/>
                  <a:pt x="97" y="15"/>
                </a:cubicBezTo>
                <a:cubicBezTo>
                  <a:pt x="104" y="19"/>
                  <a:pt x="107" y="27"/>
                  <a:pt x="103" y="34"/>
                </a:cubicBezTo>
                <a:cubicBezTo>
                  <a:pt x="101" y="39"/>
                  <a:pt x="96" y="42"/>
                  <a:pt x="91" y="42"/>
                </a:cubicBezTo>
                <a:cubicBezTo>
                  <a:pt x="91" y="146"/>
                  <a:pt x="91" y="146"/>
                  <a:pt x="91" y="146"/>
                </a:cubicBezTo>
                <a:cubicBezTo>
                  <a:pt x="93" y="151"/>
                  <a:pt x="93" y="157"/>
                  <a:pt x="91" y="162"/>
                </a:cubicBezTo>
                <a:cubicBezTo>
                  <a:pt x="91" y="185"/>
                  <a:pt x="91" y="185"/>
                  <a:pt x="91" y="185"/>
                </a:cubicBezTo>
                <a:cubicBezTo>
                  <a:pt x="117" y="174"/>
                  <a:pt x="138" y="143"/>
                  <a:pt x="166" y="145"/>
                </a:cubicBezTo>
                <a:cubicBezTo>
                  <a:pt x="179" y="147"/>
                  <a:pt x="192" y="147"/>
                  <a:pt x="204" y="146"/>
                </a:cubicBezTo>
                <a:cubicBezTo>
                  <a:pt x="204" y="125"/>
                  <a:pt x="204" y="125"/>
                  <a:pt x="204" y="125"/>
                </a:cubicBezTo>
                <a:cubicBezTo>
                  <a:pt x="199" y="125"/>
                  <a:pt x="195" y="124"/>
                  <a:pt x="191" y="122"/>
                </a:cubicBezTo>
                <a:cubicBezTo>
                  <a:pt x="191" y="122"/>
                  <a:pt x="191" y="122"/>
                  <a:pt x="191" y="122"/>
                </a:cubicBezTo>
                <a:cubicBezTo>
                  <a:pt x="177" y="115"/>
                  <a:pt x="172" y="98"/>
                  <a:pt x="179" y="84"/>
                </a:cubicBezTo>
                <a:cubicBezTo>
                  <a:pt x="184" y="74"/>
                  <a:pt x="193" y="69"/>
                  <a:pt x="204" y="69"/>
                </a:cubicBezTo>
                <a:lnTo>
                  <a:pt x="204" y="27"/>
                </a:lnTo>
                <a:close/>
                <a:moveTo>
                  <a:pt x="91" y="6"/>
                </a:moveTo>
                <a:cubicBezTo>
                  <a:pt x="86" y="6"/>
                  <a:pt x="82" y="8"/>
                  <a:pt x="78" y="9"/>
                </a:cubicBezTo>
                <a:cubicBezTo>
                  <a:pt x="78" y="24"/>
                  <a:pt x="78" y="24"/>
                  <a:pt x="78" y="24"/>
                </a:cubicBezTo>
                <a:cubicBezTo>
                  <a:pt x="78" y="23"/>
                  <a:pt x="78" y="22"/>
                  <a:pt x="78" y="22"/>
                </a:cubicBezTo>
                <a:cubicBezTo>
                  <a:pt x="81" y="17"/>
                  <a:pt x="86" y="14"/>
                  <a:pt x="91" y="14"/>
                </a:cubicBezTo>
                <a:cubicBezTo>
                  <a:pt x="91" y="6"/>
                  <a:pt x="91" y="6"/>
                  <a:pt x="91" y="6"/>
                </a:cubicBezTo>
                <a:close/>
                <a:moveTo>
                  <a:pt x="78" y="188"/>
                </a:moveTo>
                <a:cubicBezTo>
                  <a:pt x="82" y="188"/>
                  <a:pt x="87" y="187"/>
                  <a:pt x="91" y="185"/>
                </a:cubicBezTo>
                <a:cubicBezTo>
                  <a:pt x="91" y="162"/>
                  <a:pt x="91" y="162"/>
                  <a:pt x="91" y="162"/>
                </a:cubicBezTo>
                <a:cubicBezTo>
                  <a:pt x="90" y="163"/>
                  <a:pt x="90" y="164"/>
                  <a:pt x="90" y="165"/>
                </a:cubicBezTo>
                <a:cubicBezTo>
                  <a:pt x="87" y="170"/>
                  <a:pt x="83" y="174"/>
                  <a:pt x="78" y="176"/>
                </a:cubicBezTo>
                <a:cubicBezTo>
                  <a:pt x="78" y="188"/>
                  <a:pt x="78" y="188"/>
                  <a:pt x="78" y="188"/>
                </a:cubicBezTo>
                <a:close/>
                <a:moveTo>
                  <a:pt x="91" y="42"/>
                </a:moveTo>
                <a:cubicBezTo>
                  <a:pt x="91" y="146"/>
                  <a:pt x="91" y="146"/>
                  <a:pt x="91" y="146"/>
                </a:cubicBezTo>
                <a:cubicBezTo>
                  <a:pt x="89" y="141"/>
                  <a:pt x="85" y="136"/>
                  <a:pt x="80" y="134"/>
                </a:cubicBezTo>
                <a:cubicBezTo>
                  <a:pt x="79" y="133"/>
                  <a:pt x="78" y="133"/>
                  <a:pt x="78" y="133"/>
                </a:cubicBezTo>
                <a:cubicBezTo>
                  <a:pt x="78" y="64"/>
                  <a:pt x="78" y="64"/>
                  <a:pt x="78" y="64"/>
                </a:cubicBezTo>
                <a:cubicBezTo>
                  <a:pt x="79" y="61"/>
                  <a:pt x="79" y="57"/>
                  <a:pt x="78" y="54"/>
                </a:cubicBezTo>
                <a:cubicBezTo>
                  <a:pt x="78" y="33"/>
                  <a:pt x="78" y="33"/>
                  <a:pt x="78" y="33"/>
                </a:cubicBezTo>
                <a:cubicBezTo>
                  <a:pt x="79" y="36"/>
                  <a:pt x="81" y="39"/>
                  <a:pt x="84" y="41"/>
                </a:cubicBezTo>
                <a:cubicBezTo>
                  <a:pt x="86" y="42"/>
                  <a:pt x="89" y="42"/>
                  <a:pt x="91" y="42"/>
                </a:cubicBezTo>
                <a:close/>
                <a:moveTo>
                  <a:pt x="78" y="9"/>
                </a:moveTo>
                <a:cubicBezTo>
                  <a:pt x="71" y="11"/>
                  <a:pt x="65" y="14"/>
                  <a:pt x="60" y="18"/>
                </a:cubicBezTo>
                <a:cubicBezTo>
                  <a:pt x="60" y="40"/>
                  <a:pt x="60" y="40"/>
                  <a:pt x="60" y="40"/>
                </a:cubicBezTo>
                <a:cubicBezTo>
                  <a:pt x="62" y="40"/>
                  <a:pt x="65" y="41"/>
                  <a:pt x="68" y="42"/>
                </a:cubicBezTo>
                <a:cubicBezTo>
                  <a:pt x="73" y="45"/>
                  <a:pt x="76" y="49"/>
                  <a:pt x="78" y="54"/>
                </a:cubicBezTo>
                <a:cubicBezTo>
                  <a:pt x="78" y="33"/>
                  <a:pt x="78" y="33"/>
                  <a:pt x="78" y="33"/>
                </a:cubicBezTo>
                <a:cubicBezTo>
                  <a:pt x="77" y="30"/>
                  <a:pt x="77" y="27"/>
                  <a:pt x="78" y="24"/>
                </a:cubicBezTo>
                <a:cubicBezTo>
                  <a:pt x="78" y="9"/>
                  <a:pt x="78" y="9"/>
                  <a:pt x="78" y="9"/>
                </a:cubicBezTo>
                <a:close/>
                <a:moveTo>
                  <a:pt x="60" y="187"/>
                </a:moveTo>
                <a:cubicBezTo>
                  <a:pt x="66" y="188"/>
                  <a:pt x="72" y="189"/>
                  <a:pt x="78" y="188"/>
                </a:cubicBezTo>
                <a:cubicBezTo>
                  <a:pt x="78" y="176"/>
                  <a:pt x="78" y="176"/>
                  <a:pt x="78" y="176"/>
                </a:cubicBezTo>
                <a:cubicBezTo>
                  <a:pt x="72" y="178"/>
                  <a:pt x="65" y="178"/>
                  <a:pt x="60" y="176"/>
                </a:cubicBezTo>
                <a:cubicBezTo>
                  <a:pt x="60" y="187"/>
                  <a:pt x="60" y="187"/>
                  <a:pt x="60" y="187"/>
                </a:cubicBezTo>
                <a:close/>
                <a:moveTo>
                  <a:pt x="78" y="64"/>
                </a:moveTo>
                <a:cubicBezTo>
                  <a:pt x="78" y="133"/>
                  <a:pt x="78" y="133"/>
                  <a:pt x="78" y="133"/>
                </a:cubicBezTo>
                <a:cubicBezTo>
                  <a:pt x="72" y="131"/>
                  <a:pt x="65" y="131"/>
                  <a:pt x="60" y="134"/>
                </a:cubicBezTo>
                <a:cubicBezTo>
                  <a:pt x="60" y="125"/>
                  <a:pt x="60" y="125"/>
                  <a:pt x="60" y="125"/>
                </a:cubicBezTo>
                <a:cubicBezTo>
                  <a:pt x="64" y="123"/>
                  <a:pt x="67" y="120"/>
                  <a:pt x="70" y="116"/>
                </a:cubicBezTo>
                <a:cubicBezTo>
                  <a:pt x="75" y="105"/>
                  <a:pt x="71" y="92"/>
                  <a:pt x="60" y="87"/>
                </a:cubicBezTo>
                <a:cubicBezTo>
                  <a:pt x="60" y="87"/>
                  <a:pt x="60" y="87"/>
                  <a:pt x="60" y="87"/>
                </a:cubicBezTo>
                <a:cubicBezTo>
                  <a:pt x="60" y="78"/>
                  <a:pt x="60" y="78"/>
                  <a:pt x="60" y="78"/>
                </a:cubicBezTo>
                <a:cubicBezTo>
                  <a:pt x="66" y="78"/>
                  <a:pt x="73" y="74"/>
                  <a:pt x="76" y="68"/>
                </a:cubicBezTo>
                <a:cubicBezTo>
                  <a:pt x="77" y="66"/>
                  <a:pt x="77" y="65"/>
                  <a:pt x="78" y="64"/>
                </a:cubicBezTo>
                <a:close/>
                <a:moveTo>
                  <a:pt x="60" y="18"/>
                </a:moveTo>
                <a:cubicBezTo>
                  <a:pt x="0" y="56"/>
                  <a:pt x="10" y="159"/>
                  <a:pt x="46" y="180"/>
                </a:cubicBezTo>
                <a:cubicBezTo>
                  <a:pt x="51" y="183"/>
                  <a:pt x="55" y="185"/>
                  <a:pt x="60" y="187"/>
                </a:cubicBezTo>
                <a:cubicBezTo>
                  <a:pt x="60" y="176"/>
                  <a:pt x="60" y="176"/>
                  <a:pt x="60" y="176"/>
                </a:cubicBezTo>
                <a:cubicBezTo>
                  <a:pt x="59" y="175"/>
                  <a:pt x="59" y="175"/>
                  <a:pt x="59" y="175"/>
                </a:cubicBezTo>
                <a:cubicBezTo>
                  <a:pt x="59" y="175"/>
                  <a:pt x="59" y="175"/>
                  <a:pt x="59" y="175"/>
                </a:cubicBezTo>
                <a:cubicBezTo>
                  <a:pt x="48" y="170"/>
                  <a:pt x="43" y="156"/>
                  <a:pt x="49" y="144"/>
                </a:cubicBezTo>
                <a:cubicBezTo>
                  <a:pt x="51" y="139"/>
                  <a:pt x="55" y="136"/>
                  <a:pt x="60" y="134"/>
                </a:cubicBezTo>
                <a:cubicBezTo>
                  <a:pt x="60" y="125"/>
                  <a:pt x="60" y="125"/>
                  <a:pt x="60" y="125"/>
                </a:cubicBezTo>
                <a:cubicBezTo>
                  <a:pt x="54" y="128"/>
                  <a:pt x="47" y="128"/>
                  <a:pt x="41" y="125"/>
                </a:cubicBezTo>
                <a:cubicBezTo>
                  <a:pt x="41" y="125"/>
                  <a:pt x="41" y="125"/>
                  <a:pt x="41" y="125"/>
                </a:cubicBezTo>
                <a:cubicBezTo>
                  <a:pt x="31" y="120"/>
                  <a:pt x="26" y="107"/>
                  <a:pt x="32" y="97"/>
                </a:cubicBezTo>
                <a:cubicBezTo>
                  <a:pt x="37" y="86"/>
                  <a:pt x="49" y="82"/>
                  <a:pt x="60" y="87"/>
                </a:cubicBezTo>
                <a:cubicBezTo>
                  <a:pt x="60" y="78"/>
                  <a:pt x="60" y="78"/>
                  <a:pt x="60" y="78"/>
                </a:cubicBezTo>
                <a:cubicBezTo>
                  <a:pt x="57" y="78"/>
                  <a:pt x="54" y="77"/>
                  <a:pt x="51" y="76"/>
                </a:cubicBezTo>
                <a:cubicBezTo>
                  <a:pt x="42" y="71"/>
                  <a:pt x="38" y="60"/>
                  <a:pt x="43" y="51"/>
                </a:cubicBezTo>
                <a:cubicBezTo>
                  <a:pt x="43" y="51"/>
                  <a:pt x="43" y="51"/>
                  <a:pt x="43" y="51"/>
                </a:cubicBezTo>
                <a:cubicBezTo>
                  <a:pt x="46" y="44"/>
                  <a:pt x="53" y="40"/>
                  <a:pt x="60" y="40"/>
                </a:cubicBezTo>
                <a:lnTo>
                  <a:pt x="60" y="1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42" name="Group 127"/>
          <p:cNvGrpSpPr/>
          <p:nvPr/>
        </p:nvGrpSpPr>
        <p:grpSpPr>
          <a:xfrm>
            <a:off x="6818366" y="3195018"/>
            <a:ext cx="380902" cy="490410"/>
            <a:chOff x="8610600" y="4127500"/>
            <a:chExt cx="508001" cy="654050"/>
          </a:xfrm>
          <a:solidFill>
            <a:schemeClr val="tx2">
              <a:lumMod val="20000"/>
              <a:lumOff val="80000"/>
            </a:schemeClr>
          </a:solidFill>
        </p:grpSpPr>
        <p:sp>
          <p:nvSpPr>
            <p:cNvPr id="43" name="Freeform 33"/>
            <p:cNvSpPr/>
            <p:nvPr/>
          </p:nvSpPr>
          <p:spPr bwMode="auto">
            <a:xfrm>
              <a:off x="8618538" y="4127500"/>
              <a:ext cx="500063" cy="503238"/>
            </a:xfrm>
            <a:custGeom>
              <a:avLst/>
              <a:gdLst>
                <a:gd name="T0" fmla="*/ 169 w 230"/>
                <a:gd name="T1" fmla="*/ 12 h 231"/>
                <a:gd name="T2" fmla="*/ 215 w 230"/>
                <a:gd name="T3" fmla="*/ 103 h 231"/>
                <a:gd name="T4" fmla="*/ 102 w 230"/>
                <a:gd name="T5" fmla="*/ 216 h 231"/>
                <a:gd name="T6" fmla="*/ 12 w 230"/>
                <a:gd name="T7" fmla="*/ 171 h 231"/>
                <a:gd name="T8" fmla="*/ 0 w 230"/>
                <a:gd name="T9" fmla="*/ 181 h 231"/>
                <a:gd name="T10" fmla="*/ 102 w 230"/>
                <a:gd name="T11" fmla="*/ 231 h 231"/>
                <a:gd name="T12" fmla="*/ 230 w 230"/>
                <a:gd name="T13" fmla="*/ 103 h 231"/>
                <a:gd name="T14" fmla="*/ 178 w 230"/>
                <a:gd name="T15" fmla="*/ 0 h 231"/>
                <a:gd name="T16" fmla="*/ 169 w 230"/>
                <a:gd name="T17"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1">
                  <a:moveTo>
                    <a:pt x="169" y="12"/>
                  </a:moveTo>
                  <a:cubicBezTo>
                    <a:pt x="197" y="32"/>
                    <a:pt x="215" y="65"/>
                    <a:pt x="215" y="103"/>
                  </a:cubicBezTo>
                  <a:cubicBezTo>
                    <a:pt x="215" y="165"/>
                    <a:pt x="165" y="216"/>
                    <a:pt x="102" y="216"/>
                  </a:cubicBezTo>
                  <a:cubicBezTo>
                    <a:pt x="65" y="216"/>
                    <a:pt x="33" y="198"/>
                    <a:pt x="12" y="171"/>
                  </a:cubicBezTo>
                  <a:cubicBezTo>
                    <a:pt x="0" y="181"/>
                    <a:pt x="0" y="181"/>
                    <a:pt x="0" y="181"/>
                  </a:cubicBezTo>
                  <a:cubicBezTo>
                    <a:pt x="24" y="211"/>
                    <a:pt x="61" y="231"/>
                    <a:pt x="102" y="231"/>
                  </a:cubicBezTo>
                  <a:cubicBezTo>
                    <a:pt x="173" y="231"/>
                    <a:pt x="230" y="174"/>
                    <a:pt x="230" y="103"/>
                  </a:cubicBezTo>
                  <a:cubicBezTo>
                    <a:pt x="230" y="61"/>
                    <a:pt x="210" y="23"/>
                    <a:pt x="178" y="0"/>
                  </a:cubicBezTo>
                  <a:lnTo>
                    <a:pt x="169"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4" name="Freeform 34"/>
            <p:cNvSpPr>
              <a:spLocks noEditPoints="1"/>
            </p:cNvSpPr>
            <p:nvPr/>
          </p:nvSpPr>
          <p:spPr bwMode="auto">
            <a:xfrm>
              <a:off x="8621713" y="4137025"/>
              <a:ext cx="442913" cy="441325"/>
            </a:xfrm>
            <a:custGeom>
              <a:avLst/>
              <a:gdLst>
                <a:gd name="T0" fmla="*/ 102 w 203"/>
                <a:gd name="T1" fmla="*/ 203 h 203"/>
                <a:gd name="T2" fmla="*/ 203 w 203"/>
                <a:gd name="T3" fmla="*/ 101 h 203"/>
                <a:gd name="T4" fmla="*/ 102 w 203"/>
                <a:gd name="T5" fmla="*/ 0 h 203"/>
                <a:gd name="T6" fmla="*/ 102 w 203"/>
                <a:gd name="T7" fmla="*/ 5 h 203"/>
                <a:gd name="T8" fmla="*/ 198 w 203"/>
                <a:gd name="T9" fmla="*/ 101 h 203"/>
                <a:gd name="T10" fmla="*/ 102 w 203"/>
                <a:gd name="T11" fmla="*/ 198 h 203"/>
                <a:gd name="T12" fmla="*/ 102 w 203"/>
                <a:gd name="T13" fmla="*/ 203 h 203"/>
                <a:gd name="T14" fmla="*/ 102 w 203"/>
                <a:gd name="T15" fmla="*/ 0 h 203"/>
                <a:gd name="T16" fmla="*/ 0 w 203"/>
                <a:gd name="T17" fmla="*/ 101 h 203"/>
                <a:gd name="T18" fmla="*/ 102 w 203"/>
                <a:gd name="T19" fmla="*/ 203 h 203"/>
                <a:gd name="T20" fmla="*/ 102 w 203"/>
                <a:gd name="T21" fmla="*/ 203 h 203"/>
                <a:gd name="T22" fmla="*/ 102 w 203"/>
                <a:gd name="T23" fmla="*/ 198 h 203"/>
                <a:gd name="T24" fmla="*/ 102 w 203"/>
                <a:gd name="T25" fmla="*/ 198 h 203"/>
                <a:gd name="T26" fmla="*/ 102 w 203"/>
                <a:gd name="T27" fmla="*/ 198 h 203"/>
                <a:gd name="T28" fmla="*/ 5 w 203"/>
                <a:gd name="T29" fmla="*/ 101 h 203"/>
                <a:gd name="T30" fmla="*/ 102 w 203"/>
                <a:gd name="T31" fmla="*/ 5 h 203"/>
                <a:gd name="T32" fmla="*/ 102 w 203"/>
                <a:gd name="T33" fmla="*/ 5 h 203"/>
                <a:gd name="T34" fmla="*/ 102 w 203"/>
                <a:gd name="T35"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203">
                  <a:moveTo>
                    <a:pt x="102" y="203"/>
                  </a:moveTo>
                  <a:cubicBezTo>
                    <a:pt x="158" y="203"/>
                    <a:pt x="203" y="157"/>
                    <a:pt x="203" y="101"/>
                  </a:cubicBezTo>
                  <a:cubicBezTo>
                    <a:pt x="203" y="45"/>
                    <a:pt x="158" y="0"/>
                    <a:pt x="102" y="0"/>
                  </a:cubicBezTo>
                  <a:cubicBezTo>
                    <a:pt x="102" y="5"/>
                    <a:pt x="102" y="5"/>
                    <a:pt x="102" y="5"/>
                  </a:cubicBezTo>
                  <a:cubicBezTo>
                    <a:pt x="155" y="5"/>
                    <a:pt x="198" y="48"/>
                    <a:pt x="198" y="101"/>
                  </a:cubicBezTo>
                  <a:cubicBezTo>
                    <a:pt x="198" y="155"/>
                    <a:pt x="155" y="198"/>
                    <a:pt x="102" y="198"/>
                  </a:cubicBezTo>
                  <a:lnTo>
                    <a:pt x="102" y="203"/>
                  </a:lnTo>
                  <a:close/>
                  <a:moveTo>
                    <a:pt x="102" y="0"/>
                  </a:moveTo>
                  <a:cubicBezTo>
                    <a:pt x="46" y="0"/>
                    <a:pt x="0" y="45"/>
                    <a:pt x="0" y="101"/>
                  </a:cubicBezTo>
                  <a:cubicBezTo>
                    <a:pt x="0" y="157"/>
                    <a:pt x="46" y="203"/>
                    <a:pt x="102" y="203"/>
                  </a:cubicBezTo>
                  <a:cubicBezTo>
                    <a:pt x="102" y="203"/>
                    <a:pt x="102" y="203"/>
                    <a:pt x="102" y="203"/>
                  </a:cubicBezTo>
                  <a:cubicBezTo>
                    <a:pt x="102" y="198"/>
                    <a:pt x="102" y="198"/>
                    <a:pt x="102" y="198"/>
                  </a:cubicBezTo>
                  <a:cubicBezTo>
                    <a:pt x="102" y="198"/>
                    <a:pt x="102" y="198"/>
                    <a:pt x="102" y="198"/>
                  </a:cubicBezTo>
                  <a:cubicBezTo>
                    <a:pt x="102" y="198"/>
                    <a:pt x="102" y="198"/>
                    <a:pt x="102" y="198"/>
                  </a:cubicBezTo>
                  <a:cubicBezTo>
                    <a:pt x="48" y="198"/>
                    <a:pt x="5" y="155"/>
                    <a:pt x="5" y="101"/>
                  </a:cubicBezTo>
                  <a:cubicBezTo>
                    <a:pt x="5" y="48"/>
                    <a:pt x="48" y="5"/>
                    <a:pt x="102" y="5"/>
                  </a:cubicBezTo>
                  <a:cubicBezTo>
                    <a:pt x="102" y="5"/>
                    <a:pt x="102" y="5"/>
                    <a:pt x="102" y="5"/>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5" name="Freeform 35"/>
            <p:cNvSpPr/>
            <p:nvPr/>
          </p:nvSpPr>
          <p:spPr bwMode="auto">
            <a:xfrm>
              <a:off x="8610600" y="4144963"/>
              <a:ext cx="496888" cy="433388"/>
            </a:xfrm>
            <a:custGeom>
              <a:avLst/>
              <a:gdLst>
                <a:gd name="T0" fmla="*/ 65 w 228"/>
                <a:gd name="T1" fmla="*/ 15 h 199"/>
                <a:gd name="T2" fmla="*/ 61 w 228"/>
                <a:gd name="T3" fmla="*/ 23 h 199"/>
                <a:gd name="T4" fmla="*/ 57 w 228"/>
                <a:gd name="T5" fmla="*/ 29 h 199"/>
                <a:gd name="T6" fmla="*/ 54 w 228"/>
                <a:gd name="T7" fmla="*/ 26 h 199"/>
                <a:gd name="T8" fmla="*/ 52 w 228"/>
                <a:gd name="T9" fmla="*/ 32 h 199"/>
                <a:gd name="T10" fmla="*/ 42 w 228"/>
                <a:gd name="T11" fmla="*/ 34 h 199"/>
                <a:gd name="T12" fmla="*/ 36 w 228"/>
                <a:gd name="T13" fmla="*/ 41 h 199"/>
                <a:gd name="T14" fmla="*/ 27 w 228"/>
                <a:gd name="T15" fmla="*/ 53 h 199"/>
                <a:gd name="T16" fmla="*/ 21 w 228"/>
                <a:gd name="T17" fmla="*/ 61 h 199"/>
                <a:gd name="T18" fmla="*/ 27 w 228"/>
                <a:gd name="T19" fmla="*/ 67 h 199"/>
                <a:gd name="T20" fmla="*/ 27 w 228"/>
                <a:gd name="T21" fmla="*/ 70 h 199"/>
                <a:gd name="T22" fmla="*/ 22 w 228"/>
                <a:gd name="T23" fmla="*/ 65 h 199"/>
                <a:gd name="T24" fmla="*/ 18 w 228"/>
                <a:gd name="T25" fmla="*/ 60 h 199"/>
                <a:gd name="T26" fmla="*/ 16 w 228"/>
                <a:gd name="T27" fmla="*/ 69 h 199"/>
                <a:gd name="T28" fmla="*/ 17 w 228"/>
                <a:gd name="T29" fmla="*/ 83 h 199"/>
                <a:gd name="T30" fmla="*/ 24 w 228"/>
                <a:gd name="T31" fmla="*/ 80 h 199"/>
                <a:gd name="T32" fmla="*/ 32 w 228"/>
                <a:gd name="T33" fmla="*/ 88 h 199"/>
                <a:gd name="T34" fmla="*/ 41 w 228"/>
                <a:gd name="T35" fmla="*/ 98 h 199"/>
                <a:gd name="T36" fmla="*/ 50 w 228"/>
                <a:gd name="T37" fmla="*/ 105 h 199"/>
                <a:gd name="T38" fmla="*/ 61 w 228"/>
                <a:gd name="T39" fmla="*/ 117 h 199"/>
                <a:gd name="T40" fmla="*/ 58 w 228"/>
                <a:gd name="T41" fmla="*/ 134 h 199"/>
                <a:gd name="T42" fmla="*/ 49 w 228"/>
                <a:gd name="T43" fmla="*/ 155 h 199"/>
                <a:gd name="T44" fmla="*/ 52 w 228"/>
                <a:gd name="T45" fmla="*/ 170 h 199"/>
                <a:gd name="T46" fmla="*/ 46 w 228"/>
                <a:gd name="T47" fmla="*/ 171 h 199"/>
                <a:gd name="T48" fmla="*/ 32 w 228"/>
                <a:gd name="T49" fmla="*/ 148 h 199"/>
                <a:gd name="T50" fmla="*/ 16 w 228"/>
                <a:gd name="T51" fmla="*/ 113 h 199"/>
                <a:gd name="T52" fmla="*/ 11 w 228"/>
                <a:gd name="T53" fmla="*/ 87 h 199"/>
                <a:gd name="T54" fmla="*/ 73 w 228"/>
                <a:gd name="T55" fmla="*/ 183 h 199"/>
                <a:gd name="T56" fmla="*/ 89 w 228"/>
                <a:gd name="T57" fmla="*/ 181 h 199"/>
                <a:gd name="T58" fmla="*/ 110 w 228"/>
                <a:gd name="T59" fmla="*/ 178 h 199"/>
                <a:gd name="T60" fmla="*/ 108 w 228"/>
                <a:gd name="T61" fmla="*/ 187 h 199"/>
                <a:gd name="T62" fmla="*/ 121 w 228"/>
                <a:gd name="T63" fmla="*/ 186 h 199"/>
                <a:gd name="T64" fmla="*/ 139 w 228"/>
                <a:gd name="T65" fmla="*/ 184 h 199"/>
                <a:gd name="T66" fmla="*/ 137 w 228"/>
                <a:gd name="T67" fmla="*/ 3 h 199"/>
                <a:gd name="T68" fmla="*/ 197 w 228"/>
                <a:gd name="T69" fmla="*/ 64 h 199"/>
                <a:gd name="T70" fmla="*/ 189 w 228"/>
                <a:gd name="T71" fmla="*/ 58 h 199"/>
                <a:gd name="T72" fmla="*/ 181 w 228"/>
                <a:gd name="T73" fmla="*/ 74 h 199"/>
                <a:gd name="T74" fmla="*/ 170 w 228"/>
                <a:gd name="T75" fmla="*/ 59 h 199"/>
                <a:gd name="T76" fmla="*/ 174 w 228"/>
                <a:gd name="T77" fmla="*/ 75 h 199"/>
                <a:gd name="T78" fmla="*/ 186 w 228"/>
                <a:gd name="T79" fmla="*/ 79 h 199"/>
                <a:gd name="T80" fmla="*/ 181 w 228"/>
                <a:gd name="T81" fmla="*/ 100 h 199"/>
                <a:gd name="T82" fmla="*/ 175 w 228"/>
                <a:gd name="T83" fmla="*/ 122 h 199"/>
                <a:gd name="T84" fmla="*/ 168 w 228"/>
                <a:gd name="T85" fmla="*/ 137 h 199"/>
                <a:gd name="T86" fmla="*/ 147 w 228"/>
                <a:gd name="T87" fmla="*/ 154 h 199"/>
                <a:gd name="T88" fmla="*/ 141 w 228"/>
                <a:gd name="T89" fmla="*/ 139 h 199"/>
                <a:gd name="T90" fmla="*/ 142 w 228"/>
                <a:gd name="T91" fmla="*/ 121 h 199"/>
                <a:gd name="T92" fmla="*/ 135 w 228"/>
                <a:gd name="T93" fmla="*/ 101 h 199"/>
                <a:gd name="T94" fmla="*/ 125 w 228"/>
                <a:gd name="T95" fmla="*/ 89 h 199"/>
                <a:gd name="T96" fmla="*/ 99 w 228"/>
                <a:gd name="T97" fmla="*/ 90 h 199"/>
                <a:gd name="T98" fmla="*/ 89 w 228"/>
                <a:gd name="T99" fmla="*/ 76 h 199"/>
                <a:gd name="T100" fmla="*/ 100 w 228"/>
                <a:gd name="T101" fmla="*/ 49 h 199"/>
                <a:gd name="T102" fmla="*/ 119 w 228"/>
                <a:gd name="T103" fmla="*/ 41 h 199"/>
                <a:gd name="T104" fmla="*/ 130 w 228"/>
                <a:gd name="T105" fmla="*/ 46 h 199"/>
                <a:gd name="T106" fmla="*/ 146 w 228"/>
                <a:gd name="T107" fmla="*/ 46 h 199"/>
                <a:gd name="T108" fmla="*/ 162 w 228"/>
                <a:gd name="T109" fmla="*/ 44 h 199"/>
                <a:gd name="T110" fmla="*/ 147 w 228"/>
                <a:gd name="T111" fmla="*/ 37 h 199"/>
                <a:gd name="T112" fmla="*/ 146 w 228"/>
                <a:gd name="T113" fmla="*/ 32 h 199"/>
                <a:gd name="T114" fmla="*/ 127 w 228"/>
                <a:gd name="T115" fmla="*/ 32 h 199"/>
                <a:gd name="T116" fmla="*/ 111 w 228"/>
                <a:gd name="T117" fmla="*/ 37 h 199"/>
                <a:gd name="T118" fmla="*/ 107 w 228"/>
                <a:gd name="T119" fmla="*/ 21 h 199"/>
                <a:gd name="T120" fmla="*/ 96 w 228"/>
                <a:gd name="T121" fmla="*/ 11 h 199"/>
                <a:gd name="T122" fmla="*/ 109 w 228"/>
                <a:gd name="T123"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 h="199">
                  <a:moveTo>
                    <a:pt x="92" y="0"/>
                  </a:moveTo>
                  <a:cubicBezTo>
                    <a:pt x="92" y="0"/>
                    <a:pt x="58" y="5"/>
                    <a:pt x="35" y="31"/>
                  </a:cubicBezTo>
                  <a:cubicBezTo>
                    <a:pt x="35" y="31"/>
                    <a:pt x="53" y="13"/>
                    <a:pt x="64" y="13"/>
                  </a:cubicBezTo>
                  <a:cubicBezTo>
                    <a:pt x="66" y="14"/>
                    <a:pt x="66" y="14"/>
                    <a:pt x="66" y="14"/>
                  </a:cubicBezTo>
                  <a:cubicBezTo>
                    <a:pt x="66" y="14"/>
                    <a:pt x="66" y="15"/>
                    <a:pt x="65" y="15"/>
                  </a:cubicBezTo>
                  <a:cubicBezTo>
                    <a:pt x="65" y="16"/>
                    <a:pt x="64" y="17"/>
                    <a:pt x="64" y="18"/>
                  </a:cubicBezTo>
                  <a:cubicBezTo>
                    <a:pt x="64" y="18"/>
                    <a:pt x="64" y="20"/>
                    <a:pt x="64" y="20"/>
                  </a:cubicBezTo>
                  <a:cubicBezTo>
                    <a:pt x="63" y="21"/>
                    <a:pt x="63" y="21"/>
                    <a:pt x="63" y="21"/>
                  </a:cubicBezTo>
                  <a:cubicBezTo>
                    <a:pt x="63" y="21"/>
                    <a:pt x="62" y="21"/>
                    <a:pt x="62" y="22"/>
                  </a:cubicBezTo>
                  <a:cubicBezTo>
                    <a:pt x="62" y="22"/>
                    <a:pt x="61" y="22"/>
                    <a:pt x="61" y="23"/>
                  </a:cubicBezTo>
                  <a:cubicBezTo>
                    <a:pt x="61" y="24"/>
                    <a:pt x="61" y="25"/>
                    <a:pt x="61" y="25"/>
                  </a:cubicBezTo>
                  <a:cubicBezTo>
                    <a:pt x="62" y="27"/>
                    <a:pt x="62" y="27"/>
                    <a:pt x="62" y="27"/>
                  </a:cubicBezTo>
                  <a:cubicBezTo>
                    <a:pt x="61" y="28"/>
                    <a:pt x="61" y="28"/>
                    <a:pt x="61" y="28"/>
                  </a:cubicBezTo>
                  <a:cubicBezTo>
                    <a:pt x="59" y="29"/>
                    <a:pt x="59" y="29"/>
                    <a:pt x="59" y="29"/>
                  </a:cubicBezTo>
                  <a:cubicBezTo>
                    <a:pt x="59" y="29"/>
                    <a:pt x="58" y="29"/>
                    <a:pt x="57" y="29"/>
                  </a:cubicBezTo>
                  <a:cubicBezTo>
                    <a:pt x="56" y="29"/>
                    <a:pt x="56" y="27"/>
                    <a:pt x="56" y="27"/>
                  </a:cubicBezTo>
                  <a:cubicBezTo>
                    <a:pt x="58" y="26"/>
                    <a:pt x="58" y="26"/>
                    <a:pt x="58" y="26"/>
                  </a:cubicBezTo>
                  <a:cubicBezTo>
                    <a:pt x="58" y="26"/>
                    <a:pt x="58" y="26"/>
                    <a:pt x="58" y="25"/>
                  </a:cubicBezTo>
                  <a:cubicBezTo>
                    <a:pt x="57" y="25"/>
                    <a:pt x="57" y="24"/>
                    <a:pt x="56" y="24"/>
                  </a:cubicBezTo>
                  <a:cubicBezTo>
                    <a:pt x="55" y="24"/>
                    <a:pt x="54" y="26"/>
                    <a:pt x="54" y="26"/>
                  </a:cubicBezTo>
                  <a:cubicBezTo>
                    <a:pt x="52" y="27"/>
                    <a:pt x="52" y="27"/>
                    <a:pt x="52" y="27"/>
                  </a:cubicBezTo>
                  <a:cubicBezTo>
                    <a:pt x="52" y="27"/>
                    <a:pt x="51" y="29"/>
                    <a:pt x="51" y="29"/>
                  </a:cubicBezTo>
                  <a:cubicBezTo>
                    <a:pt x="52" y="29"/>
                    <a:pt x="53" y="29"/>
                    <a:pt x="53" y="29"/>
                  </a:cubicBezTo>
                  <a:cubicBezTo>
                    <a:pt x="53" y="29"/>
                    <a:pt x="53" y="30"/>
                    <a:pt x="53" y="31"/>
                  </a:cubicBezTo>
                  <a:cubicBezTo>
                    <a:pt x="53" y="31"/>
                    <a:pt x="52" y="32"/>
                    <a:pt x="52" y="32"/>
                  </a:cubicBezTo>
                  <a:cubicBezTo>
                    <a:pt x="52" y="32"/>
                    <a:pt x="52" y="33"/>
                    <a:pt x="51" y="33"/>
                  </a:cubicBezTo>
                  <a:cubicBezTo>
                    <a:pt x="50" y="32"/>
                    <a:pt x="49" y="32"/>
                    <a:pt x="48" y="32"/>
                  </a:cubicBezTo>
                  <a:cubicBezTo>
                    <a:pt x="47" y="32"/>
                    <a:pt x="46" y="31"/>
                    <a:pt x="46" y="32"/>
                  </a:cubicBezTo>
                  <a:cubicBezTo>
                    <a:pt x="45" y="32"/>
                    <a:pt x="45" y="32"/>
                    <a:pt x="45" y="32"/>
                  </a:cubicBezTo>
                  <a:cubicBezTo>
                    <a:pt x="45" y="33"/>
                    <a:pt x="42" y="34"/>
                    <a:pt x="42" y="34"/>
                  </a:cubicBezTo>
                  <a:cubicBezTo>
                    <a:pt x="42" y="34"/>
                    <a:pt x="41" y="35"/>
                    <a:pt x="41" y="35"/>
                  </a:cubicBezTo>
                  <a:cubicBezTo>
                    <a:pt x="41" y="35"/>
                    <a:pt x="41" y="37"/>
                    <a:pt x="41" y="37"/>
                  </a:cubicBezTo>
                  <a:cubicBezTo>
                    <a:pt x="41" y="37"/>
                    <a:pt x="40" y="38"/>
                    <a:pt x="38" y="38"/>
                  </a:cubicBezTo>
                  <a:cubicBezTo>
                    <a:pt x="37" y="39"/>
                    <a:pt x="36" y="39"/>
                    <a:pt x="36" y="39"/>
                  </a:cubicBezTo>
                  <a:cubicBezTo>
                    <a:pt x="36" y="41"/>
                    <a:pt x="36" y="41"/>
                    <a:pt x="36" y="41"/>
                  </a:cubicBezTo>
                  <a:cubicBezTo>
                    <a:pt x="36" y="41"/>
                    <a:pt x="34" y="42"/>
                    <a:pt x="34" y="43"/>
                  </a:cubicBezTo>
                  <a:cubicBezTo>
                    <a:pt x="33" y="44"/>
                    <a:pt x="30" y="46"/>
                    <a:pt x="30" y="46"/>
                  </a:cubicBezTo>
                  <a:cubicBezTo>
                    <a:pt x="30" y="46"/>
                    <a:pt x="29" y="47"/>
                    <a:pt x="28" y="48"/>
                  </a:cubicBezTo>
                  <a:cubicBezTo>
                    <a:pt x="28" y="49"/>
                    <a:pt x="28" y="50"/>
                    <a:pt x="28" y="51"/>
                  </a:cubicBezTo>
                  <a:cubicBezTo>
                    <a:pt x="28" y="51"/>
                    <a:pt x="27" y="52"/>
                    <a:pt x="27" y="53"/>
                  </a:cubicBezTo>
                  <a:cubicBezTo>
                    <a:pt x="27" y="54"/>
                    <a:pt x="26" y="55"/>
                    <a:pt x="26" y="56"/>
                  </a:cubicBezTo>
                  <a:cubicBezTo>
                    <a:pt x="25" y="56"/>
                    <a:pt x="25" y="57"/>
                    <a:pt x="24" y="57"/>
                  </a:cubicBezTo>
                  <a:cubicBezTo>
                    <a:pt x="24" y="57"/>
                    <a:pt x="22" y="58"/>
                    <a:pt x="21" y="58"/>
                  </a:cubicBezTo>
                  <a:cubicBezTo>
                    <a:pt x="20" y="59"/>
                    <a:pt x="20" y="60"/>
                    <a:pt x="20" y="60"/>
                  </a:cubicBezTo>
                  <a:cubicBezTo>
                    <a:pt x="20" y="60"/>
                    <a:pt x="21" y="61"/>
                    <a:pt x="21" y="61"/>
                  </a:cubicBezTo>
                  <a:cubicBezTo>
                    <a:pt x="22" y="61"/>
                    <a:pt x="23" y="62"/>
                    <a:pt x="23" y="62"/>
                  </a:cubicBezTo>
                  <a:cubicBezTo>
                    <a:pt x="23" y="62"/>
                    <a:pt x="23" y="63"/>
                    <a:pt x="23" y="64"/>
                  </a:cubicBezTo>
                  <a:cubicBezTo>
                    <a:pt x="23" y="64"/>
                    <a:pt x="22" y="66"/>
                    <a:pt x="23" y="66"/>
                  </a:cubicBezTo>
                  <a:cubicBezTo>
                    <a:pt x="24" y="66"/>
                    <a:pt x="25" y="66"/>
                    <a:pt x="25" y="66"/>
                  </a:cubicBezTo>
                  <a:cubicBezTo>
                    <a:pt x="27" y="67"/>
                    <a:pt x="27" y="67"/>
                    <a:pt x="27" y="67"/>
                  </a:cubicBezTo>
                  <a:cubicBezTo>
                    <a:pt x="28" y="68"/>
                    <a:pt x="28" y="68"/>
                    <a:pt x="28" y="68"/>
                  </a:cubicBezTo>
                  <a:cubicBezTo>
                    <a:pt x="29" y="68"/>
                    <a:pt x="29" y="68"/>
                    <a:pt x="29" y="68"/>
                  </a:cubicBezTo>
                  <a:cubicBezTo>
                    <a:pt x="29" y="68"/>
                    <a:pt x="29" y="69"/>
                    <a:pt x="29" y="70"/>
                  </a:cubicBezTo>
                  <a:cubicBezTo>
                    <a:pt x="28" y="70"/>
                    <a:pt x="28" y="71"/>
                    <a:pt x="28" y="71"/>
                  </a:cubicBezTo>
                  <a:cubicBezTo>
                    <a:pt x="27" y="71"/>
                    <a:pt x="27" y="71"/>
                    <a:pt x="27" y="70"/>
                  </a:cubicBezTo>
                  <a:cubicBezTo>
                    <a:pt x="27" y="69"/>
                    <a:pt x="27" y="69"/>
                    <a:pt x="26" y="68"/>
                  </a:cubicBezTo>
                  <a:cubicBezTo>
                    <a:pt x="25" y="68"/>
                    <a:pt x="24" y="69"/>
                    <a:pt x="24" y="69"/>
                  </a:cubicBezTo>
                  <a:cubicBezTo>
                    <a:pt x="24" y="69"/>
                    <a:pt x="23" y="69"/>
                    <a:pt x="23" y="68"/>
                  </a:cubicBezTo>
                  <a:cubicBezTo>
                    <a:pt x="22" y="67"/>
                    <a:pt x="22" y="68"/>
                    <a:pt x="22" y="67"/>
                  </a:cubicBezTo>
                  <a:cubicBezTo>
                    <a:pt x="22" y="66"/>
                    <a:pt x="23" y="66"/>
                    <a:pt x="22" y="65"/>
                  </a:cubicBezTo>
                  <a:cubicBezTo>
                    <a:pt x="22" y="65"/>
                    <a:pt x="21" y="64"/>
                    <a:pt x="21" y="64"/>
                  </a:cubicBezTo>
                  <a:cubicBezTo>
                    <a:pt x="20" y="64"/>
                    <a:pt x="21" y="65"/>
                    <a:pt x="20" y="64"/>
                  </a:cubicBezTo>
                  <a:cubicBezTo>
                    <a:pt x="20" y="63"/>
                    <a:pt x="19" y="63"/>
                    <a:pt x="19" y="63"/>
                  </a:cubicBezTo>
                  <a:cubicBezTo>
                    <a:pt x="19" y="63"/>
                    <a:pt x="18" y="63"/>
                    <a:pt x="18" y="62"/>
                  </a:cubicBezTo>
                  <a:cubicBezTo>
                    <a:pt x="18" y="62"/>
                    <a:pt x="18" y="61"/>
                    <a:pt x="18" y="60"/>
                  </a:cubicBezTo>
                  <a:cubicBezTo>
                    <a:pt x="18" y="60"/>
                    <a:pt x="19" y="59"/>
                    <a:pt x="19" y="58"/>
                  </a:cubicBezTo>
                  <a:cubicBezTo>
                    <a:pt x="19" y="58"/>
                    <a:pt x="19" y="55"/>
                    <a:pt x="19" y="55"/>
                  </a:cubicBezTo>
                  <a:cubicBezTo>
                    <a:pt x="19" y="55"/>
                    <a:pt x="16" y="61"/>
                    <a:pt x="15" y="66"/>
                  </a:cubicBezTo>
                  <a:cubicBezTo>
                    <a:pt x="15" y="66"/>
                    <a:pt x="16" y="65"/>
                    <a:pt x="16" y="66"/>
                  </a:cubicBezTo>
                  <a:cubicBezTo>
                    <a:pt x="16" y="67"/>
                    <a:pt x="17" y="68"/>
                    <a:pt x="16" y="69"/>
                  </a:cubicBezTo>
                  <a:cubicBezTo>
                    <a:pt x="16" y="69"/>
                    <a:pt x="16" y="69"/>
                    <a:pt x="16" y="72"/>
                  </a:cubicBezTo>
                  <a:cubicBezTo>
                    <a:pt x="16" y="74"/>
                    <a:pt x="17" y="75"/>
                    <a:pt x="17" y="76"/>
                  </a:cubicBezTo>
                  <a:cubicBezTo>
                    <a:pt x="16" y="76"/>
                    <a:pt x="16" y="77"/>
                    <a:pt x="16" y="78"/>
                  </a:cubicBezTo>
                  <a:cubicBezTo>
                    <a:pt x="16" y="79"/>
                    <a:pt x="16" y="82"/>
                    <a:pt x="17" y="82"/>
                  </a:cubicBezTo>
                  <a:cubicBezTo>
                    <a:pt x="17" y="82"/>
                    <a:pt x="17" y="83"/>
                    <a:pt x="17" y="83"/>
                  </a:cubicBezTo>
                  <a:cubicBezTo>
                    <a:pt x="18" y="84"/>
                    <a:pt x="17" y="85"/>
                    <a:pt x="18" y="84"/>
                  </a:cubicBezTo>
                  <a:cubicBezTo>
                    <a:pt x="19" y="82"/>
                    <a:pt x="20" y="81"/>
                    <a:pt x="20" y="81"/>
                  </a:cubicBezTo>
                  <a:cubicBezTo>
                    <a:pt x="20" y="80"/>
                    <a:pt x="20" y="80"/>
                    <a:pt x="20" y="80"/>
                  </a:cubicBezTo>
                  <a:cubicBezTo>
                    <a:pt x="20" y="80"/>
                    <a:pt x="20" y="79"/>
                    <a:pt x="22" y="79"/>
                  </a:cubicBezTo>
                  <a:cubicBezTo>
                    <a:pt x="23" y="79"/>
                    <a:pt x="24" y="79"/>
                    <a:pt x="24" y="80"/>
                  </a:cubicBezTo>
                  <a:cubicBezTo>
                    <a:pt x="25" y="80"/>
                    <a:pt x="23" y="82"/>
                    <a:pt x="24" y="82"/>
                  </a:cubicBezTo>
                  <a:cubicBezTo>
                    <a:pt x="25" y="82"/>
                    <a:pt x="27" y="81"/>
                    <a:pt x="28" y="81"/>
                  </a:cubicBezTo>
                  <a:cubicBezTo>
                    <a:pt x="29" y="81"/>
                    <a:pt x="29" y="82"/>
                    <a:pt x="30" y="83"/>
                  </a:cubicBezTo>
                  <a:cubicBezTo>
                    <a:pt x="30" y="84"/>
                    <a:pt x="30" y="85"/>
                    <a:pt x="31" y="86"/>
                  </a:cubicBezTo>
                  <a:cubicBezTo>
                    <a:pt x="32" y="86"/>
                    <a:pt x="31" y="87"/>
                    <a:pt x="32" y="88"/>
                  </a:cubicBezTo>
                  <a:cubicBezTo>
                    <a:pt x="32" y="89"/>
                    <a:pt x="34" y="90"/>
                    <a:pt x="35" y="90"/>
                  </a:cubicBezTo>
                  <a:cubicBezTo>
                    <a:pt x="35" y="90"/>
                    <a:pt x="37" y="90"/>
                    <a:pt x="38" y="90"/>
                  </a:cubicBezTo>
                  <a:cubicBezTo>
                    <a:pt x="39" y="91"/>
                    <a:pt x="38" y="92"/>
                    <a:pt x="39" y="92"/>
                  </a:cubicBezTo>
                  <a:cubicBezTo>
                    <a:pt x="40" y="92"/>
                    <a:pt x="41" y="95"/>
                    <a:pt x="41" y="95"/>
                  </a:cubicBezTo>
                  <a:cubicBezTo>
                    <a:pt x="41" y="95"/>
                    <a:pt x="41" y="97"/>
                    <a:pt x="41" y="98"/>
                  </a:cubicBezTo>
                  <a:cubicBezTo>
                    <a:pt x="41" y="98"/>
                    <a:pt x="41" y="99"/>
                    <a:pt x="42" y="100"/>
                  </a:cubicBezTo>
                  <a:cubicBezTo>
                    <a:pt x="42" y="100"/>
                    <a:pt x="44" y="100"/>
                    <a:pt x="44" y="100"/>
                  </a:cubicBezTo>
                  <a:cubicBezTo>
                    <a:pt x="44" y="100"/>
                    <a:pt x="43" y="102"/>
                    <a:pt x="45" y="102"/>
                  </a:cubicBezTo>
                  <a:cubicBezTo>
                    <a:pt x="47" y="103"/>
                    <a:pt x="48" y="103"/>
                    <a:pt x="49" y="104"/>
                  </a:cubicBezTo>
                  <a:cubicBezTo>
                    <a:pt x="49" y="104"/>
                    <a:pt x="48" y="105"/>
                    <a:pt x="50" y="105"/>
                  </a:cubicBezTo>
                  <a:cubicBezTo>
                    <a:pt x="52" y="105"/>
                    <a:pt x="54" y="105"/>
                    <a:pt x="55" y="106"/>
                  </a:cubicBezTo>
                  <a:cubicBezTo>
                    <a:pt x="56" y="106"/>
                    <a:pt x="55" y="107"/>
                    <a:pt x="57" y="109"/>
                  </a:cubicBezTo>
                  <a:cubicBezTo>
                    <a:pt x="60" y="110"/>
                    <a:pt x="60" y="111"/>
                    <a:pt x="61" y="111"/>
                  </a:cubicBezTo>
                  <a:cubicBezTo>
                    <a:pt x="62" y="111"/>
                    <a:pt x="63" y="111"/>
                    <a:pt x="63" y="113"/>
                  </a:cubicBezTo>
                  <a:cubicBezTo>
                    <a:pt x="62" y="115"/>
                    <a:pt x="62" y="116"/>
                    <a:pt x="61" y="117"/>
                  </a:cubicBezTo>
                  <a:cubicBezTo>
                    <a:pt x="60" y="118"/>
                    <a:pt x="59" y="120"/>
                    <a:pt x="58" y="121"/>
                  </a:cubicBezTo>
                  <a:cubicBezTo>
                    <a:pt x="58" y="122"/>
                    <a:pt x="57" y="123"/>
                    <a:pt x="58" y="124"/>
                  </a:cubicBezTo>
                  <a:cubicBezTo>
                    <a:pt x="58" y="126"/>
                    <a:pt x="59" y="127"/>
                    <a:pt x="59" y="128"/>
                  </a:cubicBezTo>
                  <a:cubicBezTo>
                    <a:pt x="59" y="129"/>
                    <a:pt x="59" y="131"/>
                    <a:pt x="59" y="132"/>
                  </a:cubicBezTo>
                  <a:cubicBezTo>
                    <a:pt x="58" y="133"/>
                    <a:pt x="58" y="134"/>
                    <a:pt x="58" y="134"/>
                  </a:cubicBezTo>
                  <a:cubicBezTo>
                    <a:pt x="58" y="134"/>
                    <a:pt x="59" y="136"/>
                    <a:pt x="58" y="137"/>
                  </a:cubicBezTo>
                  <a:cubicBezTo>
                    <a:pt x="57" y="138"/>
                    <a:pt x="55" y="140"/>
                    <a:pt x="54" y="140"/>
                  </a:cubicBezTo>
                  <a:cubicBezTo>
                    <a:pt x="53" y="140"/>
                    <a:pt x="51" y="142"/>
                    <a:pt x="51" y="142"/>
                  </a:cubicBezTo>
                  <a:cubicBezTo>
                    <a:pt x="51" y="142"/>
                    <a:pt x="51" y="146"/>
                    <a:pt x="51" y="147"/>
                  </a:cubicBezTo>
                  <a:cubicBezTo>
                    <a:pt x="51" y="147"/>
                    <a:pt x="47" y="154"/>
                    <a:pt x="49" y="155"/>
                  </a:cubicBezTo>
                  <a:cubicBezTo>
                    <a:pt x="50" y="156"/>
                    <a:pt x="50" y="158"/>
                    <a:pt x="50" y="159"/>
                  </a:cubicBezTo>
                  <a:cubicBezTo>
                    <a:pt x="49" y="160"/>
                    <a:pt x="49" y="160"/>
                    <a:pt x="49" y="160"/>
                  </a:cubicBezTo>
                  <a:cubicBezTo>
                    <a:pt x="48" y="161"/>
                    <a:pt x="46" y="161"/>
                    <a:pt x="47" y="163"/>
                  </a:cubicBezTo>
                  <a:cubicBezTo>
                    <a:pt x="49" y="165"/>
                    <a:pt x="50" y="165"/>
                    <a:pt x="50" y="167"/>
                  </a:cubicBezTo>
                  <a:cubicBezTo>
                    <a:pt x="51" y="168"/>
                    <a:pt x="51" y="168"/>
                    <a:pt x="52" y="170"/>
                  </a:cubicBezTo>
                  <a:cubicBezTo>
                    <a:pt x="53" y="171"/>
                    <a:pt x="53" y="172"/>
                    <a:pt x="54" y="173"/>
                  </a:cubicBezTo>
                  <a:cubicBezTo>
                    <a:pt x="55" y="174"/>
                    <a:pt x="56" y="175"/>
                    <a:pt x="56" y="176"/>
                  </a:cubicBezTo>
                  <a:cubicBezTo>
                    <a:pt x="56" y="177"/>
                    <a:pt x="59" y="179"/>
                    <a:pt x="56" y="177"/>
                  </a:cubicBezTo>
                  <a:cubicBezTo>
                    <a:pt x="53" y="175"/>
                    <a:pt x="56" y="177"/>
                    <a:pt x="52" y="174"/>
                  </a:cubicBezTo>
                  <a:cubicBezTo>
                    <a:pt x="49" y="171"/>
                    <a:pt x="48" y="173"/>
                    <a:pt x="46" y="171"/>
                  </a:cubicBezTo>
                  <a:cubicBezTo>
                    <a:pt x="45" y="169"/>
                    <a:pt x="47" y="175"/>
                    <a:pt x="44" y="168"/>
                  </a:cubicBezTo>
                  <a:cubicBezTo>
                    <a:pt x="41" y="160"/>
                    <a:pt x="40" y="161"/>
                    <a:pt x="39" y="159"/>
                  </a:cubicBezTo>
                  <a:cubicBezTo>
                    <a:pt x="39" y="157"/>
                    <a:pt x="39" y="159"/>
                    <a:pt x="37" y="155"/>
                  </a:cubicBezTo>
                  <a:cubicBezTo>
                    <a:pt x="35" y="151"/>
                    <a:pt x="37" y="154"/>
                    <a:pt x="35" y="151"/>
                  </a:cubicBezTo>
                  <a:cubicBezTo>
                    <a:pt x="33" y="149"/>
                    <a:pt x="33" y="152"/>
                    <a:pt x="32" y="148"/>
                  </a:cubicBezTo>
                  <a:cubicBezTo>
                    <a:pt x="31" y="143"/>
                    <a:pt x="31" y="146"/>
                    <a:pt x="30" y="141"/>
                  </a:cubicBezTo>
                  <a:cubicBezTo>
                    <a:pt x="28" y="136"/>
                    <a:pt x="31" y="136"/>
                    <a:pt x="28" y="133"/>
                  </a:cubicBezTo>
                  <a:cubicBezTo>
                    <a:pt x="25" y="131"/>
                    <a:pt x="25" y="132"/>
                    <a:pt x="24" y="131"/>
                  </a:cubicBezTo>
                  <a:cubicBezTo>
                    <a:pt x="23" y="129"/>
                    <a:pt x="25" y="130"/>
                    <a:pt x="22" y="126"/>
                  </a:cubicBezTo>
                  <a:cubicBezTo>
                    <a:pt x="20" y="122"/>
                    <a:pt x="16" y="120"/>
                    <a:pt x="16" y="113"/>
                  </a:cubicBezTo>
                  <a:cubicBezTo>
                    <a:pt x="16" y="105"/>
                    <a:pt x="16" y="104"/>
                    <a:pt x="16" y="104"/>
                  </a:cubicBezTo>
                  <a:cubicBezTo>
                    <a:pt x="16" y="104"/>
                    <a:pt x="13" y="101"/>
                    <a:pt x="14" y="97"/>
                  </a:cubicBezTo>
                  <a:cubicBezTo>
                    <a:pt x="15" y="92"/>
                    <a:pt x="16" y="94"/>
                    <a:pt x="15" y="92"/>
                  </a:cubicBezTo>
                  <a:cubicBezTo>
                    <a:pt x="15" y="91"/>
                    <a:pt x="14" y="91"/>
                    <a:pt x="13" y="89"/>
                  </a:cubicBezTo>
                  <a:cubicBezTo>
                    <a:pt x="12" y="88"/>
                    <a:pt x="12" y="88"/>
                    <a:pt x="11" y="87"/>
                  </a:cubicBezTo>
                  <a:cubicBezTo>
                    <a:pt x="11" y="86"/>
                    <a:pt x="11" y="83"/>
                    <a:pt x="11" y="83"/>
                  </a:cubicBezTo>
                  <a:cubicBezTo>
                    <a:pt x="10" y="84"/>
                    <a:pt x="10" y="84"/>
                    <a:pt x="10" y="84"/>
                  </a:cubicBezTo>
                  <a:cubicBezTo>
                    <a:pt x="10" y="84"/>
                    <a:pt x="0" y="182"/>
                    <a:pt x="97" y="197"/>
                  </a:cubicBezTo>
                  <a:cubicBezTo>
                    <a:pt x="97" y="197"/>
                    <a:pt x="75" y="192"/>
                    <a:pt x="73" y="187"/>
                  </a:cubicBezTo>
                  <a:cubicBezTo>
                    <a:pt x="73" y="187"/>
                    <a:pt x="72" y="183"/>
                    <a:pt x="73" y="183"/>
                  </a:cubicBezTo>
                  <a:cubicBezTo>
                    <a:pt x="74" y="183"/>
                    <a:pt x="76" y="184"/>
                    <a:pt x="77" y="183"/>
                  </a:cubicBezTo>
                  <a:cubicBezTo>
                    <a:pt x="79" y="181"/>
                    <a:pt x="80" y="180"/>
                    <a:pt x="80" y="180"/>
                  </a:cubicBezTo>
                  <a:cubicBezTo>
                    <a:pt x="80" y="182"/>
                    <a:pt x="80" y="182"/>
                    <a:pt x="80" y="182"/>
                  </a:cubicBezTo>
                  <a:cubicBezTo>
                    <a:pt x="80" y="182"/>
                    <a:pt x="79" y="182"/>
                    <a:pt x="83" y="181"/>
                  </a:cubicBezTo>
                  <a:cubicBezTo>
                    <a:pt x="88" y="181"/>
                    <a:pt x="88" y="181"/>
                    <a:pt x="89" y="181"/>
                  </a:cubicBezTo>
                  <a:cubicBezTo>
                    <a:pt x="91" y="180"/>
                    <a:pt x="93" y="176"/>
                    <a:pt x="94" y="178"/>
                  </a:cubicBezTo>
                  <a:cubicBezTo>
                    <a:pt x="95" y="181"/>
                    <a:pt x="93" y="180"/>
                    <a:pt x="95" y="181"/>
                  </a:cubicBezTo>
                  <a:cubicBezTo>
                    <a:pt x="97" y="181"/>
                    <a:pt x="101" y="180"/>
                    <a:pt x="101" y="180"/>
                  </a:cubicBezTo>
                  <a:cubicBezTo>
                    <a:pt x="101" y="180"/>
                    <a:pt x="108" y="181"/>
                    <a:pt x="108" y="180"/>
                  </a:cubicBezTo>
                  <a:cubicBezTo>
                    <a:pt x="109" y="179"/>
                    <a:pt x="109" y="178"/>
                    <a:pt x="110" y="178"/>
                  </a:cubicBezTo>
                  <a:cubicBezTo>
                    <a:pt x="111" y="178"/>
                    <a:pt x="112" y="180"/>
                    <a:pt x="112" y="180"/>
                  </a:cubicBezTo>
                  <a:cubicBezTo>
                    <a:pt x="108" y="182"/>
                    <a:pt x="108" y="182"/>
                    <a:pt x="108" y="182"/>
                  </a:cubicBezTo>
                  <a:cubicBezTo>
                    <a:pt x="105" y="185"/>
                    <a:pt x="105" y="185"/>
                    <a:pt x="105" y="185"/>
                  </a:cubicBezTo>
                  <a:cubicBezTo>
                    <a:pt x="105" y="185"/>
                    <a:pt x="103" y="185"/>
                    <a:pt x="105" y="186"/>
                  </a:cubicBezTo>
                  <a:cubicBezTo>
                    <a:pt x="106" y="187"/>
                    <a:pt x="107" y="187"/>
                    <a:pt x="108" y="187"/>
                  </a:cubicBezTo>
                  <a:cubicBezTo>
                    <a:pt x="110" y="187"/>
                    <a:pt x="114" y="190"/>
                    <a:pt x="115" y="188"/>
                  </a:cubicBezTo>
                  <a:cubicBezTo>
                    <a:pt x="116" y="186"/>
                    <a:pt x="116" y="186"/>
                    <a:pt x="117" y="185"/>
                  </a:cubicBezTo>
                  <a:cubicBezTo>
                    <a:pt x="117" y="184"/>
                    <a:pt x="117" y="182"/>
                    <a:pt x="119" y="182"/>
                  </a:cubicBezTo>
                  <a:cubicBezTo>
                    <a:pt x="120" y="182"/>
                    <a:pt x="122" y="183"/>
                    <a:pt x="122" y="183"/>
                  </a:cubicBezTo>
                  <a:cubicBezTo>
                    <a:pt x="121" y="186"/>
                    <a:pt x="121" y="186"/>
                    <a:pt x="121" y="186"/>
                  </a:cubicBezTo>
                  <a:cubicBezTo>
                    <a:pt x="121" y="186"/>
                    <a:pt x="123" y="186"/>
                    <a:pt x="125" y="186"/>
                  </a:cubicBezTo>
                  <a:cubicBezTo>
                    <a:pt x="126" y="186"/>
                    <a:pt x="126" y="188"/>
                    <a:pt x="128" y="186"/>
                  </a:cubicBezTo>
                  <a:cubicBezTo>
                    <a:pt x="129" y="184"/>
                    <a:pt x="129" y="184"/>
                    <a:pt x="131" y="184"/>
                  </a:cubicBezTo>
                  <a:cubicBezTo>
                    <a:pt x="133" y="184"/>
                    <a:pt x="135" y="183"/>
                    <a:pt x="136" y="183"/>
                  </a:cubicBezTo>
                  <a:cubicBezTo>
                    <a:pt x="136" y="184"/>
                    <a:pt x="138" y="184"/>
                    <a:pt x="139" y="184"/>
                  </a:cubicBezTo>
                  <a:cubicBezTo>
                    <a:pt x="139" y="184"/>
                    <a:pt x="143" y="186"/>
                    <a:pt x="143" y="186"/>
                  </a:cubicBezTo>
                  <a:cubicBezTo>
                    <a:pt x="144" y="185"/>
                    <a:pt x="148" y="186"/>
                    <a:pt x="148" y="186"/>
                  </a:cubicBezTo>
                  <a:cubicBezTo>
                    <a:pt x="148" y="186"/>
                    <a:pt x="137" y="196"/>
                    <a:pt x="113" y="197"/>
                  </a:cubicBezTo>
                  <a:cubicBezTo>
                    <a:pt x="113" y="197"/>
                    <a:pt x="167" y="199"/>
                    <a:pt x="197" y="146"/>
                  </a:cubicBezTo>
                  <a:cubicBezTo>
                    <a:pt x="228" y="94"/>
                    <a:pt x="206" y="26"/>
                    <a:pt x="137" y="3"/>
                  </a:cubicBezTo>
                  <a:cubicBezTo>
                    <a:pt x="137" y="3"/>
                    <a:pt x="189" y="22"/>
                    <a:pt x="203" y="71"/>
                  </a:cubicBezTo>
                  <a:cubicBezTo>
                    <a:pt x="202" y="72"/>
                    <a:pt x="202" y="72"/>
                    <a:pt x="202" y="72"/>
                  </a:cubicBezTo>
                  <a:cubicBezTo>
                    <a:pt x="201" y="71"/>
                    <a:pt x="201" y="72"/>
                    <a:pt x="200" y="69"/>
                  </a:cubicBezTo>
                  <a:cubicBezTo>
                    <a:pt x="199" y="67"/>
                    <a:pt x="199" y="68"/>
                    <a:pt x="199" y="66"/>
                  </a:cubicBezTo>
                  <a:cubicBezTo>
                    <a:pt x="198" y="64"/>
                    <a:pt x="198" y="65"/>
                    <a:pt x="197" y="64"/>
                  </a:cubicBezTo>
                  <a:cubicBezTo>
                    <a:pt x="195" y="62"/>
                    <a:pt x="195" y="62"/>
                    <a:pt x="194" y="61"/>
                  </a:cubicBezTo>
                  <a:cubicBezTo>
                    <a:pt x="193" y="61"/>
                    <a:pt x="192" y="58"/>
                    <a:pt x="192" y="57"/>
                  </a:cubicBezTo>
                  <a:cubicBezTo>
                    <a:pt x="191" y="56"/>
                    <a:pt x="189" y="55"/>
                    <a:pt x="188" y="55"/>
                  </a:cubicBezTo>
                  <a:cubicBezTo>
                    <a:pt x="187" y="55"/>
                    <a:pt x="188" y="54"/>
                    <a:pt x="187" y="55"/>
                  </a:cubicBezTo>
                  <a:cubicBezTo>
                    <a:pt x="187" y="56"/>
                    <a:pt x="189" y="58"/>
                    <a:pt x="189" y="58"/>
                  </a:cubicBezTo>
                  <a:cubicBezTo>
                    <a:pt x="189" y="62"/>
                    <a:pt x="189" y="62"/>
                    <a:pt x="189" y="62"/>
                  </a:cubicBezTo>
                  <a:cubicBezTo>
                    <a:pt x="189" y="62"/>
                    <a:pt x="190" y="65"/>
                    <a:pt x="190" y="66"/>
                  </a:cubicBezTo>
                  <a:cubicBezTo>
                    <a:pt x="190" y="67"/>
                    <a:pt x="189" y="70"/>
                    <a:pt x="189" y="70"/>
                  </a:cubicBezTo>
                  <a:cubicBezTo>
                    <a:pt x="189" y="70"/>
                    <a:pt x="188" y="72"/>
                    <a:pt x="187" y="73"/>
                  </a:cubicBezTo>
                  <a:cubicBezTo>
                    <a:pt x="186" y="73"/>
                    <a:pt x="181" y="74"/>
                    <a:pt x="181" y="74"/>
                  </a:cubicBezTo>
                  <a:cubicBezTo>
                    <a:pt x="181" y="74"/>
                    <a:pt x="179" y="72"/>
                    <a:pt x="179" y="71"/>
                  </a:cubicBezTo>
                  <a:cubicBezTo>
                    <a:pt x="178" y="69"/>
                    <a:pt x="175" y="69"/>
                    <a:pt x="174" y="68"/>
                  </a:cubicBezTo>
                  <a:cubicBezTo>
                    <a:pt x="174" y="67"/>
                    <a:pt x="175" y="66"/>
                    <a:pt x="173" y="64"/>
                  </a:cubicBezTo>
                  <a:cubicBezTo>
                    <a:pt x="172" y="62"/>
                    <a:pt x="173" y="63"/>
                    <a:pt x="172" y="61"/>
                  </a:cubicBezTo>
                  <a:cubicBezTo>
                    <a:pt x="170" y="59"/>
                    <a:pt x="170" y="59"/>
                    <a:pt x="170" y="59"/>
                  </a:cubicBezTo>
                  <a:cubicBezTo>
                    <a:pt x="170" y="59"/>
                    <a:pt x="166" y="58"/>
                    <a:pt x="167" y="60"/>
                  </a:cubicBezTo>
                  <a:cubicBezTo>
                    <a:pt x="168" y="63"/>
                    <a:pt x="167" y="65"/>
                    <a:pt x="168" y="65"/>
                  </a:cubicBezTo>
                  <a:cubicBezTo>
                    <a:pt x="169" y="66"/>
                    <a:pt x="170" y="65"/>
                    <a:pt x="171" y="67"/>
                  </a:cubicBezTo>
                  <a:cubicBezTo>
                    <a:pt x="172" y="69"/>
                    <a:pt x="172" y="70"/>
                    <a:pt x="172" y="71"/>
                  </a:cubicBezTo>
                  <a:cubicBezTo>
                    <a:pt x="173" y="71"/>
                    <a:pt x="173" y="74"/>
                    <a:pt x="174" y="75"/>
                  </a:cubicBezTo>
                  <a:cubicBezTo>
                    <a:pt x="175" y="75"/>
                    <a:pt x="178" y="75"/>
                    <a:pt x="178" y="76"/>
                  </a:cubicBezTo>
                  <a:cubicBezTo>
                    <a:pt x="177" y="77"/>
                    <a:pt x="176" y="78"/>
                    <a:pt x="178" y="79"/>
                  </a:cubicBezTo>
                  <a:cubicBezTo>
                    <a:pt x="179" y="79"/>
                    <a:pt x="179" y="80"/>
                    <a:pt x="180" y="80"/>
                  </a:cubicBezTo>
                  <a:cubicBezTo>
                    <a:pt x="181" y="80"/>
                    <a:pt x="181" y="80"/>
                    <a:pt x="182" y="79"/>
                  </a:cubicBezTo>
                  <a:cubicBezTo>
                    <a:pt x="184" y="79"/>
                    <a:pt x="186" y="79"/>
                    <a:pt x="186" y="79"/>
                  </a:cubicBezTo>
                  <a:cubicBezTo>
                    <a:pt x="186" y="79"/>
                    <a:pt x="188" y="80"/>
                    <a:pt x="188" y="81"/>
                  </a:cubicBezTo>
                  <a:cubicBezTo>
                    <a:pt x="188" y="82"/>
                    <a:pt x="187" y="86"/>
                    <a:pt x="187" y="86"/>
                  </a:cubicBezTo>
                  <a:cubicBezTo>
                    <a:pt x="185" y="90"/>
                    <a:pt x="185" y="90"/>
                    <a:pt x="185" y="90"/>
                  </a:cubicBezTo>
                  <a:cubicBezTo>
                    <a:pt x="185" y="90"/>
                    <a:pt x="185" y="97"/>
                    <a:pt x="184" y="97"/>
                  </a:cubicBezTo>
                  <a:cubicBezTo>
                    <a:pt x="183" y="97"/>
                    <a:pt x="182" y="100"/>
                    <a:pt x="181" y="100"/>
                  </a:cubicBezTo>
                  <a:cubicBezTo>
                    <a:pt x="180" y="101"/>
                    <a:pt x="180" y="105"/>
                    <a:pt x="180" y="105"/>
                  </a:cubicBezTo>
                  <a:cubicBezTo>
                    <a:pt x="178" y="108"/>
                    <a:pt x="178" y="108"/>
                    <a:pt x="178" y="108"/>
                  </a:cubicBezTo>
                  <a:cubicBezTo>
                    <a:pt x="178" y="108"/>
                    <a:pt x="178" y="111"/>
                    <a:pt x="178" y="112"/>
                  </a:cubicBezTo>
                  <a:cubicBezTo>
                    <a:pt x="178" y="113"/>
                    <a:pt x="179" y="117"/>
                    <a:pt x="178" y="119"/>
                  </a:cubicBezTo>
                  <a:cubicBezTo>
                    <a:pt x="178" y="121"/>
                    <a:pt x="175" y="122"/>
                    <a:pt x="175" y="122"/>
                  </a:cubicBezTo>
                  <a:cubicBezTo>
                    <a:pt x="175" y="122"/>
                    <a:pt x="179" y="126"/>
                    <a:pt x="177" y="126"/>
                  </a:cubicBezTo>
                  <a:cubicBezTo>
                    <a:pt x="175" y="127"/>
                    <a:pt x="173" y="129"/>
                    <a:pt x="173" y="130"/>
                  </a:cubicBezTo>
                  <a:cubicBezTo>
                    <a:pt x="172" y="131"/>
                    <a:pt x="172" y="132"/>
                    <a:pt x="171" y="132"/>
                  </a:cubicBezTo>
                  <a:cubicBezTo>
                    <a:pt x="170" y="133"/>
                    <a:pt x="168" y="133"/>
                    <a:pt x="168" y="134"/>
                  </a:cubicBezTo>
                  <a:cubicBezTo>
                    <a:pt x="168" y="134"/>
                    <a:pt x="168" y="137"/>
                    <a:pt x="168" y="137"/>
                  </a:cubicBezTo>
                  <a:cubicBezTo>
                    <a:pt x="164" y="142"/>
                    <a:pt x="164" y="142"/>
                    <a:pt x="164" y="142"/>
                  </a:cubicBezTo>
                  <a:cubicBezTo>
                    <a:pt x="160" y="146"/>
                    <a:pt x="160" y="146"/>
                    <a:pt x="160" y="146"/>
                  </a:cubicBezTo>
                  <a:cubicBezTo>
                    <a:pt x="160" y="146"/>
                    <a:pt x="160" y="149"/>
                    <a:pt x="159" y="149"/>
                  </a:cubicBezTo>
                  <a:cubicBezTo>
                    <a:pt x="158" y="149"/>
                    <a:pt x="153" y="151"/>
                    <a:pt x="152" y="152"/>
                  </a:cubicBezTo>
                  <a:cubicBezTo>
                    <a:pt x="152" y="152"/>
                    <a:pt x="148" y="154"/>
                    <a:pt x="147" y="154"/>
                  </a:cubicBezTo>
                  <a:cubicBezTo>
                    <a:pt x="146" y="154"/>
                    <a:pt x="148" y="157"/>
                    <a:pt x="146" y="154"/>
                  </a:cubicBezTo>
                  <a:cubicBezTo>
                    <a:pt x="144" y="151"/>
                    <a:pt x="145" y="153"/>
                    <a:pt x="144" y="149"/>
                  </a:cubicBezTo>
                  <a:cubicBezTo>
                    <a:pt x="142" y="145"/>
                    <a:pt x="142" y="148"/>
                    <a:pt x="142" y="145"/>
                  </a:cubicBezTo>
                  <a:cubicBezTo>
                    <a:pt x="142" y="143"/>
                    <a:pt x="142" y="145"/>
                    <a:pt x="142" y="143"/>
                  </a:cubicBezTo>
                  <a:cubicBezTo>
                    <a:pt x="142" y="140"/>
                    <a:pt x="143" y="142"/>
                    <a:pt x="141" y="139"/>
                  </a:cubicBezTo>
                  <a:cubicBezTo>
                    <a:pt x="140" y="136"/>
                    <a:pt x="140" y="137"/>
                    <a:pt x="138" y="135"/>
                  </a:cubicBezTo>
                  <a:cubicBezTo>
                    <a:pt x="136" y="133"/>
                    <a:pt x="135" y="135"/>
                    <a:pt x="136" y="132"/>
                  </a:cubicBezTo>
                  <a:cubicBezTo>
                    <a:pt x="137" y="129"/>
                    <a:pt x="137" y="132"/>
                    <a:pt x="137" y="129"/>
                  </a:cubicBezTo>
                  <a:cubicBezTo>
                    <a:pt x="138" y="126"/>
                    <a:pt x="137" y="125"/>
                    <a:pt x="139" y="124"/>
                  </a:cubicBezTo>
                  <a:cubicBezTo>
                    <a:pt x="141" y="123"/>
                    <a:pt x="142" y="122"/>
                    <a:pt x="142" y="121"/>
                  </a:cubicBezTo>
                  <a:cubicBezTo>
                    <a:pt x="142" y="119"/>
                    <a:pt x="142" y="118"/>
                    <a:pt x="142" y="117"/>
                  </a:cubicBezTo>
                  <a:cubicBezTo>
                    <a:pt x="141" y="116"/>
                    <a:pt x="139" y="114"/>
                    <a:pt x="139" y="113"/>
                  </a:cubicBezTo>
                  <a:cubicBezTo>
                    <a:pt x="139" y="112"/>
                    <a:pt x="139" y="113"/>
                    <a:pt x="137" y="111"/>
                  </a:cubicBezTo>
                  <a:cubicBezTo>
                    <a:pt x="136" y="109"/>
                    <a:pt x="135" y="108"/>
                    <a:pt x="135" y="108"/>
                  </a:cubicBezTo>
                  <a:cubicBezTo>
                    <a:pt x="135" y="108"/>
                    <a:pt x="135" y="103"/>
                    <a:pt x="135" y="101"/>
                  </a:cubicBezTo>
                  <a:cubicBezTo>
                    <a:pt x="135" y="99"/>
                    <a:pt x="134" y="102"/>
                    <a:pt x="135" y="99"/>
                  </a:cubicBezTo>
                  <a:cubicBezTo>
                    <a:pt x="135" y="96"/>
                    <a:pt x="135" y="94"/>
                    <a:pt x="135" y="94"/>
                  </a:cubicBezTo>
                  <a:cubicBezTo>
                    <a:pt x="135" y="94"/>
                    <a:pt x="132" y="92"/>
                    <a:pt x="131" y="92"/>
                  </a:cubicBezTo>
                  <a:cubicBezTo>
                    <a:pt x="129" y="92"/>
                    <a:pt x="129" y="94"/>
                    <a:pt x="127" y="93"/>
                  </a:cubicBezTo>
                  <a:cubicBezTo>
                    <a:pt x="125" y="91"/>
                    <a:pt x="126" y="90"/>
                    <a:pt x="125" y="89"/>
                  </a:cubicBezTo>
                  <a:cubicBezTo>
                    <a:pt x="124" y="89"/>
                    <a:pt x="123" y="89"/>
                    <a:pt x="122" y="90"/>
                  </a:cubicBezTo>
                  <a:cubicBezTo>
                    <a:pt x="121" y="91"/>
                    <a:pt x="118" y="91"/>
                    <a:pt x="116" y="91"/>
                  </a:cubicBezTo>
                  <a:cubicBezTo>
                    <a:pt x="114" y="92"/>
                    <a:pt x="113" y="92"/>
                    <a:pt x="110" y="92"/>
                  </a:cubicBezTo>
                  <a:cubicBezTo>
                    <a:pt x="108" y="92"/>
                    <a:pt x="104" y="93"/>
                    <a:pt x="102" y="92"/>
                  </a:cubicBezTo>
                  <a:cubicBezTo>
                    <a:pt x="100" y="91"/>
                    <a:pt x="100" y="92"/>
                    <a:pt x="99" y="90"/>
                  </a:cubicBezTo>
                  <a:cubicBezTo>
                    <a:pt x="98" y="88"/>
                    <a:pt x="99" y="88"/>
                    <a:pt x="97" y="87"/>
                  </a:cubicBezTo>
                  <a:cubicBezTo>
                    <a:pt x="95" y="86"/>
                    <a:pt x="94" y="87"/>
                    <a:pt x="94" y="85"/>
                  </a:cubicBezTo>
                  <a:cubicBezTo>
                    <a:pt x="94" y="82"/>
                    <a:pt x="95" y="83"/>
                    <a:pt x="93" y="81"/>
                  </a:cubicBezTo>
                  <a:cubicBezTo>
                    <a:pt x="92" y="79"/>
                    <a:pt x="94" y="82"/>
                    <a:pt x="92" y="79"/>
                  </a:cubicBezTo>
                  <a:cubicBezTo>
                    <a:pt x="89" y="76"/>
                    <a:pt x="88" y="79"/>
                    <a:pt x="89" y="76"/>
                  </a:cubicBezTo>
                  <a:cubicBezTo>
                    <a:pt x="90" y="74"/>
                    <a:pt x="91" y="75"/>
                    <a:pt x="91" y="73"/>
                  </a:cubicBezTo>
                  <a:cubicBezTo>
                    <a:pt x="91" y="70"/>
                    <a:pt x="95" y="74"/>
                    <a:pt x="92" y="68"/>
                  </a:cubicBezTo>
                  <a:cubicBezTo>
                    <a:pt x="90" y="63"/>
                    <a:pt x="89" y="64"/>
                    <a:pt x="92" y="60"/>
                  </a:cubicBezTo>
                  <a:cubicBezTo>
                    <a:pt x="94" y="55"/>
                    <a:pt x="97" y="54"/>
                    <a:pt x="98" y="53"/>
                  </a:cubicBezTo>
                  <a:cubicBezTo>
                    <a:pt x="98" y="52"/>
                    <a:pt x="99" y="50"/>
                    <a:pt x="100" y="49"/>
                  </a:cubicBezTo>
                  <a:cubicBezTo>
                    <a:pt x="101" y="48"/>
                    <a:pt x="100" y="48"/>
                    <a:pt x="102" y="48"/>
                  </a:cubicBezTo>
                  <a:cubicBezTo>
                    <a:pt x="104" y="48"/>
                    <a:pt x="107" y="47"/>
                    <a:pt x="108" y="46"/>
                  </a:cubicBezTo>
                  <a:cubicBezTo>
                    <a:pt x="109" y="45"/>
                    <a:pt x="111" y="42"/>
                    <a:pt x="112" y="42"/>
                  </a:cubicBezTo>
                  <a:cubicBezTo>
                    <a:pt x="113" y="42"/>
                    <a:pt x="113" y="42"/>
                    <a:pt x="115" y="42"/>
                  </a:cubicBezTo>
                  <a:cubicBezTo>
                    <a:pt x="117" y="41"/>
                    <a:pt x="117" y="41"/>
                    <a:pt x="119" y="41"/>
                  </a:cubicBezTo>
                  <a:cubicBezTo>
                    <a:pt x="120" y="41"/>
                    <a:pt x="117" y="42"/>
                    <a:pt x="121" y="41"/>
                  </a:cubicBezTo>
                  <a:cubicBezTo>
                    <a:pt x="125" y="40"/>
                    <a:pt x="124" y="40"/>
                    <a:pt x="125" y="40"/>
                  </a:cubicBezTo>
                  <a:cubicBezTo>
                    <a:pt x="126" y="40"/>
                    <a:pt x="126" y="41"/>
                    <a:pt x="127" y="41"/>
                  </a:cubicBezTo>
                  <a:cubicBezTo>
                    <a:pt x="129" y="41"/>
                    <a:pt x="129" y="38"/>
                    <a:pt x="129" y="41"/>
                  </a:cubicBezTo>
                  <a:cubicBezTo>
                    <a:pt x="129" y="45"/>
                    <a:pt x="128" y="46"/>
                    <a:pt x="130" y="46"/>
                  </a:cubicBezTo>
                  <a:cubicBezTo>
                    <a:pt x="133" y="47"/>
                    <a:pt x="130" y="47"/>
                    <a:pt x="133" y="47"/>
                  </a:cubicBezTo>
                  <a:cubicBezTo>
                    <a:pt x="136" y="47"/>
                    <a:pt x="135" y="47"/>
                    <a:pt x="137" y="48"/>
                  </a:cubicBezTo>
                  <a:cubicBezTo>
                    <a:pt x="138" y="48"/>
                    <a:pt x="139" y="49"/>
                    <a:pt x="141" y="49"/>
                  </a:cubicBezTo>
                  <a:cubicBezTo>
                    <a:pt x="143" y="49"/>
                    <a:pt x="140" y="52"/>
                    <a:pt x="143" y="49"/>
                  </a:cubicBezTo>
                  <a:cubicBezTo>
                    <a:pt x="146" y="46"/>
                    <a:pt x="141" y="46"/>
                    <a:pt x="146" y="46"/>
                  </a:cubicBezTo>
                  <a:cubicBezTo>
                    <a:pt x="151" y="47"/>
                    <a:pt x="152" y="48"/>
                    <a:pt x="153" y="48"/>
                  </a:cubicBezTo>
                  <a:cubicBezTo>
                    <a:pt x="154" y="47"/>
                    <a:pt x="154" y="48"/>
                    <a:pt x="156" y="47"/>
                  </a:cubicBezTo>
                  <a:cubicBezTo>
                    <a:pt x="159" y="46"/>
                    <a:pt x="159" y="46"/>
                    <a:pt x="160" y="46"/>
                  </a:cubicBezTo>
                  <a:cubicBezTo>
                    <a:pt x="161" y="47"/>
                    <a:pt x="161" y="49"/>
                    <a:pt x="162" y="47"/>
                  </a:cubicBezTo>
                  <a:cubicBezTo>
                    <a:pt x="163" y="45"/>
                    <a:pt x="165" y="45"/>
                    <a:pt x="162" y="44"/>
                  </a:cubicBezTo>
                  <a:cubicBezTo>
                    <a:pt x="159" y="42"/>
                    <a:pt x="158" y="44"/>
                    <a:pt x="158" y="42"/>
                  </a:cubicBezTo>
                  <a:cubicBezTo>
                    <a:pt x="157" y="40"/>
                    <a:pt x="160" y="41"/>
                    <a:pt x="157" y="40"/>
                  </a:cubicBezTo>
                  <a:cubicBezTo>
                    <a:pt x="154" y="40"/>
                    <a:pt x="155" y="40"/>
                    <a:pt x="153" y="39"/>
                  </a:cubicBezTo>
                  <a:cubicBezTo>
                    <a:pt x="151" y="38"/>
                    <a:pt x="149" y="41"/>
                    <a:pt x="148" y="39"/>
                  </a:cubicBezTo>
                  <a:cubicBezTo>
                    <a:pt x="147" y="37"/>
                    <a:pt x="143" y="41"/>
                    <a:pt x="147" y="37"/>
                  </a:cubicBezTo>
                  <a:cubicBezTo>
                    <a:pt x="151" y="34"/>
                    <a:pt x="149" y="32"/>
                    <a:pt x="152" y="33"/>
                  </a:cubicBezTo>
                  <a:cubicBezTo>
                    <a:pt x="155" y="34"/>
                    <a:pt x="154" y="36"/>
                    <a:pt x="155" y="35"/>
                  </a:cubicBezTo>
                  <a:cubicBezTo>
                    <a:pt x="157" y="33"/>
                    <a:pt x="160" y="32"/>
                    <a:pt x="157" y="30"/>
                  </a:cubicBezTo>
                  <a:cubicBezTo>
                    <a:pt x="154" y="28"/>
                    <a:pt x="156" y="29"/>
                    <a:pt x="153" y="28"/>
                  </a:cubicBezTo>
                  <a:cubicBezTo>
                    <a:pt x="150" y="26"/>
                    <a:pt x="147" y="33"/>
                    <a:pt x="146" y="32"/>
                  </a:cubicBezTo>
                  <a:cubicBezTo>
                    <a:pt x="145" y="31"/>
                    <a:pt x="144" y="30"/>
                    <a:pt x="143" y="31"/>
                  </a:cubicBezTo>
                  <a:cubicBezTo>
                    <a:pt x="142" y="31"/>
                    <a:pt x="142" y="34"/>
                    <a:pt x="142" y="36"/>
                  </a:cubicBezTo>
                  <a:cubicBezTo>
                    <a:pt x="142" y="38"/>
                    <a:pt x="143" y="38"/>
                    <a:pt x="140" y="37"/>
                  </a:cubicBezTo>
                  <a:cubicBezTo>
                    <a:pt x="137" y="35"/>
                    <a:pt x="144" y="36"/>
                    <a:pt x="137" y="33"/>
                  </a:cubicBezTo>
                  <a:cubicBezTo>
                    <a:pt x="130" y="31"/>
                    <a:pt x="128" y="31"/>
                    <a:pt x="127" y="32"/>
                  </a:cubicBezTo>
                  <a:cubicBezTo>
                    <a:pt x="126" y="33"/>
                    <a:pt x="125" y="33"/>
                    <a:pt x="124" y="34"/>
                  </a:cubicBezTo>
                  <a:cubicBezTo>
                    <a:pt x="123" y="35"/>
                    <a:pt x="126" y="36"/>
                    <a:pt x="123" y="35"/>
                  </a:cubicBezTo>
                  <a:cubicBezTo>
                    <a:pt x="120" y="33"/>
                    <a:pt x="118" y="35"/>
                    <a:pt x="118" y="35"/>
                  </a:cubicBezTo>
                  <a:cubicBezTo>
                    <a:pt x="118" y="35"/>
                    <a:pt x="117" y="35"/>
                    <a:pt x="116" y="36"/>
                  </a:cubicBezTo>
                  <a:cubicBezTo>
                    <a:pt x="114" y="37"/>
                    <a:pt x="112" y="38"/>
                    <a:pt x="111" y="37"/>
                  </a:cubicBezTo>
                  <a:cubicBezTo>
                    <a:pt x="109" y="37"/>
                    <a:pt x="106" y="38"/>
                    <a:pt x="109" y="34"/>
                  </a:cubicBezTo>
                  <a:cubicBezTo>
                    <a:pt x="111" y="31"/>
                    <a:pt x="109" y="33"/>
                    <a:pt x="113" y="31"/>
                  </a:cubicBezTo>
                  <a:cubicBezTo>
                    <a:pt x="117" y="30"/>
                    <a:pt x="123" y="29"/>
                    <a:pt x="118" y="28"/>
                  </a:cubicBezTo>
                  <a:cubicBezTo>
                    <a:pt x="113" y="27"/>
                    <a:pt x="121" y="27"/>
                    <a:pt x="114" y="24"/>
                  </a:cubicBezTo>
                  <a:cubicBezTo>
                    <a:pt x="107" y="21"/>
                    <a:pt x="107" y="25"/>
                    <a:pt x="107" y="21"/>
                  </a:cubicBezTo>
                  <a:cubicBezTo>
                    <a:pt x="108" y="16"/>
                    <a:pt x="107" y="16"/>
                    <a:pt x="106" y="16"/>
                  </a:cubicBezTo>
                  <a:cubicBezTo>
                    <a:pt x="104" y="16"/>
                    <a:pt x="100" y="17"/>
                    <a:pt x="98" y="18"/>
                  </a:cubicBezTo>
                  <a:cubicBezTo>
                    <a:pt x="97" y="18"/>
                    <a:pt x="99" y="19"/>
                    <a:pt x="96" y="17"/>
                  </a:cubicBezTo>
                  <a:cubicBezTo>
                    <a:pt x="92" y="15"/>
                    <a:pt x="91" y="18"/>
                    <a:pt x="92" y="15"/>
                  </a:cubicBezTo>
                  <a:cubicBezTo>
                    <a:pt x="94" y="13"/>
                    <a:pt x="94" y="12"/>
                    <a:pt x="96" y="11"/>
                  </a:cubicBezTo>
                  <a:cubicBezTo>
                    <a:pt x="98" y="9"/>
                    <a:pt x="97" y="3"/>
                    <a:pt x="102" y="5"/>
                  </a:cubicBezTo>
                  <a:cubicBezTo>
                    <a:pt x="106" y="8"/>
                    <a:pt x="105" y="7"/>
                    <a:pt x="108" y="7"/>
                  </a:cubicBezTo>
                  <a:cubicBezTo>
                    <a:pt x="112" y="7"/>
                    <a:pt x="114" y="7"/>
                    <a:pt x="114" y="6"/>
                  </a:cubicBezTo>
                  <a:cubicBezTo>
                    <a:pt x="114" y="5"/>
                    <a:pt x="109" y="3"/>
                    <a:pt x="109" y="3"/>
                  </a:cubicBezTo>
                  <a:cubicBezTo>
                    <a:pt x="109" y="3"/>
                    <a:pt x="108" y="4"/>
                    <a:pt x="109" y="3"/>
                  </a:cubicBezTo>
                  <a:cubicBezTo>
                    <a:pt x="109" y="2"/>
                    <a:pt x="110" y="1"/>
                    <a:pt x="110" y="1"/>
                  </a:cubicBezTo>
                  <a:cubicBezTo>
                    <a:pt x="109" y="0"/>
                    <a:pt x="109" y="0"/>
                    <a:pt x="109" y="0"/>
                  </a:cubicBezTo>
                  <a:cubicBezTo>
                    <a:pt x="109" y="0"/>
                    <a:pt x="96" y="0"/>
                    <a:pt x="9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6" name="Freeform 36"/>
            <p:cNvSpPr/>
            <p:nvPr/>
          </p:nvSpPr>
          <p:spPr bwMode="auto">
            <a:xfrm>
              <a:off x="8729663" y="4613275"/>
              <a:ext cx="141288" cy="168275"/>
            </a:xfrm>
            <a:custGeom>
              <a:avLst/>
              <a:gdLst>
                <a:gd name="T0" fmla="*/ 45 w 65"/>
                <a:gd name="T1" fmla="*/ 5 h 77"/>
                <a:gd name="T2" fmla="*/ 45 w 65"/>
                <a:gd name="T3" fmla="*/ 28 h 77"/>
                <a:gd name="T4" fmla="*/ 25 w 65"/>
                <a:gd name="T5" fmla="*/ 45 h 77"/>
                <a:gd name="T6" fmla="*/ 1 w 65"/>
                <a:gd name="T7" fmla="*/ 64 h 77"/>
                <a:gd name="T8" fmla="*/ 65 w 65"/>
                <a:gd name="T9" fmla="*/ 77 h 77"/>
                <a:gd name="T10" fmla="*/ 65 w 65"/>
                <a:gd name="T11" fmla="*/ 0 h 77"/>
                <a:gd name="T12" fmla="*/ 45 w 65"/>
                <a:gd name="T13" fmla="*/ 5 h 77"/>
              </a:gdLst>
              <a:ahLst/>
              <a:cxnLst>
                <a:cxn ang="0">
                  <a:pos x="T0" y="T1"/>
                </a:cxn>
                <a:cxn ang="0">
                  <a:pos x="T2" y="T3"/>
                </a:cxn>
                <a:cxn ang="0">
                  <a:pos x="T4" y="T5"/>
                </a:cxn>
                <a:cxn ang="0">
                  <a:pos x="T6" y="T7"/>
                </a:cxn>
                <a:cxn ang="0">
                  <a:pos x="T8" y="T9"/>
                </a:cxn>
                <a:cxn ang="0">
                  <a:pos x="T10" y="T11"/>
                </a:cxn>
                <a:cxn ang="0">
                  <a:pos x="T12" y="T13"/>
                </a:cxn>
              </a:cxnLst>
              <a:rect l="0" t="0" r="r" b="b"/>
              <a:pathLst>
                <a:path w="65" h="77">
                  <a:moveTo>
                    <a:pt x="45" y="5"/>
                  </a:moveTo>
                  <a:cubicBezTo>
                    <a:pt x="45" y="28"/>
                    <a:pt x="45" y="28"/>
                    <a:pt x="45" y="28"/>
                  </a:cubicBezTo>
                  <a:cubicBezTo>
                    <a:pt x="45" y="28"/>
                    <a:pt x="39" y="40"/>
                    <a:pt x="25" y="45"/>
                  </a:cubicBezTo>
                  <a:cubicBezTo>
                    <a:pt x="12" y="49"/>
                    <a:pt x="0" y="56"/>
                    <a:pt x="1" y="64"/>
                  </a:cubicBezTo>
                  <a:cubicBezTo>
                    <a:pt x="2" y="71"/>
                    <a:pt x="18" y="77"/>
                    <a:pt x="65" y="77"/>
                  </a:cubicBezTo>
                  <a:cubicBezTo>
                    <a:pt x="65" y="0"/>
                    <a:pt x="65" y="0"/>
                    <a:pt x="65" y="0"/>
                  </a:cubicBezTo>
                  <a:lnTo>
                    <a:pt x="45"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7" name="Freeform 37"/>
            <p:cNvSpPr/>
            <p:nvPr/>
          </p:nvSpPr>
          <p:spPr bwMode="auto">
            <a:xfrm>
              <a:off x="8855075" y="4613275"/>
              <a:ext cx="134938" cy="168275"/>
            </a:xfrm>
            <a:custGeom>
              <a:avLst/>
              <a:gdLst>
                <a:gd name="T0" fmla="*/ 14 w 62"/>
                <a:gd name="T1" fmla="*/ 5 h 77"/>
                <a:gd name="T2" fmla="*/ 14 w 62"/>
                <a:gd name="T3" fmla="*/ 28 h 77"/>
                <a:gd name="T4" fmla="*/ 32 w 62"/>
                <a:gd name="T5" fmla="*/ 45 h 77"/>
                <a:gd name="T6" fmla="*/ 61 w 62"/>
                <a:gd name="T7" fmla="*/ 64 h 77"/>
                <a:gd name="T8" fmla="*/ 0 w 62"/>
                <a:gd name="T9" fmla="*/ 77 h 77"/>
                <a:gd name="T10" fmla="*/ 0 w 62"/>
                <a:gd name="T11" fmla="*/ 0 h 77"/>
                <a:gd name="T12" fmla="*/ 14 w 62"/>
                <a:gd name="T13" fmla="*/ 5 h 77"/>
              </a:gdLst>
              <a:ahLst/>
              <a:cxnLst>
                <a:cxn ang="0">
                  <a:pos x="T0" y="T1"/>
                </a:cxn>
                <a:cxn ang="0">
                  <a:pos x="T2" y="T3"/>
                </a:cxn>
                <a:cxn ang="0">
                  <a:pos x="T4" y="T5"/>
                </a:cxn>
                <a:cxn ang="0">
                  <a:pos x="T6" y="T7"/>
                </a:cxn>
                <a:cxn ang="0">
                  <a:pos x="T8" y="T9"/>
                </a:cxn>
                <a:cxn ang="0">
                  <a:pos x="T10" y="T11"/>
                </a:cxn>
                <a:cxn ang="0">
                  <a:pos x="T12" y="T13"/>
                </a:cxn>
              </a:cxnLst>
              <a:rect l="0" t="0" r="r" b="b"/>
              <a:pathLst>
                <a:path w="62" h="77">
                  <a:moveTo>
                    <a:pt x="14" y="5"/>
                  </a:moveTo>
                  <a:cubicBezTo>
                    <a:pt x="14" y="28"/>
                    <a:pt x="14" y="28"/>
                    <a:pt x="14" y="28"/>
                  </a:cubicBezTo>
                  <a:cubicBezTo>
                    <a:pt x="14" y="28"/>
                    <a:pt x="19" y="40"/>
                    <a:pt x="32" y="45"/>
                  </a:cubicBezTo>
                  <a:cubicBezTo>
                    <a:pt x="46" y="49"/>
                    <a:pt x="62" y="56"/>
                    <a:pt x="61" y="64"/>
                  </a:cubicBezTo>
                  <a:cubicBezTo>
                    <a:pt x="60" y="71"/>
                    <a:pt x="34" y="77"/>
                    <a:pt x="0" y="77"/>
                  </a:cubicBezTo>
                  <a:cubicBezTo>
                    <a:pt x="0" y="0"/>
                    <a:pt x="0" y="0"/>
                    <a:pt x="0" y="0"/>
                  </a:cubicBezTo>
                  <a:lnTo>
                    <a:pt x="1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8" name="Freeform 38"/>
            <p:cNvSpPr/>
            <p:nvPr/>
          </p:nvSpPr>
          <p:spPr bwMode="auto">
            <a:xfrm>
              <a:off x="8618538" y="4127500"/>
              <a:ext cx="500063" cy="503238"/>
            </a:xfrm>
            <a:custGeom>
              <a:avLst/>
              <a:gdLst>
                <a:gd name="T0" fmla="*/ 169 w 230"/>
                <a:gd name="T1" fmla="*/ 12 h 231"/>
                <a:gd name="T2" fmla="*/ 215 w 230"/>
                <a:gd name="T3" fmla="*/ 103 h 231"/>
                <a:gd name="T4" fmla="*/ 102 w 230"/>
                <a:gd name="T5" fmla="*/ 216 h 231"/>
                <a:gd name="T6" fmla="*/ 12 w 230"/>
                <a:gd name="T7" fmla="*/ 171 h 231"/>
                <a:gd name="T8" fmla="*/ 0 w 230"/>
                <a:gd name="T9" fmla="*/ 181 h 231"/>
                <a:gd name="T10" fmla="*/ 102 w 230"/>
                <a:gd name="T11" fmla="*/ 231 h 231"/>
                <a:gd name="T12" fmla="*/ 230 w 230"/>
                <a:gd name="T13" fmla="*/ 103 h 231"/>
                <a:gd name="T14" fmla="*/ 178 w 230"/>
                <a:gd name="T15" fmla="*/ 0 h 231"/>
                <a:gd name="T16" fmla="*/ 169 w 230"/>
                <a:gd name="T17"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1">
                  <a:moveTo>
                    <a:pt x="169" y="12"/>
                  </a:moveTo>
                  <a:cubicBezTo>
                    <a:pt x="197" y="32"/>
                    <a:pt x="215" y="65"/>
                    <a:pt x="215" y="103"/>
                  </a:cubicBezTo>
                  <a:cubicBezTo>
                    <a:pt x="215" y="165"/>
                    <a:pt x="165" y="216"/>
                    <a:pt x="102" y="216"/>
                  </a:cubicBezTo>
                  <a:cubicBezTo>
                    <a:pt x="65" y="216"/>
                    <a:pt x="33" y="198"/>
                    <a:pt x="12" y="171"/>
                  </a:cubicBezTo>
                  <a:cubicBezTo>
                    <a:pt x="0" y="181"/>
                    <a:pt x="0" y="181"/>
                    <a:pt x="0" y="181"/>
                  </a:cubicBezTo>
                  <a:cubicBezTo>
                    <a:pt x="24" y="211"/>
                    <a:pt x="61" y="231"/>
                    <a:pt x="102" y="231"/>
                  </a:cubicBezTo>
                  <a:cubicBezTo>
                    <a:pt x="173" y="231"/>
                    <a:pt x="230" y="174"/>
                    <a:pt x="230" y="103"/>
                  </a:cubicBezTo>
                  <a:cubicBezTo>
                    <a:pt x="230" y="61"/>
                    <a:pt x="210" y="23"/>
                    <a:pt x="178" y="0"/>
                  </a:cubicBezTo>
                  <a:lnTo>
                    <a:pt x="169"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9" name="Freeform 39"/>
            <p:cNvSpPr>
              <a:spLocks noEditPoints="1"/>
            </p:cNvSpPr>
            <p:nvPr/>
          </p:nvSpPr>
          <p:spPr bwMode="auto">
            <a:xfrm>
              <a:off x="8621713" y="4137025"/>
              <a:ext cx="442913" cy="441325"/>
            </a:xfrm>
            <a:custGeom>
              <a:avLst/>
              <a:gdLst>
                <a:gd name="T0" fmla="*/ 102 w 203"/>
                <a:gd name="T1" fmla="*/ 203 h 203"/>
                <a:gd name="T2" fmla="*/ 203 w 203"/>
                <a:gd name="T3" fmla="*/ 101 h 203"/>
                <a:gd name="T4" fmla="*/ 102 w 203"/>
                <a:gd name="T5" fmla="*/ 0 h 203"/>
                <a:gd name="T6" fmla="*/ 102 w 203"/>
                <a:gd name="T7" fmla="*/ 5 h 203"/>
                <a:gd name="T8" fmla="*/ 198 w 203"/>
                <a:gd name="T9" fmla="*/ 101 h 203"/>
                <a:gd name="T10" fmla="*/ 102 w 203"/>
                <a:gd name="T11" fmla="*/ 198 h 203"/>
                <a:gd name="T12" fmla="*/ 102 w 203"/>
                <a:gd name="T13" fmla="*/ 203 h 203"/>
                <a:gd name="T14" fmla="*/ 102 w 203"/>
                <a:gd name="T15" fmla="*/ 0 h 203"/>
                <a:gd name="T16" fmla="*/ 0 w 203"/>
                <a:gd name="T17" fmla="*/ 101 h 203"/>
                <a:gd name="T18" fmla="*/ 102 w 203"/>
                <a:gd name="T19" fmla="*/ 203 h 203"/>
                <a:gd name="T20" fmla="*/ 102 w 203"/>
                <a:gd name="T21" fmla="*/ 203 h 203"/>
                <a:gd name="T22" fmla="*/ 102 w 203"/>
                <a:gd name="T23" fmla="*/ 198 h 203"/>
                <a:gd name="T24" fmla="*/ 102 w 203"/>
                <a:gd name="T25" fmla="*/ 198 h 203"/>
                <a:gd name="T26" fmla="*/ 102 w 203"/>
                <a:gd name="T27" fmla="*/ 198 h 203"/>
                <a:gd name="T28" fmla="*/ 5 w 203"/>
                <a:gd name="T29" fmla="*/ 101 h 203"/>
                <a:gd name="T30" fmla="*/ 102 w 203"/>
                <a:gd name="T31" fmla="*/ 5 h 203"/>
                <a:gd name="T32" fmla="*/ 102 w 203"/>
                <a:gd name="T33" fmla="*/ 5 h 203"/>
                <a:gd name="T34" fmla="*/ 102 w 203"/>
                <a:gd name="T35"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203">
                  <a:moveTo>
                    <a:pt x="102" y="203"/>
                  </a:moveTo>
                  <a:cubicBezTo>
                    <a:pt x="158" y="203"/>
                    <a:pt x="203" y="157"/>
                    <a:pt x="203" y="101"/>
                  </a:cubicBezTo>
                  <a:cubicBezTo>
                    <a:pt x="203" y="45"/>
                    <a:pt x="158" y="0"/>
                    <a:pt x="102" y="0"/>
                  </a:cubicBezTo>
                  <a:cubicBezTo>
                    <a:pt x="102" y="5"/>
                    <a:pt x="102" y="5"/>
                    <a:pt x="102" y="5"/>
                  </a:cubicBezTo>
                  <a:cubicBezTo>
                    <a:pt x="155" y="5"/>
                    <a:pt x="198" y="48"/>
                    <a:pt x="198" y="101"/>
                  </a:cubicBezTo>
                  <a:cubicBezTo>
                    <a:pt x="198" y="155"/>
                    <a:pt x="155" y="198"/>
                    <a:pt x="102" y="198"/>
                  </a:cubicBezTo>
                  <a:lnTo>
                    <a:pt x="102" y="203"/>
                  </a:lnTo>
                  <a:close/>
                  <a:moveTo>
                    <a:pt x="102" y="0"/>
                  </a:moveTo>
                  <a:cubicBezTo>
                    <a:pt x="46" y="0"/>
                    <a:pt x="0" y="45"/>
                    <a:pt x="0" y="101"/>
                  </a:cubicBezTo>
                  <a:cubicBezTo>
                    <a:pt x="0" y="157"/>
                    <a:pt x="46" y="203"/>
                    <a:pt x="102" y="203"/>
                  </a:cubicBezTo>
                  <a:cubicBezTo>
                    <a:pt x="102" y="203"/>
                    <a:pt x="102" y="203"/>
                    <a:pt x="102" y="203"/>
                  </a:cubicBezTo>
                  <a:cubicBezTo>
                    <a:pt x="102" y="198"/>
                    <a:pt x="102" y="198"/>
                    <a:pt x="102" y="198"/>
                  </a:cubicBezTo>
                  <a:cubicBezTo>
                    <a:pt x="102" y="198"/>
                    <a:pt x="102" y="198"/>
                    <a:pt x="102" y="198"/>
                  </a:cubicBezTo>
                  <a:cubicBezTo>
                    <a:pt x="102" y="198"/>
                    <a:pt x="102" y="198"/>
                    <a:pt x="102" y="198"/>
                  </a:cubicBezTo>
                  <a:cubicBezTo>
                    <a:pt x="48" y="198"/>
                    <a:pt x="5" y="155"/>
                    <a:pt x="5" y="101"/>
                  </a:cubicBezTo>
                  <a:cubicBezTo>
                    <a:pt x="5" y="48"/>
                    <a:pt x="48" y="5"/>
                    <a:pt x="102" y="5"/>
                  </a:cubicBezTo>
                  <a:cubicBezTo>
                    <a:pt x="102" y="5"/>
                    <a:pt x="102" y="5"/>
                    <a:pt x="102" y="5"/>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0" name="Freeform 40"/>
            <p:cNvSpPr/>
            <p:nvPr/>
          </p:nvSpPr>
          <p:spPr bwMode="auto">
            <a:xfrm>
              <a:off x="8610600" y="4144963"/>
              <a:ext cx="496888" cy="433388"/>
            </a:xfrm>
            <a:custGeom>
              <a:avLst/>
              <a:gdLst>
                <a:gd name="T0" fmla="*/ 65 w 228"/>
                <a:gd name="T1" fmla="*/ 15 h 199"/>
                <a:gd name="T2" fmla="*/ 61 w 228"/>
                <a:gd name="T3" fmla="*/ 23 h 199"/>
                <a:gd name="T4" fmla="*/ 57 w 228"/>
                <a:gd name="T5" fmla="*/ 29 h 199"/>
                <a:gd name="T6" fmla="*/ 54 w 228"/>
                <a:gd name="T7" fmla="*/ 26 h 199"/>
                <a:gd name="T8" fmla="*/ 52 w 228"/>
                <a:gd name="T9" fmla="*/ 32 h 199"/>
                <a:gd name="T10" fmla="*/ 42 w 228"/>
                <a:gd name="T11" fmla="*/ 34 h 199"/>
                <a:gd name="T12" fmla="*/ 36 w 228"/>
                <a:gd name="T13" fmla="*/ 41 h 199"/>
                <a:gd name="T14" fmla="*/ 27 w 228"/>
                <a:gd name="T15" fmla="*/ 53 h 199"/>
                <a:gd name="T16" fmla="*/ 21 w 228"/>
                <a:gd name="T17" fmla="*/ 61 h 199"/>
                <a:gd name="T18" fmla="*/ 27 w 228"/>
                <a:gd name="T19" fmla="*/ 67 h 199"/>
                <a:gd name="T20" fmla="*/ 27 w 228"/>
                <a:gd name="T21" fmla="*/ 70 h 199"/>
                <a:gd name="T22" fmla="*/ 22 w 228"/>
                <a:gd name="T23" fmla="*/ 65 h 199"/>
                <a:gd name="T24" fmla="*/ 18 w 228"/>
                <a:gd name="T25" fmla="*/ 60 h 199"/>
                <a:gd name="T26" fmla="*/ 16 w 228"/>
                <a:gd name="T27" fmla="*/ 69 h 199"/>
                <a:gd name="T28" fmla="*/ 17 w 228"/>
                <a:gd name="T29" fmla="*/ 83 h 199"/>
                <a:gd name="T30" fmla="*/ 24 w 228"/>
                <a:gd name="T31" fmla="*/ 80 h 199"/>
                <a:gd name="T32" fmla="*/ 32 w 228"/>
                <a:gd name="T33" fmla="*/ 88 h 199"/>
                <a:gd name="T34" fmla="*/ 41 w 228"/>
                <a:gd name="T35" fmla="*/ 98 h 199"/>
                <a:gd name="T36" fmla="*/ 50 w 228"/>
                <a:gd name="T37" fmla="*/ 105 h 199"/>
                <a:gd name="T38" fmla="*/ 61 w 228"/>
                <a:gd name="T39" fmla="*/ 117 h 199"/>
                <a:gd name="T40" fmla="*/ 58 w 228"/>
                <a:gd name="T41" fmla="*/ 134 h 199"/>
                <a:gd name="T42" fmla="*/ 49 w 228"/>
                <a:gd name="T43" fmla="*/ 155 h 199"/>
                <a:gd name="T44" fmla="*/ 52 w 228"/>
                <a:gd name="T45" fmla="*/ 170 h 199"/>
                <a:gd name="T46" fmla="*/ 46 w 228"/>
                <a:gd name="T47" fmla="*/ 171 h 199"/>
                <a:gd name="T48" fmla="*/ 32 w 228"/>
                <a:gd name="T49" fmla="*/ 148 h 199"/>
                <a:gd name="T50" fmla="*/ 16 w 228"/>
                <a:gd name="T51" fmla="*/ 113 h 199"/>
                <a:gd name="T52" fmla="*/ 11 w 228"/>
                <a:gd name="T53" fmla="*/ 87 h 199"/>
                <a:gd name="T54" fmla="*/ 73 w 228"/>
                <a:gd name="T55" fmla="*/ 183 h 199"/>
                <a:gd name="T56" fmla="*/ 89 w 228"/>
                <a:gd name="T57" fmla="*/ 181 h 199"/>
                <a:gd name="T58" fmla="*/ 110 w 228"/>
                <a:gd name="T59" fmla="*/ 178 h 199"/>
                <a:gd name="T60" fmla="*/ 108 w 228"/>
                <a:gd name="T61" fmla="*/ 187 h 199"/>
                <a:gd name="T62" fmla="*/ 121 w 228"/>
                <a:gd name="T63" fmla="*/ 186 h 199"/>
                <a:gd name="T64" fmla="*/ 139 w 228"/>
                <a:gd name="T65" fmla="*/ 184 h 199"/>
                <a:gd name="T66" fmla="*/ 137 w 228"/>
                <a:gd name="T67" fmla="*/ 3 h 199"/>
                <a:gd name="T68" fmla="*/ 197 w 228"/>
                <a:gd name="T69" fmla="*/ 64 h 199"/>
                <a:gd name="T70" fmla="*/ 189 w 228"/>
                <a:gd name="T71" fmla="*/ 58 h 199"/>
                <a:gd name="T72" fmla="*/ 181 w 228"/>
                <a:gd name="T73" fmla="*/ 74 h 199"/>
                <a:gd name="T74" fmla="*/ 170 w 228"/>
                <a:gd name="T75" fmla="*/ 59 h 199"/>
                <a:gd name="T76" fmla="*/ 174 w 228"/>
                <a:gd name="T77" fmla="*/ 75 h 199"/>
                <a:gd name="T78" fmla="*/ 186 w 228"/>
                <a:gd name="T79" fmla="*/ 79 h 199"/>
                <a:gd name="T80" fmla="*/ 181 w 228"/>
                <a:gd name="T81" fmla="*/ 100 h 199"/>
                <a:gd name="T82" fmla="*/ 175 w 228"/>
                <a:gd name="T83" fmla="*/ 122 h 199"/>
                <a:gd name="T84" fmla="*/ 168 w 228"/>
                <a:gd name="T85" fmla="*/ 137 h 199"/>
                <a:gd name="T86" fmla="*/ 147 w 228"/>
                <a:gd name="T87" fmla="*/ 154 h 199"/>
                <a:gd name="T88" fmla="*/ 141 w 228"/>
                <a:gd name="T89" fmla="*/ 139 h 199"/>
                <a:gd name="T90" fmla="*/ 142 w 228"/>
                <a:gd name="T91" fmla="*/ 121 h 199"/>
                <a:gd name="T92" fmla="*/ 135 w 228"/>
                <a:gd name="T93" fmla="*/ 101 h 199"/>
                <a:gd name="T94" fmla="*/ 125 w 228"/>
                <a:gd name="T95" fmla="*/ 89 h 199"/>
                <a:gd name="T96" fmla="*/ 99 w 228"/>
                <a:gd name="T97" fmla="*/ 90 h 199"/>
                <a:gd name="T98" fmla="*/ 89 w 228"/>
                <a:gd name="T99" fmla="*/ 76 h 199"/>
                <a:gd name="T100" fmla="*/ 100 w 228"/>
                <a:gd name="T101" fmla="*/ 49 h 199"/>
                <a:gd name="T102" fmla="*/ 119 w 228"/>
                <a:gd name="T103" fmla="*/ 41 h 199"/>
                <a:gd name="T104" fmla="*/ 130 w 228"/>
                <a:gd name="T105" fmla="*/ 46 h 199"/>
                <a:gd name="T106" fmla="*/ 146 w 228"/>
                <a:gd name="T107" fmla="*/ 46 h 199"/>
                <a:gd name="T108" fmla="*/ 162 w 228"/>
                <a:gd name="T109" fmla="*/ 44 h 199"/>
                <a:gd name="T110" fmla="*/ 147 w 228"/>
                <a:gd name="T111" fmla="*/ 37 h 199"/>
                <a:gd name="T112" fmla="*/ 146 w 228"/>
                <a:gd name="T113" fmla="*/ 32 h 199"/>
                <a:gd name="T114" fmla="*/ 127 w 228"/>
                <a:gd name="T115" fmla="*/ 32 h 199"/>
                <a:gd name="T116" fmla="*/ 111 w 228"/>
                <a:gd name="T117" fmla="*/ 37 h 199"/>
                <a:gd name="T118" fmla="*/ 107 w 228"/>
                <a:gd name="T119" fmla="*/ 21 h 199"/>
                <a:gd name="T120" fmla="*/ 96 w 228"/>
                <a:gd name="T121" fmla="*/ 11 h 199"/>
                <a:gd name="T122" fmla="*/ 109 w 228"/>
                <a:gd name="T123"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 h="199">
                  <a:moveTo>
                    <a:pt x="92" y="0"/>
                  </a:moveTo>
                  <a:cubicBezTo>
                    <a:pt x="92" y="0"/>
                    <a:pt x="58" y="5"/>
                    <a:pt x="35" y="31"/>
                  </a:cubicBezTo>
                  <a:cubicBezTo>
                    <a:pt x="35" y="31"/>
                    <a:pt x="53" y="13"/>
                    <a:pt x="64" y="13"/>
                  </a:cubicBezTo>
                  <a:cubicBezTo>
                    <a:pt x="66" y="14"/>
                    <a:pt x="66" y="14"/>
                    <a:pt x="66" y="14"/>
                  </a:cubicBezTo>
                  <a:cubicBezTo>
                    <a:pt x="66" y="14"/>
                    <a:pt x="66" y="15"/>
                    <a:pt x="65" y="15"/>
                  </a:cubicBezTo>
                  <a:cubicBezTo>
                    <a:pt x="65" y="16"/>
                    <a:pt x="64" y="17"/>
                    <a:pt x="64" y="18"/>
                  </a:cubicBezTo>
                  <a:cubicBezTo>
                    <a:pt x="64" y="18"/>
                    <a:pt x="64" y="20"/>
                    <a:pt x="64" y="20"/>
                  </a:cubicBezTo>
                  <a:cubicBezTo>
                    <a:pt x="63" y="21"/>
                    <a:pt x="63" y="21"/>
                    <a:pt x="63" y="21"/>
                  </a:cubicBezTo>
                  <a:cubicBezTo>
                    <a:pt x="63" y="21"/>
                    <a:pt x="62" y="21"/>
                    <a:pt x="62" y="22"/>
                  </a:cubicBezTo>
                  <a:cubicBezTo>
                    <a:pt x="62" y="22"/>
                    <a:pt x="61" y="22"/>
                    <a:pt x="61" y="23"/>
                  </a:cubicBezTo>
                  <a:cubicBezTo>
                    <a:pt x="61" y="24"/>
                    <a:pt x="61" y="25"/>
                    <a:pt x="61" y="25"/>
                  </a:cubicBezTo>
                  <a:cubicBezTo>
                    <a:pt x="62" y="27"/>
                    <a:pt x="62" y="27"/>
                    <a:pt x="62" y="27"/>
                  </a:cubicBezTo>
                  <a:cubicBezTo>
                    <a:pt x="61" y="28"/>
                    <a:pt x="61" y="28"/>
                    <a:pt x="61" y="28"/>
                  </a:cubicBezTo>
                  <a:cubicBezTo>
                    <a:pt x="59" y="29"/>
                    <a:pt x="59" y="29"/>
                    <a:pt x="59" y="29"/>
                  </a:cubicBezTo>
                  <a:cubicBezTo>
                    <a:pt x="59" y="29"/>
                    <a:pt x="58" y="29"/>
                    <a:pt x="57" y="29"/>
                  </a:cubicBezTo>
                  <a:cubicBezTo>
                    <a:pt x="56" y="29"/>
                    <a:pt x="56" y="27"/>
                    <a:pt x="56" y="27"/>
                  </a:cubicBezTo>
                  <a:cubicBezTo>
                    <a:pt x="58" y="26"/>
                    <a:pt x="58" y="26"/>
                    <a:pt x="58" y="26"/>
                  </a:cubicBezTo>
                  <a:cubicBezTo>
                    <a:pt x="58" y="26"/>
                    <a:pt x="58" y="26"/>
                    <a:pt x="58" y="25"/>
                  </a:cubicBezTo>
                  <a:cubicBezTo>
                    <a:pt x="57" y="25"/>
                    <a:pt x="57" y="24"/>
                    <a:pt x="56" y="24"/>
                  </a:cubicBezTo>
                  <a:cubicBezTo>
                    <a:pt x="55" y="24"/>
                    <a:pt x="54" y="26"/>
                    <a:pt x="54" y="26"/>
                  </a:cubicBezTo>
                  <a:cubicBezTo>
                    <a:pt x="52" y="27"/>
                    <a:pt x="52" y="27"/>
                    <a:pt x="52" y="27"/>
                  </a:cubicBezTo>
                  <a:cubicBezTo>
                    <a:pt x="52" y="27"/>
                    <a:pt x="51" y="29"/>
                    <a:pt x="51" y="29"/>
                  </a:cubicBezTo>
                  <a:cubicBezTo>
                    <a:pt x="52" y="29"/>
                    <a:pt x="53" y="29"/>
                    <a:pt x="53" y="29"/>
                  </a:cubicBezTo>
                  <a:cubicBezTo>
                    <a:pt x="53" y="29"/>
                    <a:pt x="53" y="30"/>
                    <a:pt x="53" y="31"/>
                  </a:cubicBezTo>
                  <a:cubicBezTo>
                    <a:pt x="53" y="31"/>
                    <a:pt x="52" y="32"/>
                    <a:pt x="52" y="32"/>
                  </a:cubicBezTo>
                  <a:cubicBezTo>
                    <a:pt x="52" y="32"/>
                    <a:pt x="52" y="33"/>
                    <a:pt x="51" y="33"/>
                  </a:cubicBezTo>
                  <a:cubicBezTo>
                    <a:pt x="50" y="32"/>
                    <a:pt x="49" y="32"/>
                    <a:pt x="48" y="32"/>
                  </a:cubicBezTo>
                  <a:cubicBezTo>
                    <a:pt x="47" y="32"/>
                    <a:pt x="46" y="31"/>
                    <a:pt x="46" y="32"/>
                  </a:cubicBezTo>
                  <a:cubicBezTo>
                    <a:pt x="45" y="32"/>
                    <a:pt x="45" y="32"/>
                    <a:pt x="45" y="32"/>
                  </a:cubicBezTo>
                  <a:cubicBezTo>
                    <a:pt x="45" y="33"/>
                    <a:pt x="42" y="34"/>
                    <a:pt x="42" y="34"/>
                  </a:cubicBezTo>
                  <a:cubicBezTo>
                    <a:pt x="42" y="34"/>
                    <a:pt x="41" y="35"/>
                    <a:pt x="41" y="35"/>
                  </a:cubicBezTo>
                  <a:cubicBezTo>
                    <a:pt x="41" y="35"/>
                    <a:pt x="41" y="37"/>
                    <a:pt x="41" y="37"/>
                  </a:cubicBezTo>
                  <a:cubicBezTo>
                    <a:pt x="41" y="37"/>
                    <a:pt x="40" y="38"/>
                    <a:pt x="38" y="38"/>
                  </a:cubicBezTo>
                  <a:cubicBezTo>
                    <a:pt x="37" y="39"/>
                    <a:pt x="36" y="39"/>
                    <a:pt x="36" y="39"/>
                  </a:cubicBezTo>
                  <a:cubicBezTo>
                    <a:pt x="36" y="41"/>
                    <a:pt x="36" y="41"/>
                    <a:pt x="36" y="41"/>
                  </a:cubicBezTo>
                  <a:cubicBezTo>
                    <a:pt x="36" y="41"/>
                    <a:pt x="34" y="42"/>
                    <a:pt x="34" y="43"/>
                  </a:cubicBezTo>
                  <a:cubicBezTo>
                    <a:pt x="33" y="44"/>
                    <a:pt x="30" y="46"/>
                    <a:pt x="30" y="46"/>
                  </a:cubicBezTo>
                  <a:cubicBezTo>
                    <a:pt x="30" y="46"/>
                    <a:pt x="29" y="47"/>
                    <a:pt x="28" y="48"/>
                  </a:cubicBezTo>
                  <a:cubicBezTo>
                    <a:pt x="28" y="49"/>
                    <a:pt x="28" y="50"/>
                    <a:pt x="28" y="51"/>
                  </a:cubicBezTo>
                  <a:cubicBezTo>
                    <a:pt x="28" y="51"/>
                    <a:pt x="27" y="52"/>
                    <a:pt x="27" y="53"/>
                  </a:cubicBezTo>
                  <a:cubicBezTo>
                    <a:pt x="27" y="54"/>
                    <a:pt x="26" y="55"/>
                    <a:pt x="26" y="56"/>
                  </a:cubicBezTo>
                  <a:cubicBezTo>
                    <a:pt x="25" y="56"/>
                    <a:pt x="25" y="57"/>
                    <a:pt x="24" y="57"/>
                  </a:cubicBezTo>
                  <a:cubicBezTo>
                    <a:pt x="24" y="57"/>
                    <a:pt x="22" y="58"/>
                    <a:pt x="21" y="58"/>
                  </a:cubicBezTo>
                  <a:cubicBezTo>
                    <a:pt x="20" y="59"/>
                    <a:pt x="20" y="60"/>
                    <a:pt x="20" y="60"/>
                  </a:cubicBezTo>
                  <a:cubicBezTo>
                    <a:pt x="20" y="60"/>
                    <a:pt x="21" y="61"/>
                    <a:pt x="21" y="61"/>
                  </a:cubicBezTo>
                  <a:cubicBezTo>
                    <a:pt x="22" y="61"/>
                    <a:pt x="23" y="62"/>
                    <a:pt x="23" y="62"/>
                  </a:cubicBezTo>
                  <a:cubicBezTo>
                    <a:pt x="23" y="62"/>
                    <a:pt x="23" y="63"/>
                    <a:pt x="23" y="64"/>
                  </a:cubicBezTo>
                  <a:cubicBezTo>
                    <a:pt x="23" y="64"/>
                    <a:pt x="22" y="66"/>
                    <a:pt x="23" y="66"/>
                  </a:cubicBezTo>
                  <a:cubicBezTo>
                    <a:pt x="24" y="66"/>
                    <a:pt x="25" y="66"/>
                    <a:pt x="25" y="66"/>
                  </a:cubicBezTo>
                  <a:cubicBezTo>
                    <a:pt x="27" y="67"/>
                    <a:pt x="27" y="67"/>
                    <a:pt x="27" y="67"/>
                  </a:cubicBezTo>
                  <a:cubicBezTo>
                    <a:pt x="28" y="68"/>
                    <a:pt x="28" y="68"/>
                    <a:pt x="28" y="68"/>
                  </a:cubicBezTo>
                  <a:cubicBezTo>
                    <a:pt x="29" y="68"/>
                    <a:pt x="29" y="68"/>
                    <a:pt x="29" y="68"/>
                  </a:cubicBezTo>
                  <a:cubicBezTo>
                    <a:pt x="29" y="68"/>
                    <a:pt x="29" y="69"/>
                    <a:pt x="29" y="70"/>
                  </a:cubicBezTo>
                  <a:cubicBezTo>
                    <a:pt x="28" y="70"/>
                    <a:pt x="28" y="71"/>
                    <a:pt x="28" y="71"/>
                  </a:cubicBezTo>
                  <a:cubicBezTo>
                    <a:pt x="27" y="71"/>
                    <a:pt x="27" y="71"/>
                    <a:pt x="27" y="70"/>
                  </a:cubicBezTo>
                  <a:cubicBezTo>
                    <a:pt x="27" y="69"/>
                    <a:pt x="27" y="69"/>
                    <a:pt x="26" y="68"/>
                  </a:cubicBezTo>
                  <a:cubicBezTo>
                    <a:pt x="25" y="68"/>
                    <a:pt x="24" y="69"/>
                    <a:pt x="24" y="69"/>
                  </a:cubicBezTo>
                  <a:cubicBezTo>
                    <a:pt x="24" y="69"/>
                    <a:pt x="23" y="69"/>
                    <a:pt x="23" y="68"/>
                  </a:cubicBezTo>
                  <a:cubicBezTo>
                    <a:pt x="22" y="67"/>
                    <a:pt x="22" y="68"/>
                    <a:pt x="22" y="67"/>
                  </a:cubicBezTo>
                  <a:cubicBezTo>
                    <a:pt x="22" y="66"/>
                    <a:pt x="23" y="66"/>
                    <a:pt x="22" y="65"/>
                  </a:cubicBezTo>
                  <a:cubicBezTo>
                    <a:pt x="22" y="65"/>
                    <a:pt x="21" y="64"/>
                    <a:pt x="21" y="64"/>
                  </a:cubicBezTo>
                  <a:cubicBezTo>
                    <a:pt x="20" y="64"/>
                    <a:pt x="21" y="65"/>
                    <a:pt x="20" y="64"/>
                  </a:cubicBezTo>
                  <a:cubicBezTo>
                    <a:pt x="20" y="63"/>
                    <a:pt x="19" y="63"/>
                    <a:pt x="19" y="63"/>
                  </a:cubicBezTo>
                  <a:cubicBezTo>
                    <a:pt x="19" y="63"/>
                    <a:pt x="18" y="63"/>
                    <a:pt x="18" y="62"/>
                  </a:cubicBezTo>
                  <a:cubicBezTo>
                    <a:pt x="18" y="62"/>
                    <a:pt x="18" y="61"/>
                    <a:pt x="18" y="60"/>
                  </a:cubicBezTo>
                  <a:cubicBezTo>
                    <a:pt x="18" y="60"/>
                    <a:pt x="19" y="59"/>
                    <a:pt x="19" y="58"/>
                  </a:cubicBezTo>
                  <a:cubicBezTo>
                    <a:pt x="19" y="58"/>
                    <a:pt x="19" y="55"/>
                    <a:pt x="19" y="55"/>
                  </a:cubicBezTo>
                  <a:cubicBezTo>
                    <a:pt x="19" y="55"/>
                    <a:pt x="16" y="61"/>
                    <a:pt x="15" y="66"/>
                  </a:cubicBezTo>
                  <a:cubicBezTo>
                    <a:pt x="15" y="66"/>
                    <a:pt x="16" y="65"/>
                    <a:pt x="16" y="66"/>
                  </a:cubicBezTo>
                  <a:cubicBezTo>
                    <a:pt x="16" y="67"/>
                    <a:pt x="17" y="68"/>
                    <a:pt x="16" y="69"/>
                  </a:cubicBezTo>
                  <a:cubicBezTo>
                    <a:pt x="16" y="69"/>
                    <a:pt x="16" y="69"/>
                    <a:pt x="16" y="72"/>
                  </a:cubicBezTo>
                  <a:cubicBezTo>
                    <a:pt x="16" y="74"/>
                    <a:pt x="17" y="75"/>
                    <a:pt x="17" y="76"/>
                  </a:cubicBezTo>
                  <a:cubicBezTo>
                    <a:pt x="16" y="76"/>
                    <a:pt x="16" y="77"/>
                    <a:pt x="16" y="78"/>
                  </a:cubicBezTo>
                  <a:cubicBezTo>
                    <a:pt x="16" y="79"/>
                    <a:pt x="16" y="82"/>
                    <a:pt x="17" y="82"/>
                  </a:cubicBezTo>
                  <a:cubicBezTo>
                    <a:pt x="17" y="82"/>
                    <a:pt x="17" y="83"/>
                    <a:pt x="17" y="83"/>
                  </a:cubicBezTo>
                  <a:cubicBezTo>
                    <a:pt x="18" y="84"/>
                    <a:pt x="17" y="85"/>
                    <a:pt x="18" y="84"/>
                  </a:cubicBezTo>
                  <a:cubicBezTo>
                    <a:pt x="19" y="82"/>
                    <a:pt x="20" y="81"/>
                    <a:pt x="20" y="81"/>
                  </a:cubicBezTo>
                  <a:cubicBezTo>
                    <a:pt x="20" y="80"/>
                    <a:pt x="20" y="80"/>
                    <a:pt x="20" y="80"/>
                  </a:cubicBezTo>
                  <a:cubicBezTo>
                    <a:pt x="20" y="80"/>
                    <a:pt x="20" y="79"/>
                    <a:pt x="22" y="79"/>
                  </a:cubicBezTo>
                  <a:cubicBezTo>
                    <a:pt x="23" y="79"/>
                    <a:pt x="24" y="79"/>
                    <a:pt x="24" y="80"/>
                  </a:cubicBezTo>
                  <a:cubicBezTo>
                    <a:pt x="25" y="80"/>
                    <a:pt x="23" y="82"/>
                    <a:pt x="24" y="82"/>
                  </a:cubicBezTo>
                  <a:cubicBezTo>
                    <a:pt x="25" y="82"/>
                    <a:pt x="27" y="81"/>
                    <a:pt x="28" y="81"/>
                  </a:cubicBezTo>
                  <a:cubicBezTo>
                    <a:pt x="29" y="81"/>
                    <a:pt x="29" y="82"/>
                    <a:pt x="30" y="83"/>
                  </a:cubicBezTo>
                  <a:cubicBezTo>
                    <a:pt x="30" y="84"/>
                    <a:pt x="30" y="85"/>
                    <a:pt x="31" y="86"/>
                  </a:cubicBezTo>
                  <a:cubicBezTo>
                    <a:pt x="32" y="86"/>
                    <a:pt x="31" y="87"/>
                    <a:pt x="32" y="88"/>
                  </a:cubicBezTo>
                  <a:cubicBezTo>
                    <a:pt x="32" y="89"/>
                    <a:pt x="34" y="90"/>
                    <a:pt x="35" y="90"/>
                  </a:cubicBezTo>
                  <a:cubicBezTo>
                    <a:pt x="35" y="90"/>
                    <a:pt x="37" y="90"/>
                    <a:pt x="38" y="90"/>
                  </a:cubicBezTo>
                  <a:cubicBezTo>
                    <a:pt x="39" y="91"/>
                    <a:pt x="38" y="92"/>
                    <a:pt x="39" y="92"/>
                  </a:cubicBezTo>
                  <a:cubicBezTo>
                    <a:pt x="40" y="92"/>
                    <a:pt x="41" y="95"/>
                    <a:pt x="41" y="95"/>
                  </a:cubicBezTo>
                  <a:cubicBezTo>
                    <a:pt x="41" y="95"/>
                    <a:pt x="41" y="97"/>
                    <a:pt x="41" y="98"/>
                  </a:cubicBezTo>
                  <a:cubicBezTo>
                    <a:pt x="41" y="98"/>
                    <a:pt x="41" y="99"/>
                    <a:pt x="42" y="100"/>
                  </a:cubicBezTo>
                  <a:cubicBezTo>
                    <a:pt x="42" y="100"/>
                    <a:pt x="44" y="100"/>
                    <a:pt x="44" y="100"/>
                  </a:cubicBezTo>
                  <a:cubicBezTo>
                    <a:pt x="44" y="100"/>
                    <a:pt x="43" y="102"/>
                    <a:pt x="45" y="102"/>
                  </a:cubicBezTo>
                  <a:cubicBezTo>
                    <a:pt x="47" y="103"/>
                    <a:pt x="48" y="103"/>
                    <a:pt x="49" y="104"/>
                  </a:cubicBezTo>
                  <a:cubicBezTo>
                    <a:pt x="49" y="104"/>
                    <a:pt x="48" y="105"/>
                    <a:pt x="50" y="105"/>
                  </a:cubicBezTo>
                  <a:cubicBezTo>
                    <a:pt x="52" y="105"/>
                    <a:pt x="54" y="105"/>
                    <a:pt x="55" y="106"/>
                  </a:cubicBezTo>
                  <a:cubicBezTo>
                    <a:pt x="56" y="106"/>
                    <a:pt x="55" y="107"/>
                    <a:pt x="57" y="109"/>
                  </a:cubicBezTo>
                  <a:cubicBezTo>
                    <a:pt x="60" y="110"/>
                    <a:pt x="60" y="111"/>
                    <a:pt x="61" y="111"/>
                  </a:cubicBezTo>
                  <a:cubicBezTo>
                    <a:pt x="62" y="111"/>
                    <a:pt x="63" y="111"/>
                    <a:pt x="63" y="113"/>
                  </a:cubicBezTo>
                  <a:cubicBezTo>
                    <a:pt x="62" y="115"/>
                    <a:pt x="62" y="116"/>
                    <a:pt x="61" y="117"/>
                  </a:cubicBezTo>
                  <a:cubicBezTo>
                    <a:pt x="60" y="118"/>
                    <a:pt x="59" y="120"/>
                    <a:pt x="58" y="121"/>
                  </a:cubicBezTo>
                  <a:cubicBezTo>
                    <a:pt x="58" y="122"/>
                    <a:pt x="57" y="123"/>
                    <a:pt x="58" y="124"/>
                  </a:cubicBezTo>
                  <a:cubicBezTo>
                    <a:pt x="58" y="126"/>
                    <a:pt x="59" y="127"/>
                    <a:pt x="59" y="128"/>
                  </a:cubicBezTo>
                  <a:cubicBezTo>
                    <a:pt x="59" y="129"/>
                    <a:pt x="59" y="131"/>
                    <a:pt x="59" y="132"/>
                  </a:cubicBezTo>
                  <a:cubicBezTo>
                    <a:pt x="58" y="133"/>
                    <a:pt x="58" y="134"/>
                    <a:pt x="58" y="134"/>
                  </a:cubicBezTo>
                  <a:cubicBezTo>
                    <a:pt x="58" y="134"/>
                    <a:pt x="59" y="136"/>
                    <a:pt x="58" y="137"/>
                  </a:cubicBezTo>
                  <a:cubicBezTo>
                    <a:pt x="57" y="138"/>
                    <a:pt x="55" y="140"/>
                    <a:pt x="54" y="140"/>
                  </a:cubicBezTo>
                  <a:cubicBezTo>
                    <a:pt x="53" y="140"/>
                    <a:pt x="51" y="142"/>
                    <a:pt x="51" y="142"/>
                  </a:cubicBezTo>
                  <a:cubicBezTo>
                    <a:pt x="51" y="142"/>
                    <a:pt x="51" y="146"/>
                    <a:pt x="51" y="147"/>
                  </a:cubicBezTo>
                  <a:cubicBezTo>
                    <a:pt x="51" y="147"/>
                    <a:pt x="47" y="154"/>
                    <a:pt x="49" y="155"/>
                  </a:cubicBezTo>
                  <a:cubicBezTo>
                    <a:pt x="50" y="156"/>
                    <a:pt x="50" y="158"/>
                    <a:pt x="50" y="159"/>
                  </a:cubicBezTo>
                  <a:cubicBezTo>
                    <a:pt x="49" y="160"/>
                    <a:pt x="49" y="160"/>
                    <a:pt x="49" y="160"/>
                  </a:cubicBezTo>
                  <a:cubicBezTo>
                    <a:pt x="48" y="161"/>
                    <a:pt x="46" y="161"/>
                    <a:pt x="47" y="163"/>
                  </a:cubicBezTo>
                  <a:cubicBezTo>
                    <a:pt x="49" y="165"/>
                    <a:pt x="50" y="165"/>
                    <a:pt x="50" y="167"/>
                  </a:cubicBezTo>
                  <a:cubicBezTo>
                    <a:pt x="51" y="168"/>
                    <a:pt x="51" y="168"/>
                    <a:pt x="52" y="170"/>
                  </a:cubicBezTo>
                  <a:cubicBezTo>
                    <a:pt x="53" y="171"/>
                    <a:pt x="53" y="172"/>
                    <a:pt x="54" y="173"/>
                  </a:cubicBezTo>
                  <a:cubicBezTo>
                    <a:pt x="55" y="174"/>
                    <a:pt x="56" y="175"/>
                    <a:pt x="56" y="176"/>
                  </a:cubicBezTo>
                  <a:cubicBezTo>
                    <a:pt x="56" y="177"/>
                    <a:pt x="59" y="179"/>
                    <a:pt x="56" y="177"/>
                  </a:cubicBezTo>
                  <a:cubicBezTo>
                    <a:pt x="53" y="175"/>
                    <a:pt x="56" y="177"/>
                    <a:pt x="52" y="174"/>
                  </a:cubicBezTo>
                  <a:cubicBezTo>
                    <a:pt x="49" y="171"/>
                    <a:pt x="48" y="173"/>
                    <a:pt x="46" y="171"/>
                  </a:cubicBezTo>
                  <a:cubicBezTo>
                    <a:pt x="45" y="169"/>
                    <a:pt x="47" y="175"/>
                    <a:pt x="44" y="168"/>
                  </a:cubicBezTo>
                  <a:cubicBezTo>
                    <a:pt x="41" y="160"/>
                    <a:pt x="40" y="161"/>
                    <a:pt x="39" y="159"/>
                  </a:cubicBezTo>
                  <a:cubicBezTo>
                    <a:pt x="39" y="157"/>
                    <a:pt x="39" y="159"/>
                    <a:pt x="37" y="155"/>
                  </a:cubicBezTo>
                  <a:cubicBezTo>
                    <a:pt x="35" y="151"/>
                    <a:pt x="37" y="154"/>
                    <a:pt x="35" y="151"/>
                  </a:cubicBezTo>
                  <a:cubicBezTo>
                    <a:pt x="33" y="149"/>
                    <a:pt x="33" y="152"/>
                    <a:pt x="32" y="148"/>
                  </a:cubicBezTo>
                  <a:cubicBezTo>
                    <a:pt x="31" y="143"/>
                    <a:pt x="31" y="146"/>
                    <a:pt x="30" y="141"/>
                  </a:cubicBezTo>
                  <a:cubicBezTo>
                    <a:pt x="28" y="136"/>
                    <a:pt x="31" y="136"/>
                    <a:pt x="28" y="133"/>
                  </a:cubicBezTo>
                  <a:cubicBezTo>
                    <a:pt x="25" y="131"/>
                    <a:pt x="25" y="132"/>
                    <a:pt x="24" y="131"/>
                  </a:cubicBezTo>
                  <a:cubicBezTo>
                    <a:pt x="23" y="129"/>
                    <a:pt x="25" y="130"/>
                    <a:pt x="22" y="126"/>
                  </a:cubicBezTo>
                  <a:cubicBezTo>
                    <a:pt x="20" y="122"/>
                    <a:pt x="16" y="120"/>
                    <a:pt x="16" y="113"/>
                  </a:cubicBezTo>
                  <a:cubicBezTo>
                    <a:pt x="16" y="105"/>
                    <a:pt x="16" y="104"/>
                    <a:pt x="16" y="104"/>
                  </a:cubicBezTo>
                  <a:cubicBezTo>
                    <a:pt x="16" y="104"/>
                    <a:pt x="13" y="101"/>
                    <a:pt x="14" y="97"/>
                  </a:cubicBezTo>
                  <a:cubicBezTo>
                    <a:pt x="15" y="92"/>
                    <a:pt x="16" y="94"/>
                    <a:pt x="15" y="92"/>
                  </a:cubicBezTo>
                  <a:cubicBezTo>
                    <a:pt x="15" y="91"/>
                    <a:pt x="14" y="91"/>
                    <a:pt x="13" y="89"/>
                  </a:cubicBezTo>
                  <a:cubicBezTo>
                    <a:pt x="12" y="88"/>
                    <a:pt x="12" y="88"/>
                    <a:pt x="11" y="87"/>
                  </a:cubicBezTo>
                  <a:cubicBezTo>
                    <a:pt x="11" y="86"/>
                    <a:pt x="11" y="83"/>
                    <a:pt x="11" y="83"/>
                  </a:cubicBezTo>
                  <a:cubicBezTo>
                    <a:pt x="10" y="84"/>
                    <a:pt x="10" y="84"/>
                    <a:pt x="10" y="84"/>
                  </a:cubicBezTo>
                  <a:cubicBezTo>
                    <a:pt x="10" y="84"/>
                    <a:pt x="0" y="182"/>
                    <a:pt x="97" y="197"/>
                  </a:cubicBezTo>
                  <a:cubicBezTo>
                    <a:pt x="97" y="197"/>
                    <a:pt x="75" y="192"/>
                    <a:pt x="73" y="187"/>
                  </a:cubicBezTo>
                  <a:cubicBezTo>
                    <a:pt x="73" y="187"/>
                    <a:pt x="72" y="183"/>
                    <a:pt x="73" y="183"/>
                  </a:cubicBezTo>
                  <a:cubicBezTo>
                    <a:pt x="74" y="183"/>
                    <a:pt x="76" y="184"/>
                    <a:pt x="77" y="183"/>
                  </a:cubicBezTo>
                  <a:cubicBezTo>
                    <a:pt x="79" y="181"/>
                    <a:pt x="80" y="180"/>
                    <a:pt x="80" y="180"/>
                  </a:cubicBezTo>
                  <a:cubicBezTo>
                    <a:pt x="80" y="182"/>
                    <a:pt x="80" y="182"/>
                    <a:pt x="80" y="182"/>
                  </a:cubicBezTo>
                  <a:cubicBezTo>
                    <a:pt x="80" y="182"/>
                    <a:pt x="79" y="182"/>
                    <a:pt x="83" y="181"/>
                  </a:cubicBezTo>
                  <a:cubicBezTo>
                    <a:pt x="88" y="181"/>
                    <a:pt x="88" y="181"/>
                    <a:pt x="89" y="181"/>
                  </a:cubicBezTo>
                  <a:cubicBezTo>
                    <a:pt x="91" y="180"/>
                    <a:pt x="93" y="176"/>
                    <a:pt x="94" y="178"/>
                  </a:cubicBezTo>
                  <a:cubicBezTo>
                    <a:pt x="95" y="181"/>
                    <a:pt x="93" y="180"/>
                    <a:pt x="95" y="181"/>
                  </a:cubicBezTo>
                  <a:cubicBezTo>
                    <a:pt x="97" y="181"/>
                    <a:pt x="101" y="180"/>
                    <a:pt x="101" y="180"/>
                  </a:cubicBezTo>
                  <a:cubicBezTo>
                    <a:pt x="101" y="180"/>
                    <a:pt x="108" y="181"/>
                    <a:pt x="108" y="180"/>
                  </a:cubicBezTo>
                  <a:cubicBezTo>
                    <a:pt x="109" y="179"/>
                    <a:pt x="109" y="178"/>
                    <a:pt x="110" y="178"/>
                  </a:cubicBezTo>
                  <a:cubicBezTo>
                    <a:pt x="111" y="178"/>
                    <a:pt x="112" y="180"/>
                    <a:pt x="112" y="180"/>
                  </a:cubicBezTo>
                  <a:cubicBezTo>
                    <a:pt x="108" y="182"/>
                    <a:pt x="108" y="182"/>
                    <a:pt x="108" y="182"/>
                  </a:cubicBezTo>
                  <a:cubicBezTo>
                    <a:pt x="105" y="185"/>
                    <a:pt x="105" y="185"/>
                    <a:pt x="105" y="185"/>
                  </a:cubicBezTo>
                  <a:cubicBezTo>
                    <a:pt x="105" y="185"/>
                    <a:pt x="103" y="185"/>
                    <a:pt x="105" y="186"/>
                  </a:cubicBezTo>
                  <a:cubicBezTo>
                    <a:pt x="106" y="187"/>
                    <a:pt x="107" y="187"/>
                    <a:pt x="108" y="187"/>
                  </a:cubicBezTo>
                  <a:cubicBezTo>
                    <a:pt x="110" y="187"/>
                    <a:pt x="114" y="190"/>
                    <a:pt x="115" y="188"/>
                  </a:cubicBezTo>
                  <a:cubicBezTo>
                    <a:pt x="116" y="186"/>
                    <a:pt x="116" y="186"/>
                    <a:pt x="117" y="185"/>
                  </a:cubicBezTo>
                  <a:cubicBezTo>
                    <a:pt x="117" y="184"/>
                    <a:pt x="117" y="182"/>
                    <a:pt x="119" y="182"/>
                  </a:cubicBezTo>
                  <a:cubicBezTo>
                    <a:pt x="120" y="182"/>
                    <a:pt x="122" y="183"/>
                    <a:pt x="122" y="183"/>
                  </a:cubicBezTo>
                  <a:cubicBezTo>
                    <a:pt x="121" y="186"/>
                    <a:pt x="121" y="186"/>
                    <a:pt x="121" y="186"/>
                  </a:cubicBezTo>
                  <a:cubicBezTo>
                    <a:pt x="121" y="186"/>
                    <a:pt x="123" y="186"/>
                    <a:pt x="125" y="186"/>
                  </a:cubicBezTo>
                  <a:cubicBezTo>
                    <a:pt x="126" y="186"/>
                    <a:pt x="126" y="188"/>
                    <a:pt x="128" y="186"/>
                  </a:cubicBezTo>
                  <a:cubicBezTo>
                    <a:pt x="129" y="184"/>
                    <a:pt x="129" y="184"/>
                    <a:pt x="131" y="184"/>
                  </a:cubicBezTo>
                  <a:cubicBezTo>
                    <a:pt x="133" y="184"/>
                    <a:pt x="135" y="183"/>
                    <a:pt x="136" y="183"/>
                  </a:cubicBezTo>
                  <a:cubicBezTo>
                    <a:pt x="136" y="184"/>
                    <a:pt x="138" y="184"/>
                    <a:pt x="139" y="184"/>
                  </a:cubicBezTo>
                  <a:cubicBezTo>
                    <a:pt x="139" y="184"/>
                    <a:pt x="143" y="186"/>
                    <a:pt x="143" y="186"/>
                  </a:cubicBezTo>
                  <a:cubicBezTo>
                    <a:pt x="144" y="185"/>
                    <a:pt x="148" y="186"/>
                    <a:pt x="148" y="186"/>
                  </a:cubicBezTo>
                  <a:cubicBezTo>
                    <a:pt x="148" y="186"/>
                    <a:pt x="137" y="196"/>
                    <a:pt x="113" y="197"/>
                  </a:cubicBezTo>
                  <a:cubicBezTo>
                    <a:pt x="113" y="197"/>
                    <a:pt x="167" y="199"/>
                    <a:pt x="197" y="146"/>
                  </a:cubicBezTo>
                  <a:cubicBezTo>
                    <a:pt x="228" y="94"/>
                    <a:pt x="206" y="26"/>
                    <a:pt x="137" y="3"/>
                  </a:cubicBezTo>
                  <a:cubicBezTo>
                    <a:pt x="137" y="3"/>
                    <a:pt x="189" y="22"/>
                    <a:pt x="203" y="71"/>
                  </a:cubicBezTo>
                  <a:cubicBezTo>
                    <a:pt x="202" y="72"/>
                    <a:pt x="202" y="72"/>
                    <a:pt x="202" y="72"/>
                  </a:cubicBezTo>
                  <a:cubicBezTo>
                    <a:pt x="201" y="71"/>
                    <a:pt x="201" y="72"/>
                    <a:pt x="200" y="69"/>
                  </a:cubicBezTo>
                  <a:cubicBezTo>
                    <a:pt x="199" y="67"/>
                    <a:pt x="199" y="68"/>
                    <a:pt x="199" y="66"/>
                  </a:cubicBezTo>
                  <a:cubicBezTo>
                    <a:pt x="198" y="64"/>
                    <a:pt x="198" y="65"/>
                    <a:pt x="197" y="64"/>
                  </a:cubicBezTo>
                  <a:cubicBezTo>
                    <a:pt x="195" y="62"/>
                    <a:pt x="195" y="62"/>
                    <a:pt x="194" y="61"/>
                  </a:cubicBezTo>
                  <a:cubicBezTo>
                    <a:pt x="193" y="61"/>
                    <a:pt x="192" y="58"/>
                    <a:pt x="192" y="57"/>
                  </a:cubicBezTo>
                  <a:cubicBezTo>
                    <a:pt x="191" y="56"/>
                    <a:pt x="189" y="55"/>
                    <a:pt x="188" y="55"/>
                  </a:cubicBezTo>
                  <a:cubicBezTo>
                    <a:pt x="187" y="55"/>
                    <a:pt x="188" y="54"/>
                    <a:pt x="187" y="55"/>
                  </a:cubicBezTo>
                  <a:cubicBezTo>
                    <a:pt x="187" y="56"/>
                    <a:pt x="189" y="58"/>
                    <a:pt x="189" y="58"/>
                  </a:cubicBezTo>
                  <a:cubicBezTo>
                    <a:pt x="189" y="62"/>
                    <a:pt x="189" y="62"/>
                    <a:pt x="189" y="62"/>
                  </a:cubicBezTo>
                  <a:cubicBezTo>
                    <a:pt x="189" y="62"/>
                    <a:pt x="190" y="65"/>
                    <a:pt x="190" y="66"/>
                  </a:cubicBezTo>
                  <a:cubicBezTo>
                    <a:pt x="190" y="67"/>
                    <a:pt x="189" y="70"/>
                    <a:pt x="189" y="70"/>
                  </a:cubicBezTo>
                  <a:cubicBezTo>
                    <a:pt x="189" y="70"/>
                    <a:pt x="188" y="72"/>
                    <a:pt x="187" y="73"/>
                  </a:cubicBezTo>
                  <a:cubicBezTo>
                    <a:pt x="186" y="73"/>
                    <a:pt x="181" y="74"/>
                    <a:pt x="181" y="74"/>
                  </a:cubicBezTo>
                  <a:cubicBezTo>
                    <a:pt x="181" y="74"/>
                    <a:pt x="179" y="72"/>
                    <a:pt x="179" y="71"/>
                  </a:cubicBezTo>
                  <a:cubicBezTo>
                    <a:pt x="178" y="69"/>
                    <a:pt x="175" y="69"/>
                    <a:pt x="174" y="68"/>
                  </a:cubicBezTo>
                  <a:cubicBezTo>
                    <a:pt x="174" y="67"/>
                    <a:pt x="175" y="66"/>
                    <a:pt x="173" y="64"/>
                  </a:cubicBezTo>
                  <a:cubicBezTo>
                    <a:pt x="172" y="62"/>
                    <a:pt x="173" y="63"/>
                    <a:pt x="172" y="61"/>
                  </a:cubicBezTo>
                  <a:cubicBezTo>
                    <a:pt x="170" y="59"/>
                    <a:pt x="170" y="59"/>
                    <a:pt x="170" y="59"/>
                  </a:cubicBezTo>
                  <a:cubicBezTo>
                    <a:pt x="170" y="59"/>
                    <a:pt x="166" y="58"/>
                    <a:pt x="167" y="60"/>
                  </a:cubicBezTo>
                  <a:cubicBezTo>
                    <a:pt x="168" y="63"/>
                    <a:pt x="167" y="65"/>
                    <a:pt x="168" y="65"/>
                  </a:cubicBezTo>
                  <a:cubicBezTo>
                    <a:pt x="169" y="66"/>
                    <a:pt x="170" y="65"/>
                    <a:pt x="171" y="67"/>
                  </a:cubicBezTo>
                  <a:cubicBezTo>
                    <a:pt x="172" y="69"/>
                    <a:pt x="172" y="70"/>
                    <a:pt x="172" y="71"/>
                  </a:cubicBezTo>
                  <a:cubicBezTo>
                    <a:pt x="173" y="71"/>
                    <a:pt x="173" y="74"/>
                    <a:pt x="174" y="75"/>
                  </a:cubicBezTo>
                  <a:cubicBezTo>
                    <a:pt x="175" y="75"/>
                    <a:pt x="178" y="75"/>
                    <a:pt x="178" y="76"/>
                  </a:cubicBezTo>
                  <a:cubicBezTo>
                    <a:pt x="177" y="77"/>
                    <a:pt x="176" y="78"/>
                    <a:pt x="178" y="79"/>
                  </a:cubicBezTo>
                  <a:cubicBezTo>
                    <a:pt x="179" y="79"/>
                    <a:pt x="179" y="80"/>
                    <a:pt x="180" y="80"/>
                  </a:cubicBezTo>
                  <a:cubicBezTo>
                    <a:pt x="181" y="80"/>
                    <a:pt x="181" y="80"/>
                    <a:pt x="182" y="79"/>
                  </a:cubicBezTo>
                  <a:cubicBezTo>
                    <a:pt x="184" y="79"/>
                    <a:pt x="186" y="79"/>
                    <a:pt x="186" y="79"/>
                  </a:cubicBezTo>
                  <a:cubicBezTo>
                    <a:pt x="186" y="79"/>
                    <a:pt x="188" y="80"/>
                    <a:pt x="188" y="81"/>
                  </a:cubicBezTo>
                  <a:cubicBezTo>
                    <a:pt x="188" y="82"/>
                    <a:pt x="187" y="86"/>
                    <a:pt x="187" y="86"/>
                  </a:cubicBezTo>
                  <a:cubicBezTo>
                    <a:pt x="185" y="90"/>
                    <a:pt x="185" y="90"/>
                    <a:pt x="185" y="90"/>
                  </a:cubicBezTo>
                  <a:cubicBezTo>
                    <a:pt x="185" y="90"/>
                    <a:pt x="185" y="97"/>
                    <a:pt x="184" y="97"/>
                  </a:cubicBezTo>
                  <a:cubicBezTo>
                    <a:pt x="183" y="97"/>
                    <a:pt x="182" y="100"/>
                    <a:pt x="181" y="100"/>
                  </a:cubicBezTo>
                  <a:cubicBezTo>
                    <a:pt x="180" y="101"/>
                    <a:pt x="180" y="105"/>
                    <a:pt x="180" y="105"/>
                  </a:cubicBezTo>
                  <a:cubicBezTo>
                    <a:pt x="178" y="108"/>
                    <a:pt x="178" y="108"/>
                    <a:pt x="178" y="108"/>
                  </a:cubicBezTo>
                  <a:cubicBezTo>
                    <a:pt x="178" y="108"/>
                    <a:pt x="178" y="111"/>
                    <a:pt x="178" y="112"/>
                  </a:cubicBezTo>
                  <a:cubicBezTo>
                    <a:pt x="178" y="113"/>
                    <a:pt x="179" y="117"/>
                    <a:pt x="178" y="119"/>
                  </a:cubicBezTo>
                  <a:cubicBezTo>
                    <a:pt x="178" y="121"/>
                    <a:pt x="175" y="122"/>
                    <a:pt x="175" y="122"/>
                  </a:cubicBezTo>
                  <a:cubicBezTo>
                    <a:pt x="175" y="122"/>
                    <a:pt x="179" y="126"/>
                    <a:pt x="177" y="126"/>
                  </a:cubicBezTo>
                  <a:cubicBezTo>
                    <a:pt x="175" y="127"/>
                    <a:pt x="173" y="129"/>
                    <a:pt x="173" y="130"/>
                  </a:cubicBezTo>
                  <a:cubicBezTo>
                    <a:pt x="172" y="131"/>
                    <a:pt x="172" y="132"/>
                    <a:pt x="171" y="132"/>
                  </a:cubicBezTo>
                  <a:cubicBezTo>
                    <a:pt x="170" y="133"/>
                    <a:pt x="168" y="133"/>
                    <a:pt x="168" y="134"/>
                  </a:cubicBezTo>
                  <a:cubicBezTo>
                    <a:pt x="168" y="134"/>
                    <a:pt x="168" y="137"/>
                    <a:pt x="168" y="137"/>
                  </a:cubicBezTo>
                  <a:cubicBezTo>
                    <a:pt x="164" y="142"/>
                    <a:pt x="164" y="142"/>
                    <a:pt x="164" y="142"/>
                  </a:cubicBezTo>
                  <a:cubicBezTo>
                    <a:pt x="160" y="146"/>
                    <a:pt x="160" y="146"/>
                    <a:pt x="160" y="146"/>
                  </a:cubicBezTo>
                  <a:cubicBezTo>
                    <a:pt x="160" y="146"/>
                    <a:pt x="160" y="149"/>
                    <a:pt x="159" y="149"/>
                  </a:cubicBezTo>
                  <a:cubicBezTo>
                    <a:pt x="158" y="149"/>
                    <a:pt x="153" y="151"/>
                    <a:pt x="152" y="152"/>
                  </a:cubicBezTo>
                  <a:cubicBezTo>
                    <a:pt x="152" y="152"/>
                    <a:pt x="148" y="154"/>
                    <a:pt x="147" y="154"/>
                  </a:cubicBezTo>
                  <a:cubicBezTo>
                    <a:pt x="146" y="154"/>
                    <a:pt x="148" y="157"/>
                    <a:pt x="146" y="154"/>
                  </a:cubicBezTo>
                  <a:cubicBezTo>
                    <a:pt x="144" y="151"/>
                    <a:pt x="145" y="153"/>
                    <a:pt x="144" y="149"/>
                  </a:cubicBezTo>
                  <a:cubicBezTo>
                    <a:pt x="142" y="145"/>
                    <a:pt x="142" y="148"/>
                    <a:pt x="142" y="145"/>
                  </a:cubicBezTo>
                  <a:cubicBezTo>
                    <a:pt x="142" y="143"/>
                    <a:pt x="142" y="145"/>
                    <a:pt x="142" y="143"/>
                  </a:cubicBezTo>
                  <a:cubicBezTo>
                    <a:pt x="142" y="140"/>
                    <a:pt x="143" y="142"/>
                    <a:pt x="141" y="139"/>
                  </a:cubicBezTo>
                  <a:cubicBezTo>
                    <a:pt x="140" y="136"/>
                    <a:pt x="140" y="137"/>
                    <a:pt x="138" y="135"/>
                  </a:cubicBezTo>
                  <a:cubicBezTo>
                    <a:pt x="136" y="133"/>
                    <a:pt x="135" y="135"/>
                    <a:pt x="136" y="132"/>
                  </a:cubicBezTo>
                  <a:cubicBezTo>
                    <a:pt x="137" y="129"/>
                    <a:pt x="137" y="132"/>
                    <a:pt x="137" y="129"/>
                  </a:cubicBezTo>
                  <a:cubicBezTo>
                    <a:pt x="138" y="126"/>
                    <a:pt x="137" y="125"/>
                    <a:pt x="139" y="124"/>
                  </a:cubicBezTo>
                  <a:cubicBezTo>
                    <a:pt x="141" y="123"/>
                    <a:pt x="142" y="122"/>
                    <a:pt x="142" y="121"/>
                  </a:cubicBezTo>
                  <a:cubicBezTo>
                    <a:pt x="142" y="119"/>
                    <a:pt x="142" y="118"/>
                    <a:pt x="142" y="117"/>
                  </a:cubicBezTo>
                  <a:cubicBezTo>
                    <a:pt x="141" y="116"/>
                    <a:pt x="139" y="114"/>
                    <a:pt x="139" y="113"/>
                  </a:cubicBezTo>
                  <a:cubicBezTo>
                    <a:pt x="139" y="112"/>
                    <a:pt x="139" y="113"/>
                    <a:pt x="137" y="111"/>
                  </a:cubicBezTo>
                  <a:cubicBezTo>
                    <a:pt x="136" y="109"/>
                    <a:pt x="135" y="108"/>
                    <a:pt x="135" y="108"/>
                  </a:cubicBezTo>
                  <a:cubicBezTo>
                    <a:pt x="135" y="108"/>
                    <a:pt x="135" y="103"/>
                    <a:pt x="135" y="101"/>
                  </a:cubicBezTo>
                  <a:cubicBezTo>
                    <a:pt x="135" y="99"/>
                    <a:pt x="134" y="102"/>
                    <a:pt x="135" y="99"/>
                  </a:cubicBezTo>
                  <a:cubicBezTo>
                    <a:pt x="135" y="96"/>
                    <a:pt x="135" y="94"/>
                    <a:pt x="135" y="94"/>
                  </a:cubicBezTo>
                  <a:cubicBezTo>
                    <a:pt x="135" y="94"/>
                    <a:pt x="132" y="92"/>
                    <a:pt x="131" y="92"/>
                  </a:cubicBezTo>
                  <a:cubicBezTo>
                    <a:pt x="129" y="92"/>
                    <a:pt x="129" y="94"/>
                    <a:pt x="127" y="93"/>
                  </a:cubicBezTo>
                  <a:cubicBezTo>
                    <a:pt x="125" y="91"/>
                    <a:pt x="126" y="90"/>
                    <a:pt x="125" y="89"/>
                  </a:cubicBezTo>
                  <a:cubicBezTo>
                    <a:pt x="124" y="89"/>
                    <a:pt x="123" y="89"/>
                    <a:pt x="122" y="90"/>
                  </a:cubicBezTo>
                  <a:cubicBezTo>
                    <a:pt x="121" y="91"/>
                    <a:pt x="118" y="91"/>
                    <a:pt x="116" y="91"/>
                  </a:cubicBezTo>
                  <a:cubicBezTo>
                    <a:pt x="114" y="92"/>
                    <a:pt x="113" y="92"/>
                    <a:pt x="110" y="92"/>
                  </a:cubicBezTo>
                  <a:cubicBezTo>
                    <a:pt x="108" y="92"/>
                    <a:pt x="104" y="93"/>
                    <a:pt x="102" y="92"/>
                  </a:cubicBezTo>
                  <a:cubicBezTo>
                    <a:pt x="100" y="91"/>
                    <a:pt x="100" y="92"/>
                    <a:pt x="99" y="90"/>
                  </a:cubicBezTo>
                  <a:cubicBezTo>
                    <a:pt x="98" y="88"/>
                    <a:pt x="99" y="88"/>
                    <a:pt x="97" y="87"/>
                  </a:cubicBezTo>
                  <a:cubicBezTo>
                    <a:pt x="95" y="86"/>
                    <a:pt x="94" y="87"/>
                    <a:pt x="94" y="85"/>
                  </a:cubicBezTo>
                  <a:cubicBezTo>
                    <a:pt x="94" y="82"/>
                    <a:pt x="95" y="83"/>
                    <a:pt x="93" y="81"/>
                  </a:cubicBezTo>
                  <a:cubicBezTo>
                    <a:pt x="92" y="79"/>
                    <a:pt x="94" y="82"/>
                    <a:pt x="92" y="79"/>
                  </a:cubicBezTo>
                  <a:cubicBezTo>
                    <a:pt x="89" y="76"/>
                    <a:pt x="88" y="79"/>
                    <a:pt x="89" y="76"/>
                  </a:cubicBezTo>
                  <a:cubicBezTo>
                    <a:pt x="90" y="74"/>
                    <a:pt x="91" y="75"/>
                    <a:pt x="91" y="73"/>
                  </a:cubicBezTo>
                  <a:cubicBezTo>
                    <a:pt x="91" y="70"/>
                    <a:pt x="95" y="74"/>
                    <a:pt x="92" y="68"/>
                  </a:cubicBezTo>
                  <a:cubicBezTo>
                    <a:pt x="90" y="63"/>
                    <a:pt x="89" y="64"/>
                    <a:pt x="92" y="60"/>
                  </a:cubicBezTo>
                  <a:cubicBezTo>
                    <a:pt x="94" y="55"/>
                    <a:pt x="97" y="54"/>
                    <a:pt x="98" y="53"/>
                  </a:cubicBezTo>
                  <a:cubicBezTo>
                    <a:pt x="98" y="52"/>
                    <a:pt x="99" y="50"/>
                    <a:pt x="100" y="49"/>
                  </a:cubicBezTo>
                  <a:cubicBezTo>
                    <a:pt x="101" y="48"/>
                    <a:pt x="100" y="48"/>
                    <a:pt x="102" y="48"/>
                  </a:cubicBezTo>
                  <a:cubicBezTo>
                    <a:pt x="104" y="48"/>
                    <a:pt x="107" y="47"/>
                    <a:pt x="108" y="46"/>
                  </a:cubicBezTo>
                  <a:cubicBezTo>
                    <a:pt x="109" y="45"/>
                    <a:pt x="111" y="42"/>
                    <a:pt x="112" y="42"/>
                  </a:cubicBezTo>
                  <a:cubicBezTo>
                    <a:pt x="113" y="42"/>
                    <a:pt x="113" y="42"/>
                    <a:pt x="115" y="42"/>
                  </a:cubicBezTo>
                  <a:cubicBezTo>
                    <a:pt x="117" y="41"/>
                    <a:pt x="117" y="41"/>
                    <a:pt x="119" y="41"/>
                  </a:cubicBezTo>
                  <a:cubicBezTo>
                    <a:pt x="120" y="41"/>
                    <a:pt x="117" y="42"/>
                    <a:pt x="121" y="41"/>
                  </a:cubicBezTo>
                  <a:cubicBezTo>
                    <a:pt x="125" y="40"/>
                    <a:pt x="124" y="40"/>
                    <a:pt x="125" y="40"/>
                  </a:cubicBezTo>
                  <a:cubicBezTo>
                    <a:pt x="126" y="40"/>
                    <a:pt x="126" y="41"/>
                    <a:pt x="127" y="41"/>
                  </a:cubicBezTo>
                  <a:cubicBezTo>
                    <a:pt x="129" y="41"/>
                    <a:pt x="129" y="38"/>
                    <a:pt x="129" y="41"/>
                  </a:cubicBezTo>
                  <a:cubicBezTo>
                    <a:pt x="129" y="45"/>
                    <a:pt x="128" y="46"/>
                    <a:pt x="130" y="46"/>
                  </a:cubicBezTo>
                  <a:cubicBezTo>
                    <a:pt x="133" y="47"/>
                    <a:pt x="130" y="47"/>
                    <a:pt x="133" y="47"/>
                  </a:cubicBezTo>
                  <a:cubicBezTo>
                    <a:pt x="136" y="47"/>
                    <a:pt x="135" y="47"/>
                    <a:pt x="137" y="48"/>
                  </a:cubicBezTo>
                  <a:cubicBezTo>
                    <a:pt x="138" y="48"/>
                    <a:pt x="139" y="49"/>
                    <a:pt x="141" y="49"/>
                  </a:cubicBezTo>
                  <a:cubicBezTo>
                    <a:pt x="143" y="49"/>
                    <a:pt x="140" y="52"/>
                    <a:pt x="143" y="49"/>
                  </a:cubicBezTo>
                  <a:cubicBezTo>
                    <a:pt x="146" y="46"/>
                    <a:pt x="141" y="46"/>
                    <a:pt x="146" y="46"/>
                  </a:cubicBezTo>
                  <a:cubicBezTo>
                    <a:pt x="151" y="47"/>
                    <a:pt x="152" y="48"/>
                    <a:pt x="153" y="48"/>
                  </a:cubicBezTo>
                  <a:cubicBezTo>
                    <a:pt x="154" y="47"/>
                    <a:pt x="154" y="48"/>
                    <a:pt x="156" y="47"/>
                  </a:cubicBezTo>
                  <a:cubicBezTo>
                    <a:pt x="159" y="46"/>
                    <a:pt x="159" y="46"/>
                    <a:pt x="160" y="46"/>
                  </a:cubicBezTo>
                  <a:cubicBezTo>
                    <a:pt x="161" y="47"/>
                    <a:pt x="161" y="49"/>
                    <a:pt x="162" y="47"/>
                  </a:cubicBezTo>
                  <a:cubicBezTo>
                    <a:pt x="163" y="45"/>
                    <a:pt x="165" y="45"/>
                    <a:pt x="162" y="44"/>
                  </a:cubicBezTo>
                  <a:cubicBezTo>
                    <a:pt x="159" y="42"/>
                    <a:pt x="158" y="44"/>
                    <a:pt x="158" y="42"/>
                  </a:cubicBezTo>
                  <a:cubicBezTo>
                    <a:pt x="157" y="40"/>
                    <a:pt x="160" y="41"/>
                    <a:pt x="157" y="40"/>
                  </a:cubicBezTo>
                  <a:cubicBezTo>
                    <a:pt x="154" y="40"/>
                    <a:pt x="155" y="40"/>
                    <a:pt x="153" y="39"/>
                  </a:cubicBezTo>
                  <a:cubicBezTo>
                    <a:pt x="151" y="38"/>
                    <a:pt x="149" y="41"/>
                    <a:pt x="148" y="39"/>
                  </a:cubicBezTo>
                  <a:cubicBezTo>
                    <a:pt x="147" y="37"/>
                    <a:pt x="143" y="41"/>
                    <a:pt x="147" y="37"/>
                  </a:cubicBezTo>
                  <a:cubicBezTo>
                    <a:pt x="151" y="34"/>
                    <a:pt x="149" y="32"/>
                    <a:pt x="152" y="33"/>
                  </a:cubicBezTo>
                  <a:cubicBezTo>
                    <a:pt x="155" y="34"/>
                    <a:pt x="154" y="36"/>
                    <a:pt x="155" y="35"/>
                  </a:cubicBezTo>
                  <a:cubicBezTo>
                    <a:pt x="157" y="33"/>
                    <a:pt x="160" y="32"/>
                    <a:pt x="157" y="30"/>
                  </a:cubicBezTo>
                  <a:cubicBezTo>
                    <a:pt x="154" y="28"/>
                    <a:pt x="156" y="29"/>
                    <a:pt x="153" y="28"/>
                  </a:cubicBezTo>
                  <a:cubicBezTo>
                    <a:pt x="150" y="26"/>
                    <a:pt x="147" y="33"/>
                    <a:pt x="146" y="32"/>
                  </a:cubicBezTo>
                  <a:cubicBezTo>
                    <a:pt x="145" y="31"/>
                    <a:pt x="144" y="30"/>
                    <a:pt x="143" y="31"/>
                  </a:cubicBezTo>
                  <a:cubicBezTo>
                    <a:pt x="142" y="31"/>
                    <a:pt x="142" y="34"/>
                    <a:pt x="142" y="36"/>
                  </a:cubicBezTo>
                  <a:cubicBezTo>
                    <a:pt x="142" y="38"/>
                    <a:pt x="143" y="38"/>
                    <a:pt x="140" y="37"/>
                  </a:cubicBezTo>
                  <a:cubicBezTo>
                    <a:pt x="137" y="35"/>
                    <a:pt x="144" y="36"/>
                    <a:pt x="137" y="33"/>
                  </a:cubicBezTo>
                  <a:cubicBezTo>
                    <a:pt x="130" y="31"/>
                    <a:pt x="128" y="31"/>
                    <a:pt x="127" y="32"/>
                  </a:cubicBezTo>
                  <a:cubicBezTo>
                    <a:pt x="126" y="33"/>
                    <a:pt x="125" y="33"/>
                    <a:pt x="124" y="34"/>
                  </a:cubicBezTo>
                  <a:cubicBezTo>
                    <a:pt x="123" y="35"/>
                    <a:pt x="126" y="36"/>
                    <a:pt x="123" y="35"/>
                  </a:cubicBezTo>
                  <a:cubicBezTo>
                    <a:pt x="120" y="33"/>
                    <a:pt x="118" y="35"/>
                    <a:pt x="118" y="35"/>
                  </a:cubicBezTo>
                  <a:cubicBezTo>
                    <a:pt x="118" y="35"/>
                    <a:pt x="117" y="35"/>
                    <a:pt x="116" y="36"/>
                  </a:cubicBezTo>
                  <a:cubicBezTo>
                    <a:pt x="114" y="37"/>
                    <a:pt x="112" y="38"/>
                    <a:pt x="111" y="37"/>
                  </a:cubicBezTo>
                  <a:cubicBezTo>
                    <a:pt x="109" y="37"/>
                    <a:pt x="106" y="38"/>
                    <a:pt x="109" y="34"/>
                  </a:cubicBezTo>
                  <a:cubicBezTo>
                    <a:pt x="111" y="31"/>
                    <a:pt x="109" y="33"/>
                    <a:pt x="113" y="31"/>
                  </a:cubicBezTo>
                  <a:cubicBezTo>
                    <a:pt x="117" y="30"/>
                    <a:pt x="123" y="29"/>
                    <a:pt x="118" y="28"/>
                  </a:cubicBezTo>
                  <a:cubicBezTo>
                    <a:pt x="113" y="27"/>
                    <a:pt x="121" y="27"/>
                    <a:pt x="114" y="24"/>
                  </a:cubicBezTo>
                  <a:cubicBezTo>
                    <a:pt x="107" y="21"/>
                    <a:pt x="107" y="25"/>
                    <a:pt x="107" y="21"/>
                  </a:cubicBezTo>
                  <a:cubicBezTo>
                    <a:pt x="108" y="16"/>
                    <a:pt x="107" y="16"/>
                    <a:pt x="106" y="16"/>
                  </a:cubicBezTo>
                  <a:cubicBezTo>
                    <a:pt x="104" y="16"/>
                    <a:pt x="100" y="17"/>
                    <a:pt x="98" y="18"/>
                  </a:cubicBezTo>
                  <a:cubicBezTo>
                    <a:pt x="97" y="18"/>
                    <a:pt x="99" y="19"/>
                    <a:pt x="96" y="17"/>
                  </a:cubicBezTo>
                  <a:cubicBezTo>
                    <a:pt x="92" y="15"/>
                    <a:pt x="91" y="18"/>
                    <a:pt x="92" y="15"/>
                  </a:cubicBezTo>
                  <a:cubicBezTo>
                    <a:pt x="94" y="13"/>
                    <a:pt x="94" y="12"/>
                    <a:pt x="96" y="11"/>
                  </a:cubicBezTo>
                  <a:cubicBezTo>
                    <a:pt x="98" y="9"/>
                    <a:pt x="97" y="3"/>
                    <a:pt x="102" y="5"/>
                  </a:cubicBezTo>
                  <a:cubicBezTo>
                    <a:pt x="106" y="8"/>
                    <a:pt x="105" y="7"/>
                    <a:pt x="108" y="7"/>
                  </a:cubicBezTo>
                  <a:cubicBezTo>
                    <a:pt x="112" y="7"/>
                    <a:pt x="114" y="7"/>
                    <a:pt x="114" y="6"/>
                  </a:cubicBezTo>
                  <a:cubicBezTo>
                    <a:pt x="114" y="5"/>
                    <a:pt x="109" y="3"/>
                    <a:pt x="109" y="3"/>
                  </a:cubicBezTo>
                  <a:cubicBezTo>
                    <a:pt x="109" y="3"/>
                    <a:pt x="108" y="4"/>
                    <a:pt x="109" y="3"/>
                  </a:cubicBezTo>
                  <a:cubicBezTo>
                    <a:pt x="109" y="2"/>
                    <a:pt x="110" y="1"/>
                    <a:pt x="110" y="1"/>
                  </a:cubicBezTo>
                  <a:cubicBezTo>
                    <a:pt x="109" y="0"/>
                    <a:pt x="109" y="0"/>
                    <a:pt x="109" y="0"/>
                  </a:cubicBezTo>
                  <a:cubicBezTo>
                    <a:pt x="109" y="0"/>
                    <a:pt x="96" y="0"/>
                    <a:pt x="9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51" name="Freeform 41"/>
          <p:cNvSpPr>
            <a:spLocks noEditPoints="1"/>
          </p:cNvSpPr>
          <p:nvPr/>
        </p:nvSpPr>
        <p:spPr bwMode="auto">
          <a:xfrm>
            <a:off x="7133800" y="2699847"/>
            <a:ext cx="321385" cy="292817"/>
          </a:xfrm>
          <a:custGeom>
            <a:avLst/>
            <a:gdLst>
              <a:gd name="T0" fmla="*/ 116 w 196"/>
              <a:gd name="T1" fmla="*/ 2 h 179"/>
              <a:gd name="T2" fmla="*/ 98 w 196"/>
              <a:gd name="T3" fmla="*/ 0 h 179"/>
              <a:gd name="T4" fmla="*/ 98 w 196"/>
              <a:gd name="T5" fmla="*/ 17 h 179"/>
              <a:gd name="T6" fmla="*/ 113 w 196"/>
              <a:gd name="T7" fmla="*/ 18 h 179"/>
              <a:gd name="T8" fmla="*/ 169 w 196"/>
              <a:gd name="T9" fmla="*/ 105 h 179"/>
              <a:gd name="T10" fmla="*/ 98 w 196"/>
              <a:gd name="T11" fmla="*/ 163 h 179"/>
              <a:gd name="T12" fmla="*/ 98 w 196"/>
              <a:gd name="T13" fmla="*/ 179 h 179"/>
              <a:gd name="T14" fmla="*/ 185 w 196"/>
              <a:gd name="T15" fmla="*/ 108 h 179"/>
              <a:gd name="T16" fmla="*/ 116 w 196"/>
              <a:gd name="T17" fmla="*/ 2 h 179"/>
              <a:gd name="T18" fmla="*/ 98 w 196"/>
              <a:gd name="T19" fmla="*/ 0 h 179"/>
              <a:gd name="T20" fmla="*/ 10 w 196"/>
              <a:gd name="T21" fmla="*/ 71 h 179"/>
              <a:gd name="T22" fmla="*/ 79 w 196"/>
              <a:gd name="T23" fmla="*/ 177 h 179"/>
              <a:gd name="T24" fmla="*/ 98 w 196"/>
              <a:gd name="T25" fmla="*/ 179 h 179"/>
              <a:gd name="T26" fmla="*/ 98 w 196"/>
              <a:gd name="T27" fmla="*/ 163 h 179"/>
              <a:gd name="T28" fmla="*/ 83 w 196"/>
              <a:gd name="T29" fmla="*/ 161 h 179"/>
              <a:gd name="T30" fmla="*/ 83 w 196"/>
              <a:gd name="T31" fmla="*/ 161 h 179"/>
              <a:gd name="T32" fmla="*/ 26 w 196"/>
              <a:gd name="T33" fmla="*/ 75 h 179"/>
              <a:gd name="T34" fmla="*/ 98 w 196"/>
              <a:gd name="T35" fmla="*/ 17 h 179"/>
              <a:gd name="T36" fmla="*/ 98 w 196"/>
              <a:gd name="T37"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6" h="179">
                <a:moveTo>
                  <a:pt x="116" y="2"/>
                </a:moveTo>
                <a:cubicBezTo>
                  <a:pt x="110" y="1"/>
                  <a:pt x="104" y="0"/>
                  <a:pt x="98" y="0"/>
                </a:cubicBezTo>
                <a:cubicBezTo>
                  <a:pt x="98" y="17"/>
                  <a:pt x="98" y="17"/>
                  <a:pt x="98" y="17"/>
                </a:cubicBezTo>
                <a:cubicBezTo>
                  <a:pt x="103" y="17"/>
                  <a:pt x="108" y="17"/>
                  <a:pt x="113" y="18"/>
                </a:cubicBezTo>
                <a:cubicBezTo>
                  <a:pt x="152" y="27"/>
                  <a:pt x="177" y="65"/>
                  <a:pt x="169" y="105"/>
                </a:cubicBezTo>
                <a:cubicBezTo>
                  <a:pt x="162" y="139"/>
                  <a:pt x="131" y="163"/>
                  <a:pt x="98" y="163"/>
                </a:cubicBezTo>
                <a:cubicBezTo>
                  <a:pt x="98" y="179"/>
                  <a:pt x="98" y="179"/>
                  <a:pt x="98" y="179"/>
                </a:cubicBezTo>
                <a:cubicBezTo>
                  <a:pt x="139" y="179"/>
                  <a:pt x="177" y="150"/>
                  <a:pt x="185" y="108"/>
                </a:cubicBezTo>
                <a:cubicBezTo>
                  <a:pt x="196" y="60"/>
                  <a:pt x="165" y="12"/>
                  <a:pt x="116" y="2"/>
                </a:cubicBezTo>
                <a:close/>
                <a:moveTo>
                  <a:pt x="98" y="0"/>
                </a:moveTo>
                <a:cubicBezTo>
                  <a:pt x="56" y="0"/>
                  <a:pt x="19" y="29"/>
                  <a:pt x="10" y="71"/>
                </a:cubicBezTo>
                <a:cubicBezTo>
                  <a:pt x="0" y="120"/>
                  <a:pt x="31" y="167"/>
                  <a:pt x="79" y="177"/>
                </a:cubicBezTo>
                <a:cubicBezTo>
                  <a:pt x="85" y="179"/>
                  <a:pt x="92" y="179"/>
                  <a:pt x="98" y="179"/>
                </a:cubicBezTo>
                <a:cubicBezTo>
                  <a:pt x="98" y="163"/>
                  <a:pt x="98" y="163"/>
                  <a:pt x="98" y="163"/>
                </a:cubicBezTo>
                <a:cubicBezTo>
                  <a:pt x="93" y="163"/>
                  <a:pt x="88" y="162"/>
                  <a:pt x="83" y="161"/>
                </a:cubicBezTo>
                <a:cubicBezTo>
                  <a:pt x="83" y="161"/>
                  <a:pt x="83" y="161"/>
                  <a:pt x="83" y="161"/>
                </a:cubicBezTo>
                <a:cubicBezTo>
                  <a:pt x="43" y="153"/>
                  <a:pt x="18" y="114"/>
                  <a:pt x="26" y="75"/>
                </a:cubicBezTo>
                <a:cubicBezTo>
                  <a:pt x="33" y="40"/>
                  <a:pt x="64" y="17"/>
                  <a:pt x="98" y="17"/>
                </a:cubicBezTo>
                <a:lnTo>
                  <a:pt x="98"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2" name="Freeform 42"/>
          <p:cNvSpPr/>
          <p:nvPr/>
        </p:nvSpPr>
        <p:spPr bwMode="auto">
          <a:xfrm>
            <a:off x="7217122" y="2970048"/>
            <a:ext cx="69038" cy="148790"/>
          </a:xfrm>
          <a:custGeom>
            <a:avLst/>
            <a:gdLst>
              <a:gd name="T0" fmla="*/ 33 w 58"/>
              <a:gd name="T1" fmla="*/ 125 h 125"/>
              <a:gd name="T2" fmla="*/ 0 w 58"/>
              <a:gd name="T3" fmla="*/ 118 h 125"/>
              <a:gd name="T4" fmla="*/ 25 w 58"/>
              <a:gd name="T5" fmla="*/ 0 h 125"/>
              <a:gd name="T6" fmla="*/ 58 w 58"/>
              <a:gd name="T7" fmla="*/ 7 h 125"/>
              <a:gd name="T8" fmla="*/ 33 w 58"/>
              <a:gd name="T9" fmla="*/ 125 h 125"/>
            </a:gdLst>
            <a:ahLst/>
            <a:cxnLst>
              <a:cxn ang="0">
                <a:pos x="T0" y="T1"/>
              </a:cxn>
              <a:cxn ang="0">
                <a:pos x="T2" y="T3"/>
              </a:cxn>
              <a:cxn ang="0">
                <a:pos x="T4" y="T5"/>
              </a:cxn>
              <a:cxn ang="0">
                <a:pos x="T6" y="T7"/>
              </a:cxn>
              <a:cxn ang="0">
                <a:pos x="T8" y="T9"/>
              </a:cxn>
            </a:cxnLst>
            <a:rect l="0" t="0" r="r" b="b"/>
            <a:pathLst>
              <a:path w="58" h="125">
                <a:moveTo>
                  <a:pt x="33" y="125"/>
                </a:moveTo>
                <a:lnTo>
                  <a:pt x="0" y="118"/>
                </a:lnTo>
                <a:lnTo>
                  <a:pt x="25" y="0"/>
                </a:lnTo>
                <a:lnTo>
                  <a:pt x="58" y="7"/>
                </a:lnTo>
                <a:lnTo>
                  <a:pt x="33" y="12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3" name="Freeform 43"/>
          <p:cNvSpPr/>
          <p:nvPr/>
        </p:nvSpPr>
        <p:spPr bwMode="auto">
          <a:xfrm>
            <a:off x="7188554" y="3015280"/>
            <a:ext cx="97606" cy="201164"/>
          </a:xfrm>
          <a:custGeom>
            <a:avLst/>
            <a:gdLst>
              <a:gd name="T0" fmla="*/ 40 w 60"/>
              <a:gd name="T1" fmla="*/ 106 h 123"/>
              <a:gd name="T2" fmla="*/ 18 w 60"/>
              <a:gd name="T3" fmla="*/ 121 h 123"/>
              <a:gd name="T4" fmla="*/ 3 w 60"/>
              <a:gd name="T5" fmla="*/ 98 h 123"/>
              <a:gd name="T6" fmla="*/ 20 w 60"/>
              <a:gd name="T7" fmla="*/ 17 h 123"/>
              <a:gd name="T8" fmla="*/ 42 w 60"/>
              <a:gd name="T9" fmla="*/ 2 h 123"/>
              <a:gd name="T10" fmla="*/ 57 w 60"/>
              <a:gd name="T11" fmla="*/ 25 h 123"/>
              <a:gd name="T12" fmla="*/ 40 w 60"/>
              <a:gd name="T13" fmla="*/ 106 h 123"/>
            </a:gdLst>
            <a:ahLst/>
            <a:cxnLst>
              <a:cxn ang="0">
                <a:pos x="T0" y="T1"/>
              </a:cxn>
              <a:cxn ang="0">
                <a:pos x="T2" y="T3"/>
              </a:cxn>
              <a:cxn ang="0">
                <a:pos x="T4" y="T5"/>
              </a:cxn>
              <a:cxn ang="0">
                <a:pos x="T6" y="T7"/>
              </a:cxn>
              <a:cxn ang="0">
                <a:pos x="T8" y="T9"/>
              </a:cxn>
              <a:cxn ang="0">
                <a:pos x="T10" y="T11"/>
              </a:cxn>
              <a:cxn ang="0">
                <a:pos x="T12" y="T13"/>
              </a:cxn>
            </a:cxnLst>
            <a:rect l="0" t="0" r="r" b="b"/>
            <a:pathLst>
              <a:path w="60" h="123">
                <a:moveTo>
                  <a:pt x="40" y="106"/>
                </a:moveTo>
                <a:cubicBezTo>
                  <a:pt x="38" y="116"/>
                  <a:pt x="28" y="123"/>
                  <a:pt x="18" y="121"/>
                </a:cubicBezTo>
                <a:cubicBezTo>
                  <a:pt x="7" y="118"/>
                  <a:pt x="0" y="108"/>
                  <a:pt x="3" y="98"/>
                </a:cubicBezTo>
                <a:cubicBezTo>
                  <a:pt x="20" y="17"/>
                  <a:pt x="20" y="17"/>
                  <a:pt x="20" y="17"/>
                </a:cubicBezTo>
                <a:cubicBezTo>
                  <a:pt x="22" y="6"/>
                  <a:pt x="32" y="0"/>
                  <a:pt x="42" y="2"/>
                </a:cubicBezTo>
                <a:cubicBezTo>
                  <a:pt x="53" y="4"/>
                  <a:pt x="60" y="14"/>
                  <a:pt x="57" y="25"/>
                </a:cubicBezTo>
                <a:lnTo>
                  <a:pt x="40" y="10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4" name="Freeform 45"/>
          <p:cNvSpPr>
            <a:spLocks noEditPoints="1"/>
          </p:cNvSpPr>
          <p:nvPr/>
        </p:nvSpPr>
        <p:spPr bwMode="auto">
          <a:xfrm>
            <a:off x="6180357" y="2756982"/>
            <a:ext cx="478507" cy="396375"/>
          </a:xfrm>
          <a:custGeom>
            <a:avLst/>
            <a:gdLst>
              <a:gd name="T0" fmla="*/ 199 w 293"/>
              <a:gd name="T1" fmla="*/ 192 h 242"/>
              <a:gd name="T2" fmla="*/ 219 w 293"/>
              <a:gd name="T3" fmla="*/ 205 h 242"/>
              <a:gd name="T4" fmla="*/ 219 w 293"/>
              <a:gd name="T5" fmla="*/ 214 h 242"/>
              <a:gd name="T6" fmla="*/ 199 w 293"/>
              <a:gd name="T7" fmla="*/ 214 h 242"/>
              <a:gd name="T8" fmla="*/ 219 w 293"/>
              <a:gd name="T9" fmla="*/ 242 h 242"/>
              <a:gd name="T10" fmla="*/ 242 w 293"/>
              <a:gd name="T11" fmla="*/ 216 h 242"/>
              <a:gd name="T12" fmla="*/ 199 w 293"/>
              <a:gd name="T13" fmla="*/ 170 h 242"/>
              <a:gd name="T14" fmla="*/ 293 w 293"/>
              <a:gd name="T15" fmla="*/ 147 h 242"/>
              <a:gd name="T16" fmla="*/ 269 w 293"/>
              <a:gd name="T17" fmla="*/ 0 h 242"/>
              <a:gd name="T18" fmla="*/ 199 w 293"/>
              <a:gd name="T19" fmla="*/ 16 h 242"/>
              <a:gd name="T20" fmla="*/ 275 w 293"/>
              <a:gd name="T21" fmla="*/ 35 h 242"/>
              <a:gd name="T22" fmla="*/ 256 w 293"/>
              <a:gd name="T23" fmla="*/ 154 h 242"/>
              <a:gd name="T24" fmla="*/ 199 w 293"/>
              <a:gd name="T25" fmla="*/ 170 h 242"/>
              <a:gd name="T26" fmla="*/ 175 w 293"/>
              <a:gd name="T27" fmla="*/ 192 h 242"/>
              <a:gd name="T28" fmla="*/ 199 w 293"/>
              <a:gd name="T29" fmla="*/ 170 h 242"/>
              <a:gd name="T30" fmla="*/ 146 w 293"/>
              <a:gd name="T31" fmla="*/ 154 h 242"/>
              <a:gd name="T32" fmla="*/ 199 w 293"/>
              <a:gd name="T33" fmla="*/ 242 h 242"/>
              <a:gd name="T34" fmla="*/ 179 w 293"/>
              <a:gd name="T35" fmla="*/ 214 h 242"/>
              <a:gd name="T36" fmla="*/ 179 w 293"/>
              <a:gd name="T37" fmla="*/ 205 h 242"/>
              <a:gd name="T38" fmla="*/ 199 w 293"/>
              <a:gd name="T39" fmla="*/ 192 h 242"/>
              <a:gd name="T40" fmla="*/ 146 w 293"/>
              <a:gd name="T41" fmla="*/ 0 h 242"/>
              <a:gd name="T42" fmla="*/ 199 w 293"/>
              <a:gd name="T43" fmla="*/ 16 h 242"/>
              <a:gd name="T44" fmla="*/ 146 w 293"/>
              <a:gd name="T45" fmla="*/ 0 h 242"/>
              <a:gd name="T46" fmla="*/ 0 w 293"/>
              <a:gd name="T47" fmla="*/ 24 h 242"/>
              <a:gd name="T48" fmla="*/ 23 w 293"/>
              <a:gd name="T49" fmla="*/ 170 h 242"/>
              <a:gd name="T50" fmla="*/ 117 w 293"/>
              <a:gd name="T51" fmla="*/ 192 h 242"/>
              <a:gd name="T52" fmla="*/ 52 w 293"/>
              <a:gd name="T53" fmla="*/ 216 h 242"/>
              <a:gd name="T54" fmla="*/ 75 w 293"/>
              <a:gd name="T55" fmla="*/ 242 h 242"/>
              <a:gd name="T56" fmla="*/ 146 w 293"/>
              <a:gd name="T57" fmla="*/ 154 h 242"/>
              <a:gd name="T58" fmla="*/ 37 w 293"/>
              <a:gd name="T59" fmla="*/ 154 h 242"/>
              <a:gd name="T60" fmla="*/ 17 w 293"/>
              <a:gd name="T61" fmla="*/ 35 h 242"/>
              <a:gd name="T62" fmla="*/ 146 w 293"/>
              <a:gd name="T63" fmla="*/ 1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3" h="242">
                <a:moveTo>
                  <a:pt x="219" y="192"/>
                </a:moveTo>
                <a:cubicBezTo>
                  <a:pt x="199" y="192"/>
                  <a:pt x="199" y="192"/>
                  <a:pt x="199" y="192"/>
                </a:cubicBezTo>
                <a:cubicBezTo>
                  <a:pt x="199" y="205"/>
                  <a:pt x="199" y="205"/>
                  <a:pt x="199" y="205"/>
                </a:cubicBezTo>
                <a:cubicBezTo>
                  <a:pt x="219" y="205"/>
                  <a:pt x="219" y="205"/>
                  <a:pt x="219" y="205"/>
                </a:cubicBezTo>
                <a:cubicBezTo>
                  <a:pt x="221" y="205"/>
                  <a:pt x="223" y="207"/>
                  <a:pt x="223" y="209"/>
                </a:cubicBezTo>
                <a:cubicBezTo>
                  <a:pt x="223" y="212"/>
                  <a:pt x="221" y="214"/>
                  <a:pt x="219" y="214"/>
                </a:cubicBezTo>
                <a:cubicBezTo>
                  <a:pt x="219" y="214"/>
                  <a:pt x="219" y="214"/>
                  <a:pt x="219" y="214"/>
                </a:cubicBezTo>
                <a:cubicBezTo>
                  <a:pt x="199" y="214"/>
                  <a:pt x="199" y="214"/>
                  <a:pt x="199" y="214"/>
                </a:cubicBezTo>
                <a:cubicBezTo>
                  <a:pt x="199" y="242"/>
                  <a:pt x="199" y="242"/>
                  <a:pt x="199" y="242"/>
                </a:cubicBezTo>
                <a:cubicBezTo>
                  <a:pt x="219" y="242"/>
                  <a:pt x="219" y="242"/>
                  <a:pt x="219" y="242"/>
                </a:cubicBezTo>
                <a:cubicBezTo>
                  <a:pt x="232" y="242"/>
                  <a:pt x="242" y="232"/>
                  <a:pt x="242" y="219"/>
                </a:cubicBezTo>
                <a:cubicBezTo>
                  <a:pt x="242" y="216"/>
                  <a:pt x="242" y="216"/>
                  <a:pt x="242" y="216"/>
                </a:cubicBezTo>
                <a:cubicBezTo>
                  <a:pt x="242" y="203"/>
                  <a:pt x="232" y="192"/>
                  <a:pt x="219" y="192"/>
                </a:cubicBezTo>
                <a:close/>
                <a:moveTo>
                  <a:pt x="199" y="170"/>
                </a:moveTo>
                <a:cubicBezTo>
                  <a:pt x="269" y="170"/>
                  <a:pt x="269" y="170"/>
                  <a:pt x="269" y="170"/>
                </a:cubicBezTo>
                <a:cubicBezTo>
                  <a:pt x="282" y="170"/>
                  <a:pt x="293" y="160"/>
                  <a:pt x="293" y="147"/>
                </a:cubicBezTo>
                <a:cubicBezTo>
                  <a:pt x="293" y="24"/>
                  <a:pt x="293" y="24"/>
                  <a:pt x="293" y="24"/>
                </a:cubicBezTo>
                <a:cubicBezTo>
                  <a:pt x="293" y="11"/>
                  <a:pt x="282" y="0"/>
                  <a:pt x="269" y="0"/>
                </a:cubicBezTo>
                <a:cubicBezTo>
                  <a:pt x="199" y="0"/>
                  <a:pt x="199" y="0"/>
                  <a:pt x="199" y="0"/>
                </a:cubicBezTo>
                <a:cubicBezTo>
                  <a:pt x="199" y="16"/>
                  <a:pt x="199" y="16"/>
                  <a:pt x="199" y="16"/>
                </a:cubicBezTo>
                <a:cubicBezTo>
                  <a:pt x="256" y="16"/>
                  <a:pt x="256" y="16"/>
                  <a:pt x="256" y="16"/>
                </a:cubicBezTo>
                <a:cubicBezTo>
                  <a:pt x="267" y="16"/>
                  <a:pt x="275" y="24"/>
                  <a:pt x="275" y="35"/>
                </a:cubicBezTo>
                <a:cubicBezTo>
                  <a:pt x="275" y="135"/>
                  <a:pt x="275" y="135"/>
                  <a:pt x="275" y="135"/>
                </a:cubicBezTo>
                <a:cubicBezTo>
                  <a:pt x="275" y="146"/>
                  <a:pt x="267" y="154"/>
                  <a:pt x="256" y="154"/>
                </a:cubicBezTo>
                <a:cubicBezTo>
                  <a:pt x="199" y="154"/>
                  <a:pt x="199" y="154"/>
                  <a:pt x="199" y="154"/>
                </a:cubicBezTo>
                <a:lnTo>
                  <a:pt x="199" y="170"/>
                </a:lnTo>
                <a:close/>
                <a:moveTo>
                  <a:pt x="199" y="192"/>
                </a:moveTo>
                <a:cubicBezTo>
                  <a:pt x="175" y="192"/>
                  <a:pt x="175" y="192"/>
                  <a:pt x="175" y="192"/>
                </a:cubicBezTo>
                <a:cubicBezTo>
                  <a:pt x="175" y="170"/>
                  <a:pt x="175" y="170"/>
                  <a:pt x="175" y="170"/>
                </a:cubicBezTo>
                <a:cubicBezTo>
                  <a:pt x="199" y="170"/>
                  <a:pt x="199" y="170"/>
                  <a:pt x="199" y="170"/>
                </a:cubicBezTo>
                <a:cubicBezTo>
                  <a:pt x="199" y="154"/>
                  <a:pt x="199" y="154"/>
                  <a:pt x="199" y="154"/>
                </a:cubicBezTo>
                <a:cubicBezTo>
                  <a:pt x="146" y="154"/>
                  <a:pt x="146" y="154"/>
                  <a:pt x="146" y="154"/>
                </a:cubicBezTo>
                <a:cubicBezTo>
                  <a:pt x="146" y="242"/>
                  <a:pt x="146" y="242"/>
                  <a:pt x="146" y="242"/>
                </a:cubicBezTo>
                <a:cubicBezTo>
                  <a:pt x="199" y="242"/>
                  <a:pt x="199" y="242"/>
                  <a:pt x="199" y="242"/>
                </a:cubicBezTo>
                <a:cubicBezTo>
                  <a:pt x="199" y="214"/>
                  <a:pt x="199" y="214"/>
                  <a:pt x="199" y="214"/>
                </a:cubicBezTo>
                <a:cubicBezTo>
                  <a:pt x="179" y="214"/>
                  <a:pt x="179" y="214"/>
                  <a:pt x="179" y="214"/>
                </a:cubicBezTo>
                <a:cubicBezTo>
                  <a:pt x="177" y="214"/>
                  <a:pt x="175" y="212"/>
                  <a:pt x="175" y="209"/>
                </a:cubicBezTo>
                <a:cubicBezTo>
                  <a:pt x="175" y="207"/>
                  <a:pt x="177" y="205"/>
                  <a:pt x="179" y="205"/>
                </a:cubicBezTo>
                <a:cubicBezTo>
                  <a:pt x="199" y="205"/>
                  <a:pt x="199" y="205"/>
                  <a:pt x="199" y="205"/>
                </a:cubicBezTo>
                <a:cubicBezTo>
                  <a:pt x="199" y="192"/>
                  <a:pt x="199" y="192"/>
                  <a:pt x="199" y="192"/>
                </a:cubicBezTo>
                <a:close/>
                <a:moveTo>
                  <a:pt x="199" y="0"/>
                </a:moveTo>
                <a:cubicBezTo>
                  <a:pt x="146" y="0"/>
                  <a:pt x="146" y="0"/>
                  <a:pt x="146" y="0"/>
                </a:cubicBezTo>
                <a:cubicBezTo>
                  <a:pt x="146" y="16"/>
                  <a:pt x="146" y="16"/>
                  <a:pt x="146" y="16"/>
                </a:cubicBezTo>
                <a:cubicBezTo>
                  <a:pt x="199" y="16"/>
                  <a:pt x="199" y="16"/>
                  <a:pt x="199" y="16"/>
                </a:cubicBezTo>
                <a:lnTo>
                  <a:pt x="199" y="0"/>
                </a:lnTo>
                <a:close/>
                <a:moveTo>
                  <a:pt x="146" y="0"/>
                </a:moveTo>
                <a:cubicBezTo>
                  <a:pt x="23" y="0"/>
                  <a:pt x="23" y="0"/>
                  <a:pt x="23" y="0"/>
                </a:cubicBezTo>
                <a:cubicBezTo>
                  <a:pt x="10" y="0"/>
                  <a:pt x="0" y="11"/>
                  <a:pt x="0" y="24"/>
                </a:cubicBezTo>
                <a:cubicBezTo>
                  <a:pt x="0" y="147"/>
                  <a:pt x="0" y="147"/>
                  <a:pt x="0" y="147"/>
                </a:cubicBezTo>
                <a:cubicBezTo>
                  <a:pt x="0" y="160"/>
                  <a:pt x="10" y="170"/>
                  <a:pt x="23" y="170"/>
                </a:cubicBezTo>
                <a:cubicBezTo>
                  <a:pt x="117" y="170"/>
                  <a:pt x="117" y="170"/>
                  <a:pt x="117" y="170"/>
                </a:cubicBezTo>
                <a:cubicBezTo>
                  <a:pt x="117" y="192"/>
                  <a:pt x="117" y="192"/>
                  <a:pt x="117" y="192"/>
                </a:cubicBezTo>
                <a:cubicBezTo>
                  <a:pt x="75" y="192"/>
                  <a:pt x="75" y="192"/>
                  <a:pt x="75" y="192"/>
                </a:cubicBezTo>
                <a:cubicBezTo>
                  <a:pt x="62" y="192"/>
                  <a:pt x="52" y="203"/>
                  <a:pt x="52" y="216"/>
                </a:cubicBezTo>
                <a:cubicBezTo>
                  <a:pt x="52" y="219"/>
                  <a:pt x="52" y="219"/>
                  <a:pt x="52" y="219"/>
                </a:cubicBezTo>
                <a:cubicBezTo>
                  <a:pt x="52" y="232"/>
                  <a:pt x="62" y="242"/>
                  <a:pt x="75" y="242"/>
                </a:cubicBezTo>
                <a:cubicBezTo>
                  <a:pt x="146" y="242"/>
                  <a:pt x="146" y="242"/>
                  <a:pt x="146" y="242"/>
                </a:cubicBezTo>
                <a:cubicBezTo>
                  <a:pt x="146" y="154"/>
                  <a:pt x="146" y="154"/>
                  <a:pt x="146" y="154"/>
                </a:cubicBezTo>
                <a:cubicBezTo>
                  <a:pt x="37" y="154"/>
                  <a:pt x="37" y="154"/>
                  <a:pt x="37" y="154"/>
                </a:cubicBezTo>
                <a:cubicBezTo>
                  <a:pt x="37" y="154"/>
                  <a:pt x="37" y="154"/>
                  <a:pt x="37" y="154"/>
                </a:cubicBezTo>
                <a:cubicBezTo>
                  <a:pt x="26" y="154"/>
                  <a:pt x="17" y="146"/>
                  <a:pt x="17" y="135"/>
                </a:cubicBezTo>
                <a:cubicBezTo>
                  <a:pt x="17" y="35"/>
                  <a:pt x="17" y="35"/>
                  <a:pt x="17" y="35"/>
                </a:cubicBezTo>
                <a:cubicBezTo>
                  <a:pt x="17" y="24"/>
                  <a:pt x="26" y="16"/>
                  <a:pt x="37" y="16"/>
                </a:cubicBezTo>
                <a:cubicBezTo>
                  <a:pt x="146" y="16"/>
                  <a:pt x="146" y="16"/>
                  <a:pt x="146" y="16"/>
                </a:cubicBezTo>
                <a:lnTo>
                  <a:pt x="146"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5" name="Freeform 46"/>
          <p:cNvSpPr>
            <a:spLocks noEditPoints="1"/>
          </p:cNvSpPr>
          <p:nvPr/>
        </p:nvSpPr>
        <p:spPr bwMode="auto">
          <a:xfrm>
            <a:off x="7026671" y="1967803"/>
            <a:ext cx="614203" cy="716570"/>
          </a:xfrm>
          <a:custGeom>
            <a:avLst/>
            <a:gdLst>
              <a:gd name="T0" fmla="*/ 376 w 376"/>
              <a:gd name="T1" fmla="*/ 43 h 438"/>
              <a:gd name="T2" fmla="*/ 324 w 376"/>
              <a:gd name="T3" fmla="*/ 32 h 438"/>
              <a:gd name="T4" fmla="*/ 334 w 376"/>
              <a:gd name="T5" fmla="*/ 54 h 438"/>
              <a:gd name="T6" fmla="*/ 324 w 376"/>
              <a:gd name="T7" fmla="*/ 59 h 438"/>
              <a:gd name="T8" fmla="*/ 272 w 376"/>
              <a:gd name="T9" fmla="*/ 63 h 438"/>
              <a:gd name="T10" fmla="*/ 304 w 376"/>
              <a:gd name="T11" fmla="*/ 98 h 438"/>
              <a:gd name="T12" fmla="*/ 256 w 376"/>
              <a:gd name="T13" fmla="*/ 81 h 438"/>
              <a:gd name="T14" fmla="*/ 271 w 376"/>
              <a:gd name="T15" fmla="*/ 103 h 438"/>
              <a:gd name="T16" fmla="*/ 241 w 376"/>
              <a:gd name="T17" fmla="*/ 100 h 438"/>
              <a:gd name="T18" fmla="*/ 256 w 376"/>
              <a:gd name="T19" fmla="*/ 122 h 438"/>
              <a:gd name="T20" fmla="*/ 226 w 376"/>
              <a:gd name="T21" fmla="*/ 119 h 438"/>
              <a:gd name="T22" fmla="*/ 240 w 376"/>
              <a:gd name="T23" fmla="*/ 140 h 438"/>
              <a:gd name="T24" fmla="*/ 210 w 376"/>
              <a:gd name="T25" fmla="*/ 138 h 438"/>
              <a:gd name="T26" fmla="*/ 242 w 376"/>
              <a:gd name="T27" fmla="*/ 173 h 438"/>
              <a:gd name="T28" fmla="*/ 195 w 376"/>
              <a:gd name="T29" fmla="*/ 156 h 438"/>
              <a:gd name="T30" fmla="*/ 210 w 376"/>
              <a:gd name="T31" fmla="*/ 178 h 438"/>
              <a:gd name="T32" fmla="*/ 180 w 376"/>
              <a:gd name="T33" fmla="*/ 175 h 438"/>
              <a:gd name="T34" fmla="*/ 194 w 376"/>
              <a:gd name="T35" fmla="*/ 197 h 438"/>
              <a:gd name="T36" fmla="*/ 164 w 376"/>
              <a:gd name="T37" fmla="*/ 194 h 438"/>
              <a:gd name="T38" fmla="*/ 179 w 376"/>
              <a:gd name="T39" fmla="*/ 215 h 438"/>
              <a:gd name="T40" fmla="*/ 149 w 376"/>
              <a:gd name="T41" fmla="*/ 213 h 438"/>
              <a:gd name="T42" fmla="*/ 181 w 376"/>
              <a:gd name="T43" fmla="*/ 248 h 438"/>
              <a:gd name="T44" fmla="*/ 134 w 376"/>
              <a:gd name="T45" fmla="*/ 232 h 438"/>
              <a:gd name="T46" fmla="*/ 148 w 376"/>
              <a:gd name="T47" fmla="*/ 253 h 438"/>
              <a:gd name="T48" fmla="*/ 118 w 376"/>
              <a:gd name="T49" fmla="*/ 250 h 438"/>
              <a:gd name="T50" fmla="*/ 133 w 376"/>
              <a:gd name="T51" fmla="*/ 272 h 438"/>
              <a:gd name="T52" fmla="*/ 103 w 376"/>
              <a:gd name="T53" fmla="*/ 269 h 438"/>
              <a:gd name="T54" fmla="*/ 117 w 376"/>
              <a:gd name="T55" fmla="*/ 290 h 438"/>
              <a:gd name="T56" fmla="*/ 88 w 376"/>
              <a:gd name="T57" fmla="*/ 288 h 438"/>
              <a:gd name="T58" fmla="*/ 119 w 376"/>
              <a:gd name="T59" fmla="*/ 323 h 438"/>
              <a:gd name="T60" fmla="*/ 72 w 376"/>
              <a:gd name="T61" fmla="*/ 307 h 438"/>
              <a:gd name="T62" fmla="*/ 87 w 376"/>
              <a:gd name="T63" fmla="*/ 328 h 438"/>
              <a:gd name="T64" fmla="*/ 57 w 376"/>
              <a:gd name="T65" fmla="*/ 325 h 438"/>
              <a:gd name="T66" fmla="*/ 71 w 376"/>
              <a:gd name="T67" fmla="*/ 347 h 438"/>
              <a:gd name="T68" fmla="*/ 42 w 376"/>
              <a:gd name="T69" fmla="*/ 344 h 438"/>
              <a:gd name="T70" fmla="*/ 56 w 376"/>
              <a:gd name="T71" fmla="*/ 366 h 438"/>
              <a:gd name="T72" fmla="*/ 26 w 376"/>
              <a:gd name="T73" fmla="*/ 363 h 438"/>
              <a:gd name="T74" fmla="*/ 58 w 376"/>
              <a:gd name="T75" fmla="*/ 398 h 438"/>
              <a:gd name="T76" fmla="*/ 0 w 376"/>
              <a:gd name="T77" fmla="*/ 395 h 438"/>
              <a:gd name="T78" fmla="*/ 324 w 376"/>
              <a:gd name="T79" fmla="*/ 106 h 438"/>
              <a:gd name="T80" fmla="*/ 316 w 376"/>
              <a:gd name="T81" fmla="*/ 56 h 438"/>
              <a:gd name="T82" fmla="*/ 324 w 376"/>
              <a:gd name="T83" fmla="*/ 32 h 438"/>
              <a:gd name="T84" fmla="*/ 323 w 376"/>
              <a:gd name="T85" fmla="*/ 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76" h="438">
                <a:moveTo>
                  <a:pt x="324" y="106"/>
                </a:moveTo>
                <a:cubicBezTo>
                  <a:pt x="376" y="43"/>
                  <a:pt x="376" y="43"/>
                  <a:pt x="376" y="43"/>
                </a:cubicBezTo>
                <a:cubicBezTo>
                  <a:pt x="324" y="1"/>
                  <a:pt x="324" y="1"/>
                  <a:pt x="324" y="1"/>
                </a:cubicBezTo>
                <a:cubicBezTo>
                  <a:pt x="324" y="32"/>
                  <a:pt x="324" y="32"/>
                  <a:pt x="324" y="32"/>
                </a:cubicBezTo>
                <a:cubicBezTo>
                  <a:pt x="327" y="32"/>
                  <a:pt x="330" y="33"/>
                  <a:pt x="332" y="35"/>
                </a:cubicBezTo>
                <a:cubicBezTo>
                  <a:pt x="338" y="40"/>
                  <a:pt x="339" y="49"/>
                  <a:pt x="334" y="54"/>
                </a:cubicBezTo>
                <a:cubicBezTo>
                  <a:pt x="334" y="54"/>
                  <a:pt x="334" y="54"/>
                  <a:pt x="334" y="54"/>
                </a:cubicBezTo>
                <a:cubicBezTo>
                  <a:pt x="332" y="57"/>
                  <a:pt x="328" y="59"/>
                  <a:pt x="324" y="59"/>
                </a:cubicBezTo>
                <a:lnTo>
                  <a:pt x="324" y="106"/>
                </a:lnTo>
                <a:close/>
                <a:moveTo>
                  <a:pt x="272" y="63"/>
                </a:moveTo>
                <a:cubicBezTo>
                  <a:pt x="308" y="92"/>
                  <a:pt x="308" y="92"/>
                  <a:pt x="308" y="92"/>
                </a:cubicBezTo>
                <a:cubicBezTo>
                  <a:pt x="304" y="98"/>
                  <a:pt x="304" y="98"/>
                  <a:pt x="304" y="98"/>
                </a:cubicBezTo>
                <a:cubicBezTo>
                  <a:pt x="267" y="68"/>
                  <a:pt x="267" y="68"/>
                  <a:pt x="267" y="68"/>
                </a:cubicBezTo>
                <a:cubicBezTo>
                  <a:pt x="256" y="81"/>
                  <a:pt x="256" y="81"/>
                  <a:pt x="256" y="81"/>
                </a:cubicBezTo>
                <a:cubicBezTo>
                  <a:pt x="276" y="97"/>
                  <a:pt x="276" y="97"/>
                  <a:pt x="276" y="97"/>
                </a:cubicBezTo>
                <a:cubicBezTo>
                  <a:pt x="271" y="103"/>
                  <a:pt x="271" y="103"/>
                  <a:pt x="271" y="103"/>
                </a:cubicBezTo>
                <a:cubicBezTo>
                  <a:pt x="252" y="87"/>
                  <a:pt x="252" y="87"/>
                  <a:pt x="252" y="87"/>
                </a:cubicBezTo>
                <a:cubicBezTo>
                  <a:pt x="241" y="100"/>
                  <a:pt x="241" y="100"/>
                  <a:pt x="241" y="100"/>
                </a:cubicBezTo>
                <a:cubicBezTo>
                  <a:pt x="260" y="116"/>
                  <a:pt x="260" y="116"/>
                  <a:pt x="260" y="116"/>
                </a:cubicBezTo>
                <a:cubicBezTo>
                  <a:pt x="256" y="122"/>
                  <a:pt x="256" y="122"/>
                  <a:pt x="256" y="122"/>
                </a:cubicBezTo>
                <a:cubicBezTo>
                  <a:pt x="236" y="106"/>
                  <a:pt x="236" y="106"/>
                  <a:pt x="236" y="106"/>
                </a:cubicBezTo>
                <a:cubicBezTo>
                  <a:pt x="226" y="119"/>
                  <a:pt x="226" y="119"/>
                  <a:pt x="226" y="119"/>
                </a:cubicBezTo>
                <a:cubicBezTo>
                  <a:pt x="245" y="135"/>
                  <a:pt x="245" y="135"/>
                  <a:pt x="245" y="135"/>
                </a:cubicBezTo>
                <a:cubicBezTo>
                  <a:pt x="240" y="140"/>
                  <a:pt x="240" y="140"/>
                  <a:pt x="240" y="140"/>
                </a:cubicBezTo>
                <a:cubicBezTo>
                  <a:pt x="221" y="125"/>
                  <a:pt x="221" y="125"/>
                  <a:pt x="221" y="125"/>
                </a:cubicBezTo>
                <a:cubicBezTo>
                  <a:pt x="210" y="138"/>
                  <a:pt x="210" y="138"/>
                  <a:pt x="210" y="138"/>
                </a:cubicBezTo>
                <a:cubicBezTo>
                  <a:pt x="247" y="167"/>
                  <a:pt x="247" y="167"/>
                  <a:pt x="247" y="167"/>
                </a:cubicBezTo>
                <a:cubicBezTo>
                  <a:pt x="242" y="173"/>
                  <a:pt x="242" y="173"/>
                  <a:pt x="242" y="173"/>
                </a:cubicBezTo>
                <a:cubicBezTo>
                  <a:pt x="206" y="143"/>
                  <a:pt x="206" y="143"/>
                  <a:pt x="206" y="143"/>
                </a:cubicBezTo>
                <a:cubicBezTo>
                  <a:pt x="195" y="156"/>
                  <a:pt x="195" y="156"/>
                  <a:pt x="195" y="156"/>
                </a:cubicBezTo>
                <a:cubicBezTo>
                  <a:pt x="214" y="172"/>
                  <a:pt x="214" y="172"/>
                  <a:pt x="214" y="172"/>
                </a:cubicBezTo>
                <a:cubicBezTo>
                  <a:pt x="210" y="178"/>
                  <a:pt x="210" y="178"/>
                  <a:pt x="210" y="178"/>
                </a:cubicBezTo>
                <a:cubicBezTo>
                  <a:pt x="190" y="162"/>
                  <a:pt x="190" y="162"/>
                  <a:pt x="190" y="162"/>
                </a:cubicBezTo>
                <a:cubicBezTo>
                  <a:pt x="180" y="175"/>
                  <a:pt x="180" y="175"/>
                  <a:pt x="180" y="175"/>
                </a:cubicBezTo>
                <a:cubicBezTo>
                  <a:pt x="199" y="191"/>
                  <a:pt x="199" y="191"/>
                  <a:pt x="199" y="191"/>
                </a:cubicBezTo>
                <a:cubicBezTo>
                  <a:pt x="194" y="197"/>
                  <a:pt x="194" y="197"/>
                  <a:pt x="194" y="197"/>
                </a:cubicBezTo>
                <a:cubicBezTo>
                  <a:pt x="175" y="181"/>
                  <a:pt x="175" y="181"/>
                  <a:pt x="175" y="181"/>
                </a:cubicBezTo>
                <a:cubicBezTo>
                  <a:pt x="164" y="194"/>
                  <a:pt x="164" y="194"/>
                  <a:pt x="164" y="194"/>
                </a:cubicBezTo>
                <a:cubicBezTo>
                  <a:pt x="184" y="210"/>
                  <a:pt x="184" y="210"/>
                  <a:pt x="184" y="210"/>
                </a:cubicBezTo>
                <a:cubicBezTo>
                  <a:pt x="179" y="215"/>
                  <a:pt x="179" y="215"/>
                  <a:pt x="179" y="215"/>
                </a:cubicBezTo>
                <a:cubicBezTo>
                  <a:pt x="160" y="200"/>
                  <a:pt x="160" y="200"/>
                  <a:pt x="160" y="200"/>
                </a:cubicBezTo>
                <a:cubicBezTo>
                  <a:pt x="149" y="213"/>
                  <a:pt x="149" y="213"/>
                  <a:pt x="149" y="213"/>
                </a:cubicBezTo>
                <a:cubicBezTo>
                  <a:pt x="185" y="243"/>
                  <a:pt x="185" y="243"/>
                  <a:pt x="185" y="243"/>
                </a:cubicBezTo>
                <a:cubicBezTo>
                  <a:pt x="181" y="248"/>
                  <a:pt x="181" y="248"/>
                  <a:pt x="181" y="248"/>
                </a:cubicBezTo>
                <a:cubicBezTo>
                  <a:pt x="144" y="218"/>
                  <a:pt x="144" y="218"/>
                  <a:pt x="144" y="218"/>
                </a:cubicBezTo>
                <a:cubicBezTo>
                  <a:pt x="134" y="232"/>
                  <a:pt x="134" y="232"/>
                  <a:pt x="134" y="232"/>
                </a:cubicBezTo>
                <a:cubicBezTo>
                  <a:pt x="153" y="247"/>
                  <a:pt x="153" y="247"/>
                  <a:pt x="153" y="247"/>
                </a:cubicBezTo>
                <a:cubicBezTo>
                  <a:pt x="148" y="253"/>
                  <a:pt x="148" y="253"/>
                  <a:pt x="148" y="253"/>
                </a:cubicBezTo>
                <a:cubicBezTo>
                  <a:pt x="129" y="237"/>
                  <a:pt x="129" y="237"/>
                  <a:pt x="129" y="237"/>
                </a:cubicBezTo>
                <a:cubicBezTo>
                  <a:pt x="118" y="250"/>
                  <a:pt x="118" y="250"/>
                  <a:pt x="118" y="250"/>
                </a:cubicBezTo>
                <a:cubicBezTo>
                  <a:pt x="137" y="266"/>
                  <a:pt x="137" y="266"/>
                  <a:pt x="137" y="266"/>
                </a:cubicBezTo>
                <a:cubicBezTo>
                  <a:pt x="133" y="272"/>
                  <a:pt x="133" y="272"/>
                  <a:pt x="133" y="272"/>
                </a:cubicBezTo>
                <a:cubicBezTo>
                  <a:pt x="114" y="256"/>
                  <a:pt x="114" y="256"/>
                  <a:pt x="114" y="256"/>
                </a:cubicBezTo>
                <a:cubicBezTo>
                  <a:pt x="103" y="269"/>
                  <a:pt x="103" y="269"/>
                  <a:pt x="103" y="269"/>
                </a:cubicBezTo>
                <a:cubicBezTo>
                  <a:pt x="122" y="285"/>
                  <a:pt x="122" y="285"/>
                  <a:pt x="122" y="285"/>
                </a:cubicBezTo>
                <a:cubicBezTo>
                  <a:pt x="117" y="290"/>
                  <a:pt x="117" y="290"/>
                  <a:pt x="117" y="290"/>
                </a:cubicBezTo>
                <a:cubicBezTo>
                  <a:pt x="98" y="275"/>
                  <a:pt x="98" y="275"/>
                  <a:pt x="98" y="275"/>
                </a:cubicBezTo>
                <a:cubicBezTo>
                  <a:pt x="88" y="288"/>
                  <a:pt x="88" y="288"/>
                  <a:pt x="88" y="288"/>
                </a:cubicBezTo>
                <a:cubicBezTo>
                  <a:pt x="124" y="318"/>
                  <a:pt x="124" y="318"/>
                  <a:pt x="124" y="318"/>
                </a:cubicBezTo>
                <a:cubicBezTo>
                  <a:pt x="119" y="323"/>
                  <a:pt x="119" y="323"/>
                  <a:pt x="119" y="323"/>
                </a:cubicBezTo>
                <a:cubicBezTo>
                  <a:pt x="83" y="294"/>
                  <a:pt x="83" y="294"/>
                  <a:pt x="83" y="294"/>
                </a:cubicBezTo>
                <a:cubicBezTo>
                  <a:pt x="72" y="307"/>
                  <a:pt x="72" y="307"/>
                  <a:pt x="72" y="307"/>
                </a:cubicBezTo>
                <a:cubicBezTo>
                  <a:pt x="91" y="322"/>
                  <a:pt x="91" y="322"/>
                  <a:pt x="91" y="322"/>
                </a:cubicBezTo>
                <a:cubicBezTo>
                  <a:pt x="87" y="328"/>
                  <a:pt x="87" y="328"/>
                  <a:pt x="87" y="328"/>
                </a:cubicBezTo>
                <a:cubicBezTo>
                  <a:pt x="68" y="312"/>
                  <a:pt x="68" y="312"/>
                  <a:pt x="68" y="312"/>
                </a:cubicBezTo>
                <a:cubicBezTo>
                  <a:pt x="57" y="325"/>
                  <a:pt x="57" y="325"/>
                  <a:pt x="57" y="325"/>
                </a:cubicBezTo>
                <a:cubicBezTo>
                  <a:pt x="76" y="341"/>
                  <a:pt x="76" y="341"/>
                  <a:pt x="76" y="341"/>
                </a:cubicBezTo>
                <a:cubicBezTo>
                  <a:pt x="71" y="347"/>
                  <a:pt x="71" y="347"/>
                  <a:pt x="71" y="347"/>
                </a:cubicBezTo>
                <a:cubicBezTo>
                  <a:pt x="52" y="331"/>
                  <a:pt x="52" y="331"/>
                  <a:pt x="52" y="331"/>
                </a:cubicBezTo>
                <a:cubicBezTo>
                  <a:pt x="42" y="344"/>
                  <a:pt x="42" y="344"/>
                  <a:pt x="42" y="344"/>
                </a:cubicBezTo>
                <a:cubicBezTo>
                  <a:pt x="61" y="360"/>
                  <a:pt x="61" y="360"/>
                  <a:pt x="61" y="360"/>
                </a:cubicBezTo>
                <a:cubicBezTo>
                  <a:pt x="56" y="366"/>
                  <a:pt x="56" y="366"/>
                  <a:pt x="56" y="366"/>
                </a:cubicBezTo>
                <a:cubicBezTo>
                  <a:pt x="37" y="350"/>
                  <a:pt x="37" y="350"/>
                  <a:pt x="37" y="350"/>
                </a:cubicBezTo>
                <a:cubicBezTo>
                  <a:pt x="26" y="363"/>
                  <a:pt x="26" y="363"/>
                  <a:pt x="26" y="363"/>
                </a:cubicBezTo>
                <a:cubicBezTo>
                  <a:pt x="63" y="393"/>
                  <a:pt x="63" y="393"/>
                  <a:pt x="63" y="393"/>
                </a:cubicBezTo>
                <a:cubicBezTo>
                  <a:pt x="58" y="398"/>
                  <a:pt x="58" y="398"/>
                  <a:pt x="58" y="398"/>
                </a:cubicBezTo>
                <a:cubicBezTo>
                  <a:pt x="22" y="369"/>
                  <a:pt x="22" y="369"/>
                  <a:pt x="22" y="369"/>
                </a:cubicBezTo>
                <a:cubicBezTo>
                  <a:pt x="0" y="395"/>
                  <a:pt x="0" y="395"/>
                  <a:pt x="0" y="395"/>
                </a:cubicBezTo>
                <a:cubicBezTo>
                  <a:pt x="53" y="438"/>
                  <a:pt x="53" y="438"/>
                  <a:pt x="53" y="438"/>
                </a:cubicBezTo>
                <a:cubicBezTo>
                  <a:pt x="324" y="106"/>
                  <a:pt x="324" y="106"/>
                  <a:pt x="324" y="106"/>
                </a:cubicBezTo>
                <a:cubicBezTo>
                  <a:pt x="324" y="59"/>
                  <a:pt x="324" y="59"/>
                  <a:pt x="324" y="59"/>
                </a:cubicBezTo>
                <a:cubicBezTo>
                  <a:pt x="321" y="59"/>
                  <a:pt x="318" y="58"/>
                  <a:pt x="316" y="56"/>
                </a:cubicBezTo>
                <a:cubicBezTo>
                  <a:pt x="310" y="51"/>
                  <a:pt x="309" y="43"/>
                  <a:pt x="314" y="37"/>
                </a:cubicBezTo>
                <a:cubicBezTo>
                  <a:pt x="316" y="34"/>
                  <a:pt x="320" y="32"/>
                  <a:pt x="324" y="32"/>
                </a:cubicBezTo>
                <a:cubicBezTo>
                  <a:pt x="324" y="1"/>
                  <a:pt x="324" y="1"/>
                  <a:pt x="324" y="1"/>
                </a:cubicBezTo>
                <a:cubicBezTo>
                  <a:pt x="323" y="0"/>
                  <a:pt x="323" y="0"/>
                  <a:pt x="323" y="0"/>
                </a:cubicBezTo>
                <a:lnTo>
                  <a:pt x="272" y="6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6" name="Freeform 47"/>
          <p:cNvSpPr>
            <a:spLocks noEditPoints="1"/>
          </p:cNvSpPr>
          <p:nvPr/>
        </p:nvSpPr>
        <p:spPr bwMode="auto">
          <a:xfrm>
            <a:off x="7492084" y="2177299"/>
            <a:ext cx="265441" cy="521358"/>
          </a:xfrm>
          <a:custGeom>
            <a:avLst/>
            <a:gdLst>
              <a:gd name="T0" fmla="*/ 121 w 162"/>
              <a:gd name="T1" fmla="*/ 144 h 319"/>
              <a:gd name="T2" fmla="*/ 128 w 162"/>
              <a:gd name="T3" fmla="*/ 138 h 319"/>
              <a:gd name="T4" fmla="*/ 150 w 162"/>
              <a:gd name="T5" fmla="*/ 80 h 319"/>
              <a:gd name="T6" fmla="*/ 147 w 162"/>
              <a:gd name="T7" fmla="*/ 69 h 319"/>
              <a:gd name="T8" fmla="*/ 156 w 162"/>
              <a:gd name="T9" fmla="*/ 46 h 319"/>
              <a:gd name="T10" fmla="*/ 137 w 162"/>
              <a:gd name="T11" fmla="*/ 3 h 319"/>
              <a:gd name="T12" fmla="*/ 121 w 162"/>
              <a:gd name="T13" fmla="*/ 1 h 319"/>
              <a:gd name="T14" fmla="*/ 121 w 162"/>
              <a:gd name="T15" fmla="*/ 58 h 319"/>
              <a:gd name="T16" fmla="*/ 126 w 162"/>
              <a:gd name="T17" fmla="*/ 61 h 319"/>
              <a:gd name="T18" fmla="*/ 121 w 162"/>
              <a:gd name="T19" fmla="*/ 59 h 319"/>
              <a:gd name="T20" fmla="*/ 121 w 162"/>
              <a:gd name="T21" fmla="*/ 85 h 319"/>
              <a:gd name="T22" fmla="*/ 125 w 162"/>
              <a:gd name="T23" fmla="*/ 75 h 319"/>
              <a:gd name="T24" fmla="*/ 123 w 162"/>
              <a:gd name="T25" fmla="*/ 66 h 319"/>
              <a:gd name="T26" fmla="*/ 139 w 162"/>
              <a:gd name="T27" fmla="*/ 72 h 319"/>
              <a:gd name="T28" fmla="*/ 144 w 162"/>
              <a:gd name="T29" fmla="*/ 83 h 319"/>
              <a:gd name="T30" fmla="*/ 125 w 162"/>
              <a:gd name="T31" fmla="*/ 132 h 319"/>
              <a:gd name="T32" fmla="*/ 121 w 162"/>
              <a:gd name="T33" fmla="*/ 136 h 319"/>
              <a:gd name="T34" fmla="*/ 121 w 162"/>
              <a:gd name="T35" fmla="*/ 144 h 319"/>
              <a:gd name="T36" fmla="*/ 66 w 162"/>
              <a:gd name="T37" fmla="*/ 284 h 319"/>
              <a:gd name="T38" fmla="*/ 121 w 162"/>
              <a:gd name="T39" fmla="*/ 144 h 319"/>
              <a:gd name="T40" fmla="*/ 121 w 162"/>
              <a:gd name="T41" fmla="*/ 144 h 319"/>
              <a:gd name="T42" fmla="*/ 121 w 162"/>
              <a:gd name="T43" fmla="*/ 136 h 319"/>
              <a:gd name="T44" fmla="*/ 114 w 162"/>
              <a:gd name="T45" fmla="*/ 137 h 319"/>
              <a:gd name="T46" fmla="*/ 98 w 162"/>
              <a:gd name="T47" fmla="*/ 130 h 319"/>
              <a:gd name="T48" fmla="*/ 98 w 162"/>
              <a:gd name="T49" fmla="*/ 130 h 319"/>
              <a:gd name="T50" fmla="*/ 106 w 162"/>
              <a:gd name="T51" fmla="*/ 125 h 319"/>
              <a:gd name="T52" fmla="*/ 121 w 162"/>
              <a:gd name="T53" fmla="*/ 85 h 319"/>
              <a:gd name="T54" fmla="*/ 121 w 162"/>
              <a:gd name="T55" fmla="*/ 59 h 319"/>
              <a:gd name="T56" fmla="*/ 85 w 162"/>
              <a:gd name="T57" fmla="*/ 45 h 319"/>
              <a:gd name="T58" fmla="*/ 74 w 162"/>
              <a:gd name="T59" fmla="*/ 51 h 319"/>
              <a:gd name="T60" fmla="*/ 52 w 162"/>
              <a:gd name="T61" fmla="*/ 108 h 319"/>
              <a:gd name="T62" fmla="*/ 54 w 162"/>
              <a:gd name="T63" fmla="*/ 118 h 319"/>
              <a:gd name="T64" fmla="*/ 35 w 162"/>
              <a:gd name="T65" fmla="*/ 168 h 319"/>
              <a:gd name="T66" fmla="*/ 35 w 162"/>
              <a:gd name="T67" fmla="*/ 256 h 319"/>
              <a:gd name="T68" fmla="*/ 39 w 162"/>
              <a:gd name="T69" fmla="*/ 257 h 319"/>
              <a:gd name="T70" fmla="*/ 45 w 162"/>
              <a:gd name="T71" fmla="*/ 268 h 319"/>
              <a:gd name="T72" fmla="*/ 58 w 162"/>
              <a:gd name="T73" fmla="*/ 264 h 319"/>
              <a:gd name="T74" fmla="*/ 64 w 162"/>
              <a:gd name="T75" fmla="*/ 278 h 319"/>
              <a:gd name="T76" fmla="*/ 63 w 162"/>
              <a:gd name="T77" fmla="*/ 281 h 319"/>
              <a:gd name="T78" fmla="*/ 35 w 162"/>
              <a:gd name="T79" fmla="*/ 300 h 319"/>
              <a:gd name="T80" fmla="*/ 35 w 162"/>
              <a:gd name="T81" fmla="*/ 306 h 319"/>
              <a:gd name="T82" fmla="*/ 66 w 162"/>
              <a:gd name="T83" fmla="*/ 284 h 319"/>
              <a:gd name="T84" fmla="*/ 121 w 162"/>
              <a:gd name="T85" fmla="*/ 1 h 319"/>
              <a:gd name="T86" fmla="*/ 121 w 162"/>
              <a:gd name="T87" fmla="*/ 58 h 319"/>
              <a:gd name="T88" fmla="*/ 88 w 162"/>
              <a:gd name="T89" fmla="*/ 36 h 319"/>
              <a:gd name="T90" fmla="*/ 94 w 162"/>
              <a:gd name="T91" fmla="*/ 22 h 319"/>
              <a:gd name="T92" fmla="*/ 121 w 162"/>
              <a:gd name="T93" fmla="*/ 1 h 319"/>
              <a:gd name="T94" fmla="*/ 35 w 162"/>
              <a:gd name="T95" fmla="*/ 168 h 319"/>
              <a:gd name="T96" fmla="*/ 0 w 162"/>
              <a:gd name="T97" fmla="*/ 258 h 319"/>
              <a:gd name="T98" fmla="*/ 15 w 162"/>
              <a:gd name="T99" fmla="*/ 319 h 319"/>
              <a:gd name="T100" fmla="*/ 35 w 162"/>
              <a:gd name="T101" fmla="*/ 306 h 319"/>
              <a:gd name="T102" fmla="*/ 35 w 162"/>
              <a:gd name="T103" fmla="*/ 300 h 319"/>
              <a:gd name="T104" fmla="*/ 33 w 162"/>
              <a:gd name="T105" fmla="*/ 301 h 319"/>
              <a:gd name="T106" fmla="*/ 13 w 162"/>
              <a:gd name="T107" fmla="*/ 294 h 319"/>
              <a:gd name="T108" fmla="*/ 5 w 162"/>
              <a:gd name="T109" fmla="*/ 259 h 319"/>
              <a:gd name="T110" fmla="*/ 5 w 162"/>
              <a:gd name="T111" fmla="*/ 259 h 319"/>
              <a:gd name="T112" fmla="*/ 6 w 162"/>
              <a:gd name="T113" fmla="*/ 256 h 319"/>
              <a:gd name="T114" fmla="*/ 19 w 162"/>
              <a:gd name="T115" fmla="*/ 250 h 319"/>
              <a:gd name="T116" fmla="*/ 26 w 162"/>
              <a:gd name="T117" fmla="*/ 261 h 319"/>
              <a:gd name="T118" fmla="*/ 35 w 162"/>
              <a:gd name="T119" fmla="*/ 256 h 319"/>
              <a:gd name="T120" fmla="*/ 35 w 162"/>
              <a:gd name="T121" fmla="*/ 16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2" h="319">
                <a:moveTo>
                  <a:pt x="121" y="144"/>
                </a:moveTo>
                <a:cubicBezTo>
                  <a:pt x="124" y="143"/>
                  <a:pt x="127" y="141"/>
                  <a:pt x="128" y="138"/>
                </a:cubicBezTo>
                <a:cubicBezTo>
                  <a:pt x="150" y="80"/>
                  <a:pt x="150" y="80"/>
                  <a:pt x="150" y="80"/>
                </a:cubicBezTo>
                <a:cubicBezTo>
                  <a:pt x="152" y="76"/>
                  <a:pt x="150" y="71"/>
                  <a:pt x="147" y="69"/>
                </a:cubicBezTo>
                <a:cubicBezTo>
                  <a:pt x="156" y="46"/>
                  <a:pt x="156" y="46"/>
                  <a:pt x="156" y="46"/>
                </a:cubicBezTo>
                <a:cubicBezTo>
                  <a:pt x="162" y="29"/>
                  <a:pt x="154" y="9"/>
                  <a:pt x="137" y="3"/>
                </a:cubicBezTo>
                <a:cubicBezTo>
                  <a:pt x="132" y="1"/>
                  <a:pt x="126" y="0"/>
                  <a:pt x="121" y="1"/>
                </a:cubicBezTo>
                <a:cubicBezTo>
                  <a:pt x="121" y="58"/>
                  <a:pt x="121" y="58"/>
                  <a:pt x="121" y="58"/>
                </a:cubicBezTo>
                <a:cubicBezTo>
                  <a:pt x="126" y="61"/>
                  <a:pt x="126" y="61"/>
                  <a:pt x="126" y="61"/>
                </a:cubicBezTo>
                <a:cubicBezTo>
                  <a:pt x="121" y="59"/>
                  <a:pt x="121" y="59"/>
                  <a:pt x="121" y="59"/>
                </a:cubicBezTo>
                <a:cubicBezTo>
                  <a:pt x="121" y="85"/>
                  <a:pt x="121" y="85"/>
                  <a:pt x="121" y="85"/>
                </a:cubicBezTo>
                <a:cubicBezTo>
                  <a:pt x="125" y="75"/>
                  <a:pt x="125" y="75"/>
                  <a:pt x="125" y="75"/>
                </a:cubicBezTo>
                <a:cubicBezTo>
                  <a:pt x="126" y="72"/>
                  <a:pt x="126" y="68"/>
                  <a:pt x="123" y="66"/>
                </a:cubicBezTo>
                <a:cubicBezTo>
                  <a:pt x="139" y="72"/>
                  <a:pt x="139" y="72"/>
                  <a:pt x="139" y="72"/>
                </a:cubicBezTo>
                <a:cubicBezTo>
                  <a:pt x="143" y="73"/>
                  <a:pt x="146" y="78"/>
                  <a:pt x="144" y="83"/>
                </a:cubicBezTo>
                <a:cubicBezTo>
                  <a:pt x="125" y="132"/>
                  <a:pt x="125" y="132"/>
                  <a:pt x="125" y="132"/>
                </a:cubicBezTo>
                <a:cubicBezTo>
                  <a:pt x="124" y="134"/>
                  <a:pt x="123" y="135"/>
                  <a:pt x="121" y="136"/>
                </a:cubicBezTo>
                <a:lnTo>
                  <a:pt x="121" y="144"/>
                </a:lnTo>
                <a:close/>
                <a:moveTo>
                  <a:pt x="66" y="284"/>
                </a:moveTo>
                <a:cubicBezTo>
                  <a:pt x="121" y="144"/>
                  <a:pt x="121" y="144"/>
                  <a:pt x="121" y="144"/>
                </a:cubicBezTo>
                <a:cubicBezTo>
                  <a:pt x="121" y="144"/>
                  <a:pt x="121" y="144"/>
                  <a:pt x="121" y="144"/>
                </a:cubicBezTo>
                <a:cubicBezTo>
                  <a:pt x="121" y="136"/>
                  <a:pt x="121" y="136"/>
                  <a:pt x="121" y="136"/>
                </a:cubicBezTo>
                <a:cubicBezTo>
                  <a:pt x="119" y="137"/>
                  <a:pt x="117" y="137"/>
                  <a:pt x="114" y="137"/>
                </a:cubicBezTo>
                <a:cubicBezTo>
                  <a:pt x="98" y="130"/>
                  <a:pt x="98" y="130"/>
                  <a:pt x="98" y="130"/>
                </a:cubicBezTo>
                <a:cubicBezTo>
                  <a:pt x="98" y="130"/>
                  <a:pt x="98" y="130"/>
                  <a:pt x="98" y="130"/>
                </a:cubicBezTo>
                <a:cubicBezTo>
                  <a:pt x="102" y="130"/>
                  <a:pt x="105" y="128"/>
                  <a:pt x="106" y="125"/>
                </a:cubicBezTo>
                <a:cubicBezTo>
                  <a:pt x="121" y="85"/>
                  <a:pt x="121" y="85"/>
                  <a:pt x="121" y="85"/>
                </a:cubicBezTo>
                <a:cubicBezTo>
                  <a:pt x="121" y="59"/>
                  <a:pt x="121" y="59"/>
                  <a:pt x="121" y="59"/>
                </a:cubicBezTo>
                <a:cubicBezTo>
                  <a:pt x="85" y="45"/>
                  <a:pt x="85" y="45"/>
                  <a:pt x="85" y="45"/>
                </a:cubicBezTo>
                <a:cubicBezTo>
                  <a:pt x="80" y="44"/>
                  <a:pt x="76" y="47"/>
                  <a:pt x="74" y="51"/>
                </a:cubicBezTo>
                <a:cubicBezTo>
                  <a:pt x="52" y="108"/>
                  <a:pt x="52" y="108"/>
                  <a:pt x="52" y="108"/>
                </a:cubicBezTo>
                <a:cubicBezTo>
                  <a:pt x="51" y="112"/>
                  <a:pt x="52" y="115"/>
                  <a:pt x="54" y="118"/>
                </a:cubicBezTo>
                <a:cubicBezTo>
                  <a:pt x="35" y="168"/>
                  <a:pt x="35" y="168"/>
                  <a:pt x="35" y="168"/>
                </a:cubicBezTo>
                <a:cubicBezTo>
                  <a:pt x="35" y="256"/>
                  <a:pt x="35" y="256"/>
                  <a:pt x="35" y="256"/>
                </a:cubicBezTo>
                <a:cubicBezTo>
                  <a:pt x="36" y="256"/>
                  <a:pt x="37" y="257"/>
                  <a:pt x="39" y="257"/>
                </a:cubicBezTo>
                <a:cubicBezTo>
                  <a:pt x="43" y="259"/>
                  <a:pt x="46" y="264"/>
                  <a:pt x="45" y="268"/>
                </a:cubicBezTo>
                <a:cubicBezTo>
                  <a:pt x="48" y="264"/>
                  <a:pt x="53" y="263"/>
                  <a:pt x="58" y="264"/>
                </a:cubicBezTo>
                <a:cubicBezTo>
                  <a:pt x="63" y="267"/>
                  <a:pt x="66" y="273"/>
                  <a:pt x="64" y="278"/>
                </a:cubicBezTo>
                <a:cubicBezTo>
                  <a:pt x="63" y="281"/>
                  <a:pt x="63" y="281"/>
                  <a:pt x="63" y="281"/>
                </a:cubicBezTo>
                <a:cubicBezTo>
                  <a:pt x="35" y="300"/>
                  <a:pt x="35" y="300"/>
                  <a:pt x="35" y="300"/>
                </a:cubicBezTo>
                <a:cubicBezTo>
                  <a:pt x="35" y="306"/>
                  <a:pt x="35" y="306"/>
                  <a:pt x="35" y="306"/>
                </a:cubicBezTo>
                <a:cubicBezTo>
                  <a:pt x="66" y="284"/>
                  <a:pt x="66" y="284"/>
                  <a:pt x="66" y="284"/>
                </a:cubicBezTo>
                <a:close/>
                <a:moveTo>
                  <a:pt x="121" y="1"/>
                </a:moveTo>
                <a:cubicBezTo>
                  <a:pt x="121" y="58"/>
                  <a:pt x="121" y="58"/>
                  <a:pt x="121" y="58"/>
                </a:cubicBezTo>
                <a:cubicBezTo>
                  <a:pt x="88" y="36"/>
                  <a:pt x="88" y="36"/>
                  <a:pt x="88" y="36"/>
                </a:cubicBezTo>
                <a:cubicBezTo>
                  <a:pt x="94" y="22"/>
                  <a:pt x="94" y="22"/>
                  <a:pt x="94" y="22"/>
                </a:cubicBezTo>
                <a:cubicBezTo>
                  <a:pt x="98" y="10"/>
                  <a:pt x="109" y="2"/>
                  <a:pt x="121" y="1"/>
                </a:cubicBezTo>
                <a:close/>
                <a:moveTo>
                  <a:pt x="35" y="168"/>
                </a:moveTo>
                <a:cubicBezTo>
                  <a:pt x="0" y="258"/>
                  <a:pt x="0" y="258"/>
                  <a:pt x="0" y="258"/>
                </a:cubicBezTo>
                <a:cubicBezTo>
                  <a:pt x="15" y="319"/>
                  <a:pt x="15" y="319"/>
                  <a:pt x="15" y="319"/>
                </a:cubicBezTo>
                <a:cubicBezTo>
                  <a:pt x="35" y="306"/>
                  <a:pt x="35" y="306"/>
                  <a:pt x="35" y="306"/>
                </a:cubicBezTo>
                <a:cubicBezTo>
                  <a:pt x="35" y="300"/>
                  <a:pt x="35" y="300"/>
                  <a:pt x="35" y="300"/>
                </a:cubicBezTo>
                <a:cubicBezTo>
                  <a:pt x="33" y="301"/>
                  <a:pt x="33" y="301"/>
                  <a:pt x="33" y="301"/>
                </a:cubicBezTo>
                <a:cubicBezTo>
                  <a:pt x="13" y="294"/>
                  <a:pt x="13" y="294"/>
                  <a:pt x="13" y="294"/>
                </a:cubicBezTo>
                <a:cubicBezTo>
                  <a:pt x="5" y="259"/>
                  <a:pt x="5" y="259"/>
                  <a:pt x="5" y="259"/>
                </a:cubicBezTo>
                <a:cubicBezTo>
                  <a:pt x="5" y="259"/>
                  <a:pt x="5" y="259"/>
                  <a:pt x="5" y="259"/>
                </a:cubicBezTo>
                <a:cubicBezTo>
                  <a:pt x="6" y="256"/>
                  <a:pt x="6" y="256"/>
                  <a:pt x="6" y="256"/>
                </a:cubicBezTo>
                <a:cubicBezTo>
                  <a:pt x="8" y="250"/>
                  <a:pt x="14" y="248"/>
                  <a:pt x="19" y="250"/>
                </a:cubicBezTo>
                <a:cubicBezTo>
                  <a:pt x="24" y="251"/>
                  <a:pt x="27" y="256"/>
                  <a:pt x="26" y="261"/>
                </a:cubicBezTo>
                <a:cubicBezTo>
                  <a:pt x="28" y="258"/>
                  <a:pt x="31" y="256"/>
                  <a:pt x="35" y="256"/>
                </a:cubicBezTo>
                <a:lnTo>
                  <a:pt x="35" y="16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7" name="Freeform 48"/>
          <p:cNvSpPr>
            <a:spLocks noEditPoints="1"/>
          </p:cNvSpPr>
          <p:nvPr/>
        </p:nvSpPr>
        <p:spPr bwMode="auto">
          <a:xfrm>
            <a:off x="6566019" y="2243957"/>
            <a:ext cx="434465" cy="434465"/>
          </a:xfrm>
          <a:custGeom>
            <a:avLst/>
            <a:gdLst>
              <a:gd name="T0" fmla="*/ 133 w 266"/>
              <a:gd name="T1" fmla="*/ 0 h 266"/>
              <a:gd name="T2" fmla="*/ 133 w 266"/>
              <a:gd name="T3" fmla="*/ 0 h 266"/>
              <a:gd name="T4" fmla="*/ 133 w 266"/>
              <a:gd name="T5" fmla="*/ 35 h 266"/>
              <a:gd name="T6" fmla="*/ 150 w 266"/>
              <a:gd name="T7" fmla="*/ 24 h 266"/>
              <a:gd name="T8" fmla="*/ 242 w 266"/>
              <a:gd name="T9" fmla="*/ 117 h 266"/>
              <a:gd name="T10" fmla="*/ 231 w 266"/>
              <a:gd name="T11" fmla="*/ 133 h 266"/>
              <a:gd name="T12" fmla="*/ 242 w 266"/>
              <a:gd name="T13" fmla="*/ 149 h 266"/>
              <a:gd name="T14" fmla="*/ 150 w 266"/>
              <a:gd name="T15" fmla="*/ 242 h 266"/>
              <a:gd name="T16" fmla="*/ 150 w 266"/>
              <a:gd name="T17" fmla="*/ 242 h 266"/>
              <a:gd name="T18" fmla="*/ 133 w 266"/>
              <a:gd name="T19" fmla="*/ 231 h 266"/>
              <a:gd name="T20" fmla="*/ 133 w 266"/>
              <a:gd name="T21" fmla="*/ 266 h 266"/>
              <a:gd name="T22" fmla="*/ 133 w 266"/>
              <a:gd name="T23" fmla="*/ 266 h 266"/>
              <a:gd name="T24" fmla="*/ 266 w 266"/>
              <a:gd name="T25" fmla="*/ 133 h 266"/>
              <a:gd name="T26" fmla="*/ 133 w 266"/>
              <a:gd name="T27" fmla="*/ 0 h 266"/>
              <a:gd name="T28" fmla="*/ 133 w 266"/>
              <a:gd name="T29" fmla="*/ 0 h 266"/>
              <a:gd name="T30" fmla="*/ 133 w 266"/>
              <a:gd name="T31" fmla="*/ 0 h 266"/>
              <a:gd name="T32" fmla="*/ 0 w 266"/>
              <a:gd name="T33" fmla="*/ 133 h 266"/>
              <a:gd name="T34" fmla="*/ 133 w 266"/>
              <a:gd name="T35" fmla="*/ 266 h 266"/>
              <a:gd name="T36" fmla="*/ 133 w 266"/>
              <a:gd name="T37" fmla="*/ 266 h 266"/>
              <a:gd name="T38" fmla="*/ 133 w 266"/>
              <a:gd name="T39" fmla="*/ 231 h 266"/>
              <a:gd name="T40" fmla="*/ 133 w 266"/>
              <a:gd name="T41" fmla="*/ 231 h 266"/>
              <a:gd name="T42" fmla="*/ 117 w 266"/>
              <a:gd name="T43" fmla="*/ 242 h 266"/>
              <a:gd name="T44" fmla="*/ 24 w 266"/>
              <a:gd name="T45" fmla="*/ 149 h 266"/>
              <a:gd name="T46" fmla="*/ 35 w 266"/>
              <a:gd name="T47" fmla="*/ 133 h 266"/>
              <a:gd name="T48" fmla="*/ 24 w 266"/>
              <a:gd name="T49" fmla="*/ 117 h 266"/>
              <a:gd name="T50" fmla="*/ 117 w 266"/>
              <a:gd name="T51" fmla="*/ 24 h 266"/>
              <a:gd name="T52" fmla="*/ 133 w 266"/>
              <a:gd name="T53" fmla="*/ 35 h 266"/>
              <a:gd name="T54" fmla="*/ 133 w 266"/>
              <a:gd name="T55" fmla="*/ 35 h 266"/>
              <a:gd name="T56" fmla="*/ 133 w 266"/>
              <a:gd name="T5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6" h="266">
                <a:moveTo>
                  <a:pt x="133" y="0"/>
                </a:moveTo>
                <a:cubicBezTo>
                  <a:pt x="133" y="0"/>
                  <a:pt x="133" y="0"/>
                  <a:pt x="133" y="0"/>
                </a:cubicBezTo>
                <a:cubicBezTo>
                  <a:pt x="133" y="35"/>
                  <a:pt x="133" y="35"/>
                  <a:pt x="133" y="35"/>
                </a:cubicBezTo>
                <a:cubicBezTo>
                  <a:pt x="141" y="35"/>
                  <a:pt x="147" y="30"/>
                  <a:pt x="150" y="24"/>
                </a:cubicBezTo>
                <a:cubicBezTo>
                  <a:pt x="197" y="31"/>
                  <a:pt x="235" y="69"/>
                  <a:pt x="242" y="117"/>
                </a:cubicBezTo>
                <a:cubicBezTo>
                  <a:pt x="236" y="119"/>
                  <a:pt x="231" y="125"/>
                  <a:pt x="231" y="133"/>
                </a:cubicBezTo>
                <a:cubicBezTo>
                  <a:pt x="231" y="140"/>
                  <a:pt x="236" y="147"/>
                  <a:pt x="242" y="149"/>
                </a:cubicBezTo>
                <a:cubicBezTo>
                  <a:pt x="235" y="197"/>
                  <a:pt x="197" y="235"/>
                  <a:pt x="150" y="242"/>
                </a:cubicBezTo>
                <a:cubicBezTo>
                  <a:pt x="150" y="242"/>
                  <a:pt x="150" y="242"/>
                  <a:pt x="150" y="242"/>
                </a:cubicBezTo>
                <a:cubicBezTo>
                  <a:pt x="147" y="236"/>
                  <a:pt x="141" y="231"/>
                  <a:pt x="133" y="231"/>
                </a:cubicBezTo>
                <a:cubicBezTo>
                  <a:pt x="133" y="266"/>
                  <a:pt x="133" y="266"/>
                  <a:pt x="133" y="266"/>
                </a:cubicBezTo>
                <a:cubicBezTo>
                  <a:pt x="133" y="266"/>
                  <a:pt x="133" y="266"/>
                  <a:pt x="133" y="266"/>
                </a:cubicBezTo>
                <a:cubicBezTo>
                  <a:pt x="207" y="266"/>
                  <a:pt x="266" y="206"/>
                  <a:pt x="266" y="133"/>
                </a:cubicBezTo>
                <a:cubicBezTo>
                  <a:pt x="266" y="59"/>
                  <a:pt x="207" y="0"/>
                  <a:pt x="133" y="0"/>
                </a:cubicBezTo>
                <a:close/>
                <a:moveTo>
                  <a:pt x="133" y="0"/>
                </a:moveTo>
                <a:cubicBezTo>
                  <a:pt x="133" y="0"/>
                  <a:pt x="133" y="0"/>
                  <a:pt x="133" y="0"/>
                </a:cubicBezTo>
                <a:cubicBezTo>
                  <a:pt x="60" y="0"/>
                  <a:pt x="0" y="59"/>
                  <a:pt x="0" y="133"/>
                </a:cubicBezTo>
                <a:cubicBezTo>
                  <a:pt x="0" y="206"/>
                  <a:pt x="60" y="266"/>
                  <a:pt x="133" y="266"/>
                </a:cubicBezTo>
                <a:cubicBezTo>
                  <a:pt x="133" y="266"/>
                  <a:pt x="133" y="266"/>
                  <a:pt x="133" y="266"/>
                </a:cubicBezTo>
                <a:cubicBezTo>
                  <a:pt x="133" y="231"/>
                  <a:pt x="133" y="231"/>
                  <a:pt x="133" y="231"/>
                </a:cubicBezTo>
                <a:cubicBezTo>
                  <a:pt x="133" y="231"/>
                  <a:pt x="133" y="231"/>
                  <a:pt x="133" y="231"/>
                </a:cubicBezTo>
                <a:cubicBezTo>
                  <a:pt x="126" y="231"/>
                  <a:pt x="120" y="236"/>
                  <a:pt x="117" y="242"/>
                </a:cubicBezTo>
                <a:cubicBezTo>
                  <a:pt x="69" y="235"/>
                  <a:pt x="31" y="197"/>
                  <a:pt x="24" y="149"/>
                </a:cubicBezTo>
                <a:cubicBezTo>
                  <a:pt x="31" y="147"/>
                  <a:pt x="35" y="140"/>
                  <a:pt x="35" y="133"/>
                </a:cubicBezTo>
                <a:cubicBezTo>
                  <a:pt x="35" y="125"/>
                  <a:pt x="31" y="119"/>
                  <a:pt x="24" y="117"/>
                </a:cubicBezTo>
                <a:cubicBezTo>
                  <a:pt x="31" y="69"/>
                  <a:pt x="69" y="31"/>
                  <a:pt x="117" y="24"/>
                </a:cubicBezTo>
                <a:cubicBezTo>
                  <a:pt x="120" y="30"/>
                  <a:pt x="126" y="35"/>
                  <a:pt x="133" y="35"/>
                </a:cubicBezTo>
                <a:cubicBezTo>
                  <a:pt x="133" y="35"/>
                  <a:pt x="133" y="35"/>
                  <a:pt x="133" y="35"/>
                </a:cubicBezTo>
                <a:lnTo>
                  <a:pt x="133"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8" name="Freeform 49"/>
          <p:cNvSpPr/>
          <p:nvPr/>
        </p:nvSpPr>
        <p:spPr bwMode="auto">
          <a:xfrm>
            <a:off x="6645771" y="2382033"/>
            <a:ext cx="216637" cy="114270"/>
          </a:xfrm>
          <a:custGeom>
            <a:avLst/>
            <a:gdLst>
              <a:gd name="T0" fmla="*/ 124 w 133"/>
              <a:gd name="T1" fmla="*/ 0 h 70"/>
              <a:gd name="T2" fmla="*/ 93 w 133"/>
              <a:gd name="T3" fmla="*/ 30 h 70"/>
              <a:gd name="T4" fmla="*/ 84 w 133"/>
              <a:gd name="T5" fmla="*/ 28 h 70"/>
              <a:gd name="T6" fmla="*/ 65 w 133"/>
              <a:gd name="T7" fmla="*/ 42 h 70"/>
              <a:gd name="T8" fmla="*/ 0 w 133"/>
              <a:gd name="T9" fmla="*/ 42 h 70"/>
              <a:gd name="T10" fmla="*/ 0 w 133"/>
              <a:gd name="T11" fmla="*/ 56 h 70"/>
              <a:gd name="T12" fmla="*/ 65 w 133"/>
              <a:gd name="T13" fmla="*/ 56 h 70"/>
              <a:gd name="T14" fmla="*/ 84 w 133"/>
              <a:gd name="T15" fmla="*/ 70 h 70"/>
              <a:gd name="T16" fmla="*/ 105 w 133"/>
              <a:gd name="T17" fmla="*/ 49 h 70"/>
              <a:gd name="T18" fmla="*/ 103 w 133"/>
              <a:gd name="T19" fmla="*/ 40 h 70"/>
              <a:gd name="T20" fmla="*/ 133 w 133"/>
              <a:gd name="T21" fmla="*/ 9 h 70"/>
              <a:gd name="T22" fmla="*/ 124 w 133"/>
              <a:gd name="T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70">
                <a:moveTo>
                  <a:pt x="124" y="0"/>
                </a:moveTo>
                <a:cubicBezTo>
                  <a:pt x="93" y="30"/>
                  <a:pt x="93" y="30"/>
                  <a:pt x="93" y="30"/>
                </a:cubicBezTo>
                <a:cubicBezTo>
                  <a:pt x="91" y="29"/>
                  <a:pt x="88" y="28"/>
                  <a:pt x="84" y="28"/>
                </a:cubicBezTo>
                <a:cubicBezTo>
                  <a:pt x="75" y="28"/>
                  <a:pt x="67" y="34"/>
                  <a:pt x="65" y="42"/>
                </a:cubicBezTo>
                <a:cubicBezTo>
                  <a:pt x="0" y="42"/>
                  <a:pt x="0" y="42"/>
                  <a:pt x="0" y="42"/>
                </a:cubicBezTo>
                <a:cubicBezTo>
                  <a:pt x="0" y="56"/>
                  <a:pt x="0" y="56"/>
                  <a:pt x="0" y="56"/>
                </a:cubicBezTo>
                <a:cubicBezTo>
                  <a:pt x="65" y="56"/>
                  <a:pt x="65" y="56"/>
                  <a:pt x="65" y="56"/>
                </a:cubicBezTo>
                <a:cubicBezTo>
                  <a:pt x="67" y="64"/>
                  <a:pt x="75" y="70"/>
                  <a:pt x="84" y="70"/>
                </a:cubicBezTo>
                <a:cubicBezTo>
                  <a:pt x="96" y="70"/>
                  <a:pt x="105" y="60"/>
                  <a:pt x="105" y="49"/>
                </a:cubicBezTo>
                <a:cubicBezTo>
                  <a:pt x="105" y="46"/>
                  <a:pt x="104" y="43"/>
                  <a:pt x="103" y="40"/>
                </a:cubicBezTo>
                <a:cubicBezTo>
                  <a:pt x="133" y="9"/>
                  <a:pt x="133" y="9"/>
                  <a:pt x="133" y="9"/>
                </a:cubicBezTo>
                <a:lnTo>
                  <a:pt x="124"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59" name="Group 126"/>
          <p:cNvGrpSpPr/>
          <p:nvPr/>
        </p:nvGrpSpPr>
        <p:grpSpPr>
          <a:xfrm>
            <a:off x="6739805" y="2803404"/>
            <a:ext cx="340430" cy="323766"/>
            <a:chOff x="8505825" y="3605213"/>
            <a:chExt cx="454025" cy="431800"/>
          </a:xfrm>
          <a:solidFill>
            <a:schemeClr val="tx2">
              <a:lumMod val="20000"/>
              <a:lumOff val="80000"/>
            </a:schemeClr>
          </a:solidFill>
        </p:grpSpPr>
        <p:sp>
          <p:nvSpPr>
            <p:cNvPr id="60" name="Freeform 50"/>
            <p:cNvSpPr/>
            <p:nvPr/>
          </p:nvSpPr>
          <p:spPr bwMode="auto">
            <a:xfrm>
              <a:off x="8505825" y="3694113"/>
              <a:ext cx="454025" cy="342900"/>
            </a:xfrm>
            <a:custGeom>
              <a:avLst/>
              <a:gdLst>
                <a:gd name="T0" fmla="*/ 146 w 208"/>
                <a:gd name="T1" fmla="*/ 0 h 157"/>
                <a:gd name="T2" fmla="*/ 104 w 208"/>
                <a:gd name="T3" fmla="*/ 15 h 157"/>
                <a:gd name="T4" fmla="*/ 62 w 208"/>
                <a:gd name="T5" fmla="*/ 0 h 157"/>
                <a:gd name="T6" fmla="*/ 0 w 208"/>
                <a:gd name="T7" fmla="*/ 60 h 157"/>
                <a:gd name="T8" fmla="*/ 107 w 208"/>
                <a:gd name="T9" fmla="*/ 157 h 157"/>
                <a:gd name="T10" fmla="*/ 208 w 208"/>
                <a:gd name="T11" fmla="*/ 60 h 157"/>
                <a:gd name="T12" fmla="*/ 146 w 208"/>
                <a:gd name="T13" fmla="*/ 0 h 157"/>
              </a:gdLst>
              <a:ahLst/>
              <a:cxnLst>
                <a:cxn ang="0">
                  <a:pos x="T0" y="T1"/>
                </a:cxn>
                <a:cxn ang="0">
                  <a:pos x="T2" y="T3"/>
                </a:cxn>
                <a:cxn ang="0">
                  <a:pos x="T4" y="T5"/>
                </a:cxn>
                <a:cxn ang="0">
                  <a:pos x="T6" y="T7"/>
                </a:cxn>
                <a:cxn ang="0">
                  <a:pos x="T8" y="T9"/>
                </a:cxn>
                <a:cxn ang="0">
                  <a:pos x="T10" y="T11"/>
                </a:cxn>
                <a:cxn ang="0">
                  <a:pos x="T12" y="T13"/>
                </a:cxn>
              </a:cxnLst>
              <a:rect l="0" t="0" r="r" b="b"/>
              <a:pathLst>
                <a:path w="208" h="157">
                  <a:moveTo>
                    <a:pt x="146" y="0"/>
                  </a:moveTo>
                  <a:cubicBezTo>
                    <a:pt x="130" y="0"/>
                    <a:pt x="115" y="6"/>
                    <a:pt x="104" y="15"/>
                  </a:cubicBezTo>
                  <a:cubicBezTo>
                    <a:pt x="93" y="6"/>
                    <a:pt x="78" y="0"/>
                    <a:pt x="62" y="0"/>
                  </a:cubicBezTo>
                  <a:cubicBezTo>
                    <a:pt x="28" y="0"/>
                    <a:pt x="0" y="27"/>
                    <a:pt x="0" y="60"/>
                  </a:cubicBezTo>
                  <a:cubicBezTo>
                    <a:pt x="0" y="98"/>
                    <a:pt x="31" y="157"/>
                    <a:pt x="107" y="157"/>
                  </a:cubicBezTo>
                  <a:cubicBezTo>
                    <a:pt x="185" y="157"/>
                    <a:pt x="208" y="95"/>
                    <a:pt x="208" y="60"/>
                  </a:cubicBezTo>
                  <a:cubicBezTo>
                    <a:pt x="208" y="27"/>
                    <a:pt x="180" y="0"/>
                    <a:pt x="14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1" name="Freeform 51"/>
            <p:cNvSpPr/>
            <p:nvPr/>
          </p:nvSpPr>
          <p:spPr bwMode="auto">
            <a:xfrm>
              <a:off x="8709025" y="3605213"/>
              <a:ext cx="123825" cy="157163"/>
            </a:xfrm>
            <a:custGeom>
              <a:avLst/>
              <a:gdLst>
                <a:gd name="T0" fmla="*/ 12 w 57"/>
                <a:gd name="T1" fmla="*/ 72 h 72"/>
                <a:gd name="T2" fmla="*/ 27 w 57"/>
                <a:gd name="T3" fmla="*/ 0 h 72"/>
                <a:gd name="T4" fmla="*/ 57 w 57"/>
                <a:gd name="T5" fmla="*/ 6 h 72"/>
                <a:gd name="T6" fmla="*/ 12 w 57"/>
                <a:gd name="T7" fmla="*/ 72 h 72"/>
              </a:gdLst>
              <a:ahLst/>
              <a:cxnLst>
                <a:cxn ang="0">
                  <a:pos x="T0" y="T1"/>
                </a:cxn>
                <a:cxn ang="0">
                  <a:pos x="T2" y="T3"/>
                </a:cxn>
                <a:cxn ang="0">
                  <a:pos x="T4" y="T5"/>
                </a:cxn>
                <a:cxn ang="0">
                  <a:pos x="T6" y="T7"/>
                </a:cxn>
              </a:cxnLst>
              <a:rect l="0" t="0" r="r" b="b"/>
              <a:pathLst>
                <a:path w="57" h="72">
                  <a:moveTo>
                    <a:pt x="12" y="72"/>
                  </a:moveTo>
                  <a:cubicBezTo>
                    <a:pt x="0" y="48"/>
                    <a:pt x="7" y="20"/>
                    <a:pt x="27" y="0"/>
                  </a:cubicBezTo>
                  <a:cubicBezTo>
                    <a:pt x="57" y="6"/>
                    <a:pt x="57" y="6"/>
                    <a:pt x="57" y="6"/>
                  </a:cubicBezTo>
                  <a:cubicBezTo>
                    <a:pt x="29" y="21"/>
                    <a:pt x="12" y="37"/>
                    <a:pt x="12" y="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62" name="Freeform 52"/>
          <p:cNvSpPr/>
          <p:nvPr/>
        </p:nvSpPr>
        <p:spPr bwMode="auto">
          <a:xfrm>
            <a:off x="5689947" y="876284"/>
            <a:ext cx="509455" cy="414230"/>
          </a:xfrm>
          <a:custGeom>
            <a:avLst/>
            <a:gdLst>
              <a:gd name="T0" fmla="*/ 312 w 312"/>
              <a:gd name="T1" fmla="*/ 86 h 253"/>
              <a:gd name="T2" fmla="*/ 305 w 312"/>
              <a:gd name="T3" fmla="*/ 75 h 253"/>
              <a:gd name="T4" fmla="*/ 79 w 312"/>
              <a:gd name="T5" fmla="*/ 226 h 253"/>
              <a:gd name="T6" fmla="*/ 28 w 312"/>
              <a:gd name="T7" fmla="*/ 214 h 253"/>
              <a:gd name="T8" fmla="*/ 35 w 312"/>
              <a:gd name="T9" fmla="*/ 162 h 253"/>
              <a:gd name="T10" fmla="*/ 262 w 312"/>
              <a:gd name="T11" fmla="*/ 11 h 253"/>
              <a:gd name="T12" fmla="*/ 254 w 312"/>
              <a:gd name="T13" fmla="*/ 0 h 253"/>
              <a:gd name="T14" fmla="*/ 26 w 312"/>
              <a:gd name="T15" fmla="*/ 153 h 253"/>
              <a:gd name="T16" fmla="*/ 15 w 312"/>
              <a:gd name="T17" fmla="*/ 222 h 253"/>
              <a:gd name="T18" fmla="*/ 83 w 312"/>
              <a:gd name="T19" fmla="*/ 239 h 253"/>
              <a:gd name="T20" fmla="*/ 312 w 312"/>
              <a:gd name="T21" fmla="*/ 86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2" h="253">
                <a:moveTo>
                  <a:pt x="312" y="86"/>
                </a:moveTo>
                <a:cubicBezTo>
                  <a:pt x="305" y="75"/>
                  <a:pt x="305" y="75"/>
                  <a:pt x="305" y="75"/>
                </a:cubicBezTo>
                <a:cubicBezTo>
                  <a:pt x="79" y="226"/>
                  <a:pt x="79" y="226"/>
                  <a:pt x="79" y="226"/>
                </a:cubicBezTo>
                <a:cubicBezTo>
                  <a:pt x="63" y="237"/>
                  <a:pt x="40" y="231"/>
                  <a:pt x="28" y="214"/>
                </a:cubicBezTo>
                <a:cubicBezTo>
                  <a:pt x="16" y="196"/>
                  <a:pt x="19" y="173"/>
                  <a:pt x="35" y="162"/>
                </a:cubicBezTo>
                <a:cubicBezTo>
                  <a:pt x="262" y="11"/>
                  <a:pt x="262" y="11"/>
                  <a:pt x="262" y="11"/>
                </a:cubicBezTo>
                <a:cubicBezTo>
                  <a:pt x="254" y="0"/>
                  <a:pt x="254" y="0"/>
                  <a:pt x="254" y="0"/>
                </a:cubicBezTo>
                <a:cubicBezTo>
                  <a:pt x="26" y="153"/>
                  <a:pt x="26" y="153"/>
                  <a:pt x="26" y="153"/>
                </a:cubicBezTo>
                <a:cubicBezTo>
                  <a:pt x="4" y="167"/>
                  <a:pt x="0" y="198"/>
                  <a:pt x="15" y="222"/>
                </a:cubicBezTo>
                <a:cubicBezTo>
                  <a:pt x="31" y="246"/>
                  <a:pt x="62" y="253"/>
                  <a:pt x="83" y="239"/>
                </a:cubicBezTo>
                <a:lnTo>
                  <a:pt x="312" y="8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3" name="Freeform 53"/>
          <p:cNvSpPr/>
          <p:nvPr/>
        </p:nvSpPr>
        <p:spPr bwMode="auto">
          <a:xfrm>
            <a:off x="6076800" y="853669"/>
            <a:ext cx="140457" cy="192831"/>
          </a:xfrm>
          <a:custGeom>
            <a:avLst/>
            <a:gdLst>
              <a:gd name="T0" fmla="*/ 80 w 86"/>
              <a:gd name="T1" fmla="*/ 115 h 118"/>
              <a:gd name="T2" fmla="*/ 68 w 86"/>
              <a:gd name="T3" fmla="*/ 113 h 118"/>
              <a:gd name="T4" fmla="*/ 3 w 86"/>
              <a:gd name="T5" fmla="*/ 16 h 118"/>
              <a:gd name="T6" fmla="*/ 6 w 86"/>
              <a:gd name="T7" fmla="*/ 3 h 118"/>
              <a:gd name="T8" fmla="*/ 19 w 86"/>
              <a:gd name="T9" fmla="*/ 6 h 118"/>
              <a:gd name="T10" fmla="*/ 83 w 86"/>
              <a:gd name="T11" fmla="*/ 102 h 118"/>
              <a:gd name="T12" fmla="*/ 80 w 86"/>
              <a:gd name="T13" fmla="*/ 115 h 118"/>
            </a:gdLst>
            <a:ahLst/>
            <a:cxnLst>
              <a:cxn ang="0">
                <a:pos x="T0" y="T1"/>
              </a:cxn>
              <a:cxn ang="0">
                <a:pos x="T2" y="T3"/>
              </a:cxn>
              <a:cxn ang="0">
                <a:pos x="T4" y="T5"/>
              </a:cxn>
              <a:cxn ang="0">
                <a:pos x="T6" y="T7"/>
              </a:cxn>
              <a:cxn ang="0">
                <a:pos x="T8" y="T9"/>
              </a:cxn>
              <a:cxn ang="0">
                <a:pos x="T10" y="T11"/>
              </a:cxn>
              <a:cxn ang="0">
                <a:pos x="T12" y="T13"/>
              </a:cxn>
            </a:cxnLst>
            <a:rect l="0" t="0" r="r" b="b"/>
            <a:pathLst>
              <a:path w="86" h="118">
                <a:moveTo>
                  <a:pt x="80" y="115"/>
                </a:moveTo>
                <a:cubicBezTo>
                  <a:pt x="76" y="118"/>
                  <a:pt x="70" y="117"/>
                  <a:pt x="68" y="113"/>
                </a:cubicBezTo>
                <a:cubicBezTo>
                  <a:pt x="3" y="16"/>
                  <a:pt x="3" y="16"/>
                  <a:pt x="3" y="16"/>
                </a:cubicBezTo>
                <a:cubicBezTo>
                  <a:pt x="0" y="12"/>
                  <a:pt x="1" y="6"/>
                  <a:pt x="6" y="3"/>
                </a:cubicBezTo>
                <a:cubicBezTo>
                  <a:pt x="10" y="0"/>
                  <a:pt x="16" y="2"/>
                  <a:pt x="19" y="6"/>
                </a:cubicBezTo>
                <a:cubicBezTo>
                  <a:pt x="83" y="102"/>
                  <a:pt x="83" y="102"/>
                  <a:pt x="83" y="102"/>
                </a:cubicBezTo>
                <a:cubicBezTo>
                  <a:pt x="86" y="107"/>
                  <a:pt x="85" y="112"/>
                  <a:pt x="80" y="11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4" name="Freeform 54"/>
          <p:cNvSpPr/>
          <p:nvPr/>
        </p:nvSpPr>
        <p:spPr bwMode="auto">
          <a:xfrm>
            <a:off x="5756605" y="985793"/>
            <a:ext cx="385662" cy="252347"/>
          </a:xfrm>
          <a:custGeom>
            <a:avLst/>
            <a:gdLst>
              <a:gd name="T0" fmla="*/ 236 w 236"/>
              <a:gd name="T1" fmla="*/ 13 h 154"/>
              <a:gd name="T2" fmla="*/ 227 w 236"/>
              <a:gd name="T3" fmla="*/ 0 h 154"/>
              <a:gd name="T4" fmla="*/ 25 w 236"/>
              <a:gd name="T5" fmla="*/ 135 h 154"/>
              <a:gd name="T6" fmla="*/ 0 w 236"/>
              <a:gd name="T7" fmla="*/ 136 h 154"/>
              <a:gd name="T8" fmla="*/ 1 w 236"/>
              <a:gd name="T9" fmla="*/ 138 h 154"/>
              <a:gd name="T10" fmla="*/ 36 w 236"/>
              <a:gd name="T11" fmla="*/ 146 h 154"/>
              <a:gd name="T12" fmla="*/ 236 w 236"/>
              <a:gd name="T13" fmla="*/ 13 h 154"/>
            </a:gdLst>
            <a:ahLst/>
            <a:cxnLst>
              <a:cxn ang="0">
                <a:pos x="T0" y="T1"/>
              </a:cxn>
              <a:cxn ang="0">
                <a:pos x="T2" y="T3"/>
              </a:cxn>
              <a:cxn ang="0">
                <a:pos x="T4" y="T5"/>
              </a:cxn>
              <a:cxn ang="0">
                <a:pos x="T6" y="T7"/>
              </a:cxn>
              <a:cxn ang="0">
                <a:pos x="T8" y="T9"/>
              </a:cxn>
              <a:cxn ang="0">
                <a:pos x="T10" y="T11"/>
              </a:cxn>
              <a:cxn ang="0">
                <a:pos x="T12" y="T13"/>
              </a:cxn>
            </a:cxnLst>
            <a:rect l="0" t="0" r="r" b="b"/>
            <a:pathLst>
              <a:path w="236" h="154">
                <a:moveTo>
                  <a:pt x="236" y="13"/>
                </a:moveTo>
                <a:cubicBezTo>
                  <a:pt x="227" y="0"/>
                  <a:pt x="227" y="0"/>
                  <a:pt x="227" y="0"/>
                </a:cubicBezTo>
                <a:cubicBezTo>
                  <a:pt x="25" y="135"/>
                  <a:pt x="25" y="135"/>
                  <a:pt x="25" y="135"/>
                </a:cubicBezTo>
                <a:cubicBezTo>
                  <a:pt x="17" y="140"/>
                  <a:pt x="8" y="140"/>
                  <a:pt x="0" y="136"/>
                </a:cubicBezTo>
                <a:cubicBezTo>
                  <a:pt x="0" y="137"/>
                  <a:pt x="0" y="137"/>
                  <a:pt x="1" y="138"/>
                </a:cubicBezTo>
                <a:cubicBezTo>
                  <a:pt x="9" y="150"/>
                  <a:pt x="25" y="154"/>
                  <a:pt x="36" y="146"/>
                </a:cubicBezTo>
                <a:lnTo>
                  <a:pt x="236" y="1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5" name="Freeform 55"/>
          <p:cNvSpPr>
            <a:spLocks noEditPoints="1"/>
          </p:cNvSpPr>
          <p:nvPr/>
        </p:nvSpPr>
        <p:spPr bwMode="auto">
          <a:xfrm>
            <a:off x="5442362" y="1207192"/>
            <a:ext cx="222589" cy="390423"/>
          </a:xfrm>
          <a:custGeom>
            <a:avLst/>
            <a:gdLst>
              <a:gd name="T0" fmla="*/ 59 w 136"/>
              <a:gd name="T1" fmla="*/ 203 h 239"/>
              <a:gd name="T2" fmla="*/ 54 w 136"/>
              <a:gd name="T3" fmla="*/ 203 h 239"/>
              <a:gd name="T4" fmla="*/ 54 w 136"/>
              <a:gd name="T5" fmla="*/ 239 h 239"/>
              <a:gd name="T6" fmla="*/ 72 w 136"/>
              <a:gd name="T7" fmla="*/ 226 h 239"/>
              <a:gd name="T8" fmla="*/ 59 w 136"/>
              <a:gd name="T9" fmla="*/ 203 h 239"/>
              <a:gd name="T10" fmla="*/ 54 w 136"/>
              <a:gd name="T11" fmla="*/ 187 h 239"/>
              <a:gd name="T12" fmla="*/ 54 w 136"/>
              <a:gd name="T13" fmla="*/ 82 h 239"/>
              <a:gd name="T14" fmla="*/ 81 w 136"/>
              <a:gd name="T15" fmla="*/ 74 h 239"/>
              <a:gd name="T16" fmla="*/ 97 w 136"/>
              <a:gd name="T17" fmla="*/ 13 h 239"/>
              <a:gd name="T18" fmla="*/ 114 w 136"/>
              <a:gd name="T19" fmla="*/ 2 h 239"/>
              <a:gd name="T20" fmla="*/ 124 w 136"/>
              <a:gd name="T21" fmla="*/ 20 h 239"/>
              <a:gd name="T22" fmla="*/ 109 w 136"/>
              <a:gd name="T23" fmla="*/ 81 h 239"/>
              <a:gd name="T24" fmla="*/ 130 w 136"/>
              <a:gd name="T25" fmla="*/ 134 h 239"/>
              <a:gd name="T26" fmla="*/ 122 w 136"/>
              <a:gd name="T27" fmla="*/ 164 h 239"/>
              <a:gd name="T28" fmla="*/ 122 w 136"/>
              <a:gd name="T29" fmla="*/ 164 h 239"/>
              <a:gd name="T30" fmla="*/ 136 w 136"/>
              <a:gd name="T31" fmla="*/ 187 h 239"/>
              <a:gd name="T32" fmla="*/ 131 w 136"/>
              <a:gd name="T33" fmla="*/ 207 h 239"/>
              <a:gd name="T34" fmla="*/ 54 w 136"/>
              <a:gd name="T35" fmla="*/ 187 h 239"/>
              <a:gd name="T36" fmla="*/ 54 w 136"/>
              <a:gd name="T37" fmla="*/ 203 h 239"/>
              <a:gd name="T38" fmla="*/ 36 w 136"/>
              <a:gd name="T39" fmla="*/ 216 h 239"/>
              <a:gd name="T40" fmla="*/ 50 w 136"/>
              <a:gd name="T41" fmla="*/ 239 h 239"/>
              <a:gd name="T42" fmla="*/ 54 w 136"/>
              <a:gd name="T43" fmla="*/ 239 h 239"/>
              <a:gd name="T44" fmla="*/ 54 w 136"/>
              <a:gd name="T45" fmla="*/ 203 h 239"/>
              <a:gd name="T46" fmla="*/ 54 w 136"/>
              <a:gd name="T47" fmla="*/ 82 h 239"/>
              <a:gd name="T48" fmla="*/ 54 w 136"/>
              <a:gd name="T49" fmla="*/ 187 h 239"/>
              <a:gd name="T50" fmla="*/ 0 w 136"/>
              <a:gd name="T51" fmla="*/ 173 h 239"/>
              <a:gd name="T52" fmla="*/ 5 w 136"/>
              <a:gd name="T53" fmla="*/ 152 h 239"/>
              <a:gd name="T54" fmla="*/ 29 w 136"/>
              <a:gd name="T55" fmla="*/ 140 h 239"/>
              <a:gd name="T56" fmla="*/ 37 w 136"/>
              <a:gd name="T57" fmla="*/ 109 h 239"/>
              <a:gd name="T58" fmla="*/ 54 w 136"/>
              <a:gd name="T59" fmla="*/ 82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6" h="239">
                <a:moveTo>
                  <a:pt x="59" y="203"/>
                </a:moveTo>
                <a:cubicBezTo>
                  <a:pt x="57" y="203"/>
                  <a:pt x="56" y="203"/>
                  <a:pt x="54" y="203"/>
                </a:cubicBezTo>
                <a:cubicBezTo>
                  <a:pt x="54" y="239"/>
                  <a:pt x="54" y="239"/>
                  <a:pt x="54" y="239"/>
                </a:cubicBezTo>
                <a:cubicBezTo>
                  <a:pt x="62" y="239"/>
                  <a:pt x="70" y="234"/>
                  <a:pt x="72" y="226"/>
                </a:cubicBezTo>
                <a:cubicBezTo>
                  <a:pt x="74" y="216"/>
                  <a:pt x="69" y="206"/>
                  <a:pt x="59" y="203"/>
                </a:cubicBezTo>
                <a:close/>
                <a:moveTo>
                  <a:pt x="54" y="187"/>
                </a:moveTo>
                <a:cubicBezTo>
                  <a:pt x="54" y="82"/>
                  <a:pt x="54" y="82"/>
                  <a:pt x="54" y="82"/>
                </a:cubicBezTo>
                <a:cubicBezTo>
                  <a:pt x="62" y="76"/>
                  <a:pt x="71" y="74"/>
                  <a:pt x="81" y="74"/>
                </a:cubicBezTo>
                <a:cubicBezTo>
                  <a:pt x="97" y="13"/>
                  <a:pt x="97" y="13"/>
                  <a:pt x="97" y="13"/>
                </a:cubicBezTo>
                <a:cubicBezTo>
                  <a:pt x="99" y="5"/>
                  <a:pt x="107" y="0"/>
                  <a:pt x="114" y="2"/>
                </a:cubicBezTo>
                <a:cubicBezTo>
                  <a:pt x="122" y="4"/>
                  <a:pt x="126" y="12"/>
                  <a:pt x="124" y="20"/>
                </a:cubicBezTo>
                <a:cubicBezTo>
                  <a:pt x="109" y="81"/>
                  <a:pt x="109" y="81"/>
                  <a:pt x="109" y="81"/>
                </a:cubicBezTo>
                <a:cubicBezTo>
                  <a:pt x="125" y="90"/>
                  <a:pt x="136" y="109"/>
                  <a:pt x="130" y="134"/>
                </a:cubicBezTo>
                <a:cubicBezTo>
                  <a:pt x="130" y="134"/>
                  <a:pt x="125" y="154"/>
                  <a:pt x="122" y="164"/>
                </a:cubicBezTo>
                <a:cubicBezTo>
                  <a:pt x="122" y="164"/>
                  <a:pt x="122" y="164"/>
                  <a:pt x="122" y="164"/>
                </a:cubicBezTo>
                <a:cubicBezTo>
                  <a:pt x="118" y="178"/>
                  <a:pt x="136" y="187"/>
                  <a:pt x="136" y="187"/>
                </a:cubicBezTo>
                <a:cubicBezTo>
                  <a:pt x="131" y="207"/>
                  <a:pt x="131" y="207"/>
                  <a:pt x="131" y="207"/>
                </a:cubicBezTo>
                <a:lnTo>
                  <a:pt x="54" y="187"/>
                </a:lnTo>
                <a:close/>
                <a:moveTo>
                  <a:pt x="54" y="203"/>
                </a:moveTo>
                <a:cubicBezTo>
                  <a:pt x="46" y="203"/>
                  <a:pt x="38" y="208"/>
                  <a:pt x="36" y="216"/>
                </a:cubicBezTo>
                <a:cubicBezTo>
                  <a:pt x="34" y="226"/>
                  <a:pt x="40" y="236"/>
                  <a:pt x="50" y="239"/>
                </a:cubicBezTo>
                <a:cubicBezTo>
                  <a:pt x="51" y="239"/>
                  <a:pt x="53" y="239"/>
                  <a:pt x="54" y="239"/>
                </a:cubicBezTo>
                <a:cubicBezTo>
                  <a:pt x="54" y="203"/>
                  <a:pt x="54" y="203"/>
                  <a:pt x="54" y="203"/>
                </a:cubicBezTo>
                <a:close/>
                <a:moveTo>
                  <a:pt x="54" y="82"/>
                </a:moveTo>
                <a:cubicBezTo>
                  <a:pt x="54" y="187"/>
                  <a:pt x="54" y="187"/>
                  <a:pt x="54" y="187"/>
                </a:cubicBezTo>
                <a:cubicBezTo>
                  <a:pt x="0" y="173"/>
                  <a:pt x="0" y="173"/>
                  <a:pt x="0" y="173"/>
                </a:cubicBezTo>
                <a:cubicBezTo>
                  <a:pt x="5" y="152"/>
                  <a:pt x="5" y="152"/>
                  <a:pt x="5" y="152"/>
                </a:cubicBezTo>
                <a:cubicBezTo>
                  <a:pt x="5" y="152"/>
                  <a:pt x="25" y="154"/>
                  <a:pt x="29" y="140"/>
                </a:cubicBezTo>
                <a:cubicBezTo>
                  <a:pt x="32" y="128"/>
                  <a:pt x="37" y="109"/>
                  <a:pt x="37" y="109"/>
                </a:cubicBezTo>
                <a:cubicBezTo>
                  <a:pt x="40" y="97"/>
                  <a:pt x="46" y="88"/>
                  <a:pt x="54" y="82"/>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6" name="Freeform 56"/>
          <p:cNvSpPr>
            <a:spLocks noEditPoints="1"/>
          </p:cNvSpPr>
          <p:nvPr/>
        </p:nvSpPr>
        <p:spPr bwMode="auto">
          <a:xfrm>
            <a:off x="5240008" y="2024939"/>
            <a:ext cx="416610" cy="453510"/>
          </a:xfrm>
          <a:custGeom>
            <a:avLst/>
            <a:gdLst>
              <a:gd name="T0" fmla="*/ 198 w 255"/>
              <a:gd name="T1" fmla="*/ 128 h 277"/>
              <a:gd name="T2" fmla="*/ 191 w 255"/>
              <a:gd name="T3" fmla="*/ 158 h 277"/>
              <a:gd name="T4" fmla="*/ 191 w 255"/>
              <a:gd name="T5" fmla="*/ 185 h 277"/>
              <a:gd name="T6" fmla="*/ 196 w 255"/>
              <a:gd name="T7" fmla="*/ 187 h 277"/>
              <a:gd name="T8" fmla="*/ 218 w 255"/>
              <a:gd name="T9" fmla="*/ 218 h 277"/>
              <a:gd name="T10" fmla="*/ 191 w 255"/>
              <a:gd name="T11" fmla="*/ 201 h 277"/>
              <a:gd name="T12" fmla="*/ 191 w 255"/>
              <a:gd name="T13" fmla="*/ 55 h 277"/>
              <a:gd name="T14" fmla="*/ 218 w 255"/>
              <a:gd name="T15" fmla="*/ 38 h 277"/>
              <a:gd name="T16" fmla="*/ 196 w 255"/>
              <a:gd name="T17" fmla="*/ 69 h 277"/>
              <a:gd name="T18" fmla="*/ 191 w 255"/>
              <a:gd name="T19" fmla="*/ 71 h 277"/>
              <a:gd name="T20" fmla="*/ 249 w 255"/>
              <a:gd name="T21" fmla="*/ 121 h 277"/>
              <a:gd name="T22" fmla="*/ 211 w 255"/>
              <a:gd name="T23" fmla="*/ 128 h 277"/>
              <a:gd name="T24" fmla="*/ 249 w 255"/>
              <a:gd name="T25" fmla="*/ 134 h 277"/>
              <a:gd name="T26" fmla="*/ 249 w 255"/>
              <a:gd name="T27" fmla="*/ 121 h 277"/>
              <a:gd name="T28" fmla="*/ 132 w 255"/>
              <a:gd name="T29" fmla="*/ 277 h 277"/>
              <a:gd name="T30" fmla="*/ 167 w 255"/>
              <a:gd name="T31" fmla="*/ 186 h 277"/>
              <a:gd name="T32" fmla="*/ 191 w 255"/>
              <a:gd name="T33" fmla="*/ 98 h 277"/>
              <a:gd name="T34" fmla="*/ 127 w 255"/>
              <a:gd name="T35" fmla="*/ 72 h 277"/>
              <a:gd name="T36" fmla="*/ 183 w 255"/>
              <a:gd name="T37" fmla="*/ 128 h 277"/>
              <a:gd name="T38" fmla="*/ 156 w 255"/>
              <a:gd name="T39" fmla="*/ 176 h 277"/>
              <a:gd name="T40" fmla="*/ 153 w 255"/>
              <a:gd name="T41" fmla="*/ 214 h 277"/>
              <a:gd name="T42" fmla="*/ 127 w 255"/>
              <a:gd name="T43" fmla="*/ 277 h 277"/>
              <a:gd name="T44" fmla="*/ 191 w 255"/>
              <a:gd name="T45" fmla="*/ 71 h 277"/>
              <a:gd name="T46" fmla="*/ 186 w 255"/>
              <a:gd name="T47" fmla="*/ 60 h 277"/>
              <a:gd name="T48" fmla="*/ 191 w 255"/>
              <a:gd name="T49" fmla="*/ 185 h 277"/>
              <a:gd name="T50" fmla="*/ 186 w 255"/>
              <a:gd name="T51" fmla="*/ 196 h 277"/>
              <a:gd name="T52" fmla="*/ 191 w 255"/>
              <a:gd name="T53" fmla="*/ 185 h 277"/>
              <a:gd name="T54" fmla="*/ 127 w 255"/>
              <a:gd name="T55" fmla="*/ 0 h 277"/>
              <a:gd name="T56" fmla="*/ 134 w 255"/>
              <a:gd name="T57" fmla="*/ 7 h 277"/>
              <a:gd name="T58" fmla="*/ 128 w 255"/>
              <a:gd name="T59" fmla="*/ 45 h 277"/>
              <a:gd name="T60" fmla="*/ 127 w 255"/>
              <a:gd name="T61" fmla="*/ 45 h 277"/>
              <a:gd name="T62" fmla="*/ 64 w 255"/>
              <a:gd name="T63" fmla="*/ 97 h 277"/>
              <a:gd name="T64" fmla="*/ 89 w 255"/>
              <a:gd name="T65" fmla="*/ 187 h 277"/>
              <a:gd name="T66" fmla="*/ 124 w 255"/>
              <a:gd name="T67" fmla="*/ 277 h 277"/>
              <a:gd name="T68" fmla="*/ 127 w 255"/>
              <a:gd name="T69" fmla="*/ 214 h 277"/>
              <a:gd name="T70" fmla="*/ 103 w 255"/>
              <a:gd name="T71" fmla="*/ 183 h 277"/>
              <a:gd name="T72" fmla="*/ 71 w 255"/>
              <a:gd name="T73" fmla="*/ 128 h 277"/>
              <a:gd name="T74" fmla="*/ 127 w 255"/>
              <a:gd name="T75" fmla="*/ 72 h 277"/>
              <a:gd name="T76" fmla="*/ 127 w 255"/>
              <a:gd name="T77" fmla="*/ 57 h 277"/>
              <a:gd name="T78" fmla="*/ 127 w 255"/>
              <a:gd name="T79" fmla="*/ 0 h 277"/>
              <a:gd name="T80" fmla="*/ 121 w 255"/>
              <a:gd name="T81" fmla="*/ 38 h 277"/>
              <a:gd name="T82" fmla="*/ 127 w 255"/>
              <a:gd name="T83" fmla="*/ 0 h 277"/>
              <a:gd name="T84" fmla="*/ 64 w 255"/>
              <a:gd name="T85" fmla="*/ 185 h 277"/>
              <a:gd name="T86" fmla="*/ 69 w 255"/>
              <a:gd name="T87" fmla="*/ 196 h 277"/>
              <a:gd name="T88" fmla="*/ 64 w 255"/>
              <a:gd name="T89" fmla="*/ 71 h 277"/>
              <a:gd name="T90" fmla="*/ 69 w 255"/>
              <a:gd name="T91" fmla="*/ 60 h 277"/>
              <a:gd name="T92" fmla="*/ 64 w 255"/>
              <a:gd name="T93" fmla="*/ 71 h 277"/>
              <a:gd name="T94" fmla="*/ 57 w 255"/>
              <a:gd name="T95" fmla="*/ 128 h 277"/>
              <a:gd name="T96" fmla="*/ 64 w 255"/>
              <a:gd name="T97" fmla="*/ 97 h 277"/>
              <a:gd name="T98" fmla="*/ 64 w 255"/>
              <a:gd name="T99" fmla="*/ 71 h 277"/>
              <a:gd name="T100" fmla="*/ 60 w 255"/>
              <a:gd name="T101" fmla="*/ 69 h 277"/>
              <a:gd name="T102" fmla="*/ 38 w 255"/>
              <a:gd name="T103" fmla="*/ 38 h 277"/>
              <a:gd name="T104" fmla="*/ 64 w 255"/>
              <a:gd name="T105" fmla="*/ 55 h 277"/>
              <a:gd name="T106" fmla="*/ 64 w 255"/>
              <a:gd name="T107" fmla="*/ 201 h 277"/>
              <a:gd name="T108" fmla="*/ 38 w 255"/>
              <a:gd name="T109" fmla="*/ 218 h 277"/>
              <a:gd name="T110" fmla="*/ 60 w 255"/>
              <a:gd name="T111" fmla="*/ 187 h 277"/>
              <a:gd name="T112" fmla="*/ 64 w 255"/>
              <a:gd name="T113" fmla="*/ 185 h 277"/>
              <a:gd name="T114" fmla="*/ 45 w 255"/>
              <a:gd name="T115" fmla="*/ 128 h 277"/>
              <a:gd name="T116" fmla="*/ 7 w 255"/>
              <a:gd name="T117" fmla="*/ 121 h 277"/>
              <a:gd name="T118" fmla="*/ 7 w 255"/>
              <a:gd name="T119" fmla="*/ 134 h 277"/>
              <a:gd name="T120" fmla="*/ 45 w 255"/>
              <a:gd name="T121" fmla="*/ 128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5" h="277">
                <a:moveTo>
                  <a:pt x="191" y="158"/>
                </a:moveTo>
                <a:cubicBezTo>
                  <a:pt x="195" y="149"/>
                  <a:pt x="198" y="139"/>
                  <a:pt x="198" y="128"/>
                </a:cubicBezTo>
                <a:cubicBezTo>
                  <a:pt x="198" y="117"/>
                  <a:pt x="195" y="107"/>
                  <a:pt x="191" y="98"/>
                </a:cubicBezTo>
                <a:cubicBezTo>
                  <a:pt x="191" y="158"/>
                  <a:pt x="191" y="158"/>
                  <a:pt x="191" y="158"/>
                </a:cubicBezTo>
                <a:close/>
                <a:moveTo>
                  <a:pt x="191" y="201"/>
                </a:moveTo>
                <a:cubicBezTo>
                  <a:pt x="191" y="185"/>
                  <a:pt x="191" y="185"/>
                  <a:pt x="191" y="185"/>
                </a:cubicBezTo>
                <a:cubicBezTo>
                  <a:pt x="193" y="185"/>
                  <a:pt x="194" y="185"/>
                  <a:pt x="196" y="187"/>
                </a:cubicBezTo>
                <a:cubicBezTo>
                  <a:pt x="196" y="187"/>
                  <a:pt x="196" y="187"/>
                  <a:pt x="196" y="187"/>
                </a:cubicBezTo>
                <a:cubicBezTo>
                  <a:pt x="218" y="209"/>
                  <a:pt x="218" y="209"/>
                  <a:pt x="218" y="209"/>
                </a:cubicBezTo>
                <a:cubicBezTo>
                  <a:pt x="220" y="211"/>
                  <a:pt x="220" y="216"/>
                  <a:pt x="218" y="218"/>
                </a:cubicBezTo>
                <a:cubicBezTo>
                  <a:pt x="215" y="221"/>
                  <a:pt x="211" y="221"/>
                  <a:pt x="209" y="218"/>
                </a:cubicBezTo>
                <a:cubicBezTo>
                  <a:pt x="191" y="201"/>
                  <a:pt x="191" y="201"/>
                  <a:pt x="191" y="201"/>
                </a:cubicBezTo>
                <a:close/>
                <a:moveTo>
                  <a:pt x="191" y="71"/>
                </a:moveTo>
                <a:cubicBezTo>
                  <a:pt x="191" y="55"/>
                  <a:pt x="191" y="55"/>
                  <a:pt x="191" y="55"/>
                </a:cubicBezTo>
                <a:cubicBezTo>
                  <a:pt x="209" y="38"/>
                  <a:pt x="209" y="38"/>
                  <a:pt x="209" y="38"/>
                </a:cubicBezTo>
                <a:cubicBezTo>
                  <a:pt x="211" y="35"/>
                  <a:pt x="215" y="35"/>
                  <a:pt x="218" y="38"/>
                </a:cubicBezTo>
                <a:cubicBezTo>
                  <a:pt x="220" y="40"/>
                  <a:pt x="220" y="44"/>
                  <a:pt x="218" y="47"/>
                </a:cubicBezTo>
                <a:cubicBezTo>
                  <a:pt x="196" y="69"/>
                  <a:pt x="196" y="69"/>
                  <a:pt x="196" y="69"/>
                </a:cubicBezTo>
                <a:cubicBezTo>
                  <a:pt x="196" y="69"/>
                  <a:pt x="196" y="69"/>
                  <a:pt x="196" y="69"/>
                </a:cubicBezTo>
                <a:cubicBezTo>
                  <a:pt x="194" y="71"/>
                  <a:pt x="193" y="71"/>
                  <a:pt x="191" y="71"/>
                </a:cubicBezTo>
                <a:close/>
                <a:moveTo>
                  <a:pt x="249" y="121"/>
                </a:moveTo>
                <a:cubicBezTo>
                  <a:pt x="249" y="121"/>
                  <a:pt x="249" y="121"/>
                  <a:pt x="249" y="121"/>
                </a:cubicBezTo>
                <a:cubicBezTo>
                  <a:pt x="217" y="121"/>
                  <a:pt x="217" y="121"/>
                  <a:pt x="217" y="121"/>
                </a:cubicBezTo>
                <a:cubicBezTo>
                  <a:pt x="214" y="121"/>
                  <a:pt x="211" y="124"/>
                  <a:pt x="211" y="128"/>
                </a:cubicBezTo>
                <a:cubicBezTo>
                  <a:pt x="211" y="132"/>
                  <a:pt x="214" y="134"/>
                  <a:pt x="217" y="134"/>
                </a:cubicBezTo>
                <a:cubicBezTo>
                  <a:pt x="249" y="134"/>
                  <a:pt x="249" y="134"/>
                  <a:pt x="249" y="134"/>
                </a:cubicBezTo>
                <a:cubicBezTo>
                  <a:pt x="252" y="134"/>
                  <a:pt x="255" y="132"/>
                  <a:pt x="255" y="128"/>
                </a:cubicBezTo>
                <a:cubicBezTo>
                  <a:pt x="255" y="124"/>
                  <a:pt x="252" y="121"/>
                  <a:pt x="249" y="121"/>
                </a:cubicBezTo>
                <a:close/>
                <a:moveTo>
                  <a:pt x="127" y="277"/>
                </a:moveTo>
                <a:cubicBezTo>
                  <a:pt x="132" y="277"/>
                  <a:pt x="132" y="277"/>
                  <a:pt x="132" y="277"/>
                </a:cubicBezTo>
                <a:cubicBezTo>
                  <a:pt x="151" y="277"/>
                  <a:pt x="167" y="262"/>
                  <a:pt x="167" y="242"/>
                </a:cubicBezTo>
                <a:cubicBezTo>
                  <a:pt x="167" y="186"/>
                  <a:pt x="167" y="186"/>
                  <a:pt x="167" y="186"/>
                </a:cubicBezTo>
                <a:cubicBezTo>
                  <a:pt x="177" y="179"/>
                  <a:pt x="186" y="169"/>
                  <a:pt x="191" y="158"/>
                </a:cubicBezTo>
                <a:cubicBezTo>
                  <a:pt x="191" y="98"/>
                  <a:pt x="191" y="98"/>
                  <a:pt x="191" y="98"/>
                </a:cubicBezTo>
                <a:cubicBezTo>
                  <a:pt x="180" y="74"/>
                  <a:pt x="156" y="57"/>
                  <a:pt x="127" y="57"/>
                </a:cubicBezTo>
                <a:cubicBezTo>
                  <a:pt x="127" y="72"/>
                  <a:pt x="127" y="72"/>
                  <a:pt x="127" y="72"/>
                </a:cubicBezTo>
                <a:cubicBezTo>
                  <a:pt x="143" y="72"/>
                  <a:pt x="157" y="78"/>
                  <a:pt x="167" y="88"/>
                </a:cubicBezTo>
                <a:cubicBezTo>
                  <a:pt x="177" y="98"/>
                  <a:pt x="183" y="112"/>
                  <a:pt x="183" y="128"/>
                </a:cubicBezTo>
                <a:cubicBezTo>
                  <a:pt x="183" y="148"/>
                  <a:pt x="172" y="166"/>
                  <a:pt x="156" y="176"/>
                </a:cubicBezTo>
                <a:cubicBezTo>
                  <a:pt x="156" y="176"/>
                  <a:pt x="156" y="176"/>
                  <a:pt x="156" y="176"/>
                </a:cubicBezTo>
                <a:cubicBezTo>
                  <a:pt x="154" y="177"/>
                  <a:pt x="153" y="180"/>
                  <a:pt x="153" y="182"/>
                </a:cubicBezTo>
                <a:cubicBezTo>
                  <a:pt x="153" y="214"/>
                  <a:pt x="153" y="214"/>
                  <a:pt x="153" y="214"/>
                </a:cubicBezTo>
                <a:cubicBezTo>
                  <a:pt x="127" y="214"/>
                  <a:pt x="127" y="214"/>
                  <a:pt x="127" y="214"/>
                </a:cubicBezTo>
                <a:cubicBezTo>
                  <a:pt x="127" y="277"/>
                  <a:pt x="127" y="277"/>
                  <a:pt x="127" y="277"/>
                </a:cubicBezTo>
                <a:close/>
                <a:moveTo>
                  <a:pt x="191" y="55"/>
                </a:moveTo>
                <a:cubicBezTo>
                  <a:pt x="191" y="71"/>
                  <a:pt x="191" y="71"/>
                  <a:pt x="191" y="71"/>
                </a:cubicBezTo>
                <a:cubicBezTo>
                  <a:pt x="189" y="71"/>
                  <a:pt x="188" y="71"/>
                  <a:pt x="186" y="69"/>
                </a:cubicBezTo>
                <a:cubicBezTo>
                  <a:pt x="184" y="67"/>
                  <a:pt x="184" y="63"/>
                  <a:pt x="186" y="60"/>
                </a:cubicBezTo>
                <a:cubicBezTo>
                  <a:pt x="191" y="55"/>
                  <a:pt x="191" y="55"/>
                  <a:pt x="191" y="55"/>
                </a:cubicBezTo>
                <a:close/>
                <a:moveTo>
                  <a:pt x="191" y="185"/>
                </a:moveTo>
                <a:cubicBezTo>
                  <a:pt x="191" y="201"/>
                  <a:pt x="191" y="201"/>
                  <a:pt x="191" y="201"/>
                </a:cubicBezTo>
                <a:cubicBezTo>
                  <a:pt x="186" y="196"/>
                  <a:pt x="186" y="196"/>
                  <a:pt x="186" y="196"/>
                </a:cubicBezTo>
                <a:cubicBezTo>
                  <a:pt x="184" y="193"/>
                  <a:pt x="184" y="189"/>
                  <a:pt x="186" y="187"/>
                </a:cubicBezTo>
                <a:cubicBezTo>
                  <a:pt x="188" y="185"/>
                  <a:pt x="189" y="185"/>
                  <a:pt x="191" y="185"/>
                </a:cubicBezTo>
                <a:close/>
                <a:moveTo>
                  <a:pt x="127" y="45"/>
                </a:moveTo>
                <a:cubicBezTo>
                  <a:pt x="127" y="0"/>
                  <a:pt x="127" y="0"/>
                  <a:pt x="127" y="0"/>
                </a:cubicBezTo>
                <a:cubicBezTo>
                  <a:pt x="127" y="0"/>
                  <a:pt x="128" y="0"/>
                  <a:pt x="128" y="0"/>
                </a:cubicBezTo>
                <a:cubicBezTo>
                  <a:pt x="131" y="0"/>
                  <a:pt x="134" y="3"/>
                  <a:pt x="134" y="7"/>
                </a:cubicBezTo>
                <a:cubicBezTo>
                  <a:pt x="134" y="38"/>
                  <a:pt x="134" y="38"/>
                  <a:pt x="134" y="38"/>
                </a:cubicBezTo>
                <a:cubicBezTo>
                  <a:pt x="134" y="42"/>
                  <a:pt x="131" y="45"/>
                  <a:pt x="128" y="45"/>
                </a:cubicBezTo>
                <a:cubicBezTo>
                  <a:pt x="128" y="45"/>
                  <a:pt x="128" y="45"/>
                  <a:pt x="128" y="45"/>
                </a:cubicBezTo>
                <a:cubicBezTo>
                  <a:pt x="128" y="45"/>
                  <a:pt x="127" y="45"/>
                  <a:pt x="127" y="45"/>
                </a:cubicBezTo>
                <a:close/>
                <a:moveTo>
                  <a:pt x="127" y="57"/>
                </a:moveTo>
                <a:cubicBezTo>
                  <a:pt x="99" y="57"/>
                  <a:pt x="75" y="74"/>
                  <a:pt x="64" y="97"/>
                </a:cubicBezTo>
                <a:cubicBezTo>
                  <a:pt x="64" y="159"/>
                  <a:pt x="64" y="159"/>
                  <a:pt x="64" y="159"/>
                </a:cubicBezTo>
                <a:cubicBezTo>
                  <a:pt x="70" y="170"/>
                  <a:pt x="78" y="180"/>
                  <a:pt x="89" y="187"/>
                </a:cubicBezTo>
                <a:cubicBezTo>
                  <a:pt x="89" y="242"/>
                  <a:pt x="89" y="242"/>
                  <a:pt x="89" y="242"/>
                </a:cubicBezTo>
                <a:cubicBezTo>
                  <a:pt x="89" y="262"/>
                  <a:pt x="104" y="277"/>
                  <a:pt x="124" y="277"/>
                </a:cubicBezTo>
                <a:cubicBezTo>
                  <a:pt x="127" y="277"/>
                  <a:pt x="127" y="277"/>
                  <a:pt x="127" y="277"/>
                </a:cubicBezTo>
                <a:cubicBezTo>
                  <a:pt x="127" y="214"/>
                  <a:pt x="127" y="214"/>
                  <a:pt x="127" y="214"/>
                </a:cubicBezTo>
                <a:cubicBezTo>
                  <a:pt x="103" y="214"/>
                  <a:pt x="103" y="214"/>
                  <a:pt x="103" y="214"/>
                </a:cubicBezTo>
                <a:cubicBezTo>
                  <a:pt x="103" y="183"/>
                  <a:pt x="103" y="183"/>
                  <a:pt x="103" y="183"/>
                </a:cubicBezTo>
                <a:cubicBezTo>
                  <a:pt x="103" y="180"/>
                  <a:pt x="102" y="178"/>
                  <a:pt x="100" y="176"/>
                </a:cubicBezTo>
                <a:cubicBezTo>
                  <a:pt x="83" y="167"/>
                  <a:pt x="71" y="149"/>
                  <a:pt x="71" y="128"/>
                </a:cubicBezTo>
                <a:cubicBezTo>
                  <a:pt x="71" y="112"/>
                  <a:pt x="78" y="98"/>
                  <a:pt x="88" y="88"/>
                </a:cubicBezTo>
                <a:cubicBezTo>
                  <a:pt x="98" y="78"/>
                  <a:pt x="112" y="72"/>
                  <a:pt x="127" y="72"/>
                </a:cubicBezTo>
                <a:cubicBezTo>
                  <a:pt x="127" y="72"/>
                  <a:pt x="127" y="72"/>
                  <a:pt x="127" y="72"/>
                </a:cubicBezTo>
                <a:cubicBezTo>
                  <a:pt x="127" y="57"/>
                  <a:pt x="127" y="57"/>
                  <a:pt x="127" y="57"/>
                </a:cubicBezTo>
                <a:cubicBezTo>
                  <a:pt x="127" y="57"/>
                  <a:pt x="127" y="57"/>
                  <a:pt x="127" y="57"/>
                </a:cubicBezTo>
                <a:close/>
                <a:moveTo>
                  <a:pt x="127" y="0"/>
                </a:moveTo>
                <a:cubicBezTo>
                  <a:pt x="127" y="45"/>
                  <a:pt x="127" y="45"/>
                  <a:pt x="127" y="45"/>
                </a:cubicBezTo>
                <a:cubicBezTo>
                  <a:pt x="124" y="45"/>
                  <a:pt x="121" y="42"/>
                  <a:pt x="121" y="38"/>
                </a:cubicBezTo>
                <a:cubicBezTo>
                  <a:pt x="121" y="7"/>
                  <a:pt x="121" y="7"/>
                  <a:pt x="121" y="7"/>
                </a:cubicBezTo>
                <a:cubicBezTo>
                  <a:pt x="121" y="4"/>
                  <a:pt x="124" y="1"/>
                  <a:pt x="127" y="0"/>
                </a:cubicBezTo>
                <a:close/>
                <a:moveTo>
                  <a:pt x="64" y="201"/>
                </a:moveTo>
                <a:cubicBezTo>
                  <a:pt x="64" y="185"/>
                  <a:pt x="64" y="185"/>
                  <a:pt x="64" y="185"/>
                </a:cubicBezTo>
                <a:cubicBezTo>
                  <a:pt x="66" y="185"/>
                  <a:pt x="68" y="185"/>
                  <a:pt x="69" y="187"/>
                </a:cubicBezTo>
                <a:cubicBezTo>
                  <a:pt x="72" y="189"/>
                  <a:pt x="72" y="193"/>
                  <a:pt x="69" y="196"/>
                </a:cubicBezTo>
                <a:cubicBezTo>
                  <a:pt x="64" y="201"/>
                  <a:pt x="64" y="201"/>
                  <a:pt x="64" y="201"/>
                </a:cubicBezTo>
                <a:close/>
                <a:moveTo>
                  <a:pt x="64" y="71"/>
                </a:moveTo>
                <a:cubicBezTo>
                  <a:pt x="64" y="55"/>
                  <a:pt x="64" y="55"/>
                  <a:pt x="64" y="55"/>
                </a:cubicBezTo>
                <a:cubicBezTo>
                  <a:pt x="69" y="60"/>
                  <a:pt x="69" y="60"/>
                  <a:pt x="69" y="60"/>
                </a:cubicBezTo>
                <a:cubicBezTo>
                  <a:pt x="72" y="63"/>
                  <a:pt x="72" y="67"/>
                  <a:pt x="69" y="69"/>
                </a:cubicBezTo>
                <a:cubicBezTo>
                  <a:pt x="68" y="71"/>
                  <a:pt x="66" y="71"/>
                  <a:pt x="64" y="71"/>
                </a:cubicBezTo>
                <a:close/>
                <a:moveTo>
                  <a:pt x="64" y="97"/>
                </a:moveTo>
                <a:cubicBezTo>
                  <a:pt x="59" y="106"/>
                  <a:pt x="57" y="117"/>
                  <a:pt x="57" y="128"/>
                </a:cubicBezTo>
                <a:cubicBezTo>
                  <a:pt x="57" y="139"/>
                  <a:pt x="59" y="149"/>
                  <a:pt x="64" y="159"/>
                </a:cubicBezTo>
                <a:cubicBezTo>
                  <a:pt x="64" y="97"/>
                  <a:pt x="64" y="97"/>
                  <a:pt x="64" y="97"/>
                </a:cubicBezTo>
                <a:close/>
                <a:moveTo>
                  <a:pt x="64" y="55"/>
                </a:moveTo>
                <a:cubicBezTo>
                  <a:pt x="64" y="71"/>
                  <a:pt x="64" y="71"/>
                  <a:pt x="64" y="71"/>
                </a:cubicBezTo>
                <a:cubicBezTo>
                  <a:pt x="62" y="71"/>
                  <a:pt x="61" y="70"/>
                  <a:pt x="60" y="69"/>
                </a:cubicBezTo>
                <a:cubicBezTo>
                  <a:pt x="60" y="69"/>
                  <a:pt x="60" y="69"/>
                  <a:pt x="60" y="69"/>
                </a:cubicBezTo>
                <a:cubicBezTo>
                  <a:pt x="38" y="47"/>
                  <a:pt x="38" y="47"/>
                  <a:pt x="38" y="47"/>
                </a:cubicBezTo>
                <a:cubicBezTo>
                  <a:pt x="35" y="44"/>
                  <a:pt x="35" y="40"/>
                  <a:pt x="38" y="38"/>
                </a:cubicBezTo>
                <a:cubicBezTo>
                  <a:pt x="40" y="35"/>
                  <a:pt x="44" y="35"/>
                  <a:pt x="47" y="38"/>
                </a:cubicBezTo>
                <a:cubicBezTo>
                  <a:pt x="64" y="55"/>
                  <a:pt x="64" y="55"/>
                  <a:pt x="64" y="55"/>
                </a:cubicBezTo>
                <a:close/>
                <a:moveTo>
                  <a:pt x="64" y="185"/>
                </a:moveTo>
                <a:cubicBezTo>
                  <a:pt x="64" y="201"/>
                  <a:pt x="64" y="201"/>
                  <a:pt x="64" y="201"/>
                </a:cubicBezTo>
                <a:cubicBezTo>
                  <a:pt x="47" y="218"/>
                  <a:pt x="47" y="218"/>
                  <a:pt x="47" y="218"/>
                </a:cubicBezTo>
                <a:cubicBezTo>
                  <a:pt x="44" y="221"/>
                  <a:pt x="40" y="221"/>
                  <a:pt x="38" y="218"/>
                </a:cubicBezTo>
                <a:cubicBezTo>
                  <a:pt x="35" y="216"/>
                  <a:pt x="35" y="211"/>
                  <a:pt x="38" y="209"/>
                </a:cubicBezTo>
                <a:cubicBezTo>
                  <a:pt x="60" y="187"/>
                  <a:pt x="60" y="187"/>
                  <a:pt x="60" y="187"/>
                </a:cubicBezTo>
                <a:cubicBezTo>
                  <a:pt x="60" y="187"/>
                  <a:pt x="60" y="187"/>
                  <a:pt x="60" y="187"/>
                </a:cubicBezTo>
                <a:cubicBezTo>
                  <a:pt x="61" y="185"/>
                  <a:pt x="62" y="185"/>
                  <a:pt x="64" y="185"/>
                </a:cubicBezTo>
                <a:close/>
                <a:moveTo>
                  <a:pt x="45" y="128"/>
                </a:moveTo>
                <a:cubicBezTo>
                  <a:pt x="45" y="128"/>
                  <a:pt x="45" y="128"/>
                  <a:pt x="45" y="128"/>
                </a:cubicBezTo>
                <a:cubicBezTo>
                  <a:pt x="45" y="124"/>
                  <a:pt x="42" y="121"/>
                  <a:pt x="38" y="121"/>
                </a:cubicBezTo>
                <a:cubicBezTo>
                  <a:pt x="7" y="121"/>
                  <a:pt x="7" y="121"/>
                  <a:pt x="7" y="121"/>
                </a:cubicBezTo>
                <a:cubicBezTo>
                  <a:pt x="3" y="121"/>
                  <a:pt x="0" y="124"/>
                  <a:pt x="0" y="128"/>
                </a:cubicBezTo>
                <a:cubicBezTo>
                  <a:pt x="0" y="132"/>
                  <a:pt x="3" y="134"/>
                  <a:pt x="7" y="134"/>
                </a:cubicBezTo>
                <a:cubicBezTo>
                  <a:pt x="38" y="134"/>
                  <a:pt x="38" y="134"/>
                  <a:pt x="38" y="134"/>
                </a:cubicBezTo>
                <a:cubicBezTo>
                  <a:pt x="42" y="134"/>
                  <a:pt x="45" y="132"/>
                  <a:pt x="45" y="128"/>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7" name="Freeform 57"/>
          <p:cNvSpPr>
            <a:spLocks noEditPoints="1"/>
          </p:cNvSpPr>
          <p:nvPr/>
        </p:nvSpPr>
        <p:spPr bwMode="auto">
          <a:xfrm>
            <a:off x="6776705" y="852478"/>
            <a:ext cx="396375" cy="389233"/>
          </a:xfrm>
          <a:custGeom>
            <a:avLst/>
            <a:gdLst>
              <a:gd name="T0" fmla="*/ 231 w 243"/>
              <a:gd name="T1" fmla="*/ 92 h 238"/>
              <a:gd name="T2" fmla="*/ 214 w 243"/>
              <a:gd name="T3" fmla="*/ 83 h 238"/>
              <a:gd name="T4" fmla="*/ 206 w 243"/>
              <a:gd name="T5" fmla="*/ 71 h 238"/>
              <a:gd name="T6" fmla="*/ 192 w 243"/>
              <a:gd name="T7" fmla="*/ 82 h 238"/>
              <a:gd name="T8" fmla="*/ 194 w 243"/>
              <a:gd name="T9" fmla="*/ 64 h 238"/>
              <a:gd name="T10" fmla="*/ 179 w 243"/>
              <a:gd name="T11" fmla="*/ 64 h 238"/>
              <a:gd name="T12" fmla="*/ 162 w 243"/>
              <a:gd name="T13" fmla="*/ 54 h 238"/>
              <a:gd name="T14" fmla="*/ 154 w 243"/>
              <a:gd name="T15" fmla="*/ 42 h 238"/>
              <a:gd name="T16" fmla="*/ 140 w 243"/>
              <a:gd name="T17" fmla="*/ 53 h 238"/>
              <a:gd name="T18" fmla="*/ 142 w 243"/>
              <a:gd name="T19" fmla="*/ 35 h 238"/>
              <a:gd name="T20" fmla="*/ 128 w 243"/>
              <a:gd name="T21" fmla="*/ 35 h 238"/>
              <a:gd name="T22" fmla="*/ 110 w 243"/>
              <a:gd name="T23" fmla="*/ 25 h 238"/>
              <a:gd name="T24" fmla="*/ 102 w 243"/>
              <a:gd name="T25" fmla="*/ 13 h 238"/>
              <a:gd name="T26" fmla="*/ 101 w 243"/>
              <a:gd name="T27" fmla="*/ 22 h 238"/>
              <a:gd name="T28" fmla="*/ 208 w 243"/>
              <a:gd name="T29" fmla="*/ 128 h 238"/>
              <a:gd name="T30" fmla="*/ 206 w 243"/>
              <a:gd name="T31" fmla="*/ 132 h 238"/>
              <a:gd name="T32" fmla="*/ 101 w 243"/>
              <a:gd name="T33" fmla="*/ 74 h 238"/>
              <a:gd name="T34" fmla="*/ 196 w 243"/>
              <a:gd name="T35" fmla="*/ 149 h 238"/>
              <a:gd name="T36" fmla="*/ 194 w 243"/>
              <a:gd name="T37" fmla="*/ 153 h 238"/>
              <a:gd name="T38" fmla="*/ 101 w 243"/>
              <a:gd name="T39" fmla="*/ 101 h 238"/>
              <a:gd name="T40" fmla="*/ 185 w 243"/>
              <a:gd name="T41" fmla="*/ 170 h 238"/>
              <a:gd name="T42" fmla="*/ 182 w 243"/>
              <a:gd name="T43" fmla="*/ 174 h 238"/>
              <a:gd name="T44" fmla="*/ 101 w 243"/>
              <a:gd name="T45" fmla="*/ 129 h 238"/>
              <a:gd name="T46" fmla="*/ 173 w 243"/>
              <a:gd name="T47" fmla="*/ 191 h 238"/>
              <a:gd name="T48" fmla="*/ 171 w 243"/>
              <a:gd name="T49" fmla="*/ 195 h 238"/>
              <a:gd name="T50" fmla="*/ 101 w 243"/>
              <a:gd name="T51" fmla="*/ 156 h 238"/>
              <a:gd name="T52" fmla="*/ 138 w 243"/>
              <a:gd name="T53" fmla="*/ 231 h 238"/>
              <a:gd name="T54" fmla="*/ 243 w 243"/>
              <a:gd name="T55" fmla="*/ 91 h 238"/>
              <a:gd name="T56" fmla="*/ 101 w 243"/>
              <a:gd name="T57" fmla="*/ 22 h 238"/>
              <a:gd name="T58" fmla="*/ 85 w 243"/>
              <a:gd name="T59" fmla="*/ 11 h 238"/>
              <a:gd name="T60" fmla="*/ 78 w 243"/>
              <a:gd name="T61" fmla="*/ 0 h 238"/>
              <a:gd name="T62" fmla="*/ 15 w 243"/>
              <a:gd name="T63" fmla="*/ 163 h 238"/>
              <a:gd name="T64" fmla="*/ 101 w 243"/>
              <a:gd name="T65" fmla="*/ 156 h 238"/>
              <a:gd name="T66" fmla="*/ 27 w 243"/>
              <a:gd name="T67" fmla="*/ 113 h 238"/>
              <a:gd name="T68" fmla="*/ 101 w 243"/>
              <a:gd name="T69" fmla="*/ 151 h 238"/>
              <a:gd name="T70" fmla="*/ 40 w 243"/>
              <a:gd name="T71" fmla="*/ 95 h 238"/>
              <a:gd name="T72" fmla="*/ 42 w 243"/>
              <a:gd name="T73" fmla="*/ 91 h 238"/>
              <a:gd name="T74" fmla="*/ 101 w 243"/>
              <a:gd name="T75" fmla="*/ 101 h 238"/>
              <a:gd name="T76" fmla="*/ 51 w 243"/>
              <a:gd name="T77" fmla="*/ 71 h 238"/>
              <a:gd name="T78" fmla="*/ 101 w 243"/>
              <a:gd name="T79" fmla="*/ 96 h 238"/>
              <a:gd name="T80" fmla="*/ 63 w 243"/>
              <a:gd name="T81" fmla="*/ 53 h 238"/>
              <a:gd name="T82" fmla="*/ 65 w 243"/>
              <a:gd name="T83" fmla="*/ 49 h 238"/>
              <a:gd name="T84" fmla="*/ 101 w 243"/>
              <a:gd name="T85" fmla="*/ 22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3" h="238">
                <a:moveTo>
                  <a:pt x="232" y="85"/>
                </a:moveTo>
                <a:cubicBezTo>
                  <a:pt x="233" y="87"/>
                  <a:pt x="233" y="90"/>
                  <a:pt x="231" y="92"/>
                </a:cubicBezTo>
                <a:cubicBezTo>
                  <a:pt x="229" y="97"/>
                  <a:pt x="223" y="99"/>
                  <a:pt x="218" y="96"/>
                </a:cubicBezTo>
                <a:cubicBezTo>
                  <a:pt x="213" y="94"/>
                  <a:pt x="212" y="88"/>
                  <a:pt x="214" y="83"/>
                </a:cubicBezTo>
                <a:cubicBezTo>
                  <a:pt x="216" y="81"/>
                  <a:pt x="218" y="79"/>
                  <a:pt x="220" y="78"/>
                </a:cubicBezTo>
                <a:cubicBezTo>
                  <a:pt x="206" y="71"/>
                  <a:pt x="206" y="71"/>
                  <a:pt x="206" y="71"/>
                </a:cubicBezTo>
                <a:cubicBezTo>
                  <a:pt x="207" y="73"/>
                  <a:pt x="207" y="76"/>
                  <a:pt x="205" y="78"/>
                </a:cubicBezTo>
                <a:cubicBezTo>
                  <a:pt x="203" y="83"/>
                  <a:pt x="197" y="84"/>
                  <a:pt x="192" y="82"/>
                </a:cubicBezTo>
                <a:cubicBezTo>
                  <a:pt x="188" y="79"/>
                  <a:pt x="186" y="73"/>
                  <a:pt x="188" y="69"/>
                </a:cubicBezTo>
                <a:cubicBezTo>
                  <a:pt x="190" y="66"/>
                  <a:pt x="192" y="65"/>
                  <a:pt x="194" y="64"/>
                </a:cubicBezTo>
                <a:cubicBezTo>
                  <a:pt x="180" y="56"/>
                  <a:pt x="180" y="56"/>
                  <a:pt x="180" y="56"/>
                </a:cubicBezTo>
                <a:cubicBezTo>
                  <a:pt x="181" y="59"/>
                  <a:pt x="181" y="61"/>
                  <a:pt x="179" y="64"/>
                </a:cubicBezTo>
                <a:cubicBezTo>
                  <a:pt x="177" y="68"/>
                  <a:pt x="171" y="70"/>
                  <a:pt x="166" y="67"/>
                </a:cubicBezTo>
                <a:cubicBezTo>
                  <a:pt x="161" y="65"/>
                  <a:pt x="160" y="59"/>
                  <a:pt x="162" y="54"/>
                </a:cubicBezTo>
                <a:cubicBezTo>
                  <a:pt x="164" y="52"/>
                  <a:pt x="166" y="50"/>
                  <a:pt x="168" y="50"/>
                </a:cubicBezTo>
                <a:cubicBezTo>
                  <a:pt x="154" y="42"/>
                  <a:pt x="154" y="42"/>
                  <a:pt x="154" y="42"/>
                </a:cubicBezTo>
                <a:cubicBezTo>
                  <a:pt x="155" y="44"/>
                  <a:pt x="155" y="47"/>
                  <a:pt x="153" y="49"/>
                </a:cubicBezTo>
                <a:cubicBezTo>
                  <a:pt x="151" y="54"/>
                  <a:pt x="145" y="56"/>
                  <a:pt x="140" y="53"/>
                </a:cubicBezTo>
                <a:cubicBezTo>
                  <a:pt x="136" y="50"/>
                  <a:pt x="134" y="45"/>
                  <a:pt x="136" y="40"/>
                </a:cubicBezTo>
                <a:cubicBezTo>
                  <a:pt x="138" y="37"/>
                  <a:pt x="140" y="36"/>
                  <a:pt x="142" y="35"/>
                </a:cubicBezTo>
                <a:cubicBezTo>
                  <a:pt x="128" y="28"/>
                  <a:pt x="128" y="28"/>
                  <a:pt x="128" y="28"/>
                </a:cubicBezTo>
                <a:cubicBezTo>
                  <a:pt x="129" y="30"/>
                  <a:pt x="129" y="33"/>
                  <a:pt x="128" y="35"/>
                </a:cubicBezTo>
                <a:cubicBezTo>
                  <a:pt x="125" y="40"/>
                  <a:pt x="119" y="41"/>
                  <a:pt x="114" y="39"/>
                </a:cubicBezTo>
                <a:cubicBezTo>
                  <a:pt x="110" y="36"/>
                  <a:pt x="108" y="30"/>
                  <a:pt x="110" y="25"/>
                </a:cubicBezTo>
                <a:cubicBezTo>
                  <a:pt x="112" y="23"/>
                  <a:pt x="114" y="22"/>
                  <a:pt x="116" y="21"/>
                </a:cubicBezTo>
                <a:cubicBezTo>
                  <a:pt x="102" y="13"/>
                  <a:pt x="102" y="13"/>
                  <a:pt x="102" y="13"/>
                </a:cubicBezTo>
                <a:cubicBezTo>
                  <a:pt x="103" y="16"/>
                  <a:pt x="103" y="18"/>
                  <a:pt x="102" y="21"/>
                </a:cubicBezTo>
                <a:cubicBezTo>
                  <a:pt x="101" y="21"/>
                  <a:pt x="101" y="22"/>
                  <a:pt x="101" y="22"/>
                </a:cubicBezTo>
                <a:cubicBezTo>
                  <a:pt x="101" y="69"/>
                  <a:pt x="101" y="69"/>
                  <a:pt x="101" y="69"/>
                </a:cubicBezTo>
                <a:cubicBezTo>
                  <a:pt x="208" y="128"/>
                  <a:pt x="208" y="128"/>
                  <a:pt x="208" y="128"/>
                </a:cubicBezTo>
                <a:cubicBezTo>
                  <a:pt x="209" y="129"/>
                  <a:pt x="209" y="130"/>
                  <a:pt x="209" y="131"/>
                </a:cubicBezTo>
                <a:cubicBezTo>
                  <a:pt x="208" y="132"/>
                  <a:pt x="207" y="133"/>
                  <a:pt x="206" y="132"/>
                </a:cubicBezTo>
                <a:cubicBezTo>
                  <a:pt x="206" y="132"/>
                  <a:pt x="206" y="132"/>
                  <a:pt x="206" y="132"/>
                </a:cubicBezTo>
                <a:cubicBezTo>
                  <a:pt x="101" y="74"/>
                  <a:pt x="101" y="74"/>
                  <a:pt x="101" y="74"/>
                </a:cubicBezTo>
                <a:cubicBezTo>
                  <a:pt x="101" y="96"/>
                  <a:pt x="101" y="96"/>
                  <a:pt x="101" y="96"/>
                </a:cubicBezTo>
                <a:cubicBezTo>
                  <a:pt x="196" y="149"/>
                  <a:pt x="196" y="149"/>
                  <a:pt x="196" y="149"/>
                </a:cubicBezTo>
                <a:cubicBezTo>
                  <a:pt x="197" y="150"/>
                  <a:pt x="198" y="151"/>
                  <a:pt x="197" y="152"/>
                </a:cubicBezTo>
                <a:cubicBezTo>
                  <a:pt x="197" y="153"/>
                  <a:pt x="195" y="154"/>
                  <a:pt x="194" y="153"/>
                </a:cubicBezTo>
                <a:cubicBezTo>
                  <a:pt x="194" y="153"/>
                  <a:pt x="194" y="153"/>
                  <a:pt x="194" y="153"/>
                </a:cubicBezTo>
                <a:cubicBezTo>
                  <a:pt x="101" y="101"/>
                  <a:pt x="101" y="101"/>
                  <a:pt x="101" y="101"/>
                </a:cubicBezTo>
                <a:cubicBezTo>
                  <a:pt x="101" y="124"/>
                  <a:pt x="101" y="124"/>
                  <a:pt x="101" y="124"/>
                </a:cubicBezTo>
                <a:cubicBezTo>
                  <a:pt x="185" y="170"/>
                  <a:pt x="185" y="170"/>
                  <a:pt x="185" y="170"/>
                </a:cubicBezTo>
                <a:cubicBezTo>
                  <a:pt x="186" y="171"/>
                  <a:pt x="186" y="172"/>
                  <a:pt x="186" y="173"/>
                </a:cubicBezTo>
                <a:cubicBezTo>
                  <a:pt x="185" y="174"/>
                  <a:pt x="184" y="175"/>
                  <a:pt x="182" y="174"/>
                </a:cubicBezTo>
                <a:cubicBezTo>
                  <a:pt x="182" y="174"/>
                  <a:pt x="182" y="174"/>
                  <a:pt x="182" y="174"/>
                </a:cubicBezTo>
                <a:cubicBezTo>
                  <a:pt x="101" y="129"/>
                  <a:pt x="101" y="129"/>
                  <a:pt x="101" y="129"/>
                </a:cubicBezTo>
                <a:cubicBezTo>
                  <a:pt x="101" y="151"/>
                  <a:pt x="101" y="151"/>
                  <a:pt x="101" y="151"/>
                </a:cubicBezTo>
                <a:cubicBezTo>
                  <a:pt x="173" y="191"/>
                  <a:pt x="173" y="191"/>
                  <a:pt x="173" y="191"/>
                </a:cubicBezTo>
                <a:cubicBezTo>
                  <a:pt x="174" y="192"/>
                  <a:pt x="174" y="193"/>
                  <a:pt x="174" y="194"/>
                </a:cubicBezTo>
                <a:cubicBezTo>
                  <a:pt x="173" y="196"/>
                  <a:pt x="172" y="196"/>
                  <a:pt x="171" y="195"/>
                </a:cubicBezTo>
                <a:cubicBezTo>
                  <a:pt x="171" y="195"/>
                  <a:pt x="171" y="195"/>
                  <a:pt x="171" y="195"/>
                </a:cubicBezTo>
                <a:cubicBezTo>
                  <a:pt x="101" y="156"/>
                  <a:pt x="101" y="156"/>
                  <a:pt x="101" y="156"/>
                </a:cubicBezTo>
                <a:cubicBezTo>
                  <a:pt x="101" y="210"/>
                  <a:pt x="101" y="210"/>
                  <a:pt x="101" y="210"/>
                </a:cubicBezTo>
                <a:cubicBezTo>
                  <a:pt x="138" y="231"/>
                  <a:pt x="138" y="231"/>
                  <a:pt x="138" y="231"/>
                </a:cubicBezTo>
                <a:cubicBezTo>
                  <a:pt x="150" y="238"/>
                  <a:pt x="164" y="233"/>
                  <a:pt x="171" y="222"/>
                </a:cubicBezTo>
                <a:cubicBezTo>
                  <a:pt x="243" y="91"/>
                  <a:pt x="243" y="91"/>
                  <a:pt x="243" y="91"/>
                </a:cubicBezTo>
                <a:lnTo>
                  <a:pt x="232" y="85"/>
                </a:lnTo>
                <a:close/>
                <a:moveTo>
                  <a:pt x="101" y="22"/>
                </a:moveTo>
                <a:cubicBezTo>
                  <a:pt x="98" y="26"/>
                  <a:pt x="93" y="27"/>
                  <a:pt x="88" y="24"/>
                </a:cubicBezTo>
                <a:cubicBezTo>
                  <a:pt x="84" y="22"/>
                  <a:pt x="82" y="16"/>
                  <a:pt x="85" y="11"/>
                </a:cubicBezTo>
                <a:cubicBezTo>
                  <a:pt x="86" y="9"/>
                  <a:pt x="88" y="7"/>
                  <a:pt x="90" y="6"/>
                </a:cubicBezTo>
                <a:cubicBezTo>
                  <a:pt x="78" y="0"/>
                  <a:pt x="78" y="0"/>
                  <a:pt x="78" y="0"/>
                </a:cubicBezTo>
                <a:cubicBezTo>
                  <a:pt x="6" y="130"/>
                  <a:pt x="6" y="130"/>
                  <a:pt x="6" y="130"/>
                </a:cubicBezTo>
                <a:cubicBezTo>
                  <a:pt x="0" y="142"/>
                  <a:pt x="4" y="157"/>
                  <a:pt x="15" y="163"/>
                </a:cubicBezTo>
                <a:cubicBezTo>
                  <a:pt x="101" y="210"/>
                  <a:pt x="101" y="210"/>
                  <a:pt x="101" y="210"/>
                </a:cubicBezTo>
                <a:cubicBezTo>
                  <a:pt x="101" y="156"/>
                  <a:pt x="101" y="156"/>
                  <a:pt x="101" y="156"/>
                </a:cubicBezTo>
                <a:cubicBezTo>
                  <a:pt x="28" y="116"/>
                  <a:pt x="28" y="116"/>
                  <a:pt x="28" y="116"/>
                </a:cubicBezTo>
                <a:cubicBezTo>
                  <a:pt x="27" y="116"/>
                  <a:pt x="27" y="114"/>
                  <a:pt x="27" y="113"/>
                </a:cubicBezTo>
                <a:cubicBezTo>
                  <a:pt x="28" y="112"/>
                  <a:pt x="29" y="112"/>
                  <a:pt x="30" y="112"/>
                </a:cubicBezTo>
                <a:cubicBezTo>
                  <a:pt x="101" y="151"/>
                  <a:pt x="101" y="151"/>
                  <a:pt x="101" y="151"/>
                </a:cubicBezTo>
                <a:cubicBezTo>
                  <a:pt x="101" y="129"/>
                  <a:pt x="101" y="129"/>
                  <a:pt x="101" y="129"/>
                </a:cubicBezTo>
                <a:cubicBezTo>
                  <a:pt x="40" y="95"/>
                  <a:pt x="40" y="95"/>
                  <a:pt x="40" y="95"/>
                </a:cubicBezTo>
                <a:cubicBezTo>
                  <a:pt x="39" y="95"/>
                  <a:pt x="38" y="93"/>
                  <a:pt x="39" y="92"/>
                </a:cubicBezTo>
                <a:cubicBezTo>
                  <a:pt x="40" y="91"/>
                  <a:pt x="41" y="91"/>
                  <a:pt x="42" y="91"/>
                </a:cubicBezTo>
                <a:cubicBezTo>
                  <a:pt x="101" y="124"/>
                  <a:pt x="101" y="124"/>
                  <a:pt x="101" y="124"/>
                </a:cubicBezTo>
                <a:cubicBezTo>
                  <a:pt x="101" y="101"/>
                  <a:pt x="101" y="101"/>
                  <a:pt x="101" y="101"/>
                </a:cubicBezTo>
                <a:cubicBezTo>
                  <a:pt x="51" y="74"/>
                  <a:pt x="51" y="74"/>
                  <a:pt x="51" y="74"/>
                </a:cubicBezTo>
                <a:cubicBezTo>
                  <a:pt x="50" y="74"/>
                  <a:pt x="50" y="72"/>
                  <a:pt x="51" y="71"/>
                </a:cubicBezTo>
                <a:cubicBezTo>
                  <a:pt x="51" y="70"/>
                  <a:pt x="53" y="70"/>
                  <a:pt x="54" y="70"/>
                </a:cubicBezTo>
                <a:cubicBezTo>
                  <a:pt x="101" y="96"/>
                  <a:pt x="101" y="96"/>
                  <a:pt x="101" y="96"/>
                </a:cubicBezTo>
                <a:cubicBezTo>
                  <a:pt x="101" y="74"/>
                  <a:pt x="101" y="74"/>
                  <a:pt x="101" y="74"/>
                </a:cubicBezTo>
                <a:cubicBezTo>
                  <a:pt x="63" y="53"/>
                  <a:pt x="63" y="53"/>
                  <a:pt x="63" y="53"/>
                </a:cubicBezTo>
                <a:cubicBezTo>
                  <a:pt x="62" y="53"/>
                  <a:pt x="62" y="51"/>
                  <a:pt x="62" y="50"/>
                </a:cubicBezTo>
                <a:cubicBezTo>
                  <a:pt x="63" y="49"/>
                  <a:pt x="64" y="49"/>
                  <a:pt x="65" y="49"/>
                </a:cubicBezTo>
                <a:cubicBezTo>
                  <a:pt x="101" y="69"/>
                  <a:pt x="101" y="69"/>
                  <a:pt x="101" y="69"/>
                </a:cubicBezTo>
                <a:lnTo>
                  <a:pt x="101" y="22"/>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8" name="Freeform 58"/>
          <p:cNvSpPr>
            <a:spLocks noEditPoints="1"/>
          </p:cNvSpPr>
          <p:nvPr/>
        </p:nvSpPr>
        <p:spPr bwMode="auto">
          <a:xfrm>
            <a:off x="5376514" y="2476273"/>
            <a:ext cx="385662" cy="390423"/>
          </a:xfrm>
          <a:custGeom>
            <a:avLst/>
            <a:gdLst>
              <a:gd name="T0" fmla="*/ 189 w 236"/>
              <a:gd name="T1" fmla="*/ 60 h 239"/>
              <a:gd name="T2" fmla="*/ 196 w 236"/>
              <a:gd name="T3" fmla="*/ 122 h 239"/>
              <a:gd name="T4" fmla="*/ 198 w 236"/>
              <a:gd name="T5" fmla="*/ 136 h 239"/>
              <a:gd name="T6" fmla="*/ 208 w 236"/>
              <a:gd name="T7" fmla="*/ 157 h 239"/>
              <a:gd name="T8" fmla="*/ 189 w 236"/>
              <a:gd name="T9" fmla="*/ 195 h 239"/>
              <a:gd name="T10" fmla="*/ 168 w 236"/>
              <a:gd name="T11" fmla="*/ 156 h 239"/>
              <a:gd name="T12" fmla="*/ 168 w 236"/>
              <a:gd name="T13" fmla="*/ 78 h 239"/>
              <a:gd name="T14" fmla="*/ 182 w 236"/>
              <a:gd name="T15" fmla="*/ 92 h 239"/>
              <a:gd name="T16" fmla="*/ 185 w 236"/>
              <a:gd name="T17" fmla="*/ 107 h 239"/>
              <a:gd name="T18" fmla="*/ 189 w 236"/>
              <a:gd name="T19" fmla="*/ 141 h 239"/>
              <a:gd name="T20" fmla="*/ 189 w 236"/>
              <a:gd name="T21" fmla="*/ 130 h 239"/>
              <a:gd name="T22" fmla="*/ 168 w 236"/>
              <a:gd name="T23" fmla="*/ 155 h 239"/>
              <a:gd name="T24" fmla="*/ 160 w 236"/>
              <a:gd name="T25" fmla="*/ 138 h 239"/>
              <a:gd name="T26" fmla="*/ 165 w 236"/>
              <a:gd name="T27" fmla="*/ 172 h 239"/>
              <a:gd name="T28" fmla="*/ 168 w 236"/>
              <a:gd name="T29" fmla="*/ 16 h 239"/>
              <a:gd name="T30" fmla="*/ 163 w 236"/>
              <a:gd name="T31" fmla="*/ 49 h 239"/>
              <a:gd name="T32" fmla="*/ 168 w 236"/>
              <a:gd name="T33" fmla="*/ 78 h 239"/>
              <a:gd name="T34" fmla="*/ 159 w 236"/>
              <a:gd name="T35" fmla="*/ 118 h 239"/>
              <a:gd name="T36" fmla="*/ 159 w 236"/>
              <a:gd name="T37" fmla="*/ 209 h 239"/>
              <a:gd name="T38" fmla="*/ 159 w 236"/>
              <a:gd name="T39" fmla="*/ 5 h 239"/>
              <a:gd name="T40" fmla="*/ 159 w 236"/>
              <a:gd name="T41" fmla="*/ 40 h 239"/>
              <a:gd name="T42" fmla="*/ 144 w 236"/>
              <a:gd name="T43" fmla="*/ 89 h 239"/>
              <a:gd name="T44" fmla="*/ 159 w 236"/>
              <a:gd name="T45" fmla="*/ 108 h 239"/>
              <a:gd name="T46" fmla="*/ 159 w 236"/>
              <a:gd name="T47" fmla="*/ 136 h 239"/>
              <a:gd name="T48" fmla="*/ 144 w 236"/>
              <a:gd name="T49" fmla="*/ 162 h 239"/>
              <a:gd name="T50" fmla="*/ 151 w 236"/>
              <a:gd name="T51" fmla="*/ 143 h 239"/>
              <a:gd name="T52" fmla="*/ 146 w 236"/>
              <a:gd name="T53" fmla="*/ 109 h 239"/>
              <a:gd name="T54" fmla="*/ 123 w 236"/>
              <a:gd name="T55" fmla="*/ 7 h 239"/>
              <a:gd name="T56" fmla="*/ 144 w 236"/>
              <a:gd name="T57" fmla="*/ 0 h 239"/>
              <a:gd name="T58" fmla="*/ 144 w 236"/>
              <a:gd name="T59" fmla="*/ 187 h 239"/>
              <a:gd name="T60" fmla="*/ 123 w 236"/>
              <a:gd name="T61" fmla="*/ 225 h 239"/>
              <a:gd name="T62" fmla="*/ 140 w 236"/>
              <a:gd name="T63" fmla="*/ 96 h 239"/>
              <a:gd name="T64" fmla="*/ 123 w 236"/>
              <a:gd name="T65" fmla="*/ 135 h 239"/>
              <a:gd name="T66" fmla="*/ 137 w 236"/>
              <a:gd name="T67" fmla="*/ 113 h 239"/>
              <a:gd name="T68" fmla="*/ 123 w 236"/>
              <a:gd name="T69" fmla="*/ 82 h 239"/>
              <a:gd name="T70" fmla="*/ 125 w 236"/>
              <a:gd name="T71" fmla="*/ 171 h 239"/>
              <a:gd name="T72" fmla="*/ 123 w 236"/>
              <a:gd name="T73" fmla="*/ 7 h 239"/>
              <a:gd name="T74" fmla="*/ 123 w 236"/>
              <a:gd name="T75" fmla="*/ 7 h 239"/>
              <a:gd name="T76" fmla="*/ 123 w 236"/>
              <a:gd name="T77" fmla="*/ 177 h 239"/>
              <a:gd name="T78" fmla="*/ 121 w 236"/>
              <a:gd name="T79" fmla="*/ 162 h 239"/>
              <a:gd name="T80" fmla="*/ 123 w 236"/>
              <a:gd name="T81" fmla="*/ 135 h 239"/>
              <a:gd name="T82" fmla="*/ 99 w 236"/>
              <a:gd name="T83" fmla="*/ 124 h 239"/>
              <a:gd name="T84" fmla="*/ 106 w 236"/>
              <a:gd name="T85" fmla="*/ 164 h 239"/>
              <a:gd name="T86" fmla="*/ 108 w 236"/>
              <a:gd name="T87" fmla="*/ 179 h 239"/>
              <a:gd name="T88" fmla="*/ 118 w 236"/>
              <a:gd name="T89" fmla="*/ 199 h 239"/>
              <a:gd name="T90" fmla="*/ 123 w 236"/>
              <a:gd name="T91" fmla="*/ 99 h 239"/>
              <a:gd name="T92" fmla="*/ 99 w 236"/>
              <a:gd name="T93" fmla="*/ 18 h 239"/>
              <a:gd name="T94" fmla="*/ 99 w 236"/>
              <a:gd name="T95" fmla="*/ 18 h 239"/>
              <a:gd name="T96" fmla="*/ 89 w 236"/>
              <a:gd name="T97" fmla="*/ 212 h 239"/>
              <a:gd name="T98" fmla="*/ 99 w 236"/>
              <a:gd name="T99" fmla="*/ 183 h 239"/>
              <a:gd name="T100" fmla="*/ 71 w 236"/>
              <a:gd name="T101" fmla="*/ 227 h 239"/>
              <a:gd name="T102" fmla="*/ 95 w 236"/>
              <a:gd name="T103" fmla="*/ 117 h 239"/>
              <a:gd name="T104" fmla="*/ 71 w 236"/>
              <a:gd name="T105" fmla="*/ 160 h 239"/>
              <a:gd name="T106" fmla="*/ 92 w 236"/>
              <a:gd name="T107" fmla="*/ 134 h 239"/>
              <a:gd name="T108" fmla="*/ 71 w 236"/>
              <a:gd name="T109" fmla="*/ 107 h 239"/>
              <a:gd name="T110" fmla="*/ 7 w 236"/>
              <a:gd name="T111" fmla="*/ 91 h 239"/>
              <a:gd name="T112" fmla="*/ 70 w 236"/>
              <a:gd name="T113" fmla="*/ 181 h 239"/>
              <a:gd name="T114" fmla="*/ 71 w 236"/>
              <a:gd name="T115" fmla="*/ 149 h 239"/>
              <a:gd name="T116" fmla="*/ 52 w 236"/>
              <a:gd name="T117" fmla="*/ 133 h 239"/>
              <a:gd name="T118" fmla="*/ 35 w 236"/>
              <a:gd name="T119" fmla="*/ 109 h 239"/>
              <a:gd name="T120" fmla="*/ 71 w 236"/>
              <a:gd name="T121" fmla="*/ 31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6" h="239">
                <a:moveTo>
                  <a:pt x="189" y="195"/>
                </a:moveTo>
                <a:cubicBezTo>
                  <a:pt x="216" y="182"/>
                  <a:pt x="216" y="182"/>
                  <a:pt x="216" y="182"/>
                </a:cubicBezTo>
                <a:cubicBezTo>
                  <a:pt x="230" y="176"/>
                  <a:pt x="236" y="159"/>
                  <a:pt x="229" y="146"/>
                </a:cubicBezTo>
                <a:cubicBezTo>
                  <a:pt x="189" y="60"/>
                  <a:pt x="189" y="60"/>
                  <a:pt x="189" y="60"/>
                </a:cubicBezTo>
                <a:cubicBezTo>
                  <a:pt x="189" y="107"/>
                  <a:pt x="189" y="107"/>
                  <a:pt x="189" y="107"/>
                </a:cubicBezTo>
                <a:cubicBezTo>
                  <a:pt x="190" y="108"/>
                  <a:pt x="190" y="108"/>
                  <a:pt x="190" y="109"/>
                </a:cubicBezTo>
                <a:cubicBezTo>
                  <a:pt x="196" y="122"/>
                  <a:pt x="196" y="122"/>
                  <a:pt x="196" y="122"/>
                </a:cubicBezTo>
                <a:cubicBezTo>
                  <a:pt x="196" y="122"/>
                  <a:pt x="196" y="122"/>
                  <a:pt x="196" y="122"/>
                </a:cubicBezTo>
                <a:cubicBezTo>
                  <a:pt x="197" y="124"/>
                  <a:pt x="196" y="126"/>
                  <a:pt x="194" y="127"/>
                </a:cubicBezTo>
                <a:cubicBezTo>
                  <a:pt x="189" y="130"/>
                  <a:pt x="189" y="130"/>
                  <a:pt x="189" y="130"/>
                </a:cubicBezTo>
                <a:cubicBezTo>
                  <a:pt x="189" y="141"/>
                  <a:pt x="189" y="141"/>
                  <a:pt x="189" y="141"/>
                </a:cubicBezTo>
                <a:cubicBezTo>
                  <a:pt x="198" y="136"/>
                  <a:pt x="198" y="136"/>
                  <a:pt x="198" y="136"/>
                </a:cubicBezTo>
                <a:cubicBezTo>
                  <a:pt x="201" y="135"/>
                  <a:pt x="203" y="136"/>
                  <a:pt x="204" y="138"/>
                </a:cubicBezTo>
                <a:cubicBezTo>
                  <a:pt x="210" y="151"/>
                  <a:pt x="210" y="151"/>
                  <a:pt x="210" y="151"/>
                </a:cubicBezTo>
                <a:cubicBezTo>
                  <a:pt x="210" y="151"/>
                  <a:pt x="210" y="151"/>
                  <a:pt x="210" y="151"/>
                </a:cubicBezTo>
                <a:cubicBezTo>
                  <a:pt x="211" y="153"/>
                  <a:pt x="210" y="156"/>
                  <a:pt x="208" y="157"/>
                </a:cubicBezTo>
                <a:cubicBezTo>
                  <a:pt x="189" y="166"/>
                  <a:pt x="189" y="166"/>
                  <a:pt x="189" y="166"/>
                </a:cubicBezTo>
                <a:lnTo>
                  <a:pt x="189" y="195"/>
                </a:lnTo>
                <a:close/>
                <a:moveTo>
                  <a:pt x="168" y="204"/>
                </a:moveTo>
                <a:cubicBezTo>
                  <a:pt x="189" y="195"/>
                  <a:pt x="189" y="195"/>
                  <a:pt x="189" y="195"/>
                </a:cubicBezTo>
                <a:cubicBezTo>
                  <a:pt x="189" y="166"/>
                  <a:pt x="189" y="166"/>
                  <a:pt x="189" y="166"/>
                </a:cubicBezTo>
                <a:cubicBezTo>
                  <a:pt x="180" y="170"/>
                  <a:pt x="180" y="170"/>
                  <a:pt x="180" y="170"/>
                </a:cubicBezTo>
                <a:cubicBezTo>
                  <a:pt x="178" y="171"/>
                  <a:pt x="175" y="170"/>
                  <a:pt x="174" y="168"/>
                </a:cubicBezTo>
                <a:cubicBezTo>
                  <a:pt x="168" y="156"/>
                  <a:pt x="168" y="156"/>
                  <a:pt x="168" y="156"/>
                </a:cubicBezTo>
                <a:cubicBezTo>
                  <a:pt x="168" y="204"/>
                  <a:pt x="168" y="204"/>
                  <a:pt x="168" y="204"/>
                </a:cubicBezTo>
                <a:close/>
                <a:moveTo>
                  <a:pt x="189" y="60"/>
                </a:moveTo>
                <a:cubicBezTo>
                  <a:pt x="168" y="16"/>
                  <a:pt x="168" y="16"/>
                  <a:pt x="168" y="16"/>
                </a:cubicBezTo>
                <a:cubicBezTo>
                  <a:pt x="168" y="78"/>
                  <a:pt x="168" y="78"/>
                  <a:pt x="168" y="78"/>
                </a:cubicBezTo>
                <a:cubicBezTo>
                  <a:pt x="171" y="77"/>
                  <a:pt x="171" y="77"/>
                  <a:pt x="171" y="77"/>
                </a:cubicBezTo>
                <a:cubicBezTo>
                  <a:pt x="173" y="76"/>
                  <a:pt x="175" y="77"/>
                  <a:pt x="176" y="79"/>
                </a:cubicBezTo>
                <a:cubicBezTo>
                  <a:pt x="182" y="92"/>
                  <a:pt x="182" y="92"/>
                  <a:pt x="182" y="92"/>
                </a:cubicBezTo>
                <a:cubicBezTo>
                  <a:pt x="182" y="92"/>
                  <a:pt x="182" y="92"/>
                  <a:pt x="182" y="92"/>
                </a:cubicBezTo>
                <a:cubicBezTo>
                  <a:pt x="183" y="94"/>
                  <a:pt x="182" y="97"/>
                  <a:pt x="180" y="98"/>
                </a:cubicBezTo>
                <a:cubicBezTo>
                  <a:pt x="168" y="103"/>
                  <a:pt x="168" y="103"/>
                  <a:pt x="168" y="103"/>
                </a:cubicBezTo>
                <a:cubicBezTo>
                  <a:pt x="168" y="114"/>
                  <a:pt x="168" y="114"/>
                  <a:pt x="168" y="114"/>
                </a:cubicBezTo>
                <a:cubicBezTo>
                  <a:pt x="185" y="107"/>
                  <a:pt x="185" y="107"/>
                  <a:pt x="185" y="107"/>
                </a:cubicBezTo>
                <a:cubicBezTo>
                  <a:pt x="186" y="106"/>
                  <a:pt x="188" y="106"/>
                  <a:pt x="189" y="107"/>
                </a:cubicBezTo>
                <a:cubicBezTo>
                  <a:pt x="189" y="60"/>
                  <a:pt x="189" y="60"/>
                  <a:pt x="189" y="60"/>
                </a:cubicBezTo>
                <a:close/>
                <a:moveTo>
                  <a:pt x="189" y="130"/>
                </a:moveTo>
                <a:cubicBezTo>
                  <a:pt x="189" y="141"/>
                  <a:pt x="189" y="141"/>
                  <a:pt x="189" y="141"/>
                </a:cubicBezTo>
                <a:cubicBezTo>
                  <a:pt x="170" y="150"/>
                  <a:pt x="170" y="150"/>
                  <a:pt x="170" y="150"/>
                </a:cubicBezTo>
                <a:cubicBezTo>
                  <a:pt x="169" y="150"/>
                  <a:pt x="169" y="151"/>
                  <a:pt x="168" y="151"/>
                </a:cubicBezTo>
                <a:cubicBezTo>
                  <a:pt x="168" y="139"/>
                  <a:pt x="168" y="139"/>
                  <a:pt x="168" y="139"/>
                </a:cubicBezTo>
                <a:lnTo>
                  <a:pt x="189" y="130"/>
                </a:lnTo>
                <a:close/>
                <a:moveTo>
                  <a:pt x="159" y="209"/>
                </a:moveTo>
                <a:cubicBezTo>
                  <a:pt x="168" y="204"/>
                  <a:pt x="168" y="204"/>
                  <a:pt x="168" y="204"/>
                </a:cubicBezTo>
                <a:cubicBezTo>
                  <a:pt x="168" y="156"/>
                  <a:pt x="168" y="156"/>
                  <a:pt x="168" y="156"/>
                </a:cubicBezTo>
                <a:cubicBezTo>
                  <a:pt x="168" y="155"/>
                  <a:pt x="168" y="155"/>
                  <a:pt x="168" y="155"/>
                </a:cubicBezTo>
                <a:cubicBezTo>
                  <a:pt x="168" y="154"/>
                  <a:pt x="168" y="152"/>
                  <a:pt x="168" y="151"/>
                </a:cubicBezTo>
                <a:cubicBezTo>
                  <a:pt x="168" y="139"/>
                  <a:pt x="168" y="139"/>
                  <a:pt x="168" y="139"/>
                </a:cubicBezTo>
                <a:cubicBezTo>
                  <a:pt x="166" y="141"/>
                  <a:pt x="166" y="141"/>
                  <a:pt x="166" y="141"/>
                </a:cubicBezTo>
                <a:cubicBezTo>
                  <a:pt x="164" y="142"/>
                  <a:pt x="161" y="141"/>
                  <a:pt x="160" y="138"/>
                </a:cubicBezTo>
                <a:cubicBezTo>
                  <a:pt x="159" y="136"/>
                  <a:pt x="159" y="136"/>
                  <a:pt x="159" y="136"/>
                </a:cubicBezTo>
                <a:cubicBezTo>
                  <a:pt x="159" y="160"/>
                  <a:pt x="159" y="160"/>
                  <a:pt x="159" y="160"/>
                </a:cubicBezTo>
                <a:cubicBezTo>
                  <a:pt x="165" y="172"/>
                  <a:pt x="165" y="172"/>
                  <a:pt x="165" y="172"/>
                </a:cubicBezTo>
                <a:cubicBezTo>
                  <a:pt x="165" y="172"/>
                  <a:pt x="165" y="172"/>
                  <a:pt x="165" y="172"/>
                </a:cubicBezTo>
                <a:cubicBezTo>
                  <a:pt x="166" y="175"/>
                  <a:pt x="165" y="177"/>
                  <a:pt x="163" y="178"/>
                </a:cubicBezTo>
                <a:cubicBezTo>
                  <a:pt x="159" y="180"/>
                  <a:pt x="159" y="180"/>
                  <a:pt x="159" y="180"/>
                </a:cubicBezTo>
                <a:cubicBezTo>
                  <a:pt x="159" y="209"/>
                  <a:pt x="159" y="209"/>
                  <a:pt x="159" y="209"/>
                </a:cubicBezTo>
                <a:close/>
                <a:moveTo>
                  <a:pt x="168" y="16"/>
                </a:moveTo>
                <a:cubicBezTo>
                  <a:pt x="168" y="15"/>
                  <a:pt x="168" y="15"/>
                  <a:pt x="168" y="15"/>
                </a:cubicBezTo>
                <a:cubicBezTo>
                  <a:pt x="166" y="11"/>
                  <a:pt x="163" y="7"/>
                  <a:pt x="159" y="5"/>
                </a:cubicBezTo>
                <a:cubicBezTo>
                  <a:pt x="159" y="40"/>
                  <a:pt x="159" y="40"/>
                  <a:pt x="159" y="40"/>
                </a:cubicBezTo>
                <a:cubicBezTo>
                  <a:pt x="163" y="49"/>
                  <a:pt x="163" y="49"/>
                  <a:pt x="163" y="49"/>
                </a:cubicBezTo>
                <a:cubicBezTo>
                  <a:pt x="163" y="49"/>
                  <a:pt x="163" y="49"/>
                  <a:pt x="163" y="49"/>
                </a:cubicBezTo>
                <a:cubicBezTo>
                  <a:pt x="166" y="55"/>
                  <a:pt x="164" y="61"/>
                  <a:pt x="159" y="65"/>
                </a:cubicBezTo>
                <a:cubicBezTo>
                  <a:pt x="159" y="82"/>
                  <a:pt x="159" y="82"/>
                  <a:pt x="159" y="82"/>
                </a:cubicBezTo>
                <a:cubicBezTo>
                  <a:pt x="168" y="78"/>
                  <a:pt x="168" y="78"/>
                  <a:pt x="168" y="78"/>
                </a:cubicBezTo>
                <a:cubicBezTo>
                  <a:pt x="168" y="16"/>
                  <a:pt x="168" y="16"/>
                  <a:pt x="168" y="16"/>
                </a:cubicBezTo>
                <a:close/>
                <a:moveTo>
                  <a:pt x="168" y="103"/>
                </a:moveTo>
                <a:cubicBezTo>
                  <a:pt x="168" y="114"/>
                  <a:pt x="168" y="114"/>
                  <a:pt x="168" y="114"/>
                </a:cubicBezTo>
                <a:cubicBezTo>
                  <a:pt x="159" y="118"/>
                  <a:pt x="159" y="118"/>
                  <a:pt x="159" y="118"/>
                </a:cubicBezTo>
                <a:cubicBezTo>
                  <a:pt x="159" y="108"/>
                  <a:pt x="159" y="108"/>
                  <a:pt x="159" y="108"/>
                </a:cubicBezTo>
                <a:lnTo>
                  <a:pt x="168" y="103"/>
                </a:lnTo>
                <a:close/>
                <a:moveTo>
                  <a:pt x="144" y="216"/>
                </a:moveTo>
                <a:cubicBezTo>
                  <a:pt x="159" y="209"/>
                  <a:pt x="159" y="209"/>
                  <a:pt x="159" y="209"/>
                </a:cubicBezTo>
                <a:cubicBezTo>
                  <a:pt x="159" y="180"/>
                  <a:pt x="159" y="180"/>
                  <a:pt x="159" y="180"/>
                </a:cubicBezTo>
                <a:cubicBezTo>
                  <a:pt x="144" y="187"/>
                  <a:pt x="144" y="187"/>
                  <a:pt x="144" y="187"/>
                </a:cubicBezTo>
                <a:cubicBezTo>
                  <a:pt x="144" y="216"/>
                  <a:pt x="144" y="216"/>
                  <a:pt x="144" y="216"/>
                </a:cubicBezTo>
                <a:close/>
                <a:moveTo>
                  <a:pt x="159" y="5"/>
                </a:moveTo>
                <a:cubicBezTo>
                  <a:pt x="155" y="2"/>
                  <a:pt x="149" y="0"/>
                  <a:pt x="144" y="0"/>
                </a:cubicBezTo>
                <a:cubicBezTo>
                  <a:pt x="144" y="22"/>
                  <a:pt x="144" y="22"/>
                  <a:pt x="144" y="22"/>
                </a:cubicBezTo>
                <a:cubicBezTo>
                  <a:pt x="148" y="23"/>
                  <a:pt x="152" y="25"/>
                  <a:pt x="154" y="30"/>
                </a:cubicBezTo>
                <a:cubicBezTo>
                  <a:pt x="159" y="40"/>
                  <a:pt x="159" y="40"/>
                  <a:pt x="159" y="40"/>
                </a:cubicBezTo>
                <a:cubicBezTo>
                  <a:pt x="159" y="5"/>
                  <a:pt x="159" y="5"/>
                  <a:pt x="159" y="5"/>
                </a:cubicBezTo>
                <a:close/>
                <a:moveTo>
                  <a:pt x="159" y="65"/>
                </a:moveTo>
                <a:cubicBezTo>
                  <a:pt x="159" y="82"/>
                  <a:pt x="159" y="82"/>
                  <a:pt x="159" y="82"/>
                </a:cubicBezTo>
                <a:cubicBezTo>
                  <a:pt x="144" y="89"/>
                  <a:pt x="144" y="89"/>
                  <a:pt x="144" y="89"/>
                </a:cubicBezTo>
                <a:cubicBezTo>
                  <a:pt x="144" y="72"/>
                  <a:pt x="144" y="72"/>
                  <a:pt x="144" y="72"/>
                </a:cubicBezTo>
                <a:cubicBezTo>
                  <a:pt x="157" y="66"/>
                  <a:pt x="157" y="66"/>
                  <a:pt x="157" y="66"/>
                </a:cubicBezTo>
                <a:cubicBezTo>
                  <a:pt x="158" y="66"/>
                  <a:pt x="159" y="66"/>
                  <a:pt x="159" y="65"/>
                </a:cubicBezTo>
                <a:close/>
                <a:moveTo>
                  <a:pt x="159" y="108"/>
                </a:moveTo>
                <a:cubicBezTo>
                  <a:pt x="159" y="118"/>
                  <a:pt x="159" y="118"/>
                  <a:pt x="159" y="118"/>
                </a:cubicBezTo>
                <a:cubicBezTo>
                  <a:pt x="156" y="120"/>
                  <a:pt x="156" y="120"/>
                  <a:pt x="156" y="120"/>
                </a:cubicBezTo>
                <a:cubicBezTo>
                  <a:pt x="154" y="121"/>
                  <a:pt x="153" y="123"/>
                  <a:pt x="154" y="126"/>
                </a:cubicBezTo>
                <a:cubicBezTo>
                  <a:pt x="159" y="136"/>
                  <a:pt x="159" y="136"/>
                  <a:pt x="159" y="136"/>
                </a:cubicBezTo>
                <a:cubicBezTo>
                  <a:pt x="159" y="160"/>
                  <a:pt x="159" y="160"/>
                  <a:pt x="159" y="160"/>
                </a:cubicBezTo>
                <a:cubicBezTo>
                  <a:pt x="159" y="159"/>
                  <a:pt x="159" y="159"/>
                  <a:pt x="159" y="159"/>
                </a:cubicBezTo>
                <a:cubicBezTo>
                  <a:pt x="158" y="157"/>
                  <a:pt x="155" y="156"/>
                  <a:pt x="153" y="157"/>
                </a:cubicBezTo>
                <a:cubicBezTo>
                  <a:pt x="144" y="162"/>
                  <a:pt x="144" y="162"/>
                  <a:pt x="144" y="162"/>
                </a:cubicBezTo>
                <a:cubicBezTo>
                  <a:pt x="144" y="151"/>
                  <a:pt x="144" y="151"/>
                  <a:pt x="144" y="151"/>
                </a:cubicBezTo>
                <a:cubicBezTo>
                  <a:pt x="149" y="148"/>
                  <a:pt x="149" y="148"/>
                  <a:pt x="149" y="148"/>
                </a:cubicBezTo>
                <a:cubicBezTo>
                  <a:pt x="151" y="147"/>
                  <a:pt x="152" y="145"/>
                  <a:pt x="151" y="143"/>
                </a:cubicBezTo>
                <a:cubicBezTo>
                  <a:pt x="151" y="143"/>
                  <a:pt x="151" y="143"/>
                  <a:pt x="151" y="143"/>
                </a:cubicBezTo>
                <a:cubicBezTo>
                  <a:pt x="145" y="130"/>
                  <a:pt x="145" y="130"/>
                  <a:pt x="145" y="130"/>
                </a:cubicBezTo>
                <a:cubicBezTo>
                  <a:pt x="145" y="129"/>
                  <a:pt x="144" y="129"/>
                  <a:pt x="144" y="128"/>
                </a:cubicBezTo>
                <a:cubicBezTo>
                  <a:pt x="144" y="104"/>
                  <a:pt x="144" y="104"/>
                  <a:pt x="144" y="104"/>
                </a:cubicBezTo>
                <a:cubicBezTo>
                  <a:pt x="146" y="109"/>
                  <a:pt x="146" y="109"/>
                  <a:pt x="146" y="109"/>
                </a:cubicBezTo>
                <a:cubicBezTo>
                  <a:pt x="147" y="111"/>
                  <a:pt x="150" y="112"/>
                  <a:pt x="152" y="111"/>
                </a:cubicBezTo>
                <a:lnTo>
                  <a:pt x="159" y="108"/>
                </a:lnTo>
                <a:close/>
                <a:moveTo>
                  <a:pt x="132" y="2"/>
                </a:moveTo>
                <a:cubicBezTo>
                  <a:pt x="123" y="7"/>
                  <a:pt x="123" y="7"/>
                  <a:pt x="123" y="7"/>
                </a:cubicBezTo>
                <a:cubicBezTo>
                  <a:pt x="123" y="30"/>
                  <a:pt x="123" y="30"/>
                  <a:pt x="123" y="30"/>
                </a:cubicBezTo>
                <a:cubicBezTo>
                  <a:pt x="137" y="23"/>
                  <a:pt x="137" y="23"/>
                  <a:pt x="137" y="23"/>
                </a:cubicBezTo>
                <a:cubicBezTo>
                  <a:pt x="139" y="22"/>
                  <a:pt x="142" y="22"/>
                  <a:pt x="144" y="22"/>
                </a:cubicBezTo>
                <a:cubicBezTo>
                  <a:pt x="144" y="0"/>
                  <a:pt x="144" y="0"/>
                  <a:pt x="144" y="0"/>
                </a:cubicBezTo>
                <a:cubicBezTo>
                  <a:pt x="140" y="0"/>
                  <a:pt x="136" y="1"/>
                  <a:pt x="132" y="2"/>
                </a:cubicBezTo>
                <a:close/>
                <a:moveTo>
                  <a:pt x="123" y="225"/>
                </a:moveTo>
                <a:cubicBezTo>
                  <a:pt x="144" y="216"/>
                  <a:pt x="144" y="216"/>
                  <a:pt x="144" y="216"/>
                </a:cubicBezTo>
                <a:cubicBezTo>
                  <a:pt x="144" y="187"/>
                  <a:pt x="144" y="187"/>
                  <a:pt x="144" y="187"/>
                </a:cubicBezTo>
                <a:cubicBezTo>
                  <a:pt x="135" y="191"/>
                  <a:pt x="135" y="191"/>
                  <a:pt x="135" y="191"/>
                </a:cubicBezTo>
                <a:cubicBezTo>
                  <a:pt x="133" y="192"/>
                  <a:pt x="130" y="191"/>
                  <a:pt x="129" y="189"/>
                </a:cubicBezTo>
                <a:cubicBezTo>
                  <a:pt x="123" y="177"/>
                  <a:pt x="123" y="177"/>
                  <a:pt x="123" y="177"/>
                </a:cubicBezTo>
                <a:cubicBezTo>
                  <a:pt x="123" y="225"/>
                  <a:pt x="123" y="225"/>
                  <a:pt x="123" y="225"/>
                </a:cubicBezTo>
                <a:close/>
                <a:moveTo>
                  <a:pt x="144" y="72"/>
                </a:moveTo>
                <a:cubicBezTo>
                  <a:pt x="144" y="89"/>
                  <a:pt x="144" y="89"/>
                  <a:pt x="144" y="89"/>
                </a:cubicBezTo>
                <a:cubicBezTo>
                  <a:pt x="142" y="90"/>
                  <a:pt x="142" y="90"/>
                  <a:pt x="142" y="90"/>
                </a:cubicBezTo>
                <a:cubicBezTo>
                  <a:pt x="140" y="91"/>
                  <a:pt x="139" y="94"/>
                  <a:pt x="140" y="96"/>
                </a:cubicBezTo>
                <a:cubicBezTo>
                  <a:pt x="144" y="104"/>
                  <a:pt x="144" y="104"/>
                  <a:pt x="144" y="104"/>
                </a:cubicBezTo>
                <a:cubicBezTo>
                  <a:pt x="144" y="128"/>
                  <a:pt x="144" y="128"/>
                  <a:pt x="144" y="128"/>
                </a:cubicBezTo>
                <a:cubicBezTo>
                  <a:pt x="143" y="127"/>
                  <a:pt x="141" y="127"/>
                  <a:pt x="139" y="128"/>
                </a:cubicBezTo>
                <a:cubicBezTo>
                  <a:pt x="123" y="135"/>
                  <a:pt x="123" y="135"/>
                  <a:pt x="123" y="135"/>
                </a:cubicBezTo>
                <a:cubicBezTo>
                  <a:pt x="123" y="125"/>
                  <a:pt x="123" y="125"/>
                  <a:pt x="123" y="125"/>
                </a:cubicBezTo>
                <a:cubicBezTo>
                  <a:pt x="135" y="119"/>
                  <a:pt x="135" y="119"/>
                  <a:pt x="135" y="119"/>
                </a:cubicBezTo>
                <a:cubicBezTo>
                  <a:pt x="137" y="118"/>
                  <a:pt x="138" y="115"/>
                  <a:pt x="137" y="113"/>
                </a:cubicBezTo>
                <a:cubicBezTo>
                  <a:pt x="137" y="113"/>
                  <a:pt x="137" y="113"/>
                  <a:pt x="137" y="113"/>
                </a:cubicBezTo>
                <a:cubicBezTo>
                  <a:pt x="131" y="100"/>
                  <a:pt x="131" y="100"/>
                  <a:pt x="131" y="100"/>
                </a:cubicBezTo>
                <a:cubicBezTo>
                  <a:pt x="130" y="98"/>
                  <a:pt x="128" y="97"/>
                  <a:pt x="126" y="98"/>
                </a:cubicBezTo>
                <a:cubicBezTo>
                  <a:pt x="123" y="99"/>
                  <a:pt x="123" y="99"/>
                  <a:pt x="123" y="99"/>
                </a:cubicBezTo>
                <a:cubicBezTo>
                  <a:pt x="123" y="82"/>
                  <a:pt x="123" y="82"/>
                  <a:pt x="123" y="82"/>
                </a:cubicBezTo>
                <a:cubicBezTo>
                  <a:pt x="144" y="72"/>
                  <a:pt x="144" y="72"/>
                  <a:pt x="144" y="72"/>
                </a:cubicBezTo>
                <a:close/>
                <a:moveTo>
                  <a:pt x="144" y="151"/>
                </a:moveTo>
                <a:cubicBezTo>
                  <a:pt x="144" y="162"/>
                  <a:pt x="144" y="162"/>
                  <a:pt x="144" y="162"/>
                </a:cubicBezTo>
                <a:cubicBezTo>
                  <a:pt x="125" y="171"/>
                  <a:pt x="125" y="171"/>
                  <a:pt x="125" y="171"/>
                </a:cubicBezTo>
                <a:cubicBezTo>
                  <a:pt x="124" y="171"/>
                  <a:pt x="124" y="172"/>
                  <a:pt x="123" y="172"/>
                </a:cubicBezTo>
                <a:cubicBezTo>
                  <a:pt x="123" y="161"/>
                  <a:pt x="123" y="161"/>
                  <a:pt x="123" y="161"/>
                </a:cubicBezTo>
                <a:lnTo>
                  <a:pt x="144" y="151"/>
                </a:lnTo>
                <a:close/>
                <a:moveTo>
                  <a:pt x="123" y="7"/>
                </a:moveTo>
                <a:cubicBezTo>
                  <a:pt x="99" y="18"/>
                  <a:pt x="99" y="18"/>
                  <a:pt x="99" y="18"/>
                </a:cubicBezTo>
                <a:cubicBezTo>
                  <a:pt x="99" y="41"/>
                  <a:pt x="99" y="41"/>
                  <a:pt x="99" y="41"/>
                </a:cubicBezTo>
                <a:cubicBezTo>
                  <a:pt x="123" y="30"/>
                  <a:pt x="123" y="30"/>
                  <a:pt x="123" y="30"/>
                </a:cubicBezTo>
                <a:cubicBezTo>
                  <a:pt x="123" y="7"/>
                  <a:pt x="123" y="7"/>
                  <a:pt x="123" y="7"/>
                </a:cubicBezTo>
                <a:close/>
                <a:moveTo>
                  <a:pt x="99" y="236"/>
                </a:moveTo>
                <a:cubicBezTo>
                  <a:pt x="100" y="236"/>
                  <a:pt x="102" y="235"/>
                  <a:pt x="103" y="235"/>
                </a:cubicBezTo>
                <a:cubicBezTo>
                  <a:pt x="123" y="225"/>
                  <a:pt x="123" y="225"/>
                  <a:pt x="123" y="225"/>
                </a:cubicBezTo>
                <a:cubicBezTo>
                  <a:pt x="123" y="177"/>
                  <a:pt x="123" y="177"/>
                  <a:pt x="123" y="177"/>
                </a:cubicBezTo>
                <a:cubicBezTo>
                  <a:pt x="123" y="176"/>
                  <a:pt x="123" y="176"/>
                  <a:pt x="123" y="176"/>
                </a:cubicBezTo>
                <a:cubicBezTo>
                  <a:pt x="122" y="175"/>
                  <a:pt x="123" y="174"/>
                  <a:pt x="123" y="172"/>
                </a:cubicBezTo>
                <a:cubicBezTo>
                  <a:pt x="123" y="161"/>
                  <a:pt x="123" y="161"/>
                  <a:pt x="123" y="161"/>
                </a:cubicBezTo>
                <a:cubicBezTo>
                  <a:pt x="121" y="162"/>
                  <a:pt x="121" y="162"/>
                  <a:pt x="121" y="162"/>
                </a:cubicBezTo>
                <a:cubicBezTo>
                  <a:pt x="119" y="163"/>
                  <a:pt x="116" y="162"/>
                  <a:pt x="115" y="159"/>
                </a:cubicBezTo>
                <a:cubicBezTo>
                  <a:pt x="109" y="147"/>
                  <a:pt x="109" y="147"/>
                  <a:pt x="109" y="147"/>
                </a:cubicBezTo>
                <a:cubicBezTo>
                  <a:pt x="108" y="145"/>
                  <a:pt x="109" y="142"/>
                  <a:pt x="111" y="141"/>
                </a:cubicBezTo>
                <a:cubicBezTo>
                  <a:pt x="123" y="135"/>
                  <a:pt x="123" y="135"/>
                  <a:pt x="123" y="135"/>
                </a:cubicBezTo>
                <a:cubicBezTo>
                  <a:pt x="123" y="125"/>
                  <a:pt x="123" y="125"/>
                  <a:pt x="123" y="125"/>
                </a:cubicBezTo>
                <a:cubicBezTo>
                  <a:pt x="107" y="132"/>
                  <a:pt x="107" y="132"/>
                  <a:pt x="107" y="132"/>
                </a:cubicBezTo>
                <a:cubicBezTo>
                  <a:pt x="105" y="133"/>
                  <a:pt x="102" y="132"/>
                  <a:pt x="101" y="130"/>
                </a:cubicBezTo>
                <a:cubicBezTo>
                  <a:pt x="99" y="124"/>
                  <a:pt x="99" y="124"/>
                  <a:pt x="99" y="124"/>
                </a:cubicBezTo>
                <a:cubicBezTo>
                  <a:pt x="99" y="150"/>
                  <a:pt x="99" y="150"/>
                  <a:pt x="99" y="150"/>
                </a:cubicBezTo>
                <a:cubicBezTo>
                  <a:pt x="99" y="150"/>
                  <a:pt x="99" y="151"/>
                  <a:pt x="100" y="151"/>
                </a:cubicBezTo>
                <a:cubicBezTo>
                  <a:pt x="106" y="164"/>
                  <a:pt x="106" y="164"/>
                  <a:pt x="106" y="164"/>
                </a:cubicBezTo>
                <a:cubicBezTo>
                  <a:pt x="106" y="164"/>
                  <a:pt x="106" y="164"/>
                  <a:pt x="106" y="164"/>
                </a:cubicBezTo>
                <a:cubicBezTo>
                  <a:pt x="107" y="166"/>
                  <a:pt x="106" y="169"/>
                  <a:pt x="104" y="170"/>
                </a:cubicBezTo>
                <a:cubicBezTo>
                  <a:pt x="99" y="172"/>
                  <a:pt x="99" y="172"/>
                  <a:pt x="99" y="172"/>
                </a:cubicBezTo>
                <a:cubicBezTo>
                  <a:pt x="99" y="183"/>
                  <a:pt x="99" y="183"/>
                  <a:pt x="99" y="183"/>
                </a:cubicBezTo>
                <a:cubicBezTo>
                  <a:pt x="108" y="179"/>
                  <a:pt x="108" y="179"/>
                  <a:pt x="108" y="179"/>
                </a:cubicBezTo>
                <a:cubicBezTo>
                  <a:pt x="110" y="178"/>
                  <a:pt x="113" y="179"/>
                  <a:pt x="114" y="181"/>
                </a:cubicBezTo>
                <a:cubicBezTo>
                  <a:pt x="120" y="194"/>
                  <a:pt x="120" y="194"/>
                  <a:pt x="120" y="194"/>
                </a:cubicBezTo>
                <a:cubicBezTo>
                  <a:pt x="120" y="194"/>
                  <a:pt x="120" y="194"/>
                  <a:pt x="120" y="194"/>
                </a:cubicBezTo>
                <a:cubicBezTo>
                  <a:pt x="121" y="196"/>
                  <a:pt x="120" y="198"/>
                  <a:pt x="118" y="199"/>
                </a:cubicBezTo>
                <a:cubicBezTo>
                  <a:pt x="99" y="208"/>
                  <a:pt x="99" y="208"/>
                  <a:pt x="99" y="208"/>
                </a:cubicBezTo>
                <a:cubicBezTo>
                  <a:pt x="99" y="236"/>
                  <a:pt x="99" y="236"/>
                  <a:pt x="99" y="236"/>
                </a:cubicBezTo>
                <a:close/>
                <a:moveTo>
                  <a:pt x="123" y="82"/>
                </a:moveTo>
                <a:cubicBezTo>
                  <a:pt x="123" y="99"/>
                  <a:pt x="123" y="99"/>
                  <a:pt x="123" y="99"/>
                </a:cubicBezTo>
                <a:cubicBezTo>
                  <a:pt x="99" y="111"/>
                  <a:pt x="99" y="111"/>
                  <a:pt x="99" y="111"/>
                </a:cubicBezTo>
                <a:cubicBezTo>
                  <a:pt x="99" y="94"/>
                  <a:pt x="99" y="94"/>
                  <a:pt x="99" y="94"/>
                </a:cubicBezTo>
                <a:lnTo>
                  <a:pt x="123" y="82"/>
                </a:lnTo>
                <a:close/>
                <a:moveTo>
                  <a:pt x="99" y="18"/>
                </a:moveTo>
                <a:cubicBezTo>
                  <a:pt x="71" y="31"/>
                  <a:pt x="71" y="31"/>
                  <a:pt x="71" y="31"/>
                </a:cubicBezTo>
                <a:cubicBezTo>
                  <a:pt x="71" y="54"/>
                  <a:pt x="71" y="54"/>
                  <a:pt x="71" y="54"/>
                </a:cubicBezTo>
                <a:cubicBezTo>
                  <a:pt x="99" y="41"/>
                  <a:pt x="99" y="41"/>
                  <a:pt x="99" y="41"/>
                </a:cubicBezTo>
                <a:cubicBezTo>
                  <a:pt x="99" y="18"/>
                  <a:pt x="99" y="18"/>
                  <a:pt x="99" y="18"/>
                </a:cubicBezTo>
                <a:close/>
                <a:moveTo>
                  <a:pt x="71" y="227"/>
                </a:moveTo>
                <a:cubicBezTo>
                  <a:pt x="77" y="235"/>
                  <a:pt x="88" y="239"/>
                  <a:pt x="99" y="236"/>
                </a:cubicBezTo>
                <a:cubicBezTo>
                  <a:pt x="99" y="208"/>
                  <a:pt x="99" y="208"/>
                  <a:pt x="99" y="208"/>
                </a:cubicBezTo>
                <a:cubicBezTo>
                  <a:pt x="89" y="212"/>
                  <a:pt x="89" y="212"/>
                  <a:pt x="89" y="212"/>
                </a:cubicBezTo>
                <a:cubicBezTo>
                  <a:pt x="87" y="213"/>
                  <a:pt x="85" y="213"/>
                  <a:pt x="84" y="210"/>
                </a:cubicBezTo>
                <a:cubicBezTo>
                  <a:pt x="78" y="197"/>
                  <a:pt x="78" y="197"/>
                  <a:pt x="78" y="197"/>
                </a:cubicBezTo>
                <a:cubicBezTo>
                  <a:pt x="77" y="195"/>
                  <a:pt x="78" y="193"/>
                  <a:pt x="80" y="192"/>
                </a:cubicBezTo>
                <a:cubicBezTo>
                  <a:pt x="99" y="183"/>
                  <a:pt x="99" y="183"/>
                  <a:pt x="99" y="183"/>
                </a:cubicBezTo>
                <a:cubicBezTo>
                  <a:pt x="99" y="172"/>
                  <a:pt x="99" y="172"/>
                  <a:pt x="99" y="172"/>
                </a:cubicBezTo>
                <a:cubicBezTo>
                  <a:pt x="75" y="183"/>
                  <a:pt x="75" y="183"/>
                  <a:pt x="75" y="183"/>
                </a:cubicBezTo>
                <a:cubicBezTo>
                  <a:pt x="74" y="184"/>
                  <a:pt x="72" y="183"/>
                  <a:pt x="71" y="182"/>
                </a:cubicBezTo>
                <a:cubicBezTo>
                  <a:pt x="71" y="227"/>
                  <a:pt x="71" y="227"/>
                  <a:pt x="71" y="227"/>
                </a:cubicBezTo>
                <a:close/>
                <a:moveTo>
                  <a:pt x="99" y="94"/>
                </a:moveTo>
                <a:cubicBezTo>
                  <a:pt x="99" y="111"/>
                  <a:pt x="99" y="111"/>
                  <a:pt x="99" y="111"/>
                </a:cubicBezTo>
                <a:cubicBezTo>
                  <a:pt x="97" y="111"/>
                  <a:pt x="97" y="111"/>
                  <a:pt x="97" y="111"/>
                </a:cubicBezTo>
                <a:cubicBezTo>
                  <a:pt x="95" y="112"/>
                  <a:pt x="94" y="115"/>
                  <a:pt x="95" y="117"/>
                </a:cubicBezTo>
                <a:cubicBezTo>
                  <a:pt x="99" y="124"/>
                  <a:pt x="99" y="124"/>
                  <a:pt x="99" y="124"/>
                </a:cubicBezTo>
                <a:cubicBezTo>
                  <a:pt x="99" y="150"/>
                  <a:pt x="99" y="150"/>
                  <a:pt x="99" y="150"/>
                </a:cubicBezTo>
                <a:cubicBezTo>
                  <a:pt x="97" y="149"/>
                  <a:pt x="96" y="148"/>
                  <a:pt x="94" y="149"/>
                </a:cubicBezTo>
                <a:cubicBezTo>
                  <a:pt x="71" y="160"/>
                  <a:pt x="71" y="160"/>
                  <a:pt x="71" y="160"/>
                </a:cubicBezTo>
                <a:cubicBezTo>
                  <a:pt x="71" y="149"/>
                  <a:pt x="71" y="149"/>
                  <a:pt x="71" y="149"/>
                </a:cubicBezTo>
                <a:cubicBezTo>
                  <a:pt x="90" y="140"/>
                  <a:pt x="90" y="140"/>
                  <a:pt x="90" y="140"/>
                </a:cubicBezTo>
                <a:cubicBezTo>
                  <a:pt x="92" y="139"/>
                  <a:pt x="93" y="136"/>
                  <a:pt x="92" y="134"/>
                </a:cubicBezTo>
                <a:cubicBezTo>
                  <a:pt x="92" y="134"/>
                  <a:pt x="92" y="134"/>
                  <a:pt x="92" y="134"/>
                </a:cubicBezTo>
                <a:cubicBezTo>
                  <a:pt x="86" y="122"/>
                  <a:pt x="86" y="122"/>
                  <a:pt x="86" y="122"/>
                </a:cubicBezTo>
                <a:cubicBezTo>
                  <a:pt x="85" y="119"/>
                  <a:pt x="82" y="118"/>
                  <a:pt x="80" y="119"/>
                </a:cubicBezTo>
                <a:cubicBezTo>
                  <a:pt x="71" y="124"/>
                  <a:pt x="71" y="124"/>
                  <a:pt x="71" y="124"/>
                </a:cubicBezTo>
                <a:cubicBezTo>
                  <a:pt x="71" y="107"/>
                  <a:pt x="71" y="107"/>
                  <a:pt x="71" y="107"/>
                </a:cubicBezTo>
                <a:lnTo>
                  <a:pt x="99" y="94"/>
                </a:lnTo>
                <a:close/>
                <a:moveTo>
                  <a:pt x="71" y="31"/>
                </a:moveTo>
                <a:cubicBezTo>
                  <a:pt x="20" y="55"/>
                  <a:pt x="20" y="55"/>
                  <a:pt x="20" y="55"/>
                </a:cubicBezTo>
                <a:cubicBezTo>
                  <a:pt x="6" y="62"/>
                  <a:pt x="0" y="78"/>
                  <a:pt x="7" y="91"/>
                </a:cubicBezTo>
                <a:cubicBezTo>
                  <a:pt x="68" y="222"/>
                  <a:pt x="68" y="222"/>
                  <a:pt x="68" y="222"/>
                </a:cubicBezTo>
                <a:cubicBezTo>
                  <a:pt x="69" y="223"/>
                  <a:pt x="70" y="225"/>
                  <a:pt x="71" y="227"/>
                </a:cubicBezTo>
                <a:cubicBezTo>
                  <a:pt x="71" y="182"/>
                  <a:pt x="71" y="182"/>
                  <a:pt x="71" y="182"/>
                </a:cubicBezTo>
                <a:cubicBezTo>
                  <a:pt x="71" y="182"/>
                  <a:pt x="70" y="181"/>
                  <a:pt x="70" y="181"/>
                </a:cubicBezTo>
                <a:cubicBezTo>
                  <a:pt x="64" y="168"/>
                  <a:pt x="64" y="168"/>
                  <a:pt x="64" y="168"/>
                </a:cubicBezTo>
                <a:cubicBezTo>
                  <a:pt x="63" y="166"/>
                  <a:pt x="64" y="163"/>
                  <a:pt x="66" y="162"/>
                </a:cubicBezTo>
                <a:cubicBezTo>
                  <a:pt x="71" y="160"/>
                  <a:pt x="71" y="160"/>
                  <a:pt x="71" y="160"/>
                </a:cubicBezTo>
                <a:cubicBezTo>
                  <a:pt x="71" y="149"/>
                  <a:pt x="71" y="149"/>
                  <a:pt x="71" y="149"/>
                </a:cubicBezTo>
                <a:cubicBezTo>
                  <a:pt x="62" y="153"/>
                  <a:pt x="62" y="153"/>
                  <a:pt x="62" y="153"/>
                </a:cubicBezTo>
                <a:cubicBezTo>
                  <a:pt x="60" y="154"/>
                  <a:pt x="57" y="153"/>
                  <a:pt x="56" y="151"/>
                </a:cubicBezTo>
                <a:cubicBezTo>
                  <a:pt x="50" y="138"/>
                  <a:pt x="50" y="138"/>
                  <a:pt x="50" y="138"/>
                </a:cubicBezTo>
                <a:cubicBezTo>
                  <a:pt x="49" y="136"/>
                  <a:pt x="50" y="134"/>
                  <a:pt x="52" y="133"/>
                </a:cubicBezTo>
                <a:cubicBezTo>
                  <a:pt x="71" y="124"/>
                  <a:pt x="71" y="124"/>
                  <a:pt x="71" y="124"/>
                </a:cubicBezTo>
                <a:cubicBezTo>
                  <a:pt x="71" y="107"/>
                  <a:pt x="71" y="107"/>
                  <a:pt x="71" y="107"/>
                </a:cubicBezTo>
                <a:cubicBezTo>
                  <a:pt x="53" y="115"/>
                  <a:pt x="53" y="115"/>
                  <a:pt x="53" y="115"/>
                </a:cubicBezTo>
                <a:cubicBezTo>
                  <a:pt x="46" y="118"/>
                  <a:pt x="38" y="116"/>
                  <a:pt x="35" y="109"/>
                </a:cubicBezTo>
                <a:cubicBezTo>
                  <a:pt x="26" y="89"/>
                  <a:pt x="26" y="89"/>
                  <a:pt x="26" y="89"/>
                </a:cubicBezTo>
                <a:cubicBezTo>
                  <a:pt x="23" y="83"/>
                  <a:pt x="26" y="75"/>
                  <a:pt x="33" y="72"/>
                </a:cubicBezTo>
                <a:cubicBezTo>
                  <a:pt x="71" y="54"/>
                  <a:pt x="71" y="54"/>
                  <a:pt x="71" y="54"/>
                </a:cubicBezTo>
                <a:lnTo>
                  <a:pt x="71" y="3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9" name="Rectangle 59"/>
          <p:cNvSpPr>
            <a:spLocks noChangeArrowheads="1"/>
          </p:cNvSpPr>
          <p:nvPr/>
        </p:nvSpPr>
        <p:spPr bwMode="auto">
          <a:xfrm>
            <a:off x="6873120" y="2105880"/>
            <a:ext cx="47017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0" name="Rectangle 60"/>
          <p:cNvSpPr>
            <a:spLocks noChangeArrowheads="1"/>
          </p:cNvSpPr>
          <p:nvPr/>
        </p:nvSpPr>
        <p:spPr bwMode="auto">
          <a:xfrm>
            <a:off x="6892165" y="2058267"/>
            <a:ext cx="43208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1" name="Rectangle 61"/>
          <p:cNvSpPr>
            <a:spLocks noChangeArrowheads="1"/>
          </p:cNvSpPr>
          <p:nvPr/>
        </p:nvSpPr>
        <p:spPr bwMode="auto">
          <a:xfrm>
            <a:off x="7062380" y="2009464"/>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2" name="Rectangle 62"/>
          <p:cNvSpPr>
            <a:spLocks noChangeArrowheads="1"/>
          </p:cNvSpPr>
          <p:nvPr/>
        </p:nvSpPr>
        <p:spPr bwMode="auto">
          <a:xfrm>
            <a:off x="7079045" y="1834488"/>
            <a:ext cx="58326"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3" name="Rectangle 63"/>
          <p:cNvSpPr>
            <a:spLocks noChangeArrowheads="1"/>
          </p:cNvSpPr>
          <p:nvPr/>
        </p:nvSpPr>
        <p:spPr bwMode="auto">
          <a:xfrm>
            <a:off x="7062380" y="1824966"/>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4" name="Rectangle 64"/>
          <p:cNvSpPr>
            <a:spLocks noChangeArrowheads="1"/>
          </p:cNvSpPr>
          <p:nvPr/>
        </p:nvSpPr>
        <p:spPr bwMode="auto">
          <a:xfrm>
            <a:off x="7201647" y="2009464"/>
            <a:ext cx="89274"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5" name="Rectangle 65"/>
          <p:cNvSpPr>
            <a:spLocks noChangeArrowheads="1"/>
          </p:cNvSpPr>
          <p:nvPr/>
        </p:nvSpPr>
        <p:spPr bwMode="auto">
          <a:xfrm>
            <a:off x="7217121" y="1834488"/>
            <a:ext cx="57135"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6" name="Rectangle 66"/>
          <p:cNvSpPr>
            <a:spLocks noChangeArrowheads="1"/>
          </p:cNvSpPr>
          <p:nvPr/>
        </p:nvSpPr>
        <p:spPr bwMode="auto">
          <a:xfrm>
            <a:off x="7201647" y="1824966"/>
            <a:ext cx="89274"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7" name="Rectangle 67"/>
          <p:cNvSpPr>
            <a:spLocks noChangeArrowheads="1"/>
          </p:cNvSpPr>
          <p:nvPr/>
        </p:nvSpPr>
        <p:spPr bwMode="auto">
          <a:xfrm>
            <a:off x="6925494" y="2009464"/>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8" name="Rectangle 68"/>
          <p:cNvSpPr>
            <a:spLocks noChangeArrowheads="1"/>
          </p:cNvSpPr>
          <p:nvPr/>
        </p:nvSpPr>
        <p:spPr bwMode="auto">
          <a:xfrm>
            <a:off x="6940969" y="1834488"/>
            <a:ext cx="59516"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9" name="Rectangle 69"/>
          <p:cNvSpPr>
            <a:spLocks noChangeArrowheads="1"/>
          </p:cNvSpPr>
          <p:nvPr/>
        </p:nvSpPr>
        <p:spPr bwMode="auto">
          <a:xfrm>
            <a:off x="6925494" y="1824966"/>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0" name="Rectangle 70"/>
          <p:cNvSpPr>
            <a:spLocks noChangeArrowheads="1"/>
          </p:cNvSpPr>
          <p:nvPr/>
        </p:nvSpPr>
        <p:spPr bwMode="auto">
          <a:xfrm>
            <a:off x="6892165" y="1772592"/>
            <a:ext cx="43208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1" name="Freeform 71"/>
          <p:cNvSpPr/>
          <p:nvPr/>
        </p:nvSpPr>
        <p:spPr bwMode="auto">
          <a:xfrm>
            <a:off x="6892165" y="1634515"/>
            <a:ext cx="432085" cy="138077"/>
          </a:xfrm>
          <a:custGeom>
            <a:avLst/>
            <a:gdLst>
              <a:gd name="T0" fmla="*/ 181 w 363"/>
              <a:gd name="T1" fmla="*/ 0 h 116"/>
              <a:gd name="T2" fmla="*/ 363 w 363"/>
              <a:gd name="T3" fmla="*/ 116 h 116"/>
              <a:gd name="T4" fmla="*/ 0 w 363"/>
              <a:gd name="T5" fmla="*/ 116 h 116"/>
              <a:gd name="T6" fmla="*/ 181 w 363"/>
              <a:gd name="T7" fmla="*/ 0 h 116"/>
            </a:gdLst>
            <a:ahLst/>
            <a:cxnLst>
              <a:cxn ang="0">
                <a:pos x="T0" y="T1"/>
              </a:cxn>
              <a:cxn ang="0">
                <a:pos x="T2" y="T3"/>
              </a:cxn>
              <a:cxn ang="0">
                <a:pos x="T4" y="T5"/>
              </a:cxn>
              <a:cxn ang="0">
                <a:pos x="T6" y="T7"/>
              </a:cxn>
            </a:cxnLst>
            <a:rect l="0" t="0" r="r" b="b"/>
            <a:pathLst>
              <a:path w="363" h="116">
                <a:moveTo>
                  <a:pt x="181" y="0"/>
                </a:moveTo>
                <a:lnTo>
                  <a:pt x="363" y="116"/>
                </a:lnTo>
                <a:lnTo>
                  <a:pt x="0" y="116"/>
                </a:lnTo>
                <a:lnTo>
                  <a:pt x="181"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2" name="Freeform 72"/>
          <p:cNvSpPr>
            <a:spLocks noEditPoints="1"/>
          </p:cNvSpPr>
          <p:nvPr/>
        </p:nvSpPr>
        <p:spPr bwMode="auto">
          <a:xfrm>
            <a:off x="5704231" y="1759498"/>
            <a:ext cx="599919" cy="391614"/>
          </a:xfrm>
          <a:custGeom>
            <a:avLst/>
            <a:gdLst>
              <a:gd name="T0" fmla="*/ 82 w 367"/>
              <a:gd name="T1" fmla="*/ 27 h 240"/>
              <a:gd name="T2" fmla="*/ 367 w 367"/>
              <a:gd name="T3" fmla="*/ 120 h 240"/>
              <a:gd name="T4" fmla="*/ 82 w 367"/>
              <a:gd name="T5" fmla="*/ 213 h 240"/>
              <a:gd name="T6" fmla="*/ 82 w 367"/>
              <a:gd name="T7" fmla="*/ 177 h 240"/>
              <a:gd name="T8" fmla="*/ 127 w 367"/>
              <a:gd name="T9" fmla="*/ 143 h 240"/>
              <a:gd name="T10" fmla="*/ 127 w 367"/>
              <a:gd name="T11" fmla="*/ 87 h 240"/>
              <a:gd name="T12" fmla="*/ 138 w 367"/>
              <a:gd name="T13" fmla="*/ 87 h 240"/>
              <a:gd name="T14" fmla="*/ 138 w 367"/>
              <a:gd name="T15" fmla="*/ 64 h 240"/>
              <a:gd name="T16" fmla="*/ 127 w 367"/>
              <a:gd name="T17" fmla="*/ 64 h 240"/>
              <a:gd name="T18" fmla="*/ 102 w 367"/>
              <a:gd name="T19" fmla="*/ 64 h 240"/>
              <a:gd name="T20" fmla="*/ 91 w 367"/>
              <a:gd name="T21" fmla="*/ 64 h 240"/>
              <a:gd name="T22" fmla="*/ 91 w 367"/>
              <a:gd name="T23" fmla="*/ 87 h 240"/>
              <a:gd name="T24" fmla="*/ 102 w 367"/>
              <a:gd name="T25" fmla="*/ 87 h 240"/>
              <a:gd name="T26" fmla="*/ 102 w 367"/>
              <a:gd name="T27" fmla="*/ 143 h 240"/>
              <a:gd name="T28" fmla="*/ 82 w 367"/>
              <a:gd name="T29" fmla="*/ 156 h 240"/>
              <a:gd name="T30" fmla="*/ 82 w 367"/>
              <a:gd name="T31" fmla="*/ 27 h 240"/>
              <a:gd name="T32" fmla="*/ 0 w 367"/>
              <a:gd name="T33" fmla="*/ 0 h 240"/>
              <a:gd name="T34" fmla="*/ 82 w 367"/>
              <a:gd name="T35" fmla="*/ 27 h 240"/>
              <a:gd name="T36" fmla="*/ 82 w 367"/>
              <a:gd name="T37" fmla="*/ 156 h 240"/>
              <a:gd name="T38" fmla="*/ 82 w 367"/>
              <a:gd name="T39" fmla="*/ 156 h 240"/>
              <a:gd name="T40" fmla="*/ 62 w 367"/>
              <a:gd name="T41" fmla="*/ 143 h 240"/>
              <a:gd name="T42" fmla="*/ 62 w 367"/>
              <a:gd name="T43" fmla="*/ 87 h 240"/>
              <a:gd name="T44" fmla="*/ 73 w 367"/>
              <a:gd name="T45" fmla="*/ 87 h 240"/>
              <a:gd name="T46" fmla="*/ 73 w 367"/>
              <a:gd name="T47" fmla="*/ 64 h 240"/>
              <a:gd name="T48" fmla="*/ 62 w 367"/>
              <a:gd name="T49" fmla="*/ 64 h 240"/>
              <a:gd name="T50" fmla="*/ 37 w 367"/>
              <a:gd name="T51" fmla="*/ 64 h 240"/>
              <a:gd name="T52" fmla="*/ 26 w 367"/>
              <a:gd name="T53" fmla="*/ 64 h 240"/>
              <a:gd name="T54" fmla="*/ 26 w 367"/>
              <a:gd name="T55" fmla="*/ 87 h 240"/>
              <a:gd name="T56" fmla="*/ 37 w 367"/>
              <a:gd name="T57" fmla="*/ 87 h 240"/>
              <a:gd name="T58" fmla="*/ 37 w 367"/>
              <a:gd name="T59" fmla="*/ 143 h 240"/>
              <a:gd name="T60" fmla="*/ 82 w 367"/>
              <a:gd name="T61" fmla="*/ 177 h 240"/>
              <a:gd name="T62" fmla="*/ 82 w 367"/>
              <a:gd name="T63" fmla="*/ 177 h 240"/>
              <a:gd name="T64" fmla="*/ 82 w 367"/>
              <a:gd name="T65" fmla="*/ 213 h 240"/>
              <a:gd name="T66" fmla="*/ 0 w 367"/>
              <a:gd name="T67" fmla="*/ 240 h 240"/>
              <a:gd name="T68" fmla="*/ 0 w 367"/>
              <a:gd name="T69"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7" h="240">
                <a:moveTo>
                  <a:pt x="82" y="27"/>
                </a:moveTo>
                <a:cubicBezTo>
                  <a:pt x="367" y="120"/>
                  <a:pt x="367" y="120"/>
                  <a:pt x="367" y="120"/>
                </a:cubicBezTo>
                <a:cubicBezTo>
                  <a:pt x="82" y="213"/>
                  <a:pt x="82" y="213"/>
                  <a:pt x="82" y="213"/>
                </a:cubicBezTo>
                <a:cubicBezTo>
                  <a:pt x="82" y="177"/>
                  <a:pt x="82" y="177"/>
                  <a:pt x="82" y="177"/>
                </a:cubicBezTo>
                <a:cubicBezTo>
                  <a:pt x="107" y="177"/>
                  <a:pt x="127" y="162"/>
                  <a:pt x="127" y="143"/>
                </a:cubicBezTo>
                <a:cubicBezTo>
                  <a:pt x="127" y="87"/>
                  <a:pt x="127" y="87"/>
                  <a:pt x="127" y="87"/>
                </a:cubicBezTo>
                <a:cubicBezTo>
                  <a:pt x="138" y="87"/>
                  <a:pt x="138" y="87"/>
                  <a:pt x="138" y="87"/>
                </a:cubicBezTo>
                <a:cubicBezTo>
                  <a:pt x="138" y="64"/>
                  <a:pt x="138" y="64"/>
                  <a:pt x="138" y="64"/>
                </a:cubicBezTo>
                <a:cubicBezTo>
                  <a:pt x="127" y="64"/>
                  <a:pt x="127" y="64"/>
                  <a:pt x="127" y="64"/>
                </a:cubicBezTo>
                <a:cubicBezTo>
                  <a:pt x="102" y="64"/>
                  <a:pt x="102" y="64"/>
                  <a:pt x="102" y="64"/>
                </a:cubicBezTo>
                <a:cubicBezTo>
                  <a:pt x="91" y="64"/>
                  <a:pt x="91" y="64"/>
                  <a:pt x="91" y="64"/>
                </a:cubicBezTo>
                <a:cubicBezTo>
                  <a:pt x="91" y="87"/>
                  <a:pt x="91" y="87"/>
                  <a:pt x="91" y="87"/>
                </a:cubicBezTo>
                <a:cubicBezTo>
                  <a:pt x="102" y="87"/>
                  <a:pt x="102" y="87"/>
                  <a:pt x="102" y="87"/>
                </a:cubicBezTo>
                <a:cubicBezTo>
                  <a:pt x="102" y="143"/>
                  <a:pt x="102" y="143"/>
                  <a:pt x="102" y="143"/>
                </a:cubicBezTo>
                <a:cubicBezTo>
                  <a:pt x="102" y="150"/>
                  <a:pt x="93" y="156"/>
                  <a:pt x="82" y="156"/>
                </a:cubicBezTo>
                <a:lnTo>
                  <a:pt x="82" y="27"/>
                </a:lnTo>
                <a:close/>
                <a:moveTo>
                  <a:pt x="0" y="0"/>
                </a:moveTo>
                <a:cubicBezTo>
                  <a:pt x="82" y="27"/>
                  <a:pt x="82" y="27"/>
                  <a:pt x="82" y="27"/>
                </a:cubicBezTo>
                <a:cubicBezTo>
                  <a:pt x="82" y="156"/>
                  <a:pt x="82" y="156"/>
                  <a:pt x="82" y="156"/>
                </a:cubicBezTo>
                <a:cubicBezTo>
                  <a:pt x="82" y="156"/>
                  <a:pt x="82" y="156"/>
                  <a:pt x="82" y="156"/>
                </a:cubicBezTo>
                <a:cubicBezTo>
                  <a:pt x="71" y="156"/>
                  <a:pt x="62" y="150"/>
                  <a:pt x="62" y="143"/>
                </a:cubicBezTo>
                <a:cubicBezTo>
                  <a:pt x="62" y="87"/>
                  <a:pt x="62" y="87"/>
                  <a:pt x="62" y="87"/>
                </a:cubicBezTo>
                <a:cubicBezTo>
                  <a:pt x="73" y="87"/>
                  <a:pt x="73" y="87"/>
                  <a:pt x="73" y="87"/>
                </a:cubicBezTo>
                <a:cubicBezTo>
                  <a:pt x="73" y="64"/>
                  <a:pt x="73" y="64"/>
                  <a:pt x="73" y="64"/>
                </a:cubicBezTo>
                <a:cubicBezTo>
                  <a:pt x="62" y="64"/>
                  <a:pt x="62" y="64"/>
                  <a:pt x="62" y="64"/>
                </a:cubicBezTo>
                <a:cubicBezTo>
                  <a:pt x="37" y="64"/>
                  <a:pt x="37" y="64"/>
                  <a:pt x="37" y="64"/>
                </a:cubicBezTo>
                <a:cubicBezTo>
                  <a:pt x="26" y="64"/>
                  <a:pt x="26" y="64"/>
                  <a:pt x="26" y="64"/>
                </a:cubicBezTo>
                <a:cubicBezTo>
                  <a:pt x="26" y="87"/>
                  <a:pt x="26" y="87"/>
                  <a:pt x="26" y="87"/>
                </a:cubicBezTo>
                <a:cubicBezTo>
                  <a:pt x="37" y="87"/>
                  <a:pt x="37" y="87"/>
                  <a:pt x="37" y="87"/>
                </a:cubicBezTo>
                <a:cubicBezTo>
                  <a:pt x="37" y="143"/>
                  <a:pt x="37" y="143"/>
                  <a:pt x="37" y="143"/>
                </a:cubicBezTo>
                <a:cubicBezTo>
                  <a:pt x="37" y="162"/>
                  <a:pt x="57" y="177"/>
                  <a:pt x="82" y="177"/>
                </a:cubicBezTo>
                <a:cubicBezTo>
                  <a:pt x="82" y="177"/>
                  <a:pt x="82" y="177"/>
                  <a:pt x="82" y="177"/>
                </a:cubicBezTo>
                <a:cubicBezTo>
                  <a:pt x="82" y="213"/>
                  <a:pt x="82" y="213"/>
                  <a:pt x="82" y="213"/>
                </a:cubicBezTo>
                <a:cubicBezTo>
                  <a:pt x="0" y="240"/>
                  <a:pt x="0" y="240"/>
                  <a:pt x="0" y="240"/>
                </a:cubicBezTo>
                <a:lnTo>
                  <a:pt x="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3" name="Freeform 73"/>
          <p:cNvSpPr>
            <a:spLocks noEditPoints="1"/>
          </p:cNvSpPr>
          <p:nvPr/>
        </p:nvSpPr>
        <p:spPr bwMode="auto">
          <a:xfrm>
            <a:off x="7027861" y="2189202"/>
            <a:ext cx="140457" cy="245205"/>
          </a:xfrm>
          <a:custGeom>
            <a:avLst/>
            <a:gdLst>
              <a:gd name="T0" fmla="*/ 37 w 86"/>
              <a:gd name="T1" fmla="*/ 128 h 150"/>
              <a:gd name="T2" fmla="*/ 34 w 86"/>
              <a:gd name="T3" fmla="*/ 127 h 150"/>
              <a:gd name="T4" fmla="*/ 34 w 86"/>
              <a:gd name="T5" fmla="*/ 150 h 150"/>
              <a:gd name="T6" fmla="*/ 45 w 86"/>
              <a:gd name="T7" fmla="*/ 142 h 150"/>
              <a:gd name="T8" fmla="*/ 37 w 86"/>
              <a:gd name="T9" fmla="*/ 128 h 150"/>
              <a:gd name="T10" fmla="*/ 34 w 86"/>
              <a:gd name="T11" fmla="*/ 118 h 150"/>
              <a:gd name="T12" fmla="*/ 34 w 86"/>
              <a:gd name="T13" fmla="*/ 51 h 150"/>
              <a:gd name="T14" fmla="*/ 51 w 86"/>
              <a:gd name="T15" fmla="*/ 46 h 150"/>
              <a:gd name="T16" fmla="*/ 61 w 86"/>
              <a:gd name="T17" fmla="*/ 8 h 150"/>
              <a:gd name="T18" fmla="*/ 72 w 86"/>
              <a:gd name="T19" fmla="*/ 1 h 150"/>
              <a:gd name="T20" fmla="*/ 78 w 86"/>
              <a:gd name="T21" fmla="*/ 12 h 150"/>
              <a:gd name="T22" fmla="*/ 69 w 86"/>
              <a:gd name="T23" fmla="*/ 51 h 150"/>
              <a:gd name="T24" fmla="*/ 82 w 86"/>
              <a:gd name="T25" fmla="*/ 84 h 150"/>
              <a:gd name="T26" fmla="*/ 77 w 86"/>
              <a:gd name="T27" fmla="*/ 103 h 150"/>
              <a:gd name="T28" fmla="*/ 77 w 86"/>
              <a:gd name="T29" fmla="*/ 103 h 150"/>
              <a:gd name="T30" fmla="*/ 86 w 86"/>
              <a:gd name="T31" fmla="*/ 117 h 150"/>
              <a:gd name="T32" fmla="*/ 83 w 86"/>
              <a:gd name="T33" fmla="*/ 130 h 150"/>
              <a:gd name="T34" fmla="*/ 34 w 86"/>
              <a:gd name="T35" fmla="*/ 118 h 150"/>
              <a:gd name="T36" fmla="*/ 34 w 86"/>
              <a:gd name="T37" fmla="*/ 127 h 150"/>
              <a:gd name="T38" fmla="*/ 23 w 86"/>
              <a:gd name="T39" fmla="*/ 136 h 150"/>
              <a:gd name="T40" fmla="*/ 31 w 86"/>
              <a:gd name="T41" fmla="*/ 150 h 150"/>
              <a:gd name="T42" fmla="*/ 34 w 86"/>
              <a:gd name="T43" fmla="*/ 150 h 150"/>
              <a:gd name="T44" fmla="*/ 34 w 86"/>
              <a:gd name="T45" fmla="*/ 127 h 150"/>
              <a:gd name="T46" fmla="*/ 34 w 86"/>
              <a:gd name="T47" fmla="*/ 51 h 150"/>
              <a:gd name="T48" fmla="*/ 34 w 86"/>
              <a:gd name="T49" fmla="*/ 118 h 150"/>
              <a:gd name="T50" fmla="*/ 0 w 86"/>
              <a:gd name="T51" fmla="*/ 109 h 150"/>
              <a:gd name="T52" fmla="*/ 3 w 86"/>
              <a:gd name="T53" fmla="*/ 96 h 150"/>
              <a:gd name="T54" fmla="*/ 18 w 86"/>
              <a:gd name="T55" fmla="*/ 88 h 150"/>
              <a:gd name="T56" fmla="*/ 23 w 86"/>
              <a:gd name="T57" fmla="*/ 69 h 150"/>
              <a:gd name="T58" fmla="*/ 34 w 86"/>
              <a:gd name="T59" fmla="*/ 51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6" h="150">
                <a:moveTo>
                  <a:pt x="37" y="128"/>
                </a:moveTo>
                <a:cubicBezTo>
                  <a:pt x="36" y="127"/>
                  <a:pt x="35" y="127"/>
                  <a:pt x="34" y="127"/>
                </a:cubicBezTo>
                <a:cubicBezTo>
                  <a:pt x="34" y="150"/>
                  <a:pt x="34" y="150"/>
                  <a:pt x="34" y="150"/>
                </a:cubicBezTo>
                <a:cubicBezTo>
                  <a:pt x="39" y="150"/>
                  <a:pt x="44" y="147"/>
                  <a:pt x="45" y="142"/>
                </a:cubicBezTo>
                <a:cubicBezTo>
                  <a:pt x="47" y="136"/>
                  <a:pt x="43" y="129"/>
                  <a:pt x="37" y="128"/>
                </a:cubicBezTo>
                <a:close/>
                <a:moveTo>
                  <a:pt x="34" y="118"/>
                </a:moveTo>
                <a:cubicBezTo>
                  <a:pt x="34" y="51"/>
                  <a:pt x="34" y="51"/>
                  <a:pt x="34" y="51"/>
                </a:cubicBezTo>
                <a:cubicBezTo>
                  <a:pt x="39" y="48"/>
                  <a:pt x="45" y="46"/>
                  <a:pt x="51" y="46"/>
                </a:cubicBezTo>
                <a:cubicBezTo>
                  <a:pt x="61" y="8"/>
                  <a:pt x="61" y="8"/>
                  <a:pt x="61" y="8"/>
                </a:cubicBezTo>
                <a:cubicBezTo>
                  <a:pt x="62" y="3"/>
                  <a:pt x="67" y="0"/>
                  <a:pt x="72" y="1"/>
                </a:cubicBezTo>
                <a:cubicBezTo>
                  <a:pt x="77" y="2"/>
                  <a:pt x="80" y="7"/>
                  <a:pt x="78" y="12"/>
                </a:cubicBezTo>
                <a:cubicBezTo>
                  <a:pt x="69" y="51"/>
                  <a:pt x="69" y="51"/>
                  <a:pt x="69" y="51"/>
                </a:cubicBezTo>
                <a:cubicBezTo>
                  <a:pt x="79" y="57"/>
                  <a:pt x="86" y="68"/>
                  <a:pt x="82" y="84"/>
                </a:cubicBezTo>
                <a:cubicBezTo>
                  <a:pt x="82" y="84"/>
                  <a:pt x="79" y="97"/>
                  <a:pt x="77" y="103"/>
                </a:cubicBezTo>
                <a:cubicBezTo>
                  <a:pt x="77" y="103"/>
                  <a:pt x="77" y="103"/>
                  <a:pt x="77" y="103"/>
                </a:cubicBezTo>
                <a:cubicBezTo>
                  <a:pt x="75" y="112"/>
                  <a:pt x="86" y="117"/>
                  <a:pt x="86" y="117"/>
                </a:cubicBezTo>
                <a:cubicBezTo>
                  <a:pt x="83" y="130"/>
                  <a:pt x="83" y="130"/>
                  <a:pt x="83" y="130"/>
                </a:cubicBezTo>
                <a:lnTo>
                  <a:pt x="34" y="118"/>
                </a:lnTo>
                <a:close/>
                <a:moveTo>
                  <a:pt x="34" y="127"/>
                </a:moveTo>
                <a:cubicBezTo>
                  <a:pt x="29" y="127"/>
                  <a:pt x="24" y="131"/>
                  <a:pt x="23" y="136"/>
                </a:cubicBezTo>
                <a:cubicBezTo>
                  <a:pt x="21" y="142"/>
                  <a:pt x="25" y="148"/>
                  <a:pt x="31" y="150"/>
                </a:cubicBezTo>
                <a:cubicBezTo>
                  <a:pt x="32" y="150"/>
                  <a:pt x="33" y="150"/>
                  <a:pt x="34" y="150"/>
                </a:cubicBezTo>
                <a:cubicBezTo>
                  <a:pt x="34" y="127"/>
                  <a:pt x="34" y="127"/>
                  <a:pt x="34" y="127"/>
                </a:cubicBezTo>
                <a:close/>
                <a:moveTo>
                  <a:pt x="34" y="51"/>
                </a:moveTo>
                <a:cubicBezTo>
                  <a:pt x="34" y="118"/>
                  <a:pt x="34" y="118"/>
                  <a:pt x="34" y="118"/>
                </a:cubicBezTo>
                <a:cubicBezTo>
                  <a:pt x="0" y="109"/>
                  <a:pt x="0" y="109"/>
                  <a:pt x="0" y="109"/>
                </a:cubicBezTo>
                <a:cubicBezTo>
                  <a:pt x="3" y="96"/>
                  <a:pt x="3" y="96"/>
                  <a:pt x="3" y="96"/>
                </a:cubicBezTo>
                <a:cubicBezTo>
                  <a:pt x="3" y="96"/>
                  <a:pt x="16" y="97"/>
                  <a:pt x="18" y="88"/>
                </a:cubicBezTo>
                <a:cubicBezTo>
                  <a:pt x="20" y="80"/>
                  <a:pt x="23" y="69"/>
                  <a:pt x="23" y="69"/>
                </a:cubicBezTo>
                <a:cubicBezTo>
                  <a:pt x="25" y="61"/>
                  <a:pt x="29" y="55"/>
                  <a:pt x="34" y="5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4" name="Freeform 74"/>
          <p:cNvSpPr>
            <a:spLocks noEditPoints="1"/>
          </p:cNvSpPr>
          <p:nvPr/>
        </p:nvSpPr>
        <p:spPr bwMode="auto">
          <a:xfrm>
            <a:off x="5801836" y="1348840"/>
            <a:ext cx="282105" cy="345191"/>
          </a:xfrm>
          <a:custGeom>
            <a:avLst/>
            <a:gdLst>
              <a:gd name="T0" fmla="*/ 172 w 172"/>
              <a:gd name="T1" fmla="*/ 9 h 211"/>
              <a:gd name="T2" fmla="*/ 121 w 172"/>
              <a:gd name="T3" fmla="*/ 37 h 211"/>
              <a:gd name="T4" fmla="*/ 143 w 172"/>
              <a:gd name="T5" fmla="*/ 211 h 211"/>
              <a:gd name="T6" fmla="*/ 124 w 172"/>
              <a:gd name="T7" fmla="*/ 165 h 211"/>
              <a:gd name="T8" fmla="*/ 131 w 172"/>
              <a:gd name="T9" fmla="*/ 108 h 211"/>
              <a:gd name="T10" fmla="*/ 121 w 172"/>
              <a:gd name="T11" fmla="*/ 86 h 211"/>
              <a:gd name="T12" fmla="*/ 129 w 172"/>
              <a:gd name="T13" fmla="*/ 146 h 211"/>
              <a:gd name="T14" fmla="*/ 127 w 172"/>
              <a:gd name="T15" fmla="*/ 116 h 211"/>
              <a:gd name="T16" fmla="*/ 121 w 172"/>
              <a:gd name="T17" fmla="*/ 156 h 211"/>
              <a:gd name="T18" fmla="*/ 121 w 172"/>
              <a:gd name="T19" fmla="*/ 9 h 211"/>
              <a:gd name="T20" fmla="*/ 98 w 172"/>
              <a:gd name="T21" fmla="*/ 37 h 211"/>
              <a:gd name="T22" fmla="*/ 110 w 172"/>
              <a:gd name="T23" fmla="*/ 88 h 211"/>
              <a:gd name="T24" fmla="*/ 100 w 172"/>
              <a:gd name="T25" fmla="*/ 81 h 211"/>
              <a:gd name="T26" fmla="*/ 121 w 172"/>
              <a:gd name="T27" fmla="*/ 211 h 211"/>
              <a:gd name="T28" fmla="*/ 101 w 172"/>
              <a:gd name="T29" fmla="*/ 163 h 211"/>
              <a:gd name="T30" fmla="*/ 121 w 172"/>
              <a:gd name="T31" fmla="*/ 211 h 211"/>
              <a:gd name="T32" fmla="*/ 113 w 172"/>
              <a:gd name="T33" fmla="*/ 148 h 211"/>
              <a:gd name="T34" fmla="*/ 121 w 172"/>
              <a:gd name="T35" fmla="*/ 156 h 211"/>
              <a:gd name="T36" fmla="*/ 98 w 172"/>
              <a:gd name="T37" fmla="*/ 0 h 211"/>
              <a:gd name="T38" fmla="*/ 71 w 172"/>
              <a:gd name="T39" fmla="*/ 0 h 211"/>
              <a:gd name="T40" fmla="*/ 98 w 172"/>
              <a:gd name="T41" fmla="*/ 80 h 211"/>
              <a:gd name="T42" fmla="*/ 71 w 172"/>
              <a:gd name="T43" fmla="*/ 37 h 211"/>
              <a:gd name="T44" fmla="*/ 71 w 172"/>
              <a:gd name="T45" fmla="*/ 166 h 211"/>
              <a:gd name="T46" fmla="*/ 98 w 172"/>
              <a:gd name="T47" fmla="*/ 141 h 211"/>
              <a:gd name="T48" fmla="*/ 98 w 172"/>
              <a:gd name="T49" fmla="*/ 160 h 211"/>
              <a:gd name="T50" fmla="*/ 74 w 172"/>
              <a:gd name="T51" fmla="*/ 124 h 211"/>
              <a:gd name="T52" fmla="*/ 71 w 172"/>
              <a:gd name="T53" fmla="*/ 118 h 211"/>
              <a:gd name="T54" fmla="*/ 71 w 172"/>
              <a:gd name="T55" fmla="*/ 98 h 211"/>
              <a:gd name="T56" fmla="*/ 71 w 172"/>
              <a:gd name="T57" fmla="*/ 0 h 211"/>
              <a:gd name="T58" fmla="*/ 60 w 172"/>
              <a:gd name="T59" fmla="*/ 0 h 211"/>
              <a:gd name="T60" fmla="*/ 71 w 172"/>
              <a:gd name="T61" fmla="*/ 88 h 211"/>
              <a:gd name="T62" fmla="*/ 60 w 172"/>
              <a:gd name="T63" fmla="*/ 37 h 211"/>
              <a:gd name="T64" fmla="*/ 60 w 172"/>
              <a:gd name="T65" fmla="*/ 120 h 211"/>
              <a:gd name="T66" fmla="*/ 65 w 172"/>
              <a:gd name="T67" fmla="*/ 166 h 211"/>
              <a:gd name="T68" fmla="*/ 71 w 172"/>
              <a:gd name="T69" fmla="*/ 98 h 211"/>
              <a:gd name="T70" fmla="*/ 71 w 172"/>
              <a:gd name="T71" fmla="*/ 98 h 211"/>
              <a:gd name="T72" fmla="*/ 60 w 172"/>
              <a:gd name="T73" fmla="*/ 9 h 211"/>
              <a:gd name="T74" fmla="*/ 12 w 172"/>
              <a:gd name="T75" fmla="*/ 23 h 211"/>
              <a:gd name="T76" fmla="*/ 60 w 172"/>
              <a:gd name="T77" fmla="*/ 100 h 211"/>
              <a:gd name="T78" fmla="*/ 28 w 172"/>
              <a:gd name="T79" fmla="*/ 118 h 211"/>
              <a:gd name="T80" fmla="*/ 29 w 172"/>
              <a:gd name="T81" fmla="*/ 134 h 211"/>
              <a:gd name="T82" fmla="*/ 34 w 172"/>
              <a:gd name="T83" fmla="*/ 127 h 211"/>
              <a:gd name="T84" fmla="*/ 47 w 172"/>
              <a:gd name="T85" fmla="*/ 120 h 211"/>
              <a:gd name="T86" fmla="*/ 36 w 172"/>
              <a:gd name="T87" fmla="*/ 178 h 211"/>
              <a:gd name="T88" fmla="*/ 45 w 172"/>
              <a:gd name="T89" fmla="*/ 163 h 211"/>
              <a:gd name="T90" fmla="*/ 60 w 172"/>
              <a:gd name="T91" fmla="*/ 211 h 211"/>
              <a:gd name="T92" fmla="*/ 0 w 172"/>
              <a:gd name="T93" fmla="*/ 2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2" h="211">
                <a:moveTo>
                  <a:pt x="121" y="0"/>
                </a:moveTo>
                <a:cubicBezTo>
                  <a:pt x="172" y="0"/>
                  <a:pt x="172" y="0"/>
                  <a:pt x="172" y="0"/>
                </a:cubicBezTo>
                <a:cubicBezTo>
                  <a:pt x="172" y="9"/>
                  <a:pt x="172" y="9"/>
                  <a:pt x="172" y="9"/>
                </a:cubicBezTo>
                <a:cubicBezTo>
                  <a:pt x="121" y="9"/>
                  <a:pt x="121" y="9"/>
                  <a:pt x="121" y="9"/>
                </a:cubicBezTo>
                <a:cubicBezTo>
                  <a:pt x="121" y="0"/>
                  <a:pt x="121" y="0"/>
                  <a:pt x="121" y="0"/>
                </a:cubicBezTo>
                <a:close/>
                <a:moveTo>
                  <a:pt x="121" y="37"/>
                </a:moveTo>
                <a:cubicBezTo>
                  <a:pt x="172" y="37"/>
                  <a:pt x="172" y="37"/>
                  <a:pt x="172" y="37"/>
                </a:cubicBezTo>
                <a:cubicBezTo>
                  <a:pt x="172" y="183"/>
                  <a:pt x="172" y="183"/>
                  <a:pt x="172" y="183"/>
                </a:cubicBezTo>
                <a:cubicBezTo>
                  <a:pt x="172" y="198"/>
                  <a:pt x="159" y="211"/>
                  <a:pt x="143" y="211"/>
                </a:cubicBezTo>
                <a:cubicBezTo>
                  <a:pt x="121" y="211"/>
                  <a:pt x="121" y="211"/>
                  <a:pt x="121" y="211"/>
                </a:cubicBezTo>
                <a:cubicBezTo>
                  <a:pt x="121" y="166"/>
                  <a:pt x="121" y="166"/>
                  <a:pt x="121" y="166"/>
                </a:cubicBezTo>
                <a:cubicBezTo>
                  <a:pt x="122" y="166"/>
                  <a:pt x="123" y="166"/>
                  <a:pt x="124" y="165"/>
                </a:cubicBezTo>
                <a:cubicBezTo>
                  <a:pt x="130" y="163"/>
                  <a:pt x="134" y="159"/>
                  <a:pt x="138" y="153"/>
                </a:cubicBezTo>
                <a:cubicBezTo>
                  <a:pt x="142" y="145"/>
                  <a:pt x="145" y="137"/>
                  <a:pt x="145" y="128"/>
                </a:cubicBezTo>
                <a:cubicBezTo>
                  <a:pt x="145" y="115"/>
                  <a:pt x="140" y="108"/>
                  <a:pt x="131" y="108"/>
                </a:cubicBezTo>
                <a:cubicBezTo>
                  <a:pt x="128" y="108"/>
                  <a:pt x="125" y="109"/>
                  <a:pt x="121" y="111"/>
                </a:cubicBezTo>
                <a:cubicBezTo>
                  <a:pt x="127" y="85"/>
                  <a:pt x="127" y="85"/>
                  <a:pt x="127" y="85"/>
                </a:cubicBezTo>
                <a:cubicBezTo>
                  <a:pt x="121" y="86"/>
                  <a:pt x="121" y="86"/>
                  <a:pt x="121" y="86"/>
                </a:cubicBezTo>
                <a:cubicBezTo>
                  <a:pt x="121" y="37"/>
                  <a:pt x="121" y="37"/>
                  <a:pt x="121" y="37"/>
                </a:cubicBezTo>
                <a:close/>
                <a:moveTo>
                  <a:pt x="121" y="156"/>
                </a:moveTo>
                <a:cubicBezTo>
                  <a:pt x="123" y="155"/>
                  <a:pt x="126" y="152"/>
                  <a:pt x="129" y="146"/>
                </a:cubicBezTo>
                <a:cubicBezTo>
                  <a:pt x="131" y="140"/>
                  <a:pt x="133" y="134"/>
                  <a:pt x="133" y="129"/>
                </a:cubicBezTo>
                <a:cubicBezTo>
                  <a:pt x="133" y="123"/>
                  <a:pt x="132" y="119"/>
                  <a:pt x="129" y="117"/>
                </a:cubicBezTo>
                <a:cubicBezTo>
                  <a:pt x="129" y="117"/>
                  <a:pt x="128" y="116"/>
                  <a:pt x="127" y="116"/>
                </a:cubicBezTo>
                <a:cubicBezTo>
                  <a:pt x="126" y="116"/>
                  <a:pt x="124" y="117"/>
                  <a:pt x="123" y="117"/>
                </a:cubicBezTo>
                <a:cubicBezTo>
                  <a:pt x="122" y="117"/>
                  <a:pt x="121" y="117"/>
                  <a:pt x="121" y="118"/>
                </a:cubicBezTo>
                <a:lnTo>
                  <a:pt x="121" y="156"/>
                </a:lnTo>
                <a:close/>
                <a:moveTo>
                  <a:pt x="98" y="0"/>
                </a:moveTo>
                <a:cubicBezTo>
                  <a:pt x="121" y="0"/>
                  <a:pt x="121" y="0"/>
                  <a:pt x="121" y="0"/>
                </a:cubicBezTo>
                <a:cubicBezTo>
                  <a:pt x="121" y="9"/>
                  <a:pt x="121" y="9"/>
                  <a:pt x="121" y="9"/>
                </a:cubicBezTo>
                <a:cubicBezTo>
                  <a:pt x="98" y="9"/>
                  <a:pt x="98" y="9"/>
                  <a:pt x="98" y="9"/>
                </a:cubicBezTo>
                <a:cubicBezTo>
                  <a:pt x="98" y="0"/>
                  <a:pt x="98" y="0"/>
                  <a:pt x="98" y="0"/>
                </a:cubicBezTo>
                <a:close/>
                <a:moveTo>
                  <a:pt x="98" y="37"/>
                </a:moveTo>
                <a:cubicBezTo>
                  <a:pt x="121" y="37"/>
                  <a:pt x="121" y="37"/>
                  <a:pt x="121" y="37"/>
                </a:cubicBezTo>
                <a:cubicBezTo>
                  <a:pt x="121" y="86"/>
                  <a:pt x="121" y="86"/>
                  <a:pt x="121" y="86"/>
                </a:cubicBezTo>
                <a:cubicBezTo>
                  <a:pt x="110" y="88"/>
                  <a:pt x="110" y="88"/>
                  <a:pt x="110" y="88"/>
                </a:cubicBezTo>
                <a:cubicBezTo>
                  <a:pt x="98" y="141"/>
                  <a:pt x="98" y="141"/>
                  <a:pt x="98" y="141"/>
                </a:cubicBezTo>
                <a:cubicBezTo>
                  <a:pt x="98" y="90"/>
                  <a:pt x="98" y="90"/>
                  <a:pt x="98" y="90"/>
                </a:cubicBezTo>
                <a:cubicBezTo>
                  <a:pt x="100" y="81"/>
                  <a:pt x="100" y="81"/>
                  <a:pt x="100" y="81"/>
                </a:cubicBezTo>
                <a:cubicBezTo>
                  <a:pt x="100" y="81"/>
                  <a:pt x="99" y="81"/>
                  <a:pt x="98" y="80"/>
                </a:cubicBezTo>
                <a:cubicBezTo>
                  <a:pt x="98" y="37"/>
                  <a:pt x="98" y="37"/>
                  <a:pt x="98" y="37"/>
                </a:cubicBezTo>
                <a:close/>
                <a:moveTo>
                  <a:pt x="121" y="211"/>
                </a:moveTo>
                <a:cubicBezTo>
                  <a:pt x="98" y="211"/>
                  <a:pt x="98" y="211"/>
                  <a:pt x="98" y="211"/>
                </a:cubicBezTo>
                <a:cubicBezTo>
                  <a:pt x="98" y="160"/>
                  <a:pt x="98" y="160"/>
                  <a:pt x="98" y="160"/>
                </a:cubicBezTo>
                <a:cubicBezTo>
                  <a:pt x="99" y="161"/>
                  <a:pt x="100" y="162"/>
                  <a:pt x="101" y="163"/>
                </a:cubicBezTo>
                <a:cubicBezTo>
                  <a:pt x="103" y="166"/>
                  <a:pt x="107" y="167"/>
                  <a:pt x="112" y="167"/>
                </a:cubicBezTo>
                <a:cubicBezTo>
                  <a:pt x="115" y="167"/>
                  <a:pt x="118" y="167"/>
                  <a:pt x="121" y="166"/>
                </a:cubicBezTo>
                <a:cubicBezTo>
                  <a:pt x="121" y="211"/>
                  <a:pt x="121" y="211"/>
                  <a:pt x="121" y="211"/>
                </a:cubicBezTo>
                <a:close/>
                <a:moveTo>
                  <a:pt x="121" y="118"/>
                </a:moveTo>
                <a:cubicBezTo>
                  <a:pt x="120" y="118"/>
                  <a:pt x="120" y="118"/>
                  <a:pt x="120" y="119"/>
                </a:cubicBezTo>
                <a:cubicBezTo>
                  <a:pt x="113" y="148"/>
                  <a:pt x="113" y="148"/>
                  <a:pt x="113" y="148"/>
                </a:cubicBezTo>
                <a:cubicBezTo>
                  <a:pt x="113" y="149"/>
                  <a:pt x="113" y="150"/>
                  <a:pt x="113" y="151"/>
                </a:cubicBezTo>
                <a:cubicBezTo>
                  <a:pt x="113" y="154"/>
                  <a:pt x="115" y="156"/>
                  <a:pt x="119" y="156"/>
                </a:cubicBezTo>
                <a:cubicBezTo>
                  <a:pt x="120" y="156"/>
                  <a:pt x="120" y="156"/>
                  <a:pt x="121" y="156"/>
                </a:cubicBezTo>
                <a:lnTo>
                  <a:pt x="121" y="118"/>
                </a:lnTo>
                <a:close/>
                <a:moveTo>
                  <a:pt x="71" y="0"/>
                </a:moveTo>
                <a:cubicBezTo>
                  <a:pt x="98" y="0"/>
                  <a:pt x="98" y="0"/>
                  <a:pt x="98" y="0"/>
                </a:cubicBezTo>
                <a:cubicBezTo>
                  <a:pt x="98" y="9"/>
                  <a:pt x="98" y="9"/>
                  <a:pt x="98" y="9"/>
                </a:cubicBezTo>
                <a:cubicBezTo>
                  <a:pt x="71" y="9"/>
                  <a:pt x="71" y="9"/>
                  <a:pt x="71" y="9"/>
                </a:cubicBezTo>
                <a:cubicBezTo>
                  <a:pt x="71" y="0"/>
                  <a:pt x="71" y="0"/>
                  <a:pt x="71" y="0"/>
                </a:cubicBezTo>
                <a:close/>
                <a:moveTo>
                  <a:pt x="71" y="37"/>
                </a:moveTo>
                <a:cubicBezTo>
                  <a:pt x="98" y="37"/>
                  <a:pt x="98" y="37"/>
                  <a:pt x="98" y="37"/>
                </a:cubicBezTo>
                <a:cubicBezTo>
                  <a:pt x="98" y="80"/>
                  <a:pt x="98" y="80"/>
                  <a:pt x="98" y="80"/>
                </a:cubicBezTo>
                <a:cubicBezTo>
                  <a:pt x="96" y="80"/>
                  <a:pt x="94" y="80"/>
                  <a:pt x="91" y="80"/>
                </a:cubicBezTo>
                <a:cubicBezTo>
                  <a:pt x="85" y="80"/>
                  <a:pt x="78" y="83"/>
                  <a:pt x="71" y="88"/>
                </a:cubicBezTo>
                <a:cubicBezTo>
                  <a:pt x="71" y="37"/>
                  <a:pt x="71" y="37"/>
                  <a:pt x="71" y="37"/>
                </a:cubicBezTo>
                <a:close/>
                <a:moveTo>
                  <a:pt x="98" y="211"/>
                </a:moveTo>
                <a:cubicBezTo>
                  <a:pt x="71" y="211"/>
                  <a:pt x="71" y="211"/>
                  <a:pt x="71" y="211"/>
                </a:cubicBezTo>
                <a:cubicBezTo>
                  <a:pt x="71" y="166"/>
                  <a:pt x="71" y="166"/>
                  <a:pt x="71" y="166"/>
                </a:cubicBezTo>
                <a:cubicBezTo>
                  <a:pt x="82" y="166"/>
                  <a:pt x="82" y="166"/>
                  <a:pt x="82" y="166"/>
                </a:cubicBezTo>
                <a:cubicBezTo>
                  <a:pt x="98" y="90"/>
                  <a:pt x="98" y="90"/>
                  <a:pt x="98" y="90"/>
                </a:cubicBezTo>
                <a:cubicBezTo>
                  <a:pt x="98" y="141"/>
                  <a:pt x="98" y="141"/>
                  <a:pt x="98" y="141"/>
                </a:cubicBezTo>
                <a:cubicBezTo>
                  <a:pt x="97" y="146"/>
                  <a:pt x="97" y="146"/>
                  <a:pt x="97" y="146"/>
                </a:cubicBezTo>
                <a:cubicBezTo>
                  <a:pt x="97" y="148"/>
                  <a:pt x="97" y="150"/>
                  <a:pt x="97" y="152"/>
                </a:cubicBezTo>
                <a:cubicBezTo>
                  <a:pt x="97" y="155"/>
                  <a:pt x="97" y="158"/>
                  <a:pt x="98" y="160"/>
                </a:cubicBezTo>
                <a:cubicBezTo>
                  <a:pt x="98" y="211"/>
                  <a:pt x="98" y="211"/>
                  <a:pt x="98" y="211"/>
                </a:cubicBezTo>
                <a:close/>
                <a:moveTo>
                  <a:pt x="71" y="137"/>
                </a:moveTo>
                <a:cubicBezTo>
                  <a:pt x="74" y="124"/>
                  <a:pt x="74" y="124"/>
                  <a:pt x="74" y="124"/>
                </a:cubicBezTo>
                <a:cubicBezTo>
                  <a:pt x="73" y="124"/>
                  <a:pt x="72" y="124"/>
                  <a:pt x="71" y="123"/>
                </a:cubicBezTo>
                <a:cubicBezTo>
                  <a:pt x="71" y="137"/>
                  <a:pt x="71" y="137"/>
                  <a:pt x="71" y="137"/>
                </a:cubicBezTo>
                <a:close/>
                <a:moveTo>
                  <a:pt x="71" y="118"/>
                </a:moveTo>
                <a:cubicBezTo>
                  <a:pt x="73" y="118"/>
                  <a:pt x="74" y="119"/>
                  <a:pt x="75" y="119"/>
                </a:cubicBezTo>
                <a:cubicBezTo>
                  <a:pt x="82" y="88"/>
                  <a:pt x="82" y="88"/>
                  <a:pt x="82" y="88"/>
                </a:cubicBezTo>
                <a:cubicBezTo>
                  <a:pt x="79" y="90"/>
                  <a:pt x="75" y="93"/>
                  <a:pt x="71" y="98"/>
                </a:cubicBezTo>
                <a:lnTo>
                  <a:pt x="71" y="118"/>
                </a:lnTo>
                <a:close/>
                <a:moveTo>
                  <a:pt x="60" y="0"/>
                </a:moveTo>
                <a:cubicBezTo>
                  <a:pt x="71" y="0"/>
                  <a:pt x="71" y="0"/>
                  <a:pt x="71" y="0"/>
                </a:cubicBezTo>
                <a:cubicBezTo>
                  <a:pt x="71" y="9"/>
                  <a:pt x="71" y="9"/>
                  <a:pt x="71" y="9"/>
                </a:cubicBezTo>
                <a:cubicBezTo>
                  <a:pt x="60" y="9"/>
                  <a:pt x="60" y="9"/>
                  <a:pt x="60" y="9"/>
                </a:cubicBezTo>
                <a:cubicBezTo>
                  <a:pt x="60" y="0"/>
                  <a:pt x="60" y="0"/>
                  <a:pt x="60" y="0"/>
                </a:cubicBezTo>
                <a:close/>
                <a:moveTo>
                  <a:pt x="60" y="37"/>
                </a:moveTo>
                <a:cubicBezTo>
                  <a:pt x="71" y="37"/>
                  <a:pt x="71" y="37"/>
                  <a:pt x="71" y="37"/>
                </a:cubicBezTo>
                <a:cubicBezTo>
                  <a:pt x="71" y="88"/>
                  <a:pt x="71" y="88"/>
                  <a:pt x="71" y="88"/>
                </a:cubicBezTo>
                <a:cubicBezTo>
                  <a:pt x="71" y="89"/>
                  <a:pt x="71" y="89"/>
                  <a:pt x="71" y="89"/>
                </a:cubicBezTo>
                <a:cubicBezTo>
                  <a:pt x="67" y="92"/>
                  <a:pt x="64" y="96"/>
                  <a:pt x="60" y="100"/>
                </a:cubicBezTo>
                <a:cubicBezTo>
                  <a:pt x="60" y="37"/>
                  <a:pt x="60" y="37"/>
                  <a:pt x="60" y="37"/>
                </a:cubicBezTo>
                <a:close/>
                <a:moveTo>
                  <a:pt x="71" y="211"/>
                </a:moveTo>
                <a:cubicBezTo>
                  <a:pt x="60" y="211"/>
                  <a:pt x="60" y="211"/>
                  <a:pt x="60" y="211"/>
                </a:cubicBezTo>
                <a:cubicBezTo>
                  <a:pt x="60" y="120"/>
                  <a:pt x="60" y="120"/>
                  <a:pt x="60" y="120"/>
                </a:cubicBezTo>
                <a:cubicBezTo>
                  <a:pt x="64" y="121"/>
                  <a:pt x="68" y="122"/>
                  <a:pt x="71" y="123"/>
                </a:cubicBezTo>
                <a:cubicBezTo>
                  <a:pt x="71" y="137"/>
                  <a:pt x="71" y="137"/>
                  <a:pt x="71" y="137"/>
                </a:cubicBezTo>
                <a:cubicBezTo>
                  <a:pt x="65" y="166"/>
                  <a:pt x="65" y="166"/>
                  <a:pt x="65" y="166"/>
                </a:cubicBezTo>
                <a:cubicBezTo>
                  <a:pt x="71" y="166"/>
                  <a:pt x="71" y="166"/>
                  <a:pt x="71" y="166"/>
                </a:cubicBezTo>
                <a:cubicBezTo>
                  <a:pt x="71" y="211"/>
                  <a:pt x="71" y="211"/>
                  <a:pt x="71" y="211"/>
                </a:cubicBezTo>
                <a:close/>
                <a:moveTo>
                  <a:pt x="71" y="98"/>
                </a:moveTo>
                <a:cubicBezTo>
                  <a:pt x="68" y="102"/>
                  <a:pt x="65" y="108"/>
                  <a:pt x="61" y="115"/>
                </a:cubicBezTo>
                <a:cubicBezTo>
                  <a:pt x="65" y="116"/>
                  <a:pt x="68" y="117"/>
                  <a:pt x="71" y="118"/>
                </a:cubicBezTo>
                <a:lnTo>
                  <a:pt x="71" y="98"/>
                </a:lnTo>
                <a:close/>
                <a:moveTo>
                  <a:pt x="29" y="0"/>
                </a:moveTo>
                <a:cubicBezTo>
                  <a:pt x="60" y="0"/>
                  <a:pt x="60" y="0"/>
                  <a:pt x="60" y="0"/>
                </a:cubicBezTo>
                <a:cubicBezTo>
                  <a:pt x="60" y="9"/>
                  <a:pt x="60" y="9"/>
                  <a:pt x="60" y="9"/>
                </a:cubicBezTo>
                <a:cubicBezTo>
                  <a:pt x="26" y="9"/>
                  <a:pt x="26" y="9"/>
                  <a:pt x="26" y="9"/>
                </a:cubicBezTo>
                <a:cubicBezTo>
                  <a:pt x="18" y="9"/>
                  <a:pt x="12" y="15"/>
                  <a:pt x="12" y="23"/>
                </a:cubicBezTo>
                <a:cubicBezTo>
                  <a:pt x="12" y="23"/>
                  <a:pt x="12" y="23"/>
                  <a:pt x="12" y="23"/>
                </a:cubicBezTo>
                <a:cubicBezTo>
                  <a:pt x="12" y="30"/>
                  <a:pt x="18" y="37"/>
                  <a:pt x="26" y="37"/>
                </a:cubicBezTo>
                <a:cubicBezTo>
                  <a:pt x="60" y="37"/>
                  <a:pt x="60" y="37"/>
                  <a:pt x="60" y="37"/>
                </a:cubicBezTo>
                <a:cubicBezTo>
                  <a:pt x="60" y="100"/>
                  <a:pt x="60" y="100"/>
                  <a:pt x="60" y="100"/>
                </a:cubicBezTo>
                <a:cubicBezTo>
                  <a:pt x="57" y="104"/>
                  <a:pt x="54" y="109"/>
                  <a:pt x="51" y="114"/>
                </a:cubicBezTo>
                <a:cubicBezTo>
                  <a:pt x="48" y="114"/>
                  <a:pt x="46" y="113"/>
                  <a:pt x="45" y="113"/>
                </a:cubicBezTo>
                <a:cubicBezTo>
                  <a:pt x="38" y="113"/>
                  <a:pt x="32" y="115"/>
                  <a:pt x="28" y="118"/>
                </a:cubicBezTo>
                <a:cubicBezTo>
                  <a:pt x="23" y="120"/>
                  <a:pt x="21" y="124"/>
                  <a:pt x="21" y="128"/>
                </a:cubicBezTo>
                <a:cubicBezTo>
                  <a:pt x="21" y="130"/>
                  <a:pt x="22" y="131"/>
                  <a:pt x="23" y="133"/>
                </a:cubicBezTo>
                <a:cubicBezTo>
                  <a:pt x="24" y="134"/>
                  <a:pt x="26" y="134"/>
                  <a:pt x="29" y="134"/>
                </a:cubicBezTo>
                <a:cubicBezTo>
                  <a:pt x="30" y="134"/>
                  <a:pt x="31" y="134"/>
                  <a:pt x="33" y="133"/>
                </a:cubicBezTo>
                <a:cubicBezTo>
                  <a:pt x="34" y="132"/>
                  <a:pt x="35" y="131"/>
                  <a:pt x="35" y="130"/>
                </a:cubicBezTo>
                <a:cubicBezTo>
                  <a:pt x="35" y="129"/>
                  <a:pt x="34" y="128"/>
                  <a:pt x="34" y="127"/>
                </a:cubicBezTo>
                <a:cubicBezTo>
                  <a:pt x="34" y="127"/>
                  <a:pt x="33" y="126"/>
                  <a:pt x="33" y="126"/>
                </a:cubicBezTo>
                <a:cubicBezTo>
                  <a:pt x="34" y="124"/>
                  <a:pt x="35" y="123"/>
                  <a:pt x="38" y="122"/>
                </a:cubicBezTo>
                <a:cubicBezTo>
                  <a:pt x="40" y="121"/>
                  <a:pt x="43" y="120"/>
                  <a:pt x="47" y="120"/>
                </a:cubicBezTo>
                <a:cubicBezTo>
                  <a:pt x="44" y="125"/>
                  <a:pt x="42" y="129"/>
                  <a:pt x="40" y="134"/>
                </a:cubicBezTo>
                <a:cubicBezTo>
                  <a:pt x="33" y="148"/>
                  <a:pt x="30" y="159"/>
                  <a:pt x="30" y="167"/>
                </a:cubicBezTo>
                <a:cubicBezTo>
                  <a:pt x="30" y="173"/>
                  <a:pt x="32" y="176"/>
                  <a:pt x="36" y="178"/>
                </a:cubicBezTo>
                <a:cubicBezTo>
                  <a:pt x="37" y="179"/>
                  <a:pt x="41" y="180"/>
                  <a:pt x="45" y="180"/>
                </a:cubicBezTo>
                <a:cubicBezTo>
                  <a:pt x="44" y="178"/>
                  <a:pt x="44" y="176"/>
                  <a:pt x="44" y="173"/>
                </a:cubicBezTo>
                <a:cubicBezTo>
                  <a:pt x="44" y="170"/>
                  <a:pt x="44" y="167"/>
                  <a:pt x="45" y="163"/>
                </a:cubicBezTo>
                <a:cubicBezTo>
                  <a:pt x="47" y="150"/>
                  <a:pt x="52" y="136"/>
                  <a:pt x="59" y="120"/>
                </a:cubicBezTo>
                <a:cubicBezTo>
                  <a:pt x="59" y="120"/>
                  <a:pt x="60" y="120"/>
                  <a:pt x="60" y="120"/>
                </a:cubicBezTo>
                <a:cubicBezTo>
                  <a:pt x="60" y="211"/>
                  <a:pt x="60" y="211"/>
                  <a:pt x="60" y="211"/>
                </a:cubicBezTo>
                <a:cubicBezTo>
                  <a:pt x="29" y="211"/>
                  <a:pt x="29" y="211"/>
                  <a:pt x="29" y="211"/>
                </a:cubicBezTo>
                <a:cubicBezTo>
                  <a:pt x="13" y="211"/>
                  <a:pt x="0" y="198"/>
                  <a:pt x="0" y="183"/>
                </a:cubicBezTo>
                <a:cubicBezTo>
                  <a:pt x="0" y="29"/>
                  <a:pt x="0" y="29"/>
                  <a:pt x="0" y="29"/>
                </a:cubicBezTo>
                <a:cubicBezTo>
                  <a:pt x="0" y="13"/>
                  <a:pt x="13" y="0"/>
                  <a:pt x="29"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5" name="Freeform 75"/>
          <p:cNvSpPr>
            <a:spLocks noEditPoints="1"/>
          </p:cNvSpPr>
          <p:nvPr/>
        </p:nvSpPr>
        <p:spPr bwMode="auto">
          <a:xfrm>
            <a:off x="6344621" y="1711885"/>
            <a:ext cx="427323" cy="428513"/>
          </a:xfrm>
          <a:custGeom>
            <a:avLst/>
            <a:gdLst>
              <a:gd name="T0" fmla="*/ 249 w 261"/>
              <a:gd name="T1" fmla="*/ 220 h 262"/>
              <a:gd name="T2" fmla="*/ 261 w 261"/>
              <a:gd name="T3" fmla="*/ 70 h 262"/>
              <a:gd name="T4" fmla="*/ 249 w 261"/>
              <a:gd name="T5" fmla="*/ 70 h 262"/>
              <a:gd name="T6" fmla="*/ 249 w 261"/>
              <a:gd name="T7" fmla="*/ 154 h 262"/>
              <a:gd name="T8" fmla="*/ 227 w 261"/>
              <a:gd name="T9" fmla="*/ 180 h 262"/>
              <a:gd name="T10" fmla="*/ 209 w 261"/>
              <a:gd name="T11" fmla="*/ 262 h 262"/>
              <a:gd name="T12" fmla="*/ 209 w 261"/>
              <a:gd name="T13" fmla="*/ 262 h 262"/>
              <a:gd name="T14" fmla="*/ 209 w 261"/>
              <a:gd name="T15" fmla="*/ 15 h 262"/>
              <a:gd name="T16" fmla="*/ 203 w 261"/>
              <a:gd name="T17" fmla="*/ 28 h 262"/>
              <a:gd name="T18" fmla="*/ 209 w 261"/>
              <a:gd name="T19" fmla="*/ 50 h 262"/>
              <a:gd name="T20" fmla="*/ 201 w 261"/>
              <a:gd name="T21" fmla="*/ 120 h 262"/>
              <a:gd name="T22" fmla="*/ 209 w 261"/>
              <a:gd name="T23" fmla="*/ 197 h 262"/>
              <a:gd name="T24" fmla="*/ 209 w 261"/>
              <a:gd name="T25" fmla="*/ 197 h 262"/>
              <a:gd name="T26" fmla="*/ 195 w 261"/>
              <a:gd name="T27" fmla="*/ 232 h 262"/>
              <a:gd name="T28" fmla="*/ 168 w 261"/>
              <a:gd name="T29" fmla="*/ 36 h 262"/>
              <a:gd name="T30" fmla="*/ 195 w 261"/>
              <a:gd name="T31" fmla="*/ 20 h 262"/>
              <a:gd name="T32" fmla="*/ 195 w 261"/>
              <a:gd name="T33" fmla="*/ 50 h 262"/>
              <a:gd name="T34" fmla="*/ 195 w 261"/>
              <a:gd name="T35" fmla="*/ 120 h 262"/>
              <a:gd name="T36" fmla="*/ 168 w 261"/>
              <a:gd name="T37" fmla="*/ 220 h 262"/>
              <a:gd name="T38" fmla="*/ 192 w 261"/>
              <a:gd name="T39" fmla="*/ 249 h 262"/>
              <a:gd name="T40" fmla="*/ 168 w 261"/>
              <a:gd name="T41" fmla="*/ 21 h 262"/>
              <a:gd name="T42" fmla="*/ 168 w 261"/>
              <a:gd name="T43" fmla="*/ 44 h 262"/>
              <a:gd name="T44" fmla="*/ 135 w 261"/>
              <a:gd name="T45" fmla="*/ 120 h 262"/>
              <a:gd name="T46" fmla="*/ 167 w 261"/>
              <a:gd name="T47" fmla="*/ 198 h 262"/>
              <a:gd name="T48" fmla="*/ 167 w 261"/>
              <a:gd name="T49" fmla="*/ 167 h 262"/>
              <a:gd name="T50" fmla="*/ 130 w 261"/>
              <a:gd name="T51" fmla="*/ 147 h 262"/>
              <a:gd name="T52" fmla="*/ 93 w 261"/>
              <a:gd name="T53" fmla="*/ 44 h 262"/>
              <a:gd name="T54" fmla="*/ 130 w 261"/>
              <a:gd name="T55" fmla="*/ 0 h 262"/>
              <a:gd name="T56" fmla="*/ 126 w 261"/>
              <a:gd name="T57" fmla="*/ 120 h 262"/>
              <a:gd name="T58" fmla="*/ 130 w 261"/>
              <a:gd name="T59" fmla="*/ 159 h 262"/>
              <a:gd name="T60" fmla="*/ 130 w 261"/>
              <a:gd name="T61" fmla="*/ 179 h 262"/>
              <a:gd name="T62" fmla="*/ 130 w 261"/>
              <a:gd name="T63" fmla="*/ 198 h 262"/>
              <a:gd name="T64" fmla="*/ 93 w 261"/>
              <a:gd name="T65" fmla="*/ 3 h 262"/>
              <a:gd name="T66" fmla="*/ 93 w 261"/>
              <a:gd name="T67" fmla="*/ 36 h 262"/>
              <a:gd name="T68" fmla="*/ 67 w 261"/>
              <a:gd name="T69" fmla="*/ 20 h 262"/>
              <a:gd name="T70" fmla="*/ 67 w 261"/>
              <a:gd name="T71" fmla="*/ 70 h 262"/>
              <a:gd name="T72" fmla="*/ 92 w 261"/>
              <a:gd name="T73" fmla="*/ 147 h 262"/>
              <a:gd name="T74" fmla="*/ 92 w 261"/>
              <a:gd name="T75" fmla="*/ 179 h 262"/>
              <a:gd name="T76" fmla="*/ 93 w 261"/>
              <a:gd name="T77" fmla="*/ 198 h 262"/>
              <a:gd name="T78" fmla="*/ 67 w 261"/>
              <a:gd name="T79" fmla="*/ 171 h 262"/>
              <a:gd name="T80" fmla="*/ 69 w 261"/>
              <a:gd name="T81" fmla="*/ 232 h 262"/>
              <a:gd name="T82" fmla="*/ 58 w 261"/>
              <a:gd name="T83" fmla="*/ 28 h 262"/>
              <a:gd name="T84" fmla="*/ 67 w 261"/>
              <a:gd name="T85" fmla="*/ 9 h 262"/>
              <a:gd name="T86" fmla="*/ 67 w 261"/>
              <a:gd name="T87" fmla="*/ 120 h 262"/>
              <a:gd name="T88" fmla="*/ 67 w 261"/>
              <a:gd name="T89" fmla="*/ 188 h 262"/>
              <a:gd name="T90" fmla="*/ 67 w 261"/>
              <a:gd name="T91" fmla="*/ 232 h 262"/>
              <a:gd name="T92" fmla="*/ 67 w 261"/>
              <a:gd name="T93" fmla="*/ 232 h 262"/>
              <a:gd name="T94" fmla="*/ 52 w 261"/>
              <a:gd name="T95" fmla="*/ 50 h 262"/>
              <a:gd name="T96" fmla="*/ 12 w 261"/>
              <a:gd name="T97" fmla="*/ 220 h 262"/>
              <a:gd name="T98" fmla="*/ 52 w 261"/>
              <a:gd name="T99" fmla="*/ 232 h 262"/>
              <a:gd name="T100" fmla="*/ 52 w 261"/>
              <a:gd name="T101" fmla="*/ 232 h 262"/>
              <a:gd name="T102" fmla="*/ 12 w 261"/>
              <a:gd name="T103" fmla="*/ 114 h 262"/>
              <a:gd name="T104" fmla="*/ 0 w 261"/>
              <a:gd name="T105" fmla="*/ 104 h 262"/>
              <a:gd name="T106" fmla="*/ 12 w 261"/>
              <a:gd name="T107" fmla="*/ 15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1" h="262">
                <a:moveTo>
                  <a:pt x="249" y="220"/>
                </a:moveTo>
                <a:cubicBezTo>
                  <a:pt x="249" y="154"/>
                  <a:pt x="249" y="154"/>
                  <a:pt x="249" y="154"/>
                </a:cubicBezTo>
                <a:cubicBezTo>
                  <a:pt x="251" y="157"/>
                  <a:pt x="252" y="160"/>
                  <a:pt x="252" y="164"/>
                </a:cubicBezTo>
                <a:cubicBezTo>
                  <a:pt x="252" y="220"/>
                  <a:pt x="252" y="220"/>
                  <a:pt x="252" y="220"/>
                </a:cubicBezTo>
                <a:cubicBezTo>
                  <a:pt x="249" y="220"/>
                  <a:pt x="249" y="220"/>
                  <a:pt x="249" y="220"/>
                </a:cubicBezTo>
                <a:close/>
                <a:moveTo>
                  <a:pt x="249" y="114"/>
                </a:moveTo>
                <a:cubicBezTo>
                  <a:pt x="249" y="70"/>
                  <a:pt x="249" y="70"/>
                  <a:pt x="249" y="70"/>
                </a:cubicBezTo>
                <a:cubicBezTo>
                  <a:pt x="250" y="70"/>
                  <a:pt x="250" y="70"/>
                  <a:pt x="250" y="69"/>
                </a:cubicBezTo>
                <a:cubicBezTo>
                  <a:pt x="257" y="67"/>
                  <a:pt x="257" y="67"/>
                  <a:pt x="257" y="67"/>
                </a:cubicBezTo>
                <a:cubicBezTo>
                  <a:pt x="259" y="66"/>
                  <a:pt x="261" y="67"/>
                  <a:pt x="261" y="70"/>
                </a:cubicBezTo>
                <a:cubicBezTo>
                  <a:pt x="261" y="104"/>
                  <a:pt x="261" y="104"/>
                  <a:pt x="261" y="104"/>
                </a:cubicBezTo>
                <a:cubicBezTo>
                  <a:pt x="261" y="107"/>
                  <a:pt x="259" y="110"/>
                  <a:pt x="257" y="111"/>
                </a:cubicBezTo>
                <a:cubicBezTo>
                  <a:pt x="250" y="113"/>
                  <a:pt x="250" y="113"/>
                  <a:pt x="250" y="113"/>
                </a:cubicBezTo>
                <a:cubicBezTo>
                  <a:pt x="250" y="114"/>
                  <a:pt x="250" y="114"/>
                  <a:pt x="249" y="114"/>
                </a:cubicBezTo>
                <a:close/>
                <a:moveTo>
                  <a:pt x="249" y="70"/>
                </a:moveTo>
                <a:cubicBezTo>
                  <a:pt x="249" y="114"/>
                  <a:pt x="249" y="114"/>
                  <a:pt x="249" y="114"/>
                </a:cubicBezTo>
                <a:cubicBezTo>
                  <a:pt x="248" y="114"/>
                  <a:pt x="246" y="112"/>
                  <a:pt x="246" y="110"/>
                </a:cubicBezTo>
                <a:cubicBezTo>
                  <a:pt x="246" y="76"/>
                  <a:pt x="246" y="76"/>
                  <a:pt x="246" y="76"/>
                </a:cubicBezTo>
                <a:cubicBezTo>
                  <a:pt x="246" y="74"/>
                  <a:pt x="248" y="71"/>
                  <a:pt x="249" y="70"/>
                </a:cubicBezTo>
                <a:close/>
                <a:moveTo>
                  <a:pt x="249" y="154"/>
                </a:moveTo>
                <a:cubicBezTo>
                  <a:pt x="246" y="150"/>
                  <a:pt x="241" y="146"/>
                  <a:pt x="235" y="146"/>
                </a:cubicBezTo>
                <a:cubicBezTo>
                  <a:pt x="235" y="50"/>
                  <a:pt x="235" y="50"/>
                  <a:pt x="235" y="50"/>
                </a:cubicBezTo>
                <a:cubicBezTo>
                  <a:pt x="209" y="50"/>
                  <a:pt x="209" y="50"/>
                  <a:pt x="209" y="50"/>
                </a:cubicBezTo>
                <a:cubicBezTo>
                  <a:pt x="209" y="162"/>
                  <a:pt x="209" y="162"/>
                  <a:pt x="209" y="162"/>
                </a:cubicBezTo>
                <a:cubicBezTo>
                  <a:pt x="219" y="162"/>
                  <a:pt x="227" y="170"/>
                  <a:pt x="227" y="180"/>
                </a:cubicBezTo>
                <a:cubicBezTo>
                  <a:pt x="227" y="189"/>
                  <a:pt x="219" y="197"/>
                  <a:pt x="209" y="197"/>
                </a:cubicBezTo>
                <a:cubicBezTo>
                  <a:pt x="209" y="220"/>
                  <a:pt x="209" y="220"/>
                  <a:pt x="209" y="220"/>
                </a:cubicBezTo>
                <a:cubicBezTo>
                  <a:pt x="249" y="220"/>
                  <a:pt x="249" y="220"/>
                  <a:pt x="249" y="220"/>
                </a:cubicBezTo>
                <a:cubicBezTo>
                  <a:pt x="249" y="154"/>
                  <a:pt x="249" y="154"/>
                  <a:pt x="249" y="154"/>
                </a:cubicBezTo>
                <a:close/>
                <a:moveTo>
                  <a:pt x="209" y="262"/>
                </a:moveTo>
                <a:cubicBezTo>
                  <a:pt x="209" y="232"/>
                  <a:pt x="209" y="232"/>
                  <a:pt x="209" y="232"/>
                </a:cubicBezTo>
                <a:cubicBezTo>
                  <a:pt x="226" y="232"/>
                  <a:pt x="226" y="232"/>
                  <a:pt x="226" y="232"/>
                </a:cubicBezTo>
                <a:cubicBezTo>
                  <a:pt x="226" y="249"/>
                  <a:pt x="226" y="249"/>
                  <a:pt x="226" y="249"/>
                </a:cubicBezTo>
                <a:cubicBezTo>
                  <a:pt x="226" y="257"/>
                  <a:pt x="220" y="262"/>
                  <a:pt x="213" y="262"/>
                </a:cubicBezTo>
                <a:cubicBezTo>
                  <a:pt x="209" y="262"/>
                  <a:pt x="209" y="262"/>
                  <a:pt x="209" y="262"/>
                </a:cubicBezTo>
                <a:close/>
                <a:moveTo>
                  <a:pt x="209" y="44"/>
                </a:moveTo>
                <a:cubicBezTo>
                  <a:pt x="209" y="15"/>
                  <a:pt x="209" y="15"/>
                  <a:pt x="209" y="15"/>
                </a:cubicBezTo>
                <a:cubicBezTo>
                  <a:pt x="225" y="23"/>
                  <a:pt x="235" y="33"/>
                  <a:pt x="235" y="44"/>
                </a:cubicBezTo>
                <a:lnTo>
                  <a:pt x="209" y="44"/>
                </a:lnTo>
                <a:close/>
                <a:moveTo>
                  <a:pt x="209" y="15"/>
                </a:moveTo>
                <a:cubicBezTo>
                  <a:pt x="209" y="44"/>
                  <a:pt x="209" y="44"/>
                  <a:pt x="209" y="44"/>
                </a:cubicBezTo>
                <a:cubicBezTo>
                  <a:pt x="195" y="44"/>
                  <a:pt x="195" y="44"/>
                  <a:pt x="195" y="44"/>
                </a:cubicBezTo>
                <a:cubicBezTo>
                  <a:pt x="195" y="37"/>
                  <a:pt x="195" y="37"/>
                  <a:pt x="195" y="37"/>
                </a:cubicBezTo>
                <a:cubicBezTo>
                  <a:pt x="195" y="37"/>
                  <a:pt x="195" y="37"/>
                  <a:pt x="195" y="37"/>
                </a:cubicBezTo>
                <a:cubicBezTo>
                  <a:pt x="199" y="37"/>
                  <a:pt x="203" y="33"/>
                  <a:pt x="203" y="28"/>
                </a:cubicBezTo>
                <a:cubicBezTo>
                  <a:pt x="203" y="24"/>
                  <a:pt x="199" y="20"/>
                  <a:pt x="195" y="20"/>
                </a:cubicBezTo>
                <a:cubicBezTo>
                  <a:pt x="195" y="20"/>
                  <a:pt x="195" y="20"/>
                  <a:pt x="195" y="20"/>
                </a:cubicBezTo>
                <a:cubicBezTo>
                  <a:pt x="195" y="9"/>
                  <a:pt x="195" y="9"/>
                  <a:pt x="195" y="9"/>
                </a:cubicBezTo>
                <a:cubicBezTo>
                  <a:pt x="200" y="11"/>
                  <a:pt x="205" y="13"/>
                  <a:pt x="209" y="15"/>
                </a:cubicBezTo>
                <a:close/>
                <a:moveTo>
                  <a:pt x="209" y="50"/>
                </a:moveTo>
                <a:cubicBezTo>
                  <a:pt x="209" y="162"/>
                  <a:pt x="209" y="162"/>
                  <a:pt x="209" y="162"/>
                </a:cubicBezTo>
                <a:cubicBezTo>
                  <a:pt x="209" y="162"/>
                  <a:pt x="209" y="162"/>
                  <a:pt x="209" y="162"/>
                </a:cubicBezTo>
                <a:cubicBezTo>
                  <a:pt x="203" y="162"/>
                  <a:pt x="198" y="166"/>
                  <a:pt x="195" y="171"/>
                </a:cubicBezTo>
                <a:cubicBezTo>
                  <a:pt x="195" y="120"/>
                  <a:pt x="195" y="120"/>
                  <a:pt x="195" y="120"/>
                </a:cubicBezTo>
                <a:cubicBezTo>
                  <a:pt x="201" y="120"/>
                  <a:pt x="201" y="120"/>
                  <a:pt x="201" y="120"/>
                </a:cubicBezTo>
                <a:cubicBezTo>
                  <a:pt x="201" y="70"/>
                  <a:pt x="201" y="70"/>
                  <a:pt x="201" y="70"/>
                </a:cubicBezTo>
                <a:cubicBezTo>
                  <a:pt x="195" y="70"/>
                  <a:pt x="195" y="70"/>
                  <a:pt x="195" y="70"/>
                </a:cubicBezTo>
                <a:cubicBezTo>
                  <a:pt x="195" y="50"/>
                  <a:pt x="195" y="50"/>
                  <a:pt x="195" y="50"/>
                </a:cubicBezTo>
                <a:cubicBezTo>
                  <a:pt x="209" y="50"/>
                  <a:pt x="209" y="50"/>
                  <a:pt x="209" y="50"/>
                </a:cubicBezTo>
                <a:close/>
                <a:moveTo>
                  <a:pt x="209" y="197"/>
                </a:moveTo>
                <a:cubicBezTo>
                  <a:pt x="209" y="220"/>
                  <a:pt x="209" y="220"/>
                  <a:pt x="209" y="220"/>
                </a:cubicBezTo>
                <a:cubicBezTo>
                  <a:pt x="195" y="220"/>
                  <a:pt x="195" y="220"/>
                  <a:pt x="195" y="220"/>
                </a:cubicBezTo>
                <a:cubicBezTo>
                  <a:pt x="195" y="188"/>
                  <a:pt x="195" y="188"/>
                  <a:pt x="195" y="188"/>
                </a:cubicBezTo>
                <a:cubicBezTo>
                  <a:pt x="198" y="193"/>
                  <a:pt x="203" y="197"/>
                  <a:pt x="209" y="197"/>
                </a:cubicBezTo>
                <a:cubicBezTo>
                  <a:pt x="209" y="197"/>
                  <a:pt x="209" y="197"/>
                  <a:pt x="209" y="197"/>
                </a:cubicBezTo>
                <a:close/>
                <a:moveTo>
                  <a:pt x="209" y="232"/>
                </a:moveTo>
                <a:cubicBezTo>
                  <a:pt x="209" y="262"/>
                  <a:pt x="209" y="262"/>
                  <a:pt x="209" y="262"/>
                </a:cubicBezTo>
                <a:cubicBezTo>
                  <a:pt x="206" y="262"/>
                  <a:pt x="206" y="262"/>
                  <a:pt x="206" y="262"/>
                </a:cubicBezTo>
                <a:cubicBezTo>
                  <a:pt x="201" y="262"/>
                  <a:pt x="197" y="260"/>
                  <a:pt x="195" y="257"/>
                </a:cubicBezTo>
                <a:cubicBezTo>
                  <a:pt x="195" y="232"/>
                  <a:pt x="195" y="232"/>
                  <a:pt x="195" y="232"/>
                </a:cubicBezTo>
                <a:lnTo>
                  <a:pt x="209" y="232"/>
                </a:lnTo>
                <a:close/>
                <a:moveTo>
                  <a:pt x="171" y="20"/>
                </a:moveTo>
                <a:cubicBezTo>
                  <a:pt x="175" y="20"/>
                  <a:pt x="179" y="24"/>
                  <a:pt x="179" y="28"/>
                </a:cubicBezTo>
                <a:cubicBezTo>
                  <a:pt x="179" y="33"/>
                  <a:pt x="175" y="37"/>
                  <a:pt x="171" y="37"/>
                </a:cubicBezTo>
                <a:cubicBezTo>
                  <a:pt x="170" y="37"/>
                  <a:pt x="169" y="37"/>
                  <a:pt x="168" y="36"/>
                </a:cubicBezTo>
                <a:cubicBezTo>
                  <a:pt x="168" y="44"/>
                  <a:pt x="168" y="44"/>
                  <a:pt x="168" y="44"/>
                </a:cubicBezTo>
                <a:cubicBezTo>
                  <a:pt x="195" y="44"/>
                  <a:pt x="195" y="44"/>
                  <a:pt x="195" y="44"/>
                </a:cubicBezTo>
                <a:cubicBezTo>
                  <a:pt x="195" y="37"/>
                  <a:pt x="195" y="37"/>
                  <a:pt x="195" y="37"/>
                </a:cubicBezTo>
                <a:cubicBezTo>
                  <a:pt x="190" y="37"/>
                  <a:pt x="186" y="33"/>
                  <a:pt x="186" y="28"/>
                </a:cubicBezTo>
                <a:cubicBezTo>
                  <a:pt x="186" y="24"/>
                  <a:pt x="190" y="20"/>
                  <a:pt x="195" y="20"/>
                </a:cubicBezTo>
                <a:cubicBezTo>
                  <a:pt x="195" y="9"/>
                  <a:pt x="195" y="9"/>
                  <a:pt x="195" y="9"/>
                </a:cubicBezTo>
                <a:cubicBezTo>
                  <a:pt x="187" y="6"/>
                  <a:pt x="178" y="4"/>
                  <a:pt x="168" y="3"/>
                </a:cubicBezTo>
                <a:cubicBezTo>
                  <a:pt x="168" y="21"/>
                  <a:pt x="168" y="21"/>
                  <a:pt x="168" y="21"/>
                </a:cubicBezTo>
                <a:cubicBezTo>
                  <a:pt x="169" y="20"/>
                  <a:pt x="170" y="20"/>
                  <a:pt x="171" y="20"/>
                </a:cubicBezTo>
                <a:close/>
                <a:moveTo>
                  <a:pt x="195" y="50"/>
                </a:moveTo>
                <a:cubicBezTo>
                  <a:pt x="195" y="70"/>
                  <a:pt x="195" y="70"/>
                  <a:pt x="195" y="70"/>
                </a:cubicBezTo>
                <a:cubicBezTo>
                  <a:pt x="168" y="70"/>
                  <a:pt x="168" y="70"/>
                  <a:pt x="168" y="70"/>
                </a:cubicBezTo>
                <a:cubicBezTo>
                  <a:pt x="168" y="50"/>
                  <a:pt x="168" y="50"/>
                  <a:pt x="168" y="50"/>
                </a:cubicBezTo>
                <a:cubicBezTo>
                  <a:pt x="195" y="50"/>
                  <a:pt x="195" y="50"/>
                  <a:pt x="195" y="50"/>
                </a:cubicBezTo>
                <a:close/>
                <a:moveTo>
                  <a:pt x="195" y="120"/>
                </a:moveTo>
                <a:cubicBezTo>
                  <a:pt x="195" y="171"/>
                  <a:pt x="195" y="171"/>
                  <a:pt x="195" y="171"/>
                </a:cubicBezTo>
                <a:cubicBezTo>
                  <a:pt x="193" y="173"/>
                  <a:pt x="192" y="176"/>
                  <a:pt x="192" y="180"/>
                </a:cubicBezTo>
                <a:cubicBezTo>
                  <a:pt x="192" y="183"/>
                  <a:pt x="193" y="186"/>
                  <a:pt x="195" y="188"/>
                </a:cubicBezTo>
                <a:cubicBezTo>
                  <a:pt x="195" y="220"/>
                  <a:pt x="195" y="220"/>
                  <a:pt x="195" y="220"/>
                </a:cubicBezTo>
                <a:cubicBezTo>
                  <a:pt x="168" y="220"/>
                  <a:pt x="168" y="220"/>
                  <a:pt x="168" y="220"/>
                </a:cubicBezTo>
                <a:cubicBezTo>
                  <a:pt x="168" y="120"/>
                  <a:pt x="168" y="120"/>
                  <a:pt x="168" y="120"/>
                </a:cubicBezTo>
                <a:cubicBezTo>
                  <a:pt x="195" y="120"/>
                  <a:pt x="195" y="120"/>
                  <a:pt x="195" y="120"/>
                </a:cubicBezTo>
                <a:close/>
                <a:moveTo>
                  <a:pt x="195" y="232"/>
                </a:moveTo>
                <a:cubicBezTo>
                  <a:pt x="195" y="257"/>
                  <a:pt x="195" y="257"/>
                  <a:pt x="195" y="257"/>
                </a:cubicBezTo>
                <a:cubicBezTo>
                  <a:pt x="193" y="254"/>
                  <a:pt x="192" y="252"/>
                  <a:pt x="192" y="249"/>
                </a:cubicBezTo>
                <a:cubicBezTo>
                  <a:pt x="192" y="232"/>
                  <a:pt x="192" y="232"/>
                  <a:pt x="192" y="232"/>
                </a:cubicBezTo>
                <a:lnTo>
                  <a:pt x="195" y="232"/>
                </a:lnTo>
                <a:close/>
                <a:moveTo>
                  <a:pt x="168" y="36"/>
                </a:moveTo>
                <a:cubicBezTo>
                  <a:pt x="165" y="35"/>
                  <a:pt x="162" y="32"/>
                  <a:pt x="162" y="28"/>
                </a:cubicBezTo>
                <a:cubicBezTo>
                  <a:pt x="162" y="25"/>
                  <a:pt x="165" y="22"/>
                  <a:pt x="168" y="21"/>
                </a:cubicBezTo>
                <a:cubicBezTo>
                  <a:pt x="168" y="3"/>
                  <a:pt x="168" y="3"/>
                  <a:pt x="168" y="3"/>
                </a:cubicBezTo>
                <a:cubicBezTo>
                  <a:pt x="157" y="1"/>
                  <a:pt x="144" y="0"/>
                  <a:pt x="131" y="0"/>
                </a:cubicBezTo>
                <a:cubicBezTo>
                  <a:pt x="130" y="0"/>
                  <a:pt x="130" y="0"/>
                  <a:pt x="130" y="0"/>
                </a:cubicBezTo>
                <a:cubicBezTo>
                  <a:pt x="130" y="44"/>
                  <a:pt x="130" y="44"/>
                  <a:pt x="130" y="44"/>
                </a:cubicBezTo>
                <a:cubicBezTo>
                  <a:pt x="168" y="44"/>
                  <a:pt x="168" y="44"/>
                  <a:pt x="168" y="44"/>
                </a:cubicBezTo>
                <a:cubicBezTo>
                  <a:pt x="168" y="36"/>
                  <a:pt x="168" y="36"/>
                  <a:pt x="168" y="36"/>
                </a:cubicBezTo>
                <a:close/>
                <a:moveTo>
                  <a:pt x="168" y="50"/>
                </a:moveTo>
                <a:cubicBezTo>
                  <a:pt x="168" y="70"/>
                  <a:pt x="168" y="70"/>
                  <a:pt x="168" y="70"/>
                </a:cubicBezTo>
                <a:cubicBezTo>
                  <a:pt x="135" y="70"/>
                  <a:pt x="135" y="70"/>
                  <a:pt x="135" y="70"/>
                </a:cubicBezTo>
                <a:cubicBezTo>
                  <a:pt x="135" y="120"/>
                  <a:pt x="135" y="120"/>
                  <a:pt x="135" y="120"/>
                </a:cubicBezTo>
                <a:cubicBezTo>
                  <a:pt x="168" y="120"/>
                  <a:pt x="168" y="120"/>
                  <a:pt x="168" y="120"/>
                </a:cubicBezTo>
                <a:cubicBezTo>
                  <a:pt x="168" y="220"/>
                  <a:pt x="168" y="220"/>
                  <a:pt x="168" y="220"/>
                </a:cubicBezTo>
                <a:cubicBezTo>
                  <a:pt x="130" y="220"/>
                  <a:pt x="130" y="220"/>
                  <a:pt x="130" y="220"/>
                </a:cubicBezTo>
                <a:cubicBezTo>
                  <a:pt x="130" y="198"/>
                  <a:pt x="130" y="198"/>
                  <a:pt x="130" y="198"/>
                </a:cubicBezTo>
                <a:cubicBezTo>
                  <a:pt x="167" y="198"/>
                  <a:pt x="167" y="198"/>
                  <a:pt x="167" y="198"/>
                </a:cubicBezTo>
                <a:cubicBezTo>
                  <a:pt x="167" y="187"/>
                  <a:pt x="167" y="187"/>
                  <a:pt x="167" y="187"/>
                </a:cubicBezTo>
                <a:cubicBezTo>
                  <a:pt x="130" y="187"/>
                  <a:pt x="130" y="187"/>
                  <a:pt x="130" y="187"/>
                </a:cubicBezTo>
                <a:cubicBezTo>
                  <a:pt x="130" y="179"/>
                  <a:pt x="130" y="179"/>
                  <a:pt x="130" y="179"/>
                </a:cubicBezTo>
                <a:cubicBezTo>
                  <a:pt x="167" y="179"/>
                  <a:pt x="167" y="179"/>
                  <a:pt x="167" y="179"/>
                </a:cubicBezTo>
                <a:cubicBezTo>
                  <a:pt x="167" y="167"/>
                  <a:pt x="167" y="167"/>
                  <a:pt x="167" y="167"/>
                </a:cubicBezTo>
                <a:cubicBezTo>
                  <a:pt x="130" y="167"/>
                  <a:pt x="130" y="167"/>
                  <a:pt x="130" y="167"/>
                </a:cubicBezTo>
                <a:cubicBezTo>
                  <a:pt x="130" y="159"/>
                  <a:pt x="130" y="159"/>
                  <a:pt x="130" y="159"/>
                </a:cubicBezTo>
                <a:cubicBezTo>
                  <a:pt x="167" y="159"/>
                  <a:pt x="167" y="159"/>
                  <a:pt x="167" y="159"/>
                </a:cubicBezTo>
                <a:cubicBezTo>
                  <a:pt x="167" y="147"/>
                  <a:pt x="167" y="147"/>
                  <a:pt x="167" y="147"/>
                </a:cubicBezTo>
                <a:cubicBezTo>
                  <a:pt x="130" y="147"/>
                  <a:pt x="130" y="147"/>
                  <a:pt x="130" y="147"/>
                </a:cubicBezTo>
                <a:cubicBezTo>
                  <a:pt x="130" y="50"/>
                  <a:pt x="130" y="50"/>
                  <a:pt x="130" y="50"/>
                </a:cubicBezTo>
                <a:lnTo>
                  <a:pt x="168" y="50"/>
                </a:lnTo>
                <a:close/>
                <a:moveTo>
                  <a:pt x="130" y="0"/>
                </a:moveTo>
                <a:cubicBezTo>
                  <a:pt x="130" y="44"/>
                  <a:pt x="130" y="44"/>
                  <a:pt x="130" y="44"/>
                </a:cubicBezTo>
                <a:cubicBezTo>
                  <a:pt x="93" y="44"/>
                  <a:pt x="93" y="44"/>
                  <a:pt x="93" y="44"/>
                </a:cubicBezTo>
                <a:cubicBezTo>
                  <a:pt x="93" y="36"/>
                  <a:pt x="93" y="36"/>
                  <a:pt x="93" y="36"/>
                </a:cubicBezTo>
                <a:cubicBezTo>
                  <a:pt x="96" y="35"/>
                  <a:pt x="99" y="32"/>
                  <a:pt x="99" y="28"/>
                </a:cubicBezTo>
                <a:cubicBezTo>
                  <a:pt x="99" y="25"/>
                  <a:pt x="96" y="22"/>
                  <a:pt x="93" y="21"/>
                </a:cubicBezTo>
                <a:cubicBezTo>
                  <a:pt x="93" y="3"/>
                  <a:pt x="93" y="3"/>
                  <a:pt x="93" y="3"/>
                </a:cubicBezTo>
                <a:cubicBezTo>
                  <a:pt x="104" y="1"/>
                  <a:pt x="117" y="0"/>
                  <a:pt x="130" y="0"/>
                </a:cubicBezTo>
                <a:close/>
                <a:moveTo>
                  <a:pt x="130" y="50"/>
                </a:moveTo>
                <a:cubicBezTo>
                  <a:pt x="130" y="147"/>
                  <a:pt x="130" y="147"/>
                  <a:pt x="130" y="147"/>
                </a:cubicBezTo>
                <a:cubicBezTo>
                  <a:pt x="93" y="147"/>
                  <a:pt x="93" y="147"/>
                  <a:pt x="93" y="147"/>
                </a:cubicBezTo>
                <a:cubicBezTo>
                  <a:pt x="93" y="120"/>
                  <a:pt x="93" y="120"/>
                  <a:pt x="93" y="120"/>
                </a:cubicBezTo>
                <a:cubicBezTo>
                  <a:pt x="126" y="120"/>
                  <a:pt x="126" y="120"/>
                  <a:pt x="126" y="120"/>
                </a:cubicBezTo>
                <a:cubicBezTo>
                  <a:pt x="126" y="70"/>
                  <a:pt x="126" y="70"/>
                  <a:pt x="126" y="70"/>
                </a:cubicBezTo>
                <a:cubicBezTo>
                  <a:pt x="93" y="70"/>
                  <a:pt x="93" y="70"/>
                  <a:pt x="93" y="70"/>
                </a:cubicBezTo>
                <a:cubicBezTo>
                  <a:pt x="93" y="50"/>
                  <a:pt x="93" y="50"/>
                  <a:pt x="93" y="50"/>
                </a:cubicBezTo>
                <a:cubicBezTo>
                  <a:pt x="130" y="50"/>
                  <a:pt x="130" y="50"/>
                  <a:pt x="130" y="50"/>
                </a:cubicBezTo>
                <a:close/>
                <a:moveTo>
                  <a:pt x="130" y="159"/>
                </a:moveTo>
                <a:cubicBezTo>
                  <a:pt x="130" y="167"/>
                  <a:pt x="130" y="167"/>
                  <a:pt x="130" y="167"/>
                </a:cubicBezTo>
                <a:cubicBezTo>
                  <a:pt x="93" y="167"/>
                  <a:pt x="93" y="167"/>
                  <a:pt x="93" y="167"/>
                </a:cubicBezTo>
                <a:cubicBezTo>
                  <a:pt x="93" y="159"/>
                  <a:pt x="93" y="159"/>
                  <a:pt x="93" y="159"/>
                </a:cubicBezTo>
                <a:cubicBezTo>
                  <a:pt x="130" y="159"/>
                  <a:pt x="130" y="159"/>
                  <a:pt x="130" y="159"/>
                </a:cubicBezTo>
                <a:close/>
                <a:moveTo>
                  <a:pt x="130" y="179"/>
                </a:moveTo>
                <a:cubicBezTo>
                  <a:pt x="130" y="187"/>
                  <a:pt x="130" y="187"/>
                  <a:pt x="130" y="187"/>
                </a:cubicBezTo>
                <a:cubicBezTo>
                  <a:pt x="93" y="187"/>
                  <a:pt x="93" y="187"/>
                  <a:pt x="93" y="187"/>
                </a:cubicBezTo>
                <a:cubicBezTo>
                  <a:pt x="93" y="179"/>
                  <a:pt x="93" y="179"/>
                  <a:pt x="93" y="179"/>
                </a:cubicBezTo>
                <a:cubicBezTo>
                  <a:pt x="130" y="179"/>
                  <a:pt x="130" y="179"/>
                  <a:pt x="130" y="179"/>
                </a:cubicBezTo>
                <a:close/>
                <a:moveTo>
                  <a:pt x="130" y="198"/>
                </a:moveTo>
                <a:cubicBezTo>
                  <a:pt x="130" y="220"/>
                  <a:pt x="130" y="220"/>
                  <a:pt x="130" y="220"/>
                </a:cubicBezTo>
                <a:cubicBezTo>
                  <a:pt x="93" y="220"/>
                  <a:pt x="93" y="220"/>
                  <a:pt x="93" y="220"/>
                </a:cubicBezTo>
                <a:cubicBezTo>
                  <a:pt x="93" y="198"/>
                  <a:pt x="93" y="198"/>
                  <a:pt x="93" y="198"/>
                </a:cubicBezTo>
                <a:lnTo>
                  <a:pt x="130" y="198"/>
                </a:lnTo>
                <a:close/>
                <a:moveTo>
                  <a:pt x="93" y="3"/>
                </a:moveTo>
                <a:cubicBezTo>
                  <a:pt x="93" y="21"/>
                  <a:pt x="93" y="21"/>
                  <a:pt x="93" y="21"/>
                </a:cubicBezTo>
                <a:cubicBezTo>
                  <a:pt x="92" y="20"/>
                  <a:pt x="92" y="20"/>
                  <a:pt x="91" y="20"/>
                </a:cubicBezTo>
                <a:cubicBezTo>
                  <a:pt x="86" y="20"/>
                  <a:pt x="83" y="24"/>
                  <a:pt x="83" y="28"/>
                </a:cubicBezTo>
                <a:cubicBezTo>
                  <a:pt x="83" y="33"/>
                  <a:pt x="86" y="37"/>
                  <a:pt x="91" y="37"/>
                </a:cubicBezTo>
                <a:cubicBezTo>
                  <a:pt x="92" y="37"/>
                  <a:pt x="92" y="37"/>
                  <a:pt x="93" y="36"/>
                </a:cubicBezTo>
                <a:cubicBezTo>
                  <a:pt x="93" y="44"/>
                  <a:pt x="93" y="44"/>
                  <a:pt x="93" y="44"/>
                </a:cubicBezTo>
                <a:cubicBezTo>
                  <a:pt x="67" y="44"/>
                  <a:pt x="67" y="44"/>
                  <a:pt x="67" y="44"/>
                </a:cubicBezTo>
                <a:cubicBezTo>
                  <a:pt x="67" y="37"/>
                  <a:pt x="67" y="37"/>
                  <a:pt x="67" y="37"/>
                </a:cubicBezTo>
                <a:cubicBezTo>
                  <a:pt x="71" y="37"/>
                  <a:pt x="75" y="33"/>
                  <a:pt x="75" y="28"/>
                </a:cubicBezTo>
                <a:cubicBezTo>
                  <a:pt x="75" y="24"/>
                  <a:pt x="71" y="20"/>
                  <a:pt x="67" y="20"/>
                </a:cubicBezTo>
                <a:cubicBezTo>
                  <a:pt x="67" y="9"/>
                  <a:pt x="67" y="9"/>
                  <a:pt x="67" y="9"/>
                </a:cubicBezTo>
                <a:cubicBezTo>
                  <a:pt x="75" y="6"/>
                  <a:pt x="84" y="4"/>
                  <a:pt x="93" y="3"/>
                </a:cubicBezTo>
                <a:close/>
                <a:moveTo>
                  <a:pt x="93" y="50"/>
                </a:moveTo>
                <a:cubicBezTo>
                  <a:pt x="93" y="70"/>
                  <a:pt x="93" y="70"/>
                  <a:pt x="93" y="70"/>
                </a:cubicBezTo>
                <a:cubicBezTo>
                  <a:pt x="67" y="70"/>
                  <a:pt x="67" y="70"/>
                  <a:pt x="67" y="70"/>
                </a:cubicBezTo>
                <a:cubicBezTo>
                  <a:pt x="67" y="50"/>
                  <a:pt x="67" y="50"/>
                  <a:pt x="67" y="50"/>
                </a:cubicBezTo>
                <a:cubicBezTo>
                  <a:pt x="93" y="50"/>
                  <a:pt x="93" y="50"/>
                  <a:pt x="93" y="50"/>
                </a:cubicBezTo>
                <a:close/>
                <a:moveTo>
                  <a:pt x="93" y="120"/>
                </a:moveTo>
                <a:cubicBezTo>
                  <a:pt x="93" y="147"/>
                  <a:pt x="93" y="147"/>
                  <a:pt x="93" y="147"/>
                </a:cubicBezTo>
                <a:cubicBezTo>
                  <a:pt x="92" y="147"/>
                  <a:pt x="92" y="147"/>
                  <a:pt x="92" y="147"/>
                </a:cubicBezTo>
                <a:cubicBezTo>
                  <a:pt x="92" y="159"/>
                  <a:pt x="92" y="159"/>
                  <a:pt x="92" y="159"/>
                </a:cubicBezTo>
                <a:cubicBezTo>
                  <a:pt x="93" y="159"/>
                  <a:pt x="93" y="159"/>
                  <a:pt x="93" y="159"/>
                </a:cubicBezTo>
                <a:cubicBezTo>
                  <a:pt x="93" y="167"/>
                  <a:pt x="93" y="167"/>
                  <a:pt x="93" y="167"/>
                </a:cubicBezTo>
                <a:cubicBezTo>
                  <a:pt x="92" y="167"/>
                  <a:pt x="92" y="167"/>
                  <a:pt x="92" y="167"/>
                </a:cubicBezTo>
                <a:cubicBezTo>
                  <a:pt x="92" y="179"/>
                  <a:pt x="92" y="179"/>
                  <a:pt x="92" y="179"/>
                </a:cubicBezTo>
                <a:cubicBezTo>
                  <a:pt x="93" y="179"/>
                  <a:pt x="93" y="179"/>
                  <a:pt x="93" y="179"/>
                </a:cubicBezTo>
                <a:cubicBezTo>
                  <a:pt x="93" y="187"/>
                  <a:pt x="93" y="187"/>
                  <a:pt x="93" y="187"/>
                </a:cubicBezTo>
                <a:cubicBezTo>
                  <a:pt x="92" y="187"/>
                  <a:pt x="92" y="187"/>
                  <a:pt x="92" y="187"/>
                </a:cubicBezTo>
                <a:cubicBezTo>
                  <a:pt x="92" y="198"/>
                  <a:pt x="92" y="198"/>
                  <a:pt x="92" y="198"/>
                </a:cubicBezTo>
                <a:cubicBezTo>
                  <a:pt x="93" y="198"/>
                  <a:pt x="93" y="198"/>
                  <a:pt x="93" y="198"/>
                </a:cubicBezTo>
                <a:cubicBezTo>
                  <a:pt x="93" y="220"/>
                  <a:pt x="93" y="220"/>
                  <a:pt x="93" y="220"/>
                </a:cubicBezTo>
                <a:cubicBezTo>
                  <a:pt x="67" y="220"/>
                  <a:pt x="67" y="220"/>
                  <a:pt x="67" y="220"/>
                </a:cubicBezTo>
                <a:cubicBezTo>
                  <a:pt x="67" y="188"/>
                  <a:pt x="67" y="188"/>
                  <a:pt x="67" y="188"/>
                </a:cubicBezTo>
                <a:cubicBezTo>
                  <a:pt x="68" y="186"/>
                  <a:pt x="69" y="183"/>
                  <a:pt x="69" y="180"/>
                </a:cubicBezTo>
                <a:cubicBezTo>
                  <a:pt x="69" y="176"/>
                  <a:pt x="68" y="173"/>
                  <a:pt x="67" y="171"/>
                </a:cubicBezTo>
                <a:cubicBezTo>
                  <a:pt x="67" y="120"/>
                  <a:pt x="67" y="120"/>
                  <a:pt x="67" y="120"/>
                </a:cubicBezTo>
                <a:cubicBezTo>
                  <a:pt x="93" y="120"/>
                  <a:pt x="93" y="120"/>
                  <a:pt x="93" y="120"/>
                </a:cubicBezTo>
                <a:close/>
                <a:moveTo>
                  <a:pt x="67" y="257"/>
                </a:moveTo>
                <a:cubicBezTo>
                  <a:pt x="67" y="232"/>
                  <a:pt x="67" y="232"/>
                  <a:pt x="67" y="232"/>
                </a:cubicBezTo>
                <a:cubicBezTo>
                  <a:pt x="69" y="232"/>
                  <a:pt x="69" y="232"/>
                  <a:pt x="69" y="232"/>
                </a:cubicBezTo>
                <a:cubicBezTo>
                  <a:pt x="69" y="249"/>
                  <a:pt x="69" y="249"/>
                  <a:pt x="69" y="249"/>
                </a:cubicBezTo>
                <a:cubicBezTo>
                  <a:pt x="69" y="252"/>
                  <a:pt x="68" y="254"/>
                  <a:pt x="67" y="257"/>
                </a:cubicBezTo>
                <a:close/>
                <a:moveTo>
                  <a:pt x="67" y="9"/>
                </a:moveTo>
                <a:cubicBezTo>
                  <a:pt x="67" y="20"/>
                  <a:pt x="67" y="20"/>
                  <a:pt x="67" y="20"/>
                </a:cubicBezTo>
                <a:cubicBezTo>
                  <a:pt x="62" y="20"/>
                  <a:pt x="58" y="24"/>
                  <a:pt x="58" y="28"/>
                </a:cubicBezTo>
                <a:cubicBezTo>
                  <a:pt x="58" y="33"/>
                  <a:pt x="62" y="37"/>
                  <a:pt x="67" y="37"/>
                </a:cubicBezTo>
                <a:cubicBezTo>
                  <a:pt x="67" y="44"/>
                  <a:pt x="67" y="44"/>
                  <a:pt x="67" y="44"/>
                </a:cubicBezTo>
                <a:cubicBezTo>
                  <a:pt x="52" y="44"/>
                  <a:pt x="52" y="44"/>
                  <a:pt x="52" y="44"/>
                </a:cubicBezTo>
                <a:cubicBezTo>
                  <a:pt x="52" y="15"/>
                  <a:pt x="52" y="15"/>
                  <a:pt x="52" y="15"/>
                </a:cubicBezTo>
                <a:cubicBezTo>
                  <a:pt x="56" y="13"/>
                  <a:pt x="61" y="11"/>
                  <a:pt x="67" y="9"/>
                </a:cubicBezTo>
                <a:close/>
                <a:moveTo>
                  <a:pt x="67" y="50"/>
                </a:moveTo>
                <a:cubicBezTo>
                  <a:pt x="67" y="70"/>
                  <a:pt x="67" y="70"/>
                  <a:pt x="67" y="70"/>
                </a:cubicBezTo>
                <a:cubicBezTo>
                  <a:pt x="60" y="70"/>
                  <a:pt x="60" y="70"/>
                  <a:pt x="60" y="70"/>
                </a:cubicBezTo>
                <a:cubicBezTo>
                  <a:pt x="60" y="120"/>
                  <a:pt x="60" y="120"/>
                  <a:pt x="60" y="120"/>
                </a:cubicBezTo>
                <a:cubicBezTo>
                  <a:pt x="67" y="120"/>
                  <a:pt x="67" y="120"/>
                  <a:pt x="67" y="120"/>
                </a:cubicBezTo>
                <a:cubicBezTo>
                  <a:pt x="67" y="171"/>
                  <a:pt x="67" y="171"/>
                  <a:pt x="67" y="171"/>
                </a:cubicBezTo>
                <a:cubicBezTo>
                  <a:pt x="64" y="166"/>
                  <a:pt x="58" y="162"/>
                  <a:pt x="52" y="162"/>
                </a:cubicBezTo>
                <a:cubicBezTo>
                  <a:pt x="52" y="50"/>
                  <a:pt x="52" y="50"/>
                  <a:pt x="52" y="50"/>
                </a:cubicBezTo>
                <a:cubicBezTo>
                  <a:pt x="67" y="50"/>
                  <a:pt x="67" y="50"/>
                  <a:pt x="67" y="50"/>
                </a:cubicBezTo>
                <a:close/>
                <a:moveTo>
                  <a:pt x="67" y="188"/>
                </a:moveTo>
                <a:cubicBezTo>
                  <a:pt x="67" y="220"/>
                  <a:pt x="67" y="220"/>
                  <a:pt x="67" y="220"/>
                </a:cubicBezTo>
                <a:cubicBezTo>
                  <a:pt x="52" y="220"/>
                  <a:pt x="52" y="220"/>
                  <a:pt x="52" y="220"/>
                </a:cubicBezTo>
                <a:cubicBezTo>
                  <a:pt x="52" y="197"/>
                  <a:pt x="52" y="197"/>
                  <a:pt x="52" y="197"/>
                </a:cubicBezTo>
                <a:cubicBezTo>
                  <a:pt x="58" y="197"/>
                  <a:pt x="64" y="193"/>
                  <a:pt x="67" y="188"/>
                </a:cubicBezTo>
                <a:close/>
                <a:moveTo>
                  <a:pt x="67" y="232"/>
                </a:moveTo>
                <a:cubicBezTo>
                  <a:pt x="67" y="257"/>
                  <a:pt x="67" y="257"/>
                  <a:pt x="67" y="257"/>
                </a:cubicBezTo>
                <a:cubicBezTo>
                  <a:pt x="64" y="260"/>
                  <a:pt x="60" y="262"/>
                  <a:pt x="56" y="262"/>
                </a:cubicBezTo>
                <a:cubicBezTo>
                  <a:pt x="52" y="262"/>
                  <a:pt x="52" y="262"/>
                  <a:pt x="52" y="262"/>
                </a:cubicBezTo>
                <a:cubicBezTo>
                  <a:pt x="52" y="232"/>
                  <a:pt x="52" y="232"/>
                  <a:pt x="52" y="232"/>
                </a:cubicBezTo>
                <a:lnTo>
                  <a:pt x="67" y="232"/>
                </a:lnTo>
                <a:close/>
                <a:moveTo>
                  <a:pt x="52" y="15"/>
                </a:moveTo>
                <a:cubicBezTo>
                  <a:pt x="52" y="44"/>
                  <a:pt x="52" y="44"/>
                  <a:pt x="52" y="44"/>
                </a:cubicBezTo>
                <a:cubicBezTo>
                  <a:pt x="27" y="44"/>
                  <a:pt x="27" y="44"/>
                  <a:pt x="27" y="44"/>
                </a:cubicBezTo>
                <a:cubicBezTo>
                  <a:pt x="27" y="33"/>
                  <a:pt x="36" y="23"/>
                  <a:pt x="52" y="15"/>
                </a:cubicBezTo>
                <a:close/>
                <a:moveTo>
                  <a:pt x="52" y="50"/>
                </a:moveTo>
                <a:cubicBezTo>
                  <a:pt x="52" y="162"/>
                  <a:pt x="52" y="162"/>
                  <a:pt x="52" y="162"/>
                </a:cubicBezTo>
                <a:cubicBezTo>
                  <a:pt x="42" y="162"/>
                  <a:pt x="35" y="170"/>
                  <a:pt x="35" y="180"/>
                </a:cubicBezTo>
                <a:cubicBezTo>
                  <a:pt x="35" y="189"/>
                  <a:pt x="42" y="197"/>
                  <a:pt x="52" y="197"/>
                </a:cubicBezTo>
                <a:cubicBezTo>
                  <a:pt x="52" y="220"/>
                  <a:pt x="52" y="220"/>
                  <a:pt x="52" y="220"/>
                </a:cubicBezTo>
                <a:cubicBezTo>
                  <a:pt x="12" y="220"/>
                  <a:pt x="12" y="220"/>
                  <a:pt x="12" y="220"/>
                </a:cubicBezTo>
                <a:cubicBezTo>
                  <a:pt x="12" y="154"/>
                  <a:pt x="12" y="154"/>
                  <a:pt x="12" y="154"/>
                </a:cubicBezTo>
                <a:cubicBezTo>
                  <a:pt x="15" y="150"/>
                  <a:pt x="21" y="146"/>
                  <a:pt x="27" y="146"/>
                </a:cubicBezTo>
                <a:cubicBezTo>
                  <a:pt x="27" y="50"/>
                  <a:pt x="27" y="50"/>
                  <a:pt x="27" y="50"/>
                </a:cubicBezTo>
                <a:cubicBezTo>
                  <a:pt x="52" y="50"/>
                  <a:pt x="52" y="50"/>
                  <a:pt x="52" y="50"/>
                </a:cubicBezTo>
                <a:close/>
                <a:moveTo>
                  <a:pt x="52" y="232"/>
                </a:moveTo>
                <a:cubicBezTo>
                  <a:pt x="52" y="262"/>
                  <a:pt x="52" y="262"/>
                  <a:pt x="52" y="262"/>
                </a:cubicBezTo>
                <a:cubicBezTo>
                  <a:pt x="48" y="262"/>
                  <a:pt x="48" y="262"/>
                  <a:pt x="48" y="262"/>
                </a:cubicBezTo>
                <a:cubicBezTo>
                  <a:pt x="41" y="262"/>
                  <a:pt x="35" y="257"/>
                  <a:pt x="35" y="249"/>
                </a:cubicBezTo>
                <a:cubicBezTo>
                  <a:pt x="35" y="232"/>
                  <a:pt x="35" y="232"/>
                  <a:pt x="35" y="232"/>
                </a:cubicBezTo>
                <a:cubicBezTo>
                  <a:pt x="52" y="232"/>
                  <a:pt x="52" y="232"/>
                  <a:pt x="52" y="232"/>
                </a:cubicBezTo>
                <a:close/>
                <a:moveTo>
                  <a:pt x="12" y="114"/>
                </a:moveTo>
                <a:cubicBezTo>
                  <a:pt x="14" y="114"/>
                  <a:pt x="15" y="112"/>
                  <a:pt x="15" y="110"/>
                </a:cubicBezTo>
                <a:cubicBezTo>
                  <a:pt x="15" y="76"/>
                  <a:pt x="15" y="76"/>
                  <a:pt x="15" y="76"/>
                </a:cubicBezTo>
                <a:cubicBezTo>
                  <a:pt x="15" y="74"/>
                  <a:pt x="14" y="71"/>
                  <a:pt x="12" y="70"/>
                </a:cubicBezTo>
                <a:lnTo>
                  <a:pt x="12" y="114"/>
                </a:lnTo>
                <a:close/>
                <a:moveTo>
                  <a:pt x="12" y="70"/>
                </a:moveTo>
                <a:cubicBezTo>
                  <a:pt x="12" y="114"/>
                  <a:pt x="12" y="114"/>
                  <a:pt x="12" y="114"/>
                </a:cubicBezTo>
                <a:cubicBezTo>
                  <a:pt x="12" y="114"/>
                  <a:pt x="11" y="114"/>
                  <a:pt x="11" y="113"/>
                </a:cubicBezTo>
                <a:cubicBezTo>
                  <a:pt x="4" y="111"/>
                  <a:pt x="4" y="111"/>
                  <a:pt x="4" y="111"/>
                </a:cubicBezTo>
                <a:cubicBezTo>
                  <a:pt x="2" y="110"/>
                  <a:pt x="0" y="107"/>
                  <a:pt x="0" y="104"/>
                </a:cubicBezTo>
                <a:cubicBezTo>
                  <a:pt x="0" y="70"/>
                  <a:pt x="0" y="70"/>
                  <a:pt x="0" y="70"/>
                </a:cubicBezTo>
                <a:cubicBezTo>
                  <a:pt x="0" y="67"/>
                  <a:pt x="2" y="66"/>
                  <a:pt x="4" y="67"/>
                </a:cubicBezTo>
                <a:cubicBezTo>
                  <a:pt x="11" y="69"/>
                  <a:pt x="11" y="69"/>
                  <a:pt x="11" y="69"/>
                </a:cubicBezTo>
                <a:cubicBezTo>
                  <a:pt x="11" y="70"/>
                  <a:pt x="12" y="70"/>
                  <a:pt x="12" y="70"/>
                </a:cubicBezTo>
                <a:close/>
                <a:moveTo>
                  <a:pt x="12" y="154"/>
                </a:moveTo>
                <a:cubicBezTo>
                  <a:pt x="12" y="220"/>
                  <a:pt x="12" y="220"/>
                  <a:pt x="12" y="220"/>
                </a:cubicBezTo>
                <a:cubicBezTo>
                  <a:pt x="9" y="220"/>
                  <a:pt x="9" y="220"/>
                  <a:pt x="9" y="220"/>
                </a:cubicBezTo>
                <a:cubicBezTo>
                  <a:pt x="9" y="164"/>
                  <a:pt x="9" y="164"/>
                  <a:pt x="9" y="164"/>
                </a:cubicBezTo>
                <a:cubicBezTo>
                  <a:pt x="9" y="160"/>
                  <a:pt x="10" y="157"/>
                  <a:pt x="12" y="154"/>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6" name="Freeform 76"/>
          <p:cNvSpPr>
            <a:spLocks noEditPoints="1"/>
          </p:cNvSpPr>
          <p:nvPr/>
        </p:nvSpPr>
        <p:spPr bwMode="auto">
          <a:xfrm>
            <a:off x="5918487" y="2264192"/>
            <a:ext cx="482078" cy="365427"/>
          </a:xfrm>
          <a:custGeom>
            <a:avLst/>
            <a:gdLst>
              <a:gd name="T0" fmla="*/ 271 w 295"/>
              <a:gd name="T1" fmla="*/ 0 h 224"/>
              <a:gd name="T2" fmla="*/ 277 w 295"/>
              <a:gd name="T3" fmla="*/ 35 h 224"/>
              <a:gd name="T4" fmla="*/ 224 w 295"/>
              <a:gd name="T5" fmla="*/ 224 h 224"/>
              <a:gd name="T6" fmla="*/ 248 w 295"/>
              <a:gd name="T7" fmla="*/ 188 h 224"/>
              <a:gd name="T8" fmla="*/ 249 w 295"/>
              <a:gd name="T9" fmla="*/ 29 h 224"/>
              <a:gd name="T10" fmla="*/ 224 w 295"/>
              <a:gd name="T11" fmla="*/ 194 h 224"/>
              <a:gd name="T12" fmla="*/ 224 w 295"/>
              <a:gd name="T13" fmla="*/ 16 h 224"/>
              <a:gd name="T14" fmla="*/ 224 w 295"/>
              <a:gd name="T15" fmla="*/ 208 h 224"/>
              <a:gd name="T16" fmla="*/ 224 w 295"/>
              <a:gd name="T17" fmla="*/ 179 h 224"/>
              <a:gd name="T18" fmla="*/ 224 w 295"/>
              <a:gd name="T19" fmla="*/ 194 h 224"/>
              <a:gd name="T20" fmla="*/ 201 w 295"/>
              <a:gd name="T21" fmla="*/ 128 h 224"/>
              <a:gd name="T22" fmla="*/ 203 w 295"/>
              <a:gd name="T23" fmla="*/ 98 h 224"/>
              <a:gd name="T24" fmla="*/ 195 w 295"/>
              <a:gd name="T25" fmla="*/ 67 h 224"/>
              <a:gd name="T26" fmla="*/ 187 w 295"/>
              <a:gd name="T27" fmla="*/ 128 h 224"/>
              <a:gd name="T28" fmla="*/ 187 w 295"/>
              <a:gd name="T29" fmla="*/ 100 h 224"/>
              <a:gd name="T30" fmla="*/ 190 w 295"/>
              <a:gd name="T31" fmla="*/ 75 h 224"/>
              <a:gd name="T32" fmla="*/ 187 w 295"/>
              <a:gd name="T33" fmla="*/ 0 h 224"/>
              <a:gd name="T34" fmla="*/ 187 w 295"/>
              <a:gd name="T35" fmla="*/ 0 h 224"/>
              <a:gd name="T36" fmla="*/ 147 w 295"/>
              <a:gd name="T37" fmla="*/ 208 h 224"/>
              <a:gd name="T38" fmla="*/ 182 w 295"/>
              <a:gd name="T39" fmla="*/ 67 h 224"/>
              <a:gd name="T40" fmla="*/ 168 w 295"/>
              <a:gd name="T41" fmla="*/ 109 h 224"/>
              <a:gd name="T42" fmla="*/ 187 w 295"/>
              <a:gd name="T43" fmla="*/ 194 h 224"/>
              <a:gd name="T44" fmla="*/ 148 w 295"/>
              <a:gd name="T45" fmla="*/ 125 h 224"/>
              <a:gd name="T46" fmla="*/ 147 w 295"/>
              <a:gd name="T47" fmla="*/ 106 h 224"/>
              <a:gd name="T48" fmla="*/ 184 w 295"/>
              <a:gd name="T49" fmla="*/ 70 h 224"/>
              <a:gd name="T50" fmla="*/ 187 w 295"/>
              <a:gd name="T51" fmla="*/ 91 h 224"/>
              <a:gd name="T52" fmla="*/ 179 w 295"/>
              <a:gd name="T53" fmla="*/ 116 h 224"/>
              <a:gd name="T54" fmla="*/ 187 w 295"/>
              <a:gd name="T55" fmla="*/ 100 h 224"/>
              <a:gd name="T56" fmla="*/ 147 w 295"/>
              <a:gd name="T57" fmla="*/ 16 h 224"/>
              <a:gd name="T58" fmla="*/ 147 w 295"/>
              <a:gd name="T59" fmla="*/ 208 h 224"/>
              <a:gd name="T60" fmla="*/ 147 w 295"/>
              <a:gd name="T61" fmla="*/ 106 h 224"/>
              <a:gd name="T62" fmla="*/ 127 w 295"/>
              <a:gd name="T63" fmla="*/ 121 h 224"/>
              <a:gd name="T64" fmla="*/ 147 w 295"/>
              <a:gd name="T65" fmla="*/ 137 h 224"/>
              <a:gd name="T66" fmla="*/ 102 w 295"/>
              <a:gd name="T67" fmla="*/ 156 h 224"/>
              <a:gd name="T68" fmla="*/ 109 w 295"/>
              <a:gd name="T69" fmla="*/ 113 h 224"/>
              <a:gd name="T70" fmla="*/ 100 w 295"/>
              <a:gd name="T71" fmla="*/ 93 h 224"/>
              <a:gd name="T72" fmla="*/ 111 w 295"/>
              <a:gd name="T73" fmla="*/ 97 h 224"/>
              <a:gd name="T74" fmla="*/ 99 w 295"/>
              <a:gd name="T75" fmla="*/ 88 h 224"/>
              <a:gd name="T76" fmla="*/ 101 w 295"/>
              <a:gd name="T77" fmla="*/ 150 h 224"/>
              <a:gd name="T78" fmla="*/ 99 w 295"/>
              <a:gd name="T79" fmla="*/ 123 h 224"/>
              <a:gd name="T80" fmla="*/ 0 w 295"/>
              <a:gd name="T81" fmla="*/ 23 h 224"/>
              <a:gd name="T82" fmla="*/ 99 w 295"/>
              <a:gd name="T83" fmla="*/ 208 h 224"/>
              <a:gd name="T84" fmla="*/ 17 w 295"/>
              <a:gd name="T85" fmla="*/ 35 h 224"/>
              <a:gd name="T86" fmla="*/ 99 w 295"/>
              <a:gd name="T87" fmla="*/ 29 h 224"/>
              <a:gd name="T88" fmla="*/ 79 w 295"/>
              <a:gd name="T89" fmla="*/ 129 h 224"/>
              <a:gd name="T90" fmla="*/ 99 w 295"/>
              <a:gd name="T91" fmla="*/ 157 h 224"/>
              <a:gd name="T92" fmla="*/ 30 w 295"/>
              <a:gd name="T93" fmla="*/ 45 h 224"/>
              <a:gd name="T94" fmla="*/ 99 w 295"/>
              <a:gd name="T95" fmla="*/ 115 h 224"/>
              <a:gd name="T96" fmla="*/ 99 w 295"/>
              <a:gd name="T97" fmla="*/ 123 h 224"/>
              <a:gd name="T98" fmla="*/ 91 w 295"/>
              <a:gd name="T99" fmla="*/ 133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5" h="224">
                <a:moveTo>
                  <a:pt x="271" y="224"/>
                </a:moveTo>
                <a:cubicBezTo>
                  <a:pt x="284" y="224"/>
                  <a:pt x="295" y="213"/>
                  <a:pt x="295" y="200"/>
                </a:cubicBezTo>
                <a:cubicBezTo>
                  <a:pt x="295" y="23"/>
                  <a:pt x="295" y="23"/>
                  <a:pt x="295" y="23"/>
                </a:cubicBezTo>
                <a:cubicBezTo>
                  <a:pt x="295" y="10"/>
                  <a:pt x="284" y="0"/>
                  <a:pt x="271" y="0"/>
                </a:cubicBezTo>
                <a:cubicBezTo>
                  <a:pt x="224" y="0"/>
                  <a:pt x="224" y="0"/>
                  <a:pt x="224" y="0"/>
                </a:cubicBezTo>
                <a:cubicBezTo>
                  <a:pt x="224" y="16"/>
                  <a:pt x="224" y="16"/>
                  <a:pt x="224" y="16"/>
                </a:cubicBezTo>
                <a:cubicBezTo>
                  <a:pt x="258" y="16"/>
                  <a:pt x="258" y="16"/>
                  <a:pt x="258" y="16"/>
                </a:cubicBezTo>
                <a:cubicBezTo>
                  <a:pt x="268" y="16"/>
                  <a:pt x="277" y="24"/>
                  <a:pt x="277" y="35"/>
                </a:cubicBezTo>
                <a:cubicBezTo>
                  <a:pt x="277" y="189"/>
                  <a:pt x="277" y="189"/>
                  <a:pt x="277" y="189"/>
                </a:cubicBezTo>
                <a:cubicBezTo>
                  <a:pt x="277" y="199"/>
                  <a:pt x="268" y="208"/>
                  <a:pt x="258" y="208"/>
                </a:cubicBezTo>
                <a:cubicBezTo>
                  <a:pt x="224" y="208"/>
                  <a:pt x="224" y="208"/>
                  <a:pt x="224" y="208"/>
                </a:cubicBezTo>
                <a:cubicBezTo>
                  <a:pt x="224" y="224"/>
                  <a:pt x="224" y="224"/>
                  <a:pt x="224" y="224"/>
                </a:cubicBezTo>
                <a:cubicBezTo>
                  <a:pt x="271" y="224"/>
                  <a:pt x="271" y="224"/>
                  <a:pt x="271" y="224"/>
                </a:cubicBezTo>
                <a:close/>
                <a:moveTo>
                  <a:pt x="224" y="194"/>
                </a:moveTo>
                <a:cubicBezTo>
                  <a:pt x="224" y="188"/>
                  <a:pt x="224" y="188"/>
                  <a:pt x="224" y="188"/>
                </a:cubicBezTo>
                <a:cubicBezTo>
                  <a:pt x="248" y="188"/>
                  <a:pt x="248" y="188"/>
                  <a:pt x="248" y="188"/>
                </a:cubicBezTo>
                <a:cubicBezTo>
                  <a:pt x="248" y="179"/>
                  <a:pt x="248" y="179"/>
                  <a:pt x="248" y="179"/>
                </a:cubicBezTo>
                <a:cubicBezTo>
                  <a:pt x="224" y="179"/>
                  <a:pt x="224" y="179"/>
                  <a:pt x="224" y="179"/>
                </a:cubicBezTo>
                <a:cubicBezTo>
                  <a:pt x="224" y="29"/>
                  <a:pt x="224" y="29"/>
                  <a:pt x="224" y="29"/>
                </a:cubicBezTo>
                <a:cubicBezTo>
                  <a:pt x="249" y="29"/>
                  <a:pt x="249" y="29"/>
                  <a:pt x="249" y="29"/>
                </a:cubicBezTo>
                <a:cubicBezTo>
                  <a:pt x="257" y="29"/>
                  <a:pt x="264" y="36"/>
                  <a:pt x="264" y="45"/>
                </a:cubicBezTo>
                <a:cubicBezTo>
                  <a:pt x="264" y="179"/>
                  <a:pt x="264" y="179"/>
                  <a:pt x="264" y="179"/>
                </a:cubicBezTo>
                <a:cubicBezTo>
                  <a:pt x="264" y="187"/>
                  <a:pt x="257" y="194"/>
                  <a:pt x="249" y="194"/>
                </a:cubicBezTo>
                <a:lnTo>
                  <a:pt x="224" y="194"/>
                </a:lnTo>
                <a:close/>
                <a:moveTo>
                  <a:pt x="224" y="0"/>
                </a:moveTo>
                <a:cubicBezTo>
                  <a:pt x="187" y="0"/>
                  <a:pt x="187" y="0"/>
                  <a:pt x="187" y="0"/>
                </a:cubicBezTo>
                <a:cubicBezTo>
                  <a:pt x="187" y="16"/>
                  <a:pt x="187" y="16"/>
                  <a:pt x="187" y="16"/>
                </a:cubicBezTo>
                <a:cubicBezTo>
                  <a:pt x="224" y="16"/>
                  <a:pt x="224" y="16"/>
                  <a:pt x="224" y="16"/>
                </a:cubicBezTo>
                <a:cubicBezTo>
                  <a:pt x="224" y="0"/>
                  <a:pt x="224" y="0"/>
                  <a:pt x="224" y="0"/>
                </a:cubicBezTo>
                <a:close/>
                <a:moveTo>
                  <a:pt x="187" y="224"/>
                </a:moveTo>
                <a:cubicBezTo>
                  <a:pt x="224" y="224"/>
                  <a:pt x="224" y="224"/>
                  <a:pt x="224" y="224"/>
                </a:cubicBezTo>
                <a:cubicBezTo>
                  <a:pt x="224" y="208"/>
                  <a:pt x="224" y="208"/>
                  <a:pt x="224" y="208"/>
                </a:cubicBezTo>
                <a:cubicBezTo>
                  <a:pt x="187" y="208"/>
                  <a:pt x="187" y="208"/>
                  <a:pt x="187" y="208"/>
                </a:cubicBezTo>
                <a:cubicBezTo>
                  <a:pt x="187" y="224"/>
                  <a:pt x="187" y="224"/>
                  <a:pt x="187" y="224"/>
                </a:cubicBezTo>
                <a:close/>
                <a:moveTo>
                  <a:pt x="224" y="29"/>
                </a:moveTo>
                <a:cubicBezTo>
                  <a:pt x="224" y="179"/>
                  <a:pt x="224" y="179"/>
                  <a:pt x="224" y="179"/>
                </a:cubicBezTo>
                <a:cubicBezTo>
                  <a:pt x="200" y="179"/>
                  <a:pt x="200" y="179"/>
                  <a:pt x="200" y="179"/>
                </a:cubicBezTo>
                <a:cubicBezTo>
                  <a:pt x="200" y="188"/>
                  <a:pt x="200" y="188"/>
                  <a:pt x="200" y="188"/>
                </a:cubicBezTo>
                <a:cubicBezTo>
                  <a:pt x="224" y="188"/>
                  <a:pt x="224" y="188"/>
                  <a:pt x="224" y="188"/>
                </a:cubicBezTo>
                <a:cubicBezTo>
                  <a:pt x="224" y="194"/>
                  <a:pt x="224" y="194"/>
                  <a:pt x="224" y="194"/>
                </a:cubicBezTo>
                <a:cubicBezTo>
                  <a:pt x="187" y="194"/>
                  <a:pt x="187" y="194"/>
                  <a:pt x="187" y="194"/>
                </a:cubicBezTo>
                <a:cubicBezTo>
                  <a:pt x="187" y="135"/>
                  <a:pt x="187" y="135"/>
                  <a:pt x="187" y="135"/>
                </a:cubicBezTo>
                <a:cubicBezTo>
                  <a:pt x="188" y="135"/>
                  <a:pt x="189" y="134"/>
                  <a:pt x="189" y="134"/>
                </a:cubicBezTo>
                <a:cubicBezTo>
                  <a:pt x="194" y="133"/>
                  <a:pt x="197" y="131"/>
                  <a:pt x="201" y="128"/>
                </a:cubicBezTo>
                <a:cubicBezTo>
                  <a:pt x="204" y="124"/>
                  <a:pt x="206" y="121"/>
                  <a:pt x="207" y="117"/>
                </a:cubicBezTo>
                <a:cubicBezTo>
                  <a:pt x="208" y="115"/>
                  <a:pt x="208" y="113"/>
                  <a:pt x="208" y="111"/>
                </a:cubicBezTo>
                <a:cubicBezTo>
                  <a:pt x="208" y="109"/>
                  <a:pt x="208" y="107"/>
                  <a:pt x="207" y="104"/>
                </a:cubicBezTo>
                <a:cubicBezTo>
                  <a:pt x="207" y="102"/>
                  <a:pt x="205" y="100"/>
                  <a:pt x="203" y="98"/>
                </a:cubicBezTo>
                <a:cubicBezTo>
                  <a:pt x="200" y="96"/>
                  <a:pt x="197" y="94"/>
                  <a:pt x="193" y="94"/>
                </a:cubicBezTo>
                <a:cubicBezTo>
                  <a:pt x="197" y="91"/>
                  <a:pt x="199" y="88"/>
                  <a:pt x="201" y="85"/>
                </a:cubicBezTo>
                <a:cubicBezTo>
                  <a:pt x="202" y="81"/>
                  <a:pt x="202" y="78"/>
                  <a:pt x="201" y="74"/>
                </a:cubicBezTo>
                <a:cubicBezTo>
                  <a:pt x="200" y="71"/>
                  <a:pt x="198" y="69"/>
                  <a:pt x="195" y="67"/>
                </a:cubicBezTo>
                <a:cubicBezTo>
                  <a:pt x="193" y="66"/>
                  <a:pt x="190" y="66"/>
                  <a:pt x="187" y="66"/>
                </a:cubicBezTo>
                <a:cubicBezTo>
                  <a:pt x="187" y="29"/>
                  <a:pt x="187" y="29"/>
                  <a:pt x="187" y="29"/>
                </a:cubicBezTo>
                <a:cubicBezTo>
                  <a:pt x="224" y="29"/>
                  <a:pt x="224" y="29"/>
                  <a:pt x="224" y="29"/>
                </a:cubicBezTo>
                <a:close/>
                <a:moveTo>
                  <a:pt x="187" y="128"/>
                </a:moveTo>
                <a:cubicBezTo>
                  <a:pt x="187" y="128"/>
                  <a:pt x="188" y="128"/>
                  <a:pt x="188" y="128"/>
                </a:cubicBezTo>
                <a:cubicBezTo>
                  <a:pt x="191" y="127"/>
                  <a:pt x="193" y="125"/>
                  <a:pt x="194" y="122"/>
                </a:cubicBezTo>
                <a:cubicBezTo>
                  <a:pt x="195" y="118"/>
                  <a:pt x="195" y="115"/>
                  <a:pt x="194" y="111"/>
                </a:cubicBezTo>
                <a:cubicBezTo>
                  <a:pt x="193" y="106"/>
                  <a:pt x="191" y="103"/>
                  <a:pt x="187" y="100"/>
                </a:cubicBezTo>
                <a:cubicBezTo>
                  <a:pt x="187" y="128"/>
                  <a:pt x="187" y="128"/>
                  <a:pt x="187" y="128"/>
                </a:cubicBezTo>
                <a:close/>
                <a:moveTo>
                  <a:pt x="187" y="91"/>
                </a:moveTo>
                <a:cubicBezTo>
                  <a:pt x="189" y="87"/>
                  <a:pt x="190" y="84"/>
                  <a:pt x="190" y="80"/>
                </a:cubicBezTo>
                <a:cubicBezTo>
                  <a:pt x="190" y="78"/>
                  <a:pt x="190" y="77"/>
                  <a:pt x="190" y="75"/>
                </a:cubicBezTo>
                <a:cubicBezTo>
                  <a:pt x="189" y="74"/>
                  <a:pt x="189" y="72"/>
                  <a:pt x="188" y="71"/>
                </a:cubicBezTo>
                <a:cubicBezTo>
                  <a:pt x="187" y="71"/>
                  <a:pt x="187" y="71"/>
                  <a:pt x="187" y="71"/>
                </a:cubicBezTo>
                <a:lnTo>
                  <a:pt x="187" y="91"/>
                </a:lnTo>
                <a:close/>
                <a:moveTo>
                  <a:pt x="187" y="0"/>
                </a:moveTo>
                <a:cubicBezTo>
                  <a:pt x="147" y="0"/>
                  <a:pt x="147" y="0"/>
                  <a:pt x="147" y="0"/>
                </a:cubicBezTo>
                <a:cubicBezTo>
                  <a:pt x="147" y="16"/>
                  <a:pt x="147" y="16"/>
                  <a:pt x="147" y="16"/>
                </a:cubicBezTo>
                <a:cubicBezTo>
                  <a:pt x="187" y="16"/>
                  <a:pt x="187" y="16"/>
                  <a:pt x="187" y="16"/>
                </a:cubicBezTo>
                <a:cubicBezTo>
                  <a:pt x="187" y="0"/>
                  <a:pt x="187" y="0"/>
                  <a:pt x="187" y="0"/>
                </a:cubicBezTo>
                <a:close/>
                <a:moveTo>
                  <a:pt x="147" y="224"/>
                </a:moveTo>
                <a:cubicBezTo>
                  <a:pt x="187" y="224"/>
                  <a:pt x="187" y="224"/>
                  <a:pt x="187" y="224"/>
                </a:cubicBezTo>
                <a:cubicBezTo>
                  <a:pt x="187" y="208"/>
                  <a:pt x="187" y="208"/>
                  <a:pt x="187" y="208"/>
                </a:cubicBezTo>
                <a:cubicBezTo>
                  <a:pt x="147" y="208"/>
                  <a:pt x="147" y="208"/>
                  <a:pt x="147" y="208"/>
                </a:cubicBezTo>
                <a:cubicBezTo>
                  <a:pt x="147" y="224"/>
                  <a:pt x="147" y="224"/>
                  <a:pt x="147" y="224"/>
                </a:cubicBezTo>
                <a:close/>
                <a:moveTo>
                  <a:pt x="187" y="29"/>
                </a:moveTo>
                <a:cubicBezTo>
                  <a:pt x="187" y="66"/>
                  <a:pt x="187" y="66"/>
                  <a:pt x="187" y="66"/>
                </a:cubicBezTo>
                <a:cubicBezTo>
                  <a:pt x="185" y="66"/>
                  <a:pt x="184" y="66"/>
                  <a:pt x="182" y="67"/>
                </a:cubicBezTo>
                <a:cubicBezTo>
                  <a:pt x="176" y="68"/>
                  <a:pt x="172" y="71"/>
                  <a:pt x="169" y="75"/>
                </a:cubicBezTo>
                <a:cubicBezTo>
                  <a:pt x="167" y="80"/>
                  <a:pt x="166" y="84"/>
                  <a:pt x="167" y="88"/>
                </a:cubicBezTo>
                <a:cubicBezTo>
                  <a:pt x="168" y="93"/>
                  <a:pt x="172" y="97"/>
                  <a:pt x="177" y="98"/>
                </a:cubicBezTo>
                <a:cubicBezTo>
                  <a:pt x="173" y="101"/>
                  <a:pt x="169" y="105"/>
                  <a:pt x="168" y="109"/>
                </a:cubicBezTo>
                <a:cubicBezTo>
                  <a:pt x="166" y="113"/>
                  <a:pt x="165" y="117"/>
                  <a:pt x="167" y="122"/>
                </a:cubicBezTo>
                <a:cubicBezTo>
                  <a:pt x="168" y="126"/>
                  <a:pt x="170" y="130"/>
                  <a:pt x="175" y="133"/>
                </a:cubicBezTo>
                <a:cubicBezTo>
                  <a:pt x="178" y="135"/>
                  <a:pt x="182" y="135"/>
                  <a:pt x="187" y="135"/>
                </a:cubicBezTo>
                <a:cubicBezTo>
                  <a:pt x="187" y="194"/>
                  <a:pt x="187" y="194"/>
                  <a:pt x="187" y="194"/>
                </a:cubicBezTo>
                <a:cubicBezTo>
                  <a:pt x="147" y="194"/>
                  <a:pt x="147" y="194"/>
                  <a:pt x="147" y="194"/>
                </a:cubicBezTo>
                <a:cubicBezTo>
                  <a:pt x="147" y="137"/>
                  <a:pt x="147" y="137"/>
                  <a:pt x="147" y="137"/>
                </a:cubicBezTo>
                <a:cubicBezTo>
                  <a:pt x="148" y="137"/>
                  <a:pt x="148" y="137"/>
                  <a:pt x="148" y="137"/>
                </a:cubicBezTo>
                <a:cubicBezTo>
                  <a:pt x="148" y="125"/>
                  <a:pt x="148" y="125"/>
                  <a:pt x="148" y="125"/>
                </a:cubicBezTo>
                <a:cubicBezTo>
                  <a:pt x="159" y="123"/>
                  <a:pt x="159" y="123"/>
                  <a:pt x="159" y="123"/>
                </a:cubicBezTo>
                <a:cubicBezTo>
                  <a:pt x="158" y="112"/>
                  <a:pt x="158" y="112"/>
                  <a:pt x="158" y="112"/>
                </a:cubicBezTo>
                <a:cubicBezTo>
                  <a:pt x="147" y="115"/>
                  <a:pt x="147" y="115"/>
                  <a:pt x="147" y="115"/>
                </a:cubicBezTo>
                <a:cubicBezTo>
                  <a:pt x="147" y="106"/>
                  <a:pt x="147" y="106"/>
                  <a:pt x="147" y="106"/>
                </a:cubicBezTo>
                <a:cubicBezTo>
                  <a:pt x="147" y="29"/>
                  <a:pt x="147" y="29"/>
                  <a:pt x="147" y="29"/>
                </a:cubicBezTo>
                <a:cubicBezTo>
                  <a:pt x="187" y="29"/>
                  <a:pt x="187" y="29"/>
                  <a:pt x="187" y="29"/>
                </a:cubicBezTo>
                <a:close/>
                <a:moveTo>
                  <a:pt x="187" y="71"/>
                </a:moveTo>
                <a:cubicBezTo>
                  <a:pt x="186" y="70"/>
                  <a:pt x="185" y="70"/>
                  <a:pt x="184" y="70"/>
                </a:cubicBezTo>
                <a:cubicBezTo>
                  <a:pt x="181" y="71"/>
                  <a:pt x="179" y="73"/>
                  <a:pt x="178" y="76"/>
                </a:cubicBezTo>
                <a:cubicBezTo>
                  <a:pt x="177" y="78"/>
                  <a:pt x="177" y="81"/>
                  <a:pt x="178" y="83"/>
                </a:cubicBezTo>
                <a:cubicBezTo>
                  <a:pt x="179" y="88"/>
                  <a:pt x="181" y="91"/>
                  <a:pt x="185" y="93"/>
                </a:cubicBezTo>
                <a:cubicBezTo>
                  <a:pt x="186" y="92"/>
                  <a:pt x="187" y="91"/>
                  <a:pt x="187" y="91"/>
                </a:cubicBezTo>
                <a:cubicBezTo>
                  <a:pt x="187" y="71"/>
                  <a:pt x="187" y="71"/>
                  <a:pt x="187" y="71"/>
                </a:cubicBezTo>
                <a:close/>
                <a:moveTo>
                  <a:pt x="187" y="100"/>
                </a:moveTo>
                <a:cubicBezTo>
                  <a:pt x="187" y="100"/>
                  <a:pt x="186" y="100"/>
                  <a:pt x="186" y="99"/>
                </a:cubicBezTo>
                <a:cubicBezTo>
                  <a:pt x="181" y="104"/>
                  <a:pt x="179" y="110"/>
                  <a:pt x="179" y="116"/>
                </a:cubicBezTo>
                <a:cubicBezTo>
                  <a:pt x="179" y="118"/>
                  <a:pt x="179" y="120"/>
                  <a:pt x="180" y="121"/>
                </a:cubicBezTo>
                <a:cubicBezTo>
                  <a:pt x="180" y="124"/>
                  <a:pt x="182" y="126"/>
                  <a:pt x="183" y="127"/>
                </a:cubicBezTo>
                <a:cubicBezTo>
                  <a:pt x="184" y="128"/>
                  <a:pt x="186" y="128"/>
                  <a:pt x="187" y="128"/>
                </a:cubicBezTo>
                <a:lnTo>
                  <a:pt x="187" y="100"/>
                </a:lnTo>
                <a:close/>
                <a:moveTo>
                  <a:pt x="147" y="0"/>
                </a:moveTo>
                <a:cubicBezTo>
                  <a:pt x="99" y="0"/>
                  <a:pt x="99" y="0"/>
                  <a:pt x="99" y="0"/>
                </a:cubicBezTo>
                <a:cubicBezTo>
                  <a:pt x="99" y="16"/>
                  <a:pt x="99" y="16"/>
                  <a:pt x="99" y="16"/>
                </a:cubicBezTo>
                <a:cubicBezTo>
                  <a:pt x="147" y="16"/>
                  <a:pt x="147" y="16"/>
                  <a:pt x="147" y="16"/>
                </a:cubicBezTo>
                <a:cubicBezTo>
                  <a:pt x="147" y="0"/>
                  <a:pt x="147" y="0"/>
                  <a:pt x="147" y="0"/>
                </a:cubicBezTo>
                <a:close/>
                <a:moveTo>
                  <a:pt x="99" y="224"/>
                </a:moveTo>
                <a:cubicBezTo>
                  <a:pt x="147" y="224"/>
                  <a:pt x="147" y="224"/>
                  <a:pt x="147" y="224"/>
                </a:cubicBezTo>
                <a:cubicBezTo>
                  <a:pt x="147" y="208"/>
                  <a:pt x="147" y="208"/>
                  <a:pt x="147" y="208"/>
                </a:cubicBezTo>
                <a:cubicBezTo>
                  <a:pt x="99" y="208"/>
                  <a:pt x="99" y="208"/>
                  <a:pt x="99" y="208"/>
                </a:cubicBezTo>
                <a:cubicBezTo>
                  <a:pt x="99" y="224"/>
                  <a:pt x="99" y="224"/>
                  <a:pt x="99" y="224"/>
                </a:cubicBezTo>
                <a:close/>
                <a:moveTo>
                  <a:pt x="147" y="29"/>
                </a:moveTo>
                <a:cubicBezTo>
                  <a:pt x="147" y="106"/>
                  <a:pt x="147" y="106"/>
                  <a:pt x="147" y="106"/>
                </a:cubicBezTo>
                <a:cubicBezTo>
                  <a:pt x="147" y="104"/>
                  <a:pt x="147" y="104"/>
                  <a:pt x="147" y="104"/>
                </a:cubicBezTo>
                <a:cubicBezTo>
                  <a:pt x="137" y="107"/>
                  <a:pt x="137" y="107"/>
                  <a:pt x="137" y="107"/>
                </a:cubicBezTo>
                <a:cubicBezTo>
                  <a:pt x="138" y="118"/>
                  <a:pt x="138" y="118"/>
                  <a:pt x="138" y="118"/>
                </a:cubicBezTo>
                <a:cubicBezTo>
                  <a:pt x="127" y="121"/>
                  <a:pt x="127" y="121"/>
                  <a:pt x="127" y="121"/>
                </a:cubicBezTo>
                <a:cubicBezTo>
                  <a:pt x="127" y="131"/>
                  <a:pt x="127" y="131"/>
                  <a:pt x="127" y="131"/>
                </a:cubicBezTo>
                <a:cubicBezTo>
                  <a:pt x="138" y="128"/>
                  <a:pt x="138" y="128"/>
                  <a:pt x="138" y="128"/>
                </a:cubicBezTo>
                <a:cubicBezTo>
                  <a:pt x="138" y="139"/>
                  <a:pt x="138" y="139"/>
                  <a:pt x="138" y="139"/>
                </a:cubicBezTo>
                <a:cubicBezTo>
                  <a:pt x="147" y="137"/>
                  <a:pt x="147" y="137"/>
                  <a:pt x="147" y="137"/>
                </a:cubicBezTo>
                <a:cubicBezTo>
                  <a:pt x="147" y="194"/>
                  <a:pt x="147" y="194"/>
                  <a:pt x="147" y="194"/>
                </a:cubicBezTo>
                <a:cubicBezTo>
                  <a:pt x="99" y="194"/>
                  <a:pt x="99" y="194"/>
                  <a:pt x="99" y="194"/>
                </a:cubicBezTo>
                <a:cubicBezTo>
                  <a:pt x="99" y="157"/>
                  <a:pt x="99" y="157"/>
                  <a:pt x="99" y="157"/>
                </a:cubicBezTo>
                <a:cubicBezTo>
                  <a:pt x="100" y="157"/>
                  <a:pt x="101" y="157"/>
                  <a:pt x="102" y="156"/>
                </a:cubicBezTo>
                <a:cubicBezTo>
                  <a:pt x="109" y="155"/>
                  <a:pt x="113" y="151"/>
                  <a:pt x="117" y="145"/>
                </a:cubicBezTo>
                <a:cubicBezTo>
                  <a:pt x="120" y="139"/>
                  <a:pt x="121" y="132"/>
                  <a:pt x="119" y="124"/>
                </a:cubicBezTo>
                <a:cubicBezTo>
                  <a:pt x="118" y="120"/>
                  <a:pt x="116" y="117"/>
                  <a:pt x="114" y="115"/>
                </a:cubicBezTo>
                <a:cubicBezTo>
                  <a:pt x="112" y="114"/>
                  <a:pt x="111" y="113"/>
                  <a:pt x="109" y="113"/>
                </a:cubicBezTo>
                <a:cubicBezTo>
                  <a:pt x="108" y="112"/>
                  <a:pt x="105" y="113"/>
                  <a:pt x="103" y="113"/>
                </a:cubicBezTo>
                <a:cubicBezTo>
                  <a:pt x="101" y="114"/>
                  <a:pt x="100" y="114"/>
                  <a:pt x="99" y="115"/>
                </a:cubicBezTo>
                <a:cubicBezTo>
                  <a:pt x="99" y="93"/>
                  <a:pt x="99" y="93"/>
                  <a:pt x="99" y="93"/>
                </a:cubicBezTo>
                <a:cubicBezTo>
                  <a:pt x="100" y="93"/>
                  <a:pt x="100" y="93"/>
                  <a:pt x="100" y="93"/>
                </a:cubicBezTo>
                <a:cubicBezTo>
                  <a:pt x="102" y="93"/>
                  <a:pt x="103" y="93"/>
                  <a:pt x="104" y="94"/>
                </a:cubicBezTo>
                <a:cubicBezTo>
                  <a:pt x="105" y="94"/>
                  <a:pt x="106" y="95"/>
                  <a:pt x="106" y="97"/>
                </a:cubicBezTo>
                <a:cubicBezTo>
                  <a:pt x="106" y="98"/>
                  <a:pt x="106" y="99"/>
                  <a:pt x="105" y="100"/>
                </a:cubicBezTo>
                <a:cubicBezTo>
                  <a:pt x="108" y="99"/>
                  <a:pt x="110" y="98"/>
                  <a:pt x="111" y="97"/>
                </a:cubicBezTo>
                <a:cubicBezTo>
                  <a:pt x="112" y="95"/>
                  <a:pt x="112" y="93"/>
                  <a:pt x="111" y="92"/>
                </a:cubicBezTo>
                <a:cubicBezTo>
                  <a:pt x="111" y="90"/>
                  <a:pt x="110" y="89"/>
                  <a:pt x="107" y="88"/>
                </a:cubicBezTo>
                <a:cubicBezTo>
                  <a:pt x="105" y="87"/>
                  <a:pt x="103" y="87"/>
                  <a:pt x="100" y="88"/>
                </a:cubicBezTo>
                <a:cubicBezTo>
                  <a:pt x="99" y="88"/>
                  <a:pt x="99" y="88"/>
                  <a:pt x="99" y="88"/>
                </a:cubicBezTo>
                <a:cubicBezTo>
                  <a:pt x="99" y="29"/>
                  <a:pt x="99" y="29"/>
                  <a:pt x="99" y="29"/>
                </a:cubicBezTo>
                <a:cubicBezTo>
                  <a:pt x="147" y="29"/>
                  <a:pt x="147" y="29"/>
                  <a:pt x="147" y="29"/>
                </a:cubicBezTo>
                <a:close/>
                <a:moveTo>
                  <a:pt x="99" y="150"/>
                </a:moveTo>
                <a:cubicBezTo>
                  <a:pt x="100" y="150"/>
                  <a:pt x="101" y="150"/>
                  <a:pt x="101" y="150"/>
                </a:cubicBezTo>
                <a:cubicBezTo>
                  <a:pt x="105" y="149"/>
                  <a:pt x="107" y="146"/>
                  <a:pt x="109" y="142"/>
                </a:cubicBezTo>
                <a:cubicBezTo>
                  <a:pt x="110" y="137"/>
                  <a:pt x="111" y="133"/>
                  <a:pt x="110" y="129"/>
                </a:cubicBezTo>
                <a:cubicBezTo>
                  <a:pt x="108" y="123"/>
                  <a:pt x="106" y="120"/>
                  <a:pt x="103" y="121"/>
                </a:cubicBezTo>
                <a:cubicBezTo>
                  <a:pt x="101" y="121"/>
                  <a:pt x="100" y="122"/>
                  <a:pt x="99" y="123"/>
                </a:cubicBezTo>
                <a:lnTo>
                  <a:pt x="99" y="150"/>
                </a:lnTo>
                <a:close/>
                <a:moveTo>
                  <a:pt x="99" y="0"/>
                </a:moveTo>
                <a:cubicBezTo>
                  <a:pt x="23" y="0"/>
                  <a:pt x="23" y="0"/>
                  <a:pt x="23" y="0"/>
                </a:cubicBezTo>
                <a:cubicBezTo>
                  <a:pt x="10" y="0"/>
                  <a:pt x="0" y="10"/>
                  <a:pt x="0" y="23"/>
                </a:cubicBezTo>
                <a:cubicBezTo>
                  <a:pt x="0" y="200"/>
                  <a:pt x="0" y="200"/>
                  <a:pt x="0" y="200"/>
                </a:cubicBezTo>
                <a:cubicBezTo>
                  <a:pt x="0" y="213"/>
                  <a:pt x="10" y="224"/>
                  <a:pt x="23" y="224"/>
                </a:cubicBezTo>
                <a:cubicBezTo>
                  <a:pt x="99" y="224"/>
                  <a:pt x="99" y="224"/>
                  <a:pt x="99" y="224"/>
                </a:cubicBezTo>
                <a:cubicBezTo>
                  <a:pt x="99" y="208"/>
                  <a:pt x="99" y="208"/>
                  <a:pt x="99" y="208"/>
                </a:cubicBezTo>
                <a:cubicBezTo>
                  <a:pt x="37" y="208"/>
                  <a:pt x="37" y="208"/>
                  <a:pt x="37" y="208"/>
                </a:cubicBezTo>
                <a:cubicBezTo>
                  <a:pt x="37" y="208"/>
                  <a:pt x="37" y="208"/>
                  <a:pt x="37" y="208"/>
                </a:cubicBezTo>
                <a:cubicBezTo>
                  <a:pt x="26" y="208"/>
                  <a:pt x="17" y="199"/>
                  <a:pt x="17" y="189"/>
                </a:cubicBezTo>
                <a:cubicBezTo>
                  <a:pt x="17" y="35"/>
                  <a:pt x="17" y="35"/>
                  <a:pt x="17" y="35"/>
                </a:cubicBezTo>
                <a:cubicBezTo>
                  <a:pt x="17" y="24"/>
                  <a:pt x="26" y="16"/>
                  <a:pt x="37" y="16"/>
                </a:cubicBezTo>
                <a:cubicBezTo>
                  <a:pt x="99" y="16"/>
                  <a:pt x="99" y="16"/>
                  <a:pt x="99" y="16"/>
                </a:cubicBezTo>
                <a:cubicBezTo>
                  <a:pt x="99" y="0"/>
                  <a:pt x="99" y="0"/>
                  <a:pt x="99" y="0"/>
                </a:cubicBezTo>
                <a:close/>
                <a:moveTo>
                  <a:pt x="99" y="29"/>
                </a:moveTo>
                <a:cubicBezTo>
                  <a:pt x="99" y="88"/>
                  <a:pt x="99" y="88"/>
                  <a:pt x="99" y="88"/>
                </a:cubicBezTo>
                <a:cubicBezTo>
                  <a:pt x="93" y="89"/>
                  <a:pt x="89" y="93"/>
                  <a:pt x="85" y="97"/>
                </a:cubicBezTo>
                <a:cubicBezTo>
                  <a:pt x="82" y="102"/>
                  <a:pt x="80" y="109"/>
                  <a:pt x="79" y="116"/>
                </a:cubicBezTo>
                <a:cubicBezTo>
                  <a:pt x="78" y="120"/>
                  <a:pt x="78" y="124"/>
                  <a:pt x="79" y="129"/>
                </a:cubicBezTo>
                <a:cubicBezTo>
                  <a:pt x="79" y="134"/>
                  <a:pt x="80" y="138"/>
                  <a:pt x="81" y="142"/>
                </a:cubicBezTo>
                <a:cubicBezTo>
                  <a:pt x="81" y="144"/>
                  <a:pt x="81" y="144"/>
                  <a:pt x="81" y="144"/>
                </a:cubicBezTo>
                <a:cubicBezTo>
                  <a:pt x="82" y="146"/>
                  <a:pt x="82" y="148"/>
                  <a:pt x="83" y="150"/>
                </a:cubicBezTo>
                <a:cubicBezTo>
                  <a:pt x="86" y="156"/>
                  <a:pt x="92" y="158"/>
                  <a:pt x="99" y="157"/>
                </a:cubicBezTo>
                <a:cubicBezTo>
                  <a:pt x="99" y="194"/>
                  <a:pt x="99" y="194"/>
                  <a:pt x="99" y="194"/>
                </a:cubicBezTo>
                <a:cubicBezTo>
                  <a:pt x="46" y="194"/>
                  <a:pt x="46" y="194"/>
                  <a:pt x="46" y="194"/>
                </a:cubicBezTo>
                <a:cubicBezTo>
                  <a:pt x="37" y="194"/>
                  <a:pt x="30" y="187"/>
                  <a:pt x="30" y="179"/>
                </a:cubicBezTo>
                <a:cubicBezTo>
                  <a:pt x="30" y="45"/>
                  <a:pt x="30" y="45"/>
                  <a:pt x="30" y="45"/>
                </a:cubicBezTo>
                <a:cubicBezTo>
                  <a:pt x="30" y="36"/>
                  <a:pt x="37" y="29"/>
                  <a:pt x="46" y="29"/>
                </a:cubicBezTo>
                <a:cubicBezTo>
                  <a:pt x="99" y="29"/>
                  <a:pt x="99" y="29"/>
                  <a:pt x="99" y="29"/>
                </a:cubicBezTo>
                <a:close/>
                <a:moveTo>
                  <a:pt x="99" y="93"/>
                </a:moveTo>
                <a:cubicBezTo>
                  <a:pt x="99" y="115"/>
                  <a:pt x="99" y="115"/>
                  <a:pt x="99" y="115"/>
                </a:cubicBezTo>
                <a:cubicBezTo>
                  <a:pt x="98" y="115"/>
                  <a:pt x="97" y="116"/>
                  <a:pt x="96" y="118"/>
                </a:cubicBezTo>
                <a:cubicBezTo>
                  <a:pt x="94" y="120"/>
                  <a:pt x="93" y="122"/>
                  <a:pt x="94" y="125"/>
                </a:cubicBezTo>
                <a:cubicBezTo>
                  <a:pt x="94" y="127"/>
                  <a:pt x="95" y="128"/>
                  <a:pt x="97" y="129"/>
                </a:cubicBezTo>
                <a:cubicBezTo>
                  <a:pt x="97" y="127"/>
                  <a:pt x="98" y="125"/>
                  <a:pt x="99" y="123"/>
                </a:cubicBezTo>
                <a:cubicBezTo>
                  <a:pt x="99" y="150"/>
                  <a:pt x="99" y="150"/>
                  <a:pt x="99" y="150"/>
                </a:cubicBezTo>
                <a:cubicBezTo>
                  <a:pt x="98" y="150"/>
                  <a:pt x="97" y="149"/>
                  <a:pt x="96" y="149"/>
                </a:cubicBezTo>
                <a:cubicBezTo>
                  <a:pt x="95" y="148"/>
                  <a:pt x="94" y="146"/>
                  <a:pt x="93" y="142"/>
                </a:cubicBezTo>
                <a:cubicBezTo>
                  <a:pt x="92" y="140"/>
                  <a:pt x="92" y="137"/>
                  <a:pt x="91" y="133"/>
                </a:cubicBezTo>
                <a:cubicBezTo>
                  <a:pt x="91" y="128"/>
                  <a:pt x="90" y="124"/>
                  <a:pt x="90" y="119"/>
                </a:cubicBezTo>
                <a:cubicBezTo>
                  <a:pt x="90" y="111"/>
                  <a:pt x="91" y="104"/>
                  <a:pt x="93" y="100"/>
                </a:cubicBezTo>
                <a:cubicBezTo>
                  <a:pt x="95" y="97"/>
                  <a:pt x="97" y="94"/>
                  <a:pt x="99" y="93"/>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7" name="Freeform 77"/>
          <p:cNvSpPr/>
          <p:nvPr/>
        </p:nvSpPr>
        <p:spPr bwMode="auto">
          <a:xfrm>
            <a:off x="6129174" y="1728550"/>
            <a:ext cx="160693" cy="120222"/>
          </a:xfrm>
          <a:custGeom>
            <a:avLst/>
            <a:gdLst>
              <a:gd name="T0" fmla="*/ 69 w 98"/>
              <a:gd name="T1" fmla="*/ 0 h 74"/>
              <a:gd name="T2" fmla="*/ 49 w 98"/>
              <a:gd name="T3" fmla="*/ 8 h 74"/>
              <a:gd name="T4" fmla="*/ 30 w 98"/>
              <a:gd name="T5" fmla="*/ 0 h 74"/>
              <a:gd name="T6" fmla="*/ 0 w 98"/>
              <a:gd name="T7" fmla="*/ 29 h 74"/>
              <a:gd name="T8" fmla="*/ 51 w 98"/>
              <a:gd name="T9" fmla="*/ 74 h 74"/>
              <a:gd name="T10" fmla="*/ 98 w 98"/>
              <a:gd name="T11" fmla="*/ 29 h 74"/>
              <a:gd name="T12" fmla="*/ 69 w 98"/>
              <a:gd name="T13" fmla="*/ 0 h 74"/>
            </a:gdLst>
            <a:ahLst/>
            <a:cxnLst>
              <a:cxn ang="0">
                <a:pos x="T0" y="T1"/>
              </a:cxn>
              <a:cxn ang="0">
                <a:pos x="T2" y="T3"/>
              </a:cxn>
              <a:cxn ang="0">
                <a:pos x="T4" y="T5"/>
              </a:cxn>
              <a:cxn ang="0">
                <a:pos x="T6" y="T7"/>
              </a:cxn>
              <a:cxn ang="0">
                <a:pos x="T8" y="T9"/>
              </a:cxn>
              <a:cxn ang="0">
                <a:pos x="T10" y="T11"/>
              </a:cxn>
              <a:cxn ang="0">
                <a:pos x="T12" y="T13"/>
              </a:cxn>
            </a:cxnLst>
            <a:rect l="0" t="0" r="r" b="b"/>
            <a:pathLst>
              <a:path w="98" h="74">
                <a:moveTo>
                  <a:pt x="69" y="0"/>
                </a:moveTo>
                <a:cubicBezTo>
                  <a:pt x="61" y="0"/>
                  <a:pt x="54" y="3"/>
                  <a:pt x="49" y="8"/>
                </a:cubicBezTo>
                <a:cubicBezTo>
                  <a:pt x="44" y="3"/>
                  <a:pt x="37" y="0"/>
                  <a:pt x="30" y="0"/>
                </a:cubicBezTo>
                <a:cubicBezTo>
                  <a:pt x="13" y="0"/>
                  <a:pt x="0" y="13"/>
                  <a:pt x="0" y="29"/>
                </a:cubicBezTo>
                <a:cubicBezTo>
                  <a:pt x="0" y="47"/>
                  <a:pt x="15" y="74"/>
                  <a:pt x="51" y="74"/>
                </a:cubicBezTo>
                <a:cubicBezTo>
                  <a:pt x="88" y="74"/>
                  <a:pt x="98" y="45"/>
                  <a:pt x="98" y="29"/>
                </a:cubicBezTo>
                <a:cubicBezTo>
                  <a:pt x="98" y="13"/>
                  <a:pt x="85" y="0"/>
                  <a:pt x="69"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8" name="Freeform 78"/>
          <p:cNvSpPr/>
          <p:nvPr/>
        </p:nvSpPr>
        <p:spPr bwMode="auto">
          <a:xfrm>
            <a:off x="6200592" y="1697602"/>
            <a:ext cx="44042" cy="54754"/>
          </a:xfrm>
          <a:custGeom>
            <a:avLst/>
            <a:gdLst>
              <a:gd name="T0" fmla="*/ 6 w 27"/>
              <a:gd name="T1" fmla="*/ 34 h 34"/>
              <a:gd name="T2" fmla="*/ 13 w 27"/>
              <a:gd name="T3" fmla="*/ 0 h 34"/>
              <a:gd name="T4" fmla="*/ 27 w 27"/>
              <a:gd name="T5" fmla="*/ 3 h 34"/>
              <a:gd name="T6" fmla="*/ 6 w 27"/>
              <a:gd name="T7" fmla="*/ 34 h 34"/>
            </a:gdLst>
            <a:ahLst/>
            <a:cxnLst>
              <a:cxn ang="0">
                <a:pos x="T0" y="T1"/>
              </a:cxn>
              <a:cxn ang="0">
                <a:pos x="T2" y="T3"/>
              </a:cxn>
              <a:cxn ang="0">
                <a:pos x="T4" y="T5"/>
              </a:cxn>
              <a:cxn ang="0">
                <a:pos x="T6" y="T7"/>
              </a:cxn>
            </a:cxnLst>
            <a:rect l="0" t="0" r="r" b="b"/>
            <a:pathLst>
              <a:path w="27" h="34">
                <a:moveTo>
                  <a:pt x="6" y="34"/>
                </a:moveTo>
                <a:cubicBezTo>
                  <a:pt x="0" y="22"/>
                  <a:pt x="4" y="9"/>
                  <a:pt x="13" y="0"/>
                </a:cubicBezTo>
                <a:cubicBezTo>
                  <a:pt x="27" y="3"/>
                  <a:pt x="27" y="3"/>
                  <a:pt x="27" y="3"/>
                </a:cubicBezTo>
                <a:cubicBezTo>
                  <a:pt x="14" y="10"/>
                  <a:pt x="6" y="18"/>
                  <a:pt x="6" y="34"/>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9" name="Freeform 79"/>
          <p:cNvSpPr>
            <a:spLocks noEditPoints="1"/>
          </p:cNvSpPr>
          <p:nvPr/>
        </p:nvSpPr>
        <p:spPr bwMode="auto">
          <a:xfrm>
            <a:off x="5950626" y="2699847"/>
            <a:ext cx="169025" cy="234492"/>
          </a:xfrm>
          <a:custGeom>
            <a:avLst/>
            <a:gdLst>
              <a:gd name="T0" fmla="*/ 87 w 103"/>
              <a:gd name="T1" fmla="*/ 88 h 143"/>
              <a:gd name="T2" fmla="*/ 103 w 103"/>
              <a:gd name="T3" fmla="*/ 112 h 143"/>
              <a:gd name="T4" fmla="*/ 102 w 103"/>
              <a:gd name="T5" fmla="*/ 143 h 143"/>
              <a:gd name="T6" fmla="*/ 87 w 103"/>
              <a:gd name="T7" fmla="*/ 137 h 143"/>
              <a:gd name="T8" fmla="*/ 87 w 103"/>
              <a:gd name="T9" fmla="*/ 134 h 143"/>
              <a:gd name="T10" fmla="*/ 91 w 103"/>
              <a:gd name="T11" fmla="*/ 136 h 143"/>
              <a:gd name="T12" fmla="*/ 100 w 103"/>
              <a:gd name="T13" fmla="*/ 130 h 143"/>
              <a:gd name="T14" fmla="*/ 100 w 103"/>
              <a:gd name="T15" fmla="*/ 113 h 143"/>
              <a:gd name="T16" fmla="*/ 100 w 103"/>
              <a:gd name="T17" fmla="*/ 113 h 143"/>
              <a:gd name="T18" fmla="*/ 99 w 103"/>
              <a:gd name="T19" fmla="*/ 111 h 143"/>
              <a:gd name="T20" fmla="*/ 92 w 103"/>
              <a:gd name="T21" fmla="*/ 110 h 143"/>
              <a:gd name="T22" fmla="*/ 90 w 103"/>
              <a:gd name="T23" fmla="*/ 116 h 143"/>
              <a:gd name="T24" fmla="*/ 87 w 103"/>
              <a:gd name="T25" fmla="*/ 115 h 143"/>
              <a:gd name="T26" fmla="*/ 87 w 103"/>
              <a:gd name="T27" fmla="*/ 88 h 143"/>
              <a:gd name="T28" fmla="*/ 73 w 103"/>
              <a:gd name="T29" fmla="*/ 132 h 143"/>
              <a:gd name="T30" fmla="*/ 32 w 103"/>
              <a:gd name="T31" fmla="*/ 70 h 143"/>
              <a:gd name="T32" fmla="*/ 28 w 103"/>
              <a:gd name="T33" fmla="*/ 68 h 143"/>
              <a:gd name="T34" fmla="*/ 28 w 103"/>
              <a:gd name="T35" fmla="*/ 67 h 143"/>
              <a:gd name="T36" fmla="*/ 28 w 103"/>
              <a:gd name="T37" fmla="*/ 63 h 143"/>
              <a:gd name="T38" fmla="*/ 29 w 103"/>
              <a:gd name="T39" fmla="*/ 65 h 143"/>
              <a:gd name="T40" fmla="*/ 34 w 103"/>
              <a:gd name="T41" fmla="*/ 66 h 143"/>
              <a:gd name="T42" fmla="*/ 41 w 103"/>
              <a:gd name="T43" fmla="*/ 61 h 143"/>
              <a:gd name="T44" fmla="*/ 41 w 103"/>
              <a:gd name="T45" fmla="*/ 61 h 143"/>
              <a:gd name="T46" fmla="*/ 37 w 103"/>
              <a:gd name="T47" fmla="*/ 59 h 143"/>
              <a:gd name="T48" fmla="*/ 28 w 103"/>
              <a:gd name="T49" fmla="*/ 45 h 143"/>
              <a:gd name="T50" fmla="*/ 28 w 103"/>
              <a:gd name="T51" fmla="*/ 26 h 143"/>
              <a:gd name="T52" fmla="*/ 39 w 103"/>
              <a:gd name="T53" fmla="*/ 19 h 143"/>
              <a:gd name="T54" fmla="*/ 44 w 103"/>
              <a:gd name="T55" fmla="*/ 21 h 143"/>
              <a:gd name="T56" fmla="*/ 61 w 103"/>
              <a:gd name="T57" fmla="*/ 46 h 143"/>
              <a:gd name="T58" fmla="*/ 61 w 103"/>
              <a:gd name="T59" fmla="*/ 50 h 143"/>
              <a:gd name="T60" fmla="*/ 87 w 103"/>
              <a:gd name="T61" fmla="*/ 88 h 143"/>
              <a:gd name="T62" fmla="*/ 87 w 103"/>
              <a:gd name="T63" fmla="*/ 115 h 143"/>
              <a:gd name="T64" fmla="*/ 84 w 103"/>
              <a:gd name="T65" fmla="*/ 116 h 143"/>
              <a:gd name="T66" fmla="*/ 82 w 103"/>
              <a:gd name="T67" fmla="*/ 122 h 143"/>
              <a:gd name="T68" fmla="*/ 75 w 103"/>
              <a:gd name="T69" fmla="*/ 121 h 143"/>
              <a:gd name="T70" fmla="*/ 74 w 103"/>
              <a:gd name="T71" fmla="*/ 128 h 143"/>
              <a:gd name="T72" fmla="*/ 75 w 103"/>
              <a:gd name="T73" fmla="*/ 130 h 143"/>
              <a:gd name="T74" fmla="*/ 87 w 103"/>
              <a:gd name="T75" fmla="*/ 134 h 143"/>
              <a:gd name="T76" fmla="*/ 87 w 103"/>
              <a:gd name="T77" fmla="*/ 137 h 143"/>
              <a:gd name="T78" fmla="*/ 73 w 103"/>
              <a:gd name="T79" fmla="*/ 132 h 143"/>
              <a:gd name="T80" fmla="*/ 28 w 103"/>
              <a:gd name="T81" fmla="*/ 4 h 143"/>
              <a:gd name="T82" fmla="*/ 28 w 103"/>
              <a:gd name="T83" fmla="*/ 24 h 143"/>
              <a:gd name="T84" fmla="*/ 36 w 103"/>
              <a:gd name="T85" fmla="*/ 15 h 143"/>
              <a:gd name="T86" fmla="*/ 32 w 103"/>
              <a:gd name="T87" fmla="*/ 8 h 143"/>
              <a:gd name="T88" fmla="*/ 28 w 103"/>
              <a:gd name="T89" fmla="*/ 4 h 143"/>
              <a:gd name="T90" fmla="*/ 28 w 103"/>
              <a:gd name="T91" fmla="*/ 67 h 143"/>
              <a:gd name="T92" fmla="*/ 11 w 103"/>
              <a:gd name="T93" fmla="*/ 43 h 143"/>
              <a:gd name="T94" fmla="*/ 11 w 103"/>
              <a:gd name="T95" fmla="*/ 37 h 143"/>
              <a:gd name="T96" fmla="*/ 5 w 103"/>
              <a:gd name="T97" fmla="*/ 27 h 143"/>
              <a:gd name="T98" fmla="*/ 9 w 103"/>
              <a:gd name="T99" fmla="*/ 4 h 143"/>
              <a:gd name="T100" fmla="*/ 28 w 103"/>
              <a:gd name="T101" fmla="*/ 4 h 143"/>
              <a:gd name="T102" fmla="*/ 28 w 103"/>
              <a:gd name="T103" fmla="*/ 24 h 143"/>
              <a:gd name="T104" fmla="*/ 21 w 103"/>
              <a:gd name="T105" fmla="*/ 31 h 143"/>
              <a:gd name="T106" fmla="*/ 28 w 103"/>
              <a:gd name="T107" fmla="*/ 26 h 143"/>
              <a:gd name="T108" fmla="*/ 28 w 103"/>
              <a:gd name="T109" fmla="*/ 45 h 143"/>
              <a:gd name="T110" fmla="*/ 22 w 103"/>
              <a:gd name="T111" fmla="*/ 37 h 143"/>
              <a:gd name="T112" fmla="*/ 22 w 103"/>
              <a:gd name="T113" fmla="*/ 33 h 143"/>
              <a:gd name="T114" fmla="*/ 15 w 103"/>
              <a:gd name="T115" fmla="*/ 37 h 143"/>
              <a:gd name="T116" fmla="*/ 14 w 103"/>
              <a:gd name="T117" fmla="*/ 43 h 143"/>
              <a:gd name="T118" fmla="*/ 28 w 103"/>
              <a:gd name="T119" fmla="*/ 63 h 143"/>
              <a:gd name="T120" fmla="*/ 28 w 103"/>
              <a:gd name="T121" fmla="*/ 6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 h="143">
                <a:moveTo>
                  <a:pt x="87" y="88"/>
                </a:moveTo>
                <a:cubicBezTo>
                  <a:pt x="103" y="112"/>
                  <a:pt x="103" y="112"/>
                  <a:pt x="103" y="112"/>
                </a:cubicBezTo>
                <a:cubicBezTo>
                  <a:pt x="102" y="143"/>
                  <a:pt x="102" y="143"/>
                  <a:pt x="102" y="143"/>
                </a:cubicBezTo>
                <a:cubicBezTo>
                  <a:pt x="87" y="137"/>
                  <a:pt x="87" y="137"/>
                  <a:pt x="87" y="137"/>
                </a:cubicBezTo>
                <a:cubicBezTo>
                  <a:pt x="87" y="134"/>
                  <a:pt x="87" y="134"/>
                  <a:pt x="87" y="134"/>
                </a:cubicBezTo>
                <a:cubicBezTo>
                  <a:pt x="91" y="136"/>
                  <a:pt x="91" y="136"/>
                  <a:pt x="91" y="136"/>
                </a:cubicBezTo>
                <a:cubicBezTo>
                  <a:pt x="100" y="130"/>
                  <a:pt x="100" y="130"/>
                  <a:pt x="100" y="130"/>
                </a:cubicBezTo>
                <a:cubicBezTo>
                  <a:pt x="100" y="113"/>
                  <a:pt x="100" y="113"/>
                  <a:pt x="100" y="113"/>
                </a:cubicBezTo>
                <a:cubicBezTo>
                  <a:pt x="100" y="113"/>
                  <a:pt x="100" y="113"/>
                  <a:pt x="100" y="113"/>
                </a:cubicBezTo>
                <a:cubicBezTo>
                  <a:pt x="99" y="111"/>
                  <a:pt x="99" y="111"/>
                  <a:pt x="99" y="111"/>
                </a:cubicBezTo>
                <a:cubicBezTo>
                  <a:pt x="98" y="109"/>
                  <a:pt x="95" y="108"/>
                  <a:pt x="92" y="110"/>
                </a:cubicBezTo>
                <a:cubicBezTo>
                  <a:pt x="90" y="111"/>
                  <a:pt x="89" y="114"/>
                  <a:pt x="90" y="116"/>
                </a:cubicBezTo>
                <a:cubicBezTo>
                  <a:pt x="89" y="115"/>
                  <a:pt x="88" y="115"/>
                  <a:pt x="87" y="115"/>
                </a:cubicBezTo>
                <a:lnTo>
                  <a:pt x="87" y="88"/>
                </a:lnTo>
                <a:close/>
                <a:moveTo>
                  <a:pt x="73" y="132"/>
                </a:moveTo>
                <a:cubicBezTo>
                  <a:pt x="32" y="70"/>
                  <a:pt x="32" y="70"/>
                  <a:pt x="32" y="70"/>
                </a:cubicBezTo>
                <a:cubicBezTo>
                  <a:pt x="30" y="70"/>
                  <a:pt x="29" y="69"/>
                  <a:pt x="28" y="68"/>
                </a:cubicBezTo>
                <a:cubicBezTo>
                  <a:pt x="28" y="67"/>
                  <a:pt x="28" y="67"/>
                  <a:pt x="28" y="67"/>
                </a:cubicBezTo>
                <a:cubicBezTo>
                  <a:pt x="28" y="63"/>
                  <a:pt x="28" y="63"/>
                  <a:pt x="28" y="63"/>
                </a:cubicBezTo>
                <a:cubicBezTo>
                  <a:pt x="29" y="65"/>
                  <a:pt x="29" y="65"/>
                  <a:pt x="29" y="65"/>
                </a:cubicBezTo>
                <a:cubicBezTo>
                  <a:pt x="30" y="67"/>
                  <a:pt x="33" y="67"/>
                  <a:pt x="34" y="66"/>
                </a:cubicBezTo>
                <a:cubicBezTo>
                  <a:pt x="41" y="61"/>
                  <a:pt x="41" y="61"/>
                  <a:pt x="41" y="61"/>
                </a:cubicBezTo>
                <a:cubicBezTo>
                  <a:pt x="41" y="61"/>
                  <a:pt x="41" y="61"/>
                  <a:pt x="41" y="61"/>
                </a:cubicBezTo>
                <a:cubicBezTo>
                  <a:pt x="40" y="61"/>
                  <a:pt x="38" y="61"/>
                  <a:pt x="37" y="59"/>
                </a:cubicBezTo>
                <a:cubicBezTo>
                  <a:pt x="28" y="45"/>
                  <a:pt x="28" y="45"/>
                  <a:pt x="28" y="45"/>
                </a:cubicBezTo>
                <a:cubicBezTo>
                  <a:pt x="28" y="26"/>
                  <a:pt x="28" y="26"/>
                  <a:pt x="28" y="26"/>
                </a:cubicBezTo>
                <a:cubicBezTo>
                  <a:pt x="39" y="19"/>
                  <a:pt x="39" y="19"/>
                  <a:pt x="39" y="19"/>
                </a:cubicBezTo>
                <a:cubicBezTo>
                  <a:pt x="41" y="18"/>
                  <a:pt x="43" y="19"/>
                  <a:pt x="44" y="21"/>
                </a:cubicBezTo>
                <a:cubicBezTo>
                  <a:pt x="61" y="46"/>
                  <a:pt x="61" y="46"/>
                  <a:pt x="61" y="46"/>
                </a:cubicBezTo>
                <a:cubicBezTo>
                  <a:pt x="62" y="47"/>
                  <a:pt x="62" y="49"/>
                  <a:pt x="61" y="50"/>
                </a:cubicBezTo>
                <a:cubicBezTo>
                  <a:pt x="87" y="88"/>
                  <a:pt x="87" y="88"/>
                  <a:pt x="87" y="88"/>
                </a:cubicBezTo>
                <a:cubicBezTo>
                  <a:pt x="87" y="115"/>
                  <a:pt x="87" y="115"/>
                  <a:pt x="87" y="115"/>
                </a:cubicBezTo>
                <a:cubicBezTo>
                  <a:pt x="86" y="115"/>
                  <a:pt x="85" y="115"/>
                  <a:pt x="84" y="116"/>
                </a:cubicBezTo>
                <a:cubicBezTo>
                  <a:pt x="82" y="117"/>
                  <a:pt x="81" y="120"/>
                  <a:pt x="82" y="122"/>
                </a:cubicBezTo>
                <a:cubicBezTo>
                  <a:pt x="80" y="120"/>
                  <a:pt x="77" y="120"/>
                  <a:pt x="75" y="121"/>
                </a:cubicBezTo>
                <a:cubicBezTo>
                  <a:pt x="73" y="123"/>
                  <a:pt x="72" y="126"/>
                  <a:pt x="74" y="128"/>
                </a:cubicBezTo>
                <a:cubicBezTo>
                  <a:pt x="75" y="130"/>
                  <a:pt x="75" y="130"/>
                  <a:pt x="75" y="130"/>
                </a:cubicBezTo>
                <a:cubicBezTo>
                  <a:pt x="87" y="134"/>
                  <a:pt x="87" y="134"/>
                  <a:pt x="87" y="134"/>
                </a:cubicBezTo>
                <a:cubicBezTo>
                  <a:pt x="87" y="137"/>
                  <a:pt x="87" y="137"/>
                  <a:pt x="87" y="137"/>
                </a:cubicBezTo>
                <a:cubicBezTo>
                  <a:pt x="73" y="132"/>
                  <a:pt x="73" y="132"/>
                  <a:pt x="73" y="132"/>
                </a:cubicBezTo>
                <a:close/>
                <a:moveTo>
                  <a:pt x="28" y="4"/>
                </a:moveTo>
                <a:cubicBezTo>
                  <a:pt x="28" y="24"/>
                  <a:pt x="28" y="24"/>
                  <a:pt x="28" y="24"/>
                </a:cubicBezTo>
                <a:cubicBezTo>
                  <a:pt x="36" y="15"/>
                  <a:pt x="36" y="15"/>
                  <a:pt x="36" y="15"/>
                </a:cubicBezTo>
                <a:cubicBezTo>
                  <a:pt x="32" y="8"/>
                  <a:pt x="32" y="8"/>
                  <a:pt x="32" y="8"/>
                </a:cubicBezTo>
                <a:cubicBezTo>
                  <a:pt x="31" y="7"/>
                  <a:pt x="29" y="5"/>
                  <a:pt x="28" y="4"/>
                </a:cubicBezTo>
                <a:close/>
                <a:moveTo>
                  <a:pt x="28" y="67"/>
                </a:moveTo>
                <a:cubicBezTo>
                  <a:pt x="11" y="43"/>
                  <a:pt x="11" y="43"/>
                  <a:pt x="11" y="43"/>
                </a:cubicBezTo>
                <a:cubicBezTo>
                  <a:pt x="10" y="41"/>
                  <a:pt x="10" y="38"/>
                  <a:pt x="11" y="37"/>
                </a:cubicBezTo>
                <a:cubicBezTo>
                  <a:pt x="5" y="27"/>
                  <a:pt x="5" y="27"/>
                  <a:pt x="5" y="27"/>
                </a:cubicBezTo>
                <a:cubicBezTo>
                  <a:pt x="0" y="19"/>
                  <a:pt x="2" y="9"/>
                  <a:pt x="9" y="4"/>
                </a:cubicBezTo>
                <a:cubicBezTo>
                  <a:pt x="15" y="0"/>
                  <a:pt x="22" y="0"/>
                  <a:pt x="28" y="4"/>
                </a:cubicBezTo>
                <a:cubicBezTo>
                  <a:pt x="28" y="24"/>
                  <a:pt x="28" y="24"/>
                  <a:pt x="28" y="24"/>
                </a:cubicBezTo>
                <a:cubicBezTo>
                  <a:pt x="21" y="31"/>
                  <a:pt x="21" y="31"/>
                  <a:pt x="21" y="31"/>
                </a:cubicBezTo>
                <a:cubicBezTo>
                  <a:pt x="28" y="26"/>
                  <a:pt x="28" y="26"/>
                  <a:pt x="28" y="26"/>
                </a:cubicBezTo>
                <a:cubicBezTo>
                  <a:pt x="28" y="45"/>
                  <a:pt x="28" y="45"/>
                  <a:pt x="28" y="45"/>
                </a:cubicBezTo>
                <a:cubicBezTo>
                  <a:pt x="22" y="37"/>
                  <a:pt x="22" y="37"/>
                  <a:pt x="22" y="37"/>
                </a:cubicBezTo>
                <a:cubicBezTo>
                  <a:pt x="21" y="36"/>
                  <a:pt x="21" y="34"/>
                  <a:pt x="22" y="33"/>
                </a:cubicBezTo>
                <a:cubicBezTo>
                  <a:pt x="15" y="37"/>
                  <a:pt x="15" y="37"/>
                  <a:pt x="15" y="37"/>
                </a:cubicBezTo>
                <a:cubicBezTo>
                  <a:pt x="14" y="39"/>
                  <a:pt x="13" y="41"/>
                  <a:pt x="14" y="43"/>
                </a:cubicBezTo>
                <a:cubicBezTo>
                  <a:pt x="28" y="63"/>
                  <a:pt x="28" y="63"/>
                  <a:pt x="28" y="63"/>
                </a:cubicBezTo>
                <a:lnTo>
                  <a:pt x="28" y="67"/>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0" name="Freeform 80"/>
          <p:cNvSpPr>
            <a:spLocks noEditPoints="1"/>
          </p:cNvSpPr>
          <p:nvPr/>
        </p:nvSpPr>
        <p:spPr bwMode="auto">
          <a:xfrm>
            <a:off x="7249260" y="1497629"/>
            <a:ext cx="211876" cy="232112"/>
          </a:xfrm>
          <a:custGeom>
            <a:avLst/>
            <a:gdLst>
              <a:gd name="T0" fmla="*/ 101 w 130"/>
              <a:gd name="T1" fmla="*/ 65 h 142"/>
              <a:gd name="T2" fmla="*/ 97 w 130"/>
              <a:gd name="T3" fmla="*/ 81 h 142"/>
              <a:gd name="T4" fmla="*/ 97 w 130"/>
              <a:gd name="T5" fmla="*/ 94 h 142"/>
              <a:gd name="T6" fmla="*/ 100 w 130"/>
              <a:gd name="T7" fmla="*/ 95 h 142"/>
              <a:gd name="T8" fmla="*/ 111 w 130"/>
              <a:gd name="T9" fmla="*/ 112 h 142"/>
              <a:gd name="T10" fmla="*/ 97 w 130"/>
              <a:gd name="T11" fmla="*/ 103 h 142"/>
              <a:gd name="T12" fmla="*/ 97 w 130"/>
              <a:gd name="T13" fmla="*/ 28 h 142"/>
              <a:gd name="T14" fmla="*/ 111 w 130"/>
              <a:gd name="T15" fmla="*/ 19 h 142"/>
              <a:gd name="T16" fmla="*/ 100 w 130"/>
              <a:gd name="T17" fmla="*/ 35 h 142"/>
              <a:gd name="T18" fmla="*/ 97 w 130"/>
              <a:gd name="T19" fmla="*/ 36 h 142"/>
              <a:gd name="T20" fmla="*/ 127 w 130"/>
              <a:gd name="T21" fmla="*/ 62 h 142"/>
              <a:gd name="T22" fmla="*/ 108 w 130"/>
              <a:gd name="T23" fmla="*/ 65 h 142"/>
              <a:gd name="T24" fmla="*/ 127 w 130"/>
              <a:gd name="T25" fmla="*/ 69 h 142"/>
              <a:gd name="T26" fmla="*/ 127 w 130"/>
              <a:gd name="T27" fmla="*/ 62 h 142"/>
              <a:gd name="T28" fmla="*/ 67 w 130"/>
              <a:gd name="T29" fmla="*/ 142 h 142"/>
              <a:gd name="T30" fmla="*/ 85 w 130"/>
              <a:gd name="T31" fmla="*/ 95 h 142"/>
              <a:gd name="T32" fmla="*/ 97 w 130"/>
              <a:gd name="T33" fmla="*/ 50 h 142"/>
              <a:gd name="T34" fmla="*/ 65 w 130"/>
              <a:gd name="T35" fmla="*/ 37 h 142"/>
              <a:gd name="T36" fmla="*/ 93 w 130"/>
              <a:gd name="T37" fmla="*/ 65 h 142"/>
              <a:gd name="T38" fmla="*/ 79 w 130"/>
              <a:gd name="T39" fmla="*/ 90 h 142"/>
              <a:gd name="T40" fmla="*/ 78 w 130"/>
              <a:gd name="T41" fmla="*/ 110 h 142"/>
              <a:gd name="T42" fmla="*/ 65 w 130"/>
              <a:gd name="T43" fmla="*/ 142 h 142"/>
              <a:gd name="T44" fmla="*/ 97 w 130"/>
              <a:gd name="T45" fmla="*/ 36 h 142"/>
              <a:gd name="T46" fmla="*/ 95 w 130"/>
              <a:gd name="T47" fmla="*/ 31 h 142"/>
              <a:gd name="T48" fmla="*/ 97 w 130"/>
              <a:gd name="T49" fmla="*/ 94 h 142"/>
              <a:gd name="T50" fmla="*/ 95 w 130"/>
              <a:gd name="T51" fmla="*/ 100 h 142"/>
              <a:gd name="T52" fmla="*/ 97 w 130"/>
              <a:gd name="T53" fmla="*/ 94 h 142"/>
              <a:gd name="T54" fmla="*/ 65 w 130"/>
              <a:gd name="T55" fmla="*/ 0 h 142"/>
              <a:gd name="T56" fmla="*/ 68 w 130"/>
              <a:gd name="T57" fmla="*/ 3 h 142"/>
              <a:gd name="T58" fmla="*/ 65 w 130"/>
              <a:gd name="T59" fmla="*/ 23 h 142"/>
              <a:gd name="T60" fmla="*/ 65 w 130"/>
              <a:gd name="T61" fmla="*/ 23 h 142"/>
              <a:gd name="T62" fmla="*/ 32 w 130"/>
              <a:gd name="T63" fmla="*/ 50 h 142"/>
              <a:gd name="T64" fmla="*/ 45 w 130"/>
              <a:gd name="T65" fmla="*/ 96 h 142"/>
              <a:gd name="T66" fmla="*/ 63 w 130"/>
              <a:gd name="T67" fmla="*/ 142 h 142"/>
              <a:gd name="T68" fmla="*/ 65 w 130"/>
              <a:gd name="T69" fmla="*/ 110 h 142"/>
              <a:gd name="T70" fmla="*/ 52 w 130"/>
              <a:gd name="T71" fmla="*/ 93 h 142"/>
              <a:gd name="T72" fmla="*/ 36 w 130"/>
              <a:gd name="T73" fmla="*/ 65 h 142"/>
              <a:gd name="T74" fmla="*/ 65 w 130"/>
              <a:gd name="T75" fmla="*/ 37 h 142"/>
              <a:gd name="T76" fmla="*/ 65 w 130"/>
              <a:gd name="T77" fmla="*/ 29 h 142"/>
              <a:gd name="T78" fmla="*/ 65 w 130"/>
              <a:gd name="T79" fmla="*/ 0 h 142"/>
              <a:gd name="T80" fmla="*/ 62 w 130"/>
              <a:gd name="T81" fmla="*/ 20 h 142"/>
              <a:gd name="T82" fmla="*/ 65 w 130"/>
              <a:gd name="T83" fmla="*/ 0 h 142"/>
              <a:gd name="T84" fmla="*/ 32 w 130"/>
              <a:gd name="T85" fmla="*/ 94 h 142"/>
              <a:gd name="T86" fmla="*/ 35 w 130"/>
              <a:gd name="T87" fmla="*/ 100 h 142"/>
              <a:gd name="T88" fmla="*/ 32 w 130"/>
              <a:gd name="T89" fmla="*/ 36 h 142"/>
              <a:gd name="T90" fmla="*/ 35 w 130"/>
              <a:gd name="T91" fmla="*/ 31 h 142"/>
              <a:gd name="T92" fmla="*/ 32 w 130"/>
              <a:gd name="T93" fmla="*/ 36 h 142"/>
              <a:gd name="T94" fmla="*/ 29 w 130"/>
              <a:gd name="T95" fmla="*/ 65 h 142"/>
              <a:gd name="T96" fmla="*/ 32 w 130"/>
              <a:gd name="T97" fmla="*/ 50 h 142"/>
              <a:gd name="T98" fmla="*/ 32 w 130"/>
              <a:gd name="T99" fmla="*/ 36 h 142"/>
              <a:gd name="T100" fmla="*/ 30 w 130"/>
              <a:gd name="T101" fmla="*/ 35 h 142"/>
              <a:gd name="T102" fmla="*/ 19 w 130"/>
              <a:gd name="T103" fmla="*/ 19 h 142"/>
              <a:gd name="T104" fmla="*/ 32 w 130"/>
              <a:gd name="T105" fmla="*/ 28 h 142"/>
              <a:gd name="T106" fmla="*/ 32 w 130"/>
              <a:gd name="T107" fmla="*/ 103 h 142"/>
              <a:gd name="T108" fmla="*/ 19 w 130"/>
              <a:gd name="T109" fmla="*/ 112 h 142"/>
              <a:gd name="T110" fmla="*/ 30 w 130"/>
              <a:gd name="T111" fmla="*/ 95 h 142"/>
              <a:gd name="T112" fmla="*/ 32 w 130"/>
              <a:gd name="T113" fmla="*/ 94 h 142"/>
              <a:gd name="T114" fmla="*/ 22 w 130"/>
              <a:gd name="T115" fmla="*/ 65 h 142"/>
              <a:gd name="T116" fmla="*/ 3 w 130"/>
              <a:gd name="T117" fmla="*/ 62 h 142"/>
              <a:gd name="T118" fmla="*/ 3 w 130"/>
              <a:gd name="T119" fmla="*/ 69 h 142"/>
              <a:gd name="T120" fmla="*/ 22 w 130"/>
              <a:gd name="T121" fmla="*/ 6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0" h="142">
                <a:moveTo>
                  <a:pt x="97" y="81"/>
                </a:moveTo>
                <a:cubicBezTo>
                  <a:pt x="100" y="76"/>
                  <a:pt x="101" y="71"/>
                  <a:pt x="101" y="65"/>
                </a:cubicBezTo>
                <a:cubicBezTo>
                  <a:pt x="101" y="60"/>
                  <a:pt x="100" y="55"/>
                  <a:pt x="97" y="50"/>
                </a:cubicBezTo>
                <a:cubicBezTo>
                  <a:pt x="97" y="81"/>
                  <a:pt x="97" y="81"/>
                  <a:pt x="97" y="81"/>
                </a:cubicBezTo>
                <a:close/>
                <a:moveTo>
                  <a:pt x="97" y="103"/>
                </a:moveTo>
                <a:cubicBezTo>
                  <a:pt x="97" y="94"/>
                  <a:pt x="97" y="94"/>
                  <a:pt x="97" y="94"/>
                </a:cubicBezTo>
                <a:cubicBezTo>
                  <a:pt x="98" y="94"/>
                  <a:pt x="99" y="95"/>
                  <a:pt x="100" y="95"/>
                </a:cubicBezTo>
                <a:cubicBezTo>
                  <a:pt x="100" y="95"/>
                  <a:pt x="100" y="95"/>
                  <a:pt x="100" y="95"/>
                </a:cubicBezTo>
                <a:cubicBezTo>
                  <a:pt x="111" y="107"/>
                  <a:pt x="111" y="107"/>
                  <a:pt x="111" y="107"/>
                </a:cubicBezTo>
                <a:cubicBezTo>
                  <a:pt x="113" y="108"/>
                  <a:pt x="113" y="110"/>
                  <a:pt x="111" y="112"/>
                </a:cubicBezTo>
                <a:cubicBezTo>
                  <a:pt x="110" y="113"/>
                  <a:pt x="108" y="113"/>
                  <a:pt x="106" y="112"/>
                </a:cubicBezTo>
                <a:cubicBezTo>
                  <a:pt x="97" y="103"/>
                  <a:pt x="97" y="103"/>
                  <a:pt x="97" y="103"/>
                </a:cubicBezTo>
                <a:close/>
                <a:moveTo>
                  <a:pt x="97" y="36"/>
                </a:moveTo>
                <a:cubicBezTo>
                  <a:pt x="97" y="28"/>
                  <a:pt x="97" y="28"/>
                  <a:pt x="97" y="28"/>
                </a:cubicBezTo>
                <a:cubicBezTo>
                  <a:pt x="106" y="19"/>
                  <a:pt x="106" y="19"/>
                  <a:pt x="106" y="19"/>
                </a:cubicBezTo>
                <a:cubicBezTo>
                  <a:pt x="108" y="18"/>
                  <a:pt x="110" y="18"/>
                  <a:pt x="111" y="19"/>
                </a:cubicBezTo>
                <a:cubicBezTo>
                  <a:pt x="113" y="20"/>
                  <a:pt x="113" y="23"/>
                  <a:pt x="111" y="24"/>
                </a:cubicBezTo>
                <a:cubicBezTo>
                  <a:pt x="100" y="35"/>
                  <a:pt x="100" y="35"/>
                  <a:pt x="100" y="35"/>
                </a:cubicBezTo>
                <a:cubicBezTo>
                  <a:pt x="100" y="35"/>
                  <a:pt x="100" y="35"/>
                  <a:pt x="100" y="35"/>
                </a:cubicBezTo>
                <a:cubicBezTo>
                  <a:pt x="99" y="36"/>
                  <a:pt x="98" y="36"/>
                  <a:pt x="97" y="36"/>
                </a:cubicBezTo>
                <a:close/>
                <a:moveTo>
                  <a:pt x="127" y="62"/>
                </a:moveTo>
                <a:cubicBezTo>
                  <a:pt x="127" y="62"/>
                  <a:pt x="127" y="62"/>
                  <a:pt x="127" y="62"/>
                </a:cubicBezTo>
                <a:cubicBezTo>
                  <a:pt x="111" y="62"/>
                  <a:pt x="111" y="62"/>
                  <a:pt x="111" y="62"/>
                </a:cubicBezTo>
                <a:cubicBezTo>
                  <a:pt x="109" y="62"/>
                  <a:pt x="108" y="64"/>
                  <a:pt x="108" y="65"/>
                </a:cubicBezTo>
                <a:cubicBezTo>
                  <a:pt x="108" y="67"/>
                  <a:pt x="109" y="69"/>
                  <a:pt x="111" y="69"/>
                </a:cubicBezTo>
                <a:cubicBezTo>
                  <a:pt x="127" y="69"/>
                  <a:pt x="127" y="69"/>
                  <a:pt x="127" y="69"/>
                </a:cubicBezTo>
                <a:cubicBezTo>
                  <a:pt x="129" y="69"/>
                  <a:pt x="130" y="67"/>
                  <a:pt x="130" y="65"/>
                </a:cubicBezTo>
                <a:cubicBezTo>
                  <a:pt x="130" y="64"/>
                  <a:pt x="129" y="62"/>
                  <a:pt x="127" y="62"/>
                </a:cubicBezTo>
                <a:close/>
                <a:moveTo>
                  <a:pt x="65" y="142"/>
                </a:moveTo>
                <a:cubicBezTo>
                  <a:pt x="67" y="142"/>
                  <a:pt x="67" y="142"/>
                  <a:pt x="67" y="142"/>
                </a:cubicBezTo>
                <a:cubicBezTo>
                  <a:pt x="77" y="142"/>
                  <a:pt x="85" y="134"/>
                  <a:pt x="85" y="124"/>
                </a:cubicBezTo>
                <a:cubicBezTo>
                  <a:pt x="85" y="95"/>
                  <a:pt x="85" y="95"/>
                  <a:pt x="85" y="95"/>
                </a:cubicBezTo>
                <a:cubicBezTo>
                  <a:pt x="90" y="92"/>
                  <a:pt x="95" y="87"/>
                  <a:pt x="97" y="81"/>
                </a:cubicBezTo>
                <a:cubicBezTo>
                  <a:pt x="97" y="50"/>
                  <a:pt x="97" y="50"/>
                  <a:pt x="97" y="50"/>
                </a:cubicBezTo>
                <a:cubicBezTo>
                  <a:pt x="92" y="38"/>
                  <a:pt x="79" y="29"/>
                  <a:pt x="65" y="29"/>
                </a:cubicBezTo>
                <a:cubicBezTo>
                  <a:pt x="65" y="37"/>
                  <a:pt x="65" y="37"/>
                  <a:pt x="65" y="37"/>
                </a:cubicBezTo>
                <a:cubicBezTo>
                  <a:pt x="73" y="37"/>
                  <a:pt x="80" y="40"/>
                  <a:pt x="85" y="45"/>
                </a:cubicBezTo>
                <a:cubicBezTo>
                  <a:pt x="90" y="50"/>
                  <a:pt x="93" y="57"/>
                  <a:pt x="93" y="65"/>
                </a:cubicBezTo>
                <a:cubicBezTo>
                  <a:pt x="93" y="76"/>
                  <a:pt x="88" y="85"/>
                  <a:pt x="79" y="90"/>
                </a:cubicBezTo>
                <a:cubicBezTo>
                  <a:pt x="79" y="90"/>
                  <a:pt x="79" y="90"/>
                  <a:pt x="79" y="90"/>
                </a:cubicBezTo>
                <a:cubicBezTo>
                  <a:pt x="78" y="91"/>
                  <a:pt x="78" y="92"/>
                  <a:pt x="78" y="93"/>
                </a:cubicBezTo>
                <a:cubicBezTo>
                  <a:pt x="78" y="110"/>
                  <a:pt x="78" y="110"/>
                  <a:pt x="78" y="110"/>
                </a:cubicBezTo>
                <a:cubicBezTo>
                  <a:pt x="65" y="110"/>
                  <a:pt x="65" y="110"/>
                  <a:pt x="65" y="110"/>
                </a:cubicBezTo>
                <a:cubicBezTo>
                  <a:pt x="65" y="142"/>
                  <a:pt x="65" y="142"/>
                  <a:pt x="65" y="142"/>
                </a:cubicBezTo>
                <a:close/>
                <a:moveTo>
                  <a:pt x="97" y="28"/>
                </a:moveTo>
                <a:cubicBezTo>
                  <a:pt x="97" y="36"/>
                  <a:pt x="97" y="36"/>
                  <a:pt x="97" y="36"/>
                </a:cubicBezTo>
                <a:cubicBezTo>
                  <a:pt x="97" y="36"/>
                  <a:pt x="96" y="36"/>
                  <a:pt x="95" y="35"/>
                </a:cubicBezTo>
                <a:cubicBezTo>
                  <a:pt x="94" y="34"/>
                  <a:pt x="94" y="32"/>
                  <a:pt x="95" y="31"/>
                </a:cubicBezTo>
                <a:cubicBezTo>
                  <a:pt x="97" y="28"/>
                  <a:pt x="97" y="28"/>
                  <a:pt x="97" y="28"/>
                </a:cubicBezTo>
                <a:close/>
                <a:moveTo>
                  <a:pt x="97" y="94"/>
                </a:moveTo>
                <a:cubicBezTo>
                  <a:pt x="97" y="103"/>
                  <a:pt x="97" y="103"/>
                  <a:pt x="97" y="103"/>
                </a:cubicBezTo>
                <a:cubicBezTo>
                  <a:pt x="95" y="100"/>
                  <a:pt x="95" y="100"/>
                  <a:pt x="95" y="100"/>
                </a:cubicBezTo>
                <a:cubicBezTo>
                  <a:pt x="94" y="99"/>
                  <a:pt x="94" y="97"/>
                  <a:pt x="95" y="95"/>
                </a:cubicBezTo>
                <a:cubicBezTo>
                  <a:pt x="96" y="95"/>
                  <a:pt x="97" y="94"/>
                  <a:pt x="97" y="94"/>
                </a:cubicBezTo>
                <a:close/>
                <a:moveTo>
                  <a:pt x="65" y="23"/>
                </a:moveTo>
                <a:cubicBezTo>
                  <a:pt x="65" y="0"/>
                  <a:pt x="65" y="0"/>
                  <a:pt x="65" y="0"/>
                </a:cubicBezTo>
                <a:cubicBezTo>
                  <a:pt x="65" y="0"/>
                  <a:pt x="65" y="0"/>
                  <a:pt x="65" y="0"/>
                </a:cubicBezTo>
                <a:cubicBezTo>
                  <a:pt x="67" y="0"/>
                  <a:pt x="68" y="2"/>
                  <a:pt x="68" y="3"/>
                </a:cubicBezTo>
                <a:cubicBezTo>
                  <a:pt x="68" y="20"/>
                  <a:pt x="68" y="20"/>
                  <a:pt x="68" y="20"/>
                </a:cubicBezTo>
                <a:cubicBezTo>
                  <a:pt x="68" y="21"/>
                  <a:pt x="67" y="23"/>
                  <a:pt x="65" y="23"/>
                </a:cubicBezTo>
                <a:cubicBezTo>
                  <a:pt x="65" y="23"/>
                  <a:pt x="65" y="23"/>
                  <a:pt x="65" y="23"/>
                </a:cubicBezTo>
                <a:cubicBezTo>
                  <a:pt x="65" y="23"/>
                  <a:pt x="65" y="23"/>
                  <a:pt x="65" y="23"/>
                </a:cubicBezTo>
                <a:close/>
                <a:moveTo>
                  <a:pt x="65" y="29"/>
                </a:moveTo>
                <a:cubicBezTo>
                  <a:pt x="50" y="29"/>
                  <a:pt x="38" y="37"/>
                  <a:pt x="32" y="50"/>
                </a:cubicBezTo>
                <a:cubicBezTo>
                  <a:pt x="32" y="81"/>
                  <a:pt x="32" y="81"/>
                  <a:pt x="32" y="81"/>
                </a:cubicBezTo>
                <a:cubicBezTo>
                  <a:pt x="35" y="87"/>
                  <a:pt x="40" y="92"/>
                  <a:pt x="45" y="96"/>
                </a:cubicBezTo>
                <a:cubicBezTo>
                  <a:pt x="45" y="124"/>
                  <a:pt x="45" y="124"/>
                  <a:pt x="45" y="124"/>
                </a:cubicBezTo>
                <a:cubicBezTo>
                  <a:pt x="45" y="134"/>
                  <a:pt x="53" y="142"/>
                  <a:pt x="63" y="142"/>
                </a:cubicBezTo>
                <a:cubicBezTo>
                  <a:pt x="65" y="142"/>
                  <a:pt x="65" y="142"/>
                  <a:pt x="65" y="142"/>
                </a:cubicBezTo>
                <a:cubicBezTo>
                  <a:pt x="65" y="110"/>
                  <a:pt x="65" y="110"/>
                  <a:pt x="65" y="110"/>
                </a:cubicBezTo>
                <a:cubicBezTo>
                  <a:pt x="52" y="110"/>
                  <a:pt x="52" y="110"/>
                  <a:pt x="52" y="110"/>
                </a:cubicBezTo>
                <a:cubicBezTo>
                  <a:pt x="52" y="93"/>
                  <a:pt x="52" y="93"/>
                  <a:pt x="52" y="93"/>
                </a:cubicBezTo>
                <a:cubicBezTo>
                  <a:pt x="52" y="92"/>
                  <a:pt x="52" y="91"/>
                  <a:pt x="51" y="90"/>
                </a:cubicBezTo>
                <a:cubicBezTo>
                  <a:pt x="42" y="85"/>
                  <a:pt x="36" y="76"/>
                  <a:pt x="36" y="65"/>
                </a:cubicBezTo>
                <a:cubicBezTo>
                  <a:pt x="36" y="57"/>
                  <a:pt x="39" y="50"/>
                  <a:pt x="44" y="45"/>
                </a:cubicBezTo>
                <a:cubicBezTo>
                  <a:pt x="50" y="40"/>
                  <a:pt x="57" y="37"/>
                  <a:pt x="65" y="37"/>
                </a:cubicBezTo>
                <a:cubicBezTo>
                  <a:pt x="65" y="37"/>
                  <a:pt x="65" y="37"/>
                  <a:pt x="65" y="37"/>
                </a:cubicBezTo>
                <a:cubicBezTo>
                  <a:pt x="65" y="29"/>
                  <a:pt x="65" y="29"/>
                  <a:pt x="65" y="29"/>
                </a:cubicBezTo>
                <a:cubicBezTo>
                  <a:pt x="65" y="29"/>
                  <a:pt x="65" y="29"/>
                  <a:pt x="65" y="29"/>
                </a:cubicBezTo>
                <a:close/>
                <a:moveTo>
                  <a:pt x="65" y="0"/>
                </a:moveTo>
                <a:cubicBezTo>
                  <a:pt x="65" y="23"/>
                  <a:pt x="65" y="23"/>
                  <a:pt x="65" y="23"/>
                </a:cubicBezTo>
                <a:cubicBezTo>
                  <a:pt x="63" y="23"/>
                  <a:pt x="62" y="21"/>
                  <a:pt x="62" y="20"/>
                </a:cubicBezTo>
                <a:cubicBezTo>
                  <a:pt x="62" y="3"/>
                  <a:pt x="62" y="3"/>
                  <a:pt x="62" y="3"/>
                </a:cubicBezTo>
                <a:cubicBezTo>
                  <a:pt x="62" y="2"/>
                  <a:pt x="63" y="0"/>
                  <a:pt x="65" y="0"/>
                </a:cubicBezTo>
                <a:close/>
                <a:moveTo>
                  <a:pt x="32" y="103"/>
                </a:moveTo>
                <a:cubicBezTo>
                  <a:pt x="32" y="94"/>
                  <a:pt x="32" y="94"/>
                  <a:pt x="32" y="94"/>
                </a:cubicBezTo>
                <a:cubicBezTo>
                  <a:pt x="33" y="94"/>
                  <a:pt x="34" y="95"/>
                  <a:pt x="35" y="95"/>
                </a:cubicBezTo>
                <a:cubicBezTo>
                  <a:pt x="36" y="97"/>
                  <a:pt x="36" y="99"/>
                  <a:pt x="35" y="100"/>
                </a:cubicBezTo>
                <a:cubicBezTo>
                  <a:pt x="32" y="103"/>
                  <a:pt x="32" y="103"/>
                  <a:pt x="32" y="103"/>
                </a:cubicBezTo>
                <a:close/>
                <a:moveTo>
                  <a:pt x="32" y="36"/>
                </a:moveTo>
                <a:cubicBezTo>
                  <a:pt x="32" y="28"/>
                  <a:pt x="32" y="28"/>
                  <a:pt x="32" y="28"/>
                </a:cubicBezTo>
                <a:cubicBezTo>
                  <a:pt x="35" y="31"/>
                  <a:pt x="35" y="31"/>
                  <a:pt x="35" y="31"/>
                </a:cubicBezTo>
                <a:cubicBezTo>
                  <a:pt x="36" y="32"/>
                  <a:pt x="36" y="34"/>
                  <a:pt x="35" y="35"/>
                </a:cubicBezTo>
                <a:cubicBezTo>
                  <a:pt x="34" y="36"/>
                  <a:pt x="33" y="36"/>
                  <a:pt x="32" y="36"/>
                </a:cubicBezTo>
                <a:close/>
                <a:moveTo>
                  <a:pt x="32" y="50"/>
                </a:moveTo>
                <a:cubicBezTo>
                  <a:pt x="30" y="54"/>
                  <a:pt x="29" y="60"/>
                  <a:pt x="29" y="65"/>
                </a:cubicBezTo>
                <a:cubicBezTo>
                  <a:pt x="29" y="71"/>
                  <a:pt x="30" y="76"/>
                  <a:pt x="32" y="81"/>
                </a:cubicBezTo>
                <a:cubicBezTo>
                  <a:pt x="32" y="50"/>
                  <a:pt x="32" y="50"/>
                  <a:pt x="32" y="50"/>
                </a:cubicBezTo>
                <a:close/>
                <a:moveTo>
                  <a:pt x="32" y="28"/>
                </a:moveTo>
                <a:cubicBezTo>
                  <a:pt x="32" y="36"/>
                  <a:pt x="32" y="36"/>
                  <a:pt x="32" y="36"/>
                </a:cubicBezTo>
                <a:cubicBezTo>
                  <a:pt x="32" y="36"/>
                  <a:pt x="31" y="36"/>
                  <a:pt x="30" y="35"/>
                </a:cubicBezTo>
                <a:cubicBezTo>
                  <a:pt x="30" y="35"/>
                  <a:pt x="30" y="35"/>
                  <a:pt x="30" y="35"/>
                </a:cubicBezTo>
                <a:cubicBezTo>
                  <a:pt x="19" y="24"/>
                  <a:pt x="19" y="24"/>
                  <a:pt x="19" y="24"/>
                </a:cubicBezTo>
                <a:cubicBezTo>
                  <a:pt x="17" y="23"/>
                  <a:pt x="17" y="20"/>
                  <a:pt x="19" y="19"/>
                </a:cubicBezTo>
                <a:cubicBezTo>
                  <a:pt x="20" y="18"/>
                  <a:pt x="22" y="18"/>
                  <a:pt x="24" y="19"/>
                </a:cubicBezTo>
                <a:cubicBezTo>
                  <a:pt x="32" y="28"/>
                  <a:pt x="32" y="28"/>
                  <a:pt x="32" y="28"/>
                </a:cubicBezTo>
                <a:close/>
                <a:moveTo>
                  <a:pt x="32" y="94"/>
                </a:moveTo>
                <a:cubicBezTo>
                  <a:pt x="32" y="103"/>
                  <a:pt x="32" y="103"/>
                  <a:pt x="32" y="103"/>
                </a:cubicBezTo>
                <a:cubicBezTo>
                  <a:pt x="24" y="112"/>
                  <a:pt x="24" y="112"/>
                  <a:pt x="24" y="112"/>
                </a:cubicBezTo>
                <a:cubicBezTo>
                  <a:pt x="22" y="113"/>
                  <a:pt x="20" y="113"/>
                  <a:pt x="19" y="112"/>
                </a:cubicBezTo>
                <a:cubicBezTo>
                  <a:pt x="17" y="110"/>
                  <a:pt x="17" y="108"/>
                  <a:pt x="19" y="107"/>
                </a:cubicBezTo>
                <a:cubicBezTo>
                  <a:pt x="30" y="95"/>
                  <a:pt x="30" y="95"/>
                  <a:pt x="30" y="95"/>
                </a:cubicBezTo>
                <a:cubicBezTo>
                  <a:pt x="30" y="95"/>
                  <a:pt x="30" y="95"/>
                  <a:pt x="30" y="95"/>
                </a:cubicBezTo>
                <a:cubicBezTo>
                  <a:pt x="31" y="95"/>
                  <a:pt x="32" y="95"/>
                  <a:pt x="32" y="94"/>
                </a:cubicBezTo>
                <a:close/>
                <a:moveTo>
                  <a:pt x="22" y="65"/>
                </a:moveTo>
                <a:cubicBezTo>
                  <a:pt x="22" y="65"/>
                  <a:pt x="22" y="65"/>
                  <a:pt x="22" y="65"/>
                </a:cubicBezTo>
                <a:cubicBezTo>
                  <a:pt x="22" y="64"/>
                  <a:pt x="21" y="62"/>
                  <a:pt x="19" y="62"/>
                </a:cubicBezTo>
                <a:cubicBezTo>
                  <a:pt x="3" y="62"/>
                  <a:pt x="3" y="62"/>
                  <a:pt x="3" y="62"/>
                </a:cubicBezTo>
                <a:cubicBezTo>
                  <a:pt x="1" y="62"/>
                  <a:pt x="0" y="64"/>
                  <a:pt x="0" y="65"/>
                </a:cubicBezTo>
                <a:cubicBezTo>
                  <a:pt x="0" y="67"/>
                  <a:pt x="1" y="69"/>
                  <a:pt x="3" y="69"/>
                </a:cubicBezTo>
                <a:cubicBezTo>
                  <a:pt x="19" y="69"/>
                  <a:pt x="19" y="69"/>
                  <a:pt x="19" y="69"/>
                </a:cubicBezTo>
                <a:cubicBezTo>
                  <a:pt x="21" y="69"/>
                  <a:pt x="22" y="67"/>
                  <a:pt x="22" y="6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1" name="Freeform 81"/>
          <p:cNvSpPr>
            <a:spLocks noEditPoints="1"/>
          </p:cNvSpPr>
          <p:nvPr/>
        </p:nvSpPr>
        <p:spPr bwMode="auto">
          <a:xfrm>
            <a:off x="6189879" y="1185766"/>
            <a:ext cx="320195" cy="460652"/>
          </a:xfrm>
          <a:custGeom>
            <a:avLst/>
            <a:gdLst>
              <a:gd name="T0" fmla="*/ 98 w 196"/>
              <a:gd name="T1" fmla="*/ 5 h 282"/>
              <a:gd name="T2" fmla="*/ 113 w 196"/>
              <a:gd name="T3" fmla="*/ 0 h 282"/>
              <a:gd name="T4" fmla="*/ 155 w 196"/>
              <a:gd name="T5" fmla="*/ 128 h 282"/>
              <a:gd name="T6" fmla="*/ 108 w 196"/>
              <a:gd name="T7" fmla="*/ 143 h 282"/>
              <a:gd name="T8" fmla="*/ 98 w 196"/>
              <a:gd name="T9" fmla="*/ 111 h 282"/>
              <a:gd name="T10" fmla="*/ 98 w 196"/>
              <a:gd name="T11" fmla="*/ 5 h 282"/>
              <a:gd name="T12" fmla="*/ 98 w 196"/>
              <a:gd name="T13" fmla="*/ 222 h 282"/>
              <a:gd name="T14" fmla="*/ 136 w 196"/>
              <a:gd name="T15" fmla="*/ 209 h 282"/>
              <a:gd name="T16" fmla="*/ 107 w 196"/>
              <a:gd name="T17" fmla="*/ 209 h 282"/>
              <a:gd name="T18" fmla="*/ 107 w 196"/>
              <a:gd name="T19" fmla="*/ 192 h 282"/>
              <a:gd name="T20" fmla="*/ 152 w 196"/>
              <a:gd name="T21" fmla="*/ 192 h 282"/>
              <a:gd name="T22" fmla="*/ 189 w 196"/>
              <a:gd name="T23" fmla="*/ 192 h 282"/>
              <a:gd name="T24" fmla="*/ 196 w 196"/>
              <a:gd name="T25" fmla="*/ 192 h 282"/>
              <a:gd name="T26" fmla="*/ 196 w 196"/>
              <a:gd name="T27" fmla="*/ 209 h 282"/>
              <a:gd name="T28" fmla="*/ 180 w 196"/>
              <a:gd name="T29" fmla="*/ 209 h 282"/>
              <a:gd name="T30" fmla="*/ 134 w 196"/>
              <a:gd name="T31" fmla="*/ 247 h 282"/>
              <a:gd name="T32" fmla="*/ 169 w 196"/>
              <a:gd name="T33" fmla="*/ 267 h 282"/>
              <a:gd name="T34" fmla="*/ 169 w 196"/>
              <a:gd name="T35" fmla="*/ 282 h 282"/>
              <a:gd name="T36" fmla="*/ 98 w 196"/>
              <a:gd name="T37" fmla="*/ 282 h 282"/>
              <a:gd name="T38" fmla="*/ 98 w 196"/>
              <a:gd name="T39" fmla="*/ 268 h 282"/>
              <a:gd name="T40" fmla="*/ 111 w 196"/>
              <a:gd name="T41" fmla="*/ 255 h 282"/>
              <a:gd name="T42" fmla="*/ 98 w 196"/>
              <a:gd name="T43" fmla="*/ 242 h 282"/>
              <a:gd name="T44" fmla="*/ 98 w 196"/>
              <a:gd name="T45" fmla="*/ 222 h 282"/>
              <a:gd name="T46" fmla="*/ 67 w 196"/>
              <a:gd name="T47" fmla="*/ 15 h 282"/>
              <a:gd name="T48" fmla="*/ 98 w 196"/>
              <a:gd name="T49" fmla="*/ 5 h 282"/>
              <a:gd name="T50" fmla="*/ 98 w 196"/>
              <a:gd name="T51" fmla="*/ 111 h 282"/>
              <a:gd name="T52" fmla="*/ 92 w 196"/>
              <a:gd name="T53" fmla="*/ 92 h 282"/>
              <a:gd name="T54" fmla="*/ 33 w 196"/>
              <a:gd name="T55" fmla="*/ 157 h 282"/>
              <a:gd name="T56" fmla="*/ 98 w 196"/>
              <a:gd name="T57" fmla="*/ 222 h 282"/>
              <a:gd name="T58" fmla="*/ 98 w 196"/>
              <a:gd name="T59" fmla="*/ 222 h 282"/>
              <a:gd name="T60" fmla="*/ 98 w 196"/>
              <a:gd name="T61" fmla="*/ 242 h 282"/>
              <a:gd name="T62" fmla="*/ 85 w 196"/>
              <a:gd name="T63" fmla="*/ 255 h 282"/>
              <a:gd name="T64" fmla="*/ 98 w 196"/>
              <a:gd name="T65" fmla="*/ 268 h 282"/>
              <a:gd name="T66" fmla="*/ 98 w 196"/>
              <a:gd name="T67" fmla="*/ 282 h 282"/>
              <a:gd name="T68" fmla="*/ 27 w 196"/>
              <a:gd name="T69" fmla="*/ 282 h 282"/>
              <a:gd name="T70" fmla="*/ 27 w 196"/>
              <a:gd name="T71" fmla="*/ 267 h 282"/>
              <a:gd name="T72" fmla="*/ 61 w 196"/>
              <a:gd name="T73" fmla="*/ 247 h 282"/>
              <a:gd name="T74" fmla="*/ 0 w 196"/>
              <a:gd name="T75" fmla="*/ 157 h 282"/>
              <a:gd name="T76" fmla="*/ 82 w 196"/>
              <a:gd name="T77" fmla="*/ 61 h 282"/>
              <a:gd name="T78" fmla="*/ 67 w 196"/>
              <a:gd name="T79" fmla="*/ 1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282">
                <a:moveTo>
                  <a:pt x="98" y="5"/>
                </a:moveTo>
                <a:cubicBezTo>
                  <a:pt x="113" y="0"/>
                  <a:pt x="113" y="0"/>
                  <a:pt x="113" y="0"/>
                </a:cubicBezTo>
                <a:cubicBezTo>
                  <a:pt x="155" y="128"/>
                  <a:pt x="155" y="128"/>
                  <a:pt x="155" y="128"/>
                </a:cubicBezTo>
                <a:cubicBezTo>
                  <a:pt x="108" y="143"/>
                  <a:pt x="108" y="143"/>
                  <a:pt x="108" y="143"/>
                </a:cubicBezTo>
                <a:cubicBezTo>
                  <a:pt x="98" y="111"/>
                  <a:pt x="98" y="111"/>
                  <a:pt x="98" y="111"/>
                </a:cubicBezTo>
                <a:cubicBezTo>
                  <a:pt x="98" y="5"/>
                  <a:pt x="98" y="5"/>
                  <a:pt x="98" y="5"/>
                </a:cubicBezTo>
                <a:close/>
                <a:moveTo>
                  <a:pt x="98" y="222"/>
                </a:moveTo>
                <a:cubicBezTo>
                  <a:pt x="112" y="222"/>
                  <a:pt x="125" y="217"/>
                  <a:pt x="136" y="209"/>
                </a:cubicBezTo>
                <a:cubicBezTo>
                  <a:pt x="107" y="209"/>
                  <a:pt x="107" y="209"/>
                  <a:pt x="107" y="209"/>
                </a:cubicBezTo>
                <a:cubicBezTo>
                  <a:pt x="107" y="192"/>
                  <a:pt x="107" y="192"/>
                  <a:pt x="107" y="192"/>
                </a:cubicBezTo>
                <a:cubicBezTo>
                  <a:pt x="152" y="192"/>
                  <a:pt x="152" y="192"/>
                  <a:pt x="152" y="192"/>
                </a:cubicBezTo>
                <a:cubicBezTo>
                  <a:pt x="189" y="192"/>
                  <a:pt x="189" y="192"/>
                  <a:pt x="189" y="192"/>
                </a:cubicBezTo>
                <a:cubicBezTo>
                  <a:pt x="196" y="192"/>
                  <a:pt x="196" y="192"/>
                  <a:pt x="196" y="192"/>
                </a:cubicBezTo>
                <a:cubicBezTo>
                  <a:pt x="196" y="209"/>
                  <a:pt x="196" y="209"/>
                  <a:pt x="196" y="209"/>
                </a:cubicBezTo>
                <a:cubicBezTo>
                  <a:pt x="180" y="209"/>
                  <a:pt x="180" y="209"/>
                  <a:pt x="180" y="209"/>
                </a:cubicBezTo>
                <a:cubicBezTo>
                  <a:pt x="169" y="226"/>
                  <a:pt x="153" y="239"/>
                  <a:pt x="134" y="247"/>
                </a:cubicBezTo>
                <a:cubicBezTo>
                  <a:pt x="154" y="251"/>
                  <a:pt x="169" y="257"/>
                  <a:pt x="169" y="267"/>
                </a:cubicBezTo>
                <a:cubicBezTo>
                  <a:pt x="169" y="282"/>
                  <a:pt x="169" y="282"/>
                  <a:pt x="169" y="282"/>
                </a:cubicBezTo>
                <a:cubicBezTo>
                  <a:pt x="98" y="282"/>
                  <a:pt x="98" y="282"/>
                  <a:pt x="98" y="282"/>
                </a:cubicBezTo>
                <a:cubicBezTo>
                  <a:pt x="98" y="268"/>
                  <a:pt x="98" y="268"/>
                  <a:pt x="98" y="268"/>
                </a:cubicBezTo>
                <a:cubicBezTo>
                  <a:pt x="105" y="268"/>
                  <a:pt x="111" y="262"/>
                  <a:pt x="111" y="255"/>
                </a:cubicBezTo>
                <a:cubicBezTo>
                  <a:pt x="111" y="248"/>
                  <a:pt x="105" y="242"/>
                  <a:pt x="98" y="242"/>
                </a:cubicBezTo>
                <a:lnTo>
                  <a:pt x="98" y="222"/>
                </a:lnTo>
                <a:close/>
                <a:moveTo>
                  <a:pt x="67" y="15"/>
                </a:moveTo>
                <a:cubicBezTo>
                  <a:pt x="98" y="5"/>
                  <a:pt x="98" y="5"/>
                  <a:pt x="98" y="5"/>
                </a:cubicBezTo>
                <a:cubicBezTo>
                  <a:pt x="98" y="111"/>
                  <a:pt x="98" y="111"/>
                  <a:pt x="98" y="111"/>
                </a:cubicBezTo>
                <a:cubicBezTo>
                  <a:pt x="92" y="92"/>
                  <a:pt x="92" y="92"/>
                  <a:pt x="92" y="92"/>
                </a:cubicBezTo>
                <a:cubicBezTo>
                  <a:pt x="59" y="95"/>
                  <a:pt x="33" y="123"/>
                  <a:pt x="33" y="157"/>
                </a:cubicBezTo>
                <a:cubicBezTo>
                  <a:pt x="33" y="193"/>
                  <a:pt x="62" y="222"/>
                  <a:pt x="98" y="222"/>
                </a:cubicBezTo>
                <a:cubicBezTo>
                  <a:pt x="98" y="222"/>
                  <a:pt x="98" y="222"/>
                  <a:pt x="98" y="222"/>
                </a:cubicBezTo>
                <a:cubicBezTo>
                  <a:pt x="98" y="242"/>
                  <a:pt x="98" y="242"/>
                  <a:pt x="98" y="242"/>
                </a:cubicBezTo>
                <a:cubicBezTo>
                  <a:pt x="91" y="242"/>
                  <a:pt x="85" y="248"/>
                  <a:pt x="85" y="255"/>
                </a:cubicBezTo>
                <a:cubicBezTo>
                  <a:pt x="85" y="262"/>
                  <a:pt x="91" y="268"/>
                  <a:pt x="98" y="268"/>
                </a:cubicBezTo>
                <a:cubicBezTo>
                  <a:pt x="98" y="282"/>
                  <a:pt x="98" y="282"/>
                  <a:pt x="98" y="282"/>
                </a:cubicBezTo>
                <a:cubicBezTo>
                  <a:pt x="27" y="282"/>
                  <a:pt x="27" y="282"/>
                  <a:pt x="27" y="282"/>
                </a:cubicBezTo>
                <a:cubicBezTo>
                  <a:pt x="27" y="267"/>
                  <a:pt x="27" y="267"/>
                  <a:pt x="27" y="267"/>
                </a:cubicBezTo>
                <a:cubicBezTo>
                  <a:pt x="27" y="257"/>
                  <a:pt x="41" y="251"/>
                  <a:pt x="61" y="247"/>
                </a:cubicBezTo>
                <a:cubicBezTo>
                  <a:pt x="26" y="233"/>
                  <a:pt x="0" y="198"/>
                  <a:pt x="0" y="157"/>
                </a:cubicBezTo>
                <a:cubicBezTo>
                  <a:pt x="0" y="108"/>
                  <a:pt x="36" y="68"/>
                  <a:pt x="82" y="61"/>
                </a:cubicBezTo>
                <a:lnTo>
                  <a:pt x="67" y="1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2" name="Freeform 82"/>
          <p:cNvSpPr>
            <a:spLocks noEditPoints="1"/>
          </p:cNvSpPr>
          <p:nvPr/>
        </p:nvSpPr>
        <p:spPr bwMode="auto">
          <a:xfrm>
            <a:off x="6075609" y="1120299"/>
            <a:ext cx="184499" cy="163074"/>
          </a:xfrm>
          <a:custGeom>
            <a:avLst/>
            <a:gdLst>
              <a:gd name="T0" fmla="*/ 103 w 113"/>
              <a:gd name="T1" fmla="*/ 31 h 100"/>
              <a:gd name="T2" fmla="*/ 57 w 113"/>
              <a:gd name="T3" fmla="*/ 0 h 100"/>
              <a:gd name="T4" fmla="*/ 57 w 113"/>
              <a:gd name="T5" fmla="*/ 9 h 100"/>
              <a:gd name="T6" fmla="*/ 95 w 113"/>
              <a:gd name="T7" fmla="*/ 35 h 100"/>
              <a:gd name="T8" fmla="*/ 72 w 113"/>
              <a:gd name="T9" fmla="*/ 88 h 100"/>
              <a:gd name="T10" fmla="*/ 57 w 113"/>
              <a:gd name="T11" fmla="*/ 91 h 100"/>
              <a:gd name="T12" fmla="*/ 57 w 113"/>
              <a:gd name="T13" fmla="*/ 100 h 100"/>
              <a:gd name="T14" fmla="*/ 75 w 113"/>
              <a:gd name="T15" fmla="*/ 96 h 100"/>
              <a:gd name="T16" fmla="*/ 103 w 113"/>
              <a:gd name="T17" fmla="*/ 31 h 100"/>
              <a:gd name="T18" fmla="*/ 57 w 113"/>
              <a:gd name="T19" fmla="*/ 0 h 100"/>
              <a:gd name="T20" fmla="*/ 38 w 113"/>
              <a:gd name="T21" fmla="*/ 4 h 100"/>
              <a:gd name="T22" fmla="*/ 11 w 113"/>
              <a:gd name="T23" fmla="*/ 68 h 100"/>
              <a:gd name="T24" fmla="*/ 57 w 113"/>
              <a:gd name="T25" fmla="*/ 100 h 100"/>
              <a:gd name="T26" fmla="*/ 57 w 113"/>
              <a:gd name="T27" fmla="*/ 91 h 100"/>
              <a:gd name="T28" fmla="*/ 19 w 113"/>
              <a:gd name="T29" fmla="*/ 65 h 100"/>
              <a:gd name="T30" fmla="*/ 19 w 113"/>
              <a:gd name="T31" fmla="*/ 65 h 100"/>
              <a:gd name="T32" fmla="*/ 42 w 113"/>
              <a:gd name="T33" fmla="*/ 12 h 100"/>
              <a:gd name="T34" fmla="*/ 57 w 113"/>
              <a:gd name="T35" fmla="*/ 9 h 100"/>
              <a:gd name="T36" fmla="*/ 57 w 113"/>
              <a:gd name="T37"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3" h="100">
                <a:moveTo>
                  <a:pt x="103" y="31"/>
                </a:moveTo>
                <a:cubicBezTo>
                  <a:pt x="95" y="12"/>
                  <a:pt x="77" y="0"/>
                  <a:pt x="57" y="0"/>
                </a:cubicBezTo>
                <a:cubicBezTo>
                  <a:pt x="57" y="9"/>
                  <a:pt x="57" y="9"/>
                  <a:pt x="57" y="9"/>
                </a:cubicBezTo>
                <a:cubicBezTo>
                  <a:pt x="73" y="9"/>
                  <a:pt x="88" y="19"/>
                  <a:pt x="95" y="35"/>
                </a:cubicBezTo>
                <a:cubicBezTo>
                  <a:pt x="103" y="56"/>
                  <a:pt x="93" y="79"/>
                  <a:pt x="72" y="88"/>
                </a:cubicBezTo>
                <a:cubicBezTo>
                  <a:pt x="67" y="90"/>
                  <a:pt x="62" y="91"/>
                  <a:pt x="57" y="91"/>
                </a:cubicBezTo>
                <a:cubicBezTo>
                  <a:pt x="57" y="100"/>
                  <a:pt x="57" y="100"/>
                  <a:pt x="57" y="100"/>
                </a:cubicBezTo>
                <a:cubicBezTo>
                  <a:pt x="63" y="100"/>
                  <a:pt x="69" y="99"/>
                  <a:pt x="75" y="96"/>
                </a:cubicBezTo>
                <a:cubicBezTo>
                  <a:pt x="101" y="86"/>
                  <a:pt x="113" y="57"/>
                  <a:pt x="103" y="31"/>
                </a:cubicBezTo>
                <a:close/>
                <a:moveTo>
                  <a:pt x="57" y="0"/>
                </a:moveTo>
                <a:cubicBezTo>
                  <a:pt x="51" y="0"/>
                  <a:pt x="44" y="1"/>
                  <a:pt x="38" y="4"/>
                </a:cubicBezTo>
                <a:cubicBezTo>
                  <a:pt x="13" y="14"/>
                  <a:pt x="0" y="43"/>
                  <a:pt x="11" y="68"/>
                </a:cubicBezTo>
                <a:cubicBezTo>
                  <a:pt x="18" y="88"/>
                  <a:pt x="37" y="100"/>
                  <a:pt x="57" y="100"/>
                </a:cubicBezTo>
                <a:cubicBezTo>
                  <a:pt x="57" y="91"/>
                  <a:pt x="57" y="91"/>
                  <a:pt x="57" y="91"/>
                </a:cubicBezTo>
                <a:cubicBezTo>
                  <a:pt x="41" y="90"/>
                  <a:pt x="26" y="81"/>
                  <a:pt x="19" y="65"/>
                </a:cubicBezTo>
                <a:cubicBezTo>
                  <a:pt x="19" y="65"/>
                  <a:pt x="19" y="65"/>
                  <a:pt x="19" y="65"/>
                </a:cubicBezTo>
                <a:cubicBezTo>
                  <a:pt x="11" y="44"/>
                  <a:pt x="21" y="21"/>
                  <a:pt x="42" y="12"/>
                </a:cubicBezTo>
                <a:cubicBezTo>
                  <a:pt x="47" y="10"/>
                  <a:pt x="52" y="9"/>
                  <a:pt x="57" y="9"/>
                </a:cubicBezTo>
                <a:lnTo>
                  <a:pt x="57"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3" name="Freeform 83"/>
          <p:cNvSpPr/>
          <p:nvPr/>
        </p:nvSpPr>
        <p:spPr bwMode="auto">
          <a:xfrm>
            <a:off x="6023235" y="1217905"/>
            <a:ext cx="80941" cy="51184"/>
          </a:xfrm>
          <a:custGeom>
            <a:avLst/>
            <a:gdLst>
              <a:gd name="T0" fmla="*/ 7 w 68"/>
              <a:gd name="T1" fmla="*/ 43 h 43"/>
              <a:gd name="T2" fmla="*/ 0 w 68"/>
              <a:gd name="T3" fmla="*/ 25 h 43"/>
              <a:gd name="T4" fmla="*/ 62 w 68"/>
              <a:gd name="T5" fmla="*/ 0 h 43"/>
              <a:gd name="T6" fmla="*/ 68 w 68"/>
              <a:gd name="T7" fmla="*/ 18 h 43"/>
              <a:gd name="T8" fmla="*/ 7 w 68"/>
              <a:gd name="T9" fmla="*/ 43 h 43"/>
            </a:gdLst>
            <a:ahLst/>
            <a:cxnLst>
              <a:cxn ang="0">
                <a:pos x="T0" y="T1"/>
              </a:cxn>
              <a:cxn ang="0">
                <a:pos x="T2" y="T3"/>
              </a:cxn>
              <a:cxn ang="0">
                <a:pos x="T4" y="T5"/>
              </a:cxn>
              <a:cxn ang="0">
                <a:pos x="T6" y="T7"/>
              </a:cxn>
              <a:cxn ang="0">
                <a:pos x="T8" y="T9"/>
              </a:cxn>
            </a:cxnLst>
            <a:rect l="0" t="0" r="r" b="b"/>
            <a:pathLst>
              <a:path w="68" h="43">
                <a:moveTo>
                  <a:pt x="7" y="43"/>
                </a:moveTo>
                <a:lnTo>
                  <a:pt x="0" y="25"/>
                </a:lnTo>
                <a:lnTo>
                  <a:pt x="62" y="0"/>
                </a:lnTo>
                <a:lnTo>
                  <a:pt x="68" y="18"/>
                </a:lnTo>
                <a:lnTo>
                  <a:pt x="7" y="4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4" name="Freeform 84"/>
          <p:cNvSpPr/>
          <p:nvPr/>
        </p:nvSpPr>
        <p:spPr bwMode="auto">
          <a:xfrm>
            <a:off x="5972052" y="1225047"/>
            <a:ext cx="109509" cy="66658"/>
          </a:xfrm>
          <a:custGeom>
            <a:avLst/>
            <a:gdLst>
              <a:gd name="T0" fmla="*/ 16 w 67"/>
              <a:gd name="T1" fmla="*/ 39 h 41"/>
              <a:gd name="T2" fmla="*/ 2 w 67"/>
              <a:gd name="T3" fmla="*/ 33 h 41"/>
              <a:gd name="T4" fmla="*/ 8 w 67"/>
              <a:gd name="T5" fmla="*/ 19 h 41"/>
              <a:gd name="T6" fmla="*/ 50 w 67"/>
              <a:gd name="T7" fmla="*/ 2 h 41"/>
              <a:gd name="T8" fmla="*/ 64 w 67"/>
              <a:gd name="T9" fmla="*/ 8 h 41"/>
              <a:gd name="T10" fmla="*/ 58 w 67"/>
              <a:gd name="T11" fmla="*/ 22 h 41"/>
              <a:gd name="T12" fmla="*/ 16 w 67"/>
              <a:gd name="T13" fmla="*/ 39 h 41"/>
            </a:gdLst>
            <a:ahLst/>
            <a:cxnLst>
              <a:cxn ang="0">
                <a:pos x="T0" y="T1"/>
              </a:cxn>
              <a:cxn ang="0">
                <a:pos x="T2" y="T3"/>
              </a:cxn>
              <a:cxn ang="0">
                <a:pos x="T4" y="T5"/>
              </a:cxn>
              <a:cxn ang="0">
                <a:pos x="T6" y="T7"/>
              </a:cxn>
              <a:cxn ang="0">
                <a:pos x="T8" y="T9"/>
              </a:cxn>
              <a:cxn ang="0">
                <a:pos x="T10" y="T11"/>
              </a:cxn>
              <a:cxn ang="0">
                <a:pos x="T12" y="T13"/>
              </a:cxn>
            </a:cxnLst>
            <a:rect l="0" t="0" r="r" b="b"/>
            <a:pathLst>
              <a:path w="67" h="41">
                <a:moveTo>
                  <a:pt x="16" y="39"/>
                </a:moveTo>
                <a:cubicBezTo>
                  <a:pt x="10" y="41"/>
                  <a:pt x="4" y="39"/>
                  <a:pt x="2" y="33"/>
                </a:cubicBezTo>
                <a:cubicBezTo>
                  <a:pt x="0" y="28"/>
                  <a:pt x="2" y="21"/>
                  <a:pt x="8" y="19"/>
                </a:cubicBezTo>
                <a:cubicBezTo>
                  <a:pt x="50" y="2"/>
                  <a:pt x="50" y="2"/>
                  <a:pt x="50" y="2"/>
                </a:cubicBezTo>
                <a:cubicBezTo>
                  <a:pt x="56" y="0"/>
                  <a:pt x="62" y="3"/>
                  <a:pt x="64" y="8"/>
                </a:cubicBezTo>
                <a:cubicBezTo>
                  <a:pt x="67" y="14"/>
                  <a:pt x="64" y="20"/>
                  <a:pt x="58" y="22"/>
                </a:cubicBezTo>
                <a:lnTo>
                  <a:pt x="16" y="3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5" name="Freeform 85"/>
          <p:cNvSpPr>
            <a:spLocks noEditPoints="1"/>
          </p:cNvSpPr>
          <p:nvPr/>
        </p:nvSpPr>
        <p:spPr bwMode="auto">
          <a:xfrm>
            <a:off x="5908965" y="2093976"/>
            <a:ext cx="334479" cy="119032"/>
          </a:xfrm>
          <a:custGeom>
            <a:avLst/>
            <a:gdLst>
              <a:gd name="T0" fmla="*/ 142 w 205"/>
              <a:gd name="T1" fmla="*/ 5 h 73"/>
              <a:gd name="T2" fmla="*/ 157 w 205"/>
              <a:gd name="T3" fmla="*/ 2 h 73"/>
              <a:gd name="T4" fmla="*/ 164 w 205"/>
              <a:gd name="T5" fmla="*/ 5 h 73"/>
              <a:gd name="T6" fmla="*/ 179 w 205"/>
              <a:gd name="T7" fmla="*/ 2 h 73"/>
              <a:gd name="T8" fmla="*/ 202 w 205"/>
              <a:gd name="T9" fmla="*/ 18 h 73"/>
              <a:gd name="T10" fmla="*/ 187 w 205"/>
              <a:gd name="T11" fmla="*/ 42 h 73"/>
              <a:gd name="T12" fmla="*/ 177 w 205"/>
              <a:gd name="T13" fmla="*/ 43 h 73"/>
              <a:gd name="T14" fmla="*/ 166 w 205"/>
              <a:gd name="T15" fmla="*/ 18 h 73"/>
              <a:gd name="T16" fmla="*/ 172 w 205"/>
              <a:gd name="T17" fmla="*/ 45 h 73"/>
              <a:gd name="T18" fmla="*/ 167 w 205"/>
              <a:gd name="T19" fmla="*/ 50 h 73"/>
              <a:gd name="T20" fmla="*/ 142 w 205"/>
              <a:gd name="T21" fmla="*/ 55 h 73"/>
              <a:gd name="T22" fmla="*/ 142 w 205"/>
              <a:gd name="T23" fmla="*/ 20 h 73"/>
              <a:gd name="T24" fmla="*/ 158 w 205"/>
              <a:gd name="T25" fmla="*/ 17 h 73"/>
              <a:gd name="T26" fmla="*/ 163 w 205"/>
              <a:gd name="T27" fmla="*/ 19 h 73"/>
              <a:gd name="T28" fmla="*/ 161 w 205"/>
              <a:gd name="T29" fmla="*/ 9 h 73"/>
              <a:gd name="T30" fmla="*/ 155 w 205"/>
              <a:gd name="T31" fmla="*/ 5 h 73"/>
              <a:gd name="T32" fmla="*/ 142 w 205"/>
              <a:gd name="T33" fmla="*/ 8 h 73"/>
              <a:gd name="T34" fmla="*/ 142 w 205"/>
              <a:gd name="T35" fmla="*/ 5 h 73"/>
              <a:gd name="T36" fmla="*/ 28 w 205"/>
              <a:gd name="T37" fmla="*/ 30 h 73"/>
              <a:gd name="T38" fmla="*/ 116 w 205"/>
              <a:gd name="T39" fmla="*/ 13 h 73"/>
              <a:gd name="T40" fmla="*/ 121 w 205"/>
              <a:gd name="T41" fmla="*/ 9 h 73"/>
              <a:gd name="T42" fmla="*/ 142 w 205"/>
              <a:gd name="T43" fmla="*/ 5 h 73"/>
              <a:gd name="T44" fmla="*/ 142 w 205"/>
              <a:gd name="T45" fmla="*/ 8 h 73"/>
              <a:gd name="T46" fmla="*/ 124 w 205"/>
              <a:gd name="T47" fmla="*/ 11 h 73"/>
              <a:gd name="T48" fmla="*/ 120 w 205"/>
              <a:gd name="T49" fmla="*/ 17 h 73"/>
              <a:gd name="T50" fmla="*/ 122 w 205"/>
              <a:gd name="T51" fmla="*/ 28 h 73"/>
              <a:gd name="T52" fmla="*/ 122 w 205"/>
              <a:gd name="T53" fmla="*/ 28 h 73"/>
              <a:gd name="T54" fmla="*/ 126 w 205"/>
              <a:gd name="T55" fmla="*/ 24 h 73"/>
              <a:gd name="T56" fmla="*/ 142 w 205"/>
              <a:gd name="T57" fmla="*/ 20 h 73"/>
              <a:gd name="T58" fmla="*/ 142 w 205"/>
              <a:gd name="T59" fmla="*/ 55 h 73"/>
              <a:gd name="T60" fmla="*/ 130 w 205"/>
              <a:gd name="T61" fmla="*/ 57 h 73"/>
              <a:gd name="T62" fmla="*/ 125 w 205"/>
              <a:gd name="T63" fmla="*/ 56 h 73"/>
              <a:gd name="T64" fmla="*/ 35 w 205"/>
              <a:gd name="T65" fmla="*/ 73 h 73"/>
              <a:gd name="T66" fmla="*/ 28 w 205"/>
              <a:gd name="T67" fmla="*/ 70 h 73"/>
              <a:gd name="T68" fmla="*/ 28 w 205"/>
              <a:gd name="T69" fmla="*/ 67 h 73"/>
              <a:gd name="T70" fmla="*/ 35 w 205"/>
              <a:gd name="T71" fmla="*/ 70 h 73"/>
              <a:gd name="T72" fmla="*/ 35 w 205"/>
              <a:gd name="T73" fmla="*/ 70 h 73"/>
              <a:gd name="T74" fmla="*/ 37 w 205"/>
              <a:gd name="T75" fmla="*/ 70 h 73"/>
              <a:gd name="T76" fmla="*/ 42 w 205"/>
              <a:gd name="T77" fmla="*/ 62 h 73"/>
              <a:gd name="T78" fmla="*/ 36 w 205"/>
              <a:gd name="T79" fmla="*/ 57 h 73"/>
              <a:gd name="T80" fmla="*/ 40 w 205"/>
              <a:gd name="T81" fmla="*/ 50 h 73"/>
              <a:gd name="T82" fmla="*/ 34 w 205"/>
              <a:gd name="T83" fmla="*/ 45 h 73"/>
              <a:gd name="T84" fmla="*/ 37 w 205"/>
              <a:gd name="T85" fmla="*/ 38 h 73"/>
              <a:gd name="T86" fmla="*/ 30 w 205"/>
              <a:gd name="T87" fmla="*/ 33 h 73"/>
              <a:gd name="T88" fmla="*/ 28 w 205"/>
              <a:gd name="T89" fmla="*/ 33 h 73"/>
              <a:gd name="T90" fmla="*/ 28 w 205"/>
              <a:gd name="T91" fmla="*/ 34 h 73"/>
              <a:gd name="T92" fmla="*/ 28 w 205"/>
              <a:gd name="T93" fmla="*/ 30 h 73"/>
              <a:gd name="T94" fmla="*/ 26 w 205"/>
              <a:gd name="T95" fmla="*/ 31 h 73"/>
              <a:gd name="T96" fmla="*/ 28 w 205"/>
              <a:gd name="T97" fmla="*/ 30 h 73"/>
              <a:gd name="T98" fmla="*/ 28 w 205"/>
              <a:gd name="T99" fmla="*/ 34 h 73"/>
              <a:gd name="T100" fmla="*/ 13 w 205"/>
              <a:gd name="T101" fmla="*/ 49 h 73"/>
              <a:gd name="T102" fmla="*/ 15 w 205"/>
              <a:gd name="T103" fmla="*/ 62 h 73"/>
              <a:gd name="T104" fmla="*/ 28 w 205"/>
              <a:gd name="T105" fmla="*/ 67 h 73"/>
              <a:gd name="T106" fmla="*/ 28 w 205"/>
              <a:gd name="T107" fmla="*/ 70 h 73"/>
              <a:gd name="T108" fmla="*/ 0 w 205"/>
              <a:gd name="T109" fmla="*/ 58 h 73"/>
              <a:gd name="T110" fmla="*/ 26 w 205"/>
              <a:gd name="T111" fmla="*/ 3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5" h="73">
                <a:moveTo>
                  <a:pt x="142" y="5"/>
                </a:moveTo>
                <a:cubicBezTo>
                  <a:pt x="157" y="2"/>
                  <a:pt x="157" y="2"/>
                  <a:pt x="157" y="2"/>
                </a:cubicBezTo>
                <a:cubicBezTo>
                  <a:pt x="160" y="1"/>
                  <a:pt x="163" y="3"/>
                  <a:pt x="164" y="5"/>
                </a:cubicBezTo>
                <a:cubicBezTo>
                  <a:pt x="179" y="2"/>
                  <a:pt x="179" y="2"/>
                  <a:pt x="179" y="2"/>
                </a:cubicBezTo>
                <a:cubicBezTo>
                  <a:pt x="190" y="0"/>
                  <a:pt x="200" y="7"/>
                  <a:pt x="202" y="18"/>
                </a:cubicBezTo>
                <a:cubicBezTo>
                  <a:pt x="205" y="29"/>
                  <a:pt x="197" y="39"/>
                  <a:pt x="187" y="42"/>
                </a:cubicBezTo>
                <a:cubicBezTo>
                  <a:pt x="177" y="43"/>
                  <a:pt x="177" y="43"/>
                  <a:pt x="177" y="43"/>
                </a:cubicBezTo>
                <a:cubicBezTo>
                  <a:pt x="166" y="18"/>
                  <a:pt x="166" y="18"/>
                  <a:pt x="166" y="18"/>
                </a:cubicBezTo>
                <a:cubicBezTo>
                  <a:pt x="172" y="45"/>
                  <a:pt x="172" y="45"/>
                  <a:pt x="172" y="45"/>
                </a:cubicBezTo>
                <a:cubicBezTo>
                  <a:pt x="172" y="47"/>
                  <a:pt x="170" y="50"/>
                  <a:pt x="167" y="50"/>
                </a:cubicBezTo>
                <a:cubicBezTo>
                  <a:pt x="142" y="55"/>
                  <a:pt x="142" y="55"/>
                  <a:pt x="142" y="55"/>
                </a:cubicBezTo>
                <a:cubicBezTo>
                  <a:pt x="142" y="20"/>
                  <a:pt x="142" y="20"/>
                  <a:pt x="142" y="20"/>
                </a:cubicBezTo>
                <a:cubicBezTo>
                  <a:pt x="158" y="17"/>
                  <a:pt x="158" y="17"/>
                  <a:pt x="158" y="17"/>
                </a:cubicBezTo>
                <a:cubicBezTo>
                  <a:pt x="160" y="17"/>
                  <a:pt x="162" y="18"/>
                  <a:pt x="163" y="19"/>
                </a:cubicBezTo>
                <a:cubicBezTo>
                  <a:pt x="161" y="9"/>
                  <a:pt x="161" y="9"/>
                  <a:pt x="161" y="9"/>
                </a:cubicBezTo>
                <a:cubicBezTo>
                  <a:pt x="161" y="6"/>
                  <a:pt x="158" y="5"/>
                  <a:pt x="155" y="5"/>
                </a:cubicBezTo>
                <a:cubicBezTo>
                  <a:pt x="142" y="8"/>
                  <a:pt x="142" y="8"/>
                  <a:pt x="142" y="8"/>
                </a:cubicBezTo>
                <a:lnTo>
                  <a:pt x="142" y="5"/>
                </a:lnTo>
                <a:close/>
                <a:moveTo>
                  <a:pt x="28" y="30"/>
                </a:moveTo>
                <a:cubicBezTo>
                  <a:pt x="116" y="13"/>
                  <a:pt x="116" y="13"/>
                  <a:pt x="116" y="13"/>
                </a:cubicBezTo>
                <a:cubicBezTo>
                  <a:pt x="117" y="11"/>
                  <a:pt x="119" y="9"/>
                  <a:pt x="121" y="9"/>
                </a:cubicBezTo>
                <a:cubicBezTo>
                  <a:pt x="142" y="5"/>
                  <a:pt x="142" y="5"/>
                  <a:pt x="142" y="5"/>
                </a:cubicBezTo>
                <a:cubicBezTo>
                  <a:pt x="142" y="8"/>
                  <a:pt x="142" y="8"/>
                  <a:pt x="142" y="8"/>
                </a:cubicBezTo>
                <a:cubicBezTo>
                  <a:pt x="124" y="11"/>
                  <a:pt x="124" y="11"/>
                  <a:pt x="124" y="11"/>
                </a:cubicBezTo>
                <a:cubicBezTo>
                  <a:pt x="121" y="12"/>
                  <a:pt x="119" y="15"/>
                  <a:pt x="120" y="17"/>
                </a:cubicBezTo>
                <a:cubicBezTo>
                  <a:pt x="122" y="28"/>
                  <a:pt x="122" y="28"/>
                  <a:pt x="122" y="28"/>
                </a:cubicBezTo>
                <a:cubicBezTo>
                  <a:pt x="122" y="28"/>
                  <a:pt x="122" y="28"/>
                  <a:pt x="122" y="28"/>
                </a:cubicBezTo>
                <a:cubicBezTo>
                  <a:pt x="122" y="26"/>
                  <a:pt x="124" y="24"/>
                  <a:pt x="126" y="24"/>
                </a:cubicBezTo>
                <a:cubicBezTo>
                  <a:pt x="142" y="20"/>
                  <a:pt x="142" y="20"/>
                  <a:pt x="142" y="20"/>
                </a:cubicBezTo>
                <a:cubicBezTo>
                  <a:pt x="142" y="55"/>
                  <a:pt x="142" y="55"/>
                  <a:pt x="142" y="55"/>
                </a:cubicBezTo>
                <a:cubicBezTo>
                  <a:pt x="130" y="57"/>
                  <a:pt x="130" y="57"/>
                  <a:pt x="130" y="57"/>
                </a:cubicBezTo>
                <a:cubicBezTo>
                  <a:pt x="128" y="58"/>
                  <a:pt x="126" y="57"/>
                  <a:pt x="125" y="56"/>
                </a:cubicBezTo>
                <a:cubicBezTo>
                  <a:pt x="35" y="73"/>
                  <a:pt x="35" y="73"/>
                  <a:pt x="35" y="73"/>
                </a:cubicBezTo>
                <a:cubicBezTo>
                  <a:pt x="28" y="70"/>
                  <a:pt x="28" y="70"/>
                  <a:pt x="28" y="70"/>
                </a:cubicBezTo>
                <a:cubicBezTo>
                  <a:pt x="28" y="67"/>
                  <a:pt x="28" y="67"/>
                  <a:pt x="28" y="67"/>
                </a:cubicBezTo>
                <a:cubicBezTo>
                  <a:pt x="35" y="70"/>
                  <a:pt x="35" y="70"/>
                  <a:pt x="35" y="70"/>
                </a:cubicBezTo>
                <a:cubicBezTo>
                  <a:pt x="35" y="70"/>
                  <a:pt x="35" y="70"/>
                  <a:pt x="35" y="70"/>
                </a:cubicBezTo>
                <a:cubicBezTo>
                  <a:pt x="37" y="70"/>
                  <a:pt x="37" y="70"/>
                  <a:pt x="37" y="70"/>
                </a:cubicBezTo>
                <a:cubicBezTo>
                  <a:pt x="41" y="69"/>
                  <a:pt x="43" y="66"/>
                  <a:pt x="42" y="62"/>
                </a:cubicBezTo>
                <a:cubicBezTo>
                  <a:pt x="42" y="59"/>
                  <a:pt x="39" y="57"/>
                  <a:pt x="36" y="57"/>
                </a:cubicBezTo>
                <a:cubicBezTo>
                  <a:pt x="39" y="56"/>
                  <a:pt x="40" y="53"/>
                  <a:pt x="40" y="50"/>
                </a:cubicBezTo>
                <a:cubicBezTo>
                  <a:pt x="39" y="47"/>
                  <a:pt x="37" y="45"/>
                  <a:pt x="34" y="45"/>
                </a:cubicBezTo>
                <a:cubicBezTo>
                  <a:pt x="36" y="44"/>
                  <a:pt x="38" y="41"/>
                  <a:pt x="37" y="38"/>
                </a:cubicBezTo>
                <a:cubicBezTo>
                  <a:pt x="37" y="34"/>
                  <a:pt x="33" y="32"/>
                  <a:pt x="30" y="33"/>
                </a:cubicBezTo>
                <a:cubicBezTo>
                  <a:pt x="28" y="33"/>
                  <a:pt x="28" y="33"/>
                  <a:pt x="28" y="33"/>
                </a:cubicBezTo>
                <a:cubicBezTo>
                  <a:pt x="28" y="34"/>
                  <a:pt x="28" y="34"/>
                  <a:pt x="28" y="34"/>
                </a:cubicBezTo>
                <a:lnTo>
                  <a:pt x="28" y="30"/>
                </a:lnTo>
                <a:close/>
                <a:moveTo>
                  <a:pt x="26" y="31"/>
                </a:moveTo>
                <a:cubicBezTo>
                  <a:pt x="28" y="30"/>
                  <a:pt x="28" y="30"/>
                  <a:pt x="28" y="30"/>
                </a:cubicBezTo>
                <a:cubicBezTo>
                  <a:pt x="28" y="34"/>
                  <a:pt x="28" y="34"/>
                  <a:pt x="28" y="34"/>
                </a:cubicBezTo>
                <a:cubicBezTo>
                  <a:pt x="13" y="49"/>
                  <a:pt x="13" y="49"/>
                  <a:pt x="13" y="49"/>
                </a:cubicBezTo>
                <a:cubicBezTo>
                  <a:pt x="15" y="62"/>
                  <a:pt x="15" y="62"/>
                  <a:pt x="15" y="62"/>
                </a:cubicBezTo>
                <a:cubicBezTo>
                  <a:pt x="28" y="67"/>
                  <a:pt x="28" y="67"/>
                  <a:pt x="28" y="67"/>
                </a:cubicBezTo>
                <a:cubicBezTo>
                  <a:pt x="28" y="70"/>
                  <a:pt x="28" y="70"/>
                  <a:pt x="28" y="70"/>
                </a:cubicBezTo>
                <a:cubicBezTo>
                  <a:pt x="0" y="58"/>
                  <a:pt x="0" y="58"/>
                  <a:pt x="0" y="58"/>
                </a:cubicBezTo>
                <a:lnTo>
                  <a:pt x="26" y="3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6" name="Freeform 86"/>
          <p:cNvSpPr/>
          <p:nvPr/>
        </p:nvSpPr>
        <p:spPr bwMode="auto">
          <a:xfrm>
            <a:off x="7294492" y="2401078"/>
            <a:ext cx="184499" cy="236873"/>
          </a:xfrm>
          <a:custGeom>
            <a:avLst/>
            <a:gdLst>
              <a:gd name="T0" fmla="*/ 113 w 113"/>
              <a:gd name="T1" fmla="*/ 25 h 145"/>
              <a:gd name="T2" fmla="*/ 108 w 113"/>
              <a:gd name="T3" fmla="*/ 22 h 145"/>
              <a:gd name="T4" fmla="*/ 42 w 113"/>
              <a:gd name="T5" fmla="*/ 128 h 145"/>
              <a:gd name="T6" fmla="*/ 19 w 113"/>
              <a:gd name="T7" fmla="*/ 132 h 145"/>
              <a:gd name="T8" fmla="*/ 12 w 113"/>
              <a:gd name="T9" fmla="*/ 109 h 145"/>
              <a:gd name="T10" fmla="*/ 78 w 113"/>
              <a:gd name="T11" fmla="*/ 3 h 145"/>
              <a:gd name="T12" fmla="*/ 73 w 113"/>
              <a:gd name="T13" fmla="*/ 0 h 145"/>
              <a:gd name="T14" fmla="*/ 6 w 113"/>
              <a:gd name="T15" fmla="*/ 107 h 145"/>
              <a:gd name="T16" fmla="*/ 15 w 113"/>
              <a:gd name="T17" fmla="*/ 138 h 145"/>
              <a:gd name="T18" fmla="*/ 47 w 113"/>
              <a:gd name="T19" fmla="*/ 132 h 145"/>
              <a:gd name="T20" fmla="*/ 113 w 113"/>
              <a:gd name="T21" fmla="*/ 2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145">
                <a:moveTo>
                  <a:pt x="113" y="25"/>
                </a:moveTo>
                <a:cubicBezTo>
                  <a:pt x="108" y="22"/>
                  <a:pt x="108" y="22"/>
                  <a:pt x="108" y="22"/>
                </a:cubicBezTo>
                <a:cubicBezTo>
                  <a:pt x="42" y="128"/>
                  <a:pt x="42" y="128"/>
                  <a:pt x="42" y="128"/>
                </a:cubicBezTo>
                <a:cubicBezTo>
                  <a:pt x="38" y="135"/>
                  <a:pt x="27" y="137"/>
                  <a:pt x="19" y="132"/>
                </a:cubicBezTo>
                <a:cubicBezTo>
                  <a:pt x="11" y="127"/>
                  <a:pt x="8" y="117"/>
                  <a:pt x="12" y="109"/>
                </a:cubicBezTo>
                <a:cubicBezTo>
                  <a:pt x="78" y="3"/>
                  <a:pt x="78" y="3"/>
                  <a:pt x="78" y="3"/>
                </a:cubicBezTo>
                <a:cubicBezTo>
                  <a:pt x="73" y="0"/>
                  <a:pt x="73" y="0"/>
                  <a:pt x="73" y="0"/>
                </a:cubicBezTo>
                <a:cubicBezTo>
                  <a:pt x="6" y="107"/>
                  <a:pt x="6" y="107"/>
                  <a:pt x="6" y="107"/>
                </a:cubicBezTo>
                <a:cubicBezTo>
                  <a:pt x="0" y="117"/>
                  <a:pt x="4" y="131"/>
                  <a:pt x="15" y="138"/>
                </a:cubicBezTo>
                <a:cubicBezTo>
                  <a:pt x="26" y="145"/>
                  <a:pt x="40" y="142"/>
                  <a:pt x="47" y="132"/>
                </a:cubicBezTo>
                <a:lnTo>
                  <a:pt x="113" y="2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7" name="Freeform 87"/>
          <p:cNvSpPr/>
          <p:nvPr/>
        </p:nvSpPr>
        <p:spPr bwMode="auto">
          <a:xfrm>
            <a:off x="7399240" y="2392746"/>
            <a:ext cx="89274" cy="61896"/>
          </a:xfrm>
          <a:custGeom>
            <a:avLst/>
            <a:gdLst>
              <a:gd name="T0" fmla="*/ 54 w 55"/>
              <a:gd name="T1" fmla="*/ 35 h 38"/>
              <a:gd name="T2" fmla="*/ 48 w 55"/>
              <a:gd name="T3" fmla="*/ 37 h 38"/>
              <a:gd name="T4" fmla="*/ 3 w 55"/>
              <a:gd name="T5" fmla="*/ 9 h 38"/>
              <a:gd name="T6" fmla="*/ 2 w 55"/>
              <a:gd name="T7" fmla="*/ 3 h 38"/>
              <a:gd name="T8" fmla="*/ 8 w 55"/>
              <a:gd name="T9" fmla="*/ 1 h 38"/>
              <a:gd name="T10" fmla="*/ 53 w 55"/>
              <a:gd name="T11" fmla="*/ 29 h 38"/>
              <a:gd name="T12" fmla="*/ 54 w 55"/>
              <a:gd name="T13" fmla="*/ 35 h 38"/>
            </a:gdLst>
            <a:ahLst/>
            <a:cxnLst>
              <a:cxn ang="0">
                <a:pos x="T0" y="T1"/>
              </a:cxn>
              <a:cxn ang="0">
                <a:pos x="T2" y="T3"/>
              </a:cxn>
              <a:cxn ang="0">
                <a:pos x="T4" y="T5"/>
              </a:cxn>
              <a:cxn ang="0">
                <a:pos x="T6" y="T7"/>
              </a:cxn>
              <a:cxn ang="0">
                <a:pos x="T8" y="T9"/>
              </a:cxn>
              <a:cxn ang="0">
                <a:pos x="T10" y="T11"/>
              </a:cxn>
              <a:cxn ang="0">
                <a:pos x="T12" y="T13"/>
              </a:cxn>
            </a:cxnLst>
            <a:rect l="0" t="0" r="r" b="b"/>
            <a:pathLst>
              <a:path w="55" h="38">
                <a:moveTo>
                  <a:pt x="54" y="35"/>
                </a:moveTo>
                <a:cubicBezTo>
                  <a:pt x="53" y="37"/>
                  <a:pt x="50" y="38"/>
                  <a:pt x="48" y="37"/>
                </a:cubicBezTo>
                <a:cubicBezTo>
                  <a:pt x="3" y="9"/>
                  <a:pt x="3" y="9"/>
                  <a:pt x="3" y="9"/>
                </a:cubicBezTo>
                <a:cubicBezTo>
                  <a:pt x="1" y="7"/>
                  <a:pt x="0" y="5"/>
                  <a:pt x="2" y="3"/>
                </a:cubicBezTo>
                <a:cubicBezTo>
                  <a:pt x="3" y="1"/>
                  <a:pt x="6" y="0"/>
                  <a:pt x="8" y="1"/>
                </a:cubicBezTo>
                <a:cubicBezTo>
                  <a:pt x="53" y="29"/>
                  <a:pt x="53" y="29"/>
                  <a:pt x="53" y="29"/>
                </a:cubicBezTo>
                <a:cubicBezTo>
                  <a:pt x="55" y="31"/>
                  <a:pt x="55" y="33"/>
                  <a:pt x="54" y="3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8" name="Freeform 88"/>
          <p:cNvSpPr/>
          <p:nvPr/>
        </p:nvSpPr>
        <p:spPr bwMode="auto">
          <a:xfrm>
            <a:off x="7330201" y="2441549"/>
            <a:ext cx="122603" cy="170215"/>
          </a:xfrm>
          <a:custGeom>
            <a:avLst/>
            <a:gdLst>
              <a:gd name="T0" fmla="*/ 75 w 75"/>
              <a:gd name="T1" fmla="*/ 4 h 104"/>
              <a:gd name="T2" fmla="*/ 69 w 75"/>
              <a:gd name="T3" fmla="*/ 0 h 104"/>
              <a:gd name="T4" fmla="*/ 10 w 75"/>
              <a:gd name="T5" fmla="*/ 95 h 104"/>
              <a:gd name="T6" fmla="*/ 0 w 75"/>
              <a:gd name="T7" fmla="*/ 100 h 104"/>
              <a:gd name="T8" fmla="*/ 1 w 75"/>
              <a:gd name="T9" fmla="*/ 101 h 104"/>
              <a:gd name="T10" fmla="*/ 17 w 75"/>
              <a:gd name="T11" fmla="*/ 98 h 104"/>
              <a:gd name="T12" fmla="*/ 75 w 75"/>
              <a:gd name="T13" fmla="*/ 4 h 104"/>
            </a:gdLst>
            <a:ahLst/>
            <a:cxnLst>
              <a:cxn ang="0">
                <a:pos x="T0" y="T1"/>
              </a:cxn>
              <a:cxn ang="0">
                <a:pos x="T2" y="T3"/>
              </a:cxn>
              <a:cxn ang="0">
                <a:pos x="T4" y="T5"/>
              </a:cxn>
              <a:cxn ang="0">
                <a:pos x="T6" y="T7"/>
              </a:cxn>
              <a:cxn ang="0">
                <a:pos x="T8" y="T9"/>
              </a:cxn>
              <a:cxn ang="0">
                <a:pos x="T10" y="T11"/>
              </a:cxn>
              <a:cxn ang="0">
                <a:pos x="T12" y="T13"/>
              </a:cxn>
            </a:cxnLst>
            <a:rect l="0" t="0" r="r" b="b"/>
            <a:pathLst>
              <a:path w="75" h="104">
                <a:moveTo>
                  <a:pt x="75" y="4"/>
                </a:moveTo>
                <a:cubicBezTo>
                  <a:pt x="69" y="0"/>
                  <a:pt x="69" y="0"/>
                  <a:pt x="69" y="0"/>
                </a:cubicBezTo>
                <a:cubicBezTo>
                  <a:pt x="10" y="95"/>
                  <a:pt x="10" y="95"/>
                  <a:pt x="10" y="95"/>
                </a:cubicBezTo>
                <a:cubicBezTo>
                  <a:pt x="8" y="98"/>
                  <a:pt x="4" y="100"/>
                  <a:pt x="0" y="100"/>
                </a:cubicBezTo>
                <a:cubicBezTo>
                  <a:pt x="0" y="100"/>
                  <a:pt x="1" y="100"/>
                  <a:pt x="1" y="101"/>
                </a:cubicBezTo>
                <a:cubicBezTo>
                  <a:pt x="7" y="104"/>
                  <a:pt x="14" y="103"/>
                  <a:pt x="17" y="98"/>
                </a:cubicBezTo>
                <a:lnTo>
                  <a:pt x="75" y="4"/>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9" name="Freeform 89"/>
          <p:cNvSpPr>
            <a:spLocks noEditPoints="1"/>
          </p:cNvSpPr>
          <p:nvPr/>
        </p:nvSpPr>
        <p:spPr bwMode="auto">
          <a:xfrm>
            <a:off x="7044525" y="1472633"/>
            <a:ext cx="166644" cy="121412"/>
          </a:xfrm>
          <a:custGeom>
            <a:avLst/>
            <a:gdLst>
              <a:gd name="T0" fmla="*/ 84 w 102"/>
              <a:gd name="T1" fmla="*/ 71 h 74"/>
              <a:gd name="T2" fmla="*/ 79 w 102"/>
              <a:gd name="T3" fmla="*/ 69 h 74"/>
              <a:gd name="T4" fmla="*/ 79 w 102"/>
              <a:gd name="T5" fmla="*/ 69 h 74"/>
              <a:gd name="T6" fmla="*/ 79 w 102"/>
              <a:gd name="T7" fmla="*/ 52 h 74"/>
              <a:gd name="T8" fmla="*/ 86 w 102"/>
              <a:gd name="T9" fmla="*/ 49 h 74"/>
              <a:gd name="T10" fmla="*/ 90 w 102"/>
              <a:gd name="T11" fmla="*/ 38 h 74"/>
              <a:gd name="T12" fmla="*/ 79 w 102"/>
              <a:gd name="T13" fmla="*/ 31 h 74"/>
              <a:gd name="T14" fmla="*/ 85 w 102"/>
              <a:gd name="T15" fmla="*/ 20 h 74"/>
              <a:gd name="T16" fmla="*/ 79 w 102"/>
              <a:gd name="T17" fmla="*/ 16 h 74"/>
              <a:gd name="T18" fmla="*/ 72 w 102"/>
              <a:gd name="T19" fmla="*/ 3 h 74"/>
              <a:gd name="T20" fmla="*/ 79 w 102"/>
              <a:gd name="T21" fmla="*/ 16 h 74"/>
              <a:gd name="T22" fmla="*/ 72 w 102"/>
              <a:gd name="T23" fmla="*/ 21 h 74"/>
              <a:gd name="T24" fmla="*/ 72 w 102"/>
              <a:gd name="T25" fmla="*/ 9 h 74"/>
              <a:gd name="T26" fmla="*/ 79 w 102"/>
              <a:gd name="T27" fmla="*/ 73 h 74"/>
              <a:gd name="T28" fmla="*/ 72 w 102"/>
              <a:gd name="T29" fmla="*/ 69 h 74"/>
              <a:gd name="T30" fmla="*/ 79 w 102"/>
              <a:gd name="T31" fmla="*/ 73 h 74"/>
              <a:gd name="T32" fmla="*/ 79 w 102"/>
              <a:gd name="T33" fmla="*/ 34 h 74"/>
              <a:gd name="T34" fmla="*/ 75 w 102"/>
              <a:gd name="T35" fmla="*/ 45 h 74"/>
              <a:gd name="T36" fmla="*/ 79 w 102"/>
              <a:gd name="T37" fmla="*/ 52 h 74"/>
              <a:gd name="T38" fmla="*/ 72 w 102"/>
              <a:gd name="T39" fmla="*/ 25 h 74"/>
              <a:gd name="T40" fmla="*/ 79 w 102"/>
              <a:gd name="T41" fmla="*/ 31 h 74"/>
              <a:gd name="T42" fmla="*/ 72 w 102"/>
              <a:gd name="T43" fmla="*/ 3 h 74"/>
              <a:gd name="T44" fmla="*/ 71 w 102"/>
              <a:gd name="T45" fmla="*/ 8 h 74"/>
              <a:gd name="T46" fmla="*/ 66 w 102"/>
              <a:gd name="T47" fmla="*/ 2 h 74"/>
              <a:gd name="T48" fmla="*/ 66 w 102"/>
              <a:gd name="T49" fmla="*/ 73 h 74"/>
              <a:gd name="T50" fmla="*/ 67 w 102"/>
              <a:gd name="T51" fmla="*/ 65 h 74"/>
              <a:gd name="T52" fmla="*/ 72 w 102"/>
              <a:gd name="T53" fmla="*/ 74 h 74"/>
              <a:gd name="T54" fmla="*/ 72 w 102"/>
              <a:gd name="T55" fmla="*/ 21 h 74"/>
              <a:gd name="T56" fmla="*/ 72 w 102"/>
              <a:gd name="T57" fmla="*/ 52 h 74"/>
              <a:gd name="T58" fmla="*/ 66 w 102"/>
              <a:gd name="T59" fmla="*/ 57 h 74"/>
              <a:gd name="T60" fmla="*/ 69 w 102"/>
              <a:gd name="T61" fmla="*/ 16 h 74"/>
              <a:gd name="T62" fmla="*/ 22 w 102"/>
              <a:gd name="T63" fmla="*/ 10 h 74"/>
              <a:gd name="T64" fmla="*/ 66 w 102"/>
              <a:gd name="T65" fmla="*/ 5 h 74"/>
              <a:gd name="T66" fmla="*/ 64 w 102"/>
              <a:gd name="T67" fmla="*/ 6 h 74"/>
              <a:gd name="T68" fmla="*/ 66 w 102"/>
              <a:gd name="T69" fmla="*/ 16 h 74"/>
              <a:gd name="T70" fmla="*/ 66 w 102"/>
              <a:gd name="T71" fmla="*/ 64 h 74"/>
              <a:gd name="T72" fmla="*/ 37 w 102"/>
              <a:gd name="T73" fmla="*/ 57 h 74"/>
              <a:gd name="T74" fmla="*/ 22 w 102"/>
              <a:gd name="T75" fmla="*/ 49 h 74"/>
              <a:gd name="T76" fmla="*/ 27 w 102"/>
              <a:gd name="T77" fmla="*/ 48 h 74"/>
              <a:gd name="T78" fmla="*/ 22 w 102"/>
              <a:gd name="T79" fmla="*/ 27 h 74"/>
              <a:gd name="T80" fmla="*/ 2 w 102"/>
              <a:gd name="T81" fmla="*/ 41 h 74"/>
              <a:gd name="T82" fmla="*/ 22 w 102"/>
              <a:gd name="T83" fmla="*/ 10 h 74"/>
              <a:gd name="T84" fmla="*/ 17 w 102"/>
              <a:gd name="T85" fmla="*/ 28 h 74"/>
              <a:gd name="T86" fmla="*/ 22 w 102"/>
              <a:gd name="T87" fmla="*/ 49 h 74"/>
              <a:gd name="T88" fmla="*/ 2 w 102"/>
              <a:gd name="T89" fmla="*/ 4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2" h="74">
                <a:moveTo>
                  <a:pt x="79" y="7"/>
                </a:moveTo>
                <a:cubicBezTo>
                  <a:pt x="102" y="22"/>
                  <a:pt x="98" y="62"/>
                  <a:pt x="84" y="71"/>
                </a:cubicBezTo>
                <a:cubicBezTo>
                  <a:pt x="82" y="72"/>
                  <a:pt x="80" y="73"/>
                  <a:pt x="79" y="73"/>
                </a:cubicBezTo>
                <a:cubicBezTo>
                  <a:pt x="79" y="69"/>
                  <a:pt x="79" y="69"/>
                  <a:pt x="79" y="69"/>
                </a:cubicBezTo>
                <a:cubicBezTo>
                  <a:pt x="79" y="69"/>
                  <a:pt x="79" y="69"/>
                  <a:pt x="79" y="69"/>
                </a:cubicBezTo>
                <a:cubicBezTo>
                  <a:pt x="79" y="69"/>
                  <a:pt x="79" y="69"/>
                  <a:pt x="79" y="69"/>
                </a:cubicBezTo>
                <a:cubicBezTo>
                  <a:pt x="83" y="67"/>
                  <a:pt x="85" y="61"/>
                  <a:pt x="83" y="57"/>
                </a:cubicBezTo>
                <a:cubicBezTo>
                  <a:pt x="82" y="55"/>
                  <a:pt x="80" y="53"/>
                  <a:pt x="79" y="52"/>
                </a:cubicBezTo>
                <a:cubicBezTo>
                  <a:pt x="79" y="49"/>
                  <a:pt x="79" y="49"/>
                  <a:pt x="79" y="49"/>
                </a:cubicBezTo>
                <a:cubicBezTo>
                  <a:pt x="81" y="50"/>
                  <a:pt x="84" y="50"/>
                  <a:pt x="86" y="49"/>
                </a:cubicBezTo>
                <a:cubicBezTo>
                  <a:pt x="86" y="49"/>
                  <a:pt x="86" y="49"/>
                  <a:pt x="86" y="49"/>
                </a:cubicBezTo>
                <a:cubicBezTo>
                  <a:pt x="90" y="47"/>
                  <a:pt x="92" y="42"/>
                  <a:pt x="90" y="38"/>
                </a:cubicBezTo>
                <a:cubicBezTo>
                  <a:pt x="88" y="34"/>
                  <a:pt x="83" y="32"/>
                  <a:pt x="79" y="34"/>
                </a:cubicBezTo>
                <a:cubicBezTo>
                  <a:pt x="79" y="31"/>
                  <a:pt x="79" y="31"/>
                  <a:pt x="79" y="31"/>
                </a:cubicBezTo>
                <a:cubicBezTo>
                  <a:pt x="80" y="31"/>
                  <a:pt x="81" y="30"/>
                  <a:pt x="82" y="30"/>
                </a:cubicBezTo>
                <a:cubicBezTo>
                  <a:pt x="86" y="28"/>
                  <a:pt x="87" y="24"/>
                  <a:pt x="85" y="20"/>
                </a:cubicBezTo>
                <a:cubicBezTo>
                  <a:pt x="85" y="20"/>
                  <a:pt x="85" y="20"/>
                  <a:pt x="85" y="20"/>
                </a:cubicBezTo>
                <a:cubicBezTo>
                  <a:pt x="84" y="17"/>
                  <a:pt x="81" y="16"/>
                  <a:pt x="79" y="16"/>
                </a:cubicBezTo>
                <a:lnTo>
                  <a:pt x="79" y="7"/>
                </a:lnTo>
                <a:close/>
                <a:moveTo>
                  <a:pt x="72" y="3"/>
                </a:moveTo>
                <a:cubicBezTo>
                  <a:pt x="74" y="4"/>
                  <a:pt x="76" y="5"/>
                  <a:pt x="79" y="7"/>
                </a:cubicBezTo>
                <a:cubicBezTo>
                  <a:pt x="79" y="16"/>
                  <a:pt x="79" y="16"/>
                  <a:pt x="79" y="16"/>
                </a:cubicBezTo>
                <a:cubicBezTo>
                  <a:pt x="77" y="16"/>
                  <a:pt x="76" y="16"/>
                  <a:pt x="75" y="17"/>
                </a:cubicBezTo>
                <a:cubicBezTo>
                  <a:pt x="73" y="17"/>
                  <a:pt x="72" y="19"/>
                  <a:pt x="72" y="21"/>
                </a:cubicBezTo>
                <a:cubicBezTo>
                  <a:pt x="72" y="13"/>
                  <a:pt x="72" y="13"/>
                  <a:pt x="72" y="13"/>
                </a:cubicBezTo>
                <a:cubicBezTo>
                  <a:pt x="72" y="12"/>
                  <a:pt x="72" y="10"/>
                  <a:pt x="72" y="9"/>
                </a:cubicBezTo>
                <a:cubicBezTo>
                  <a:pt x="72" y="3"/>
                  <a:pt x="72" y="3"/>
                  <a:pt x="72" y="3"/>
                </a:cubicBezTo>
                <a:close/>
                <a:moveTo>
                  <a:pt x="79" y="73"/>
                </a:moveTo>
                <a:cubicBezTo>
                  <a:pt x="76" y="74"/>
                  <a:pt x="74" y="74"/>
                  <a:pt x="72" y="74"/>
                </a:cubicBezTo>
                <a:cubicBezTo>
                  <a:pt x="72" y="69"/>
                  <a:pt x="72" y="69"/>
                  <a:pt x="72" y="69"/>
                </a:cubicBezTo>
                <a:cubicBezTo>
                  <a:pt x="74" y="70"/>
                  <a:pt x="76" y="70"/>
                  <a:pt x="79" y="69"/>
                </a:cubicBezTo>
                <a:cubicBezTo>
                  <a:pt x="79" y="73"/>
                  <a:pt x="79" y="73"/>
                  <a:pt x="79" y="73"/>
                </a:cubicBezTo>
                <a:close/>
                <a:moveTo>
                  <a:pt x="79" y="31"/>
                </a:moveTo>
                <a:cubicBezTo>
                  <a:pt x="79" y="34"/>
                  <a:pt x="79" y="34"/>
                  <a:pt x="79" y="34"/>
                </a:cubicBezTo>
                <a:cubicBezTo>
                  <a:pt x="78" y="34"/>
                  <a:pt x="78" y="34"/>
                  <a:pt x="78" y="34"/>
                </a:cubicBezTo>
                <a:cubicBezTo>
                  <a:pt x="74" y="36"/>
                  <a:pt x="73" y="41"/>
                  <a:pt x="75" y="45"/>
                </a:cubicBezTo>
                <a:cubicBezTo>
                  <a:pt x="76" y="47"/>
                  <a:pt x="77" y="48"/>
                  <a:pt x="79" y="49"/>
                </a:cubicBezTo>
                <a:cubicBezTo>
                  <a:pt x="79" y="52"/>
                  <a:pt x="79" y="52"/>
                  <a:pt x="79" y="52"/>
                </a:cubicBezTo>
                <a:cubicBezTo>
                  <a:pt x="76" y="51"/>
                  <a:pt x="74" y="51"/>
                  <a:pt x="72" y="52"/>
                </a:cubicBezTo>
                <a:cubicBezTo>
                  <a:pt x="72" y="25"/>
                  <a:pt x="72" y="25"/>
                  <a:pt x="72" y="25"/>
                </a:cubicBezTo>
                <a:cubicBezTo>
                  <a:pt x="72" y="26"/>
                  <a:pt x="72" y="26"/>
                  <a:pt x="72" y="26"/>
                </a:cubicBezTo>
                <a:cubicBezTo>
                  <a:pt x="73" y="29"/>
                  <a:pt x="76" y="31"/>
                  <a:pt x="79" y="31"/>
                </a:cubicBezTo>
                <a:close/>
                <a:moveTo>
                  <a:pt x="66" y="2"/>
                </a:moveTo>
                <a:cubicBezTo>
                  <a:pt x="68" y="2"/>
                  <a:pt x="70" y="3"/>
                  <a:pt x="72" y="3"/>
                </a:cubicBezTo>
                <a:cubicBezTo>
                  <a:pt x="72" y="9"/>
                  <a:pt x="72" y="9"/>
                  <a:pt x="72" y="9"/>
                </a:cubicBezTo>
                <a:cubicBezTo>
                  <a:pt x="71" y="9"/>
                  <a:pt x="71" y="9"/>
                  <a:pt x="71" y="8"/>
                </a:cubicBezTo>
                <a:cubicBezTo>
                  <a:pt x="70" y="7"/>
                  <a:pt x="68" y="5"/>
                  <a:pt x="66" y="5"/>
                </a:cubicBezTo>
                <a:cubicBezTo>
                  <a:pt x="66" y="2"/>
                  <a:pt x="66" y="2"/>
                  <a:pt x="66" y="2"/>
                </a:cubicBezTo>
                <a:close/>
                <a:moveTo>
                  <a:pt x="72" y="74"/>
                </a:moveTo>
                <a:cubicBezTo>
                  <a:pt x="70" y="74"/>
                  <a:pt x="68" y="73"/>
                  <a:pt x="66" y="73"/>
                </a:cubicBezTo>
                <a:cubicBezTo>
                  <a:pt x="66" y="64"/>
                  <a:pt x="66" y="64"/>
                  <a:pt x="66" y="64"/>
                </a:cubicBezTo>
                <a:cubicBezTo>
                  <a:pt x="66" y="64"/>
                  <a:pt x="67" y="64"/>
                  <a:pt x="67" y="65"/>
                </a:cubicBezTo>
                <a:cubicBezTo>
                  <a:pt x="68" y="67"/>
                  <a:pt x="70" y="68"/>
                  <a:pt x="72" y="69"/>
                </a:cubicBezTo>
                <a:cubicBezTo>
                  <a:pt x="72" y="74"/>
                  <a:pt x="72" y="74"/>
                  <a:pt x="72" y="74"/>
                </a:cubicBezTo>
                <a:close/>
                <a:moveTo>
                  <a:pt x="72" y="13"/>
                </a:moveTo>
                <a:cubicBezTo>
                  <a:pt x="72" y="21"/>
                  <a:pt x="72" y="21"/>
                  <a:pt x="72" y="21"/>
                </a:cubicBezTo>
                <a:cubicBezTo>
                  <a:pt x="71" y="22"/>
                  <a:pt x="71" y="24"/>
                  <a:pt x="72" y="25"/>
                </a:cubicBezTo>
                <a:cubicBezTo>
                  <a:pt x="72" y="52"/>
                  <a:pt x="72" y="52"/>
                  <a:pt x="72" y="52"/>
                </a:cubicBezTo>
                <a:cubicBezTo>
                  <a:pt x="71" y="52"/>
                  <a:pt x="71" y="52"/>
                  <a:pt x="71" y="52"/>
                </a:cubicBezTo>
                <a:cubicBezTo>
                  <a:pt x="69" y="54"/>
                  <a:pt x="67" y="55"/>
                  <a:pt x="66" y="57"/>
                </a:cubicBezTo>
                <a:cubicBezTo>
                  <a:pt x="66" y="16"/>
                  <a:pt x="66" y="16"/>
                  <a:pt x="66" y="16"/>
                </a:cubicBezTo>
                <a:cubicBezTo>
                  <a:pt x="67" y="16"/>
                  <a:pt x="68" y="16"/>
                  <a:pt x="69" y="16"/>
                </a:cubicBezTo>
                <a:cubicBezTo>
                  <a:pt x="70" y="15"/>
                  <a:pt x="71" y="14"/>
                  <a:pt x="72" y="13"/>
                </a:cubicBezTo>
                <a:close/>
                <a:moveTo>
                  <a:pt x="22" y="10"/>
                </a:moveTo>
                <a:cubicBezTo>
                  <a:pt x="41" y="2"/>
                  <a:pt x="55" y="0"/>
                  <a:pt x="66" y="2"/>
                </a:cubicBezTo>
                <a:cubicBezTo>
                  <a:pt x="66" y="5"/>
                  <a:pt x="66" y="5"/>
                  <a:pt x="66" y="5"/>
                </a:cubicBezTo>
                <a:cubicBezTo>
                  <a:pt x="65" y="5"/>
                  <a:pt x="65" y="6"/>
                  <a:pt x="64" y="6"/>
                </a:cubicBezTo>
                <a:cubicBezTo>
                  <a:pt x="64" y="6"/>
                  <a:pt x="64" y="6"/>
                  <a:pt x="64" y="6"/>
                </a:cubicBezTo>
                <a:cubicBezTo>
                  <a:pt x="61" y="7"/>
                  <a:pt x="60" y="11"/>
                  <a:pt x="61" y="13"/>
                </a:cubicBezTo>
                <a:cubicBezTo>
                  <a:pt x="62" y="15"/>
                  <a:pt x="64" y="16"/>
                  <a:pt x="66" y="16"/>
                </a:cubicBezTo>
                <a:cubicBezTo>
                  <a:pt x="66" y="57"/>
                  <a:pt x="66" y="57"/>
                  <a:pt x="66" y="57"/>
                </a:cubicBezTo>
                <a:cubicBezTo>
                  <a:pt x="66" y="59"/>
                  <a:pt x="66" y="62"/>
                  <a:pt x="66" y="64"/>
                </a:cubicBezTo>
                <a:cubicBezTo>
                  <a:pt x="66" y="73"/>
                  <a:pt x="66" y="73"/>
                  <a:pt x="66" y="73"/>
                </a:cubicBezTo>
                <a:cubicBezTo>
                  <a:pt x="56" y="68"/>
                  <a:pt x="48" y="56"/>
                  <a:pt x="37" y="57"/>
                </a:cubicBezTo>
                <a:cubicBezTo>
                  <a:pt x="32" y="57"/>
                  <a:pt x="27" y="58"/>
                  <a:pt x="22" y="57"/>
                </a:cubicBezTo>
                <a:cubicBezTo>
                  <a:pt x="22" y="49"/>
                  <a:pt x="22" y="49"/>
                  <a:pt x="22" y="49"/>
                </a:cubicBezTo>
                <a:cubicBezTo>
                  <a:pt x="24" y="49"/>
                  <a:pt x="25" y="48"/>
                  <a:pt x="27" y="48"/>
                </a:cubicBezTo>
                <a:cubicBezTo>
                  <a:pt x="27" y="48"/>
                  <a:pt x="27" y="48"/>
                  <a:pt x="27" y="48"/>
                </a:cubicBezTo>
                <a:cubicBezTo>
                  <a:pt x="32" y="45"/>
                  <a:pt x="34" y="38"/>
                  <a:pt x="32" y="33"/>
                </a:cubicBezTo>
                <a:cubicBezTo>
                  <a:pt x="30" y="29"/>
                  <a:pt x="26" y="27"/>
                  <a:pt x="22" y="27"/>
                </a:cubicBezTo>
                <a:lnTo>
                  <a:pt x="22" y="10"/>
                </a:lnTo>
                <a:close/>
                <a:moveTo>
                  <a:pt x="2" y="41"/>
                </a:moveTo>
                <a:cubicBezTo>
                  <a:pt x="0" y="23"/>
                  <a:pt x="18" y="12"/>
                  <a:pt x="18" y="12"/>
                </a:cubicBezTo>
                <a:cubicBezTo>
                  <a:pt x="20" y="12"/>
                  <a:pt x="21" y="11"/>
                  <a:pt x="22" y="10"/>
                </a:cubicBezTo>
                <a:cubicBezTo>
                  <a:pt x="22" y="27"/>
                  <a:pt x="22" y="27"/>
                  <a:pt x="22" y="27"/>
                </a:cubicBezTo>
                <a:cubicBezTo>
                  <a:pt x="20" y="27"/>
                  <a:pt x="19" y="27"/>
                  <a:pt x="17" y="28"/>
                </a:cubicBezTo>
                <a:cubicBezTo>
                  <a:pt x="12" y="31"/>
                  <a:pt x="9" y="37"/>
                  <a:pt x="12" y="43"/>
                </a:cubicBezTo>
                <a:cubicBezTo>
                  <a:pt x="14" y="47"/>
                  <a:pt x="18" y="49"/>
                  <a:pt x="22" y="49"/>
                </a:cubicBezTo>
                <a:cubicBezTo>
                  <a:pt x="22" y="57"/>
                  <a:pt x="22" y="57"/>
                  <a:pt x="22" y="57"/>
                </a:cubicBezTo>
                <a:cubicBezTo>
                  <a:pt x="12" y="57"/>
                  <a:pt x="4" y="53"/>
                  <a:pt x="2" y="4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0" name="Freeform 90"/>
          <p:cNvSpPr/>
          <p:nvPr/>
        </p:nvSpPr>
        <p:spPr bwMode="auto">
          <a:xfrm>
            <a:off x="5655428" y="2267763"/>
            <a:ext cx="154741" cy="199973"/>
          </a:xfrm>
          <a:custGeom>
            <a:avLst/>
            <a:gdLst>
              <a:gd name="T0" fmla="*/ 0 w 95"/>
              <a:gd name="T1" fmla="*/ 21 h 123"/>
              <a:gd name="T2" fmla="*/ 4 w 95"/>
              <a:gd name="T3" fmla="*/ 19 h 123"/>
              <a:gd name="T4" fmla="*/ 59 w 95"/>
              <a:gd name="T5" fmla="*/ 109 h 123"/>
              <a:gd name="T6" fmla="*/ 79 w 95"/>
              <a:gd name="T7" fmla="*/ 112 h 123"/>
              <a:gd name="T8" fmla="*/ 85 w 95"/>
              <a:gd name="T9" fmla="*/ 93 h 123"/>
              <a:gd name="T10" fmla="*/ 29 w 95"/>
              <a:gd name="T11" fmla="*/ 3 h 123"/>
              <a:gd name="T12" fmla="*/ 34 w 95"/>
              <a:gd name="T13" fmla="*/ 0 h 123"/>
              <a:gd name="T14" fmla="*/ 90 w 95"/>
              <a:gd name="T15" fmla="*/ 91 h 123"/>
              <a:gd name="T16" fmla="*/ 82 w 95"/>
              <a:gd name="T17" fmla="*/ 117 h 123"/>
              <a:gd name="T18" fmla="*/ 56 w 95"/>
              <a:gd name="T19" fmla="*/ 112 h 123"/>
              <a:gd name="T20" fmla="*/ 0 w 95"/>
              <a:gd name="T21" fmla="*/ 2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23">
                <a:moveTo>
                  <a:pt x="0" y="21"/>
                </a:moveTo>
                <a:cubicBezTo>
                  <a:pt x="4" y="19"/>
                  <a:pt x="4" y="19"/>
                  <a:pt x="4" y="19"/>
                </a:cubicBezTo>
                <a:cubicBezTo>
                  <a:pt x="59" y="109"/>
                  <a:pt x="59" y="109"/>
                  <a:pt x="59" y="109"/>
                </a:cubicBezTo>
                <a:cubicBezTo>
                  <a:pt x="63" y="115"/>
                  <a:pt x="72" y="117"/>
                  <a:pt x="79" y="112"/>
                </a:cubicBezTo>
                <a:cubicBezTo>
                  <a:pt x="87" y="108"/>
                  <a:pt x="89" y="99"/>
                  <a:pt x="85" y="93"/>
                </a:cubicBezTo>
                <a:cubicBezTo>
                  <a:pt x="29" y="3"/>
                  <a:pt x="29" y="3"/>
                  <a:pt x="29" y="3"/>
                </a:cubicBezTo>
                <a:cubicBezTo>
                  <a:pt x="34" y="0"/>
                  <a:pt x="34" y="0"/>
                  <a:pt x="34" y="0"/>
                </a:cubicBezTo>
                <a:cubicBezTo>
                  <a:pt x="90" y="91"/>
                  <a:pt x="90" y="91"/>
                  <a:pt x="90" y="91"/>
                </a:cubicBezTo>
                <a:cubicBezTo>
                  <a:pt x="95" y="100"/>
                  <a:pt x="92" y="111"/>
                  <a:pt x="82" y="117"/>
                </a:cubicBezTo>
                <a:cubicBezTo>
                  <a:pt x="73" y="123"/>
                  <a:pt x="61" y="121"/>
                  <a:pt x="56" y="112"/>
                </a:cubicBezTo>
                <a:lnTo>
                  <a:pt x="0" y="2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1" name="Freeform 91"/>
          <p:cNvSpPr/>
          <p:nvPr/>
        </p:nvSpPr>
        <p:spPr bwMode="auto">
          <a:xfrm>
            <a:off x="5645906" y="2260621"/>
            <a:ext cx="76180" cy="52374"/>
          </a:xfrm>
          <a:custGeom>
            <a:avLst/>
            <a:gdLst>
              <a:gd name="T0" fmla="*/ 1 w 47"/>
              <a:gd name="T1" fmla="*/ 30 h 32"/>
              <a:gd name="T2" fmla="*/ 6 w 47"/>
              <a:gd name="T3" fmla="*/ 31 h 32"/>
              <a:gd name="T4" fmla="*/ 44 w 47"/>
              <a:gd name="T5" fmla="*/ 7 h 32"/>
              <a:gd name="T6" fmla="*/ 46 w 47"/>
              <a:gd name="T7" fmla="*/ 2 h 32"/>
              <a:gd name="T8" fmla="*/ 41 w 47"/>
              <a:gd name="T9" fmla="*/ 1 h 32"/>
              <a:gd name="T10" fmla="*/ 2 w 47"/>
              <a:gd name="T11" fmla="*/ 25 h 32"/>
              <a:gd name="T12" fmla="*/ 1 w 47"/>
              <a:gd name="T13" fmla="*/ 30 h 32"/>
            </a:gdLst>
            <a:ahLst/>
            <a:cxnLst>
              <a:cxn ang="0">
                <a:pos x="T0" y="T1"/>
              </a:cxn>
              <a:cxn ang="0">
                <a:pos x="T2" y="T3"/>
              </a:cxn>
              <a:cxn ang="0">
                <a:pos x="T4" y="T5"/>
              </a:cxn>
              <a:cxn ang="0">
                <a:pos x="T6" y="T7"/>
              </a:cxn>
              <a:cxn ang="0">
                <a:pos x="T8" y="T9"/>
              </a:cxn>
              <a:cxn ang="0">
                <a:pos x="T10" y="T11"/>
              </a:cxn>
              <a:cxn ang="0">
                <a:pos x="T12" y="T13"/>
              </a:cxn>
            </a:cxnLst>
            <a:rect l="0" t="0" r="r" b="b"/>
            <a:pathLst>
              <a:path w="47" h="32">
                <a:moveTo>
                  <a:pt x="1" y="30"/>
                </a:moveTo>
                <a:cubicBezTo>
                  <a:pt x="2" y="32"/>
                  <a:pt x="4" y="32"/>
                  <a:pt x="6" y="31"/>
                </a:cubicBezTo>
                <a:cubicBezTo>
                  <a:pt x="44" y="7"/>
                  <a:pt x="44" y="7"/>
                  <a:pt x="44" y="7"/>
                </a:cubicBezTo>
                <a:cubicBezTo>
                  <a:pt x="46" y="6"/>
                  <a:pt x="47" y="4"/>
                  <a:pt x="46" y="2"/>
                </a:cubicBezTo>
                <a:cubicBezTo>
                  <a:pt x="45" y="1"/>
                  <a:pt x="42" y="0"/>
                  <a:pt x="41" y="1"/>
                </a:cubicBezTo>
                <a:cubicBezTo>
                  <a:pt x="2" y="25"/>
                  <a:pt x="2" y="25"/>
                  <a:pt x="2" y="25"/>
                </a:cubicBezTo>
                <a:cubicBezTo>
                  <a:pt x="1" y="26"/>
                  <a:pt x="0" y="28"/>
                  <a:pt x="1" y="3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2" name="Freeform 92"/>
          <p:cNvSpPr/>
          <p:nvPr/>
        </p:nvSpPr>
        <p:spPr bwMode="auto">
          <a:xfrm>
            <a:off x="5676854" y="2303472"/>
            <a:ext cx="104748" cy="144028"/>
          </a:xfrm>
          <a:custGeom>
            <a:avLst/>
            <a:gdLst>
              <a:gd name="T0" fmla="*/ 0 w 64"/>
              <a:gd name="T1" fmla="*/ 3 h 88"/>
              <a:gd name="T2" fmla="*/ 5 w 64"/>
              <a:gd name="T3" fmla="*/ 0 h 88"/>
              <a:gd name="T4" fmla="*/ 55 w 64"/>
              <a:gd name="T5" fmla="*/ 80 h 88"/>
              <a:gd name="T6" fmla="*/ 64 w 64"/>
              <a:gd name="T7" fmla="*/ 85 h 88"/>
              <a:gd name="T8" fmla="*/ 63 w 64"/>
              <a:gd name="T9" fmla="*/ 85 h 88"/>
              <a:gd name="T10" fmla="*/ 49 w 64"/>
              <a:gd name="T11" fmla="*/ 82 h 88"/>
              <a:gd name="T12" fmla="*/ 0 w 64"/>
              <a:gd name="T13" fmla="*/ 3 h 88"/>
            </a:gdLst>
            <a:ahLst/>
            <a:cxnLst>
              <a:cxn ang="0">
                <a:pos x="T0" y="T1"/>
              </a:cxn>
              <a:cxn ang="0">
                <a:pos x="T2" y="T3"/>
              </a:cxn>
              <a:cxn ang="0">
                <a:pos x="T4" y="T5"/>
              </a:cxn>
              <a:cxn ang="0">
                <a:pos x="T6" y="T7"/>
              </a:cxn>
              <a:cxn ang="0">
                <a:pos x="T8" y="T9"/>
              </a:cxn>
              <a:cxn ang="0">
                <a:pos x="T10" y="T11"/>
              </a:cxn>
              <a:cxn ang="0">
                <a:pos x="T12" y="T13"/>
              </a:cxn>
            </a:cxnLst>
            <a:rect l="0" t="0" r="r" b="b"/>
            <a:pathLst>
              <a:path w="64" h="88">
                <a:moveTo>
                  <a:pt x="0" y="3"/>
                </a:moveTo>
                <a:cubicBezTo>
                  <a:pt x="5" y="0"/>
                  <a:pt x="5" y="0"/>
                  <a:pt x="5" y="0"/>
                </a:cubicBezTo>
                <a:cubicBezTo>
                  <a:pt x="55" y="80"/>
                  <a:pt x="55" y="80"/>
                  <a:pt x="55" y="80"/>
                </a:cubicBezTo>
                <a:cubicBezTo>
                  <a:pt x="57" y="83"/>
                  <a:pt x="60" y="85"/>
                  <a:pt x="64" y="85"/>
                </a:cubicBezTo>
                <a:cubicBezTo>
                  <a:pt x="63" y="85"/>
                  <a:pt x="63" y="85"/>
                  <a:pt x="63" y="85"/>
                </a:cubicBezTo>
                <a:cubicBezTo>
                  <a:pt x="58" y="88"/>
                  <a:pt x="52" y="87"/>
                  <a:pt x="49" y="82"/>
                </a:cubicBezTo>
                <a:lnTo>
                  <a:pt x="0" y="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3" name="Freeform 93"/>
          <p:cNvSpPr>
            <a:spLocks noEditPoints="1"/>
          </p:cNvSpPr>
          <p:nvPr/>
        </p:nvSpPr>
        <p:spPr bwMode="auto">
          <a:xfrm>
            <a:off x="6675528" y="3505691"/>
            <a:ext cx="164263" cy="179738"/>
          </a:xfrm>
          <a:custGeom>
            <a:avLst/>
            <a:gdLst>
              <a:gd name="T0" fmla="*/ 78 w 101"/>
              <a:gd name="T1" fmla="*/ 51 h 110"/>
              <a:gd name="T2" fmla="*/ 75 w 101"/>
              <a:gd name="T3" fmla="*/ 63 h 110"/>
              <a:gd name="T4" fmla="*/ 75 w 101"/>
              <a:gd name="T5" fmla="*/ 73 h 110"/>
              <a:gd name="T6" fmla="*/ 77 w 101"/>
              <a:gd name="T7" fmla="*/ 74 h 110"/>
              <a:gd name="T8" fmla="*/ 86 w 101"/>
              <a:gd name="T9" fmla="*/ 86 h 110"/>
              <a:gd name="T10" fmla="*/ 75 w 101"/>
              <a:gd name="T11" fmla="*/ 80 h 110"/>
              <a:gd name="T12" fmla="*/ 75 w 101"/>
              <a:gd name="T13" fmla="*/ 22 h 110"/>
              <a:gd name="T14" fmla="*/ 86 w 101"/>
              <a:gd name="T15" fmla="*/ 15 h 110"/>
              <a:gd name="T16" fmla="*/ 77 w 101"/>
              <a:gd name="T17" fmla="*/ 28 h 110"/>
              <a:gd name="T18" fmla="*/ 75 w 101"/>
              <a:gd name="T19" fmla="*/ 28 h 110"/>
              <a:gd name="T20" fmla="*/ 98 w 101"/>
              <a:gd name="T21" fmla="*/ 48 h 110"/>
              <a:gd name="T22" fmla="*/ 83 w 101"/>
              <a:gd name="T23" fmla="*/ 51 h 110"/>
              <a:gd name="T24" fmla="*/ 98 w 101"/>
              <a:gd name="T25" fmla="*/ 53 h 110"/>
              <a:gd name="T26" fmla="*/ 98 w 101"/>
              <a:gd name="T27" fmla="*/ 48 h 110"/>
              <a:gd name="T28" fmla="*/ 52 w 101"/>
              <a:gd name="T29" fmla="*/ 110 h 110"/>
              <a:gd name="T30" fmla="*/ 66 w 101"/>
              <a:gd name="T31" fmla="*/ 74 h 110"/>
              <a:gd name="T32" fmla="*/ 75 w 101"/>
              <a:gd name="T33" fmla="*/ 39 h 110"/>
              <a:gd name="T34" fmla="*/ 50 w 101"/>
              <a:gd name="T35" fmla="*/ 29 h 110"/>
              <a:gd name="T36" fmla="*/ 72 w 101"/>
              <a:gd name="T37" fmla="*/ 51 h 110"/>
              <a:gd name="T38" fmla="*/ 62 w 101"/>
              <a:gd name="T39" fmla="*/ 70 h 110"/>
              <a:gd name="T40" fmla="*/ 60 w 101"/>
              <a:gd name="T41" fmla="*/ 85 h 110"/>
              <a:gd name="T42" fmla="*/ 50 w 101"/>
              <a:gd name="T43" fmla="*/ 110 h 110"/>
              <a:gd name="T44" fmla="*/ 75 w 101"/>
              <a:gd name="T45" fmla="*/ 28 h 110"/>
              <a:gd name="T46" fmla="*/ 74 w 101"/>
              <a:gd name="T47" fmla="*/ 24 h 110"/>
              <a:gd name="T48" fmla="*/ 75 w 101"/>
              <a:gd name="T49" fmla="*/ 73 h 110"/>
              <a:gd name="T50" fmla="*/ 74 w 101"/>
              <a:gd name="T51" fmla="*/ 78 h 110"/>
              <a:gd name="T52" fmla="*/ 75 w 101"/>
              <a:gd name="T53" fmla="*/ 73 h 110"/>
              <a:gd name="T54" fmla="*/ 50 w 101"/>
              <a:gd name="T55" fmla="*/ 0 h 110"/>
              <a:gd name="T56" fmla="*/ 53 w 101"/>
              <a:gd name="T57" fmla="*/ 3 h 110"/>
              <a:gd name="T58" fmla="*/ 50 w 101"/>
              <a:gd name="T59" fmla="*/ 18 h 110"/>
              <a:gd name="T60" fmla="*/ 50 w 101"/>
              <a:gd name="T61" fmla="*/ 23 h 110"/>
              <a:gd name="T62" fmla="*/ 25 w 101"/>
              <a:gd name="T63" fmla="*/ 63 h 110"/>
              <a:gd name="T64" fmla="*/ 35 w 101"/>
              <a:gd name="T65" fmla="*/ 96 h 110"/>
              <a:gd name="T66" fmla="*/ 50 w 101"/>
              <a:gd name="T67" fmla="*/ 110 h 110"/>
              <a:gd name="T68" fmla="*/ 41 w 101"/>
              <a:gd name="T69" fmla="*/ 85 h 110"/>
              <a:gd name="T70" fmla="*/ 39 w 101"/>
              <a:gd name="T71" fmla="*/ 70 h 110"/>
              <a:gd name="T72" fmla="*/ 34 w 101"/>
              <a:gd name="T73" fmla="*/ 35 h 110"/>
              <a:gd name="T74" fmla="*/ 50 w 101"/>
              <a:gd name="T75" fmla="*/ 23 h 110"/>
              <a:gd name="T76" fmla="*/ 50 w 101"/>
              <a:gd name="T77" fmla="*/ 18 h 110"/>
              <a:gd name="T78" fmla="*/ 48 w 101"/>
              <a:gd name="T79" fmla="*/ 3 h 110"/>
              <a:gd name="T80" fmla="*/ 25 w 101"/>
              <a:gd name="T81" fmla="*/ 80 h 110"/>
              <a:gd name="T82" fmla="*/ 27 w 101"/>
              <a:gd name="T83" fmla="*/ 74 h 110"/>
              <a:gd name="T84" fmla="*/ 25 w 101"/>
              <a:gd name="T85" fmla="*/ 80 h 110"/>
              <a:gd name="T86" fmla="*/ 25 w 101"/>
              <a:gd name="T87" fmla="*/ 22 h 110"/>
              <a:gd name="T88" fmla="*/ 27 w 101"/>
              <a:gd name="T89" fmla="*/ 28 h 110"/>
              <a:gd name="T90" fmla="*/ 25 w 101"/>
              <a:gd name="T91" fmla="*/ 39 h 110"/>
              <a:gd name="T92" fmla="*/ 25 w 101"/>
              <a:gd name="T93" fmla="*/ 63 h 110"/>
              <a:gd name="T94" fmla="*/ 25 w 101"/>
              <a:gd name="T95" fmla="*/ 22 h 110"/>
              <a:gd name="T96" fmla="*/ 23 w 101"/>
              <a:gd name="T97" fmla="*/ 28 h 110"/>
              <a:gd name="T98" fmla="*/ 15 w 101"/>
              <a:gd name="T99" fmla="*/ 19 h 110"/>
              <a:gd name="T100" fmla="*/ 18 w 101"/>
              <a:gd name="T101" fmla="*/ 15 h 110"/>
              <a:gd name="T102" fmla="*/ 25 w 101"/>
              <a:gd name="T103" fmla="*/ 73 h 110"/>
              <a:gd name="T104" fmla="*/ 18 w 101"/>
              <a:gd name="T105" fmla="*/ 86 h 110"/>
              <a:gd name="T106" fmla="*/ 15 w 101"/>
              <a:gd name="T107" fmla="*/ 83 h 110"/>
              <a:gd name="T108" fmla="*/ 23 w 101"/>
              <a:gd name="T109" fmla="*/ 74 h 110"/>
              <a:gd name="T110" fmla="*/ 18 w 101"/>
              <a:gd name="T111" fmla="*/ 51 h 110"/>
              <a:gd name="T112" fmla="*/ 15 w 101"/>
              <a:gd name="T113" fmla="*/ 48 h 110"/>
              <a:gd name="T114" fmla="*/ 0 w 101"/>
              <a:gd name="T115" fmla="*/ 51 h 110"/>
              <a:gd name="T116" fmla="*/ 15 w 101"/>
              <a:gd name="T117" fmla="*/ 5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10">
                <a:moveTo>
                  <a:pt x="75" y="63"/>
                </a:moveTo>
                <a:cubicBezTo>
                  <a:pt x="77" y="59"/>
                  <a:pt x="78" y="55"/>
                  <a:pt x="78" y="51"/>
                </a:cubicBezTo>
                <a:cubicBezTo>
                  <a:pt x="78" y="47"/>
                  <a:pt x="77" y="43"/>
                  <a:pt x="75" y="39"/>
                </a:cubicBezTo>
                <a:cubicBezTo>
                  <a:pt x="75" y="63"/>
                  <a:pt x="75" y="63"/>
                  <a:pt x="75" y="63"/>
                </a:cubicBezTo>
                <a:close/>
                <a:moveTo>
                  <a:pt x="75" y="80"/>
                </a:moveTo>
                <a:cubicBezTo>
                  <a:pt x="75" y="73"/>
                  <a:pt x="75" y="73"/>
                  <a:pt x="75" y="73"/>
                </a:cubicBezTo>
                <a:cubicBezTo>
                  <a:pt x="76" y="73"/>
                  <a:pt x="77" y="73"/>
                  <a:pt x="77" y="74"/>
                </a:cubicBezTo>
                <a:cubicBezTo>
                  <a:pt x="77" y="74"/>
                  <a:pt x="77" y="74"/>
                  <a:pt x="77" y="74"/>
                </a:cubicBezTo>
                <a:cubicBezTo>
                  <a:pt x="86" y="83"/>
                  <a:pt x="86" y="83"/>
                  <a:pt x="86" y="83"/>
                </a:cubicBezTo>
                <a:cubicBezTo>
                  <a:pt x="87" y="84"/>
                  <a:pt x="87" y="85"/>
                  <a:pt x="86" y="86"/>
                </a:cubicBezTo>
                <a:cubicBezTo>
                  <a:pt x="85" y="87"/>
                  <a:pt x="83" y="87"/>
                  <a:pt x="82" y="86"/>
                </a:cubicBezTo>
                <a:cubicBezTo>
                  <a:pt x="75" y="80"/>
                  <a:pt x="75" y="80"/>
                  <a:pt x="75" y="80"/>
                </a:cubicBezTo>
                <a:close/>
                <a:moveTo>
                  <a:pt x="75" y="28"/>
                </a:moveTo>
                <a:cubicBezTo>
                  <a:pt x="75" y="22"/>
                  <a:pt x="75" y="22"/>
                  <a:pt x="75" y="22"/>
                </a:cubicBezTo>
                <a:cubicBezTo>
                  <a:pt x="82" y="15"/>
                  <a:pt x="82" y="15"/>
                  <a:pt x="82" y="15"/>
                </a:cubicBezTo>
                <a:cubicBezTo>
                  <a:pt x="83" y="14"/>
                  <a:pt x="85" y="14"/>
                  <a:pt x="86" y="15"/>
                </a:cubicBezTo>
                <a:cubicBezTo>
                  <a:pt x="87" y="16"/>
                  <a:pt x="87" y="18"/>
                  <a:pt x="86" y="19"/>
                </a:cubicBezTo>
                <a:cubicBezTo>
                  <a:pt x="77" y="28"/>
                  <a:pt x="77" y="28"/>
                  <a:pt x="77" y="28"/>
                </a:cubicBezTo>
                <a:cubicBezTo>
                  <a:pt x="77" y="28"/>
                  <a:pt x="77" y="28"/>
                  <a:pt x="77" y="28"/>
                </a:cubicBezTo>
                <a:cubicBezTo>
                  <a:pt x="77" y="28"/>
                  <a:pt x="76" y="28"/>
                  <a:pt x="75" y="28"/>
                </a:cubicBezTo>
                <a:close/>
                <a:moveTo>
                  <a:pt x="98" y="48"/>
                </a:moveTo>
                <a:cubicBezTo>
                  <a:pt x="98" y="48"/>
                  <a:pt x="98" y="48"/>
                  <a:pt x="98" y="48"/>
                </a:cubicBezTo>
                <a:cubicBezTo>
                  <a:pt x="86" y="48"/>
                  <a:pt x="86" y="48"/>
                  <a:pt x="86" y="48"/>
                </a:cubicBezTo>
                <a:cubicBezTo>
                  <a:pt x="84" y="48"/>
                  <a:pt x="83" y="49"/>
                  <a:pt x="83" y="51"/>
                </a:cubicBezTo>
                <a:cubicBezTo>
                  <a:pt x="83" y="52"/>
                  <a:pt x="84" y="53"/>
                  <a:pt x="86" y="53"/>
                </a:cubicBezTo>
                <a:cubicBezTo>
                  <a:pt x="98" y="53"/>
                  <a:pt x="98" y="53"/>
                  <a:pt x="98" y="53"/>
                </a:cubicBezTo>
                <a:cubicBezTo>
                  <a:pt x="100" y="53"/>
                  <a:pt x="101" y="52"/>
                  <a:pt x="101" y="51"/>
                </a:cubicBezTo>
                <a:cubicBezTo>
                  <a:pt x="101" y="49"/>
                  <a:pt x="100" y="48"/>
                  <a:pt x="98" y="48"/>
                </a:cubicBezTo>
                <a:close/>
                <a:moveTo>
                  <a:pt x="50" y="110"/>
                </a:moveTo>
                <a:cubicBezTo>
                  <a:pt x="52" y="110"/>
                  <a:pt x="52" y="110"/>
                  <a:pt x="52" y="110"/>
                </a:cubicBezTo>
                <a:cubicBezTo>
                  <a:pt x="60" y="110"/>
                  <a:pt x="66" y="104"/>
                  <a:pt x="66" y="96"/>
                </a:cubicBezTo>
                <a:cubicBezTo>
                  <a:pt x="66" y="74"/>
                  <a:pt x="66" y="74"/>
                  <a:pt x="66" y="74"/>
                </a:cubicBezTo>
                <a:cubicBezTo>
                  <a:pt x="70" y="71"/>
                  <a:pt x="73" y="67"/>
                  <a:pt x="75" y="63"/>
                </a:cubicBezTo>
                <a:cubicBezTo>
                  <a:pt x="75" y="39"/>
                  <a:pt x="75" y="39"/>
                  <a:pt x="75" y="39"/>
                </a:cubicBezTo>
                <a:cubicBezTo>
                  <a:pt x="71" y="29"/>
                  <a:pt x="61" y="23"/>
                  <a:pt x="50" y="23"/>
                </a:cubicBezTo>
                <a:cubicBezTo>
                  <a:pt x="50" y="29"/>
                  <a:pt x="50" y="29"/>
                  <a:pt x="50" y="29"/>
                </a:cubicBezTo>
                <a:cubicBezTo>
                  <a:pt x="56" y="29"/>
                  <a:pt x="62" y="31"/>
                  <a:pt x="66" y="35"/>
                </a:cubicBezTo>
                <a:cubicBezTo>
                  <a:pt x="70" y="39"/>
                  <a:pt x="72" y="45"/>
                  <a:pt x="72" y="51"/>
                </a:cubicBezTo>
                <a:cubicBezTo>
                  <a:pt x="72" y="59"/>
                  <a:pt x="68" y="66"/>
                  <a:pt x="62" y="70"/>
                </a:cubicBezTo>
                <a:cubicBezTo>
                  <a:pt x="62" y="70"/>
                  <a:pt x="62" y="70"/>
                  <a:pt x="62" y="70"/>
                </a:cubicBezTo>
                <a:cubicBezTo>
                  <a:pt x="61" y="70"/>
                  <a:pt x="60" y="71"/>
                  <a:pt x="60" y="72"/>
                </a:cubicBezTo>
                <a:cubicBezTo>
                  <a:pt x="60" y="85"/>
                  <a:pt x="60" y="85"/>
                  <a:pt x="60" y="85"/>
                </a:cubicBezTo>
                <a:cubicBezTo>
                  <a:pt x="50" y="85"/>
                  <a:pt x="50" y="85"/>
                  <a:pt x="50" y="85"/>
                </a:cubicBezTo>
                <a:cubicBezTo>
                  <a:pt x="50" y="110"/>
                  <a:pt x="50" y="110"/>
                  <a:pt x="50" y="110"/>
                </a:cubicBezTo>
                <a:close/>
                <a:moveTo>
                  <a:pt x="75" y="22"/>
                </a:moveTo>
                <a:cubicBezTo>
                  <a:pt x="75" y="28"/>
                  <a:pt x="75" y="28"/>
                  <a:pt x="75" y="28"/>
                </a:cubicBezTo>
                <a:cubicBezTo>
                  <a:pt x="75" y="28"/>
                  <a:pt x="74" y="28"/>
                  <a:pt x="74" y="28"/>
                </a:cubicBezTo>
                <a:cubicBezTo>
                  <a:pt x="72" y="27"/>
                  <a:pt x="72" y="25"/>
                  <a:pt x="74" y="24"/>
                </a:cubicBezTo>
                <a:cubicBezTo>
                  <a:pt x="75" y="22"/>
                  <a:pt x="75" y="22"/>
                  <a:pt x="75" y="22"/>
                </a:cubicBezTo>
                <a:close/>
                <a:moveTo>
                  <a:pt x="75" y="73"/>
                </a:moveTo>
                <a:cubicBezTo>
                  <a:pt x="75" y="80"/>
                  <a:pt x="75" y="80"/>
                  <a:pt x="75" y="80"/>
                </a:cubicBezTo>
                <a:cubicBezTo>
                  <a:pt x="74" y="78"/>
                  <a:pt x="74" y="78"/>
                  <a:pt x="74" y="78"/>
                </a:cubicBezTo>
                <a:cubicBezTo>
                  <a:pt x="72" y="77"/>
                  <a:pt x="72" y="75"/>
                  <a:pt x="74" y="74"/>
                </a:cubicBezTo>
                <a:cubicBezTo>
                  <a:pt x="74" y="73"/>
                  <a:pt x="75" y="73"/>
                  <a:pt x="75" y="73"/>
                </a:cubicBezTo>
                <a:close/>
                <a:moveTo>
                  <a:pt x="50" y="18"/>
                </a:moveTo>
                <a:cubicBezTo>
                  <a:pt x="50" y="0"/>
                  <a:pt x="50" y="0"/>
                  <a:pt x="50" y="0"/>
                </a:cubicBezTo>
                <a:cubicBezTo>
                  <a:pt x="50" y="0"/>
                  <a:pt x="50" y="0"/>
                  <a:pt x="50" y="0"/>
                </a:cubicBezTo>
                <a:cubicBezTo>
                  <a:pt x="52" y="0"/>
                  <a:pt x="53" y="2"/>
                  <a:pt x="53" y="3"/>
                </a:cubicBezTo>
                <a:cubicBezTo>
                  <a:pt x="53" y="15"/>
                  <a:pt x="53" y="15"/>
                  <a:pt x="53" y="15"/>
                </a:cubicBezTo>
                <a:cubicBezTo>
                  <a:pt x="53" y="17"/>
                  <a:pt x="52" y="18"/>
                  <a:pt x="50" y="18"/>
                </a:cubicBezTo>
                <a:cubicBezTo>
                  <a:pt x="50" y="18"/>
                  <a:pt x="50" y="18"/>
                  <a:pt x="50" y="18"/>
                </a:cubicBezTo>
                <a:close/>
                <a:moveTo>
                  <a:pt x="50" y="23"/>
                </a:moveTo>
                <a:cubicBezTo>
                  <a:pt x="39" y="23"/>
                  <a:pt x="30" y="29"/>
                  <a:pt x="25" y="39"/>
                </a:cubicBezTo>
                <a:cubicBezTo>
                  <a:pt x="25" y="63"/>
                  <a:pt x="25" y="63"/>
                  <a:pt x="25" y="63"/>
                </a:cubicBezTo>
                <a:cubicBezTo>
                  <a:pt x="27" y="68"/>
                  <a:pt x="31" y="71"/>
                  <a:pt x="35" y="74"/>
                </a:cubicBezTo>
                <a:cubicBezTo>
                  <a:pt x="35" y="96"/>
                  <a:pt x="35" y="96"/>
                  <a:pt x="35" y="96"/>
                </a:cubicBezTo>
                <a:cubicBezTo>
                  <a:pt x="35" y="104"/>
                  <a:pt x="41" y="110"/>
                  <a:pt x="49" y="110"/>
                </a:cubicBezTo>
                <a:cubicBezTo>
                  <a:pt x="50" y="110"/>
                  <a:pt x="50" y="110"/>
                  <a:pt x="50" y="110"/>
                </a:cubicBezTo>
                <a:cubicBezTo>
                  <a:pt x="50" y="85"/>
                  <a:pt x="50" y="85"/>
                  <a:pt x="50" y="85"/>
                </a:cubicBezTo>
                <a:cubicBezTo>
                  <a:pt x="41" y="85"/>
                  <a:pt x="41" y="85"/>
                  <a:pt x="41" y="85"/>
                </a:cubicBezTo>
                <a:cubicBezTo>
                  <a:pt x="41" y="72"/>
                  <a:pt x="41" y="72"/>
                  <a:pt x="41" y="72"/>
                </a:cubicBezTo>
                <a:cubicBezTo>
                  <a:pt x="41" y="71"/>
                  <a:pt x="40" y="71"/>
                  <a:pt x="39" y="70"/>
                </a:cubicBezTo>
                <a:cubicBezTo>
                  <a:pt x="33" y="66"/>
                  <a:pt x="28" y="59"/>
                  <a:pt x="28" y="51"/>
                </a:cubicBezTo>
                <a:cubicBezTo>
                  <a:pt x="28" y="45"/>
                  <a:pt x="30" y="39"/>
                  <a:pt x="34" y="35"/>
                </a:cubicBezTo>
                <a:cubicBezTo>
                  <a:pt x="39" y="31"/>
                  <a:pt x="44" y="29"/>
                  <a:pt x="50" y="29"/>
                </a:cubicBezTo>
                <a:cubicBezTo>
                  <a:pt x="50" y="23"/>
                  <a:pt x="50" y="23"/>
                  <a:pt x="50" y="23"/>
                </a:cubicBezTo>
                <a:close/>
                <a:moveTo>
                  <a:pt x="50" y="0"/>
                </a:moveTo>
                <a:cubicBezTo>
                  <a:pt x="50" y="18"/>
                  <a:pt x="50" y="18"/>
                  <a:pt x="50" y="18"/>
                </a:cubicBezTo>
                <a:cubicBezTo>
                  <a:pt x="49" y="18"/>
                  <a:pt x="48" y="17"/>
                  <a:pt x="48" y="15"/>
                </a:cubicBezTo>
                <a:cubicBezTo>
                  <a:pt x="48" y="3"/>
                  <a:pt x="48" y="3"/>
                  <a:pt x="48" y="3"/>
                </a:cubicBezTo>
                <a:cubicBezTo>
                  <a:pt x="48" y="2"/>
                  <a:pt x="49" y="1"/>
                  <a:pt x="50" y="0"/>
                </a:cubicBezTo>
                <a:close/>
                <a:moveTo>
                  <a:pt x="25" y="80"/>
                </a:moveTo>
                <a:cubicBezTo>
                  <a:pt x="25" y="73"/>
                  <a:pt x="25" y="73"/>
                  <a:pt x="25" y="73"/>
                </a:cubicBezTo>
                <a:cubicBezTo>
                  <a:pt x="26" y="73"/>
                  <a:pt x="27" y="73"/>
                  <a:pt x="27" y="74"/>
                </a:cubicBezTo>
                <a:cubicBezTo>
                  <a:pt x="28" y="75"/>
                  <a:pt x="28" y="77"/>
                  <a:pt x="27" y="78"/>
                </a:cubicBezTo>
                <a:cubicBezTo>
                  <a:pt x="25" y="80"/>
                  <a:pt x="25" y="80"/>
                  <a:pt x="25" y="80"/>
                </a:cubicBezTo>
                <a:close/>
                <a:moveTo>
                  <a:pt x="25" y="28"/>
                </a:moveTo>
                <a:cubicBezTo>
                  <a:pt x="25" y="22"/>
                  <a:pt x="25" y="22"/>
                  <a:pt x="25" y="22"/>
                </a:cubicBezTo>
                <a:cubicBezTo>
                  <a:pt x="27" y="24"/>
                  <a:pt x="27" y="24"/>
                  <a:pt x="27" y="24"/>
                </a:cubicBezTo>
                <a:cubicBezTo>
                  <a:pt x="28" y="25"/>
                  <a:pt x="28" y="27"/>
                  <a:pt x="27" y="28"/>
                </a:cubicBezTo>
                <a:cubicBezTo>
                  <a:pt x="27" y="28"/>
                  <a:pt x="26" y="28"/>
                  <a:pt x="25" y="28"/>
                </a:cubicBezTo>
                <a:close/>
                <a:moveTo>
                  <a:pt x="25" y="39"/>
                </a:moveTo>
                <a:cubicBezTo>
                  <a:pt x="23" y="42"/>
                  <a:pt x="22" y="46"/>
                  <a:pt x="22" y="51"/>
                </a:cubicBezTo>
                <a:cubicBezTo>
                  <a:pt x="22" y="55"/>
                  <a:pt x="23" y="59"/>
                  <a:pt x="25" y="63"/>
                </a:cubicBezTo>
                <a:cubicBezTo>
                  <a:pt x="25" y="39"/>
                  <a:pt x="25" y="39"/>
                  <a:pt x="25" y="39"/>
                </a:cubicBezTo>
                <a:close/>
                <a:moveTo>
                  <a:pt x="25" y="22"/>
                </a:moveTo>
                <a:cubicBezTo>
                  <a:pt x="25" y="28"/>
                  <a:pt x="25" y="28"/>
                  <a:pt x="25" y="28"/>
                </a:cubicBezTo>
                <a:cubicBezTo>
                  <a:pt x="25" y="28"/>
                  <a:pt x="24" y="28"/>
                  <a:pt x="23" y="28"/>
                </a:cubicBezTo>
                <a:cubicBezTo>
                  <a:pt x="23" y="28"/>
                  <a:pt x="23" y="28"/>
                  <a:pt x="23" y="28"/>
                </a:cubicBezTo>
                <a:cubicBezTo>
                  <a:pt x="15" y="19"/>
                  <a:pt x="15" y="19"/>
                  <a:pt x="15" y="19"/>
                </a:cubicBezTo>
                <a:cubicBezTo>
                  <a:pt x="14" y="18"/>
                  <a:pt x="14" y="16"/>
                  <a:pt x="15" y="15"/>
                </a:cubicBezTo>
                <a:cubicBezTo>
                  <a:pt x="16" y="14"/>
                  <a:pt x="17" y="14"/>
                  <a:pt x="18" y="15"/>
                </a:cubicBezTo>
                <a:cubicBezTo>
                  <a:pt x="25" y="22"/>
                  <a:pt x="25" y="22"/>
                  <a:pt x="25" y="22"/>
                </a:cubicBezTo>
                <a:close/>
                <a:moveTo>
                  <a:pt x="25" y="73"/>
                </a:moveTo>
                <a:cubicBezTo>
                  <a:pt x="25" y="80"/>
                  <a:pt x="25" y="80"/>
                  <a:pt x="25" y="80"/>
                </a:cubicBezTo>
                <a:cubicBezTo>
                  <a:pt x="18" y="86"/>
                  <a:pt x="18" y="86"/>
                  <a:pt x="18" y="86"/>
                </a:cubicBezTo>
                <a:cubicBezTo>
                  <a:pt x="17" y="87"/>
                  <a:pt x="16" y="87"/>
                  <a:pt x="15" y="86"/>
                </a:cubicBezTo>
                <a:cubicBezTo>
                  <a:pt x="14" y="85"/>
                  <a:pt x="14" y="84"/>
                  <a:pt x="15" y="83"/>
                </a:cubicBezTo>
                <a:cubicBezTo>
                  <a:pt x="23" y="74"/>
                  <a:pt x="23" y="74"/>
                  <a:pt x="23" y="74"/>
                </a:cubicBezTo>
                <a:cubicBezTo>
                  <a:pt x="23" y="74"/>
                  <a:pt x="23" y="74"/>
                  <a:pt x="23" y="74"/>
                </a:cubicBezTo>
                <a:cubicBezTo>
                  <a:pt x="24" y="74"/>
                  <a:pt x="25" y="73"/>
                  <a:pt x="25" y="73"/>
                </a:cubicBezTo>
                <a:close/>
                <a:moveTo>
                  <a:pt x="18" y="51"/>
                </a:moveTo>
                <a:cubicBezTo>
                  <a:pt x="18" y="51"/>
                  <a:pt x="18" y="51"/>
                  <a:pt x="18" y="51"/>
                </a:cubicBezTo>
                <a:cubicBezTo>
                  <a:pt x="18" y="49"/>
                  <a:pt x="16" y="48"/>
                  <a:pt x="15" y="48"/>
                </a:cubicBezTo>
                <a:cubicBezTo>
                  <a:pt x="3" y="48"/>
                  <a:pt x="3" y="48"/>
                  <a:pt x="3" y="48"/>
                </a:cubicBezTo>
                <a:cubicBezTo>
                  <a:pt x="1" y="48"/>
                  <a:pt x="0" y="49"/>
                  <a:pt x="0" y="51"/>
                </a:cubicBezTo>
                <a:cubicBezTo>
                  <a:pt x="0" y="52"/>
                  <a:pt x="1" y="53"/>
                  <a:pt x="3" y="53"/>
                </a:cubicBezTo>
                <a:cubicBezTo>
                  <a:pt x="15" y="53"/>
                  <a:pt x="15" y="53"/>
                  <a:pt x="15" y="53"/>
                </a:cubicBezTo>
                <a:cubicBezTo>
                  <a:pt x="16" y="53"/>
                  <a:pt x="18" y="52"/>
                  <a:pt x="18" y="5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4" name="Freeform 94"/>
          <p:cNvSpPr/>
          <p:nvPr/>
        </p:nvSpPr>
        <p:spPr bwMode="auto">
          <a:xfrm>
            <a:off x="6476745" y="2321327"/>
            <a:ext cx="47613" cy="45232"/>
          </a:xfrm>
          <a:custGeom>
            <a:avLst/>
            <a:gdLst>
              <a:gd name="T0" fmla="*/ 28 w 29"/>
              <a:gd name="T1" fmla="*/ 16 h 28"/>
              <a:gd name="T2" fmla="*/ 12 w 29"/>
              <a:gd name="T3" fmla="*/ 27 h 28"/>
              <a:gd name="T4" fmla="*/ 1 w 29"/>
              <a:gd name="T5" fmla="*/ 12 h 28"/>
              <a:gd name="T6" fmla="*/ 17 w 29"/>
              <a:gd name="T7" fmla="*/ 1 h 28"/>
              <a:gd name="T8" fmla="*/ 28 w 29"/>
              <a:gd name="T9" fmla="*/ 16 h 28"/>
            </a:gdLst>
            <a:ahLst/>
            <a:cxnLst>
              <a:cxn ang="0">
                <a:pos x="T0" y="T1"/>
              </a:cxn>
              <a:cxn ang="0">
                <a:pos x="T2" y="T3"/>
              </a:cxn>
              <a:cxn ang="0">
                <a:pos x="T4" y="T5"/>
              </a:cxn>
              <a:cxn ang="0">
                <a:pos x="T6" y="T7"/>
              </a:cxn>
              <a:cxn ang="0">
                <a:pos x="T8" y="T9"/>
              </a:cxn>
            </a:cxnLst>
            <a:rect l="0" t="0" r="r" b="b"/>
            <a:pathLst>
              <a:path w="29" h="28">
                <a:moveTo>
                  <a:pt x="28" y="16"/>
                </a:moveTo>
                <a:cubicBezTo>
                  <a:pt x="26" y="23"/>
                  <a:pt x="19" y="28"/>
                  <a:pt x="12" y="27"/>
                </a:cubicBezTo>
                <a:cubicBezTo>
                  <a:pt x="5" y="26"/>
                  <a:pt x="0" y="19"/>
                  <a:pt x="1" y="12"/>
                </a:cubicBezTo>
                <a:cubicBezTo>
                  <a:pt x="3" y="4"/>
                  <a:pt x="10" y="0"/>
                  <a:pt x="17" y="1"/>
                </a:cubicBezTo>
                <a:cubicBezTo>
                  <a:pt x="24" y="2"/>
                  <a:pt x="29" y="9"/>
                  <a:pt x="28" y="16"/>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5" name="Freeform 95"/>
          <p:cNvSpPr/>
          <p:nvPr/>
        </p:nvSpPr>
        <p:spPr bwMode="auto">
          <a:xfrm>
            <a:off x="6466032" y="2184441"/>
            <a:ext cx="44042" cy="147599"/>
          </a:xfrm>
          <a:custGeom>
            <a:avLst/>
            <a:gdLst>
              <a:gd name="T0" fmla="*/ 27 w 27"/>
              <a:gd name="T1" fmla="*/ 90 h 91"/>
              <a:gd name="T2" fmla="*/ 12 w 27"/>
              <a:gd name="T3" fmla="*/ 14 h 91"/>
              <a:gd name="T4" fmla="*/ 1 w 27"/>
              <a:gd name="T5" fmla="*/ 0 h 91"/>
              <a:gd name="T6" fmla="*/ 17 w 27"/>
              <a:gd name="T7" fmla="*/ 91 h 91"/>
              <a:gd name="T8" fmla="*/ 27 w 27"/>
              <a:gd name="T9" fmla="*/ 90 h 91"/>
            </a:gdLst>
            <a:ahLst/>
            <a:cxnLst>
              <a:cxn ang="0">
                <a:pos x="T0" y="T1"/>
              </a:cxn>
              <a:cxn ang="0">
                <a:pos x="T2" y="T3"/>
              </a:cxn>
              <a:cxn ang="0">
                <a:pos x="T4" y="T5"/>
              </a:cxn>
              <a:cxn ang="0">
                <a:pos x="T6" y="T7"/>
              </a:cxn>
              <a:cxn ang="0">
                <a:pos x="T8" y="T9"/>
              </a:cxn>
            </a:cxnLst>
            <a:rect l="0" t="0" r="r" b="b"/>
            <a:pathLst>
              <a:path w="27" h="91">
                <a:moveTo>
                  <a:pt x="27" y="90"/>
                </a:moveTo>
                <a:cubicBezTo>
                  <a:pt x="27" y="90"/>
                  <a:pt x="12" y="14"/>
                  <a:pt x="12" y="14"/>
                </a:cubicBezTo>
                <a:cubicBezTo>
                  <a:pt x="12" y="14"/>
                  <a:pt x="3" y="0"/>
                  <a:pt x="1" y="0"/>
                </a:cubicBezTo>
                <a:cubicBezTo>
                  <a:pt x="0" y="0"/>
                  <a:pt x="17" y="91"/>
                  <a:pt x="17" y="91"/>
                </a:cubicBezTo>
                <a:lnTo>
                  <a:pt x="27" y="9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6" name="Freeform 96"/>
          <p:cNvSpPr/>
          <p:nvPr/>
        </p:nvSpPr>
        <p:spPr bwMode="auto">
          <a:xfrm>
            <a:off x="6496981" y="2208247"/>
            <a:ext cx="95225" cy="127364"/>
          </a:xfrm>
          <a:custGeom>
            <a:avLst/>
            <a:gdLst>
              <a:gd name="T0" fmla="*/ 1 w 80"/>
              <a:gd name="T1" fmla="*/ 99 h 107"/>
              <a:gd name="T2" fmla="*/ 60 w 80"/>
              <a:gd name="T3" fmla="*/ 13 h 107"/>
              <a:gd name="T4" fmla="*/ 80 w 80"/>
              <a:gd name="T5" fmla="*/ 0 h 107"/>
              <a:gd name="T6" fmla="*/ 71 w 80"/>
              <a:gd name="T7" fmla="*/ 21 h 107"/>
              <a:gd name="T8" fmla="*/ 12 w 80"/>
              <a:gd name="T9" fmla="*/ 107 h 107"/>
              <a:gd name="T10" fmla="*/ 0 w 80"/>
              <a:gd name="T11" fmla="*/ 100 h 107"/>
              <a:gd name="T12" fmla="*/ 1 w 80"/>
              <a:gd name="T13" fmla="*/ 99 h 107"/>
            </a:gdLst>
            <a:ahLst/>
            <a:cxnLst>
              <a:cxn ang="0">
                <a:pos x="T0" y="T1"/>
              </a:cxn>
              <a:cxn ang="0">
                <a:pos x="T2" y="T3"/>
              </a:cxn>
              <a:cxn ang="0">
                <a:pos x="T4" y="T5"/>
              </a:cxn>
              <a:cxn ang="0">
                <a:pos x="T6" y="T7"/>
              </a:cxn>
              <a:cxn ang="0">
                <a:pos x="T8" y="T9"/>
              </a:cxn>
              <a:cxn ang="0">
                <a:pos x="T10" y="T11"/>
              </a:cxn>
              <a:cxn ang="0">
                <a:pos x="T12" y="T13"/>
              </a:cxn>
            </a:cxnLst>
            <a:rect l="0" t="0" r="r" b="b"/>
            <a:pathLst>
              <a:path w="80" h="107">
                <a:moveTo>
                  <a:pt x="1" y="99"/>
                </a:moveTo>
                <a:lnTo>
                  <a:pt x="60" y="13"/>
                </a:lnTo>
                <a:lnTo>
                  <a:pt x="80" y="0"/>
                </a:lnTo>
                <a:lnTo>
                  <a:pt x="71" y="21"/>
                </a:lnTo>
                <a:lnTo>
                  <a:pt x="12" y="107"/>
                </a:lnTo>
                <a:lnTo>
                  <a:pt x="0" y="100"/>
                </a:lnTo>
                <a:lnTo>
                  <a:pt x="1" y="9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7" name="Freeform 97"/>
          <p:cNvSpPr/>
          <p:nvPr/>
        </p:nvSpPr>
        <p:spPr bwMode="auto">
          <a:xfrm>
            <a:off x="6488649" y="2355846"/>
            <a:ext cx="11903" cy="23806"/>
          </a:xfrm>
          <a:custGeom>
            <a:avLst/>
            <a:gdLst>
              <a:gd name="T0" fmla="*/ 2 w 7"/>
              <a:gd name="T1" fmla="*/ 3 h 15"/>
              <a:gd name="T2" fmla="*/ 5 w 7"/>
              <a:gd name="T3" fmla="*/ 1 h 15"/>
              <a:gd name="T4" fmla="*/ 7 w 7"/>
              <a:gd name="T5" fmla="*/ 3 h 15"/>
              <a:gd name="T6" fmla="*/ 5 w 7"/>
              <a:gd name="T7" fmla="*/ 13 h 15"/>
              <a:gd name="T8" fmla="*/ 3 w 7"/>
              <a:gd name="T9" fmla="*/ 15 h 15"/>
              <a:gd name="T10" fmla="*/ 1 w 7"/>
              <a:gd name="T11" fmla="*/ 12 h 15"/>
              <a:gd name="T12" fmla="*/ 2 w 7"/>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7" h="15">
                <a:moveTo>
                  <a:pt x="2" y="3"/>
                </a:moveTo>
                <a:cubicBezTo>
                  <a:pt x="3" y="1"/>
                  <a:pt x="4" y="0"/>
                  <a:pt x="5" y="1"/>
                </a:cubicBezTo>
                <a:cubicBezTo>
                  <a:pt x="6" y="1"/>
                  <a:pt x="7" y="2"/>
                  <a:pt x="7" y="3"/>
                </a:cubicBezTo>
                <a:cubicBezTo>
                  <a:pt x="5" y="13"/>
                  <a:pt x="5" y="13"/>
                  <a:pt x="5" y="13"/>
                </a:cubicBezTo>
                <a:cubicBezTo>
                  <a:pt x="5" y="14"/>
                  <a:pt x="4" y="15"/>
                  <a:pt x="3" y="15"/>
                </a:cubicBezTo>
                <a:cubicBezTo>
                  <a:pt x="1" y="15"/>
                  <a:pt x="0" y="13"/>
                  <a:pt x="1" y="12"/>
                </a:cubicBezTo>
                <a:lnTo>
                  <a:pt x="2" y="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8" name="Freeform 98"/>
          <p:cNvSpPr>
            <a:spLocks noEditPoints="1"/>
          </p:cNvSpPr>
          <p:nvPr/>
        </p:nvSpPr>
        <p:spPr bwMode="auto">
          <a:xfrm>
            <a:off x="6450559" y="1150057"/>
            <a:ext cx="165454" cy="177357"/>
          </a:xfrm>
          <a:custGeom>
            <a:avLst/>
            <a:gdLst>
              <a:gd name="T0" fmla="*/ 78 w 101"/>
              <a:gd name="T1" fmla="*/ 50 h 109"/>
              <a:gd name="T2" fmla="*/ 76 w 101"/>
              <a:gd name="T3" fmla="*/ 62 h 109"/>
              <a:gd name="T4" fmla="*/ 76 w 101"/>
              <a:gd name="T5" fmla="*/ 73 h 109"/>
              <a:gd name="T6" fmla="*/ 78 w 101"/>
              <a:gd name="T7" fmla="*/ 73 h 109"/>
              <a:gd name="T8" fmla="*/ 86 w 101"/>
              <a:gd name="T9" fmla="*/ 86 h 109"/>
              <a:gd name="T10" fmla="*/ 76 w 101"/>
              <a:gd name="T11" fmla="*/ 79 h 109"/>
              <a:gd name="T12" fmla="*/ 76 w 101"/>
              <a:gd name="T13" fmla="*/ 22 h 109"/>
              <a:gd name="T14" fmla="*/ 86 w 101"/>
              <a:gd name="T15" fmla="*/ 15 h 109"/>
              <a:gd name="T16" fmla="*/ 78 w 101"/>
              <a:gd name="T17" fmla="*/ 27 h 109"/>
              <a:gd name="T18" fmla="*/ 76 w 101"/>
              <a:gd name="T19" fmla="*/ 28 h 109"/>
              <a:gd name="T20" fmla="*/ 99 w 101"/>
              <a:gd name="T21" fmla="*/ 48 h 109"/>
              <a:gd name="T22" fmla="*/ 84 w 101"/>
              <a:gd name="T23" fmla="*/ 50 h 109"/>
              <a:gd name="T24" fmla="*/ 99 w 101"/>
              <a:gd name="T25" fmla="*/ 53 h 109"/>
              <a:gd name="T26" fmla="*/ 99 w 101"/>
              <a:gd name="T27" fmla="*/ 48 h 109"/>
              <a:gd name="T28" fmla="*/ 53 w 101"/>
              <a:gd name="T29" fmla="*/ 109 h 109"/>
              <a:gd name="T30" fmla="*/ 66 w 101"/>
              <a:gd name="T31" fmla="*/ 73 h 109"/>
              <a:gd name="T32" fmla="*/ 76 w 101"/>
              <a:gd name="T33" fmla="*/ 38 h 109"/>
              <a:gd name="T34" fmla="*/ 51 w 101"/>
              <a:gd name="T35" fmla="*/ 28 h 109"/>
              <a:gd name="T36" fmla="*/ 73 w 101"/>
              <a:gd name="T37" fmla="*/ 50 h 109"/>
              <a:gd name="T38" fmla="*/ 62 w 101"/>
              <a:gd name="T39" fmla="*/ 69 h 109"/>
              <a:gd name="T40" fmla="*/ 61 w 101"/>
              <a:gd name="T41" fmla="*/ 84 h 109"/>
              <a:gd name="T42" fmla="*/ 51 w 101"/>
              <a:gd name="T43" fmla="*/ 109 h 109"/>
              <a:gd name="T44" fmla="*/ 76 w 101"/>
              <a:gd name="T45" fmla="*/ 28 h 109"/>
              <a:gd name="T46" fmla="*/ 74 w 101"/>
              <a:gd name="T47" fmla="*/ 23 h 109"/>
              <a:gd name="T48" fmla="*/ 76 w 101"/>
              <a:gd name="T49" fmla="*/ 73 h 109"/>
              <a:gd name="T50" fmla="*/ 74 w 101"/>
              <a:gd name="T51" fmla="*/ 77 h 109"/>
              <a:gd name="T52" fmla="*/ 76 w 101"/>
              <a:gd name="T53" fmla="*/ 73 h 109"/>
              <a:gd name="T54" fmla="*/ 51 w 101"/>
              <a:gd name="T55" fmla="*/ 0 h 109"/>
              <a:gd name="T56" fmla="*/ 53 w 101"/>
              <a:gd name="T57" fmla="*/ 2 h 109"/>
              <a:gd name="T58" fmla="*/ 51 w 101"/>
              <a:gd name="T59" fmla="*/ 17 h 109"/>
              <a:gd name="T60" fmla="*/ 51 w 101"/>
              <a:gd name="T61" fmla="*/ 22 h 109"/>
              <a:gd name="T62" fmla="*/ 26 w 101"/>
              <a:gd name="T63" fmla="*/ 62 h 109"/>
              <a:gd name="T64" fmla="*/ 35 w 101"/>
              <a:gd name="T65" fmla="*/ 95 h 109"/>
              <a:gd name="T66" fmla="*/ 51 w 101"/>
              <a:gd name="T67" fmla="*/ 109 h 109"/>
              <a:gd name="T68" fmla="*/ 41 w 101"/>
              <a:gd name="T69" fmla="*/ 84 h 109"/>
              <a:gd name="T70" fmla="*/ 40 w 101"/>
              <a:gd name="T71" fmla="*/ 69 h 109"/>
              <a:gd name="T72" fmla="*/ 35 w 101"/>
              <a:gd name="T73" fmla="*/ 35 h 109"/>
              <a:gd name="T74" fmla="*/ 51 w 101"/>
              <a:gd name="T75" fmla="*/ 22 h 109"/>
              <a:gd name="T76" fmla="*/ 51 w 101"/>
              <a:gd name="T77" fmla="*/ 17 h 109"/>
              <a:gd name="T78" fmla="*/ 48 w 101"/>
              <a:gd name="T79" fmla="*/ 2 h 109"/>
              <a:gd name="T80" fmla="*/ 26 w 101"/>
              <a:gd name="T81" fmla="*/ 79 h 109"/>
              <a:gd name="T82" fmla="*/ 28 w 101"/>
              <a:gd name="T83" fmla="*/ 73 h 109"/>
              <a:gd name="T84" fmla="*/ 26 w 101"/>
              <a:gd name="T85" fmla="*/ 79 h 109"/>
              <a:gd name="T86" fmla="*/ 26 w 101"/>
              <a:gd name="T87" fmla="*/ 21 h 109"/>
              <a:gd name="T88" fmla="*/ 28 w 101"/>
              <a:gd name="T89" fmla="*/ 27 h 109"/>
              <a:gd name="T90" fmla="*/ 26 w 101"/>
              <a:gd name="T91" fmla="*/ 38 h 109"/>
              <a:gd name="T92" fmla="*/ 26 w 101"/>
              <a:gd name="T93" fmla="*/ 62 h 109"/>
              <a:gd name="T94" fmla="*/ 26 w 101"/>
              <a:gd name="T95" fmla="*/ 21 h 109"/>
              <a:gd name="T96" fmla="*/ 24 w 101"/>
              <a:gd name="T97" fmla="*/ 27 h 109"/>
              <a:gd name="T98" fmla="*/ 15 w 101"/>
              <a:gd name="T99" fmla="*/ 18 h 109"/>
              <a:gd name="T100" fmla="*/ 19 w 101"/>
              <a:gd name="T101" fmla="*/ 15 h 109"/>
              <a:gd name="T102" fmla="*/ 26 w 101"/>
              <a:gd name="T103" fmla="*/ 73 h 109"/>
              <a:gd name="T104" fmla="*/ 19 w 101"/>
              <a:gd name="T105" fmla="*/ 86 h 109"/>
              <a:gd name="T106" fmla="*/ 15 w 101"/>
              <a:gd name="T107" fmla="*/ 82 h 109"/>
              <a:gd name="T108" fmla="*/ 24 w 101"/>
              <a:gd name="T109" fmla="*/ 73 h 109"/>
              <a:gd name="T110" fmla="*/ 18 w 101"/>
              <a:gd name="T111" fmla="*/ 50 h 109"/>
              <a:gd name="T112" fmla="*/ 15 w 101"/>
              <a:gd name="T113" fmla="*/ 48 h 109"/>
              <a:gd name="T114" fmla="*/ 0 w 101"/>
              <a:gd name="T115" fmla="*/ 50 h 109"/>
              <a:gd name="T116" fmla="*/ 15 w 101"/>
              <a:gd name="T117"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09">
                <a:moveTo>
                  <a:pt x="76" y="62"/>
                </a:moveTo>
                <a:cubicBezTo>
                  <a:pt x="78" y="58"/>
                  <a:pt x="78" y="54"/>
                  <a:pt x="78" y="50"/>
                </a:cubicBezTo>
                <a:cubicBezTo>
                  <a:pt x="78" y="46"/>
                  <a:pt x="78" y="42"/>
                  <a:pt x="76" y="38"/>
                </a:cubicBezTo>
                <a:cubicBezTo>
                  <a:pt x="76" y="62"/>
                  <a:pt x="76" y="62"/>
                  <a:pt x="76" y="62"/>
                </a:cubicBezTo>
                <a:close/>
                <a:moveTo>
                  <a:pt x="76" y="79"/>
                </a:moveTo>
                <a:cubicBezTo>
                  <a:pt x="76" y="73"/>
                  <a:pt x="76" y="73"/>
                  <a:pt x="76" y="73"/>
                </a:cubicBezTo>
                <a:cubicBezTo>
                  <a:pt x="77" y="73"/>
                  <a:pt x="77" y="73"/>
                  <a:pt x="78" y="73"/>
                </a:cubicBezTo>
                <a:cubicBezTo>
                  <a:pt x="78" y="73"/>
                  <a:pt x="78" y="73"/>
                  <a:pt x="78" y="73"/>
                </a:cubicBezTo>
                <a:cubicBezTo>
                  <a:pt x="86" y="82"/>
                  <a:pt x="86" y="82"/>
                  <a:pt x="86" y="82"/>
                </a:cubicBezTo>
                <a:cubicBezTo>
                  <a:pt x="87" y="83"/>
                  <a:pt x="87" y="85"/>
                  <a:pt x="86" y="86"/>
                </a:cubicBezTo>
                <a:cubicBezTo>
                  <a:pt x="85" y="87"/>
                  <a:pt x="84" y="87"/>
                  <a:pt x="83" y="86"/>
                </a:cubicBezTo>
                <a:cubicBezTo>
                  <a:pt x="76" y="79"/>
                  <a:pt x="76" y="79"/>
                  <a:pt x="76" y="79"/>
                </a:cubicBezTo>
                <a:close/>
                <a:moveTo>
                  <a:pt x="76" y="28"/>
                </a:moveTo>
                <a:cubicBezTo>
                  <a:pt x="76" y="22"/>
                  <a:pt x="76" y="22"/>
                  <a:pt x="76" y="22"/>
                </a:cubicBezTo>
                <a:cubicBezTo>
                  <a:pt x="83" y="15"/>
                  <a:pt x="83" y="15"/>
                  <a:pt x="83" y="15"/>
                </a:cubicBezTo>
                <a:cubicBezTo>
                  <a:pt x="84" y="14"/>
                  <a:pt x="85" y="14"/>
                  <a:pt x="86" y="15"/>
                </a:cubicBezTo>
                <a:cubicBezTo>
                  <a:pt x="87" y="16"/>
                  <a:pt x="87" y="17"/>
                  <a:pt x="86" y="18"/>
                </a:cubicBezTo>
                <a:cubicBezTo>
                  <a:pt x="78" y="27"/>
                  <a:pt x="78" y="27"/>
                  <a:pt x="78" y="27"/>
                </a:cubicBezTo>
                <a:cubicBezTo>
                  <a:pt x="78" y="27"/>
                  <a:pt x="78" y="27"/>
                  <a:pt x="78" y="27"/>
                </a:cubicBezTo>
                <a:cubicBezTo>
                  <a:pt x="77" y="28"/>
                  <a:pt x="77" y="28"/>
                  <a:pt x="76" y="28"/>
                </a:cubicBezTo>
                <a:close/>
                <a:moveTo>
                  <a:pt x="99" y="48"/>
                </a:moveTo>
                <a:cubicBezTo>
                  <a:pt x="99" y="48"/>
                  <a:pt x="99" y="48"/>
                  <a:pt x="99" y="48"/>
                </a:cubicBezTo>
                <a:cubicBezTo>
                  <a:pt x="86" y="48"/>
                  <a:pt x="86" y="48"/>
                  <a:pt x="86" y="48"/>
                </a:cubicBezTo>
                <a:cubicBezTo>
                  <a:pt x="85" y="48"/>
                  <a:pt x="84" y="49"/>
                  <a:pt x="84" y="50"/>
                </a:cubicBezTo>
                <a:cubicBezTo>
                  <a:pt x="84" y="52"/>
                  <a:pt x="85" y="53"/>
                  <a:pt x="86" y="53"/>
                </a:cubicBezTo>
                <a:cubicBezTo>
                  <a:pt x="99" y="53"/>
                  <a:pt x="99" y="53"/>
                  <a:pt x="99" y="53"/>
                </a:cubicBezTo>
                <a:cubicBezTo>
                  <a:pt x="100" y="53"/>
                  <a:pt x="101" y="52"/>
                  <a:pt x="101" y="50"/>
                </a:cubicBezTo>
                <a:cubicBezTo>
                  <a:pt x="101" y="49"/>
                  <a:pt x="100" y="48"/>
                  <a:pt x="99" y="48"/>
                </a:cubicBezTo>
                <a:close/>
                <a:moveTo>
                  <a:pt x="51" y="109"/>
                </a:moveTo>
                <a:cubicBezTo>
                  <a:pt x="53" y="109"/>
                  <a:pt x="53" y="109"/>
                  <a:pt x="53" y="109"/>
                </a:cubicBezTo>
                <a:cubicBezTo>
                  <a:pt x="60" y="109"/>
                  <a:pt x="66" y="103"/>
                  <a:pt x="66" y="95"/>
                </a:cubicBezTo>
                <a:cubicBezTo>
                  <a:pt x="66" y="73"/>
                  <a:pt x="66" y="73"/>
                  <a:pt x="66" y="73"/>
                </a:cubicBezTo>
                <a:cubicBezTo>
                  <a:pt x="70" y="70"/>
                  <a:pt x="74" y="67"/>
                  <a:pt x="76" y="62"/>
                </a:cubicBezTo>
                <a:cubicBezTo>
                  <a:pt x="76" y="38"/>
                  <a:pt x="76" y="38"/>
                  <a:pt x="76" y="38"/>
                </a:cubicBezTo>
                <a:cubicBezTo>
                  <a:pt x="71" y="29"/>
                  <a:pt x="62" y="22"/>
                  <a:pt x="51" y="22"/>
                </a:cubicBezTo>
                <a:cubicBezTo>
                  <a:pt x="51" y="28"/>
                  <a:pt x="51" y="28"/>
                  <a:pt x="51" y="28"/>
                </a:cubicBezTo>
                <a:cubicBezTo>
                  <a:pt x="57" y="28"/>
                  <a:pt x="62" y="31"/>
                  <a:pt x="66" y="35"/>
                </a:cubicBezTo>
                <a:cubicBezTo>
                  <a:pt x="70" y="39"/>
                  <a:pt x="73" y="44"/>
                  <a:pt x="73" y="50"/>
                </a:cubicBezTo>
                <a:cubicBezTo>
                  <a:pt x="73" y="58"/>
                  <a:pt x="68" y="65"/>
                  <a:pt x="62" y="69"/>
                </a:cubicBezTo>
                <a:cubicBezTo>
                  <a:pt x="62" y="69"/>
                  <a:pt x="62" y="69"/>
                  <a:pt x="62" y="69"/>
                </a:cubicBezTo>
                <a:cubicBezTo>
                  <a:pt x="61" y="70"/>
                  <a:pt x="61" y="71"/>
                  <a:pt x="61" y="72"/>
                </a:cubicBezTo>
                <a:cubicBezTo>
                  <a:pt x="61" y="84"/>
                  <a:pt x="61" y="84"/>
                  <a:pt x="61" y="84"/>
                </a:cubicBezTo>
                <a:cubicBezTo>
                  <a:pt x="51" y="84"/>
                  <a:pt x="51" y="84"/>
                  <a:pt x="51" y="84"/>
                </a:cubicBezTo>
                <a:cubicBezTo>
                  <a:pt x="51" y="109"/>
                  <a:pt x="51" y="109"/>
                  <a:pt x="51" y="109"/>
                </a:cubicBezTo>
                <a:close/>
                <a:moveTo>
                  <a:pt x="76" y="22"/>
                </a:moveTo>
                <a:cubicBezTo>
                  <a:pt x="76" y="28"/>
                  <a:pt x="76" y="28"/>
                  <a:pt x="76" y="28"/>
                </a:cubicBezTo>
                <a:cubicBezTo>
                  <a:pt x="75" y="28"/>
                  <a:pt x="75" y="28"/>
                  <a:pt x="74" y="27"/>
                </a:cubicBezTo>
                <a:cubicBezTo>
                  <a:pt x="73" y="26"/>
                  <a:pt x="73" y="24"/>
                  <a:pt x="74" y="23"/>
                </a:cubicBezTo>
                <a:cubicBezTo>
                  <a:pt x="76" y="22"/>
                  <a:pt x="76" y="22"/>
                  <a:pt x="76" y="22"/>
                </a:cubicBezTo>
                <a:close/>
                <a:moveTo>
                  <a:pt x="76" y="73"/>
                </a:moveTo>
                <a:cubicBezTo>
                  <a:pt x="76" y="79"/>
                  <a:pt x="76" y="79"/>
                  <a:pt x="76" y="79"/>
                </a:cubicBezTo>
                <a:cubicBezTo>
                  <a:pt x="74" y="77"/>
                  <a:pt x="74" y="77"/>
                  <a:pt x="74" y="77"/>
                </a:cubicBezTo>
                <a:cubicBezTo>
                  <a:pt x="73" y="76"/>
                  <a:pt x="73" y="74"/>
                  <a:pt x="74" y="73"/>
                </a:cubicBezTo>
                <a:cubicBezTo>
                  <a:pt x="75" y="73"/>
                  <a:pt x="75" y="73"/>
                  <a:pt x="76" y="73"/>
                </a:cubicBezTo>
                <a:close/>
                <a:moveTo>
                  <a:pt x="51" y="17"/>
                </a:moveTo>
                <a:cubicBezTo>
                  <a:pt x="51" y="0"/>
                  <a:pt x="51" y="0"/>
                  <a:pt x="51" y="0"/>
                </a:cubicBezTo>
                <a:cubicBezTo>
                  <a:pt x="51" y="0"/>
                  <a:pt x="51" y="0"/>
                  <a:pt x="51" y="0"/>
                </a:cubicBezTo>
                <a:cubicBezTo>
                  <a:pt x="52" y="0"/>
                  <a:pt x="53" y="1"/>
                  <a:pt x="53" y="2"/>
                </a:cubicBezTo>
                <a:cubicBezTo>
                  <a:pt x="53" y="15"/>
                  <a:pt x="53" y="15"/>
                  <a:pt x="53" y="15"/>
                </a:cubicBezTo>
                <a:cubicBezTo>
                  <a:pt x="53" y="16"/>
                  <a:pt x="52" y="17"/>
                  <a:pt x="51" y="17"/>
                </a:cubicBezTo>
                <a:cubicBezTo>
                  <a:pt x="51" y="17"/>
                  <a:pt x="51" y="17"/>
                  <a:pt x="51" y="17"/>
                </a:cubicBezTo>
                <a:close/>
                <a:moveTo>
                  <a:pt x="51" y="22"/>
                </a:moveTo>
                <a:cubicBezTo>
                  <a:pt x="40" y="22"/>
                  <a:pt x="30" y="29"/>
                  <a:pt x="26" y="38"/>
                </a:cubicBezTo>
                <a:cubicBezTo>
                  <a:pt x="26" y="62"/>
                  <a:pt x="26" y="62"/>
                  <a:pt x="26" y="62"/>
                </a:cubicBezTo>
                <a:cubicBezTo>
                  <a:pt x="28" y="67"/>
                  <a:pt x="31" y="71"/>
                  <a:pt x="35" y="74"/>
                </a:cubicBezTo>
                <a:cubicBezTo>
                  <a:pt x="35" y="95"/>
                  <a:pt x="35" y="95"/>
                  <a:pt x="35" y="95"/>
                </a:cubicBezTo>
                <a:cubicBezTo>
                  <a:pt x="35" y="103"/>
                  <a:pt x="42" y="109"/>
                  <a:pt x="49" y="109"/>
                </a:cubicBezTo>
                <a:cubicBezTo>
                  <a:pt x="51" y="109"/>
                  <a:pt x="51" y="109"/>
                  <a:pt x="51" y="109"/>
                </a:cubicBezTo>
                <a:cubicBezTo>
                  <a:pt x="51" y="84"/>
                  <a:pt x="51" y="84"/>
                  <a:pt x="51" y="84"/>
                </a:cubicBezTo>
                <a:cubicBezTo>
                  <a:pt x="41" y="84"/>
                  <a:pt x="41" y="84"/>
                  <a:pt x="41" y="84"/>
                </a:cubicBezTo>
                <a:cubicBezTo>
                  <a:pt x="41" y="72"/>
                  <a:pt x="41" y="72"/>
                  <a:pt x="41" y="72"/>
                </a:cubicBezTo>
                <a:cubicBezTo>
                  <a:pt x="41" y="71"/>
                  <a:pt x="41" y="70"/>
                  <a:pt x="40" y="69"/>
                </a:cubicBezTo>
                <a:cubicBezTo>
                  <a:pt x="33" y="66"/>
                  <a:pt x="28" y="58"/>
                  <a:pt x="28" y="50"/>
                </a:cubicBezTo>
                <a:cubicBezTo>
                  <a:pt x="28" y="44"/>
                  <a:pt x="31" y="39"/>
                  <a:pt x="35" y="35"/>
                </a:cubicBezTo>
                <a:cubicBezTo>
                  <a:pt x="39" y="31"/>
                  <a:pt x="44" y="28"/>
                  <a:pt x="51" y="28"/>
                </a:cubicBezTo>
                <a:cubicBezTo>
                  <a:pt x="51" y="22"/>
                  <a:pt x="51" y="22"/>
                  <a:pt x="51" y="22"/>
                </a:cubicBezTo>
                <a:close/>
                <a:moveTo>
                  <a:pt x="51" y="0"/>
                </a:moveTo>
                <a:cubicBezTo>
                  <a:pt x="51" y="17"/>
                  <a:pt x="51" y="17"/>
                  <a:pt x="51" y="17"/>
                </a:cubicBezTo>
                <a:cubicBezTo>
                  <a:pt x="49" y="17"/>
                  <a:pt x="48" y="16"/>
                  <a:pt x="48" y="15"/>
                </a:cubicBezTo>
                <a:cubicBezTo>
                  <a:pt x="48" y="2"/>
                  <a:pt x="48" y="2"/>
                  <a:pt x="48" y="2"/>
                </a:cubicBezTo>
                <a:cubicBezTo>
                  <a:pt x="48" y="1"/>
                  <a:pt x="49" y="0"/>
                  <a:pt x="51" y="0"/>
                </a:cubicBezTo>
                <a:close/>
                <a:moveTo>
                  <a:pt x="26" y="79"/>
                </a:moveTo>
                <a:cubicBezTo>
                  <a:pt x="26" y="73"/>
                  <a:pt x="26" y="73"/>
                  <a:pt x="26" y="73"/>
                </a:cubicBezTo>
                <a:cubicBezTo>
                  <a:pt x="26" y="73"/>
                  <a:pt x="27" y="73"/>
                  <a:pt x="28" y="73"/>
                </a:cubicBezTo>
                <a:cubicBezTo>
                  <a:pt x="29" y="74"/>
                  <a:pt x="29" y="76"/>
                  <a:pt x="28" y="77"/>
                </a:cubicBezTo>
                <a:cubicBezTo>
                  <a:pt x="26" y="79"/>
                  <a:pt x="26" y="79"/>
                  <a:pt x="26" y="79"/>
                </a:cubicBezTo>
                <a:close/>
                <a:moveTo>
                  <a:pt x="26" y="28"/>
                </a:moveTo>
                <a:cubicBezTo>
                  <a:pt x="26" y="21"/>
                  <a:pt x="26" y="21"/>
                  <a:pt x="26" y="21"/>
                </a:cubicBezTo>
                <a:cubicBezTo>
                  <a:pt x="28" y="23"/>
                  <a:pt x="28" y="23"/>
                  <a:pt x="28" y="23"/>
                </a:cubicBezTo>
                <a:cubicBezTo>
                  <a:pt x="29" y="24"/>
                  <a:pt x="29" y="26"/>
                  <a:pt x="28" y="27"/>
                </a:cubicBezTo>
                <a:cubicBezTo>
                  <a:pt x="27" y="28"/>
                  <a:pt x="26" y="28"/>
                  <a:pt x="26" y="28"/>
                </a:cubicBezTo>
                <a:close/>
                <a:moveTo>
                  <a:pt x="26" y="38"/>
                </a:moveTo>
                <a:cubicBezTo>
                  <a:pt x="24" y="42"/>
                  <a:pt x="23" y="46"/>
                  <a:pt x="23" y="50"/>
                </a:cubicBezTo>
                <a:cubicBezTo>
                  <a:pt x="23" y="55"/>
                  <a:pt x="24" y="59"/>
                  <a:pt x="26" y="62"/>
                </a:cubicBezTo>
                <a:cubicBezTo>
                  <a:pt x="26" y="38"/>
                  <a:pt x="26" y="38"/>
                  <a:pt x="26" y="38"/>
                </a:cubicBezTo>
                <a:close/>
                <a:moveTo>
                  <a:pt x="26" y="21"/>
                </a:moveTo>
                <a:cubicBezTo>
                  <a:pt x="26" y="28"/>
                  <a:pt x="26" y="28"/>
                  <a:pt x="26" y="28"/>
                </a:cubicBezTo>
                <a:cubicBezTo>
                  <a:pt x="25" y="28"/>
                  <a:pt x="24" y="27"/>
                  <a:pt x="24" y="27"/>
                </a:cubicBezTo>
                <a:cubicBezTo>
                  <a:pt x="24" y="27"/>
                  <a:pt x="24" y="27"/>
                  <a:pt x="24" y="27"/>
                </a:cubicBezTo>
                <a:cubicBezTo>
                  <a:pt x="15" y="18"/>
                  <a:pt x="15" y="18"/>
                  <a:pt x="15" y="18"/>
                </a:cubicBezTo>
                <a:cubicBezTo>
                  <a:pt x="14" y="17"/>
                  <a:pt x="14" y="16"/>
                  <a:pt x="15" y="15"/>
                </a:cubicBezTo>
                <a:cubicBezTo>
                  <a:pt x="16" y="14"/>
                  <a:pt x="18" y="14"/>
                  <a:pt x="19" y="15"/>
                </a:cubicBezTo>
                <a:cubicBezTo>
                  <a:pt x="26" y="21"/>
                  <a:pt x="26" y="21"/>
                  <a:pt x="26" y="21"/>
                </a:cubicBezTo>
                <a:close/>
                <a:moveTo>
                  <a:pt x="26" y="73"/>
                </a:moveTo>
                <a:cubicBezTo>
                  <a:pt x="26" y="79"/>
                  <a:pt x="26" y="79"/>
                  <a:pt x="26" y="79"/>
                </a:cubicBezTo>
                <a:cubicBezTo>
                  <a:pt x="19" y="86"/>
                  <a:pt x="19" y="86"/>
                  <a:pt x="19" y="86"/>
                </a:cubicBezTo>
                <a:cubicBezTo>
                  <a:pt x="18" y="87"/>
                  <a:pt x="16" y="87"/>
                  <a:pt x="15" y="86"/>
                </a:cubicBezTo>
                <a:cubicBezTo>
                  <a:pt x="14" y="85"/>
                  <a:pt x="14" y="83"/>
                  <a:pt x="15" y="82"/>
                </a:cubicBezTo>
                <a:cubicBezTo>
                  <a:pt x="24" y="73"/>
                  <a:pt x="24" y="73"/>
                  <a:pt x="24" y="73"/>
                </a:cubicBezTo>
                <a:cubicBezTo>
                  <a:pt x="24" y="73"/>
                  <a:pt x="24" y="73"/>
                  <a:pt x="24" y="73"/>
                </a:cubicBezTo>
                <a:cubicBezTo>
                  <a:pt x="24" y="73"/>
                  <a:pt x="25" y="73"/>
                  <a:pt x="26" y="73"/>
                </a:cubicBezTo>
                <a:close/>
                <a:moveTo>
                  <a:pt x="18" y="50"/>
                </a:moveTo>
                <a:cubicBezTo>
                  <a:pt x="18" y="50"/>
                  <a:pt x="18" y="50"/>
                  <a:pt x="18" y="50"/>
                </a:cubicBezTo>
                <a:cubicBezTo>
                  <a:pt x="18" y="49"/>
                  <a:pt x="17" y="48"/>
                  <a:pt x="15" y="48"/>
                </a:cubicBezTo>
                <a:cubicBezTo>
                  <a:pt x="3" y="48"/>
                  <a:pt x="3" y="48"/>
                  <a:pt x="3" y="48"/>
                </a:cubicBezTo>
                <a:cubicBezTo>
                  <a:pt x="2" y="48"/>
                  <a:pt x="0" y="49"/>
                  <a:pt x="0" y="50"/>
                </a:cubicBezTo>
                <a:cubicBezTo>
                  <a:pt x="0" y="52"/>
                  <a:pt x="2" y="53"/>
                  <a:pt x="3" y="53"/>
                </a:cubicBezTo>
                <a:cubicBezTo>
                  <a:pt x="15" y="53"/>
                  <a:pt x="15" y="53"/>
                  <a:pt x="15" y="53"/>
                </a:cubicBezTo>
                <a:cubicBezTo>
                  <a:pt x="17" y="53"/>
                  <a:pt x="18" y="52"/>
                  <a:pt x="18" y="5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10" name="矩形 109"/>
          <p:cNvSpPr/>
          <p:nvPr/>
        </p:nvSpPr>
        <p:spPr>
          <a:xfrm>
            <a:off x="320294" y="792188"/>
            <a:ext cx="8715436" cy="3784369"/>
          </a:xfrm>
          <a:prstGeom prst="rect">
            <a:avLst/>
          </a:prstGeom>
        </p:spPr>
        <p:txBody>
          <a:bodyPr wrap="square">
            <a:spAutoFit/>
          </a:bodyPr>
          <a:lstStyle/>
          <a:p>
            <a:pPr marL="0" marR="0" lvl="0" indent="0" algn="r" defTabSz="685800" rtl="0" eaLnBrk="1" fontAlgn="auto" latinLnBrk="0" hangingPunct="1">
              <a:lnSpc>
                <a:spcPct val="150000"/>
              </a:lnSpc>
              <a:spcBef>
                <a:spcPts val="0"/>
              </a:spcBef>
              <a:spcAft>
                <a:spcPts val="0"/>
              </a:spcAft>
              <a:buClrTx/>
              <a:buSzTx/>
              <a:buFontTx/>
              <a:buNone/>
              <a:defRPr/>
            </a:pPr>
            <a:endParaRPr kumimoji="0" lang="en-US" altLang="zh-CN"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endParaRPr>
          </a:p>
          <a:p>
            <a:pPr lvl="0" defTabSz="685800" fontAlgn="auto">
              <a:lnSpc>
                <a:spcPct val="150000"/>
              </a:lnSpc>
              <a:spcBef>
                <a:spcPts val="0"/>
              </a:spcBef>
              <a:spcAft>
                <a:spcPts val="0"/>
              </a:spcAft>
              <a:buFont typeface="Wingdings" panose="05000000000000000000" pitchFamily="2" charset="2"/>
              <a:buChar char="Ø"/>
              <a:defRPr/>
            </a:pPr>
            <a:r>
              <a:rPr lang="zh-CN" altLang="en-US" dirty="0" smtClean="0"/>
              <a:t>一</a:t>
            </a:r>
            <a:r>
              <a:rPr lang="zh-CN" altLang="en-US" dirty="0"/>
              <a:t>、</a:t>
            </a:r>
            <a:r>
              <a:rPr lang="en-US" altLang="zh-CN" dirty="0"/>
              <a:t>《</a:t>
            </a:r>
            <a:r>
              <a:rPr lang="zh-CN" altLang="en-US" dirty="0">
                <a:hlinkClick r:id="rId1"/>
              </a:rPr>
              <a:t>营业税改征增值税试点过渡政策的规定</a:t>
            </a:r>
            <a:r>
              <a:rPr lang="en-US" altLang="zh-CN" dirty="0"/>
              <a:t>》</a:t>
            </a:r>
            <a:r>
              <a:rPr lang="zh-CN" altLang="en-US" dirty="0"/>
              <a:t>（</a:t>
            </a:r>
            <a:r>
              <a:rPr lang="zh-CN" altLang="en-US" dirty="0">
                <a:hlinkClick r:id="rId1"/>
              </a:rPr>
              <a:t>财税</a:t>
            </a:r>
            <a:r>
              <a:rPr lang="en-US" altLang="zh-CN" dirty="0">
                <a:hlinkClick r:id="rId1"/>
              </a:rPr>
              <a:t>〔2016〕36 </a:t>
            </a:r>
            <a:r>
              <a:rPr lang="zh-CN" altLang="en-US" dirty="0">
                <a:hlinkClick r:id="rId1"/>
              </a:rPr>
              <a:t>号</a:t>
            </a:r>
            <a:r>
              <a:rPr lang="zh-CN" altLang="en-US" dirty="0"/>
              <a:t>印发）第一条第（二）项中的养老机构，包括依照</a:t>
            </a:r>
            <a:r>
              <a:rPr lang="en-US" altLang="zh-CN" dirty="0"/>
              <a:t>《</a:t>
            </a:r>
            <a:r>
              <a:rPr lang="zh-CN" altLang="en-US" dirty="0"/>
              <a:t>中华人民共和国老年人权益保障法</a:t>
            </a:r>
            <a:r>
              <a:rPr lang="en-US" altLang="zh-CN" dirty="0"/>
              <a:t>》</a:t>
            </a:r>
            <a:r>
              <a:rPr lang="zh-CN" altLang="en-US" dirty="0"/>
              <a:t>依法办理登记，并向民政部门备案的为老年人提供集中居住和照料服务的各类养老机构</a:t>
            </a:r>
            <a:r>
              <a:rPr lang="zh-CN" altLang="en-US" dirty="0" smtClean="0"/>
              <a:t>。</a:t>
            </a:r>
            <a:endParaRPr lang="en-US" altLang="zh-CN" dirty="0" smtClean="0"/>
          </a:p>
          <a:p>
            <a:pPr lvl="0" defTabSz="685800" fontAlgn="auto">
              <a:lnSpc>
                <a:spcPct val="150000"/>
              </a:lnSpc>
              <a:spcBef>
                <a:spcPts val="0"/>
              </a:spcBef>
              <a:spcAft>
                <a:spcPts val="0"/>
              </a:spcAft>
              <a:buFont typeface="Wingdings" panose="05000000000000000000" pitchFamily="2" charset="2"/>
              <a:buChar char="Ø"/>
              <a:defRPr/>
            </a:pPr>
            <a:r>
              <a:rPr lang="zh-CN" altLang="en-US" dirty="0" smtClean="0"/>
              <a:t>二</a:t>
            </a:r>
            <a:r>
              <a:rPr lang="zh-CN" altLang="en-US" dirty="0"/>
              <a:t>、自</a:t>
            </a:r>
            <a:r>
              <a:rPr lang="en-US" altLang="zh-CN" b="1" dirty="0"/>
              <a:t>2019</a:t>
            </a:r>
            <a:r>
              <a:rPr lang="zh-CN" altLang="en-US" b="1" dirty="0"/>
              <a:t>年</a:t>
            </a:r>
            <a:r>
              <a:rPr lang="en-US" altLang="zh-CN" b="1" dirty="0"/>
              <a:t>2</a:t>
            </a:r>
            <a:r>
              <a:rPr lang="zh-CN" altLang="en-US" b="1" dirty="0"/>
              <a:t>月</a:t>
            </a:r>
            <a:r>
              <a:rPr lang="en-US" altLang="zh-CN" b="1" dirty="0"/>
              <a:t>1</a:t>
            </a:r>
            <a:r>
              <a:rPr lang="zh-CN" altLang="en-US" b="1" dirty="0"/>
              <a:t>日至</a:t>
            </a:r>
            <a:r>
              <a:rPr lang="en-US" altLang="zh-CN" b="1" dirty="0"/>
              <a:t>2020</a:t>
            </a:r>
            <a:r>
              <a:rPr lang="zh-CN" altLang="en-US" b="1" dirty="0"/>
              <a:t>年</a:t>
            </a:r>
            <a:r>
              <a:rPr lang="en-US" altLang="zh-CN" b="1" dirty="0"/>
              <a:t>12</a:t>
            </a:r>
            <a:r>
              <a:rPr lang="zh-CN" altLang="en-US" b="1" dirty="0"/>
              <a:t>月</a:t>
            </a:r>
            <a:r>
              <a:rPr lang="en-US" altLang="zh-CN" b="1" dirty="0"/>
              <a:t>31</a:t>
            </a:r>
            <a:r>
              <a:rPr lang="zh-CN" altLang="en-US" b="1" dirty="0"/>
              <a:t>日</a:t>
            </a:r>
            <a:r>
              <a:rPr lang="zh-CN" altLang="en-US" dirty="0"/>
              <a:t>，医疗机构接受其他医疗机构委托，按照不高于地（市）级以上价格主管部门会同同级卫生主管部门及其他相关部门制定的医疗服务指导价格（包括政府指导价和按照规定由供需双方协商确定的价格等），提供</a:t>
            </a:r>
            <a:r>
              <a:rPr lang="en-US" altLang="zh-CN" dirty="0"/>
              <a:t>《</a:t>
            </a:r>
            <a:r>
              <a:rPr lang="zh-CN" altLang="en-US" dirty="0"/>
              <a:t>全国医疗服务价格项目规范</a:t>
            </a:r>
            <a:r>
              <a:rPr lang="en-US" altLang="zh-CN" dirty="0"/>
              <a:t>》</a:t>
            </a:r>
            <a:r>
              <a:rPr lang="zh-CN" altLang="en-US" dirty="0"/>
              <a:t>所列的各项服务，可适用</a:t>
            </a:r>
            <a:r>
              <a:rPr lang="en-US" altLang="zh-CN" dirty="0"/>
              <a:t>《</a:t>
            </a:r>
            <a:r>
              <a:rPr lang="zh-CN" altLang="en-US" dirty="0">
                <a:hlinkClick r:id="rId1"/>
              </a:rPr>
              <a:t>营业税改征增值税试点过渡政策的规定</a:t>
            </a:r>
            <a:r>
              <a:rPr lang="en-US" altLang="zh-CN" dirty="0"/>
              <a:t>》</a:t>
            </a:r>
            <a:r>
              <a:rPr lang="zh-CN" altLang="en-US" dirty="0"/>
              <a:t>（</a:t>
            </a:r>
            <a:r>
              <a:rPr lang="zh-CN" altLang="en-US" dirty="0">
                <a:hlinkClick r:id="rId1"/>
              </a:rPr>
              <a:t>财税</a:t>
            </a:r>
            <a:r>
              <a:rPr lang="en-US" altLang="zh-CN" dirty="0">
                <a:hlinkClick r:id="rId1"/>
              </a:rPr>
              <a:t>〔2016〕36 </a:t>
            </a:r>
            <a:r>
              <a:rPr lang="zh-CN" altLang="en-US" dirty="0">
                <a:hlinkClick r:id="rId1"/>
              </a:rPr>
              <a:t>号</a:t>
            </a:r>
            <a:r>
              <a:rPr lang="zh-CN" altLang="en-US" dirty="0"/>
              <a:t>印发）第一条第（七）项规定的免征增值税政策</a:t>
            </a:r>
            <a:r>
              <a:rPr lang="zh-CN" altLang="en-US" dirty="0" smtClean="0"/>
              <a:t>。</a:t>
            </a:r>
            <a:endParaRPr kumimoji="0" lang="en-US" altLang="zh-CN"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111" name="圆角矩形 25"/>
          <p:cNvSpPr/>
          <p:nvPr/>
        </p:nvSpPr>
        <p:spPr>
          <a:xfrm>
            <a:off x="4893980" y="269939"/>
            <a:ext cx="3638460" cy="360423"/>
          </a:xfrm>
          <a:prstGeom prst="roundRect">
            <a:avLst>
              <a:gd name="adj" fmla="val 50000"/>
            </a:avLst>
          </a:prstGeom>
          <a:solidFill>
            <a:srgbClr val="C1000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
        <p:nvSpPr>
          <p:cNvPr id="114" name="标题 4"/>
          <p:cNvSpPr txBox="1"/>
          <p:nvPr/>
        </p:nvSpPr>
        <p:spPr>
          <a:xfrm>
            <a:off x="5163940" y="282867"/>
            <a:ext cx="3224484" cy="355021"/>
          </a:xfrm>
          <a:prstGeom prst="rect">
            <a:avLst/>
          </a:prstGeom>
        </p:spPr>
        <p:txBody>
          <a:bodyPr vert="horz" lIns="68562" tIns="34281" rIns="68562" bIns="34281"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pPr>
            <a:r>
              <a:rPr lang="zh-CN" altLang="en-US" sz="1800" b="1" dirty="0" smtClean="0">
                <a:solidFill>
                  <a:srgbClr val="FFFFFF"/>
                </a:solidFill>
                <a:ea typeface="微软雅黑" panose="020B0503020204020204" pitchFamily="34" charset="-122"/>
                <a:sym typeface="Arial" panose="020B0604020202020204" pitchFamily="34" charset="0"/>
              </a:rPr>
              <a:t>财税</a:t>
            </a:r>
            <a:r>
              <a:rPr lang="en-US" altLang="zh-CN" sz="1800" b="1" dirty="0" smtClean="0">
                <a:solidFill>
                  <a:srgbClr val="FFFFFF"/>
                </a:solidFill>
                <a:ea typeface="微软雅黑" panose="020B0503020204020204" pitchFamily="34" charset="-122"/>
                <a:sym typeface="Arial" panose="020B0604020202020204" pitchFamily="34" charset="0"/>
              </a:rPr>
              <a:t>[2019]20</a:t>
            </a:r>
            <a:r>
              <a:rPr lang="zh-CN" altLang="en-US" sz="1800" b="1" dirty="0" smtClean="0">
                <a:solidFill>
                  <a:srgbClr val="FFFFFF"/>
                </a:solidFill>
                <a:ea typeface="微软雅黑" panose="020B0503020204020204" pitchFamily="34" charset="-122"/>
                <a:sym typeface="Arial" panose="020B0604020202020204" pitchFamily="34" charset="0"/>
              </a:rPr>
              <a:t>号口径</a:t>
            </a:r>
            <a:r>
              <a:rPr lang="zh-CN" altLang="en-US" sz="1800" b="1" dirty="0">
                <a:solidFill>
                  <a:srgbClr val="FFFFFF"/>
                </a:solidFill>
                <a:latin typeface="Century Schoolbook" panose="02040604050505020304"/>
                <a:ea typeface="微软雅黑" panose="020B0503020204020204" pitchFamily="34" charset="-122"/>
                <a:sym typeface="Arial" panose="020B0604020202020204" pitchFamily="34" charset="0"/>
              </a:rPr>
              <a:t>解读</a:t>
            </a:r>
            <a:endParaRPr lang="zh-CN" altLang="en-US" sz="1800" b="1" dirty="0">
              <a:solidFill>
                <a:srgbClr val="FFFFFF"/>
              </a:solidFill>
              <a:latin typeface="Century Schoolbook" panose="02040604050505020304"/>
              <a:ea typeface="微软雅黑" panose="020B0503020204020204" pitchFamily="34" charset="-122"/>
              <a:sym typeface="Arial" panose="020B0604020202020204" pitchFamily="34" charset="0"/>
            </a:endParaRPr>
          </a:p>
        </p:txBody>
      </p:sp>
      <p:sp>
        <p:nvSpPr>
          <p:cNvPr id="115" name="右箭头 29"/>
          <p:cNvSpPr/>
          <p:nvPr/>
        </p:nvSpPr>
        <p:spPr>
          <a:xfrm>
            <a:off x="8100392" y="389499"/>
            <a:ext cx="215968" cy="141755"/>
          </a:xfrm>
          <a:prstGeom prst="rightArrow">
            <a:avLst/>
          </a:prstGeom>
          <a:solidFill>
            <a:sysClr val="window" lastClr="FFFFFF"/>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Tree>
  </p:cSld>
  <p:clrMapOvr>
    <a:masterClrMapping/>
  </p:clrMapOvr>
  <mc:AlternateContent xmlns:mc="http://schemas.openxmlformats.org/markup-compatibility/2006">
    <mc:Choice xmlns:p14="http://schemas.microsoft.com/office/powerpoint/2010/main" Requires="p14">
      <p:transition spd="slow" p14:dur="1400" advTm="0">
        <p14:doors dir="vert"/>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ppt_x"/>
                                          </p:val>
                                        </p:tav>
                                        <p:tav tm="100000">
                                          <p:val>
                                            <p:strVal val="#ppt_x"/>
                                          </p:val>
                                        </p:tav>
                                      </p:tavLst>
                                    </p:anim>
                                    <p:anim calcmode="lin" valueType="num">
                                      <p:cBhvr additive="base">
                                        <p:cTn id="13" dur="500" fill="hold"/>
                                        <p:tgtEl>
                                          <p:spTgt spid="10"/>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500" fill="hold"/>
                                        <p:tgtEl>
                                          <p:spTgt spid="11"/>
                                        </p:tgtEl>
                                        <p:attrNameLst>
                                          <p:attrName>ppt_x</p:attrName>
                                        </p:attrNameLst>
                                      </p:cBhvr>
                                      <p:tavLst>
                                        <p:tav tm="0">
                                          <p:val>
                                            <p:strVal val="#ppt_x"/>
                                          </p:val>
                                        </p:tav>
                                        <p:tav tm="100000">
                                          <p:val>
                                            <p:strVal val="#ppt_x"/>
                                          </p:val>
                                        </p:tav>
                                      </p:tavLst>
                                    </p:anim>
                                    <p:anim calcmode="lin" valueType="num">
                                      <p:cBhvr additive="base">
                                        <p:cTn id="18" dur="500" fill="hold"/>
                                        <p:tgtEl>
                                          <p:spTgt spid="11"/>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2" fill="hold" grpId="0" nodeType="after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additive="base">
                                        <p:cTn id="22" dur="500" fill="hold"/>
                                        <p:tgtEl>
                                          <p:spTgt spid="13"/>
                                        </p:tgtEl>
                                        <p:attrNameLst>
                                          <p:attrName>ppt_x</p:attrName>
                                        </p:attrNameLst>
                                      </p:cBhvr>
                                      <p:tavLst>
                                        <p:tav tm="0">
                                          <p:val>
                                            <p:strVal val="1+#ppt_w/2"/>
                                          </p:val>
                                        </p:tav>
                                        <p:tav tm="100000">
                                          <p:val>
                                            <p:strVal val="#ppt_x"/>
                                          </p:val>
                                        </p:tav>
                                      </p:tavLst>
                                    </p:anim>
                                    <p:anim calcmode="lin" valueType="num">
                                      <p:cBhvr additive="base">
                                        <p:cTn id="23" dur="500" fill="hold"/>
                                        <p:tgtEl>
                                          <p:spTgt spid="13"/>
                                        </p:tgtEl>
                                        <p:attrNameLst>
                                          <p:attrName>ppt_y</p:attrName>
                                        </p:attrNameLst>
                                      </p:cBhvr>
                                      <p:tavLst>
                                        <p:tav tm="0">
                                          <p:val>
                                            <p:strVal val="#ppt_y"/>
                                          </p:val>
                                        </p:tav>
                                        <p:tav tm="100000">
                                          <p:val>
                                            <p:strVal val="#ppt_y"/>
                                          </p:val>
                                        </p:tav>
                                      </p:tavLst>
                                    </p:anim>
                                  </p:childTnLst>
                                </p:cTn>
                              </p:par>
                              <p:par>
                                <p:cTn id="24" presetID="2" presetClass="entr" presetSubtype="4"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additive="base">
                                        <p:cTn id="26" dur="500" fill="hold"/>
                                        <p:tgtEl>
                                          <p:spTgt spid="14"/>
                                        </p:tgtEl>
                                        <p:attrNameLst>
                                          <p:attrName>ppt_x</p:attrName>
                                        </p:attrNameLst>
                                      </p:cBhvr>
                                      <p:tavLst>
                                        <p:tav tm="0">
                                          <p:val>
                                            <p:strVal val="#ppt_x"/>
                                          </p:val>
                                        </p:tav>
                                        <p:tav tm="100000">
                                          <p:val>
                                            <p:strVal val="#ppt_x"/>
                                          </p:val>
                                        </p:tav>
                                      </p:tavLst>
                                    </p:anim>
                                    <p:anim calcmode="lin" valueType="num">
                                      <p:cBhvr additive="base">
                                        <p:cTn id="27" dur="500" fill="hold"/>
                                        <p:tgtEl>
                                          <p:spTgt spid="14"/>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0"/>
                                  </p:stCondLst>
                                  <p:childTnLst>
                                    <p:set>
                                      <p:cBhvr>
                                        <p:cTn id="29" dur="1" fill="hold">
                                          <p:stCondLst>
                                            <p:cond delay="0"/>
                                          </p:stCondLst>
                                        </p:cTn>
                                        <p:tgtEl>
                                          <p:spTgt spid="15"/>
                                        </p:tgtEl>
                                        <p:attrNameLst>
                                          <p:attrName>style.visibility</p:attrName>
                                        </p:attrNameLst>
                                      </p:cBhvr>
                                      <p:to>
                                        <p:strVal val="visible"/>
                                      </p:to>
                                    </p:set>
                                    <p:anim calcmode="lin" valueType="num">
                                      <p:cBhvr additive="base">
                                        <p:cTn id="30" dur="500" fill="hold"/>
                                        <p:tgtEl>
                                          <p:spTgt spid="15"/>
                                        </p:tgtEl>
                                        <p:attrNameLst>
                                          <p:attrName>ppt_x</p:attrName>
                                        </p:attrNameLst>
                                      </p:cBhvr>
                                      <p:tavLst>
                                        <p:tav tm="0">
                                          <p:val>
                                            <p:strVal val="#ppt_x"/>
                                          </p:val>
                                        </p:tav>
                                        <p:tav tm="100000">
                                          <p:val>
                                            <p:strVal val="#ppt_x"/>
                                          </p:val>
                                        </p:tav>
                                      </p:tavLst>
                                    </p:anim>
                                    <p:anim calcmode="lin" valueType="num">
                                      <p:cBhvr additive="base">
                                        <p:cTn id="31" dur="500" fill="hold"/>
                                        <p:tgtEl>
                                          <p:spTgt spid="15"/>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16"/>
                                        </p:tgtEl>
                                        <p:attrNameLst>
                                          <p:attrName>style.visibility</p:attrName>
                                        </p:attrNameLst>
                                      </p:cBhvr>
                                      <p:to>
                                        <p:strVal val="visible"/>
                                      </p:to>
                                    </p:set>
                                    <p:anim calcmode="lin" valueType="num">
                                      <p:cBhvr additive="base">
                                        <p:cTn id="34" dur="500" fill="hold"/>
                                        <p:tgtEl>
                                          <p:spTgt spid="16"/>
                                        </p:tgtEl>
                                        <p:attrNameLst>
                                          <p:attrName>ppt_x</p:attrName>
                                        </p:attrNameLst>
                                      </p:cBhvr>
                                      <p:tavLst>
                                        <p:tav tm="0">
                                          <p:val>
                                            <p:strVal val="#ppt_x"/>
                                          </p:val>
                                        </p:tav>
                                        <p:tav tm="100000">
                                          <p:val>
                                            <p:strVal val="#ppt_x"/>
                                          </p:val>
                                        </p:tav>
                                      </p:tavLst>
                                    </p:anim>
                                    <p:anim calcmode="lin" valueType="num">
                                      <p:cBhvr additive="base">
                                        <p:cTn id="35" dur="500" fill="hold"/>
                                        <p:tgtEl>
                                          <p:spTgt spid="16"/>
                                        </p:tgtEl>
                                        <p:attrNameLst>
                                          <p:attrName>ppt_y</p:attrName>
                                        </p:attrNameLst>
                                      </p:cBhvr>
                                      <p:tavLst>
                                        <p:tav tm="0">
                                          <p:val>
                                            <p:strVal val="1+#ppt_h/2"/>
                                          </p:val>
                                        </p:tav>
                                        <p:tav tm="100000">
                                          <p:val>
                                            <p:strVal val="#ppt_y"/>
                                          </p:val>
                                        </p:tav>
                                      </p:tavLst>
                                    </p:anim>
                                  </p:childTnLst>
                                </p:cTn>
                              </p:par>
                              <p:par>
                                <p:cTn id="36" presetID="2" presetClass="entr" presetSubtype="3" fill="hold" grpId="0" nodeType="withEffect">
                                  <p:stCondLst>
                                    <p:cond delay="0"/>
                                  </p:stCondLst>
                                  <p:childTnLst>
                                    <p:set>
                                      <p:cBhvr>
                                        <p:cTn id="37" dur="1" fill="hold">
                                          <p:stCondLst>
                                            <p:cond delay="0"/>
                                          </p:stCondLst>
                                        </p:cTn>
                                        <p:tgtEl>
                                          <p:spTgt spid="17"/>
                                        </p:tgtEl>
                                        <p:attrNameLst>
                                          <p:attrName>style.visibility</p:attrName>
                                        </p:attrNameLst>
                                      </p:cBhvr>
                                      <p:to>
                                        <p:strVal val="visible"/>
                                      </p:to>
                                    </p:set>
                                    <p:anim calcmode="lin" valueType="num">
                                      <p:cBhvr additive="base">
                                        <p:cTn id="38" dur="500" fill="hold"/>
                                        <p:tgtEl>
                                          <p:spTgt spid="17"/>
                                        </p:tgtEl>
                                        <p:attrNameLst>
                                          <p:attrName>ppt_x</p:attrName>
                                        </p:attrNameLst>
                                      </p:cBhvr>
                                      <p:tavLst>
                                        <p:tav tm="0">
                                          <p:val>
                                            <p:strVal val="1+#ppt_w/2"/>
                                          </p:val>
                                        </p:tav>
                                        <p:tav tm="100000">
                                          <p:val>
                                            <p:strVal val="#ppt_x"/>
                                          </p:val>
                                        </p:tav>
                                      </p:tavLst>
                                    </p:anim>
                                    <p:anim calcmode="lin" valueType="num">
                                      <p:cBhvr additive="base">
                                        <p:cTn id="39" dur="500" fill="hold"/>
                                        <p:tgtEl>
                                          <p:spTgt spid="17"/>
                                        </p:tgtEl>
                                        <p:attrNameLst>
                                          <p:attrName>ppt_y</p:attrName>
                                        </p:attrNameLst>
                                      </p:cBhvr>
                                      <p:tavLst>
                                        <p:tav tm="0">
                                          <p:val>
                                            <p:strVal val="0-#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18"/>
                                        </p:tgtEl>
                                        <p:attrNameLst>
                                          <p:attrName>style.visibility</p:attrName>
                                        </p:attrNameLst>
                                      </p:cBhvr>
                                      <p:to>
                                        <p:strVal val="visible"/>
                                      </p:to>
                                    </p:set>
                                    <p:anim calcmode="lin" valueType="num">
                                      <p:cBhvr additive="base">
                                        <p:cTn id="42" dur="500" fill="hold"/>
                                        <p:tgtEl>
                                          <p:spTgt spid="18"/>
                                        </p:tgtEl>
                                        <p:attrNameLst>
                                          <p:attrName>ppt_x</p:attrName>
                                        </p:attrNameLst>
                                      </p:cBhvr>
                                      <p:tavLst>
                                        <p:tav tm="0">
                                          <p:val>
                                            <p:strVal val="#ppt_x"/>
                                          </p:val>
                                        </p:tav>
                                        <p:tav tm="100000">
                                          <p:val>
                                            <p:strVal val="#ppt_x"/>
                                          </p:val>
                                        </p:tav>
                                      </p:tavLst>
                                    </p:anim>
                                    <p:anim calcmode="lin" valueType="num">
                                      <p:cBhvr additive="base">
                                        <p:cTn id="43" dur="500" fill="hold"/>
                                        <p:tgtEl>
                                          <p:spTgt spid="18"/>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19"/>
                                        </p:tgtEl>
                                        <p:attrNameLst>
                                          <p:attrName>style.visibility</p:attrName>
                                        </p:attrNameLst>
                                      </p:cBhvr>
                                      <p:to>
                                        <p:strVal val="visible"/>
                                      </p:to>
                                    </p:set>
                                    <p:anim calcmode="lin" valueType="num">
                                      <p:cBhvr additive="base">
                                        <p:cTn id="46" dur="500" fill="hold"/>
                                        <p:tgtEl>
                                          <p:spTgt spid="19"/>
                                        </p:tgtEl>
                                        <p:attrNameLst>
                                          <p:attrName>ppt_x</p:attrName>
                                        </p:attrNameLst>
                                      </p:cBhvr>
                                      <p:tavLst>
                                        <p:tav tm="0">
                                          <p:val>
                                            <p:strVal val="#ppt_x"/>
                                          </p:val>
                                        </p:tav>
                                        <p:tav tm="100000">
                                          <p:val>
                                            <p:strVal val="#ppt_x"/>
                                          </p:val>
                                        </p:tav>
                                      </p:tavLst>
                                    </p:anim>
                                    <p:anim calcmode="lin" valueType="num">
                                      <p:cBhvr additive="base">
                                        <p:cTn id="47" dur="500" fill="hold"/>
                                        <p:tgtEl>
                                          <p:spTgt spid="19"/>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0"/>
                                  </p:stCondLst>
                                  <p:childTnLst>
                                    <p:set>
                                      <p:cBhvr>
                                        <p:cTn id="49" dur="1" fill="hold">
                                          <p:stCondLst>
                                            <p:cond delay="0"/>
                                          </p:stCondLst>
                                        </p:cTn>
                                        <p:tgtEl>
                                          <p:spTgt spid="20"/>
                                        </p:tgtEl>
                                        <p:attrNameLst>
                                          <p:attrName>style.visibility</p:attrName>
                                        </p:attrNameLst>
                                      </p:cBhvr>
                                      <p:to>
                                        <p:strVal val="visible"/>
                                      </p:to>
                                    </p:set>
                                    <p:anim calcmode="lin" valueType="num">
                                      <p:cBhvr additive="base">
                                        <p:cTn id="50" dur="500" fill="hold"/>
                                        <p:tgtEl>
                                          <p:spTgt spid="20"/>
                                        </p:tgtEl>
                                        <p:attrNameLst>
                                          <p:attrName>ppt_x</p:attrName>
                                        </p:attrNameLst>
                                      </p:cBhvr>
                                      <p:tavLst>
                                        <p:tav tm="0">
                                          <p:val>
                                            <p:strVal val="#ppt_x"/>
                                          </p:val>
                                        </p:tav>
                                        <p:tav tm="100000">
                                          <p:val>
                                            <p:strVal val="#ppt_x"/>
                                          </p:val>
                                        </p:tav>
                                      </p:tavLst>
                                    </p:anim>
                                    <p:anim calcmode="lin" valueType="num">
                                      <p:cBhvr additive="base">
                                        <p:cTn id="51" dur="500" fill="hold"/>
                                        <p:tgtEl>
                                          <p:spTgt spid="20"/>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0"/>
                                  </p:stCondLst>
                                  <p:childTnLst>
                                    <p:set>
                                      <p:cBhvr>
                                        <p:cTn id="53" dur="1" fill="hold">
                                          <p:stCondLst>
                                            <p:cond delay="0"/>
                                          </p:stCondLst>
                                        </p:cTn>
                                        <p:tgtEl>
                                          <p:spTgt spid="21"/>
                                        </p:tgtEl>
                                        <p:attrNameLst>
                                          <p:attrName>style.visibility</p:attrName>
                                        </p:attrNameLst>
                                      </p:cBhvr>
                                      <p:to>
                                        <p:strVal val="visible"/>
                                      </p:to>
                                    </p:set>
                                    <p:anim calcmode="lin" valueType="num">
                                      <p:cBhvr additive="base">
                                        <p:cTn id="54" dur="500" fill="hold"/>
                                        <p:tgtEl>
                                          <p:spTgt spid="21"/>
                                        </p:tgtEl>
                                        <p:attrNameLst>
                                          <p:attrName>ppt_x</p:attrName>
                                        </p:attrNameLst>
                                      </p:cBhvr>
                                      <p:tavLst>
                                        <p:tav tm="0">
                                          <p:val>
                                            <p:strVal val="#ppt_x"/>
                                          </p:val>
                                        </p:tav>
                                        <p:tav tm="100000">
                                          <p:val>
                                            <p:strVal val="#ppt_x"/>
                                          </p:val>
                                        </p:tav>
                                      </p:tavLst>
                                    </p:anim>
                                    <p:anim calcmode="lin" valueType="num">
                                      <p:cBhvr additive="base">
                                        <p:cTn id="55" dur="500" fill="hold"/>
                                        <p:tgtEl>
                                          <p:spTgt spid="21"/>
                                        </p:tgtEl>
                                        <p:attrNameLst>
                                          <p:attrName>ppt_y</p:attrName>
                                        </p:attrNameLst>
                                      </p:cBhvr>
                                      <p:tavLst>
                                        <p:tav tm="0">
                                          <p:val>
                                            <p:strVal val="1+#ppt_h/2"/>
                                          </p:val>
                                        </p:tav>
                                        <p:tav tm="100000">
                                          <p:val>
                                            <p:strVal val="#ppt_y"/>
                                          </p:val>
                                        </p:tav>
                                      </p:tavLst>
                                    </p:anim>
                                  </p:childTnLst>
                                </p:cTn>
                              </p:par>
                              <p:par>
                                <p:cTn id="56" presetID="2" presetClass="entr" presetSubtype="6" fill="hold" nodeType="withEffect">
                                  <p:stCondLst>
                                    <p:cond delay="0"/>
                                  </p:stCondLst>
                                  <p:childTnLst>
                                    <p:set>
                                      <p:cBhvr>
                                        <p:cTn id="57" dur="1" fill="hold">
                                          <p:stCondLst>
                                            <p:cond delay="0"/>
                                          </p:stCondLst>
                                        </p:cTn>
                                        <p:tgtEl>
                                          <p:spTgt spid="22"/>
                                        </p:tgtEl>
                                        <p:attrNameLst>
                                          <p:attrName>style.visibility</p:attrName>
                                        </p:attrNameLst>
                                      </p:cBhvr>
                                      <p:to>
                                        <p:strVal val="visible"/>
                                      </p:to>
                                    </p:set>
                                    <p:anim calcmode="lin" valueType="num">
                                      <p:cBhvr additive="base">
                                        <p:cTn id="58" dur="500" fill="hold"/>
                                        <p:tgtEl>
                                          <p:spTgt spid="22"/>
                                        </p:tgtEl>
                                        <p:attrNameLst>
                                          <p:attrName>ppt_x</p:attrName>
                                        </p:attrNameLst>
                                      </p:cBhvr>
                                      <p:tavLst>
                                        <p:tav tm="0">
                                          <p:val>
                                            <p:strVal val="1+#ppt_w/2"/>
                                          </p:val>
                                        </p:tav>
                                        <p:tav tm="100000">
                                          <p:val>
                                            <p:strVal val="#ppt_x"/>
                                          </p:val>
                                        </p:tav>
                                      </p:tavLst>
                                    </p:anim>
                                    <p:anim calcmode="lin" valueType="num">
                                      <p:cBhvr additive="base">
                                        <p:cTn id="59" dur="500" fill="hold"/>
                                        <p:tgtEl>
                                          <p:spTgt spid="22"/>
                                        </p:tgtEl>
                                        <p:attrNameLst>
                                          <p:attrName>ppt_y</p:attrName>
                                        </p:attrNameLst>
                                      </p:cBhvr>
                                      <p:tavLst>
                                        <p:tav tm="0">
                                          <p:val>
                                            <p:strVal val="1+#ppt_h/2"/>
                                          </p:val>
                                        </p:tav>
                                        <p:tav tm="100000">
                                          <p:val>
                                            <p:strVal val="#ppt_y"/>
                                          </p:val>
                                        </p:tav>
                                      </p:tavLst>
                                    </p:anim>
                                  </p:childTnLst>
                                </p:cTn>
                              </p:par>
                              <p:par>
                                <p:cTn id="60" presetID="2" presetClass="entr" presetSubtype="6" fill="hold" grpId="0"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500" fill="hold"/>
                                        <p:tgtEl>
                                          <p:spTgt spid="29"/>
                                        </p:tgtEl>
                                        <p:attrNameLst>
                                          <p:attrName>ppt_x</p:attrName>
                                        </p:attrNameLst>
                                      </p:cBhvr>
                                      <p:tavLst>
                                        <p:tav tm="0">
                                          <p:val>
                                            <p:strVal val="1+#ppt_w/2"/>
                                          </p:val>
                                        </p:tav>
                                        <p:tav tm="100000">
                                          <p:val>
                                            <p:strVal val="#ppt_x"/>
                                          </p:val>
                                        </p:tav>
                                      </p:tavLst>
                                    </p:anim>
                                    <p:anim calcmode="lin" valueType="num">
                                      <p:cBhvr additive="base">
                                        <p:cTn id="63" dur="500" fill="hold"/>
                                        <p:tgtEl>
                                          <p:spTgt spid="29"/>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0"/>
                                  </p:stCondLst>
                                  <p:childTnLst>
                                    <p:set>
                                      <p:cBhvr>
                                        <p:cTn id="65" dur="1" fill="hold">
                                          <p:stCondLst>
                                            <p:cond delay="0"/>
                                          </p:stCondLst>
                                        </p:cTn>
                                        <p:tgtEl>
                                          <p:spTgt spid="30"/>
                                        </p:tgtEl>
                                        <p:attrNameLst>
                                          <p:attrName>style.visibility</p:attrName>
                                        </p:attrNameLst>
                                      </p:cBhvr>
                                      <p:to>
                                        <p:strVal val="visible"/>
                                      </p:to>
                                    </p:set>
                                    <p:anim calcmode="lin" valueType="num">
                                      <p:cBhvr additive="base">
                                        <p:cTn id="66" dur="500" fill="hold"/>
                                        <p:tgtEl>
                                          <p:spTgt spid="30"/>
                                        </p:tgtEl>
                                        <p:attrNameLst>
                                          <p:attrName>ppt_x</p:attrName>
                                        </p:attrNameLst>
                                      </p:cBhvr>
                                      <p:tavLst>
                                        <p:tav tm="0">
                                          <p:val>
                                            <p:strVal val="#ppt_x"/>
                                          </p:val>
                                        </p:tav>
                                        <p:tav tm="100000">
                                          <p:val>
                                            <p:strVal val="#ppt_x"/>
                                          </p:val>
                                        </p:tav>
                                      </p:tavLst>
                                    </p:anim>
                                    <p:anim calcmode="lin" valueType="num">
                                      <p:cBhvr additive="base">
                                        <p:cTn id="67" dur="500" fill="hold"/>
                                        <p:tgtEl>
                                          <p:spTgt spid="30"/>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0"/>
                                  </p:stCondLst>
                                  <p:childTnLst>
                                    <p:set>
                                      <p:cBhvr>
                                        <p:cTn id="69" dur="1" fill="hold">
                                          <p:stCondLst>
                                            <p:cond delay="0"/>
                                          </p:stCondLst>
                                        </p:cTn>
                                        <p:tgtEl>
                                          <p:spTgt spid="31"/>
                                        </p:tgtEl>
                                        <p:attrNameLst>
                                          <p:attrName>style.visibility</p:attrName>
                                        </p:attrNameLst>
                                      </p:cBhvr>
                                      <p:to>
                                        <p:strVal val="visible"/>
                                      </p:to>
                                    </p:set>
                                    <p:anim calcmode="lin" valueType="num">
                                      <p:cBhvr additive="base">
                                        <p:cTn id="70" dur="500" fill="hold"/>
                                        <p:tgtEl>
                                          <p:spTgt spid="31"/>
                                        </p:tgtEl>
                                        <p:attrNameLst>
                                          <p:attrName>ppt_x</p:attrName>
                                        </p:attrNameLst>
                                      </p:cBhvr>
                                      <p:tavLst>
                                        <p:tav tm="0">
                                          <p:val>
                                            <p:strVal val="#ppt_x"/>
                                          </p:val>
                                        </p:tav>
                                        <p:tav tm="100000">
                                          <p:val>
                                            <p:strVal val="#ppt_x"/>
                                          </p:val>
                                        </p:tav>
                                      </p:tavLst>
                                    </p:anim>
                                    <p:anim calcmode="lin" valueType="num">
                                      <p:cBhvr additive="base">
                                        <p:cTn id="71" dur="500" fill="hold"/>
                                        <p:tgtEl>
                                          <p:spTgt spid="31"/>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0"/>
                                  </p:stCondLst>
                                  <p:childTnLst>
                                    <p:set>
                                      <p:cBhvr>
                                        <p:cTn id="73" dur="1" fill="hold">
                                          <p:stCondLst>
                                            <p:cond delay="0"/>
                                          </p:stCondLst>
                                        </p:cTn>
                                        <p:tgtEl>
                                          <p:spTgt spid="32"/>
                                        </p:tgtEl>
                                        <p:attrNameLst>
                                          <p:attrName>style.visibility</p:attrName>
                                        </p:attrNameLst>
                                      </p:cBhvr>
                                      <p:to>
                                        <p:strVal val="visible"/>
                                      </p:to>
                                    </p:set>
                                    <p:anim calcmode="lin" valueType="num">
                                      <p:cBhvr additive="base">
                                        <p:cTn id="74" dur="500" fill="hold"/>
                                        <p:tgtEl>
                                          <p:spTgt spid="32"/>
                                        </p:tgtEl>
                                        <p:attrNameLst>
                                          <p:attrName>ppt_x</p:attrName>
                                        </p:attrNameLst>
                                      </p:cBhvr>
                                      <p:tavLst>
                                        <p:tav tm="0">
                                          <p:val>
                                            <p:strVal val="#ppt_x"/>
                                          </p:val>
                                        </p:tav>
                                        <p:tav tm="100000">
                                          <p:val>
                                            <p:strVal val="#ppt_x"/>
                                          </p:val>
                                        </p:tav>
                                      </p:tavLst>
                                    </p:anim>
                                    <p:anim calcmode="lin" valueType="num">
                                      <p:cBhvr additive="base">
                                        <p:cTn id="75" dur="500" fill="hold"/>
                                        <p:tgtEl>
                                          <p:spTgt spid="32"/>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33"/>
                                        </p:tgtEl>
                                        <p:attrNameLst>
                                          <p:attrName>style.visibility</p:attrName>
                                        </p:attrNameLst>
                                      </p:cBhvr>
                                      <p:to>
                                        <p:strVal val="visible"/>
                                      </p:to>
                                    </p:set>
                                    <p:anim calcmode="lin" valueType="num">
                                      <p:cBhvr additive="base">
                                        <p:cTn id="78" dur="500" fill="hold"/>
                                        <p:tgtEl>
                                          <p:spTgt spid="33"/>
                                        </p:tgtEl>
                                        <p:attrNameLst>
                                          <p:attrName>ppt_x</p:attrName>
                                        </p:attrNameLst>
                                      </p:cBhvr>
                                      <p:tavLst>
                                        <p:tav tm="0">
                                          <p:val>
                                            <p:strVal val="#ppt_x"/>
                                          </p:val>
                                        </p:tav>
                                        <p:tav tm="100000">
                                          <p:val>
                                            <p:strVal val="#ppt_x"/>
                                          </p:val>
                                        </p:tav>
                                      </p:tavLst>
                                    </p:anim>
                                    <p:anim calcmode="lin" valueType="num">
                                      <p:cBhvr additive="base">
                                        <p:cTn id="79" dur="500" fill="hold"/>
                                        <p:tgtEl>
                                          <p:spTgt spid="33"/>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0"/>
                                  </p:stCondLst>
                                  <p:childTnLst>
                                    <p:set>
                                      <p:cBhvr>
                                        <p:cTn id="81" dur="1" fill="hold">
                                          <p:stCondLst>
                                            <p:cond delay="0"/>
                                          </p:stCondLst>
                                        </p:cTn>
                                        <p:tgtEl>
                                          <p:spTgt spid="34"/>
                                        </p:tgtEl>
                                        <p:attrNameLst>
                                          <p:attrName>style.visibility</p:attrName>
                                        </p:attrNameLst>
                                      </p:cBhvr>
                                      <p:to>
                                        <p:strVal val="visible"/>
                                      </p:to>
                                    </p:set>
                                    <p:anim calcmode="lin" valueType="num">
                                      <p:cBhvr additive="base">
                                        <p:cTn id="82" dur="500" fill="hold"/>
                                        <p:tgtEl>
                                          <p:spTgt spid="34"/>
                                        </p:tgtEl>
                                        <p:attrNameLst>
                                          <p:attrName>ppt_x</p:attrName>
                                        </p:attrNameLst>
                                      </p:cBhvr>
                                      <p:tavLst>
                                        <p:tav tm="0">
                                          <p:val>
                                            <p:strVal val="#ppt_x"/>
                                          </p:val>
                                        </p:tav>
                                        <p:tav tm="100000">
                                          <p:val>
                                            <p:strVal val="#ppt_x"/>
                                          </p:val>
                                        </p:tav>
                                      </p:tavLst>
                                    </p:anim>
                                    <p:anim calcmode="lin" valueType="num">
                                      <p:cBhvr additive="base">
                                        <p:cTn id="83" dur="500" fill="hold"/>
                                        <p:tgtEl>
                                          <p:spTgt spid="34"/>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0"/>
                                  </p:stCondLst>
                                  <p:childTnLst>
                                    <p:set>
                                      <p:cBhvr>
                                        <p:cTn id="85" dur="1" fill="hold">
                                          <p:stCondLst>
                                            <p:cond delay="0"/>
                                          </p:stCondLst>
                                        </p:cTn>
                                        <p:tgtEl>
                                          <p:spTgt spid="35"/>
                                        </p:tgtEl>
                                        <p:attrNameLst>
                                          <p:attrName>style.visibility</p:attrName>
                                        </p:attrNameLst>
                                      </p:cBhvr>
                                      <p:to>
                                        <p:strVal val="visible"/>
                                      </p:to>
                                    </p:set>
                                    <p:anim calcmode="lin" valueType="num">
                                      <p:cBhvr additive="base">
                                        <p:cTn id="86" dur="500" fill="hold"/>
                                        <p:tgtEl>
                                          <p:spTgt spid="35"/>
                                        </p:tgtEl>
                                        <p:attrNameLst>
                                          <p:attrName>ppt_x</p:attrName>
                                        </p:attrNameLst>
                                      </p:cBhvr>
                                      <p:tavLst>
                                        <p:tav tm="0">
                                          <p:val>
                                            <p:strVal val="#ppt_x"/>
                                          </p:val>
                                        </p:tav>
                                        <p:tav tm="100000">
                                          <p:val>
                                            <p:strVal val="#ppt_x"/>
                                          </p:val>
                                        </p:tav>
                                      </p:tavLst>
                                    </p:anim>
                                    <p:anim calcmode="lin" valueType="num">
                                      <p:cBhvr additive="base">
                                        <p:cTn id="87" dur="500" fill="hold"/>
                                        <p:tgtEl>
                                          <p:spTgt spid="35"/>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 calcmode="lin" valueType="num">
                                      <p:cBhvr additive="base">
                                        <p:cTn id="90" dur="500" fill="hold"/>
                                        <p:tgtEl>
                                          <p:spTgt spid="36"/>
                                        </p:tgtEl>
                                        <p:attrNameLst>
                                          <p:attrName>ppt_x</p:attrName>
                                        </p:attrNameLst>
                                      </p:cBhvr>
                                      <p:tavLst>
                                        <p:tav tm="0">
                                          <p:val>
                                            <p:strVal val="#ppt_x"/>
                                          </p:val>
                                        </p:tav>
                                        <p:tav tm="100000">
                                          <p:val>
                                            <p:strVal val="#ppt_x"/>
                                          </p:val>
                                        </p:tav>
                                      </p:tavLst>
                                    </p:anim>
                                    <p:anim calcmode="lin" valueType="num">
                                      <p:cBhvr additive="base">
                                        <p:cTn id="91" dur="500" fill="hold"/>
                                        <p:tgtEl>
                                          <p:spTgt spid="36"/>
                                        </p:tgtEl>
                                        <p:attrNameLst>
                                          <p:attrName>ppt_y</p:attrName>
                                        </p:attrNameLst>
                                      </p:cBhvr>
                                      <p:tavLst>
                                        <p:tav tm="0">
                                          <p:val>
                                            <p:strVal val="1+#ppt_h/2"/>
                                          </p:val>
                                        </p:tav>
                                        <p:tav tm="100000">
                                          <p:val>
                                            <p:strVal val="#ppt_y"/>
                                          </p:val>
                                        </p:tav>
                                      </p:tavLst>
                                    </p:anim>
                                  </p:childTnLst>
                                </p:cTn>
                              </p:par>
                              <p:par>
                                <p:cTn id="92" presetID="2" presetClass="entr" presetSubtype="1" fill="hold" grpId="0" nodeType="withEffect">
                                  <p:stCondLst>
                                    <p:cond delay="0"/>
                                  </p:stCondLst>
                                  <p:childTnLst>
                                    <p:set>
                                      <p:cBhvr>
                                        <p:cTn id="93" dur="1" fill="hold">
                                          <p:stCondLst>
                                            <p:cond delay="0"/>
                                          </p:stCondLst>
                                        </p:cTn>
                                        <p:tgtEl>
                                          <p:spTgt spid="37"/>
                                        </p:tgtEl>
                                        <p:attrNameLst>
                                          <p:attrName>style.visibility</p:attrName>
                                        </p:attrNameLst>
                                      </p:cBhvr>
                                      <p:to>
                                        <p:strVal val="visible"/>
                                      </p:to>
                                    </p:set>
                                    <p:anim calcmode="lin" valueType="num">
                                      <p:cBhvr additive="base">
                                        <p:cTn id="94" dur="500" fill="hold"/>
                                        <p:tgtEl>
                                          <p:spTgt spid="37"/>
                                        </p:tgtEl>
                                        <p:attrNameLst>
                                          <p:attrName>ppt_x</p:attrName>
                                        </p:attrNameLst>
                                      </p:cBhvr>
                                      <p:tavLst>
                                        <p:tav tm="0">
                                          <p:val>
                                            <p:strVal val="#ppt_x"/>
                                          </p:val>
                                        </p:tav>
                                        <p:tav tm="100000">
                                          <p:val>
                                            <p:strVal val="#ppt_x"/>
                                          </p:val>
                                        </p:tav>
                                      </p:tavLst>
                                    </p:anim>
                                    <p:anim calcmode="lin" valueType="num">
                                      <p:cBhvr additive="base">
                                        <p:cTn id="95" dur="500" fill="hold"/>
                                        <p:tgtEl>
                                          <p:spTgt spid="37"/>
                                        </p:tgtEl>
                                        <p:attrNameLst>
                                          <p:attrName>ppt_y</p:attrName>
                                        </p:attrNameLst>
                                      </p:cBhvr>
                                      <p:tavLst>
                                        <p:tav tm="0">
                                          <p:val>
                                            <p:strVal val="0-#ppt_h/2"/>
                                          </p:val>
                                        </p:tav>
                                        <p:tav tm="100000">
                                          <p:val>
                                            <p:strVal val="#ppt_y"/>
                                          </p:val>
                                        </p:tav>
                                      </p:tavLst>
                                    </p:anim>
                                  </p:childTnLst>
                                </p:cTn>
                              </p:par>
                              <p:par>
                                <p:cTn id="96" presetID="2" presetClass="entr" presetSubtype="4" fill="hold" grpId="0" nodeType="withEffect">
                                  <p:stCondLst>
                                    <p:cond delay="0"/>
                                  </p:stCondLst>
                                  <p:childTnLst>
                                    <p:set>
                                      <p:cBhvr>
                                        <p:cTn id="97" dur="1" fill="hold">
                                          <p:stCondLst>
                                            <p:cond delay="0"/>
                                          </p:stCondLst>
                                        </p:cTn>
                                        <p:tgtEl>
                                          <p:spTgt spid="38"/>
                                        </p:tgtEl>
                                        <p:attrNameLst>
                                          <p:attrName>style.visibility</p:attrName>
                                        </p:attrNameLst>
                                      </p:cBhvr>
                                      <p:to>
                                        <p:strVal val="visible"/>
                                      </p:to>
                                    </p:set>
                                    <p:anim calcmode="lin" valueType="num">
                                      <p:cBhvr additive="base">
                                        <p:cTn id="98" dur="500" fill="hold"/>
                                        <p:tgtEl>
                                          <p:spTgt spid="38"/>
                                        </p:tgtEl>
                                        <p:attrNameLst>
                                          <p:attrName>ppt_x</p:attrName>
                                        </p:attrNameLst>
                                      </p:cBhvr>
                                      <p:tavLst>
                                        <p:tav tm="0">
                                          <p:val>
                                            <p:strVal val="#ppt_x"/>
                                          </p:val>
                                        </p:tav>
                                        <p:tav tm="100000">
                                          <p:val>
                                            <p:strVal val="#ppt_x"/>
                                          </p:val>
                                        </p:tav>
                                      </p:tavLst>
                                    </p:anim>
                                    <p:anim calcmode="lin" valueType="num">
                                      <p:cBhvr additive="base">
                                        <p:cTn id="99" dur="500" fill="hold"/>
                                        <p:tgtEl>
                                          <p:spTgt spid="38"/>
                                        </p:tgtEl>
                                        <p:attrNameLst>
                                          <p:attrName>ppt_y</p:attrName>
                                        </p:attrNameLst>
                                      </p:cBhvr>
                                      <p:tavLst>
                                        <p:tav tm="0">
                                          <p:val>
                                            <p:strVal val="1+#ppt_h/2"/>
                                          </p:val>
                                        </p:tav>
                                        <p:tav tm="100000">
                                          <p:val>
                                            <p:strVal val="#ppt_y"/>
                                          </p:val>
                                        </p:tav>
                                      </p:tavLst>
                                    </p:anim>
                                  </p:childTnLst>
                                </p:cTn>
                              </p:par>
                              <p:par>
                                <p:cTn id="100" presetID="2" presetClass="entr" presetSubtype="9" fill="hold" grpId="0" nodeType="withEffect">
                                  <p:stCondLst>
                                    <p:cond delay="0"/>
                                  </p:stCondLst>
                                  <p:childTnLst>
                                    <p:set>
                                      <p:cBhvr>
                                        <p:cTn id="101" dur="1" fill="hold">
                                          <p:stCondLst>
                                            <p:cond delay="0"/>
                                          </p:stCondLst>
                                        </p:cTn>
                                        <p:tgtEl>
                                          <p:spTgt spid="39"/>
                                        </p:tgtEl>
                                        <p:attrNameLst>
                                          <p:attrName>style.visibility</p:attrName>
                                        </p:attrNameLst>
                                      </p:cBhvr>
                                      <p:to>
                                        <p:strVal val="visible"/>
                                      </p:to>
                                    </p:set>
                                    <p:anim calcmode="lin" valueType="num">
                                      <p:cBhvr additive="base">
                                        <p:cTn id="102" dur="500" fill="hold"/>
                                        <p:tgtEl>
                                          <p:spTgt spid="39"/>
                                        </p:tgtEl>
                                        <p:attrNameLst>
                                          <p:attrName>ppt_x</p:attrName>
                                        </p:attrNameLst>
                                      </p:cBhvr>
                                      <p:tavLst>
                                        <p:tav tm="0">
                                          <p:val>
                                            <p:strVal val="0-#ppt_w/2"/>
                                          </p:val>
                                        </p:tav>
                                        <p:tav tm="100000">
                                          <p:val>
                                            <p:strVal val="#ppt_x"/>
                                          </p:val>
                                        </p:tav>
                                      </p:tavLst>
                                    </p:anim>
                                    <p:anim calcmode="lin" valueType="num">
                                      <p:cBhvr additive="base">
                                        <p:cTn id="103" dur="500" fill="hold"/>
                                        <p:tgtEl>
                                          <p:spTgt spid="39"/>
                                        </p:tgtEl>
                                        <p:attrNameLst>
                                          <p:attrName>ppt_y</p:attrName>
                                        </p:attrNameLst>
                                      </p:cBhvr>
                                      <p:tavLst>
                                        <p:tav tm="0">
                                          <p:val>
                                            <p:strVal val="0-#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40"/>
                                        </p:tgtEl>
                                        <p:attrNameLst>
                                          <p:attrName>style.visibility</p:attrName>
                                        </p:attrNameLst>
                                      </p:cBhvr>
                                      <p:to>
                                        <p:strVal val="visible"/>
                                      </p:to>
                                    </p:set>
                                    <p:anim calcmode="lin" valueType="num">
                                      <p:cBhvr additive="base">
                                        <p:cTn id="106" dur="500" fill="hold"/>
                                        <p:tgtEl>
                                          <p:spTgt spid="40"/>
                                        </p:tgtEl>
                                        <p:attrNameLst>
                                          <p:attrName>ppt_x</p:attrName>
                                        </p:attrNameLst>
                                      </p:cBhvr>
                                      <p:tavLst>
                                        <p:tav tm="0">
                                          <p:val>
                                            <p:strVal val="#ppt_x"/>
                                          </p:val>
                                        </p:tav>
                                        <p:tav tm="100000">
                                          <p:val>
                                            <p:strVal val="#ppt_x"/>
                                          </p:val>
                                        </p:tav>
                                      </p:tavLst>
                                    </p:anim>
                                    <p:anim calcmode="lin" valueType="num">
                                      <p:cBhvr additive="base">
                                        <p:cTn id="107" dur="500" fill="hold"/>
                                        <p:tgtEl>
                                          <p:spTgt spid="40"/>
                                        </p:tgtEl>
                                        <p:attrNameLst>
                                          <p:attrName>ppt_y</p:attrName>
                                        </p:attrNameLst>
                                      </p:cBhvr>
                                      <p:tavLst>
                                        <p:tav tm="0">
                                          <p:val>
                                            <p:strVal val="1+#ppt_h/2"/>
                                          </p:val>
                                        </p:tav>
                                        <p:tav tm="100000">
                                          <p:val>
                                            <p:strVal val="#ppt_y"/>
                                          </p:val>
                                        </p:tav>
                                      </p:tavLst>
                                    </p:anim>
                                  </p:childTnLst>
                                </p:cTn>
                              </p:par>
                              <p:par>
                                <p:cTn id="108" presetID="2" presetClass="entr" presetSubtype="9" fill="hold" grpId="0" nodeType="withEffect">
                                  <p:stCondLst>
                                    <p:cond delay="0"/>
                                  </p:stCondLst>
                                  <p:childTnLst>
                                    <p:set>
                                      <p:cBhvr>
                                        <p:cTn id="109" dur="1" fill="hold">
                                          <p:stCondLst>
                                            <p:cond delay="0"/>
                                          </p:stCondLst>
                                        </p:cTn>
                                        <p:tgtEl>
                                          <p:spTgt spid="41"/>
                                        </p:tgtEl>
                                        <p:attrNameLst>
                                          <p:attrName>style.visibility</p:attrName>
                                        </p:attrNameLst>
                                      </p:cBhvr>
                                      <p:to>
                                        <p:strVal val="visible"/>
                                      </p:to>
                                    </p:set>
                                    <p:anim calcmode="lin" valueType="num">
                                      <p:cBhvr additive="base">
                                        <p:cTn id="110" dur="500" fill="hold"/>
                                        <p:tgtEl>
                                          <p:spTgt spid="41"/>
                                        </p:tgtEl>
                                        <p:attrNameLst>
                                          <p:attrName>ppt_x</p:attrName>
                                        </p:attrNameLst>
                                      </p:cBhvr>
                                      <p:tavLst>
                                        <p:tav tm="0">
                                          <p:val>
                                            <p:strVal val="0-#ppt_w/2"/>
                                          </p:val>
                                        </p:tav>
                                        <p:tav tm="100000">
                                          <p:val>
                                            <p:strVal val="#ppt_x"/>
                                          </p:val>
                                        </p:tav>
                                      </p:tavLst>
                                    </p:anim>
                                    <p:anim calcmode="lin" valueType="num">
                                      <p:cBhvr additive="base">
                                        <p:cTn id="111" dur="500" fill="hold"/>
                                        <p:tgtEl>
                                          <p:spTgt spid="41"/>
                                        </p:tgtEl>
                                        <p:attrNameLst>
                                          <p:attrName>ppt_y</p:attrName>
                                        </p:attrNameLst>
                                      </p:cBhvr>
                                      <p:tavLst>
                                        <p:tav tm="0">
                                          <p:val>
                                            <p:strVal val="0-#ppt_h/2"/>
                                          </p:val>
                                        </p:tav>
                                        <p:tav tm="100000">
                                          <p:val>
                                            <p:strVal val="#ppt_y"/>
                                          </p:val>
                                        </p:tav>
                                      </p:tavLst>
                                    </p:anim>
                                  </p:childTnLst>
                                </p:cTn>
                              </p:par>
                              <p:par>
                                <p:cTn id="112" presetID="2" presetClass="entr" presetSubtype="12" fill="hold" nodeType="withEffect">
                                  <p:stCondLst>
                                    <p:cond delay="0"/>
                                  </p:stCondLst>
                                  <p:childTnLst>
                                    <p:set>
                                      <p:cBhvr>
                                        <p:cTn id="113" dur="1" fill="hold">
                                          <p:stCondLst>
                                            <p:cond delay="0"/>
                                          </p:stCondLst>
                                        </p:cTn>
                                        <p:tgtEl>
                                          <p:spTgt spid="42"/>
                                        </p:tgtEl>
                                        <p:attrNameLst>
                                          <p:attrName>style.visibility</p:attrName>
                                        </p:attrNameLst>
                                      </p:cBhvr>
                                      <p:to>
                                        <p:strVal val="visible"/>
                                      </p:to>
                                    </p:set>
                                    <p:anim calcmode="lin" valueType="num">
                                      <p:cBhvr additive="base">
                                        <p:cTn id="114" dur="500" fill="hold"/>
                                        <p:tgtEl>
                                          <p:spTgt spid="42"/>
                                        </p:tgtEl>
                                        <p:attrNameLst>
                                          <p:attrName>ppt_x</p:attrName>
                                        </p:attrNameLst>
                                      </p:cBhvr>
                                      <p:tavLst>
                                        <p:tav tm="0">
                                          <p:val>
                                            <p:strVal val="0-#ppt_w/2"/>
                                          </p:val>
                                        </p:tav>
                                        <p:tav tm="100000">
                                          <p:val>
                                            <p:strVal val="#ppt_x"/>
                                          </p:val>
                                        </p:tav>
                                      </p:tavLst>
                                    </p:anim>
                                    <p:anim calcmode="lin" valueType="num">
                                      <p:cBhvr additive="base">
                                        <p:cTn id="115" dur="500" fill="hold"/>
                                        <p:tgtEl>
                                          <p:spTgt spid="42"/>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 calcmode="lin" valueType="num">
                                      <p:cBhvr additive="base">
                                        <p:cTn id="118" dur="500" fill="hold"/>
                                        <p:tgtEl>
                                          <p:spTgt spid="51"/>
                                        </p:tgtEl>
                                        <p:attrNameLst>
                                          <p:attrName>ppt_x</p:attrName>
                                        </p:attrNameLst>
                                      </p:cBhvr>
                                      <p:tavLst>
                                        <p:tav tm="0">
                                          <p:val>
                                            <p:strVal val="#ppt_x"/>
                                          </p:val>
                                        </p:tav>
                                        <p:tav tm="100000">
                                          <p:val>
                                            <p:strVal val="#ppt_x"/>
                                          </p:val>
                                        </p:tav>
                                      </p:tavLst>
                                    </p:anim>
                                    <p:anim calcmode="lin" valueType="num">
                                      <p:cBhvr additive="base">
                                        <p:cTn id="119" dur="500" fill="hold"/>
                                        <p:tgtEl>
                                          <p:spTgt spid="51"/>
                                        </p:tgtEl>
                                        <p:attrNameLst>
                                          <p:attrName>ppt_y</p:attrName>
                                        </p:attrNameLst>
                                      </p:cBhvr>
                                      <p:tavLst>
                                        <p:tav tm="0">
                                          <p:val>
                                            <p:strVal val="1+#ppt_h/2"/>
                                          </p:val>
                                        </p:tav>
                                        <p:tav tm="100000">
                                          <p:val>
                                            <p:strVal val="#ppt_y"/>
                                          </p:val>
                                        </p:tav>
                                      </p:tavLst>
                                    </p:anim>
                                  </p:childTnLst>
                                </p:cTn>
                              </p:par>
                              <p:par>
                                <p:cTn id="120" presetID="2" presetClass="entr" presetSubtype="4" fill="hold" grpId="0" nodeType="withEffect">
                                  <p:stCondLst>
                                    <p:cond delay="0"/>
                                  </p:stCondLst>
                                  <p:childTnLst>
                                    <p:set>
                                      <p:cBhvr>
                                        <p:cTn id="121" dur="1" fill="hold">
                                          <p:stCondLst>
                                            <p:cond delay="0"/>
                                          </p:stCondLst>
                                        </p:cTn>
                                        <p:tgtEl>
                                          <p:spTgt spid="52"/>
                                        </p:tgtEl>
                                        <p:attrNameLst>
                                          <p:attrName>style.visibility</p:attrName>
                                        </p:attrNameLst>
                                      </p:cBhvr>
                                      <p:to>
                                        <p:strVal val="visible"/>
                                      </p:to>
                                    </p:set>
                                    <p:anim calcmode="lin" valueType="num">
                                      <p:cBhvr additive="base">
                                        <p:cTn id="122" dur="500" fill="hold"/>
                                        <p:tgtEl>
                                          <p:spTgt spid="52"/>
                                        </p:tgtEl>
                                        <p:attrNameLst>
                                          <p:attrName>ppt_x</p:attrName>
                                        </p:attrNameLst>
                                      </p:cBhvr>
                                      <p:tavLst>
                                        <p:tav tm="0">
                                          <p:val>
                                            <p:strVal val="#ppt_x"/>
                                          </p:val>
                                        </p:tav>
                                        <p:tav tm="100000">
                                          <p:val>
                                            <p:strVal val="#ppt_x"/>
                                          </p:val>
                                        </p:tav>
                                      </p:tavLst>
                                    </p:anim>
                                    <p:anim calcmode="lin" valueType="num">
                                      <p:cBhvr additive="base">
                                        <p:cTn id="123" dur="500" fill="hold"/>
                                        <p:tgtEl>
                                          <p:spTgt spid="52"/>
                                        </p:tgtEl>
                                        <p:attrNameLst>
                                          <p:attrName>ppt_y</p:attrName>
                                        </p:attrNameLst>
                                      </p:cBhvr>
                                      <p:tavLst>
                                        <p:tav tm="0">
                                          <p:val>
                                            <p:strVal val="1+#ppt_h/2"/>
                                          </p:val>
                                        </p:tav>
                                        <p:tav tm="100000">
                                          <p:val>
                                            <p:strVal val="#ppt_y"/>
                                          </p:val>
                                        </p:tav>
                                      </p:tavLst>
                                    </p:anim>
                                  </p:childTnLst>
                                </p:cTn>
                              </p:par>
                              <p:par>
                                <p:cTn id="124" presetID="2" presetClass="entr" presetSubtype="4" fill="hold" grpId="0" nodeType="withEffect">
                                  <p:stCondLst>
                                    <p:cond delay="0"/>
                                  </p:stCondLst>
                                  <p:childTnLst>
                                    <p:set>
                                      <p:cBhvr>
                                        <p:cTn id="125" dur="1" fill="hold">
                                          <p:stCondLst>
                                            <p:cond delay="0"/>
                                          </p:stCondLst>
                                        </p:cTn>
                                        <p:tgtEl>
                                          <p:spTgt spid="53"/>
                                        </p:tgtEl>
                                        <p:attrNameLst>
                                          <p:attrName>style.visibility</p:attrName>
                                        </p:attrNameLst>
                                      </p:cBhvr>
                                      <p:to>
                                        <p:strVal val="visible"/>
                                      </p:to>
                                    </p:set>
                                    <p:anim calcmode="lin" valueType="num">
                                      <p:cBhvr additive="base">
                                        <p:cTn id="126" dur="500" fill="hold"/>
                                        <p:tgtEl>
                                          <p:spTgt spid="53"/>
                                        </p:tgtEl>
                                        <p:attrNameLst>
                                          <p:attrName>ppt_x</p:attrName>
                                        </p:attrNameLst>
                                      </p:cBhvr>
                                      <p:tavLst>
                                        <p:tav tm="0">
                                          <p:val>
                                            <p:strVal val="#ppt_x"/>
                                          </p:val>
                                        </p:tav>
                                        <p:tav tm="100000">
                                          <p:val>
                                            <p:strVal val="#ppt_x"/>
                                          </p:val>
                                        </p:tav>
                                      </p:tavLst>
                                    </p:anim>
                                    <p:anim calcmode="lin" valueType="num">
                                      <p:cBhvr additive="base">
                                        <p:cTn id="127" dur="500" fill="hold"/>
                                        <p:tgtEl>
                                          <p:spTgt spid="53"/>
                                        </p:tgtEl>
                                        <p:attrNameLst>
                                          <p:attrName>ppt_y</p:attrName>
                                        </p:attrNameLst>
                                      </p:cBhvr>
                                      <p:tavLst>
                                        <p:tav tm="0">
                                          <p:val>
                                            <p:strVal val="1+#ppt_h/2"/>
                                          </p:val>
                                        </p:tav>
                                        <p:tav tm="100000">
                                          <p:val>
                                            <p:strVal val="#ppt_y"/>
                                          </p:val>
                                        </p:tav>
                                      </p:tavLst>
                                    </p:anim>
                                  </p:childTnLst>
                                </p:cTn>
                              </p:par>
                              <p:par>
                                <p:cTn id="128" presetID="2" presetClass="entr" presetSubtype="4" fill="hold" grpId="0" nodeType="withEffect">
                                  <p:stCondLst>
                                    <p:cond delay="0"/>
                                  </p:stCondLst>
                                  <p:childTnLst>
                                    <p:set>
                                      <p:cBhvr>
                                        <p:cTn id="129" dur="1" fill="hold">
                                          <p:stCondLst>
                                            <p:cond delay="0"/>
                                          </p:stCondLst>
                                        </p:cTn>
                                        <p:tgtEl>
                                          <p:spTgt spid="54"/>
                                        </p:tgtEl>
                                        <p:attrNameLst>
                                          <p:attrName>style.visibility</p:attrName>
                                        </p:attrNameLst>
                                      </p:cBhvr>
                                      <p:to>
                                        <p:strVal val="visible"/>
                                      </p:to>
                                    </p:set>
                                    <p:anim calcmode="lin" valueType="num">
                                      <p:cBhvr additive="base">
                                        <p:cTn id="130" dur="500" fill="hold"/>
                                        <p:tgtEl>
                                          <p:spTgt spid="54"/>
                                        </p:tgtEl>
                                        <p:attrNameLst>
                                          <p:attrName>ppt_x</p:attrName>
                                        </p:attrNameLst>
                                      </p:cBhvr>
                                      <p:tavLst>
                                        <p:tav tm="0">
                                          <p:val>
                                            <p:strVal val="#ppt_x"/>
                                          </p:val>
                                        </p:tav>
                                        <p:tav tm="100000">
                                          <p:val>
                                            <p:strVal val="#ppt_x"/>
                                          </p:val>
                                        </p:tav>
                                      </p:tavLst>
                                    </p:anim>
                                    <p:anim calcmode="lin" valueType="num">
                                      <p:cBhvr additive="base">
                                        <p:cTn id="131" dur="500" fill="hold"/>
                                        <p:tgtEl>
                                          <p:spTgt spid="54"/>
                                        </p:tgtEl>
                                        <p:attrNameLst>
                                          <p:attrName>ppt_y</p:attrName>
                                        </p:attrNameLst>
                                      </p:cBhvr>
                                      <p:tavLst>
                                        <p:tav tm="0">
                                          <p:val>
                                            <p:strVal val="1+#ppt_h/2"/>
                                          </p:val>
                                        </p:tav>
                                        <p:tav tm="100000">
                                          <p:val>
                                            <p:strVal val="#ppt_y"/>
                                          </p:val>
                                        </p:tav>
                                      </p:tavLst>
                                    </p:anim>
                                  </p:childTnLst>
                                </p:cTn>
                              </p:par>
                              <p:par>
                                <p:cTn id="132" presetID="2" presetClass="entr" presetSubtype="12" fill="hold" grpId="0" nodeType="withEffect">
                                  <p:stCondLst>
                                    <p:cond delay="0"/>
                                  </p:stCondLst>
                                  <p:childTnLst>
                                    <p:set>
                                      <p:cBhvr>
                                        <p:cTn id="133" dur="1" fill="hold">
                                          <p:stCondLst>
                                            <p:cond delay="0"/>
                                          </p:stCondLst>
                                        </p:cTn>
                                        <p:tgtEl>
                                          <p:spTgt spid="55"/>
                                        </p:tgtEl>
                                        <p:attrNameLst>
                                          <p:attrName>style.visibility</p:attrName>
                                        </p:attrNameLst>
                                      </p:cBhvr>
                                      <p:to>
                                        <p:strVal val="visible"/>
                                      </p:to>
                                    </p:set>
                                    <p:anim calcmode="lin" valueType="num">
                                      <p:cBhvr additive="base">
                                        <p:cTn id="134" dur="500" fill="hold"/>
                                        <p:tgtEl>
                                          <p:spTgt spid="55"/>
                                        </p:tgtEl>
                                        <p:attrNameLst>
                                          <p:attrName>ppt_x</p:attrName>
                                        </p:attrNameLst>
                                      </p:cBhvr>
                                      <p:tavLst>
                                        <p:tav tm="0">
                                          <p:val>
                                            <p:strVal val="0-#ppt_w/2"/>
                                          </p:val>
                                        </p:tav>
                                        <p:tav tm="100000">
                                          <p:val>
                                            <p:strVal val="#ppt_x"/>
                                          </p:val>
                                        </p:tav>
                                      </p:tavLst>
                                    </p:anim>
                                    <p:anim calcmode="lin" valueType="num">
                                      <p:cBhvr additive="base">
                                        <p:cTn id="135" dur="500" fill="hold"/>
                                        <p:tgtEl>
                                          <p:spTgt spid="55"/>
                                        </p:tgtEl>
                                        <p:attrNameLst>
                                          <p:attrName>ppt_y</p:attrName>
                                        </p:attrNameLst>
                                      </p:cBhvr>
                                      <p:tavLst>
                                        <p:tav tm="0">
                                          <p:val>
                                            <p:strVal val="1+#ppt_h/2"/>
                                          </p:val>
                                        </p:tav>
                                        <p:tav tm="100000">
                                          <p:val>
                                            <p:strVal val="#ppt_y"/>
                                          </p:val>
                                        </p:tav>
                                      </p:tavLst>
                                    </p:anim>
                                  </p:childTnLst>
                                </p:cTn>
                              </p:par>
                              <p:par>
                                <p:cTn id="136" presetID="2" presetClass="entr" presetSubtype="4" fill="hold" grpId="0" nodeType="withEffect">
                                  <p:stCondLst>
                                    <p:cond delay="0"/>
                                  </p:stCondLst>
                                  <p:childTnLst>
                                    <p:set>
                                      <p:cBhvr>
                                        <p:cTn id="137" dur="1" fill="hold">
                                          <p:stCondLst>
                                            <p:cond delay="0"/>
                                          </p:stCondLst>
                                        </p:cTn>
                                        <p:tgtEl>
                                          <p:spTgt spid="56"/>
                                        </p:tgtEl>
                                        <p:attrNameLst>
                                          <p:attrName>style.visibility</p:attrName>
                                        </p:attrNameLst>
                                      </p:cBhvr>
                                      <p:to>
                                        <p:strVal val="visible"/>
                                      </p:to>
                                    </p:set>
                                    <p:anim calcmode="lin" valueType="num">
                                      <p:cBhvr additive="base">
                                        <p:cTn id="138" dur="500" fill="hold"/>
                                        <p:tgtEl>
                                          <p:spTgt spid="56"/>
                                        </p:tgtEl>
                                        <p:attrNameLst>
                                          <p:attrName>ppt_x</p:attrName>
                                        </p:attrNameLst>
                                      </p:cBhvr>
                                      <p:tavLst>
                                        <p:tav tm="0">
                                          <p:val>
                                            <p:strVal val="#ppt_x"/>
                                          </p:val>
                                        </p:tav>
                                        <p:tav tm="100000">
                                          <p:val>
                                            <p:strVal val="#ppt_x"/>
                                          </p:val>
                                        </p:tav>
                                      </p:tavLst>
                                    </p:anim>
                                    <p:anim calcmode="lin" valueType="num">
                                      <p:cBhvr additive="base">
                                        <p:cTn id="139" dur="500" fill="hold"/>
                                        <p:tgtEl>
                                          <p:spTgt spid="56"/>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0"/>
                                  </p:stCondLst>
                                  <p:childTnLst>
                                    <p:set>
                                      <p:cBhvr>
                                        <p:cTn id="141" dur="1" fill="hold">
                                          <p:stCondLst>
                                            <p:cond delay="0"/>
                                          </p:stCondLst>
                                        </p:cTn>
                                        <p:tgtEl>
                                          <p:spTgt spid="57"/>
                                        </p:tgtEl>
                                        <p:attrNameLst>
                                          <p:attrName>style.visibility</p:attrName>
                                        </p:attrNameLst>
                                      </p:cBhvr>
                                      <p:to>
                                        <p:strVal val="visible"/>
                                      </p:to>
                                    </p:set>
                                    <p:anim calcmode="lin" valueType="num">
                                      <p:cBhvr additive="base">
                                        <p:cTn id="142" dur="500" fill="hold"/>
                                        <p:tgtEl>
                                          <p:spTgt spid="57"/>
                                        </p:tgtEl>
                                        <p:attrNameLst>
                                          <p:attrName>ppt_x</p:attrName>
                                        </p:attrNameLst>
                                      </p:cBhvr>
                                      <p:tavLst>
                                        <p:tav tm="0">
                                          <p:val>
                                            <p:strVal val="#ppt_x"/>
                                          </p:val>
                                        </p:tav>
                                        <p:tav tm="100000">
                                          <p:val>
                                            <p:strVal val="#ppt_x"/>
                                          </p:val>
                                        </p:tav>
                                      </p:tavLst>
                                    </p:anim>
                                    <p:anim calcmode="lin" valueType="num">
                                      <p:cBhvr additive="base">
                                        <p:cTn id="143" dur="500" fill="hold"/>
                                        <p:tgtEl>
                                          <p:spTgt spid="57"/>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58"/>
                                        </p:tgtEl>
                                        <p:attrNameLst>
                                          <p:attrName>style.visibility</p:attrName>
                                        </p:attrNameLst>
                                      </p:cBhvr>
                                      <p:to>
                                        <p:strVal val="visible"/>
                                      </p:to>
                                    </p:set>
                                    <p:anim calcmode="lin" valueType="num">
                                      <p:cBhvr additive="base">
                                        <p:cTn id="146" dur="500" fill="hold"/>
                                        <p:tgtEl>
                                          <p:spTgt spid="58"/>
                                        </p:tgtEl>
                                        <p:attrNameLst>
                                          <p:attrName>ppt_x</p:attrName>
                                        </p:attrNameLst>
                                      </p:cBhvr>
                                      <p:tavLst>
                                        <p:tav tm="0">
                                          <p:val>
                                            <p:strVal val="#ppt_x"/>
                                          </p:val>
                                        </p:tav>
                                        <p:tav tm="100000">
                                          <p:val>
                                            <p:strVal val="#ppt_x"/>
                                          </p:val>
                                        </p:tav>
                                      </p:tavLst>
                                    </p:anim>
                                    <p:anim calcmode="lin" valueType="num">
                                      <p:cBhvr additive="base">
                                        <p:cTn id="147" dur="500" fill="hold"/>
                                        <p:tgtEl>
                                          <p:spTgt spid="58"/>
                                        </p:tgtEl>
                                        <p:attrNameLst>
                                          <p:attrName>ppt_y</p:attrName>
                                        </p:attrNameLst>
                                      </p:cBhvr>
                                      <p:tavLst>
                                        <p:tav tm="0">
                                          <p:val>
                                            <p:strVal val="1+#ppt_h/2"/>
                                          </p:val>
                                        </p:tav>
                                        <p:tav tm="100000">
                                          <p:val>
                                            <p:strVal val="#ppt_y"/>
                                          </p:val>
                                        </p:tav>
                                      </p:tavLst>
                                    </p:anim>
                                  </p:childTnLst>
                                </p:cTn>
                              </p:par>
                              <p:par>
                                <p:cTn id="148" presetID="2" presetClass="entr" presetSubtype="8" fill="hold" nodeType="withEffect">
                                  <p:stCondLst>
                                    <p:cond delay="0"/>
                                  </p:stCondLst>
                                  <p:childTnLst>
                                    <p:set>
                                      <p:cBhvr>
                                        <p:cTn id="149" dur="1" fill="hold">
                                          <p:stCondLst>
                                            <p:cond delay="0"/>
                                          </p:stCondLst>
                                        </p:cTn>
                                        <p:tgtEl>
                                          <p:spTgt spid="59"/>
                                        </p:tgtEl>
                                        <p:attrNameLst>
                                          <p:attrName>style.visibility</p:attrName>
                                        </p:attrNameLst>
                                      </p:cBhvr>
                                      <p:to>
                                        <p:strVal val="visible"/>
                                      </p:to>
                                    </p:set>
                                    <p:anim calcmode="lin" valueType="num">
                                      <p:cBhvr additive="base">
                                        <p:cTn id="150" dur="500" fill="hold"/>
                                        <p:tgtEl>
                                          <p:spTgt spid="59"/>
                                        </p:tgtEl>
                                        <p:attrNameLst>
                                          <p:attrName>ppt_x</p:attrName>
                                        </p:attrNameLst>
                                      </p:cBhvr>
                                      <p:tavLst>
                                        <p:tav tm="0">
                                          <p:val>
                                            <p:strVal val="0-#ppt_w/2"/>
                                          </p:val>
                                        </p:tav>
                                        <p:tav tm="100000">
                                          <p:val>
                                            <p:strVal val="#ppt_x"/>
                                          </p:val>
                                        </p:tav>
                                      </p:tavLst>
                                    </p:anim>
                                    <p:anim calcmode="lin" valueType="num">
                                      <p:cBhvr additive="base">
                                        <p:cTn id="151" dur="500" fill="hold"/>
                                        <p:tgtEl>
                                          <p:spTgt spid="59"/>
                                        </p:tgtEl>
                                        <p:attrNameLst>
                                          <p:attrName>ppt_y</p:attrName>
                                        </p:attrNameLst>
                                      </p:cBhvr>
                                      <p:tavLst>
                                        <p:tav tm="0">
                                          <p:val>
                                            <p:strVal val="#ppt_y"/>
                                          </p:val>
                                        </p:tav>
                                        <p:tav tm="100000">
                                          <p:val>
                                            <p:strVal val="#ppt_y"/>
                                          </p:val>
                                        </p:tav>
                                      </p:tavLst>
                                    </p:anim>
                                  </p:childTnLst>
                                </p:cTn>
                              </p:par>
                              <p:par>
                                <p:cTn id="152" presetID="2" presetClass="entr" presetSubtype="4" fill="hold" grpId="0" nodeType="withEffect">
                                  <p:stCondLst>
                                    <p:cond delay="0"/>
                                  </p:stCondLst>
                                  <p:childTnLst>
                                    <p:set>
                                      <p:cBhvr>
                                        <p:cTn id="153" dur="1" fill="hold">
                                          <p:stCondLst>
                                            <p:cond delay="0"/>
                                          </p:stCondLst>
                                        </p:cTn>
                                        <p:tgtEl>
                                          <p:spTgt spid="62"/>
                                        </p:tgtEl>
                                        <p:attrNameLst>
                                          <p:attrName>style.visibility</p:attrName>
                                        </p:attrNameLst>
                                      </p:cBhvr>
                                      <p:to>
                                        <p:strVal val="visible"/>
                                      </p:to>
                                    </p:set>
                                    <p:anim calcmode="lin" valueType="num">
                                      <p:cBhvr additive="base">
                                        <p:cTn id="154" dur="500" fill="hold"/>
                                        <p:tgtEl>
                                          <p:spTgt spid="62"/>
                                        </p:tgtEl>
                                        <p:attrNameLst>
                                          <p:attrName>ppt_x</p:attrName>
                                        </p:attrNameLst>
                                      </p:cBhvr>
                                      <p:tavLst>
                                        <p:tav tm="0">
                                          <p:val>
                                            <p:strVal val="#ppt_x"/>
                                          </p:val>
                                        </p:tav>
                                        <p:tav tm="100000">
                                          <p:val>
                                            <p:strVal val="#ppt_x"/>
                                          </p:val>
                                        </p:tav>
                                      </p:tavLst>
                                    </p:anim>
                                    <p:anim calcmode="lin" valueType="num">
                                      <p:cBhvr additive="base">
                                        <p:cTn id="155" dur="500" fill="hold"/>
                                        <p:tgtEl>
                                          <p:spTgt spid="62"/>
                                        </p:tgtEl>
                                        <p:attrNameLst>
                                          <p:attrName>ppt_y</p:attrName>
                                        </p:attrNameLst>
                                      </p:cBhvr>
                                      <p:tavLst>
                                        <p:tav tm="0">
                                          <p:val>
                                            <p:strVal val="1+#ppt_h/2"/>
                                          </p:val>
                                        </p:tav>
                                        <p:tav tm="100000">
                                          <p:val>
                                            <p:strVal val="#ppt_y"/>
                                          </p:val>
                                        </p:tav>
                                      </p:tavLst>
                                    </p:anim>
                                  </p:childTnLst>
                                </p:cTn>
                              </p:par>
                              <p:par>
                                <p:cTn id="156" presetID="2" presetClass="entr" presetSubtype="4" fill="hold" grpId="0" nodeType="withEffect">
                                  <p:stCondLst>
                                    <p:cond delay="0"/>
                                  </p:stCondLst>
                                  <p:childTnLst>
                                    <p:set>
                                      <p:cBhvr>
                                        <p:cTn id="157" dur="1" fill="hold">
                                          <p:stCondLst>
                                            <p:cond delay="0"/>
                                          </p:stCondLst>
                                        </p:cTn>
                                        <p:tgtEl>
                                          <p:spTgt spid="63"/>
                                        </p:tgtEl>
                                        <p:attrNameLst>
                                          <p:attrName>style.visibility</p:attrName>
                                        </p:attrNameLst>
                                      </p:cBhvr>
                                      <p:to>
                                        <p:strVal val="visible"/>
                                      </p:to>
                                    </p:set>
                                    <p:anim calcmode="lin" valueType="num">
                                      <p:cBhvr additive="base">
                                        <p:cTn id="158" dur="500" fill="hold"/>
                                        <p:tgtEl>
                                          <p:spTgt spid="63"/>
                                        </p:tgtEl>
                                        <p:attrNameLst>
                                          <p:attrName>ppt_x</p:attrName>
                                        </p:attrNameLst>
                                      </p:cBhvr>
                                      <p:tavLst>
                                        <p:tav tm="0">
                                          <p:val>
                                            <p:strVal val="#ppt_x"/>
                                          </p:val>
                                        </p:tav>
                                        <p:tav tm="100000">
                                          <p:val>
                                            <p:strVal val="#ppt_x"/>
                                          </p:val>
                                        </p:tav>
                                      </p:tavLst>
                                    </p:anim>
                                    <p:anim calcmode="lin" valueType="num">
                                      <p:cBhvr additive="base">
                                        <p:cTn id="159" dur="500" fill="hold"/>
                                        <p:tgtEl>
                                          <p:spTgt spid="63"/>
                                        </p:tgtEl>
                                        <p:attrNameLst>
                                          <p:attrName>ppt_y</p:attrName>
                                        </p:attrNameLst>
                                      </p:cBhvr>
                                      <p:tavLst>
                                        <p:tav tm="0">
                                          <p:val>
                                            <p:strVal val="1+#ppt_h/2"/>
                                          </p:val>
                                        </p:tav>
                                        <p:tav tm="100000">
                                          <p:val>
                                            <p:strVal val="#ppt_y"/>
                                          </p:val>
                                        </p:tav>
                                      </p:tavLst>
                                    </p:anim>
                                  </p:childTnLst>
                                </p:cTn>
                              </p:par>
                              <p:par>
                                <p:cTn id="160" presetID="2" presetClass="entr" presetSubtype="4" fill="hold" grpId="0" nodeType="withEffect">
                                  <p:stCondLst>
                                    <p:cond delay="0"/>
                                  </p:stCondLst>
                                  <p:childTnLst>
                                    <p:set>
                                      <p:cBhvr>
                                        <p:cTn id="161" dur="1" fill="hold">
                                          <p:stCondLst>
                                            <p:cond delay="0"/>
                                          </p:stCondLst>
                                        </p:cTn>
                                        <p:tgtEl>
                                          <p:spTgt spid="64"/>
                                        </p:tgtEl>
                                        <p:attrNameLst>
                                          <p:attrName>style.visibility</p:attrName>
                                        </p:attrNameLst>
                                      </p:cBhvr>
                                      <p:to>
                                        <p:strVal val="visible"/>
                                      </p:to>
                                    </p:set>
                                    <p:anim calcmode="lin" valueType="num">
                                      <p:cBhvr additive="base">
                                        <p:cTn id="162" dur="500" fill="hold"/>
                                        <p:tgtEl>
                                          <p:spTgt spid="64"/>
                                        </p:tgtEl>
                                        <p:attrNameLst>
                                          <p:attrName>ppt_x</p:attrName>
                                        </p:attrNameLst>
                                      </p:cBhvr>
                                      <p:tavLst>
                                        <p:tav tm="0">
                                          <p:val>
                                            <p:strVal val="#ppt_x"/>
                                          </p:val>
                                        </p:tav>
                                        <p:tav tm="100000">
                                          <p:val>
                                            <p:strVal val="#ppt_x"/>
                                          </p:val>
                                        </p:tav>
                                      </p:tavLst>
                                    </p:anim>
                                    <p:anim calcmode="lin" valueType="num">
                                      <p:cBhvr additive="base">
                                        <p:cTn id="163" dur="500" fill="hold"/>
                                        <p:tgtEl>
                                          <p:spTgt spid="64"/>
                                        </p:tgtEl>
                                        <p:attrNameLst>
                                          <p:attrName>ppt_y</p:attrName>
                                        </p:attrNameLst>
                                      </p:cBhvr>
                                      <p:tavLst>
                                        <p:tav tm="0">
                                          <p:val>
                                            <p:strVal val="1+#ppt_h/2"/>
                                          </p:val>
                                        </p:tav>
                                        <p:tav tm="100000">
                                          <p:val>
                                            <p:strVal val="#ppt_y"/>
                                          </p:val>
                                        </p:tav>
                                      </p:tavLst>
                                    </p:anim>
                                  </p:childTnLst>
                                </p:cTn>
                              </p:par>
                              <p:par>
                                <p:cTn id="164" presetID="2" presetClass="entr" presetSubtype="4" fill="hold" grpId="0" nodeType="withEffect">
                                  <p:stCondLst>
                                    <p:cond delay="0"/>
                                  </p:stCondLst>
                                  <p:childTnLst>
                                    <p:set>
                                      <p:cBhvr>
                                        <p:cTn id="165" dur="1" fill="hold">
                                          <p:stCondLst>
                                            <p:cond delay="0"/>
                                          </p:stCondLst>
                                        </p:cTn>
                                        <p:tgtEl>
                                          <p:spTgt spid="65"/>
                                        </p:tgtEl>
                                        <p:attrNameLst>
                                          <p:attrName>style.visibility</p:attrName>
                                        </p:attrNameLst>
                                      </p:cBhvr>
                                      <p:to>
                                        <p:strVal val="visible"/>
                                      </p:to>
                                    </p:set>
                                    <p:anim calcmode="lin" valueType="num">
                                      <p:cBhvr additive="base">
                                        <p:cTn id="166" dur="500" fill="hold"/>
                                        <p:tgtEl>
                                          <p:spTgt spid="65"/>
                                        </p:tgtEl>
                                        <p:attrNameLst>
                                          <p:attrName>ppt_x</p:attrName>
                                        </p:attrNameLst>
                                      </p:cBhvr>
                                      <p:tavLst>
                                        <p:tav tm="0">
                                          <p:val>
                                            <p:strVal val="#ppt_x"/>
                                          </p:val>
                                        </p:tav>
                                        <p:tav tm="100000">
                                          <p:val>
                                            <p:strVal val="#ppt_x"/>
                                          </p:val>
                                        </p:tav>
                                      </p:tavLst>
                                    </p:anim>
                                    <p:anim calcmode="lin" valueType="num">
                                      <p:cBhvr additive="base">
                                        <p:cTn id="167" dur="500" fill="hold"/>
                                        <p:tgtEl>
                                          <p:spTgt spid="65"/>
                                        </p:tgtEl>
                                        <p:attrNameLst>
                                          <p:attrName>ppt_y</p:attrName>
                                        </p:attrNameLst>
                                      </p:cBhvr>
                                      <p:tavLst>
                                        <p:tav tm="0">
                                          <p:val>
                                            <p:strVal val="1+#ppt_h/2"/>
                                          </p:val>
                                        </p:tav>
                                        <p:tav tm="100000">
                                          <p:val>
                                            <p:strVal val="#ppt_y"/>
                                          </p:val>
                                        </p:tav>
                                      </p:tavLst>
                                    </p:anim>
                                  </p:childTnLst>
                                </p:cTn>
                              </p:par>
                              <p:par>
                                <p:cTn id="168" presetID="2" presetClass="entr" presetSubtype="4" fill="hold" grpId="0" nodeType="withEffect">
                                  <p:stCondLst>
                                    <p:cond delay="0"/>
                                  </p:stCondLst>
                                  <p:childTnLst>
                                    <p:set>
                                      <p:cBhvr>
                                        <p:cTn id="169" dur="1" fill="hold">
                                          <p:stCondLst>
                                            <p:cond delay="0"/>
                                          </p:stCondLst>
                                        </p:cTn>
                                        <p:tgtEl>
                                          <p:spTgt spid="66"/>
                                        </p:tgtEl>
                                        <p:attrNameLst>
                                          <p:attrName>style.visibility</p:attrName>
                                        </p:attrNameLst>
                                      </p:cBhvr>
                                      <p:to>
                                        <p:strVal val="visible"/>
                                      </p:to>
                                    </p:set>
                                    <p:anim calcmode="lin" valueType="num">
                                      <p:cBhvr additive="base">
                                        <p:cTn id="170" dur="500" fill="hold"/>
                                        <p:tgtEl>
                                          <p:spTgt spid="66"/>
                                        </p:tgtEl>
                                        <p:attrNameLst>
                                          <p:attrName>ppt_x</p:attrName>
                                        </p:attrNameLst>
                                      </p:cBhvr>
                                      <p:tavLst>
                                        <p:tav tm="0">
                                          <p:val>
                                            <p:strVal val="#ppt_x"/>
                                          </p:val>
                                        </p:tav>
                                        <p:tav tm="100000">
                                          <p:val>
                                            <p:strVal val="#ppt_x"/>
                                          </p:val>
                                        </p:tav>
                                      </p:tavLst>
                                    </p:anim>
                                    <p:anim calcmode="lin" valueType="num">
                                      <p:cBhvr additive="base">
                                        <p:cTn id="171" dur="500" fill="hold"/>
                                        <p:tgtEl>
                                          <p:spTgt spid="66"/>
                                        </p:tgtEl>
                                        <p:attrNameLst>
                                          <p:attrName>ppt_y</p:attrName>
                                        </p:attrNameLst>
                                      </p:cBhvr>
                                      <p:tavLst>
                                        <p:tav tm="0">
                                          <p:val>
                                            <p:strVal val="1+#ppt_h/2"/>
                                          </p:val>
                                        </p:tav>
                                        <p:tav tm="100000">
                                          <p:val>
                                            <p:strVal val="#ppt_y"/>
                                          </p:val>
                                        </p:tav>
                                      </p:tavLst>
                                    </p:anim>
                                  </p:childTnLst>
                                </p:cTn>
                              </p:par>
                              <p:par>
                                <p:cTn id="172" presetID="2" presetClass="entr" presetSubtype="8" fill="hold" grpId="0" nodeType="withEffect">
                                  <p:stCondLst>
                                    <p:cond delay="0"/>
                                  </p:stCondLst>
                                  <p:childTnLst>
                                    <p:set>
                                      <p:cBhvr>
                                        <p:cTn id="173" dur="1" fill="hold">
                                          <p:stCondLst>
                                            <p:cond delay="0"/>
                                          </p:stCondLst>
                                        </p:cTn>
                                        <p:tgtEl>
                                          <p:spTgt spid="67"/>
                                        </p:tgtEl>
                                        <p:attrNameLst>
                                          <p:attrName>style.visibility</p:attrName>
                                        </p:attrNameLst>
                                      </p:cBhvr>
                                      <p:to>
                                        <p:strVal val="visible"/>
                                      </p:to>
                                    </p:set>
                                    <p:anim calcmode="lin" valueType="num">
                                      <p:cBhvr additive="base">
                                        <p:cTn id="174" dur="500" fill="hold"/>
                                        <p:tgtEl>
                                          <p:spTgt spid="67"/>
                                        </p:tgtEl>
                                        <p:attrNameLst>
                                          <p:attrName>ppt_x</p:attrName>
                                        </p:attrNameLst>
                                      </p:cBhvr>
                                      <p:tavLst>
                                        <p:tav tm="0">
                                          <p:val>
                                            <p:strVal val="0-#ppt_w/2"/>
                                          </p:val>
                                        </p:tav>
                                        <p:tav tm="100000">
                                          <p:val>
                                            <p:strVal val="#ppt_x"/>
                                          </p:val>
                                        </p:tav>
                                      </p:tavLst>
                                    </p:anim>
                                    <p:anim calcmode="lin" valueType="num">
                                      <p:cBhvr additive="base">
                                        <p:cTn id="175" dur="500" fill="hold"/>
                                        <p:tgtEl>
                                          <p:spTgt spid="67"/>
                                        </p:tgtEl>
                                        <p:attrNameLst>
                                          <p:attrName>ppt_y</p:attrName>
                                        </p:attrNameLst>
                                      </p:cBhvr>
                                      <p:tavLst>
                                        <p:tav tm="0">
                                          <p:val>
                                            <p:strVal val="#ppt_y"/>
                                          </p:val>
                                        </p:tav>
                                        <p:tav tm="100000">
                                          <p:val>
                                            <p:strVal val="#ppt_y"/>
                                          </p:val>
                                        </p:tav>
                                      </p:tavLst>
                                    </p:anim>
                                  </p:childTnLst>
                                </p:cTn>
                              </p:par>
                              <p:par>
                                <p:cTn id="176" presetID="2" presetClass="entr" presetSubtype="4" fill="hold" grpId="0" nodeType="withEffect">
                                  <p:stCondLst>
                                    <p:cond delay="0"/>
                                  </p:stCondLst>
                                  <p:childTnLst>
                                    <p:set>
                                      <p:cBhvr>
                                        <p:cTn id="177" dur="1" fill="hold">
                                          <p:stCondLst>
                                            <p:cond delay="0"/>
                                          </p:stCondLst>
                                        </p:cTn>
                                        <p:tgtEl>
                                          <p:spTgt spid="68"/>
                                        </p:tgtEl>
                                        <p:attrNameLst>
                                          <p:attrName>style.visibility</p:attrName>
                                        </p:attrNameLst>
                                      </p:cBhvr>
                                      <p:to>
                                        <p:strVal val="visible"/>
                                      </p:to>
                                    </p:set>
                                    <p:anim calcmode="lin" valueType="num">
                                      <p:cBhvr additive="base">
                                        <p:cTn id="178" dur="500" fill="hold"/>
                                        <p:tgtEl>
                                          <p:spTgt spid="68"/>
                                        </p:tgtEl>
                                        <p:attrNameLst>
                                          <p:attrName>ppt_x</p:attrName>
                                        </p:attrNameLst>
                                      </p:cBhvr>
                                      <p:tavLst>
                                        <p:tav tm="0">
                                          <p:val>
                                            <p:strVal val="#ppt_x"/>
                                          </p:val>
                                        </p:tav>
                                        <p:tav tm="100000">
                                          <p:val>
                                            <p:strVal val="#ppt_x"/>
                                          </p:val>
                                        </p:tav>
                                      </p:tavLst>
                                    </p:anim>
                                    <p:anim calcmode="lin" valueType="num">
                                      <p:cBhvr additive="base">
                                        <p:cTn id="179" dur="500" fill="hold"/>
                                        <p:tgtEl>
                                          <p:spTgt spid="68"/>
                                        </p:tgtEl>
                                        <p:attrNameLst>
                                          <p:attrName>ppt_y</p:attrName>
                                        </p:attrNameLst>
                                      </p:cBhvr>
                                      <p:tavLst>
                                        <p:tav tm="0">
                                          <p:val>
                                            <p:strVal val="1+#ppt_h/2"/>
                                          </p:val>
                                        </p:tav>
                                        <p:tav tm="100000">
                                          <p:val>
                                            <p:strVal val="#ppt_y"/>
                                          </p:val>
                                        </p:tav>
                                      </p:tavLst>
                                    </p:anim>
                                  </p:childTnLst>
                                </p:cTn>
                              </p:par>
                              <p:par>
                                <p:cTn id="180" presetID="2" presetClass="entr" presetSubtype="4" fill="hold" grpId="0" nodeType="withEffect">
                                  <p:stCondLst>
                                    <p:cond delay="0"/>
                                  </p:stCondLst>
                                  <p:childTnLst>
                                    <p:set>
                                      <p:cBhvr>
                                        <p:cTn id="181" dur="1" fill="hold">
                                          <p:stCondLst>
                                            <p:cond delay="0"/>
                                          </p:stCondLst>
                                        </p:cTn>
                                        <p:tgtEl>
                                          <p:spTgt spid="69"/>
                                        </p:tgtEl>
                                        <p:attrNameLst>
                                          <p:attrName>style.visibility</p:attrName>
                                        </p:attrNameLst>
                                      </p:cBhvr>
                                      <p:to>
                                        <p:strVal val="visible"/>
                                      </p:to>
                                    </p:set>
                                    <p:anim calcmode="lin" valueType="num">
                                      <p:cBhvr additive="base">
                                        <p:cTn id="182" dur="500" fill="hold"/>
                                        <p:tgtEl>
                                          <p:spTgt spid="69"/>
                                        </p:tgtEl>
                                        <p:attrNameLst>
                                          <p:attrName>ppt_x</p:attrName>
                                        </p:attrNameLst>
                                      </p:cBhvr>
                                      <p:tavLst>
                                        <p:tav tm="0">
                                          <p:val>
                                            <p:strVal val="#ppt_x"/>
                                          </p:val>
                                        </p:tav>
                                        <p:tav tm="100000">
                                          <p:val>
                                            <p:strVal val="#ppt_x"/>
                                          </p:val>
                                        </p:tav>
                                      </p:tavLst>
                                    </p:anim>
                                    <p:anim calcmode="lin" valueType="num">
                                      <p:cBhvr additive="base">
                                        <p:cTn id="183" dur="500" fill="hold"/>
                                        <p:tgtEl>
                                          <p:spTgt spid="69"/>
                                        </p:tgtEl>
                                        <p:attrNameLst>
                                          <p:attrName>ppt_y</p:attrName>
                                        </p:attrNameLst>
                                      </p:cBhvr>
                                      <p:tavLst>
                                        <p:tav tm="0">
                                          <p:val>
                                            <p:strVal val="1+#ppt_h/2"/>
                                          </p:val>
                                        </p:tav>
                                        <p:tav tm="100000">
                                          <p:val>
                                            <p:strVal val="#ppt_y"/>
                                          </p:val>
                                        </p:tav>
                                      </p:tavLst>
                                    </p:anim>
                                  </p:childTnLst>
                                </p:cTn>
                              </p:par>
                              <p:par>
                                <p:cTn id="184" presetID="2" presetClass="entr" presetSubtype="4" fill="hold" grpId="0" nodeType="withEffect">
                                  <p:stCondLst>
                                    <p:cond delay="0"/>
                                  </p:stCondLst>
                                  <p:childTnLst>
                                    <p:set>
                                      <p:cBhvr>
                                        <p:cTn id="185" dur="1" fill="hold">
                                          <p:stCondLst>
                                            <p:cond delay="0"/>
                                          </p:stCondLst>
                                        </p:cTn>
                                        <p:tgtEl>
                                          <p:spTgt spid="70"/>
                                        </p:tgtEl>
                                        <p:attrNameLst>
                                          <p:attrName>style.visibility</p:attrName>
                                        </p:attrNameLst>
                                      </p:cBhvr>
                                      <p:to>
                                        <p:strVal val="visible"/>
                                      </p:to>
                                    </p:set>
                                    <p:anim calcmode="lin" valueType="num">
                                      <p:cBhvr additive="base">
                                        <p:cTn id="186" dur="500" fill="hold"/>
                                        <p:tgtEl>
                                          <p:spTgt spid="70"/>
                                        </p:tgtEl>
                                        <p:attrNameLst>
                                          <p:attrName>ppt_x</p:attrName>
                                        </p:attrNameLst>
                                      </p:cBhvr>
                                      <p:tavLst>
                                        <p:tav tm="0">
                                          <p:val>
                                            <p:strVal val="#ppt_x"/>
                                          </p:val>
                                        </p:tav>
                                        <p:tav tm="100000">
                                          <p:val>
                                            <p:strVal val="#ppt_x"/>
                                          </p:val>
                                        </p:tav>
                                      </p:tavLst>
                                    </p:anim>
                                    <p:anim calcmode="lin" valueType="num">
                                      <p:cBhvr additive="base">
                                        <p:cTn id="187" dur="500" fill="hold"/>
                                        <p:tgtEl>
                                          <p:spTgt spid="70"/>
                                        </p:tgtEl>
                                        <p:attrNameLst>
                                          <p:attrName>ppt_y</p:attrName>
                                        </p:attrNameLst>
                                      </p:cBhvr>
                                      <p:tavLst>
                                        <p:tav tm="0">
                                          <p:val>
                                            <p:strVal val="1+#ppt_h/2"/>
                                          </p:val>
                                        </p:tav>
                                        <p:tav tm="100000">
                                          <p:val>
                                            <p:strVal val="#ppt_y"/>
                                          </p:val>
                                        </p:tav>
                                      </p:tavLst>
                                    </p:anim>
                                  </p:childTnLst>
                                </p:cTn>
                              </p:par>
                              <p:par>
                                <p:cTn id="188" presetID="2" presetClass="entr" presetSubtype="4" fill="hold" grpId="0" nodeType="withEffect">
                                  <p:stCondLst>
                                    <p:cond delay="0"/>
                                  </p:stCondLst>
                                  <p:childTnLst>
                                    <p:set>
                                      <p:cBhvr>
                                        <p:cTn id="189" dur="1" fill="hold">
                                          <p:stCondLst>
                                            <p:cond delay="0"/>
                                          </p:stCondLst>
                                        </p:cTn>
                                        <p:tgtEl>
                                          <p:spTgt spid="71"/>
                                        </p:tgtEl>
                                        <p:attrNameLst>
                                          <p:attrName>style.visibility</p:attrName>
                                        </p:attrNameLst>
                                      </p:cBhvr>
                                      <p:to>
                                        <p:strVal val="visible"/>
                                      </p:to>
                                    </p:set>
                                    <p:anim calcmode="lin" valueType="num">
                                      <p:cBhvr additive="base">
                                        <p:cTn id="190" dur="500" fill="hold"/>
                                        <p:tgtEl>
                                          <p:spTgt spid="71"/>
                                        </p:tgtEl>
                                        <p:attrNameLst>
                                          <p:attrName>ppt_x</p:attrName>
                                        </p:attrNameLst>
                                      </p:cBhvr>
                                      <p:tavLst>
                                        <p:tav tm="0">
                                          <p:val>
                                            <p:strVal val="#ppt_x"/>
                                          </p:val>
                                        </p:tav>
                                        <p:tav tm="100000">
                                          <p:val>
                                            <p:strVal val="#ppt_x"/>
                                          </p:val>
                                        </p:tav>
                                      </p:tavLst>
                                    </p:anim>
                                    <p:anim calcmode="lin" valueType="num">
                                      <p:cBhvr additive="base">
                                        <p:cTn id="191" dur="500" fill="hold"/>
                                        <p:tgtEl>
                                          <p:spTgt spid="71"/>
                                        </p:tgtEl>
                                        <p:attrNameLst>
                                          <p:attrName>ppt_y</p:attrName>
                                        </p:attrNameLst>
                                      </p:cBhvr>
                                      <p:tavLst>
                                        <p:tav tm="0">
                                          <p:val>
                                            <p:strVal val="1+#ppt_h/2"/>
                                          </p:val>
                                        </p:tav>
                                        <p:tav tm="100000">
                                          <p:val>
                                            <p:strVal val="#ppt_y"/>
                                          </p:val>
                                        </p:tav>
                                      </p:tavLst>
                                    </p:anim>
                                  </p:childTnLst>
                                </p:cTn>
                              </p:par>
                              <p:par>
                                <p:cTn id="192" presetID="2" presetClass="entr" presetSubtype="4" fill="hold" grpId="0" nodeType="withEffect">
                                  <p:stCondLst>
                                    <p:cond delay="0"/>
                                  </p:stCondLst>
                                  <p:childTnLst>
                                    <p:set>
                                      <p:cBhvr>
                                        <p:cTn id="193" dur="1" fill="hold">
                                          <p:stCondLst>
                                            <p:cond delay="0"/>
                                          </p:stCondLst>
                                        </p:cTn>
                                        <p:tgtEl>
                                          <p:spTgt spid="72"/>
                                        </p:tgtEl>
                                        <p:attrNameLst>
                                          <p:attrName>style.visibility</p:attrName>
                                        </p:attrNameLst>
                                      </p:cBhvr>
                                      <p:to>
                                        <p:strVal val="visible"/>
                                      </p:to>
                                    </p:set>
                                    <p:anim calcmode="lin" valueType="num">
                                      <p:cBhvr additive="base">
                                        <p:cTn id="194" dur="500" fill="hold"/>
                                        <p:tgtEl>
                                          <p:spTgt spid="72"/>
                                        </p:tgtEl>
                                        <p:attrNameLst>
                                          <p:attrName>ppt_x</p:attrName>
                                        </p:attrNameLst>
                                      </p:cBhvr>
                                      <p:tavLst>
                                        <p:tav tm="0">
                                          <p:val>
                                            <p:strVal val="#ppt_x"/>
                                          </p:val>
                                        </p:tav>
                                        <p:tav tm="100000">
                                          <p:val>
                                            <p:strVal val="#ppt_x"/>
                                          </p:val>
                                        </p:tav>
                                      </p:tavLst>
                                    </p:anim>
                                    <p:anim calcmode="lin" valueType="num">
                                      <p:cBhvr additive="base">
                                        <p:cTn id="195" dur="500" fill="hold"/>
                                        <p:tgtEl>
                                          <p:spTgt spid="72"/>
                                        </p:tgtEl>
                                        <p:attrNameLst>
                                          <p:attrName>ppt_y</p:attrName>
                                        </p:attrNameLst>
                                      </p:cBhvr>
                                      <p:tavLst>
                                        <p:tav tm="0">
                                          <p:val>
                                            <p:strVal val="1+#ppt_h/2"/>
                                          </p:val>
                                        </p:tav>
                                        <p:tav tm="100000">
                                          <p:val>
                                            <p:strVal val="#ppt_y"/>
                                          </p:val>
                                        </p:tav>
                                      </p:tavLst>
                                    </p:anim>
                                  </p:childTnLst>
                                </p:cTn>
                              </p:par>
                              <p:par>
                                <p:cTn id="196" presetID="2" presetClass="entr" presetSubtype="4" fill="hold" grpId="0" nodeType="withEffect">
                                  <p:stCondLst>
                                    <p:cond delay="0"/>
                                  </p:stCondLst>
                                  <p:childTnLst>
                                    <p:set>
                                      <p:cBhvr>
                                        <p:cTn id="197" dur="1" fill="hold">
                                          <p:stCondLst>
                                            <p:cond delay="0"/>
                                          </p:stCondLst>
                                        </p:cTn>
                                        <p:tgtEl>
                                          <p:spTgt spid="73"/>
                                        </p:tgtEl>
                                        <p:attrNameLst>
                                          <p:attrName>style.visibility</p:attrName>
                                        </p:attrNameLst>
                                      </p:cBhvr>
                                      <p:to>
                                        <p:strVal val="visible"/>
                                      </p:to>
                                    </p:set>
                                    <p:anim calcmode="lin" valueType="num">
                                      <p:cBhvr additive="base">
                                        <p:cTn id="198" dur="500" fill="hold"/>
                                        <p:tgtEl>
                                          <p:spTgt spid="73"/>
                                        </p:tgtEl>
                                        <p:attrNameLst>
                                          <p:attrName>ppt_x</p:attrName>
                                        </p:attrNameLst>
                                      </p:cBhvr>
                                      <p:tavLst>
                                        <p:tav tm="0">
                                          <p:val>
                                            <p:strVal val="#ppt_x"/>
                                          </p:val>
                                        </p:tav>
                                        <p:tav tm="100000">
                                          <p:val>
                                            <p:strVal val="#ppt_x"/>
                                          </p:val>
                                        </p:tav>
                                      </p:tavLst>
                                    </p:anim>
                                    <p:anim calcmode="lin" valueType="num">
                                      <p:cBhvr additive="base">
                                        <p:cTn id="199" dur="500" fill="hold"/>
                                        <p:tgtEl>
                                          <p:spTgt spid="73"/>
                                        </p:tgtEl>
                                        <p:attrNameLst>
                                          <p:attrName>ppt_y</p:attrName>
                                        </p:attrNameLst>
                                      </p:cBhvr>
                                      <p:tavLst>
                                        <p:tav tm="0">
                                          <p:val>
                                            <p:strVal val="1+#ppt_h/2"/>
                                          </p:val>
                                        </p:tav>
                                        <p:tav tm="100000">
                                          <p:val>
                                            <p:strVal val="#ppt_y"/>
                                          </p:val>
                                        </p:tav>
                                      </p:tavLst>
                                    </p:anim>
                                  </p:childTnLst>
                                </p:cTn>
                              </p:par>
                              <p:par>
                                <p:cTn id="200" presetID="2" presetClass="entr" presetSubtype="4" fill="hold" grpId="0" nodeType="withEffect">
                                  <p:stCondLst>
                                    <p:cond delay="0"/>
                                  </p:stCondLst>
                                  <p:childTnLst>
                                    <p:set>
                                      <p:cBhvr>
                                        <p:cTn id="201" dur="1" fill="hold">
                                          <p:stCondLst>
                                            <p:cond delay="0"/>
                                          </p:stCondLst>
                                        </p:cTn>
                                        <p:tgtEl>
                                          <p:spTgt spid="74"/>
                                        </p:tgtEl>
                                        <p:attrNameLst>
                                          <p:attrName>style.visibility</p:attrName>
                                        </p:attrNameLst>
                                      </p:cBhvr>
                                      <p:to>
                                        <p:strVal val="visible"/>
                                      </p:to>
                                    </p:set>
                                    <p:anim calcmode="lin" valueType="num">
                                      <p:cBhvr additive="base">
                                        <p:cTn id="202" dur="500" fill="hold"/>
                                        <p:tgtEl>
                                          <p:spTgt spid="74"/>
                                        </p:tgtEl>
                                        <p:attrNameLst>
                                          <p:attrName>ppt_x</p:attrName>
                                        </p:attrNameLst>
                                      </p:cBhvr>
                                      <p:tavLst>
                                        <p:tav tm="0">
                                          <p:val>
                                            <p:strVal val="#ppt_x"/>
                                          </p:val>
                                        </p:tav>
                                        <p:tav tm="100000">
                                          <p:val>
                                            <p:strVal val="#ppt_x"/>
                                          </p:val>
                                        </p:tav>
                                      </p:tavLst>
                                    </p:anim>
                                    <p:anim calcmode="lin" valueType="num">
                                      <p:cBhvr additive="base">
                                        <p:cTn id="203" dur="500" fill="hold"/>
                                        <p:tgtEl>
                                          <p:spTgt spid="74"/>
                                        </p:tgtEl>
                                        <p:attrNameLst>
                                          <p:attrName>ppt_y</p:attrName>
                                        </p:attrNameLst>
                                      </p:cBhvr>
                                      <p:tavLst>
                                        <p:tav tm="0">
                                          <p:val>
                                            <p:strVal val="1+#ppt_h/2"/>
                                          </p:val>
                                        </p:tav>
                                        <p:tav tm="100000">
                                          <p:val>
                                            <p:strVal val="#ppt_y"/>
                                          </p:val>
                                        </p:tav>
                                      </p:tavLst>
                                    </p:anim>
                                  </p:childTnLst>
                                </p:cTn>
                              </p:par>
                              <p:par>
                                <p:cTn id="204" presetID="2" presetClass="entr" presetSubtype="4" fill="hold" grpId="0" nodeType="withEffect">
                                  <p:stCondLst>
                                    <p:cond delay="0"/>
                                  </p:stCondLst>
                                  <p:childTnLst>
                                    <p:set>
                                      <p:cBhvr>
                                        <p:cTn id="205" dur="1" fill="hold">
                                          <p:stCondLst>
                                            <p:cond delay="0"/>
                                          </p:stCondLst>
                                        </p:cTn>
                                        <p:tgtEl>
                                          <p:spTgt spid="75"/>
                                        </p:tgtEl>
                                        <p:attrNameLst>
                                          <p:attrName>style.visibility</p:attrName>
                                        </p:attrNameLst>
                                      </p:cBhvr>
                                      <p:to>
                                        <p:strVal val="visible"/>
                                      </p:to>
                                    </p:set>
                                    <p:anim calcmode="lin" valueType="num">
                                      <p:cBhvr additive="base">
                                        <p:cTn id="206" dur="500" fill="hold"/>
                                        <p:tgtEl>
                                          <p:spTgt spid="75"/>
                                        </p:tgtEl>
                                        <p:attrNameLst>
                                          <p:attrName>ppt_x</p:attrName>
                                        </p:attrNameLst>
                                      </p:cBhvr>
                                      <p:tavLst>
                                        <p:tav tm="0">
                                          <p:val>
                                            <p:strVal val="#ppt_x"/>
                                          </p:val>
                                        </p:tav>
                                        <p:tav tm="100000">
                                          <p:val>
                                            <p:strVal val="#ppt_x"/>
                                          </p:val>
                                        </p:tav>
                                      </p:tavLst>
                                    </p:anim>
                                    <p:anim calcmode="lin" valueType="num">
                                      <p:cBhvr additive="base">
                                        <p:cTn id="207" dur="500" fill="hold"/>
                                        <p:tgtEl>
                                          <p:spTgt spid="75"/>
                                        </p:tgtEl>
                                        <p:attrNameLst>
                                          <p:attrName>ppt_y</p:attrName>
                                        </p:attrNameLst>
                                      </p:cBhvr>
                                      <p:tavLst>
                                        <p:tav tm="0">
                                          <p:val>
                                            <p:strVal val="1+#ppt_h/2"/>
                                          </p:val>
                                        </p:tav>
                                        <p:tav tm="100000">
                                          <p:val>
                                            <p:strVal val="#ppt_y"/>
                                          </p:val>
                                        </p:tav>
                                      </p:tavLst>
                                    </p:anim>
                                  </p:childTnLst>
                                </p:cTn>
                              </p:par>
                              <p:par>
                                <p:cTn id="208" presetID="2" presetClass="entr" presetSubtype="4" fill="hold" grpId="0" nodeType="withEffect">
                                  <p:stCondLst>
                                    <p:cond delay="0"/>
                                  </p:stCondLst>
                                  <p:childTnLst>
                                    <p:set>
                                      <p:cBhvr>
                                        <p:cTn id="209" dur="1" fill="hold">
                                          <p:stCondLst>
                                            <p:cond delay="0"/>
                                          </p:stCondLst>
                                        </p:cTn>
                                        <p:tgtEl>
                                          <p:spTgt spid="76"/>
                                        </p:tgtEl>
                                        <p:attrNameLst>
                                          <p:attrName>style.visibility</p:attrName>
                                        </p:attrNameLst>
                                      </p:cBhvr>
                                      <p:to>
                                        <p:strVal val="visible"/>
                                      </p:to>
                                    </p:set>
                                    <p:anim calcmode="lin" valueType="num">
                                      <p:cBhvr additive="base">
                                        <p:cTn id="210" dur="500" fill="hold"/>
                                        <p:tgtEl>
                                          <p:spTgt spid="76"/>
                                        </p:tgtEl>
                                        <p:attrNameLst>
                                          <p:attrName>ppt_x</p:attrName>
                                        </p:attrNameLst>
                                      </p:cBhvr>
                                      <p:tavLst>
                                        <p:tav tm="0">
                                          <p:val>
                                            <p:strVal val="#ppt_x"/>
                                          </p:val>
                                        </p:tav>
                                        <p:tav tm="100000">
                                          <p:val>
                                            <p:strVal val="#ppt_x"/>
                                          </p:val>
                                        </p:tav>
                                      </p:tavLst>
                                    </p:anim>
                                    <p:anim calcmode="lin" valueType="num">
                                      <p:cBhvr additive="base">
                                        <p:cTn id="211" dur="500" fill="hold"/>
                                        <p:tgtEl>
                                          <p:spTgt spid="76"/>
                                        </p:tgtEl>
                                        <p:attrNameLst>
                                          <p:attrName>ppt_y</p:attrName>
                                        </p:attrNameLst>
                                      </p:cBhvr>
                                      <p:tavLst>
                                        <p:tav tm="0">
                                          <p:val>
                                            <p:strVal val="1+#ppt_h/2"/>
                                          </p:val>
                                        </p:tav>
                                        <p:tav tm="100000">
                                          <p:val>
                                            <p:strVal val="#ppt_y"/>
                                          </p:val>
                                        </p:tav>
                                      </p:tavLst>
                                    </p:anim>
                                  </p:childTnLst>
                                </p:cTn>
                              </p:par>
                              <p:par>
                                <p:cTn id="212" presetID="2" presetClass="entr" presetSubtype="4" fill="hold" grpId="0" nodeType="withEffect">
                                  <p:stCondLst>
                                    <p:cond delay="0"/>
                                  </p:stCondLst>
                                  <p:childTnLst>
                                    <p:set>
                                      <p:cBhvr>
                                        <p:cTn id="213" dur="1" fill="hold">
                                          <p:stCondLst>
                                            <p:cond delay="0"/>
                                          </p:stCondLst>
                                        </p:cTn>
                                        <p:tgtEl>
                                          <p:spTgt spid="77"/>
                                        </p:tgtEl>
                                        <p:attrNameLst>
                                          <p:attrName>style.visibility</p:attrName>
                                        </p:attrNameLst>
                                      </p:cBhvr>
                                      <p:to>
                                        <p:strVal val="visible"/>
                                      </p:to>
                                    </p:set>
                                    <p:anim calcmode="lin" valueType="num">
                                      <p:cBhvr additive="base">
                                        <p:cTn id="214" dur="500" fill="hold"/>
                                        <p:tgtEl>
                                          <p:spTgt spid="77"/>
                                        </p:tgtEl>
                                        <p:attrNameLst>
                                          <p:attrName>ppt_x</p:attrName>
                                        </p:attrNameLst>
                                      </p:cBhvr>
                                      <p:tavLst>
                                        <p:tav tm="0">
                                          <p:val>
                                            <p:strVal val="#ppt_x"/>
                                          </p:val>
                                        </p:tav>
                                        <p:tav tm="100000">
                                          <p:val>
                                            <p:strVal val="#ppt_x"/>
                                          </p:val>
                                        </p:tav>
                                      </p:tavLst>
                                    </p:anim>
                                    <p:anim calcmode="lin" valueType="num">
                                      <p:cBhvr additive="base">
                                        <p:cTn id="215" dur="500" fill="hold"/>
                                        <p:tgtEl>
                                          <p:spTgt spid="77"/>
                                        </p:tgtEl>
                                        <p:attrNameLst>
                                          <p:attrName>ppt_y</p:attrName>
                                        </p:attrNameLst>
                                      </p:cBhvr>
                                      <p:tavLst>
                                        <p:tav tm="0">
                                          <p:val>
                                            <p:strVal val="1+#ppt_h/2"/>
                                          </p:val>
                                        </p:tav>
                                        <p:tav tm="100000">
                                          <p:val>
                                            <p:strVal val="#ppt_y"/>
                                          </p:val>
                                        </p:tav>
                                      </p:tavLst>
                                    </p:anim>
                                  </p:childTnLst>
                                </p:cTn>
                              </p:par>
                              <p:par>
                                <p:cTn id="216" presetID="2" presetClass="entr" presetSubtype="4" fill="hold" grpId="0" nodeType="withEffect">
                                  <p:stCondLst>
                                    <p:cond delay="0"/>
                                  </p:stCondLst>
                                  <p:childTnLst>
                                    <p:set>
                                      <p:cBhvr>
                                        <p:cTn id="217" dur="1" fill="hold">
                                          <p:stCondLst>
                                            <p:cond delay="0"/>
                                          </p:stCondLst>
                                        </p:cTn>
                                        <p:tgtEl>
                                          <p:spTgt spid="78"/>
                                        </p:tgtEl>
                                        <p:attrNameLst>
                                          <p:attrName>style.visibility</p:attrName>
                                        </p:attrNameLst>
                                      </p:cBhvr>
                                      <p:to>
                                        <p:strVal val="visible"/>
                                      </p:to>
                                    </p:set>
                                    <p:anim calcmode="lin" valueType="num">
                                      <p:cBhvr additive="base">
                                        <p:cTn id="218" dur="500" fill="hold"/>
                                        <p:tgtEl>
                                          <p:spTgt spid="78"/>
                                        </p:tgtEl>
                                        <p:attrNameLst>
                                          <p:attrName>ppt_x</p:attrName>
                                        </p:attrNameLst>
                                      </p:cBhvr>
                                      <p:tavLst>
                                        <p:tav tm="0">
                                          <p:val>
                                            <p:strVal val="#ppt_x"/>
                                          </p:val>
                                        </p:tav>
                                        <p:tav tm="100000">
                                          <p:val>
                                            <p:strVal val="#ppt_x"/>
                                          </p:val>
                                        </p:tav>
                                      </p:tavLst>
                                    </p:anim>
                                    <p:anim calcmode="lin" valueType="num">
                                      <p:cBhvr additive="base">
                                        <p:cTn id="219" dur="500" fill="hold"/>
                                        <p:tgtEl>
                                          <p:spTgt spid="78"/>
                                        </p:tgtEl>
                                        <p:attrNameLst>
                                          <p:attrName>ppt_y</p:attrName>
                                        </p:attrNameLst>
                                      </p:cBhvr>
                                      <p:tavLst>
                                        <p:tav tm="0">
                                          <p:val>
                                            <p:strVal val="1+#ppt_h/2"/>
                                          </p:val>
                                        </p:tav>
                                        <p:tav tm="100000">
                                          <p:val>
                                            <p:strVal val="#ppt_y"/>
                                          </p:val>
                                        </p:tav>
                                      </p:tavLst>
                                    </p:anim>
                                  </p:childTnLst>
                                </p:cTn>
                              </p:par>
                              <p:par>
                                <p:cTn id="220" presetID="2" presetClass="entr" presetSubtype="4" fill="hold" grpId="0" nodeType="withEffect">
                                  <p:stCondLst>
                                    <p:cond delay="0"/>
                                  </p:stCondLst>
                                  <p:childTnLst>
                                    <p:set>
                                      <p:cBhvr>
                                        <p:cTn id="221" dur="1" fill="hold">
                                          <p:stCondLst>
                                            <p:cond delay="0"/>
                                          </p:stCondLst>
                                        </p:cTn>
                                        <p:tgtEl>
                                          <p:spTgt spid="79"/>
                                        </p:tgtEl>
                                        <p:attrNameLst>
                                          <p:attrName>style.visibility</p:attrName>
                                        </p:attrNameLst>
                                      </p:cBhvr>
                                      <p:to>
                                        <p:strVal val="visible"/>
                                      </p:to>
                                    </p:set>
                                    <p:anim calcmode="lin" valueType="num">
                                      <p:cBhvr additive="base">
                                        <p:cTn id="222" dur="500" fill="hold"/>
                                        <p:tgtEl>
                                          <p:spTgt spid="79"/>
                                        </p:tgtEl>
                                        <p:attrNameLst>
                                          <p:attrName>ppt_x</p:attrName>
                                        </p:attrNameLst>
                                      </p:cBhvr>
                                      <p:tavLst>
                                        <p:tav tm="0">
                                          <p:val>
                                            <p:strVal val="#ppt_x"/>
                                          </p:val>
                                        </p:tav>
                                        <p:tav tm="100000">
                                          <p:val>
                                            <p:strVal val="#ppt_x"/>
                                          </p:val>
                                        </p:tav>
                                      </p:tavLst>
                                    </p:anim>
                                    <p:anim calcmode="lin" valueType="num">
                                      <p:cBhvr additive="base">
                                        <p:cTn id="223" dur="500" fill="hold"/>
                                        <p:tgtEl>
                                          <p:spTgt spid="79"/>
                                        </p:tgtEl>
                                        <p:attrNameLst>
                                          <p:attrName>ppt_y</p:attrName>
                                        </p:attrNameLst>
                                      </p:cBhvr>
                                      <p:tavLst>
                                        <p:tav tm="0">
                                          <p:val>
                                            <p:strVal val="1+#ppt_h/2"/>
                                          </p:val>
                                        </p:tav>
                                        <p:tav tm="100000">
                                          <p:val>
                                            <p:strVal val="#ppt_y"/>
                                          </p:val>
                                        </p:tav>
                                      </p:tavLst>
                                    </p:anim>
                                  </p:childTnLst>
                                </p:cTn>
                              </p:par>
                              <p:par>
                                <p:cTn id="224" presetID="2" presetClass="entr" presetSubtype="4" fill="hold" grpId="0" nodeType="withEffect">
                                  <p:stCondLst>
                                    <p:cond delay="0"/>
                                  </p:stCondLst>
                                  <p:childTnLst>
                                    <p:set>
                                      <p:cBhvr>
                                        <p:cTn id="225" dur="1" fill="hold">
                                          <p:stCondLst>
                                            <p:cond delay="0"/>
                                          </p:stCondLst>
                                        </p:cTn>
                                        <p:tgtEl>
                                          <p:spTgt spid="80"/>
                                        </p:tgtEl>
                                        <p:attrNameLst>
                                          <p:attrName>style.visibility</p:attrName>
                                        </p:attrNameLst>
                                      </p:cBhvr>
                                      <p:to>
                                        <p:strVal val="visible"/>
                                      </p:to>
                                    </p:set>
                                    <p:anim calcmode="lin" valueType="num">
                                      <p:cBhvr additive="base">
                                        <p:cTn id="226" dur="500" fill="hold"/>
                                        <p:tgtEl>
                                          <p:spTgt spid="80"/>
                                        </p:tgtEl>
                                        <p:attrNameLst>
                                          <p:attrName>ppt_x</p:attrName>
                                        </p:attrNameLst>
                                      </p:cBhvr>
                                      <p:tavLst>
                                        <p:tav tm="0">
                                          <p:val>
                                            <p:strVal val="#ppt_x"/>
                                          </p:val>
                                        </p:tav>
                                        <p:tav tm="100000">
                                          <p:val>
                                            <p:strVal val="#ppt_x"/>
                                          </p:val>
                                        </p:tav>
                                      </p:tavLst>
                                    </p:anim>
                                    <p:anim calcmode="lin" valueType="num">
                                      <p:cBhvr additive="base">
                                        <p:cTn id="227" dur="500" fill="hold"/>
                                        <p:tgtEl>
                                          <p:spTgt spid="80"/>
                                        </p:tgtEl>
                                        <p:attrNameLst>
                                          <p:attrName>ppt_y</p:attrName>
                                        </p:attrNameLst>
                                      </p:cBhvr>
                                      <p:tavLst>
                                        <p:tav tm="0">
                                          <p:val>
                                            <p:strVal val="1+#ppt_h/2"/>
                                          </p:val>
                                        </p:tav>
                                        <p:tav tm="100000">
                                          <p:val>
                                            <p:strVal val="#ppt_y"/>
                                          </p:val>
                                        </p:tav>
                                      </p:tavLst>
                                    </p:anim>
                                  </p:childTnLst>
                                </p:cTn>
                              </p:par>
                              <p:par>
                                <p:cTn id="228" presetID="2" presetClass="entr" presetSubtype="4" fill="hold" grpId="0" nodeType="withEffect">
                                  <p:stCondLst>
                                    <p:cond delay="0"/>
                                  </p:stCondLst>
                                  <p:childTnLst>
                                    <p:set>
                                      <p:cBhvr>
                                        <p:cTn id="229" dur="1" fill="hold">
                                          <p:stCondLst>
                                            <p:cond delay="0"/>
                                          </p:stCondLst>
                                        </p:cTn>
                                        <p:tgtEl>
                                          <p:spTgt spid="81"/>
                                        </p:tgtEl>
                                        <p:attrNameLst>
                                          <p:attrName>style.visibility</p:attrName>
                                        </p:attrNameLst>
                                      </p:cBhvr>
                                      <p:to>
                                        <p:strVal val="visible"/>
                                      </p:to>
                                    </p:set>
                                    <p:anim calcmode="lin" valueType="num">
                                      <p:cBhvr additive="base">
                                        <p:cTn id="230" dur="500" fill="hold"/>
                                        <p:tgtEl>
                                          <p:spTgt spid="81"/>
                                        </p:tgtEl>
                                        <p:attrNameLst>
                                          <p:attrName>ppt_x</p:attrName>
                                        </p:attrNameLst>
                                      </p:cBhvr>
                                      <p:tavLst>
                                        <p:tav tm="0">
                                          <p:val>
                                            <p:strVal val="#ppt_x"/>
                                          </p:val>
                                        </p:tav>
                                        <p:tav tm="100000">
                                          <p:val>
                                            <p:strVal val="#ppt_x"/>
                                          </p:val>
                                        </p:tav>
                                      </p:tavLst>
                                    </p:anim>
                                    <p:anim calcmode="lin" valueType="num">
                                      <p:cBhvr additive="base">
                                        <p:cTn id="231" dur="500" fill="hold"/>
                                        <p:tgtEl>
                                          <p:spTgt spid="81"/>
                                        </p:tgtEl>
                                        <p:attrNameLst>
                                          <p:attrName>ppt_y</p:attrName>
                                        </p:attrNameLst>
                                      </p:cBhvr>
                                      <p:tavLst>
                                        <p:tav tm="0">
                                          <p:val>
                                            <p:strVal val="1+#ppt_h/2"/>
                                          </p:val>
                                        </p:tav>
                                        <p:tav tm="100000">
                                          <p:val>
                                            <p:strVal val="#ppt_y"/>
                                          </p:val>
                                        </p:tav>
                                      </p:tavLst>
                                    </p:anim>
                                  </p:childTnLst>
                                </p:cTn>
                              </p:par>
                              <p:par>
                                <p:cTn id="232" presetID="2" presetClass="entr" presetSubtype="1" fill="hold" grpId="0" nodeType="withEffect">
                                  <p:stCondLst>
                                    <p:cond delay="0"/>
                                  </p:stCondLst>
                                  <p:childTnLst>
                                    <p:set>
                                      <p:cBhvr>
                                        <p:cTn id="233" dur="1" fill="hold">
                                          <p:stCondLst>
                                            <p:cond delay="0"/>
                                          </p:stCondLst>
                                        </p:cTn>
                                        <p:tgtEl>
                                          <p:spTgt spid="82"/>
                                        </p:tgtEl>
                                        <p:attrNameLst>
                                          <p:attrName>style.visibility</p:attrName>
                                        </p:attrNameLst>
                                      </p:cBhvr>
                                      <p:to>
                                        <p:strVal val="visible"/>
                                      </p:to>
                                    </p:set>
                                    <p:anim calcmode="lin" valueType="num">
                                      <p:cBhvr additive="base">
                                        <p:cTn id="234" dur="500" fill="hold"/>
                                        <p:tgtEl>
                                          <p:spTgt spid="82"/>
                                        </p:tgtEl>
                                        <p:attrNameLst>
                                          <p:attrName>ppt_x</p:attrName>
                                        </p:attrNameLst>
                                      </p:cBhvr>
                                      <p:tavLst>
                                        <p:tav tm="0">
                                          <p:val>
                                            <p:strVal val="#ppt_x"/>
                                          </p:val>
                                        </p:tav>
                                        <p:tav tm="100000">
                                          <p:val>
                                            <p:strVal val="#ppt_x"/>
                                          </p:val>
                                        </p:tav>
                                      </p:tavLst>
                                    </p:anim>
                                    <p:anim calcmode="lin" valueType="num">
                                      <p:cBhvr additive="base">
                                        <p:cTn id="235" dur="500" fill="hold"/>
                                        <p:tgtEl>
                                          <p:spTgt spid="82"/>
                                        </p:tgtEl>
                                        <p:attrNameLst>
                                          <p:attrName>ppt_y</p:attrName>
                                        </p:attrNameLst>
                                      </p:cBhvr>
                                      <p:tavLst>
                                        <p:tav tm="0">
                                          <p:val>
                                            <p:strVal val="0-#ppt_h/2"/>
                                          </p:val>
                                        </p:tav>
                                        <p:tav tm="100000">
                                          <p:val>
                                            <p:strVal val="#ppt_y"/>
                                          </p:val>
                                        </p:tav>
                                      </p:tavLst>
                                    </p:anim>
                                  </p:childTnLst>
                                </p:cTn>
                              </p:par>
                              <p:par>
                                <p:cTn id="236" presetID="2" presetClass="entr" presetSubtype="4" fill="hold" grpId="0" nodeType="withEffect">
                                  <p:stCondLst>
                                    <p:cond delay="0"/>
                                  </p:stCondLst>
                                  <p:childTnLst>
                                    <p:set>
                                      <p:cBhvr>
                                        <p:cTn id="237" dur="1" fill="hold">
                                          <p:stCondLst>
                                            <p:cond delay="0"/>
                                          </p:stCondLst>
                                        </p:cTn>
                                        <p:tgtEl>
                                          <p:spTgt spid="83"/>
                                        </p:tgtEl>
                                        <p:attrNameLst>
                                          <p:attrName>style.visibility</p:attrName>
                                        </p:attrNameLst>
                                      </p:cBhvr>
                                      <p:to>
                                        <p:strVal val="visible"/>
                                      </p:to>
                                    </p:set>
                                    <p:anim calcmode="lin" valueType="num">
                                      <p:cBhvr additive="base">
                                        <p:cTn id="238" dur="500" fill="hold"/>
                                        <p:tgtEl>
                                          <p:spTgt spid="83"/>
                                        </p:tgtEl>
                                        <p:attrNameLst>
                                          <p:attrName>ppt_x</p:attrName>
                                        </p:attrNameLst>
                                      </p:cBhvr>
                                      <p:tavLst>
                                        <p:tav tm="0">
                                          <p:val>
                                            <p:strVal val="#ppt_x"/>
                                          </p:val>
                                        </p:tav>
                                        <p:tav tm="100000">
                                          <p:val>
                                            <p:strVal val="#ppt_x"/>
                                          </p:val>
                                        </p:tav>
                                      </p:tavLst>
                                    </p:anim>
                                    <p:anim calcmode="lin" valueType="num">
                                      <p:cBhvr additive="base">
                                        <p:cTn id="239" dur="500" fill="hold"/>
                                        <p:tgtEl>
                                          <p:spTgt spid="83"/>
                                        </p:tgtEl>
                                        <p:attrNameLst>
                                          <p:attrName>ppt_y</p:attrName>
                                        </p:attrNameLst>
                                      </p:cBhvr>
                                      <p:tavLst>
                                        <p:tav tm="0">
                                          <p:val>
                                            <p:strVal val="1+#ppt_h/2"/>
                                          </p:val>
                                        </p:tav>
                                        <p:tav tm="100000">
                                          <p:val>
                                            <p:strVal val="#ppt_y"/>
                                          </p:val>
                                        </p:tav>
                                      </p:tavLst>
                                    </p:anim>
                                  </p:childTnLst>
                                </p:cTn>
                              </p:par>
                              <p:par>
                                <p:cTn id="240" presetID="2" presetClass="entr" presetSubtype="4" fill="hold" grpId="0" nodeType="withEffect">
                                  <p:stCondLst>
                                    <p:cond delay="0"/>
                                  </p:stCondLst>
                                  <p:childTnLst>
                                    <p:set>
                                      <p:cBhvr>
                                        <p:cTn id="241" dur="1" fill="hold">
                                          <p:stCondLst>
                                            <p:cond delay="0"/>
                                          </p:stCondLst>
                                        </p:cTn>
                                        <p:tgtEl>
                                          <p:spTgt spid="84"/>
                                        </p:tgtEl>
                                        <p:attrNameLst>
                                          <p:attrName>style.visibility</p:attrName>
                                        </p:attrNameLst>
                                      </p:cBhvr>
                                      <p:to>
                                        <p:strVal val="visible"/>
                                      </p:to>
                                    </p:set>
                                    <p:anim calcmode="lin" valueType="num">
                                      <p:cBhvr additive="base">
                                        <p:cTn id="242" dur="500" fill="hold"/>
                                        <p:tgtEl>
                                          <p:spTgt spid="84"/>
                                        </p:tgtEl>
                                        <p:attrNameLst>
                                          <p:attrName>ppt_x</p:attrName>
                                        </p:attrNameLst>
                                      </p:cBhvr>
                                      <p:tavLst>
                                        <p:tav tm="0">
                                          <p:val>
                                            <p:strVal val="#ppt_x"/>
                                          </p:val>
                                        </p:tav>
                                        <p:tav tm="100000">
                                          <p:val>
                                            <p:strVal val="#ppt_x"/>
                                          </p:val>
                                        </p:tav>
                                      </p:tavLst>
                                    </p:anim>
                                    <p:anim calcmode="lin" valueType="num">
                                      <p:cBhvr additive="base">
                                        <p:cTn id="243" dur="500" fill="hold"/>
                                        <p:tgtEl>
                                          <p:spTgt spid="84"/>
                                        </p:tgtEl>
                                        <p:attrNameLst>
                                          <p:attrName>ppt_y</p:attrName>
                                        </p:attrNameLst>
                                      </p:cBhvr>
                                      <p:tavLst>
                                        <p:tav tm="0">
                                          <p:val>
                                            <p:strVal val="1+#ppt_h/2"/>
                                          </p:val>
                                        </p:tav>
                                        <p:tav tm="100000">
                                          <p:val>
                                            <p:strVal val="#ppt_y"/>
                                          </p:val>
                                        </p:tav>
                                      </p:tavLst>
                                    </p:anim>
                                  </p:childTnLst>
                                </p:cTn>
                              </p:par>
                              <p:par>
                                <p:cTn id="244" presetID="2" presetClass="entr" presetSubtype="3" fill="hold" grpId="0" nodeType="withEffect">
                                  <p:stCondLst>
                                    <p:cond delay="0"/>
                                  </p:stCondLst>
                                  <p:childTnLst>
                                    <p:set>
                                      <p:cBhvr>
                                        <p:cTn id="245" dur="1" fill="hold">
                                          <p:stCondLst>
                                            <p:cond delay="0"/>
                                          </p:stCondLst>
                                        </p:cTn>
                                        <p:tgtEl>
                                          <p:spTgt spid="85"/>
                                        </p:tgtEl>
                                        <p:attrNameLst>
                                          <p:attrName>style.visibility</p:attrName>
                                        </p:attrNameLst>
                                      </p:cBhvr>
                                      <p:to>
                                        <p:strVal val="visible"/>
                                      </p:to>
                                    </p:set>
                                    <p:anim calcmode="lin" valueType="num">
                                      <p:cBhvr additive="base">
                                        <p:cTn id="246" dur="500" fill="hold"/>
                                        <p:tgtEl>
                                          <p:spTgt spid="85"/>
                                        </p:tgtEl>
                                        <p:attrNameLst>
                                          <p:attrName>ppt_x</p:attrName>
                                        </p:attrNameLst>
                                      </p:cBhvr>
                                      <p:tavLst>
                                        <p:tav tm="0">
                                          <p:val>
                                            <p:strVal val="1+#ppt_w/2"/>
                                          </p:val>
                                        </p:tav>
                                        <p:tav tm="100000">
                                          <p:val>
                                            <p:strVal val="#ppt_x"/>
                                          </p:val>
                                        </p:tav>
                                      </p:tavLst>
                                    </p:anim>
                                    <p:anim calcmode="lin" valueType="num">
                                      <p:cBhvr additive="base">
                                        <p:cTn id="247" dur="500" fill="hold"/>
                                        <p:tgtEl>
                                          <p:spTgt spid="85"/>
                                        </p:tgtEl>
                                        <p:attrNameLst>
                                          <p:attrName>ppt_y</p:attrName>
                                        </p:attrNameLst>
                                      </p:cBhvr>
                                      <p:tavLst>
                                        <p:tav tm="0">
                                          <p:val>
                                            <p:strVal val="0-#ppt_h/2"/>
                                          </p:val>
                                        </p:tav>
                                        <p:tav tm="100000">
                                          <p:val>
                                            <p:strVal val="#ppt_y"/>
                                          </p:val>
                                        </p:tav>
                                      </p:tavLst>
                                    </p:anim>
                                  </p:childTnLst>
                                </p:cTn>
                              </p:par>
                              <p:par>
                                <p:cTn id="248" presetID="2" presetClass="entr" presetSubtype="2" fill="hold" grpId="0" nodeType="withEffect">
                                  <p:stCondLst>
                                    <p:cond delay="0"/>
                                  </p:stCondLst>
                                  <p:childTnLst>
                                    <p:set>
                                      <p:cBhvr>
                                        <p:cTn id="249" dur="1" fill="hold">
                                          <p:stCondLst>
                                            <p:cond delay="0"/>
                                          </p:stCondLst>
                                        </p:cTn>
                                        <p:tgtEl>
                                          <p:spTgt spid="86"/>
                                        </p:tgtEl>
                                        <p:attrNameLst>
                                          <p:attrName>style.visibility</p:attrName>
                                        </p:attrNameLst>
                                      </p:cBhvr>
                                      <p:to>
                                        <p:strVal val="visible"/>
                                      </p:to>
                                    </p:set>
                                    <p:anim calcmode="lin" valueType="num">
                                      <p:cBhvr additive="base">
                                        <p:cTn id="250" dur="500" fill="hold"/>
                                        <p:tgtEl>
                                          <p:spTgt spid="86"/>
                                        </p:tgtEl>
                                        <p:attrNameLst>
                                          <p:attrName>ppt_x</p:attrName>
                                        </p:attrNameLst>
                                      </p:cBhvr>
                                      <p:tavLst>
                                        <p:tav tm="0">
                                          <p:val>
                                            <p:strVal val="1+#ppt_w/2"/>
                                          </p:val>
                                        </p:tav>
                                        <p:tav tm="100000">
                                          <p:val>
                                            <p:strVal val="#ppt_x"/>
                                          </p:val>
                                        </p:tav>
                                      </p:tavLst>
                                    </p:anim>
                                    <p:anim calcmode="lin" valueType="num">
                                      <p:cBhvr additive="base">
                                        <p:cTn id="251" dur="500" fill="hold"/>
                                        <p:tgtEl>
                                          <p:spTgt spid="86"/>
                                        </p:tgtEl>
                                        <p:attrNameLst>
                                          <p:attrName>ppt_y</p:attrName>
                                        </p:attrNameLst>
                                      </p:cBhvr>
                                      <p:tavLst>
                                        <p:tav tm="0">
                                          <p:val>
                                            <p:strVal val="#ppt_y"/>
                                          </p:val>
                                        </p:tav>
                                        <p:tav tm="100000">
                                          <p:val>
                                            <p:strVal val="#ppt_y"/>
                                          </p:val>
                                        </p:tav>
                                      </p:tavLst>
                                    </p:anim>
                                  </p:childTnLst>
                                </p:cTn>
                              </p:par>
                              <p:par>
                                <p:cTn id="252" presetID="2" presetClass="entr" presetSubtype="12" fill="hold" grpId="0" nodeType="withEffect">
                                  <p:stCondLst>
                                    <p:cond delay="0"/>
                                  </p:stCondLst>
                                  <p:childTnLst>
                                    <p:set>
                                      <p:cBhvr>
                                        <p:cTn id="253" dur="1" fill="hold">
                                          <p:stCondLst>
                                            <p:cond delay="0"/>
                                          </p:stCondLst>
                                        </p:cTn>
                                        <p:tgtEl>
                                          <p:spTgt spid="87"/>
                                        </p:tgtEl>
                                        <p:attrNameLst>
                                          <p:attrName>style.visibility</p:attrName>
                                        </p:attrNameLst>
                                      </p:cBhvr>
                                      <p:to>
                                        <p:strVal val="visible"/>
                                      </p:to>
                                    </p:set>
                                    <p:anim calcmode="lin" valueType="num">
                                      <p:cBhvr additive="base">
                                        <p:cTn id="254" dur="500" fill="hold"/>
                                        <p:tgtEl>
                                          <p:spTgt spid="87"/>
                                        </p:tgtEl>
                                        <p:attrNameLst>
                                          <p:attrName>ppt_x</p:attrName>
                                        </p:attrNameLst>
                                      </p:cBhvr>
                                      <p:tavLst>
                                        <p:tav tm="0">
                                          <p:val>
                                            <p:strVal val="0-#ppt_w/2"/>
                                          </p:val>
                                        </p:tav>
                                        <p:tav tm="100000">
                                          <p:val>
                                            <p:strVal val="#ppt_x"/>
                                          </p:val>
                                        </p:tav>
                                      </p:tavLst>
                                    </p:anim>
                                    <p:anim calcmode="lin" valueType="num">
                                      <p:cBhvr additive="base">
                                        <p:cTn id="255" dur="500" fill="hold"/>
                                        <p:tgtEl>
                                          <p:spTgt spid="87"/>
                                        </p:tgtEl>
                                        <p:attrNameLst>
                                          <p:attrName>ppt_y</p:attrName>
                                        </p:attrNameLst>
                                      </p:cBhvr>
                                      <p:tavLst>
                                        <p:tav tm="0">
                                          <p:val>
                                            <p:strVal val="1+#ppt_h/2"/>
                                          </p:val>
                                        </p:tav>
                                        <p:tav tm="100000">
                                          <p:val>
                                            <p:strVal val="#ppt_y"/>
                                          </p:val>
                                        </p:tav>
                                      </p:tavLst>
                                    </p:anim>
                                  </p:childTnLst>
                                </p:cTn>
                              </p:par>
                              <p:par>
                                <p:cTn id="256" presetID="2" presetClass="entr" presetSubtype="4" fill="hold" grpId="0" nodeType="withEffect">
                                  <p:stCondLst>
                                    <p:cond delay="0"/>
                                  </p:stCondLst>
                                  <p:childTnLst>
                                    <p:set>
                                      <p:cBhvr>
                                        <p:cTn id="257" dur="1" fill="hold">
                                          <p:stCondLst>
                                            <p:cond delay="0"/>
                                          </p:stCondLst>
                                        </p:cTn>
                                        <p:tgtEl>
                                          <p:spTgt spid="88"/>
                                        </p:tgtEl>
                                        <p:attrNameLst>
                                          <p:attrName>style.visibility</p:attrName>
                                        </p:attrNameLst>
                                      </p:cBhvr>
                                      <p:to>
                                        <p:strVal val="visible"/>
                                      </p:to>
                                    </p:set>
                                    <p:anim calcmode="lin" valueType="num">
                                      <p:cBhvr additive="base">
                                        <p:cTn id="258" dur="500" fill="hold"/>
                                        <p:tgtEl>
                                          <p:spTgt spid="88"/>
                                        </p:tgtEl>
                                        <p:attrNameLst>
                                          <p:attrName>ppt_x</p:attrName>
                                        </p:attrNameLst>
                                      </p:cBhvr>
                                      <p:tavLst>
                                        <p:tav tm="0">
                                          <p:val>
                                            <p:strVal val="#ppt_x"/>
                                          </p:val>
                                        </p:tav>
                                        <p:tav tm="100000">
                                          <p:val>
                                            <p:strVal val="#ppt_x"/>
                                          </p:val>
                                        </p:tav>
                                      </p:tavLst>
                                    </p:anim>
                                    <p:anim calcmode="lin" valueType="num">
                                      <p:cBhvr additive="base">
                                        <p:cTn id="259" dur="500" fill="hold"/>
                                        <p:tgtEl>
                                          <p:spTgt spid="88"/>
                                        </p:tgtEl>
                                        <p:attrNameLst>
                                          <p:attrName>ppt_y</p:attrName>
                                        </p:attrNameLst>
                                      </p:cBhvr>
                                      <p:tavLst>
                                        <p:tav tm="0">
                                          <p:val>
                                            <p:strVal val="1+#ppt_h/2"/>
                                          </p:val>
                                        </p:tav>
                                        <p:tav tm="100000">
                                          <p:val>
                                            <p:strVal val="#ppt_y"/>
                                          </p:val>
                                        </p:tav>
                                      </p:tavLst>
                                    </p:anim>
                                  </p:childTnLst>
                                </p:cTn>
                              </p:par>
                              <p:par>
                                <p:cTn id="260" presetID="2" presetClass="entr" presetSubtype="4" fill="hold" grpId="0" nodeType="withEffect">
                                  <p:stCondLst>
                                    <p:cond delay="0"/>
                                  </p:stCondLst>
                                  <p:childTnLst>
                                    <p:set>
                                      <p:cBhvr>
                                        <p:cTn id="261" dur="1" fill="hold">
                                          <p:stCondLst>
                                            <p:cond delay="0"/>
                                          </p:stCondLst>
                                        </p:cTn>
                                        <p:tgtEl>
                                          <p:spTgt spid="89"/>
                                        </p:tgtEl>
                                        <p:attrNameLst>
                                          <p:attrName>style.visibility</p:attrName>
                                        </p:attrNameLst>
                                      </p:cBhvr>
                                      <p:to>
                                        <p:strVal val="visible"/>
                                      </p:to>
                                    </p:set>
                                    <p:anim calcmode="lin" valueType="num">
                                      <p:cBhvr additive="base">
                                        <p:cTn id="262" dur="500" fill="hold"/>
                                        <p:tgtEl>
                                          <p:spTgt spid="89"/>
                                        </p:tgtEl>
                                        <p:attrNameLst>
                                          <p:attrName>ppt_x</p:attrName>
                                        </p:attrNameLst>
                                      </p:cBhvr>
                                      <p:tavLst>
                                        <p:tav tm="0">
                                          <p:val>
                                            <p:strVal val="#ppt_x"/>
                                          </p:val>
                                        </p:tav>
                                        <p:tav tm="100000">
                                          <p:val>
                                            <p:strVal val="#ppt_x"/>
                                          </p:val>
                                        </p:tav>
                                      </p:tavLst>
                                    </p:anim>
                                    <p:anim calcmode="lin" valueType="num">
                                      <p:cBhvr additive="base">
                                        <p:cTn id="263" dur="500" fill="hold"/>
                                        <p:tgtEl>
                                          <p:spTgt spid="89"/>
                                        </p:tgtEl>
                                        <p:attrNameLst>
                                          <p:attrName>ppt_y</p:attrName>
                                        </p:attrNameLst>
                                      </p:cBhvr>
                                      <p:tavLst>
                                        <p:tav tm="0">
                                          <p:val>
                                            <p:strVal val="1+#ppt_h/2"/>
                                          </p:val>
                                        </p:tav>
                                        <p:tav tm="100000">
                                          <p:val>
                                            <p:strVal val="#ppt_y"/>
                                          </p:val>
                                        </p:tav>
                                      </p:tavLst>
                                    </p:anim>
                                  </p:childTnLst>
                                </p:cTn>
                              </p:par>
                              <p:par>
                                <p:cTn id="264" presetID="2" presetClass="entr" presetSubtype="4" fill="hold" grpId="0" nodeType="withEffect">
                                  <p:stCondLst>
                                    <p:cond delay="0"/>
                                  </p:stCondLst>
                                  <p:childTnLst>
                                    <p:set>
                                      <p:cBhvr>
                                        <p:cTn id="265" dur="1" fill="hold">
                                          <p:stCondLst>
                                            <p:cond delay="0"/>
                                          </p:stCondLst>
                                        </p:cTn>
                                        <p:tgtEl>
                                          <p:spTgt spid="90"/>
                                        </p:tgtEl>
                                        <p:attrNameLst>
                                          <p:attrName>style.visibility</p:attrName>
                                        </p:attrNameLst>
                                      </p:cBhvr>
                                      <p:to>
                                        <p:strVal val="visible"/>
                                      </p:to>
                                    </p:set>
                                    <p:anim calcmode="lin" valueType="num">
                                      <p:cBhvr additive="base">
                                        <p:cTn id="266" dur="500" fill="hold"/>
                                        <p:tgtEl>
                                          <p:spTgt spid="90"/>
                                        </p:tgtEl>
                                        <p:attrNameLst>
                                          <p:attrName>ppt_x</p:attrName>
                                        </p:attrNameLst>
                                      </p:cBhvr>
                                      <p:tavLst>
                                        <p:tav tm="0">
                                          <p:val>
                                            <p:strVal val="#ppt_x"/>
                                          </p:val>
                                        </p:tav>
                                        <p:tav tm="100000">
                                          <p:val>
                                            <p:strVal val="#ppt_x"/>
                                          </p:val>
                                        </p:tav>
                                      </p:tavLst>
                                    </p:anim>
                                    <p:anim calcmode="lin" valueType="num">
                                      <p:cBhvr additive="base">
                                        <p:cTn id="267" dur="500" fill="hold"/>
                                        <p:tgtEl>
                                          <p:spTgt spid="90"/>
                                        </p:tgtEl>
                                        <p:attrNameLst>
                                          <p:attrName>ppt_y</p:attrName>
                                        </p:attrNameLst>
                                      </p:cBhvr>
                                      <p:tavLst>
                                        <p:tav tm="0">
                                          <p:val>
                                            <p:strVal val="1+#ppt_h/2"/>
                                          </p:val>
                                        </p:tav>
                                        <p:tav tm="100000">
                                          <p:val>
                                            <p:strVal val="#ppt_y"/>
                                          </p:val>
                                        </p:tav>
                                      </p:tavLst>
                                    </p:anim>
                                  </p:childTnLst>
                                </p:cTn>
                              </p:par>
                              <p:par>
                                <p:cTn id="268" presetID="2" presetClass="entr" presetSubtype="8" fill="hold" grpId="0" nodeType="withEffect">
                                  <p:stCondLst>
                                    <p:cond delay="0"/>
                                  </p:stCondLst>
                                  <p:childTnLst>
                                    <p:set>
                                      <p:cBhvr>
                                        <p:cTn id="269" dur="1" fill="hold">
                                          <p:stCondLst>
                                            <p:cond delay="0"/>
                                          </p:stCondLst>
                                        </p:cTn>
                                        <p:tgtEl>
                                          <p:spTgt spid="91"/>
                                        </p:tgtEl>
                                        <p:attrNameLst>
                                          <p:attrName>style.visibility</p:attrName>
                                        </p:attrNameLst>
                                      </p:cBhvr>
                                      <p:to>
                                        <p:strVal val="visible"/>
                                      </p:to>
                                    </p:set>
                                    <p:anim calcmode="lin" valueType="num">
                                      <p:cBhvr additive="base">
                                        <p:cTn id="270" dur="500" fill="hold"/>
                                        <p:tgtEl>
                                          <p:spTgt spid="91"/>
                                        </p:tgtEl>
                                        <p:attrNameLst>
                                          <p:attrName>ppt_x</p:attrName>
                                        </p:attrNameLst>
                                      </p:cBhvr>
                                      <p:tavLst>
                                        <p:tav tm="0">
                                          <p:val>
                                            <p:strVal val="0-#ppt_w/2"/>
                                          </p:val>
                                        </p:tav>
                                        <p:tav tm="100000">
                                          <p:val>
                                            <p:strVal val="#ppt_x"/>
                                          </p:val>
                                        </p:tav>
                                      </p:tavLst>
                                    </p:anim>
                                    <p:anim calcmode="lin" valueType="num">
                                      <p:cBhvr additive="base">
                                        <p:cTn id="271" dur="500" fill="hold"/>
                                        <p:tgtEl>
                                          <p:spTgt spid="91"/>
                                        </p:tgtEl>
                                        <p:attrNameLst>
                                          <p:attrName>ppt_y</p:attrName>
                                        </p:attrNameLst>
                                      </p:cBhvr>
                                      <p:tavLst>
                                        <p:tav tm="0">
                                          <p:val>
                                            <p:strVal val="#ppt_y"/>
                                          </p:val>
                                        </p:tav>
                                        <p:tav tm="100000">
                                          <p:val>
                                            <p:strVal val="#ppt_y"/>
                                          </p:val>
                                        </p:tav>
                                      </p:tavLst>
                                    </p:anim>
                                  </p:childTnLst>
                                </p:cTn>
                              </p:par>
                              <p:par>
                                <p:cTn id="272" presetID="2" presetClass="entr" presetSubtype="4" fill="hold" grpId="0" nodeType="withEffect">
                                  <p:stCondLst>
                                    <p:cond delay="0"/>
                                  </p:stCondLst>
                                  <p:childTnLst>
                                    <p:set>
                                      <p:cBhvr>
                                        <p:cTn id="273" dur="1" fill="hold">
                                          <p:stCondLst>
                                            <p:cond delay="0"/>
                                          </p:stCondLst>
                                        </p:cTn>
                                        <p:tgtEl>
                                          <p:spTgt spid="92"/>
                                        </p:tgtEl>
                                        <p:attrNameLst>
                                          <p:attrName>style.visibility</p:attrName>
                                        </p:attrNameLst>
                                      </p:cBhvr>
                                      <p:to>
                                        <p:strVal val="visible"/>
                                      </p:to>
                                    </p:set>
                                    <p:anim calcmode="lin" valueType="num">
                                      <p:cBhvr additive="base">
                                        <p:cTn id="274" dur="500" fill="hold"/>
                                        <p:tgtEl>
                                          <p:spTgt spid="92"/>
                                        </p:tgtEl>
                                        <p:attrNameLst>
                                          <p:attrName>ppt_x</p:attrName>
                                        </p:attrNameLst>
                                      </p:cBhvr>
                                      <p:tavLst>
                                        <p:tav tm="0">
                                          <p:val>
                                            <p:strVal val="#ppt_x"/>
                                          </p:val>
                                        </p:tav>
                                        <p:tav tm="100000">
                                          <p:val>
                                            <p:strVal val="#ppt_x"/>
                                          </p:val>
                                        </p:tav>
                                      </p:tavLst>
                                    </p:anim>
                                    <p:anim calcmode="lin" valueType="num">
                                      <p:cBhvr additive="base">
                                        <p:cTn id="275" dur="500" fill="hold"/>
                                        <p:tgtEl>
                                          <p:spTgt spid="92"/>
                                        </p:tgtEl>
                                        <p:attrNameLst>
                                          <p:attrName>ppt_y</p:attrName>
                                        </p:attrNameLst>
                                      </p:cBhvr>
                                      <p:tavLst>
                                        <p:tav tm="0">
                                          <p:val>
                                            <p:strVal val="1+#ppt_h/2"/>
                                          </p:val>
                                        </p:tav>
                                        <p:tav tm="100000">
                                          <p:val>
                                            <p:strVal val="#ppt_y"/>
                                          </p:val>
                                        </p:tav>
                                      </p:tavLst>
                                    </p:anim>
                                  </p:childTnLst>
                                </p:cTn>
                              </p:par>
                              <p:par>
                                <p:cTn id="276" presetID="2" presetClass="entr" presetSubtype="4" fill="hold" grpId="0" nodeType="withEffect">
                                  <p:stCondLst>
                                    <p:cond delay="0"/>
                                  </p:stCondLst>
                                  <p:childTnLst>
                                    <p:set>
                                      <p:cBhvr>
                                        <p:cTn id="277" dur="1" fill="hold">
                                          <p:stCondLst>
                                            <p:cond delay="0"/>
                                          </p:stCondLst>
                                        </p:cTn>
                                        <p:tgtEl>
                                          <p:spTgt spid="93"/>
                                        </p:tgtEl>
                                        <p:attrNameLst>
                                          <p:attrName>style.visibility</p:attrName>
                                        </p:attrNameLst>
                                      </p:cBhvr>
                                      <p:to>
                                        <p:strVal val="visible"/>
                                      </p:to>
                                    </p:set>
                                    <p:anim calcmode="lin" valueType="num">
                                      <p:cBhvr additive="base">
                                        <p:cTn id="278" dur="500" fill="hold"/>
                                        <p:tgtEl>
                                          <p:spTgt spid="93"/>
                                        </p:tgtEl>
                                        <p:attrNameLst>
                                          <p:attrName>ppt_x</p:attrName>
                                        </p:attrNameLst>
                                      </p:cBhvr>
                                      <p:tavLst>
                                        <p:tav tm="0">
                                          <p:val>
                                            <p:strVal val="#ppt_x"/>
                                          </p:val>
                                        </p:tav>
                                        <p:tav tm="100000">
                                          <p:val>
                                            <p:strVal val="#ppt_x"/>
                                          </p:val>
                                        </p:tav>
                                      </p:tavLst>
                                    </p:anim>
                                    <p:anim calcmode="lin" valueType="num">
                                      <p:cBhvr additive="base">
                                        <p:cTn id="279" dur="500" fill="hold"/>
                                        <p:tgtEl>
                                          <p:spTgt spid="93"/>
                                        </p:tgtEl>
                                        <p:attrNameLst>
                                          <p:attrName>ppt_y</p:attrName>
                                        </p:attrNameLst>
                                      </p:cBhvr>
                                      <p:tavLst>
                                        <p:tav tm="0">
                                          <p:val>
                                            <p:strVal val="1+#ppt_h/2"/>
                                          </p:val>
                                        </p:tav>
                                        <p:tav tm="100000">
                                          <p:val>
                                            <p:strVal val="#ppt_y"/>
                                          </p:val>
                                        </p:tav>
                                      </p:tavLst>
                                    </p:anim>
                                  </p:childTnLst>
                                </p:cTn>
                              </p:par>
                              <p:par>
                                <p:cTn id="280" presetID="2" presetClass="entr" presetSubtype="4" fill="hold" grpId="0" nodeType="withEffect">
                                  <p:stCondLst>
                                    <p:cond delay="0"/>
                                  </p:stCondLst>
                                  <p:childTnLst>
                                    <p:set>
                                      <p:cBhvr>
                                        <p:cTn id="281" dur="1" fill="hold">
                                          <p:stCondLst>
                                            <p:cond delay="0"/>
                                          </p:stCondLst>
                                        </p:cTn>
                                        <p:tgtEl>
                                          <p:spTgt spid="94"/>
                                        </p:tgtEl>
                                        <p:attrNameLst>
                                          <p:attrName>style.visibility</p:attrName>
                                        </p:attrNameLst>
                                      </p:cBhvr>
                                      <p:to>
                                        <p:strVal val="visible"/>
                                      </p:to>
                                    </p:set>
                                    <p:anim calcmode="lin" valueType="num">
                                      <p:cBhvr additive="base">
                                        <p:cTn id="282" dur="500" fill="hold"/>
                                        <p:tgtEl>
                                          <p:spTgt spid="94"/>
                                        </p:tgtEl>
                                        <p:attrNameLst>
                                          <p:attrName>ppt_x</p:attrName>
                                        </p:attrNameLst>
                                      </p:cBhvr>
                                      <p:tavLst>
                                        <p:tav tm="0">
                                          <p:val>
                                            <p:strVal val="#ppt_x"/>
                                          </p:val>
                                        </p:tav>
                                        <p:tav tm="100000">
                                          <p:val>
                                            <p:strVal val="#ppt_x"/>
                                          </p:val>
                                        </p:tav>
                                      </p:tavLst>
                                    </p:anim>
                                    <p:anim calcmode="lin" valueType="num">
                                      <p:cBhvr additive="base">
                                        <p:cTn id="283" dur="500" fill="hold"/>
                                        <p:tgtEl>
                                          <p:spTgt spid="94"/>
                                        </p:tgtEl>
                                        <p:attrNameLst>
                                          <p:attrName>ppt_y</p:attrName>
                                        </p:attrNameLst>
                                      </p:cBhvr>
                                      <p:tavLst>
                                        <p:tav tm="0">
                                          <p:val>
                                            <p:strVal val="1+#ppt_h/2"/>
                                          </p:val>
                                        </p:tav>
                                        <p:tav tm="100000">
                                          <p:val>
                                            <p:strVal val="#ppt_y"/>
                                          </p:val>
                                        </p:tav>
                                      </p:tavLst>
                                    </p:anim>
                                  </p:childTnLst>
                                </p:cTn>
                              </p:par>
                              <p:par>
                                <p:cTn id="284" presetID="2" presetClass="entr" presetSubtype="4" fill="hold" grpId="0" nodeType="withEffect">
                                  <p:stCondLst>
                                    <p:cond delay="0"/>
                                  </p:stCondLst>
                                  <p:childTnLst>
                                    <p:set>
                                      <p:cBhvr>
                                        <p:cTn id="285" dur="1" fill="hold">
                                          <p:stCondLst>
                                            <p:cond delay="0"/>
                                          </p:stCondLst>
                                        </p:cTn>
                                        <p:tgtEl>
                                          <p:spTgt spid="95"/>
                                        </p:tgtEl>
                                        <p:attrNameLst>
                                          <p:attrName>style.visibility</p:attrName>
                                        </p:attrNameLst>
                                      </p:cBhvr>
                                      <p:to>
                                        <p:strVal val="visible"/>
                                      </p:to>
                                    </p:set>
                                    <p:anim calcmode="lin" valueType="num">
                                      <p:cBhvr additive="base">
                                        <p:cTn id="286" dur="500" fill="hold"/>
                                        <p:tgtEl>
                                          <p:spTgt spid="95"/>
                                        </p:tgtEl>
                                        <p:attrNameLst>
                                          <p:attrName>ppt_x</p:attrName>
                                        </p:attrNameLst>
                                      </p:cBhvr>
                                      <p:tavLst>
                                        <p:tav tm="0">
                                          <p:val>
                                            <p:strVal val="#ppt_x"/>
                                          </p:val>
                                        </p:tav>
                                        <p:tav tm="100000">
                                          <p:val>
                                            <p:strVal val="#ppt_x"/>
                                          </p:val>
                                        </p:tav>
                                      </p:tavLst>
                                    </p:anim>
                                    <p:anim calcmode="lin" valueType="num">
                                      <p:cBhvr additive="base">
                                        <p:cTn id="287" dur="500" fill="hold"/>
                                        <p:tgtEl>
                                          <p:spTgt spid="95"/>
                                        </p:tgtEl>
                                        <p:attrNameLst>
                                          <p:attrName>ppt_y</p:attrName>
                                        </p:attrNameLst>
                                      </p:cBhvr>
                                      <p:tavLst>
                                        <p:tav tm="0">
                                          <p:val>
                                            <p:strVal val="1+#ppt_h/2"/>
                                          </p:val>
                                        </p:tav>
                                        <p:tav tm="100000">
                                          <p:val>
                                            <p:strVal val="#ppt_y"/>
                                          </p:val>
                                        </p:tav>
                                      </p:tavLst>
                                    </p:anim>
                                  </p:childTnLst>
                                </p:cTn>
                              </p:par>
                              <p:par>
                                <p:cTn id="288" presetID="2" presetClass="entr" presetSubtype="4" fill="hold" grpId="0" nodeType="withEffect">
                                  <p:stCondLst>
                                    <p:cond delay="0"/>
                                  </p:stCondLst>
                                  <p:childTnLst>
                                    <p:set>
                                      <p:cBhvr>
                                        <p:cTn id="289" dur="1" fill="hold">
                                          <p:stCondLst>
                                            <p:cond delay="0"/>
                                          </p:stCondLst>
                                        </p:cTn>
                                        <p:tgtEl>
                                          <p:spTgt spid="96"/>
                                        </p:tgtEl>
                                        <p:attrNameLst>
                                          <p:attrName>style.visibility</p:attrName>
                                        </p:attrNameLst>
                                      </p:cBhvr>
                                      <p:to>
                                        <p:strVal val="visible"/>
                                      </p:to>
                                    </p:set>
                                    <p:anim calcmode="lin" valueType="num">
                                      <p:cBhvr additive="base">
                                        <p:cTn id="290" dur="500" fill="hold"/>
                                        <p:tgtEl>
                                          <p:spTgt spid="96"/>
                                        </p:tgtEl>
                                        <p:attrNameLst>
                                          <p:attrName>ppt_x</p:attrName>
                                        </p:attrNameLst>
                                      </p:cBhvr>
                                      <p:tavLst>
                                        <p:tav tm="0">
                                          <p:val>
                                            <p:strVal val="#ppt_x"/>
                                          </p:val>
                                        </p:tav>
                                        <p:tav tm="100000">
                                          <p:val>
                                            <p:strVal val="#ppt_x"/>
                                          </p:val>
                                        </p:tav>
                                      </p:tavLst>
                                    </p:anim>
                                    <p:anim calcmode="lin" valueType="num">
                                      <p:cBhvr additive="base">
                                        <p:cTn id="291" dur="500" fill="hold"/>
                                        <p:tgtEl>
                                          <p:spTgt spid="96"/>
                                        </p:tgtEl>
                                        <p:attrNameLst>
                                          <p:attrName>ppt_y</p:attrName>
                                        </p:attrNameLst>
                                      </p:cBhvr>
                                      <p:tavLst>
                                        <p:tav tm="0">
                                          <p:val>
                                            <p:strVal val="1+#ppt_h/2"/>
                                          </p:val>
                                        </p:tav>
                                        <p:tav tm="100000">
                                          <p:val>
                                            <p:strVal val="#ppt_y"/>
                                          </p:val>
                                        </p:tav>
                                      </p:tavLst>
                                    </p:anim>
                                  </p:childTnLst>
                                </p:cTn>
                              </p:par>
                              <p:par>
                                <p:cTn id="292" presetID="2" presetClass="entr" presetSubtype="4" fill="hold" grpId="0" nodeType="withEffect">
                                  <p:stCondLst>
                                    <p:cond delay="0"/>
                                  </p:stCondLst>
                                  <p:childTnLst>
                                    <p:set>
                                      <p:cBhvr>
                                        <p:cTn id="293" dur="1" fill="hold">
                                          <p:stCondLst>
                                            <p:cond delay="0"/>
                                          </p:stCondLst>
                                        </p:cTn>
                                        <p:tgtEl>
                                          <p:spTgt spid="97"/>
                                        </p:tgtEl>
                                        <p:attrNameLst>
                                          <p:attrName>style.visibility</p:attrName>
                                        </p:attrNameLst>
                                      </p:cBhvr>
                                      <p:to>
                                        <p:strVal val="visible"/>
                                      </p:to>
                                    </p:set>
                                    <p:anim calcmode="lin" valueType="num">
                                      <p:cBhvr additive="base">
                                        <p:cTn id="294" dur="500" fill="hold"/>
                                        <p:tgtEl>
                                          <p:spTgt spid="97"/>
                                        </p:tgtEl>
                                        <p:attrNameLst>
                                          <p:attrName>ppt_x</p:attrName>
                                        </p:attrNameLst>
                                      </p:cBhvr>
                                      <p:tavLst>
                                        <p:tav tm="0">
                                          <p:val>
                                            <p:strVal val="#ppt_x"/>
                                          </p:val>
                                        </p:tav>
                                        <p:tav tm="100000">
                                          <p:val>
                                            <p:strVal val="#ppt_x"/>
                                          </p:val>
                                        </p:tav>
                                      </p:tavLst>
                                    </p:anim>
                                    <p:anim calcmode="lin" valueType="num">
                                      <p:cBhvr additive="base">
                                        <p:cTn id="295" dur="500" fill="hold"/>
                                        <p:tgtEl>
                                          <p:spTgt spid="97"/>
                                        </p:tgtEl>
                                        <p:attrNameLst>
                                          <p:attrName>ppt_y</p:attrName>
                                        </p:attrNameLst>
                                      </p:cBhvr>
                                      <p:tavLst>
                                        <p:tav tm="0">
                                          <p:val>
                                            <p:strVal val="1+#ppt_h/2"/>
                                          </p:val>
                                        </p:tav>
                                        <p:tav tm="100000">
                                          <p:val>
                                            <p:strVal val="#ppt_y"/>
                                          </p:val>
                                        </p:tav>
                                      </p:tavLst>
                                    </p:anim>
                                  </p:childTnLst>
                                </p:cTn>
                              </p:par>
                              <p:par>
                                <p:cTn id="296" presetID="2" presetClass="entr" presetSubtype="4" fill="hold" grpId="0" nodeType="withEffect">
                                  <p:stCondLst>
                                    <p:cond delay="0"/>
                                  </p:stCondLst>
                                  <p:childTnLst>
                                    <p:set>
                                      <p:cBhvr>
                                        <p:cTn id="297" dur="1" fill="hold">
                                          <p:stCondLst>
                                            <p:cond delay="0"/>
                                          </p:stCondLst>
                                        </p:cTn>
                                        <p:tgtEl>
                                          <p:spTgt spid="98"/>
                                        </p:tgtEl>
                                        <p:attrNameLst>
                                          <p:attrName>style.visibility</p:attrName>
                                        </p:attrNameLst>
                                      </p:cBhvr>
                                      <p:to>
                                        <p:strVal val="visible"/>
                                      </p:to>
                                    </p:set>
                                    <p:anim calcmode="lin" valueType="num">
                                      <p:cBhvr additive="base">
                                        <p:cTn id="298" dur="500" fill="hold"/>
                                        <p:tgtEl>
                                          <p:spTgt spid="98"/>
                                        </p:tgtEl>
                                        <p:attrNameLst>
                                          <p:attrName>ppt_x</p:attrName>
                                        </p:attrNameLst>
                                      </p:cBhvr>
                                      <p:tavLst>
                                        <p:tav tm="0">
                                          <p:val>
                                            <p:strVal val="#ppt_x"/>
                                          </p:val>
                                        </p:tav>
                                        <p:tav tm="100000">
                                          <p:val>
                                            <p:strVal val="#ppt_x"/>
                                          </p:val>
                                        </p:tav>
                                      </p:tavLst>
                                    </p:anim>
                                    <p:anim calcmode="lin" valueType="num">
                                      <p:cBhvr additive="base">
                                        <p:cTn id="299" dur="500" fill="hold"/>
                                        <p:tgtEl>
                                          <p:spTgt spid="98"/>
                                        </p:tgtEl>
                                        <p:attrNameLst>
                                          <p:attrName>ppt_y</p:attrName>
                                        </p:attrNameLst>
                                      </p:cBhvr>
                                      <p:tavLst>
                                        <p:tav tm="0">
                                          <p:val>
                                            <p:strVal val="1+#ppt_h/2"/>
                                          </p:val>
                                        </p:tav>
                                        <p:tav tm="100000">
                                          <p:val>
                                            <p:strVal val="#ppt_y"/>
                                          </p:val>
                                        </p:tav>
                                      </p:tavLst>
                                    </p:anim>
                                  </p:childTnLst>
                                </p:cTn>
                              </p:par>
                              <p:par>
                                <p:cTn id="300" presetID="2" presetClass="entr" presetSubtype="4" fill="hold" grpId="0" nodeType="withEffect">
                                  <p:stCondLst>
                                    <p:cond delay="0"/>
                                  </p:stCondLst>
                                  <p:childTnLst>
                                    <p:set>
                                      <p:cBhvr>
                                        <p:cTn id="301" dur="1" fill="hold">
                                          <p:stCondLst>
                                            <p:cond delay="0"/>
                                          </p:stCondLst>
                                        </p:cTn>
                                        <p:tgtEl>
                                          <p:spTgt spid="99"/>
                                        </p:tgtEl>
                                        <p:attrNameLst>
                                          <p:attrName>style.visibility</p:attrName>
                                        </p:attrNameLst>
                                      </p:cBhvr>
                                      <p:to>
                                        <p:strVal val="visible"/>
                                      </p:to>
                                    </p:set>
                                    <p:anim calcmode="lin" valueType="num">
                                      <p:cBhvr additive="base">
                                        <p:cTn id="302" dur="500" fill="hold"/>
                                        <p:tgtEl>
                                          <p:spTgt spid="99"/>
                                        </p:tgtEl>
                                        <p:attrNameLst>
                                          <p:attrName>ppt_x</p:attrName>
                                        </p:attrNameLst>
                                      </p:cBhvr>
                                      <p:tavLst>
                                        <p:tav tm="0">
                                          <p:val>
                                            <p:strVal val="#ppt_x"/>
                                          </p:val>
                                        </p:tav>
                                        <p:tav tm="100000">
                                          <p:val>
                                            <p:strVal val="#ppt_x"/>
                                          </p:val>
                                        </p:tav>
                                      </p:tavLst>
                                    </p:anim>
                                    <p:anim calcmode="lin" valueType="num">
                                      <p:cBhvr additive="base">
                                        <p:cTn id="303" dur="500" fill="hold"/>
                                        <p:tgtEl>
                                          <p:spTgt spid="99"/>
                                        </p:tgtEl>
                                        <p:attrNameLst>
                                          <p:attrName>ppt_y</p:attrName>
                                        </p:attrNameLst>
                                      </p:cBhvr>
                                      <p:tavLst>
                                        <p:tav tm="0">
                                          <p:val>
                                            <p:strVal val="1+#ppt_h/2"/>
                                          </p:val>
                                        </p:tav>
                                        <p:tav tm="100000">
                                          <p:val>
                                            <p:strVal val="#ppt_y"/>
                                          </p:val>
                                        </p:tav>
                                      </p:tavLst>
                                    </p:anim>
                                  </p:childTnLst>
                                </p:cTn>
                              </p:par>
                              <p:par>
                                <p:cTn id="304" presetID="2" presetClass="entr" presetSubtype="4" fill="hold" grpId="0" nodeType="withEffect">
                                  <p:stCondLst>
                                    <p:cond delay="0"/>
                                  </p:stCondLst>
                                  <p:childTnLst>
                                    <p:set>
                                      <p:cBhvr>
                                        <p:cTn id="305" dur="1" fill="hold">
                                          <p:stCondLst>
                                            <p:cond delay="0"/>
                                          </p:stCondLst>
                                        </p:cTn>
                                        <p:tgtEl>
                                          <p:spTgt spid="100"/>
                                        </p:tgtEl>
                                        <p:attrNameLst>
                                          <p:attrName>style.visibility</p:attrName>
                                        </p:attrNameLst>
                                      </p:cBhvr>
                                      <p:to>
                                        <p:strVal val="visible"/>
                                      </p:to>
                                    </p:set>
                                    <p:anim calcmode="lin" valueType="num">
                                      <p:cBhvr additive="base">
                                        <p:cTn id="306" dur="500" fill="hold"/>
                                        <p:tgtEl>
                                          <p:spTgt spid="100"/>
                                        </p:tgtEl>
                                        <p:attrNameLst>
                                          <p:attrName>ppt_x</p:attrName>
                                        </p:attrNameLst>
                                      </p:cBhvr>
                                      <p:tavLst>
                                        <p:tav tm="0">
                                          <p:val>
                                            <p:strVal val="#ppt_x"/>
                                          </p:val>
                                        </p:tav>
                                        <p:tav tm="100000">
                                          <p:val>
                                            <p:strVal val="#ppt_x"/>
                                          </p:val>
                                        </p:tav>
                                      </p:tavLst>
                                    </p:anim>
                                    <p:anim calcmode="lin" valueType="num">
                                      <p:cBhvr additive="base">
                                        <p:cTn id="307" dur="500" fill="hold"/>
                                        <p:tgtEl>
                                          <p:spTgt spid="100"/>
                                        </p:tgtEl>
                                        <p:attrNameLst>
                                          <p:attrName>ppt_y</p:attrName>
                                        </p:attrNameLst>
                                      </p:cBhvr>
                                      <p:tavLst>
                                        <p:tav tm="0">
                                          <p:val>
                                            <p:strVal val="1+#ppt_h/2"/>
                                          </p:val>
                                        </p:tav>
                                        <p:tav tm="100000">
                                          <p:val>
                                            <p:strVal val="#ppt_y"/>
                                          </p:val>
                                        </p:tav>
                                      </p:tavLst>
                                    </p:anim>
                                  </p:childTnLst>
                                </p:cTn>
                              </p:par>
                              <p:par>
                                <p:cTn id="308" presetID="2" presetClass="entr" presetSubtype="4" fill="hold" grpId="0" nodeType="withEffect">
                                  <p:stCondLst>
                                    <p:cond delay="0"/>
                                  </p:stCondLst>
                                  <p:childTnLst>
                                    <p:set>
                                      <p:cBhvr>
                                        <p:cTn id="309" dur="1" fill="hold">
                                          <p:stCondLst>
                                            <p:cond delay="0"/>
                                          </p:stCondLst>
                                        </p:cTn>
                                        <p:tgtEl>
                                          <p:spTgt spid="101"/>
                                        </p:tgtEl>
                                        <p:attrNameLst>
                                          <p:attrName>style.visibility</p:attrName>
                                        </p:attrNameLst>
                                      </p:cBhvr>
                                      <p:to>
                                        <p:strVal val="visible"/>
                                      </p:to>
                                    </p:set>
                                    <p:anim calcmode="lin" valueType="num">
                                      <p:cBhvr additive="base">
                                        <p:cTn id="310" dur="500" fill="hold"/>
                                        <p:tgtEl>
                                          <p:spTgt spid="101"/>
                                        </p:tgtEl>
                                        <p:attrNameLst>
                                          <p:attrName>ppt_x</p:attrName>
                                        </p:attrNameLst>
                                      </p:cBhvr>
                                      <p:tavLst>
                                        <p:tav tm="0">
                                          <p:val>
                                            <p:strVal val="#ppt_x"/>
                                          </p:val>
                                        </p:tav>
                                        <p:tav tm="100000">
                                          <p:val>
                                            <p:strVal val="#ppt_x"/>
                                          </p:val>
                                        </p:tav>
                                      </p:tavLst>
                                    </p:anim>
                                    <p:anim calcmode="lin" valueType="num">
                                      <p:cBhvr additive="base">
                                        <p:cTn id="311" dur="500" fill="hold"/>
                                        <p:tgtEl>
                                          <p:spTgt spid="101"/>
                                        </p:tgtEl>
                                        <p:attrNameLst>
                                          <p:attrName>ppt_y</p:attrName>
                                        </p:attrNameLst>
                                      </p:cBhvr>
                                      <p:tavLst>
                                        <p:tav tm="0">
                                          <p:val>
                                            <p:strVal val="1+#ppt_h/2"/>
                                          </p:val>
                                        </p:tav>
                                        <p:tav tm="100000">
                                          <p:val>
                                            <p:strVal val="#ppt_y"/>
                                          </p:val>
                                        </p:tav>
                                      </p:tavLst>
                                    </p:anim>
                                  </p:childTnLst>
                                </p:cTn>
                              </p:par>
                              <p:par>
                                <p:cTn id="312" presetID="2" presetClass="entr" presetSubtype="4" fill="hold" grpId="0" nodeType="withEffect">
                                  <p:stCondLst>
                                    <p:cond delay="0"/>
                                  </p:stCondLst>
                                  <p:childTnLst>
                                    <p:set>
                                      <p:cBhvr>
                                        <p:cTn id="313" dur="1" fill="hold">
                                          <p:stCondLst>
                                            <p:cond delay="0"/>
                                          </p:stCondLst>
                                        </p:cTn>
                                        <p:tgtEl>
                                          <p:spTgt spid="102"/>
                                        </p:tgtEl>
                                        <p:attrNameLst>
                                          <p:attrName>style.visibility</p:attrName>
                                        </p:attrNameLst>
                                      </p:cBhvr>
                                      <p:to>
                                        <p:strVal val="visible"/>
                                      </p:to>
                                    </p:set>
                                    <p:anim calcmode="lin" valueType="num">
                                      <p:cBhvr additive="base">
                                        <p:cTn id="314" dur="500" fill="hold"/>
                                        <p:tgtEl>
                                          <p:spTgt spid="102"/>
                                        </p:tgtEl>
                                        <p:attrNameLst>
                                          <p:attrName>ppt_x</p:attrName>
                                        </p:attrNameLst>
                                      </p:cBhvr>
                                      <p:tavLst>
                                        <p:tav tm="0">
                                          <p:val>
                                            <p:strVal val="#ppt_x"/>
                                          </p:val>
                                        </p:tav>
                                        <p:tav tm="100000">
                                          <p:val>
                                            <p:strVal val="#ppt_x"/>
                                          </p:val>
                                        </p:tav>
                                      </p:tavLst>
                                    </p:anim>
                                    <p:anim calcmode="lin" valueType="num">
                                      <p:cBhvr additive="base">
                                        <p:cTn id="315" dur="500" fill="hold"/>
                                        <p:tgtEl>
                                          <p:spTgt spid="102"/>
                                        </p:tgtEl>
                                        <p:attrNameLst>
                                          <p:attrName>ppt_y</p:attrName>
                                        </p:attrNameLst>
                                      </p:cBhvr>
                                      <p:tavLst>
                                        <p:tav tm="0">
                                          <p:val>
                                            <p:strVal val="1+#ppt_h/2"/>
                                          </p:val>
                                        </p:tav>
                                        <p:tav tm="100000">
                                          <p:val>
                                            <p:strVal val="#ppt_y"/>
                                          </p:val>
                                        </p:tav>
                                      </p:tavLst>
                                    </p:anim>
                                  </p:childTnLst>
                                </p:cTn>
                              </p:par>
                              <p:par>
                                <p:cTn id="316" presetID="2" presetClass="entr" presetSubtype="4" fill="hold" grpId="0" nodeType="withEffect">
                                  <p:stCondLst>
                                    <p:cond delay="0"/>
                                  </p:stCondLst>
                                  <p:childTnLst>
                                    <p:set>
                                      <p:cBhvr>
                                        <p:cTn id="317" dur="1" fill="hold">
                                          <p:stCondLst>
                                            <p:cond delay="0"/>
                                          </p:stCondLst>
                                        </p:cTn>
                                        <p:tgtEl>
                                          <p:spTgt spid="103"/>
                                        </p:tgtEl>
                                        <p:attrNameLst>
                                          <p:attrName>style.visibility</p:attrName>
                                        </p:attrNameLst>
                                      </p:cBhvr>
                                      <p:to>
                                        <p:strVal val="visible"/>
                                      </p:to>
                                    </p:set>
                                    <p:anim calcmode="lin" valueType="num">
                                      <p:cBhvr additive="base">
                                        <p:cTn id="318" dur="500" fill="hold"/>
                                        <p:tgtEl>
                                          <p:spTgt spid="103"/>
                                        </p:tgtEl>
                                        <p:attrNameLst>
                                          <p:attrName>ppt_x</p:attrName>
                                        </p:attrNameLst>
                                      </p:cBhvr>
                                      <p:tavLst>
                                        <p:tav tm="0">
                                          <p:val>
                                            <p:strVal val="#ppt_x"/>
                                          </p:val>
                                        </p:tav>
                                        <p:tav tm="100000">
                                          <p:val>
                                            <p:strVal val="#ppt_x"/>
                                          </p:val>
                                        </p:tav>
                                      </p:tavLst>
                                    </p:anim>
                                    <p:anim calcmode="lin" valueType="num">
                                      <p:cBhvr additive="base">
                                        <p:cTn id="319" dur="500" fill="hold"/>
                                        <p:tgtEl>
                                          <p:spTgt spid="103"/>
                                        </p:tgtEl>
                                        <p:attrNameLst>
                                          <p:attrName>ppt_y</p:attrName>
                                        </p:attrNameLst>
                                      </p:cBhvr>
                                      <p:tavLst>
                                        <p:tav tm="0">
                                          <p:val>
                                            <p:strVal val="1+#ppt_h/2"/>
                                          </p:val>
                                        </p:tav>
                                        <p:tav tm="100000">
                                          <p:val>
                                            <p:strVal val="#ppt_y"/>
                                          </p:val>
                                        </p:tav>
                                      </p:tavLst>
                                    </p:anim>
                                  </p:childTnLst>
                                </p:cTn>
                              </p:par>
                              <p:par>
                                <p:cTn id="320" presetID="2" presetClass="entr" presetSubtype="4" fill="hold" grpId="0" nodeType="withEffect">
                                  <p:stCondLst>
                                    <p:cond delay="0"/>
                                  </p:stCondLst>
                                  <p:childTnLst>
                                    <p:set>
                                      <p:cBhvr>
                                        <p:cTn id="321" dur="1" fill="hold">
                                          <p:stCondLst>
                                            <p:cond delay="0"/>
                                          </p:stCondLst>
                                        </p:cTn>
                                        <p:tgtEl>
                                          <p:spTgt spid="104"/>
                                        </p:tgtEl>
                                        <p:attrNameLst>
                                          <p:attrName>style.visibility</p:attrName>
                                        </p:attrNameLst>
                                      </p:cBhvr>
                                      <p:to>
                                        <p:strVal val="visible"/>
                                      </p:to>
                                    </p:set>
                                    <p:anim calcmode="lin" valueType="num">
                                      <p:cBhvr additive="base">
                                        <p:cTn id="322" dur="500" fill="hold"/>
                                        <p:tgtEl>
                                          <p:spTgt spid="104"/>
                                        </p:tgtEl>
                                        <p:attrNameLst>
                                          <p:attrName>ppt_x</p:attrName>
                                        </p:attrNameLst>
                                      </p:cBhvr>
                                      <p:tavLst>
                                        <p:tav tm="0">
                                          <p:val>
                                            <p:strVal val="#ppt_x"/>
                                          </p:val>
                                        </p:tav>
                                        <p:tav tm="100000">
                                          <p:val>
                                            <p:strVal val="#ppt_x"/>
                                          </p:val>
                                        </p:tav>
                                      </p:tavLst>
                                    </p:anim>
                                    <p:anim calcmode="lin" valueType="num">
                                      <p:cBhvr additive="base">
                                        <p:cTn id="323" dur="500" fill="hold"/>
                                        <p:tgtEl>
                                          <p:spTgt spid="104"/>
                                        </p:tgtEl>
                                        <p:attrNameLst>
                                          <p:attrName>ppt_y</p:attrName>
                                        </p:attrNameLst>
                                      </p:cBhvr>
                                      <p:tavLst>
                                        <p:tav tm="0">
                                          <p:val>
                                            <p:strVal val="1+#ppt_h/2"/>
                                          </p:val>
                                        </p:tav>
                                        <p:tav tm="100000">
                                          <p:val>
                                            <p:strVal val="#ppt_y"/>
                                          </p:val>
                                        </p:tav>
                                      </p:tavLst>
                                    </p:anim>
                                  </p:childTnLst>
                                </p:cTn>
                              </p:par>
                              <p:par>
                                <p:cTn id="324" presetID="2" presetClass="entr" presetSubtype="4" fill="hold" grpId="0" nodeType="withEffect">
                                  <p:stCondLst>
                                    <p:cond delay="0"/>
                                  </p:stCondLst>
                                  <p:childTnLst>
                                    <p:set>
                                      <p:cBhvr>
                                        <p:cTn id="325" dur="1" fill="hold">
                                          <p:stCondLst>
                                            <p:cond delay="0"/>
                                          </p:stCondLst>
                                        </p:cTn>
                                        <p:tgtEl>
                                          <p:spTgt spid="105"/>
                                        </p:tgtEl>
                                        <p:attrNameLst>
                                          <p:attrName>style.visibility</p:attrName>
                                        </p:attrNameLst>
                                      </p:cBhvr>
                                      <p:to>
                                        <p:strVal val="visible"/>
                                      </p:to>
                                    </p:set>
                                    <p:anim calcmode="lin" valueType="num">
                                      <p:cBhvr additive="base">
                                        <p:cTn id="326" dur="500" fill="hold"/>
                                        <p:tgtEl>
                                          <p:spTgt spid="105"/>
                                        </p:tgtEl>
                                        <p:attrNameLst>
                                          <p:attrName>ppt_x</p:attrName>
                                        </p:attrNameLst>
                                      </p:cBhvr>
                                      <p:tavLst>
                                        <p:tav tm="0">
                                          <p:val>
                                            <p:strVal val="#ppt_x"/>
                                          </p:val>
                                        </p:tav>
                                        <p:tav tm="100000">
                                          <p:val>
                                            <p:strVal val="#ppt_x"/>
                                          </p:val>
                                        </p:tav>
                                      </p:tavLst>
                                    </p:anim>
                                    <p:anim calcmode="lin" valueType="num">
                                      <p:cBhvr additive="base">
                                        <p:cTn id="327" dur="500" fill="hold"/>
                                        <p:tgtEl>
                                          <p:spTgt spid="105"/>
                                        </p:tgtEl>
                                        <p:attrNameLst>
                                          <p:attrName>ppt_y</p:attrName>
                                        </p:attrNameLst>
                                      </p:cBhvr>
                                      <p:tavLst>
                                        <p:tav tm="0">
                                          <p:val>
                                            <p:strVal val="1+#ppt_h/2"/>
                                          </p:val>
                                        </p:tav>
                                        <p:tav tm="100000">
                                          <p:val>
                                            <p:strVal val="#ppt_y"/>
                                          </p:val>
                                        </p:tav>
                                      </p:tavLst>
                                    </p:anim>
                                  </p:childTnLst>
                                </p:cTn>
                              </p:par>
                              <p:par>
                                <p:cTn id="328" presetID="2" presetClass="entr" presetSubtype="4" fill="hold" grpId="0" nodeType="withEffect">
                                  <p:stCondLst>
                                    <p:cond delay="0"/>
                                  </p:stCondLst>
                                  <p:childTnLst>
                                    <p:set>
                                      <p:cBhvr>
                                        <p:cTn id="329" dur="1" fill="hold">
                                          <p:stCondLst>
                                            <p:cond delay="0"/>
                                          </p:stCondLst>
                                        </p:cTn>
                                        <p:tgtEl>
                                          <p:spTgt spid="106"/>
                                        </p:tgtEl>
                                        <p:attrNameLst>
                                          <p:attrName>style.visibility</p:attrName>
                                        </p:attrNameLst>
                                      </p:cBhvr>
                                      <p:to>
                                        <p:strVal val="visible"/>
                                      </p:to>
                                    </p:set>
                                    <p:anim calcmode="lin" valueType="num">
                                      <p:cBhvr additive="base">
                                        <p:cTn id="330" dur="500" fill="hold"/>
                                        <p:tgtEl>
                                          <p:spTgt spid="106"/>
                                        </p:tgtEl>
                                        <p:attrNameLst>
                                          <p:attrName>ppt_x</p:attrName>
                                        </p:attrNameLst>
                                      </p:cBhvr>
                                      <p:tavLst>
                                        <p:tav tm="0">
                                          <p:val>
                                            <p:strVal val="#ppt_x"/>
                                          </p:val>
                                        </p:tav>
                                        <p:tav tm="100000">
                                          <p:val>
                                            <p:strVal val="#ppt_x"/>
                                          </p:val>
                                        </p:tav>
                                      </p:tavLst>
                                    </p:anim>
                                    <p:anim calcmode="lin" valueType="num">
                                      <p:cBhvr additive="base">
                                        <p:cTn id="331" dur="500" fill="hold"/>
                                        <p:tgtEl>
                                          <p:spTgt spid="106"/>
                                        </p:tgtEl>
                                        <p:attrNameLst>
                                          <p:attrName>ppt_y</p:attrName>
                                        </p:attrNameLst>
                                      </p:cBhvr>
                                      <p:tavLst>
                                        <p:tav tm="0">
                                          <p:val>
                                            <p:strVal val="1+#ppt_h/2"/>
                                          </p:val>
                                        </p:tav>
                                        <p:tav tm="100000">
                                          <p:val>
                                            <p:strVal val="#ppt_y"/>
                                          </p:val>
                                        </p:tav>
                                      </p:tavLst>
                                    </p:anim>
                                  </p:childTnLst>
                                </p:cTn>
                              </p:par>
                              <p:par>
                                <p:cTn id="332" presetID="2" presetClass="entr" presetSubtype="4" fill="hold" grpId="0" nodeType="withEffect">
                                  <p:stCondLst>
                                    <p:cond delay="0"/>
                                  </p:stCondLst>
                                  <p:childTnLst>
                                    <p:set>
                                      <p:cBhvr>
                                        <p:cTn id="333" dur="1" fill="hold">
                                          <p:stCondLst>
                                            <p:cond delay="0"/>
                                          </p:stCondLst>
                                        </p:cTn>
                                        <p:tgtEl>
                                          <p:spTgt spid="107"/>
                                        </p:tgtEl>
                                        <p:attrNameLst>
                                          <p:attrName>style.visibility</p:attrName>
                                        </p:attrNameLst>
                                      </p:cBhvr>
                                      <p:to>
                                        <p:strVal val="visible"/>
                                      </p:to>
                                    </p:set>
                                    <p:anim calcmode="lin" valueType="num">
                                      <p:cBhvr additive="base">
                                        <p:cTn id="334" dur="500" fill="hold"/>
                                        <p:tgtEl>
                                          <p:spTgt spid="107"/>
                                        </p:tgtEl>
                                        <p:attrNameLst>
                                          <p:attrName>ppt_x</p:attrName>
                                        </p:attrNameLst>
                                      </p:cBhvr>
                                      <p:tavLst>
                                        <p:tav tm="0">
                                          <p:val>
                                            <p:strVal val="#ppt_x"/>
                                          </p:val>
                                        </p:tav>
                                        <p:tav tm="100000">
                                          <p:val>
                                            <p:strVal val="#ppt_x"/>
                                          </p:val>
                                        </p:tav>
                                      </p:tavLst>
                                    </p:anim>
                                    <p:anim calcmode="lin" valueType="num">
                                      <p:cBhvr additive="base">
                                        <p:cTn id="335" dur="500" fill="hold"/>
                                        <p:tgtEl>
                                          <p:spTgt spid="107"/>
                                        </p:tgtEl>
                                        <p:attrNameLst>
                                          <p:attrName>ppt_y</p:attrName>
                                        </p:attrNameLst>
                                      </p:cBhvr>
                                      <p:tavLst>
                                        <p:tav tm="0">
                                          <p:val>
                                            <p:strVal val="1+#ppt_h/2"/>
                                          </p:val>
                                        </p:tav>
                                        <p:tav tm="100000">
                                          <p:val>
                                            <p:strVal val="#ppt_y"/>
                                          </p:val>
                                        </p:tav>
                                      </p:tavLst>
                                    </p:anim>
                                  </p:childTnLst>
                                </p:cTn>
                              </p:par>
                              <p:par>
                                <p:cTn id="336" presetID="2" presetClass="entr" presetSubtype="4" fill="hold" grpId="0" nodeType="withEffect">
                                  <p:stCondLst>
                                    <p:cond delay="0"/>
                                  </p:stCondLst>
                                  <p:childTnLst>
                                    <p:set>
                                      <p:cBhvr>
                                        <p:cTn id="337" dur="1" fill="hold">
                                          <p:stCondLst>
                                            <p:cond delay="0"/>
                                          </p:stCondLst>
                                        </p:cTn>
                                        <p:tgtEl>
                                          <p:spTgt spid="108"/>
                                        </p:tgtEl>
                                        <p:attrNameLst>
                                          <p:attrName>style.visibility</p:attrName>
                                        </p:attrNameLst>
                                      </p:cBhvr>
                                      <p:to>
                                        <p:strVal val="visible"/>
                                      </p:to>
                                    </p:set>
                                    <p:anim calcmode="lin" valueType="num">
                                      <p:cBhvr additive="base">
                                        <p:cTn id="338" dur="500" fill="hold"/>
                                        <p:tgtEl>
                                          <p:spTgt spid="108"/>
                                        </p:tgtEl>
                                        <p:attrNameLst>
                                          <p:attrName>ppt_x</p:attrName>
                                        </p:attrNameLst>
                                      </p:cBhvr>
                                      <p:tavLst>
                                        <p:tav tm="0">
                                          <p:val>
                                            <p:strVal val="#ppt_x"/>
                                          </p:val>
                                        </p:tav>
                                        <p:tav tm="100000">
                                          <p:val>
                                            <p:strVal val="#ppt_x"/>
                                          </p:val>
                                        </p:tav>
                                      </p:tavLst>
                                    </p:anim>
                                    <p:anim calcmode="lin" valueType="num">
                                      <p:cBhvr additive="base">
                                        <p:cTn id="339" dur="500" fill="hold"/>
                                        <p:tgtEl>
                                          <p:spTgt spid="108"/>
                                        </p:tgtEl>
                                        <p:attrNameLst>
                                          <p:attrName>ppt_y</p:attrName>
                                        </p:attrNameLst>
                                      </p:cBhvr>
                                      <p:tavLst>
                                        <p:tav tm="0">
                                          <p:val>
                                            <p:strVal val="1+#ppt_h/2"/>
                                          </p:val>
                                        </p:tav>
                                        <p:tav tm="100000">
                                          <p:val>
                                            <p:strVal val="#ppt_y"/>
                                          </p:val>
                                        </p:tav>
                                      </p:tavLst>
                                    </p:anim>
                                  </p:childTnLst>
                                </p:cTn>
                              </p:par>
                              <p:par>
                                <p:cTn id="340" presetID="2" presetClass="entr" presetSubtype="2" fill="hold" grpId="0" nodeType="withEffect">
                                  <p:stCondLst>
                                    <p:cond delay="2000"/>
                                  </p:stCondLst>
                                  <p:childTnLst>
                                    <p:set>
                                      <p:cBhvr>
                                        <p:cTn id="341" dur="1" fill="hold">
                                          <p:stCondLst>
                                            <p:cond delay="0"/>
                                          </p:stCondLst>
                                        </p:cTn>
                                        <p:tgtEl>
                                          <p:spTgt spid="111"/>
                                        </p:tgtEl>
                                        <p:attrNameLst>
                                          <p:attrName>style.visibility</p:attrName>
                                        </p:attrNameLst>
                                      </p:cBhvr>
                                      <p:to>
                                        <p:strVal val="visible"/>
                                      </p:to>
                                    </p:set>
                                    <p:anim calcmode="lin" valueType="num">
                                      <p:cBhvr additive="base">
                                        <p:cTn id="342" dur="500" fill="hold"/>
                                        <p:tgtEl>
                                          <p:spTgt spid="111"/>
                                        </p:tgtEl>
                                        <p:attrNameLst>
                                          <p:attrName>ppt_x</p:attrName>
                                        </p:attrNameLst>
                                      </p:cBhvr>
                                      <p:tavLst>
                                        <p:tav tm="0">
                                          <p:val>
                                            <p:strVal val="1+#ppt_w/2"/>
                                          </p:val>
                                        </p:tav>
                                        <p:tav tm="100000">
                                          <p:val>
                                            <p:strVal val="#ppt_x"/>
                                          </p:val>
                                        </p:tav>
                                      </p:tavLst>
                                    </p:anim>
                                    <p:anim calcmode="lin" valueType="num">
                                      <p:cBhvr additive="base">
                                        <p:cTn id="343" dur="500" fill="hold"/>
                                        <p:tgtEl>
                                          <p:spTgt spid="111"/>
                                        </p:tgtEl>
                                        <p:attrNameLst>
                                          <p:attrName>ppt_y</p:attrName>
                                        </p:attrNameLst>
                                      </p:cBhvr>
                                      <p:tavLst>
                                        <p:tav tm="0">
                                          <p:val>
                                            <p:strVal val="#ppt_y"/>
                                          </p:val>
                                        </p:tav>
                                        <p:tav tm="100000">
                                          <p:val>
                                            <p:strVal val="#ppt_y"/>
                                          </p:val>
                                        </p:tav>
                                      </p:tavLst>
                                    </p:anim>
                                  </p:childTnLst>
                                </p:cTn>
                              </p:par>
                              <p:par>
                                <p:cTn id="344" presetID="2" presetClass="entr" presetSubtype="2" fill="hold" grpId="0" nodeType="withEffect">
                                  <p:stCondLst>
                                    <p:cond delay="2000"/>
                                  </p:stCondLst>
                                  <p:childTnLst>
                                    <p:set>
                                      <p:cBhvr>
                                        <p:cTn id="345" dur="1" fill="hold">
                                          <p:stCondLst>
                                            <p:cond delay="0"/>
                                          </p:stCondLst>
                                        </p:cTn>
                                        <p:tgtEl>
                                          <p:spTgt spid="114"/>
                                        </p:tgtEl>
                                        <p:attrNameLst>
                                          <p:attrName>style.visibility</p:attrName>
                                        </p:attrNameLst>
                                      </p:cBhvr>
                                      <p:to>
                                        <p:strVal val="visible"/>
                                      </p:to>
                                    </p:set>
                                    <p:anim calcmode="lin" valueType="num">
                                      <p:cBhvr additive="base">
                                        <p:cTn id="346" dur="500" fill="hold"/>
                                        <p:tgtEl>
                                          <p:spTgt spid="114"/>
                                        </p:tgtEl>
                                        <p:attrNameLst>
                                          <p:attrName>ppt_x</p:attrName>
                                        </p:attrNameLst>
                                      </p:cBhvr>
                                      <p:tavLst>
                                        <p:tav tm="0">
                                          <p:val>
                                            <p:strVal val="1+#ppt_w/2"/>
                                          </p:val>
                                        </p:tav>
                                        <p:tav tm="100000">
                                          <p:val>
                                            <p:strVal val="#ppt_x"/>
                                          </p:val>
                                        </p:tav>
                                      </p:tavLst>
                                    </p:anim>
                                    <p:anim calcmode="lin" valueType="num">
                                      <p:cBhvr additive="base">
                                        <p:cTn id="347" dur="500" fill="hold"/>
                                        <p:tgtEl>
                                          <p:spTgt spid="114"/>
                                        </p:tgtEl>
                                        <p:attrNameLst>
                                          <p:attrName>ppt_y</p:attrName>
                                        </p:attrNameLst>
                                      </p:cBhvr>
                                      <p:tavLst>
                                        <p:tav tm="0">
                                          <p:val>
                                            <p:strVal val="#ppt_y"/>
                                          </p:val>
                                        </p:tav>
                                        <p:tav tm="100000">
                                          <p:val>
                                            <p:strVal val="#ppt_y"/>
                                          </p:val>
                                        </p:tav>
                                      </p:tavLst>
                                    </p:anim>
                                  </p:childTnLst>
                                </p:cTn>
                              </p:par>
                              <p:par>
                                <p:cTn id="348" presetID="2" presetClass="entr" presetSubtype="2" fill="hold" grpId="0" nodeType="withEffect">
                                  <p:stCondLst>
                                    <p:cond delay="2000"/>
                                  </p:stCondLst>
                                  <p:childTnLst>
                                    <p:set>
                                      <p:cBhvr>
                                        <p:cTn id="349" dur="1" fill="hold">
                                          <p:stCondLst>
                                            <p:cond delay="0"/>
                                          </p:stCondLst>
                                        </p:cTn>
                                        <p:tgtEl>
                                          <p:spTgt spid="115"/>
                                        </p:tgtEl>
                                        <p:attrNameLst>
                                          <p:attrName>style.visibility</p:attrName>
                                        </p:attrNameLst>
                                      </p:cBhvr>
                                      <p:to>
                                        <p:strVal val="visible"/>
                                      </p:to>
                                    </p:set>
                                    <p:anim calcmode="lin" valueType="num">
                                      <p:cBhvr additive="base">
                                        <p:cTn id="350" dur="500" fill="hold"/>
                                        <p:tgtEl>
                                          <p:spTgt spid="115"/>
                                        </p:tgtEl>
                                        <p:attrNameLst>
                                          <p:attrName>ppt_x</p:attrName>
                                        </p:attrNameLst>
                                      </p:cBhvr>
                                      <p:tavLst>
                                        <p:tav tm="0">
                                          <p:val>
                                            <p:strVal val="1+#ppt_w/2"/>
                                          </p:val>
                                        </p:tav>
                                        <p:tav tm="100000">
                                          <p:val>
                                            <p:strVal val="#ppt_x"/>
                                          </p:val>
                                        </p:tav>
                                      </p:tavLst>
                                    </p:anim>
                                    <p:anim calcmode="lin" valueType="num">
                                      <p:cBhvr additive="base">
                                        <p:cTn id="351" dur="500" fill="hold"/>
                                        <p:tgtEl>
                                          <p:spTgt spid="1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51" grpId="0" animBg="1"/>
      <p:bldP spid="52" grpId="0" animBg="1"/>
      <p:bldP spid="53" grpId="0" animBg="1"/>
      <p:bldP spid="54" grpId="0" animBg="1"/>
      <p:bldP spid="55" grpId="0" animBg="1"/>
      <p:bldP spid="56" grpId="0" animBg="1"/>
      <p:bldP spid="57" grpId="0" animBg="1"/>
      <p:bldP spid="58"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11" grpId="0" animBg="1"/>
      <p:bldP spid="114" grpId="0"/>
      <p:bldP spid="115"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6"/>
          <p:cNvSpPr/>
          <p:nvPr/>
        </p:nvSpPr>
        <p:spPr bwMode="auto">
          <a:xfrm flipH="1">
            <a:off x="6153383" y="4159889"/>
            <a:ext cx="670226" cy="144190"/>
          </a:xfrm>
          <a:custGeom>
            <a:avLst/>
            <a:gdLst>
              <a:gd name="T0" fmla="*/ 20 w 23"/>
              <a:gd name="T1" fmla="*/ 0 h 5"/>
              <a:gd name="T2" fmla="*/ 3 w 23"/>
              <a:gd name="T3" fmla="*/ 0 h 5"/>
              <a:gd name="T4" fmla="*/ 0 w 23"/>
              <a:gd name="T5" fmla="*/ 2 h 5"/>
              <a:gd name="T6" fmla="*/ 3 w 23"/>
              <a:gd name="T7" fmla="*/ 5 h 5"/>
              <a:gd name="T8" fmla="*/ 20 w 23"/>
              <a:gd name="T9" fmla="*/ 5 h 5"/>
              <a:gd name="T10" fmla="*/ 23 w 23"/>
              <a:gd name="T11" fmla="*/ 2 h 5"/>
              <a:gd name="T12" fmla="*/ 20 w 2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3" h="5">
                <a:moveTo>
                  <a:pt x="20" y="0"/>
                </a:moveTo>
                <a:cubicBezTo>
                  <a:pt x="3" y="0"/>
                  <a:pt x="3" y="0"/>
                  <a:pt x="3" y="0"/>
                </a:cubicBezTo>
                <a:cubicBezTo>
                  <a:pt x="1" y="0"/>
                  <a:pt x="0" y="1"/>
                  <a:pt x="0" y="2"/>
                </a:cubicBezTo>
                <a:cubicBezTo>
                  <a:pt x="0" y="4"/>
                  <a:pt x="1" y="5"/>
                  <a:pt x="3" y="5"/>
                </a:cubicBezTo>
                <a:cubicBezTo>
                  <a:pt x="20" y="5"/>
                  <a:pt x="20" y="5"/>
                  <a:pt x="20" y="5"/>
                </a:cubicBezTo>
                <a:cubicBezTo>
                  <a:pt x="22" y="5"/>
                  <a:pt x="23" y="4"/>
                  <a:pt x="23" y="2"/>
                </a:cubicBezTo>
                <a:cubicBezTo>
                  <a:pt x="23" y="1"/>
                  <a:pt x="22" y="0"/>
                  <a:pt x="20"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1" name="Freeform 24"/>
          <p:cNvSpPr/>
          <p:nvPr/>
        </p:nvSpPr>
        <p:spPr>
          <a:xfrm flipH="1">
            <a:off x="5977713" y="3862085"/>
            <a:ext cx="1021563" cy="297804"/>
          </a:xfrm>
          <a:custGeom>
            <a:avLst/>
            <a:gdLst>
              <a:gd name="connsiteX0" fmla="*/ 0 w 2645228"/>
              <a:gd name="connsiteY0" fmla="*/ 0 h 496975"/>
              <a:gd name="connsiteX1" fmla="*/ 2645228 w 2645228"/>
              <a:gd name="connsiteY1" fmla="*/ 0 h 496975"/>
              <a:gd name="connsiteX2" fmla="*/ 2645228 w 2645228"/>
              <a:gd name="connsiteY2" fmla="*/ 56095 h 496975"/>
              <a:gd name="connsiteX3" fmla="*/ 2204348 w 2645228"/>
              <a:gd name="connsiteY3" fmla="*/ 496975 h 496975"/>
              <a:gd name="connsiteX4" fmla="*/ 440880 w 2645228"/>
              <a:gd name="connsiteY4" fmla="*/ 496975 h 496975"/>
              <a:gd name="connsiteX5" fmla="*/ 0 w 2645228"/>
              <a:gd name="connsiteY5" fmla="*/ 56095 h 496975"/>
              <a:gd name="connsiteX6" fmla="*/ 0 w 2645228"/>
              <a:gd name="connsiteY6" fmla="*/ 0 h 496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5228" h="496975">
                <a:moveTo>
                  <a:pt x="0" y="0"/>
                </a:moveTo>
                <a:lnTo>
                  <a:pt x="2645228" y="0"/>
                </a:lnTo>
                <a:lnTo>
                  <a:pt x="2645228" y="56095"/>
                </a:lnTo>
                <a:cubicBezTo>
                  <a:pt x="2645228" y="299586"/>
                  <a:pt x="2447839" y="496975"/>
                  <a:pt x="2204348" y="496975"/>
                </a:cubicBezTo>
                <a:lnTo>
                  <a:pt x="440880" y="496975"/>
                </a:lnTo>
                <a:cubicBezTo>
                  <a:pt x="197389" y="496975"/>
                  <a:pt x="0" y="299586"/>
                  <a:pt x="0" y="56095"/>
                </a:cubicBezTo>
                <a:lnTo>
                  <a:pt x="0" y="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white"/>
              </a:solidFill>
              <a:effectLst/>
              <a:uLnTx/>
              <a:uFillTx/>
              <a:latin typeface="Century Schoolbook" panose="02040604050505020304"/>
              <a:ea typeface="+mn-ea"/>
              <a:cs typeface="+mn-cs"/>
            </a:endParaRPr>
          </a:p>
        </p:txBody>
      </p:sp>
      <p:sp>
        <p:nvSpPr>
          <p:cNvPr id="12" name="Freeform 25"/>
          <p:cNvSpPr/>
          <p:nvPr/>
        </p:nvSpPr>
        <p:spPr>
          <a:xfrm flipH="1">
            <a:off x="6260643" y="4364187"/>
            <a:ext cx="455706" cy="97281"/>
          </a:xfrm>
          <a:custGeom>
            <a:avLst/>
            <a:gdLst>
              <a:gd name="connsiteX0" fmla="*/ 0 w 694404"/>
              <a:gd name="connsiteY0" fmla="*/ 0 h 288475"/>
              <a:gd name="connsiteX1" fmla="*/ 694404 w 694404"/>
              <a:gd name="connsiteY1" fmla="*/ 0 h 288475"/>
              <a:gd name="connsiteX2" fmla="*/ 693800 w 694404"/>
              <a:gd name="connsiteY2" fmla="*/ 5989 h 288475"/>
              <a:gd name="connsiteX3" fmla="*/ 347202 w 694404"/>
              <a:gd name="connsiteY3" fmla="*/ 288475 h 288475"/>
              <a:gd name="connsiteX4" fmla="*/ 604 w 694404"/>
              <a:gd name="connsiteY4" fmla="*/ 5989 h 288475"/>
              <a:gd name="connsiteX5" fmla="*/ 0 w 694404"/>
              <a:gd name="connsiteY5" fmla="*/ 0 h 28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404" h="288475">
                <a:moveTo>
                  <a:pt x="0" y="0"/>
                </a:moveTo>
                <a:lnTo>
                  <a:pt x="694404" y="0"/>
                </a:lnTo>
                <a:lnTo>
                  <a:pt x="693800" y="5989"/>
                </a:lnTo>
                <a:cubicBezTo>
                  <a:pt x="660811" y="167204"/>
                  <a:pt x="518169" y="288475"/>
                  <a:pt x="347202" y="288475"/>
                </a:cubicBezTo>
                <a:cubicBezTo>
                  <a:pt x="176235" y="288475"/>
                  <a:pt x="33593" y="167204"/>
                  <a:pt x="604" y="5989"/>
                </a:cubicBezTo>
                <a:lnTo>
                  <a:pt x="0" y="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white"/>
              </a:solidFill>
              <a:effectLst/>
              <a:uLnTx/>
              <a:uFillTx/>
              <a:latin typeface="Century Schoolbook" panose="02040604050505020304"/>
              <a:ea typeface="+mn-ea"/>
              <a:cs typeface="+mn-cs"/>
            </a:endParaRPr>
          </a:p>
        </p:txBody>
      </p:sp>
      <p:sp>
        <p:nvSpPr>
          <p:cNvPr id="13" name="Freeform 5"/>
          <p:cNvSpPr/>
          <p:nvPr/>
        </p:nvSpPr>
        <p:spPr bwMode="auto">
          <a:xfrm>
            <a:off x="6406517" y="3286673"/>
            <a:ext cx="133315" cy="393995"/>
          </a:xfrm>
          <a:custGeom>
            <a:avLst/>
            <a:gdLst>
              <a:gd name="T0" fmla="*/ 77 w 112"/>
              <a:gd name="T1" fmla="*/ 270 h 331"/>
              <a:gd name="T2" fmla="*/ 44 w 112"/>
              <a:gd name="T3" fmla="*/ 331 h 331"/>
              <a:gd name="T4" fmla="*/ 15 w 112"/>
              <a:gd name="T5" fmla="*/ 328 h 331"/>
              <a:gd name="T6" fmla="*/ 0 w 112"/>
              <a:gd name="T7" fmla="*/ 261 h 331"/>
              <a:gd name="T8" fmla="*/ 35 w 112"/>
              <a:gd name="T9" fmla="*/ 0 h 331"/>
              <a:gd name="T10" fmla="*/ 112 w 112"/>
              <a:gd name="T11" fmla="*/ 11 h 331"/>
              <a:gd name="T12" fmla="*/ 77 w 112"/>
              <a:gd name="T13" fmla="*/ 270 h 331"/>
            </a:gdLst>
            <a:ahLst/>
            <a:cxnLst>
              <a:cxn ang="0">
                <a:pos x="T0" y="T1"/>
              </a:cxn>
              <a:cxn ang="0">
                <a:pos x="T2" y="T3"/>
              </a:cxn>
              <a:cxn ang="0">
                <a:pos x="T4" y="T5"/>
              </a:cxn>
              <a:cxn ang="0">
                <a:pos x="T6" y="T7"/>
              </a:cxn>
              <a:cxn ang="0">
                <a:pos x="T8" y="T9"/>
              </a:cxn>
              <a:cxn ang="0">
                <a:pos x="T10" y="T11"/>
              </a:cxn>
              <a:cxn ang="0">
                <a:pos x="T12" y="T13"/>
              </a:cxn>
            </a:cxnLst>
            <a:rect l="0" t="0" r="r" b="b"/>
            <a:pathLst>
              <a:path w="112" h="331">
                <a:moveTo>
                  <a:pt x="77" y="270"/>
                </a:moveTo>
                <a:lnTo>
                  <a:pt x="44" y="331"/>
                </a:lnTo>
                <a:lnTo>
                  <a:pt x="15" y="328"/>
                </a:lnTo>
                <a:lnTo>
                  <a:pt x="0" y="261"/>
                </a:lnTo>
                <a:lnTo>
                  <a:pt x="35" y="0"/>
                </a:lnTo>
                <a:lnTo>
                  <a:pt x="112" y="11"/>
                </a:lnTo>
                <a:lnTo>
                  <a:pt x="77" y="27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4" name="Freeform 6"/>
          <p:cNvSpPr/>
          <p:nvPr/>
        </p:nvSpPr>
        <p:spPr bwMode="auto">
          <a:xfrm>
            <a:off x="6444606" y="3216444"/>
            <a:ext cx="104748" cy="121412"/>
          </a:xfrm>
          <a:custGeom>
            <a:avLst/>
            <a:gdLst>
              <a:gd name="T0" fmla="*/ 58 w 64"/>
              <a:gd name="T1" fmla="*/ 48 h 74"/>
              <a:gd name="T2" fmla="*/ 27 w 64"/>
              <a:gd name="T3" fmla="*/ 72 h 74"/>
              <a:gd name="T4" fmla="*/ 26 w 64"/>
              <a:gd name="T5" fmla="*/ 72 h 74"/>
              <a:gd name="T6" fmla="*/ 2 w 64"/>
              <a:gd name="T7" fmla="*/ 41 h 74"/>
              <a:gd name="T8" fmla="*/ 6 w 64"/>
              <a:gd name="T9" fmla="*/ 15 h 74"/>
              <a:gd name="T10" fmla="*/ 35 w 64"/>
              <a:gd name="T11" fmla="*/ 7 h 74"/>
              <a:gd name="T12" fmla="*/ 36 w 64"/>
              <a:gd name="T13" fmla="*/ 7 h 74"/>
              <a:gd name="T14" fmla="*/ 62 w 64"/>
              <a:gd name="T15" fmla="*/ 22 h 74"/>
              <a:gd name="T16" fmla="*/ 58 w 64"/>
              <a:gd name="T17"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4">
                <a:moveTo>
                  <a:pt x="58" y="48"/>
                </a:moveTo>
                <a:cubicBezTo>
                  <a:pt x="56" y="63"/>
                  <a:pt x="42" y="74"/>
                  <a:pt x="27" y="72"/>
                </a:cubicBezTo>
                <a:cubicBezTo>
                  <a:pt x="26" y="72"/>
                  <a:pt x="26" y="72"/>
                  <a:pt x="26" y="72"/>
                </a:cubicBezTo>
                <a:cubicBezTo>
                  <a:pt x="11" y="70"/>
                  <a:pt x="0" y="56"/>
                  <a:pt x="2" y="41"/>
                </a:cubicBezTo>
                <a:cubicBezTo>
                  <a:pt x="6" y="15"/>
                  <a:pt x="6" y="15"/>
                  <a:pt x="6" y="15"/>
                </a:cubicBezTo>
                <a:cubicBezTo>
                  <a:pt x="8" y="0"/>
                  <a:pt x="20" y="5"/>
                  <a:pt x="35" y="7"/>
                </a:cubicBezTo>
                <a:cubicBezTo>
                  <a:pt x="36" y="7"/>
                  <a:pt x="36" y="7"/>
                  <a:pt x="36" y="7"/>
                </a:cubicBezTo>
                <a:cubicBezTo>
                  <a:pt x="51" y="9"/>
                  <a:pt x="64" y="7"/>
                  <a:pt x="62" y="22"/>
                </a:cubicBezTo>
                <a:lnTo>
                  <a:pt x="58" y="4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5" name="Freeform 7"/>
          <p:cNvSpPr/>
          <p:nvPr/>
        </p:nvSpPr>
        <p:spPr bwMode="auto">
          <a:xfrm>
            <a:off x="6432704" y="3260485"/>
            <a:ext cx="114270" cy="110700"/>
          </a:xfrm>
          <a:custGeom>
            <a:avLst/>
            <a:gdLst>
              <a:gd name="T0" fmla="*/ 85 w 96"/>
              <a:gd name="T1" fmla="*/ 93 h 93"/>
              <a:gd name="T2" fmla="*/ 0 w 96"/>
              <a:gd name="T3" fmla="*/ 81 h 93"/>
              <a:gd name="T4" fmla="*/ 11 w 96"/>
              <a:gd name="T5" fmla="*/ 0 h 93"/>
              <a:gd name="T6" fmla="*/ 96 w 96"/>
              <a:gd name="T7" fmla="*/ 12 h 93"/>
              <a:gd name="T8" fmla="*/ 85 w 96"/>
              <a:gd name="T9" fmla="*/ 93 h 93"/>
            </a:gdLst>
            <a:ahLst/>
            <a:cxnLst>
              <a:cxn ang="0">
                <a:pos x="T0" y="T1"/>
              </a:cxn>
              <a:cxn ang="0">
                <a:pos x="T2" y="T3"/>
              </a:cxn>
              <a:cxn ang="0">
                <a:pos x="T4" y="T5"/>
              </a:cxn>
              <a:cxn ang="0">
                <a:pos x="T6" y="T7"/>
              </a:cxn>
              <a:cxn ang="0">
                <a:pos x="T8" y="T9"/>
              </a:cxn>
            </a:cxnLst>
            <a:rect l="0" t="0" r="r" b="b"/>
            <a:pathLst>
              <a:path w="96" h="93">
                <a:moveTo>
                  <a:pt x="85" y="93"/>
                </a:moveTo>
                <a:lnTo>
                  <a:pt x="0" y="81"/>
                </a:lnTo>
                <a:lnTo>
                  <a:pt x="11" y="0"/>
                </a:lnTo>
                <a:lnTo>
                  <a:pt x="96" y="12"/>
                </a:lnTo>
                <a:lnTo>
                  <a:pt x="85" y="9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6" name="Freeform 8"/>
          <p:cNvSpPr/>
          <p:nvPr/>
        </p:nvSpPr>
        <p:spPr bwMode="auto">
          <a:xfrm>
            <a:off x="6424371" y="3666383"/>
            <a:ext cx="34520" cy="57135"/>
          </a:xfrm>
          <a:custGeom>
            <a:avLst/>
            <a:gdLst>
              <a:gd name="T0" fmla="*/ 0 w 21"/>
              <a:gd name="T1" fmla="*/ 5 h 35"/>
              <a:gd name="T2" fmla="*/ 5 w 21"/>
              <a:gd name="T3" fmla="*/ 26 h 35"/>
              <a:gd name="T4" fmla="*/ 21 w 21"/>
              <a:gd name="T5" fmla="*/ 9 h 35"/>
              <a:gd name="T6" fmla="*/ 0 w 21"/>
              <a:gd name="T7" fmla="*/ 5 h 35"/>
            </a:gdLst>
            <a:ahLst/>
            <a:cxnLst>
              <a:cxn ang="0">
                <a:pos x="T0" y="T1"/>
              </a:cxn>
              <a:cxn ang="0">
                <a:pos x="T2" y="T3"/>
              </a:cxn>
              <a:cxn ang="0">
                <a:pos x="T4" y="T5"/>
              </a:cxn>
              <a:cxn ang="0">
                <a:pos x="T6" y="T7"/>
              </a:cxn>
            </a:cxnLst>
            <a:rect l="0" t="0" r="r" b="b"/>
            <a:pathLst>
              <a:path w="21" h="35">
                <a:moveTo>
                  <a:pt x="0" y="5"/>
                </a:moveTo>
                <a:cubicBezTo>
                  <a:pt x="0" y="5"/>
                  <a:pt x="3" y="22"/>
                  <a:pt x="5" y="26"/>
                </a:cubicBezTo>
                <a:cubicBezTo>
                  <a:pt x="6" y="31"/>
                  <a:pt x="9" y="35"/>
                  <a:pt x="21" y="9"/>
                </a:cubicBezTo>
                <a:cubicBezTo>
                  <a:pt x="21" y="9"/>
                  <a:pt x="13" y="0"/>
                  <a:pt x="0" y="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7" name="Freeform 9"/>
          <p:cNvSpPr/>
          <p:nvPr/>
        </p:nvSpPr>
        <p:spPr bwMode="auto">
          <a:xfrm>
            <a:off x="6544594" y="3285482"/>
            <a:ext cx="132125" cy="393995"/>
          </a:xfrm>
          <a:custGeom>
            <a:avLst/>
            <a:gdLst>
              <a:gd name="T0" fmla="*/ 75 w 111"/>
              <a:gd name="T1" fmla="*/ 269 h 331"/>
              <a:gd name="T2" fmla="*/ 44 w 111"/>
              <a:gd name="T3" fmla="*/ 331 h 331"/>
              <a:gd name="T4" fmla="*/ 15 w 111"/>
              <a:gd name="T5" fmla="*/ 326 h 331"/>
              <a:gd name="T6" fmla="*/ 0 w 111"/>
              <a:gd name="T7" fmla="*/ 259 h 331"/>
              <a:gd name="T8" fmla="*/ 34 w 111"/>
              <a:gd name="T9" fmla="*/ 0 h 331"/>
              <a:gd name="T10" fmla="*/ 111 w 111"/>
              <a:gd name="T11" fmla="*/ 9 h 331"/>
              <a:gd name="T12" fmla="*/ 75 w 111"/>
              <a:gd name="T13" fmla="*/ 269 h 331"/>
            </a:gdLst>
            <a:ahLst/>
            <a:cxnLst>
              <a:cxn ang="0">
                <a:pos x="T0" y="T1"/>
              </a:cxn>
              <a:cxn ang="0">
                <a:pos x="T2" y="T3"/>
              </a:cxn>
              <a:cxn ang="0">
                <a:pos x="T4" y="T5"/>
              </a:cxn>
              <a:cxn ang="0">
                <a:pos x="T6" y="T7"/>
              </a:cxn>
              <a:cxn ang="0">
                <a:pos x="T8" y="T9"/>
              </a:cxn>
              <a:cxn ang="0">
                <a:pos x="T10" y="T11"/>
              </a:cxn>
              <a:cxn ang="0">
                <a:pos x="T12" y="T13"/>
              </a:cxn>
            </a:cxnLst>
            <a:rect l="0" t="0" r="r" b="b"/>
            <a:pathLst>
              <a:path w="111" h="331">
                <a:moveTo>
                  <a:pt x="75" y="269"/>
                </a:moveTo>
                <a:lnTo>
                  <a:pt x="44" y="331"/>
                </a:lnTo>
                <a:lnTo>
                  <a:pt x="15" y="326"/>
                </a:lnTo>
                <a:lnTo>
                  <a:pt x="0" y="259"/>
                </a:lnTo>
                <a:lnTo>
                  <a:pt x="34" y="0"/>
                </a:lnTo>
                <a:lnTo>
                  <a:pt x="111" y="9"/>
                </a:lnTo>
                <a:lnTo>
                  <a:pt x="75" y="26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8" name="Freeform 10"/>
          <p:cNvSpPr/>
          <p:nvPr/>
        </p:nvSpPr>
        <p:spPr bwMode="auto">
          <a:xfrm>
            <a:off x="6581493" y="3212873"/>
            <a:ext cx="104748" cy="121412"/>
          </a:xfrm>
          <a:custGeom>
            <a:avLst/>
            <a:gdLst>
              <a:gd name="T0" fmla="*/ 58 w 64"/>
              <a:gd name="T1" fmla="*/ 48 h 74"/>
              <a:gd name="T2" fmla="*/ 27 w 64"/>
              <a:gd name="T3" fmla="*/ 72 h 74"/>
              <a:gd name="T4" fmla="*/ 26 w 64"/>
              <a:gd name="T5" fmla="*/ 72 h 74"/>
              <a:gd name="T6" fmla="*/ 2 w 64"/>
              <a:gd name="T7" fmla="*/ 41 h 74"/>
              <a:gd name="T8" fmla="*/ 6 w 64"/>
              <a:gd name="T9" fmla="*/ 15 h 74"/>
              <a:gd name="T10" fmla="*/ 35 w 64"/>
              <a:gd name="T11" fmla="*/ 7 h 74"/>
              <a:gd name="T12" fmla="*/ 36 w 64"/>
              <a:gd name="T13" fmla="*/ 7 h 74"/>
              <a:gd name="T14" fmla="*/ 61 w 64"/>
              <a:gd name="T15" fmla="*/ 23 h 74"/>
              <a:gd name="T16" fmla="*/ 58 w 64"/>
              <a:gd name="T17"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4">
                <a:moveTo>
                  <a:pt x="58" y="48"/>
                </a:moveTo>
                <a:cubicBezTo>
                  <a:pt x="56" y="64"/>
                  <a:pt x="42" y="74"/>
                  <a:pt x="27" y="72"/>
                </a:cubicBezTo>
                <a:cubicBezTo>
                  <a:pt x="26" y="72"/>
                  <a:pt x="26" y="72"/>
                  <a:pt x="26" y="72"/>
                </a:cubicBezTo>
                <a:cubicBezTo>
                  <a:pt x="11" y="70"/>
                  <a:pt x="0" y="56"/>
                  <a:pt x="2" y="41"/>
                </a:cubicBezTo>
                <a:cubicBezTo>
                  <a:pt x="6" y="15"/>
                  <a:pt x="6" y="15"/>
                  <a:pt x="6" y="15"/>
                </a:cubicBezTo>
                <a:cubicBezTo>
                  <a:pt x="8" y="0"/>
                  <a:pt x="20" y="5"/>
                  <a:pt x="35" y="7"/>
                </a:cubicBezTo>
                <a:cubicBezTo>
                  <a:pt x="36" y="7"/>
                  <a:pt x="36" y="7"/>
                  <a:pt x="36" y="7"/>
                </a:cubicBezTo>
                <a:cubicBezTo>
                  <a:pt x="51" y="9"/>
                  <a:pt x="64" y="7"/>
                  <a:pt x="61" y="23"/>
                </a:cubicBezTo>
                <a:lnTo>
                  <a:pt x="58" y="4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9" name="Freeform 11"/>
          <p:cNvSpPr/>
          <p:nvPr/>
        </p:nvSpPr>
        <p:spPr bwMode="auto">
          <a:xfrm>
            <a:off x="6570780" y="3259295"/>
            <a:ext cx="114270" cy="109509"/>
          </a:xfrm>
          <a:custGeom>
            <a:avLst/>
            <a:gdLst>
              <a:gd name="T0" fmla="*/ 85 w 96"/>
              <a:gd name="T1" fmla="*/ 92 h 92"/>
              <a:gd name="T2" fmla="*/ 0 w 96"/>
              <a:gd name="T3" fmla="*/ 81 h 92"/>
              <a:gd name="T4" fmla="*/ 11 w 96"/>
              <a:gd name="T5" fmla="*/ 0 h 92"/>
              <a:gd name="T6" fmla="*/ 96 w 96"/>
              <a:gd name="T7" fmla="*/ 11 h 92"/>
              <a:gd name="T8" fmla="*/ 85 w 96"/>
              <a:gd name="T9" fmla="*/ 92 h 92"/>
            </a:gdLst>
            <a:ahLst/>
            <a:cxnLst>
              <a:cxn ang="0">
                <a:pos x="T0" y="T1"/>
              </a:cxn>
              <a:cxn ang="0">
                <a:pos x="T2" y="T3"/>
              </a:cxn>
              <a:cxn ang="0">
                <a:pos x="T4" y="T5"/>
              </a:cxn>
              <a:cxn ang="0">
                <a:pos x="T6" y="T7"/>
              </a:cxn>
              <a:cxn ang="0">
                <a:pos x="T8" y="T9"/>
              </a:cxn>
            </a:cxnLst>
            <a:rect l="0" t="0" r="r" b="b"/>
            <a:pathLst>
              <a:path w="96" h="92">
                <a:moveTo>
                  <a:pt x="85" y="92"/>
                </a:moveTo>
                <a:lnTo>
                  <a:pt x="0" y="81"/>
                </a:lnTo>
                <a:lnTo>
                  <a:pt x="11" y="0"/>
                </a:lnTo>
                <a:lnTo>
                  <a:pt x="96" y="11"/>
                </a:lnTo>
                <a:lnTo>
                  <a:pt x="85" y="92"/>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0" name="Freeform 12"/>
          <p:cNvSpPr/>
          <p:nvPr/>
        </p:nvSpPr>
        <p:spPr bwMode="auto">
          <a:xfrm>
            <a:off x="6562448" y="3662812"/>
            <a:ext cx="34520" cy="57135"/>
          </a:xfrm>
          <a:custGeom>
            <a:avLst/>
            <a:gdLst>
              <a:gd name="T0" fmla="*/ 0 w 21"/>
              <a:gd name="T1" fmla="*/ 6 h 35"/>
              <a:gd name="T2" fmla="*/ 5 w 21"/>
              <a:gd name="T3" fmla="*/ 27 h 35"/>
              <a:gd name="T4" fmla="*/ 21 w 21"/>
              <a:gd name="T5" fmla="*/ 10 h 35"/>
              <a:gd name="T6" fmla="*/ 0 w 21"/>
              <a:gd name="T7" fmla="*/ 6 h 35"/>
            </a:gdLst>
            <a:ahLst/>
            <a:cxnLst>
              <a:cxn ang="0">
                <a:pos x="T0" y="T1"/>
              </a:cxn>
              <a:cxn ang="0">
                <a:pos x="T2" y="T3"/>
              </a:cxn>
              <a:cxn ang="0">
                <a:pos x="T4" y="T5"/>
              </a:cxn>
              <a:cxn ang="0">
                <a:pos x="T6" y="T7"/>
              </a:cxn>
            </a:cxnLst>
            <a:rect l="0" t="0" r="r" b="b"/>
            <a:pathLst>
              <a:path w="21" h="35">
                <a:moveTo>
                  <a:pt x="0" y="6"/>
                </a:moveTo>
                <a:cubicBezTo>
                  <a:pt x="0" y="6"/>
                  <a:pt x="3" y="22"/>
                  <a:pt x="5" y="27"/>
                </a:cubicBezTo>
                <a:cubicBezTo>
                  <a:pt x="6" y="31"/>
                  <a:pt x="9" y="35"/>
                  <a:pt x="21" y="10"/>
                </a:cubicBezTo>
                <a:cubicBezTo>
                  <a:pt x="21" y="10"/>
                  <a:pt x="13" y="0"/>
                  <a:pt x="0" y="6"/>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1" name="Freeform 13"/>
          <p:cNvSpPr/>
          <p:nvPr/>
        </p:nvSpPr>
        <p:spPr bwMode="auto">
          <a:xfrm>
            <a:off x="6664816" y="3287862"/>
            <a:ext cx="30948" cy="199973"/>
          </a:xfrm>
          <a:custGeom>
            <a:avLst/>
            <a:gdLst>
              <a:gd name="T0" fmla="*/ 4 w 19"/>
              <a:gd name="T1" fmla="*/ 0 h 122"/>
              <a:gd name="T2" fmla="*/ 19 w 19"/>
              <a:gd name="T3" fmla="*/ 16 h 122"/>
              <a:gd name="T4" fmla="*/ 7 w 19"/>
              <a:gd name="T5" fmla="*/ 115 h 122"/>
              <a:gd name="T6" fmla="*/ 0 w 19"/>
              <a:gd name="T7" fmla="*/ 121 h 122"/>
              <a:gd name="T8" fmla="*/ 10 w 19"/>
              <a:gd name="T9" fmla="*/ 43 h 122"/>
              <a:gd name="T10" fmla="*/ 5 w 19"/>
              <a:gd name="T11" fmla="*/ 34 h 122"/>
              <a:gd name="T12" fmla="*/ 4 w 19"/>
              <a:gd name="T13" fmla="*/ 0 h 122"/>
            </a:gdLst>
            <a:ahLst/>
            <a:cxnLst>
              <a:cxn ang="0">
                <a:pos x="T0" y="T1"/>
              </a:cxn>
              <a:cxn ang="0">
                <a:pos x="T2" y="T3"/>
              </a:cxn>
              <a:cxn ang="0">
                <a:pos x="T4" y="T5"/>
              </a:cxn>
              <a:cxn ang="0">
                <a:pos x="T6" y="T7"/>
              </a:cxn>
              <a:cxn ang="0">
                <a:pos x="T8" y="T9"/>
              </a:cxn>
              <a:cxn ang="0">
                <a:pos x="T10" y="T11"/>
              </a:cxn>
              <a:cxn ang="0">
                <a:pos x="T12" y="T13"/>
              </a:cxn>
            </a:cxnLst>
            <a:rect l="0" t="0" r="r" b="b"/>
            <a:pathLst>
              <a:path w="19" h="122">
                <a:moveTo>
                  <a:pt x="4" y="0"/>
                </a:moveTo>
                <a:cubicBezTo>
                  <a:pt x="4" y="0"/>
                  <a:pt x="18" y="10"/>
                  <a:pt x="19" y="16"/>
                </a:cubicBezTo>
                <a:cubicBezTo>
                  <a:pt x="19" y="21"/>
                  <a:pt x="7" y="115"/>
                  <a:pt x="7" y="115"/>
                </a:cubicBezTo>
                <a:cubicBezTo>
                  <a:pt x="7" y="115"/>
                  <a:pt x="8" y="122"/>
                  <a:pt x="0" y="121"/>
                </a:cubicBezTo>
                <a:cubicBezTo>
                  <a:pt x="10" y="43"/>
                  <a:pt x="10" y="43"/>
                  <a:pt x="10" y="43"/>
                </a:cubicBezTo>
                <a:cubicBezTo>
                  <a:pt x="5" y="34"/>
                  <a:pt x="5" y="34"/>
                  <a:pt x="5" y="34"/>
                </a:cubicBezTo>
                <a:cubicBezTo>
                  <a:pt x="4" y="0"/>
                  <a:pt x="4" y="0"/>
                  <a:pt x="4"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22" name="Group 123"/>
          <p:cNvGrpSpPr/>
          <p:nvPr/>
        </p:nvGrpSpPr>
        <p:grpSpPr>
          <a:xfrm>
            <a:off x="5738750" y="3195912"/>
            <a:ext cx="613013" cy="465414"/>
            <a:chOff x="7170738" y="4168775"/>
            <a:chExt cx="817563" cy="620713"/>
          </a:xfrm>
          <a:solidFill>
            <a:schemeClr val="tx2">
              <a:lumMod val="20000"/>
              <a:lumOff val="80000"/>
            </a:schemeClr>
          </a:solidFill>
        </p:grpSpPr>
        <p:sp>
          <p:nvSpPr>
            <p:cNvPr id="23" name="Freeform 14"/>
            <p:cNvSpPr/>
            <p:nvPr/>
          </p:nvSpPr>
          <p:spPr bwMode="auto">
            <a:xfrm>
              <a:off x="7170738" y="4168775"/>
              <a:ext cx="785813" cy="354013"/>
            </a:xfrm>
            <a:custGeom>
              <a:avLst/>
              <a:gdLst>
                <a:gd name="T0" fmla="*/ 246 w 495"/>
                <a:gd name="T1" fmla="*/ 223 h 223"/>
                <a:gd name="T2" fmla="*/ 0 w 495"/>
                <a:gd name="T3" fmla="*/ 111 h 223"/>
                <a:gd name="T4" fmla="*/ 252 w 495"/>
                <a:gd name="T5" fmla="*/ 0 h 223"/>
                <a:gd name="T6" fmla="*/ 495 w 495"/>
                <a:gd name="T7" fmla="*/ 109 h 223"/>
                <a:gd name="T8" fmla="*/ 246 w 495"/>
                <a:gd name="T9" fmla="*/ 223 h 223"/>
              </a:gdLst>
              <a:ahLst/>
              <a:cxnLst>
                <a:cxn ang="0">
                  <a:pos x="T0" y="T1"/>
                </a:cxn>
                <a:cxn ang="0">
                  <a:pos x="T2" y="T3"/>
                </a:cxn>
                <a:cxn ang="0">
                  <a:pos x="T4" y="T5"/>
                </a:cxn>
                <a:cxn ang="0">
                  <a:pos x="T6" y="T7"/>
                </a:cxn>
                <a:cxn ang="0">
                  <a:pos x="T8" y="T9"/>
                </a:cxn>
              </a:cxnLst>
              <a:rect l="0" t="0" r="r" b="b"/>
              <a:pathLst>
                <a:path w="495" h="223">
                  <a:moveTo>
                    <a:pt x="246" y="223"/>
                  </a:moveTo>
                  <a:lnTo>
                    <a:pt x="0" y="111"/>
                  </a:lnTo>
                  <a:lnTo>
                    <a:pt x="252" y="0"/>
                  </a:lnTo>
                  <a:lnTo>
                    <a:pt x="495" y="109"/>
                  </a:lnTo>
                  <a:lnTo>
                    <a:pt x="246" y="2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4" name="Rectangle 15"/>
            <p:cNvSpPr>
              <a:spLocks noChangeArrowheads="1"/>
            </p:cNvSpPr>
            <p:nvPr/>
          </p:nvSpPr>
          <p:spPr bwMode="auto">
            <a:xfrm>
              <a:off x="7924800" y="4335463"/>
              <a:ext cx="23813" cy="257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5" name="Oval 16"/>
            <p:cNvSpPr>
              <a:spLocks noChangeArrowheads="1"/>
            </p:cNvSpPr>
            <p:nvPr/>
          </p:nvSpPr>
          <p:spPr bwMode="auto">
            <a:xfrm>
              <a:off x="7897813" y="4564063"/>
              <a:ext cx="76200" cy="777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6" name="Freeform 17"/>
            <p:cNvSpPr/>
            <p:nvPr/>
          </p:nvSpPr>
          <p:spPr bwMode="auto">
            <a:xfrm>
              <a:off x="7888288" y="4605338"/>
              <a:ext cx="55563" cy="171450"/>
            </a:xfrm>
            <a:custGeom>
              <a:avLst/>
              <a:gdLst>
                <a:gd name="T0" fmla="*/ 14 w 26"/>
                <a:gd name="T1" fmla="*/ 4 h 79"/>
                <a:gd name="T2" fmla="*/ 6 w 26"/>
                <a:gd name="T3" fmla="*/ 79 h 79"/>
                <a:gd name="T4" fmla="*/ 26 w 26"/>
                <a:gd name="T5" fmla="*/ 79 h 79"/>
                <a:gd name="T6" fmla="*/ 26 w 26"/>
                <a:gd name="T7" fmla="*/ 0 h 79"/>
                <a:gd name="T8" fmla="*/ 14 w 26"/>
                <a:gd name="T9" fmla="*/ 4 h 79"/>
              </a:gdLst>
              <a:ahLst/>
              <a:cxnLst>
                <a:cxn ang="0">
                  <a:pos x="T0" y="T1"/>
                </a:cxn>
                <a:cxn ang="0">
                  <a:pos x="T2" y="T3"/>
                </a:cxn>
                <a:cxn ang="0">
                  <a:pos x="T4" y="T5"/>
                </a:cxn>
                <a:cxn ang="0">
                  <a:pos x="T6" y="T7"/>
                </a:cxn>
                <a:cxn ang="0">
                  <a:pos x="T8" y="T9"/>
                </a:cxn>
              </a:cxnLst>
              <a:rect l="0" t="0" r="r" b="b"/>
              <a:pathLst>
                <a:path w="26" h="79">
                  <a:moveTo>
                    <a:pt x="14" y="4"/>
                  </a:moveTo>
                  <a:cubicBezTo>
                    <a:pt x="14" y="4"/>
                    <a:pt x="0" y="34"/>
                    <a:pt x="6" y="79"/>
                  </a:cubicBezTo>
                  <a:cubicBezTo>
                    <a:pt x="26" y="79"/>
                    <a:pt x="26" y="79"/>
                    <a:pt x="26" y="79"/>
                  </a:cubicBezTo>
                  <a:cubicBezTo>
                    <a:pt x="26" y="0"/>
                    <a:pt x="26" y="0"/>
                    <a:pt x="26" y="0"/>
                  </a:cubicBezTo>
                  <a:cubicBezTo>
                    <a:pt x="26" y="0"/>
                    <a:pt x="14" y="7"/>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7" name="Freeform 18"/>
            <p:cNvSpPr/>
            <p:nvPr/>
          </p:nvSpPr>
          <p:spPr bwMode="auto">
            <a:xfrm>
              <a:off x="7932738" y="4605338"/>
              <a:ext cx="55563" cy="171450"/>
            </a:xfrm>
            <a:custGeom>
              <a:avLst/>
              <a:gdLst>
                <a:gd name="T0" fmla="*/ 11 w 25"/>
                <a:gd name="T1" fmla="*/ 4 h 79"/>
                <a:gd name="T2" fmla="*/ 20 w 25"/>
                <a:gd name="T3" fmla="*/ 79 h 79"/>
                <a:gd name="T4" fmla="*/ 0 w 25"/>
                <a:gd name="T5" fmla="*/ 79 h 79"/>
                <a:gd name="T6" fmla="*/ 0 w 25"/>
                <a:gd name="T7" fmla="*/ 0 h 79"/>
                <a:gd name="T8" fmla="*/ 11 w 25"/>
                <a:gd name="T9" fmla="*/ 4 h 79"/>
              </a:gdLst>
              <a:ahLst/>
              <a:cxnLst>
                <a:cxn ang="0">
                  <a:pos x="T0" y="T1"/>
                </a:cxn>
                <a:cxn ang="0">
                  <a:pos x="T2" y="T3"/>
                </a:cxn>
                <a:cxn ang="0">
                  <a:pos x="T4" y="T5"/>
                </a:cxn>
                <a:cxn ang="0">
                  <a:pos x="T6" y="T7"/>
                </a:cxn>
                <a:cxn ang="0">
                  <a:pos x="T8" y="T9"/>
                </a:cxn>
              </a:cxnLst>
              <a:rect l="0" t="0" r="r" b="b"/>
              <a:pathLst>
                <a:path w="25" h="79">
                  <a:moveTo>
                    <a:pt x="11" y="4"/>
                  </a:moveTo>
                  <a:cubicBezTo>
                    <a:pt x="11" y="4"/>
                    <a:pt x="25" y="34"/>
                    <a:pt x="20" y="79"/>
                  </a:cubicBezTo>
                  <a:cubicBezTo>
                    <a:pt x="0" y="79"/>
                    <a:pt x="0" y="79"/>
                    <a:pt x="0" y="79"/>
                  </a:cubicBezTo>
                  <a:cubicBezTo>
                    <a:pt x="0" y="0"/>
                    <a:pt x="0" y="0"/>
                    <a:pt x="0" y="0"/>
                  </a:cubicBezTo>
                  <a:cubicBezTo>
                    <a:pt x="0" y="0"/>
                    <a:pt x="11" y="7"/>
                    <a:pt x="1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8" name="Freeform 19"/>
            <p:cNvSpPr/>
            <p:nvPr/>
          </p:nvSpPr>
          <p:spPr bwMode="auto">
            <a:xfrm>
              <a:off x="7327900" y="4449763"/>
              <a:ext cx="455613" cy="339725"/>
            </a:xfrm>
            <a:custGeom>
              <a:avLst/>
              <a:gdLst>
                <a:gd name="T0" fmla="*/ 209 w 209"/>
                <a:gd name="T1" fmla="*/ 0 h 156"/>
                <a:gd name="T2" fmla="*/ 104 w 209"/>
                <a:gd name="T3" fmla="*/ 49 h 156"/>
                <a:gd name="T4" fmla="*/ 0 w 209"/>
                <a:gd name="T5" fmla="*/ 0 h 156"/>
                <a:gd name="T6" fmla="*/ 0 w 209"/>
                <a:gd name="T7" fmla="*/ 120 h 156"/>
                <a:gd name="T8" fmla="*/ 102 w 209"/>
                <a:gd name="T9" fmla="*/ 156 h 156"/>
                <a:gd name="T10" fmla="*/ 102 w 209"/>
                <a:gd name="T11" fmla="*/ 156 h 156"/>
                <a:gd name="T12" fmla="*/ 104 w 209"/>
                <a:gd name="T13" fmla="*/ 156 h 156"/>
                <a:gd name="T14" fmla="*/ 107 w 209"/>
                <a:gd name="T15" fmla="*/ 156 h 156"/>
                <a:gd name="T16" fmla="*/ 107 w 209"/>
                <a:gd name="T17" fmla="*/ 156 h 156"/>
                <a:gd name="T18" fmla="*/ 209 w 209"/>
                <a:gd name="T19" fmla="*/ 120 h 156"/>
                <a:gd name="T20" fmla="*/ 209 w 209"/>
                <a:gd name="T21"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9" h="156">
                  <a:moveTo>
                    <a:pt x="209" y="0"/>
                  </a:moveTo>
                  <a:cubicBezTo>
                    <a:pt x="209" y="1"/>
                    <a:pt x="121" y="41"/>
                    <a:pt x="104" y="49"/>
                  </a:cubicBezTo>
                  <a:cubicBezTo>
                    <a:pt x="87" y="41"/>
                    <a:pt x="0" y="1"/>
                    <a:pt x="0" y="0"/>
                  </a:cubicBezTo>
                  <a:cubicBezTo>
                    <a:pt x="0" y="120"/>
                    <a:pt x="0" y="120"/>
                    <a:pt x="0" y="120"/>
                  </a:cubicBezTo>
                  <a:cubicBezTo>
                    <a:pt x="28" y="150"/>
                    <a:pt x="84" y="155"/>
                    <a:pt x="102" y="156"/>
                  </a:cubicBezTo>
                  <a:cubicBezTo>
                    <a:pt x="102" y="156"/>
                    <a:pt x="102" y="156"/>
                    <a:pt x="102" y="156"/>
                  </a:cubicBezTo>
                  <a:cubicBezTo>
                    <a:pt x="102" y="156"/>
                    <a:pt x="103" y="156"/>
                    <a:pt x="104" y="156"/>
                  </a:cubicBezTo>
                  <a:cubicBezTo>
                    <a:pt x="106" y="156"/>
                    <a:pt x="107" y="156"/>
                    <a:pt x="107" y="156"/>
                  </a:cubicBezTo>
                  <a:cubicBezTo>
                    <a:pt x="107" y="156"/>
                    <a:pt x="107" y="156"/>
                    <a:pt x="107" y="156"/>
                  </a:cubicBezTo>
                  <a:cubicBezTo>
                    <a:pt x="125" y="155"/>
                    <a:pt x="181" y="150"/>
                    <a:pt x="209" y="120"/>
                  </a:cubicBezTo>
                  <a:lnTo>
                    <a:pt x="20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29" name="Freeform 20"/>
          <p:cNvSpPr>
            <a:spLocks noEditPoints="1"/>
          </p:cNvSpPr>
          <p:nvPr/>
        </p:nvSpPr>
        <p:spPr bwMode="auto">
          <a:xfrm>
            <a:off x="5240008" y="1607138"/>
            <a:ext cx="358285" cy="377330"/>
          </a:xfrm>
          <a:custGeom>
            <a:avLst/>
            <a:gdLst>
              <a:gd name="T0" fmla="*/ 168 w 219"/>
              <a:gd name="T1" fmla="*/ 224 h 231"/>
              <a:gd name="T2" fmla="*/ 197 w 219"/>
              <a:gd name="T3" fmla="*/ 212 h 231"/>
              <a:gd name="T4" fmla="*/ 168 w 219"/>
              <a:gd name="T5" fmla="*/ 132 h 231"/>
              <a:gd name="T6" fmla="*/ 168 w 219"/>
              <a:gd name="T7" fmla="*/ 150 h 231"/>
              <a:gd name="T8" fmla="*/ 192 w 219"/>
              <a:gd name="T9" fmla="*/ 190 h 231"/>
              <a:gd name="T10" fmla="*/ 168 w 219"/>
              <a:gd name="T11" fmla="*/ 209 h 231"/>
              <a:gd name="T12" fmla="*/ 168 w 219"/>
              <a:gd name="T13" fmla="*/ 224 h 231"/>
              <a:gd name="T14" fmla="*/ 168 w 219"/>
              <a:gd name="T15" fmla="*/ 203 h 231"/>
              <a:gd name="T16" fmla="*/ 168 w 219"/>
              <a:gd name="T17" fmla="*/ 157 h 231"/>
              <a:gd name="T18" fmla="*/ 181 w 219"/>
              <a:gd name="T19" fmla="*/ 187 h 231"/>
              <a:gd name="T20" fmla="*/ 168 w 219"/>
              <a:gd name="T21" fmla="*/ 203 h 231"/>
              <a:gd name="T22" fmla="*/ 146 w 219"/>
              <a:gd name="T23" fmla="*/ 112 h 231"/>
              <a:gd name="T24" fmla="*/ 141 w 219"/>
              <a:gd name="T25" fmla="*/ 98 h 231"/>
              <a:gd name="T26" fmla="*/ 141 w 219"/>
              <a:gd name="T27" fmla="*/ 44 h 231"/>
              <a:gd name="T28" fmla="*/ 146 w 219"/>
              <a:gd name="T29" fmla="*/ 37 h 231"/>
              <a:gd name="T30" fmla="*/ 148 w 219"/>
              <a:gd name="T31" fmla="*/ 37 h 231"/>
              <a:gd name="T32" fmla="*/ 148 w 219"/>
              <a:gd name="T33" fmla="*/ 14 h 231"/>
              <a:gd name="T34" fmla="*/ 146 w 219"/>
              <a:gd name="T35" fmla="*/ 14 h 231"/>
              <a:gd name="T36" fmla="*/ 146 w 219"/>
              <a:gd name="T37" fmla="*/ 13 h 231"/>
              <a:gd name="T38" fmla="*/ 114 w 219"/>
              <a:gd name="T39" fmla="*/ 0 h 231"/>
              <a:gd name="T40" fmla="*/ 81 w 219"/>
              <a:gd name="T41" fmla="*/ 13 h 231"/>
              <a:gd name="T42" fmla="*/ 81 w 219"/>
              <a:gd name="T43" fmla="*/ 14 h 231"/>
              <a:gd name="T44" fmla="*/ 80 w 219"/>
              <a:gd name="T45" fmla="*/ 14 h 231"/>
              <a:gd name="T46" fmla="*/ 80 w 219"/>
              <a:gd name="T47" fmla="*/ 37 h 231"/>
              <a:gd name="T48" fmla="*/ 81 w 219"/>
              <a:gd name="T49" fmla="*/ 37 h 231"/>
              <a:gd name="T50" fmla="*/ 90 w 219"/>
              <a:gd name="T51" fmla="*/ 45 h 231"/>
              <a:gd name="T52" fmla="*/ 90 w 219"/>
              <a:gd name="T53" fmla="*/ 98 h 231"/>
              <a:gd name="T54" fmla="*/ 83 w 219"/>
              <a:gd name="T55" fmla="*/ 112 h 231"/>
              <a:gd name="T56" fmla="*/ 31 w 219"/>
              <a:gd name="T57" fmla="*/ 212 h 231"/>
              <a:gd name="T58" fmla="*/ 114 w 219"/>
              <a:gd name="T59" fmla="*/ 230 h 231"/>
              <a:gd name="T60" fmla="*/ 168 w 219"/>
              <a:gd name="T61" fmla="*/ 224 h 231"/>
              <a:gd name="T62" fmla="*/ 168 w 219"/>
              <a:gd name="T63" fmla="*/ 209 h 231"/>
              <a:gd name="T64" fmla="*/ 144 w 219"/>
              <a:gd name="T65" fmla="*/ 212 h 231"/>
              <a:gd name="T66" fmla="*/ 144 w 219"/>
              <a:gd name="T67" fmla="*/ 212 h 231"/>
              <a:gd name="T68" fmla="*/ 168 w 219"/>
              <a:gd name="T69" fmla="*/ 203 h 231"/>
              <a:gd name="T70" fmla="*/ 168 w 219"/>
              <a:gd name="T71" fmla="*/ 157 h 231"/>
              <a:gd name="T72" fmla="*/ 149 w 219"/>
              <a:gd name="T73" fmla="*/ 134 h 231"/>
              <a:gd name="T74" fmla="*/ 168 w 219"/>
              <a:gd name="T75" fmla="*/ 150 h 231"/>
              <a:gd name="T76" fmla="*/ 168 w 219"/>
              <a:gd name="T77" fmla="*/ 132 h 231"/>
              <a:gd name="T78" fmla="*/ 146 w 219"/>
              <a:gd name="T79" fmla="*/ 1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9" h="231">
                <a:moveTo>
                  <a:pt x="168" y="224"/>
                </a:moveTo>
                <a:cubicBezTo>
                  <a:pt x="179" y="221"/>
                  <a:pt x="189" y="217"/>
                  <a:pt x="197" y="212"/>
                </a:cubicBezTo>
                <a:cubicBezTo>
                  <a:pt x="219" y="196"/>
                  <a:pt x="191" y="157"/>
                  <a:pt x="168" y="132"/>
                </a:cubicBezTo>
                <a:cubicBezTo>
                  <a:pt x="168" y="150"/>
                  <a:pt x="168" y="150"/>
                  <a:pt x="168" y="150"/>
                </a:cubicBezTo>
                <a:cubicBezTo>
                  <a:pt x="180" y="162"/>
                  <a:pt x="193" y="177"/>
                  <a:pt x="192" y="190"/>
                </a:cubicBezTo>
                <a:cubicBezTo>
                  <a:pt x="192" y="201"/>
                  <a:pt x="180" y="207"/>
                  <a:pt x="168" y="209"/>
                </a:cubicBezTo>
                <a:cubicBezTo>
                  <a:pt x="168" y="224"/>
                  <a:pt x="168" y="224"/>
                  <a:pt x="168" y="224"/>
                </a:cubicBezTo>
                <a:close/>
                <a:moveTo>
                  <a:pt x="168" y="203"/>
                </a:moveTo>
                <a:cubicBezTo>
                  <a:pt x="168" y="157"/>
                  <a:pt x="168" y="157"/>
                  <a:pt x="168" y="157"/>
                </a:cubicBezTo>
                <a:cubicBezTo>
                  <a:pt x="175" y="167"/>
                  <a:pt x="182" y="179"/>
                  <a:pt x="181" y="187"/>
                </a:cubicBezTo>
                <a:cubicBezTo>
                  <a:pt x="180" y="194"/>
                  <a:pt x="175" y="199"/>
                  <a:pt x="168" y="203"/>
                </a:cubicBezTo>
                <a:close/>
                <a:moveTo>
                  <a:pt x="146" y="112"/>
                </a:moveTo>
                <a:cubicBezTo>
                  <a:pt x="146" y="112"/>
                  <a:pt x="141" y="109"/>
                  <a:pt x="141" y="98"/>
                </a:cubicBezTo>
                <a:cubicBezTo>
                  <a:pt x="141" y="90"/>
                  <a:pt x="141" y="56"/>
                  <a:pt x="141" y="44"/>
                </a:cubicBezTo>
                <a:cubicBezTo>
                  <a:pt x="144" y="43"/>
                  <a:pt x="146" y="40"/>
                  <a:pt x="146" y="37"/>
                </a:cubicBezTo>
                <a:cubicBezTo>
                  <a:pt x="148" y="37"/>
                  <a:pt x="148" y="37"/>
                  <a:pt x="148" y="37"/>
                </a:cubicBezTo>
                <a:cubicBezTo>
                  <a:pt x="148" y="14"/>
                  <a:pt x="148" y="14"/>
                  <a:pt x="148" y="14"/>
                </a:cubicBezTo>
                <a:cubicBezTo>
                  <a:pt x="146" y="14"/>
                  <a:pt x="146" y="14"/>
                  <a:pt x="146" y="14"/>
                </a:cubicBezTo>
                <a:cubicBezTo>
                  <a:pt x="146" y="14"/>
                  <a:pt x="146" y="13"/>
                  <a:pt x="146" y="13"/>
                </a:cubicBezTo>
                <a:cubicBezTo>
                  <a:pt x="146" y="6"/>
                  <a:pt x="132" y="0"/>
                  <a:pt x="114" y="0"/>
                </a:cubicBezTo>
                <a:cubicBezTo>
                  <a:pt x="95" y="0"/>
                  <a:pt x="81" y="6"/>
                  <a:pt x="81" y="13"/>
                </a:cubicBezTo>
                <a:cubicBezTo>
                  <a:pt x="81" y="13"/>
                  <a:pt x="81" y="14"/>
                  <a:pt x="81" y="14"/>
                </a:cubicBezTo>
                <a:cubicBezTo>
                  <a:pt x="80" y="14"/>
                  <a:pt x="80" y="14"/>
                  <a:pt x="80" y="14"/>
                </a:cubicBezTo>
                <a:cubicBezTo>
                  <a:pt x="80" y="37"/>
                  <a:pt x="80" y="37"/>
                  <a:pt x="80" y="37"/>
                </a:cubicBezTo>
                <a:cubicBezTo>
                  <a:pt x="81" y="37"/>
                  <a:pt x="81" y="37"/>
                  <a:pt x="81" y="37"/>
                </a:cubicBezTo>
                <a:cubicBezTo>
                  <a:pt x="81" y="40"/>
                  <a:pt x="84" y="43"/>
                  <a:pt x="90" y="45"/>
                </a:cubicBezTo>
                <a:cubicBezTo>
                  <a:pt x="90" y="56"/>
                  <a:pt x="90" y="90"/>
                  <a:pt x="90" y="98"/>
                </a:cubicBezTo>
                <a:cubicBezTo>
                  <a:pt x="90" y="109"/>
                  <a:pt x="83" y="112"/>
                  <a:pt x="83" y="112"/>
                </a:cubicBezTo>
                <a:cubicBezTo>
                  <a:pt x="71" y="119"/>
                  <a:pt x="0" y="190"/>
                  <a:pt x="31" y="212"/>
                </a:cubicBezTo>
                <a:cubicBezTo>
                  <a:pt x="58" y="231"/>
                  <a:pt x="105" y="230"/>
                  <a:pt x="114" y="230"/>
                </a:cubicBezTo>
                <a:cubicBezTo>
                  <a:pt x="121" y="230"/>
                  <a:pt x="145" y="230"/>
                  <a:pt x="168" y="224"/>
                </a:cubicBezTo>
                <a:cubicBezTo>
                  <a:pt x="168" y="209"/>
                  <a:pt x="168" y="209"/>
                  <a:pt x="168" y="209"/>
                </a:cubicBezTo>
                <a:cubicBezTo>
                  <a:pt x="156" y="212"/>
                  <a:pt x="144" y="212"/>
                  <a:pt x="144" y="212"/>
                </a:cubicBezTo>
                <a:cubicBezTo>
                  <a:pt x="144" y="212"/>
                  <a:pt x="144" y="212"/>
                  <a:pt x="144" y="212"/>
                </a:cubicBezTo>
                <a:cubicBezTo>
                  <a:pt x="144" y="212"/>
                  <a:pt x="158" y="210"/>
                  <a:pt x="168" y="203"/>
                </a:cubicBezTo>
                <a:cubicBezTo>
                  <a:pt x="168" y="157"/>
                  <a:pt x="168" y="157"/>
                  <a:pt x="168" y="157"/>
                </a:cubicBezTo>
                <a:cubicBezTo>
                  <a:pt x="159" y="144"/>
                  <a:pt x="149" y="134"/>
                  <a:pt x="149" y="134"/>
                </a:cubicBezTo>
                <a:cubicBezTo>
                  <a:pt x="149" y="134"/>
                  <a:pt x="158" y="141"/>
                  <a:pt x="168" y="150"/>
                </a:cubicBezTo>
                <a:cubicBezTo>
                  <a:pt x="168" y="132"/>
                  <a:pt x="168" y="132"/>
                  <a:pt x="168" y="132"/>
                </a:cubicBezTo>
                <a:cubicBezTo>
                  <a:pt x="159" y="122"/>
                  <a:pt x="150" y="114"/>
                  <a:pt x="146" y="112"/>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0" name="Oval 21"/>
          <p:cNvSpPr>
            <a:spLocks noChangeArrowheads="1"/>
          </p:cNvSpPr>
          <p:nvPr/>
        </p:nvSpPr>
        <p:spPr bwMode="auto">
          <a:xfrm>
            <a:off x="7526604" y="1519054"/>
            <a:ext cx="105938" cy="105938"/>
          </a:xfrm>
          <a:prstGeom prst="ellipse">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1" name="Freeform 22"/>
          <p:cNvSpPr/>
          <p:nvPr/>
        </p:nvSpPr>
        <p:spPr bwMode="auto">
          <a:xfrm>
            <a:off x="7564693" y="1597615"/>
            <a:ext cx="166644" cy="347572"/>
          </a:xfrm>
          <a:custGeom>
            <a:avLst/>
            <a:gdLst>
              <a:gd name="T0" fmla="*/ 0 w 102"/>
              <a:gd name="T1" fmla="*/ 6 h 213"/>
              <a:gd name="T2" fmla="*/ 68 w 102"/>
              <a:gd name="T3" fmla="*/ 184 h 213"/>
              <a:gd name="T4" fmla="*/ 99 w 102"/>
              <a:gd name="T5" fmla="*/ 213 h 213"/>
              <a:gd name="T6" fmla="*/ 23 w 102"/>
              <a:gd name="T7" fmla="*/ 0 h 213"/>
              <a:gd name="T8" fmla="*/ 0 w 102"/>
              <a:gd name="T9" fmla="*/ 6 h 213"/>
            </a:gdLst>
            <a:ahLst/>
            <a:cxnLst>
              <a:cxn ang="0">
                <a:pos x="T0" y="T1"/>
              </a:cxn>
              <a:cxn ang="0">
                <a:pos x="T2" y="T3"/>
              </a:cxn>
              <a:cxn ang="0">
                <a:pos x="T4" y="T5"/>
              </a:cxn>
              <a:cxn ang="0">
                <a:pos x="T6" y="T7"/>
              </a:cxn>
              <a:cxn ang="0">
                <a:pos x="T8" y="T9"/>
              </a:cxn>
            </a:cxnLst>
            <a:rect l="0" t="0" r="r" b="b"/>
            <a:pathLst>
              <a:path w="102" h="213">
                <a:moveTo>
                  <a:pt x="0" y="6"/>
                </a:moveTo>
                <a:cubicBezTo>
                  <a:pt x="0" y="7"/>
                  <a:pt x="68" y="184"/>
                  <a:pt x="68" y="184"/>
                </a:cubicBezTo>
                <a:cubicBezTo>
                  <a:pt x="68" y="184"/>
                  <a:pt x="96" y="213"/>
                  <a:pt x="99" y="213"/>
                </a:cubicBezTo>
                <a:cubicBezTo>
                  <a:pt x="102" y="213"/>
                  <a:pt x="23" y="0"/>
                  <a:pt x="23" y="0"/>
                </a:cubicBezTo>
                <a:lnTo>
                  <a:pt x="0" y="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2" name="Freeform 23"/>
          <p:cNvSpPr/>
          <p:nvPr/>
        </p:nvSpPr>
        <p:spPr bwMode="auto">
          <a:xfrm>
            <a:off x="7418285" y="1597615"/>
            <a:ext cx="178547" cy="342811"/>
          </a:xfrm>
          <a:custGeom>
            <a:avLst/>
            <a:gdLst>
              <a:gd name="T0" fmla="*/ 149 w 150"/>
              <a:gd name="T1" fmla="*/ 14 h 288"/>
              <a:gd name="T2" fmla="*/ 40 w 150"/>
              <a:gd name="T3" fmla="*/ 248 h 288"/>
              <a:gd name="T4" fmla="*/ 0 w 150"/>
              <a:gd name="T5" fmla="*/ 288 h 288"/>
              <a:gd name="T6" fmla="*/ 11 w 150"/>
              <a:gd name="T7" fmla="*/ 233 h 288"/>
              <a:gd name="T8" fmla="*/ 117 w 150"/>
              <a:gd name="T9" fmla="*/ 0 h 288"/>
              <a:gd name="T10" fmla="*/ 150 w 150"/>
              <a:gd name="T11" fmla="*/ 11 h 288"/>
              <a:gd name="T12" fmla="*/ 149 w 150"/>
              <a:gd name="T13" fmla="*/ 14 h 288"/>
            </a:gdLst>
            <a:ahLst/>
            <a:cxnLst>
              <a:cxn ang="0">
                <a:pos x="T0" y="T1"/>
              </a:cxn>
              <a:cxn ang="0">
                <a:pos x="T2" y="T3"/>
              </a:cxn>
              <a:cxn ang="0">
                <a:pos x="T4" y="T5"/>
              </a:cxn>
              <a:cxn ang="0">
                <a:pos x="T6" y="T7"/>
              </a:cxn>
              <a:cxn ang="0">
                <a:pos x="T8" y="T9"/>
              </a:cxn>
              <a:cxn ang="0">
                <a:pos x="T10" y="T11"/>
              </a:cxn>
              <a:cxn ang="0">
                <a:pos x="T12" y="T13"/>
              </a:cxn>
            </a:cxnLst>
            <a:rect l="0" t="0" r="r" b="b"/>
            <a:pathLst>
              <a:path w="150" h="288">
                <a:moveTo>
                  <a:pt x="149" y="14"/>
                </a:moveTo>
                <a:lnTo>
                  <a:pt x="40" y="248"/>
                </a:lnTo>
                <a:lnTo>
                  <a:pt x="0" y="288"/>
                </a:lnTo>
                <a:lnTo>
                  <a:pt x="11" y="233"/>
                </a:lnTo>
                <a:lnTo>
                  <a:pt x="117" y="0"/>
                </a:lnTo>
                <a:lnTo>
                  <a:pt x="150" y="11"/>
                </a:lnTo>
                <a:lnTo>
                  <a:pt x="149" y="14"/>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3" name="Freeform 24"/>
          <p:cNvSpPr/>
          <p:nvPr/>
        </p:nvSpPr>
        <p:spPr bwMode="auto">
          <a:xfrm>
            <a:off x="7574216" y="1480964"/>
            <a:ext cx="19045" cy="59516"/>
          </a:xfrm>
          <a:custGeom>
            <a:avLst/>
            <a:gdLst>
              <a:gd name="T0" fmla="*/ 12 w 12"/>
              <a:gd name="T1" fmla="*/ 30 h 36"/>
              <a:gd name="T2" fmla="*/ 6 w 12"/>
              <a:gd name="T3" fmla="*/ 36 h 36"/>
              <a:gd name="T4" fmla="*/ 0 w 12"/>
              <a:gd name="T5" fmla="*/ 30 h 36"/>
              <a:gd name="T6" fmla="*/ 0 w 12"/>
              <a:gd name="T7" fmla="*/ 6 h 36"/>
              <a:gd name="T8" fmla="*/ 6 w 12"/>
              <a:gd name="T9" fmla="*/ 0 h 36"/>
              <a:gd name="T10" fmla="*/ 12 w 12"/>
              <a:gd name="T11" fmla="*/ 6 h 36"/>
              <a:gd name="T12" fmla="*/ 12 w 12"/>
              <a:gd name="T13" fmla="*/ 30 h 36"/>
            </a:gdLst>
            <a:ahLst/>
            <a:cxnLst>
              <a:cxn ang="0">
                <a:pos x="T0" y="T1"/>
              </a:cxn>
              <a:cxn ang="0">
                <a:pos x="T2" y="T3"/>
              </a:cxn>
              <a:cxn ang="0">
                <a:pos x="T4" y="T5"/>
              </a:cxn>
              <a:cxn ang="0">
                <a:pos x="T6" y="T7"/>
              </a:cxn>
              <a:cxn ang="0">
                <a:pos x="T8" y="T9"/>
              </a:cxn>
              <a:cxn ang="0">
                <a:pos x="T10" y="T11"/>
              </a:cxn>
              <a:cxn ang="0">
                <a:pos x="T12" y="T13"/>
              </a:cxn>
            </a:cxnLst>
            <a:rect l="0" t="0" r="r" b="b"/>
            <a:pathLst>
              <a:path w="12" h="36">
                <a:moveTo>
                  <a:pt x="12" y="30"/>
                </a:moveTo>
                <a:cubicBezTo>
                  <a:pt x="12" y="33"/>
                  <a:pt x="10" y="36"/>
                  <a:pt x="6" y="36"/>
                </a:cubicBezTo>
                <a:cubicBezTo>
                  <a:pt x="3" y="36"/>
                  <a:pt x="0" y="33"/>
                  <a:pt x="0" y="30"/>
                </a:cubicBezTo>
                <a:cubicBezTo>
                  <a:pt x="0" y="6"/>
                  <a:pt x="0" y="6"/>
                  <a:pt x="0" y="6"/>
                </a:cubicBezTo>
                <a:cubicBezTo>
                  <a:pt x="0" y="3"/>
                  <a:pt x="3" y="0"/>
                  <a:pt x="6" y="0"/>
                </a:cubicBezTo>
                <a:cubicBezTo>
                  <a:pt x="10" y="0"/>
                  <a:pt x="12" y="3"/>
                  <a:pt x="12" y="6"/>
                </a:cubicBezTo>
                <a:lnTo>
                  <a:pt x="12" y="3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4" name="Freeform 25"/>
          <p:cNvSpPr>
            <a:spLocks noEditPoints="1"/>
          </p:cNvSpPr>
          <p:nvPr/>
        </p:nvSpPr>
        <p:spPr bwMode="auto">
          <a:xfrm>
            <a:off x="6721951" y="1225047"/>
            <a:ext cx="169025" cy="457081"/>
          </a:xfrm>
          <a:custGeom>
            <a:avLst/>
            <a:gdLst>
              <a:gd name="T0" fmla="*/ 51 w 103"/>
              <a:gd name="T1" fmla="*/ 280 h 280"/>
              <a:gd name="T2" fmla="*/ 103 w 103"/>
              <a:gd name="T3" fmla="*/ 140 h 280"/>
              <a:gd name="T4" fmla="*/ 51 w 103"/>
              <a:gd name="T5" fmla="*/ 0 h 280"/>
              <a:gd name="T6" fmla="*/ 51 w 103"/>
              <a:gd name="T7" fmla="*/ 22 h 280"/>
              <a:gd name="T8" fmla="*/ 94 w 103"/>
              <a:gd name="T9" fmla="*/ 140 h 280"/>
              <a:gd name="T10" fmla="*/ 51 w 103"/>
              <a:gd name="T11" fmla="*/ 257 h 280"/>
              <a:gd name="T12" fmla="*/ 51 w 103"/>
              <a:gd name="T13" fmla="*/ 280 h 280"/>
              <a:gd name="T14" fmla="*/ 51 w 103"/>
              <a:gd name="T15" fmla="*/ 0 h 280"/>
              <a:gd name="T16" fmla="*/ 0 w 103"/>
              <a:gd name="T17" fmla="*/ 140 h 280"/>
              <a:gd name="T18" fmla="*/ 51 w 103"/>
              <a:gd name="T19" fmla="*/ 280 h 280"/>
              <a:gd name="T20" fmla="*/ 51 w 103"/>
              <a:gd name="T21" fmla="*/ 280 h 280"/>
              <a:gd name="T22" fmla="*/ 51 w 103"/>
              <a:gd name="T23" fmla="*/ 257 h 280"/>
              <a:gd name="T24" fmla="*/ 51 w 103"/>
              <a:gd name="T25" fmla="*/ 257 h 280"/>
              <a:gd name="T26" fmla="*/ 51 w 103"/>
              <a:gd name="T27" fmla="*/ 257 h 280"/>
              <a:gd name="T28" fmla="*/ 8 w 103"/>
              <a:gd name="T29" fmla="*/ 140 h 280"/>
              <a:gd name="T30" fmla="*/ 51 w 103"/>
              <a:gd name="T31" fmla="*/ 22 h 280"/>
              <a:gd name="T32" fmla="*/ 51 w 103"/>
              <a:gd name="T33" fmla="*/ 22 h 280"/>
              <a:gd name="T34" fmla="*/ 51 w 103"/>
              <a:gd name="T35"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3" h="280">
                <a:moveTo>
                  <a:pt x="51" y="280"/>
                </a:moveTo>
                <a:cubicBezTo>
                  <a:pt x="80" y="280"/>
                  <a:pt x="103" y="217"/>
                  <a:pt x="103" y="140"/>
                </a:cubicBezTo>
                <a:cubicBezTo>
                  <a:pt x="103" y="62"/>
                  <a:pt x="80" y="0"/>
                  <a:pt x="51" y="0"/>
                </a:cubicBezTo>
                <a:cubicBezTo>
                  <a:pt x="51" y="22"/>
                  <a:pt x="51" y="22"/>
                  <a:pt x="51" y="22"/>
                </a:cubicBezTo>
                <a:cubicBezTo>
                  <a:pt x="75" y="22"/>
                  <a:pt x="94" y="75"/>
                  <a:pt x="94" y="140"/>
                </a:cubicBezTo>
                <a:cubicBezTo>
                  <a:pt x="94" y="204"/>
                  <a:pt x="75" y="257"/>
                  <a:pt x="51" y="257"/>
                </a:cubicBezTo>
                <a:lnTo>
                  <a:pt x="51" y="280"/>
                </a:lnTo>
                <a:close/>
                <a:moveTo>
                  <a:pt x="51" y="0"/>
                </a:moveTo>
                <a:cubicBezTo>
                  <a:pt x="23" y="0"/>
                  <a:pt x="0" y="62"/>
                  <a:pt x="0" y="140"/>
                </a:cubicBezTo>
                <a:cubicBezTo>
                  <a:pt x="0" y="217"/>
                  <a:pt x="23" y="280"/>
                  <a:pt x="51" y="280"/>
                </a:cubicBezTo>
                <a:cubicBezTo>
                  <a:pt x="51" y="280"/>
                  <a:pt x="51" y="280"/>
                  <a:pt x="51" y="280"/>
                </a:cubicBezTo>
                <a:cubicBezTo>
                  <a:pt x="51" y="257"/>
                  <a:pt x="51" y="257"/>
                  <a:pt x="51" y="257"/>
                </a:cubicBezTo>
                <a:cubicBezTo>
                  <a:pt x="51" y="257"/>
                  <a:pt x="51" y="257"/>
                  <a:pt x="51" y="257"/>
                </a:cubicBezTo>
                <a:cubicBezTo>
                  <a:pt x="51" y="257"/>
                  <a:pt x="51" y="257"/>
                  <a:pt x="51" y="257"/>
                </a:cubicBezTo>
                <a:cubicBezTo>
                  <a:pt x="27" y="257"/>
                  <a:pt x="8" y="204"/>
                  <a:pt x="8" y="140"/>
                </a:cubicBezTo>
                <a:cubicBezTo>
                  <a:pt x="8" y="75"/>
                  <a:pt x="27" y="22"/>
                  <a:pt x="51" y="22"/>
                </a:cubicBezTo>
                <a:cubicBezTo>
                  <a:pt x="51" y="22"/>
                  <a:pt x="51" y="22"/>
                  <a:pt x="51" y="22"/>
                </a:cubicBezTo>
                <a:cubicBezTo>
                  <a:pt x="51" y="0"/>
                  <a:pt x="51" y="0"/>
                  <a:pt x="51"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5" name="Freeform 26"/>
          <p:cNvSpPr>
            <a:spLocks noEditPoints="1"/>
          </p:cNvSpPr>
          <p:nvPr/>
        </p:nvSpPr>
        <p:spPr bwMode="auto">
          <a:xfrm>
            <a:off x="6576732" y="1369074"/>
            <a:ext cx="458272" cy="167835"/>
          </a:xfrm>
          <a:custGeom>
            <a:avLst/>
            <a:gdLst>
              <a:gd name="T0" fmla="*/ 280 w 280"/>
              <a:gd name="T1" fmla="*/ 52 h 103"/>
              <a:gd name="T2" fmla="*/ 140 w 280"/>
              <a:gd name="T3" fmla="*/ 0 h 103"/>
              <a:gd name="T4" fmla="*/ 140 w 280"/>
              <a:gd name="T5" fmla="*/ 8 h 103"/>
              <a:gd name="T6" fmla="*/ 257 w 280"/>
              <a:gd name="T7" fmla="*/ 52 h 103"/>
              <a:gd name="T8" fmla="*/ 140 w 280"/>
              <a:gd name="T9" fmla="*/ 95 h 103"/>
              <a:gd name="T10" fmla="*/ 140 w 280"/>
              <a:gd name="T11" fmla="*/ 103 h 103"/>
              <a:gd name="T12" fmla="*/ 280 w 280"/>
              <a:gd name="T13" fmla="*/ 52 h 103"/>
              <a:gd name="T14" fmla="*/ 140 w 280"/>
              <a:gd name="T15" fmla="*/ 0 h 103"/>
              <a:gd name="T16" fmla="*/ 140 w 280"/>
              <a:gd name="T17" fmla="*/ 0 h 103"/>
              <a:gd name="T18" fmla="*/ 0 w 280"/>
              <a:gd name="T19" fmla="*/ 52 h 103"/>
              <a:gd name="T20" fmla="*/ 140 w 280"/>
              <a:gd name="T21" fmla="*/ 103 h 103"/>
              <a:gd name="T22" fmla="*/ 140 w 280"/>
              <a:gd name="T23" fmla="*/ 103 h 103"/>
              <a:gd name="T24" fmla="*/ 140 w 280"/>
              <a:gd name="T25" fmla="*/ 95 h 103"/>
              <a:gd name="T26" fmla="*/ 140 w 280"/>
              <a:gd name="T27" fmla="*/ 95 h 103"/>
              <a:gd name="T28" fmla="*/ 23 w 280"/>
              <a:gd name="T29" fmla="*/ 52 h 103"/>
              <a:gd name="T30" fmla="*/ 23 w 280"/>
              <a:gd name="T31" fmla="*/ 52 h 103"/>
              <a:gd name="T32" fmla="*/ 140 w 280"/>
              <a:gd name="T33" fmla="*/ 8 h 103"/>
              <a:gd name="T34" fmla="*/ 140 w 280"/>
              <a:gd name="T35" fmla="*/ 8 h 103"/>
              <a:gd name="T36" fmla="*/ 140 w 280"/>
              <a:gd name="T3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03">
                <a:moveTo>
                  <a:pt x="280" y="52"/>
                </a:moveTo>
                <a:cubicBezTo>
                  <a:pt x="280" y="23"/>
                  <a:pt x="217" y="0"/>
                  <a:pt x="140" y="0"/>
                </a:cubicBezTo>
                <a:cubicBezTo>
                  <a:pt x="140" y="8"/>
                  <a:pt x="140" y="8"/>
                  <a:pt x="140" y="8"/>
                </a:cubicBezTo>
                <a:cubicBezTo>
                  <a:pt x="205" y="8"/>
                  <a:pt x="257" y="28"/>
                  <a:pt x="257" y="52"/>
                </a:cubicBezTo>
                <a:cubicBezTo>
                  <a:pt x="257" y="75"/>
                  <a:pt x="205" y="95"/>
                  <a:pt x="140" y="95"/>
                </a:cubicBezTo>
                <a:cubicBezTo>
                  <a:pt x="140" y="103"/>
                  <a:pt x="140" y="103"/>
                  <a:pt x="140" y="103"/>
                </a:cubicBezTo>
                <a:cubicBezTo>
                  <a:pt x="217" y="103"/>
                  <a:pt x="280" y="80"/>
                  <a:pt x="280" y="52"/>
                </a:cubicBezTo>
                <a:close/>
                <a:moveTo>
                  <a:pt x="140" y="0"/>
                </a:moveTo>
                <a:cubicBezTo>
                  <a:pt x="140" y="0"/>
                  <a:pt x="140" y="0"/>
                  <a:pt x="140" y="0"/>
                </a:cubicBezTo>
                <a:cubicBezTo>
                  <a:pt x="63" y="0"/>
                  <a:pt x="0" y="23"/>
                  <a:pt x="0" y="52"/>
                </a:cubicBezTo>
                <a:cubicBezTo>
                  <a:pt x="0" y="80"/>
                  <a:pt x="63" y="103"/>
                  <a:pt x="140" y="103"/>
                </a:cubicBezTo>
                <a:cubicBezTo>
                  <a:pt x="140" y="103"/>
                  <a:pt x="140" y="103"/>
                  <a:pt x="140" y="103"/>
                </a:cubicBezTo>
                <a:cubicBezTo>
                  <a:pt x="140" y="95"/>
                  <a:pt x="140" y="95"/>
                  <a:pt x="140" y="95"/>
                </a:cubicBezTo>
                <a:cubicBezTo>
                  <a:pt x="140" y="95"/>
                  <a:pt x="140" y="95"/>
                  <a:pt x="140" y="95"/>
                </a:cubicBezTo>
                <a:cubicBezTo>
                  <a:pt x="75" y="95"/>
                  <a:pt x="23" y="75"/>
                  <a:pt x="23" y="52"/>
                </a:cubicBezTo>
                <a:cubicBezTo>
                  <a:pt x="23" y="52"/>
                  <a:pt x="23" y="52"/>
                  <a:pt x="23" y="52"/>
                </a:cubicBezTo>
                <a:cubicBezTo>
                  <a:pt x="23" y="28"/>
                  <a:pt x="75" y="8"/>
                  <a:pt x="140" y="8"/>
                </a:cubicBezTo>
                <a:cubicBezTo>
                  <a:pt x="140" y="8"/>
                  <a:pt x="140" y="8"/>
                  <a:pt x="140" y="8"/>
                </a:cubicBezTo>
                <a:lnTo>
                  <a:pt x="14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6" name="Freeform 27"/>
          <p:cNvSpPr>
            <a:spLocks noEditPoints="1"/>
          </p:cNvSpPr>
          <p:nvPr/>
        </p:nvSpPr>
        <p:spPr bwMode="auto">
          <a:xfrm>
            <a:off x="6611251" y="1265518"/>
            <a:ext cx="389233" cy="373759"/>
          </a:xfrm>
          <a:custGeom>
            <a:avLst/>
            <a:gdLst>
              <a:gd name="T0" fmla="*/ 218 w 238"/>
              <a:gd name="T1" fmla="*/ 16 h 229"/>
              <a:gd name="T2" fmla="*/ 119 w 238"/>
              <a:gd name="T3" fmla="*/ 46 h 229"/>
              <a:gd name="T4" fmla="*/ 119 w 238"/>
              <a:gd name="T5" fmla="*/ 57 h 229"/>
              <a:gd name="T6" fmla="*/ 202 w 238"/>
              <a:gd name="T7" fmla="*/ 32 h 229"/>
              <a:gd name="T8" fmla="*/ 150 w 238"/>
              <a:gd name="T9" fmla="*/ 145 h 229"/>
              <a:gd name="T10" fmla="*/ 119 w 238"/>
              <a:gd name="T11" fmla="*/ 172 h 229"/>
              <a:gd name="T12" fmla="*/ 119 w 238"/>
              <a:gd name="T13" fmla="*/ 183 h 229"/>
              <a:gd name="T14" fmla="*/ 156 w 238"/>
              <a:gd name="T15" fmla="*/ 151 h 229"/>
              <a:gd name="T16" fmla="*/ 218 w 238"/>
              <a:gd name="T17" fmla="*/ 16 h 229"/>
              <a:gd name="T18" fmla="*/ 119 w 238"/>
              <a:gd name="T19" fmla="*/ 46 h 229"/>
              <a:gd name="T20" fmla="*/ 83 w 238"/>
              <a:gd name="T21" fmla="*/ 78 h 229"/>
              <a:gd name="T22" fmla="*/ 20 w 238"/>
              <a:gd name="T23" fmla="*/ 214 h 229"/>
              <a:gd name="T24" fmla="*/ 119 w 238"/>
              <a:gd name="T25" fmla="*/ 183 h 229"/>
              <a:gd name="T26" fmla="*/ 119 w 238"/>
              <a:gd name="T27" fmla="*/ 172 h 229"/>
              <a:gd name="T28" fmla="*/ 36 w 238"/>
              <a:gd name="T29" fmla="*/ 197 h 229"/>
              <a:gd name="T30" fmla="*/ 36 w 238"/>
              <a:gd name="T31" fmla="*/ 197 h 229"/>
              <a:gd name="T32" fmla="*/ 89 w 238"/>
              <a:gd name="T33" fmla="*/ 84 h 229"/>
              <a:gd name="T34" fmla="*/ 119 w 238"/>
              <a:gd name="T35" fmla="*/ 57 h 229"/>
              <a:gd name="T36" fmla="*/ 119 w 238"/>
              <a:gd name="T37" fmla="*/ 4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29">
                <a:moveTo>
                  <a:pt x="218" y="16"/>
                </a:moveTo>
                <a:cubicBezTo>
                  <a:pt x="202" y="0"/>
                  <a:pt x="162" y="13"/>
                  <a:pt x="119" y="46"/>
                </a:cubicBezTo>
                <a:cubicBezTo>
                  <a:pt x="119" y="57"/>
                  <a:pt x="119" y="57"/>
                  <a:pt x="119" y="57"/>
                </a:cubicBezTo>
                <a:cubicBezTo>
                  <a:pt x="155" y="30"/>
                  <a:pt x="189" y="19"/>
                  <a:pt x="202" y="32"/>
                </a:cubicBezTo>
                <a:cubicBezTo>
                  <a:pt x="219" y="49"/>
                  <a:pt x="195" y="99"/>
                  <a:pt x="150" y="145"/>
                </a:cubicBezTo>
                <a:cubicBezTo>
                  <a:pt x="140" y="155"/>
                  <a:pt x="129" y="164"/>
                  <a:pt x="119" y="172"/>
                </a:cubicBezTo>
                <a:cubicBezTo>
                  <a:pt x="119" y="183"/>
                  <a:pt x="119" y="183"/>
                  <a:pt x="119" y="183"/>
                </a:cubicBezTo>
                <a:cubicBezTo>
                  <a:pt x="131" y="174"/>
                  <a:pt x="144" y="163"/>
                  <a:pt x="156" y="151"/>
                </a:cubicBezTo>
                <a:cubicBezTo>
                  <a:pt x="210" y="96"/>
                  <a:pt x="238" y="36"/>
                  <a:pt x="218" y="16"/>
                </a:cubicBezTo>
                <a:close/>
                <a:moveTo>
                  <a:pt x="119" y="46"/>
                </a:moveTo>
                <a:cubicBezTo>
                  <a:pt x="107" y="55"/>
                  <a:pt x="95" y="66"/>
                  <a:pt x="83" y="78"/>
                </a:cubicBezTo>
                <a:cubicBezTo>
                  <a:pt x="28" y="133"/>
                  <a:pt x="0" y="193"/>
                  <a:pt x="20" y="214"/>
                </a:cubicBezTo>
                <a:cubicBezTo>
                  <a:pt x="36" y="229"/>
                  <a:pt x="76" y="216"/>
                  <a:pt x="119" y="183"/>
                </a:cubicBezTo>
                <a:cubicBezTo>
                  <a:pt x="119" y="172"/>
                  <a:pt x="119" y="172"/>
                  <a:pt x="119" y="172"/>
                </a:cubicBezTo>
                <a:cubicBezTo>
                  <a:pt x="83" y="199"/>
                  <a:pt x="49" y="211"/>
                  <a:pt x="36" y="197"/>
                </a:cubicBezTo>
                <a:cubicBezTo>
                  <a:pt x="36" y="197"/>
                  <a:pt x="36" y="197"/>
                  <a:pt x="36" y="197"/>
                </a:cubicBezTo>
                <a:cubicBezTo>
                  <a:pt x="19" y="181"/>
                  <a:pt x="43" y="130"/>
                  <a:pt x="89" y="84"/>
                </a:cubicBezTo>
                <a:cubicBezTo>
                  <a:pt x="99" y="74"/>
                  <a:pt x="109" y="65"/>
                  <a:pt x="119" y="57"/>
                </a:cubicBezTo>
                <a:lnTo>
                  <a:pt x="119" y="4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7" name="Freeform 28"/>
          <p:cNvSpPr>
            <a:spLocks noEditPoints="1"/>
          </p:cNvSpPr>
          <p:nvPr/>
        </p:nvSpPr>
        <p:spPr bwMode="auto">
          <a:xfrm>
            <a:off x="6611251" y="1265518"/>
            <a:ext cx="389233" cy="373759"/>
          </a:xfrm>
          <a:custGeom>
            <a:avLst/>
            <a:gdLst>
              <a:gd name="T0" fmla="*/ 218 w 238"/>
              <a:gd name="T1" fmla="*/ 214 h 229"/>
              <a:gd name="T2" fmla="*/ 156 w 238"/>
              <a:gd name="T3" fmla="*/ 78 h 229"/>
              <a:gd name="T4" fmla="*/ 119 w 238"/>
              <a:gd name="T5" fmla="*/ 46 h 229"/>
              <a:gd name="T6" fmla="*/ 119 w 238"/>
              <a:gd name="T7" fmla="*/ 57 h 229"/>
              <a:gd name="T8" fmla="*/ 150 w 238"/>
              <a:gd name="T9" fmla="*/ 84 h 229"/>
              <a:gd name="T10" fmla="*/ 202 w 238"/>
              <a:gd name="T11" fmla="*/ 197 h 229"/>
              <a:gd name="T12" fmla="*/ 119 w 238"/>
              <a:gd name="T13" fmla="*/ 172 h 229"/>
              <a:gd name="T14" fmla="*/ 119 w 238"/>
              <a:gd name="T15" fmla="*/ 183 h 229"/>
              <a:gd name="T16" fmla="*/ 218 w 238"/>
              <a:gd name="T17" fmla="*/ 214 h 229"/>
              <a:gd name="T18" fmla="*/ 119 w 238"/>
              <a:gd name="T19" fmla="*/ 46 h 229"/>
              <a:gd name="T20" fmla="*/ 20 w 238"/>
              <a:gd name="T21" fmla="*/ 16 h 229"/>
              <a:gd name="T22" fmla="*/ 83 w 238"/>
              <a:gd name="T23" fmla="*/ 151 h 229"/>
              <a:gd name="T24" fmla="*/ 119 w 238"/>
              <a:gd name="T25" fmla="*/ 183 h 229"/>
              <a:gd name="T26" fmla="*/ 119 w 238"/>
              <a:gd name="T27" fmla="*/ 172 h 229"/>
              <a:gd name="T28" fmla="*/ 89 w 238"/>
              <a:gd name="T29" fmla="*/ 145 h 229"/>
              <a:gd name="T30" fmla="*/ 36 w 238"/>
              <a:gd name="T31" fmla="*/ 32 h 229"/>
              <a:gd name="T32" fmla="*/ 36 w 238"/>
              <a:gd name="T33" fmla="*/ 32 h 229"/>
              <a:gd name="T34" fmla="*/ 119 w 238"/>
              <a:gd name="T35" fmla="*/ 57 h 229"/>
              <a:gd name="T36" fmla="*/ 119 w 238"/>
              <a:gd name="T37" fmla="*/ 4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29">
                <a:moveTo>
                  <a:pt x="218" y="214"/>
                </a:moveTo>
                <a:cubicBezTo>
                  <a:pt x="238" y="193"/>
                  <a:pt x="210" y="133"/>
                  <a:pt x="156" y="78"/>
                </a:cubicBezTo>
                <a:cubicBezTo>
                  <a:pt x="144" y="66"/>
                  <a:pt x="131" y="55"/>
                  <a:pt x="119" y="46"/>
                </a:cubicBezTo>
                <a:cubicBezTo>
                  <a:pt x="119" y="57"/>
                  <a:pt x="119" y="57"/>
                  <a:pt x="119" y="57"/>
                </a:cubicBezTo>
                <a:cubicBezTo>
                  <a:pt x="129" y="65"/>
                  <a:pt x="140" y="74"/>
                  <a:pt x="150" y="84"/>
                </a:cubicBezTo>
                <a:cubicBezTo>
                  <a:pt x="195" y="130"/>
                  <a:pt x="219" y="181"/>
                  <a:pt x="202" y="197"/>
                </a:cubicBezTo>
                <a:cubicBezTo>
                  <a:pt x="189" y="211"/>
                  <a:pt x="155" y="199"/>
                  <a:pt x="119" y="172"/>
                </a:cubicBezTo>
                <a:cubicBezTo>
                  <a:pt x="119" y="183"/>
                  <a:pt x="119" y="183"/>
                  <a:pt x="119" y="183"/>
                </a:cubicBezTo>
                <a:cubicBezTo>
                  <a:pt x="162" y="216"/>
                  <a:pt x="202" y="229"/>
                  <a:pt x="218" y="214"/>
                </a:cubicBezTo>
                <a:close/>
                <a:moveTo>
                  <a:pt x="119" y="46"/>
                </a:moveTo>
                <a:cubicBezTo>
                  <a:pt x="76" y="13"/>
                  <a:pt x="36" y="0"/>
                  <a:pt x="20" y="16"/>
                </a:cubicBezTo>
                <a:cubicBezTo>
                  <a:pt x="0" y="36"/>
                  <a:pt x="28" y="96"/>
                  <a:pt x="83" y="151"/>
                </a:cubicBezTo>
                <a:cubicBezTo>
                  <a:pt x="95" y="163"/>
                  <a:pt x="107" y="174"/>
                  <a:pt x="119" y="183"/>
                </a:cubicBezTo>
                <a:cubicBezTo>
                  <a:pt x="119" y="172"/>
                  <a:pt x="119" y="172"/>
                  <a:pt x="119" y="172"/>
                </a:cubicBezTo>
                <a:cubicBezTo>
                  <a:pt x="109" y="164"/>
                  <a:pt x="99" y="155"/>
                  <a:pt x="89" y="145"/>
                </a:cubicBezTo>
                <a:cubicBezTo>
                  <a:pt x="43" y="99"/>
                  <a:pt x="19" y="49"/>
                  <a:pt x="36" y="32"/>
                </a:cubicBezTo>
                <a:cubicBezTo>
                  <a:pt x="36" y="32"/>
                  <a:pt x="36" y="32"/>
                  <a:pt x="36" y="32"/>
                </a:cubicBezTo>
                <a:cubicBezTo>
                  <a:pt x="49" y="19"/>
                  <a:pt x="83" y="30"/>
                  <a:pt x="119" y="57"/>
                </a:cubicBezTo>
                <a:lnTo>
                  <a:pt x="119" y="4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8" name="Oval 29"/>
          <p:cNvSpPr>
            <a:spLocks noChangeArrowheads="1"/>
          </p:cNvSpPr>
          <p:nvPr/>
        </p:nvSpPr>
        <p:spPr bwMode="auto">
          <a:xfrm>
            <a:off x="6771944" y="1417878"/>
            <a:ext cx="70229" cy="70229"/>
          </a:xfrm>
          <a:prstGeom prst="ellipse">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9" name="Freeform 30"/>
          <p:cNvSpPr>
            <a:spLocks noEditPoints="1"/>
          </p:cNvSpPr>
          <p:nvPr/>
        </p:nvSpPr>
        <p:spPr bwMode="auto">
          <a:xfrm>
            <a:off x="7311156" y="1095302"/>
            <a:ext cx="192831" cy="365427"/>
          </a:xfrm>
          <a:custGeom>
            <a:avLst/>
            <a:gdLst>
              <a:gd name="T0" fmla="*/ 67 w 162"/>
              <a:gd name="T1" fmla="*/ 307 h 307"/>
              <a:gd name="T2" fmla="*/ 162 w 162"/>
              <a:gd name="T3" fmla="*/ 307 h 307"/>
              <a:gd name="T4" fmla="*/ 67 w 162"/>
              <a:gd name="T5" fmla="*/ 127 h 307"/>
              <a:gd name="T6" fmla="*/ 67 w 162"/>
              <a:gd name="T7" fmla="*/ 193 h 307"/>
              <a:gd name="T8" fmla="*/ 110 w 162"/>
              <a:gd name="T9" fmla="*/ 267 h 307"/>
              <a:gd name="T10" fmla="*/ 67 w 162"/>
              <a:gd name="T11" fmla="*/ 267 h 307"/>
              <a:gd name="T12" fmla="*/ 67 w 162"/>
              <a:gd name="T13" fmla="*/ 307 h 307"/>
              <a:gd name="T14" fmla="*/ 0 w 162"/>
              <a:gd name="T15" fmla="*/ 0 h 307"/>
              <a:gd name="T16" fmla="*/ 0 w 162"/>
              <a:gd name="T17" fmla="*/ 307 h 307"/>
              <a:gd name="T18" fmla="*/ 67 w 162"/>
              <a:gd name="T19" fmla="*/ 307 h 307"/>
              <a:gd name="T20" fmla="*/ 67 w 162"/>
              <a:gd name="T21" fmla="*/ 267 h 307"/>
              <a:gd name="T22" fmla="*/ 24 w 162"/>
              <a:gd name="T23" fmla="*/ 267 h 307"/>
              <a:gd name="T24" fmla="*/ 24 w 162"/>
              <a:gd name="T25" fmla="*/ 120 h 307"/>
              <a:gd name="T26" fmla="*/ 24 w 162"/>
              <a:gd name="T27" fmla="*/ 120 h 307"/>
              <a:gd name="T28" fmla="*/ 67 w 162"/>
              <a:gd name="T29" fmla="*/ 193 h 307"/>
              <a:gd name="T30" fmla="*/ 67 w 162"/>
              <a:gd name="T31" fmla="*/ 127 h 307"/>
              <a:gd name="T32" fmla="*/ 0 w 162"/>
              <a:gd name="T3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2" h="307">
                <a:moveTo>
                  <a:pt x="67" y="307"/>
                </a:moveTo>
                <a:lnTo>
                  <a:pt x="162" y="307"/>
                </a:lnTo>
                <a:lnTo>
                  <a:pt x="67" y="127"/>
                </a:lnTo>
                <a:lnTo>
                  <a:pt x="67" y="193"/>
                </a:lnTo>
                <a:lnTo>
                  <a:pt x="110" y="267"/>
                </a:lnTo>
                <a:lnTo>
                  <a:pt x="67" y="267"/>
                </a:lnTo>
                <a:lnTo>
                  <a:pt x="67" y="307"/>
                </a:lnTo>
                <a:close/>
                <a:moveTo>
                  <a:pt x="0" y="0"/>
                </a:moveTo>
                <a:lnTo>
                  <a:pt x="0" y="307"/>
                </a:lnTo>
                <a:lnTo>
                  <a:pt x="67" y="307"/>
                </a:lnTo>
                <a:lnTo>
                  <a:pt x="67" y="267"/>
                </a:lnTo>
                <a:lnTo>
                  <a:pt x="24" y="267"/>
                </a:lnTo>
                <a:lnTo>
                  <a:pt x="24" y="120"/>
                </a:lnTo>
                <a:lnTo>
                  <a:pt x="24" y="120"/>
                </a:lnTo>
                <a:lnTo>
                  <a:pt x="67" y="193"/>
                </a:lnTo>
                <a:lnTo>
                  <a:pt x="67" y="127"/>
                </a:lnTo>
                <a:lnTo>
                  <a:pt x="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0" name="Rectangle 31"/>
          <p:cNvSpPr>
            <a:spLocks noChangeArrowheads="1"/>
          </p:cNvSpPr>
          <p:nvPr/>
        </p:nvSpPr>
        <p:spPr bwMode="auto">
          <a:xfrm>
            <a:off x="7214741" y="1094112"/>
            <a:ext cx="48803" cy="355905"/>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1" name="Freeform 32"/>
          <p:cNvSpPr>
            <a:spLocks noEditPoints="1"/>
          </p:cNvSpPr>
          <p:nvPr/>
        </p:nvSpPr>
        <p:spPr bwMode="auto">
          <a:xfrm>
            <a:off x="5634003" y="2886727"/>
            <a:ext cx="421372" cy="308292"/>
          </a:xfrm>
          <a:custGeom>
            <a:avLst/>
            <a:gdLst>
              <a:gd name="T0" fmla="*/ 213 w 258"/>
              <a:gd name="T1" fmla="*/ 31 h 189"/>
              <a:gd name="T2" fmla="*/ 204 w 258"/>
              <a:gd name="T3" fmla="*/ 69 h 189"/>
              <a:gd name="T4" fmla="*/ 228 w 258"/>
              <a:gd name="T5" fmla="*/ 109 h 189"/>
              <a:gd name="T6" fmla="*/ 204 w 258"/>
              <a:gd name="T7" fmla="*/ 146 h 189"/>
              <a:gd name="T8" fmla="*/ 204 w 258"/>
              <a:gd name="T9" fmla="*/ 27 h 189"/>
              <a:gd name="T10" fmla="*/ 91 w 258"/>
              <a:gd name="T11" fmla="*/ 14 h 189"/>
              <a:gd name="T12" fmla="*/ 97 w 258"/>
              <a:gd name="T13" fmla="*/ 15 h 189"/>
              <a:gd name="T14" fmla="*/ 91 w 258"/>
              <a:gd name="T15" fmla="*/ 42 h 189"/>
              <a:gd name="T16" fmla="*/ 91 w 258"/>
              <a:gd name="T17" fmla="*/ 162 h 189"/>
              <a:gd name="T18" fmla="*/ 166 w 258"/>
              <a:gd name="T19" fmla="*/ 145 h 189"/>
              <a:gd name="T20" fmla="*/ 204 w 258"/>
              <a:gd name="T21" fmla="*/ 125 h 189"/>
              <a:gd name="T22" fmla="*/ 191 w 258"/>
              <a:gd name="T23" fmla="*/ 122 h 189"/>
              <a:gd name="T24" fmla="*/ 204 w 258"/>
              <a:gd name="T25" fmla="*/ 69 h 189"/>
              <a:gd name="T26" fmla="*/ 91 w 258"/>
              <a:gd name="T27" fmla="*/ 6 h 189"/>
              <a:gd name="T28" fmla="*/ 78 w 258"/>
              <a:gd name="T29" fmla="*/ 24 h 189"/>
              <a:gd name="T30" fmla="*/ 91 w 258"/>
              <a:gd name="T31" fmla="*/ 14 h 189"/>
              <a:gd name="T32" fmla="*/ 78 w 258"/>
              <a:gd name="T33" fmla="*/ 188 h 189"/>
              <a:gd name="T34" fmla="*/ 91 w 258"/>
              <a:gd name="T35" fmla="*/ 162 h 189"/>
              <a:gd name="T36" fmla="*/ 78 w 258"/>
              <a:gd name="T37" fmla="*/ 176 h 189"/>
              <a:gd name="T38" fmla="*/ 91 w 258"/>
              <a:gd name="T39" fmla="*/ 42 h 189"/>
              <a:gd name="T40" fmla="*/ 80 w 258"/>
              <a:gd name="T41" fmla="*/ 134 h 189"/>
              <a:gd name="T42" fmla="*/ 78 w 258"/>
              <a:gd name="T43" fmla="*/ 64 h 189"/>
              <a:gd name="T44" fmla="*/ 78 w 258"/>
              <a:gd name="T45" fmla="*/ 33 h 189"/>
              <a:gd name="T46" fmla="*/ 91 w 258"/>
              <a:gd name="T47" fmla="*/ 42 h 189"/>
              <a:gd name="T48" fmla="*/ 60 w 258"/>
              <a:gd name="T49" fmla="*/ 18 h 189"/>
              <a:gd name="T50" fmla="*/ 68 w 258"/>
              <a:gd name="T51" fmla="*/ 42 h 189"/>
              <a:gd name="T52" fmla="*/ 78 w 258"/>
              <a:gd name="T53" fmla="*/ 33 h 189"/>
              <a:gd name="T54" fmla="*/ 78 w 258"/>
              <a:gd name="T55" fmla="*/ 9 h 189"/>
              <a:gd name="T56" fmla="*/ 78 w 258"/>
              <a:gd name="T57" fmla="*/ 188 h 189"/>
              <a:gd name="T58" fmla="*/ 60 w 258"/>
              <a:gd name="T59" fmla="*/ 176 h 189"/>
              <a:gd name="T60" fmla="*/ 78 w 258"/>
              <a:gd name="T61" fmla="*/ 64 h 189"/>
              <a:gd name="T62" fmla="*/ 60 w 258"/>
              <a:gd name="T63" fmla="*/ 134 h 189"/>
              <a:gd name="T64" fmla="*/ 70 w 258"/>
              <a:gd name="T65" fmla="*/ 116 h 189"/>
              <a:gd name="T66" fmla="*/ 60 w 258"/>
              <a:gd name="T67" fmla="*/ 87 h 189"/>
              <a:gd name="T68" fmla="*/ 76 w 258"/>
              <a:gd name="T69" fmla="*/ 68 h 189"/>
              <a:gd name="T70" fmla="*/ 60 w 258"/>
              <a:gd name="T71" fmla="*/ 18 h 189"/>
              <a:gd name="T72" fmla="*/ 60 w 258"/>
              <a:gd name="T73" fmla="*/ 187 h 189"/>
              <a:gd name="T74" fmla="*/ 59 w 258"/>
              <a:gd name="T75" fmla="*/ 175 h 189"/>
              <a:gd name="T76" fmla="*/ 49 w 258"/>
              <a:gd name="T77" fmla="*/ 144 h 189"/>
              <a:gd name="T78" fmla="*/ 60 w 258"/>
              <a:gd name="T79" fmla="*/ 125 h 189"/>
              <a:gd name="T80" fmla="*/ 41 w 258"/>
              <a:gd name="T81" fmla="*/ 125 h 189"/>
              <a:gd name="T82" fmla="*/ 60 w 258"/>
              <a:gd name="T83" fmla="*/ 87 h 189"/>
              <a:gd name="T84" fmla="*/ 51 w 258"/>
              <a:gd name="T85" fmla="*/ 76 h 189"/>
              <a:gd name="T86" fmla="*/ 43 w 258"/>
              <a:gd name="T87" fmla="*/ 51 h 189"/>
              <a:gd name="T88" fmla="*/ 60 w 258"/>
              <a:gd name="T89" fmla="*/ 1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8" h="189">
                <a:moveTo>
                  <a:pt x="253" y="104"/>
                </a:moveTo>
                <a:cubicBezTo>
                  <a:pt x="258" y="60"/>
                  <a:pt x="213" y="31"/>
                  <a:pt x="213" y="31"/>
                </a:cubicBezTo>
                <a:cubicBezTo>
                  <a:pt x="210" y="30"/>
                  <a:pt x="207" y="28"/>
                  <a:pt x="204" y="27"/>
                </a:cubicBezTo>
                <a:cubicBezTo>
                  <a:pt x="204" y="69"/>
                  <a:pt x="204" y="69"/>
                  <a:pt x="204" y="69"/>
                </a:cubicBezTo>
                <a:cubicBezTo>
                  <a:pt x="208" y="69"/>
                  <a:pt x="212" y="70"/>
                  <a:pt x="216" y="72"/>
                </a:cubicBezTo>
                <a:cubicBezTo>
                  <a:pt x="230" y="79"/>
                  <a:pt x="235" y="95"/>
                  <a:pt x="228" y="109"/>
                </a:cubicBezTo>
                <a:cubicBezTo>
                  <a:pt x="224" y="119"/>
                  <a:pt x="214" y="125"/>
                  <a:pt x="204" y="125"/>
                </a:cubicBezTo>
                <a:cubicBezTo>
                  <a:pt x="204" y="146"/>
                  <a:pt x="204" y="146"/>
                  <a:pt x="204" y="146"/>
                </a:cubicBezTo>
                <a:cubicBezTo>
                  <a:pt x="230" y="144"/>
                  <a:pt x="249" y="134"/>
                  <a:pt x="253" y="104"/>
                </a:cubicBezTo>
                <a:close/>
                <a:moveTo>
                  <a:pt x="204" y="27"/>
                </a:moveTo>
                <a:cubicBezTo>
                  <a:pt x="156" y="5"/>
                  <a:pt x="119" y="0"/>
                  <a:pt x="91" y="6"/>
                </a:cubicBezTo>
                <a:cubicBezTo>
                  <a:pt x="91" y="14"/>
                  <a:pt x="91" y="14"/>
                  <a:pt x="91" y="14"/>
                </a:cubicBezTo>
                <a:cubicBezTo>
                  <a:pt x="93" y="14"/>
                  <a:pt x="95" y="14"/>
                  <a:pt x="97" y="15"/>
                </a:cubicBezTo>
                <a:cubicBezTo>
                  <a:pt x="97" y="15"/>
                  <a:pt x="97" y="15"/>
                  <a:pt x="97" y="15"/>
                </a:cubicBezTo>
                <a:cubicBezTo>
                  <a:pt x="104" y="19"/>
                  <a:pt x="107" y="27"/>
                  <a:pt x="103" y="34"/>
                </a:cubicBezTo>
                <a:cubicBezTo>
                  <a:pt x="101" y="39"/>
                  <a:pt x="96" y="42"/>
                  <a:pt x="91" y="42"/>
                </a:cubicBezTo>
                <a:cubicBezTo>
                  <a:pt x="91" y="146"/>
                  <a:pt x="91" y="146"/>
                  <a:pt x="91" y="146"/>
                </a:cubicBezTo>
                <a:cubicBezTo>
                  <a:pt x="93" y="151"/>
                  <a:pt x="93" y="157"/>
                  <a:pt x="91" y="162"/>
                </a:cubicBezTo>
                <a:cubicBezTo>
                  <a:pt x="91" y="185"/>
                  <a:pt x="91" y="185"/>
                  <a:pt x="91" y="185"/>
                </a:cubicBezTo>
                <a:cubicBezTo>
                  <a:pt x="117" y="174"/>
                  <a:pt x="138" y="143"/>
                  <a:pt x="166" y="145"/>
                </a:cubicBezTo>
                <a:cubicBezTo>
                  <a:pt x="179" y="147"/>
                  <a:pt x="192" y="147"/>
                  <a:pt x="204" y="146"/>
                </a:cubicBezTo>
                <a:cubicBezTo>
                  <a:pt x="204" y="125"/>
                  <a:pt x="204" y="125"/>
                  <a:pt x="204" y="125"/>
                </a:cubicBezTo>
                <a:cubicBezTo>
                  <a:pt x="199" y="125"/>
                  <a:pt x="195" y="124"/>
                  <a:pt x="191" y="122"/>
                </a:cubicBezTo>
                <a:cubicBezTo>
                  <a:pt x="191" y="122"/>
                  <a:pt x="191" y="122"/>
                  <a:pt x="191" y="122"/>
                </a:cubicBezTo>
                <a:cubicBezTo>
                  <a:pt x="177" y="115"/>
                  <a:pt x="172" y="98"/>
                  <a:pt x="179" y="84"/>
                </a:cubicBezTo>
                <a:cubicBezTo>
                  <a:pt x="184" y="74"/>
                  <a:pt x="193" y="69"/>
                  <a:pt x="204" y="69"/>
                </a:cubicBezTo>
                <a:lnTo>
                  <a:pt x="204" y="27"/>
                </a:lnTo>
                <a:close/>
                <a:moveTo>
                  <a:pt x="91" y="6"/>
                </a:moveTo>
                <a:cubicBezTo>
                  <a:pt x="86" y="6"/>
                  <a:pt x="82" y="8"/>
                  <a:pt x="78" y="9"/>
                </a:cubicBezTo>
                <a:cubicBezTo>
                  <a:pt x="78" y="24"/>
                  <a:pt x="78" y="24"/>
                  <a:pt x="78" y="24"/>
                </a:cubicBezTo>
                <a:cubicBezTo>
                  <a:pt x="78" y="23"/>
                  <a:pt x="78" y="22"/>
                  <a:pt x="78" y="22"/>
                </a:cubicBezTo>
                <a:cubicBezTo>
                  <a:pt x="81" y="17"/>
                  <a:pt x="86" y="14"/>
                  <a:pt x="91" y="14"/>
                </a:cubicBezTo>
                <a:cubicBezTo>
                  <a:pt x="91" y="6"/>
                  <a:pt x="91" y="6"/>
                  <a:pt x="91" y="6"/>
                </a:cubicBezTo>
                <a:close/>
                <a:moveTo>
                  <a:pt x="78" y="188"/>
                </a:moveTo>
                <a:cubicBezTo>
                  <a:pt x="82" y="188"/>
                  <a:pt x="87" y="187"/>
                  <a:pt x="91" y="185"/>
                </a:cubicBezTo>
                <a:cubicBezTo>
                  <a:pt x="91" y="162"/>
                  <a:pt x="91" y="162"/>
                  <a:pt x="91" y="162"/>
                </a:cubicBezTo>
                <a:cubicBezTo>
                  <a:pt x="90" y="163"/>
                  <a:pt x="90" y="164"/>
                  <a:pt x="90" y="165"/>
                </a:cubicBezTo>
                <a:cubicBezTo>
                  <a:pt x="87" y="170"/>
                  <a:pt x="83" y="174"/>
                  <a:pt x="78" y="176"/>
                </a:cubicBezTo>
                <a:cubicBezTo>
                  <a:pt x="78" y="188"/>
                  <a:pt x="78" y="188"/>
                  <a:pt x="78" y="188"/>
                </a:cubicBezTo>
                <a:close/>
                <a:moveTo>
                  <a:pt x="91" y="42"/>
                </a:moveTo>
                <a:cubicBezTo>
                  <a:pt x="91" y="146"/>
                  <a:pt x="91" y="146"/>
                  <a:pt x="91" y="146"/>
                </a:cubicBezTo>
                <a:cubicBezTo>
                  <a:pt x="89" y="141"/>
                  <a:pt x="85" y="136"/>
                  <a:pt x="80" y="134"/>
                </a:cubicBezTo>
                <a:cubicBezTo>
                  <a:pt x="79" y="133"/>
                  <a:pt x="78" y="133"/>
                  <a:pt x="78" y="133"/>
                </a:cubicBezTo>
                <a:cubicBezTo>
                  <a:pt x="78" y="64"/>
                  <a:pt x="78" y="64"/>
                  <a:pt x="78" y="64"/>
                </a:cubicBezTo>
                <a:cubicBezTo>
                  <a:pt x="79" y="61"/>
                  <a:pt x="79" y="57"/>
                  <a:pt x="78" y="54"/>
                </a:cubicBezTo>
                <a:cubicBezTo>
                  <a:pt x="78" y="33"/>
                  <a:pt x="78" y="33"/>
                  <a:pt x="78" y="33"/>
                </a:cubicBezTo>
                <a:cubicBezTo>
                  <a:pt x="79" y="36"/>
                  <a:pt x="81" y="39"/>
                  <a:pt x="84" y="41"/>
                </a:cubicBezTo>
                <a:cubicBezTo>
                  <a:pt x="86" y="42"/>
                  <a:pt x="89" y="42"/>
                  <a:pt x="91" y="42"/>
                </a:cubicBezTo>
                <a:close/>
                <a:moveTo>
                  <a:pt x="78" y="9"/>
                </a:moveTo>
                <a:cubicBezTo>
                  <a:pt x="71" y="11"/>
                  <a:pt x="65" y="14"/>
                  <a:pt x="60" y="18"/>
                </a:cubicBezTo>
                <a:cubicBezTo>
                  <a:pt x="60" y="40"/>
                  <a:pt x="60" y="40"/>
                  <a:pt x="60" y="40"/>
                </a:cubicBezTo>
                <a:cubicBezTo>
                  <a:pt x="62" y="40"/>
                  <a:pt x="65" y="41"/>
                  <a:pt x="68" y="42"/>
                </a:cubicBezTo>
                <a:cubicBezTo>
                  <a:pt x="73" y="45"/>
                  <a:pt x="76" y="49"/>
                  <a:pt x="78" y="54"/>
                </a:cubicBezTo>
                <a:cubicBezTo>
                  <a:pt x="78" y="33"/>
                  <a:pt x="78" y="33"/>
                  <a:pt x="78" y="33"/>
                </a:cubicBezTo>
                <a:cubicBezTo>
                  <a:pt x="77" y="30"/>
                  <a:pt x="77" y="27"/>
                  <a:pt x="78" y="24"/>
                </a:cubicBezTo>
                <a:cubicBezTo>
                  <a:pt x="78" y="9"/>
                  <a:pt x="78" y="9"/>
                  <a:pt x="78" y="9"/>
                </a:cubicBezTo>
                <a:close/>
                <a:moveTo>
                  <a:pt x="60" y="187"/>
                </a:moveTo>
                <a:cubicBezTo>
                  <a:pt x="66" y="188"/>
                  <a:pt x="72" y="189"/>
                  <a:pt x="78" y="188"/>
                </a:cubicBezTo>
                <a:cubicBezTo>
                  <a:pt x="78" y="176"/>
                  <a:pt x="78" y="176"/>
                  <a:pt x="78" y="176"/>
                </a:cubicBezTo>
                <a:cubicBezTo>
                  <a:pt x="72" y="178"/>
                  <a:pt x="65" y="178"/>
                  <a:pt x="60" y="176"/>
                </a:cubicBezTo>
                <a:cubicBezTo>
                  <a:pt x="60" y="187"/>
                  <a:pt x="60" y="187"/>
                  <a:pt x="60" y="187"/>
                </a:cubicBezTo>
                <a:close/>
                <a:moveTo>
                  <a:pt x="78" y="64"/>
                </a:moveTo>
                <a:cubicBezTo>
                  <a:pt x="78" y="133"/>
                  <a:pt x="78" y="133"/>
                  <a:pt x="78" y="133"/>
                </a:cubicBezTo>
                <a:cubicBezTo>
                  <a:pt x="72" y="131"/>
                  <a:pt x="65" y="131"/>
                  <a:pt x="60" y="134"/>
                </a:cubicBezTo>
                <a:cubicBezTo>
                  <a:pt x="60" y="125"/>
                  <a:pt x="60" y="125"/>
                  <a:pt x="60" y="125"/>
                </a:cubicBezTo>
                <a:cubicBezTo>
                  <a:pt x="64" y="123"/>
                  <a:pt x="67" y="120"/>
                  <a:pt x="70" y="116"/>
                </a:cubicBezTo>
                <a:cubicBezTo>
                  <a:pt x="75" y="105"/>
                  <a:pt x="71" y="92"/>
                  <a:pt x="60" y="87"/>
                </a:cubicBezTo>
                <a:cubicBezTo>
                  <a:pt x="60" y="87"/>
                  <a:pt x="60" y="87"/>
                  <a:pt x="60" y="87"/>
                </a:cubicBezTo>
                <a:cubicBezTo>
                  <a:pt x="60" y="78"/>
                  <a:pt x="60" y="78"/>
                  <a:pt x="60" y="78"/>
                </a:cubicBezTo>
                <a:cubicBezTo>
                  <a:pt x="66" y="78"/>
                  <a:pt x="73" y="74"/>
                  <a:pt x="76" y="68"/>
                </a:cubicBezTo>
                <a:cubicBezTo>
                  <a:pt x="77" y="66"/>
                  <a:pt x="77" y="65"/>
                  <a:pt x="78" y="64"/>
                </a:cubicBezTo>
                <a:close/>
                <a:moveTo>
                  <a:pt x="60" y="18"/>
                </a:moveTo>
                <a:cubicBezTo>
                  <a:pt x="0" y="56"/>
                  <a:pt x="10" y="159"/>
                  <a:pt x="46" y="180"/>
                </a:cubicBezTo>
                <a:cubicBezTo>
                  <a:pt x="51" y="183"/>
                  <a:pt x="55" y="185"/>
                  <a:pt x="60" y="187"/>
                </a:cubicBezTo>
                <a:cubicBezTo>
                  <a:pt x="60" y="176"/>
                  <a:pt x="60" y="176"/>
                  <a:pt x="60" y="176"/>
                </a:cubicBezTo>
                <a:cubicBezTo>
                  <a:pt x="59" y="175"/>
                  <a:pt x="59" y="175"/>
                  <a:pt x="59" y="175"/>
                </a:cubicBezTo>
                <a:cubicBezTo>
                  <a:pt x="59" y="175"/>
                  <a:pt x="59" y="175"/>
                  <a:pt x="59" y="175"/>
                </a:cubicBezTo>
                <a:cubicBezTo>
                  <a:pt x="48" y="170"/>
                  <a:pt x="43" y="156"/>
                  <a:pt x="49" y="144"/>
                </a:cubicBezTo>
                <a:cubicBezTo>
                  <a:pt x="51" y="139"/>
                  <a:pt x="55" y="136"/>
                  <a:pt x="60" y="134"/>
                </a:cubicBezTo>
                <a:cubicBezTo>
                  <a:pt x="60" y="125"/>
                  <a:pt x="60" y="125"/>
                  <a:pt x="60" y="125"/>
                </a:cubicBezTo>
                <a:cubicBezTo>
                  <a:pt x="54" y="128"/>
                  <a:pt x="47" y="128"/>
                  <a:pt x="41" y="125"/>
                </a:cubicBezTo>
                <a:cubicBezTo>
                  <a:pt x="41" y="125"/>
                  <a:pt x="41" y="125"/>
                  <a:pt x="41" y="125"/>
                </a:cubicBezTo>
                <a:cubicBezTo>
                  <a:pt x="31" y="120"/>
                  <a:pt x="26" y="107"/>
                  <a:pt x="32" y="97"/>
                </a:cubicBezTo>
                <a:cubicBezTo>
                  <a:pt x="37" y="86"/>
                  <a:pt x="49" y="82"/>
                  <a:pt x="60" y="87"/>
                </a:cubicBezTo>
                <a:cubicBezTo>
                  <a:pt x="60" y="78"/>
                  <a:pt x="60" y="78"/>
                  <a:pt x="60" y="78"/>
                </a:cubicBezTo>
                <a:cubicBezTo>
                  <a:pt x="57" y="78"/>
                  <a:pt x="54" y="77"/>
                  <a:pt x="51" y="76"/>
                </a:cubicBezTo>
                <a:cubicBezTo>
                  <a:pt x="42" y="71"/>
                  <a:pt x="38" y="60"/>
                  <a:pt x="43" y="51"/>
                </a:cubicBezTo>
                <a:cubicBezTo>
                  <a:pt x="43" y="51"/>
                  <a:pt x="43" y="51"/>
                  <a:pt x="43" y="51"/>
                </a:cubicBezTo>
                <a:cubicBezTo>
                  <a:pt x="46" y="44"/>
                  <a:pt x="53" y="40"/>
                  <a:pt x="60" y="40"/>
                </a:cubicBezTo>
                <a:lnTo>
                  <a:pt x="60" y="1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42" name="Group 127"/>
          <p:cNvGrpSpPr/>
          <p:nvPr/>
        </p:nvGrpSpPr>
        <p:grpSpPr>
          <a:xfrm>
            <a:off x="6818366" y="3195018"/>
            <a:ext cx="380902" cy="490410"/>
            <a:chOff x="8610600" y="4127500"/>
            <a:chExt cx="508001" cy="654050"/>
          </a:xfrm>
          <a:solidFill>
            <a:schemeClr val="tx2">
              <a:lumMod val="20000"/>
              <a:lumOff val="80000"/>
            </a:schemeClr>
          </a:solidFill>
        </p:grpSpPr>
        <p:sp>
          <p:nvSpPr>
            <p:cNvPr id="43" name="Freeform 33"/>
            <p:cNvSpPr/>
            <p:nvPr/>
          </p:nvSpPr>
          <p:spPr bwMode="auto">
            <a:xfrm>
              <a:off x="8618538" y="4127500"/>
              <a:ext cx="500063" cy="503238"/>
            </a:xfrm>
            <a:custGeom>
              <a:avLst/>
              <a:gdLst>
                <a:gd name="T0" fmla="*/ 169 w 230"/>
                <a:gd name="T1" fmla="*/ 12 h 231"/>
                <a:gd name="T2" fmla="*/ 215 w 230"/>
                <a:gd name="T3" fmla="*/ 103 h 231"/>
                <a:gd name="T4" fmla="*/ 102 w 230"/>
                <a:gd name="T5" fmla="*/ 216 h 231"/>
                <a:gd name="T6" fmla="*/ 12 w 230"/>
                <a:gd name="T7" fmla="*/ 171 h 231"/>
                <a:gd name="T8" fmla="*/ 0 w 230"/>
                <a:gd name="T9" fmla="*/ 181 h 231"/>
                <a:gd name="T10" fmla="*/ 102 w 230"/>
                <a:gd name="T11" fmla="*/ 231 h 231"/>
                <a:gd name="T12" fmla="*/ 230 w 230"/>
                <a:gd name="T13" fmla="*/ 103 h 231"/>
                <a:gd name="T14" fmla="*/ 178 w 230"/>
                <a:gd name="T15" fmla="*/ 0 h 231"/>
                <a:gd name="T16" fmla="*/ 169 w 230"/>
                <a:gd name="T17"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1">
                  <a:moveTo>
                    <a:pt x="169" y="12"/>
                  </a:moveTo>
                  <a:cubicBezTo>
                    <a:pt x="197" y="32"/>
                    <a:pt x="215" y="65"/>
                    <a:pt x="215" y="103"/>
                  </a:cubicBezTo>
                  <a:cubicBezTo>
                    <a:pt x="215" y="165"/>
                    <a:pt x="165" y="216"/>
                    <a:pt x="102" y="216"/>
                  </a:cubicBezTo>
                  <a:cubicBezTo>
                    <a:pt x="65" y="216"/>
                    <a:pt x="33" y="198"/>
                    <a:pt x="12" y="171"/>
                  </a:cubicBezTo>
                  <a:cubicBezTo>
                    <a:pt x="0" y="181"/>
                    <a:pt x="0" y="181"/>
                    <a:pt x="0" y="181"/>
                  </a:cubicBezTo>
                  <a:cubicBezTo>
                    <a:pt x="24" y="211"/>
                    <a:pt x="61" y="231"/>
                    <a:pt x="102" y="231"/>
                  </a:cubicBezTo>
                  <a:cubicBezTo>
                    <a:pt x="173" y="231"/>
                    <a:pt x="230" y="174"/>
                    <a:pt x="230" y="103"/>
                  </a:cubicBezTo>
                  <a:cubicBezTo>
                    <a:pt x="230" y="61"/>
                    <a:pt x="210" y="23"/>
                    <a:pt x="178" y="0"/>
                  </a:cubicBezTo>
                  <a:lnTo>
                    <a:pt x="169"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4" name="Freeform 34"/>
            <p:cNvSpPr>
              <a:spLocks noEditPoints="1"/>
            </p:cNvSpPr>
            <p:nvPr/>
          </p:nvSpPr>
          <p:spPr bwMode="auto">
            <a:xfrm>
              <a:off x="8621713" y="4137025"/>
              <a:ext cx="442913" cy="441325"/>
            </a:xfrm>
            <a:custGeom>
              <a:avLst/>
              <a:gdLst>
                <a:gd name="T0" fmla="*/ 102 w 203"/>
                <a:gd name="T1" fmla="*/ 203 h 203"/>
                <a:gd name="T2" fmla="*/ 203 w 203"/>
                <a:gd name="T3" fmla="*/ 101 h 203"/>
                <a:gd name="T4" fmla="*/ 102 w 203"/>
                <a:gd name="T5" fmla="*/ 0 h 203"/>
                <a:gd name="T6" fmla="*/ 102 w 203"/>
                <a:gd name="T7" fmla="*/ 5 h 203"/>
                <a:gd name="T8" fmla="*/ 198 w 203"/>
                <a:gd name="T9" fmla="*/ 101 h 203"/>
                <a:gd name="T10" fmla="*/ 102 w 203"/>
                <a:gd name="T11" fmla="*/ 198 h 203"/>
                <a:gd name="T12" fmla="*/ 102 w 203"/>
                <a:gd name="T13" fmla="*/ 203 h 203"/>
                <a:gd name="T14" fmla="*/ 102 w 203"/>
                <a:gd name="T15" fmla="*/ 0 h 203"/>
                <a:gd name="T16" fmla="*/ 0 w 203"/>
                <a:gd name="T17" fmla="*/ 101 h 203"/>
                <a:gd name="T18" fmla="*/ 102 w 203"/>
                <a:gd name="T19" fmla="*/ 203 h 203"/>
                <a:gd name="T20" fmla="*/ 102 w 203"/>
                <a:gd name="T21" fmla="*/ 203 h 203"/>
                <a:gd name="T22" fmla="*/ 102 w 203"/>
                <a:gd name="T23" fmla="*/ 198 h 203"/>
                <a:gd name="T24" fmla="*/ 102 w 203"/>
                <a:gd name="T25" fmla="*/ 198 h 203"/>
                <a:gd name="T26" fmla="*/ 102 w 203"/>
                <a:gd name="T27" fmla="*/ 198 h 203"/>
                <a:gd name="T28" fmla="*/ 5 w 203"/>
                <a:gd name="T29" fmla="*/ 101 h 203"/>
                <a:gd name="T30" fmla="*/ 102 w 203"/>
                <a:gd name="T31" fmla="*/ 5 h 203"/>
                <a:gd name="T32" fmla="*/ 102 w 203"/>
                <a:gd name="T33" fmla="*/ 5 h 203"/>
                <a:gd name="T34" fmla="*/ 102 w 203"/>
                <a:gd name="T35"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203">
                  <a:moveTo>
                    <a:pt x="102" y="203"/>
                  </a:moveTo>
                  <a:cubicBezTo>
                    <a:pt x="158" y="203"/>
                    <a:pt x="203" y="157"/>
                    <a:pt x="203" y="101"/>
                  </a:cubicBezTo>
                  <a:cubicBezTo>
                    <a:pt x="203" y="45"/>
                    <a:pt x="158" y="0"/>
                    <a:pt x="102" y="0"/>
                  </a:cubicBezTo>
                  <a:cubicBezTo>
                    <a:pt x="102" y="5"/>
                    <a:pt x="102" y="5"/>
                    <a:pt x="102" y="5"/>
                  </a:cubicBezTo>
                  <a:cubicBezTo>
                    <a:pt x="155" y="5"/>
                    <a:pt x="198" y="48"/>
                    <a:pt x="198" y="101"/>
                  </a:cubicBezTo>
                  <a:cubicBezTo>
                    <a:pt x="198" y="155"/>
                    <a:pt x="155" y="198"/>
                    <a:pt x="102" y="198"/>
                  </a:cubicBezTo>
                  <a:lnTo>
                    <a:pt x="102" y="203"/>
                  </a:lnTo>
                  <a:close/>
                  <a:moveTo>
                    <a:pt x="102" y="0"/>
                  </a:moveTo>
                  <a:cubicBezTo>
                    <a:pt x="46" y="0"/>
                    <a:pt x="0" y="45"/>
                    <a:pt x="0" y="101"/>
                  </a:cubicBezTo>
                  <a:cubicBezTo>
                    <a:pt x="0" y="157"/>
                    <a:pt x="46" y="203"/>
                    <a:pt x="102" y="203"/>
                  </a:cubicBezTo>
                  <a:cubicBezTo>
                    <a:pt x="102" y="203"/>
                    <a:pt x="102" y="203"/>
                    <a:pt x="102" y="203"/>
                  </a:cubicBezTo>
                  <a:cubicBezTo>
                    <a:pt x="102" y="198"/>
                    <a:pt x="102" y="198"/>
                    <a:pt x="102" y="198"/>
                  </a:cubicBezTo>
                  <a:cubicBezTo>
                    <a:pt x="102" y="198"/>
                    <a:pt x="102" y="198"/>
                    <a:pt x="102" y="198"/>
                  </a:cubicBezTo>
                  <a:cubicBezTo>
                    <a:pt x="102" y="198"/>
                    <a:pt x="102" y="198"/>
                    <a:pt x="102" y="198"/>
                  </a:cubicBezTo>
                  <a:cubicBezTo>
                    <a:pt x="48" y="198"/>
                    <a:pt x="5" y="155"/>
                    <a:pt x="5" y="101"/>
                  </a:cubicBezTo>
                  <a:cubicBezTo>
                    <a:pt x="5" y="48"/>
                    <a:pt x="48" y="5"/>
                    <a:pt x="102" y="5"/>
                  </a:cubicBezTo>
                  <a:cubicBezTo>
                    <a:pt x="102" y="5"/>
                    <a:pt x="102" y="5"/>
                    <a:pt x="102" y="5"/>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5" name="Freeform 35"/>
            <p:cNvSpPr/>
            <p:nvPr/>
          </p:nvSpPr>
          <p:spPr bwMode="auto">
            <a:xfrm>
              <a:off x="8610600" y="4144963"/>
              <a:ext cx="496888" cy="433388"/>
            </a:xfrm>
            <a:custGeom>
              <a:avLst/>
              <a:gdLst>
                <a:gd name="T0" fmla="*/ 65 w 228"/>
                <a:gd name="T1" fmla="*/ 15 h 199"/>
                <a:gd name="T2" fmla="*/ 61 w 228"/>
                <a:gd name="T3" fmla="*/ 23 h 199"/>
                <a:gd name="T4" fmla="*/ 57 w 228"/>
                <a:gd name="T5" fmla="*/ 29 h 199"/>
                <a:gd name="T6" fmla="*/ 54 w 228"/>
                <a:gd name="T7" fmla="*/ 26 h 199"/>
                <a:gd name="T8" fmla="*/ 52 w 228"/>
                <a:gd name="T9" fmla="*/ 32 h 199"/>
                <a:gd name="T10" fmla="*/ 42 w 228"/>
                <a:gd name="T11" fmla="*/ 34 h 199"/>
                <a:gd name="T12" fmla="*/ 36 w 228"/>
                <a:gd name="T13" fmla="*/ 41 h 199"/>
                <a:gd name="T14" fmla="*/ 27 w 228"/>
                <a:gd name="T15" fmla="*/ 53 h 199"/>
                <a:gd name="T16" fmla="*/ 21 w 228"/>
                <a:gd name="T17" fmla="*/ 61 h 199"/>
                <a:gd name="T18" fmla="*/ 27 w 228"/>
                <a:gd name="T19" fmla="*/ 67 h 199"/>
                <a:gd name="T20" fmla="*/ 27 w 228"/>
                <a:gd name="T21" fmla="*/ 70 h 199"/>
                <a:gd name="T22" fmla="*/ 22 w 228"/>
                <a:gd name="T23" fmla="*/ 65 h 199"/>
                <a:gd name="T24" fmla="*/ 18 w 228"/>
                <a:gd name="T25" fmla="*/ 60 h 199"/>
                <a:gd name="T26" fmla="*/ 16 w 228"/>
                <a:gd name="T27" fmla="*/ 69 h 199"/>
                <a:gd name="T28" fmla="*/ 17 w 228"/>
                <a:gd name="T29" fmla="*/ 83 h 199"/>
                <a:gd name="T30" fmla="*/ 24 w 228"/>
                <a:gd name="T31" fmla="*/ 80 h 199"/>
                <a:gd name="T32" fmla="*/ 32 w 228"/>
                <a:gd name="T33" fmla="*/ 88 h 199"/>
                <a:gd name="T34" fmla="*/ 41 w 228"/>
                <a:gd name="T35" fmla="*/ 98 h 199"/>
                <a:gd name="T36" fmla="*/ 50 w 228"/>
                <a:gd name="T37" fmla="*/ 105 h 199"/>
                <a:gd name="T38" fmla="*/ 61 w 228"/>
                <a:gd name="T39" fmla="*/ 117 h 199"/>
                <a:gd name="T40" fmla="*/ 58 w 228"/>
                <a:gd name="T41" fmla="*/ 134 h 199"/>
                <a:gd name="T42" fmla="*/ 49 w 228"/>
                <a:gd name="T43" fmla="*/ 155 h 199"/>
                <a:gd name="T44" fmla="*/ 52 w 228"/>
                <a:gd name="T45" fmla="*/ 170 h 199"/>
                <a:gd name="T46" fmla="*/ 46 w 228"/>
                <a:gd name="T47" fmla="*/ 171 h 199"/>
                <a:gd name="T48" fmla="*/ 32 w 228"/>
                <a:gd name="T49" fmla="*/ 148 h 199"/>
                <a:gd name="T50" fmla="*/ 16 w 228"/>
                <a:gd name="T51" fmla="*/ 113 h 199"/>
                <a:gd name="T52" fmla="*/ 11 w 228"/>
                <a:gd name="T53" fmla="*/ 87 h 199"/>
                <a:gd name="T54" fmla="*/ 73 w 228"/>
                <a:gd name="T55" fmla="*/ 183 h 199"/>
                <a:gd name="T56" fmla="*/ 89 w 228"/>
                <a:gd name="T57" fmla="*/ 181 h 199"/>
                <a:gd name="T58" fmla="*/ 110 w 228"/>
                <a:gd name="T59" fmla="*/ 178 h 199"/>
                <a:gd name="T60" fmla="*/ 108 w 228"/>
                <a:gd name="T61" fmla="*/ 187 h 199"/>
                <a:gd name="T62" fmla="*/ 121 w 228"/>
                <a:gd name="T63" fmla="*/ 186 h 199"/>
                <a:gd name="T64" fmla="*/ 139 w 228"/>
                <a:gd name="T65" fmla="*/ 184 h 199"/>
                <a:gd name="T66" fmla="*/ 137 w 228"/>
                <a:gd name="T67" fmla="*/ 3 h 199"/>
                <a:gd name="T68" fmla="*/ 197 w 228"/>
                <a:gd name="T69" fmla="*/ 64 h 199"/>
                <a:gd name="T70" fmla="*/ 189 w 228"/>
                <a:gd name="T71" fmla="*/ 58 h 199"/>
                <a:gd name="T72" fmla="*/ 181 w 228"/>
                <a:gd name="T73" fmla="*/ 74 h 199"/>
                <a:gd name="T74" fmla="*/ 170 w 228"/>
                <a:gd name="T75" fmla="*/ 59 h 199"/>
                <a:gd name="T76" fmla="*/ 174 w 228"/>
                <a:gd name="T77" fmla="*/ 75 h 199"/>
                <a:gd name="T78" fmla="*/ 186 w 228"/>
                <a:gd name="T79" fmla="*/ 79 h 199"/>
                <a:gd name="T80" fmla="*/ 181 w 228"/>
                <a:gd name="T81" fmla="*/ 100 h 199"/>
                <a:gd name="T82" fmla="*/ 175 w 228"/>
                <a:gd name="T83" fmla="*/ 122 h 199"/>
                <a:gd name="T84" fmla="*/ 168 w 228"/>
                <a:gd name="T85" fmla="*/ 137 h 199"/>
                <a:gd name="T86" fmla="*/ 147 w 228"/>
                <a:gd name="T87" fmla="*/ 154 h 199"/>
                <a:gd name="T88" fmla="*/ 141 w 228"/>
                <a:gd name="T89" fmla="*/ 139 h 199"/>
                <a:gd name="T90" fmla="*/ 142 w 228"/>
                <a:gd name="T91" fmla="*/ 121 h 199"/>
                <a:gd name="T92" fmla="*/ 135 w 228"/>
                <a:gd name="T93" fmla="*/ 101 h 199"/>
                <a:gd name="T94" fmla="*/ 125 w 228"/>
                <a:gd name="T95" fmla="*/ 89 h 199"/>
                <a:gd name="T96" fmla="*/ 99 w 228"/>
                <a:gd name="T97" fmla="*/ 90 h 199"/>
                <a:gd name="T98" fmla="*/ 89 w 228"/>
                <a:gd name="T99" fmla="*/ 76 h 199"/>
                <a:gd name="T100" fmla="*/ 100 w 228"/>
                <a:gd name="T101" fmla="*/ 49 h 199"/>
                <a:gd name="T102" fmla="*/ 119 w 228"/>
                <a:gd name="T103" fmla="*/ 41 h 199"/>
                <a:gd name="T104" fmla="*/ 130 w 228"/>
                <a:gd name="T105" fmla="*/ 46 h 199"/>
                <a:gd name="T106" fmla="*/ 146 w 228"/>
                <a:gd name="T107" fmla="*/ 46 h 199"/>
                <a:gd name="T108" fmla="*/ 162 w 228"/>
                <a:gd name="T109" fmla="*/ 44 h 199"/>
                <a:gd name="T110" fmla="*/ 147 w 228"/>
                <a:gd name="T111" fmla="*/ 37 h 199"/>
                <a:gd name="T112" fmla="*/ 146 w 228"/>
                <a:gd name="T113" fmla="*/ 32 h 199"/>
                <a:gd name="T114" fmla="*/ 127 w 228"/>
                <a:gd name="T115" fmla="*/ 32 h 199"/>
                <a:gd name="T116" fmla="*/ 111 w 228"/>
                <a:gd name="T117" fmla="*/ 37 h 199"/>
                <a:gd name="T118" fmla="*/ 107 w 228"/>
                <a:gd name="T119" fmla="*/ 21 h 199"/>
                <a:gd name="T120" fmla="*/ 96 w 228"/>
                <a:gd name="T121" fmla="*/ 11 h 199"/>
                <a:gd name="T122" fmla="*/ 109 w 228"/>
                <a:gd name="T123"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 h="199">
                  <a:moveTo>
                    <a:pt x="92" y="0"/>
                  </a:moveTo>
                  <a:cubicBezTo>
                    <a:pt x="92" y="0"/>
                    <a:pt x="58" y="5"/>
                    <a:pt x="35" y="31"/>
                  </a:cubicBezTo>
                  <a:cubicBezTo>
                    <a:pt x="35" y="31"/>
                    <a:pt x="53" y="13"/>
                    <a:pt x="64" y="13"/>
                  </a:cubicBezTo>
                  <a:cubicBezTo>
                    <a:pt x="66" y="14"/>
                    <a:pt x="66" y="14"/>
                    <a:pt x="66" y="14"/>
                  </a:cubicBezTo>
                  <a:cubicBezTo>
                    <a:pt x="66" y="14"/>
                    <a:pt x="66" y="15"/>
                    <a:pt x="65" y="15"/>
                  </a:cubicBezTo>
                  <a:cubicBezTo>
                    <a:pt x="65" y="16"/>
                    <a:pt x="64" y="17"/>
                    <a:pt x="64" y="18"/>
                  </a:cubicBezTo>
                  <a:cubicBezTo>
                    <a:pt x="64" y="18"/>
                    <a:pt x="64" y="20"/>
                    <a:pt x="64" y="20"/>
                  </a:cubicBezTo>
                  <a:cubicBezTo>
                    <a:pt x="63" y="21"/>
                    <a:pt x="63" y="21"/>
                    <a:pt x="63" y="21"/>
                  </a:cubicBezTo>
                  <a:cubicBezTo>
                    <a:pt x="63" y="21"/>
                    <a:pt x="62" y="21"/>
                    <a:pt x="62" y="22"/>
                  </a:cubicBezTo>
                  <a:cubicBezTo>
                    <a:pt x="62" y="22"/>
                    <a:pt x="61" y="22"/>
                    <a:pt x="61" y="23"/>
                  </a:cubicBezTo>
                  <a:cubicBezTo>
                    <a:pt x="61" y="24"/>
                    <a:pt x="61" y="25"/>
                    <a:pt x="61" y="25"/>
                  </a:cubicBezTo>
                  <a:cubicBezTo>
                    <a:pt x="62" y="27"/>
                    <a:pt x="62" y="27"/>
                    <a:pt x="62" y="27"/>
                  </a:cubicBezTo>
                  <a:cubicBezTo>
                    <a:pt x="61" y="28"/>
                    <a:pt x="61" y="28"/>
                    <a:pt x="61" y="28"/>
                  </a:cubicBezTo>
                  <a:cubicBezTo>
                    <a:pt x="59" y="29"/>
                    <a:pt x="59" y="29"/>
                    <a:pt x="59" y="29"/>
                  </a:cubicBezTo>
                  <a:cubicBezTo>
                    <a:pt x="59" y="29"/>
                    <a:pt x="58" y="29"/>
                    <a:pt x="57" y="29"/>
                  </a:cubicBezTo>
                  <a:cubicBezTo>
                    <a:pt x="56" y="29"/>
                    <a:pt x="56" y="27"/>
                    <a:pt x="56" y="27"/>
                  </a:cubicBezTo>
                  <a:cubicBezTo>
                    <a:pt x="58" y="26"/>
                    <a:pt x="58" y="26"/>
                    <a:pt x="58" y="26"/>
                  </a:cubicBezTo>
                  <a:cubicBezTo>
                    <a:pt x="58" y="26"/>
                    <a:pt x="58" y="26"/>
                    <a:pt x="58" y="25"/>
                  </a:cubicBezTo>
                  <a:cubicBezTo>
                    <a:pt x="57" y="25"/>
                    <a:pt x="57" y="24"/>
                    <a:pt x="56" y="24"/>
                  </a:cubicBezTo>
                  <a:cubicBezTo>
                    <a:pt x="55" y="24"/>
                    <a:pt x="54" y="26"/>
                    <a:pt x="54" y="26"/>
                  </a:cubicBezTo>
                  <a:cubicBezTo>
                    <a:pt x="52" y="27"/>
                    <a:pt x="52" y="27"/>
                    <a:pt x="52" y="27"/>
                  </a:cubicBezTo>
                  <a:cubicBezTo>
                    <a:pt x="52" y="27"/>
                    <a:pt x="51" y="29"/>
                    <a:pt x="51" y="29"/>
                  </a:cubicBezTo>
                  <a:cubicBezTo>
                    <a:pt x="52" y="29"/>
                    <a:pt x="53" y="29"/>
                    <a:pt x="53" y="29"/>
                  </a:cubicBezTo>
                  <a:cubicBezTo>
                    <a:pt x="53" y="29"/>
                    <a:pt x="53" y="30"/>
                    <a:pt x="53" y="31"/>
                  </a:cubicBezTo>
                  <a:cubicBezTo>
                    <a:pt x="53" y="31"/>
                    <a:pt x="52" y="32"/>
                    <a:pt x="52" y="32"/>
                  </a:cubicBezTo>
                  <a:cubicBezTo>
                    <a:pt x="52" y="32"/>
                    <a:pt x="52" y="33"/>
                    <a:pt x="51" y="33"/>
                  </a:cubicBezTo>
                  <a:cubicBezTo>
                    <a:pt x="50" y="32"/>
                    <a:pt x="49" y="32"/>
                    <a:pt x="48" y="32"/>
                  </a:cubicBezTo>
                  <a:cubicBezTo>
                    <a:pt x="47" y="32"/>
                    <a:pt x="46" y="31"/>
                    <a:pt x="46" y="32"/>
                  </a:cubicBezTo>
                  <a:cubicBezTo>
                    <a:pt x="45" y="32"/>
                    <a:pt x="45" y="32"/>
                    <a:pt x="45" y="32"/>
                  </a:cubicBezTo>
                  <a:cubicBezTo>
                    <a:pt x="45" y="33"/>
                    <a:pt x="42" y="34"/>
                    <a:pt x="42" y="34"/>
                  </a:cubicBezTo>
                  <a:cubicBezTo>
                    <a:pt x="42" y="34"/>
                    <a:pt x="41" y="35"/>
                    <a:pt x="41" y="35"/>
                  </a:cubicBezTo>
                  <a:cubicBezTo>
                    <a:pt x="41" y="35"/>
                    <a:pt x="41" y="37"/>
                    <a:pt x="41" y="37"/>
                  </a:cubicBezTo>
                  <a:cubicBezTo>
                    <a:pt x="41" y="37"/>
                    <a:pt x="40" y="38"/>
                    <a:pt x="38" y="38"/>
                  </a:cubicBezTo>
                  <a:cubicBezTo>
                    <a:pt x="37" y="39"/>
                    <a:pt x="36" y="39"/>
                    <a:pt x="36" y="39"/>
                  </a:cubicBezTo>
                  <a:cubicBezTo>
                    <a:pt x="36" y="41"/>
                    <a:pt x="36" y="41"/>
                    <a:pt x="36" y="41"/>
                  </a:cubicBezTo>
                  <a:cubicBezTo>
                    <a:pt x="36" y="41"/>
                    <a:pt x="34" y="42"/>
                    <a:pt x="34" y="43"/>
                  </a:cubicBezTo>
                  <a:cubicBezTo>
                    <a:pt x="33" y="44"/>
                    <a:pt x="30" y="46"/>
                    <a:pt x="30" y="46"/>
                  </a:cubicBezTo>
                  <a:cubicBezTo>
                    <a:pt x="30" y="46"/>
                    <a:pt x="29" y="47"/>
                    <a:pt x="28" y="48"/>
                  </a:cubicBezTo>
                  <a:cubicBezTo>
                    <a:pt x="28" y="49"/>
                    <a:pt x="28" y="50"/>
                    <a:pt x="28" y="51"/>
                  </a:cubicBezTo>
                  <a:cubicBezTo>
                    <a:pt x="28" y="51"/>
                    <a:pt x="27" y="52"/>
                    <a:pt x="27" y="53"/>
                  </a:cubicBezTo>
                  <a:cubicBezTo>
                    <a:pt x="27" y="54"/>
                    <a:pt x="26" y="55"/>
                    <a:pt x="26" y="56"/>
                  </a:cubicBezTo>
                  <a:cubicBezTo>
                    <a:pt x="25" y="56"/>
                    <a:pt x="25" y="57"/>
                    <a:pt x="24" y="57"/>
                  </a:cubicBezTo>
                  <a:cubicBezTo>
                    <a:pt x="24" y="57"/>
                    <a:pt x="22" y="58"/>
                    <a:pt x="21" y="58"/>
                  </a:cubicBezTo>
                  <a:cubicBezTo>
                    <a:pt x="20" y="59"/>
                    <a:pt x="20" y="60"/>
                    <a:pt x="20" y="60"/>
                  </a:cubicBezTo>
                  <a:cubicBezTo>
                    <a:pt x="20" y="60"/>
                    <a:pt x="21" y="61"/>
                    <a:pt x="21" y="61"/>
                  </a:cubicBezTo>
                  <a:cubicBezTo>
                    <a:pt x="22" y="61"/>
                    <a:pt x="23" y="62"/>
                    <a:pt x="23" y="62"/>
                  </a:cubicBezTo>
                  <a:cubicBezTo>
                    <a:pt x="23" y="62"/>
                    <a:pt x="23" y="63"/>
                    <a:pt x="23" y="64"/>
                  </a:cubicBezTo>
                  <a:cubicBezTo>
                    <a:pt x="23" y="64"/>
                    <a:pt x="22" y="66"/>
                    <a:pt x="23" y="66"/>
                  </a:cubicBezTo>
                  <a:cubicBezTo>
                    <a:pt x="24" y="66"/>
                    <a:pt x="25" y="66"/>
                    <a:pt x="25" y="66"/>
                  </a:cubicBezTo>
                  <a:cubicBezTo>
                    <a:pt x="27" y="67"/>
                    <a:pt x="27" y="67"/>
                    <a:pt x="27" y="67"/>
                  </a:cubicBezTo>
                  <a:cubicBezTo>
                    <a:pt x="28" y="68"/>
                    <a:pt x="28" y="68"/>
                    <a:pt x="28" y="68"/>
                  </a:cubicBezTo>
                  <a:cubicBezTo>
                    <a:pt x="29" y="68"/>
                    <a:pt x="29" y="68"/>
                    <a:pt x="29" y="68"/>
                  </a:cubicBezTo>
                  <a:cubicBezTo>
                    <a:pt x="29" y="68"/>
                    <a:pt x="29" y="69"/>
                    <a:pt x="29" y="70"/>
                  </a:cubicBezTo>
                  <a:cubicBezTo>
                    <a:pt x="28" y="70"/>
                    <a:pt x="28" y="71"/>
                    <a:pt x="28" y="71"/>
                  </a:cubicBezTo>
                  <a:cubicBezTo>
                    <a:pt x="27" y="71"/>
                    <a:pt x="27" y="71"/>
                    <a:pt x="27" y="70"/>
                  </a:cubicBezTo>
                  <a:cubicBezTo>
                    <a:pt x="27" y="69"/>
                    <a:pt x="27" y="69"/>
                    <a:pt x="26" y="68"/>
                  </a:cubicBezTo>
                  <a:cubicBezTo>
                    <a:pt x="25" y="68"/>
                    <a:pt x="24" y="69"/>
                    <a:pt x="24" y="69"/>
                  </a:cubicBezTo>
                  <a:cubicBezTo>
                    <a:pt x="24" y="69"/>
                    <a:pt x="23" y="69"/>
                    <a:pt x="23" y="68"/>
                  </a:cubicBezTo>
                  <a:cubicBezTo>
                    <a:pt x="22" y="67"/>
                    <a:pt x="22" y="68"/>
                    <a:pt x="22" y="67"/>
                  </a:cubicBezTo>
                  <a:cubicBezTo>
                    <a:pt x="22" y="66"/>
                    <a:pt x="23" y="66"/>
                    <a:pt x="22" y="65"/>
                  </a:cubicBezTo>
                  <a:cubicBezTo>
                    <a:pt x="22" y="65"/>
                    <a:pt x="21" y="64"/>
                    <a:pt x="21" y="64"/>
                  </a:cubicBezTo>
                  <a:cubicBezTo>
                    <a:pt x="20" y="64"/>
                    <a:pt x="21" y="65"/>
                    <a:pt x="20" y="64"/>
                  </a:cubicBezTo>
                  <a:cubicBezTo>
                    <a:pt x="20" y="63"/>
                    <a:pt x="19" y="63"/>
                    <a:pt x="19" y="63"/>
                  </a:cubicBezTo>
                  <a:cubicBezTo>
                    <a:pt x="19" y="63"/>
                    <a:pt x="18" y="63"/>
                    <a:pt x="18" y="62"/>
                  </a:cubicBezTo>
                  <a:cubicBezTo>
                    <a:pt x="18" y="62"/>
                    <a:pt x="18" y="61"/>
                    <a:pt x="18" y="60"/>
                  </a:cubicBezTo>
                  <a:cubicBezTo>
                    <a:pt x="18" y="60"/>
                    <a:pt x="19" y="59"/>
                    <a:pt x="19" y="58"/>
                  </a:cubicBezTo>
                  <a:cubicBezTo>
                    <a:pt x="19" y="58"/>
                    <a:pt x="19" y="55"/>
                    <a:pt x="19" y="55"/>
                  </a:cubicBezTo>
                  <a:cubicBezTo>
                    <a:pt x="19" y="55"/>
                    <a:pt x="16" y="61"/>
                    <a:pt x="15" y="66"/>
                  </a:cubicBezTo>
                  <a:cubicBezTo>
                    <a:pt x="15" y="66"/>
                    <a:pt x="16" y="65"/>
                    <a:pt x="16" y="66"/>
                  </a:cubicBezTo>
                  <a:cubicBezTo>
                    <a:pt x="16" y="67"/>
                    <a:pt x="17" y="68"/>
                    <a:pt x="16" y="69"/>
                  </a:cubicBezTo>
                  <a:cubicBezTo>
                    <a:pt x="16" y="69"/>
                    <a:pt x="16" y="69"/>
                    <a:pt x="16" y="72"/>
                  </a:cubicBezTo>
                  <a:cubicBezTo>
                    <a:pt x="16" y="74"/>
                    <a:pt x="17" y="75"/>
                    <a:pt x="17" y="76"/>
                  </a:cubicBezTo>
                  <a:cubicBezTo>
                    <a:pt x="16" y="76"/>
                    <a:pt x="16" y="77"/>
                    <a:pt x="16" y="78"/>
                  </a:cubicBezTo>
                  <a:cubicBezTo>
                    <a:pt x="16" y="79"/>
                    <a:pt x="16" y="82"/>
                    <a:pt x="17" y="82"/>
                  </a:cubicBezTo>
                  <a:cubicBezTo>
                    <a:pt x="17" y="82"/>
                    <a:pt x="17" y="83"/>
                    <a:pt x="17" y="83"/>
                  </a:cubicBezTo>
                  <a:cubicBezTo>
                    <a:pt x="18" y="84"/>
                    <a:pt x="17" y="85"/>
                    <a:pt x="18" y="84"/>
                  </a:cubicBezTo>
                  <a:cubicBezTo>
                    <a:pt x="19" y="82"/>
                    <a:pt x="20" y="81"/>
                    <a:pt x="20" y="81"/>
                  </a:cubicBezTo>
                  <a:cubicBezTo>
                    <a:pt x="20" y="80"/>
                    <a:pt x="20" y="80"/>
                    <a:pt x="20" y="80"/>
                  </a:cubicBezTo>
                  <a:cubicBezTo>
                    <a:pt x="20" y="80"/>
                    <a:pt x="20" y="79"/>
                    <a:pt x="22" y="79"/>
                  </a:cubicBezTo>
                  <a:cubicBezTo>
                    <a:pt x="23" y="79"/>
                    <a:pt x="24" y="79"/>
                    <a:pt x="24" y="80"/>
                  </a:cubicBezTo>
                  <a:cubicBezTo>
                    <a:pt x="25" y="80"/>
                    <a:pt x="23" y="82"/>
                    <a:pt x="24" y="82"/>
                  </a:cubicBezTo>
                  <a:cubicBezTo>
                    <a:pt x="25" y="82"/>
                    <a:pt x="27" y="81"/>
                    <a:pt x="28" y="81"/>
                  </a:cubicBezTo>
                  <a:cubicBezTo>
                    <a:pt x="29" y="81"/>
                    <a:pt x="29" y="82"/>
                    <a:pt x="30" y="83"/>
                  </a:cubicBezTo>
                  <a:cubicBezTo>
                    <a:pt x="30" y="84"/>
                    <a:pt x="30" y="85"/>
                    <a:pt x="31" y="86"/>
                  </a:cubicBezTo>
                  <a:cubicBezTo>
                    <a:pt x="32" y="86"/>
                    <a:pt x="31" y="87"/>
                    <a:pt x="32" y="88"/>
                  </a:cubicBezTo>
                  <a:cubicBezTo>
                    <a:pt x="32" y="89"/>
                    <a:pt x="34" y="90"/>
                    <a:pt x="35" y="90"/>
                  </a:cubicBezTo>
                  <a:cubicBezTo>
                    <a:pt x="35" y="90"/>
                    <a:pt x="37" y="90"/>
                    <a:pt x="38" y="90"/>
                  </a:cubicBezTo>
                  <a:cubicBezTo>
                    <a:pt x="39" y="91"/>
                    <a:pt x="38" y="92"/>
                    <a:pt x="39" y="92"/>
                  </a:cubicBezTo>
                  <a:cubicBezTo>
                    <a:pt x="40" y="92"/>
                    <a:pt x="41" y="95"/>
                    <a:pt x="41" y="95"/>
                  </a:cubicBezTo>
                  <a:cubicBezTo>
                    <a:pt x="41" y="95"/>
                    <a:pt x="41" y="97"/>
                    <a:pt x="41" y="98"/>
                  </a:cubicBezTo>
                  <a:cubicBezTo>
                    <a:pt x="41" y="98"/>
                    <a:pt x="41" y="99"/>
                    <a:pt x="42" y="100"/>
                  </a:cubicBezTo>
                  <a:cubicBezTo>
                    <a:pt x="42" y="100"/>
                    <a:pt x="44" y="100"/>
                    <a:pt x="44" y="100"/>
                  </a:cubicBezTo>
                  <a:cubicBezTo>
                    <a:pt x="44" y="100"/>
                    <a:pt x="43" y="102"/>
                    <a:pt x="45" y="102"/>
                  </a:cubicBezTo>
                  <a:cubicBezTo>
                    <a:pt x="47" y="103"/>
                    <a:pt x="48" y="103"/>
                    <a:pt x="49" y="104"/>
                  </a:cubicBezTo>
                  <a:cubicBezTo>
                    <a:pt x="49" y="104"/>
                    <a:pt x="48" y="105"/>
                    <a:pt x="50" y="105"/>
                  </a:cubicBezTo>
                  <a:cubicBezTo>
                    <a:pt x="52" y="105"/>
                    <a:pt x="54" y="105"/>
                    <a:pt x="55" y="106"/>
                  </a:cubicBezTo>
                  <a:cubicBezTo>
                    <a:pt x="56" y="106"/>
                    <a:pt x="55" y="107"/>
                    <a:pt x="57" y="109"/>
                  </a:cubicBezTo>
                  <a:cubicBezTo>
                    <a:pt x="60" y="110"/>
                    <a:pt x="60" y="111"/>
                    <a:pt x="61" y="111"/>
                  </a:cubicBezTo>
                  <a:cubicBezTo>
                    <a:pt x="62" y="111"/>
                    <a:pt x="63" y="111"/>
                    <a:pt x="63" y="113"/>
                  </a:cubicBezTo>
                  <a:cubicBezTo>
                    <a:pt x="62" y="115"/>
                    <a:pt x="62" y="116"/>
                    <a:pt x="61" y="117"/>
                  </a:cubicBezTo>
                  <a:cubicBezTo>
                    <a:pt x="60" y="118"/>
                    <a:pt x="59" y="120"/>
                    <a:pt x="58" y="121"/>
                  </a:cubicBezTo>
                  <a:cubicBezTo>
                    <a:pt x="58" y="122"/>
                    <a:pt x="57" y="123"/>
                    <a:pt x="58" y="124"/>
                  </a:cubicBezTo>
                  <a:cubicBezTo>
                    <a:pt x="58" y="126"/>
                    <a:pt x="59" y="127"/>
                    <a:pt x="59" y="128"/>
                  </a:cubicBezTo>
                  <a:cubicBezTo>
                    <a:pt x="59" y="129"/>
                    <a:pt x="59" y="131"/>
                    <a:pt x="59" y="132"/>
                  </a:cubicBezTo>
                  <a:cubicBezTo>
                    <a:pt x="58" y="133"/>
                    <a:pt x="58" y="134"/>
                    <a:pt x="58" y="134"/>
                  </a:cubicBezTo>
                  <a:cubicBezTo>
                    <a:pt x="58" y="134"/>
                    <a:pt x="59" y="136"/>
                    <a:pt x="58" y="137"/>
                  </a:cubicBezTo>
                  <a:cubicBezTo>
                    <a:pt x="57" y="138"/>
                    <a:pt x="55" y="140"/>
                    <a:pt x="54" y="140"/>
                  </a:cubicBezTo>
                  <a:cubicBezTo>
                    <a:pt x="53" y="140"/>
                    <a:pt x="51" y="142"/>
                    <a:pt x="51" y="142"/>
                  </a:cubicBezTo>
                  <a:cubicBezTo>
                    <a:pt x="51" y="142"/>
                    <a:pt x="51" y="146"/>
                    <a:pt x="51" y="147"/>
                  </a:cubicBezTo>
                  <a:cubicBezTo>
                    <a:pt x="51" y="147"/>
                    <a:pt x="47" y="154"/>
                    <a:pt x="49" y="155"/>
                  </a:cubicBezTo>
                  <a:cubicBezTo>
                    <a:pt x="50" y="156"/>
                    <a:pt x="50" y="158"/>
                    <a:pt x="50" y="159"/>
                  </a:cubicBezTo>
                  <a:cubicBezTo>
                    <a:pt x="49" y="160"/>
                    <a:pt x="49" y="160"/>
                    <a:pt x="49" y="160"/>
                  </a:cubicBezTo>
                  <a:cubicBezTo>
                    <a:pt x="48" y="161"/>
                    <a:pt x="46" y="161"/>
                    <a:pt x="47" y="163"/>
                  </a:cubicBezTo>
                  <a:cubicBezTo>
                    <a:pt x="49" y="165"/>
                    <a:pt x="50" y="165"/>
                    <a:pt x="50" y="167"/>
                  </a:cubicBezTo>
                  <a:cubicBezTo>
                    <a:pt x="51" y="168"/>
                    <a:pt x="51" y="168"/>
                    <a:pt x="52" y="170"/>
                  </a:cubicBezTo>
                  <a:cubicBezTo>
                    <a:pt x="53" y="171"/>
                    <a:pt x="53" y="172"/>
                    <a:pt x="54" y="173"/>
                  </a:cubicBezTo>
                  <a:cubicBezTo>
                    <a:pt x="55" y="174"/>
                    <a:pt x="56" y="175"/>
                    <a:pt x="56" y="176"/>
                  </a:cubicBezTo>
                  <a:cubicBezTo>
                    <a:pt x="56" y="177"/>
                    <a:pt x="59" y="179"/>
                    <a:pt x="56" y="177"/>
                  </a:cubicBezTo>
                  <a:cubicBezTo>
                    <a:pt x="53" y="175"/>
                    <a:pt x="56" y="177"/>
                    <a:pt x="52" y="174"/>
                  </a:cubicBezTo>
                  <a:cubicBezTo>
                    <a:pt x="49" y="171"/>
                    <a:pt x="48" y="173"/>
                    <a:pt x="46" y="171"/>
                  </a:cubicBezTo>
                  <a:cubicBezTo>
                    <a:pt x="45" y="169"/>
                    <a:pt x="47" y="175"/>
                    <a:pt x="44" y="168"/>
                  </a:cubicBezTo>
                  <a:cubicBezTo>
                    <a:pt x="41" y="160"/>
                    <a:pt x="40" y="161"/>
                    <a:pt x="39" y="159"/>
                  </a:cubicBezTo>
                  <a:cubicBezTo>
                    <a:pt x="39" y="157"/>
                    <a:pt x="39" y="159"/>
                    <a:pt x="37" y="155"/>
                  </a:cubicBezTo>
                  <a:cubicBezTo>
                    <a:pt x="35" y="151"/>
                    <a:pt x="37" y="154"/>
                    <a:pt x="35" y="151"/>
                  </a:cubicBezTo>
                  <a:cubicBezTo>
                    <a:pt x="33" y="149"/>
                    <a:pt x="33" y="152"/>
                    <a:pt x="32" y="148"/>
                  </a:cubicBezTo>
                  <a:cubicBezTo>
                    <a:pt x="31" y="143"/>
                    <a:pt x="31" y="146"/>
                    <a:pt x="30" y="141"/>
                  </a:cubicBezTo>
                  <a:cubicBezTo>
                    <a:pt x="28" y="136"/>
                    <a:pt x="31" y="136"/>
                    <a:pt x="28" y="133"/>
                  </a:cubicBezTo>
                  <a:cubicBezTo>
                    <a:pt x="25" y="131"/>
                    <a:pt x="25" y="132"/>
                    <a:pt x="24" y="131"/>
                  </a:cubicBezTo>
                  <a:cubicBezTo>
                    <a:pt x="23" y="129"/>
                    <a:pt x="25" y="130"/>
                    <a:pt x="22" y="126"/>
                  </a:cubicBezTo>
                  <a:cubicBezTo>
                    <a:pt x="20" y="122"/>
                    <a:pt x="16" y="120"/>
                    <a:pt x="16" y="113"/>
                  </a:cubicBezTo>
                  <a:cubicBezTo>
                    <a:pt x="16" y="105"/>
                    <a:pt x="16" y="104"/>
                    <a:pt x="16" y="104"/>
                  </a:cubicBezTo>
                  <a:cubicBezTo>
                    <a:pt x="16" y="104"/>
                    <a:pt x="13" y="101"/>
                    <a:pt x="14" y="97"/>
                  </a:cubicBezTo>
                  <a:cubicBezTo>
                    <a:pt x="15" y="92"/>
                    <a:pt x="16" y="94"/>
                    <a:pt x="15" y="92"/>
                  </a:cubicBezTo>
                  <a:cubicBezTo>
                    <a:pt x="15" y="91"/>
                    <a:pt x="14" y="91"/>
                    <a:pt x="13" y="89"/>
                  </a:cubicBezTo>
                  <a:cubicBezTo>
                    <a:pt x="12" y="88"/>
                    <a:pt x="12" y="88"/>
                    <a:pt x="11" y="87"/>
                  </a:cubicBezTo>
                  <a:cubicBezTo>
                    <a:pt x="11" y="86"/>
                    <a:pt x="11" y="83"/>
                    <a:pt x="11" y="83"/>
                  </a:cubicBezTo>
                  <a:cubicBezTo>
                    <a:pt x="10" y="84"/>
                    <a:pt x="10" y="84"/>
                    <a:pt x="10" y="84"/>
                  </a:cubicBezTo>
                  <a:cubicBezTo>
                    <a:pt x="10" y="84"/>
                    <a:pt x="0" y="182"/>
                    <a:pt x="97" y="197"/>
                  </a:cubicBezTo>
                  <a:cubicBezTo>
                    <a:pt x="97" y="197"/>
                    <a:pt x="75" y="192"/>
                    <a:pt x="73" y="187"/>
                  </a:cubicBezTo>
                  <a:cubicBezTo>
                    <a:pt x="73" y="187"/>
                    <a:pt x="72" y="183"/>
                    <a:pt x="73" y="183"/>
                  </a:cubicBezTo>
                  <a:cubicBezTo>
                    <a:pt x="74" y="183"/>
                    <a:pt x="76" y="184"/>
                    <a:pt x="77" y="183"/>
                  </a:cubicBezTo>
                  <a:cubicBezTo>
                    <a:pt x="79" y="181"/>
                    <a:pt x="80" y="180"/>
                    <a:pt x="80" y="180"/>
                  </a:cubicBezTo>
                  <a:cubicBezTo>
                    <a:pt x="80" y="182"/>
                    <a:pt x="80" y="182"/>
                    <a:pt x="80" y="182"/>
                  </a:cubicBezTo>
                  <a:cubicBezTo>
                    <a:pt x="80" y="182"/>
                    <a:pt x="79" y="182"/>
                    <a:pt x="83" y="181"/>
                  </a:cubicBezTo>
                  <a:cubicBezTo>
                    <a:pt x="88" y="181"/>
                    <a:pt x="88" y="181"/>
                    <a:pt x="89" y="181"/>
                  </a:cubicBezTo>
                  <a:cubicBezTo>
                    <a:pt x="91" y="180"/>
                    <a:pt x="93" y="176"/>
                    <a:pt x="94" y="178"/>
                  </a:cubicBezTo>
                  <a:cubicBezTo>
                    <a:pt x="95" y="181"/>
                    <a:pt x="93" y="180"/>
                    <a:pt x="95" y="181"/>
                  </a:cubicBezTo>
                  <a:cubicBezTo>
                    <a:pt x="97" y="181"/>
                    <a:pt x="101" y="180"/>
                    <a:pt x="101" y="180"/>
                  </a:cubicBezTo>
                  <a:cubicBezTo>
                    <a:pt x="101" y="180"/>
                    <a:pt x="108" y="181"/>
                    <a:pt x="108" y="180"/>
                  </a:cubicBezTo>
                  <a:cubicBezTo>
                    <a:pt x="109" y="179"/>
                    <a:pt x="109" y="178"/>
                    <a:pt x="110" y="178"/>
                  </a:cubicBezTo>
                  <a:cubicBezTo>
                    <a:pt x="111" y="178"/>
                    <a:pt x="112" y="180"/>
                    <a:pt x="112" y="180"/>
                  </a:cubicBezTo>
                  <a:cubicBezTo>
                    <a:pt x="108" y="182"/>
                    <a:pt x="108" y="182"/>
                    <a:pt x="108" y="182"/>
                  </a:cubicBezTo>
                  <a:cubicBezTo>
                    <a:pt x="105" y="185"/>
                    <a:pt x="105" y="185"/>
                    <a:pt x="105" y="185"/>
                  </a:cubicBezTo>
                  <a:cubicBezTo>
                    <a:pt x="105" y="185"/>
                    <a:pt x="103" y="185"/>
                    <a:pt x="105" y="186"/>
                  </a:cubicBezTo>
                  <a:cubicBezTo>
                    <a:pt x="106" y="187"/>
                    <a:pt x="107" y="187"/>
                    <a:pt x="108" y="187"/>
                  </a:cubicBezTo>
                  <a:cubicBezTo>
                    <a:pt x="110" y="187"/>
                    <a:pt x="114" y="190"/>
                    <a:pt x="115" y="188"/>
                  </a:cubicBezTo>
                  <a:cubicBezTo>
                    <a:pt x="116" y="186"/>
                    <a:pt x="116" y="186"/>
                    <a:pt x="117" y="185"/>
                  </a:cubicBezTo>
                  <a:cubicBezTo>
                    <a:pt x="117" y="184"/>
                    <a:pt x="117" y="182"/>
                    <a:pt x="119" y="182"/>
                  </a:cubicBezTo>
                  <a:cubicBezTo>
                    <a:pt x="120" y="182"/>
                    <a:pt x="122" y="183"/>
                    <a:pt x="122" y="183"/>
                  </a:cubicBezTo>
                  <a:cubicBezTo>
                    <a:pt x="121" y="186"/>
                    <a:pt x="121" y="186"/>
                    <a:pt x="121" y="186"/>
                  </a:cubicBezTo>
                  <a:cubicBezTo>
                    <a:pt x="121" y="186"/>
                    <a:pt x="123" y="186"/>
                    <a:pt x="125" y="186"/>
                  </a:cubicBezTo>
                  <a:cubicBezTo>
                    <a:pt x="126" y="186"/>
                    <a:pt x="126" y="188"/>
                    <a:pt x="128" y="186"/>
                  </a:cubicBezTo>
                  <a:cubicBezTo>
                    <a:pt x="129" y="184"/>
                    <a:pt x="129" y="184"/>
                    <a:pt x="131" y="184"/>
                  </a:cubicBezTo>
                  <a:cubicBezTo>
                    <a:pt x="133" y="184"/>
                    <a:pt x="135" y="183"/>
                    <a:pt x="136" y="183"/>
                  </a:cubicBezTo>
                  <a:cubicBezTo>
                    <a:pt x="136" y="184"/>
                    <a:pt x="138" y="184"/>
                    <a:pt x="139" y="184"/>
                  </a:cubicBezTo>
                  <a:cubicBezTo>
                    <a:pt x="139" y="184"/>
                    <a:pt x="143" y="186"/>
                    <a:pt x="143" y="186"/>
                  </a:cubicBezTo>
                  <a:cubicBezTo>
                    <a:pt x="144" y="185"/>
                    <a:pt x="148" y="186"/>
                    <a:pt x="148" y="186"/>
                  </a:cubicBezTo>
                  <a:cubicBezTo>
                    <a:pt x="148" y="186"/>
                    <a:pt x="137" y="196"/>
                    <a:pt x="113" y="197"/>
                  </a:cubicBezTo>
                  <a:cubicBezTo>
                    <a:pt x="113" y="197"/>
                    <a:pt x="167" y="199"/>
                    <a:pt x="197" y="146"/>
                  </a:cubicBezTo>
                  <a:cubicBezTo>
                    <a:pt x="228" y="94"/>
                    <a:pt x="206" y="26"/>
                    <a:pt x="137" y="3"/>
                  </a:cubicBezTo>
                  <a:cubicBezTo>
                    <a:pt x="137" y="3"/>
                    <a:pt x="189" y="22"/>
                    <a:pt x="203" y="71"/>
                  </a:cubicBezTo>
                  <a:cubicBezTo>
                    <a:pt x="202" y="72"/>
                    <a:pt x="202" y="72"/>
                    <a:pt x="202" y="72"/>
                  </a:cubicBezTo>
                  <a:cubicBezTo>
                    <a:pt x="201" y="71"/>
                    <a:pt x="201" y="72"/>
                    <a:pt x="200" y="69"/>
                  </a:cubicBezTo>
                  <a:cubicBezTo>
                    <a:pt x="199" y="67"/>
                    <a:pt x="199" y="68"/>
                    <a:pt x="199" y="66"/>
                  </a:cubicBezTo>
                  <a:cubicBezTo>
                    <a:pt x="198" y="64"/>
                    <a:pt x="198" y="65"/>
                    <a:pt x="197" y="64"/>
                  </a:cubicBezTo>
                  <a:cubicBezTo>
                    <a:pt x="195" y="62"/>
                    <a:pt x="195" y="62"/>
                    <a:pt x="194" y="61"/>
                  </a:cubicBezTo>
                  <a:cubicBezTo>
                    <a:pt x="193" y="61"/>
                    <a:pt x="192" y="58"/>
                    <a:pt x="192" y="57"/>
                  </a:cubicBezTo>
                  <a:cubicBezTo>
                    <a:pt x="191" y="56"/>
                    <a:pt x="189" y="55"/>
                    <a:pt x="188" y="55"/>
                  </a:cubicBezTo>
                  <a:cubicBezTo>
                    <a:pt x="187" y="55"/>
                    <a:pt x="188" y="54"/>
                    <a:pt x="187" y="55"/>
                  </a:cubicBezTo>
                  <a:cubicBezTo>
                    <a:pt x="187" y="56"/>
                    <a:pt x="189" y="58"/>
                    <a:pt x="189" y="58"/>
                  </a:cubicBezTo>
                  <a:cubicBezTo>
                    <a:pt x="189" y="62"/>
                    <a:pt x="189" y="62"/>
                    <a:pt x="189" y="62"/>
                  </a:cubicBezTo>
                  <a:cubicBezTo>
                    <a:pt x="189" y="62"/>
                    <a:pt x="190" y="65"/>
                    <a:pt x="190" y="66"/>
                  </a:cubicBezTo>
                  <a:cubicBezTo>
                    <a:pt x="190" y="67"/>
                    <a:pt x="189" y="70"/>
                    <a:pt x="189" y="70"/>
                  </a:cubicBezTo>
                  <a:cubicBezTo>
                    <a:pt x="189" y="70"/>
                    <a:pt x="188" y="72"/>
                    <a:pt x="187" y="73"/>
                  </a:cubicBezTo>
                  <a:cubicBezTo>
                    <a:pt x="186" y="73"/>
                    <a:pt x="181" y="74"/>
                    <a:pt x="181" y="74"/>
                  </a:cubicBezTo>
                  <a:cubicBezTo>
                    <a:pt x="181" y="74"/>
                    <a:pt x="179" y="72"/>
                    <a:pt x="179" y="71"/>
                  </a:cubicBezTo>
                  <a:cubicBezTo>
                    <a:pt x="178" y="69"/>
                    <a:pt x="175" y="69"/>
                    <a:pt x="174" y="68"/>
                  </a:cubicBezTo>
                  <a:cubicBezTo>
                    <a:pt x="174" y="67"/>
                    <a:pt x="175" y="66"/>
                    <a:pt x="173" y="64"/>
                  </a:cubicBezTo>
                  <a:cubicBezTo>
                    <a:pt x="172" y="62"/>
                    <a:pt x="173" y="63"/>
                    <a:pt x="172" y="61"/>
                  </a:cubicBezTo>
                  <a:cubicBezTo>
                    <a:pt x="170" y="59"/>
                    <a:pt x="170" y="59"/>
                    <a:pt x="170" y="59"/>
                  </a:cubicBezTo>
                  <a:cubicBezTo>
                    <a:pt x="170" y="59"/>
                    <a:pt x="166" y="58"/>
                    <a:pt x="167" y="60"/>
                  </a:cubicBezTo>
                  <a:cubicBezTo>
                    <a:pt x="168" y="63"/>
                    <a:pt x="167" y="65"/>
                    <a:pt x="168" y="65"/>
                  </a:cubicBezTo>
                  <a:cubicBezTo>
                    <a:pt x="169" y="66"/>
                    <a:pt x="170" y="65"/>
                    <a:pt x="171" y="67"/>
                  </a:cubicBezTo>
                  <a:cubicBezTo>
                    <a:pt x="172" y="69"/>
                    <a:pt x="172" y="70"/>
                    <a:pt x="172" y="71"/>
                  </a:cubicBezTo>
                  <a:cubicBezTo>
                    <a:pt x="173" y="71"/>
                    <a:pt x="173" y="74"/>
                    <a:pt x="174" y="75"/>
                  </a:cubicBezTo>
                  <a:cubicBezTo>
                    <a:pt x="175" y="75"/>
                    <a:pt x="178" y="75"/>
                    <a:pt x="178" y="76"/>
                  </a:cubicBezTo>
                  <a:cubicBezTo>
                    <a:pt x="177" y="77"/>
                    <a:pt x="176" y="78"/>
                    <a:pt x="178" y="79"/>
                  </a:cubicBezTo>
                  <a:cubicBezTo>
                    <a:pt x="179" y="79"/>
                    <a:pt x="179" y="80"/>
                    <a:pt x="180" y="80"/>
                  </a:cubicBezTo>
                  <a:cubicBezTo>
                    <a:pt x="181" y="80"/>
                    <a:pt x="181" y="80"/>
                    <a:pt x="182" y="79"/>
                  </a:cubicBezTo>
                  <a:cubicBezTo>
                    <a:pt x="184" y="79"/>
                    <a:pt x="186" y="79"/>
                    <a:pt x="186" y="79"/>
                  </a:cubicBezTo>
                  <a:cubicBezTo>
                    <a:pt x="186" y="79"/>
                    <a:pt x="188" y="80"/>
                    <a:pt x="188" y="81"/>
                  </a:cubicBezTo>
                  <a:cubicBezTo>
                    <a:pt x="188" y="82"/>
                    <a:pt x="187" y="86"/>
                    <a:pt x="187" y="86"/>
                  </a:cubicBezTo>
                  <a:cubicBezTo>
                    <a:pt x="185" y="90"/>
                    <a:pt x="185" y="90"/>
                    <a:pt x="185" y="90"/>
                  </a:cubicBezTo>
                  <a:cubicBezTo>
                    <a:pt x="185" y="90"/>
                    <a:pt x="185" y="97"/>
                    <a:pt x="184" y="97"/>
                  </a:cubicBezTo>
                  <a:cubicBezTo>
                    <a:pt x="183" y="97"/>
                    <a:pt x="182" y="100"/>
                    <a:pt x="181" y="100"/>
                  </a:cubicBezTo>
                  <a:cubicBezTo>
                    <a:pt x="180" y="101"/>
                    <a:pt x="180" y="105"/>
                    <a:pt x="180" y="105"/>
                  </a:cubicBezTo>
                  <a:cubicBezTo>
                    <a:pt x="178" y="108"/>
                    <a:pt x="178" y="108"/>
                    <a:pt x="178" y="108"/>
                  </a:cubicBezTo>
                  <a:cubicBezTo>
                    <a:pt x="178" y="108"/>
                    <a:pt x="178" y="111"/>
                    <a:pt x="178" y="112"/>
                  </a:cubicBezTo>
                  <a:cubicBezTo>
                    <a:pt x="178" y="113"/>
                    <a:pt x="179" y="117"/>
                    <a:pt x="178" y="119"/>
                  </a:cubicBezTo>
                  <a:cubicBezTo>
                    <a:pt x="178" y="121"/>
                    <a:pt x="175" y="122"/>
                    <a:pt x="175" y="122"/>
                  </a:cubicBezTo>
                  <a:cubicBezTo>
                    <a:pt x="175" y="122"/>
                    <a:pt x="179" y="126"/>
                    <a:pt x="177" y="126"/>
                  </a:cubicBezTo>
                  <a:cubicBezTo>
                    <a:pt x="175" y="127"/>
                    <a:pt x="173" y="129"/>
                    <a:pt x="173" y="130"/>
                  </a:cubicBezTo>
                  <a:cubicBezTo>
                    <a:pt x="172" y="131"/>
                    <a:pt x="172" y="132"/>
                    <a:pt x="171" y="132"/>
                  </a:cubicBezTo>
                  <a:cubicBezTo>
                    <a:pt x="170" y="133"/>
                    <a:pt x="168" y="133"/>
                    <a:pt x="168" y="134"/>
                  </a:cubicBezTo>
                  <a:cubicBezTo>
                    <a:pt x="168" y="134"/>
                    <a:pt x="168" y="137"/>
                    <a:pt x="168" y="137"/>
                  </a:cubicBezTo>
                  <a:cubicBezTo>
                    <a:pt x="164" y="142"/>
                    <a:pt x="164" y="142"/>
                    <a:pt x="164" y="142"/>
                  </a:cubicBezTo>
                  <a:cubicBezTo>
                    <a:pt x="160" y="146"/>
                    <a:pt x="160" y="146"/>
                    <a:pt x="160" y="146"/>
                  </a:cubicBezTo>
                  <a:cubicBezTo>
                    <a:pt x="160" y="146"/>
                    <a:pt x="160" y="149"/>
                    <a:pt x="159" y="149"/>
                  </a:cubicBezTo>
                  <a:cubicBezTo>
                    <a:pt x="158" y="149"/>
                    <a:pt x="153" y="151"/>
                    <a:pt x="152" y="152"/>
                  </a:cubicBezTo>
                  <a:cubicBezTo>
                    <a:pt x="152" y="152"/>
                    <a:pt x="148" y="154"/>
                    <a:pt x="147" y="154"/>
                  </a:cubicBezTo>
                  <a:cubicBezTo>
                    <a:pt x="146" y="154"/>
                    <a:pt x="148" y="157"/>
                    <a:pt x="146" y="154"/>
                  </a:cubicBezTo>
                  <a:cubicBezTo>
                    <a:pt x="144" y="151"/>
                    <a:pt x="145" y="153"/>
                    <a:pt x="144" y="149"/>
                  </a:cubicBezTo>
                  <a:cubicBezTo>
                    <a:pt x="142" y="145"/>
                    <a:pt x="142" y="148"/>
                    <a:pt x="142" y="145"/>
                  </a:cubicBezTo>
                  <a:cubicBezTo>
                    <a:pt x="142" y="143"/>
                    <a:pt x="142" y="145"/>
                    <a:pt x="142" y="143"/>
                  </a:cubicBezTo>
                  <a:cubicBezTo>
                    <a:pt x="142" y="140"/>
                    <a:pt x="143" y="142"/>
                    <a:pt x="141" y="139"/>
                  </a:cubicBezTo>
                  <a:cubicBezTo>
                    <a:pt x="140" y="136"/>
                    <a:pt x="140" y="137"/>
                    <a:pt x="138" y="135"/>
                  </a:cubicBezTo>
                  <a:cubicBezTo>
                    <a:pt x="136" y="133"/>
                    <a:pt x="135" y="135"/>
                    <a:pt x="136" y="132"/>
                  </a:cubicBezTo>
                  <a:cubicBezTo>
                    <a:pt x="137" y="129"/>
                    <a:pt x="137" y="132"/>
                    <a:pt x="137" y="129"/>
                  </a:cubicBezTo>
                  <a:cubicBezTo>
                    <a:pt x="138" y="126"/>
                    <a:pt x="137" y="125"/>
                    <a:pt x="139" y="124"/>
                  </a:cubicBezTo>
                  <a:cubicBezTo>
                    <a:pt x="141" y="123"/>
                    <a:pt x="142" y="122"/>
                    <a:pt x="142" y="121"/>
                  </a:cubicBezTo>
                  <a:cubicBezTo>
                    <a:pt x="142" y="119"/>
                    <a:pt x="142" y="118"/>
                    <a:pt x="142" y="117"/>
                  </a:cubicBezTo>
                  <a:cubicBezTo>
                    <a:pt x="141" y="116"/>
                    <a:pt x="139" y="114"/>
                    <a:pt x="139" y="113"/>
                  </a:cubicBezTo>
                  <a:cubicBezTo>
                    <a:pt x="139" y="112"/>
                    <a:pt x="139" y="113"/>
                    <a:pt x="137" y="111"/>
                  </a:cubicBezTo>
                  <a:cubicBezTo>
                    <a:pt x="136" y="109"/>
                    <a:pt x="135" y="108"/>
                    <a:pt x="135" y="108"/>
                  </a:cubicBezTo>
                  <a:cubicBezTo>
                    <a:pt x="135" y="108"/>
                    <a:pt x="135" y="103"/>
                    <a:pt x="135" y="101"/>
                  </a:cubicBezTo>
                  <a:cubicBezTo>
                    <a:pt x="135" y="99"/>
                    <a:pt x="134" y="102"/>
                    <a:pt x="135" y="99"/>
                  </a:cubicBezTo>
                  <a:cubicBezTo>
                    <a:pt x="135" y="96"/>
                    <a:pt x="135" y="94"/>
                    <a:pt x="135" y="94"/>
                  </a:cubicBezTo>
                  <a:cubicBezTo>
                    <a:pt x="135" y="94"/>
                    <a:pt x="132" y="92"/>
                    <a:pt x="131" y="92"/>
                  </a:cubicBezTo>
                  <a:cubicBezTo>
                    <a:pt x="129" y="92"/>
                    <a:pt x="129" y="94"/>
                    <a:pt x="127" y="93"/>
                  </a:cubicBezTo>
                  <a:cubicBezTo>
                    <a:pt x="125" y="91"/>
                    <a:pt x="126" y="90"/>
                    <a:pt x="125" y="89"/>
                  </a:cubicBezTo>
                  <a:cubicBezTo>
                    <a:pt x="124" y="89"/>
                    <a:pt x="123" y="89"/>
                    <a:pt x="122" y="90"/>
                  </a:cubicBezTo>
                  <a:cubicBezTo>
                    <a:pt x="121" y="91"/>
                    <a:pt x="118" y="91"/>
                    <a:pt x="116" y="91"/>
                  </a:cubicBezTo>
                  <a:cubicBezTo>
                    <a:pt x="114" y="92"/>
                    <a:pt x="113" y="92"/>
                    <a:pt x="110" y="92"/>
                  </a:cubicBezTo>
                  <a:cubicBezTo>
                    <a:pt x="108" y="92"/>
                    <a:pt x="104" y="93"/>
                    <a:pt x="102" y="92"/>
                  </a:cubicBezTo>
                  <a:cubicBezTo>
                    <a:pt x="100" y="91"/>
                    <a:pt x="100" y="92"/>
                    <a:pt x="99" y="90"/>
                  </a:cubicBezTo>
                  <a:cubicBezTo>
                    <a:pt x="98" y="88"/>
                    <a:pt x="99" y="88"/>
                    <a:pt x="97" y="87"/>
                  </a:cubicBezTo>
                  <a:cubicBezTo>
                    <a:pt x="95" y="86"/>
                    <a:pt x="94" y="87"/>
                    <a:pt x="94" y="85"/>
                  </a:cubicBezTo>
                  <a:cubicBezTo>
                    <a:pt x="94" y="82"/>
                    <a:pt x="95" y="83"/>
                    <a:pt x="93" y="81"/>
                  </a:cubicBezTo>
                  <a:cubicBezTo>
                    <a:pt x="92" y="79"/>
                    <a:pt x="94" y="82"/>
                    <a:pt x="92" y="79"/>
                  </a:cubicBezTo>
                  <a:cubicBezTo>
                    <a:pt x="89" y="76"/>
                    <a:pt x="88" y="79"/>
                    <a:pt x="89" y="76"/>
                  </a:cubicBezTo>
                  <a:cubicBezTo>
                    <a:pt x="90" y="74"/>
                    <a:pt x="91" y="75"/>
                    <a:pt x="91" y="73"/>
                  </a:cubicBezTo>
                  <a:cubicBezTo>
                    <a:pt x="91" y="70"/>
                    <a:pt x="95" y="74"/>
                    <a:pt x="92" y="68"/>
                  </a:cubicBezTo>
                  <a:cubicBezTo>
                    <a:pt x="90" y="63"/>
                    <a:pt x="89" y="64"/>
                    <a:pt x="92" y="60"/>
                  </a:cubicBezTo>
                  <a:cubicBezTo>
                    <a:pt x="94" y="55"/>
                    <a:pt x="97" y="54"/>
                    <a:pt x="98" y="53"/>
                  </a:cubicBezTo>
                  <a:cubicBezTo>
                    <a:pt x="98" y="52"/>
                    <a:pt x="99" y="50"/>
                    <a:pt x="100" y="49"/>
                  </a:cubicBezTo>
                  <a:cubicBezTo>
                    <a:pt x="101" y="48"/>
                    <a:pt x="100" y="48"/>
                    <a:pt x="102" y="48"/>
                  </a:cubicBezTo>
                  <a:cubicBezTo>
                    <a:pt x="104" y="48"/>
                    <a:pt x="107" y="47"/>
                    <a:pt x="108" y="46"/>
                  </a:cubicBezTo>
                  <a:cubicBezTo>
                    <a:pt x="109" y="45"/>
                    <a:pt x="111" y="42"/>
                    <a:pt x="112" y="42"/>
                  </a:cubicBezTo>
                  <a:cubicBezTo>
                    <a:pt x="113" y="42"/>
                    <a:pt x="113" y="42"/>
                    <a:pt x="115" y="42"/>
                  </a:cubicBezTo>
                  <a:cubicBezTo>
                    <a:pt x="117" y="41"/>
                    <a:pt x="117" y="41"/>
                    <a:pt x="119" y="41"/>
                  </a:cubicBezTo>
                  <a:cubicBezTo>
                    <a:pt x="120" y="41"/>
                    <a:pt x="117" y="42"/>
                    <a:pt x="121" y="41"/>
                  </a:cubicBezTo>
                  <a:cubicBezTo>
                    <a:pt x="125" y="40"/>
                    <a:pt x="124" y="40"/>
                    <a:pt x="125" y="40"/>
                  </a:cubicBezTo>
                  <a:cubicBezTo>
                    <a:pt x="126" y="40"/>
                    <a:pt x="126" y="41"/>
                    <a:pt x="127" y="41"/>
                  </a:cubicBezTo>
                  <a:cubicBezTo>
                    <a:pt x="129" y="41"/>
                    <a:pt x="129" y="38"/>
                    <a:pt x="129" y="41"/>
                  </a:cubicBezTo>
                  <a:cubicBezTo>
                    <a:pt x="129" y="45"/>
                    <a:pt x="128" y="46"/>
                    <a:pt x="130" y="46"/>
                  </a:cubicBezTo>
                  <a:cubicBezTo>
                    <a:pt x="133" y="47"/>
                    <a:pt x="130" y="47"/>
                    <a:pt x="133" y="47"/>
                  </a:cubicBezTo>
                  <a:cubicBezTo>
                    <a:pt x="136" y="47"/>
                    <a:pt x="135" y="47"/>
                    <a:pt x="137" y="48"/>
                  </a:cubicBezTo>
                  <a:cubicBezTo>
                    <a:pt x="138" y="48"/>
                    <a:pt x="139" y="49"/>
                    <a:pt x="141" y="49"/>
                  </a:cubicBezTo>
                  <a:cubicBezTo>
                    <a:pt x="143" y="49"/>
                    <a:pt x="140" y="52"/>
                    <a:pt x="143" y="49"/>
                  </a:cubicBezTo>
                  <a:cubicBezTo>
                    <a:pt x="146" y="46"/>
                    <a:pt x="141" y="46"/>
                    <a:pt x="146" y="46"/>
                  </a:cubicBezTo>
                  <a:cubicBezTo>
                    <a:pt x="151" y="47"/>
                    <a:pt x="152" y="48"/>
                    <a:pt x="153" y="48"/>
                  </a:cubicBezTo>
                  <a:cubicBezTo>
                    <a:pt x="154" y="47"/>
                    <a:pt x="154" y="48"/>
                    <a:pt x="156" y="47"/>
                  </a:cubicBezTo>
                  <a:cubicBezTo>
                    <a:pt x="159" y="46"/>
                    <a:pt x="159" y="46"/>
                    <a:pt x="160" y="46"/>
                  </a:cubicBezTo>
                  <a:cubicBezTo>
                    <a:pt x="161" y="47"/>
                    <a:pt x="161" y="49"/>
                    <a:pt x="162" y="47"/>
                  </a:cubicBezTo>
                  <a:cubicBezTo>
                    <a:pt x="163" y="45"/>
                    <a:pt x="165" y="45"/>
                    <a:pt x="162" y="44"/>
                  </a:cubicBezTo>
                  <a:cubicBezTo>
                    <a:pt x="159" y="42"/>
                    <a:pt x="158" y="44"/>
                    <a:pt x="158" y="42"/>
                  </a:cubicBezTo>
                  <a:cubicBezTo>
                    <a:pt x="157" y="40"/>
                    <a:pt x="160" y="41"/>
                    <a:pt x="157" y="40"/>
                  </a:cubicBezTo>
                  <a:cubicBezTo>
                    <a:pt x="154" y="40"/>
                    <a:pt x="155" y="40"/>
                    <a:pt x="153" y="39"/>
                  </a:cubicBezTo>
                  <a:cubicBezTo>
                    <a:pt x="151" y="38"/>
                    <a:pt x="149" y="41"/>
                    <a:pt x="148" y="39"/>
                  </a:cubicBezTo>
                  <a:cubicBezTo>
                    <a:pt x="147" y="37"/>
                    <a:pt x="143" y="41"/>
                    <a:pt x="147" y="37"/>
                  </a:cubicBezTo>
                  <a:cubicBezTo>
                    <a:pt x="151" y="34"/>
                    <a:pt x="149" y="32"/>
                    <a:pt x="152" y="33"/>
                  </a:cubicBezTo>
                  <a:cubicBezTo>
                    <a:pt x="155" y="34"/>
                    <a:pt x="154" y="36"/>
                    <a:pt x="155" y="35"/>
                  </a:cubicBezTo>
                  <a:cubicBezTo>
                    <a:pt x="157" y="33"/>
                    <a:pt x="160" y="32"/>
                    <a:pt x="157" y="30"/>
                  </a:cubicBezTo>
                  <a:cubicBezTo>
                    <a:pt x="154" y="28"/>
                    <a:pt x="156" y="29"/>
                    <a:pt x="153" y="28"/>
                  </a:cubicBezTo>
                  <a:cubicBezTo>
                    <a:pt x="150" y="26"/>
                    <a:pt x="147" y="33"/>
                    <a:pt x="146" y="32"/>
                  </a:cubicBezTo>
                  <a:cubicBezTo>
                    <a:pt x="145" y="31"/>
                    <a:pt x="144" y="30"/>
                    <a:pt x="143" y="31"/>
                  </a:cubicBezTo>
                  <a:cubicBezTo>
                    <a:pt x="142" y="31"/>
                    <a:pt x="142" y="34"/>
                    <a:pt x="142" y="36"/>
                  </a:cubicBezTo>
                  <a:cubicBezTo>
                    <a:pt x="142" y="38"/>
                    <a:pt x="143" y="38"/>
                    <a:pt x="140" y="37"/>
                  </a:cubicBezTo>
                  <a:cubicBezTo>
                    <a:pt x="137" y="35"/>
                    <a:pt x="144" y="36"/>
                    <a:pt x="137" y="33"/>
                  </a:cubicBezTo>
                  <a:cubicBezTo>
                    <a:pt x="130" y="31"/>
                    <a:pt x="128" y="31"/>
                    <a:pt x="127" y="32"/>
                  </a:cubicBezTo>
                  <a:cubicBezTo>
                    <a:pt x="126" y="33"/>
                    <a:pt x="125" y="33"/>
                    <a:pt x="124" y="34"/>
                  </a:cubicBezTo>
                  <a:cubicBezTo>
                    <a:pt x="123" y="35"/>
                    <a:pt x="126" y="36"/>
                    <a:pt x="123" y="35"/>
                  </a:cubicBezTo>
                  <a:cubicBezTo>
                    <a:pt x="120" y="33"/>
                    <a:pt x="118" y="35"/>
                    <a:pt x="118" y="35"/>
                  </a:cubicBezTo>
                  <a:cubicBezTo>
                    <a:pt x="118" y="35"/>
                    <a:pt x="117" y="35"/>
                    <a:pt x="116" y="36"/>
                  </a:cubicBezTo>
                  <a:cubicBezTo>
                    <a:pt x="114" y="37"/>
                    <a:pt x="112" y="38"/>
                    <a:pt x="111" y="37"/>
                  </a:cubicBezTo>
                  <a:cubicBezTo>
                    <a:pt x="109" y="37"/>
                    <a:pt x="106" y="38"/>
                    <a:pt x="109" y="34"/>
                  </a:cubicBezTo>
                  <a:cubicBezTo>
                    <a:pt x="111" y="31"/>
                    <a:pt x="109" y="33"/>
                    <a:pt x="113" y="31"/>
                  </a:cubicBezTo>
                  <a:cubicBezTo>
                    <a:pt x="117" y="30"/>
                    <a:pt x="123" y="29"/>
                    <a:pt x="118" y="28"/>
                  </a:cubicBezTo>
                  <a:cubicBezTo>
                    <a:pt x="113" y="27"/>
                    <a:pt x="121" y="27"/>
                    <a:pt x="114" y="24"/>
                  </a:cubicBezTo>
                  <a:cubicBezTo>
                    <a:pt x="107" y="21"/>
                    <a:pt x="107" y="25"/>
                    <a:pt x="107" y="21"/>
                  </a:cubicBezTo>
                  <a:cubicBezTo>
                    <a:pt x="108" y="16"/>
                    <a:pt x="107" y="16"/>
                    <a:pt x="106" y="16"/>
                  </a:cubicBezTo>
                  <a:cubicBezTo>
                    <a:pt x="104" y="16"/>
                    <a:pt x="100" y="17"/>
                    <a:pt x="98" y="18"/>
                  </a:cubicBezTo>
                  <a:cubicBezTo>
                    <a:pt x="97" y="18"/>
                    <a:pt x="99" y="19"/>
                    <a:pt x="96" y="17"/>
                  </a:cubicBezTo>
                  <a:cubicBezTo>
                    <a:pt x="92" y="15"/>
                    <a:pt x="91" y="18"/>
                    <a:pt x="92" y="15"/>
                  </a:cubicBezTo>
                  <a:cubicBezTo>
                    <a:pt x="94" y="13"/>
                    <a:pt x="94" y="12"/>
                    <a:pt x="96" y="11"/>
                  </a:cubicBezTo>
                  <a:cubicBezTo>
                    <a:pt x="98" y="9"/>
                    <a:pt x="97" y="3"/>
                    <a:pt x="102" y="5"/>
                  </a:cubicBezTo>
                  <a:cubicBezTo>
                    <a:pt x="106" y="8"/>
                    <a:pt x="105" y="7"/>
                    <a:pt x="108" y="7"/>
                  </a:cubicBezTo>
                  <a:cubicBezTo>
                    <a:pt x="112" y="7"/>
                    <a:pt x="114" y="7"/>
                    <a:pt x="114" y="6"/>
                  </a:cubicBezTo>
                  <a:cubicBezTo>
                    <a:pt x="114" y="5"/>
                    <a:pt x="109" y="3"/>
                    <a:pt x="109" y="3"/>
                  </a:cubicBezTo>
                  <a:cubicBezTo>
                    <a:pt x="109" y="3"/>
                    <a:pt x="108" y="4"/>
                    <a:pt x="109" y="3"/>
                  </a:cubicBezTo>
                  <a:cubicBezTo>
                    <a:pt x="109" y="2"/>
                    <a:pt x="110" y="1"/>
                    <a:pt x="110" y="1"/>
                  </a:cubicBezTo>
                  <a:cubicBezTo>
                    <a:pt x="109" y="0"/>
                    <a:pt x="109" y="0"/>
                    <a:pt x="109" y="0"/>
                  </a:cubicBezTo>
                  <a:cubicBezTo>
                    <a:pt x="109" y="0"/>
                    <a:pt x="96" y="0"/>
                    <a:pt x="9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6" name="Freeform 36"/>
            <p:cNvSpPr/>
            <p:nvPr/>
          </p:nvSpPr>
          <p:spPr bwMode="auto">
            <a:xfrm>
              <a:off x="8729663" y="4613275"/>
              <a:ext cx="141288" cy="168275"/>
            </a:xfrm>
            <a:custGeom>
              <a:avLst/>
              <a:gdLst>
                <a:gd name="T0" fmla="*/ 45 w 65"/>
                <a:gd name="T1" fmla="*/ 5 h 77"/>
                <a:gd name="T2" fmla="*/ 45 w 65"/>
                <a:gd name="T3" fmla="*/ 28 h 77"/>
                <a:gd name="T4" fmla="*/ 25 w 65"/>
                <a:gd name="T5" fmla="*/ 45 h 77"/>
                <a:gd name="T6" fmla="*/ 1 w 65"/>
                <a:gd name="T7" fmla="*/ 64 h 77"/>
                <a:gd name="T8" fmla="*/ 65 w 65"/>
                <a:gd name="T9" fmla="*/ 77 h 77"/>
                <a:gd name="T10" fmla="*/ 65 w 65"/>
                <a:gd name="T11" fmla="*/ 0 h 77"/>
                <a:gd name="T12" fmla="*/ 45 w 65"/>
                <a:gd name="T13" fmla="*/ 5 h 77"/>
              </a:gdLst>
              <a:ahLst/>
              <a:cxnLst>
                <a:cxn ang="0">
                  <a:pos x="T0" y="T1"/>
                </a:cxn>
                <a:cxn ang="0">
                  <a:pos x="T2" y="T3"/>
                </a:cxn>
                <a:cxn ang="0">
                  <a:pos x="T4" y="T5"/>
                </a:cxn>
                <a:cxn ang="0">
                  <a:pos x="T6" y="T7"/>
                </a:cxn>
                <a:cxn ang="0">
                  <a:pos x="T8" y="T9"/>
                </a:cxn>
                <a:cxn ang="0">
                  <a:pos x="T10" y="T11"/>
                </a:cxn>
                <a:cxn ang="0">
                  <a:pos x="T12" y="T13"/>
                </a:cxn>
              </a:cxnLst>
              <a:rect l="0" t="0" r="r" b="b"/>
              <a:pathLst>
                <a:path w="65" h="77">
                  <a:moveTo>
                    <a:pt x="45" y="5"/>
                  </a:moveTo>
                  <a:cubicBezTo>
                    <a:pt x="45" y="28"/>
                    <a:pt x="45" y="28"/>
                    <a:pt x="45" y="28"/>
                  </a:cubicBezTo>
                  <a:cubicBezTo>
                    <a:pt x="45" y="28"/>
                    <a:pt x="39" y="40"/>
                    <a:pt x="25" y="45"/>
                  </a:cubicBezTo>
                  <a:cubicBezTo>
                    <a:pt x="12" y="49"/>
                    <a:pt x="0" y="56"/>
                    <a:pt x="1" y="64"/>
                  </a:cubicBezTo>
                  <a:cubicBezTo>
                    <a:pt x="2" y="71"/>
                    <a:pt x="18" y="77"/>
                    <a:pt x="65" y="77"/>
                  </a:cubicBezTo>
                  <a:cubicBezTo>
                    <a:pt x="65" y="0"/>
                    <a:pt x="65" y="0"/>
                    <a:pt x="65" y="0"/>
                  </a:cubicBezTo>
                  <a:lnTo>
                    <a:pt x="45"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7" name="Freeform 37"/>
            <p:cNvSpPr/>
            <p:nvPr/>
          </p:nvSpPr>
          <p:spPr bwMode="auto">
            <a:xfrm>
              <a:off x="8855075" y="4613275"/>
              <a:ext cx="134938" cy="168275"/>
            </a:xfrm>
            <a:custGeom>
              <a:avLst/>
              <a:gdLst>
                <a:gd name="T0" fmla="*/ 14 w 62"/>
                <a:gd name="T1" fmla="*/ 5 h 77"/>
                <a:gd name="T2" fmla="*/ 14 w 62"/>
                <a:gd name="T3" fmla="*/ 28 h 77"/>
                <a:gd name="T4" fmla="*/ 32 w 62"/>
                <a:gd name="T5" fmla="*/ 45 h 77"/>
                <a:gd name="T6" fmla="*/ 61 w 62"/>
                <a:gd name="T7" fmla="*/ 64 h 77"/>
                <a:gd name="T8" fmla="*/ 0 w 62"/>
                <a:gd name="T9" fmla="*/ 77 h 77"/>
                <a:gd name="T10" fmla="*/ 0 w 62"/>
                <a:gd name="T11" fmla="*/ 0 h 77"/>
                <a:gd name="T12" fmla="*/ 14 w 62"/>
                <a:gd name="T13" fmla="*/ 5 h 77"/>
              </a:gdLst>
              <a:ahLst/>
              <a:cxnLst>
                <a:cxn ang="0">
                  <a:pos x="T0" y="T1"/>
                </a:cxn>
                <a:cxn ang="0">
                  <a:pos x="T2" y="T3"/>
                </a:cxn>
                <a:cxn ang="0">
                  <a:pos x="T4" y="T5"/>
                </a:cxn>
                <a:cxn ang="0">
                  <a:pos x="T6" y="T7"/>
                </a:cxn>
                <a:cxn ang="0">
                  <a:pos x="T8" y="T9"/>
                </a:cxn>
                <a:cxn ang="0">
                  <a:pos x="T10" y="T11"/>
                </a:cxn>
                <a:cxn ang="0">
                  <a:pos x="T12" y="T13"/>
                </a:cxn>
              </a:cxnLst>
              <a:rect l="0" t="0" r="r" b="b"/>
              <a:pathLst>
                <a:path w="62" h="77">
                  <a:moveTo>
                    <a:pt x="14" y="5"/>
                  </a:moveTo>
                  <a:cubicBezTo>
                    <a:pt x="14" y="28"/>
                    <a:pt x="14" y="28"/>
                    <a:pt x="14" y="28"/>
                  </a:cubicBezTo>
                  <a:cubicBezTo>
                    <a:pt x="14" y="28"/>
                    <a:pt x="19" y="40"/>
                    <a:pt x="32" y="45"/>
                  </a:cubicBezTo>
                  <a:cubicBezTo>
                    <a:pt x="46" y="49"/>
                    <a:pt x="62" y="56"/>
                    <a:pt x="61" y="64"/>
                  </a:cubicBezTo>
                  <a:cubicBezTo>
                    <a:pt x="60" y="71"/>
                    <a:pt x="34" y="77"/>
                    <a:pt x="0" y="77"/>
                  </a:cubicBezTo>
                  <a:cubicBezTo>
                    <a:pt x="0" y="0"/>
                    <a:pt x="0" y="0"/>
                    <a:pt x="0" y="0"/>
                  </a:cubicBezTo>
                  <a:lnTo>
                    <a:pt x="1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8" name="Freeform 38"/>
            <p:cNvSpPr/>
            <p:nvPr/>
          </p:nvSpPr>
          <p:spPr bwMode="auto">
            <a:xfrm>
              <a:off x="8618538" y="4127500"/>
              <a:ext cx="500063" cy="503238"/>
            </a:xfrm>
            <a:custGeom>
              <a:avLst/>
              <a:gdLst>
                <a:gd name="T0" fmla="*/ 169 w 230"/>
                <a:gd name="T1" fmla="*/ 12 h 231"/>
                <a:gd name="T2" fmla="*/ 215 w 230"/>
                <a:gd name="T3" fmla="*/ 103 h 231"/>
                <a:gd name="T4" fmla="*/ 102 w 230"/>
                <a:gd name="T5" fmla="*/ 216 h 231"/>
                <a:gd name="T6" fmla="*/ 12 w 230"/>
                <a:gd name="T7" fmla="*/ 171 h 231"/>
                <a:gd name="T8" fmla="*/ 0 w 230"/>
                <a:gd name="T9" fmla="*/ 181 h 231"/>
                <a:gd name="T10" fmla="*/ 102 w 230"/>
                <a:gd name="T11" fmla="*/ 231 h 231"/>
                <a:gd name="T12" fmla="*/ 230 w 230"/>
                <a:gd name="T13" fmla="*/ 103 h 231"/>
                <a:gd name="T14" fmla="*/ 178 w 230"/>
                <a:gd name="T15" fmla="*/ 0 h 231"/>
                <a:gd name="T16" fmla="*/ 169 w 230"/>
                <a:gd name="T17"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1">
                  <a:moveTo>
                    <a:pt x="169" y="12"/>
                  </a:moveTo>
                  <a:cubicBezTo>
                    <a:pt x="197" y="32"/>
                    <a:pt x="215" y="65"/>
                    <a:pt x="215" y="103"/>
                  </a:cubicBezTo>
                  <a:cubicBezTo>
                    <a:pt x="215" y="165"/>
                    <a:pt x="165" y="216"/>
                    <a:pt x="102" y="216"/>
                  </a:cubicBezTo>
                  <a:cubicBezTo>
                    <a:pt x="65" y="216"/>
                    <a:pt x="33" y="198"/>
                    <a:pt x="12" y="171"/>
                  </a:cubicBezTo>
                  <a:cubicBezTo>
                    <a:pt x="0" y="181"/>
                    <a:pt x="0" y="181"/>
                    <a:pt x="0" y="181"/>
                  </a:cubicBezTo>
                  <a:cubicBezTo>
                    <a:pt x="24" y="211"/>
                    <a:pt x="61" y="231"/>
                    <a:pt x="102" y="231"/>
                  </a:cubicBezTo>
                  <a:cubicBezTo>
                    <a:pt x="173" y="231"/>
                    <a:pt x="230" y="174"/>
                    <a:pt x="230" y="103"/>
                  </a:cubicBezTo>
                  <a:cubicBezTo>
                    <a:pt x="230" y="61"/>
                    <a:pt x="210" y="23"/>
                    <a:pt x="178" y="0"/>
                  </a:cubicBezTo>
                  <a:lnTo>
                    <a:pt x="169"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9" name="Freeform 39"/>
            <p:cNvSpPr>
              <a:spLocks noEditPoints="1"/>
            </p:cNvSpPr>
            <p:nvPr/>
          </p:nvSpPr>
          <p:spPr bwMode="auto">
            <a:xfrm>
              <a:off x="8621713" y="4137025"/>
              <a:ext cx="442913" cy="441325"/>
            </a:xfrm>
            <a:custGeom>
              <a:avLst/>
              <a:gdLst>
                <a:gd name="T0" fmla="*/ 102 w 203"/>
                <a:gd name="T1" fmla="*/ 203 h 203"/>
                <a:gd name="T2" fmla="*/ 203 w 203"/>
                <a:gd name="T3" fmla="*/ 101 h 203"/>
                <a:gd name="T4" fmla="*/ 102 w 203"/>
                <a:gd name="T5" fmla="*/ 0 h 203"/>
                <a:gd name="T6" fmla="*/ 102 w 203"/>
                <a:gd name="T7" fmla="*/ 5 h 203"/>
                <a:gd name="T8" fmla="*/ 198 w 203"/>
                <a:gd name="T9" fmla="*/ 101 h 203"/>
                <a:gd name="T10" fmla="*/ 102 w 203"/>
                <a:gd name="T11" fmla="*/ 198 h 203"/>
                <a:gd name="T12" fmla="*/ 102 w 203"/>
                <a:gd name="T13" fmla="*/ 203 h 203"/>
                <a:gd name="T14" fmla="*/ 102 w 203"/>
                <a:gd name="T15" fmla="*/ 0 h 203"/>
                <a:gd name="T16" fmla="*/ 0 w 203"/>
                <a:gd name="T17" fmla="*/ 101 h 203"/>
                <a:gd name="T18" fmla="*/ 102 w 203"/>
                <a:gd name="T19" fmla="*/ 203 h 203"/>
                <a:gd name="T20" fmla="*/ 102 w 203"/>
                <a:gd name="T21" fmla="*/ 203 h 203"/>
                <a:gd name="T22" fmla="*/ 102 w 203"/>
                <a:gd name="T23" fmla="*/ 198 h 203"/>
                <a:gd name="T24" fmla="*/ 102 w 203"/>
                <a:gd name="T25" fmla="*/ 198 h 203"/>
                <a:gd name="T26" fmla="*/ 102 w 203"/>
                <a:gd name="T27" fmla="*/ 198 h 203"/>
                <a:gd name="T28" fmla="*/ 5 w 203"/>
                <a:gd name="T29" fmla="*/ 101 h 203"/>
                <a:gd name="T30" fmla="*/ 102 w 203"/>
                <a:gd name="T31" fmla="*/ 5 h 203"/>
                <a:gd name="T32" fmla="*/ 102 w 203"/>
                <a:gd name="T33" fmla="*/ 5 h 203"/>
                <a:gd name="T34" fmla="*/ 102 w 203"/>
                <a:gd name="T35"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203">
                  <a:moveTo>
                    <a:pt x="102" y="203"/>
                  </a:moveTo>
                  <a:cubicBezTo>
                    <a:pt x="158" y="203"/>
                    <a:pt x="203" y="157"/>
                    <a:pt x="203" y="101"/>
                  </a:cubicBezTo>
                  <a:cubicBezTo>
                    <a:pt x="203" y="45"/>
                    <a:pt x="158" y="0"/>
                    <a:pt x="102" y="0"/>
                  </a:cubicBezTo>
                  <a:cubicBezTo>
                    <a:pt x="102" y="5"/>
                    <a:pt x="102" y="5"/>
                    <a:pt x="102" y="5"/>
                  </a:cubicBezTo>
                  <a:cubicBezTo>
                    <a:pt x="155" y="5"/>
                    <a:pt x="198" y="48"/>
                    <a:pt x="198" y="101"/>
                  </a:cubicBezTo>
                  <a:cubicBezTo>
                    <a:pt x="198" y="155"/>
                    <a:pt x="155" y="198"/>
                    <a:pt x="102" y="198"/>
                  </a:cubicBezTo>
                  <a:lnTo>
                    <a:pt x="102" y="203"/>
                  </a:lnTo>
                  <a:close/>
                  <a:moveTo>
                    <a:pt x="102" y="0"/>
                  </a:moveTo>
                  <a:cubicBezTo>
                    <a:pt x="46" y="0"/>
                    <a:pt x="0" y="45"/>
                    <a:pt x="0" y="101"/>
                  </a:cubicBezTo>
                  <a:cubicBezTo>
                    <a:pt x="0" y="157"/>
                    <a:pt x="46" y="203"/>
                    <a:pt x="102" y="203"/>
                  </a:cubicBezTo>
                  <a:cubicBezTo>
                    <a:pt x="102" y="203"/>
                    <a:pt x="102" y="203"/>
                    <a:pt x="102" y="203"/>
                  </a:cubicBezTo>
                  <a:cubicBezTo>
                    <a:pt x="102" y="198"/>
                    <a:pt x="102" y="198"/>
                    <a:pt x="102" y="198"/>
                  </a:cubicBezTo>
                  <a:cubicBezTo>
                    <a:pt x="102" y="198"/>
                    <a:pt x="102" y="198"/>
                    <a:pt x="102" y="198"/>
                  </a:cubicBezTo>
                  <a:cubicBezTo>
                    <a:pt x="102" y="198"/>
                    <a:pt x="102" y="198"/>
                    <a:pt x="102" y="198"/>
                  </a:cubicBezTo>
                  <a:cubicBezTo>
                    <a:pt x="48" y="198"/>
                    <a:pt x="5" y="155"/>
                    <a:pt x="5" y="101"/>
                  </a:cubicBezTo>
                  <a:cubicBezTo>
                    <a:pt x="5" y="48"/>
                    <a:pt x="48" y="5"/>
                    <a:pt x="102" y="5"/>
                  </a:cubicBezTo>
                  <a:cubicBezTo>
                    <a:pt x="102" y="5"/>
                    <a:pt x="102" y="5"/>
                    <a:pt x="102" y="5"/>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0" name="Freeform 40"/>
            <p:cNvSpPr/>
            <p:nvPr/>
          </p:nvSpPr>
          <p:spPr bwMode="auto">
            <a:xfrm>
              <a:off x="8610600" y="4144963"/>
              <a:ext cx="496888" cy="433388"/>
            </a:xfrm>
            <a:custGeom>
              <a:avLst/>
              <a:gdLst>
                <a:gd name="T0" fmla="*/ 65 w 228"/>
                <a:gd name="T1" fmla="*/ 15 h 199"/>
                <a:gd name="T2" fmla="*/ 61 w 228"/>
                <a:gd name="T3" fmla="*/ 23 h 199"/>
                <a:gd name="T4" fmla="*/ 57 w 228"/>
                <a:gd name="T5" fmla="*/ 29 h 199"/>
                <a:gd name="T6" fmla="*/ 54 w 228"/>
                <a:gd name="T7" fmla="*/ 26 h 199"/>
                <a:gd name="T8" fmla="*/ 52 w 228"/>
                <a:gd name="T9" fmla="*/ 32 h 199"/>
                <a:gd name="T10" fmla="*/ 42 w 228"/>
                <a:gd name="T11" fmla="*/ 34 h 199"/>
                <a:gd name="T12" fmla="*/ 36 w 228"/>
                <a:gd name="T13" fmla="*/ 41 h 199"/>
                <a:gd name="T14" fmla="*/ 27 w 228"/>
                <a:gd name="T15" fmla="*/ 53 h 199"/>
                <a:gd name="T16" fmla="*/ 21 w 228"/>
                <a:gd name="T17" fmla="*/ 61 h 199"/>
                <a:gd name="T18" fmla="*/ 27 w 228"/>
                <a:gd name="T19" fmla="*/ 67 h 199"/>
                <a:gd name="T20" fmla="*/ 27 w 228"/>
                <a:gd name="T21" fmla="*/ 70 h 199"/>
                <a:gd name="T22" fmla="*/ 22 w 228"/>
                <a:gd name="T23" fmla="*/ 65 h 199"/>
                <a:gd name="T24" fmla="*/ 18 w 228"/>
                <a:gd name="T25" fmla="*/ 60 h 199"/>
                <a:gd name="T26" fmla="*/ 16 w 228"/>
                <a:gd name="T27" fmla="*/ 69 h 199"/>
                <a:gd name="T28" fmla="*/ 17 w 228"/>
                <a:gd name="T29" fmla="*/ 83 h 199"/>
                <a:gd name="T30" fmla="*/ 24 w 228"/>
                <a:gd name="T31" fmla="*/ 80 h 199"/>
                <a:gd name="T32" fmla="*/ 32 w 228"/>
                <a:gd name="T33" fmla="*/ 88 h 199"/>
                <a:gd name="T34" fmla="*/ 41 w 228"/>
                <a:gd name="T35" fmla="*/ 98 h 199"/>
                <a:gd name="T36" fmla="*/ 50 w 228"/>
                <a:gd name="T37" fmla="*/ 105 h 199"/>
                <a:gd name="T38" fmla="*/ 61 w 228"/>
                <a:gd name="T39" fmla="*/ 117 h 199"/>
                <a:gd name="T40" fmla="*/ 58 w 228"/>
                <a:gd name="T41" fmla="*/ 134 h 199"/>
                <a:gd name="T42" fmla="*/ 49 w 228"/>
                <a:gd name="T43" fmla="*/ 155 h 199"/>
                <a:gd name="T44" fmla="*/ 52 w 228"/>
                <a:gd name="T45" fmla="*/ 170 h 199"/>
                <a:gd name="T46" fmla="*/ 46 w 228"/>
                <a:gd name="T47" fmla="*/ 171 h 199"/>
                <a:gd name="T48" fmla="*/ 32 w 228"/>
                <a:gd name="T49" fmla="*/ 148 h 199"/>
                <a:gd name="T50" fmla="*/ 16 w 228"/>
                <a:gd name="T51" fmla="*/ 113 h 199"/>
                <a:gd name="T52" fmla="*/ 11 w 228"/>
                <a:gd name="T53" fmla="*/ 87 h 199"/>
                <a:gd name="T54" fmla="*/ 73 w 228"/>
                <a:gd name="T55" fmla="*/ 183 h 199"/>
                <a:gd name="T56" fmla="*/ 89 w 228"/>
                <a:gd name="T57" fmla="*/ 181 h 199"/>
                <a:gd name="T58" fmla="*/ 110 w 228"/>
                <a:gd name="T59" fmla="*/ 178 h 199"/>
                <a:gd name="T60" fmla="*/ 108 w 228"/>
                <a:gd name="T61" fmla="*/ 187 h 199"/>
                <a:gd name="T62" fmla="*/ 121 w 228"/>
                <a:gd name="T63" fmla="*/ 186 h 199"/>
                <a:gd name="T64" fmla="*/ 139 w 228"/>
                <a:gd name="T65" fmla="*/ 184 h 199"/>
                <a:gd name="T66" fmla="*/ 137 w 228"/>
                <a:gd name="T67" fmla="*/ 3 h 199"/>
                <a:gd name="T68" fmla="*/ 197 w 228"/>
                <a:gd name="T69" fmla="*/ 64 h 199"/>
                <a:gd name="T70" fmla="*/ 189 w 228"/>
                <a:gd name="T71" fmla="*/ 58 h 199"/>
                <a:gd name="T72" fmla="*/ 181 w 228"/>
                <a:gd name="T73" fmla="*/ 74 h 199"/>
                <a:gd name="T74" fmla="*/ 170 w 228"/>
                <a:gd name="T75" fmla="*/ 59 h 199"/>
                <a:gd name="T76" fmla="*/ 174 w 228"/>
                <a:gd name="T77" fmla="*/ 75 h 199"/>
                <a:gd name="T78" fmla="*/ 186 w 228"/>
                <a:gd name="T79" fmla="*/ 79 h 199"/>
                <a:gd name="T80" fmla="*/ 181 w 228"/>
                <a:gd name="T81" fmla="*/ 100 h 199"/>
                <a:gd name="T82" fmla="*/ 175 w 228"/>
                <a:gd name="T83" fmla="*/ 122 h 199"/>
                <a:gd name="T84" fmla="*/ 168 w 228"/>
                <a:gd name="T85" fmla="*/ 137 h 199"/>
                <a:gd name="T86" fmla="*/ 147 w 228"/>
                <a:gd name="T87" fmla="*/ 154 h 199"/>
                <a:gd name="T88" fmla="*/ 141 w 228"/>
                <a:gd name="T89" fmla="*/ 139 h 199"/>
                <a:gd name="T90" fmla="*/ 142 w 228"/>
                <a:gd name="T91" fmla="*/ 121 h 199"/>
                <a:gd name="T92" fmla="*/ 135 w 228"/>
                <a:gd name="T93" fmla="*/ 101 h 199"/>
                <a:gd name="T94" fmla="*/ 125 w 228"/>
                <a:gd name="T95" fmla="*/ 89 h 199"/>
                <a:gd name="T96" fmla="*/ 99 w 228"/>
                <a:gd name="T97" fmla="*/ 90 h 199"/>
                <a:gd name="T98" fmla="*/ 89 w 228"/>
                <a:gd name="T99" fmla="*/ 76 h 199"/>
                <a:gd name="T100" fmla="*/ 100 w 228"/>
                <a:gd name="T101" fmla="*/ 49 h 199"/>
                <a:gd name="T102" fmla="*/ 119 w 228"/>
                <a:gd name="T103" fmla="*/ 41 h 199"/>
                <a:gd name="T104" fmla="*/ 130 w 228"/>
                <a:gd name="T105" fmla="*/ 46 h 199"/>
                <a:gd name="T106" fmla="*/ 146 w 228"/>
                <a:gd name="T107" fmla="*/ 46 h 199"/>
                <a:gd name="T108" fmla="*/ 162 w 228"/>
                <a:gd name="T109" fmla="*/ 44 h 199"/>
                <a:gd name="T110" fmla="*/ 147 w 228"/>
                <a:gd name="T111" fmla="*/ 37 h 199"/>
                <a:gd name="T112" fmla="*/ 146 w 228"/>
                <a:gd name="T113" fmla="*/ 32 h 199"/>
                <a:gd name="T114" fmla="*/ 127 w 228"/>
                <a:gd name="T115" fmla="*/ 32 h 199"/>
                <a:gd name="T116" fmla="*/ 111 w 228"/>
                <a:gd name="T117" fmla="*/ 37 h 199"/>
                <a:gd name="T118" fmla="*/ 107 w 228"/>
                <a:gd name="T119" fmla="*/ 21 h 199"/>
                <a:gd name="T120" fmla="*/ 96 w 228"/>
                <a:gd name="T121" fmla="*/ 11 h 199"/>
                <a:gd name="T122" fmla="*/ 109 w 228"/>
                <a:gd name="T123"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 h="199">
                  <a:moveTo>
                    <a:pt x="92" y="0"/>
                  </a:moveTo>
                  <a:cubicBezTo>
                    <a:pt x="92" y="0"/>
                    <a:pt x="58" y="5"/>
                    <a:pt x="35" y="31"/>
                  </a:cubicBezTo>
                  <a:cubicBezTo>
                    <a:pt x="35" y="31"/>
                    <a:pt x="53" y="13"/>
                    <a:pt x="64" y="13"/>
                  </a:cubicBezTo>
                  <a:cubicBezTo>
                    <a:pt x="66" y="14"/>
                    <a:pt x="66" y="14"/>
                    <a:pt x="66" y="14"/>
                  </a:cubicBezTo>
                  <a:cubicBezTo>
                    <a:pt x="66" y="14"/>
                    <a:pt x="66" y="15"/>
                    <a:pt x="65" y="15"/>
                  </a:cubicBezTo>
                  <a:cubicBezTo>
                    <a:pt x="65" y="16"/>
                    <a:pt x="64" y="17"/>
                    <a:pt x="64" y="18"/>
                  </a:cubicBezTo>
                  <a:cubicBezTo>
                    <a:pt x="64" y="18"/>
                    <a:pt x="64" y="20"/>
                    <a:pt x="64" y="20"/>
                  </a:cubicBezTo>
                  <a:cubicBezTo>
                    <a:pt x="63" y="21"/>
                    <a:pt x="63" y="21"/>
                    <a:pt x="63" y="21"/>
                  </a:cubicBezTo>
                  <a:cubicBezTo>
                    <a:pt x="63" y="21"/>
                    <a:pt x="62" y="21"/>
                    <a:pt x="62" y="22"/>
                  </a:cubicBezTo>
                  <a:cubicBezTo>
                    <a:pt x="62" y="22"/>
                    <a:pt x="61" y="22"/>
                    <a:pt x="61" y="23"/>
                  </a:cubicBezTo>
                  <a:cubicBezTo>
                    <a:pt x="61" y="24"/>
                    <a:pt x="61" y="25"/>
                    <a:pt x="61" y="25"/>
                  </a:cubicBezTo>
                  <a:cubicBezTo>
                    <a:pt x="62" y="27"/>
                    <a:pt x="62" y="27"/>
                    <a:pt x="62" y="27"/>
                  </a:cubicBezTo>
                  <a:cubicBezTo>
                    <a:pt x="61" y="28"/>
                    <a:pt x="61" y="28"/>
                    <a:pt x="61" y="28"/>
                  </a:cubicBezTo>
                  <a:cubicBezTo>
                    <a:pt x="59" y="29"/>
                    <a:pt x="59" y="29"/>
                    <a:pt x="59" y="29"/>
                  </a:cubicBezTo>
                  <a:cubicBezTo>
                    <a:pt x="59" y="29"/>
                    <a:pt x="58" y="29"/>
                    <a:pt x="57" y="29"/>
                  </a:cubicBezTo>
                  <a:cubicBezTo>
                    <a:pt x="56" y="29"/>
                    <a:pt x="56" y="27"/>
                    <a:pt x="56" y="27"/>
                  </a:cubicBezTo>
                  <a:cubicBezTo>
                    <a:pt x="58" y="26"/>
                    <a:pt x="58" y="26"/>
                    <a:pt x="58" y="26"/>
                  </a:cubicBezTo>
                  <a:cubicBezTo>
                    <a:pt x="58" y="26"/>
                    <a:pt x="58" y="26"/>
                    <a:pt x="58" y="25"/>
                  </a:cubicBezTo>
                  <a:cubicBezTo>
                    <a:pt x="57" y="25"/>
                    <a:pt x="57" y="24"/>
                    <a:pt x="56" y="24"/>
                  </a:cubicBezTo>
                  <a:cubicBezTo>
                    <a:pt x="55" y="24"/>
                    <a:pt x="54" y="26"/>
                    <a:pt x="54" y="26"/>
                  </a:cubicBezTo>
                  <a:cubicBezTo>
                    <a:pt x="52" y="27"/>
                    <a:pt x="52" y="27"/>
                    <a:pt x="52" y="27"/>
                  </a:cubicBezTo>
                  <a:cubicBezTo>
                    <a:pt x="52" y="27"/>
                    <a:pt x="51" y="29"/>
                    <a:pt x="51" y="29"/>
                  </a:cubicBezTo>
                  <a:cubicBezTo>
                    <a:pt x="52" y="29"/>
                    <a:pt x="53" y="29"/>
                    <a:pt x="53" y="29"/>
                  </a:cubicBezTo>
                  <a:cubicBezTo>
                    <a:pt x="53" y="29"/>
                    <a:pt x="53" y="30"/>
                    <a:pt x="53" y="31"/>
                  </a:cubicBezTo>
                  <a:cubicBezTo>
                    <a:pt x="53" y="31"/>
                    <a:pt x="52" y="32"/>
                    <a:pt x="52" y="32"/>
                  </a:cubicBezTo>
                  <a:cubicBezTo>
                    <a:pt x="52" y="32"/>
                    <a:pt x="52" y="33"/>
                    <a:pt x="51" y="33"/>
                  </a:cubicBezTo>
                  <a:cubicBezTo>
                    <a:pt x="50" y="32"/>
                    <a:pt x="49" y="32"/>
                    <a:pt x="48" y="32"/>
                  </a:cubicBezTo>
                  <a:cubicBezTo>
                    <a:pt x="47" y="32"/>
                    <a:pt x="46" y="31"/>
                    <a:pt x="46" y="32"/>
                  </a:cubicBezTo>
                  <a:cubicBezTo>
                    <a:pt x="45" y="32"/>
                    <a:pt x="45" y="32"/>
                    <a:pt x="45" y="32"/>
                  </a:cubicBezTo>
                  <a:cubicBezTo>
                    <a:pt x="45" y="33"/>
                    <a:pt x="42" y="34"/>
                    <a:pt x="42" y="34"/>
                  </a:cubicBezTo>
                  <a:cubicBezTo>
                    <a:pt x="42" y="34"/>
                    <a:pt x="41" y="35"/>
                    <a:pt x="41" y="35"/>
                  </a:cubicBezTo>
                  <a:cubicBezTo>
                    <a:pt x="41" y="35"/>
                    <a:pt x="41" y="37"/>
                    <a:pt x="41" y="37"/>
                  </a:cubicBezTo>
                  <a:cubicBezTo>
                    <a:pt x="41" y="37"/>
                    <a:pt x="40" y="38"/>
                    <a:pt x="38" y="38"/>
                  </a:cubicBezTo>
                  <a:cubicBezTo>
                    <a:pt x="37" y="39"/>
                    <a:pt x="36" y="39"/>
                    <a:pt x="36" y="39"/>
                  </a:cubicBezTo>
                  <a:cubicBezTo>
                    <a:pt x="36" y="41"/>
                    <a:pt x="36" y="41"/>
                    <a:pt x="36" y="41"/>
                  </a:cubicBezTo>
                  <a:cubicBezTo>
                    <a:pt x="36" y="41"/>
                    <a:pt x="34" y="42"/>
                    <a:pt x="34" y="43"/>
                  </a:cubicBezTo>
                  <a:cubicBezTo>
                    <a:pt x="33" y="44"/>
                    <a:pt x="30" y="46"/>
                    <a:pt x="30" y="46"/>
                  </a:cubicBezTo>
                  <a:cubicBezTo>
                    <a:pt x="30" y="46"/>
                    <a:pt x="29" y="47"/>
                    <a:pt x="28" y="48"/>
                  </a:cubicBezTo>
                  <a:cubicBezTo>
                    <a:pt x="28" y="49"/>
                    <a:pt x="28" y="50"/>
                    <a:pt x="28" y="51"/>
                  </a:cubicBezTo>
                  <a:cubicBezTo>
                    <a:pt x="28" y="51"/>
                    <a:pt x="27" y="52"/>
                    <a:pt x="27" y="53"/>
                  </a:cubicBezTo>
                  <a:cubicBezTo>
                    <a:pt x="27" y="54"/>
                    <a:pt x="26" y="55"/>
                    <a:pt x="26" y="56"/>
                  </a:cubicBezTo>
                  <a:cubicBezTo>
                    <a:pt x="25" y="56"/>
                    <a:pt x="25" y="57"/>
                    <a:pt x="24" y="57"/>
                  </a:cubicBezTo>
                  <a:cubicBezTo>
                    <a:pt x="24" y="57"/>
                    <a:pt x="22" y="58"/>
                    <a:pt x="21" y="58"/>
                  </a:cubicBezTo>
                  <a:cubicBezTo>
                    <a:pt x="20" y="59"/>
                    <a:pt x="20" y="60"/>
                    <a:pt x="20" y="60"/>
                  </a:cubicBezTo>
                  <a:cubicBezTo>
                    <a:pt x="20" y="60"/>
                    <a:pt x="21" y="61"/>
                    <a:pt x="21" y="61"/>
                  </a:cubicBezTo>
                  <a:cubicBezTo>
                    <a:pt x="22" y="61"/>
                    <a:pt x="23" y="62"/>
                    <a:pt x="23" y="62"/>
                  </a:cubicBezTo>
                  <a:cubicBezTo>
                    <a:pt x="23" y="62"/>
                    <a:pt x="23" y="63"/>
                    <a:pt x="23" y="64"/>
                  </a:cubicBezTo>
                  <a:cubicBezTo>
                    <a:pt x="23" y="64"/>
                    <a:pt x="22" y="66"/>
                    <a:pt x="23" y="66"/>
                  </a:cubicBezTo>
                  <a:cubicBezTo>
                    <a:pt x="24" y="66"/>
                    <a:pt x="25" y="66"/>
                    <a:pt x="25" y="66"/>
                  </a:cubicBezTo>
                  <a:cubicBezTo>
                    <a:pt x="27" y="67"/>
                    <a:pt x="27" y="67"/>
                    <a:pt x="27" y="67"/>
                  </a:cubicBezTo>
                  <a:cubicBezTo>
                    <a:pt x="28" y="68"/>
                    <a:pt x="28" y="68"/>
                    <a:pt x="28" y="68"/>
                  </a:cubicBezTo>
                  <a:cubicBezTo>
                    <a:pt x="29" y="68"/>
                    <a:pt x="29" y="68"/>
                    <a:pt x="29" y="68"/>
                  </a:cubicBezTo>
                  <a:cubicBezTo>
                    <a:pt x="29" y="68"/>
                    <a:pt x="29" y="69"/>
                    <a:pt x="29" y="70"/>
                  </a:cubicBezTo>
                  <a:cubicBezTo>
                    <a:pt x="28" y="70"/>
                    <a:pt x="28" y="71"/>
                    <a:pt x="28" y="71"/>
                  </a:cubicBezTo>
                  <a:cubicBezTo>
                    <a:pt x="27" y="71"/>
                    <a:pt x="27" y="71"/>
                    <a:pt x="27" y="70"/>
                  </a:cubicBezTo>
                  <a:cubicBezTo>
                    <a:pt x="27" y="69"/>
                    <a:pt x="27" y="69"/>
                    <a:pt x="26" y="68"/>
                  </a:cubicBezTo>
                  <a:cubicBezTo>
                    <a:pt x="25" y="68"/>
                    <a:pt x="24" y="69"/>
                    <a:pt x="24" y="69"/>
                  </a:cubicBezTo>
                  <a:cubicBezTo>
                    <a:pt x="24" y="69"/>
                    <a:pt x="23" y="69"/>
                    <a:pt x="23" y="68"/>
                  </a:cubicBezTo>
                  <a:cubicBezTo>
                    <a:pt x="22" y="67"/>
                    <a:pt x="22" y="68"/>
                    <a:pt x="22" y="67"/>
                  </a:cubicBezTo>
                  <a:cubicBezTo>
                    <a:pt x="22" y="66"/>
                    <a:pt x="23" y="66"/>
                    <a:pt x="22" y="65"/>
                  </a:cubicBezTo>
                  <a:cubicBezTo>
                    <a:pt x="22" y="65"/>
                    <a:pt x="21" y="64"/>
                    <a:pt x="21" y="64"/>
                  </a:cubicBezTo>
                  <a:cubicBezTo>
                    <a:pt x="20" y="64"/>
                    <a:pt x="21" y="65"/>
                    <a:pt x="20" y="64"/>
                  </a:cubicBezTo>
                  <a:cubicBezTo>
                    <a:pt x="20" y="63"/>
                    <a:pt x="19" y="63"/>
                    <a:pt x="19" y="63"/>
                  </a:cubicBezTo>
                  <a:cubicBezTo>
                    <a:pt x="19" y="63"/>
                    <a:pt x="18" y="63"/>
                    <a:pt x="18" y="62"/>
                  </a:cubicBezTo>
                  <a:cubicBezTo>
                    <a:pt x="18" y="62"/>
                    <a:pt x="18" y="61"/>
                    <a:pt x="18" y="60"/>
                  </a:cubicBezTo>
                  <a:cubicBezTo>
                    <a:pt x="18" y="60"/>
                    <a:pt x="19" y="59"/>
                    <a:pt x="19" y="58"/>
                  </a:cubicBezTo>
                  <a:cubicBezTo>
                    <a:pt x="19" y="58"/>
                    <a:pt x="19" y="55"/>
                    <a:pt x="19" y="55"/>
                  </a:cubicBezTo>
                  <a:cubicBezTo>
                    <a:pt x="19" y="55"/>
                    <a:pt x="16" y="61"/>
                    <a:pt x="15" y="66"/>
                  </a:cubicBezTo>
                  <a:cubicBezTo>
                    <a:pt x="15" y="66"/>
                    <a:pt x="16" y="65"/>
                    <a:pt x="16" y="66"/>
                  </a:cubicBezTo>
                  <a:cubicBezTo>
                    <a:pt x="16" y="67"/>
                    <a:pt x="17" y="68"/>
                    <a:pt x="16" y="69"/>
                  </a:cubicBezTo>
                  <a:cubicBezTo>
                    <a:pt x="16" y="69"/>
                    <a:pt x="16" y="69"/>
                    <a:pt x="16" y="72"/>
                  </a:cubicBezTo>
                  <a:cubicBezTo>
                    <a:pt x="16" y="74"/>
                    <a:pt x="17" y="75"/>
                    <a:pt x="17" y="76"/>
                  </a:cubicBezTo>
                  <a:cubicBezTo>
                    <a:pt x="16" y="76"/>
                    <a:pt x="16" y="77"/>
                    <a:pt x="16" y="78"/>
                  </a:cubicBezTo>
                  <a:cubicBezTo>
                    <a:pt x="16" y="79"/>
                    <a:pt x="16" y="82"/>
                    <a:pt x="17" y="82"/>
                  </a:cubicBezTo>
                  <a:cubicBezTo>
                    <a:pt x="17" y="82"/>
                    <a:pt x="17" y="83"/>
                    <a:pt x="17" y="83"/>
                  </a:cubicBezTo>
                  <a:cubicBezTo>
                    <a:pt x="18" y="84"/>
                    <a:pt x="17" y="85"/>
                    <a:pt x="18" y="84"/>
                  </a:cubicBezTo>
                  <a:cubicBezTo>
                    <a:pt x="19" y="82"/>
                    <a:pt x="20" y="81"/>
                    <a:pt x="20" y="81"/>
                  </a:cubicBezTo>
                  <a:cubicBezTo>
                    <a:pt x="20" y="80"/>
                    <a:pt x="20" y="80"/>
                    <a:pt x="20" y="80"/>
                  </a:cubicBezTo>
                  <a:cubicBezTo>
                    <a:pt x="20" y="80"/>
                    <a:pt x="20" y="79"/>
                    <a:pt x="22" y="79"/>
                  </a:cubicBezTo>
                  <a:cubicBezTo>
                    <a:pt x="23" y="79"/>
                    <a:pt x="24" y="79"/>
                    <a:pt x="24" y="80"/>
                  </a:cubicBezTo>
                  <a:cubicBezTo>
                    <a:pt x="25" y="80"/>
                    <a:pt x="23" y="82"/>
                    <a:pt x="24" y="82"/>
                  </a:cubicBezTo>
                  <a:cubicBezTo>
                    <a:pt x="25" y="82"/>
                    <a:pt x="27" y="81"/>
                    <a:pt x="28" y="81"/>
                  </a:cubicBezTo>
                  <a:cubicBezTo>
                    <a:pt x="29" y="81"/>
                    <a:pt x="29" y="82"/>
                    <a:pt x="30" y="83"/>
                  </a:cubicBezTo>
                  <a:cubicBezTo>
                    <a:pt x="30" y="84"/>
                    <a:pt x="30" y="85"/>
                    <a:pt x="31" y="86"/>
                  </a:cubicBezTo>
                  <a:cubicBezTo>
                    <a:pt x="32" y="86"/>
                    <a:pt x="31" y="87"/>
                    <a:pt x="32" y="88"/>
                  </a:cubicBezTo>
                  <a:cubicBezTo>
                    <a:pt x="32" y="89"/>
                    <a:pt x="34" y="90"/>
                    <a:pt x="35" y="90"/>
                  </a:cubicBezTo>
                  <a:cubicBezTo>
                    <a:pt x="35" y="90"/>
                    <a:pt x="37" y="90"/>
                    <a:pt x="38" y="90"/>
                  </a:cubicBezTo>
                  <a:cubicBezTo>
                    <a:pt x="39" y="91"/>
                    <a:pt x="38" y="92"/>
                    <a:pt x="39" y="92"/>
                  </a:cubicBezTo>
                  <a:cubicBezTo>
                    <a:pt x="40" y="92"/>
                    <a:pt x="41" y="95"/>
                    <a:pt x="41" y="95"/>
                  </a:cubicBezTo>
                  <a:cubicBezTo>
                    <a:pt x="41" y="95"/>
                    <a:pt x="41" y="97"/>
                    <a:pt x="41" y="98"/>
                  </a:cubicBezTo>
                  <a:cubicBezTo>
                    <a:pt x="41" y="98"/>
                    <a:pt x="41" y="99"/>
                    <a:pt x="42" y="100"/>
                  </a:cubicBezTo>
                  <a:cubicBezTo>
                    <a:pt x="42" y="100"/>
                    <a:pt x="44" y="100"/>
                    <a:pt x="44" y="100"/>
                  </a:cubicBezTo>
                  <a:cubicBezTo>
                    <a:pt x="44" y="100"/>
                    <a:pt x="43" y="102"/>
                    <a:pt x="45" y="102"/>
                  </a:cubicBezTo>
                  <a:cubicBezTo>
                    <a:pt x="47" y="103"/>
                    <a:pt x="48" y="103"/>
                    <a:pt x="49" y="104"/>
                  </a:cubicBezTo>
                  <a:cubicBezTo>
                    <a:pt x="49" y="104"/>
                    <a:pt x="48" y="105"/>
                    <a:pt x="50" y="105"/>
                  </a:cubicBezTo>
                  <a:cubicBezTo>
                    <a:pt x="52" y="105"/>
                    <a:pt x="54" y="105"/>
                    <a:pt x="55" y="106"/>
                  </a:cubicBezTo>
                  <a:cubicBezTo>
                    <a:pt x="56" y="106"/>
                    <a:pt x="55" y="107"/>
                    <a:pt x="57" y="109"/>
                  </a:cubicBezTo>
                  <a:cubicBezTo>
                    <a:pt x="60" y="110"/>
                    <a:pt x="60" y="111"/>
                    <a:pt x="61" y="111"/>
                  </a:cubicBezTo>
                  <a:cubicBezTo>
                    <a:pt x="62" y="111"/>
                    <a:pt x="63" y="111"/>
                    <a:pt x="63" y="113"/>
                  </a:cubicBezTo>
                  <a:cubicBezTo>
                    <a:pt x="62" y="115"/>
                    <a:pt x="62" y="116"/>
                    <a:pt x="61" y="117"/>
                  </a:cubicBezTo>
                  <a:cubicBezTo>
                    <a:pt x="60" y="118"/>
                    <a:pt x="59" y="120"/>
                    <a:pt x="58" y="121"/>
                  </a:cubicBezTo>
                  <a:cubicBezTo>
                    <a:pt x="58" y="122"/>
                    <a:pt x="57" y="123"/>
                    <a:pt x="58" y="124"/>
                  </a:cubicBezTo>
                  <a:cubicBezTo>
                    <a:pt x="58" y="126"/>
                    <a:pt x="59" y="127"/>
                    <a:pt x="59" y="128"/>
                  </a:cubicBezTo>
                  <a:cubicBezTo>
                    <a:pt x="59" y="129"/>
                    <a:pt x="59" y="131"/>
                    <a:pt x="59" y="132"/>
                  </a:cubicBezTo>
                  <a:cubicBezTo>
                    <a:pt x="58" y="133"/>
                    <a:pt x="58" y="134"/>
                    <a:pt x="58" y="134"/>
                  </a:cubicBezTo>
                  <a:cubicBezTo>
                    <a:pt x="58" y="134"/>
                    <a:pt x="59" y="136"/>
                    <a:pt x="58" y="137"/>
                  </a:cubicBezTo>
                  <a:cubicBezTo>
                    <a:pt x="57" y="138"/>
                    <a:pt x="55" y="140"/>
                    <a:pt x="54" y="140"/>
                  </a:cubicBezTo>
                  <a:cubicBezTo>
                    <a:pt x="53" y="140"/>
                    <a:pt x="51" y="142"/>
                    <a:pt x="51" y="142"/>
                  </a:cubicBezTo>
                  <a:cubicBezTo>
                    <a:pt x="51" y="142"/>
                    <a:pt x="51" y="146"/>
                    <a:pt x="51" y="147"/>
                  </a:cubicBezTo>
                  <a:cubicBezTo>
                    <a:pt x="51" y="147"/>
                    <a:pt x="47" y="154"/>
                    <a:pt x="49" y="155"/>
                  </a:cubicBezTo>
                  <a:cubicBezTo>
                    <a:pt x="50" y="156"/>
                    <a:pt x="50" y="158"/>
                    <a:pt x="50" y="159"/>
                  </a:cubicBezTo>
                  <a:cubicBezTo>
                    <a:pt x="49" y="160"/>
                    <a:pt x="49" y="160"/>
                    <a:pt x="49" y="160"/>
                  </a:cubicBezTo>
                  <a:cubicBezTo>
                    <a:pt x="48" y="161"/>
                    <a:pt x="46" y="161"/>
                    <a:pt x="47" y="163"/>
                  </a:cubicBezTo>
                  <a:cubicBezTo>
                    <a:pt x="49" y="165"/>
                    <a:pt x="50" y="165"/>
                    <a:pt x="50" y="167"/>
                  </a:cubicBezTo>
                  <a:cubicBezTo>
                    <a:pt x="51" y="168"/>
                    <a:pt x="51" y="168"/>
                    <a:pt x="52" y="170"/>
                  </a:cubicBezTo>
                  <a:cubicBezTo>
                    <a:pt x="53" y="171"/>
                    <a:pt x="53" y="172"/>
                    <a:pt x="54" y="173"/>
                  </a:cubicBezTo>
                  <a:cubicBezTo>
                    <a:pt x="55" y="174"/>
                    <a:pt x="56" y="175"/>
                    <a:pt x="56" y="176"/>
                  </a:cubicBezTo>
                  <a:cubicBezTo>
                    <a:pt x="56" y="177"/>
                    <a:pt x="59" y="179"/>
                    <a:pt x="56" y="177"/>
                  </a:cubicBezTo>
                  <a:cubicBezTo>
                    <a:pt x="53" y="175"/>
                    <a:pt x="56" y="177"/>
                    <a:pt x="52" y="174"/>
                  </a:cubicBezTo>
                  <a:cubicBezTo>
                    <a:pt x="49" y="171"/>
                    <a:pt x="48" y="173"/>
                    <a:pt x="46" y="171"/>
                  </a:cubicBezTo>
                  <a:cubicBezTo>
                    <a:pt x="45" y="169"/>
                    <a:pt x="47" y="175"/>
                    <a:pt x="44" y="168"/>
                  </a:cubicBezTo>
                  <a:cubicBezTo>
                    <a:pt x="41" y="160"/>
                    <a:pt x="40" y="161"/>
                    <a:pt x="39" y="159"/>
                  </a:cubicBezTo>
                  <a:cubicBezTo>
                    <a:pt x="39" y="157"/>
                    <a:pt x="39" y="159"/>
                    <a:pt x="37" y="155"/>
                  </a:cubicBezTo>
                  <a:cubicBezTo>
                    <a:pt x="35" y="151"/>
                    <a:pt x="37" y="154"/>
                    <a:pt x="35" y="151"/>
                  </a:cubicBezTo>
                  <a:cubicBezTo>
                    <a:pt x="33" y="149"/>
                    <a:pt x="33" y="152"/>
                    <a:pt x="32" y="148"/>
                  </a:cubicBezTo>
                  <a:cubicBezTo>
                    <a:pt x="31" y="143"/>
                    <a:pt x="31" y="146"/>
                    <a:pt x="30" y="141"/>
                  </a:cubicBezTo>
                  <a:cubicBezTo>
                    <a:pt x="28" y="136"/>
                    <a:pt x="31" y="136"/>
                    <a:pt x="28" y="133"/>
                  </a:cubicBezTo>
                  <a:cubicBezTo>
                    <a:pt x="25" y="131"/>
                    <a:pt x="25" y="132"/>
                    <a:pt x="24" y="131"/>
                  </a:cubicBezTo>
                  <a:cubicBezTo>
                    <a:pt x="23" y="129"/>
                    <a:pt x="25" y="130"/>
                    <a:pt x="22" y="126"/>
                  </a:cubicBezTo>
                  <a:cubicBezTo>
                    <a:pt x="20" y="122"/>
                    <a:pt x="16" y="120"/>
                    <a:pt x="16" y="113"/>
                  </a:cubicBezTo>
                  <a:cubicBezTo>
                    <a:pt x="16" y="105"/>
                    <a:pt x="16" y="104"/>
                    <a:pt x="16" y="104"/>
                  </a:cubicBezTo>
                  <a:cubicBezTo>
                    <a:pt x="16" y="104"/>
                    <a:pt x="13" y="101"/>
                    <a:pt x="14" y="97"/>
                  </a:cubicBezTo>
                  <a:cubicBezTo>
                    <a:pt x="15" y="92"/>
                    <a:pt x="16" y="94"/>
                    <a:pt x="15" y="92"/>
                  </a:cubicBezTo>
                  <a:cubicBezTo>
                    <a:pt x="15" y="91"/>
                    <a:pt x="14" y="91"/>
                    <a:pt x="13" y="89"/>
                  </a:cubicBezTo>
                  <a:cubicBezTo>
                    <a:pt x="12" y="88"/>
                    <a:pt x="12" y="88"/>
                    <a:pt x="11" y="87"/>
                  </a:cubicBezTo>
                  <a:cubicBezTo>
                    <a:pt x="11" y="86"/>
                    <a:pt x="11" y="83"/>
                    <a:pt x="11" y="83"/>
                  </a:cubicBezTo>
                  <a:cubicBezTo>
                    <a:pt x="10" y="84"/>
                    <a:pt x="10" y="84"/>
                    <a:pt x="10" y="84"/>
                  </a:cubicBezTo>
                  <a:cubicBezTo>
                    <a:pt x="10" y="84"/>
                    <a:pt x="0" y="182"/>
                    <a:pt x="97" y="197"/>
                  </a:cubicBezTo>
                  <a:cubicBezTo>
                    <a:pt x="97" y="197"/>
                    <a:pt x="75" y="192"/>
                    <a:pt x="73" y="187"/>
                  </a:cubicBezTo>
                  <a:cubicBezTo>
                    <a:pt x="73" y="187"/>
                    <a:pt x="72" y="183"/>
                    <a:pt x="73" y="183"/>
                  </a:cubicBezTo>
                  <a:cubicBezTo>
                    <a:pt x="74" y="183"/>
                    <a:pt x="76" y="184"/>
                    <a:pt x="77" y="183"/>
                  </a:cubicBezTo>
                  <a:cubicBezTo>
                    <a:pt x="79" y="181"/>
                    <a:pt x="80" y="180"/>
                    <a:pt x="80" y="180"/>
                  </a:cubicBezTo>
                  <a:cubicBezTo>
                    <a:pt x="80" y="182"/>
                    <a:pt x="80" y="182"/>
                    <a:pt x="80" y="182"/>
                  </a:cubicBezTo>
                  <a:cubicBezTo>
                    <a:pt x="80" y="182"/>
                    <a:pt x="79" y="182"/>
                    <a:pt x="83" y="181"/>
                  </a:cubicBezTo>
                  <a:cubicBezTo>
                    <a:pt x="88" y="181"/>
                    <a:pt x="88" y="181"/>
                    <a:pt x="89" y="181"/>
                  </a:cubicBezTo>
                  <a:cubicBezTo>
                    <a:pt x="91" y="180"/>
                    <a:pt x="93" y="176"/>
                    <a:pt x="94" y="178"/>
                  </a:cubicBezTo>
                  <a:cubicBezTo>
                    <a:pt x="95" y="181"/>
                    <a:pt x="93" y="180"/>
                    <a:pt x="95" y="181"/>
                  </a:cubicBezTo>
                  <a:cubicBezTo>
                    <a:pt x="97" y="181"/>
                    <a:pt x="101" y="180"/>
                    <a:pt x="101" y="180"/>
                  </a:cubicBezTo>
                  <a:cubicBezTo>
                    <a:pt x="101" y="180"/>
                    <a:pt x="108" y="181"/>
                    <a:pt x="108" y="180"/>
                  </a:cubicBezTo>
                  <a:cubicBezTo>
                    <a:pt x="109" y="179"/>
                    <a:pt x="109" y="178"/>
                    <a:pt x="110" y="178"/>
                  </a:cubicBezTo>
                  <a:cubicBezTo>
                    <a:pt x="111" y="178"/>
                    <a:pt x="112" y="180"/>
                    <a:pt x="112" y="180"/>
                  </a:cubicBezTo>
                  <a:cubicBezTo>
                    <a:pt x="108" y="182"/>
                    <a:pt x="108" y="182"/>
                    <a:pt x="108" y="182"/>
                  </a:cubicBezTo>
                  <a:cubicBezTo>
                    <a:pt x="105" y="185"/>
                    <a:pt x="105" y="185"/>
                    <a:pt x="105" y="185"/>
                  </a:cubicBezTo>
                  <a:cubicBezTo>
                    <a:pt x="105" y="185"/>
                    <a:pt x="103" y="185"/>
                    <a:pt x="105" y="186"/>
                  </a:cubicBezTo>
                  <a:cubicBezTo>
                    <a:pt x="106" y="187"/>
                    <a:pt x="107" y="187"/>
                    <a:pt x="108" y="187"/>
                  </a:cubicBezTo>
                  <a:cubicBezTo>
                    <a:pt x="110" y="187"/>
                    <a:pt x="114" y="190"/>
                    <a:pt x="115" y="188"/>
                  </a:cubicBezTo>
                  <a:cubicBezTo>
                    <a:pt x="116" y="186"/>
                    <a:pt x="116" y="186"/>
                    <a:pt x="117" y="185"/>
                  </a:cubicBezTo>
                  <a:cubicBezTo>
                    <a:pt x="117" y="184"/>
                    <a:pt x="117" y="182"/>
                    <a:pt x="119" y="182"/>
                  </a:cubicBezTo>
                  <a:cubicBezTo>
                    <a:pt x="120" y="182"/>
                    <a:pt x="122" y="183"/>
                    <a:pt x="122" y="183"/>
                  </a:cubicBezTo>
                  <a:cubicBezTo>
                    <a:pt x="121" y="186"/>
                    <a:pt x="121" y="186"/>
                    <a:pt x="121" y="186"/>
                  </a:cubicBezTo>
                  <a:cubicBezTo>
                    <a:pt x="121" y="186"/>
                    <a:pt x="123" y="186"/>
                    <a:pt x="125" y="186"/>
                  </a:cubicBezTo>
                  <a:cubicBezTo>
                    <a:pt x="126" y="186"/>
                    <a:pt x="126" y="188"/>
                    <a:pt x="128" y="186"/>
                  </a:cubicBezTo>
                  <a:cubicBezTo>
                    <a:pt x="129" y="184"/>
                    <a:pt x="129" y="184"/>
                    <a:pt x="131" y="184"/>
                  </a:cubicBezTo>
                  <a:cubicBezTo>
                    <a:pt x="133" y="184"/>
                    <a:pt x="135" y="183"/>
                    <a:pt x="136" y="183"/>
                  </a:cubicBezTo>
                  <a:cubicBezTo>
                    <a:pt x="136" y="184"/>
                    <a:pt x="138" y="184"/>
                    <a:pt x="139" y="184"/>
                  </a:cubicBezTo>
                  <a:cubicBezTo>
                    <a:pt x="139" y="184"/>
                    <a:pt x="143" y="186"/>
                    <a:pt x="143" y="186"/>
                  </a:cubicBezTo>
                  <a:cubicBezTo>
                    <a:pt x="144" y="185"/>
                    <a:pt x="148" y="186"/>
                    <a:pt x="148" y="186"/>
                  </a:cubicBezTo>
                  <a:cubicBezTo>
                    <a:pt x="148" y="186"/>
                    <a:pt x="137" y="196"/>
                    <a:pt x="113" y="197"/>
                  </a:cubicBezTo>
                  <a:cubicBezTo>
                    <a:pt x="113" y="197"/>
                    <a:pt x="167" y="199"/>
                    <a:pt x="197" y="146"/>
                  </a:cubicBezTo>
                  <a:cubicBezTo>
                    <a:pt x="228" y="94"/>
                    <a:pt x="206" y="26"/>
                    <a:pt x="137" y="3"/>
                  </a:cubicBezTo>
                  <a:cubicBezTo>
                    <a:pt x="137" y="3"/>
                    <a:pt x="189" y="22"/>
                    <a:pt x="203" y="71"/>
                  </a:cubicBezTo>
                  <a:cubicBezTo>
                    <a:pt x="202" y="72"/>
                    <a:pt x="202" y="72"/>
                    <a:pt x="202" y="72"/>
                  </a:cubicBezTo>
                  <a:cubicBezTo>
                    <a:pt x="201" y="71"/>
                    <a:pt x="201" y="72"/>
                    <a:pt x="200" y="69"/>
                  </a:cubicBezTo>
                  <a:cubicBezTo>
                    <a:pt x="199" y="67"/>
                    <a:pt x="199" y="68"/>
                    <a:pt x="199" y="66"/>
                  </a:cubicBezTo>
                  <a:cubicBezTo>
                    <a:pt x="198" y="64"/>
                    <a:pt x="198" y="65"/>
                    <a:pt x="197" y="64"/>
                  </a:cubicBezTo>
                  <a:cubicBezTo>
                    <a:pt x="195" y="62"/>
                    <a:pt x="195" y="62"/>
                    <a:pt x="194" y="61"/>
                  </a:cubicBezTo>
                  <a:cubicBezTo>
                    <a:pt x="193" y="61"/>
                    <a:pt x="192" y="58"/>
                    <a:pt x="192" y="57"/>
                  </a:cubicBezTo>
                  <a:cubicBezTo>
                    <a:pt x="191" y="56"/>
                    <a:pt x="189" y="55"/>
                    <a:pt x="188" y="55"/>
                  </a:cubicBezTo>
                  <a:cubicBezTo>
                    <a:pt x="187" y="55"/>
                    <a:pt x="188" y="54"/>
                    <a:pt x="187" y="55"/>
                  </a:cubicBezTo>
                  <a:cubicBezTo>
                    <a:pt x="187" y="56"/>
                    <a:pt x="189" y="58"/>
                    <a:pt x="189" y="58"/>
                  </a:cubicBezTo>
                  <a:cubicBezTo>
                    <a:pt x="189" y="62"/>
                    <a:pt x="189" y="62"/>
                    <a:pt x="189" y="62"/>
                  </a:cubicBezTo>
                  <a:cubicBezTo>
                    <a:pt x="189" y="62"/>
                    <a:pt x="190" y="65"/>
                    <a:pt x="190" y="66"/>
                  </a:cubicBezTo>
                  <a:cubicBezTo>
                    <a:pt x="190" y="67"/>
                    <a:pt x="189" y="70"/>
                    <a:pt x="189" y="70"/>
                  </a:cubicBezTo>
                  <a:cubicBezTo>
                    <a:pt x="189" y="70"/>
                    <a:pt x="188" y="72"/>
                    <a:pt x="187" y="73"/>
                  </a:cubicBezTo>
                  <a:cubicBezTo>
                    <a:pt x="186" y="73"/>
                    <a:pt x="181" y="74"/>
                    <a:pt x="181" y="74"/>
                  </a:cubicBezTo>
                  <a:cubicBezTo>
                    <a:pt x="181" y="74"/>
                    <a:pt x="179" y="72"/>
                    <a:pt x="179" y="71"/>
                  </a:cubicBezTo>
                  <a:cubicBezTo>
                    <a:pt x="178" y="69"/>
                    <a:pt x="175" y="69"/>
                    <a:pt x="174" y="68"/>
                  </a:cubicBezTo>
                  <a:cubicBezTo>
                    <a:pt x="174" y="67"/>
                    <a:pt x="175" y="66"/>
                    <a:pt x="173" y="64"/>
                  </a:cubicBezTo>
                  <a:cubicBezTo>
                    <a:pt x="172" y="62"/>
                    <a:pt x="173" y="63"/>
                    <a:pt x="172" y="61"/>
                  </a:cubicBezTo>
                  <a:cubicBezTo>
                    <a:pt x="170" y="59"/>
                    <a:pt x="170" y="59"/>
                    <a:pt x="170" y="59"/>
                  </a:cubicBezTo>
                  <a:cubicBezTo>
                    <a:pt x="170" y="59"/>
                    <a:pt x="166" y="58"/>
                    <a:pt x="167" y="60"/>
                  </a:cubicBezTo>
                  <a:cubicBezTo>
                    <a:pt x="168" y="63"/>
                    <a:pt x="167" y="65"/>
                    <a:pt x="168" y="65"/>
                  </a:cubicBezTo>
                  <a:cubicBezTo>
                    <a:pt x="169" y="66"/>
                    <a:pt x="170" y="65"/>
                    <a:pt x="171" y="67"/>
                  </a:cubicBezTo>
                  <a:cubicBezTo>
                    <a:pt x="172" y="69"/>
                    <a:pt x="172" y="70"/>
                    <a:pt x="172" y="71"/>
                  </a:cubicBezTo>
                  <a:cubicBezTo>
                    <a:pt x="173" y="71"/>
                    <a:pt x="173" y="74"/>
                    <a:pt x="174" y="75"/>
                  </a:cubicBezTo>
                  <a:cubicBezTo>
                    <a:pt x="175" y="75"/>
                    <a:pt x="178" y="75"/>
                    <a:pt x="178" y="76"/>
                  </a:cubicBezTo>
                  <a:cubicBezTo>
                    <a:pt x="177" y="77"/>
                    <a:pt x="176" y="78"/>
                    <a:pt x="178" y="79"/>
                  </a:cubicBezTo>
                  <a:cubicBezTo>
                    <a:pt x="179" y="79"/>
                    <a:pt x="179" y="80"/>
                    <a:pt x="180" y="80"/>
                  </a:cubicBezTo>
                  <a:cubicBezTo>
                    <a:pt x="181" y="80"/>
                    <a:pt x="181" y="80"/>
                    <a:pt x="182" y="79"/>
                  </a:cubicBezTo>
                  <a:cubicBezTo>
                    <a:pt x="184" y="79"/>
                    <a:pt x="186" y="79"/>
                    <a:pt x="186" y="79"/>
                  </a:cubicBezTo>
                  <a:cubicBezTo>
                    <a:pt x="186" y="79"/>
                    <a:pt x="188" y="80"/>
                    <a:pt x="188" y="81"/>
                  </a:cubicBezTo>
                  <a:cubicBezTo>
                    <a:pt x="188" y="82"/>
                    <a:pt x="187" y="86"/>
                    <a:pt x="187" y="86"/>
                  </a:cubicBezTo>
                  <a:cubicBezTo>
                    <a:pt x="185" y="90"/>
                    <a:pt x="185" y="90"/>
                    <a:pt x="185" y="90"/>
                  </a:cubicBezTo>
                  <a:cubicBezTo>
                    <a:pt x="185" y="90"/>
                    <a:pt x="185" y="97"/>
                    <a:pt x="184" y="97"/>
                  </a:cubicBezTo>
                  <a:cubicBezTo>
                    <a:pt x="183" y="97"/>
                    <a:pt x="182" y="100"/>
                    <a:pt x="181" y="100"/>
                  </a:cubicBezTo>
                  <a:cubicBezTo>
                    <a:pt x="180" y="101"/>
                    <a:pt x="180" y="105"/>
                    <a:pt x="180" y="105"/>
                  </a:cubicBezTo>
                  <a:cubicBezTo>
                    <a:pt x="178" y="108"/>
                    <a:pt x="178" y="108"/>
                    <a:pt x="178" y="108"/>
                  </a:cubicBezTo>
                  <a:cubicBezTo>
                    <a:pt x="178" y="108"/>
                    <a:pt x="178" y="111"/>
                    <a:pt x="178" y="112"/>
                  </a:cubicBezTo>
                  <a:cubicBezTo>
                    <a:pt x="178" y="113"/>
                    <a:pt x="179" y="117"/>
                    <a:pt x="178" y="119"/>
                  </a:cubicBezTo>
                  <a:cubicBezTo>
                    <a:pt x="178" y="121"/>
                    <a:pt x="175" y="122"/>
                    <a:pt x="175" y="122"/>
                  </a:cubicBezTo>
                  <a:cubicBezTo>
                    <a:pt x="175" y="122"/>
                    <a:pt x="179" y="126"/>
                    <a:pt x="177" y="126"/>
                  </a:cubicBezTo>
                  <a:cubicBezTo>
                    <a:pt x="175" y="127"/>
                    <a:pt x="173" y="129"/>
                    <a:pt x="173" y="130"/>
                  </a:cubicBezTo>
                  <a:cubicBezTo>
                    <a:pt x="172" y="131"/>
                    <a:pt x="172" y="132"/>
                    <a:pt x="171" y="132"/>
                  </a:cubicBezTo>
                  <a:cubicBezTo>
                    <a:pt x="170" y="133"/>
                    <a:pt x="168" y="133"/>
                    <a:pt x="168" y="134"/>
                  </a:cubicBezTo>
                  <a:cubicBezTo>
                    <a:pt x="168" y="134"/>
                    <a:pt x="168" y="137"/>
                    <a:pt x="168" y="137"/>
                  </a:cubicBezTo>
                  <a:cubicBezTo>
                    <a:pt x="164" y="142"/>
                    <a:pt x="164" y="142"/>
                    <a:pt x="164" y="142"/>
                  </a:cubicBezTo>
                  <a:cubicBezTo>
                    <a:pt x="160" y="146"/>
                    <a:pt x="160" y="146"/>
                    <a:pt x="160" y="146"/>
                  </a:cubicBezTo>
                  <a:cubicBezTo>
                    <a:pt x="160" y="146"/>
                    <a:pt x="160" y="149"/>
                    <a:pt x="159" y="149"/>
                  </a:cubicBezTo>
                  <a:cubicBezTo>
                    <a:pt x="158" y="149"/>
                    <a:pt x="153" y="151"/>
                    <a:pt x="152" y="152"/>
                  </a:cubicBezTo>
                  <a:cubicBezTo>
                    <a:pt x="152" y="152"/>
                    <a:pt x="148" y="154"/>
                    <a:pt x="147" y="154"/>
                  </a:cubicBezTo>
                  <a:cubicBezTo>
                    <a:pt x="146" y="154"/>
                    <a:pt x="148" y="157"/>
                    <a:pt x="146" y="154"/>
                  </a:cubicBezTo>
                  <a:cubicBezTo>
                    <a:pt x="144" y="151"/>
                    <a:pt x="145" y="153"/>
                    <a:pt x="144" y="149"/>
                  </a:cubicBezTo>
                  <a:cubicBezTo>
                    <a:pt x="142" y="145"/>
                    <a:pt x="142" y="148"/>
                    <a:pt x="142" y="145"/>
                  </a:cubicBezTo>
                  <a:cubicBezTo>
                    <a:pt x="142" y="143"/>
                    <a:pt x="142" y="145"/>
                    <a:pt x="142" y="143"/>
                  </a:cubicBezTo>
                  <a:cubicBezTo>
                    <a:pt x="142" y="140"/>
                    <a:pt x="143" y="142"/>
                    <a:pt x="141" y="139"/>
                  </a:cubicBezTo>
                  <a:cubicBezTo>
                    <a:pt x="140" y="136"/>
                    <a:pt x="140" y="137"/>
                    <a:pt x="138" y="135"/>
                  </a:cubicBezTo>
                  <a:cubicBezTo>
                    <a:pt x="136" y="133"/>
                    <a:pt x="135" y="135"/>
                    <a:pt x="136" y="132"/>
                  </a:cubicBezTo>
                  <a:cubicBezTo>
                    <a:pt x="137" y="129"/>
                    <a:pt x="137" y="132"/>
                    <a:pt x="137" y="129"/>
                  </a:cubicBezTo>
                  <a:cubicBezTo>
                    <a:pt x="138" y="126"/>
                    <a:pt x="137" y="125"/>
                    <a:pt x="139" y="124"/>
                  </a:cubicBezTo>
                  <a:cubicBezTo>
                    <a:pt x="141" y="123"/>
                    <a:pt x="142" y="122"/>
                    <a:pt x="142" y="121"/>
                  </a:cubicBezTo>
                  <a:cubicBezTo>
                    <a:pt x="142" y="119"/>
                    <a:pt x="142" y="118"/>
                    <a:pt x="142" y="117"/>
                  </a:cubicBezTo>
                  <a:cubicBezTo>
                    <a:pt x="141" y="116"/>
                    <a:pt x="139" y="114"/>
                    <a:pt x="139" y="113"/>
                  </a:cubicBezTo>
                  <a:cubicBezTo>
                    <a:pt x="139" y="112"/>
                    <a:pt x="139" y="113"/>
                    <a:pt x="137" y="111"/>
                  </a:cubicBezTo>
                  <a:cubicBezTo>
                    <a:pt x="136" y="109"/>
                    <a:pt x="135" y="108"/>
                    <a:pt x="135" y="108"/>
                  </a:cubicBezTo>
                  <a:cubicBezTo>
                    <a:pt x="135" y="108"/>
                    <a:pt x="135" y="103"/>
                    <a:pt x="135" y="101"/>
                  </a:cubicBezTo>
                  <a:cubicBezTo>
                    <a:pt x="135" y="99"/>
                    <a:pt x="134" y="102"/>
                    <a:pt x="135" y="99"/>
                  </a:cubicBezTo>
                  <a:cubicBezTo>
                    <a:pt x="135" y="96"/>
                    <a:pt x="135" y="94"/>
                    <a:pt x="135" y="94"/>
                  </a:cubicBezTo>
                  <a:cubicBezTo>
                    <a:pt x="135" y="94"/>
                    <a:pt x="132" y="92"/>
                    <a:pt x="131" y="92"/>
                  </a:cubicBezTo>
                  <a:cubicBezTo>
                    <a:pt x="129" y="92"/>
                    <a:pt x="129" y="94"/>
                    <a:pt x="127" y="93"/>
                  </a:cubicBezTo>
                  <a:cubicBezTo>
                    <a:pt x="125" y="91"/>
                    <a:pt x="126" y="90"/>
                    <a:pt x="125" y="89"/>
                  </a:cubicBezTo>
                  <a:cubicBezTo>
                    <a:pt x="124" y="89"/>
                    <a:pt x="123" y="89"/>
                    <a:pt x="122" y="90"/>
                  </a:cubicBezTo>
                  <a:cubicBezTo>
                    <a:pt x="121" y="91"/>
                    <a:pt x="118" y="91"/>
                    <a:pt x="116" y="91"/>
                  </a:cubicBezTo>
                  <a:cubicBezTo>
                    <a:pt x="114" y="92"/>
                    <a:pt x="113" y="92"/>
                    <a:pt x="110" y="92"/>
                  </a:cubicBezTo>
                  <a:cubicBezTo>
                    <a:pt x="108" y="92"/>
                    <a:pt x="104" y="93"/>
                    <a:pt x="102" y="92"/>
                  </a:cubicBezTo>
                  <a:cubicBezTo>
                    <a:pt x="100" y="91"/>
                    <a:pt x="100" y="92"/>
                    <a:pt x="99" y="90"/>
                  </a:cubicBezTo>
                  <a:cubicBezTo>
                    <a:pt x="98" y="88"/>
                    <a:pt x="99" y="88"/>
                    <a:pt x="97" y="87"/>
                  </a:cubicBezTo>
                  <a:cubicBezTo>
                    <a:pt x="95" y="86"/>
                    <a:pt x="94" y="87"/>
                    <a:pt x="94" y="85"/>
                  </a:cubicBezTo>
                  <a:cubicBezTo>
                    <a:pt x="94" y="82"/>
                    <a:pt x="95" y="83"/>
                    <a:pt x="93" y="81"/>
                  </a:cubicBezTo>
                  <a:cubicBezTo>
                    <a:pt x="92" y="79"/>
                    <a:pt x="94" y="82"/>
                    <a:pt x="92" y="79"/>
                  </a:cubicBezTo>
                  <a:cubicBezTo>
                    <a:pt x="89" y="76"/>
                    <a:pt x="88" y="79"/>
                    <a:pt x="89" y="76"/>
                  </a:cubicBezTo>
                  <a:cubicBezTo>
                    <a:pt x="90" y="74"/>
                    <a:pt x="91" y="75"/>
                    <a:pt x="91" y="73"/>
                  </a:cubicBezTo>
                  <a:cubicBezTo>
                    <a:pt x="91" y="70"/>
                    <a:pt x="95" y="74"/>
                    <a:pt x="92" y="68"/>
                  </a:cubicBezTo>
                  <a:cubicBezTo>
                    <a:pt x="90" y="63"/>
                    <a:pt x="89" y="64"/>
                    <a:pt x="92" y="60"/>
                  </a:cubicBezTo>
                  <a:cubicBezTo>
                    <a:pt x="94" y="55"/>
                    <a:pt x="97" y="54"/>
                    <a:pt x="98" y="53"/>
                  </a:cubicBezTo>
                  <a:cubicBezTo>
                    <a:pt x="98" y="52"/>
                    <a:pt x="99" y="50"/>
                    <a:pt x="100" y="49"/>
                  </a:cubicBezTo>
                  <a:cubicBezTo>
                    <a:pt x="101" y="48"/>
                    <a:pt x="100" y="48"/>
                    <a:pt x="102" y="48"/>
                  </a:cubicBezTo>
                  <a:cubicBezTo>
                    <a:pt x="104" y="48"/>
                    <a:pt x="107" y="47"/>
                    <a:pt x="108" y="46"/>
                  </a:cubicBezTo>
                  <a:cubicBezTo>
                    <a:pt x="109" y="45"/>
                    <a:pt x="111" y="42"/>
                    <a:pt x="112" y="42"/>
                  </a:cubicBezTo>
                  <a:cubicBezTo>
                    <a:pt x="113" y="42"/>
                    <a:pt x="113" y="42"/>
                    <a:pt x="115" y="42"/>
                  </a:cubicBezTo>
                  <a:cubicBezTo>
                    <a:pt x="117" y="41"/>
                    <a:pt x="117" y="41"/>
                    <a:pt x="119" y="41"/>
                  </a:cubicBezTo>
                  <a:cubicBezTo>
                    <a:pt x="120" y="41"/>
                    <a:pt x="117" y="42"/>
                    <a:pt x="121" y="41"/>
                  </a:cubicBezTo>
                  <a:cubicBezTo>
                    <a:pt x="125" y="40"/>
                    <a:pt x="124" y="40"/>
                    <a:pt x="125" y="40"/>
                  </a:cubicBezTo>
                  <a:cubicBezTo>
                    <a:pt x="126" y="40"/>
                    <a:pt x="126" y="41"/>
                    <a:pt x="127" y="41"/>
                  </a:cubicBezTo>
                  <a:cubicBezTo>
                    <a:pt x="129" y="41"/>
                    <a:pt x="129" y="38"/>
                    <a:pt x="129" y="41"/>
                  </a:cubicBezTo>
                  <a:cubicBezTo>
                    <a:pt x="129" y="45"/>
                    <a:pt x="128" y="46"/>
                    <a:pt x="130" y="46"/>
                  </a:cubicBezTo>
                  <a:cubicBezTo>
                    <a:pt x="133" y="47"/>
                    <a:pt x="130" y="47"/>
                    <a:pt x="133" y="47"/>
                  </a:cubicBezTo>
                  <a:cubicBezTo>
                    <a:pt x="136" y="47"/>
                    <a:pt x="135" y="47"/>
                    <a:pt x="137" y="48"/>
                  </a:cubicBezTo>
                  <a:cubicBezTo>
                    <a:pt x="138" y="48"/>
                    <a:pt x="139" y="49"/>
                    <a:pt x="141" y="49"/>
                  </a:cubicBezTo>
                  <a:cubicBezTo>
                    <a:pt x="143" y="49"/>
                    <a:pt x="140" y="52"/>
                    <a:pt x="143" y="49"/>
                  </a:cubicBezTo>
                  <a:cubicBezTo>
                    <a:pt x="146" y="46"/>
                    <a:pt x="141" y="46"/>
                    <a:pt x="146" y="46"/>
                  </a:cubicBezTo>
                  <a:cubicBezTo>
                    <a:pt x="151" y="47"/>
                    <a:pt x="152" y="48"/>
                    <a:pt x="153" y="48"/>
                  </a:cubicBezTo>
                  <a:cubicBezTo>
                    <a:pt x="154" y="47"/>
                    <a:pt x="154" y="48"/>
                    <a:pt x="156" y="47"/>
                  </a:cubicBezTo>
                  <a:cubicBezTo>
                    <a:pt x="159" y="46"/>
                    <a:pt x="159" y="46"/>
                    <a:pt x="160" y="46"/>
                  </a:cubicBezTo>
                  <a:cubicBezTo>
                    <a:pt x="161" y="47"/>
                    <a:pt x="161" y="49"/>
                    <a:pt x="162" y="47"/>
                  </a:cubicBezTo>
                  <a:cubicBezTo>
                    <a:pt x="163" y="45"/>
                    <a:pt x="165" y="45"/>
                    <a:pt x="162" y="44"/>
                  </a:cubicBezTo>
                  <a:cubicBezTo>
                    <a:pt x="159" y="42"/>
                    <a:pt x="158" y="44"/>
                    <a:pt x="158" y="42"/>
                  </a:cubicBezTo>
                  <a:cubicBezTo>
                    <a:pt x="157" y="40"/>
                    <a:pt x="160" y="41"/>
                    <a:pt x="157" y="40"/>
                  </a:cubicBezTo>
                  <a:cubicBezTo>
                    <a:pt x="154" y="40"/>
                    <a:pt x="155" y="40"/>
                    <a:pt x="153" y="39"/>
                  </a:cubicBezTo>
                  <a:cubicBezTo>
                    <a:pt x="151" y="38"/>
                    <a:pt x="149" y="41"/>
                    <a:pt x="148" y="39"/>
                  </a:cubicBezTo>
                  <a:cubicBezTo>
                    <a:pt x="147" y="37"/>
                    <a:pt x="143" y="41"/>
                    <a:pt x="147" y="37"/>
                  </a:cubicBezTo>
                  <a:cubicBezTo>
                    <a:pt x="151" y="34"/>
                    <a:pt x="149" y="32"/>
                    <a:pt x="152" y="33"/>
                  </a:cubicBezTo>
                  <a:cubicBezTo>
                    <a:pt x="155" y="34"/>
                    <a:pt x="154" y="36"/>
                    <a:pt x="155" y="35"/>
                  </a:cubicBezTo>
                  <a:cubicBezTo>
                    <a:pt x="157" y="33"/>
                    <a:pt x="160" y="32"/>
                    <a:pt x="157" y="30"/>
                  </a:cubicBezTo>
                  <a:cubicBezTo>
                    <a:pt x="154" y="28"/>
                    <a:pt x="156" y="29"/>
                    <a:pt x="153" y="28"/>
                  </a:cubicBezTo>
                  <a:cubicBezTo>
                    <a:pt x="150" y="26"/>
                    <a:pt x="147" y="33"/>
                    <a:pt x="146" y="32"/>
                  </a:cubicBezTo>
                  <a:cubicBezTo>
                    <a:pt x="145" y="31"/>
                    <a:pt x="144" y="30"/>
                    <a:pt x="143" y="31"/>
                  </a:cubicBezTo>
                  <a:cubicBezTo>
                    <a:pt x="142" y="31"/>
                    <a:pt x="142" y="34"/>
                    <a:pt x="142" y="36"/>
                  </a:cubicBezTo>
                  <a:cubicBezTo>
                    <a:pt x="142" y="38"/>
                    <a:pt x="143" y="38"/>
                    <a:pt x="140" y="37"/>
                  </a:cubicBezTo>
                  <a:cubicBezTo>
                    <a:pt x="137" y="35"/>
                    <a:pt x="144" y="36"/>
                    <a:pt x="137" y="33"/>
                  </a:cubicBezTo>
                  <a:cubicBezTo>
                    <a:pt x="130" y="31"/>
                    <a:pt x="128" y="31"/>
                    <a:pt x="127" y="32"/>
                  </a:cubicBezTo>
                  <a:cubicBezTo>
                    <a:pt x="126" y="33"/>
                    <a:pt x="125" y="33"/>
                    <a:pt x="124" y="34"/>
                  </a:cubicBezTo>
                  <a:cubicBezTo>
                    <a:pt x="123" y="35"/>
                    <a:pt x="126" y="36"/>
                    <a:pt x="123" y="35"/>
                  </a:cubicBezTo>
                  <a:cubicBezTo>
                    <a:pt x="120" y="33"/>
                    <a:pt x="118" y="35"/>
                    <a:pt x="118" y="35"/>
                  </a:cubicBezTo>
                  <a:cubicBezTo>
                    <a:pt x="118" y="35"/>
                    <a:pt x="117" y="35"/>
                    <a:pt x="116" y="36"/>
                  </a:cubicBezTo>
                  <a:cubicBezTo>
                    <a:pt x="114" y="37"/>
                    <a:pt x="112" y="38"/>
                    <a:pt x="111" y="37"/>
                  </a:cubicBezTo>
                  <a:cubicBezTo>
                    <a:pt x="109" y="37"/>
                    <a:pt x="106" y="38"/>
                    <a:pt x="109" y="34"/>
                  </a:cubicBezTo>
                  <a:cubicBezTo>
                    <a:pt x="111" y="31"/>
                    <a:pt x="109" y="33"/>
                    <a:pt x="113" y="31"/>
                  </a:cubicBezTo>
                  <a:cubicBezTo>
                    <a:pt x="117" y="30"/>
                    <a:pt x="123" y="29"/>
                    <a:pt x="118" y="28"/>
                  </a:cubicBezTo>
                  <a:cubicBezTo>
                    <a:pt x="113" y="27"/>
                    <a:pt x="121" y="27"/>
                    <a:pt x="114" y="24"/>
                  </a:cubicBezTo>
                  <a:cubicBezTo>
                    <a:pt x="107" y="21"/>
                    <a:pt x="107" y="25"/>
                    <a:pt x="107" y="21"/>
                  </a:cubicBezTo>
                  <a:cubicBezTo>
                    <a:pt x="108" y="16"/>
                    <a:pt x="107" y="16"/>
                    <a:pt x="106" y="16"/>
                  </a:cubicBezTo>
                  <a:cubicBezTo>
                    <a:pt x="104" y="16"/>
                    <a:pt x="100" y="17"/>
                    <a:pt x="98" y="18"/>
                  </a:cubicBezTo>
                  <a:cubicBezTo>
                    <a:pt x="97" y="18"/>
                    <a:pt x="99" y="19"/>
                    <a:pt x="96" y="17"/>
                  </a:cubicBezTo>
                  <a:cubicBezTo>
                    <a:pt x="92" y="15"/>
                    <a:pt x="91" y="18"/>
                    <a:pt x="92" y="15"/>
                  </a:cubicBezTo>
                  <a:cubicBezTo>
                    <a:pt x="94" y="13"/>
                    <a:pt x="94" y="12"/>
                    <a:pt x="96" y="11"/>
                  </a:cubicBezTo>
                  <a:cubicBezTo>
                    <a:pt x="98" y="9"/>
                    <a:pt x="97" y="3"/>
                    <a:pt x="102" y="5"/>
                  </a:cubicBezTo>
                  <a:cubicBezTo>
                    <a:pt x="106" y="8"/>
                    <a:pt x="105" y="7"/>
                    <a:pt x="108" y="7"/>
                  </a:cubicBezTo>
                  <a:cubicBezTo>
                    <a:pt x="112" y="7"/>
                    <a:pt x="114" y="7"/>
                    <a:pt x="114" y="6"/>
                  </a:cubicBezTo>
                  <a:cubicBezTo>
                    <a:pt x="114" y="5"/>
                    <a:pt x="109" y="3"/>
                    <a:pt x="109" y="3"/>
                  </a:cubicBezTo>
                  <a:cubicBezTo>
                    <a:pt x="109" y="3"/>
                    <a:pt x="108" y="4"/>
                    <a:pt x="109" y="3"/>
                  </a:cubicBezTo>
                  <a:cubicBezTo>
                    <a:pt x="109" y="2"/>
                    <a:pt x="110" y="1"/>
                    <a:pt x="110" y="1"/>
                  </a:cubicBezTo>
                  <a:cubicBezTo>
                    <a:pt x="109" y="0"/>
                    <a:pt x="109" y="0"/>
                    <a:pt x="109" y="0"/>
                  </a:cubicBezTo>
                  <a:cubicBezTo>
                    <a:pt x="109" y="0"/>
                    <a:pt x="96" y="0"/>
                    <a:pt x="9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51" name="Freeform 41"/>
          <p:cNvSpPr>
            <a:spLocks noEditPoints="1"/>
          </p:cNvSpPr>
          <p:nvPr/>
        </p:nvSpPr>
        <p:spPr bwMode="auto">
          <a:xfrm>
            <a:off x="7133800" y="2699847"/>
            <a:ext cx="321385" cy="292817"/>
          </a:xfrm>
          <a:custGeom>
            <a:avLst/>
            <a:gdLst>
              <a:gd name="T0" fmla="*/ 116 w 196"/>
              <a:gd name="T1" fmla="*/ 2 h 179"/>
              <a:gd name="T2" fmla="*/ 98 w 196"/>
              <a:gd name="T3" fmla="*/ 0 h 179"/>
              <a:gd name="T4" fmla="*/ 98 w 196"/>
              <a:gd name="T5" fmla="*/ 17 h 179"/>
              <a:gd name="T6" fmla="*/ 113 w 196"/>
              <a:gd name="T7" fmla="*/ 18 h 179"/>
              <a:gd name="T8" fmla="*/ 169 w 196"/>
              <a:gd name="T9" fmla="*/ 105 h 179"/>
              <a:gd name="T10" fmla="*/ 98 w 196"/>
              <a:gd name="T11" fmla="*/ 163 h 179"/>
              <a:gd name="T12" fmla="*/ 98 w 196"/>
              <a:gd name="T13" fmla="*/ 179 h 179"/>
              <a:gd name="T14" fmla="*/ 185 w 196"/>
              <a:gd name="T15" fmla="*/ 108 h 179"/>
              <a:gd name="T16" fmla="*/ 116 w 196"/>
              <a:gd name="T17" fmla="*/ 2 h 179"/>
              <a:gd name="T18" fmla="*/ 98 w 196"/>
              <a:gd name="T19" fmla="*/ 0 h 179"/>
              <a:gd name="T20" fmla="*/ 10 w 196"/>
              <a:gd name="T21" fmla="*/ 71 h 179"/>
              <a:gd name="T22" fmla="*/ 79 w 196"/>
              <a:gd name="T23" fmla="*/ 177 h 179"/>
              <a:gd name="T24" fmla="*/ 98 w 196"/>
              <a:gd name="T25" fmla="*/ 179 h 179"/>
              <a:gd name="T26" fmla="*/ 98 w 196"/>
              <a:gd name="T27" fmla="*/ 163 h 179"/>
              <a:gd name="T28" fmla="*/ 83 w 196"/>
              <a:gd name="T29" fmla="*/ 161 h 179"/>
              <a:gd name="T30" fmla="*/ 83 w 196"/>
              <a:gd name="T31" fmla="*/ 161 h 179"/>
              <a:gd name="T32" fmla="*/ 26 w 196"/>
              <a:gd name="T33" fmla="*/ 75 h 179"/>
              <a:gd name="T34" fmla="*/ 98 w 196"/>
              <a:gd name="T35" fmla="*/ 17 h 179"/>
              <a:gd name="T36" fmla="*/ 98 w 196"/>
              <a:gd name="T37"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6" h="179">
                <a:moveTo>
                  <a:pt x="116" y="2"/>
                </a:moveTo>
                <a:cubicBezTo>
                  <a:pt x="110" y="1"/>
                  <a:pt x="104" y="0"/>
                  <a:pt x="98" y="0"/>
                </a:cubicBezTo>
                <a:cubicBezTo>
                  <a:pt x="98" y="17"/>
                  <a:pt x="98" y="17"/>
                  <a:pt x="98" y="17"/>
                </a:cubicBezTo>
                <a:cubicBezTo>
                  <a:pt x="103" y="17"/>
                  <a:pt x="108" y="17"/>
                  <a:pt x="113" y="18"/>
                </a:cubicBezTo>
                <a:cubicBezTo>
                  <a:pt x="152" y="27"/>
                  <a:pt x="177" y="65"/>
                  <a:pt x="169" y="105"/>
                </a:cubicBezTo>
                <a:cubicBezTo>
                  <a:pt x="162" y="139"/>
                  <a:pt x="131" y="163"/>
                  <a:pt x="98" y="163"/>
                </a:cubicBezTo>
                <a:cubicBezTo>
                  <a:pt x="98" y="179"/>
                  <a:pt x="98" y="179"/>
                  <a:pt x="98" y="179"/>
                </a:cubicBezTo>
                <a:cubicBezTo>
                  <a:pt x="139" y="179"/>
                  <a:pt x="177" y="150"/>
                  <a:pt x="185" y="108"/>
                </a:cubicBezTo>
                <a:cubicBezTo>
                  <a:pt x="196" y="60"/>
                  <a:pt x="165" y="12"/>
                  <a:pt x="116" y="2"/>
                </a:cubicBezTo>
                <a:close/>
                <a:moveTo>
                  <a:pt x="98" y="0"/>
                </a:moveTo>
                <a:cubicBezTo>
                  <a:pt x="56" y="0"/>
                  <a:pt x="19" y="29"/>
                  <a:pt x="10" y="71"/>
                </a:cubicBezTo>
                <a:cubicBezTo>
                  <a:pt x="0" y="120"/>
                  <a:pt x="31" y="167"/>
                  <a:pt x="79" y="177"/>
                </a:cubicBezTo>
                <a:cubicBezTo>
                  <a:pt x="85" y="179"/>
                  <a:pt x="92" y="179"/>
                  <a:pt x="98" y="179"/>
                </a:cubicBezTo>
                <a:cubicBezTo>
                  <a:pt x="98" y="163"/>
                  <a:pt x="98" y="163"/>
                  <a:pt x="98" y="163"/>
                </a:cubicBezTo>
                <a:cubicBezTo>
                  <a:pt x="93" y="163"/>
                  <a:pt x="88" y="162"/>
                  <a:pt x="83" y="161"/>
                </a:cubicBezTo>
                <a:cubicBezTo>
                  <a:pt x="83" y="161"/>
                  <a:pt x="83" y="161"/>
                  <a:pt x="83" y="161"/>
                </a:cubicBezTo>
                <a:cubicBezTo>
                  <a:pt x="43" y="153"/>
                  <a:pt x="18" y="114"/>
                  <a:pt x="26" y="75"/>
                </a:cubicBezTo>
                <a:cubicBezTo>
                  <a:pt x="33" y="40"/>
                  <a:pt x="64" y="17"/>
                  <a:pt x="98" y="17"/>
                </a:cubicBezTo>
                <a:lnTo>
                  <a:pt x="98"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2" name="Freeform 42"/>
          <p:cNvSpPr/>
          <p:nvPr/>
        </p:nvSpPr>
        <p:spPr bwMode="auto">
          <a:xfrm>
            <a:off x="7217122" y="2970048"/>
            <a:ext cx="69038" cy="148790"/>
          </a:xfrm>
          <a:custGeom>
            <a:avLst/>
            <a:gdLst>
              <a:gd name="T0" fmla="*/ 33 w 58"/>
              <a:gd name="T1" fmla="*/ 125 h 125"/>
              <a:gd name="T2" fmla="*/ 0 w 58"/>
              <a:gd name="T3" fmla="*/ 118 h 125"/>
              <a:gd name="T4" fmla="*/ 25 w 58"/>
              <a:gd name="T5" fmla="*/ 0 h 125"/>
              <a:gd name="T6" fmla="*/ 58 w 58"/>
              <a:gd name="T7" fmla="*/ 7 h 125"/>
              <a:gd name="T8" fmla="*/ 33 w 58"/>
              <a:gd name="T9" fmla="*/ 125 h 125"/>
            </a:gdLst>
            <a:ahLst/>
            <a:cxnLst>
              <a:cxn ang="0">
                <a:pos x="T0" y="T1"/>
              </a:cxn>
              <a:cxn ang="0">
                <a:pos x="T2" y="T3"/>
              </a:cxn>
              <a:cxn ang="0">
                <a:pos x="T4" y="T5"/>
              </a:cxn>
              <a:cxn ang="0">
                <a:pos x="T6" y="T7"/>
              </a:cxn>
              <a:cxn ang="0">
                <a:pos x="T8" y="T9"/>
              </a:cxn>
            </a:cxnLst>
            <a:rect l="0" t="0" r="r" b="b"/>
            <a:pathLst>
              <a:path w="58" h="125">
                <a:moveTo>
                  <a:pt x="33" y="125"/>
                </a:moveTo>
                <a:lnTo>
                  <a:pt x="0" y="118"/>
                </a:lnTo>
                <a:lnTo>
                  <a:pt x="25" y="0"/>
                </a:lnTo>
                <a:lnTo>
                  <a:pt x="58" y="7"/>
                </a:lnTo>
                <a:lnTo>
                  <a:pt x="33" y="12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3" name="Freeform 43"/>
          <p:cNvSpPr/>
          <p:nvPr/>
        </p:nvSpPr>
        <p:spPr bwMode="auto">
          <a:xfrm>
            <a:off x="7188554" y="3015280"/>
            <a:ext cx="97606" cy="201164"/>
          </a:xfrm>
          <a:custGeom>
            <a:avLst/>
            <a:gdLst>
              <a:gd name="T0" fmla="*/ 40 w 60"/>
              <a:gd name="T1" fmla="*/ 106 h 123"/>
              <a:gd name="T2" fmla="*/ 18 w 60"/>
              <a:gd name="T3" fmla="*/ 121 h 123"/>
              <a:gd name="T4" fmla="*/ 3 w 60"/>
              <a:gd name="T5" fmla="*/ 98 h 123"/>
              <a:gd name="T6" fmla="*/ 20 w 60"/>
              <a:gd name="T7" fmla="*/ 17 h 123"/>
              <a:gd name="T8" fmla="*/ 42 w 60"/>
              <a:gd name="T9" fmla="*/ 2 h 123"/>
              <a:gd name="T10" fmla="*/ 57 w 60"/>
              <a:gd name="T11" fmla="*/ 25 h 123"/>
              <a:gd name="T12" fmla="*/ 40 w 60"/>
              <a:gd name="T13" fmla="*/ 106 h 123"/>
            </a:gdLst>
            <a:ahLst/>
            <a:cxnLst>
              <a:cxn ang="0">
                <a:pos x="T0" y="T1"/>
              </a:cxn>
              <a:cxn ang="0">
                <a:pos x="T2" y="T3"/>
              </a:cxn>
              <a:cxn ang="0">
                <a:pos x="T4" y="T5"/>
              </a:cxn>
              <a:cxn ang="0">
                <a:pos x="T6" y="T7"/>
              </a:cxn>
              <a:cxn ang="0">
                <a:pos x="T8" y="T9"/>
              </a:cxn>
              <a:cxn ang="0">
                <a:pos x="T10" y="T11"/>
              </a:cxn>
              <a:cxn ang="0">
                <a:pos x="T12" y="T13"/>
              </a:cxn>
            </a:cxnLst>
            <a:rect l="0" t="0" r="r" b="b"/>
            <a:pathLst>
              <a:path w="60" h="123">
                <a:moveTo>
                  <a:pt x="40" y="106"/>
                </a:moveTo>
                <a:cubicBezTo>
                  <a:pt x="38" y="116"/>
                  <a:pt x="28" y="123"/>
                  <a:pt x="18" y="121"/>
                </a:cubicBezTo>
                <a:cubicBezTo>
                  <a:pt x="7" y="118"/>
                  <a:pt x="0" y="108"/>
                  <a:pt x="3" y="98"/>
                </a:cubicBezTo>
                <a:cubicBezTo>
                  <a:pt x="20" y="17"/>
                  <a:pt x="20" y="17"/>
                  <a:pt x="20" y="17"/>
                </a:cubicBezTo>
                <a:cubicBezTo>
                  <a:pt x="22" y="6"/>
                  <a:pt x="32" y="0"/>
                  <a:pt x="42" y="2"/>
                </a:cubicBezTo>
                <a:cubicBezTo>
                  <a:pt x="53" y="4"/>
                  <a:pt x="60" y="14"/>
                  <a:pt x="57" y="25"/>
                </a:cubicBezTo>
                <a:lnTo>
                  <a:pt x="40" y="10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4" name="Freeform 45"/>
          <p:cNvSpPr>
            <a:spLocks noEditPoints="1"/>
          </p:cNvSpPr>
          <p:nvPr/>
        </p:nvSpPr>
        <p:spPr bwMode="auto">
          <a:xfrm>
            <a:off x="6180357" y="2756982"/>
            <a:ext cx="478507" cy="396375"/>
          </a:xfrm>
          <a:custGeom>
            <a:avLst/>
            <a:gdLst>
              <a:gd name="T0" fmla="*/ 199 w 293"/>
              <a:gd name="T1" fmla="*/ 192 h 242"/>
              <a:gd name="T2" fmla="*/ 219 w 293"/>
              <a:gd name="T3" fmla="*/ 205 h 242"/>
              <a:gd name="T4" fmla="*/ 219 w 293"/>
              <a:gd name="T5" fmla="*/ 214 h 242"/>
              <a:gd name="T6" fmla="*/ 199 w 293"/>
              <a:gd name="T7" fmla="*/ 214 h 242"/>
              <a:gd name="T8" fmla="*/ 219 w 293"/>
              <a:gd name="T9" fmla="*/ 242 h 242"/>
              <a:gd name="T10" fmla="*/ 242 w 293"/>
              <a:gd name="T11" fmla="*/ 216 h 242"/>
              <a:gd name="T12" fmla="*/ 199 w 293"/>
              <a:gd name="T13" fmla="*/ 170 h 242"/>
              <a:gd name="T14" fmla="*/ 293 w 293"/>
              <a:gd name="T15" fmla="*/ 147 h 242"/>
              <a:gd name="T16" fmla="*/ 269 w 293"/>
              <a:gd name="T17" fmla="*/ 0 h 242"/>
              <a:gd name="T18" fmla="*/ 199 w 293"/>
              <a:gd name="T19" fmla="*/ 16 h 242"/>
              <a:gd name="T20" fmla="*/ 275 w 293"/>
              <a:gd name="T21" fmla="*/ 35 h 242"/>
              <a:gd name="T22" fmla="*/ 256 w 293"/>
              <a:gd name="T23" fmla="*/ 154 h 242"/>
              <a:gd name="T24" fmla="*/ 199 w 293"/>
              <a:gd name="T25" fmla="*/ 170 h 242"/>
              <a:gd name="T26" fmla="*/ 175 w 293"/>
              <a:gd name="T27" fmla="*/ 192 h 242"/>
              <a:gd name="T28" fmla="*/ 199 w 293"/>
              <a:gd name="T29" fmla="*/ 170 h 242"/>
              <a:gd name="T30" fmla="*/ 146 w 293"/>
              <a:gd name="T31" fmla="*/ 154 h 242"/>
              <a:gd name="T32" fmla="*/ 199 w 293"/>
              <a:gd name="T33" fmla="*/ 242 h 242"/>
              <a:gd name="T34" fmla="*/ 179 w 293"/>
              <a:gd name="T35" fmla="*/ 214 h 242"/>
              <a:gd name="T36" fmla="*/ 179 w 293"/>
              <a:gd name="T37" fmla="*/ 205 h 242"/>
              <a:gd name="T38" fmla="*/ 199 w 293"/>
              <a:gd name="T39" fmla="*/ 192 h 242"/>
              <a:gd name="T40" fmla="*/ 146 w 293"/>
              <a:gd name="T41" fmla="*/ 0 h 242"/>
              <a:gd name="T42" fmla="*/ 199 w 293"/>
              <a:gd name="T43" fmla="*/ 16 h 242"/>
              <a:gd name="T44" fmla="*/ 146 w 293"/>
              <a:gd name="T45" fmla="*/ 0 h 242"/>
              <a:gd name="T46" fmla="*/ 0 w 293"/>
              <a:gd name="T47" fmla="*/ 24 h 242"/>
              <a:gd name="T48" fmla="*/ 23 w 293"/>
              <a:gd name="T49" fmla="*/ 170 h 242"/>
              <a:gd name="T50" fmla="*/ 117 w 293"/>
              <a:gd name="T51" fmla="*/ 192 h 242"/>
              <a:gd name="T52" fmla="*/ 52 w 293"/>
              <a:gd name="T53" fmla="*/ 216 h 242"/>
              <a:gd name="T54" fmla="*/ 75 w 293"/>
              <a:gd name="T55" fmla="*/ 242 h 242"/>
              <a:gd name="T56" fmla="*/ 146 w 293"/>
              <a:gd name="T57" fmla="*/ 154 h 242"/>
              <a:gd name="T58" fmla="*/ 37 w 293"/>
              <a:gd name="T59" fmla="*/ 154 h 242"/>
              <a:gd name="T60" fmla="*/ 17 w 293"/>
              <a:gd name="T61" fmla="*/ 35 h 242"/>
              <a:gd name="T62" fmla="*/ 146 w 293"/>
              <a:gd name="T63" fmla="*/ 1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3" h="242">
                <a:moveTo>
                  <a:pt x="219" y="192"/>
                </a:moveTo>
                <a:cubicBezTo>
                  <a:pt x="199" y="192"/>
                  <a:pt x="199" y="192"/>
                  <a:pt x="199" y="192"/>
                </a:cubicBezTo>
                <a:cubicBezTo>
                  <a:pt x="199" y="205"/>
                  <a:pt x="199" y="205"/>
                  <a:pt x="199" y="205"/>
                </a:cubicBezTo>
                <a:cubicBezTo>
                  <a:pt x="219" y="205"/>
                  <a:pt x="219" y="205"/>
                  <a:pt x="219" y="205"/>
                </a:cubicBezTo>
                <a:cubicBezTo>
                  <a:pt x="221" y="205"/>
                  <a:pt x="223" y="207"/>
                  <a:pt x="223" y="209"/>
                </a:cubicBezTo>
                <a:cubicBezTo>
                  <a:pt x="223" y="212"/>
                  <a:pt x="221" y="214"/>
                  <a:pt x="219" y="214"/>
                </a:cubicBezTo>
                <a:cubicBezTo>
                  <a:pt x="219" y="214"/>
                  <a:pt x="219" y="214"/>
                  <a:pt x="219" y="214"/>
                </a:cubicBezTo>
                <a:cubicBezTo>
                  <a:pt x="199" y="214"/>
                  <a:pt x="199" y="214"/>
                  <a:pt x="199" y="214"/>
                </a:cubicBezTo>
                <a:cubicBezTo>
                  <a:pt x="199" y="242"/>
                  <a:pt x="199" y="242"/>
                  <a:pt x="199" y="242"/>
                </a:cubicBezTo>
                <a:cubicBezTo>
                  <a:pt x="219" y="242"/>
                  <a:pt x="219" y="242"/>
                  <a:pt x="219" y="242"/>
                </a:cubicBezTo>
                <a:cubicBezTo>
                  <a:pt x="232" y="242"/>
                  <a:pt x="242" y="232"/>
                  <a:pt x="242" y="219"/>
                </a:cubicBezTo>
                <a:cubicBezTo>
                  <a:pt x="242" y="216"/>
                  <a:pt x="242" y="216"/>
                  <a:pt x="242" y="216"/>
                </a:cubicBezTo>
                <a:cubicBezTo>
                  <a:pt x="242" y="203"/>
                  <a:pt x="232" y="192"/>
                  <a:pt x="219" y="192"/>
                </a:cubicBezTo>
                <a:close/>
                <a:moveTo>
                  <a:pt x="199" y="170"/>
                </a:moveTo>
                <a:cubicBezTo>
                  <a:pt x="269" y="170"/>
                  <a:pt x="269" y="170"/>
                  <a:pt x="269" y="170"/>
                </a:cubicBezTo>
                <a:cubicBezTo>
                  <a:pt x="282" y="170"/>
                  <a:pt x="293" y="160"/>
                  <a:pt x="293" y="147"/>
                </a:cubicBezTo>
                <a:cubicBezTo>
                  <a:pt x="293" y="24"/>
                  <a:pt x="293" y="24"/>
                  <a:pt x="293" y="24"/>
                </a:cubicBezTo>
                <a:cubicBezTo>
                  <a:pt x="293" y="11"/>
                  <a:pt x="282" y="0"/>
                  <a:pt x="269" y="0"/>
                </a:cubicBezTo>
                <a:cubicBezTo>
                  <a:pt x="199" y="0"/>
                  <a:pt x="199" y="0"/>
                  <a:pt x="199" y="0"/>
                </a:cubicBezTo>
                <a:cubicBezTo>
                  <a:pt x="199" y="16"/>
                  <a:pt x="199" y="16"/>
                  <a:pt x="199" y="16"/>
                </a:cubicBezTo>
                <a:cubicBezTo>
                  <a:pt x="256" y="16"/>
                  <a:pt x="256" y="16"/>
                  <a:pt x="256" y="16"/>
                </a:cubicBezTo>
                <a:cubicBezTo>
                  <a:pt x="267" y="16"/>
                  <a:pt x="275" y="24"/>
                  <a:pt x="275" y="35"/>
                </a:cubicBezTo>
                <a:cubicBezTo>
                  <a:pt x="275" y="135"/>
                  <a:pt x="275" y="135"/>
                  <a:pt x="275" y="135"/>
                </a:cubicBezTo>
                <a:cubicBezTo>
                  <a:pt x="275" y="146"/>
                  <a:pt x="267" y="154"/>
                  <a:pt x="256" y="154"/>
                </a:cubicBezTo>
                <a:cubicBezTo>
                  <a:pt x="199" y="154"/>
                  <a:pt x="199" y="154"/>
                  <a:pt x="199" y="154"/>
                </a:cubicBezTo>
                <a:lnTo>
                  <a:pt x="199" y="170"/>
                </a:lnTo>
                <a:close/>
                <a:moveTo>
                  <a:pt x="199" y="192"/>
                </a:moveTo>
                <a:cubicBezTo>
                  <a:pt x="175" y="192"/>
                  <a:pt x="175" y="192"/>
                  <a:pt x="175" y="192"/>
                </a:cubicBezTo>
                <a:cubicBezTo>
                  <a:pt x="175" y="170"/>
                  <a:pt x="175" y="170"/>
                  <a:pt x="175" y="170"/>
                </a:cubicBezTo>
                <a:cubicBezTo>
                  <a:pt x="199" y="170"/>
                  <a:pt x="199" y="170"/>
                  <a:pt x="199" y="170"/>
                </a:cubicBezTo>
                <a:cubicBezTo>
                  <a:pt x="199" y="154"/>
                  <a:pt x="199" y="154"/>
                  <a:pt x="199" y="154"/>
                </a:cubicBezTo>
                <a:cubicBezTo>
                  <a:pt x="146" y="154"/>
                  <a:pt x="146" y="154"/>
                  <a:pt x="146" y="154"/>
                </a:cubicBezTo>
                <a:cubicBezTo>
                  <a:pt x="146" y="242"/>
                  <a:pt x="146" y="242"/>
                  <a:pt x="146" y="242"/>
                </a:cubicBezTo>
                <a:cubicBezTo>
                  <a:pt x="199" y="242"/>
                  <a:pt x="199" y="242"/>
                  <a:pt x="199" y="242"/>
                </a:cubicBezTo>
                <a:cubicBezTo>
                  <a:pt x="199" y="214"/>
                  <a:pt x="199" y="214"/>
                  <a:pt x="199" y="214"/>
                </a:cubicBezTo>
                <a:cubicBezTo>
                  <a:pt x="179" y="214"/>
                  <a:pt x="179" y="214"/>
                  <a:pt x="179" y="214"/>
                </a:cubicBezTo>
                <a:cubicBezTo>
                  <a:pt x="177" y="214"/>
                  <a:pt x="175" y="212"/>
                  <a:pt x="175" y="209"/>
                </a:cubicBezTo>
                <a:cubicBezTo>
                  <a:pt x="175" y="207"/>
                  <a:pt x="177" y="205"/>
                  <a:pt x="179" y="205"/>
                </a:cubicBezTo>
                <a:cubicBezTo>
                  <a:pt x="199" y="205"/>
                  <a:pt x="199" y="205"/>
                  <a:pt x="199" y="205"/>
                </a:cubicBezTo>
                <a:cubicBezTo>
                  <a:pt x="199" y="192"/>
                  <a:pt x="199" y="192"/>
                  <a:pt x="199" y="192"/>
                </a:cubicBezTo>
                <a:close/>
                <a:moveTo>
                  <a:pt x="199" y="0"/>
                </a:moveTo>
                <a:cubicBezTo>
                  <a:pt x="146" y="0"/>
                  <a:pt x="146" y="0"/>
                  <a:pt x="146" y="0"/>
                </a:cubicBezTo>
                <a:cubicBezTo>
                  <a:pt x="146" y="16"/>
                  <a:pt x="146" y="16"/>
                  <a:pt x="146" y="16"/>
                </a:cubicBezTo>
                <a:cubicBezTo>
                  <a:pt x="199" y="16"/>
                  <a:pt x="199" y="16"/>
                  <a:pt x="199" y="16"/>
                </a:cubicBezTo>
                <a:lnTo>
                  <a:pt x="199" y="0"/>
                </a:lnTo>
                <a:close/>
                <a:moveTo>
                  <a:pt x="146" y="0"/>
                </a:moveTo>
                <a:cubicBezTo>
                  <a:pt x="23" y="0"/>
                  <a:pt x="23" y="0"/>
                  <a:pt x="23" y="0"/>
                </a:cubicBezTo>
                <a:cubicBezTo>
                  <a:pt x="10" y="0"/>
                  <a:pt x="0" y="11"/>
                  <a:pt x="0" y="24"/>
                </a:cubicBezTo>
                <a:cubicBezTo>
                  <a:pt x="0" y="147"/>
                  <a:pt x="0" y="147"/>
                  <a:pt x="0" y="147"/>
                </a:cubicBezTo>
                <a:cubicBezTo>
                  <a:pt x="0" y="160"/>
                  <a:pt x="10" y="170"/>
                  <a:pt x="23" y="170"/>
                </a:cubicBezTo>
                <a:cubicBezTo>
                  <a:pt x="117" y="170"/>
                  <a:pt x="117" y="170"/>
                  <a:pt x="117" y="170"/>
                </a:cubicBezTo>
                <a:cubicBezTo>
                  <a:pt x="117" y="192"/>
                  <a:pt x="117" y="192"/>
                  <a:pt x="117" y="192"/>
                </a:cubicBezTo>
                <a:cubicBezTo>
                  <a:pt x="75" y="192"/>
                  <a:pt x="75" y="192"/>
                  <a:pt x="75" y="192"/>
                </a:cubicBezTo>
                <a:cubicBezTo>
                  <a:pt x="62" y="192"/>
                  <a:pt x="52" y="203"/>
                  <a:pt x="52" y="216"/>
                </a:cubicBezTo>
                <a:cubicBezTo>
                  <a:pt x="52" y="219"/>
                  <a:pt x="52" y="219"/>
                  <a:pt x="52" y="219"/>
                </a:cubicBezTo>
                <a:cubicBezTo>
                  <a:pt x="52" y="232"/>
                  <a:pt x="62" y="242"/>
                  <a:pt x="75" y="242"/>
                </a:cubicBezTo>
                <a:cubicBezTo>
                  <a:pt x="146" y="242"/>
                  <a:pt x="146" y="242"/>
                  <a:pt x="146" y="242"/>
                </a:cubicBezTo>
                <a:cubicBezTo>
                  <a:pt x="146" y="154"/>
                  <a:pt x="146" y="154"/>
                  <a:pt x="146" y="154"/>
                </a:cubicBezTo>
                <a:cubicBezTo>
                  <a:pt x="37" y="154"/>
                  <a:pt x="37" y="154"/>
                  <a:pt x="37" y="154"/>
                </a:cubicBezTo>
                <a:cubicBezTo>
                  <a:pt x="37" y="154"/>
                  <a:pt x="37" y="154"/>
                  <a:pt x="37" y="154"/>
                </a:cubicBezTo>
                <a:cubicBezTo>
                  <a:pt x="26" y="154"/>
                  <a:pt x="17" y="146"/>
                  <a:pt x="17" y="135"/>
                </a:cubicBezTo>
                <a:cubicBezTo>
                  <a:pt x="17" y="35"/>
                  <a:pt x="17" y="35"/>
                  <a:pt x="17" y="35"/>
                </a:cubicBezTo>
                <a:cubicBezTo>
                  <a:pt x="17" y="24"/>
                  <a:pt x="26" y="16"/>
                  <a:pt x="37" y="16"/>
                </a:cubicBezTo>
                <a:cubicBezTo>
                  <a:pt x="146" y="16"/>
                  <a:pt x="146" y="16"/>
                  <a:pt x="146" y="16"/>
                </a:cubicBezTo>
                <a:lnTo>
                  <a:pt x="146"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5" name="Freeform 46"/>
          <p:cNvSpPr>
            <a:spLocks noEditPoints="1"/>
          </p:cNvSpPr>
          <p:nvPr/>
        </p:nvSpPr>
        <p:spPr bwMode="auto">
          <a:xfrm>
            <a:off x="7026671" y="1967803"/>
            <a:ext cx="614203" cy="716570"/>
          </a:xfrm>
          <a:custGeom>
            <a:avLst/>
            <a:gdLst>
              <a:gd name="T0" fmla="*/ 376 w 376"/>
              <a:gd name="T1" fmla="*/ 43 h 438"/>
              <a:gd name="T2" fmla="*/ 324 w 376"/>
              <a:gd name="T3" fmla="*/ 32 h 438"/>
              <a:gd name="T4" fmla="*/ 334 w 376"/>
              <a:gd name="T5" fmla="*/ 54 h 438"/>
              <a:gd name="T6" fmla="*/ 324 w 376"/>
              <a:gd name="T7" fmla="*/ 59 h 438"/>
              <a:gd name="T8" fmla="*/ 272 w 376"/>
              <a:gd name="T9" fmla="*/ 63 h 438"/>
              <a:gd name="T10" fmla="*/ 304 w 376"/>
              <a:gd name="T11" fmla="*/ 98 h 438"/>
              <a:gd name="T12" fmla="*/ 256 w 376"/>
              <a:gd name="T13" fmla="*/ 81 h 438"/>
              <a:gd name="T14" fmla="*/ 271 w 376"/>
              <a:gd name="T15" fmla="*/ 103 h 438"/>
              <a:gd name="T16" fmla="*/ 241 w 376"/>
              <a:gd name="T17" fmla="*/ 100 h 438"/>
              <a:gd name="T18" fmla="*/ 256 w 376"/>
              <a:gd name="T19" fmla="*/ 122 h 438"/>
              <a:gd name="T20" fmla="*/ 226 w 376"/>
              <a:gd name="T21" fmla="*/ 119 h 438"/>
              <a:gd name="T22" fmla="*/ 240 w 376"/>
              <a:gd name="T23" fmla="*/ 140 h 438"/>
              <a:gd name="T24" fmla="*/ 210 w 376"/>
              <a:gd name="T25" fmla="*/ 138 h 438"/>
              <a:gd name="T26" fmla="*/ 242 w 376"/>
              <a:gd name="T27" fmla="*/ 173 h 438"/>
              <a:gd name="T28" fmla="*/ 195 w 376"/>
              <a:gd name="T29" fmla="*/ 156 h 438"/>
              <a:gd name="T30" fmla="*/ 210 w 376"/>
              <a:gd name="T31" fmla="*/ 178 h 438"/>
              <a:gd name="T32" fmla="*/ 180 w 376"/>
              <a:gd name="T33" fmla="*/ 175 h 438"/>
              <a:gd name="T34" fmla="*/ 194 w 376"/>
              <a:gd name="T35" fmla="*/ 197 h 438"/>
              <a:gd name="T36" fmla="*/ 164 w 376"/>
              <a:gd name="T37" fmla="*/ 194 h 438"/>
              <a:gd name="T38" fmla="*/ 179 w 376"/>
              <a:gd name="T39" fmla="*/ 215 h 438"/>
              <a:gd name="T40" fmla="*/ 149 w 376"/>
              <a:gd name="T41" fmla="*/ 213 h 438"/>
              <a:gd name="T42" fmla="*/ 181 w 376"/>
              <a:gd name="T43" fmla="*/ 248 h 438"/>
              <a:gd name="T44" fmla="*/ 134 w 376"/>
              <a:gd name="T45" fmla="*/ 232 h 438"/>
              <a:gd name="T46" fmla="*/ 148 w 376"/>
              <a:gd name="T47" fmla="*/ 253 h 438"/>
              <a:gd name="T48" fmla="*/ 118 w 376"/>
              <a:gd name="T49" fmla="*/ 250 h 438"/>
              <a:gd name="T50" fmla="*/ 133 w 376"/>
              <a:gd name="T51" fmla="*/ 272 h 438"/>
              <a:gd name="T52" fmla="*/ 103 w 376"/>
              <a:gd name="T53" fmla="*/ 269 h 438"/>
              <a:gd name="T54" fmla="*/ 117 w 376"/>
              <a:gd name="T55" fmla="*/ 290 h 438"/>
              <a:gd name="T56" fmla="*/ 88 w 376"/>
              <a:gd name="T57" fmla="*/ 288 h 438"/>
              <a:gd name="T58" fmla="*/ 119 w 376"/>
              <a:gd name="T59" fmla="*/ 323 h 438"/>
              <a:gd name="T60" fmla="*/ 72 w 376"/>
              <a:gd name="T61" fmla="*/ 307 h 438"/>
              <a:gd name="T62" fmla="*/ 87 w 376"/>
              <a:gd name="T63" fmla="*/ 328 h 438"/>
              <a:gd name="T64" fmla="*/ 57 w 376"/>
              <a:gd name="T65" fmla="*/ 325 h 438"/>
              <a:gd name="T66" fmla="*/ 71 w 376"/>
              <a:gd name="T67" fmla="*/ 347 h 438"/>
              <a:gd name="T68" fmla="*/ 42 w 376"/>
              <a:gd name="T69" fmla="*/ 344 h 438"/>
              <a:gd name="T70" fmla="*/ 56 w 376"/>
              <a:gd name="T71" fmla="*/ 366 h 438"/>
              <a:gd name="T72" fmla="*/ 26 w 376"/>
              <a:gd name="T73" fmla="*/ 363 h 438"/>
              <a:gd name="T74" fmla="*/ 58 w 376"/>
              <a:gd name="T75" fmla="*/ 398 h 438"/>
              <a:gd name="T76" fmla="*/ 0 w 376"/>
              <a:gd name="T77" fmla="*/ 395 h 438"/>
              <a:gd name="T78" fmla="*/ 324 w 376"/>
              <a:gd name="T79" fmla="*/ 106 h 438"/>
              <a:gd name="T80" fmla="*/ 316 w 376"/>
              <a:gd name="T81" fmla="*/ 56 h 438"/>
              <a:gd name="T82" fmla="*/ 324 w 376"/>
              <a:gd name="T83" fmla="*/ 32 h 438"/>
              <a:gd name="T84" fmla="*/ 323 w 376"/>
              <a:gd name="T85" fmla="*/ 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76" h="438">
                <a:moveTo>
                  <a:pt x="324" y="106"/>
                </a:moveTo>
                <a:cubicBezTo>
                  <a:pt x="376" y="43"/>
                  <a:pt x="376" y="43"/>
                  <a:pt x="376" y="43"/>
                </a:cubicBezTo>
                <a:cubicBezTo>
                  <a:pt x="324" y="1"/>
                  <a:pt x="324" y="1"/>
                  <a:pt x="324" y="1"/>
                </a:cubicBezTo>
                <a:cubicBezTo>
                  <a:pt x="324" y="32"/>
                  <a:pt x="324" y="32"/>
                  <a:pt x="324" y="32"/>
                </a:cubicBezTo>
                <a:cubicBezTo>
                  <a:pt x="327" y="32"/>
                  <a:pt x="330" y="33"/>
                  <a:pt x="332" y="35"/>
                </a:cubicBezTo>
                <a:cubicBezTo>
                  <a:pt x="338" y="40"/>
                  <a:pt x="339" y="49"/>
                  <a:pt x="334" y="54"/>
                </a:cubicBezTo>
                <a:cubicBezTo>
                  <a:pt x="334" y="54"/>
                  <a:pt x="334" y="54"/>
                  <a:pt x="334" y="54"/>
                </a:cubicBezTo>
                <a:cubicBezTo>
                  <a:pt x="332" y="57"/>
                  <a:pt x="328" y="59"/>
                  <a:pt x="324" y="59"/>
                </a:cubicBezTo>
                <a:lnTo>
                  <a:pt x="324" y="106"/>
                </a:lnTo>
                <a:close/>
                <a:moveTo>
                  <a:pt x="272" y="63"/>
                </a:moveTo>
                <a:cubicBezTo>
                  <a:pt x="308" y="92"/>
                  <a:pt x="308" y="92"/>
                  <a:pt x="308" y="92"/>
                </a:cubicBezTo>
                <a:cubicBezTo>
                  <a:pt x="304" y="98"/>
                  <a:pt x="304" y="98"/>
                  <a:pt x="304" y="98"/>
                </a:cubicBezTo>
                <a:cubicBezTo>
                  <a:pt x="267" y="68"/>
                  <a:pt x="267" y="68"/>
                  <a:pt x="267" y="68"/>
                </a:cubicBezTo>
                <a:cubicBezTo>
                  <a:pt x="256" y="81"/>
                  <a:pt x="256" y="81"/>
                  <a:pt x="256" y="81"/>
                </a:cubicBezTo>
                <a:cubicBezTo>
                  <a:pt x="276" y="97"/>
                  <a:pt x="276" y="97"/>
                  <a:pt x="276" y="97"/>
                </a:cubicBezTo>
                <a:cubicBezTo>
                  <a:pt x="271" y="103"/>
                  <a:pt x="271" y="103"/>
                  <a:pt x="271" y="103"/>
                </a:cubicBezTo>
                <a:cubicBezTo>
                  <a:pt x="252" y="87"/>
                  <a:pt x="252" y="87"/>
                  <a:pt x="252" y="87"/>
                </a:cubicBezTo>
                <a:cubicBezTo>
                  <a:pt x="241" y="100"/>
                  <a:pt x="241" y="100"/>
                  <a:pt x="241" y="100"/>
                </a:cubicBezTo>
                <a:cubicBezTo>
                  <a:pt x="260" y="116"/>
                  <a:pt x="260" y="116"/>
                  <a:pt x="260" y="116"/>
                </a:cubicBezTo>
                <a:cubicBezTo>
                  <a:pt x="256" y="122"/>
                  <a:pt x="256" y="122"/>
                  <a:pt x="256" y="122"/>
                </a:cubicBezTo>
                <a:cubicBezTo>
                  <a:pt x="236" y="106"/>
                  <a:pt x="236" y="106"/>
                  <a:pt x="236" y="106"/>
                </a:cubicBezTo>
                <a:cubicBezTo>
                  <a:pt x="226" y="119"/>
                  <a:pt x="226" y="119"/>
                  <a:pt x="226" y="119"/>
                </a:cubicBezTo>
                <a:cubicBezTo>
                  <a:pt x="245" y="135"/>
                  <a:pt x="245" y="135"/>
                  <a:pt x="245" y="135"/>
                </a:cubicBezTo>
                <a:cubicBezTo>
                  <a:pt x="240" y="140"/>
                  <a:pt x="240" y="140"/>
                  <a:pt x="240" y="140"/>
                </a:cubicBezTo>
                <a:cubicBezTo>
                  <a:pt x="221" y="125"/>
                  <a:pt x="221" y="125"/>
                  <a:pt x="221" y="125"/>
                </a:cubicBezTo>
                <a:cubicBezTo>
                  <a:pt x="210" y="138"/>
                  <a:pt x="210" y="138"/>
                  <a:pt x="210" y="138"/>
                </a:cubicBezTo>
                <a:cubicBezTo>
                  <a:pt x="247" y="167"/>
                  <a:pt x="247" y="167"/>
                  <a:pt x="247" y="167"/>
                </a:cubicBezTo>
                <a:cubicBezTo>
                  <a:pt x="242" y="173"/>
                  <a:pt x="242" y="173"/>
                  <a:pt x="242" y="173"/>
                </a:cubicBezTo>
                <a:cubicBezTo>
                  <a:pt x="206" y="143"/>
                  <a:pt x="206" y="143"/>
                  <a:pt x="206" y="143"/>
                </a:cubicBezTo>
                <a:cubicBezTo>
                  <a:pt x="195" y="156"/>
                  <a:pt x="195" y="156"/>
                  <a:pt x="195" y="156"/>
                </a:cubicBezTo>
                <a:cubicBezTo>
                  <a:pt x="214" y="172"/>
                  <a:pt x="214" y="172"/>
                  <a:pt x="214" y="172"/>
                </a:cubicBezTo>
                <a:cubicBezTo>
                  <a:pt x="210" y="178"/>
                  <a:pt x="210" y="178"/>
                  <a:pt x="210" y="178"/>
                </a:cubicBezTo>
                <a:cubicBezTo>
                  <a:pt x="190" y="162"/>
                  <a:pt x="190" y="162"/>
                  <a:pt x="190" y="162"/>
                </a:cubicBezTo>
                <a:cubicBezTo>
                  <a:pt x="180" y="175"/>
                  <a:pt x="180" y="175"/>
                  <a:pt x="180" y="175"/>
                </a:cubicBezTo>
                <a:cubicBezTo>
                  <a:pt x="199" y="191"/>
                  <a:pt x="199" y="191"/>
                  <a:pt x="199" y="191"/>
                </a:cubicBezTo>
                <a:cubicBezTo>
                  <a:pt x="194" y="197"/>
                  <a:pt x="194" y="197"/>
                  <a:pt x="194" y="197"/>
                </a:cubicBezTo>
                <a:cubicBezTo>
                  <a:pt x="175" y="181"/>
                  <a:pt x="175" y="181"/>
                  <a:pt x="175" y="181"/>
                </a:cubicBezTo>
                <a:cubicBezTo>
                  <a:pt x="164" y="194"/>
                  <a:pt x="164" y="194"/>
                  <a:pt x="164" y="194"/>
                </a:cubicBezTo>
                <a:cubicBezTo>
                  <a:pt x="184" y="210"/>
                  <a:pt x="184" y="210"/>
                  <a:pt x="184" y="210"/>
                </a:cubicBezTo>
                <a:cubicBezTo>
                  <a:pt x="179" y="215"/>
                  <a:pt x="179" y="215"/>
                  <a:pt x="179" y="215"/>
                </a:cubicBezTo>
                <a:cubicBezTo>
                  <a:pt x="160" y="200"/>
                  <a:pt x="160" y="200"/>
                  <a:pt x="160" y="200"/>
                </a:cubicBezTo>
                <a:cubicBezTo>
                  <a:pt x="149" y="213"/>
                  <a:pt x="149" y="213"/>
                  <a:pt x="149" y="213"/>
                </a:cubicBezTo>
                <a:cubicBezTo>
                  <a:pt x="185" y="243"/>
                  <a:pt x="185" y="243"/>
                  <a:pt x="185" y="243"/>
                </a:cubicBezTo>
                <a:cubicBezTo>
                  <a:pt x="181" y="248"/>
                  <a:pt x="181" y="248"/>
                  <a:pt x="181" y="248"/>
                </a:cubicBezTo>
                <a:cubicBezTo>
                  <a:pt x="144" y="218"/>
                  <a:pt x="144" y="218"/>
                  <a:pt x="144" y="218"/>
                </a:cubicBezTo>
                <a:cubicBezTo>
                  <a:pt x="134" y="232"/>
                  <a:pt x="134" y="232"/>
                  <a:pt x="134" y="232"/>
                </a:cubicBezTo>
                <a:cubicBezTo>
                  <a:pt x="153" y="247"/>
                  <a:pt x="153" y="247"/>
                  <a:pt x="153" y="247"/>
                </a:cubicBezTo>
                <a:cubicBezTo>
                  <a:pt x="148" y="253"/>
                  <a:pt x="148" y="253"/>
                  <a:pt x="148" y="253"/>
                </a:cubicBezTo>
                <a:cubicBezTo>
                  <a:pt x="129" y="237"/>
                  <a:pt x="129" y="237"/>
                  <a:pt x="129" y="237"/>
                </a:cubicBezTo>
                <a:cubicBezTo>
                  <a:pt x="118" y="250"/>
                  <a:pt x="118" y="250"/>
                  <a:pt x="118" y="250"/>
                </a:cubicBezTo>
                <a:cubicBezTo>
                  <a:pt x="137" y="266"/>
                  <a:pt x="137" y="266"/>
                  <a:pt x="137" y="266"/>
                </a:cubicBezTo>
                <a:cubicBezTo>
                  <a:pt x="133" y="272"/>
                  <a:pt x="133" y="272"/>
                  <a:pt x="133" y="272"/>
                </a:cubicBezTo>
                <a:cubicBezTo>
                  <a:pt x="114" y="256"/>
                  <a:pt x="114" y="256"/>
                  <a:pt x="114" y="256"/>
                </a:cubicBezTo>
                <a:cubicBezTo>
                  <a:pt x="103" y="269"/>
                  <a:pt x="103" y="269"/>
                  <a:pt x="103" y="269"/>
                </a:cubicBezTo>
                <a:cubicBezTo>
                  <a:pt x="122" y="285"/>
                  <a:pt x="122" y="285"/>
                  <a:pt x="122" y="285"/>
                </a:cubicBezTo>
                <a:cubicBezTo>
                  <a:pt x="117" y="290"/>
                  <a:pt x="117" y="290"/>
                  <a:pt x="117" y="290"/>
                </a:cubicBezTo>
                <a:cubicBezTo>
                  <a:pt x="98" y="275"/>
                  <a:pt x="98" y="275"/>
                  <a:pt x="98" y="275"/>
                </a:cubicBezTo>
                <a:cubicBezTo>
                  <a:pt x="88" y="288"/>
                  <a:pt x="88" y="288"/>
                  <a:pt x="88" y="288"/>
                </a:cubicBezTo>
                <a:cubicBezTo>
                  <a:pt x="124" y="318"/>
                  <a:pt x="124" y="318"/>
                  <a:pt x="124" y="318"/>
                </a:cubicBezTo>
                <a:cubicBezTo>
                  <a:pt x="119" y="323"/>
                  <a:pt x="119" y="323"/>
                  <a:pt x="119" y="323"/>
                </a:cubicBezTo>
                <a:cubicBezTo>
                  <a:pt x="83" y="294"/>
                  <a:pt x="83" y="294"/>
                  <a:pt x="83" y="294"/>
                </a:cubicBezTo>
                <a:cubicBezTo>
                  <a:pt x="72" y="307"/>
                  <a:pt x="72" y="307"/>
                  <a:pt x="72" y="307"/>
                </a:cubicBezTo>
                <a:cubicBezTo>
                  <a:pt x="91" y="322"/>
                  <a:pt x="91" y="322"/>
                  <a:pt x="91" y="322"/>
                </a:cubicBezTo>
                <a:cubicBezTo>
                  <a:pt x="87" y="328"/>
                  <a:pt x="87" y="328"/>
                  <a:pt x="87" y="328"/>
                </a:cubicBezTo>
                <a:cubicBezTo>
                  <a:pt x="68" y="312"/>
                  <a:pt x="68" y="312"/>
                  <a:pt x="68" y="312"/>
                </a:cubicBezTo>
                <a:cubicBezTo>
                  <a:pt x="57" y="325"/>
                  <a:pt x="57" y="325"/>
                  <a:pt x="57" y="325"/>
                </a:cubicBezTo>
                <a:cubicBezTo>
                  <a:pt x="76" y="341"/>
                  <a:pt x="76" y="341"/>
                  <a:pt x="76" y="341"/>
                </a:cubicBezTo>
                <a:cubicBezTo>
                  <a:pt x="71" y="347"/>
                  <a:pt x="71" y="347"/>
                  <a:pt x="71" y="347"/>
                </a:cubicBezTo>
                <a:cubicBezTo>
                  <a:pt x="52" y="331"/>
                  <a:pt x="52" y="331"/>
                  <a:pt x="52" y="331"/>
                </a:cubicBezTo>
                <a:cubicBezTo>
                  <a:pt x="42" y="344"/>
                  <a:pt x="42" y="344"/>
                  <a:pt x="42" y="344"/>
                </a:cubicBezTo>
                <a:cubicBezTo>
                  <a:pt x="61" y="360"/>
                  <a:pt x="61" y="360"/>
                  <a:pt x="61" y="360"/>
                </a:cubicBezTo>
                <a:cubicBezTo>
                  <a:pt x="56" y="366"/>
                  <a:pt x="56" y="366"/>
                  <a:pt x="56" y="366"/>
                </a:cubicBezTo>
                <a:cubicBezTo>
                  <a:pt x="37" y="350"/>
                  <a:pt x="37" y="350"/>
                  <a:pt x="37" y="350"/>
                </a:cubicBezTo>
                <a:cubicBezTo>
                  <a:pt x="26" y="363"/>
                  <a:pt x="26" y="363"/>
                  <a:pt x="26" y="363"/>
                </a:cubicBezTo>
                <a:cubicBezTo>
                  <a:pt x="63" y="393"/>
                  <a:pt x="63" y="393"/>
                  <a:pt x="63" y="393"/>
                </a:cubicBezTo>
                <a:cubicBezTo>
                  <a:pt x="58" y="398"/>
                  <a:pt x="58" y="398"/>
                  <a:pt x="58" y="398"/>
                </a:cubicBezTo>
                <a:cubicBezTo>
                  <a:pt x="22" y="369"/>
                  <a:pt x="22" y="369"/>
                  <a:pt x="22" y="369"/>
                </a:cubicBezTo>
                <a:cubicBezTo>
                  <a:pt x="0" y="395"/>
                  <a:pt x="0" y="395"/>
                  <a:pt x="0" y="395"/>
                </a:cubicBezTo>
                <a:cubicBezTo>
                  <a:pt x="53" y="438"/>
                  <a:pt x="53" y="438"/>
                  <a:pt x="53" y="438"/>
                </a:cubicBezTo>
                <a:cubicBezTo>
                  <a:pt x="324" y="106"/>
                  <a:pt x="324" y="106"/>
                  <a:pt x="324" y="106"/>
                </a:cubicBezTo>
                <a:cubicBezTo>
                  <a:pt x="324" y="59"/>
                  <a:pt x="324" y="59"/>
                  <a:pt x="324" y="59"/>
                </a:cubicBezTo>
                <a:cubicBezTo>
                  <a:pt x="321" y="59"/>
                  <a:pt x="318" y="58"/>
                  <a:pt x="316" y="56"/>
                </a:cubicBezTo>
                <a:cubicBezTo>
                  <a:pt x="310" y="51"/>
                  <a:pt x="309" y="43"/>
                  <a:pt x="314" y="37"/>
                </a:cubicBezTo>
                <a:cubicBezTo>
                  <a:pt x="316" y="34"/>
                  <a:pt x="320" y="32"/>
                  <a:pt x="324" y="32"/>
                </a:cubicBezTo>
                <a:cubicBezTo>
                  <a:pt x="324" y="1"/>
                  <a:pt x="324" y="1"/>
                  <a:pt x="324" y="1"/>
                </a:cubicBezTo>
                <a:cubicBezTo>
                  <a:pt x="323" y="0"/>
                  <a:pt x="323" y="0"/>
                  <a:pt x="323" y="0"/>
                </a:cubicBezTo>
                <a:lnTo>
                  <a:pt x="272" y="6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6" name="Freeform 47"/>
          <p:cNvSpPr>
            <a:spLocks noEditPoints="1"/>
          </p:cNvSpPr>
          <p:nvPr/>
        </p:nvSpPr>
        <p:spPr bwMode="auto">
          <a:xfrm>
            <a:off x="7492084" y="2177299"/>
            <a:ext cx="265441" cy="521358"/>
          </a:xfrm>
          <a:custGeom>
            <a:avLst/>
            <a:gdLst>
              <a:gd name="T0" fmla="*/ 121 w 162"/>
              <a:gd name="T1" fmla="*/ 144 h 319"/>
              <a:gd name="T2" fmla="*/ 128 w 162"/>
              <a:gd name="T3" fmla="*/ 138 h 319"/>
              <a:gd name="T4" fmla="*/ 150 w 162"/>
              <a:gd name="T5" fmla="*/ 80 h 319"/>
              <a:gd name="T6" fmla="*/ 147 w 162"/>
              <a:gd name="T7" fmla="*/ 69 h 319"/>
              <a:gd name="T8" fmla="*/ 156 w 162"/>
              <a:gd name="T9" fmla="*/ 46 h 319"/>
              <a:gd name="T10" fmla="*/ 137 w 162"/>
              <a:gd name="T11" fmla="*/ 3 h 319"/>
              <a:gd name="T12" fmla="*/ 121 w 162"/>
              <a:gd name="T13" fmla="*/ 1 h 319"/>
              <a:gd name="T14" fmla="*/ 121 w 162"/>
              <a:gd name="T15" fmla="*/ 58 h 319"/>
              <a:gd name="T16" fmla="*/ 126 w 162"/>
              <a:gd name="T17" fmla="*/ 61 h 319"/>
              <a:gd name="T18" fmla="*/ 121 w 162"/>
              <a:gd name="T19" fmla="*/ 59 h 319"/>
              <a:gd name="T20" fmla="*/ 121 w 162"/>
              <a:gd name="T21" fmla="*/ 85 h 319"/>
              <a:gd name="T22" fmla="*/ 125 w 162"/>
              <a:gd name="T23" fmla="*/ 75 h 319"/>
              <a:gd name="T24" fmla="*/ 123 w 162"/>
              <a:gd name="T25" fmla="*/ 66 h 319"/>
              <a:gd name="T26" fmla="*/ 139 w 162"/>
              <a:gd name="T27" fmla="*/ 72 h 319"/>
              <a:gd name="T28" fmla="*/ 144 w 162"/>
              <a:gd name="T29" fmla="*/ 83 h 319"/>
              <a:gd name="T30" fmla="*/ 125 w 162"/>
              <a:gd name="T31" fmla="*/ 132 h 319"/>
              <a:gd name="T32" fmla="*/ 121 w 162"/>
              <a:gd name="T33" fmla="*/ 136 h 319"/>
              <a:gd name="T34" fmla="*/ 121 w 162"/>
              <a:gd name="T35" fmla="*/ 144 h 319"/>
              <a:gd name="T36" fmla="*/ 66 w 162"/>
              <a:gd name="T37" fmla="*/ 284 h 319"/>
              <a:gd name="T38" fmla="*/ 121 w 162"/>
              <a:gd name="T39" fmla="*/ 144 h 319"/>
              <a:gd name="T40" fmla="*/ 121 w 162"/>
              <a:gd name="T41" fmla="*/ 144 h 319"/>
              <a:gd name="T42" fmla="*/ 121 w 162"/>
              <a:gd name="T43" fmla="*/ 136 h 319"/>
              <a:gd name="T44" fmla="*/ 114 w 162"/>
              <a:gd name="T45" fmla="*/ 137 h 319"/>
              <a:gd name="T46" fmla="*/ 98 w 162"/>
              <a:gd name="T47" fmla="*/ 130 h 319"/>
              <a:gd name="T48" fmla="*/ 98 w 162"/>
              <a:gd name="T49" fmla="*/ 130 h 319"/>
              <a:gd name="T50" fmla="*/ 106 w 162"/>
              <a:gd name="T51" fmla="*/ 125 h 319"/>
              <a:gd name="T52" fmla="*/ 121 w 162"/>
              <a:gd name="T53" fmla="*/ 85 h 319"/>
              <a:gd name="T54" fmla="*/ 121 w 162"/>
              <a:gd name="T55" fmla="*/ 59 h 319"/>
              <a:gd name="T56" fmla="*/ 85 w 162"/>
              <a:gd name="T57" fmla="*/ 45 h 319"/>
              <a:gd name="T58" fmla="*/ 74 w 162"/>
              <a:gd name="T59" fmla="*/ 51 h 319"/>
              <a:gd name="T60" fmla="*/ 52 w 162"/>
              <a:gd name="T61" fmla="*/ 108 h 319"/>
              <a:gd name="T62" fmla="*/ 54 w 162"/>
              <a:gd name="T63" fmla="*/ 118 h 319"/>
              <a:gd name="T64" fmla="*/ 35 w 162"/>
              <a:gd name="T65" fmla="*/ 168 h 319"/>
              <a:gd name="T66" fmla="*/ 35 w 162"/>
              <a:gd name="T67" fmla="*/ 256 h 319"/>
              <a:gd name="T68" fmla="*/ 39 w 162"/>
              <a:gd name="T69" fmla="*/ 257 h 319"/>
              <a:gd name="T70" fmla="*/ 45 w 162"/>
              <a:gd name="T71" fmla="*/ 268 h 319"/>
              <a:gd name="T72" fmla="*/ 58 w 162"/>
              <a:gd name="T73" fmla="*/ 264 h 319"/>
              <a:gd name="T74" fmla="*/ 64 w 162"/>
              <a:gd name="T75" fmla="*/ 278 h 319"/>
              <a:gd name="T76" fmla="*/ 63 w 162"/>
              <a:gd name="T77" fmla="*/ 281 h 319"/>
              <a:gd name="T78" fmla="*/ 35 w 162"/>
              <a:gd name="T79" fmla="*/ 300 h 319"/>
              <a:gd name="T80" fmla="*/ 35 w 162"/>
              <a:gd name="T81" fmla="*/ 306 h 319"/>
              <a:gd name="T82" fmla="*/ 66 w 162"/>
              <a:gd name="T83" fmla="*/ 284 h 319"/>
              <a:gd name="T84" fmla="*/ 121 w 162"/>
              <a:gd name="T85" fmla="*/ 1 h 319"/>
              <a:gd name="T86" fmla="*/ 121 w 162"/>
              <a:gd name="T87" fmla="*/ 58 h 319"/>
              <a:gd name="T88" fmla="*/ 88 w 162"/>
              <a:gd name="T89" fmla="*/ 36 h 319"/>
              <a:gd name="T90" fmla="*/ 94 w 162"/>
              <a:gd name="T91" fmla="*/ 22 h 319"/>
              <a:gd name="T92" fmla="*/ 121 w 162"/>
              <a:gd name="T93" fmla="*/ 1 h 319"/>
              <a:gd name="T94" fmla="*/ 35 w 162"/>
              <a:gd name="T95" fmla="*/ 168 h 319"/>
              <a:gd name="T96" fmla="*/ 0 w 162"/>
              <a:gd name="T97" fmla="*/ 258 h 319"/>
              <a:gd name="T98" fmla="*/ 15 w 162"/>
              <a:gd name="T99" fmla="*/ 319 h 319"/>
              <a:gd name="T100" fmla="*/ 35 w 162"/>
              <a:gd name="T101" fmla="*/ 306 h 319"/>
              <a:gd name="T102" fmla="*/ 35 w 162"/>
              <a:gd name="T103" fmla="*/ 300 h 319"/>
              <a:gd name="T104" fmla="*/ 33 w 162"/>
              <a:gd name="T105" fmla="*/ 301 h 319"/>
              <a:gd name="T106" fmla="*/ 13 w 162"/>
              <a:gd name="T107" fmla="*/ 294 h 319"/>
              <a:gd name="T108" fmla="*/ 5 w 162"/>
              <a:gd name="T109" fmla="*/ 259 h 319"/>
              <a:gd name="T110" fmla="*/ 5 w 162"/>
              <a:gd name="T111" fmla="*/ 259 h 319"/>
              <a:gd name="T112" fmla="*/ 6 w 162"/>
              <a:gd name="T113" fmla="*/ 256 h 319"/>
              <a:gd name="T114" fmla="*/ 19 w 162"/>
              <a:gd name="T115" fmla="*/ 250 h 319"/>
              <a:gd name="T116" fmla="*/ 26 w 162"/>
              <a:gd name="T117" fmla="*/ 261 h 319"/>
              <a:gd name="T118" fmla="*/ 35 w 162"/>
              <a:gd name="T119" fmla="*/ 256 h 319"/>
              <a:gd name="T120" fmla="*/ 35 w 162"/>
              <a:gd name="T121" fmla="*/ 16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2" h="319">
                <a:moveTo>
                  <a:pt x="121" y="144"/>
                </a:moveTo>
                <a:cubicBezTo>
                  <a:pt x="124" y="143"/>
                  <a:pt x="127" y="141"/>
                  <a:pt x="128" y="138"/>
                </a:cubicBezTo>
                <a:cubicBezTo>
                  <a:pt x="150" y="80"/>
                  <a:pt x="150" y="80"/>
                  <a:pt x="150" y="80"/>
                </a:cubicBezTo>
                <a:cubicBezTo>
                  <a:pt x="152" y="76"/>
                  <a:pt x="150" y="71"/>
                  <a:pt x="147" y="69"/>
                </a:cubicBezTo>
                <a:cubicBezTo>
                  <a:pt x="156" y="46"/>
                  <a:pt x="156" y="46"/>
                  <a:pt x="156" y="46"/>
                </a:cubicBezTo>
                <a:cubicBezTo>
                  <a:pt x="162" y="29"/>
                  <a:pt x="154" y="9"/>
                  <a:pt x="137" y="3"/>
                </a:cubicBezTo>
                <a:cubicBezTo>
                  <a:pt x="132" y="1"/>
                  <a:pt x="126" y="0"/>
                  <a:pt x="121" y="1"/>
                </a:cubicBezTo>
                <a:cubicBezTo>
                  <a:pt x="121" y="58"/>
                  <a:pt x="121" y="58"/>
                  <a:pt x="121" y="58"/>
                </a:cubicBezTo>
                <a:cubicBezTo>
                  <a:pt x="126" y="61"/>
                  <a:pt x="126" y="61"/>
                  <a:pt x="126" y="61"/>
                </a:cubicBezTo>
                <a:cubicBezTo>
                  <a:pt x="121" y="59"/>
                  <a:pt x="121" y="59"/>
                  <a:pt x="121" y="59"/>
                </a:cubicBezTo>
                <a:cubicBezTo>
                  <a:pt x="121" y="85"/>
                  <a:pt x="121" y="85"/>
                  <a:pt x="121" y="85"/>
                </a:cubicBezTo>
                <a:cubicBezTo>
                  <a:pt x="125" y="75"/>
                  <a:pt x="125" y="75"/>
                  <a:pt x="125" y="75"/>
                </a:cubicBezTo>
                <a:cubicBezTo>
                  <a:pt x="126" y="72"/>
                  <a:pt x="126" y="68"/>
                  <a:pt x="123" y="66"/>
                </a:cubicBezTo>
                <a:cubicBezTo>
                  <a:pt x="139" y="72"/>
                  <a:pt x="139" y="72"/>
                  <a:pt x="139" y="72"/>
                </a:cubicBezTo>
                <a:cubicBezTo>
                  <a:pt x="143" y="73"/>
                  <a:pt x="146" y="78"/>
                  <a:pt x="144" y="83"/>
                </a:cubicBezTo>
                <a:cubicBezTo>
                  <a:pt x="125" y="132"/>
                  <a:pt x="125" y="132"/>
                  <a:pt x="125" y="132"/>
                </a:cubicBezTo>
                <a:cubicBezTo>
                  <a:pt x="124" y="134"/>
                  <a:pt x="123" y="135"/>
                  <a:pt x="121" y="136"/>
                </a:cubicBezTo>
                <a:lnTo>
                  <a:pt x="121" y="144"/>
                </a:lnTo>
                <a:close/>
                <a:moveTo>
                  <a:pt x="66" y="284"/>
                </a:moveTo>
                <a:cubicBezTo>
                  <a:pt x="121" y="144"/>
                  <a:pt x="121" y="144"/>
                  <a:pt x="121" y="144"/>
                </a:cubicBezTo>
                <a:cubicBezTo>
                  <a:pt x="121" y="144"/>
                  <a:pt x="121" y="144"/>
                  <a:pt x="121" y="144"/>
                </a:cubicBezTo>
                <a:cubicBezTo>
                  <a:pt x="121" y="136"/>
                  <a:pt x="121" y="136"/>
                  <a:pt x="121" y="136"/>
                </a:cubicBezTo>
                <a:cubicBezTo>
                  <a:pt x="119" y="137"/>
                  <a:pt x="117" y="137"/>
                  <a:pt x="114" y="137"/>
                </a:cubicBezTo>
                <a:cubicBezTo>
                  <a:pt x="98" y="130"/>
                  <a:pt x="98" y="130"/>
                  <a:pt x="98" y="130"/>
                </a:cubicBezTo>
                <a:cubicBezTo>
                  <a:pt x="98" y="130"/>
                  <a:pt x="98" y="130"/>
                  <a:pt x="98" y="130"/>
                </a:cubicBezTo>
                <a:cubicBezTo>
                  <a:pt x="102" y="130"/>
                  <a:pt x="105" y="128"/>
                  <a:pt x="106" y="125"/>
                </a:cubicBezTo>
                <a:cubicBezTo>
                  <a:pt x="121" y="85"/>
                  <a:pt x="121" y="85"/>
                  <a:pt x="121" y="85"/>
                </a:cubicBezTo>
                <a:cubicBezTo>
                  <a:pt x="121" y="59"/>
                  <a:pt x="121" y="59"/>
                  <a:pt x="121" y="59"/>
                </a:cubicBezTo>
                <a:cubicBezTo>
                  <a:pt x="85" y="45"/>
                  <a:pt x="85" y="45"/>
                  <a:pt x="85" y="45"/>
                </a:cubicBezTo>
                <a:cubicBezTo>
                  <a:pt x="80" y="44"/>
                  <a:pt x="76" y="47"/>
                  <a:pt x="74" y="51"/>
                </a:cubicBezTo>
                <a:cubicBezTo>
                  <a:pt x="52" y="108"/>
                  <a:pt x="52" y="108"/>
                  <a:pt x="52" y="108"/>
                </a:cubicBezTo>
                <a:cubicBezTo>
                  <a:pt x="51" y="112"/>
                  <a:pt x="52" y="115"/>
                  <a:pt x="54" y="118"/>
                </a:cubicBezTo>
                <a:cubicBezTo>
                  <a:pt x="35" y="168"/>
                  <a:pt x="35" y="168"/>
                  <a:pt x="35" y="168"/>
                </a:cubicBezTo>
                <a:cubicBezTo>
                  <a:pt x="35" y="256"/>
                  <a:pt x="35" y="256"/>
                  <a:pt x="35" y="256"/>
                </a:cubicBezTo>
                <a:cubicBezTo>
                  <a:pt x="36" y="256"/>
                  <a:pt x="37" y="257"/>
                  <a:pt x="39" y="257"/>
                </a:cubicBezTo>
                <a:cubicBezTo>
                  <a:pt x="43" y="259"/>
                  <a:pt x="46" y="264"/>
                  <a:pt x="45" y="268"/>
                </a:cubicBezTo>
                <a:cubicBezTo>
                  <a:pt x="48" y="264"/>
                  <a:pt x="53" y="263"/>
                  <a:pt x="58" y="264"/>
                </a:cubicBezTo>
                <a:cubicBezTo>
                  <a:pt x="63" y="267"/>
                  <a:pt x="66" y="273"/>
                  <a:pt x="64" y="278"/>
                </a:cubicBezTo>
                <a:cubicBezTo>
                  <a:pt x="63" y="281"/>
                  <a:pt x="63" y="281"/>
                  <a:pt x="63" y="281"/>
                </a:cubicBezTo>
                <a:cubicBezTo>
                  <a:pt x="35" y="300"/>
                  <a:pt x="35" y="300"/>
                  <a:pt x="35" y="300"/>
                </a:cubicBezTo>
                <a:cubicBezTo>
                  <a:pt x="35" y="306"/>
                  <a:pt x="35" y="306"/>
                  <a:pt x="35" y="306"/>
                </a:cubicBezTo>
                <a:cubicBezTo>
                  <a:pt x="66" y="284"/>
                  <a:pt x="66" y="284"/>
                  <a:pt x="66" y="284"/>
                </a:cubicBezTo>
                <a:close/>
                <a:moveTo>
                  <a:pt x="121" y="1"/>
                </a:moveTo>
                <a:cubicBezTo>
                  <a:pt x="121" y="58"/>
                  <a:pt x="121" y="58"/>
                  <a:pt x="121" y="58"/>
                </a:cubicBezTo>
                <a:cubicBezTo>
                  <a:pt x="88" y="36"/>
                  <a:pt x="88" y="36"/>
                  <a:pt x="88" y="36"/>
                </a:cubicBezTo>
                <a:cubicBezTo>
                  <a:pt x="94" y="22"/>
                  <a:pt x="94" y="22"/>
                  <a:pt x="94" y="22"/>
                </a:cubicBezTo>
                <a:cubicBezTo>
                  <a:pt x="98" y="10"/>
                  <a:pt x="109" y="2"/>
                  <a:pt x="121" y="1"/>
                </a:cubicBezTo>
                <a:close/>
                <a:moveTo>
                  <a:pt x="35" y="168"/>
                </a:moveTo>
                <a:cubicBezTo>
                  <a:pt x="0" y="258"/>
                  <a:pt x="0" y="258"/>
                  <a:pt x="0" y="258"/>
                </a:cubicBezTo>
                <a:cubicBezTo>
                  <a:pt x="15" y="319"/>
                  <a:pt x="15" y="319"/>
                  <a:pt x="15" y="319"/>
                </a:cubicBezTo>
                <a:cubicBezTo>
                  <a:pt x="35" y="306"/>
                  <a:pt x="35" y="306"/>
                  <a:pt x="35" y="306"/>
                </a:cubicBezTo>
                <a:cubicBezTo>
                  <a:pt x="35" y="300"/>
                  <a:pt x="35" y="300"/>
                  <a:pt x="35" y="300"/>
                </a:cubicBezTo>
                <a:cubicBezTo>
                  <a:pt x="33" y="301"/>
                  <a:pt x="33" y="301"/>
                  <a:pt x="33" y="301"/>
                </a:cubicBezTo>
                <a:cubicBezTo>
                  <a:pt x="13" y="294"/>
                  <a:pt x="13" y="294"/>
                  <a:pt x="13" y="294"/>
                </a:cubicBezTo>
                <a:cubicBezTo>
                  <a:pt x="5" y="259"/>
                  <a:pt x="5" y="259"/>
                  <a:pt x="5" y="259"/>
                </a:cubicBezTo>
                <a:cubicBezTo>
                  <a:pt x="5" y="259"/>
                  <a:pt x="5" y="259"/>
                  <a:pt x="5" y="259"/>
                </a:cubicBezTo>
                <a:cubicBezTo>
                  <a:pt x="6" y="256"/>
                  <a:pt x="6" y="256"/>
                  <a:pt x="6" y="256"/>
                </a:cubicBezTo>
                <a:cubicBezTo>
                  <a:pt x="8" y="250"/>
                  <a:pt x="14" y="248"/>
                  <a:pt x="19" y="250"/>
                </a:cubicBezTo>
                <a:cubicBezTo>
                  <a:pt x="24" y="251"/>
                  <a:pt x="27" y="256"/>
                  <a:pt x="26" y="261"/>
                </a:cubicBezTo>
                <a:cubicBezTo>
                  <a:pt x="28" y="258"/>
                  <a:pt x="31" y="256"/>
                  <a:pt x="35" y="256"/>
                </a:cubicBezTo>
                <a:lnTo>
                  <a:pt x="35" y="16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7" name="Freeform 48"/>
          <p:cNvSpPr>
            <a:spLocks noEditPoints="1"/>
          </p:cNvSpPr>
          <p:nvPr/>
        </p:nvSpPr>
        <p:spPr bwMode="auto">
          <a:xfrm>
            <a:off x="6566019" y="2243957"/>
            <a:ext cx="434465" cy="434465"/>
          </a:xfrm>
          <a:custGeom>
            <a:avLst/>
            <a:gdLst>
              <a:gd name="T0" fmla="*/ 133 w 266"/>
              <a:gd name="T1" fmla="*/ 0 h 266"/>
              <a:gd name="T2" fmla="*/ 133 w 266"/>
              <a:gd name="T3" fmla="*/ 0 h 266"/>
              <a:gd name="T4" fmla="*/ 133 w 266"/>
              <a:gd name="T5" fmla="*/ 35 h 266"/>
              <a:gd name="T6" fmla="*/ 150 w 266"/>
              <a:gd name="T7" fmla="*/ 24 h 266"/>
              <a:gd name="T8" fmla="*/ 242 w 266"/>
              <a:gd name="T9" fmla="*/ 117 h 266"/>
              <a:gd name="T10" fmla="*/ 231 w 266"/>
              <a:gd name="T11" fmla="*/ 133 h 266"/>
              <a:gd name="T12" fmla="*/ 242 w 266"/>
              <a:gd name="T13" fmla="*/ 149 h 266"/>
              <a:gd name="T14" fmla="*/ 150 w 266"/>
              <a:gd name="T15" fmla="*/ 242 h 266"/>
              <a:gd name="T16" fmla="*/ 150 w 266"/>
              <a:gd name="T17" fmla="*/ 242 h 266"/>
              <a:gd name="T18" fmla="*/ 133 w 266"/>
              <a:gd name="T19" fmla="*/ 231 h 266"/>
              <a:gd name="T20" fmla="*/ 133 w 266"/>
              <a:gd name="T21" fmla="*/ 266 h 266"/>
              <a:gd name="T22" fmla="*/ 133 w 266"/>
              <a:gd name="T23" fmla="*/ 266 h 266"/>
              <a:gd name="T24" fmla="*/ 266 w 266"/>
              <a:gd name="T25" fmla="*/ 133 h 266"/>
              <a:gd name="T26" fmla="*/ 133 w 266"/>
              <a:gd name="T27" fmla="*/ 0 h 266"/>
              <a:gd name="T28" fmla="*/ 133 w 266"/>
              <a:gd name="T29" fmla="*/ 0 h 266"/>
              <a:gd name="T30" fmla="*/ 133 w 266"/>
              <a:gd name="T31" fmla="*/ 0 h 266"/>
              <a:gd name="T32" fmla="*/ 0 w 266"/>
              <a:gd name="T33" fmla="*/ 133 h 266"/>
              <a:gd name="T34" fmla="*/ 133 w 266"/>
              <a:gd name="T35" fmla="*/ 266 h 266"/>
              <a:gd name="T36" fmla="*/ 133 w 266"/>
              <a:gd name="T37" fmla="*/ 266 h 266"/>
              <a:gd name="T38" fmla="*/ 133 w 266"/>
              <a:gd name="T39" fmla="*/ 231 h 266"/>
              <a:gd name="T40" fmla="*/ 133 w 266"/>
              <a:gd name="T41" fmla="*/ 231 h 266"/>
              <a:gd name="T42" fmla="*/ 117 w 266"/>
              <a:gd name="T43" fmla="*/ 242 h 266"/>
              <a:gd name="T44" fmla="*/ 24 w 266"/>
              <a:gd name="T45" fmla="*/ 149 h 266"/>
              <a:gd name="T46" fmla="*/ 35 w 266"/>
              <a:gd name="T47" fmla="*/ 133 h 266"/>
              <a:gd name="T48" fmla="*/ 24 w 266"/>
              <a:gd name="T49" fmla="*/ 117 h 266"/>
              <a:gd name="T50" fmla="*/ 117 w 266"/>
              <a:gd name="T51" fmla="*/ 24 h 266"/>
              <a:gd name="T52" fmla="*/ 133 w 266"/>
              <a:gd name="T53" fmla="*/ 35 h 266"/>
              <a:gd name="T54" fmla="*/ 133 w 266"/>
              <a:gd name="T55" fmla="*/ 35 h 266"/>
              <a:gd name="T56" fmla="*/ 133 w 266"/>
              <a:gd name="T5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6" h="266">
                <a:moveTo>
                  <a:pt x="133" y="0"/>
                </a:moveTo>
                <a:cubicBezTo>
                  <a:pt x="133" y="0"/>
                  <a:pt x="133" y="0"/>
                  <a:pt x="133" y="0"/>
                </a:cubicBezTo>
                <a:cubicBezTo>
                  <a:pt x="133" y="35"/>
                  <a:pt x="133" y="35"/>
                  <a:pt x="133" y="35"/>
                </a:cubicBezTo>
                <a:cubicBezTo>
                  <a:pt x="141" y="35"/>
                  <a:pt x="147" y="30"/>
                  <a:pt x="150" y="24"/>
                </a:cubicBezTo>
                <a:cubicBezTo>
                  <a:pt x="197" y="31"/>
                  <a:pt x="235" y="69"/>
                  <a:pt x="242" y="117"/>
                </a:cubicBezTo>
                <a:cubicBezTo>
                  <a:pt x="236" y="119"/>
                  <a:pt x="231" y="125"/>
                  <a:pt x="231" y="133"/>
                </a:cubicBezTo>
                <a:cubicBezTo>
                  <a:pt x="231" y="140"/>
                  <a:pt x="236" y="147"/>
                  <a:pt x="242" y="149"/>
                </a:cubicBezTo>
                <a:cubicBezTo>
                  <a:pt x="235" y="197"/>
                  <a:pt x="197" y="235"/>
                  <a:pt x="150" y="242"/>
                </a:cubicBezTo>
                <a:cubicBezTo>
                  <a:pt x="150" y="242"/>
                  <a:pt x="150" y="242"/>
                  <a:pt x="150" y="242"/>
                </a:cubicBezTo>
                <a:cubicBezTo>
                  <a:pt x="147" y="236"/>
                  <a:pt x="141" y="231"/>
                  <a:pt x="133" y="231"/>
                </a:cubicBezTo>
                <a:cubicBezTo>
                  <a:pt x="133" y="266"/>
                  <a:pt x="133" y="266"/>
                  <a:pt x="133" y="266"/>
                </a:cubicBezTo>
                <a:cubicBezTo>
                  <a:pt x="133" y="266"/>
                  <a:pt x="133" y="266"/>
                  <a:pt x="133" y="266"/>
                </a:cubicBezTo>
                <a:cubicBezTo>
                  <a:pt x="207" y="266"/>
                  <a:pt x="266" y="206"/>
                  <a:pt x="266" y="133"/>
                </a:cubicBezTo>
                <a:cubicBezTo>
                  <a:pt x="266" y="59"/>
                  <a:pt x="207" y="0"/>
                  <a:pt x="133" y="0"/>
                </a:cubicBezTo>
                <a:close/>
                <a:moveTo>
                  <a:pt x="133" y="0"/>
                </a:moveTo>
                <a:cubicBezTo>
                  <a:pt x="133" y="0"/>
                  <a:pt x="133" y="0"/>
                  <a:pt x="133" y="0"/>
                </a:cubicBezTo>
                <a:cubicBezTo>
                  <a:pt x="60" y="0"/>
                  <a:pt x="0" y="59"/>
                  <a:pt x="0" y="133"/>
                </a:cubicBezTo>
                <a:cubicBezTo>
                  <a:pt x="0" y="206"/>
                  <a:pt x="60" y="266"/>
                  <a:pt x="133" y="266"/>
                </a:cubicBezTo>
                <a:cubicBezTo>
                  <a:pt x="133" y="266"/>
                  <a:pt x="133" y="266"/>
                  <a:pt x="133" y="266"/>
                </a:cubicBezTo>
                <a:cubicBezTo>
                  <a:pt x="133" y="231"/>
                  <a:pt x="133" y="231"/>
                  <a:pt x="133" y="231"/>
                </a:cubicBezTo>
                <a:cubicBezTo>
                  <a:pt x="133" y="231"/>
                  <a:pt x="133" y="231"/>
                  <a:pt x="133" y="231"/>
                </a:cubicBezTo>
                <a:cubicBezTo>
                  <a:pt x="126" y="231"/>
                  <a:pt x="120" y="236"/>
                  <a:pt x="117" y="242"/>
                </a:cubicBezTo>
                <a:cubicBezTo>
                  <a:pt x="69" y="235"/>
                  <a:pt x="31" y="197"/>
                  <a:pt x="24" y="149"/>
                </a:cubicBezTo>
                <a:cubicBezTo>
                  <a:pt x="31" y="147"/>
                  <a:pt x="35" y="140"/>
                  <a:pt x="35" y="133"/>
                </a:cubicBezTo>
                <a:cubicBezTo>
                  <a:pt x="35" y="125"/>
                  <a:pt x="31" y="119"/>
                  <a:pt x="24" y="117"/>
                </a:cubicBezTo>
                <a:cubicBezTo>
                  <a:pt x="31" y="69"/>
                  <a:pt x="69" y="31"/>
                  <a:pt x="117" y="24"/>
                </a:cubicBezTo>
                <a:cubicBezTo>
                  <a:pt x="120" y="30"/>
                  <a:pt x="126" y="35"/>
                  <a:pt x="133" y="35"/>
                </a:cubicBezTo>
                <a:cubicBezTo>
                  <a:pt x="133" y="35"/>
                  <a:pt x="133" y="35"/>
                  <a:pt x="133" y="35"/>
                </a:cubicBezTo>
                <a:lnTo>
                  <a:pt x="133"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8" name="Freeform 49"/>
          <p:cNvSpPr/>
          <p:nvPr/>
        </p:nvSpPr>
        <p:spPr bwMode="auto">
          <a:xfrm>
            <a:off x="6645771" y="2382033"/>
            <a:ext cx="216637" cy="114270"/>
          </a:xfrm>
          <a:custGeom>
            <a:avLst/>
            <a:gdLst>
              <a:gd name="T0" fmla="*/ 124 w 133"/>
              <a:gd name="T1" fmla="*/ 0 h 70"/>
              <a:gd name="T2" fmla="*/ 93 w 133"/>
              <a:gd name="T3" fmla="*/ 30 h 70"/>
              <a:gd name="T4" fmla="*/ 84 w 133"/>
              <a:gd name="T5" fmla="*/ 28 h 70"/>
              <a:gd name="T6" fmla="*/ 65 w 133"/>
              <a:gd name="T7" fmla="*/ 42 h 70"/>
              <a:gd name="T8" fmla="*/ 0 w 133"/>
              <a:gd name="T9" fmla="*/ 42 h 70"/>
              <a:gd name="T10" fmla="*/ 0 w 133"/>
              <a:gd name="T11" fmla="*/ 56 h 70"/>
              <a:gd name="T12" fmla="*/ 65 w 133"/>
              <a:gd name="T13" fmla="*/ 56 h 70"/>
              <a:gd name="T14" fmla="*/ 84 w 133"/>
              <a:gd name="T15" fmla="*/ 70 h 70"/>
              <a:gd name="T16" fmla="*/ 105 w 133"/>
              <a:gd name="T17" fmla="*/ 49 h 70"/>
              <a:gd name="T18" fmla="*/ 103 w 133"/>
              <a:gd name="T19" fmla="*/ 40 h 70"/>
              <a:gd name="T20" fmla="*/ 133 w 133"/>
              <a:gd name="T21" fmla="*/ 9 h 70"/>
              <a:gd name="T22" fmla="*/ 124 w 133"/>
              <a:gd name="T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70">
                <a:moveTo>
                  <a:pt x="124" y="0"/>
                </a:moveTo>
                <a:cubicBezTo>
                  <a:pt x="93" y="30"/>
                  <a:pt x="93" y="30"/>
                  <a:pt x="93" y="30"/>
                </a:cubicBezTo>
                <a:cubicBezTo>
                  <a:pt x="91" y="29"/>
                  <a:pt x="88" y="28"/>
                  <a:pt x="84" y="28"/>
                </a:cubicBezTo>
                <a:cubicBezTo>
                  <a:pt x="75" y="28"/>
                  <a:pt x="67" y="34"/>
                  <a:pt x="65" y="42"/>
                </a:cubicBezTo>
                <a:cubicBezTo>
                  <a:pt x="0" y="42"/>
                  <a:pt x="0" y="42"/>
                  <a:pt x="0" y="42"/>
                </a:cubicBezTo>
                <a:cubicBezTo>
                  <a:pt x="0" y="56"/>
                  <a:pt x="0" y="56"/>
                  <a:pt x="0" y="56"/>
                </a:cubicBezTo>
                <a:cubicBezTo>
                  <a:pt x="65" y="56"/>
                  <a:pt x="65" y="56"/>
                  <a:pt x="65" y="56"/>
                </a:cubicBezTo>
                <a:cubicBezTo>
                  <a:pt x="67" y="64"/>
                  <a:pt x="75" y="70"/>
                  <a:pt x="84" y="70"/>
                </a:cubicBezTo>
                <a:cubicBezTo>
                  <a:pt x="96" y="70"/>
                  <a:pt x="105" y="60"/>
                  <a:pt x="105" y="49"/>
                </a:cubicBezTo>
                <a:cubicBezTo>
                  <a:pt x="105" y="46"/>
                  <a:pt x="104" y="43"/>
                  <a:pt x="103" y="40"/>
                </a:cubicBezTo>
                <a:cubicBezTo>
                  <a:pt x="133" y="9"/>
                  <a:pt x="133" y="9"/>
                  <a:pt x="133" y="9"/>
                </a:cubicBezTo>
                <a:lnTo>
                  <a:pt x="124"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59" name="Group 126"/>
          <p:cNvGrpSpPr/>
          <p:nvPr/>
        </p:nvGrpSpPr>
        <p:grpSpPr>
          <a:xfrm>
            <a:off x="6739805" y="2803404"/>
            <a:ext cx="340430" cy="323766"/>
            <a:chOff x="8505825" y="3605213"/>
            <a:chExt cx="454025" cy="431800"/>
          </a:xfrm>
          <a:solidFill>
            <a:schemeClr val="tx2">
              <a:lumMod val="20000"/>
              <a:lumOff val="80000"/>
            </a:schemeClr>
          </a:solidFill>
        </p:grpSpPr>
        <p:sp>
          <p:nvSpPr>
            <p:cNvPr id="60" name="Freeform 50"/>
            <p:cNvSpPr/>
            <p:nvPr/>
          </p:nvSpPr>
          <p:spPr bwMode="auto">
            <a:xfrm>
              <a:off x="8505825" y="3694113"/>
              <a:ext cx="454025" cy="342900"/>
            </a:xfrm>
            <a:custGeom>
              <a:avLst/>
              <a:gdLst>
                <a:gd name="T0" fmla="*/ 146 w 208"/>
                <a:gd name="T1" fmla="*/ 0 h 157"/>
                <a:gd name="T2" fmla="*/ 104 w 208"/>
                <a:gd name="T3" fmla="*/ 15 h 157"/>
                <a:gd name="T4" fmla="*/ 62 w 208"/>
                <a:gd name="T5" fmla="*/ 0 h 157"/>
                <a:gd name="T6" fmla="*/ 0 w 208"/>
                <a:gd name="T7" fmla="*/ 60 h 157"/>
                <a:gd name="T8" fmla="*/ 107 w 208"/>
                <a:gd name="T9" fmla="*/ 157 h 157"/>
                <a:gd name="T10" fmla="*/ 208 w 208"/>
                <a:gd name="T11" fmla="*/ 60 h 157"/>
                <a:gd name="T12" fmla="*/ 146 w 208"/>
                <a:gd name="T13" fmla="*/ 0 h 157"/>
              </a:gdLst>
              <a:ahLst/>
              <a:cxnLst>
                <a:cxn ang="0">
                  <a:pos x="T0" y="T1"/>
                </a:cxn>
                <a:cxn ang="0">
                  <a:pos x="T2" y="T3"/>
                </a:cxn>
                <a:cxn ang="0">
                  <a:pos x="T4" y="T5"/>
                </a:cxn>
                <a:cxn ang="0">
                  <a:pos x="T6" y="T7"/>
                </a:cxn>
                <a:cxn ang="0">
                  <a:pos x="T8" y="T9"/>
                </a:cxn>
                <a:cxn ang="0">
                  <a:pos x="T10" y="T11"/>
                </a:cxn>
                <a:cxn ang="0">
                  <a:pos x="T12" y="T13"/>
                </a:cxn>
              </a:cxnLst>
              <a:rect l="0" t="0" r="r" b="b"/>
              <a:pathLst>
                <a:path w="208" h="157">
                  <a:moveTo>
                    <a:pt x="146" y="0"/>
                  </a:moveTo>
                  <a:cubicBezTo>
                    <a:pt x="130" y="0"/>
                    <a:pt x="115" y="6"/>
                    <a:pt x="104" y="15"/>
                  </a:cubicBezTo>
                  <a:cubicBezTo>
                    <a:pt x="93" y="6"/>
                    <a:pt x="78" y="0"/>
                    <a:pt x="62" y="0"/>
                  </a:cubicBezTo>
                  <a:cubicBezTo>
                    <a:pt x="28" y="0"/>
                    <a:pt x="0" y="27"/>
                    <a:pt x="0" y="60"/>
                  </a:cubicBezTo>
                  <a:cubicBezTo>
                    <a:pt x="0" y="98"/>
                    <a:pt x="31" y="157"/>
                    <a:pt x="107" y="157"/>
                  </a:cubicBezTo>
                  <a:cubicBezTo>
                    <a:pt x="185" y="157"/>
                    <a:pt x="208" y="95"/>
                    <a:pt x="208" y="60"/>
                  </a:cubicBezTo>
                  <a:cubicBezTo>
                    <a:pt x="208" y="27"/>
                    <a:pt x="180" y="0"/>
                    <a:pt x="14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1" name="Freeform 51"/>
            <p:cNvSpPr/>
            <p:nvPr/>
          </p:nvSpPr>
          <p:spPr bwMode="auto">
            <a:xfrm>
              <a:off x="8709025" y="3605213"/>
              <a:ext cx="123825" cy="157163"/>
            </a:xfrm>
            <a:custGeom>
              <a:avLst/>
              <a:gdLst>
                <a:gd name="T0" fmla="*/ 12 w 57"/>
                <a:gd name="T1" fmla="*/ 72 h 72"/>
                <a:gd name="T2" fmla="*/ 27 w 57"/>
                <a:gd name="T3" fmla="*/ 0 h 72"/>
                <a:gd name="T4" fmla="*/ 57 w 57"/>
                <a:gd name="T5" fmla="*/ 6 h 72"/>
                <a:gd name="T6" fmla="*/ 12 w 57"/>
                <a:gd name="T7" fmla="*/ 72 h 72"/>
              </a:gdLst>
              <a:ahLst/>
              <a:cxnLst>
                <a:cxn ang="0">
                  <a:pos x="T0" y="T1"/>
                </a:cxn>
                <a:cxn ang="0">
                  <a:pos x="T2" y="T3"/>
                </a:cxn>
                <a:cxn ang="0">
                  <a:pos x="T4" y="T5"/>
                </a:cxn>
                <a:cxn ang="0">
                  <a:pos x="T6" y="T7"/>
                </a:cxn>
              </a:cxnLst>
              <a:rect l="0" t="0" r="r" b="b"/>
              <a:pathLst>
                <a:path w="57" h="72">
                  <a:moveTo>
                    <a:pt x="12" y="72"/>
                  </a:moveTo>
                  <a:cubicBezTo>
                    <a:pt x="0" y="48"/>
                    <a:pt x="7" y="20"/>
                    <a:pt x="27" y="0"/>
                  </a:cubicBezTo>
                  <a:cubicBezTo>
                    <a:pt x="57" y="6"/>
                    <a:pt x="57" y="6"/>
                    <a:pt x="57" y="6"/>
                  </a:cubicBezTo>
                  <a:cubicBezTo>
                    <a:pt x="29" y="21"/>
                    <a:pt x="12" y="37"/>
                    <a:pt x="12" y="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62" name="Freeform 52"/>
          <p:cNvSpPr/>
          <p:nvPr/>
        </p:nvSpPr>
        <p:spPr bwMode="auto">
          <a:xfrm>
            <a:off x="5689947" y="876284"/>
            <a:ext cx="509455" cy="414230"/>
          </a:xfrm>
          <a:custGeom>
            <a:avLst/>
            <a:gdLst>
              <a:gd name="T0" fmla="*/ 312 w 312"/>
              <a:gd name="T1" fmla="*/ 86 h 253"/>
              <a:gd name="T2" fmla="*/ 305 w 312"/>
              <a:gd name="T3" fmla="*/ 75 h 253"/>
              <a:gd name="T4" fmla="*/ 79 w 312"/>
              <a:gd name="T5" fmla="*/ 226 h 253"/>
              <a:gd name="T6" fmla="*/ 28 w 312"/>
              <a:gd name="T7" fmla="*/ 214 h 253"/>
              <a:gd name="T8" fmla="*/ 35 w 312"/>
              <a:gd name="T9" fmla="*/ 162 h 253"/>
              <a:gd name="T10" fmla="*/ 262 w 312"/>
              <a:gd name="T11" fmla="*/ 11 h 253"/>
              <a:gd name="T12" fmla="*/ 254 w 312"/>
              <a:gd name="T13" fmla="*/ 0 h 253"/>
              <a:gd name="T14" fmla="*/ 26 w 312"/>
              <a:gd name="T15" fmla="*/ 153 h 253"/>
              <a:gd name="T16" fmla="*/ 15 w 312"/>
              <a:gd name="T17" fmla="*/ 222 h 253"/>
              <a:gd name="T18" fmla="*/ 83 w 312"/>
              <a:gd name="T19" fmla="*/ 239 h 253"/>
              <a:gd name="T20" fmla="*/ 312 w 312"/>
              <a:gd name="T21" fmla="*/ 86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2" h="253">
                <a:moveTo>
                  <a:pt x="312" y="86"/>
                </a:moveTo>
                <a:cubicBezTo>
                  <a:pt x="305" y="75"/>
                  <a:pt x="305" y="75"/>
                  <a:pt x="305" y="75"/>
                </a:cubicBezTo>
                <a:cubicBezTo>
                  <a:pt x="79" y="226"/>
                  <a:pt x="79" y="226"/>
                  <a:pt x="79" y="226"/>
                </a:cubicBezTo>
                <a:cubicBezTo>
                  <a:pt x="63" y="237"/>
                  <a:pt x="40" y="231"/>
                  <a:pt x="28" y="214"/>
                </a:cubicBezTo>
                <a:cubicBezTo>
                  <a:pt x="16" y="196"/>
                  <a:pt x="19" y="173"/>
                  <a:pt x="35" y="162"/>
                </a:cubicBezTo>
                <a:cubicBezTo>
                  <a:pt x="262" y="11"/>
                  <a:pt x="262" y="11"/>
                  <a:pt x="262" y="11"/>
                </a:cubicBezTo>
                <a:cubicBezTo>
                  <a:pt x="254" y="0"/>
                  <a:pt x="254" y="0"/>
                  <a:pt x="254" y="0"/>
                </a:cubicBezTo>
                <a:cubicBezTo>
                  <a:pt x="26" y="153"/>
                  <a:pt x="26" y="153"/>
                  <a:pt x="26" y="153"/>
                </a:cubicBezTo>
                <a:cubicBezTo>
                  <a:pt x="4" y="167"/>
                  <a:pt x="0" y="198"/>
                  <a:pt x="15" y="222"/>
                </a:cubicBezTo>
                <a:cubicBezTo>
                  <a:pt x="31" y="246"/>
                  <a:pt x="62" y="253"/>
                  <a:pt x="83" y="239"/>
                </a:cubicBezTo>
                <a:lnTo>
                  <a:pt x="312" y="8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3" name="Freeform 53"/>
          <p:cNvSpPr/>
          <p:nvPr/>
        </p:nvSpPr>
        <p:spPr bwMode="auto">
          <a:xfrm>
            <a:off x="6076800" y="853669"/>
            <a:ext cx="140457" cy="192831"/>
          </a:xfrm>
          <a:custGeom>
            <a:avLst/>
            <a:gdLst>
              <a:gd name="T0" fmla="*/ 80 w 86"/>
              <a:gd name="T1" fmla="*/ 115 h 118"/>
              <a:gd name="T2" fmla="*/ 68 w 86"/>
              <a:gd name="T3" fmla="*/ 113 h 118"/>
              <a:gd name="T4" fmla="*/ 3 w 86"/>
              <a:gd name="T5" fmla="*/ 16 h 118"/>
              <a:gd name="T6" fmla="*/ 6 w 86"/>
              <a:gd name="T7" fmla="*/ 3 h 118"/>
              <a:gd name="T8" fmla="*/ 19 w 86"/>
              <a:gd name="T9" fmla="*/ 6 h 118"/>
              <a:gd name="T10" fmla="*/ 83 w 86"/>
              <a:gd name="T11" fmla="*/ 102 h 118"/>
              <a:gd name="T12" fmla="*/ 80 w 86"/>
              <a:gd name="T13" fmla="*/ 115 h 118"/>
            </a:gdLst>
            <a:ahLst/>
            <a:cxnLst>
              <a:cxn ang="0">
                <a:pos x="T0" y="T1"/>
              </a:cxn>
              <a:cxn ang="0">
                <a:pos x="T2" y="T3"/>
              </a:cxn>
              <a:cxn ang="0">
                <a:pos x="T4" y="T5"/>
              </a:cxn>
              <a:cxn ang="0">
                <a:pos x="T6" y="T7"/>
              </a:cxn>
              <a:cxn ang="0">
                <a:pos x="T8" y="T9"/>
              </a:cxn>
              <a:cxn ang="0">
                <a:pos x="T10" y="T11"/>
              </a:cxn>
              <a:cxn ang="0">
                <a:pos x="T12" y="T13"/>
              </a:cxn>
            </a:cxnLst>
            <a:rect l="0" t="0" r="r" b="b"/>
            <a:pathLst>
              <a:path w="86" h="118">
                <a:moveTo>
                  <a:pt x="80" y="115"/>
                </a:moveTo>
                <a:cubicBezTo>
                  <a:pt x="76" y="118"/>
                  <a:pt x="70" y="117"/>
                  <a:pt x="68" y="113"/>
                </a:cubicBezTo>
                <a:cubicBezTo>
                  <a:pt x="3" y="16"/>
                  <a:pt x="3" y="16"/>
                  <a:pt x="3" y="16"/>
                </a:cubicBezTo>
                <a:cubicBezTo>
                  <a:pt x="0" y="12"/>
                  <a:pt x="1" y="6"/>
                  <a:pt x="6" y="3"/>
                </a:cubicBezTo>
                <a:cubicBezTo>
                  <a:pt x="10" y="0"/>
                  <a:pt x="16" y="2"/>
                  <a:pt x="19" y="6"/>
                </a:cubicBezTo>
                <a:cubicBezTo>
                  <a:pt x="83" y="102"/>
                  <a:pt x="83" y="102"/>
                  <a:pt x="83" y="102"/>
                </a:cubicBezTo>
                <a:cubicBezTo>
                  <a:pt x="86" y="107"/>
                  <a:pt x="85" y="112"/>
                  <a:pt x="80" y="11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4" name="Freeform 54"/>
          <p:cNvSpPr/>
          <p:nvPr/>
        </p:nvSpPr>
        <p:spPr bwMode="auto">
          <a:xfrm>
            <a:off x="5756605" y="985793"/>
            <a:ext cx="385662" cy="252347"/>
          </a:xfrm>
          <a:custGeom>
            <a:avLst/>
            <a:gdLst>
              <a:gd name="T0" fmla="*/ 236 w 236"/>
              <a:gd name="T1" fmla="*/ 13 h 154"/>
              <a:gd name="T2" fmla="*/ 227 w 236"/>
              <a:gd name="T3" fmla="*/ 0 h 154"/>
              <a:gd name="T4" fmla="*/ 25 w 236"/>
              <a:gd name="T5" fmla="*/ 135 h 154"/>
              <a:gd name="T6" fmla="*/ 0 w 236"/>
              <a:gd name="T7" fmla="*/ 136 h 154"/>
              <a:gd name="T8" fmla="*/ 1 w 236"/>
              <a:gd name="T9" fmla="*/ 138 h 154"/>
              <a:gd name="T10" fmla="*/ 36 w 236"/>
              <a:gd name="T11" fmla="*/ 146 h 154"/>
              <a:gd name="T12" fmla="*/ 236 w 236"/>
              <a:gd name="T13" fmla="*/ 13 h 154"/>
            </a:gdLst>
            <a:ahLst/>
            <a:cxnLst>
              <a:cxn ang="0">
                <a:pos x="T0" y="T1"/>
              </a:cxn>
              <a:cxn ang="0">
                <a:pos x="T2" y="T3"/>
              </a:cxn>
              <a:cxn ang="0">
                <a:pos x="T4" y="T5"/>
              </a:cxn>
              <a:cxn ang="0">
                <a:pos x="T6" y="T7"/>
              </a:cxn>
              <a:cxn ang="0">
                <a:pos x="T8" y="T9"/>
              </a:cxn>
              <a:cxn ang="0">
                <a:pos x="T10" y="T11"/>
              </a:cxn>
              <a:cxn ang="0">
                <a:pos x="T12" y="T13"/>
              </a:cxn>
            </a:cxnLst>
            <a:rect l="0" t="0" r="r" b="b"/>
            <a:pathLst>
              <a:path w="236" h="154">
                <a:moveTo>
                  <a:pt x="236" y="13"/>
                </a:moveTo>
                <a:cubicBezTo>
                  <a:pt x="227" y="0"/>
                  <a:pt x="227" y="0"/>
                  <a:pt x="227" y="0"/>
                </a:cubicBezTo>
                <a:cubicBezTo>
                  <a:pt x="25" y="135"/>
                  <a:pt x="25" y="135"/>
                  <a:pt x="25" y="135"/>
                </a:cubicBezTo>
                <a:cubicBezTo>
                  <a:pt x="17" y="140"/>
                  <a:pt x="8" y="140"/>
                  <a:pt x="0" y="136"/>
                </a:cubicBezTo>
                <a:cubicBezTo>
                  <a:pt x="0" y="137"/>
                  <a:pt x="0" y="137"/>
                  <a:pt x="1" y="138"/>
                </a:cubicBezTo>
                <a:cubicBezTo>
                  <a:pt x="9" y="150"/>
                  <a:pt x="25" y="154"/>
                  <a:pt x="36" y="146"/>
                </a:cubicBezTo>
                <a:lnTo>
                  <a:pt x="236" y="1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5" name="Freeform 55"/>
          <p:cNvSpPr>
            <a:spLocks noEditPoints="1"/>
          </p:cNvSpPr>
          <p:nvPr/>
        </p:nvSpPr>
        <p:spPr bwMode="auto">
          <a:xfrm>
            <a:off x="5442362" y="1207192"/>
            <a:ext cx="222589" cy="390423"/>
          </a:xfrm>
          <a:custGeom>
            <a:avLst/>
            <a:gdLst>
              <a:gd name="T0" fmla="*/ 59 w 136"/>
              <a:gd name="T1" fmla="*/ 203 h 239"/>
              <a:gd name="T2" fmla="*/ 54 w 136"/>
              <a:gd name="T3" fmla="*/ 203 h 239"/>
              <a:gd name="T4" fmla="*/ 54 w 136"/>
              <a:gd name="T5" fmla="*/ 239 h 239"/>
              <a:gd name="T6" fmla="*/ 72 w 136"/>
              <a:gd name="T7" fmla="*/ 226 h 239"/>
              <a:gd name="T8" fmla="*/ 59 w 136"/>
              <a:gd name="T9" fmla="*/ 203 h 239"/>
              <a:gd name="T10" fmla="*/ 54 w 136"/>
              <a:gd name="T11" fmla="*/ 187 h 239"/>
              <a:gd name="T12" fmla="*/ 54 w 136"/>
              <a:gd name="T13" fmla="*/ 82 h 239"/>
              <a:gd name="T14" fmla="*/ 81 w 136"/>
              <a:gd name="T15" fmla="*/ 74 h 239"/>
              <a:gd name="T16" fmla="*/ 97 w 136"/>
              <a:gd name="T17" fmla="*/ 13 h 239"/>
              <a:gd name="T18" fmla="*/ 114 w 136"/>
              <a:gd name="T19" fmla="*/ 2 h 239"/>
              <a:gd name="T20" fmla="*/ 124 w 136"/>
              <a:gd name="T21" fmla="*/ 20 h 239"/>
              <a:gd name="T22" fmla="*/ 109 w 136"/>
              <a:gd name="T23" fmla="*/ 81 h 239"/>
              <a:gd name="T24" fmla="*/ 130 w 136"/>
              <a:gd name="T25" fmla="*/ 134 h 239"/>
              <a:gd name="T26" fmla="*/ 122 w 136"/>
              <a:gd name="T27" fmla="*/ 164 h 239"/>
              <a:gd name="T28" fmla="*/ 122 w 136"/>
              <a:gd name="T29" fmla="*/ 164 h 239"/>
              <a:gd name="T30" fmla="*/ 136 w 136"/>
              <a:gd name="T31" fmla="*/ 187 h 239"/>
              <a:gd name="T32" fmla="*/ 131 w 136"/>
              <a:gd name="T33" fmla="*/ 207 h 239"/>
              <a:gd name="T34" fmla="*/ 54 w 136"/>
              <a:gd name="T35" fmla="*/ 187 h 239"/>
              <a:gd name="T36" fmla="*/ 54 w 136"/>
              <a:gd name="T37" fmla="*/ 203 h 239"/>
              <a:gd name="T38" fmla="*/ 36 w 136"/>
              <a:gd name="T39" fmla="*/ 216 h 239"/>
              <a:gd name="T40" fmla="*/ 50 w 136"/>
              <a:gd name="T41" fmla="*/ 239 h 239"/>
              <a:gd name="T42" fmla="*/ 54 w 136"/>
              <a:gd name="T43" fmla="*/ 239 h 239"/>
              <a:gd name="T44" fmla="*/ 54 w 136"/>
              <a:gd name="T45" fmla="*/ 203 h 239"/>
              <a:gd name="T46" fmla="*/ 54 w 136"/>
              <a:gd name="T47" fmla="*/ 82 h 239"/>
              <a:gd name="T48" fmla="*/ 54 w 136"/>
              <a:gd name="T49" fmla="*/ 187 h 239"/>
              <a:gd name="T50" fmla="*/ 0 w 136"/>
              <a:gd name="T51" fmla="*/ 173 h 239"/>
              <a:gd name="T52" fmla="*/ 5 w 136"/>
              <a:gd name="T53" fmla="*/ 152 h 239"/>
              <a:gd name="T54" fmla="*/ 29 w 136"/>
              <a:gd name="T55" fmla="*/ 140 h 239"/>
              <a:gd name="T56" fmla="*/ 37 w 136"/>
              <a:gd name="T57" fmla="*/ 109 h 239"/>
              <a:gd name="T58" fmla="*/ 54 w 136"/>
              <a:gd name="T59" fmla="*/ 82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6" h="239">
                <a:moveTo>
                  <a:pt x="59" y="203"/>
                </a:moveTo>
                <a:cubicBezTo>
                  <a:pt x="57" y="203"/>
                  <a:pt x="56" y="203"/>
                  <a:pt x="54" y="203"/>
                </a:cubicBezTo>
                <a:cubicBezTo>
                  <a:pt x="54" y="239"/>
                  <a:pt x="54" y="239"/>
                  <a:pt x="54" y="239"/>
                </a:cubicBezTo>
                <a:cubicBezTo>
                  <a:pt x="62" y="239"/>
                  <a:pt x="70" y="234"/>
                  <a:pt x="72" y="226"/>
                </a:cubicBezTo>
                <a:cubicBezTo>
                  <a:pt x="74" y="216"/>
                  <a:pt x="69" y="206"/>
                  <a:pt x="59" y="203"/>
                </a:cubicBezTo>
                <a:close/>
                <a:moveTo>
                  <a:pt x="54" y="187"/>
                </a:moveTo>
                <a:cubicBezTo>
                  <a:pt x="54" y="82"/>
                  <a:pt x="54" y="82"/>
                  <a:pt x="54" y="82"/>
                </a:cubicBezTo>
                <a:cubicBezTo>
                  <a:pt x="62" y="76"/>
                  <a:pt x="71" y="74"/>
                  <a:pt x="81" y="74"/>
                </a:cubicBezTo>
                <a:cubicBezTo>
                  <a:pt x="97" y="13"/>
                  <a:pt x="97" y="13"/>
                  <a:pt x="97" y="13"/>
                </a:cubicBezTo>
                <a:cubicBezTo>
                  <a:pt x="99" y="5"/>
                  <a:pt x="107" y="0"/>
                  <a:pt x="114" y="2"/>
                </a:cubicBezTo>
                <a:cubicBezTo>
                  <a:pt x="122" y="4"/>
                  <a:pt x="126" y="12"/>
                  <a:pt x="124" y="20"/>
                </a:cubicBezTo>
                <a:cubicBezTo>
                  <a:pt x="109" y="81"/>
                  <a:pt x="109" y="81"/>
                  <a:pt x="109" y="81"/>
                </a:cubicBezTo>
                <a:cubicBezTo>
                  <a:pt x="125" y="90"/>
                  <a:pt x="136" y="109"/>
                  <a:pt x="130" y="134"/>
                </a:cubicBezTo>
                <a:cubicBezTo>
                  <a:pt x="130" y="134"/>
                  <a:pt x="125" y="154"/>
                  <a:pt x="122" y="164"/>
                </a:cubicBezTo>
                <a:cubicBezTo>
                  <a:pt x="122" y="164"/>
                  <a:pt x="122" y="164"/>
                  <a:pt x="122" y="164"/>
                </a:cubicBezTo>
                <a:cubicBezTo>
                  <a:pt x="118" y="178"/>
                  <a:pt x="136" y="187"/>
                  <a:pt x="136" y="187"/>
                </a:cubicBezTo>
                <a:cubicBezTo>
                  <a:pt x="131" y="207"/>
                  <a:pt x="131" y="207"/>
                  <a:pt x="131" y="207"/>
                </a:cubicBezTo>
                <a:lnTo>
                  <a:pt x="54" y="187"/>
                </a:lnTo>
                <a:close/>
                <a:moveTo>
                  <a:pt x="54" y="203"/>
                </a:moveTo>
                <a:cubicBezTo>
                  <a:pt x="46" y="203"/>
                  <a:pt x="38" y="208"/>
                  <a:pt x="36" y="216"/>
                </a:cubicBezTo>
                <a:cubicBezTo>
                  <a:pt x="34" y="226"/>
                  <a:pt x="40" y="236"/>
                  <a:pt x="50" y="239"/>
                </a:cubicBezTo>
                <a:cubicBezTo>
                  <a:pt x="51" y="239"/>
                  <a:pt x="53" y="239"/>
                  <a:pt x="54" y="239"/>
                </a:cubicBezTo>
                <a:cubicBezTo>
                  <a:pt x="54" y="203"/>
                  <a:pt x="54" y="203"/>
                  <a:pt x="54" y="203"/>
                </a:cubicBezTo>
                <a:close/>
                <a:moveTo>
                  <a:pt x="54" y="82"/>
                </a:moveTo>
                <a:cubicBezTo>
                  <a:pt x="54" y="187"/>
                  <a:pt x="54" y="187"/>
                  <a:pt x="54" y="187"/>
                </a:cubicBezTo>
                <a:cubicBezTo>
                  <a:pt x="0" y="173"/>
                  <a:pt x="0" y="173"/>
                  <a:pt x="0" y="173"/>
                </a:cubicBezTo>
                <a:cubicBezTo>
                  <a:pt x="5" y="152"/>
                  <a:pt x="5" y="152"/>
                  <a:pt x="5" y="152"/>
                </a:cubicBezTo>
                <a:cubicBezTo>
                  <a:pt x="5" y="152"/>
                  <a:pt x="25" y="154"/>
                  <a:pt x="29" y="140"/>
                </a:cubicBezTo>
                <a:cubicBezTo>
                  <a:pt x="32" y="128"/>
                  <a:pt x="37" y="109"/>
                  <a:pt x="37" y="109"/>
                </a:cubicBezTo>
                <a:cubicBezTo>
                  <a:pt x="40" y="97"/>
                  <a:pt x="46" y="88"/>
                  <a:pt x="54" y="82"/>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6" name="Freeform 56"/>
          <p:cNvSpPr>
            <a:spLocks noEditPoints="1"/>
          </p:cNvSpPr>
          <p:nvPr/>
        </p:nvSpPr>
        <p:spPr bwMode="auto">
          <a:xfrm>
            <a:off x="5240008" y="2024939"/>
            <a:ext cx="416610" cy="453510"/>
          </a:xfrm>
          <a:custGeom>
            <a:avLst/>
            <a:gdLst>
              <a:gd name="T0" fmla="*/ 198 w 255"/>
              <a:gd name="T1" fmla="*/ 128 h 277"/>
              <a:gd name="T2" fmla="*/ 191 w 255"/>
              <a:gd name="T3" fmla="*/ 158 h 277"/>
              <a:gd name="T4" fmla="*/ 191 w 255"/>
              <a:gd name="T5" fmla="*/ 185 h 277"/>
              <a:gd name="T6" fmla="*/ 196 w 255"/>
              <a:gd name="T7" fmla="*/ 187 h 277"/>
              <a:gd name="T8" fmla="*/ 218 w 255"/>
              <a:gd name="T9" fmla="*/ 218 h 277"/>
              <a:gd name="T10" fmla="*/ 191 w 255"/>
              <a:gd name="T11" fmla="*/ 201 h 277"/>
              <a:gd name="T12" fmla="*/ 191 w 255"/>
              <a:gd name="T13" fmla="*/ 55 h 277"/>
              <a:gd name="T14" fmla="*/ 218 w 255"/>
              <a:gd name="T15" fmla="*/ 38 h 277"/>
              <a:gd name="T16" fmla="*/ 196 w 255"/>
              <a:gd name="T17" fmla="*/ 69 h 277"/>
              <a:gd name="T18" fmla="*/ 191 w 255"/>
              <a:gd name="T19" fmla="*/ 71 h 277"/>
              <a:gd name="T20" fmla="*/ 249 w 255"/>
              <a:gd name="T21" fmla="*/ 121 h 277"/>
              <a:gd name="T22" fmla="*/ 211 w 255"/>
              <a:gd name="T23" fmla="*/ 128 h 277"/>
              <a:gd name="T24" fmla="*/ 249 w 255"/>
              <a:gd name="T25" fmla="*/ 134 h 277"/>
              <a:gd name="T26" fmla="*/ 249 w 255"/>
              <a:gd name="T27" fmla="*/ 121 h 277"/>
              <a:gd name="T28" fmla="*/ 132 w 255"/>
              <a:gd name="T29" fmla="*/ 277 h 277"/>
              <a:gd name="T30" fmla="*/ 167 w 255"/>
              <a:gd name="T31" fmla="*/ 186 h 277"/>
              <a:gd name="T32" fmla="*/ 191 w 255"/>
              <a:gd name="T33" fmla="*/ 98 h 277"/>
              <a:gd name="T34" fmla="*/ 127 w 255"/>
              <a:gd name="T35" fmla="*/ 72 h 277"/>
              <a:gd name="T36" fmla="*/ 183 w 255"/>
              <a:gd name="T37" fmla="*/ 128 h 277"/>
              <a:gd name="T38" fmla="*/ 156 w 255"/>
              <a:gd name="T39" fmla="*/ 176 h 277"/>
              <a:gd name="T40" fmla="*/ 153 w 255"/>
              <a:gd name="T41" fmla="*/ 214 h 277"/>
              <a:gd name="T42" fmla="*/ 127 w 255"/>
              <a:gd name="T43" fmla="*/ 277 h 277"/>
              <a:gd name="T44" fmla="*/ 191 w 255"/>
              <a:gd name="T45" fmla="*/ 71 h 277"/>
              <a:gd name="T46" fmla="*/ 186 w 255"/>
              <a:gd name="T47" fmla="*/ 60 h 277"/>
              <a:gd name="T48" fmla="*/ 191 w 255"/>
              <a:gd name="T49" fmla="*/ 185 h 277"/>
              <a:gd name="T50" fmla="*/ 186 w 255"/>
              <a:gd name="T51" fmla="*/ 196 h 277"/>
              <a:gd name="T52" fmla="*/ 191 w 255"/>
              <a:gd name="T53" fmla="*/ 185 h 277"/>
              <a:gd name="T54" fmla="*/ 127 w 255"/>
              <a:gd name="T55" fmla="*/ 0 h 277"/>
              <a:gd name="T56" fmla="*/ 134 w 255"/>
              <a:gd name="T57" fmla="*/ 7 h 277"/>
              <a:gd name="T58" fmla="*/ 128 w 255"/>
              <a:gd name="T59" fmla="*/ 45 h 277"/>
              <a:gd name="T60" fmla="*/ 127 w 255"/>
              <a:gd name="T61" fmla="*/ 45 h 277"/>
              <a:gd name="T62" fmla="*/ 64 w 255"/>
              <a:gd name="T63" fmla="*/ 97 h 277"/>
              <a:gd name="T64" fmla="*/ 89 w 255"/>
              <a:gd name="T65" fmla="*/ 187 h 277"/>
              <a:gd name="T66" fmla="*/ 124 w 255"/>
              <a:gd name="T67" fmla="*/ 277 h 277"/>
              <a:gd name="T68" fmla="*/ 127 w 255"/>
              <a:gd name="T69" fmla="*/ 214 h 277"/>
              <a:gd name="T70" fmla="*/ 103 w 255"/>
              <a:gd name="T71" fmla="*/ 183 h 277"/>
              <a:gd name="T72" fmla="*/ 71 w 255"/>
              <a:gd name="T73" fmla="*/ 128 h 277"/>
              <a:gd name="T74" fmla="*/ 127 w 255"/>
              <a:gd name="T75" fmla="*/ 72 h 277"/>
              <a:gd name="T76" fmla="*/ 127 w 255"/>
              <a:gd name="T77" fmla="*/ 57 h 277"/>
              <a:gd name="T78" fmla="*/ 127 w 255"/>
              <a:gd name="T79" fmla="*/ 0 h 277"/>
              <a:gd name="T80" fmla="*/ 121 w 255"/>
              <a:gd name="T81" fmla="*/ 38 h 277"/>
              <a:gd name="T82" fmla="*/ 127 w 255"/>
              <a:gd name="T83" fmla="*/ 0 h 277"/>
              <a:gd name="T84" fmla="*/ 64 w 255"/>
              <a:gd name="T85" fmla="*/ 185 h 277"/>
              <a:gd name="T86" fmla="*/ 69 w 255"/>
              <a:gd name="T87" fmla="*/ 196 h 277"/>
              <a:gd name="T88" fmla="*/ 64 w 255"/>
              <a:gd name="T89" fmla="*/ 71 h 277"/>
              <a:gd name="T90" fmla="*/ 69 w 255"/>
              <a:gd name="T91" fmla="*/ 60 h 277"/>
              <a:gd name="T92" fmla="*/ 64 w 255"/>
              <a:gd name="T93" fmla="*/ 71 h 277"/>
              <a:gd name="T94" fmla="*/ 57 w 255"/>
              <a:gd name="T95" fmla="*/ 128 h 277"/>
              <a:gd name="T96" fmla="*/ 64 w 255"/>
              <a:gd name="T97" fmla="*/ 97 h 277"/>
              <a:gd name="T98" fmla="*/ 64 w 255"/>
              <a:gd name="T99" fmla="*/ 71 h 277"/>
              <a:gd name="T100" fmla="*/ 60 w 255"/>
              <a:gd name="T101" fmla="*/ 69 h 277"/>
              <a:gd name="T102" fmla="*/ 38 w 255"/>
              <a:gd name="T103" fmla="*/ 38 h 277"/>
              <a:gd name="T104" fmla="*/ 64 w 255"/>
              <a:gd name="T105" fmla="*/ 55 h 277"/>
              <a:gd name="T106" fmla="*/ 64 w 255"/>
              <a:gd name="T107" fmla="*/ 201 h 277"/>
              <a:gd name="T108" fmla="*/ 38 w 255"/>
              <a:gd name="T109" fmla="*/ 218 h 277"/>
              <a:gd name="T110" fmla="*/ 60 w 255"/>
              <a:gd name="T111" fmla="*/ 187 h 277"/>
              <a:gd name="T112" fmla="*/ 64 w 255"/>
              <a:gd name="T113" fmla="*/ 185 h 277"/>
              <a:gd name="T114" fmla="*/ 45 w 255"/>
              <a:gd name="T115" fmla="*/ 128 h 277"/>
              <a:gd name="T116" fmla="*/ 7 w 255"/>
              <a:gd name="T117" fmla="*/ 121 h 277"/>
              <a:gd name="T118" fmla="*/ 7 w 255"/>
              <a:gd name="T119" fmla="*/ 134 h 277"/>
              <a:gd name="T120" fmla="*/ 45 w 255"/>
              <a:gd name="T121" fmla="*/ 128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5" h="277">
                <a:moveTo>
                  <a:pt x="191" y="158"/>
                </a:moveTo>
                <a:cubicBezTo>
                  <a:pt x="195" y="149"/>
                  <a:pt x="198" y="139"/>
                  <a:pt x="198" y="128"/>
                </a:cubicBezTo>
                <a:cubicBezTo>
                  <a:pt x="198" y="117"/>
                  <a:pt x="195" y="107"/>
                  <a:pt x="191" y="98"/>
                </a:cubicBezTo>
                <a:cubicBezTo>
                  <a:pt x="191" y="158"/>
                  <a:pt x="191" y="158"/>
                  <a:pt x="191" y="158"/>
                </a:cubicBezTo>
                <a:close/>
                <a:moveTo>
                  <a:pt x="191" y="201"/>
                </a:moveTo>
                <a:cubicBezTo>
                  <a:pt x="191" y="185"/>
                  <a:pt x="191" y="185"/>
                  <a:pt x="191" y="185"/>
                </a:cubicBezTo>
                <a:cubicBezTo>
                  <a:pt x="193" y="185"/>
                  <a:pt x="194" y="185"/>
                  <a:pt x="196" y="187"/>
                </a:cubicBezTo>
                <a:cubicBezTo>
                  <a:pt x="196" y="187"/>
                  <a:pt x="196" y="187"/>
                  <a:pt x="196" y="187"/>
                </a:cubicBezTo>
                <a:cubicBezTo>
                  <a:pt x="218" y="209"/>
                  <a:pt x="218" y="209"/>
                  <a:pt x="218" y="209"/>
                </a:cubicBezTo>
                <a:cubicBezTo>
                  <a:pt x="220" y="211"/>
                  <a:pt x="220" y="216"/>
                  <a:pt x="218" y="218"/>
                </a:cubicBezTo>
                <a:cubicBezTo>
                  <a:pt x="215" y="221"/>
                  <a:pt x="211" y="221"/>
                  <a:pt x="209" y="218"/>
                </a:cubicBezTo>
                <a:cubicBezTo>
                  <a:pt x="191" y="201"/>
                  <a:pt x="191" y="201"/>
                  <a:pt x="191" y="201"/>
                </a:cubicBezTo>
                <a:close/>
                <a:moveTo>
                  <a:pt x="191" y="71"/>
                </a:moveTo>
                <a:cubicBezTo>
                  <a:pt x="191" y="55"/>
                  <a:pt x="191" y="55"/>
                  <a:pt x="191" y="55"/>
                </a:cubicBezTo>
                <a:cubicBezTo>
                  <a:pt x="209" y="38"/>
                  <a:pt x="209" y="38"/>
                  <a:pt x="209" y="38"/>
                </a:cubicBezTo>
                <a:cubicBezTo>
                  <a:pt x="211" y="35"/>
                  <a:pt x="215" y="35"/>
                  <a:pt x="218" y="38"/>
                </a:cubicBezTo>
                <a:cubicBezTo>
                  <a:pt x="220" y="40"/>
                  <a:pt x="220" y="44"/>
                  <a:pt x="218" y="47"/>
                </a:cubicBezTo>
                <a:cubicBezTo>
                  <a:pt x="196" y="69"/>
                  <a:pt x="196" y="69"/>
                  <a:pt x="196" y="69"/>
                </a:cubicBezTo>
                <a:cubicBezTo>
                  <a:pt x="196" y="69"/>
                  <a:pt x="196" y="69"/>
                  <a:pt x="196" y="69"/>
                </a:cubicBezTo>
                <a:cubicBezTo>
                  <a:pt x="194" y="71"/>
                  <a:pt x="193" y="71"/>
                  <a:pt x="191" y="71"/>
                </a:cubicBezTo>
                <a:close/>
                <a:moveTo>
                  <a:pt x="249" y="121"/>
                </a:moveTo>
                <a:cubicBezTo>
                  <a:pt x="249" y="121"/>
                  <a:pt x="249" y="121"/>
                  <a:pt x="249" y="121"/>
                </a:cubicBezTo>
                <a:cubicBezTo>
                  <a:pt x="217" y="121"/>
                  <a:pt x="217" y="121"/>
                  <a:pt x="217" y="121"/>
                </a:cubicBezTo>
                <a:cubicBezTo>
                  <a:pt x="214" y="121"/>
                  <a:pt x="211" y="124"/>
                  <a:pt x="211" y="128"/>
                </a:cubicBezTo>
                <a:cubicBezTo>
                  <a:pt x="211" y="132"/>
                  <a:pt x="214" y="134"/>
                  <a:pt x="217" y="134"/>
                </a:cubicBezTo>
                <a:cubicBezTo>
                  <a:pt x="249" y="134"/>
                  <a:pt x="249" y="134"/>
                  <a:pt x="249" y="134"/>
                </a:cubicBezTo>
                <a:cubicBezTo>
                  <a:pt x="252" y="134"/>
                  <a:pt x="255" y="132"/>
                  <a:pt x="255" y="128"/>
                </a:cubicBezTo>
                <a:cubicBezTo>
                  <a:pt x="255" y="124"/>
                  <a:pt x="252" y="121"/>
                  <a:pt x="249" y="121"/>
                </a:cubicBezTo>
                <a:close/>
                <a:moveTo>
                  <a:pt x="127" y="277"/>
                </a:moveTo>
                <a:cubicBezTo>
                  <a:pt x="132" y="277"/>
                  <a:pt x="132" y="277"/>
                  <a:pt x="132" y="277"/>
                </a:cubicBezTo>
                <a:cubicBezTo>
                  <a:pt x="151" y="277"/>
                  <a:pt x="167" y="262"/>
                  <a:pt x="167" y="242"/>
                </a:cubicBezTo>
                <a:cubicBezTo>
                  <a:pt x="167" y="186"/>
                  <a:pt x="167" y="186"/>
                  <a:pt x="167" y="186"/>
                </a:cubicBezTo>
                <a:cubicBezTo>
                  <a:pt x="177" y="179"/>
                  <a:pt x="186" y="169"/>
                  <a:pt x="191" y="158"/>
                </a:cubicBezTo>
                <a:cubicBezTo>
                  <a:pt x="191" y="98"/>
                  <a:pt x="191" y="98"/>
                  <a:pt x="191" y="98"/>
                </a:cubicBezTo>
                <a:cubicBezTo>
                  <a:pt x="180" y="74"/>
                  <a:pt x="156" y="57"/>
                  <a:pt x="127" y="57"/>
                </a:cubicBezTo>
                <a:cubicBezTo>
                  <a:pt x="127" y="72"/>
                  <a:pt x="127" y="72"/>
                  <a:pt x="127" y="72"/>
                </a:cubicBezTo>
                <a:cubicBezTo>
                  <a:pt x="143" y="72"/>
                  <a:pt x="157" y="78"/>
                  <a:pt x="167" y="88"/>
                </a:cubicBezTo>
                <a:cubicBezTo>
                  <a:pt x="177" y="98"/>
                  <a:pt x="183" y="112"/>
                  <a:pt x="183" y="128"/>
                </a:cubicBezTo>
                <a:cubicBezTo>
                  <a:pt x="183" y="148"/>
                  <a:pt x="172" y="166"/>
                  <a:pt x="156" y="176"/>
                </a:cubicBezTo>
                <a:cubicBezTo>
                  <a:pt x="156" y="176"/>
                  <a:pt x="156" y="176"/>
                  <a:pt x="156" y="176"/>
                </a:cubicBezTo>
                <a:cubicBezTo>
                  <a:pt x="154" y="177"/>
                  <a:pt x="153" y="180"/>
                  <a:pt x="153" y="182"/>
                </a:cubicBezTo>
                <a:cubicBezTo>
                  <a:pt x="153" y="214"/>
                  <a:pt x="153" y="214"/>
                  <a:pt x="153" y="214"/>
                </a:cubicBezTo>
                <a:cubicBezTo>
                  <a:pt x="127" y="214"/>
                  <a:pt x="127" y="214"/>
                  <a:pt x="127" y="214"/>
                </a:cubicBezTo>
                <a:cubicBezTo>
                  <a:pt x="127" y="277"/>
                  <a:pt x="127" y="277"/>
                  <a:pt x="127" y="277"/>
                </a:cubicBezTo>
                <a:close/>
                <a:moveTo>
                  <a:pt x="191" y="55"/>
                </a:moveTo>
                <a:cubicBezTo>
                  <a:pt x="191" y="71"/>
                  <a:pt x="191" y="71"/>
                  <a:pt x="191" y="71"/>
                </a:cubicBezTo>
                <a:cubicBezTo>
                  <a:pt x="189" y="71"/>
                  <a:pt x="188" y="71"/>
                  <a:pt x="186" y="69"/>
                </a:cubicBezTo>
                <a:cubicBezTo>
                  <a:pt x="184" y="67"/>
                  <a:pt x="184" y="63"/>
                  <a:pt x="186" y="60"/>
                </a:cubicBezTo>
                <a:cubicBezTo>
                  <a:pt x="191" y="55"/>
                  <a:pt x="191" y="55"/>
                  <a:pt x="191" y="55"/>
                </a:cubicBezTo>
                <a:close/>
                <a:moveTo>
                  <a:pt x="191" y="185"/>
                </a:moveTo>
                <a:cubicBezTo>
                  <a:pt x="191" y="201"/>
                  <a:pt x="191" y="201"/>
                  <a:pt x="191" y="201"/>
                </a:cubicBezTo>
                <a:cubicBezTo>
                  <a:pt x="186" y="196"/>
                  <a:pt x="186" y="196"/>
                  <a:pt x="186" y="196"/>
                </a:cubicBezTo>
                <a:cubicBezTo>
                  <a:pt x="184" y="193"/>
                  <a:pt x="184" y="189"/>
                  <a:pt x="186" y="187"/>
                </a:cubicBezTo>
                <a:cubicBezTo>
                  <a:pt x="188" y="185"/>
                  <a:pt x="189" y="185"/>
                  <a:pt x="191" y="185"/>
                </a:cubicBezTo>
                <a:close/>
                <a:moveTo>
                  <a:pt x="127" y="45"/>
                </a:moveTo>
                <a:cubicBezTo>
                  <a:pt x="127" y="0"/>
                  <a:pt x="127" y="0"/>
                  <a:pt x="127" y="0"/>
                </a:cubicBezTo>
                <a:cubicBezTo>
                  <a:pt x="127" y="0"/>
                  <a:pt x="128" y="0"/>
                  <a:pt x="128" y="0"/>
                </a:cubicBezTo>
                <a:cubicBezTo>
                  <a:pt x="131" y="0"/>
                  <a:pt x="134" y="3"/>
                  <a:pt x="134" y="7"/>
                </a:cubicBezTo>
                <a:cubicBezTo>
                  <a:pt x="134" y="38"/>
                  <a:pt x="134" y="38"/>
                  <a:pt x="134" y="38"/>
                </a:cubicBezTo>
                <a:cubicBezTo>
                  <a:pt x="134" y="42"/>
                  <a:pt x="131" y="45"/>
                  <a:pt x="128" y="45"/>
                </a:cubicBezTo>
                <a:cubicBezTo>
                  <a:pt x="128" y="45"/>
                  <a:pt x="128" y="45"/>
                  <a:pt x="128" y="45"/>
                </a:cubicBezTo>
                <a:cubicBezTo>
                  <a:pt x="128" y="45"/>
                  <a:pt x="127" y="45"/>
                  <a:pt x="127" y="45"/>
                </a:cubicBezTo>
                <a:close/>
                <a:moveTo>
                  <a:pt x="127" y="57"/>
                </a:moveTo>
                <a:cubicBezTo>
                  <a:pt x="99" y="57"/>
                  <a:pt x="75" y="74"/>
                  <a:pt x="64" y="97"/>
                </a:cubicBezTo>
                <a:cubicBezTo>
                  <a:pt x="64" y="159"/>
                  <a:pt x="64" y="159"/>
                  <a:pt x="64" y="159"/>
                </a:cubicBezTo>
                <a:cubicBezTo>
                  <a:pt x="70" y="170"/>
                  <a:pt x="78" y="180"/>
                  <a:pt x="89" y="187"/>
                </a:cubicBezTo>
                <a:cubicBezTo>
                  <a:pt x="89" y="242"/>
                  <a:pt x="89" y="242"/>
                  <a:pt x="89" y="242"/>
                </a:cubicBezTo>
                <a:cubicBezTo>
                  <a:pt x="89" y="262"/>
                  <a:pt x="104" y="277"/>
                  <a:pt x="124" y="277"/>
                </a:cubicBezTo>
                <a:cubicBezTo>
                  <a:pt x="127" y="277"/>
                  <a:pt x="127" y="277"/>
                  <a:pt x="127" y="277"/>
                </a:cubicBezTo>
                <a:cubicBezTo>
                  <a:pt x="127" y="214"/>
                  <a:pt x="127" y="214"/>
                  <a:pt x="127" y="214"/>
                </a:cubicBezTo>
                <a:cubicBezTo>
                  <a:pt x="103" y="214"/>
                  <a:pt x="103" y="214"/>
                  <a:pt x="103" y="214"/>
                </a:cubicBezTo>
                <a:cubicBezTo>
                  <a:pt x="103" y="183"/>
                  <a:pt x="103" y="183"/>
                  <a:pt x="103" y="183"/>
                </a:cubicBezTo>
                <a:cubicBezTo>
                  <a:pt x="103" y="180"/>
                  <a:pt x="102" y="178"/>
                  <a:pt x="100" y="176"/>
                </a:cubicBezTo>
                <a:cubicBezTo>
                  <a:pt x="83" y="167"/>
                  <a:pt x="71" y="149"/>
                  <a:pt x="71" y="128"/>
                </a:cubicBezTo>
                <a:cubicBezTo>
                  <a:pt x="71" y="112"/>
                  <a:pt x="78" y="98"/>
                  <a:pt x="88" y="88"/>
                </a:cubicBezTo>
                <a:cubicBezTo>
                  <a:pt x="98" y="78"/>
                  <a:pt x="112" y="72"/>
                  <a:pt x="127" y="72"/>
                </a:cubicBezTo>
                <a:cubicBezTo>
                  <a:pt x="127" y="72"/>
                  <a:pt x="127" y="72"/>
                  <a:pt x="127" y="72"/>
                </a:cubicBezTo>
                <a:cubicBezTo>
                  <a:pt x="127" y="57"/>
                  <a:pt x="127" y="57"/>
                  <a:pt x="127" y="57"/>
                </a:cubicBezTo>
                <a:cubicBezTo>
                  <a:pt x="127" y="57"/>
                  <a:pt x="127" y="57"/>
                  <a:pt x="127" y="57"/>
                </a:cubicBezTo>
                <a:close/>
                <a:moveTo>
                  <a:pt x="127" y="0"/>
                </a:moveTo>
                <a:cubicBezTo>
                  <a:pt x="127" y="45"/>
                  <a:pt x="127" y="45"/>
                  <a:pt x="127" y="45"/>
                </a:cubicBezTo>
                <a:cubicBezTo>
                  <a:pt x="124" y="45"/>
                  <a:pt x="121" y="42"/>
                  <a:pt x="121" y="38"/>
                </a:cubicBezTo>
                <a:cubicBezTo>
                  <a:pt x="121" y="7"/>
                  <a:pt x="121" y="7"/>
                  <a:pt x="121" y="7"/>
                </a:cubicBezTo>
                <a:cubicBezTo>
                  <a:pt x="121" y="4"/>
                  <a:pt x="124" y="1"/>
                  <a:pt x="127" y="0"/>
                </a:cubicBezTo>
                <a:close/>
                <a:moveTo>
                  <a:pt x="64" y="201"/>
                </a:moveTo>
                <a:cubicBezTo>
                  <a:pt x="64" y="185"/>
                  <a:pt x="64" y="185"/>
                  <a:pt x="64" y="185"/>
                </a:cubicBezTo>
                <a:cubicBezTo>
                  <a:pt x="66" y="185"/>
                  <a:pt x="68" y="185"/>
                  <a:pt x="69" y="187"/>
                </a:cubicBezTo>
                <a:cubicBezTo>
                  <a:pt x="72" y="189"/>
                  <a:pt x="72" y="193"/>
                  <a:pt x="69" y="196"/>
                </a:cubicBezTo>
                <a:cubicBezTo>
                  <a:pt x="64" y="201"/>
                  <a:pt x="64" y="201"/>
                  <a:pt x="64" y="201"/>
                </a:cubicBezTo>
                <a:close/>
                <a:moveTo>
                  <a:pt x="64" y="71"/>
                </a:moveTo>
                <a:cubicBezTo>
                  <a:pt x="64" y="55"/>
                  <a:pt x="64" y="55"/>
                  <a:pt x="64" y="55"/>
                </a:cubicBezTo>
                <a:cubicBezTo>
                  <a:pt x="69" y="60"/>
                  <a:pt x="69" y="60"/>
                  <a:pt x="69" y="60"/>
                </a:cubicBezTo>
                <a:cubicBezTo>
                  <a:pt x="72" y="63"/>
                  <a:pt x="72" y="67"/>
                  <a:pt x="69" y="69"/>
                </a:cubicBezTo>
                <a:cubicBezTo>
                  <a:pt x="68" y="71"/>
                  <a:pt x="66" y="71"/>
                  <a:pt x="64" y="71"/>
                </a:cubicBezTo>
                <a:close/>
                <a:moveTo>
                  <a:pt x="64" y="97"/>
                </a:moveTo>
                <a:cubicBezTo>
                  <a:pt x="59" y="106"/>
                  <a:pt x="57" y="117"/>
                  <a:pt x="57" y="128"/>
                </a:cubicBezTo>
                <a:cubicBezTo>
                  <a:pt x="57" y="139"/>
                  <a:pt x="59" y="149"/>
                  <a:pt x="64" y="159"/>
                </a:cubicBezTo>
                <a:cubicBezTo>
                  <a:pt x="64" y="97"/>
                  <a:pt x="64" y="97"/>
                  <a:pt x="64" y="97"/>
                </a:cubicBezTo>
                <a:close/>
                <a:moveTo>
                  <a:pt x="64" y="55"/>
                </a:moveTo>
                <a:cubicBezTo>
                  <a:pt x="64" y="71"/>
                  <a:pt x="64" y="71"/>
                  <a:pt x="64" y="71"/>
                </a:cubicBezTo>
                <a:cubicBezTo>
                  <a:pt x="62" y="71"/>
                  <a:pt x="61" y="70"/>
                  <a:pt x="60" y="69"/>
                </a:cubicBezTo>
                <a:cubicBezTo>
                  <a:pt x="60" y="69"/>
                  <a:pt x="60" y="69"/>
                  <a:pt x="60" y="69"/>
                </a:cubicBezTo>
                <a:cubicBezTo>
                  <a:pt x="38" y="47"/>
                  <a:pt x="38" y="47"/>
                  <a:pt x="38" y="47"/>
                </a:cubicBezTo>
                <a:cubicBezTo>
                  <a:pt x="35" y="44"/>
                  <a:pt x="35" y="40"/>
                  <a:pt x="38" y="38"/>
                </a:cubicBezTo>
                <a:cubicBezTo>
                  <a:pt x="40" y="35"/>
                  <a:pt x="44" y="35"/>
                  <a:pt x="47" y="38"/>
                </a:cubicBezTo>
                <a:cubicBezTo>
                  <a:pt x="64" y="55"/>
                  <a:pt x="64" y="55"/>
                  <a:pt x="64" y="55"/>
                </a:cubicBezTo>
                <a:close/>
                <a:moveTo>
                  <a:pt x="64" y="185"/>
                </a:moveTo>
                <a:cubicBezTo>
                  <a:pt x="64" y="201"/>
                  <a:pt x="64" y="201"/>
                  <a:pt x="64" y="201"/>
                </a:cubicBezTo>
                <a:cubicBezTo>
                  <a:pt x="47" y="218"/>
                  <a:pt x="47" y="218"/>
                  <a:pt x="47" y="218"/>
                </a:cubicBezTo>
                <a:cubicBezTo>
                  <a:pt x="44" y="221"/>
                  <a:pt x="40" y="221"/>
                  <a:pt x="38" y="218"/>
                </a:cubicBezTo>
                <a:cubicBezTo>
                  <a:pt x="35" y="216"/>
                  <a:pt x="35" y="211"/>
                  <a:pt x="38" y="209"/>
                </a:cubicBezTo>
                <a:cubicBezTo>
                  <a:pt x="60" y="187"/>
                  <a:pt x="60" y="187"/>
                  <a:pt x="60" y="187"/>
                </a:cubicBezTo>
                <a:cubicBezTo>
                  <a:pt x="60" y="187"/>
                  <a:pt x="60" y="187"/>
                  <a:pt x="60" y="187"/>
                </a:cubicBezTo>
                <a:cubicBezTo>
                  <a:pt x="61" y="185"/>
                  <a:pt x="62" y="185"/>
                  <a:pt x="64" y="185"/>
                </a:cubicBezTo>
                <a:close/>
                <a:moveTo>
                  <a:pt x="45" y="128"/>
                </a:moveTo>
                <a:cubicBezTo>
                  <a:pt x="45" y="128"/>
                  <a:pt x="45" y="128"/>
                  <a:pt x="45" y="128"/>
                </a:cubicBezTo>
                <a:cubicBezTo>
                  <a:pt x="45" y="124"/>
                  <a:pt x="42" y="121"/>
                  <a:pt x="38" y="121"/>
                </a:cubicBezTo>
                <a:cubicBezTo>
                  <a:pt x="7" y="121"/>
                  <a:pt x="7" y="121"/>
                  <a:pt x="7" y="121"/>
                </a:cubicBezTo>
                <a:cubicBezTo>
                  <a:pt x="3" y="121"/>
                  <a:pt x="0" y="124"/>
                  <a:pt x="0" y="128"/>
                </a:cubicBezTo>
                <a:cubicBezTo>
                  <a:pt x="0" y="132"/>
                  <a:pt x="3" y="134"/>
                  <a:pt x="7" y="134"/>
                </a:cubicBezTo>
                <a:cubicBezTo>
                  <a:pt x="38" y="134"/>
                  <a:pt x="38" y="134"/>
                  <a:pt x="38" y="134"/>
                </a:cubicBezTo>
                <a:cubicBezTo>
                  <a:pt x="42" y="134"/>
                  <a:pt x="45" y="132"/>
                  <a:pt x="45" y="128"/>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7" name="Freeform 57"/>
          <p:cNvSpPr>
            <a:spLocks noEditPoints="1"/>
          </p:cNvSpPr>
          <p:nvPr/>
        </p:nvSpPr>
        <p:spPr bwMode="auto">
          <a:xfrm>
            <a:off x="6776705" y="852478"/>
            <a:ext cx="396375" cy="389233"/>
          </a:xfrm>
          <a:custGeom>
            <a:avLst/>
            <a:gdLst>
              <a:gd name="T0" fmla="*/ 231 w 243"/>
              <a:gd name="T1" fmla="*/ 92 h 238"/>
              <a:gd name="T2" fmla="*/ 214 w 243"/>
              <a:gd name="T3" fmla="*/ 83 h 238"/>
              <a:gd name="T4" fmla="*/ 206 w 243"/>
              <a:gd name="T5" fmla="*/ 71 h 238"/>
              <a:gd name="T6" fmla="*/ 192 w 243"/>
              <a:gd name="T7" fmla="*/ 82 h 238"/>
              <a:gd name="T8" fmla="*/ 194 w 243"/>
              <a:gd name="T9" fmla="*/ 64 h 238"/>
              <a:gd name="T10" fmla="*/ 179 w 243"/>
              <a:gd name="T11" fmla="*/ 64 h 238"/>
              <a:gd name="T12" fmla="*/ 162 w 243"/>
              <a:gd name="T13" fmla="*/ 54 h 238"/>
              <a:gd name="T14" fmla="*/ 154 w 243"/>
              <a:gd name="T15" fmla="*/ 42 h 238"/>
              <a:gd name="T16" fmla="*/ 140 w 243"/>
              <a:gd name="T17" fmla="*/ 53 h 238"/>
              <a:gd name="T18" fmla="*/ 142 w 243"/>
              <a:gd name="T19" fmla="*/ 35 h 238"/>
              <a:gd name="T20" fmla="*/ 128 w 243"/>
              <a:gd name="T21" fmla="*/ 35 h 238"/>
              <a:gd name="T22" fmla="*/ 110 w 243"/>
              <a:gd name="T23" fmla="*/ 25 h 238"/>
              <a:gd name="T24" fmla="*/ 102 w 243"/>
              <a:gd name="T25" fmla="*/ 13 h 238"/>
              <a:gd name="T26" fmla="*/ 101 w 243"/>
              <a:gd name="T27" fmla="*/ 22 h 238"/>
              <a:gd name="T28" fmla="*/ 208 w 243"/>
              <a:gd name="T29" fmla="*/ 128 h 238"/>
              <a:gd name="T30" fmla="*/ 206 w 243"/>
              <a:gd name="T31" fmla="*/ 132 h 238"/>
              <a:gd name="T32" fmla="*/ 101 w 243"/>
              <a:gd name="T33" fmla="*/ 74 h 238"/>
              <a:gd name="T34" fmla="*/ 196 w 243"/>
              <a:gd name="T35" fmla="*/ 149 h 238"/>
              <a:gd name="T36" fmla="*/ 194 w 243"/>
              <a:gd name="T37" fmla="*/ 153 h 238"/>
              <a:gd name="T38" fmla="*/ 101 w 243"/>
              <a:gd name="T39" fmla="*/ 101 h 238"/>
              <a:gd name="T40" fmla="*/ 185 w 243"/>
              <a:gd name="T41" fmla="*/ 170 h 238"/>
              <a:gd name="T42" fmla="*/ 182 w 243"/>
              <a:gd name="T43" fmla="*/ 174 h 238"/>
              <a:gd name="T44" fmla="*/ 101 w 243"/>
              <a:gd name="T45" fmla="*/ 129 h 238"/>
              <a:gd name="T46" fmla="*/ 173 w 243"/>
              <a:gd name="T47" fmla="*/ 191 h 238"/>
              <a:gd name="T48" fmla="*/ 171 w 243"/>
              <a:gd name="T49" fmla="*/ 195 h 238"/>
              <a:gd name="T50" fmla="*/ 101 w 243"/>
              <a:gd name="T51" fmla="*/ 156 h 238"/>
              <a:gd name="T52" fmla="*/ 138 w 243"/>
              <a:gd name="T53" fmla="*/ 231 h 238"/>
              <a:gd name="T54" fmla="*/ 243 w 243"/>
              <a:gd name="T55" fmla="*/ 91 h 238"/>
              <a:gd name="T56" fmla="*/ 101 w 243"/>
              <a:gd name="T57" fmla="*/ 22 h 238"/>
              <a:gd name="T58" fmla="*/ 85 w 243"/>
              <a:gd name="T59" fmla="*/ 11 h 238"/>
              <a:gd name="T60" fmla="*/ 78 w 243"/>
              <a:gd name="T61" fmla="*/ 0 h 238"/>
              <a:gd name="T62" fmla="*/ 15 w 243"/>
              <a:gd name="T63" fmla="*/ 163 h 238"/>
              <a:gd name="T64" fmla="*/ 101 w 243"/>
              <a:gd name="T65" fmla="*/ 156 h 238"/>
              <a:gd name="T66" fmla="*/ 27 w 243"/>
              <a:gd name="T67" fmla="*/ 113 h 238"/>
              <a:gd name="T68" fmla="*/ 101 w 243"/>
              <a:gd name="T69" fmla="*/ 151 h 238"/>
              <a:gd name="T70" fmla="*/ 40 w 243"/>
              <a:gd name="T71" fmla="*/ 95 h 238"/>
              <a:gd name="T72" fmla="*/ 42 w 243"/>
              <a:gd name="T73" fmla="*/ 91 h 238"/>
              <a:gd name="T74" fmla="*/ 101 w 243"/>
              <a:gd name="T75" fmla="*/ 101 h 238"/>
              <a:gd name="T76" fmla="*/ 51 w 243"/>
              <a:gd name="T77" fmla="*/ 71 h 238"/>
              <a:gd name="T78" fmla="*/ 101 w 243"/>
              <a:gd name="T79" fmla="*/ 96 h 238"/>
              <a:gd name="T80" fmla="*/ 63 w 243"/>
              <a:gd name="T81" fmla="*/ 53 h 238"/>
              <a:gd name="T82" fmla="*/ 65 w 243"/>
              <a:gd name="T83" fmla="*/ 49 h 238"/>
              <a:gd name="T84" fmla="*/ 101 w 243"/>
              <a:gd name="T85" fmla="*/ 22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3" h="238">
                <a:moveTo>
                  <a:pt x="232" y="85"/>
                </a:moveTo>
                <a:cubicBezTo>
                  <a:pt x="233" y="87"/>
                  <a:pt x="233" y="90"/>
                  <a:pt x="231" y="92"/>
                </a:cubicBezTo>
                <a:cubicBezTo>
                  <a:pt x="229" y="97"/>
                  <a:pt x="223" y="99"/>
                  <a:pt x="218" y="96"/>
                </a:cubicBezTo>
                <a:cubicBezTo>
                  <a:pt x="213" y="94"/>
                  <a:pt x="212" y="88"/>
                  <a:pt x="214" y="83"/>
                </a:cubicBezTo>
                <a:cubicBezTo>
                  <a:pt x="216" y="81"/>
                  <a:pt x="218" y="79"/>
                  <a:pt x="220" y="78"/>
                </a:cubicBezTo>
                <a:cubicBezTo>
                  <a:pt x="206" y="71"/>
                  <a:pt x="206" y="71"/>
                  <a:pt x="206" y="71"/>
                </a:cubicBezTo>
                <a:cubicBezTo>
                  <a:pt x="207" y="73"/>
                  <a:pt x="207" y="76"/>
                  <a:pt x="205" y="78"/>
                </a:cubicBezTo>
                <a:cubicBezTo>
                  <a:pt x="203" y="83"/>
                  <a:pt x="197" y="84"/>
                  <a:pt x="192" y="82"/>
                </a:cubicBezTo>
                <a:cubicBezTo>
                  <a:pt x="188" y="79"/>
                  <a:pt x="186" y="73"/>
                  <a:pt x="188" y="69"/>
                </a:cubicBezTo>
                <a:cubicBezTo>
                  <a:pt x="190" y="66"/>
                  <a:pt x="192" y="65"/>
                  <a:pt x="194" y="64"/>
                </a:cubicBezTo>
                <a:cubicBezTo>
                  <a:pt x="180" y="56"/>
                  <a:pt x="180" y="56"/>
                  <a:pt x="180" y="56"/>
                </a:cubicBezTo>
                <a:cubicBezTo>
                  <a:pt x="181" y="59"/>
                  <a:pt x="181" y="61"/>
                  <a:pt x="179" y="64"/>
                </a:cubicBezTo>
                <a:cubicBezTo>
                  <a:pt x="177" y="68"/>
                  <a:pt x="171" y="70"/>
                  <a:pt x="166" y="67"/>
                </a:cubicBezTo>
                <a:cubicBezTo>
                  <a:pt x="161" y="65"/>
                  <a:pt x="160" y="59"/>
                  <a:pt x="162" y="54"/>
                </a:cubicBezTo>
                <a:cubicBezTo>
                  <a:pt x="164" y="52"/>
                  <a:pt x="166" y="50"/>
                  <a:pt x="168" y="50"/>
                </a:cubicBezTo>
                <a:cubicBezTo>
                  <a:pt x="154" y="42"/>
                  <a:pt x="154" y="42"/>
                  <a:pt x="154" y="42"/>
                </a:cubicBezTo>
                <a:cubicBezTo>
                  <a:pt x="155" y="44"/>
                  <a:pt x="155" y="47"/>
                  <a:pt x="153" y="49"/>
                </a:cubicBezTo>
                <a:cubicBezTo>
                  <a:pt x="151" y="54"/>
                  <a:pt x="145" y="56"/>
                  <a:pt x="140" y="53"/>
                </a:cubicBezTo>
                <a:cubicBezTo>
                  <a:pt x="136" y="50"/>
                  <a:pt x="134" y="45"/>
                  <a:pt x="136" y="40"/>
                </a:cubicBezTo>
                <a:cubicBezTo>
                  <a:pt x="138" y="37"/>
                  <a:pt x="140" y="36"/>
                  <a:pt x="142" y="35"/>
                </a:cubicBezTo>
                <a:cubicBezTo>
                  <a:pt x="128" y="28"/>
                  <a:pt x="128" y="28"/>
                  <a:pt x="128" y="28"/>
                </a:cubicBezTo>
                <a:cubicBezTo>
                  <a:pt x="129" y="30"/>
                  <a:pt x="129" y="33"/>
                  <a:pt x="128" y="35"/>
                </a:cubicBezTo>
                <a:cubicBezTo>
                  <a:pt x="125" y="40"/>
                  <a:pt x="119" y="41"/>
                  <a:pt x="114" y="39"/>
                </a:cubicBezTo>
                <a:cubicBezTo>
                  <a:pt x="110" y="36"/>
                  <a:pt x="108" y="30"/>
                  <a:pt x="110" y="25"/>
                </a:cubicBezTo>
                <a:cubicBezTo>
                  <a:pt x="112" y="23"/>
                  <a:pt x="114" y="22"/>
                  <a:pt x="116" y="21"/>
                </a:cubicBezTo>
                <a:cubicBezTo>
                  <a:pt x="102" y="13"/>
                  <a:pt x="102" y="13"/>
                  <a:pt x="102" y="13"/>
                </a:cubicBezTo>
                <a:cubicBezTo>
                  <a:pt x="103" y="16"/>
                  <a:pt x="103" y="18"/>
                  <a:pt x="102" y="21"/>
                </a:cubicBezTo>
                <a:cubicBezTo>
                  <a:pt x="101" y="21"/>
                  <a:pt x="101" y="22"/>
                  <a:pt x="101" y="22"/>
                </a:cubicBezTo>
                <a:cubicBezTo>
                  <a:pt x="101" y="69"/>
                  <a:pt x="101" y="69"/>
                  <a:pt x="101" y="69"/>
                </a:cubicBezTo>
                <a:cubicBezTo>
                  <a:pt x="208" y="128"/>
                  <a:pt x="208" y="128"/>
                  <a:pt x="208" y="128"/>
                </a:cubicBezTo>
                <a:cubicBezTo>
                  <a:pt x="209" y="129"/>
                  <a:pt x="209" y="130"/>
                  <a:pt x="209" y="131"/>
                </a:cubicBezTo>
                <a:cubicBezTo>
                  <a:pt x="208" y="132"/>
                  <a:pt x="207" y="133"/>
                  <a:pt x="206" y="132"/>
                </a:cubicBezTo>
                <a:cubicBezTo>
                  <a:pt x="206" y="132"/>
                  <a:pt x="206" y="132"/>
                  <a:pt x="206" y="132"/>
                </a:cubicBezTo>
                <a:cubicBezTo>
                  <a:pt x="101" y="74"/>
                  <a:pt x="101" y="74"/>
                  <a:pt x="101" y="74"/>
                </a:cubicBezTo>
                <a:cubicBezTo>
                  <a:pt x="101" y="96"/>
                  <a:pt x="101" y="96"/>
                  <a:pt x="101" y="96"/>
                </a:cubicBezTo>
                <a:cubicBezTo>
                  <a:pt x="196" y="149"/>
                  <a:pt x="196" y="149"/>
                  <a:pt x="196" y="149"/>
                </a:cubicBezTo>
                <a:cubicBezTo>
                  <a:pt x="197" y="150"/>
                  <a:pt x="198" y="151"/>
                  <a:pt x="197" y="152"/>
                </a:cubicBezTo>
                <a:cubicBezTo>
                  <a:pt x="197" y="153"/>
                  <a:pt x="195" y="154"/>
                  <a:pt x="194" y="153"/>
                </a:cubicBezTo>
                <a:cubicBezTo>
                  <a:pt x="194" y="153"/>
                  <a:pt x="194" y="153"/>
                  <a:pt x="194" y="153"/>
                </a:cubicBezTo>
                <a:cubicBezTo>
                  <a:pt x="101" y="101"/>
                  <a:pt x="101" y="101"/>
                  <a:pt x="101" y="101"/>
                </a:cubicBezTo>
                <a:cubicBezTo>
                  <a:pt x="101" y="124"/>
                  <a:pt x="101" y="124"/>
                  <a:pt x="101" y="124"/>
                </a:cubicBezTo>
                <a:cubicBezTo>
                  <a:pt x="185" y="170"/>
                  <a:pt x="185" y="170"/>
                  <a:pt x="185" y="170"/>
                </a:cubicBezTo>
                <a:cubicBezTo>
                  <a:pt x="186" y="171"/>
                  <a:pt x="186" y="172"/>
                  <a:pt x="186" y="173"/>
                </a:cubicBezTo>
                <a:cubicBezTo>
                  <a:pt x="185" y="174"/>
                  <a:pt x="184" y="175"/>
                  <a:pt x="182" y="174"/>
                </a:cubicBezTo>
                <a:cubicBezTo>
                  <a:pt x="182" y="174"/>
                  <a:pt x="182" y="174"/>
                  <a:pt x="182" y="174"/>
                </a:cubicBezTo>
                <a:cubicBezTo>
                  <a:pt x="101" y="129"/>
                  <a:pt x="101" y="129"/>
                  <a:pt x="101" y="129"/>
                </a:cubicBezTo>
                <a:cubicBezTo>
                  <a:pt x="101" y="151"/>
                  <a:pt x="101" y="151"/>
                  <a:pt x="101" y="151"/>
                </a:cubicBezTo>
                <a:cubicBezTo>
                  <a:pt x="173" y="191"/>
                  <a:pt x="173" y="191"/>
                  <a:pt x="173" y="191"/>
                </a:cubicBezTo>
                <a:cubicBezTo>
                  <a:pt x="174" y="192"/>
                  <a:pt x="174" y="193"/>
                  <a:pt x="174" y="194"/>
                </a:cubicBezTo>
                <a:cubicBezTo>
                  <a:pt x="173" y="196"/>
                  <a:pt x="172" y="196"/>
                  <a:pt x="171" y="195"/>
                </a:cubicBezTo>
                <a:cubicBezTo>
                  <a:pt x="171" y="195"/>
                  <a:pt x="171" y="195"/>
                  <a:pt x="171" y="195"/>
                </a:cubicBezTo>
                <a:cubicBezTo>
                  <a:pt x="101" y="156"/>
                  <a:pt x="101" y="156"/>
                  <a:pt x="101" y="156"/>
                </a:cubicBezTo>
                <a:cubicBezTo>
                  <a:pt x="101" y="210"/>
                  <a:pt x="101" y="210"/>
                  <a:pt x="101" y="210"/>
                </a:cubicBezTo>
                <a:cubicBezTo>
                  <a:pt x="138" y="231"/>
                  <a:pt x="138" y="231"/>
                  <a:pt x="138" y="231"/>
                </a:cubicBezTo>
                <a:cubicBezTo>
                  <a:pt x="150" y="238"/>
                  <a:pt x="164" y="233"/>
                  <a:pt x="171" y="222"/>
                </a:cubicBezTo>
                <a:cubicBezTo>
                  <a:pt x="243" y="91"/>
                  <a:pt x="243" y="91"/>
                  <a:pt x="243" y="91"/>
                </a:cubicBezTo>
                <a:lnTo>
                  <a:pt x="232" y="85"/>
                </a:lnTo>
                <a:close/>
                <a:moveTo>
                  <a:pt x="101" y="22"/>
                </a:moveTo>
                <a:cubicBezTo>
                  <a:pt x="98" y="26"/>
                  <a:pt x="93" y="27"/>
                  <a:pt x="88" y="24"/>
                </a:cubicBezTo>
                <a:cubicBezTo>
                  <a:pt x="84" y="22"/>
                  <a:pt x="82" y="16"/>
                  <a:pt x="85" y="11"/>
                </a:cubicBezTo>
                <a:cubicBezTo>
                  <a:pt x="86" y="9"/>
                  <a:pt x="88" y="7"/>
                  <a:pt x="90" y="6"/>
                </a:cubicBezTo>
                <a:cubicBezTo>
                  <a:pt x="78" y="0"/>
                  <a:pt x="78" y="0"/>
                  <a:pt x="78" y="0"/>
                </a:cubicBezTo>
                <a:cubicBezTo>
                  <a:pt x="6" y="130"/>
                  <a:pt x="6" y="130"/>
                  <a:pt x="6" y="130"/>
                </a:cubicBezTo>
                <a:cubicBezTo>
                  <a:pt x="0" y="142"/>
                  <a:pt x="4" y="157"/>
                  <a:pt x="15" y="163"/>
                </a:cubicBezTo>
                <a:cubicBezTo>
                  <a:pt x="101" y="210"/>
                  <a:pt x="101" y="210"/>
                  <a:pt x="101" y="210"/>
                </a:cubicBezTo>
                <a:cubicBezTo>
                  <a:pt x="101" y="156"/>
                  <a:pt x="101" y="156"/>
                  <a:pt x="101" y="156"/>
                </a:cubicBezTo>
                <a:cubicBezTo>
                  <a:pt x="28" y="116"/>
                  <a:pt x="28" y="116"/>
                  <a:pt x="28" y="116"/>
                </a:cubicBezTo>
                <a:cubicBezTo>
                  <a:pt x="27" y="116"/>
                  <a:pt x="27" y="114"/>
                  <a:pt x="27" y="113"/>
                </a:cubicBezTo>
                <a:cubicBezTo>
                  <a:pt x="28" y="112"/>
                  <a:pt x="29" y="112"/>
                  <a:pt x="30" y="112"/>
                </a:cubicBezTo>
                <a:cubicBezTo>
                  <a:pt x="101" y="151"/>
                  <a:pt x="101" y="151"/>
                  <a:pt x="101" y="151"/>
                </a:cubicBezTo>
                <a:cubicBezTo>
                  <a:pt x="101" y="129"/>
                  <a:pt x="101" y="129"/>
                  <a:pt x="101" y="129"/>
                </a:cubicBezTo>
                <a:cubicBezTo>
                  <a:pt x="40" y="95"/>
                  <a:pt x="40" y="95"/>
                  <a:pt x="40" y="95"/>
                </a:cubicBezTo>
                <a:cubicBezTo>
                  <a:pt x="39" y="95"/>
                  <a:pt x="38" y="93"/>
                  <a:pt x="39" y="92"/>
                </a:cubicBezTo>
                <a:cubicBezTo>
                  <a:pt x="40" y="91"/>
                  <a:pt x="41" y="91"/>
                  <a:pt x="42" y="91"/>
                </a:cubicBezTo>
                <a:cubicBezTo>
                  <a:pt x="101" y="124"/>
                  <a:pt x="101" y="124"/>
                  <a:pt x="101" y="124"/>
                </a:cubicBezTo>
                <a:cubicBezTo>
                  <a:pt x="101" y="101"/>
                  <a:pt x="101" y="101"/>
                  <a:pt x="101" y="101"/>
                </a:cubicBezTo>
                <a:cubicBezTo>
                  <a:pt x="51" y="74"/>
                  <a:pt x="51" y="74"/>
                  <a:pt x="51" y="74"/>
                </a:cubicBezTo>
                <a:cubicBezTo>
                  <a:pt x="50" y="74"/>
                  <a:pt x="50" y="72"/>
                  <a:pt x="51" y="71"/>
                </a:cubicBezTo>
                <a:cubicBezTo>
                  <a:pt x="51" y="70"/>
                  <a:pt x="53" y="70"/>
                  <a:pt x="54" y="70"/>
                </a:cubicBezTo>
                <a:cubicBezTo>
                  <a:pt x="101" y="96"/>
                  <a:pt x="101" y="96"/>
                  <a:pt x="101" y="96"/>
                </a:cubicBezTo>
                <a:cubicBezTo>
                  <a:pt x="101" y="74"/>
                  <a:pt x="101" y="74"/>
                  <a:pt x="101" y="74"/>
                </a:cubicBezTo>
                <a:cubicBezTo>
                  <a:pt x="63" y="53"/>
                  <a:pt x="63" y="53"/>
                  <a:pt x="63" y="53"/>
                </a:cubicBezTo>
                <a:cubicBezTo>
                  <a:pt x="62" y="53"/>
                  <a:pt x="62" y="51"/>
                  <a:pt x="62" y="50"/>
                </a:cubicBezTo>
                <a:cubicBezTo>
                  <a:pt x="63" y="49"/>
                  <a:pt x="64" y="49"/>
                  <a:pt x="65" y="49"/>
                </a:cubicBezTo>
                <a:cubicBezTo>
                  <a:pt x="101" y="69"/>
                  <a:pt x="101" y="69"/>
                  <a:pt x="101" y="69"/>
                </a:cubicBezTo>
                <a:lnTo>
                  <a:pt x="101" y="22"/>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8" name="Freeform 58"/>
          <p:cNvSpPr>
            <a:spLocks noEditPoints="1"/>
          </p:cNvSpPr>
          <p:nvPr/>
        </p:nvSpPr>
        <p:spPr bwMode="auto">
          <a:xfrm>
            <a:off x="5376514" y="2476273"/>
            <a:ext cx="385662" cy="390423"/>
          </a:xfrm>
          <a:custGeom>
            <a:avLst/>
            <a:gdLst>
              <a:gd name="T0" fmla="*/ 189 w 236"/>
              <a:gd name="T1" fmla="*/ 60 h 239"/>
              <a:gd name="T2" fmla="*/ 196 w 236"/>
              <a:gd name="T3" fmla="*/ 122 h 239"/>
              <a:gd name="T4" fmla="*/ 198 w 236"/>
              <a:gd name="T5" fmla="*/ 136 h 239"/>
              <a:gd name="T6" fmla="*/ 208 w 236"/>
              <a:gd name="T7" fmla="*/ 157 h 239"/>
              <a:gd name="T8" fmla="*/ 189 w 236"/>
              <a:gd name="T9" fmla="*/ 195 h 239"/>
              <a:gd name="T10" fmla="*/ 168 w 236"/>
              <a:gd name="T11" fmla="*/ 156 h 239"/>
              <a:gd name="T12" fmla="*/ 168 w 236"/>
              <a:gd name="T13" fmla="*/ 78 h 239"/>
              <a:gd name="T14" fmla="*/ 182 w 236"/>
              <a:gd name="T15" fmla="*/ 92 h 239"/>
              <a:gd name="T16" fmla="*/ 185 w 236"/>
              <a:gd name="T17" fmla="*/ 107 h 239"/>
              <a:gd name="T18" fmla="*/ 189 w 236"/>
              <a:gd name="T19" fmla="*/ 141 h 239"/>
              <a:gd name="T20" fmla="*/ 189 w 236"/>
              <a:gd name="T21" fmla="*/ 130 h 239"/>
              <a:gd name="T22" fmla="*/ 168 w 236"/>
              <a:gd name="T23" fmla="*/ 155 h 239"/>
              <a:gd name="T24" fmla="*/ 160 w 236"/>
              <a:gd name="T25" fmla="*/ 138 h 239"/>
              <a:gd name="T26" fmla="*/ 165 w 236"/>
              <a:gd name="T27" fmla="*/ 172 h 239"/>
              <a:gd name="T28" fmla="*/ 168 w 236"/>
              <a:gd name="T29" fmla="*/ 16 h 239"/>
              <a:gd name="T30" fmla="*/ 163 w 236"/>
              <a:gd name="T31" fmla="*/ 49 h 239"/>
              <a:gd name="T32" fmla="*/ 168 w 236"/>
              <a:gd name="T33" fmla="*/ 78 h 239"/>
              <a:gd name="T34" fmla="*/ 159 w 236"/>
              <a:gd name="T35" fmla="*/ 118 h 239"/>
              <a:gd name="T36" fmla="*/ 159 w 236"/>
              <a:gd name="T37" fmla="*/ 209 h 239"/>
              <a:gd name="T38" fmla="*/ 159 w 236"/>
              <a:gd name="T39" fmla="*/ 5 h 239"/>
              <a:gd name="T40" fmla="*/ 159 w 236"/>
              <a:gd name="T41" fmla="*/ 40 h 239"/>
              <a:gd name="T42" fmla="*/ 144 w 236"/>
              <a:gd name="T43" fmla="*/ 89 h 239"/>
              <a:gd name="T44" fmla="*/ 159 w 236"/>
              <a:gd name="T45" fmla="*/ 108 h 239"/>
              <a:gd name="T46" fmla="*/ 159 w 236"/>
              <a:gd name="T47" fmla="*/ 136 h 239"/>
              <a:gd name="T48" fmla="*/ 144 w 236"/>
              <a:gd name="T49" fmla="*/ 162 h 239"/>
              <a:gd name="T50" fmla="*/ 151 w 236"/>
              <a:gd name="T51" fmla="*/ 143 h 239"/>
              <a:gd name="T52" fmla="*/ 146 w 236"/>
              <a:gd name="T53" fmla="*/ 109 h 239"/>
              <a:gd name="T54" fmla="*/ 123 w 236"/>
              <a:gd name="T55" fmla="*/ 7 h 239"/>
              <a:gd name="T56" fmla="*/ 144 w 236"/>
              <a:gd name="T57" fmla="*/ 0 h 239"/>
              <a:gd name="T58" fmla="*/ 144 w 236"/>
              <a:gd name="T59" fmla="*/ 187 h 239"/>
              <a:gd name="T60" fmla="*/ 123 w 236"/>
              <a:gd name="T61" fmla="*/ 225 h 239"/>
              <a:gd name="T62" fmla="*/ 140 w 236"/>
              <a:gd name="T63" fmla="*/ 96 h 239"/>
              <a:gd name="T64" fmla="*/ 123 w 236"/>
              <a:gd name="T65" fmla="*/ 135 h 239"/>
              <a:gd name="T66" fmla="*/ 137 w 236"/>
              <a:gd name="T67" fmla="*/ 113 h 239"/>
              <a:gd name="T68" fmla="*/ 123 w 236"/>
              <a:gd name="T69" fmla="*/ 82 h 239"/>
              <a:gd name="T70" fmla="*/ 125 w 236"/>
              <a:gd name="T71" fmla="*/ 171 h 239"/>
              <a:gd name="T72" fmla="*/ 123 w 236"/>
              <a:gd name="T73" fmla="*/ 7 h 239"/>
              <a:gd name="T74" fmla="*/ 123 w 236"/>
              <a:gd name="T75" fmla="*/ 7 h 239"/>
              <a:gd name="T76" fmla="*/ 123 w 236"/>
              <a:gd name="T77" fmla="*/ 177 h 239"/>
              <a:gd name="T78" fmla="*/ 121 w 236"/>
              <a:gd name="T79" fmla="*/ 162 h 239"/>
              <a:gd name="T80" fmla="*/ 123 w 236"/>
              <a:gd name="T81" fmla="*/ 135 h 239"/>
              <a:gd name="T82" fmla="*/ 99 w 236"/>
              <a:gd name="T83" fmla="*/ 124 h 239"/>
              <a:gd name="T84" fmla="*/ 106 w 236"/>
              <a:gd name="T85" fmla="*/ 164 h 239"/>
              <a:gd name="T86" fmla="*/ 108 w 236"/>
              <a:gd name="T87" fmla="*/ 179 h 239"/>
              <a:gd name="T88" fmla="*/ 118 w 236"/>
              <a:gd name="T89" fmla="*/ 199 h 239"/>
              <a:gd name="T90" fmla="*/ 123 w 236"/>
              <a:gd name="T91" fmla="*/ 99 h 239"/>
              <a:gd name="T92" fmla="*/ 99 w 236"/>
              <a:gd name="T93" fmla="*/ 18 h 239"/>
              <a:gd name="T94" fmla="*/ 99 w 236"/>
              <a:gd name="T95" fmla="*/ 18 h 239"/>
              <a:gd name="T96" fmla="*/ 89 w 236"/>
              <a:gd name="T97" fmla="*/ 212 h 239"/>
              <a:gd name="T98" fmla="*/ 99 w 236"/>
              <a:gd name="T99" fmla="*/ 183 h 239"/>
              <a:gd name="T100" fmla="*/ 71 w 236"/>
              <a:gd name="T101" fmla="*/ 227 h 239"/>
              <a:gd name="T102" fmla="*/ 95 w 236"/>
              <a:gd name="T103" fmla="*/ 117 h 239"/>
              <a:gd name="T104" fmla="*/ 71 w 236"/>
              <a:gd name="T105" fmla="*/ 160 h 239"/>
              <a:gd name="T106" fmla="*/ 92 w 236"/>
              <a:gd name="T107" fmla="*/ 134 h 239"/>
              <a:gd name="T108" fmla="*/ 71 w 236"/>
              <a:gd name="T109" fmla="*/ 107 h 239"/>
              <a:gd name="T110" fmla="*/ 7 w 236"/>
              <a:gd name="T111" fmla="*/ 91 h 239"/>
              <a:gd name="T112" fmla="*/ 70 w 236"/>
              <a:gd name="T113" fmla="*/ 181 h 239"/>
              <a:gd name="T114" fmla="*/ 71 w 236"/>
              <a:gd name="T115" fmla="*/ 149 h 239"/>
              <a:gd name="T116" fmla="*/ 52 w 236"/>
              <a:gd name="T117" fmla="*/ 133 h 239"/>
              <a:gd name="T118" fmla="*/ 35 w 236"/>
              <a:gd name="T119" fmla="*/ 109 h 239"/>
              <a:gd name="T120" fmla="*/ 71 w 236"/>
              <a:gd name="T121" fmla="*/ 31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6" h="239">
                <a:moveTo>
                  <a:pt x="189" y="195"/>
                </a:moveTo>
                <a:cubicBezTo>
                  <a:pt x="216" y="182"/>
                  <a:pt x="216" y="182"/>
                  <a:pt x="216" y="182"/>
                </a:cubicBezTo>
                <a:cubicBezTo>
                  <a:pt x="230" y="176"/>
                  <a:pt x="236" y="159"/>
                  <a:pt x="229" y="146"/>
                </a:cubicBezTo>
                <a:cubicBezTo>
                  <a:pt x="189" y="60"/>
                  <a:pt x="189" y="60"/>
                  <a:pt x="189" y="60"/>
                </a:cubicBezTo>
                <a:cubicBezTo>
                  <a:pt x="189" y="107"/>
                  <a:pt x="189" y="107"/>
                  <a:pt x="189" y="107"/>
                </a:cubicBezTo>
                <a:cubicBezTo>
                  <a:pt x="190" y="108"/>
                  <a:pt x="190" y="108"/>
                  <a:pt x="190" y="109"/>
                </a:cubicBezTo>
                <a:cubicBezTo>
                  <a:pt x="196" y="122"/>
                  <a:pt x="196" y="122"/>
                  <a:pt x="196" y="122"/>
                </a:cubicBezTo>
                <a:cubicBezTo>
                  <a:pt x="196" y="122"/>
                  <a:pt x="196" y="122"/>
                  <a:pt x="196" y="122"/>
                </a:cubicBezTo>
                <a:cubicBezTo>
                  <a:pt x="197" y="124"/>
                  <a:pt x="196" y="126"/>
                  <a:pt x="194" y="127"/>
                </a:cubicBezTo>
                <a:cubicBezTo>
                  <a:pt x="189" y="130"/>
                  <a:pt x="189" y="130"/>
                  <a:pt x="189" y="130"/>
                </a:cubicBezTo>
                <a:cubicBezTo>
                  <a:pt x="189" y="141"/>
                  <a:pt x="189" y="141"/>
                  <a:pt x="189" y="141"/>
                </a:cubicBezTo>
                <a:cubicBezTo>
                  <a:pt x="198" y="136"/>
                  <a:pt x="198" y="136"/>
                  <a:pt x="198" y="136"/>
                </a:cubicBezTo>
                <a:cubicBezTo>
                  <a:pt x="201" y="135"/>
                  <a:pt x="203" y="136"/>
                  <a:pt x="204" y="138"/>
                </a:cubicBezTo>
                <a:cubicBezTo>
                  <a:pt x="210" y="151"/>
                  <a:pt x="210" y="151"/>
                  <a:pt x="210" y="151"/>
                </a:cubicBezTo>
                <a:cubicBezTo>
                  <a:pt x="210" y="151"/>
                  <a:pt x="210" y="151"/>
                  <a:pt x="210" y="151"/>
                </a:cubicBezTo>
                <a:cubicBezTo>
                  <a:pt x="211" y="153"/>
                  <a:pt x="210" y="156"/>
                  <a:pt x="208" y="157"/>
                </a:cubicBezTo>
                <a:cubicBezTo>
                  <a:pt x="189" y="166"/>
                  <a:pt x="189" y="166"/>
                  <a:pt x="189" y="166"/>
                </a:cubicBezTo>
                <a:lnTo>
                  <a:pt x="189" y="195"/>
                </a:lnTo>
                <a:close/>
                <a:moveTo>
                  <a:pt x="168" y="204"/>
                </a:moveTo>
                <a:cubicBezTo>
                  <a:pt x="189" y="195"/>
                  <a:pt x="189" y="195"/>
                  <a:pt x="189" y="195"/>
                </a:cubicBezTo>
                <a:cubicBezTo>
                  <a:pt x="189" y="166"/>
                  <a:pt x="189" y="166"/>
                  <a:pt x="189" y="166"/>
                </a:cubicBezTo>
                <a:cubicBezTo>
                  <a:pt x="180" y="170"/>
                  <a:pt x="180" y="170"/>
                  <a:pt x="180" y="170"/>
                </a:cubicBezTo>
                <a:cubicBezTo>
                  <a:pt x="178" y="171"/>
                  <a:pt x="175" y="170"/>
                  <a:pt x="174" y="168"/>
                </a:cubicBezTo>
                <a:cubicBezTo>
                  <a:pt x="168" y="156"/>
                  <a:pt x="168" y="156"/>
                  <a:pt x="168" y="156"/>
                </a:cubicBezTo>
                <a:cubicBezTo>
                  <a:pt x="168" y="204"/>
                  <a:pt x="168" y="204"/>
                  <a:pt x="168" y="204"/>
                </a:cubicBezTo>
                <a:close/>
                <a:moveTo>
                  <a:pt x="189" y="60"/>
                </a:moveTo>
                <a:cubicBezTo>
                  <a:pt x="168" y="16"/>
                  <a:pt x="168" y="16"/>
                  <a:pt x="168" y="16"/>
                </a:cubicBezTo>
                <a:cubicBezTo>
                  <a:pt x="168" y="78"/>
                  <a:pt x="168" y="78"/>
                  <a:pt x="168" y="78"/>
                </a:cubicBezTo>
                <a:cubicBezTo>
                  <a:pt x="171" y="77"/>
                  <a:pt x="171" y="77"/>
                  <a:pt x="171" y="77"/>
                </a:cubicBezTo>
                <a:cubicBezTo>
                  <a:pt x="173" y="76"/>
                  <a:pt x="175" y="77"/>
                  <a:pt x="176" y="79"/>
                </a:cubicBezTo>
                <a:cubicBezTo>
                  <a:pt x="182" y="92"/>
                  <a:pt x="182" y="92"/>
                  <a:pt x="182" y="92"/>
                </a:cubicBezTo>
                <a:cubicBezTo>
                  <a:pt x="182" y="92"/>
                  <a:pt x="182" y="92"/>
                  <a:pt x="182" y="92"/>
                </a:cubicBezTo>
                <a:cubicBezTo>
                  <a:pt x="183" y="94"/>
                  <a:pt x="182" y="97"/>
                  <a:pt x="180" y="98"/>
                </a:cubicBezTo>
                <a:cubicBezTo>
                  <a:pt x="168" y="103"/>
                  <a:pt x="168" y="103"/>
                  <a:pt x="168" y="103"/>
                </a:cubicBezTo>
                <a:cubicBezTo>
                  <a:pt x="168" y="114"/>
                  <a:pt x="168" y="114"/>
                  <a:pt x="168" y="114"/>
                </a:cubicBezTo>
                <a:cubicBezTo>
                  <a:pt x="185" y="107"/>
                  <a:pt x="185" y="107"/>
                  <a:pt x="185" y="107"/>
                </a:cubicBezTo>
                <a:cubicBezTo>
                  <a:pt x="186" y="106"/>
                  <a:pt x="188" y="106"/>
                  <a:pt x="189" y="107"/>
                </a:cubicBezTo>
                <a:cubicBezTo>
                  <a:pt x="189" y="60"/>
                  <a:pt x="189" y="60"/>
                  <a:pt x="189" y="60"/>
                </a:cubicBezTo>
                <a:close/>
                <a:moveTo>
                  <a:pt x="189" y="130"/>
                </a:moveTo>
                <a:cubicBezTo>
                  <a:pt x="189" y="141"/>
                  <a:pt x="189" y="141"/>
                  <a:pt x="189" y="141"/>
                </a:cubicBezTo>
                <a:cubicBezTo>
                  <a:pt x="170" y="150"/>
                  <a:pt x="170" y="150"/>
                  <a:pt x="170" y="150"/>
                </a:cubicBezTo>
                <a:cubicBezTo>
                  <a:pt x="169" y="150"/>
                  <a:pt x="169" y="151"/>
                  <a:pt x="168" y="151"/>
                </a:cubicBezTo>
                <a:cubicBezTo>
                  <a:pt x="168" y="139"/>
                  <a:pt x="168" y="139"/>
                  <a:pt x="168" y="139"/>
                </a:cubicBezTo>
                <a:lnTo>
                  <a:pt x="189" y="130"/>
                </a:lnTo>
                <a:close/>
                <a:moveTo>
                  <a:pt x="159" y="209"/>
                </a:moveTo>
                <a:cubicBezTo>
                  <a:pt x="168" y="204"/>
                  <a:pt x="168" y="204"/>
                  <a:pt x="168" y="204"/>
                </a:cubicBezTo>
                <a:cubicBezTo>
                  <a:pt x="168" y="156"/>
                  <a:pt x="168" y="156"/>
                  <a:pt x="168" y="156"/>
                </a:cubicBezTo>
                <a:cubicBezTo>
                  <a:pt x="168" y="155"/>
                  <a:pt x="168" y="155"/>
                  <a:pt x="168" y="155"/>
                </a:cubicBezTo>
                <a:cubicBezTo>
                  <a:pt x="168" y="154"/>
                  <a:pt x="168" y="152"/>
                  <a:pt x="168" y="151"/>
                </a:cubicBezTo>
                <a:cubicBezTo>
                  <a:pt x="168" y="139"/>
                  <a:pt x="168" y="139"/>
                  <a:pt x="168" y="139"/>
                </a:cubicBezTo>
                <a:cubicBezTo>
                  <a:pt x="166" y="141"/>
                  <a:pt x="166" y="141"/>
                  <a:pt x="166" y="141"/>
                </a:cubicBezTo>
                <a:cubicBezTo>
                  <a:pt x="164" y="142"/>
                  <a:pt x="161" y="141"/>
                  <a:pt x="160" y="138"/>
                </a:cubicBezTo>
                <a:cubicBezTo>
                  <a:pt x="159" y="136"/>
                  <a:pt x="159" y="136"/>
                  <a:pt x="159" y="136"/>
                </a:cubicBezTo>
                <a:cubicBezTo>
                  <a:pt x="159" y="160"/>
                  <a:pt x="159" y="160"/>
                  <a:pt x="159" y="160"/>
                </a:cubicBezTo>
                <a:cubicBezTo>
                  <a:pt x="165" y="172"/>
                  <a:pt x="165" y="172"/>
                  <a:pt x="165" y="172"/>
                </a:cubicBezTo>
                <a:cubicBezTo>
                  <a:pt x="165" y="172"/>
                  <a:pt x="165" y="172"/>
                  <a:pt x="165" y="172"/>
                </a:cubicBezTo>
                <a:cubicBezTo>
                  <a:pt x="166" y="175"/>
                  <a:pt x="165" y="177"/>
                  <a:pt x="163" y="178"/>
                </a:cubicBezTo>
                <a:cubicBezTo>
                  <a:pt x="159" y="180"/>
                  <a:pt x="159" y="180"/>
                  <a:pt x="159" y="180"/>
                </a:cubicBezTo>
                <a:cubicBezTo>
                  <a:pt x="159" y="209"/>
                  <a:pt x="159" y="209"/>
                  <a:pt x="159" y="209"/>
                </a:cubicBezTo>
                <a:close/>
                <a:moveTo>
                  <a:pt x="168" y="16"/>
                </a:moveTo>
                <a:cubicBezTo>
                  <a:pt x="168" y="15"/>
                  <a:pt x="168" y="15"/>
                  <a:pt x="168" y="15"/>
                </a:cubicBezTo>
                <a:cubicBezTo>
                  <a:pt x="166" y="11"/>
                  <a:pt x="163" y="7"/>
                  <a:pt x="159" y="5"/>
                </a:cubicBezTo>
                <a:cubicBezTo>
                  <a:pt x="159" y="40"/>
                  <a:pt x="159" y="40"/>
                  <a:pt x="159" y="40"/>
                </a:cubicBezTo>
                <a:cubicBezTo>
                  <a:pt x="163" y="49"/>
                  <a:pt x="163" y="49"/>
                  <a:pt x="163" y="49"/>
                </a:cubicBezTo>
                <a:cubicBezTo>
                  <a:pt x="163" y="49"/>
                  <a:pt x="163" y="49"/>
                  <a:pt x="163" y="49"/>
                </a:cubicBezTo>
                <a:cubicBezTo>
                  <a:pt x="166" y="55"/>
                  <a:pt x="164" y="61"/>
                  <a:pt x="159" y="65"/>
                </a:cubicBezTo>
                <a:cubicBezTo>
                  <a:pt x="159" y="82"/>
                  <a:pt x="159" y="82"/>
                  <a:pt x="159" y="82"/>
                </a:cubicBezTo>
                <a:cubicBezTo>
                  <a:pt x="168" y="78"/>
                  <a:pt x="168" y="78"/>
                  <a:pt x="168" y="78"/>
                </a:cubicBezTo>
                <a:cubicBezTo>
                  <a:pt x="168" y="16"/>
                  <a:pt x="168" y="16"/>
                  <a:pt x="168" y="16"/>
                </a:cubicBezTo>
                <a:close/>
                <a:moveTo>
                  <a:pt x="168" y="103"/>
                </a:moveTo>
                <a:cubicBezTo>
                  <a:pt x="168" y="114"/>
                  <a:pt x="168" y="114"/>
                  <a:pt x="168" y="114"/>
                </a:cubicBezTo>
                <a:cubicBezTo>
                  <a:pt x="159" y="118"/>
                  <a:pt x="159" y="118"/>
                  <a:pt x="159" y="118"/>
                </a:cubicBezTo>
                <a:cubicBezTo>
                  <a:pt x="159" y="108"/>
                  <a:pt x="159" y="108"/>
                  <a:pt x="159" y="108"/>
                </a:cubicBezTo>
                <a:lnTo>
                  <a:pt x="168" y="103"/>
                </a:lnTo>
                <a:close/>
                <a:moveTo>
                  <a:pt x="144" y="216"/>
                </a:moveTo>
                <a:cubicBezTo>
                  <a:pt x="159" y="209"/>
                  <a:pt x="159" y="209"/>
                  <a:pt x="159" y="209"/>
                </a:cubicBezTo>
                <a:cubicBezTo>
                  <a:pt x="159" y="180"/>
                  <a:pt x="159" y="180"/>
                  <a:pt x="159" y="180"/>
                </a:cubicBezTo>
                <a:cubicBezTo>
                  <a:pt x="144" y="187"/>
                  <a:pt x="144" y="187"/>
                  <a:pt x="144" y="187"/>
                </a:cubicBezTo>
                <a:cubicBezTo>
                  <a:pt x="144" y="216"/>
                  <a:pt x="144" y="216"/>
                  <a:pt x="144" y="216"/>
                </a:cubicBezTo>
                <a:close/>
                <a:moveTo>
                  <a:pt x="159" y="5"/>
                </a:moveTo>
                <a:cubicBezTo>
                  <a:pt x="155" y="2"/>
                  <a:pt x="149" y="0"/>
                  <a:pt x="144" y="0"/>
                </a:cubicBezTo>
                <a:cubicBezTo>
                  <a:pt x="144" y="22"/>
                  <a:pt x="144" y="22"/>
                  <a:pt x="144" y="22"/>
                </a:cubicBezTo>
                <a:cubicBezTo>
                  <a:pt x="148" y="23"/>
                  <a:pt x="152" y="25"/>
                  <a:pt x="154" y="30"/>
                </a:cubicBezTo>
                <a:cubicBezTo>
                  <a:pt x="159" y="40"/>
                  <a:pt x="159" y="40"/>
                  <a:pt x="159" y="40"/>
                </a:cubicBezTo>
                <a:cubicBezTo>
                  <a:pt x="159" y="5"/>
                  <a:pt x="159" y="5"/>
                  <a:pt x="159" y="5"/>
                </a:cubicBezTo>
                <a:close/>
                <a:moveTo>
                  <a:pt x="159" y="65"/>
                </a:moveTo>
                <a:cubicBezTo>
                  <a:pt x="159" y="82"/>
                  <a:pt x="159" y="82"/>
                  <a:pt x="159" y="82"/>
                </a:cubicBezTo>
                <a:cubicBezTo>
                  <a:pt x="144" y="89"/>
                  <a:pt x="144" y="89"/>
                  <a:pt x="144" y="89"/>
                </a:cubicBezTo>
                <a:cubicBezTo>
                  <a:pt x="144" y="72"/>
                  <a:pt x="144" y="72"/>
                  <a:pt x="144" y="72"/>
                </a:cubicBezTo>
                <a:cubicBezTo>
                  <a:pt x="157" y="66"/>
                  <a:pt x="157" y="66"/>
                  <a:pt x="157" y="66"/>
                </a:cubicBezTo>
                <a:cubicBezTo>
                  <a:pt x="158" y="66"/>
                  <a:pt x="159" y="66"/>
                  <a:pt x="159" y="65"/>
                </a:cubicBezTo>
                <a:close/>
                <a:moveTo>
                  <a:pt x="159" y="108"/>
                </a:moveTo>
                <a:cubicBezTo>
                  <a:pt x="159" y="118"/>
                  <a:pt x="159" y="118"/>
                  <a:pt x="159" y="118"/>
                </a:cubicBezTo>
                <a:cubicBezTo>
                  <a:pt x="156" y="120"/>
                  <a:pt x="156" y="120"/>
                  <a:pt x="156" y="120"/>
                </a:cubicBezTo>
                <a:cubicBezTo>
                  <a:pt x="154" y="121"/>
                  <a:pt x="153" y="123"/>
                  <a:pt x="154" y="126"/>
                </a:cubicBezTo>
                <a:cubicBezTo>
                  <a:pt x="159" y="136"/>
                  <a:pt x="159" y="136"/>
                  <a:pt x="159" y="136"/>
                </a:cubicBezTo>
                <a:cubicBezTo>
                  <a:pt x="159" y="160"/>
                  <a:pt x="159" y="160"/>
                  <a:pt x="159" y="160"/>
                </a:cubicBezTo>
                <a:cubicBezTo>
                  <a:pt x="159" y="159"/>
                  <a:pt x="159" y="159"/>
                  <a:pt x="159" y="159"/>
                </a:cubicBezTo>
                <a:cubicBezTo>
                  <a:pt x="158" y="157"/>
                  <a:pt x="155" y="156"/>
                  <a:pt x="153" y="157"/>
                </a:cubicBezTo>
                <a:cubicBezTo>
                  <a:pt x="144" y="162"/>
                  <a:pt x="144" y="162"/>
                  <a:pt x="144" y="162"/>
                </a:cubicBezTo>
                <a:cubicBezTo>
                  <a:pt x="144" y="151"/>
                  <a:pt x="144" y="151"/>
                  <a:pt x="144" y="151"/>
                </a:cubicBezTo>
                <a:cubicBezTo>
                  <a:pt x="149" y="148"/>
                  <a:pt x="149" y="148"/>
                  <a:pt x="149" y="148"/>
                </a:cubicBezTo>
                <a:cubicBezTo>
                  <a:pt x="151" y="147"/>
                  <a:pt x="152" y="145"/>
                  <a:pt x="151" y="143"/>
                </a:cubicBezTo>
                <a:cubicBezTo>
                  <a:pt x="151" y="143"/>
                  <a:pt x="151" y="143"/>
                  <a:pt x="151" y="143"/>
                </a:cubicBezTo>
                <a:cubicBezTo>
                  <a:pt x="145" y="130"/>
                  <a:pt x="145" y="130"/>
                  <a:pt x="145" y="130"/>
                </a:cubicBezTo>
                <a:cubicBezTo>
                  <a:pt x="145" y="129"/>
                  <a:pt x="144" y="129"/>
                  <a:pt x="144" y="128"/>
                </a:cubicBezTo>
                <a:cubicBezTo>
                  <a:pt x="144" y="104"/>
                  <a:pt x="144" y="104"/>
                  <a:pt x="144" y="104"/>
                </a:cubicBezTo>
                <a:cubicBezTo>
                  <a:pt x="146" y="109"/>
                  <a:pt x="146" y="109"/>
                  <a:pt x="146" y="109"/>
                </a:cubicBezTo>
                <a:cubicBezTo>
                  <a:pt x="147" y="111"/>
                  <a:pt x="150" y="112"/>
                  <a:pt x="152" y="111"/>
                </a:cubicBezTo>
                <a:lnTo>
                  <a:pt x="159" y="108"/>
                </a:lnTo>
                <a:close/>
                <a:moveTo>
                  <a:pt x="132" y="2"/>
                </a:moveTo>
                <a:cubicBezTo>
                  <a:pt x="123" y="7"/>
                  <a:pt x="123" y="7"/>
                  <a:pt x="123" y="7"/>
                </a:cubicBezTo>
                <a:cubicBezTo>
                  <a:pt x="123" y="30"/>
                  <a:pt x="123" y="30"/>
                  <a:pt x="123" y="30"/>
                </a:cubicBezTo>
                <a:cubicBezTo>
                  <a:pt x="137" y="23"/>
                  <a:pt x="137" y="23"/>
                  <a:pt x="137" y="23"/>
                </a:cubicBezTo>
                <a:cubicBezTo>
                  <a:pt x="139" y="22"/>
                  <a:pt x="142" y="22"/>
                  <a:pt x="144" y="22"/>
                </a:cubicBezTo>
                <a:cubicBezTo>
                  <a:pt x="144" y="0"/>
                  <a:pt x="144" y="0"/>
                  <a:pt x="144" y="0"/>
                </a:cubicBezTo>
                <a:cubicBezTo>
                  <a:pt x="140" y="0"/>
                  <a:pt x="136" y="1"/>
                  <a:pt x="132" y="2"/>
                </a:cubicBezTo>
                <a:close/>
                <a:moveTo>
                  <a:pt x="123" y="225"/>
                </a:moveTo>
                <a:cubicBezTo>
                  <a:pt x="144" y="216"/>
                  <a:pt x="144" y="216"/>
                  <a:pt x="144" y="216"/>
                </a:cubicBezTo>
                <a:cubicBezTo>
                  <a:pt x="144" y="187"/>
                  <a:pt x="144" y="187"/>
                  <a:pt x="144" y="187"/>
                </a:cubicBezTo>
                <a:cubicBezTo>
                  <a:pt x="135" y="191"/>
                  <a:pt x="135" y="191"/>
                  <a:pt x="135" y="191"/>
                </a:cubicBezTo>
                <a:cubicBezTo>
                  <a:pt x="133" y="192"/>
                  <a:pt x="130" y="191"/>
                  <a:pt x="129" y="189"/>
                </a:cubicBezTo>
                <a:cubicBezTo>
                  <a:pt x="123" y="177"/>
                  <a:pt x="123" y="177"/>
                  <a:pt x="123" y="177"/>
                </a:cubicBezTo>
                <a:cubicBezTo>
                  <a:pt x="123" y="225"/>
                  <a:pt x="123" y="225"/>
                  <a:pt x="123" y="225"/>
                </a:cubicBezTo>
                <a:close/>
                <a:moveTo>
                  <a:pt x="144" y="72"/>
                </a:moveTo>
                <a:cubicBezTo>
                  <a:pt x="144" y="89"/>
                  <a:pt x="144" y="89"/>
                  <a:pt x="144" y="89"/>
                </a:cubicBezTo>
                <a:cubicBezTo>
                  <a:pt x="142" y="90"/>
                  <a:pt x="142" y="90"/>
                  <a:pt x="142" y="90"/>
                </a:cubicBezTo>
                <a:cubicBezTo>
                  <a:pt x="140" y="91"/>
                  <a:pt x="139" y="94"/>
                  <a:pt x="140" y="96"/>
                </a:cubicBezTo>
                <a:cubicBezTo>
                  <a:pt x="144" y="104"/>
                  <a:pt x="144" y="104"/>
                  <a:pt x="144" y="104"/>
                </a:cubicBezTo>
                <a:cubicBezTo>
                  <a:pt x="144" y="128"/>
                  <a:pt x="144" y="128"/>
                  <a:pt x="144" y="128"/>
                </a:cubicBezTo>
                <a:cubicBezTo>
                  <a:pt x="143" y="127"/>
                  <a:pt x="141" y="127"/>
                  <a:pt x="139" y="128"/>
                </a:cubicBezTo>
                <a:cubicBezTo>
                  <a:pt x="123" y="135"/>
                  <a:pt x="123" y="135"/>
                  <a:pt x="123" y="135"/>
                </a:cubicBezTo>
                <a:cubicBezTo>
                  <a:pt x="123" y="125"/>
                  <a:pt x="123" y="125"/>
                  <a:pt x="123" y="125"/>
                </a:cubicBezTo>
                <a:cubicBezTo>
                  <a:pt x="135" y="119"/>
                  <a:pt x="135" y="119"/>
                  <a:pt x="135" y="119"/>
                </a:cubicBezTo>
                <a:cubicBezTo>
                  <a:pt x="137" y="118"/>
                  <a:pt x="138" y="115"/>
                  <a:pt x="137" y="113"/>
                </a:cubicBezTo>
                <a:cubicBezTo>
                  <a:pt x="137" y="113"/>
                  <a:pt x="137" y="113"/>
                  <a:pt x="137" y="113"/>
                </a:cubicBezTo>
                <a:cubicBezTo>
                  <a:pt x="131" y="100"/>
                  <a:pt x="131" y="100"/>
                  <a:pt x="131" y="100"/>
                </a:cubicBezTo>
                <a:cubicBezTo>
                  <a:pt x="130" y="98"/>
                  <a:pt x="128" y="97"/>
                  <a:pt x="126" y="98"/>
                </a:cubicBezTo>
                <a:cubicBezTo>
                  <a:pt x="123" y="99"/>
                  <a:pt x="123" y="99"/>
                  <a:pt x="123" y="99"/>
                </a:cubicBezTo>
                <a:cubicBezTo>
                  <a:pt x="123" y="82"/>
                  <a:pt x="123" y="82"/>
                  <a:pt x="123" y="82"/>
                </a:cubicBezTo>
                <a:cubicBezTo>
                  <a:pt x="144" y="72"/>
                  <a:pt x="144" y="72"/>
                  <a:pt x="144" y="72"/>
                </a:cubicBezTo>
                <a:close/>
                <a:moveTo>
                  <a:pt x="144" y="151"/>
                </a:moveTo>
                <a:cubicBezTo>
                  <a:pt x="144" y="162"/>
                  <a:pt x="144" y="162"/>
                  <a:pt x="144" y="162"/>
                </a:cubicBezTo>
                <a:cubicBezTo>
                  <a:pt x="125" y="171"/>
                  <a:pt x="125" y="171"/>
                  <a:pt x="125" y="171"/>
                </a:cubicBezTo>
                <a:cubicBezTo>
                  <a:pt x="124" y="171"/>
                  <a:pt x="124" y="172"/>
                  <a:pt x="123" y="172"/>
                </a:cubicBezTo>
                <a:cubicBezTo>
                  <a:pt x="123" y="161"/>
                  <a:pt x="123" y="161"/>
                  <a:pt x="123" y="161"/>
                </a:cubicBezTo>
                <a:lnTo>
                  <a:pt x="144" y="151"/>
                </a:lnTo>
                <a:close/>
                <a:moveTo>
                  <a:pt x="123" y="7"/>
                </a:moveTo>
                <a:cubicBezTo>
                  <a:pt x="99" y="18"/>
                  <a:pt x="99" y="18"/>
                  <a:pt x="99" y="18"/>
                </a:cubicBezTo>
                <a:cubicBezTo>
                  <a:pt x="99" y="41"/>
                  <a:pt x="99" y="41"/>
                  <a:pt x="99" y="41"/>
                </a:cubicBezTo>
                <a:cubicBezTo>
                  <a:pt x="123" y="30"/>
                  <a:pt x="123" y="30"/>
                  <a:pt x="123" y="30"/>
                </a:cubicBezTo>
                <a:cubicBezTo>
                  <a:pt x="123" y="7"/>
                  <a:pt x="123" y="7"/>
                  <a:pt x="123" y="7"/>
                </a:cubicBezTo>
                <a:close/>
                <a:moveTo>
                  <a:pt x="99" y="236"/>
                </a:moveTo>
                <a:cubicBezTo>
                  <a:pt x="100" y="236"/>
                  <a:pt x="102" y="235"/>
                  <a:pt x="103" y="235"/>
                </a:cubicBezTo>
                <a:cubicBezTo>
                  <a:pt x="123" y="225"/>
                  <a:pt x="123" y="225"/>
                  <a:pt x="123" y="225"/>
                </a:cubicBezTo>
                <a:cubicBezTo>
                  <a:pt x="123" y="177"/>
                  <a:pt x="123" y="177"/>
                  <a:pt x="123" y="177"/>
                </a:cubicBezTo>
                <a:cubicBezTo>
                  <a:pt x="123" y="176"/>
                  <a:pt x="123" y="176"/>
                  <a:pt x="123" y="176"/>
                </a:cubicBezTo>
                <a:cubicBezTo>
                  <a:pt x="122" y="175"/>
                  <a:pt x="123" y="174"/>
                  <a:pt x="123" y="172"/>
                </a:cubicBezTo>
                <a:cubicBezTo>
                  <a:pt x="123" y="161"/>
                  <a:pt x="123" y="161"/>
                  <a:pt x="123" y="161"/>
                </a:cubicBezTo>
                <a:cubicBezTo>
                  <a:pt x="121" y="162"/>
                  <a:pt x="121" y="162"/>
                  <a:pt x="121" y="162"/>
                </a:cubicBezTo>
                <a:cubicBezTo>
                  <a:pt x="119" y="163"/>
                  <a:pt x="116" y="162"/>
                  <a:pt x="115" y="159"/>
                </a:cubicBezTo>
                <a:cubicBezTo>
                  <a:pt x="109" y="147"/>
                  <a:pt x="109" y="147"/>
                  <a:pt x="109" y="147"/>
                </a:cubicBezTo>
                <a:cubicBezTo>
                  <a:pt x="108" y="145"/>
                  <a:pt x="109" y="142"/>
                  <a:pt x="111" y="141"/>
                </a:cubicBezTo>
                <a:cubicBezTo>
                  <a:pt x="123" y="135"/>
                  <a:pt x="123" y="135"/>
                  <a:pt x="123" y="135"/>
                </a:cubicBezTo>
                <a:cubicBezTo>
                  <a:pt x="123" y="125"/>
                  <a:pt x="123" y="125"/>
                  <a:pt x="123" y="125"/>
                </a:cubicBezTo>
                <a:cubicBezTo>
                  <a:pt x="107" y="132"/>
                  <a:pt x="107" y="132"/>
                  <a:pt x="107" y="132"/>
                </a:cubicBezTo>
                <a:cubicBezTo>
                  <a:pt x="105" y="133"/>
                  <a:pt x="102" y="132"/>
                  <a:pt x="101" y="130"/>
                </a:cubicBezTo>
                <a:cubicBezTo>
                  <a:pt x="99" y="124"/>
                  <a:pt x="99" y="124"/>
                  <a:pt x="99" y="124"/>
                </a:cubicBezTo>
                <a:cubicBezTo>
                  <a:pt x="99" y="150"/>
                  <a:pt x="99" y="150"/>
                  <a:pt x="99" y="150"/>
                </a:cubicBezTo>
                <a:cubicBezTo>
                  <a:pt x="99" y="150"/>
                  <a:pt x="99" y="151"/>
                  <a:pt x="100" y="151"/>
                </a:cubicBezTo>
                <a:cubicBezTo>
                  <a:pt x="106" y="164"/>
                  <a:pt x="106" y="164"/>
                  <a:pt x="106" y="164"/>
                </a:cubicBezTo>
                <a:cubicBezTo>
                  <a:pt x="106" y="164"/>
                  <a:pt x="106" y="164"/>
                  <a:pt x="106" y="164"/>
                </a:cubicBezTo>
                <a:cubicBezTo>
                  <a:pt x="107" y="166"/>
                  <a:pt x="106" y="169"/>
                  <a:pt x="104" y="170"/>
                </a:cubicBezTo>
                <a:cubicBezTo>
                  <a:pt x="99" y="172"/>
                  <a:pt x="99" y="172"/>
                  <a:pt x="99" y="172"/>
                </a:cubicBezTo>
                <a:cubicBezTo>
                  <a:pt x="99" y="183"/>
                  <a:pt x="99" y="183"/>
                  <a:pt x="99" y="183"/>
                </a:cubicBezTo>
                <a:cubicBezTo>
                  <a:pt x="108" y="179"/>
                  <a:pt x="108" y="179"/>
                  <a:pt x="108" y="179"/>
                </a:cubicBezTo>
                <a:cubicBezTo>
                  <a:pt x="110" y="178"/>
                  <a:pt x="113" y="179"/>
                  <a:pt x="114" y="181"/>
                </a:cubicBezTo>
                <a:cubicBezTo>
                  <a:pt x="120" y="194"/>
                  <a:pt x="120" y="194"/>
                  <a:pt x="120" y="194"/>
                </a:cubicBezTo>
                <a:cubicBezTo>
                  <a:pt x="120" y="194"/>
                  <a:pt x="120" y="194"/>
                  <a:pt x="120" y="194"/>
                </a:cubicBezTo>
                <a:cubicBezTo>
                  <a:pt x="121" y="196"/>
                  <a:pt x="120" y="198"/>
                  <a:pt x="118" y="199"/>
                </a:cubicBezTo>
                <a:cubicBezTo>
                  <a:pt x="99" y="208"/>
                  <a:pt x="99" y="208"/>
                  <a:pt x="99" y="208"/>
                </a:cubicBezTo>
                <a:cubicBezTo>
                  <a:pt x="99" y="236"/>
                  <a:pt x="99" y="236"/>
                  <a:pt x="99" y="236"/>
                </a:cubicBezTo>
                <a:close/>
                <a:moveTo>
                  <a:pt x="123" y="82"/>
                </a:moveTo>
                <a:cubicBezTo>
                  <a:pt x="123" y="99"/>
                  <a:pt x="123" y="99"/>
                  <a:pt x="123" y="99"/>
                </a:cubicBezTo>
                <a:cubicBezTo>
                  <a:pt x="99" y="111"/>
                  <a:pt x="99" y="111"/>
                  <a:pt x="99" y="111"/>
                </a:cubicBezTo>
                <a:cubicBezTo>
                  <a:pt x="99" y="94"/>
                  <a:pt x="99" y="94"/>
                  <a:pt x="99" y="94"/>
                </a:cubicBezTo>
                <a:lnTo>
                  <a:pt x="123" y="82"/>
                </a:lnTo>
                <a:close/>
                <a:moveTo>
                  <a:pt x="99" y="18"/>
                </a:moveTo>
                <a:cubicBezTo>
                  <a:pt x="71" y="31"/>
                  <a:pt x="71" y="31"/>
                  <a:pt x="71" y="31"/>
                </a:cubicBezTo>
                <a:cubicBezTo>
                  <a:pt x="71" y="54"/>
                  <a:pt x="71" y="54"/>
                  <a:pt x="71" y="54"/>
                </a:cubicBezTo>
                <a:cubicBezTo>
                  <a:pt x="99" y="41"/>
                  <a:pt x="99" y="41"/>
                  <a:pt x="99" y="41"/>
                </a:cubicBezTo>
                <a:cubicBezTo>
                  <a:pt x="99" y="18"/>
                  <a:pt x="99" y="18"/>
                  <a:pt x="99" y="18"/>
                </a:cubicBezTo>
                <a:close/>
                <a:moveTo>
                  <a:pt x="71" y="227"/>
                </a:moveTo>
                <a:cubicBezTo>
                  <a:pt x="77" y="235"/>
                  <a:pt x="88" y="239"/>
                  <a:pt x="99" y="236"/>
                </a:cubicBezTo>
                <a:cubicBezTo>
                  <a:pt x="99" y="208"/>
                  <a:pt x="99" y="208"/>
                  <a:pt x="99" y="208"/>
                </a:cubicBezTo>
                <a:cubicBezTo>
                  <a:pt x="89" y="212"/>
                  <a:pt x="89" y="212"/>
                  <a:pt x="89" y="212"/>
                </a:cubicBezTo>
                <a:cubicBezTo>
                  <a:pt x="87" y="213"/>
                  <a:pt x="85" y="213"/>
                  <a:pt x="84" y="210"/>
                </a:cubicBezTo>
                <a:cubicBezTo>
                  <a:pt x="78" y="197"/>
                  <a:pt x="78" y="197"/>
                  <a:pt x="78" y="197"/>
                </a:cubicBezTo>
                <a:cubicBezTo>
                  <a:pt x="77" y="195"/>
                  <a:pt x="78" y="193"/>
                  <a:pt x="80" y="192"/>
                </a:cubicBezTo>
                <a:cubicBezTo>
                  <a:pt x="99" y="183"/>
                  <a:pt x="99" y="183"/>
                  <a:pt x="99" y="183"/>
                </a:cubicBezTo>
                <a:cubicBezTo>
                  <a:pt x="99" y="172"/>
                  <a:pt x="99" y="172"/>
                  <a:pt x="99" y="172"/>
                </a:cubicBezTo>
                <a:cubicBezTo>
                  <a:pt x="75" y="183"/>
                  <a:pt x="75" y="183"/>
                  <a:pt x="75" y="183"/>
                </a:cubicBezTo>
                <a:cubicBezTo>
                  <a:pt x="74" y="184"/>
                  <a:pt x="72" y="183"/>
                  <a:pt x="71" y="182"/>
                </a:cubicBezTo>
                <a:cubicBezTo>
                  <a:pt x="71" y="227"/>
                  <a:pt x="71" y="227"/>
                  <a:pt x="71" y="227"/>
                </a:cubicBezTo>
                <a:close/>
                <a:moveTo>
                  <a:pt x="99" y="94"/>
                </a:moveTo>
                <a:cubicBezTo>
                  <a:pt x="99" y="111"/>
                  <a:pt x="99" y="111"/>
                  <a:pt x="99" y="111"/>
                </a:cubicBezTo>
                <a:cubicBezTo>
                  <a:pt x="97" y="111"/>
                  <a:pt x="97" y="111"/>
                  <a:pt x="97" y="111"/>
                </a:cubicBezTo>
                <a:cubicBezTo>
                  <a:pt x="95" y="112"/>
                  <a:pt x="94" y="115"/>
                  <a:pt x="95" y="117"/>
                </a:cubicBezTo>
                <a:cubicBezTo>
                  <a:pt x="99" y="124"/>
                  <a:pt x="99" y="124"/>
                  <a:pt x="99" y="124"/>
                </a:cubicBezTo>
                <a:cubicBezTo>
                  <a:pt x="99" y="150"/>
                  <a:pt x="99" y="150"/>
                  <a:pt x="99" y="150"/>
                </a:cubicBezTo>
                <a:cubicBezTo>
                  <a:pt x="97" y="149"/>
                  <a:pt x="96" y="148"/>
                  <a:pt x="94" y="149"/>
                </a:cubicBezTo>
                <a:cubicBezTo>
                  <a:pt x="71" y="160"/>
                  <a:pt x="71" y="160"/>
                  <a:pt x="71" y="160"/>
                </a:cubicBezTo>
                <a:cubicBezTo>
                  <a:pt x="71" y="149"/>
                  <a:pt x="71" y="149"/>
                  <a:pt x="71" y="149"/>
                </a:cubicBezTo>
                <a:cubicBezTo>
                  <a:pt x="90" y="140"/>
                  <a:pt x="90" y="140"/>
                  <a:pt x="90" y="140"/>
                </a:cubicBezTo>
                <a:cubicBezTo>
                  <a:pt x="92" y="139"/>
                  <a:pt x="93" y="136"/>
                  <a:pt x="92" y="134"/>
                </a:cubicBezTo>
                <a:cubicBezTo>
                  <a:pt x="92" y="134"/>
                  <a:pt x="92" y="134"/>
                  <a:pt x="92" y="134"/>
                </a:cubicBezTo>
                <a:cubicBezTo>
                  <a:pt x="86" y="122"/>
                  <a:pt x="86" y="122"/>
                  <a:pt x="86" y="122"/>
                </a:cubicBezTo>
                <a:cubicBezTo>
                  <a:pt x="85" y="119"/>
                  <a:pt x="82" y="118"/>
                  <a:pt x="80" y="119"/>
                </a:cubicBezTo>
                <a:cubicBezTo>
                  <a:pt x="71" y="124"/>
                  <a:pt x="71" y="124"/>
                  <a:pt x="71" y="124"/>
                </a:cubicBezTo>
                <a:cubicBezTo>
                  <a:pt x="71" y="107"/>
                  <a:pt x="71" y="107"/>
                  <a:pt x="71" y="107"/>
                </a:cubicBezTo>
                <a:lnTo>
                  <a:pt x="99" y="94"/>
                </a:lnTo>
                <a:close/>
                <a:moveTo>
                  <a:pt x="71" y="31"/>
                </a:moveTo>
                <a:cubicBezTo>
                  <a:pt x="20" y="55"/>
                  <a:pt x="20" y="55"/>
                  <a:pt x="20" y="55"/>
                </a:cubicBezTo>
                <a:cubicBezTo>
                  <a:pt x="6" y="62"/>
                  <a:pt x="0" y="78"/>
                  <a:pt x="7" y="91"/>
                </a:cubicBezTo>
                <a:cubicBezTo>
                  <a:pt x="68" y="222"/>
                  <a:pt x="68" y="222"/>
                  <a:pt x="68" y="222"/>
                </a:cubicBezTo>
                <a:cubicBezTo>
                  <a:pt x="69" y="223"/>
                  <a:pt x="70" y="225"/>
                  <a:pt x="71" y="227"/>
                </a:cubicBezTo>
                <a:cubicBezTo>
                  <a:pt x="71" y="182"/>
                  <a:pt x="71" y="182"/>
                  <a:pt x="71" y="182"/>
                </a:cubicBezTo>
                <a:cubicBezTo>
                  <a:pt x="71" y="182"/>
                  <a:pt x="70" y="181"/>
                  <a:pt x="70" y="181"/>
                </a:cubicBezTo>
                <a:cubicBezTo>
                  <a:pt x="64" y="168"/>
                  <a:pt x="64" y="168"/>
                  <a:pt x="64" y="168"/>
                </a:cubicBezTo>
                <a:cubicBezTo>
                  <a:pt x="63" y="166"/>
                  <a:pt x="64" y="163"/>
                  <a:pt x="66" y="162"/>
                </a:cubicBezTo>
                <a:cubicBezTo>
                  <a:pt x="71" y="160"/>
                  <a:pt x="71" y="160"/>
                  <a:pt x="71" y="160"/>
                </a:cubicBezTo>
                <a:cubicBezTo>
                  <a:pt x="71" y="149"/>
                  <a:pt x="71" y="149"/>
                  <a:pt x="71" y="149"/>
                </a:cubicBezTo>
                <a:cubicBezTo>
                  <a:pt x="62" y="153"/>
                  <a:pt x="62" y="153"/>
                  <a:pt x="62" y="153"/>
                </a:cubicBezTo>
                <a:cubicBezTo>
                  <a:pt x="60" y="154"/>
                  <a:pt x="57" y="153"/>
                  <a:pt x="56" y="151"/>
                </a:cubicBezTo>
                <a:cubicBezTo>
                  <a:pt x="50" y="138"/>
                  <a:pt x="50" y="138"/>
                  <a:pt x="50" y="138"/>
                </a:cubicBezTo>
                <a:cubicBezTo>
                  <a:pt x="49" y="136"/>
                  <a:pt x="50" y="134"/>
                  <a:pt x="52" y="133"/>
                </a:cubicBezTo>
                <a:cubicBezTo>
                  <a:pt x="71" y="124"/>
                  <a:pt x="71" y="124"/>
                  <a:pt x="71" y="124"/>
                </a:cubicBezTo>
                <a:cubicBezTo>
                  <a:pt x="71" y="107"/>
                  <a:pt x="71" y="107"/>
                  <a:pt x="71" y="107"/>
                </a:cubicBezTo>
                <a:cubicBezTo>
                  <a:pt x="53" y="115"/>
                  <a:pt x="53" y="115"/>
                  <a:pt x="53" y="115"/>
                </a:cubicBezTo>
                <a:cubicBezTo>
                  <a:pt x="46" y="118"/>
                  <a:pt x="38" y="116"/>
                  <a:pt x="35" y="109"/>
                </a:cubicBezTo>
                <a:cubicBezTo>
                  <a:pt x="26" y="89"/>
                  <a:pt x="26" y="89"/>
                  <a:pt x="26" y="89"/>
                </a:cubicBezTo>
                <a:cubicBezTo>
                  <a:pt x="23" y="83"/>
                  <a:pt x="26" y="75"/>
                  <a:pt x="33" y="72"/>
                </a:cubicBezTo>
                <a:cubicBezTo>
                  <a:pt x="71" y="54"/>
                  <a:pt x="71" y="54"/>
                  <a:pt x="71" y="54"/>
                </a:cubicBezTo>
                <a:lnTo>
                  <a:pt x="71" y="3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9" name="Rectangle 59"/>
          <p:cNvSpPr>
            <a:spLocks noChangeArrowheads="1"/>
          </p:cNvSpPr>
          <p:nvPr/>
        </p:nvSpPr>
        <p:spPr bwMode="auto">
          <a:xfrm>
            <a:off x="6873120" y="2105880"/>
            <a:ext cx="47017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0" name="Rectangle 60"/>
          <p:cNvSpPr>
            <a:spLocks noChangeArrowheads="1"/>
          </p:cNvSpPr>
          <p:nvPr/>
        </p:nvSpPr>
        <p:spPr bwMode="auto">
          <a:xfrm>
            <a:off x="6892165" y="2058267"/>
            <a:ext cx="43208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1" name="Rectangle 61"/>
          <p:cNvSpPr>
            <a:spLocks noChangeArrowheads="1"/>
          </p:cNvSpPr>
          <p:nvPr/>
        </p:nvSpPr>
        <p:spPr bwMode="auto">
          <a:xfrm>
            <a:off x="7062380" y="2009464"/>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2" name="Rectangle 62"/>
          <p:cNvSpPr>
            <a:spLocks noChangeArrowheads="1"/>
          </p:cNvSpPr>
          <p:nvPr/>
        </p:nvSpPr>
        <p:spPr bwMode="auto">
          <a:xfrm>
            <a:off x="7079045" y="1834488"/>
            <a:ext cx="58326"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3" name="Rectangle 63"/>
          <p:cNvSpPr>
            <a:spLocks noChangeArrowheads="1"/>
          </p:cNvSpPr>
          <p:nvPr/>
        </p:nvSpPr>
        <p:spPr bwMode="auto">
          <a:xfrm>
            <a:off x="7062380" y="1824966"/>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4" name="Rectangle 64"/>
          <p:cNvSpPr>
            <a:spLocks noChangeArrowheads="1"/>
          </p:cNvSpPr>
          <p:nvPr/>
        </p:nvSpPr>
        <p:spPr bwMode="auto">
          <a:xfrm>
            <a:off x="7201647" y="2009464"/>
            <a:ext cx="89274"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5" name="Rectangle 65"/>
          <p:cNvSpPr>
            <a:spLocks noChangeArrowheads="1"/>
          </p:cNvSpPr>
          <p:nvPr/>
        </p:nvSpPr>
        <p:spPr bwMode="auto">
          <a:xfrm>
            <a:off x="7217121" y="1834488"/>
            <a:ext cx="57135"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6" name="Rectangle 66"/>
          <p:cNvSpPr>
            <a:spLocks noChangeArrowheads="1"/>
          </p:cNvSpPr>
          <p:nvPr/>
        </p:nvSpPr>
        <p:spPr bwMode="auto">
          <a:xfrm>
            <a:off x="7201647" y="1824966"/>
            <a:ext cx="89274"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7" name="Rectangle 67"/>
          <p:cNvSpPr>
            <a:spLocks noChangeArrowheads="1"/>
          </p:cNvSpPr>
          <p:nvPr/>
        </p:nvSpPr>
        <p:spPr bwMode="auto">
          <a:xfrm>
            <a:off x="6925494" y="2009464"/>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8" name="Rectangle 68"/>
          <p:cNvSpPr>
            <a:spLocks noChangeArrowheads="1"/>
          </p:cNvSpPr>
          <p:nvPr/>
        </p:nvSpPr>
        <p:spPr bwMode="auto">
          <a:xfrm>
            <a:off x="6940969" y="1834488"/>
            <a:ext cx="59516"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9" name="Rectangle 69"/>
          <p:cNvSpPr>
            <a:spLocks noChangeArrowheads="1"/>
          </p:cNvSpPr>
          <p:nvPr/>
        </p:nvSpPr>
        <p:spPr bwMode="auto">
          <a:xfrm>
            <a:off x="6925494" y="1824966"/>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0" name="Rectangle 70"/>
          <p:cNvSpPr>
            <a:spLocks noChangeArrowheads="1"/>
          </p:cNvSpPr>
          <p:nvPr/>
        </p:nvSpPr>
        <p:spPr bwMode="auto">
          <a:xfrm>
            <a:off x="6892165" y="1772592"/>
            <a:ext cx="43208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1" name="Freeform 71"/>
          <p:cNvSpPr/>
          <p:nvPr/>
        </p:nvSpPr>
        <p:spPr bwMode="auto">
          <a:xfrm>
            <a:off x="6892165" y="1634515"/>
            <a:ext cx="432085" cy="138077"/>
          </a:xfrm>
          <a:custGeom>
            <a:avLst/>
            <a:gdLst>
              <a:gd name="T0" fmla="*/ 181 w 363"/>
              <a:gd name="T1" fmla="*/ 0 h 116"/>
              <a:gd name="T2" fmla="*/ 363 w 363"/>
              <a:gd name="T3" fmla="*/ 116 h 116"/>
              <a:gd name="T4" fmla="*/ 0 w 363"/>
              <a:gd name="T5" fmla="*/ 116 h 116"/>
              <a:gd name="T6" fmla="*/ 181 w 363"/>
              <a:gd name="T7" fmla="*/ 0 h 116"/>
            </a:gdLst>
            <a:ahLst/>
            <a:cxnLst>
              <a:cxn ang="0">
                <a:pos x="T0" y="T1"/>
              </a:cxn>
              <a:cxn ang="0">
                <a:pos x="T2" y="T3"/>
              </a:cxn>
              <a:cxn ang="0">
                <a:pos x="T4" y="T5"/>
              </a:cxn>
              <a:cxn ang="0">
                <a:pos x="T6" y="T7"/>
              </a:cxn>
            </a:cxnLst>
            <a:rect l="0" t="0" r="r" b="b"/>
            <a:pathLst>
              <a:path w="363" h="116">
                <a:moveTo>
                  <a:pt x="181" y="0"/>
                </a:moveTo>
                <a:lnTo>
                  <a:pt x="363" y="116"/>
                </a:lnTo>
                <a:lnTo>
                  <a:pt x="0" y="116"/>
                </a:lnTo>
                <a:lnTo>
                  <a:pt x="181"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2" name="Freeform 72"/>
          <p:cNvSpPr>
            <a:spLocks noEditPoints="1"/>
          </p:cNvSpPr>
          <p:nvPr/>
        </p:nvSpPr>
        <p:spPr bwMode="auto">
          <a:xfrm>
            <a:off x="5704231" y="1759498"/>
            <a:ext cx="599919" cy="391614"/>
          </a:xfrm>
          <a:custGeom>
            <a:avLst/>
            <a:gdLst>
              <a:gd name="T0" fmla="*/ 82 w 367"/>
              <a:gd name="T1" fmla="*/ 27 h 240"/>
              <a:gd name="T2" fmla="*/ 367 w 367"/>
              <a:gd name="T3" fmla="*/ 120 h 240"/>
              <a:gd name="T4" fmla="*/ 82 w 367"/>
              <a:gd name="T5" fmla="*/ 213 h 240"/>
              <a:gd name="T6" fmla="*/ 82 w 367"/>
              <a:gd name="T7" fmla="*/ 177 h 240"/>
              <a:gd name="T8" fmla="*/ 127 w 367"/>
              <a:gd name="T9" fmla="*/ 143 h 240"/>
              <a:gd name="T10" fmla="*/ 127 w 367"/>
              <a:gd name="T11" fmla="*/ 87 h 240"/>
              <a:gd name="T12" fmla="*/ 138 w 367"/>
              <a:gd name="T13" fmla="*/ 87 h 240"/>
              <a:gd name="T14" fmla="*/ 138 w 367"/>
              <a:gd name="T15" fmla="*/ 64 h 240"/>
              <a:gd name="T16" fmla="*/ 127 w 367"/>
              <a:gd name="T17" fmla="*/ 64 h 240"/>
              <a:gd name="T18" fmla="*/ 102 w 367"/>
              <a:gd name="T19" fmla="*/ 64 h 240"/>
              <a:gd name="T20" fmla="*/ 91 w 367"/>
              <a:gd name="T21" fmla="*/ 64 h 240"/>
              <a:gd name="T22" fmla="*/ 91 w 367"/>
              <a:gd name="T23" fmla="*/ 87 h 240"/>
              <a:gd name="T24" fmla="*/ 102 w 367"/>
              <a:gd name="T25" fmla="*/ 87 h 240"/>
              <a:gd name="T26" fmla="*/ 102 w 367"/>
              <a:gd name="T27" fmla="*/ 143 h 240"/>
              <a:gd name="T28" fmla="*/ 82 w 367"/>
              <a:gd name="T29" fmla="*/ 156 h 240"/>
              <a:gd name="T30" fmla="*/ 82 w 367"/>
              <a:gd name="T31" fmla="*/ 27 h 240"/>
              <a:gd name="T32" fmla="*/ 0 w 367"/>
              <a:gd name="T33" fmla="*/ 0 h 240"/>
              <a:gd name="T34" fmla="*/ 82 w 367"/>
              <a:gd name="T35" fmla="*/ 27 h 240"/>
              <a:gd name="T36" fmla="*/ 82 w 367"/>
              <a:gd name="T37" fmla="*/ 156 h 240"/>
              <a:gd name="T38" fmla="*/ 82 w 367"/>
              <a:gd name="T39" fmla="*/ 156 h 240"/>
              <a:gd name="T40" fmla="*/ 62 w 367"/>
              <a:gd name="T41" fmla="*/ 143 h 240"/>
              <a:gd name="T42" fmla="*/ 62 w 367"/>
              <a:gd name="T43" fmla="*/ 87 h 240"/>
              <a:gd name="T44" fmla="*/ 73 w 367"/>
              <a:gd name="T45" fmla="*/ 87 h 240"/>
              <a:gd name="T46" fmla="*/ 73 w 367"/>
              <a:gd name="T47" fmla="*/ 64 h 240"/>
              <a:gd name="T48" fmla="*/ 62 w 367"/>
              <a:gd name="T49" fmla="*/ 64 h 240"/>
              <a:gd name="T50" fmla="*/ 37 w 367"/>
              <a:gd name="T51" fmla="*/ 64 h 240"/>
              <a:gd name="T52" fmla="*/ 26 w 367"/>
              <a:gd name="T53" fmla="*/ 64 h 240"/>
              <a:gd name="T54" fmla="*/ 26 w 367"/>
              <a:gd name="T55" fmla="*/ 87 h 240"/>
              <a:gd name="T56" fmla="*/ 37 w 367"/>
              <a:gd name="T57" fmla="*/ 87 h 240"/>
              <a:gd name="T58" fmla="*/ 37 w 367"/>
              <a:gd name="T59" fmla="*/ 143 h 240"/>
              <a:gd name="T60" fmla="*/ 82 w 367"/>
              <a:gd name="T61" fmla="*/ 177 h 240"/>
              <a:gd name="T62" fmla="*/ 82 w 367"/>
              <a:gd name="T63" fmla="*/ 177 h 240"/>
              <a:gd name="T64" fmla="*/ 82 w 367"/>
              <a:gd name="T65" fmla="*/ 213 h 240"/>
              <a:gd name="T66" fmla="*/ 0 w 367"/>
              <a:gd name="T67" fmla="*/ 240 h 240"/>
              <a:gd name="T68" fmla="*/ 0 w 367"/>
              <a:gd name="T69"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7" h="240">
                <a:moveTo>
                  <a:pt x="82" y="27"/>
                </a:moveTo>
                <a:cubicBezTo>
                  <a:pt x="367" y="120"/>
                  <a:pt x="367" y="120"/>
                  <a:pt x="367" y="120"/>
                </a:cubicBezTo>
                <a:cubicBezTo>
                  <a:pt x="82" y="213"/>
                  <a:pt x="82" y="213"/>
                  <a:pt x="82" y="213"/>
                </a:cubicBezTo>
                <a:cubicBezTo>
                  <a:pt x="82" y="177"/>
                  <a:pt x="82" y="177"/>
                  <a:pt x="82" y="177"/>
                </a:cubicBezTo>
                <a:cubicBezTo>
                  <a:pt x="107" y="177"/>
                  <a:pt x="127" y="162"/>
                  <a:pt x="127" y="143"/>
                </a:cubicBezTo>
                <a:cubicBezTo>
                  <a:pt x="127" y="87"/>
                  <a:pt x="127" y="87"/>
                  <a:pt x="127" y="87"/>
                </a:cubicBezTo>
                <a:cubicBezTo>
                  <a:pt x="138" y="87"/>
                  <a:pt x="138" y="87"/>
                  <a:pt x="138" y="87"/>
                </a:cubicBezTo>
                <a:cubicBezTo>
                  <a:pt x="138" y="64"/>
                  <a:pt x="138" y="64"/>
                  <a:pt x="138" y="64"/>
                </a:cubicBezTo>
                <a:cubicBezTo>
                  <a:pt x="127" y="64"/>
                  <a:pt x="127" y="64"/>
                  <a:pt x="127" y="64"/>
                </a:cubicBezTo>
                <a:cubicBezTo>
                  <a:pt x="102" y="64"/>
                  <a:pt x="102" y="64"/>
                  <a:pt x="102" y="64"/>
                </a:cubicBezTo>
                <a:cubicBezTo>
                  <a:pt x="91" y="64"/>
                  <a:pt x="91" y="64"/>
                  <a:pt x="91" y="64"/>
                </a:cubicBezTo>
                <a:cubicBezTo>
                  <a:pt x="91" y="87"/>
                  <a:pt x="91" y="87"/>
                  <a:pt x="91" y="87"/>
                </a:cubicBezTo>
                <a:cubicBezTo>
                  <a:pt x="102" y="87"/>
                  <a:pt x="102" y="87"/>
                  <a:pt x="102" y="87"/>
                </a:cubicBezTo>
                <a:cubicBezTo>
                  <a:pt x="102" y="143"/>
                  <a:pt x="102" y="143"/>
                  <a:pt x="102" y="143"/>
                </a:cubicBezTo>
                <a:cubicBezTo>
                  <a:pt x="102" y="150"/>
                  <a:pt x="93" y="156"/>
                  <a:pt x="82" y="156"/>
                </a:cubicBezTo>
                <a:lnTo>
                  <a:pt x="82" y="27"/>
                </a:lnTo>
                <a:close/>
                <a:moveTo>
                  <a:pt x="0" y="0"/>
                </a:moveTo>
                <a:cubicBezTo>
                  <a:pt x="82" y="27"/>
                  <a:pt x="82" y="27"/>
                  <a:pt x="82" y="27"/>
                </a:cubicBezTo>
                <a:cubicBezTo>
                  <a:pt x="82" y="156"/>
                  <a:pt x="82" y="156"/>
                  <a:pt x="82" y="156"/>
                </a:cubicBezTo>
                <a:cubicBezTo>
                  <a:pt x="82" y="156"/>
                  <a:pt x="82" y="156"/>
                  <a:pt x="82" y="156"/>
                </a:cubicBezTo>
                <a:cubicBezTo>
                  <a:pt x="71" y="156"/>
                  <a:pt x="62" y="150"/>
                  <a:pt x="62" y="143"/>
                </a:cubicBezTo>
                <a:cubicBezTo>
                  <a:pt x="62" y="87"/>
                  <a:pt x="62" y="87"/>
                  <a:pt x="62" y="87"/>
                </a:cubicBezTo>
                <a:cubicBezTo>
                  <a:pt x="73" y="87"/>
                  <a:pt x="73" y="87"/>
                  <a:pt x="73" y="87"/>
                </a:cubicBezTo>
                <a:cubicBezTo>
                  <a:pt x="73" y="64"/>
                  <a:pt x="73" y="64"/>
                  <a:pt x="73" y="64"/>
                </a:cubicBezTo>
                <a:cubicBezTo>
                  <a:pt x="62" y="64"/>
                  <a:pt x="62" y="64"/>
                  <a:pt x="62" y="64"/>
                </a:cubicBezTo>
                <a:cubicBezTo>
                  <a:pt x="37" y="64"/>
                  <a:pt x="37" y="64"/>
                  <a:pt x="37" y="64"/>
                </a:cubicBezTo>
                <a:cubicBezTo>
                  <a:pt x="26" y="64"/>
                  <a:pt x="26" y="64"/>
                  <a:pt x="26" y="64"/>
                </a:cubicBezTo>
                <a:cubicBezTo>
                  <a:pt x="26" y="87"/>
                  <a:pt x="26" y="87"/>
                  <a:pt x="26" y="87"/>
                </a:cubicBezTo>
                <a:cubicBezTo>
                  <a:pt x="37" y="87"/>
                  <a:pt x="37" y="87"/>
                  <a:pt x="37" y="87"/>
                </a:cubicBezTo>
                <a:cubicBezTo>
                  <a:pt x="37" y="143"/>
                  <a:pt x="37" y="143"/>
                  <a:pt x="37" y="143"/>
                </a:cubicBezTo>
                <a:cubicBezTo>
                  <a:pt x="37" y="162"/>
                  <a:pt x="57" y="177"/>
                  <a:pt x="82" y="177"/>
                </a:cubicBezTo>
                <a:cubicBezTo>
                  <a:pt x="82" y="177"/>
                  <a:pt x="82" y="177"/>
                  <a:pt x="82" y="177"/>
                </a:cubicBezTo>
                <a:cubicBezTo>
                  <a:pt x="82" y="213"/>
                  <a:pt x="82" y="213"/>
                  <a:pt x="82" y="213"/>
                </a:cubicBezTo>
                <a:cubicBezTo>
                  <a:pt x="0" y="240"/>
                  <a:pt x="0" y="240"/>
                  <a:pt x="0" y="240"/>
                </a:cubicBezTo>
                <a:lnTo>
                  <a:pt x="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3" name="Freeform 73"/>
          <p:cNvSpPr>
            <a:spLocks noEditPoints="1"/>
          </p:cNvSpPr>
          <p:nvPr/>
        </p:nvSpPr>
        <p:spPr bwMode="auto">
          <a:xfrm>
            <a:off x="7027861" y="2189202"/>
            <a:ext cx="140457" cy="245205"/>
          </a:xfrm>
          <a:custGeom>
            <a:avLst/>
            <a:gdLst>
              <a:gd name="T0" fmla="*/ 37 w 86"/>
              <a:gd name="T1" fmla="*/ 128 h 150"/>
              <a:gd name="T2" fmla="*/ 34 w 86"/>
              <a:gd name="T3" fmla="*/ 127 h 150"/>
              <a:gd name="T4" fmla="*/ 34 w 86"/>
              <a:gd name="T5" fmla="*/ 150 h 150"/>
              <a:gd name="T6" fmla="*/ 45 w 86"/>
              <a:gd name="T7" fmla="*/ 142 h 150"/>
              <a:gd name="T8" fmla="*/ 37 w 86"/>
              <a:gd name="T9" fmla="*/ 128 h 150"/>
              <a:gd name="T10" fmla="*/ 34 w 86"/>
              <a:gd name="T11" fmla="*/ 118 h 150"/>
              <a:gd name="T12" fmla="*/ 34 w 86"/>
              <a:gd name="T13" fmla="*/ 51 h 150"/>
              <a:gd name="T14" fmla="*/ 51 w 86"/>
              <a:gd name="T15" fmla="*/ 46 h 150"/>
              <a:gd name="T16" fmla="*/ 61 w 86"/>
              <a:gd name="T17" fmla="*/ 8 h 150"/>
              <a:gd name="T18" fmla="*/ 72 w 86"/>
              <a:gd name="T19" fmla="*/ 1 h 150"/>
              <a:gd name="T20" fmla="*/ 78 w 86"/>
              <a:gd name="T21" fmla="*/ 12 h 150"/>
              <a:gd name="T22" fmla="*/ 69 w 86"/>
              <a:gd name="T23" fmla="*/ 51 h 150"/>
              <a:gd name="T24" fmla="*/ 82 w 86"/>
              <a:gd name="T25" fmla="*/ 84 h 150"/>
              <a:gd name="T26" fmla="*/ 77 w 86"/>
              <a:gd name="T27" fmla="*/ 103 h 150"/>
              <a:gd name="T28" fmla="*/ 77 w 86"/>
              <a:gd name="T29" fmla="*/ 103 h 150"/>
              <a:gd name="T30" fmla="*/ 86 w 86"/>
              <a:gd name="T31" fmla="*/ 117 h 150"/>
              <a:gd name="T32" fmla="*/ 83 w 86"/>
              <a:gd name="T33" fmla="*/ 130 h 150"/>
              <a:gd name="T34" fmla="*/ 34 w 86"/>
              <a:gd name="T35" fmla="*/ 118 h 150"/>
              <a:gd name="T36" fmla="*/ 34 w 86"/>
              <a:gd name="T37" fmla="*/ 127 h 150"/>
              <a:gd name="T38" fmla="*/ 23 w 86"/>
              <a:gd name="T39" fmla="*/ 136 h 150"/>
              <a:gd name="T40" fmla="*/ 31 w 86"/>
              <a:gd name="T41" fmla="*/ 150 h 150"/>
              <a:gd name="T42" fmla="*/ 34 w 86"/>
              <a:gd name="T43" fmla="*/ 150 h 150"/>
              <a:gd name="T44" fmla="*/ 34 w 86"/>
              <a:gd name="T45" fmla="*/ 127 h 150"/>
              <a:gd name="T46" fmla="*/ 34 w 86"/>
              <a:gd name="T47" fmla="*/ 51 h 150"/>
              <a:gd name="T48" fmla="*/ 34 w 86"/>
              <a:gd name="T49" fmla="*/ 118 h 150"/>
              <a:gd name="T50" fmla="*/ 0 w 86"/>
              <a:gd name="T51" fmla="*/ 109 h 150"/>
              <a:gd name="T52" fmla="*/ 3 w 86"/>
              <a:gd name="T53" fmla="*/ 96 h 150"/>
              <a:gd name="T54" fmla="*/ 18 w 86"/>
              <a:gd name="T55" fmla="*/ 88 h 150"/>
              <a:gd name="T56" fmla="*/ 23 w 86"/>
              <a:gd name="T57" fmla="*/ 69 h 150"/>
              <a:gd name="T58" fmla="*/ 34 w 86"/>
              <a:gd name="T59" fmla="*/ 51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6" h="150">
                <a:moveTo>
                  <a:pt x="37" y="128"/>
                </a:moveTo>
                <a:cubicBezTo>
                  <a:pt x="36" y="127"/>
                  <a:pt x="35" y="127"/>
                  <a:pt x="34" y="127"/>
                </a:cubicBezTo>
                <a:cubicBezTo>
                  <a:pt x="34" y="150"/>
                  <a:pt x="34" y="150"/>
                  <a:pt x="34" y="150"/>
                </a:cubicBezTo>
                <a:cubicBezTo>
                  <a:pt x="39" y="150"/>
                  <a:pt x="44" y="147"/>
                  <a:pt x="45" y="142"/>
                </a:cubicBezTo>
                <a:cubicBezTo>
                  <a:pt x="47" y="136"/>
                  <a:pt x="43" y="129"/>
                  <a:pt x="37" y="128"/>
                </a:cubicBezTo>
                <a:close/>
                <a:moveTo>
                  <a:pt x="34" y="118"/>
                </a:moveTo>
                <a:cubicBezTo>
                  <a:pt x="34" y="51"/>
                  <a:pt x="34" y="51"/>
                  <a:pt x="34" y="51"/>
                </a:cubicBezTo>
                <a:cubicBezTo>
                  <a:pt x="39" y="48"/>
                  <a:pt x="45" y="46"/>
                  <a:pt x="51" y="46"/>
                </a:cubicBezTo>
                <a:cubicBezTo>
                  <a:pt x="61" y="8"/>
                  <a:pt x="61" y="8"/>
                  <a:pt x="61" y="8"/>
                </a:cubicBezTo>
                <a:cubicBezTo>
                  <a:pt x="62" y="3"/>
                  <a:pt x="67" y="0"/>
                  <a:pt x="72" y="1"/>
                </a:cubicBezTo>
                <a:cubicBezTo>
                  <a:pt x="77" y="2"/>
                  <a:pt x="80" y="7"/>
                  <a:pt x="78" y="12"/>
                </a:cubicBezTo>
                <a:cubicBezTo>
                  <a:pt x="69" y="51"/>
                  <a:pt x="69" y="51"/>
                  <a:pt x="69" y="51"/>
                </a:cubicBezTo>
                <a:cubicBezTo>
                  <a:pt x="79" y="57"/>
                  <a:pt x="86" y="68"/>
                  <a:pt x="82" y="84"/>
                </a:cubicBezTo>
                <a:cubicBezTo>
                  <a:pt x="82" y="84"/>
                  <a:pt x="79" y="97"/>
                  <a:pt x="77" y="103"/>
                </a:cubicBezTo>
                <a:cubicBezTo>
                  <a:pt x="77" y="103"/>
                  <a:pt x="77" y="103"/>
                  <a:pt x="77" y="103"/>
                </a:cubicBezTo>
                <a:cubicBezTo>
                  <a:pt x="75" y="112"/>
                  <a:pt x="86" y="117"/>
                  <a:pt x="86" y="117"/>
                </a:cubicBezTo>
                <a:cubicBezTo>
                  <a:pt x="83" y="130"/>
                  <a:pt x="83" y="130"/>
                  <a:pt x="83" y="130"/>
                </a:cubicBezTo>
                <a:lnTo>
                  <a:pt x="34" y="118"/>
                </a:lnTo>
                <a:close/>
                <a:moveTo>
                  <a:pt x="34" y="127"/>
                </a:moveTo>
                <a:cubicBezTo>
                  <a:pt x="29" y="127"/>
                  <a:pt x="24" y="131"/>
                  <a:pt x="23" y="136"/>
                </a:cubicBezTo>
                <a:cubicBezTo>
                  <a:pt x="21" y="142"/>
                  <a:pt x="25" y="148"/>
                  <a:pt x="31" y="150"/>
                </a:cubicBezTo>
                <a:cubicBezTo>
                  <a:pt x="32" y="150"/>
                  <a:pt x="33" y="150"/>
                  <a:pt x="34" y="150"/>
                </a:cubicBezTo>
                <a:cubicBezTo>
                  <a:pt x="34" y="127"/>
                  <a:pt x="34" y="127"/>
                  <a:pt x="34" y="127"/>
                </a:cubicBezTo>
                <a:close/>
                <a:moveTo>
                  <a:pt x="34" y="51"/>
                </a:moveTo>
                <a:cubicBezTo>
                  <a:pt x="34" y="118"/>
                  <a:pt x="34" y="118"/>
                  <a:pt x="34" y="118"/>
                </a:cubicBezTo>
                <a:cubicBezTo>
                  <a:pt x="0" y="109"/>
                  <a:pt x="0" y="109"/>
                  <a:pt x="0" y="109"/>
                </a:cubicBezTo>
                <a:cubicBezTo>
                  <a:pt x="3" y="96"/>
                  <a:pt x="3" y="96"/>
                  <a:pt x="3" y="96"/>
                </a:cubicBezTo>
                <a:cubicBezTo>
                  <a:pt x="3" y="96"/>
                  <a:pt x="16" y="97"/>
                  <a:pt x="18" y="88"/>
                </a:cubicBezTo>
                <a:cubicBezTo>
                  <a:pt x="20" y="80"/>
                  <a:pt x="23" y="69"/>
                  <a:pt x="23" y="69"/>
                </a:cubicBezTo>
                <a:cubicBezTo>
                  <a:pt x="25" y="61"/>
                  <a:pt x="29" y="55"/>
                  <a:pt x="34" y="5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4" name="Freeform 74"/>
          <p:cNvSpPr>
            <a:spLocks noEditPoints="1"/>
          </p:cNvSpPr>
          <p:nvPr/>
        </p:nvSpPr>
        <p:spPr bwMode="auto">
          <a:xfrm>
            <a:off x="5801836" y="1348840"/>
            <a:ext cx="282105" cy="345191"/>
          </a:xfrm>
          <a:custGeom>
            <a:avLst/>
            <a:gdLst>
              <a:gd name="T0" fmla="*/ 172 w 172"/>
              <a:gd name="T1" fmla="*/ 9 h 211"/>
              <a:gd name="T2" fmla="*/ 121 w 172"/>
              <a:gd name="T3" fmla="*/ 37 h 211"/>
              <a:gd name="T4" fmla="*/ 143 w 172"/>
              <a:gd name="T5" fmla="*/ 211 h 211"/>
              <a:gd name="T6" fmla="*/ 124 w 172"/>
              <a:gd name="T7" fmla="*/ 165 h 211"/>
              <a:gd name="T8" fmla="*/ 131 w 172"/>
              <a:gd name="T9" fmla="*/ 108 h 211"/>
              <a:gd name="T10" fmla="*/ 121 w 172"/>
              <a:gd name="T11" fmla="*/ 86 h 211"/>
              <a:gd name="T12" fmla="*/ 129 w 172"/>
              <a:gd name="T13" fmla="*/ 146 h 211"/>
              <a:gd name="T14" fmla="*/ 127 w 172"/>
              <a:gd name="T15" fmla="*/ 116 h 211"/>
              <a:gd name="T16" fmla="*/ 121 w 172"/>
              <a:gd name="T17" fmla="*/ 156 h 211"/>
              <a:gd name="T18" fmla="*/ 121 w 172"/>
              <a:gd name="T19" fmla="*/ 9 h 211"/>
              <a:gd name="T20" fmla="*/ 98 w 172"/>
              <a:gd name="T21" fmla="*/ 37 h 211"/>
              <a:gd name="T22" fmla="*/ 110 w 172"/>
              <a:gd name="T23" fmla="*/ 88 h 211"/>
              <a:gd name="T24" fmla="*/ 100 w 172"/>
              <a:gd name="T25" fmla="*/ 81 h 211"/>
              <a:gd name="T26" fmla="*/ 121 w 172"/>
              <a:gd name="T27" fmla="*/ 211 h 211"/>
              <a:gd name="T28" fmla="*/ 101 w 172"/>
              <a:gd name="T29" fmla="*/ 163 h 211"/>
              <a:gd name="T30" fmla="*/ 121 w 172"/>
              <a:gd name="T31" fmla="*/ 211 h 211"/>
              <a:gd name="T32" fmla="*/ 113 w 172"/>
              <a:gd name="T33" fmla="*/ 148 h 211"/>
              <a:gd name="T34" fmla="*/ 121 w 172"/>
              <a:gd name="T35" fmla="*/ 156 h 211"/>
              <a:gd name="T36" fmla="*/ 98 w 172"/>
              <a:gd name="T37" fmla="*/ 0 h 211"/>
              <a:gd name="T38" fmla="*/ 71 w 172"/>
              <a:gd name="T39" fmla="*/ 0 h 211"/>
              <a:gd name="T40" fmla="*/ 98 w 172"/>
              <a:gd name="T41" fmla="*/ 80 h 211"/>
              <a:gd name="T42" fmla="*/ 71 w 172"/>
              <a:gd name="T43" fmla="*/ 37 h 211"/>
              <a:gd name="T44" fmla="*/ 71 w 172"/>
              <a:gd name="T45" fmla="*/ 166 h 211"/>
              <a:gd name="T46" fmla="*/ 98 w 172"/>
              <a:gd name="T47" fmla="*/ 141 h 211"/>
              <a:gd name="T48" fmla="*/ 98 w 172"/>
              <a:gd name="T49" fmla="*/ 160 h 211"/>
              <a:gd name="T50" fmla="*/ 74 w 172"/>
              <a:gd name="T51" fmla="*/ 124 h 211"/>
              <a:gd name="T52" fmla="*/ 71 w 172"/>
              <a:gd name="T53" fmla="*/ 118 h 211"/>
              <a:gd name="T54" fmla="*/ 71 w 172"/>
              <a:gd name="T55" fmla="*/ 98 h 211"/>
              <a:gd name="T56" fmla="*/ 71 w 172"/>
              <a:gd name="T57" fmla="*/ 0 h 211"/>
              <a:gd name="T58" fmla="*/ 60 w 172"/>
              <a:gd name="T59" fmla="*/ 0 h 211"/>
              <a:gd name="T60" fmla="*/ 71 w 172"/>
              <a:gd name="T61" fmla="*/ 88 h 211"/>
              <a:gd name="T62" fmla="*/ 60 w 172"/>
              <a:gd name="T63" fmla="*/ 37 h 211"/>
              <a:gd name="T64" fmla="*/ 60 w 172"/>
              <a:gd name="T65" fmla="*/ 120 h 211"/>
              <a:gd name="T66" fmla="*/ 65 w 172"/>
              <a:gd name="T67" fmla="*/ 166 h 211"/>
              <a:gd name="T68" fmla="*/ 71 w 172"/>
              <a:gd name="T69" fmla="*/ 98 h 211"/>
              <a:gd name="T70" fmla="*/ 71 w 172"/>
              <a:gd name="T71" fmla="*/ 98 h 211"/>
              <a:gd name="T72" fmla="*/ 60 w 172"/>
              <a:gd name="T73" fmla="*/ 9 h 211"/>
              <a:gd name="T74" fmla="*/ 12 w 172"/>
              <a:gd name="T75" fmla="*/ 23 h 211"/>
              <a:gd name="T76" fmla="*/ 60 w 172"/>
              <a:gd name="T77" fmla="*/ 100 h 211"/>
              <a:gd name="T78" fmla="*/ 28 w 172"/>
              <a:gd name="T79" fmla="*/ 118 h 211"/>
              <a:gd name="T80" fmla="*/ 29 w 172"/>
              <a:gd name="T81" fmla="*/ 134 h 211"/>
              <a:gd name="T82" fmla="*/ 34 w 172"/>
              <a:gd name="T83" fmla="*/ 127 h 211"/>
              <a:gd name="T84" fmla="*/ 47 w 172"/>
              <a:gd name="T85" fmla="*/ 120 h 211"/>
              <a:gd name="T86" fmla="*/ 36 w 172"/>
              <a:gd name="T87" fmla="*/ 178 h 211"/>
              <a:gd name="T88" fmla="*/ 45 w 172"/>
              <a:gd name="T89" fmla="*/ 163 h 211"/>
              <a:gd name="T90" fmla="*/ 60 w 172"/>
              <a:gd name="T91" fmla="*/ 211 h 211"/>
              <a:gd name="T92" fmla="*/ 0 w 172"/>
              <a:gd name="T93" fmla="*/ 2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2" h="211">
                <a:moveTo>
                  <a:pt x="121" y="0"/>
                </a:moveTo>
                <a:cubicBezTo>
                  <a:pt x="172" y="0"/>
                  <a:pt x="172" y="0"/>
                  <a:pt x="172" y="0"/>
                </a:cubicBezTo>
                <a:cubicBezTo>
                  <a:pt x="172" y="9"/>
                  <a:pt x="172" y="9"/>
                  <a:pt x="172" y="9"/>
                </a:cubicBezTo>
                <a:cubicBezTo>
                  <a:pt x="121" y="9"/>
                  <a:pt x="121" y="9"/>
                  <a:pt x="121" y="9"/>
                </a:cubicBezTo>
                <a:cubicBezTo>
                  <a:pt x="121" y="0"/>
                  <a:pt x="121" y="0"/>
                  <a:pt x="121" y="0"/>
                </a:cubicBezTo>
                <a:close/>
                <a:moveTo>
                  <a:pt x="121" y="37"/>
                </a:moveTo>
                <a:cubicBezTo>
                  <a:pt x="172" y="37"/>
                  <a:pt x="172" y="37"/>
                  <a:pt x="172" y="37"/>
                </a:cubicBezTo>
                <a:cubicBezTo>
                  <a:pt x="172" y="183"/>
                  <a:pt x="172" y="183"/>
                  <a:pt x="172" y="183"/>
                </a:cubicBezTo>
                <a:cubicBezTo>
                  <a:pt x="172" y="198"/>
                  <a:pt x="159" y="211"/>
                  <a:pt x="143" y="211"/>
                </a:cubicBezTo>
                <a:cubicBezTo>
                  <a:pt x="121" y="211"/>
                  <a:pt x="121" y="211"/>
                  <a:pt x="121" y="211"/>
                </a:cubicBezTo>
                <a:cubicBezTo>
                  <a:pt x="121" y="166"/>
                  <a:pt x="121" y="166"/>
                  <a:pt x="121" y="166"/>
                </a:cubicBezTo>
                <a:cubicBezTo>
                  <a:pt x="122" y="166"/>
                  <a:pt x="123" y="166"/>
                  <a:pt x="124" y="165"/>
                </a:cubicBezTo>
                <a:cubicBezTo>
                  <a:pt x="130" y="163"/>
                  <a:pt x="134" y="159"/>
                  <a:pt x="138" y="153"/>
                </a:cubicBezTo>
                <a:cubicBezTo>
                  <a:pt x="142" y="145"/>
                  <a:pt x="145" y="137"/>
                  <a:pt x="145" y="128"/>
                </a:cubicBezTo>
                <a:cubicBezTo>
                  <a:pt x="145" y="115"/>
                  <a:pt x="140" y="108"/>
                  <a:pt x="131" y="108"/>
                </a:cubicBezTo>
                <a:cubicBezTo>
                  <a:pt x="128" y="108"/>
                  <a:pt x="125" y="109"/>
                  <a:pt x="121" y="111"/>
                </a:cubicBezTo>
                <a:cubicBezTo>
                  <a:pt x="127" y="85"/>
                  <a:pt x="127" y="85"/>
                  <a:pt x="127" y="85"/>
                </a:cubicBezTo>
                <a:cubicBezTo>
                  <a:pt x="121" y="86"/>
                  <a:pt x="121" y="86"/>
                  <a:pt x="121" y="86"/>
                </a:cubicBezTo>
                <a:cubicBezTo>
                  <a:pt x="121" y="37"/>
                  <a:pt x="121" y="37"/>
                  <a:pt x="121" y="37"/>
                </a:cubicBezTo>
                <a:close/>
                <a:moveTo>
                  <a:pt x="121" y="156"/>
                </a:moveTo>
                <a:cubicBezTo>
                  <a:pt x="123" y="155"/>
                  <a:pt x="126" y="152"/>
                  <a:pt x="129" y="146"/>
                </a:cubicBezTo>
                <a:cubicBezTo>
                  <a:pt x="131" y="140"/>
                  <a:pt x="133" y="134"/>
                  <a:pt x="133" y="129"/>
                </a:cubicBezTo>
                <a:cubicBezTo>
                  <a:pt x="133" y="123"/>
                  <a:pt x="132" y="119"/>
                  <a:pt x="129" y="117"/>
                </a:cubicBezTo>
                <a:cubicBezTo>
                  <a:pt x="129" y="117"/>
                  <a:pt x="128" y="116"/>
                  <a:pt x="127" y="116"/>
                </a:cubicBezTo>
                <a:cubicBezTo>
                  <a:pt x="126" y="116"/>
                  <a:pt x="124" y="117"/>
                  <a:pt x="123" y="117"/>
                </a:cubicBezTo>
                <a:cubicBezTo>
                  <a:pt x="122" y="117"/>
                  <a:pt x="121" y="117"/>
                  <a:pt x="121" y="118"/>
                </a:cubicBezTo>
                <a:lnTo>
                  <a:pt x="121" y="156"/>
                </a:lnTo>
                <a:close/>
                <a:moveTo>
                  <a:pt x="98" y="0"/>
                </a:moveTo>
                <a:cubicBezTo>
                  <a:pt x="121" y="0"/>
                  <a:pt x="121" y="0"/>
                  <a:pt x="121" y="0"/>
                </a:cubicBezTo>
                <a:cubicBezTo>
                  <a:pt x="121" y="9"/>
                  <a:pt x="121" y="9"/>
                  <a:pt x="121" y="9"/>
                </a:cubicBezTo>
                <a:cubicBezTo>
                  <a:pt x="98" y="9"/>
                  <a:pt x="98" y="9"/>
                  <a:pt x="98" y="9"/>
                </a:cubicBezTo>
                <a:cubicBezTo>
                  <a:pt x="98" y="0"/>
                  <a:pt x="98" y="0"/>
                  <a:pt x="98" y="0"/>
                </a:cubicBezTo>
                <a:close/>
                <a:moveTo>
                  <a:pt x="98" y="37"/>
                </a:moveTo>
                <a:cubicBezTo>
                  <a:pt x="121" y="37"/>
                  <a:pt x="121" y="37"/>
                  <a:pt x="121" y="37"/>
                </a:cubicBezTo>
                <a:cubicBezTo>
                  <a:pt x="121" y="86"/>
                  <a:pt x="121" y="86"/>
                  <a:pt x="121" y="86"/>
                </a:cubicBezTo>
                <a:cubicBezTo>
                  <a:pt x="110" y="88"/>
                  <a:pt x="110" y="88"/>
                  <a:pt x="110" y="88"/>
                </a:cubicBezTo>
                <a:cubicBezTo>
                  <a:pt x="98" y="141"/>
                  <a:pt x="98" y="141"/>
                  <a:pt x="98" y="141"/>
                </a:cubicBezTo>
                <a:cubicBezTo>
                  <a:pt x="98" y="90"/>
                  <a:pt x="98" y="90"/>
                  <a:pt x="98" y="90"/>
                </a:cubicBezTo>
                <a:cubicBezTo>
                  <a:pt x="100" y="81"/>
                  <a:pt x="100" y="81"/>
                  <a:pt x="100" y="81"/>
                </a:cubicBezTo>
                <a:cubicBezTo>
                  <a:pt x="100" y="81"/>
                  <a:pt x="99" y="81"/>
                  <a:pt x="98" y="80"/>
                </a:cubicBezTo>
                <a:cubicBezTo>
                  <a:pt x="98" y="37"/>
                  <a:pt x="98" y="37"/>
                  <a:pt x="98" y="37"/>
                </a:cubicBezTo>
                <a:close/>
                <a:moveTo>
                  <a:pt x="121" y="211"/>
                </a:moveTo>
                <a:cubicBezTo>
                  <a:pt x="98" y="211"/>
                  <a:pt x="98" y="211"/>
                  <a:pt x="98" y="211"/>
                </a:cubicBezTo>
                <a:cubicBezTo>
                  <a:pt x="98" y="160"/>
                  <a:pt x="98" y="160"/>
                  <a:pt x="98" y="160"/>
                </a:cubicBezTo>
                <a:cubicBezTo>
                  <a:pt x="99" y="161"/>
                  <a:pt x="100" y="162"/>
                  <a:pt x="101" y="163"/>
                </a:cubicBezTo>
                <a:cubicBezTo>
                  <a:pt x="103" y="166"/>
                  <a:pt x="107" y="167"/>
                  <a:pt x="112" y="167"/>
                </a:cubicBezTo>
                <a:cubicBezTo>
                  <a:pt x="115" y="167"/>
                  <a:pt x="118" y="167"/>
                  <a:pt x="121" y="166"/>
                </a:cubicBezTo>
                <a:cubicBezTo>
                  <a:pt x="121" y="211"/>
                  <a:pt x="121" y="211"/>
                  <a:pt x="121" y="211"/>
                </a:cubicBezTo>
                <a:close/>
                <a:moveTo>
                  <a:pt x="121" y="118"/>
                </a:moveTo>
                <a:cubicBezTo>
                  <a:pt x="120" y="118"/>
                  <a:pt x="120" y="118"/>
                  <a:pt x="120" y="119"/>
                </a:cubicBezTo>
                <a:cubicBezTo>
                  <a:pt x="113" y="148"/>
                  <a:pt x="113" y="148"/>
                  <a:pt x="113" y="148"/>
                </a:cubicBezTo>
                <a:cubicBezTo>
                  <a:pt x="113" y="149"/>
                  <a:pt x="113" y="150"/>
                  <a:pt x="113" y="151"/>
                </a:cubicBezTo>
                <a:cubicBezTo>
                  <a:pt x="113" y="154"/>
                  <a:pt x="115" y="156"/>
                  <a:pt x="119" y="156"/>
                </a:cubicBezTo>
                <a:cubicBezTo>
                  <a:pt x="120" y="156"/>
                  <a:pt x="120" y="156"/>
                  <a:pt x="121" y="156"/>
                </a:cubicBezTo>
                <a:lnTo>
                  <a:pt x="121" y="118"/>
                </a:lnTo>
                <a:close/>
                <a:moveTo>
                  <a:pt x="71" y="0"/>
                </a:moveTo>
                <a:cubicBezTo>
                  <a:pt x="98" y="0"/>
                  <a:pt x="98" y="0"/>
                  <a:pt x="98" y="0"/>
                </a:cubicBezTo>
                <a:cubicBezTo>
                  <a:pt x="98" y="9"/>
                  <a:pt x="98" y="9"/>
                  <a:pt x="98" y="9"/>
                </a:cubicBezTo>
                <a:cubicBezTo>
                  <a:pt x="71" y="9"/>
                  <a:pt x="71" y="9"/>
                  <a:pt x="71" y="9"/>
                </a:cubicBezTo>
                <a:cubicBezTo>
                  <a:pt x="71" y="0"/>
                  <a:pt x="71" y="0"/>
                  <a:pt x="71" y="0"/>
                </a:cubicBezTo>
                <a:close/>
                <a:moveTo>
                  <a:pt x="71" y="37"/>
                </a:moveTo>
                <a:cubicBezTo>
                  <a:pt x="98" y="37"/>
                  <a:pt x="98" y="37"/>
                  <a:pt x="98" y="37"/>
                </a:cubicBezTo>
                <a:cubicBezTo>
                  <a:pt x="98" y="80"/>
                  <a:pt x="98" y="80"/>
                  <a:pt x="98" y="80"/>
                </a:cubicBezTo>
                <a:cubicBezTo>
                  <a:pt x="96" y="80"/>
                  <a:pt x="94" y="80"/>
                  <a:pt x="91" y="80"/>
                </a:cubicBezTo>
                <a:cubicBezTo>
                  <a:pt x="85" y="80"/>
                  <a:pt x="78" y="83"/>
                  <a:pt x="71" y="88"/>
                </a:cubicBezTo>
                <a:cubicBezTo>
                  <a:pt x="71" y="37"/>
                  <a:pt x="71" y="37"/>
                  <a:pt x="71" y="37"/>
                </a:cubicBezTo>
                <a:close/>
                <a:moveTo>
                  <a:pt x="98" y="211"/>
                </a:moveTo>
                <a:cubicBezTo>
                  <a:pt x="71" y="211"/>
                  <a:pt x="71" y="211"/>
                  <a:pt x="71" y="211"/>
                </a:cubicBezTo>
                <a:cubicBezTo>
                  <a:pt x="71" y="166"/>
                  <a:pt x="71" y="166"/>
                  <a:pt x="71" y="166"/>
                </a:cubicBezTo>
                <a:cubicBezTo>
                  <a:pt x="82" y="166"/>
                  <a:pt x="82" y="166"/>
                  <a:pt x="82" y="166"/>
                </a:cubicBezTo>
                <a:cubicBezTo>
                  <a:pt x="98" y="90"/>
                  <a:pt x="98" y="90"/>
                  <a:pt x="98" y="90"/>
                </a:cubicBezTo>
                <a:cubicBezTo>
                  <a:pt x="98" y="141"/>
                  <a:pt x="98" y="141"/>
                  <a:pt x="98" y="141"/>
                </a:cubicBezTo>
                <a:cubicBezTo>
                  <a:pt x="97" y="146"/>
                  <a:pt x="97" y="146"/>
                  <a:pt x="97" y="146"/>
                </a:cubicBezTo>
                <a:cubicBezTo>
                  <a:pt x="97" y="148"/>
                  <a:pt x="97" y="150"/>
                  <a:pt x="97" y="152"/>
                </a:cubicBezTo>
                <a:cubicBezTo>
                  <a:pt x="97" y="155"/>
                  <a:pt x="97" y="158"/>
                  <a:pt x="98" y="160"/>
                </a:cubicBezTo>
                <a:cubicBezTo>
                  <a:pt x="98" y="211"/>
                  <a:pt x="98" y="211"/>
                  <a:pt x="98" y="211"/>
                </a:cubicBezTo>
                <a:close/>
                <a:moveTo>
                  <a:pt x="71" y="137"/>
                </a:moveTo>
                <a:cubicBezTo>
                  <a:pt x="74" y="124"/>
                  <a:pt x="74" y="124"/>
                  <a:pt x="74" y="124"/>
                </a:cubicBezTo>
                <a:cubicBezTo>
                  <a:pt x="73" y="124"/>
                  <a:pt x="72" y="124"/>
                  <a:pt x="71" y="123"/>
                </a:cubicBezTo>
                <a:cubicBezTo>
                  <a:pt x="71" y="137"/>
                  <a:pt x="71" y="137"/>
                  <a:pt x="71" y="137"/>
                </a:cubicBezTo>
                <a:close/>
                <a:moveTo>
                  <a:pt x="71" y="118"/>
                </a:moveTo>
                <a:cubicBezTo>
                  <a:pt x="73" y="118"/>
                  <a:pt x="74" y="119"/>
                  <a:pt x="75" y="119"/>
                </a:cubicBezTo>
                <a:cubicBezTo>
                  <a:pt x="82" y="88"/>
                  <a:pt x="82" y="88"/>
                  <a:pt x="82" y="88"/>
                </a:cubicBezTo>
                <a:cubicBezTo>
                  <a:pt x="79" y="90"/>
                  <a:pt x="75" y="93"/>
                  <a:pt x="71" y="98"/>
                </a:cubicBezTo>
                <a:lnTo>
                  <a:pt x="71" y="118"/>
                </a:lnTo>
                <a:close/>
                <a:moveTo>
                  <a:pt x="60" y="0"/>
                </a:moveTo>
                <a:cubicBezTo>
                  <a:pt x="71" y="0"/>
                  <a:pt x="71" y="0"/>
                  <a:pt x="71" y="0"/>
                </a:cubicBezTo>
                <a:cubicBezTo>
                  <a:pt x="71" y="9"/>
                  <a:pt x="71" y="9"/>
                  <a:pt x="71" y="9"/>
                </a:cubicBezTo>
                <a:cubicBezTo>
                  <a:pt x="60" y="9"/>
                  <a:pt x="60" y="9"/>
                  <a:pt x="60" y="9"/>
                </a:cubicBezTo>
                <a:cubicBezTo>
                  <a:pt x="60" y="0"/>
                  <a:pt x="60" y="0"/>
                  <a:pt x="60" y="0"/>
                </a:cubicBezTo>
                <a:close/>
                <a:moveTo>
                  <a:pt x="60" y="37"/>
                </a:moveTo>
                <a:cubicBezTo>
                  <a:pt x="71" y="37"/>
                  <a:pt x="71" y="37"/>
                  <a:pt x="71" y="37"/>
                </a:cubicBezTo>
                <a:cubicBezTo>
                  <a:pt x="71" y="88"/>
                  <a:pt x="71" y="88"/>
                  <a:pt x="71" y="88"/>
                </a:cubicBezTo>
                <a:cubicBezTo>
                  <a:pt x="71" y="89"/>
                  <a:pt x="71" y="89"/>
                  <a:pt x="71" y="89"/>
                </a:cubicBezTo>
                <a:cubicBezTo>
                  <a:pt x="67" y="92"/>
                  <a:pt x="64" y="96"/>
                  <a:pt x="60" y="100"/>
                </a:cubicBezTo>
                <a:cubicBezTo>
                  <a:pt x="60" y="37"/>
                  <a:pt x="60" y="37"/>
                  <a:pt x="60" y="37"/>
                </a:cubicBezTo>
                <a:close/>
                <a:moveTo>
                  <a:pt x="71" y="211"/>
                </a:moveTo>
                <a:cubicBezTo>
                  <a:pt x="60" y="211"/>
                  <a:pt x="60" y="211"/>
                  <a:pt x="60" y="211"/>
                </a:cubicBezTo>
                <a:cubicBezTo>
                  <a:pt x="60" y="120"/>
                  <a:pt x="60" y="120"/>
                  <a:pt x="60" y="120"/>
                </a:cubicBezTo>
                <a:cubicBezTo>
                  <a:pt x="64" y="121"/>
                  <a:pt x="68" y="122"/>
                  <a:pt x="71" y="123"/>
                </a:cubicBezTo>
                <a:cubicBezTo>
                  <a:pt x="71" y="137"/>
                  <a:pt x="71" y="137"/>
                  <a:pt x="71" y="137"/>
                </a:cubicBezTo>
                <a:cubicBezTo>
                  <a:pt x="65" y="166"/>
                  <a:pt x="65" y="166"/>
                  <a:pt x="65" y="166"/>
                </a:cubicBezTo>
                <a:cubicBezTo>
                  <a:pt x="71" y="166"/>
                  <a:pt x="71" y="166"/>
                  <a:pt x="71" y="166"/>
                </a:cubicBezTo>
                <a:cubicBezTo>
                  <a:pt x="71" y="211"/>
                  <a:pt x="71" y="211"/>
                  <a:pt x="71" y="211"/>
                </a:cubicBezTo>
                <a:close/>
                <a:moveTo>
                  <a:pt x="71" y="98"/>
                </a:moveTo>
                <a:cubicBezTo>
                  <a:pt x="68" y="102"/>
                  <a:pt x="65" y="108"/>
                  <a:pt x="61" y="115"/>
                </a:cubicBezTo>
                <a:cubicBezTo>
                  <a:pt x="65" y="116"/>
                  <a:pt x="68" y="117"/>
                  <a:pt x="71" y="118"/>
                </a:cubicBezTo>
                <a:lnTo>
                  <a:pt x="71" y="98"/>
                </a:lnTo>
                <a:close/>
                <a:moveTo>
                  <a:pt x="29" y="0"/>
                </a:moveTo>
                <a:cubicBezTo>
                  <a:pt x="60" y="0"/>
                  <a:pt x="60" y="0"/>
                  <a:pt x="60" y="0"/>
                </a:cubicBezTo>
                <a:cubicBezTo>
                  <a:pt x="60" y="9"/>
                  <a:pt x="60" y="9"/>
                  <a:pt x="60" y="9"/>
                </a:cubicBezTo>
                <a:cubicBezTo>
                  <a:pt x="26" y="9"/>
                  <a:pt x="26" y="9"/>
                  <a:pt x="26" y="9"/>
                </a:cubicBezTo>
                <a:cubicBezTo>
                  <a:pt x="18" y="9"/>
                  <a:pt x="12" y="15"/>
                  <a:pt x="12" y="23"/>
                </a:cubicBezTo>
                <a:cubicBezTo>
                  <a:pt x="12" y="23"/>
                  <a:pt x="12" y="23"/>
                  <a:pt x="12" y="23"/>
                </a:cubicBezTo>
                <a:cubicBezTo>
                  <a:pt x="12" y="30"/>
                  <a:pt x="18" y="37"/>
                  <a:pt x="26" y="37"/>
                </a:cubicBezTo>
                <a:cubicBezTo>
                  <a:pt x="60" y="37"/>
                  <a:pt x="60" y="37"/>
                  <a:pt x="60" y="37"/>
                </a:cubicBezTo>
                <a:cubicBezTo>
                  <a:pt x="60" y="100"/>
                  <a:pt x="60" y="100"/>
                  <a:pt x="60" y="100"/>
                </a:cubicBezTo>
                <a:cubicBezTo>
                  <a:pt x="57" y="104"/>
                  <a:pt x="54" y="109"/>
                  <a:pt x="51" y="114"/>
                </a:cubicBezTo>
                <a:cubicBezTo>
                  <a:pt x="48" y="114"/>
                  <a:pt x="46" y="113"/>
                  <a:pt x="45" y="113"/>
                </a:cubicBezTo>
                <a:cubicBezTo>
                  <a:pt x="38" y="113"/>
                  <a:pt x="32" y="115"/>
                  <a:pt x="28" y="118"/>
                </a:cubicBezTo>
                <a:cubicBezTo>
                  <a:pt x="23" y="120"/>
                  <a:pt x="21" y="124"/>
                  <a:pt x="21" y="128"/>
                </a:cubicBezTo>
                <a:cubicBezTo>
                  <a:pt x="21" y="130"/>
                  <a:pt x="22" y="131"/>
                  <a:pt x="23" y="133"/>
                </a:cubicBezTo>
                <a:cubicBezTo>
                  <a:pt x="24" y="134"/>
                  <a:pt x="26" y="134"/>
                  <a:pt x="29" y="134"/>
                </a:cubicBezTo>
                <a:cubicBezTo>
                  <a:pt x="30" y="134"/>
                  <a:pt x="31" y="134"/>
                  <a:pt x="33" y="133"/>
                </a:cubicBezTo>
                <a:cubicBezTo>
                  <a:pt x="34" y="132"/>
                  <a:pt x="35" y="131"/>
                  <a:pt x="35" y="130"/>
                </a:cubicBezTo>
                <a:cubicBezTo>
                  <a:pt x="35" y="129"/>
                  <a:pt x="34" y="128"/>
                  <a:pt x="34" y="127"/>
                </a:cubicBezTo>
                <a:cubicBezTo>
                  <a:pt x="34" y="127"/>
                  <a:pt x="33" y="126"/>
                  <a:pt x="33" y="126"/>
                </a:cubicBezTo>
                <a:cubicBezTo>
                  <a:pt x="34" y="124"/>
                  <a:pt x="35" y="123"/>
                  <a:pt x="38" y="122"/>
                </a:cubicBezTo>
                <a:cubicBezTo>
                  <a:pt x="40" y="121"/>
                  <a:pt x="43" y="120"/>
                  <a:pt x="47" y="120"/>
                </a:cubicBezTo>
                <a:cubicBezTo>
                  <a:pt x="44" y="125"/>
                  <a:pt x="42" y="129"/>
                  <a:pt x="40" y="134"/>
                </a:cubicBezTo>
                <a:cubicBezTo>
                  <a:pt x="33" y="148"/>
                  <a:pt x="30" y="159"/>
                  <a:pt x="30" y="167"/>
                </a:cubicBezTo>
                <a:cubicBezTo>
                  <a:pt x="30" y="173"/>
                  <a:pt x="32" y="176"/>
                  <a:pt x="36" y="178"/>
                </a:cubicBezTo>
                <a:cubicBezTo>
                  <a:pt x="37" y="179"/>
                  <a:pt x="41" y="180"/>
                  <a:pt x="45" y="180"/>
                </a:cubicBezTo>
                <a:cubicBezTo>
                  <a:pt x="44" y="178"/>
                  <a:pt x="44" y="176"/>
                  <a:pt x="44" y="173"/>
                </a:cubicBezTo>
                <a:cubicBezTo>
                  <a:pt x="44" y="170"/>
                  <a:pt x="44" y="167"/>
                  <a:pt x="45" y="163"/>
                </a:cubicBezTo>
                <a:cubicBezTo>
                  <a:pt x="47" y="150"/>
                  <a:pt x="52" y="136"/>
                  <a:pt x="59" y="120"/>
                </a:cubicBezTo>
                <a:cubicBezTo>
                  <a:pt x="59" y="120"/>
                  <a:pt x="60" y="120"/>
                  <a:pt x="60" y="120"/>
                </a:cubicBezTo>
                <a:cubicBezTo>
                  <a:pt x="60" y="211"/>
                  <a:pt x="60" y="211"/>
                  <a:pt x="60" y="211"/>
                </a:cubicBezTo>
                <a:cubicBezTo>
                  <a:pt x="29" y="211"/>
                  <a:pt x="29" y="211"/>
                  <a:pt x="29" y="211"/>
                </a:cubicBezTo>
                <a:cubicBezTo>
                  <a:pt x="13" y="211"/>
                  <a:pt x="0" y="198"/>
                  <a:pt x="0" y="183"/>
                </a:cubicBezTo>
                <a:cubicBezTo>
                  <a:pt x="0" y="29"/>
                  <a:pt x="0" y="29"/>
                  <a:pt x="0" y="29"/>
                </a:cubicBezTo>
                <a:cubicBezTo>
                  <a:pt x="0" y="13"/>
                  <a:pt x="13" y="0"/>
                  <a:pt x="29"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5" name="Freeform 75"/>
          <p:cNvSpPr>
            <a:spLocks noEditPoints="1"/>
          </p:cNvSpPr>
          <p:nvPr/>
        </p:nvSpPr>
        <p:spPr bwMode="auto">
          <a:xfrm>
            <a:off x="6344621" y="1711885"/>
            <a:ext cx="427323" cy="428513"/>
          </a:xfrm>
          <a:custGeom>
            <a:avLst/>
            <a:gdLst>
              <a:gd name="T0" fmla="*/ 249 w 261"/>
              <a:gd name="T1" fmla="*/ 220 h 262"/>
              <a:gd name="T2" fmla="*/ 261 w 261"/>
              <a:gd name="T3" fmla="*/ 70 h 262"/>
              <a:gd name="T4" fmla="*/ 249 w 261"/>
              <a:gd name="T5" fmla="*/ 70 h 262"/>
              <a:gd name="T6" fmla="*/ 249 w 261"/>
              <a:gd name="T7" fmla="*/ 154 h 262"/>
              <a:gd name="T8" fmla="*/ 227 w 261"/>
              <a:gd name="T9" fmla="*/ 180 h 262"/>
              <a:gd name="T10" fmla="*/ 209 w 261"/>
              <a:gd name="T11" fmla="*/ 262 h 262"/>
              <a:gd name="T12" fmla="*/ 209 w 261"/>
              <a:gd name="T13" fmla="*/ 262 h 262"/>
              <a:gd name="T14" fmla="*/ 209 w 261"/>
              <a:gd name="T15" fmla="*/ 15 h 262"/>
              <a:gd name="T16" fmla="*/ 203 w 261"/>
              <a:gd name="T17" fmla="*/ 28 h 262"/>
              <a:gd name="T18" fmla="*/ 209 w 261"/>
              <a:gd name="T19" fmla="*/ 50 h 262"/>
              <a:gd name="T20" fmla="*/ 201 w 261"/>
              <a:gd name="T21" fmla="*/ 120 h 262"/>
              <a:gd name="T22" fmla="*/ 209 w 261"/>
              <a:gd name="T23" fmla="*/ 197 h 262"/>
              <a:gd name="T24" fmla="*/ 209 w 261"/>
              <a:gd name="T25" fmla="*/ 197 h 262"/>
              <a:gd name="T26" fmla="*/ 195 w 261"/>
              <a:gd name="T27" fmla="*/ 232 h 262"/>
              <a:gd name="T28" fmla="*/ 168 w 261"/>
              <a:gd name="T29" fmla="*/ 36 h 262"/>
              <a:gd name="T30" fmla="*/ 195 w 261"/>
              <a:gd name="T31" fmla="*/ 20 h 262"/>
              <a:gd name="T32" fmla="*/ 195 w 261"/>
              <a:gd name="T33" fmla="*/ 50 h 262"/>
              <a:gd name="T34" fmla="*/ 195 w 261"/>
              <a:gd name="T35" fmla="*/ 120 h 262"/>
              <a:gd name="T36" fmla="*/ 168 w 261"/>
              <a:gd name="T37" fmla="*/ 220 h 262"/>
              <a:gd name="T38" fmla="*/ 192 w 261"/>
              <a:gd name="T39" fmla="*/ 249 h 262"/>
              <a:gd name="T40" fmla="*/ 168 w 261"/>
              <a:gd name="T41" fmla="*/ 21 h 262"/>
              <a:gd name="T42" fmla="*/ 168 w 261"/>
              <a:gd name="T43" fmla="*/ 44 h 262"/>
              <a:gd name="T44" fmla="*/ 135 w 261"/>
              <a:gd name="T45" fmla="*/ 120 h 262"/>
              <a:gd name="T46" fmla="*/ 167 w 261"/>
              <a:gd name="T47" fmla="*/ 198 h 262"/>
              <a:gd name="T48" fmla="*/ 167 w 261"/>
              <a:gd name="T49" fmla="*/ 167 h 262"/>
              <a:gd name="T50" fmla="*/ 130 w 261"/>
              <a:gd name="T51" fmla="*/ 147 h 262"/>
              <a:gd name="T52" fmla="*/ 93 w 261"/>
              <a:gd name="T53" fmla="*/ 44 h 262"/>
              <a:gd name="T54" fmla="*/ 130 w 261"/>
              <a:gd name="T55" fmla="*/ 0 h 262"/>
              <a:gd name="T56" fmla="*/ 126 w 261"/>
              <a:gd name="T57" fmla="*/ 120 h 262"/>
              <a:gd name="T58" fmla="*/ 130 w 261"/>
              <a:gd name="T59" fmla="*/ 159 h 262"/>
              <a:gd name="T60" fmla="*/ 130 w 261"/>
              <a:gd name="T61" fmla="*/ 179 h 262"/>
              <a:gd name="T62" fmla="*/ 130 w 261"/>
              <a:gd name="T63" fmla="*/ 198 h 262"/>
              <a:gd name="T64" fmla="*/ 93 w 261"/>
              <a:gd name="T65" fmla="*/ 3 h 262"/>
              <a:gd name="T66" fmla="*/ 93 w 261"/>
              <a:gd name="T67" fmla="*/ 36 h 262"/>
              <a:gd name="T68" fmla="*/ 67 w 261"/>
              <a:gd name="T69" fmla="*/ 20 h 262"/>
              <a:gd name="T70" fmla="*/ 67 w 261"/>
              <a:gd name="T71" fmla="*/ 70 h 262"/>
              <a:gd name="T72" fmla="*/ 92 w 261"/>
              <a:gd name="T73" fmla="*/ 147 h 262"/>
              <a:gd name="T74" fmla="*/ 92 w 261"/>
              <a:gd name="T75" fmla="*/ 179 h 262"/>
              <a:gd name="T76" fmla="*/ 93 w 261"/>
              <a:gd name="T77" fmla="*/ 198 h 262"/>
              <a:gd name="T78" fmla="*/ 67 w 261"/>
              <a:gd name="T79" fmla="*/ 171 h 262"/>
              <a:gd name="T80" fmla="*/ 69 w 261"/>
              <a:gd name="T81" fmla="*/ 232 h 262"/>
              <a:gd name="T82" fmla="*/ 58 w 261"/>
              <a:gd name="T83" fmla="*/ 28 h 262"/>
              <a:gd name="T84" fmla="*/ 67 w 261"/>
              <a:gd name="T85" fmla="*/ 9 h 262"/>
              <a:gd name="T86" fmla="*/ 67 w 261"/>
              <a:gd name="T87" fmla="*/ 120 h 262"/>
              <a:gd name="T88" fmla="*/ 67 w 261"/>
              <a:gd name="T89" fmla="*/ 188 h 262"/>
              <a:gd name="T90" fmla="*/ 67 w 261"/>
              <a:gd name="T91" fmla="*/ 232 h 262"/>
              <a:gd name="T92" fmla="*/ 67 w 261"/>
              <a:gd name="T93" fmla="*/ 232 h 262"/>
              <a:gd name="T94" fmla="*/ 52 w 261"/>
              <a:gd name="T95" fmla="*/ 50 h 262"/>
              <a:gd name="T96" fmla="*/ 12 w 261"/>
              <a:gd name="T97" fmla="*/ 220 h 262"/>
              <a:gd name="T98" fmla="*/ 52 w 261"/>
              <a:gd name="T99" fmla="*/ 232 h 262"/>
              <a:gd name="T100" fmla="*/ 52 w 261"/>
              <a:gd name="T101" fmla="*/ 232 h 262"/>
              <a:gd name="T102" fmla="*/ 12 w 261"/>
              <a:gd name="T103" fmla="*/ 114 h 262"/>
              <a:gd name="T104" fmla="*/ 0 w 261"/>
              <a:gd name="T105" fmla="*/ 104 h 262"/>
              <a:gd name="T106" fmla="*/ 12 w 261"/>
              <a:gd name="T107" fmla="*/ 15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1" h="262">
                <a:moveTo>
                  <a:pt x="249" y="220"/>
                </a:moveTo>
                <a:cubicBezTo>
                  <a:pt x="249" y="154"/>
                  <a:pt x="249" y="154"/>
                  <a:pt x="249" y="154"/>
                </a:cubicBezTo>
                <a:cubicBezTo>
                  <a:pt x="251" y="157"/>
                  <a:pt x="252" y="160"/>
                  <a:pt x="252" y="164"/>
                </a:cubicBezTo>
                <a:cubicBezTo>
                  <a:pt x="252" y="220"/>
                  <a:pt x="252" y="220"/>
                  <a:pt x="252" y="220"/>
                </a:cubicBezTo>
                <a:cubicBezTo>
                  <a:pt x="249" y="220"/>
                  <a:pt x="249" y="220"/>
                  <a:pt x="249" y="220"/>
                </a:cubicBezTo>
                <a:close/>
                <a:moveTo>
                  <a:pt x="249" y="114"/>
                </a:moveTo>
                <a:cubicBezTo>
                  <a:pt x="249" y="70"/>
                  <a:pt x="249" y="70"/>
                  <a:pt x="249" y="70"/>
                </a:cubicBezTo>
                <a:cubicBezTo>
                  <a:pt x="250" y="70"/>
                  <a:pt x="250" y="70"/>
                  <a:pt x="250" y="69"/>
                </a:cubicBezTo>
                <a:cubicBezTo>
                  <a:pt x="257" y="67"/>
                  <a:pt x="257" y="67"/>
                  <a:pt x="257" y="67"/>
                </a:cubicBezTo>
                <a:cubicBezTo>
                  <a:pt x="259" y="66"/>
                  <a:pt x="261" y="67"/>
                  <a:pt x="261" y="70"/>
                </a:cubicBezTo>
                <a:cubicBezTo>
                  <a:pt x="261" y="104"/>
                  <a:pt x="261" y="104"/>
                  <a:pt x="261" y="104"/>
                </a:cubicBezTo>
                <a:cubicBezTo>
                  <a:pt x="261" y="107"/>
                  <a:pt x="259" y="110"/>
                  <a:pt x="257" y="111"/>
                </a:cubicBezTo>
                <a:cubicBezTo>
                  <a:pt x="250" y="113"/>
                  <a:pt x="250" y="113"/>
                  <a:pt x="250" y="113"/>
                </a:cubicBezTo>
                <a:cubicBezTo>
                  <a:pt x="250" y="114"/>
                  <a:pt x="250" y="114"/>
                  <a:pt x="249" y="114"/>
                </a:cubicBezTo>
                <a:close/>
                <a:moveTo>
                  <a:pt x="249" y="70"/>
                </a:moveTo>
                <a:cubicBezTo>
                  <a:pt x="249" y="114"/>
                  <a:pt x="249" y="114"/>
                  <a:pt x="249" y="114"/>
                </a:cubicBezTo>
                <a:cubicBezTo>
                  <a:pt x="248" y="114"/>
                  <a:pt x="246" y="112"/>
                  <a:pt x="246" y="110"/>
                </a:cubicBezTo>
                <a:cubicBezTo>
                  <a:pt x="246" y="76"/>
                  <a:pt x="246" y="76"/>
                  <a:pt x="246" y="76"/>
                </a:cubicBezTo>
                <a:cubicBezTo>
                  <a:pt x="246" y="74"/>
                  <a:pt x="248" y="71"/>
                  <a:pt x="249" y="70"/>
                </a:cubicBezTo>
                <a:close/>
                <a:moveTo>
                  <a:pt x="249" y="154"/>
                </a:moveTo>
                <a:cubicBezTo>
                  <a:pt x="246" y="150"/>
                  <a:pt x="241" y="146"/>
                  <a:pt x="235" y="146"/>
                </a:cubicBezTo>
                <a:cubicBezTo>
                  <a:pt x="235" y="50"/>
                  <a:pt x="235" y="50"/>
                  <a:pt x="235" y="50"/>
                </a:cubicBezTo>
                <a:cubicBezTo>
                  <a:pt x="209" y="50"/>
                  <a:pt x="209" y="50"/>
                  <a:pt x="209" y="50"/>
                </a:cubicBezTo>
                <a:cubicBezTo>
                  <a:pt x="209" y="162"/>
                  <a:pt x="209" y="162"/>
                  <a:pt x="209" y="162"/>
                </a:cubicBezTo>
                <a:cubicBezTo>
                  <a:pt x="219" y="162"/>
                  <a:pt x="227" y="170"/>
                  <a:pt x="227" y="180"/>
                </a:cubicBezTo>
                <a:cubicBezTo>
                  <a:pt x="227" y="189"/>
                  <a:pt x="219" y="197"/>
                  <a:pt x="209" y="197"/>
                </a:cubicBezTo>
                <a:cubicBezTo>
                  <a:pt x="209" y="220"/>
                  <a:pt x="209" y="220"/>
                  <a:pt x="209" y="220"/>
                </a:cubicBezTo>
                <a:cubicBezTo>
                  <a:pt x="249" y="220"/>
                  <a:pt x="249" y="220"/>
                  <a:pt x="249" y="220"/>
                </a:cubicBezTo>
                <a:cubicBezTo>
                  <a:pt x="249" y="154"/>
                  <a:pt x="249" y="154"/>
                  <a:pt x="249" y="154"/>
                </a:cubicBezTo>
                <a:close/>
                <a:moveTo>
                  <a:pt x="209" y="262"/>
                </a:moveTo>
                <a:cubicBezTo>
                  <a:pt x="209" y="232"/>
                  <a:pt x="209" y="232"/>
                  <a:pt x="209" y="232"/>
                </a:cubicBezTo>
                <a:cubicBezTo>
                  <a:pt x="226" y="232"/>
                  <a:pt x="226" y="232"/>
                  <a:pt x="226" y="232"/>
                </a:cubicBezTo>
                <a:cubicBezTo>
                  <a:pt x="226" y="249"/>
                  <a:pt x="226" y="249"/>
                  <a:pt x="226" y="249"/>
                </a:cubicBezTo>
                <a:cubicBezTo>
                  <a:pt x="226" y="257"/>
                  <a:pt x="220" y="262"/>
                  <a:pt x="213" y="262"/>
                </a:cubicBezTo>
                <a:cubicBezTo>
                  <a:pt x="209" y="262"/>
                  <a:pt x="209" y="262"/>
                  <a:pt x="209" y="262"/>
                </a:cubicBezTo>
                <a:close/>
                <a:moveTo>
                  <a:pt x="209" y="44"/>
                </a:moveTo>
                <a:cubicBezTo>
                  <a:pt x="209" y="15"/>
                  <a:pt x="209" y="15"/>
                  <a:pt x="209" y="15"/>
                </a:cubicBezTo>
                <a:cubicBezTo>
                  <a:pt x="225" y="23"/>
                  <a:pt x="235" y="33"/>
                  <a:pt x="235" y="44"/>
                </a:cubicBezTo>
                <a:lnTo>
                  <a:pt x="209" y="44"/>
                </a:lnTo>
                <a:close/>
                <a:moveTo>
                  <a:pt x="209" y="15"/>
                </a:moveTo>
                <a:cubicBezTo>
                  <a:pt x="209" y="44"/>
                  <a:pt x="209" y="44"/>
                  <a:pt x="209" y="44"/>
                </a:cubicBezTo>
                <a:cubicBezTo>
                  <a:pt x="195" y="44"/>
                  <a:pt x="195" y="44"/>
                  <a:pt x="195" y="44"/>
                </a:cubicBezTo>
                <a:cubicBezTo>
                  <a:pt x="195" y="37"/>
                  <a:pt x="195" y="37"/>
                  <a:pt x="195" y="37"/>
                </a:cubicBezTo>
                <a:cubicBezTo>
                  <a:pt x="195" y="37"/>
                  <a:pt x="195" y="37"/>
                  <a:pt x="195" y="37"/>
                </a:cubicBezTo>
                <a:cubicBezTo>
                  <a:pt x="199" y="37"/>
                  <a:pt x="203" y="33"/>
                  <a:pt x="203" y="28"/>
                </a:cubicBezTo>
                <a:cubicBezTo>
                  <a:pt x="203" y="24"/>
                  <a:pt x="199" y="20"/>
                  <a:pt x="195" y="20"/>
                </a:cubicBezTo>
                <a:cubicBezTo>
                  <a:pt x="195" y="20"/>
                  <a:pt x="195" y="20"/>
                  <a:pt x="195" y="20"/>
                </a:cubicBezTo>
                <a:cubicBezTo>
                  <a:pt x="195" y="9"/>
                  <a:pt x="195" y="9"/>
                  <a:pt x="195" y="9"/>
                </a:cubicBezTo>
                <a:cubicBezTo>
                  <a:pt x="200" y="11"/>
                  <a:pt x="205" y="13"/>
                  <a:pt x="209" y="15"/>
                </a:cubicBezTo>
                <a:close/>
                <a:moveTo>
                  <a:pt x="209" y="50"/>
                </a:moveTo>
                <a:cubicBezTo>
                  <a:pt x="209" y="162"/>
                  <a:pt x="209" y="162"/>
                  <a:pt x="209" y="162"/>
                </a:cubicBezTo>
                <a:cubicBezTo>
                  <a:pt x="209" y="162"/>
                  <a:pt x="209" y="162"/>
                  <a:pt x="209" y="162"/>
                </a:cubicBezTo>
                <a:cubicBezTo>
                  <a:pt x="203" y="162"/>
                  <a:pt x="198" y="166"/>
                  <a:pt x="195" y="171"/>
                </a:cubicBezTo>
                <a:cubicBezTo>
                  <a:pt x="195" y="120"/>
                  <a:pt x="195" y="120"/>
                  <a:pt x="195" y="120"/>
                </a:cubicBezTo>
                <a:cubicBezTo>
                  <a:pt x="201" y="120"/>
                  <a:pt x="201" y="120"/>
                  <a:pt x="201" y="120"/>
                </a:cubicBezTo>
                <a:cubicBezTo>
                  <a:pt x="201" y="70"/>
                  <a:pt x="201" y="70"/>
                  <a:pt x="201" y="70"/>
                </a:cubicBezTo>
                <a:cubicBezTo>
                  <a:pt x="195" y="70"/>
                  <a:pt x="195" y="70"/>
                  <a:pt x="195" y="70"/>
                </a:cubicBezTo>
                <a:cubicBezTo>
                  <a:pt x="195" y="50"/>
                  <a:pt x="195" y="50"/>
                  <a:pt x="195" y="50"/>
                </a:cubicBezTo>
                <a:cubicBezTo>
                  <a:pt x="209" y="50"/>
                  <a:pt x="209" y="50"/>
                  <a:pt x="209" y="50"/>
                </a:cubicBezTo>
                <a:close/>
                <a:moveTo>
                  <a:pt x="209" y="197"/>
                </a:moveTo>
                <a:cubicBezTo>
                  <a:pt x="209" y="220"/>
                  <a:pt x="209" y="220"/>
                  <a:pt x="209" y="220"/>
                </a:cubicBezTo>
                <a:cubicBezTo>
                  <a:pt x="195" y="220"/>
                  <a:pt x="195" y="220"/>
                  <a:pt x="195" y="220"/>
                </a:cubicBezTo>
                <a:cubicBezTo>
                  <a:pt x="195" y="188"/>
                  <a:pt x="195" y="188"/>
                  <a:pt x="195" y="188"/>
                </a:cubicBezTo>
                <a:cubicBezTo>
                  <a:pt x="198" y="193"/>
                  <a:pt x="203" y="197"/>
                  <a:pt x="209" y="197"/>
                </a:cubicBezTo>
                <a:cubicBezTo>
                  <a:pt x="209" y="197"/>
                  <a:pt x="209" y="197"/>
                  <a:pt x="209" y="197"/>
                </a:cubicBezTo>
                <a:close/>
                <a:moveTo>
                  <a:pt x="209" y="232"/>
                </a:moveTo>
                <a:cubicBezTo>
                  <a:pt x="209" y="262"/>
                  <a:pt x="209" y="262"/>
                  <a:pt x="209" y="262"/>
                </a:cubicBezTo>
                <a:cubicBezTo>
                  <a:pt x="206" y="262"/>
                  <a:pt x="206" y="262"/>
                  <a:pt x="206" y="262"/>
                </a:cubicBezTo>
                <a:cubicBezTo>
                  <a:pt x="201" y="262"/>
                  <a:pt x="197" y="260"/>
                  <a:pt x="195" y="257"/>
                </a:cubicBezTo>
                <a:cubicBezTo>
                  <a:pt x="195" y="232"/>
                  <a:pt x="195" y="232"/>
                  <a:pt x="195" y="232"/>
                </a:cubicBezTo>
                <a:lnTo>
                  <a:pt x="209" y="232"/>
                </a:lnTo>
                <a:close/>
                <a:moveTo>
                  <a:pt x="171" y="20"/>
                </a:moveTo>
                <a:cubicBezTo>
                  <a:pt x="175" y="20"/>
                  <a:pt x="179" y="24"/>
                  <a:pt x="179" y="28"/>
                </a:cubicBezTo>
                <a:cubicBezTo>
                  <a:pt x="179" y="33"/>
                  <a:pt x="175" y="37"/>
                  <a:pt x="171" y="37"/>
                </a:cubicBezTo>
                <a:cubicBezTo>
                  <a:pt x="170" y="37"/>
                  <a:pt x="169" y="37"/>
                  <a:pt x="168" y="36"/>
                </a:cubicBezTo>
                <a:cubicBezTo>
                  <a:pt x="168" y="44"/>
                  <a:pt x="168" y="44"/>
                  <a:pt x="168" y="44"/>
                </a:cubicBezTo>
                <a:cubicBezTo>
                  <a:pt x="195" y="44"/>
                  <a:pt x="195" y="44"/>
                  <a:pt x="195" y="44"/>
                </a:cubicBezTo>
                <a:cubicBezTo>
                  <a:pt x="195" y="37"/>
                  <a:pt x="195" y="37"/>
                  <a:pt x="195" y="37"/>
                </a:cubicBezTo>
                <a:cubicBezTo>
                  <a:pt x="190" y="37"/>
                  <a:pt x="186" y="33"/>
                  <a:pt x="186" y="28"/>
                </a:cubicBezTo>
                <a:cubicBezTo>
                  <a:pt x="186" y="24"/>
                  <a:pt x="190" y="20"/>
                  <a:pt x="195" y="20"/>
                </a:cubicBezTo>
                <a:cubicBezTo>
                  <a:pt x="195" y="9"/>
                  <a:pt x="195" y="9"/>
                  <a:pt x="195" y="9"/>
                </a:cubicBezTo>
                <a:cubicBezTo>
                  <a:pt x="187" y="6"/>
                  <a:pt x="178" y="4"/>
                  <a:pt x="168" y="3"/>
                </a:cubicBezTo>
                <a:cubicBezTo>
                  <a:pt x="168" y="21"/>
                  <a:pt x="168" y="21"/>
                  <a:pt x="168" y="21"/>
                </a:cubicBezTo>
                <a:cubicBezTo>
                  <a:pt x="169" y="20"/>
                  <a:pt x="170" y="20"/>
                  <a:pt x="171" y="20"/>
                </a:cubicBezTo>
                <a:close/>
                <a:moveTo>
                  <a:pt x="195" y="50"/>
                </a:moveTo>
                <a:cubicBezTo>
                  <a:pt x="195" y="70"/>
                  <a:pt x="195" y="70"/>
                  <a:pt x="195" y="70"/>
                </a:cubicBezTo>
                <a:cubicBezTo>
                  <a:pt x="168" y="70"/>
                  <a:pt x="168" y="70"/>
                  <a:pt x="168" y="70"/>
                </a:cubicBezTo>
                <a:cubicBezTo>
                  <a:pt x="168" y="50"/>
                  <a:pt x="168" y="50"/>
                  <a:pt x="168" y="50"/>
                </a:cubicBezTo>
                <a:cubicBezTo>
                  <a:pt x="195" y="50"/>
                  <a:pt x="195" y="50"/>
                  <a:pt x="195" y="50"/>
                </a:cubicBezTo>
                <a:close/>
                <a:moveTo>
                  <a:pt x="195" y="120"/>
                </a:moveTo>
                <a:cubicBezTo>
                  <a:pt x="195" y="171"/>
                  <a:pt x="195" y="171"/>
                  <a:pt x="195" y="171"/>
                </a:cubicBezTo>
                <a:cubicBezTo>
                  <a:pt x="193" y="173"/>
                  <a:pt x="192" y="176"/>
                  <a:pt x="192" y="180"/>
                </a:cubicBezTo>
                <a:cubicBezTo>
                  <a:pt x="192" y="183"/>
                  <a:pt x="193" y="186"/>
                  <a:pt x="195" y="188"/>
                </a:cubicBezTo>
                <a:cubicBezTo>
                  <a:pt x="195" y="220"/>
                  <a:pt x="195" y="220"/>
                  <a:pt x="195" y="220"/>
                </a:cubicBezTo>
                <a:cubicBezTo>
                  <a:pt x="168" y="220"/>
                  <a:pt x="168" y="220"/>
                  <a:pt x="168" y="220"/>
                </a:cubicBezTo>
                <a:cubicBezTo>
                  <a:pt x="168" y="120"/>
                  <a:pt x="168" y="120"/>
                  <a:pt x="168" y="120"/>
                </a:cubicBezTo>
                <a:cubicBezTo>
                  <a:pt x="195" y="120"/>
                  <a:pt x="195" y="120"/>
                  <a:pt x="195" y="120"/>
                </a:cubicBezTo>
                <a:close/>
                <a:moveTo>
                  <a:pt x="195" y="232"/>
                </a:moveTo>
                <a:cubicBezTo>
                  <a:pt x="195" y="257"/>
                  <a:pt x="195" y="257"/>
                  <a:pt x="195" y="257"/>
                </a:cubicBezTo>
                <a:cubicBezTo>
                  <a:pt x="193" y="254"/>
                  <a:pt x="192" y="252"/>
                  <a:pt x="192" y="249"/>
                </a:cubicBezTo>
                <a:cubicBezTo>
                  <a:pt x="192" y="232"/>
                  <a:pt x="192" y="232"/>
                  <a:pt x="192" y="232"/>
                </a:cubicBezTo>
                <a:lnTo>
                  <a:pt x="195" y="232"/>
                </a:lnTo>
                <a:close/>
                <a:moveTo>
                  <a:pt x="168" y="36"/>
                </a:moveTo>
                <a:cubicBezTo>
                  <a:pt x="165" y="35"/>
                  <a:pt x="162" y="32"/>
                  <a:pt x="162" y="28"/>
                </a:cubicBezTo>
                <a:cubicBezTo>
                  <a:pt x="162" y="25"/>
                  <a:pt x="165" y="22"/>
                  <a:pt x="168" y="21"/>
                </a:cubicBezTo>
                <a:cubicBezTo>
                  <a:pt x="168" y="3"/>
                  <a:pt x="168" y="3"/>
                  <a:pt x="168" y="3"/>
                </a:cubicBezTo>
                <a:cubicBezTo>
                  <a:pt x="157" y="1"/>
                  <a:pt x="144" y="0"/>
                  <a:pt x="131" y="0"/>
                </a:cubicBezTo>
                <a:cubicBezTo>
                  <a:pt x="130" y="0"/>
                  <a:pt x="130" y="0"/>
                  <a:pt x="130" y="0"/>
                </a:cubicBezTo>
                <a:cubicBezTo>
                  <a:pt x="130" y="44"/>
                  <a:pt x="130" y="44"/>
                  <a:pt x="130" y="44"/>
                </a:cubicBezTo>
                <a:cubicBezTo>
                  <a:pt x="168" y="44"/>
                  <a:pt x="168" y="44"/>
                  <a:pt x="168" y="44"/>
                </a:cubicBezTo>
                <a:cubicBezTo>
                  <a:pt x="168" y="36"/>
                  <a:pt x="168" y="36"/>
                  <a:pt x="168" y="36"/>
                </a:cubicBezTo>
                <a:close/>
                <a:moveTo>
                  <a:pt x="168" y="50"/>
                </a:moveTo>
                <a:cubicBezTo>
                  <a:pt x="168" y="70"/>
                  <a:pt x="168" y="70"/>
                  <a:pt x="168" y="70"/>
                </a:cubicBezTo>
                <a:cubicBezTo>
                  <a:pt x="135" y="70"/>
                  <a:pt x="135" y="70"/>
                  <a:pt x="135" y="70"/>
                </a:cubicBezTo>
                <a:cubicBezTo>
                  <a:pt x="135" y="120"/>
                  <a:pt x="135" y="120"/>
                  <a:pt x="135" y="120"/>
                </a:cubicBezTo>
                <a:cubicBezTo>
                  <a:pt x="168" y="120"/>
                  <a:pt x="168" y="120"/>
                  <a:pt x="168" y="120"/>
                </a:cubicBezTo>
                <a:cubicBezTo>
                  <a:pt x="168" y="220"/>
                  <a:pt x="168" y="220"/>
                  <a:pt x="168" y="220"/>
                </a:cubicBezTo>
                <a:cubicBezTo>
                  <a:pt x="130" y="220"/>
                  <a:pt x="130" y="220"/>
                  <a:pt x="130" y="220"/>
                </a:cubicBezTo>
                <a:cubicBezTo>
                  <a:pt x="130" y="198"/>
                  <a:pt x="130" y="198"/>
                  <a:pt x="130" y="198"/>
                </a:cubicBezTo>
                <a:cubicBezTo>
                  <a:pt x="167" y="198"/>
                  <a:pt x="167" y="198"/>
                  <a:pt x="167" y="198"/>
                </a:cubicBezTo>
                <a:cubicBezTo>
                  <a:pt x="167" y="187"/>
                  <a:pt x="167" y="187"/>
                  <a:pt x="167" y="187"/>
                </a:cubicBezTo>
                <a:cubicBezTo>
                  <a:pt x="130" y="187"/>
                  <a:pt x="130" y="187"/>
                  <a:pt x="130" y="187"/>
                </a:cubicBezTo>
                <a:cubicBezTo>
                  <a:pt x="130" y="179"/>
                  <a:pt x="130" y="179"/>
                  <a:pt x="130" y="179"/>
                </a:cubicBezTo>
                <a:cubicBezTo>
                  <a:pt x="167" y="179"/>
                  <a:pt x="167" y="179"/>
                  <a:pt x="167" y="179"/>
                </a:cubicBezTo>
                <a:cubicBezTo>
                  <a:pt x="167" y="167"/>
                  <a:pt x="167" y="167"/>
                  <a:pt x="167" y="167"/>
                </a:cubicBezTo>
                <a:cubicBezTo>
                  <a:pt x="130" y="167"/>
                  <a:pt x="130" y="167"/>
                  <a:pt x="130" y="167"/>
                </a:cubicBezTo>
                <a:cubicBezTo>
                  <a:pt x="130" y="159"/>
                  <a:pt x="130" y="159"/>
                  <a:pt x="130" y="159"/>
                </a:cubicBezTo>
                <a:cubicBezTo>
                  <a:pt x="167" y="159"/>
                  <a:pt x="167" y="159"/>
                  <a:pt x="167" y="159"/>
                </a:cubicBezTo>
                <a:cubicBezTo>
                  <a:pt x="167" y="147"/>
                  <a:pt x="167" y="147"/>
                  <a:pt x="167" y="147"/>
                </a:cubicBezTo>
                <a:cubicBezTo>
                  <a:pt x="130" y="147"/>
                  <a:pt x="130" y="147"/>
                  <a:pt x="130" y="147"/>
                </a:cubicBezTo>
                <a:cubicBezTo>
                  <a:pt x="130" y="50"/>
                  <a:pt x="130" y="50"/>
                  <a:pt x="130" y="50"/>
                </a:cubicBezTo>
                <a:lnTo>
                  <a:pt x="168" y="50"/>
                </a:lnTo>
                <a:close/>
                <a:moveTo>
                  <a:pt x="130" y="0"/>
                </a:moveTo>
                <a:cubicBezTo>
                  <a:pt x="130" y="44"/>
                  <a:pt x="130" y="44"/>
                  <a:pt x="130" y="44"/>
                </a:cubicBezTo>
                <a:cubicBezTo>
                  <a:pt x="93" y="44"/>
                  <a:pt x="93" y="44"/>
                  <a:pt x="93" y="44"/>
                </a:cubicBezTo>
                <a:cubicBezTo>
                  <a:pt x="93" y="36"/>
                  <a:pt x="93" y="36"/>
                  <a:pt x="93" y="36"/>
                </a:cubicBezTo>
                <a:cubicBezTo>
                  <a:pt x="96" y="35"/>
                  <a:pt x="99" y="32"/>
                  <a:pt x="99" y="28"/>
                </a:cubicBezTo>
                <a:cubicBezTo>
                  <a:pt x="99" y="25"/>
                  <a:pt x="96" y="22"/>
                  <a:pt x="93" y="21"/>
                </a:cubicBezTo>
                <a:cubicBezTo>
                  <a:pt x="93" y="3"/>
                  <a:pt x="93" y="3"/>
                  <a:pt x="93" y="3"/>
                </a:cubicBezTo>
                <a:cubicBezTo>
                  <a:pt x="104" y="1"/>
                  <a:pt x="117" y="0"/>
                  <a:pt x="130" y="0"/>
                </a:cubicBezTo>
                <a:close/>
                <a:moveTo>
                  <a:pt x="130" y="50"/>
                </a:moveTo>
                <a:cubicBezTo>
                  <a:pt x="130" y="147"/>
                  <a:pt x="130" y="147"/>
                  <a:pt x="130" y="147"/>
                </a:cubicBezTo>
                <a:cubicBezTo>
                  <a:pt x="93" y="147"/>
                  <a:pt x="93" y="147"/>
                  <a:pt x="93" y="147"/>
                </a:cubicBezTo>
                <a:cubicBezTo>
                  <a:pt x="93" y="120"/>
                  <a:pt x="93" y="120"/>
                  <a:pt x="93" y="120"/>
                </a:cubicBezTo>
                <a:cubicBezTo>
                  <a:pt x="126" y="120"/>
                  <a:pt x="126" y="120"/>
                  <a:pt x="126" y="120"/>
                </a:cubicBezTo>
                <a:cubicBezTo>
                  <a:pt x="126" y="70"/>
                  <a:pt x="126" y="70"/>
                  <a:pt x="126" y="70"/>
                </a:cubicBezTo>
                <a:cubicBezTo>
                  <a:pt x="93" y="70"/>
                  <a:pt x="93" y="70"/>
                  <a:pt x="93" y="70"/>
                </a:cubicBezTo>
                <a:cubicBezTo>
                  <a:pt x="93" y="50"/>
                  <a:pt x="93" y="50"/>
                  <a:pt x="93" y="50"/>
                </a:cubicBezTo>
                <a:cubicBezTo>
                  <a:pt x="130" y="50"/>
                  <a:pt x="130" y="50"/>
                  <a:pt x="130" y="50"/>
                </a:cubicBezTo>
                <a:close/>
                <a:moveTo>
                  <a:pt x="130" y="159"/>
                </a:moveTo>
                <a:cubicBezTo>
                  <a:pt x="130" y="167"/>
                  <a:pt x="130" y="167"/>
                  <a:pt x="130" y="167"/>
                </a:cubicBezTo>
                <a:cubicBezTo>
                  <a:pt x="93" y="167"/>
                  <a:pt x="93" y="167"/>
                  <a:pt x="93" y="167"/>
                </a:cubicBezTo>
                <a:cubicBezTo>
                  <a:pt x="93" y="159"/>
                  <a:pt x="93" y="159"/>
                  <a:pt x="93" y="159"/>
                </a:cubicBezTo>
                <a:cubicBezTo>
                  <a:pt x="130" y="159"/>
                  <a:pt x="130" y="159"/>
                  <a:pt x="130" y="159"/>
                </a:cubicBezTo>
                <a:close/>
                <a:moveTo>
                  <a:pt x="130" y="179"/>
                </a:moveTo>
                <a:cubicBezTo>
                  <a:pt x="130" y="187"/>
                  <a:pt x="130" y="187"/>
                  <a:pt x="130" y="187"/>
                </a:cubicBezTo>
                <a:cubicBezTo>
                  <a:pt x="93" y="187"/>
                  <a:pt x="93" y="187"/>
                  <a:pt x="93" y="187"/>
                </a:cubicBezTo>
                <a:cubicBezTo>
                  <a:pt x="93" y="179"/>
                  <a:pt x="93" y="179"/>
                  <a:pt x="93" y="179"/>
                </a:cubicBezTo>
                <a:cubicBezTo>
                  <a:pt x="130" y="179"/>
                  <a:pt x="130" y="179"/>
                  <a:pt x="130" y="179"/>
                </a:cubicBezTo>
                <a:close/>
                <a:moveTo>
                  <a:pt x="130" y="198"/>
                </a:moveTo>
                <a:cubicBezTo>
                  <a:pt x="130" y="220"/>
                  <a:pt x="130" y="220"/>
                  <a:pt x="130" y="220"/>
                </a:cubicBezTo>
                <a:cubicBezTo>
                  <a:pt x="93" y="220"/>
                  <a:pt x="93" y="220"/>
                  <a:pt x="93" y="220"/>
                </a:cubicBezTo>
                <a:cubicBezTo>
                  <a:pt x="93" y="198"/>
                  <a:pt x="93" y="198"/>
                  <a:pt x="93" y="198"/>
                </a:cubicBezTo>
                <a:lnTo>
                  <a:pt x="130" y="198"/>
                </a:lnTo>
                <a:close/>
                <a:moveTo>
                  <a:pt x="93" y="3"/>
                </a:moveTo>
                <a:cubicBezTo>
                  <a:pt x="93" y="21"/>
                  <a:pt x="93" y="21"/>
                  <a:pt x="93" y="21"/>
                </a:cubicBezTo>
                <a:cubicBezTo>
                  <a:pt x="92" y="20"/>
                  <a:pt x="92" y="20"/>
                  <a:pt x="91" y="20"/>
                </a:cubicBezTo>
                <a:cubicBezTo>
                  <a:pt x="86" y="20"/>
                  <a:pt x="83" y="24"/>
                  <a:pt x="83" y="28"/>
                </a:cubicBezTo>
                <a:cubicBezTo>
                  <a:pt x="83" y="33"/>
                  <a:pt x="86" y="37"/>
                  <a:pt x="91" y="37"/>
                </a:cubicBezTo>
                <a:cubicBezTo>
                  <a:pt x="92" y="37"/>
                  <a:pt x="92" y="37"/>
                  <a:pt x="93" y="36"/>
                </a:cubicBezTo>
                <a:cubicBezTo>
                  <a:pt x="93" y="44"/>
                  <a:pt x="93" y="44"/>
                  <a:pt x="93" y="44"/>
                </a:cubicBezTo>
                <a:cubicBezTo>
                  <a:pt x="67" y="44"/>
                  <a:pt x="67" y="44"/>
                  <a:pt x="67" y="44"/>
                </a:cubicBezTo>
                <a:cubicBezTo>
                  <a:pt x="67" y="37"/>
                  <a:pt x="67" y="37"/>
                  <a:pt x="67" y="37"/>
                </a:cubicBezTo>
                <a:cubicBezTo>
                  <a:pt x="71" y="37"/>
                  <a:pt x="75" y="33"/>
                  <a:pt x="75" y="28"/>
                </a:cubicBezTo>
                <a:cubicBezTo>
                  <a:pt x="75" y="24"/>
                  <a:pt x="71" y="20"/>
                  <a:pt x="67" y="20"/>
                </a:cubicBezTo>
                <a:cubicBezTo>
                  <a:pt x="67" y="9"/>
                  <a:pt x="67" y="9"/>
                  <a:pt x="67" y="9"/>
                </a:cubicBezTo>
                <a:cubicBezTo>
                  <a:pt x="75" y="6"/>
                  <a:pt x="84" y="4"/>
                  <a:pt x="93" y="3"/>
                </a:cubicBezTo>
                <a:close/>
                <a:moveTo>
                  <a:pt x="93" y="50"/>
                </a:moveTo>
                <a:cubicBezTo>
                  <a:pt x="93" y="70"/>
                  <a:pt x="93" y="70"/>
                  <a:pt x="93" y="70"/>
                </a:cubicBezTo>
                <a:cubicBezTo>
                  <a:pt x="67" y="70"/>
                  <a:pt x="67" y="70"/>
                  <a:pt x="67" y="70"/>
                </a:cubicBezTo>
                <a:cubicBezTo>
                  <a:pt x="67" y="50"/>
                  <a:pt x="67" y="50"/>
                  <a:pt x="67" y="50"/>
                </a:cubicBezTo>
                <a:cubicBezTo>
                  <a:pt x="93" y="50"/>
                  <a:pt x="93" y="50"/>
                  <a:pt x="93" y="50"/>
                </a:cubicBezTo>
                <a:close/>
                <a:moveTo>
                  <a:pt x="93" y="120"/>
                </a:moveTo>
                <a:cubicBezTo>
                  <a:pt x="93" y="147"/>
                  <a:pt x="93" y="147"/>
                  <a:pt x="93" y="147"/>
                </a:cubicBezTo>
                <a:cubicBezTo>
                  <a:pt x="92" y="147"/>
                  <a:pt x="92" y="147"/>
                  <a:pt x="92" y="147"/>
                </a:cubicBezTo>
                <a:cubicBezTo>
                  <a:pt x="92" y="159"/>
                  <a:pt x="92" y="159"/>
                  <a:pt x="92" y="159"/>
                </a:cubicBezTo>
                <a:cubicBezTo>
                  <a:pt x="93" y="159"/>
                  <a:pt x="93" y="159"/>
                  <a:pt x="93" y="159"/>
                </a:cubicBezTo>
                <a:cubicBezTo>
                  <a:pt x="93" y="167"/>
                  <a:pt x="93" y="167"/>
                  <a:pt x="93" y="167"/>
                </a:cubicBezTo>
                <a:cubicBezTo>
                  <a:pt x="92" y="167"/>
                  <a:pt x="92" y="167"/>
                  <a:pt x="92" y="167"/>
                </a:cubicBezTo>
                <a:cubicBezTo>
                  <a:pt x="92" y="179"/>
                  <a:pt x="92" y="179"/>
                  <a:pt x="92" y="179"/>
                </a:cubicBezTo>
                <a:cubicBezTo>
                  <a:pt x="93" y="179"/>
                  <a:pt x="93" y="179"/>
                  <a:pt x="93" y="179"/>
                </a:cubicBezTo>
                <a:cubicBezTo>
                  <a:pt x="93" y="187"/>
                  <a:pt x="93" y="187"/>
                  <a:pt x="93" y="187"/>
                </a:cubicBezTo>
                <a:cubicBezTo>
                  <a:pt x="92" y="187"/>
                  <a:pt x="92" y="187"/>
                  <a:pt x="92" y="187"/>
                </a:cubicBezTo>
                <a:cubicBezTo>
                  <a:pt x="92" y="198"/>
                  <a:pt x="92" y="198"/>
                  <a:pt x="92" y="198"/>
                </a:cubicBezTo>
                <a:cubicBezTo>
                  <a:pt x="93" y="198"/>
                  <a:pt x="93" y="198"/>
                  <a:pt x="93" y="198"/>
                </a:cubicBezTo>
                <a:cubicBezTo>
                  <a:pt x="93" y="220"/>
                  <a:pt x="93" y="220"/>
                  <a:pt x="93" y="220"/>
                </a:cubicBezTo>
                <a:cubicBezTo>
                  <a:pt x="67" y="220"/>
                  <a:pt x="67" y="220"/>
                  <a:pt x="67" y="220"/>
                </a:cubicBezTo>
                <a:cubicBezTo>
                  <a:pt x="67" y="188"/>
                  <a:pt x="67" y="188"/>
                  <a:pt x="67" y="188"/>
                </a:cubicBezTo>
                <a:cubicBezTo>
                  <a:pt x="68" y="186"/>
                  <a:pt x="69" y="183"/>
                  <a:pt x="69" y="180"/>
                </a:cubicBezTo>
                <a:cubicBezTo>
                  <a:pt x="69" y="176"/>
                  <a:pt x="68" y="173"/>
                  <a:pt x="67" y="171"/>
                </a:cubicBezTo>
                <a:cubicBezTo>
                  <a:pt x="67" y="120"/>
                  <a:pt x="67" y="120"/>
                  <a:pt x="67" y="120"/>
                </a:cubicBezTo>
                <a:cubicBezTo>
                  <a:pt x="93" y="120"/>
                  <a:pt x="93" y="120"/>
                  <a:pt x="93" y="120"/>
                </a:cubicBezTo>
                <a:close/>
                <a:moveTo>
                  <a:pt x="67" y="257"/>
                </a:moveTo>
                <a:cubicBezTo>
                  <a:pt x="67" y="232"/>
                  <a:pt x="67" y="232"/>
                  <a:pt x="67" y="232"/>
                </a:cubicBezTo>
                <a:cubicBezTo>
                  <a:pt x="69" y="232"/>
                  <a:pt x="69" y="232"/>
                  <a:pt x="69" y="232"/>
                </a:cubicBezTo>
                <a:cubicBezTo>
                  <a:pt x="69" y="249"/>
                  <a:pt x="69" y="249"/>
                  <a:pt x="69" y="249"/>
                </a:cubicBezTo>
                <a:cubicBezTo>
                  <a:pt x="69" y="252"/>
                  <a:pt x="68" y="254"/>
                  <a:pt x="67" y="257"/>
                </a:cubicBezTo>
                <a:close/>
                <a:moveTo>
                  <a:pt x="67" y="9"/>
                </a:moveTo>
                <a:cubicBezTo>
                  <a:pt x="67" y="20"/>
                  <a:pt x="67" y="20"/>
                  <a:pt x="67" y="20"/>
                </a:cubicBezTo>
                <a:cubicBezTo>
                  <a:pt x="62" y="20"/>
                  <a:pt x="58" y="24"/>
                  <a:pt x="58" y="28"/>
                </a:cubicBezTo>
                <a:cubicBezTo>
                  <a:pt x="58" y="33"/>
                  <a:pt x="62" y="37"/>
                  <a:pt x="67" y="37"/>
                </a:cubicBezTo>
                <a:cubicBezTo>
                  <a:pt x="67" y="44"/>
                  <a:pt x="67" y="44"/>
                  <a:pt x="67" y="44"/>
                </a:cubicBezTo>
                <a:cubicBezTo>
                  <a:pt x="52" y="44"/>
                  <a:pt x="52" y="44"/>
                  <a:pt x="52" y="44"/>
                </a:cubicBezTo>
                <a:cubicBezTo>
                  <a:pt x="52" y="15"/>
                  <a:pt x="52" y="15"/>
                  <a:pt x="52" y="15"/>
                </a:cubicBezTo>
                <a:cubicBezTo>
                  <a:pt x="56" y="13"/>
                  <a:pt x="61" y="11"/>
                  <a:pt x="67" y="9"/>
                </a:cubicBezTo>
                <a:close/>
                <a:moveTo>
                  <a:pt x="67" y="50"/>
                </a:moveTo>
                <a:cubicBezTo>
                  <a:pt x="67" y="70"/>
                  <a:pt x="67" y="70"/>
                  <a:pt x="67" y="70"/>
                </a:cubicBezTo>
                <a:cubicBezTo>
                  <a:pt x="60" y="70"/>
                  <a:pt x="60" y="70"/>
                  <a:pt x="60" y="70"/>
                </a:cubicBezTo>
                <a:cubicBezTo>
                  <a:pt x="60" y="120"/>
                  <a:pt x="60" y="120"/>
                  <a:pt x="60" y="120"/>
                </a:cubicBezTo>
                <a:cubicBezTo>
                  <a:pt x="67" y="120"/>
                  <a:pt x="67" y="120"/>
                  <a:pt x="67" y="120"/>
                </a:cubicBezTo>
                <a:cubicBezTo>
                  <a:pt x="67" y="171"/>
                  <a:pt x="67" y="171"/>
                  <a:pt x="67" y="171"/>
                </a:cubicBezTo>
                <a:cubicBezTo>
                  <a:pt x="64" y="166"/>
                  <a:pt x="58" y="162"/>
                  <a:pt x="52" y="162"/>
                </a:cubicBezTo>
                <a:cubicBezTo>
                  <a:pt x="52" y="50"/>
                  <a:pt x="52" y="50"/>
                  <a:pt x="52" y="50"/>
                </a:cubicBezTo>
                <a:cubicBezTo>
                  <a:pt x="67" y="50"/>
                  <a:pt x="67" y="50"/>
                  <a:pt x="67" y="50"/>
                </a:cubicBezTo>
                <a:close/>
                <a:moveTo>
                  <a:pt x="67" y="188"/>
                </a:moveTo>
                <a:cubicBezTo>
                  <a:pt x="67" y="220"/>
                  <a:pt x="67" y="220"/>
                  <a:pt x="67" y="220"/>
                </a:cubicBezTo>
                <a:cubicBezTo>
                  <a:pt x="52" y="220"/>
                  <a:pt x="52" y="220"/>
                  <a:pt x="52" y="220"/>
                </a:cubicBezTo>
                <a:cubicBezTo>
                  <a:pt x="52" y="197"/>
                  <a:pt x="52" y="197"/>
                  <a:pt x="52" y="197"/>
                </a:cubicBezTo>
                <a:cubicBezTo>
                  <a:pt x="58" y="197"/>
                  <a:pt x="64" y="193"/>
                  <a:pt x="67" y="188"/>
                </a:cubicBezTo>
                <a:close/>
                <a:moveTo>
                  <a:pt x="67" y="232"/>
                </a:moveTo>
                <a:cubicBezTo>
                  <a:pt x="67" y="257"/>
                  <a:pt x="67" y="257"/>
                  <a:pt x="67" y="257"/>
                </a:cubicBezTo>
                <a:cubicBezTo>
                  <a:pt x="64" y="260"/>
                  <a:pt x="60" y="262"/>
                  <a:pt x="56" y="262"/>
                </a:cubicBezTo>
                <a:cubicBezTo>
                  <a:pt x="52" y="262"/>
                  <a:pt x="52" y="262"/>
                  <a:pt x="52" y="262"/>
                </a:cubicBezTo>
                <a:cubicBezTo>
                  <a:pt x="52" y="232"/>
                  <a:pt x="52" y="232"/>
                  <a:pt x="52" y="232"/>
                </a:cubicBezTo>
                <a:lnTo>
                  <a:pt x="67" y="232"/>
                </a:lnTo>
                <a:close/>
                <a:moveTo>
                  <a:pt x="52" y="15"/>
                </a:moveTo>
                <a:cubicBezTo>
                  <a:pt x="52" y="44"/>
                  <a:pt x="52" y="44"/>
                  <a:pt x="52" y="44"/>
                </a:cubicBezTo>
                <a:cubicBezTo>
                  <a:pt x="27" y="44"/>
                  <a:pt x="27" y="44"/>
                  <a:pt x="27" y="44"/>
                </a:cubicBezTo>
                <a:cubicBezTo>
                  <a:pt x="27" y="33"/>
                  <a:pt x="36" y="23"/>
                  <a:pt x="52" y="15"/>
                </a:cubicBezTo>
                <a:close/>
                <a:moveTo>
                  <a:pt x="52" y="50"/>
                </a:moveTo>
                <a:cubicBezTo>
                  <a:pt x="52" y="162"/>
                  <a:pt x="52" y="162"/>
                  <a:pt x="52" y="162"/>
                </a:cubicBezTo>
                <a:cubicBezTo>
                  <a:pt x="42" y="162"/>
                  <a:pt x="35" y="170"/>
                  <a:pt x="35" y="180"/>
                </a:cubicBezTo>
                <a:cubicBezTo>
                  <a:pt x="35" y="189"/>
                  <a:pt x="42" y="197"/>
                  <a:pt x="52" y="197"/>
                </a:cubicBezTo>
                <a:cubicBezTo>
                  <a:pt x="52" y="220"/>
                  <a:pt x="52" y="220"/>
                  <a:pt x="52" y="220"/>
                </a:cubicBezTo>
                <a:cubicBezTo>
                  <a:pt x="12" y="220"/>
                  <a:pt x="12" y="220"/>
                  <a:pt x="12" y="220"/>
                </a:cubicBezTo>
                <a:cubicBezTo>
                  <a:pt x="12" y="154"/>
                  <a:pt x="12" y="154"/>
                  <a:pt x="12" y="154"/>
                </a:cubicBezTo>
                <a:cubicBezTo>
                  <a:pt x="15" y="150"/>
                  <a:pt x="21" y="146"/>
                  <a:pt x="27" y="146"/>
                </a:cubicBezTo>
                <a:cubicBezTo>
                  <a:pt x="27" y="50"/>
                  <a:pt x="27" y="50"/>
                  <a:pt x="27" y="50"/>
                </a:cubicBezTo>
                <a:cubicBezTo>
                  <a:pt x="52" y="50"/>
                  <a:pt x="52" y="50"/>
                  <a:pt x="52" y="50"/>
                </a:cubicBezTo>
                <a:close/>
                <a:moveTo>
                  <a:pt x="52" y="232"/>
                </a:moveTo>
                <a:cubicBezTo>
                  <a:pt x="52" y="262"/>
                  <a:pt x="52" y="262"/>
                  <a:pt x="52" y="262"/>
                </a:cubicBezTo>
                <a:cubicBezTo>
                  <a:pt x="48" y="262"/>
                  <a:pt x="48" y="262"/>
                  <a:pt x="48" y="262"/>
                </a:cubicBezTo>
                <a:cubicBezTo>
                  <a:pt x="41" y="262"/>
                  <a:pt x="35" y="257"/>
                  <a:pt x="35" y="249"/>
                </a:cubicBezTo>
                <a:cubicBezTo>
                  <a:pt x="35" y="232"/>
                  <a:pt x="35" y="232"/>
                  <a:pt x="35" y="232"/>
                </a:cubicBezTo>
                <a:cubicBezTo>
                  <a:pt x="52" y="232"/>
                  <a:pt x="52" y="232"/>
                  <a:pt x="52" y="232"/>
                </a:cubicBezTo>
                <a:close/>
                <a:moveTo>
                  <a:pt x="12" y="114"/>
                </a:moveTo>
                <a:cubicBezTo>
                  <a:pt x="14" y="114"/>
                  <a:pt x="15" y="112"/>
                  <a:pt x="15" y="110"/>
                </a:cubicBezTo>
                <a:cubicBezTo>
                  <a:pt x="15" y="76"/>
                  <a:pt x="15" y="76"/>
                  <a:pt x="15" y="76"/>
                </a:cubicBezTo>
                <a:cubicBezTo>
                  <a:pt x="15" y="74"/>
                  <a:pt x="14" y="71"/>
                  <a:pt x="12" y="70"/>
                </a:cubicBezTo>
                <a:lnTo>
                  <a:pt x="12" y="114"/>
                </a:lnTo>
                <a:close/>
                <a:moveTo>
                  <a:pt x="12" y="70"/>
                </a:moveTo>
                <a:cubicBezTo>
                  <a:pt x="12" y="114"/>
                  <a:pt x="12" y="114"/>
                  <a:pt x="12" y="114"/>
                </a:cubicBezTo>
                <a:cubicBezTo>
                  <a:pt x="12" y="114"/>
                  <a:pt x="11" y="114"/>
                  <a:pt x="11" y="113"/>
                </a:cubicBezTo>
                <a:cubicBezTo>
                  <a:pt x="4" y="111"/>
                  <a:pt x="4" y="111"/>
                  <a:pt x="4" y="111"/>
                </a:cubicBezTo>
                <a:cubicBezTo>
                  <a:pt x="2" y="110"/>
                  <a:pt x="0" y="107"/>
                  <a:pt x="0" y="104"/>
                </a:cubicBezTo>
                <a:cubicBezTo>
                  <a:pt x="0" y="70"/>
                  <a:pt x="0" y="70"/>
                  <a:pt x="0" y="70"/>
                </a:cubicBezTo>
                <a:cubicBezTo>
                  <a:pt x="0" y="67"/>
                  <a:pt x="2" y="66"/>
                  <a:pt x="4" y="67"/>
                </a:cubicBezTo>
                <a:cubicBezTo>
                  <a:pt x="11" y="69"/>
                  <a:pt x="11" y="69"/>
                  <a:pt x="11" y="69"/>
                </a:cubicBezTo>
                <a:cubicBezTo>
                  <a:pt x="11" y="70"/>
                  <a:pt x="12" y="70"/>
                  <a:pt x="12" y="70"/>
                </a:cubicBezTo>
                <a:close/>
                <a:moveTo>
                  <a:pt x="12" y="154"/>
                </a:moveTo>
                <a:cubicBezTo>
                  <a:pt x="12" y="220"/>
                  <a:pt x="12" y="220"/>
                  <a:pt x="12" y="220"/>
                </a:cubicBezTo>
                <a:cubicBezTo>
                  <a:pt x="9" y="220"/>
                  <a:pt x="9" y="220"/>
                  <a:pt x="9" y="220"/>
                </a:cubicBezTo>
                <a:cubicBezTo>
                  <a:pt x="9" y="164"/>
                  <a:pt x="9" y="164"/>
                  <a:pt x="9" y="164"/>
                </a:cubicBezTo>
                <a:cubicBezTo>
                  <a:pt x="9" y="160"/>
                  <a:pt x="10" y="157"/>
                  <a:pt x="12" y="154"/>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6" name="Freeform 76"/>
          <p:cNvSpPr>
            <a:spLocks noEditPoints="1"/>
          </p:cNvSpPr>
          <p:nvPr/>
        </p:nvSpPr>
        <p:spPr bwMode="auto">
          <a:xfrm>
            <a:off x="5918487" y="2264192"/>
            <a:ext cx="482078" cy="365427"/>
          </a:xfrm>
          <a:custGeom>
            <a:avLst/>
            <a:gdLst>
              <a:gd name="T0" fmla="*/ 271 w 295"/>
              <a:gd name="T1" fmla="*/ 0 h 224"/>
              <a:gd name="T2" fmla="*/ 277 w 295"/>
              <a:gd name="T3" fmla="*/ 35 h 224"/>
              <a:gd name="T4" fmla="*/ 224 w 295"/>
              <a:gd name="T5" fmla="*/ 224 h 224"/>
              <a:gd name="T6" fmla="*/ 248 w 295"/>
              <a:gd name="T7" fmla="*/ 188 h 224"/>
              <a:gd name="T8" fmla="*/ 249 w 295"/>
              <a:gd name="T9" fmla="*/ 29 h 224"/>
              <a:gd name="T10" fmla="*/ 224 w 295"/>
              <a:gd name="T11" fmla="*/ 194 h 224"/>
              <a:gd name="T12" fmla="*/ 224 w 295"/>
              <a:gd name="T13" fmla="*/ 16 h 224"/>
              <a:gd name="T14" fmla="*/ 224 w 295"/>
              <a:gd name="T15" fmla="*/ 208 h 224"/>
              <a:gd name="T16" fmla="*/ 224 w 295"/>
              <a:gd name="T17" fmla="*/ 179 h 224"/>
              <a:gd name="T18" fmla="*/ 224 w 295"/>
              <a:gd name="T19" fmla="*/ 194 h 224"/>
              <a:gd name="T20" fmla="*/ 201 w 295"/>
              <a:gd name="T21" fmla="*/ 128 h 224"/>
              <a:gd name="T22" fmla="*/ 203 w 295"/>
              <a:gd name="T23" fmla="*/ 98 h 224"/>
              <a:gd name="T24" fmla="*/ 195 w 295"/>
              <a:gd name="T25" fmla="*/ 67 h 224"/>
              <a:gd name="T26" fmla="*/ 187 w 295"/>
              <a:gd name="T27" fmla="*/ 128 h 224"/>
              <a:gd name="T28" fmla="*/ 187 w 295"/>
              <a:gd name="T29" fmla="*/ 100 h 224"/>
              <a:gd name="T30" fmla="*/ 190 w 295"/>
              <a:gd name="T31" fmla="*/ 75 h 224"/>
              <a:gd name="T32" fmla="*/ 187 w 295"/>
              <a:gd name="T33" fmla="*/ 0 h 224"/>
              <a:gd name="T34" fmla="*/ 187 w 295"/>
              <a:gd name="T35" fmla="*/ 0 h 224"/>
              <a:gd name="T36" fmla="*/ 147 w 295"/>
              <a:gd name="T37" fmla="*/ 208 h 224"/>
              <a:gd name="T38" fmla="*/ 182 w 295"/>
              <a:gd name="T39" fmla="*/ 67 h 224"/>
              <a:gd name="T40" fmla="*/ 168 w 295"/>
              <a:gd name="T41" fmla="*/ 109 h 224"/>
              <a:gd name="T42" fmla="*/ 187 w 295"/>
              <a:gd name="T43" fmla="*/ 194 h 224"/>
              <a:gd name="T44" fmla="*/ 148 w 295"/>
              <a:gd name="T45" fmla="*/ 125 h 224"/>
              <a:gd name="T46" fmla="*/ 147 w 295"/>
              <a:gd name="T47" fmla="*/ 106 h 224"/>
              <a:gd name="T48" fmla="*/ 184 w 295"/>
              <a:gd name="T49" fmla="*/ 70 h 224"/>
              <a:gd name="T50" fmla="*/ 187 w 295"/>
              <a:gd name="T51" fmla="*/ 91 h 224"/>
              <a:gd name="T52" fmla="*/ 179 w 295"/>
              <a:gd name="T53" fmla="*/ 116 h 224"/>
              <a:gd name="T54" fmla="*/ 187 w 295"/>
              <a:gd name="T55" fmla="*/ 100 h 224"/>
              <a:gd name="T56" fmla="*/ 147 w 295"/>
              <a:gd name="T57" fmla="*/ 16 h 224"/>
              <a:gd name="T58" fmla="*/ 147 w 295"/>
              <a:gd name="T59" fmla="*/ 208 h 224"/>
              <a:gd name="T60" fmla="*/ 147 w 295"/>
              <a:gd name="T61" fmla="*/ 106 h 224"/>
              <a:gd name="T62" fmla="*/ 127 w 295"/>
              <a:gd name="T63" fmla="*/ 121 h 224"/>
              <a:gd name="T64" fmla="*/ 147 w 295"/>
              <a:gd name="T65" fmla="*/ 137 h 224"/>
              <a:gd name="T66" fmla="*/ 102 w 295"/>
              <a:gd name="T67" fmla="*/ 156 h 224"/>
              <a:gd name="T68" fmla="*/ 109 w 295"/>
              <a:gd name="T69" fmla="*/ 113 h 224"/>
              <a:gd name="T70" fmla="*/ 100 w 295"/>
              <a:gd name="T71" fmla="*/ 93 h 224"/>
              <a:gd name="T72" fmla="*/ 111 w 295"/>
              <a:gd name="T73" fmla="*/ 97 h 224"/>
              <a:gd name="T74" fmla="*/ 99 w 295"/>
              <a:gd name="T75" fmla="*/ 88 h 224"/>
              <a:gd name="T76" fmla="*/ 101 w 295"/>
              <a:gd name="T77" fmla="*/ 150 h 224"/>
              <a:gd name="T78" fmla="*/ 99 w 295"/>
              <a:gd name="T79" fmla="*/ 123 h 224"/>
              <a:gd name="T80" fmla="*/ 0 w 295"/>
              <a:gd name="T81" fmla="*/ 23 h 224"/>
              <a:gd name="T82" fmla="*/ 99 w 295"/>
              <a:gd name="T83" fmla="*/ 208 h 224"/>
              <a:gd name="T84" fmla="*/ 17 w 295"/>
              <a:gd name="T85" fmla="*/ 35 h 224"/>
              <a:gd name="T86" fmla="*/ 99 w 295"/>
              <a:gd name="T87" fmla="*/ 29 h 224"/>
              <a:gd name="T88" fmla="*/ 79 w 295"/>
              <a:gd name="T89" fmla="*/ 129 h 224"/>
              <a:gd name="T90" fmla="*/ 99 w 295"/>
              <a:gd name="T91" fmla="*/ 157 h 224"/>
              <a:gd name="T92" fmla="*/ 30 w 295"/>
              <a:gd name="T93" fmla="*/ 45 h 224"/>
              <a:gd name="T94" fmla="*/ 99 w 295"/>
              <a:gd name="T95" fmla="*/ 115 h 224"/>
              <a:gd name="T96" fmla="*/ 99 w 295"/>
              <a:gd name="T97" fmla="*/ 123 h 224"/>
              <a:gd name="T98" fmla="*/ 91 w 295"/>
              <a:gd name="T99" fmla="*/ 133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5" h="224">
                <a:moveTo>
                  <a:pt x="271" y="224"/>
                </a:moveTo>
                <a:cubicBezTo>
                  <a:pt x="284" y="224"/>
                  <a:pt x="295" y="213"/>
                  <a:pt x="295" y="200"/>
                </a:cubicBezTo>
                <a:cubicBezTo>
                  <a:pt x="295" y="23"/>
                  <a:pt x="295" y="23"/>
                  <a:pt x="295" y="23"/>
                </a:cubicBezTo>
                <a:cubicBezTo>
                  <a:pt x="295" y="10"/>
                  <a:pt x="284" y="0"/>
                  <a:pt x="271" y="0"/>
                </a:cubicBezTo>
                <a:cubicBezTo>
                  <a:pt x="224" y="0"/>
                  <a:pt x="224" y="0"/>
                  <a:pt x="224" y="0"/>
                </a:cubicBezTo>
                <a:cubicBezTo>
                  <a:pt x="224" y="16"/>
                  <a:pt x="224" y="16"/>
                  <a:pt x="224" y="16"/>
                </a:cubicBezTo>
                <a:cubicBezTo>
                  <a:pt x="258" y="16"/>
                  <a:pt x="258" y="16"/>
                  <a:pt x="258" y="16"/>
                </a:cubicBezTo>
                <a:cubicBezTo>
                  <a:pt x="268" y="16"/>
                  <a:pt x="277" y="24"/>
                  <a:pt x="277" y="35"/>
                </a:cubicBezTo>
                <a:cubicBezTo>
                  <a:pt x="277" y="189"/>
                  <a:pt x="277" y="189"/>
                  <a:pt x="277" y="189"/>
                </a:cubicBezTo>
                <a:cubicBezTo>
                  <a:pt x="277" y="199"/>
                  <a:pt x="268" y="208"/>
                  <a:pt x="258" y="208"/>
                </a:cubicBezTo>
                <a:cubicBezTo>
                  <a:pt x="224" y="208"/>
                  <a:pt x="224" y="208"/>
                  <a:pt x="224" y="208"/>
                </a:cubicBezTo>
                <a:cubicBezTo>
                  <a:pt x="224" y="224"/>
                  <a:pt x="224" y="224"/>
                  <a:pt x="224" y="224"/>
                </a:cubicBezTo>
                <a:cubicBezTo>
                  <a:pt x="271" y="224"/>
                  <a:pt x="271" y="224"/>
                  <a:pt x="271" y="224"/>
                </a:cubicBezTo>
                <a:close/>
                <a:moveTo>
                  <a:pt x="224" y="194"/>
                </a:moveTo>
                <a:cubicBezTo>
                  <a:pt x="224" y="188"/>
                  <a:pt x="224" y="188"/>
                  <a:pt x="224" y="188"/>
                </a:cubicBezTo>
                <a:cubicBezTo>
                  <a:pt x="248" y="188"/>
                  <a:pt x="248" y="188"/>
                  <a:pt x="248" y="188"/>
                </a:cubicBezTo>
                <a:cubicBezTo>
                  <a:pt x="248" y="179"/>
                  <a:pt x="248" y="179"/>
                  <a:pt x="248" y="179"/>
                </a:cubicBezTo>
                <a:cubicBezTo>
                  <a:pt x="224" y="179"/>
                  <a:pt x="224" y="179"/>
                  <a:pt x="224" y="179"/>
                </a:cubicBezTo>
                <a:cubicBezTo>
                  <a:pt x="224" y="29"/>
                  <a:pt x="224" y="29"/>
                  <a:pt x="224" y="29"/>
                </a:cubicBezTo>
                <a:cubicBezTo>
                  <a:pt x="249" y="29"/>
                  <a:pt x="249" y="29"/>
                  <a:pt x="249" y="29"/>
                </a:cubicBezTo>
                <a:cubicBezTo>
                  <a:pt x="257" y="29"/>
                  <a:pt x="264" y="36"/>
                  <a:pt x="264" y="45"/>
                </a:cubicBezTo>
                <a:cubicBezTo>
                  <a:pt x="264" y="179"/>
                  <a:pt x="264" y="179"/>
                  <a:pt x="264" y="179"/>
                </a:cubicBezTo>
                <a:cubicBezTo>
                  <a:pt x="264" y="187"/>
                  <a:pt x="257" y="194"/>
                  <a:pt x="249" y="194"/>
                </a:cubicBezTo>
                <a:lnTo>
                  <a:pt x="224" y="194"/>
                </a:lnTo>
                <a:close/>
                <a:moveTo>
                  <a:pt x="224" y="0"/>
                </a:moveTo>
                <a:cubicBezTo>
                  <a:pt x="187" y="0"/>
                  <a:pt x="187" y="0"/>
                  <a:pt x="187" y="0"/>
                </a:cubicBezTo>
                <a:cubicBezTo>
                  <a:pt x="187" y="16"/>
                  <a:pt x="187" y="16"/>
                  <a:pt x="187" y="16"/>
                </a:cubicBezTo>
                <a:cubicBezTo>
                  <a:pt x="224" y="16"/>
                  <a:pt x="224" y="16"/>
                  <a:pt x="224" y="16"/>
                </a:cubicBezTo>
                <a:cubicBezTo>
                  <a:pt x="224" y="0"/>
                  <a:pt x="224" y="0"/>
                  <a:pt x="224" y="0"/>
                </a:cubicBezTo>
                <a:close/>
                <a:moveTo>
                  <a:pt x="187" y="224"/>
                </a:moveTo>
                <a:cubicBezTo>
                  <a:pt x="224" y="224"/>
                  <a:pt x="224" y="224"/>
                  <a:pt x="224" y="224"/>
                </a:cubicBezTo>
                <a:cubicBezTo>
                  <a:pt x="224" y="208"/>
                  <a:pt x="224" y="208"/>
                  <a:pt x="224" y="208"/>
                </a:cubicBezTo>
                <a:cubicBezTo>
                  <a:pt x="187" y="208"/>
                  <a:pt x="187" y="208"/>
                  <a:pt x="187" y="208"/>
                </a:cubicBezTo>
                <a:cubicBezTo>
                  <a:pt x="187" y="224"/>
                  <a:pt x="187" y="224"/>
                  <a:pt x="187" y="224"/>
                </a:cubicBezTo>
                <a:close/>
                <a:moveTo>
                  <a:pt x="224" y="29"/>
                </a:moveTo>
                <a:cubicBezTo>
                  <a:pt x="224" y="179"/>
                  <a:pt x="224" y="179"/>
                  <a:pt x="224" y="179"/>
                </a:cubicBezTo>
                <a:cubicBezTo>
                  <a:pt x="200" y="179"/>
                  <a:pt x="200" y="179"/>
                  <a:pt x="200" y="179"/>
                </a:cubicBezTo>
                <a:cubicBezTo>
                  <a:pt x="200" y="188"/>
                  <a:pt x="200" y="188"/>
                  <a:pt x="200" y="188"/>
                </a:cubicBezTo>
                <a:cubicBezTo>
                  <a:pt x="224" y="188"/>
                  <a:pt x="224" y="188"/>
                  <a:pt x="224" y="188"/>
                </a:cubicBezTo>
                <a:cubicBezTo>
                  <a:pt x="224" y="194"/>
                  <a:pt x="224" y="194"/>
                  <a:pt x="224" y="194"/>
                </a:cubicBezTo>
                <a:cubicBezTo>
                  <a:pt x="187" y="194"/>
                  <a:pt x="187" y="194"/>
                  <a:pt x="187" y="194"/>
                </a:cubicBezTo>
                <a:cubicBezTo>
                  <a:pt x="187" y="135"/>
                  <a:pt x="187" y="135"/>
                  <a:pt x="187" y="135"/>
                </a:cubicBezTo>
                <a:cubicBezTo>
                  <a:pt x="188" y="135"/>
                  <a:pt x="189" y="134"/>
                  <a:pt x="189" y="134"/>
                </a:cubicBezTo>
                <a:cubicBezTo>
                  <a:pt x="194" y="133"/>
                  <a:pt x="197" y="131"/>
                  <a:pt x="201" y="128"/>
                </a:cubicBezTo>
                <a:cubicBezTo>
                  <a:pt x="204" y="124"/>
                  <a:pt x="206" y="121"/>
                  <a:pt x="207" y="117"/>
                </a:cubicBezTo>
                <a:cubicBezTo>
                  <a:pt x="208" y="115"/>
                  <a:pt x="208" y="113"/>
                  <a:pt x="208" y="111"/>
                </a:cubicBezTo>
                <a:cubicBezTo>
                  <a:pt x="208" y="109"/>
                  <a:pt x="208" y="107"/>
                  <a:pt x="207" y="104"/>
                </a:cubicBezTo>
                <a:cubicBezTo>
                  <a:pt x="207" y="102"/>
                  <a:pt x="205" y="100"/>
                  <a:pt x="203" y="98"/>
                </a:cubicBezTo>
                <a:cubicBezTo>
                  <a:pt x="200" y="96"/>
                  <a:pt x="197" y="94"/>
                  <a:pt x="193" y="94"/>
                </a:cubicBezTo>
                <a:cubicBezTo>
                  <a:pt x="197" y="91"/>
                  <a:pt x="199" y="88"/>
                  <a:pt x="201" y="85"/>
                </a:cubicBezTo>
                <a:cubicBezTo>
                  <a:pt x="202" y="81"/>
                  <a:pt x="202" y="78"/>
                  <a:pt x="201" y="74"/>
                </a:cubicBezTo>
                <a:cubicBezTo>
                  <a:pt x="200" y="71"/>
                  <a:pt x="198" y="69"/>
                  <a:pt x="195" y="67"/>
                </a:cubicBezTo>
                <a:cubicBezTo>
                  <a:pt x="193" y="66"/>
                  <a:pt x="190" y="66"/>
                  <a:pt x="187" y="66"/>
                </a:cubicBezTo>
                <a:cubicBezTo>
                  <a:pt x="187" y="29"/>
                  <a:pt x="187" y="29"/>
                  <a:pt x="187" y="29"/>
                </a:cubicBezTo>
                <a:cubicBezTo>
                  <a:pt x="224" y="29"/>
                  <a:pt x="224" y="29"/>
                  <a:pt x="224" y="29"/>
                </a:cubicBezTo>
                <a:close/>
                <a:moveTo>
                  <a:pt x="187" y="128"/>
                </a:moveTo>
                <a:cubicBezTo>
                  <a:pt x="187" y="128"/>
                  <a:pt x="188" y="128"/>
                  <a:pt x="188" y="128"/>
                </a:cubicBezTo>
                <a:cubicBezTo>
                  <a:pt x="191" y="127"/>
                  <a:pt x="193" y="125"/>
                  <a:pt x="194" y="122"/>
                </a:cubicBezTo>
                <a:cubicBezTo>
                  <a:pt x="195" y="118"/>
                  <a:pt x="195" y="115"/>
                  <a:pt x="194" y="111"/>
                </a:cubicBezTo>
                <a:cubicBezTo>
                  <a:pt x="193" y="106"/>
                  <a:pt x="191" y="103"/>
                  <a:pt x="187" y="100"/>
                </a:cubicBezTo>
                <a:cubicBezTo>
                  <a:pt x="187" y="128"/>
                  <a:pt x="187" y="128"/>
                  <a:pt x="187" y="128"/>
                </a:cubicBezTo>
                <a:close/>
                <a:moveTo>
                  <a:pt x="187" y="91"/>
                </a:moveTo>
                <a:cubicBezTo>
                  <a:pt x="189" y="87"/>
                  <a:pt x="190" y="84"/>
                  <a:pt x="190" y="80"/>
                </a:cubicBezTo>
                <a:cubicBezTo>
                  <a:pt x="190" y="78"/>
                  <a:pt x="190" y="77"/>
                  <a:pt x="190" y="75"/>
                </a:cubicBezTo>
                <a:cubicBezTo>
                  <a:pt x="189" y="74"/>
                  <a:pt x="189" y="72"/>
                  <a:pt x="188" y="71"/>
                </a:cubicBezTo>
                <a:cubicBezTo>
                  <a:pt x="187" y="71"/>
                  <a:pt x="187" y="71"/>
                  <a:pt x="187" y="71"/>
                </a:cubicBezTo>
                <a:lnTo>
                  <a:pt x="187" y="91"/>
                </a:lnTo>
                <a:close/>
                <a:moveTo>
                  <a:pt x="187" y="0"/>
                </a:moveTo>
                <a:cubicBezTo>
                  <a:pt x="147" y="0"/>
                  <a:pt x="147" y="0"/>
                  <a:pt x="147" y="0"/>
                </a:cubicBezTo>
                <a:cubicBezTo>
                  <a:pt x="147" y="16"/>
                  <a:pt x="147" y="16"/>
                  <a:pt x="147" y="16"/>
                </a:cubicBezTo>
                <a:cubicBezTo>
                  <a:pt x="187" y="16"/>
                  <a:pt x="187" y="16"/>
                  <a:pt x="187" y="16"/>
                </a:cubicBezTo>
                <a:cubicBezTo>
                  <a:pt x="187" y="0"/>
                  <a:pt x="187" y="0"/>
                  <a:pt x="187" y="0"/>
                </a:cubicBezTo>
                <a:close/>
                <a:moveTo>
                  <a:pt x="147" y="224"/>
                </a:moveTo>
                <a:cubicBezTo>
                  <a:pt x="187" y="224"/>
                  <a:pt x="187" y="224"/>
                  <a:pt x="187" y="224"/>
                </a:cubicBezTo>
                <a:cubicBezTo>
                  <a:pt x="187" y="208"/>
                  <a:pt x="187" y="208"/>
                  <a:pt x="187" y="208"/>
                </a:cubicBezTo>
                <a:cubicBezTo>
                  <a:pt x="147" y="208"/>
                  <a:pt x="147" y="208"/>
                  <a:pt x="147" y="208"/>
                </a:cubicBezTo>
                <a:cubicBezTo>
                  <a:pt x="147" y="224"/>
                  <a:pt x="147" y="224"/>
                  <a:pt x="147" y="224"/>
                </a:cubicBezTo>
                <a:close/>
                <a:moveTo>
                  <a:pt x="187" y="29"/>
                </a:moveTo>
                <a:cubicBezTo>
                  <a:pt x="187" y="66"/>
                  <a:pt x="187" y="66"/>
                  <a:pt x="187" y="66"/>
                </a:cubicBezTo>
                <a:cubicBezTo>
                  <a:pt x="185" y="66"/>
                  <a:pt x="184" y="66"/>
                  <a:pt x="182" y="67"/>
                </a:cubicBezTo>
                <a:cubicBezTo>
                  <a:pt x="176" y="68"/>
                  <a:pt x="172" y="71"/>
                  <a:pt x="169" y="75"/>
                </a:cubicBezTo>
                <a:cubicBezTo>
                  <a:pt x="167" y="80"/>
                  <a:pt x="166" y="84"/>
                  <a:pt x="167" y="88"/>
                </a:cubicBezTo>
                <a:cubicBezTo>
                  <a:pt x="168" y="93"/>
                  <a:pt x="172" y="97"/>
                  <a:pt x="177" y="98"/>
                </a:cubicBezTo>
                <a:cubicBezTo>
                  <a:pt x="173" y="101"/>
                  <a:pt x="169" y="105"/>
                  <a:pt x="168" y="109"/>
                </a:cubicBezTo>
                <a:cubicBezTo>
                  <a:pt x="166" y="113"/>
                  <a:pt x="165" y="117"/>
                  <a:pt x="167" y="122"/>
                </a:cubicBezTo>
                <a:cubicBezTo>
                  <a:pt x="168" y="126"/>
                  <a:pt x="170" y="130"/>
                  <a:pt x="175" y="133"/>
                </a:cubicBezTo>
                <a:cubicBezTo>
                  <a:pt x="178" y="135"/>
                  <a:pt x="182" y="135"/>
                  <a:pt x="187" y="135"/>
                </a:cubicBezTo>
                <a:cubicBezTo>
                  <a:pt x="187" y="194"/>
                  <a:pt x="187" y="194"/>
                  <a:pt x="187" y="194"/>
                </a:cubicBezTo>
                <a:cubicBezTo>
                  <a:pt x="147" y="194"/>
                  <a:pt x="147" y="194"/>
                  <a:pt x="147" y="194"/>
                </a:cubicBezTo>
                <a:cubicBezTo>
                  <a:pt x="147" y="137"/>
                  <a:pt x="147" y="137"/>
                  <a:pt x="147" y="137"/>
                </a:cubicBezTo>
                <a:cubicBezTo>
                  <a:pt x="148" y="137"/>
                  <a:pt x="148" y="137"/>
                  <a:pt x="148" y="137"/>
                </a:cubicBezTo>
                <a:cubicBezTo>
                  <a:pt x="148" y="125"/>
                  <a:pt x="148" y="125"/>
                  <a:pt x="148" y="125"/>
                </a:cubicBezTo>
                <a:cubicBezTo>
                  <a:pt x="159" y="123"/>
                  <a:pt x="159" y="123"/>
                  <a:pt x="159" y="123"/>
                </a:cubicBezTo>
                <a:cubicBezTo>
                  <a:pt x="158" y="112"/>
                  <a:pt x="158" y="112"/>
                  <a:pt x="158" y="112"/>
                </a:cubicBezTo>
                <a:cubicBezTo>
                  <a:pt x="147" y="115"/>
                  <a:pt x="147" y="115"/>
                  <a:pt x="147" y="115"/>
                </a:cubicBezTo>
                <a:cubicBezTo>
                  <a:pt x="147" y="106"/>
                  <a:pt x="147" y="106"/>
                  <a:pt x="147" y="106"/>
                </a:cubicBezTo>
                <a:cubicBezTo>
                  <a:pt x="147" y="29"/>
                  <a:pt x="147" y="29"/>
                  <a:pt x="147" y="29"/>
                </a:cubicBezTo>
                <a:cubicBezTo>
                  <a:pt x="187" y="29"/>
                  <a:pt x="187" y="29"/>
                  <a:pt x="187" y="29"/>
                </a:cubicBezTo>
                <a:close/>
                <a:moveTo>
                  <a:pt x="187" y="71"/>
                </a:moveTo>
                <a:cubicBezTo>
                  <a:pt x="186" y="70"/>
                  <a:pt x="185" y="70"/>
                  <a:pt x="184" y="70"/>
                </a:cubicBezTo>
                <a:cubicBezTo>
                  <a:pt x="181" y="71"/>
                  <a:pt x="179" y="73"/>
                  <a:pt x="178" y="76"/>
                </a:cubicBezTo>
                <a:cubicBezTo>
                  <a:pt x="177" y="78"/>
                  <a:pt x="177" y="81"/>
                  <a:pt x="178" y="83"/>
                </a:cubicBezTo>
                <a:cubicBezTo>
                  <a:pt x="179" y="88"/>
                  <a:pt x="181" y="91"/>
                  <a:pt x="185" y="93"/>
                </a:cubicBezTo>
                <a:cubicBezTo>
                  <a:pt x="186" y="92"/>
                  <a:pt x="187" y="91"/>
                  <a:pt x="187" y="91"/>
                </a:cubicBezTo>
                <a:cubicBezTo>
                  <a:pt x="187" y="71"/>
                  <a:pt x="187" y="71"/>
                  <a:pt x="187" y="71"/>
                </a:cubicBezTo>
                <a:close/>
                <a:moveTo>
                  <a:pt x="187" y="100"/>
                </a:moveTo>
                <a:cubicBezTo>
                  <a:pt x="187" y="100"/>
                  <a:pt x="186" y="100"/>
                  <a:pt x="186" y="99"/>
                </a:cubicBezTo>
                <a:cubicBezTo>
                  <a:pt x="181" y="104"/>
                  <a:pt x="179" y="110"/>
                  <a:pt x="179" y="116"/>
                </a:cubicBezTo>
                <a:cubicBezTo>
                  <a:pt x="179" y="118"/>
                  <a:pt x="179" y="120"/>
                  <a:pt x="180" y="121"/>
                </a:cubicBezTo>
                <a:cubicBezTo>
                  <a:pt x="180" y="124"/>
                  <a:pt x="182" y="126"/>
                  <a:pt x="183" y="127"/>
                </a:cubicBezTo>
                <a:cubicBezTo>
                  <a:pt x="184" y="128"/>
                  <a:pt x="186" y="128"/>
                  <a:pt x="187" y="128"/>
                </a:cubicBezTo>
                <a:lnTo>
                  <a:pt x="187" y="100"/>
                </a:lnTo>
                <a:close/>
                <a:moveTo>
                  <a:pt x="147" y="0"/>
                </a:moveTo>
                <a:cubicBezTo>
                  <a:pt x="99" y="0"/>
                  <a:pt x="99" y="0"/>
                  <a:pt x="99" y="0"/>
                </a:cubicBezTo>
                <a:cubicBezTo>
                  <a:pt x="99" y="16"/>
                  <a:pt x="99" y="16"/>
                  <a:pt x="99" y="16"/>
                </a:cubicBezTo>
                <a:cubicBezTo>
                  <a:pt x="147" y="16"/>
                  <a:pt x="147" y="16"/>
                  <a:pt x="147" y="16"/>
                </a:cubicBezTo>
                <a:cubicBezTo>
                  <a:pt x="147" y="0"/>
                  <a:pt x="147" y="0"/>
                  <a:pt x="147" y="0"/>
                </a:cubicBezTo>
                <a:close/>
                <a:moveTo>
                  <a:pt x="99" y="224"/>
                </a:moveTo>
                <a:cubicBezTo>
                  <a:pt x="147" y="224"/>
                  <a:pt x="147" y="224"/>
                  <a:pt x="147" y="224"/>
                </a:cubicBezTo>
                <a:cubicBezTo>
                  <a:pt x="147" y="208"/>
                  <a:pt x="147" y="208"/>
                  <a:pt x="147" y="208"/>
                </a:cubicBezTo>
                <a:cubicBezTo>
                  <a:pt x="99" y="208"/>
                  <a:pt x="99" y="208"/>
                  <a:pt x="99" y="208"/>
                </a:cubicBezTo>
                <a:cubicBezTo>
                  <a:pt x="99" y="224"/>
                  <a:pt x="99" y="224"/>
                  <a:pt x="99" y="224"/>
                </a:cubicBezTo>
                <a:close/>
                <a:moveTo>
                  <a:pt x="147" y="29"/>
                </a:moveTo>
                <a:cubicBezTo>
                  <a:pt x="147" y="106"/>
                  <a:pt x="147" y="106"/>
                  <a:pt x="147" y="106"/>
                </a:cubicBezTo>
                <a:cubicBezTo>
                  <a:pt x="147" y="104"/>
                  <a:pt x="147" y="104"/>
                  <a:pt x="147" y="104"/>
                </a:cubicBezTo>
                <a:cubicBezTo>
                  <a:pt x="137" y="107"/>
                  <a:pt x="137" y="107"/>
                  <a:pt x="137" y="107"/>
                </a:cubicBezTo>
                <a:cubicBezTo>
                  <a:pt x="138" y="118"/>
                  <a:pt x="138" y="118"/>
                  <a:pt x="138" y="118"/>
                </a:cubicBezTo>
                <a:cubicBezTo>
                  <a:pt x="127" y="121"/>
                  <a:pt x="127" y="121"/>
                  <a:pt x="127" y="121"/>
                </a:cubicBezTo>
                <a:cubicBezTo>
                  <a:pt x="127" y="131"/>
                  <a:pt x="127" y="131"/>
                  <a:pt x="127" y="131"/>
                </a:cubicBezTo>
                <a:cubicBezTo>
                  <a:pt x="138" y="128"/>
                  <a:pt x="138" y="128"/>
                  <a:pt x="138" y="128"/>
                </a:cubicBezTo>
                <a:cubicBezTo>
                  <a:pt x="138" y="139"/>
                  <a:pt x="138" y="139"/>
                  <a:pt x="138" y="139"/>
                </a:cubicBezTo>
                <a:cubicBezTo>
                  <a:pt x="147" y="137"/>
                  <a:pt x="147" y="137"/>
                  <a:pt x="147" y="137"/>
                </a:cubicBezTo>
                <a:cubicBezTo>
                  <a:pt x="147" y="194"/>
                  <a:pt x="147" y="194"/>
                  <a:pt x="147" y="194"/>
                </a:cubicBezTo>
                <a:cubicBezTo>
                  <a:pt x="99" y="194"/>
                  <a:pt x="99" y="194"/>
                  <a:pt x="99" y="194"/>
                </a:cubicBezTo>
                <a:cubicBezTo>
                  <a:pt x="99" y="157"/>
                  <a:pt x="99" y="157"/>
                  <a:pt x="99" y="157"/>
                </a:cubicBezTo>
                <a:cubicBezTo>
                  <a:pt x="100" y="157"/>
                  <a:pt x="101" y="157"/>
                  <a:pt x="102" y="156"/>
                </a:cubicBezTo>
                <a:cubicBezTo>
                  <a:pt x="109" y="155"/>
                  <a:pt x="113" y="151"/>
                  <a:pt x="117" y="145"/>
                </a:cubicBezTo>
                <a:cubicBezTo>
                  <a:pt x="120" y="139"/>
                  <a:pt x="121" y="132"/>
                  <a:pt x="119" y="124"/>
                </a:cubicBezTo>
                <a:cubicBezTo>
                  <a:pt x="118" y="120"/>
                  <a:pt x="116" y="117"/>
                  <a:pt x="114" y="115"/>
                </a:cubicBezTo>
                <a:cubicBezTo>
                  <a:pt x="112" y="114"/>
                  <a:pt x="111" y="113"/>
                  <a:pt x="109" y="113"/>
                </a:cubicBezTo>
                <a:cubicBezTo>
                  <a:pt x="108" y="112"/>
                  <a:pt x="105" y="113"/>
                  <a:pt x="103" y="113"/>
                </a:cubicBezTo>
                <a:cubicBezTo>
                  <a:pt x="101" y="114"/>
                  <a:pt x="100" y="114"/>
                  <a:pt x="99" y="115"/>
                </a:cubicBezTo>
                <a:cubicBezTo>
                  <a:pt x="99" y="93"/>
                  <a:pt x="99" y="93"/>
                  <a:pt x="99" y="93"/>
                </a:cubicBezTo>
                <a:cubicBezTo>
                  <a:pt x="100" y="93"/>
                  <a:pt x="100" y="93"/>
                  <a:pt x="100" y="93"/>
                </a:cubicBezTo>
                <a:cubicBezTo>
                  <a:pt x="102" y="93"/>
                  <a:pt x="103" y="93"/>
                  <a:pt x="104" y="94"/>
                </a:cubicBezTo>
                <a:cubicBezTo>
                  <a:pt x="105" y="94"/>
                  <a:pt x="106" y="95"/>
                  <a:pt x="106" y="97"/>
                </a:cubicBezTo>
                <a:cubicBezTo>
                  <a:pt x="106" y="98"/>
                  <a:pt x="106" y="99"/>
                  <a:pt x="105" y="100"/>
                </a:cubicBezTo>
                <a:cubicBezTo>
                  <a:pt x="108" y="99"/>
                  <a:pt x="110" y="98"/>
                  <a:pt x="111" y="97"/>
                </a:cubicBezTo>
                <a:cubicBezTo>
                  <a:pt x="112" y="95"/>
                  <a:pt x="112" y="93"/>
                  <a:pt x="111" y="92"/>
                </a:cubicBezTo>
                <a:cubicBezTo>
                  <a:pt x="111" y="90"/>
                  <a:pt x="110" y="89"/>
                  <a:pt x="107" y="88"/>
                </a:cubicBezTo>
                <a:cubicBezTo>
                  <a:pt x="105" y="87"/>
                  <a:pt x="103" y="87"/>
                  <a:pt x="100" y="88"/>
                </a:cubicBezTo>
                <a:cubicBezTo>
                  <a:pt x="99" y="88"/>
                  <a:pt x="99" y="88"/>
                  <a:pt x="99" y="88"/>
                </a:cubicBezTo>
                <a:cubicBezTo>
                  <a:pt x="99" y="29"/>
                  <a:pt x="99" y="29"/>
                  <a:pt x="99" y="29"/>
                </a:cubicBezTo>
                <a:cubicBezTo>
                  <a:pt x="147" y="29"/>
                  <a:pt x="147" y="29"/>
                  <a:pt x="147" y="29"/>
                </a:cubicBezTo>
                <a:close/>
                <a:moveTo>
                  <a:pt x="99" y="150"/>
                </a:moveTo>
                <a:cubicBezTo>
                  <a:pt x="100" y="150"/>
                  <a:pt x="101" y="150"/>
                  <a:pt x="101" y="150"/>
                </a:cubicBezTo>
                <a:cubicBezTo>
                  <a:pt x="105" y="149"/>
                  <a:pt x="107" y="146"/>
                  <a:pt x="109" y="142"/>
                </a:cubicBezTo>
                <a:cubicBezTo>
                  <a:pt x="110" y="137"/>
                  <a:pt x="111" y="133"/>
                  <a:pt x="110" y="129"/>
                </a:cubicBezTo>
                <a:cubicBezTo>
                  <a:pt x="108" y="123"/>
                  <a:pt x="106" y="120"/>
                  <a:pt x="103" y="121"/>
                </a:cubicBezTo>
                <a:cubicBezTo>
                  <a:pt x="101" y="121"/>
                  <a:pt x="100" y="122"/>
                  <a:pt x="99" y="123"/>
                </a:cubicBezTo>
                <a:lnTo>
                  <a:pt x="99" y="150"/>
                </a:lnTo>
                <a:close/>
                <a:moveTo>
                  <a:pt x="99" y="0"/>
                </a:moveTo>
                <a:cubicBezTo>
                  <a:pt x="23" y="0"/>
                  <a:pt x="23" y="0"/>
                  <a:pt x="23" y="0"/>
                </a:cubicBezTo>
                <a:cubicBezTo>
                  <a:pt x="10" y="0"/>
                  <a:pt x="0" y="10"/>
                  <a:pt x="0" y="23"/>
                </a:cubicBezTo>
                <a:cubicBezTo>
                  <a:pt x="0" y="200"/>
                  <a:pt x="0" y="200"/>
                  <a:pt x="0" y="200"/>
                </a:cubicBezTo>
                <a:cubicBezTo>
                  <a:pt x="0" y="213"/>
                  <a:pt x="10" y="224"/>
                  <a:pt x="23" y="224"/>
                </a:cubicBezTo>
                <a:cubicBezTo>
                  <a:pt x="99" y="224"/>
                  <a:pt x="99" y="224"/>
                  <a:pt x="99" y="224"/>
                </a:cubicBezTo>
                <a:cubicBezTo>
                  <a:pt x="99" y="208"/>
                  <a:pt x="99" y="208"/>
                  <a:pt x="99" y="208"/>
                </a:cubicBezTo>
                <a:cubicBezTo>
                  <a:pt x="37" y="208"/>
                  <a:pt x="37" y="208"/>
                  <a:pt x="37" y="208"/>
                </a:cubicBezTo>
                <a:cubicBezTo>
                  <a:pt x="37" y="208"/>
                  <a:pt x="37" y="208"/>
                  <a:pt x="37" y="208"/>
                </a:cubicBezTo>
                <a:cubicBezTo>
                  <a:pt x="26" y="208"/>
                  <a:pt x="17" y="199"/>
                  <a:pt x="17" y="189"/>
                </a:cubicBezTo>
                <a:cubicBezTo>
                  <a:pt x="17" y="35"/>
                  <a:pt x="17" y="35"/>
                  <a:pt x="17" y="35"/>
                </a:cubicBezTo>
                <a:cubicBezTo>
                  <a:pt x="17" y="24"/>
                  <a:pt x="26" y="16"/>
                  <a:pt x="37" y="16"/>
                </a:cubicBezTo>
                <a:cubicBezTo>
                  <a:pt x="99" y="16"/>
                  <a:pt x="99" y="16"/>
                  <a:pt x="99" y="16"/>
                </a:cubicBezTo>
                <a:cubicBezTo>
                  <a:pt x="99" y="0"/>
                  <a:pt x="99" y="0"/>
                  <a:pt x="99" y="0"/>
                </a:cubicBezTo>
                <a:close/>
                <a:moveTo>
                  <a:pt x="99" y="29"/>
                </a:moveTo>
                <a:cubicBezTo>
                  <a:pt x="99" y="88"/>
                  <a:pt x="99" y="88"/>
                  <a:pt x="99" y="88"/>
                </a:cubicBezTo>
                <a:cubicBezTo>
                  <a:pt x="93" y="89"/>
                  <a:pt x="89" y="93"/>
                  <a:pt x="85" y="97"/>
                </a:cubicBezTo>
                <a:cubicBezTo>
                  <a:pt x="82" y="102"/>
                  <a:pt x="80" y="109"/>
                  <a:pt x="79" y="116"/>
                </a:cubicBezTo>
                <a:cubicBezTo>
                  <a:pt x="78" y="120"/>
                  <a:pt x="78" y="124"/>
                  <a:pt x="79" y="129"/>
                </a:cubicBezTo>
                <a:cubicBezTo>
                  <a:pt x="79" y="134"/>
                  <a:pt x="80" y="138"/>
                  <a:pt x="81" y="142"/>
                </a:cubicBezTo>
                <a:cubicBezTo>
                  <a:pt x="81" y="144"/>
                  <a:pt x="81" y="144"/>
                  <a:pt x="81" y="144"/>
                </a:cubicBezTo>
                <a:cubicBezTo>
                  <a:pt x="82" y="146"/>
                  <a:pt x="82" y="148"/>
                  <a:pt x="83" y="150"/>
                </a:cubicBezTo>
                <a:cubicBezTo>
                  <a:pt x="86" y="156"/>
                  <a:pt x="92" y="158"/>
                  <a:pt x="99" y="157"/>
                </a:cubicBezTo>
                <a:cubicBezTo>
                  <a:pt x="99" y="194"/>
                  <a:pt x="99" y="194"/>
                  <a:pt x="99" y="194"/>
                </a:cubicBezTo>
                <a:cubicBezTo>
                  <a:pt x="46" y="194"/>
                  <a:pt x="46" y="194"/>
                  <a:pt x="46" y="194"/>
                </a:cubicBezTo>
                <a:cubicBezTo>
                  <a:pt x="37" y="194"/>
                  <a:pt x="30" y="187"/>
                  <a:pt x="30" y="179"/>
                </a:cubicBezTo>
                <a:cubicBezTo>
                  <a:pt x="30" y="45"/>
                  <a:pt x="30" y="45"/>
                  <a:pt x="30" y="45"/>
                </a:cubicBezTo>
                <a:cubicBezTo>
                  <a:pt x="30" y="36"/>
                  <a:pt x="37" y="29"/>
                  <a:pt x="46" y="29"/>
                </a:cubicBezTo>
                <a:cubicBezTo>
                  <a:pt x="99" y="29"/>
                  <a:pt x="99" y="29"/>
                  <a:pt x="99" y="29"/>
                </a:cubicBezTo>
                <a:close/>
                <a:moveTo>
                  <a:pt x="99" y="93"/>
                </a:moveTo>
                <a:cubicBezTo>
                  <a:pt x="99" y="115"/>
                  <a:pt x="99" y="115"/>
                  <a:pt x="99" y="115"/>
                </a:cubicBezTo>
                <a:cubicBezTo>
                  <a:pt x="98" y="115"/>
                  <a:pt x="97" y="116"/>
                  <a:pt x="96" y="118"/>
                </a:cubicBezTo>
                <a:cubicBezTo>
                  <a:pt x="94" y="120"/>
                  <a:pt x="93" y="122"/>
                  <a:pt x="94" y="125"/>
                </a:cubicBezTo>
                <a:cubicBezTo>
                  <a:pt x="94" y="127"/>
                  <a:pt x="95" y="128"/>
                  <a:pt x="97" y="129"/>
                </a:cubicBezTo>
                <a:cubicBezTo>
                  <a:pt x="97" y="127"/>
                  <a:pt x="98" y="125"/>
                  <a:pt x="99" y="123"/>
                </a:cubicBezTo>
                <a:cubicBezTo>
                  <a:pt x="99" y="150"/>
                  <a:pt x="99" y="150"/>
                  <a:pt x="99" y="150"/>
                </a:cubicBezTo>
                <a:cubicBezTo>
                  <a:pt x="98" y="150"/>
                  <a:pt x="97" y="149"/>
                  <a:pt x="96" y="149"/>
                </a:cubicBezTo>
                <a:cubicBezTo>
                  <a:pt x="95" y="148"/>
                  <a:pt x="94" y="146"/>
                  <a:pt x="93" y="142"/>
                </a:cubicBezTo>
                <a:cubicBezTo>
                  <a:pt x="92" y="140"/>
                  <a:pt x="92" y="137"/>
                  <a:pt x="91" y="133"/>
                </a:cubicBezTo>
                <a:cubicBezTo>
                  <a:pt x="91" y="128"/>
                  <a:pt x="90" y="124"/>
                  <a:pt x="90" y="119"/>
                </a:cubicBezTo>
                <a:cubicBezTo>
                  <a:pt x="90" y="111"/>
                  <a:pt x="91" y="104"/>
                  <a:pt x="93" y="100"/>
                </a:cubicBezTo>
                <a:cubicBezTo>
                  <a:pt x="95" y="97"/>
                  <a:pt x="97" y="94"/>
                  <a:pt x="99" y="93"/>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7" name="Freeform 77"/>
          <p:cNvSpPr/>
          <p:nvPr/>
        </p:nvSpPr>
        <p:spPr bwMode="auto">
          <a:xfrm>
            <a:off x="6129174" y="1728550"/>
            <a:ext cx="160693" cy="120222"/>
          </a:xfrm>
          <a:custGeom>
            <a:avLst/>
            <a:gdLst>
              <a:gd name="T0" fmla="*/ 69 w 98"/>
              <a:gd name="T1" fmla="*/ 0 h 74"/>
              <a:gd name="T2" fmla="*/ 49 w 98"/>
              <a:gd name="T3" fmla="*/ 8 h 74"/>
              <a:gd name="T4" fmla="*/ 30 w 98"/>
              <a:gd name="T5" fmla="*/ 0 h 74"/>
              <a:gd name="T6" fmla="*/ 0 w 98"/>
              <a:gd name="T7" fmla="*/ 29 h 74"/>
              <a:gd name="T8" fmla="*/ 51 w 98"/>
              <a:gd name="T9" fmla="*/ 74 h 74"/>
              <a:gd name="T10" fmla="*/ 98 w 98"/>
              <a:gd name="T11" fmla="*/ 29 h 74"/>
              <a:gd name="T12" fmla="*/ 69 w 98"/>
              <a:gd name="T13" fmla="*/ 0 h 74"/>
            </a:gdLst>
            <a:ahLst/>
            <a:cxnLst>
              <a:cxn ang="0">
                <a:pos x="T0" y="T1"/>
              </a:cxn>
              <a:cxn ang="0">
                <a:pos x="T2" y="T3"/>
              </a:cxn>
              <a:cxn ang="0">
                <a:pos x="T4" y="T5"/>
              </a:cxn>
              <a:cxn ang="0">
                <a:pos x="T6" y="T7"/>
              </a:cxn>
              <a:cxn ang="0">
                <a:pos x="T8" y="T9"/>
              </a:cxn>
              <a:cxn ang="0">
                <a:pos x="T10" y="T11"/>
              </a:cxn>
              <a:cxn ang="0">
                <a:pos x="T12" y="T13"/>
              </a:cxn>
            </a:cxnLst>
            <a:rect l="0" t="0" r="r" b="b"/>
            <a:pathLst>
              <a:path w="98" h="74">
                <a:moveTo>
                  <a:pt x="69" y="0"/>
                </a:moveTo>
                <a:cubicBezTo>
                  <a:pt x="61" y="0"/>
                  <a:pt x="54" y="3"/>
                  <a:pt x="49" y="8"/>
                </a:cubicBezTo>
                <a:cubicBezTo>
                  <a:pt x="44" y="3"/>
                  <a:pt x="37" y="0"/>
                  <a:pt x="30" y="0"/>
                </a:cubicBezTo>
                <a:cubicBezTo>
                  <a:pt x="13" y="0"/>
                  <a:pt x="0" y="13"/>
                  <a:pt x="0" y="29"/>
                </a:cubicBezTo>
                <a:cubicBezTo>
                  <a:pt x="0" y="47"/>
                  <a:pt x="15" y="74"/>
                  <a:pt x="51" y="74"/>
                </a:cubicBezTo>
                <a:cubicBezTo>
                  <a:pt x="88" y="74"/>
                  <a:pt x="98" y="45"/>
                  <a:pt x="98" y="29"/>
                </a:cubicBezTo>
                <a:cubicBezTo>
                  <a:pt x="98" y="13"/>
                  <a:pt x="85" y="0"/>
                  <a:pt x="69"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8" name="Freeform 78"/>
          <p:cNvSpPr/>
          <p:nvPr/>
        </p:nvSpPr>
        <p:spPr bwMode="auto">
          <a:xfrm>
            <a:off x="6200592" y="1697602"/>
            <a:ext cx="44042" cy="54754"/>
          </a:xfrm>
          <a:custGeom>
            <a:avLst/>
            <a:gdLst>
              <a:gd name="T0" fmla="*/ 6 w 27"/>
              <a:gd name="T1" fmla="*/ 34 h 34"/>
              <a:gd name="T2" fmla="*/ 13 w 27"/>
              <a:gd name="T3" fmla="*/ 0 h 34"/>
              <a:gd name="T4" fmla="*/ 27 w 27"/>
              <a:gd name="T5" fmla="*/ 3 h 34"/>
              <a:gd name="T6" fmla="*/ 6 w 27"/>
              <a:gd name="T7" fmla="*/ 34 h 34"/>
            </a:gdLst>
            <a:ahLst/>
            <a:cxnLst>
              <a:cxn ang="0">
                <a:pos x="T0" y="T1"/>
              </a:cxn>
              <a:cxn ang="0">
                <a:pos x="T2" y="T3"/>
              </a:cxn>
              <a:cxn ang="0">
                <a:pos x="T4" y="T5"/>
              </a:cxn>
              <a:cxn ang="0">
                <a:pos x="T6" y="T7"/>
              </a:cxn>
            </a:cxnLst>
            <a:rect l="0" t="0" r="r" b="b"/>
            <a:pathLst>
              <a:path w="27" h="34">
                <a:moveTo>
                  <a:pt x="6" y="34"/>
                </a:moveTo>
                <a:cubicBezTo>
                  <a:pt x="0" y="22"/>
                  <a:pt x="4" y="9"/>
                  <a:pt x="13" y="0"/>
                </a:cubicBezTo>
                <a:cubicBezTo>
                  <a:pt x="27" y="3"/>
                  <a:pt x="27" y="3"/>
                  <a:pt x="27" y="3"/>
                </a:cubicBezTo>
                <a:cubicBezTo>
                  <a:pt x="14" y="10"/>
                  <a:pt x="6" y="18"/>
                  <a:pt x="6" y="34"/>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9" name="Freeform 79"/>
          <p:cNvSpPr>
            <a:spLocks noEditPoints="1"/>
          </p:cNvSpPr>
          <p:nvPr/>
        </p:nvSpPr>
        <p:spPr bwMode="auto">
          <a:xfrm>
            <a:off x="5950626" y="2699847"/>
            <a:ext cx="169025" cy="234492"/>
          </a:xfrm>
          <a:custGeom>
            <a:avLst/>
            <a:gdLst>
              <a:gd name="T0" fmla="*/ 87 w 103"/>
              <a:gd name="T1" fmla="*/ 88 h 143"/>
              <a:gd name="T2" fmla="*/ 103 w 103"/>
              <a:gd name="T3" fmla="*/ 112 h 143"/>
              <a:gd name="T4" fmla="*/ 102 w 103"/>
              <a:gd name="T5" fmla="*/ 143 h 143"/>
              <a:gd name="T6" fmla="*/ 87 w 103"/>
              <a:gd name="T7" fmla="*/ 137 h 143"/>
              <a:gd name="T8" fmla="*/ 87 w 103"/>
              <a:gd name="T9" fmla="*/ 134 h 143"/>
              <a:gd name="T10" fmla="*/ 91 w 103"/>
              <a:gd name="T11" fmla="*/ 136 h 143"/>
              <a:gd name="T12" fmla="*/ 100 w 103"/>
              <a:gd name="T13" fmla="*/ 130 h 143"/>
              <a:gd name="T14" fmla="*/ 100 w 103"/>
              <a:gd name="T15" fmla="*/ 113 h 143"/>
              <a:gd name="T16" fmla="*/ 100 w 103"/>
              <a:gd name="T17" fmla="*/ 113 h 143"/>
              <a:gd name="T18" fmla="*/ 99 w 103"/>
              <a:gd name="T19" fmla="*/ 111 h 143"/>
              <a:gd name="T20" fmla="*/ 92 w 103"/>
              <a:gd name="T21" fmla="*/ 110 h 143"/>
              <a:gd name="T22" fmla="*/ 90 w 103"/>
              <a:gd name="T23" fmla="*/ 116 h 143"/>
              <a:gd name="T24" fmla="*/ 87 w 103"/>
              <a:gd name="T25" fmla="*/ 115 h 143"/>
              <a:gd name="T26" fmla="*/ 87 w 103"/>
              <a:gd name="T27" fmla="*/ 88 h 143"/>
              <a:gd name="T28" fmla="*/ 73 w 103"/>
              <a:gd name="T29" fmla="*/ 132 h 143"/>
              <a:gd name="T30" fmla="*/ 32 w 103"/>
              <a:gd name="T31" fmla="*/ 70 h 143"/>
              <a:gd name="T32" fmla="*/ 28 w 103"/>
              <a:gd name="T33" fmla="*/ 68 h 143"/>
              <a:gd name="T34" fmla="*/ 28 w 103"/>
              <a:gd name="T35" fmla="*/ 67 h 143"/>
              <a:gd name="T36" fmla="*/ 28 w 103"/>
              <a:gd name="T37" fmla="*/ 63 h 143"/>
              <a:gd name="T38" fmla="*/ 29 w 103"/>
              <a:gd name="T39" fmla="*/ 65 h 143"/>
              <a:gd name="T40" fmla="*/ 34 w 103"/>
              <a:gd name="T41" fmla="*/ 66 h 143"/>
              <a:gd name="T42" fmla="*/ 41 w 103"/>
              <a:gd name="T43" fmla="*/ 61 h 143"/>
              <a:gd name="T44" fmla="*/ 41 w 103"/>
              <a:gd name="T45" fmla="*/ 61 h 143"/>
              <a:gd name="T46" fmla="*/ 37 w 103"/>
              <a:gd name="T47" fmla="*/ 59 h 143"/>
              <a:gd name="T48" fmla="*/ 28 w 103"/>
              <a:gd name="T49" fmla="*/ 45 h 143"/>
              <a:gd name="T50" fmla="*/ 28 w 103"/>
              <a:gd name="T51" fmla="*/ 26 h 143"/>
              <a:gd name="T52" fmla="*/ 39 w 103"/>
              <a:gd name="T53" fmla="*/ 19 h 143"/>
              <a:gd name="T54" fmla="*/ 44 w 103"/>
              <a:gd name="T55" fmla="*/ 21 h 143"/>
              <a:gd name="T56" fmla="*/ 61 w 103"/>
              <a:gd name="T57" fmla="*/ 46 h 143"/>
              <a:gd name="T58" fmla="*/ 61 w 103"/>
              <a:gd name="T59" fmla="*/ 50 h 143"/>
              <a:gd name="T60" fmla="*/ 87 w 103"/>
              <a:gd name="T61" fmla="*/ 88 h 143"/>
              <a:gd name="T62" fmla="*/ 87 w 103"/>
              <a:gd name="T63" fmla="*/ 115 h 143"/>
              <a:gd name="T64" fmla="*/ 84 w 103"/>
              <a:gd name="T65" fmla="*/ 116 h 143"/>
              <a:gd name="T66" fmla="*/ 82 w 103"/>
              <a:gd name="T67" fmla="*/ 122 h 143"/>
              <a:gd name="T68" fmla="*/ 75 w 103"/>
              <a:gd name="T69" fmla="*/ 121 h 143"/>
              <a:gd name="T70" fmla="*/ 74 w 103"/>
              <a:gd name="T71" fmla="*/ 128 h 143"/>
              <a:gd name="T72" fmla="*/ 75 w 103"/>
              <a:gd name="T73" fmla="*/ 130 h 143"/>
              <a:gd name="T74" fmla="*/ 87 w 103"/>
              <a:gd name="T75" fmla="*/ 134 h 143"/>
              <a:gd name="T76" fmla="*/ 87 w 103"/>
              <a:gd name="T77" fmla="*/ 137 h 143"/>
              <a:gd name="T78" fmla="*/ 73 w 103"/>
              <a:gd name="T79" fmla="*/ 132 h 143"/>
              <a:gd name="T80" fmla="*/ 28 w 103"/>
              <a:gd name="T81" fmla="*/ 4 h 143"/>
              <a:gd name="T82" fmla="*/ 28 w 103"/>
              <a:gd name="T83" fmla="*/ 24 h 143"/>
              <a:gd name="T84" fmla="*/ 36 w 103"/>
              <a:gd name="T85" fmla="*/ 15 h 143"/>
              <a:gd name="T86" fmla="*/ 32 w 103"/>
              <a:gd name="T87" fmla="*/ 8 h 143"/>
              <a:gd name="T88" fmla="*/ 28 w 103"/>
              <a:gd name="T89" fmla="*/ 4 h 143"/>
              <a:gd name="T90" fmla="*/ 28 w 103"/>
              <a:gd name="T91" fmla="*/ 67 h 143"/>
              <a:gd name="T92" fmla="*/ 11 w 103"/>
              <a:gd name="T93" fmla="*/ 43 h 143"/>
              <a:gd name="T94" fmla="*/ 11 w 103"/>
              <a:gd name="T95" fmla="*/ 37 h 143"/>
              <a:gd name="T96" fmla="*/ 5 w 103"/>
              <a:gd name="T97" fmla="*/ 27 h 143"/>
              <a:gd name="T98" fmla="*/ 9 w 103"/>
              <a:gd name="T99" fmla="*/ 4 h 143"/>
              <a:gd name="T100" fmla="*/ 28 w 103"/>
              <a:gd name="T101" fmla="*/ 4 h 143"/>
              <a:gd name="T102" fmla="*/ 28 w 103"/>
              <a:gd name="T103" fmla="*/ 24 h 143"/>
              <a:gd name="T104" fmla="*/ 21 w 103"/>
              <a:gd name="T105" fmla="*/ 31 h 143"/>
              <a:gd name="T106" fmla="*/ 28 w 103"/>
              <a:gd name="T107" fmla="*/ 26 h 143"/>
              <a:gd name="T108" fmla="*/ 28 w 103"/>
              <a:gd name="T109" fmla="*/ 45 h 143"/>
              <a:gd name="T110" fmla="*/ 22 w 103"/>
              <a:gd name="T111" fmla="*/ 37 h 143"/>
              <a:gd name="T112" fmla="*/ 22 w 103"/>
              <a:gd name="T113" fmla="*/ 33 h 143"/>
              <a:gd name="T114" fmla="*/ 15 w 103"/>
              <a:gd name="T115" fmla="*/ 37 h 143"/>
              <a:gd name="T116" fmla="*/ 14 w 103"/>
              <a:gd name="T117" fmla="*/ 43 h 143"/>
              <a:gd name="T118" fmla="*/ 28 w 103"/>
              <a:gd name="T119" fmla="*/ 63 h 143"/>
              <a:gd name="T120" fmla="*/ 28 w 103"/>
              <a:gd name="T121" fmla="*/ 6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 h="143">
                <a:moveTo>
                  <a:pt x="87" y="88"/>
                </a:moveTo>
                <a:cubicBezTo>
                  <a:pt x="103" y="112"/>
                  <a:pt x="103" y="112"/>
                  <a:pt x="103" y="112"/>
                </a:cubicBezTo>
                <a:cubicBezTo>
                  <a:pt x="102" y="143"/>
                  <a:pt x="102" y="143"/>
                  <a:pt x="102" y="143"/>
                </a:cubicBezTo>
                <a:cubicBezTo>
                  <a:pt x="87" y="137"/>
                  <a:pt x="87" y="137"/>
                  <a:pt x="87" y="137"/>
                </a:cubicBezTo>
                <a:cubicBezTo>
                  <a:pt x="87" y="134"/>
                  <a:pt x="87" y="134"/>
                  <a:pt x="87" y="134"/>
                </a:cubicBezTo>
                <a:cubicBezTo>
                  <a:pt x="91" y="136"/>
                  <a:pt x="91" y="136"/>
                  <a:pt x="91" y="136"/>
                </a:cubicBezTo>
                <a:cubicBezTo>
                  <a:pt x="100" y="130"/>
                  <a:pt x="100" y="130"/>
                  <a:pt x="100" y="130"/>
                </a:cubicBezTo>
                <a:cubicBezTo>
                  <a:pt x="100" y="113"/>
                  <a:pt x="100" y="113"/>
                  <a:pt x="100" y="113"/>
                </a:cubicBezTo>
                <a:cubicBezTo>
                  <a:pt x="100" y="113"/>
                  <a:pt x="100" y="113"/>
                  <a:pt x="100" y="113"/>
                </a:cubicBezTo>
                <a:cubicBezTo>
                  <a:pt x="99" y="111"/>
                  <a:pt x="99" y="111"/>
                  <a:pt x="99" y="111"/>
                </a:cubicBezTo>
                <a:cubicBezTo>
                  <a:pt x="98" y="109"/>
                  <a:pt x="95" y="108"/>
                  <a:pt x="92" y="110"/>
                </a:cubicBezTo>
                <a:cubicBezTo>
                  <a:pt x="90" y="111"/>
                  <a:pt x="89" y="114"/>
                  <a:pt x="90" y="116"/>
                </a:cubicBezTo>
                <a:cubicBezTo>
                  <a:pt x="89" y="115"/>
                  <a:pt x="88" y="115"/>
                  <a:pt x="87" y="115"/>
                </a:cubicBezTo>
                <a:lnTo>
                  <a:pt x="87" y="88"/>
                </a:lnTo>
                <a:close/>
                <a:moveTo>
                  <a:pt x="73" y="132"/>
                </a:moveTo>
                <a:cubicBezTo>
                  <a:pt x="32" y="70"/>
                  <a:pt x="32" y="70"/>
                  <a:pt x="32" y="70"/>
                </a:cubicBezTo>
                <a:cubicBezTo>
                  <a:pt x="30" y="70"/>
                  <a:pt x="29" y="69"/>
                  <a:pt x="28" y="68"/>
                </a:cubicBezTo>
                <a:cubicBezTo>
                  <a:pt x="28" y="67"/>
                  <a:pt x="28" y="67"/>
                  <a:pt x="28" y="67"/>
                </a:cubicBezTo>
                <a:cubicBezTo>
                  <a:pt x="28" y="63"/>
                  <a:pt x="28" y="63"/>
                  <a:pt x="28" y="63"/>
                </a:cubicBezTo>
                <a:cubicBezTo>
                  <a:pt x="29" y="65"/>
                  <a:pt x="29" y="65"/>
                  <a:pt x="29" y="65"/>
                </a:cubicBezTo>
                <a:cubicBezTo>
                  <a:pt x="30" y="67"/>
                  <a:pt x="33" y="67"/>
                  <a:pt x="34" y="66"/>
                </a:cubicBezTo>
                <a:cubicBezTo>
                  <a:pt x="41" y="61"/>
                  <a:pt x="41" y="61"/>
                  <a:pt x="41" y="61"/>
                </a:cubicBezTo>
                <a:cubicBezTo>
                  <a:pt x="41" y="61"/>
                  <a:pt x="41" y="61"/>
                  <a:pt x="41" y="61"/>
                </a:cubicBezTo>
                <a:cubicBezTo>
                  <a:pt x="40" y="61"/>
                  <a:pt x="38" y="61"/>
                  <a:pt x="37" y="59"/>
                </a:cubicBezTo>
                <a:cubicBezTo>
                  <a:pt x="28" y="45"/>
                  <a:pt x="28" y="45"/>
                  <a:pt x="28" y="45"/>
                </a:cubicBezTo>
                <a:cubicBezTo>
                  <a:pt x="28" y="26"/>
                  <a:pt x="28" y="26"/>
                  <a:pt x="28" y="26"/>
                </a:cubicBezTo>
                <a:cubicBezTo>
                  <a:pt x="39" y="19"/>
                  <a:pt x="39" y="19"/>
                  <a:pt x="39" y="19"/>
                </a:cubicBezTo>
                <a:cubicBezTo>
                  <a:pt x="41" y="18"/>
                  <a:pt x="43" y="19"/>
                  <a:pt x="44" y="21"/>
                </a:cubicBezTo>
                <a:cubicBezTo>
                  <a:pt x="61" y="46"/>
                  <a:pt x="61" y="46"/>
                  <a:pt x="61" y="46"/>
                </a:cubicBezTo>
                <a:cubicBezTo>
                  <a:pt x="62" y="47"/>
                  <a:pt x="62" y="49"/>
                  <a:pt x="61" y="50"/>
                </a:cubicBezTo>
                <a:cubicBezTo>
                  <a:pt x="87" y="88"/>
                  <a:pt x="87" y="88"/>
                  <a:pt x="87" y="88"/>
                </a:cubicBezTo>
                <a:cubicBezTo>
                  <a:pt x="87" y="115"/>
                  <a:pt x="87" y="115"/>
                  <a:pt x="87" y="115"/>
                </a:cubicBezTo>
                <a:cubicBezTo>
                  <a:pt x="86" y="115"/>
                  <a:pt x="85" y="115"/>
                  <a:pt x="84" y="116"/>
                </a:cubicBezTo>
                <a:cubicBezTo>
                  <a:pt x="82" y="117"/>
                  <a:pt x="81" y="120"/>
                  <a:pt x="82" y="122"/>
                </a:cubicBezTo>
                <a:cubicBezTo>
                  <a:pt x="80" y="120"/>
                  <a:pt x="77" y="120"/>
                  <a:pt x="75" y="121"/>
                </a:cubicBezTo>
                <a:cubicBezTo>
                  <a:pt x="73" y="123"/>
                  <a:pt x="72" y="126"/>
                  <a:pt x="74" y="128"/>
                </a:cubicBezTo>
                <a:cubicBezTo>
                  <a:pt x="75" y="130"/>
                  <a:pt x="75" y="130"/>
                  <a:pt x="75" y="130"/>
                </a:cubicBezTo>
                <a:cubicBezTo>
                  <a:pt x="87" y="134"/>
                  <a:pt x="87" y="134"/>
                  <a:pt x="87" y="134"/>
                </a:cubicBezTo>
                <a:cubicBezTo>
                  <a:pt x="87" y="137"/>
                  <a:pt x="87" y="137"/>
                  <a:pt x="87" y="137"/>
                </a:cubicBezTo>
                <a:cubicBezTo>
                  <a:pt x="73" y="132"/>
                  <a:pt x="73" y="132"/>
                  <a:pt x="73" y="132"/>
                </a:cubicBezTo>
                <a:close/>
                <a:moveTo>
                  <a:pt x="28" y="4"/>
                </a:moveTo>
                <a:cubicBezTo>
                  <a:pt x="28" y="24"/>
                  <a:pt x="28" y="24"/>
                  <a:pt x="28" y="24"/>
                </a:cubicBezTo>
                <a:cubicBezTo>
                  <a:pt x="36" y="15"/>
                  <a:pt x="36" y="15"/>
                  <a:pt x="36" y="15"/>
                </a:cubicBezTo>
                <a:cubicBezTo>
                  <a:pt x="32" y="8"/>
                  <a:pt x="32" y="8"/>
                  <a:pt x="32" y="8"/>
                </a:cubicBezTo>
                <a:cubicBezTo>
                  <a:pt x="31" y="7"/>
                  <a:pt x="29" y="5"/>
                  <a:pt x="28" y="4"/>
                </a:cubicBezTo>
                <a:close/>
                <a:moveTo>
                  <a:pt x="28" y="67"/>
                </a:moveTo>
                <a:cubicBezTo>
                  <a:pt x="11" y="43"/>
                  <a:pt x="11" y="43"/>
                  <a:pt x="11" y="43"/>
                </a:cubicBezTo>
                <a:cubicBezTo>
                  <a:pt x="10" y="41"/>
                  <a:pt x="10" y="38"/>
                  <a:pt x="11" y="37"/>
                </a:cubicBezTo>
                <a:cubicBezTo>
                  <a:pt x="5" y="27"/>
                  <a:pt x="5" y="27"/>
                  <a:pt x="5" y="27"/>
                </a:cubicBezTo>
                <a:cubicBezTo>
                  <a:pt x="0" y="19"/>
                  <a:pt x="2" y="9"/>
                  <a:pt x="9" y="4"/>
                </a:cubicBezTo>
                <a:cubicBezTo>
                  <a:pt x="15" y="0"/>
                  <a:pt x="22" y="0"/>
                  <a:pt x="28" y="4"/>
                </a:cubicBezTo>
                <a:cubicBezTo>
                  <a:pt x="28" y="24"/>
                  <a:pt x="28" y="24"/>
                  <a:pt x="28" y="24"/>
                </a:cubicBezTo>
                <a:cubicBezTo>
                  <a:pt x="21" y="31"/>
                  <a:pt x="21" y="31"/>
                  <a:pt x="21" y="31"/>
                </a:cubicBezTo>
                <a:cubicBezTo>
                  <a:pt x="28" y="26"/>
                  <a:pt x="28" y="26"/>
                  <a:pt x="28" y="26"/>
                </a:cubicBezTo>
                <a:cubicBezTo>
                  <a:pt x="28" y="45"/>
                  <a:pt x="28" y="45"/>
                  <a:pt x="28" y="45"/>
                </a:cubicBezTo>
                <a:cubicBezTo>
                  <a:pt x="22" y="37"/>
                  <a:pt x="22" y="37"/>
                  <a:pt x="22" y="37"/>
                </a:cubicBezTo>
                <a:cubicBezTo>
                  <a:pt x="21" y="36"/>
                  <a:pt x="21" y="34"/>
                  <a:pt x="22" y="33"/>
                </a:cubicBezTo>
                <a:cubicBezTo>
                  <a:pt x="15" y="37"/>
                  <a:pt x="15" y="37"/>
                  <a:pt x="15" y="37"/>
                </a:cubicBezTo>
                <a:cubicBezTo>
                  <a:pt x="14" y="39"/>
                  <a:pt x="13" y="41"/>
                  <a:pt x="14" y="43"/>
                </a:cubicBezTo>
                <a:cubicBezTo>
                  <a:pt x="28" y="63"/>
                  <a:pt x="28" y="63"/>
                  <a:pt x="28" y="63"/>
                </a:cubicBezTo>
                <a:lnTo>
                  <a:pt x="28" y="67"/>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0" name="Freeform 80"/>
          <p:cNvSpPr>
            <a:spLocks noEditPoints="1"/>
          </p:cNvSpPr>
          <p:nvPr/>
        </p:nvSpPr>
        <p:spPr bwMode="auto">
          <a:xfrm>
            <a:off x="7249260" y="1497629"/>
            <a:ext cx="211876" cy="232112"/>
          </a:xfrm>
          <a:custGeom>
            <a:avLst/>
            <a:gdLst>
              <a:gd name="T0" fmla="*/ 101 w 130"/>
              <a:gd name="T1" fmla="*/ 65 h 142"/>
              <a:gd name="T2" fmla="*/ 97 w 130"/>
              <a:gd name="T3" fmla="*/ 81 h 142"/>
              <a:gd name="T4" fmla="*/ 97 w 130"/>
              <a:gd name="T5" fmla="*/ 94 h 142"/>
              <a:gd name="T6" fmla="*/ 100 w 130"/>
              <a:gd name="T7" fmla="*/ 95 h 142"/>
              <a:gd name="T8" fmla="*/ 111 w 130"/>
              <a:gd name="T9" fmla="*/ 112 h 142"/>
              <a:gd name="T10" fmla="*/ 97 w 130"/>
              <a:gd name="T11" fmla="*/ 103 h 142"/>
              <a:gd name="T12" fmla="*/ 97 w 130"/>
              <a:gd name="T13" fmla="*/ 28 h 142"/>
              <a:gd name="T14" fmla="*/ 111 w 130"/>
              <a:gd name="T15" fmla="*/ 19 h 142"/>
              <a:gd name="T16" fmla="*/ 100 w 130"/>
              <a:gd name="T17" fmla="*/ 35 h 142"/>
              <a:gd name="T18" fmla="*/ 97 w 130"/>
              <a:gd name="T19" fmla="*/ 36 h 142"/>
              <a:gd name="T20" fmla="*/ 127 w 130"/>
              <a:gd name="T21" fmla="*/ 62 h 142"/>
              <a:gd name="T22" fmla="*/ 108 w 130"/>
              <a:gd name="T23" fmla="*/ 65 h 142"/>
              <a:gd name="T24" fmla="*/ 127 w 130"/>
              <a:gd name="T25" fmla="*/ 69 h 142"/>
              <a:gd name="T26" fmla="*/ 127 w 130"/>
              <a:gd name="T27" fmla="*/ 62 h 142"/>
              <a:gd name="T28" fmla="*/ 67 w 130"/>
              <a:gd name="T29" fmla="*/ 142 h 142"/>
              <a:gd name="T30" fmla="*/ 85 w 130"/>
              <a:gd name="T31" fmla="*/ 95 h 142"/>
              <a:gd name="T32" fmla="*/ 97 w 130"/>
              <a:gd name="T33" fmla="*/ 50 h 142"/>
              <a:gd name="T34" fmla="*/ 65 w 130"/>
              <a:gd name="T35" fmla="*/ 37 h 142"/>
              <a:gd name="T36" fmla="*/ 93 w 130"/>
              <a:gd name="T37" fmla="*/ 65 h 142"/>
              <a:gd name="T38" fmla="*/ 79 w 130"/>
              <a:gd name="T39" fmla="*/ 90 h 142"/>
              <a:gd name="T40" fmla="*/ 78 w 130"/>
              <a:gd name="T41" fmla="*/ 110 h 142"/>
              <a:gd name="T42" fmla="*/ 65 w 130"/>
              <a:gd name="T43" fmla="*/ 142 h 142"/>
              <a:gd name="T44" fmla="*/ 97 w 130"/>
              <a:gd name="T45" fmla="*/ 36 h 142"/>
              <a:gd name="T46" fmla="*/ 95 w 130"/>
              <a:gd name="T47" fmla="*/ 31 h 142"/>
              <a:gd name="T48" fmla="*/ 97 w 130"/>
              <a:gd name="T49" fmla="*/ 94 h 142"/>
              <a:gd name="T50" fmla="*/ 95 w 130"/>
              <a:gd name="T51" fmla="*/ 100 h 142"/>
              <a:gd name="T52" fmla="*/ 97 w 130"/>
              <a:gd name="T53" fmla="*/ 94 h 142"/>
              <a:gd name="T54" fmla="*/ 65 w 130"/>
              <a:gd name="T55" fmla="*/ 0 h 142"/>
              <a:gd name="T56" fmla="*/ 68 w 130"/>
              <a:gd name="T57" fmla="*/ 3 h 142"/>
              <a:gd name="T58" fmla="*/ 65 w 130"/>
              <a:gd name="T59" fmla="*/ 23 h 142"/>
              <a:gd name="T60" fmla="*/ 65 w 130"/>
              <a:gd name="T61" fmla="*/ 23 h 142"/>
              <a:gd name="T62" fmla="*/ 32 w 130"/>
              <a:gd name="T63" fmla="*/ 50 h 142"/>
              <a:gd name="T64" fmla="*/ 45 w 130"/>
              <a:gd name="T65" fmla="*/ 96 h 142"/>
              <a:gd name="T66" fmla="*/ 63 w 130"/>
              <a:gd name="T67" fmla="*/ 142 h 142"/>
              <a:gd name="T68" fmla="*/ 65 w 130"/>
              <a:gd name="T69" fmla="*/ 110 h 142"/>
              <a:gd name="T70" fmla="*/ 52 w 130"/>
              <a:gd name="T71" fmla="*/ 93 h 142"/>
              <a:gd name="T72" fmla="*/ 36 w 130"/>
              <a:gd name="T73" fmla="*/ 65 h 142"/>
              <a:gd name="T74" fmla="*/ 65 w 130"/>
              <a:gd name="T75" fmla="*/ 37 h 142"/>
              <a:gd name="T76" fmla="*/ 65 w 130"/>
              <a:gd name="T77" fmla="*/ 29 h 142"/>
              <a:gd name="T78" fmla="*/ 65 w 130"/>
              <a:gd name="T79" fmla="*/ 0 h 142"/>
              <a:gd name="T80" fmla="*/ 62 w 130"/>
              <a:gd name="T81" fmla="*/ 20 h 142"/>
              <a:gd name="T82" fmla="*/ 65 w 130"/>
              <a:gd name="T83" fmla="*/ 0 h 142"/>
              <a:gd name="T84" fmla="*/ 32 w 130"/>
              <a:gd name="T85" fmla="*/ 94 h 142"/>
              <a:gd name="T86" fmla="*/ 35 w 130"/>
              <a:gd name="T87" fmla="*/ 100 h 142"/>
              <a:gd name="T88" fmla="*/ 32 w 130"/>
              <a:gd name="T89" fmla="*/ 36 h 142"/>
              <a:gd name="T90" fmla="*/ 35 w 130"/>
              <a:gd name="T91" fmla="*/ 31 h 142"/>
              <a:gd name="T92" fmla="*/ 32 w 130"/>
              <a:gd name="T93" fmla="*/ 36 h 142"/>
              <a:gd name="T94" fmla="*/ 29 w 130"/>
              <a:gd name="T95" fmla="*/ 65 h 142"/>
              <a:gd name="T96" fmla="*/ 32 w 130"/>
              <a:gd name="T97" fmla="*/ 50 h 142"/>
              <a:gd name="T98" fmla="*/ 32 w 130"/>
              <a:gd name="T99" fmla="*/ 36 h 142"/>
              <a:gd name="T100" fmla="*/ 30 w 130"/>
              <a:gd name="T101" fmla="*/ 35 h 142"/>
              <a:gd name="T102" fmla="*/ 19 w 130"/>
              <a:gd name="T103" fmla="*/ 19 h 142"/>
              <a:gd name="T104" fmla="*/ 32 w 130"/>
              <a:gd name="T105" fmla="*/ 28 h 142"/>
              <a:gd name="T106" fmla="*/ 32 w 130"/>
              <a:gd name="T107" fmla="*/ 103 h 142"/>
              <a:gd name="T108" fmla="*/ 19 w 130"/>
              <a:gd name="T109" fmla="*/ 112 h 142"/>
              <a:gd name="T110" fmla="*/ 30 w 130"/>
              <a:gd name="T111" fmla="*/ 95 h 142"/>
              <a:gd name="T112" fmla="*/ 32 w 130"/>
              <a:gd name="T113" fmla="*/ 94 h 142"/>
              <a:gd name="T114" fmla="*/ 22 w 130"/>
              <a:gd name="T115" fmla="*/ 65 h 142"/>
              <a:gd name="T116" fmla="*/ 3 w 130"/>
              <a:gd name="T117" fmla="*/ 62 h 142"/>
              <a:gd name="T118" fmla="*/ 3 w 130"/>
              <a:gd name="T119" fmla="*/ 69 h 142"/>
              <a:gd name="T120" fmla="*/ 22 w 130"/>
              <a:gd name="T121" fmla="*/ 6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0" h="142">
                <a:moveTo>
                  <a:pt x="97" y="81"/>
                </a:moveTo>
                <a:cubicBezTo>
                  <a:pt x="100" y="76"/>
                  <a:pt x="101" y="71"/>
                  <a:pt x="101" y="65"/>
                </a:cubicBezTo>
                <a:cubicBezTo>
                  <a:pt x="101" y="60"/>
                  <a:pt x="100" y="55"/>
                  <a:pt x="97" y="50"/>
                </a:cubicBezTo>
                <a:cubicBezTo>
                  <a:pt x="97" y="81"/>
                  <a:pt x="97" y="81"/>
                  <a:pt x="97" y="81"/>
                </a:cubicBezTo>
                <a:close/>
                <a:moveTo>
                  <a:pt x="97" y="103"/>
                </a:moveTo>
                <a:cubicBezTo>
                  <a:pt x="97" y="94"/>
                  <a:pt x="97" y="94"/>
                  <a:pt x="97" y="94"/>
                </a:cubicBezTo>
                <a:cubicBezTo>
                  <a:pt x="98" y="94"/>
                  <a:pt x="99" y="95"/>
                  <a:pt x="100" y="95"/>
                </a:cubicBezTo>
                <a:cubicBezTo>
                  <a:pt x="100" y="95"/>
                  <a:pt x="100" y="95"/>
                  <a:pt x="100" y="95"/>
                </a:cubicBezTo>
                <a:cubicBezTo>
                  <a:pt x="111" y="107"/>
                  <a:pt x="111" y="107"/>
                  <a:pt x="111" y="107"/>
                </a:cubicBezTo>
                <a:cubicBezTo>
                  <a:pt x="113" y="108"/>
                  <a:pt x="113" y="110"/>
                  <a:pt x="111" y="112"/>
                </a:cubicBezTo>
                <a:cubicBezTo>
                  <a:pt x="110" y="113"/>
                  <a:pt x="108" y="113"/>
                  <a:pt x="106" y="112"/>
                </a:cubicBezTo>
                <a:cubicBezTo>
                  <a:pt x="97" y="103"/>
                  <a:pt x="97" y="103"/>
                  <a:pt x="97" y="103"/>
                </a:cubicBezTo>
                <a:close/>
                <a:moveTo>
                  <a:pt x="97" y="36"/>
                </a:moveTo>
                <a:cubicBezTo>
                  <a:pt x="97" y="28"/>
                  <a:pt x="97" y="28"/>
                  <a:pt x="97" y="28"/>
                </a:cubicBezTo>
                <a:cubicBezTo>
                  <a:pt x="106" y="19"/>
                  <a:pt x="106" y="19"/>
                  <a:pt x="106" y="19"/>
                </a:cubicBezTo>
                <a:cubicBezTo>
                  <a:pt x="108" y="18"/>
                  <a:pt x="110" y="18"/>
                  <a:pt x="111" y="19"/>
                </a:cubicBezTo>
                <a:cubicBezTo>
                  <a:pt x="113" y="20"/>
                  <a:pt x="113" y="23"/>
                  <a:pt x="111" y="24"/>
                </a:cubicBezTo>
                <a:cubicBezTo>
                  <a:pt x="100" y="35"/>
                  <a:pt x="100" y="35"/>
                  <a:pt x="100" y="35"/>
                </a:cubicBezTo>
                <a:cubicBezTo>
                  <a:pt x="100" y="35"/>
                  <a:pt x="100" y="35"/>
                  <a:pt x="100" y="35"/>
                </a:cubicBezTo>
                <a:cubicBezTo>
                  <a:pt x="99" y="36"/>
                  <a:pt x="98" y="36"/>
                  <a:pt x="97" y="36"/>
                </a:cubicBezTo>
                <a:close/>
                <a:moveTo>
                  <a:pt x="127" y="62"/>
                </a:moveTo>
                <a:cubicBezTo>
                  <a:pt x="127" y="62"/>
                  <a:pt x="127" y="62"/>
                  <a:pt x="127" y="62"/>
                </a:cubicBezTo>
                <a:cubicBezTo>
                  <a:pt x="111" y="62"/>
                  <a:pt x="111" y="62"/>
                  <a:pt x="111" y="62"/>
                </a:cubicBezTo>
                <a:cubicBezTo>
                  <a:pt x="109" y="62"/>
                  <a:pt x="108" y="64"/>
                  <a:pt x="108" y="65"/>
                </a:cubicBezTo>
                <a:cubicBezTo>
                  <a:pt x="108" y="67"/>
                  <a:pt x="109" y="69"/>
                  <a:pt x="111" y="69"/>
                </a:cubicBezTo>
                <a:cubicBezTo>
                  <a:pt x="127" y="69"/>
                  <a:pt x="127" y="69"/>
                  <a:pt x="127" y="69"/>
                </a:cubicBezTo>
                <a:cubicBezTo>
                  <a:pt x="129" y="69"/>
                  <a:pt x="130" y="67"/>
                  <a:pt x="130" y="65"/>
                </a:cubicBezTo>
                <a:cubicBezTo>
                  <a:pt x="130" y="64"/>
                  <a:pt x="129" y="62"/>
                  <a:pt x="127" y="62"/>
                </a:cubicBezTo>
                <a:close/>
                <a:moveTo>
                  <a:pt x="65" y="142"/>
                </a:moveTo>
                <a:cubicBezTo>
                  <a:pt x="67" y="142"/>
                  <a:pt x="67" y="142"/>
                  <a:pt x="67" y="142"/>
                </a:cubicBezTo>
                <a:cubicBezTo>
                  <a:pt x="77" y="142"/>
                  <a:pt x="85" y="134"/>
                  <a:pt x="85" y="124"/>
                </a:cubicBezTo>
                <a:cubicBezTo>
                  <a:pt x="85" y="95"/>
                  <a:pt x="85" y="95"/>
                  <a:pt x="85" y="95"/>
                </a:cubicBezTo>
                <a:cubicBezTo>
                  <a:pt x="90" y="92"/>
                  <a:pt x="95" y="87"/>
                  <a:pt x="97" y="81"/>
                </a:cubicBezTo>
                <a:cubicBezTo>
                  <a:pt x="97" y="50"/>
                  <a:pt x="97" y="50"/>
                  <a:pt x="97" y="50"/>
                </a:cubicBezTo>
                <a:cubicBezTo>
                  <a:pt x="92" y="38"/>
                  <a:pt x="79" y="29"/>
                  <a:pt x="65" y="29"/>
                </a:cubicBezTo>
                <a:cubicBezTo>
                  <a:pt x="65" y="37"/>
                  <a:pt x="65" y="37"/>
                  <a:pt x="65" y="37"/>
                </a:cubicBezTo>
                <a:cubicBezTo>
                  <a:pt x="73" y="37"/>
                  <a:pt x="80" y="40"/>
                  <a:pt x="85" y="45"/>
                </a:cubicBezTo>
                <a:cubicBezTo>
                  <a:pt x="90" y="50"/>
                  <a:pt x="93" y="57"/>
                  <a:pt x="93" y="65"/>
                </a:cubicBezTo>
                <a:cubicBezTo>
                  <a:pt x="93" y="76"/>
                  <a:pt x="88" y="85"/>
                  <a:pt x="79" y="90"/>
                </a:cubicBezTo>
                <a:cubicBezTo>
                  <a:pt x="79" y="90"/>
                  <a:pt x="79" y="90"/>
                  <a:pt x="79" y="90"/>
                </a:cubicBezTo>
                <a:cubicBezTo>
                  <a:pt x="78" y="91"/>
                  <a:pt x="78" y="92"/>
                  <a:pt x="78" y="93"/>
                </a:cubicBezTo>
                <a:cubicBezTo>
                  <a:pt x="78" y="110"/>
                  <a:pt x="78" y="110"/>
                  <a:pt x="78" y="110"/>
                </a:cubicBezTo>
                <a:cubicBezTo>
                  <a:pt x="65" y="110"/>
                  <a:pt x="65" y="110"/>
                  <a:pt x="65" y="110"/>
                </a:cubicBezTo>
                <a:cubicBezTo>
                  <a:pt x="65" y="142"/>
                  <a:pt x="65" y="142"/>
                  <a:pt x="65" y="142"/>
                </a:cubicBezTo>
                <a:close/>
                <a:moveTo>
                  <a:pt x="97" y="28"/>
                </a:moveTo>
                <a:cubicBezTo>
                  <a:pt x="97" y="36"/>
                  <a:pt x="97" y="36"/>
                  <a:pt x="97" y="36"/>
                </a:cubicBezTo>
                <a:cubicBezTo>
                  <a:pt x="97" y="36"/>
                  <a:pt x="96" y="36"/>
                  <a:pt x="95" y="35"/>
                </a:cubicBezTo>
                <a:cubicBezTo>
                  <a:pt x="94" y="34"/>
                  <a:pt x="94" y="32"/>
                  <a:pt x="95" y="31"/>
                </a:cubicBezTo>
                <a:cubicBezTo>
                  <a:pt x="97" y="28"/>
                  <a:pt x="97" y="28"/>
                  <a:pt x="97" y="28"/>
                </a:cubicBezTo>
                <a:close/>
                <a:moveTo>
                  <a:pt x="97" y="94"/>
                </a:moveTo>
                <a:cubicBezTo>
                  <a:pt x="97" y="103"/>
                  <a:pt x="97" y="103"/>
                  <a:pt x="97" y="103"/>
                </a:cubicBezTo>
                <a:cubicBezTo>
                  <a:pt x="95" y="100"/>
                  <a:pt x="95" y="100"/>
                  <a:pt x="95" y="100"/>
                </a:cubicBezTo>
                <a:cubicBezTo>
                  <a:pt x="94" y="99"/>
                  <a:pt x="94" y="97"/>
                  <a:pt x="95" y="95"/>
                </a:cubicBezTo>
                <a:cubicBezTo>
                  <a:pt x="96" y="95"/>
                  <a:pt x="97" y="94"/>
                  <a:pt x="97" y="94"/>
                </a:cubicBezTo>
                <a:close/>
                <a:moveTo>
                  <a:pt x="65" y="23"/>
                </a:moveTo>
                <a:cubicBezTo>
                  <a:pt x="65" y="0"/>
                  <a:pt x="65" y="0"/>
                  <a:pt x="65" y="0"/>
                </a:cubicBezTo>
                <a:cubicBezTo>
                  <a:pt x="65" y="0"/>
                  <a:pt x="65" y="0"/>
                  <a:pt x="65" y="0"/>
                </a:cubicBezTo>
                <a:cubicBezTo>
                  <a:pt x="67" y="0"/>
                  <a:pt x="68" y="2"/>
                  <a:pt x="68" y="3"/>
                </a:cubicBezTo>
                <a:cubicBezTo>
                  <a:pt x="68" y="20"/>
                  <a:pt x="68" y="20"/>
                  <a:pt x="68" y="20"/>
                </a:cubicBezTo>
                <a:cubicBezTo>
                  <a:pt x="68" y="21"/>
                  <a:pt x="67" y="23"/>
                  <a:pt x="65" y="23"/>
                </a:cubicBezTo>
                <a:cubicBezTo>
                  <a:pt x="65" y="23"/>
                  <a:pt x="65" y="23"/>
                  <a:pt x="65" y="23"/>
                </a:cubicBezTo>
                <a:cubicBezTo>
                  <a:pt x="65" y="23"/>
                  <a:pt x="65" y="23"/>
                  <a:pt x="65" y="23"/>
                </a:cubicBezTo>
                <a:close/>
                <a:moveTo>
                  <a:pt x="65" y="29"/>
                </a:moveTo>
                <a:cubicBezTo>
                  <a:pt x="50" y="29"/>
                  <a:pt x="38" y="37"/>
                  <a:pt x="32" y="50"/>
                </a:cubicBezTo>
                <a:cubicBezTo>
                  <a:pt x="32" y="81"/>
                  <a:pt x="32" y="81"/>
                  <a:pt x="32" y="81"/>
                </a:cubicBezTo>
                <a:cubicBezTo>
                  <a:pt x="35" y="87"/>
                  <a:pt x="40" y="92"/>
                  <a:pt x="45" y="96"/>
                </a:cubicBezTo>
                <a:cubicBezTo>
                  <a:pt x="45" y="124"/>
                  <a:pt x="45" y="124"/>
                  <a:pt x="45" y="124"/>
                </a:cubicBezTo>
                <a:cubicBezTo>
                  <a:pt x="45" y="134"/>
                  <a:pt x="53" y="142"/>
                  <a:pt x="63" y="142"/>
                </a:cubicBezTo>
                <a:cubicBezTo>
                  <a:pt x="65" y="142"/>
                  <a:pt x="65" y="142"/>
                  <a:pt x="65" y="142"/>
                </a:cubicBezTo>
                <a:cubicBezTo>
                  <a:pt x="65" y="110"/>
                  <a:pt x="65" y="110"/>
                  <a:pt x="65" y="110"/>
                </a:cubicBezTo>
                <a:cubicBezTo>
                  <a:pt x="52" y="110"/>
                  <a:pt x="52" y="110"/>
                  <a:pt x="52" y="110"/>
                </a:cubicBezTo>
                <a:cubicBezTo>
                  <a:pt x="52" y="93"/>
                  <a:pt x="52" y="93"/>
                  <a:pt x="52" y="93"/>
                </a:cubicBezTo>
                <a:cubicBezTo>
                  <a:pt x="52" y="92"/>
                  <a:pt x="52" y="91"/>
                  <a:pt x="51" y="90"/>
                </a:cubicBezTo>
                <a:cubicBezTo>
                  <a:pt x="42" y="85"/>
                  <a:pt x="36" y="76"/>
                  <a:pt x="36" y="65"/>
                </a:cubicBezTo>
                <a:cubicBezTo>
                  <a:pt x="36" y="57"/>
                  <a:pt x="39" y="50"/>
                  <a:pt x="44" y="45"/>
                </a:cubicBezTo>
                <a:cubicBezTo>
                  <a:pt x="50" y="40"/>
                  <a:pt x="57" y="37"/>
                  <a:pt x="65" y="37"/>
                </a:cubicBezTo>
                <a:cubicBezTo>
                  <a:pt x="65" y="37"/>
                  <a:pt x="65" y="37"/>
                  <a:pt x="65" y="37"/>
                </a:cubicBezTo>
                <a:cubicBezTo>
                  <a:pt x="65" y="29"/>
                  <a:pt x="65" y="29"/>
                  <a:pt x="65" y="29"/>
                </a:cubicBezTo>
                <a:cubicBezTo>
                  <a:pt x="65" y="29"/>
                  <a:pt x="65" y="29"/>
                  <a:pt x="65" y="29"/>
                </a:cubicBezTo>
                <a:close/>
                <a:moveTo>
                  <a:pt x="65" y="0"/>
                </a:moveTo>
                <a:cubicBezTo>
                  <a:pt x="65" y="23"/>
                  <a:pt x="65" y="23"/>
                  <a:pt x="65" y="23"/>
                </a:cubicBezTo>
                <a:cubicBezTo>
                  <a:pt x="63" y="23"/>
                  <a:pt x="62" y="21"/>
                  <a:pt x="62" y="20"/>
                </a:cubicBezTo>
                <a:cubicBezTo>
                  <a:pt x="62" y="3"/>
                  <a:pt x="62" y="3"/>
                  <a:pt x="62" y="3"/>
                </a:cubicBezTo>
                <a:cubicBezTo>
                  <a:pt x="62" y="2"/>
                  <a:pt x="63" y="0"/>
                  <a:pt x="65" y="0"/>
                </a:cubicBezTo>
                <a:close/>
                <a:moveTo>
                  <a:pt x="32" y="103"/>
                </a:moveTo>
                <a:cubicBezTo>
                  <a:pt x="32" y="94"/>
                  <a:pt x="32" y="94"/>
                  <a:pt x="32" y="94"/>
                </a:cubicBezTo>
                <a:cubicBezTo>
                  <a:pt x="33" y="94"/>
                  <a:pt x="34" y="95"/>
                  <a:pt x="35" y="95"/>
                </a:cubicBezTo>
                <a:cubicBezTo>
                  <a:pt x="36" y="97"/>
                  <a:pt x="36" y="99"/>
                  <a:pt x="35" y="100"/>
                </a:cubicBezTo>
                <a:cubicBezTo>
                  <a:pt x="32" y="103"/>
                  <a:pt x="32" y="103"/>
                  <a:pt x="32" y="103"/>
                </a:cubicBezTo>
                <a:close/>
                <a:moveTo>
                  <a:pt x="32" y="36"/>
                </a:moveTo>
                <a:cubicBezTo>
                  <a:pt x="32" y="28"/>
                  <a:pt x="32" y="28"/>
                  <a:pt x="32" y="28"/>
                </a:cubicBezTo>
                <a:cubicBezTo>
                  <a:pt x="35" y="31"/>
                  <a:pt x="35" y="31"/>
                  <a:pt x="35" y="31"/>
                </a:cubicBezTo>
                <a:cubicBezTo>
                  <a:pt x="36" y="32"/>
                  <a:pt x="36" y="34"/>
                  <a:pt x="35" y="35"/>
                </a:cubicBezTo>
                <a:cubicBezTo>
                  <a:pt x="34" y="36"/>
                  <a:pt x="33" y="36"/>
                  <a:pt x="32" y="36"/>
                </a:cubicBezTo>
                <a:close/>
                <a:moveTo>
                  <a:pt x="32" y="50"/>
                </a:moveTo>
                <a:cubicBezTo>
                  <a:pt x="30" y="54"/>
                  <a:pt x="29" y="60"/>
                  <a:pt x="29" y="65"/>
                </a:cubicBezTo>
                <a:cubicBezTo>
                  <a:pt x="29" y="71"/>
                  <a:pt x="30" y="76"/>
                  <a:pt x="32" y="81"/>
                </a:cubicBezTo>
                <a:cubicBezTo>
                  <a:pt x="32" y="50"/>
                  <a:pt x="32" y="50"/>
                  <a:pt x="32" y="50"/>
                </a:cubicBezTo>
                <a:close/>
                <a:moveTo>
                  <a:pt x="32" y="28"/>
                </a:moveTo>
                <a:cubicBezTo>
                  <a:pt x="32" y="36"/>
                  <a:pt x="32" y="36"/>
                  <a:pt x="32" y="36"/>
                </a:cubicBezTo>
                <a:cubicBezTo>
                  <a:pt x="32" y="36"/>
                  <a:pt x="31" y="36"/>
                  <a:pt x="30" y="35"/>
                </a:cubicBezTo>
                <a:cubicBezTo>
                  <a:pt x="30" y="35"/>
                  <a:pt x="30" y="35"/>
                  <a:pt x="30" y="35"/>
                </a:cubicBezTo>
                <a:cubicBezTo>
                  <a:pt x="19" y="24"/>
                  <a:pt x="19" y="24"/>
                  <a:pt x="19" y="24"/>
                </a:cubicBezTo>
                <a:cubicBezTo>
                  <a:pt x="17" y="23"/>
                  <a:pt x="17" y="20"/>
                  <a:pt x="19" y="19"/>
                </a:cubicBezTo>
                <a:cubicBezTo>
                  <a:pt x="20" y="18"/>
                  <a:pt x="22" y="18"/>
                  <a:pt x="24" y="19"/>
                </a:cubicBezTo>
                <a:cubicBezTo>
                  <a:pt x="32" y="28"/>
                  <a:pt x="32" y="28"/>
                  <a:pt x="32" y="28"/>
                </a:cubicBezTo>
                <a:close/>
                <a:moveTo>
                  <a:pt x="32" y="94"/>
                </a:moveTo>
                <a:cubicBezTo>
                  <a:pt x="32" y="103"/>
                  <a:pt x="32" y="103"/>
                  <a:pt x="32" y="103"/>
                </a:cubicBezTo>
                <a:cubicBezTo>
                  <a:pt x="24" y="112"/>
                  <a:pt x="24" y="112"/>
                  <a:pt x="24" y="112"/>
                </a:cubicBezTo>
                <a:cubicBezTo>
                  <a:pt x="22" y="113"/>
                  <a:pt x="20" y="113"/>
                  <a:pt x="19" y="112"/>
                </a:cubicBezTo>
                <a:cubicBezTo>
                  <a:pt x="17" y="110"/>
                  <a:pt x="17" y="108"/>
                  <a:pt x="19" y="107"/>
                </a:cubicBezTo>
                <a:cubicBezTo>
                  <a:pt x="30" y="95"/>
                  <a:pt x="30" y="95"/>
                  <a:pt x="30" y="95"/>
                </a:cubicBezTo>
                <a:cubicBezTo>
                  <a:pt x="30" y="95"/>
                  <a:pt x="30" y="95"/>
                  <a:pt x="30" y="95"/>
                </a:cubicBezTo>
                <a:cubicBezTo>
                  <a:pt x="31" y="95"/>
                  <a:pt x="32" y="95"/>
                  <a:pt x="32" y="94"/>
                </a:cubicBezTo>
                <a:close/>
                <a:moveTo>
                  <a:pt x="22" y="65"/>
                </a:moveTo>
                <a:cubicBezTo>
                  <a:pt x="22" y="65"/>
                  <a:pt x="22" y="65"/>
                  <a:pt x="22" y="65"/>
                </a:cubicBezTo>
                <a:cubicBezTo>
                  <a:pt x="22" y="64"/>
                  <a:pt x="21" y="62"/>
                  <a:pt x="19" y="62"/>
                </a:cubicBezTo>
                <a:cubicBezTo>
                  <a:pt x="3" y="62"/>
                  <a:pt x="3" y="62"/>
                  <a:pt x="3" y="62"/>
                </a:cubicBezTo>
                <a:cubicBezTo>
                  <a:pt x="1" y="62"/>
                  <a:pt x="0" y="64"/>
                  <a:pt x="0" y="65"/>
                </a:cubicBezTo>
                <a:cubicBezTo>
                  <a:pt x="0" y="67"/>
                  <a:pt x="1" y="69"/>
                  <a:pt x="3" y="69"/>
                </a:cubicBezTo>
                <a:cubicBezTo>
                  <a:pt x="19" y="69"/>
                  <a:pt x="19" y="69"/>
                  <a:pt x="19" y="69"/>
                </a:cubicBezTo>
                <a:cubicBezTo>
                  <a:pt x="21" y="69"/>
                  <a:pt x="22" y="67"/>
                  <a:pt x="22" y="6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1" name="Freeform 81"/>
          <p:cNvSpPr>
            <a:spLocks noEditPoints="1"/>
          </p:cNvSpPr>
          <p:nvPr/>
        </p:nvSpPr>
        <p:spPr bwMode="auto">
          <a:xfrm>
            <a:off x="6189879" y="1185766"/>
            <a:ext cx="320195" cy="460652"/>
          </a:xfrm>
          <a:custGeom>
            <a:avLst/>
            <a:gdLst>
              <a:gd name="T0" fmla="*/ 98 w 196"/>
              <a:gd name="T1" fmla="*/ 5 h 282"/>
              <a:gd name="T2" fmla="*/ 113 w 196"/>
              <a:gd name="T3" fmla="*/ 0 h 282"/>
              <a:gd name="T4" fmla="*/ 155 w 196"/>
              <a:gd name="T5" fmla="*/ 128 h 282"/>
              <a:gd name="T6" fmla="*/ 108 w 196"/>
              <a:gd name="T7" fmla="*/ 143 h 282"/>
              <a:gd name="T8" fmla="*/ 98 w 196"/>
              <a:gd name="T9" fmla="*/ 111 h 282"/>
              <a:gd name="T10" fmla="*/ 98 w 196"/>
              <a:gd name="T11" fmla="*/ 5 h 282"/>
              <a:gd name="T12" fmla="*/ 98 w 196"/>
              <a:gd name="T13" fmla="*/ 222 h 282"/>
              <a:gd name="T14" fmla="*/ 136 w 196"/>
              <a:gd name="T15" fmla="*/ 209 h 282"/>
              <a:gd name="T16" fmla="*/ 107 w 196"/>
              <a:gd name="T17" fmla="*/ 209 h 282"/>
              <a:gd name="T18" fmla="*/ 107 w 196"/>
              <a:gd name="T19" fmla="*/ 192 h 282"/>
              <a:gd name="T20" fmla="*/ 152 w 196"/>
              <a:gd name="T21" fmla="*/ 192 h 282"/>
              <a:gd name="T22" fmla="*/ 189 w 196"/>
              <a:gd name="T23" fmla="*/ 192 h 282"/>
              <a:gd name="T24" fmla="*/ 196 w 196"/>
              <a:gd name="T25" fmla="*/ 192 h 282"/>
              <a:gd name="T26" fmla="*/ 196 w 196"/>
              <a:gd name="T27" fmla="*/ 209 h 282"/>
              <a:gd name="T28" fmla="*/ 180 w 196"/>
              <a:gd name="T29" fmla="*/ 209 h 282"/>
              <a:gd name="T30" fmla="*/ 134 w 196"/>
              <a:gd name="T31" fmla="*/ 247 h 282"/>
              <a:gd name="T32" fmla="*/ 169 w 196"/>
              <a:gd name="T33" fmla="*/ 267 h 282"/>
              <a:gd name="T34" fmla="*/ 169 w 196"/>
              <a:gd name="T35" fmla="*/ 282 h 282"/>
              <a:gd name="T36" fmla="*/ 98 w 196"/>
              <a:gd name="T37" fmla="*/ 282 h 282"/>
              <a:gd name="T38" fmla="*/ 98 w 196"/>
              <a:gd name="T39" fmla="*/ 268 h 282"/>
              <a:gd name="T40" fmla="*/ 111 w 196"/>
              <a:gd name="T41" fmla="*/ 255 h 282"/>
              <a:gd name="T42" fmla="*/ 98 w 196"/>
              <a:gd name="T43" fmla="*/ 242 h 282"/>
              <a:gd name="T44" fmla="*/ 98 w 196"/>
              <a:gd name="T45" fmla="*/ 222 h 282"/>
              <a:gd name="T46" fmla="*/ 67 w 196"/>
              <a:gd name="T47" fmla="*/ 15 h 282"/>
              <a:gd name="T48" fmla="*/ 98 w 196"/>
              <a:gd name="T49" fmla="*/ 5 h 282"/>
              <a:gd name="T50" fmla="*/ 98 w 196"/>
              <a:gd name="T51" fmla="*/ 111 h 282"/>
              <a:gd name="T52" fmla="*/ 92 w 196"/>
              <a:gd name="T53" fmla="*/ 92 h 282"/>
              <a:gd name="T54" fmla="*/ 33 w 196"/>
              <a:gd name="T55" fmla="*/ 157 h 282"/>
              <a:gd name="T56" fmla="*/ 98 w 196"/>
              <a:gd name="T57" fmla="*/ 222 h 282"/>
              <a:gd name="T58" fmla="*/ 98 w 196"/>
              <a:gd name="T59" fmla="*/ 222 h 282"/>
              <a:gd name="T60" fmla="*/ 98 w 196"/>
              <a:gd name="T61" fmla="*/ 242 h 282"/>
              <a:gd name="T62" fmla="*/ 85 w 196"/>
              <a:gd name="T63" fmla="*/ 255 h 282"/>
              <a:gd name="T64" fmla="*/ 98 w 196"/>
              <a:gd name="T65" fmla="*/ 268 h 282"/>
              <a:gd name="T66" fmla="*/ 98 w 196"/>
              <a:gd name="T67" fmla="*/ 282 h 282"/>
              <a:gd name="T68" fmla="*/ 27 w 196"/>
              <a:gd name="T69" fmla="*/ 282 h 282"/>
              <a:gd name="T70" fmla="*/ 27 w 196"/>
              <a:gd name="T71" fmla="*/ 267 h 282"/>
              <a:gd name="T72" fmla="*/ 61 w 196"/>
              <a:gd name="T73" fmla="*/ 247 h 282"/>
              <a:gd name="T74" fmla="*/ 0 w 196"/>
              <a:gd name="T75" fmla="*/ 157 h 282"/>
              <a:gd name="T76" fmla="*/ 82 w 196"/>
              <a:gd name="T77" fmla="*/ 61 h 282"/>
              <a:gd name="T78" fmla="*/ 67 w 196"/>
              <a:gd name="T79" fmla="*/ 1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282">
                <a:moveTo>
                  <a:pt x="98" y="5"/>
                </a:moveTo>
                <a:cubicBezTo>
                  <a:pt x="113" y="0"/>
                  <a:pt x="113" y="0"/>
                  <a:pt x="113" y="0"/>
                </a:cubicBezTo>
                <a:cubicBezTo>
                  <a:pt x="155" y="128"/>
                  <a:pt x="155" y="128"/>
                  <a:pt x="155" y="128"/>
                </a:cubicBezTo>
                <a:cubicBezTo>
                  <a:pt x="108" y="143"/>
                  <a:pt x="108" y="143"/>
                  <a:pt x="108" y="143"/>
                </a:cubicBezTo>
                <a:cubicBezTo>
                  <a:pt x="98" y="111"/>
                  <a:pt x="98" y="111"/>
                  <a:pt x="98" y="111"/>
                </a:cubicBezTo>
                <a:cubicBezTo>
                  <a:pt x="98" y="5"/>
                  <a:pt x="98" y="5"/>
                  <a:pt x="98" y="5"/>
                </a:cubicBezTo>
                <a:close/>
                <a:moveTo>
                  <a:pt x="98" y="222"/>
                </a:moveTo>
                <a:cubicBezTo>
                  <a:pt x="112" y="222"/>
                  <a:pt x="125" y="217"/>
                  <a:pt x="136" y="209"/>
                </a:cubicBezTo>
                <a:cubicBezTo>
                  <a:pt x="107" y="209"/>
                  <a:pt x="107" y="209"/>
                  <a:pt x="107" y="209"/>
                </a:cubicBezTo>
                <a:cubicBezTo>
                  <a:pt x="107" y="192"/>
                  <a:pt x="107" y="192"/>
                  <a:pt x="107" y="192"/>
                </a:cubicBezTo>
                <a:cubicBezTo>
                  <a:pt x="152" y="192"/>
                  <a:pt x="152" y="192"/>
                  <a:pt x="152" y="192"/>
                </a:cubicBezTo>
                <a:cubicBezTo>
                  <a:pt x="189" y="192"/>
                  <a:pt x="189" y="192"/>
                  <a:pt x="189" y="192"/>
                </a:cubicBezTo>
                <a:cubicBezTo>
                  <a:pt x="196" y="192"/>
                  <a:pt x="196" y="192"/>
                  <a:pt x="196" y="192"/>
                </a:cubicBezTo>
                <a:cubicBezTo>
                  <a:pt x="196" y="209"/>
                  <a:pt x="196" y="209"/>
                  <a:pt x="196" y="209"/>
                </a:cubicBezTo>
                <a:cubicBezTo>
                  <a:pt x="180" y="209"/>
                  <a:pt x="180" y="209"/>
                  <a:pt x="180" y="209"/>
                </a:cubicBezTo>
                <a:cubicBezTo>
                  <a:pt x="169" y="226"/>
                  <a:pt x="153" y="239"/>
                  <a:pt x="134" y="247"/>
                </a:cubicBezTo>
                <a:cubicBezTo>
                  <a:pt x="154" y="251"/>
                  <a:pt x="169" y="257"/>
                  <a:pt x="169" y="267"/>
                </a:cubicBezTo>
                <a:cubicBezTo>
                  <a:pt x="169" y="282"/>
                  <a:pt x="169" y="282"/>
                  <a:pt x="169" y="282"/>
                </a:cubicBezTo>
                <a:cubicBezTo>
                  <a:pt x="98" y="282"/>
                  <a:pt x="98" y="282"/>
                  <a:pt x="98" y="282"/>
                </a:cubicBezTo>
                <a:cubicBezTo>
                  <a:pt x="98" y="268"/>
                  <a:pt x="98" y="268"/>
                  <a:pt x="98" y="268"/>
                </a:cubicBezTo>
                <a:cubicBezTo>
                  <a:pt x="105" y="268"/>
                  <a:pt x="111" y="262"/>
                  <a:pt x="111" y="255"/>
                </a:cubicBezTo>
                <a:cubicBezTo>
                  <a:pt x="111" y="248"/>
                  <a:pt x="105" y="242"/>
                  <a:pt x="98" y="242"/>
                </a:cubicBezTo>
                <a:lnTo>
                  <a:pt x="98" y="222"/>
                </a:lnTo>
                <a:close/>
                <a:moveTo>
                  <a:pt x="67" y="15"/>
                </a:moveTo>
                <a:cubicBezTo>
                  <a:pt x="98" y="5"/>
                  <a:pt x="98" y="5"/>
                  <a:pt x="98" y="5"/>
                </a:cubicBezTo>
                <a:cubicBezTo>
                  <a:pt x="98" y="111"/>
                  <a:pt x="98" y="111"/>
                  <a:pt x="98" y="111"/>
                </a:cubicBezTo>
                <a:cubicBezTo>
                  <a:pt x="92" y="92"/>
                  <a:pt x="92" y="92"/>
                  <a:pt x="92" y="92"/>
                </a:cubicBezTo>
                <a:cubicBezTo>
                  <a:pt x="59" y="95"/>
                  <a:pt x="33" y="123"/>
                  <a:pt x="33" y="157"/>
                </a:cubicBezTo>
                <a:cubicBezTo>
                  <a:pt x="33" y="193"/>
                  <a:pt x="62" y="222"/>
                  <a:pt x="98" y="222"/>
                </a:cubicBezTo>
                <a:cubicBezTo>
                  <a:pt x="98" y="222"/>
                  <a:pt x="98" y="222"/>
                  <a:pt x="98" y="222"/>
                </a:cubicBezTo>
                <a:cubicBezTo>
                  <a:pt x="98" y="242"/>
                  <a:pt x="98" y="242"/>
                  <a:pt x="98" y="242"/>
                </a:cubicBezTo>
                <a:cubicBezTo>
                  <a:pt x="91" y="242"/>
                  <a:pt x="85" y="248"/>
                  <a:pt x="85" y="255"/>
                </a:cubicBezTo>
                <a:cubicBezTo>
                  <a:pt x="85" y="262"/>
                  <a:pt x="91" y="268"/>
                  <a:pt x="98" y="268"/>
                </a:cubicBezTo>
                <a:cubicBezTo>
                  <a:pt x="98" y="282"/>
                  <a:pt x="98" y="282"/>
                  <a:pt x="98" y="282"/>
                </a:cubicBezTo>
                <a:cubicBezTo>
                  <a:pt x="27" y="282"/>
                  <a:pt x="27" y="282"/>
                  <a:pt x="27" y="282"/>
                </a:cubicBezTo>
                <a:cubicBezTo>
                  <a:pt x="27" y="267"/>
                  <a:pt x="27" y="267"/>
                  <a:pt x="27" y="267"/>
                </a:cubicBezTo>
                <a:cubicBezTo>
                  <a:pt x="27" y="257"/>
                  <a:pt x="41" y="251"/>
                  <a:pt x="61" y="247"/>
                </a:cubicBezTo>
                <a:cubicBezTo>
                  <a:pt x="26" y="233"/>
                  <a:pt x="0" y="198"/>
                  <a:pt x="0" y="157"/>
                </a:cubicBezTo>
                <a:cubicBezTo>
                  <a:pt x="0" y="108"/>
                  <a:pt x="36" y="68"/>
                  <a:pt x="82" y="61"/>
                </a:cubicBezTo>
                <a:lnTo>
                  <a:pt x="67" y="1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2" name="Freeform 82"/>
          <p:cNvSpPr>
            <a:spLocks noEditPoints="1"/>
          </p:cNvSpPr>
          <p:nvPr/>
        </p:nvSpPr>
        <p:spPr bwMode="auto">
          <a:xfrm>
            <a:off x="6075609" y="1120299"/>
            <a:ext cx="184499" cy="163074"/>
          </a:xfrm>
          <a:custGeom>
            <a:avLst/>
            <a:gdLst>
              <a:gd name="T0" fmla="*/ 103 w 113"/>
              <a:gd name="T1" fmla="*/ 31 h 100"/>
              <a:gd name="T2" fmla="*/ 57 w 113"/>
              <a:gd name="T3" fmla="*/ 0 h 100"/>
              <a:gd name="T4" fmla="*/ 57 w 113"/>
              <a:gd name="T5" fmla="*/ 9 h 100"/>
              <a:gd name="T6" fmla="*/ 95 w 113"/>
              <a:gd name="T7" fmla="*/ 35 h 100"/>
              <a:gd name="T8" fmla="*/ 72 w 113"/>
              <a:gd name="T9" fmla="*/ 88 h 100"/>
              <a:gd name="T10" fmla="*/ 57 w 113"/>
              <a:gd name="T11" fmla="*/ 91 h 100"/>
              <a:gd name="T12" fmla="*/ 57 w 113"/>
              <a:gd name="T13" fmla="*/ 100 h 100"/>
              <a:gd name="T14" fmla="*/ 75 w 113"/>
              <a:gd name="T15" fmla="*/ 96 h 100"/>
              <a:gd name="T16" fmla="*/ 103 w 113"/>
              <a:gd name="T17" fmla="*/ 31 h 100"/>
              <a:gd name="T18" fmla="*/ 57 w 113"/>
              <a:gd name="T19" fmla="*/ 0 h 100"/>
              <a:gd name="T20" fmla="*/ 38 w 113"/>
              <a:gd name="T21" fmla="*/ 4 h 100"/>
              <a:gd name="T22" fmla="*/ 11 w 113"/>
              <a:gd name="T23" fmla="*/ 68 h 100"/>
              <a:gd name="T24" fmla="*/ 57 w 113"/>
              <a:gd name="T25" fmla="*/ 100 h 100"/>
              <a:gd name="T26" fmla="*/ 57 w 113"/>
              <a:gd name="T27" fmla="*/ 91 h 100"/>
              <a:gd name="T28" fmla="*/ 19 w 113"/>
              <a:gd name="T29" fmla="*/ 65 h 100"/>
              <a:gd name="T30" fmla="*/ 19 w 113"/>
              <a:gd name="T31" fmla="*/ 65 h 100"/>
              <a:gd name="T32" fmla="*/ 42 w 113"/>
              <a:gd name="T33" fmla="*/ 12 h 100"/>
              <a:gd name="T34" fmla="*/ 57 w 113"/>
              <a:gd name="T35" fmla="*/ 9 h 100"/>
              <a:gd name="T36" fmla="*/ 57 w 113"/>
              <a:gd name="T37"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3" h="100">
                <a:moveTo>
                  <a:pt x="103" y="31"/>
                </a:moveTo>
                <a:cubicBezTo>
                  <a:pt x="95" y="12"/>
                  <a:pt x="77" y="0"/>
                  <a:pt x="57" y="0"/>
                </a:cubicBezTo>
                <a:cubicBezTo>
                  <a:pt x="57" y="9"/>
                  <a:pt x="57" y="9"/>
                  <a:pt x="57" y="9"/>
                </a:cubicBezTo>
                <a:cubicBezTo>
                  <a:pt x="73" y="9"/>
                  <a:pt x="88" y="19"/>
                  <a:pt x="95" y="35"/>
                </a:cubicBezTo>
                <a:cubicBezTo>
                  <a:pt x="103" y="56"/>
                  <a:pt x="93" y="79"/>
                  <a:pt x="72" y="88"/>
                </a:cubicBezTo>
                <a:cubicBezTo>
                  <a:pt x="67" y="90"/>
                  <a:pt x="62" y="91"/>
                  <a:pt x="57" y="91"/>
                </a:cubicBezTo>
                <a:cubicBezTo>
                  <a:pt x="57" y="100"/>
                  <a:pt x="57" y="100"/>
                  <a:pt x="57" y="100"/>
                </a:cubicBezTo>
                <a:cubicBezTo>
                  <a:pt x="63" y="100"/>
                  <a:pt x="69" y="99"/>
                  <a:pt x="75" y="96"/>
                </a:cubicBezTo>
                <a:cubicBezTo>
                  <a:pt x="101" y="86"/>
                  <a:pt x="113" y="57"/>
                  <a:pt x="103" y="31"/>
                </a:cubicBezTo>
                <a:close/>
                <a:moveTo>
                  <a:pt x="57" y="0"/>
                </a:moveTo>
                <a:cubicBezTo>
                  <a:pt x="51" y="0"/>
                  <a:pt x="44" y="1"/>
                  <a:pt x="38" y="4"/>
                </a:cubicBezTo>
                <a:cubicBezTo>
                  <a:pt x="13" y="14"/>
                  <a:pt x="0" y="43"/>
                  <a:pt x="11" y="68"/>
                </a:cubicBezTo>
                <a:cubicBezTo>
                  <a:pt x="18" y="88"/>
                  <a:pt x="37" y="100"/>
                  <a:pt x="57" y="100"/>
                </a:cubicBezTo>
                <a:cubicBezTo>
                  <a:pt x="57" y="91"/>
                  <a:pt x="57" y="91"/>
                  <a:pt x="57" y="91"/>
                </a:cubicBezTo>
                <a:cubicBezTo>
                  <a:pt x="41" y="90"/>
                  <a:pt x="26" y="81"/>
                  <a:pt x="19" y="65"/>
                </a:cubicBezTo>
                <a:cubicBezTo>
                  <a:pt x="19" y="65"/>
                  <a:pt x="19" y="65"/>
                  <a:pt x="19" y="65"/>
                </a:cubicBezTo>
                <a:cubicBezTo>
                  <a:pt x="11" y="44"/>
                  <a:pt x="21" y="21"/>
                  <a:pt x="42" y="12"/>
                </a:cubicBezTo>
                <a:cubicBezTo>
                  <a:pt x="47" y="10"/>
                  <a:pt x="52" y="9"/>
                  <a:pt x="57" y="9"/>
                </a:cubicBezTo>
                <a:lnTo>
                  <a:pt x="57"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3" name="Freeform 83"/>
          <p:cNvSpPr/>
          <p:nvPr/>
        </p:nvSpPr>
        <p:spPr bwMode="auto">
          <a:xfrm>
            <a:off x="6023235" y="1217905"/>
            <a:ext cx="80941" cy="51184"/>
          </a:xfrm>
          <a:custGeom>
            <a:avLst/>
            <a:gdLst>
              <a:gd name="T0" fmla="*/ 7 w 68"/>
              <a:gd name="T1" fmla="*/ 43 h 43"/>
              <a:gd name="T2" fmla="*/ 0 w 68"/>
              <a:gd name="T3" fmla="*/ 25 h 43"/>
              <a:gd name="T4" fmla="*/ 62 w 68"/>
              <a:gd name="T5" fmla="*/ 0 h 43"/>
              <a:gd name="T6" fmla="*/ 68 w 68"/>
              <a:gd name="T7" fmla="*/ 18 h 43"/>
              <a:gd name="T8" fmla="*/ 7 w 68"/>
              <a:gd name="T9" fmla="*/ 43 h 43"/>
            </a:gdLst>
            <a:ahLst/>
            <a:cxnLst>
              <a:cxn ang="0">
                <a:pos x="T0" y="T1"/>
              </a:cxn>
              <a:cxn ang="0">
                <a:pos x="T2" y="T3"/>
              </a:cxn>
              <a:cxn ang="0">
                <a:pos x="T4" y="T5"/>
              </a:cxn>
              <a:cxn ang="0">
                <a:pos x="T6" y="T7"/>
              </a:cxn>
              <a:cxn ang="0">
                <a:pos x="T8" y="T9"/>
              </a:cxn>
            </a:cxnLst>
            <a:rect l="0" t="0" r="r" b="b"/>
            <a:pathLst>
              <a:path w="68" h="43">
                <a:moveTo>
                  <a:pt x="7" y="43"/>
                </a:moveTo>
                <a:lnTo>
                  <a:pt x="0" y="25"/>
                </a:lnTo>
                <a:lnTo>
                  <a:pt x="62" y="0"/>
                </a:lnTo>
                <a:lnTo>
                  <a:pt x="68" y="18"/>
                </a:lnTo>
                <a:lnTo>
                  <a:pt x="7" y="4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4" name="Freeform 84"/>
          <p:cNvSpPr/>
          <p:nvPr/>
        </p:nvSpPr>
        <p:spPr bwMode="auto">
          <a:xfrm>
            <a:off x="5972052" y="1225047"/>
            <a:ext cx="109509" cy="66658"/>
          </a:xfrm>
          <a:custGeom>
            <a:avLst/>
            <a:gdLst>
              <a:gd name="T0" fmla="*/ 16 w 67"/>
              <a:gd name="T1" fmla="*/ 39 h 41"/>
              <a:gd name="T2" fmla="*/ 2 w 67"/>
              <a:gd name="T3" fmla="*/ 33 h 41"/>
              <a:gd name="T4" fmla="*/ 8 w 67"/>
              <a:gd name="T5" fmla="*/ 19 h 41"/>
              <a:gd name="T6" fmla="*/ 50 w 67"/>
              <a:gd name="T7" fmla="*/ 2 h 41"/>
              <a:gd name="T8" fmla="*/ 64 w 67"/>
              <a:gd name="T9" fmla="*/ 8 h 41"/>
              <a:gd name="T10" fmla="*/ 58 w 67"/>
              <a:gd name="T11" fmla="*/ 22 h 41"/>
              <a:gd name="T12" fmla="*/ 16 w 67"/>
              <a:gd name="T13" fmla="*/ 39 h 41"/>
            </a:gdLst>
            <a:ahLst/>
            <a:cxnLst>
              <a:cxn ang="0">
                <a:pos x="T0" y="T1"/>
              </a:cxn>
              <a:cxn ang="0">
                <a:pos x="T2" y="T3"/>
              </a:cxn>
              <a:cxn ang="0">
                <a:pos x="T4" y="T5"/>
              </a:cxn>
              <a:cxn ang="0">
                <a:pos x="T6" y="T7"/>
              </a:cxn>
              <a:cxn ang="0">
                <a:pos x="T8" y="T9"/>
              </a:cxn>
              <a:cxn ang="0">
                <a:pos x="T10" y="T11"/>
              </a:cxn>
              <a:cxn ang="0">
                <a:pos x="T12" y="T13"/>
              </a:cxn>
            </a:cxnLst>
            <a:rect l="0" t="0" r="r" b="b"/>
            <a:pathLst>
              <a:path w="67" h="41">
                <a:moveTo>
                  <a:pt x="16" y="39"/>
                </a:moveTo>
                <a:cubicBezTo>
                  <a:pt x="10" y="41"/>
                  <a:pt x="4" y="39"/>
                  <a:pt x="2" y="33"/>
                </a:cubicBezTo>
                <a:cubicBezTo>
                  <a:pt x="0" y="28"/>
                  <a:pt x="2" y="21"/>
                  <a:pt x="8" y="19"/>
                </a:cubicBezTo>
                <a:cubicBezTo>
                  <a:pt x="50" y="2"/>
                  <a:pt x="50" y="2"/>
                  <a:pt x="50" y="2"/>
                </a:cubicBezTo>
                <a:cubicBezTo>
                  <a:pt x="56" y="0"/>
                  <a:pt x="62" y="3"/>
                  <a:pt x="64" y="8"/>
                </a:cubicBezTo>
                <a:cubicBezTo>
                  <a:pt x="67" y="14"/>
                  <a:pt x="64" y="20"/>
                  <a:pt x="58" y="22"/>
                </a:cubicBezTo>
                <a:lnTo>
                  <a:pt x="16" y="3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5" name="Freeform 85"/>
          <p:cNvSpPr>
            <a:spLocks noEditPoints="1"/>
          </p:cNvSpPr>
          <p:nvPr/>
        </p:nvSpPr>
        <p:spPr bwMode="auto">
          <a:xfrm>
            <a:off x="5908965" y="2093976"/>
            <a:ext cx="334479" cy="119032"/>
          </a:xfrm>
          <a:custGeom>
            <a:avLst/>
            <a:gdLst>
              <a:gd name="T0" fmla="*/ 142 w 205"/>
              <a:gd name="T1" fmla="*/ 5 h 73"/>
              <a:gd name="T2" fmla="*/ 157 w 205"/>
              <a:gd name="T3" fmla="*/ 2 h 73"/>
              <a:gd name="T4" fmla="*/ 164 w 205"/>
              <a:gd name="T5" fmla="*/ 5 h 73"/>
              <a:gd name="T6" fmla="*/ 179 w 205"/>
              <a:gd name="T7" fmla="*/ 2 h 73"/>
              <a:gd name="T8" fmla="*/ 202 w 205"/>
              <a:gd name="T9" fmla="*/ 18 h 73"/>
              <a:gd name="T10" fmla="*/ 187 w 205"/>
              <a:gd name="T11" fmla="*/ 42 h 73"/>
              <a:gd name="T12" fmla="*/ 177 w 205"/>
              <a:gd name="T13" fmla="*/ 43 h 73"/>
              <a:gd name="T14" fmla="*/ 166 w 205"/>
              <a:gd name="T15" fmla="*/ 18 h 73"/>
              <a:gd name="T16" fmla="*/ 172 w 205"/>
              <a:gd name="T17" fmla="*/ 45 h 73"/>
              <a:gd name="T18" fmla="*/ 167 w 205"/>
              <a:gd name="T19" fmla="*/ 50 h 73"/>
              <a:gd name="T20" fmla="*/ 142 w 205"/>
              <a:gd name="T21" fmla="*/ 55 h 73"/>
              <a:gd name="T22" fmla="*/ 142 w 205"/>
              <a:gd name="T23" fmla="*/ 20 h 73"/>
              <a:gd name="T24" fmla="*/ 158 w 205"/>
              <a:gd name="T25" fmla="*/ 17 h 73"/>
              <a:gd name="T26" fmla="*/ 163 w 205"/>
              <a:gd name="T27" fmla="*/ 19 h 73"/>
              <a:gd name="T28" fmla="*/ 161 w 205"/>
              <a:gd name="T29" fmla="*/ 9 h 73"/>
              <a:gd name="T30" fmla="*/ 155 w 205"/>
              <a:gd name="T31" fmla="*/ 5 h 73"/>
              <a:gd name="T32" fmla="*/ 142 w 205"/>
              <a:gd name="T33" fmla="*/ 8 h 73"/>
              <a:gd name="T34" fmla="*/ 142 w 205"/>
              <a:gd name="T35" fmla="*/ 5 h 73"/>
              <a:gd name="T36" fmla="*/ 28 w 205"/>
              <a:gd name="T37" fmla="*/ 30 h 73"/>
              <a:gd name="T38" fmla="*/ 116 w 205"/>
              <a:gd name="T39" fmla="*/ 13 h 73"/>
              <a:gd name="T40" fmla="*/ 121 w 205"/>
              <a:gd name="T41" fmla="*/ 9 h 73"/>
              <a:gd name="T42" fmla="*/ 142 w 205"/>
              <a:gd name="T43" fmla="*/ 5 h 73"/>
              <a:gd name="T44" fmla="*/ 142 w 205"/>
              <a:gd name="T45" fmla="*/ 8 h 73"/>
              <a:gd name="T46" fmla="*/ 124 w 205"/>
              <a:gd name="T47" fmla="*/ 11 h 73"/>
              <a:gd name="T48" fmla="*/ 120 w 205"/>
              <a:gd name="T49" fmla="*/ 17 h 73"/>
              <a:gd name="T50" fmla="*/ 122 w 205"/>
              <a:gd name="T51" fmla="*/ 28 h 73"/>
              <a:gd name="T52" fmla="*/ 122 w 205"/>
              <a:gd name="T53" fmla="*/ 28 h 73"/>
              <a:gd name="T54" fmla="*/ 126 w 205"/>
              <a:gd name="T55" fmla="*/ 24 h 73"/>
              <a:gd name="T56" fmla="*/ 142 w 205"/>
              <a:gd name="T57" fmla="*/ 20 h 73"/>
              <a:gd name="T58" fmla="*/ 142 w 205"/>
              <a:gd name="T59" fmla="*/ 55 h 73"/>
              <a:gd name="T60" fmla="*/ 130 w 205"/>
              <a:gd name="T61" fmla="*/ 57 h 73"/>
              <a:gd name="T62" fmla="*/ 125 w 205"/>
              <a:gd name="T63" fmla="*/ 56 h 73"/>
              <a:gd name="T64" fmla="*/ 35 w 205"/>
              <a:gd name="T65" fmla="*/ 73 h 73"/>
              <a:gd name="T66" fmla="*/ 28 w 205"/>
              <a:gd name="T67" fmla="*/ 70 h 73"/>
              <a:gd name="T68" fmla="*/ 28 w 205"/>
              <a:gd name="T69" fmla="*/ 67 h 73"/>
              <a:gd name="T70" fmla="*/ 35 w 205"/>
              <a:gd name="T71" fmla="*/ 70 h 73"/>
              <a:gd name="T72" fmla="*/ 35 w 205"/>
              <a:gd name="T73" fmla="*/ 70 h 73"/>
              <a:gd name="T74" fmla="*/ 37 w 205"/>
              <a:gd name="T75" fmla="*/ 70 h 73"/>
              <a:gd name="T76" fmla="*/ 42 w 205"/>
              <a:gd name="T77" fmla="*/ 62 h 73"/>
              <a:gd name="T78" fmla="*/ 36 w 205"/>
              <a:gd name="T79" fmla="*/ 57 h 73"/>
              <a:gd name="T80" fmla="*/ 40 w 205"/>
              <a:gd name="T81" fmla="*/ 50 h 73"/>
              <a:gd name="T82" fmla="*/ 34 w 205"/>
              <a:gd name="T83" fmla="*/ 45 h 73"/>
              <a:gd name="T84" fmla="*/ 37 w 205"/>
              <a:gd name="T85" fmla="*/ 38 h 73"/>
              <a:gd name="T86" fmla="*/ 30 w 205"/>
              <a:gd name="T87" fmla="*/ 33 h 73"/>
              <a:gd name="T88" fmla="*/ 28 w 205"/>
              <a:gd name="T89" fmla="*/ 33 h 73"/>
              <a:gd name="T90" fmla="*/ 28 w 205"/>
              <a:gd name="T91" fmla="*/ 34 h 73"/>
              <a:gd name="T92" fmla="*/ 28 w 205"/>
              <a:gd name="T93" fmla="*/ 30 h 73"/>
              <a:gd name="T94" fmla="*/ 26 w 205"/>
              <a:gd name="T95" fmla="*/ 31 h 73"/>
              <a:gd name="T96" fmla="*/ 28 w 205"/>
              <a:gd name="T97" fmla="*/ 30 h 73"/>
              <a:gd name="T98" fmla="*/ 28 w 205"/>
              <a:gd name="T99" fmla="*/ 34 h 73"/>
              <a:gd name="T100" fmla="*/ 13 w 205"/>
              <a:gd name="T101" fmla="*/ 49 h 73"/>
              <a:gd name="T102" fmla="*/ 15 w 205"/>
              <a:gd name="T103" fmla="*/ 62 h 73"/>
              <a:gd name="T104" fmla="*/ 28 w 205"/>
              <a:gd name="T105" fmla="*/ 67 h 73"/>
              <a:gd name="T106" fmla="*/ 28 w 205"/>
              <a:gd name="T107" fmla="*/ 70 h 73"/>
              <a:gd name="T108" fmla="*/ 0 w 205"/>
              <a:gd name="T109" fmla="*/ 58 h 73"/>
              <a:gd name="T110" fmla="*/ 26 w 205"/>
              <a:gd name="T111" fmla="*/ 3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5" h="73">
                <a:moveTo>
                  <a:pt x="142" y="5"/>
                </a:moveTo>
                <a:cubicBezTo>
                  <a:pt x="157" y="2"/>
                  <a:pt x="157" y="2"/>
                  <a:pt x="157" y="2"/>
                </a:cubicBezTo>
                <a:cubicBezTo>
                  <a:pt x="160" y="1"/>
                  <a:pt x="163" y="3"/>
                  <a:pt x="164" y="5"/>
                </a:cubicBezTo>
                <a:cubicBezTo>
                  <a:pt x="179" y="2"/>
                  <a:pt x="179" y="2"/>
                  <a:pt x="179" y="2"/>
                </a:cubicBezTo>
                <a:cubicBezTo>
                  <a:pt x="190" y="0"/>
                  <a:pt x="200" y="7"/>
                  <a:pt x="202" y="18"/>
                </a:cubicBezTo>
                <a:cubicBezTo>
                  <a:pt x="205" y="29"/>
                  <a:pt x="197" y="39"/>
                  <a:pt x="187" y="42"/>
                </a:cubicBezTo>
                <a:cubicBezTo>
                  <a:pt x="177" y="43"/>
                  <a:pt x="177" y="43"/>
                  <a:pt x="177" y="43"/>
                </a:cubicBezTo>
                <a:cubicBezTo>
                  <a:pt x="166" y="18"/>
                  <a:pt x="166" y="18"/>
                  <a:pt x="166" y="18"/>
                </a:cubicBezTo>
                <a:cubicBezTo>
                  <a:pt x="172" y="45"/>
                  <a:pt x="172" y="45"/>
                  <a:pt x="172" y="45"/>
                </a:cubicBezTo>
                <a:cubicBezTo>
                  <a:pt x="172" y="47"/>
                  <a:pt x="170" y="50"/>
                  <a:pt x="167" y="50"/>
                </a:cubicBezTo>
                <a:cubicBezTo>
                  <a:pt x="142" y="55"/>
                  <a:pt x="142" y="55"/>
                  <a:pt x="142" y="55"/>
                </a:cubicBezTo>
                <a:cubicBezTo>
                  <a:pt x="142" y="20"/>
                  <a:pt x="142" y="20"/>
                  <a:pt x="142" y="20"/>
                </a:cubicBezTo>
                <a:cubicBezTo>
                  <a:pt x="158" y="17"/>
                  <a:pt x="158" y="17"/>
                  <a:pt x="158" y="17"/>
                </a:cubicBezTo>
                <a:cubicBezTo>
                  <a:pt x="160" y="17"/>
                  <a:pt x="162" y="18"/>
                  <a:pt x="163" y="19"/>
                </a:cubicBezTo>
                <a:cubicBezTo>
                  <a:pt x="161" y="9"/>
                  <a:pt x="161" y="9"/>
                  <a:pt x="161" y="9"/>
                </a:cubicBezTo>
                <a:cubicBezTo>
                  <a:pt x="161" y="6"/>
                  <a:pt x="158" y="5"/>
                  <a:pt x="155" y="5"/>
                </a:cubicBezTo>
                <a:cubicBezTo>
                  <a:pt x="142" y="8"/>
                  <a:pt x="142" y="8"/>
                  <a:pt x="142" y="8"/>
                </a:cubicBezTo>
                <a:lnTo>
                  <a:pt x="142" y="5"/>
                </a:lnTo>
                <a:close/>
                <a:moveTo>
                  <a:pt x="28" y="30"/>
                </a:moveTo>
                <a:cubicBezTo>
                  <a:pt x="116" y="13"/>
                  <a:pt x="116" y="13"/>
                  <a:pt x="116" y="13"/>
                </a:cubicBezTo>
                <a:cubicBezTo>
                  <a:pt x="117" y="11"/>
                  <a:pt x="119" y="9"/>
                  <a:pt x="121" y="9"/>
                </a:cubicBezTo>
                <a:cubicBezTo>
                  <a:pt x="142" y="5"/>
                  <a:pt x="142" y="5"/>
                  <a:pt x="142" y="5"/>
                </a:cubicBezTo>
                <a:cubicBezTo>
                  <a:pt x="142" y="8"/>
                  <a:pt x="142" y="8"/>
                  <a:pt x="142" y="8"/>
                </a:cubicBezTo>
                <a:cubicBezTo>
                  <a:pt x="124" y="11"/>
                  <a:pt x="124" y="11"/>
                  <a:pt x="124" y="11"/>
                </a:cubicBezTo>
                <a:cubicBezTo>
                  <a:pt x="121" y="12"/>
                  <a:pt x="119" y="15"/>
                  <a:pt x="120" y="17"/>
                </a:cubicBezTo>
                <a:cubicBezTo>
                  <a:pt x="122" y="28"/>
                  <a:pt x="122" y="28"/>
                  <a:pt x="122" y="28"/>
                </a:cubicBezTo>
                <a:cubicBezTo>
                  <a:pt x="122" y="28"/>
                  <a:pt x="122" y="28"/>
                  <a:pt x="122" y="28"/>
                </a:cubicBezTo>
                <a:cubicBezTo>
                  <a:pt x="122" y="26"/>
                  <a:pt x="124" y="24"/>
                  <a:pt x="126" y="24"/>
                </a:cubicBezTo>
                <a:cubicBezTo>
                  <a:pt x="142" y="20"/>
                  <a:pt x="142" y="20"/>
                  <a:pt x="142" y="20"/>
                </a:cubicBezTo>
                <a:cubicBezTo>
                  <a:pt x="142" y="55"/>
                  <a:pt x="142" y="55"/>
                  <a:pt x="142" y="55"/>
                </a:cubicBezTo>
                <a:cubicBezTo>
                  <a:pt x="130" y="57"/>
                  <a:pt x="130" y="57"/>
                  <a:pt x="130" y="57"/>
                </a:cubicBezTo>
                <a:cubicBezTo>
                  <a:pt x="128" y="58"/>
                  <a:pt x="126" y="57"/>
                  <a:pt x="125" y="56"/>
                </a:cubicBezTo>
                <a:cubicBezTo>
                  <a:pt x="35" y="73"/>
                  <a:pt x="35" y="73"/>
                  <a:pt x="35" y="73"/>
                </a:cubicBezTo>
                <a:cubicBezTo>
                  <a:pt x="28" y="70"/>
                  <a:pt x="28" y="70"/>
                  <a:pt x="28" y="70"/>
                </a:cubicBezTo>
                <a:cubicBezTo>
                  <a:pt x="28" y="67"/>
                  <a:pt x="28" y="67"/>
                  <a:pt x="28" y="67"/>
                </a:cubicBezTo>
                <a:cubicBezTo>
                  <a:pt x="35" y="70"/>
                  <a:pt x="35" y="70"/>
                  <a:pt x="35" y="70"/>
                </a:cubicBezTo>
                <a:cubicBezTo>
                  <a:pt x="35" y="70"/>
                  <a:pt x="35" y="70"/>
                  <a:pt x="35" y="70"/>
                </a:cubicBezTo>
                <a:cubicBezTo>
                  <a:pt x="37" y="70"/>
                  <a:pt x="37" y="70"/>
                  <a:pt x="37" y="70"/>
                </a:cubicBezTo>
                <a:cubicBezTo>
                  <a:pt x="41" y="69"/>
                  <a:pt x="43" y="66"/>
                  <a:pt x="42" y="62"/>
                </a:cubicBezTo>
                <a:cubicBezTo>
                  <a:pt x="42" y="59"/>
                  <a:pt x="39" y="57"/>
                  <a:pt x="36" y="57"/>
                </a:cubicBezTo>
                <a:cubicBezTo>
                  <a:pt x="39" y="56"/>
                  <a:pt x="40" y="53"/>
                  <a:pt x="40" y="50"/>
                </a:cubicBezTo>
                <a:cubicBezTo>
                  <a:pt x="39" y="47"/>
                  <a:pt x="37" y="45"/>
                  <a:pt x="34" y="45"/>
                </a:cubicBezTo>
                <a:cubicBezTo>
                  <a:pt x="36" y="44"/>
                  <a:pt x="38" y="41"/>
                  <a:pt x="37" y="38"/>
                </a:cubicBezTo>
                <a:cubicBezTo>
                  <a:pt x="37" y="34"/>
                  <a:pt x="33" y="32"/>
                  <a:pt x="30" y="33"/>
                </a:cubicBezTo>
                <a:cubicBezTo>
                  <a:pt x="28" y="33"/>
                  <a:pt x="28" y="33"/>
                  <a:pt x="28" y="33"/>
                </a:cubicBezTo>
                <a:cubicBezTo>
                  <a:pt x="28" y="34"/>
                  <a:pt x="28" y="34"/>
                  <a:pt x="28" y="34"/>
                </a:cubicBezTo>
                <a:lnTo>
                  <a:pt x="28" y="30"/>
                </a:lnTo>
                <a:close/>
                <a:moveTo>
                  <a:pt x="26" y="31"/>
                </a:moveTo>
                <a:cubicBezTo>
                  <a:pt x="28" y="30"/>
                  <a:pt x="28" y="30"/>
                  <a:pt x="28" y="30"/>
                </a:cubicBezTo>
                <a:cubicBezTo>
                  <a:pt x="28" y="34"/>
                  <a:pt x="28" y="34"/>
                  <a:pt x="28" y="34"/>
                </a:cubicBezTo>
                <a:cubicBezTo>
                  <a:pt x="13" y="49"/>
                  <a:pt x="13" y="49"/>
                  <a:pt x="13" y="49"/>
                </a:cubicBezTo>
                <a:cubicBezTo>
                  <a:pt x="15" y="62"/>
                  <a:pt x="15" y="62"/>
                  <a:pt x="15" y="62"/>
                </a:cubicBezTo>
                <a:cubicBezTo>
                  <a:pt x="28" y="67"/>
                  <a:pt x="28" y="67"/>
                  <a:pt x="28" y="67"/>
                </a:cubicBezTo>
                <a:cubicBezTo>
                  <a:pt x="28" y="70"/>
                  <a:pt x="28" y="70"/>
                  <a:pt x="28" y="70"/>
                </a:cubicBezTo>
                <a:cubicBezTo>
                  <a:pt x="0" y="58"/>
                  <a:pt x="0" y="58"/>
                  <a:pt x="0" y="58"/>
                </a:cubicBezTo>
                <a:lnTo>
                  <a:pt x="26" y="3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6" name="Freeform 86"/>
          <p:cNvSpPr/>
          <p:nvPr/>
        </p:nvSpPr>
        <p:spPr bwMode="auto">
          <a:xfrm>
            <a:off x="7294492" y="2401078"/>
            <a:ext cx="184499" cy="236873"/>
          </a:xfrm>
          <a:custGeom>
            <a:avLst/>
            <a:gdLst>
              <a:gd name="T0" fmla="*/ 113 w 113"/>
              <a:gd name="T1" fmla="*/ 25 h 145"/>
              <a:gd name="T2" fmla="*/ 108 w 113"/>
              <a:gd name="T3" fmla="*/ 22 h 145"/>
              <a:gd name="T4" fmla="*/ 42 w 113"/>
              <a:gd name="T5" fmla="*/ 128 h 145"/>
              <a:gd name="T6" fmla="*/ 19 w 113"/>
              <a:gd name="T7" fmla="*/ 132 h 145"/>
              <a:gd name="T8" fmla="*/ 12 w 113"/>
              <a:gd name="T9" fmla="*/ 109 h 145"/>
              <a:gd name="T10" fmla="*/ 78 w 113"/>
              <a:gd name="T11" fmla="*/ 3 h 145"/>
              <a:gd name="T12" fmla="*/ 73 w 113"/>
              <a:gd name="T13" fmla="*/ 0 h 145"/>
              <a:gd name="T14" fmla="*/ 6 w 113"/>
              <a:gd name="T15" fmla="*/ 107 h 145"/>
              <a:gd name="T16" fmla="*/ 15 w 113"/>
              <a:gd name="T17" fmla="*/ 138 h 145"/>
              <a:gd name="T18" fmla="*/ 47 w 113"/>
              <a:gd name="T19" fmla="*/ 132 h 145"/>
              <a:gd name="T20" fmla="*/ 113 w 113"/>
              <a:gd name="T21" fmla="*/ 2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145">
                <a:moveTo>
                  <a:pt x="113" y="25"/>
                </a:moveTo>
                <a:cubicBezTo>
                  <a:pt x="108" y="22"/>
                  <a:pt x="108" y="22"/>
                  <a:pt x="108" y="22"/>
                </a:cubicBezTo>
                <a:cubicBezTo>
                  <a:pt x="42" y="128"/>
                  <a:pt x="42" y="128"/>
                  <a:pt x="42" y="128"/>
                </a:cubicBezTo>
                <a:cubicBezTo>
                  <a:pt x="38" y="135"/>
                  <a:pt x="27" y="137"/>
                  <a:pt x="19" y="132"/>
                </a:cubicBezTo>
                <a:cubicBezTo>
                  <a:pt x="11" y="127"/>
                  <a:pt x="8" y="117"/>
                  <a:pt x="12" y="109"/>
                </a:cubicBezTo>
                <a:cubicBezTo>
                  <a:pt x="78" y="3"/>
                  <a:pt x="78" y="3"/>
                  <a:pt x="78" y="3"/>
                </a:cubicBezTo>
                <a:cubicBezTo>
                  <a:pt x="73" y="0"/>
                  <a:pt x="73" y="0"/>
                  <a:pt x="73" y="0"/>
                </a:cubicBezTo>
                <a:cubicBezTo>
                  <a:pt x="6" y="107"/>
                  <a:pt x="6" y="107"/>
                  <a:pt x="6" y="107"/>
                </a:cubicBezTo>
                <a:cubicBezTo>
                  <a:pt x="0" y="117"/>
                  <a:pt x="4" y="131"/>
                  <a:pt x="15" y="138"/>
                </a:cubicBezTo>
                <a:cubicBezTo>
                  <a:pt x="26" y="145"/>
                  <a:pt x="40" y="142"/>
                  <a:pt x="47" y="132"/>
                </a:cubicBezTo>
                <a:lnTo>
                  <a:pt x="113" y="2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7" name="Freeform 87"/>
          <p:cNvSpPr/>
          <p:nvPr/>
        </p:nvSpPr>
        <p:spPr bwMode="auto">
          <a:xfrm>
            <a:off x="7399240" y="2392746"/>
            <a:ext cx="89274" cy="61896"/>
          </a:xfrm>
          <a:custGeom>
            <a:avLst/>
            <a:gdLst>
              <a:gd name="T0" fmla="*/ 54 w 55"/>
              <a:gd name="T1" fmla="*/ 35 h 38"/>
              <a:gd name="T2" fmla="*/ 48 w 55"/>
              <a:gd name="T3" fmla="*/ 37 h 38"/>
              <a:gd name="T4" fmla="*/ 3 w 55"/>
              <a:gd name="T5" fmla="*/ 9 h 38"/>
              <a:gd name="T6" fmla="*/ 2 w 55"/>
              <a:gd name="T7" fmla="*/ 3 h 38"/>
              <a:gd name="T8" fmla="*/ 8 w 55"/>
              <a:gd name="T9" fmla="*/ 1 h 38"/>
              <a:gd name="T10" fmla="*/ 53 w 55"/>
              <a:gd name="T11" fmla="*/ 29 h 38"/>
              <a:gd name="T12" fmla="*/ 54 w 55"/>
              <a:gd name="T13" fmla="*/ 35 h 38"/>
            </a:gdLst>
            <a:ahLst/>
            <a:cxnLst>
              <a:cxn ang="0">
                <a:pos x="T0" y="T1"/>
              </a:cxn>
              <a:cxn ang="0">
                <a:pos x="T2" y="T3"/>
              </a:cxn>
              <a:cxn ang="0">
                <a:pos x="T4" y="T5"/>
              </a:cxn>
              <a:cxn ang="0">
                <a:pos x="T6" y="T7"/>
              </a:cxn>
              <a:cxn ang="0">
                <a:pos x="T8" y="T9"/>
              </a:cxn>
              <a:cxn ang="0">
                <a:pos x="T10" y="T11"/>
              </a:cxn>
              <a:cxn ang="0">
                <a:pos x="T12" y="T13"/>
              </a:cxn>
            </a:cxnLst>
            <a:rect l="0" t="0" r="r" b="b"/>
            <a:pathLst>
              <a:path w="55" h="38">
                <a:moveTo>
                  <a:pt x="54" y="35"/>
                </a:moveTo>
                <a:cubicBezTo>
                  <a:pt x="53" y="37"/>
                  <a:pt x="50" y="38"/>
                  <a:pt x="48" y="37"/>
                </a:cubicBezTo>
                <a:cubicBezTo>
                  <a:pt x="3" y="9"/>
                  <a:pt x="3" y="9"/>
                  <a:pt x="3" y="9"/>
                </a:cubicBezTo>
                <a:cubicBezTo>
                  <a:pt x="1" y="7"/>
                  <a:pt x="0" y="5"/>
                  <a:pt x="2" y="3"/>
                </a:cubicBezTo>
                <a:cubicBezTo>
                  <a:pt x="3" y="1"/>
                  <a:pt x="6" y="0"/>
                  <a:pt x="8" y="1"/>
                </a:cubicBezTo>
                <a:cubicBezTo>
                  <a:pt x="53" y="29"/>
                  <a:pt x="53" y="29"/>
                  <a:pt x="53" y="29"/>
                </a:cubicBezTo>
                <a:cubicBezTo>
                  <a:pt x="55" y="31"/>
                  <a:pt x="55" y="33"/>
                  <a:pt x="54" y="3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8" name="Freeform 88"/>
          <p:cNvSpPr/>
          <p:nvPr/>
        </p:nvSpPr>
        <p:spPr bwMode="auto">
          <a:xfrm>
            <a:off x="7330201" y="2441549"/>
            <a:ext cx="122603" cy="170215"/>
          </a:xfrm>
          <a:custGeom>
            <a:avLst/>
            <a:gdLst>
              <a:gd name="T0" fmla="*/ 75 w 75"/>
              <a:gd name="T1" fmla="*/ 4 h 104"/>
              <a:gd name="T2" fmla="*/ 69 w 75"/>
              <a:gd name="T3" fmla="*/ 0 h 104"/>
              <a:gd name="T4" fmla="*/ 10 w 75"/>
              <a:gd name="T5" fmla="*/ 95 h 104"/>
              <a:gd name="T6" fmla="*/ 0 w 75"/>
              <a:gd name="T7" fmla="*/ 100 h 104"/>
              <a:gd name="T8" fmla="*/ 1 w 75"/>
              <a:gd name="T9" fmla="*/ 101 h 104"/>
              <a:gd name="T10" fmla="*/ 17 w 75"/>
              <a:gd name="T11" fmla="*/ 98 h 104"/>
              <a:gd name="T12" fmla="*/ 75 w 75"/>
              <a:gd name="T13" fmla="*/ 4 h 104"/>
            </a:gdLst>
            <a:ahLst/>
            <a:cxnLst>
              <a:cxn ang="0">
                <a:pos x="T0" y="T1"/>
              </a:cxn>
              <a:cxn ang="0">
                <a:pos x="T2" y="T3"/>
              </a:cxn>
              <a:cxn ang="0">
                <a:pos x="T4" y="T5"/>
              </a:cxn>
              <a:cxn ang="0">
                <a:pos x="T6" y="T7"/>
              </a:cxn>
              <a:cxn ang="0">
                <a:pos x="T8" y="T9"/>
              </a:cxn>
              <a:cxn ang="0">
                <a:pos x="T10" y="T11"/>
              </a:cxn>
              <a:cxn ang="0">
                <a:pos x="T12" y="T13"/>
              </a:cxn>
            </a:cxnLst>
            <a:rect l="0" t="0" r="r" b="b"/>
            <a:pathLst>
              <a:path w="75" h="104">
                <a:moveTo>
                  <a:pt x="75" y="4"/>
                </a:moveTo>
                <a:cubicBezTo>
                  <a:pt x="69" y="0"/>
                  <a:pt x="69" y="0"/>
                  <a:pt x="69" y="0"/>
                </a:cubicBezTo>
                <a:cubicBezTo>
                  <a:pt x="10" y="95"/>
                  <a:pt x="10" y="95"/>
                  <a:pt x="10" y="95"/>
                </a:cubicBezTo>
                <a:cubicBezTo>
                  <a:pt x="8" y="98"/>
                  <a:pt x="4" y="100"/>
                  <a:pt x="0" y="100"/>
                </a:cubicBezTo>
                <a:cubicBezTo>
                  <a:pt x="0" y="100"/>
                  <a:pt x="1" y="100"/>
                  <a:pt x="1" y="101"/>
                </a:cubicBezTo>
                <a:cubicBezTo>
                  <a:pt x="7" y="104"/>
                  <a:pt x="14" y="103"/>
                  <a:pt x="17" y="98"/>
                </a:cubicBezTo>
                <a:lnTo>
                  <a:pt x="75" y="4"/>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9" name="Freeform 89"/>
          <p:cNvSpPr>
            <a:spLocks noEditPoints="1"/>
          </p:cNvSpPr>
          <p:nvPr/>
        </p:nvSpPr>
        <p:spPr bwMode="auto">
          <a:xfrm>
            <a:off x="7044525" y="1472633"/>
            <a:ext cx="166644" cy="121412"/>
          </a:xfrm>
          <a:custGeom>
            <a:avLst/>
            <a:gdLst>
              <a:gd name="T0" fmla="*/ 84 w 102"/>
              <a:gd name="T1" fmla="*/ 71 h 74"/>
              <a:gd name="T2" fmla="*/ 79 w 102"/>
              <a:gd name="T3" fmla="*/ 69 h 74"/>
              <a:gd name="T4" fmla="*/ 79 w 102"/>
              <a:gd name="T5" fmla="*/ 69 h 74"/>
              <a:gd name="T6" fmla="*/ 79 w 102"/>
              <a:gd name="T7" fmla="*/ 52 h 74"/>
              <a:gd name="T8" fmla="*/ 86 w 102"/>
              <a:gd name="T9" fmla="*/ 49 h 74"/>
              <a:gd name="T10" fmla="*/ 90 w 102"/>
              <a:gd name="T11" fmla="*/ 38 h 74"/>
              <a:gd name="T12" fmla="*/ 79 w 102"/>
              <a:gd name="T13" fmla="*/ 31 h 74"/>
              <a:gd name="T14" fmla="*/ 85 w 102"/>
              <a:gd name="T15" fmla="*/ 20 h 74"/>
              <a:gd name="T16" fmla="*/ 79 w 102"/>
              <a:gd name="T17" fmla="*/ 16 h 74"/>
              <a:gd name="T18" fmla="*/ 72 w 102"/>
              <a:gd name="T19" fmla="*/ 3 h 74"/>
              <a:gd name="T20" fmla="*/ 79 w 102"/>
              <a:gd name="T21" fmla="*/ 16 h 74"/>
              <a:gd name="T22" fmla="*/ 72 w 102"/>
              <a:gd name="T23" fmla="*/ 21 h 74"/>
              <a:gd name="T24" fmla="*/ 72 w 102"/>
              <a:gd name="T25" fmla="*/ 9 h 74"/>
              <a:gd name="T26" fmla="*/ 79 w 102"/>
              <a:gd name="T27" fmla="*/ 73 h 74"/>
              <a:gd name="T28" fmla="*/ 72 w 102"/>
              <a:gd name="T29" fmla="*/ 69 h 74"/>
              <a:gd name="T30" fmla="*/ 79 w 102"/>
              <a:gd name="T31" fmla="*/ 73 h 74"/>
              <a:gd name="T32" fmla="*/ 79 w 102"/>
              <a:gd name="T33" fmla="*/ 34 h 74"/>
              <a:gd name="T34" fmla="*/ 75 w 102"/>
              <a:gd name="T35" fmla="*/ 45 h 74"/>
              <a:gd name="T36" fmla="*/ 79 w 102"/>
              <a:gd name="T37" fmla="*/ 52 h 74"/>
              <a:gd name="T38" fmla="*/ 72 w 102"/>
              <a:gd name="T39" fmla="*/ 25 h 74"/>
              <a:gd name="T40" fmla="*/ 79 w 102"/>
              <a:gd name="T41" fmla="*/ 31 h 74"/>
              <a:gd name="T42" fmla="*/ 72 w 102"/>
              <a:gd name="T43" fmla="*/ 3 h 74"/>
              <a:gd name="T44" fmla="*/ 71 w 102"/>
              <a:gd name="T45" fmla="*/ 8 h 74"/>
              <a:gd name="T46" fmla="*/ 66 w 102"/>
              <a:gd name="T47" fmla="*/ 2 h 74"/>
              <a:gd name="T48" fmla="*/ 66 w 102"/>
              <a:gd name="T49" fmla="*/ 73 h 74"/>
              <a:gd name="T50" fmla="*/ 67 w 102"/>
              <a:gd name="T51" fmla="*/ 65 h 74"/>
              <a:gd name="T52" fmla="*/ 72 w 102"/>
              <a:gd name="T53" fmla="*/ 74 h 74"/>
              <a:gd name="T54" fmla="*/ 72 w 102"/>
              <a:gd name="T55" fmla="*/ 21 h 74"/>
              <a:gd name="T56" fmla="*/ 72 w 102"/>
              <a:gd name="T57" fmla="*/ 52 h 74"/>
              <a:gd name="T58" fmla="*/ 66 w 102"/>
              <a:gd name="T59" fmla="*/ 57 h 74"/>
              <a:gd name="T60" fmla="*/ 69 w 102"/>
              <a:gd name="T61" fmla="*/ 16 h 74"/>
              <a:gd name="T62" fmla="*/ 22 w 102"/>
              <a:gd name="T63" fmla="*/ 10 h 74"/>
              <a:gd name="T64" fmla="*/ 66 w 102"/>
              <a:gd name="T65" fmla="*/ 5 h 74"/>
              <a:gd name="T66" fmla="*/ 64 w 102"/>
              <a:gd name="T67" fmla="*/ 6 h 74"/>
              <a:gd name="T68" fmla="*/ 66 w 102"/>
              <a:gd name="T69" fmla="*/ 16 h 74"/>
              <a:gd name="T70" fmla="*/ 66 w 102"/>
              <a:gd name="T71" fmla="*/ 64 h 74"/>
              <a:gd name="T72" fmla="*/ 37 w 102"/>
              <a:gd name="T73" fmla="*/ 57 h 74"/>
              <a:gd name="T74" fmla="*/ 22 w 102"/>
              <a:gd name="T75" fmla="*/ 49 h 74"/>
              <a:gd name="T76" fmla="*/ 27 w 102"/>
              <a:gd name="T77" fmla="*/ 48 h 74"/>
              <a:gd name="T78" fmla="*/ 22 w 102"/>
              <a:gd name="T79" fmla="*/ 27 h 74"/>
              <a:gd name="T80" fmla="*/ 2 w 102"/>
              <a:gd name="T81" fmla="*/ 41 h 74"/>
              <a:gd name="T82" fmla="*/ 22 w 102"/>
              <a:gd name="T83" fmla="*/ 10 h 74"/>
              <a:gd name="T84" fmla="*/ 17 w 102"/>
              <a:gd name="T85" fmla="*/ 28 h 74"/>
              <a:gd name="T86" fmla="*/ 22 w 102"/>
              <a:gd name="T87" fmla="*/ 49 h 74"/>
              <a:gd name="T88" fmla="*/ 2 w 102"/>
              <a:gd name="T89" fmla="*/ 4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2" h="74">
                <a:moveTo>
                  <a:pt x="79" y="7"/>
                </a:moveTo>
                <a:cubicBezTo>
                  <a:pt x="102" y="22"/>
                  <a:pt x="98" y="62"/>
                  <a:pt x="84" y="71"/>
                </a:cubicBezTo>
                <a:cubicBezTo>
                  <a:pt x="82" y="72"/>
                  <a:pt x="80" y="73"/>
                  <a:pt x="79" y="73"/>
                </a:cubicBezTo>
                <a:cubicBezTo>
                  <a:pt x="79" y="69"/>
                  <a:pt x="79" y="69"/>
                  <a:pt x="79" y="69"/>
                </a:cubicBezTo>
                <a:cubicBezTo>
                  <a:pt x="79" y="69"/>
                  <a:pt x="79" y="69"/>
                  <a:pt x="79" y="69"/>
                </a:cubicBezTo>
                <a:cubicBezTo>
                  <a:pt x="79" y="69"/>
                  <a:pt x="79" y="69"/>
                  <a:pt x="79" y="69"/>
                </a:cubicBezTo>
                <a:cubicBezTo>
                  <a:pt x="83" y="67"/>
                  <a:pt x="85" y="61"/>
                  <a:pt x="83" y="57"/>
                </a:cubicBezTo>
                <a:cubicBezTo>
                  <a:pt x="82" y="55"/>
                  <a:pt x="80" y="53"/>
                  <a:pt x="79" y="52"/>
                </a:cubicBezTo>
                <a:cubicBezTo>
                  <a:pt x="79" y="49"/>
                  <a:pt x="79" y="49"/>
                  <a:pt x="79" y="49"/>
                </a:cubicBezTo>
                <a:cubicBezTo>
                  <a:pt x="81" y="50"/>
                  <a:pt x="84" y="50"/>
                  <a:pt x="86" y="49"/>
                </a:cubicBezTo>
                <a:cubicBezTo>
                  <a:pt x="86" y="49"/>
                  <a:pt x="86" y="49"/>
                  <a:pt x="86" y="49"/>
                </a:cubicBezTo>
                <a:cubicBezTo>
                  <a:pt x="90" y="47"/>
                  <a:pt x="92" y="42"/>
                  <a:pt x="90" y="38"/>
                </a:cubicBezTo>
                <a:cubicBezTo>
                  <a:pt x="88" y="34"/>
                  <a:pt x="83" y="32"/>
                  <a:pt x="79" y="34"/>
                </a:cubicBezTo>
                <a:cubicBezTo>
                  <a:pt x="79" y="31"/>
                  <a:pt x="79" y="31"/>
                  <a:pt x="79" y="31"/>
                </a:cubicBezTo>
                <a:cubicBezTo>
                  <a:pt x="80" y="31"/>
                  <a:pt x="81" y="30"/>
                  <a:pt x="82" y="30"/>
                </a:cubicBezTo>
                <a:cubicBezTo>
                  <a:pt x="86" y="28"/>
                  <a:pt x="87" y="24"/>
                  <a:pt x="85" y="20"/>
                </a:cubicBezTo>
                <a:cubicBezTo>
                  <a:pt x="85" y="20"/>
                  <a:pt x="85" y="20"/>
                  <a:pt x="85" y="20"/>
                </a:cubicBezTo>
                <a:cubicBezTo>
                  <a:pt x="84" y="17"/>
                  <a:pt x="81" y="16"/>
                  <a:pt x="79" y="16"/>
                </a:cubicBezTo>
                <a:lnTo>
                  <a:pt x="79" y="7"/>
                </a:lnTo>
                <a:close/>
                <a:moveTo>
                  <a:pt x="72" y="3"/>
                </a:moveTo>
                <a:cubicBezTo>
                  <a:pt x="74" y="4"/>
                  <a:pt x="76" y="5"/>
                  <a:pt x="79" y="7"/>
                </a:cubicBezTo>
                <a:cubicBezTo>
                  <a:pt x="79" y="16"/>
                  <a:pt x="79" y="16"/>
                  <a:pt x="79" y="16"/>
                </a:cubicBezTo>
                <a:cubicBezTo>
                  <a:pt x="77" y="16"/>
                  <a:pt x="76" y="16"/>
                  <a:pt x="75" y="17"/>
                </a:cubicBezTo>
                <a:cubicBezTo>
                  <a:pt x="73" y="17"/>
                  <a:pt x="72" y="19"/>
                  <a:pt x="72" y="21"/>
                </a:cubicBezTo>
                <a:cubicBezTo>
                  <a:pt x="72" y="13"/>
                  <a:pt x="72" y="13"/>
                  <a:pt x="72" y="13"/>
                </a:cubicBezTo>
                <a:cubicBezTo>
                  <a:pt x="72" y="12"/>
                  <a:pt x="72" y="10"/>
                  <a:pt x="72" y="9"/>
                </a:cubicBezTo>
                <a:cubicBezTo>
                  <a:pt x="72" y="3"/>
                  <a:pt x="72" y="3"/>
                  <a:pt x="72" y="3"/>
                </a:cubicBezTo>
                <a:close/>
                <a:moveTo>
                  <a:pt x="79" y="73"/>
                </a:moveTo>
                <a:cubicBezTo>
                  <a:pt x="76" y="74"/>
                  <a:pt x="74" y="74"/>
                  <a:pt x="72" y="74"/>
                </a:cubicBezTo>
                <a:cubicBezTo>
                  <a:pt x="72" y="69"/>
                  <a:pt x="72" y="69"/>
                  <a:pt x="72" y="69"/>
                </a:cubicBezTo>
                <a:cubicBezTo>
                  <a:pt x="74" y="70"/>
                  <a:pt x="76" y="70"/>
                  <a:pt x="79" y="69"/>
                </a:cubicBezTo>
                <a:cubicBezTo>
                  <a:pt x="79" y="73"/>
                  <a:pt x="79" y="73"/>
                  <a:pt x="79" y="73"/>
                </a:cubicBezTo>
                <a:close/>
                <a:moveTo>
                  <a:pt x="79" y="31"/>
                </a:moveTo>
                <a:cubicBezTo>
                  <a:pt x="79" y="34"/>
                  <a:pt x="79" y="34"/>
                  <a:pt x="79" y="34"/>
                </a:cubicBezTo>
                <a:cubicBezTo>
                  <a:pt x="78" y="34"/>
                  <a:pt x="78" y="34"/>
                  <a:pt x="78" y="34"/>
                </a:cubicBezTo>
                <a:cubicBezTo>
                  <a:pt x="74" y="36"/>
                  <a:pt x="73" y="41"/>
                  <a:pt x="75" y="45"/>
                </a:cubicBezTo>
                <a:cubicBezTo>
                  <a:pt x="76" y="47"/>
                  <a:pt x="77" y="48"/>
                  <a:pt x="79" y="49"/>
                </a:cubicBezTo>
                <a:cubicBezTo>
                  <a:pt x="79" y="52"/>
                  <a:pt x="79" y="52"/>
                  <a:pt x="79" y="52"/>
                </a:cubicBezTo>
                <a:cubicBezTo>
                  <a:pt x="76" y="51"/>
                  <a:pt x="74" y="51"/>
                  <a:pt x="72" y="52"/>
                </a:cubicBezTo>
                <a:cubicBezTo>
                  <a:pt x="72" y="25"/>
                  <a:pt x="72" y="25"/>
                  <a:pt x="72" y="25"/>
                </a:cubicBezTo>
                <a:cubicBezTo>
                  <a:pt x="72" y="26"/>
                  <a:pt x="72" y="26"/>
                  <a:pt x="72" y="26"/>
                </a:cubicBezTo>
                <a:cubicBezTo>
                  <a:pt x="73" y="29"/>
                  <a:pt x="76" y="31"/>
                  <a:pt x="79" y="31"/>
                </a:cubicBezTo>
                <a:close/>
                <a:moveTo>
                  <a:pt x="66" y="2"/>
                </a:moveTo>
                <a:cubicBezTo>
                  <a:pt x="68" y="2"/>
                  <a:pt x="70" y="3"/>
                  <a:pt x="72" y="3"/>
                </a:cubicBezTo>
                <a:cubicBezTo>
                  <a:pt x="72" y="9"/>
                  <a:pt x="72" y="9"/>
                  <a:pt x="72" y="9"/>
                </a:cubicBezTo>
                <a:cubicBezTo>
                  <a:pt x="71" y="9"/>
                  <a:pt x="71" y="9"/>
                  <a:pt x="71" y="8"/>
                </a:cubicBezTo>
                <a:cubicBezTo>
                  <a:pt x="70" y="7"/>
                  <a:pt x="68" y="5"/>
                  <a:pt x="66" y="5"/>
                </a:cubicBezTo>
                <a:cubicBezTo>
                  <a:pt x="66" y="2"/>
                  <a:pt x="66" y="2"/>
                  <a:pt x="66" y="2"/>
                </a:cubicBezTo>
                <a:close/>
                <a:moveTo>
                  <a:pt x="72" y="74"/>
                </a:moveTo>
                <a:cubicBezTo>
                  <a:pt x="70" y="74"/>
                  <a:pt x="68" y="73"/>
                  <a:pt x="66" y="73"/>
                </a:cubicBezTo>
                <a:cubicBezTo>
                  <a:pt x="66" y="64"/>
                  <a:pt x="66" y="64"/>
                  <a:pt x="66" y="64"/>
                </a:cubicBezTo>
                <a:cubicBezTo>
                  <a:pt x="66" y="64"/>
                  <a:pt x="67" y="64"/>
                  <a:pt x="67" y="65"/>
                </a:cubicBezTo>
                <a:cubicBezTo>
                  <a:pt x="68" y="67"/>
                  <a:pt x="70" y="68"/>
                  <a:pt x="72" y="69"/>
                </a:cubicBezTo>
                <a:cubicBezTo>
                  <a:pt x="72" y="74"/>
                  <a:pt x="72" y="74"/>
                  <a:pt x="72" y="74"/>
                </a:cubicBezTo>
                <a:close/>
                <a:moveTo>
                  <a:pt x="72" y="13"/>
                </a:moveTo>
                <a:cubicBezTo>
                  <a:pt x="72" y="21"/>
                  <a:pt x="72" y="21"/>
                  <a:pt x="72" y="21"/>
                </a:cubicBezTo>
                <a:cubicBezTo>
                  <a:pt x="71" y="22"/>
                  <a:pt x="71" y="24"/>
                  <a:pt x="72" y="25"/>
                </a:cubicBezTo>
                <a:cubicBezTo>
                  <a:pt x="72" y="52"/>
                  <a:pt x="72" y="52"/>
                  <a:pt x="72" y="52"/>
                </a:cubicBezTo>
                <a:cubicBezTo>
                  <a:pt x="71" y="52"/>
                  <a:pt x="71" y="52"/>
                  <a:pt x="71" y="52"/>
                </a:cubicBezTo>
                <a:cubicBezTo>
                  <a:pt x="69" y="54"/>
                  <a:pt x="67" y="55"/>
                  <a:pt x="66" y="57"/>
                </a:cubicBezTo>
                <a:cubicBezTo>
                  <a:pt x="66" y="16"/>
                  <a:pt x="66" y="16"/>
                  <a:pt x="66" y="16"/>
                </a:cubicBezTo>
                <a:cubicBezTo>
                  <a:pt x="67" y="16"/>
                  <a:pt x="68" y="16"/>
                  <a:pt x="69" y="16"/>
                </a:cubicBezTo>
                <a:cubicBezTo>
                  <a:pt x="70" y="15"/>
                  <a:pt x="71" y="14"/>
                  <a:pt x="72" y="13"/>
                </a:cubicBezTo>
                <a:close/>
                <a:moveTo>
                  <a:pt x="22" y="10"/>
                </a:moveTo>
                <a:cubicBezTo>
                  <a:pt x="41" y="2"/>
                  <a:pt x="55" y="0"/>
                  <a:pt x="66" y="2"/>
                </a:cubicBezTo>
                <a:cubicBezTo>
                  <a:pt x="66" y="5"/>
                  <a:pt x="66" y="5"/>
                  <a:pt x="66" y="5"/>
                </a:cubicBezTo>
                <a:cubicBezTo>
                  <a:pt x="65" y="5"/>
                  <a:pt x="65" y="6"/>
                  <a:pt x="64" y="6"/>
                </a:cubicBezTo>
                <a:cubicBezTo>
                  <a:pt x="64" y="6"/>
                  <a:pt x="64" y="6"/>
                  <a:pt x="64" y="6"/>
                </a:cubicBezTo>
                <a:cubicBezTo>
                  <a:pt x="61" y="7"/>
                  <a:pt x="60" y="11"/>
                  <a:pt x="61" y="13"/>
                </a:cubicBezTo>
                <a:cubicBezTo>
                  <a:pt x="62" y="15"/>
                  <a:pt x="64" y="16"/>
                  <a:pt x="66" y="16"/>
                </a:cubicBezTo>
                <a:cubicBezTo>
                  <a:pt x="66" y="57"/>
                  <a:pt x="66" y="57"/>
                  <a:pt x="66" y="57"/>
                </a:cubicBezTo>
                <a:cubicBezTo>
                  <a:pt x="66" y="59"/>
                  <a:pt x="66" y="62"/>
                  <a:pt x="66" y="64"/>
                </a:cubicBezTo>
                <a:cubicBezTo>
                  <a:pt x="66" y="73"/>
                  <a:pt x="66" y="73"/>
                  <a:pt x="66" y="73"/>
                </a:cubicBezTo>
                <a:cubicBezTo>
                  <a:pt x="56" y="68"/>
                  <a:pt x="48" y="56"/>
                  <a:pt x="37" y="57"/>
                </a:cubicBezTo>
                <a:cubicBezTo>
                  <a:pt x="32" y="57"/>
                  <a:pt x="27" y="58"/>
                  <a:pt x="22" y="57"/>
                </a:cubicBezTo>
                <a:cubicBezTo>
                  <a:pt x="22" y="49"/>
                  <a:pt x="22" y="49"/>
                  <a:pt x="22" y="49"/>
                </a:cubicBezTo>
                <a:cubicBezTo>
                  <a:pt x="24" y="49"/>
                  <a:pt x="25" y="48"/>
                  <a:pt x="27" y="48"/>
                </a:cubicBezTo>
                <a:cubicBezTo>
                  <a:pt x="27" y="48"/>
                  <a:pt x="27" y="48"/>
                  <a:pt x="27" y="48"/>
                </a:cubicBezTo>
                <a:cubicBezTo>
                  <a:pt x="32" y="45"/>
                  <a:pt x="34" y="38"/>
                  <a:pt x="32" y="33"/>
                </a:cubicBezTo>
                <a:cubicBezTo>
                  <a:pt x="30" y="29"/>
                  <a:pt x="26" y="27"/>
                  <a:pt x="22" y="27"/>
                </a:cubicBezTo>
                <a:lnTo>
                  <a:pt x="22" y="10"/>
                </a:lnTo>
                <a:close/>
                <a:moveTo>
                  <a:pt x="2" y="41"/>
                </a:moveTo>
                <a:cubicBezTo>
                  <a:pt x="0" y="23"/>
                  <a:pt x="18" y="12"/>
                  <a:pt x="18" y="12"/>
                </a:cubicBezTo>
                <a:cubicBezTo>
                  <a:pt x="20" y="12"/>
                  <a:pt x="21" y="11"/>
                  <a:pt x="22" y="10"/>
                </a:cubicBezTo>
                <a:cubicBezTo>
                  <a:pt x="22" y="27"/>
                  <a:pt x="22" y="27"/>
                  <a:pt x="22" y="27"/>
                </a:cubicBezTo>
                <a:cubicBezTo>
                  <a:pt x="20" y="27"/>
                  <a:pt x="19" y="27"/>
                  <a:pt x="17" y="28"/>
                </a:cubicBezTo>
                <a:cubicBezTo>
                  <a:pt x="12" y="31"/>
                  <a:pt x="9" y="37"/>
                  <a:pt x="12" y="43"/>
                </a:cubicBezTo>
                <a:cubicBezTo>
                  <a:pt x="14" y="47"/>
                  <a:pt x="18" y="49"/>
                  <a:pt x="22" y="49"/>
                </a:cubicBezTo>
                <a:cubicBezTo>
                  <a:pt x="22" y="57"/>
                  <a:pt x="22" y="57"/>
                  <a:pt x="22" y="57"/>
                </a:cubicBezTo>
                <a:cubicBezTo>
                  <a:pt x="12" y="57"/>
                  <a:pt x="4" y="53"/>
                  <a:pt x="2" y="4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0" name="Freeform 90"/>
          <p:cNvSpPr/>
          <p:nvPr/>
        </p:nvSpPr>
        <p:spPr bwMode="auto">
          <a:xfrm>
            <a:off x="5655428" y="2267763"/>
            <a:ext cx="154741" cy="199973"/>
          </a:xfrm>
          <a:custGeom>
            <a:avLst/>
            <a:gdLst>
              <a:gd name="T0" fmla="*/ 0 w 95"/>
              <a:gd name="T1" fmla="*/ 21 h 123"/>
              <a:gd name="T2" fmla="*/ 4 w 95"/>
              <a:gd name="T3" fmla="*/ 19 h 123"/>
              <a:gd name="T4" fmla="*/ 59 w 95"/>
              <a:gd name="T5" fmla="*/ 109 h 123"/>
              <a:gd name="T6" fmla="*/ 79 w 95"/>
              <a:gd name="T7" fmla="*/ 112 h 123"/>
              <a:gd name="T8" fmla="*/ 85 w 95"/>
              <a:gd name="T9" fmla="*/ 93 h 123"/>
              <a:gd name="T10" fmla="*/ 29 w 95"/>
              <a:gd name="T11" fmla="*/ 3 h 123"/>
              <a:gd name="T12" fmla="*/ 34 w 95"/>
              <a:gd name="T13" fmla="*/ 0 h 123"/>
              <a:gd name="T14" fmla="*/ 90 w 95"/>
              <a:gd name="T15" fmla="*/ 91 h 123"/>
              <a:gd name="T16" fmla="*/ 82 w 95"/>
              <a:gd name="T17" fmla="*/ 117 h 123"/>
              <a:gd name="T18" fmla="*/ 56 w 95"/>
              <a:gd name="T19" fmla="*/ 112 h 123"/>
              <a:gd name="T20" fmla="*/ 0 w 95"/>
              <a:gd name="T21" fmla="*/ 2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23">
                <a:moveTo>
                  <a:pt x="0" y="21"/>
                </a:moveTo>
                <a:cubicBezTo>
                  <a:pt x="4" y="19"/>
                  <a:pt x="4" y="19"/>
                  <a:pt x="4" y="19"/>
                </a:cubicBezTo>
                <a:cubicBezTo>
                  <a:pt x="59" y="109"/>
                  <a:pt x="59" y="109"/>
                  <a:pt x="59" y="109"/>
                </a:cubicBezTo>
                <a:cubicBezTo>
                  <a:pt x="63" y="115"/>
                  <a:pt x="72" y="117"/>
                  <a:pt x="79" y="112"/>
                </a:cubicBezTo>
                <a:cubicBezTo>
                  <a:pt x="87" y="108"/>
                  <a:pt x="89" y="99"/>
                  <a:pt x="85" y="93"/>
                </a:cubicBezTo>
                <a:cubicBezTo>
                  <a:pt x="29" y="3"/>
                  <a:pt x="29" y="3"/>
                  <a:pt x="29" y="3"/>
                </a:cubicBezTo>
                <a:cubicBezTo>
                  <a:pt x="34" y="0"/>
                  <a:pt x="34" y="0"/>
                  <a:pt x="34" y="0"/>
                </a:cubicBezTo>
                <a:cubicBezTo>
                  <a:pt x="90" y="91"/>
                  <a:pt x="90" y="91"/>
                  <a:pt x="90" y="91"/>
                </a:cubicBezTo>
                <a:cubicBezTo>
                  <a:pt x="95" y="100"/>
                  <a:pt x="92" y="111"/>
                  <a:pt x="82" y="117"/>
                </a:cubicBezTo>
                <a:cubicBezTo>
                  <a:pt x="73" y="123"/>
                  <a:pt x="61" y="121"/>
                  <a:pt x="56" y="112"/>
                </a:cubicBezTo>
                <a:lnTo>
                  <a:pt x="0" y="2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1" name="Freeform 91"/>
          <p:cNvSpPr/>
          <p:nvPr/>
        </p:nvSpPr>
        <p:spPr bwMode="auto">
          <a:xfrm>
            <a:off x="5645906" y="2260621"/>
            <a:ext cx="76180" cy="52374"/>
          </a:xfrm>
          <a:custGeom>
            <a:avLst/>
            <a:gdLst>
              <a:gd name="T0" fmla="*/ 1 w 47"/>
              <a:gd name="T1" fmla="*/ 30 h 32"/>
              <a:gd name="T2" fmla="*/ 6 w 47"/>
              <a:gd name="T3" fmla="*/ 31 h 32"/>
              <a:gd name="T4" fmla="*/ 44 w 47"/>
              <a:gd name="T5" fmla="*/ 7 h 32"/>
              <a:gd name="T6" fmla="*/ 46 w 47"/>
              <a:gd name="T7" fmla="*/ 2 h 32"/>
              <a:gd name="T8" fmla="*/ 41 w 47"/>
              <a:gd name="T9" fmla="*/ 1 h 32"/>
              <a:gd name="T10" fmla="*/ 2 w 47"/>
              <a:gd name="T11" fmla="*/ 25 h 32"/>
              <a:gd name="T12" fmla="*/ 1 w 47"/>
              <a:gd name="T13" fmla="*/ 30 h 32"/>
            </a:gdLst>
            <a:ahLst/>
            <a:cxnLst>
              <a:cxn ang="0">
                <a:pos x="T0" y="T1"/>
              </a:cxn>
              <a:cxn ang="0">
                <a:pos x="T2" y="T3"/>
              </a:cxn>
              <a:cxn ang="0">
                <a:pos x="T4" y="T5"/>
              </a:cxn>
              <a:cxn ang="0">
                <a:pos x="T6" y="T7"/>
              </a:cxn>
              <a:cxn ang="0">
                <a:pos x="T8" y="T9"/>
              </a:cxn>
              <a:cxn ang="0">
                <a:pos x="T10" y="T11"/>
              </a:cxn>
              <a:cxn ang="0">
                <a:pos x="T12" y="T13"/>
              </a:cxn>
            </a:cxnLst>
            <a:rect l="0" t="0" r="r" b="b"/>
            <a:pathLst>
              <a:path w="47" h="32">
                <a:moveTo>
                  <a:pt x="1" y="30"/>
                </a:moveTo>
                <a:cubicBezTo>
                  <a:pt x="2" y="32"/>
                  <a:pt x="4" y="32"/>
                  <a:pt x="6" y="31"/>
                </a:cubicBezTo>
                <a:cubicBezTo>
                  <a:pt x="44" y="7"/>
                  <a:pt x="44" y="7"/>
                  <a:pt x="44" y="7"/>
                </a:cubicBezTo>
                <a:cubicBezTo>
                  <a:pt x="46" y="6"/>
                  <a:pt x="47" y="4"/>
                  <a:pt x="46" y="2"/>
                </a:cubicBezTo>
                <a:cubicBezTo>
                  <a:pt x="45" y="1"/>
                  <a:pt x="42" y="0"/>
                  <a:pt x="41" y="1"/>
                </a:cubicBezTo>
                <a:cubicBezTo>
                  <a:pt x="2" y="25"/>
                  <a:pt x="2" y="25"/>
                  <a:pt x="2" y="25"/>
                </a:cubicBezTo>
                <a:cubicBezTo>
                  <a:pt x="1" y="26"/>
                  <a:pt x="0" y="28"/>
                  <a:pt x="1" y="3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2" name="Freeform 92"/>
          <p:cNvSpPr/>
          <p:nvPr/>
        </p:nvSpPr>
        <p:spPr bwMode="auto">
          <a:xfrm>
            <a:off x="5676854" y="2303472"/>
            <a:ext cx="104748" cy="144028"/>
          </a:xfrm>
          <a:custGeom>
            <a:avLst/>
            <a:gdLst>
              <a:gd name="T0" fmla="*/ 0 w 64"/>
              <a:gd name="T1" fmla="*/ 3 h 88"/>
              <a:gd name="T2" fmla="*/ 5 w 64"/>
              <a:gd name="T3" fmla="*/ 0 h 88"/>
              <a:gd name="T4" fmla="*/ 55 w 64"/>
              <a:gd name="T5" fmla="*/ 80 h 88"/>
              <a:gd name="T6" fmla="*/ 64 w 64"/>
              <a:gd name="T7" fmla="*/ 85 h 88"/>
              <a:gd name="T8" fmla="*/ 63 w 64"/>
              <a:gd name="T9" fmla="*/ 85 h 88"/>
              <a:gd name="T10" fmla="*/ 49 w 64"/>
              <a:gd name="T11" fmla="*/ 82 h 88"/>
              <a:gd name="T12" fmla="*/ 0 w 64"/>
              <a:gd name="T13" fmla="*/ 3 h 88"/>
            </a:gdLst>
            <a:ahLst/>
            <a:cxnLst>
              <a:cxn ang="0">
                <a:pos x="T0" y="T1"/>
              </a:cxn>
              <a:cxn ang="0">
                <a:pos x="T2" y="T3"/>
              </a:cxn>
              <a:cxn ang="0">
                <a:pos x="T4" y="T5"/>
              </a:cxn>
              <a:cxn ang="0">
                <a:pos x="T6" y="T7"/>
              </a:cxn>
              <a:cxn ang="0">
                <a:pos x="T8" y="T9"/>
              </a:cxn>
              <a:cxn ang="0">
                <a:pos x="T10" y="T11"/>
              </a:cxn>
              <a:cxn ang="0">
                <a:pos x="T12" y="T13"/>
              </a:cxn>
            </a:cxnLst>
            <a:rect l="0" t="0" r="r" b="b"/>
            <a:pathLst>
              <a:path w="64" h="88">
                <a:moveTo>
                  <a:pt x="0" y="3"/>
                </a:moveTo>
                <a:cubicBezTo>
                  <a:pt x="5" y="0"/>
                  <a:pt x="5" y="0"/>
                  <a:pt x="5" y="0"/>
                </a:cubicBezTo>
                <a:cubicBezTo>
                  <a:pt x="55" y="80"/>
                  <a:pt x="55" y="80"/>
                  <a:pt x="55" y="80"/>
                </a:cubicBezTo>
                <a:cubicBezTo>
                  <a:pt x="57" y="83"/>
                  <a:pt x="60" y="85"/>
                  <a:pt x="64" y="85"/>
                </a:cubicBezTo>
                <a:cubicBezTo>
                  <a:pt x="63" y="85"/>
                  <a:pt x="63" y="85"/>
                  <a:pt x="63" y="85"/>
                </a:cubicBezTo>
                <a:cubicBezTo>
                  <a:pt x="58" y="88"/>
                  <a:pt x="52" y="87"/>
                  <a:pt x="49" y="82"/>
                </a:cubicBezTo>
                <a:lnTo>
                  <a:pt x="0" y="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3" name="Freeform 93"/>
          <p:cNvSpPr>
            <a:spLocks noEditPoints="1"/>
          </p:cNvSpPr>
          <p:nvPr/>
        </p:nvSpPr>
        <p:spPr bwMode="auto">
          <a:xfrm>
            <a:off x="6675528" y="3505691"/>
            <a:ext cx="164263" cy="179738"/>
          </a:xfrm>
          <a:custGeom>
            <a:avLst/>
            <a:gdLst>
              <a:gd name="T0" fmla="*/ 78 w 101"/>
              <a:gd name="T1" fmla="*/ 51 h 110"/>
              <a:gd name="T2" fmla="*/ 75 w 101"/>
              <a:gd name="T3" fmla="*/ 63 h 110"/>
              <a:gd name="T4" fmla="*/ 75 w 101"/>
              <a:gd name="T5" fmla="*/ 73 h 110"/>
              <a:gd name="T6" fmla="*/ 77 w 101"/>
              <a:gd name="T7" fmla="*/ 74 h 110"/>
              <a:gd name="T8" fmla="*/ 86 w 101"/>
              <a:gd name="T9" fmla="*/ 86 h 110"/>
              <a:gd name="T10" fmla="*/ 75 w 101"/>
              <a:gd name="T11" fmla="*/ 80 h 110"/>
              <a:gd name="T12" fmla="*/ 75 w 101"/>
              <a:gd name="T13" fmla="*/ 22 h 110"/>
              <a:gd name="T14" fmla="*/ 86 w 101"/>
              <a:gd name="T15" fmla="*/ 15 h 110"/>
              <a:gd name="T16" fmla="*/ 77 w 101"/>
              <a:gd name="T17" fmla="*/ 28 h 110"/>
              <a:gd name="T18" fmla="*/ 75 w 101"/>
              <a:gd name="T19" fmla="*/ 28 h 110"/>
              <a:gd name="T20" fmla="*/ 98 w 101"/>
              <a:gd name="T21" fmla="*/ 48 h 110"/>
              <a:gd name="T22" fmla="*/ 83 w 101"/>
              <a:gd name="T23" fmla="*/ 51 h 110"/>
              <a:gd name="T24" fmla="*/ 98 w 101"/>
              <a:gd name="T25" fmla="*/ 53 h 110"/>
              <a:gd name="T26" fmla="*/ 98 w 101"/>
              <a:gd name="T27" fmla="*/ 48 h 110"/>
              <a:gd name="T28" fmla="*/ 52 w 101"/>
              <a:gd name="T29" fmla="*/ 110 h 110"/>
              <a:gd name="T30" fmla="*/ 66 w 101"/>
              <a:gd name="T31" fmla="*/ 74 h 110"/>
              <a:gd name="T32" fmla="*/ 75 w 101"/>
              <a:gd name="T33" fmla="*/ 39 h 110"/>
              <a:gd name="T34" fmla="*/ 50 w 101"/>
              <a:gd name="T35" fmla="*/ 29 h 110"/>
              <a:gd name="T36" fmla="*/ 72 w 101"/>
              <a:gd name="T37" fmla="*/ 51 h 110"/>
              <a:gd name="T38" fmla="*/ 62 w 101"/>
              <a:gd name="T39" fmla="*/ 70 h 110"/>
              <a:gd name="T40" fmla="*/ 60 w 101"/>
              <a:gd name="T41" fmla="*/ 85 h 110"/>
              <a:gd name="T42" fmla="*/ 50 w 101"/>
              <a:gd name="T43" fmla="*/ 110 h 110"/>
              <a:gd name="T44" fmla="*/ 75 w 101"/>
              <a:gd name="T45" fmla="*/ 28 h 110"/>
              <a:gd name="T46" fmla="*/ 74 w 101"/>
              <a:gd name="T47" fmla="*/ 24 h 110"/>
              <a:gd name="T48" fmla="*/ 75 w 101"/>
              <a:gd name="T49" fmla="*/ 73 h 110"/>
              <a:gd name="T50" fmla="*/ 74 w 101"/>
              <a:gd name="T51" fmla="*/ 78 h 110"/>
              <a:gd name="T52" fmla="*/ 75 w 101"/>
              <a:gd name="T53" fmla="*/ 73 h 110"/>
              <a:gd name="T54" fmla="*/ 50 w 101"/>
              <a:gd name="T55" fmla="*/ 0 h 110"/>
              <a:gd name="T56" fmla="*/ 53 w 101"/>
              <a:gd name="T57" fmla="*/ 3 h 110"/>
              <a:gd name="T58" fmla="*/ 50 w 101"/>
              <a:gd name="T59" fmla="*/ 18 h 110"/>
              <a:gd name="T60" fmla="*/ 50 w 101"/>
              <a:gd name="T61" fmla="*/ 23 h 110"/>
              <a:gd name="T62" fmla="*/ 25 w 101"/>
              <a:gd name="T63" fmla="*/ 63 h 110"/>
              <a:gd name="T64" fmla="*/ 35 w 101"/>
              <a:gd name="T65" fmla="*/ 96 h 110"/>
              <a:gd name="T66" fmla="*/ 50 w 101"/>
              <a:gd name="T67" fmla="*/ 110 h 110"/>
              <a:gd name="T68" fmla="*/ 41 w 101"/>
              <a:gd name="T69" fmla="*/ 85 h 110"/>
              <a:gd name="T70" fmla="*/ 39 w 101"/>
              <a:gd name="T71" fmla="*/ 70 h 110"/>
              <a:gd name="T72" fmla="*/ 34 w 101"/>
              <a:gd name="T73" fmla="*/ 35 h 110"/>
              <a:gd name="T74" fmla="*/ 50 w 101"/>
              <a:gd name="T75" fmla="*/ 23 h 110"/>
              <a:gd name="T76" fmla="*/ 50 w 101"/>
              <a:gd name="T77" fmla="*/ 18 h 110"/>
              <a:gd name="T78" fmla="*/ 48 w 101"/>
              <a:gd name="T79" fmla="*/ 3 h 110"/>
              <a:gd name="T80" fmla="*/ 25 w 101"/>
              <a:gd name="T81" fmla="*/ 80 h 110"/>
              <a:gd name="T82" fmla="*/ 27 w 101"/>
              <a:gd name="T83" fmla="*/ 74 h 110"/>
              <a:gd name="T84" fmla="*/ 25 w 101"/>
              <a:gd name="T85" fmla="*/ 80 h 110"/>
              <a:gd name="T86" fmla="*/ 25 w 101"/>
              <a:gd name="T87" fmla="*/ 22 h 110"/>
              <a:gd name="T88" fmla="*/ 27 w 101"/>
              <a:gd name="T89" fmla="*/ 28 h 110"/>
              <a:gd name="T90" fmla="*/ 25 w 101"/>
              <a:gd name="T91" fmla="*/ 39 h 110"/>
              <a:gd name="T92" fmla="*/ 25 w 101"/>
              <a:gd name="T93" fmla="*/ 63 h 110"/>
              <a:gd name="T94" fmla="*/ 25 w 101"/>
              <a:gd name="T95" fmla="*/ 22 h 110"/>
              <a:gd name="T96" fmla="*/ 23 w 101"/>
              <a:gd name="T97" fmla="*/ 28 h 110"/>
              <a:gd name="T98" fmla="*/ 15 w 101"/>
              <a:gd name="T99" fmla="*/ 19 h 110"/>
              <a:gd name="T100" fmla="*/ 18 w 101"/>
              <a:gd name="T101" fmla="*/ 15 h 110"/>
              <a:gd name="T102" fmla="*/ 25 w 101"/>
              <a:gd name="T103" fmla="*/ 73 h 110"/>
              <a:gd name="T104" fmla="*/ 18 w 101"/>
              <a:gd name="T105" fmla="*/ 86 h 110"/>
              <a:gd name="T106" fmla="*/ 15 w 101"/>
              <a:gd name="T107" fmla="*/ 83 h 110"/>
              <a:gd name="T108" fmla="*/ 23 w 101"/>
              <a:gd name="T109" fmla="*/ 74 h 110"/>
              <a:gd name="T110" fmla="*/ 18 w 101"/>
              <a:gd name="T111" fmla="*/ 51 h 110"/>
              <a:gd name="T112" fmla="*/ 15 w 101"/>
              <a:gd name="T113" fmla="*/ 48 h 110"/>
              <a:gd name="T114" fmla="*/ 0 w 101"/>
              <a:gd name="T115" fmla="*/ 51 h 110"/>
              <a:gd name="T116" fmla="*/ 15 w 101"/>
              <a:gd name="T117" fmla="*/ 5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10">
                <a:moveTo>
                  <a:pt x="75" y="63"/>
                </a:moveTo>
                <a:cubicBezTo>
                  <a:pt x="77" y="59"/>
                  <a:pt x="78" y="55"/>
                  <a:pt x="78" y="51"/>
                </a:cubicBezTo>
                <a:cubicBezTo>
                  <a:pt x="78" y="47"/>
                  <a:pt x="77" y="43"/>
                  <a:pt x="75" y="39"/>
                </a:cubicBezTo>
                <a:cubicBezTo>
                  <a:pt x="75" y="63"/>
                  <a:pt x="75" y="63"/>
                  <a:pt x="75" y="63"/>
                </a:cubicBezTo>
                <a:close/>
                <a:moveTo>
                  <a:pt x="75" y="80"/>
                </a:moveTo>
                <a:cubicBezTo>
                  <a:pt x="75" y="73"/>
                  <a:pt x="75" y="73"/>
                  <a:pt x="75" y="73"/>
                </a:cubicBezTo>
                <a:cubicBezTo>
                  <a:pt x="76" y="73"/>
                  <a:pt x="77" y="73"/>
                  <a:pt x="77" y="74"/>
                </a:cubicBezTo>
                <a:cubicBezTo>
                  <a:pt x="77" y="74"/>
                  <a:pt x="77" y="74"/>
                  <a:pt x="77" y="74"/>
                </a:cubicBezTo>
                <a:cubicBezTo>
                  <a:pt x="86" y="83"/>
                  <a:pt x="86" y="83"/>
                  <a:pt x="86" y="83"/>
                </a:cubicBezTo>
                <a:cubicBezTo>
                  <a:pt x="87" y="84"/>
                  <a:pt x="87" y="85"/>
                  <a:pt x="86" y="86"/>
                </a:cubicBezTo>
                <a:cubicBezTo>
                  <a:pt x="85" y="87"/>
                  <a:pt x="83" y="87"/>
                  <a:pt x="82" y="86"/>
                </a:cubicBezTo>
                <a:cubicBezTo>
                  <a:pt x="75" y="80"/>
                  <a:pt x="75" y="80"/>
                  <a:pt x="75" y="80"/>
                </a:cubicBezTo>
                <a:close/>
                <a:moveTo>
                  <a:pt x="75" y="28"/>
                </a:moveTo>
                <a:cubicBezTo>
                  <a:pt x="75" y="22"/>
                  <a:pt x="75" y="22"/>
                  <a:pt x="75" y="22"/>
                </a:cubicBezTo>
                <a:cubicBezTo>
                  <a:pt x="82" y="15"/>
                  <a:pt x="82" y="15"/>
                  <a:pt x="82" y="15"/>
                </a:cubicBezTo>
                <a:cubicBezTo>
                  <a:pt x="83" y="14"/>
                  <a:pt x="85" y="14"/>
                  <a:pt x="86" y="15"/>
                </a:cubicBezTo>
                <a:cubicBezTo>
                  <a:pt x="87" y="16"/>
                  <a:pt x="87" y="18"/>
                  <a:pt x="86" y="19"/>
                </a:cubicBezTo>
                <a:cubicBezTo>
                  <a:pt x="77" y="28"/>
                  <a:pt x="77" y="28"/>
                  <a:pt x="77" y="28"/>
                </a:cubicBezTo>
                <a:cubicBezTo>
                  <a:pt x="77" y="28"/>
                  <a:pt x="77" y="28"/>
                  <a:pt x="77" y="28"/>
                </a:cubicBezTo>
                <a:cubicBezTo>
                  <a:pt x="77" y="28"/>
                  <a:pt x="76" y="28"/>
                  <a:pt x="75" y="28"/>
                </a:cubicBezTo>
                <a:close/>
                <a:moveTo>
                  <a:pt x="98" y="48"/>
                </a:moveTo>
                <a:cubicBezTo>
                  <a:pt x="98" y="48"/>
                  <a:pt x="98" y="48"/>
                  <a:pt x="98" y="48"/>
                </a:cubicBezTo>
                <a:cubicBezTo>
                  <a:pt x="86" y="48"/>
                  <a:pt x="86" y="48"/>
                  <a:pt x="86" y="48"/>
                </a:cubicBezTo>
                <a:cubicBezTo>
                  <a:pt x="84" y="48"/>
                  <a:pt x="83" y="49"/>
                  <a:pt x="83" y="51"/>
                </a:cubicBezTo>
                <a:cubicBezTo>
                  <a:pt x="83" y="52"/>
                  <a:pt x="84" y="53"/>
                  <a:pt x="86" y="53"/>
                </a:cubicBezTo>
                <a:cubicBezTo>
                  <a:pt x="98" y="53"/>
                  <a:pt x="98" y="53"/>
                  <a:pt x="98" y="53"/>
                </a:cubicBezTo>
                <a:cubicBezTo>
                  <a:pt x="100" y="53"/>
                  <a:pt x="101" y="52"/>
                  <a:pt x="101" y="51"/>
                </a:cubicBezTo>
                <a:cubicBezTo>
                  <a:pt x="101" y="49"/>
                  <a:pt x="100" y="48"/>
                  <a:pt x="98" y="48"/>
                </a:cubicBezTo>
                <a:close/>
                <a:moveTo>
                  <a:pt x="50" y="110"/>
                </a:moveTo>
                <a:cubicBezTo>
                  <a:pt x="52" y="110"/>
                  <a:pt x="52" y="110"/>
                  <a:pt x="52" y="110"/>
                </a:cubicBezTo>
                <a:cubicBezTo>
                  <a:pt x="60" y="110"/>
                  <a:pt x="66" y="104"/>
                  <a:pt x="66" y="96"/>
                </a:cubicBezTo>
                <a:cubicBezTo>
                  <a:pt x="66" y="74"/>
                  <a:pt x="66" y="74"/>
                  <a:pt x="66" y="74"/>
                </a:cubicBezTo>
                <a:cubicBezTo>
                  <a:pt x="70" y="71"/>
                  <a:pt x="73" y="67"/>
                  <a:pt x="75" y="63"/>
                </a:cubicBezTo>
                <a:cubicBezTo>
                  <a:pt x="75" y="39"/>
                  <a:pt x="75" y="39"/>
                  <a:pt x="75" y="39"/>
                </a:cubicBezTo>
                <a:cubicBezTo>
                  <a:pt x="71" y="29"/>
                  <a:pt x="61" y="23"/>
                  <a:pt x="50" y="23"/>
                </a:cubicBezTo>
                <a:cubicBezTo>
                  <a:pt x="50" y="29"/>
                  <a:pt x="50" y="29"/>
                  <a:pt x="50" y="29"/>
                </a:cubicBezTo>
                <a:cubicBezTo>
                  <a:pt x="56" y="29"/>
                  <a:pt x="62" y="31"/>
                  <a:pt x="66" y="35"/>
                </a:cubicBezTo>
                <a:cubicBezTo>
                  <a:pt x="70" y="39"/>
                  <a:pt x="72" y="45"/>
                  <a:pt x="72" y="51"/>
                </a:cubicBezTo>
                <a:cubicBezTo>
                  <a:pt x="72" y="59"/>
                  <a:pt x="68" y="66"/>
                  <a:pt x="62" y="70"/>
                </a:cubicBezTo>
                <a:cubicBezTo>
                  <a:pt x="62" y="70"/>
                  <a:pt x="62" y="70"/>
                  <a:pt x="62" y="70"/>
                </a:cubicBezTo>
                <a:cubicBezTo>
                  <a:pt x="61" y="70"/>
                  <a:pt x="60" y="71"/>
                  <a:pt x="60" y="72"/>
                </a:cubicBezTo>
                <a:cubicBezTo>
                  <a:pt x="60" y="85"/>
                  <a:pt x="60" y="85"/>
                  <a:pt x="60" y="85"/>
                </a:cubicBezTo>
                <a:cubicBezTo>
                  <a:pt x="50" y="85"/>
                  <a:pt x="50" y="85"/>
                  <a:pt x="50" y="85"/>
                </a:cubicBezTo>
                <a:cubicBezTo>
                  <a:pt x="50" y="110"/>
                  <a:pt x="50" y="110"/>
                  <a:pt x="50" y="110"/>
                </a:cubicBezTo>
                <a:close/>
                <a:moveTo>
                  <a:pt x="75" y="22"/>
                </a:moveTo>
                <a:cubicBezTo>
                  <a:pt x="75" y="28"/>
                  <a:pt x="75" y="28"/>
                  <a:pt x="75" y="28"/>
                </a:cubicBezTo>
                <a:cubicBezTo>
                  <a:pt x="75" y="28"/>
                  <a:pt x="74" y="28"/>
                  <a:pt x="74" y="28"/>
                </a:cubicBezTo>
                <a:cubicBezTo>
                  <a:pt x="72" y="27"/>
                  <a:pt x="72" y="25"/>
                  <a:pt x="74" y="24"/>
                </a:cubicBezTo>
                <a:cubicBezTo>
                  <a:pt x="75" y="22"/>
                  <a:pt x="75" y="22"/>
                  <a:pt x="75" y="22"/>
                </a:cubicBezTo>
                <a:close/>
                <a:moveTo>
                  <a:pt x="75" y="73"/>
                </a:moveTo>
                <a:cubicBezTo>
                  <a:pt x="75" y="80"/>
                  <a:pt x="75" y="80"/>
                  <a:pt x="75" y="80"/>
                </a:cubicBezTo>
                <a:cubicBezTo>
                  <a:pt x="74" y="78"/>
                  <a:pt x="74" y="78"/>
                  <a:pt x="74" y="78"/>
                </a:cubicBezTo>
                <a:cubicBezTo>
                  <a:pt x="72" y="77"/>
                  <a:pt x="72" y="75"/>
                  <a:pt x="74" y="74"/>
                </a:cubicBezTo>
                <a:cubicBezTo>
                  <a:pt x="74" y="73"/>
                  <a:pt x="75" y="73"/>
                  <a:pt x="75" y="73"/>
                </a:cubicBezTo>
                <a:close/>
                <a:moveTo>
                  <a:pt x="50" y="18"/>
                </a:moveTo>
                <a:cubicBezTo>
                  <a:pt x="50" y="0"/>
                  <a:pt x="50" y="0"/>
                  <a:pt x="50" y="0"/>
                </a:cubicBezTo>
                <a:cubicBezTo>
                  <a:pt x="50" y="0"/>
                  <a:pt x="50" y="0"/>
                  <a:pt x="50" y="0"/>
                </a:cubicBezTo>
                <a:cubicBezTo>
                  <a:pt x="52" y="0"/>
                  <a:pt x="53" y="2"/>
                  <a:pt x="53" y="3"/>
                </a:cubicBezTo>
                <a:cubicBezTo>
                  <a:pt x="53" y="15"/>
                  <a:pt x="53" y="15"/>
                  <a:pt x="53" y="15"/>
                </a:cubicBezTo>
                <a:cubicBezTo>
                  <a:pt x="53" y="17"/>
                  <a:pt x="52" y="18"/>
                  <a:pt x="50" y="18"/>
                </a:cubicBezTo>
                <a:cubicBezTo>
                  <a:pt x="50" y="18"/>
                  <a:pt x="50" y="18"/>
                  <a:pt x="50" y="18"/>
                </a:cubicBezTo>
                <a:close/>
                <a:moveTo>
                  <a:pt x="50" y="23"/>
                </a:moveTo>
                <a:cubicBezTo>
                  <a:pt x="39" y="23"/>
                  <a:pt x="30" y="29"/>
                  <a:pt x="25" y="39"/>
                </a:cubicBezTo>
                <a:cubicBezTo>
                  <a:pt x="25" y="63"/>
                  <a:pt x="25" y="63"/>
                  <a:pt x="25" y="63"/>
                </a:cubicBezTo>
                <a:cubicBezTo>
                  <a:pt x="27" y="68"/>
                  <a:pt x="31" y="71"/>
                  <a:pt x="35" y="74"/>
                </a:cubicBezTo>
                <a:cubicBezTo>
                  <a:pt x="35" y="96"/>
                  <a:pt x="35" y="96"/>
                  <a:pt x="35" y="96"/>
                </a:cubicBezTo>
                <a:cubicBezTo>
                  <a:pt x="35" y="104"/>
                  <a:pt x="41" y="110"/>
                  <a:pt x="49" y="110"/>
                </a:cubicBezTo>
                <a:cubicBezTo>
                  <a:pt x="50" y="110"/>
                  <a:pt x="50" y="110"/>
                  <a:pt x="50" y="110"/>
                </a:cubicBezTo>
                <a:cubicBezTo>
                  <a:pt x="50" y="85"/>
                  <a:pt x="50" y="85"/>
                  <a:pt x="50" y="85"/>
                </a:cubicBezTo>
                <a:cubicBezTo>
                  <a:pt x="41" y="85"/>
                  <a:pt x="41" y="85"/>
                  <a:pt x="41" y="85"/>
                </a:cubicBezTo>
                <a:cubicBezTo>
                  <a:pt x="41" y="72"/>
                  <a:pt x="41" y="72"/>
                  <a:pt x="41" y="72"/>
                </a:cubicBezTo>
                <a:cubicBezTo>
                  <a:pt x="41" y="71"/>
                  <a:pt x="40" y="71"/>
                  <a:pt x="39" y="70"/>
                </a:cubicBezTo>
                <a:cubicBezTo>
                  <a:pt x="33" y="66"/>
                  <a:pt x="28" y="59"/>
                  <a:pt x="28" y="51"/>
                </a:cubicBezTo>
                <a:cubicBezTo>
                  <a:pt x="28" y="45"/>
                  <a:pt x="30" y="39"/>
                  <a:pt x="34" y="35"/>
                </a:cubicBezTo>
                <a:cubicBezTo>
                  <a:pt x="39" y="31"/>
                  <a:pt x="44" y="29"/>
                  <a:pt x="50" y="29"/>
                </a:cubicBezTo>
                <a:cubicBezTo>
                  <a:pt x="50" y="23"/>
                  <a:pt x="50" y="23"/>
                  <a:pt x="50" y="23"/>
                </a:cubicBezTo>
                <a:close/>
                <a:moveTo>
                  <a:pt x="50" y="0"/>
                </a:moveTo>
                <a:cubicBezTo>
                  <a:pt x="50" y="18"/>
                  <a:pt x="50" y="18"/>
                  <a:pt x="50" y="18"/>
                </a:cubicBezTo>
                <a:cubicBezTo>
                  <a:pt x="49" y="18"/>
                  <a:pt x="48" y="17"/>
                  <a:pt x="48" y="15"/>
                </a:cubicBezTo>
                <a:cubicBezTo>
                  <a:pt x="48" y="3"/>
                  <a:pt x="48" y="3"/>
                  <a:pt x="48" y="3"/>
                </a:cubicBezTo>
                <a:cubicBezTo>
                  <a:pt x="48" y="2"/>
                  <a:pt x="49" y="1"/>
                  <a:pt x="50" y="0"/>
                </a:cubicBezTo>
                <a:close/>
                <a:moveTo>
                  <a:pt x="25" y="80"/>
                </a:moveTo>
                <a:cubicBezTo>
                  <a:pt x="25" y="73"/>
                  <a:pt x="25" y="73"/>
                  <a:pt x="25" y="73"/>
                </a:cubicBezTo>
                <a:cubicBezTo>
                  <a:pt x="26" y="73"/>
                  <a:pt x="27" y="73"/>
                  <a:pt x="27" y="74"/>
                </a:cubicBezTo>
                <a:cubicBezTo>
                  <a:pt x="28" y="75"/>
                  <a:pt x="28" y="77"/>
                  <a:pt x="27" y="78"/>
                </a:cubicBezTo>
                <a:cubicBezTo>
                  <a:pt x="25" y="80"/>
                  <a:pt x="25" y="80"/>
                  <a:pt x="25" y="80"/>
                </a:cubicBezTo>
                <a:close/>
                <a:moveTo>
                  <a:pt x="25" y="28"/>
                </a:moveTo>
                <a:cubicBezTo>
                  <a:pt x="25" y="22"/>
                  <a:pt x="25" y="22"/>
                  <a:pt x="25" y="22"/>
                </a:cubicBezTo>
                <a:cubicBezTo>
                  <a:pt x="27" y="24"/>
                  <a:pt x="27" y="24"/>
                  <a:pt x="27" y="24"/>
                </a:cubicBezTo>
                <a:cubicBezTo>
                  <a:pt x="28" y="25"/>
                  <a:pt x="28" y="27"/>
                  <a:pt x="27" y="28"/>
                </a:cubicBezTo>
                <a:cubicBezTo>
                  <a:pt x="27" y="28"/>
                  <a:pt x="26" y="28"/>
                  <a:pt x="25" y="28"/>
                </a:cubicBezTo>
                <a:close/>
                <a:moveTo>
                  <a:pt x="25" y="39"/>
                </a:moveTo>
                <a:cubicBezTo>
                  <a:pt x="23" y="42"/>
                  <a:pt x="22" y="46"/>
                  <a:pt x="22" y="51"/>
                </a:cubicBezTo>
                <a:cubicBezTo>
                  <a:pt x="22" y="55"/>
                  <a:pt x="23" y="59"/>
                  <a:pt x="25" y="63"/>
                </a:cubicBezTo>
                <a:cubicBezTo>
                  <a:pt x="25" y="39"/>
                  <a:pt x="25" y="39"/>
                  <a:pt x="25" y="39"/>
                </a:cubicBezTo>
                <a:close/>
                <a:moveTo>
                  <a:pt x="25" y="22"/>
                </a:moveTo>
                <a:cubicBezTo>
                  <a:pt x="25" y="28"/>
                  <a:pt x="25" y="28"/>
                  <a:pt x="25" y="28"/>
                </a:cubicBezTo>
                <a:cubicBezTo>
                  <a:pt x="25" y="28"/>
                  <a:pt x="24" y="28"/>
                  <a:pt x="23" y="28"/>
                </a:cubicBezTo>
                <a:cubicBezTo>
                  <a:pt x="23" y="28"/>
                  <a:pt x="23" y="28"/>
                  <a:pt x="23" y="28"/>
                </a:cubicBezTo>
                <a:cubicBezTo>
                  <a:pt x="15" y="19"/>
                  <a:pt x="15" y="19"/>
                  <a:pt x="15" y="19"/>
                </a:cubicBezTo>
                <a:cubicBezTo>
                  <a:pt x="14" y="18"/>
                  <a:pt x="14" y="16"/>
                  <a:pt x="15" y="15"/>
                </a:cubicBezTo>
                <a:cubicBezTo>
                  <a:pt x="16" y="14"/>
                  <a:pt x="17" y="14"/>
                  <a:pt x="18" y="15"/>
                </a:cubicBezTo>
                <a:cubicBezTo>
                  <a:pt x="25" y="22"/>
                  <a:pt x="25" y="22"/>
                  <a:pt x="25" y="22"/>
                </a:cubicBezTo>
                <a:close/>
                <a:moveTo>
                  <a:pt x="25" y="73"/>
                </a:moveTo>
                <a:cubicBezTo>
                  <a:pt x="25" y="80"/>
                  <a:pt x="25" y="80"/>
                  <a:pt x="25" y="80"/>
                </a:cubicBezTo>
                <a:cubicBezTo>
                  <a:pt x="18" y="86"/>
                  <a:pt x="18" y="86"/>
                  <a:pt x="18" y="86"/>
                </a:cubicBezTo>
                <a:cubicBezTo>
                  <a:pt x="17" y="87"/>
                  <a:pt x="16" y="87"/>
                  <a:pt x="15" y="86"/>
                </a:cubicBezTo>
                <a:cubicBezTo>
                  <a:pt x="14" y="85"/>
                  <a:pt x="14" y="84"/>
                  <a:pt x="15" y="83"/>
                </a:cubicBezTo>
                <a:cubicBezTo>
                  <a:pt x="23" y="74"/>
                  <a:pt x="23" y="74"/>
                  <a:pt x="23" y="74"/>
                </a:cubicBezTo>
                <a:cubicBezTo>
                  <a:pt x="23" y="74"/>
                  <a:pt x="23" y="74"/>
                  <a:pt x="23" y="74"/>
                </a:cubicBezTo>
                <a:cubicBezTo>
                  <a:pt x="24" y="74"/>
                  <a:pt x="25" y="73"/>
                  <a:pt x="25" y="73"/>
                </a:cubicBezTo>
                <a:close/>
                <a:moveTo>
                  <a:pt x="18" y="51"/>
                </a:moveTo>
                <a:cubicBezTo>
                  <a:pt x="18" y="51"/>
                  <a:pt x="18" y="51"/>
                  <a:pt x="18" y="51"/>
                </a:cubicBezTo>
                <a:cubicBezTo>
                  <a:pt x="18" y="49"/>
                  <a:pt x="16" y="48"/>
                  <a:pt x="15" y="48"/>
                </a:cubicBezTo>
                <a:cubicBezTo>
                  <a:pt x="3" y="48"/>
                  <a:pt x="3" y="48"/>
                  <a:pt x="3" y="48"/>
                </a:cubicBezTo>
                <a:cubicBezTo>
                  <a:pt x="1" y="48"/>
                  <a:pt x="0" y="49"/>
                  <a:pt x="0" y="51"/>
                </a:cubicBezTo>
                <a:cubicBezTo>
                  <a:pt x="0" y="52"/>
                  <a:pt x="1" y="53"/>
                  <a:pt x="3" y="53"/>
                </a:cubicBezTo>
                <a:cubicBezTo>
                  <a:pt x="15" y="53"/>
                  <a:pt x="15" y="53"/>
                  <a:pt x="15" y="53"/>
                </a:cubicBezTo>
                <a:cubicBezTo>
                  <a:pt x="16" y="53"/>
                  <a:pt x="18" y="52"/>
                  <a:pt x="18" y="5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4" name="Freeform 94"/>
          <p:cNvSpPr/>
          <p:nvPr/>
        </p:nvSpPr>
        <p:spPr bwMode="auto">
          <a:xfrm>
            <a:off x="6476745" y="2321327"/>
            <a:ext cx="47613" cy="45232"/>
          </a:xfrm>
          <a:custGeom>
            <a:avLst/>
            <a:gdLst>
              <a:gd name="T0" fmla="*/ 28 w 29"/>
              <a:gd name="T1" fmla="*/ 16 h 28"/>
              <a:gd name="T2" fmla="*/ 12 w 29"/>
              <a:gd name="T3" fmla="*/ 27 h 28"/>
              <a:gd name="T4" fmla="*/ 1 w 29"/>
              <a:gd name="T5" fmla="*/ 12 h 28"/>
              <a:gd name="T6" fmla="*/ 17 w 29"/>
              <a:gd name="T7" fmla="*/ 1 h 28"/>
              <a:gd name="T8" fmla="*/ 28 w 29"/>
              <a:gd name="T9" fmla="*/ 16 h 28"/>
            </a:gdLst>
            <a:ahLst/>
            <a:cxnLst>
              <a:cxn ang="0">
                <a:pos x="T0" y="T1"/>
              </a:cxn>
              <a:cxn ang="0">
                <a:pos x="T2" y="T3"/>
              </a:cxn>
              <a:cxn ang="0">
                <a:pos x="T4" y="T5"/>
              </a:cxn>
              <a:cxn ang="0">
                <a:pos x="T6" y="T7"/>
              </a:cxn>
              <a:cxn ang="0">
                <a:pos x="T8" y="T9"/>
              </a:cxn>
            </a:cxnLst>
            <a:rect l="0" t="0" r="r" b="b"/>
            <a:pathLst>
              <a:path w="29" h="28">
                <a:moveTo>
                  <a:pt x="28" y="16"/>
                </a:moveTo>
                <a:cubicBezTo>
                  <a:pt x="26" y="23"/>
                  <a:pt x="19" y="28"/>
                  <a:pt x="12" y="27"/>
                </a:cubicBezTo>
                <a:cubicBezTo>
                  <a:pt x="5" y="26"/>
                  <a:pt x="0" y="19"/>
                  <a:pt x="1" y="12"/>
                </a:cubicBezTo>
                <a:cubicBezTo>
                  <a:pt x="3" y="4"/>
                  <a:pt x="10" y="0"/>
                  <a:pt x="17" y="1"/>
                </a:cubicBezTo>
                <a:cubicBezTo>
                  <a:pt x="24" y="2"/>
                  <a:pt x="29" y="9"/>
                  <a:pt x="28" y="16"/>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5" name="Freeform 95"/>
          <p:cNvSpPr/>
          <p:nvPr/>
        </p:nvSpPr>
        <p:spPr bwMode="auto">
          <a:xfrm>
            <a:off x="6466032" y="2184441"/>
            <a:ext cx="44042" cy="147599"/>
          </a:xfrm>
          <a:custGeom>
            <a:avLst/>
            <a:gdLst>
              <a:gd name="T0" fmla="*/ 27 w 27"/>
              <a:gd name="T1" fmla="*/ 90 h 91"/>
              <a:gd name="T2" fmla="*/ 12 w 27"/>
              <a:gd name="T3" fmla="*/ 14 h 91"/>
              <a:gd name="T4" fmla="*/ 1 w 27"/>
              <a:gd name="T5" fmla="*/ 0 h 91"/>
              <a:gd name="T6" fmla="*/ 17 w 27"/>
              <a:gd name="T7" fmla="*/ 91 h 91"/>
              <a:gd name="T8" fmla="*/ 27 w 27"/>
              <a:gd name="T9" fmla="*/ 90 h 91"/>
            </a:gdLst>
            <a:ahLst/>
            <a:cxnLst>
              <a:cxn ang="0">
                <a:pos x="T0" y="T1"/>
              </a:cxn>
              <a:cxn ang="0">
                <a:pos x="T2" y="T3"/>
              </a:cxn>
              <a:cxn ang="0">
                <a:pos x="T4" y="T5"/>
              </a:cxn>
              <a:cxn ang="0">
                <a:pos x="T6" y="T7"/>
              </a:cxn>
              <a:cxn ang="0">
                <a:pos x="T8" y="T9"/>
              </a:cxn>
            </a:cxnLst>
            <a:rect l="0" t="0" r="r" b="b"/>
            <a:pathLst>
              <a:path w="27" h="91">
                <a:moveTo>
                  <a:pt x="27" y="90"/>
                </a:moveTo>
                <a:cubicBezTo>
                  <a:pt x="27" y="90"/>
                  <a:pt x="12" y="14"/>
                  <a:pt x="12" y="14"/>
                </a:cubicBezTo>
                <a:cubicBezTo>
                  <a:pt x="12" y="14"/>
                  <a:pt x="3" y="0"/>
                  <a:pt x="1" y="0"/>
                </a:cubicBezTo>
                <a:cubicBezTo>
                  <a:pt x="0" y="0"/>
                  <a:pt x="17" y="91"/>
                  <a:pt x="17" y="91"/>
                </a:cubicBezTo>
                <a:lnTo>
                  <a:pt x="27" y="9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6" name="Freeform 96"/>
          <p:cNvSpPr/>
          <p:nvPr/>
        </p:nvSpPr>
        <p:spPr bwMode="auto">
          <a:xfrm>
            <a:off x="6496981" y="2208247"/>
            <a:ext cx="95225" cy="127364"/>
          </a:xfrm>
          <a:custGeom>
            <a:avLst/>
            <a:gdLst>
              <a:gd name="T0" fmla="*/ 1 w 80"/>
              <a:gd name="T1" fmla="*/ 99 h 107"/>
              <a:gd name="T2" fmla="*/ 60 w 80"/>
              <a:gd name="T3" fmla="*/ 13 h 107"/>
              <a:gd name="T4" fmla="*/ 80 w 80"/>
              <a:gd name="T5" fmla="*/ 0 h 107"/>
              <a:gd name="T6" fmla="*/ 71 w 80"/>
              <a:gd name="T7" fmla="*/ 21 h 107"/>
              <a:gd name="T8" fmla="*/ 12 w 80"/>
              <a:gd name="T9" fmla="*/ 107 h 107"/>
              <a:gd name="T10" fmla="*/ 0 w 80"/>
              <a:gd name="T11" fmla="*/ 100 h 107"/>
              <a:gd name="T12" fmla="*/ 1 w 80"/>
              <a:gd name="T13" fmla="*/ 99 h 107"/>
            </a:gdLst>
            <a:ahLst/>
            <a:cxnLst>
              <a:cxn ang="0">
                <a:pos x="T0" y="T1"/>
              </a:cxn>
              <a:cxn ang="0">
                <a:pos x="T2" y="T3"/>
              </a:cxn>
              <a:cxn ang="0">
                <a:pos x="T4" y="T5"/>
              </a:cxn>
              <a:cxn ang="0">
                <a:pos x="T6" y="T7"/>
              </a:cxn>
              <a:cxn ang="0">
                <a:pos x="T8" y="T9"/>
              </a:cxn>
              <a:cxn ang="0">
                <a:pos x="T10" y="T11"/>
              </a:cxn>
              <a:cxn ang="0">
                <a:pos x="T12" y="T13"/>
              </a:cxn>
            </a:cxnLst>
            <a:rect l="0" t="0" r="r" b="b"/>
            <a:pathLst>
              <a:path w="80" h="107">
                <a:moveTo>
                  <a:pt x="1" y="99"/>
                </a:moveTo>
                <a:lnTo>
                  <a:pt x="60" y="13"/>
                </a:lnTo>
                <a:lnTo>
                  <a:pt x="80" y="0"/>
                </a:lnTo>
                <a:lnTo>
                  <a:pt x="71" y="21"/>
                </a:lnTo>
                <a:lnTo>
                  <a:pt x="12" y="107"/>
                </a:lnTo>
                <a:lnTo>
                  <a:pt x="0" y="100"/>
                </a:lnTo>
                <a:lnTo>
                  <a:pt x="1" y="9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7" name="Freeform 97"/>
          <p:cNvSpPr/>
          <p:nvPr/>
        </p:nvSpPr>
        <p:spPr bwMode="auto">
          <a:xfrm>
            <a:off x="6488649" y="2355846"/>
            <a:ext cx="11903" cy="23806"/>
          </a:xfrm>
          <a:custGeom>
            <a:avLst/>
            <a:gdLst>
              <a:gd name="T0" fmla="*/ 2 w 7"/>
              <a:gd name="T1" fmla="*/ 3 h 15"/>
              <a:gd name="T2" fmla="*/ 5 w 7"/>
              <a:gd name="T3" fmla="*/ 1 h 15"/>
              <a:gd name="T4" fmla="*/ 7 w 7"/>
              <a:gd name="T5" fmla="*/ 3 h 15"/>
              <a:gd name="T6" fmla="*/ 5 w 7"/>
              <a:gd name="T7" fmla="*/ 13 h 15"/>
              <a:gd name="T8" fmla="*/ 3 w 7"/>
              <a:gd name="T9" fmla="*/ 15 h 15"/>
              <a:gd name="T10" fmla="*/ 1 w 7"/>
              <a:gd name="T11" fmla="*/ 12 h 15"/>
              <a:gd name="T12" fmla="*/ 2 w 7"/>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7" h="15">
                <a:moveTo>
                  <a:pt x="2" y="3"/>
                </a:moveTo>
                <a:cubicBezTo>
                  <a:pt x="3" y="1"/>
                  <a:pt x="4" y="0"/>
                  <a:pt x="5" y="1"/>
                </a:cubicBezTo>
                <a:cubicBezTo>
                  <a:pt x="6" y="1"/>
                  <a:pt x="7" y="2"/>
                  <a:pt x="7" y="3"/>
                </a:cubicBezTo>
                <a:cubicBezTo>
                  <a:pt x="5" y="13"/>
                  <a:pt x="5" y="13"/>
                  <a:pt x="5" y="13"/>
                </a:cubicBezTo>
                <a:cubicBezTo>
                  <a:pt x="5" y="14"/>
                  <a:pt x="4" y="15"/>
                  <a:pt x="3" y="15"/>
                </a:cubicBezTo>
                <a:cubicBezTo>
                  <a:pt x="1" y="15"/>
                  <a:pt x="0" y="13"/>
                  <a:pt x="1" y="12"/>
                </a:cubicBezTo>
                <a:lnTo>
                  <a:pt x="2" y="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8" name="Freeform 98"/>
          <p:cNvSpPr>
            <a:spLocks noEditPoints="1"/>
          </p:cNvSpPr>
          <p:nvPr/>
        </p:nvSpPr>
        <p:spPr bwMode="auto">
          <a:xfrm>
            <a:off x="6450559" y="1150057"/>
            <a:ext cx="165454" cy="177357"/>
          </a:xfrm>
          <a:custGeom>
            <a:avLst/>
            <a:gdLst>
              <a:gd name="T0" fmla="*/ 78 w 101"/>
              <a:gd name="T1" fmla="*/ 50 h 109"/>
              <a:gd name="T2" fmla="*/ 76 w 101"/>
              <a:gd name="T3" fmla="*/ 62 h 109"/>
              <a:gd name="T4" fmla="*/ 76 w 101"/>
              <a:gd name="T5" fmla="*/ 73 h 109"/>
              <a:gd name="T6" fmla="*/ 78 w 101"/>
              <a:gd name="T7" fmla="*/ 73 h 109"/>
              <a:gd name="T8" fmla="*/ 86 w 101"/>
              <a:gd name="T9" fmla="*/ 86 h 109"/>
              <a:gd name="T10" fmla="*/ 76 w 101"/>
              <a:gd name="T11" fmla="*/ 79 h 109"/>
              <a:gd name="T12" fmla="*/ 76 w 101"/>
              <a:gd name="T13" fmla="*/ 22 h 109"/>
              <a:gd name="T14" fmla="*/ 86 w 101"/>
              <a:gd name="T15" fmla="*/ 15 h 109"/>
              <a:gd name="T16" fmla="*/ 78 w 101"/>
              <a:gd name="T17" fmla="*/ 27 h 109"/>
              <a:gd name="T18" fmla="*/ 76 w 101"/>
              <a:gd name="T19" fmla="*/ 28 h 109"/>
              <a:gd name="T20" fmla="*/ 99 w 101"/>
              <a:gd name="T21" fmla="*/ 48 h 109"/>
              <a:gd name="T22" fmla="*/ 84 w 101"/>
              <a:gd name="T23" fmla="*/ 50 h 109"/>
              <a:gd name="T24" fmla="*/ 99 w 101"/>
              <a:gd name="T25" fmla="*/ 53 h 109"/>
              <a:gd name="T26" fmla="*/ 99 w 101"/>
              <a:gd name="T27" fmla="*/ 48 h 109"/>
              <a:gd name="T28" fmla="*/ 53 w 101"/>
              <a:gd name="T29" fmla="*/ 109 h 109"/>
              <a:gd name="T30" fmla="*/ 66 w 101"/>
              <a:gd name="T31" fmla="*/ 73 h 109"/>
              <a:gd name="T32" fmla="*/ 76 w 101"/>
              <a:gd name="T33" fmla="*/ 38 h 109"/>
              <a:gd name="T34" fmla="*/ 51 w 101"/>
              <a:gd name="T35" fmla="*/ 28 h 109"/>
              <a:gd name="T36" fmla="*/ 73 w 101"/>
              <a:gd name="T37" fmla="*/ 50 h 109"/>
              <a:gd name="T38" fmla="*/ 62 w 101"/>
              <a:gd name="T39" fmla="*/ 69 h 109"/>
              <a:gd name="T40" fmla="*/ 61 w 101"/>
              <a:gd name="T41" fmla="*/ 84 h 109"/>
              <a:gd name="T42" fmla="*/ 51 w 101"/>
              <a:gd name="T43" fmla="*/ 109 h 109"/>
              <a:gd name="T44" fmla="*/ 76 w 101"/>
              <a:gd name="T45" fmla="*/ 28 h 109"/>
              <a:gd name="T46" fmla="*/ 74 w 101"/>
              <a:gd name="T47" fmla="*/ 23 h 109"/>
              <a:gd name="T48" fmla="*/ 76 w 101"/>
              <a:gd name="T49" fmla="*/ 73 h 109"/>
              <a:gd name="T50" fmla="*/ 74 w 101"/>
              <a:gd name="T51" fmla="*/ 77 h 109"/>
              <a:gd name="T52" fmla="*/ 76 w 101"/>
              <a:gd name="T53" fmla="*/ 73 h 109"/>
              <a:gd name="T54" fmla="*/ 51 w 101"/>
              <a:gd name="T55" fmla="*/ 0 h 109"/>
              <a:gd name="T56" fmla="*/ 53 w 101"/>
              <a:gd name="T57" fmla="*/ 2 h 109"/>
              <a:gd name="T58" fmla="*/ 51 w 101"/>
              <a:gd name="T59" fmla="*/ 17 h 109"/>
              <a:gd name="T60" fmla="*/ 51 w 101"/>
              <a:gd name="T61" fmla="*/ 22 h 109"/>
              <a:gd name="T62" fmla="*/ 26 w 101"/>
              <a:gd name="T63" fmla="*/ 62 h 109"/>
              <a:gd name="T64" fmla="*/ 35 w 101"/>
              <a:gd name="T65" fmla="*/ 95 h 109"/>
              <a:gd name="T66" fmla="*/ 51 w 101"/>
              <a:gd name="T67" fmla="*/ 109 h 109"/>
              <a:gd name="T68" fmla="*/ 41 w 101"/>
              <a:gd name="T69" fmla="*/ 84 h 109"/>
              <a:gd name="T70" fmla="*/ 40 w 101"/>
              <a:gd name="T71" fmla="*/ 69 h 109"/>
              <a:gd name="T72" fmla="*/ 35 w 101"/>
              <a:gd name="T73" fmla="*/ 35 h 109"/>
              <a:gd name="T74" fmla="*/ 51 w 101"/>
              <a:gd name="T75" fmla="*/ 22 h 109"/>
              <a:gd name="T76" fmla="*/ 51 w 101"/>
              <a:gd name="T77" fmla="*/ 17 h 109"/>
              <a:gd name="T78" fmla="*/ 48 w 101"/>
              <a:gd name="T79" fmla="*/ 2 h 109"/>
              <a:gd name="T80" fmla="*/ 26 w 101"/>
              <a:gd name="T81" fmla="*/ 79 h 109"/>
              <a:gd name="T82" fmla="*/ 28 w 101"/>
              <a:gd name="T83" fmla="*/ 73 h 109"/>
              <a:gd name="T84" fmla="*/ 26 w 101"/>
              <a:gd name="T85" fmla="*/ 79 h 109"/>
              <a:gd name="T86" fmla="*/ 26 w 101"/>
              <a:gd name="T87" fmla="*/ 21 h 109"/>
              <a:gd name="T88" fmla="*/ 28 w 101"/>
              <a:gd name="T89" fmla="*/ 27 h 109"/>
              <a:gd name="T90" fmla="*/ 26 w 101"/>
              <a:gd name="T91" fmla="*/ 38 h 109"/>
              <a:gd name="T92" fmla="*/ 26 w 101"/>
              <a:gd name="T93" fmla="*/ 62 h 109"/>
              <a:gd name="T94" fmla="*/ 26 w 101"/>
              <a:gd name="T95" fmla="*/ 21 h 109"/>
              <a:gd name="T96" fmla="*/ 24 w 101"/>
              <a:gd name="T97" fmla="*/ 27 h 109"/>
              <a:gd name="T98" fmla="*/ 15 w 101"/>
              <a:gd name="T99" fmla="*/ 18 h 109"/>
              <a:gd name="T100" fmla="*/ 19 w 101"/>
              <a:gd name="T101" fmla="*/ 15 h 109"/>
              <a:gd name="T102" fmla="*/ 26 w 101"/>
              <a:gd name="T103" fmla="*/ 73 h 109"/>
              <a:gd name="T104" fmla="*/ 19 w 101"/>
              <a:gd name="T105" fmla="*/ 86 h 109"/>
              <a:gd name="T106" fmla="*/ 15 w 101"/>
              <a:gd name="T107" fmla="*/ 82 h 109"/>
              <a:gd name="T108" fmla="*/ 24 w 101"/>
              <a:gd name="T109" fmla="*/ 73 h 109"/>
              <a:gd name="T110" fmla="*/ 18 w 101"/>
              <a:gd name="T111" fmla="*/ 50 h 109"/>
              <a:gd name="T112" fmla="*/ 15 w 101"/>
              <a:gd name="T113" fmla="*/ 48 h 109"/>
              <a:gd name="T114" fmla="*/ 0 w 101"/>
              <a:gd name="T115" fmla="*/ 50 h 109"/>
              <a:gd name="T116" fmla="*/ 15 w 101"/>
              <a:gd name="T117"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09">
                <a:moveTo>
                  <a:pt x="76" y="62"/>
                </a:moveTo>
                <a:cubicBezTo>
                  <a:pt x="78" y="58"/>
                  <a:pt x="78" y="54"/>
                  <a:pt x="78" y="50"/>
                </a:cubicBezTo>
                <a:cubicBezTo>
                  <a:pt x="78" y="46"/>
                  <a:pt x="78" y="42"/>
                  <a:pt x="76" y="38"/>
                </a:cubicBezTo>
                <a:cubicBezTo>
                  <a:pt x="76" y="62"/>
                  <a:pt x="76" y="62"/>
                  <a:pt x="76" y="62"/>
                </a:cubicBezTo>
                <a:close/>
                <a:moveTo>
                  <a:pt x="76" y="79"/>
                </a:moveTo>
                <a:cubicBezTo>
                  <a:pt x="76" y="73"/>
                  <a:pt x="76" y="73"/>
                  <a:pt x="76" y="73"/>
                </a:cubicBezTo>
                <a:cubicBezTo>
                  <a:pt x="77" y="73"/>
                  <a:pt x="77" y="73"/>
                  <a:pt x="78" y="73"/>
                </a:cubicBezTo>
                <a:cubicBezTo>
                  <a:pt x="78" y="73"/>
                  <a:pt x="78" y="73"/>
                  <a:pt x="78" y="73"/>
                </a:cubicBezTo>
                <a:cubicBezTo>
                  <a:pt x="86" y="82"/>
                  <a:pt x="86" y="82"/>
                  <a:pt x="86" y="82"/>
                </a:cubicBezTo>
                <a:cubicBezTo>
                  <a:pt x="87" y="83"/>
                  <a:pt x="87" y="85"/>
                  <a:pt x="86" y="86"/>
                </a:cubicBezTo>
                <a:cubicBezTo>
                  <a:pt x="85" y="87"/>
                  <a:pt x="84" y="87"/>
                  <a:pt x="83" y="86"/>
                </a:cubicBezTo>
                <a:cubicBezTo>
                  <a:pt x="76" y="79"/>
                  <a:pt x="76" y="79"/>
                  <a:pt x="76" y="79"/>
                </a:cubicBezTo>
                <a:close/>
                <a:moveTo>
                  <a:pt x="76" y="28"/>
                </a:moveTo>
                <a:cubicBezTo>
                  <a:pt x="76" y="22"/>
                  <a:pt x="76" y="22"/>
                  <a:pt x="76" y="22"/>
                </a:cubicBezTo>
                <a:cubicBezTo>
                  <a:pt x="83" y="15"/>
                  <a:pt x="83" y="15"/>
                  <a:pt x="83" y="15"/>
                </a:cubicBezTo>
                <a:cubicBezTo>
                  <a:pt x="84" y="14"/>
                  <a:pt x="85" y="14"/>
                  <a:pt x="86" y="15"/>
                </a:cubicBezTo>
                <a:cubicBezTo>
                  <a:pt x="87" y="16"/>
                  <a:pt x="87" y="17"/>
                  <a:pt x="86" y="18"/>
                </a:cubicBezTo>
                <a:cubicBezTo>
                  <a:pt x="78" y="27"/>
                  <a:pt x="78" y="27"/>
                  <a:pt x="78" y="27"/>
                </a:cubicBezTo>
                <a:cubicBezTo>
                  <a:pt x="78" y="27"/>
                  <a:pt x="78" y="27"/>
                  <a:pt x="78" y="27"/>
                </a:cubicBezTo>
                <a:cubicBezTo>
                  <a:pt x="77" y="28"/>
                  <a:pt x="77" y="28"/>
                  <a:pt x="76" y="28"/>
                </a:cubicBezTo>
                <a:close/>
                <a:moveTo>
                  <a:pt x="99" y="48"/>
                </a:moveTo>
                <a:cubicBezTo>
                  <a:pt x="99" y="48"/>
                  <a:pt x="99" y="48"/>
                  <a:pt x="99" y="48"/>
                </a:cubicBezTo>
                <a:cubicBezTo>
                  <a:pt x="86" y="48"/>
                  <a:pt x="86" y="48"/>
                  <a:pt x="86" y="48"/>
                </a:cubicBezTo>
                <a:cubicBezTo>
                  <a:pt x="85" y="48"/>
                  <a:pt x="84" y="49"/>
                  <a:pt x="84" y="50"/>
                </a:cubicBezTo>
                <a:cubicBezTo>
                  <a:pt x="84" y="52"/>
                  <a:pt x="85" y="53"/>
                  <a:pt x="86" y="53"/>
                </a:cubicBezTo>
                <a:cubicBezTo>
                  <a:pt x="99" y="53"/>
                  <a:pt x="99" y="53"/>
                  <a:pt x="99" y="53"/>
                </a:cubicBezTo>
                <a:cubicBezTo>
                  <a:pt x="100" y="53"/>
                  <a:pt x="101" y="52"/>
                  <a:pt x="101" y="50"/>
                </a:cubicBezTo>
                <a:cubicBezTo>
                  <a:pt x="101" y="49"/>
                  <a:pt x="100" y="48"/>
                  <a:pt x="99" y="48"/>
                </a:cubicBezTo>
                <a:close/>
                <a:moveTo>
                  <a:pt x="51" y="109"/>
                </a:moveTo>
                <a:cubicBezTo>
                  <a:pt x="53" y="109"/>
                  <a:pt x="53" y="109"/>
                  <a:pt x="53" y="109"/>
                </a:cubicBezTo>
                <a:cubicBezTo>
                  <a:pt x="60" y="109"/>
                  <a:pt x="66" y="103"/>
                  <a:pt x="66" y="95"/>
                </a:cubicBezTo>
                <a:cubicBezTo>
                  <a:pt x="66" y="73"/>
                  <a:pt x="66" y="73"/>
                  <a:pt x="66" y="73"/>
                </a:cubicBezTo>
                <a:cubicBezTo>
                  <a:pt x="70" y="70"/>
                  <a:pt x="74" y="67"/>
                  <a:pt x="76" y="62"/>
                </a:cubicBezTo>
                <a:cubicBezTo>
                  <a:pt x="76" y="38"/>
                  <a:pt x="76" y="38"/>
                  <a:pt x="76" y="38"/>
                </a:cubicBezTo>
                <a:cubicBezTo>
                  <a:pt x="71" y="29"/>
                  <a:pt x="62" y="22"/>
                  <a:pt x="51" y="22"/>
                </a:cubicBezTo>
                <a:cubicBezTo>
                  <a:pt x="51" y="28"/>
                  <a:pt x="51" y="28"/>
                  <a:pt x="51" y="28"/>
                </a:cubicBezTo>
                <a:cubicBezTo>
                  <a:pt x="57" y="28"/>
                  <a:pt x="62" y="31"/>
                  <a:pt x="66" y="35"/>
                </a:cubicBezTo>
                <a:cubicBezTo>
                  <a:pt x="70" y="39"/>
                  <a:pt x="73" y="44"/>
                  <a:pt x="73" y="50"/>
                </a:cubicBezTo>
                <a:cubicBezTo>
                  <a:pt x="73" y="58"/>
                  <a:pt x="68" y="65"/>
                  <a:pt x="62" y="69"/>
                </a:cubicBezTo>
                <a:cubicBezTo>
                  <a:pt x="62" y="69"/>
                  <a:pt x="62" y="69"/>
                  <a:pt x="62" y="69"/>
                </a:cubicBezTo>
                <a:cubicBezTo>
                  <a:pt x="61" y="70"/>
                  <a:pt x="61" y="71"/>
                  <a:pt x="61" y="72"/>
                </a:cubicBezTo>
                <a:cubicBezTo>
                  <a:pt x="61" y="84"/>
                  <a:pt x="61" y="84"/>
                  <a:pt x="61" y="84"/>
                </a:cubicBezTo>
                <a:cubicBezTo>
                  <a:pt x="51" y="84"/>
                  <a:pt x="51" y="84"/>
                  <a:pt x="51" y="84"/>
                </a:cubicBezTo>
                <a:cubicBezTo>
                  <a:pt x="51" y="109"/>
                  <a:pt x="51" y="109"/>
                  <a:pt x="51" y="109"/>
                </a:cubicBezTo>
                <a:close/>
                <a:moveTo>
                  <a:pt x="76" y="22"/>
                </a:moveTo>
                <a:cubicBezTo>
                  <a:pt x="76" y="28"/>
                  <a:pt x="76" y="28"/>
                  <a:pt x="76" y="28"/>
                </a:cubicBezTo>
                <a:cubicBezTo>
                  <a:pt x="75" y="28"/>
                  <a:pt x="75" y="28"/>
                  <a:pt x="74" y="27"/>
                </a:cubicBezTo>
                <a:cubicBezTo>
                  <a:pt x="73" y="26"/>
                  <a:pt x="73" y="24"/>
                  <a:pt x="74" y="23"/>
                </a:cubicBezTo>
                <a:cubicBezTo>
                  <a:pt x="76" y="22"/>
                  <a:pt x="76" y="22"/>
                  <a:pt x="76" y="22"/>
                </a:cubicBezTo>
                <a:close/>
                <a:moveTo>
                  <a:pt x="76" y="73"/>
                </a:moveTo>
                <a:cubicBezTo>
                  <a:pt x="76" y="79"/>
                  <a:pt x="76" y="79"/>
                  <a:pt x="76" y="79"/>
                </a:cubicBezTo>
                <a:cubicBezTo>
                  <a:pt x="74" y="77"/>
                  <a:pt x="74" y="77"/>
                  <a:pt x="74" y="77"/>
                </a:cubicBezTo>
                <a:cubicBezTo>
                  <a:pt x="73" y="76"/>
                  <a:pt x="73" y="74"/>
                  <a:pt x="74" y="73"/>
                </a:cubicBezTo>
                <a:cubicBezTo>
                  <a:pt x="75" y="73"/>
                  <a:pt x="75" y="73"/>
                  <a:pt x="76" y="73"/>
                </a:cubicBezTo>
                <a:close/>
                <a:moveTo>
                  <a:pt x="51" y="17"/>
                </a:moveTo>
                <a:cubicBezTo>
                  <a:pt x="51" y="0"/>
                  <a:pt x="51" y="0"/>
                  <a:pt x="51" y="0"/>
                </a:cubicBezTo>
                <a:cubicBezTo>
                  <a:pt x="51" y="0"/>
                  <a:pt x="51" y="0"/>
                  <a:pt x="51" y="0"/>
                </a:cubicBezTo>
                <a:cubicBezTo>
                  <a:pt x="52" y="0"/>
                  <a:pt x="53" y="1"/>
                  <a:pt x="53" y="2"/>
                </a:cubicBezTo>
                <a:cubicBezTo>
                  <a:pt x="53" y="15"/>
                  <a:pt x="53" y="15"/>
                  <a:pt x="53" y="15"/>
                </a:cubicBezTo>
                <a:cubicBezTo>
                  <a:pt x="53" y="16"/>
                  <a:pt x="52" y="17"/>
                  <a:pt x="51" y="17"/>
                </a:cubicBezTo>
                <a:cubicBezTo>
                  <a:pt x="51" y="17"/>
                  <a:pt x="51" y="17"/>
                  <a:pt x="51" y="17"/>
                </a:cubicBezTo>
                <a:close/>
                <a:moveTo>
                  <a:pt x="51" y="22"/>
                </a:moveTo>
                <a:cubicBezTo>
                  <a:pt x="40" y="22"/>
                  <a:pt x="30" y="29"/>
                  <a:pt x="26" y="38"/>
                </a:cubicBezTo>
                <a:cubicBezTo>
                  <a:pt x="26" y="62"/>
                  <a:pt x="26" y="62"/>
                  <a:pt x="26" y="62"/>
                </a:cubicBezTo>
                <a:cubicBezTo>
                  <a:pt x="28" y="67"/>
                  <a:pt x="31" y="71"/>
                  <a:pt x="35" y="74"/>
                </a:cubicBezTo>
                <a:cubicBezTo>
                  <a:pt x="35" y="95"/>
                  <a:pt x="35" y="95"/>
                  <a:pt x="35" y="95"/>
                </a:cubicBezTo>
                <a:cubicBezTo>
                  <a:pt x="35" y="103"/>
                  <a:pt x="42" y="109"/>
                  <a:pt x="49" y="109"/>
                </a:cubicBezTo>
                <a:cubicBezTo>
                  <a:pt x="51" y="109"/>
                  <a:pt x="51" y="109"/>
                  <a:pt x="51" y="109"/>
                </a:cubicBezTo>
                <a:cubicBezTo>
                  <a:pt x="51" y="84"/>
                  <a:pt x="51" y="84"/>
                  <a:pt x="51" y="84"/>
                </a:cubicBezTo>
                <a:cubicBezTo>
                  <a:pt x="41" y="84"/>
                  <a:pt x="41" y="84"/>
                  <a:pt x="41" y="84"/>
                </a:cubicBezTo>
                <a:cubicBezTo>
                  <a:pt x="41" y="72"/>
                  <a:pt x="41" y="72"/>
                  <a:pt x="41" y="72"/>
                </a:cubicBezTo>
                <a:cubicBezTo>
                  <a:pt x="41" y="71"/>
                  <a:pt x="41" y="70"/>
                  <a:pt x="40" y="69"/>
                </a:cubicBezTo>
                <a:cubicBezTo>
                  <a:pt x="33" y="66"/>
                  <a:pt x="28" y="58"/>
                  <a:pt x="28" y="50"/>
                </a:cubicBezTo>
                <a:cubicBezTo>
                  <a:pt x="28" y="44"/>
                  <a:pt x="31" y="39"/>
                  <a:pt x="35" y="35"/>
                </a:cubicBezTo>
                <a:cubicBezTo>
                  <a:pt x="39" y="31"/>
                  <a:pt x="44" y="28"/>
                  <a:pt x="51" y="28"/>
                </a:cubicBezTo>
                <a:cubicBezTo>
                  <a:pt x="51" y="22"/>
                  <a:pt x="51" y="22"/>
                  <a:pt x="51" y="22"/>
                </a:cubicBezTo>
                <a:close/>
                <a:moveTo>
                  <a:pt x="51" y="0"/>
                </a:moveTo>
                <a:cubicBezTo>
                  <a:pt x="51" y="17"/>
                  <a:pt x="51" y="17"/>
                  <a:pt x="51" y="17"/>
                </a:cubicBezTo>
                <a:cubicBezTo>
                  <a:pt x="49" y="17"/>
                  <a:pt x="48" y="16"/>
                  <a:pt x="48" y="15"/>
                </a:cubicBezTo>
                <a:cubicBezTo>
                  <a:pt x="48" y="2"/>
                  <a:pt x="48" y="2"/>
                  <a:pt x="48" y="2"/>
                </a:cubicBezTo>
                <a:cubicBezTo>
                  <a:pt x="48" y="1"/>
                  <a:pt x="49" y="0"/>
                  <a:pt x="51" y="0"/>
                </a:cubicBezTo>
                <a:close/>
                <a:moveTo>
                  <a:pt x="26" y="79"/>
                </a:moveTo>
                <a:cubicBezTo>
                  <a:pt x="26" y="73"/>
                  <a:pt x="26" y="73"/>
                  <a:pt x="26" y="73"/>
                </a:cubicBezTo>
                <a:cubicBezTo>
                  <a:pt x="26" y="73"/>
                  <a:pt x="27" y="73"/>
                  <a:pt x="28" y="73"/>
                </a:cubicBezTo>
                <a:cubicBezTo>
                  <a:pt x="29" y="74"/>
                  <a:pt x="29" y="76"/>
                  <a:pt x="28" y="77"/>
                </a:cubicBezTo>
                <a:cubicBezTo>
                  <a:pt x="26" y="79"/>
                  <a:pt x="26" y="79"/>
                  <a:pt x="26" y="79"/>
                </a:cubicBezTo>
                <a:close/>
                <a:moveTo>
                  <a:pt x="26" y="28"/>
                </a:moveTo>
                <a:cubicBezTo>
                  <a:pt x="26" y="21"/>
                  <a:pt x="26" y="21"/>
                  <a:pt x="26" y="21"/>
                </a:cubicBezTo>
                <a:cubicBezTo>
                  <a:pt x="28" y="23"/>
                  <a:pt x="28" y="23"/>
                  <a:pt x="28" y="23"/>
                </a:cubicBezTo>
                <a:cubicBezTo>
                  <a:pt x="29" y="24"/>
                  <a:pt x="29" y="26"/>
                  <a:pt x="28" y="27"/>
                </a:cubicBezTo>
                <a:cubicBezTo>
                  <a:pt x="27" y="28"/>
                  <a:pt x="26" y="28"/>
                  <a:pt x="26" y="28"/>
                </a:cubicBezTo>
                <a:close/>
                <a:moveTo>
                  <a:pt x="26" y="38"/>
                </a:moveTo>
                <a:cubicBezTo>
                  <a:pt x="24" y="42"/>
                  <a:pt x="23" y="46"/>
                  <a:pt x="23" y="50"/>
                </a:cubicBezTo>
                <a:cubicBezTo>
                  <a:pt x="23" y="55"/>
                  <a:pt x="24" y="59"/>
                  <a:pt x="26" y="62"/>
                </a:cubicBezTo>
                <a:cubicBezTo>
                  <a:pt x="26" y="38"/>
                  <a:pt x="26" y="38"/>
                  <a:pt x="26" y="38"/>
                </a:cubicBezTo>
                <a:close/>
                <a:moveTo>
                  <a:pt x="26" y="21"/>
                </a:moveTo>
                <a:cubicBezTo>
                  <a:pt x="26" y="28"/>
                  <a:pt x="26" y="28"/>
                  <a:pt x="26" y="28"/>
                </a:cubicBezTo>
                <a:cubicBezTo>
                  <a:pt x="25" y="28"/>
                  <a:pt x="24" y="27"/>
                  <a:pt x="24" y="27"/>
                </a:cubicBezTo>
                <a:cubicBezTo>
                  <a:pt x="24" y="27"/>
                  <a:pt x="24" y="27"/>
                  <a:pt x="24" y="27"/>
                </a:cubicBezTo>
                <a:cubicBezTo>
                  <a:pt x="15" y="18"/>
                  <a:pt x="15" y="18"/>
                  <a:pt x="15" y="18"/>
                </a:cubicBezTo>
                <a:cubicBezTo>
                  <a:pt x="14" y="17"/>
                  <a:pt x="14" y="16"/>
                  <a:pt x="15" y="15"/>
                </a:cubicBezTo>
                <a:cubicBezTo>
                  <a:pt x="16" y="14"/>
                  <a:pt x="18" y="14"/>
                  <a:pt x="19" y="15"/>
                </a:cubicBezTo>
                <a:cubicBezTo>
                  <a:pt x="26" y="21"/>
                  <a:pt x="26" y="21"/>
                  <a:pt x="26" y="21"/>
                </a:cubicBezTo>
                <a:close/>
                <a:moveTo>
                  <a:pt x="26" y="73"/>
                </a:moveTo>
                <a:cubicBezTo>
                  <a:pt x="26" y="79"/>
                  <a:pt x="26" y="79"/>
                  <a:pt x="26" y="79"/>
                </a:cubicBezTo>
                <a:cubicBezTo>
                  <a:pt x="19" y="86"/>
                  <a:pt x="19" y="86"/>
                  <a:pt x="19" y="86"/>
                </a:cubicBezTo>
                <a:cubicBezTo>
                  <a:pt x="18" y="87"/>
                  <a:pt x="16" y="87"/>
                  <a:pt x="15" y="86"/>
                </a:cubicBezTo>
                <a:cubicBezTo>
                  <a:pt x="14" y="85"/>
                  <a:pt x="14" y="83"/>
                  <a:pt x="15" y="82"/>
                </a:cubicBezTo>
                <a:cubicBezTo>
                  <a:pt x="24" y="73"/>
                  <a:pt x="24" y="73"/>
                  <a:pt x="24" y="73"/>
                </a:cubicBezTo>
                <a:cubicBezTo>
                  <a:pt x="24" y="73"/>
                  <a:pt x="24" y="73"/>
                  <a:pt x="24" y="73"/>
                </a:cubicBezTo>
                <a:cubicBezTo>
                  <a:pt x="24" y="73"/>
                  <a:pt x="25" y="73"/>
                  <a:pt x="26" y="73"/>
                </a:cubicBezTo>
                <a:close/>
                <a:moveTo>
                  <a:pt x="18" y="50"/>
                </a:moveTo>
                <a:cubicBezTo>
                  <a:pt x="18" y="50"/>
                  <a:pt x="18" y="50"/>
                  <a:pt x="18" y="50"/>
                </a:cubicBezTo>
                <a:cubicBezTo>
                  <a:pt x="18" y="49"/>
                  <a:pt x="17" y="48"/>
                  <a:pt x="15" y="48"/>
                </a:cubicBezTo>
                <a:cubicBezTo>
                  <a:pt x="3" y="48"/>
                  <a:pt x="3" y="48"/>
                  <a:pt x="3" y="48"/>
                </a:cubicBezTo>
                <a:cubicBezTo>
                  <a:pt x="2" y="48"/>
                  <a:pt x="0" y="49"/>
                  <a:pt x="0" y="50"/>
                </a:cubicBezTo>
                <a:cubicBezTo>
                  <a:pt x="0" y="52"/>
                  <a:pt x="2" y="53"/>
                  <a:pt x="3" y="53"/>
                </a:cubicBezTo>
                <a:cubicBezTo>
                  <a:pt x="15" y="53"/>
                  <a:pt x="15" y="53"/>
                  <a:pt x="15" y="53"/>
                </a:cubicBezTo>
                <a:cubicBezTo>
                  <a:pt x="17" y="53"/>
                  <a:pt x="18" y="52"/>
                  <a:pt x="18" y="5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10" name="矩形 109"/>
          <p:cNvSpPr/>
          <p:nvPr/>
        </p:nvSpPr>
        <p:spPr>
          <a:xfrm>
            <a:off x="536262" y="970010"/>
            <a:ext cx="8715436" cy="3539430"/>
          </a:xfrm>
          <a:prstGeom prst="rect">
            <a:avLst/>
          </a:prstGeom>
        </p:spPr>
        <p:txBody>
          <a:bodyPr wrap="square">
            <a:spAutoFit/>
          </a:bodyPr>
          <a:lstStyle/>
          <a:p>
            <a:pPr lvl="0" defTabSz="685800" fontAlgn="auto">
              <a:lnSpc>
                <a:spcPct val="150000"/>
              </a:lnSpc>
              <a:spcBef>
                <a:spcPts val="0"/>
              </a:spcBef>
              <a:spcAft>
                <a:spcPts val="0"/>
              </a:spcAft>
              <a:defRPr/>
            </a:pPr>
            <a:r>
              <a:rPr lang="zh-CN" altLang="en-US" sz="1600" dirty="0" smtClean="0"/>
              <a:t>三</a:t>
            </a:r>
            <a:r>
              <a:rPr lang="zh-CN" altLang="en-US" sz="1600" dirty="0"/>
              <a:t>、自</a:t>
            </a:r>
            <a:r>
              <a:rPr lang="en-US" altLang="zh-CN" sz="1600" b="1" dirty="0"/>
              <a:t>2019</a:t>
            </a:r>
            <a:r>
              <a:rPr lang="zh-CN" altLang="en-US" sz="1600" b="1" dirty="0"/>
              <a:t>年</a:t>
            </a:r>
            <a:r>
              <a:rPr lang="en-US" altLang="zh-CN" sz="1600" b="1" dirty="0"/>
              <a:t>2</a:t>
            </a:r>
            <a:r>
              <a:rPr lang="zh-CN" altLang="en-US" sz="1600" b="1" dirty="0"/>
              <a:t>月</a:t>
            </a:r>
            <a:r>
              <a:rPr lang="en-US" altLang="zh-CN" sz="1600" b="1" dirty="0"/>
              <a:t>1</a:t>
            </a:r>
            <a:r>
              <a:rPr lang="zh-CN" altLang="en-US" sz="1600" b="1" dirty="0"/>
              <a:t>日至</a:t>
            </a:r>
            <a:r>
              <a:rPr lang="en-US" altLang="zh-CN" sz="1600" b="1" dirty="0"/>
              <a:t>2020</a:t>
            </a:r>
            <a:r>
              <a:rPr lang="zh-CN" altLang="en-US" sz="1600" b="1" dirty="0"/>
              <a:t>年</a:t>
            </a:r>
            <a:r>
              <a:rPr lang="en-US" altLang="zh-CN" sz="1600" b="1" dirty="0"/>
              <a:t>12</a:t>
            </a:r>
            <a:r>
              <a:rPr lang="zh-CN" altLang="en-US" sz="1600" b="1" dirty="0"/>
              <a:t>月</a:t>
            </a:r>
            <a:r>
              <a:rPr lang="en-US" altLang="zh-CN" sz="1600" b="1" dirty="0"/>
              <a:t>31</a:t>
            </a:r>
            <a:r>
              <a:rPr lang="zh-CN" altLang="en-US" sz="1600" b="1" dirty="0"/>
              <a:t>日</a:t>
            </a:r>
            <a:r>
              <a:rPr lang="zh-CN" altLang="en-US" sz="1600" dirty="0"/>
              <a:t>，对</a:t>
            </a:r>
            <a:r>
              <a:rPr lang="zh-CN" altLang="en-US" sz="1600" dirty="0">
                <a:solidFill>
                  <a:srgbClr val="FF0000"/>
                </a:solidFill>
              </a:rPr>
              <a:t>企业集团</a:t>
            </a:r>
            <a:r>
              <a:rPr lang="zh-CN" altLang="en-US" sz="1600" dirty="0"/>
              <a:t>内单位（含企业集团）之间的资金无偿借贷行为，免征增值税</a:t>
            </a:r>
            <a:r>
              <a:rPr lang="zh-CN" altLang="en-US" sz="1600" dirty="0" smtClean="0"/>
              <a:t>。</a:t>
            </a:r>
            <a:endParaRPr lang="en-US" altLang="zh-CN" sz="1600" dirty="0" smtClean="0"/>
          </a:p>
          <a:p>
            <a:pPr latinLnBrk="1"/>
            <a:endParaRPr lang="en-US" altLang="zh-CN" sz="1600" dirty="0" smtClean="0"/>
          </a:p>
          <a:p>
            <a:r>
              <a:rPr lang="en-US" altLang="zh-CN" sz="1600" dirty="0" smtClean="0"/>
              <a:t>2018.8</a:t>
            </a:r>
            <a:endParaRPr lang="en-US" altLang="zh-CN" sz="1600" dirty="0" smtClean="0"/>
          </a:p>
          <a:p>
            <a:r>
              <a:rPr lang="en-US" altLang="zh-CN" sz="1600" dirty="0" smtClean="0"/>
              <a:t>《</a:t>
            </a:r>
            <a:r>
              <a:rPr lang="zh-CN" altLang="en-US" sz="1600" dirty="0" smtClean="0"/>
              <a:t>国务院关于取消一批行政许可等事项的决定</a:t>
            </a:r>
            <a:r>
              <a:rPr lang="en-US" altLang="zh-CN" sz="1600" dirty="0" smtClean="0"/>
              <a:t>》</a:t>
            </a:r>
            <a:r>
              <a:rPr lang="en-US" sz="1600" dirty="0" smtClean="0"/>
              <a:t>(</a:t>
            </a:r>
            <a:r>
              <a:rPr lang="zh-CN" altLang="en-US" sz="1600" dirty="0" smtClean="0"/>
              <a:t>国发</a:t>
            </a:r>
            <a:r>
              <a:rPr lang="en-US" sz="1600" dirty="0" smtClean="0"/>
              <a:t>[2018]28</a:t>
            </a:r>
            <a:r>
              <a:rPr lang="zh-CN" altLang="en-US" sz="1600" dirty="0" smtClean="0"/>
              <a:t>号</a:t>
            </a:r>
            <a:r>
              <a:rPr lang="en-US" sz="1600" dirty="0" smtClean="0"/>
              <a:t>)</a:t>
            </a:r>
            <a:r>
              <a:rPr lang="zh-CN" altLang="en-US" sz="1600" dirty="0" smtClean="0"/>
              <a:t>规定，取消企业集团核准登记。</a:t>
            </a:r>
            <a:endParaRPr lang="zh-CN" altLang="en-US" sz="1600" dirty="0" smtClean="0"/>
          </a:p>
          <a:p>
            <a:r>
              <a:rPr lang="en-US" altLang="zh-CN" sz="1600" dirty="0" smtClean="0"/>
              <a:t>《</a:t>
            </a:r>
            <a:r>
              <a:rPr lang="zh-CN" altLang="en-US" sz="1600" dirty="0" smtClean="0"/>
              <a:t>国家市场监督管理总局关于做好取消企业集团核准登记等</a:t>
            </a:r>
            <a:r>
              <a:rPr lang="en-US" sz="1600" dirty="0" smtClean="0"/>
              <a:t>4</a:t>
            </a:r>
            <a:r>
              <a:rPr lang="zh-CN" altLang="en-US" sz="1600" dirty="0" smtClean="0"/>
              <a:t>项行政许可等事项衔接工作的通知</a:t>
            </a:r>
            <a:r>
              <a:rPr lang="en-US" altLang="zh-CN" sz="1600" dirty="0" smtClean="0"/>
              <a:t>》</a:t>
            </a:r>
            <a:r>
              <a:rPr lang="zh-CN" altLang="en-US" sz="1600" dirty="0" smtClean="0"/>
              <a:t>（国市监企注</a:t>
            </a:r>
            <a:r>
              <a:rPr lang="en-US" sz="1600" dirty="0" smtClean="0"/>
              <a:t>[2018]139</a:t>
            </a:r>
            <a:r>
              <a:rPr lang="zh-CN" altLang="en-US" sz="1600" dirty="0" smtClean="0"/>
              <a:t>号）规定，不再单独登记企业集团，不再核发</a:t>
            </a:r>
            <a:r>
              <a:rPr lang="en-US" altLang="zh-CN" sz="1600" dirty="0" smtClean="0"/>
              <a:t>《</a:t>
            </a:r>
            <a:r>
              <a:rPr lang="zh-CN" altLang="en-US" sz="1600" dirty="0" smtClean="0"/>
              <a:t>企业集团登记证</a:t>
            </a:r>
            <a:r>
              <a:rPr lang="en-US" altLang="zh-CN" sz="1600" dirty="0" smtClean="0"/>
              <a:t>》</a:t>
            </a:r>
            <a:r>
              <a:rPr lang="zh-CN" altLang="en-US" sz="1600" dirty="0" smtClean="0"/>
              <a:t>。</a:t>
            </a:r>
            <a:endParaRPr lang="en-US" altLang="zh-CN" sz="1600" dirty="0" smtClean="0"/>
          </a:p>
          <a:p>
            <a:pPr latinLnBrk="1"/>
            <a:endParaRPr lang="en-US" altLang="zh-CN" sz="1600" dirty="0" smtClean="0"/>
          </a:p>
          <a:p>
            <a:pPr latinLnBrk="1"/>
            <a:r>
              <a:rPr lang="zh-CN" altLang="en-US" sz="1600" dirty="0" smtClean="0"/>
              <a:t>企业集团：</a:t>
            </a:r>
            <a:endParaRPr lang="en-US" altLang="zh-CN" sz="1600" dirty="0" smtClean="0"/>
          </a:p>
          <a:p>
            <a:pPr latinLnBrk="1"/>
            <a:r>
              <a:rPr lang="en-US" altLang="zh-CN" sz="1600" dirty="0" smtClean="0">
                <a:solidFill>
                  <a:srgbClr val="FF0000"/>
                </a:solidFill>
              </a:rPr>
              <a:t>1.《</a:t>
            </a:r>
            <a:r>
              <a:rPr lang="zh-CN" altLang="en-US" sz="1600" dirty="0" smtClean="0">
                <a:solidFill>
                  <a:srgbClr val="FF0000"/>
                </a:solidFill>
              </a:rPr>
              <a:t>企业集团证书</a:t>
            </a:r>
            <a:r>
              <a:rPr lang="en-US" altLang="zh-CN" sz="1600" dirty="0" smtClean="0">
                <a:solidFill>
                  <a:srgbClr val="FF0000"/>
                </a:solidFill>
              </a:rPr>
              <a:t>》</a:t>
            </a:r>
            <a:endParaRPr lang="en-US" altLang="zh-CN" sz="1600" dirty="0">
              <a:solidFill>
                <a:srgbClr val="FF0000"/>
              </a:solidFill>
            </a:endParaRPr>
          </a:p>
          <a:p>
            <a:pPr latinLnBrk="1"/>
            <a:r>
              <a:rPr lang="en-US" altLang="zh-CN" sz="1600" dirty="0" smtClean="0">
                <a:solidFill>
                  <a:srgbClr val="FF0000"/>
                </a:solidFill>
              </a:rPr>
              <a:t>2.</a:t>
            </a:r>
            <a:r>
              <a:rPr lang="zh-CN" altLang="en-US" sz="1600" dirty="0">
                <a:solidFill>
                  <a:srgbClr val="FF0000"/>
                </a:solidFill>
              </a:rPr>
              <a:t> </a:t>
            </a:r>
            <a:r>
              <a:rPr lang="zh-CN" altLang="en-US" sz="1600" dirty="0" smtClean="0">
                <a:solidFill>
                  <a:srgbClr val="FF0000"/>
                </a:solidFill>
              </a:rPr>
              <a:t>取消</a:t>
            </a:r>
            <a:r>
              <a:rPr lang="zh-CN" altLang="en-US" sz="1600" dirty="0">
                <a:solidFill>
                  <a:srgbClr val="FF0000"/>
                </a:solidFill>
              </a:rPr>
              <a:t>企业集团核准登记后，集团母公司应当将企业集团名称及集团成员信息通过国家企业信用信息公示</a:t>
            </a:r>
            <a:r>
              <a:rPr lang="zh-CN" altLang="en-US" sz="1600" dirty="0" smtClean="0">
                <a:solidFill>
                  <a:srgbClr val="FF0000"/>
                </a:solidFill>
              </a:rPr>
              <a:t>系统的“集团母公司公示”栏目向</a:t>
            </a:r>
            <a:r>
              <a:rPr lang="zh-CN" altLang="en-US" sz="1600" dirty="0">
                <a:solidFill>
                  <a:srgbClr val="FF0000"/>
                </a:solidFill>
              </a:rPr>
              <a:t>社会公示。</a:t>
            </a:r>
            <a:endParaRPr lang="zh-CN" altLang="en-US" sz="1600" dirty="0">
              <a:solidFill>
                <a:srgbClr val="FF0000"/>
              </a:solidFill>
            </a:endParaRPr>
          </a:p>
          <a:p>
            <a:pPr latinLnBrk="1"/>
            <a:endParaRPr lang="en-US" altLang="zh-CN" sz="1600" dirty="0" smtClean="0"/>
          </a:p>
        </p:txBody>
      </p:sp>
      <p:sp>
        <p:nvSpPr>
          <p:cNvPr id="111" name="圆角矩形 25"/>
          <p:cNvSpPr/>
          <p:nvPr/>
        </p:nvSpPr>
        <p:spPr>
          <a:xfrm>
            <a:off x="4893980" y="269939"/>
            <a:ext cx="3638460" cy="360423"/>
          </a:xfrm>
          <a:prstGeom prst="roundRect">
            <a:avLst>
              <a:gd name="adj" fmla="val 50000"/>
            </a:avLst>
          </a:prstGeom>
          <a:solidFill>
            <a:srgbClr val="C1000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
        <p:nvSpPr>
          <p:cNvPr id="114" name="标题 4"/>
          <p:cNvSpPr txBox="1"/>
          <p:nvPr/>
        </p:nvSpPr>
        <p:spPr>
          <a:xfrm>
            <a:off x="5163940" y="282867"/>
            <a:ext cx="3224484" cy="355021"/>
          </a:xfrm>
          <a:prstGeom prst="rect">
            <a:avLst/>
          </a:prstGeom>
        </p:spPr>
        <p:txBody>
          <a:bodyPr vert="horz" lIns="68562" tIns="34281" rIns="68562" bIns="34281"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pPr>
            <a:r>
              <a:rPr lang="zh-CN" altLang="en-US" sz="1800" b="1" dirty="0" smtClean="0">
                <a:solidFill>
                  <a:srgbClr val="FFFFFF"/>
                </a:solidFill>
                <a:ea typeface="微软雅黑" panose="020B0503020204020204" pitchFamily="34" charset="-122"/>
                <a:sym typeface="Arial" panose="020B0604020202020204" pitchFamily="34" charset="0"/>
              </a:rPr>
              <a:t>财税</a:t>
            </a:r>
            <a:r>
              <a:rPr lang="en-US" altLang="zh-CN" sz="1800" b="1" dirty="0" smtClean="0">
                <a:solidFill>
                  <a:srgbClr val="FFFFFF"/>
                </a:solidFill>
                <a:ea typeface="微软雅黑" panose="020B0503020204020204" pitchFamily="34" charset="-122"/>
                <a:sym typeface="Arial" panose="020B0604020202020204" pitchFamily="34" charset="0"/>
              </a:rPr>
              <a:t>[2019]20</a:t>
            </a:r>
            <a:r>
              <a:rPr lang="zh-CN" altLang="en-US" sz="1800" b="1" dirty="0" smtClean="0">
                <a:solidFill>
                  <a:srgbClr val="FFFFFF"/>
                </a:solidFill>
                <a:ea typeface="微软雅黑" panose="020B0503020204020204" pitchFamily="34" charset="-122"/>
                <a:sym typeface="Arial" panose="020B0604020202020204" pitchFamily="34" charset="0"/>
              </a:rPr>
              <a:t>号口径</a:t>
            </a:r>
            <a:r>
              <a:rPr lang="zh-CN" altLang="en-US" sz="1800" b="1" dirty="0">
                <a:solidFill>
                  <a:srgbClr val="FFFFFF"/>
                </a:solidFill>
                <a:latin typeface="Century Schoolbook" panose="02040604050505020304"/>
                <a:ea typeface="微软雅黑" panose="020B0503020204020204" pitchFamily="34" charset="-122"/>
                <a:sym typeface="Arial" panose="020B0604020202020204" pitchFamily="34" charset="0"/>
              </a:rPr>
              <a:t>解读</a:t>
            </a:r>
            <a:endParaRPr lang="zh-CN" altLang="en-US" sz="1800" b="1" dirty="0">
              <a:solidFill>
                <a:srgbClr val="FFFFFF"/>
              </a:solidFill>
              <a:latin typeface="Century Schoolbook" panose="02040604050505020304"/>
              <a:ea typeface="微软雅黑" panose="020B0503020204020204" pitchFamily="34" charset="-122"/>
              <a:sym typeface="Arial" panose="020B0604020202020204" pitchFamily="34" charset="0"/>
            </a:endParaRPr>
          </a:p>
        </p:txBody>
      </p:sp>
      <p:sp>
        <p:nvSpPr>
          <p:cNvPr id="115" name="右箭头 29"/>
          <p:cNvSpPr/>
          <p:nvPr/>
        </p:nvSpPr>
        <p:spPr>
          <a:xfrm>
            <a:off x="8100392" y="389499"/>
            <a:ext cx="215968" cy="141755"/>
          </a:xfrm>
          <a:prstGeom prst="rightArrow">
            <a:avLst/>
          </a:prstGeom>
          <a:solidFill>
            <a:sysClr val="window" lastClr="FFFFFF"/>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Tree>
  </p:cSld>
  <p:clrMapOvr>
    <a:masterClrMapping/>
  </p:clrMapOvr>
  <mc:AlternateContent xmlns:mc="http://schemas.openxmlformats.org/markup-compatibility/2006">
    <mc:Choice xmlns:p14="http://schemas.microsoft.com/office/powerpoint/2010/main" Requires="p14">
      <p:transition spd="slow" p14:dur="1400" advTm="0">
        <p14:doors dir="vert"/>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ppt_x"/>
                                          </p:val>
                                        </p:tav>
                                        <p:tav tm="100000">
                                          <p:val>
                                            <p:strVal val="#ppt_x"/>
                                          </p:val>
                                        </p:tav>
                                      </p:tavLst>
                                    </p:anim>
                                    <p:anim calcmode="lin" valueType="num">
                                      <p:cBhvr additive="base">
                                        <p:cTn id="13" dur="500" fill="hold"/>
                                        <p:tgtEl>
                                          <p:spTgt spid="10"/>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500" fill="hold"/>
                                        <p:tgtEl>
                                          <p:spTgt spid="11"/>
                                        </p:tgtEl>
                                        <p:attrNameLst>
                                          <p:attrName>ppt_x</p:attrName>
                                        </p:attrNameLst>
                                      </p:cBhvr>
                                      <p:tavLst>
                                        <p:tav tm="0">
                                          <p:val>
                                            <p:strVal val="#ppt_x"/>
                                          </p:val>
                                        </p:tav>
                                        <p:tav tm="100000">
                                          <p:val>
                                            <p:strVal val="#ppt_x"/>
                                          </p:val>
                                        </p:tav>
                                      </p:tavLst>
                                    </p:anim>
                                    <p:anim calcmode="lin" valueType="num">
                                      <p:cBhvr additive="base">
                                        <p:cTn id="18" dur="500" fill="hold"/>
                                        <p:tgtEl>
                                          <p:spTgt spid="11"/>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2" fill="hold" grpId="0" nodeType="after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additive="base">
                                        <p:cTn id="22" dur="500" fill="hold"/>
                                        <p:tgtEl>
                                          <p:spTgt spid="13"/>
                                        </p:tgtEl>
                                        <p:attrNameLst>
                                          <p:attrName>ppt_x</p:attrName>
                                        </p:attrNameLst>
                                      </p:cBhvr>
                                      <p:tavLst>
                                        <p:tav tm="0">
                                          <p:val>
                                            <p:strVal val="1+#ppt_w/2"/>
                                          </p:val>
                                        </p:tav>
                                        <p:tav tm="100000">
                                          <p:val>
                                            <p:strVal val="#ppt_x"/>
                                          </p:val>
                                        </p:tav>
                                      </p:tavLst>
                                    </p:anim>
                                    <p:anim calcmode="lin" valueType="num">
                                      <p:cBhvr additive="base">
                                        <p:cTn id="23" dur="500" fill="hold"/>
                                        <p:tgtEl>
                                          <p:spTgt spid="13"/>
                                        </p:tgtEl>
                                        <p:attrNameLst>
                                          <p:attrName>ppt_y</p:attrName>
                                        </p:attrNameLst>
                                      </p:cBhvr>
                                      <p:tavLst>
                                        <p:tav tm="0">
                                          <p:val>
                                            <p:strVal val="#ppt_y"/>
                                          </p:val>
                                        </p:tav>
                                        <p:tav tm="100000">
                                          <p:val>
                                            <p:strVal val="#ppt_y"/>
                                          </p:val>
                                        </p:tav>
                                      </p:tavLst>
                                    </p:anim>
                                  </p:childTnLst>
                                </p:cTn>
                              </p:par>
                              <p:par>
                                <p:cTn id="24" presetID="2" presetClass="entr" presetSubtype="4"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additive="base">
                                        <p:cTn id="26" dur="500" fill="hold"/>
                                        <p:tgtEl>
                                          <p:spTgt spid="14"/>
                                        </p:tgtEl>
                                        <p:attrNameLst>
                                          <p:attrName>ppt_x</p:attrName>
                                        </p:attrNameLst>
                                      </p:cBhvr>
                                      <p:tavLst>
                                        <p:tav tm="0">
                                          <p:val>
                                            <p:strVal val="#ppt_x"/>
                                          </p:val>
                                        </p:tav>
                                        <p:tav tm="100000">
                                          <p:val>
                                            <p:strVal val="#ppt_x"/>
                                          </p:val>
                                        </p:tav>
                                      </p:tavLst>
                                    </p:anim>
                                    <p:anim calcmode="lin" valueType="num">
                                      <p:cBhvr additive="base">
                                        <p:cTn id="27" dur="500" fill="hold"/>
                                        <p:tgtEl>
                                          <p:spTgt spid="14"/>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0"/>
                                  </p:stCondLst>
                                  <p:childTnLst>
                                    <p:set>
                                      <p:cBhvr>
                                        <p:cTn id="29" dur="1" fill="hold">
                                          <p:stCondLst>
                                            <p:cond delay="0"/>
                                          </p:stCondLst>
                                        </p:cTn>
                                        <p:tgtEl>
                                          <p:spTgt spid="15"/>
                                        </p:tgtEl>
                                        <p:attrNameLst>
                                          <p:attrName>style.visibility</p:attrName>
                                        </p:attrNameLst>
                                      </p:cBhvr>
                                      <p:to>
                                        <p:strVal val="visible"/>
                                      </p:to>
                                    </p:set>
                                    <p:anim calcmode="lin" valueType="num">
                                      <p:cBhvr additive="base">
                                        <p:cTn id="30" dur="500" fill="hold"/>
                                        <p:tgtEl>
                                          <p:spTgt spid="15"/>
                                        </p:tgtEl>
                                        <p:attrNameLst>
                                          <p:attrName>ppt_x</p:attrName>
                                        </p:attrNameLst>
                                      </p:cBhvr>
                                      <p:tavLst>
                                        <p:tav tm="0">
                                          <p:val>
                                            <p:strVal val="#ppt_x"/>
                                          </p:val>
                                        </p:tav>
                                        <p:tav tm="100000">
                                          <p:val>
                                            <p:strVal val="#ppt_x"/>
                                          </p:val>
                                        </p:tav>
                                      </p:tavLst>
                                    </p:anim>
                                    <p:anim calcmode="lin" valueType="num">
                                      <p:cBhvr additive="base">
                                        <p:cTn id="31" dur="500" fill="hold"/>
                                        <p:tgtEl>
                                          <p:spTgt spid="15"/>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16"/>
                                        </p:tgtEl>
                                        <p:attrNameLst>
                                          <p:attrName>style.visibility</p:attrName>
                                        </p:attrNameLst>
                                      </p:cBhvr>
                                      <p:to>
                                        <p:strVal val="visible"/>
                                      </p:to>
                                    </p:set>
                                    <p:anim calcmode="lin" valueType="num">
                                      <p:cBhvr additive="base">
                                        <p:cTn id="34" dur="500" fill="hold"/>
                                        <p:tgtEl>
                                          <p:spTgt spid="16"/>
                                        </p:tgtEl>
                                        <p:attrNameLst>
                                          <p:attrName>ppt_x</p:attrName>
                                        </p:attrNameLst>
                                      </p:cBhvr>
                                      <p:tavLst>
                                        <p:tav tm="0">
                                          <p:val>
                                            <p:strVal val="#ppt_x"/>
                                          </p:val>
                                        </p:tav>
                                        <p:tav tm="100000">
                                          <p:val>
                                            <p:strVal val="#ppt_x"/>
                                          </p:val>
                                        </p:tav>
                                      </p:tavLst>
                                    </p:anim>
                                    <p:anim calcmode="lin" valueType="num">
                                      <p:cBhvr additive="base">
                                        <p:cTn id="35" dur="500" fill="hold"/>
                                        <p:tgtEl>
                                          <p:spTgt spid="16"/>
                                        </p:tgtEl>
                                        <p:attrNameLst>
                                          <p:attrName>ppt_y</p:attrName>
                                        </p:attrNameLst>
                                      </p:cBhvr>
                                      <p:tavLst>
                                        <p:tav tm="0">
                                          <p:val>
                                            <p:strVal val="1+#ppt_h/2"/>
                                          </p:val>
                                        </p:tav>
                                        <p:tav tm="100000">
                                          <p:val>
                                            <p:strVal val="#ppt_y"/>
                                          </p:val>
                                        </p:tav>
                                      </p:tavLst>
                                    </p:anim>
                                  </p:childTnLst>
                                </p:cTn>
                              </p:par>
                              <p:par>
                                <p:cTn id="36" presetID="2" presetClass="entr" presetSubtype="3" fill="hold" grpId="0" nodeType="withEffect">
                                  <p:stCondLst>
                                    <p:cond delay="0"/>
                                  </p:stCondLst>
                                  <p:childTnLst>
                                    <p:set>
                                      <p:cBhvr>
                                        <p:cTn id="37" dur="1" fill="hold">
                                          <p:stCondLst>
                                            <p:cond delay="0"/>
                                          </p:stCondLst>
                                        </p:cTn>
                                        <p:tgtEl>
                                          <p:spTgt spid="17"/>
                                        </p:tgtEl>
                                        <p:attrNameLst>
                                          <p:attrName>style.visibility</p:attrName>
                                        </p:attrNameLst>
                                      </p:cBhvr>
                                      <p:to>
                                        <p:strVal val="visible"/>
                                      </p:to>
                                    </p:set>
                                    <p:anim calcmode="lin" valueType="num">
                                      <p:cBhvr additive="base">
                                        <p:cTn id="38" dur="500" fill="hold"/>
                                        <p:tgtEl>
                                          <p:spTgt spid="17"/>
                                        </p:tgtEl>
                                        <p:attrNameLst>
                                          <p:attrName>ppt_x</p:attrName>
                                        </p:attrNameLst>
                                      </p:cBhvr>
                                      <p:tavLst>
                                        <p:tav tm="0">
                                          <p:val>
                                            <p:strVal val="1+#ppt_w/2"/>
                                          </p:val>
                                        </p:tav>
                                        <p:tav tm="100000">
                                          <p:val>
                                            <p:strVal val="#ppt_x"/>
                                          </p:val>
                                        </p:tav>
                                      </p:tavLst>
                                    </p:anim>
                                    <p:anim calcmode="lin" valueType="num">
                                      <p:cBhvr additive="base">
                                        <p:cTn id="39" dur="500" fill="hold"/>
                                        <p:tgtEl>
                                          <p:spTgt spid="17"/>
                                        </p:tgtEl>
                                        <p:attrNameLst>
                                          <p:attrName>ppt_y</p:attrName>
                                        </p:attrNameLst>
                                      </p:cBhvr>
                                      <p:tavLst>
                                        <p:tav tm="0">
                                          <p:val>
                                            <p:strVal val="0-#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18"/>
                                        </p:tgtEl>
                                        <p:attrNameLst>
                                          <p:attrName>style.visibility</p:attrName>
                                        </p:attrNameLst>
                                      </p:cBhvr>
                                      <p:to>
                                        <p:strVal val="visible"/>
                                      </p:to>
                                    </p:set>
                                    <p:anim calcmode="lin" valueType="num">
                                      <p:cBhvr additive="base">
                                        <p:cTn id="42" dur="500" fill="hold"/>
                                        <p:tgtEl>
                                          <p:spTgt spid="18"/>
                                        </p:tgtEl>
                                        <p:attrNameLst>
                                          <p:attrName>ppt_x</p:attrName>
                                        </p:attrNameLst>
                                      </p:cBhvr>
                                      <p:tavLst>
                                        <p:tav tm="0">
                                          <p:val>
                                            <p:strVal val="#ppt_x"/>
                                          </p:val>
                                        </p:tav>
                                        <p:tav tm="100000">
                                          <p:val>
                                            <p:strVal val="#ppt_x"/>
                                          </p:val>
                                        </p:tav>
                                      </p:tavLst>
                                    </p:anim>
                                    <p:anim calcmode="lin" valueType="num">
                                      <p:cBhvr additive="base">
                                        <p:cTn id="43" dur="500" fill="hold"/>
                                        <p:tgtEl>
                                          <p:spTgt spid="18"/>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19"/>
                                        </p:tgtEl>
                                        <p:attrNameLst>
                                          <p:attrName>style.visibility</p:attrName>
                                        </p:attrNameLst>
                                      </p:cBhvr>
                                      <p:to>
                                        <p:strVal val="visible"/>
                                      </p:to>
                                    </p:set>
                                    <p:anim calcmode="lin" valueType="num">
                                      <p:cBhvr additive="base">
                                        <p:cTn id="46" dur="500" fill="hold"/>
                                        <p:tgtEl>
                                          <p:spTgt spid="19"/>
                                        </p:tgtEl>
                                        <p:attrNameLst>
                                          <p:attrName>ppt_x</p:attrName>
                                        </p:attrNameLst>
                                      </p:cBhvr>
                                      <p:tavLst>
                                        <p:tav tm="0">
                                          <p:val>
                                            <p:strVal val="#ppt_x"/>
                                          </p:val>
                                        </p:tav>
                                        <p:tav tm="100000">
                                          <p:val>
                                            <p:strVal val="#ppt_x"/>
                                          </p:val>
                                        </p:tav>
                                      </p:tavLst>
                                    </p:anim>
                                    <p:anim calcmode="lin" valueType="num">
                                      <p:cBhvr additive="base">
                                        <p:cTn id="47" dur="500" fill="hold"/>
                                        <p:tgtEl>
                                          <p:spTgt spid="19"/>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0"/>
                                  </p:stCondLst>
                                  <p:childTnLst>
                                    <p:set>
                                      <p:cBhvr>
                                        <p:cTn id="49" dur="1" fill="hold">
                                          <p:stCondLst>
                                            <p:cond delay="0"/>
                                          </p:stCondLst>
                                        </p:cTn>
                                        <p:tgtEl>
                                          <p:spTgt spid="20"/>
                                        </p:tgtEl>
                                        <p:attrNameLst>
                                          <p:attrName>style.visibility</p:attrName>
                                        </p:attrNameLst>
                                      </p:cBhvr>
                                      <p:to>
                                        <p:strVal val="visible"/>
                                      </p:to>
                                    </p:set>
                                    <p:anim calcmode="lin" valueType="num">
                                      <p:cBhvr additive="base">
                                        <p:cTn id="50" dur="500" fill="hold"/>
                                        <p:tgtEl>
                                          <p:spTgt spid="20"/>
                                        </p:tgtEl>
                                        <p:attrNameLst>
                                          <p:attrName>ppt_x</p:attrName>
                                        </p:attrNameLst>
                                      </p:cBhvr>
                                      <p:tavLst>
                                        <p:tav tm="0">
                                          <p:val>
                                            <p:strVal val="#ppt_x"/>
                                          </p:val>
                                        </p:tav>
                                        <p:tav tm="100000">
                                          <p:val>
                                            <p:strVal val="#ppt_x"/>
                                          </p:val>
                                        </p:tav>
                                      </p:tavLst>
                                    </p:anim>
                                    <p:anim calcmode="lin" valueType="num">
                                      <p:cBhvr additive="base">
                                        <p:cTn id="51" dur="500" fill="hold"/>
                                        <p:tgtEl>
                                          <p:spTgt spid="20"/>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0"/>
                                  </p:stCondLst>
                                  <p:childTnLst>
                                    <p:set>
                                      <p:cBhvr>
                                        <p:cTn id="53" dur="1" fill="hold">
                                          <p:stCondLst>
                                            <p:cond delay="0"/>
                                          </p:stCondLst>
                                        </p:cTn>
                                        <p:tgtEl>
                                          <p:spTgt spid="21"/>
                                        </p:tgtEl>
                                        <p:attrNameLst>
                                          <p:attrName>style.visibility</p:attrName>
                                        </p:attrNameLst>
                                      </p:cBhvr>
                                      <p:to>
                                        <p:strVal val="visible"/>
                                      </p:to>
                                    </p:set>
                                    <p:anim calcmode="lin" valueType="num">
                                      <p:cBhvr additive="base">
                                        <p:cTn id="54" dur="500" fill="hold"/>
                                        <p:tgtEl>
                                          <p:spTgt spid="21"/>
                                        </p:tgtEl>
                                        <p:attrNameLst>
                                          <p:attrName>ppt_x</p:attrName>
                                        </p:attrNameLst>
                                      </p:cBhvr>
                                      <p:tavLst>
                                        <p:tav tm="0">
                                          <p:val>
                                            <p:strVal val="#ppt_x"/>
                                          </p:val>
                                        </p:tav>
                                        <p:tav tm="100000">
                                          <p:val>
                                            <p:strVal val="#ppt_x"/>
                                          </p:val>
                                        </p:tav>
                                      </p:tavLst>
                                    </p:anim>
                                    <p:anim calcmode="lin" valueType="num">
                                      <p:cBhvr additive="base">
                                        <p:cTn id="55" dur="500" fill="hold"/>
                                        <p:tgtEl>
                                          <p:spTgt spid="21"/>
                                        </p:tgtEl>
                                        <p:attrNameLst>
                                          <p:attrName>ppt_y</p:attrName>
                                        </p:attrNameLst>
                                      </p:cBhvr>
                                      <p:tavLst>
                                        <p:tav tm="0">
                                          <p:val>
                                            <p:strVal val="1+#ppt_h/2"/>
                                          </p:val>
                                        </p:tav>
                                        <p:tav tm="100000">
                                          <p:val>
                                            <p:strVal val="#ppt_y"/>
                                          </p:val>
                                        </p:tav>
                                      </p:tavLst>
                                    </p:anim>
                                  </p:childTnLst>
                                </p:cTn>
                              </p:par>
                              <p:par>
                                <p:cTn id="56" presetID="2" presetClass="entr" presetSubtype="6" fill="hold" nodeType="withEffect">
                                  <p:stCondLst>
                                    <p:cond delay="0"/>
                                  </p:stCondLst>
                                  <p:childTnLst>
                                    <p:set>
                                      <p:cBhvr>
                                        <p:cTn id="57" dur="1" fill="hold">
                                          <p:stCondLst>
                                            <p:cond delay="0"/>
                                          </p:stCondLst>
                                        </p:cTn>
                                        <p:tgtEl>
                                          <p:spTgt spid="22"/>
                                        </p:tgtEl>
                                        <p:attrNameLst>
                                          <p:attrName>style.visibility</p:attrName>
                                        </p:attrNameLst>
                                      </p:cBhvr>
                                      <p:to>
                                        <p:strVal val="visible"/>
                                      </p:to>
                                    </p:set>
                                    <p:anim calcmode="lin" valueType="num">
                                      <p:cBhvr additive="base">
                                        <p:cTn id="58" dur="500" fill="hold"/>
                                        <p:tgtEl>
                                          <p:spTgt spid="22"/>
                                        </p:tgtEl>
                                        <p:attrNameLst>
                                          <p:attrName>ppt_x</p:attrName>
                                        </p:attrNameLst>
                                      </p:cBhvr>
                                      <p:tavLst>
                                        <p:tav tm="0">
                                          <p:val>
                                            <p:strVal val="1+#ppt_w/2"/>
                                          </p:val>
                                        </p:tav>
                                        <p:tav tm="100000">
                                          <p:val>
                                            <p:strVal val="#ppt_x"/>
                                          </p:val>
                                        </p:tav>
                                      </p:tavLst>
                                    </p:anim>
                                    <p:anim calcmode="lin" valueType="num">
                                      <p:cBhvr additive="base">
                                        <p:cTn id="59" dur="500" fill="hold"/>
                                        <p:tgtEl>
                                          <p:spTgt spid="22"/>
                                        </p:tgtEl>
                                        <p:attrNameLst>
                                          <p:attrName>ppt_y</p:attrName>
                                        </p:attrNameLst>
                                      </p:cBhvr>
                                      <p:tavLst>
                                        <p:tav tm="0">
                                          <p:val>
                                            <p:strVal val="1+#ppt_h/2"/>
                                          </p:val>
                                        </p:tav>
                                        <p:tav tm="100000">
                                          <p:val>
                                            <p:strVal val="#ppt_y"/>
                                          </p:val>
                                        </p:tav>
                                      </p:tavLst>
                                    </p:anim>
                                  </p:childTnLst>
                                </p:cTn>
                              </p:par>
                              <p:par>
                                <p:cTn id="60" presetID="2" presetClass="entr" presetSubtype="6" fill="hold" grpId="0"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500" fill="hold"/>
                                        <p:tgtEl>
                                          <p:spTgt spid="29"/>
                                        </p:tgtEl>
                                        <p:attrNameLst>
                                          <p:attrName>ppt_x</p:attrName>
                                        </p:attrNameLst>
                                      </p:cBhvr>
                                      <p:tavLst>
                                        <p:tav tm="0">
                                          <p:val>
                                            <p:strVal val="1+#ppt_w/2"/>
                                          </p:val>
                                        </p:tav>
                                        <p:tav tm="100000">
                                          <p:val>
                                            <p:strVal val="#ppt_x"/>
                                          </p:val>
                                        </p:tav>
                                      </p:tavLst>
                                    </p:anim>
                                    <p:anim calcmode="lin" valueType="num">
                                      <p:cBhvr additive="base">
                                        <p:cTn id="63" dur="500" fill="hold"/>
                                        <p:tgtEl>
                                          <p:spTgt spid="29"/>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0"/>
                                  </p:stCondLst>
                                  <p:childTnLst>
                                    <p:set>
                                      <p:cBhvr>
                                        <p:cTn id="65" dur="1" fill="hold">
                                          <p:stCondLst>
                                            <p:cond delay="0"/>
                                          </p:stCondLst>
                                        </p:cTn>
                                        <p:tgtEl>
                                          <p:spTgt spid="30"/>
                                        </p:tgtEl>
                                        <p:attrNameLst>
                                          <p:attrName>style.visibility</p:attrName>
                                        </p:attrNameLst>
                                      </p:cBhvr>
                                      <p:to>
                                        <p:strVal val="visible"/>
                                      </p:to>
                                    </p:set>
                                    <p:anim calcmode="lin" valueType="num">
                                      <p:cBhvr additive="base">
                                        <p:cTn id="66" dur="500" fill="hold"/>
                                        <p:tgtEl>
                                          <p:spTgt spid="30"/>
                                        </p:tgtEl>
                                        <p:attrNameLst>
                                          <p:attrName>ppt_x</p:attrName>
                                        </p:attrNameLst>
                                      </p:cBhvr>
                                      <p:tavLst>
                                        <p:tav tm="0">
                                          <p:val>
                                            <p:strVal val="#ppt_x"/>
                                          </p:val>
                                        </p:tav>
                                        <p:tav tm="100000">
                                          <p:val>
                                            <p:strVal val="#ppt_x"/>
                                          </p:val>
                                        </p:tav>
                                      </p:tavLst>
                                    </p:anim>
                                    <p:anim calcmode="lin" valueType="num">
                                      <p:cBhvr additive="base">
                                        <p:cTn id="67" dur="500" fill="hold"/>
                                        <p:tgtEl>
                                          <p:spTgt spid="30"/>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0"/>
                                  </p:stCondLst>
                                  <p:childTnLst>
                                    <p:set>
                                      <p:cBhvr>
                                        <p:cTn id="69" dur="1" fill="hold">
                                          <p:stCondLst>
                                            <p:cond delay="0"/>
                                          </p:stCondLst>
                                        </p:cTn>
                                        <p:tgtEl>
                                          <p:spTgt spid="31"/>
                                        </p:tgtEl>
                                        <p:attrNameLst>
                                          <p:attrName>style.visibility</p:attrName>
                                        </p:attrNameLst>
                                      </p:cBhvr>
                                      <p:to>
                                        <p:strVal val="visible"/>
                                      </p:to>
                                    </p:set>
                                    <p:anim calcmode="lin" valueType="num">
                                      <p:cBhvr additive="base">
                                        <p:cTn id="70" dur="500" fill="hold"/>
                                        <p:tgtEl>
                                          <p:spTgt spid="31"/>
                                        </p:tgtEl>
                                        <p:attrNameLst>
                                          <p:attrName>ppt_x</p:attrName>
                                        </p:attrNameLst>
                                      </p:cBhvr>
                                      <p:tavLst>
                                        <p:tav tm="0">
                                          <p:val>
                                            <p:strVal val="#ppt_x"/>
                                          </p:val>
                                        </p:tav>
                                        <p:tav tm="100000">
                                          <p:val>
                                            <p:strVal val="#ppt_x"/>
                                          </p:val>
                                        </p:tav>
                                      </p:tavLst>
                                    </p:anim>
                                    <p:anim calcmode="lin" valueType="num">
                                      <p:cBhvr additive="base">
                                        <p:cTn id="71" dur="500" fill="hold"/>
                                        <p:tgtEl>
                                          <p:spTgt spid="31"/>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0"/>
                                  </p:stCondLst>
                                  <p:childTnLst>
                                    <p:set>
                                      <p:cBhvr>
                                        <p:cTn id="73" dur="1" fill="hold">
                                          <p:stCondLst>
                                            <p:cond delay="0"/>
                                          </p:stCondLst>
                                        </p:cTn>
                                        <p:tgtEl>
                                          <p:spTgt spid="32"/>
                                        </p:tgtEl>
                                        <p:attrNameLst>
                                          <p:attrName>style.visibility</p:attrName>
                                        </p:attrNameLst>
                                      </p:cBhvr>
                                      <p:to>
                                        <p:strVal val="visible"/>
                                      </p:to>
                                    </p:set>
                                    <p:anim calcmode="lin" valueType="num">
                                      <p:cBhvr additive="base">
                                        <p:cTn id="74" dur="500" fill="hold"/>
                                        <p:tgtEl>
                                          <p:spTgt spid="32"/>
                                        </p:tgtEl>
                                        <p:attrNameLst>
                                          <p:attrName>ppt_x</p:attrName>
                                        </p:attrNameLst>
                                      </p:cBhvr>
                                      <p:tavLst>
                                        <p:tav tm="0">
                                          <p:val>
                                            <p:strVal val="#ppt_x"/>
                                          </p:val>
                                        </p:tav>
                                        <p:tav tm="100000">
                                          <p:val>
                                            <p:strVal val="#ppt_x"/>
                                          </p:val>
                                        </p:tav>
                                      </p:tavLst>
                                    </p:anim>
                                    <p:anim calcmode="lin" valueType="num">
                                      <p:cBhvr additive="base">
                                        <p:cTn id="75" dur="500" fill="hold"/>
                                        <p:tgtEl>
                                          <p:spTgt spid="32"/>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33"/>
                                        </p:tgtEl>
                                        <p:attrNameLst>
                                          <p:attrName>style.visibility</p:attrName>
                                        </p:attrNameLst>
                                      </p:cBhvr>
                                      <p:to>
                                        <p:strVal val="visible"/>
                                      </p:to>
                                    </p:set>
                                    <p:anim calcmode="lin" valueType="num">
                                      <p:cBhvr additive="base">
                                        <p:cTn id="78" dur="500" fill="hold"/>
                                        <p:tgtEl>
                                          <p:spTgt spid="33"/>
                                        </p:tgtEl>
                                        <p:attrNameLst>
                                          <p:attrName>ppt_x</p:attrName>
                                        </p:attrNameLst>
                                      </p:cBhvr>
                                      <p:tavLst>
                                        <p:tav tm="0">
                                          <p:val>
                                            <p:strVal val="#ppt_x"/>
                                          </p:val>
                                        </p:tav>
                                        <p:tav tm="100000">
                                          <p:val>
                                            <p:strVal val="#ppt_x"/>
                                          </p:val>
                                        </p:tav>
                                      </p:tavLst>
                                    </p:anim>
                                    <p:anim calcmode="lin" valueType="num">
                                      <p:cBhvr additive="base">
                                        <p:cTn id="79" dur="500" fill="hold"/>
                                        <p:tgtEl>
                                          <p:spTgt spid="33"/>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0"/>
                                  </p:stCondLst>
                                  <p:childTnLst>
                                    <p:set>
                                      <p:cBhvr>
                                        <p:cTn id="81" dur="1" fill="hold">
                                          <p:stCondLst>
                                            <p:cond delay="0"/>
                                          </p:stCondLst>
                                        </p:cTn>
                                        <p:tgtEl>
                                          <p:spTgt spid="34"/>
                                        </p:tgtEl>
                                        <p:attrNameLst>
                                          <p:attrName>style.visibility</p:attrName>
                                        </p:attrNameLst>
                                      </p:cBhvr>
                                      <p:to>
                                        <p:strVal val="visible"/>
                                      </p:to>
                                    </p:set>
                                    <p:anim calcmode="lin" valueType="num">
                                      <p:cBhvr additive="base">
                                        <p:cTn id="82" dur="500" fill="hold"/>
                                        <p:tgtEl>
                                          <p:spTgt spid="34"/>
                                        </p:tgtEl>
                                        <p:attrNameLst>
                                          <p:attrName>ppt_x</p:attrName>
                                        </p:attrNameLst>
                                      </p:cBhvr>
                                      <p:tavLst>
                                        <p:tav tm="0">
                                          <p:val>
                                            <p:strVal val="#ppt_x"/>
                                          </p:val>
                                        </p:tav>
                                        <p:tav tm="100000">
                                          <p:val>
                                            <p:strVal val="#ppt_x"/>
                                          </p:val>
                                        </p:tav>
                                      </p:tavLst>
                                    </p:anim>
                                    <p:anim calcmode="lin" valueType="num">
                                      <p:cBhvr additive="base">
                                        <p:cTn id="83" dur="500" fill="hold"/>
                                        <p:tgtEl>
                                          <p:spTgt spid="34"/>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0"/>
                                  </p:stCondLst>
                                  <p:childTnLst>
                                    <p:set>
                                      <p:cBhvr>
                                        <p:cTn id="85" dur="1" fill="hold">
                                          <p:stCondLst>
                                            <p:cond delay="0"/>
                                          </p:stCondLst>
                                        </p:cTn>
                                        <p:tgtEl>
                                          <p:spTgt spid="35"/>
                                        </p:tgtEl>
                                        <p:attrNameLst>
                                          <p:attrName>style.visibility</p:attrName>
                                        </p:attrNameLst>
                                      </p:cBhvr>
                                      <p:to>
                                        <p:strVal val="visible"/>
                                      </p:to>
                                    </p:set>
                                    <p:anim calcmode="lin" valueType="num">
                                      <p:cBhvr additive="base">
                                        <p:cTn id="86" dur="500" fill="hold"/>
                                        <p:tgtEl>
                                          <p:spTgt spid="35"/>
                                        </p:tgtEl>
                                        <p:attrNameLst>
                                          <p:attrName>ppt_x</p:attrName>
                                        </p:attrNameLst>
                                      </p:cBhvr>
                                      <p:tavLst>
                                        <p:tav tm="0">
                                          <p:val>
                                            <p:strVal val="#ppt_x"/>
                                          </p:val>
                                        </p:tav>
                                        <p:tav tm="100000">
                                          <p:val>
                                            <p:strVal val="#ppt_x"/>
                                          </p:val>
                                        </p:tav>
                                      </p:tavLst>
                                    </p:anim>
                                    <p:anim calcmode="lin" valueType="num">
                                      <p:cBhvr additive="base">
                                        <p:cTn id="87" dur="500" fill="hold"/>
                                        <p:tgtEl>
                                          <p:spTgt spid="35"/>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 calcmode="lin" valueType="num">
                                      <p:cBhvr additive="base">
                                        <p:cTn id="90" dur="500" fill="hold"/>
                                        <p:tgtEl>
                                          <p:spTgt spid="36"/>
                                        </p:tgtEl>
                                        <p:attrNameLst>
                                          <p:attrName>ppt_x</p:attrName>
                                        </p:attrNameLst>
                                      </p:cBhvr>
                                      <p:tavLst>
                                        <p:tav tm="0">
                                          <p:val>
                                            <p:strVal val="#ppt_x"/>
                                          </p:val>
                                        </p:tav>
                                        <p:tav tm="100000">
                                          <p:val>
                                            <p:strVal val="#ppt_x"/>
                                          </p:val>
                                        </p:tav>
                                      </p:tavLst>
                                    </p:anim>
                                    <p:anim calcmode="lin" valueType="num">
                                      <p:cBhvr additive="base">
                                        <p:cTn id="91" dur="500" fill="hold"/>
                                        <p:tgtEl>
                                          <p:spTgt spid="36"/>
                                        </p:tgtEl>
                                        <p:attrNameLst>
                                          <p:attrName>ppt_y</p:attrName>
                                        </p:attrNameLst>
                                      </p:cBhvr>
                                      <p:tavLst>
                                        <p:tav tm="0">
                                          <p:val>
                                            <p:strVal val="1+#ppt_h/2"/>
                                          </p:val>
                                        </p:tav>
                                        <p:tav tm="100000">
                                          <p:val>
                                            <p:strVal val="#ppt_y"/>
                                          </p:val>
                                        </p:tav>
                                      </p:tavLst>
                                    </p:anim>
                                  </p:childTnLst>
                                </p:cTn>
                              </p:par>
                              <p:par>
                                <p:cTn id="92" presetID="2" presetClass="entr" presetSubtype="1" fill="hold" grpId="0" nodeType="withEffect">
                                  <p:stCondLst>
                                    <p:cond delay="0"/>
                                  </p:stCondLst>
                                  <p:childTnLst>
                                    <p:set>
                                      <p:cBhvr>
                                        <p:cTn id="93" dur="1" fill="hold">
                                          <p:stCondLst>
                                            <p:cond delay="0"/>
                                          </p:stCondLst>
                                        </p:cTn>
                                        <p:tgtEl>
                                          <p:spTgt spid="37"/>
                                        </p:tgtEl>
                                        <p:attrNameLst>
                                          <p:attrName>style.visibility</p:attrName>
                                        </p:attrNameLst>
                                      </p:cBhvr>
                                      <p:to>
                                        <p:strVal val="visible"/>
                                      </p:to>
                                    </p:set>
                                    <p:anim calcmode="lin" valueType="num">
                                      <p:cBhvr additive="base">
                                        <p:cTn id="94" dur="500" fill="hold"/>
                                        <p:tgtEl>
                                          <p:spTgt spid="37"/>
                                        </p:tgtEl>
                                        <p:attrNameLst>
                                          <p:attrName>ppt_x</p:attrName>
                                        </p:attrNameLst>
                                      </p:cBhvr>
                                      <p:tavLst>
                                        <p:tav tm="0">
                                          <p:val>
                                            <p:strVal val="#ppt_x"/>
                                          </p:val>
                                        </p:tav>
                                        <p:tav tm="100000">
                                          <p:val>
                                            <p:strVal val="#ppt_x"/>
                                          </p:val>
                                        </p:tav>
                                      </p:tavLst>
                                    </p:anim>
                                    <p:anim calcmode="lin" valueType="num">
                                      <p:cBhvr additive="base">
                                        <p:cTn id="95" dur="500" fill="hold"/>
                                        <p:tgtEl>
                                          <p:spTgt spid="37"/>
                                        </p:tgtEl>
                                        <p:attrNameLst>
                                          <p:attrName>ppt_y</p:attrName>
                                        </p:attrNameLst>
                                      </p:cBhvr>
                                      <p:tavLst>
                                        <p:tav tm="0">
                                          <p:val>
                                            <p:strVal val="0-#ppt_h/2"/>
                                          </p:val>
                                        </p:tav>
                                        <p:tav tm="100000">
                                          <p:val>
                                            <p:strVal val="#ppt_y"/>
                                          </p:val>
                                        </p:tav>
                                      </p:tavLst>
                                    </p:anim>
                                  </p:childTnLst>
                                </p:cTn>
                              </p:par>
                              <p:par>
                                <p:cTn id="96" presetID="2" presetClass="entr" presetSubtype="4" fill="hold" grpId="0" nodeType="withEffect">
                                  <p:stCondLst>
                                    <p:cond delay="0"/>
                                  </p:stCondLst>
                                  <p:childTnLst>
                                    <p:set>
                                      <p:cBhvr>
                                        <p:cTn id="97" dur="1" fill="hold">
                                          <p:stCondLst>
                                            <p:cond delay="0"/>
                                          </p:stCondLst>
                                        </p:cTn>
                                        <p:tgtEl>
                                          <p:spTgt spid="38"/>
                                        </p:tgtEl>
                                        <p:attrNameLst>
                                          <p:attrName>style.visibility</p:attrName>
                                        </p:attrNameLst>
                                      </p:cBhvr>
                                      <p:to>
                                        <p:strVal val="visible"/>
                                      </p:to>
                                    </p:set>
                                    <p:anim calcmode="lin" valueType="num">
                                      <p:cBhvr additive="base">
                                        <p:cTn id="98" dur="500" fill="hold"/>
                                        <p:tgtEl>
                                          <p:spTgt spid="38"/>
                                        </p:tgtEl>
                                        <p:attrNameLst>
                                          <p:attrName>ppt_x</p:attrName>
                                        </p:attrNameLst>
                                      </p:cBhvr>
                                      <p:tavLst>
                                        <p:tav tm="0">
                                          <p:val>
                                            <p:strVal val="#ppt_x"/>
                                          </p:val>
                                        </p:tav>
                                        <p:tav tm="100000">
                                          <p:val>
                                            <p:strVal val="#ppt_x"/>
                                          </p:val>
                                        </p:tav>
                                      </p:tavLst>
                                    </p:anim>
                                    <p:anim calcmode="lin" valueType="num">
                                      <p:cBhvr additive="base">
                                        <p:cTn id="99" dur="500" fill="hold"/>
                                        <p:tgtEl>
                                          <p:spTgt spid="38"/>
                                        </p:tgtEl>
                                        <p:attrNameLst>
                                          <p:attrName>ppt_y</p:attrName>
                                        </p:attrNameLst>
                                      </p:cBhvr>
                                      <p:tavLst>
                                        <p:tav tm="0">
                                          <p:val>
                                            <p:strVal val="1+#ppt_h/2"/>
                                          </p:val>
                                        </p:tav>
                                        <p:tav tm="100000">
                                          <p:val>
                                            <p:strVal val="#ppt_y"/>
                                          </p:val>
                                        </p:tav>
                                      </p:tavLst>
                                    </p:anim>
                                  </p:childTnLst>
                                </p:cTn>
                              </p:par>
                              <p:par>
                                <p:cTn id="100" presetID="2" presetClass="entr" presetSubtype="9" fill="hold" grpId="0" nodeType="withEffect">
                                  <p:stCondLst>
                                    <p:cond delay="0"/>
                                  </p:stCondLst>
                                  <p:childTnLst>
                                    <p:set>
                                      <p:cBhvr>
                                        <p:cTn id="101" dur="1" fill="hold">
                                          <p:stCondLst>
                                            <p:cond delay="0"/>
                                          </p:stCondLst>
                                        </p:cTn>
                                        <p:tgtEl>
                                          <p:spTgt spid="39"/>
                                        </p:tgtEl>
                                        <p:attrNameLst>
                                          <p:attrName>style.visibility</p:attrName>
                                        </p:attrNameLst>
                                      </p:cBhvr>
                                      <p:to>
                                        <p:strVal val="visible"/>
                                      </p:to>
                                    </p:set>
                                    <p:anim calcmode="lin" valueType="num">
                                      <p:cBhvr additive="base">
                                        <p:cTn id="102" dur="500" fill="hold"/>
                                        <p:tgtEl>
                                          <p:spTgt spid="39"/>
                                        </p:tgtEl>
                                        <p:attrNameLst>
                                          <p:attrName>ppt_x</p:attrName>
                                        </p:attrNameLst>
                                      </p:cBhvr>
                                      <p:tavLst>
                                        <p:tav tm="0">
                                          <p:val>
                                            <p:strVal val="0-#ppt_w/2"/>
                                          </p:val>
                                        </p:tav>
                                        <p:tav tm="100000">
                                          <p:val>
                                            <p:strVal val="#ppt_x"/>
                                          </p:val>
                                        </p:tav>
                                      </p:tavLst>
                                    </p:anim>
                                    <p:anim calcmode="lin" valueType="num">
                                      <p:cBhvr additive="base">
                                        <p:cTn id="103" dur="500" fill="hold"/>
                                        <p:tgtEl>
                                          <p:spTgt spid="39"/>
                                        </p:tgtEl>
                                        <p:attrNameLst>
                                          <p:attrName>ppt_y</p:attrName>
                                        </p:attrNameLst>
                                      </p:cBhvr>
                                      <p:tavLst>
                                        <p:tav tm="0">
                                          <p:val>
                                            <p:strVal val="0-#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40"/>
                                        </p:tgtEl>
                                        <p:attrNameLst>
                                          <p:attrName>style.visibility</p:attrName>
                                        </p:attrNameLst>
                                      </p:cBhvr>
                                      <p:to>
                                        <p:strVal val="visible"/>
                                      </p:to>
                                    </p:set>
                                    <p:anim calcmode="lin" valueType="num">
                                      <p:cBhvr additive="base">
                                        <p:cTn id="106" dur="500" fill="hold"/>
                                        <p:tgtEl>
                                          <p:spTgt spid="40"/>
                                        </p:tgtEl>
                                        <p:attrNameLst>
                                          <p:attrName>ppt_x</p:attrName>
                                        </p:attrNameLst>
                                      </p:cBhvr>
                                      <p:tavLst>
                                        <p:tav tm="0">
                                          <p:val>
                                            <p:strVal val="#ppt_x"/>
                                          </p:val>
                                        </p:tav>
                                        <p:tav tm="100000">
                                          <p:val>
                                            <p:strVal val="#ppt_x"/>
                                          </p:val>
                                        </p:tav>
                                      </p:tavLst>
                                    </p:anim>
                                    <p:anim calcmode="lin" valueType="num">
                                      <p:cBhvr additive="base">
                                        <p:cTn id="107" dur="500" fill="hold"/>
                                        <p:tgtEl>
                                          <p:spTgt spid="40"/>
                                        </p:tgtEl>
                                        <p:attrNameLst>
                                          <p:attrName>ppt_y</p:attrName>
                                        </p:attrNameLst>
                                      </p:cBhvr>
                                      <p:tavLst>
                                        <p:tav tm="0">
                                          <p:val>
                                            <p:strVal val="1+#ppt_h/2"/>
                                          </p:val>
                                        </p:tav>
                                        <p:tav tm="100000">
                                          <p:val>
                                            <p:strVal val="#ppt_y"/>
                                          </p:val>
                                        </p:tav>
                                      </p:tavLst>
                                    </p:anim>
                                  </p:childTnLst>
                                </p:cTn>
                              </p:par>
                              <p:par>
                                <p:cTn id="108" presetID="2" presetClass="entr" presetSubtype="9" fill="hold" grpId="0" nodeType="withEffect">
                                  <p:stCondLst>
                                    <p:cond delay="0"/>
                                  </p:stCondLst>
                                  <p:childTnLst>
                                    <p:set>
                                      <p:cBhvr>
                                        <p:cTn id="109" dur="1" fill="hold">
                                          <p:stCondLst>
                                            <p:cond delay="0"/>
                                          </p:stCondLst>
                                        </p:cTn>
                                        <p:tgtEl>
                                          <p:spTgt spid="41"/>
                                        </p:tgtEl>
                                        <p:attrNameLst>
                                          <p:attrName>style.visibility</p:attrName>
                                        </p:attrNameLst>
                                      </p:cBhvr>
                                      <p:to>
                                        <p:strVal val="visible"/>
                                      </p:to>
                                    </p:set>
                                    <p:anim calcmode="lin" valueType="num">
                                      <p:cBhvr additive="base">
                                        <p:cTn id="110" dur="500" fill="hold"/>
                                        <p:tgtEl>
                                          <p:spTgt spid="41"/>
                                        </p:tgtEl>
                                        <p:attrNameLst>
                                          <p:attrName>ppt_x</p:attrName>
                                        </p:attrNameLst>
                                      </p:cBhvr>
                                      <p:tavLst>
                                        <p:tav tm="0">
                                          <p:val>
                                            <p:strVal val="0-#ppt_w/2"/>
                                          </p:val>
                                        </p:tav>
                                        <p:tav tm="100000">
                                          <p:val>
                                            <p:strVal val="#ppt_x"/>
                                          </p:val>
                                        </p:tav>
                                      </p:tavLst>
                                    </p:anim>
                                    <p:anim calcmode="lin" valueType="num">
                                      <p:cBhvr additive="base">
                                        <p:cTn id="111" dur="500" fill="hold"/>
                                        <p:tgtEl>
                                          <p:spTgt spid="41"/>
                                        </p:tgtEl>
                                        <p:attrNameLst>
                                          <p:attrName>ppt_y</p:attrName>
                                        </p:attrNameLst>
                                      </p:cBhvr>
                                      <p:tavLst>
                                        <p:tav tm="0">
                                          <p:val>
                                            <p:strVal val="0-#ppt_h/2"/>
                                          </p:val>
                                        </p:tav>
                                        <p:tav tm="100000">
                                          <p:val>
                                            <p:strVal val="#ppt_y"/>
                                          </p:val>
                                        </p:tav>
                                      </p:tavLst>
                                    </p:anim>
                                  </p:childTnLst>
                                </p:cTn>
                              </p:par>
                              <p:par>
                                <p:cTn id="112" presetID="2" presetClass="entr" presetSubtype="12" fill="hold" nodeType="withEffect">
                                  <p:stCondLst>
                                    <p:cond delay="0"/>
                                  </p:stCondLst>
                                  <p:childTnLst>
                                    <p:set>
                                      <p:cBhvr>
                                        <p:cTn id="113" dur="1" fill="hold">
                                          <p:stCondLst>
                                            <p:cond delay="0"/>
                                          </p:stCondLst>
                                        </p:cTn>
                                        <p:tgtEl>
                                          <p:spTgt spid="42"/>
                                        </p:tgtEl>
                                        <p:attrNameLst>
                                          <p:attrName>style.visibility</p:attrName>
                                        </p:attrNameLst>
                                      </p:cBhvr>
                                      <p:to>
                                        <p:strVal val="visible"/>
                                      </p:to>
                                    </p:set>
                                    <p:anim calcmode="lin" valueType="num">
                                      <p:cBhvr additive="base">
                                        <p:cTn id="114" dur="500" fill="hold"/>
                                        <p:tgtEl>
                                          <p:spTgt spid="42"/>
                                        </p:tgtEl>
                                        <p:attrNameLst>
                                          <p:attrName>ppt_x</p:attrName>
                                        </p:attrNameLst>
                                      </p:cBhvr>
                                      <p:tavLst>
                                        <p:tav tm="0">
                                          <p:val>
                                            <p:strVal val="0-#ppt_w/2"/>
                                          </p:val>
                                        </p:tav>
                                        <p:tav tm="100000">
                                          <p:val>
                                            <p:strVal val="#ppt_x"/>
                                          </p:val>
                                        </p:tav>
                                      </p:tavLst>
                                    </p:anim>
                                    <p:anim calcmode="lin" valueType="num">
                                      <p:cBhvr additive="base">
                                        <p:cTn id="115" dur="500" fill="hold"/>
                                        <p:tgtEl>
                                          <p:spTgt spid="42"/>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 calcmode="lin" valueType="num">
                                      <p:cBhvr additive="base">
                                        <p:cTn id="118" dur="500" fill="hold"/>
                                        <p:tgtEl>
                                          <p:spTgt spid="51"/>
                                        </p:tgtEl>
                                        <p:attrNameLst>
                                          <p:attrName>ppt_x</p:attrName>
                                        </p:attrNameLst>
                                      </p:cBhvr>
                                      <p:tavLst>
                                        <p:tav tm="0">
                                          <p:val>
                                            <p:strVal val="#ppt_x"/>
                                          </p:val>
                                        </p:tav>
                                        <p:tav tm="100000">
                                          <p:val>
                                            <p:strVal val="#ppt_x"/>
                                          </p:val>
                                        </p:tav>
                                      </p:tavLst>
                                    </p:anim>
                                    <p:anim calcmode="lin" valueType="num">
                                      <p:cBhvr additive="base">
                                        <p:cTn id="119" dur="500" fill="hold"/>
                                        <p:tgtEl>
                                          <p:spTgt spid="51"/>
                                        </p:tgtEl>
                                        <p:attrNameLst>
                                          <p:attrName>ppt_y</p:attrName>
                                        </p:attrNameLst>
                                      </p:cBhvr>
                                      <p:tavLst>
                                        <p:tav tm="0">
                                          <p:val>
                                            <p:strVal val="1+#ppt_h/2"/>
                                          </p:val>
                                        </p:tav>
                                        <p:tav tm="100000">
                                          <p:val>
                                            <p:strVal val="#ppt_y"/>
                                          </p:val>
                                        </p:tav>
                                      </p:tavLst>
                                    </p:anim>
                                  </p:childTnLst>
                                </p:cTn>
                              </p:par>
                              <p:par>
                                <p:cTn id="120" presetID="2" presetClass="entr" presetSubtype="4" fill="hold" grpId="0" nodeType="withEffect">
                                  <p:stCondLst>
                                    <p:cond delay="0"/>
                                  </p:stCondLst>
                                  <p:childTnLst>
                                    <p:set>
                                      <p:cBhvr>
                                        <p:cTn id="121" dur="1" fill="hold">
                                          <p:stCondLst>
                                            <p:cond delay="0"/>
                                          </p:stCondLst>
                                        </p:cTn>
                                        <p:tgtEl>
                                          <p:spTgt spid="52"/>
                                        </p:tgtEl>
                                        <p:attrNameLst>
                                          <p:attrName>style.visibility</p:attrName>
                                        </p:attrNameLst>
                                      </p:cBhvr>
                                      <p:to>
                                        <p:strVal val="visible"/>
                                      </p:to>
                                    </p:set>
                                    <p:anim calcmode="lin" valueType="num">
                                      <p:cBhvr additive="base">
                                        <p:cTn id="122" dur="500" fill="hold"/>
                                        <p:tgtEl>
                                          <p:spTgt spid="52"/>
                                        </p:tgtEl>
                                        <p:attrNameLst>
                                          <p:attrName>ppt_x</p:attrName>
                                        </p:attrNameLst>
                                      </p:cBhvr>
                                      <p:tavLst>
                                        <p:tav tm="0">
                                          <p:val>
                                            <p:strVal val="#ppt_x"/>
                                          </p:val>
                                        </p:tav>
                                        <p:tav tm="100000">
                                          <p:val>
                                            <p:strVal val="#ppt_x"/>
                                          </p:val>
                                        </p:tav>
                                      </p:tavLst>
                                    </p:anim>
                                    <p:anim calcmode="lin" valueType="num">
                                      <p:cBhvr additive="base">
                                        <p:cTn id="123" dur="500" fill="hold"/>
                                        <p:tgtEl>
                                          <p:spTgt spid="52"/>
                                        </p:tgtEl>
                                        <p:attrNameLst>
                                          <p:attrName>ppt_y</p:attrName>
                                        </p:attrNameLst>
                                      </p:cBhvr>
                                      <p:tavLst>
                                        <p:tav tm="0">
                                          <p:val>
                                            <p:strVal val="1+#ppt_h/2"/>
                                          </p:val>
                                        </p:tav>
                                        <p:tav tm="100000">
                                          <p:val>
                                            <p:strVal val="#ppt_y"/>
                                          </p:val>
                                        </p:tav>
                                      </p:tavLst>
                                    </p:anim>
                                  </p:childTnLst>
                                </p:cTn>
                              </p:par>
                              <p:par>
                                <p:cTn id="124" presetID="2" presetClass="entr" presetSubtype="4" fill="hold" grpId="0" nodeType="withEffect">
                                  <p:stCondLst>
                                    <p:cond delay="0"/>
                                  </p:stCondLst>
                                  <p:childTnLst>
                                    <p:set>
                                      <p:cBhvr>
                                        <p:cTn id="125" dur="1" fill="hold">
                                          <p:stCondLst>
                                            <p:cond delay="0"/>
                                          </p:stCondLst>
                                        </p:cTn>
                                        <p:tgtEl>
                                          <p:spTgt spid="53"/>
                                        </p:tgtEl>
                                        <p:attrNameLst>
                                          <p:attrName>style.visibility</p:attrName>
                                        </p:attrNameLst>
                                      </p:cBhvr>
                                      <p:to>
                                        <p:strVal val="visible"/>
                                      </p:to>
                                    </p:set>
                                    <p:anim calcmode="lin" valueType="num">
                                      <p:cBhvr additive="base">
                                        <p:cTn id="126" dur="500" fill="hold"/>
                                        <p:tgtEl>
                                          <p:spTgt spid="53"/>
                                        </p:tgtEl>
                                        <p:attrNameLst>
                                          <p:attrName>ppt_x</p:attrName>
                                        </p:attrNameLst>
                                      </p:cBhvr>
                                      <p:tavLst>
                                        <p:tav tm="0">
                                          <p:val>
                                            <p:strVal val="#ppt_x"/>
                                          </p:val>
                                        </p:tav>
                                        <p:tav tm="100000">
                                          <p:val>
                                            <p:strVal val="#ppt_x"/>
                                          </p:val>
                                        </p:tav>
                                      </p:tavLst>
                                    </p:anim>
                                    <p:anim calcmode="lin" valueType="num">
                                      <p:cBhvr additive="base">
                                        <p:cTn id="127" dur="500" fill="hold"/>
                                        <p:tgtEl>
                                          <p:spTgt spid="53"/>
                                        </p:tgtEl>
                                        <p:attrNameLst>
                                          <p:attrName>ppt_y</p:attrName>
                                        </p:attrNameLst>
                                      </p:cBhvr>
                                      <p:tavLst>
                                        <p:tav tm="0">
                                          <p:val>
                                            <p:strVal val="1+#ppt_h/2"/>
                                          </p:val>
                                        </p:tav>
                                        <p:tav tm="100000">
                                          <p:val>
                                            <p:strVal val="#ppt_y"/>
                                          </p:val>
                                        </p:tav>
                                      </p:tavLst>
                                    </p:anim>
                                  </p:childTnLst>
                                </p:cTn>
                              </p:par>
                              <p:par>
                                <p:cTn id="128" presetID="2" presetClass="entr" presetSubtype="4" fill="hold" grpId="0" nodeType="withEffect">
                                  <p:stCondLst>
                                    <p:cond delay="0"/>
                                  </p:stCondLst>
                                  <p:childTnLst>
                                    <p:set>
                                      <p:cBhvr>
                                        <p:cTn id="129" dur="1" fill="hold">
                                          <p:stCondLst>
                                            <p:cond delay="0"/>
                                          </p:stCondLst>
                                        </p:cTn>
                                        <p:tgtEl>
                                          <p:spTgt spid="54"/>
                                        </p:tgtEl>
                                        <p:attrNameLst>
                                          <p:attrName>style.visibility</p:attrName>
                                        </p:attrNameLst>
                                      </p:cBhvr>
                                      <p:to>
                                        <p:strVal val="visible"/>
                                      </p:to>
                                    </p:set>
                                    <p:anim calcmode="lin" valueType="num">
                                      <p:cBhvr additive="base">
                                        <p:cTn id="130" dur="500" fill="hold"/>
                                        <p:tgtEl>
                                          <p:spTgt spid="54"/>
                                        </p:tgtEl>
                                        <p:attrNameLst>
                                          <p:attrName>ppt_x</p:attrName>
                                        </p:attrNameLst>
                                      </p:cBhvr>
                                      <p:tavLst>
                                        <p:tav tm="0">
                                          <p:val>
                                            <p:strVal val="#ppt_x"/>
                                          </p:val>
                                        </p:tav>
                                        <p:tav tm="100000">
                                          <p:val>
                                            <p:strVal val="#ppt_x"/>
                                          </p:val>
                                        </p:tav>
                                      </p:tavLst>
                                    </p:anim>
                                    <p:anim calcmode="lin" valueType="num">
                                      <p:cBhvr additive="base">
                                        <p:cTn id="131" dur="500" fill="hold"/>
                                        <p:tgtEl>
                                          <p:spTgt spid="54"/>
                                        </p:tgtEl>
                                        <p:attrNameLst>
                                          <p:attrName>ppt_y</p:attrName>
                                        </p:attrNameLst>
                                      </p:cBhvr>
                                      <p:tavLst>
                                        <p:tav tm="0">
                                          <p:val>
                                            <p:strVal val="1+#ppt_h/2"/>
                                          </p:val>
                                        </p:tav>
                                        <p:tav tm="100000">
                                          <p:val>
                                            <p:strVal val="#ppt_y"/>
                                          </p:val>
                                        </p:tav>
                                      </p:tavLst>
                                    </p:anim>
                                  </p:childTnLst>
                                </p:cTn>
                              </p:par>
                              <p:par>
                                <p:cTn id="132" presetID="2" presetClass="entr" presetSubtype="12" fill="hold" grpId="0" nodeType="withEffect">
                                  <p:stCondLst>
                                    <p:cond delay="0"/>
                                  </p:stCondLst>
                                  <p:childTnLst>
                                    <p:set>
                                      <p:cBhvr>
                                        <p:cTn id="133" dur="1" fill="hold">
                                          <p:stCondLst>
                                            <p:cond delay="0"/>
                                          </p:stCondLst>
                                        </p:cTn>
                                        <p:tgtEl>
                                          <p:spTgt spid="55"/>
                                        </p:tgtEl>
                                        <p:attrNameLst>
                                          <p:attrName>style.visibility</p:attrName>
                                        </p:attrNameLst>
                                      </p:cBhvr>
                                      <p:to>
                                        <p:strVal val="visible"/>
                                      </p:to>
                                    </p:set>
                                    <p:anim calcmode="lin" valueType="num">
                                      <p:cBhvr additive="base">
                                        <p:cTn id="134" dur="500" fill="hold"/>
                                        <p:tgtEl>
                                          <p:spTgt spid="55"/>
                                        </p:tgtEl>
                                        <p:attrNameLst>
                                          <p:attrName>ppt_x</p:attrName>
                                        </p:attrNameLst>
                                      </p:cBhvr>
                                      <p:tavLst>
                                        <p:tav tm="0">
                                          <p:val>
                                            <p:strVal val="0-#ppt_w/2"/>
                                          </p:val>
                                        </p:tav>
                                        <p:tav tm="100000">
                                          <p:val>
                                            <p:strVal val="#ppt_x"/>
                                          </p:val>
                                        </p:tav>
                                      </p:tavLst>
                                    </p:anim>
                                    <p:anim calcmode="lin" valueType="num">
                                      <p:cBhvr additive="base">
                                        <p:cTn id="135" dur="500" fill="hold"/>
                                        <p:tgtEl>
                                          <p:spTgt spid="55"/>
                                        </p:tgtEl>
                                        <p:attrNameLst>
                                          <p:attrName>ppt_y</p:attrName>
                                        </p:attrNameLst>
                                      </p:cBhvr>
                                      <p:tavLst>
                                        <p:tav tm="0">
                                          <p:val>
                                            <p:strVal val="1+#ppt_h/2"/>
                                          </p:val>
                                        </p:tav>
                                        <p:tav tm="100000">
                                          <p:val>
                                            <p:strVal val="#ppt_y"/>
                                          </p:val>
                                        </p:tav>
                                      </p:tavLst>
                                    </p:anim>
                                  </p:childTnLst>
                                </p:cTn>
                              </p:par>
                              <p:par>
                                <p:cTn id="136" presetID="2" presetClass="entr" presetSubtype="4" fill="hold" grpId="0" nodeType="withEffect">
                                  <p:stCondLst>
                                    <p:cond delay="0"/>
                                  </p:stCondLst>
                                  <p:childTnLst>
                                    <p:set>
                                      <p:cBhvr>
                                        <p:cTn id="137" dur="1" fill="hold">
                                          <p:stCondLst>
                                            <p:cond delay="0"/>
                                          </p:stCondLst>
                                        </p:cTn>
                                        <p:tgtEl>
                                          <p:spTgt spid="56"/>
                                        </p:tgtEl>
                                        <p:attrNameLst>
                                          <p:attrName>style.visibility</p:attrName>
                                        </p:attrNameLst>
                                      </p:cBhvr>
                                      <p:to>
                                        <p:strVal val="visible"/>
                                      </p:to>
                                    </p:set>
                                    <p:anim calcmode="lin" valueType="num">
                                      <p:cBhvr additive="base">
                                        <p:cTn id="138" dur="500" fill="hold"/>
                                        <p:tgtEl>
                                          <p:spTgt spid="56"/>
                                        </p:tgtEl>
                                        <p:attrNameLst>
                                          <p:attrName>ppt_x</p:attrName>
                                        </p:attrNameLst>
                                      </p:cBhvr>
                                      <p:tavLst>
                                        <p:tav tm="0">
                                          <p:val>
                                            <p:strVal val="#ppt_x"/>
                                          </p:val>
                                        </p:tav>
                                        <p:tav tm="100000">
                                          <p:val>
                                            <p:strVal val="#ppt_x"/>
                                          </p:val>
                                        </p:tav>
                                      </p:tavLst>
                                    </p:anim>
                                    <p:anim calcmode="lin" valueType="num">
                                      <p:cBhvr additive="base">
                                        <p:cTn id="139" dur="500" fill="hold"/>
                                        <p:tgtEl>
                                          <p:spTgt spid="56"/>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0"/>
                                  </p:stCondLst>
                                  <p:childTnLst>
                                    <p:set>
                                      <p:cBhvr>
                                        <p:cTn id="141" dur="1" fill="hold">
                                          <p:stCondLst>
                                            <p:cond delay="0"/>
                                          </p:stCondLst>
                                        </p:cTn>
                                        <p:tgtEl>
                                          <p:spTgt spid="57"/>
                                        </p:tgtEl>
                                        <p:attrNameLst>
                                          <p:attrName>style.visibility</p:attrName>
                                        </p:attrNameLst>
                                      </p:cBhvr>
                                      <p:to>
                                        <p:strVal val="visible"/>
                                      </p:to>
                                    </p:set>
                                    <p:anim calcmode="lin" valueType="num">
                                      <p:cBhvr additive="base">
                                        <p:cTn id="142" dur="500" fill="hold"/>
                                        <p:tgtEl>
                                          <p:spTgt spid="57"/>
                                        </p:tgtEl>
                                        <p:attrNameLst>
                                          <p:attrName>ppt_x</p:attrName>
                                        </p:attrNameLst>
                                      </p:cBhvr>
                                      <p:tavLst>
                                        <p:tav tm="0">
                                          <p:val>
                                            <p:strVal val="#ppt_x"/>
                                          </p:val>
                                        </p:tav>
                                        <p:tav tm="100000">
                                          <p:val>
                                            <p:strVal val="#ppt_x"/>
                                          </p:val>
                                        </p:tav>
                                      </p:tavLst>
                                    </p:anim>
                                    <p:anim calcmode="lin" valueType="num">
                                      <p:cBhvr additive="base">
                                        <p:cTn id="143" dur="500" fill="hold"/>
                                        <p:tgtEl>
                                          <p:spTgt spid="57"/>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58"/>
                                        </p:tgtEl>
                                        <p:attrNameLst>
                                          <p:attrName>style.visibility</p:attrName>
                                        </p:attrNameLst>
                                      </p:cBhvr>
                                      <p:to>
                                        <p:strVal val="visible"/>
                                      </p:to>
                                    </p:set>
                                    <p:anim calcmode="lin" valueType="num">
                                      <p:cBhvr additive="base">
                                        <p:cTn id="146" dur="500" fill="hold"/>
                                        <p:tgtEl>
                                          <p:spTgt spid="58"/>
                                        </p:tgtEl>
                                        <p:attrNameLst>
                                          <p:attrName>ppt_x</p:attrName>
                                        </p:attrNameLst>
                                      </p:cBhvr>
                                      <p:tavLst>
                                        <p:tav tm="0">
                                          <p:val>
                                            <p:strVal val="#ppt_x"/>
                                          </p:val>
                                        </p:tav>
                                        <p:tav tm="100000">
                                          <p:val>
                                            <p:strVal val="#ppt_x"/>
                                          </p:val>
                                        </p:tav>
                                      </p:tavLst>
                                    </p:anim>
                                    <p:anim calcmode="lin" valueType="num">
                                      <p:cBhvr additive="base">
                                        <p:cTn id="147" dur="500" fill="hold"/>
                                        <p:tgtEl>
                                          <p:spTgt spid="58"/>
                                        </p:tgtEl>
                                        <p:attrNameLst>
                                          <p:attrName>ppt_y</p:attrName>
                                        </p:attrNameLst>
                                      </p:cBhvr>
                                      <p:tavLst>
                                        <p:tav tm="0">
                                          <p:val>
                                            <p:strVal val="1+#ppt_h/2"/>
                                          </p:val>
                                        </p:tav>
                                        <p:tav tm="100000">
                                          <p:val>
                                            <p:strVal val="#ppt_y"/>
                                          </p:val>
                                        </p:tav>
                                      </p:tavLst>
                                    </p:anim>
                                  </p:childTnLst>
                                </p:cTn>
                              </p:par>
                              <p:par>
                                <p:cTn id="148" presetID="2" presetClass="entr" presetSubtype="8" fill="hold" nodeType="withEffect">
                                  <p:stCondLst>
                                    <p:cond delay="0"/>
                                  </p:stCondLst>
                                  <p:childTnLst>
                                    <p:set>
                                      <p:cBhvr>
                                        <p:cTn id="149" dur="1" fill="hold">
                                          <p:stCondLst>
                                            <p:cond delay="0"/>
                                          </p:stCondLst>
                                        </p:cTn>
                                        <p:tgtEl>
                                          <p:spTgt spid="59"/>
                                        </p:tgtEl>
                                        <p:attrNameLst>
                                          <p:attrName>style.visibility</p:attrName>
                                        </p:attrNameLst>
                                      </p:cBhvr>
                                      <p:to>
                                        <p:strVal val="visible"/>
                                      </p:to>
                                    </p:set>
                                    <p:anim calcmode="lin" valueType="num">
                                      <p:cBhvr additive="base">
                                        <p:cTn id="150" dur="500" fill="hold"/>
                                        <p:tgtEl>
                                          <p:spTgt spid="59"/>
                                        </p:tgtEl>
                                        <p:attrNameLst>
                                          <p:attrName>ppt_x</p:attrName>
                                        </p:attrNameLst>
                                      </p:cBhvr>
                                      <p:tavLst>
                                        <p:tav tm="0">
                                          <p:val>
                                            <p:strVal val="0-#ppt_w/2"/>
                                          </p:val>
                                        </p:tav>
                                        <p:tav tm="100000">
                                          <p:val>
                                            <p:strVal val="#ppt_x"/>
                                          </p:val>
                                        </p:tav>
                                      </p:tavLst>
                                    </p:anim>
                                    <p:anim calcmode="lin" valueType="num">
                                      <p:cBhvr additive="base">
                                        <p:cTn id="151" dur="500" fill="hold"/>
                                        <p:tgtEl>
                                          <p:spTgt spid="59"/>
                                        </p:tgtEl>
                                        <p:attrNameLst>
                                          <p:attrName>ppt_y</p:attrName>
                                        </p:attrNameLst>
                                      </p:cBhvr>
                                      <p:tavLst>
                                        <p:tav tm="0">
                                          <p:val>
                                            <p:strVal val="#ppt_y"/>
                                          </p:val>
                                        </p:tav>
                                        <p:tav tm="100000">
                                          <p:val>
                                            <p:strVal val="#ppt_y"/>
                                          </p:val>
                                        </p:tav>
                                      </p:tavLst>
                                    </p:anim>
                                  </p:childTnLst>
                                </p:cTn>
                              </p:par>
                              <p:par>
                                <p:cTn id="152" presetID="2" presetClass="entr" presetSubtype="4" fill="hold" grpId="0" nodeType="withEffect">
                                  <p:stCondLst>
                                    <p:cond delay="0"/>
                                  </p:stCondLst>
                                  <p:childTnLst>
                                    <p:set>
                                      <p:cBhvr>
                                        <p:cTn id="153" dur="1" fill="hold">
                                          <p:stCondLst>
                                            <p:cond delay="0"/>
                                          </p:stCondLst>
                                        </p:cTn>
                                        <p:tgtEl>
                                          <p:spTgt spid="62"/>
                                        </p:tgtEl>
                                        <p:attrNameLst>
                                          <p:attrName>style.visibility</p:attrName>
                                        </p:attrNameLst>
                                      </p:cBhvr>
                                      <p:to>
                                        <p:strVal val="visible"/>
                                      </p:to>
                                    </p:set>
                                    <p:anim calcmode="lin" valueType="num">
                                      <p:cBhvr additive="base">
                                        <p:cTn id="154" dur="500" fill="hold"/>
                                        <p:tgtEl>
                                          <p:spTgt spid="62"/>
                                        </p:tgtEl>
                                        <p:attrNameLst>
                                          <p:attrName>ppt_x</p:attrName>
                                        </p:attrNameLst>
                                      </p:cBhvr>
                                      <p:tavLst>
                                        <p:tav tm="0">
                                          <p:val>
                                            <p:strVal val="#ppt_x"/>
                                          </p:val>
                                        </p:tav>
                                        <p:tav tm="100000">
                                          <p:val>
                                            <p:strVal val="#ppt_x"/>
                                          </p:val>
                                        </p:tav>
                                      </p:tavLst>
                                    </p:anim>
                                    <p:anim calcmode="lin" valueType="num">
                                      <p:cBhvr additive="base">
                                        <p:cTn id="155" dur="500" fill="hold"/>
                                        <p:tgtEl>
                                          <p:spTgt spid="62"/>
                                        </p:tgtEl>
                                        <p:attrNameLst>
                                          <p:attrName>ppt_y</p:attrName>
                                        </p:attrNameLst>
                                      </p:cBhvr>
                                      <p:tavLst>
                                        <p:tav tm="0">
                                          <p:val>
                                            <p:strVal val="1+#ppt_h/2"/>
                                          </p:val>
                                        </p:tav>
                                        <p:tav tm="100000">
                                          <p:val>
                                            <p:strVal val="#ppt_y"/>
                                          </p:val>
                                        </p:tav>
                                      </p:tavLst>
                                    </p:anim>
                                  </p:childTnLst>
                                </p:cTn>
                              </p:par>
                              <p:par>
                                <p:cTn id="156" presetID="2" presetClass="entr" presetSubtype="4" fill="hold" grpId="0" nodeType="withEffect">
                                  <p:stCondLst>
                                    <p:cond delay="0"/>
                                  </p:stCondLst>
                                  <p:childTnLst>
                                    <p:set>
                                      <p:cBhvr>
                                        <p:cTn id="157" dur="1" fill="hold">
                                          <p:stCondLst>
                                            <p:cond delay="0"/>
                                          </p:stCondLst>
                                        </p:cTn>
                                        <p:tgtEl>
                                          <p:spTgt spid="63"/>
                                        </p:tgtEl>
                                        <p:attrNameLst>
                                          <p:attrName>style.visibility</p:attrName>
                                        </p:attrNameLst>
                                      </p:cBhvr>
                                      <p:to>
                                        <p:strVal val="visible"/>
                                      </p:to>
                                    </p:set>
                                    <p:anim calcmode="lin" valueType="num">
                                      <p:cBhvr additive="base">
                                        <p:cTn id="158" dur="500" fill="hold"/>
                                        <p:tgtEl>
                                          <p:spTgt spid="63"/>
                                        </p:tgtEl>
                                        <p:attrNameLst>
                                          <p:attrName>ppt_x</p:attrName>
                                        </p:attrNameLst>
                                      </p:cBhvr>
                                      <p:tavLst>
                                        <p:tav tm="0">
                                          <p:val>
                                            <p:strVal val="#ppt_x"/>
                                          </p:val>
                                        </p:tav>
                                        <p:tav tm="100000">
                                          <p:val>
                                            <p:strVal val="#ppt_x"/>
                                          </p:val>
                                        </p:tav>
                                      </p:tavLst>
                                    </p:anim>
                                    <p:anim calcmode="lin" valueType="num">
                                      <p:cBhvr additive="base">
                                        <p:cTn id="159" dur="500" fill="hold"/>
                                        <p:tgtEl>
                                          <p:spTgt spid="63"/>
                                        </p:tgtEl>
                                        <p:attrNameLst>
                                          <p:attrName>ppt_y</p:attrName>
                                        </p:attrNameLst>
                                      </p:cBhvr>
                                      <p:tavLst>
                                        <p:tav tm="0">
                                          <p:val>
                                            <p:strVal val="1+#ppt_h/2"/>
                                          </p:val>
                                        </p:tav>
                                        <p:tav tm="100000">
                                          <p:val>
                                            <p:strVal val="#ppt_y"/>
                                          </p:val>
                                        </p:tav>
                                      </p:tavLst>
                                    </p:anim>
                                  </p:childTnLst>
                                </p:cTn>
                              </p:par>
                              <p:par>
                                <p:cTn id="160" presetID="2" presetClass="entr" presetSubtype="4" fill="hold" grpId="0" nodeType="withEffect">
                                  <p:stCondLst>
                                    <p:cond delay="0"/>
                                  </p:stCondLst>
                                  <p:childTnLst>
                                    <p:set>
                                      <p:cBhvr>
                                        <p:cTn id="161" dur="1" fill="hold">
                                          <p:stCondLst>
                                            <p:cond delay="0"/>
                                          </p:stCondLst>
                                        </p:cTn>
                                        <p:tgtEl>
                                          <p:spTgt spid="64"/>
                                        </p:tgtEl>
                                        <p:attrNameLst>
                                          <p:attrName>style.visibility</p:attrName>
                                        </p:attrNameLst>
                                      </p:cBhvr>
                                      <p:to>
                                        <p:strVal val="visible"/>
                                      </p:to>
                                    </p:set>
                                    <p:anim calcmode="lin" valueType="num">
                                      <p:cBhvr additive="base">
                                        <p:cTn id="162" dur="500" fill="hold"/>
                                        <p:tgtEl>
                                          <p:spTgt spid="64"/>
                                        </p:tgtEl>
                                        <p:attrNameLst>
                                          <p:attrName>ppt_x</p:attrName>
                                        </p:attrNameLst>
                                      </p:cBhvr>
                                      <p:tavLst>
                                        <p:tav tm="0">
                                          <p:val>
                                            <p:strVal val="#ppt_x"/>
                                          </p:val>
                                        </p:tav>
                                        <p:tav tm="100000">
                                          <p:val>
                                            <p:strVal val="#ppt_x"/>
                                          </p:val>
                                        </p:tav>
                                      </p:tavLst>
                                    </p:anim>
                                    <p:anim calcmode="lin" valueType="num">
                                      <p:cBhvr additive="base">
                                        <p:cTn id="163" dur="500" fill="hold"/>
                                        <p:tgtEl>
                                          <p:spTgt spid="64"/>
                                        </p:tgtEl>
                                        <p:attrNameLst>
                                          <p:attrName>ppt_y</p:attrName>
                                        </p:attrNameLst>
                                      </p:cBhvr>
                                      <p:tavLst>
                                        <p:tav tm="0">
                                          <p:val>
                                            <p:strVal val="1+#ppt_h/2"/>
                                          </p:val>
                                        </p:tav>
                                        <p:tav tm="100000">
                                          <p:val>
                                            <p:strVal val="#ppt_y"/>
                                          </p:val>
                                        </p:tav>
                                      </p:tavLst>
                                    </p:anim>
                                  </p:childTnLst>
                                </p:cTn>
                              </p:par>
                              <p:par>
                                <p:cTn id="164" presetID="2" presetClass="entr" presetSubtype="4" fill="hold" grpId="0" nodeType="withEffect">
                                  <p:stCondLst>
                                    <p:cond delay="0"/>
                                  </p:stCondLst>
                                  <p:childTnLst>
                                    <p:set>
                                      <p:cBhvr>
                                        <p:cTn id="165" dur="1" fill="hold">
                                          <p:stCondLst>
                                            <p:cond delay="0"/>
                                          </p:stCondLst>
                                        </p:cTn>
                                        <p:tgtEl>
                                          <p:spTgt spid="65"/>
                                        </p:tgtEl>
                                        <p:attrNameLst>
                                          <p:attrName>style.visibility</p:attrName>
                                        </p:attrNameLst>
                                      </p:cBhvr>
                                      <p:to>
                                        <p:strVal val="visible"/>
                                      </p:to>
                                    </p:set>
                                    <p:anim calcmode="lin" valueType="num">
                                      <p:cBhvr additive="base">
                                        <p:cTn id="166" dur="500" fill="hold"/>
                                        <p:tgtEl>
                                          <p:spTgt spid="65"/>
                                        </p:tgtEl>
                                        <p:attrNameLst>
                                          <p:attrName>ppt_x</p:attrName>
                                        </p:attrNameLst>
                                      </p:cBhvr>
                                      <p:tavLst>
                                        <p:tav tm="0">
                                          <p:val>
                                            <p:strVal val="#ppt_x"/>
                                          </p:val>
                                        </p:tav>
                                        <p:tav tm="100000">
                                          <p:val>
                                            <p:strVal val="#ppt_x"/>
                                          </p:val>
                                        </p:tav>
                                      </p:tavLst>
                                    </p:anim>
                                    <p:anim calcmode="lin" valueType="num">
                                      <p:cBhvr additive="base">
                                        <p:cTn id="167" dur="500" fill="hold"/>
                                        <p:tgtEl>
                                          <p:spTgt spid="65"/>
                                        </p:tgtEl>
                                        <p:attrNameLst>
                                          <p:attrName>ppt_y</p:attrName>
                                        </p:attrNameLst>
                                      </p:cBhvr>
                                      <p:tavLst>
                                        <p:tav tm="0">
                                          <p:val>
                                            <p:strVal val="1+#ppt_h/2"/>
                                          </p:val>
                                        </p:tav>
                                        <p:tav tm="100000">
                                          <p:val>
                                            <p:strVal val="#ppt_y"/>
                                          </p:val>
                                        </p:tav>
                                      </p:tavLst>
                                    </p:anim>
                                  </p:childTnLst>
                                </p:cTn>
                              </p:par>
                              <p:par>
                                <p:cTn id="168" presetID="2" presetClass="entr" presetSubtype="4" fill="hold" grpId="0" nodeType="withEffect">
                                  <p:stCondLst>
                                    <p:cond delay="0"/>
                                  </p:stCondLst>
                                  <p:childTnLst>
                                    <p:set>
                                      <p:cBhvr>
                                        <p:cTn id="169" dur="1" fill="hold">
                                          <p:stCondLst>
                                            <p:cond delay="0"/>
                                          </p:stCondLst>
                                        </p:cTn>
                                        <p:tgtEl>
                                          <p:spTgt spid="66"/>
                                        </p:tgtEl>
                                        <p:attrNameLst>
                                          <p:attrName>style.visibility</p:attrName>
                                        </p:attrNameLst>
                                      </p:cBhvr>
                                      <p:to>
                                        <p:strVal val="visible"/>
                                      </p:to>
                                    </p:set>
                                    <p:anim calcmode="lin" valueType="num">
                                      <p:cBhvr additive="base">
                                        <p:cTn id="170" dur="500" fill="hold"/>
                                        <p:tgtEl>
                                          <p:spTgt spid="66"/>
                                        </p:tgtEl>
                                        <p:attrNameLst>
                                          <p:attrName>ppt_x</p:attrName>
                                        </p:attrNameLst>
                                      </p:cBhvr>
                                      <p:tavLst>
                                        <p:tav tm="0">
                                          <p:val>
                                            <p:strVal val="#ppt_x"/>
                                          </p:val>
                                        </p:tav>
                                        <p:tav tm="100000">
                                          <p:val>
                                            <p:strVal val="#ppt_x"/>
                                          </p:val>
                                        </p:tav>
                                      </p:tavLst>
                                    </p:anim>
                                    <p:anim calcmode="lin" valueType="num">
                                      <p:cBhvr additive="base">
                                        <p:cTn id="171" dur="500" fill="hold"/>
                                        <p:tgtEl>
                                          <p:spTgt spid="66"/>
                                        </p:tgtEl>
                                        <p:attrNameLst>
                                          <p:attrName>ppt_y</p:attrName>
                                        </p:attrNameLst>
                                      </p:cBhvr>
                                      <p:tavLst>
                                        <p:tav tm="0">
                                          <p:val>
                                            <p:strVal val="1+#ppt_h/2"/>
                                          </p:val>
                                        </p:tav>
                                        <p:tav tm="100000">
                                          <p:val>
                                            <p:strVal val="#ppt_y"/>
                                          </p:val>
                                        </p:tav>
                                      </p:tavLst>
                                    </p:anim>
                                  </p:childTnLst>
                                </p:cTn>
                              </p:par>
                              <p:par>
                                <p:cTn id="172" presetID="2" presetClass="entr" presetSubtype="8" fill="hold" grpId="0" nodeType="withEffect">
                                  <p:stCondLst>
                                    <p:cond delay="0"/>
                                  </p:stCondLst>
                                  <p:childTnLst>
                                    <p:set>
                                      <p:cBhvr>
                                        <p:cTn id="173" dur="1" fill="hold">
                                          <p:stCondLst>
                                            <p:cond delay="0"/>
                                          </p:stCondLst>
                                        </p:cTn>
                                        <p:tgtEl>
                                          <p:spTgt spid="67"/>
                                        </p:tgtEl>
                                        <p:attrNameLst>
                                          <p:attrName>style.visibility</p:attrName>
                                        </p:attrNameLst>
                                      </p:cBhvr>
                                      <p:to>
                                        <p:strVal val="visible"/>
                                      </p:to>
                                    </p:set>
                                    <p:anim calcmode="lin" valueType="num">
                                      <p:cBhvr additive="base">
                                        <p:cTn id="174" dur="500" fill="hold"/>
                                        <p:tgtEl>
                                          <p:spTgt spid="67"/>
                                        </p:tgtEl>
                                        <p:attrNameLst>
                                          <p:attrName>ppt_x</p:attrName>
                                        </p:attrNameLst>
                                      </p:cBhvr>
                                      <p:tavLst>
                                        <p:tav tm="0">
                                          <p:val>
                                            <p:strVal val="0-#ppt_w/2"/>
                                          </p:val>
                                        </p:tav>
                                        <p:tav tm="100000">
                                          <p:val>
                                            <p:strVal val="#ppt_x"/>
                                          </p:val>
                                        </p:tav>
                                      </p:tavLst>
                                    </p:anim>
                                    <p:anim calcmode="lin" valueType="num">
                                      <p:cBhvr additive="base">
                                        <p:cTn id="175" dur="500" fill="hold"/>
                                        <p:tgtEl>
                                          <p:spTgt spid="67"/>
                                        </p:tgtEl>
                                        <p:attrNameLst>
                                          <p:attrName>ppt_y</p:attrName>
                                        </p:attrNameLst>
                                      </p:cBhvr>
                                      <p:tavLst>
                                        <p:tav tm="0">
                                          <p:val>
                                            <p:strVal val="#ppt_y"/>
                                          </p:val>
                                        </p:tav>
                                        <p:tav tm="100000">
                                          <p:val>
                                            <p:strVal val="#ppt_y"/>
                                          </p:val>
                                        </p:tav>
                                      </p:tavLst>
                                    </p:anim>
                                  </p:childTnLst>
                                </p:cTn>
                              </p:par>
                              <p:par>
                                <p:cTn id="176" presetID="2" presetClass="entr" presetSubtype="4" fill="hold" grpId="0" nodeType="withEffect">
                                  <p:stCondLst>
                                    <p:cond delay="0"/>
                                  </p:stCondLst>
                                  <p:childTnLst>
                                    <p:set>
                                      <p:cBhvr>
                                        <p:cTn id="177" dur="1" fill="hold">
                                          <p:stCondLst>
                                            <p:cond delay="0"/>
                                          </p:stCondLst>
                                        </p:cTn>
                                        <p:tgtEl>
                                          <p:spTgt spid="68"/>
                                        </p:tgtEl>
                                        <p:attrNameLst>
                                          <p:attrName>style.visibility</p:attrName>
                                        </p:attrNameLst>
                                      </p:cBhvr>
                                      <p:to>
                                        <p:strVal val="visible"/>
                                      </p:to>
                                    </p:set>
                                    <p:anim calcmode="lin" valueType="num">
                                      <p:cBhvr additive="base">
                                        <p:cTn id="178" dur="500" fill="hold"/>
                                        <p:tgtEl>
                                          <p:spTgt spid="68"/>
                                        </p:tgtEl>
                                        <p:attrNameLst>
                                          <p:attrName>ppt_x</p:attrName>
                                        </p:attrNameLst>
                                      </p:cBhvr>
                                      <p:tavLst>
                                        <p:tav tm="0">
                                          <p:val>
                                            <p:strVal val="#ppt_x"/>
                                          </p:val>
                                        </p:tav>
                                        <p:tav tm="100000">
                                          <p:val>
                                            <p:strVal val="#ppt_x"/>
                                          </p:val>
                                        </p:tav>
                                      </p:tavLst>
                                    </p:anim>
                                    <p:anim calcmode="lin" valueType="num">
                                      <p:cBhvr additive="base">
                                        <p:cTn id="179" dur="500" fill="hold"/>
                                        <p:tgtEl>
                                          <p:spTgt spid="68"/>
                                        </p:tgtEl>
                                        <p:attrNameLst>
                                          <p:attrName>ppt_y</p:attrName>
                                        </p:attrNameLst>
                                      </p:cBhvr>
                                      <p:tavLst>
                                        <p:tav tm="0">
                                          <p:val>
                                            <p:strVal val="1+#ppt_h/2"/>
                                          </p:val>
                                        </p:tav>
                                        <p:tav tm="100000">
                                          <p:val>
                                            <p:strVal val="#ppt_y"/>
                                          </p:val>
                                        </p:tav>
                                      </p:tavLst>
                                    </p:anim>
                                  </p:childTnLst>
                                </p:cTn>
                              </p:par>
                              <p:par>
                                <p:cTn id="180" presetID="2" presetClass="entr" presetSubtype="4" fill="hold" grpId="0" nodeType="withEffect">
                                  <p:stCondLst>
                                    <p:cond delay="0"/>
                                  </p:stCondLst>
                                  <p:childTnLst>
                                    <p:set>
                                      <p:cBhvr>
                                        <p:cTn id="181" dur="1" fill="hold">
                                          <p:stCondLst>
                                            <p:cond delay="0"/>
                                          </p:stCondLst>
                                        </p:cTn>
                                        <p:tgtEl>
                                          <p:spTgt spid="69"/>
                                        </p:tgtEl>
                                        <p:attrNameLst>
                                          <p:attrName>style.visibility</p:attrName>
                                        </p:attrNameLst>
                                      </p:cBhvr>
                                      <p:to>
                                        <p:strVal val="visible"/>
                                      </p:to>
                                    </p:set>
                                    <p:anim calcmode="lin" valueType="num">
                                      <p:cBhvr additive="base">
                                        <p:cTn id="182" dur="500" fill="hold"/>
                                        <p:tgtEl>
                                          <p:spTgt spid="69"/>
                                        </p:tgtEl>
                                        <p:attrNameLst>
                                          <p:attrName>ppt_x</p:attrName>
                                        </p:attrNameLst>
                                      </p:cBhvr>
                                      <p:tavLst>
                                        <p:tav tm="0">
                                          <p:val>
                                            <p:strVal val="#ppt_x"/>
                                          </p:val>
                                        </p:tav>
                                        <p:tav tm="100000">
                                          <p:val>
                                            <p:strVal val="#ppt_x"/>
                                          </p:val>
                                        </p:tav>
                                      </p:tavLst>
                                    </p:anim>
                                    <p:anim calcmode="lin" valueType="num">
                                      <p:cBhvr additive="base">
                                        <p:cTn id="183" dur="500" fill="hold"/>
                                        <p:tgtEl>
                                          <p:spTgt spid="69"/>
                                        </p:tgtEl>
                                        <p:attrNameLst>
                                          <p:attrName>ppt_y</p:attrName>
                                        </p:attrNameLst>
                                      </p:cBhvr>
                                      <p:tavLst>
                                        <p:tav tm="0">
                                          <p:val>
                                            <p:strVal val="1+#ppt_h/2"/>
                                          </p:val>
                                        </p:tav>
                                        <p:tav tm="100000">
                                          <p:val>
                                            <p:strVal val="#ppt_y"/>
                                          </p:val>
                                        </p:tav>
                                      </p:tavLst>
                                    </p:anim>
                                  </p:childTnLst>
                                </p:cTn>
                              </p:par>
                              <p:par>
                                <p:cTn id="184" presetID="2" presetClass="entr" presetSubtype="4" fill="hold" grpId="0" nodeType="withEffect">
                                  <p:stCondLst>
                                    <p:cond delay="0"/>
                                  </p:stCondLst>
                                  <p:childTnLst>
                                    <p:set>
                                      <p:cBhvr>
                                        <p:cTn id="185" dur="1" fill="hold">
                                          <p:stCondLst>
                                            <p:cond delay="0"/>
                                          </p:stCondLst>
                                        </p:cTn>
                                        <p:tgtEl>
                                          <p:spTgt spid="70"/>
                                        </p:tgtEl>
                                        <p:attrNameLst>
                                          <p:attrName>style.visibility</p:attrName>
                                        </p:attrNameLst>
                                      </p:cBhvr>
                                      <p:to>
                                        <p:strVal val="visible"/>
                                      </p:to>
                                    </p:set>
                                    <p:anim calcmode="lin" valueType="num">
                                      <p:cBhvr additive="base">
                                        <p:cTn id="186" dur="500" fill="hold"/>
                                        <p:tgtEl>
                                          <p:spTgt spid="70"/>
                                        </p:tgtEl>
                                        <p:attrNameLst>
                                          <p:attrName>ppt_x</p:attrName>
                                        </p:attrNameLst>
                                      </p:cBhvr>
                                      <p:tavLst>
                                        <p:tav tm="0">
                                          <p:val>
                                            <p:strVal val="#ppt_x"/>
                                          </p:val>
                                        </p:tav>
                                        <p:tav tm="100000">
                                          <p:val>
                                            <p:strVal val="#ppt_x"/>
                                          </p:val>
                                        </p:tav>
                                      </p:tavLst>
                                    </p:anim>
                                    <p:anim calcmode="lin" valueType="num">
                                      <p:cBhvr additive="base">
                                        <p:cTn id="187" dur="500" fill="hold"/>
                                        <p:tgtEl>
                                          <p:spTgt spid="70"/>
                                        </p:tgtEl>
                                        <p:attrNameLst>
                                          <p:attrName>ppt_y</p:attrName>
                                        </p:attrNameLst>
                                      </p:cBhvr>
                                      <p:tavLst>
                                        <p:tav tm="0">
                                          <p:val>
                                            <p:strVal val="1+#ppt_h/2"/>
                                          </p:val>
                                        </p:tav>
                                        <p:tav tm="100000">
                                          <p:val>
                                            <p:strVal val="#ppt_y"/>
                                          </p:val>
                                        </p:tav>
                                      </p:tavLst>
                                    </p:anim>
                                  </p:childTnLst>
                                </p:cTn>
                              </p:par>
                              <p:par>
                                <p:cTn id="188" presetID="2" presetClass="entr" presetSubtype="4" fill="hold" grpId="0" nodeType="withEffect">
                                  <p:stCondLst>
                                    <p:cond delay="0"/>
                                  </p:stCondLst>
                                  <p:childTnLst>
                                    <p:set>
                                      <p:cBhvr>
                                        <p:cTn id="189" dur="1" fill="hold">
                                          <p:stCondLst>
                                            <p:cond delay="0"/>
                                          </p:stCondLst>
                                        </p:cTn>
                                        <p:tgtEl>
                                          <p:spTgt spid="71"/>
                                        </p:tgtEl>
                                        <p:attrNameLst>
                                          <p:attrName>style.visibility</p:attrName>
                                        </p:attrNameLst>
                                      </p:cBhvr>
                                      <p:to>
                                        <p:strVal val="visible"/>
                                      </p:to>
                                    </p:set>
                                    <p:anim calcmode="lin" valueType="num">
                                      <p:cBhvr additive="base">
                                        <p:cTn id="190" dur="500" fill="hold"/>
                                        <p:tgtEl>
                                          <p:spTgt spid="71"/>
                                        </p:tgtEl>
                                        <p:attrNameLst>
                                          <p:attrName>ppt_x</p:attrName>
                                        </p:attrNameLst>
                                      </p:cBhvr>
                                      <p:tavLst>
                                        <p:tav tm="0">
                                          <p:val>
                                            <p:strVal val="#ppt_x"/>
                                          </p:val>
                                        </p:tav>
                                        <p:tav tm="100000">
                                          <p:val>
                                            <p:strVal val="#ppt_x"/>
                                          </p:val>
                                        </p:tav>
                                      </p:tavLst>
                                    </p:anim>
                                    <p:anim calcmode="lin" valueType="num">
                                      <p:cBhvr additive="base">
                                        <p:cTn id="191" dur="500" fill="hold"/>
                                        <p:tgtEl>
                                          <p:spTgt spid="71"/>
                                        </p:tgtEl>
                                        <p:attrNameLst>
                                          <p:attrName>ppt_y</p:attrName>
                                        </p:attrNameLst>
                                      </p:cBhvr>
                                      <p:tavLst>
                                        <p:tav tm="0">
                                          <p:val>
                                            <p:strVal val="1+#ppt_h/2"/>
                                          </p:val>
                                        </p:tav>
                                        <p:tav tm="100000">
                                          <p:val>
                                            <p:strVal val="#ppt_y"/>
                                          </p:val>
                                        </p:tav>
                                      </p:tavLst>
                                    </p:anim>
                                  </p:childTnLst>
                                </p:cTn>
                              </p:par>
                              <p:par>
                                <p:cTn id="192" presetID="2" presetClass="entr" presetSubtype="4" fill="hold" grpId="0" nodeType="withEffect">
                                  <p:stCondLst>
                                    <p:cond delay="0"/>
                                  </p:stCondLst>
                                  <p:childTnLst>
                                    <p:set>
                                      <p:cBhvr>
                                        <p:cTn id="193" dur="1" fill="hold">
                                          <p:stCondLst>
                                            <p:cond delay="0"/>
                                          </p:stCondLst>
                                        </p:cTn>
                                        <p:tgtEl>
                                          <p:spTgt spid="72"/>
                                        </p:tgtEl>
                                        <p:attrNameLst>
                                          <p:attrName>style.visibility</p:attrName>
                                        </p:attrNameLst>
                                      </p:cBhvr>
                                      <p:to>
                                        <p:strVal val="visible"/>
                                      </p:to>
                                    </p:set>
                                    <p:anim calcmode="lin" valueType="num">
                                      <p:cBhvr additive="base">
                                        <p:cTn id="194" dur="500" fill="hold"/>
                                        <p:tgtEl>
                                          <p:spTgt spid="72"/>
                                        </p:tgtEl>
                                        <p:attrNameLst>
                                          <p:attrName>ppt_x</p:attrName>
                                        </p:attrNameLst>
                                      </p:cBhvr>
                                      <p:tavLst>
                                        <p:tav tm="0">
                                          <p:val>
                                            <p:strVal val="#ppt_x"/>
                                          </p:val>
                                        </p:tav>
                                        <p:tav tm="100000">
                                          <p:val>
                                            <p:strVal val="#ppt_x"/>
                                          </p:val>
                                        </p:tav>
                                      </p:tavLst>
                                    </p:anim>
                                    <p:anim calcmode="lin" valueType="num">
                                      <p:cBhvr additive="base">
                                        <p:cTn id="195" dur="500" fill="hold"/>
                                        <p:tgtEl>
                                          <p:spTgt spid="72"/>
                                        </p:tgtEl>
                                        <p:attrNameLst>
                                          <p:attrName>ppt_y</p:attrName>
                                        </p:attrNameLst>
                                      </p:cBhvr>
                                      <p:tavLst>
                                        <p:tav tm="0">
                                          <p:val>
                                            <p:strVal val="1+#ppt_h/2"/>
                                          </p:val>
                                        </p:tav>
                                        <p:tav tm="100000">
                                          <p:val>
                                            <p:strVal val="#ppt_y"/>
                                          </p:val>
                                        </p:tav>
                                      </p:tavLst>
                                    </p:anim>
                                  </p:childTnLst>
                                </p:cTn>
                              </p:par>
                              <p:par>
                                <p:cTn id="196" presetID="2" presetClass="entr" presetSubtype="4" fill="hold" grpId="0" nodeType="withEffect">
                                  <p:stCondLst>
                                    <p:cond delay="0"/>
                                  </p:stCondLst>
                                  <p:childTnLst>
                                    <p:set>
                                      <p:cBhvr>
                                        <p:cTn id="197" dur="1" fill="hold">
                                          <p:stCondLst>
                                            <p:cond delay="0"/>
                                          </p:stCondLst>
                                        </p:cTn>
                                        <p:tgtEl>
                                          <p:spTgt spid="73"/>
                                        </p:tgtEl>
                                        <p:attrNameLst>
                                          <p:attrName>style.visibility</p:attrName>
                                        </p:attrNameLst>
                                      </p:cBhvr>
                                      <p:to>
                                        <p:strVal val="visible"/>
                                      </p:to>
                                    </p:set>
                                    <p:anim calcmode="lin" valueType="num">
                                      <p:cBhvr additive="base">
                                        <p:cTn id="198" dur="500" fill="hold"/>
                                        <p:tgtEl>
                                          <p:spTgt spid="73"/>
                                        </p:tgtEl>
                                        <p:attrNameLst>
                                          <p:attrName>ppt_x</p:attrName>
                                        </p:attrNameLst>
                                      </p:cBhvr>
                                      <p:tavLst>
                                        <p:tav tm="0">
                                          <p:val>
                                            <p:strVal val="#ppt_x"/>
                                          </p:val>
                                        </p:tav>
                                        <p:tav tm="100000">
                                          <p:val>
                                            <p:strVal val="#ppt_x"/>
                                          </p:val>
                                        </p:tav>
                                      </p:tavLst>
                                    </p:anim>
                                    <p:anim calcmode="lin" valueType="num">
                                      <p:cBhvr additive="base">
                                        <p:cTn id="199" dur="500" fill="hold"/>
                                        <p:tgtEl>
                                          <p:spTgt spid="73"/>
                                        </p:tgtEl>
                                        <p:attrNameLst>
                                          <p:attrName>ppt_y</p:attrName>
                                        </p:attrNameLst>
                                      </p:cBhvr>
                                      <p:tavLst>
                                        <p:tav tm="0">
                                          <p:val>
                                            <p:strVal val="1+#ppt_h/2"/>
                                          </p:val>
                                        </p:tav>
                                        <p:tav tm="100000">
                                          <p:val>
                                            <p:strVal val="#ppt_y"/>
                                          </p:val>
                                        </p:tav>
                                      </p:tavLst>
                                    </p:anim>
                                  </p:childTnLst>
                                </p:cTn>
                              </p:par>
                              <p:par>
                                <p:cTn id="200" presetID="2" presetClass="entr" presetSubtype="4" fill="hold" grpId="0" nodeType="withEffect">
                                  <p:stCondLst>
                                    <p:cond delay="0"/>
                                  </p:stCondLst>
                                  <p:childTnLst>
                                    <p:set>
                                      <p:cBhvr>
                                        <p:cTn id="201" dur="1" fill="hold">
                                          <p:stCondLst>
                                            <p:cond delay="0"/>
                                          </p:stCondLst>
                                        </p:cTn>
                                        <p:tgtEl>
                                          <p:spTgt spid="74"/>
                                        </p:tgtEl>
                                        <p:attrNameLst>
                                          <p:attrName>style.visibility</p:attrName>
                                        </p:attrNameLst>
                                      </p:cBhvr>
                                      <p:to>
                                        <p:strVal val="visible"/>
                                      </p:to>
                                    </p:set>
                                    <p:anim calcmode="lin" valueType="num">
                                      <p:cBhvr additive="base">
                                        <p:cTn id="202" dur="500" fill="hold"/>
                                        <p:tgtEl>
                                          <p:spTgt spid="74"/>
                                        </p:tgtEl>
                                        <p:attrNameLst>
                                          <p:attrName>ppt_x</p:attrName>
                                        </p:attrNameLst>
                                      </p:cBhvr>
                                      <p:tavLst>
                                        <p:tav tm="0">
                                          <p:val>
                                            <p:strVal val="#ppt_x"/>
                                          </p:val>
                                        </p:tav>
                                        <p:tav tm="100000">
                                          <p:val>
                                            <p:strVal val="#ppt_x"/>
                                          </p:val>
                                        </p:tav>
                                      </p:tavLst>
                                    </p:anim>
                                    <p:anim calcmode="lin" valueType="num">
                                      <p:cBhvr additive="base">
                                        <p:cTn id="203" dur="500" fill="hold"/>
                                        <p:tgtEl>
                                          <p:spTgt spid="74"/>
                                        </p:tgtEl>
                                        <p:attrNameLst>
                                          <p:attrName>ppt_y</p:attrName>
                                        </p:attrNameLst>
                                      </p:cBhvr>
                                      <p:tavLst>
                                        <p:tav tm="0">
                                          <p:val>
                                            <p:strVal val="1+#ppt_h/2"/>
                                          </p:val>
                                        </p:tav>
                                        <p:tav tm="100000">
                                          <p:val>
                                            <p:strVal val="#ppt_y"/>
                                          </p:val>
                                        </p:tav>
                                      </p:tavLst>
                                    </p:anim>
                                  </p:childTnLst>
                                </p:cTn>
                              </p:par>
                              <p:par>
                                <p:cTn id="204" presetID="2" presetClass="entr" presetSubtype="4" fill="hold" grpId="0" nodeType="withEffect">
                                  <p:stCondLst>
                                    <p:cond delay="0"/>
                                  </p:stCondLst>
                                  <p:childTnLst>
                                    <p:set>
                                      <p:cBhvr>
                                        <p:cTn id="205" dur="1" fill="hold">
                                          <p:stCondLst>
                                            <p:cond delay="0"/>
                                          </p:stCondLst>
                                        </p:cTn>
                                        <p:tgtEl>
                                          <p:spTgt spid="75"/>
                                        </p:tgtEl>
                                        <p:attrNameLst>
                                          <p:attrName>style.visibility</p:attrName>
                                        </p:attrNameLst>
                                      </p:cBhvr>
                                      <p:to>
                                        <p:strVal val="visible"/>
                                      </p:to>
                                    </p:set>
                                    <p:anim calcmode="lin" valueType="num">
                                      <p:cBhvr additive="base">
                                        <p:cTn id="206" dur="500" fill="hold"/>
                                        <p:tgtEl>
                                          <p:spTgt spid="75"/>
                                        </p:tgtEl>
                                        <p:attrNameLst>
                                          <p:attrName>ppt_x</p:attrName>
                                        </p:attrNameLst>
                                      </p:cBhvr>
                                      <p:tavLst>
                                        <p:tav tm="0">
                                          <p:val>
                                            <p:strVal val="#ppt_x"/>
                                          </p:val>
                                        </p:tav>
                                        <p:tav tm="100000">
                                          <p:val>
                                            <p:strVal val="#ppt_x"/>
                                          </p:val>
                                        </p:tav>
                                      </p:tavLst>
                                    </p:anim>
                                    <p:anim calcmode="lin" valueType="num">
                                      <p:cBhvr additive="base">
                                        <p:cTn id="207" dur="500" fill="hold"/>
                                        <p:tgtEl>
                                          <p:spTgt spid="75"/>
                                        </p:tgtEl>
                                        <p:attrNameLst>
                                          <p:attrName>ppt_y</p:attrName>
                                        </p:attrNameLst>
                                      </p:cBhvr>
                                      <p:tavLst>
                                        <p:tav tm="0">
                                          <p:val>
                                            <p:strVal val="1+#ppt_h/2"/>
                                          </p:val>
                                        </p:tav>
                                        <p:tav tm="100000">
                                          <p:val>
                                            <p:strVal val="#ppt_y"/>
                                          </p:val>
                                        </p:tav>
                                      </p:tavLst>
                                    </p:anim>
                                  </p:childTnLst>
                                </p:cTn>
                              </p:par>
                              <p:par>
                                <p:cTn id="208" presetID="2" presetClass="entr" presetSubtype="4" fill="hold" grpId="0" nodeType="withEffect">
                                  <p:stCondLst>
                                    <p:cond delay="0"/>
                                  </p:stCondLst>
                                  <p:childTnLst>
                                    <p:set>
                                      <p:cBhvr>
                                        <p:cTn id="209" dur="1" fill="hold">
                                          <p:stCondLst>
                                            <p:cond delay="0"/>
                                          </p:stCondLst>
                                        </p:cTn>
                                        <p:tgtEl>
                                          <p:spTgt spid="76"/>
                                        </p:tgtEl>
                                        <p:attrNameLst>
                                          <p:attrName>style.visibility</p:attrName>
                                        </p:attrNameLst>
                                      </p:cBhvr>
                                      <p:to>
                                        <p:strVal val="visible"/>
                                      </p:to>
                                    </p:set>
                                    <p:anim calcmode="lin" valueType="num">
                                      <p:cBhvr additive="base">
                                        <p:cTn id="210" dur="500" fill="hold"/>
                                        <p:tgtEl>
                                          <p:spTgt spid="76"/>
                                        </p:tgtEl>
                                        <p:attrNameLst>
                                          <p:attrName>ppt_x</p:attrName>
                                        </p:attrNameLst>
                                      </p:cBhvr>
                                      <p:tavLst>
                                        <p:tav tm="0">
                                          <p:val>
                                            <p:strVal val="#ppt_x"/>
                                          </p:val>
                                        </p:tav>
                                        <p:tav tm="100000">
                                          <p:val>
                                            <p:strVal val="#ppt_x"/>
                                          </p:val>
                                        </p:tav>
                                      </p:tavLst>
                                    </p:anim>
                                    <p:anim calcmode="lin" valueType="num">
                                      <p:cBhvr additive="base">
                                        <p:cTn id="211" dur="500" fill="hold"/>
                                        <p:tgtEl>
                                          <p:spTgt spid="76"/>
                                        </p:tgtEl>
                                        <p:attrNameLst>
                                          <p:attrName>ppt_y</p:attrName>
                                        </p:attrNameLst>
                                      </p:cBhvr>
                                      <p:tavLst>
                                        <p:tav tm="0">
                                          <p:val>
                                            <p:strVal val="1+#ppt_h/2"/>
                                          </p:val>
                                        </p:tav>
                                        <p:tav tm="100000">
                                          <p:val>
                                            <p:strVal val="#ppt_y"/>
                                          </p:val>
                                        </p:tav>
                                      </p:tavLst>
                                    </p:anim>
                                  </p:childTnLst>
                                </p:cTn>
                              </p:par>
                              <p:par>
                                <p:cTn id="212" presetID="2" presetClass="entr" presetSubtype="4" fill="hold" grpId="0" nodeType="withEffect">
                                  <p:stCondLst>
                                    <p:cond delay="0"/>
                                  </p:stCondLst>
                                  <p:childTnLst>
                                    <p:set>
                                      <p:cBhvr>
                                        <p:cTn id="213" dur="1" fill="hold">
                                          <p:stCondLst>
                                            <p:cond delay="0"/>
                                          </p:stCondLst>
                                        </p:cTn>
                                        <p:tgtEl>
                                          <p:spTgt spid="77"/>
                                        </p:tgtEl>
                                        <p:attrNameLst>
                                          <p:attrName>style.visibility</p:attrName>
                                        </p:attrNameLst>
                                      </p:cBhvr>
                                      <p:to>
                                        <p:strVal val="visible"/>
                                      </p:to>
                                    </p:set>
                                    <p:anim calcmode="lin" valueType="num">
                                      <p:cBhvr additive="base">
                                        <p:cTn id="214" dur="500" fill="hold"/>
                                        <p:tgtEl>
                                          <p:spTgt spid="77"/>
                                        </p:tgtEl>
                                        <p:attrNameLst>
                                          <p:attrName>ppt_x</p:attrName>
                                        </p:attrNameLst>
                                      </p:cBhvr>
                                      <p:tavLst>
                                        <p:tav tm="0">
                                          <p:val>
                                            <p:strVal val="#ppt_x"/>
                                          </p:val>
                                        </p:tav>
                                        <p:tav tm="100000">
                                          <p:val>
                                            <p:strVal val="#ppt_x"/>
                                          </p:val>
                                        </p:tav>
                                      </p:tavLst>
                                    </p:anim>
                                    <p:anim calcmode="lin" valueType="num">
                                      <p:cBhvr additive="base">
                                        <p:cTn id="215" dur="500" fill="hold"/>
                                        <p:tgtEl>
                                          <p:spTgt spid="77"/>
                                        </p:tgtEl>
                                        <p:attrNameLst>
                                          <p:attrName>ppt_y</p:attrName>
                                        </p:attrNameLst>
                                      </p:cBhvr>
                                      <p:tavLst>
                                        <p:tav tm="0">
                                          <p:val>
                                            <p:strVal val="1+#ppt_h/2"/>
                                          </p:val>
                                        </p:tav>
                                        <p:tav tm="100000">
                                          <p:val>
                                            <p:strVal val="#ppt_y"/>
                                          </p:val>
                                        </p:tav>
                                      </p:tavLst>
                                    </p:anim>
                                  </p:childTnLst>
                                </p:cTn>
                              </p:par>
                              <p:par>
                                <p:cTn id="216" presetID="2" presetClass="entr" presetSubtype="4" fill="hold" grpId="0" nodeType="withEffect">
                                  <p:stCondLst>
                                    <p:cond delay="0"/>
                                  </p:stCondLst>
                                  <p:childTnLst>
                                    <p:set>
                                      <p:cBhvr>
                                        <p:cTn id="217" dur="1" fill="hold">
                                          <p:stCondLst>
                                            <p:cond delay="0"/>
                                          </p:stCondLst>
                                        </p:cTn>
                                        <p:tgtEl>
                                          <p:spTgt spid="78"/>
                                        </p:tgtEl>
                                        <p:attrNameLst>
                                          <p:attrName>style.visibility</p:attrName>
                                        </p:attrNameLst>
                                      </p:cBhvr>
                                      <p:to>
                                        <p:strVal val="visible"/>
                                      </p:to>
                                    </p:set>
                                    <p:anim calcmode="lin" valueType="num">
                                      <p:cBhvr additive="base">
                                        <p:cTn id="218" dur="500" fill="hold"/>
                                        <p:tgtEl>
                                          <p:spTgt spid="78"/>
                                        </p:tgtEl>
                                        <p:attrNameLst>
                                          <p:attrName>ppt_x</p:attrName>
                                        </p:attrNameLst>
                                      </p:cBhvr>
                                      <p:tavLst>
                                        <p:tav tm="0">
                                          <p:val>
                                            <p:strVal val="#ppt_x"/>
                                          </p:val>
                                        </p:tav>
                                        <p:tav tm="100000">
                                          <p:val>
                                            <p:strVal val="#ppt_x"/>
                                          </p:val>
                                        </p:tav>
                                      </p:tavLst>
                                    </p:anim>
                                    <p:anim calcmode="lin" valueType="num">
                                      <p:cBhvr additive="base">
                                        <p:cTn id="219" dur="500" fill="hold"/>
                                        <p:tgtEl>
                                          <p:spTgt spid="78"/>
                                        </p:tgtEl>
                                        <p:attrNameLst>
                                          <p:attrName>ppt_y</p:attrName>
                                        </p:attrNameLst>
                                      </p:cBhvr>
                                      <p:tavLst>
                                        <p:tav tm="0">
                                          <p:val>
                                            <p:strVal val="1+#ppt_h/2"/>
                                          </p:val>
                                        </p:tav>
                                        <p:tav tm="100000">
                                          <p:val>
                                            <p:strVal val="#ppt_y"/>
                                          </p:val>
                                        </p:tav>
                                      </p:tavLst>
                                    </p:anim>
                                  </p:childTnLst>
                                </p:cTn>
                              </p:par>
                              <p:par>
                                <p:cTn id="220" presetID="2" presetClass="entr" presetSubtype="4" fill="hold" grpId="0" nodeType="withEffect">
                                  <p:stCondLst>
                                    <p:cond delay="0"/>
                                  </p:stCondLst>
                                  <p:childTnLst>
                                    <p:set>
                                      <p:cBhvr>
                                        <p:cTn id="221" dur="1" fill="hold">
                                          <p:stCondLst>
                                            <p:cond delay="0"/>
                                          </p:stCondLst>
                                        </p:cTn>
                                        <p:tgtEl>
                                          <p:spTgt spid="79"/>
                                        </p:tgtEl>
                                        <p:attrNameLst>
                                          <p:attrName>style.visibility</p:attrName>
                                        </p:attrNameLst>
                                      </p:cBhvr>
                                      <p:to>
                                        <p:strVal val="visible"/>
                                      </p:to>
                                    </p:set>
                                    <p:anim calcmode="lin" valueType="num">
                                      <p:cBhvr additive="base">
                                        <p:cTn id="222" dur="500" fill="hold"/>
                                        <p:tgtEl>
                                          <p:spTgt spid="79"/>
                                        </p:tgtEl>
                                        <p:attrNameLst>
                                          <p:attrName>ppt_x</p:attrName>
                                        </p:attrNameLst>
                                      </p:cBhvr>
                                      <p:tavLst>
                                        <p:tav tm="0">
                                          <p:val>
                                            <p:strVal val="#ppt_x"/>
                                          </p:val>
                                        </p:tav>
                                        <p:tav tm="100000">
                                          <p:val>
                                            <p:strVal val="#ppt_x"/>
                                          </p:val>
                                        </p:tav>
                                      </p:tavLst>
                                    </p:anim>
                                    <p:anim calcmode="lin" valueType="num">
                                      <p:cBhvr additive="base">
                                        <p:cTn id="223" dur="500" fill="hold"/>
                                        <p:tgtEl>
                                          <p:spTgt spid="79"/>
                                        </p:tgtEl>
                                        <p:attrNameLst>
                                          <p:attrName>ppt_y</p:attrName>
                                        </p:attrNameLst>
                                      </p:cBhvr>
                                      <p:tavLst>
                                        <p:tav tm="0">
                                          <p:val>
                                            <p:strVal val="1+#ppt_h/2"/>
                                          </p:val>
                                        </p:tav>
                                        <p:tav tm="100000">
                                          <p:val>
                                            <p:strVal val="#ppt_y"/>
                                          </p:val>
                                        </p:tav>
                                      </p:tavLst>
                                    </p:anim>
                                  </p:childTnLst>
                                </p:cTn>
                              </p:par>
                              <p:par>
                                <p:cTn id="224" presetID="2" presetClass="entr" presetSubtype="4" fill="hold" grpId="0" nodeType="withEffect">
                                  <p:stCondLst>
                                    <p:cond delay="0"/>
                                  </p:stCondLst>
                                  <p:childTnLst>
                                    <p:set>
                                      <p:cBhvr>
                                        <p:cTn id="225" dur="1" fill="hold">
                                          <p:stCondLst>
                                            <p:cond delay="0"/>
                                          </p:stCondLst>
                                        </p:cTn>
                                        <p:tgtEl>
                                          <p:spTgt spid="80"/>
                                        </p:tgtEl>
                                        <p:attrNameLst>
                                          <p:attrName>style.visibility</p:attrName>
                                        </p:attrNameLst>
                                      </p:cBhvr>
                                      <p:to>
                                        <p:strVal val="visible"/>
                                      </p:to>
                                    </p:set>
                                    <p:anim calcmode="lin" valueType="num">
                                      <p:cBhvr additive="base">
                                        <p:cTn id="226" dur="500" fill="hold"/>
                                        <p:tgtEl>
                                          <p:spTgt spid="80"/>
                                        </p:tgtEl>
                                        <p:attrNameLst>
                                          <p:attrName>ppt_x</p:attrName>
                                        </p:attrNameLst>
                                      </p:cBhvr>
                                      <p:tavLst>
                                        <p:tav tm="0">
                                          <p:val>
                                            <p:strVal val="#ppt_x"/>
                                          </p:val>
                                        </p:tav>
                                        <p:tav tm="100000">
                                          <p:val>
                                            <p:strVal val="#ppt_x"/>
                                          </p:val>
                                        </p:tav>
                                      </p:tavLst>
                                    </p:anim>
                                    <p:anim calcmode="lin" valueType="num">
                                      <p:cBhvr additive="base">
                                        <p:cTn id="227" dur="500" fill="hold"/>
                                        <p:tgtEl>
                                          <p:spTgt spid="80"/>
                                        </p:tgtEl>
                                        <p:attrNameLst>
                                          <p:attrName>ppt_y</p:attrName>
                                        </p:attrNameLst>
                                      </p:cBhvr>
                                      <p:tavLst>
                                        <p:tav tm="0">
                                          <p:val>
                                            <p:strVal val="1+#ppt_h/2"/>
                                          </p:val>
                                        </p:tav>
                                        <p:tav tm="100000">
                                          <p:val>
                                            <p:strVal val="#ppt_y"/>
                                          </p:val>
                                        </p:tav>
                                      </p:tavLst>
                                    </p:anim>
                                  </p:childTnLst>
                                </p:cTn>
                              </p:par>
                              <p:par>
                                <p:cTn id="228" presetID="2" presetClass="entr" presetSubtype="4" fill="hold" grpId="0" nodeType="withEffect">
                                  <p:stCondLst>
                                    <p:cond delay="0"/>
                                  </p:stCondLst>
                                  <p:childTnLst>
                                    <p:set>
                                      <p:cBhvr>
                                        <p:cTn id="229" dur="1" fill="hold">
                                          <p:stCondLst>
                                            <p:cond delay="0"/>
                                          </p:stCondLst>
                                        </p:cTn>
                                        <p:tgtEl>
                                          <p:spTgt spid="81"/>
                                        </p:tgtEl>
                                        <p:attrNameLst>
                                          <p:attrName>style.visibility</p:attrName>
                                        </p:attrNameLst>
                                      </p:cBhvr>
                                      <p:to>
                                        <p:strVal val="visible"/>
                                      </p:to>
                                    </p:set>
                                    <p:anim calcmode="lin" valueType="num">
                                      <p:cBhvr additive="base">
                                        <p:cTn id="230" dur="500" fill="hold"/>
                                        <p:tgtEl>
                                          <p:spTgt spid="81"/>
                                        </p:tgtEl>
                                        <p:attrNameLst>
                                          <p:attrName>ppt_x</p:attrName>
                                        </p:attrNameLst>
                                      </p:cBhvr>
                                      <p:tavLst>
                                        <p:tav tm="0">
                                          <p:val>
                                            <p:strVal val="#ppt_x"/>
                                          </p:val>
                                        </p:tav>
                                        <p:tav tm="100000">
                                          <p:val>
                                            <p:strVal val="#ppt_x"/>
                                          </p:val>
                                        </p:tav>
                                      </p:tavLst>
                                    </p:anim>
                                    <p:anim calcmode="lin" valueType="num">
                                      <p:cBhvr additive="base">
                                        <p:cTn id="231" dur="500" fill="hold"/>
                                        <p:tgtEl>
                                          <p:spTgt spid="81"/>
                                        </p:tgtEl>
                                        <p:attrNameLst>
                                          <p:attrName>ppt_y</p:attrName>
                                        </p:attrNameLst>
                                      </p:cBhvr>
                                      <p:tavLst>
                                        <p:tav tm="0">
                                          <p:val>
                                            <p:strVal val="1+#ppt_h/2"/>
                                          </p:val>
                                        </p:tav>
                                        <p:tav tm="100000">
                                          <p:val>
                                            <p:strVal val="#ppt_y"/>
                                          </p:val>
                                        </p:tav>
                                      </p:tavLst>
                                    </p:anim>
                                  </p:childTnLst>
                                </p:cTn>
                              </p:par>
                              <p:par>
                                <p:cTn id="232" presetID="2" presetClass="entr" presetSubtype="1" fill="hold" grpId="0" nodeType="withEffect">
                                  <p:stCondLst>
                                    <p:cond delay="0"/>
                                  </p:stCondLst>
                                  <p:childTnLst>
                                    <p:set>
                                      <p:cBhvr>
                                        <p:cTn id="233" dur="1" fill="hold">
                                          <p:stCondLst>
                                            <p:cond delay="0"/>
                                          </p:stCondLst>
                                        </p:cTn>
                                        <p:tgtEl>
                                          <p:spTgt spid="82"/>
                                        </p:tgtEl>
                                        <p:attrNameLst>
                                          <p:attrName>style.visibility</p:attrName>
                                        </p:attrNameLst>
                                      </p:cBhvr>
                                      <p:to>
                                        <p:strVal val="visible"/>
                                      </p:to>
                                    </p:set>
                                    <p:anim calcmode="lin" valueType="num">
                                      <p:cBhvr additive="base">
                                        <p:cTn id="234" dur="500" fill="hold"/>
                                        <p:tgtEl>
                                          <p:spTgt spid="82"/>
                                        </p:tgtEl>
                                        <p:attrNameLst>
                                          <p:attrName>ppt_x</p:attrName>
                                        </p:attrNameLst>
                                      </p:cBhvr>
                                      <p:tavLst>
                                        <p:tav tm="0">
                                          <p:val>
                                            <p:strVal val="#ppt_x"/>
                                          </p:val>
                                        </p:tav>
                                        <p:tav tm="100000">
                                          <p:val>
                                            <p:strVal val="#ppt_x"/>
                                          </p:val>
                                        </p:tav>
                                      </p:tavLst>
                                    </p:anim>
                                    <p:anim calcmode="lin" valueType="num">
                                      <p:cBhvr additive="base">
                                        <p:cTn id="235" dur="500" fill="hold"/>
                                        <p:tgtEl>
                                          <p:spTgt spid="82"/>
                                        </p:tgtEl>
                                        <p:attrNameLst>
                                          <p:attrName>ppt_y</p:attrName>
                                        </p:attrNameLst>
                                      </p:cBhvr>
                                      <p:tavLst>
                                        <p:tav tm="0">
                                          <p:val>
                                            <p:strVal val="0-#ppt_h/2"/>
                                          </p:val>
                                        </p:tav>
                                        <p:tav tm="100000">
                                          <p:val>
                                            <p:strVal val="#ppt_y"/>
                                          </p:val>
                                        </p:tav>
                                      </p:tavLst>
                                    </p:anim>
                                  </p:childTnLst>
                                </p:cTn>
                              </p:par>
                              <p:par>
                                <p:cTn id="236" presetID="2" presetClass="entr" presetSubtype="4" fill="hold" grpId="0" nodeType="withEffect">
                                  <p:stCondLst>
                                    <p:cond delay="0"/>
                                  </p:stCondLst>
                                  <p:childTnLst>
                                    <p:set>
                                      <p:cBhvr>
                                        <p:cTn id="237" dur="1" fill="hold">
                                          <p:stCondLst>
                                            <p:cond delay="0"/>
                                          </p:stCondLst>
                                        </p:cTn>
                                        <p:tgtEl>
                                          <p:spTgt spid="83"/>
                                        </p:tgtEl>
                                        <p:attrNameLst>
                                          <p:attrName>style.visibility</p:attrName>
                                        </p:attrNameLst>
                                      </p:cBhvr>
                                      <p:to>
                                        <p:strVal val="visible"/>
                                      </p:to>
                                    </p:set>
                                    <p:anim calcmode="lin" valueType="num">
                                      <p:cBhvr additive="base">
                                        <p:cTn id="238" dur="500" fill="hold"/>
                                        <p:tgtEl>
                                          <p:spTgt spid="83"/>
                                        </p:tgtEl>
                                        <p:attrNameLst>
                                          <p:attrName>ppt_x</p:attrName>
                                        </p:attrNameLst>
                                      </p:cBhvr>
                                      <p:tavLst>
                                        <p:tav tm="0">
                                          <p:val>
                                            <p:strVal val="#ppt_x"/>
                                          </p:val>
                                        </p:tav>
                                        <p:tav tm="100000">
                                          <p:val>
                                            <p:strVal val="#ppt_x"/>
                                          </p:val>
                                        </p:tav>
                                      </p:tavLst>
                                    </p:anim>
                                    <p:anim calcmode="lin" valueType="num">
                                      <p:cBhvr additive="base">
                                        <p:cTn id="239" dur="500" fill="hold"/>
                                        <p:tgtEl>
                                          <p:spTgt spid="83"/>
                                        </p:tgtEl>
                                        <p:attrNameLst>
                                          <p:attrName>ppt_y</p:attrName>
                                        </p:attrNameLst>
                                      </p:cBhvr>
                                      <p:tavLst>
                                        <p:tav tm="0">
                                          <p:val>
                                            <p:strVal val="1+#ppt_h/2"/>
                                          </p:val>
                                        </p:tav>
                                        <p:tav tm="100000">
                                          <p:val>
                                            <p:strVal val="#ppt_y"/>
                                          </p:val>
                                        </p:tav>
                                      </p:tavLst>
                                    </p:anim>
                                  </p:childTnLst>
                                </p:cTn>
                              </p:par>
                              <p:par>
                                <p:cTn id="240" presetID="2" presetClass="entr" presetSubtype="4" fill="hold" grpId="0" nodeType="withEffect">
                                  <p:stCondLst>
                                    <p:cond delay="0"/>
                                  </p:stCondLst>
                                  <p:childTnLst>
                                    <p:set>
                                      <p:cBhvr>
                                        <p:cTn id="241" dur="1" fill="hold">
                                          <p:stCondLst>
                                            <p:cond delay="0"/>
                                          </p:stCondLst>
                                        </p:cTn>
                                        <p:tgtEl>
                                          <p:spTgt spid="84"/>
                                        </p:tgtEl>
                                        <p:attrNameLst>
                                          <p:attrName>style.visibility</p:attrName>
                                        </p:attrNameLst>
                                      </p:cBhvr>
                                      <p:to>
                                        <p:strVal val="visible"/>
                                      </p:to>
                                    </p:set>
                                    <p:anim calcmode="lin" valueType="num">
                                      <p:cBhvr additive="base">
                                        <p:cTn id="242" dur="500" fill="hold"/>
                                        <p:tgtEl>
                                          <p:spTgt spid="84"/>
                                        </p:tgtEl>
                                        <p:attrNameLst>
                                          <p:attrName>ppt_x</p:attrName>
                                        </p:attrNameLst>
                                      </p:cBhvr>
                                      <p:tavLst>
                                        <p:tav tm="0">
                                          <p:val>
                                            <p:strVal val="#ppt_x"/>
                                          </p:val>
                                        </p:tav>
                                        <p:tav tm="100000">
                                          <p:val>
                                            <p:strVal val="#ppt_x"/>
                                          </p:val>
                                        </p:tav>
                                      </p:tavLst>
                                    </p:anim>
                                    <p:anim calcmode="lin" valueType="num">
                                      <p:cBhvr additive="base">
                                        <p:cTn id="243" dur="500" fill="hold"/>
                                        <p:tgtEl>
                                          <p:spTgt spid="84"/>
                                        </p:tgtEl>
                                        <p:attrNameLst>
                                          <p:attrName>ppt_y</p:attrName>
                                        </p:attrNameLst>
                                      </p:cBhvr>
                                      <p:tavLst>
                                        <p:tav tm="0">
                                          <p:val>
                                            <p:strVal val="1+#ppt_h/2"/>
                                          </p:val>
                                        </p:tav>
                                        <p:tav tm="100000">
                                          <p:val>
                                            <p:strVal val="#ppt_y"/>
                                          </p:val>
                                        </p:tav>
                                      </p:tavLst>
                                    </p:anim>
                                  </p:childTnLst>
                                </p:cTn>
                              </p:par>
                              <p:par>
                                <p:cTn id="244" presetID="2" presetClass="entr" presetSubtype="3" fill="hold" grpId="0" nodeType="withEffect">
                                  <p:stCondLst>
                                    <p:cond delay="0"/>
                                  </p:stCondLst>
                                  <p:childTnLst>
                                    <p:set>
                                      <p:cBhvr>
                                        <p:cTn id="245" dur="1" fill="hold">
                                          <p:stCondLst>
                                            <p:cond delay="0"/>
                                          </p:stCondLst>
                                        </p:cTn>
                                        <p:tgtEl>
                                          <p:spTgt spid="85"/>
                                        </p:tgtEl>
                                        <p:attrNameLst>
                                          <p:attrName>style.visibility</p:attrName>
                                        </p:attrNameLst>
                                      </p:cBhvr>
                                      <p:to>
                                        <p:strVal val="visible"/>
                                      </p:to>
                                    </p:set>
                                    <p:anim calcmode="lin" valueType="num">
                                      <p:cBhvr additive="base">
                                        <p:cTn id="246" dur="500" fill="hold"/>
                                        <p:tgtEl>
                                          <p:spTgt spid="85"/>
                                        </p:tgtEl>
                                        <p:attrNameLst>
                                          <p:attrName>ppt_x</p:attrName>
                                        </p:attrNameLst>
                                      </p:cBhvr>
                                      <p:tavLst>
                                        <p:tav tm="0">
                                          <p:val>
                                            <p:strVal val="1+#ppt_w/2"/>
                                          </p:val>
                                        </p:tav>
                                        <p:tav tm="100000">
                                          <p:val>
                                            <p:strVal val="#ppt_x"/>
                                          </p:val>
                                        </p:tav>
                                      </p:tavLst>
                                    </p:anim>
                                    <p:anim calcmode="lin" valueType="num">
                                      <p:cBhvr additive="base">
                                        <p:cTn id="247" dur="500" fill="hold"/>
                                        <p:tgtEl>
                                          <p:spTgt spid="85"/>
                                        </p:tgtEl>
                                        <p:attrNameLst>
                                          <p:attrName>ppt_y</p:attrName>
                                        </p:attrNameLst>
                                      </p:cBhvr>
                                      <p:tavLst>
                                        <p:tav tm="0">
                                          <p:val>
                                            <p:strVal val="0-#ppt_h/2"/>
                                          </p:val>
                                        </p:tav>
                                        <p:tav tm="100000">
                                          <p:val>
                                            <p:strVal val="#ppt_y"/>
                                          </p:val>
                                        </p:tav>
                                      </p:tavLst>
                                    </p:anim>
                                  </p:childTnLst>
                                </p:cTn>
                              </p:par>
                              <p:par>
                                <p:cTn id="248" presetID="2" presetClass="entr" presetSubtype="2" fill="hold" grpId="0" nodeType="withEffect">
                                  <p:stCondLst>
                                    <p:cond delay="0"/>
                                  </p:stCondLst>
                                  <p:childTnLst>
                                    <p:set>
                                      <p:cBhvr>
                                        <p:cTn id="249" dur="1" fill="hold">
                                          <p:stCondLst>
                                            <p:cond delay="0"/>
                                          </p:stCondLst>
                                        </p:cTn>
                                        <p:tgtEl>
                                          <p:spTgt spid="86"/>
                                        </p:tgtEl>
                                        <p:attrNameLst>
                                          <p:attrName>style.visibility</p:attrName>
                                        </p:attrNameLst>
                                      </p:cBhvr>
                                      <p:to>
                                        <p:strVal val="visible"/>
                                      </p:to>
                                    </p:set>
                                    <p:anim calcmode="lin" valueType="num">
                                      <p:cBhvr additive="base">
                                        <p:cTn id="250" dur="500" fill="hold"/>
                                        <p:tgtEl>
                                          <p:spTgt spid="86"/>
                                        </p:tgtEl>
                                        <p:attrNameLst>
                                          <p:attrName>ppt_x</p:attrName>
                                        </p:attrNameLst>
                                      </p:cBhvr>
                                      <p:tavLst>
                                        <p:tav tm="0">
                                          <p:val>
                                            <p:strVal val="1+#ppt_w/2"/>
                                          </p:val>
                                        </p:tav>
                                        <p:tav tm="100000">
                                          <p:val>
                                            <p:strVal val="#ppt_x"/>
                                          </p:val>
                                        </p:tav>
                                      </p:tavLst>
                                    </p:anim>
                                    <p:anim calcmode="lin" valueType="num">
                                      <p:cBhvr additive="base">
                                        <p:cTn id="251" dur="500" fill="hold"/>
                                        <p:tgtEl>
                                          <p:spTgt spid="86"/>
                                        </p:tgtEl>
                                        <p:attrNameLst>
                                          <p:attrName>ppt_y</p:attrName>
                                        </p:attrNameLst>
                                      </p:cBhvr>
                                      <p:tavLst>
                                        <p:tav tm="0">
                                          <p:val>
                                            <p:strVal val="#ppt_y"/>
                                          </p:val>
                                        </p:tav>
                                        <p:tav tm="100000">
                                          <p:val>
                                            <p:strVal val="#ppt_y"/>
                                          </p:val>
                                        </p:tav>
                                      </p:tavLst>
                                    </p:anim>
                                  </p:childTnLst>
                                </p:cTn>
                              </p:par>
                              <p:par>
                                <p:cTn id="252" presetID="2" presetClass="entr" presetSubtype="12" fill="hold" grpId="0" nodeType="withEffect">
                                  <p:stCondLst>
                                    <p:cond delay="0"/>
                                  </p:stCondLst>
                                  <p:childTnLst>
                                    <p:set>
                                      <p:cBhvr>
                                        <p:cTn id="253" dur="1" fill="hold">
                                          <p:stCondLst>
                                            <p:cond delay="0"/>
                                          </p:stCondLst>
                                        </p:cTn>
                                        <p:tgtEl>
                                          <p:spTgt spid="87"/>
                                        </p:tgtEl>
                                        <p:attrNameLst>
                                          <p:attrName>style.visibility</p:attrName>
                                        </p:attrNameLst>
                                      </p:cBhvr>
                                      <p:to>
                                        <p:strVal val="visible"/>
                                      </p:to>
                                    </p:set>
                                    <p:anim calcmode="lin" valueType="num">
                                      <p:cBhvr additive="base">
                                        <p:cTn id="254" dur="500" fill="hold"/>
                                        <p:tgtEl>
                                          <p:spTgt spid="87"/>
                                        </p:tgtEl>
                                        <p:attrNameLst>
                                          <p:attrName>ppt_x</p:attrName>
                                        </p:attrNameLst>
                                      </p:cBhvr>
                                      <p:tavLst>
                                        <p:tav tm="0">
                                          <p:val>
                                            <p:strVal val="0-#ppt_w/2"/>
                                          </p:val>
                                        </p:tav>
                                        <p:tav tm="100000">
                                          <p:val>
                                            <p:strVal val="#ppt_x"/>
                                          </p:val>
                                        </p:tav>
                                      </p:tavLst>
                                    </p:anim>
                                    <p:anim calcmode="lin" valueType="num">
                                      <p:cBhvr additive="base">
                                        <p:cTn id="255" dur="500" fill="hold"/>
                                        <p:tgtEl>
                                          <p:spTgt spid="87"/>
                                        </p:tgtEl>
                                        <p:attrNameLst>
                                          <p:attrName>ppt_y</p:attrName>
                                        </p:attrNameLst>
                                      </p:cBhvr>
                                      <p:tavLst>
                                        <p:tav tm="0">
                                          <p:val>
                                            <p:strVal val="1+#ppt_h/2"/>
                                          </p:val>
                                        </p:tav>
                                        <p:tav tm="100000">
                                          <p:val>
                                            <p:strVal val="#ppt_y"/>
                                          </p:val>
                                        </p:tav>
                                      </p:tavLst>
                                    </p:anim>
                                  </p:childTnLst>
                                </p:cTn>
                              </p:par>
                              <p:par>
                                <p:cTn id="256" presetID="2" presetClass="entr" presetSubtype="4" fill="hold" grpId="0" nodeType="withEffect">
                                  <p:stCondLst>
                                    <p:cond delay="0"/>
                                  </p:stCondLst>
                                  <p:childTnLst>
                                    <p:set>
                                      <p:cBhvr>
                                        <p:cTn id="257" dur="1" fill="hold">
                                          <p:stCondLst>
                                            <p:cond delay="0"/>
                                          </p:stCondLst>
                                        </p:cTn>
                                        <p:tgtEl>
                                          <p:spTgt spid="88"/>
                                        </p:tgtEl>
                                        <p:attrNameLst>
                                          <p:attrName>style.visibility</p:attrName>
                                        </p:attrNameLst>
                                      </p:cBhvr>
                                      <p:to>
                                        <p:strVal val="visible"/>
                                      </p:to>
                                    </p:set>
                                    <p:anim calcmode="lin" valueType="num">
                                      <p:cBhvr additive="base">
                                        <p:cTn id="258" dur="500" fill="hold"/>
                                        <p:tgtEl>
                                          <p:spTgt spid="88"/>
                                        </p:tgtEl>
                                        <p:attrNameLst>
                                          <p:attrName>ppt_x</p:attrName>
                                        </p:attrNameLst>
                                      </p:cBhvr>
                                      <p:tavLst>
                                        <p:tav tm="0">
                                          <p:val>
                                            <p:strVal val="#ppt_x"/>
                                          </p:val>
                                        </p:tav>
                                        <p:tav tm="100000">
                                          <p:val>
                                            <p:strVal val="#ppt_x"/>
                                          </p:val>
                                        </p:tav>
                                      </p:tavLst>
                                    </p:anim>
                                    <p:anim calcmode="lin" valueType="num">
                                      <p:cBhvr additive="base">
                                        <p:cTn id="259" dur="500" fill="hold"/>
                                        <p:tgtEl>
                                          <p:spTgt spid="88"/>
                                        </p:tgtEl>
                                        <p:attrNameLst>
                                          <p:attrName>ppt_y</p:attrName>
                                        </p:attrNameLst>
                                      </p:cBhvr>
                                      <p:tavLst>
                                        <p:tav tm="0">
                                          <p:val>
                                            <p:strVal val="1+#ppt_h/2"/>
                                          </p:val>
                                        </p:tav>
                                        <p:tav tm="100000">
                                          <p:val>
                                            <p:strVal val="#ppt_y"/>
                                          </p:val>
                                        </p:tav>
                                      </p:tavLst>
                                    </p:anim>
                                  </p:childTnLst>
                                </p:cTn>
                              </p:par>
                              <p:par>
                                <p:cTn id="260" presetID="2" presetClass="entr" presetSubtype="4" fill="hold" grpId="0" nodeType="withEffect">
                                  <p:stCondLst>
                                    <p:cond delay="0"/>
                                  </p:stCondLst>
                                  <p:childTnLst>
                                    <p:set>
                                      <p:cBhvr>
                                        <p:cTn id="261" dur="1" fill="hold">
                                          <p:stCondLst>
                                            <p:cond delay="0"/>
                                          </p:stCondLst>
                                        </p:cTn>
                                        <p:tgtEl>
                                          <p:spTgt spid="89"/>
                                        </p:tgtEl>
                                        <p:attrNameLst>
                                          <p:attrName>style.visibility</p:attrName>
                                        </p:attrNameLst>
                                      </p:cBhvr>
                                      <p:to>
                                        <p:strVal val="visible"/>
                                      </p:to>
                                    </p:set>
                                    <p:anim calcmode="lin" valueType="num">
                                      <p:cBhvr additive="base">
                                        <p:cTn id="262" dur="500" fill="hold"/>
                                        <p:tgtEl>
                                          <p:spTgt spid="89"/>
                                        </p:tgtEl>
                                        <p:attrNameLst>
                                          <p:attrName>ppt_x</p:attrName>
                                        </p:attrNameLst>
                                      </p:cBhvr>
                                      <p:tavLst>
                                        <p:tav tm="0">
                                          <p:val>
                                            <p:strVal val="#ppt_x"/>
                                          </p:val>
                                        </p:tav>
                                        <p:tav tm="100000">
                                          <p:val>
                                            <p:strVal val="#ppt_x"/>
                                          </p:val>
                                        </p:tav>
                                      </p:tavLst>
                                    </p:anim>
                                    <p:anim calcmode="lin" valueType="num">
                                      <p:cBhvr additive="base">
                                        <p:cTn id="263" dur="500" fill="hold"/>
                                        <p:tgtEl>
                                          <p:spTgt spid="89"/>
                                        </p:tgtEl>
                                        <p:attrNameLst>
                                          <p:attrName>ppt_y</p:attrName>
                                        </p:attrNameLst>
                                      </p:cBhvr>
                                      <p:tavLst>
                                        <p:tav tm="0">
                                          <p:val>
                                            <p:strVal val="1+#ppt_h/2"/>
                                          </p:val>
                                        </p:tav>
                                        <p:tav tm="100000">
                                          <p:val>
                                            <p:strVal val="#ppt_y"/>
                                          </p:val>
                                        </p:tav>
                                      </p:tavLst>
                                    </p:anim>
                                  </p:childTnLst>
                                </p:cTn>
                              </p:par>
                              <p:par>
                                <p:cTn id="264" presetID="2" presetClass="entr" presetSubtype="4" fill="hold" grpId="0" nodeType="withEffect">
                                  <p:stCondLst>
                                    <p:cond delay="0"/>
                                  </p:stCondLst>
                                  <p:childTnLst>
                                    <p:set>
                                      <p:cBhvr>
                                        <p:cTn id="265" dur="1" fill="hold">
                                          <p:stCondLst>
                                            <p:cond delay="0"/>
                                          </p:stCondLst>
                                        </p:cTn>
                                        <p:tgtEl>
                                          <p:spTgt spid="90"/>
                                        </p:tgtEl>
                                        <p:attrNameLst>
                                          <p:attrName>style.visibility</p:attrName>
                                        </p:attrNameLst>
                                      </p:cBhvr>
                                      <p:to>
                                        <p:strVal val="visible"/>
                                      </p:to>
                                    </p:set>
                                    <p:anim calcmode="lin" valueType="num">
                                      <p:cBhvr additive="base">
                                        <p:cTn id="266" dur="500" fill="hold"/>
                                        <p:tgtEl>
                                          <p:spTgt spid="90"/>
                                        </p:tgtEl>
                                        <p:attrNameLst>
                                          <p:attrName>ppt_x</p:attrName>
                                        </p:attrNameLst>
                                      </p:cBhvr>
                                      <p:tavLst>
                                        <p:tav tm="0">
                                          <p:val>
                                            <p:strVal val="#ppt_x"/>
                                          </p:val>
                                        </p:tav>
                                        <p:tav tm="100000">
                                          <p:val>
                                            <p:strVal val="#ppt_x"/>
                                          </p:val>
                                        </p:tav>
                                      </p:tavLst>
                                    </p:anim>
                                    <p:anim calcmode="lin" valueType="num">
                                      <p:cBhvr additive="base">
                                        <p:cTn id="267" dur="500" fill="hold"/>
                                        <p:tgtEl>
                                          <p:spTgt spid="90"/>
                                        </p:tgtEl>
                                        <p:attrNameLst>
                                          <p:attrName>ppt_y</p:attrName>
                                        </p:attrNameLst>
                                      </p:cBhvr>
                                      <p:tavLst>
                                        <p:tav tm="0">
                                          <p:val>
                                            <p:strVal val="1+#ppt_h/2"/>
                                          </p:val>
                                        </p:tav>
                                        <p:tav tm="100000">
                                          <p:val>
                                            <p:strVal val="#ppt_y"/>
                                          </p:val>
                                        </p:tav>
                                      </p:tavLst>
                                    </p:anim>
                                  </p:childTnLst>
                                </p:cTn>
                              </p:par>
                              <p:par>
                                <p:cTn id="268" presetID="2" presetClass="entr" presetSubtype="8" fill="hold" grpId="0" nodeType="withEffect">
                                  <p:stCondLst>
                                    <p:cond delay="0"/>
                                  </p:stCondLst>
                                  <p:childTnLst>
                                    <p:set>
                                      <p:cBhvr>
                                        <p:cTn id="269" dur="1" fill="hold">
                                          <p:stCondLst>
                                            <p:cond delay="0"/>
                                          </p:stCondLst>
                                        </p:cTn>
                                        <p:tgtEl>
                                          <p:spTgt spid="91"/>
                                        </p:tgtEl>
                                        <p:attrNameLst>
                                          <p:attrName>style.visibility</p:attrName>
                                        </p:attrNameLst>
                                      </p:cBhvr>
                                      <p:to>
                                        <p:strVal val="visible"/>
                                      </p:to>
                                    </p:set>
                                    <p:anim calcmode="lin" valueType="num">
                                      <p:cBhvr additive="base">
                                        <p:cTn id="270" dur="500" fill="hold"/>
                                        <p:tgtEl>
                                          <p:spTgt spid="91"/>
                                        </p:tgtEl>
                                        <p:attrNameLst>
                                          <p:attrName>ppt_x</p:attrName>
                                        </p:attrNameLst>
                                      </p:cBhvr>
                                      <p:tavLst>
                                        <p:tav tm="0">
                                          <p:val>
                                            <p:strVal val="0-#ppt_w/2"/>
                                          </p:val>
                                        </p:tav>
                                        <p:tav tm="100000">
                                          <p:val>
                                            <p:strVal val="#ppt_x"/>
                                          </p:val>
                                        </p:tav>
                                      </p:tavLst>
                                    </p:anim>
                                    <p:anim calcmode="lin" valueType="num">
                                      <p:cBhvr additive="base">
                                        <p:cTn id="271" dur="500" fill="hold"/>
                                        <p:tgtEl>
                                          <p:spTgt spid="91"/>
                                        </p:tgtEl>
                                        <p:attrNameLst>
                                          <p:attrName>ppt_y</p:attrName>
                                        </p:attrNameLst>
                                      </p:cBhvr>
                                      <p:tavLst>
                                        <p:tav tm="0">
                                          <p:val>
                                            <p:strVal val="#ppt_y"/>
                                          </p:val>
                                        </p:tav>
                                        <p:tav tm="100000">
                                          <p:val>
                                            <p:strVal val="#ppt_y"/>
                                          </p:val>
                                        </p:tav>
                                      </p:tavLst>
                                    </p:anim>
                                  </p:childTnLst>
                                </p:cTn>
                              </p:par>
                              <p:par>
                                <p:cTn id="272" presetID="2" presetClass="entr" presetSubtype="4" fill="hold" grpId="0" nodeType="withEffect">
                                  <p:stCondLst>
                                    <p:cond delay="0"/>
                                  </p:stCondLst>
                                  <p:childTnLst>
                                    <p:set>
                                      <p:cBhvr>
                                        <p:cTn id="273" dur="1" fill="hold">
                                          <p:stCondLst>
                                            <p:cond delay="0"/>
                                          </p:stCondLst>
                                        </p:cTn>
                                        <p:tgtEl>
                                          <p:spTgt spid="92"/>
                                        </p:tgtEl>
                                        <p:attrNameLst>
                                          <p:attrName>style.visibility</p:attrName>
                                        </p:attrNameLst>
                                      </p:cBhvr>
                                      <p:to>
                                        <p:strVal val="visible"/>
                                      </p:to>
                                    </p:set>
                                    <p:anim calcmode="lin" valueType="num">
                                      <p:cBhvr additive="base">
                                        <p:cTn id="274" dur="500" fill="hold"/>
                                        <p:tgtEl>
                                          <p:spTgt spid="92"/>
                                        </p:tgtEl>
                                        <p:attrNameLst>
                                          <p:attrName>ppt_x</p:attrName>
                                        </p:attrNameLst>
                                      </p:cBhvr>
                                      <p:tavLst>
                                        <p:tav tm="0">
                                          <p:val>
                                            <p:strVal val="#ppt_x"/>
                                          </p:val>
                                        </p:tav>
                                        <p:tav tm="100000">
                                          <p:val>
                                            <p:strVal val="#ppt_x"/>
                                          </p:val>
                                        </p:tav>
                                      </p:tavLst>
                                    </p:anim>
                                    <p:anim calcmode="lin" valueType="num">
                                      <p:cBhvr additive="base">
                                        <p:cTn id="275" dur="500" fill="hold"/>
                                        <p:tgtEl>
                                          <p:spTgt spid="92"/>
                                        </p:tgtEl>
                                        <p:attrNameLst>
                                          <p:attrName>ppt_y</p:attrName>
                                        </p:attrNameLst>
                                      </p:cBhvr>
                                      <p:tavLst>
                                        <p:tav tm="0">
                                          <p:val>
                                            <p:strVal val="1+#ppt_h/2"/>
                                          </p:val>
                                        </p:tav>
                                        <p:tav tm="100000">
                                          <p:val>
                                            <p:strVal val="#ppt_y"/>
                                          </p:val>
                                        </p:tav>
                                      </p:tavLst>
                                    </p:anim>
                                  </p:childTnLst>
                                </p:cTn>
                              </p:par>
                              <p:par>
                                <p:cTn id="276" presetID="2" presetClass="entr" presetSubtype="4" fill="hold" grpId="0" nodeType="withEffect">
                                  <p:stCondLst>
                                    <p:cond delay="0"/>
                                  </p:stCondLst>
                                  <p:childTnLst>
                                    <p:set>
                                      <p:cBhvr>
                                        <p:cTn id="277" dur="1" fill="hold">
                                          <p:stCondLst>
                                            <p:cond delay="0"/>
                                          </p:stCondLst>
                                        </p:cTn>
                                        <p:tgtEl>
                                          <p:spTgt spid="93"/>
                                        </p:tgtEl>
                                        <p:attrNameLst>
                                          <p:attrName>style.visibility</p:attrName>
                                        </p:attrNameLst>
                                      </p:cBhvr>
                                      <p:to>
                                        <p:strVal val="visible"/>
                                      </p:to>
                                    </p:set>
                                    <p:anim calcmode="lin" valueType="num">
                                      <p:cBhvr additive="base">
                                        <p:cTn id="278" dur="500" fill="hold"/>
                                        <p:tgtEl>
                                          <p:spTgt spid="93"/>
                                        </p:tgtEl>
                                        <p:attrNameLst>
                                          <p:attrName>ppt_x</p:attrName>
                                        </p:attrNameLst>
                                      </p:cBhvr>
                                      <p:tavLst>
                                        <p:tav tm="0">
                                          <p:val>
                                            <p:strVal val="#ppt_x"/>
                                          </p:val>
                                        </p:tav>
                                        <p:tav tm="100000">
                                          <p:val>
                                            <p:strVal val="#ppt_x"/>
                                          </p:val>
                                        </p:tav>
                                      </p:tavLst>
                                    </p:anim>
                                    <p:anim calcmode="lin" valueType="num">
                                      <p:cBhvr additive="base">
                                        <p:cTn id="279" dur="500" fill="hold"/>
                                        <p:tgtEl>
                                          <p:spTgt spid="93"/>
                                        </p:tgtEl>
                                        <p:attrNameLst>
                                          <p:attrName>ppt_y</p:attrName>
                                        </p:attrNameLst>
                                      </p:cBhvr>
                                      <p:tavLst>
                                        <p:tav tm="0">
                                          <p:val>
                                            <p:strVal val="1+#ppt_h/2"/>
                                          </p:val>
                                        </p:tav>
                                        <p:tav tm="100000">
                                          <p:val>
                                            <p:strVal val="#ppt_y"/>
                                          </p:val>
                                        </p:tav>
                                      </p:tavLst>
                                    </p:anim>
                                  </p:childTnLst>
                                </p:cTn>
                              </p:par>
                              <p:par>
                                <p:cTn id="280" presetID="2" presetClass="entr" presetSubtype="4" fill="hold" grpId="0" nodeType="withEffect">
                                  <p:stCondLst>
                                    <p:cond delay="0"/>
                                  </p:stCondLst>
                                  <p:childTnLst>
                                    <p:set>
                                      <p:cBhvr>
                                        <p:cTn id="281" dur="1" fill="hold">
                                          <p:stCondLst>
                                            <p:cond delay="0"/>
                                          </p:stCondLst>
                                        </p:cTn>
                                        <p:tgtEl>
                                          <p:spTgt spid="94"/>
                                        </p:tgtEl>
                                        <p:attrNameLst>
                                          <p:attrName>style.visibility</p:attrName>
                                        </p:attrNameLst>
                                      </p:cBhvr>
                                      <p:to>
                                        <p:strVal val="visible"/>
                                      </p:to>
                                    </p:set>
                                    <p:anim calcmode="lin" valueType="num">
                                      <p:cBhvr additive="base">
                                        <p:cTn id="282" dur="500" fill="hold"/>
                                        <p:tgtEl>
                                          <p:spTgt spid="94"/>
                                        </p:tgtEl>
                                        <p:attrNameLst>
                                          <p:attrName>ppt_x</p:attrName>
                                        </p:attrNameLst>
                                      </p:cBhvr>
                                      <p:tavLst>
                                        <p:tav tm="0">
                                          <p:val>
                                            <p:strVal val="#ppt_x"/>
                                          </p:val>
                                        </p:tav>
                                        <p:tav tm="100000">
                                          <p:val>
                                            <p:strVal val="#ppt_x"/>
                                          </p:val>
                                        </p:tav>
                                      </p:tavLst>
                                    </p:anim>
                                    <p:anim calcmode="lin" valueType="num">
                                      <p:cBhvr additive="base">
                                        <p:cTn id="283" dur="500" fill="hold"/>
                                        <p:tgtEl>
                                          <p:spTgt spid="94"/>
                                        </p:tgtEl>
                                        <p:attrNameLst>
                                          <p:attrName>ppt_y</p:attrName>
                                        </p:attrNameLst>
                                      </p:cBhvr>
                                      <p:tavLst>
                                        <p:tav tm="0">
                                          <p:val>
                                            <p:strVal val="1+#ppt_h/2"/>
                                          </p:val>
                                        </p:tav>
                                        <p:tav tm="100000">
                                          <p:val>
                                            <p:strVal val="#ppt_y"/>
                                          </p:val>
                                        </p:tav>
                                      </p:tavLst>
                                    </p:anim>
                                  </p:childTnLst>
                                </p:cTn>
                              </p:par>
                              <p:par>
                                <p:cTn id="284" presetID="2" presetClass="entr" presetSubtype="4" fill="hold" grpId="0" nodeType="withEffect">
                                  <p:stCondLst>
                                    <p:cond delay="0"/>
                                  </p:stCondLst>
                                  <p:childTnLst>
                                    <p:set>
                                      <p:cBhvr>
                                        <p:cTn id="285" dur="1" fill="hold">
                                          <p:stCondLst>
                                            <p:cond delay="0"/>
                                          </p:stCondLst>
                                        </p:cTn>
                                        <p:tgtEl>
                                          <p:spTgt spid="95"/>
                                        </p:tgtEl>
                                        <p:attrNameLst>
                                          <p:attrName>style.visibility</p:attrName>
                                        </p:attrNameLst>
                                      </p:cBhvr>
                                      <p:to>
                                        <p:strVal val="visible"/>
                                      </p:to>
                                    </p:set>
                                    <p:anim calcmode="lin" valueType="num">
                                      <p:cBhvr additive="base">
                                        <p:cTn id="286" dur="500" fill="hold"/>
                                        <p:tgtEl>
                                          <p:spTgt spid="95"/>
                                        </p:tgtEl>
                                        <p:attrNameLst>
                                          <p:attrName>ppt_x</p:attrName>
                                        </p:attrNameLst>
                                      </p:cBhvr>
                                      <p:tavLst>
                                        <p:tav tm="0">
                                          <p:val>
                                            <p:strVal val="#ppt_x"/>
                                          </p:val>
                                        </p:tav>
                                        <p:tav tm="100000">
                                          <p:val>
                                            <p:strVal val="#ppt_x"/>
                                          </p:val>
                                        </p:tav>
                                      </p:tavLst>
                                    </p:anim>
                                    <p:anim calcmode="lin" valueType="num">
                                      <p:cBhvr additive="base">
                                        <p:cTn id="287" dur="500" fill="hold"/>
                                        <p:tgtEl>
                                          <p:spTgt spid="95"/>
                                        </p:tgtEl>
                                        <p:attrNameLst>
                                          <p:attrName>ppt_y</p:attrName>
                                        </p:attrNameLst>
                                      </p:cBhvr>
                                      <p:tavLst>
                                        <p:tav tm="0">
                                          <p:val>
                                            <p:strVal val="1+#ppt_h/2"/>
                                          </p:val>
                                        </p:tav>
                                        <p:tav tm="100000">
                                          <p:val>
                                            <p:strVal val="#ppt_y"/>
                                          </p:val>
                                        </p:tav>
                                      </p:tavLst>
                                    </p:anim>
                                  </p:childTnLst>
                                </p:cTn>
                              </p:par>
                              <p:par>
                                <p:cTn id="288" presetID="2" presetClass="entr" presetSubtype="4" fill="hold" grpId="0" nodeType="withEffect">
                                  <p:stCondLst>
                                    <p:cond delay="0"/>
                                  </p:stCondLst>
                                  <p:childTnLst>
                                    <p:set>
                                      <p:cBhvr>
                                        <p:cTn id="289" dur="1" fill="hold">
                                          <p:stCondLst>
                                            <p:cond delay="0"/>
                                          </p:stCondLst>
                                        </p:cTn>
                                        <p:tgtEl>
                                          <p:spTgt spid="96"/>
                                        </p:tgtEl>
                                        <p:attrNameLst>
                                          <p:attrName>style.visibility</p:attrName>
                                        </p:attrNameLst>
                                      </p:cBhvr>
                                      <p:to>
                                        <p:strVal val="visible"/>
                                      </p:to>
                                    </p:set>
                                    <p:anim calcmode="lin" valueType="num">
                                      <p:cBhvr additive="base">
                                        <p:cTn id="290" dur="500" fill="hold"/>
                                        <p:tgtEl>
                                          <p:spTgt spid="96"/>
                                        </p:tgtEl>
                                        <p:attrNameLst>
                                          <p:attrName>ppt_x</p:attrName>
                                        </p:attrNameLst>
                                      </p:cBhvr>
                                      <p:tavLst>
                                        <p:tav tm="0">
                                          <p:val>
                                            <p:strVal val="#ppt_x"/>
                                          </p:val>
                                        </p:tav>
                                        <p:tav tm="100000">
                                          <p:val>
                                            <p:strVal val="#ppt_x"/>
                                          </p:val>
                                        </p:tav>
                                      </p:tavLst>
                                    </p:anim>
                                    <p:anim calcmode="lin" valueType="num">
                                      <p:cBhvr additive="base">
                                        <p:cTn id="291" dur="500" fill="hold"/>
                                        <p:tgtEl>
                                          <p:spTgt spid="96"/>
                                        </p:tgtEl>
                                        <p:attrNameLst>
                                          <p:attrName>ppt_y</p:attrName>
                                        </p:attrNameLst>
                                      </p:cBhvr>
                                      <p:tavLst>
                                        <p:tav tm="0">
                                          <p:val>
                                            <p:strVal val="1+#ppt_h/2"/>
                                          </p:val>
                                        </p:tav>
                                        <p:tav tm="100000">
                                          <p:val>
                                            <p:strVal val="#ppt_y"/>
                                          </p:val>
                                        </p:tav>
                                      </p:tavLst>
                                    </p:anim>
                                  </p:childTnLst>
                                </p:cTn>
                              </p:par>
                              <p:par>
                                <p:cTn id="292" presetID="2" presetClass="entr" presetSubtype="4" fill="hold" grpId="0" nodeType="withEffect">
                                  <p:stCondLst>
                                    <p:cond delay="0"/>
                                  </p:stCondLst>
                                  <p:childTnLst>
                                    <p:set>
                                      <p:cBhvr>
                                        <p:cTn id="293" dur="1" fill="hold">
                                          <p:stCondLst>
                                            <p:cond delay="0"/>
                                          </p:stCondLst>
                                        </p:cTn>
                                        <p:tgtEl>
                                          <p:spTgt spid="97"/>
                                        </p:tgtEl>
                                        <p:attrNameLst>
                                          <p:attrName>style.visibility</p:attrName>
                                        </p:attrNameLst>
                                      </p:cBhvr>
                                      <p:to>
                                        <p:strVal val="visible"/>
                                      </p:to>
                                    </p:set>
                                    <p:anim calcmode="lin" valueType="num">
                                      <p:cBhvr additive="base">
                                        <p:cTn id="294" dur="500" fill="hold"/>
                                        <p:tgtEl>
                                          <p:spTgt spid="97"/>
                                        </p:tgtEl>
                                        <p:attrNameLst>
                                          <p:attrName>ppt_x</p:attrName>
                                        </p:attrNameLst>
                                      </p:cBhvr>
                                      <p:tavLst>
                                        <p:tav tm="0">
                                          <p:val>
                                            <p:strVal val="#ppt_x"/>
                                          </p:val>
                                        </p:tav>
                                        <p:tav tm="100000">
                                          <p:val>
                                            <p:strVal val="#ppt_x"/>
                                          </p:val>
                                        </p:tav>
                                      </p:tavLst>
                                    </p:anim>
                                    <p:anim calcmode="lin" valueType="num">
                                      <p:cBhvr additive="base">
                                        <p:cTn id="295" dur="500" fill="hold"/>
                                        <p:tgtEl>
                                          <p:spTgt spid="97"/>
                                        </p:tgtEl>
                                        <p:attrNameLst>
                                          <p:attrName>ppt_y</p:attrName>
                                        </p:attrNameLst>
                                      </p:cBhvr>
                                      <p:tavLst>
                                        <p:tav tm="0">
                                          <p:val>
                                            <p:strVal val="1+#ppt_h/2"/>
                                          </p:val>
                                        </p:tav>
                                        <p:tav tm="100000">
                                          <p:val>
                                            <p:strVal val="#ppt_y"/>
                                          </p:val>
                                        </p:tav>
                                      </p:tavLst>
                                    </p:anim>
                                  </p:childTnLst>
                                </p:cTn>
                              </p:par>
                              <p:par>
                                <p:cTn id="296" presetID="2" presetClass="entr" presetSubtype="4" fill="hold" grpId="0" nodeType="withEffect">
                                  <p:stCondLst>
                                    <p:cond delay="0"/>
                                  </p:stCondLst>
                                  <p:childTnLst>
                                    <p:set>
                                      <p:cBhvr>
                                        <p:cTn id="297" dur="1" fill="hold">
                                          <p:stCondLst>
                                            <p:cond delay="0"/>
                                          </p:stCondLst>
                                        </p:cTn>
                                        <p:tgtEl>
                                          <p:spTgt spid="98"/>
                                        </p:tgtEl>
                                        <p:attrNameLst>
                                          <p:attrName>style.visibility</p:attrName>
                                        </p:attrNameLst>
                                      </p:cBhvr>
                                      <p:to>
                                        <p:strVal val="visible"/>
                                      </p:to>
                                    </p:set>
                                    <p:anim calcmode="lin" valueType="num">
                                      <p:cBhvr additive="base">
                                        <p:cTn id="298" dur="500" fill="hold"/>
                                        <p:tgtEl>
                                          <p:spTgt spid="98"/>
                                        </p:tgtEl>
                                        <p:attrNameLst>
                                          <p:attrName>ppt_x</p:attrName>
                                        </p:attrNameLst>
                                      </p:cBhvr>
                                      <p:tavLst>
                                        <p:tav tm="0">
                                          <p:val>
                                            <p:strVal val="#ppt_x"/>
                                          </p:val>
                                        </p:tav>
                                        <p:tav tm="100000">
                                          <p:val>
                                            <p:strVal val="#ppt_x"/>
                                          </p:val>
                                        </p:tav>
                                      </p:tavLst>
                                    </p:anim>
                                    <p:anim calcmode="lin" valueType="num">
                                      <p:cBhvr additive="base">
                                        <p:cTn id="299" dur="500" fill="hold"/>
                                        <p:tgtEl>
                                          <p:spTgt spid="98"/>
                                        </p:tgtEl>
                                        <p:attrNameLst>
                                          <p:attrName>ppt_y</p:attrName>
                                        </p:attrNameLst>
                                      </p:cBhvr>
                                      <p:tavLst>
                                        <p:tav tm="0">
                                          <p:val>
                                            <p:strVal val="1+#ppt_h/2"/>
                                          </p:val>
                                        </p:tav>
                                        <p:tav tm="100000">
                                          <p:val>
                                            <p:strVal val="#ppt_y"/>
                                          </p:val>
                                        </p:tav>
                                      </p:tavLst>
                                    </p:anim>
                                  </p:childTnLst>
                                </p:cTn>
                              </p:par>
                              <p:par>
                                <p:cTn id="300" presetID="2" presetClass="entr" presetSubtype="4" fill="hold" grpId="0" nodeType="withEffect">
                                  <p:stCondLst>
                                    <p:cond delay="0"/>
                                  </p:stCondLst>
                                  <p:childTnLst>
                                    <p:set>
                                      <p:cBhvr>
                                        <p:cTn id="301" dur="1" fill="hold">
                                          <p:stCondLst>
                                            <p:cond delay="0"/>
                                          </p:stCondLst>
                                        </p:cTn>
                                        <p:tgtEl>
                                          <p:spTgt spid="99"/>
                                        </p:tgtEl>
                                        <p:attrNameLst>
                                          <p:attrName>style.visibility</p:attrName>
                                        </p:attrNameLst>
                                      </p:cBhvr>
                                      <p:to>
                                        <p:strVal val="visible"/>
                                      </p:to>
                                    </p:set>
                                    <p:anim calcmode="lin" valueType="num">
                                      <p:cBhvr additive="base">
                                        <p:cTn id="302" dur="500" fill="hold"/>
                                        <p:tgtEl>
                                          <p:spTgt spid="99"/>
                                        </p:tgtEl>
                                        <p:attrNameLst>
                                          <p:attrName>ppt_x</p:attrName>
                                        </p:attrNameLst>
                                      </p:cBhvr>
                                      <p:tavLst>
                                        <p:tav tm="0">
                                          <p:val>
                                            <p:strVal val="#ppt_x"/>
                                          </p:val>
                                        </p:tav>
                                        <p:tav tm="100000">
                                          <p:val>
                                            <p:strVal val="#ppt_x"/>
                                          </p:val>
                                        </p:tav>
                                      </p:tavLst>
                                    </p:anim>
                                    <p:anim calcmode="lin" valueType="num">
                                      <p:cBhvr additive="base">
                                        <p:cTn id="303" dur="500" fill="hold"/>
                                        <p:tgtEl>
                                          <p:spTgt spid="99"/>
                                        </p:tgtEl>
                                        <p:attrNameLst>
                                          <p:attrName>ppt_y</p:attrName>
                                        </p:attrNameLst>
                                      </p:cBhvr>
                                      <p:tavLst>
                                        <p:tav tm="0">
                                          <p:val>
                                            <p:strVal val="1+#ppt_h/2"/>
                                          </p:val>
                                        </p:tav>
                                        <p:tav tm="100000">
                                          <p:val>
                                            <p:strVal val="#ppt_y"/>
                                          </p:val>
                                        </p:tav>
                                      </p:tavLst>
                                    </p:anim>
                                  </p:childTnLst>
                                </p:cTn>
                              </p:par>
                              <p:par>
                                <p:cTn id="304" presetID="2" presetClass="entr" presetSubtype="4" fill="hold" grpId="0" nodeType="withEffect">
                                  <p:stCondLst>
                                    <p:cond delay="0"/>
                                  </p:stCondLst>
                                  <p:childTnLst>
                                    <p:set>
                                      <p:cBhvr>
                                        <p:cTn id="305" dur="1" fill="hold">
                                          <p:stCondLst>
                                            <p:cond delay="0"/>
                                          </p:stCondLst>
                                        </p:cTn>
                                        <p:tgtEl>
                                          <p:spTgt spid="100"/>
                                        </p:tgtEl>
                                        <p:attrNameLst>
                                          <p:attrName>style.visibility</p:attrName>
                                        </p:attrNameLst>
                                      </p:cBhvr>
                                      <p:to>
                                        <p:strVal val="visible"/>
                                      </p:to>
                                    </p:set>
                                    <p:anim calcmode="lin" valueType="num">
                                      <p:cBhvr additive="base">
                                        <p:cTn id="306" dur="500" fill="hold"/>
                                        <p:tgtEl>
                                          <p:spTgt spid="100"/>
                                        </p:tgtEl>
                                        <p:attrNameLst>
                                          <p:attrName>ppt_x</p:attrName>
                                        </p:attrNameLst>
                                      </p:cBhvr>
                                      <p:tavLst>
                                        <p:tav tm="0">
                                          <p:val>
                                            <p:strVal val="#ppt_x"/>
                                          </p:val>
                                        </p:tav>
                                        <p:tav tm="100000">
                                          <p:val>
                                            <p:strVal val="#ppt_x"/>
                                          </p:val>
                                        </p:tav>
                                      </p:tavLst>
                                    </p:anim>
                                    <p:anim calcmode="lin" valueType="num">
                                      <p:cBhvr additive="base">
                                        <p:cTn id="307" dur="500" fill="hold"/>
                                        <p:tgtEl>
                                          <p:spTgt spid="100"/>
                                        </p:tgtEl>
                                        <p:attrNameLst>
                                          <p:attrName>ppt_y</p:attrName>
                                        </p:attrNameLst>
                                      </p:cBhvr>
                                      <p:tavLst>
                                        <p:tav tm="0">
                                          <p:val>
                                            <p:strVal val="1+#ppt_h/2"/>
                                          </p:val>
                                        </p:tav>
                                        <p:tav tm="100000">
                                          <p:val>
                                            <p:strVal val="#ppt_y"/>
                                          </p:val>
                                        </p:tav>
                                      </p:tavLst>
                                    </p:anim>
                                  </p:childTnLst>
                                </p:cTn>
                              </p:par>
                              <p:par>
                                <p:cTn id="308" presetID="2" presetClass="entr" presetSubtype="4" fill="hold" grpId="0" nodeType="withEffect">
                                  <p:stCondLst>
                                    <p:cond delay="0"/>
                                  </p:stCondLst>
                                  <p:childTnLst>
                                    <p:set>
                                      <p:cBhvr>
                                        <p:cTn id="309" dur="1" fill="hold">
                                          <p:stCondLst>
                                            <p:cond delay="0"/>
                                          </p:stCondLst>
                                        </p:cTn>
                                        <p:tgtEl>
                                          <p:spTgt spid="101"/>
                                        </p:tgtEl>
                                        <p:attrNameLst>
                                          <p:attrName>style.visibility</p:attrName>
                                        </p:attrNameLst>
                                      </p:cBhvr>
                                      <p:to>
                                        <p:strVal val="visible"/>
                                      </p:to>
                                    </p:set>
                                    <p:anim calcmode="lin" valueType="num">
                                      <p:cBhvr additive="base">
                                        <p:cTn id="310" dur="500" fill="hold"/>
                                        <p:tgtEl>
                                          <p:spTgt spid="101"/>
                                        </p:tgtEl>
                                        <p:attrNameLst>
                                          <p:attrName>ppt_x</p:attrName>
                                        </p:attrNameLst>
                                      </p:cBhvr>
                                      <p:tavLst>
                                        <p:tav tm="0">
                                          <p:val>
                                            <p:strVal val="#ppt_x"/>
                                          </p:val>
                                        </p:tav>
                                        <p:tav tm="100000">
                                          <p:val>
                                            <p:strVal val="#ppt_x"/>
                                          </p:val>
                                        </p:tav>
                                      </p:tavLst>
                                    </p:anim>
                                    <p:anim calcmode="lin" valueType="num">
                                      <p:cBhvr additive="base">
                                        <p:cTn id="311" dur="500" fill="hold"/>
                                        <p:tgtEl>
                                          <p:spTgt spid="101"/>
                                        </p:tgtEl>
                                        <p:attrNameLst>
                                          <p:attrName>ppt_y</p:attrName>
                                        </p:attrNameLst>
                                      </p:cBhvr>
                                      <p:tavLst>
                                        <p:tav tm="0">
                                          <p:val>
                                            <p:strVal val="1+#ppt_h/2"/>
                                          </p:val>
                                        </p:tav>
                                        <p:tav tm="100000">
                                          <p:val>
                                            <p:strVal val="#ppt_y"/>
                                          </p:val>
                                        </p:tav>
                                      </p:tavLst>
                                    </p:anim>
                                  </p:childTnLst>
                                </p:cTn>
                              </p:par>
                              <p:par>
                                <p:cTn id="312" presetID="2" presetClass="entr" presetSubtype="4" fill="hold" grpId="0" nodeType="withEffect">
                                  <p:stCondLst>
                                    <p:cond delay="0"/>
                                  </p:stCondLst>
                                  <p:childTnLst>
                                    <p:set>
                                      <p:cBhvr>
                                        <p:cTn id="313" dur="1" fill="hold">
                                          <p:stCondLst>
                                            <p:cond delay="0"/>
                                          </p:stCondLst>
                                        </p:cTn>
                                        <p:tgtEl>
                                          <p:spTgt spid="102"/>
                                        </p:tgtEl>
                                        <p:attrNameLst>
                                          <p:attrName>style.visibility</p:attrName>
                                        </p:attrNameLst>
                                      </p:cBhvr>
                                      <p:to>
                                        <p:strVal val="visible"/>
                                      </p:to>
                                    </p:set>
                                    <p:anim calcmode="lin" valueType="num">
                                      <p:cBhvr additive="base">
                                        <p:cTn id="314" dur="500" fill="hold"/>
                                        <p:tgtEl>
                                          <p:spTgt spid="102"/>
                                        </p:tgtEl>
                                        <p:attrNameLst>
                                          <p:attrName>ppt_x</p:attrName>
                                        </p:attrNameLst>
                                      </p:cBhvr>
                                      <p:tavLst>
                                        <p:tav tm="0">
                                          <p:val>
                                            <p:strVal val="#ppt_x"/>
                                          </p:val>
                                        </p:tav>
                                        <p:tav tm="100000">
                                          <p:val>
                                            <p:strVal val="#ppt_x"/>
                                          </p:val>
                                        </p:tav>
                                      </p:tavLst>
                                    </p:anim>
                                    <p:anim calcmode="lin" valueType="num">
                                      <p:cBhvr additive="base">
                                        <p:cTn id="315" dur="500" fill="hold"/>
                                        <p:tgtEl>
                                          <p:spTgt spid="102"/>
                                        </p:tgtEl>
                                        <p:attrNameLst>
                                          <p:attrName>ppt_y</p:attrName>
                                        </p:attrNameLst>
                                      </p:cBhvr>
                                      <p:tavLst>
                                        <p:tav tm="0">
                                          <p:val>
                                            <p:strVal val="1+#ppt_h/2"/>
                                          </p:val>
                                        </p:tav>
                                        <p:tav tm="100000">
                                          <p:val>
                                            <p:strVal val="#ppt_y"/>
                                          </p:val>
                                        </p:tav>
                                      </p:tavLst>
                                    </p:anim>
                                  </p:childTnLst>
                                </p:cTn>
                              </p:par>
                              <p:par>
                                <p:cTn id="316" presetID="2" presetClass="entr" presetSubtype="4" fill="hold" grpId="0" nodeType="withEffect">
                                  <p:stCondLst>
                                    <p:cond delay="0"/>
                                  </p:stCondLst>
                                  <p:childTnLst>
                                    <p:set>
                                      <p:cBhvr>
                                        <p:cTn id="317" dur="1" fill="hold">
                                          <p:stCondLst>
                                            <p:cond delay="0"/>
                                          </p:stCondLst>
                                        </p:cTn>
                                        <p:tgtEl>
                                          <p:spTgt spid="103"/>
                                        </p:tgtEl>
                                        <p:attrNameLst>
                                          <p:attrName>style.visibility</p:attrName>
                                        </p:attrNameLst>
                                      </p:cBhvr>
                                      <p:to>
                                        <p:strVal val="visible"/>
                                      </p:to>
                                    </p:set>
                                    <p:anim calcmode="lin" valueType="num">
                                      <p:cBhvr additive="base">
                                        <p:cTn id="318" dur="500" fill="hold"/>
                                        <p:tgtEl>
                                          <p:spTgt spid="103"/>
                                        </p:tgtEl>
                                        <p:attrNameLst>
                                          <p:attrName>ppt_x</p:attrName>
                                        </p:attrNameLst>
                                      </p:cBhvr>
                                      <p:tavLst>
                                        <p:tav tm="0">
                                          <p:val>
                                            <p:strVal val="#ppt_x"/>
                                          </p:val>
                                        </p:tav>
                                        <p:tav tm="100000">
                                          <p:val>
                                            <p:strVal val="#ppt_x"/>
                                          </p:val>
                                        </p:tav>
                                      </p:tavLst>
                                    </p:anim>
                                    <p:anim calcmode="lin" valueType="num">
                                      <p:cBhvr additive="base">
                                        <p:cTn id="319" dur="500" fill="hold"/>
                                        <p:tgtEl>
                                          <p:spTgt spid="103"/>
                                        </p:tgtEl>
                                        <p:attrNameLst>
                                          <p:attrName>ppt_y</p:attrName>
                                        </p:attrNameLst>
                                      </p:cBhvr>
                                      <p:tavLst>
                                        <p:tav tm="0">
                                          <p:val>
                                            <p:strVal val="1+#ppt_h/2"/>
                                          </p:val>
                                        </p:tav>
                                        <p:tav tm="100000">
                                          <p:val>
                                            <p:strVal val="#ppt_y"/>
                                          </p:val>
                                        </p:tav>
                                      </p:tavLst>
                                    </p:anim>
                                  </p:childTnLst>
                                </p:cTn>
                              </p:par>
                              <p:par>
                                <p:cTn id="320" presetID="2" presetClass="entr" presetSubtype="4" fill="hold" grpId="0" nodeType="withEffect">
                                  <p:stCondLst>
                                    <p:cond delay="0"/>
                                  </p:stCondLst>
                                  <p:childTnLst>
                                    <p:set>
                                      <p:cBhvr>
                                        <p:cTn id="321" dur="1" fill="hold">
                                          <p:stCondLst>
                                            <p:cond delay="0"/>
                                          </p:stCondLst>
                                        </p:cTn>
                                        <p:tgtEl>
                                          <p:spTgt spid="104"/>
                                        </p:tgtEl>
                                        <p:attrNameLst>
                                          <p:attrName>style.visibility</p:attrName>
                                        </p:attrNameLst>
                                      </p:cBhvr>
                                      <p:to>
                                        <p:strVal val="visible"/>
                                      </p:to>
                                    </p:set>
                                    <p:anim calcmode="lin" valueType="num">
                                      <p:cBhvr additive="base">
                                        <p:cTn id="322" dur="500" fill="hold"/>
                                        <p:tgtEl>
                                          <p:spTgt spid="104"/>
                                        </p:tgtEl>
                                        <p:attrNameLst>
                                          <p:attrName>ppt_x</p:attrName>
                                        </p:attrNameLst>
                                      </p:cBhvr>
                                      <p:tavLst>
                                        <p:tav tm="0">
                                          <p:val>
                                            <p:strVal val="#ppt_x"/>
                                          </p:val>
                                        </p:tav>
                                        <p:tav tm="100000">
                                          <p:val>
                                            <p:strVal val="#ppt_x"/>
                                          </p:val>
                                        </p:tav>
                                      </p:tavLst>
                                    </p:anim>
                                    <p:anim calcmode="lin" valueType="num">
                                      <p:cBhvr additive="base">
                                        <p:cTn id="323" dur="500" fill="hold"/>
                                        <p:tgtEl>
                                          <p:spTgt spid="104"/>
                                        </p:tgtEl>
                                        <p:attrNameLst>
                                          <p:attrName>ppt_y</p:attrName>
                                        </p:attrNameLst>
                                      </p:cBhvr>
                                      <p:tavLst>
                                        <p:tav tm="0">
                                          <p:val>
                                            <p:strVal val="1+#ppt_h/2"/>
                                          </p:val>
                                        </p:tav>
                                        <p:tav tm="100000">
                                          <p:val>
                                            <p:strVal val="#ppt_y"/>
                                          </p:val>
                                        </p:tav>
                                      </p:tavLst>
                                    </p:anim>
                                  </p:childTnLst>
                                </p:cTn>
                              </p:par>
                              <p:par>
                                <p:cTn id="324" presetID="2" presetClass="entr" presetSubtype="4" fill="hold" grpId="0" nodeType="withEffect">
                                  <p:stCondLst>
                                    <p:cond delay="0"/>
                                  </p:stCondLst>
                                  <p:childTnLst>
                                    <p:set>
                                      <p:cBhvr>
                                        <p:cTn id="325" dur="1" fill="hold">
                                          <p:stCondLst>
                                            <p:cond delay="0"/>
                                          </p:stCondLst>
                                        </p:cTn>
                                        <p:tgtEl>
                                          <p:spTgt spid="105"/>
                                        </p:tgtEl>
                                        <p:attrNameLst>
                                          <p:attrName>style.visibility</p:attrName>
                                        </p:attrNameLst>
                                      </p:cBhvr>
                                      <p:to>
                                        <p:strVal val="visible"/>
                                      </p:to>
                                    </p:set>
                                    <p:anim calcmode="lin" valueType="num">
                                      <p:cBhvr additive="base">
                                        <p:cTn id="326" dur="500" fill="hold"/>
                                        <p:tgtEl>
                                          <p:spTgt spid="105"/>
                                        </p:tgtEl>
                                        <p:attrNameLst>
                                          <p:attrName>ppt_x</p:attrName>
                                        </p:attrNameLst>
                                      </p:cBhvr>
                                      <p:tavLst>
                                        <p:tav tm="0">
                                          <p:val>
                                            <p:strVal val="#ppt_x"/>
                                          </p:val>
                                        </p:tav>
                                        <p:tav tm="100000">
                                          <p:val>
                                            <p:strVal val="#ppt_x"/>
                                          </p:val>
                                        </p:tav>
                                      </p:tavLst>
                                    </p:anim>
                                    <p:anim calcmode="lin" valueType="num">
                                      <p:cBhvr additive="base">
                                        <p:cTn id="327" dur="500" fill="hold"/>
                                        <p:tgtEl>
                                          <p:spTgt spid="105"/>
                                        </p:tgtEl>
                                        <p:attrNameLst>
                                          <p:attrName>ppt_y</p:attrName>
                                        </p:attrNameLst>
                                      </p:cBhvr>
                                      <p:tavLst>
                                        <p:tav tm="0">
                                          <p:val>
                                            <p:strVal val="1+#ppt_h/2"/>
                                          </p:val>
                                        </p:tav>
                                        <p:tav tm="100000">
                                          <p:val>
                                            <p:strVal val="#ppt_y"/>
                                          </p:val>
                                        </p:tav>
                                      </p:tavLst>
                                    </p:anim>
                                  </p:childTnLst>
                                </p:cTn>
                              </p:par>
                              <p:par>
                                <p:cTn id="328" presetID="2" presetClass="entr" presetSubtype="4" fill="hold" grpId="0" nodeType="withEffect">
                                  <p:stCondLst>
                                    <p:cond delay="0"/>
                                  </p:stCondLst>
                                  <p:childTnLst>
                                    <p:set>
                                      <p:cBhvr>
                                        <p:cTn id="329" dur="1" fill="hold">
                                          <p:stCondLst>
                                            <p:cond delay="0"/>
                                          </p:stCondLst>
                                        </p:cTn>
                                        <p:tgtEl>
                                          <p:spTgt spid="106"/>
                                        </p:tgtEl>
                                        <p:attrNameLst>
                                          <p:attrName>style.visibility</p:attrName>
                                        </p:attrNameLst>
                                      </p:cBhvr>
                                      <p:to>
                                        <p:strVal val="visible"/>
                                      </p:to>
                                    </p:set>
                                    <p:anim calcmode="lin" valueType="num">
                                      <p:cBhvr additive="base">
                                        <p:cTn id="330" dur="500" fill="hold"/>
                                        <p:tgtEl>
                                          <p:spTgt spid="106"/>
                                        </p:tgtEl>
                                        <p:attrNameLst>
                                          <p:attrName>ppt_x</p:attrName>
                                        </p:attrNameLst>
                                      </p:cBhvr>
                                      <p:tavLst>
                                        <p:tav tm="0">
                                          <p:val>
                                            <p:strVal val="#ppt_x"/>
                                          </p:val>
                                        </p:tav>
                                        <p:tav tm="100000">
                                          <p:val>
                                            <p:strVal val="#ppt_x"/>
                                          </p:val>
                                        </p:tav>
                                      </p:tavLst>
                                    </p:anim>
                                    <p:anim calcmode="lin" valueType="num">
                                      <p:cBhvr additive="base">
                                        <p:cTn id="331" dur="500" fill="hold"/>
                                        <p:tgtEl>
                                          <p:spTgt spid="106"/>
                                        </p:tgtEl>
                                        <p:attrNameLst>
                                          <p:attrName>ppt_y</p:attrName>
                                        </p:attrNameLst>
                                      </p:cBhvr>
                                      <p:tavLst>
                                        <p:tav tm="0">
                                          <p:val>
                                            <p:strVal val="1+#ppt_h/2"/>
                                          </p:val>
                                        </p:tav>
                                        <p:tav tm="100000">
                                          <p:val>
                                            <p:strVal val="#ppt_y"/>
                                          </p:val>
                                        </p:tav>
                                      </p:tavLst>
                                    </p:anim>
                                  </p:childTnLst>
                                </p:cTn>
                              </p:par>
                              <p:par>
                                <p:cTn id="332" presetID="2" presetClass="entr" presetSubtype="4" fill="hold" grpId="0" nodeType="withEffect">
                                  <p:stCondLst>
                                    <p:cond delay="0"/>
                                  </p:stCondLst>
                                  <p:childTnLst>
                                    <p:set>
                                      <p:cBhvr>
                                        <p:cTn id="333" dur="1" fill="hold">
                                          <p:stCondLst>
                                            <p:cond delay="0"/>
                                          </p:stCondLst>
                                        </p:cTn>
                                        <p:tgtEl>
                                          <p:spTgt spid="107"/>
                                        </p:tgtEl>
                                        <p:attrNameLst>
                                          <p:attrName>style.visibility</p:attrName>
                                        </p:attrNameLst>
                                      </p:cBhvr>
                                      <p:to>
                                        <p:strVal val="visible"/>
                                      </p:to>
                                    </p:set>
                                    <p:anim calcmode="lin" valueType="num">
                                      <p:cBhvr additive="base">
                                        <p:cTn id="334" dur="500" fill="hold"/>
                                        <p:tgtEl>
                                          <p:spTgt spid="107"/>
                                        </p:tgtEl>
                                        <p:attrNameLst>
                                          <p:attrName>ppt_x</p:attrName>
                                        </p:attrNameLst>
                                      </p:cBhvr>
                                      <p:tavLst>
                                        <p:tav tm="0">
                                          <p:val>
                                            <p:strVal val="#ppt_x"/>
                                          </p:val>
                                        </p:tav>
                                        <p:tav tm="100000">
                                          <p:val>
                                            <p:strVal val="#ppt_x"/>
                                          </p:val>
                                        </p:tav>
                                      </p:tavLst>
                                    </p:anim>
                                    <p:anim calcmode="lin" valueType="num">
                                      <p:cBhvr additive="base">
                                        <p:cTn id="335" dur="500" fill="hold"/>
                                        <p:tgtEl>
                                          <p:spTgt spid="107"/>
                                        </p:tgtEl>
                                        <p:attrNameLst>
                                          <p:attrName>ppt_y</p:attrName>
                                        </p:attrNameLst>
                                      </p:cBhvr>
                                      <p:tavLst>
                                        <p:tav tm="0">
                                          <p:val>
                                            <p:strVal val="1+#ppt_h/2"/>
                                          </p:val>
                                        </p:tav>
                                        <p:tav tm="100000">
                                          <p:val>
                                            <p:strVal val="#ppt_y"/>
                                          </p:val>
                                        </p:tav>
                                      </p:tavLst>
                                    </p:anim>
                                  </p:childTnLst>
                                </p:cTn>
                              </p:par>
                              <p:par>
                                <p:cTn id="336" presetID="2" presetClass="entr" presetSubtype="4" fill="hold" grpId="0" nodeType="withEffect">
                                  <p:stCondLst>
                                    <p:cond delay="0"/>
                                  </p:stCondLst>
                                  <p:childTnLst>
                                    <p:set>
                                      <p:cBhvr>
                                        <p:cTn id="337" dur="1" fill="hold">
                                          <p:stCondLst>
                                            <p:cond delay="0"/>
                                          </p:stCondLst>
                                        </p:cTn>
                                        <p:tgtEl>
                                          <p:spTgt spid="108"/>
                                        </p:tgtEl>
                                        <p:attrNameLst>
                                          <p:attrName>style.visibility</p:attrName>
                                        </p:attrNameLst>
                                      </p:cBhvr>
                                      <p:to>
                                        <p:strVal val="visible"/>
                                      </p:to>
                                    </p:set>
                                    <p:anim calcmode="lin" valueType="num">
                                      <p:cBhvr additive="base">
                                        <p:cTn id="338" dur="500" fill="hold"/>
                                        <p:tgtEl>
                                          <p:spTgt spid="108"/>
                                        </p:tgtEl>
                                        <p:attrNameLst>
                                          <p:attrName>ppt_x</p:attrName>
                                        </p:attrNameLst>
                                      </p:cBhvr>
                                      <p:tavLst>
                                        <p:tav tm="0">
                                          <p:val>
                                            <p:strVal val="#ppt_x"/>
                                          </p:val>
                                        </p:tav>
                                        <p:tav tm="100000">
                                          <p:val>
                                            <p:strVal val="#ppt_x"/>
                                          </p:val>
                                        </p:tav>
                                      </p:tavLst>
                                    </p:anim>
                                    <p:anim calcmode="lin" valueType="num">
                                      <p:cBhvr additive="base">
                                        <p:cTn id="339" dur="500" fill="hold"/>
                                        <p:tgtEl>
                                          <p:spTgt spid="108"/>
                                        </p:tgtEl>
                                        <p:attrNameLst>
                                          <p:attrName>ppt_y</p:attrName>
                                        </p:attrNameLst>
                                      </p:cBhvr>
                                      <p:tavLst>
                                        <p:tav tm="0">
                                          <p:val>
                                            <p:strVal val="1+#ppt_h/2"/>
                                          </p:val>
                                        </p:tav>
                                        <p:tav tm="100000">
                                          <p:val>
                                            <p:strVal val="#ppt_y"/>
                                          </p:val>
                                        </p:tav>
                                      </p:tavLst>
                                    </p:anim>
                                  </p:childTnLst>
                                </p:cTn>
                              </p:par>
                              <p:par>
                                <p:cTn id="340" presetID="2" presetClass="entr" presetSubtype="2" fill="hold" grpId="0" nodeType="withEffect">
                                  <p:stCondLst>
                                    <p:cond delay="2000"/>
                                  </p:stCondLst>
                                  <p:childTnLst>
                                    <p:set>
                                      <p:cBhvr>
                                        <p:cTn id="341" dur="1" fill="hold">
                                          <p:stCondLst>
                                            <p:cond delay="0"/>
                                          </p:stCondLst>
                                        </p:cTn>
                                        <p:tgtEl>
                                          <p:spTgt spid="111"/>
                                        </p:tgtEl>
                                        <p:attrNameLst>
                                          <p:attrName>style.visibility</p:attrName>
                                        </p:attrNameLst>
                                      </p:cBhvr>
                                      <p:to>
                                        <p:strVal val="visible"/>
                                      </p:to>
                                    </p:set>
                                    <p:anim calcmode="lin" valueType="num">
                                      <p:cBhvr additive="base">
                                        <p:cTn id="342" dur="500" fill="hold"/>
                                        <p:tgtEl>
                                          <p:spTgt spid="111"/>
                                        </p:tgtEl>
                                        <p:attrNameLst>
                                          <p:attrName>ppt_x</p:attrName>
                                        </p:attrNameLst>
                                      </p:cBhvr>
                                      <p:tavLst>
                                        <p:tav tm="0">
                                          <p:val>
                                            <p:strVal val="1+#ppt_w/2"/>
                                          </p:val>
                                        </p:tav>
                                        <p:tav tm="100000">
                                          <p:val>
                                            <p:strVal val="#ppt_x"/>
                                          </p:val>
                                        </p:tav>
                                      </p:tavLst>
                                    </p:anim>
                                    <p:anim calcmode="lin" valueType="num">
                                      <p:cBhvr additive="base">
                                        <p:cTn id="343" dur="500" fill="hold"/>
                                        <p:tgtEl>
                                          <p:spTgt spid="111"/>
                                        </p:tgtEl>
                                        <p:attrNameLst>
                                          <p:attrName>ppt_y</p:attrName>
                                        </p:attrNameLst>
                                      </p:cBhvr>
                                      <p:tavLst>
                                        <p:tav tm="0">
                                          <p:val>
                                            <p:strVal val="#ppt_y"/>
                                          </p:val>
                                        </p:tav>
                                        <p:tav tm="100000">
                                          <p:val>
                                            <p:strVal val="#ppt_y"/>
                                          </p:val>
                                        </p:tav>
                                      </p:tavLst>
                                    </p:anim>
                                  </p:childTnLst>
                                </p:cTn>
                              </p:par>
                              <p:par>
                                <p:cTn id="344" presetID="2" presetClass="entr" presetSubtype="2" fill="hold" grpId="0" nodeType="withEffect">
                                  <p:stCondLst>
                                    <p:cond delay="2000"/>
                                  </p:stCondLst>
                                  <p:childTnLst>
                                    <p:set>
                                      <p:cBhvr>
                                        <p:cTn id="345" dur="1" fill="hold">
                                          <p:stCondLst>
                                            <p:cond delay="0"/>
                                          </p:stCondLst>
                                        </p:cTn>
                                        <p:tgtEl>
                                          <p:spTgt spid="114"/>
                                        </p:tgtEl>
                                        <p:attrNameLst>
                                          <p:attrName>style.visibility</p:attrName>
                                        </p:attrNameLst>
                                      </p:cBhvr>
                                      <p:to>
                                        <p:strVal val="visible"/>
                                      </p:to>
                                    </p:set>
                                    <p:anim calcmode="lin" valueType="num">
                                      <p:cBhvr additive="base">
                                        <p:cTn id="346" dur="500" fill="hold"/>
                                        <p:tgtEl>
                                          <p:spTgt spid="114"/>
                                        </p:tgtEl>
                                        <p:attrNameLst>
                                          <p:attrName>ppt_x</p:attrName>
                                        </p:attrNameLst>
                                      </p:cBhvr>
                                      <p:tavLst>
                                        <p:tav tm="0">
                                          <p:val>
                                            <p:strVal val="1+#ppt_w/2"/>
                                          </p:val>
                                        </p:tav>
                                        <p:tav tm="100000">
                                          <p:val>
                                            <p:strVal val="#ppt_x"/>
                                          </p:val>
                                        </p:tav>
                                      </p:tavLst>
                                    </p:anim>
                                    <p:anim calcmode="lin" valueType="num">
                                      <p:cBhvr additive="base">
                                        <p:cTn id="347" dur="500" fill="hold"/>
                                        <p:tgtEl>
                                          <p:spTgt spid="114"/>
                                        </p:tgtEl>
                                        <p:attrNameLst>
                                          <p:attrName>ppt_y</p:attrName>
                                        </p:attrNameLst>
                                      </p:cBhvr>
                                      <p:tavLst>
                                        <p:tav tm="0">
                                          <p:val>
                                            <p:strVal val="#ppt_y"/>
                                          </p:val>
                                        </p:tav>
                                        <p:tav tm="100000">
                                          <p:val>
                                            <p:strVal val="#ppt_y"/>
                                          </p:val>
                                        </p:tav>
                                      </p:tavLst>
                                    </p:anim>
                                  </p:childTnLst>
                                </p:cTn>
                              </p:par>
                              <p:par>
                                <p:cTn id="348" presetID="2" presetClass="entr" presetSubtype="2" fill="hold" grpId="0" nodeType="withEffect">
                                  <p:stCondLst>
                                    <p:cond delay="2000"/>
                                  </p:stCondLst>
                                  <p:childTnLst>
                                    <p:set>
                                      <p:cBhvr>
                                        <p:cTn id="349" dur="1" fill="hold">
                                          <p:stCondLst>
                                            <p:cond delay="0"/>
                                          </p:stCondLst>
                                        </p:cTn>
                                        <p:tgtEl>
                                          <p:spTgt spid="115"/>
                                        </p:tgtEl>
                                        <p:attrNameLst>
                                          <p:attrName>style.visibility</p:attrName>
                                        </p:attrNameLst>
                                      </p:cBhvr>
                                      <p:to>
                                        <p:strVal val="visible"/>
                                      </p:to>
                                    </p:set>
                                    <p:anim calcmode="lin" valueType="num">
                                      <p:cBhvr additive="base">
                                        <p:cTn id="350" dur="500" fill="hold"/>
                                        <p:tgtEl>
                                          <p:spTgt spid="115"/>
                                        </p:tgtEl>
                                        <p:attrNameLst>
                                          <p:attrName>ppt_x</p:attrName>
                                        </p:attrNameLst>
                                      </p:cBhvr>
                                      <p:tavLst>
                                        <p:tav tm="0">
                                          <p:val>
                                            <p:strVal val="1+#ppt_w/2"/>
                                          </p:val>
                                        </p:tav>
                                        <p:tav tm="100000">
                                          <p:val>
                                            <p:strVal val="#ppt_x"/>
                                          </p:val>
                                        </p:tav>
                                      </p:tavLst>
                                    </p:anim>
                                    <p:anim calcmode="lin" valueType="num">
                                      <p:cBhvr additive="base">
                                        <p:cTn id="351" dur="500" fill="hold"/>
                                        <p:tgtEl>
                                          <p:spTgt spid="1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51" grpId="0" animBg="1"/>
      <p:bldP spid="52" grpId="0" animBg="1"/>
      <p:bldP spid="53" grpId="0" animBg="1"/>
      <p:bldP spid="54" grpId="0" animBg="1"/>
      <p:bldP spid="55" grpId="0" animBg="1"/>
      <p:bldP spid="56" grpId="0" animBg="1"/>
      <p:bldP spid="57" grpId="0" animBg="1"/>
      <p:bldP spid="58"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11" grpId="0" animBg="1"/>
      <p:bldP spid="114" grpId="0"/>
      <p:bldP spid="115"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6"/>
          <p:cNvSpPr/>
          <p:nvPr/>
        </p:nvSpPr>
        <p:spPr bwMode="auto">
          <a:xfrm flipH="1">
            <a:off x="6153383" y="4159889"/>
            <a:ext cx="670226" cy="144190"/>
          </a:xfrm>
          <a:custGeom>
            <a:avLst/>
            <a:gdLst>
              <a:gd name="T0" fmla="*/ 20 w 23"/>
              <a:gd name="T1" fmla="*/ 0 h 5"/>
              <a:gd name="T2" fmla="*/ 3 w 23"/>
              <a:gd name="T3" fmla="*/ 0 h 5"/>
              <a:gd name="T4" fmla="*/ 0 w 23"/>
              <a:gd name="T5" fmla="*/ 2 h 5"/>
              <a:gd name="T6" fmla="*/ 3 w 23"/>
              <a:gd name="T7" fmla="*/ 5 h 5"/>
              <a:gd name="T8" fmla="*/ 20 w 23"/>
              <a:gd name="T9" fmla="*/ 5 h 5"/>
              <a:gd name="T10" fmla="*/ 23 w 23"/>
              <a:gd name="T11" fmla="*/ 2 h 5"/>
              <a:gd name="T12" fmla="*/ 20 w 2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3" h="5">
                <a:moveTo>
                  <a:pt x="20" y="0"/>
                </a:moveTo>
                <a:cubicBezTo>
                  <a:pt x="3" y="0"/>
                  <a:pt x="3" y="0"/>
                  <a:pt x="3" y="0"/>
                </a:cubicBezTo>
                <a:cubicBezTo>
                  <a:pt x="1" y="0"/>
                  <a:pt x="0" y="1"/>
                  <a:pt x="0" y="2"/>
                </a:cubicBezTo>
                <a:cubicBezTo>
                  <a:pt x="0" y="4"/>
                  <a:pt x="1" y="5"/>
                  <a:pt x="3" y="5"/>
                </a:cubicBezTo>
                <a:cubicBezTo>
                  <a:pt x="20" y="5"/>
                  <a:pt x="20" y="5"/>
                  <a:pt x="20" y="5"/>
                </a:cubicBezTo>
                <a:cubicBezTo>
                  <a:pt x="22" y="5"/>
                  <a:pt x="23" y="4"/>
                  <a:pt x="23" y="2"/>
                </a:cubicBezTo>
                <a:cubicBezTo>
                  <a:pt x="23" y="1"/>
                  <a:pt x="22" y="0"/>
                  <a:pt x="20"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1" name="Freeform 24"/>
          <p:cNvSpPr/>
          <p:nvPr/>
        </p:nvSpPr>
        <p:spPr>
          <a:xfrm flipH="1">
            <a:off x="5977713" y="3862085"/>
            <a:ext cx="1021563" cy="297804"/>
          </a:xfrm>
          <a:custGeom>
            <a:avLst/>
            <a:gdLst>
              <a:gd name="connsiteX0" fmla="*/ 0 w 2645228"/>
              <a:gd name="connsiteY0" fmla="*/ 0 h 496975"/>
              <a:gd name="connsiteX1" fmla="*/ 2645228 w 2645228"/>
              <a:gd name="connsiteY1" fmla="*/ 0 h 496975"/>
              <a:gd name="connsiteX2" fmla="*/ 2645228 w 2645228"/>
              <a:gd name="connsiteY2" fmla="*/ 56095 h 496975"/>
              <a:gd name="connsiteX3" fmla="*/ 2204348 w 2645228"/>
              <a:gd name="connsiteY3" fmla="*/ 496975 h 496975"/>
              <a:gd name="connsiteX4" fmla="*/ 440880 w 2645228"/>
              <a:gd name="connsiteY4" fmla="*/ 496975 h 496975"/>
              <a:gd name="connsiteX5" fmla="*/ 0 w 2645228"/>
              <a:gd name="connsiteY5" fmla="*/ 56095 h 496975"/>
              <a:gd name="connsiteX6" fmla="*/ 0 w 2645228"/>
              <a:gd name="connsiteY6" fmla="*/ 0 h 496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5228" h="496975">
                <a:moveTo>
                  <a:pt x="0" y="0"/>
                </a:moveTo>
                <a:lnTo>
                  <a:pt x="2645228" y="0"/>
                </a:lnTo>
                <a:lnTo>
                  <a:pt x="2645228" y="56095"/>
                </a:lnTo>
                <a:cubicBezTo>
                  <a:pt x="2645228" y="299586"/>
                  <a:pt x="2447839" y="496975"/>
                  <a:pt x="2204348" y="496975"/>
                </a:cubicBezTo>
                <a:lnTo>
                  <a:pt x="440880" y="496975"/>
                </a:lnTo>
                <a:cubicBezTo>
                  <a:pt x="197389" y="496975"/>
                  <a:pt x="0" y="299586"/>
                  <a:pt x="0" y="56095"/>
                </a:cubicBezTo>
                <a:lnTo>
                  <a:pt x="0" y="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white"/>
              </a:solidFill>
              <a:effectLst/>
              <a:uLnTx/>
              <a:uFillTx/>
              <a:latin typeface="Century Schoolbook" panose="02040604050505020304"/>
              <a:ea typeface="+mn-ea"/>
              <a:cs typeface="+mn-cs"/>
            </a:endParaRPr>
          </a:p>
        </p:txBody>
      </p:sp>
      <p:sp>
        <p:nvSpPr>
          <p:cNvPr id="12" name="Freeform 25"/>
          <p:cNvSpPr/>
          <p:nvPr/>
        </p:nvSpPr>
        <p:spPr>
          <a:xfrm flipH="1">
            <a:off x="6260643" y="4364187"/>
            <a:ext cx="455706" cy="97281"/>
          </a:xfrm>
          <a:custGeom>
            <a:avLst/>
            <a:gdLst>
              <a:gd name="connsiteX0" fmla="*/ 0 w 694404"/>
              <a:gd name="connsiteY0" fmla="*/ 0 h 288475"/>
              <a:gd name="connsiteX1" fmla="*/ 694404 w 694404"/>
              <a:gd name="connsiteY1" fmla="*/ 0 h 288475"/>
              <a:gd name="connsiteX2" fmla="*/ 693800 w 694404"/>
              <a:gd name="connsiteY2" fmla="*/ 5989 h 288475"/>
              <a:gd name="connsiteX3" fmla="*/ 347202 w 694404"/>
              <a:gd name="connsiteY3" fmla="*/ 288475 h 288475"/>
              <a:gd name="connsiteX4" fmla="*/ 604 w 694404"/>
              <a:gd name="connsiteY4" fmla="*/ 5989 h 288475"/>
              <a:gd name="connsiteX5" fmla="*/ 0 w 694404"/>
              <a:gd name="connsiteY5" fmla="*/ 0 h 28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404" h="288475">
                <a:moveTo>
                  <a:pt x="0" y="0"/>
                </a:moveTo>
                <a:lnTo>
                  <a:pt x="694404" y="0"/>
                </a:lnTo>
                <a:lnTo>
                  <a:pt x="693800" y="5989"/>
                </a:lnTo>
                <a:cubicBezTo>
                  <a:pt x="660811" y="167204"/>
                  <a:pt x="518169" y="288475"/>
                  <a:pt x="347202" y="288475"/>
                </a:cubicBezTo>
                <a:cubicBezTo>
                  <a:pt x="176235" y="288475"/>
                  <a:pt x="33593" y="167204"/>
                  <a:pt x="604" y="5989"/>
                </a:cubicBezTo>
                <a:lnTo>
                  <a:pt x="0" y="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white"/>
              </a:solidFill>
              <a:effectLst/>
              <a:uLnTx/>
              <a:uFillTx/>
              <a:latin typeface="Century Schoolbook" panose="02040604050505020304"/>
              <a:ea typeface="+mn-ea"/>
              <a:cs typeface="+mn-cs"/>
            </a:endParaRPr>
          </a:p>
        </p:txBody>
      </p:sp>
      <p:sp>
        <p:nvSpPr>
          <p:cNvPr id="13" name="Freeform 5"/>
          <p:cNvSpPr/>
          <p:nvPr/>
        </p:nvSpPr>
        <p:spPr bwMode="auto">
          <a:xfrm>
            <a:off x="6406517" y="3286673"/>
            <a:ext cx="133315" cy="393995"/>
          </a:xfrm>
          <a:custGeom>
            <a:avLst/>
            <a:gdLst>
              <a:gd name="T0" fmla="*/ 77 w 112"/>
              <a:gd name="T1" fmla="*/ 270 h 331"/>
              <a:gd name="T2" fmla="*/ 44 w 112"/>
              <a:gd name="T3" fmla="*/ 331 h 331"/>
              <a:gd name="T4" fmla="*/ 15 w 112"/>
              <a:gd name="T5" fmla="*/ 328 h 331"/>
              <a:gd name="T6" fmla="*/ 0 w 112"/>
              <a:gd name="T7" fmla="*/ 261 h 331"/>
              <a:gd name="T8" fmla="*/ 35 w 112"/>
              <a:gd name="T9" fmla="*/ 0 h 331"/>
              <a:gd name="T10" fmla="*/ 112 w 112"/>
              <a:gd name="T11" fmla="*/ 11 h 331"/>
              <a:gd name="T12" fmla="*/ 77 w 112"/>
              <a:gd name="T13" fmla="*/ 270 h 331"/>
            </a:gdLst>
            <a:ahLst/>
            <a:cxnLst>
              <a:cxn ang="0">
                <a:pos x="T0" y="T1"/>
              </a:cxn>
              <a:cxn ang="0">
                <a:pos x="T2" y="T3"/>
              </a:cxn>
              <a:cxn ang="0">
                <a:pos x="T4" y="T5"/>
              </a:cxn>
              <a:cxn ang="0">
                <a:pos x="T6" y="T7"/>
              </a:cxn>
              <a:cxn ang="0">
                <a:pos x="T8" y="T9"/>
              </a:cxn>
              <a:cxn ang="0">
                <a:pos x="T10" y="T11"/>
              </a:cxn>
              <a:cxn ang="0">
                <a:pos x="T12" y="T13"/>
              </a:cxn>
            </a:cxnLst>
            <a:rect l="0" t="0" r="r" b="b"/>
            <a:pathLst>
              <a:path w="112" h="331">
                <a:moveTo>
                  <a:pt x="77" y="270"/>
                </a:moveTo>
                <a:lnTo>
                  <a:pt x="44" y="331"/>
                </a:lnTo>
                <a:lnTo>
                  <a:pt x="15" y="328"/>
                </a:lnTo>
                <a:lnTo>
                  <a:pt x="0" y="261"/>
                </a:lnTo>
                <a:lnTo>
                  <a:pt x="35" y="0"/>
                </a:lnTo>
                <a:lnTo>
                  <a:pt x="112" y="11"/>
                </a:lnTo>
                <a:lnTo>
                  <a:pt x="77" y="27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4" name="Freeform 6"/>
          <p:cNvSpPr/>
          <p:nvPr/>
        </p:nvSpPr>
        <p:spPr bwMode="auto">
          <a:xfrm>
            <a:off x="6444606" y="3216444"/>
            <a:ext cx="104748" cy="121412"/>
          </a:xfrm>
          <a:custGeom>
            <a:avLst/>
            <a:gdLst>
              <a:gd name="T0" fmla="*/ 58 w 64"/>
              <a:gd name="T1" fmla="*/ 48 h 74"/>
              <a:gd name="T2" fmla="*/ 27 w 64"/>
              <a:gd name="T3" fmla="*/ 72 h 74"/>
              <a:gd name="T4" fmla="*/ 26 w 64"/>
              <a:gd name="T5" fmla="*/ 72 h 74"/>
              <a:gd name="T6" fmla="*/ 2 w 64"/>
              <a:gd name="T7" fmla="*/ 41 h 74"/>
              <a:gd name="T8" fmla="*/ 6 w 64"/>
              <a:gd name="T9" fmla="*/ 15 h 74"/>
              <a:gd name="T10" fmla="*/ 35 w 64"/>
              <a:gd name="T11" fmla="*/ 7 h 74"/>
              <a:gd name="T12" fmla="*/ 36 w 64"/>
              <a:gd name="T13" fmla="*/ 7 h 74"/>
              <a:gd name="T14" fmla="*/ 62 w 64"/>
              <a:gd name="T15" fmla="*/ 22 h 74"/>
              <a:gd name="T16" fmla="*/ 58 w 64"/>
              <a:gd name="T17"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4">
                <a:moveTo>
                  <a:pt x="58" y="48"/>
                </a:moveTo>
                <a:cubicBezTo>
                  <a:pt x="56" y="63"/>
                  <a:pt x="42" y="74"/>
                  <a:pt x="27" y="72"/>
                </a:cubicBezTo>
                <a:cubicBezTo>
                  <a:pt x="26" y="72"/>
                  <a:pt x="26" y="72"/>
                  <a:pt x="26" y="72"/>
                </a:cubicBezTo>
                <a:cubicBezTo>
                  <a:pt x="11" y="70"/>
                  <a:pt x="0" y="56"/>
                  <a:pt x="2" y="41"/>
                </a:cubicBezTo>
                <a:cubicBezTo>
                  <a:pt x="6" y="15"/>
                  <a:pt x="6" y="15"/>
                  <a:pt x="6" y="15"/>
                </a:cubicBezTo>
                <a:cubicBezTo>
                  <a:pt x="8" y="0"/>
                  <a:pt x="20" y="5"/>
                  <a:pt x="35" y="7"/>
                </a:cubicBezTo>
                <a:cubicBezTo>
                  <a:pt x="36" y="7"/>
                  <a:pt x="36" y="7"/>
                  <a:pt x="36" y="7"/>
                </a:cubicBezTo>
                <a:cubicBezTo>
                  <a:pt x="51" y="9"/>
                  <a:pt x="64" y="7"/>
                  <a:pt x="62" y="22"/>
                </a:cubicBezTo>
                <a:lnTo>
                  <a:pt x="58" y="4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5" name="Freeform 7"/>
          <p:cNvSpPr/>
          <p:nvPr/>
        </p:nvSpPr>
        <p:spPr bwMode="auto">
          <a:xfrm>
            <a:off x="6432704" y="3260485"/>
            <a:ext cx="114270" cy="110700"/>
          </a:xfrm>
          <a:custGeom>
            <a:avLst/>
            <a:gdLst>
              <a:gd name="T0" fmla="*/ 85 w 96"/>
              <a:gd name="T1" fmla="*/ 93 h 93"/>
              <a:gd name="T2" fmla="*/ 0 w 96"/>
              <a:gd name="T3" fmla="*/ 81 h 93"/>
              <a:gd name="T4" fmla="*/ 11 w 96"/>
              <a:gd name="T5" fmla="*/ 0 h 93"/>
              <a:gd name="T6" fmla="*/ 96 w 96"/>
              <a:gd name="T7" fmla="*/ 12 h 93"/>
              <a:gd name="T8" fmla="*/ 85 w 96"/>
              <a:gd name="T9" fmla="*/ 93 h 93"/>
            </a:gdLst>
            <a:ahLst/>
            <a:cxnLst>
              <a:cxn ang="0">
                <a:pos x="T0" y="T1"/>
              </a:cxn>
              <a:cxn ang="0">
                <a:pos x="T2" y="T3"/>
              </a:cxn>
              <a:cxn ang="0">
                <a:pos x="T4" y="T5"/>
              </a:cxn>
              <a:cxn ang="0">
                <a:pos x="T6" y="T7"/>
              </a:cxn>
              <a:cxn ang="0">
                <a:pos x="T8" y="T9"/>
              </a:cxn>
            </a:cxnLst>
            <a:rect l="0" t="0" r="r" b="b"/>
            <a:pathLst>
              <a:path w="96" h="93">
                <a:moveTo>
                  <a:pt x="85" y="93"/>
                </a:moveTo>
                <a:lnTo>
                  <a:pt x="0" y="81"/>
                </a:lnTo>
                <a:lnTo>
                  <a:pt x="11" y="0"/>
                </a:lnTo>
                <a:lnTo>
                  <a:pt x="96" y="12"/>
                </a:lnTo>
                <a:lnTo>
                  <a:pt x="85" y="9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6" name="Freeform 8"/>
          <p:cNvSpPr/>
          <p:nvPr/>
        </p:nvSpPr>
        <p:spPr bwMode="auto">
          <a:xfrm>
            <a:off x="6424371" y="3666383"/>
            <a:ext cx="34520" cy="57135"/>
          </a:xfrm>
          <a:custGeom>
            <a:avLst/>
            <a:gdLst>
              <a:gd name="T0" fmla="*/ 0 w 21"/>
              <a:gd name="T1" fmla="*/ 5 h 35"/>
              <a:gd name="T2" fmla="*/ 5 w 21"/>
              <a:gd name="T3" fmla="*/ 26 h 35"/>
              <a:gd name="T4" fmla="*/ 21 w 21"/>
              <a:gd name="T5" fmla="*/ 9 h 35"/>
              <a:gd name="T6" fmla="*/ 0 w 21"/>
              <a:gd name="T7" fmla="*/ 5 h 35"/>
            </a:gdLst>
            <a:ahLst/>
            <a:cxnLst>
              <a:cxn ang="0">
                <a:pos x="T0" y="T1"/>
              </a:cxn>
              <a:cxn ang="0">
                <a:pos x="T2" y="T3"/>
              </a:cxn>
              <a:cxn ang="0">
                <a:pos x="T4" y="T5"/>
              </a:cxn>
              <a:cxn ang="0">
                <a:pos x="T6" y="T7"/>
              </a:cxn>
            </a:cxnLst>
            <a:rect l="0" t="0" r="r" b="b"/>
            <a:pathLst>
              <a:path w="21" h="35">
                <a:moveTo>
                  <a:pt x="0" y="5"/>
                </a:moveTo>
                <a:cubicBezTo>
                  <a:pt x="0" y="5"/>
                  <a:pt x="3" y="22"/>
                  <a:pt x="5" y="26"/>
                </a:cubicBezTo>
                <a:cubicBezTo>
                  <a:pt x="6" y="31"/>
                  <a:pt x="9" y="35"/>
                  <a:pt x="21" y="9"/>
                </a:cubicBezTo>
                <a:cubicBezTo>
                  <a:pt x="21" y="9"/>
                  <a:pt x="13" y="0"/>
                  <a:pt x="0" y="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7" name="Freeform 9"/>
          <p:cNvSpPr/>
          <p:nvPr/>
        </p:nvSpPr>
        <p:spPr bwMode="auto">
          <a:xfrm>
            <a:off x="6544594" y="3285482"/>
            <a:ext cx="132125" cy="393995"/>
          </a:xfrm>
          <a:custGeom>
            <a:avLst/>
            <a:gdLst>
              <a:gd name="T0" fmla="*/ 75 w 111"/>
              <a:gd name="T1" fmla="*/ 269 h 331"/>
              <a:gd name="T2" fmla="*/ 44 w 111"/>
              <a:gd name="T3" fmla="*/ 331 h 331"/>
              <a:gd name="T4" fmla="*/ 15 w 111"/>
              <a:gd name="T5" fmla="*/ 326 h 331"/>
              <a:gd name="T6" fmla="*/ 0 w 111"/>
              <a:gd name="T7" fmla="*/ 259 h 331"/>
              <a:gd name="T8" fmla="*/ 34 w 111"/>
              <a:gd name="T9" fmla="*/ 0 h 331"/>
              <a:gd name="T10" fmla="*/ 111 w 111"/>
              <a:gd name="T11" fmla="*/ 9 h 331"/>
              <a:gd name="T12" fmla="*/ 75 w 111"/>
              <a:gd name="T13" fmla="*/ 269 h 331"/>
            </a:gdLst>
            <a:ahLst/>
            <a:cxnLst>
              <a:cxn ang="0">
                <a:pos x="T0" y="T1"/>
              </a:cxn>
              <a:cxn ang="0">
                <a:pos x="T2" y="T3"/>
              </a:cxn>
              <a:cxn ang="0">
                <a:pos x="T4" y="T5"/>
              </a:cxn>
              <a:cxn ang="0">
                <a:pos x="T6" y="T7"/>
              </a:cxn>
              <a:cxn ang="0">
                <a:pos x="T8" y="T9"/>
              </a:cxn>
              <a:cxn ang="0">
                <a:pos x="T10" y="T11"/>
              </a:cxn>
              <a:cxn ang="0">
                <a:pos x="T12" y="T13"/>
              </a:cxn>
            </a:cxnLst>
            <a:rect l="0" t="0" r="r" b="b"/>
            <a:pathLst>
              <a:path w="111" h="331">
                <a:moveTo>
                  <a:pt x="75" y="269"/>
                </a:moveTo>
                <a:lnTo>
                  <a:pt x="44" y="331"/>
                </a:lnTo>
                <a:lnTo>
                  <a:pt x="15" y="326"/>
                </a:lnTo>
                <a:lnTo>
                  <a:pt x="0" y="259"/>
                </a:lnTo>
                <a:lnTo>
                  <a:pt x="34" y="0"/>
                </a:lnTo>
                <a:lnTo>
                  <a:pt x="111" y="9"/>
                </a:lnTo>
                <a:lnTo>
                  <a:pt x="75" y="26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8" name="Freeform 10"/>
          <p:cNvSpPr/>
          <p:nvPr/>
        </p:nvSpPr>
        <p:spPr bwMode="auto">
          <a:xfrm>
            <a:off x="6581493" y="3212873"/>
            <a:ext cx="104748" cy="121412"/>
          </a:xfrm>
          <a:custGeom>
            <a:avLst/>
            <a:gdLst>
              <a:gd name="T0" fmla="*/ 58 w 64"/>
              <a:gd name="T1" fmla="*/ 48 h 74"/>
              <a:gd name="T2" fmla="*/ 27 w 64"/>
              <a:gd name="T3" fmla="*/ 72 h 74"/>
              <a:gd name="T4" fmla="*/ 26 w 64"/>
              <a:gd name="T5" fmla="*/ 72 h 74"/>
              <a:gd name="T6" fmla="*/ 2 w 64"/>
              <a:gd name="T7" fmla="*/ 41 h 74"/>
              <a:gd name="T8" fmla="*/ 6 w 64"/>
              <a:gd name="T9" fmla="*/ 15 h 74"/>
              <a:gd name="T10" fmla="*/ 35 w 64"/>
              <a:gd name="T11" fmla="*/ 7 h 74"/>
              <a:gd name="T12" fmla="*/ 36 w 64"/>
              <a:gd name="T13" fmla="*/ 7 h 74"/>
              <a:gd name="T14" fmla="*/ 61 w 64"/>
              <a:gd name="T15" fmla="*/ 23 h 74"/>
              <a:gd name="T16" fmla="*/ 58 w 64"/>
              <a:gd name="T17"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4">
                <a:moveTo>
                  <a:pt x="58" y="48"/>
                </a:moveTo>
                <a:cubicBezTo>
                  <a:pt x="56" y="64"/>
                  <a:pt x="42" y="74"/>
                  <a:pt x="27" y="72"/>
                </a:cubicBezTo>
                <a:cubicBezTo>
                  <a:pt x="26" y="72"/>
                  <a:pt x="26" y="72"/>
                  <a:pt x="26" y="72"/>
                </a:cubicBezTo>
                <a:cubicBezTo>
                  <a:pt x="11" y="70"/>
                  <a:pt x="0" y="56"/>
                  <a:pt x="2" y="41"/>
                </a:cubicBezTo>
                <a:cubicBezTo>
                  <a:pt x="6" y="15"/>
                  <a:pt x="6" y="15"/>
                  <a:pt x="6" y="15"/>
                </a:cubicBezTo>
                <a:cubicBezTo>
                  <a:pt x="8" y="0"/>
                  <a:pt x="20" y="5"/>
                  <a:pt x="35" y="7"/>
                </a:cubicBezTo>
                <a:cubicBezTo>
                  <a:pt x="36" y="7"/>
                  <a:pt x="36" y="7"/>
                  <a:pt x="36" y="7"/>
                </a:cubicBezTo>
                <a:cubicBezTo>
                  <a:pt x="51" y="9"/>
                  <a:pt x="64" y="7"/>
                  <a:pt x="61" y="23"/>
                </a:cubicBezTo>
                <a:lnTo>
                  <a:pt x="58" y="4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9" name="Freeform 11"/>
          <p:cNvSpPr/>
          <p:nvPr/>
        </p:nvSpPr>
        <p:spPr bwMode="auto">
          <a:xfrm>
            <a:off x="6570780" y="3259295"/>
            <a:ext cx="114270" cy="109509"/>
          </a:xfrm>
          <a:custGeom>
            <a:avLst/>
            <a:gdLst>
              <a:gd name="T0" fmla="*/ 85 w 96"/>
              <a:gd name="T1" fmla="*/ 92 h 92"/>
              <a:gd name="T2" fmla="*/ 0 w 96"/>
              <a:gd name="T3" fmla="*/ 81 h 92"/>
              <a:gd name="T4" fmla="*/ 11 w 96"/>
              <a:gd name="T5" fmla="*/ 0 h 92"/>
              <a:gd name="T6" fmla="*/ 96 w 96"/>
              <a:gd name="T7" fmla="*/ 11 h 92"/>
              <a:gd name="T8" fmla="*/ 85 w 96"/>
              <a:gd name="T9" fmla="*/ 92 h 92"/>
            </a:gdLst>
            <a:ahLst/>
            <a:cxnLst>
              <a:cxn ang="0">
                <a:pos x="T0" y="T1"/>
              </a:cxn>
              <a:cxn ang="0">
                <a:pos x="T2" y="T3"/>
              </a:cxn>
              <a:cxn ang="0">
                <a:pos x="T4" y="T5"/>
              </a:cxn>
              <a:cxn ang="0">
                <a:pos x="T6" y="T7"/>
              </a:cxn>
              <a:cxn ang="0">
                <a:pos x="T8" y="T9"/>
              </a:cxn>
            </a:cxnLst>
            <a:rect l="0" t="0" r="r" b="b"/>
            <a:pathLst>
              <a:path w="96" h="92">
                <a:moveTo>
                  <a:pt x="85" y="92"/>
                </a:moveTo>
                <a:lnTo>
                  <a:pt x="0" y="81"/>
                </a:lnTo>
                <a:lnTo>
                  <a:pt x="11" y="0"/>
                </a:lnTo>
                <a:lnTo>
                  <a:pt x="96" y="11"/>
                </a:lnTo>
                <a:lnTo>
                  <a:pt x="85" y="92"/>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0" name="Freeform 12"/>
          <p:cNvSpPr/>
          <p:nvPr/>
        </p:nvSpPr>
        <p:spPr bwMode="auto">
          <a:xfrm>
            <a:off x="6562448" y="3662812"/>
            <a:ext cx="34520" cy="57135"/>
          </a:xfrm>
          <a:custGeom>
            <a:avLst/>
            <a:gdLst>
              <a:gd name="T0" fmla="*/ 0 w 21"/>
              <a:gd name="T1" fmla="*/ 6 h 35"/>
              <a:gd name="T2" fmla="*/ 5 w 21"/>
              <a:gd name="T3" fmla="*/ 27 h 35"/>
              <a:gd name="T4" fmla="*/ 21 w 21"/>
              <a:gd name="T5" fmla="*/ 10 h 35"/>
              <a:gd name="T6" fmla="*/ 0 w 21"/>
              <a:gd name="T7" fmla="*/ 6 h 35"/>
            </a:gdLst>
            <a:ahLst/>
            <a:cxnLst>
              <a:cxn ang="0">
                <a:pos x="T0" y="T1"/>
              </a:cxn>
              <a:cxn ang="0">
                <a:pos x="T2" y="T3"/>
              </a:cxn>
              <a:cxn ang="0">
                <a:pos x="T4" y="T5"/>
              </a:cxn>
              <a:cxn ang="0">
                <a:pos x="T6" y="T7"/>
              </a:cxn>
            </a:cxnLst>
            <a:rect l="0" t="0" r="r" b="b"/>
            <a:pathLst>
              <a:path w="21" h="35">
                <a:moveTo>
                  <a:pt x="0" y="6"/>
                </a:moveTo>
                <a:cubicBezTo>
                  <a:pt x="0" y="6"/>
                  <a:pt x="3" y="22"/>
                  <a:pt x="5" y="27"/>
                </a:cubicBezTo>
                <a:cubicBezTo>
                  <a:pt x="6" y="31"/>
                  <a:pt x="9" y="35"/>
                  <a:pt x="21" y="10"/>
                </a:cubicBezTo>
                <a:cubicBezTo>
                  <a:pt x="21" y="10"/>
                  <a:pt x="13" y="0"/>
                  <a:pt x="0" y="6"/>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1" name="Freeform 13"/>
          <p:cNvSpPr/>
          <p:nvPr/>
        </p:nvSpPr>
        <p:spPr bwMode="auto">
          <a:xfrm>
            <a:off x="6664816" y="3287862"/>
            <a:ext cx="30948" cy="199973"/>
          </a:xfrm>
          <a:custGeom>
            <a:avLst/>
            <a:gdLst>
              <a:gd name="T0" fmla="*/ 4 w 19"/>
              <a:gd name="T1" fmla="*/ 0 h 122"/>
              <a:gd name="T2" fmla="*/ 19 w 19"/>
              <a:gd name="T3" fmla="*/ 16 h 122"/>
              <a:gd name="T4" fmla="*/ 7 w 19"/>
              <a:gd name="T5" fmla="*/ 115 h 122"/>
              <a:gd name="T6" fmla="*/ 0 w 19"/>
              <a:gd name="T7" fmla="*/ 121 h 122"/>
              <a:gd name="T8" fmla="*/ 10 w 19"/>
              <a:gd name="T9" fmla="*/ 43 h 122"/>
              <a:gd name="T10" fmla="*/ 5 w 19"/>
              <a:gd name="T11" fmla="*/ 34 h 122"/>
              <a:gd name="T12" fmla="*/ 4 w 19"/>
              <a:gd name="T13" fmla="*/ 0 h 122"/>
            </a:gdLst>
            <a:ahLst/>
            <a:cxnLst>
              <a:cxn ang="0">
                <a:pos x="T0" y="T1"/>
              </a:cxn>
              <a:cxn ang="0">
                <a:pos x="T2" y="T3"/>
              </a:cxn>
              <a:cxn ang="0">
                <a:pos x="T4" y="T5"/>
              </a:cxn>
              <a:cxn ang="0">
                <a:pos x="T6" y="T7"/>
              </a:cxn>
              <a:cxn ang="0">
                <a:pos x="T8" y="T9"/>
              </a:cxn>
              <a:cxn ang="0">
                <a:pos x="T10" y="T11"/>
              </a:cxn>
              <a:cxn ang="0">
                <a:pos x="T12" y="T13"/>
              </a:cxn>
            </a:cxnLst>
            <a:rect l="0" t="0" r="r" b="b"/>
            <a:pathLst>
              <a:path w="19" h="122">
                <a:moveTo>
                  <a:pt x="4" y="0"/>
                </a:moveTo>
                <a:cubicBezTo>
                  <a:pt x="4" y="0"/>
                  <a:pt x="18" y="10"/>
                  <a:pt x="19" y="16"/>
                </a:cubicBezTo>
                <a:cubicBezTo>
                  <a:pt x="19" y="21"/>
                  <a:pt x="7" y="115"/>
                  <a:pt x="7" y="115"/>
                </a:cubicBezTo>
                <a:cubicBezTo>
                  <a:pt x="7" y="115"/>
                  <a:pt x="8" y="122"/>
                  <a:pt x="0" y="121"/>
                </a:cubicBezTo>
                <a:cubicBezTo>
                  <a:pt x="10" y="43"/>
                  <a:pt x="10" y="43"/>
                  <a:pt x="10" y="43"/>
                </a:cubicBezTo>
                <a:cubicBezTo>
                  <a:pt x="5" y="34"/>
                  <a:pt x="5" y="34"/>
                  <a:pt x="5" y="34"/>
                </a:cubicBezTo>
                <a:cubicBezTo>
                  <a:pt x="4" y="0"/>
                  <a:pt x="4" y="0"/>
                  <a:pt x="4"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22" name="Group 123"/>
          <p:cNvGrpSpPr/>
          <p:nvPr/>
        </p:nvGrpSpPr>
        <p:grpSpPr>
          <a:xfrm>
            <a:off x="5738750" y="3195912"/>
            <a:ext cx="613013" cy="465414"/>
            <a:chOff x="7170738" y="4168775"/>
            <a:chExt cx="817563" cy="620713"/>
          </a:xfrm>
          <a:solidFill>
            <a:schemeClr val="tx2">
              <a:lumMod val="20000"/>
              <a:lumOff val="80000"/>
            </a:schemeClr>
          </a:solidFill>
        </p:grpSpPr>
        <p:sp>
          <p:nvSpPr>
            <p:cNvPr id="23" name="Freeform 14"/>
            <p:cNvSpPr/>
            <p:nvPr/>
          </p:nvSpPr>
          <p:spPr bwMode="auto">
            <a:xfrm>
              <a:off x="7170738" y="4168775"/>
              <a:ext cx="785813" cy="354013"/>
            </a:xfrm>
            <a:custGeom>
              <a:avLst/>
              <a:gdLst>
                <a:gd name="T0" fmla="*/ 246 w 495"/>
                <a:gd name="T1" fmla="*/ 223 h 223"/>
                <a:gd name="T2" fmla="*/ 0 w 495"/>
                <a:gd name="T3" fmla="*/ 111 h 223"/>
                <a:gd name="T4" fmla="*/ 252 w 495"/>
                <a:gd name="T5" fmla="*/ 0 h 223"/>
                <a:gd name="T6" fmla="*/ 495 w 495"/>
                <a:gd name="T7" fmla="*/ 109 h 223"/>
                <a:gd name="T8" fmla="*/ 246 w 495"/>
                <a:gd name="T9" fmla="*/ 223 h 223"/>
              </a:gdLst>
              <a:ahLst/>
              <a:cxnLst>
                <a:cxn ang="0">
                  <a:pos x="T0" y="T1"/>
                </a:cxn>
                <a:cxn ang="0">
                  <a:pos x="T2" y="T3"/>
                </a:cxn>
                <a:cxn ang="0">
                  <a:pos x="T4" y="T5"/>
                </a:cxn>
                <a:cxn ang="0">
                  <a:pos x="T6" y="T7"/>
                </a:cxn>
                <a:cxn ang="0">
                  <a:pos x="T8" y="T9"/>
                </a:cxn>
              </a:cxnLst>
              <a:rect l="0" t="0" r="r" b="b"/>
              <a:pathLst>
                <a:path w="495" h="223">
                  <a:moveTo>
                    <a:pt x="246" y="223"/>
                  </a:moveTo>
                  <a:lnTo>
                    <a:pt x="0" y="111"/>
                  </a:lnTo>
                  <a:lnTo>
                    <a:pt x="252" y="0"/>
                  </a:lnTo>
                  <a:lnTo>
                    <a:pt x="495" y="109"/>
                  </a:lnTo>
                  <a:lnTo>
                    <a:pt x="246" y="2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4" name="Rectangle 15"/>
            <p:cNvSpPr>
              <a:spLocks noChangeArrowheads="1"/>
            </p:cNvSpPr>
            <p:nvPr/>
          </p:nvSpPr>
          <p:spPr bwMode="auto">
            <a:xfrm>
              <a:off x="7924800" y="4335463"/>
              <a:ext cx="23813" cy="257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5" name="Oval 16"/>
            <p:cNvSpPr>
              <a:spLocks noChangeArrowheads="1"/>
            </p:cNvSpPr>
            <p:nvPr/>
          </p:nvSpPr>
          <p:spPr bwMode="auto">
            <a:xfrm>
              <a:off x="7897813" y="4564063"/>
              <a:ext cx="76200" cy="777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6" name="Freeform 17"/>
            <p:cNvSpPr/>
            <p:nvPr/>
          </p:nvSpPr>
          <p:spPr bwMode="auto">
            <a:xfrm>
              <a:off x="7888288" y="4605338"/>
              <a:ext cx="55563" cy="171450"/>
            </a:xfrm>
            <a:custGeom>
              <a:avLst/>
              <a:gdLst>
                <a:gd name="T0" fmla="*/ 14 w 26"/>
                <a:gd name="T1" fmla="*/ 4 h 79"/>
                <a:gd name="T2" fmla="*/ 6 w 26"/>
                <a:gd name="T3" fmla="*/ 79 h 79"/>
                <a:gd name="T4" fmla="*/ 26 w 26"/>
                <a:gd name="T5" fmla="*/ 79 h 79"/>
                <a:gd name="T6" fmla="*/ 26 w 26"/>
                <a:gd name="T7" fmla="*/ 0 h 79"/>
                <a:gd name="T8" fmla="*/ 14 w 26"/>
                <a:gd name="T9" fmla="*/ 4 h 79"/>
              </a:gdLst>
              <a:ahLst/>
              <a:cxnLst>
                <a:cxn ang="0">
                  <a:pos x="T0" y="T1"/>
                </a:cxn>
                <a:cxn ang="0">
                  <a:pos x="T2" y="T3"/>
                </a:cxn>
                <a:cxn ang="0">
                  <a:pos x="T4" y="T5"/>
                </a:cxn>
                <a:cxn ang="0">
                  <a:pos x="T6" y="T7"/>
                </a:cxn>
                <a:cxn ang="0">
                  <a:pos x="T8" y="T9"/>
                </a:cxn>
              </a:cxnLst>
              <a:rect l="0" t="0" r="r" b="b"/>
              <a:pathLst>
                <a:path w="26" h="79">
                  <a:moveTo>
                    <a:pt x="14" y="4"/>
                  </a:moveTo>
                  <a:cubicBezTo>
                    <a:pt x="14" y="4"/>
                    <a:pt x="0" y="34"/>
                    <a:pt x="6" y="79"/>
                  </a:cubicBezTo>
                  <a:cubicBezTo>
                    <a:pt x="26" y="79"/>
                    <a:pt x="26" y="79"/>
                    <a:pt x="26" y="79"/>
                  </a:cubicBezTo>
                  <a:cubicBezTo>
                    <a:pt x="26" y="0"/>
                    <a:pt x="26" y="0"/>
                    <a:pt x="26" y="0"/>
                  </a:cubicBezTo>
                  <a:cubicBezTo>
                    <a:pt x="26" y="0"/>
                    <a:pt x="14" y="7"/>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7" name="Freeform 18"/>
            <p:cNvSpPr/>
            <p:nvPr/>
          </p:nvSpPr>
          <p:spPr bwMode="auto">
            <a:xfrm>
              <a:off x="7932738" y="4605338"/>
              <a:ext cx="55563" cy="171450"/>
            </a:xfrm>
            <a:custGeom>
              <a:avLst/>
              <a:gdLst>
                <a:gd name="T0" fmla="*/ 11 w 25"/>
                <a:gd name="T1" fmla="*/ 4 h 79"/>
                <a:gd name="T2" fmla="*/ 20 w 25"/>
                <a:gd name="T3" fmla="*/ 79 h 79"/>
                <a:gd name="T4" fmla="*/ 0 w 25"/>
                <a:gd name="T5" fmla="*/ 79 h 79"/>
                <a:gd name="T6" fmla="*/ 0 w 25"/>
                <a:gd name="T7" fmla="*/ 0 h 79"/>
                <a:gd name="T8" fmla="*/ 11 w 25"/>
                <a:gd name="T9" fmla="*/ 4 h 79"/>
              </a:gdLst>
              <a:ahLst/>
              <a:cxnLst>
                <a:cxn ang="0">
                  <a:pos x="T0" y="T1"/>
                </a:cxn>
                <a:cxn ang="0">
                  <a:pos x="T2" y="T3"/>
                </a:cxn>
                <a:cxn ang="0">
                  <a:pos x="T4" y="T5"/>
                </a:cxn>
                <a:cxn ang="0">
                  <a:pos x="T6" y="T7"/>
                </a:cxn>
                <a:cxn ang="0">
                  <a:pos x="T8" y="T9"/>
                </a:cxn>
              </a:cxnLst>
              <a:rect l="0" t="0" r="r" b="b"/>
              <a:pathLst>
                <a:path w="25" h="79">
                  <a:moveTo>
                    <a:pt x="11" y="4"/>
                  </a:moveTo>
                  <a:cubicBezTo>
                    <a:pt x="11" y="4"/>
                    <a:pt x="25" y="34"/>
                    <a:pt x="20" y="79"/>
                  </a:cubicBezTo>
                  <a:cubicBezTo>
                    <a:pt x="0" y="79"/>
                    <a:pt x="0" y="79"/>
                    <a:pt x="0" y="79"/>
                  </a:cubicBezTo>
                  <a:cubicBezTo>
                    <a:pt x="0" y="0"/>
                    <a:pt x="0" y="0"/>
                    <a:pt x="0" y="0"/>
                  </a:cubicBezTo>
                  <a:cubicBezTo>
                    <a:pt x="0" y="0"/>
                    <a:pt x="11" y="7"/>
                    <a:pt x="1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8" name="Freeform 19"/>
            <p:cNvSpPr/>
            <p:nvPr/>
          </p:nvSpPr>
          <p:spPr bwMode="auto">
            <a:xfrm>
              <a:off x="7327900" y="4449763"/>
              <a:ext cx="455613" cy="339725"/>
            </a:xfrm>
            <a:custGeom>
              <a:avLst/>
              <a:gdLst>
                <a:gd name="T0" fmla="*/ 209 w 209"/>
                <a:gd name="T1" fmla="*/ 0 h 156"/>
                <a:gd name="T2" fmla="*/ 104 w 209"/>
                <a:gd name="T3" fmla="*/ 49 h 156"/>
                <a:gd name="T4" fmla="*/ 0 w 209"/>
                <a:gd name="T5" fmla="*/ 0 h 156"/>
                <a:gd name="T6" fmla="*/ 0 w 209"/>
                <a:gd name="T7" fmla="*/ 120 h 156"/>
                <a:gd name="T8" fmla="*/ 102 w 209"/>
                <a:gd name="T9" fmla="*/ 156 h 156"/>
                <a:gd name="T10" fmla="*/ 102 w 209"/>
                <a:gd name="T11" fmla="*/ 156 h 156"/>
                <a:gd name="T12" fmla="*/ 104 w 209"/>
                <a:gd name="T13" fmla="*/ 156 h 156"/>
                <a:gd name="T14" fmla="*/ 107 w 209"/>
                <a:gd name="T15" fmla="*/ 156 h 156"/>
                <a:gd name="T16" fmla="*/ 107 w 209"/>
                <a:gd name="T17" fmla="*/ 156 h 156"/>
                <a:gd name="T18" fmla="*/ 209 w 209"/>
                <a:gd name="T19" fmla="*/ 120 h 156"/>
                <a:gd name="T20" fmla="*/ 209 w 209"/>
                <a:gd name="T21"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9" h="156">
                  <a:moveTo>
                    <a:pt x="209" y="0"/>
                  </a:moveTo>
                  <a:cubicBezTo>
                    <a:pt x="209" y="1"/>
                    <a:pt x="121" y="41"/>
                    <a:pt x="104" y="49"/>
                  </a:cubicBezTo>
                  <a:cubicBezTo>
                    <a:pt x="87" y="41"/>
                    <a:pt x="0" y="1"/>
                    <a:pt x="0" y="0"/>
                  </a:cubicBezTo>
                  <a:cubicBezTo>
                    <a:pt x="0" y="120"/>
                    <a:pt x="0" y="120"/>
                    <a:pt x="0" y="120"/>
                  </a:cubicBezTo>
                  <a:cubicBezTo>
                    <a:pt x="28" y="150"/>
                    <a:pt x="84" y="155"/>
                    <a:pt x="102" y="156"/>
                  </a:cubicBezTo>
                  <a:cubicBezTo>
                    <a:pt x="102" y="156"/>
                    <a:pt x="102" y="156"/>
                    <a:pt x="102" y="156"/>
                  </a:cubicBezTo>
                  <a:cubicBezTo>
                    <a:pt x="102" y="156"/>
                    <a:pt x="103" y="156"/>
                    <a:pt x="104" y="156"/>
                  </a:cubicBezTo>
                  <a:cubicBezTo>
                    <a:pt x="106" y="156"/>
                    <a:pt x="107" y="156"/>
                    <a:pt x="107" y="156"/>
                  </a:cubicBezTo>
                  <a:cubicBezTo>
                    <a:pt x="107" y="156"/>
                    <a:pt x="107" y="156"/>
                    <a:pt x="107" y="156"/>
                  </a:cubicBezTo>
                  <a:cubicBezTo>
                    <a:pt x="125" y="155"/>
                    <a:pt x="181" y="150"/>
                    <a:pt x="209" y="120"/>
                  </a:cubicBezTo>
                  <a:lnTo>
                    <a:pt x="20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29" name="Freeform 20"/>
          <p:cNvSpPr>
            <a:spLocks noEditPoints="1"/>
          </p:cNvSpPr>
          <p:nvPr/>
        </p:nvSpPr>
        <p:spPr bwMode="auto">
          <a:xfrm>
            <a:off x="5240008" y="1607138"/>
            <a:ext cx="358285" cy="377330"/>
          </a:xfrm>
          <a:custGeom>
            <a:avLst/>
            <a:gdLst>
              <a:gd name="T0" fmla="*/ 168 w 219"/>
              <a:gd name="T1" fmla="*/ 224 h 231"/>
              <a:gd name="T2" fmla="*/ 197 w 219"/>
              <a:gd name="T3" fmla="*/ 212 h 231"/>
              <a:gd name="T4" fmla="*/ 168 w 219"/>
              <a:gd name="T5" fmla="*/ 132 h 231"/>
              <a:gd name="T6" fmla="*/ 168 w 219"/>
              <a:gd name="T7" fmla="*/ 150 h 231"/>
              <a:gd name="T8" fmla="*/ 192 w 219"/>
              <a:gd name="T9" fmla="*/ 190 h 231"/>
              <a:gd name="T10" fmla="*/ 168 w 219"/>
              <a:gd name="T11" fmla="*/ 209 h 231"/>
              <a:gd name="T12" fmla="*/ 168 w 219"/>
              <a:gd name="T13" fmla="*/ 224 h 231"/>
              <a:gd name="T14" fmla="*/ 168 w 219"/>
              <a:gd name="T15" fmla="*/ 203 h 231"/>
              <a:gd name="T16" fmla="*/ 168 w 219"/>
              <a:gd name="T17" fmla="*/ 157 h 231"/>
              <a:gd name="T18" fmla="*/ 181 w 219"/>
              <a:gd name="T19" fmla="*/ 187 h 231"/>
              <a:gd name="T20" fmla="*/ 168 w 219"/>
              <a:gd name="T21" fmla="*/ 203 h 231"/>
              <a:gd name="T22" fmla="*/ 146 w 219"/>
              <a:gd name="T23" fmla="*/ 112 h 231"/>
              <a:gd name="T24" fmla="*/ 141 w 219"/>
              <a:gd name="T25" fmla="*/ 98 h 231"/>
              <a:gd name="T26" fmla="*/ 141 w 219"/>
              <a:gd name="T27" fmla="*/ 44 h 231"/>
              <a:gd name="T28" fmla="*/ 146 w 219"/>
              <a:gd name="T29" fmla="*/ 37 h 231"/>
              <a:gd name="T30" fmla="*/ 148 w 219"/>
              <a:gd name="T31" fmla="*/ 37 h 231"/>
              <a:gd name="T32" fmla="*/ 148 w 219"/>
              <a:gd name="T33" fmla="*/ 14 h 231"/>
              <a:gd name="T34" fmla="*/ 146 w 219"/>
              <a:gd name="T35" fmla="*/ 14 h 231"/>
              <a:gd name="T36" fmla="*/ 146 w 219"/>
              <a:gd name="T37" fmla="*/ 13 h 231"/>
              <a:gd name="T38" fmla="*/ 114 w 219"/>
              <a:gd name="T39" fmla="*/ 0 h 231"/>
              <a:gd name="T40" fmla="*/ 81 w 219"/>
              <a:gd name="T41" fmla="*/ 13 h 231"/>
              <a:gd name="T42" fmla="*/ 81 w 219"/>
              <a:gd name="T43" fmla="*/ 14 h 231"/>
              <a:gd name="T44" fmla="*/ 80 w 219"/>
              <a:gd name="T45" fmla="*/ 14 h 231"/>
              <a:gd name="T46" fmla="*/ 80 w 219"/>
              <a:gd name="T47" fmla="*/ 37 h 231"/>
              <a:gd name="T48" fmla="*/ 81 w 219"/>
              <a:gd name="T49" fmla="*/ 37 h 231"/>
              <a:gd name="T50" fmla="*/ 90 w 219"/>
              <a:gd name="T51" fmla="*/ 45 h 231"/>
              <a:gd name="T52" fmla="*/ 90 w 219"/>
              <a:gd name="T53" fmla="*/ 98 h 231"/>
              <a:gd name="T54" fmla="*/ 83 w 219"/>
              <a:gd name="T55" fmla="*/ 112 h 231"/>
              <a:gd name="T56" fmla="*/ 31 w 219"/>
              <a:gd name="T57" fmla="*/ 212 h 231"/>
              <a:gd name="T58" fmla="*/ 114 w 219"/>
              <a:gd name="T59" fmla="*/ 230 h 231"/>
              <a:gd name="T60" fmla="*/ 168 w 219"/>
              <a:gd name="T61" fmla="*/ 224 h 231"/>
              <a:gd name="T62" fmla="*/ 168 w 219"/>
              <a:gd name="T63" fmla="*/ 209 h 231"/>
              <a:gd name="T64" fmla="*/ 144 w 219"/>
              <a:gd name="T65" fmla="*/ 212 h 231"/>
              <a:gd name="T66" fmla="*/ 144 w 219"/>
              <a:gd name="T67" fmla="*/ 212 h 231"/>
              <a:gd name="T68" fmla="*/ 168 w 219"/>
              <a:gd name="T69" fmla="*/ 203 h 231"/>
              <a:gd name="T70" fmla="*/ 168 w 219"/>
              <a:gd name="T71" fmla="*/ 157 h 231"/>
              <a:gd name="T72" fmla="*/ 149 w 219"/>
              <a:gd name="T73" fmla="*/ 134 h 231"/>
              <a:gd name="T74" fmla="*/ 168 w 219"/>
              <a:gd name="T75" fmla="*/ 150 h 231"/>
              <a:gd name="T76" fmla="*/ 168 w 219"/>
              <a:gd name="T77" fmla="*/ 132 h 231"/>
              <a:gd name="T78" fmla="*/ 146 w 219"/>
              <a:gd name="T79" fmla="*/ 1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9" h="231">
                <a:moveTo>
                  <a:pt x="168" y="224"/>
                </a:moveTo>
                <a:cubicBezTo>
                  <a:pt x="179" y="221"/>
                  <a:pt x="189" y="217"/>
                  <a:pt x="197" y="212"/>
                </a:cubicBezTo>
                <a:cubicBezTo>
                  <a:pt x="219" y="196"/>
                  <a:pt x="191" y="157"/>
                  <a:pt x="168" y="132"/>
                </a:cubicBezTo>
                <a:cubicBezTo>
                  <a:pt x="168" y="150"/>
                  <a:pt x="168" y="150"/>
                  <a:pt x="168" y="150"/>
                </a:cubicBezTo>
                <a:cubicBezTo>
                  <a:pt x="180" y="162"/>
                  <a:pt x="193" y="177"/>
                  <a:pt x="192" y="190"/>
                </a:cubicBezTo>
                <a:cubicBezTo>
                  <a:pt x="192" y="201"/>
                  <a:pt x="180" y="207"/>
                  <a:pt x="168" y="209"/>
                </a:cubicBezTo>
                <a:cubicBezTo>
                  <a:pt x="168" y="224"/>
                  <a:pt x="168" y="224"/>
                  <a:pt x="168" y="224"/>
                </a:cubicBezTo>
                <a:close/>
                <a:moveTo>
                  <a:pt x="168" y="203"/>
                </a:moveTo>
                <a:cubicBezTo>
                  <a:pt x="168" y="157"/>
                  <a:pt x="168" y="157"/>
                  <a:pt x="168" y="157"/>
                </a:cubicBezTo>
                <a:cubicBezTo>
                  <a:pt x="175" y="167"/>
                  <a:pt x="182" y="179"/>
                  <a:pt x="181" y="187"/>
                </a:cubicBezTo>
                <a:cubicBezTo>
                  <a:pt x="180" y="194"/>
                  <a:pt x="175" y="199"/>
                  <a:pt x="168" y="203"/>
                </a:cubicBezTo>
                <a:close/>
                <a:moveTo>
                  <a:pt x="146" y="112"/>
                </a:moveTo>
                <a:cubicBezTo>
                  <a:pt x="146" y="112"/>
                  <a:pt x="141" y="109"/>
                  <a:pt x="141" y="98"/>
                </a:cubicBezTo>
                <a:cubicBezTo>
                  <a:pt x="141" y="90"/>
                  <a:pt x="141" y="56"/>
                  <a:pt x="141" y="44"/>
                </a:cubicBezTo>
                <a:cubicBezTo>
                  <a:pt x="144" y="43"/>
                  <a:pt x="146" y="40"/>
                  <a:pt x="146" y="37"/>
                </a:cubicBezTo>
                <a:cubicBezTo>
                  <a:pt x="148" y="37"/>
                  <a:pt x="148" y="37"/>
                  <a:pt x="148" y="37"/>
                </a:cubicBezTo>
                <a:cubicBezTo>
                  <a:pt x="148" y="14"/>
                  <a:pt x="148" y="14"/>
                  <a:pt x="148" y="14"/>
                </a:cubicBezTo>
                <a:cubicBezTo>
                  <a:pt x="146" y="14"/>
                  <a:pt x="146" y="14"/>
                  <a:pt x="146" y="14"/>
                </a:cubicBezTo>
                <a:cubicBezTo>
                  <a:pt x="146" y="14"/>
                  <a:pt x="146" y="13"/>
                  <a:pt x="146" y="13"/>
                </a:cubicBezTo>
                <a:cubicBezTo>
                  <a:pt x="146" y="6"/>
                  <a:pt x="132" y="0"/>
                  <a:pt x="114" y="0"/>
                </a:cubicBezTo>
                <a:cubicBezTo>
                  <a:pt x="95" y="0"/>
                  <a:pt x="81" y="6"/>
                  <a:pt x="81" y="13"/>
                </a:cubicBezTo>
                <a:cubicBezTo>
                  <a:pt x="81" y="13"/>
                  <a:pt x="81" y="14"/>
                  <a:pt x="81" y="14"/>
                </a:cubicBezTo>
                <a:cubicBezTo>
                  <a:pt x="80" y="14"/>
                  <a:pt x="80" y="14"/>
                  <a:pt x="80" y="14"/>
                </a:cubicBezTo>
                <a:cubicBezTo>
                  <a:pt x="80" y="37"/>
                  <a:pt x="80" y="37"/>
                  <a:pt x="80" y="37"/>
                </a:cubicBezTo>
                <a:cubicBezTo>
                  <a:pt x="81" y="37"/>
                  <a:pt x="81" y="37"/>
                  <a:pt x="81" y="37"/>
                </a:cubicBezTo>
                <a:cubicBezTo>
                  <a:pt x="81" y="40"/>
                  <a:pt x="84" y="43"/>
                  <a:pt x="90" y="45"/>
                </a:cubicBezTo>
                <a:cubicBezTo>
                  <a:pt x="90" y="56"/>
                  <a:pt x="90" y="90"/>
                  <a:pt x="90" y="98"/>
                </a:cubicBezTo>
                <a:cubicBezTo>
                  <a:pt x="90" y="109"/>
                  <a:pt x="83" y="112"/>
                  <a:pt x="83" y="112"/>
                </a:cubicBezTo>
                <a:cubicBezTo>
                  <a:pt x="71" y="119"/>
                  <a:pt x="0" y="190"/>
                  <a:pt x="31" y="212"/>
                </a:cubicBezTo>
                <a:cubicBezTo>
                  <a:pt x="58" y="231"/>
                  <a:pt x="105" y="230"/>
                  <a:pt x="114" y="230"/>
                </a:cubicBezTo>
                <a:cubicBezTo>
                  <a:pt x="121" y="230"/>
                  <a:pt x="145" y="230"/>
                  <a:pt x="168" y="224"/>
                </a:cubicBezTo>
                <a:cubicBezTo>
                  <a:pt x="168" y="209"/>
                  <a:pt x="168" y="209"/>
                  <a:pt x="168" y="209"/>
                </a:cubicBezTo>
                <a:cubicBezTo>
                  <a:pt x="156" y="212"/>
                  <a:pt x="144" y="212"/>
                  <a:pt x="144" y="212"/>
                </a:cubicBezTo>
                <a:cubicBezTo>
                  <a:pt x="144" y="212"/>
                  <a:pt x="144" y="212"/>
                  <a:pt x="144" y="212"/>
                </a:cubicBezTo>
                <a:cubicBezTo>
                  <a:pt x="144" y="212"/>
                  <a:pt x="158" y="210"/>
                  <a:pt x="168" y="203"/>
                </a:cubicBezTo>
                <a:cubicBezTo>
                  <a:pt x="168" y="157"/>
                  <a:pt x="168" y="157"/>
                  <a:pt x="168" y="157"/>
                </a:cubicBezTo>
                <a:cubicBezTo>
                  <a:pt x="159" y="144"/>
                  <a:pt x="149" y="134"/>
                  <a:pt x="149" y="134"/>
                </a:cubicBezTo>
                <a:cubicBezTo>
                  <a:pt x="149" y="134"/>
                  <a:pt x="158" y="141"/>
                  <a:pt x="168" y="150"/>
                </a:cubicBezTo>
                <a:cubicBezTo>
                  <a:pt x="168" y="132"/>
                  <a:pt x="168" y="132"/>
                  <a:pt x="168" y="132"/>
                </a:cubicBezTo>
                <a:cubicBezTo>
                  <a:pt x="159" y="122"/>
                  <a:pt x="150" y="114"/>
                  <a:pt x="146" y="112"/>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0" name="Oval 21"/>
          <p:cNvSpPr>
            <a:spLocks noChangeArrowheads="1"/>
          </p:cNvSpPr>
          <p:nvPr/>
        </p:nvSpPr>
        <p:spPr bwMode="auto">
          <a:xfrm>
            <a:off x="7526604" y="1519054"/>
            <a:ext cx="105938" cy="105938"/>
          </a:xfrm>
          <a:prstGeom prst="ellipse">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1" name="Freeform 22"/>
          <p:cNvSpPr/>
          <p:nvPr/>
        </p:nvSpPr>
        <p:spPr bwMode="auto">
          <a:xfrm>
            <a:off x="7564693" y="1597615"/>
            <a:ext cx="166644" cy="347572"/>
          </a:xfrm>
          <a:custGeom>
            <a:avLst/>
            <a:gdLst>
              <a:gd name="T0" fmla="*/ 0 w 102"/>
              <a:gd name="T1" fmla="*/ 6 h 213"/>
              <a:gd name="T2" fmla="*/ 68 w 102"/>
              <a:gd name="T3" fmla="*/ 184 h 213"/>
              <a:gd name="T4" fmla="*/ 99 w 102"/>
              <a:gd name="T5" fmla="*/ 213 h 213"/>
              <a:gd name="T6" fmla="*/ 23 w 102"/>
              <a:gd name="T7" fmla="*/ 0 h 213"/>
              <a:gd name="T8" fmla="*/ 0 w 102"/>
              <a:gd name="T9" fmla="*/ 6 h 213"/>
            </a:gdLst>
            <a:ahLst/>
            <a:cxnLst>
              <a:cxn ang="0">
                <a:pos x="T0" y="T1"/>
              </a:cxn>
              <a:cxn ang="0">
                <a:pos x="T2" y="T3"/>
              </a:cxn>
              <a:cxn ang="0">
                <a:pos x="T4" y="T5"/>
              </a:cxn>
              <a:cxn ang="0">
                <a:pos x="T6" y="T7"/>
              </a:cxn>
              <a:cxn ang="0">
                <a:pos x="T8" y="T9"/>
              </a:cxn>
            </a:cxnLst>
            <a:rect l="0" t="0" r="r" b="b"/>
            <a:pathLst>
              <a:path w="102" h="213">
                <a:moveTo>
                  <a:pt x="0" y="6"/>
                </a:moveTo>
                <a:cubicBezTo>
                  <a:pt x="0" y="7"/>
                  <a:pt x="68" y="184"/>
                  <a:pt x="68" y="184"/>
                </a:cubicBezTo>
                <a:cubicBezTo>
                  <a:pt x="68" y="184"/>
                  <a:pt x="96" y="213"/>
                  <a:pt x="99" y="213"/>
                </a:cubicBezTo>
                <a:cubicBezTo>
                  <a:pt x="102" y="213"/>
                  <a:pt x="23" y="0"/>
                  <a:pt x="23" y="0"/>
                </a:cubicBezTo>
                <a:lnTo>
                  <a:pt x="0" y="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2" name="Freeform 23"/>
          <p:cNvSpPr/>
          <p:nvPr/>
        </p:nvSpPr>
        <p:spPr bwMode="auto">
          <a:xfrm>
            <a:off x="7418285" y="1597615"/>
            <a:ext cx="178547" cy="342811"/>
          </a:xfrm>
          <a:custGeom>
            <a:avLst/>
            <a:gdLst>
              <a:gd name="T0" fmla="*/ 149 w 150"/>
              <a:gd name="T1" fmla="*/ 14 h 288"/>
              <a:gd name="T2" fmla="*/ 40 w 150"/>
              <a:gd name="T3" fmla="*/ 248 h 288"/>
              <a:gd name="T4" fmla="*/ 0 w 150"/>
              <a:gd name="T5" fmla="*/ 288 h 288"/>
              <a:gd name="T6" fmla="*/ 11 w 150"/>
              <a:gd name="T7" fmla="*/ 233 h 288"/>
              <a:gd name="T8" fmla="*/ 117 w 150"/>
              <a:gd name="T9" fmla="*/ 0 h 288"/>
              <a:gd name="T10" fmla="*/ 150 w 150"/>
              <a:gd name="T11" fmla="*/ 11 h 288"/>
              <a:gd name="T12" fmla="*/ 149 w 150"/>
              <a:gd name="T13" fmla="*/ 14 h 288"/>
            </a:gdLst>
            <a:ahLst/>
            <a:cxnLst>
              <a:cxn ang="0">
                <a:pos x="T0" y="T1"/>
              </a:cxn>
              <a:cxn ang="0">
                <a:pos x="T2" y="T3"/>
              </a:cxn>
              <a:cxn ang="0">
                <a:pos x="T4" y="T5"/>
              </a:cxn>
              <a:cxn ang="0">
                <a:pos x="T6" y="T7"/>
              </a:cxn>
              <a:cxn ang="0">
                <a:pos x="T8" y="T9"/>
              </a:cxn>
              <a:cxn ang="0">
                <a:pos x="T10" y="T11"/>
              </a:cxn>
              <a:cxn ang="0">
                <a:pos x="T12" y="T13"/>
              </a:cxn>
            </a:cxnLst>
            <a:rect l="0" t="0" r="r" b="b"/>
            <a:pathLst>
              <a:path w="150" h="288">
                <a:moveTo>
                  <a:pt x="149" y="14"/>
                </a:moveTo>
                <a:lnTo>
                  <a:pt x="40" y="248"/>
                </a:lnTo>
                <a:lnTo>
                  <a:pt x="0" y="288"/>
                </a:lnTo>
                <a:lnTo>
                  <a:pt x="11" y="233"/>
                </a:lnTo>
                <a:lnTo>
                  <a:pt x="117" y="0"/>
                </a:lnTo>
                <a:lnTo>
                  <a:pt x="150" y="11"/>
                </a:lnTo>
                <a:lnTo>
                  <a:pt x="149" y="14"/>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3" name="Freeform 24"/>
          <p:cNvSpPr/>
          <p:nvPr/>
        </p:nvSpPr>
        <p:spPr bwMode="auto">
          <a:xfrm>
            <a:off x="7574216" y="1480964"/>
            <a:ext cx="19045" cy="59516"/>
          </a:xfrm>
          <a:custGeom>
            <a:avLst/>
            <a:gdLst>
              <a:gd name="T0" fmla="*/ 12 w 12"/>
              <a:gd name="T1" fmla="*/ 30 h 36"/>
              <a:gd name="T2" fmla="*/ 6 w 12"/>
              <a:gd name="T3" fmla="*/ 36 h 36"/>
              <a:gd name="T4" fmla="*/ 0 w 12"/>
              <a:gd name="T5" fmla="*/ 30 h 36"/>
              <a:gd name="T6" fmla="*/ 0 w 12"/>
              <a:gd name="T7" fmla="*/ 6 h 36"/>
              <a:gd name="T8" fmla="*/ 6 w 12"/>
              <a:gd name="T9" fmla="*/ 0 h 36"/>
              <a:gd name="T10" fmla="*/ 12 w 12"/>
              <a:gd name="T11" fmla="*/ 6 h 36"/>
              <a:gd name="T12" fmla="*/ 12 w 12"/>
              <a:gd name="T13" fmla="*/ 30 h 36"/>
            </a:gdLst>
            <a:ahLst/>
            <a:cxnLst>
              <a:cxn ang="0">
                <a:pos x="T0" y="T1"/>
              </a:cxn>
              <a:cxn ang="0">
                <a:pos x="T2" y="T3"/>
              </a:cxn>
              <a:cxn ang="0">
                <a:pos x="T4" y="T5"/>
              </a:cxn>
              <a:cxn ang="0">
                <a:pos x="T6" y="T7"/>
              </a:cxn>
              <a:cxn ang="0">
                <a:pos x="T8" y="T9"/>
              </a:cxn>
              <a:cxn ang="0">
                <a:pos x="T10" y="T11"/>
              </a:cxn>
              <a:cxn ang="0">
                <a:pos x="T12" y="T13"/>
              </a:cxn>
            </a:cxnLst>
            <a:rect l="0" t="0" r="r" b="b"/>
            <a:pathLst>
              <a:path w="12" h="36">
                <a:moveTo>
                  <a:pt x="12" y="30"/>
                </a:moveTo>
                <a:cubicBezTo>
                  <a:pt x="12" y="33"/>
                  <a:pt x="10" y="36"/>
                  <a:pt x="6" y="36"/>
                </a:cubicBezTo>
                <a:cubicBezTo>
                  <a:pt x="3" y="36"/>
                  <a:pt x="0" y="33"/>
                  <a:pt x="0" y="30"/>
                </a:cubicBezTo>
                <a:cubicBezTo>
                  <a:pt x="0" y="6"/>
                  <a:pt x="0" y="6"/>
                  <a:pt x="0" y="6"/>
                </a:cubicBezTo>
                <a:cubicBezTo>
                  <a:pt x="0" y="3"/>
                  <a:pt x="3" y="0"/>
                  <a:pt x="6" y="0"/>
                </a:cubicBezTo>
                <a:cubicBezTo>
                  <a:pt x="10" y="0"/>
                  <a:pt x="12" y="3"/>
                  <a:pt x="12" y="6"/>
                </a:cubicBezTo>
                <a:lnTo>
                  <a:pt x="12" y="3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4" name="Freeform 25"/>
          <p:cNvSpPr>
            <a:spLocks noEditPoints="1"/>
          </p:cNvSpPr>
          <p:nvPr/>
        </p:nvSpPr>
        <p:spPr bwMode="auto">
          <a:xfrm>
            <a:off x="6721951" y="1225047"/>
            <a:ext cx="169025" cy="457081"/>
          </a:xfrm>
          <a:custGeom>
            <a:avLst/>
            <a:gdLst>
              <a:gd name="T0" fmla="*/ 51 w 103"/>
              <a:gd name="T1" fmla="*/ 280 h 280"/>
              <a:gd name="T2" fmla="*/ 103 w 103"/>
              <a:gd name="T3" fmla="*/ 140 h 280"/>
              <a:gd name="T4" fmla="*/ 51 w 103"/>
              <a:gd name="T5" fmla="*/ 0 h 280"/>
              <a:gd name="T6" fmla="*/ 51 w 103"/>
              <a:gd name="T7" fmla="*/ 22 h 280"/>
              <a:gd name="T8" fmla="*/ 94 w 103"/>
              <a:gd name="T9" fmla="*/ 140 h 280"/>
              <a:gd name="T10" fmla="*/ 51 w 103"/>
              <a:gd name="T11" fmla="*/ 257 h 280"/>
              <a:gd name="T12" fmla="*/ 51 w 103"/>
              <a:gd name="T13" fmla="*/ 280 h 280"/>
              <a:gd name="T14" fmla="*/ 51 w 103"/>
              <a:gd name="T15" fmla="*/ 0 h 280"/>
              <a:gd name="T16" fmla="*/ 0 w 103"/>
              <a:gd name="T17" fmla="*/ 140 h 280"/>
              <a:gd name="T18" fmla="*/ 51 w 103"/>
              <a:gd name="T19" fmla="*/ 280 h 280"/>
              <a:gd name="T20" fmla="*/ 51 w 103"/>
              <a:gd name="T21" fmla="*/ 280 h 280"/>
              <a:gd name="T22" fmla="*/ 51 w 103"/>
              <a:gd name="T23" fmla="*/ 257 h 280"/>
              <a:gd name="T24" fmla="*/ 51 w 103"/>
              <a:gd name="T25" fmla="*/ 257 h 280"/>
              <a:gd name="T26" fmla="*/ 51 w 103"/>
              <a:gd name="T27" fmla="*/ 257 h 280"/>
              <a:gd name="T28" fmla="*/ 8 w 103"/>
              <a:gd name="T29" fmla="*/ 140 h 280"/>
              <a:gd name="T30" fmla="*/ 51 w 103"/>
              <a:gd name="T31" fmla="*/ 22 h 280"/>
              <a:gd name="T32" fmla="*/ 51 w 103"/>
              <a:gd name="T33" fmla="*/ 22 h 280"/>
              <a:gd name="T34" fmla="*/ 51 w 103"/>
              <a:gd name="T35"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3" h="280">
                <a:moveTo>
                  <a:pt x="51" y="280"/>
                </a:moveTo>
                <a:cubicBezTo>
                  <a:pt x="80" y="280"/>
                  <a:pt x="103" y="217"/>
                  <a:pt x="103" y="140"/>
                </a:cubicBezTo>
                <a:cubicBezTo>
                  <a:pt x="103" y="62"/>
                  <a:pt x="80" y="0"/>
                  <a:pt x="51" y="0"/>
                </a:cubicBezTo>
                <a:cubicBezTo>
                  <a:pt x="51" y="22"/>
                  <a:pt x="51" y="22"/>
                  <a:pt x="51" y="22"/>
                </a:cubicBezTo>
                <a:cubicBezTo>
                  <a:pt x="75" y="22"/>
                  <a:pt x="94" y="75"/>
                  <a:pt x="94" y="140"/>
                </a:cubicBezTo>
                <a:cubicBezTo>
                  <a:pt x="94" y="204"/>
                  <a:pt x="75" y="257"/>
                  <a:pt x="51" y="257"/>
                </a:cubicBezTo>
                <a:lnTo>
                  <a:pt x="51" y="280"/>
                </a:lnTo>
                <a:close/>
                <a:moveTo>
                  <a:pt x="51" y="0"/>
                </a:moveTo>
                <a:cubicBezTo>
                  <a:pt x="23" y="0"/>
                  <a:pt x="0" y="62"/>
                  <a:pt x="0" y="140"/>
                </a:cubicBezTo>
                <a:cubicBezTo>
                  <a:pt x="0" y="217"/>
                  <a:pt x="23" y="280"/>
                  <a:pt x="51" y="280"/>
                </a:cubicBezTo>
                <a:cubicBezTo>
                  <a:pt x="51" y="280"/>
                  <a:pt x="51" y="280"/>
                  <a:pt x="51" y="280"/>
                </a:cubicBezTo>
                <a:cubicBezTo>
                  <a:pt x="51" y="257"/>
                  <a:pt x="51" y="257"/>
                  <a:pt x="51" y="257"/>
                </a:cubicBezTo>
                <a:cubicBezTo>
                  <a:pt x="51" y="257"/>
                  <a:pt x="51" y="257"/>
                  <a:pt x="51" y="257"/>
                </a:cubicBezTo>
                <a:cubicBezTo>
                  <a:pt x="51" y="257"/>
                  <a:pt x="51" y="257"/>
                  <a:pt x="51" y="257"/>
                </a:cubicBezTo>
                <a:cubicBezTo>
                  <a:pt x="27" y="257"/>
                  <a:pt x="8" y="204"/>
                  <a:pt x="8" y="140"/>
                </a:cubicBezTo>
                <a:cubicBezTo>
                  <a:pt x="8" y="75"/>
                  <a:pt x="27" y="22"/>
                  <a:pt x="51" y="22"/>
                </a:cubicBezTo>
                <a:cubicBezTo>
                  <a:pt x="51" y="22"/>
                  <a:pt x="51" y="22"/>
                  <a:pt x="51" y="22"/>
                </a:cubicBezTo>
                <a:cubicBezTo>
                  <a:pt x="51" y="0"/>
                  <a:pt x="51" y="0"/>
                  <a:pt x="51"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5" name="Freeform 26"/>
          <p:cNvSpPr>
            <a:spLocks noEditPoints="1"/>
          </p:cNvSpPr>
          <p:nvPr/>
        </p:nvSpPr>
        <p:spPr bwMode="auto">
          <a:xfrm>
            <a:off x="6576732" y="1369074"/>
            <a:ext cx="458272" cy="167835"/>
          </a:xfrm>
          <a:custGeom>
            <a:avLst/>
            <a:gdLst>
              <a:gd name="T0" fmla="*/ 280 w 280"/>
              <a:gd name="T1" fmla="*/ 52 h 103"/>
              <a:gd name="T2" fmla="*/ 140 w 280"/>
              <a:gd name="T3" fmla="*/ 0 h 103"/>
              <a:gd name="T4" fmla="*/ 140 w 280"/>
              <a:gd name="T5" fmla="*/ 8 h 103"/>
              <a:gd name="T6" fmla="*/ 257 w 280"/>
              <a:gd name="T7" fmla="*/ 52 h 103"/>
              <a:gd name="T8" fmla="*/ 140 w 280"/>
              <a:gd name="T9" fmla="*/ 95 h 103"/>
              <a:gd name="T10" fmla="*/ 140 w 280"/>
              <a:gd name="T11" fmla="*/ 103 h 103"/>
              <a:gd name="T12" fmla="*/ 280 w 280"/>
              <a:gd name="T13" fmla="*/ 52 h 103"/>
              <a:gd name="T14" fmla="*/ 140 w 280"/>
              <a:gd name="T15" fmla="*/ 0 h 103"/>
              <a:gd name="T16" fmla="*/ 140 w 280"/>
              <a:gd name="T17" fmla="*/ 0 h 103"/>
              <a:gd name="T18" fmla="*/ 0 w 280"/>
              <a:gd name="T19" fmla="*/ 52 h 103"/>
              <a:gd name="T20" fmla="*/ 140 w 280"/>
              <a:gd name="T21" fmla="*/ 103 h 103"/>
              <a:gd name="T22" fmla="*/ 140 w 280"/>
              <a:gd name="T23" fmla="*/ 103 h 103"/>
              <a:gd name="T24" fmla="*/ 140 w 280"/>
              <a:gd name="T25" fmla="*/ 95 h 103"/>
              <a:gd name="T26" fmla="*/ 140 w 280"/>
              <a:gd name="T27" fmla="*/ 95 h 103"/>
              <a:gd name="T28" fmla="*/ 23 w 280"/>
              <a:gd name="T29" fmla="*/ 52 h 103"/>
              <a:gd name="T30" fmla="*/ 23 w 280"/>
              <a:gd name="T31" fmla="*/ 52 h 103"/>
              <a:gd name="T32" fmla="*/ 140 w 280"/>
              <a:gd name="T33" fmla="*/ 8 h 103"/>
              <a:gd name="T34" fmla="*/ 140 w 280"/>
              <a:gd name="T35" fmla="*/ 8 h 103"/>
              <a:gd name="T36" fmla="*/ 140 w 280"/>
              <a:gd name="T3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03">
                <a:moveTo>
                  <a:pt x="280" y="52"/>
                </a:moveTo>
                <a:cubicBezTo>
                  <a:pt x="280" y="23"/>
                  <a:pt x="217" y="0"/>
                  <a:pt x="140" y="0"/>
                </a:cubicBezTo>
                <a:cubicBezTo>
                  <a:pt x="140" y="8"/>
                  <a:pt x="140" y="8"/>
                  <a:pt x="140" y="8"/>
                </a:cubicBezTo>
                <a:cubicBezTo>
                  <a:pt x="205" y="8"/>
                  <a:pt x="257" y="28"/>
                  <a:pt x="257" y="52"/>
                </a:cubicBezTo>
                <a:cubicBezTo>
                  <a:pt x="257" y="75"/>
                  <a:pt x="205" y="95"/>
                  <a:pt x="140" y="95"/>
                </a:cubicBezTo>
                <a:cubicBezTo>
                  <a:pt x="140" y="103"/>
                  <a:pt x="140" y="103"/>
                  <a:pt x="140" y="103"/>
                </a:cubicBezTo>
                <a:cubicBezTo>
                  <a:pt x="217" y="103"/>
                  <a:pt x="280" y="80"/>
                  <a:pt x="280" y="52"/>
                </a:cubicBezTo>
                <a:close/>
                <a:moveTo>
                  <a:pt x="140" y="0"/>
                </a:moveTo>
                <a:cubicBezTo>
                  <a:pt x="140" y="0"/>
                  <a:pt x="140" y="0"/>
                  <a:pt x="140" y="0"/>
                </a:cubicBezTo>
                <a:cubicBezTo>
                  <a:pt x="63" y="0"/>
                  <a:pt x="0" y="23"/>
                  <a:pt x="0" y="52"/>
                </a:cubicBezTo>
                <a:cubicBezTo>
                  <a:pt x="0" y="80"/>
                  <a:pt x="63" y="103"/>
                  <a:pt x="140" y="103"/>
                </a:cubicBezTo>
                <a:cubicBezTo>
                  <a:pt x="140" y="103"/>
                  <a:pt x="140" y="103"/>
                  <a:pt x="140" y="103"/>
                </a:cubicBezTo>
                <a:cubicBezTo>
                  <a:pt x="140" y="95"/>
                  <a:pt x="140" y="95"/>
                  <a:pt x="140" y="95"/>
                </a:cubicBezTo>
                <a:cubicBezTo>
                  <a:pt x="140" y="95"/>
                  <a:pt x="140" y="95"/>
                  <a:pt x="140" y="95"/>
                </a:cubicBezTo>
                <a:cubicBezTo>
                  <a:pt x="75" y="95"/>
                  <a:pt x="23" y="75"/>
                  <a:pt x="23" y="52"/>
                </a:cubicBezTo>
                <a:cubicBezTo>
                  <a:pt x="23" y="52"/>
                  <a:pt x="23" y="52"/>
                  <a:pt x="23" y="52"/>
                </a:cubicBezTo>
                <a:cubicBezTo>
                  <a:pt x="23" y="28"/>
                  <a:pt x="75" y="8"/>
                  <a:pt x="140" y="8"/>
                </a:cubicBezTo>
                <a:cubicBezTo>
                  <a:pt x="140" y="8"/>
                  <a:pt x="140" y="8"/>
                  <a:pt x="140" y="8"/>
                </a:cubicBezTo>
                <a:lnTo>
                  <a:pt x="14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6" name="Freeform 27"/>
          <p:cNvSpPr>
            <a:spLocks noEditPoints="1"/>
          </p:cNvSpPr>
          <p:nvPr/>
        </p:nvSpPr>
        <p:spPr bwMode="auto">
          <a:xfrm>
            <a:off x="6611251" y="1265518"/>
            <a:ext cx="389233" cy="373759"/>
          </a:xfrm>
          <a:custGeom>
            <a:avLst/>
            <a:gdLst>
              <a:gd name="T0" fmla="*/ 218 w 238"/>
              <a:gd name="T1" fmla="*/ 16 h 229"/>
              <a:gd name="T2" fmla="*/ 119 w 238"/>
              <a:gd name="T3" fmla="*/ 46 h 229"/>
              <a:gd name="T4" fmla="*/ 119 w 238"/>
              <a:gd name="T5" fmla="*/ 57 h 229"/>
              <a:gd name="T6" fmla="*/ 202 w 238"/>
              <a:gd name="T7" fmla="*/ 32 h 229"/>
              <a:gd name="T8" fmla="*/ 150 w 238"/>
              <a:gd name="T9" fmla="*/ 145 h 229"/>
              <a:gd name="T10" fmla="*/ 119 w 238"/>
              <a:gd name="T11" fmla="*/ 172 h 229"/>
              <a:gd name="T12" fmla="*/ 119 w 238"/>
              <a:gd name="T13" fmla="*/ 183 h 229"/>
              <a:gd name="T14" fmla="*/ 156 w 238"/>
              <a:gd name="T15" fmla="*/ 151 h 229"/>
              <a:gd name="T16" fmla="*/ 218 w 238"/>
              <a:gd name="T17" fmla="*/ 16 h 229"/>
              <a:gd name="T18" fmla="*/ 119 w 238"/>
              <a:gd name="T19" fmla="*/ 46 h 229"/>
              <a:gd name="T20" fmla="*/ 83 w 238"/>
              <a:gd name="T21" fmla="*/ 78 h 229"/>
              <a:gd name="T22" fmla="*/ 20 w 238"/>
              <a:gd name="T23" fmla="*/ 214 h 229"/>
              <a:gd name="T24" fmla="*/ 119 w 238"/>
              <a:gd name="T25" fmla="*/ 183 h 229"/>
              <a:gd name="T26" fmla="*/ 119 w 238"/>
              <a:gd name="T27" fmla="*/ 172 h 229"/>
              <a:gd name="T28" fmla="*/ 36 w 238"/>
              <a:gd name="T29" fmla="*/ 197 h 229"/>
              <a:gd name="T30" fmla="*/ 36 w 238"/>
              <a:gd name="T31" fmla="*/ 197 h 229"/>
              <a:gd name="T32" fmla="*/ 89 w 238"/>
              <a:gd name="T33" fmla="*/ 84 h 229"/>
              <a:gd name="T34" fmla="*/ 119 w 238"/>
              <a:gd name="T35" fmla="*/ 57 h 229"/>
              <a:gd name="T36" fmla="*/ 119 w 238"/>
              <a:gd name="T37" fmla="*/ 4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29">
                <a:moveTo>
                  <a:pt x="218" y="16"/>
                </a:moveTo>
                <a:cubicBezTo>
                  <a:pt x="202" y="0"/>
                  <a:pt x="162" y="13"/>
                  <a:pt x="119" y="46"/>
                </a:cubicBezTo>
                <a:cubicBezTo>
                  <a:pt x="119" y="57"/>
                  <a:pt x="119" y="57"/>
                  <a:pt x="119" y="57"/>
                </a:cubicBezTo>
                <a:cubicBezTo>
                  <a:pt x="155" y="30"/>
                  <a:pt x="189" y="19"/>
                  <a:pt x="202" y="32"/>
                </a:cubicBezTo>
                <a:cubicBezTo>
                  <a:pt x="219" y="49"/>
                  <a:pt x="195" y="99"/>
                  <a:pt x="150" y="145"/>
                </a:cubicBezTo>
                <a:cubicBezTo>
                  <a:pt x="140" y="155"/>
                  <a:pt x="129" y="164"/>
                  <a:pt x="119" y="172"/>
                </a:cubicBezTo>
                <a:cubicBezTo>
                  <a:pt x="119" y="183"/>
                  <a:pt x="119" y="183"/>
                  <a:pt x="119" y="183"/>
                </a:cubicBezTo>
                <a:cubicBezTo>
                  <a:pt x="131" y="174"/>
                  <a:pt x="144" y="163"/>
                  <a:pt x="156" y="151"/>
                </a:cubicBezTo>
                <a:cubicBezTo>
                  <a:pt x="210" y="96"/>
                  <a:pt x="238" y="36"/>
                  <a:pt x="218" y="16"/>
                </a:cubicBezTo>
                <a:close/>
                <a:moveTo>
                  <a:pt x="119" y="46"/>
                </a:moveTo>
                <a:cubicBezTo>
                  <a:pt x="107" y="55"/>
                  <a:pt x="95" y="66"/>
                  <a:pt x="83" y="78"/>
                </a:cubicBezTo>
                <a:cubicBezTo>
                  <a:pt x="28" y="133"/>
                  <a:pt x="0" y="193"/>
                  <a:pt x="20" y="214"/>
                </a:cubicBezTo>
                <a:cubicBezTo>
                  <a:pt x="36" y="229"/>
                  <a:pt x="76" y="216"/>
                  <a:pt x="119" y="183"/>
                </a:cubicBezTo>
                <a:cubicBezTo>
                  <a:pt x="119" y="172"/>
                  <a:pt x="119" y="172"/>
                  <a:pt x="119" y="172"/>
                </a:cubicBezTo>
                <a:cubicBezTo>
                  <a:pt x="83" y="199"/>
                  <a:pt x="49" y="211"/>
                  <a:pt x="36" y="197"/>
                </a:cubicBezTo>
                <a:cubicBezTo>
                  <a:pt x="36" y="197"/>
                  <a:pt x="36" y="197"/>
                  <a:pt x="36" y="197"/>
                </a:cubicBezTo>
                <a:cubicBezTo>
                  <a:pt x="19" y="181"/>
                  <a:pt x="43" y="130"/>
                  <a:pt x="89" y="84"/>
                </a:cubicBezTo>
                <a:cubicBezTo>
                  <a:pt x="99" y="74"/>
                  <a:pt x="109" y="65"/>
                  <a:pt x="119" y="57"/>
                </a:cubicBezTo>
                <a:lnTo>
                  <a:pt x="119" y="4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7" name="Freeform 28"/>
          <p:cNvSpPr>
            <a:spLocks noEditPoints="1"/>
          </p:cNvSpPr>
          <p:nvPr/>
        </p:nvSpPr>
        <p:spPr bwMode="auto">
          <a:xfrm>
            <a:off x="6611251" y="1265518"/>
            <a:ext cx="389233" cy="373759"/>
          </a:xfrm>
          <a:custGeom>
            <a:avLst/>
            <a:gdLst>
              <a:gd name="T0" fmla="*/ 218 w 238"/>
              <a:gd name="T1" fmla="*/ 214 h 229"/>
              <a:gd name="T2" fmla="*/ 156 w 238"/>
              <a:gd name="T3" fmla="*/ 78 h 229"/>
              <a:gd name="T4" fmla="*/ 119 w 238"/>
              <a:gd name="T5" fmla="*/ 46 h 229"/>
              <a:gd name="T6" fmla="*/ 119 w 238"/>
              <a:gd name="T7" fmla="*/ 57 h 229"/>
              <a:gd name="T8" fmla="*/ 150 w 238"/>
              <a:gd name="T9" fmla="*/ 84 h 229"/>
              <a:gd name="T10" fmla="*/ 202 w 238"/>
              <a:gd name="T11" fmla="*/ 197 h 229"/>
              <a:gd name="T12" fmla="*/ 119 w 238"/>
              <a:gd name="T13" fmla="*/ 172 h 229"/>
              <a:gd name="T14" fmla="*/ 119 w 238"/>
              <a:gd name="T15" fmla="*/ 183 h 229"/>
              <a:gd name="T16" fmla="*/ 218 w 238"/>
              <a:gd name="T17" fmla="*/ 214 h 229"/>
              <a:gd name="T18" fmla="*/ 119 w 238"/>
              <a:gd name="T19" fmla="*/ 46 h 229"/>
              <a:gd name="T20" fmla="*/ 20 w 238"/>
              <a:gd name="T21" fmla="*/ 16 h 229"/>
              <a:gd name="T22" fmla="*/ 83 w 238"/>
              <a:gd name="T23" fmla="*/ 151 h 229"/>
              <a:gd name="T24" fmla="*/ 119 w 238"/>
              <a:gd name="T25" fmla="*/ 183 h 229"/>
              <a:gd name="T26" fmla="*/ 119 w 238"/>
              <a:gd name="T27" fmla="*/ 172 h 229"/>
              <a:gd name="T28" fmla="*/ 89 w 238"/>
              <a:gd name="T29" fmla="*/ 145 h 229"/>
              <a:gd name="T30" fmla="*/ 36 w 238"/>
              <a:gd name="T31" fmla="*/ 32 h 229"/>
              <a:gd name="T32" fmla="*/ 36 w 238"/>
              <a:gd name="T33" fmla="*/ 32 h 229"/>
              <a:gd name="T34" fmla="*/ 119 w 238"/>
              <a:gd name="T35" fmla="*/ 57 h 229"/>
              <a:gd name="T36" fmla="*/ 119 w 238"/>
              <a:gd name="T37" fmla="*/ 4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29">
                <a:moveTo>
                  <a:pt x="218" y="214"/>
                </a:moveTo>
                <a:cubicBezTo>
                  <a:pt x="238" y="193"/>
                  <a:pt x="210" y="133"/>
                  <a:pt x="156" y="78"/>
                </a:cubicBezTo>
                <a:cubicBezTo>
                  <a:pt x="144" y="66"/>
                  <a:pt x="131" y="55"/>
                  <a:pt x="119" y="46"/>
                </a:cubicBezTo>
                <a:cubicBezTo>
                  <a:pt x="119" y="57"/>
                  <a:pt x="119" y="57"/>
                  <a:pt x="119" y="57"/>
                </a:cubicBezTo>
                <a:cubicBezTo>
                  <a:pt x="129" y="65"/>
                  <a:pt x="140" y="74"/>
                  <a:pt x="150" y="84"/>
                </a:cubicBezTo>
                <a:cubicBezTo>
                  <a:pt x="195" y="130"/>
                  <a:pt x="219" y="181"/>
                  <a:pt x="202" y="197"/>
                </a:cubicBezTo>
                <a:cubicBezTo>
                  <a:pt x="189" y="211"/>
                  <a:pt x="155" y="199"/>
                  <a:pt x="119" y="172"/>
                </a:cubicBezTo>
                <a:cubicBezTo>
                  <a:pt x="119" y="183"/>
                  <a:pt x="119" y="183"/>
                  <a:pt x="119" y="183"/>
                </a:cubicBezTo>
                <a:cubicBezTo>
                  <a:pt x="162" y="216"/>
                  <a:pt x="202" y="229"/>
                  <a:pt x="218" y="214"/>
                </a:cubicBezTo>
                <a:close/>
                <a:moveTo>
                  <a:pt x="119" y="46"/>
                </a:moveTo>
                <a:cubicBezTo>
                  <a:pt x="76" y="13"/>
                  <a:pt x="36" y="0"/>
                  <a:pt x="20" y="16"/>
                </a:cubicBezTo>
                <a:cubicBezTo>
                  <a:pt x="0" y="36"/>
                  <a:pt x="28" y="96"/>
                  <a:pt x="83" y="151"/>
                </a:cubicBezTo>
                <a:cubicBezTo>
                  <a:pt x="95" y="163"/>
                  <a:pt x="107" y="174"/>
                  <a:pt x="119" y="183"/>
                </a:cubicBezTo>
                <a:cubicBezTo>
                  <a:pt x="119" y="172"/>
                  <a:pt x="119" y="172"/>
                  <a:pt x="119" y="172"/>
                </a:cubicBezTo>
                <a:cubicBezTo>
                  <a:pt x="109" y="164"/>
                  <a:pt x="99" y="155"/>
                  <a:pt x="89" y="145"/>
                </a:cubicBezTo>
                <a:cubicBezTo>
                  <a:pt x="43" y="99"/>
                  <a:pt x="19" y="49"/>
                  <a:pt x="36" y="32"/>
                </a:cubicBezTo>
                <a:cubicBezTo>
                  <a:pt x="36" y="32"/>
                  <a:pt x="36" y="32"/>
                  <a:pt x="36" y="32"/>
                </a:cubicBezTo>
                <a:cubicBezTo>
                  <a:pt x="49" y="19"/>
                  <a:pt x="83" y="30"/>
                  <a:pt x="119" y="57"/>
                </a:cubicBezTo>
                <a:lnTo>
                  <a:pt x="119" y="4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8" name="Oval 29"/>
          <p:cNvSpPr>
            <a:spLocks noChangeArrowheads="1"/>
          </p:cNvSpPr>
          <p:nvPr/>
        </p:nvSpPr>
        <p:spPr bwMode="auto">
          <a:xfrm>
            <a:off x="6771944" y="1417878"/>
            <a:ext cx="70229" cy="70229"/>
          </a:xfrm>
          <a:prstGeom prst="ellipse">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9" name="Freeform 30"/>
          <p:cNvSpPr>
            <a:spLocks noEditPoints="1"/>
          </p:cNvSpPr>
          <p:nvPr/>
        </p:nvSpPr>
        <p:spPr bwMode="auto">
          <a:xfrm>
            <a:off x="7311156" y="1095302"/>
            <a:ext cx="192831" cy="365427"/>
          </a:xfrm>
          <a:custGeom>
            <a:avLst/>
            <a:gdLst>
              <a:gd name="T0" fmla="*/ 67 w 162"/>
              <a:gd name="T1" fmla="*/ 307 h 307"/>
              <a:gd name="T2" fmla="*/ 162 w 162"/>
              <a:gd name="T3" fmla="*/ 307 h 307"/>
              <a:gd name="T4" fmla="*/ 67 w 162"/>
              <a:gd name="T5" fmla="*/ 127 h 307"/>
              <a:gd name="T6" fmla="*/ 67 w 162"/>
              <a:gd name="T7" fmla="*/ 193 h 307"/>
              <a:gd name="T8" fmla="*/ 110 w 162"/>
              <a:gd name="T9" fmla="*/ 267 h 307"/>
              <a:gd name="T10" fmla="*/ 67 w 162"/>
              <a:gd name="T11" fmla="*/ 267 h 307"/>
              <a:gd name="T12" fmla="*/ 67 w 162"/>
              <a:gd name="T13" fmla="*/ 307 h 307"/>
              <a:gd name="T14" fmla="*/ 0 w 162"/>
              <a:gd name="T15" fmla="*/ 0 h 307"/>
              <a:gd name="T16" fmla="*/ 0 w 162"/>
              <a:gd name="T17" fmla="*/ 307 h 307"/>
              <a:gd name="T18" fmla="*/ 67 w 162"/>
              <a:gd name="T19" fmla="*/ 307 h 307"/>
              <a:gd name="T20" fmla="*/ 67 w 162"/>
              <a:gd name="T21" fmla="*/ 267 h 307"/>
              <a:gd name="T22" fmla="*/ 24 w 162"/>
              <a:gd name="T23" fmla="*/ 267 h 307"/>
              <a:gd name="T24" fmla="*/ 24 w 162"/>
              <a:gd name="T25" fmla="*/ 120 h 307"/>
              <a:gd name="T26" fmla="*/ 24 w 162"/>
              <a:gd name="T27" fmla="*/ 120 h 307"/>
              <a:gd name="T28" fmla="*/ 67 w 162"/>
              <a:gd name="T29" fmla="*/ 193 h 307"/>
              <a:gd name="T30" fmla="*/ 67 w 162"/>
              <a:gd name="T31" fmla="*/ 127 h 307"/>
              <a:gd name="T32" fmla="*/ 0 w 162"/>
              <a:gd name="T3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2" h="307">
                <a:moveTo>
                  <a:pt x="67" y="307"/>
                </a:moveTo>
                <a:lnTo>
                  <a:pt x="162" y="307"/>
                </a:lnTo>
                <a:lnTo>
                  <a:pt x="67" y="127"/>
                </a:lnTo>
                <a:lnTo>
                  <a:pt x="67" y="193"/>
                </a:lnTo>
                <a:lnTo>
                  <a:pt x="110" y="267"/>
                </a:lnTo>
                <a:lnTo>
                  <a:pt x="67" y="267"/>
                </a:lnTo>
                <a:lnTo>
                  <a:pt x="67" y="307"/>
                </a:lnTo>
                <a:close/>
                <a:moveTo>
                  <a:pt x="0" y="0"/>
                </a:moveTo>
                <a:lnTo>
                  <a:pt x="0" y="307"/>
                </a:lnTo>
                <a:lnTo>
                  <a:pt x="67" y="307"/>
                </a:lnTo>
                <a:lnTo>
                  <a:pt x="67" y="267"/>
                </a:lnTo>
                <a:lnTo>
                  <a:pt x="24" y="267"/>
                </a:lnTo>
                <a:lnTo>
                  <a:pt x="24" y="120"/>
                </a:lnTo>
                <a:lnTo>
                  <a:pt x="24" y="120"/>
                </a:lnTo>
                <a:lnTo>
                  <a:pt x="67" y="193"/>
                </a:lnTo>
                <a:lnTo>
                  <a:pt x="67" y="127"/>
                </a:lnTo>
                <a:lnTo>
                  <a:pt x="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0" name="Rectangle 31"/>
          <p:cNvSpPr>
            <a:spLocks noChangeArrowheads="1"/>
          </p:cNvSpPr>
          <p:nvPr/>
        </p:nvSpPr>
        <p:spPr bwMode="auto">
          <a:xfrm>
            <a:off x="7214741" y="1094112"/>
            <a:ext cx="48803" cy="355905"/>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1" name="Freeform 32"/>
          <p:cNvSpPr>
            <a:spLocks noEditPoints="1"/>
          </p:cNvSpPr>
          <p:nvPr/>
        </p:nvSpPr>
        <p:spPr bwMode="auto">
          <a:xfrm>
            <a:off x="5634003" y="2886727"/>
            <a:ext cx="421372" cy="308292"/>
          </a:xfrm>
          <a:custGeom>
            <a:avLst/>
            <a:gdLst>
              <a:gd name="T0" fmla="*/ 213 w 258"/>
              <a:gd name="T1" fmla="*/ 31 h 189"/>
              <a:gd name="T2" fmla="*/ 204 w 258"/>
              <a:gd name="T3" fmla="*/ 69 h 189"/>
              <a:gd name="T4" fmla="*/ 228 w 258"/>
              <a:gd name="T5" fmla="*/ 109 h 189"/>
              <a:gd name="T6" fmla="*/ 204 w 258"/>
              <a:gd name="T7" fmla="*/ 146 h 189"/>
              <a:gd name="T8" fmla="*/ 204 w 258"/>
              <a:gd name="T9" fmla="*/ 27 h 189"/>
              <a:gd name="T10" fmla="*/ 91 w 258"/>
              <a:gd name="T11" fmla="*/ 14 h 189"/>
              <a:gd name="T12" fmla="*/ 97 w 258"/>
              <a:gd name="T13" fmla="*/ 15 h 189"/>
              <a:gd name="T14" fmla="*/ 91 w 258"/>
              <a:gd name="T15" fmla="*/ 42 h 189"/>
              <a:gd name="T16" fmla="*/ 91 w 258"/>
              <a:gd name="T17" fmla="*/ 162 h 189"/>
              <a:gd name="T18" fmla="*/ 166 w 258"/>
              <a:gd name="T19" fmla="*/ 145 h 189"/>
              <a:gd name="T20" fmla="*/ 204 w 258"/>
              <a:gd name="T21" fmla="*/ 125 h 189"/>
              <a:gd name="T22" fmla="*/ 191 w 258"/>
              <a:gd name="T23" fmla="*/ 122 h 189"/>
              <a:gd name="T24" fmla="*/ 204 w 258"/>
              <a:gd name="T25" fmla="*/ 69 h 189"/>
              <a:gd name="T26" fmla="*/ 91 w 258"/>
              <a:gd name="T27" fmla="*/ 6 h 189"/>
              <a:gd name="T28" fmla="*/ 78 w 258"/>
              <a:gd name="T29" fmla="*/ 24 h 189"/>
              <a:gd name="T30" fmla="*/ 91 w 258"/>
              <a:gd name="T31" fmla="*/ 14 h 189"/>
              <a:gd name="T32" fmla="*/ 78 w 258"/>
              <a:gd name="T33" fmla="*/ 188 h 189"/>
              <a:gd name="T34" fmla="*/ 91 w 258"/>
              <a:gd name="T35" fmla="*/ 162 h 189"/>
              <a:gd name="T36" fmla="*/ 78 w 258"/>
              <a:gd name="T37" fmla="*/ 176 h 189"/>
              <a:gd name="T38" fmla="*/ 91 w 258"/>
              <a:gd name="T39" fmla="*/ 42 h 189"/>
              <a:gd name="T40" fmla="*/ 80 w 258"/>
              <a:gd name="T41" fmla="*/ 134 h 189"/>
              <a:gd name="T42" fmla="*/ 78 w 258"/>
              <a:gd name="T43" fmla="*/ 64 h 189"/>
              <a:gd name="T44" fmla="*/ 78 w 258"/>
              <a:gd name="T45" fmla="*/ 33 h 189"/>
              <a:gd name="T46" fmla="*/ 91 w 258"/>
              <a:gd name="T47" fmla="*/ 42 h 189"/>
              <a:gd name="T48" fmla="*/ 60 w 258"/>
              <a:gd name="T49" fmla="*/ 18 h 189"/>
              <a:gd name="T50" fmla="*/ 68 w 258"/>
              <a:gd name="T51" fmla="*/ 42 h 189"/>
              <a:gd name="T52" fmla="*/ 78 w 258"/>
              <a:gd name="T53" fmla="*/ 33 h 189"/>
              <a:gd name="T54" fmla="*/ 78 w 258"/>
              <a:gd name="T55" fmla="*/ 9 h 189"/>
              <a:gd name="T56" fmla="*/ 78 w 258"/>
              <a:gd name="T57" fmla="*/ 188 h 189"/>
              <a:gd name="T58" fmla="*/ 60 w 258"/>
              <a:gd name="T59" fmla="*/ 176 h 189"/>
              <a:gd name="T60" fmla="*/ 78 w 258"/>
              <a:gd name="T61" fmla="*/ 64 h 189"/>
              <a:gd name="T62" fmla="*/ 60 w 258"/>
              <a:gd name="T63" fmla="*/ 134 h 189"/>
              <a:gd name="T64" fmla="*/ 70 w 258"/>
              <a:gd name="T65" fmla="*/ 116 h 189"/>
              <a:gd name="T66" fmla="*/ 60 w 258"/>
              <a:gd name="T67" fmla="*/ 87 h 189"/>
              <a:gd name="T68" fmla="*/ 76 w 258"/>
              <a:gd name="T69" fmla="*/ 68 h 189"/>
              <a:gd name="T70" fmla="*/ 60 w 258"/>
              <a:gd name="T71" fmla="*/ 18 h 189"/>
              <a:gd name="T72" fmla="*/ 60 w 258"/>
              <a:gd name="T73" fmla="*/ 187 h 189"/>
              <a:gd name="T74" fmla="*/ 59 w 258"/>
              <a:gd name="T75" fmla="*/ 175 h 189"/>
              <a:gd name="T76" fmla="*/ 49 w 258"/>
              <a:gd name="T77" fmla="*/ 144 h 189"/>
              <a:gd name="T78" fmla="*/ 60 w 258"/>
              <a:gd name="T79" fmla="*/ 125 h 189"/>
              <a:gd name="T80" fmla="*/ 41 w 258"/>
              <a:gd name="T81" fmla="*/ 125 h 189"/>
              <a:gd name="T82" fmla="*/ 60 w 258"/>
              <a:gd name="T83" fmla="*/ 87 h 189"/>
              <a:gd name="T84" fmla="*/ 51 w 258"/>
              <a:gd name="T85" fmla="*/ 76 h 189"/>
              <a:gd name="T86" fmla="*/ 43 w 258"/>
              <a:gd name="T87" fmla="*/ 51 h 189"/>
              <a:gd name="T88" fmla="*/ 60 w 258"/>
              <a:gd name="T89" fmla="*/ 1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8" h="189">
                <a:moveTo>
                  <a:pt x="253" y="104"/>
                </a:moveTo>
                <a:cubicBezTo>
                  <a:pt x="258" y="60"/>
                  <a:pt x="213" y="31"/>
                  <a:pt x="213" y="31"/>
                </a:cubicBezTo>
                <a:cubicBezTo>
                  <a:pt x="210" y="30"/>
                  <a:pt x="207" y="28"/>
                  <a:pt x="204" y="27"/>
                </a:cubicBezTo>
                <a:cubicBezTo>
                  <a:pt x="204" y="69"/>
                  <a:pt x="204" y="69"/>
                  <a:pt x="204" y="69"/>
                </a:cubicBezTo>
                <a:cubicBezTo>
                  <a:pt x="208" y="69"/>
                  <a:pt x="212" y="70"/>
                  <a:pt x="216" y="72"/>
                </a:cubicBezTo>
                <a:cubicBezTo>
                  <a:pt x="230" y="79"/>
                  <a:pt x="235" y="95"/>
                  <a:pt x="228" y="109"/>
                </a:cubicBezTo>
                <a:cubicBezTo>
                  <a:pt x="224" y="119"/>
                  <a:pt x="214" y="125"/>
                  <a:pt x="204" y="125"/>
                </a:cubicBezTo>
                <a:cubicBezTo>
                  <a:pt x="204" y="146"/>
                  <a:pt x="204" y="146"/>
                  <a:pt x="204" y="146"/>
                </a:cubicBezTo>
                <a:cubicBezTo>
                  <a:pt x="230" y="144"/>
                  <a:pt x="249" y="134"/>
                  <a:pt x="253" y="104"/>
                </a:cubicBezTo>
                <a:close/>
                <a:moveTo>
                  <a:pt x="204" y="27"/>
                </a:moveTo>
                <a:cubicBezTo>
                  <a:pt x="156" y="5"/>
                  <a:pt x="119" y="0"/>
                  <a:pt x="91" y="6"/>
                </a:cubicBezTo>
                <a:cubicBezTo>
                  <a:pt x="91" y="14"/>
                  <a:pt x="91" y="14"/>
                  <a:pt x="91" y="14"/>
                </a:cubicBezTo>
                <a:cubicBezTo>
                  <a:pt x="93" y="14"/>
                  <a:pt x="95" y="14"/>
                  <a:pt x="97" y="15"/>
                </a:cubicBezTo>
                <a:cubicBezTo>
                  <a:pt x="97" y="15"/>
                  <a:pt x="97" y="15"/>
                  <a:pt x="97" y="15"/>
                </a:cubicBezTo>
                <a:cubicBezTo>
                  <a:pt x="104" y="19"/>
                  <a:pt x="107" y="27"/>
                  <a:pt x="103" y="34"/>
                </a:cubicBezTo>
                <a:cubicBezTo>
                  <a:pt x="101" y="39"/>
                  <a:pt x="96" y="42"/>
                  <a:pt x="91" y="42"/>
                </a:cubicBezTo>
                <a:cubicBezTo>
                  <a:pt x="91" y="146"/>
                  <a:pt x="91" y="146"/>
                  <a:pt x="91" y="146"/>
                </a:cubicBezTo>
                <a:cubicBezTo>
                  <a:pt x="93" y="151"/>
                  <a:pt x="93" y="157"/>
                  <a:pt x="91" y="162"/>
                </a:cubicBezTo>
                <a:cubicBezTo>
                  <a:pt x="91" y="185"/>
                  <a:pt x="91" y="185"/>
                  <a:pt x="91" y="185"/>
                </a:cubicBezTo>
                <a:cubicBezTo>
                  <a:pt x="117" y="174"/>
                  <a:pt x="138" y="143"/>
                  <a:pt x="166" y="145"/>
                </a:cubicBezTo>
                <a:cubicBezTo>
                  <a:pt x="179" y="147"/>
                  <a:pt x="192" y="147"/>
                  <a:pt x="204" y="146"/>
                </a:cubicBezTo>
                <a:cubicBezTo>
                  <a:pt x="204" y="125"/>
                  <a:pt x="204" y="125"/>
                  <a:pt x="204" y="125"/>
                </a:cubicBezTo>
                <a:cubicBezTo>
                  <a:pt x="199" y="125"/>
                  <a:pt x="195" y="124"/>
                  <a:pt x="191" y="122"/>
                </a:cubicBezTo>
                <a:cubicBezTo>
                  <a:pt x="191" y="122"/>
                  <a:pt x="191" y="122"/>
                  <a:pt x="191" y="122"/>
                </a:cubicBezTo>
                <a:cubicBezTo>
                  <a:pt x="177" y="115"/>
                  <a:pt x="172" y="98"/>
                  <a:pt x="179" y="84"/>
                </a:cubicBezTo>
                <a:cubicBezTo>
                  <a:pt x="184" y="74"/>
                  <a:pt x="193" y="69"/>
                  <a:pt x="204" y="69"/>
                </a:cubicBezTo>
                <a:lnTo>
                  <a:pt x="204" y="27"/>
                </a:lnTo>
                <a:close/>
                <a:moveTo>
                  <a:pt x="91" y="6"/>
                </a:moveTo>
                <a:cubicBezTo>
                  <a:pt x="86" y="6"/>
                  <a:pt x="82" y="8"/>
                  <a:pt x="78" y="9"/>
                </a:cubicBezTo>
                <a:cubicBezTo>
                  <a:pt x="78" y="24"/>
                  <a:pt x="78" y="24"/>
                  <a:pt x="78" y="24"/>
                </a:cubicBezTo>
                <a:cubicBezTo>
                  <a:pt x="78" y="23"/>
                  <a:pt x="78" y="22"/>
                  <a:pt x="78" y="22"/>
                </a:cubicBezTo>
                <a:cubicBezTo>
                  <a:pt x="81" y="17"/>
                  <a:pt x="86" y="14"/>
                  <a:pt x="91" y="14"/>
                </a:cubicBezTo>
                <a:cubicBezTo>
                  <a:pt x="91" y="6"/>
                  <a:pt x="91" y="6"/>
                  <a:pt x="91" y="6"/>
                </a:cubicBezTo>
                <a:close/>
                <a:moveTo>
                  <a:pt x="78" y="188"/>
                </a:moveTo>
                <a:cubicBezTo>
                  <a:pt x="82" y="188"/>
                  <a:pt x="87" y="187"/>
                  <a:pt x="91" y="185"/>
                </a:cubicBezTo>
                <a:cubicBezTo>
                  <a:pt x="91" y="162"/>
                  <a:pt x="91" y="162"/>
                  <a:pt x="91" y="162"/>
                </a:cubicBezTo>
                <a:cubicBezTo>
                  <a:pt x="90" y="163"/>
                  <a:pt x="90" y="164"/>
                  <a:pt x="90" y="165"/>
                </a:cubicBezTo>
                <a:cubicBezTo>
                  <a:pt x="87" y="170"/>
                  <a:pt x="83" y="174"/>
                  <a:pt x="78" y="176"/>
                </a:cubicBezTo>
                <a:cubicBezTo>
                  <a:pt x="78" y="188"/>
                  <a:pt x="78" y="188"/>
                  <a:pt x="78" y="188"/>
                </a:cubicBezTo>
                <a:close/>
                <a:moveTo>
                  <a:pt x="91" y="42"/>
                </a:moveTo>
                <a:cubicBezTo>
                  <a:pt x="91" y="146"/>
                  <a:pt x="91" y="146"/>
                  <a:pt x="91" y="146"/>
                </a:cubicBezTo>
                <a:cubicBezTo>
                  <a:pt x="89" y="141"/>
                  <a:pt x="85" y="136"/>
                  <a:pt x="80" y="134"/>
                </a:cubicBezTo>
                <a:cubicBezTo>
                  <a:pt x="79" y="133"/>
                  <a:pt x="78" y="133"/>
                  <a:pt x="78" y="133"/>
                </a:cubicBezTo>
                <a:cubicBezTo>
                  <a:pt x="78" y="64"/>
                  <a:pt x="78" y="64"/>
                  <a:pt x="78" y="64"/>
                </a:cubicBezTo>
                <a:cubicBezTo>
                  <a:pt x="79" y="61"/>
                  <a:pt x="79" y="57"/>
                  <a:pt x="78" y="54"/>
                </a:cubicBezTo>
                <a:cubicBezTo>
                  <a:pt x="78" y="33"/>
                  <a:pt x="78" y="33"/>
                  <a:pt x="78" y="33"/>
                </a:cubicBezTo>
                <a:cubicBezTo>
                  <a:pt x="79" y="36"/>
                  <a:pt x="81" y="39"/>
                  <a:pt x="84" y="41"/>
                </a:cubicBezTo>
                <a:cubicBezTo>
                  <a:pt x="86" y="42"/>
                  <a:pt x="89" y="42"/>
                  <a:pt x="91" y="42"/>
                </a:cubicBezTo>
                <a:close/>
                <a:moveTo>
                  <a:pt x="78" y="9"/>
                </a:moveTo>
                <a:cubicBezTo>
                  <a:pt x="71" y="11"/>
                  <a:pt x="65" y="14"/>
                  <a:pt x="60" y="18"/>
                </a:cubicBezTo>
                <a:cubicBezTo>
                  <a:pt x="60" y="40"/>
                  <a:pt x="60" y="40"/>
                  <a:pt x="60" y="40"/>
                </a:cubicBezTo>
                <a:cubicBezTo>
                  <a:pt x="62" y="40"/>
                  <a:pt x="65" y="41"/>
                  <a:pt x="68" y="42"/>
                </a:cubicBezTo>
                <a:cubicBezTo>
                  <a:pt x="73" y="45"/>
                  <a:pt x="76" y="49"/>
                  <a:pt x="78" y="54"/>
                </a:cubicBezTo>
                <a:cubicBezTo>
                  <a:pt x="78" y="33"/>
                  <a:pt x="78" y="33"/>
                  <a:pt x="78" y="33"/>
                </a:cubicBezTo>
                <a:cubicBezTo>
                  <a:pt x="77" y="30"/>
                  <a:pt x="77" y="27"/>
                  <a:pt x="78" y="24"/>
                </a:cubicBezTo>
                <a:cubicBezTo>
                  <a:pt x="78" y="9"/>
                  <a:pt x="78" y="9"/>
                  <a:pt x="78" y="9"/>
                </a:cubicBezTo>
                <a:close/>
                <a:moveTo>
                  <a:pt x="60" y="187"/>
                </a:moveTo>
                <a:cubicBezTo>
                  <a:pt x="66" y="188"/>
                  <a:pt x="72" y="189"/>
                  <a:pt x="78" y="188"/>
                </a:cubicBezTo>
                <a:cubicBezTo>
                  <a:pt x="78" y="176"/>
                  <a:pt x="78" y="176"/>
                  <a:pt x="78" y="176"/>
                </a:cubicBezTo>
                <a:cubicBezTo>
                  <a:pt x="72" y="178"/>
                  <a:pt x="65" y="178"/>
                  <a:pt x="60" y="176"/>
                </a:cubicBezTo>
                <a:cubicBezTo>
                  <a:pt x="60" y="187"/>
                  <a:pt x="60" y="187"/>
                  <a:pt x="60" y="187"/>
                </a:cubicBezTo>
                <a:close/>
                <a:moveTo>
                  <a:pt x="78" y="64"/>
                </a:moveTo>
                <a:cubicBezTo>
                  <a:pt x="78" y="133"/>
                  <a:pt x="78" y="133"/>
                  <a:pt x="78" y="133"/>
                </a:cubicBezTo>
                <a:cubicBezTo>
                  <a:pt x="72" y="131"/>
                  <a:pt x="65" y="131"/>
                  <a:pt x="60" y="134"/>
                </a:cubicBezTo>
                <a:cubicBezTo>
                  <a:pt x="60" y="125"/>
                  <a:pt x="60" y="125"/>
                  <a:pt x="60" y="125"/>
                </a:cubicBezTo>
                <a:cubicBezTo>
                  <a:pt x="64" y="123"/>
                  <a:pt x="67" y="120"/>
                  <a:pt x="70" y="116"/>
                </a:cubicBezTo>
                <a:cubicBezTo>
                  <a:pt x="75" y="105"/>
                  <a:pt x="71" y="92"/>
                  <a:pt x="60" y="87"/>
                </a:cubicBezTo>
                <a:cubicBezTo>
                  <a:pt x="60" y="87"/>
                  <a:pt x="60" y="87"/>
                  <a:pt x="60" y="87"/>
                </a:cubicBezTo>
                <a:cubicBezTo>
                  <a:pt x="60" y="78"/>
                  <a:pt x="60" y="78"/>
                  <a:pt x="60" y="78"/>
                </a:cubicBezTo>
                <a:cubicBezTo>
                  <a:pt x="66" y="78"/>
                  <a:pt x="73" y="74"/>
                  <a:pt x="76" y="68"/>
                </a:cubicBezTo>
                <a:cubicBezTo>
                  <a:pt x="77" y="66"/>
                  <a:pt x="77" y="65"/>
                  <a:pt x="78" y="64"/>
                </a:cubicBezTo>
                <a:close/>
                <a:moveTo>
                  <a:pt x="60" y="18"/>
                </a:moveTo>
                <a:cubicBezTo>
                  <a:pt x="0" y="56"/>
                  <a:pt x="10" y="159"/>
                  <a:pt x="46" y="180"/>
                </a:cubicBezTo>
                <a:cubicBezTo>
                  <a:pt x="51" y="183"/>
                  <a:pt x="55" y="185"/>
                  <a:pt x="60" y="187"/>
                </a:cubicBezTo>
                <a:cubicBezTo>
                  <a:pt x="60" y="176"/>
                  <a:pt x="60" y="176"/>
                  <a:pt x="60" y="176"/>
                </a:cubicBezTo>
                <a:cubicBezTo>
                  <a:pt x="59" y="175"/>
                  <a:pt x="59" y="175"/>
                  <a:pt x="59" y="175"/>
                </a:cubicBezTo>
                <a:cubicBezTo>
                  <a:pt x="59" y="175"/>
                  <a:pt x="59" y="175"/>
                  <a:pt x="59" y="175"/>
                </a:cubicBezTo>
                <a:cubicBezTo>
                  <a:pt x="48" y="170"/>
                  <a:pt x="43" y="156"/>
                  <a:pt x="49" y="144"/>
                </a:cubicBezTo>
                <a:cubicBezTo>
                  <a:pt x="51" y="139"/>
                  <a:pt x="55" y="136"/>
                  <a:pt x="60" y="134"/>
                </a:cubicBezTo>
                <a:cubicBezTo>
                  <a:pt x="60" y="125"/>
                  <a:pt x="60" y="125"/>
                  <a:pt x="60" y="125"/>
                </a:cubicBezTo>
                <a:cubicBezTo>
                  <a:pt x="54" y="128"/>
                  <a:pt x="47" y="128"/>
                  <a:pt x="41" y="125"/>
                </a:cubicBezTo>
                <a:cubicBezTo>
                  <a:pt x="41" y="125"/>
                  <a:pt x="41" y="125"/>
                  <a:pt x="41" y="125"/>
                </a:cubicBezTo>
                <a:cubicBezTo>
                  <a:pt x="31" y="120"/>
                  <a:pt x="26" y="107"/>
                  <a:pt x="32" y="97"/>
                </a:cubicBezTo>
                <a:cubicBezTo>
                  <a:pt x="37" y="86"/>
                  <a:pt x="49" y="82"/>
                  <a:pt x="60" y="87"/>
                </a:cubicBezTo>
                <a:cubicBezTo>
                  <a:pt x="60" y="78"/>
                  <a:pt x="60" y="78"/>
                  <a:pt x="60" y="78"/>
                </a:cubicBezTo>
                <a:cubicBezTo>
                  <a:pt x="57" y="78"/>
                  <a:pt x="54" y="77"/>
                  <a:pt x="51" y="76"/>
                </a:cubicBezTo>
                <a:cubicBezTo>
                  <a:pt x="42" y="71"/>
                  <a:pt x="38" y="60"/>
                  <a:pt x="43" y="51"/>
                </a:cubicBezTo>
                <a:cubicBezTo>
                  <a:pt x="43" y="51"/>
                  <a:pt x="43" y="51"/>
                  <a:pt x="43" y="51"/>
                </a:cubicBezTo>
                <a:cubicBezTo>
                  <a:pt x="46" y="44"/>
                  <a:pt x="53" y="40"/>
                  <a:pt x="60" y="40"/>
                </a:cubicBezTo>
                <a:lnTo>
                  <a:pt x="60" y="1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42" name="Group 127"/>
          <p:cNvGrpSpPr/>
          <p:nvPr/>
        </p:nvGrpSpPr>
        <p:grpSpPr>
          <a:xfrm>
            <a:off x="6818366" y="3195018"/>
            <a:ext cx="380902" cy="490410"/>
            <a:chOff x="8610600" y="4127500"/>
            <a:chExt cx="508001" cy="654050"/>
          </a:xfrm>
          <a:solidFill>
            <a:schemeClr val="tx2">
              <a:lumMod val="20000"/>
              <a:lumOff val="80000"/>
            </a:schemeClr>
          </a:solidFill>
        </p:grpSpPr>
        <p:sp>
          <p:nvSpPr>
            <p:cNvPr id="43" name="Freeform 33"/>
            <p:cNvSpPr/>
            <p:nvPr/>
          </p:nvSpPr>
          <p:spPr bwMode="auto">
            <a:xfrm>
              <a:off x="8618538" y="4127500"/>
              <a:ext cx="500063" cy="503238"/>
            </a:xfrm>
            <a:custGeom>
              <a:avLst/>
              <a:gdLst>
                <a:gd name="T0" fmla="*/ 169 w 230"/>
                <a:gd name="T1" fmla="*/ 12 h 231"/>
                <a:gd name="T2" fmla="*/ 215 w 230"/>
                <a:gd name="T3" fmla="*/ 103 h 231"/>
                <a:gd name="T4" fmla="*/ 102 w 230"/>
                <a:gd name="T5" fmla="*/ 216 h 231"/>
                <a:gd name="T6" fmla="*/ 12 w 230"/>
                <a:gd name="T7" fmla="*/ 171 h 231"/>
                <a:gd name="T8" fmla="*/ 0 w 230"/>
                <a:gd name="T9" fmla="*/ 181 h 231"/>
                <a:gd name="T10" fmla="*/ 102 w 230"/>
                <a:gd name="T11" fmla="*/ 231 h 231"/>
                <a:gd name="T12" fmla="*/ 230 w 230"/>
                <a:gd name="T13" fmla="*/ 103 h 231"/>
                <a:gd name="T14" fmla="*/ 178 w 230"/>
                <a:gd name="T15" fmla="*/ 0 h 231"/>
                <a:gd name="T16" fmla="*/ 169 w 230"/>
                <a:gd name="T17"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1">
                  <a:moveTo>
                    <a:pt x="169" y="12"/>
                  </a:moveTo>
                  <a:cubicBezTo>
                    <a:pt x="197" y="32"/>
                    <a:pt x="215" y="65"/>
                    <a:pt x="215" y="103"/>
                  </a:cubicBezTo>
                  <a:cubicBezTo>
                    <a:pt x="215" y="165"/>
                    <a:pt x="165" y="216"/>
                    <a:pt x="102" y="216"/>
                  </a:cubicBezTo>
                  <a:cubicBezTo>
                    <a:pt x="65" y="216"/>
                    <a:pt x="33" y="198"/>
                    <a:pt x="12" y="171"/>
                  </a:cubicBezTo>
                  <a:cubicBezTo>
                    <a:pt x="0" y="181"/>
                    <a:pt x="0" y="181"/>
                    <a:pt x="0" y="181"/>
                  </a:cubicBezTo>
                  <a:cubicBezTo>
                    <a:pt x="24" y="211"/>
                    <a:pt x="61" y="231"/>
                    <a:pt x="102" y="231"/>
                  </a:cubicBezTo>
                  <a:cubicBezTo>
                    <a:pt x="173" y="231"/>
                    <a:pt x="230" y="174"/>
                    <a:pt x="230" y="103"/>
                  </a:cubicBezTo>
                  <a:cubicBezTo>
                    <a:pt x="230" y="61"/>
                    <a:pt x="210" y="23"/>
                    <a:pt x="178" y="0"/>
                  </a:cubicBezTo>
                  <a:lnTo>
                    <a:pt x="169"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4" name="Freeform 34"/>
            <p:cNvSpPr>
              <a:spLocks noEditPoints="1"/>
            </p:cNvSpPr>
            <p:nvPr/>
          </p:nvSpPr>
          <p:spPr bwMode="auto">
            <a:xfrm>
              <a:off x="8621713" y="4137025"/>
              <a:ext cx="442913" cy="441325"/>
            </a:xfrm>
            <a:custGeom>
              <a:avLst/>
              <a:gdLst>
                <a:gd name="T0" fmla="*/ 102 w 203"/>
                <a:gd name="T1" fmla="*/ 203 h 203"/>
                <a:gd name="T2" fmla="*/ 203 w 203"/>
                <a:gd name="T3" fmla="*/ 101 h 203"/>
                <a:gd name="T4" fmla="*/ 102 w 203"/>
                <a:gd name="T5" fmla="*/ 0 h 203"/>
                <a:gd name="T6" fmla="*/ 102 w 203"/>
                <a:gd name="T7" fmla="*/ 5 h 203"/>
                <a:gd name="T8" fmla="*/ 198 w 203"/>
                <a:gd name="T9" fmla="*/ 101 h 203"/>
                <a:gd name="T10" fmla="*/ 102 w 203"/>
                <a:gd name="T11" fmla="*/ 198 h 203"/>
                <a:gd name="T12" fmla="*/ 102 w 203"/>
                <a:gd name="T13" fmla="*/ 203 h 203"/>
                <a:gd name="T14" fmla="*/ 102 w 203"/>
                <a:gd name="T15" fmla="*/ 0 h 203"/>
                <a:gd name="T16" fmla="*/ 0 w 203"/>
                <a:gd name="T17" fmla="*/ 101 h 203"/>
                <a:gd name="T18" fmla="*/ 102 w 203"/>
                <a:gd name="T19" fmla="*/ 203 h 203"/>
                <a:gd name="T20" fmla="*/ 102 w 203"/>
                <a:gd name="T21" fmla="*/ 203 h 203"/>
                <a:gd name="T22" fmla="*/ 102 w 203"/>
                <a:gd name="T23" fmla="*/ 198 h 203"/>
                <a:gd name="T24" fmla="*/ 102 w 203"/>
                <a:gd name="T25" fmla="*/ 198 h 203"/>
                <a:gd name="T26" fmla="*/ 102 w 203"/>
                <a:gd name="T27" fmla="*/ 198 h 203"/>
                <a:gd name="T28" fmla="*/ 5 w 203"/>
                <a:gd name="T29" fmla="*/ 101 h 203"/>
                <a:gd name="T30" fmla="*/ 102 w 203"/>
                <a:gd name="T31" fmla="*/ 5 h 203"/>
                <a:gd name="T32" fmla="*/ 102 w 203"/>
                <a:gd name="T33" fmla="*/ 5 h 203"/>
                <a:gd name="T34" fmla="*/ 102 w 203"/>
                <a:gd name="T35"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203">
                  <a:moveTo>
                    <a:pt x="102" y="203"/>
                  </a:moveTo>
                  <a:cubicBezTo>
                    <a:pt x="158" y="203"/>
                    <a:pt x="203" y="157"/>
                    <a:pt x="203" y="101"/>
                  </a:cubicBezTo>
                  <a:cubicBezTo>
                    <a:pt x="203" y="45"/>
                    <a:pt x="158" y="0"/>
                    <a:pt x="102" y="0"/>
                  </a:cubicBezTo>
                  <a:cubicBezTo>
                    <a:pt x="102" y="5"/>
                    <a:pt x="102" y="5"/>
                    <a:pt x="102" y="5"/>
                  </a:cubicBezTo>
                  <a:cubicBezTo>
                    <a:pt x="155" y="5"/>
                    <a:pt x="198" y="48"/>
                    <a:pt x="198" y="101"/>
                  </a:cubicBezTo>
                  <a:cubicBezTo>
                    <a:pt x="198" y="155"/>
                    <a:pt x="155" y="198"/>
                    <a:pt x="102" y="198"/>
                  </a:cubicBezTo>
                  <a:lnTo>
                    <a:pt x="102" y="203"/>
                  </a:lnTo>
                  <a:close/>
                  <a:moveTo>
                    <a:pt x="102" y="0"/>
                  </a:moveTo>
                  <a:cubicBezTo>
                    <a:pt x="46" y="0"/>
                    <a:pt x="0" y="45"/>
                    <a:pt x="0" y="101"/>
                  </a:cubicBezTo>
                  <a:cubicBezTo>
                    <a:pt x="0" y="157"/>
                    <a:pt x="46" y="203"/>
                    <a:pt x="102" y="203"/>
                  </a:cubicBezTo>
                  <a:cubicBezTo>
                    <a:pt x="102" y="203"/>
                    <a:pt x="102" y="203"/>
                    <a:pt x="102" y="203"/>
                  </a:cubicBezTo>
                  <a:cubicBezTo>
                    <a:pt x="102" y="198"/>
                    <a:pt x="102" y="198"/>
                    <a:pt x="102" y="198"/>
                  </a:cubicBezTo>
                  <a:cubicBezTo>
                    <a:pt x="102" y="198"/>
                    <a:pt x="102" y="198"/>
                    <a:pt x="102" y="198"/>
                  </a:cubicBezTo>
                  <a:cubicBezTo>
                    <a:pt x="102" y="198"/>
                    <a:pt x="102" y="198"/>
                    <a:pt x="102" y="198"/>
                  </a:cubicBezTo>
                  <a:cubicBezTo>
                    <a:pt x="48" y="198"/>
                    <a:pt x="5" y="155"/>
                    <a:pt x="5" y="101"/>
                  </a:cubicBezTo>
                  <a:cubicBezTo>
                    <a:pt x="5" y="48"/>
                    <a:pt x="48" y="5"/>
                    <a:pt x="102" y="5"/>
                  </a:cubicBezTo>
                  <a:cubicBezTo>
                    <a:pt x="102" y="5"/>
                    <a:pt x="102" y="5"/>
                    <a:pt x="102" y="5"/>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5" name="Freeform 35"/>
            <p:cNvSpPr/>
            <p:nvPr/>
          </p:nvSpPr>
          <p:spPr bwMode="auto">
            <a:xfrm>
              <a:off x="8610600" y="4144963"/>
              <a:ext cx="496888" cy="433388"/>
            </a:xfrm>
            <a:custGeom>
              <a:avLst/>
              <a:gdLst>
                <a:gd name="T0" fmla="*/ 65 w 228"/>
                <a:gd name="T1" fmla="*/ 15 h 199"/>
                <a:gd name="T2" fmla="*/ 61 w 228"/>
                <a:gd name="T3" fmla="*/ 23 h 199"/>
                <a:gd name="T4" fmla="*/ 57 w 228"/>
                <a:gd name="T5" fmla="*/ 29 h 199"/>
                <a:gd name="T6" fmla="*/ 54 w 228"/>
                <a:gd name="T7" fmla="*/ 26 h 199"/>
                <a:gd name="T8" fmla="*/ 52 w 228"/>
                <a:gd name="T9" fmla="*/ 32 h 199"/>
                <a:gd name="T10" fmla="*/ 42 w 228"/>
                <a:gd name="T11" fmla="*/ 34 h 199"/>
                <a:gd name="T12" fmla="*/ 36 w 228"/>
                <a:gd name="T13" fmla="*/ 41 h 199"/>
                <a:gd name="T14" fmla="*/ 27 w 228"/>
                <a:gd name="T15" fmla="*/ 53 h 199"/>
                <a:gd name="T16" fmla="*/ 21 w 228"/>
                <a:gd name="T17" fmla="*/ 61 h 199"/>
                <a:gd name="T18" fmla="*/ 27 w 228"/>
                <a:gd name="T19" fmla="*/ 67 h 199"/>
                <a:gd name="T20" fmla="*/ 27 w 228"/>
                <a:gd name="T21" fmla="*/ 70 h 199"/>
                <a:gd name="T22" fmla="*/ 22 w 228"/>
                <a:gd name="T23" fmla="*/ 65 h 199"/>
                <a:gd name="T24" fmla="*/ 18 w 228"/>
                <a:gd name="T25" fmla="*/ 60 h 199"/>
                <a:gd name="T26" fmla="*/ 16 w 228"/>
                <a:gd name="T27" fmla="*/ 69 h 199"/>
                <a:gd name="T28" fmla="*/ 17 w 228"/>
                <a:gd name="T29" fmla="*/ 83 h 199"/>
                <a:gd name="T30" fmla="*/ 24 w 228"/>
                <a:gd name="T31" fmla="*/ 80 h 199"/>
                <a:gd name="T32" fmla="*/ 32 w 228"/>
                <a:gd name="T33" fmla="*/ 88 h 199"/>
                <a:gd name="T34" fmla="*/ 41 w 228"/>
                <a:gd name="T35" fmla="*/ 98 h 199"/>
                <a:gd name="T36" fmla="*/ 50 w 228"/>
                <a:gd name="T37" fmla="*/ 105 h 199"/>
                <a:gd name="T38" fmla="*/ 61 w 228"/>
                <a:gd name="T39" fmla="*/ 117 h 199"/>
                <a:gd name="T40" fmla="*/ 58 w 228"/>
                <a:gd name="T41" fmla="*/ 134 h 199"/>
                <a:gd name="T42" fmla="*/ 49 w 228"/>
                <a:gd name="T43" fmla="*/ 155 h 199"/>
                <a:gd name="T44" fmla="*/ 52 w 228"/>
                <a:gd name="T45" fmla="*/ 170 h 199"/>
                <a:gd name="T46" fmla="*/ 46 w 228"/>
                <a:gd name="T47" fmla="*/ 171 h 199"/>
                <a:gd name="T48" fmla="*/ 32 w 228"/>
                <a:gd name="T49" fmla="*/ 148 h 199"/>
                <a:gd name="T50" fmla="*/ 16 w 228"/>
                <a:gd name="T51" fmla="*/ 113 h 199"/>
                <a:gd name="T52" fmla="*/ 11 w 228"/>
                <a:gd name="T53" fmla="*/ 87 h 199"/>
                <a:gd name="T54" fmla="*/ 73 w 228"/>
                <a:gd name="T55" fmla="*/ 183 h 199"/>
                <a:gd name="T56" fmla="*/ 89 w 228"/>
                <a:gd name="T57" fmla="*/ 181 h 199"/>
                <a:gd name="T58" fmla="*/ 110 w 228"/>
                <a:gd name="T59" fmla="*/ 178 h 199"/>
                <a:gd name="T60" fmla="*/ 108 w 228"/>
                <a:gd name="T61" fmla="*/ 187 h 199"/>
                <a:gd name="T62" fmla="*/ 121 w 228"/>
                <a:gd name="T63" fmla="*/ 186 h 199"/>
                <a:gd name="T64" fmla="*/ 139 w 228"/>
                <a:gd name="T65" fmla="*/ 184 h 199"/>
                <a:gd name="T66" fmla="*/ 137 w 228"/>
                <a:gd name="T67" fmla="*/ 3 h 199"/>
                <a:gd name="T68" fmla="*/ 197 w 228"/>
                <a:gd name="T69" fmla="*/ 64 h 199"/>
                <a:gd name="T70" fmla="*/ 189 w 228"/>
                <a:gd name="T71" fmla="*/ 58 h 199"/>
                <a:gd name="T72" fmla="*/ 181 w 228"/>
                <a:gd name="T73" fmla="*/ 74 h 199"/>
                <a:gd name="T74" fmla="*/ 170 w 228"/>
                <a:gd name="T75" fmla="*/ 59 h 199"/>
                <a:gd name="T76" fmla="*/ 174 w 228"/>
                <a:gd name="T77" fmla="*/ 75 h 199"/>
                <a:gd name="T78" fmla="*/ 186 w 228"/>
                <a:gd name="T79" fmla="*/ 79 h 199"/>
                <a:gd name="T80" fmla="*/ 181 w 228"/>
                <a:gd name="T81" fmla="*/ 100 h 199"/>
                <a:gd name="T82" fmla="*/ 175 w 228"/>
                <a:gd name="T83" fmla="*/ 122 h 199"/>
                <a:gd name="T84" fmla="*/ 168 w 228"/>
                <a:gd name="T85" fmla="*/ 137 h 199"/>
                <a:gd name="T86" fmla="*/ 147 w 228"/>
                <a:gd name="T87" fmla="*/ 154 h 199"/>
                <a:gd name="T88" fmla="*/ 141 w 228"/>
                <a:gd name="T89" fmla="*/ 139 h 199"/>
                <a:gd name="T90" fmla="*/ 142 w 228"/>
                <a:gd name="T91" fmla="*/ 121 h 199"/>
                <a:gd name="T92" fmla="*/ 135 w 228"/>
                <a:gd name="T93" fmla="*/ 101 h 199"/>
                <a:gd name="T94" fmla="*/ 125 w 228"/>
                <a:gd name="T95" fmla="*/ 89 h 199"/>
                <a:gd name="T96" fmla="*/ 99 w 228"/>
                <a:gd name="T97" fmla="*/ 90 h 199"/>
                <a:gd name="T98" fmla="*/ 89 w 228"/>
                <a:gd name="T99" fmla="*/ 76 h 199"/>
                <a:gd name="T100" fmla="*/ 100 w 228"/>
                <a:gd name="T101" fmla="*/ 49 h 199"/>
                <a:gd name="T102" fmla="*/ 119 w 228"/>
                <a:gd name="T103" fmla="*/ 41 h 199"/>
                <a:gd name="T104" fmla="*/ 130 w 228"/>
                <a:gd name="T105" fmla="*/ 46 h 199"/>
                <a:gd name="T106" fmla="*/ 146 w 228"/>
                <a:gd name="T107" fmla="*/ 46 h 199"/>
                <a:gd name="T108" fmla="*/ 162 w 228"/>
                <a:gd name="T109" fmla="*/ 44 h 199"/>
                <a:gd name="T110" fmla="*/ 147 w 228"/>
                <a:gd name="T111" fmla="*/ 37 h 199"/>
                <a:gd name="T112" fmla="*/ 146 w 228"/>
                <a:gd name="T113" fmla="*/ 32 h 199"/>
                <a:gd name="T114" fmla="*/ 127 w 228"/>
                <a:gd name="T115" fmla="*/ 32 h 199"/>
                <a:gd name="T116" fmla="*/ 111 w 228"/>
                <a:gd name="T117" fmla="*/ 37 h 199"/>
                <a:gd name="T118" fmla="*/ 107 w 228"/>
                <a:gd name="T119" fmla="*/ 21 h 199"/>
                <a:gd name="T120" fmla="*/ 96 w 228"/>
                <a:gd name="T121" fmla="*/ 11 h 199"/>
                <a:gd name="T122" fmla="*/ 109 w 228"/>
                <a:gd name="T123"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 h="199">
                  <a:moveTo>
                    <a:pt x="92" y="0"/>
                  </a:moveTo>
                  <a:cubicBezTo>
                    <a:pt x="92" y="0"/>
                    <a:pt x="58" y="5"/>
                    <a:pt x="35" y="31"/>
                  </a:cubicBezTo>
                  <a:cubicBezTo>
                    <a:pt x="35" y="31"/>
                    <a:pt x="53" y="13"/>
                    <a:pt x="64" y="13"/>
                  </a:cubicBezTo>
                  <a:cubicBezTo>
                    <a:pt x="66" y="14"/>
                    <a:pt x="66" y="14"/>
                    <a:pt x="66" y="14"/>
                  </a:cubicBezTo>
                  <a:cubicBezTo>
                    <a:pt x="66" y="14"/>
                    <a:pt x="66" y="15"/>
                    <a:pt x="65" y="15"/>
                  </a:cubicBezTo>
                  <a:cubicBezTo>
                    <a:pt x="65" y="16"/>
                    <a:pt x="64" y="17"/>
                    <a:pt x="64" y="18"/>
                  </a:cubicBezTo>
                  <a:cubicBezTo>
                    <a:pt x="64" y="18"/>
                    <a:pt x="64" y="20"/>
                    <a:pt x="64" y="20"/>
                  </a:cubicBezTo>
                  <a:cubicBezTo>
                    <a:pt x="63" y="21"/>
                    <a:pt x="63" y="21"/>
                    <a:pt x="63" y="21"/>
                  </a:cubicBezTo>
                  <a:cubicBezTo>
                    <a:pt x="63" y="21"/>
                    <a:pt x="62" y="21"/>
                    <a:pt x="62" y="22"/>
                  </a:cubicBezTo>
                  <a:cubicBezTo>
                    <a:pt x="62" y="22"/>
                    <a:pt x="61" y="22"/>
                    <a:pt x="61" y="23"/>
                  </a:cubicBezTo>
                  <a:cubicBezTo>
                    <a:pt x="61" y="24"/>
                    <a:pt x="61" y="25"/>
                    <a:pt x="61" y="25"/>
                  </a:cubicBezTo>
                  <a:cubicBezTo>
                    <a:pt x="62" y="27"/>
                    <a:pt x="62" y="27"/>
                    <a:pt x="62" y="27"/>
                  </a:cubicBezTo>
                  <a:cubicBezTo>
                    <a:pt x="61" y="28"/>
                    <a:pt x="61" y="28"/>
                    <a:pt x="61" y="28"/>
                  </a:cubicBezTo>
                  <a:cubicBezTo>
                    <a:pt x="59" y="29"/>
                    <a:pt x="59" y="29"/>
                    <a:pt x="59" y="29"/>
                  </a:cubicBezTo>
                  <a:cubicBezTo>
                    <a:pt x="59" y="29"/>
                    <a:pt x="58" y="29"/>
                    <a:pt x="57" y="29"/>
                  </a:cubicBezTo>
                  <a:cubicBezTo>
                    <a:pt x="56" y="29"/>
                    <a:pt x="56" y="27"/>
                    <a:pt x="56" y="27"/>
                  </a:cubicBezTo>
                  <a:cubicBezTo>
                    <a:pt x="58" y="26"/>
                    <a:pt x="58" y="26"/>
                    <a:pt x="58" y="26"/>
                  </a:cubicBezTo>
                  <a:cubicBezTo>
                    <a:pt x="58" y="26"/>
                    <a:pt x="58" y="26"/>
                    <a:pt x="58" y="25"/>
                  </a:cubicBezTo>
                  <a:cubicBezTo>
                    <a:pt x="57" y="25"/>
                    <a:pt x="57" y="24"/>
                    <a:pt x="56" y="24"/>
                  </a:cubicBezTo>
                  <a:cubicBezTo>
                    <a:pt x="55" y="24"/>
                    <a:pt x="54" y="26"/>
                    <a:pt x="54" y="26"/>
                  </a:cubicBezTo>
                  <a:cubicBezTo>
                    <a:pt x="52" y="27"/>
                    <a:pt x="52" y="27"/>
                    <a:pt x="52" y="27"/>
                  </a:cubicBezTo>
                  <a:cubicBezTo>
                    <a:pt x="52" y="27"/>
                    <a:pt x="51" y="29"/>
                    <a:pt x="51" y="29"/>
                  </a:cubicBezTo>
                  <a:cubicBezTo>
                    <a:pt x="52" y="29"/>
                    <a:pt x="53" y="29"/>
                    <a:pt x="53" y="29"/>
                  </a:cubicBezTo>
                  <a:cubicBezTo>
                    <a:pt x="53" y="29"/>
                    <a:pt x="53" y="30"/>
                    <a:pt x="53" y="31"/>
                  </a:cubicBezTo>
                  <a:cubicBezTo>
                    <a:pt x="53" y="31"/>
                    <a:pt x="52" y="32"/>
                    <a:pt x="52" y="32"/>
                  </a:cubicBezTo>
                  <a:cubicBezTo>
                    <a:pt x="52" y="32"/>
                    <a:pt x="52" y="33"/>
                    <a:pt x="51" y="33"/>
                  </a:cubicBezTo>
                  <a:cubicBezTo>
                    <a:pt x="50" y="32"/>
                    <a:pt x="49" y="32"/>
                    <a:pt x="48" y="32"/>
                  </a:cubicBezTo>
                  <a:cubicBezTo>
                    <a:pt x="47" y="32"/>
                    <a:pt x="46" y="31"/>
                    <a:pt x="46" y="32"/>
                  </a:cubicBezTo>
                  <a:cubicBezTo>
                    <a:pt x="45" y="32"/>
                    <a:pt x="45" y="32"/>
                    <a:pt x="45" y="32"/>
                  </a:cubicBezTo>
                  <a:cubicBezTo>
                    <a:pt x="45" y="33"/>
                    <a:pt x="42" y="34"/>
                    <a:pt x="42" y="34"/>
                  </a:cubicBezTo>
                  <a:cubicBezTo>
                    <a:pt x="42" y="34"/>
                    <a:pt x="41" y="35"/>
                    <a:pt x="41" y="35"/>
                  </a:cubicBezTo>
                  <a:cubicBezTo>
                    <a:pt x="41" y="35"/>
                    <a:pt x="41" y="37"/>
                    <a:pt x="41" y="37"/>
                  </a:cubicBezTo>
                  <a:cubicBezTo>
                    <a:pt x="41" y="37"/>
                    <a:pt x="40" y="38"/>
                    <a:pt x="38" y="38"/>
                  </a:cubicBezTo>
                  <a:cubicBezTo>
                    <a:pt x="37" y="39"/>
                    <a:pt x="36" y="39"/>
                    <a:pt x="36" y="39"/>
                  </a:cubicBezTo>
                  <a:cubicBezTo>
                    <a:pt x="36" y="41"/>
                    <a:pt x="36" y="41"/>
                    <a:pt x="36" y="41"/>
                  </a:cubicBezTo>
                  <a:cubicBezTo>
                    <a:pt x="36" y="41"/>
                    <a:pt x="34" y="42"/>
                    <a:pt x="34" y="43"/>
                  </a:cubicBezTo>
                  <a:cubicBezTo>
                    <a:pt x="33" y="44"/>
                    <a:pt x="30" y="46"/>
                    <a:pt x="30" y="46"/>
                  </a:cubicBezTo>
                  <a:cubicBezTo>
                    <a:pt x="30" y="46"/>
                    <a:pt x="29" y="47"/>
                    <a:pt x="28" y="48"/>
                  </a:cubicBezTo>
                  <a:cubicBezTo>
                    <a:pt x="28" y="49"/>
                    <a:pt x="28" y="50"/>
                    <a:pt x="28" y="51"/>
                  </a:cubicBezTo>
                  <a:cubicBezTo>
                    <a:pt x="28" y="51"/>
                    <a:pt x="27" y="52"/>
                    <a:pt x="27" y="53"/>
                  </a:cubicBezTo>
                  <a:cubicBezTo>
                    <a:pt x="27" y="54"/>
                    <a:pt x="26" y="55"/>
                    <a:pt x="26" y="56"/>
                  </a:cubicBezTo>
                  <a:cubicBezTo>
                    <a:pt x="25" y="56"/>
                    <a:pt x="25" y="57"/>
                    <a:pt x="24" y="57"/>
                  </a:cubicBezTo>
                  <a:cubicBezTo>
                    <a:pt x="24" y="57"/>
                    <a:pt x="22" y="58"/>
                    <a:pt x="21" y="58"/>
                  </a:cubicBezTo>
                  <a:cubicBezTo>
                    <a:pt x="20" y="59"/>
                    <a:pt x="20" y="60"/>
                    <a:pt x="20" y="60"/>
                  </a:cubicBezTo>
                  <a:cubicBezTo>
                    <a:pt x="20" y="60"/>
                    <a:pt x="21" y="61"/>
                    <a:pt x="21" y="61"/>
                  </a:cubicBezTo>
                  <a:cubicBezTo>
                    <a:pt x="22" y="61"/>
                    <a:pt x="23" y="62"/>
                    <a:pt x="23" y="62"/>
                  </a:cubicBezTo>
                  <a:cubicBezTo>
                    <a:pt x="23" y="62"/>
                    <a:pt x="23" y="63"/>
                    <a:pt x="23" y="64"/>
                  </a:cubicBezTo>
                  <a:cubicBezTo>
                    <a:pt x="23" y="64"/>
                    <a:pt x="22" y="66"/>
                    <a:pt x="23" y="66"/>
                  </a:cubicBezTo>
                  <a:cubicBezTo>
                    <a:pt x="24" y="66"/>
                    <a:pt x="25" y="66"/>
                    <a:pt x="25" y="66"/>
                  </a:cubicBezTo>
                  <a:cubicBezTo>
                    <a:pt x="27" y="67"/>
                    <a:pt x="27" y="67"/>
                    <a:pt x="27" y="67"/>
                  </a:cubicBezTo>
                  <a:cubicBezTo>
                    <a:pt x="28" y="68"/>
                    <a:pt x="28" y="68"/>
                    <a:pt x="28" y="68"/>
                  </a:cubicBezTo>
                  <a:cubicBezTo>
                    <a:pt x="29" y="68"/>
                    <a:pt x="29" y="68"/>
                    <a:pt x="29" y="68"/>
                  </a:cubicBezTo>
                  <a:cubicBezTo>
                    <a:pt x="29" y="68"/>
                    <a:pt x="29" y="69"/>
                    <a:pt x="29" y="70"/>
                  </a:cubicBezTo>
                  <a:cubicBezTo>
                    <a:pt x="28" y="70"/>
                    <a:pt x="28" y="71"/>
                    <a:pt x="28" y="71"/>
                  </a:cubicBezTo>
                  <a:cubicBezTo>
                    <a:pt x="27" y="71"/>
                    <a:pt x="27" y="71"/>
                    <a:pt x="27" y="70"/>
                  </a:cubicBezTo>
                  <a:cubicBezTo>
                    <a:pt x="27" y="69"/>
                    <a:pt x="27" y="69"/>
                    <a:pt x="26" y="68"/>
                  </a:cubicBezTo>
                  <a:cubicBezTo>
                    <a:pt x="25" y="68"/>
                    <a:pt x="24" y="69"/>
                    <a:pt x="24" y="69"/>
                  </a:cubicBezTo>
                  <a:cubicBezTo>
                    <a:pt x="24" y="69"/>
                    <a:pt x="23" y="69"/>
                    <a:pt x="23" y="68"/>
                  </a:cubicBezTo>
                  <a:cubicBezTo>
                    <a:pt x="22" y="67"/>
                    <a:pt x="22" y="68"/>
                    <a:pt x="22" y="67"/>
                  </a:cubicBezTo>
                  <a:cubicBezTo>
                    <a:pt x="22" y="66"/>
                    <a:pt x="23" y="66"/>
                    <a:pt x="22" y="65"/>
                  </a:cubicBezTo>
                  <a:cubicBezTo>
                    <a:pt x="22" y="65"/>
                    <a:pt x="21" y="64"/>
                    <a:pt x="21" y="64"/>
                  </a:cubicBezTo>
                  <a:cubicBezTo>
                    <a:pt x="20" y="64"/>
                    <a:pt x="21" y="65"/>
                    <a:pt x="20" y="64"/>
                  </a:cubicBezTo>
                  <a:cubicBezTo>
                    <a:pt x="20" y="63"/>
                    <a:pt x="19" y="63"/>
                    <a:pt x="19" y="63"/>
                  </a:cubicBezTo>
                  <a:cubicBezTo>
                    <a:pt x="19" y="63"/>
                    <a:pt x="18" y="63"/>
                    <a:pt x="18" y="62"/>
                  </a:cubicBezTo>
                  <a:cubicBezTo>
                    <a:pt x="18" y="62"/>
                    <a:pt x="18" y="61"/>
                    <a:pt x="18" y="60"/>
                  </a:cubicBezTo>
                  <a:cubicBezTo>
                    <a:pt x="18" y="60"/>
                    <a:pt x="19" y="59"/>
                    <a:pt x="19" y="58"/>
                  </a:cubicBezTo>
                  <a:cubicBezTo>
                    <a:pt x="19" y="58"/>
                    <a:pt x="19" y="55"/>
                    <a:pt x="19" y="55"/>
                  </a:cubicBezTo>
                  <a:cubicBezTo>
                    <a:pt x="19" y="55"/>
                    <a:pt x="16" y="61"/>
                    <a:pt x="15" y="66"/>
                  </a:cubicBezTo>
                  <a:cubicBezTo>
                    <a:pt x="15" y="66"/>
                    <a:pt x="16" y="65"/>
                    <a:pt x="16" y="66"/>
                  </a:cubicBezTo>
                  <a:cubicBezTo>
                    <a:pt x="16" y="67"/>
                    <a:pt x="17" y="68"/>
                    <a:pt x="16" y="69"/>
                  </a:cubicBezTo>
                  <a:cubicBezTo>
                    <a:pt x="16" y="69"/>
                    <a:pt x="16" y="69"/>
                    <a:pt x="16" y="72"/>
                  </a:cubicBezTo>
                  <a:cubicBezTo>
                    <a:pt x="16" y="74"/>
                    <a:pt x="17" y="75"/>
                    <a:pt x="17" y="76"/>
                  </a:cubicBezTo>
                  <a:cubicBezTo>
                    <a:pt x="16" y="76"/>
                    <a:pt x="16" y="77"/>
                    <a:pt x="16" y="78"/>
                  </a:cubicBezTo>
                  <a:cubicBezTo>
                    <a:pt x="16" y="79"/>
                    <a:pt x="16" y="82"/>
                    <a:pt x="17" y="82"/>
                  </a:cubicBezTo>
                  <a:cubicBezTo>
                    <a:pt x="17" y="82"/>
                    <a:pt x="17" y="83"/>
                    <a:pt x="17" y="83"/>
                  </a:cubicBezTo>
                  <a:cubicBezTo>
                    <a:pt x="18" y="84"/>
                    <a:pt x="17" y="85"/>
                    <a:pt x="18" y="84"/>
                  </a:cubicBezTo>
                  <a:cubicBezTo>
                    <a:pt x="19" y="82"/>
                    <a:pt x="20" y="81"/>
                    <a:pt x="20" y="81"/>
                  </a:cubicBezTo>
                  <a:cubicBezTo>
                    <a:pt x="20" y="80"/>
                    <a:pt x="20" y="80"/>
                    <a:pt x="20" y="80"/>
                  </a:cubicBezTo>
                  <a:cubicBezTo>
                    <a:pt x="20" y="80"/>
                    <a:pt x="20" y="79"/>
                    <a:pt x="22" y="79"/>
                  </a:cubicBezTo>
                  <a:cubicBezTo>
                    <a:pt x="23" y="79"/>
                    <a:pt x="24" y="79"/>
                    <a:pt x="24" y="80"/>
                  </a:cubicBezTo>
                  <a:cubicBezTo>
                    <a:pt x="25" y="80"/>
                    <a:pt x="23" y="82"/>
                    <a:pt x="24" y="82"/>
                  </a:cubicBezTo>
                  <a:cubicBezTo>
                    <a:pt x="25" y="82"/>
                    <a:pt x="27" y="81"/>
                    <a:pt x="28" y="81"/>
                  </a:cubicBezTo>
                  <a:cubicBezTo>
                    <a:pt x="29" y="81"/>
                    <a:pt x="29" y="82"/>
                    <a:pt x="30" y="83"/>
                  </a:cubicBezTo>
                  <a:cubicBezTo>
                    <a:pt x="30" y="84"/>
                    <a:pt x="30" y="85"/>
                    <a:pt x="31" y="86"/>
                  </a:cubicBezTo>
                  <a:cubicBezTo>
                    <a:pt x="32" y="86"/>
                    <a:pt x="31" y="87"/>
                    <a:pt x="32" y="88"/>
                  </a:cubicBezTo>
                  <a:cubicBezTo>
                    <a:pt x="32" y="89"/>
                    <a:pt x="34" y="90"/>
                    <a:pt x="35" y="90"/>
                  </a:cubicBezTo>
                  <a:cubicBezTo>
                    <a:pt x="35" y="90"/>
                    <a:pt x="37" y="90"/>
                    <a:pt x="38" y="90"/>
                  </a:cubicBezTo>
                  <a:cubicBezTo>
                    <a:pt x="39" y="91"/>
                    <a:pt x="38" y="92"/>
                    <a:pt x="39" y="92"/>
                  </a:cubicBezTo>
                  <a:cubicBezTo>
                    <a:pt x="40" y="92"/>
                    <a:pt x="41" y="95"/>
                    <a:pt x="41" y="95"/>
                  </a:cubicBezTo>
                  <a:cubicBezTo>
                    <a:pt x="41" y="95"/>
                    <a:pt x="41" y="97"/>
                    <a:pt x="41" y="98"/>
                  </a:cubicBezTo>
                  <a:cubicBezTo>
                    <a:pt x="41" y="98"/>
                    <a:pt x="41" y="99"/>
                    <a:pt x="42" y="100"/>
                  </a:cubicBezTo>
                  <a:cubicBezTo>
                    <a:pt x="42" y="100"/>
                    <a:pt x="44" y="100"/>
                    <a:pt x="44" y="100"/>
                  </a:cubicBezTo>
                  <a:cubicBezTo>
                    <a:pt x="44" y="100"/>
                    <a:pt x="43" y="102"/>
                    <a:pt x="45" y="102"/>
                  </a:cubicBezTo>
                  <a:cubicBezTo>
                    <a:pt x="47" y="103"/>
                    <a:pt x="48" y="103"/>
                    <a:pt x="49" y="104"/>
                  </a:cubicBezTo>
                  <a:cubicBezTo>
                    <a:pt x="49" y="104"/>
                    <a:pt x="48" y="105"/>
                    <a:pt x="50" y="105"/>
                  </a:cubicBezTo>
                  <a:cubicBezTo>
                    <a:pt x="52" y="105"/>
                    <a:pt x="54" y="105"/>
                    <a:pt x="55" y="106"/>
                  </a:cubicBezTo>
                  <a:cubicBezTo>
                    <a:pt x="56" y="106"/>
                    <a:pt x="55" y="107"/>
                    <a:pt x="57" y="109"/>
                  </a:cubicBezTo>
                  <a:cubicBezTo>
                    <a:pt x="60" y="110"/>
                    <a:pt x="60" y="111"/>
                    <a:pt x="61" y="111"/>
                  </a:cubicBezTo>
                  <a:cubicBezTo>
                    <a:pt x="62" y="111"/>
                    <a:pt x="63" y="111"/>
                    <a:pt x="63" y="113"/>
                  </a:cubicBezTo>
                  <a:cubicBezTo>
                    <a:pt x="62" y="115"/>
                    <a:pt x="62" y="116"/>
                    <a:pt x="61" y="117"/>
                  </a:cubicBezTo>
                  <a:cubicBezTo>
                    <a:pt x="60" y="118"/>
                    <a:pt x="59" y="120"/>
                    <a:pt x="58" y="121"/>
                  </a:cubicBezTo>
                  <a:cubicBezTo>
                    <a:pt x="58" y="122"/>
                    <a:pt x="57" y="123"/>
                    <a:pt x="58" y="124"/>
                  </a:cubicBezTo>
                  <a:cubicBezTo>
                    <a:pt x="58" y="126"/>
                    <a:pt x="59" y="127"/>
                    <a:pt x="59" y="128"/>
                  </a:cubicBezTo>
                  <a:cubicBezTo>
                    <a:pt x="59" y="129"/>
                    <a:pt x="59" y="131"/>
                    <a:pt x="59" y="132"/>
                  </a:cubicBezTo>
                  <a:cubicBezTo>
                    <a:pt x="58" y="133"/>
                    <a:pt x="58" y="134"/>
                    <a:pt x="58" y="134"/>
                  </a:cubicBezTo>
                  <a:cubicBezTo>
                    <a:pt x="58" y="134"/>
                    <a:pt x="59" y="136"/>
                    <a:pt x="58" y="137"/>
                  </a:cubicBezTo>
                  <a:cubicBezTo>
                    <a:pt x="57" y="138"/>
                    <a:pt x="55" y="140"/>
                    <a:pt x="54" y="140"/>
                  </a:cubicBezTo>
                  <a:cubicBezTo>
                    <a:pt x="53" y="140"/>
                    <a:pt x="51" y="142"/>
                    <a:pt x="51" y="142"/>
                  </a:cubicBezTo>
                  <a:cubicBezTo>
                    <a:pt x="51" y="142"/>
                    <a:pt x="51" y="146"/>
                    <a:pt x="51" y="147"/>
                  </a:cubicBezTo>
                  <a:cubicBezTo>
                    <a:pt x="51" y="147"/>
                    <a:pt x="47" y="154"/>
                    <a:pt x="49" y="155"/>
                  </a:cubicBezTo>
                  <a:cubicBezTo>
                    <a:pt x="50" y="156"/>
                    <a:pt x="50" y="158"/>
                    <a:pt x="50" y="159"/>
                  </a:cubicBezTo>
                  <a:cubicBezTo>
                    <a:pt x="49" y="160"/>
                    <a:pt x="49" y="160"/>
                    <a:pt x="49" y="160"/>
                  </a:cubicBezTo>
                  <a:cubicBezTo>
                    <a:pt x="48" y="161"/>
                    <a:pt x="46" y="161"/>
                    <a:pt x="47" y="163"/>
                  </a:cubicBezTo>
                  <a:cubicBezTo>
                    <a:pt x="49" y="165"/>
                    <a:pt x="50" y="165"/>
                    <a:pt x="50" y="167"/>
                  </a:cubicBezTo>
                  <a:cubicBezTo>
                    <a:pt x="51" y="168"/>
                    <a:pt x="51" y="168"/>
                    <a:pt x="52" y="170"/>
                  </a:cubicBezTo>
                  <a:cubicBezTo>
                    <a:pt x="53" y="171"/>
                    <a:pt x="53" y="172"/>
                    <a:pt x="54" y="173"/>
                  </a:cubicBezTo>
                  <a:cubicBezTo>
                    <a:pt x="55" y="174"/>
                    <a:pt x="56" y="175"/>
                    <a:pt x="56" y="176"/>
                  </a:cubicBezTo>
                  <a:cubicBezTo>
                    <a:pt x="56" y="177"/>
                    <a:pt x="59" y="179"/>
                    <a:pt x="56" y="177"/>
                  </a:cubicBezTo>
                  <a:cubicBezTo>
                    <a:pt x="53" y="175"/>
                    <a:pt x="56" y="177"/>
                    <a:pt x="52" y="174"/>
                  </a:cubicBezTo>
                  <a:cubicBezTo>
                    <a:pt x="49" y="171"/>
                    <a:pt x="48" y="173"/>
                    <a:pt x="46" y="171"/>
                  </a:cubicBezTo>
                  <a:cubicBezTo>
                    <a:pt x="45" y="169"/>
                    <a:pt x="47" y="175"/>
                    <a:pt x="44" y="168"/>
                  </a:cubicBezTo>
                  <a:cubicBezTo>
                    <a:pt x="41" y="160"/>
                    <a:pt x="40" y="161"/>
                    <a:pt x="39" y="159"/>
                  </a:cubicBezTo>
                  <a:cubicBezTo>
                    <a:pt x="39" y="157"/>
                    <a:pt x="39" y="159"/>
                    <a:pt x="37" y="155"/>
                  </a:cubicBezTo>
                  <a:cubicBezTo>
                    <a:pt x="35" y="151"/>
                    <a:pt x="37" y="154"/>
                    <a:pt x="35" y="151"/>
                  </a:cubicBezTo>
                  <a:cubicBezTo>
                    <a:pt x="33" y="149"/>
                    <a:pt x="33" y="152"/>
                    <a:pt x="32" y="148"/>
                  </a:cubicBezTo>
                  <a:cubicBezTo>
                    <a:pt x="31" y="143"/>
                    <a:pt x="31" y="146"/>
                    <a:pt x="30" y="141"/>
                  </a:cubicBezTo>
                  <a:cubicBezTo>
                    <a:pt x="28" y="136"/>
                    <a:pt x="31" y="136"/>
                    <a:pt x="28" y="133"/>
                  </a:cubicBezTo>
                  <a:cubicBezTo>
                    <a:pt x="25" y="131"/>
                    <a:pt x="25" y="132"/>
                    <a:pt x="24" y="131"/>
                  </a:cubicBezTo>
                  <a:cubicBezTo>
                    <a:pt x="23" y="129"/>
                    <a:pt x="25" y="130"/>
                    <a:pt x="22" y="126"/>
                  </a:cubicBezTo>
                  <a:cubicBezTo>
                    <a:pt x="20" y="122"/>
                    <a:pt x="16" y="120"/>
                    <a:pt x="16" y="113"/>
                  </a:cubicBezTo>
                  <a:cubicBezTo>
                    <a:pt x="16" y="105"/>
                    <a:pt x="16" y="104"/>
                    <a:pt x="16" y="104"/>
                  </a:cubicBezTo>
                  <a:cubicBezTo>
                    <a:pt x="16" y="104"/>
                    <a:pt x="13" y="101"/>
                    <a:pt x="14" y="97"/>
                  </a:cubicBezTo>
                  <a:cubicBezTo>
                    <a:pt x="15" y="92"/>
                    <a:pt x="16" y="94"/>
                    <a:pt x="15" y="92"/>
                  </a:cubicBezTo>
                  <a:cubicBezTo>
                    <a:pt x="15" y="91"/>
                    <a:pt x="14" y="91"/>
                    <a:pt x="13" y="89"/>
                  </a:cubicBezTo>
                  <a:cubicBezTo>
                    <a:pt x="12" y="88"/>
                    <a:pt x="12" y="88"/>
                    <a:pt x="11" y="87"/>
                  </a:cubicBezTo>
                  <a:cubicBezTo>
                    <a:pt x="11" y="86"/>
                    <a:pt x="11" y="83"/>
                    <a:pt x="11" y="83"/>
                  </a:cubicBezTo>
                  <a:cubicBezTo>
                    <a:pt x="10" y="84"/>
                    <a:pt x="10" y="84"/>
                    <a:pt x="10" y="84"/>
                  </a:cubicBezTo>
                  <a:cubicBezTo>
                    <a:pt x="10" y="84"/>
                    <a:pt x="0" y="182"/>
                    <a:pt x="97" y="197"/>
                  </a:cubicBezTo>
                  <a:cubicBezTo>
                    <a:pt x="97" y="197"/>
                    <a:pt x="75" y="192"/>
                    <a:pt x="73" y="187"/>
                  </a:cubicBezTo>
                  <a:cubicBezTo>
                    <a:pt x="73" y="187"/>
                    <a:pt x="72" y="183"/>
                    <a:pt x="73" y="183"/>
                  </a:cubicBezTo>
                  <a:cubicBezTo>
                    <a:pt x="74" y="183"/>
                    <a:pt x="76" y="184"/>
                    <a:pt x="77" y="183"/>
                  </a:cubicBezTo>
                  <a:cubicBezTo>
                    <a:pt x="79" y="181"/>
                    <a:pt x="80" y="180"/>
                    <a:pt x="80" y="180"/>
                  </a:cubicBezTo>
                  <a:cubicBezTo>
                    <a:pt x="80" y="182"/>
                    <a:pt x="80" y="182"/>
                    <a:pt x="80" y="182"/>
                  </a:cubicBezTo>
                  <a:cubicBezTo>
                    <a:pt x="80" y="182"/>
                    <a:pt x="79" y="182"/>
                    <a:pt x="83" y="181"/>
                  </a:cubicBezTo>
                  <a:cubicBezTo>
                    <a:pt x="88" y="181"/>
                    <a:pt x="88" y="181"/>
                    <a:pt x="89" y="181"/>
                  </a:cubicBezTo>
                  <a:cubicBezTo>
                    <a:pt x="91" y="180"/>
                    <a:pt x="93" y="176"/>
                    <a:pt x="94" y="178"/>
                  </a:cubicBezTo>
                  <a:cubicBezTo>
                    <a:pt x="95" y="181"/>
                    <a:pt x="93" y="180"/>
                    <a:pt x="95" y="181"/>
                  </a:cubicBezTo>
                  <a:cubicBezTo>
                    <a:pt x="97" y="181"/>
                    <a:pt x="101" y="180"/>
                    <a:pt x="101" y="180"/>
                  </a:cubicBezTo>
                  <a:cubicBezTo>
                    <a:pt x="101" y="180"/>
                    <a:pt x="108" y="181"/>
                    <a:pt x="108" y="180"/>
                  </a:cubicBezTo>
                  <a:cubicBezTo>
                    <a:pt x="109" y="179"/>
                    <a:pt x="109" y="178"/>
                    <a:pt x="110" y="178"/>
                  </a:cubicBezTo>
                  <a:cubicBezTo>
                    <a:pt x="111" y="178"/>
                    <a:pt x="112" y="180"/>
                    <a:pt x="112" y="180"/>
                  </a:cubicBezTo>
                  <a:cubicBezTo>
                    <a:pt x="108" y="182"/>
                    <a:pt x="108" y="182"/>
                    <a:pt x="108" y="182"/>
                  </a:cubicBezTo>
                  <a:cubicBezTo>
                    <a:pt x="105" y="185"/>
                    <a:pt x="105" y="185"/>
                    <a:pt x="105" y="185"/>
                  </a:cubicBezTo>
                  <a:cubicBezTo>
                    <a:pt x="105" y="185"/>
                    <a:pt x="103" y="185"/>
                    <a:pt x="105" y="186"/>
                  </a:cubicBezTo>
                  <a:cubicBezTo>
                    <a:pt x="106" y="187"/>
                    <a:pt x="107" y="187"/>
                    <a:pt x="108" y="187"/>
                  </a:cubicBezTo>
                  <a:cubicBezTo>
                    <a:pt x="110" y="187"/>
                    <a:pt x="114" y="190"/>
                    <a:pt x="115" y="188"/>
                  </a:cubicBezTo>
                  <a:cubicBezTo>
                    <a:pt x="116" y="186"/>
                    <a:pt x="116" y="186"/>
                    <a:pt x="117" y="185"/>
                  </a:cubicBezTo>
                  <a:cubicBezTo>
                    <a:pt x="117" y="184"/>
                    <a:pt x="117" y="182"/>
                    <a:pt x="119" y="182"/>
                  </a:cubicBezTo>
                  <a:cubicBezTo>
                    <a:pt x="120" y="182"/>
                    <a:pt x="122" y="183"/>
                    <a:pt x="122" y="183"/>
                  </a:cubicBezTo>
                  <a:cubicBezTo>
                    <a:pt x="121" y="186"/>
                    <a:pt x="121" y="186"/>
                    <a:pt x="121" y="186"/>
                  </a:cubicBezTo>
                  <a:cubicBezTo>
                    <a:pt x="121" y="186"/>
                    <a:pt x="123" y="186"/>
                    <a:pt x="125" y="186"/>
                  </a:cubicBezTo>
                  <a:cubicBezTo>
                    <a:pt x="126" y="186"/>
                    <a:pt x="126" y="188"/>
                    <a:pt x="128" y="186"/>
                  </a:cubicBezTo>
                  <a:cubicBezTo>
                    <a:pt x="129" y="184"/>
                    <a:pt x="129" y="184"/>
                    <a:pt x="131" y="184"/>
                  </a:cubicBezTo>
                  <a:cubicBezTo>
                    <a:pt x="133" y="184"/>
                    <a:pt x="135" y="183"/>
                    <a:pt x="136" y="183"/>
                  </a:cubicBezTo>
                  <a:cubicBezTo>
                    <a:pt x="136" y="184"/>
                    <a:pt x="138" y="184"/>
                    <a:pt x="139" y="184"/>
                  </a:cubicBezTo>
                  <a:cubicBezTo>
                    <a:pt x="139" y="184"/>
                    <a:pt x="143" y="186"/>
                    <a:pt x="143" y="186"/>
                  </a:cubicBezTo>
                  <a:cubicBezTo>
                    <a:pt x="144" y="185"/>
                    <a:pt x="148" y="186"/>
                    <a:pt x="148" y="186"/>
                  </a:cubicBezTo>
                  <a:cubicBezTo>
                    <a:pt x="148" y="186"/>
                    <a:pt x="137" y="196"/>
                    <a:pt x="113" y="197"/>
                  </a:cubicBezTo>
                  <a:cubicBezTo>
                    <a:pt x="113" y="197"/>
                    <a:pt x="167" y="199"/>
                    <a:pt x="197" y="146"/>
                  </a:cubicBezTo>
                  <a:cubicBezTo>
                    <a:pt x="228" y="94"/>
                    <a:pt x="206" y="26"/>
                    <a:pt x="137" y="3"/>
                  </a:cubicBezTo>
                  <a:cubicBezTo>
                    <a:pt x="137" y="3"/>
                    <a:pt x="189" y="22"/>
                    <a:pt x="203" y="71"/>
                  </a:cubicBezTo>
                  <a:cubicBezTo>
                    <a:pt x="202" y="72"/>
                    <a:pt x="202" y="72"/>
                    <a:pt x="202" y="72"/>
                  </a:cubicBezTo>
                  <a:cubicBezTo>
                    <a:pt x="201" y="71"/>
                    <a:pt x="201" y="72"/>
                    <a:pt x="200" y="69"/>
                  </a:cubicBezTo>
                  <a:cubicBezTo>
                    <a:pt x="199" y="67"/>
                    <a:pt x="199" y="68"/>
                    <a:pt x="199" y="66"/>
                  </a:cubicBezTo>
                  <a:cubicBezTo>
                    <a:pt x="198" y="64"/>
                    <a:pt x="198" y="65"/>
                    <a:pt x="197" y="64"/>
                  </a:cubicBezTo>
                  <a:cubicBezTo>
                    <a:pt x="195" y="62"/>
                    <a:pt x="195" y="62"/>
                    <a:pt x="194" y="61"/>
                  </a:cubicBezTo>
                  <a:cubicBezTo>
                    <a:pt x="193" y="61"/>
                    <a:pt x="192" y="58"/>
                    <a:pt x="192" y="57"/>
                  </a:cubicBezTo>
                  <a:cubicBezTo>
                    <a:pt x="191" y="56"/>
                    <a:pt x="189" y="55"/>
                    <a:pt x="188" y="55"/>
                  </a:cubicBezTo>
                  <a:cubicBezTo>
                    <a:pt x="187" y="55"/>
                    <a:pt x="188" y="54"/>
                    <a:pt x="187" y="55"/>
                  </a:cubicBezTo>
                  <a:cubicBezTo>
                    <a:pt x="187" y="56"/>
                    <a:pt x="189" y="58"/>
                    <a:pt x="189" y="58"/>
                  </a:cubicBezTo>
                  <a:cubicBezTo>
                    <a:pt x="189" y="62"/>
                    <a:pt x="189" y="62"/>
                    <a:pt x="189" y="62"/>
                  </a:cubicBezTo>
                  <a:cubicBezTo>
                    <a:pt x="189" y="62"/>
                    <a:pt x="190" y="65"/>
                    <a:pt x="190" y="66"/>
                  </a:cubicBezTo>
                  <a:cubicBezTo>
                    <a:pt x="190" y="67"/>
                    <a:pt x="189" y="70"/>
                    <a:pt x="189" y="70"/>
                  </a:cubicBezTo>
                  <a:cubicBezTo>
                    <a:pt x="189" y="70"/>
                    <a:pt x="188" y="72"/>
                    <a:pt x="187" y="73"/>
                  </a:cubicBezTo>
                  <a:cubicBezTo>
                    <a:pt x="186" y="73"/>
                    <a:pt x="181" y="74"/>
                    <a:pt x="181" y="74"/>
                  </a:cubicBezTo>
                  <a:cubicBezTo>
                    <a:pt x="181" y="74"/>
                    <a:pt x="179" y="72"/>
                    <a:pt x="179" y="71"/>
                  </a:cubicBezTo>
                  <a:cubicBezTo>
                    <a:pt x="178" y="69"/>
                    <a:pt x="175" y="69"/>
                    <a:pt x="174" y="68"/>
                  </a:cubicBezTo>
                  <a:cubicBezTo>
                    <a:pt x="174" y="67"/>
                    <a:pt x="175" y="66"/>
                    <a:pt x="173" y="64"/>
                  </a:cubicBezTo>
                  <a:cubicBezTo>
                    <a:pt x="172" y="62"/>
                    <a:pt x="173" y="63"/>
                    <a:pt x="172" y="61"/>
                  </a:cubicBezTo>
                  <a:cubicBezTo>
                    <a:pt x="170" y="59"/>
                    <a:pt x="170" y="59"/>
                    <a:pt x="170" y="59"/>
                  </a:cubicBezTo>
                  <a:cubicBezTo>
                    <a:pt x="170" y="59"/>
                    <a:pt x="166" y="58"/>
                    <a:pt x="167" y="60"/>
                  </a:cubicBezTo>
                  <a:cubicBezTo>
                    <a:pt x="168" y="63"/>
                    <a:pt x="167" y="65"/>
                    <a:pt x="168" y="65"/>
                  </a:cubicBezTo>
                  <a:cubicBezTo>
                    <a:pt x="169" y="66"/>
                    <a:pt x="170" y="65"/>
                    <a:pt x="171" y="67"/>
                  </a:cubicBezTo>
                  <a:cubicBezTo>
                    <a:pt x="172" y="69"/>
                    <a:pt x="172" y="70"/>
                    <a:pt x="172" y="71"/>
                  </a:cubicBezTo>
                  <a:cubicBezTo>
                    <a:pt x="173" y="71"/>
                    <a:pt x="173" y="74"/>
                    <a:pt x="174" y="75"/>
                  </a:cubicBezTo>
                  <a:cubicBezTo>
                    <a:pt x="175" y="75"/>
                    <a:pt x="178" y="75"/>
                    <a:pt x="178" y="76"/>
                  </a:cubicBezTo>
                  <a:cubicBezTo>
                    <a:pt x="177" y="77"/>
                    <a:pt x="176" y="78"/>
                    <a:pt x="178" y="79"/>
                  </a:cubicBezTo>
                  <a:cubicBezTo>
                    <a:pt x="179" y="79"/>
                    <a:pt x="179" y="80"/>
                    <a:pt x="180" y="80"/>
                  </a:cubicBezTo>
                  <a:cubicBezTo>
                    <a:pt x="181" y="80"/>
                    <a:pt x="181" y="80"/>
                    <a:pt x="182" y="79"/>
                  </a:cubicBezTo>
                  <a:cubicBezTo>
                    <a:pt x="184" y="79"/>
                    <a:pt x="186" y="79"/>
                    <a:pt x="186" y="79"/>
                  </a:cubicBezTo>
                  <a:cubicBezTo>
                    <a:pt x="186" y="79"/>
                    <a:pt x="188" y="80"/>
                    <a:pt x="188" y="81"/>
                  </a:cubicBezTo>
                  <a:cubicBezTo>
                    <a:pt x="188" y="82"/>
                    <a:pt x="187" y="86"/>
                    <a:pt x="187" y="86"/>
                  </a:cubicBezTo>
                  <a:cubicBezTo>
                    <a:pt x="185" y="90"/>
                    <a:pt x="185" y="90"/>
                    <a:pt x="185" y="90"/>
                  </a:cubicBezTo>
                  <a:cubicBezTo>
                    <a:pt x="185" y="90"/>
                    <a:pt x="185" y="97"/>
                    <a:pt x="184" y="97"/>
                  </a:cubicBezTo>
                  <a:cubicBezTo>
                    <a:pt x="183" y="97"/>
                    <a:pt x="182" y="100"/>
                    <a:pt x="181" y="100"/>
                  </a:cubicBezTo>
                  <a:cubicBezTo>
                    <a:pt x="180" y="101"/>
                    <a:pt x="180" y="105"/>
                    <a:pt x="180" y="105"/>
                  </a:cubicBezTo>
                  <a:cubicBezTo>
                    <a:pt x="178" y="108"/>
                    <a:pt x="178" y="108"/>
                    <a:pt x="178" y="108"/>
                  </a:cubicBezTo>
                  <a:cubicBezTo>
                    <a:pt x="178" y="108"/>
                    <a:pt x="178" y="111"/>
                    <a:pt x="178" y="112"/>
                  </a:cubicBezTo>
                  <a:cubicBezTo>
                    <a:pt x="178" y="113"/>
                    <a:pt x="179" y="117"/>
                    <a:pt x="178" y="119"/>
                  </a:cubicBezTo>
                  <a:cubicBezTo>
                    <a:pt x="178" y="121"/>
                    <a:pt x="175" y="122"/>
                    <a:pt x="175" y="122"/>
                  </a:cubicBezTo>
                  <a:cubicBezTo>
                    <a:pt x="175" y="122"/>
                    <a:pt x="179" y="126"/>
                    <a:pt x="177" y="126"/>
                  </a:cubicBezTo>
                  <a:cubicBezTo>
                    <a:pt x="175" y="127"/>
                    <a:pt x="173" y="129"/>
                    <a:pt x="173" y="130"/>
                  </a:cubicBezTo>
                  <a:cubicBezTo>
                    <a:pt x="172" y="131"/>
                    <a:pt x="172" y="132"/>
                    <a:pt x="171" y="132"/>
                  </a:cubicBezTo>
                  <a:cubicBezTo>
                    <a:pt x="170" y="133"/>
                    <a:pt x="168" y="133"/>
                    <a:pt x="168" y="134"/>
                  </a:cubicBezTo>
                  <a:cubicBezTo>
                    <a:pt x="168" y="134"/>
                    <a:pt x="168" y="137"/>
                    <a:pt x="168" y="137"/>
                  </a:cubicBezTo>
                  <a:cubicBezTo>
                    <a:pt x="164" y="142"/>
                    <a:pt x="164" y="142"/>
                    <a:pt x="164" y="142"/>
                  </a:cubicBezTo>
                  <a:cubicBezTo>
                    <a:pt x="160" y="146"/>
                    <a:pt x="160" y="146"/>
                    <a:pt x="160" y="146"/>
                  </a:cubicBezTo>
                  <a:cubicBezTo>
                    <a:pt x="160" y="146"/>
                    <a:pt x="160" y="149"/>
                    <a:pt x="159" y="149"/>
                  </a:cubicBezTo>
                  <a:cubicBezTo>
                    <a:pt x="158" y="149"/>
                    <a:pt x="153" y="151"/>
                    <a:pt x="152" y="152"/>
                  </a:cubicBezTo>
                  <a:cubicBezTo>
                    <a:pt x="152" y="152"/>
                    <a:pt x="148" y="154"/>
                    <a:pt x="147" y="154"/>
                  </a:cubicBezTo>
                  <a:cubicBezTo>
                    <a:pt x="146" y="154"/>
                    <a:pt x="148" y="157"/>
                    <a:pt x="146" y="154"/>
                  </a:cubicBezTo>
                  <a:cubicBezTo>
                    <a:pt x="144" y="151"/>
                    <a:pt x="145" y="153"/>
                    <a:pt x="144" y="149"/>
                  </a:cubicBezTo>
                  <a:cubicBezTo>
                    <a:pt x="142" y="145"/>
                    <a:pt x="142" y="148"/>
                    <a:pt x="142" y="145"/>
                  </a:cubicBezTo>
                  <a:cubicBezTo>
                    <a:pt x="142" y="143"/>
                    <a:pt x="142" y="145"/>
                    <a:pt x="142" y="143"/>
                  </a:cubicBezTo>
                  <a:cubicBezTo>
                    <a:pt x="142" y="140"/>
                    <a:pt x="143" y="142"/>
                    <a:pt x="141" y="139"/>
                  </a:cubicBezTo>
                  <a:cubicBezTo>
                    <a:pt x="140" y="136"/>
                    <a:pt x="140" y="137"/>
                    <a:pt x="138" y="135"/>
                  </a:cubicBezTo>
                  <a:cubicBezTo>
                    <a:pt x="136" y="133"/>
                    <a:pt x="135" y="135"/>
                    <a:pt x="136" y="132"/>
                  </a:cubicBezTo>
                  <a:cubicBezTo>
                    <a:pt x="137" y="129"/>
                    <a:pt x="137" y="132"/>
                    <a:pt x="137" y="129"/>
                  </a:cubicBezTo>
                  <a:cubicBezTo>
                    <a:pt x="138" y="126"/>
                    <a:pt x="137" y="125"/>
                    <a:pt x="139" y="124"/>
                  </a:cubicBezTo>
                  <a:cubicBezTo>
                    <a:pt x="141" y="123"/>
                    <a:pt x="142" y="122"/>
                    <a:pt x="142" y="121"/>
                  </a:cubicBezTo>
                  <a:cubicBezTo>
                    <a:pt x="142" y="119"/>
                    <a:pt x="142" y="118"/>
                    <a:pt x="142" y="117"/>
                  </a:cubicBezTo>
                  <a:cubicBezTo>
                    <a:pt x="141" y="116"/>
                    <a:pt x="139" y="114"/>
                    <a:pt x="139" y="113"/>
                  </a:cubicBezTo>
                  <a:cubicBezTo>
                    <a:pt x="139" y="112"/>
                    <a:pt x="139" y="113"/>
                    <a:pt x="137" y="111"/>
                  </a:cubicBezTo>
                  <a:cubicBezTo>
                    <a:pt x="136" y="109"/>
                    <a:pt x="135" y="108"/>
                    <a:pt x="135" y="108"/>
                  </a:cubicBezTo>
                  <a:cubicBezTo>
                    <a:pt x="135" y="108"/>
                    <a:pt x="135" y="103"/>
                    <a:pt x="135" y="101"/>
                  </a:cubicBezTo>
                  <a:cubicBezTo>
                    <a:pt x="135" y="99"/>
                    <a:pt x="134" y="102"/>
                    <a:pt x="135" y="99"/>
                  </a:cubicBezTo>
                  <a:cubicBezTo>
                    <a:pt x="135" y="96"/>
                    <a:pt x="135" y="94"/>
                    <a:pt x="135" y="94"/>
                  </a:cubicBezTo>
                  <a:cubicBezTo>
                    <a:pt x="135" y="94"/>
                    <a:pt x="132" y="92"/>
                    <a:pt x="131" y="92"/>
                  </a:cubicBezTo>
                  <a:cubicBezTo>
                    <a:pt x="129" y="92"/>
                    <a:pt x="129" y="94"/>
                    <a:pt x="127" y="93"/>
                  </a:cubicBezTo>
                  <a:cubicBezTo>
                    <a:pt x="125" y="91"/>
                    <a:pt x="126" y="90"/>
                    <a:pt x="125" y="89"/>
                  </a:cubicBezTo>
                  <a:cubicBezTo>
                    <a:pt x="124" y="89"/>
                    <a:pt x="123" y="89"/>
                    <a:pt x="122" y="90"/>
                  </a:cubicBezTo>
                  <a:cubicBezTo>
                    <a:pt x="121" y="91"/>
                    <a:pt x="118" y="91"/>
                    <a:pt x="116" y="91"/>
                  </a:cubicBezTo>
                  <a:cubicBezTo>
                    <a:pt x="114" y="92"/>
                    <a:pt x="113" y="92"/>
                    <a:pt x="110" y="92"/>
                  </a:cubicBezTo>
                  <a:cubicBezTo>
                    <a:pt x="108" y="92"/>
                    <a:pt x="104" y="93"/>
                    <a:pt x="102" y="92"/>
                  </a:cubicBezTo>
                  <a:cubicBezTo>
                    <a:pt x="100" y="91"/>
                    <a:pt x="100" y="92"/>
                    <a:pt x="99" y="90"/>
                  </a:cubicBezTo>
                  <a:cubicBezTo>
                    <a:pt x="98" y="88"/>
                    <a:pt x="99" y="88"/>
                    <a:pt x="97" y="87"/>
                  </a:cubicBezTo>
                  <a:cubicBezTo>
                    <a:pt x="95" y="86"/>
                    <a:pt x="94" y="87"/>
                    <a:pt x="94" y="85"/>
                  </a:cubicBezTo>
                  <a:cubicBezTo>
                    <a:pt x="94" y="82"/>
                    <a:pt x="95" y="83"/>
                    <a:pt x="93" y="81"/>
                  </a:cubicBezTo>
                  <a:cubicBezTo>
                    <a:pt x="92" y="79"/>
                    <a:pt x="94" y="82"/>
                    <a:pt x="92" y="79"/>
                  </a:cubicBezTo>
                  <a:cubicBezTo>
                    <a:pt x="89" y="76"/>
                    <a:pt x="88" y="79"/>
                    <a:pt x="89" y="76"/>
                  </a:cubicBezTo>
                  <a:cubicBezTo>
                    <a:pt x="90" y="74"/>
                    <a:pt x="91" y="75"/>
                    <a:pt x="91" y="73"/>
                  </a:cubicBezTo>
                  <a:cubicBezTo>
                    <a:pt x="91" y="70"/>
                    <a:pt x="95" y="74"/>
                    <a:pt x="92" y="68"/>
                  </a:cubicBezTo>
                  <a:cubicBezTo>
                    <a:pt x="90" y="63"/>
                    <a:pt x="89" y="64"/>
                    <a:pt x="92" y="60"/>
                  </a:cubicBezTo>
                  <a:cubicBezTo>
                    <a:pt x="94" y="55"/>
                    <a:pt x="97" y="54"/>
                    <a:pt x="98" y="53"/>
                  </a:cubicBezTo>
                  <a:cubicBezTo>
                    <a:pt x="98" y="52"/>
                    <a:pt x="99" y="50"/>
                    <a:pt x="100" y="49"/>
                  </a:cubicBezTo>
                  <a:cubicBezTo>
                    <a:pt x="101" y="48"/>
                    <a:pt x="100" y="48"/>
                    <a:pt x="102" y="48"/>
                  </a:cubicBezTo>
                  <a:cubicBezTo>
                    <a:pt x="104" y="48"/>
                    <a:pt x="107" y="47"/>
                    <a:pt x="108" y="46"/>
                  </a:cubicBezTo>
                  <a:cubicBezTo>
                    <a:pt x="109" y="45"/>
                    <a:pt x="111" y="42"/>
                    <a:pt x="112" y="42"/>
                  </a:cubicBezTo>
                  <a:cubicBezTo>
                    <a:pt x="113" y="42"/>
                    <a:pt x="113" y="42"/>
                    <a:pt x="115" y="42"/>
                  </a:cubicBezTo>
                  <a:cubicBezTo>
                    <a:pt x="117" y="41"/>
                    <a:pt x="117" y="41"/>
                    <a:pt x="119" y="41"/>
                  </a:cubicBezTo>
                  <a:cubicBezTo>
                    <a:pt x="120" y="41"/>
                    <a:pt x="117" y="42"/>
                    <a:pt x="121" y="41"/>
                  </a:cubicBezTo>
                  <a:cubicBezTo>
                    <a:pt x="125" y="40"/>
                    <a:pt x="124" y="40"/>
                    <a:pt x="125" y="40"/>
                  </a:cubicBezTo>
                  <a:cubicBezTo>
                    <a:pt x="126" y="40"/>
                    <a:pt x="126" y="41"/>
                    <a:pt x="127" y="41"/>
                  </a:cubicBezTo>
                  <a:cubicBezTo>
                    <a:pt x="129" y="41"/>
                    <a:pt x="129" y="38"/>
                    <a:pt x="129" y="41"/>
                  </a:cubicBezTo>
                  <a:cubicBezTo>
                    <a:pt x="129" y="45"/>
                    <a:pt x="128" y="46"/>
                    <a:pt x="130" y="46"/>
                  </a:cubicBezTo>
                  <a:cubicBezTo>
                    <a:pt x="133" y="47"/>
                    <a:pt x="130" y="47"/>
                    <a:pt x="133" y="47"/>
                  </a:cubicBezTo>
                  <a:cubicBezTo>
                    <a:pt x="136" y="47"/>
                    <a:pt x="135" y="47"/>
                    <a:pt x="137" y="48"/>
                  </a:cubicBezTo>
                  <a:cubicBezTo>
                    <a:pt x="138" y="48"/>
                    <a:pt x="139" y="49"/>
                    <a:pt x="141" y="49"/>
                  </a:cubicBezTo>
                  <a:cubicBezTo>
                    <a:pt x="143" y="49"/>
                    <a:pt x="140" y="52"/>
                    <a:pt x="143" y="49"/>
                  </a:cubicBezTo>
                  <a:cubicBezTo>
                    <a:pt x="146" y="46"/>
                    <a:pt x="141" y="46"/>
                    <a:pt x="146" y="46"/>
                  </a:cubicBezTo>
                  <a:cubicBezTo>
                    <a:pt x="151" y="47"/>
                    <a:pt x="152" y="48"/>
                    <a:pt x="153" y="48"/>
                  </a:cubicBezTo>
                  <a:cubicBezTo>
                    <a:pt x="154" y="47"/>
                    <a:pt x="154" y="48"/>
                    <a:pt x="156" y="47"/>
                  </a:cubicBezTo>
                  <a:cubicBezTo>
                    <a:pt x="159" y="46"/>
                    <a:pt x="159" y="46"/>
                    <a:pt x="160" y="46"/>
                  </a:cubicBezTo>
                  <a:cubicBezTo>
                    <a:pt x="161" y="47"/>
                    <a:pt x="161" y="49"/>
                    <a:pt x="162" y="47"/>
                  </a:cubicBezTo>
                  <a:cubicBezTo>
                    <a:pt x="163" y="45"/>
                    <a:pt x="165" y="45"/>
                    <a:pt x="162" y="44"/>
                  </a:cubicBezTo>
                  <a:cubicBezTo>
                    <a:pt x="159" y="42"/>
                    <a:pt x="158" y="44"/>
                    <a:pt x="158" y="42"/>
                  </a:cubicBezTo>
                  <a:cubicBezTo>
                    <a:pt x="157" y="40"/>
                    <a:pt x="160" y="41"/>
                    <a:pt x="157" y="40"/>
                  </a:cubicBezTo>
                  <a:cubicBezTo>
                    <a:pt x="154" y="40"/>
                    <a:pt x="155" y="40"/>
                    <a:pt x="153" y="39"/>
                  </a:cubicBezTo>
                  <a:cubicBezTo>
                    <a:pt x="151" y="38"/>
                    <a:pt x="149" y="41"/>
                    <a:pt x="148" y="39"/>
                  </a:cubicBezTo>
                  <a:cubicBezTo>
                    <a:pt x="147" y="37"/>
                    <a:pt x="143" y="41"/>
                    <a:pt x="147" y="37"/>
                  </a:cubicBezTo>
                  <a:cubicBezTo>
                    <a:pt x="151" y="34"/>
                    <a:pt x="149" y="32"/>
                    <a:pt x="152" y="33"/>
                  </a:cubicBezTo>
                  <a:cubicBezTo>
                    <a:pt x="155" y="34"/>
                    <a:pt x="154" y="36"/>
                    <a:pt x="155" y="35"/>
                  </a:cubicBezTo>
                  <a:cubicBezTo>
                    <a:pt x="157" y="33"/>
                    <a:pt x="160" y="32"/>
                    <a:pt x="157" y="30"/>
                  </a:cubicBezTo>
                  <a:cubicBezTo>
                    <a:pt x="154" y="28"/>
                    <a:pt x="156" y="29"/>
                    <a:pt x="153" y="28"/>
                  </a:cubicBezTo>
                  <a:cubicBezTo>
                    <a:pt x="150" y="26"/>
                    <a:pt x="147" y="33"/>
                    <a:pt x="146" y="32"/>
                  </a:cubicBezTo>
                  <a:cubicBezTo>
                    <a:pt x="145" y="31"/>
                    <a:pt x="144" y="30"/>
                    <a:pt x="143" y="31"/>
                  </a:cubicBezTo>
                  <a:cubicBezTo>
                    <a:pt x="142" y="31"/>
                    <a:pt x="142" y="34"/>
                    <a:pt x="142" y="36"/>
                  </a:cubicBezTo>
                  <a:cubicBezTo>
                    <a:pt x="142" y="38"/>
                    <a:pt x="143" y="38"/>
                    <a:pt x="140" y="37"/>
                  </a:cubicBezTo>
                  <a:cubicBezTo>
                    <a:pt x="137" y="35"/>
                    <a:pt x="144" y="36"/>
                    <a:pt x="137" y="33"/>
                  </a:cubicBezTo>
                  <a:cubicBezTo>
                    <a:pt x="130" y="31"/>
                    <a:pt x="128" y="31"/>
                    <a:pt x="127" y="32"/>
                  </a:cubicBezTo>
                  <a:cubicBezTo>
                    <a:pt x="126" y="33"/>
                    <a:pt x="125" y="33"/>
                    <a:pt x="124" y="34"/>
                  </a:cubicBezTo>
                  <a:cubicBezTo>
                    <a:pt x="123" y="35"/>
                    <a:pt x="126" y="36"/>
                    <a:pt x="123" y="35"/>
                  </a:cubicBezTo>
                  <a:cubicBezTo>
                    <a:pt x="120" y="33"/>
                    <a:pt x="118" y="35"/>
                    <a:pt x="118" y="35"/>
                  </a:cubicBezTo>
                  <a:cubicBezTo>
                    <a:pt x="118" y="35"/>
                    <a:pt x="117" y="35"/>
                    <a:pt x="116" y="36"/>
                  </a:cubicBezTo>
                  <a:cubicBezTo>
                    <a:pt x="114" y="37"/>
                    <a:pt x="112" y="38"/>
                    <a:pt x="111" y="37"/>
                  </a:cubicBezTo>
                  <a:cubicBezTo>
                    <a:pt x="109" y="37"/>
                    <a:pt x="106" y="38"/>
                    <a:pt x="109" y="34"/>
                  </a:cubicBezTo>
                  <a:cubicBezTo>
                    <a:pt x="111" y="31"/>
                    <a:pt x="109" y="33"/>
                    <a:pt x="113" y="31"/>
                  </a:cubicBezTo>
                  <a:cubicBezTo>
                    <a:pt x="117" y="30"/>
                    <a:pt x="123" y="29"/>
                    <a:pt x="118" y="28"/>
                  </a:cubicBezTo>
                  <a:cubicBezTo>
                    <a:pt x="113" y="27"/>
                    <a:pt x="121" y="27"/>
                    <a:pt x="114" y="24"/>
                  </a:cubicBezTo>
                  <a:cubicBezTo>
                    <a:pt x="107" y="21"/>
                    <a:pt x="107" y="25"/>
                    <a:pt x="107" y="21"/>
                  </a:cubicBezTo>
                  <a:cubicBezTo>
                    <a:pt x="108" y="16"/>
                    <a:pt x="107" y="16"/>
                    <a:pt x="106" y="16"/>
                  </a:cubicBezTo>
                  <a:cubicBezTo>
                    <a:pt x="104" y="16"/>
                    <a:pt x="100" y="17"/>
                    <a:pt x="98" y="18"/>
                  </a:cubicBezTo>
                  <a:cubicBezTo>
                    <a:pt x="97" y="18"/>
                    <a:pt x="99" y="19"/>
                    <a:pt x="96" y="17"/>
                  </a:cubicBezTo>
                  <a:cubicBezTo>
                    <a:pt x="92" y="15"/>
                    <a:pt x="91" y="18"/>
                    <a:pt x="92" y="15"/>
                  </a:cubicBezTo>
                  <a:cubicBezTo>
                    <a:pt x="94" y="13"/>
                    <a:pt x="94" y="12"/>
                    <a:pt x="96" y="11"/>
                  </a:cubicBezTo>
                  <a:cubicBezTo>
                    <a:pt x="98" y="9"/>
                    <a:pt x="97" y="3"/>
                    <a:pt x="102" y="5"/>
                  </a:cubicBezTo>
                  <a:cubicBezTo>
                    <a:pt x="106" y="8"/>
                    <a:pt x="105" y="7"/>
                    <a:pt x="108" y="7"/>
                  </a:cubicBezTo>
                  <a:cubicBezTo>
                    <a:pt x="112" y="7"/>
                    <a:pt x="114" y="7"/>
                    <a:pt x="114" y="6"/>
                  </a:cubicBezTo>
                  <a:cubicBezTo>
                    <a:pt x="114" y="5"/>
                    <a:pt x="109" y="3"/>
                    <a:pt x="109" y="3"/>
                  </a:cubicBezTo>
                  <a:cubicBezTo>
                    <a:pt x="109" y="3"/>
                    <a:pt x="108" y="4"/>
                    <a:pt x="109" y="3"/>
                  </a:cubicBezTo>
                  <a:cubicBezTo>
                    <a:pt x="109" y="2"/>
                    <a:pt x="110" y="1"/>
                    <a:pt x="110" y="1"/>
                  </a:cubicBezTo>
                  <a:cubicBezTo>
                    <a:pt x="109" y="0"/>
                    <a:pt x="109" y="0"/>
                    <a:pt x="109" y="0"/>
                  </a:cubicBezTo>
                  <a:cubicBezTo>
                    <a:pt x="109" y="0"/>
                    <a:pt x="96" y="0"/>
                    <a:pt x="9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6" name="Freeform 36"/>
            <p:cNvSpPr/>
            <p:nvPr/>
          </p:nvSpPr>
          <p:spPr bwMode="auto">
            <a:xfrm>
              <a:off x="8729663" y="4613275"/>
              <a:ext cx="141288" cy="168275"/>
            </a:xfrm>
            <a:custGeom>
              <a:avLst/>
              <a:gdLst>
                <a:gd name="T0" fmla="*/ 45 w 65"/>
                <a:gd name="T1" fmla="*/ 5 h 77"/>
                <a:gd name="T2" fmla="*/ 45 w 65"/>
                <a:gd name="T3" fmla="*/ 28 h 77"/>
                <a:gd name="T4" fmla="*/ 25 w 65"/>
                <a:gd name="T5" fmla="*/ 45 h 77"/>
                <a:gd name="T6" fmla="*/ 1 w 65"/>
                <a:gd name="T7" fmla="*/ 64 h 77"/>
                <a:gd name="T8" fmla="*/ 65 w 65"/>
                <a:gd name="T9" fmla="*/ 77 h 77"/>
                <a:gd name="T10" fmla="*/ 65 w 65"/>
                <a:gd name="T11" fmla="*/ 0 h 77"/>
                <a:gd name="T12" fmla="*/ 45 w 65"/>
                <a:gd name="T13" fmla="*/ 5 h 77"/>
              </a:gdLst>
              <a:ahLst/>
              <a:cxnLst>
                <a:cxn ang="0">
                  <a:pos x="T0" y="T1"/>
                </a:cxn>
                <a:cxn ang="0">
                  <a:pos x="T2" y="T3"/>
                </a:cxn>
                <a:cxn ang="0">
                  <a:pos x="T4" y="T5"/>
                </a:cxn>
                <a:cxn ang="0">
                  <a:pos x="T6" y="T7"/>
                </a:cxn>
                <a:cxn ang="0">
                  <a:pos x="T8" y="T9"/>
                </a:cxn>
                <a:cxn ang="0">
                  <a:pos x="T10" y="T11"/>
                </a:cxn>
                <a:cxn ang="0">
                  <a:pos x="T12" y="T13"/>
                </a:cxn>
              </a:cxnLst>
              <a:rect l="0" t="0" r="r" b="b"/>
              <a:pathLst>
                <a:path w="65" h="77">
                  <a:moveTo>
                    <a:pt x="45" y="5"/>
                  </a:moveTo>
                  <a:cubicBezTo>
                    <a:pt x="45" y="28"/>
                    <a:pt x="45" y="28"/>
                    <a:pt x="45" y="28"/>
                  </a:cubicBezTo>
                  <a:cubicBezTo>
                    <a:pt x="45" y="28"/>
                    <a:pt x="39" y="40"/>
                    <a:pt x="25" y="45"/>
                  </a:cubicBezTo>
                  <a:cubicBezTo>
                    <a:pt x="12" y="49"/>
                    <a:pt x="0" y="56"/>
                    <a:pt x="1" y="64"/>
                  </a:cubicBezTo>
                  <a:cubicBezTo>
                    <a:pt x="2" y="71"/>
                    <a:pt x="18" y="77"/>
                    <a:pt x="65" y="77"/>
                  </a:cubicBezTo>
                  <a:cubicBezTo>
                    <a:pt x="65" y="0"/>
                    <a:pt x="65" y="0"/>
                    <a:pt x="65" y="0"/>
                  </a:cubicBezTo>
                  <a:lnTo>
                    <a:pt x="45"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7" name="Freeform 37"/>
            <p:cNvSpPr/>
            <p:nvPr/>
          </p:nvSpPr>
          <p:spPr bwMode="auto">
            <a:xfrm>
              <a:off x="8855075" y="4613275"/>
              <a:ext cx="134938" cy="168275"/>
            </a:xfrm>
            <a:custGeom>
              <a:avLst/>
              <a:gdLst>
                <a:gd name="T0" fmla="*/ 14 w 62"/>
                <a:gd name="T1" fmla="*/ 5 h 77"/>
                <a:gd name="T2" fmla="*/ 14 w 62"/>
                <a:gd name="T3" fmla="*/ 28 h 77"/>
                <a:gd name="T4" fmla="*/ 32 w 62"/>
                <a:gd name="T5" fmla="*/ 45 h 77"/>
                <a:gd name="T6" fmla="*/ 61 w 62"/>
                <a:gd name="T7" fmla="*/ 64 h 77"/>
                <a:gd name="T8" fmla="*/ 0 w 62"/>
                <a:gd name="T9" fmla="*/ 77 h 77"/>
                <a:gd name="T10" fmla="*/ 0 w 62"/>
                <a:gd name="T11" fmla="*/ 0 h 77"/>
                <a:gd name="T12" fmla="*/ 14 w 62"/>
                <a:gd name="T13" fmla="*/ 5 h 77"/>
              </a:gdLst>
              <a:ahLst/>
              <a:cxnLst>
                <a:cxn ang="0">
                  <a:pos x="T0" y="T1"/>
                </a:cxn>
                <a:cxn ang="0">
                  <a:pos x="T2" y="T3"/>
                </a:cxn>
                <a:cxn ang="0">
                  <a:pos x="T4" y="T5"/>
                </a:cxn>
                <a:cxn ang="0">
                  <a:pos x="T6" y="T7"/>
                </a:cxn>
                <a:cxn ang="0">
                  <a:pos x="T8" y="T9"/>
                </a:cxn>
                <a:cxn ang="0">
                  <a:pos x="T10" y="T11"/>
                </a:cxn>
                <a:cxn ang="0">
                  <a:pos x="T12" y="T13"/>
                </a:cxn>
              </a:cxnLst>
              <a:rect l="0" t="0" r="r" b="b"/>
              <a:pathLst>
                <a:path w="62" h="77">
                  <a:moveTo>
                    <a:pt x="14" y="5"/>
                  </a:moveTo>
                  <a:cubicBezTo>
                    <a:pt x="14" y="28"/>
                    <a:pt x="14" y="28"/>
                    <a:pt x="14" y="28"/>
                  </a:cubicBezTo>
                  <a:cubicBezTo>
                    <a:pt x="14" y="28"/>
                    <a:pt x="19" y="40"/>
                    <a:pt x="32" y="45"/>
                  </a:cubicBezTo>
                  <a:cubicBezTo>
                    <a:pt x="46" y="49"/>
                    <a:pt x="62" y="56"/>
                    <a:pt x="61" y="64"/>
                  </a:cubicBezTo>
                  <a:cubicBezTo>
                    <a:pt x="60" y="71"/>
                    <a:pt x="34" y="77"/>
                    <a:pt x="0" y="77"/>
                  </a:cubicBezTo>
                  <a:cubicBezTo>
                    <a:pt x="0" y="0"/>
                    <a:pt x="0" y="0"/>
                    <a:pt x="0" y="0"/>
                  </a:cubicBezTo>
                  <a:lnTo>
                    <a:pt x="1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8" name="Freeform 38"/>
            <p:cNvSpPr/>
            <p:nvPr/>
          </p:nvSpPr>
          <p:spPr bwMode="auto">
            <a:xfrm>
              <a:off x="8618538" y="4127500"/>
              <a:ext cx="500063" cy="503238"/>
            </a:xfrm>
            <a:custGeom>
              <a:avLst/>
              <a:gdLst>
                <a:gd name="T0" fmla="*/ 169 w 230"/>
                <a:gd name="T1" fmla="*/ 12 h 231"/>
                <a:gd name="T2" fmla="*/ 215 w 230"/>
                <a:gd name="T3" fmla="*/ 103 h 231"/>
                <a:gd name="T4" fmla="*/ 102 w 230"/>
                <a:gd name="T5" fmla="*/ 216 h 231"/>
                <a:gd name="T6" fmla="*/ 12 w 230"/>
                <a:gd name="T7" fmla="*/ 171 h 231"/>
                <a:gd name="T8" fmla="*/ 0 w 230"/>
                <a:gd name="T9" fmla="*/ 181 h 231"/>
                <a:gd name="T10" fmla="*/ 102 w 230"/>
                <a:gd name="T11" fmla="*/ 231 h 231"/>
                <a:gd name="T12" fmla="*/ 230 w 230"/>
                <a:gd name="T13" fmla="*/ 103 h 231"/>
                <a:gd name="T14" fmla="*/ 178 w 230"/>
                <a:gd name="T15" fmla="*/ 0 h 231"/>
                <a:gd name="T16" fmla="*/ 169 w 230"/>
                <a:gd name="T17"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1">
                  <a:moveTo>
                    <a:pt x="169" y="12"/>
                  </a:moveTo>
                  <a:cubicBezTo>
                    <a:pt x="197" y="32"/>
                    <a:pt x="215" y="65"/>
                    <a:pt x="215" y="103"/>
                  </a:cubicBezTo>
                  <a:cubicBezTo>
                    <a:pt x="215" y="165"/>
                    <a:pt x="165" y="216"/>
                    <a:pt x="102" y="216"/>
                  </a:cubicBezTo>
                  <a:cubicBezTo>
                    <a:pt x="65" y="216"/>
                    <a:pt x="33" y="198"/>
                    <a:pt x="12" y="171"/>
                  </a:cubicBezTo>
                  <a:cubicBezTo>
                    <a:pt x="0" y="181"/>
                    <a:pt x="0" y="181"/>
                    <a:pt x="0" y="181"/>
                  </a:cubicBezTo>
                  <a:cubicBezTo>
                    <a:pt x="24" y="211"/>
                    <a:pt x="61" y="231"/>
                    <a:pt x="102" y="231"/>
                  </a:cubicBezTo>
                  <a:cubicBezTo>
                    <a:pt x="173" y="231"/>
                    <a:pt x="230" y="174"/>
                    <a:pt x="230" y="103"/>
                  </a:cubicBezTo>
                  <a:cubicBezTo>
                    <a:pt x="230" y="61"/>
                    <a:pt x="210" y="23"/>
                    <a:pt x="178" y="0"/>
                  </a:cubicBezTo>
                  <a:lnTo>
                    <a:pt x="169"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9" name="Freeform 39"/>
            <p:cNvSpPr>
              <a:spLocks noEditPoints="1"/>
            </p:cNvSpPr>
            <p:nvPr/>
          </p:nvSpPr>
          <p:spPr bwMode="auto">
            <a:xfrm>
              <a:off x="8621713" y="4137025"/>
              <a:ext cx="442913" cy="441325"/>
            </a:xfrm>
            <a:custGeom>
              <a:avLst/>
              <a:gdLst>
                <a:gd name="T0" fmla="*/ 102 w 203"/>
                <a:gd name="T1" fmla="*/ 203 h 203"/>
                <a:gd name="T2" fmla="*/ 203 w 203"/>
                <a:gd name="T3" fmla="*/ 101 h 203"/>
                <a:gd name="T4" fmla="*/ 102 w 203"/>
                <a:gd name="T5" fmla="*/ 0 h 203"/>
                <a:gd name="T6" fmla="*/ 102 w 203"/>
                <a:gd name="T7" fmla="*/ 5 h 203"/>
                <a:gd name="T8" fmla="*/ 198 w 203"/>
                <a:gd name="T9" fmla="*/ 101 h 203"/>
                <a:gd name="T10" fmla="*/ 102 w 203"/>
                <a:gd name="T11" fmla="*/ 198 h 203"/>
                <a:gd name="T12" fmla="*/ 102 w 203"/>
                <a:gd name="T13" fmla="*/ 203 h 203"/>
                <a:gd name="T14" fmla="*/ 102 w 203"/>
                <a:gd name="T15" fmla="*/ 0 h 203"/>
                <a:gd name="T16" fmla="*/ 0 w 203"/>
                <a:gd name="T17" fmla="*/ 101 h 203"/>
                <a:gd name="T18" fmla="*/ 102 w 203"/>
                <a:gd name="T19" fmla="*/ 203 h 203"/>
                <a:gd name="T20" fmla="*/ 102 w 203"/>
                <a:gd name="T21" fmla="*/ 203 h 203"/>
                <a:gd name="T22" fmla="*/ 102 w 203"/>
                <a:gd name="T23" fmla="*/ 198 h 203"/>
                <a:gd name="T24" fmla="*/ 102 w 203"/>
                <a:gd name="T25" fmla="*/ 198 h 203"/>
                <a:gd name="T26" fmla="*/ 102 w 203"/>
                <a:gd name="T27" fmla="*/ 198 h 203"/>
                <a:gd name="T28" fmla="*/ 5 w 203"/>
                <a:gd name="T29" fmla="*/ 101 h 203"/>
                <a:gd name="T30" fmla="*/ 102 w 203"/>
                <a:gd name="T31" fmla="*/ 5 h 203"/>
                <a:gd name="T32" fmla="*/ 102 w 203"/>
                <a:gd name="T33" fmla="*/ 5 h 203"/>
                <a:gd name="T34" fmla="*/ 102 w 203"/>
                <a:gd name="T35"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203">
                  <a:moveTo>
                    <a:pt x="102" y="203"/>
                  </a:moveTo>
                  <a:cubicBezTo>
                    <a:pt x="158" y="203"/>
                    <a:pt x="203" y="157"/>
                    <a:pt x="203" y="101"/>
                  </a:cubicBezTo>
                  <a:cubicBezTo>
                    <a:pt x="203" y="45"/>
                    <a:pt x="158" y="0"/>
                    <a:pt x="102" y="0"/>
                  </a:cubicBezTo>
                  <a:cubicBezTo>
                    <a:pt x="102" y="5"/>
                    <a:pt x="102" y="5"/>
                    <a:pt x="102" y="5"/>
                  </a:cubicBezTo>
                  <a:cubicBezTo>
                    <a:pt x="155" y="5"/>
                    <a:pt x="198" y="48"/>
                    <a:pt x="198" y="101"/>
                  </a:cubicBezTo>
                  <a:cubicBezTo>
                    <a:pt x="198" y="155"/>
                    <a:pt x="155" y="198"/>
                    <a:pt x="102" y="198"/>
                  </a:cubicBezTo>
                  <a:lnTo>
                    <a:pt x="102" y="203"/>
                  </a:lnTo>
                  <a:close/>
                  <a:moveTo>
                    <a:pt x="102" y="0"/>
                  </a:moveTo>
                  <a:cubicBezTo>
                    <a:pt x="46" y="0"/>
                    <a:pt x="0" y="45"/>
                    <a:pt x="0" y="101"/>
                  </a:cubicBezTo>
                  <a:cubicBezTo>
                    <a:pt x="0" y="157"/>
                    <a:pt x="46" y="203"/>
                    <a:pt x="102" y="203"/>
                  </a:cubicBezTo>
                  <a:cubicBezTo>
                    <a:pt x="102" y="203"/>
                    <a:pt x="102" y="203"/>
                    <a:pt x="102" y="203"/>
                  </a:cubicBezTo>
                  <a:cubicBezTo>
                    <a:pt x="102" y="198"/>
                    <a:pt x="102" y="198"/>
                    <a:pt x="102" y="198"/>
                  </a:cubicBezTo>
                  <a:cubicBezTo>
                    <a:pt x="102" y="198"/>
                    <a:pt x="102" y="198"/>
                    <a:pt x="102" y="198"/>
                  </a:cubicBezTo>
                  <a:cubicBezTo>
                    <a:pt x="102" y="198"/>
                    <a:pt x="102" y="198"/>
                    <a:pt x="102" y="198"/>
                  </a:cubicBezTo>
                  <a:cubicBezTo>
                    <a:pt x="48" y="198"/>
                    <a:pt x="5" y="155"/>
                    <a:pt x="5" y="101"/>
                  </a:cubicBezTo>
                  <a:cubicBezTo>
                    <a:pt x="5" y="48"/>
                    <a:pt x="48" y="5"/>
                    <a:pt x="102" y="5"/>
                  </a:cubicBezTo>
                  <a:cubicBezTo>
                    <a:pt x="102" y="5"/>
                    <a:pt x="102" y="5"/>
                    <a:pt x="102" y="5"/>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0" name="Freeform 40"/>
            <p:cNvSpPr/>
            <p:nvPr/>
          </p:nvSpPr>
          <p:spPr bwMode="auto">
            <a:xfrm>
              <a:off x="8610600" y="4144963"/>
              <a:ext cx="496888" cy="433388"/>
            </a:xfrm>
            <a:custGeom>
              <a:avLst/>
              <a:gdLst>
                <a:gd name="T0" fmla="*/ 65 w 228"/>
                <a:gd name="T1" fmla="*/ 15 h 199"/>
                <a:gd name="T2" fmla="*/ 61 w 228"/>
                <a:gd name="T3" fmla="*/ 23 h 199"/>
                <a:gd name="T4" fmla="*/ 57 w 228"/>
                <a:gd name="T5" fmla="*/ 29 h 199"/>
                <a:gd name="T6" fmla="*/ 54 w 228"/>
                <a:gd name="T7" fmla="*/ 26 h 199"/>
                <a:gd name="T8" fmla="*/ 52 w 228"/>
                <a:gd name="T9" fmla="*/ 32 h 199"/>
                <a:gd name="T10" fmla="*/ 42 w 228"/>
                <a:gd name="T11" fmla="*/ 34 h 199"/>
                <a:gd name="T12" fmla="*/ 36 w 228"/>
                <a:gd name="T13" fmla="*/ 41 h 199"/>
                <a:gd name="T14" fmla="*/ 27 w 228"/>
                <a:gd name="T15" fmla="*/ 53 h 199"/>
                <a:gd name="T16" fmla="*/ 21 w 228"/>
                <a:gd name="T17" fmla="*/ 61 h 199"/>
                <a:gd name="T18" fmla="*/ 27 w 228"/>
                <a:gd name="T19" fmla="*/ 67 h 199"/>
                <a:gd name="T20" fmla="*/ 27 w 228"/>
                <a:gd name="T21" fmla="*/ 70 h 199"/>
                <a:gd name="T22" fmla="*/ 22 w 228"/>
                <a:gd name="T23" fmla="*/ 65 h 199"/>
                <a:gd name="T24" fmla="*/ 18 w 228"/>
                <a:gd name="T25" fmla="*/ 60 h 199"/>
                <a:gd name="T26" fmla="*/ 16 w 228"/>
                <a:gd name="T27" fmla="*/ 69 h 199"/>
                <a:gd name="T28" fmla="*/ 17 w 228"/>
                <a:gd name="T29" fmla="*/ 83 h 199"/>
                <a:gd name="T30" fmla="*/ 24 w 228"/>
                <a:gd name="T31" fmla="*/ 80 h 199"/>
                <a:gd name="T32" fmla="*/ 32 w 228"/>
                <a:gd name="T33" fmla="*/ 88 h 199"/>
                <a:gd name="T34" fmla="*/ 41 w 228"/>
                <a:gd name="T35" fmla="*/ 98 h 199"/>
                <a:gd name="T36" fmla="*/ 50 w 228"/>
                <a:gd name="T37" fmla="*/ 105 h 199"/>
                <a:gd name="T38" fmla="*/ 61 w 228"/>
                <a:gd name="T39" fmla="*/ 117 h 199"/>
                <a:gd name="T40" fmla="*/ 58 w 228"/>
                <a:gd name="T41" fmla="*/ 134 h 199"/>
                <a:gd name="T42" fmla="*/ 49 w 228"/>
                <a:gd name="T43" fmla="*/ 155 h 199"/>
                <a:gd name="T44" fmla="*/ 52 w 228"/>
                <a:gd name="T45" fmla="*/ 170 h 199"/>
                <a:gd name="T46" fmla="*/ 46 w 228"/>
                <a:gd name="T47" fmla="*/ 171 h 199"/>
                <a:gd name="T48" fmla="*/ 32 w 228"/>
                <a:gd name="T49" fmla="*/ 148 h 199"/>
                <a:gd name="T50" fmla="*/ 16 w 228"/>
                <a:gd name="T51" fmla="*/ 113 h 199"/>
                <a:gd name="T52" fmla="*/ 11 w 228"/>
                <a:gd name="T53" fmla="*/ 87 h 199"/>
                <a:gd name="T54" fmla="*/ 73 w 228"/>
                <a:gd name="T55" fmla="*/ 183 h 199"/>
                <a:gd name="T56" fmla="*/ 89 w 228"/>
                <a:gd name="T57" fmla="*/ 181 h 199"/>
                <a:gd name="T58" fmla="*/ 110 w 228"/>
                <a:gd name="T59" fmla="*/ 178 h 199"/>
                <a:gd name="T60" fmla="*/ 108 w 228"/>
                <a:gd name="T61" fmla="*/ 187 h 199"/>
                <a:gd name="T62" fmla="*/ 121 w 228"/>
                <a:gd name="T63" fmla="*/ 186 h 199"/>
                <a:gd name="T64" fmla="*/ 139 w 228"/>
                <a:gd name="T65" fmla="*/ 184 h 199"/>
                <a:gd name="T66" fmla="*/ 137 w 228"/>
                <a:gd name="T67" fmla="*/ 3 h 199"/>
                <a:gd name="T68" fmla="*/ 197 w 228"/>
                <a:gd name="T69" fmla="*/ 64 h 199"/>
                <a:gd name="T70" fmla="*/ 189 w 228"/>
                <a:gd name="T71" fmla="*/ 58 h 199"/>
                <a:gd name="T72" fmla="*/ 181 w 228"/>
                <a:gd name="T73" fmla="*/ 74 h 199"/>
                <a:gd name="T74" fmla="*/ 170 w 228"/>
                <a:gd name="T75" fmla="*/ 59 h 199"/>
                <a:gd name="T76" fmla="*/ 174 w 228"/>
                <a:gd name="T77" fmla="*/ 75 h 199"/>
                <a:gd name="T78" fmla="*/ 186 w 228"/>
                <a:gd name="T79" fmla="*/ 79 h 199"/>
                <a:gd name="T80" fmla="*/ 181 w 228"/>
                <a:gd name="T81" fmla="*/ 100 h 199"/>
                <a:gd name="T82" fmla="*/ 175 w 228"/>
                <a:gd name="T83" fmla="*/ 122 h 199"/>
                <a:gd name="T84" fmla="*/ 168 w 228"/>
                <a:gd name="T85" fmla="*/ 137 h 199"/>
                <a:gd name="T86" fmla="*/ 147 w 228"/>
                <a:gd name="T87" fmla="*/ 154 h 199"/>
                <a:gd name="T88" fmla="*/ 141 w 228"/>
                <a:gd name="T89" fmla="*/ 139 h 199"/>
                <a:gd name="T90" fmla="*/ 142 w 228"/>
                <a:gd name="T91" fmla="*/ 121 h 199"/>
                <a:gd name="T92" fmla="*/ 135 w 228"/>
                <a:gd name="T93" fmla="*/ 101 h 199"/>
                <a:gd name="T94" fmla="*/ 125 w 228"/>
                <a:gd name="T95" fmla="*/ 89 h 199"/>
                <a:gd name="T96" fmla="*/ 99 w 228"/>
                <a:gd name="T97" fmla="*/ 90 h 199"/>
                <a:gd name="T98" fmla="*/ 89 w 228"/>
                <a:gd name="T99" fmla="*/ 76 h 199"/>
                <a:gd name="T100" fmla="*/ 100 w 228"/>
                <a:gd name="T101" fmla="*/ 49 h 199"/>
                <a:gd name="T102" fmla="*/ 119 w 228"/>
                <a:gd name="T103" fmla="*/ 41 h 199"/>
                <a:gd name="T104" fmla="*/ 130 w 228"/>
                <a:gd name="T105" fmla="*/ 46 h 199"/>
                <a:gd name="T106" fmla="*/ 146 w 228"/>
                <a:gd name="T107" fmla="*/ 46 h 199"/>
                <a:gd name="T108" fmla="*/ 162 w 228"/>
                <a:gd name="T109" fmla="*/ 44 h 199"/>
                <a:gd name="T110" fmla="*/ 147 w 228"/>
                <a:gd name="T111" fmla="*/ 37 h 199"/>
                <a:gd name="T112" fmla="*/ 146 w 228"/>
                <a:gd name="T113" fmla="*/ 32 h 199"/>
                <a:gd name="T114" fmla="*/ 127 w 228"/>
                <a:gd name="T115" fmla="*/ 32 h 199"/>
                <a:gd name="T116" fmla="*/ 111 w 228"/>
                <a:gd name="T117" fmla="*/ 37 h 199"/>
                <a:gd name="T118" fmla="*/ 107 w 228"/>
                <a:gd name="T119" fmla="*/ 21 h 199"/>
                <a:gd name="T120" fmla="*/ 96 w 228"/>
                <a:gd name="T121" fmla="*/ 11 h 199"/>
                <a:gd name="T122" fmla="*/ 109 w 228"/>
                <a:gd name="T123"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 h="199">
                  <a:moveTo>
                    <a:pt x="92" y="0"/>
                  </a:moveTo>
                  <a:cubicBezTo>
                    <a:pt x="92" y="0"/>
                    <a:pt x="58" y="5"/>
                    <a:pt x="35" y="31"/>
                  </a:cubicBezTo>
                  <a:cubicBezTo>
                    <a:pt x="35" y="31"/>
                    <a:pt x="53" y="13"/>
                    <a:pt x="64" y="13"/>
                  </a:cubicBezTo>
                  <a:cubicBezTo>
                    <a:pt x="66" y="14"/>
                    <a:pt x="66" y="14"/>
                    <a:pt x="66" y="14"/>
                  </a:cubicBezTo>
                  <a:cubicBezTo>
                    <a:pt x="66" y="14"/>
                    <a:pt x="66" y="15"/>
                    <a:pt x="65" y="15"/>
                  </a:cubicBezTo>
                  <a:cubicBezTo>
                    <a:pt x="65" y="16"/>
                    <a:pt x="64" y="17"/>
                    <a:pt x="64" y="18"/>
                  </a:cubicBezTo>
                  <a:cubicBezTo>
                    <a:pt x="64" y="18"/>
                    <a:pt x="64" y="20"/>
                    <a:pt x="64" y="20"/>
                  </a:cubicBezTo>
                  <a:cubicBezTo>
                    <a:pt x="63" y="21"/>
                    <a:pt x="63" y="21"/>
                    <a:pt x="63" y="21"/>
                  </a:cubicBezTo>
                  <a:cubicBezTo>
                    <a:pt x="63" y="21"/>
                    <a:pt x="62" y="21"/>
                    <a:pt x="62" y="22"/>
                  </a:cubicBezTo>
                  <a:cubicBezTo>
                    <a:pt x="62" y="22"/>
                    <a:pt x="61" y="22"/>
                    <a:pt x="61" y="23"/>
                  </a:cubicBezTo>
                  <a:cubicBezTo>
                    <a:pt x="61" y="24"/>
                    <a:pt x="61" y="25"/>
                    <a:pt x="61" y="25"/>
                  </a:cubicBezTo>
                  <a:cubicBezTo>
                    <a:pt x="62" y="27"/>
                    <a:pt x="62" y="27"/>
                    <a:pt x="62" y="27"/>
                  </a:cubicBezTo>
                  <a:cubicBezTo>
                    <a:pt x="61" y="28"/>
                    <a:pt x="61" y="28"/>
                    <a:pt x="61" y="28"/>
                  </a:cubicBezTo>
                  <a:cubicBezTo>
                    <a:pt x="59" y="29"/>
                    <a:pt x="59" y="29"/>
                    <a:pt x="59" y="29"/>
                  </a:cubicBezTo>
                  <a:cubicBezTo>
                    <a:pt x="59" y="29"/>
                    <a:pt x="58" y="29"/>
                    <a:pt x="57" y="29"/>
                  </a:cubicBezTo>
                  <a:cubicBezTo>
                    <a:pt x="56" y="29"/>
                    <a:pt x="56" y="27"/>
                    <a:pt x="56" y="27"/>
                  </a:cubicBezTo>
                  <a:cubicBezTo>
                    <a:pt x="58" y="26"/>
                    <a:pt x="58" y="26"/>
                    <a:pt x="58" y="26"/>
                  </a:cubicBezTo>
                  <a:cubicBezTo>
                    <a:pt x="58" y="26"/>
                    <a:pt x="58" y="26"/>
                    <a:pt x="58" y="25"/>
                  </a:cubicBezTo>
                  <a:cubicBezTo>
                    <a:pt x="57" y="25"/>
                    <a:pt x="57" y="24"/>
                    <a:pt x="56" y="24"/>
                  </a:cubicBezTo>
                  <a:cubicBezTo>
                    <a:pt x="55" y="24"/>
                    <a:pt x="54" y="26"/>
                    <a:pt x="54" y="26"/>
                  </a:cubicBezTo>
                  <a:cubicBezTo>
                    <a:pt x="52" y="27"/>
                    <a:pt x="52" y="27"/>
                    <a:pt x="52" y="27"/>
                  </a:cubicBezTo>
                  <a:cubicBezTo>
                    <a:pt x="52" y="27"/>
                    <a:pt x="51" y="29"/>
                    <a:pt x="51" y="29"/>
                  </a:cubicBezTo>
                  <a:cubicBezTo>
                    <a:pt x="52" y="29"/>
                    <a:pt x="53" y="29"/>
                    <a:pt x="53" y="29"/>
                  </a:cubicBezTo>
                  <a:cubicBezTo>
                    <a:pt x="53" y="29"/>
                    <a:pt x="53" y="30"/>
                    <a:pt x="53" y="31"/>
                  </a:cubicBezTo>
                  <a:cubicBezTo>
                    <a:pt x="53" y="31"/>
                    <a:pt x="52" y="32"/>
                    <a:pt x="52" y="32"/>
                  </a:cubicBezTo>
                  <a:cubicBezTo>
                    <a:pt x="52" y="32"/>
                    <a:pt x="52" y="33"/>
                    <a:pt x="51" y="33"/>
                  </a:cubicBezTo>
                  <a:cubicBezTo>
                    <a:pt x="50" y="32"/>
                    <a:pt x="49" y="32"/>
                    <a:pt x="48" y="32"/>
                  </a:cubicBezTo>
                  <a:cubicBezTo>
                    <a:pt x="47" y="32"/>
                    <a:pt x="46" y="31"/>
                    <a:pt x="46" y="32"/>
                  </a:cubicBezTo>
                  <a:cubicBezTo>
                    <a:pt x="45" y="32"/>
                    <a:pt x="45" y="32"/>
                    <a:pt x="45" y="32"/>
                  </a:cubicBezTo>
                  <a:cubicBezTo>
                    <a:pt x="45" y="33"/>
                    <a:pt x="42" y="34"/>
                    <a:pt x="42" y="34"/>
                  </a:cubicBezTo>
                  <a:cubicBezTo>
                    <a:pt x="42" y="34"/>
                    <a:pt x="41" y="35"/>
                    <a:pt x="41" y="35"/>
                  </a:cubicBezTo>
                  <a:cubicBezTo>
                    <a:pt x="41" y="35"/>
                    <a:pt x="41" y="37"/>
                    <a:pt x="41" y="37"/>
                  </a:cubicBezTo>
                  <a:cubicBezTo>
                    <a:pt x="41" y="37"/>
                    <a:pt x="40" y="38"/>
                    <a:pt x="38" y="38"/>
                  </a:cubicBezTo>
                  <a:cubicBezTo>
                    <a:pt x="37" y="39"/>
                    <a:pt x="36" y="39"/>
                    <a:pt x="36" y="39"/>
                  </a:cubicBezTo>
                  <a:cubicBezTo>
                    <a:pt x="36" y="41"/>
                    <a:pt x="36" y="41"/>
                    <a:pt x="36" y="41"/>
                  </a:cubicBezTo>
                  <a:cubicBezTo>
                    <a:pt x="36" y="41"/>
                    <a:pt x="34" y="42"/>
                    <a:pt x="34" y="43"/>
                  </a:cubicBezTo>
                  <a:cubicBezTo>
                    <a:pt x="33" y="44"/>
                    <a:pt x="30" y="46"/>
                    <a:pt x="30" y="46"/>
                  </a:cubicBezTo>
                  <a:cubicBezTo>
                    <a:pt x="30" y="46"/>
                    <a:pt x="29" y="47"/>
                    <a:pt x="28" y="48"/>
                  </a:cubicBezTo>
                  <a:cubicBezTo>
                    <a:pt x="28" y="49"/>
                    <a:pt x="28" y="50"/>
                    <a:pt x="28" y="51"/>
                  </a:cubicBezTo>
                  <a:cubicBezTo>
                    <a:pt x="28" y="51"/>
                    <a:pt x="27" y="52"/>
                    <a:pt x="27" y="53"/>
                  </a:cubicBezTo>
                  <a:cubicBezTo>
                    <a:pt x="27" y="54"/>
                    <a:pt x="26" y="55"/>
                    <a:pt x="26" y="56"/>
                  </a:cubicBezTo>
                  <a:cubicBezTo>
                    <a:pt x="25" y="56"/>
                    <a:pt x="25" y="57"/>
                    <a:pt x="24" y="57"/>
                  </a:cubicBezTo>
                  <a:cubicBezTo>
                    <a:pt x="24" y="57"/>
                    <a:pt x="22" y="58"/>
                    <a:pt x="21" y="58"/>
                  </a:cubicBezTo>
                  <a:cubicBezTo>
                    <a:pt x="20" y="59"/>
                    <a:pt x="20" y="60"/>
                    <a:pt x="20" y="60"/>
                  </a:cubicBezTo>
                  <a:cubicBezTo>
                    <a:pt x="20" y="60"/>
                    <a:pt x="21" y="61"/>
                    <a:pt x="21" y="61"/>
                  </a:cubicBezTo>
                  <a:cubicBezTo>
                    <a:pt x="22" y="61"/>
                    <a:pt x="23" y="62"/>
                    <a:pt x="23" y="62"/>
                  </a:cubicBezTo>
                  <a:cubicBezTo>
                    <a:pt x="23" y="62"/>
                    <a:pt x="23" y="63"/>
                    <a:pt x="23" y="64"/>
                  </a:cubicBezTo>
                  <a:cubicBezTo>
                    <a:pt x="23" y="64"/>
                    <a:pt x="22" y="66"/>
                    <a:pt x="23" y="66"/>
                  </a:cubicBezTo>
                  <a:cubicBezTo>
                    <a:pt x="24" y="66"/>
                    <a:pt x="25" y="66"/>
                    <a:pt x="25" y="66"/>
                  </a:cubicBezTo>
                  <a:cubicBezTo>
                    <a:pt x="27" y="67"/>
                    <a:pt x="27" y="67"/>
                    <a:pt x="27" y="67"/>
                  </a:cubicBezTo>
                  <a:cubicBezTo>
                    <a:pt x="28" y="68"/>
                    <a:pt x="28" y="68"/>
                    <a:pt x="28" y="68"/>
                  </a:cubicBezTo>
                  <a:cubicBezTo>
                    <a:pt x="29" y="68"/>
                    <a:pt x="29" y="68"/>
                    <a:pt x="29" y="68"/>
                  </a:cubicBezTo>
                  <a:cubicBezTo>
                    <a:pt x="29" y="68"/>
                    <a:pt x="29" y="69"/>
                    <a:pt x="29" y="70"/>
                  </a:cubicBezTo>
                  <a:cubicBezTo>
                    <a:pt x="28" y="70"/>
                    <a:pt x="28" y="71"/>
                    <a:pt x="28" y="71"/>
                  </a:cubicBezTo>
                  <a:cubicBezTo>
                    <a:pt x="27" y="71"/>
                    <a:pt x="27" y="71"/>
                    <a:pt x="27" y="70"/>
                  </a:cubicBezTo>
                  <a:cubicBezTo>
                    <a:pt x="27" y="69"/>
                    <a:pt x="27" y="69"/>
                    <a:pt x="26" y="68"/>
                  </a:cubicBezTo>
                  <a:cubicBezTo>
                    <a:pt x="25" y="68"/>
                    <a:pt x="24" y="69"/>
                    <a:pt x="24" y="69"/>
                  </a:cubicBezTo>
                  <a:cubicBezTo>
                    <a:pt x="24" y="69"/>
                    <a:pt x="23" y="69"/>
                    <a:pt x="23" y="68"/>
                  </a:cubicBezTo>
                  <a:cubicBezTo>
                    <a:pt x="22" y="67"/>
                    <a:pt x="22" y="68"/>
                    <a:pt x="22" y="67"/>
                  </a:cubicBezTo>
                  <a:cubicBezTo>
                    <a:pt x="22" y="66"/>
                    <a:pt x="23" y="66"/>
                    <a:pt x="22" y="65"/>
                  </a:cubicBezTo>
                  <a:cubicBezTo>
                    <a:pt x="22" y="65"/>
                    <a:pt x="21" y="64"/>
                    <a:pt x="21" y="64"/>
                  </a:cubicBezTo>
                  <a:cubicBezTo>
                    <a:pt x="20" y="64"/>
                    <a:pt x="21" y="65"/>
                    <a:pt x="20" y="64"/>
                  </a:cubicBezTo>
                  <a:cubicBezTo>
                    <a:pt x="20" y="63"/>
                    <a:pt x="19" y="63"/>
                    <a:pt x="19" y="63"/>
                  </a:cubicBezTo>
                  <a:cubicBezTo>
                    <a:pt x="19" y="63"/>
                    <a:pt x="18" y="63"/>
                    <a:pt x="18" y="62"/>
                  </a:cubicBezTo>
                  <a:cubicBezTo>
                    <a:pt x="18" y="62"/>
                    <a:pt x="18" y="61"/>
                    <a:pt x="18" y="60"/>
                  </a:cubicBezTo>
                  <a:cubicBezTo>
                    <a:pt x="18" y="60"/>
                    <a:pt x="19" y="59"/>
                    <a:pt x="19" y="58"/>
                  </a:cubicBezTo>
                  <a:cubicBezTo>
                    <a:pt x="19" y="58"/>
                    <a:pt x="19" y="55"/>
                    <a:pt x="19" y="55"/>
                  </a:cubicBezTo>
                  <a:cubicBezTo>
                    <a:pt x="19" y="55"/>
                    <a:pt x="16" y="61"/>
                    <a:pt x="15" y="66"/>
                  </a:cubicBezTo>
                  <a:cubicBezTo>
                    <a:pt x="15" y="66"/>
                    <a:pt x="16" y="65"/>
                    <a:pt x="16" y="66"/>
                  </a:cubicBezTo>
                  <a:cubicBezTo>
                    <a:pt x="16" y="67"/>
                    <a:pt x="17" y="68"/>
                    <a:pt x="16" y="69"/>
                  </a:cubicBezTo>
                  <a:cubicBezTo>
                    <a:pt x="16" y="69"/>
                    <a:pt x="16" y="69"/>
                    <a:pt x="16" y="72"/>
                  </a:cubicBezTo>
                  <a:cubicBezTo>
                    <a:pt x="16" y="74"/>
                    <a:pt x="17" y="75"/>
                    <a:pt x="17" y="76"/>
                  </a:cubicBezTo>
                  <a:cubicBezTo>
                    <a:pt x="16" y="76"/>
                    <a:pt x="16" y="77"/>
                    <a:pt x="16" y="78"/>
                  </a:cubicBezTo>
                  <a:cubicBezTo>
                    <a:pt x="16" y="79"/>
                    <a:pt x="16" y="82"/>
                    <a:pt x="17" y="82"/>
                  </a:cubicBezTo>
                  <a:cubicBezTo>
                    <a:pt x="17" y="82"/>
                    <a:pt x="17" y="83"/>
                    <a:pt x="17" y="83"/>
                  </a:cubicBezTo>
                  <a:cubicBezTo>
                    <a:pt x="18" y="84"/>
                    <a:pt x="17" y="85"/>
                    <a:pt x="18" y="84"/>
                  </a:cubicBezTo>
                  <a:cubicBezTo>
                    <a:pt x="19" y="82"/>
                    <a:pt x="20" y="81"/>
                    <a:pt x="20" y="81"/>
                  </a:cubicBezTo>
                  <a:cubicBezTo>
                    <a:pt x="20" y="80"/>
                    <a:pt x="20" y="80"/>
                    <a:pt x="20" y="80"/>
                  </a:cubicBezTo>
                  <a:cubicBezTo>
                    <a:pt x="20" y="80"/>
                    <a:pt x="20" y="79"/>
                    <a:pt x="22" y="79"/>
                  </a:cubicBezTo>
                  <a:cubicBezTo>
                    <a:pt x="23" y="79"/>
                    <a:pt x="24" y="79"/>
                    <a:pt x="24" y="80"/>
                  </a:cubicBezTo>
                  <a:cubicBezTo>
                    <a:pt x="25" y="80"/>
                    <a:pt x="23" y="82"/>
                    <a:pt x="24" y="82"/>
                  </a:cubicBezTo>
                  <a:cubicBezTo>
                    <a:pt x="25" y="82"/>
                    <a:pt x="27" y="81"/>
                    <a:pt x="28" y="81"/>
                  </a:cubicBezTo>
                  <a:cubicBezTo>
                    <a:pt x="29" y="81"/>
                    <a:pt x="29" y="82"/>
                    <a:pt x="30" y="83"/>
                  </a:cubicBezTo>
                  <a:cubicBezTo>
                    <a:pt x="30" y="84"/>
                    <a:pt x="30" y="85"/>
                    <a:pt x="31" y="86"/>
                  </a:cubicBezTo>
                  <a:cubicBezTo>
                    <a:pt x="32" y="86"/>
                    <a:pt x="31" y="87"/>
                    <a:pt x="32" y="88"/>
                  </a:cubicBezTo>
                  <a:cubicBezTo>
                    <a:pt x="32" y="89"/>
                    <a:pt x="34" y="90"/>
                    <a:pt x="35" y="90"/>
                  </a:cubicBezTo>
                  <a:cubicBezTo>
                    <a:pt x="35" y="90"/>
                    <a:pt x="37" y="90"/>
                    <a:pt x="38" y="90"/>
                  </a:cubicBezTo>
                  <a:cubicBezTo>
                    <a:pt x="39" y="91"/>
                    <a:pt x="38" y="92"/>
                    <a:pt x="39" y="92"/>
                  </a:cubicBezTo>
                  <a:cubicBezTo>
                    <a:pt x="40" y="92"/>
                    <a:pt x="41" y="95"/>
                    <a:pt x="41" y="95"/>
                  </a:cubicBezTo>
                  <a:cubicBezTo>
                    <a:pt x="41" y="95"/>
                    <a:pt x="41" y="97"/>
                    <a:pt x="41" y="98"/>
                  </a:cubicBezTo>
                  <a:cubicBezTo>
                    <a:pt x="41" y="98"/>
                    <a:pt x="41" y="99"/>
                    <a:pt x="42" y="100"/>
                  </a:cubicBezTo>
                  <a:cubicBezTo>
                    <a:pt x="42" y="100"/>
                    <a:pt x="44" y="100"/>
                    <a:pt x="44" y="100"/>
                  </a:cubicBezTo>
                  <a:cubicBezTo>
                    <a:pt x="44" y="100"/>
                    <a:pt x="43" y="102"/>
                    <a:pt x="45" y="102"/>
                  </a:cubicBezTo>
                  <a:cubicBezTo>
                    <a:pt x="47" y="103"/>
                    <a:pt x="48" y="103"/>
                    <a:pt x="49" y="104"/>
                  </a:cubicBezTo>
                  <a:cubicBezTo>
                    <a:pt x="49" y="104"/>
                    <a:pt x="48" y="105"/>
                    <a:pt x="50" y="105"/>
                  </a:cubicBezTo>
                  <a:cubicBezTo>
                    <a:pt x="52" y="105"/>
                    <a:pt x="54" y="105"/>
                    <a:pt x="55" y="106"/>
                  </a:cubicBezTo>
                  <a:cubicBezTo>
                    <a:pt x="56" y="106"/>
                    <a:pt x="55" y="107"/>
                    <a:pt x="57" y="109"/>
                  </a:cubicBezTo>
                  <a:cubicBezTo>
                    <a:pt x="60" y="110"/>
                    <a:pt x="60" y="111"/>
                    <a:pt x="61" y="111"/>
                  </a:cubicBezTo>
                  <a:cubicBezTo>
                    <a:pt x="62" y="111"/>
                    <a:pt x="63" y="111"/>
                    <a:pt x="63" y="113"/>
                  </a:cubicBezTo>
                  <a:cubicBezTo>
                    <a:pt x="62" y="115"/>
                    <a:pt x="62" y="116"/>
                    <a:pt x="61" y="117"/>
                  </a:cubicBezTo>
                  <a:cubicBezTo>
                    <a:pt x="60" y="118"/>
                    <a:pt x="59" y="120"/>
                    <a:pt x="58" y="121"/>
                  </a:cubicBezTo>
                  <a:cubicBezTo>
                    <a:pt x="58" y="122"/>
                    <a:pt x="57" y="123"/>
                    <a:pt x="58" y="124"/>
                  </a:cubicBezTo>
                  <a:cubicBezTo>
                    <a:pt x="58" y="126"/>
                    <a:pt x="59" y="127"/>
                    <a:pt x="59" y="128"/>
                  </a:cubicBezTo>
                  <a:cubicBezTo>
                    <a:pt x="59" y="129"/>
                    <a:pt x="59" y="131"/>
                    <a:pt x="59" y="132"/>
                  </a:cubicBezTo>
                  <a:cubicBezTo>
                    <a:pt x="58" y="133"/>
                    <a:pt x="58" y="134"/>
                    <a:pt x="58" y="134"/>
                  </a:cubicBezTo>
                  <a:cubicBezTo>
                    <a:pt x="58" y="134"/>
                    <a:pt x="59" y="136"/>
                    <a:pt x="58" y="137"/>
                  </a:cubicBezTo>
                  <a:cubicBezTo>
                    <a:pt x="57" y="138"/>
                    <a:pt x="55" y="140"/>
                    <a:pt x="54" y="140"/>
                  </a:cubicBezTo>
                  <a:cubicBezTo>
                    <a:pt x="53" y="140"/>
                    <a:pt x="51" y="142"/>
                    <a:pt x="51" y="142"/>
                  </a:cubicBezTo>
                  <a:cubicBezTo>
                    <a:pt x="51" y="142"/>
                    <a:pt x="51" y="146"/>
                    <a:pt x="51" y="147"/>
                  </a:cubicBezTo>
                  <a:cubicBezTo>
                    <a:pt x="51" y="147"/>
                    <a:pt x="47" y="154"/>
                    <a:pt x="49" y="155"/>
                  </a:cubicBezTo>
                  <a:cubicBezTo>
                    <a:pt x="50" y="156"/>
                    <a:pt x="50" y="158"/>
                    <a:pt x="50" y="159"/>
                  </a:cubicBezTo>
                  <a:cubicBezTo>
                    <a:pt x="49" y="160"/>
                    <a:pt x="49" y="160"/>
                    <a:pt x="49" y="160"/>
                  </a:cubicBezTo>
                  <a:cubicBezTo>
                    <a:pt x="48" y="161"/>
                    <a:pt x="46" y="161"/>
                    <a:pt x="47" y="163"/>
                  </a:cubicBezTo>
                  <a:cubicBezTo>
                    <a:pt x="49" y="165"/>
                    <a:pt x="50" y="165"/>
                    <a:pt x="50" y="167"/>
                  </a:cubicBezTo>
                  <a:cubicBezTo>
                    <a:pt x="51" y="168"/>
                    <a:pt x="51" y="168"/>
                    <a:pt x="52" y="170"/>
                  </a:cubicBezTo>
                  <a:cubicBezTo>
                    <a:pt x="53" y="171"/>
                    <a:pt x="53" y="172"/>
                    <a:pt x="54" y="173"/>
                  </a:cubicBezTo>
                  <a:cubicBezTo>
                    <a:pt x="55" y="174"/>
                    <a:pt x="56" y="175"/>
                    <a:pt x="56" y="176"/>
                  </a:cubicBezTo>
                  <a:cubicBezTo>
                    <a:pt x="56" y="177"/>
                    <a:pt x="59" y="179"/>
                    <a:pt x="56" y="177"/>
                  </a:cubicBezTo>
                  <a:cubicBezTo>
                    <a:pt x="53" y="175"/>
                    <a:pt x="56" y="177"/>
                    <a:pt x="52" y="174"/>
                  </a:cubicBezTo>
                  <a:cubicBezTo>
                    <a:pt x="49" y="171"/>
                    <a:pt x="48" y="173"/>
                    <a:pt x="46" y="171"/>
                  </a:cubicBezTo>
                  <a:cubicBezTo>
                    <a:pt x="45" y="169"/>
                    <a:pt x="47" y="175"/>
                    <a:pt x="44" y="168"/>
                  </a:cubicBezTo>
                  <a:cubicBezTo>
                    <a:pt x="41" y="160"/>
                    <a:pt x="40" y="161"/>
                    <a:pt x="39" y="159"/>
                  </a:cubicBezTo>
                  <a:cubicBezTo>
                    <a:pt x="39" y="157"/>
                    <a:pt x="39" y="159"/>
                    <a:pt x="37" y="155"/>
                  </a:cubicBezTo>
                  <a:cubicBezTo>
                    <a:pt x="35" y="151"/>
                    <a:pt x="37" y="154"/>
                    <a:pt x="35" y="151"/>
                  </a:cubicBezTo>
                  <a:cubicBezTo>
                    <a:pt x="33" y="149"/>
                    <a:pt x="33" y="152"/>
                    <a:pt x="32" y="148"/>
                  </a:cubicBezTo>
                  <a:cubicBezTo>
                    <a:pt x="31" y="143"/>
                    <a:pt x="31" y="146"/>
                    <a:pt x="30" y="141"/>
                  </a:cubicBezTo>
                  <a:cubicBezTo>
                    <a:pt x="28" y="136"/>
                    <a:pt x="31" y="136"/>
                    <a:pt x="28" y="133"/>
                  </a:cubicBezTo>
                  <a:cubicBezTo>
                    <a:pt x="25" y="131"/>
                    <a:pt x="25" y="132"/>
                    <a:pt x="24" y="131"/>
                  </a:cubicBezTo>
                  <a:cubicBezTo>
                    <a:pt x="23" y="129"/>
                    <a:pt x="25" y="130"/>
                    <a:pt x="22" y="126"/>
                  </a:cubicBezTo>
                  <a:cubicBezTo>
                    <a:pt x="20" y="122"/>
                    <a:pt x="16" y="120"/>
                    <a:pt x="16" y="113"/>
                  </a:cubicBezTo>
                  <a:cubicBezTo>
                    <a:pt x="16" y="105"/>
                    <a:pt x="16" y="104"/>
                    <a:pt x="16" y="104"/>
                  </a:cubicBezTo>
                  <a:cubicBezTo>
                    <a:pt x="16" y="104"/>
                    <a:pt x="13" y="101"/>
                    <a:pt x="14" y="97"/>
                  </a:cubicBezTo>
                  <a:cubicBezTo>
                    <a:pt x="15" y="92"/>
                    <a:pt x="16" y="94"/>
                    <a:pt x="15" y="92"/>
                  </a:cubicBezTo>
                  <a:cubicBezTo>
                    <a:pt x="15" y="91"/>
                    <a:pt x="14" y="91"/>
                    <a:pt x="13" y="89"/>
                  </a:cubicBezTo>
                  <a:cubicBezTo>
                    <a:pt x="12" y="88"/>
                    <a:pt x="12" y="88"/>
                    <a:pt x="11" y="87"/>
                  </a:cubicBezTo>
                  <a:cubicBezTo>
                    <a:pt x="11" y="86"/>
                    <a:pt x="11" y="83"/>
                    <a:pt x="11" y="83"/>
                  </a:cubicBezTo>
                  <a:cubicBezTo>
                    <a:pt x="10" y="84"/>
                    <a:pt x="10" y="84"/>
                    <a:pt x="10" y="84"/>
                  </a:cubicBezTo>
                  <a:cubicBezTo>
                    <a:pt x="10" y="84"/>
                    <a:pt x="0" y="182"/>
                    <a:pt x="97" y="197"/>
                  </a:cubicBezTo>
                  <a:cubicBezTo>
                    <a:pt x="97" y="197"/>
                    <a:pt x="75" y="192"/>
                    <a:pt x="73" y="187"/>
                  </a:cubicBezTo>
                  <a:cubicBezTo>
                    <a:pt x="73" y="187"/>
                    <a:pt x="72" y="183"/>
                    <a:pt x="73" y="183"/>
                  </a:cubicBezTo>
                  <a:cubicBezTo>
                    <a:pt x="74" y="183"/>
                    <a:pt x="76" y="184"/>
                    <a:pt x="77" y="183"/>
                  </a:cubicBezTo>
                  <a:cubicBezTo>
                    <a:pt x="79" y="181"/>
                    <a:pt x="80" y="180"/>
                    <a:pt x="80" y="180"/>
                  </a:cubicBezTo>
                  <a:cubicBezTo>
                    <a:pt x="80" y="182"/>
                    <a:pt x="80" y="182"/>
                    <a:pt x="80" y="182"/>
                  </a:cubicBezTo>
                  <a:cubicBezTo>
                    <a:pt x="80" y="182"/>
                    <a:pt x="79" y="182"/>
                    <a:pt x="83" y="181"/>
                  </a:cubicBezTo>
                  <a:cubicBezTo>
                    <a:pt x="88" y="181"/>
                    <a:pt x="88" y="181"/>
                    <a:pt x="89" y="181"/>
                  </a:cubicBezTo>
                  <a:cubicBezTo>
                    <a:pt x="91" y="180"/>
                    <a:pt x="93" y="176"/>
                    <a:pt x="94" y="178"/>
                  </a:cubicBezTo>
                  <a:cubicBezTo>
                    <a:pt x="95" y="181"/>
                    <a:pt x="93" y="180"/>
                    <a:pt x="95" y="181"/>
                  </a:cubicBezTo>
                  <a:cubicBezTo>
                    <a:pt x="97" y="181"/>
                    <a:pt x="101" y="180"/>
                    <a:pt x="101" y="180"/>
                  </a:cubicBezTo>
                  <a:cubicBezTo>
                    <a:pt x="101" y="180"/>
                    <a:pt x="108" y="181"/>
                    <a:pt x="108" y="180"/>
                  </a:cubicBezTo>
                  <a:cubicBezTo>
                    <a:pt x="109" y="179"/>
                    <a:pt x="109" y="178"/>
                    <a:pt x="110" y="178"/>
                  </a:cubicBezTo>
                  <a:cubicBezTo>
                    <a:pt x="111" y="178"/>
                    <a:pt x="112" y="180"/>
                    <a:pt x="112" y="180"/>
                  </a:cubicBezTo>
                  <a:cubicBezTo>
                    <a:pt x="108" y="182"/>
                    <a:pt x="108" y="182"/>
                    <a:pt x="108" y="182"/>
                  </a:cubicBezTo>
                  <a:cubicBezTo>
                    <a:pt x="105" y="185"/>
                    <a:pt x="105" y="185"/>
                    <a:pt x="105" y="185"/>
                  </a:cubicBezTo>
                  <a:cubicBezTo>
                    <a:pt x="105" y="185"/>
                    <a:pt x="103" y="185"/>
                    <a:pt x="105" y="186"/>
                  </a:cubicBezTo>
                  <a:cubicBezTo>
                    <a:pt x="106" y="187"/>
                    <a:pt x="107" y="187"/>
                    <a:pt x="108" y="187"/>
                  </a:cubicBezTo>
                  <a:cubicBezTo>
                    <a:pt x="110" y="187"/>
                    <a:pt x="114" y="190"/>
                    <a:pt x="115" y="188"/>
                  </a:cubicBezTo>
                  <a:cubicBezTo>
                    <a:pt x="116" y="186"/>
                    <a:pt x="116" y="186"/>
                    <a:pt x="117" y="185"/>
                  </a:cubicBezTo>
                  <a:cubicBezTo>
                    <a:pt x="117" y="184"/>
                    <a:pt x="117" y="182"/>
                    <a:pt x="119" y="182"/>
                  </a:cubicBezTo>
                  <a:cubicBezTo>
                    <a:pt x="120" y="182"/>
                    <a:pt x="122" y="183"/>
                    <a:pt x="122" y="183"/>
                  </a:cubicBezTo>
                  <a:cubicBezTo>
                    <a:pt x="121" y="186"/>
                    <a:pt x="121" y="186"/>
                    <a:pt x="121" y="186"/>
                  </a:cubicBezTo>
                  <a:cubicBezTo>
                    <a:pt x="121" y="186"/>
                    <a:pt x="123" y="186"/>
                    <a:pt x="125" y="186"/>
                  </a:cubicBezTo>
                  <a:cubicBezTo>
                    <a:pt x="126" y="186"/>
                    <a:pt x="126" y="188"/>
                    <a:pt x="128" y="186"/>
                  </a:cubicBezTo>
                  <a:cubicBezTo>
                    <a:pt x="129" y="184"/>
                    <a:pt x="129" y="184"/>
                    <a:pt x="131" y="184"/>
                  </a:cubicBezTo>
                  <a:cubicBezTo>
                    <a:pt x="133" y="184"/>
                    <a:pt x="135" y="183"/>
                    <a:pt x="136" y="183"/>
                  </a:cubicBezTo>
                  <a:cubicBezTo>
                    <a:pt x="136" y="184"/>
                    <a:pt x="138" y="184"/>
                    <a:pt x="139" y="184"/>
                  </a:cubicBezTo>
                  <a:cubicBezTo>
                    <a:pt x="139" y="184"/>
                    <a:pt x="143" y="186"/>
                    <a:pt x="143" y="186"/>
                  </a:cubicBezTo>
                  <a:cubicBezTo>
                    <a:pt x="144" y="185"/>
                    <a:pt x="148" y="186"/>
                    <a:pt x="148" y="186"/>
                  </a:cubicBezTo>
                  <a:cubicBezTo>
                    <a:pt x="148" y="186"/>
                    <a:pt x="137" y="196"/>
                    <a:pt x="113" y="197"/>
                  </a:cubicBezTo>
                  <a:cubicBezTo>
                    <a:pt x="113" y="197"/>
                    <a:pt x="167" y="199"/>
                    <a:pt x="197" y="146"/>
                  </a:cubicBezTo>
                  <a:cubicBezTo>
                    <a:pt x="228" y="94"/>
                    <a:pt x="206" y="26"/>
                    <a:pt x="137" y="3"/>
                  </a:cubicBezTo>
                  <a:cubicBezTo>
                    <a:pt x="137" y="3"/>
                    <a:pt x="189" y="22"/>
                    <a:pt x="203" y="71"/>
                  </a:cubicBezTo>
                  <a:cubicBezTo>
                    <a:pt x="202" y="72"/>
                    <a:pt x="202" y="72"/>
                    <a:pt x="202" y="72"/>
                  </a:cubicBezTo>
                  <a:cubicBezTo>
                    <a:pt x="201" y="71"/>
                    <a:pt x="201" y="72"/>
                    <a:pt x="200" y="69"/>
                  </a:cubicBezTo>
                  <a:cubicBezTo>
                    <a:pt x="199" y="67"/>
                    <a:pt x="199" y="68"/>
                    <a:pt x="199" y="66"/>
                  </a:cubicBezTo>
                  <a:cubicBezTo>
                    <a:pt x="198" y="64"/>
                    <a:pt x="198" y="65"/>
                    <a:pt x="197" y="64"/>
                  </a:cubicBezTo>
                  <a:cubicBezTo>
                    <a:pt x="195" y="62"/>
                    <a:pt x="195" y="62"/>
                    <a:pt x="194" y="61"/>
                  </a:cubicBezTo>
                  <a:cubicBezTo>
                    <a:pt x="193" y="61"/>
                    <a:pt x="192" y="58"/>
                    <a:pt x="192" y="57"/>
                  </a:cubicBezTo>
                  <a:cubicBezTo>
                    <a:pt x="191" y="56"/>
                    <a:pt x="189" y="55"/>
                    <a:pt x="188" y="55"/>
                  </a:cubicBezTo>
                  <a:cubicBezTo>
                    <a:pt x="187" y="55"/>
                    <a:pt x="188" y="54"/>
                    <a:pt x="187" y="55"/>
                  </a:cubicBezTo>
                  <a:cubicBezTo>
                    <a:pt x="187" y="56"/>
                    <a:pt x="189" y="58"/>
                    <a:pt x="189" y="58"/>
                  </a:cubicBezTo>
                  <a:cubicBezTo>
                    <a:pt x="189" y="62"/>
                    <a:pt x="189" y="62"/>
                    <a:pt x="189" y="62"/>
                  </a:cubicBezTo>
                  <a:cubicBezTo>
                    <a:pt x="189" y="62"/>
                    <a:pt x="190" y="65"/>
                    <a:pt x="190" y="66"/>
                  </a:cubicBezTo>
                  <a:cubicBezTo>
                    <a:pt x="190" y="67"/>
                    <a:pt x="189" y="70"/>
                    <a:pt x="189" y="70"/>
                  </a:cubicBezTo>
                  <a:cubicBezTo>
                    <a:pt x="189" y="70"/>
                    <a:pt x="188" y="72"/>
                    <a:pt x="187" y="73"/>
                  </a:cubicBezTo>
                  <a:cubicBezTo>
                    <a:pt x="186" y="73"/>
                    <a:pt x="181" y="74"/>
                    <a:pt x="181" y="74"/>
                  </a:cubicBezTo>
                  <a:cubicBezTo>
                    <a:pt x="181" y="74"/>
                    <a:pt x="179" y="72"/>
                    <a:pt x="179" y="71"/>
                  </a:cubicBezTo>
                  <a:cubicBezTo>
                    <a:pt x="178" y="69"/>
                    <a:pt x="175" y="69"/>
                    <a:pt x="174" y="68"/>
                  </a:cubicBezTo>
                  <a:cubicBezTo>
                    <a:pt x="174" y="67"/>
                    <a:pt x="175" y="66"/>
                    <a:pt x="173" y="64"/>
                  </a:cubicBezTo>
                  <a:cubicBezTo>
                    <a:pt x="172" y="62"/>
                    <a:pt x="173" y="63"/>
                    <a:pt x="172" y="61"/>
                  </a:cubicBezTo>
                  <a:cubicBezTo>
                    <a:pt x="170" y="59"/>
                    <a:pt x="170" y="59"/>
                    <a:pt x="170" y="59"/>
                  </a:cubicBezTo>
                  <a:cubicBezTo>
                    <a:pt x="170" y="59"/>
                    <a:pt x="166" y="58"/>
                    <a:pt x="167" y="60"/>
                  </a:cubicBezTo>
                  <a:cubicBezTo>
                    <a:pt x="168" y="63"/>
                    <a:pt x="167" y="65"/>
                    <a:pt x="168" y="65"/>
                  </a:cubicBezTo>
                  <a:cubicBezTo>
                    <a:pt x="169" y="66"/>
                    <a:pt x="170" y="65"/>
                    <a:pt x="171" y="67"/>
                  </a:cubicBezTo>
                  <a:cubicBezTo>
                    <a:pt x="172" y="69"/>
                    <a:pt x="172" y="70"/>
                    <a:pt x="172" y="71"/>
                  </a:cubicBezTo>
                  <a:cubicBezTo>
                    <a:pt x="173" y="71"/>
                    <a:pt x="173" y="74"/>
                    <a:pt x="174" y="75"/>
                  </a:cubicBezTo>
                  <a:cubicBezTo>
                    <a:pt x="175" y="75"/>
                    <a:pt x="178" y="75"/>
                    <a:pt x="178" y="76"/>
                  </a:cubicBezTo>
                  <a:cubicBezTo>
                    <a:pt x="177" y="77"/>
                    <a:pt x="176" y="78"/>
                    <a:pt x="178" y="79"/>
                  </a:cubicBezTo>
                  <a:cubicBezTo>
                    <a:pt x="179" y="79"/>
                    <a:pt x="179" y="80"/>
                    <a:pt x="180" y="80"/>
                  </a:cubicBezTo>
                  <a:cubicBezTo>
                    <a:pt x="181" y="80"/>
                    <a:pt x="181" y="80"/>
                    <a:pt x="182" y="79"/>
                  </a:cubicBezTo>
                  <a:cubicBezTo>
                    <a:pt x="184" y="79"/>
                    <a:pt x="186" y="79"/>
                    <a:pt x="186" y="79"/>
                  </a:cubicBezTo>
                  <a:cubicBezTo>
                    <a:pt x="186" y="79"/>
                    <a:pt x="188" y="80"/>
                    <a:pt x="188" y="81"/>
                  </a:cubicBezTo>
                  <a:cubicBezTo>
                    <a:pt x="188" y="82"/>
                    <a:pt x="187" y="86"/>
                    <a:pt x="187" y="86"/>
                  </a:cubicBezTo>
                  <a:cubicBezTo>
                    <a:pt x="185" y="90"/>
                    <a:pt x="185" y="90"/>
                    <a:pt x="185" y="90"/>
                  </a:cubicBezTo>
                  <a:cubicBezTo>
                    <a:pt x="185" y="90"/>
                    <a:pt x="185" y="97"/>
                    <a:pt x="184" y="97"/>
                  </a:cubicBezTo>
                  <a:cubicBezTo>
                    <a:pt x="183" y="97"/>
                    <a:pt x="182" y="100"/>
                    <a:pt x="181" y="100"/>
                  </a:cubicBezTo>
                  <a:cubicBezTo>
                    <a:pt x="180" y="101"/>
                    <a:pt x="180" y="105"/>
                    <a:pt x="180" y="105"/>
                  </a:cubicBezTo>
                  <a:cubicBezTo>
                    <a:pt x="178" y="108"/>
                    <a:pt x="178" y="108"/>
                    <a:pt x="178" y="108"/>
                  </a:cubicBezTo>
                  <a:cubicBezTo>
                    <a:pt x="178" y="108"/>
                    <a:pt x="178" y="111"/>
                    <a:pt x="178" y="112"/>
                  </a:cubicBezTo>
                  <a:cubicBezTo>
                    <a:pt x="178" y="113"/>
                    <a:pt x="179" y="117"/>
                    <a:pt x="178" y="119"/>
                  </a:cubicBezTo>
                  <a:cubicBezTo>
                    <a:pt x="178" y="121"/>
                    <a:pt x="175" y="122"/>
                    <a:pt x="175" y="122"/>
                  </a:cubicBezTo>
                  <a:cubicBezTo>
                    <a:pt x="175" y="122"/>
                    <a:pt x="179" y="126"/>
                    <a:pt x="177" y="126"/>
                  </a:cubicBezTo>
                  <a:cubicBezTo>
                    <a:pt x="175" y="127"/>
                    <a:pt x="173" y="129"/>
                    <a:pt x="173" y="130"/>
                  </a:cubicBezTo>
                  <a:cubicBezTo>
                    <a:pt x="172" y="131"/>
                    <a:pt x="172" y="132"/>
                    <a:pt x="171" y="132"/>
                  </a:cubicBezTo>
                  <a:cubicBezTo>
                    <a:pt x="170" y="133"/>
                    <a:pt x="168" y="133"/>
                    <a:pt x="168" y="134"/>
                  </a:cubicBezTo>
                  <a:cubicBezTo>
                    <a:pt x="168" y="134"/>
                    <a:pt x="168" y="137"/>
                    <a:pt x="168" y="137"/>
                  </a:cubicBezTo>
                  <a:cubicBezTo>
                    <a:pt x="164" y="142"/>
                    <a:pt x="164" y="142"/>
                    <a:pt x="164" y="142"/>
                  </a:cubicBezTo>
                  <a:cubicBezTo>
                    <a:pt x="160" y="146"/>
                    <a:pt x="160" y="146"/>
                    <a:pt x="160" y="146"/>
                  </a:cubicBezTo>
                  <a:cubicBezTo>
                    <a:pt x="160" y="146"/>
                    <a:pt x="160" y="149"/>
                    <a:pt x="159" y="149"/>
                  </a:cubicBezTo>
                  <a:cubicBezTo>
                    <a:pt x="158" y="149"/>
                    <a:pt x="153" y="151"/>
                    <a:pt x="152" y="152"/>
                  </a:cubicBezTo>
                  <a:cubicBezTo>
                    <a:pt x="152" y="152"/>
                    <a:pt x="148" y="154"/>
                    <a:pt x="147" y="154"/>
                  </a:cubicBezTo>
                  <a:cubicBezTo>
                    <a:pt x="146" y="154"/>
                    <a:pt x="148" y="157"/>
                    <a:pt x="146" y="154"/>
                  </a:cubicBezTo>
                  <a:cubicBezTo>
                    <a:pt x="144" y="151"/>
                    <a:pt x="145" y="153"/>
                    <a:pt x="144" y="149"/>
                  </a:cubicBezTo>
                  <a:cubicBezTo>
                    <a:pt x="142" y="145"/>
                    <a:pt x="142" y="148"/>
                    <a:pt x="142" y="145"/>
                  </a:cubicBezTo>
                  <a:cubicBezTo>
                    <a:pt x="142" y="143"/>
                    <a:pt x="142" y="145"/>
                    <a:pt x="142" y="143"/>
                  </a:cubicBezTo>
                  <a:cubicBezTo>
                    <a:pt x="142" y="140"/>
                    <a:pt x="143" y="142"/>
                    <a:pt x="141" y="139"/>
                  </a:cubicBezTo>
                  <a:cubicBezTo>
                    <a:pt x="140" y="136"/>
                    <a:pt x="140" y="137"/>
                    <a:pt x="138" y="135"/>
                  </a:cubicBezTo>
                  <a:cubicBezTo>
                    <a:pt x="136" y="133"/>
                    <a:pt x="135" y="135"/>
                    <a:pt x="136" y="132"/>
                  </a:cubicBezTo>
                  <a:cubicBezTo>
                    <a:pt x="137" y="129"/>
                    <a:pt x="137" y="132"/>
                    <a:pt x="137" y="129"/>
                  </a:cubicBezTo>
                  <a:cubicBezTo>
                    <a:pt x="138" y="126"/>
                    <a:pt x="137" y="125"/>
                    <a:pt x="139" y="124"/>
                  </a:cubicBezTo>
                  <a:cubicBezTo>
                    <a:pt x="141" y="123"/>
                    <a:pt x="142" y="122"/>
                    <a:pt x="142" y="121"/>
                  </a:cubicBezTo>
                  <a:cubicBezTo>
                    <a:pt x="142" y="119"/>
                    <a:pt x="142" y="118"/>
                    <a:pt x="142" y="117"/>
                  </a:cubicBezTo>
                  <a:cubicBezTo>
                    <a:pt x="141" y="116"/>
                    <a:pt x="139" y="114"/>
                    <a:pt x="139" y="113"/>
                  </a:cubicBezTo>
                  <a:cubicBezTo>
                    <a:pt x="139" y="112"/>
                    <a:pt x="139" y="113"/>
                    <a:pt x="137" y="111"/>
                  </a:cubicBezTo>
                  <a:cubicBezTo>
                    <a:pt x="136" y="109"/>
                    <a:pt x="135" y="108"/>
                    <a:pt x="135" y="108"/>
                  </a:cubicBezTo>
                  <a:cubicBezTo>
                    <a:pt x="135" y="108"/>
                    <a:pt x="135" y="103"/>
                    <a:pt x="135" y="101"/>
                  </a:cubicBezTo>
                  <a:cubicBezTo>
                    <a:pt x="135" y="99"/>
                    <a:pt x="134" y="102"/>
                    <a:pt x="135" y="99"/>
                  </a:cubicBezTo>
                  <a:cubicBezTo>
                    <a:pt x="135" y="96"/>
                    <a:pt x="135" y="94"/>
                    <a:pt x="135" y="94"/>
                  </a:cubicBezTo>
                  <a:cubicBezTo>
                    <a:pt x="135" y="94"/>
                    <a:pt x="132" y="92"/>
                    <a:pt x="131" y="92"/>
                  </a:cubicBezTo>
                  <a:cubicBezTo>
                    <a:pt x="129" y="92"/>
                    <a:pt x="129" y="94"/>
                    <a:pt x="127" y="93"/>
                  </a:cubicBezTo>
                  <a:cubicBezTo>
                    <a:pt x="125" y="91"/>
                    <a:pt x="126" y="90"/>
                    <a:pt x="125" y="89"/>
                  </a:cubicBezTo>
                  <a:cubicBezTo>
                    <a:pt x="124" y="89"/>
                    <a:pt x="123" y="89"/>
                    <a:pt x="122" y="90"/>
                  </a:cubicBezTo>
                  <a:cubicBezTo>
                    <a:pt x="121" y="91"/>
                    <a:pt x="118" y="91"/>
                    <a:pt x="116" y="91"/>
                  </a:cubicBezTo>
                  <a:cubicBezTo>
                    <a:pt x="114" y="92"/>
                    <a:pt x="113" y="92"/>
                    <a:pt x="110" y="92"/>
                  </a:cubicBezTo>
                  <a:cubicBezTo>
                    <a:pt x="108" y="92"/>
                    <a:pt x="104" y="93"/>
                    <a:pt x="102" y="92"/>
                  </a:cubicBezTo>
                  <a:cubicBezTo>
                    <a:pt x="100" y="91"/>
                    <a:pt x="100" y="92"/>
                    <a:pt x="99" y="90"/>
                  </a:cubicBezTo>
                  <a:cubicBezTo>
                    <a:pt x="98" y="88"/>
                    <a:pt x="99" y="88"/>
                    <a:pt x="97" y="87"/>
                  </a:cubicBezTo>
                  <a:cubicBezTo>
                    <a:pt x="95" y="86"/>
                    <a:pt x="94" y="87"/>
                    <a:pt x="94" y="85"/>
                  </a:cubicBezTo>
                  <a:cubicBezTo>
                    <a:pt x="94" y="82"/>
                    <a:pt x="95" y="83"/>
                    <a:pt x="93" y="81"/>
                  </a:cubicBezTo>
                  <a:cubicBezTo>
                    <a:pt x="92" y="79"/>
                    <a:pt x="94" y="82"/>
                    <a:pt x="92" y="79"/>
                  </a:cubicBezTo>
                  <a:cubicBezTo>
                    <a:pt x="89" y="76"/>
                    <a:pt x="88" y="79"/>
                    <a:pt x="89" y="76"/>
                  </a:cubicBezTo>
                  <a:cubicBezTo>
                    <a:pt x="90" y="74"/>
                    <a:pt x="91" y="75"/>
                    <a:pt x="91" y="73"/>
                  </a:cubicBezTo>
                  <a:cubicBezTo>
                    <a:pt x="91" y="70"/>
                    <a:pt x="95" y="74"/>
                    <a:pt x="92" y="68"/>
                  </a:cubicBezTo>
                  <a:cubicBezTo>
                    <a:pt x="90" y="63"/>
                    <a:pt x="89" y="64"/>
                    <a:pt x="92" y="60"/>
                  </a:cubicBezTo>
                  <a:cubicBezTo>
                    <a:pt x="94" y="55"/>
                    <a:pt x="97" y="54"/>
                    <a:pt x="98" y="53"/>
                  </a:cubicBezTo>
                  <a:cubicBezTo>
                    <a:pt x="98" y="52"/>
                    <a:pt x="99" y="50"/>
                    <a:pt x="100" y="49"/>
                  </a:cubicBezTo>
                  <a:cubicBezTo>
                    <a:pt x="101" y="48"/>
                    <a:pt x="100" y="48"/>
                    <a:pt x="102" y="48"/>
                  </a:cubicBezTo>
                  <a:cubicBezTo>
                    <a:pt x="104" y="48"/>
                    <a:pt x="107" y="47"/>
                    <a:pt x="108" y="46"/>
                  </a:cubicBezTo>
                  <a:cubicBezTo>
                    <a:pt x="109" y="45"/>
                    <a:pt x="111" y="42"/>
                    <a:pt x="112" y="42"/>
                  </a:cubicBezTo>
                  <a:cubicBezTo>
                    <a:pt x="113" y="42"/>
                    <a:pt x="113" y="42"/>
                    <a:pt x="115" y="42"/>
                  </a:cubicBezTo>
                  <a:cubicBezTo>
                    <a:pt x="117" y="41"/>
                    <a:pt x="117" y="41"/>
                    <a:pt x="119" y="41"/>
                  </a:cubicBezTo>
                  <a:cubicBezTo>
                    <a:pt x="120" y="41"/>
                    <a:pt x="117" y="42"/>
                    <a:pt x="121" y="41"/>
                  </a:cubicBezTo>
                  <a:cubicBezTo>
                    <a:pt x="125" y="40"/>
                    <a:pt x="124" y="40"/>
                    <a:pt x="125" y="40"/>
                  </a:cubicBezTo>
                  <a:cubicBezTo>
                    <a:pt x="126" y="40"/>
                    <a:pt x="126" y="41"/>
                    <a:pt x="127" y="41"/>
                  </a:cubicBezTo>
                  <a:cubicBezTo>
                    <a:pt x="129" y="41"/>
                    <a:pt x="129" y="38"/>
                    <a:pt x="129" y="41"/>
                  </a:cubicBezTo>
                  <a:cubicBezTo>
                    <a:pt x="129" y="45"/>
                    <a:pt x="128" y="46"/>
                    <a:pt x="130" y="46"/>
                  </a:cubicBezTo>
                  <a:cubicBezTo>
                    <a:pt x="133" y="47"/>
                    <a:pt x="130" y="47"/>
                    <a:pt x="133" y="47"/>
                  </a:cubicBezTo>
                  <a:cubicBezTo>
                    <a:pt x="136" y="47"/>
                    <a:pt x="135" y="47"/>
                    <a:pt x="137" y="48"/>
                  </a:cubicBezTo>
                  <a:cubicBezTo>
                    <a:pt x="138" y="48"/>
                    <a:pt x="139" y="49"/>
                    <a:pt x="141" y="49"/>
                  </a:cubicBezTo>
                  <a:cubicBezTo>
                    <a:pt x="143" y="49"/>
                    <a:pt x="140" y="52"/>
                    <a:pt x="143" y="49"/>
                  </a:cubicBezTo>
                  <a:cubicBezTo>
                    <a:pt x="146" y="46"/>
                    <a:pt x="141" y="46"/>
                    <a:pt x="146" y="46"/>
                  </a:cubicBezTo>
                  <a:cubicBezTo>
                    <a:pt x="151" y="47"/>
                    <a:pt x="152" y="48"/>
                    <a:pt x="153" y="48"/>
                  </a:cubicBezTo>
                  <a:cubicBezTo>
                    <a:pt x="154" y="47"/>
                    <a:pt x="154" y="48"/>
                    <a:pt x="156" y="47"/>
                  </a:cubicBezTo>
                  <a:cubicBezTo>
                    <a:pt x="159" y="46"/>
                    <a:pt x="159" y="46"/>
                    <a:pt x="160" y="46"/>
                  </a:cubicBezTo>
                  <a:cubicBezTo>
                    <a:pt x="161" y="47"/>
                    <a:pt x="161" y="49"/>
                    <a:pt x="162" y="47"/>
                  </a:cubicBezTo>
                  <a:cubicBezTo>
                    <a:pt x="163" y="45"/>
                    <a:pt x="165" y="45"/>
                    <a:pt x="162" y="44"/>
                  </a:cubicBezTo>
                  <a:cubicBezTo>
                    <a:pt x="159" y="42"/>
                    <a:pt x="158" y="44"/>
                    <a:pt x="158" y="42"/>
                  </a:cubicBezTo>
                  <a:cubicBezTo>
                    <a:pt x="157" y="40"/>
                    <a:pt x="160" y="41"/>
                    <a:pt x="157" y="40"/>
                  </a:cubicBezTo>
                  <a:cubicBezTo>
                    <a:pt x="154" y="40"/>
                    <a:pt x="155" y="40"/>
                    <a:pt x="153" y="39"/>
                  </a:cubicBezTo>
                  <a:cubicBezTo>
                    <a:pt x="151" y="38"/>
                    <a:pt x="149" y="41"/>
                    <a:pt x="148" y="39"/>
                  </a:cubicBezTo>
                  <a:cubicBezTo>
                    <a:pt x="147" y="37"/>
                    <a:pt x="143" y="41"/>
                    <a:pt x="147" y="37"/>
                  </a:cubicBezTo>
                  <a:cubicBezTo>
                    <a:pt x="151" y="34"/>
                    <a:pt x="149" y="32"/>
                    <a:pt x="152" y="33"/>
                  </a:cubicBezTo>
                  <a:cubicBezTo>
                    <a:pt x="155" y="34"/>
                    <a:pt x="154" y="36"/>
                    <a:pt x="155" y="35"/>
                  </a:cubicBezTo>
                  <a:cubicBezTo>
                    <a:pt x="157" y="33"/>
                    <a:pt x="160" y="32"/>
                    <a:pt x="157" y="30"/>
                  </a:cubicBezTo>
                  <a:cubicBezTo>
                    <a:pt x="154" y="28"/>
                    <a:pt x="156" y="29"/>
                    <a:pt x="153" y="28"/>
                  </a:cubicBezTo>
                  <a:cubicBezTo>
                    <a:pt x="150" y="26"/>
                    <a:pt x="147" y="33"/>
                    <a:pt x="146" y="32"/>
                  </a:cubicBezTo>
                  <a:cubicBezTo>
                    <a:pt x="145" y="31"/>
                    <a:pt x="144" y="30"/>
                    <a:pt x="143" y="31"/>
                  </a:cubicBezTo>
                  <a:cubicBezTo>
                    <a:pt x="142" y="31"/>
                    <a:pt x="142" y="34"/>
                    <a:pt x="142" y="36"/>
                  </a:cubicBezTo>
                  <a:cubicBezTo>
                    <a:pt x="142" y="38"/>
                    <a:pt x="143" y="38"/>
                    <a:pt x="140" y="37"/>
                  </a:cubicBezTo>
                  <a:cubicBezTo>
                    <a:pt x="137" y="35"/>
                    <a:pt x="144" y="36"/>
                    <a:pt x="137" y="33"/>
                  </a:cubicBezTo>
                  <a:cubicBezTo>
                    <a:pt x="130" y="31"/>
                    <a:pt x="128" y="31"/>
                    <a:pt x="127" y="32"/>
                  </a:cubicBezTo>
                  <a:cubicBezTo>
                    <a:pt x="126" y="33"/>
                    <a:pt x="125" y="33"/>
                    <a:pt x="124" y="34"/>
                  </a:cubicBezTo>
                  <a:cubicBezTo>
                    <a:pt x="123" y="35"/>
                    <a:pt x="126" y="36"/>
                    <a:pt x="123" y="35"/>
                  </a:cubicBezTo>
                  <a:cubicBezTo>
                    <a:pt x="120" y="33"/>
                    <a:pt x="118" y="35"/>
                    <a:pt x="118" y="35"/>
                  </a:cubicBezTo>
                  <a:cubicBezTo>
                    <a:pt x="118" y="35"/>
                    <a:pt x="117" y="35"/>
                    <a:pt x="116" y="36"/>
                  </a:cubicBezTo>
                  <a:cubicBezTo>
                    <a:pt x="114" y="37"/>
                    <a:pt x="112" y="38"/>
                    <a:pt x="111" y="37"/>
                  </a:cubicBezTo>
                  <a:cubicBezTo>
                    <a:pt x="109" y="37"/>
                    <a:pt x="106" y="38"/>
                    <a:pt x="109" y="34"/>
                  </a:cubicBezTo>
                  <a:cubicBezTo>
                    <a:pt x="111" y="31"/>
                    <a:pt x="109" y="33"/>
                    <a:pt x="113" y="31"/>
                  </a:cubicBezTo>
                  <a:cubicBezTo>
                    <a:pt x="117" y="30"/>
                    <a:pt x="123" y="29"/>
                    <a:pt x="118" y="28"/>
                  </a:cubicBezTo>
                  <a:cubicBezTo>
                    <a:pt x="113" y="27"/>
                    <a:pt x="121" y="27"/>
                    <a:pt x="114" y="24"/>
                  </a:cubicBezTo>
                  <a:cubicBezTo>
                    <a:pt x="107" y="21"/>
                    <a:pt x="107" y="25"/>
                    <a:pt x="107" y="21"/>
                  </a:cubicBezTo>
                  <a:cubicBezTo>
                    <a:pt x="108" y="16"/>
                    <a:pt x="107" y="16"/>
                    <a:pt x="106" y="16"/>
                  </a:cubicBezTo>
                  <a:cubicBezTo>
                    <a:pt x="104" y="16"/>
                    <a:pt x="100" y="17"/>
                    <a:pt x="98" y="18"/>
                  </a:cubicBezTo>
                  <a:cubicBezTo>
                    <a:pt x="97" y="18"/>
                    <a:pt x="99" y="19"/>
                    <a:pt x="96" y="17"/>
                  </a:cubicBezTo>
                  <a:cubicBezTo>
                    <a:pt x="92" y="15"/>
                    <a:pt x="91" y="18"/>
                    <a:pt x="92" y="15"/>
                  </a:cubicBezTo>
                  <a:cubicBezTo>
                    <a:pt x="94" y="13"/>
                    <a:pt x="94" y="12"/>
                    <a:pt x="96" y="11"/>
                  </a:cubicBezTo>
                  <a:cubicBezTo>
                    <a:pt x="98" y="9"/>
                    <a:pt x="97" y="3"/>
                    <a:pt x="102" y="5"/>
                  </a:cubicBezTo>
                  <a:cubicBezTo>
                    <a:pt x="106" y="8"/>
                    <a:pt x="105" y="7"/>
                    <a:pt x="108" y="7"/>
                  </a:cubicBezTo>
                  <a:cubicBezTo>
                    <a:pt x="112" y="7"/>
                    <a:pt x="114" y="7"/>
                    <a:pt x="114" y="6"/>
                  </a:cubicBezTo>
                  <a:cubicBezTo>
                    <a:pt x="114" y="5"/>
                    <a:pt x="109" y="3"/>
                    <a:pt x="109" y="3"/>
                  </a:cubicBezTo>
                  <a:cubicBezTo>
                    <a:pt x="109" y="3"/>
                    <a:pt x="108" y="4"/>
                    <a:pt x="109" y="3"/>
                  </a:cubicBezTo>
                  <a:cubicBezTo>
                    <a:pt x="109" y="2"/>
                    <a:pt x="110" y="1"/>
                    <a:pt x="110" y="1"/>
                  </a:cubicBezTo>
                  <a:cubicBezTo>
                    <a:pt x="109" y="0"/>
                    <a:pt x="109" y="0"/>
                    <a:pt x="109" y="0"/>
                  </a:cubicBezTo>
                  <a:cubicBezTo>
                    <a:pt x="109" y="0"/>
                    <a:pt x="96" y="0"/>
                    <a:pt x="9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51" name="Freeform 41"/>
          <p:cNvSpPr>
            <a:spLocks noEditPoints="1"/>
          </p:cNvSpPr>
          <p:nvPr/>
        </p:nvSpPr>
        <p:spPr bwMode="auto">
          <a:xfrm>
            <a:off x="7133800" y="2699847"/>
            <a:ext cx="321385" cy="292817"/>
          </a:xfrm>
          <a:custGeom>
            <a:avLst/>
            <a:gdLst>
              <a:gd name="T0" fmla="*/ 116 w 196"/>
              <a:gd name="T1" fmla="*/ 2 h 179"/>
              <a:gd name="T2" fmla="*/ 98 w 196"/>
              <a:gd name="T3" fmla="*/ 0 h 179"/>
              <a:gd name="T4" fmla="*/ 98 w 196"/>
              <a:gd name="T5" fmla="*/ 17 h 179"/>
              <a:gd name="T6" fmla="*/ 113 w 196"/>
              <a:gd name="T7" fmla="*/ 18 h 179"/>
              <a:gd name="T8" fmla="*/ 169 w 196"/>
              <a:gd name="T9" fmla="*/ 105 h 179"/>
              <a:gd name="T10" fmla="*/ 98 w 196"/>
              <a:gd name="T11" fmla="*/ 163 h 179"/>
              <a:gd name="T12" fmla="*/ 98 w 196"/>
              <a:gd name="T13" fmla="*/ 179 h 179"/>
              <a:gd name="T14" fmla="*/ 185 w 196"/>
              <a:gd name="T15" fmla="*/ 108 h 179"/>
              <a:gd name="T16" fmla="*/ 116 w 196"/>
              <a:gd name="T17" fmla="*/ 2 h 179"/>
              <a:gd name="T18" fmla="*/ 98 w 196"/>
              <a:gd name="T19" fmla="*/ 0 h 179"/>
              <a:gd name="T20" fmla="*/ 10 w 196"/>
              <a:gd name="T21" fmla="*/ 71 h 179"/>
              <a:gd name="T22" fmla="*/ 79 w 196"/>
              <a:gd name="T23" fmla="*/ 177 h 179"/>
              <a:gd name="T24" fmla="*/ 98 w 196"/>
              <a:gd name="T25" fmla="*/ 179 h 179"/>
              <a:gd name="T26" fmla="*/ 98 w 196"/>
              <a:gd name="T27" fmla="*/ 163 h 179"/>
              <a:gd name="T28" fmla="*/ 83 w 196"/>
              <a:gd name="T29" fmla="*/ 161 h 179"/>
              <a:gd name="T30" fmla="*/ 83 w 196"/>
              <a:gd name="T31" fmla="*/ 161 h 179"/>
              <a:gd name="T32" fmla="*/ 26 w 196"/>
              <a:gd name="T33" fmla="*/ 75 h 179"/>
              <a:gd name="T34" fmla="*/ 98 w 196"/>
              <a:gd name="T35" fmla="*/ 17 h 179"/>
              <a:gd name="T36" fmla="*/ 98 w 196"/>
              <a:gd name="T37"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6" h="179">
                <a:moveTo>
                  <a:pt x="116" y="2"/>
                </a:moveTo>
                <a:cubicBezTo>
                  <a:pt x="110" y="1"/>
                  <a:pt x="104" y="0"/>
                  <a:pt x="98" y="0"/>
                </a:cubicBezTo>
                <a:cubicBezTo>
                  <a:pt x="98" y="17"/>
                  <a:pt x="98" y="17"/>
                  <a:pt x="98" y="17"/>
                </a:cubicBezTo>
                <a:cubicBezTo>
                  <a:pt x="103" y="17"/>
                  <a:pt x="108" y="17"/>
                  <a:pt x="113" y="18"/>
                </a:cubicBezTo>
                <a:cubicBezTo>
                  <a:pt x="152" y="27"/>
                  <a:pt x="177" y="65"/>
                  <a:pt x="169" y="105"/>
                </a:cubicBezTo>
                <a:cubicBezTo>
                  <a:pt x="162" y="139"/>
                  <a:pt x="131" y="163"/>
                  <a:pt x="98" y="163"/>
                </a:cubicBezTo>
                <a:cubicBezTo>
                  <a:pt x="98" y="179"/>
                  <a:pt x="98" y="179"/>
                  <a:pt x="98" y="179"/>
                </a:cubicBezTo>
                <a:cubicBezTo>
                  <a:pt x="139" y="179"/>
                  <a:pt x="177" y="150"/>
                  <a:pt x="185" y="108"/>
                </a:cubicBezTo>
                <a:cubicBezTo>
                  <a:pt x="196" y="60"/>
                  <a:pt x="165" y="12"/>
                  <a:pt x="116" y="2"/>
                </a:cubicBezTo>
                <a:close/>
                <a:moveTo>
                  <a:pt x="98" y="0"/>
                </a:moveTo>
                <a:cubicBezTo>
                  <a:pt x="56" y="0"/>
                  <a:pt x="19" y="29"/>
                  <a:pt x="10" y="71"/>
                </a:cubicBezTo>
                <a:cubicBezTo>
                  <a:pt x="0" y="120"/>
                  <a:pt x="31" y="167"/>
                  <a:pt x="79" y="177"/>
                </a:cubicBezTo>
                <a:cubicBezTo>
                  <a:pt x="85" y="179"/>
                  <a:pt x="92" y="179"/>
                  <a:pt x="98" y="179"/>
                </a:cubicBezTo>
                <a:cubicBezTo>
                  <a:pt x="98" y="163"/>
                  <a:pt x="98" y="163"/>
                  <a:pt x="98" y="163"/>
                </a:cubicBezTo>
                <a:cubicBezTo>
                  <a:pt x="93" y="163"/>
                  <a:pt x="88" y="162"/>
                  <a:pt x="83" y="161"/>
                </a:cubicBezTo>
                <a:cubicBezTo>
                  <a:pt x="83" y="161"/>
                  <a:pt x="83" y="161"/>
                  <a:pt x="83" y="161"/>
                </a:cubicBezTo>
                <a:cubicBezTo>
                  <a:pt x="43" y="153"/>
                  <a:pt x="18" y="114"/>
                  <a:pt x="26" y="75"/>
                </a:cubicBezTo>
                <a:cubicBezTo>
                  <a:pt x="33" y="40"/>
                  <a:pt x="64" y="17"/>
                  <a:pt x="98" y="17"/>
                </a:cubicBezTo>
                <a:lnTo>
                  <a:pt x="98"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2" name="Freeform 42"/>
          <p:cNvSpPr/>
          <p:nvPr/>
        </p:nvSpPr>
        <p:spPr bwMode="auto">
          <a:xfrm>
            <a:off x="7217122" y="2970048"/>
            <a:ext cx="69038" cy="148790"/>
          </a:xfrm>
          <a:custGeom>
            <a:avLst/>
            <a:gdLst>
              <a:gd name="T0" fmla="*/ 33 w 58"/>
              <a:gd name="T1" fmla="*/ 125 h 125"/>
              <a:gd name="T2" fmla="*/ 0 w 58"/>
              <a:gd name="T3" fmla="*/ 118 h 125"/>
              <a:gd name="T4" fmla="*/ 25 w 58"/>
              <a:gd name="T5" fmla="*/ 0 h 125"/>
              <a:gd name="T6" fmla="*/ 58 w 58"/>
              <a:gd name="T7" fmla="*/ 7 h 125"/>
              <a:gd name="T8" fmla="*/ 33 w 58"/>
              <a:gd name="T9" fmla="*/ 125 h 125"/>
            </a:gdLst>
            <a:ahLst/>
            <a:cxnLst>
              <a:cxn ang="0">
                <a:pos x="T0" y="T1"/>
              </a:cxn>
              <a:cxn ang="0">
                <a:pos x="T2" y="T3"/>
              </a:cxn>
              <a:cxn ang="0">
                <a:pos x="T4" y="T5"/>
              </a:cxn>
              <a:cxn ang="0">
                <a:pos x="T6" y="T7"/>
              </a:cxn>
              <a:cxn ang="0">
                <a:pos x="T8" y="T9"/>
              </a:cxn>
            </a:cxnLst>
            <a:rect l="0" t="0" r="r" b="b"/>
            <a:pathLst>
              <a:path w="58" h="125">
                <a:moveTo>
                  <a:pt x="33" y="125"/>
                </a:moveTo>
                <a:lnTo>
                  <a:pt x="0" y="118"/>
                </a:lnTo>
                <a:lnTo>
                  <a:pt x="25" y="0"/>
                </a:lnTo>
                <a:lnTo>
                  <a:pt x="58" y="7"/>
                </a:lnTo>
                <a:lnTo>
                  <a:pt x="33" y="12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3" name="Freeform 43"/>
          <p:cNvSpPr/>
          <p:nvPr/>
        </p:nvSpPr>
        <p:spPr bwMode="auto">
          <a:xfrm>
            <a:off x="7188554" y="3015280"/>
            <a:ext cx="97606" cy="201164"/>
          </a:xfrm>
          <a:custGeom>
            <a:avLst/>
            <a:gdLst>
              <a:gd name="T0" fmla="*/ 40 w 60"/>
              <a:gd name="T1" fmla="*/ 106 h 123"/>
              <a:gd name="T2" fmla="*/ 18 w 60"/>
              <a:gd name="T3" fmla="*/ 121 h 123"/>
              <a:gd name="T4" fmla="*/ 3 w 60"/>
              <a:gd name="T5" fmla="*/ 98 h 123"/>
              <a:gd name="T6" fmla="*/ 20 w 60"/>
              <a:gd name="T7" fmla="*/ 17 h 123"/>
              <a:gd name="T8" fmla="*/ 42 w 60"/>
              <a:gd name="T9" fmla="*/ 2 h 123"/>
              <a:gd name="T10" fmla="*/ 57 w 60"/>
              <a:gd name="T11" fmla="*/ 25 h 123"/>
              <a:gd name="T12" fmla="*/ 40 w 60"/>
              <a:gd name="T13" fmla="*/ 106 h 123"/>
            </a:gdLst>
            <a:ahLst/>
            <a:cxnLst>
              <a:cxn ang="0">
                <a:pos x="T0" y="T1"/>
              </a:cxn>
              <a:cxn ang="0">
                <a:pos x="T2" y="T3"/>
              </a:cxn>
              <a:cxn ang="0">
                <a:pos x="T4" y="T5"/>
              </a:cxn>
              <a:cxn ang="0">
                <a:pos x="T6" y="T7"/>
              </a:cxn>
              <a:cxn ang="0">
                <a:pos x="T8" y="T9"/>
              </a:cxn>
              <a:cxn ang="0">
                <a:pos x="T10" y="T11"/>
              </a:cxn>
              <a:cxn ang="0">
                <a:pos x="T12" y="T13"/>
              </a:cxn>
            </a:cxnLst>
            <a:rect l="0" t="0" r="r" b="b"/>
            <a:pathLst>
              <a:path w="60" h="123">
                <a:moveTo>
                  <a:pt x="40" y="106"/>
                </a:moveTo>
                <a:cubicBezTo>
                  <a:pt x="38" y="116"/>
                  <a:pt x="28" y="123"/>
                  <a:pt x="18" y="121"/>
                </a:cubicBezTo>
                <a:cubicBezTo>
                  <a:pt x="7" y="118"/>
                  <a:pt x="0" y="108"/>
                  <a:pt x="3" y="98"/>
                </a:cubicBezTo>
                <a:cubicBezTo>
                  <a:pt x="20" y="17"/>
                  <a:pt x="20" y="17"/>
                  <a:pt x="20" y="17"/>
                </a:cubicBezTo>
                <a:cubicBezTo>
                  <a:pt x="22" y="6"/>
                  <a:pt x="32" y="0"/>
                  <a:pt x="42" y="2"/>
                </a:cubicBezTo>
                <a:cubicBezTo>
                  <a:pt x="53" y="4"/>
                  <a:pt x="60" y="14"/>
                  <a:pt x="57" y="25"/>
                </a:cubicBezTo>
                <a:lnTo>
                  <a:pt x="40" y="10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4" name="Freeform 45"/>
          <p:cNvSpPr>
            <a:spLocks noEditPoints="1"/>
          </p:cNvSpPr>
          <p:nvPr/>
        </p:nvSpPr>
        <p:spPr bwMode="auto">
          <a:xfrm>
            <a:off x="6180357" y="2756982"/>
            <a:ext cx="478507" cy="396375"/>
          </a:xfrm>
          <a:custGeom>
            <a:avLst/>
            <a:gdLst>
              <a:gd name="T0" fmla="*/ 199 w 293"/>
              <a:gd name="T1" fmla="*/ 192 h 242"/>
              <a:gd name="T2" fmla="*/ 219 w 293"/>
              <a:gd name="T3" fmla="*/ 205 h 242"/>
              <a:gd name="T4" fmla="*/ 219 w 293"/>
              <a:gd name="T5" fmla="*/ 214 h 242"/>
              <a:gd name="T6" fmla="*/ 199 w 293"/>
              <a:gd name="T7" fmla="*/ 214 h 242"/>
              <a:gd name="T8" fmla="*/ 219 w 293"/>
              <a:gd name="T9" fmla="*/ 242 h 242"/>
              <a:gd name="T10" fmla="*/ 242 w 293"/>
              <a:gd name="T11" fmla="*/ 216 h 242"/>
              <a:gd name="T12" fmla="*/ 199 w 293"/>
              <a:gd name="T13" fmla="*/ 170 h 242"/>
              <a:gd name="T14" fmla="*/ 293 w 293"/>
              <a:gd name="T15" fmla="*/ 147 h 242"/>
              <a:gd name="T16" fmla="*/ 269 w 293"/>
              <a:gd name="T17" fmla="*/ 0 h 242"/>
              <a:gd name="T18" fmla="*/ 199 w 293"/>
              <a:gd name="T19" fmla="*/ 16 h 242"/>
              <a:gd name="T20" fmla="*/ 275 w 293"/>
              <a:gd name="T21" fmla="*/ 35 h 242"/>
              <a:gd name="T22" fmla="*/ 256 w 293"/>
              <a:gd name="T23" fmla="*/ 154 h 242"/>
              <a:gd name="T24" fmla="*/ 199 w 293"/>
              <a:gd name="T25" fmla="*/ 170 h 242"/>
              <a:gd name="T26" fmla="*/ 175 w 293"/>
              <a:gd name="T27" fmla="*/ 192 h 242"/>
              <a:gd name="T28" fmla="*/ 199 w 293"/>
              <a:gd name="T29" fmla="*/ 170 h 242"/>
              <a:gd name="T30" fmla="*/ 146 w 293"/>
              <a:gd name="T31" fmla="*/ 154 h 242"/>
              <a:gd name="T32" fmla="*/ 199 w 293"/>
              <a:gd name="T33" fmla="*/ 242 h 242"/>
              <a:gd name="T34" fmla="*/ 179 w 293"/>
              <a:gd name="T35" fmla="*/ 214 h 242"/>
              <a:gd name="T36" fmla="*/ 179 w 293"/>
              <a:gd name="T37" fmla="*/ 205 h 242"/>
              <a:gd name="T38" fmla="*/ 199 w 293"/>
              <a:gd name="T39" fmla="*/ 192 h 242"/>
              <a:gd name="T40" fmla="*/ 146 w 293"/>
              <a:gd name="T41" fmla="*/ 0 h 242"/>
              <a:gd name="T42" fmla="*/ 199 w 293"/>
              <a:gd name="T43" fmla="*/ 16 h 242"/>
              <a:gd name="T44" fmla="*/ 146 w 293"/>
              <a:gd name="T45" fmla="*/ 0 h 242"/>
              <a:gd name="T46" fmla="*/ 0 w 293"/>
              <a:gd name="T47" fmla="*/ 24 h 242"/>
              <a:gd name="T48" fmla="*/ 23 w 293"/>
              <a:gd name="T49" fmla="*/ 170 h 242"/>
              <a:gd name="T50" fmla="*/ 117 w 293"/>
              <a:gd name="T51" fmla="*/ 192 h 242"/>
              <a:gd name="T52" fmla="*/ 52 w 293"/>
              <a:gd name="T53" fmla="*/ 216 h 242"/>
              <a:gd name="T54" fmla="*/ 75 w 293"/>
              <a:gd name="T55" fmla="*/ 242 h 242"/>
              <a:gd name="T56" fmla="*/ 146 w 293"/>
              <a:gd name="T57" fmla="*/ 154 h 242"/>
              <a:gd name="T58" fmla="*/ 37 w 293"/>
              <a:gd name="T59" fmla="*/ 154 h 242"/>
              <a:gd name="T60" fmla="*/ 17 w 293"/>
              <a:gd name="T61" fmla="*/ 35 h 242"/>
              <a:gd name="T62" fmla="*/ 146 w 293"/>
              <a:gd name="T63" fmla="*/ 1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3" h="242">
                <a:moveTo>
                  <a:pt x="219" y="192"/>
                </a:moveTo>
                <a:cubicBezTo>
                  <a:pt x="199" y="192"/>
                  <a:pt x="199" y="192"/>
                  <a:pt x="199" y="192"/>
                </a:cubicBezTo>
                <a:cubicBezTo>
                  <a:pt x="199" y="205"/>
                  <a:pt x="199" y="205"/>
                  <a:pt x="199" y="205"/>
                </a:cubicBezTo>
                <a:cubicBezTo>
                  <a:pt x="219" y="205"/>
                  <a:pt x="219" y="205"/>
                  <a:pt x="219" y="205"/>
                </a:cubicBezTo>
                <a:cubicBezTo>
                  <a:pt x="221" y="205"/>
                  <a:pt x="223" y="207"/>
                  <a:pt x="223" y="209"/>
                </a:cubicBezTo>
                <a:cubicBezTo>
                  <a:pt x="223" y="212"/>
                  <a:pt x="221" y="214"/>
                  <a:pt x="219" y="214"/>
                </a:cubicBezTo>
                <a:cubicBezTo>
                  <a:pt x="219" y="214"/>
                  <a:pt x="219" y="214"/>
                  <a:pt x="219" y="214"/>
                </a:cubicBezTo>
                <a:cubicBezTo>
                  <a:pt x="199" y="214"/>
                  <a:pt x="199" y="214"/>
                  <a:pt x="199" y="214"/>
                </a:cubicBezTo>
                <a:cubicBezTo>
                  <a:pt x="199" y="242"/>
                  <a:pt x="199" y="242"/>
                  <a:pt x="199" y="242"/>
                </a:cubicBezTo>
                <a:cubicBezTo>
                  <a:pt x="219" y="242"/>
                  <a:pt x="219" y="242"/>
                  <a:pt x="219" y="242"/>
                </a:cubicBezTo>
                <a:cubicBezTo>
                  <a:pt x="232" y="242"/>
                  <a:pt x="242" y="232"/>
                  <a:pt x="242" y="219"/>
                </a:cubicBezTo>
                <a:cubicBezTo>
                  <a:pt x="242" y="216"/>
                  <a:pt x="242" y="216"/>
                  <a:pt x="242" y="216"/>
                </a:cubicBezTo>
                <a:cubicBezTo>
                  <a:pt x="242" y="203"/>
                  <a:pt x="232" y="192"/>
                  <a:pt x="219" y="192"/>
                </a:cubicBezTo>
                <a:close/>
                <a:moveTo>
                  <a:pt x="199" y="170"/>
                </a:moveTo>
                <a:cubicBezTo>
                  <a:pt x="269" y="170"/>
                  <a:pt x="269" y="170"/>
                  <a:pt x="269" y="170"/>
                </a:cubicBezTo>
                <a:cubicBezTo>
                  <a:pt x="282" y="170"/>
                  <a:pt x="293" y="160"/>
                  <a:pt x="293" y="147"/>
                </a:cubicBezTo>
                <a:cubicBezTo>
                  <a:pt x="293" y="24"/>
                  <a:pt x="293" y="24"/>
                  <a:pt x="293" y="24"/>
                </a:cubicBezTo>
                <a:cubicBezTo>
                  <a:pt x="293" y="11"/>
                  <a:pt x="282" y="0"/>
                  <a:pt x="269" y="0"/>
                </a:cubicBezTo>
                <a:cubicBezTo>
                  <a:pt x="199" y="0"/>
                  <a:pt x="199" y="0"/>
                  <a:pt x="199" y="0"/>
                </a:cubicBezTo>
                <a:cubicBezTo>
                  <a:pt x="199" y="16"/>
                  <a:pt x="199" y="16"/>
                  <a:pt x="199" y="16"/>
                </a:cubicBezTo>
                <a:cubicBezTo>
                  <a:pt x="256" y="16"/>
                  <a:pt x="256" y="16"/>
                  <a:pt x="256" y="16"/>
                </a:cubicBezTo>
                <a:cubicBezTo>
                  <a:pt x="267" y="16"/>
                  <a:pt x="275" y="24"/>
                  <a:pt x="275" y="35"/>
                </a:cubicBezTo>
                <a:cubicBezTo>
                  <a:pt x="275" y="135"/>
                  <a:pt x="275" y="135"/>
                  <a:pt x="275" y="135"/>
                </a:cubicBezTo>
                <a:cubicBezTo>
                  <a:pt x="275" y="146"/>
                  <a:pt x="267" y="154"/>
                  <a:pt x="256" y="154"/>
                </a:cubicBezTo>
                <a:cubicBezTo>
                  <a:pt x="199" y="154"/>
                  <a:pt x="199" y="154"/>
                  <a:pt x="199" y="154"/>
                </a:cubicBezTo>
                <a:lnTo>
                  <a:pt x="199" y="170"/>
                </a:lnTo>
                <a:close/>
                <a:moveTo>
                  <a:pt x="199" y="192"/>
                </a:moveTo>
                <a:cubicBezTo>
                  <a:pt x="175" y="192"/>
                  <a:pt x="175" y="192"/>
                  <a:pt x="175" y="192"/>
                </a:cubicBezTo>
                <a:cubicBezTo>
                  <a:pt x="175" y="170"/>
                  <a:pt x="175" y="170"/>
                  <a:pt x="175" y="170"/>
                </a:cubicBezTo>
                <a:cubicBezTo>
                  <a:pt x="199" y="170"/>
                  <a:pt x="199" y="170"/>
                  <a:pt x="199" y="170"/>
                </a:cubicBezTo>
                <a:cubicBezTo>
                  <a:pt x="199" y="154"/>
                  <a:pt x="199" y="154"/>
                  <a:pt x="199" y="154"/>
                </a:cubicBezTo>
                <a:cubicBezTo>
                  <a:pt x="146" y="154"/>
                  <a:pt x="146" y="154"/>
                  <a:pt x="146" y="154"/>
                </a:cubicBezTo>
                <a:cubicBezTo>
                  <a:pt x="146" y="242"/>
                  <a:pt x="146" y="242"/>
                  <a:pt x="146" y="242"/>
                </a:cubicBezTo>
                <a:cubicBezTo>
                  <a:pt x="199" y="242"/>
                  <a:pt x="199" y="242"/>
                  <a:pt x="199" y="242"/>
                </a:cubicBezTo>
                <a:cubicBezTo>
                  <a:pt x="199" y="214"/>
                  <a:pt x="199" y="214"/>
                  <a:pt x="199" y="214"/>
                </a:cubicBezTo>
                <a:cubicBezTo>
                  <a:pt x="179" y="214"/>
                  <a:pt x="179" y="214"/>
                  <a:pt x="179" y="214"/>
                </a:cubicBezTo>
                <a:cubicBezTo>
                  <a:pt x="177" y="214"/>
                  <a:pt x="175" y="212"/>
                  <a:pt x="175" y="209"/>
                </a:cubicBezTo>
                <a:cubicBezTo>
                  <a:pt x="175" y="207"/>
                  <a:pt x="177" y="205"/>
                  <a:pt x="179" y="205"/>
                </a:cubicBezTo>
                <a:cubicBezTo>
                  <a:pt x="199" y="205"/>
                  <a:pt x="199" y="205"/>
                  <a:pt x="199" y="205"/>
                </a:cubicBezTo>
                <a:cubicBezTo>
                  <a:pt x="199" y="192"/>
                  <a:pt x="199" y="192"/>
                  <a:pt x="199" y="192"/>
                </a:cubicBezTo>
                <a:close/>
                <a:moveTo>
                  <a:pt x="199" y="0"/>
                </a:moveTo>
                <a:cubicBezTo>
                  <a:pt x="146" y="0"/>
                  <a:pt x="146" y="0"/>
                  <a:pt x="146" y="0"/>
                </a:cubicBezTo>
                <a:cubicBezTo>
                  <a:pt x="146" y="16"/>
                  <a:pt x="146" y="16"/>
                  <a:pt x="146" y="16"/>
                </a:cubicBezTo>
                <a:cubicBezTo>
                  <a:pt x="199" y="16"/>
                  <a:pt x="199" y="16"/>
                  <a:pt x="199" y="16"/>
                </a:cubicBezTo>
                <a:lnTo>
                  <a:pt x="199" y="0"/>
                </a:lnTo>
                <a:close/>
                <a:moveTo>
                  <a:pt x="146" y="0"/>
                </a:moveTo>
                <a:cubicBezTo>
                  <a:pt x="23" y="0"/>
                  <a:pt x="23" y="0"/>
                  <a:pt x="23" y="0"/>
                </a:cubicBezTo>
                <a:cubicBezTo>
                  <a:pt x="10" y="0"/>
                  <a:pt x="0" y="11"/>
                  <a:pt x="0" y="24"/>
                </a:cubicBezTo>
                <a:cubicBezTo>
                  <a:pt x="0" y="147"/>
                  <a:pt x="0" y="147"/>
                  <a:pt x="0" y="147"/>
                </a:cubicBezTo>
                <a:cubicBezTo>
                  <a:pt x="0" y="160"/>
                  <a:pt x="10" y="170"/>
                  <a:pt x="23" y="170"/>
                </a:cubicBezTo>
                <a:cubicBezTo>
                  <a:pt x="117" y="170"/>
                  <a:pt x="117" y="170"/>
                  <a:pt x="117" y="170"/>
                </a:cubicBezTo>
                <a:cubicBezTo>
                  <a:pt x="117" y="192"/>
                  <a:pt x="117" y="192"/>
                  <a:pt x="117" y="192"/>
                </a:cubicBezTo>
                <a:cubicBezTo>
                  <a:pt x="75" y="192"/>
                  <a:pt x="75" y="192"/>
                  <a:pt x="75" y="192"/>
                </a:cubicBezTo>
                <a:cubicBezTo>
                  <a:pt x="62" y="192"/>
                  <a:pt x="52" y="203"/>
                  <a:pt x="52" y="216"/>
                </a:cubicBezTo>
                <a:cubicBezTo>
                  <a:pt x="52" y="219"/>
                  <a:pt x="52" y="219"/>
                  <a:pt x="52" y="219"/>
                </a:cubicBezTo>
                <a:cubicBezTo>
                  <a:pt x="52" y="232"/>
                  <a:pt x="62" y="242"/>
                  <a:pt x="75" y="242"/>
                </a:cubicBezTo>
                <a:cubicBezTo>
                  <a:pt x="146" y="242"/>
                  <a:pt x="146" y="242"/>
                  <a:pt x="146" y="242"/>
                </a:cubicBezTo>
                <a:cubicBezTo>
                  <a:pt x="146" y="154"/>
                  <a:pt x="146" y="154"/>
                  <a:pt x="146" y="154"/>
                </a:cubicBezTo>
                <a:cubicBezTo>
                  <a:pt x="37" y="154"/>
                  <a:pt x="37" y="154"/>
                  <a:pt x="37" y="154"/>
                </a:cubicBezTo>
                <a:cubicBezTo>
                  <a:pt x="37" y="154"/>
                  <a:pt x="37" y="154"/>
                  <a:pt x="37" y="154"/>
                </a:cubicBezTo>
                <a:cubicBezTo>
                  <a:pt x="26" y="154"/>
                  <a:pt x="17" y="146"/>
                  <a:pt x="17" y="135"/>
                </a:cubicBezTo>
                <a:cubicBezTo>
                  <a:pt x="17" y="35"/>
                  <a:pt x="17" y="35"/>
                  <a:pt x="17" y="35"/>
                </a:cubicBezTo>
                <a:cubicBezTo>
                  <a:pt x="17" y="24"/>
                  <a:pt x="26" y="16"/>
                  <a:pt x="37" y="16"/>
                </a:cubicBezTo>
                <a:cubicBezTo>
                  <a:pt x="146" y="16"/>
                  <a:pt x="146" y="16"/>
                  <a:pt x="146" y="16"/>
                </a:cubicBezTo>
                <a:lnTo>
                  <a:pt x="146"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5" name="Freeform 46"/>
          <p:cNvSpPr>
            <a:spLocks noEditPoints="1"/>
          </p:cNvSpPr>
          <p:nvPr/>
        </p:nvSpPr>
        <p:spPr bwMode="auto">
          <a:xfrm>
            <a:off x="7026671" y="1967803"/>
            <a:ext cx="614203" cy="716570"/>
          </a:xfrm>
          <a:custGeom>
            <a:avLst/>
            <a:gdLst>
              <a:gd name="T0" fmla="*/ 376 w 376"/>
              <a:gd name="T1" fmla="*/ 43 h 438"/>
              <a:gd name="T2" fmla="*/ 324 w 376"/>
              <a:gd name="T3" fmla="*/ 32 h 438"/>
              <a:gd name="T4" fmla="*/ 334 w 376"/>
              <a:gd name="T5" fmla="*/ 54 h 438"/>
              <a:gd name="T6" fmla="*/ 324 w 376"/>
              <a:gd name="T7" fmla="*/ 59 h 438"/>
              <a:gd name="T8" fmla="*/ 272 w 376"/>
              <a:gd name="T9" fmla="*/ 63 h 438"/>
              <a:gd name="T10" fmla="*/ 304 w 376"/>
              <a:gd name="T11" fmla="*/ 98 h 438"/>
              <a:gd name="T12" fmla="*/ 256 w 376"/>
              <a:gd name="T13" fmla="*/ 81 h 438"/>
              <a:gd name="T14" fmla="*/ 271 w 376"/>
              <a:gd name="T15" fmla="*/ 103 h 438"/>
              <a:gd name="T16" fmla="*/ 241 w 376"/>
              <a:gd name="T17" fmla="*/ 100 h 438"/>
              <a:gd name="T18" fmla="*/ 256 w 376"/>
              <a:gd name="T19" fmla="*/ 122 h 438"/>
              <a:gd name="T20" fmla="*/ 226 w 376"/>
              <a:gd name="T21" fmla="*/ 119 h 438"/>
              <a:gd name="T22" fmla="*/ 240 w 376"/>
              <a:gd name="T23" fmla="*/ 140 h 438"/>
              <a:gd name="T24" fmla="*/ 210 w 376"/>
              <a:gd name="T25" fmla="*/ 138 h 438"/>
              <a:gd name="T26" fmla="*/ 242 w 376"/>
              <a:gd name="T27" fmla="*/ 173 h 438"/>
              <a:gd name="T28" fmla="*/ 195 w 376"/>
              <a:gd name="T29" fmla="*/ 156 h 438"/>
              <a:gd name="T30" fmla="*/ 210 w 376"/>
              <a:gd name="T31" fmla="*/ 178 h 438"/>
              <a:gd name="T32" fmla="*/ 180 w 376"/>
              <a:gd name="T33" fmla="*/ 175 h 438"/>
              <a:gd name="T34" fmla="*/ 194 w 376"/>
              <a:gd name="T35" fmla="*/ 197 h 438"/>
              <a:gd name="T36" fmla="*/ 164 w 376"/>
              <a:gd name="T37" fmla="*/ 194 h 438"/>
              <a:gd name="T38" fmla="*/ 179 w 376"/>
              <a:gd name="T39" fmla="*/ 215 h 438"/>
              <a:gd name="T40" fmla="*/ 149 w 376"/>
              <a:gd name="T41" fmla="*/ 213 h 438"/>
              <a:gd name="T42" fmla="*/ 181 w 376"/>
              <a:gd name="T43" fmla="*/ 248 h 438"/>
              <a:gd name="T44" fmla="*/ 134 w 376"/>
              <a:gd name="T45" fmla="*/ 232 h 438"/>
              <a:gd name="T46" fmla="*/ 148 w 376"/>
              <a:gd name="T47" fmla="*/ 253 h 438"/>
              <a:gd name="T48" fmla="*/ 118 w 376"/>
              <a:gd name="T49" fmla="*/ 250 h 438"/>
              <a:gd name="T50" fmla="*/ 133 w 376"/>
              <a:gd name="T51" fmla="*/ 272 h 438"/>
              <a:gd name="T52" fmla="*/ 103 w 376"/>
              <a:gd name="T53" fmla="*/ 269 h 438"/>
              <a:gd name="T54" fmla="*/ 117 w 376"/>
              <a:gd name="T55" fmla="*/ 290 h 438"/>
              <a:gd name="T56" fmla="*/ 88 w 376"/>
              <a:gd name="T57" fmla="*/ 288 h 438"/>
              <a:gd name="T58" fmla="*/ 119 w 376"/>
              <a:gd name="T59" fmla="*/ 323 h 438"/>
              <a:gd name="T60" fmla="*/ 72 w 376"/>
              <a:gd name="T61" fmla="*/ 307 h 438"/>
              <a:gd name="T62" fmla="*/ 87 w 376"/>
              <a:gd name="T63" fmla="*/ 328 h 438"/>
              <a:gd name="T64" fmla="*/ 57 w 376"/>
              <a:gd name="T65" fmla="*/ 325 h 438"/>
              <a:gd name="T66" fmla="*/ 71 w 376"/>
              <a:gd name="T67" fmla="*/ 347 h 438"/>
              <a:gd name="T68" fmla="*/ 42 w 376"/>
              <a:gd name="T69" fmla="*/ 344 h 438"/>
              <a:gd name="T70" fmla="*/ 56 w 376"/>
              <a:gd name="T71" fmla="*/ 366 h 438"/>
              <a:gd name="T72" fmla="*/ 26 w 376"/>
              <a:gd name="T73" fmla="*/ 363 h 438"/>
              <a:gd name="T74" fmla="*/ 58 w 376"/>
              <a:gd name="T75" fmla="*/ 398 h 438"/>
              <a:gd name="T76" fmla="*/ 0 w 376"/>
              <a:gd name="T77" fmla="*/ 395 h 438"/>
              <a:gd name="T78" fmla="*/ 324 w 376"/>
              <a:gd name="T79" fmla="*/ 106 h 438"/>
              <a:gd name="T80" fmla="*/ 316 w 376"/>
              <a:gd name="T81" fmla="*/ 56 h 438"/>
              <a:gd name="T82" fmla="*/ 324 w 376"/>
              <a:gd name="T83" fmla="*/ 32 h 438"/>
              <a:gd name="T84" fmla="*/ 323 w 376"/>
              <a:gd name="T85" fmla="*/ 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76" h="438">
                <a:moveTo>
                  <a:pt x="324" y="106"/>
                </a:moveTo>
                <a:cubicBezTo>
                  <a:pt x="376" y="43"/>
                  <a:pt x="376" y="43"/>
                  <a:pt x="376" y="43"/>
                </a:cubicBezTo>
                <a:cubicBezTo>
                  <a:pt x="324" y="1"/>
                  <a:pt x="324" y="1"/>
                  <a:pt x="324" y="1"/>
                </a:cubicBezTo>
                <a:cubicBezTo>
                  <a:pt x="324" y="32"/>
                  <a:pt x="324" y="32"/>
                  <a:pt x="324" y="32"/>
                </a:cubicBezTo>
                <a:cubicBezTo>
                  <a:pt x="327" y="32"/>
                  <a:pt x="330" y="33"/>
                  <a:pt x="332" y="35"/>
                </a:cubicBezTo>
                <a:cubicBezTo>
                  <a:pt x="338" y="40"/>
                  <a:pt x="339" y="49"/>
                  <a:pt x="334" y="54"/>
                </a:cubicBezTo>
                <a:cubicBezTo>
                  <a:pt x="334" y="54"/>
                  <a:pt x="334" y="54"/>
                  <a:pt x="334" y="54"/>
                </a:cubicBezTo>
                <a:cubicBezTo>
                  <a:pt x="332" y="57"/>
                  <a:pt x="328" y="59"/>
                  <a:pt x="324" y="59"/>
                </a:cubicBezTo>
                <a:lnTo>
                  <a:pt x="324" y="106"/>
                </a:lnTo>
                <a:close/>
                <a:moveTo>
                  <a:pt x="272" y="63"/>
                </a:moveTo>
                <a:cubicBezTo>
                  <a:pt x="308" y="92"/>
                  <a:pt x="308" y="92"/>
                  <a:pt x="308" y="92"/>
                </a:cubicBezTo>
                <a:cubicBezTo>
                  <a:pt x="304" y="98"/>
                  <a:pt x="304" y="98"/>
                  <a:pt x="304" y="98"/>
                </a:cubicBezTo>
                <a:cubicBezTo>
                  <a:pt x="267" y="68"/>
                  <a:pt x="267" y="68"/>
                  <a:pt x="267" y="68"/>
                </a:cubicBezTo>
                <a:cubicBezTo>
                  <a:pt x="256" y="81"/>
                  <a:pt x="256" y="81"/>
                  <a:pt x="256" y="81"/>
                </a:cubicBezTo>
                <a:cubicBezTo>
                  <a:pt x="276" y="97"/>
                  <a:pt x="276" y="97"/>
                  <a:pt x="276" y="97"/>
                </a:cubicBezTo>
                <a:cubicBezTo>
                  <a:pt x="271" y="103"/>
                  <a:pt x="271" y="103"/>
                  <a:pt x="271" y="103"/>
                </a:cubicBezTo>
                <a:cubicBezTo>
                  <a:pt x="252" y="87"/>
                  <a:pt x="252" y="87"/>
                  <a:pt x="252" y="87"/>
                </a:cubicBezTo>
                <a:cubicBezTo>
                  <a:pt x="241" y="100"/>
                  <a:pt x="241" y="100"/>
                  <a:pt x="241" y="100"/>
                </a:cubicBezTo>
                <a:cubicBezTo>
                  <a:pt x="260" y="116"/>
                  <a:pt x="260" y="116"/>
                  <a:pt x="260" y="116"/>
                </a:cubicBezTo>
                <a:cubicBezTo>
                  <a:pt x="256" y="122"/>
                  <a:pt x="256" y="122"/>
                  <a:pt x="256" y="122"/>
                </a:cubicBezTo>
                <a:cubicBezTo>
                  <a:pt x="236" y="106"/>
                  <a:pt x="236" y="106"/>
                  <a:pt x="236" y="106"/>
                </a:cubicBezTo>
                <a:cubicBezTo>
                  <a:pt x="226" y="119"/>
                  <a:pt x="226" y="119"/>
                  <a:pt x="226" y="119"/>
                </a:cubicBezTo>
                <a:cubicBezTo>
                  <a:pt x="245" y="135"/>
                  <a:pt x="245" y="135"/>
                  <a:pt x="245" y="135"/>
                </a:cubicBezTo>
                <a:cubicBezTo>
                  <a:pt x="240" y="140"/>
                  <a:pt x="240" y="140"/>
                  <a:pt x="240" y="140"/>
                </a:cubicBezTo>
                <a:cubicBezTo>
                  <a:pt x="221" y="125"/>
                  <a:pt x="221" y="125"/>
                  <a:pt x="221" y="125"/>
                </a:cubicBezTo>
                <a:cubicBezTo>
                  <a:pt x="210" y="138"/>
                  <a:pt x="210" y="138"/>
                  <a:pt x="210" y="138"/>
                </a:cubicBezTo>
                <a:cubicBezTo>
                  <a:pt x="247" y="167"/>
                  <a:pt x="247" y="167"/>
                  <a:pt x="247" y="167"/>
                </a:cubicBezTo>
                <a:cubicBezTo>
                  <a:pt x="242" y="173"/>
                  <a:pt x="242" y="173"/>
                  <a:pt x="242" y="173"/>
                </a:cubicBezTo>
                <a:cubicBezTo>
                  <a:pt x="206" y="143"/>
                  <a:pt x="206" y="143"/>
                  <a:pt x="206" y="143"/>
                </a:cubicBezTo>
                <a:cubicBezTo>
                  <a:pt x="195" y="156"/>
                  <a:pt x="195" y="156"/>
                  <a:pt x="195" y="156"/>
                </a:cubicBezTo>
                <a:cubicBezTo>
                  <a:pt x="214" y="172"/>
                  <a:pt x="214" y="172"/>
                  <a:pt x="214" y="172"/>
                </a:cubicBezTo>
                <a:cubicBezTo>
                  <a:pt x="210" y="178"/>
                  <a:pt x="210" y="178"/>
                  <a:pt x="210" y="178"/>
                </a:cubicBezTo>
                <a:cubicBezTo>
                  <a:pt x="190" y="162"/>
                  <a:pt x="190" y="162"/>
                  <a:pt x="190" y="162"/>
                </a:cubicBezTo>
                <a:cubicBezTo>
                  <a:pt x="180" y="175"/>
                  <a:pt x="180" y="175"/>
                  <a:pt x="180" y="175"/>
                </a:cubicBezTo>
                <a:cubicBezTo>
                  <a:pt x="199" y="191"/>
                  <a:pt x="199" y="191"/>
                  <a:pt x="199" y="191"/>
                </a:cubicBezTo>
                <a:cubicBezTo>
                  <a:pt x="194" y="197"/>
                  <a:pt x="194" y="197"/>
                  <a:pt x="194" y="197"/>
                </a:cubicBezTo>
                <a:cubicBezTo>
                  <a:pt x="175" y="181"/>
                  <a:pt x="175" y="181"/>
                  <a:pt x="175" y="181"/>
                </a:cubicBezTo>
                <a:cubicBezTo>
                  <a:pt x="164" y="194"/>
                  <a:pt x="164" y="194"/>
                  <a:pt x="164" y="194"/>
                </a:cubicBezTo>
                <a:cubicBezTo>
                  <a:pt x="184" y="210"/>
                  <a:pt x="184" y="210"/>
                  <a:pt x="184" y="210"/>
                </a:cubicBezTo>
                <a:cubicBezTo>
                  <a:pt x="179" y="215"/>
                  <a:pt x="179" y="215"/>
                  <a:pt x="179" y="215"/>
                </a:cubicBezTo>
                <a:cubicBezTo>
                  <a:pt x="160" y="200"/>
                  <a:pt x="160" y="200"/>
                  <a:pt x="160" y="200"/>
                </a:cubicBezTo>
                <a:cubicBezTo>
                  <a:pt x="149" y="213"/>
                  <a:pt x="149" y="213"/>
                  <a:pt x="149" y="213"/>
                </a:cubicBezTo>
                <a:cubicBezTo>
                  <a:pt x="185" y="243"/>
                  <a:pt x="185" y="243"/>
                  <a:pt x="185" y="243"/>
                </a:cubicBezTo>
                <a:cubicBezTo>
                  <a:pt x="181" y="248"/>
                  <a:pt x="181" y="248"/>
                  <a:pt x="181" y="248"/>
                </a:cubicBezTo>
                <a:cubicBezTo>
                  <a:pt x="144" y="218"/>
                  <a:pt x="144" y="218"/>
                  <a:pt x="144" y="218"/>
                </a:cubicBezTo>
                <a:cubicBezTo>
                  <a:pt x="134" y="232"/>
                  <a:pt x="134" y="232"/>
                  <a:pt x="134" y="232"/>
                </a:cubicBezTo>
                <a:cubicBezTo>
                  <a:pt x="153" y="247"/>
                  <a:pt x="153" y="247"/>
                  <a:pt x="153" y="247"/>
                </a:cubicBezTo>
                <a:cubicBezTo>
                  <a:pt x="148" y="253"/>
                  <a:pt x="148" y="253"/>
                  <a:pt x="148" y="253"/>
                </a:cubicBezTo>
                <a:cubicBezTo>
                  <a:pt x="129" y="237"/>
                  <a:pt x="129" y="237"/>
                  <a:pt x="129" y="237"/>
                </a:cubicBezTo>
                <a:cubicBezTo>
                  <a:pt x="118" y="250"/>
                  <a:pt x="118" y="250"/>
                  <a:pt x="118" y="250"/>
                </a:cubicBezTo>
                <a:cubicBezTo>
                  <a:pt x="137" y="266"/>
                  <a:pt x="137" y="266"/>
                  <a:pt x="137" y="266"/>
                </a:cubicBezTo>
                <a:cubicBezTo>
                  <a:pt x="133" y="272"/>
                  <a:pt x="133" y="272"/>
                  <a:pt x="133" y="272"/>
                </a:cubicBezTo>
                <a:cubicBezTo>
                  <a:pt x="114" y="256"/>
                  <a:pt x="114" y="256"/>
                  <a:pt x="114" y="256"/>
                </a:cubicBezTo>
                <a:cubicBezTo>
                  <a:pt x="103" y="269"/>
                  <a:pt x="103" y="269"/>
                  <a:pt x="103" y="269"/>
                </a:cubicBezTo>
                <a:cubicBezTo>
                  <a:pt x="122" y="285"/>
                  <a:pt x="122" y="285"/>
                  <a:pt x="122" y="285"/>
                </a:cubicBezTo>
                <a:cubicBezTo>
                  <a:pt x="117" y="290"/>
                  <a:pt x="117" y="290"/>
                  <a:pt x="117" y="290"/>
                </a:cubicBezTo>
                <a:cubicBezTo>
                  <a:pt x="98" y="275"/>
                  <a:pt x="98" y="275"/>
                  <a:pt x="98" y="275"/>
                </a:cubicBezTo>
                <a:cubicBezTo>
                  <a:pt x="88" y="288"/>
                  <a:pt x="88" y="288"/>
                  <a:pt x="88" y="288"/>
                </a:cubicBezTo>
                <a:cubicBezTo>
                  <a:pt x="124" y="318"/>
                  <a:pt x="124" y="318"/>
                  <a:pt x="124" y="318"/>
                </a:cubicBezTo>
                <a:cubicBezTo>
                  <a:pt x="119" y="323"/>
                  <a:pt x="119" y="323"/>
                  <a:pt x="119" y="323"/>
                </a:cubicBezTo>
                <a:cubicBezTo>
                  <a:pt x="83" y="294"/>
                  <a:pt x="83" y="294"/>
                  <a:pt x="83" y="294"/>
                </a:cubicBezTo>
                <a:cubicBezTo>
                  <a:pt x="72" y="307"/>
                  <a:pt x="72" y="307"/>
                  <a:pt x="72" y="307"/>
                </a:cubicBezTo>
                <a:cubicBezTo>
                  <a:pt x="91" y="322"/>
                  <a:pt x="91" y="322"/>
                  <a:pt x="91" y="322"/>
                </a:cubicBezTo>
                <a:cubicBezTo>
                  <a:pt x="87" y="328"/>
                  <a:pt x="87" y="328"/>
                  <a:pt x="87" y="328"/>
                </a:cubicBezTo>
                <a:cubicBezTo>
                  <a:pt x="68" y="312"/>
                  <a:pt x="68" y="312"/>
                  <a:pt x="68" y="312"/>
                </a:cubicBezTo>
                <a:cubicBezTo>
                  <a:pt x="57" y="325"/>
                  <a:pt x="57" y="325"/>
                  <a:pt x="57" y="325"/>
                </a:cubicBezTo>
                <a:cubicBezTo>
                  <a:pt x="76" y="341"/>
                  <a:pt x="76" y="341"/>
                  <a:pt x="76" y="341"/>
                </a:cubicBezTo>
                <a:cubicBezTo>
                  <a:pt x="71" y="347"/>
                  <a:pt x="71" y="347"/>
                  <a:pt x="71" y="347"/>
                </a:cubicBezTo>
                <a:cubicBezTo>
                  <a:pt x="52" y="331"/>
                  <a:pt x="52" y="331"/>
                  <a:pt x="52" y="331"/>
                </a:cubicBezTo>
                <a:cubicBezTo>
                  <a:pt x="42" y="344"/>
                  <a:pt x="42" y="344"/>
                  <a:pt x="42" y="344"/>
                </a:cubicBezTo>
                <a:cubicBezTo>
                  <a:pt x="61" y="360"/>
                  <a:pt x="61" y="360"/>
                  <a:pt x="61" y="360"/>
                </a:cubicBezTo>
                <a:cubicBezTo>
                  <a:pt x="56" y="366"/>
                  <a:pt x="56" y="366"/>
                  <a:pt x="56" y="366"/>
                </a:cubicBezTo>
                <a:cubicBezTo>
                  <a:pt x="37" y="350"/>
                  <a:pt x="37" y="350"/>
                  <a:pt x="37" y="350"/>
                </a:cubicBezTo>
                <a:cubicBezTo>
                  <a:pt x="26" y="363"/>
                  <a:pt x="26" y="363"/>
                  <a:pt x="26" y="363"/>
                </a:cubicBezTo>
                <a:cubicBezTo>
                  <a:pt x="63" y="393"/>
                  <a:pt x="63" y="393"/>
                  <a:pt x="63" y="393"/>
                </a:cubicBezTo>
                <a:cubicBezTo>
                  <a:pt x="58" y="398"/>
                  <a:pt x="58" y="398"/>
                  <a:pt x="58" y="398"/>
                </a:cubicBezTo>
                <a:cubicBezTo>
                  <a:pt x="22" y="369"/>
                  <a:pt x="22" y="369"/>
                  <a:pt x="22" y="369"/>
                </a:cubicBezTo>
                <a:cubicBezTo>
                  <a:pt x="0" y="395"/>
                  <a:pt x="0" y="395"/>
                  <a:pt x="0" y="395"/>
                </a:cubicBezTo>
                <a:cubicBezTo>
                  <a:pt x="53" y="438"/>
                  <a:pt x="53" y="438"/>
                  <a:pt x="53" y="438"/>
                </a:cubicBezTo>
                <a:cubicBezTo>
                  <a:pt x="324" y="106"/>
                  <a:pt x="324" y="106"/>
                  <a:pt x="324" y="106"/>
                </a:cubicBezTo>
                <a:cubicBezTo>
                  <a:pt x="324" y="59"/>
                  <a:pt x="324" y="59"/>
                  <a:pt x="324" y="59"/>
                </a:cubicBezTo>
                <a:cubicBezTo>
                  <a:pt x="321" y="59"/>
                  <a:pt x="318" y="58"/>
                  <a:pt x="316" y="56"/>
                </a:cubicBezTo>
                <a:cubicBezTo>
                  <a:pt x="310" y="51"/>
                  <a:pt x="309" y="43"/>
                  <a:pt x="314" y="37"/>
                </a:cubicBezTo>
                <a:cubicBezTo>
                  <a:pt x="316" y="34"/>
                  <a:pt x="320" y="32"/>
                  <a:pt x="324" y="32"/>
                </a:cubicBezTo>
                <a:cubicBezTo>
                  <a:pt x="324" y="1"/>
                  <a:pt x="324" y="1"/>
                  <a:pt x="324" y="1"/>
                </a:cubicBezTo>
                <a:cubicBezTo>
                  <a:pt x="323" y="0"/>
                  <a:pt x="323" y="0"/>
                  <a:pt x="323" y="0"/>
                </a:cubicBezTo>
                <a:lnTo>
                  <a:pt x="272" y="6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6" name="Freeform 47"/>
          <p:cNvSpPr>
            <a:spLocks noEditPoints="1"/>
          </p:cNvSpPr>
          <p:nvPr/>
        </p:nvSpPr>
        <p:spPr bwMode="auto">
          <a:xfrm>
            <a:off x="7492084" y="2177299"/>
            <a:ext cx="265441" cy="521358"/>
          </a:xfrm>
          <a:custGeom>
            <a:avLst/>
            <a:gdLst>
              <a:gd name="T0" fmla="*/ 121 w 162"/>
              <a:gd name="T1" fmla="*/ 144 h 319"/>
              <a:gd name="T2" fmla="*/ 128 w 162"/>
              <a:gd name="T3" fmla="*/ 138 h 319"/>
              <a:gd name="T4" fmla="*/ 150 w 162"/>
              <a:gd name="T5" fmla="*/ 80 h 319"/>
              <a:gd name="T6" fmla="*/ 147 w 162"/>
              <a:gd name="T7" fmla="*/ 69 h 319"/>
              <a:gd name="T8" fmla="*/ 156 w 162"/>
              <a:gd name="T9" fmla="*/ 46 h 319"/>
              <a:gd name="T10" fmla="*/ 137 w 162"/>
              <a:gd name="T11" fmla="*/ 3 h 319"/>
              <a:gd name="T12" fmla="*/ 121 w 162"/>
              <a:gd name="T13" fmla="*/ 1 h 319"/>
              <a:gd name="T14" fmla="*/ 121 w 162"/>
              <a:gd name="T15" fmla="*/ 58 h 319"/>
              <a:gd name="T16" fmla="*/ 126 w 162"/>
              <a:gd name="T17" fmla="*/ 61 h 319"/>
              <a:gd name="T18" fmla="*/ 121 w 162"/>
              <a:gd name="T19" fmla="*/ 59 h 319"/>
              <a:gd name="T20" fmla="*/ 121 w 162"/>
              <a:gd name="T21" fmla="*/ 85 h 319"/>
              <a:gd name="T22" fmla="*/ 125 w 162"/>
              <a:gd name="T23" fmla="*/ 75 h 319"/>
              <a:gd name="T24" fmla="*/ 123 w 162"/>
              <a:gd name="T25" fmla="*/ 66 h 319"/>
              <a:gd name="T26" fmla="*/ 139 w 162"/>
              <a:gd name="T27" fmla="*/ 72 h 319"/>
              <a:gd name="T28" fmla="*/ 144 w 162"/>
              <a:gd name="T29" fmla="*/ 83 h 319"/>
              <a:gd name="T30" fmla="*/ 125 w 162"/>
              <a:gd name="T31" fmla="*/ 132 h 319"/>
              <a:gd name="T32" fmla="*/ 121 w 162"/>
              <a:gd name="T33" fmla="*/ 136 h 319"/>
              <a:gd name="T34" fmla="*/ 121 w 162"/>
              <a:gd name="T35" fmla="*/ 144 h 319"/>
              <a:gd name="T36" fmla="*/ 66 w 162"/>
              <a:gd name="T37" fmla="*/ 284 h 319"/>
              <a:gd name="T38" fmla="*/ 121 w 162"/>
              <a:gd name="T39" fmla="*/ 144 h 319"/>
              <a:gd name="T40" fmla="*/ 121 w 162"/>
              <a:gd name="T41" fmla="*/ 144 h 319"/>
              <a:gd name="T42" fmla="*/ 121 w 162"/>
              <a:gd name="T43" fmla="*/ 136 h 319"/>
              <a:gd name="T44" fmla="*/ 114 w 162"/>
              <a:gd name="T45" fmla="*/ 137 h 319"/>
              <a:gd name="T46" fmla="*/ 98 w 162"/>
              <a:gd name="T47" fmla="*/ 130 h 319"/>
              <a:gd name="T48" fmla="*/ 98 w 162"/>
              <a:gd name="T49" fmla="*/ 130 h 319"/>
              <a:gd name="T50" fmla="*/ 106 w 162"/>
              <a:gd name="T51" fmla="*/ 125 h 319"/>
              <a:gd name="T52" fmla="*/ 121 w 162"/>
              <a:gd name="T53" fmla="*/ 85 h 319"/>
              <a:gd name="T54" fmla="*/ 121 w 162"/>
              <a:gd name="T55" fmla="*/ 59 h 319"/>
              <a:gd name="T56" fmla="*/ 85 w 162"/>
              <a:gd name="T57" fmla="*/ 45 h 319"/>
              <a:gd name="T58" fmla="*/ 74 w 162"/>
              <a:gd name="T59" fmla="*/ 51 h 319"/>
              <a:gd name="T60" fmla="*/ 52 w 162"/>
              <a:gd name="T61" fmla="*/ 108 h 319"/>
              <a:gd name="T62" fmla="*/ 54 w 162"/>
              <a:gd name="T63" fmla="*/ 118 h 319"/>
              <a:gd name="T64" fmla="*/ 35 w 162"/>
              <a:gd name="T65" fmla="*/ 168 h 319"/>
              <a:gd name="T66" fmla="*/ 35 w 162"/>
              <a:gd name="T67" fmla="*/ 256 h 319"/>
              <a:gd name="T68" fmla="*/ 39 w 162"/>
              <a:gd name="T69" fmla="*/ 257 h 319"/>
              <a:gd name="T70" fmla="*/ 45 w 162"/>
              <a:gd name="T71" fmla="*/ 268 h 319"/>
              <a:gd name="T72" fmla="*/ 58 w 162"/>
              <a:gd name="T73" fmla="*/ 264 h 319"/>
              <a:gd name="T74" fmla="*/ 64 w 162"/>
              <a:gd name="T75" fmla="*/ 278 h 319"/>
              <a:gd name="T76" fmla="*/ 63 w 162"/>
              <a:gd name="T77" fmla="*/ 281 h 319"/>
              <a:gd name="T78" fmla="*/ 35 w 162"/>
              <a:gd name="T79" fmla="*/ 300 h 319"/>
              <a:gd name="T80" fmla="*/ 35 w 162"/>
              <a:gd name="T81" fmla="*/ 306 h 319"/>
              <a:gd name="T82" fmla="*/ 66 w 162"/>
              <a:gd name="T83" fmla="*/ 284 h 319"/>
              <a:gd name="T84" fmla="*/ 121 w 162"/>
              <a:gd name="T85" fmla="*/ 1 h 319"/>
              <a:gd name="T86" fmla="*/ 121 w 162"/>
              <a:gd name="T87" fmla="*/ 58 h 319"/>
              <a:gd name="T88" fmla="*/ 88 w 162"/>
              <a:gd name="T89" fmla="*/ 36 h 319"/>
              <a:gd name="T90" fmla="*/ 94 w 162"/>
              <a:gd name="T91" fmla="*/ 22 h 319"/>
              <a:gd name="T92" fmla="*/ 121 w 162"/>
              <a:gd name="T93" fmla="*/ 1 h 319"/>
              <a:gd name="T94" fmla="*/ 35 w 162"/>
              <a:gd name="T95" fmla="*/ 168 h 319"/>
              <a:gd name="T96" fmla="*/ 0 w 162"/>
              <a:gd name="T97" fmla="*/ 258 h 319"/>
              <a:gd name="T98" fmla="*/ 15 w 162"/>
              <a:gd name="T99" fmla="*/ 319 h 319"/>
              <a:gd name="T100" fmla="*/ 35 w 162"/>
              <a:gd name="T101" fmla="*/ 306 h 319"/>
              <a:gd name="T102" fmla="*/ 35 w 162"/>
              <a:gd name="T103" fmla="*/ 300 h 319"/>
              <a:gd name="T104" fmla="*/ 33 w 162"/>
              <a:gd name="T105" fmla="*/ 301 h 319"/>
              <a:gd name="T106" fmla="*/ 13 w 162"/>
              <a:gd name="T107" fmla="*/ 294 h 319"/>
              <a:gd name="T108" fmla="*/ 5 w 162"/>
              <a:gd name="T109" fmla="*/ 259 h 319"/>
              <a:gd name="T110" fmla="*/ 5 w 162"/>
              <a:gd name="T111" fmla="*/ 259 h 319"/>
              <a:gd name="T112" fmla="*/ 6 w 162"/>
              <a:gd name="T113" fmla="*/ 256 h 319"/>
              <a:gd name="T114" fmla="*/ 19 w 162"/>
              <a:gd name="T115" fmla="*/ 250 h 319"/>
              <a:gd name="T116" fmla="*/ 26 w 162"/>
              <a:gd name="T117" fmla="*/ 261 h 319"/>
              <a:gd name="T118" fmla="*/ 35 w 162"/>
              <a:gd name="T119" fmla="*/ 256 h 319"/>
              <a:gd name="T120" fmla="*/ 35 w 162"/>
              <a:gd name="T121" fmla="*/ 16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2" h="319">
                <a:moveTo>
                  <a:pt x="121" y="144"/>
                </a:moveTo>
                <a:cubicBezTo>
                  <a:pt x="124" y="143"/>
                  <a:pt x="127" y="141"/>
                  <a:pt x="128" y="138"/>
                </a:cubicBezTo>
                <a:cubicBezTo>
                  <a:pt x="150" y="80"/>
                  <a:pt x="150" y="80"/>
                  <a:pt x="150" y="80"/>
                </a:cubicBezTo>
                <a:cubicBezTo>
                  <a:pt x="152" y="76"/>
                  <a:pt x="150" y="71"/>
                  <a:pt x="147" y="69"/>
                </a:cubicBezTo>
                <a:cubicBezTo>
                  <a:pt x="156" y="46"/>
                  <a:pt x="156" y="46"/>
                  <a:pt x="156" y="46"/>
                </a:cubicBezTo>
                <a:cubicBezTo>
                  <a:pt x="162" y="29"/>
                  <a:pt x="154" y="9"/>
                  <a:pt x="137" y="3"/>
                </a:cubicBezTo>
                <a:cubicBezTo>
                  <a:pt x="132" y="1"/>
                  <a:pt x="126" y="0"/>
                  <a:pt x="121" y="1"/>
                </a:cubicBezTo>
                <a:cubicBezTo>
                  <a:pt x="121" y="58"/>
                  <a:pt x="121" y="58"/>
                  <a:pt x="121" y="58"/>
                </a:cubicBezTo>
                <a:cubicBezTo>
                  <a:pt x="126" y="61"/>
                  <a:pt x="126" y="61"/>
                  <a:pt x="126" y="61"/>
                </a:cubicBezTo>
                <a:cubicBezTo>
                  <a:pt x="121" y="59"/>
                  <a:pt x="121" y="59"/>
                  <a:pt x="121" y="59"/>
                </a:cubicBezTo>
                <a:cubicBezTo>
                  <a:pt x="121" y="85"/>
                  <a:pt x="121" y="85"/>
                  <a:pt x="121" y="85"/>
                </a:cubicBezTo>
                <a:cubicBezTo>
                  <a:pt x="125" y="75"/>
                  <a:pt x="125" y="75"/>
                  <a:pt x="125" y="75"/>
                </a:cubicBezTo>
                <a:cubicBezTo>
                  <a:pt x="126" y="72"/>
                  <a:pt x="126" y="68"/>
                  <a:pt x="123" y="66"/>
                </a:cubicBezTo>
                <a:cubicBezTo>
                  <a:pt x="139" y="72"/>
                  <a:pt x="139" y="72"/>
                  <a:pt x="139" y="72"/>
                </a:cubicBezTo>
                <a:cubicBezTo>
                  <a:pt x="143" y="73"/>
                  <a:pt x="146" y="78"/>
                  <a:pt x="144" y="83"/>
                </a:cubicBezTo>
                <a:cubicBezTo>
                  <a:pt x="125" y="132"/>
                  <a:pt x="125" y="132"/>
                  <a:pt x="125" y="132"/>
                </a:cubicBezTo>
                <a:cubicBezTo>
                  <a:pt x="124" y="134"/>
                  <a:pt x="123" y="135"/>
                  <a:pt x="121" y="136"/>
                </a:cubicBezTo>
                <a:lnTo>
                  <a:pt x="121" y="144"/>
                </a:lnTo>
                <a:close/>
                <a:moveTo>
                  <a:pt x="66" y="284"/>
                </a:moveTo>
                <a:cubicBezTo>
                  <a:pt x="121" y="144"/>
                  <a:pt x="121" y="144"/>
                  <a:pt x="121" y="144"/>
                </a:cubicBezTo>
                <a:cubicBezTo>
                  <a:pt x="121" y="144"/>
                  <a:pt x="121" y="144"/>
                  <a:pt x="121" y="144"/>
                </a:cubicBezTo>
                <a:cubicBezTo>
                  <a:pt x="121" y="136"/>
                  <a:pt x="121" y="136"/>
                  <a:pt x="121" y="136"/>
                </a:cubicBezTo>
                <a:cubicBezTo>
                  <a:pt x="119" y="137"/>
                  <a:pt x="117" y="137"/>
                  <a:pt x="114" y="137"/>
                </a:cubicBezTo>
                <a:cubicBezTo>
                  <a:pt x="98" y="130"/>
                  <a:pt x="98" y="130"/>
                  <a:pt x="98" y="130"/>
                </a:cubicBezTo>
                <a:cubicBezTo>
                  <a:pt x="98" y="130"/>
                  <a:pt x="98" y="130"/>
                  <a:pt x="98" y="130"/>
                </a:cubicBezTo>
                <a:cubicBezTo>
                  <a:pt x="102" y="130"/>
                  <a:pt x="105" y="128"/>
                  <a:pt x="106" y="125"/>
                </a:cubicBezTo>
                <a:cubicBezTo>
                  <a:pt x="121" y="85"/>
                  <a:pt x="121" y="85"/>
                  <a:pt x="121" y="85"/>
                </a:cubicBezTo>
                <a:cubicBezTo>
                  <a:pt x="121" y="59"/>
                  <a:pt x="121" y="59"/>
                  <a:pt x="121" y="59"/>
                </a:cubicBezTo>
                <a:cubicBezTo>
                  <a:pt x="85" y="45"/>
                  <a:pt x="85" y="45"/>
                  <a:pt x="85" y="45"/>
                </a:cubicBezTo>
                <a:cubicBezTo>
                  <a:pt x="80" y="44"/>
                  <a:pt x="76" y="47"/>
                  <a:pt x="74" y="51"/>
                </a:cubicBezTo>
                <a:cubicBezTo>
                  <a:pt x="52" y="108"/>
                  <a:pt x="52" y="108"/>
                  <a:pt x="52" y="108"/>
                </a:cubicBezTo>
                <a:cubicBezTo>
                  <a:pt x="51" y="112"/>
                  <a:pt x="52" y="115"/>
                  <a:pt x="54" y="118"/>
                </a:cubicBezTo>
                <a:cubicBezTo>
                  <a:pt x="35" y="168"/>
                  <a:pt x="35" y="168"/>
                  <a:pt x="35" y="168"/>
                </a:cubicBezTo>
                <a:cubicBezTo>
                  <a:pt x="35" y="256"/>
                  <a:pt x="35" y="256"/>
                  <a:pt x="35" y="256"/>
                </a:cubicBezTo>
                <a:cubicBezTo>
                  <a:pt x="36" y="256"/>
                  <a:pt x="37" y="257"/>
                  <a:pt x="39" y="257"/>
                </a:cubicBezTo>
                <a:cubicBezTo>
                  <a:pt x="43" y="259"/>
                  <a:pt x="46" y="264"/>
                  <a:pt x="45" y="268"/>
                </a:cubicBezTo>
                <a:cubicBezTo>
                  <a:pt x="48" y="264"/>
                  <a:pt x="53" y="263"/>
                  <a:pt x="58" y="264"/>
                </a:cubicBezTo>
                <a:cubicBezTo>
                  <a:pt x="63" y="267"/>
                  <a:pt x="66" y="273"/>
                  <a:pt x="64" y="278"/>
                </a:cubicBezTo>
                <a:cubicBezTo>
                  <a:pt x="63" y="281"/>
                  <a:pt x="63" y="281"/>
                  <a:pt x="63" y="281"/>
                </a:cubicBezTo>
                <a:cubicBezTo>
                  <a:pt x="35" y="300"/>
                  <a:pt x="35" y="300"/>
                  <a:pt x="35" y="300"/>
                </a:cubicBezTo>
                <a:cubicBezTo>
                  <a:pt x="35" y="306"/>
                  <a:pt x="35" y="306"/>
                  <a:pt x="35" y="306"/>
                </a:cubicBezTo>
                <a:cubicBezTo>
                  <a:pt x="66" y="284"/>
                  <a:pt x="66" y="284"/>
                  <a:pt x="66" y="284"/>
                </a:cubicBezTo>
                <a:close/>
                <a:moveTo>
                  <a:pt x="121" y="1"/>
                </a:moveTo>
                <a:cubicBezTo>
                  <a:pt x="121" y="58"/>
                  <a:pt x="121" y="58"/>
                  <a:pt x="121" y="58"/>
                </a:cubicBezTo>
                <a:cubicBezTo>
                  <a:pt x="88" y="36"/>
                  <a:pt x="88" y="36"/>
                  <a:pt x="88" y="36"/>
                </a:cubicBezTo>
                <a:cubicBezTo>
                  <a:pt x="94" y="22"/>
                  <a:pt x="94" y="22"/>
                  <a:pt x="94" y="22"/>
                </a:cubicBezTo>
                <a:cubicBezTo>
                  <a:pt x="98" y="10"/>
                  <a:pt x="109" y="2"/>
                  <a:pt x="121" y="1"/>
                </a:cubicBezTo>
                <a:close/>
                <a:moveTo>
                  <a:pt x="35" y="168"/>
                </a:moveTo>
                <a:cubicBezTo>
                  <a:pt x="0" y="258"/>
                  <a:pt x="0" y="258"/>
                  <a:pt x="0" y="258"/>
                </a:cubicBezTo>
                <a:cubicBezTo>
                  <a:pt x="15" y="319"/>
                  <a:pt x="15" y="319"/>
                  <a:pt x="15" y="319"/>
                </a:cubicBezTo>
                <a:cubicBezTo>
                  <a:pt x="35" y="306"/>
                  <a:pt x="35" y="306"/>
                  <a:pt x="35" y="306"/>
                </a:cubicBezTo>
                <a:cubicBezTo>
                  <a:pt x="35" y="300"/>
                  <a:pt x="35" y="300"/>
                  <a:pt x="35" y="300"/>
                </a:cubicBezTo>
                <a:cubicBezTo>
                  <a:pt x="33" y="301"/>
                  <a:pt x="33" y="301"/>
                  <a:pt x="33" y="301"/>
                </a:cubicBezTo>
                <a:cubicBezTo>
                  <a:pt x="13" y="294"/>
                  <a:pt x="13" y="294"/>
                  <a:pt x="13" y="294"/>
                </a:cubicBezTo>
                <a:cubicBezTo>
                  <a:pt x="5" y="259"/>
                  <a:pt x="5" y="259"/>
                  <a:pt x="5" y="259"/>
                </a:cubicBezTo>
                <a:cubicBezTo>
                  <a:pt x="5" y="259"/>
                  <a:pt x="5" y="259"/>
                  <a:pt x="5" y="259"/>
                </a:cubicBezTo>
                <a:cubicBezTo>
                  <a:pt x="6" y="256"/>
                  <a:pt x="6" y="256"/>
                  <a:pt x="6" y="256"/>
                </a:cubicBezTo>
                <a:cubicBezTo>
                  <a:pt x="8" y="250"/>
                  <a:pt x="14" y="248"/>
                  <a:pt x="19" y="250"/>
                </a:cubicBezTo>
                <a:cubicBezTo>
                  <a:pt x="24" y="251"/>
                  <a:pt x="27" y="256"/>
                  <a:pt x="26" y="261"/>
                </a:cubicBezTo>
                <a:cubicBezTo>
                  <a:pt x="28" y="258"/>
                  <a:pt x="31" y="256"/>
                  <a:pt x="35" y="256"/>
                </a:cubicBezTo>
                <a:lnTo>
                  <a:pt x="35" y="16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7" name="Freeform 48"/>
          <p:cNvSpPr>
            <a:spLocks noEditPoints="1"/>
          </p:cNvSpPr>
          <p:nvPr/>
        </p:nvSpPr>
        <p:spPr bwMode="auto">
          <a:xfrm>
            <a:off x="6566019" y="2243957"/>
            <a:ext cx="434465" cy="434465"/>
          </a:xfrm>
          <a:custGeom>
            <a:avLst/>
            <a:gdLst>
              <a:gd name="T0" fmla="*/ 133 w 266"/>
              <a:gd name="T1" fmla="*/ 0 h 266"/>
              <a:gd name="T2" fmla="*/ 133 w 266"/>
              <a:gd name="T3" fmla="*/ 0 h 266"/>
              <a:gd name="T4" fmla="*/ 133 w 266"/>
              <a:gd name="T5" fmla="*/ 35 h 266"/>
              <a:gd name="T6" fmla="*/ 150 w 266"/>
              <a:gd name="T7" fmla="*/ 24 h 266"/>
              <a:gd name="T8" fmla="*/ 242 w 266"/>
              <a:gd name="T9" fmla="*/ 117 h 266"/>
              <a:gd name="T10" fmla="*/ 231 w 266"/>
              <a:gd name="T11" fmla="*/ 133 h 266"/>
              <a:gd name="T12" fmla="*/ 242 w 266"/>
              <a:gd name="T13" fmla="*/ 149 h 266"/>
              <a:gd name="T14" fmla="*/ 150 w 266"/>
              <a:gd name="T15" fmla="*/ 242 h 266"/>
              <a:gd name="T16" fmla="*/ 150 w 266"/>
              <a:gd name="T17" fmla="*/ 242 h 266"/>
              <a:gd name="T18" fmla="*/ 133 w 266"/>
              <a:gd name="T19" fmla="*/ 231 h 266"/>
              <a:gd name="T20" fmla="*/ 133 w 266"/>
              <a:gd name="T21" fmla="*/ 266 h 266"/>
              <a:gd name="T22" fmla="*/ 133 w 266"/>
              <a:gd name="T23" fmla="*/ 266 h 266"/>
              <a:gd name="T24" fmla="*/ 266 w 266"/>
              <a:gd name="T25" fmla="*/ 133 h 266"/>
              <a:gd name="T26" fmla="*/ 133 w 266"/>
              <a:gd name="T27" fmla="*/ 0 h 266"/>
              <a:gd name="T28" fmla="*/ 133 w 266"/>
              <a:gd name="T29" fmla="*/ 0 h 266"/>
              <a:gd name="T30" fmla="*/ 133 w 266"/>
              <a:gd name="T31" fmla="*/ 0 h 266"/>
              <a:gd name="T32" fmla="*/ 0 w 266"/>
              <a:gd name="T33" fmla="*/ 133 h 266"/>
              <a:gd name="T34" fmla="*/ 133 w 266"/>
              <a:gd name="T35" fmla="*/ 266 h 266"/>
              <a:gd name="T36" fmla="*/ 133 w 266"/>
              <a:gd name="T37" fmla="*/ 266 h 266"/>
              <a:gd name="T38" fmla="*/ 133 w 266"/>
              <a:gd name="T39" fmla="*/ 231 h 266"/>
              <a:gd name="T40" fmla="*/ 133 w 266"/>
              <a:gd name="T41" fmla="*/ 231 h 266"/>
              <a:gd name="T42" fmla="*/ 117 w 266"/>
              <a:gd name="T43" fmla="*/ 242 h 266"/>
              <a:gd name="T44" fmla="*/ 24 w 266"/>
              <a:gd name="T45" fmla="*/ 149 h 266"/>
              <a:gd name="T46" fmla="*/ 35 w 266"/>
              <a:gd name="T47" fmla="*/ 133 h 266"/>
              <a:gd name="T48" fmla="*/ 24 w 266"/>
              <a:gd name="T49" fmla="*/ 117 h 266"/>
              <a:gd name="T50" fmla="*/ 117 w 266"/>
              <a:gd name="T51" fmla="*/ 24 h 266"/>
              <a:gd name="T52" fmla="*/ 133 w 266"/>
              <a:gd name="T53" fmla="*/ 35 h 266"/>
              <a:gd name="T54" fmla="*/ 133 w 266"/>
              <a:gd name="T55" fmla="*/ 35 h 266"/>
              <a:gd name="T56" fmla="*/ 133 w 266"/>
              <a:gd name="T5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6" h="266">
                <a:moveTo>
                  <a:pt x="133" y="0"/>
                </a:moveTo>
                <a:cubicBezTo>
                  <a:pt x="133" y="0"/>
                  <a:pt x="133" y="0"/>
                  <a:pt x="133" y="0"/>
                </a:cubicBezTo>
                <a:cubicBezTo>
                  <a:pt x="133" y="35"/>
                  <a:pt x="133" y="35"/>
                  <a:pt x="133" y="35"/>
                </a:cubicBezTo>
                <a:cubicBezTo>
                  <a:pt x="141" y="35"/>
                  <a:pt x="147" y="30"/>
                  <a:pt x="150" y="24"/>
                </a:cubicBezTo>
                <a:cubicBezTo>
                  <a:pt x="197" y="31"/>
                  <a:pt x="235" y="69"/>
                  <a:pt x="242" y="117"/>
                </a:cubicBezTo>
                <a:cubicBezTo>
                  <a:pt x="236" y="119"/>
                  <a:pt x="231" y="125"/>
                  <a:pt x="231" y="133"/>
                </a:cubicBezTo>
                <a:cubicBezTo>
                  <a:pt x="231" y="140"/>
                  <a:pt x="236" y="147"/>
                  <a:pt x="242" y="149"/>
                </a:cubicBezTo>
                <a:cubicBezTo>
                  <a:pt x="235" y="197"/>
                  <a:pt x="197" y="235"/>
                  <a:pt x="150" y="242"/>
                </a:cubicBezTo>
                <a:cubicBezTo>
                  <a:pt x="150" y="242"/>
                  <a:pt x="150" y="242"/>
                  <a:pt x="150" y="242"/>
                </a:cubicBezTo>
                <a:cubicBezTo>
                  <a:pt x="147" y="236"/>
                  <a:pt x="141" y="231"/>
                  <a:pt x="133" y="231"/>
                </a:cubicBezTo>
                <a:cubicBezTo>
                  <a:pt x="133" y="266"/>
                  <a:pt x="133" y="266"/>
                  <a:pt x="133" y="266"/>
                </a:cubicBezTo>
                <a:cubicBezTo>
                  <a:pt x="133" y="266"/>
                  <a:pt x="133" y="266"/>
                  <a:pt x="133" y="266"/>
                </a:cubicBezTo>
                <a:cubicBezTo>
                  <a:pt x="207" y="266"/>
                  <a:pt x="266" y="206"/>
                  <a:pt x="266" y="133"/>
                </a:cubicBezTo>
                <a:cubicBezTo>
                  <a:pt x="266" y="59"/>
                  <a:pt x="207" y="0"/>
                  <a:pt x="133" y="0"/>
                </a:cubicBezTo>
                <a:close/>
                <a:moveTo>
                  <a:pt x="133" y="0"/>
                </a:moveTo>
                <a:cubicBezTo>
                  <a:pt x="133" y="0"/>
                  <a:pt x="133" y="0"/>
                  <a:pt x="133" y="0"/>
                </a:cubicBezTo>
                <a:cubicBezTo>
                  <a:pt x="60" y="0"/>
                  <a:pt x="0" y="59"/>
                  <a:pt x="0" y="133"/>
                </a:cubicBezTo>
                <a:cubicBezTo>
                  <a:pt x="0" y="206"/>
                  <a:pt x="60" y="266"/>
                  <a:pt x="133" y="266"/>
                </a:cubicBezTo>
                <a:cubicBezTo>
                  <a:pt x="133" y="266"/>
                  <a:pt x="133" y="266"/>
                  <a:pt x="133" y="266"/>
                </a:cubicBezTo>
                <a:cubicBezTo>
                  <a:pt x="133" y="231"/>
                  <a:pt x="133" y="231"/>
                  <a:pt x="133" y="231"/>
                </a:cubicBezTo>
                <a:cubicBezTo>
                  <a:pt x="133" y="231"/>
                  <a:pt x="133" y="231"/>
                  <a:pt x="133" y="231"/>
                </a:cubicBezTo>
                <a:cubicBezTo>
                  <a:pt x="126" y="231"/>
                  <a:pt x="120" y="236"/>
                  <a:pt x="117" y="242"/>
                </a:cubicBezTo>
                <a:cubicBezTo>
                  <a:pt x="69" y="235"/>
                  <a:pt x="31" y="197"/>
                  <a:pt x="24" y="149"/>
                </a:cubicBezTo>
                <a:cubicBezTo>
                  <a:pt x="31" y="147"/>
                  <a:pt x="35" y="140"/>
                  <a:pt x="35" y="133"/>
                </a:cubicBezTo>
                <a:cubicBezTo>
                  <a:pt x="35" y="125"/>
                  <a:pt x="31" y="119"/>
                  <a:pt x="24" y="117"/>
                </a:cubicBezTo>
                <a:cubicBezTo>
                  <a:pt x="31" y="69"/>
                  <a:pt x="69" y="31"/>
                  <a:pt x="117" y="24"/>
                </a:cubicBezTo>
                <a:cubicBezTo>
                  <a:pt x="120" y="30"/>
                  <a:pt x="126" y="35"/>
                  <a:pt x="133" y="35"/>
                </a:cubicBezTo>
                <a:cubicBezTo>
                  <a:pt x="133" y="35"/>
                  <a:pt x="133" y="35"/>
                  <a:pt x="133" y="35"/>
                </a:cubicBezTo>
                <a:lnTo>
                  <a:pt x="133"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8" name="Freeform 49"/>
          <p:cNvSpPr/>
          <p:nvPr/>
        </p:nvSpPr>
        <p:spPr bwMode="auto">
          <a:xfrm>
            <a:off x="6645771" y="2382033"/>
            <a:ext cx="216637" cy="114270"/>
          </a:xfrm>
          <a:custGeom>
            <a:avLst/>
            <a:gdLst>
              <a:gd name="T0" fmla="*/ 124 w 133"/>
              <a:gd name="T1" fmla="*/ 0 h 70"/>
              <a:gd name="T2" fmla="*/ 93 w 133"/>
              <a:gd name="T3" fmla="*/ 30 h 70"/>
              <a:gd name="T4" fmla="*/ 84 w 133"/>
              <a:gd name="T5" fmla="*/ 28 h 70"/>
              <a:gd name="T6" fmla="*/ 65 w 133"/>
              <a:gd name="T7" fmla="*/ 42 h 70"/>
              <a:gd name="T8" fmla="*/ 0 w 133"/>
              <a:gd name="T9" fmla="*/ 42 h 70"/>
              <a:gd name="T10" fmla="*/ 0 w 133"/>
              <a:gd name="T11" fmla="*/ 56 h 70"/>
              <a:gd name="T12" fmla="*/ 65 w 133"/>
              <a:gd name="T13" fmla="*/ 56 h 70"/>
              <a:gd name="T14" fmla="*/ 84 w 133"/>
              <a:gd name="T15" fmla="*/ 70 h 70"/>
              <a:gd name="T16" fmla="*/ 105 w 133"/>
              <a:gd name="T17" fmla="*/ 49 h 70"/>
              <a:gd name="T18" fmla="*/ 103 w 133"/>
              <a:gd name="T19" fmla="*/ 40 h 70"/>
              <a:gd name="T20" fmla="*/ 133 w 133"/>
              <a:gd name="T21" fmla="*/ 9 h 70"/>
              <a:gd name="T22" fmla="*/ 124 w 133"/>
              <a:gd name="T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70">
                <a:moveTo>
                  <a:pt x="124" y="0"/>
                </a:moveTo>
                <a:cubicBezTo>
                  <a:pt x="93" y="30"/>
                  <a:pt x="93" y="30"/>
                  <a:pt x="93" y="30"/>
                </a:cubicBezTo>
                <a:cubicBezTo>
                  <a:pt x="91" y="29"/>
                  <a:pt x="88" y="28"/>
                  <a:pt x="84" y="28"/>
                </a:cubicBezTo>
                <a:cubicBezTo>
                  <a:pt x="75" y="28"/>
                  <a:pt x="67" y="34"/>
                  <a:pt x="65" y="42"/>
                </a:cubicBezTo>
                <a:cubicBezTo>
                  <a:pt x="0" y="42"/>
                  <a:pt x="0" y="42"/>
                  <a:pt x="0" y="42"/>
                </a:cubicBezTo>
                <a:cubicBezTo>
                  <a:pt x="0" y="56"/>
                  <a:pt x="0" y="56"/>
                  <a:pt x="0" y="56"/>
                </a:cubicBezTo>
                <a:cubicBezTo>
                  <a:pt x="65" y="56"/>
                  <a:pt x="65" y="56"/>
                  <a:pt x="65" y="56"/>
                </a:cubicBezTo>
                <a:cubicBezTo>
                  <a:pt x="67" y="64"/>
                  <a:pt x="75" y="70"/>
                  <a:pt x="84" y="70"/>
                </a:cubicBezTo>
                <a:cubicBezTo>
                  <a:pt x="96" y="70"/>
                  <a:pt x="105" y="60"/>
                  <a:pt x="105" y="49"/>
                </a:cubicBezTo>
                <a:cubicBezTo>
                  <a:pt x="105" y="46"/>
                  <a:pt x="104" y="43"/>
                  <a:pt x="103" y="40"/>
                </a:cubicBezTo>
                <a:cubicBezTo>
                  <a:pt x="133" y="9"/>
                  <a:pt x="133" y="9"/>
                  <a:pt x="133" y="9"/>
                </a:cubicBezTo>
                <a:lnTo>
                  <a:pt x="124"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59" name="Group 126"/>
          <p:cNvGrpSpPr/>
          <p:nvPr/>
        </p:nvGrpSpPr>
        <p:grpSpPr>
          <a:xfrm>
            <a:off x="6739805" y="2803404"/>
            <a:ext cx="340430" cy="323766"/>
            <a:chOff x="8505825" y="3605213"/>
            <a:chExt cx="454025" cy="431800"/>
          </a:xfrm>
          <a:solidFill>
            <a:schemeClr val="tx2">
              <a:lumMod val="20000"/>
              <a:lumOff val="80000"/>
            </a:schemeClr>
          </a:solidFill>
        </p:grpSpPr>
        <p:sp>
          <p:nvSpPr>
            <p:cNvPr id="60" name="Freeform 50"/>
            <p:cNvSpPr/>
            <p:nvPr/>
          </p:nvSpPr>
          <p:spPr bwMode="auto">
            <a:xfrm>
              <a:off x="8505825" y="3694113"/>
              <a:ext cx="454025" cy="342900"/>
            </a:xfrm>
            <a:custGeom>
              <a:avLst/>
              <a:gdLst>
                <a:gd name="T0" fmla="*/ 146 w 208"/>
                <a:gd name="T1" fmla="*/ 0 h 157"/>
                <a:gd name="T2" fmla="*/ 104 w 208"/>
                <a:gd name="T3" fmla="*/ 15 h 157"/>
                <a:gd name="T4" fmla="*/ 62 w 208"/>
                <a:gd name="T5" fmla="*/ 0 h 157"/>
                <a:gd name="T6" fmla="*/ 0 w 208"/>
                <a:gd name="T7" fmla="*/ 60 h 157"/>
                <a:gd name="T8" fmla="*/ 107 w 208"/>
                <a:gd name="T9" fmla="*/ 157 h 157"/>
                <a:gd name="T10" fmla="*/ 208 w 208"/>
                <a:gd name="T11" fmla="*/ 60 h 157"/>
                <a:gd name="T12" fmla="*/ 146 w 208"/>
                <a:gd name="T13" fmla="*/ 0 h 157"/>
              </a:gdLst>
              <a:ahLst/>
              <a:cxnLst>
                <a:cxn ang="0">
                  <a:pos x="T0" y="T1"/>
                </a:cxn>
                <a:cxn ang="0">
                  <a:pos x="T2" y="T3"/>
                </a:cxn>
                <a:cxn ang="0">
                  <a:pos x="T4" y="T5"/>
                </a:cxn>
                <a:cxn ang="0">
                  <a:pos x="T6" y="T7"/>
                </a:cxn>
                <a:cxn ang="0">
                  <a:pos x="T8" y="T9"/>
                </a:cxn>
                <a:cxn ang="0">
                  <a:pos x="T10" y="T11"/>
                </a:cxn>
                <a:cxn ang="0">
                  <a:pos x="T12" y="T13"/>
                </a:cxn>
              </a:cxnLst>
              <a:rect l="0" t="0" r="r" b="b"/>
              <a:pathLst>
                <a:path w="208" h="157">
                  <a:moveTo>
                    <a:pt x="146" y="0"/>
                  </a:moveTo>
                  <a:cubicBezTo>
                    <a:pt x="130" y="0"/>
                    <a:pt x="115" y="6"/>
                    <a:pt x="104" y="15"/>
                  </a:cubicBezTo>
                  <a:cubicBezTo>
                    <a:pt x="93" y="6"/>
                    <a:pt x="78" y="0"/>
                    <a:pt x="62" y="0"/>
                  </a:cubicBezTo>
                  <a:cubicBezTo>
                    <a:pt x="28" y="0"/>
                    <a:pt x="0" y="27"/>
                    <a:pt x="0" y="60"/>
                  </a:cubicBezTo>
                  <a:cubicBezTo>
                    <a:pt x="0" y="98"/>
                    <a:pt x="31" y="157"/>
                    <a:pt x="107" y="157"/>
                  </a:cubicBezTo>
                  <a:cubicBezTo>
                    <a:pt x="185" y="157"/>
                    <a:pt x="208" y="95"/>
                    <a:pt x="208" y="60"/>
                  </a:cubicBezTo>
                  <a:cubicBezTo>
                    <a:pt x="208" y="27"/>
                    <a:pt x="180" y="0"/>
                    <a:pt x="14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1" name="Freeform 51"/>
            <p:cNvSpPr/>
            <p:nvPr/>
          </p:nvSpPr>
          <p:spPr bwMode="auto">
            <a:xfrm>
              <a:off x="8709025" y="3605213"/>
              <a:ext cx="123825" cy="157163"/>
            </a:xfrm>
            <a:custGeom>
              <a:avLst/>
              <a:gdLst>
                <a:gd name="T0" fmla="*/ 12 w 57"/>
                <a:gd name="T1" fmla="*/ 72 h 72"/>
                <a:gd name="T2" fmla="*/ 27 w 57"/>
                <a:gd name="T3" fmla="*/ 0 h 72"/>
                <a:gd name="T4" fmla="*/ 57 w 57"/>
                <a:gd name="T5" fmla="*/ 6 h 72"/>
                <a:gd name="T6" fmla="*/ 12 w 57"/>
                <a:gd name="T7" fmla="*/ 72 h 72"/>
              </a:gdLst>
              <a:ahLst/>
              <a:cxnLst>
                <a:cxn ang="0">
                  <a:pos x="T0" y="T1"/>
                </a:cxn>
                <a:cxn ang="0">
                  <a:pos x="T2" y="T3"/>
                </a:cxn>
                <a:cxn ang="0">
                  <a:pos x="T4" y="T5"/>
                </a:cxn>
                <a:cxn ang="0">
                  <a:pos x="T6" y="T7"/>
                </a:cxn>
              </a:cxnLst>
              <a:rect l="0" t="0" r="r" b="b"/>
              <a:pathLst>
                <a:path w="57" h="72">
                  <a:moveTo>
                    <a:pt x="12" y="72"/>
                  </a:moveTo>
                  <a:cubicBezTo>
                    <a:pt x="0" y="48"/>
                    <a:pt x="7" y="20"/>
                    <a:pt x="27" y="0"/>
                  </a:cubicBezTo>
                  <a:cubicBezTo>
                    <a:pt x="57" y="6"/>
                    <a:pt x="57" y="6"/>
                    <a:pt x="57" y="6"/>
                  </a:cubicBezTo>
                  <a:cubicBezTo>
                    <a:pt x="29" y="21"/>
                    <a:pt x="12" y="37"/>
                    <a:pt x="12" y="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62" name="Freeform 52"/>
          <p:cNvSpPr/>
          <p:nvPr/>
        </p:nvSpPr>
        <p:spPr bwMode="auto">
          <a:xfrm>
            <a:off x="5689947" y="876284"/>
            <a:ext cx="509455" cy="414230"/>
          </a:xfrm>
          <a:custGeom>
            <a:avLst/>
            <a:gdLst>
              <a:gd name="T0" fmla="*/ 312 w 312"/>
              <a:gd name="T1" fmla="*/ 86 h 253"/>
              <a:gd name="T2" fmla="*/ 305 w 312"/>
              <a:gd name="T3" fmla="*/ 75 h 253"/>
              <a:gd name="T4" fmla="*/ 79 w 312"/>
              <a:gd name="T5" fmla="*/ 226 h 253"/>
              <a:gd name="T6" fmla="*/ 28 w 312"/>
              <a:gd name="T7" fmla="*/ 214 h 253"/>
              <a:gd name="T8" fmla="*/ 35 w 312"/>
              <a:gd name="T9" fmla="*/ 162 h 253"/>
              <a:gd name="T10" fmla="*/ 262 w 312"/>
              <a:gd name="T11" fmla="*/ 11 h 253"/>
              <a:gd name="T12" fmla="*/ 254 w 312"/>
              <a:gd name="T13" fmla="*/ 0 h 253"/>
              <a:gd name="T14" fmla="*/ 26 w 312"/>
              <a:gd name="T15" fmla="*/ 153 h 253"/>
              <a:gd name="T16" fmla="*/ 15 w 312"/>
              <a:gd name="T17" fmla="*/ 222 h 253"/>
              <a:gd name="T18" fmla="*/ 83 w 312"/>
              <a:gd name="T19" fmla="*/ 239 h 253"/>
              <a:gd name="T20" fmla="*/ 312 w 312"/>
              <a:gd name="T21" fmla="*/ 86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2" h="253">
                <a:moveTo>
                  <a:pt x="312" y="86"/>
                </a:moveTo>
                <a:cubicBezTo>
                  <a:pt x="305" y="75"/>
                  <a:pt x="305" y="75"/>
                  <a:pt x="305" y="75"/>
                </a:cubicBezTo>
                <a:cubicBezTo>
                  <a:pt x="79" y="226"/>
                  <a:pt x="79" y="226"/>
                  <a:pt x="79" y="226"/>
                </a:cubicBezTo>
                <a:cubicBezTo>
                  <a:pt x="63" y="237"/>
                  <a:pt x="40" y="231"/>
                  <a:pt x="28" y="214"/>
                </a:cubicBezTo>
                <a:cubicBezTo>
                  <a:pt x="16" y="196"/>
                  <a:pt x="19" y="173"/>
                  <a:pt x="35" y="162"/>
                </a:cubicBezTo>
                <a:cubicBezTo>
                  <a:pt x="262" y="11"/>
                  <a:pt x="262" y="11"/>
                  <a:pt x="262" y="11"/>
                </a:cubicBezTo>
                <a:cubicBezTo>
                  <a:pt x="254" y="0"/>
                  <a:pt x="254" y="0"/>
                  <a:pt x="254" y="0"/>
                </a:cubicBezTo>
                <a:cubicBezTo>
                  <a:pt x="26" y="153"/>
                  <a:pt x="26" y="153"/>
                  <a:pt x="26" y="153"/>
                </a:cubicBezTo>
                <a:cubicBezTo>
                  <a:pt x="4" y="167"/>
                  <a:pt x="0" y="198"/>
                  <a:pt x="15" y="222"/>
                </a:cubicBezTo>
                <a:cubicBezTo>
                  <a:pt x="31" y="246"/>
                  <a:pt x="62" y="253"/>
                  <a:pt x="83" y="239"/>
                </a:cubicBezTo>
                <a:lnTo>
                  <a:pt x="312" y="8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3" name="Freeform 53"/>
          <p:cNvSpPr/>
          <p:nvPr/>
        </p:nvSpPr>
        <p:spPr bwMode="auto">
          <a:xfrm>
            <a:off x="6076800" y="853669"/>
            <a:ext cx="140457" cy="192831"/>
          </a:xfrm>
          <a:custGeom>
            <a:avLst/>
            <a:gdLst>
              <a:gd name="T0" fmla="*/ 80 w 86"/>
              <a:gd name="T1" fmla="*/ 115 h 118"/>
              <a:gd name="T2" fmla="*/ 68 w 86"/>
              <a:gd name="T3" fmla="*/ 113 h 118"/>
              <a:gd name="T4" fmla="*/ 3 w 86"/>
              <a:gd name="T5" fmla="*/ 16 h 118"/>
              <a:gd name="T6" fmla="*/ 6 w 86"/>
              <a:gd name="T7" fmla="*/ 3 h 118"/>
              <a:gd name="T8" fmla="*/ 19 w 86"/>
              <a:gd name="T9" fmla="*/ 6 h 118"/>
              <a:gd name="T10" fmla="*/ 83 w 86"/>
              <a:gd name="T11" fmla="*/ 102 h 118"/>
              <a:gd name="T12" fmla="*/ 80 w 86"/>
              <a:gd name="T13" fmla="*/ 115 h 118"/>
            </a:gdLst>
            <a:ahLst/>
            <a:cxnLst>
              <a:cxn ang="0">
                <a:pos x="T0" y="T1"/>
              </a:cxn>
              <a:cxn ang="0">
                <a:pos x="T2" y="T3"/>
              </a:cxn>
              <a:cxn ang="0">
                <a:pos x="T4" y="T5"/>
              </a:cxn>
              <a:cxn ang="0">
                <a:pos x="T6" y="T7"/>
              </a:cxn>
              <a:cxn ang="0">
                <a:pos x="T8" y="T9"/>
              </a:cxn>
              <a:cxn ang="0">
                <a:pos x="T10" y="T11"/>
              </a:cxn>
              <a:cxn ang="0">
                <a:pos x="T12" y="T13"/>
              </a:cxn>
            </a:cxnLst>
            <a:rect l="0" t="0" r="r" b="b"/>
            <a:pathLst>
              <a:path w="86" h="118">
                <a:moveTo>
                  <a:pt x="80" y="115"/>
                </a:moveTo>
                <a:cubicBezTo>
                  <a:pt x="76" y="118"/>
                  <a:pt x="70" y="117"/>
                  <a:pt x="68" y="113"/>
                </a:cubicBezTo>
                <a:cubicBezTo>
                  <a:pt x="3" y="16"/>
                  <a:pt x="3" y="16"/>
                  <a:pt x="3" y="16"/>
                </a:cubicBezTo>
                <a:cubicBezTo>
                  <a:pt x="0" y="12"/>
                  <a:pt x="1" y="6"/>
                  <a:pt x="6" y="3"/>
                </a:cubicBezTo>
                <a:cubicBezTo>
                  <a:pt x="10" y="0"/>
                  <a:pt x="16" y="2"/>
                  <a:pt x="19" y="6"/>
                </a:cubicBezTo>
                <a:cubicBezTo>
                  <a:pt x="83" y="102"/>
                  <a:pt x="83" y="102"/>
                  <a:pt x="83" y="102"/>
                </a:cubicBezTo>
                <a:cubicBezTo>
                  <a:pt x="86" y="107"/>
                  <a:pt x="85" y="112"/>
                  <a:pt x="80" y="11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4" name="Freeform 54"/>
          <p:cNvSpPr/>
          <p:nvPr/>
        </p:nvSpPr>
        <p:spPr bwMode="auto">
          <a:xfrm>
            <a:off x="5756605" y="985793"/>
            <a:ext cx="385662" cy="252347"/>
          </a:xfrm>
          <a:custGeom>
            <a:avLst/>
            <a:gdLst>
              <a:gd name="T0" fmla="*/ 236 w 236"/>
              <a:gd name="T1" fmla="*/ 13 h 154"/>
              <a:gd name="T2" fmla="*/ 227 w 236"/>
              <a:gd name="T3" fmla="*/ 0 h 154"/>
              <a:gd name="T4" fmla="*/ 25 w 236"/>
              <a:gd name="T5" fmla="*/ 135 h 154"/>
              <a:gd name="T6" fmla="*/ 0 w 236"/>
              <a:gd name="T7" fmla="*/ 136 h 154"/>
              <a:gd name="T8" fmla="*/ 1 w 236"/>
              <a:gd name="T9" fmla="*/ 138 h 154"/>
              <a:gd name="T10" fmla="*/ 36 w 236"/>
              <a:gd name="T11" fmla="*/ 146 h 154"/>
              <a:gd name="T12" fmla="*/ 236 w 236"/>
              <a:gd name="T13" fmla="*/ 13 h 154"/>
            </a:gdLst>
            <a:ahLst/>
            <a:cxnLst>
              <a:cxn ang="0">
                <a:pos x="T0" y="T1"/>
              </a:cxn>
              <a:cxn ang="0">
                <a:pos x="T2" y="T3"/>
              </a:cxn>
              <a:cxn ang="0">
                <a:pos x="T4" y="T5"/>
              </a:cxn>
              <a:cxn ang="0">
                <a:pos x="T6" y="T7"/>
              </a:cxn>
              <a:cxn ang="0">
                <a:pos x="T8" y="T9"/>
              </a:cxn>
              <a:cxn ang="0">
                <a:pos x="T10" y="T11"/>
              </a:cxn>
              <a:cxn ang="0">
                <a:pos x="T12" y="T13"/>
              </a:cxn>
            </a:cxnLst>
            <a:rect l="0" t="0" r="r" b="b"/>
            <a:pathLst>
              <a:path w="236" h="154">
                <a:moveTo>
                  <a:pt x="236" y="13"/>
                </a:moveTo>
                <a:cubicBezTo>
                  <a:pt x="227" y="0"/>
                  <a:pt x="227" y="0"/>
                  <a:pt x="227" y="0"/>
                </a:cubicBezTo>
                <a:cubicBezTo>
                  <a:pt x="25" y="135"/>
                  <a:pt x="25" y="135"/>
                  <a:pt x="25" y="135"/>
                </a:cubicBezTo>
                <a:cubicBezTo>
                  <a:pt x="17" y="140"/>
                  <a:pt x="8" y="140"/>
                  <a:pt x="0" y="136"/>
                </a:cubicBezTo>
                <a:cubicBezTo>
                  <a:pt x="0" y="137"/>
                  <a:pt x="0" y="137"/>
                  <a:pt x="1" y="138"/>
                </a:cubicBezTo>
                <a:cubicBezTo>
                  <a:pt x="9" y="150"/>
                  <a:pt x="25" y="154"/>
                  <a:pt x="36" y="146"/>
                </a:cubicBezTo>
                <a:lnTo>
                  <a:pt x="236" y="1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5" name="Freeform 55"/>
          <p:cNvSpPr>
            <a:spLocks noEditPoints="1"/>
          </p:cNvSpPr>
          <p:nvPr/>
        </p:nvSpPr>
        <p:spPr bwMode="auto">
          <a:xfrm>
            <a:off x="5442362" y="1207192"/>
            <a:ext cx="222589" cy="390423"/>
          </a:xfrm>
          <a:custGeom>
            <a:avLst/>
            <a:gdLst>
              <a:gd name="T0" fmla="*/ 59 w 136"/>
              <a:gd name="T1" fmla="*/ 203 h 239"/>
              <a:gd name="T2" fmla="*/ 54 w 136"/>
              <a:gd name="T3" fmla="*/ 203 h 239"/>
              <a:gd name="T4" fmla="*/ 54 w 136"/>
              <a:gd name="T5" fmla="*/ 239 h 239"/>
              <a:gd name="T6" fmla="*/ 72 w 136"/>
              <a:gd name="T7" fmla="*/ 226 h 239"/>
              <a:gd name="T8" fmla="*/ 59 w 136"/>
              <a:gd name="T9" fmla="*/ 203 h 239"/>
              <a:gd name="T10" fmla="*/ 54 w 136"/>
              <a:gd name="T11" fmla="*/ 187 h 239"/>
              <a:gd name="T12" fmla="*/ 54 w 136"/>
              <a:gd name="T13" fmla="*/ 82 h 239"/>
              <a:gd name="T14" fmla="*/ 81 w 136"/>
              <a:gd name="T15" fmla="*/ 74 h 239"/>
              <a:gd name="T16" fmla="*/ 97 w 136"/>
              <a:gd name="T17" fmla="*/ 13 h 239"/>
              <a:gd name="T18" fmla="*/ 114 w 136"/>
              <a:gd name="T19" fmla="*/ 2 h 239"/>
              <a:gd name="T20" fmla="*/ 124 w 136"/>
              <a:gd name="T21" fmla="*/ 20 h 239"/>
              <a:gd name="T22" fmla="*/ 109 w 136"/>
              <a:gd name="T23" fmla="*/ 81 h 239"/>
              <a:gd name="T24" fmla="*/ 130 w 136"/>
              <a:gd name="T25" fmla="*/ 134 h 239"/>
              <a:gd name="T26" fmla="*/ 122 w 136"/>
              <a:gd name="T27" fmla="*/ 164 h 239"/>
              <a:gd name="T28" fmla="*/ 122 w 136"/>
              <a:gd name="T29" fmla="*/ 164 h 239"/>
              <a:gd name="T30" fmla="*/ 136 w 136"/>
              <a:gd name="T31" fmla="*/ 187 h 239"/>
              <a:gd name="T32" fmla="*/ 131 w 136"/>
              <a:gd name="T33" fmla="*/ 207 h 239"/>
              <a:gd name="T34" fmla="*/ 54 w 136"/>
              <a:gd name="T35" fmla="*/ 187 h 239"/>
              <a:gd name="T36" fmla="*/ 54 w 136"/>
              <a:gd name="T37" fmla="*/ 203 h 239"/>
              <a:gd name="T38" fmla="*/ 36 w 136"/>
              <a:gd name="T39" fmla="*/ 216 h 239"/>
              <a:gd name="T40" fmla="*/ 50 w 136"/>
              <a:gd name="T41" fmla="*/ 239 h 239"/>
              <a:gd name="T42" fmla="*/ 54 w 136"/>
              <a:gd name="T43" fmla="*/ 239 h 239"/>
              <a:gd name="T44" fmla="*/ 54 w 136"/>
              <a:gd name="T45" fmla="*/ 203 h 239"/>
              <a:gd name="T46" fmla="*/ 54 w 136"/>
              <a:gd name="T47" fmla="*/ 82 h 239"/>
              <a:gd name="T48" fmla="*/ 54 w 136"/>
              <a:gd name="T49" fmla="*/ 187 h 239"/>
              <a:gd name="T50" fmla="*/ 0 w 136"/>
              <a:gd name="T51" fmla="*/ 173 h 239"/>
              <a:gd name="T52" fmla="*/ 5 w 136"/>
              <a:gd name="T53" fmla="*/ 152 h 239"/>
              <a:gd name="T54" fmla="*/ 29 w 136"/>
              <a:gd name="T55" fmla="*/ 140 h 239"/>
              <a:gd name="T56" fmla="*/ 37 w 136"/>
              <a:gd name="T57" fmla="*/ 109 h 239"/>
              <a:gd name="T58" fmla="*/ 54 w 136"/>
              <a:gd name="T59" fmla="*/ 82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6" h="239">
                <a:moveTo>
                  <a:pt x="59" y="203"/>
                </a:moveTo>
                <a:cubicBezTo>
                  <a:pt x="57" y="203"/>
                  <a:pt x="56" y="203"/>
                  <a:pt x="54" y="203"/>
                </a:cubicBezTo>
                <a:cubicBezTo>
                  <a:pt x="54" y="239"/>
                  <a:pt x="54" y="239"/>
                  <a:pt x="54" y="239"/>
                </a:cubicBezTo>
                <a:cubicBezTo>
                  <a:pt x="62" y="239"/>
                  <a:pt x="70" y="234"/>
                  <a:pt x="72" y="226"/>
                </a:cubicBezTo>
                <a:cubicBezTo>
                  <a:pt x="74" y="216"/>
                  <a:pt x="69" y="206"/>
                  <a:pt x="59" y="203"/>
                </a:cubicBezTo>
                <a:close/>
                <a:moveTo>
                  <a:pt x="54" y="187"/>
                </a:moveTo>
                <a:cubicBezTo>
                  <a:pt x="54" y="82"/>
                  <a:pt x="54" y="82"/>
                  <a:pt x="54" y="82"/>
                </a:cubicBezTo>
                <a:cubicBezTo>
                  <a:pt x="62" y="76"/>
                  <a:pt x="71" y="74"/>
                  <a:pt x="81" y="74"/>
                </a:cubicBezTo>
                <a:cubicBezTo>
                  <a:pt x="97" y="13"/>
                  <a:pt x="97" y="13"/>
                  <a:pt x="97" y="13"/>
                </a:cubicBezTo>
                <a:cubicBezTo>
                  <a:pt x="99" y="5"/>
                  <a:pt x="107" y="0"/>
                  <a:pt x="114" y="2"/>
                </a:cubicBezTo>
                <a:cubicBezTo>
                  <a:pt x="122" y="4"/>
                  <a:pt x="126" y="12"/>
                  <a:pt x="124" y="20"/>
                </a:cubicBezTo>
                <a:cubicBezTo>
                  <a:pt x="109" y="81"/>
                  <a:pt x="109" y="81"/>
                  <a:pt x="109" y="81"/>
                </a:cubicBezTo>
                <a:cubicBezTo>
                  <a:pt x="125" y="90"/>
                  <a:pt x="136" y="109"/>
                  <a:pt x="130" y="134"/>
                </a:cubicBezTo>
                <a:cubicBezTo>
                  <a:pt x="130" y="134"/>
                  <a:pt x="125" y="154"/>
                  <a:pt x="122" y="164"/>
                </a:cubicBezTo>
                <a:cubicBezTo>
                  <a:pt x="122" y="164"/>
                  <a:pt x="122" y="164"/>
                  <a:pt x="122" y="164"/>
                </a:cubicBezTo>
                <a:cubicBezTo>
                  <a:pt x="118" y="178"/>
                  <a:pt x="136" y="187"/>
                  <a:pt x="136" y="187"/>
                </a:cubicBezTo>
                <a:cubicBezTo>
                  <a:pt x="131" y="207"/>
                  <a:pt x="131" y="207"/>
                  <a:pt x="131" y="207"/>
                </a:cubicBezTo>
                <a:lnTo>
                  <a:pt x="54" y="187"/>
                </a:lnTo>
                <a:close/>
                <a:moveTo>
                  <a:pt x="54" y="203"/>
                </a:moveTo>
                <a:cubicBezTo>
                  <a:pt x="46" y="203"/>
                  <a:pt x="38" y="208"/>
                  <a:pt x="36" y="216"/>
                </a:cubicBezTo>
                <a:cubicBezTo>
                  <a:pt x="34" y="226"/>
                  <a:pt x="40" y="236"/>
                  <a:pt x="50" y="239"/>
                </a:cubicBezTo>
                <a:cubicBezTo>
                  <a:pt x="51" y="239"/>
                  <a:pt x="53" y="239"/>
                  <a:pt x="54" y="239"/>
                </a:cubicBezTo>
                <a:cubicBezTo>
                  <a:pt x="54" y="203"/>
                  <a:pt x="54" y="203"/>
                  <a:pt x="54" y="203"/>
                </a:cubicBezTo>
                <a:close/>
                <a:moveTo>
                  <a:pt x="54" y="82"/>
                </a:moveTo>
                <a:cubicBezTo>
                  <a:pt x="54" y="187"/>
                  <a:pt x="54" y="187"/>
                  <a:pt x="54" y="187"/>
                </a:cubicBezTo>
                <a:cubicBezTo>
                  <a:pt x="0" y="173"/>
                  <a:pt x="0" y="173"/>
                  <a:pt x="0" y="173"/>
                </a:cubicBezTo>
                <a:cubicBezTo>
                  <a:pt x="5" y="152"/>
                  <a:pt x="5" y="152"/>
                  <a:pt x="5" y="152"/>
                </a:cubicBezTo>
                <a:cubicBezTo>
                  <a:pt x="5" y="152"/>
                  <a:pt x="25" y="154"/>
                  <a:pt x="29" y="140"/>
                </a:cubicBezTo>
                <a:cubicBezTo>
                  <a:pt x="32" y="128"/>
                  <a:pt x="37" y="109"/>
                  <a:pt x="37" y="109"/>
                </a:cubicBezTo>
                <a:cubicBezTo>
                  <a:pt x="40" y="97"/>
                  <a:pt x="46" y="88"/>
                  <a:pt x="54" y="82"/>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6" name="Freeform 56"/>
          <p:cNvSpPr>
            <a:spLocks noEditPoints="1"/>
          </p:cNvSpPr>
          <p:nvPr/>
        </p:nvSpPr>
        <p:spPr bwMode="auto">
          <a:xfrm>
            <a:off x="5240008" y="2024939"/>
            <a:ext cx="416610" cy="453510"/>
          </a:xfrm>
          <a:custGeom>
            <a:avLst/>
            <a:gdLst>
              <a:gd name="T0" fmla="*/ 198 w 255"/>
              <a:gd name="T1" fmla="*/ 128 h 277"/>
              <a:gd name="T2" fmla="*/ 191 w 255"/>
              <a:gd name="T3" fmla="*/ 158 h 277"/>
              <a:gd name="T4" fmla="*/ 191 w 255"/>
              <a:gd name="T5" fmla="*/ 185 h 277"/>
              <a:gd name="T6" fmla="*/ 196 w 255"/>
              <a:gd name="T7" fmla="*/ 187 h 277"/>
              <a:gd name="T8" fmla="*/ 218 w 255"/>
              <a:gd name="T9" fmla="*/ 218 h 277"/>
              <a:gd name="T10" fmla="*/ 191 w 255"/>
              <a:gd name="T11" fmla="*/ 201 h 277"/>
              <a:gd name="T12" fmla="*/ 191 w 255"/>
              <a:gd name="T13" fmla="*/ 55 h 277"/>
              <a:gd name="T14" fmla="*/ 218 w 255"/>
              <a:gd name="T15" fmla="*/ 38 h 277"/>
              <a:gd name="T16" fmla="*/ 196 w 255"/>
              <a:gd name="T17" fmla="*/ 69 h 277"/>
              <a:gd name="T18" fmla="*/ 191 w 255"/>
              <a:gd name="T19" fmla="*/ 71 h 277"/>
              <a:gd name="T20" fmla="*/ 249 w 255"/>
              <a:gd name="T21" fmla="*/ 121 h 277"/>
              <a:gd name="T22" fmla="*/ 211 w 255"/>
              <a:gd name="T23" fmla="*/ 128 h 277"/>
              <a:gd name="T24" fmla="*/ 249 w 255"/>
              <a:gd name="T25" fmla="*/ 134 h 277"/>
              <a:gd name="T26" fmla="*/ 249 w 255"/>
              <a:gd name="T27" fmla="*/ 121 h 277"/>
              <a:gd name="T28" fmla="*/ 132 w 255"/>
              <a:gd name="T29" fmla="*/ 277 h 277"/>
              <a:gd name="T30" fmla="*/ 167 w 255"/>
              <a:gd name="T31" fmla="*/ 186 h 277"/>
              <a:gd name="T32" fmla="*/ 191 w 255"/>
              <a:gd name="T33" fmla="*/ 98 h 277"/>
              <a:gd name="T34" fmla="*/ 127 w 255"/>
              <a:gd name="T35" fmla="*/ 72 h 277"/>
              <a:gd name="T36" fmla="*/ 183 w 255"/>
              <a:gd name="T37" fmla="*/ 128 h 277"/>
              <a:gd name="T38" fmla="*/ 156 w 255"/>
              <a:gd name="T39" fmla="*/ 176 h 277"/>
              <a:gd name="T40" fmla="*/ 153 w 255"/>
              <a:gd name="T41" fmla="*/ 214 h 277"/>
              <a:gd name="T42" fmla="*/ 127 w 255"/>
              <a:gd name="T43" fmla="*/ 277 h 277"/>
              <a:gd name="T44" fmla="*/ 191 w 255"/>
              <a:gd name="T45" fmla="*/ 71 h 277"/>
              <a:gd name="T46" fmla="*/ 186 w 255"/>
              <a:gd name="T47" fmla="*/ 60 h 277"/>
              <a:gd name="T48" fmla="*/ 191 w 255"/>
              <a:gd name="T49" fmla="*/ 185 h 277"/>
              <a:gd name="T50" fmla="*/ 186 w 255"/>
              <a:gd name="T51" fmla="*/ 196 h 277"/>
              <a:gd name="T52" fmla="*/ 191 w 255"/>
              <a:gd name="T53" fmla="*/ 185 h 277"/>
              <a:gd name="T54" fmla="*/ 127 w 255"/>
              <a:gd name="T55" fmla="*/ 0 h 277"/>
              <a:gd name="T56" fmla="*/ 134 w 255"/>
              <a:gd name="T57" fmla="*/ 7 h 277"/>
              <a:gd name="T58" fmla="*/ 128 w 255"/>
              <a:gd name="T59" fmla="*/ 45 h 277"/>
              <a:gd name="T60" fmla="*/ 127 w 255"/>
              <a:gd name="T61" fmla="*/ 45 h 277"/>
              <a:gd name="T62" fmla="*/ 64 w 255"/>
              <a:gd name="T63" fmla="*/ 97 h 277"/>
              <a:gd name="T64" fmla="*/ 89 w 255"/>
              <a:gd name="T65" fmla="*/ 187 h 277"/>
              <a:gd name="T66" fmla="*/ 124 w 255"/>
              <a:gd name="T67" fmla="*/ 277 h 277"/>
              <a:gd name="T68" fmla="*/ 127 w 255"/>
              <a:gd name="T69" fmla="*/ 214 h 277"/>
              <a:gd name="T70" fmla="*/ 103 w 255"/>
              <a:gd name="T71" fmla="*/ 183 h 277"/>
              <a:gd name="T72" fmla="*/ 71 w 255"/>
              <a:gd name="T73" fmla="*/ 128 h 277"/>
              <a:gd name="T74" fmla="*/ 127 w 255"/>
              <a:gd name="T75" fmla="*/ 72 h 277"/>
              <a:gd name="T76" fmla="*/ 127 w 255"/>
              <a:gd name="T77" fmla="*/ 57 h 277"/>
              <a:gd name="T78" fmla="*/ 127 w 255"/>
              <a:gd name="T79" fmla="*/ 0 h 277"/>
              <a:gd name="T80" fmla="*/ 121 w 255"/>
              <a:gd name="T81" fmla="*/ 38 h 277"/>
              <a:gd name="T82" fmla="*/ 127 w 255"/>
              <a:gd name="T83" fmla="*/ 0 h 277"/>
              <a:gd name="T84" fmla="*/ 64 w 255"/>
              <a:gd name="T85" fmla="*/ 185 h 277"/>
              <a:gd name="T86" fmla="*/ 69 w 255"/>
              <a:gd name="T87" fmla="*/ 196 h 277"/>
              <a:gd name="T88" fmla="*/ 64 w 255"/>
              <a:gd name="T89" fmla="*/ 71 h 277"/>
              <a:gd name="T90" fmla="*/ 69 w 255"/>
              <a:gd name="T91" fmla="*/ 60 h 277"/>
              <a:gd name="T92" fmla="*/ 64 w 255"/>
              <a:gd name="T93" fmla="*/ 71 h 277"/>
              <a:gd name="T94" fmla="*/ 57 w 255"/>
              <a:gd name="T95" fmla="*/ 128 h 277"/>
              <a:gd name="T96" fmla="*/ 64 w 255"/>
              <a:gd name="T97" fmla="*/ 97 h 277"/>
              <a:gd name="T98" fmla="*/ 64 w 255"/>
              <a:gd name="T99" fmla="*/ 71 h 277"/>
              <a:gd name="T100" fmla="*/ 60 w 255"/>
              <a:gd name="T101" fmla="*/ 69 h 277"/>
              <a:gd name="T102" fmla="*/ 38 w 255"/>
              <a:gd name="T103" fmla="*/ 38 h 277"/>
              <a:gd name="T104" fmla="*/ 64 w 255"/>
              <a:gd name="T105" fmla="*/ 55 h 277"/>
              <a:gd name="T106" fmla="*/ 64 w 255"/>
              <a:gd name="T107" fmla="*/ 201 h 277"/>
              <a:gd name="T108" fmla="*/ 38 w 255"/>
              <a:gd name="T109" fmla="*/ 218 h 277"/>
              <a:gd name="T110" fmla="*/ 60 w 255"/>
              <a:gd name="T111" fmla="*/ 187 h 277"/>
              <a:gd name="T112" fmla="*/ 64 w 255"/>
              <a:gd name="T113" fmla="*/ 185 h 277"/>
              <a:gd name="T114" fmla="*/ 45 w 255"/>
              <a:gd name="T115" fmla="*/ 128 h 277"/>
              <a:gd name="T116" fmla="*/ 7 w 255"/>
              <a:gd name="T117" fmla="*/ 121 h 277"/>
              <a:gd name="T118" fmla="*/ 7 w 255"/>
              <a:gd name="T119" fmla="*/ 134 h 277"/>
              <a:gd name="T120" fmla="*/ 45 w 255"/>
              <a:gd name="T121" fmla="*/ 128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5" h="277">
                <a:moveTo>
                  <a:pt x="191" y="158"/>
                </a:moveTo>
                <a:cubicBezTo>
                  <a:pt x="195" y="149"/>
                  <a:pt x="198" y="139"/>
                  <a:pt x="198" y="128"/>
                </a:cubicBezTo>
                <a:cubicBezTo>
                  <a:pt x="198" y="117"/>
                  <a:pt x="195" y="107"/>
                  <a:pt x="191" y="98"/>
                </a:cubicBezTo>
                <a:cubicBezTo>
                  <a:pt x="191" y="158"/>
                  <a:pt x="191" y="158"/>
                  <a:pt x="191" y="158"/>
                </a:cubicBezTo>
                <a:close/>
                <a:moveTo>
                  <a:pt x="191" y="201"/>
                </a:moveTo>
                <a:cubicBezTo>
                  <a:pt x="191" y="185"/>
                  <a:pt x="191" y="185"/>
                  <a:pt x="191" y="185"/>
                </a:cubicBezTo>
                <a:cubicBezTo>
                  <a:pt x="193" y="185"/>
                  <a:pt x="194" y="185"/>
                  <a:pt x="196" y="187"/>
                </a:cubicBezTo>
                <a:cubicBezTo>
                  <a:pt x="196" y="187"/>
                  <a:pt x="196" y="187"/>
                  <a:pt x="196" y="187"/>
                </a:cubicBezTo>
                <a:cubicBezTo>
                  <a:pt x="218" y="209"/>
                  <a:pt x="218" y="209"/>
                  <a:pt x="218" y="209"/>
                </a:cubicBezTo>
                <a:cubicBezTo>
                  <a:pt x="220" y="211"/>
                  <a:pt x="220" y="216"/>
                  <a:pt x="218" y="218"/>
                </a:cubicBezTo>
                <a:cubicBezTo>
                  <a:pt x="215" y="221"/>
                  <a:pt x="211" y="221"/>
                  <a:pt x="209" y="218"/>
                </a:cubicBezTo>
                <a:cubicBezTo>
                  <a:pt x="191" y="201"/>
                  <a:pt x="191" y="201"/>
                  <a:pt x="191" y="201"/>
                </a:cubicBezTo>
                <a:close/>
                <a:moveTo>
                  <a:pt x="191" y="71"/>
                </a:moveTo>
                <a:cubicBezTo>
                  <a:pt x="191" y="55"/>
                  <a:pt x="191" y="55"/>
                  <a:pt x="191" y="55"/>
                </a:cubicBezTo>
                <a:cubicBezTo>
                  <a:pt x="209" y="38"/>
                  <a:pt x="209" y="38"/>
                  <a:pt x="209" y="38"/>
                </a:cubicBezTo>
                <a:cubicBezTo>
                  <a:pt x="211" y="35"/>
                  <a:pt x="215" y="35"/>
                  <a:pt x="218" y="38"/>
                </a:cubicBezTo>
                <a:cubicBezTo>
                  <a:pt x="220" y="40"/>
                  <a:pt x="220" y="44"/>
                  <a:pt x="218" y="47"/>
                </a:cubicBezTo>
                <a:cubicBezTo>
                  <a:pt x="196" y="69"/>
                  <a:pt x="196" y="69"/>
                  <a:pt x="196" y="69"/>
                </a:cubicBezTo>
                <a:cubicBezTo>
                  <a:pt x="196" y="69"/>
                  <a:pt x="196" y="69"/>
                  <a:pt x="196" y="69"/>
                </a:cubicBezTo>
                <a:cubicBezTo>
                  <a:pt x="194" y="71"/>
                  <a:pt x="193" y="71"/>
                  <a:pt x="191" y="71"/>
                </a:cubicBezTo>
                <a:close/>
                <a:moveTo>
                  <a:pt x="249" y="121"/>
                </a:moveTo>
                <a:cubicBezTo>
                  <a:pt x="249" y="121"/>
                  <a:pt x="249" y="121"/>
                  <a:pt x="249" y="121"/>
                </a:cubicBezTo>
                <a:cubicBezTo>
                  <a:pt x="217" y="121"/>
                  <a:pt x="217" y="121"/>
                  <a:pt x="217" y="121"/>
                </a:cubicBezTo>
                <a:cubicBezTo>
                  <a:pt x="214" y="121"/>
                  <a:pt x="211" y="124"/>
                  <a:pt x="211" y="128"/>
                </a:cubicBezTo>
                <a:cubicBezTo>
                  <a:pt x="211" y="132"/>
                  <a:pt x="214" y="134"/>
                  <a:pt x="217" y="134"/>
                </a:cubicBezTo>
                <a:cubicBezTo>
                  <a:pt x="249" y="134"/>
                  <a:pt x="249" y="134"/>
                  <a:pt x="249" y="134"/>
                </a:cubicBezTo>
                <a:cubicBezTo>
                  <a:pt x="252" y="134"/>
                  <a:pt x="255" y="132"/>
                  <a:pt x="255" y="128"/>
                </a:cubicBezTo>
                <a:cubicBezTo>
                  <a:pt x="255" y="124"/>
                  <a:pt x="252" y="121"/>
                  <a:pt x="249" y="121"/>
                </a:cubicBezTo>
                <a:close/>
                <a:moveTo>
                  <a:pt x="127" y="277"/>
                </a:moveTo>
                <a:cubicBezTo>
                  <a:pt x="132" y="277"/>
                  <a:pt x="132" y="277"/>
                  <a:pt x="132" y="277"/>
                </a:cubicBezTo>
                <a:cubicBezTo>
                  <a:pt x="151" y="277"/>
                  <a:pt x="167" y="262"/>
                  <a:pt x="167" y="242"/>
                </a:cubicBezTo>
                <a:cubicBezTo>
                  <a:pt x="167" y="186"/>
                  <a:pt x="167" y="186"/>
                  <a:pt x="167" y="186"/>
                </a:cubicBezTo>
                <a:cubicBezTo>
                  <a:pt x="177" y="179"/>
                  <a:pt x="186" y="169"/>
                  <a:pt x="191" y="158"/>
                </a:cubicBezTo>
                <a:cubicBezTo>
                  <a:pt x="191" y="98"/>
                  <a:pt x="191" y="98"/>
                  <a:pt x="191" y="98"/>
                </a:cubicBezTo>
                <a:cubicBezTo>
                  <a:pt x="180" y="74"/>
                  <a:pt x="156" y="57"/>
                  <a:pt x="127" y="57"/>
                </a:cubicBezTo>
                <a:cubicBezTo>
                  <a:pt x="127" y="72"/>
                  <a:pt x="127" y="72"/>
                  <a:pt x="127" y="72"/>
                </a:cubicBezTo>
                <a:cubicBezTo>
                  <a:pt x="143" y="72"/>
                  <a:pt x="157" y="78"/>
                  <a:pt x="167" y="88"/>
                </a:cubicBezTo>
                <a:cubicBezTo>
                  <a:pt x="177" y="98"/>
                  <a:pt x="183" y="112"/>
                  <a:pt x="183" y="128"/>
                </a:cubicBezTo>
                <a:cubicBezTo>
                  <a:pt x="183" y="148"/>
                  <a:pt x="172" y="166"/>
                  <a:pt x="156" y="176"/>
                </a:cubicBezTo>
                <a:cubicBezTo>
                  <a:pt x="156" y="176"/>
                  <a:pt x="156" y="176"/>
                  <a:pt x="156" y="176"/>
                </a:cubicBezTo>
                <a:cubicBezTo>
                  <a:pt x="154" y="177"/>
                  <a:pt x="153" y="180"/>
                  <a:pt x="153" y="182"/>
                </a:cubicBezTo>
                <a:cubicBezTo>
                  <a:pt x="153" y="214"/>
                  <a:pt x="153" y="214"/>
                  <a:pt x="153" y="214"/>
                </a:cubicBezTo>
                <a:cubicBezTo>
                  <a:pt x="127" y="214"/>
                  <a:pt x="127" y="214"/>
                  <a:pt x="127" y="214"/>
                </a:cubicBezTo>
                <a:cubicBezTo>
                  <a:pt x="127" y="277"/>
                  <a:pt x="127" y="277"/>
                  <a:pt x="127" y="277"/>
                </a:cubicBezTo>
                <a:close/>
                <a:moveTo>
                  <a:pt x="191" y="55"/>
                </a:moveTo>
                <a:cubicBezTo>
                  <a:pt x="191" y="71"/>
                  <a:pt x="191" y="71"/>
                  <a:pt x="191" y="71"/>
                </a:cubicBezTo>
                <a:cubicBezTo>
                  <a:pt x="189" y="71"/>
                  <a:pt x="188" y="71"/>
                  <a:pt x="186" y="69"/>
                </a:cubicBezTo>
                <a:cubicBezTo>
                  <a:pt x="184" y="67"/>
                  <a:pt x="184" y="63"/>
                  <a:pt x="186" y="60"/>
                </a:cubicBezTo>
                <a:cubicBezTo>
                  <a:pt x="191" y="55"/>
                  <a:pt x="191" y="55"/>
                  <a:pt x="191" y="55"/>
                </a:cubicBezTo>
                <a:close/>
                <a:moveTo>
                  <a:pt x="191" y="185"/>
                </a:moveTo>
                <a:cubicBezTo>
                  <a:pt x="191" y="201"/>
                  <a:pt x="191" y="201"/>
                  <a:pt x="191" y="201"/>
                </a:cubicBezTo>
                <a:cubicBezTo>
                  <a:pt x="186" y="196"/>
                  <a:pt x="186" y="196"/>
                  <a:pt x="186" y="196"/>
                </a:cubicBezTo>
                <a:cubicBezTo>
                  <a:pt x="184" y="193"/>
                  <a:pt x="184" y="189"/>
                  <a:pt x="186" y="187"/>
                </a:cubicBezTo>
                <a:cubicBezTo>
                  <a:pt x="188" y="185"/>
                  <a:pt x="189" y="185"/>
                  <a:pt x="191" y="185"/>
                </a:cubicBezTo>
                <a:close/>
                <a:moveTo>
                  <a:pt x="127" y="45"/>
                </a:moveTo>
                <a:cubicBezTo>
                  <a:pt x="127" y="0"/>
                  <a:pt x="127" y="0"/>
                  <a:pt x="127" y="0"/>
                </a:cubicBezTo>
                <a:cubicBezTo>
                  <a:pt x="127" y="0"/>
                  <a:pt x="128" y="0"/>
                  <a:pt x="128" y="0"/>
                </a:cubicBezTo>
                <a:cubicBezTo>
                  <a:pt x="131" y="0"/>
                  <a:pt x="134" y="3"/>
                  <a:pt x="134" y="7"/>
                </a:cubicBezTo>
                <a:cubicBezTo>
                  <a:pt x="134" y="38"/>
                  <a:pt x="134" y="38"/>
                  <a:pt x="134" y="38"/>
                </a:cubicBezTo>
                <a:cubicBezTo>
                  <a:pt x="134" y="42"/>
                  <a:pt x="131" y="45"/>
                  <a:pt x="128" y="45"/>
                </a:cubicBezTo>
                <a:cubicBezTo>
                  <a:pt x="128" y="45"/>
                  <a:pt x="128" y="45"/>
                  <a:pt x="128" y="45"/>
                </a:cubicBezTo>
                <a:cubicBezTo>
                  <a:pt x="128" y="45"/>
                  <a:pt x="127" y="45"/>
                  <a:pt x="127" y="45"/>
                </a:cubicBezTo>
                <a:close/>
                <a:moveTo>
                  <a:pt x="127" y="57"/>
                </a:moveTo>
                <a:cubicBezTo>
                  <a:pt x="99" y="57"/>
                  <a:pt x="75" y="74"/>
                  <a:pt x="64" y="97"/>
                </a:cubicBezTo>
                <a:cubicBezTo>
                  <a:pt x="64" y="159"/>
                  <a:pt x="64" y="159"/>
                  <a:pt x="64" y="159"/>
                </a:cubicBezTo>
                <a:cubicBezTo>
                  <a:pt x="70" y="170"/>
                  <a:pt x="78" y="180"/>
                  <a:pt x="89" y="187"/>
                </a:cubicBezTo>
                <a:cubicBezTo>
                  <a:pt x="89" y="242"/>
                  <a:pt x="89" y="242"/>
                  <a:pt x="89" y="242"/>
                </a:cubicBezTo>
                <a:cubicBezTo>
                  <a:pt x="89" y="262"/>
                  <a:pt x="104" y="277"/>
                  <a:pt x="124" y="277"/>
                </a:cubicBezTo>
                <a:cubicBezTo>
                  <a:pt x="127" y="277"/>
                  <a:pt x="127" y="277"/>
                  <a:pt x="127" y="277"/>
                </a:cubicBezTo>
                <a:cubicBezTo>
                  <a:pt x="127" y="214"/>
                  <a:pt x="127" y="214"/>
                  <a:pt x="127" y="214"/>
                </a:cubicBezTo>
                <a:cubicBezTo>
                  <a:pt x="103" y="214"/>
                  <a:pt x="103" y="214"/>
                  <a:pt x="103" y="214"/>
                </a:cubicBezTo>
                <a:cubicBezTo>
                  <a:pt x="103" y="183"/>
                  <a:pt x="103" y="183"/>
                  <a:pt x="103" y="183"/>
                </a:cubicBezTo>
                <a:cubicBezTo>
                  <a:pt x="103" y="180"/>
                  <a:pt x="102" y="178"/>
                  <a:pt x="100" y="176"/>
                </a:cubicBezTo>
                <a:cubicBezTo>
                  <a:pt x="83" y="167"/>
                  <a:pt x="71" y="149"/>
                  <a:pt x="71" y="128"/>
                </a:cubicBezTo>
                <a:cubicBezTo>
                  <a:pt x="71" y="112"/>
                  <a:pt x="78" y="98"/>
                  <a:pt x="88" y="88"/>
                </a:cubicBezTo>
                <a:cubicBezTo>
                  <a:pt x="98" y="78"/>
                  <a:pt x="112" y="72"/>
                  <a:pt x="127" y="72"/>
                </a:cubicBezTo>
                <a:cubicBezTo>
                  <a:pt x="127" y="72"/>
                  <a:pt x="127" y="72"/>
                  <a:pt x="127" y="72"/>
                </a:cubicBezTo>
                <a:cubicBezTo>
                  <a:pt x="127" y="57"/>
                  <a:pt x="127" y="57"/>
                  <a:pt x="127" y="57"/>
                </a:cubicBezTo>
                <a:cubicBezTo>
                  <a:pt x="127" y="57"/>
                  <a:pt x="127" y="57"/>
                  <a:pt x="127" y="57"/>
                </a:cubicBezTo>
                <a:close/>
                <a:moveTo>
                  <a:pt x="127" y="0"/>
                </a:moveTo>
                <a:cubicBezTo>
                  <a:pt x="127" y="45"/>
                  <a:pt x="127" y="45"/>
                  <a:pt x="127" y="45"/>
                </a:cubicBezTo>
                <a:cubicBezTo>
                  <a:pt x="124" y="45"/>
                  <a:pt x="121" y="42"/>
                  <a:pt x="121" y="38"/>
                </a:cubicBezTo>
                <a:cubicBezTo>
                  <a:pt x="121" y="7"/>
                  <a:pt x="121" y="7"/>
                  <a:pt x="121" y="7"/>
                </a:cubicBezTo>
                <a:cubicBezTo>
                  <a:pt x="121" y="4"/>
                  <a:pt x="124" y="1"/>
                  <a:pt x="127" y="0"/>
                </a:cubicBezTo>
                <a:close/>
                <a:moveTo>
                  <a:pt x="64" y="201"/>
                </a:moveTo>
                <a:cubicBezTo>
                  <a:pt x="64" y="185"/>
                  <a:pt x="64" y="185"/>
                  <a:pt x="64" y="185"/>
                </a:cubicBezTo>
                <a:cubicBezTo>
                  <a:pt x="66" y="185"/>
                  <a:pt x="68" y="185"/>
                  <a:pt x="69" y="187"/>
                </a:cubicBezTo>
                <a:cubicBezTo>
                  <a:pt x="72" y="189"/>
                  <a:pt x="72" y="193"/>
                  <a:pt x="69" y="196"/>
                </a:cubicBezTo>
                <a:cubicBezTo>
                  <a:pt x="64" y="201"/>
                  <a:pt x="64" y="201"/>
                  <a:pt x="64" y="201"/>
                </a:cubicBezTo>
                <a:close/>
                <a:moveTo>
                  <a:pt x="64" y="71"/>
                </a:moveTo>
                <a:cubicBezTo>
                  <a:pt x="64" y="55"/>
                  <a:pt x="64" y="55"/>
                  <a:pt x="64" y="55"/>
                </a:cubicBezTo>
                <a:cubicBezTo>
                  <a:pt x="69" y="60"/>
                  <a:pt x="69" y="60"/>
                  <a:pt x="69" y="60"/>
                </a:cubicBezTo>
                <a:cubicBezTo>
                  <a:pt x="72" y="63"/>
                  <a:pt x="72" y="67"/>
                  <a:pt x="69" y="69"/>
                </a:cubicBezTo>
                <a:cubicBezTo>
                  <a:pt x="68" y="71"/>
                  <a:pt x="66" y="71"/>
                  <a:pt x="64" y="71"/>
                </a:cubicBezTo>
                <a:close/>
                <a:moveTo>
                  <a:pt x="64" y="97"/>
                </a:moveTo>
                <a:cubicBezTo>
                  <a:pt x="59" y="106"/>
                  <a:pt x="57" y="117"/>
                  <a:pt x="57" y="128"/>
                </a:cubicBezTo>
                <a:cubicBezTo>
                  <a:pt x="57" y="139"/>
                  <a:pt x="59" y="149"/>
                  <a:pt x="64" y="159"/>
                </a:cubicBezTo>
                <a:cubicBezTo>
                  <a:pt x="64" y="97"/>
                  <a:pt x="64" y="97"/>
                  <a:pt x="64" y="97"/>
                </a:cubicBezTo>
                <a:close/>
                <a:moveTo>
                  <a:pt x="64" y="55"/>
                </a:moveTo>
                <a:cubicBezTo>
                  <a:pt x="64" y="71"/>
                  <a:pt x="64" y="71"/>
                  <a:pt x="64" y="71"/>
                </a:cubicBezTo>
                <a:cubicBezTo>
                  <a:pt x="62" y="71"/>
                  <a:pt x="61" y="70"/>
                  <a:pt x="60" y="69"/>
                </a:cubicBezTo>
                <a:cubicBezTo>
                  <a:pt x="60" y="69"/>
                  <a:pt x="60" y="69"/>
                  <a:pt x="60" y="69"/>
                </a:cubicBezTo>
                <a:cubicBezTo>
                  <a:pt x="38" y="47"/>
                  <a:pt x="38" y="47"/>
                  <a:pt x="38" y="47"/>
                </a:cubicBezTo>
                <a:cubicBezTo>
                  <a:pt x="35" y="44"/>
                  <a:pt x="35" y="40"/>
                  <a:pt x="38" y="38"/>
                </a:cubicBezTo>
                <a:cubicBezTo>
                  <a:pt x="40" y="35"/>
                  <a:pt x="44" y="35"/>
                  <a:pt x="47" y="38"/>
                </a:cubicBezTo>
                <a:cubicBezTo>
                  <a:pt x="64" y="55"/>
                  <a:pt x="64" y="55"/>
                  <a:pt x="64" y="55"/>
                </a:cubicBezTo>
                <a:close/>
                <a:moveTo>
                  <a:pt x="64" y="185"/>
                </a:moveTo>
                <a:cubicBezTo>
                  <a:pt x="64" y="201"/>
                  <a:pt x="64" y="201"/>
                  <a:pt x="64" y="201"/>
                </a:cubicBezTo>
                <a:cubicBezTo>
                  <a:pt x="47" y="218"/>
                  <a:pt x="47" y="218"/>
                  <a:pt x="47" y="218"/>
                </a:cubicBezTo>
                <a:cubicBezTo>
                  <a:pt x="44" y="221"/>
                  <a:pt x="40" y="221"/>
                  <a:pt x="38" y="218"/>
                </a:cubicBezTo>
                <a:cubicBezTo>
                  <a:pt x="35" y="216"/>
                  <a:pt x="35" y="211"/>
                  <a:pt x="38" y="209"/>
                </a:cubicBezTo>
                <a:cubicBezTo>
                  <a:pt x="60" y="187"/>
                  <a:pt x="60" y="187"/>
                  <a:pt x="60" y="187"/>
                </a:cubicBezTo>
                <a:cubicBezTo>
                  <a:pt x="60" y="187"/>
                  <a:pt x="60" y="187"/>
                  <a:pt x="60" y="187"/>
                </a:cubicBezTo>
                <a:cubicBezTo>
                  <a:pt x="61" y="185"/>
                  <a:pt x="62" y="185"/>
                  <a:pt x="64" y="185"/>
                </a:cubicBezTo>
                <a:close/>
                <a:moveTo>
                  <a:pt x="45" y="128"/>
                </a:moveTo>
                <a:cubicBezTo>
                  <a:pt x="45" y="128"/>
                  <a:pt x="45" y="128"/>
                  <a:pt x="45" y="128"/>
                </a:cubicBezTo>
                <a:cubicBezTo>
                  <a:pt x="45" y="124"/>
                  <a:pt x="42" y="121"/>
                  <a:pt x="38" y="121"/>
                </a:cubicBezTo>
                <a:cubicBezTo>
                  <a:pt x="7" y="121"/>
                  <a:pt x="7" y="121"/>
                  <a:pt x="7" y="121"/>
                </a:cubicBezTo>
                <a:cubicBezTo>
                  <a:pt x="3" y="121"/>
                  <a:pt x="0" y="124"/>
                  <a:pt x="0" y="128"/>
                </a:cubicBezTo>
                <a:cubicBezTo>
                  <a:pt x="0" y="132"/>
                  <a:pt x="3" y="134"/>
                  <a:pt x="7" y="134"/>
                </a:cubicBezTo>
                <a:cubicBezTo>
                  <a:pt x="38" y="134"/>
                  <a:pt x="38" y="134"/>
                  <a:pt x="38" y="134"/>
                </a:cubicBezTo>
                <a:cubicBezTo>
                  <a:pt x="42" y="134"/>
                  <a:pt x="45" y="132"/>
                  <a:pt x="45" y="128"/>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7" name="Freeform 57"/>
          <p:cNvSpPr>
            <a:spLocks noEditPoints="1"/>
          </p:cNvSpPr>
          <p:nvPr/>
        </p:nvSpPr>
        <p:spPr bwMode="auto">
          <a:xfrm>
            <a:off x="6776705" y="852478"/>
            <a:ext cx="396375" cy="389233"/>
          </a:xfrm>
          <a:custGeom>
            <a:avLst/>
            <a:gdLst>
              <a:gd name="T0" fmla="*/ 231 w 243"/>
              <a:gd name="T1" fmla="*/ 92 h 238"/>
              <a:gd name="T2" fmla="*/ 214 w 243"/>
              <a:gd name="T3" fmla="*/ 83 h 238"/>
              <a:gd name="T4" fmla="*/ 206 w 243"/>
              <a:gd name="T5" fmla="*/ 71 h 238"/>
              <a:gd name="T6" fmla="*/ 192 w 243"/>
              <a:gd name="T7" fmla="*/ 82 h 238"/>
              <a:gd name="T8" fmla="*/ 194 w 243"/>
              <a:gd name="T9" fmla="*/ 64 h 238"/>
              <a:gd name="T10" fmla="*/ 179 w 243"/>
              <a:gd name="T11" fmla="*/ 64 h 238"/>
              <a:gd name="T12" fmla="*/ 162 w 243"/>
              <a:gd name="T13" fmla="*/ 54 h 238"/>
              <a:gd name="T14" fmla="*/ 154 w 243"/>
              <a:gd name="T15" fmla="*/ 42 h 238"/>
              <a:gd name="T16" fmla="*/ 140 w 243"/>
              <a:gd name="T17" fmla="*/ 53 h 238"/>
              <a:gd name="T18" fmla="*/ 142 w 243"/>
              <a:gd name="T19" fmla="*/ 35 h 238"/>
              <a:gd name="T20" fmla="*/ 128 w 243"/>
              <a:gd name="T21" fmla="*/ 35 h 238"/>
              <a:gd name="T22" fmla="*/ 110 w 243"/>
              <a:gd name="T23" fmla="*/ 25 h 238"/>
              <a:gd name="T24" fmla="*/ 102 w 243"/>
              <a:gd name="T25" fmla="*/ 13 h 238"/>
              <a:gd name="T26" fmla="*/ 101 w 243"/>
              <a:gd name="T27" fmla="*/ 22 h 238"/>
              <a:gd name="T28" fmla="*/ 208 w 243"/>
              <a:gd name="T29" fmla="*/ 128 h 238"/>
              <a:gd name="T30" fmla="*/ 206 w 243"/>
              <a:gd name="T31" fmla="*/ 132 h 238"/>
              <a:gd name="T32" fmla="*/ 101 w 243"/>
              <a:gd name="T33" fmla="*/ 74 h 238"/>
              <a:gd name="T34" fmla="*/ 196 w 243"/>
              <a:gd name="T35" fmla="*/ 149 h 238"/>
              <a:gd name="T36" fmla="*/ 194 w 243"/>
              <a:gd name="T37" fmla="*/ 153 h 238"/>
              <a:gd name="T38" fmla="*/ 101 w 243"/>
              <a:gd name="T39" fmla="*/ 101 h 238"/>
              <a:gd name="T40" fmla="*/ 185 w 243"/>
              <a:gd name="T41" fmla="*/ 170 h 238"/>
              <a:gd name="T42" fmla="*/ 182 w 243"/>
              <a:gd name="T43" fmla="*/ 174 h 238"/>
              <a:gd name="T44" fmla="*/ 101 w 243"/>
              <a:gd name="T45" fmla="*/ 129 h 238"/>
              <a:gd name="T46" fmla="*/ 173 w 243"/>
              <a:gd name="T47" fmla="*/ 191 h 238"/>
              <a:gd name="T48" fmla="*/ 171 w 243"/>
              <a:gd name="T49" fmla="*/ 195 h 238"/>
              <a:gd name="T50" fmla="*/ 101 w 243"/>
              <a:gd name="T51" fmla="*/ 156 h 238"/>
              <a:gd name="T52" fmla="*/ 138 w 243"/>
              <a:gd name="T53" fmla="*/ 231 h 238"/>
              <a:gd name="T54" fmla="*/ 243 w 243"/>
              <a:gd name="T55" fmla="*/ 91 h 238"/>
              <a:gd name="T56" fmla="*/ 101 w 243"/>
              <a:gd name="T57" fmla="*/ 22 h 238"/>
              <a:gd name="T58" fmla="*/ 85 w 243"/>
              <a:gd name="T59" fmla="*/ 11 h 238"/>
              <a:gd name="T60" fmla="*/ 78 w 243"/>
              <a:gd name="T61" fmla="*/ 0 h 238"/>
              <a:gd name="T62" fmla="*/ 15 w 243"/>
              <a:gd name="T63" fmla="*/ 163 h 238"/>
              <a:gd name="T64" fmla="*/ 101 w 243"/>
              <a:gd name="T65" fmla="*/ 156 h 238"/>
              <a:gd name="T66" fmla="*/ 27 w 243"/>
              <a:gd name="T67" fmla="*/ 113 h 238"/>
              <a:gd name="T68" fmla="*/ 101 w 243"/>
              <a:gd name="T69" fmla="*/ 151 h 238"/>
              <a:gd name="T70" fmla="*/ 40 w 243"/>
              <a:gd name="T71" fmla="*/ 95 h 238"/>
              <a:gd name="T72" fmla="*/ 42 w 243"/>
              <a:gd name="T73" fmla="*/ 91 h 238"/>
              <a:gd name="T74" fmla="*/ 101 w 243"/>
              <a:gd name="T75" fmla="*/ 101 h 238"/>
              <a:gd name="T76" fmla="*/ 51 w 243"/>
              <a:gd name="T77" fmla="*/ 71 h 238"/>
              <a:gd name="T78" fmla="*/ 101 w 243"/>
              <a:gd name="T79" fmla="*/ 96 h 238"/>
              <a:gd name="T80" fmla="*/ 63 w 243"/>
              <a:gd name="T81" fmla="*/ 53 h 238"/>
              <a:gd name="T82" fmla="*/ 65 w 243"/>
              <a:gd name="T83" fmla="*/ 49 h 238"/>
              <a:gd name="T84" fmla="*/ 101 w 243"/>
              <a:gd name="T85" fmla="*/ 22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3" h="238">
                <a:moveTo>
                  <a:pt x="232" y="85"/>
                </a:moveTo>
                <a:cubicBezTo>
                  <a:pt x="233" y="87"/>
                  <a:pt x="233" y="90"/>
                  <a:pt x="231" y="92"/>
                </a:cubicBezTo>
                <a:cubicBezTo>
                  <a:pt x="229" y="97"/>
                  <a:pt x="223" y="99"/>
                  <a:pt x="218" y="96"/>
                </a:cubicBezTo>
                <a:cubicBezTo>
                  <a:pt x="213" y="94"/>
                  <a:pt x="212" y="88"/>
                  <a:pt x="214" y="83"/>
                </a:cubicBezTo>
                <a:cubicBezTo>
                  <a:pt x="216" y="81"/>
                  <a:pt x="218" y="79"/>
                  <a:pt x="220" y="78"/>
                </a:cubicBezTo>
                <a:cubicBezTo>
                  <a:pt x="206" y="71"/>
                  <a:pt x="206" y="71"/>
                  <a:pt x="206" y="71"/>
                </a:cubicBezTo>
                <a:cubicBezTo>
                  <a:pt x="207" y="73"/>
                  <a:pt x="207" y="76"/>
                  <a:pt x="205" y="78"/>
                </a:cubicBezTo>
                <a:cubicBezTo>
                  <a:pt x="203" y="83"/>
                  <a:pt x="197" y="84"/>
                  <a:pt x="192" y="82"/>
                </a:cubicBezTo>
                <a:cubicBezTo>
                  <a:pt x="188" y="79"/>
                  <a:pt x="186" y="73"/>
                  <a:pt x="188" y="69"/>
                </a:cubicBezTo>
                <a:cubicBezTo>
                  <a:pt x="190" y="66"/>
                  <a:pt x="192" y="65"/>
                  <a:pt x="194" y="64"/>
                </a:cubicBezTo>
                <a:cubicBezTo>
                  <a:pt x="180" y="56"/>
                  <a:pt x="180" y="56"/>
                  <a:pt x="180" y="56"/>
                </a:cubicBezTo>
                <a:cubicBezTo>
                  <a:pt x="181" y="59"/>
                  <a:pt x="181" y="61"/>
                  <a:pt x="179" y="64"/>
                </a:cubicBezTo>
                <a:cubicBezTo>
                  <a:pt x="177" y="68"/>
                  <a:pt x="171" y="70"/>
                  <a:pt x="166" y="67"/>
                </a:cubicBezTo>
                <a:cubicBezTo>
                  <a:pt x="161" y="65"/>
                  <a:pt x="160" y="59"/>
                  <a:pt x="162" y="54"/>
                </a:cubicBezTo>
                <a:cubicBezTo>
                  <a:pt x="164" y="52"/>
                  <a:pt x="166" y="50"/>
                  <a:pt x="168" y="50"/>
                </a:cubicBezTo>
                <a:cubicBezTo>
                  <a:pt x="154" y="42"/>
                  <a:pt x="154" y="42"/>
                  <a:pt x="154" y="42"/>
                </a:cubicBezTo>
                <a:cubicBezTo>
                  <a:pt x="155" y="44"/>
                  <a:pt x="155" y="47"/>
                  <a:pt x="153" y="49"/>
                </a:cubicBezTo>
                <a:cubicBezTo>
                  <a:pt x="151" y="54"/>
                  <a:pt x="145" y="56"/>
                  <a:pt x="140" y="53"/>
                </a:cubicBezTo>
                <a:cubicBezTo>
                  <a:pt x="136" y="50"/>
                  <a:pt x="134" y="45"/>
                  <a:pt x="136" y="40"/>
                </a:cubicBezTo>
                <a:cubicBezTo>
                  <a:pt x="138" y="37"/>
                  <a:pt x="140" y="36"/>
                  <a:pt x="142" y="35"/>
                </a:cubicBezTo>
                <a:cubicBezTo>
                  <a:pt x="128" y="28"/>
                  <a:pt x="128" y="28"/>
                  <a:pt x="128" y="28"/>
                </a:cubicBezTo>
                <a:cubicBezTo>
                  <a:pt x="129" y="30"/>
                  <a:pt x="129" y="33"/>
                  <a:pt x="128" y="35"/>
                </a:cubicBezTo>
                <a:cubicBezTo>
                  <a:pt x="125" y="40"/>
                  <a:pt x="119" y="41"/>
                  <a:pt x="114" y="39"/>
                </a:cubicBezTo>
                <a:cubicBezTo>
                  <a:pt x="110" y="36"/>
                  <a:pt x="108" y="30"/>
                  <a:pt x="110" y="25"/>
                </a:cubicBezTo>
                <a:cubicBezTo>
                  <a:pt x="112" y="23"/>
                  <a:pt x="114" y="22"/>
                  <a:pt x="116" y="21"/>
                </a:cubicBezTo>
                <a:cubicBezTo>
                  <a:pt x="102" y="13"/>
                  <a:pt x="102" y="13"/>
                  <a:pt x="102" y="13"/>
                </a:cubicBezTo>
                <a:cubicBezTo>
                  <a:pt x="103" y="16"/>
                  <a:pt x="103" y="18"/>
                  <a:pt x="102" y="21"/>
                </a:cubicBezTo>
                <a:cubicBezTo>
                  <a:pt x="101" y="21"/>
                  <a:pt x="101" y="22"/>
                  <a:pt x="101" y="22"/>
                </a:cubicBezTo>
                <a:cubicBezTo>
                  <a:pt x="101" y="69"/>
                  <a:pt x="101" y="69"/>
                  <a:pt x="101" y="69"/>
                </a:cubicBezTo>
                <a:cubicBezTo>
                  <a:pt x="208" y="128"/>
                  <a:pt x="208" y="128"/>
                  <a:pt x="208" y="128"/>
                </a:cubicBezTo>
                <a:cubicBezTo>
                  <a:pt x="209" y="129"/>
                  <a:pt x="209" y="130"/>
                  <a:pt x="209" y="131"/>
                </a:cubicBezTo>
                <a:cubicBezTo>
                  <a:pt x="208" y="132"/>
                  <a:pt x="207" y="133"/>
                  <a:pt x="206" y="132"/>
                </a:cubicBezTo>
                <a:cubicBezTo>
                  <a:pt x="206" y="132"/>
                  <a:pt x="206" y="132"/>
                  <a:pt x="206" y="132"/>
                </a:cubicBezTo>
                <a:cubicBezTo>
                  <a:pt x="101" y="74"/>
                  <a:pt x="101" y="74"/>
                  <a:pt x="101" y="74"/>
                </a:cubicBezTo>
                <a:cubicBezTo>
                  <a:pt x="101" y="96"/>
                  <a:pt x="101" y="96"/>
                  <a:pt x="101" y="96"/>
                </a:cubicBezTo>
                <a:cubicBezTo>
                  <a:pt x="196" y="149"/>
                  <a:pt x="196" y="149"/>
                  <a:pt x="196" y="149"/>
                </a:cubicBezTo>
                <a:cubicBezTo>
                  <a:pt x="197" y="150"/>
                  <a:pt x="198" y="151"/>
                  <a:pt x="197" y="152"/>
                </a:cubicBezTo>
                <a:cubicBezTo>
                  <a:pt x="197" y="153"/>
                  <a:pt x="195" y="154"/>
                  <a:pt x="194" y="153"/>
                </a:cubicBezTo>
                <a:cubicBezTo>
                  <a:pt x="194" y="153"/>
                  <a:pt x="194" y="153"/>
                  <a:pt x="194" y="153"/>
                </a:cubicBezTo>
                <a:cubicBezTo>
                  <a:pt x="101" y="101"/>
                  <a:pt x="101" y="101"/>
                  <a:pt x="101" y="101"/>
                </a:cubicBezTo>
                <a:cubicBezTo>
                  <a:pt x="101" y="124"/>
                  <a:pt x="101" y="124"/>
                  <a:pt x="101" y="124"/>
                </a:cubicBezTo>
                <a:cubicBezTo>
                  <a:pt x="185" y="170"/>
                  <a:pt x="185" y="170"/>
                  <a:pt x="185" y="170"/>
                </a:cubicBezTo>
                <a:cubicBezTo>
                  <a:pt x="186" y="171"/>
                  <a:pt x="186" y="172"/>
                  <a:pt x="186" y="173"/>
                </a:cubicBezTo>
                <a:cubicBezTo>
                  <a:pt x="185" y="174"/>
                  <a:pt x="184" y="175"/>
                  <a:pt x="182" y="174"/>
                </a:cubicBezTo>
                <a:cubicBezTo>
                  <a:pt x="182" y="174"/>
                  <a:pt x="182" y="174"/>
                  <a:pt x="182" y="174"/>
                </a:cubicBezTo>
                <a:cubicBezTo>
                  <a:pt x="101" y="129"/>
                  <a:pt x="101" y="129"/>
                  <a:pt x="101" y="129"/>
                </a:cubicBezTo>
                <a:cubicBezTo>
                  <a:pt x="101" y="151"/>
                  <a:pt x="101" y="151"/>
                  <a:pt x="101" y="151"/>
                </a:cubicBezTo>
                <a:cubicBezTo>
                  <a:pt x="173" y="191"/>
                  <a:pt x="173" y="191"/>
                  <a:pt x="173" y="191"/>
                </a:cubicBezTo>
                <a:cubicBezTo>
                  <a:pt x="174" y="192"/>
                  <a:pt x="174" y="193"/>
                  <a:pt x="174" y="194"/>
                </a:cubicBezTo>
                <a:cubicBezTo>
                  <a:pt x="173" y="196"/>
                  <a:pt x="172" y="196"/>
                  <a:pt x="171" y="195"/>
                </a:cubicBezTo>
                <a:cubicBezTo>
                  <a:pt x="171" y="195"/>
                  <a:pt x="171" y="195"/>
                  <a:pt x="171" y="195"/>
                </a:cubicBezTo>
                <a:cubicBezTo>
                  <a:pt x="101" y="156"/>
                  <a:pt x="101" y="156"/>
                  <a:pt x="101" y="156"/>
                </a:cubicBezTo>
                <a:cubicBezTo>
                  <a:pt x="101" y="210"/>
                  <a:pt x="101" y="210"/>
                  <a:pt x="101" y="210"/>
                </a:cubicBezTo>
                <a:cubicBezTo>
                  <a:pt x="138" y="231"/>
                  <a:pt x="138" y="231"/>
                  <a:pt x="138" y="231"/>
                </a:cubicBezTo>
                <a:cubicBezTo>
                  <a:pt x="150" y="238"/>
                  <a:pt x="164" y="233"/>
                  <a:pt x="171" y="222"/>
                </a:cubicBezTo>
                <a:cubicBezTo>
                  <a:pt x="243" y="91"/>
                  <a:pt x="243" y="91"/>
                  <a:pt x="243" y="91"/>
                </a:cubicBezTo>
                <a:lnTo>
                  <a:pt x="232" y="85"/>
                </a:lnTo>
                <a:close/>
                <a:moveTo>
                  <a:pt x="101" y="22"/>
                </a:moveTo>
                <a:cubicBezTo>
                  <a:pt x="98" y="26"/>
                  <a:pt x="93" y="27"/>
                  <a:pt x="88" y="24"/>
                </a:cubicBezTo>
                <a:cubicBezTo>
                  <a:pt x="84" y="22"/>
                  <a:pt x="82" y="16"/>
                  <a:pt x="85" y="11"/>
                </a:cubicBezTo>
                <a:cubicBezTo>
                  <a:pt x="86" y="9"/>
                  <a:pt x="88" y="7"/>
                  <a:pt x="90" y="6"/>
                </a:cubicBezTo>
                <a:cubicBezTo>
                  <a:pt x="78" y="0"/>
                  <a:pt x="78" y="0"/>
                  <a:pt x="78" y="0"/>
                </a:cubicBezTo>
                <a:cubicBezTo>
                  <a:pt x="6" y="130"/>
                  <a:pt x="6" y="130"/>
                  <a:pt x="6" y="130"/>
                </a:cubicBezTo>
                <a:cubicBezTo>
                  <a:pt x="0" y="142"/>
                  <a:pt x="4" y="157"/>
                  <a:pt x="15" y="163"/>
                </a:cubicBezTo>
                <a:cubicBezTo>
                  <a:pt x="101" y="210"/>
                  <a:pt x="101" y="210"/>
                  <a:pt x="101" y="210"/>
                </a:cubicBezTo>
                <a:cubicBezTo>
                  <a:pt x="101" y="156"/>
                  <a:pt x="101" y="156"/>
                  <a:pt x="101" y="156"/>
                </a:cubicBezTo>
                <a:cubicBezTo>
                  <a:pt x="28" y="116"/>
                  <a:pt x="28" y="116"/>
                  <a:pt x="28" y="116"/>
                </a:cubicBezTo>
                <a:cubicBezTo>
                  <a:pt x="27" y="116"/>
                  <a:pt x="27" y="114"/>
                  <a:pt x="27" y="113"/>
                </a:cubicBezTo>
                <a:cubicBezTo>
                  <a:pt x="28" y="112"/>
                  <a:pt x="29" y="112"/>
                  <a:pt x="30" y="112"/>
                </a:cubicBezTo>
                <a:cubicBezTo>
                  <a:pt x="101" y="151"/>
                  <a:pt x="101" y="151"/>
                  <a:pt x="101" y="151"/>
                </a:cubicBezTo>
                <a:cubicBezTo>
                  <a:pt x="101" y="129"/>
                  <a:pt x="101" y="129"/>
                  <a:pt x="101" y="129"/>
                </a:cubicBezTo>
                <a:cubicBezTo>
                  <a:pt x="40" y="95"/>
                  <a:pt x="40" y="95"/>
                  <a:pt x="40" y="95"/>
                </a:cubicBezTo>
                <a:cubicBezTo>
                  <a:pt x="39" y="95"/>
                  <a:pt x="38" y="93"/>
                  <a:pt x="39" y="92"/>
                </a:cubicBezTo>
                <a:cubicBezTo>
                  <a:pt x="40" y="91"/>
                  <a:pt x="41" y="91"/>
                  <a:pt x="42" y="91"/>
                </a:cubicBezTo>
                <a:cubicBezTo>
                  <a:pt x="101" y="124"/>
                  <a:pt x="101" y="124"/>
                  <a:pt x="101" y="124"/>
                </a:cubicBezTo>
                <a:cubicBezTo>
                  <a:pt x="101" y="101"/>
                  <a:pt x="101" y="101"/>
                  <a:pt x="101" y="101"/>
                </a:cubicBezTo>
                <a:cubicBezTo>
                  <a:pt x="51" y="74"/>
                  <a:pt x="51" y="74"/>
                  <a:pt x="51" y="74"/>
                </a:cubicBezTo>
                <a:cubicBezTo>
                  <a:pt x="50" y="74"/>
                  <a:pt x="50" y="72"/>
                  <a:pt x="51" y="71"/>
                </a:cubicBezTo>
                <a:cubicBezTo>
                  <a:pt x="51" y="70"/>
                  <a:pt x="53" y="70"/>
                  <a:pt x="54" y="70"/>
                </a:cubicBezTo>
                <a:cubicBezTo>
                  <a:pt x="101" y="96"/>
                  <a:pt x="101" y="96"/>
                  <a:pt x="101" y="96"/>
                </a:cubicBezTo>
                <a:cubicBezTo>
                  <a:pt x="101" y="74"/>
                  <a:pt x="101" y="74"/>
                  <a:pt x="101" y="74"/>
                </a:cubicBezTo>
                <a:cubicBezTo>
                  <a:pt x="63" y="53"/>
                  <a:pt x="63" y="53"/>
                  <a:pt x="63" y="53"/>
                </a:cubicBezTo>
                <a:cubicBezTo>
                  <a:pt x="62" y="53"/>
                  <a:pt x="62" y="51"/>
                  <a:pt x="62" y="50"/>
                </a:cubicBezTo>
                <a:cubicBezTo>
                  <a:pt x="63" y="49"/>
                  <a:pt x="64" y="49"/>
                  <a:pt x="65" y="49"/>
                </a:cubicBezTo>
                <a:cubicBezTo>
                  <a:pt x="101" y="69"/>
                  <a:pt x="101" y="69"/>
                  <a:pt x="101" y="69"/>
                </a:cubicBezTo>
                <a:lnTo>
                  <a:pt x="101" y="22"/>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8" name="Freeform 58"/>
          <p:cNvSpPr>
            <a:spLocks noEditPoints="1"/>
          </p:cNvSpPr>
          <p:nvPr/>
        </p:nvSpPr>
        <p:spPr bwMode="auto">
          <a:xfrm>
            <a:off x="5376514" y="2476273"/>
            <a:ext cx="385662" cy="390423"/>
          </a:xfrm>
          <a:custGeom>
            <a:avLst/>
            <a:gdLst>
              <a:gd name="T0" fmla="*/ 189 w 236"/>
              <a:gd name="T1" fmla="*/ 60 h 239"/>
              <a:gd name="T2" fmla="*/ 196 w 236"/>
              <a:gd name="T3" fmla="*/ 122 h 239"/>
              <a:gd name="T4" fmla="*/ 198 w 236"/>
              <a:gd name="T5" fmla="*/ 136 h 239"/>
              <a:gd name="T6" fmla="*/ 208 w 236"/>
              <a:gd name="T7" fmla="*/ 157 h 239"/>
              <a:gd name="T8" fmla="*/ 189 w 236"/>
              <a:gd name="T9" fmla="*/ 195 h 239"/>
              <a:gd name="T10" fmla="*/ 168 w 236"/>
              <a:gd name="T11" fmla="*/ 156 h 239"/>
              <a:gd name="T12" fmla="*/ 168 w 236"/>
              <a:gd name="T13" fmla="*/ 78 h 239"/>
              <a:gd name="T14" fmla="*/ 182 w 236"/>
              <a:gd name="T15" fmla="*/ 92 h 239"/>
              <a:gd name="T16" fmla="*/ 185 w 236"/>
              <a:gd name="T17" fmla="*/ 107 h 239"/>
              <a:gd name="T18" fmla="*/ 189 w 236"/>
              <a:gd name="T19" fmla="*/ 141 h 239"/>
              <a:gd name="T20" fmla="*/ 189 w 236"/>
              <a:gd name="T21" fmla="*/ 130 h 239"/>
              <a:gd name="T22" fmla="*/ 168 w 236"/>
              <a:gd name="T23" fmla="*/ 155 h 239"/>
              <a:gd name="T24" fmla="*/ 160 w 236"/>
              <a:gd name="T25" fmla="*/ 138 h 239"/>
              <a:gd name="T26" fmla="*/ 165 w 236"/>
              <a:gd name="T27" fmla="*/ 172 h 239"/>
              <a:gd name="T28" fmla="*/ 168 w 236"/>
              <a:gd name="T29" fmla="*/ 16 h 239"/>
              <a:gd name="T30" fmla="*/ 163 w 236"/>
              <a:gd name="T31" fmla="*/ 49 h 239"/>
              <a:gd name="T32" fmla="*/ 168 w 236"/>
              <a:gd name="T33" fmla="*/ 78 h 239"/>
              <a:gd name="T34" fmla="*/ 159 w 236"/>
              <a:gd name="T35" fmla="*/ 118 h 239"/>
              <a:gd name="T36" fmla="*/ 159 w 236"/>
              <a:gd name="T37" fmla="*/ 209 h 239"/>
              <a:gd name="T38" fmla="*/ 159 w 236"/>
              <a:gd name="T39" fmla="*/ 5 h 239"/>
              <a:gd name="T40" fmla="*/ 159 w 236"/>
              <a:gd name="T41" fmla="*/ 40 h 239"/>
              <a:gd name="T42" fmla="*/ 144 w 236"/>
              <a:gd name="T43" fmla="*/ 89 h 239"/>
              <a:gd name="T44" fmla="*/ 159 w 236"/>
              <a:gd name="T45" fmla="*/ 108 h 239"/>
              <a:gd name="T46" fmla="*/ 159 w 236"/>
              <a:gd name="T47" fmla="*/ 136 h 239"/>
              <a:gd name="T48" fmla="*/ 144 w 236"/>
              <a:gd name="T49" fmla="*/ 162 h 239"/>
              <a:gd name="T50" fmla="*/ 151 w 236"/>
              <a:gd name="T51" fmla="*/ 143 h 239"/>
              <a:gd name="T52" fmla="*/ 146 w 236"/>
              <a:gd name="T53" fmla="*/ 109 h 239"/>
              <a:gd name="T54" fmla="*/ 123 w 236"/>
              <a:gd name="T55" fmla="*/ 7 h 239"/>
              <a:gd name="T56" fmla="*/ 144 w 236"/>
              <a:gd name="T57" fmla="*/ 0 h 239"/>
              <a:gd name="T58" fmla="*/ 144 w 236"/>
              <a:gd name="T59" fmla="*/ 187 h 239"/>
              <a:gd name="T60" fmla="*/ 123 w 236"/>
              <a:gd name="T61" fmla="*/ 225 h 239"/>
              <a:gd name="T62" fmla="*/ 140 w 236"/>
              <a:gd name="T63" fmla="*/ 96 h 239"/>
              <a:gd name="T64" fmla="*/ 123 w 236"/>
              <a:gd name="T65" fmla="*/ 135 h 239"/>
              <a:gd name="T66" fmla="*/ 137 w 236"/>
              <a:gd name="T67" fmla="*/ 113 h 239"/>
              <a:gd name="T68" fmla="*/ 123 w 236"/>
              <a:gd name="T69" fmla="*/ 82 h 239"/>
              <a:gd name="T70" fmla="*/ 125 w 236"/>
              <a:gd name="T71" fmla="*/ 171 h 239"/>
              <a:gd name="T72" fmla="*/ 123 w 236"/>
              <a:gd name="T73" fmla="*/ 7 h 239"/>
              <a:gd name="T74" fmla="*/ 123 w 236"/>
              <a:gd name="T75" fmla="*/ 7 h 239"/>
              <a:gd name="T76" fmla="*/ 123 w 236"/>
              <a:gd name="T77" fmla="*/ 177 h 239"/>
              <a:gd name="T78" fmla="*/ 121 w 236"/>
              <a:gd name="T79" fmla="*/ 162 h 239"/>
              <a:gd name="T80" fmla="*/ 123 w 236"/>
              <a:gd name="T81" fmla="*/ 135 h 239"/>
              <a:gd name="T82" fmla="*/ 99 w 236"/>
              <a:gd name="T83" fmla="*/ 124 h 239"/>
              <a:gd name="T84" fmla="*/ 106 w 236"/>
              <a:gd name="T85" fmla="*/ 164 h 239"/>
              <a:gd name="T86" fmla="*/ 108 w 236"/>
              <a:gd name="T87" fmla="*/ 179 h 239"/>
              <a:gd name="T88" fmla="*/ 118 w 236"/>
              <a:gd name="T89" fmla="*/ 199 h 239"/>
              <a:gd name="T90" fmla="*/ 123 w 236"/>
              <a:gd name="T91" fmla="*/ 99 h 239"/>
              <a:gd name="T92" fmla="*/ 99 w 236"/>
              <a:gd name="T93" fmla="*/ 18 h 239"/>
              <a:gd name="T94" fmla="*/ 99 w 236"/>
              <a:gd name="T95" fmla="*/ 18 h 239"/>
              <a:gd name="T96" fmla="*/ 89 w 236"/>
              <a:gd name="T97" fmla="*/ 212 h 239"/>
              <a:gd name="T98" fmla="*/ 99 w 236"/>
              <a:gd name="T99" fmla="*/ 183 h 239"/>
              <a:gd name="T100" fmla="*/ 71 w 236"/>
              <a:gd name="T101" fmla="*/ 227 h 239"/>
              <a:gd name="T102" fmla="*/ 95 w 236"/>
              <a:gd name="T103" fmla="*/ 117 h 239"/>
              <a:gd name="T104" fmla="*/ 71 w 236"/>
              <a:gd name="T105" fmla="*/ 160 h 239"/>
              <a:gd name="T106" fmla="*/ 92 w 236"/>
              <a:gd name="T107" fmla="*/ 134 h 239"/>
              <a:gd name="T108" fmla="*/ 71 w 236"/>
              <a:gd name="T109" fmla="*/ 107 h 239"/>
              <a:gd name="T110" fmla="*/ 7 w 236"/>
              <a:gd name="T111" fmla="*/ 91 h 239"/>
              <a:gd name="T112" fmla="*/ 70 w 236"/>
              <a:gd name="T113" fmla="*/ 181 h 239"/>
              <a:gd name="T114" fmla="*/ 71 w 236"/>
              <a:gd name="T115" fmla="*/ 149 h 239"/>
              <a:gd name="T116" fmla="*/ 52 w 236"/>
              <a:gd name="T117" fmla="*/ 133 h 239"/>
              <a:gd name="T118" fmla="*/ 35 w 236"/>
              <a:gd name="T119" fmla="*/ 109 h 239"/>
              <a:gd name="T120" fmla="*/ 71 w 236"/>
              <a:gd name="T121" fmla="*/ 31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6" h="239">
                <a:moveTo>
                  <a:pt x="189" y="195"/>
                </a:moveTo>
                <a:cubicBezTo>
                  <a:pt x="216" y="182"/>
                  <a:pt x="216" y="182"/>
                  <a:pt x="216" y="182"/>
                </a:cubicBezTo>
                <a:cubicBezTo>
                  <a:pt x="230" y="176"/>
                  <a:pt x="236" y="159"/>
                  <a:pt x="229" y="146"/>
                </a:cubicBezTo>
                <a:cubicBezTo>
                  <a:pt x="189" y="60"/>
                  <a:pt x="189" y="60"/>
                  <a:pt x="189" y="60"/>
                </a:cubicBezTo>
                <a:cubicBezTo>
                  <a:pt x="189" y="107"/>
                  <a:pt x="189" y="107"/>
                  <a:pt x="189" y="107"/>
                </a:cubicBezTo>
                <a:cubicBezTo>
                  <a:pt x="190" y="108"/>
                  <a:pt x="190" y="108"/>
                  <a:pt x="190" y="109"/>
                </a:cubicBezTo>
                <a:cubicBezTo>
                  <a:pt x="196" y="122"/>
                  <a:pt x="196" y="122"/>
                  <a:pt x="196" y="122"/>
                </a:cubicBezTo>
                <a:cubicBezTo>
                  <a:pt x="196" y="122"/>
                  <a:pt x="196" y="122"/>
                  <a:pt x="196" y="122"/>
                </a:cubicBezTo>
                <a:cubicBezTo>
                  <a:pt x="197" y="124"/>
                  <a:pt x="196" y="126"/>
                  <a:pt x="194" y="127"/>
                </a:cubicBezTo>
                <a:cubicBezTo>
                  <a:pt x="189" y="130"/>
                  <a:pt x="189" y="130"/>
                  <a:pt x="189" y="130"/>
                </a:cubicBezTo>
                <a:cubicBezTo>
                  <a:pt x="189" y="141"/>
                  <a:pt x="189" y="141"/>
                  <a:pt x="189" y="141"/>
                </a:cubicBezTo>
                <a:cubicBezTo>
                  <a:pt x="198" y="136"/>
                  <a:pt x="198" y="136"/>
                  <a:pt x="198" y="136"/>
                </a:cubicBezTo>
                <a:cubicBezTo>
                  <a:pt x="201" y="135"/>
                  <a:pt x="203" y="136"/>
                  <a:pt x="204" y="138"/>
                </a:cubicBezTo>
                <a:cubicBezTo>
                  <a:pt x="210" y="151"/>
                  <a:pt x="210" y="151"/>
                  <a:pt x="210" y="151"/>
                </a:cubicBezTo>
                <a:cubicBezTo>
                  <a:pt x="210" y="151"/>
                  <a:pt x="210" y="151"/>
                  <a:pt x="210" y="151"/>
                </a:cubicBezTo>
                <a:cubicBezTo>
                  <a:pt x="211" y="153"/>
                  <a:pt x="210" y="156"/>
                  <a:pt x="208" y="157"/>
                </a:cubicBezTo>
                <a:cubicBezTo>
                  <a:pt x="189" y="166"/>
                  <a:pt x="189" y="166"/>
                  <a:pt x="189" y="166"/>
                </a:cubicBezTo>
                <a:lnTo>
                  <a:pt x="189" y="195"/>
                </a:lnTo>
                <a:close/>
                <a:moveTo>
                  <a:pt x="168" y="204"/>
                </a:moveTo>
                <a:cubicBezTo>
                  <a:pt x="189" y="195"/>
                  <a:pt x="189" y="195"/>
                  <a:pt x="189" y="195"/>
                </a:cubicBezTo>
                <a:cubicBezTo>
                  <a:pt x="189" y="166"/>
                  <a:pt x="189" y="166"/>
                  <a:pt x="189" y="166"/>
                </a:cubicBezTo>
                <a:cubicBezTo>
                  <a:pt x="180" y="170"/>
                  <a:pt x="180" y="170"/>
                  <a:pt x="180" y="170"/>
                </a:cubicBezTo>
                <a:cubicBezTo>
                  <a:pt x="178" y="171"/>
                  <a:pt x="175" y="170"/>
                  <a:pt x="174" y="168"/>
                </a:cubicBezTo>
                <a:cubicBezTo>
                  <a:pt x="168" y="156"/>
                  <a:pt x="168" y="156"/>
                  <a:pt x="168" y="156"/>
                </a:cubicBezTo>
                <a:cubicBezTo>
                  <a:pt x="168" y="204"/>
                  <a:pt x="168" y="204"/>
                  <a:pt x="168" y="204"/>
                </a:cubicBezTo>
                <a:close/>
                <a:moveTo>
                  <a:pt x="189" y="60"/>
                </a:moveTo>
                <a:cubicBezTo>
                  <a:pt x="168" y="16"/>
                  <a:pt x="168" y="16"/>
                  <a:pt x="168" y="16"/>
                </a:cubicBezTo>
                <a:cubicBezTo>
                  <a:pt x="168" y="78"/>
                  <a:pt x="168" y="78"/>
                  <a:pt x="168" y="78"/>
                </a:cubicBezTo>
                <a:cubicBezTo>
                  <a:pt x="171" y="77"/>
                  <a:pt x="171" y="77"/>
                  <a:pt x="171" y="77"/>
                </a:cubicBezTo>
                <a:cubicBezTo>
                  <a:pt x="173" y="76"/>
                  <a:pt x="175" y="77"/>
                  <a:pt x="176" y="79"/>
                </a:cubicBezTo>
                <a:cubicBezTo>
                  <a:pt x="182" y="92"/>
                  <a:pt x="182" y="92"/>
                  <a:pt x="182" y="92"/>
                </a:cubicBezTo>
                <a:cubicBezTo>
                  <a:pt x="182" y="92"/>
                  <a:pt x="182" y="92"/>
                  <a:pt x="182" y="92"/>
                </a:cubicBezTo>
                <a:cubicBezTo>
                  <a:pt x="183" y="94"/>
                  <a:pt x="182" y="97"/>
                  <a:pt x="180" y="98"/>
                </a:cubicBezTo>
                <a:cubicBezTo>
                  <a:pt x="168" y="103"/>
                  <a:pt x="168" y="103"/>
                  <a:pt x="168" y="103"/>
                </a:cubicBezTo>
                <a:cubicBezTo>
                  <a:pt x="168" y="114"/>
                  <a:pt x="168" y="114"/>
                  <a:pt x="168" y="114"/>
                </a:cubicBezTo>
                <a:cubicBezTo>
                  <a:pt x="185" y="107"/>
                  <a:pt x="185" y="107"/>
                  <a:pt x="185" y="107"/>
                </a:cubicBezTo>
                <a:cubicBezTo>
                  <a:pt x="186" y="106"/>
                  <a:pt x="188" y="106"/>
                  <a:pt x="189" y="107"/>
                </a:cubicBezTo>
                <a:cubicBezTo>
                  <a:pt x="189" y="60"/>
                  <a:pt x="189" y="60"/>
                  <a:pt x="189" y="60"/>
                </a:cubicBezTo>
                <a:close/>
                <a:moveTo>
                  <a:pt x="189" y="130"/>
                </a:moveTo>
                <a:cubicBezTo>
                  <a:pt x="189" y="141"/>
                  <a:pt x="189" y="141"/>
                  <a:pt x="189" y="141"/>
                </a:cubicBezTo>
                <a:cubicBezTo>
                  <a:pt x="170" y="150"/>
                  <a:pt x="170" y="150"/>
                  <a:pt x="170" y="150"/>
                </a:cubicBezTo>
                <a:cubicBezTo>
                  <a:pt x="169" y="150"/>
                  <a:pt x="169" y="151"/>
                  <a:pt x="168" y="151"/>
                </a:cubicBezTo>
                <a:cubicBezTo>
                  <a:pt x="168" y="139"/>
                  <a:pt x="168" y="139"/>
                  <a:pt x="168" y="139"/>
                </a:cubicBezTo>
                <a:lnTo>
                  <a:pt x="189" y="130"/>
                </a:lnTo>
                <a:close/>
                <a:moveTo>
                  <a:pt x="159" y="209"/>
                </a:moveTo>
                <a:cubicBezTo>
                  <a:pt x="168" y="204"/>
                  <a:pt x="168" y="204"/>
                  <a:pt x="168" y="204"/>
                </a:cubicBezTo>
                <a:cubicBezTo>
                  <a:pt x="168" y="156"/>
                  <a:pt x="168" y="156"/>
                  <a:pt x="168" y="156"/>
                </a:cubicBezTo>
                <a:cubicBezTo>
                  <a:pt x="168" y="155"/>
                  <a:pt x="168" y="155"/>
                  <a:pt x="168" y="155"/>
                </a:cubicBezTo>
                <a:cubicBezTo>
                  <a:pt x="168" y="154"/>
                  <a:pt x="168" y="152"/>
                  <a:pt x="168" y="151"/>
                </a:cubicBezTo>
                <a:cubicBezTo>
                  <a:pt x="168" y="139"/>
                  <a:pt x="168" y="139"/>
                  <a:pt x="168" y="139"/>
                </a:cubicBezTo>
                <a:cubicBezTo>
                  <a:pt x="166" y="141"/>
                  <a:pt x="166" y="141"/>
                  <a:pt x="166" y="141"/>
                </a:cubicBezTo>
                <a:cubicBezTo>
                  <a:pt x="164" y="142"/>
                  <a:pt x="161" y="141"/>
                  <a:pt x="160" y="138"/>
                </a:cubicBezTo>
                <a:cubicBezTo>
                  <a:pt x="159" y="136"/>
                  <a:pt x="159" y="136"/>
                  <a:pt x="159" y="136"/>
                </a:cubicBezTo>
                <a:cubicBezTo>
                  <a:pt x="159" y="160"/>
                  <a:pt x="159" y="160"/>
                  <a:pt x="159" y="160"/>
                </a:cubicBezTo>
                <a:cubicBezTo>
                  <a:pt x="165" y="172"/>
                  <a:pt x="165" y="172"/>
                  <a:pt x="165" y="172"/>
                </a:cubicBezTo>
                <a:cubicBezTo>
                  <a:pt x="165" y="172"/>
                  <a:pt x="165" y="172"/>
                  <a:pt x="165" y="172"/>
                </a:cubicBezTo>
                <a:cubicBezTo>
                  <a:pt x="166" y="175"/>
                  <a:pt x="165" y="177"/>
                  <a:pt x="163" y="178"/>
                </a:cubicBezTo>
                <a:cubicBezTo>
                  <a:pt x="159" y="180"/>
                  <a:pt x="159" y="180"/>
                  <a:pt x="159" y="180"/>
                </a:cubicBezTo>
                <a:cubicBezTo>
                  <a:pt x="159" y="209"/>
                  <a:pt x="159" y="209"/>
                  <a:pt x="159" y="209"/>
                </a:cubicBezTo>
                <a:close/>
                <a:moveTo>
                  <a:pt x="168" y="16"/>
                </a:moveTo>
                <a:cubicBezTo>
                  <a:pt x="168" y="15"/>
                  <a:pt x="168" y="15"/>
                  <a:pt x="168" y="15"/>
                </a:cubicBezTo>
                <a:cubicBezTo>
                  <a:pt x="166" y="11"/>
                  <a:pt x="163" y="7"/>
                  <a:pt x="159" y="5"/>
                </a:cubicBezTo>
                <a:cubicBezTo>
                  <a:pt x="159" y="40"/>
                  <a:pt x="159" y="40"/>
                  <a:pt x="159" y="40"/>
                </a:cubicBezTo>
                <a:cubicBezTo>
                  <a:pt x="163" y="49"/>
                  <a:pt x="163" y="49"/>
                  <a:pt x="163" y="49"/>
                </a:cubicBezTo>
                <a:cubicBezTo>
                  <a:pt x="163" y="49"/>
                  <a:pt x="163" y="49"/>
                  <a:pt x="163" y="49"/>
                </a:cubicBezTo>
                <a:cubicBezTo>
                  <a:pt x="166" y="55"/>
                  <a:pt x="164" y="61"/>
                  <a:pt x="159" y="65"/>
                </a:cubicBezTo>
                <a:cubicBezTo>
                  <a:pt x="159" y="82"/>
                  <a:pt x="159" y="82"/>
                  <a:pt x="159" y="82"/>
                </a:cubicBezTo>
                <a:cubicBezTo>
                  <a:pt x="168" y="78"/>
                  <a:pt x="168" y="78"/>
                  <a:pt x="168" y="78"/>
                </a:cubicBezTo>
                <a:cubicBezTo>
                  <a:pt x="168" y="16"/>
                  <a:pt x="168" y="16"/>
                  <a:pt x="168" y="16"/>
                </a:cubicBezTo>
                <a:close/>
                <a:moveTo>
                  <a:pt x="168" y="103"/>
                </a:moveTo>
                <a:cubicBezTo>
                  <a:pt x="168" y="114"/>
                  <a:pt x="168" y="114"/>
                  <a:pt x="168" y="114"/>
                </a:cubicBezTo>
                <a:cubicBezTo>
                  <a:pt x="159" y="118"/>
                  <a:pt x="159" y="118"/>
                  <a:pt x="159" y="118"/>
                </a:cubicBezTo>
                <a:cubicBezTo>
                  <a:pt x="159" y="108"/>
                  <a:pt x="159" y="108"/>
                  <a:pt x="159" y="108"/>
                </a:cubicBezTo>
                <a:lnTo>
                  <a:pt x="168" y="103"/>
                </a:lnTo>
                <a:close/>
                <a:moveTo>
                  <a:pt x="144" y="216"/>
                </a:moveTo>
                <a:cubicBezTo>
                  <a:pt x="159" y="209"/>
                  <a:pt x="159" y="209"/>
                  <a:pt x="159" y="209"/>
                </a:cubicBezTo>
                <a:cubicBezTo>
                  <a:pt x="159" y="180"/>
                  <a:pt x="159" y="180"/>
                  <a:pt x="159" y="180"/>
                </a:cubicBezTo>
                <a:cubicBezTo>
                  <a:pt x="144" y="187"/>
                  <a:pt x="144" y="187"/>
                  <a:pt x="144" y="187"/>
                </a:cubicBezTo>
                <a:cubicBezTo>
                  <a:pt x="144" y="216"/>
                  <a:pt x="144" y="216"/>
                  <a:pt x="144" y="216"/>
                </a:cubicBezTo>
                <a:close/>
                <a:moveTo>
                  <a:pt x="159" y="5"/>
                </a:moveTo>
                <a:cubicBezTo>
                  <a:pt x="155" y="2"/>
                  <a:pt x="149" y="0"/>
                  <a:pt x="144" y="0"/>
                </a:cubicBezTo>
                <a:cubicBezTo>
                  <a:pt x="144" y="22"/>
                  <a:pt x="144" y="22"/>
                  <a:pt x="144" y="22"/>
                </a:cubicBezTo>
                <a:cubicBezTo>
                  <a:pt x="148" y="23"/>
                  <a:pt x="152" y="25"/>
                  <a:pt x="154" y="30"/>
                </a:cubicBezTo>
                <a:cubicBezTo>
                  <a:pt x="159" y="40"/>
                  <a:pt x="159" y="40"/>
                  <a:pt x="159" y="40"/>
                </a:cubicBezTo>
                <a:cubicBezTo>
                  <a:pt x="159" y="5"/>
                  <a:pt x="159" y="5"/>
                  <a:pt x="159" y="5"/>
                </a:cubicBezTo>
                <a:close/>
                <a:moveTo>
                  <a:pt x="159" y="65"/>
                </a:moveTo>
                <a:cubicBezTo>
                  <a:pt x="159" y="82"/>
                  <a:pt x="159" y="82"/>
                  <a:pt x="159" y="82"/>
                </a:cubicBezTo>
                <a:cubicBezTo>
                  <a:pt x="144" y="89"/>
                  <a:pt x="144" y="89"/>
                  <a:pt x="144" y="89"/>
                </a:cubicBezTo>
                <a:cubicBezTo>
                  <a:pt x="144" y="72"/>
                  <a:pt x="144" y="72"/>
                  <a:pt x="144" y="72"/>
                </a:cubicBezTo>
                <a:cubicBezTo>
                  <a:pt x="157" y="66"/>
                  <a:pt x="157" y="66"/>
                  <a:pt x="157" y="66"/>
                </a:cubicBezTo>
                <a:cubicBezTo>
                  <a:pt x="158" y="66"/>
                  <a:pt x="159" y="66"/>
                  <a:pt x="159" y="65"/>
                </a:cubicBezTo>
                <a:close/>
                <a:moveTo>
                  <a:pt x="159" y="108"/>
                </a:moveTo>
                <a:cubicBezTo>
                  <a:pt x="159" y="118"/>
                  <a:pt x="159" y="118"/>
                  <a:pt x="159" y="118"/>
                </a:cubicBezTo>
                <a:cubicBezTo>
                  <a:pt x="156" y="120"/>
                  <a:pt x="156" y="120"/>
                  <a:pt x="156" y="120"/>
                </a:cubicBezTo>
                <a:cubicBezTo>
                  <a:pt x="154" y="121"/>
                  <a:pt x="153" y="123"/>
                  <a:pt x="154" y="126"/>
                </a:cubicBezTo>
                <a:cubicBezTo>
                  <a:pt x="159" y="136"/>
                  <a:pt x="159" y="136"/>
                  <a:pt x="159" y="136"/>
                </a:cubicBezTo>
                <a:cubicBezTo>
                  <a:pt x="159" y="160"/>
                  <a:pt x="159" y="160"/>
                  <a:pt x="159" y="160"/>
                </a:cubicBezTo>
                <a:cubicBezTo>
                  <a:pt x="159" y="159"/>
                  <a:pt x="159" y="159"/>
                  <a:pt x="159" y="159"/>
                </a:cubicBezTo>
                <a:cubicBezTo>
                  <a:pt x="158" y="157"/>
                  <a:pt x="155" y="156"/>
                  <a:pt x="153" y="157"/>
                </a:cubicBezTo>
                <a:cubicBezTo>
                  <a:pt x="144" y="162"/>
                  <a:pt x="144" y="162"/>
                  <a:pt x="144" y="162"/>
                </a:cubicBezTo>
                <a:cubicBezTo>
                  <a:pt x="144" y="151"/>
                  <a:pt x="144" y="151"/>
                  <a:pt x="144" y="151"/>
                </a:cubicBezTo>
                <a:cubicBezTo>
                  <a:pt x="149" y="148"/>
                  <a:pt x="149" y="148"/>
                  <a:pt x="149" y="148"/>
                </a:cubicBezTo>
                <a:cubicBezTo>
                  <a:pt x="151" y="147"/>
                  <a:pt x="152" y="145"/>
                  <a:pt x="151" y="143"/>
                </a:cubicBezTo>
                <a:cubicBezTo>
                  <a:pt x="151" y="143"/>
                  <a:pt x="151" y="143"/>
                  <a:pt x="151" y="143"/>
                </a:cubicBezTo>
                <a:cubicBezTo>
                  <a:pt x="145" y="130"/>
                  <a:pt x="145" y="130"/>
                  <a:pt x="145" y="130"/>
                </a:cubicBezTo>
                <a:cubicBezTo>
                  <a:pt x="145" y="129"/>
                  <a:pt x="144" y="129"/>
                  <a:pt x="144" y="128"/>
                </a:cubicBezTo>
                <a:cubicBezTo>
                  <a:pt x="144" y="104"/>
                  <a:pt x="144" y="104"/>
                  <a:pt x="144" y="104"/>
                </a:cubicBezTo>
                <a:cubicBezTo>
                  <a:pt x="146" y="109"/>
                  <a:pt x="146" y="109"/>
                  <a:pt x="146" y="109"/>
                </a:cubicBezTo>
                <a:cubicBezTo>
                  <a:pt x="147" y="111"/>
                  <a:pt x="150" y="112"/>
                  <a:pt x="152" y="111"/>
                </a:cubicBezTo>
                <a:lnTo>
                  <a:pt x="159" y="108"/>
                </a:lnTo>
                <a:close/>
                <a:moveTo>
                  <a:pt x="132" y="2"/>
                </a:moveTo>
                <a:cubicBezTo>
                  <a:pt x="123" y="7"/>
                  <a:pt x="123" y="7"/>
                  <a:pt x="123" y="7"/>
                </a:cubicBezTo>
                <a:cubicBezTo>
                  <a:pt x="123" y="30"/>
                  <a:pt x="123" y="30"/>
                  <a:pt x="123" y="30"/>
                </a:cubicBezTo>
                <a:cubicBezTo>
                  <a:pt x="137" y="23"/>
                  <a:pt x="137" y="23"/>
                  <a:pt x="137" y="23"/>
                </a:cubicBezTo>
                <a:cubicBezTo>
                  <a:pt x="139" y="22"/>
                  <a:pt x="142" y="22"/>
                  <a:pt x="144" y="22"/>
                </a:cubicBezTo>
                <a:cubicBezTo>
                  <a:pt x="144" y="0"/>
                  <a:pt x="144" y="0"/>
                  <a:pt x="144" y="0"/>
                </a:cubicBezTo>
                <a:cubicBezTo>
                  <a:pt x="140" y="0"/>
                  <a:pt x="136" y="1"/>
                  <a:pt x="132" y="2"/>
                </a:cubicBezTo>
                <a:close/>
                <a:moveTo>
                  <a:pt x="123" y="225"/>
                </a:moveTo>
                <a:cubicBezTo>
                  <a:pt x="144" y="216"/>
                  <a:pt x="144" y="216"/>
                  <a:pt x="144" y="216"/>
                </a:cubicBezTo>
                <a:cubicBezTo>
                  <a:pt x="144" y="187"/>
                  <a:pt x="144" y="187"/>
                  <a:pt x="144" y="187"/>
                </a:cubicBezTo>
                <a:cubicBezTo>
                  <a:pt x="135" y="191"/>
                  <a:pt x="135" y="191"/>
                  <a:pt x="135" y="191"/>
                </a:cubicBezTo>
                <a:cubicBezTo>
                  <a:pt x="133" y="192"/>
                  <a:pt x="130" y="191"/>
                  <a:pt x="129" y="189"/>
                </a:cubicBezTo>
                <a:cubicBezTo>
                  <a:pt x="123" y="177"/>
                  <a:pt x="123" y="177"/>
                  <a:pt x="123" y="177"/>
                </a:cubicBezTo>
                <a:cubicBezTo>
                  <a:pt x="123" y="225"/>
                  <a:pt x="123" y="225"/>
                  <a:pt x="123" y="225"/>
                </a:cubicBezTo>
                <a:close/>
                <a:moveTo>
                  <a:pt x="144" y="72"/>
                </a:moveTo>
                <a:cubicBezTo>
                  <a:pt x="144" y="89"/>
                  <a:pt x="144" y="89"/>
                  <a:pt x="144" y="89"/>
                </a:cubicBezTo>
                <a:cubicBezTo>
                  <a:pt x="142" y="90"/>
                  <a:pt x="142" y="90"/>
                  <a:pt x="142" y="90"/>
                </a:cubicBezTo>
                <a:cubicBezTo>
                  <a:pt x="140" y="91"/>
                  <a:pt x="139" y="94"/>
                  <a:pt x="140" y="96"/>
                </a:cubicBezTo>
                <a:cubicBezTo>
                  <a:pt x="144" y="104"/>
                  <a:pt x="144" y="104"/>
                  <a:pt x="144" y="104"/>
                </a:cubicBezTo>
                <a:cubicBezTo>
                  <a:pt x="144" y="128"/>
                  <a:pt x="144" y="128"/>
                  <a:pt x="144" y="128"/>
                </a:cubicBezTo>
                <a:cubicBezTo>
                  <a:pt x="143" y="127"/>
                  <a:pt x="141" y="127"/>
                  <a:pt x="139" y="128"/>
                </a:cubicBezTo>
                <a:cubicBezTo>
                  <a:pt x="123" y="135"/>
                  <a:pt x="123" y="135"/>
                  <a:pt x="123" y="135"/>
                </a:cubicBezTo>
                <a:cubicBezTo>
                  <a:pt x="123" y="125"/>
                  <a:pt x="123" y="125"/>
                  <a:pt x="123" y="125"/>
                </a:cubicBezTo>
                <a:cubicBezTo>
                  <a:pt x="135" y="119"/>
                  <a:pt x="135" y="119"/>
                  <a:pt x="135" y="119"/>
                </a:cubicBezTo>
                <a:cubicBezTo>
                  <a:pt x="137" y="118"/>
                  <a:pt x="138" y="115"/>
                  <a:pt x="137" y="113"/>
                </a:cubicBezTo>
                <a:cubicBezTo>
                  <a:pt x="137" y="113"/>
                  <a:pt x="137" y="113"/>
                  <a:pt x="137" y="113"/>
                </a:cubicBezTo>
                <a:cubicBezTo>
                  <a:pt x="131" y="100"/>
                  <a:pt x="131" y="100"/>
                  <a:pt x="131" y="100"/>
                </a:cubicBezTo>
                <a:cubicBezTo>
                  <a:pt x="130" y="98"/>
                  <a:pt x="128" y="97"/>
                  <a:pt x="126" y="98"/>
                </a:cubicBezTo>
                <a:cubicBezTo>
                  <a:pt x="123" y="99"/>
                  <a:pt x="123" y="99"/>
                  <a:pt x="123" y="99"/>
                </a:cubicBezTo>
                <a:cubicBezTo>
                  <a:pt x="123" y="82"/>
                  <a:pt x="123" y="82"/>
                  <a:pt x="123" y="82"/>
                </a:cubicBezTo>
                <a:cubicBezTo>
                  <a:pt x="144" y="72"/>
                  <a:pt x="144" y="72"/>
                  <a:pt x="144" y="72"/>
                </a:cubicBezTo>
                <a:close/>
                <a:moveTo>
                  <a:pt x="144" y="151"/>
                </a:moveTo>
                <a:cubicBezTo>
                  <a:pt x="144" y="162"/>
                  <a:pt x="144" y="162"/>
                  <a:pt x="144" y="162"/>
                </a:cubicBezTo>
                <a:cubicBezTo>
                  <a:pt x="125" y="171"/>
                  <a:pt x="125" y="171"/>
                  <a:pt x="125" y="171"/>
                </a:cubicBezTo>
                <a:cubicBezTo>
                  <a:pt x="124" y="171"/>
                  <a:pt x="124" y="172"/>
                  <a:pt x="123" y="172"/>
                </a:cubicBezTo>
                <a:cubicBezTo>
                  <a:pt x="123" y="161"/>
                  <a:pt x="123" y="161"/>
                  <a:pt x="123" y="161"/>
                </a:cubicBezTo>
                <a:lnTo>
                  <a:pt x="144" y="151"/>
                </a:lnTo>
                <a:close/>
                <a:moveTo>
                  <a:pt x="123" y="7"/>
                </a:moveTo>
                <a:cubicBezTo>
                  <a:pt x="99" y="18"/>
                  <a:pt x="99" y="18"/>
                  <a:pt x="99" y="18"/>
                </a:cubicBezTo>
                <a:cubicBezTo>
                  <a:pt x="99" y="41"/>
                  <a:pt x="99" y="41"/>
                  <a:pt x="99" y="41"/>
                </a:cubicBezTo>
                <a:cubicBezTo>
                  <a:pt x="123" y="30"/>
                  <a:pt x="123" y="30"/>
                  <a:pt x="123" y="30"/>
                </a:cubicBezTo>
                <a:cubicBezTo>
                  <a:pt x="123" y="7"/>
                  <a:pt x="123" y="7"/>
                  <a:pt x="123" y="7"/>
                </a:cubicBezTo>
                <a:close/>
                <a:moveTo>
                  <a:pt x="99" y="236"/>
                </a:moveTo>
                <a:cubicBezTo>
                  <a:pt x="100" y="236"/>
                  <a:pt x="102" y="235"/>
                  <a:pt x="103" y="235"/>
                </a:cubicBezTo>
                <a:cubicBezTo>
                  <a:pt x="123" y="225"/>
                  <a:pt x="123" y="225"/>
                  <a:pt x="123" y="225"/>
                </a:cubicBezTo>
                <a:cubicBezTo>
                  <a:pt x="123" y="177"/>
                  <a:pt x="123" y="177"/>
                  <a:pt x="123" y="177"/>
                </a:cubicBezTo>
                <a:cubicBezTo>
                  <a:pt x="123" y="176"/>
                  <a:pt x="123" y="176"/>
                  <a:pt x="123" y="176"/>
                </a:cubicBezTo>
                <a:cubicBezTo>
                  <a:pt x="122" y="175"/>
                  <a:pt x="123" y="174"/>
                  <a:pt x="123" y="172"/>
                </a:cubicBezTo>
                <a:cubicBezTo>
                  <a:pt x="123" y="161"/>
                  <a:pt x="123" y="161"/>
                  <a:pt x="123" y="161"/>
                </a:cubicBezTo>
                <a:cubicBezTo>
                  <a:pt x="121" y="162"/>
                  <a:pt x="121" y="162"/>
                  <a:pt x="121" y="162"/>
                </a:cubicBezTo>
                <a:cubicBezTo>
                  <a:pt x="119" y="163"/>
                  <a:pt x="116" y="162"/>
                  <a:pt x="115" y="159"/>
                </a:cubicBezTo>
                <a:cubicBezTo>
                  <a:pt x="109" y="147"/>
                  <a:pt x="109" y="147"/>
                  <a:pt x="109" y="147"/>
                </a:cubicBezTo>
                <a:cubicBezTo>
                  <a:pt x="108" y="145"/>
                  <a:pt x="109" y="142"/>
                  <a:pt x="111" y="141"/>
                </a:cubicBezTo>
                <a:cubicBezTo>
                  <a:pt x="123" y="135"/>
                  <a:pt x="123" y="135"/>
                  <a:pt x="123" y="135"/>
                </a:cubicBezTo>
                <a:cubicBezTo>
                  <a:pt x="123" y="125"/>
                  <a:pt x="123" y="125"/>
                  <a:pt x="123" y="125"/>
                </a:cubicBezTo>
                <a:cubicBezTo>
                  <a:pt x="107" y="132"/>
                  <a:pt x="107" y="132"/>
                  <a:pt x="107" y="132"/>
                </a:cubicBezTo>
                <a:cubicBezTo>
                  <a:pt x="105" y="133"/>
                  <a:pt x="102" y="132"/>
                  <a:pt x="101" y="130"/>
                </a:cubicBezTo>
                <a:cubicBezTo>
                  <a:pt x="99" y="124"/>
                  <a:pt x="99" y="124"/>
                  <a:pt x="99" y="124"/>
                </a:cubicBezTo>
                <a:cubicBezTo>
                  <a:pt x="99" y="150"/>
                  <a:pt x="99" y="150"/>
                  <a:pt x="99" y="150"/>
                </a:cubicBezTo>
                <a:cubicBezTo>
                  <a:pt x="99" y="150"/>
                  <a:pt x="99" y="151"/>
                  <a:pt x="100" y="151"/>
                </a:cubicBezTo>
                <a:cubicBezTo>
                  <a:pt x="106" y="164"/>
                  <a:pt x="106" y="164"/>
                  <a:pt x="106" y="164"/>
                </a:cubicBezTo>
                <a:cubicBezTo>
                  <a:pt x="106" y="164"/>
                  <a:pt x="106" y="164"/>
                  <a:pt x="106" y="164"/>
                </a:cubicBezTo>
                <a:cubicBezTo>
                  <a:pt x="107" y="166"/>
                  <a:pt x="106" y="169"/>
                  <a:pt x="104" y="170"/>
                </a:cubicBezTo>
                <a:cubicBezTo>
                  <a:pt x="99" y="172"/>
                  <a:pt x="99" y="172"/>
                  <a:pt x="99" y="172"/>
                </a:cubicBezTo>
                <a:cubicBezTo>
                  <a:pt x="99" y="183"/>
                  <a:pt x="99" y="183"/>
                  <a:pt x="99" y="183"/>
                </a:cubicBezTo>
                <a:cubicBezTo>
                  <a:pt x="108" y="179"/>
                  <a:pt x="108" y="179"/>
                  <a:pt x="108" y="179"/>
                </a:cubicBezTo>
                <a:cubicBezTo>
                  <a:pt x="110" y="178"/>
                  <a:pt x="113" y="179"/>
                  <a:pt x="114" y="181"/>
                </a:cubicBezTo>
                <a:cubicBezTo>
                  <a:pt x="120" y="194"/>
                  <a:pt x="120" y="194"/>
                  <a:pt x="120" y="194"/>
                </a:cubicBezTo>
                <a:cubicBezTo>
                  <a:pt x="120" y="194"/>
                  <a:pt x="120" y="194"/>
                  <a:pt x="120" y="194"/>
                </a:cubicBezTo>
                <a:cubicBezTo>
                  <a:pt x="121" y="196"/>
                  <a:pt x="120" y="198"/>
                  <a:pt x="118" y="199"/>
                </a:cubicBezTo>
                <a:cubicBezTo>
                  <a:pt x="99" y="208"/>
                  <a:pt x="99" y="208"/>
                  <a:pt x="99" y="208"/>
                </a:cubicBezTo>
                <a:cubicBezTo>
                  <a:pt x="99" y="236"/>
                  <a:pt x="99" y="236"/>
                  <a:pt x="99" y="236"/>
                </a:cubicBezTo>
                <a:close/>
                <a:moveTo>
                  <a:pt x="123" y="82"/>
                </a:moveTo>
                <a:cubicBezTo>
                  <a:pt x="123" y="99"/>
                  <a:pt x="123" y="99"/>
                  <a:pt x="123" y="99"/>
                </a:cubicBezTo>
                <a:cubicBezTo>
                  <a:pt x="99" y="111"/>
                  <a:pt x="99" y="111"/>
                  <a:pt x="99" y="111"/>
                </a:cubicBezTo>
                <a:cubicBezTo>
                  <a:pt x="99" y="94"/>
                  <a:pt x="99" y="94"/>
                  <a:pt x="99" y="94"/>
                </a:cubicBezTo>
                <a:lnTo>
                  <a:pt x="123" y="82"/>
                </a:lnTo>
                <a:close/>
                <a:moveTo>
                  <a:pt x="99" y="18"/>
                </a:moveTo>
                <a:cubicBezTo>
                  <a:pt x="71" y="31"/>
                  <a:pt x="71" y="31"/>
                  <a:pt x="71" y="31"/>
                </a:cubicBezTo>
                <a:cubicBezTo>
                  <a:pt x="71" y="54"/>
                  <a:pt x="71" y="54"/>
                  <a:pt x="71" y="54"/>
                </a:cubicBezTo>
                <a:cubicBezTo>
                  <a:pt x="99" y="41"/>
                  <a:pt x="99" y="41"/>
                  <a:pt x="99" y="41"/>
                </a:cubicBezTo>
                <a:cubicBezTo>
                  <a:pt x="99" y="18"/>
                  <a:pt x="99" y="18"/>
                  <a:pt x="99" y="18"/>
                </a:cubicBezTo>
                <a:close/>
                <a:moveTo>
                  <a:pt x="71" y="227"/>
                </a:moveTo>
                <a:cubicBezTo>
                  <a:pt x="77" y="235"/>
                  <a:pt x="88" y="239"/>
                  <a:pt x="99" y="236"/>
                </a:cubicBezTo>
                <a:cubicBezTo>
                  <a:pt x="99" y="208"/>
                  <a:pt x="99" y="208"/>
                  <a:pt x="99" y="208"/>
                </a:cubicBezTo>
                <a:cubicBezTo>
                  <a:pt x="89" y="212"/>
                  <a:pt x="89" y="212"/>
                  <a:pt x="89" y="212"/>
                </a:cubicBezTo>
                <a:cubicBezTo>
                  <a:pt x="87" y="213"/>
                  <a:pt x="85" y="213"/>
                  <a:pt x="84" y="210"/>
                </a:cubicBezTo>
                <a:cubicBezTo>
                  <a:pt x="78" y="197"/>
                  <a:pt x="78" y="197"/>
                  <a:pt x="78" y="197"/>
                </a:cubicBezTo>
                <a:cubicBezTo>
                  <a:pt x="77" y="195"/>
                  <a:pt x="78" y="193"/>
                  <a:pt x="80" y="192"/>
                </a:cubicBezTo>
                <a:cubicBezTo>
                  <a:pt x="99" y="183"/>
                  <a:pt x="99" y="183"/>
                  <a:pt x="99" y="183"/>
                </a:cubicBezTo>
                <a:cubicBezTo>
                  <a:pt x="99" y="172"/>
                  <a:pt x="99" y="172"/>
                  <a:pt x="99" y="172"/>
                </a:cubicBezTo>
                <a:cubicBezTo>
                  <a:pt x="75" y="183"/>
                  <a:pt x="75" y="183"/>
                  <a:pt x="75" y="183"/>
                </a:cubicBezTo>
                <a:cubicBezTo>
                  <a:pt x="74" y="184"/>
                  <a:pt x="72" y="183"/>
                  <a:pt x="71" y="182"/>
                </a:cubicBezTo>
                <a:cubicBezTo>
                  <a:pt x="71" y="227"/>
                  <a:pt x="71" y="227"/>
                  <a:pt x="71" y="227"/>
                </a:cubicBezTo>
                <a:close/>
                <a:moveTo>
                  <a:pt x="99" y="94"/>
                </a:moveTo>
                <a:cubicBezTo>
                  <a:pt x="99" y="111"/>
                  <a:pt x="99" y="111"/>
                  <a:pt x="99" y="111"/>
                </a:cubicBezTo>
                <a:cubicBezTo>
                  <a:pt x="97" y="111"/>
                  <a:pt x="97" y="111"/>
                  <a:pt x="97" y="111"/>
                </a:cubicBezTo>
                <a:cubicBezTo>
                  <a:pt x="95" y="112"/>
                  <a:pt x="94" y="115"/>
                  <a:pt x="95" y="117"/>
                </a:cubicBezTo>
                <a:cubicBezTo>
                  <a:pt x="99" y="124"/>
                  <a:pt x="99" y="124"/>
                  <a:pt x="99" y="124"/>
                </a:cubicBezTo>
                <a:cubicBezTo>
                  <a:pt x="99" y="150"/>
                  <a:pt x="99" y="150"/>
                  <a:pt x="99" y="150"/>
                </a:cubicBezTo>
                <a:cubicBezTo>
                  <a:pt x="97" y="149"/>
                  <a:pt x="96" y="148"/>
                  <a:pt x="94" y="149"/>
                </a:cubicBezTo>
                <a:cubicBezTo>
                  <a:pt x="71" y="160"/>
                  <a:pt x="71" y="160"/>
                  <a:pt x="71" y="160"/>
                </a:cubicBezTo>
                <a:cubicBezTo>
                  <a:pt x="71" y="149"/>
                  <a:pt x="71" y="149"/>
                  <a:pt x="71" y="149"/>
                </a:cubicBezTo>
                <a:cubicBezTo>
                  <a:pt x="90" y="140"/>
                  <a:pt x="90" y="140"/>
                  <a:pt x="90" y="140"/>
                </a:cubicBezTo>
                <a:cubicBezTo>
                  <a:pt x="92" y="139"/>
                  <a:pt x="93" y="136"/>
                  <a:pt x="92" y="134"/>
                </a:cubicBezTo>
                <a:cubicBezTo>
                  <a:pt x="92" y="134"/>
                  <a:pt x="92" y="134"/>
                  <a:pt x="92" y="134"/>
                </a:cubicBezTo>
                <a:cubicBezTo>
                  <a:pt x="86" y="122"/>
                  <a:pt x="86" y="122"/>
                  <a:pt x="86" y="122"/>
                </a:cubicBezTo>
                <a:cubicBezTo>
                  <a:pt x="85" y="119"/>
                  <a:pt x="82" y="118"/>
                  <a:pt x="80" y="119"/>
                </a:cubicBezTo>
                <a:cubicBezTo>
                  <a:pt x="71" y="124"/>
                  <a:pt x="71" y="124"/>
                  <a:pt x="71" y="124"/>
                </a:cubicBezTo>
                <a:cubicBezTo>
                  <a:pt x="71" y="107"/>
                  <a:pt x="71" y="107"/>
                  <a:pt x="71" y="107"/>
                </a:cubicBezTo>
                <a:lnTo>
                  <a:pt x="99" y="94"/>
                </a:lnTo>
                <a:close/>
                <a:moveTo>
                  <a:pt x="71" y="31"/>
                </a:moveTo>
                <a:cubicBezTo>
                  <a:pt x="20" y="55"/>
                  <a:pt x="20" y="55"/>
                  <a:pt x="20" y="55"/>
                </a:cubicBezTo>
                <a:cubicBezTo>
                  <a:pt x="6" y="62"/>
                  <a:pt x="0" y="78"/>
                  <a:pt x="7" y="91"/>
                </a:cubicBezTo>
                <a:cubicBezTo>
                  <a:pt x="68" y="222"/>
                  <a:pt x="68" y="222"/>
                  <a:pt x="68" y="222"/>
                </a:cubicBezTo>
                <a:cubicBezTo>
                  <a:pt x="69" y="223"/>
                  <a:pt x="70" y="225"/>
                  <a:pt x="71" y="227"/>
                </a:cubicBezTo>
                <a:cubicBezTo>
                  <a:pt x="71" y="182"/>
                  <a:pt x="71" y="182"/>
                  <a:pt x="71" y="182"/>
                </a:cubicBezTo>
                <a:cubicBezTo>
                  <a:pt x="71" y="182"/>
                  <a:pt x="70" y="181"/>
                  <a:pt x="70" y="181"/>
                </a:cubicBezTo>
                <a:cubicBezTo>
                  <a:pt x="64" y="168"/>
                  <a:pt x="64" y="168"/>
                  <a:pt x="64" y="168"/>
                </a:cubicBezTo>
                <a:cubicBezTo>
                  <a:pt x="63" y="166"/>
                  <a:pt x="64" y="163"/>
                  <a:pt x="66" y="162"/>
                </a:cubicBezTo>
                <a:cubicBezTo>
                  <a:pt x="71" y="160"/>
                  <a:pt x="71" y="160"/>
                  <a:pt x="71" y="160"/>
                </a:cubicBezTo>
                <a:cubicBezTo>
                  <a:pt x="71" y="149"/>
                  <a:pt x="71" y="149"/>
                  <a:pt x="71" y="149"/>
                </a:cubicBezTo>
                <a:cubicBezTo>
                  <a:pt x="62" y="153"/>
                  <a:pt x="62" y="153"/>
                  <a:pt x="62" y="153"/>
                </a:cubicBezTo>
                <a:cubicBezTo>
                  <a:pt x="60" y="154"/>
                  <a:pt x="57" y="153"/>
                  <a:pt x="56" y="151"/>
                </a:cubicBezTo>
                <a:cubicBezTo>
                  <a:pt x="50" y="138"/>
                  <a:pt x="50" y="138"/>
                  <a:pt x="50" y="138"/>
                </a:cubicBezTo>
                <a:cubicBezTo>
                  <a:pt x="49" y="136"/>
                  <a:pt x="50" y="134"/>
                  <a:pt x="52" y="133"/>
                </a:cubicBezTo>
                <a:cubicBezTo>
                  <a:pt x="71" y="124"/>
                  <a:pt x="71" y="124"/>
                  <a:pt x="71" y="124"/>
                </a:cubicBezTo>
                <a:cubicBezTo>
                  <a:pt x="71" y="107"/>
                  <a:pt x="71" y="107"/>
                  <a:pt x="71" y="107"/>
                </a:cubicBezTo>
                <a:cubicBezTo>
                  <a:pt x="53" y="115"/>
                  <a:pt x="53" y="115"/>
                  <a:pt x="53" y="115"/>
                </a:cubicBezTo>
                <a:cubicBezTo>
                  <a:pt x="46" y="118"/>
                  <a:pt x="38" y="116"/>
                  <a:pt x="35" y="109"/>
                </a:cubicBezTo>
                <a:cubicBezTo>
                  <a:pt x="26" y="89"/>
                  <a:pt x="26" y="89"/>
                  <a:pt x="26" y="89"/>
                </a:cubicBezTo>
                <a:cubicBezTo>
                  <a:pt x="23" y="83"/>
                  <a:pt x="26" y="75"/>
                  <a:pt x="33" y="72"/>
                </a:cubicBezTo>
                <a:cubicBezTo>
                  <a:pt x="71" y="54"/>
                  <a:pt x="71" y="54"/>
                  <a:pt x="71" y="54"/>
                </a:cubicBezTo>
                <a:lnTo>
                  <a:pt x="71" y="3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9" name="Rectangle 59"/>
          <p:cNvSpPr>
            <a:spLocks noChangeArrowheads="1"/>
          </p:cNvSpPr>
          <p:nvPr/>
        </p:nvSpPr>
        <p:spPr bwMode="auto">
          <a:xfrm>
            <a:off x="6873120" y="2105880"/>
            <a:ext cx="47017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0" name="Rectangle 60"/>
          <p:cNvSpPr>
            <a:spLocks noChangeArrowheads="1"/>
          </p:cNvSpPr>
          <p:nvPr/>
        </p:nvSpPr>
        <p:spPr bwMode="auto">
          <a:xfrm>
            <a:off x="6892165" y="2058267"/>
            <a:ext cx="43208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1" name="Rectangle 61"/>
          <p:cNvSpPr>
            <a:spLocks noChangeArrowheads="1"/>
          </p:cNvSpPr>
          <p:nvPr/>
        </p:nvSpPr>
        <p:spPr bwMode="auto">
          <a:xfrm>
            <a:off x="7062380" y="2009464"/>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2" name="Rectangle 62"/>
          <p:cNvSpPr>
            <a:spLocks noChangeArrowheads="1"/>
          </p:cNvSpPr>
          <p:nvPr/>
        </p:nvSpPr>
        <p:spPr bwMode="auto">
          <a:xfrm>
            <a:off x="7079045" y="1834488"/>
            <a:ext cx="58326"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3" name="Rectangle 63"/>
          <p:cNvSpPr>
            <a:spLocks noChangeArrowheads="1"/>
          </p:cNvSpPr>
          <p:nvPr/>
        </p:nvSpPr>
        <p:spPr bwMode="auto">
          <a:xfrm>
            <a:off x="7062380" y="1824966"/>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4" name="Rectangle 64"/>
          <p:cNvSpPr>
            <a:spLocks noChangeArrowheads="1"/>
          </p:cNvSpPr>
          <p:nvPr/>
        </p:nvSpPr>
        <p:spPr bwMode="auto">
          <a:xfrm>
            <a:off x="7201647" y="2009464"/>
            <a:ext cx="89274"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5" name="Rectangle 65"/>
          <p:cNvSpPr>
            <a:spLocks noChangeArrowheads="1"/>
          </p:cNvSpPr>
          <p:nvPr/>
        </p:nvSpPr>
        <p:spPr bwMode="auto">
          <a:xfrm>
            <a:off x="7217121" y="1834488"/>
            <a:ext cx="57135"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6" name="Rectangle 66"/>
          <p:cNvSpPr>
            <a:spLocks noChangeArrowheads="1"/>
          </p:cNvSpPr>
          <p:nvPr/>
        </p:nvSpPr>
        <p:spPr bwMode="auto">
          <a:xfrm>
            <a:off x="7201647" y="1824966"/>
            <a:ext cx="89274"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7" name="Rectangle 67"/>
          <p:cNvSpPr>
            <a:spLocks noChangeArrowheads="1"/>
          </p:cNvSpPr>
          <p:nvPr/>
        </p:nvSpPr>
        <p:spPr bwMode="auto">
          <a:xfrm>
            <a:off x="6925494" y="2009464"/>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8" name="Rectangle 68"/>
          <p:cNvSpPr>
            <a:spLocks noChangeArrowheads="1"/>
          </p:cNvSpPr>
          <p:nvPr/>
        </p:nvSpPr>
        <p:spPr bwMode="auto">
          <a:xfrm>
            <a:off x="6940969" y="1834488"/>
            <a:ext cx="59516"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9" name="Rectangle 69"/>
          <p:cNvSpPr>
            <a:spLocks noChangeArrowheads="1"/>
          </p:cNvSpPr>
          <p:nvPr/>
        </p:nvSpPr>
        <p:spPr bwMode="auto">
          <a:xfrm>
            <a:off x="6925494" y="1824966"/>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0" name="Rectangle 70"/>
          <p:cNvSpPr>
            <a:spLocks noChangeArrowheads="1"/>
          </p:cNvSpPr>
          <p:nvPr/>
        </p:nvSpPr>
        <p:spPr bwMode="auto">
          <a:xfrm>
            <a:off x="6892165" y="1772592"/>
            <a:ext cx="43208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1" name="Freeform 71"/>
          <p:cNvSpPr/>
          <p:nvPr/>
        </p:nvSpPr>
        <p:spPr bwMode="auto">
          <a:xfrm>
            <a:off x="6892165" y="1634515"/>
            <a:ext cx="432085" cy="138077"/>
          </a:xfrm>
          <a:custGeom>
            <a:avLst/>
            <a:gdLst>
              <a:gd name="T0" fmla="*/ 181 w 363"/>
              <a:gd name="T1" fmla="*/ 0 h 116"/>
              <a:gd name="T2" fmla="*/ 363 w 363"/>
              <a:gd name="T3" fmla="*/ 116 h 116"/>
              <a:gd name="T4" fmla="*/ 0 w 363"/>
              <a:gd name="T5" fmla="*/ 116 h 116"/>
              <a:gd name="T6" fmla="*/ 181 w 363"/>
              <a:gd name="T7" fmla="*/ 0 h 116"/>
            </a:gdLst>
            <a:ahLst/>
            <a:cxnLst>
              <a:cxn ang="0">
                <a:pos x="T0" y="T1"/>
              </a:cxn>
              <a:cxn ang="0">
                <a:pos x="T2" y="T3"/>
              </a:cxn>
              <a:cxn ang="0">
                <a:pos x="T4" y="T5"/>
              </a:cxn>
              <a:cxn ang="0">
                <a:pos x="T6" y="T7"/>
              </a:cxn>
            </a:cxnLst>
            <a:rect l="0" t="0" r="r" b="b"/>
            <a:pathLst>
              <a:path w="363" h="116">
                <a:moveTo>
                  <a:pt x="181" y="0"/>
                </a:moveTo>
                <a:lnTo>
                  <a:pt x="363" y="116"/>
                </a:lnTo>
                <a:lnTo>
                  <a:pt x="0" y="116"/>
                </a:lnTo>
                <a:lnTo>
                  <a:pt x="181"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2" name="Freeform 72"/>
          <p:cNvSpPr>
            <a:spLocks noEditPoints="1"/>
          </p:cNvSpPr>
          <p:nvPr/>
        </p:nvSpPr>
        <p:spPr bwMode="auto">
          <a:xfrm>
            <a:off x="5704231" y="1759498"/>
            <a:ext cx="599919" cy="391614"/>
          </a:xfrm>
          <a:custGeom>
            <a:avLst/>
            <a:gdLst>
              <a:gd name="T0" fmla="*/ 82 w 367"/>
              <a:gd name="T1" fmla="*/ 27 h 240"/>
              <a:gd name="T2" fmla="*/ 367 w 367"/>
              <a:gd name="T3" fmla="*/ 120 h 240"/>
              <a:gd name="T4" fmla="*/ 82 w 367"/>
              <a:gd name="T5" fmla="*/ 213 h 240"/>
              <a:gd name="T6" fmla="*/ 82 w 367"/>
              <a:gd name="T7" fmla="*/ 177 h 240"/>
              <a:gd name="T8" fmla="*/ 127 w 367"/>
              <a:gd name="T9" fmla="*/ 143 h 240"/>
              <a:gd name="T10" fmla="*/ 127 w 367"/>
              <a:gd name="T11" fmla="*/ 87 h 240"/>
              <a:gd name="T12" fmla="*/ 138 w 367"/>
              <a:gd name="T13" fmla="*/ 87 h 240"/>
              <a:gd name="T14" fmla="*/ 138 w 367"/>
              <a:gd name="T15" fmla="*/ 64 h 240"/>
              <a:gd name="T16" fmla="*/ 127 w 367"/>
              <a:gd name="T17" fmla="*/ 64 h 240"/>
              <a:gd name="T18" fmla="*/ 102 w 367"/>
              <a:gd name="T19" fmla="*/ 64 h 240"/>
              <a:gd name="T20" fmla="*/ 91 w 367"/>
              <a:gd name="T21" fmla="*/ 64 h 240"/>
              <a:gd name="T22" fmla="*/ 91 w 367"/>
              <a:gd name="T23" fmla="*/ 87 h 240"/>
              <a:gd name="T24" fmla="*/ 102 w 367"/>
              <a:gd name="T25" fmla="*/ 87 h 240"/>
              <a:gd name="T26" fmla="*/ 102 w 367"/>
              <a:gd name="T27" fmla="*/ 143 h 240"/>
              <a:gd name="T28" fmla="*/ 82 w 367"/>
              <a:gd name="T29" fmla="*/ 156 h 240"/>
              <a:gd name="T30" fmla="*/ 82 w 367"/>
              <a:gd name="T31" fmla="*/ 27 h 240"/>
              <a:gd name="T32" fmla="*/ 0 w 367"/>
              <a:gd name="T33" fmla="*/ 0 h 240"/>
              <a:gd name="T34" fmla="*/ 82 w 367"/>
              <a:gd name="T35" fmla="*/ 27 h 240"/>
              <a:gd name="T36" fmla="*/ 82 w 367"/>
              <a:gd name="T37" fmla="*/ 156 h 240"/>
              <a:gd name="T38" fmla="*/ 82 w 367"/>
              <a:gd name="T39" fmla="*/ 156 h 240"/>
              <a:gd name="T40" fmla="*/ 62 w 367"/>
              <a:gd name="T41" fmla="*/ 143 h 240"/>
              <a:gd name="T42" fmla="*/ 62 w 367"/>
              <a:gd name="T43" fmla="*/ 87 h 240"/>
              <a:gd name="T44" fmla="*/ 73 w 367"/>
              <a:gd name="T45" fmla="*/ 87 h 240"/>
              <a:gd name="T46" fmla="*/ 73 w 367"/>
              <a:gd name="T47" fmla="*/ 64 h 240"/>
              <a:gd name="T48" fmla="*/ 62 w 367"/>
              <a:gd name="T49" fmla="*/ 64 h 240"/>
              <a:gd name="T50" fmla="*/ 37 w 367"/>
              <a:gd name="T51" fmla="*/ 64 h 240"/>
              <a:gd name="T52" fmla="*/ 26 w 367"/>
              <a:gd name="T53" fmla="*/ 64 h 240"/>
              <a:gd name="T54" fmla="*/ 26 w 367"/>
              <a:gd name="T55" fmla="*/ 87 h 240"/>
              <a:gd name="T56" fmla="*/ 37 w 367"/>
              <a:gd name="T57" fmla="*/ 87 h 240"/>
              <a:gd name="T58" fmla="*/ 37 w 367"/>
              <a:gd name="T59" fmla="*/ 143 h 240"/>
              <a:gd name="T60" fmla="*/ 82 w 367"/>
              <a:gd name="T61" fmla="*/ 177 h 240"/>
              <a:gd name="T62" fmla="*/ 82 w 367"/>
              <a:gd name="T63" fmla="*/ 177 h 240"/>
              <a:gd name="T64" fmla="*/ 82 w 367"/>
              <a:gd name="T65" fmla="*/ 213 h 240"/>
              <a:gd name="T66" fmla="*/ 0 w 367"/>
              <a:gd name="T67" fmla="*/ 240 h 240"/>
              <a:gd name="T68" fmla="*/ 0 w 367"/>
              <a:gd name="T69"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7" h="240">
                <a:moveTo>
                  <a:pt x="82" y="27"/>
                </a:moveTo>
                <a:cubicBezTo>
                  <a:pt x="367" y="120"/>
                  <a:pt x="367" y="120"/>
                  <a:pt x="367" y="120"/>
                </a:cubicBezTo>
                <a:cubicBezTo>
                  <a:pt x="82" y="213"/>
                  <a:pt x="82" y="213"/>
                  <a:pt x="82" y="213"/>
                </a:cubicBezTo>
                <a:cubicBezTo>
                  <a:pt x="82" y="177"/>
                  <a:pt x="82" y="177"/>
                  <a:pt x="82" y="177"/>
                </a:cubicBezTo>
                <a:cubicBezTo>
                  <a:pt x="107" y="177"/>
                  <a:pt x="127" y="162"/>
                  <a:pt x="127" y="143"/>
                </a:cubicBezTo>
                <a:cubicBezTo>
                  <a:pt x="127" y="87"/>
                  <a:pt x="127" y="87"/>
                  <a:pt x="127" y="87"/>
                </a:cubicBezTo>
                <a:cubicBezTo>
                  <a:pt x="138" y="87"/>
                  <a:pt x="138" y="87"/>
                  <a:pt x="138" y="87"/>
                </a:cubicBezTo>
                <a:cubicBezTo>
                  <a:pt x="138" y="64"/>
                  <a:pt x="138" y="64"/>
                  <a:pt x="138" y="64"/>
                </a:cubicBezTo>
                <a:cubicBezTo>
                  <a:pt x="127" y="64"/>
                  <a:pt x="127" y="64"/>
                  <a:pt x="127" y="64"/>
                </a:cubicBezTo>
                <a:cubicBezTo>
                  <a:pt x="102" y="64"/>
                  <a:pt x="102" y="64"/>
                  <a:pt x="102" y="64"/>
                </a:cubicBezTo>
                <a:cubicBezTo>
                  <a:pt x="91" y="64"/>
                  <a:pt x="91" y="64"/>
                  <a:pt x="91" y="64"/>
                </a:cubicBezTo>
                <a:cubicBezTo>
                  <a:pt x="91" y="87"/>
                  <a:pt x="91" y="87"/>
                  <a:pt x="91" y="87"/>
                </a:cubicBezTo>
                <a:cubicBezTo>
                  <a:pt x="102" y="87"/>
                  <a:pt x="102" y="87"/>
                  <a:pt x="102" y="87"/>
                </a:cubicBezTo>
                <a:cubicBezTo>
                  <a:pt x="102" y="143"/>
                  <a:pt x="102" y="143"/>
                  <a:pt x="102" y="143"/>
                </a:cubicBezTo>
                <a:cubicBezTo>
                  <a:pt x="102" y="150"/>
                  <a:pt x="93" y="156"/>
                  <a:pt x="82" y="156"/>
                </a:cubicBezTo>
                <a:lnTo>
                  <a:pt x="82" y="27"/>
                </a:lnTo>
                <a:close/>
                <a:moveTo>
                  <a:pt x="0" y="0"/>
                </a:moveTo>
                <a:cubicBezTo>
                  <a:pt x="82" y="27"/>
                  <a:pt x="82" y="27"/>
                  <a:pt x="82" y="27"/>
                </a:cubicBezTo>
                <a:cubicBezTo>
                  <a:pt x="82" y="156"/>
                  <a:pt x="82" y="156"/>
                  <a:pt x="82" y="156"/>
                </a:cubicBezTo>
                <a:cubicBezTo>
                  <a:pt x="82" y="156"/>
                  <a:pt x="82" y="156"/>
                  <a:pt x="82" y="156"/>
                </a:cubicBezTo>
                <a:cubicBezTo>
                  <a:pt x="71" y="156"/>
                  <a:pt x="62" y="150"/>
                  <a:pt x="62" y="143"/>
                </a:cubicBezTo>
                <a:cubicBezTo>
                  <a:pt x="62" y="87"/>
                  <a:pt x="62" y="87"/>
                  <a:pt x="62" y="87"/>
                </a:cubicBezTo>
                <a:cubicBezTo>
                  <a:pt x="73" y="87"/>
                  <a:pt x="73" y="87"/>
                  <a:pt x="73" y="87"/>
                </a:cubicBezTo>
                <a:cubicBezTo>
                  <a:pt x="73" y="64"/>
                  <a:pt x="73" y="64"/>
                  <a:pt x="73" y="64"/>
                </a:cubicBezTo>
                <a:cubicBezTo>
                  <a:pt x="62" y="64"/>
                  <a:pt x="62" y="64"/>
                  <a:pt x="62" y="64"/>
                </a:cubicBezTo>
                <a:cubicBezTo>
                  <a:pt x="37" y="64"/>
                  <a:pt x="37" y="64"/>
                  <a:pt x="37" y="64"/>
                </a:cubicBezTo>
                <a:cubicBezTo>
                  <a:pt x="26" y="64"/>
                  <a:pt x="26" y="64"/>
                  <a:pt x="26" y="64"/>
                </a:cubicBezTo>
                <a:cubicBezTo>
                  <a:pt x="26" y="87"/>
                  <a:pt x="26" y="87"/>
                  <a:pt x="26" y="87"/>
                </a:cubicBezTo>
                <a:cubicBezTo>
                  <a:pt x="37" y="87"/>
                  <a:pt x="37" y="87"/>
                  <a:pt x="37" y="87"/>
                </a:cubicBezTo>
                <a:cubicBezTo>
                  <a:pt x="37" y="143"/>
                  <a:pt x="37" y="143"/>
                  <a:pt x="37" y="143"/>
                </a:cubicBezTo>
                <a:cubicBezTo>
                  <a:pt x="37" y="162"/>
                  <a:pt x="57" y="177"/>
                  <a:pt x="82" y="177"/>
                </a:cubicBezTo>
                <a:cubicBezTo>
                  <a:pt x="82" y="177"/>
                  <a:pt x="82" y="177"/>
                  <a:pt x="82" y="177"/>
                </a:cubicBezTo>
                <a:cubicBezTo>
                  <a:pt x="82" y="213"/>
                  <a:pt x="82" y="213"/>
                  <a:pt x="82" y="213"/>
                </a:cubicBezTo>
                <a:cubicBezTo>
                  <a:pt x="0" y="240"/>
                  <a:pt x="0" y="240"/>
                  <a:pt x="0" y="240"/>
                </a:cubicBezTo>
                <a:lnTo>
                  <a:pt x="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3" name="Freeform 73"/>
          <p:cNvSpPr>
            <a:spLocks noEditPoints="1"/>
          </p:cNvSpPr>
          <p:nvPr/>
        </p:nvSpPr>
        <p:spPr bwMode="auto">
          <a:xfrm>
            <a:off x="7027861" y="2189202"/>
            <a:ext cx="140457" cy="245205"/>
          </a:xfrm>
          <a:custGeom>
            <a:avLst/>
            <a:gdLst>
              <a:gd name="T0" fmla="*/ 37 w 86"/>
              <a:gd name="T1" fmla="*/ 128 h 150"/>
              <a:gd name="T2" fmla="*/ 34 w 86"/>
              <a:gd name="T3" fmla="*/ 127 h 150"/>
              <a:gd name="T4" fmla="*/ 34 w 86"/>
              <a:gd name="T5" fmla="*/ 150 h 150"/>
              <a:gd name="T6" fmla="*/ 45 w 86"/>
              <a:gd name="T7" fmla="*/ 142 h 150"/>
              <a:gd name="T8" fmla="*/ 37 w 86"/>
              <a:gd name="T9" fmla="*/ 128 h 150"/>
              <a:gd name="T10" fmla="*/ 34 w 86"/>
              <a:gd name="T11" fmla="*/ 118 h 150"/>
              <a:gd name="T12" fmla="*/ 34 w 86"/>
              <a:gd name="T13" fmla="*/ 51 h 150"/>
              <a:gd name="T14" fmla="*/ 51 w 86"/>
              <a:gd name="T15" fmla="*/ 46 h 150"/>
              <a:gd name="T16" fmla="*/ 61 w 86"/>
              <a:gd name="T17" fmla="*/ 8 h 150"/>
              <a:gd name="T18" fmla="*/ 72 w 86"/>
              <a:gd name="T19" fmla="*/ 1 h 150"/>
              <a:gd name="T20" fmla="*/ 78 w 86"/>
              <a:gd name="T21" fmla="*/ 12 h 150"/>
              <a:gd name="T22" fmla="*/ 69 w 86"/>
              <a:gd name="T23" fmla="*/ 51 h 150"/>
              <a:gd name="T24" fmla="*/ 82 w 86"/>
              <a:gd name="T25" fmla="*/ 84 h 150"/>
              <a:gd name="T26" fmla="*/ 77 w 86"/>
              <a:gd name="T27" fmla="*/ 103 h 150"/>
              <a:gd name="T28" fmla="*/ 77 w 86"/>
              <a:gd name="T29" fmla="*/ 103 h 150"/>
              <a:gd name="T30" fmla="*/ 86 w 86"/>
              <a:gd name="T31" fmla="*/ 117 h 150"/>
              <a:gd name="T32" fmla="*/ 83 w 86"/>
              <a:gd name="T33" fmla="*/ 130 h 150"/>
              <a:gd name="T34" fmla="*/ 34 w 86"/>
              <a:gd name="T35" fmla="*/ 118 h 150"/>
              <a:gd name="T36" fmla="*/ 34 w 86"/>
              <a:gd name="T37" fmla="*/ 127 h 150"/>
              <a:gd name="T38" fmla="*/ 23 w 86"/>
              <a:gd name="T39" fmla="*/ 136 h 150"/>
              <a:gd name="T40" fmla="*/ 31 w 86"/>
              <a:gd name="T41" fmla="*/ 150 h 150"/>
              <a:gd name="T42" fmla="*/ 34 w 86"/>
              <a:gd name="T43" fmla="*/ 150 h 150"/>
              <a:gd name="T44" fmla="*/ 34 w 86"/>
              <a:gd name="T45" fmla="*/ 127 h 150"/>
              <a:gd name="T46" fmla="*/ 34 w 86"/>
              <a:gd name="T47" fmla="*/ 51 h 150"/>
              <a:gd name="T48" fmla="*/ 34 w 86"/>
              <a:gd name="T49" fmla="*/ 118 h 150"/>
              <a:gd name="T50" fmla="*/ 0 w 86"/>
              <a:gd name="T51" fmla="*/ 109 h 150"/>
              <a:gd name="T52" fmla="*/ 3 w 86"/>
              <a:gd name="T53" fmla="*/ 96 h 150"/>
              <a:gd name="T54" fmla="*/ 18 w 86"/>
              <a:gd name="T55" fmla="*/ 88 h 150"/>
              <a:gd name="T56" fmla="*/ 23 w 86"/>
              <a:gd name="T57" fmla="*/ 69 h 150"/>
              <a:gd name="T58" fmla="*/ 34 w 86"/>
              <a:gd name="T59" fmla="*/ 51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6" h="150">
                <a:moveTo>
                  <a:pt x="37" y="128"/>
                </a:moveTo>
                <a:cubicBezTo>
                  <a:pt x="36" y="127"/>
                  <a:pt x="35" y="127"/>
                  <a:pt x="34" y="127"/>
                </a:cubicBezTo>
                <a:cubicBezTo>
                  <a:pt x="34" y="150"/>
                  <a:pt x="34" y="150"/>
                  <a:pt x="34" y="150"/>
                </a:cubicBezTo>
                <a:cubicBezTo>
                  <a:pt x="39" y="150"/>
                  <a:pt x="44" y="147"/>
                  <a:pt x="45" y="142"/>
                </a:cubicBezTo>
                <a:cubicBezTo>
                  <a:pt x="47" y="136"/>
                  <a:pt x="43" y="129"/>
                  <a:pt x="37" y="128"/>
                </a:cubicBezTo>
                <a:close/>
                <a:moveTo>
                  <a:pt x="34" y="118"/>
                </a:moveTo>
                <a:cubicBezTo>
                  <a:pt x="34" y="51"/>
                  <a:pt x="34" y="51"/>
                  <a:pt x="34" y="51"/>
                </a:cubicBezTo>
                <a:cubicBezTo>
                  <a:pt x="39" y="48"/>
                  <a:pt x="45" y="46"/>
                  <a:pt x="51" y="46"/>
                </a:cubicBezTo>
                <a:cubicBezTo>
                  <a:pt x="61" y="8"/>
                  <a:pt x="61" y="8"/>
                  <a:pt x="61" y="8"/>
                </a:cubicBezTo>
                <a:cubicBezTo>
                  <a:pt x="62" y="3"/>
                  <a:pt x="67" y="0"/>
                  <a:pt x="72" y="1"/>
                </a:cubicBezTo>
                <a:cubicBezTo>
                  <a:pt x="77" y="2"/>
                  <a:pt x="80" y="7"/>
                  <a:pt x="78" y="12"/>
                </a:cubicBezTo>
                <a:cubicBezTo>
                  <a:pt x="69" y="51"/>
                  <a:pt x="69" y="51"/>
                  <a:pt x="69" y="51"/>
                </a:cubicBezTo>
                <a:cubicBezTo>
                  <a:pt x="79" y="57"/>
                  <a:pt x="86" y="68"/>
                  <a:pt x="82" y="84"/>
                </a:cubicBezTo>
                <a:cubicBezTo>
                  <a:pt x="82" y="84"/>
                  <a:pt x="79" y="97"/>
                  <a:pt x="77" y="103"/>
                </a:cubicBezTo>
                <a:cubicBezTo>
                  <a:pt x="77" y="103"/>
                  <a:pt x="77" y="103"/>
                  <a:pt x="77" y="103"/>
                </a:cubicBezTo>
                <a:cubicBezTo>
                  <a:pt x="75" y="112"/>
                  <a:pt x="86" y="117"/>
                  <a:pt x="86" y="117"/>
                </a:cubicBezTo>
                <a:cubicBezTo>
                  <a:pt x="83" y="130"/>
                  <a:pt x="83" y="130"/>
                  <a:pt x="83" y="130"/>
                </a:cubicBezTo>
                <a:lnTo>
                  <a:pt x="34" y="118"/>
                </a:lnTo>
                <a:close/>
                <a:moveTo>
                  <a:pt x="34" y="127"/>
                </a:moveTo>
                <a:cubicBezTo>
                  <a:pt x="29" y="127"/>
                  <a:pt x="24" y="131"/>
                  <a:pt x="23" y="136"/>
                </a:cubicBezTo>
                <a:cubicBezTo>
                  <a:pt x="21" y="142"/>
                  <a:pt x="25" y="148"/>
                  <a:pt x="31" y="150"/>
                </a:cubicBezTo>
                <a:cubicBezTo>
                  <a:pt x="32" y="150"/>
                  <a:pt x="33" y="150"/>
                  <a:pt x="34" y="150"/>
                </a:cubicBezTo>
                <a:cubicBezTo>
                  <a:pt x="34" y="127"/>
                  <a:pt x="34" y="127"/>
                  <a:pt x="34" y="127"/>
                </a:cubicBezTo>
                <a:close/>
                <a:moveTo>
                  <a:pt x="34" y="51"/>
                </a:moveTo>
                <a:cubicBezTo>
                  <a:pt x="34" y="118"/>
                  <a:pt x="34" y="118"/>
                  <a:pt x="34" y="118"/>
                </a:cubicBezTo>
                <a:cubicBezTo>
                  <a:pt x="0" y="109"/>
                  <a:pt x="0" y="109"/>
                  <a:pt x="0" y="109"/>
                </a:cubicBezTo>
                <a:cubicBezTo>
                  <a:pt x="3" y="96"/>
                  <a:pt x="3" y="96"/>
                  <a:pt x="3" y="96"/>
                </a:cubicBezTo>
                <a:cubicBezTo>
                  <a:pt x="3" y="96"/>
                  <a:pt x="16" y="97"/>
                  <a:pt x="18" y="88"/>
                </a:cubicBezTo>
                <a:cubicBezTo>
                  <a:pt x="20" y="80"/>
                  <a:pt x="23" y="69"/>
                  <a:pt x="23" y="69"/>
                </a:cubicBezTo>
                <a:cubicBezTo>
                  <a:pt x="25" y="61"/>
                  <a:pt x="29" y="55"/>
                  <a:pt x="34" y="5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4" name="Freeform 74"/>
          <p:cNvSpPr>
            <a:spLocks noEditPoints="1"/>
          </p:cNvSpPr>
          <p:nvPr/>
        </p:nvSpPr>
        <p:spPr bwMode="auto">
          <a:xfrm>
            <a:off x="5801836" y="1348840"/>
            <a:ext cx="282105" cy="345191"/>
          </a:xfrm>
          <a:custGeom>
            <a:avLst/>
            <a:gdLst>
              <a:gd name="T0" fmla="*/ 172 w 172"/>
              <a:gd name="T1" fmla="*/ 9 h 211"/>
              <a:gd name="T2" fmla="*/ 121 w 172"/>
              <a:gd name="T3" fmla="*/ 37 h 211"/>
              <a:gd name="T4" fmla="*/ 143 w 172"/>
              <a:gd name="T5" fmla="*/ 211 h 211"/>
              <a:gd name="T6" fmla="*/ 124 w 172"/>
              <a:gd name="T7" fmla="*/ 165 h 211"/>
              <a:gd name="T8" fmla="*/ 131 w 172"/>
              <a:gd name="T9" fmla="*/ 108 h 211"/>
              <a:gd name="T10" fmla="*/ 121 w 172"/>
              <a:gd name="T11" fmla="*/ 86 h 211"/>
              <a:gd name="T12" fmla="*/ 129 w 172"/>
              <a:gd name="T13" fmla="*/ 146 h 211"/>
              <a:gd name="T14" fmla="*/ 127 w 172"/>
              <a:gd name="T15" fmla="*/ 116 h 211"/>
              <a:gd name="T16" fmla="*/ 121 w 172"/>
              <a:gd name="T17" fmla="*/ 156 h 211"/>
              <a:gd name="T18" fmla="*/ 121 w 172"/>
              <a:gd name="T19" fmla="*/ 9 h 211"/>
              <a:gd name="T20" fmla="*/ 98 w 172"/>
              <a:gd name="T21" fmla="*/ 37 h 211"/>
              <a:gd name="T22" fmla="*/ 110 w 172"/>
              <a:gd name="T23" fmla="*/ 88 h 211"/>
              <a:gd name="T24" fmla="*/ 100 w 172"/>
              <a:gd name="T25" fmla="*/ 81 h 211"/>
              <a:gd name="T26" fmla="*/ 121 w 172"/>
              <a:gd name="T27" fmla="*/ 211 h 211"/>
              <a:gd name="T28" fmla="*/ 101 w 172"/>
              <a:gd name="T29" fmla="*/ 163 h 211"/>
              <a:gd name="T30" fmla="*/ 121 w 172"/>
              <a:gd name="T31" fmla="*/ 211 h 211"/>
              <a:gd name="T32" fmla="*/ 113 w 172"/>
              <a:gd name="T33" fmla="*/ 148 h 211"/>
              <a:gd name="T34" fmla="*/ 121 w 172"/>
              <a:gd name="T35" fmla="*/ 156 h 211"/>
              <a:gd name="T36" fmla="*/ 98 w 172"/>
              <a:gd name="T37" fmla="*/ 0 h 211"/>
              <a:gd name="T38" fmla="*/ 71 w 172"/>
              <a:gd name="T39" fmla="*/ 0 h 211"/>
              <a:gd name="T40" fmla="*/ 98 w 172"/>
              <a:gd name="T41" fmla="*/ 80 h 211"/>
              <a:gd name="T42" fmla="*/ 71 w 172"/>
              <a:gd name="T43" fmla="*/ 37 h 211"/>
              <a:gd name="T44" fmla="*/ 71 w 172"/>
              <a:gd name="T45" fmla="*/ 166 h 211"/>
              <a:gd name="T46" fmla="*/ 98 w 172"/>
              <a:gd name="T47" fmla="*/ 141 h 211"/>
              <a:gd name="T48" fmla="*/ 98 w 172"/>
              <a:gd name="T49" fmla="*/ 160 h 211"/>
              <a:gd name="T50" fmla="*/ 74 w 172"/>
              <a:gd name="T51" fmla="*/ 124 h 211"/>
              <a:gd name="T52" fmla="*/ 71 w 172"/>
              <a:gd name="T53" fmla="*/ 118 h 211"/>
              <a:gd name="T54" fmla="*/ 71 w 172"/>
              <a:gd name="T55" fmla="*/ 98 h 211"/>
              <a:gd name="T56" fmla="*/ 71 w 172"/>
              <a:gd name="T57" fmla="*/ 0 h 211"/>
              <a:gd name="T58" fmla="*/ 60 w 172"/>
              <a:gd name="T59" fmla="*/ 0 h 211"/>
              <a:gd name="T60" fmla="*/ 71 w 172"/>
              <a:gd name="T61" fmla="*/ 88 h 211"/>
              <a:gd name="T62" fmla="*/ 60 w 172"/>
              <a:gd name="T63" fmla="*/ 37 h 211"/>
              <a:gd name="T64" fmla="*/ 60 w 172"/>
              <a:gd name="T65" fmla="*/ 120 h 211"/>
              <a:gd name="T66" fmla="*/ 65 w 172"/>
              <a:gd name="T67" fmla="*/ 166 h 211"/>
              <a:gd name="T68" fmla="*/ 71 w 172"/>
              <a:gd name="T69" fmla="*/ 98 h 211"/>
              <a:gd name="T70" fmla="*/ 71 w 172"/>
              <a:gd name="T71" fmla="*/ 98 h 211"/>
              <a:gd name="T72" fmla="*/ 60 w 172"/>
              <a:gd name="T73" fmla="*/ 9 h 211"/>
              <a:gd name="T74" fmla="*/ 12 w 172"/>
              <a:gd name="T75" fmla="*/ 23 h 211"/>
              <a:gd name="T76" fmla="*/ 60 w 172"/>
              <a:gd name="T77" fmla="*/ 100 h 211"/>
              <a:gd name="T78" fmla="*/ 28 w 172"/>
              <a:gd name="T79" fmla="*/ 118 h 211"/>
              <a:gd name="T80" fmla="*/ 29 w 172"/>
              <a:gd name="T81" fmla="*/ 134 h 211"/>
              <a:gd name="T82" fmla="*/ 34 w 172"/>
              <a:gd name="T83" fmla="*/ 127 h 211"/>
              <a:gd name="T84" fmla="*/ 47 w 172"/>
              <a:gd name="T85" fmla="*/ 120 h 211"/>
              <a:gd name="T86" fmla="*/ 36 w 172"/>
              <a:gd name="T87" fmla="*/ 178 h 211"/>
              <a:gd name="T88" fmla="*/ 45 w 172"/>
              <a:gd name="T89" fmla="*/ 163 h 211"/>
              <a:gd name="T90" fmla="*/ 60 w 172"/>
              <a:gd name="T91" fmla="*/ 211 h 211"/>
              <a:gd name="T92" fmla="*/ 0 w 172"/>
              <a:gd name="T93" fmla="*/ 2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2" h="211">
                <a:moveTo>
                  <a:pt x="121" y="0"/>
                </a:moveTo>
                <a:cubicBezTo>
                  <a:pt x="172" y="0"/>
                  <a:pt x="172" y="0"/>
                  <a:pt x="172" y="0"/>
                </a:cubicBezTo>
                <a:cubicBezTo>
                  <a:pt x="172" y="9"/>
                  <a:pt x="172" y="9"/>
                  <a:pt x="172" y="9"/>
                </a:cubicBezTo>
                <a:cubicBezTo>
                  <a:pt x="121" y="9"/>
                  <a:pt x="121" y="9"/>
                  <a:pt x="121" y="9"/>
                </a:cubicBezTo>
                <a:cubicBezTo>
                  <a:pt x="121" y="0"/>
                  <a:pt x="121" y="0"/>
                  <a:pt x="121" y="0"/>
                </a:cubicBezTo>
                <a:close/>
                <a:moveTo>
                  <a:pt x="121" y="37"/>
                </a:moveTo>
                <a:cubicBezTo>
                  <a:pt x="172" y="37"/>
                  <a:pt x="172" y="37"/>
                  <a:pt x="172" y="37"/>
                </a:cubicBezTo>
                <a:cubicBezTo>
                  <a:pt x="172" y="183"/>
                  <a:pt x="172" y="183"/>
                  <a:pt x="172" y="183"/>
                </a:cubicBezTo>
                <a:cubicBezTo>
                  <a:pt x="172" y="198"/>
                  <a:pt x="159" y="211"/>
                  <a:pt x="143" y="211"/>
                </a:cubicBezTo>
                <a:cubicBezTo>
                  <a:pt x="121" y="211"/>
                  <a:pt x="121" y="211"/>
                  <a:pt x="121" y="211"/>
                </a:cubicBezTo>
                <a:cubicBezTo>
                  <a:pt x="121" y="166"/>
                  <a:pt x="121" y="166"/>
                  <a:pt x="121" y="166"/>
                </a:cubicBezTo>
                <a:cubicBezTo>
                  <a:pt x="122" y="166"/>
                  <a:pt x="123" y="166"/>
                  <a:pt x="124" y="165"/>
                </a:cubicBezTo>
                <a:cubicBezTo>
                  <a:pt x="130" y="163"/>
                  <a:pt x="134" y="159"/>
                  <a:pt x="138" y="153"/>
                </a:cubicBezTo>
                <a:cubicBezTo>
                  <a:pt x="142" y="145"/>
                  <a:pt x="145" y="137"/>
                  <a:pt x="145" y="128"/>
                </a:cubicBezTo>
                <a:cubicBezTo>
                  <a:pt x="145" y="115"/>
                  <a:pt x="140" y="108"/>
                  <a:pt x="131" y="108"/>
                </a:cubicBezTo>
                <a:cubicBezTo>
                  <a:pt x="128" y="108"/>
                  <a:pt x="125" y="109"/>
                  <a:pt x="121" y="111"/>
                </a:cubicBezTo>
                <a:cubicBezTo>
                  <a:pt x="127" y="85"/>
                  <a:pt x="127" y="85"/>
                  <a:pt x="127" y="85"/>
                </a:cubicBezTo>
                <a:cubicBezTo>
                  <a:pt x="121" y="86"/>
                  <a:pt x="121" y="86"/>
                  <a:pt x="121" y="86"/>
                </a:cubicBezTo>
                <a:cubicBezTo>
                  <a:pt x="121" y="37"/>
                  <a:pt x="121" y="37"/>
                  <a:pt x="121" y="37"/>
                </a:cubicBezTo>
                <a:close/>
                <a:moveTo>
                  <a:pt x="121" y="156"/>
                </a:moveTo>
                <a:cubicBezTo>
                  <a:pt x="123" y="155"/>
                  <a:pt x="126" y="152"/>
                  <a:pt x="129" y="146"/>
                </a:cubicBezTo>
                <a:cubicBezTo>
                  <a:pt x="131" y="140"/>
                  <a:pt x="133" y="134"/>
                  <a:pt x="133" y="129"/>
                </a:cubicBezTo>
                <a:cubicBezTo>
                  <a:pt x="133" y="123"/>
                  <a:pt x="132" y="119"/>
                  <a:pt x="129" y="117"/>
                </a:cubicBezTo>
                <a:cubicBezTo>
                  <a:pt x="129" y="117"/>
                  <a:pt x="128" y="116"/>
                  <a:pt x="127" y="116"/>
                </a:cubicBezTo>
                <a:cubicBezTo>
                  <a:pt x="126" y="116"/>
                  <a:pt x="124" y="117"/>
                  <a:pt x="123" y="117"/>
                </a:cubicBezTo>
                <a:cubicBezTo>
                  <a:pt x="122" y="117"/>
                  <a:pt x="121" y="117"/>
                  <a:pt x="121" y="118"/>
                </a:cubicBezTo>
                <a:lnTo>
                  <a:pt x="121" y="156"/>
                </a:lnTo>
                <a:close/>
                <a:moveTo>
                  <a:pt x="98" y="0"/>
                </a:moveTo>
                <a:cubicBezTo>
                  <a:pt x="121" y="0"/>
                  <a:pt x="121" y="0"/>
                  <a:pt x="121" y="0"/>
                </a:cubicBezTo>
                <a:cubicBezTo>
                  <a:pt x="121" y="9"/>
                  <a:pt x="121" y="9"/>
                  <a:pt x="121" y="9"/>
                </a:cubicBezTo>
                <a:cubicBezTo>
                  <a:pt x="98" y="9"/>
                  <a:pt x="98" y="9"/>
                  <a:pt x="98" y="9"/>
                </a:cubicBezTo>
                <a:cubicBezTo>
                  <a:pt x="98" y="0"/>
                  <a:pt x="98" y="0"/>
                  <a:pt x="98" y="0"/>
                </a:cubicBezTo>
                <a:close/>
                <a:moveTo>
                  <a:pt x="98" y="37"/>
                </a:moveTo>
                <a:cubicBezTo>
                  <a:pt x="121" y="37"/>
                  <a:pt x="121" y="37"/>
                  <a:pt x="121" y="37"/>
                </a:cubicBezTo>
                <a:cubicBezTo>
                  <a:pt x="121" y="86"/>
                  <a:pt x="121" y="86"/>
                  <a:pt x="121" y="86"/>
                </a:cubicBezTo>
                <a:cubicBezTo>
                  <a:pt x="110" y="88"/>
                  <a:pt x="110" y="88"/>
                  <a:pt x="110" y="88"/>
                </a:cubicBezTo>
                <a:cubicBezTo>
                  <a:pt x="98" y="141"/>
                  <a:pt x="98" y="141"/>
                  <a:pt x="98" y="141"/>
                </a:cubicBezTo>
                <a:cubicBezTo>
                  <a:pt x="98" y="90"/>
                  <a:pt x="98" y="90"/>
                  <a:pt x="98" y="90"/>
                </a:cubicBezTo>
                <a:cubicBezTo>
                  <a:pt x="100" y="81"/>
                  <a:pt x="100" y="81"/>
                  <a:pt x="100" y="81"/>
                </a:cubicBezTo>
                <a:cubicBezTo>
                  <a:pt x="100" y="81"/>
                  <a:pt x="99" y="81"/>
                  <a:pt x="98" y="80"/>
                </a:cubicBezTo>
                <a:cubicBezTo>
                  <a:pt x="98" y="37"/>
                  <a:pt x="98" y="37"/>
                  <a:pt x="98" y="37"/>
                </a:cubicBezTo>
                <a:close/>
                <a:moveTo>
                  <a:pt x="121" y="211"/>
                </a:moveTo>
                <a:cubicBezTo>
                  <a:pt x="98" y="211"/>
                  <a:pt x="98" y="211"/>
                  <a:pt x="98" y="211"/>
                </a:cubicBezTo>
                <a:cubicBezTo>
                  <a:pt x="98" y="160"/>
                  <a:pt x="98" y="160"/>
                  <a:pt x="98" y="160"/>
                </a:cubicBezTo>
                <a:cubicBezTo>
                  <a:pt x="99" y="161"/>
                  <a:pt x="100" y="162"/>
                  <a:pt x="101" y="163"/>
                </a:cubicBezTo>
                <a:cubicBezTo>
                  <a:pt x="103" y="166"/>
                  <a:pt x="107" y="167"/>
                  <a:pt x="112" y="167"/>
                </a:cubicBezTo>
                <a:cubicBezTo>
                  <a:pt x="115" y="167"/>
                  <a:pt x="118" y="167"/>
                  <a:pt x="121" y="166"/>
                </a:cubicBezTo>
                <a:cubicBezTo>
                  <a:pt x="121" y="211"/>
                  <a:pt x="121" y="211"/>
                  <a:pt x="121" y="211"/>
                </a:cubicBezTo>
                <a:close/>
                <a:moveTo>
                  <a:pt x="121" y="118"/>
                </a:moveTo>
                <a:cubicBezTo>
                  <a:pt x="120" y="118"/>
                  <a:pt x="120" y="118"/>
                  <a:pt x="120" y="119"/>
                </a:cubicBezTo>
                <a:cubicBezTo>
                  <a:pt x="113" y="148"/>
                  <a:pt x="113" y="148"/>
                  <a:pt x="113" y="148"/>
                </a:cubicBezTo>
                <a:cubicBezTo>
                  <a:pt x="113" y="149"/>
                  <a:pt x="113" y="150"/>
                  <a:pt x="113" y="151"/>
                </a:cubicBezTo>
                <a:cubicBezTo>
                  <a:pt x="113" y="154"/>
                  <a:pt x="115" y="156"/>
                  <a:pt x="119" y="156"/>
                </a:cubicBezTo>
                <a:cubicBezTo>
                  <a:pt x="120" y="156"/>
                  <a:pt x="120" y="156"/>
                  <a:pt x="121" y="156"/>
                </a:cubicBezTo>
                <a:lnTo>
                  <a:pt x="121" y="118"/>
                </a:lnTo>
                <a:close/>
                <a:moveTo>
                  <a:pt x="71" y="0"/>
                </a:moveTo>
                <a:cubicBezTo>
                  <a:pt x="98" y="0"/>
                  <a:pt x="98" y="0"/>
                  <a:pt x="98" y="0"/>
                </a:cubicBezTo>
                <a:cubicBezTo>
                  <a:pt x="98" y="9"/>
                  <a:pt x="98" y="9"/>
                  <a:pt x="98" y="9"/>
                </a:cubicBezTo>
                <a:cubicBezTo>
                  <a:pt x="71" y="9"/>
                  <a:pt x="71" y="9"/>
                  <a:pt x="71" y="9"/>
                </a:cubicBezTo>
                <a:cubicBezTo>
                  <a:pt x="71" y="0"/>
                  <a:pt x="71" y="0"/>
                  <a:pt x="71" y="0"/>
                </a:cubicBezTo>
                <a:close/>
                <a:moveTo>
                  <a:pt x="71" y="37"/>
                </a:moveTo>
                <a:cubicBezTo>
                  <a:pt x="98" y="37"/>
                  <a:pt x="98" y="37"/>
                  <a:pt x="98" y="37"/>
                </a:cubicBezTo>
                <a:cubicBezTo>
                  <a:pt x="98" y="80"/>
                  <a:pt x="98" y="80"/>
                  <a:pt x="98" y="80"/>
                </a:cubicBezTo>
                <a:cubicBezTo>
                  <a:pt x="96" y="80"/>
                  <a:pt x="94" y="80"/>
                  <a:pt x="91" y="80"/>
                </a:cubicBezTo>
                <a:cubicBezTo>
                  <a:pt x="85" y="80"/>
                  <a:pt x="78" y="83"/>
                  <a:pt x="71" y="88"/>
                </a:cubicBezTo>
                <a:cubicBezTo>
                  <a:pt x="71" y="37"/>
                  <a:pt x="71" y="37"/>
                  <a:pt x="71" y="37"/>
                </a:cubicBezTo>
                <a:close/>
                <a:moveTo>
                  <a:pt x="98" y="211"/>
                </a:moveTo>
                <a:cubicBezTo>
                  <a:pt x="71" y="211"/>
                  <a:pt x="71" y="211"/>
                  <a:pt x="71" y="211"/>
                </a:cubicBezTo>
                <a:cubicBezTo>
                  <a:pt x="71" y="166"/>
                  <a:pt x="71" y="166"/>
                  <a:pt x="71" y="166"/>
                </a:cubicBezTo>
                <a:cubicBezTo>
                  <a:pt x="82" y="166"/>
                  <a:pt x="82" y="166"/>
                  <a:pt x="82" y="166"/>
                </a:cubicBezTo>
                <a:cubicBezTo>
                  <a:pt x="98" y="90"/>
                  <a:pt x="98" y="90"/>
                  <a:pt x="98" y="90"/>
                </a:cubicBezTo>
                <a:cubicBezTo>
                  <a:pt x="98" y="141"/>
                  <a:pt x="98" y="141"/>
                  <a:pt x="98" y="141"/>
                </a:cubicBezTo>
                <a:cubicBezTo>
                  <a:pt x="97" y="146"/>
                  <a:pt x="97" y="146"/>
                  <a:pt x="97" y="146"/>
                </a:cubicBezTo>
                <a:cubicBezTo>
                  <a:pt x="97" y="148"/>
                  <a:pt x="97" y="150"/>
                  <a:pt x="97" y="152"/>
                </a:cubicBezTo>
                <a:cubicBezTo>
                  <a:pt x="97" y="155"/>
                  <a:pt x="97" y="158"/>
                  <a:pt x="98" y="160"/>
                </a:cubicBezTo>
                <a:cubicBezTo>
                  <a:pt x="98" y="211"/>
                  <a:pt x="98" y="211"/>
                  <a:pt x="98" y="211"/>
                </a:cubicBezTo>
                <a:close/>
                <a:moveTo>
                  <a:pt x="71" y="137"/>
                </a:moveTo>
                <a:cubicBezTo>
                  <a:pt x="74" y="124"/>
                  <a:pt x="74" y="124"/>
                  <a:pt x="74" y="124"/>
                </a:cubicBezTo>
                <a:cubicBezTo>
                  <a:pt x="73" y="124"/>
                  <a:pt x="72" y="124"/>
                  <a:pt x="71" y="123"/>
                </a:cubicBezTo>
                <a:cubicBezTo>
                  <a:pt x="71" y="137"/>
                  <a:pt x="71" y="137"/>
                  <a:pt x="71" y="137"/>
                </a:cubicBezTo>
                <a:close/>
                <a:moveTo>
                  <a:pt x="71" y="118"/>
                </a:moveTo>
                <a:cubicBezTo>
                  <a:pt x="73" y="118"/>
                  <a:pt x="74" y="119"/>
                  <a:pt x="75" y="119"/>
                </a:cubicBezTo>
                <a:cubicBezTo>
                  <a:pt x="82" y="88"/>
                  <a:pt x="82" y="88"/>
                  <a:pt x="82" y="88"/>
                </a:cubicBezTo>
                <a:cubicBezTo>
                  <a:pt x="79" y="90"/>
                  <a:pt x="75" y="93"/>
                  <a:pt x="71" y="98"/>
                </a:cubicBezTo>
                <a:lnTo>
                  <a:pt x="71" y="118"/>
                </a:lnTo>
                <a:close/>
                <a:moveTo>
                  <a:pt x="60" y="0"/>
                </a:moveTo>
                <a:cubicBezTo>
                  <a:pt x="71" y="0"/>
                  <a:pt x="71" y="0"/>
                  <a:pt x="71" y="0"/>
                </a:cubicBezTo>
                <a:cubicBezTo>
                  <a:pt x="71" y="9"/>
                  <a:pt x="71" y="9"/>
                  <a:pt x="71" y="9"/>
                </a:cubicBezTo>
                <a:cubicBezTo>
                  <a:pt x="60" y="9"/>
                  <a:pt x="60" y="9"/>
                  <a:pt x="60" y="9"/>
                </a:cubicBezTo>
                <a:cubicBezTo>
                  <a:pt x="60" y="0"/>
                  <a:pt x="60" y="0"/>
                  <a:pt x="60" y="0"/>
                </a:cubicBezTo>
                <a:close/>
                <a:moveTo>
                  <a:pt x="60" y="37"/>
                </a:moveTo>
                <a:cubicBezTo>
                  <a:pt x="71" y="37"/>
                  <a:pt x="71" y="37"/>
                  <a:pt x="71" y="37"/>
                </a:cubicBezTo>
                <a:cubicBezTo>
                  <a:pt x="71" y="88"/>
                  <a:pt x="71" y="88"/>
                  <a:pt x="71" y="88"/>
                </a:cubicBezTo>
                <a:cubicBezTo>
                  <a:pt x="71" y="89"/>
                  <a:pt x="71" y="89"/>
                  <a:pt x="71" y="89"/>
                </a:cubicBezTo>
                <a:cubicBezTo>
                  <a:pt x="67" y="92"/>
                  <a:pt x="64" y="96"/>
                  <a:pt x="60" y="100"/>
                </a:cubicBezTo>
                <a:cubicBezTo>
                  <a:pt x="60" y="37"/>
                  <a:pt x="60" y="37"/>
                  <a:pt x="60" y="37"/>
                </a:cubicBezTo>
                <a:close/>
                <a:moveTo>
                  <a:pt x="71" y="211"/>
                </a:moveTo>
                <a:cubicBezTo>
                  <a:pt x="60" y="211"/>
                  <a:pt x="60" y="211"/>
                  <a:pt x="60" y="211"/>
                </a:cubicBezTo>
                <a:cubicBezTo>
                  <a:pt x="60" y="120"/>
                  <a:pt x="60" y="120"/>
                  <a:pt x="60" y="120"/>
                </a:cubicBezTo>
                <a:cubicBezTo>
                  <a:pt x="64" y="121"/>
                  <a:pt x="68" y="122"/>
                  <a:pt x="71" y="123"/>
                </a:cubicBezTo>
                <a:cubicBezTo>
                  <a:pt x="71" y="137"/>
                  <a:pt x="71" y="137"/>
                  <a:pt x="71" y="137"/>
                </a:cubicBezTo>
                <a:cubicBezTo>
                  <a:pt x="65" y="166"/>
                  <a:pt x="65" y="166"/>
                  <a:pt x="65" y="166"/>
                </a:cubicBezTo>
                <a:cubicBezTo>
                  <a:pt x="71" y="166"/>
                  <a:pt x="71" y="166"/>
                  <a:pt x="71" y="166"/>
                </a:cubicBezTo>
                <a:cubicBezTo>
                  <a:pt x="71" y="211"/>
                  <a:pt x="71" y="211"/>
                  <a:pt x="71" y="211"/>
                </a:cubicBezTo>
                <a:close/>
                <a:moveTo>
                  <a:pt x="71" y="98"/>
                </a:moveTo>
                <a:cubicBezTo>
                  <a:pt x="68" y="102"/>
                  <a:pt x="65" y="108"/>
                  <a:pt x="61" y="115"/>
                </a:cubicBezTo>
                <a:cubicBezTo>
                  <a:pt x="65" y="116"/>
                  <a:pt x="68" y="117"/>
                  <a:pt x="71" y="118"/>
                </a:cubicBezTo>
                <a:lnTo>
                  <a:pt x="71" y="98"/>
                </a:lnTo>
                <a:close/>
                <a:moveTo>
                  <a:pt x="29" y="0"/>
                </a:moveTo>
                <a:cubicBezTo>
                  <a:pt x="60" y="0"/>
                  <a:pt x="60" y="0"/>
                  <a:pt x="60" y="0"/>
                </a:cubicBezTo>
                <a:cubicBezTo>
                  <a:pt x="60" y="9"/>
                  <a:pt x="60" y="9"/>
                  <a:pt x="60" y="9"/>
                </a:cubicBezTo>
                <a:cubicBezTo>
                  <a:pt x="26" y="9"/>
                  <a:pt x="26" y="9"/>
                  <a:pt x="26" y="9"/>
                </a:cubicBezTo>
                <a:cubicBezTo>
                  <a:pt x="18" y="9"/>
                  <a:pt x="12" y="15"/>
                  <a:pt x="12" y="23"/>
                </a:cubicBezTo>
                <a:cubicBezTo>
                  <a:pt x="12" y="23"/>
                  <a:pt x="12" y="23"/>
                  <a:pt x="12" y="23"/>
                </a:cubicBezTo>
                <a:cubicBezTo>
                  <a:pt x="12" y="30"/>
                  <a:pt x="18" y="37"/>
                  <a:pt x="26" y="37"/>
                </a:cubicBezTo>
                <a:cubicBezTo>
                  <a:pt x="60" y="37"/>
                  <a:pt x="60" y="37"/>
                  <a:pt x="60" y="37"/>
                </a:cubicBezTo>
                <a:cubicBezTo>
                  <a:pt x="60" y="100"/>
                  <a:pt x="60" y="100"/>
                  <a:pt x="60" y="100"/>
                </a:cubicBezTo>
                <a:cubicBezTo>
                  <a:pt x="57" y="104"/>
                  <a:pt x="54" y="109"/>
                  <a:pt x="51" y="114"/>
                </a:cubicBezTo>
                <a:cubicBezTo>
                  <a:pt x="48" y="114"/>
                  <a:pt x="46" y="113"/>
                  <a:pt x="45" y="113"/>
                </a:cubicBezTo>
                <a:cubicBezTo>
                  <a:pt x="38" y="113"/>
                  <a:pt x="32" y="115"/>
                  <a:pt x="28" y="118"/>
                </a:cubicBezTo>
                <a:cubicBezTo>
                  <a:pt x="23" y="120"/>
                  <a:pt x="21" y="124"/>
                  <a:pt x="21" y="128"/>
                </a:cubicBezTo>
                <a:cubicBezTo>
                  <a:pt x="21" y="130"/>
                  <a:pt x="22" y="131"/>
                  <a:pt x="23" y="133"/>
                </a:cubicBezTo>
                <a:cubicBezTo>
                  <a:pt x="24" y="134"/>
                  <a:pt x="26" y="134"/>
                  <a:pt x="29" y="134"/>
                </a:cubicBezTo>
                <a:cubicBezTo>
                  <a:pt x="30" y="134"/>
                  <a:pt x="31" y="134"/>
                  <a:pt x="33" y="133"/>
                </a:cubicBezTo>
                <a:cubicBezTo>
                  <a:pt x="34" y="132"/>
                  <a:pt x="35" y="131"/>
                  <a:pt x="35" y="130"/>
                </a:cubicBezTo>
                <a:cubicBezTo>
                  <a:pt x="35" y="129"/>
                  <a:pt x="34" y="128"/>
                  <a:pt x="34" y="127"/>
                </a:cubicBezTo>
                <a:cubicBezTo>
                  <a:pt x="34" y="127"/>
                  <a:pt x="33" y="126"/>
                  <a:pt x="33" y="126"/>
                </a:cubicBezTo>
                <a:cubicBezTo>
                  <a:pt x="34" y="124"/>
                  <a:pt x="35" y="123"/>
                  <a:pt x="38" y="122"/>
                </a:cubicBezTo>
                <a:cubicBezTo>
                  <a:pt x="40" y="121"/>
                  <a:pt x="43" y="120"/>
                  <a:pt x="47" y="120"/>
                </a:cubicBezTo>
                <a:cubicBezTo>
                  <a:pt x="44" y="125"/>
                  <a:pt x="42" y="129"/>
                  <a:pt x="40" y="134"/>
                </a:cubicBezTo>
                <a:cubicBezTo>
                  <a:pt x="33" y="148"/>
                  <a:pt x="30" y="159"/>
                  <a:pt x="30" y="167"/>
                </a:cubicBezTo>
                <a:cubicBezTo>
                  <a:pt x="30" y="173"/>
                  <a:pt x="32" y="176"/>
                  <a:pt x="36" y="178"/>
                </a:cubicBezTo>
                <a:cubicBezTo>
                  <a:pt x="37" y="179"/>
                  <a:pt x="41" y="180"/>
                  <a:pt x="45" y="180"/>
                </a:cubicBezTo>
                <a:cubicBezTo>
                  <a:pt x="44" y="178"/>
                  <a:pt x="44" y="176"/>
                  <a:pt x="44" y="173"/>
                </a:cubicBezTo>
                <a:cubicBezTo>
                  <a:pt x="44" y="170"/>
                  <a:pt x="44" y="167"/>
                  <a:pt x="45" y="163"/>
                </a:cubicBezTo>
                <a:cubicBezTo>
                  <a:pt x="47" y="150"/>
                  <a:pt x="52" y="136"/>
                  <a:pt x="59" y="120"/>
                </a:cubicBezTo>
                <a:cubicBezTo>
                  <a:pt x="59" y="120"/>
                  <a:pt x="60" y="120"/>
                  <a:pt x="60" y="120"/>
                </a:cubicBezTo>
                <a:cubicBezTo>
                  <a:pt x="60" y="211"/>
                  <a:pt x="60" y="211"/>
                  <a:pt x="60" y="211"/>
                </a:cubicBezTo>
                <a:cubicBezTo>
                  <a:pt x="29" y="211"/>
                  <a:pt x="29" y="211"/>
                  <a:pt x="29" y="211"/>
                </a:cubicBezTo>
                <a:cubicBezTo>
                  <a:pt x="13" y="211"/>
                  <a:pt x="0" y="198"/>
                  <a:pt x="0" y="183"/>
                </a:cubicBezTo>
                <a:cubicBezTo>
                  <a:pt x="0" y="29"/>
                  <a:pt x="0" y="29"/>
                  <a:pt x="0" y="29"/>
                </a:cubicBezTo>
                <a:cubicBezTo>
                  <a:pt x="0" y="13"/>
                  <a:pt x="13" y="0"/>
                  <a:pt x="29"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5" name="Freeform 75"/>
          <p:cNvSpPr>
            <a:spLocks noEditPoints="1"/>
          </p:cNvSpPr>
          <p:nvPr/>
        </p:nvSpPr>
        <p:spPr bwMode="auto">
          <a:xfrm>
            <a:off x="6344621" y="1711885"/>
            <a:ext cx="427323" cy="428513"/>
          </a:xfrm>
          <a:custGeom>
            <a:avLst/>
            <a:gdLst>
              <a:gd name="T0" fmla="*/ 249 w 261"/>
              <a:gd name="T1" fmla="*/ 220 h 262"/>
              <a:gd name="T2" fmla="*/ 261 w 261"/>
              <a:gd name="T3" fmla="*/ 70 h 262"/>
              <a:gd name="T4" fmla="*/ 249 w 261"/>
              <a:gd name="T5" fmla="*/ 70 h 262"/>
              <a:gd name="T6" fmla="*/ 249 w 261"/>
              <a:gd name="T7" fmla="*/ 154 h 262"/>
              <a:gd name="T8" fmla="*/ 227 w 261"/>
              <a:gd name="T9" fmla="*/ 180 h 262"/>
              <a:gd name="T10" fmla="*/ 209 w 261"/>
              <a:gd name="T11" fmla="*/ 262 h 262"/>
              <a:gd name="T12" fmla="*/ 209 w 261"/>
              <a:gd name="T13" fmla="*/ 262 h 262"/>
              <a:gd name="T14" fmla="*/ 209 w 261"/>
              <a:gd name="T15" fmla="*/ 15 h 262"/>
              <a:gd name="T16" fmla="*/ 203 w 261"/>
              <a:gd name="T17" fmla="*/ 28 h 262"/>
              <a:gd name="T18" fmla="*/ 209 w 261"/>
              <a:gd name="T19" fmla="*/ 50 h 262"/>
              <a:gd name="T20" fmla="*/ 201 w 261"/>
              <a:gd name="T21" fmla="*/ 120 h 262"/>
              <a:gd name="T22" fmla="*/ 209 w 261"/>
              <a:gd name="T23" fmla="*/ 197 h 262"/>
              <a:gd name="T24" fmla="*/ 209 w 261"/>
              <a:gd name="T25" fmla="*/ 197 h 262"/>
              <a:gd name="T26" fmla="*/ 195 w 261"/>
              <a:gd name="T27" fmla="*/ 232 h 262"/>
              <a:gd name="T28" fmla="*/ 168 w 261"/>
              <a:gd name="T29" fmla="*/ 36 h 262"/>
              <a:gd name="T30" fmla="*/ 195 w 261"/>
              <a:gd name="T31" fmla="*/ 20 h 262"/>
              <a:gd name="T32" fmla="*/ 195 w 261"/>
              <a:gd name="T33" fmla="*/ 50 h 262"/>
              <a:gd name="T34" fmla="*/ 195 w 261"/>
              <a:gd name="T35" fmla="*/ 120 h 262"/>
              <a:gd name="T36" fmla="*/ 168 w 261"/>
              <a:gd name="T37" fmla="*/ 220 h 262"/>
              <a:gd name="T38" fmla="*/ 192 w 261"/>
              <a:gd name="T39" fmla="*/ 249 h 262"/>
              <a:gd name="T40" fmla="*/ 168 w 261"/>
              <a:gd name="T41" fmla="*/ 21 h 262"/>
              <a:gd name="T42" fmla="*/ 168 w 261"/>
              <a:gd name="T43" fmla="*/ 44 h 262"/>
              <a:gd name="T44" fmla="*/ 135 w 261"/>
              <a:gd name="T45" fmla="*/ 120 h 262"/>
              <a:gd name="T46" fmla="*/ 167 w 261"/>
              <a:gd name="T47" fmla="*/ 198 h 262"/>
              <a:gd name="T48" fmla="*/ 167 w 261"/>
              <a:gd name="T49" fmla="*/ 167 h 262"/>
              <a:gd name="T50" fmla="*/ 130 w 261"/>
              <a:gd name="T51" fmla="*/ 147 h 262"/>
              <a:gd name="T52" fmla="*/ 93 w 261"/>
              <a:gd name="T53" fmla="*/ 44 h 262"/>
              <a:gd name="T54" fmla="*/ 130 w 261"/>
              <a:gd name="T55" fmla="*/ 0 h 262"/>
              <a:gd name="T56" fmla="*/ 126 w 261"/>
              <a:gd name="T57" fmla="*/ 120 h 262"/>
              <a:gd name="T58" fmla="*/ 130 w 261"/>
              <a:gd name="T59" fmla="*/ 159 h 262"/>
              <a:gd name="T60" fmla="*/ 130 w 261"/>
              <a:gd name="T61" fmla="*/ 179 h 262"/>
              <a:gd name="T62" fmla="*/ 130 w 261"/>
              <a:gd name="T63" fmla="*/ 198 h 262"/>
              <a:gd name="T64" fmla="*/ 93 w 261"/>
              <a:gd name="T65" fmla="*/ 3 h 262"/>
              <a:gd name="T66" fmla="*/ 93 w 261"/>
              <a:gd name="T67" fmla="*/ 36 h 262"/>
              <a:gd name="T68" fmla="*/ 67 w 261"/>
              <a:gd name="T69" fmla="*/ 20 h 262"/>
              <a:gd name="T70" fmla="*/ 67 w 261"/>
              <a:gd name="T71" fmla="*/ 70 h 262"/>
              <a:gd name="T72" fmla="*/ 92 w 261"/>
              <a:gd name="T73" fmla="*/ 147 h 262"/>
              <a:gd name="T74" fmla="*/ 92 w 261"/>
              <a:gd name="T75" fmla="*/ 179 h 262"/>
              <a:gd name="T76" fmla="*/ 93 w 261"/>
              <a:gd name="T77" fmla="*/ 198 h 262"/>
              <a:gd name="T78" fmla="*/ 67 w 261"/>
              <a:gd name="T79" fmla="*/ 171 h 262"/>
              <a:gd name="T80" fmla="*/ 69 w 261"/>
              <a:gd name="T81" fmla="*/ 232 h 262"/>
              <a:gd name="T82" fmla="*/ 58 w 261"/>
              <a:gd name="T83" fmla="*/ 28 h 262"/>
              <a:gd name="T84" fmla="*/ 67 w 261"/>
              <a:gd name="T85" fmla="*/ 9 h 262"/>
              <a:gd name="T86" fmla="*/ 67 w 261"/>
              <a:gd name="T87" fmla="*/ 120 h 262"/>
              <a:gd name="T88" fmla="*/ 67 w 261"/>
              <a:gd name="T89" fmla="*/ 188 h 262"/>
              <a:gd name="T90" fmla="*/ 67 w 261"/>
              <a:gd name="T91" fmla="*/ 232 h 262"/>
              <a:gd name="T92" fmla="*/ 67 w 261"/>
              <a:gd name="T93" fmla="*/ 232 h 262"/>
              <a:gd name="T94" fmla="*/ 52 w 261"/>
              <a:gd name="T95" fmla="*/ 50 h 262"/>
              <a:gd name="T96" fmla="*/ 12 w 261"/>
              <a:gd name="T97" fmla="*/ 220 h 262"/>
              <a:gd name="T98" fmla="*/ 52 w 261"/>
              <a:gd name="T99" fmla="*/ 232 h 262"/>
              <a:gd name="T100" fmla="*/ 52 w 261"/>
              <a:gd name="T101" fmla="*/ 232 h 262"/>
              <a:gd name="T102" fmla="*/ 12 w 261"/>
              <a:gd name="T103" fmla="*/ 114 h 262"/>
              <a:gd name="T104" fmla="*/ 0 w 261"/>
              <a:gd name="T105" fmla="*/ 104 h 262"/>
              <a:gd name="T106" fmla="*/ 12 w 261"/>
              <a:gd name="T107" fmla="*/ 15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1" h="262">
                <a:moveTo>
                  <a:pt x="249" y="220"/>
                </a:moveTo>
                <a:cubicBezTo>
                  <a:pt x="249" y="154"/>
                  <a:pt x="249" y="154"/>
                  <a:pt x="249" y="154"/>
                </a:cubicBezTo>
                <a:cubicBezTo>
                  <a:pt x="251" y="157"/>
                  <a:pt x="252" y="160"/>
                  <a:pt x="252" y="164"/>
                </a:cubicBezTo>
                <a:cubicBezTo>
                  <a:pt x="252" y="220"/>
                  <a:pt x="252" y="220"/>
                  <a:pt x="252" y="220"/>
                </a:cubicBezTo>
                <a:cubicBezTo>
                  <a:pt x="249" y="220"/>
                  <a:pt x="249" y="220"/>
                  <a:pt x="249" y="220"/>
                </a:cubicBezTo>
                <a:close/>
                <a:moveTo>
                  <a:pt x="249" y="114"/>
                </a:moveTo>
                <a:cubicBezTo>
                  <a:pt x="249" y="70"/>
                  <a:pt x="249" y="70"/>
                  <a:pt x="249" y="70"/>
                </a:cubicBezTo>
                <a:cubicBezTo>
                  <a:pt x="250" y="70"/>
                  <a:pt x="250" y="70"/>
                  <a:pt x="250" y="69"/>
                </a:cubicBezTo>
                <a:cubicBezTo>
                  <a:pt x="257" y="67"/>
                  <a:pt x="257" y="67"/>
                  <a:pt x="257" y="67"/>
                </a:cubicBezTo>
                <a:cubicBezTo>
                  <a:pt x="259" y="66"/>
                  <a:pt x="261" y="67"/>
                  <a:pt x="261" y="70"/>
                </a:cubicBezTo>
                <a:cubicBezTo>
                  <a:pt x="261" y="104"/>
                  <a:pt x="261" y="104"/>
                  <a:pt x="261" y="104"/>
                </a:cubicBezTo>
                <a:cubicBezTo>
                  <a:pt x="261" y="107"/>
                  <a:pt x="259" y="110"/>
                  <a:pt x="257" y="111"/>
                </a:cubicBezTo>
                <a:cubicBezTo>
                  <a:pt x="250" y="113"/>
                  <a:pt x="250" y="113"/>
                  <a:pt x="250" y="113"/>
                </a:cubicBezTo>
                <a:cubicBezTo>
                  <a:pt x="250" y="114"/>
                  <a:pt x="250" y="114"/>
                  <a:pt x="249" y="114"/>
                </a:cubicBezTo>
                <a:close/>
                <a:moveTo>
                  <a:pt x="249" y="70"/>
                </a:moveTo>
                <a:cubicBezTo>
                  <a:pt x="249" y="114"/>
                  <a:pt x="249" y="114"/>
                  <a:pt x="249" y="114"/>
                </a:cubicBezTo>
                <a:cubicBezTo>
                  <a:pt x="248" y="114"/>
                  <a:pt x="246" y="112"/>
                  <a:pt x="246" y="110"/>
                </a:cubicBezTo>
                <a:cubicBezTo>
                  <a:pt x="246" y="76"/>
                  <a:pt x="246" y="76"/>
                  <a:pt x="246" y="76"/>
                </a:cubicBezTo>
                <a:cubicBezTo>
                  <a:pt x="246" y="74"/>
                  <a:pt x="248" y="71"/>
                  <a:pt x="249" y="70"/>
                </a:cubicBezTo>
                <a:close/>
                <a:moveTo>
                  <a:pt x="249" y="154"/>
                </a:moveTo>
                <a:cubicBezTo>
                  <a:pt x="246" y="150"/>
                  <a:pt x="241" y="146"/>
                  <a:pt x="235" y="146"/>
                </a:cubicBezTo>
                <a:cubicBezTo>
                  <a:pt x="235" y="50"/>
                  <a:pt x="235" y="50"/>
                  <a:pt x="235" y="50"/>
                </a:cubicBezTo>
                <a:cubicBezTo>
                  <a:pt x="209" y="50"/>
                  <a:pt x="209" y="50"/>
                  <a:pt x="209" y="50"/>
                </a:cubicBezTo>
                <a:cubicBezTo>
                  <a:pt x="209" y="162"/>
                  <a:pt x="209" y="162"/>
                  <a:pt x="209" y="162"/>
                </a:cubicBezTo>
                <a:cubicBezTo>
                  <a:pt x="219" y="162"/>
                  <a:pt x="227" y="170"/>
                  <a:pt x="227" y="180"/>
                </a:cubicBezTo>
                <a:cubicBezTo>
                  <a:pt x="227" y="189"/>
                  <a:pt x="219" y="197"/>
                  <a:pt x="209" y="197"/>
                </a:cubicBezTo>
                <a:cubicBezTo>
                  <a:pt x="209" y="220"/>
                  <a:pt x="209" y="220"/>
                  <a:pt x="209" y="220"/>
                </a:cubicBezTo>
                <a:cubicBezTo>
                  <a:pt x="249" y="220"/>
                  <a:pt x="249" y="220"/>
                  <a:pt x="249" y="220"/>
                </a:cubicBezTo>
                <a:cubicBezTo>
                  <a:pt x="249" y="154"/>
                  <a:pt x="249" y="154"/>
                  <a:pt x="249" y="154"/>
                </a:cubicBezTo>
                <a:close/>
                <a:moveTo>
                  <a:pt x="209" y="262"/>
                </a:moveTo>
                <a:cubicBezTo>
                  <a:pt x="209" y="232"/>
                  <a:pt x="209" y="232"/>
                  <a:pt x="209" y="232"/>
                </a:cubicBezTo>
                <a:cubicBezTo>
                  <a:pt x="226" y="232"/>
                  <a:pt x="226" y="232"/>
                  <a:pt x="226" y="232"/>
                </a:cubicBezTo>
                <a:cubicBezTo>
                  <a:pt x="226" y="249"/>
                  <a:pt x="226" y="249"/>
                  <a:pt x="226" y="249"/>
                </a:cubicBezTo>
                <a:cubicBezTo>
                  <a:pt x="226" y="257"/>
                  <a:pt x="220" y="262"/>
                  <a:pt x="213" y="262"/>
                </a:cubicBezTo>
                <a:cubicBezTo>
                  <a:pt x="209" y="262"/>
                  <a:pt x="209" y="262"/>
                  <a:pt x="209" y="262"/>
                </a:cubicBezTo>
                <a:close/>
                <a:moveTo>
                  <a:pt x="209" y="44"/>
                </a:moveTo>
                <a:cubicBezTo>
                  <a:pt x="209" y="15"/>
                  <a:pt x="209" y="15"/>
                  <a:pt x="209" y="15"/>
                </a:cubicBezTo>
                <a:cubicBezTo>
                  <a:pt x="225" y="23"/>
                  <a:pt x="235" y="33"/>
                  <a:pt x="235" y="44"/>
                </a:cubicBezTo>
                <a:lnTo>
                  <a:pt x="209" y="44"/>
                </a:lnTo>
                <a:close/>
                <a:moveTo>
                  <a:pt x="209" y="15"/>
                </a:moveTo>
                <a:cubicBezTo>
                  <a:pt x="209" y="44"/>
                  <a:pt x="209" y="44"/>
                  <a:pt x="209" y="44"/>
                </a:cubicBezTo>
                <a:cubicBezTo>
                  <a:pt x="195" y="44"/>
                  <a:pt x="195" y="44"/>
                  <a:pt x="195" y="44"/>
                </a:cubicBezTo>
                <a:cubicBezTo>
                  <a:pt x="195" y="37"/>
                  <a:pt x="195" y="37"/>
                  <a:pt x="195" y="37"/>
                </a:cubicBezTo>
                <a:cubicBezTo>
                  <a:pt x="195" y="37"/>
                  <a:pt x="195" y="37"/>
                  <a:pt x="195" y="37"/>
                </a:cubicBezTo>
                <a:cubicBezTo>
                  <a:pt x="199" y="37"/>
                  <a:pt x="203" y="33"/>
                  <a:pt x="203" y="28"/>
                </a:cubicBezTo>
                <a:cubicBezTo>
                  <a:pt x="203" y="24"/>
                  <a:pt x="199" y="20"/>
                  <a:pt x="195" y="20"/>
                </a:cubicBezTo>
                <a:cubicBezTo>
                  <a:pt x="195" y="20"/>
                  <a:pt x="195" y="20"/>
                  <a:pt x="195" y="20"/>
                </a:cubicBezTo>
                <a:cubicBezTo>
                  <a:pt x="195" y="9"/>
                  <a:pt x="195" y="9"/>
                  <a:pt x="195" y="9"/>
                </a:cubicBezTo>
                <a:cubicBezTo>
                  <a:pt x="200" y="11"/>
                  <a:pt x="205" y="13"/>
                  <a:pt x="209" y="15"/>
                </a:cubicBezTo>
                <a:close/>
                <a:moveTo>
                  <a:pt x="209" y="50"/>
                </a:moveTo>
                <a:cubicBezTo>
                  <a:pt x="209" y="162"/>
                  <a:pt x="209" y="162"/>
                  <a:pt x="209" y="162"/>
                </a:cubicBezTo>
                <a:cubicBezTo>
                  <a:pt x="209" y="162"/>
                  <a:pt x="209" y="162"/>
                  <a:pt x="209" y="162"/>
                </a:cubicBezTo>
                <a:cubicBezTo>
                  <a:pt x="203" y="162"/>
                  <a:pt x="198" y="166"/>
                  <a:pt x="195" y="171"/>
                </a:cubicBezTo>
                <a:cubicBezTo>
                  <a:pt x="195" y="120"/>
                  <a:pt x="195" y="120"/>
                  <a:pt x="195" y="120"/>
                </a:cubicBezTo>
                <a:cubicBezTo>
                  <a:pt x="201" y="120"/>
                  <a:pt x="201" y="120"/>
                  <a:pt x="201" y="120"/>
                </a:cubicBezTo>
                <a:cubicBezTo>
                  <a:pt x="201" y="70"/>
                  <a:pt x="201" y="70"/>
                  <a:pt x="201" y="70"/>
                </a:cubicBezTo>
                <a:cubicBezTo>
                  <a:pt x="195" y="70"/>
                  <a:pt x="195" y="70"/>
                  <a:pt x="195" y="70"/>
                </a:cubicBezTo>
                <a:cubicBezTo>
                  <a:pt x="195" y="50"/>
                  <a:pt x="195" y="50"/>
                  <a:pt x="195" y="50"/>
                </a:cubicBezTo>
                <a:cubicBezTo>
                  <a:pt x="209" y="50"/>
                  <a:pt x="209" y="50"/>
                  <a:pt x="209" y="50"/>
                </a:cubicBezTo>
                <a:close/>
                <a:moveTo>
                  <a:pt x="209" y="197"/>
                </a:moveTo>
                <a:cubicBezTo>
                  <a:pt x="209" y="220"/>
                  <a:pt x="209" y="220"/>
                  <a:pt x="209" y="220"/>
                </a:cubicBezTo>
                <a:cubicBezTo>
                  <a:pt x="195" y="220"/>
                  <a:pt x="195" y="220"/>
                  <a:pt x="195" y="220"/>
                </a:cubicBezTo>
                <a:cubicBezTo>
                  <a:pt x="195" y="188"/>
                  <a:pt x="195" y="188"/>
                  <a:pt x="195" y="188"/>
                </a:cubicBezTo>
                <a:cubicBezTo>
                  <a:pt x="198" y="193"/>
                  <a:pt x="203" y="197"/>
                  <a:pt x="209" y="197"/>
                </a:cubicBezTo>
                <a:cubicBezTo>
                  <a:pt x="209" y="197"/>
                  <a:pt x="209" y="197"/>
                  <a:pt x="209" y="197"/>
                </a:cubicBezTo>
                <a:close/>
                <a:moveTo>
                  <a:pt x="209" y="232"/>
                </a:moveTo>
                <a:cubicBezTo>
                  <a:pt x="209" y="262"/>
                  <a:pt x="209" y="262"/>
                  <a:pt x="209" y="262"/>
                </a:cubicBezTo>
                <a:cubicBezTo>
                  <a:pt x="206" y="262"/>
                  <a:pt x="206" y="262"/>
                  <a:pt x="206" y="262"/>
                </a:cubicBezTo>
                <a:cubicBezTo>
                  <a:pt x="201" y="262"/>
                  <a:pt x="197" y="260"/>
                  <a:pt x="195" y="257"/>
                </a:cubicBezTo>
                <a:cubicBezTo>
                  <a:pt x="195" y="232"/>
                  <a:pt x="195" y="232"/>
                  <a:pt x="195" y="232"/>
                </a:cubicBezTo>
                <a:lnTo>
                  <a:pt x="209" y="232"/>
                </a:lnTo>
                <a:close/>
                <a:moveTo>
                  <a:pt x="171" y="20"/>
                </a:moveTo>
                <a:cubicBezTo>
                  <a:pt x="175" y="20"/>
                  <a:pt x="179" y="24"/>
                  <a:pt x="179" y="28"/>
                </a:cubicBezTo>
                <a:cubicBezTo>
                  <a:pt x="179" y="33"/>
                  <a:pt x="175" y="37"/>
                  <a:pt x="171" y="37"/>
                </a:cubicBezTo>
                <a:cubicBezTo>
                  <a:pt x="170" y="37"/>
                  <a:pt x="169" y="37"/>
                  <a:pt x="168" y="36"/>
                </a:cubicBezTo>
                <a:cubicBezTo>
                  <a:pt x="168" y="44"/>
                  <a:pt x="168" y="44"/>
                  <a:pt x="168" y="44"/>
                </a:cubicBezTo>
                <a:cubicBezTo>
                  <a:pt x="195" y="44"/>
                  <a:pt x="195" y="44"/>
                  <a:pt x="195" y="44"/>
                </a:cubicBezTo>
                <a:cubicBezTo>
                  <a:pt x="195" y="37"/>
                  <a:pt x="195" y="37"/>
                  <a:pt x="195" y="37"/>
                </a:cubicBezTo>
                <a:cubicBezTo>
                  <a:pt x="190" y="37"/>
                  <a:pt x="186" y="33"/>
                  <a:pt x="186" y="28"/>
                </a:cubicBezTo>
                <a:cubicBezTo>
                  <a:pt x="186" y="24"/>
                  <a:pt x="190" y="20"/>
                  <a:pt x="195" y="20"/>
                </a:cubicBezTo>
                <a:cubicBezTo>
                  <a:pt x="195" y="9"/>
                  <a:pt x="195" y="9"/>
                  <a:pt x="195" y="9"/>
                </a:cubicBezTo>
                <a:cubicBezTo>
                  <a:pt x="187" y="6"/>
                  <a:pt x="178" y="4"/>
                  <a:pt x="168" y="3"/>
                </a:cubicBezTo>
                <a:cubicBezTo>
                  <a:pt x="168" y="21"/>
                  <a:pt x="168" y="21"/>
                  <a:pt x="168" y="21"/>
                </a:cubicBezTo>
                <a:cubicBezTo>
                  <a:pt x="169" y="20"/>
                  <a:pt x="170" y="20"/>
                  <a:pt x="171" y="20"/>
                </a:cubicBezTo>
                <a:close/>
                <a:moveTo>
                  <a:pt x="195" y="50"/>
                </a:moveTo>
                <a:cubicBezTo>
                  <a:pt x="195" y="70"/>
                  <a:pt x="195" y="70"/>
                  <a:pt x="195" y="70"/>
                </a:cubicBezTo>
                <a:cubicBezTo>
                  <a:pt x="168" y="70"/>
                  <a:pt x="168" y="70"/>
                  <a:pt x="168" y="70"/>
                </a:cubicBezTo>
                <a:cubicBezTo>
                  <a:pt x="168" y="50"/>
                  <a:pt x="168" y="50"/>
                  <a:pt x="168" y="50"/>
                </a:cubicBezTo>
                <a:cubicBezTo>
                  <a:pt x="195" y="50"/>
                  <a:pt x="195" y="50"/>
                  <a:pt x="195" y="50"/>
                </a:cubicBezTo>
                <a:close/>
                <a:moveTo>
                  <a:pt x="195" y="120"/>
                </a:moveTo>
                <a:cubicBezTo>
                  <a:pt x="195" y="171"/>
                  <a:pt x="195" y="171"/>
                  <a:pt x="195" y="171"/>
                </a:cubicBezTo>
                <a:cubicBezTo>
                  <a:pt x="193" y="173"/>
                  <a:pt x="192" y="176"/>
                  <a:pt x="192" y="180"/>
                </a:cubicBezTo>
                <a:cubicBezTo>
                  <a:pt x="192" y="183"/>
                  <a:pt x="193" y="186"/>
                  <a:pt x="195" y="188"/>
                </a:cubicBezTo>
                <a:cubicBezTo>
                  <a:pt x="195" y="220"/>
                  <a:pt x="195" y="220"/>
                  <a:pt x="195" y="220"/>
                </a:cubicBezTo>
                <a:cubicBezTo>
                  <a:pt x="168" y="220"/>
                  <a:pt x="168" y="220"/>
                  <a:pt x="168" y="220"/>
                </a:cubicBezTo>
                <a:cubicBezTo>
                  <a:pt x="168" y="120"/>
                  <a:pt x="168" y="120"/>
                  <a:pt x="168" y="120"/>
                </a:cubicBezTo>
                <a:cubicBezTo>
                  <a:pt x="195" y="120"/>
                  <a:pt x="195" y="120"/>
                  <a:pt x="195" y="120"/>
                </a:cubicBezTo>
                <a:close/>
                <a:moveTo>
                  <a:pt x="195" y="232"/>
                </a:moveTo>
                <a:cubicBezTo>
                  <a:pt x="195" y="257"/>
                  <a:pt x="195" y="257"/>
                  <a:pt x="195" y="257"/>
                </a:cubicBezTo>
                <a:cubicBezTo>
                  <a:pt x="193" y="254"/>
                  <a:pt x="192" y="252"/>
                  <a:pt x="192" y="249"/>
                </a:cubicBezTo>
                <a:cubicBezTo>
                  <a:pt x="192" y="232"/>
                  <a:pt x="192" y="232"/>
                  <a:pt x="192" y="232"/>
                </a:cubicBezTo>
                <a:lnTo>
                  <a:pt x="195" y="232"/>
                </a:lnTo>
                <a:close/>
                <a:moveTo>
                  <a:pt x="168" y="36"/>
                </a:moveTo>
                <a:cubicBezTo>
                  <a:pt x="165" y="35"/>
                  <a:pt x="162" y="32"/>
                  <a:pt x="162" y="28"/>
                </a:cubicBezTo>
                <a:cubicBezTo>
                  <a:pt x="162" y="25"/>
                  <a:pt x="165" y="22"/>
                  <a:pt x="168" y="21"/>
                </a:cubicBezTo>
                <a:cubicBezTo>
                  <a:pt x="168" y="3"/>
                  <a:pt x="168" y="3"/>
                  <a:pt x="168" y="3"/>
                </a:cubicBezTo>
                <a:cubicBezTo>
                  <a:pt x="157" y="1"/>
                  <a:pt x="144" y="0"/>
                  <a:pt x="131" y="0"/>
                </a:cubicBezTo>
                <a:cubicBezTo>
                  <a:pt x="130" y="0"/>
                  <a:pt x="130" y="0"/>
                  <a:pt x="130" y="0"/>
                </a:cubicBezTo>
                <a:cubicBezTo>
                  <a:pt x="130" y="44"/>
                  <a:pt x="130" y="44"/>
                  <a:pt x="130" y="44"/>
                </a:cubicBezTo>
                <a:cubicBezTo>
                  <a:pt x="168" y="44"/>
                  <a:pt x="168" y="44"/>
                  <a:pt x="168" y="44"/>
                </a:cubicBezTo>
                <a:cubicBezTo>
                  <a:pt x="168" y="36"/>
                  <a:pt x="168" y="36"/>
                  <a:pt x="168" y="36"/>
                </a:cubicBezTo>
                <a:close/>
                <a:moveTo>
                  <a:pt x="168" y="50"/>
                </a:moveTo>
                <a:cubicBezTo>
                  <a:pt x="168" y="70"/>
                  <a:pt x="168" y="70"/>
                  <a:pt x="168" y="70"/>
                </a:cubicBezTo>
                <a:cubicBezTo>
                  <a:pt x="135" y="70"/>
                  <a:pt x="135" y="70"/>
                  <a:pt x="135" y="70"/>
                </a:cubicBezTo>
                <a:cubicBezTo>
                  <a:pt x="135" y="120"/>
                  <a:pt x="135" y="120"/>
                  <a:pt x="135" y="120"/>
                </a:cubicBezTo>
                <a:cubicBezTo>
                  <a:pt x="168" y="120"/>
                  <a:pt x="168" y="120"/>
                  <a:pt x="168" y="120"/>
                </a:cubicBezTo>
                <a:cubicBezTo>
                  <a:pt x="168" y="220"/>
                  <a:pt x="168" y="220"/>
                  <a:pt x="168" y="220"/>
                </a:cubicBezTo>
                <a:cubicBezTo>
                  <a:pt x="130" y="220"/>
                  <a:pt x="130" y="220"/>
                  <a:pt x="130" y="220"/>
                </a:cubicBezTo>
                <a:cubicBezTo>
                  <a:pt x="130" y="198"/>
                  <a:pt x="130" y="198"/>
                  <a:pt x="130" y="198"/>
                </a:cubicBezTo>
                <a:cubicBezTo>
                  <a:pt x="167" y="198"/>
                  <a:pt x="167" y="198"/>
                  <a:pt x="167" y="198"/>
                </a:cubicBezTo>
                <a:cubicBezTo>
                  <a:pt x="167" y="187"/>
                  <a:pt x="167" y="187"/>
                  <a:pt x="167" y="187"/>
                </a:cubicBezTo>
                <a:cubicBezTo>
                  <a:pt x="130" y="187"/>
                  <a:pt x="130" y="187"/>
                  <a:pt x="130" y="187"/>
                </a:cubicBezTo>
                <a:cubicBezTo>
                  <a:pt x="130" y="179"/>
                  <a:pt x="130" y="179"/>
                  <a:pt x="130" y="179"/>
                </a:cubicBezTo>
                <a:cubicBezTo>
                  <a:pt x="167" y="179"/>
                  <a:pt x="167" y="179"/>
                  <a:pt x="167" y="179"/>
                </a:cubicBezTo>
                <a:cubicBezTo>
                  <a:pt x="167" y="167"/>
                  <a:pt x="167" y="167"/>
                  <a:pt x="167" y="167"/>
                </a:cubicBezTo>
                <a:cubicBezTo>
                  <a:pt x="130" y="167"/>
                  <a:pt x="130" y="167"/>
                  <a:pt x="130" y="167"/>
                </a:cubicBezTo>
                <a:cubicBezTo>
                  <a:pt x="130" y="159"/>
                  <a:pt x="130" y="159"/>
                  <a:pt x="130" y="159"/>
                </a:cubicBezTo>
                <a:cubicBezTo>
                  <a:pt x="167" y="159"/>
                  <a:pt x="167" y="159"/>
                  <a:pt x="167" y="159"/>
                </a:cubicBezTo>
                <a:cubicBezTo>
                  <a:pt x="167" y="147"/>
                  <a:pt x="167" y="147"/>
                  <a:pt x="167" y="147"/>
                </a:cubicBezTo>
                <a:cubicBezTo>
                  <a:pt x="130" y="147"/>
                  <a:pt x="130" y="147"/>
                  <a:pt x="130" y="147"/>
                </a:cubicBezTo>
                <a:cubicBezTo>
                  <a:pt x="130" y="50"/>
                  <a:pt x="130" y="50"/>
                  <a:pt x="130" y="50"/>
                </a:cubicBezTo>
                <a:lnTo>
                  <a:pt x="168" y="50"/>
                </a:lnTo>
                <a:close/>
                <a:moveTo>
                  <a:pt x="130" y="0"/>
                </a:moveTo>
                <a:cubicBezTo>
                  <a:pt x="130" y="44"/>
                  <a:pt x="130" y="44"/>
                  <a:pt x="130" y="44"/>
                </a:cubicBezTo>
                <a:cubicBezTo>
                  <a:pt x="93" y="44"/>
                  <a:pt x="93" y="44"/>
                  <a:pt x="93" y="44"/>
                </a:cubicBezTo>
                <a:cubicBezTo>
                  <a:pt x="93" y="36"/>
                  <a:pt x="93" y="36"/>
                  <a:pt x="93" y="36"/>
                </a:cubicBezTo>
                <a:cubicBezTo>
                  <a:pt x="96" y="35"/>
                  <a:pt x="99" y="32"/>
                  <a:pt x="99" y="28"/>
                </a:cubicBezTo>
                <a:cubicBezTo>
                  <a:pt x="99" y="25"/>
                  <a:pt x="96" y="22"/>
                  <a:pt x="93" y="21"/>
                </a:cubicBezTo>
                <a:cubicBezTo>
                  <a:pt x="93" y="3"/>
                  <a:pt x="93" y="3"/>
                  <a:pt x="93" y="3"/>
                </a:cubicBezTo>
                <a:cubicBezTo>
                  <a:pt x="104" y="1"/>
                  <a:pt x="117" y="0"/>
                  <a:pt x="130" y="0"/>
                </a:cubicBezTo>
                <a:close/>
                <a:moveTo>
                  <a:pt x="130" y="50"/>
                </a:moveTo>
                <a:cubicBezTo>
                  <a:pt x="130" y="147"/>
                  <a:pt x="130" y="147"/>
                  <a:pt x="130" y="147"/>
                </a:cubicBezTo>
                <a:cubicBezTo>
                  <a:pt x="93" y="147"/>
                  <a:pt x="93" y="147"/>
                  <a:pt x="93" y="147"/>
                </a:cubicBezTo>
                <a:cubicBezTo>
                  <a:pt x="93" y="120"/>
                  <a:pt x="93" y="120"/>
                  <a:pt x="93" y="120"/>
                </a:cubicBezTo>
                <a:cubicBezTo>
                  <a:pt x="126" y="120"/>
                  <a:pt x="126" y="120"/>
                  <a:pt x="126" y="120"/>
                </a:cubicBezTo>
                <a:cubicBezTo>
                  <a:pt x="126" y="70"/>
                  <a:pt x="126" y="70"/>
                  <a:pt x="126" y="70"/>
                </a:cubicBezTo>
                <a:cubicBezTo>
                  <a:pt x="93" y="70"/>
                  <a:pt x="93" y="70"/>
                  <a:pt x="93" y="70"/>
                </a:cubicBezTo>
                <a:cubicBezTo>
                  <a:pt x="93" y="50"/>
                  <a:pt x="93" y="50"/>
                  <a:pt x="93" y="50"/>
                </a:cubicBezTo>
                <a:cubicBezTo>
                  <a:pt x="130" y="50"/>
                  <a:pt x="130" y="50"/>
                  <a:pt x="130" y="50"/>
                </a:cubicBezTo>
                <a:close/>
                <a:moveTo>
                  <a:pt x="130" y="159"/>
                </a:moveTo>
                <a:cubicBezTo>
                  <a:pt x="130" y="167"/>
                  <a:pt x="130" y="167"/>
                  <a:pt x="130" y="167"/>
                </a:cubicBezTo>
                <a:cubicBezTo>
                  <a:pt x="93" y="167"/>
                  <a:pt x="93" y="167"/>
                  <a:pt x="93" y="167"/>
                </a:cubicBezTo>
                <a:cubicBezTo>
                  <a:pt x="93" y="159"/>
                  <a:pt x="93" y="159"/>
                  <a:pt x="93" y="159"/>
                </a:cubicBezTo>
                <a:cubicBezTo>
                  <a:pt x="130" y="159"/>
                  <a:pt x="130" y="159"/>
                  <a:pt x="130" y="159"/>
                </a:cubicBezTo>
                <a:close/>
                <a:moveTo>
                  <a:pt x="130" y="179"/>
                </a:moveTo>
                <a:cubicBezTo>
                  <a:pt x="130" y="187"/>
                  <a:pt x="130" y="187"/>
                  <a:pt x="130" y="187"/>
                </a:cubicBezTo>
                <a:cubicBezTo>
                  <a:pt x="93" y="187"/>
                  <a:pt x="93" y="187"/>
                  <a:pt x="93" y="187"/>
                </a:cubicBezTo>
                <a:cubicBezTo>
                  <a:pt x="93" y="179"/>
                  <a:pt x="93" y="179"/>
                  <a:pt x="93" y="179"/>
                </a:cubicBezTo>
                <a:cubicBezTo>
                  <a:pt x="130" y="179"/>
                  <a:pt x="130" y="179"/>
                  <a:pt x="130" y="179"/>
                </a:cubicBezTo>
                <a:close/>
                <a:moveTo>
                  <a:pt x="130" y="198"/>
                </a:moveTo>
                <a:cubicBezTo>
                  <a:pt x="130" y="220"/>
                  <a:pt x="130" y="220"/>
                  <a:pt x="130" y="220"/>
                </a:cubicBezTo>
                <a:cubicBezTo>
                  <a:pt x="93" y="220"/>
                  <a:pt x="93" y="220"/>
                  <a:pt x="93" y="220"/>
                </a:cubicBezTo>
                <a:cubicBezTo>
                  <a:pt x="93" y="198"/>
                  <a:pt x="93" y="198"/>
                  <a:pt x="93" y="198"/>
                </a:cubicBezTo>
                <a:lnTo>
                  <a:pt x="130" y="198"/>
                </a:lnTo>
                <a:close/>
                <a:moveTo>
                  <a:pt x="93" y="3"/>
                </a:moveTo>
                <a:cubicBezTo>
                  <a:pt x="93" y="21"/>
                  <a:pt x="93" y="21"/>
                  <a:pt x="93" y="21"/>
                </a:cubicBezTo>
                <a:cubicBezTo>
                  <a:pt x="92" y="20"/>
                  <a:pt x="92" y="20"/>
                  <a:pt x="91" y="20"/>
                </a:cubicBezTo>
                <a:cubicBezTo>
                  <a:pt x="86" y="20"/>
                  <a:pt x="83" y="24"/>
                  <a:pt x="83" y="28"/>
                </a:cubicBezTo>
                <a:cubicBezTo>
                  <a:pt x="83" y="33"/>
                  <a:pt x="86" y="37"/>
                  <a:pt x="91" y="37"/>
                </a:cubicBezTo>
                <a:cubicBezTo>
                  <a:pt x="92" y="37"/>
                  <a:pt x="92" y="37"/>
                  <a:pt x="93" y="36"/>
                </a:cubicBezTo>
                <a:cubicBezTo>
                  <a:pt x="93" y="44"/>
                  <a:pt x="93" y="44"/>
                  <a:pt x="93" y="44"/>
                </a:cubicBezTo>
                <a:cubicBezTo>
                  <a:pt x="67" y="44"/>
                  <a:pt x="67" y="44"/>
                  <a:pt x="67" y="44"/>
                </a:cubicBezTo>
                <a:cubicBezTo>
                  <a:pt x="67" y="37"/>
                  <a:pt x="67" y="37"/>
                  <a:pt x="67" y="37"/>
                </a:cubicBezTo>
                <a:cubicBezTo>
                  <a:pt x="71" y="37"/>
                  <a:pt x="75" y="33"/>
                  <a:pt x="75" y="28"/>
                </a:cubicBezTo>
                <a:cubicBezTo>
                  <a:pt x="75" y="24"/>
                  <a:pt x="71" y="20"/>
                  <a:pt x="67" y="20"/>
                </a:cubicBezTo>
                <a:cubicBezTo>
                  <a:pt x="67" y="9"/>
                  <a:pt x="67" y="9"/>
                  <a:pt x="67" y="9"/>
                </a:cubicBezTo>
                <a:cubicBezTo>
                  <a:pt x="75" y="6"/>
                  <a:pt x="84" y="4"/>
                  <a:pt x="93" y="3"/>
                </a:cubicBezTo>
                <a:close/>
                <a:moveTo>
                  <a:pt x="93" y="50"/>
                </a:moveTo>
                <a:cubicBezTo>
                  <a:pt x="93" y="70"/>
                  <a:pt x="93" y="70"/>
                  <a:pt x="93" y="70"/>
                </a:cubicBezTo>
                <a:cubicBezTo>
                  <a:pt x="67" y="70"/>
                  <a:pt x="67" y="70"/>
                  <a:pt x="67" y="70"/>
                </a:cubicBezTo>
                <a:cubicBezTo>
                  <a:pt x="67" y="50"/>
                  <a:pt x="67" y="50"/>
                  <a:pt x="67" y="50"/>
                </a:cubicBezTo>
                <a:cubicBezTo>
                  <a:pt x="93" y="50"/>
                  <a:pt x="93" y="50"/>
                  <a:pt x="93" y="50"/>
                </a:cubicBezTo>
                <a:close/>
                <a:moveTo>
                  <a:pt x="93" y="120"/>
                </a:moveTo>
                <a:cubicBezTo>
                  <a:pt x="93" y="147"/>
                  <a:pt x="93" y="147"/>
                  <a:pt x="93" y="147"/>
                </a:cubicBezTo>
                <a:cubicBezTo>
                  <a:pt x="92" y="147"/>
                  <a:pt x="92" y="147"/>
                  <a:pt x="92" y="147"/>
                </a:cubicBezTo>
                <a:cubicBezTo>
                  <a:pt x="92" y="159"/>
                  <a:pt x="92" y="159"/>
                  <a:pt x="92" y="159"/>
                </a:cubicBezTo>
                <a:cubicBezTo>
                  <a:pt x="93" y="159"/>
                  <a:pt x="93" y="159"/>
                  <a:pt x="93" y="159"/>
                </a:cubicBezTo>
                <a:cubicBezTo>
                  <a:pt x="93" y="167"/>
                  <a:pt x="93" y="167"/>
                  <a:pt x="93" y="167"/>
                </a:cubicBezTo>
                <a:cubicBezTo>
                  <a:pt x="92" y="167"/>
                  <a:pt x="92" y="167"/>
                  <a:pt x="92" y="167"/>
                </a:cubicBezTo>
                <a:cubicBezTo>
                  <a:pt x="92" y="179"/>
                  <a:pt x="92" y="179"/>
                  <a:pt x="92" y="179"/>
                </a:cubicBezTo>
                <a:cubicBezTo>
                  <a:pt x="93" y="179"/>
                  <a:pt x="93" y="179"/>
                  <a:pt x="93" y="179"/>
                </a:cubicBezTo>
                <a:cubicBezTo>
                  <a:pt x="93" y="187"/>
                  <a:pt x="93" y="187"/>
                  <a:pt x="93" y="187"/>
                </a:cubicBezTo>
                <a:cubicBezTo>
                  <a:pt x="92" y="187"/>
                  <a:pt x="92" y="187"/>
                  <a:pt x="92" y="187"/>
                </a:cubicBezTo>
                <a:cubicBezTo>
                  <a:pt x="92" y="198"/>
                  <a:pt x="92" y="198"/>
                  <a:pt x="92" y="198"/>
                </a:cubicBezTo>
                <a:cubicBezTo>
                  <a:pt x="93" y="198"/>
                  <a:pt x="93" y="198"/>
                  <a:pt x="93" y="198"/>
                </a:cubicBezTo>
                <a:cubicBezTo>
                  <a:pt x="93" y="220"/>
                  <a:pt x="93" y="220"/>
                  <a:pt x="93" y="220"/>
                </a:cubicBezTo>
                <a:cubicBezTo>
                  <a:pt x="67" y="220"/>
                  <a:pt x="67" y="220"/>
                  <a:pt x="67" y="220"/>
                </a:cubicBezTo>
                <a:cubicBezTo>
                  <a:pt x="67" y="188"/>
                  <a:pt x="67" y="188"/>
                  <a:pt x="67" y="188"/>
                </a:cubicBezTo>
                <a:cubicBezTo>
                  <a:pt x="68" y="186"/>
                  <a:pt x="69" y="183"/>
                  <a:pt x="69" y="180"/>
                </a:cubicBezTo>
                <a:cubicBezTo>
                  <a:pt x="69" y="176"/>
                  <a:pt x="68" y="173"/>
                  <a:pt x="67" y="171"/>
                </a:cubicBezTo>
                <a:cubicBezTo>
                  <a:pt x="67" y="120"/>
                  <a:pt x="67" y="120"/>
                  <a:pt x="67" y="120"/>
                </a:cubicBezTo>
                <a:cubicBezTo>
                  <a:pt x="93" y="120"/>
                  <a:pt x="93" y="120"/>
                  <a:pt x="93" y="120"/>
                </a:cubicBezTo>
                <a:close/>
                <a:moveTo>
                  <a:pt x="67" y="257"/>
                </a:moveTo>
                <a:cubicBezTo>
                  <a:pt x="67" y="232"/>
                  <a:pt x="67" y="232"/>
                  <a:pt x="67" y="232"/>
                </a:cubicBezTo>
                <a:cubicBezTo>
                  <a:pt x="69" y="232"/>
                  <a:pt x="69" y="232"/>
                  <a:pt x="69" y="232"/>
                </a:cubicBezTo>
                <a:cubicBezTo>
                  <a:pt x="69" y="249"/>
                  <a:pt x="69" y="249"/>
                  <a:pt x="69" y="249"/>
                </a:cubicBezTo>
                <a:cubicBezTo>
                  <a:pt x="69" y="252"/>
                  <a:pt x="68" y="254"/>
                  <a:pt x="67" y="257"/>
                </a:cubicBezTo>
                <a:close/>
                <a:moveTo>
                  <a:pt x="67" y="9"/>
                </a:moveTo>
                <a:cubicBezTo>
                  <a:pt x="67" y="20"/>
                  <a:pt x="67" y="20"/>
                  <a:pt x="67" y="20"/>
                </a:cubicBezTo>
                <a:cubicBezTo>
                  <a:pt x="62" y="20"/>
                  <a:pt x="58" y="24"/>
                  <a:pt x="58" y="28"/>
                </a:cubicBezTo>
                <a:cubicBezTo>
                  <a:pt x="58" y="33"/>
                  <a:pt x="62" y="37"/>
                  <a:pt x="67" y="37"/>
                </a:cubicBezTo>
                <a:cubicBezTo>
                  <a:pt x="67" y="44"/>
                  <a:pt x="67" y="44"/>
                  <a:pt x="67" y="44"/>
                </a:cubicBezTo>
                <a:cubicBezTo>
                  <a:pt x="52" y="44"/>
                  <a:pt x="52" y="44"/>
                  <a:pt x="52" y="44"/>
                </a:cubicBezTo>
                <a:cubicBezTo>
                  <a:pt x="52" y="15"/>
                  <a:pt x="52" y="15"/>
                  <a:pt x="52" y="15"/>
                </a:cubicBezTo>
                <a:cubicBezTo>
                  <a:pt x="56" y="13"/>
                  <a:pt x="61" y="11"/>
                  <a:pt x="67" y="9"/>
                </a:cubicBezTo>
                <a:close/>
                <a:moveTo>
                  <a:pt x="67" y="50"/>
                </a:moveTo>
                <a:cubicBezTo>
                  <a:pt x="67" y="70"/>
                  <a:pt x="67" y="70"/>
                  <a:pt x="67" y="70"/>
                </a:cubicBezTo>
                <a:cubicBezTo>
                  <a:pt x="60" y="70"/>
                  <a:pt x="60" y="70"/>
                  <a:pt x="60" y="70"/>
                </a:cubicBezTo>
                <a:cubicBezTo>
                  <a:pt x="60" y="120"/>
                  <a:pt x="60" y="120"/>
                  <a:pt x="60" y="120"/>
                </a:cubicBezTo>
                <a:cubicBezTo>
                  <a:pt x="67" y="120"/>
                  <a:pt x="67" y="120"/>
                  <a:pt x="67" y="120"/>
                </a:cubicBezTo>
                <a:cubicBezTo>
                  <a:pt x="67" y="171"/>
                  <a:pt x="67" y="171"/>
                  <a:pt x="67" y="171"/>
                </a:cubicBezTo>
                <a:cubicBezTo>
                  <a:pt x="64" y="166"/>
                  <a:pt x="58" y="162"/>
                  <a:pt x="52" y="162"/>
                </a:cubicBezTo>
                <a:cubicBezTo>
                  <a:pt x="52" y="50"/>
                  <a:pt x="52" y="50"/>
                  <a:pt x="52" y="50"/>
                </a:cubicBezTo>
                <a:cubicBezTo>
                  <a:pt x="67" y="50"/>
                  <a:pt x="67" y="50"/>
                  <a:pt x="67" y="50"/>
                </a:cubicBezTo>
                <a:close/>
                <a:moveTo>
                  <a:pt x="67" y="188"/>
                </a:moveTo>
                <a:cubicBezTo>
                  <a:pt x="67" y="220"/>
                  <a:pt x="67" y="220"/>
                  <a:pt x="67" y="220"/>
                </a:cubicBezTo>
                <a:cubicBezTo>
                  <a:pt x="52" y="220"/>
                  <a:pt x="52" y="220"/>
                  <a:pt x="52" y="220"/>
                </a:cubicBezTo>
                <a:cubicBezTo>
                  <a:pt x="52" y="197"/>
                  <a:pt x="52" y="197"/>
                  <a:pt x="52" y="197"/>
                </a:cubicBezTo>
                <a:cubicBezTo>
                  <a:pt x="58" y="197"/>
                  <a:pt x="64" y="193"/>
                  <a:pt x="67" y="188"/>
                </a:cubicBezTo>
                <a:close/>
                <a:moveTo>
                  <a:pt x="67" y="232"/>
                </a:moveTo>
                <a:cubicBezTo>
                  <a:pt x="67" y="257"/>
                  <a:pt x="67" y="257"/>
                  <a:pt x="67" y="257"/>
                </a:cubicBezTo>
                <a:cubicBezTo>
                  <a:pt x="64" y="260"/>
                  <a:pt x="60" y="262"/>
                  <a:pt x="56" y="262"/>
                </a:cubicBezTo>
                <a:cubicBezTo>
                  <a:pt x="52" y="262"/>
                  <a:pt x="52" y="262"/>
                  <a:pt x="52" y="262"/>
                </a:cubicBezTo>
                <a:cubicBezTo>
                  <a:pt x="52" y="232"/>
                  <a:pt x="52" y="232"/>
                  <a:pt x="52" y="232"/>
                </a:cubicBezTo>
                <a:lnTo>
                  <a:pt x="67" y="232"/>
                </a:lnTo>
                <a:close/>
                <a:moveTo>
                  <a:pt x="52" y="15"/>
                </a:moveTo>
                <a:cubicBezTo>
                  <a:pt x="52" y="44"/>
                  <a:pt x="52" y="44"/>
                  <a:pt x="52" y="44"/>
                </a:cubicBezTo>
                <a:cubicBezTo>
                  <a:pt x="27" y="44"/>
                  <a:pt x="27" y="44"/>
                  <a:pt x="27" y="44"/>
                </a:cubicBezTo>
                <a:cubicBezTo>
                  <a:pt x="27" y="33"/>
                  <a:pt x="36" y="23"/>
                  <a:pt x="52" y="15"/>
                </a:cubicBezTo>
                <a:close/>
                <a:moveTo>
                  <a:pt x="52" y="50"/>
                </a:moveTo>
                <a:cubicBezTo>
                  <a:pt x="52" y="162"/>
                  <a:pt x="52" y="162"/>
                  <a:pt x="52" y="162"/>
                </a:cubicBezTo>
                <a:cubicBezTo>
                  <a:pt x="42" y="162"/>
                  <a:pt x="35" y="170"/>
                  <a:pt x="35" y="180"/>
                </a:cubicBezTo>
                <a:cubicBezTo>
                  <a:pt x="35" y="189"/>
                  <a:pt x="42" y="197"/>
                  <a:pt x="52" y="197"/>
                </a:cubicBezTo>
                <a:cubicBezTo>
                  <a:pt x="52" y="220"/>
                  <a:pt x="52" y="220"/>
                  <a:pt x="52" y="220"/>
                </a:cubicBezTo>
                <a:cubicBezTo>
                  <a:pt x="12" y="220"/>
                  <a:pt x="12" y="220"/>
                  <a:pt x="12" y="220"/>
                </a:cubicBezTo>
                <a:cubicBezTo>
                  <a:pt x="12" y="154"/>
                  <a:pt x="12" y="154"/>
                  <a:pt x="12" y="154"/>
                </a:cubicBezTo>
                <a:cubicBezTo>
                  <a:pt x="15" y="150"/>
                  <a:pt x="21" y="146"/>
                  <a:pt x="27" y="146"/>
                </a:cubicBezTo>
                <a:cubicBezTo>
                  <a:pt x="27" y="50"/>
                  <a:pt x="27" y="50"/>
                  <a:pt x="27" y="50"/>
                </a:cubicBezTo>
                <a:cubicBezTo>
                  <a:pt x="52" y="50"/>
                  <a:pt x="52" y="50"/>
                  <a:pt x="52" y="50"/>
                </a:cubicBezTo>
                <a:close/>
                <a:moveTo>
                  <a:pt x="52" y="232"/>
                </a:moveTo>
                <a:cubicBezTo>
                  <a:pt x="52" y="262"/>
                  <a:pt x="52" y="262"/>
                  <a:pt x="52" y="262"/>
                </a:cubicBezTo>
                <a:cubicBezTo>
                  <a:pt x="48" y="262"/>
                  <a:pt x="48" y="262"/>
                  <a:pt x="48" y="262"/>
                </a:cubicBezTo>
                <a:cubicBezTo>
                  <a:pt x="41" y="262"/>
                  <a:pt x="35" y="257"/>
                  <a:pt x="35" y="249"/>
                </a:cubicBezTo>
                <a:cubicBezTo>
                  <a:pt x="35" y="232"/>
                  <a:pt x="35" y="232"/>
                  <a:pt x="35" y="232"/>
                </a:cubicBezTo>
                <a:cubicBezTo>
                  <a:pt x="52" y="232"/>
                  <a:pt x="52" y="232"/>
                  <a:pt x="52" y="232"/>
                </a:cubicBezTo>
                <a:close/>
                <a:moveTo>
                  <a:pt x="12" y="114"/>
                </a:moveTo>
                <a:cubicBezTo>
                  <a:pt x="14" y="114"/>
                  <a:pt x="15" y="112"/>
                  <a:pt x="15" y="110"/>
                </a:cubicBezTo>
                <a:cubicBezTo>
                  <a:pt x="15" y="76"/>
                  <a:pt x="15" y="76"/>
                  <a:pt x="15" y="76"/>
                </a:cubicBezTo>
                <a:cubicBezTo>
                  <a:pt x="15" y="74"/>
                  <a:pt x="14" y="71"/>
                  <a:pt x="12" y="70"/>
                </a:cubicBezTo>
                <a:lnTo>
                  <a:pt x="12" y="114"/>
                </a:lnTo>
                <a:close/>
                <a:moveTo>
                  <a:pt x="12" y="70"/>
                </a:moveTo>
                <a:cubicBezTo>
                  <a:pt x="12" y="114"/>
                  <a:pt x="12" y="114"/>
                  <a:pt x="12" y="114"/>
                </a:cubicBezTo>
                <a:cubicBezTo>
                  <a:pt x="12" y="114"/>
                  <a:pt x="11" y="114"/>
                  <a:pt x="11" y="113"/>
                </a:cubicBezTo>
                <a:cubicBezTo>
                  <a:pt x="4" y="111"/>
                  <a:pt x="4" y="111"/>
                  <a:pt x="4" y="111"/>
                </a:cubicBezTo>
                <a:cubicBezTo>
                  <a:pt x="2" y="110"/>
                  <a:pt x="0" y="107"/>
                  <a:pt x="0" y="104"/>
                </a:cubicBezTo>
                <a:cubicBezTo>
                  <a:pt x="0" y="70"/>
                  <a:pt x="0" y="70"/>
                  <a:pt x="0" y="70"/>
                </a:cubicBezTo>
                <a:cubicBezTo>
                  <a:pt x="0" y="67"/>
                  <a:pt x="2" y="66"/>
                  <a:pt x="4" y="67"/>
                </a:cubicBezTo>
                <a:cubicBezTo>
                  <a:pt x="11" y="69"/>
                  <a:pt x="11" y="69"/>
                  <a:pt x="11" y="69"/>
                </a:cubicBezTo>
                <a:cubicBezTo>
                  <a:pt x="11" y="70"/>
                  <a:pt x="12" y="70"/>
                  <a:pt x="12" y="70"/>
                </a:cubicBezTo>
                <a:close/>
                <a:moveTo>
                  <a:pt x="12" y="154"/>
                </a:moveTo>
                <a:cubicBezTo>
                  <a:pt x="12" y="220"/>
                  <a:pt x="12" y="220"/>
                  <a:pt x="12" y="220"/>
                </a:cubicBezTo>
                <a:cubicBezTo>
                  <a:pt x="9" y="220"/>
                  <a:pt x="9" y="220"/>
                  <a:pt x="9" y="220"/>
                </a:cubicBezTo>
                <a:cubicBezTo>
                  <a:pt x="9" y="164"/>
                  <a:pt x="9" y="164"/>
                  <a:pt x="9" y="164"/>
                </a:cubicBezTo>
                <a:cubicBezTo>
                  <a:pt x="9" y="160"/>
                  <a:pt x="10" y="157"/>
                  <a:pt x="12" y="154"/>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6" name="Freeform 76"/>
          <p:cNvSpPr>
            <a:spLocks noEditPoints="1"/>
          </p:cNvSpPr>
          <p:nvPr/>
        </p:nvSpPr>
        <p:spPr bwMode="auto">
          <a:xfrm>
            <a:off x="5918487" y="2264192"/>
            <a:ext cx="482078" cy="365427"/>
          </a:xfrm>
          <a:custGeom>
            <a:avLst/>
            <a:gdLst>
              <a:gd name="T0" fmla="*/ 271 w 295"/>
              <a:gd name="T1" fmla="*/ 0 h 224"/>
              <a:gd name="T2" fmla="*/ 277 w 295"/>
              <a:gd name="T3" fmla="*/ 35 h 224"/>
              <a:gd name="T4" fmla="*/ 224 w 295"/>
              <a:gd name="T5" fmla="*/ 224 h 224"/>
              <a:gd name="T6" fmla="*/ 248 w 295"/>
              <a:gd name="T7" fmla="*/ 188 h 224"/>
              <a:gd name="T8" fmla="*/ 249 w 295"/>
              <a:gd name="T9" fmla="*/ 29 h 224"/>
              <a:gd name="T10" fmla="*/ 224 w 295"/>
              <a:gd name="T11" fmla="*/ 194 h 224"/>
              <a:gd name="T12" fmla="*/ 224 w 295"/>
              <a:gd name="T13" fmla="*/ 16 h 224"/>
              <a:gd name="T14" fmla="*/ 224 w 295"/>
              <a:gd name="T15" fmla="*/ 208 h 224"/>
              <a:gd name="T16" fmla="*/ 224 w 295"/>
              <a:gd name="T17" fmla="*/ 179 h 224"/>
              <a:gd name="T18" fmla="*/ 224 w 295"/>
              <a:gd name="T19" fmla="*/ 194 h 224"/>
              <a:gd name="T20" fmla="*/ 201 w 295"/>
              <a:gd name="T21" fmla="*/ 128 h 224"/>
              <a:gd name="T22" fmla="*/ 203 w 295"/>
              <a:gd name="T23" fmla="*/ 98 h 224"/>
              <a:gd name="T24" fmla="*/ 195 w 295"/>
              <a:gd name="T25" fmla="*/ 67 h 224"/>
              <a:gd name="T26" fmla="*/ 187 w 295"/>
              <a:gd name="T27" fmla="*/ 128 h 224"/>
              <a:gd name="T28" fmla="*/ 187 w 295"/>
              <a:gd name="T29" fmla="*/ 100 h 224"/>
              <a:gd name="T30" fmla="*/ 190 w 295"/>
              <a:gd name="T31" fmla="*/ 75 h 224"/>
              <a:gd name="T32" fmla="*/ 187 w 295"/>
              <a:gd name="T33" fmla="*/ 0 h 224"/>
              <a:gd name="T34" fmla="*/ 187 w 295"/>
              <a:gd name="T35" fmla="*/ 0 h 224"/>
              <a:gd name="T36" fmla="*/ 147 w 295"/>
              <a:gd name="T37" fmla="*/ 208 h 224"/>
              <a:gd name="T38" fmla="*/ 182 w 295"/>
              <a:gd name="T39" fmla="*/ 67 h 224"/>
              <a:gd name="T40" fmla="*/ 168 w 295"/>
              <a:gd name="T41" fmla="*/ 109 h 224"/>
              <a:gd name="T42" fmla="*/ 187 w 295"/>
              <a:gd name="T43" fmla="*/ 194 h 224"/>
              <a:gd name="T44" fmla="*/ 148 w 295"/>
              <a:gd name="T45" fmla="*/ 125 h 224"/>
              <a:gd name="T46" fmla="*/ 147 w 295"/>
              <a:gd name="T47" fmla="*/ 106 h 224"/>
              <a:gd name="T48" fmla="*/ 184 w 295"/>
              <a:gd name="T49" fmla="*/ 70 h 224"/>
              <a:gd name="T50" fmla="*/ 187 w 295"/>
              <a:gd name="T51" fmla="*/ 91 h 224"/>
              <a:gd name="T52" fmla="*/ 179 w 295"/>
              <a:gd name="T53" fmla="*/ 116 h 224"/>
              <a:gd name="T54" fmla="*/ 187 w 295"/>
              <a:gd name="T55" fmla="*/ 100 h 224"/>
              <a:gd name="T56" fmla="*/ 147 w 295"/>
              <a:gd name="T57" fmla="*/ 16 h 224"/>
              <a:gd name="T58" fmla="*/ 147 w 295"/>
              <a:gd name="T59" fmla="*/ 208 h 224"/>
              <a:gd name="T60" fmla="*/ 147 w 295"/>
              <a:gd name="T61" fmla="*/ 106 h 224"/>
              <a:gd name="T62" fmla="*/ 127 w 295"/>
              <a:gd name="T63" fmla="*/ 121 h 224"/>
              <a:gd name="T64" fmla="*/ 147 w 295"/>
              <a:gd name="T65" fmla="*/ 137 h 224"/>
              <a:gd name="T66" fmla="*/ 102 w 295"/>
              <a:gd name="T67" fmla="*/ 156 h 224"/>
              <a:gd name="T68" fmla="*/ 109 w 295"/>
              <a:gd name="T69" fmla="*/ 113 h 224"/>
              <a:gd name="T70" fmla="*/ 100 w 295"/>
              <a:gd name="T71" fmla="*/ 93 h 224"/>
              <a:gd name="T72" fmla="*/ 111 w 295"/>
              <a:gd name="T73" fmla="*/ 97 h 224"/>
              <a:gd name="T74" fmla="*/ 99 w 295"/>
              <a:gd name="T75" fmla="*/ 88 h 224"/>
              <a:gd name="T76" fmla="*/ 101 w 295"/>
              <a:gd name="T77" fmla="*/ 150 h 224"/>
              <a:gd name="T78" fmla="*/ 99 w 295"/>
              <a:gd name="T79" fmla="*/ 123 h 224"/>
              <a:gd name="T80" fmla="*/ 0 w 295"/>
              <a:gd name="T81" fmla="*/ 23 h 224"/>
              <a:gd name="T82" fmla="*/ 99 w 295"/>
              <a:gd name="T83" fmla="*/ 208 h 224"/>
              <a:gd name="T84" fmla="*/ 17 w 295"/>
              <a:gd name="T85" fmla="*/ 35 h 224"/>
              <a:gd name="T86" fmla="*/ 99 w 295"/>
              <a:gd name="T87" fmla="*/ 29 h 224"/>
              <a:gd name="T88" fmla="*/ 79 w 295"/>
              <a:gd name="T89" fmla="*/ 129 h 224"/>
              <a:gd name="T90" fmla="*/ 99 w 295"/>
              <a:gd name="T91" fmla="*/ 157 h 224"/>
              <a:gd name="T92" fmla="*/ 30 w 295"/>
              <a:gd name="T93" fmla="*/ 45 h 224"/>
              <a:gd name="T94" fmla="*/ 99 w 295"/>
              <a:gd name="T95" fmla="*/ 115 h 224"/>
              <a:gd name="T96" fmla="*/ 99 w 295"/>
              <a:gd name="T97" fmla="*/ 123 h 224"/>
              <a:gd name="T98" fmla="*/ 91 w 295"/>
              <a:gd name="T99" fmla="*/ 133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5" h="224">
                <a:moveTo>
                  <a:pt x="271" y="224"/>
                </a:moveTo>
                <a:cubicBezTo>
                  <a:pt x="284" y="224"/>
                  <a:pt x="295" y="213"/>
                  <a:pt x="295" y="200"/>
                </a:cubicBezTo>
                <a:cubicBezTo>
                  <a:pt x="295" y="23"/>
                  <a:pt x="295" y="23"/>
                  <a:pt x="295" y="23"/>
                </a:cubicBezTo>
                <a:cubicBezTo>
                  <a:pt x="295" y="10"/>
                  <a:pt x="284" y="0"/>
                  <a:pt x="271" y="0"/>
                </a:cubicBezTo>
                <a:cubicBezTo>
                  <a:pt x="224" y="0"/>
                  <a:pt x="224" y="0"/>
                  <a:pt x="224" y="0"/>
                </a:cubicBezTo>
                <a:cubicBezTo>
                  <a:pt x="224" y="16"/>
                  <a:pt x="224" y="16"/>
                  <a:pt x="224" y="16"/>
                </a:cubicBezTo>
                <a:cubicBezTo>
                  <a:pt x="258" y="16"/>
                  <a:pt x="258" y="16"/>
                  <a:pt x="258" y="16"/>
                </a:cubicBezTo>
                <a:cubicBezTo>
                  <a:pt x="268" y="16"/>
                  <a:pt x="277" y="24"/>
                  <a:pt x="277" y="35"/>
                </a:cubicBezTo>
                <a:cubicBezTo>
                  <a:pt x="277" y="189"/>
                  <a:pt x="277" y="189"/>
                  <a:pt x="277" y="189"/>
                </a:cubicBezTo>
                <a:cubicBezTo>
                  <a:pt x="277" y="199"/>
                  <a:pt x="268" y="208"/>
                  <a:pt x="258" y="208"/>
                </a:cubicBezTo>
                <a:cubicBezTo>
                  <a:pt x="224" y="208"/>
                  <a:pt x="224" y="208"/>
                  <a:pt x="224" y="208"/>
                </a:cubicBezTo>
                <a:cubicBezTo>
                  <a:pt x="224" y="224"/>
                  <a:pt x="224" y="224"/>
                  <a:pt x="224" y="224"/>
                </a:cubicBezTo>
                <a:cubicBezTo>
                  <a:pt x="271" y="224"/>
                  <a:pt x="271" y="224"/>
                  <a:pt x="271" y="224"/>
                </a:cubicBezTo>
                <a:close/>
                <a:moveTo>
                  <a:pt x="224" y="194"/>
                </a:moveTo>
                <a:cubicBezTo>
                  <a:pt x="224" y="188"/>
                  <a:pt x="224" y="188"/>
                  <a:pt x="224" y="188"/>
                </a:cubicBezTo>
                <a:cubicBezTo>
                  <a:pt x="248" y="188"/>
                  <a:pt x="248" y="188"/>
                  <a:pt x="248" y="188"/>
                </a:cubicBezTo>
                <a:cubicBezTo>
                  <a:pt x="248" y="179"/>
                  <a:pt x="248" y="179"/>
                  <a:pt x="248" y="179"/>
                </a:cubicBezTo>
                <a:cubicBezTo>
                  <a:pt x="224" y="179"/>
                  <a:pt x="224" y="179"/>
                  <a:pt x="224" y="179"/>
                </a:cubicBezTo>
                <a:cubicBezTo>
                  <a:pt x="224" y="29"/>
                  <a:pt x="224" y="29"/>
                  <a:pt x="224" y="29"/>
                </a:cubicBezTo>
                <a:cubicBezTo>
                  <a:pt x="249" y="29"/>
                  <a:pt x="249" y="29"/>
                  <a:pt x="249" y="29"/>
                </a:cubicBezTo>
                <a:cubicBezTo>
                  <a:pt x="257" y="29"/>
                  <a:pt x="264" y="36"/>
                  <a:pt x="264" y="45"/>
                </a:cubicBezTo>
                <a:cubicBezTo>
                  <a:pt x="264" y="179"/>
                  <a:pt x="264" y="179"/>
                  <a:pt x="264" y="179"/>
                </a:cubicBezTo>
                <a:cubicBezTo>
                  <a:pt x="264" y="187"/>
                  <a:pt x="257" y="194"/>
                  <a:pt x="249" y="194"/>
                </a:cubicBezTo>
                <a:lnTo>
                  <a:pt x="224" y="194"/>
                </a:lnTo>
                <a:close/>
                <a:moveTo>
                  <a:pt x="224" y="0"/>
                </a:moveTo>
                <a:cubicBezTo>
                  <a:pt x="187" y="0"/>
                  <a:pt x="187" y="0"/>
                  <a:pt x="187" y="0"/>
                </a:cubicBezTo>
                <a:cubicBezTo>
                  <a:pt x="187" y="16"/>
                  <a:pt x="187" y="16"/>
                  <a:pt x="187" y="16"/>
                </a:cubicBezTo>
                <a:cubicBezTo>
                  <a:pt x="224" y="16"/>
                  <a:pt x="224" y="16"/>
                  <a:pt x="224" y="16"/>
                </a:cubicBezTo>
                <a:cubicBezTo>
                  <a:pt x="224" y="0"/>
                  <a:pt x="224" y="0"/>
                  <a:pt x="224" y="0"/>
                </a:cubicBezTo>
                <a:close/>
                <a:moveTo>
                  <a:pt x="187" y="224"/>
                </a:moveTo>
                <a:cubicBezTo>
                  <a:pt x="224" y="224"/>
                  <a:pt x="224" y="224"/>
                  <a:pt x="224" y="224"/>
                </a:cubicBezTo>
                <a:cubicBezTo>
                  <a:pt x="224" y="208"/>
                  <a:pt x="224" y="208"/>
                  <a:pt x="224" y="208"/>
                </a:cubicBezTo>
                <a:cubicBezTo>
                  <a:pt x="187" y="208"/>
                  <a:pt x="187" y="208"/>
                  <a:pt x="187" y="208"/>
                </a:cubicBezTo>
                <a:cubicBezTo>
                  <a:pt x="187" y="224"/>
                  <a:pt x="187" y="224"/>
                  <a:pt x="187" y="224"/>
                </a:cubicBezTo>
                <a:close/>
                <a:moveTo>
                  <a:pt x="224" y="29"/>
                </a:moveTo>
                <a:cubicBezTo>
                  <a:pt x="224" y="179"/>
                  <a:pt x="224" y="179"/>
                  <a:pt x="224" y="179"/>
                </a:cubicBezTo>
                <a:cubicBezTo>
                  <a:pt x="200" y="179"/>
                  <a:pt x="200" y="179"/>
                  <a:pt x="200" y="179"/>
                </a:cubicBezTo>
                <a:cubicBezTo>
                  <a:pt x="200" y="188"/>
                  <a:pt x="200" y="188"/>
                  <a:pt x="200" y="188"/>
                </a:cubicBezTo>
                <a:cubicBezTo>
                  <a:pt x="224" y="188"/>
                  <a:pt x="224" y="188"/>
                  <a:pt x="224" y="188"/>
                </a:cubicBezTo>
                <a:cubicBezTo>
                  <a:pt x="224" y="194"/>
                  <a:pt x="224" y="194"/>
                  <a:pt x="224" y="194"/>
                </a:cubicBezTo>
                <a:cubicBezTo>
                  <a:pt x="187" y="194"/>
                  <a:pt x="187" y="194"/>
                  <a:pt x="187" y="194"/>
                </a:cubicBezTo>
                <a:cubicBezTo>
                  <a:pt x="187" y="135"/>
                  <a:pt x="187" y="135"/>
                  <a:pt x="187" y="135"/>
                </a:cubicBezTo>
                <a:cubicBezTo>
                  <a:pt x="188" y="135"/>
                  <a:pt x="189" y="134"/>
                  <a:pt x="189" y="134"/>
                </a:cubicBezTo>
                <a:cubicBezTo>
                  <a:pt x="194" y="133"/>
                  <a:pt x="197" y="131"/>
                  <a:pt x="201" y="128"/>
                </a:cubicBezTo>
                <a:cubicBezTo>
                  <a:pt x="204" y="124"/>
                  <a:pt x="206" y="121"/>
                  <a:pt x="207" y="117"/>
                </a:cubicBezTo>
                <a:cubicBezTo>
                  <a:pt x="208" y="115"/>
                  <a:pt x="208" y="113"/>
                  <a:pt x="208" y="111"/>
                </a:cubicBezTo>
                <a:cubicBezTo>
                  <a:pt x="208" y="109"/>
                  <a:pt x="208" y="107"/>
                  <a:pt x="207" y="104"/>
                </a:cubicBezTo>
                <a:cubicBezTo>
                  <a:pt x="207" y="102"/>
                  <a:pt x="205" y="100"/>
                  <a:pt x="203" y="98"/>
                </a:cubicBezTo>
                <a:cubicBezTo>
                  <a:pt x="200" y="96"/>
                  <a:pt x="197" y="94"/>
                  <a:pt x="193" y="94"/>
                </a:cubicBezTo>
                <a:cubicBezTo>
                  <a:pt x="197" y="91"/>
                  <a:pt x="199" y="88"/>
                  <a:pt x="201" y="85"/>
                </a:cubicBezTo>
                <a:cubicBezTo>
                  <a:pt x="202" y="81"/>
                  <a:pt x="202" y="78"/>
                  <a:pt x="201" y="74"/>
                </a:cubicBezTo>
                <a:cubicBezTo>
                  <a:pt x="200" y="71"/>
                  <a:pt x="198" y="69"/>
                  <a:pt x="195" y="67"/>
                </a:cubicBezTo>
                <a:cubicBezTo>
                  <a:pt x="193" y="66"/>
                  <a:pt x="190" y="66"/>
                  <a:pt x="187" y="66"/>
                </a:cubicBezTo>
                <a:cubicBezTo>
                  <a:pt x="187" y="29"/>
                  <a:pt x="187" y="29"/>
                  <a:pt x="187" y="29"/>
                </a:cubicBezTo>
                <a:cubicBezTo>
                  <a:pt x="224" y="29"/>
                  <a:pt x="224" y="29"/>
                  <a:pt x="224" y="29"/>
                </a:cubicBezTo>
                <a:close/>
                <a:moveTo>
                  <a:pt x="187" y="128"/>
                </a:moveTo>
                <a:cubicBezTo>
                  <a:pt x="187" y="128"/>
                  <a:pt x="188" y="128"/>
                  <a:pt x="188" y="128"/>
                </a:cubicBezTo>
                <a:cubicBezTo>
                  <a:pt x="191" y="127"/>
                  <a:pt x="193" y="125"/>
                  <a:pt x="194" y="122"/>
                </a:cubicBezTo>
                <a:cubicBezTo>
                  <a:pt x="195" y="118"/>
                  <a:pt x="195" y="115"/>
                  <a:pt x="194" y="111"/>
                </a:cubicBezTo>
                <a:cubicBezTo>
                  <a:pt x="193" y="106"/>
                  <a:pt x="191" y="103"/>
                  <a:pt x="187" y="100"/>
                </a:cubicBezTo>
                <a:cubicBezTo>
                  <a:pt x="187" y="128"/>
                  <a:pt x="187" y="128"/>
                  <a:pt x="187" y="128"/>
                </a:cubicBezTo>
                <a:close/>
                <a:moveTo>
                  <a:pt x="187" y="91"/>
                </a:moveTo>
                <a:cubicBezTo>
                  <a:pt x="189" y="87"/>
                  <a:pt x="190" y="84"/>
                  <a:pt x="190" y="80"/>
                </a:cubicBezTo>
                <a:cubicBezTo>
                  <a:pt x="190" y="78"/>
                  <a:pt x="190" y="77"/>
                  <a:pt x="190" y="75"/>
                </a:cubicBezTo>
                <a:cubicBezTo>
                  <a:pt x="189" y="74"/>
                  <a:pt x="189" y="72"/>
                  <a:pt x="188" y="71"/>
                </a:cubicBezTo>
                <a:cubicBezTo>
                  <a:pt x="187" y="71"/>
                  <a:pt x="187" y="71"/>
                  <a:pt x="187" y="71"/>
                </a:cubicBezTo>
                <a:lnTo>
                  <a:pt x="187" y="91"/>
                </a:lnTo>
                <a:close/>
                <a:moveTo>
                  <a:pt x="187" y="0"/>
                </a:moveTo>
                <a:cubicBezTo>
                  <a:pt x="147" y="0"/>
                  <a:pt x="147" y="0"/>
                  <a:pt x="147" y="0"/>
                </a:cubicBezTo>
                <a:cubicBezTo>
                  <a:pt x="147" y="16"/>
                  <a:pt x="147" y="16"/>
                  <a:pt x="147" y="16"/>
                </a:cubicBezTo>
                <a:cubicBezTo>
                  <a:pt x="187" y="16"/>
                  <a:pt x="187" y="16"/>
                  <a:pt x="187" y="16"/>
                </a:cubicBezTo>
                <a:cubicBezTo>
                  <a:pt x="187" y="0"/>
                  <a:pt x="187" y="0"/>
                  <a:pt x="187" y="0"/>
                </a:cubicBezTo>
                <a:close/>
                <a:moveTo>
                  <a:pt x="147" y="224"/>
                </a:moveTo>
                <a:cubicBezTo>
                  <a:pt x="187" y="224"/>
                  <a:pt x="187" y="224"/>
                  <a:pt x="187" y="224"/>
                </a:cubicBezTo>
                <a:cubicBezTo>
                  <a:pt x="187" y="208"/>
                  <a:pt x="187" y="208"/>
                  <a:pt x="187" y="208"/>
                </a:cubicBezTo>
                <a:cubicBezTo>
                  <a:pt x="147" y="208"/>
                  <a:pt x="147" y="208"/>
                  <a:pt x="147" y="208"/>
                </a:cubicBezTo>
                <a:cubicBezTo>
                  <a:pt x="147" y="224"/>
                  <a:pt x="147" y="224"/>
                  <a:pt x="147" y="224"/>
                </a:cubicBezTo>
                <a:close/>
                <a:moveTo>
                  <a:pt x="187" y="29"/>
                </a:moveTo>
                <a:cubicBezTo>
                  <a:pt x="187" y="66"/>
                  <a:pt x="187" y="66"/>
                  <a:pt x="187" y="66"/>
                </a:cubicBezTo>
                <a:cubicBezTo>
                  <a:pt x="185" y="66"/>
                  <a:pt x="184" y="66"/>
                  <a:pt x="182" y="67"/>
                </a:cubicBezTo>
                <a:cubicBezTo>
                  <a:pt x="176" y="68"/>
                  <a:pt x="172" y="71"/>
                  <a:pt x="169" y="75"/>
                </a:cubicBezTo>
                <a:cubicBezTo>
                  <a:pt x="167" y="80"/>
                  <a:pt x="166" y="84"/>
                  <a:pt x="167" y="88"/>
                </a:cubicBezTo>
                <a:cubicBezTo>
                  <a:pt x="168" y="93"/>
                  <a:pt x="172" y="97"/>
                  <a:pt x="177" y="98"/>
                </a:cubicBezTo>
                <a:cubicBezTo>
                  <a:pt x="173" y="101"/>
                  <a:pt x="169" y="105"/>
                  <a:pt x="168" y="109"/>
                </a:cubicBezTo>
                <a:cubicBezTo>
                  <a:pt x="166" y="113"/>
                  <a:pt x="165" y="117"/>
                  <a:pt x="167" y="122"/>
                </a:cubicBezTo>
                <a:cubicBezTo>
                  <a:pt x="168" y="126"/>
                  <a:pt x="170" y="130"/>
                  <a:pt x="175" y="133"/>
                </a:cubicBezTo>
                <a:cubicBezTo>
                  <a:pt x="178" y="135"/>
                  <a:pt x="182" y="135"/>
                  <a:pt x="187" y="135"/>
                </a:cubicBezTo>
                <a:cubicBezTo>
                  <a:pt x="187" y="194"/>
                  <a:pt x="187" y="194"/>
                  <a:pt x="187" y="194"/>
                </a:cubicBezTo>
                <a:cubicBezTo>
                  <a:pt x="147" y="194"/>
                  <a:pt x="147" y="194"/>
                  <a:pt x="147" y="194"/>
                </a:cubicBezTo>
                <a:cubicBezTo>
                  <a:pt x="147" y="137"/>
                  <a:pt x="147" y="137"/>
                  <a:pt x="147" y="137"/>
                </a:cubicBezTo>
                <a:cubicBezTo>
                  <a:pt x="148" y="137"/>
                  <a:pt x="148" y="137"/>
                  <a:pt x="148" y="137"/>
                </a:cubicBezTo>
                <a:cubicBezTo>
                  <a:pt x="148" y="125"/>
                  <a:pt x="148" y="125"/>
                  <a:pt x="148" y="125"/>
                </a:cubicBezTo>
                <a:cubicBezTo>
                  <a:pt x="159" y="123"/>
                  <a:pt x="159" y="123"/>
                  <a:pt x="159" y="123"/>
                </a:cubicBezTo>
                <a:cubicBezTo>
                  <a:pt x="158" y="112"/>
                  <a:pt x="158" y="112"/>
                  <a:pt x="158" y="112"/>
                </a:cubicBezTo>
                <a:cubicBezTo>
                  <a:pt x="147" y="115"/>
                  <a:pt x="147" y="115"/>
                  <a:pt x="147" y="115"/>
                </a:cubicBezTo>
                <a:cubicBezTo>
                  <a:pt x="147" y="106"/>
                  <a:pt x="147" y="106"/>
                  <a:pt x="147" y="106"/>
                </a:cubicBezTo>
                <a:cubicBezTo>
                  <a:pt x="147" y="29"/>
                  <a:pt x="147" y="29"/>
                  <a:pt x="147" y="29"/>
                </a:cubicBezTo>
                <a:cubicBezTo>
                  <a:pt x="187" y="29"/>
                  <a:pt x="187" y="29"/>
                  <a:pt x="187" y="29"/>
                </a:cubicBezTo>
                <a:close/>
                <a:moveTo>
                  <a:pt x="187" y="71"/>
                </a:moveTo>
                <a:cubicBezTo>
                  <a:pt x="186" y="70"/>
                  <a:pt x="185" y="70"/>
                  <a:pt x="184" y="70"/>
                </a:cubicBezTo>
                <a:cubicBezTo>
                  <a:pt x="181" y="71"/>
                  <a:pt x="179" y="73"/>
                  <a:pt x="178" y="76"/>
                </a:cubicBezTo>
                <a:cubicBezTo>
                  <a:pt x="177" y="78"/>
                  <a:pt x="177" y="81"/>
                  <a:pt x="178" y="83"/>
                </a:cubicBezTo>
                <a:cubicBezTo>
                  <a:pt x="179" y="88"/>
                  <a:pt x="181" y="91"/>
                  <a:pt x="185" y="93"/>
                </a:cubicBezTo>
                <a:cubicBezTo>
                  <a:pt x="186" y="92"/>
                  <a:pt x="187" y="91"/>
                  <a:pt x="187" y="91"/>
                </a:cubicBezTo>
                <a:cubicBezTo>
                  <a:pt x="187" y="71"/>
                  <a:pt x="187" y="71"/>
                  <a:pt x="187" y="71"/>
                </a:cubicBezTo>
                <a:close/>
                <a:moveTo>
                  <a:pt x="187" y="100"/>
                </a:moveTo>
                <a:cubicBezTo>
                  <a:pt x="187" y="100"/>
                  <a:pt x="186" y="100"/>
                  <a:pt x="186" y="99"/>
                </a:cubicBezTo>
                <a:cubicBezTo>
                  <a:pt x="181" y="104"/>
                  <a:pt x="179" y="110"/>
                  <a:pt x="179" y="116"/>
                </a:cubicBezTo>
                <a:cubicBezTo>
                  <a:pt x="179" y="118"/>
                  <a:pt x="179" y="120"/>
                  <a:pt x="180" y="121"/>
                </a:cubicBezTo>
                <a:cubicBezTo>
                  <a:pt x="180" y="124"/>
                  <a:pt x="182" y="126"/>
                  <a:pt x="183" y="127"/>
                </a:cubicBezTo>
                <a:cubicBezTo>
                  <a:pt x="184" y="128"/>
                  <a:pt x="186" y="128"/>
                  <a:pt x="187" y="128"/>
                </a:cubicBezTo>
                <a:lnTo>
                  <a:pt x="187" y="100"/>
                </a:lnTo>
                <a:close/>
                <a:moveTo>
                  <a:pt x="147" y="0"/>
                </a:moveTo>
                <a:cubicBezTo>
                  <a:pt x="99" y="0"/>
                  <a:pt x="99" y="0"/>
                  <a:pt x="99" y="0"/>
                </a:cubicBezTo>
                <a:cubicBezTo>
                  <a:pt x="99" y="16"/>
                  <a:pt x="99" y="16"/>
                  <a:pt x="99" y="16"/>
                </a:cubicBezTo>
                <a:cubicBezTo>
                  <a:pt x="147" y="16"/>
                  <a:pt x="147" y="16"/>
                  <a:pt x="147" y="16"/>
                </a:cubicBezTo>
                <a:cubicBezTo>
                  <a:pt x="147" y="0"/>
                  <a:pt x="147" y="0"/>
                  <a:pt x="147" y="0"/>
                </a:cubicBezTo>
                <a:close/>
                <a:moveTo>
                  <a:pt x="99" y="224"/>
                </a:moveTo>
                <a:cubicBezTo>
                  <a:pt x="147" y="224"/>
                  <a:pt x="147" y="224"/>
                  <a:pt x="147" y="224"/>
                </a:cubicBezTo>
                <a:cubicBezTo>
                  <a:pt x="147" y="208"/>
                  <a:pt x="147" y="208"/>
                  <a:pt x="147" y="208"/>
                </a:cubicBezTo>
                <a:cubicBezTo>
                  <a:pt x="99" y="208"/>
                  <a:pt x="99" y="208"/>
                  <a:pt x="99" y="208"/>
                </a:cubicBezTo>
                <a:cubicBezTo>
                  <a:pt x="99" y="224"/>
                  <a:pt x="99" y="224"/>
                  <a:pt x="99" y="224"/>
                </a:cubicBezTo>
                <a:close/>
                <a:moveTo>
                  <a:pt x="147" y="29"/>
                </a:moveTo>
                <a:cubicBezTo>
                  <a:pt x="147" y="106"/>
                  <a:pt x="147" y="106"/>
                  <a:pt x="147" y="106"/>
                </a:cubicBezTo>
                <a:cubicBezTo>
                  <a:pt x="147" y="104"/>
                  <a:pt x="147" y="104"/>
                  <a:pt x="147" y="104"/>
                </a:cubicBezTo>
                <a:cubicBezTo>
                  <a:pt x="137" y="107"/>
                  <a:pt x="137" y="107"/>
                  <a:pt x="137" y="107"/>
                </a:cubicBezTo>
                <a:cubicBezTo>
                  <a:pt x="138" y="118"/>
                  <a:pt x="138" y="118"/>
                  <a:pt x="138" y="118"/>
                </a:cubicBezTo>
                <a:cubicBezTo>
                  <a:pt x="127" y="121"/>
                  <a:pt x="127" y="121"/>
                  <a:pt x="127" y="121"/>
                </a:cubicBezTo>
                <a:cubicBezTo>
                  <a:pt x="127" y="131"/>
                  <a:pt x="127" y="131"/>
                  <a:pt x="127" y="131"/>
                </a:cubicBezTo>
                <a:cubicBezTo>
                  <a:pt x="138" y="128"/>
                  <a:pt x="138" y="128"/>
                  <a:pt x="138" y="128"/>
                </a:cubicBezTo>
                <a:cubicBezTo>
                  <a:pt x="138" y="139"/>
                  <a:pt x="138" y="139"/>
                  <a:pt x="138" y="139"/>
                </a:cubicBezTo>
                <a:cubicBezTo>
                  <a:pt x="147" y="137"/>
                  <a:pt x="147" y="137"/>
                  <a:pt x="147" y="137"/>
                </a:cubicBezTo>
                <a:cubicBezTo>
                  <a:pt x="147" y="194"/>
                  <a:pt x="147" y="194"/>
                  <a:pt x="147" y="194"/>
                </a:cubicBezTo>
                <a:cubicBezTo>
                  <a:pt x="99" y="194"/>
                  <a:pt x="99" y="194"/>
                  <a:pt x="99" y="194"/>
                </a:cubicBezTo>
                <a:cubicBezTo>
                  <a:pt x="99" y="157"/>
                  <a:pt x="99" y="157"/>
                  <a:pt x="99" y="157"/>
                </a:cubicBezTo>
                <a:cubicBezTo>
                  <a:pt x="100" y="157"/>
                  <a:pt x="101" y="157"/>
                  <a:pt x="102" y="156"/>
                </a:cubicBezTo>
                <a:cubicBezTo>
                  <a:pt x="109" y="155"/>
                  <a:pt x="113" y="151"/>
                  <a:pt x="117" y="145"/>
                </a:cubicBezTo>
                <a:cubicBezTo>
                  <a:pt x="120" y="139"/>
                  <a:pt x="121" y="132"/>
                  <a:pt x="119" y="124"/>
                </a:cubicBezTo>
                <a:cubicBezTo>
                  <a:pt x="118" y="120"/>
                  <a:pt x="116" y="117"/>
                  <a:pt x="114" y="115"/>
                </a:cubicBezTo>
                <a:cubicBezTo>
                  <a:pt x="112" y="114"/>
                  <a:pt x="111" y="113"/>
                  <a:pt x="109" y="113"/>
                </a:cubicBezTo>
                <a:cubicBezTo>
                  <a:pt x="108" y="112"/>
                  <a:pt x="105" y="113"/>
                  <a:pt x="103" y="113"/>
                </a:cubicBezTo>
                <a:cubicBezTo>
                  <a:pt x="101" y="114"/>
                  <a:pt x="100" y="114"/>
                  <a:pt x="99" y="115"/>
                </a:cubicBezTo>
                <a:cubicBezTo>
                  <a:pt x="99" y="93"/>
                  <a:pt x="99" y="93"/>
                  <a:pt x="99" y="93"/>
                </a:cubicBezTo>
                <a:cubicBezTo>
                  <a:pt x="100" y="93"/>
                  <a:pt x="100" y="93"/>
                  <a:pt x="100" y="93"/>
                </a:cubicBezTo>
                <a:cubicBezTo>
                  <a:pt x="102" y="93"/>
                  <a:pt x="103" y="93"/>
                  <a:pt x="104" y="94"/>
                </a:cubicBezTo>
                <a:cubicBezTo>
                  <a:pt x="105" y="94"/>
                  <a:pt x="106" y="95"/>
                  <a:pt x="106" y="97"/>
                </a:cubicBezTo>
                <a:cubicBezTo>
                  <a:pt x="106" y="98"/>
                  <a:pt x="106" y="99"/>
                  <a:pt x="105" y="100"/>
                </a:cubicBezTo>
                <a:cubicBezTo>
                  <a:pt x="108" y="99"/>
                  <a:pt x="110" y="98"/>
                  <a:pt x="111" y="97"/>
                </a:cubicBezTo>
                <a:cubicBezTo>
                  <a:pt x="112" y="95"/>
                  <a:pt x="112" y="93"/>
                  <a:pt x="111" y="92"/>
                </a:cubicBezTo>
                <a:cubicBezTo>
                  <a:pt x="111" y="90"/>
                  <a:pt x="110" y="89"/>
                  <a:pt x="107" y="88"/>
                </a:cubicBezTo>
                <a:cubicBezTo>
                  <a:pt x="105" y="87"/>
                  <a:pt x="103" y="87"/>
                  <a:pt x="100" y="88"/>
                </a:cubicBezTo>
                <a:cubicBezTo>
                  <a:pt x="99" y="88"/>
                  <a:pt x="99" y="88"/>
                  <a:pt x="99" y="88"/>
                </a:cubicBezTo>
                <a:cubicBezTo>
                  <a:pt x="99" y="29"/>
                  <a:pt x="99" y="29"/>
                  <a:pt x="99" y="29"/>
                </a:cubicBezTo>
                <a:cubicBezTo>
                  <a:pt x="147" y="29"/>
                  <a:pt x="147" y="29"/>
                  <a:pt x="147" y="29"/>
                </a:cubicBezTo>
                <a:close/>
                <a:moveTo>
                  <a:pt x="99" y="150"/>
                </a:moveTo>
                <a:cubicBezTo>
                  <a:pt x="100" y="150"/>
                  <a:pt x="101" y="150"/>
                  <a:pt x="101" y="150"/>
                </a:cubicBezTo>
                <a:cubicBezTo>
                  <a:pt x="105" y="149"/>
                  <a:pt x="107" y="146"/>
                  <a:pt x="109" y="142"/>
                </a:cubicBezTo>
                <a:cubicBezTo>
                  <a:pt x="110" y="137"/>
                  <a:pt x="111" y="133"/>
                  <a:pt x="110" y="129"/>
                </a:cubicBezTo>
                <a:cubicBezTo>
                  <a:pt x="108" y="123"/>
                  <a:pt x="106" y="120"/>
                  <a:pt x="103" y="121"/>
                </a:cubicBezTo>
                <a:cubicBezTo>
                  <a:pt x="101" y="121"/>
                  <a:pt x="100" y="122"/>
                  <a:pt x="99" y="123"/>
                </a:cubicBezTo>
                <a:lnTo>
                  <a:pt x="99" y="150"/>
                </a:lnTo>
                <a:close/>
                <a:moveTo>
                  <a:pt x="99" y="0"/>
                </a:moveTo>
                <a:cubicBezTo>
                  <a:pt x="23" y="0"/>
                  <a:pt x="23" y="0"/>
                  <a:pt x="23" y="0"/>
                </a:cubicBezTo>
                <a:cubicBezTo>
                  <a:pt x="10" y="0"/>
                  <a:pt x="0" y="10"/>
                  <a:pt x="0" y="23"/>
                </a:cubicBezTo>
                <a:cubicBezTo>
                  <a:pt x="0" y="200"/>
                  <a:pt x="0" y="200"/>
                  <a:pt x="0" y="200"/>
                </a:cubicBezTo>
                <a:cubicBezTo>
                  <a:pt x="0" y="213"/>
                  <a:pt x="10" y="224"/>
                  <a:pt x="23" y="224"/>
                </a:cubicBezTo>
                <a:cubicBezTo>
                  <a:pt x="99" y="224"/>
                  <a:pt x="99" y="224"/>
                  <a:pt x="99" y="224"/>
                </a:cubicBezTo>
                <a:cubicBezTo>
                  <a:pt x="99" y="208"/>
                  <a:pt x="99" y="208"/>
                  <a:pt x="99" y="208"/>
                </a:cubicBezTo>
                <a:cubicBezTo>
                  <a:pt x="37" y="208"/>
                  <a:pt x="37" y="208"/>
                  <a:pt x="37" y="208"/>
                </a:cubicBezTo>
                <a:cubicBezTo>
                  <a:pt x="37" y="208"/>
                  <a:pt x="37" y="208"/>
                  <a:pt x="37" y="208"/>
                </a:cubicBezTo>
                <a:cubicBezTo>
                  <a:pt x="26" y="208"/>
                  <a:pt x="17" y="199"/>
                  <a:pt x="17" y="189"/>
                </a:cubicBezTo>
                <a:cubicBezTo>
                  <a:pt x="17" y="35"/>
                  <a:pt x="17" y="35"/>
                  <a:pt x="17" y="35"/>
                </a:cubicBezTo>
                <a:cubicBezTo>
                  <a:pt x="17" y="24"/>
                  <a:pt x="26" y="16"/>
                  <a:pt x="37" y="16"/>
                </a:cubicBezTo>
                <a:cubicBezTo>
                  <a:pt x="99" y="16"/>
                  <a:pt x="99" y="16"/>
                  <a:pt x="99" y="16"/>
                </a:cubicBezTo>
                <a:cubicBezTo>
                  <a:pt x="99" y="0"/>
                  <a:pt x="99" y="0"/>
                  <a:pt x="99" y="0"/>
                </a:cubicBezTo>
                <a:close/>
                <a:moveTo>
                  <a:pt x="99" y="29"/>
                </a:moveTo>
                <a:cubicBezTo>
                  <a:pt x="99" y="88"/>
                  <a:pt x="99" y="88"/>
                  <a:pt x="99" y="88"/>
                </a:cubicBezTo>
                <a:cubicBezTo>
                  <a:pt x="93" y="89"/>
                  <a:pt x="89" y="93"/>
                  <a:pt x="85" y="97"/>
                </a:cubicBezTo>
                <a:cubicBezTo>
                  <a:pt x="82" y="102"/>
                  <a:pt x="80" y="109"/>
                  <a:pt x="79" y="116"/>
                </a:cubicBezTo>
                <a:cubicBezTo>
                  <a:pt x="78" y="120"/>
                  <a:pt x="78" y="124"/>
                  <a:pt x="79" y="129"/>
                </a:cubicBezTo>
                <a:cubicBezTo>
                  <a:pt x="79" y="134"/>
                  <a:pt x="80" y="138"/>
                  <a:pt x="81" y="142"/>
                </a:cubicBezTo>
                <a:cubicBezTo>
                  <a:pt x="81" y="144"/>
                  <a:pt x="81" y="144"/>
                  <a:pt x="81" y="144"/>
                </a:cubicBezTo>
                <a:cubicBezTo>
                  <a:pt x="82" y="146"/>
                  <a:pt x="82" y="148"/>
                  <a:pt x="83" y="150"/>
                </a:cubicBezTo>
                <a:cubicBezTo>
                  <a:pt x="86" y="156"/>
                  <a:pt x="92" y="158"/>
                  <a:pt x="99" y="157"/>
                </a:cubicBezTo>
                <a:cubicBezTo>
                  <a:pt x="99" y="194"/>
                  <a:pt x="99" y="194"/>
                  <a:pt x="99" y="194"/>
                </a:cubicBezTo>
                <a:cubicBezTo>
                  <a:pt x="46" y="194"/>
                  <a:pt x="46" y="194"/>
                  <a:pt x="46" y="194"/>
                </a:cubicBezTo>
                <a:cubicBezTo>
                  <a:pt x="37" y="194"/>
                  <a:pt x="30" y="187"/>
                  <a:pt x="30" y="179"/>
                </a:cubicBezTo>
                <a:cubicBezTo>
                  <a:pt x="30" y="45"/>
                  <a:pt x="30" y="45"/>
                  <a:pt x="30" y="45"/>
                </a:cubicBezTo>
                <a:cubicBezTo>
                  <a:pt x="30" y="36"/>
                  <a:pt x="37" y="29"/>
                  <a:pt x="46" y="29"/>
                </a:cubicBezTo>
                <a:cubicBezTo>
                  <a:pt x="99" y="29"/>
                  <a:pt x="99" y="29"/>
                  <a:pt x="99" y="29"/>
                </a:cubicBezTo>
                <a:close/>
                <a:moveTo>
                  <a:pt x="99" y="93"/>
                </a:moveTo>
                <a:cubicBezTo>
                  <a:pt x="99" y="115"/>
                  <a:pt x="99" y="115"/>
                  <a:pt x="99" y="115"/>
                </a:cubicBezTo>
                <a:cubicBezTo>
                  <a:pt x="98" y="115"/>
                  <a:pt x="97" y="116"/>
                  <a:pt x="96" y="118"/>
                </a:cubicBezTo>
                <a:cubicBezTo>
                  <a:pt x="94" y="120"/>
                  <a:pt x="93" y="122"/>
                  <a:pt x="94" y="125"/>
                </a:cubicBezTo>
                <a:cubicBezTo>
                  <a:pt x="94" y="127"/>
                  <a:pt x="95" y="128"/>
                  <a:pt x="97" y="129"/>
                </a:cubicBezTo>
                <a:cubicBezTo>
                  <a:pt x="97" y="127"/>
                  <a:pt x="98" y="125"/>
                  <a:pt x="99" y="123"/>
                </a:cubicBezTo>
                <a:cubicBezTo>
                  <a:pt x="99" y="150"/>
                  <a:pt x="99" y="150"/>
                  <a:pt x="99" y="150"/>
                </a:cubicBezTo>
                <a:cubicBezTo>
                  <a:pt x="98" y="150"/>
                  <a:pt x="97" y="149"/>
                  <a:pt x="96" y="149"/>
                </a:cubicBezTo>
                <a:cubicBezTo>
                  <a:pt x="95" y="148"/>
                  <a:pt x="94" y="146"/>
                  <a:pt x="93" y="142"/>
                </a:cubicBezTo>
                <a:cubicBezTo>
                  <a:pt x="92" y="140"/>
                  <a:pt x="92" y="137"/>
                  <a:pt x="91" y="133"/>
                </a:cubicBezTo>
                <a:cubicBezTo>
                  <a:pt x="91" y="128"/>
                  <a:pt x="90" y="124"/>
                  <a:pt x="90" y="119"/>
                </a:cubicBezTo>
                <a:cubicBezTo>
                  <a:pt x="90" y="111"/>
                  <a:pt x="91" y="104"/>
                  <a:pt x="93" y="100"/>
                </a:cubicBezTo>
                <a:cubicBezTo>
                  <a:pt x="95" y="97"/>
                  <a:pt x="97" y="94"/>
                  <a:pt x="99" y="93"/>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7" name="Freeform 77"/>
          <p:cNvSpPr/>
          <p:nvPr/>
        </p:nvSpPr>
        <p:spPr bwMode="auto">
          <a:xfrm>
            <a:off x="6129174" y="1728550"/>
            <a:ext cx="160693" cy="120222"/>
          </a:xfrm>
          <a:custGeom>
            <a:avLst/>
            <a:gdLst>
              <a:gd name="T0" fmla="*/ 69 w 98"/>
              <a:gd name="T1" fmla="*/ 0 h 74"/>
              <a:gd name="T2" fmla="*/ 49 w 98"/>
              <a:gd name="T3" fmla="*/ 8 h 74"/>
              <a:gd name="T4" fmla="*/ 30 w 98"/>
              <a:gd name="T5" fmla="*/ 0 h 74"/>
              <a:gd name="T6" fmla="*/ 0 w 98"/>
              <a:gd name="T7" fmla="*/ 29 h 74"/>
              <a:gd name="T8" fmla="*/ 51 w 98"/>
              <a:gd name="T9" fmla="*/ 74 h 74"/>
              <a:gd name="T10" fmla="*/ 98 w 98"/>
              <a:gd name="T11" fmla="*/ 29 h 74"/>
              <a:gd name="T12" fmla="*/ 69 w 98"/>
              <a:gd name="T13" fmla="*/ 0 h 74"/>
            </a:gdLst>
            <a:ahLst/>
            <a:cxnLst>
              <a:cxn ang="0">
                <a:pos x="T0" y="T1"/>
              </a:cxn>
              <a:cxn ang="0">
                <a:pos x="T2" y="T3"/>
              </a:cxn>
              <a:cxn ang="0">
                <a:pos x="T4" y="T5"/>
              </a:cxn>
              <a:cxn ang="0">
                <a:pos x="T6" y="T7"/>
              </a:cxn>
              <a:cxn ang="0">
                <a:pos x="T8" y="T9"/>
              </a:cxn>
              <a:cxn ang="0">
                <a:pos x="T10" y="T11"/>
              </a:cxn>
              <a:cxn ang="0">
                <a:pos x="T12" y="T13"/>
              </a:cxn>
            </a:cxnLst>
            <a:rect l="0" t="0" r="r" b="b"/>
            <a:pathLst>
              <a:path w="98" h="74">
                <a:moveTo>
                  <a:pt x="69" y="0"/>
                </a:moveTo>
                <a:cubicBezTo>
                  <a:pt x="61" y="0"/>
                  <a:pt x="54" y="3"/>
                  <a:pt x="49" y="8"/>
                </a:cubicBezTo>
                <a:cubicBezTo>
                  <a:pt x="44" y="3"/>
                  <a:pt x="37" y="0"/>
                  <a:pt x="30" y="0"/>
                </a:cubicBezTo>
                <a:cubicBezTo>
                  <a:pt x="13" y="0"/>
                  <a:pt x="0" y="13"/>
                  <a:pt x="0" y="29"/>
                </a:cubicBezTo>
                <a:cubicBezTo>
                  <a:pt x="0" y="47"/>
                  <a:pt x="15" y="74"/>
                  <a:pt x="51" y="74"/>
                </a:cubicBezTo>
                <a:cubicBezTo>
                  <a:pt x="88" y="74"/>
                  <a:pt x="98" y="45"/>
                  <a:pt x="98" y="29"/>
                </a:cubicBezTo>
                <a:cubicBezTo>
                  <a:pt x="98" y="13"/>
                  <a:pt x="85" y="0"/>
                  <a:pt x="69"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8" name="Freeform 78"/>
          <p:cNvSpPr/>
          <p:nvPr/>
        </p:nvSpPr>
        <p:spPr bwMode="auto">
          <a:xfrm>
            <a:off x="6200592" y="1697602"/>
            <a:ext cx="44042" cy="54754"/>
          </a:xfrm>
          <a:custGeom>
            <a:avLst/>
            <a:gdLst>
              <a:gd name="T0" fmla="*/ 6 w 27"/>
              <a:gd name="T1" fmla="*/ 34 h 34"/>
              <a:gd name="T2" fmla="*/ 13 w 27"/>
              <a:gd name="T3" fmla="*/ 0 h 34"/>
              <a:gd name="T4" fmla="*/ 27 w 27"/>
              <a:gd name="T5" fmla="*/ 3 h 34"/>
              <a:gd name="T6" fmla="*/ 6 w 27"/>
              <a:gd name="T7" fmla="*/ 34 h 34"/>
            </a:gdLst>
            <a:ahLst/>
            <a:cxnLst>
              <a:cxn ang="0">
                <a:pos x="T0" y="T1"/>
              </a:cxn>
              <a:cxn ang="0">
                <a:pos x="T2" y="T3"/>
              </a:cxn>
              <a:cxn ang="0">
                <a:pos x="T4" y="T5"/>
              </a:cxn>
              <a:cxn ang="0">
                <a:pos x="T6" y="T7"/>
              </a:cxn>
            </a:cxnLst>
            <a:rect l="0" t="0" r="r" b="b"/>
            <a:pathLst>
              <a:path w="27" h="34">
                <a:moveTo>
                  <a:pt x="6" y="34"/>
                </a:moveTo>
                <a:cubicBezTo>
                  <a:pt x="0" y="22"/>
                  <a:pt x="4" y="9"/>
                  <a:pt x="13" y="0"/>
                </a:cubicBezTo>
                <a:cubicBezTo>
                  <a:pt x="27" y="3"/>
                  <a:pt x="27" y="3"/>
                  <a:pt x="27" y="3"/>
                </a:cubicBezTo>
                <a:cubicBezTo>
                  <a:pt x="14" y="10"/>
                  <a:pt x="6" y="18"/>
                  <a:pt x="6" y="34"/>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9" name="Freeform 79"/>
          <p:cNvSpPr>
            <a:spLocks noEditPoints="1"/>
          </p:cNvSpPr>
          <p:nvPr/>
        </p:nvSpPr>
        <p:spPr bwMode="auto">
          <a:xfrm>
            <a:off x="5950626" y="2699847"/>
            <a:ext cx="169025" cy="234492"/>
          </a:xfrm>
          <a:custGeom>
            <a:avLst/>
            <a:gdLst>
              <a:gd name="T0" fmla="*/ 87 w 103"/>
              <a:gd name="T1" fmla="*/ 88 h 143"/>
              <a:gd name="T2" fmla="*/ 103 w 103"/>
              <a:gd name="T3" fmla="*/ 112 h 143"/>
              <a:gd name="T4" fmla="*/ 102 w 103"/>
              <a:gd name="T5" fmla="*/ 143 h 143"/>
              <a:gd name="T6" fmla="*/ 87 w 103"/>
              <a:gd name="T7" fmla="*/ 137 h 143"/>
              <a:gd name="T8" fmla="*/ 87 w 103"/>
              <a:gd name="T9" fmla="*/ 134 h 143"/>
              <a:gd name="T10" fmla="*/ 91 w 103"/>
              <a:gd name="T11" fmla="*/ 136 h 143"/>
              <a:gd name="T12" fmla="*/ 100 w 103"/>
              <a:gd name="T13" fmla="*/ 130 h 143"/>
              <a:gd name="T14" fmla="*/ 100 w 103"/>
              <a:gd name="T15" fmla="*/ 113 h 143"/>
              <a:gd name="T16" fmla="*/ 100 w 103"/>
              <a:gd name="T17" fmla="*/ 113 h 143"/>
              <a:gd name="T18" fmla="*/ 99 w 103"/>
              <a:gd name="T19" fmla="*/ 111 h 143"/>
              <a:gd name="T20" fmla="*/ 92 w 103"/>
              <a:gd name="T21" fmla="*/ 110 h 143"/>
              <a:gd name="T22" fmla="*/ 90 w 103"/>
              <a:gd name="T23" fmla="*/ 116 h 143"/>
              <a:gd name="T24" fmla="*/ 87 w 103"/>
              <a:gd name="T25" fmla="*/ 115 h 143"/>
              <a:gd name="T26" fmla="*/ 87 w 103"/>
              <a:gd name="T27" fmla="*/ 88 h 143"/>
              <a:gd name="T28" fmla="*/ 73 w 103"/>
              <a:gd name="T29" fmla="*/ 132 h 143"/>
              <a:gd name="T30" fmla="*/ 32 w 103"/>
              <a:gd name="T31" fmla="*/ 70 h 143"/>
              <a:gd name="T32" fmla="*/ 28 w 103"/>
              <a:gd name="T33" fmla="*/ 68 h 143"/>
              <a:gd name="T34" fmla="*/ 28 w 103"/>
              <a:gd name="T35" fmla="*/ 67 h 143"/>
              <a:gd name="T36" fmla="*/ 28 w 103"/>
              <a:gd name="T37" fmla="*/ 63 h 143"/>
              <a:gd name="T38" fmla="*/ 29 w 103"/>
              <a:gd name="T39" fmla="*/ 65 h 143"/>
              <a:gd name="T40" fmla="*/ 34 w 103"/>
              <a:gd name="T41" fmla="*/ 66 h 143"/>
              <a:gd name="T42" fmla="*/ 41 w 103"/>
              <a:gd name="T43" fmla="*/ 61 h 143"/>
              <a:gd name="T44" fmla="*/ 41 w 103"/>
              <a:gd name="T45" fmla="*/ 61 h 143"/>
              <a:gd name="T46" fmla="*/ 37 w 103"/>
              <a:gd name="T47" fmla="*/ 59 h 143"/>
              <a:gd name="T48" fmla="*/ 28 w 103"/>
              <a:gd name="T49" fmla="*/ 45 h 143"/>
              <a:gd name="T50" fmla="*/ 28 w 103"/>
              <a:gd name="T51" fmla="*/ 26 h 143"/>
              <a:gd name="T52" fmla="*/ 39 w 103"/>
              <a:gd name="T53" fmla="*/ 19 h 143"/>
              <a:gd name="T54" fmla="*/ 44 w 103"/>
              <a:gd name="T55" fmla="*/ 21 h 143"/>
              <a:gd name="T56" fmla="*/ 61 w 103"/>
              <a:gd name="T57" fmla="*/ 46 h 143"/>
              <a:gd name="T58" fmla="*/ 61 w 103"/>
              <a:gd name="T59" fmla="*/ 50 h 143"/>
              <a:gd name="T60" fmla="*/ 87 w 103"/>
              <a:gd name="T61" fmla="*/ 88 h 143"/>
              <a:gd name="T62" fmla="*/ 87 w 103"/>
              <a:gd name="T63" fmla="*/ 115 h 143"/>
              <a:gd name="T64" fmla="*/ 84 w 103"/>
              <a:gd name="T65" fmla="*/ 116 h 143"/>
              <a:gd name="T66" fmla="*/ 82 w 103"/>
              <a:gd name="T67" fmla="*/ 122 h 143"/>
              <a:gd name="T68" fmla="*/ 75 w 103"/>
              <a:gd name="T69" fmla="*/ 121 h 143"/>
              <a:gd name="T70" fmla="*/ 74 w 103"/>
              <a:gd name="T71" fmla="*/ 128 h 143"/>
              <a:gd name="T72" fmla="*/ 75 w 103"/>
              <a:gd name="T73" fmla="*/ 130 h 143"/>
              <a:gd name="T74" fmla="*/ 87 w 103"/>
              <a:gd name="T75" fmla="*/ 134 h 143"/>
              <a:gd name="T76" fmla="*/ 87 w 103"/>
              <a:gd name="T77" fmla="*/ 137 h 143"/>
              <a:gd name="T78" fmla="*/ 73 w 103"/>
              <a:gd name="T79" fmla="*/ 132 h 143"/>
              <a:gd name="T80" fmla="*/ 28 w 103"/>
              <a:gd name="T81" fmla="*/ 4 h 143"/>
              <a:gd name="T82" fmla="*/ 28 w 103"/>
              <a:gd name="T83" fmla="*/ 24 h 143"/>
              <a:gd name="T84" fmla="*/ 36 w 103"/>
              <a:gd name="T85" fmla="*/ 15 h 143"/>
              <a:gd name="T86" fmla="*/ 32 w 103"/>
              <a:gd name="T87" fmla="*/ 8 h 143"/>
              <a:gd name="T88" fmla="*/ 28 w 103"/>
              <a:gd name="T89" fmla="*/ 4 h 143"/>
              <a:gd name="T90" fmla="*/ 28 w 103"/>
              <a:gd name="T91" fmla="*/ 67 h 143"/>
              <a:gd name="T92" fmla="*/ 11 w 103"/>
              <a:gd name="T93" fmla="*/ 43 h 143"/>
              <a:gd name="T94" fmla="*/ 11 w 103"/>
              <a:gd name="T95" fmla="*/ 37 h 143"/>
              <a:gd name="T96" fmla="*/ 5 w 103"/>
              <a:gd name="T97" fmla="*/ 27 h 143"/>
              <a:gd name="T98" fmla="*/ 9 w 103"/>
              <a:gd name="T99" fmla="*/ 4 h 143"/>
              <a:gd name="T100" fmla="*/ 28 w 103"/>
              <a:gd name="T101" fmla="*/ 4 h 143"/>
              <a:gd name="T102" fmla="*/ 28 w 103"/>
              <a:gd name="T103" fmla="*/ 24 h 143"/>
              <a:gd name="T104" fmla="*/ 21 w 103"/>
              <a:gd name="T105" fmla="*/ 31 h 143"/>
              <a:gd name="T106" fmla="*/ 28 w 103"/>
              <a:gd name="T107" fmla="*/ 26 h 143"/>
              <a:gd name="T108" fmla="*/ 28 w 103"/>
              <a:gd name="T109" fmla="*/ 45 h 143"/>
              <a:gd name="T110" fmla="*/ 22 w 103"/>
              <a:gd name="T111" fmla="*/ 37 h 143"/>
              <a:gd name="T112" fmla="*/ 22 w 103"/>
              <a:gd name="T113" fmla="*/ 33 h 143"/>
              <a:gd name="T114" fmla="*/ 15 w 103"/>
              <a:gd name="T115" fmla="*/ 37 h 143"/>
              <a:gd name="T116" fmla="*/ 14 w 103"/>
              <a:gd name="T117" fmla="*/ 43 h 143"/>
              <a:gd name="T118" fmla="*/ 28 w 103"/>
              <a:gd name="T119" fmla="*/ 63 h 143"/>
              <a:gd name="T120" fmla="*/ 28 w 103"/>
              <a:gd name="T121" fmla="*/ 6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 h="143">
                <a:moveTo>
                  <a:pt x="87" y="88"/>
                </a:moveTo>
                <a:cubicBezTo>
                  <a:pt x="103" y="112"/>
                  <a:pt x="103" y="112"/>
                  <a:pt x="103" y="112"/>
                </a:cubicBezTo>
                <a:cubicBezTo>
                  <a:pt x="102" y="143"/>
                  <a:pt x="102" y="143"/>
                  <a:pt x="102" y="143"/>
                </a:cubicBezTo>
                <a:cubicBezTo>
                  <a:pt x="87" y="137"/>
                  <a:pt x="87" y="137"/>
                  <a:pt x="87" y="137"/>
                </a:cubicBezTo>
                <a:cubicBezTo>
                  <a:pt x="87" y="134"/>
                  <a:pt x="87" y="134"/>
                  <a:pt x="87" y="134"/>
                </a:cubicBezTo>
                <a:cubicBezTo>
                  <a:pt x="91" y="136"/>
                  <a:pt x="91" y="136"/>
                  <a:pt x="91" y="136"/>
                </a:cubicBezTo>
                <a:cubicBezTo>
                  <a:pt x="100" y="130"/>
                  <a:pt x="100" y="130"/>
                  <a:pt x="100" y="130"/>
                </a:cubicBezTo>
                <a:cubicBezTo>
                  <a:pt x="100" y="113"/>
                  <a:pt x="100" y="113"/>
                  <a:pt x="100" y="113"/>
                </a:cubicBezTo>
                <a:cubicBezTo>
                  <a:pt x="100" y="113"/>
                  <a:pt x="100" y="113"/>
                  <a:pt x="100" y="113"/>
                </a:cubicBezTo>
                <a:cubicBezTo>
                  <a:pt x="99" y="111"/>
                  <a:pt x="99" y="111"/>
                  <a:pt x="99" y="111"/>
                </a:cubicBezTo>
                <a:cubicBezTo>
                  <a:pt x="98" y="109"/>
                  <a:pt x="95" y="108"/>
                  <a:pt x="92" y="110"/>
                </a:cubicBezTo>
                <a:cubicBezTo>
                  <a:pt x="90" y="111"/>
                  <a:pt x="89" y="114"/>
                  <a:pt x="90" y="116"/>
                </a:cubicBezTo>
                <a:cubicBezTo>
                  <a:pt x="89" y="115"/>
                  <a:pt x="88" y="115"/>
                  <a:pt x="87" y="115"/>
                </a:cubicBezTo>
                <a:lnTo>
                  <a:pt x="87" y="88"/>
                </a:lnTo>
                <a:close/>
                <a:moveTo>
                  <a:pt x="73" y="132"/>
                </a:moveTo>
                <a:cubicBezTo>
                  <a:pt x="32" y="70"/>
                  <a:pt x="32" y="70"/>
                  <a:pt x="32" y="70"/>
                </a:cubicBezTo>
                <a:cubicBezTo>
                  <a:pt x="30" y="70"/>
                  <a:pt x="29" y="69"/>
                  <a:pt x="28" y="68"/>
                </a:cubicBezTo>
                <a:cubicBezTo>
                  <a:pt x="28" y="67"/>
                  <a:pt x="28" y="67"/>
                  <a:pt x="28" y="67"/>
                </a:cubicBezTo>
                <a:cubicBezTo>
                  <a:pt x="28" y="63"/>
                  <a:pt x="28" y="63"/>
                  <a:pt x="28" y="63"/>
                </a:cubicBezTo>
                <a:cubicBezTo>
                  <a:pt x="29" y="65"/>
                  <a:pt x="29" y="65"/>
                  <a:pt x="29" y="65"/>
                </a:cubicBezTo>
                <a:cubicBezTo>
                  <a:pt x="30" y="67"/>
                  <a:pt x="33" y="67"/>
                  <a:pt x="34" y="66"/>
                </a:cubicBezTo>
                <a:cubicBezTo>
                  <a:pt x="41" y="61"/>
                  <a:pt x="41" y="61"/>
                  <a:pt x="41" y="61"/>
                </a:cubicBezTo>
                <a:cubicBezTo>
                  <a:pt x="41" y="61"/>
                  <a:pt x="41" y="61"/>
                  <a:pt x="41" y="61"/>
                </a:cubicBezTo>
                <a:cubicBezTo>
                  <a:pt x="40" y="61"/>
                  <a:pt x="38" y="61"/>
                  <a:pt x="37" y="59"/>
                </a:cubicBezTo>
                <a:cubicBezTo>
                  <a:pt x="28" y="45"/>
                  <a:pt x="28" y="45"/>
                  <a:pt x="28" y="45"/>
                </a:cubicBezTo>
                <a:cubicBezTo>
                  <a:pt x="28" y="26"/>
                  <a:pt x="28" y="26"/>
                  <a:pt x="28" y="26"/>
                </a:cubicBezTo>
                <a:cubicBezTo>
                  <a:pt x="39" y="19"/>
                  <a:pt x="39" y="19"/>
                  <a:pt x="39" y="19"/>
                </a:cubicBezTo>
                <a:cubicBezTo>
                  <a:pt x="41" y="18"/>
                  <a:pt x="43" y="19"/>
                  <a:pt x="44" y="21"/>
                </a:cubicBezTo>
                <a:cubicBezTo>
                  <a:pt x="61" y="46"/>
                  <a:pt x="61" y="46"/>
                  <a:pt x="61" y="46"/>
                </a:cubicBezTo>
                <a:cubicBezTo>
                  <a:pt x="62" y="47"/>
                  <a:pt x="62" y="49"/>
                  <a:pt x="61" y="50"/>
                </a:cubicBezTo>
                <a:cubicBezTo>
                  <a:pt x="87" y="88"/>
                  <a:pt x="87" y="88"/>
                  <a:pt x="87" y="88"/>
                </a:cubicBezTo>
                <a:cubicBezTo>
                  <a:pt x="87" y="115"/>
                  <a:pt x="87" y="115"/>
                  <a:pt x="87" y="115"/>
                </a:cubicBezTo>
                <a:cubicBezTo>
                  <a:pt x="86" y="115"/>
                  <a:pt x="85" y="115"/>
                  <a:pt x="84" y="116"/>
                </a:cubicBezTo>
                <a:cubicBezTo>
                  <a:pt x="82" y="117"/>
                  <a:pt x="81" y="120"/>
                  <a:pt x="82" y="122"/>
                </a:cubicBezTo>
                <a:cubicBezTo>
                  <a:pt x="80" y="120"/>
                  <a:pt x="77" y="120"/>
                  <a:pt x="75" y="121"/>
                </a:cubicBezTo>
                <a:cubicBezTo>
                  <a:pt x="73" y="123"/>
                  <a:pt x="72" y="126"/>
                  <a:pt x="74" y="128"/>
                </a:cubicBezTo>
                <a:cubicBezTo>
                  <a:pt x="75" y="130"/>
                  <a:pt x="75" y="130"/>
                  <a:pt x="75" y="130"/>
                </a:cubicBezTo>
                <a:cubicBezTo>
                  <a:pt x="87" y="134"/>
                  <a:pt x="87" y="134"/>
                  <a:pt x="87" y="134"/>
                </a:cubicBezTo>
                <a:cubicBezTo>
                  <a:pt x="87" y="137"/>
                  <a:pt x="87" y="137"/>
                  <a:pt x="87" y="137"/>
                </a:cubicBezTo>
                <a:cubicBezTo>
                  <a:pt x="73" y="132"/>
                  <a:pt x="73" y="132"/>
                  <a:pt x="73" y="132"/>
                </a:cubicBezTo>
                <a:close/>
                <a:moveTo>
                  <a:pt x="28" y="4"/>
                </a:moveTo>
                <a:cubicBezTo>
                  <a:pt x="28" y="24"/>
                  <a:pt x="28" y="24"/>
                  <a:pt x="28" y="24"/>
                </a:cubicBezTo>
                <a:cubicBezTo>
                  <a:pt x="36" y="15"/>
                  <a:pt x="36" y="15"/>
                  <a:pt x="36" y="15"/>
                </a:cubicBezTo>
                <a:cubicBezTo>
                  <a:pt x="32" y="8"/>
                  <a:pt x="32" y="8"/>
                  <a:pt x="32" y="8"/>
                </a:cubicBezTo>
                <a:cubicBezTo>
                  <a:pt x="31" y="7"/>
                  <a:pt x="29" y="5"/>
                  <a:pt x="28" y="4"/>
                </a:cubicBezTo>
                <a:close/>
                <a:moveTo>
                  <a:pt x="28" y="67"/>
                </a:moveTo>
                <a:cubicBezTo>
                  <a:pt x="11" y="43"/>
                  <a:pt x="11" y="43"/>
                  <a:pt x="11" y="43"/>
                </a:cubicBezTo>
                <a:cubicBezTo>
                  <a:pt x="10" y="41"/>
                  <a:pt x="10" y="38"/>
                  <a:pt x="11" y="37"/>
                </a:cubicBezTo>
                <a:cubicBezTo>
                  <a:pt x="5" y="27"/>
                  <a:pt x="5" y="27"/>
                  <a:pt x="5" y="27"/>
                </a:cubicBezTo>
                <a:cubicBezTo>
                  <a:pt x="0" y="19"/>
                  <a:pt x="2" y="9"/>
                  <a:pt x="9" y="4"/>
                </a:cubicBezTo>
                <a:cubicBezTo>
                  <a:pt x="15" y="0"/>
                  <a:pt x="22" y="0"/>
                  <a:pt x="28" y="4"/>
                </a:cubicBezTo>
                <a:cubicBezTo>
                  <a:pt x="28" y="24"/>
                  <a:pt x="28" y="24"/>
                  <a:pt x="28" y="24"/>
                </a:cubicBezTo>
                <a:cubicBezTo>
                  <a:pt x="21" y="31"/>
                  <a:pt x="21" y="31"/>
                  <a:pt x="21" y="31"/>
                </a:cubicBezTo>
                <a:cubicBezTo>
                  <a:pt x="28" y="26"/>
                  <a:pt x="28" y="26"/>
                  <a:pt x="28" y="26"/>
                </a:cubicBezTo>
                <a:cubicBezTo>
                  <a:pt x="28" y="45"/>
                  <a:pt x="28" y="45"/>
                  <a:pt x="28" y="45"/>
                </a:cubicBezTo>
                <a:cubicBezTo>
                  <a:pt x="22" y="37"/>
                  <a:pt x="22" y="37"/>
                  <a:pt x="22" y="37"/>
                </a:cubicBezTo>
                <a:cubicBezTo>
                  <a:pt x="21" y="36"/>
                  <a:pt x="21" y="34"/>
                  <a:pt x="22" y="33"/>
                </a:cubicBezTo>
                <a:cubicBezTo>
                  <a:pt x="15" y="37"/>
                  <a:pt x="15" y="37"/>
                  <a:pt x="15" y="37"/>
                </a:cubicBezTo>
                <a:cubicBezTo>
                  <a:pt x="14" y="39"/>
                  <a:pt x="13" y="41"/>
                  <a:pt x="14" y="43"/>
                </a:cubicBezTo>
                <a:cubicBezTo>
                  <a:pt x="28" y="63"/>
                  <a:pt x="28" y="63"/>
                  <a:pt x="28" y="63"/>
                </a:cubicBezTo>
                <a:lnTo>
                  <a:pt x="28" y="67"/>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0" name="Freeform 80"/>
          <p:cNvSpPr>
            <a:spLocks noEditPoints="1"/>
          </p:cNvSpPr>
          <p:nvPr/>
        </p:nvSpPr>
        <p:spPr bwMode="auto">
          <a:xfrm>
            <a:off x="7249260" y="1497629"/>
            <a:ext cx="211876" cy="232112"/>
          </a:xfrm>
          <a:custGeom>
            <a:avLst/>
            <a:gdLst>
              <a:gd name="T0" fmla="*/ 101 w 130"/>
              <a:gd name="T1" fmla="*/ 65 h 142"/>
              <a:gd name="T2" fmla="*/ 97 w 130"/>
              <a:gd name="T3" fmla="*/ 81 h 142"/>
              <a:gd name="T4" fmla="*/ 97 w 130"/>
              <a:gd name="T5" fmla="*/ 94 h 142"/>
              <a:gd name="T6" fmla="*/ 100 w 130"/>
              <a:gd name="T7" fmla="*/ 95 h 142"/>
              <a:gd name="T8" fmla="*/ 111 w 130"/>
              <a:gd name="T9" fmla="*/ 112 h 142"/>
              <a:gd name="T10" fmla="*/ 97 w 130"/>
              <a:gd name="T11" fmla="*/ 103 h 142"/>
              <a:gd name="T12" fmla="*/ 97 w 130"/>
              <a:gd name="T13" fmla="*/ 28 h 142"/>
              <a:gd name="T14" fmla="*/ 111 w 130"/>
              <a:gd name="T15" fmla="*/ 19 h 142"/>
              <a:gd name="T16" fmla="*/ 100 w 130"/>
              <a:gd name="T17" fmla="*/ 35 h 142"/>
              <a:gd name="T18" fmla="*/ 97 w 130"/>
              <a:gd name="T19" fmla="*/ 36 h 142"/>
              <a:gd name="T20" fmla="*/ 127 w 130"/>
              <a:gd name="T21" fmla="*/ 62 h 142"/>
              <a:gd name="T22" fmla="*/ 108 w 130"/>
              <a:gd name="T23" fmla="*/ 65 h 142"/>
              <a:gd name="T24" fmla="*/ 127 w 130"/>
              <a:gd name="T25" fmla="*/ 69 h 142"/>
              <a:gd name="T26" fmla="*/ 127 w 130"/>
              <a:gd name="T27" fmla="*/ 62 h 142"/>
              <a:gd name="T28" fmla="*/ 67 w 130"/>
              <a:gd name="T29" fmla="*/ 142 h 142"/>
              <a:gd name="T30" fmla="*/ 85 w 130"/>
              <a:gd name="T31" fmla="*/ 95 h 142"/>
              <a:gd name="T32" fmla="*/ 97 w 130"/>
              <a:gd name="T33" fmla="*/ 50 h 142"/>
              <a:gd name="T34" fmla="*/ 65 w 130"/>
              <a:gd name="T35" fmla="*/ 37 h 142"/>
              <a:gd name="T36" fmla="*/ 93 w 130"/>
              <a:gd name="T37" fmla="*/ 65 h 142"/>
              <a:gd name="T38" fmla="*/ 79 w 130"/>
              <a:gd name="T39" fmla="*/ 90 h 142"/>
              <a:gd name="T40" fmla="*/ 78 w 130"/>
              <a:gd name="T41" fmla="*/ 110 h 142"/>
              <a:gd name="T42" fmla="*/ 65 w 130"/>
              <a:gd name="T43" fmla="*/ 142 h 142"/>
              <a:gd name="T44" fmla="*/ 97 w 130"/>
              <a:gd name="T45" fmla="*/ 36 h 142"/>
              <a:gd name="T46" fmla="*/ 95 w 130"/>
              <a:gd name="T47" fmla="*/ 31 h 142"/>
              <a:gd name="T48" fmla="*/ 97 w 130"/>
              <a:gd name="T49" fmla="*/ 94 h 142"/>
              <a:gd name="T50" fmla="*/ 95 w 130"/>
              <a:gd name="T51" fmla="*/ 100 h 142"/>
              <a:gd name="T52" fmla="*/ 97 w 130"/>
              <a:gd name="T53" fmla="*/ 94 h 142"/>
              <a:gd name="T54" fmla="*/ 65 w 130"/>
              <a:gd name="T55" fmla="*/ 0 h 142"/>
              <a:gd name="T56" fmla="*/ 68 w 130"/>
              <a:gd name="T57" fmla="*/ 3 h 142"/>
              <a:gd name="T58" fmla="*/ 65 w 130"/>
              <a:gd name="T59" fmla="*/ 23 h 142"/>
              <a:gd name="T60" fmla="*/ 65 w 130"/>
              <a:gd name="T61" fmla="*/ 23 h 142"/>
              <a:gd name="T62" fmla="*/ 32 w 130"/>
              <a:gd name="T63" fmla="*/ 50 h 142"/>
              <a:gd name="T64" fmla="*/ 45 w 130"/>
              <a:gd name="T65" fmla="*/ 96 h 142"/>
              <a:gd name="T66" fmla="*/ 63 w 130"/>
              <a:gd name="T67" fmla="*/ 142 h 142"/>
              <a:gd name="T68" fmla="*/ 65 w 130"/>
              <a:gd name="T69" fmla="*/ 110 h 142"/>
              <a:gd name="T70" fmla="*/ 52 w 130"/>
              <a:gd name="T71" fmla="*/ 93 h 142"/>
              <a:gd name="T72" fmla="*/ 36 w 130"/>
              <a:gd name="T73" fmla="*/ 65 h 142"/>
              <a:gd name="T74" fmla="*/ 65 w 130"/>
              <a:gd name="T75" fmla="*/ 37 h 142"/>
              <a:gd name="T76" fmla="*/ 65 w 130"/>
              <a:gd name="T77" fmla="*/ 29 h 142"/>
              <a:gd name="T78" fmla="*/ 65 w 130"/>
              <a:gd name="T79" fmla="*/ 0 h 142"/>
              <a:gd name="T80" fmla="*/ 62 w 130"/>
              <a:gd name="T81" fmla="*/ 20 h 142"/>
              <a:gd name="T82" fmla="*/ 65 w 130"/>
              <a:gd name="T83" fmla="*/ 0 h 142"/>
              <a:gd name="T84" fmla="*/ 32 w 130"/>
              <a:gd name="T85" fmla="*/ 94 h 142"/>
              <a:gd name="T86" fmla="*/ 35 w 130"/>
              <a:gd name="T87" fmla="*/ 100 h 142"/>
              <a:gd name="T88" fmla="*/ 32 w 130"/>
              <a:gd name="T89" fmla="*/ 36 h 142"/>
              <a:gd name="T90" fmla="*/ 35 w 130"/>
              <a:gd name="T91" fmla="*/ 31 h 142"/>
              <a:gd name="T92" fmla="*/ 32 w 130"/>
              <a:gd name="T93" fmla="*/ 36 h 142"/>
              <a:gd name="T94" fmla="*/ 29 w 130"/>
              <a:gd name="T95" fmla="*/ 65 h 142"/>
              <a:gd name="T96" fmla="*/ 32 w 130"/>
              <a:gd name="T97" fmla="*/ 50 h 142"/>
              <a:gd name="T98" fmla="*/ 32 w 130"/>
              <a:gd name="T99" fmla="*/ 36 h 142"/>
              <a:gd name="T100" fmla="*/ 30 w 130"/>
              <a:gd name="T101" fmla="*/ 35 h 142"/>
              <a:gd name="T102" fmla="*/ 19 w 130"/>
              <a:gd name="T103" fmla="*/ 19 h 142"/>
              <a:gd name="T104" fmla="*/ 32 w 130"/>
              <a:gd name="T105" fmla="*/ 28 h 142"/>
              <a:gd name="T106" fmla="*/ 32 w 130"/>
              <a:gd name="T107" fmla="*/ 103 h 142"/>
              <a:gd name="T108" fmla="*/ 19 w 130"/>
              <a:gd name="T109" fmla="*/ 112 h 142"/>
              <a:gd name="T110" fmla="*/ 30 w 130"/>
              <a:gd name="T111" fmla="*/ 95 h 142"/>
              <a:gd name="T112" fmla="*/ 32 w 130"/>
              <a:gd name="T113" fmla="*/ 94 h 142"/>
              <a:gd name="T114" fmla="*/ 22 w 130"/>
              <a:gd name="T115" fmla="*/ 65 h 142"/>
              <a:gd name="T116" fmla="*/ 3 w 130"/>
              <a:gd name="T117" fmla="*/ 62 h 142"/>
              <a:gd name="T118" fmla="*/ 3 w 130"/>
              <a:gd name="T119" fmla="*/ 69 h 142"/>
              <a:gd name="T120" fmla="*/ 22 w 130"/>
              <a:gd name="T121" fmla="*/ 6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0" h="142">
                <a:moveTo>
                  <a:pt x="97" y="81"/>
                </a:moveTo>
                <a:cubicBezTo>
                  <a:pt x="100" y="76"/>
                  <a:pt x="101" y="71"/>
                  <a:pt x="101" y="65"/>
                </a:cubicBezTo>
                <a:cubicBezTo>
                  <a:pt x="101" y="60"/>
                  <a:pt x="100" y="55"/>
                  <a:pt x="97" y="50"/>
                </a:cubicBezTo>
                <a:cubicBezTo>
                  <a:pt x="97" y="81"/>
                  <a:pt x="97" y="81"/>
                  <a:pt x="97" y="81"/>
                </a:cubicBezTo>
                <a:close/>
                <a:moveTo>
                  <a:pt x="97" y="103"/>
                </a:moveTo>
                <a:cubicBezTo>
                  <a:pt x="97" y="94"/>
                  <a:pt x="97" y="94"/>
                  <a:pt x="97" y="94"/>
                </a:cubicBezTo>
                <a:cubicBezTo>
                  <a:pt x="98" y="94"/>
                  <a:pt x="99" y="95"/>
                  <a:pt x="100" y="95"/>
                </a:cubicBezTo>
                <a:cubicBezTo>
                  <a:pt x="100" y="95"/>
                  <a:pt x="100" y="95"/>
                  <a:pt x="100" y="95"/>
                </a:cubicBezTo>
                <a:cubicBezTo>
                  <a:pt x="111" y="107"/>
                  <a:pt x="111" y="107"/>
                  <a:pt x="111" y="107"/>
                </a:cubicBezTo>
                <a:cubicBezTo>
                  <a:pt x="113" y="108"/>
                  <a:pt x="113" y="110"/>
                  <a:pt x="111" y="112"/>
                </a:cubicBezTo>
                <a:cubicBezTo>
                  <a:pt x="110" y="113"/>
                  <a:pt x="108" y="113"/>
                  <a:pt x="106" y="112"/>
                </a:cubicBezTo>
                <a:cubicBezTo>
                  <a:pt x="97" y="103"/>
                  <a:pt x="97" y="103"/>
                  <a:pt x="97" y="103"/>
                </a:cubicBezTo>
                <a:close/>
                <a:moveTo>
                  <a:pt x="97" y="36"/>
                </a:moveTo>
                <a:cubicBezTo>
                  <a:pt x="97" y="28"/>
                  <a:pt x="97" y="28"/>
                  <a:pt x="97" y="28"/>
                </a:cubicBezTo>
                <a:cubicBezTo>
                  <a:pt x="106" y="19"/>
                  <a:pt x="106" y="19"/>
                  <a:pt x="106" y="19"/>
                </a:cubicBezTo>
                <a:cubicBezTo>
                  <a:pt x="108" y="18"/>
                  <a:pt x="110" y="18"/>
                  <a:pt x="111" y="19"/>
                </a:cubicBezTo>
                <a:cubicBezTo>
                  <a:pt x="113" y="20"/>
                  <a:pt x="113" y="23"/>
                  <a:pt x="111" y="24"/>
                </a:cubicBezTo>
                <a:cubicBezTo>
                  <a:pt x="100" y="35"/>
                  <a:pt x="100" y="35"/>
                  <a:pt x="100" y="35"/>
                </a:cubicBezTo>
                <a:cubicBezTo>
                  <a:pt x="100" y="35"/>
                  <a:pt x="100" y="35"/>
                  <a:pt x="100" y="35"/>
                </a:cubicBezTo>
                <a:cubicBezTo>
                  <a:pt x="99" y="36"/>
                  <a:pt x="98" y="36"/>
                  <a:pt x="97" y="36"/>
                </a:cubicBezTo>
                <a:close/>
                <a:moveTo>
                  <a:pt x="127" y="62"/>
                </a:moveTo>
                <a:cubicBezTo>
                  <a:pt x="127" y="62"/>
                  <a:pt x="127" y="62"/>
                  <a:pt x="127" y="62"/>
                </a:cubicBezTo>
                <a:cubicBezTo>
                  <a:pt x="111" y="62"/>
                  <a:pt x="111" y="62"/>
                  <a:pt x="111" y="62"/>
                </a:cubicBezTo>
                <a:cubicBezTo>
                  <a:pt x="109" y="62"/>
                  <a:pt x="108" y="64"/>
                  <a:pt x="108" y="65"/>
                </a:cubicBezTo>
                <a:cubicBezTo>
                  <a:pt x="108" y="67"/>
                  <a:pt x="109" y="69"/>
                  <a:pt x="111" y="69"/>
                </a:cubicBezTo>
                <a:cubicBezTo>
                  <a:pt x="127" y="69"/>
                  <a:pt x="127" y="69"/>
                  <a:pt x="127" y="69"/>
                </a:cubicBezTo>
                <a:cubicBezTo>
                  <a:pt x="129" y="69"/>
                  <a:pt x="130" y="67"/>
                  <a:pt x="130" y="65"/>
                </a:cubicBezTo>
                <a:cubicBezTo>
                  <a:pt x="130" y="64"/>
                  <a:pt x="129" y="62"/>
                  <a:pt x="127" y="62"/>
                </a:cubicBezTo>
                <a:close/>
                <a:moveTo>
                  <a:pt x="65" y="142"/>
                </a:moveTo>
                <a:cubicBezTo>
                  <a:pt x="67" y="142"/>
                  <a:pt x="67" y="142"/>
                  <a:pt x="67" y="142"/>
                </a:cubicBezTo>
                <a:cubicBezTo>
                  <a:pt x="77" y="142"/>
                  <a:pt x="85" y="134"/>
                  <a:pt x="85" y="124"/>
                </a:cubicBezTo>
                <a:cubicBezTo>
                  <a:pt x="85" y="95"/>
                  <a:pt x="85" y="95"/>
                  <a:pt x="85" y="95"/>
                </a:cubicBezTo>
                <a:cubicBezTo>
                  <a:pt x="90" y="92"/>
                  <a:pt x="95" y="87"/>
                  <a:pt x="97" y="81"/>
                </a:cubicBezTo>
                <a:cubicBezTo>
                  <a:pt x="97" y="50"/>
                  <a:pt x="97" y="50"/>
                  <a:pt x="97" y="50"/>
                </a:cubicBezTo>
                <a:cubicBezTo>
                  <a:pt x="92" y="38"/>
                  <a:pt x="79" y="29"/>
                  <a:pt x="65" y="29"/>
                </a:cubicBezTo>
                <a:cubicBezTo>
                  <a:pt x="65" y="37"/>
                  <a:pt x="65" y="37"/>
                  <a:pt x="65" y="37"/>
                </a:cubicBezTo>
                <a:cubicBezTo>
                  <a:pt x="73" y="37"/>
                  <a:pt x="80" y="40"/>
                  <a:pt x="85" y="45"/>
                </a:cubicBezTo>
                <a:cubicBezTo>
                  <a:pt x="90" y="50"/>
                  <a:pt x="93" y="57"/>
                  <a:pt x="93" y="65"/>
                </a:cubicBezTo>
                <a:cubicBezTo>
                  <a:pt x="93" y="76"/>
                  <a:pt x="88" y="85"/>
                  <a:pt x="79" y="90"/>
                </a:cubicBezTo>
                <a:cubicBezTo>
                  <a:pt x="79" y="90"/>
                  <a:pt x="79" y="90"/>
                  <a:pt x="79" y="90"/>
                </a:cubicBezTo>
                <a:cubicBezTo>
                  <a:pt x="78" y="91"/>
                  <a:pt x="78" y="92"/>
                  <a:pt x="78" y="93"/>
                </a:cubicBezTo>
                <a:cubicBezTo>
                  <a:pt x="78" y="110"/>
                  <a:pt x="78" y="110"/>
                  <a:pt x="78" y="110"/>
                </a:cubicBezTo>
                <a:cubicBezTo>
                  <a:pt x="65" y="110"/>
                  <a:pt x="65" y="110"/>
                  <a:pt x="65" y="110"/>
                </a:cubicBezTo>
                <a:cubicBezTo>
                  <a:pt x="65" y="142"/>
                  <a:pt x="65" y="142"/>
                  <a:pt x="65" y="142"/>
                </a:cubicBezTo>
                <a:close/>
                <a:moveTo>
                  <a:pt x="97" y="28"/>
                </a:moveTo>
                <a:cubicBezTo>
                  <a:pt x="97" y="36"/>
                  <a:pt x="97" y="36"/>
                  <a:pt x="97" y="36"/>
                </a:cubicBezTo>
                <a:cubicBezTo>
                  <a:pt x="97" y="36"/>
                  <a:pt x="96" y="36"/>
                  <a:pt x="95" y="35"/>
                </a:cubicBezTo>
                <a:cubicBezTo>
                  <a:pt x="94" y="34"/>
                  <a:pt x="94" y="32"/>
                  <a:pt x="95" y="31"/>
                </a:cubicBezTo>
                <a:cubicBezTo>
                  <a:pt x="97" y="28"/>
                  <a:pt x="97" y="28"/>
                  <a:pt x="97" y="28"/>
                </a:cubicBezTo>
                <a:close/>
                <a:moveTo>
                  <a:pt x="97" y="94"/>
                </a:moveTo>
                <a:cubicBezTo>
                  <a:pt x="97" y="103"/>
                  <a:pt x="97" y="103"/>
                  <a:pt x="97" y="103"/>
                </a:cubicBezTo>
                <a:cubicBezTo>
                  <a:pt x="95" y="100"/>
                  <a:pt x="95" y="100"/>
                  <a:pt x="95" y="100"/>
                </a:cubicBezTo>
                <a:cubicBezTo>
                  <a:pt x="94" y="99"/>
                  <a:pt x="94" y="97"/>
                  <a:pt x="95" y="95"/>
                </a:cubicBezTo>
                <a:cubicBezTo>
                  <a:pt x="96" y="95"/>
                  <a:pt x="97" y="94"/>
                  <a:pt x="97" y="94"/>
                </a:cubicBezTo>
                <a:close/>
                <a:moveTo>
                  <a:pt x="65" y="23"/>
                </a:moveTo>
                <a:cubicBezTo>
                  <a:pt x="65" y="0"/>
                  <a:pt x="65" y="0"/>
                  <a:pt x="65" y="0"/>
                </a:cubicBezTo>
                <a:cubicBezTo>
                  <a:pt x="65" y="0"/>
                  <a:pt x="65" y="0"/>
                  <a:pt x="65" y="0"/>
                </a:cubicBezTo>
                <a:cubicBezTo>
                  <a:pt x="67" y="0"/>
                  <a:pt x="68" y="2"/>
                  <a:pt x="68" y="3"/>
                </a:cubicBezTo>
                <a:cubicBezTo>
                  <a:pt x="68" y="20"/>
                  <a:pt x="68" y="20"/>
                  <a:pt x="68" y="20"/>
                </a:cubicBezTo>
                <a:cubicBezTo>
                  <a:pt x="68" y="21"/>
                  <a:pt x="67" y="23"/>
                  <a:pt x="65" y="23"/>
                </a:cubicBezTo>
                <a:cubicBezTo>
                  <a:pt x="65" y="23"/>
                  <a:pt x="65" y="23"/>
                  <a:pt x="65" y="23"/>
                </a:cubicBezTo>
                <a:cubicBezTo>
                  <a:pt x="65" y="23"/>
                  <a:pt x="65" y="23"/>
                  <a:pt x="65" y="23"/>
                </a:cubicBezTo>
                <a:close/>
                <a:moveTo>
                  <a:pt x="65" y="29"/>
                </a:moveTo>
                <a:cubicBezTo>
                  <a:pt x="50" y="29"/>
                  <a:pt x="38" y="37"/>
                  <a:pt x="32" y="50"/>
                </a:cubicBezTo>
                <a:cubicBezTo>
                  <a:pt x="32" y="81"/>
                  <a:pt x="32" y="81"/>
                  <a:pt x="32" y="81"/>
                </a:cubicBezTo>
                <a:cubicBezTo>
                  <a:pt x="35" y="87"/>
                  <a:pt x="40" y="92"/>
                  <a:pt x="45" y="96"/>
                </a:cubicBezTo>
                <a:cubicBezTo>
                  <a:pt x="45" y="124"/>
                  <a:pt x="45" y="124"/>
                  <a:pt x="45" y="124"/>
                </a:cubicBezTo>
                <a:cubicBezTo>
                  <a:pt x="45" y="134"/>
                  <a:pt x="53" y="142"/>
                  <a:pt x="63" y="142"/>
                </a:cubicBezTo>
                <a:cubicBezTo>
                  <a:pt x="65" y="142"/>
                  <a:pt x="65" y="142"/>
                  <a:pt x="65" y="142"/>
                </a:cubicBezTo>
                <a:cubicBezTo>
                  <a:pt x="65" y="110"/>
                  <a:pt x="65" y="110"/>
                  <a:pt x="65" y="110"/>
                </a:cubicBezTo>
                <a:cubicBezTo>
                  <a:pt x="52" y="110"/>
                  <a:pt x="52" y="110"/>
                  <a:pt x="52" y="110"/>
                </a:cubicBezTo>
                <a:cubicBezTo>
                  <a:pt x="52" y="93"/>
                  <a:pt x="52" y="93"/>
                  <a:pt x="52" y="93"/>
                </a:cubicBezTo>
                <a:cubicBezTo>
                  <a:pt x="52" y="92"/>
                  <a:pt x="52" y="91"/>
                  <a:pt x="51" y="90"/>
                </a:cubicBezTo>
                <a:cubicBezTo>
                  <a:pt x="42" y="85"/>
                  <a:pt x="36" y="76"/>
                  <a:pt x="36" y="65"/>
                </a:cubicBezTo>
                <a:cubicBezTo>
                  <a:pt x="36" y="57"/>
                  <a:pt x="39" y="50"/>
                  <a:pt x="44" y="45"/>
                </a:cubicBezTo>
                <a:cubicBezTo>
                  <a:pt x="50" y="40"/>
                  <a:pt x="57" y="37"/>
                  <a:pt x="65" y="37"/>
                </a:cubicBezTo>
                <a:cubicBezTo>
                  <a:pt x="65" y="37"/>
                  <a:pt x="65" y="37"/>
                  <a:pt x="65" y="37"/>
                </a:cubicBezTo>
                <a:cubicBezTo>
                  <a:pt x="65" y="29"/>
                  <a:pt x="65" y="29"/>
                  <a:pt x="65" y="29"/>
                </a:cubicBezTo>
                <a:cubicBezTo>
                  <a:pt x="65" y="29"/>
                  <a:pt x="65" y="29"/>
                  <a:pt x="65" y="29"/>
                </a:cubicBezTo>
                <a:close/>
                <a:moveTo>
                  <a:pt x="65" y="0"/>
                </a:moveTo>
                <a:cubicBezTo>
                  <a:pt x="65" y="23"/>
                  <a:pt x="65" y="23"/>
                  <a:pt x="65" y="23"/>
                </a:cubicBezTo>
                <a:cubicBezTo>
                  <a:pt x="63" y="23"/>
                  <a:pt x="62" y="21"/>
                  <a:pt x="62" y="20"/>
                </a:cubicBezTo>
                <a:cubicBezTo>
                  <a:pt x="62" y="3"/>
                  <a:pt x="62" y="3"/>
                  <a:pt x="62" y="3"/>
                </a:cubicBezTo>
                <a:cubicBezTo>
                  <a:pt x="62" y="2"/>
                  <a:pt x="63" y="0"/>
                  <a:pt x="65" y="0"/>
                </a:cubicBezTo>
                <a:close/>
                <a:moveTo>
                  <a:pt x="32" y="103"/>
                </a:moveTo>
                <a:cubicBezTo>
                  <a:pt x="32" y="94"/>
                  <a:pt x="32" y="94"/>
                  <a:pt x="32" y="94"/>
                </a:cubicBezTo>
                <a:cubicBezTo>
                  <a:pt x="33" y="94"/>
                  <a:pt x="34" y="95"/>
                  <a:pt x="35" y="95"/>
                </a:cubicBezTo>
                <a:cubicBezTo>
                  <a:pt x="36" y="97"/>
                  <a:pt x="36" y="99"/>
                  <a:pt x="35" y="100"/>
                </a:cubicBezTo>
                <a:cubicBezTo>
                  <a:pt x="32" y="103"/>
                  <a:pt x="32" y="103"/>
                  <a:pt x="32" y="103"/>
                </a:cubicBezTo>
                <a:close/>
                <a:moveTo>
                  <a:pt x="32" y="36"/>
                </a:moveTo>
                <a:cubicBezTo>
                  <a:pt x="32" y="28"/>
                  <a:pt x="32" y="28"/>
                  <a:pt x="32" y="28"/>
                </a:cubicBezTo>
                <a:cubicBezTo>
                  <a:pt x="35" y="31"/>
                  <a:pt x="35" y="31"/>
                  <a:pt x="35" y="31"/>
                </a:cubicBezTo>
                <a:cubicBezTo>
                  <a:pt x="36" y="32"/>
                  <a:pt x="36" y="34"/>
                  <a:pt x="35" y="35"/>
                </a:cubicBezTo>
                <a:cubicBezTo>
                  <a:pt x="34" y="36"/>
                  <a:pt x="33" y="36"/>
                  <a:pt x="32" y="36"/>
                </a:cubicBezTo>
                <a:close/>
                <a:moveTo>
                  <a:pt x="32" y="50"/>
                </a:moveTo>
                <a:cubicBezTo>
                  <a:pt x="30" y="54"/>
                  <a:pt x="29" y="60"/>
                  <a:pt x="29" y="65"/>
                </a:cubicBezTo>
                <a:cubicBezTo>
                  <a:pt x="29" y="71"/>
                  <a:pt x="30" y="76"/>
                  <a:pt x="32" y="81"/>
                </a:cubicBezTo>
                <a:cubicBezTo>
                  <a:pt x="32" y="50"/>
                  <a:pt x="32" y="50"/>
                  <a:pt x="32" y="50"/>
                </a:cubicBezTo>
                <a:close/>
                <a:moveTo>
                  <a:pt x="32" y="28"/>
                </a:moveTo>
                <a:cubicBezTo>
                  <a:pt x="32" y="36"/>
                  <a:pt x="32" y="36"/>
                  <a:pt x="32" y="36"/>
                </a:cubicBezTo>
                <a:cubicBezTo>
                  <a:pt x="32" y="36"/>
                  <a:pt x="31" y="36"/>
                  <a:pt x="30" y="35"/>
                </a:cubicBezTo>
                <a:cubicBezTo>
                  <a:pt x="30" y="35"/>
                  <a:pt x="30" y="35"/>
                  <a:pt x="30" y="35"/>
                </a:cubicBezTo>
                <a:cubicBezTo>
                  <a:pt x="19" y="24"/>
                  <a:pt x="19" y="24"/>
                  <a:pt x="19" y="24"/>
                </a:cubicBezTo>
                <a:cubicBezTo>
                  <a:pt x="17" y="23"/>
                  <a:pt x="17" y="20"/>
                  <a:pt x="19" y="19"/>
                </a:cubicBezTo>
                <a:cubicBezTo>
                  <a:pt x="20" y="18"/>
                  <a:pt x="22" y="18"/>
                  <a:pt x="24" y="19"/>
                </a:cubicBezTo>
                <a:cubicBezTo>
                  <a:pt x="32" y="28"/>
                  <a:pt x="32" y="28"/>
                  <a:pt x="32" y="28"/>
                </a:cubicBezTo>
                <a:close/>
                <a:moveTo>
                  <a:pt x="32" y="94"/>
                </a:moveTo>
                <a:cubicBezTo>
                  <a:pt x="32" y="103"/>
                  <a:pt x="32" y="103"/>
                  <a:pt x="32" y="103"/>
                </a:cubicBezTo>
                <a:cubicBezTo>
                  <a:pt x="24" y="112"/>
                  <a:pt x="24" y="112"/>
                  <a:pt x="24" y="112"/>
                </a:cubicBezTo>
                <a:cubicBezTo>
                  <a:pt x="22" y="113"/>
                  <a:pt x="20" y="113"/>
                  <a:pt x="19" y="112"/>
                </a:cubicBezTo>
                <a:cubicBezTo>
                  <a:pt x="17" y="110"/>
                  <a:pt x="17" y="108"/>
                  <a:pt x="19" y="107"/>
                </a:cubicBezTo>
                <a:cubicBezTo>
                  <a:pt x="30" y="95"/>
                  <a:pt x="30" y="95"/>
                  <a:pt x="30" y="95"/>
                </a:cubicBezTo>
                <a:cubicBezTo>
                  <a:pt x="30" y="95"/>
                  <a:pt x="30" y="95"/>
                  <a:pt x="30" y="95"/>
                </a:cubicBezTo>
                <a:cubicBezTo>
                  <a:pt x="31" y="95"/>
                  <a:pt x="32" y="95"/>
                  <a:pt x="32" y="94"/>
                </a:cubicBezTo>
                <a:close/>
                <a:moveTo>
                  <a:pt x="22" y="65"/>
                </a:moveTo>
                <a:cubicBezTo>
                  <a:pt x="22" y="65"/>
                  <a:pt x="22" y="65"/>
                  <a:pt x="22" y="65"/>
                </a:cubicBezTo>
                <a:cubicBezTo>
                  <a:pt x="22" y="64"/>
                  <a:pt x="21" y="62"/>
                  <a:pt x="19" y="62"/>
                </a:cubicBezTo>
                <a:cubicBezTo>
                  <a:pt x="3" y="62"/>
                  <a:pt x="3" y="62"/>
                  <a:pt x="3" y="62"/>
                </a:cubicBezTo>
                <a:cubicBezTo>
                  <a:pt x="1" y="62"/>
                  <a:pt x="0" y="64"/>
                  <a:pt x="0" y="65"/>
                </a:cubicBezTo>
                <a:cubicBezTo>
                  <a:pt x="0" y="67"/>
                  <a:pt x="1" y="69"/>
                  <a:pt x="3" y="69"/>
                </a:cubicBezTo>
                <a:cubicBezTo>
                  <a:pt x="19" y="69"/>
                  <a:pt x="19" y="69"/>
                  <a:pt x="19" y="69"/>
                </a:cubicBezTo>
                <a:cubicBezTo>
                  <a:pt x="21" y="69"/>
                  <a:pt x="22" y="67"/>
                  <a:pt x="22" y="6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1" name="Freeform 81"/>
          <p:cNvSpPr>
            <a:spLocks noEditPoints="1"/>
          </p:cNvSpPr>
          <p:nvPr/>
        </p:nvSpPr>
        <p:spPr bwMode="auto">
          <a:xfrm>
            <a:off x="6189879" y="1185766"/>
            <a:ext cx="320195" cy="460652"/>
          </a:xfrm>
          <a:custGeom>
            <a:avLst/>
            <a:gdLst>
              <a:gd name="T0" fmla="*/ 98 w 196"/>
              <a:gd name="T1" fmla="*/ 5 h 282"/>
              <a:gd name="T2" fmla="*/ 113 w 196"/>
              <a:gd name="T3" fmla="*/ 0 h 282"/>
              <a:gd name="T4" fmla="*/ 155 w 196"/>
              <a:gd name="T5" fmla="*/ 128 h 282"/>
              <a:gd name="T6" fmla="*/ 108 w 196"/>
              <a:gd name="T7" fmla="*/ 143 h 282"/>
              <a:gd name="T8" fmla="*/ 98 w 196"/>
              <a:gd name="T9" fmla="*/ 111 h 282"/>
              <a:gd name="T10" fmla="*/ 98 w 196"/>
              <a:gd name="T11" fmla="*/ 5 h 282"/>
              <a:gd name="T12" fmla="*/ 98 w 196"/>
              <a:gd name="T13" fmla="*/ 222 h 282"/>
              <a:gd name="T14" fmla="*/ 136 w 196"/>
              <a:gd name="T15" fmla="*/ 209 h 282"/>
              <a:gd name="T16" fmla="*/ 107 w 196"/>
              <a:gd name="T17" fmla="*/ 209 h 282"/>
              <a:gd name="T18" fmla="*/ 107 w 196"/>
              <a:gd name="T19" fmla="*/ 192 h 282"/>
              <a:gd name="T20" fmla="*/ 152 w 196"/>
              <a:gd name="T21" fmla="*/ 192 h 282"/>
              <a:gd name="T22" fmla="*/ 189 w 196"/>
              <a:gd name="T23" fmla="*/ 192 h 282"/>
              <a:gd name="T24" fmla="*/ 196 w 196"/>
              <a:gd name="T25" fmla="*/ 192 h 282"/>
              <a:gd name="T26" fmla="*/ 196 w 196"/>
              <a:gd name="T27" fmla="*/ 209 h 282"/>
              <a:gd name="T28" fmla="*/ 180 w 196"/>
              <a:gd name="T29" fmla="*/ 209 h 282"/>
              <a:gd name="T30" fmla="*/ 134 w 196"/>
              <a:gd name="T31" fmla="*/ 247 h 282"/>
              <a:gd name="T32" fmla="*/ 169 w 196"/>
              <a:gd name="T33" fmla="*/ 267 h 282"/>
              <a:gd name="T34" fmla="*/ 169 w 196"/>
              <a:gd name="T35" fmla="*/ 282 h 282"/>
              <a:gd name="T36" fmla="*/ 98 w 196"/>
              <a:gd name="T37" fmla="*/ 282 h 282"/>
              <a:gd name="T38" fmla="*/ 98 w 196"/>
              <a:gd name="T39" fmla="*/ 268 h 282"/>
              <a:gd name="T40" fmla="*/ 111 w 196"/>
              <a:gd name="T41" fmla="*/ 255 h 282"/>
              <a:gd name="T42" fmla="*/ 98 w 196"/>
              <a:gd name="T43" fmla="*/ 242 h 282"/>
              <a:gd name="T44" fmla="*/ 98 w 196"/>
              <a:gd name="T45" fmla="*/ 222 h 282"/>
              <a:gd name="T46" fmla="*/ 67 w 196"/>
              <a:gd name="T47" fmla="*/ 15 h 282"/>
              <a:gd name="T48" fmla="*/ 98 w 196"/>
              <a:gd name="T49" fmla="*/ 5 h 282"/>
              <a:gd name="T50" fmla="*/ 98 w 196"/>
              <a:gd name="T51" fmla="*/ 111 h 282"/>
              <a:gd name="T52" fmla="*/ 92 w 196"/>
              <a:gd name="T53" fmla="*/ 92 h 282"/>
              <a:gd name="T54" fmla="*/ 33 w 196"/>
              <a:gd name="T55" fmla="*/ 157 h 282"/>
              <a:gd name="T56" fmla="*/ 98 w 196"/>
              <a:gd name="T57" fmla="*/ 222 h 282"/>
              <a:gd name="T58" fmla="*/ 98 w 196"/>
              <a:gd name="T59" fmla="*/ 222 h 282"/>
              <a:gd name="T60" fmla="*/ 98 w 196"/>
              <a:gd name="T61" fmla="*/ 242 h 282"/>
              <a:gd name="T62" fmla="*/ 85 w 196"/>
              <a:gd name="T63" fmla="*/ 255 h 282"/>
              <a:gd name="T64" fmla="*/ 98 w 196"/>
              <a:gd name="T65" fmla="*/ 268 h 282"/>
              <a:gd name="T66" fmla="*/ 98 w 196"/>
              <a:gd name="T67" fmla="*/ 282 h 282"/>
              <a:gd name="T68" fmla="*/ 27 w 196"/>
              <a:gd name="T69" fmla="*/ 282 h 282"/>
              <a:gd name="T70" fmla="*/ 27 w 196"/>
              <a:gd name="T71" fmla="*/ 267 h 282"/>
              <a:gd name="T72" fmla="*/ 61 w 196"/>
              <a:gd name="T73" fmla="*/ 247 h 282"/>
              <a:gd name="T74" fmla="*/ 0 w 196"/>
              <a:gd name="T75" fmla="*/ 157 h 282"/>
              <a:gd name="T76" fmla="*/ 82 w 196"/>
              <a:gd name="T77" fmla="*/ 61 h 282"/>
              <a:gd name="T78" fmla="*/ 67 w 196"/>
              <a:gd name="T79" fmla="*/ 1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282">
                <a:moveTo>
                  <a:pt x="98" y="5"/>
                </a:moveTo>
                <a:cubicBezTo>
                  <a:pt x="113" y="0"/>
                  <a:pt x="113" y="0"/>
                  <a:pt x="113" y="0"/>
                </a:cubicBezTo>
                <a:cubicBezTo>
                  <a:pt x="155" y="128"/>
                  <a:pt x="155" y="128"/>
                  <a:pt x="155" y="128"/>
                </a:cubicBezTo>
                <a:cubicBezTo>
                  <a:pt x="108" y="143"/>
                  <a:pt x="108" y="143"/>
                  <a:pt x="108" y="143"/>
                </a:cubicBezTo>
                <a:cubicBezTo>
                  <a:pt x="98" y="111"/>
                  <a:pt x="98" y="111"/>
                  <a:pt x="98" y="111"/>
                </a:cubicBezTo>
                <a:cubicBezTo>
                  <a:pt x="98" y="5"/>
                  <a:pt x="98" y="5"/>
                  <a:pt x="98" y="5"/>
                </a:cubicBezTo>
                <a:close/>
                <a:moveTo>
                  <a:pt x="98" y="222"/>
                </a:moveTo>
                <a:cubicBezTo>
                  <a:pt x="112" y="222"/>
                  <a:pt x="125" y="217"/>
                  <a:pt x="136" y="209"/>
                </a:cubicBezTo>
                <a:cubicBezTo>
                  <a:pt x="107" y="209"/>
                  <a:pt x="107" y="209"/>
                  <a:pt x="107" y="209"/>
                </a:cubicBezTo>
                <a:cubicBezTo>
                  <a:pt x="107" y="192"/>
                  <a:pt x="107" y="192"/>
                  <a:pt x="107" y="192"/>
                </a:cubicBezTo>
                <a:cubicBezTo>
                  <a:pt x="152" y="192"/>
                  <a:pt x="152" y="192"/>
                  <a:pt x="152" y="192"/>
                </a:cubicBezTo>
                <a:cubicBezTo>
                  <a:pt x="189" y="192"/>
                  <a:pt x="189" y="192"/>
                  <a:pt x="189" y="192"/>
                </a:cubicBezTo>
                <a:cubicBezTo>
                  <a:pt x="196" y="192"/>
                  <a:pt x="196" y="192"/>
                  <a:pt x="196" y="192"/>
                </a:cubicBezTo>
                <a:cubicBezTo>
                  <a:pt x="196" y="209"/>
                  <a:pt x="196" y="209"/>
                  <a:pt x="196" y="209"/>
                </a:cubicBezTo>
                <a:cubicBezTo>
                  <a:pt x="180" y="209"/>
                  <a:pt x="180" y="209"/>
                  <a:pt x="180" y="209"/>
                </a:cubicBezTo>
                <a:cubicBezTo>
                  <a:pt x="169" y="226"/>
                  <a:pt x="153" y="239"/>
                  <a:pt x="134" y="247"/>
                </a:cubicBezTo>
                <a:cubicBezTo>
                  <a:pt x="154" y="251"/>
                  <a:pt x="169" y="257"/>
                  <a:pt x="169" y="267"/>
                </a:cubicBezTo>
                <a:cubicBezTo>
                  <a:pt x="169" y="282"/>
                  <a:pt x="169" y="282"/>
                  <a:pt x="169" y="282"/>
                </a:cubicBezTo>
                <a:cubicBezTo>
                  <a:pt x="98" y="282"/>
                  <a:pt x="98" y="282"/>
                  <a:pt x="98" y="282"/>
                </a:cubicBezTo>
                <a:cubicBezTo>
                  <a:pt x="98" y="268"/>
                  <a:pt x="98" y="268"/>
                  <a:pt x="98" y="268"/>
                </a:cubicBezTo>
                <a:cubicBezTo>
                  <a:pt x="105" y="268"/>
                  <a:pt x="111" y="262"/>
                  <a:pt x="111" y="255"/>
                </a:cubicBezTo>
                <a:cubicBezTo>
                  <a:pt x="111" y="248"/>
                  <a:pt x="105" y="242"/>
                  <a:pt x="98" y="242"/>
                </a:cubicBezTo>
                <a:lnTo>
                  <a:pt x="98" y="222"/>
                </a:lnTo>
                <a:close/>
                <a:moveTo>
                  <a:pt x="67" y="15"/>
                </a:moveTo>
                <a:cubicBezTo>
                  <a:pt x="98" y="5"/>
                  <a:pt x="98" y="5"/>
                  <a:pt x="98" y="5"/>
                </a:cubicBezTo>
                <a:cubicBezTo>
                  <a:pt x="98" y="111"/>
                  <a:pt x="98" y="111"/>
                  <a:pt x="98" y="111"/>
                </a:cubicBezTo>
                <a:cubicBezTo>
                  <a:pt x="92" y="92"/>
                  <a:pt x="92" y="92"/>
                  <a:pt x="92" y="92"/>
                </a:cubicBezTo>
                <a:cubicBezTo>
                  <a:pt x="59" y="95"/>
                  <a:pt x="33" y="123"/>
                  <a:pt x="33" y="157"/>
                </a:cubicBezTo>
                <a:cubicBezTo>
                  <a:pt x="33" y="193"/>
                  <a:pt x="62" y="222"/>
                  <a:pt x="98" y="222"/>
                </a:cubicBezTo>
                <a:cubicBezTo>
                  <a:pt x="98" y="222"/>
                  <a:pt x="98" y="222"/>
                  <a:pt x="98" y="222"/>
                </a:cubicBezTo>
                <a:cubicBezTo>
                  <a:pt x="98" y="242"/>
                  <a:pt x="98" y="242"/>
                  <a:pt x="98" y="242"/>
                </a:cubicBezTo>
                <a:cubicBezTo>
                  <a:pt x="91" y="242"/>
                  <a:pt x="85" y="248"/>
                  <a:pt x="85" y="255"/>
                </a:cubicBezTo>
                <a:cubicBezTo>
                  <a:pt x="85" y="262"/>
                  <a:pt x="91" y="268"/>
                  <a:pt x="98" y="268"/>
                </a:cubicBezTo>
                <a:cubicBezTo>
                  <a:pt x="98" y="282"/>
                  <a:pt x="98" y="282"/>
                  <a:pt x="98" y="282"/>
                </a:cubicBezTo>
                <a:cubicBezTo>
                  <a:pt x="27" y="282"/>
                  <a:pt x="27" y="282"/>
                  <a:pt x="27" y="282"/>
                </a:cubicBezTo>
                <a:cubicBezTo>
                  <a:pt x="27" y="267"/>
                  <a:pt x="27" y="267"/>
                  <a:pt x="27" y="267"/>
                </a:cubicBezTo>
                <a:cubicBezTo>
                  <a:pt x="27" y="257"/>
                  <a:pt x="41" y="251"/>
                  <a:pt x="61" y="247"/>
                </a:cubicBezTo>
                <a:cubicBezTo>
                  <a:pt x="26" y="233"/>
                  <a:pt x="0" y="198"/>
                  <a:pt x="0" y="157"/>
                </a:cubicBezTo>
                <a:cubicBezTo>
                  <a:pt x="0" y="108"/>
                  <a:pt x="36" y="68"/>
                  <a:pt x="82" y="61"/>
                </a:cubicBezTo>
                <a:lnTo>
                  <a:pt x="67" y="1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2" name="Freeform 82"/>
          <p:cNvSpPr>
            <a:spLocks noEditPoints="1"/>
          </p:cNvSpPr>
          <p:nvPr/>
        </p:nvSpPr>
        <p:spPr bwMode="auto">
          <a:xfrm>
            <a:off x="6075609" y="1120299"/>
            <a:ext cx="184499" cy="163074"/>
          </a:xfrm>
          <a:custGeom>
            <a:avLst/>
            <a:gdLst>
              <a:gd name="T0" fmla="*/ 103 w 113"/>
              <a:gd name="T1" fmla="*/ 31 h 100"/>
              <a:gd name="T2" fmla="*/ 57 w 113"/>
              <a:gd name="T3" fmla="*/ 0 h 100"/>
              <a:gd name="T4" fmla="*/ 57 w 113"/>
              <a:gd name="T5" fmla="*/ 9 h 100"/>
              <a:gd name="T6" fmla="*/ 95 w 113"/>
              <a:gd name="T7" fmla="*/ 35 h 100"/>
              <a:gd name="T8" fmla="*/ 72 w 113"/>
              <a:gd name="T9" fmla="*/ 88 h 100"/>
              <a:gd name="T10" fmla="*/ 57 w 113"/>
              <a:gd name="T11" fmla="*/ 91 h 100"/>
              <a:gd name="T12" fmla="*/ 57 w 113"/>
              <a:gd name="T13" fmla="*/ 100 h 100"/>
              <a:gd name="T14" fmla="*/ 75 w 113"/>
              <a:gd name="T15" fmla="*/ 96 h 100"/>
              <a:gd name="T16" fmla="*/ 103 w 113"/>
              <a:gd name="T17" fmla="*/ 31 h 100"/>
              <a:gd name="T18" fmla="*/ 57 w 113"/>
              <a:gd name="T19" fmla="*/ 0 h 100"/>
              <a:gd name="T20" fmla="*/ 38 w 113"/>
              <a:gd name="T21" fmla="*/ 4 h 100"/>
              <a:gd name="T22" fmla="*/ 11 w 113"/>
              <a:gd name="T23" fmla="*/ 68 h 100"/>
              <a:gd name="T24" fmla="*/ 57 w 113"/>
              <a:gd name="T25" fmla="*/ 100 h 100"/>
              <a:gd name="T26" fmla="*/ 57 w 113"/>
              <a:gd name="T27" fmla="*/ 91 h 100"/>
              <a:gd name="T28" fmla="*/ 19 w 113"/>
              <a:gd name="T29" fmla="*/ 65 h 100"/>
              <a:gd name="T30" fmla="*/ 19 w 113"/>
              <a:gd name="T31" fmla="*/ 65 h 100"/>
              <a:gd name="T32" fmla="*/ 42 w 113"/>
              <a:gd name="T33" fmla="*/ 12 h 100"/>
              <a:gd name="T34" fmla="*/ 57 w 113"/>
              <a:gd name="T35" fmla="*/ 9 h 100"/>
              <a:gd name="T36" fmla="*/ 57 w 113"/>
              <a:gd name="T37"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3" h="100">
                <a:moveTo>
                  <a:pt x="103" y="31"/>
                </a:moveTo>
                <a:cubicBezTo>
                  <a:pt x="95" y="12"/>
                  <a:pt x="77" y="0"/>
                  <a:pt x="57" y="0"/>
                </a:cubicBezTo>
                <a:cubicBezTo>
                  <a:pt x="57" y="9"/>
                  <a:pt x="57" y="9"/>
                  <a:pt x="57" y="9"/>
                </a:cubicBezTo>
                <a:cubicBezTo>
                  <a:pt x="73" y="9"/>
                  <a:pt x="88" y="19"/>
                  <a:pt x="95" y="35"/>
                </a:cubicBezTo>
                <a:cubicBezTo>
                  <a:pt x="103" y="56"/>
                  <a:pt x="93" y="79"/>
                  <a:pt x="72" y="88"/>
                </a:cubicBezTo>
                <a:cubicBezTo>
                  <a:pt x="67" y="90"/>
                  <a:pt x="62" y="91"/>
                  <a:pt x="57" y="91"/>
                </a:cubicBezTo>
                <a:cubicBezTo>
                  <a:pt x="57" y="100"/>
                  <a:pt x="57" y="100"/>
                  <a:pt x="57" y="100"/>
                </a:cubicBezTo>
                <a:cubicBezTo>
                  <a:pt x="63" y="100"/>
                  <a:pt x="69" y="99"/>
                  <a:pt x="75" y="96"/>
                </a:cubicBezTo>
                <a:cubicBezTo>
                  <a:pt x="101" y="86"/>
                  <a:pt x="113" y="57"/>
                  <a:pt x="103" y="31"/>
                </a:cubicBezTo>
                <a:close/>
                <a:moveTo>
                  <a:pt x="57" y="0"/>
                </a:moveTo>
                <a:cubicBezTo>
                  <a:pt x="51" y="0"/>
                  <a:pt x="44" y="1"/>
                  <a:pt x="38" y="4"/>
                </a:cubicBezTo>
                <a:cubicBezTo>
                  <a:pt x="13" y="14"/>
                  <a:pt x="0" y="43"/>
                  <a:pt x="11" y="68"/>
                </a:cubicBezTo>
                <a:cubicBezTo>
                  <a:pt x="18" y="88"/>
                  <a:pt x="37" y="100"/>
                  <a:pt x="57" y="100"/>
                </a:cubicBezTo>
                <a:cubicBezTo>
                  <a:pt x="57" y="91"/>
                  <a:pt x="57" y="91"/>
                  <a:pt x="57" y="91"/>
                </a:cubicBezTo>
                <a:cubicBezTo>
                  <a:pt x="41" y="90"/>
                  <a:pt x="26" y="81"/>
                  <a:pt x="19" y="65"/>
                </a:cubicBezTo>
                <a:cubicBezTo>
                  <a:pt x="19" y="65"/>
                  <a:pt x="19" y="65"/>
                  <a:pt x="19" y="65"/>
                </a:cubicBezTo>
                <a:cubicBezTo>
                  <a:pt x="11" y="44"/>
                  <a:pt x="21" y="21"/>
                  <a:pt x="42" y="12"/>
                </a:cubicBezTo>
                <a:cubicBezTo>
                  <a:pt x="47" y="10"/>
                  <a:pt x="52" y="9"/>
                  <a:pt x="57" y="9"/>
                </a:cubicBezTo>
                <a:lnTo>
                  <a:pt x="57"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3" name="Freeform 83"/>
          <p:cNvSpPr/>
          <p:nvPr/>
        </p:nvSpPr>
        <p:spPr bwMode="auto">
          <a:xfrm>
            <a:off x="6023235" y="1217905"/>
            <a:ext cx="80941" cy="51184"/>
          </a:xfrm>
          <a:custGeom>
            <a:avLst/>
            <a:gdLst>
              <a:gd name="T0" fmla="*/ 7 w 68"/>
              <a:gd name="T1" fmla="*/ 43 h 43"/>
              <a:gd name="T2" fmla="*/ 0 w 68"/>
              <a:gd name="T3" fmla="*/ 25 h 43"/>
              <a:gd name="T4" fmla="*/ 62 w 68"/>
              <a:gd name="T5" fmla="*/ 0 h 43"/>
              <a:gd name="T6" fmla="*/ 68 w 68"/>
              <a:gd name="T7" fmla="*/ 18 h 43"/>
              <a:gd name="T8" fmla="*/ 7 w 68"/>
              <a:gd name="T9" fmla="*/ 43 h 43"/>
            </a:gdLst>
            <a:ahLst/>
            <a:cxnLst>
              <a:cxn ang="0">
                <a:pos x="T0" y="T1"/>
              </a:cxn>
              <a:cxn ang="0">
                <a:pos x="T2" y="T3"/>
              </a:cxn>
              <a:cxn ang="0">
                <a:pos x="T4" y="T5"/>
              </a:cxn>
              <a:cxn ang="0">
                <a:pos x="T6" y="T7"/>
              </a:cxn>
              <a:cxn ang="0">
                <a:pos x="T8" y="T9"/>
              </a:cxn>
            </a:cxnLst>
            <a:rect l="0" t="0" r="r" b="b"/>
            <a:pathLst>
              <a:path w="68" h="43">
                <a:moveTo>
                  <a:pt x="7" y="43"/>
                </a:moveTo>
                <a:lnTo>
                  <a:pt x="0" y="25"/>
                </a:lnTo>
                <a:lnTo>
                  <a:pt x="62" y="0"/>
                </a:lnTo>
                <a:lnTo>
                  <a:pt x="68" y="18"/>
                </a:lnTo>
                <a:lnTo>
                  <a:pt x="7" y="4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4" name="Freeform 84"/>
          <p:cNvSpPr/>
          <p:nvPr/>
        </p:nvSpPr>
        <p:spPr bwMode="auto">
          <a:xfrm>
            <a:off x="5972052" y="1225047"/>
            <a:ext cx="109509" cy="66658"/>
          </a:xfrm>
          <a:custGeom>
            <a:avLst/>
            <a:gdLst>
              <a:gd name="T0" fmla="*/ 16 w 67"/>
              <a:gd name="T1" fmla="*/ 39 h 41"/>
              <a:gd name="T2" fmla="*/ 2 w 67"/>
              <a:gd name="T3" fmla="*/ 33 h 41"/>
              <a:gd name="T4" fmla="*/ 8 w 67"/>
              <a:gd name="T5" fmla="*/ 19 h 41"/>
              <a:gd name="T6" fmla="*/ 50 w 67"/>
              <a:gd name="T7" fmla="*/ 2 h 41"/>
              <a:gd name="T8" fmla="*/ 64 w 67"/>
              <a:gd name="T9" fmla="*/ 8 h 41"/>
              <a:gd name="T10" fmla="*/ 58 w 67"/>
              <a:gd name="T11" fmla="*/ 22 h 41"/>
              <a:gd name="T12" fmla="*/ 16 w 67"/>
              <a:gd name="T13" fmla="*/ 39 h 41"/>
            </a:gdLst>
            <a:ahLst/>
            <a:cxnLst>
              <a:cxn ang="0">
                <a:pos x="T0" y="T1"/>
              </a:cxn>
              <a:cxn ang="0">
                <a:pos x="T2" y="T3"/>
              </a:cxn>
              <a:cxn ang="0">
                <a:pos x="T4" y="T5"/>
              </a:cxn>
              <a:cxn ang="0">
                <a:pos x="T6" y="T7"/>
              </a:cxn>
              <a:cxn ang="0">
                <a:pos x="T8" y="T9"/>
              </a:cxn>
              <a:cxn ang="0">
                <a:pos x="T10" y="T11"/>
              </a:cxn>
              <a:cxn ang="0">
                <a:pos x="T12" y="T13"/>
              </a:cxn>
            </a:cxnLst>
            <a:rect l="0" t="0" r="r" b="b"/>
            <a:pathLst>
              <a:path w="67" h="41">
                <a:moveTo>
                  <a:pt x="16" y="39"/>
                </a:moveTo>
                <a:cubicBezTo>
                  <a:pt x="10" y="41"/>
                  <a:pt x="4" y="39"/>
                  <a:pt x="2" y="33"/>
                </a:cubicBezTo>
                <a:cubicBezTo>
                  <a:pt x="0" y="28"/>
                  <a:pt x="2" y="21"/>
                  <a:pt x="8" y="19"/>
                </a:cubicBezTo>
                <a:cubicBezTo>
                  <a:pt x="50" y="2"/>
                  <a:pt x="50" y="2"/>
                  <a:pt x="50" y="2"/>
                </a:cubicBezTo>
                <a:cubicBezTo>
                  <a:pt x="56" y="0"/>
                  <a:pt x="62" y="3"/>
                  <a:pt x="64" y="8"/>
                </a:cubicBezTo>
                <a:cubicBezTo>
                  <a:pt x="67" y="14"/>
                  <a:pt x="64" y="20"/>
                  <a:pt x="58" y="22"/>
                </a:cubicBezTo>
                <a:lnTo>
                  <a:pt x="16" y="3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5" name="Freeform 85"/>
          <p:cNvSpPr>
            <a:spLocks noEditPoints="1"/>
          </p:cNvSpPr>
          <p:nvPr/>
        </p:nvSpPr>
        <p:spPr bwMode="auto">
          <a:xfrm>
            <a:off x="5908965" y="2093976"/>
            <a:ext cx="334479" cy="119032"/>
          </a:xfrm>
          <a:custGeom>
            <a:avLst/>
            <a:gdLst>
              <a:gd name="T0" fmla="*/ 142 w 205"/>
              <a:gd name="T1" fmla="*/ 5 h 73"/>
              <a:gd name="T2" fmla="*/ 157 w 205"/>
              <a:gd name="T3" fmla="*/ 2 h 73"/>
              <a:gd name="T4" fmla="*/ 164 w 205"/>
              <a:gd name="T5" fmla="*/ 5 h 73"/>
              <a:gd name="T6" fmla="*/ 179 w 205"/>
              <a:gd name="T7" fmla="*/ 2 h 73"/>
              <a:gd name="T8" fmla="*/ 202 w 205"/>
              <a:gd name="T9" fmla="*/ 18 h 73"/>
              <a:gd name="T10" fmla="*/ 187 w 205"/>
              <a:gd name="T11" fmla="*/ 42 h 73"/>
              <a:gd name="T12" fmla="*/ 177 w 205"/>
              <a:gd name="T13" fmla="*/ 43 h 73"/>
              <a:gd name="T14" fmla="*/ 166 w 205"/>
              <a:gd name="T15" fmla="*/ 18 h 73"/>
              <a:gd name="T16" fmla="*/ 172 w 205"/>
              <a:gd name="T17" fmla="*/ 45 h 73"/>
              <a:gd name="T18" fmla="*/ 167 w 205"/>
              <a:gd name="T19" fmla="*/ 50 h 73"/>
              <a:gd name="T20" fmla="*/ 142 w 205"/>
              <a:gd name="T21" fmla="*/ 55 h 73"/>
              <a:gd name="T22" fmla="*/ 142 w 205"/>
              <a:gd name="T23" fmla="*/ 20 h 73"/>
              <a:gd name="T24" fmla="*/ 158 w 205"/>
              <a:gd name="T25" fmla="*/ 17 h 73"/>
              <a:gd name="T26" fmla="*/ 163 w 205"/>
              <a:gd name="T27" fmla="*/ 19 h 73"/>
              <a:gd name="T28" fmla="*/ 161 w 205"/>
              <a:gd name="T29" fmla="*/ 9 h 73"/>
              <a:gd name="T30" fmla="*/ 155 w 205"/>
              <a:gd name="T31" fmla="*/ 5 h 73"/>
              <a:gd name="T32" fmla="*/ 142 w 205"/>
              <a:gd name="T33" fmla="*/ 8 h 73"/>
              <a:gd name="T34" fmla="*/ 142 w 205"/>
              <a:gd name="T35" fmla="*/ 5 h 73"/>
              <a:gd name="T36" fmla="*/ 28 w 205"/>
              <a:gd name="T37" fmla="*/ 30 h 73"/>
              <a:gd name="T38" fmla="*/ 116 w 205"/>
              <a:gd name="T39" fmla="*/ 13 h 73"/>
              <a:gd name="T40" fmla="*/ 121 w 205"/>
              <a:gd name="T41" fmla="*/ 9 h 73"/>
              <a:gd name="T42" fmla="*/ 142 w 205"/>
              <a:gd name="T43" fmla="*/ 5 h 73"/>
              <a:gd name="T44" fmla="*/ 142 w 205"/>
              <a:gd name="T45" fmla="*/ 8 h 73"/>
              <a:gd name="T46" fmla="*/ 124 w 205"/>
              <a:gd name="T47" fmla="*/ 11 h 73"/>
              <a:gd name="T48" fmla="*/ 120 w 205"/>
              <a:gd name="T49" fmla="*/ 17 h 73"/>
              <a:gd name="T50" fmla="*/ 122 w 205"/>
              <a:gd name="T51" fmla="*/ 28 h 73"/>
              <a:gd name="T52" fmla="*/ 122 w 205"/>
              <a:gd name="T53" fmla="*/ 28 h 73"/>
              <a:gd name="T54" fmla="*/ 126 w 205"/>
              <a:gd name="T55" fmla="*/ 24 h 73"/>
              <a:gd name="T56" fmla="*/ 142 w 205"/>
              <a:gd name="T57" fmla="*/ 20 h 73"/>
              <a:gd name="T58" fmla="*/ 142 w 205"/>
              <a:gd name="T59" fmla="*/ 55 h 73"/>
              <a:gd name="T60" fmla="*/ 130 w 205"/>
              <a:gd name="T61" fmla="*/ 57 h 73"/>
              <a:gd name="T62" fmla="*/ 125 w 205"/>
              <a:gd name="T63" fmla="*/ 56 h 73"/>
              <a:gd name="T64" fmla="*/ 35 w 205"/>
              <a:gd name="T65" fmla="*/ 73 h 73"/>
              <a:gd name="T66" fmla="*/ 28 w 205"/>
              <a:gd name="T67" fmla="*/ 70 h 73"/>
              <a:gd name="T68" fmla="*/ 28 w 205"/>
              <a:gd name="T69" fmla="*/ 67 h 73"/>
              <a:gd name="T70" fmla="*/ 35 w 205"/>
              <a:gd name="T71" fmla="*/ 70 h 73"/>
              <a:gd name="T72" fmla="*/ 35 w 205"/>
              <a:gd name="T73" fmla="*/ 70 h 73"/>
              <a:gd name="T74" fmla="*/ 37 w 205"/>
              <a:gd name="T75" fmla="*/ 70 h 73"/>
              <a:gd name="T76" fmla="*/ 42 w 205"/>
              <a:gd name="T77" fmla="*/ 62 h 73"/>
              <a:gd name="T78" fmla="*/ 36 w 205"/>
              <a:gd name="T79" fmla="*/ 57 h 73"/>
              <a:gd name="T80" fmla="*/ 40 w 205"/>
              <a:gd name="T81" fmla="*/ 50 h 73"/>
              <a:gd name="T82" fmla="*/ 34 w 205"/>
              <a:gd name="T83" fmla="*/ 45 h 73"/>
              <a:gd name="T84" fmla="*/ 37 w 205"/>
              <a:gd name="T85" fmla="*/ 38 h 73"/>
              <a:gd name="T86" fmla="*/ 30 w 205"/>
              <a:gd name="T87" fmla="*/ 33 h 73"/>
              <a:gd name="T88" fmla="*/ 28 w 205"/>
              <a:gd name="T89" fmla="*/ 33 h 73"/>
              <a:gd name="T90" fmla="*/ 28 w 205"/>
              <a:gd name="T91" fmla="*/ 34 h 73"/>
              <a:gd name="T92" fmla="*/ 28 w 205"/>
              <a:gd name="T93" fmla="*/ 30 h 73"/>
              <a:gd name="T94" fmla="*/ 26 w 205"/>
              <a:gd name="T95" fmla="*/ 31 h 73"/>
              <a:gd name="T96" fmla="*/ 28 w 205"/>
              <a:gd name="T97" fmla="*/ 30 h 73"/>
              <a:gd name="T98" fmla="*/ 28 w 205"/>
              <a:gd name="T99" fmla="*/ 34 h 73"/>
              <a:gd name="T100" fmla="*/ 13 w 205"/>
              <a:gd name="T101" fmla="*/ 49 h 73"/>
              <a:gd name="T102" fmla="*/ 15 w 205"/>
              <a:gd name="T103" fmla="*/ 62 h 73"/>
              <a:gd name="T104" fmla="*/ 28 w 205"/>
              <a:gd name="T105" fmla="*/ 67 h 73"/>
              <a:gd name="T106" fmla="*/ 28 w 205"/>
              <a:gd name="T107" fmla="*/ 70 h 73"/>
              <a:gd name="T108" fmla="*/ 0 w 205"/>
              <a:gd name="T109" fmla="*/ 58 h 73"/>
              <a:gd name="T110" fmla="*/ 26 w 205"/>
              <a:gd name="T111" fmla="*/ 3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5" h="73">
                <a:moveTo>
                  <a:pt x="142" y="5"/>
                </a:moveTo>
                <a:cubicBezTo>
                  <a:pt x="157" y="2"/>
                  <a:pt x="157" y="2"/>
                  <a:pt x="157" y="2"/>
                </a:cubicBezTo>
                <a:cubicBezTo>
                  <a:pt x="160" y="1"/>
                  <a:pt x="163" y="3"/>
                  <a:pt x="164" y="5"/>
                </a:cubicBezTo>
                <a:cubicBezTo>
                  <a:pt x="179" y="2"/>
                  <a:pt x="179" y="2"/>
                  <a:pt x="179" y="2"/>
                </a:cubicBezTo>
                <a:cubicBezTo>
                  <a:pt x="190" y="0"/>
                  <a:pt x="200" y="7"/>
                  <a:pt x="202" y="18"/>
                </a:cubicBezTo>
                <a:cubicBezTo>
                  <a:pt x="205" y="29"/>
                  <a:pt x="197" y="39"/>
                  <a:pt x="187" y="42"/>
                </a:cubicBezTo>
                <a:cubicBezTo>
                  <a:pt x="177" y="43"/>
                  <a:pt x="177" y="43"/>
                  <a:pt x="177" y="43"/>
                </a:cubicBezTo>
                <a:cubicBezTo>
                  <a:pt x="166" y="18"/>
                  <a:pt x="166" y="18"/>
                  <a:pt x="166" y="18"/>
                </a:cubicBezTo>
                <a:cubicBezTo>
                  <a:pt x="172" y="45"/>
                  <a:pt x="172" y="45"/>
                  <a:pt x="172" y="45"/>
                </a:cubicBezTo>
                <a:cubicBezTo>
                  <a:pt x="172" y="47"/>
                  <a:pt x="170" y="50"/>
                  <a:pt x="167" y="50"/>
                </a:cubicBezTo>
                <a:cubicBezTo>
                  <a:pt x="142" y="55"/>
                  <a:pt x="142" y="55"/>
                  <a:pt x="142" y="55"/>
                </a:cubicBezTo>
                <a:cubicBezTo>
                  <a:pt x="142" y="20"/>
                  <a:pt x="142" y="20"/>
                  <a:pt x="142" y="20"/>
                </a:cubicBezTo>
                <a:cubicBezTo>
                  <a:pt x="158" y="17"/>
                  <a:pt x="158" y="17"/>
                  <a:pt x="158" y="17"/>
                </a:cubicBezTo>
                <a:cubicBezTo>
                  <a:pt x="160" y="17"/>
                  <a:pt x="162" y="18"/>
                  <a:pt x="163" y="19"/>
                </a:cubicBezTo>
                <a:cubicBezTo>
                  <a:pt x="161" y="9"/>
                  <a:pt x="161" y="9"/>
                  <a:pt x="161" y="9"/>
                </a:cubicBezTo>
                <a:cubicBezTo>
                  <a:pt x="161" y="6"/>
                  <a:pt x="158" y="5"/>
                  <a:pt x="155" y="5"/>
                </a:cubicBezTo>
                <a:cubicBezTo>
                  <a:pt x="142" y="8"/>
                  <a:pt x="142" y="8"/>
                  <a:pt x="142" y="8"/>
                </a:cubicBezTo>
                <a:lnTo>
                  <a:pt x="142" y="5"/>
                </a:lnTo>
                <a:close/>
                <a:moveTo>
                  <a:pt x="28" y="30"/>
                </a:moveTo>
                <a:cubicBezTo>
                  <a:pt x="116" y="13"/>
                  <a:pt x="116" y="13"/>
                  <a:pt x="116" y="13"/>
                </a:cubicBezTo>
                <a:cubicBezTo>
                  <a:pt x="117" y="11"/>
                  <a:pt x="119" y="9"/>
                  <a:pt x="121" y="9"/>
                </a:cubicBezTo>
                <a:cubicBezTo>
                  <a:pt x="142" y="5"/>
                  <a:pt x="142" y="5"/>
                  <a:pt x="142" y="5"/>
                </a:cubicBezTo>
                <a:cubicBezTo>
                  <a:pt x="142" y="8"/>
                  <a:pt x="142" y="8"/>
                  <a:pt x="142" y="8"/>
                </a:cubicBezTo>
                <a:cubicBezTo>
                  <a:pt x="124" y="11"/>
                  <a:pt x="124" y="11"/>
                  <a:pt x="124" y="11"/>
                </a:cubicBezTo>
                <a:cubicBezTo>
                  <a:pt x="121" y="12"/>
                  <a:pt x="119" y="15"/>
                  <a:pt x="120" y="17"/>
                </a:cubicBezTo>
                <a:cubicBezTo>
                  <a:pt x="122" y="28"/>
                  <a:pt x="122" y="28"/>
                  <a:pt x="122" y="28"/>
                </a:cubicBezTo>
                <a:cubicBezTo>
                  <a:pt x="122" y="28"/>
                  <a:pt x="122" y="28"/>
                  <a:pt x="122" y="28"/>
                </a:cubicBezTo>
                <a:cubicBezTo>
                  <a:pt x="122" y="26"/>
                  <a:pt x="124" y="24"/>
                  <a:pt x="126" y="24"/>
                </a:cubicBezTo>
                <a:cubicBezTo>
                  <a:pt x="142" y="20"/>
                  <a:pt x="142" y="20"/>
                  <a:pt x="142" y="20"/>
                </a:cubicBezTo>
                <a:cubicBezTo>
                  <a:pt x="142" y="55"/>
                  <a:pt x="142" y="55"/>
                  <a:pt x="142" y="55"/>
                </a:cubicBezTo>
                <a:cubicBezTo>
                  <a:pt x="130" y="57"/>
                  <a:pt x="130" y="57"/>
                  <a:pt x="130" y="57"/>
                </a:cubicBezTo>
                <a:cubicBezTo>
                  <a:pt x="128" y="58"/>
                  <a:pt x="126" y="57"/>
                  <a:pt x="125" y="56"/>
                </a:cubicBezTo>
                <a:cubicBezTo>
                  <a:pt x="35" y="73"/>
                  <a:pt x="35" y="73"/>
                  <a:pt x="35" y="73"/>
                </a:cubicBezTo>
                <a:cubicBezTo>
                  <a:pt x="28" y="70"/>
                  <a:pt x="28" y="70"/>
                  <a:pt x="28" y="70"/>
                </a:cubicBezTo>
                <a:cubicBezTo>
                  <a:pt x="28" y="67"/>
                  <a:pt x="28" y="67"/>
                  <a:pt x="28" y="67"/>
                </a:cubicBezTo>
                <a:cubicBezTo>
                  <a:pt x="35" y="70"/>
                  <a:pt x="35" y="70"/>
                  <a:pt x="35" y="70"/>
                </a:cubicBezTo>
                <a:cubicBezTo>
                  <a:pt x="35" y="70"/>
                  <a:pt x="35" y="70"/>
                  <a:pt x="35" y="70"/>
                </a:cubicBezTo>
                <a:cubicBezTo>
                  <a:pt x="37" y="70"/>
                  <a:pt x="37" y="70"/>
                  <a:pt x="37" y="70"/>
                </a:cubicBezTo>
                <a:cubicBezTo>
                  <a:pt x="41" y="69"/>
                  <a:pt x="43" y="66"/>
                  <a:pt x="42" y="62"/>
                </a:cubicBezTo>
                <a:cubicBezTo>
                  <a:pt x="42" y="59"/>
                  <a:pt x="39" y="57"/>
                  <a:pt x="36" y="57"/>
                </a:cubicBezTo>
                <a:cubicBezTo>
                  <a:pt x="39" y="56"/>
                  <a:pt x="40" y="53"/>
                  <a:pt x="40" y="50"/>
                </a:cubicBezTo>
                <a:cubicBezTo>
                  <a:pt x="39" y="47"/>
                  <a:pt x="37" y="45"/>
                  <a:pt x="34" y="45"/>
                </a:cubicBezTo>
                <a:cubicBezTo>
                  <a:pt x="36" y="44"/>
                  <a:pt x="38" y="41"/>
                  <a:pt x="37" y="38"/>
                </a:cubicBezTo>
                <a:cubicBezTo>
                  <a:pt x="37" y="34"/>
                  <a:pt x="33" y="32"/>
                  <a:pt x="30" y="33"/>
                </a:cubicBezTo>
                <a:cubicBezTo>
                  <a:pt x="28" y="33"/>
                  <a:pt x="28" y="33"/>
                  <a:pt x="28" y="33"/>
                </a:cubicBezTo>
                <a:cubicBezTo>
                  <a:pt x="28" y="34"/>
                  <a:pt x="28" y="34"/>
                  <a:pt x="28" y="34"/>
                </a:cubicBezTo>
                <a:lnTo>
                  <a:pt x="28" y="30"/>
                </a:lnTo>
                <a:close/>
                <a:moveTo>
                  <a:pt x="26" y="31"/>
                </a:moveTo>
                <a:cubicBezTo>
                  <a:pt x="28" y="30"/>
                  <a:pt x="28" y="30"/>
                  <a:pt x="28" y="30"/>
                </a:cubicBezTo>
                <a:cubicBezTo>
                  <a:pt x="28" y="34"/>
                  <a:pt x="28" y="34"/>
                  <a:pt x="28" y="34"/>
                </a:cubicBezTo>
                <a:cubicBezTo>
                  <a:pt x="13" y="49"/>
                  <a:pt x="13" y="49"/>
                  <a:pt x="13" y="49"/>
                </a:cubicBezTo>
                <a:cubicBezTo>
                  <a:pt x="15" y="62"/>
                  <a:pt x="15" y="62"/>
                  <a:pt x="15" y="62"/>
                </a:cubicBezTo>
                <a:cubicBezTo>
                  <a:pt x="28" y="67"/>
                  <a:pt x="28" y="67"/>
                  <a:pt x="28" y="67"/>
                </a:cubicBezTo>
                <a:cubicBezTo>
                  <a:pt x="28" y="70"/>
                  <a:pt x="28" y="70"/>
                  <a:pt x="28" y="70"/>
                </a:cubicBezTo>
                <a:cubicBezTo>
                  <a:pt x="0" y="58"/>
                  <a:pt x="0" y="58"/>
                  <a:pt x="0" y="58"/>
                </a:cubicBezTo>
                <a:lnTo>
                  <a:pt x="26" y="3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6" name="Freeform 86"/>
          <p:cNvSpPr/>
          <p:nvPr/>
        </p:nvSpPr>
        <p:spPr bwMode="auto">
          <a:xfrm>
            <a:off x="7294492" y="2401078"/>
            <a:ext cx="184499" cy="236873"/>
          </a:xfrm>
          <a:custGeom>
            <a:avLst/>
            <a:gdLst>
              <a:gd name="T0" fmla="*/ 113 w 113"/>
              <a:gd name="T1" fmla="*/ 25 h 145"/>
              <a:gd name="T2" fmla="*/ 108 w 113"/>
              <a:gd name="T3" fmla="*/ 22 h 145"/>
              <a:gd name="T4" fmla="*/ 42 w 113"/>
              <a:gd name="T5" fmla="*/ 128 h 145"/>
              <a:gd name="T6" fmla="*/ 19 w 113"/>
              <a:gd name="T7" fmla="*/ 132 h 145"/>
              <a:gd name="T8" fmla="*/ 12 w 113"/>
              <a:gd name="T9" fmla="*/ 109 h 145"/>
              <a:gd name="T10" fmla="*/ 78 w 113"/>
              <a:gd name="T11" fmla="*/ 3 h 145"/>
              <a:gd name="T12" fmla="*/ 73 w 113"/>
              <a:gd name="T13" fmla="*/ 0 h 145"/>
              <a:gd name="T14" fmla="*/ 6 w 113"/>
              <a:gd name="T15" fmla="*/ 107 h 145"/>
              <a:gd name="T16" fmla="*/ 15 w 113"/>
              <a:gd name="T17" fmla="*/ 138 h 145"/>
              <a:gd name="T18" fmla="*/ 47 w 113"/>
              <a:gd name="T19" fmla="*/ 132 h 145"/>
              <a:gd name="T20" fmla="*/ 113 w 113"/>
              <a:gd name="T21" fmla="*/ 2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145">
                <a:moveTo>
                  <a:pt x="113" y="25"/>
                </a:moveTo>
                <a:cubicBezTo>
                  <a:pt x="108" y="22"/>
                  <a:pt x="108" y="22"/>
                  <a:pt x="108" y="22"/>
                </a:cubicBezTo>
                <a:cubicBezTo>
                  <a:pt x="42" y="128"/>
                  <a:pt x="42" y="128"/>
                  <a:pt x="42" y="128"/>
                </a:cubicBezTo>
                <a:cubicBezTo>
                  <a:pt x="38" y="135"/>
                  <a:pt x="27" y="137"/>
                  <a:pt x="19" y="132"/>
                </a:cubicBezTo>
                <a:cubicBezTo>
                  <a:pt x="11" y="127"/>
                  <a:pt x="8" y="117"/>
                  <a:pt x="12" y="109"/>
                </a:cubicBezTo>
                <a:cubicBezTo>
                  <a:pt x="78" y="3"/>
                  <a:pt x="78" y="3"/>
                  <a:pt x="78" y="3"/>
                </a:cubicBezTo>
                <a:cubicBezTo>
                  <a:pt x="73" y="0"/>
                  <a:pt x="73" y="0"/>
                  <a:pt x="73" y="0"/>
                </a:cubicBezTo>
                <a:cubicBezTo>
                  <a:pt x="6" y="107"/>
                  <a:pt x="6" y="107"/>
                  <a:pt x="6" y="107"/>
                </a:cubicBezTo>
                <a:cubicBezTo>
                  <a:pt x="0" y="117"/>
                  <a:pt x="4" y="131"/>
                  <a:pt x="15" y="138"/>
                </a:cubicBezTo>
                <a:cubicBezTo>
                  <a:pt x="26" y="145"/>
                  <a:pt x="40" y="142"/>
                  <a:pt x="47" y="132"/>
                </a:cubicBezTo>
                <a:lnTo>
                  <a:pt x="113" y="2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7" name="Freeform 87"/>
          <p:cNvSpPr/>
          <p:nvPr/>
        </p:nvSpPr>
        <p:spPr bwMode="auto">
          <a:xfrm>
            <a:off x="7399240" y="2392746"/>
            <a:ext cx="89274" cy="61896"/>
          </a:xfrm>
          <a:custGeom>
            <a:avLst/>
            <a:gdLst>
              <a:gd name="T0" fmla="*/ 54 w 55"/>
              <a:gd name="T1" fmla="*/ 35 h 38"/>
              <a:gd name="T2" fmla="*/ 48 w 55"/>
              <a:gd name="T3" fmla="*/ 37 h 38"/>
              <a:gd name="T4" fmla="*/ 3 w 55"/>
              <a:gd name="T5" fmla="*/ 9 h 38"/>
              <a:gd name="T6" fmla="*/ 2 w 55"/>
              <a:gd name="T7" fmla="*/ 3 h 38"/>
              <a:gd name="T8" fmla="*/ 8 w 55"/>
              <a:gd name="T9" fmla="*/ 1 h 38"/>
              <a:gd name="T10" fmla="*/ 53 w 55"/>
              <a:gd name="T11" fmla="*/ 29 h 38"/>
              <a:gd name="T12" fmla="*/ 54 w 55"/>
              <a:gd name="T13" fmla="*/ 35 h 38"/>
            </a:gdLst>
            <a:ahLst/>
            <a:cxnLst>
              <a:cxn ang="0">
                <a:pos x="T0" y="T1"/>
              </a:cxn>
              <a:cxn ang="0">
                <a:pos x="T2" y="T3"/>
              </a:cxn>
              <a:cxn ang="0">
                <a:pos x="T4" y="T5"/>
              </a:cxn>
              <a:cxn ang="0">
                <a:pos x="T6" y="T7"/>
              </a:cxn>
              <a:cxn ang="0">
                <a:pos x="T8" y="T9"/>
              </a:cxn>
              <a:cxn ang="0">
                <a:pos x="T10" y="T11"/>
              </a:cxn>
              <a:cxn ang="0">
                <a:pos x="T12" y="T13"/>
              </a:cxn>
            </a:cxnLst>
            <a:rect l="0" t="0" r="r" b="b"/>
            <a:pathLst>
              <a:path w="55" h="38">
                <a:moveTo>
                  <a:pt x="54" y="35"/>
                </a:moveTo>
                <a:cubicBezTo>
                  <a:pt x="53" y="37"/>
                  <a:pt x="50" y="38"/>
                  <a:pt x="48" y="37"/>
                </a:cubicBezTo>
                <a:cubicBezTo>
                  <a:pt x="3" y="9"/>
                  <a:pt x="3" y="9"/>
                  <a:pt x="3" y="9"/>
                </a:cubicBezTo>
                <a:cubicBezTo>
                  <a:pt x="1" y="7"/>
                  <a:pt x="0" y="5"/>
                  <a:pt x="2" y="3"/>
                </a:cubicBezTo>
                <a:cubicBezTo>
                  <a:pt x="3" y="1"/>
                  <a:pt x="6" y="0"/>
                  <a:pt x="8" y="1"/>
                </a:cubicBezTo>
                <a:cubicBezTo>
                  <a:pt x="53" y="29"/>
                  <a:pt x="53" y="29"/>
                  <a:pt x="53" y="29"/>
                </a:cubicBezTo>
                <a:cubicBezTo>
                  <a:pt x="55" y="31"/>
                  <a:pt x="55" y="33"/>
                  <a:pt x="54" y="3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8" name="Freeform 88"/>
          <p:cNvSpPr/>
          <p:nvPr/>
        </p:nvSpPr>
        <p:spPr bwMode="auto">
          <a:xfrm>
            <a:off x="7330201" y="2441549"/>
            <a:ext cx="122603" cy="170215"/>
          </a:xfrm>
          <a:custGeom>
            <a:avLst/>
            <a:gdLst>
              <a:gd name="T0" fmla="*/ 75 w 75"/>
              <a:gd name="T1" fmla="*/ 4 h 104"/>
              <a:gd name="T2" fmla="*/ 69 w 75"/>
              <a:gd name="T3" fmla="*/ 0 h 104"/>
              <a:gd name="T4" fmla="*/ 10 w 75"/>
              <a:gd name="T5" fmla="*/ 95 h 104"/>
              <a:gd name="T6" fmla="*/ 0 w 75"/>
              <a:gd name="T7" fmla="*/ 100 h 104"/>
              <a:gd name="T8" fmla="*/ 1 w 75"/>
              <a:gd name="T9" fmla="*/ 101 h 104"/>
              <a:gd name="T10" fmla="*/ 17 w 75"/>
              <a:gd name="T11" fmla="*/ 98 h 104"/>
              <a:gd name="T12" fmla="*/ 75 w 75"/>
              <a:gd name="T13" fmla="*/ 4 h 104"/>
            </a:gdLst>
            <a:ahLst/>
            <a:cxnLst>
              <a:cxn ang="0">
                <a:pos x="T0" y="T1"/>
              </a:cxn>
              <a:cxn ang="0">
                <a:pos x="T2" y="T3"/>
              </a:cxn>
              <a:cxn ang="0">
                <a:pos x="T4" y="T5"/>
              </a:cxn>
              <a:cxn ang="0">
                <a:pos x="T6" y="T7"/>
              </a:cxn>
              <a:cxn ang="0">
                <a:pos x="T8" y="T9"/>
              </a:cxn>
              <a:cxn ang="0">
                <a:pos x="T10" y="T11"/>
              </a:cxn>
              <a:cxn ang="0">
                <a:pos x="T12" y="T13"/>
              </a:cxn>
            </a:cxnLst>
            <a:rect l="0" t="0" r="r" b="b"/>
            <a:pathLst>
              <a:path w="75" h="104">
                <a:moveTo>
                  <a:pt x="75" y="4"/>
                </a:moveTo>
                <a:cubicBezTo>
                  <a:pt x="69" y="0"/>
                  <a:pt x="69" y="0"/>
                  <a:pt x="69" y="0"/>
                </a:cubicBezTo>
                <a:cubicBezTo>
                  <a:pt x="10" y="95"/>
                  <a:pt x="10" y="95"/>
                  <a:pt x="10" y="95"/>
                </a:cubicBezTo>
                <a:cubicBezTo>
                  <a:pt x="8" y="98"/>
                  <a:pt x="4" y="100"/>
                  <a:pt x="0" y="100"/>
                </a:cubicBezTo>
                <a:cubicBezTo>
                  <a:pt x="0" y="100"/>
                  <a:pt x="1" y="100"/>
                  <a:pt x="1" y="101"/>
                </a:cubicBezTo>
                <a:cubicBezTo>
                  <a:pt x="7" y="104"/>
                  <a:pt x="14" y="103"/>
                  <a:pt x="17" y="98"/>
                </a:cubicBezTo>
                <a:lnTo>
                  <a:pt x="75" y="4"/>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9" name="Freeform 89"/>
          <p:cNvSpPr>
            <a:spLocks noEditPoints="1"/>
          </p:cNvSpPr>
          <p:nvPr/>
        </p:nvSpPr>
        <p:spPr bwMode="auto">
          <a:xfrm>
            <a:off x="7044525" y="1472633"/>
            <a:ext cx="166644" cy="121412"/>
          </a:xfrm>
          <a:custGeom>
            <a:avLst/>
            <a:gdLst>
              <a:gd name="T0" fmla="*/ 84 w 102"/>
              <a:gd name="T1" fmla="*/ 71 h 74"/>
              <a:gd name="T2" fmla="*/ 79 w 102"/>
              <a:gd name="T3" fmla="*/ 69 h 74"/>
              <a:gd name="T4" fmla="*/ 79 w 102"/>
              <a:gd name="T5" fmla="*/ 69 h 74"/>
              <a:gd name="T6" fmla="*/ 79 w 102"/>
              <a:gd name="T7" fmla="*/ 52 h 74"/>
              <a:gd name="T8" fmla="*/ 86 w 102"/>
              <a:gd name="T9" fmla="*/ 49 h 74"/>
              <a:gd name="T10" fmla="*/ 90 w 102"/>
              <a:gd name="T11" fmla="*/ 38 h 74"/>
              <a:gd name="T12" fmla="*/ 79 w 102"/>
              <a:gd name="T13" fmla="*/ 31 h 74"/>
              <a:gd name="T14" fmla="*/ 85 w 102"/>
              <a:gd name="T15" fmla="*/ 20 h 74"/>
              <a:gd name="T16" fmla="*/ 79 w 102"/>
              <a:gd name="T17" fmla="*/ 16 h 74"/>
              <a:gd name="T18" fmla="*/ 72 w 102"/>
              <a:gd name="T19" fmla="*/ 3 h 74"/>
              <a:gd name="T20" fmla="*/ 79 w 102"/>
              <a:gd name="T21" fmla="*/ 16 h 74"/>
              <a:gd name="T22" fmla="*/ 72 w 102"/>
              <a:gd name="T23" fmla="*/ 21 h 74"/>
              <a:gd name="T24" fmla="*/ 72 w 102"/>
              <a:gd name="T25" fmla="*/ 9 h 74"/>
              <a:gd name="T26" fmla="*/ 79 w 102"/>
              <a:gd name="T27" fmla="*/ 73 h 74"/>
              <a:gd name="T28" fmla="*/ 72 w 102"/>
              <a:gd name="T29" fmla="*/ 69 h 74"/>
              <a:gd name="T30" fmla="*/ 79 w 102"/>
              <a:gd name="T31" fmla="*/ 73 h 74"/>
              <a:gd name="T32" fmla="*/ 79 w 102"/>
              <a:gd name="T33" fmla="*/ 34 h 74"/>
              <a:gd name="T34" fmla="*/ 75 w 102"/>
              <a:gd name="T35" fmla="*/ 45 h 74"/>
              <a:gd name="T36" fmla="*/ 79 w 102"/>
              <a:gd name="T37" fmla="*/ 52 h 74"/>
              <a:gd name="T38" fmla="*/ 72 w 102"/>
              <a:gd name="T39" fmla="*/ 25 h 74"/>
              <a:gd name="T40" fmla="*/ 79 w 102"/>
              <a:gd name="T41" fmla="*/ 31 h 74"/>
              <a:gd name="T42" fmla="*/ 72 w 102"/>
              <a:gd name="T43" fmla="*/ 3 h 74"/>
              <a:gd name="T44" fmla="*/ 71 w 102"/>
              <a:gd name="T45" fmla="*/ 8 h 74"/>
              <a:gd name="T46" fmla="*/ 66 w 102"/>
              <a:gd name="T47" fmla="*/ 2 h 74"/>
              <a:gd name="T48" fmla="*/ 66 w 102"/>
              <a:gd name="T49" fmla="*/ 73 h 74"/>
              <a:gd name="T50" fmla="*/ 67 w 102"/>
              <a:gd name="T51" fmla="*/ 65 h 74"/>
              <a:gd name="T52" fmla="*/ 72 w 102"/>
              <a:gd name="T53" fmla="*/ 74 h 74"/>
              <a:gd name="T54" fmla="*/ 72 w 102"/>
              <a:gd name="T55" fmla="*/ 21 h 74"/>
              <a:gd name="T56" fmla="*/ 72 w 102"/>
              <a:gd name="T57" fmla="*/ 52 h 74"/>
              <a:gd name="T58" fmla="*/ 66 w 102"/>
              <a:gd name="T59" fmla="*/ 57 h 74"/>
              <a:gd name="T60" fmla="*/ 69 w 102"/>
              <a:gd name="T61" fmla="*/ 16 h 74"/>
              <a:gd name="T62" fmla="*/ 22 w 102"/>
              <a:gd name="T63" fmla="*/ 10 h 74"/>
              <a:gd name="T64" fmla="*/ 66 w 102"/>
              <a:gd name="T65" fmla="*/ 5 h 74"/>
              <a:gd name="T66" fmla="*/ 64 w 102"/>
              <a:gd name="T67" fmla="*/ 6 h 74"/>
              <a:gd name="T68" fmla="*/ 66 w 102"/>
              <a:gd name="T69" fmla="*/ 16 h 74"/>
              <a:gd name="T70" fmla="*/ 66 w 102"/>
              <a:gd name="T71" fmla="*/ 64 h 74"/>
              <a:gd name="T72" fmla="*/ 37 w 102"/>
              <a:gd name="T73" fmla="*/ 57 h 74"/>
              <a:gd name="T74" fmla="*/ 22 w 102"/>
              <a:gd name="T75" fmla="*/ 49 h 74"/>
              <a:gd name="T76" fmla="*/ 27 w 102"/>
              <a:gd name="T77" fmla="*/ 48 h 74"/>
              <a:gd name="T78" fmla="*/ 22 w 102"/>
              <a:gd name="T79" fmla="*/ 27 h 74"/>
              <a:gd name="T80" fmla="*/ 2 w 102"/>
              <a:gd name="T81" fmla="*/ 41 h 74"/>
              <a:gd name="T82" fmla="*/ 22 w 102"/>
              <a:gd name="T83" fmla="*/ 10 h 74"/>
              <a:gd name="T84" fmla="*/ 17 w 102"/>
              <a:gd name="T85" fmla="*/ 28 h 74"/>
              <a:gd name="T86" fmla="*/ 22 w 102"/>
              <a:gd name="T87" fmla="*/ 49 h 74"/>
              <a:gd name="T88" fmla="*/ 2 w 102"/>
              <a:gd name="T89" fmla="*/ 4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2" h="74">
                <a:moveTo>
                  <a:pt x="79" y="7"/>
                </a:moveTo>
                <a:cubicBezTo>
                  <a:pt x="102" y="22"/>
                  <a:pt x="98" y="62"/>
                  <a:pt x="84" y="71"/>
                </a:cubicBezTo>
                <a:cubicBezTo>
                  <a:pt x="82" y="72"/>
                  <a:pt x="80" y="73"/>
                  <a:pt x="79" y="73"/>
                </a:cubicBezTo>
                <a:cubicBezTo>
                  <a:pt x="79" y="69"/>
                  <a:pt x="79" y="69"/>
                  <a:pt x="79" y="69"/>
                </a:cubicBezTo>
                <a:cubicBezTo>
                  <a:pt x="79" y="69"/>
                  <a:pt x="79" y="69"/>
                  <a:pt x="79" y="69"/>
                </a:cubicBezTo>
                <a:cubicBezTo>
                  <a:pt x="79" y="69"/>
                  <a:pt x="79" y="69"/>
                  <a:pt x="79" y="69"/>
                </a:cubicBezTo>
                <a:cubicBezTo>
                  <a:pt x="83" y="67"/>
                  <a:pt x="85" y="61"/>
                  <a:pt x="83" y="57"/>
                </a:cubicBezTo>
                <a:cubicBezTo>
                  <a:pt x="82" y="55"/>
                  <a:pt x="80" y="53"/>
                  <a:pt x="79" y="52"/>
                </a:cubicBezTo>
                <a:cubicBezTo>
                  <a:pt x="79" y="49"/>
                  <a:pt x="79" y="49"/>
                  <a:pt x="79" y="49"/>
                </a:cubicBezTo>
                <a:cubicBezTo>
                  <a:pt x="81" y="50"/>
                  <a:pt x="84" y="50"/>
                  <a:pt x="86" y="49"/>
                </a:cubicBezTo>
                <a:cubicBezTo>
                  <a:pt x="86" y="49"/>
                  <a:pt x="86" y="49"/>
                  <a:pt x="86" y="49"/>
                </a:cubicBezTo>
                <a:cubicBezTo>
                  <a:pt x="90" y="47"/>
                  <a:pt x="92" y="42"/>
                  <a:pt x="90" y="38"/>
                </a:cubicBezTo>
                <a:cubicBezTo>
                  <a:pt x="88" y="34"/>
                  <a:pt x="83" y="32"/>
                  <a:pt x="79" y="34"/>
                </a:cubicBezTo>
                <a:cubicBezTo>
                  <a:pt x="79" y="31"/>
                  <a:pt x="79" y="31"/>
                  <a:pt x="79" y="31"/>
                </a:cubicBezTo>
                <a:cubicBezTo>
                  <a:pt x="80" y="31"/>
                  <a:pt x="81" y="30"/>
                  <a:pt x="82" y="30"/>
                </a:cubicBezTo>
                <a:cubicBezTo>
                  <a:pt x="86" y="28"/>
                  <a:pt x="87" y="24"/>
                  <a:pt x="85" y="20"/>
                </a:cubicBezTo>
                <a:cubicBezTo>
                  <a:pt x="85" y="20"/>
                  <a:pt x="85" y="20"/>
                  <a:pt x="85" y="20"/>
                </a:cubicBezTo>
                <a:cubicBezTo>
                  <a:pt x="84" y="17"/>
                  <a:pt x="81" y="16"/>
                  <a:pt x="79" y="16"/>
                </a:cubicBezTo>
                <a:lnTo>
                  <a:pt x="79" y="7"/>
                </a:lnTo>
                <a:close/>
                <a:moveTo>
                  <a:pt x="72" y="3"/>
                </a:moveTo>
                <a:cubicBezTo>
                  <a:pt x="74" y="4"/>
                  <a:pt x="76" y="5"/>
                  <a:pt x="79" y="7"/>
                </a:cubicBezTo>
                <a:cubicBezTo>
                  <a:pt x="79" y="16"/>
                  <a:pt x="79" y="16"/>
                  <a:pt x="79" y="16"/>
                </a:cubicBezTo>
                <a:cubicBezTo>
                  <a:pt x="77" y="16"/>
                  <a:pt x="76" y="16"/>
                  <a:pt x="75" y="17"/>
                </a:cubicBezTo>
                <a:cubicBezTo>
                  <a:pt x="73" y="17"/>
                  <a:pt x="72" y="19"/>
                  <a:pt x="72" y="21"/>
                </a:cubicBezTo>
                <a:cubicBezTo>
                  <a:pt x="72" y="13"/>
                  <a:pt x="72" y="13"/>
                  <a:pt x="72" y="13"/>
                </a:cubicBezTo>
                <a:cubicBezTo>
                  <a:pt x="72" y="12"/>
                  <a:pt x="72" y="10"/>
                  <a:pt x="72" y="9"/>
                </a:cubicBezTo>
                <a:cubicBezTo>
                  <a:pt x="72" y="3"/>
                  <a:pt x="72" y="3"/>
                  <a:pt x="72" y="3"/>
                </a:cubicBezTo>
                <a:close/>
                <a:moveTo>
                  <a:pt x="79" y="73"/>
                </a:moveTo>
                <a:cubicBezTo>
                  <a:pt x="76" y="74"/>
                  <a:pt x="74" y="74"/>
                  <a:pt x="72" y="74"/>
                </a:cubicBezTo>
                <a:cubicBezTo>
                  <a:pt x="72" y="69"/>
                  <a:pt x="72" y="69"/>
                  <a:pt x="72" y="69"/>
                </a:cubicBezTo>
                <a:cubicBezTo>
                  <a:pt x="74" y="70"/>
                  <a:pt x="76" y="70"/>
                  <a:pt x="79" y="69"/>
                </a:cubicBezTo>
                <a:cubicBezTo>
                  <a:pt x="79" y="73"/>
                  <a:pt x="79" y="73"/>
                  <a:pt x="79" y="73"/>
                </a:cubicBezTo>
                <a:close/>
                <a:moveTo>
                  <a:pt x="79" y="31"/>
                </a:moveTo>
                <a:cubicBezTo>
                  <a:pt x="79" y="34"/>
                  <a:pt x="79" y="34"/>
                  <a:pt x="79" y="34"/>
                </a:cubicBezTo>
                <a:cubicBezTo>
                  <a:pt x="78" y="34"/>
                  <a:pt x="78" y="34"/>
                  <a:pt x="78" y="34"/>
                </a:cubicBezTo>
                <a:cubicBezTo>
                  <a:pt x="74" y="36"/>
                  <a:pt x="73" y="41"/>
                  <a:pt x="75" y="45"/>
                </a:cubicBezTo>
                <a:cubicBezTo>
                  <a:pt x="76" y="47"/>
                  <a:pt x="77" y="48"/>
                  <a:pt x="79" y="49"/>
                </a:cubicBezTo>
                <a:cubicBezTo>
                  <a:pt x="79" y="52"/>
                  <a:pt x="79" y="52"/>
                  <a:pt x="79" y="52"/>
                </a:cubicBezTo>
                <a:cubicBezTo>
                  <a:pt x="76" y="51"/>
                  <a:pt x="74" y="51"/>
                  <a:pt x="72" y="52"/>
                </a:cubicBezTo>
                <a:cubicBezTo>
                  <a:pt x="72" y="25"/>
                  <a:pt x="72" y="25"/>
                  <a:pt x="72" y="25"/>
                </a:cubicBezTo>
                <a:cubicBezTo>
                  <a:pt x="72" y="26"/>
                  <a:pt x="72" y="26"/>
                  <a:pt x="72" y="26"/>
                </a:cubicBezTo>
                <a:cubicBezTo>
                  <a:pt x="73" y="29"/>
                  <a:pt x="76" y="31"/>
                  <a:pt x="79" y="31"/>
                </a:cubicBezTo>
                <a:close/>
                <a:moveTo>
                  <a:pt x="66" y="2"/>
                </a:moveTo>
                <a:cubicBezTo>
                  <a:pt x="68" y="2"/>
                  <a:pt x="70" y="3"/>
                  <a:pt x="72" y="3"/>
                </a:cubicBezTo>
                <a:cubicBezTo>
                  <a:pt x="72" y="9"/>
                  <a:pt x="72" y="9"/>
                  <a:pt x="72" y="9"/>
                </a:cubicBezTo>
                <a:cubicBezTo>
                  <a:pt x="71" y="9"/>
                  <a:pt x="71" y="9"/>
                  <a:pt x="71" y="8"/>
                </a:cubicBezTo>
                <a:cubicBezTo>
                  <a:pt x="70" y="7"/>
                  <a:pt x="68" y="5"/>
                  <a:pt x="66" y="5"/>
                </a:cubicBezTo>
                <a:cubicBezTo>
                  <a:pt x="66" y="2"/>
                  <a:pt x="66" y="2"/>
                  <a:pt x="66" y="2"/>
                </a:cubicBezTo>
                <a:close/>
                <a:moveTo>
                  <a:pt x="72" y="74"/>
                </a:moveTo>
                <a:cubicBezTo>
                  <a:pt x="70" y="74"/>
                  <a:pt x="68" y="73"/>
                  <a:pt x="66" y="73"/>
                </a:cubicBezTo>
                <a:cubicBezTo>
                  <a:pt x="66" y="64"/>
                  <a:pt x="66" y="64"/>
                  <a:pt x="66" y="64"/>
                </a:cubicBezTo>
                <a:cubicBezTo>
                  <a:pt x="66" y="64"/>
                  <a:pt x="67" y="64"/>
                  <a:pt x="67" y="65"/>
                </a:cubicBezTo>
                <a:cubicBezTo>
                  <a:pt x="68" y="67"/>
                  <a:pt x="70" y="68"/>
                  <a:pt x="72" y="69"/>
                </a:cubicBezTo>
                <a:cubicBezTo>
                  <a:pt x="72" y="74"/>
                  <a:pt x="72" y="74"/>
                  <a:pt x="72" y="74"/>
                </a:cubicBezTo>
                <a:close/>
                <a:moveTo>
                  <a:pt x="72" y="13"/>
                </a:moveTo>
                <a:cubicBezTo>
                  <a:pt x="72" y="21"/>
                  <a:pt x="72" y="21"/>
                  <a:pt x="72" y="21"/>
                </a:cubicBezTo>
                <a:cubicBezTo>
                  <a:pt x="71" y="22"/>
                  <a:pt x="71" y="24"/>
                  <a:pt x="72" y="25"/>
                </a:cubicBezTo>
                <a:cubicBezTo>
                  <a:pt x="72" y="52"/>
                  <a:pt x="72" y="52"/>
                  <a:pt x="72" y="52"/>
                </a:cubicBezTo>
                <a:cubicBezTo>
                  <a:pt x="71" y="52"/>
                  <a:pt x="71" y="52"/>
                  <a:pt x="71" y="52"/>
                </a:cubicBezTo>
                <a:cubicBezTo>
                  <a:pt x="69" y="54"/>
                  <a:pt x="67" y="55"/>
                  <a:pt x="66" y="57"/>
                </a:cubicBezTo>
                <a:cubicBezTo>
                  <a:pt x="66" y="16"/>
                  <a:pt x="66" y="16"/>
                  <a:pt x="66" y="16"/>
                </a:cubicBezTo>
                <a:cubicBezTo>
                  <a:pt x="67" y="16"/>
                  <a:pt x="68" y="16"/>
                  <a:pt x="69" y="16"/>
                </a:cubicBezTo>
                <a:cubicBezTo>
                  <a:pt x="70" y="15"/>
                  <a:pt x="71" y="14"/>
                  <a:pt x="72" y="13"/>
                </a:cubicBezTo>
                <a:close/>
                <a:moveTo>
                  <a:pt x="22" y="10"/>
                </a:moveTo>
                <a:cubicBezTo>
                  <a:pt x="41" y="2"/>
                  <a:pt x="55" y="0"/>
                  <a:pt x="66" y="2"/>
                </a:cubicBezTo>
                <a:cubicBezTo>
                  <a:pt x="66" y="5"/>
                  <a:pt x="66" y="5"/>
                  <a:pt x="66" y="5"/>
                </a:cubicBezTo>
                <a:cubicBezTo>
                  <a:pt x="65" y="5"/>
                  <a:pt x="65" y="6"/>
                  <a:pt x="64" y="6"/>
                </a:cubicBezTo>
                <a:cubicBezTo>
                  <a:pt x="64" y="6"/>
                  <a:pt x="64" y="6"/>
                  <a:pt x="64" y="6"/>
                </a:cubicBezTo>
                <a:cubicBezTo>
                  <a:pt x="61" y="7"/>
                  <a:pt x="60" y="11"/>
                  <a:pt x="61" y="13"/>
                </a:cubicBezTo>
                <a:cubicBezTo>
                  <a:pt x="62" y="15"/>
                  <a:pt x="64" y="16"/>
                  <a:pt x="66" y="16"/>
                </a:cubicBezTo>
                <a:cubicBezTo>
                  <a:pt x="66" y="57"/>
                  <a:pt x="66" y="57"/>
                  <a:pt x="66" y="57"/>
                </a:cubicBezTo>
                <a:cubicBezTo>
                  <a:pt x="66" y="59"/>
                  <a:pt x="66" y="62"/>
                  <a:pt x="66" y="64"/>
                </a:cubicBezTo>
                <a:cubicBezTo>
                  <a:pt x="66" y="73"/>
                  <a:pt x="66" y="73"/>
                  <a:pt x="66" y="73"/>
                </a:cubicBezTo>
                <a:cubicBezTo>
                  <a:pt x="56" y="68"/>
                  <a:pt x="48" y="56"/>
                  <a:pt x="37" y="57"/>
                </a:cubicBezTo>
                <a:cubicBezTo>
                  <a:pt x="32" y="57"/>
                  <a:pt x="27" y="58"/>
                  <a:pt x="22" y="57"/>
                </a:cubicBezTo>
                <a:cubicBezTo>
                  <a:pt x="22" y="49"/>
                  <a:pt x="22" y="49"/>
                  <a:pt x="22" y="49"/>
                </a:cubicBezTo>
                <a:cubicBezTo>
                  <a:pt x="24" y="49"/>
                  <a:pt x="25" y="48"/>
                  <a:pt x="27" y="48"/>
                </a:cubicBezTo>
                <a:cubicBezTo>
                  <a:pt x="27" y="48"/>
                  <a:pt x="27" y="48"/>
                  <a:pt x="27" y="48"/>
                </a:cubicBezTo>
                <a:cubicBezTo>
                  <a:pt x="32" y="45"/>
                  <a:pt x="34" y="38"/>
                  <a:pt x="32" y="33"/>
                </a:cubicBezTo>
                <a:cubicBezTo>
                  <a:pt x="30" y="29"/>
                  <a:pt x="26" y="27"/>
                  <a:pt x="22" y="27"/>
                </a:cubicBezTo>
                <a:lnTo>
                  <a:pt x="22" y="10"/>
                </a:lnTo>
                <a:close/>
                <a:moveTo>
                  <a:pt x="2" y="41"/>
                </a:moveTo>
                <a:cubicBezTo>
                  <a:pt x="0" y="23"/>
                  <a:pt x="18" y="12"/>
                  <a:pt x="18" y="12"/>
                </a:cubicBezTo>
                <a:cubicBezTo>
                  <a:pt x="20" y="12"/>
                  <a:pt x="21" y="11"/>
                  <a:pt x="22" y="10"/>
                </a:cubicBezTo>
                <a:cubicBezTo>
                  <a:pt x="22" y="27"/>
                  <a:pt x="22" y="27"/>
                  <a:pt x="22" y="27"/>
                </a:cubicBezTo>
                <a:cubicBezTo>
                  <a:pt x="20" y="27"/>
                  <a:pt x="19" y="27"/>
                  <a:pt x="17" y="28"/>
                </a:cubicBezTo>
                <a:cubicBezTo>
                  <a:pt x="12" y="31"/>
                  <a:pt x="9" y="37"/>
                  <a:pt x="12" y="43"/>
                </a:cubicBezTo>
                <a:cubicBezTo>
                  <a:pt x="14" y="47"/>
                  <a:pt x="18" y="49"/>
                  <a:pt x="22" y="49"/>
                </a:cubicBezTo>
                <a:cubicBezTo>
                  <a:pt x="22" y="57"/>
                  <a:pt x="22" y="57"/>
                  <a:pt x="22" y="57"/>
                </a:cubicBezTo>
                <a:cubicBezTo>
                  <a:pt x="12" y="57"/>
                  <a:pt x="4" y="53"/>
                  <a:pt x="2" y="4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0" name="Freeform 90"/>
          <p:cNvSpPr/>
          <p:nvPr/>
        </p:nvSpPr>
        <p:spPr bwMode="auto">
          <a:xfrm>
            <a:off x="5655428" y="2267763"/>
            <a:ext cx="154741" cy="199973"/>
          </a:xfrm>
          <a:custGeom>
            <a:avLst/>
            <a:gdLst>
              <a:gd name="T0" fmla="*/ 0 w 95"/>
              <a:gd name="T1" fmla="*/ 21 h 123"/>
              <a:gd name="T2" fmla="*/ 4 w 95"/>
              <a:gd name="T3" fmla="*/ 19 h 123"/>
              <a:gd name="T4" fmla="*/ 59 w 95"/>
              <a:gd name="T5" fmla="*/ 109 h 123"/>
              <a:gd name="T6" fmla="*/ 79 w 95"/>
              <a:gd name="T7" fmla="*/ 112 h 123"/>
              <a:gd name="T8" fmla="*/ 85 w 95"/>
              <a:gd name="T9" fmla="*/ 93 h 123"/>
              <a:gd name="T10" fmla="*/ 29 w 95"/>
              <a:gd name="T11" fmla="*/ 3 h 123"/>
              <a:gd name="T12" fmla="*/ 34 w 95"/>
              <a:gd name="T13" fmla="*/ 0 h 123"/>
              <a:gd name="T14" fmla="*/ 90 w 95"/>
              <a:gd name="T15" fmla="*/ 91 h 123"/>
              <a:gd name="T16" fmla="*/ 82 w 95"/>
              <a:gd name="T17" fmla="*/ 117 h 123"/>
              <a:gd name="T18" fmla="*/ 56 w 95"/>
              <a:gd name="T19" fmla="*/ 112 h 123"/>
              <a:gd name="T20" fmla="*/ 0 w 95"/>
              <a:gd name="T21" fmla="*/ 2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23">
                <a:moveTo>
                  <a:pt x="0" y="21"/>
                </a:moveTo>
                <a:cubicBezTo>
                  <a:pt x="4" y="19"/>
                  <a:pt x="4" y="19"/>
                  <a:pt x="4" y="19"/>
                </a:cubicBezTo>
                <a:cubicBezTo>
                  <a:pt x="59" y="109"/>
                  <a:pt x="59" y="109"/>
                  <a:pt x="59" y="109"/>
                </a:cubicBezTo>
                <a:cubicBezTo>
                  <a:pt x="63" y="115"/>
                  <a:pt x="72" y="117"/>
                  <a:pt x="79" y="112"/>
                </a:cubicBezTo>
                <a:cubicBezTo>
                  <a:pt x="87" y="108"/>
                  <a:pt x="89" y="99"/>
                  <a:pt x="85" y="93"/>
                </a:cubicBezTo>
                <a:cubicBezTo>
                  <a:pt x="29" y="3"/>
                  <a:pt x="29" y="3"/>
                  <a:pt x="29" y="3"/>
                </a:cubicBezTo>
                <a:cubicBezTo>
                  <a:pt x="34" y="0"/>
                  <a:pt x="34" y="0"/>
                  <a:pt x="34" y="0"/>
                </a:cubicBezTo>
                <a:cubicBezTo>
                  <a:pt x="90" y="91"/>
                  <a:pt x="90" y="91"/>
                  <a:pt x="90" y="91"/>
                </a:cubicBezTo>
                <a:cubicBezTo>
                  <a:pt x="95" y="100"/>
                  <a:pt x="92" y="111"/>
                  <a:pt x="82" y="117"/>
                </a:cubicBezTo>
                <a:cubicBezTo>
                  <a:pt x="73" y="123"/>
                  <a:pt x="61" y="121"/>
                  <a:pt x="56" y="112"/>
                </a:cubicBezTo>
                <a:lnTo>
                  <a:pt x="0" y="2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1" name="Freeform 91"/>
          <p:cNvSpPr/>
          <p:nvPr/>
        </p:nvSpPr>
        <p:spPr bwMode="auto">
          <a:xfrm>
            <a:off x="5645906" y="2260621"/>
            <a:ext cx="76180" cy="52374"/>
          </a:xfrm>
          <a:custGeom>
            <a:avLst/>
            <a:gdLst>
              <a:gd name="T0" fmla="*/ 1 w 47"/>
              <a:gd name="T1" fmla="*/ 30 h 32"/>
              <a:gd name="T2" fmla="*/ 6 w 47"/>
              <a:gd name="T3" fmla="*/ 31 h 32"/>
              <a:gd name="T4" fmla="*/ 44 w 47"/>
              <a:gd name="T5" fmla="*/ 7 h 32"/>
              <a:gd name="T6" fmla="*/ 46 w 47"/>
              <a:gd name="T7" fmla="*/ 2 h 32"/>
              <a:gd name="T8" fmla="*/ 41 w 47"/>
              <a:gd name="T9" fmla="*/ 1 h 32"/>
              <a:gd name="T10" fmla="*/ 2 w 47"/>
              <a:gd name="T11" fmla="*/ 25 h 32"/>
              <a:gd name="T12" fmla="*/ 1 w 47"/>
              <a:gd name="T13" fmla="*/ 30 h 32"/>
            </a:gdLst>
            <a:ahLst/>
            <a:cxnLst>
              <a:cxn ang="0">
                <a:pos x="T0" y="T1"/>
              </a:cxn>
              <a:cxn ang="0">
                <a:pos x="T2" y="T3"/>
              </a:cxn>
              <a:cxn ang="0">
                <a:pos x="T4" y="T5"/>
              </a:cxn>
              <a:cxn ang="0">
                <a:pos x="T6" y="T7"/>
              </a:cxn>
              <a:cxn ang="0">
                <a:pos x="T8" y="T9"/>
              </a:cxn>
              <a:cxn ang="0">
                <a:pos x="T10" y="T11"/>
              </a:cxn>
              <a:cxn ang="0">
                <a:pos x="T12" y="T13"/>
              </a:cxn>
            </a:cxnLst>
            <a:rect l="0" t="0" r="r" b="b"/>
            <a:pathLst>
              <a:path w="47" h="32">
                <a:moveTo>
                  <a:pt x="1" y="30"/>
                </a:moveTo>
                <a:cubicBezTo>
                  <a:pt x="2" y="32"/>
                  <a:pt x="4" y="32"/>
                  <a:pt x="6" y="31"/>
                </a:cubicBezTo>
                <a:cubicBezTo>
                  <a:pt x="44" y="7"/>
                  <a:pt x="44" y="7"/>
                  <a:pt x="44" y="7"/>
                </a:cubicBezTo>
                <a:cubicBezTo>
                  <a:pt x="46" y="6"/>
                  <a:pt x="47" y="4"/>
                  <a:pt x="46" y="2"/>
                </a:cubicBezTo>
                <a:cubicBezTo>
                  <a:pt x="45" y="1"/>
                  <a:pt x="42" y="0"/>
                  <a:pt x="41" y="1"/>
                </a:cubicBezTo>
                <a:cubicBezTo>
                  <a:pt x="2" y="25"/>
                  <a:pt x="2" y="25"/>
                  <a:pt x="2" y="25"/>
                </a:cubicBezTo>
                <a:cubicBezTo>
                  <a:pt x="1" y="26"/>
                  <a:pt x="0" y="28"/>
                  <a:pt x="1" y="3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2" name="Freeform 92"/>
          <p:cNvSpPr/>
          <p:nvPr/>
        </p:nvSpPr>
        <p:spPr bwMode="auto">
          <a:xfrm>
            <a:off x="5676854" y="2303472"/>
            <a:ext cx="104748" cy="144028"/>
          </a:xfrm>
          <a:custGeom>
            <a:avLst/>
            <a:gdLst>
              <a:gd name="T0" fmla="*/ 0 w 64"/>
              <a:gd name="T1" fmla="*/ 3 h 88"/>
              <a:gd name="T2" fmla="*/ 5 w 64"/>
              <a:gd name="T3" fmla="*/ 0 h 88"/>
              <a:gd name="T4" fmla="*/ 55 w 64"/>
              <a:gd name="T5" fmla="*/ 80 h 88"/>
              <a:gd name="T6" fmla="*/ 64 w 64"/>
              <a:gd name="T7" fmla="*/ 85 h 88"/>
              <a:gd name="T8" fmla="*/ 63 w 64"/>
              <a:gd name="T9" fmla="*/ 85 h 88"/>
              <a:gd name="T10" fmla="*/ 49 w 64"/>
              <a:gd name="T11" fmla="*/ 82 h 88"/>
              <a:gd name="T12" fmla="*/ 0 w 64"/>
              <a:gd name="T13" fmla="*/ 3 h 88"/>
            </a:gdLst>
            <a:ahLst/>
            <a:cxnLst>
              <a:cxn ang="0">
                <a:pos x="T0" y="T1"/>
              </a:cxn>
              <a:cxn ang="0">
                <a:pos x="T2" y="T3"/>
              </a:cxn>
              <a:cxn ang="0">
                <a:pos x="T4" y="T5"/>
              </a:cxn>
              <a:cxn ang="0">
                <a:pos x="T6" y="T7"/>
              </a:cxn>
              <a:cxn ang="0">
                <a:pos x="T8" y="T9"/>
              </a:cxn>
              <a:cxn ang="0">
                <a:pos x="T10" y="T11"/>
              </a:cxn>
              <a:cxn ang="0">
                <a:pos x="T12" y="T13"/>
              </a:cxn>
            </a:cxnLst>
            <a:rect l="0" t="0" r="r" b="b"/>
            <a:pathLst>
              <a:path w="64" h="88">
                <a:moveTo>
                  <a:pt x="0" y="3"/>
                </a:moveTo>
                <a:cubicBezTo>
                  <a:pt x="5" y="0"/>
                  <a:pt x="5" y="0"/>
                  <a:pt x="5" y="0"/>
                </a:cubicBezTo>
                <a:cubicBezTo>
                  <a:pt x="55" y="80"/>
                  <a:pt x="55" y="80"/>
                  <a:pt x="55" y="80"/>
                </a:cubicBezTo>
                <a:cubicBezTo>
                  <a:pt x="57" y="83"/>
                  <a:pt x="60" y="85"/>
                  <a:pt x="64" y="85"/>
                </a:cubicBezTo>
                <a:cubicBezTo>
                  <a:pt x="63" y="85"/>
                  <a:pt x="63" y="85"/>
                  <a:pt x="63" y="85"/>
                </a:cubicBezTo>
                <a:cubicBezTo>
                  <a:pt x="58" y="88"/>
                  <a:pt x="52" y="87"/>
                  <a:pt x="49" y="82"/>
                </a:cubicBezTo>
                <a:lnTo>
                  <a:pt x="0" y="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3" name="Freeform 93"/>
          <p:cNvSpPr>
            <a:spLocks noEditPoints="1"/>
          </p:cNvSpPr>
          <p:nvPr/>
        </p:nvSpPr>
        <p:spPr bwMode="auto">
          <a:xfrm>
            <a:off x="6675528" y="3505691"/>
            <a:ext cx="164263" cy="179738"/>
          </a:xfrm>
          <a:custGeom>
            <a:avLst/>
            <a:gdLst>
              <a:gd name="T0" fmla="*/ 78 w 101"/>
              <a:gd name="T1" fmla="*/ 51 h 110"/>
              <a:gd name="T2" fmla="*/ 75 w 101"/>
              <a:gd name="T3" fmla="*/ 63 h 110"/>
              <a:gd name="T4" fmla="*/ 75 w 101"/>
              <a:gd name="T5" fmla="*/ 73 h 110"/>
              <a:gd name="T6" fmla="*/ 77 w 101"/>
              <a:gd name="T7" fmla="*/ 74 h 110"/>
              <a:gd name="T8" fmla="*/ 86 w 101"/>
              <a:gd name="T9" fmla="*/ 86 h 110"/>
              <a:gd name="T10" fmla="*/ 75 w 101"/>
              <a:gd name="T11" fmla="*/ 80 h 110"/>
              <a:gd name="T12" fmla="*/ 75 w 101"/>
              <a:gd name="T13" fmla="*/ 22 h 110"/>
              <a:gd name="T14" fmla="*/ 86 w 101"/>
              <a:gd name="T15" fmla="*/ 15 h 110"/>
              <a:gd name="T16" fmla="*/ 77 w 101"/>
              <a:gd name="T17" fmla="*/ 28 h 110"/>
              <a:gd name="T18" fmla="*/ 75 w 101"/>
              <a:gd name="T19" fmla="*/ 28 h 110"/>
              <a:gd name="T20" fmla="*/ 98 w 101"/>
              <a:gd name="T21" fmla="*/ 48 h 110"/>
              <a:gd name="T22" fmla="*/ 83 w 101"/>
              <a:gd name="T23" fmla="*/ 51 h 110"/>
              <a:gd name="T24" fmla="*/ 98 w 101"/>
              <a:gd name="T25" fmla="*/ 53 h 110"/>
              <a:gd name="T26" fmla="*/ 98 w 101"/>
              <a:gd name="T27" fmla="*/ 48 h 110"/>
              <a:gd name="T28" fmla="*/ 52 w 101"/>
              <a:gd name="T29" fmla="*/ 110 h 110"/>
              <a:gd name="T30" fmla="*/ 66 w 101"/>
              <a:gd name="T31" fmla="*/ 74 h 110"/>
              <a:gd name="T32" fmla="*/ 75 w 101"/>
              <a:gd name="T33" fmla="*/ 39 h 110"/>
              <a:gd name="T34" fmla="*/ 50 w 101"/>
              <a:gd name="T35" fmla="*/ 29 h 110"/>
              <a:gd name="T36" fmla="*/ 72 w 101"/>
              <a:gd name="T37" fmla="*/ 51 h 110"/>
              <a:gd name="T38" fmla="*/ 62 w 101"/>
              <a:gd name="T39" fmla="*/ 70 h 110"/>
              <a:gd name="T40" fmla="*/ 60 w 101"/>
              <a:gd name="T41" fmla="*/ 85 h 110"/>
              <a:gd name="T42" fmla="*/ 50 w 101"/>
              <a:gd name="T43" fmla="*/ 110 h 110"/>
              <a:gd name="T44" fmla="*/ 75 w 101"/>
              <a:gd name="T45" fmla="*/ 28 h 110"/>
              <a:gd name="T46" fmla="*/ 74 w 101"/>
              <a:gd name="T47" fmla="*/ 24 h 110"/>
              <a:gd name="T48" fmla="*/ 75 w 101"/>
              <a:gd name="T49" fmla="*/ 73 h 110"/>
              <a:gd name="T50" fmla="*/ 74 w 101"/>
              <a:gd name="T51" fmla="*/ 78 h 110"/>
              <a:gd name="T52" fmla="*/ 75 w 101"/>
              <a:gd name="T53" fmla="*/ 73 h 110"/>
              <a:gd name="T54" fmla="*/ 50 w 101"/>
              <a:gd name="T55" fmla="*/ 0 h 110"/>
              <a:gd name="T56" fmla="*/ 53 w 101"/>
              <a:gd name="T57" fmla="*/ 3 h 110"/>
              <a:gd name="T58" fmla="*/ 50 w 101"/>
              <a:gd name="T59" fmla="*/ 18 h 110"/>
              <a:gd name="T60" fmla="*/ 50 w 101"/>
              <a:gd name="T61" fmla="*/ 23 h 110"/>
              <a:gd name="T62" fmla="*/ 25 w 101"/>
              <a:gd name="T63" fmla="*/ 63 h 110"/>
              <a:gd name="T64" fmla="*/ 35 w 101"/>
              <a:gd name="T65" fmla="*/ 96 h 110"/>
              <a:gd name="T66" fmla="*/ 50 w 101"/>
              <a:gd name="T67" fmla="*/ 110 h 110"/>
              <a:gd name="T68" fmla="*/ 41 w 101"/>
              <a:gd name="T69" fmla="*/ 85 h 110"/>
              <a:gd name="T70" fmla="*/ 39 w 101"/>
              <a:gd name="T71" fmla="*/ 70 h 110"/>
              <a:gd name="T72" fmla="*/ 34 w 101"/>
              <a:gd name="T73" fmla="*/ 35 h 110"/>
              <a:gd name="T74" fmla="*/ 50 w 101"/>
              <a:gd name="T75" fmla="*/ 23 h 110"/>
              <a:gd name="T76" fmla="*/ 50 w 101"/>
              <a:gd name="T77" fmla="*/ 18 h 110"/>
              <a:gd name="T78" fmla="*/ 48 w 101"/>
              <a:gd name="T79" fmla="*/ 3 h 110"/>
              <a:gd name="T80" fmla="*/ 25 w 101"/>
              <a:gd name="T81" fmla="*/ 80 h 110"/>
              <a:gd name="T82" fmla="*/ 27 w 101"/>
              <a:gd name="T83" fmla="*/ 74 h 110"/>
              <a:gd name="T84" fmla="*/ 25 w 101"/>
              <a:gd name="T85" fmla="*/ 80 h 110"/>
              <a:gd name="T86" fmla="*/ 25 w 101"/>
              <a:gd name="T87" fmla="*/ 22 h 110"/>
              <a:gd name="T88" fmla="*/ 27 w 101"/>
              <a:gd name="T89" fmla="*/ 28 h 110"/>
              <a:gd name="T90" fmla="*/ 25 w 101"/>
              <a:gd name="T91" fmla="*/ 39 h 110"/>
              <a:gd name="T92" fmla="*/ 25 w 101"/>
              <a:gd name="T93" fmla="*/ 63 h 110"/>
              <a:gd name="T94" fmla="*/ 25 w 101"/>
              <a:gd name="T95" fmla="*/ 22 h 110"/>
              <a:gd name="T96" fmla="*/ 23 w 101"/>
              <a:gd name="T97" fmla="*/ 28 h 110"/>
              <a:gd name="T98" fmla="*/ 15 w 101"/>
              <a:gd name="T99" fmla="*/ 19 h 110"/>
              <a:gd name="T100" fmla="*/ 18 w 101"/>
              <a:gd name="T101" fmla="*/ 15 h 110"/>
              <a:gd name="T102" fmla="*/ 25 w 101"/>
              <a:gd name="T103" fmla="*/ 73 h 110"/>
              <a:gd name="T104" fmla="*/ 18 w 101"/>
              <a:gd name="T105" fmla="*/ 86 h 110"/>
              <a:gd name="T106" fmla="*/ 15 w 101"/>
              <a:gd name="T107" fmla="*/ 83 h 110"/>
              <a:gd name="T108" fmla="*/ 23 w 101"/>
              <a:gd name="T109" fmla="*/ 74 h 110"/>
              <a:gd name="T110" fmla="*/ 18 w 101"/>
              <a:gd name="T111" fmla="*/ 51 h 110"/>
              <a:gd name="T112" fmla="*/ 15 w 101"/>
              <a:gd name="T113" fmla="*/ 48 h 110"/>
              <a:gd name="T114" fmla="*/ 0 w 101"/>
              <a:gd name="T115" fmla="*/ 51 h 110"/>
              <a:gd name="T116" fmla="*/ 15 w 101"/>
              <a:gd name="T117" fmla="*/ 5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10">
                <a:moveTo>
                  <a:pt x="75" y="63"/>
                </a:moveTo>
                <a:cubicBezTo>
                  <a:pt x="77" y="59"/>
                  <a:pt x="78" y="55"/>
                  <a:pt x="78" y="51"/>
                </a:cubicBezTo>
                <a:cubicBezTo>
                  <a:pt x="78" y="47"/>
                  <a:pt x="77" y="43"/>
                  <a:pt x="75" y="39"/>
                </a:cubicBezTo>
                <a:cubicBezTo>
                  <a:pt x="75" y="63"/>
                  <a:pt x="75" y="63"/>
                  <a:pt x="75" y="63"/>
                </a:cubicBezTo>
                <a:close/>
                <a:moveTo>
                  <a:pt x="75" y="80"/>
                </a:moveTo>
                <a:cubicBezTo>
                  <a:pt x="75" y="73"/>
                  <a:pt x="75" y="73"/>
                  <a:pt x="75" y="73"/>
                </a:cubicBezTo>
                <a:cubicBezTo>
                  <a:pt x="76" y="73"/>
                  <a:pt x="77" y="73"/>
                  <a:pt x="77" y="74"/>
                </a:cubicBezTo>
                <a:cubicBezTo>
                  <a:pt x="77" y="74"/>
                  <a:pt x="77" y="74"/>
                  <a:pt x="77" y="74"/>
                </a:cubicBezTo>
                <a:cubicBezTo>
                  <a:pt x="86" y="83"/>
                  <a:pt x="86" y="83"/>
                  <a:pt x="86" y="83"/>
                </a:cubicBezTo>
                <a:cubicBezTo>
                  <a:pt x="87" y="84"/>
                  <a:pt x="87" y="85"/>
                  <a:pt x="86" y="86"/>
                </a:cubicBezTo>
                <a:cubicBezTo>
                  <a:pt x="85" y="87"/>
                  <a:pt x="83" y="87"/>
                  <a:pt x="82" y="86"/>
                </a:cubicBezTo>
                <a:cubicBezTo>
                  <a:pt x="75" y="80"/>
                  <a:pt x="75" y="80"/>
                  <a:pt x="75" y="80"/>
                </a:cubicBezTo>
                <a:close/>
                <a:moveTo>
                  <a:pt x="75" y="28"/>
                </a:moveTo>
                <a:cubicBezTo>
                  <a:pt x="75" y="22"/>
                  <a:pt x="75" y="22"/>
                  <a:pt x="75" y="22"/>
                </a:cubicBezTo>
                <a:cubicBezTo>
                  <a:pt x="82" y="15"/>
                  <a:pt x="82" y="15"/>
                  <a:pt x="82" y="15"/>
                </a:cubicBezTo>
                <a:cubicBezTo>
                  <a:pt x="83" y="14"/>
                  <a:pt x="85" y="14"/>
                  <a:pt x="86" y="15"/>
                </a:cubicBezTo>
                <a:cubicBezTo>
                  <a:pt x="87" y="16"/>
                  <a:pt x="87" y="18"/>
                  <a:pt x="86" y="19"/>
                </a:cubicBezTo>
                <a:cubicBezTo>
                  <a:pt x="77" y="28"/>
                  <a:pt x="77" y="28"/>
                  <a:pt x="77" y="28"/>
                </a:cubicBezTo>
                <a:cubicBezTo>
                  <a:pt x="77" y="28"/>
                  <a:pt x="77" y="28"/>
                  <a:pt x="77" y="28"/>
                </a:cubicBezTo>
                <a:cubicBezTo>
                  <a:pt x="77" y="28"/>
                  <a:pt x="76" y="28"/>
                  <a:pt x="75" y="28"/>
                </a:cubicBezTo>
                <a:close/>
                <a:moveTo>
                  <a:pt x="98" y="48"/>
                </a:moveTo>
                <a:cubicBezTo>
                  <a:pt x="98" y="48"/>
                  <a:pt x="98" y="48"/>
                  <a:pt x="98" y="48"/>
                </a:cubicBezTo>
                <a:cubicBezTo>
                  <a:pt x="86" y="48"/>
                  <a:pt x="86" y="48"/>
                  <a:pt x="86" y="48"/>
                </a:cubicBezTo>
                <a:cubicBezTo>
                  <a:pt x="84" y="48"/>
                  <a:pt x="83" y="49"/>
                  <a:pt x="83" y="51"/>
                </a:cubicBezTo>
                <a:cubicBezTo>
                  <a:pt x="83" y="52"/>
                  <a:pt x="84" y="53"/>
                  <a:pt x="86" y="53"/>
                </a:cubicBezTo>
                <a:cubicBezTo>
                  <a:pt x="98" y="53"/>
                  <a:pt x="98" y="53"/>
                  <a:pt x="98" y="53"/>
                </a:cubicBezTo>
                <a:cubicBezTo>
                  <a:pt x="100" y="53"/>
                  <a:pt x="101" y="52"/>
                  <a:pt x="101" y="51"/>
                </a:cubicBezTo>
                <a:cubicBezTo>
                  <a:pt x="101" y="49"/>
                  <a:pt x="100" y="48"/>
                  <a:pt x="98" y="48"/>
                </a:cubicBezTo>
                <a:close/>
                <a:moveTo>
                  <a:pt x="50" y="110"/>
                </a:moveTo>
                <a:cubicBezTo>
                  <a:pt x="52" y="110"/>
                  <a:pt x="52" y="110"/>
                  <a:pt x="52" y="110"/>
                </a:cubicBezTo>
                <a:cubicBezTo>
                  <a:pt x="60" y="110"/>
                  <a:pt x="66" y="104"/>
                  <a:pt x="66" y="96"/>
                </a:cubicBezTo>
                <a:cubicBezTo>
                  <a:pt x="66" y="74"/>
                  <a:pt x="66" y="74"/>
                  <a:pt x="66" y="74"/>
                </a:cubicBezTo>
                <a:cubicBezTo>
                  <a:pt x="70" y="71"/>
                  <a:pt x="73" y="67"/>
                  <a:pt x="75" y="63"/>
                </a:cubicBezTo>
                <a:cubicBezTo>
                  <a:pt x="75" y="39"/>
                  <a:pt x="75" y="39"/>
                  <a:pt x="75" y="39"/>
                </a:cubicBezTo>
                <a:cubicBezTo>
                  <a:pt x="71" y="29"/>
                  <a:pt x="61" y="23"/>
                  <a:pt x="50" y="23"/>
                </a:cubicBezTo>
                <a:cubicBezTo>
                  <a:pt x="50" y="29"/>
                  <a:pt x="50" y="29"/>
                  <a:pt x="50" y="29"/>
                </a:cubicBezTo>
                <a:cubicBezTo>
                  <a:pt x="56" y="29"/>
                  <a:pt x="62" y="31"/>
                  <a:pt x="66" y="35"/>
                </a:cubicBezTo>
                <a:cubicBezTo>
                  <a:pt x="70" y="39"/>
                  <a:pt x="72" y="45"/>
                  <a:pt x="72" y="51"/>
                </a:cubicBezTo>
                <a:cubicBezTo>
                  <a:pt x="72" y="59"/>
                  <a:pt x="68" y="66"/>
                  <a:pt x="62" y="70"/>
                </a:cubicBezTo>
                <a:cubicBezTo>
                  <a:pt x="62" y="70"/>
                  <a:pt x="62" y="70"/>
                  <a:pt x="62" y="70"/>
                </a:cubicBezTo>
                <a:cubicBezTo>
                  <a:pt x="61" y="70"/>
                  <a:pt x="60" y="71"/>
                  <a:pt x="60" y="72"/>
                </a:cubicBezTo>
                <a:cubicBezTo>
                  <a:pt x="60" y="85"/>
                  <a:pt x="60" y="85"/>
                  <a:pt x="60" y="85"/>
                </a:cubicBezTo>
                <a:cubicBezTo>
                  <a:pt x="50" y="85"/>
                  <a:pt x="50" y="85"/>
                  <a:pt x="50" y="85"/>
                </a:cubicBezTo>
                <a:cubicBezTo>
                  <a:pt x="50" y="110"/>
                  <a:pt x="50" y="110"/>
                  <a:pt x="50" y="110"/>
                </a:cubicBezTo>
                <a:close/>
                <a:moveTo>
                  <a:pt x="75" y="22"/>
                </a:moveTo>
                <a:cubicBezTo>
                  <a:pt x="75" y="28"/>
                  <a:pt x="75" y="28"/>
                  <a:pt x="75" y="28"/>
                </a:cubicBezTo>
                <a:cubicBezTo>
                  <a:pt x="75" y="28"/>
                  <a:pt x="74" y="28"/>
                  <a:pt x="74" y="28"/>
                </a:cubicBezTo>
                <a:cubicBezTo>
                  <a:pt x="72" y="27"/>
                  <a:pt x="72" y="25"/>
                  <a:pt x="74" y="24"/>
                </a:cubicBezTo>
                <a:cubicBezTo>
                  <a:pt x="75" y="22"/>
                  <a:pt x="75" y="22"/>
                  <a:pt x="75" y="22"/>
                </a:cubicBezTo>
                <a:close/>
                <a:moveTo>
                  <a:pt x="75" y="73"/>
                </a:moveTo>
                <a:cubicBezTo>
                  <a:pt x="75" y="80"/>
                  <a:pt x="75" y="80"/>
                  <a:pt x="75" y="80"/>
                </a:cubicBezTo>
                <a:cubicBezTo>
                  <a:pt x="74" y="78"/>
                  <a:pt x="74" y="78"/>
                  <a:pt x="74" y="78"/>
                </a:cubicBezTo>
                <a:cubicBezTo>
                  <a:pt x="72" y="77"/>
                  <a:pt x="72" y="75"/>
                  <a:pt x="74" y="74"/>
                </a:cubicBezTo>
                <a:cubicBezTo>
                  <a:pt x="74" y="73"/>
                  <a:pt x="75" y="73"/>
                  <a:pt x="75" y="73"/>
                </a:cubicBezTo>
                <a:close/>
                <a:moveTo>
                  <a:pt x="50" y="18"/>
                </a:moveTo>
                <a:cubicBezTo>
                  <a:pt x="50" y="0"/>
                  <a:pt x="50" y="0"/>
                  <a:pt x="50" y="0"/>
                </a:cubicBezTo>
                <a:cubicBezTo>
                  <a:pt x="50" y="0"/>
                  <a:pt x="50" y="0"/>
                  <a:pt x="50" y="0"/>
                </a:cubicBezTo>
                <a:cubicBezTo>
                  <a:pt x="52" y="0"/>
                  <a:pt x="53" y="2"/>
                  <a:pt x="53" y="3"/>
                </a:cubicBezTo>
                <a:cubicBezTo>
                  <a:pt x="53" y="15"/>
                  <a:pt x="53" y="15"/>
                  <a:pt x="53" y="15"/>
                </a:cubicBezTo>
                <a:cubicBezTo>
                  <a:pt x="53" y="17"/>
                  <a:pt x="52" y="18"/>
                  <a:pt x="50" y="18"/>
                </a:cubicBezTo>
                <a:cubicBezTo>
                  <a:pt x="50" y="18"/>
                  <a:pt x="50" y="18"/>
                  <a:pt x="50" y="18"/>
                </a:cubicBezTo>
                <a:close/>
                <a:moveTo>
                  <a:pt x="50" y="23"/>
                </a:moveTo>
                <a:cubicBezTo>
                  <a:pt x="39" y="23"/>
                  <a:pt x="30" y="29"/>
                  <a:pt x="25" y="39"/>
                </a:cubicBezTo>
                <a:cubicBezTo>
                  <a:pt x="25" y="63"/>
                  <a:pt x="25" y="63"/>
                  <a:pt x="25" y="63"/>
                </a:cubicBezTo>
                <a:cubicBezTo>
                  <a:pt x="27" y="68"/>
                  <a:pt x="31" y="71"/>
                  <a:pt x="35" y="74"/>
                </a:cubicBezTo>
                <a:cubicBezTo>
                  <a:pt x="35" y="96"/>
                  <a:pt x="35" y="96"/>
                  <a:pt x="35" y="96"/>
                </a:cubicBezTo>
                <a:cubicBezTo>
                  <a:pt x="35" y="104"/>
                  <a:pt x="41" y="110"/>
                  <a:pt x="49" y="110"/>
                </a:cubicBezTo>
                <a:cubicBezTo>
                  <a:pt x="50" y="110"/>
                  <a:pt x="50" y="110"/>
                  <a:pt x="50" y="110"/>
                </a:cubicBezTo>
                <a:cubicBezTo>
                  <a:pt x="50" y="85"/>
                  <a:pt x="50" y="85"/>
                  <a:pt x="50" y="85"/>
                </a:cubicBezTo>
                <a:cubicBezTo>
                  <a:pt x="41" y="85"/>
                  <a:pt x="41" y="85"/>
                  <a:pt x="41" y="85"/>
                </a:cubicBezTo>
                <a:cubicBezTo>
                  <a:pt x="41" y="72"/>
                  <a:pt x="41" y="72"/>
                  <a:pt x="41" y="72"/>
                </a:cubicBezTo>
                <a:cubicBezTo>
                  <a:pt x="41" y="71"/>
                  <a:pt x="40" y="71"/>
                  <a:pt x="39" y="70"/>
                </a:cubicBezTo>
                <a:cubicBezTo>
                  <a:pt x="33" y="66"/>
                  <a:pt x="28" y="59"/>
                  <a:pt x="28" y="51"/>
                </a:cubicBezTo>
                <a:cubicBezTo>
                  <a:pt x="28" y="45"/>
                  <a:pt x="30" y="39"/>
                  <a:pt x="34" y="35"/>
                </a:cubicBezTo>
                <a:cubicBezTo>
                  <a:pt x="39" y="31"/>
                  <a:pt x="44" y="29"/>
                  <a:pt x="50" y="29"/>
                </a:cubicBezTo>
                <a:cubicBezTo>
                  <a:pt x="50" y="23"/>
                  <a:pt x="50" y="23"/>
                  <a:pt x="50" y="23"/>
                </a:cubicBezTo>
                <a:close/>
                <a:moveTo>
                  <a:pt x="50" y="0"/>
                </a:moveTo>
                <a:cubicBezTo>
                  <a:pt x="50" y="18"/>
                  <a:pt x="50" y="18"/>
                  <a:pt x="50" y="18"/>
                </a:cubicBezTo>
                <a:cubicBezTo>
                  <a:pt x="49" y="18"/>
                  <a:pt x="48" y="17"/>
                  <a:pt x="48" y="15"/>
                </a:cubicBezTo>
                <a:cubicBezTo>
                  <a:pt x="48" y="3"/>
                  <a:pt x="48" y="3"/>
                  <a:pt x="48" y="3"/>
                </a:cubicBezTo>
                <a:cubicBezTo>
                  <a:pt x="48" y="2"/>
                  <a:pt x="49" y="1"/>
                  <a:pt x="50" y="0"/>
                </a:cubicBezTo>
                <a:close/>
                <a:moveTo>
                  <a:pt x="25" y="80"/>
                </a:moveTo>
                <a:cubicBezTo>
                  <a:pt x="25" y="73"/>
                  <a:pt x="25" y="73"/>
                  <a:pt x="25" y="73"/>
                </a:cubicBezTo>
                <a:cubicBezTo>
                  <a:pt x="26" y="73"/>
                  <a:pt x="27" y="73"/>
                  <a:pt x="27" y="74"/>
                </a:cubicBezTo>
                <a:cubicBezTo>
                  <a:pt x="28" y="75"/>
                  <a:pt x="28" y="77"/>
                  <a:pt x="27" y="78"/>
                </a:cubicBezTo>
                <a:cubicBezTo>
                  <a:pt x="25" y="80"/>
                  <a:pt x="25" y="80"/>
                  <a:pt x="25" y="80"/>
                </a:cubicBezTo>
                <a:close/>
                <a:moveTo>
                  <a:pt x="25" y="28"/>
                </a:moveTo>
                <a:cubicBezTo>
                  <a:pt x="25" y="22"/>
                  <a:pt x="25" y="22"/>
                  <a:pt x="25" y="22"/>
                </a:cubicBezTo>
                <a:cubicBezTo>
                  <a:pt x="27" y="24"/>
                  <a:pt x="27" y="24"/>
                  <a:pt x="27" y="24"/>
                </a:cubicBezTo>
                <a:cubicBezTo>
                  <a:pt x="28" y="25"/>
                  <a:pt x="28" y="27"/>
                  <a:pt x="27" y="28"/>
                </a:cubicBezTo>
                <a:cubicBezTo>
                  <a:pt x="27" y="28"/>
                  <a:pt x="26" y="28"/>
                  <a:pt x="25" y="28"/>
                </a:cubicBezTo>
                <a:close/>
                <a:moveTo>
                  <a:pt x="25" y="39"/>
                </a:moveTo>
                <a:cubicBezTo>
                  <a:pt x="23" y="42"/>
                  <a:pt x="22" y="46"/>
                  <a:pt x="22" y="51"/>
                </a:cubicBezTo>
                <a:cubicBezTo>
                  <a:pt x="22" y="55"/>
                  <a:pt x="23" y="59"/>
                  <a:pt x="25" y="63"/>
                </a:cubicBezTo>
                <a:cubicBezTo>
                  <a:pt x="25" y="39"/>
                  <a:pt x="25" y="39"/>
                  <a:pt x="25" y="39"/>
                </a:cubicBezTo>
                <a:close/>
                <a:moveTo>
                  <a:pt x="25" y="22"/>
                </a:moveTo>
                <a:cubicBezTo>
                  <a:pt x="25" y="28"/>
                  <a:pt x="25" y="28"/>
                  <a:pt x="25" y="28"/>
                </a:cubicBezTo>
                <a:cubicBezTo>
                  <a:pt x="25" y="28"/>
                  <a:pt x="24" y="28"/>
                  <a:pt x="23" y="28"/>
                </a:cubicBezTo>
                <a:cubicBezTo>
                  <a:pt x="23" y="28"/>
                  <a:pt x="23" y="28"/>
                  <a:pt x="23" y="28"/>
                </a:cubicBezTo>
                <a:cubicBezTo>
                  <a:pt x="15" y="19"/>
                  <a:pt x="15" y="19"/>
                  <a:pt x="15" y="19"/>
                </a:cubicBezTo>
                <a:cubicBezTo>
                  <a:pt x="14" y="18"/>
                  <a:pt x="14" y="16"/>
                  <a:pt x="15" y="15"/>
                </a:cubicBezTo>
                <a:cubicBezTo>
                  <a:pt x="16" y="14"/>
                  <a:pt x="17" y="14"/>
                  <a:pt x="18" y="15"/>
                </a:cubicBezTo>
                <a:cubicBezTo>
                  <a:pt x="25" y="22"/>
                  <a:pt x="25" y="22"/>
                  <a:pt x="25" y="22"/>
                </a:cubicBezTo>
                <a:close/>
                <a:moveTo>
                  <a:pt x="25" y="73"/>
                </a:moveTo>
                <a:cubicBezTo>
                  <a:pt x="25" y="80"/>
                  <a:pt x="25" y="80"/>
                  <a:pt x="25" y="80"/>
                </a:cubicBezTo>
                <a:cubicBezTo>
                  <a:pt x="18" y="86"/>
                  <a:pt x="18" y="86"/>
                  <a:pt x="18" y="86"/>
                </a:cubicBezTo>
                <a:cubicBezTo>
                  <a:pt x="17" y="87"/>
                  <a:pt x="16" y="87"/>
                  <a:pt x="15" y="86"/>
                </a:cubicBezTo>
                <a:cubicBezTo>
                  <a:pt x="14" y="85"/>
                  <a:pt x="14" y="84"/>
                  <a:pt x="15" y="83"/>
                </a:cubicBezTo>
                <a:cubicBezTo>
                  <a:pt x="23" y="74"/>
                  <a:pt x="23" y="74"/>
                  <a:pt x="23" y="74"/>
                </a:cubicBezTo>
                <a:cubicBezTo>
                  <a:pt x="23" y="74"/>
                  <a:pt x="23" y="74"/>
                  <a:pt x="23" y="74"/>
                </a:cubicBezTo>
                <a:cubicBezTo>
                  <a:pt x="24" y="74"/>
                  <a:pt x="25" y="73"/>
                  <a:pt x="25" y="73"/>
                </a:cubicBezTo>
                <a:close/>
                <a:moveTo>
                  <a:pt x="18" y="51"/>
                </a:moveTo>
                <a:cubicBezTo>
                  <a:pt x="18" y="51"/>
                  <a:pt x="18" y="51"/>
                  <a:pt x="18" y="51"/>
                </a:cubicBezTo>
                <a:cubicBezTo>
                  <a:pt x="18" y="49"/>
                  <a:pt x="16" y="48"/>
                  <a:pt x="15" y="48"/>
                </a:cubicBezTo>
                <a:cubicBezTo>
                  <a:pt x="3" y="48"/>
                  <a:pt x="3" y="48"/>
                  <a:pt x="3" y="48"/>
                </a:cubicBezTo>
                <a:cubicBezTo>
                  <a:pt x="1" y="48"/>
                  <a:pt x="0" y="49"/>
                  <a:pt x="0" y="51"/>
                </a:cubicBezTo>
                <a:cubicBezTo>
                  <a:pt x="0" y="52"/>
                  <a:pt x="1" y="53"/>
                  <a:pt x="3" y="53"/>
                </a:cubicBezTo>
                <a:cubicBezTo>
                  <a:pt x="15" y="53"/>
                  <a:pt x="15" y="53"/>
                  <a:pt x="15" y="53"/>
                </a:cubicBezTo>
                <a:cubicBezTo>
                  <a:pt x="16" y="53"/>
                  <a:pt x="18" y="52"/>
                  <a:pt x="18" y="5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4" name="Freeform 94"/>
          <p:cNvSpPr/>
          <p:nvPr/>
        </p:nvSpPr>
        <p:spPr bwMode="auto">
          <a:xfrm>
            <a:off x="6476745" y="2321327"/>
            <a:ext cx="47613" cy="45232"/>
          </a:xfrm>
          <a:custGeom>
            <a:avLst/>
            <a:gdLst>
              <a:gd name="T0" fmla="*/ 28 w 29"/>
              <a:gd name="T1" fmla="*/ 16 h 28"/>
              <a:gd name="T2" fmla="*/ 12 w 29"/>
              <a:gd name="T3" fmla="*/ 27 h 28"/>
              <a:gd name="T4" fmla="*/ 1 w 29"/>
              <a:gd name="T5" fmla="*/ 12 h 28"/>
              <a:gd name="T6" fmla="*/ 17 w 29"/>
              <a:gd name="T7" fmla="*/ 1 h 28"/>
              <a:gd name="T8" fmla="*/ 28 w 29"/>
              <a:gd name="T9" fmla="*/ 16 h 28"/>
            </a:gdLst>
            <a:ahLst/>
            <a:cxnLst>
              <a:cxn ang="0">
                <a:pos x="T0" y="T1"/>
              </a:cxn>
              <a:cxn ang="0">
                <a:pos x="T2" y="T3"/>
              </a:cxn>
              <a:cxn ang="0">
                <a:pos x="T4" y="T5"/>
              </a:cxn>
              <a:cxn ang="0">
                <a:pos x="T6" y="T7"/>
              </a:cxn>
              <a:cxn ang="0">
                <a:pos x="T8" y="T9"/>
              </a:cxn>
            </a:cxnLst>
            <a:rect l="0" t="0" r="r" b="b"/>
            <a:pathLst>
              <a:path w="29" h="28">
                <a:moveTo>
                  <a:pt x="28" y="16"/>
                </a:moveTo>
                <a:cubicBezTo>
                  <a:pt x="26" y="23"/>
                  <a:pt x="19" y="28"/>
                  <a:pt x="12" y="27"/>
                </a:cubicBezTo>
                <a:cubicBezTo>
                  <a:pt x="5" y="26"/>
                  <a:pt x="0" y="19"/>
                  <a:pt x="1" y="12"/>
                </a:cubicBezTo>
                <a:cubicBezTo>
                  <a:pt x="3" y="4"/>
                  <a:pt x="10" y="0"/>
                  <a:pt x="17" y="1"/>
                </a:cubicBezTo>
                <a:cubicBezTo>
                  <a:pt x="24" y="2"/>
                  <a:pt x="29" y="9"/>
                  <a:pt x="28" y="16"/>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5" name="Freeform 95"/>
          <p:cNvSpPr/>
          <p:nvPr/>
        </p:nvSpPr>
        <p:spPr bwMode="auto">
          <a:xfrm>
            <a:off x="6466032" y="2184441"/>
            <a:ext cx="44042" cy="147599"/>
          </a:xfrm>
          <a:custGeom>
            <a:avLst/>
            <a:gdLst>
              <a:gd name="T0" fmla="*/ 27 w 27"/>
              <a:gd name="T1" fmla="*/ 90 h 91"/>
              <a:gd name="T2" fmla="*/ 12 w 27"/>
              <a:gd name="T3" fmla="*/ 14 h 91"/>
              <a:gd name="T4" fmla="*/ 1 w 27"/>
              <a:gd name="T5" fmla="*/ 0 h 91"/>
              <a:gd name="T6" fmla="*/ 17 w 27"/>
              <a:gd name="T7" fmla="*/ 91 h 91"/>
              <a:gd name="T8" fmla="*/ 27 w 27"/>
              <a:gd name="T9" fmla="*/ 90 h 91"/>
            </a:gdLst>
            <a:ahLst/>
            <a:cxnLst>
              <a:cxn ang="0">
                <a:pos x="T0" y="T1"/>
              </a:cxn>
              <a:cxn ang="0">
                <a:pos x="T2" y="T3"/>
              </a:cxn>
              <a:cxn ang="0">
                <a:pos x="T4" y="T5"/>
              </a:cxn>
              <a:cxn ang="0">
                <a:pos x="T6" y="T7"/>
              </a:cxn>
              <a:cxn ang="0">
                <a:pos x="T8" y="T9"/>
              </a:cxn>
            </a:cxnLst>
            <a:rect l="0" t="0" r="r" b="b"/>
            <a:pathLst>
              <a:path w="27" h="91">
                <a:moveTo>
                  <a:pt x="27" y="90"/>
                </a:moveTo>
                <a:cubicBezTo>
                  <a:pt x="27" y="90"/>
                  <a:pt x="12" y="14"/>
                  <a:pt x="12" y="14"/>
                </a:cubicBezTo>
                <a:cubicBezTo>
                  <a:pt x="12" y="14"/>
                  <a:pt x="3" y="0"/>
                  <a:pt x="1" y="0"/>
                </a:cubicBezTo>
                <a:cubicBezTo>
                  <a:pt x="0" y="0"/>
                  <a:pt x="17" y="91"/>
                  <a:pt x="17" y="91"/>
                </a:cubicBezTo>
                <a:lnTo>
                  <a:pt x="27" y="9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6" name="Freeform 96"/>
          <p:cNvSpPr/>
          <p:nvPr/>
        </p:nvSpPr>
        <p:spPr bwMode="auto">
          <a:xfrm>
            <a:off x="6496981" y="2208247"/>
            <a:ext cx="95225" cy="127364"/>
          </a:xfrm>
          <a:custGeom>
            <a:avLst/>
            <a:gdLst>
              <a:gd name="T0" fmla="*/ 1 w 80"/>
              <a:gd name="T1" fmla="*/ 99 h 107"/>
              <a:gd name="T2" fmla="*/ 60 w 80"/>
              <a:gd name="T3" fmla="*/ 13 h 107"/>
              <a:gd name="T4" fmla="*/ 80 w 80"/>
              <a:gd name="T5" fmla="*/ 0 h 107"/>
              <a:gd name="T6" fmla="*/ 71 w 80"/>
              <a:gd name="T7" fmla="*/ 21 h 107"/>
              <a:gd name="T8" fmla="*/ 12 w 80"/>
              <a:gd name="T9" fmla="*/ 107 h 107"/>
              <a:gd name="T10" fmla="*/ 0 w 80"/>
              <a:gd name="T11" fmla="*/ 100 h 107"/>
              <a:gd name="T12" fmla="*/ 1 w 80"/>
              <a:gd name="T13" fmla="*/ 99 h 107"/>
            </a:gdLst>
            <a:ahLst/>
            <a:cxnLst>
              <a:cxn ang="0">
                <a:pos x="T0" y="T1"/>
              </a:cxn>
              <a:cxn ang="0">
                <a:pos x="T2" y="T3"/>
              </a:cxn>
              <a:cxn ang="0">
                <a:pos x="T4" y="T5"/>
              </a:cxn>
              <a:cxn ang="0">
                <a:pos x="T6" y="T7"/>
              </a:cxn>
              <a:cxn ang="0">
                <a:pos x="T8" y="T9"/>
              </a:cxn>
              <a:cxn ang="0">
                <a:pos x="T10" y="T11"/>
              </a:cxn>
              <a:cxn ang="0">
                <a:pos x="T12" y="T13"/>
              </a:cxn>
            </a:cxnLst>
            <a:rect l="0" t="0" r="r" b="b"/>
            <a:pathLst>
              <a:path w="80" h="107">
                <a:moveTo>
                  <a:pt x="1" y="99"/>
                </a:moveTo>
                <a:lnTo>
                  <a:pt x="60" y="13"/>
                </a:lnTo>
                <a:lnTo>
                  <a:pt x="80" y="0"/>
                </a:lnTo>
                <a:lnTo>
                  <a:pt x="71" y="21"/>
                </a:lnTo>
                <a:lnTo>
                  <a:pt x="12" y="107"/>
                </a:lnTo>
                <a:lnTo>
                  <a:pt x="0" y="100"/>
                </a:lnTo>
                <a:lnTo>
                  <a:pt x="1" y="9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7" name="Freeform 97"/>
          <p:cNvSpPr/>
          <p:nvPr/>
        </p:nvSpPr>
        <p:spPr bwMode="auto">
          <a:xfrm>
            <a:off x="6488649" y="2355846"/>
            <a:ext cx="11903" cy="23806"/>
          </a:xfrm>
          <a:custGeom>
            <a:avLst/>
            <a:gdLst>
              <a:gd name="T0" fmla="*/ 2 w 7"/>
              <a:gd name="T1" fmla="*/ 3 h 15"/>
              <a:gd name="T2" fmla="*/ 5 w 7"/>
              <a:gd name="T3" fmla="*/ 1 h 15"/>
              <a:gd name="T4" fmla="*/ 7 w 7"/>
              <a:gd name="T5" fmla="*/ 3 h 15"/>
              <a:gd name="T6" fmla="*/ 5 w 7"/>
              <a:gd name="T7" fmla="*/ 13 h 15"/>
              <a:gd name="T8" fmla="*/ 3 w 7"/>
              <a:gd name="T9" fmla="*/ 15 h 15"/>
              <a:gd name="T10" fmla="*/ 1 w 7"/>
              <a:gd name="T11" fmla="*/ 12 h 15"/>
              <a:gd name="T12" fmla="*/ 2 w 7"/>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7" h="15">
                <a:moveTo>
                  <a:pt x="2" y="3"/>
                </a:moveTo>
                <a:cubicBezTo>
                  <a:pt x="3" y="1"/>
                  <a:pt x="4" y="0"/>
                  <a:pt x="5" y="1"/>
                </a:cubicBezTo>
                <a:cubicBezTo>
                  <a:pt x="6" y="1"/>
                  <a:pt x="7" y="2"/>
                  <a:pt x="7" y="3"/>
                </a:cubicBezTo>
                <a:cubicBezTo>
                  <a:pt x="5" y="13"/>
                  <a:pt x="5" y="13"/>
                  <a:pt x="5" y="13"/>
                </a:cubicBezTo>
                <a:cubicBezTo>
                  <a:pt x="5" y="14"/>
                  <a:pt x="4" y="15"/>
                  <a:pt x="3" y="15"/>
                </a:cubicBezTo>
                <a:cubicBezTo>
                  <a:pt x="1" y="15"/>
                  <a:pt x="0" y="13"/>
                  <a:pt x="1" y="12"/>
                </a:cubicBezTo>
                <a:lnTo>
                  <a:pt x="2" y="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8" name="Freeform 98"/>
          <p:cNvSpPr>
            <a:spLocks noEditPoints="1"/>
          </p:cNvSpPr>
          <p:nvPr/>
        </p:nvSpPr>
        <p:spPr bwMode="auto">
          <a:xfrm>
            <a:off x="6450559" y="1150057"/>
            <a:ext cx="165454" cy="177357"/>
          </a:xfrm>
          <a:custGeom>
            <a:avLst/>
            <a:gdLst>
              <a:gd name="T0" fmla="*/ 78 w 101"/>
              <a:gd name="T1" fmla="*/ 50 h 109"/>
              <a:gd name="T2" fmla="*/ 76 w 101"/>
              <a:gd name="T3" fmla="*/ 62 h 109"/>
              <a:gd name="T4" fmla="*/ 76 w 101"/>
              <a:gd name="T5" fmla="*/ 73 h 109"/>
              <a:gd name="T6" fmla="*/ 78 w 101"/>
              <a:gd name="T7" fmla="*/ 73 h 109"/>
              <a:gd name="T8" fmla="*/ 86 w 101"/>
              <a:gd name="T9" fmla="*/ 86 h 109"/>
              <a:gd name="T10" fmla="*/ 76 w 101"/>
              <a:gd name="T11" fmla="*/ 79 h 109"/>
              <a:gd name="T12" fmla="*/ 76 w 101"/>
              <a:gd name="T13" fmla="*/ 22 h 109"/>
              <a:gd name="T14" fmla="*/ 86 w 101"/>
              <a:gd name="T15" fmla="*/ 15 h 109"/>
              <a:gd name="T16" fmla="*/ 78 w 101"/>
              <a:gd name="T17" fmla="*/ 27 h 109"/>
              <a:gd name="T18" fmla="*/ 76 w 101"/>
              <a:gd name="T19" fmla="*/ 28 h 109"/>
              <a:gd name="T20" fmla="*/ 99 w 101"/>
              <a:gd name="T21" fmla="*/ 48 h 109"/>
              <a:gd name="T22" fmla="*/ 84 w 101"/>
              <a:gd name="T23" fmla="*/ 50 h 109"/>
              <a:gd name="T24" fmla="*/ 99 w 101"/>
              <a:gd name="T25" fmla="*/ 53 h 109"/>
              <a:gd name="T26" fmla="*/ 99 w 101"/>
              <a:gd name="T27" fmla="*/ 48 h 109"/>
              <a:gd name="T28" fmla="*/ 53 w 101"/>
              <a:gd name="T29" fmla="*/ 109 h 109"/>
              <a:gd name="T30" fmla="*/ 66 w 101"/>
              <a:gd name="T31" fmla="*/ 73 h 109"/>
              <a:gd name="T32" fmla="*/ 76 w 101"/>
              <a:gd name="T33" fmla="*/ 38 h 109"/>
              <a:gd name="T34" fmla="*/ 51 w 101"/>
              <a:gd name="T35" fmla="*/ 28 h 109"/>
              <a:gd name="T36" fmla="*/ 73 w 101"/>
              <a:gd name="T37" fmla="*/ 50 h 109"/>
              <a:gd name="T38" fmla="*/ 62 w 101"/>
              <a:gd name="T39" fmla="*/ 69 h 109"/>
              <a:gd name="T40" fmla="*/ 61 w 101"/>
              <a:gd name="T41" fmla="*/ 84 h 109"/>
              <a:gd name="T42" fmla="*/ 51 w 101"/>
              <a:gd name="T43" fmla="*/ 109 h 109"/>
              <a:gd name="T44" fmla="*/ 76 w 101"/>
              <a:gd name="T45" fmla="*/ 28 h 109"/>
              <a:gd name="T46" fmla="*/ 74 w 101"/>
              <a:gd name="T47" fmla="*/ 23 h 109"/>
              <a:gd name="T48" fmla="*/ 76 w 101"/>
              <a:gd name="T49" fmla="*/ 73 h 109"/>
              <a:gd name="T50" fmla="*/ 74 w 101"/>
              <a:gd name="T51" fmla="*/ 77 h 109"/>
              <a:gd name="T52" fmla="*/ 76 w 101"/>
              <a:gd name="T53" fmla="*/ 73 h 109"/>
              <a:gd name="T54" fmla="*/ 51 w 101"/>
              <a:gd name="T55" fmla="*/ 0 h 109"/>
              <a:gd name="T56" fmla="*/ 53 w 101"/>
              <a:gd name="T57" fmla="*/ 2 h 109"/>
              <a:gd name="T58" fmla="*/ 51 w 101"/>
              <a:gd name="T59" fmla="*/ 17 h 109"/>
              <a:gd name="T60" fmla="*/ 51 w 101"/>
              <a:gd name="T61" fmla="*/ 22 h 109"/>
              <a:gd name="T62" fmla="*/ 26 w 101"/>
              <a:gd name="T63" fmla="*/ 62 h 109"/>
              <a:gd name="T64" fmla="*/ 35 w 101"/>
              <a:gd name="T65" fmla="*/ 95 h 109"/>
              <a:gd name="T66" fmla="*/ 51 w 101"/>
              <a:gd name="T67" fmla="*/ 109 h 109"/>
              <a:gd name="T68" fmla="*/ 41 w 101"/>
              <a:gd name="T69" fmla="*/ 84 h 109"/>
              <a:gd name="T70" fmla="*/ 40 w 101"/>
              <a:gd name="T71" fmla="*/ 69 h 109"/>
              <a:gd name="T72" fmla="*/ 35 w 101"/>
              <a:gd name="T73" fmla="*/ 35 h 109"/>
              <a:gd name="T74" fmla="*/ 51 w 101"/>
              <a:gd name="T75" fmla="*/ 22 h 109"/>
              <a:gd name="T76" fmla="*/ 51 w 101"/>
              <a:gd name="T77" fmla="*/ 17 h 109"/>
              <a:gd name="T78" fmla="*/ 48 w 101"/>
              <a:gd name="T79" fmla="*/ 2 h 109"/>
              <a:gd name="T80" fmla="*/ 26 w 101"/>
              <a:gd name="T81" fmla="*/ 79 h 109"/>
              <a:gd name="T82" fmla="*/ 28 w 101"/>
              <a:gd name="T83" fmla="*/ 73 h 109"/>
              <a:gd name="T84" fmla="*/ 26 w 101"/>
              <a:gd name="T85" fmla="*/ 79 h 109"/>
              <a:gd name="T86" fmla="*/ 26 w 101"/>
              <a:gd name="T87" fmla="*/ 21 h 109"/>
              <a:gd name="T88" fmla="*/ 28 w 101"/>
              <a:gd name="T89" fmla="*/ 27 h 109"/>
              <a:gd name="T90" fmla="*/ 26 w 101"/>
              <a:gd name="T91" fmla="*/ 38 h 109"/>
              <a:gd name="T92" fmla="*/ 26 w 101"/>
              <a:gd name="T93" fmla="*/ 62 h 109"/>
              <a:gd name="T94" fmla="*/ 26 w 101"/>
              <a:gd name="T95" fmla="*/ 21 h 109"/>
              <a:gd name="T96" fmla="*/ 24 w 101"/>
              <a:gd name="T97" fmla="*/ 27 h 109"/>
              <a:gd name="T98" fmla="*/ 15 w 101"/>
              <a:gd name="T99" fmla="*/ 18 h 109"/>
              <a:gd name="T100" fmla="*/ 19 w 101"/>
              <a:gd name="T101" fmla="*/ 15 h 109"/>
              <a:gd name="T102" fmla="*/ 26 w 101"/>
              <a:gd name="T103" fmla="*/ 73 h 109"/>
              <a:gd name="T104" fmla="*/ 19 w 101"/>
              <a:gd name="T105" fmla="*/ 86 h 109"/>
              <a:gd name="T106" fmla="*/ 15 w 101"/>
              <a:gd name="T107" fmla="*/ 82 h 109"/>
              <a:gd name="T108" fmla="*/ 24 w 101"/>
              <a:gd name="T109" fmla="*/ 73 h 109"/>
              <a:gd name="T110" fmla="*/ 18 w 101"/>
              <a:gd name="T111" fmla="*/ 50 h 109"/>
              <a:gd name="T112" fmla="*/ 15 w 101"/>
              <a:gd name="T113" fmla="*/ 48 h 109"/>
              <a:gd name="T114" fmla="*/ 0 w 101"/>
              <a:gd name="T115" fmla="*/ 50 h 109"/>
              <a:gd name="T116" fmla="*/ 15 w 101"/>
              <a:gd name="T117"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09">
                <a:moveTo>
                  <a:pt x="76" y="62"/>
                </a:moveTo>
                <a:cubicBezTo>
                  <a:pt x="78" y="58"/>
                  <a:pt x="78" y="54"/>
                  <a:pt x="78" y="50"/>
                </a:cubicBezTo>
                <a:cubicBezTo>
                  <a:pt x="78" y="46"/>
                  <a:pt x="78" y="42"/>
                  <a:pt x="76" y="38"/>
                </a:cubicBezTo>
                <a:cubicBezTo>
                  <a:pt x="76" y="62"/>
                  <a:pt x="76" y="62"/>
                  <a:pt x="76" y="62"/>
                </a:cubicBezTo>
                <a:close/>
                <a:moveTo>
                  <a:pt x="76" y="79"/>
                </a:moveTo>
                <a:cubicBezTo>
                  <a:pt x="76" y="73"/>
                  <a:pt x="76" y="73"/>
                  <a:pt x="76" y="73"/>
                </a:cubicBezTo>
                <a:cubicBezTo>
                  <a:pt x="77" y="73"/>
                  <a:pt x="77" y="73"/>
                  <a:pt x="78" y="73"/>
                </a:cubicBezTo>
                <a:cubicBezTo>
                  <a:pt x="78" y="73"/>
                  <a:pt x="78" y="73"/>
                  <a:pt x="78" y="73"/>
                </a:cubicBezTo>
                <a:cubicBezTo>
                  <a:pt x="86" y="82"/>
                  <a:pt x="86" y="82"/>
                  <a:pt x="86" y="82"/>
                </a:cubicBezTo>
                <a:cubicBezTo>
                  <a:pt x="87" y="83"/>
                  <a:pt x="87" y="85"/>
                  <a:pt x="86" y="86"/>
                </a:cubicBezTo>
                <a:cubicBezTo>
                  <a:pt x="85" y="87"/>
                  <a:pt x="84" y="87"/>
                  <a:pt x="83" y="86"/>
                </a:cubicBezTo>
                <a:cubicBezTo>
                  <a:pt x="76" y="79"/>
                  <a:pt x="76" y="79"/>
                  <a:pt x="76" y="79"/>
                </a:cubicBezTo>
                <a:close/>
                <a:moveTo>
                  <a:pt x="76" y="28"/>
                </a:moveTo>
                <a:cubicBezTo>
                  <a:pt x="76" y="22"/>
                  <a:pt x="76" y="22"/>
                  <a:pt x="76" y="22"/>
                </a:cubicBezTo>
                <a:cubicBezTo>
                  <a:pt x="83" y="15"/>
                  <a:pt x="83" y="15"/>
                  <a:pt x="83" y="15"/>
                </a:cubicBezTo>
                <a:cubicBezTo>
                  <a:pt x="84" y="14"/>
                  <a:pt x="85" y="14"/>
                  <a:pt x="86" y="15"/>
                </a:cubicBezTo>
                <a:cubicBezTo>
                  <a:pt x="87" y="16"/>
                  <a:pt x="87" y="17"/>
                  <a:pt x="86" y="18"/>
                </a:cubicBezTo>
                <a:cubicBezTo>
                  <a:pt x="78" y="27"/>
                  <a:pt x="78" y="27"/>
                  <a:pt x="78" y="27"/>
                </a:cubicBezTo>
                <a:cubicBezTo>
                  <a:pt x="78" y="27"/>
                  <a:pt x="78" y="27"/>
                  <a:pt x="78" y="27"/>
                </a:cubicBezTo>
                <a:cubicBezTo>
                  <a:pt x="77" y="28"/>
                  <a:pt x="77" y="28"/>
                  <a:pt x="76" y="28"/>
                </a:cubicBezTo>
                <a:close/>
                <a:moveTo>
                  <a:pt x="99" y="48"/>
                </a:moveTo>
                <a:cubicBezTo>
                  <a:pt x="99" y="48"/>
                  <a:pt x="99" y="48"/>
                  <a:pt x="99" y="48"/>
                </a:cubicBezTo>
                <a:cubicBezTo>
                  <a:pt x="86" y="48"/>
                  <a:pt x="86" y="48"/>
                  <a:pt x="86" y="48"/>
                </a:cubicBezTo>
                <a:cubicBezTo>
                  <a:pt x="85" y="48"/>
                  <a:pt x="84" y="49"/>
                  <a:pt x="84" y="50"/>
                </a:cubicBezTo>
                <a:cubicBezTo>
                  <a:pt x="84" y="52"/>
                  <a:pt x="85" y="53"/>
                  <a:pt x="86" y="53"/>
                </a:cubicBezTo>
                <a:cubicBezTo>
                  <a:pt x="99" y="53"/>
                  <a:pt x="99" y="53"/>
                  <a:pt x="99" y="53"/>
                </a:cubicBezTo>
                <a:cubicBezTo>
                  <a:pt x="100" y="53"/>
                  <a:pt x="101" y="52"/>
                  <a:pt x="101" y="50"/>
                </a:cubicBezTo>
                <a:cubicBezTo>
                  <a:pt x="101" y="49"/>
                  <a:pt x="100" y="48"/>
                  <a:pt x="99" y="48"/>
                </a:cubicBezTo>
                <a:close/>
                <a:moveTo>
                  <a:pt x="51" y="109"/>
                </a:moveTo>
                <a:cubicBezTo>
                  <a:pt x="53" y="109"/>
                  <a:pt x="53" y="109"/>
                  <a:pt x="53" y="109"/>
                </a:cubicBezTo>
                <a:cubicBezTo>
                  <a:pt x="60" y="109"/>
                  <a:pt x="66" y="103"/>
                  <a:pt x="66" y="95"/>
                </a:cubicBezTo>
                <a:cubicBezTo>
                  <a:pt x="66" y="73"/>
                  <a:pt x="66" y="73"/>
                  <a:pt x="66" y="73"/>
                </a:cubicBezTo>
                <a:cubicBezTo>
                  <a:pt x="70" y="70"/>
                  <a:pt x="74" y="67"/>
                  <a:pt x="76" y="62"/>
                </a:cubicBezTo>
                <a:cubicBezTo>
                  <a:pt x="76" y="38"/>
                  <a:pt x="76" y="38"/>
                  <a:pt x="76" y="38"/>
                </a:cubicBezTo>
                <a:cubicBezTo>
                  <a:pt x="71" y="29"/>
                  <a:pt x="62" y="22"/>
                  <a:pt x="51" y="22"/>
                </a:cubicBezTo>
                <a:cubicBezTo>
                  <a:pt x="51" y="28"/>
                  <a:pt x="51" y="28"/>
                  <a:pt x="51" y="28"/>
                </a:cubicBezTo>
                <a:cubicBezTo>
                  <a:pt x="57" y="28"/>
                  <a:pt x="62" y="31"/>
                  <a:pt x="66" y="35"/>
                </a:cubicBezTo>
                <a:cubicBezTo>
                  <a:pt x="70" y="39"/>
                  <a:pt x="73" y="44"/>
                  <a:pt x="73" y="50"/>
                </a:cubicBezTo>
                <a:cubicBezTo>
                  <a:pt x="73" y="58"/>
                  <a:pt x="68" y="65"/>
                  <a:pt x="62" y="69"/>
                </a:cubicBezTo>
                <a:cubicBezTo>
                  <a:pt x="62" y="69"/>
                  <a:pt x="62" y="69"/>
                  <a:pt x="62" y="69"/>
                </a:cubicBezTo>
                <a:cubicBezTo>
                  <a:pt x="61" y="70"/>
                  <a:pt x="61" y="71"/>
                  <a:pt x="61" y="72"/>
                </a:cubicBezTo>
                <a:cubicBezTo>
                  <a:pt x="61" y="84"/>
                  <a:pt x="61" y="84"/>
                  <a:pt x="61" y="84"/>
                </a:cubicBezTo>
                <a:cubicBezTo>
                  <a:pt x="51" y="84"/>
                  <a:pt x="51" y="84"/>
                  <a:pt x="51" y="84"/>
                </a:cubicBezTo>
                <a:cubicBezTo>
                  <a:pt x="51" y="109"/>
                  <a:pt x="51" y="109"/>
                  <a:pt x="51" y="109"/>
                </a:cubicBezTo>
                <a:close/>
                <a:moveTo>
                  <a:pt x="76" y="22"/>
                </a:moveTo>
                <a:cubicBezTo>
                  <a:pt x="76" y="28"/>
                  <a:pt x="76" y="28"/>
                  <a:pt x="76" y="28"/>
                </a:cubicBezTo>
                <a:cubicBezTo>
                  <a:pt x="75" y="28"/>
                  <a:pt x="75" y="28"/>
                  <a:pt x="74" y="27"/>
                </a:cubicBezTo>
                <a:cubicBezTo>
                  <a:pt x="73" y="26"/>
                  <a:pt x="73" y="24"/>
                  <a:pt x="74" y="23"/>
                </a:cubicBezTo>
                <a:cubicBezTo>
                  <a:pt x="76" y="22"/>
                  <a:pt x="76" y="22"/>
                  <a:pt x="76" y="22"/>
                </a:cubicBezTo>
                <a:close/>
                <a:moveTo>
                  <a:pt x="76" y="73"/>
                </a:moveTo>
                <a:cubicBezTo>
                  <a:pt x="76" y="79"/>
                  <a:pt x="76" y="79"/>
                  <a:pt x="76" y="79"/>
                </a:cubicBezTo>
                <a:cubicBezTo>
                  <a:pt x="74" y="77"/>
                  <a:pt x="74" y="77"/>
                  <a:pt x="74" y="77"/>
                </a:cubicBezTo>
                <a:cubicBezTo>
                  <a:pt x="73" y="76"/>
                  <a:pt x="73" y="74"/>
                  <a:pt x="74" y="73"/>
                </a:cubicBezTo>
                <a:cubicBezTo>
                  <a:pt x="75" y="73"/>
                  <a:pt x="75" y="73"/>
                  <a:pt x="76" y="73"/>
                </a:cubicBezTo>
                <a:close/>
                <a:moveTo>
                  <a:pt x="51" y="17"/>
                </a:moveTo>
                <a:cubicBezTo>
                  <a:pt x="51" y="0"/>
                  <a:pt x="51" y="0"/>
                  <a:pt x="51" y="0"/>
                </a:cubicBezTo>
                <a:cubicBezTo>
                  <a:pt x="51" y="0"/>
                  <a:pt x="51" y="0"/>
                  <a:pt x="51" y="0"/>
                </a:cubicBezTo>
                <a:cubicBezTo>
                  <a:pt x="52" y="0"/>
                  <a:pt x="53" y="1"/>
                  <a:pt x="53" y="2"/>
                </a:cubicBezTo>
                <a:cubicBezTo>
                  <a:pt x="53" y="15"/>
                  <a:pt x="53" y="15"/>
                  <a:pt x="53" y="15"/>
                </a:cubicBezTo>
                <a:cubicBezTo>
                  <a:pt x="53" y="16"/>
                  <a:pt x="52" y="17"/>
                  <a:pt x="51" y="17"/>
                </a:cubicBezTo>
                <a:cubicBezTo>
                  <a:pt x="51" y="17"/>
                  <a:pt x="51" y="17"/>
                  <a:pt x="51" y="17"/>
                </a:cubicBezTo>
                <a:close/>
                <a:moveTo>
                  <a:pt x="51" y="22"/>
                </a:moveTo>
                <a:cubicBezTo>
                  <a:pt x="40" y="22"/>
                  <a:pt x="30" y="29"/>
                  <a:pt x="26" y="38"/>
                </a:cubicBezTo>
                <a:cubicBezTo>
                  <a:pt x="26" y="62"/>
                  <a:pt x="26" y="62"/>
                  <a:pt x="26" y="62"/>
                </a:cubicBezTo>
                <a:cubicBezTo>
                  <a:pt x="28" y="67"/>
                  <a:pt x="31" y="71"/>
                  <a:pt x="35" y="74"/>
                </a:cubicBezTo>
                <a:cubicBezTo>
                  <a:pt x="35" y="95"/>
                  <a:pt x="35" y="95"/>
                  <a:pt x="35" y="95"/>
                </a:cubicBezTo>
                <a:cubicBezTo>
                  <a:pt x="35" y="103"/>
                  <a:pt x="42" y="109"/>
                  <a:pt x="49" y="109"/>
                </a:cubicBezTo>
                <a:cubicBezTo>
                  <a:pt x="51" y="109"/>
                  <a:pt x="51" y="109"/>
                  <a:pt x="51" y="109"/>
                </a:cubicBezTo>
                <a:cubicBezTo>
                  <a:pt x="51" y="84"/>
                  <a:pt x="51" y="84"/>
                  <a:pt x="51" y="84"/>
                </a:cubicBezTo>
                <a:cubicBezTo>
                  <a:pt x="41" y="84"/>
                  <a:pt x="41" y="84"/>
                  <a:pt x="41" y="84"/>
                </a:cubicBezTo>
                <a:cubicBezTo>
                  <a:pt x="41" y="72"/>
                  <a:pt x="41" y="72"/>
                  <a:pt x="41" y="72"/>
                </a:cubicBezTo>
                <a:cubicBezTo>
                  <a:pt x="41" y="71"/>
                  <a:pt x="41" y="70"/>
                  <a:pt x="40" y="69"/>
                </a:cubicBezTo>
                <a:cubicBezTo>
                  <a:pt x="33" y="66"/>
                  <a:pt x="28" y="58"/>
                  <a:pt x="28" y="50"/>
                </a:cubicBezTo>
                <a:cubicBezTo>
                  <a:pt x="28" y="44"/>
                  <a:pt x="31" y="39"/>
                  <a:pt x="35" y="35"/>
                </a:cubicBezTo>
                <a:cubicBezTo>
                  <a:pt x="39" y="31"/>
                  <a:pt x="44" y="28"/>
                  <a:pt x="51" y="28"/>
                </a:cubicBezTo>
                <a:cubicBezTo>
                  <a:pt x="51" y="22"/>
                  <a:pt x="51" y="22"/>
                  <a:pt x="51" y="22"/>
                </a:cubicBezTo>
                <a:close/>
                <a:moveTo>
                  <a:pt x="51" y="0"/>
                </a:moveTo>
                <a:cubicBezTo>
                  <a:pt x="51" y="17"/>
                  <a:pt x="51" y="17"/>
                  <a:pt x="51" y="17"/>
                </a:cubicBezTo>
                <a:cubicBezTo>
                  <a:pt x="49" y="17"/>
                  <a:pt x="48" y="16"/>
                  <a:pt x="48" y="15"/>
                </a:cubicBezTo>
                <a:cubicBezTo>
                  <a:pt x="48" y="2"/>
                  <a:pt x="48" y="2"/>
                  <a:pt x="48" y="2"/>
                </a:cubicBezTo>
                <a:cubicBezTo>
                  <a:pt x="48" y="1"/>
                  <a:pt x="49" y="0"/>
                  <a:pt x="51" y="0"/>
                </a:cubicBezTo>
                <a:close/>
                <a:moveTo>
                  <a:pt x="26" y="79"/>
                </a:moveTo>
                <a:cubicBezTo>
                  <a:pt x="26" y="73"/>
                  <a:pt x="26" y="73"/>
                  <a:pt x="26" y="73"/>
                </a:cubicBezTo>
                <a:cubicBezTo>
                  <a:pt x="26" y="73"/>
                  <a:pt x="27" y="73"/>
                  <a:pt x="28" y="73"/>
                </a:cubicBezTo>
                <a:cubicBezTo>
                  <a:pt x="29" y="74"/>
                  <a:pt x="29" y="76"/>
                  <a:pt x="28" y="77"/>
                </a:cubicBezTo>
                <a:cubicBezTo>
                  <a:pt x="26" y="79"/>
                  <a:pt x="26" y="79"/>
                  <a:pt x="26" y="79"/>
                </a:cubicBezTo>
                <a:close/>
                <a:moveTo>
                  <a:pt x="26" y="28"/>
                </a:moveTo>
                <a:cubicBezTo>
                  <a:pt x="26" y="21"/>
                  <a:pt x="26" y="21"/>
                  <a:pt x="26" y="21"/>
                </a:cubicBezTo>
                <a:cubicBezTo>
                  <a:pt x="28" y="23"/>
                  <a:pt x="28" y="23"/>
                  <a:pt x="28" y="23"/>
                </a:cubicBezTo>
                <a:cubicBezTo>
                  <a:pt x="29" y="24"/>
                  <a:pt x="29" y="26"/>
                  <a:pt x="28" y="27"/>
                </a:cubicBezTo>
                <a:cubicBezTo>
                  <a:pt x="27" y="28"/>
                  <a:pt x="26" y="28"/>
                  <a:pt x="26" y="28"/>
                </a:cubicBezTo>
                <a:close/>
                <a:moveTo>
                  <a:pt x="26" y="38"/>
                </a:moveTo>
                <a:cubicBezTo>
                  <a:pt x="24" y="42"/>
                  <a:pt x="23" y="46"/>
                  <a:pt x="23" y="50"/>
                </a:cubicBezTo>
                <a:cubicBezTo>
                  <a:pt x="23" y="55"/>
                  <a:pt x="24" y="59"/>
                  <a:pt x="26" y="62"/>
                </a:cubicBezTo>
                <a:cubicBezTo>
                  <a:pt x="26" y="38"/>
                  <a:pt x="26" y="38"/>
                  <a:pt x="26" y="38"/>
                </a:cubicBezTo>
                <a:close/>
                <a:moveTo>
                  <a:pt x="26" y="21"/>
                </a:moveTo>
                <a:cubicBezTo>
                  <a:pt x="26" y="28"/>
                  <a:pt x="26" y="28"/>
                  <a:pt x="26" y="28"/>
                </a:cubicBezTo>
                <a:cubicBezTo>
                  <a:pt x="25" y="28"/>
                  <a:pt x="24" y="27"/>
                  <a:pt x="24" y="27"/>
                </a:cubicBezTo>
                <a:cubicBezTo>
                  <a:pt x="24" y="27"/>
                  <a:pt x="24" y="27"/>
                  <a:pt x="24" y="27"/>
                </a:cubicBezTo>
                <a:cubicBezTo>
                  <a:pt x="15" y="18"/>
                  <a:pt x="15" y="18"/>
                  <a:pt x="15" y="18"/>
                </a:cubicBezTo>
                <a:cubicBezTo>
                  <a:pt x="14" y="17"/>
                  <a:pt x="14" y="16"/>
                  <a:pt x="15" y="15"/>
                </a:cubicBezTo>
                <a:cubicBezTo>
                  <a:pt x="16" y="14"/>
                  <a:pt x="18" y="14"/>
                  <a:pt x="19" y="15"/>
                </a:cubicBezTo>
                <a:cubicBezTo>
                  <a:pt x="26" y="21"/>
                  <a:pt x="26" y="21"/>
                  <a:pt x="26" y="21"/>
                </a:cubicBezTo>
                <a:close/>
                <a:moveTo>
                  <a:pt x="26" y="73"/>
                </a:moveTo>
                <a:cubicBezTo>
                  <a:pt x="26" y="79"/>
                  <a:pt x="26" y="79"/>
                  <a:pt x="26" y="79"/>
                </a:cubicBezTo>
                <a:cubicBezTo>
                  <a:pt x="19" y="86"/>
                  <a:pt x="19" y="86"/>
                  <a:pt x="19" y="86"/>
                </a:cubicBezTo>
                <a:cubicBezTo>
                  <a:pt x="18" y="87"/>
                  <a:pt x="16" y="87"/>
                  <a:pt x="15" y="86"/>
                </a:cubicBezTo>
                <a:cubicBezTo>
                  <a:pt x="14" y="85"/>
                  <a:pt x="14" y="83"/>
                  <a:pt x="15" y="82"/>
                </a:cubicBezTo>
                <a:cubicBezTo>
                  <a:pt x="24" y="73"/>
                  <a:pt x="24" y="73"/>
                  <a:pt x="24" y="73"/>
                </a:cubicBezTo>
                <a:cubicBezTo>
                  <a:pt x="24" y="73"/>
                  <a:pt x="24" y="73"/>
                  <a:pt x="24" y="73"/>
                </a:cubicBezTo>
                <a:cubicBezTo>
                  <a:pt x="24" y="73"/>
                  <a:pt x="25" y="73"/>
                  <a:pt x="26" y="73"/>
                </a:cubicBezTo>
                <a:close/>
                <a:moveTo>
                  <a:pt x="18" y="50"/>
                </a:moveTo>
                <a:cubicBezTo>
                  <a:pt x="18" y="50"/>
                  <a:pt x="18" y="50"/>
                  <a:pt x="18" y="50"/>
                </a:cubicBezTo>
                <a:cubicBezTo>
                  <a:pt x="18" y="49"/>
                  <a:pt x="17" y="48"/>
                  <a:pt x="15" y="48"/>
                </a:cubicBezTo>
                <a:cubicBezTo>
                  <a:pt x="3" y="48"/>
                  <a:pt x="3" y="48"/>
                  <a:pt x="3" y="48"/>
                </a:cubicBezTo>
                <a:cubicBezTo>
                  <a:pt x="2" y="48"/>
                  <a:pt x="0" y="49"/>
                  <a:pt x="0" y="50"/>
                </a:cubicBezTo>
                <a:cubicBezTo>
                  <a:pt x="0" y="52"/>
                  <a:pt x="2" y="53"/>
                  <a:pt x="3" y="53"/>
                </a:cubicBezTo>
                <a:cubicBezTo>
                  <a:pt x="15" y="53"/>
                  <a:pt x="15" y="53"/>
                  <a:pt x="15" y="53"/>
                </a:cubicBezTo>
                <a:cubicBezTo>
                  <a:pt x="17" y="53"/>
                  <a:pt x="18" y="52"/>
                  <a:pt x="18" y="5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10" name="矩形 109"/>
          <p:cNvSpPr/>
          <p:nvPr/>
        </p:nvSpPr>
        <p:spPr>
          <a:xfrm>
            <a:off x="536262" y="970010"/>
            <a:ext cx="8715436" cy="2800767"/>
          </a:xfrm>
          <a:prstGeom prst="rect">
            <a:avLst/>
          </a:prstGeom>
        </p:spPr>
        <p:txBody>
          <a:bodyPr wrap="square">
            <a:spAutoFit/>
          </a:bodyPr>
          <a:lstStyle/>
          <a:p>
            <a:pPr latinLnBrk="1"/>
            <a:endParaRPr lang="en-US" altLang="zh-CN" sz="1600" dirty="0" smtClean="0"/>
          </a:p>
          <a:p>
            <a:pPr latinLnBrk="1"/>
            <a:r>
              <a:rPr lang="zh-CN" altLang="en-US" sz="1600" dirty="0" smtClean="0"/>
              <a:t>四</a:t>
            </a:r>
            <a:r>
              <a:rPr lang="zh-CN" altLang="en-US" sz="1600" dirty="0"/>
              <a:t>、保险公司开办一年期以上返还性人身保险产品，按照以下规定执行：</a:t>
            </a:r>
            <a:endParaRPr lang="zh-CN" altLang="en-US" sz="1600" dirty="0"/>
          </a:p>
          <a:p>
            <a:pPr latinLnBrk="1"/>
            <a:r>
              <a:rPr lang="zh-CN" altLang="en-US" sz="1600" dirty="0" smtClean="0"/>
              <a:t>    （</a:t>
            </a:r>
            <a:r>
              <a:rPr lang="zh-CN" altLang="en-US" sz="1600" dirty="0"/>
              <a:t>一）保险公司开办一年期以上返还性人身保险产品，在保险监管部门出具备案回执或批复文件前依法取得的保费收入</a:t>
            </a:r>
            <a:r>
              <a:rPr lang="en-US" altLang="zh-CN" sz="1600" dirty="0"/>
              <a:t>,</a:t>
            </a:r>
            <a:r>
              <a:rPr lang="zh-CN" altLang="en-US" sz="1600" dirty="0"/>
              <a:t>属于</a:t>
            </a:r>
            <a:r>
              <a:rPr lang="en-US" altLang="zh-CN" sz="1600" dirty="0"/>
              <a:t>《</a:t>
            </a:r>
            <a:r>
              <a:rPr lang="zh-CN" altLang="en-US" sz="1600" dirty="0">
                <a:hlinkClick r:id="rId1"/>
              </a:rPr>
              <a:t>财政部 国家税务总局关于一年期以上返还性人身保险产品营业税免税政策的通知</a:t>
            </a:r>
            <a:r>
              <a:rPr lang="en-US" altLang="zh-CN" sz="1600" dirty="0"/>
              <a:t>》</a:t>
            </a:r>
            <a:r>
              <a:rPr lang="zh-CN" altLang="en-US" sz="1600" dirty="0"/>
              <a:t>（</a:t>
            </a:r>
            <a:r>
              <a:rPr lang="zh-CN" altLang="en-US" sz="1600" dirty="0">
                <a:hlinkClick r:id="rId1"/>
              </a:rPr>
              <a:t>财税</a:t>
            </a:r>
            <a:r>
              <a:rPr lang="en-US" altLang="zh-CN" sz="1600" dirty="0">
                <a:hlinkClick r:id="rId1"/>
              </a:rPr>
              <a:t>〔2015〕86</a:t>
            </a:r>
            <a:r>
              <a:rPr lang="zh-CN" altLang="en-US" sz="1600" dirty="0">
                <a:hlinkClick r:id="rId1"/>
              </a:rPr>
              <a:t>号</a:t>
            </a:r>
            <a:r>
              <a:rPr lang="en-US" altLang="zh-CN" sz="1600" dirty="0"/>
              <a:t>)</a:t>
            </a:r>
            <a:r>
              <a:rPr lang="zh-CN" altLang="en-US" sz="1600" dirty="0"/>
              <a:t>第一条、</a:t>
            </a:r>
            <a:r>
              <a:rPr lang="en-US" altLang="zh-CN" sz="1600" dirty="0"/>
              <a:t>《</a:t>
            </a:r>
            <a:r>
              <a:rPr lang="zh-CN" altLang="en-US" sz="1600" dirty="0">
                <a:hlinkClick r:id="rId2"/>
              </a:rPr>
              <a:t>营业税改征增值税试点过渡政策的规定</a:t>
            </a:r>
            <a:r>
              <a:rPr lang="en-US" altLang="zh-CN" sz="1600" dirty="0"/>
              <a:t>》</a:t>
            </a:r>
            <a:r>
              <a:rPr lang="zh-CN" altLang="en-US" sz="1600" dirty="0"/>
              <a:t>（</a:t>
            </a:r>
            <a:r>
              <a:rPr lang="zh-CN" altLang="en-US" sz="1600" dirty="0">
                <a:hlinkClick r:id="rId2"/>
              </a:rPr>
              <a:t>财税</a:t>
            </a:r>
            <a:r>
              <a:rPr lang="en-US" altLang="zh-CN" sz="1600" dirty="0">
                <a:hlinkClick r:id="rId2"/>
              </a:rPr>
              <a:t>〔2016〕36 </a:t>
            </a:r>
            <a:r>
              <a:rPr lang="zh-CN" altLang="en-US" sz="1600" dirty="0">
                <a:hlinkClick r:id="rId2"/>
              </a:rPr>
              <a:t>号</a:t>
            </a:r>
            <a:r>
              <a:rPr lang="zh-CN" altLang="en-US" sz="1600" dirty="0"/>
              <a:t>印发）第一条第（二十一）项规定的保费收入。</a:t>
            </a:r>
            <a:endParaRPr lang="zh-CN" altLang="en-US" sz="1600" dirty="0"/>
          </a:p>
          <a:p>
            <a:pPr latinLnBrk="1"/>
            <a:r>
              <a:rPr lang="zh-CN" altLang="en-US" sz="1600" dirty="0" smtClean="0"/>
              <a:t>   （</a:t>
            </a:r>
            <a:r>
              <a:rPr lang="zh-CN" altLang="en-US" sz="1600" dirty="0"/>
              <a:t>二）保险公司符合</a:t>
            </a:r>
            <a:r>
              <a:rPr lang="zh-CN" altLang="en-US" sz="1600" dirty="0">
                <a:hlinkClick r:id="rId1"/>
              </a:rPr>
              <a:t>财税</a:t>
            </a:r>
            <a:r>
              <a:rPr lang="en-US" altLang="zh-CN" sz="1600" dirty="0">
                <a:hlinkClick r:id="rId1"/>
              </a:rPr>
              <a:t>〔2015〕86</a:t>
            </a:r>
            <a:r>
              <a:rPr lang="zh-CN" altLang="en-US" sz="1600" dirty="0">
                <a:hlinkClick r:id="rId1"/>
              </a:rPr>
              <a:t>号</a:t>
            </a:r>
            <a:r>
              <a:rPr lang="zh-CN" altLang="en-US" sz="1600" dirty="0"/>
              <a:t>第一条、第二条规定免税条件，且未列入财政部、税务总局发布的免征营业税名单的，可向主管税务机关办理备案手续</a:t>
            </a:r>
            <a:r>
              <a:rPr lang="zh-CN" altLang="en-US" sz="1600" dirty="0" smtClean="0"/>
              <a:t>。 </a:t>
            </a:r>
            <a:endParaRPr lang="en-US" altLang="zh-CN" sz="1600" dirty="0" smtClean="0"/>
          </a:p>
          <a:p>
            <a:pPr latinLnBrk="1"/>
            <a:r>
              <a:rPr lang="zh-CN" altLang="en-US" sz="1600" dirty="0"/>
              <a:t> </a:t>
            </a:r>
            <a:r>
              <a:rPr lang="zh-CN" altLang="en-US" sz="1600" dirty="0" smtClean="0"/>
              <a:t>  （</a:t>
            </a:r>
            <a:r>
              <a:rPr lang="zh-CN" altLang="en-US" sz="1600" dirty="0"/>
              <a:t>三）保险公司开办一年期以上返还性人身保险产品，在列入财政部和税务总局发布的免征营业税名单或办理免税备案手续后，此前已缴纳营业税中尚未抵减或退还的部分，可抵减以后月份应缴纳的增值税。</a:t>
            </a:r>
            <a:endParaRPr lang="zh-CN" altLang="en-US" sz="1600" dirty="0"/>
          </a:p>
        </p:txBody>
      </p:sp>
      <p:sp>
        <p:nvSpPr>
          <p:cNvPr id="111" name="圆角矩形 25"/>
          <p:cNvSpPr/>
          <p:nvPr/>
        </p:nvSpPr>
        <p:spPr>
          <a:xfrm>
            <a:off x="4893980" y="269939"/>
            <a:ext cx="3638460" cy="360423"/>
          </a:xfrm>
          <a:prstGeom prst="roundRect">
            <a:avLst>
              <a:gd name="adj" fmla="val 50000"/>
            </a:avLst>
          </a:prstGeom>
          <a:solidFill>
            <a:srgbClr val="C1000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
        <p:nvSpPr>
          <p:cNvPr id="114" name="标题 4"/>
          <p:cNvSpPr txBox="1"/>
          <p:nvPr/>
        </p:nvSpPr>
        <p:spPr>
          <a:xfrm>
            <a:off x="5163940" y="282867"/>
            <a:ext cx="3224484" cy="355021"/>
          </a:xfrm>
          <a:prstGeom prst="rect">
            <a:avLst/>
          </a:prstGeom>
        </p:spPr>
        <p:txBody>
          <a:bodyPr vert="horz" lIns="68562" tIns="34281" rIns="68562" bIns="34281"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pPr>
            <a:r>
              <a:rPr lang="zh-CN" altLang="en-US" sz="1800" b="1" dirty="0" smtClean="0">
                <a:solidFill>
                  <a:srgbClr val="FFFFFF"/>
                </a:solidFill>
                <a:ea typeface="微软雅黑" panose="020B0503020204020204" pitchFamily="34" charset="-122"/>
                <a:sym typeface="Arial" panose="020B0604020202020204" pitchFamily="34" charset="0"/>
              </a:rPr>
              <a:t>财税</a:t>
            </a:r>
            <a:r>
              <a:rPr lang="en-US" altLang="zh-CN" sz="1800" b="1" dirty="0" smtClean="0">
                <a:solidFill>
                  <a:srgbClr val="FFFFFF"/>
                </a:solidFill>
                <a:ea typeface="微软雅黑" panose="020B0503020204020204" pitchFamily="34" charset="-122"/>
                <a:sym typeface="Arial" panose="020B0604020202020204" pitchFamily="34" charset="0"/>
              </a:rPr>
              <a:t>[2019]20</a:t>
            </a:r>
            <a:r>
              <a:rPr lang="zh-CN" altLang="en-US" sz="1800" b="1" dirty="0" smtClean="0">
                <a:solidFill>
                  <a:srgbClr val="FFFFFF"/>
                </a:solidFill>
                <a:ea typeface="微软雅黑" panose="020B0503020204020204" pitchFamily="34" charset="-122"/>
                <a:sym typeface="Arial" panose="020B0604020202020204" pitchFamily="34" charset="0"/>
              </a:rPr>
              <a:t>号口径</a:t>
            </a:r>
            <a:r>
              <a:rPr lang="zh-CN" altLang="en-US" sz="1800" b="1" dirty="0">
                <a:solidFill>
                  <a:srgbClr val="FFFFFF"/>
                </a:solidFill>
                <a:latin typeface="Century Schoolbook" panose="02040604050505020304"/>
                <a:ea typeface="微软雅黑" panose="020B0503020204020204" pitchFamily="34" charset="-122"/>
                <a:sym typeface="Arial" panose="020B0604020202020204" pitchFamily="34" charset="0"/>
              </a:rPr>
              <a:t>解读</a:t>
            </a:r>
            <a:endParaRPr lang="zh-CN" altLang="en-US" sz="1800" b="1" dirty="0">
              <a:solidFill>
                <a:srgbClr val="FFFFFF"/>
              </a:solidFill>
              <a:latin typeface="Century Schoolbook" panose="02040604050505020304"/>
              <a:ea typeface="微软雅黑" panose="020B0503020204020204" pitchFamily="34" charset="-122"/>
              <a:sym typeface="Arial" panose="020B0604020202020204" pitchFamily="34" charset="0"/>
            </a:endParaRPr>
          </a:p>
        </p:txBody>
      </p:sp>
      <p:sp>
        <p:nvSpPr>
          <p:cNvPr id="115" name="右箭头 29"/>
          <p:cNvSpPr/>
          <p:nvPr/>
        </p:nvSpPr>
        <p:spPr>
          <a:xfrm>
            <a:off x="8100392" y="389499"/>
            <a:ext cx="215968" cy="141755"/>
          </a:xfrm>
          <a:prstGeom prst="rightArrow">
            <a:avLst/>
          </a:prstGeom>
          <a:solidFill>
            <a:sysClr val="window" lastClr="FFFFFF"/>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Tree>
  </p:cSld>
  <p:clrMapOvr>
    <a:masterClrMapping/>
  </p:clrMapOvr>
  <mc:AlternateContent xmlns:mc="http://schemas.openxmlformats.org/markup-compatibility/2006">
    <mc:Choice xmlns:p14="http://schemas.microsoft.com/office/powerpoint/2010/main" Requires="p14">
      <p:transition spd="slow" p14:dur="1400" advTm="0">
        <p14:doors dir="vert"/>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ppt_x"/>
                                          </p:val>
                                        </p:tav>
                                        <p:tav tm="100000">
                                          <p:val>
                                            <p:strVal val="#ppt_x"/>
                                          </p:val>
                                        </p:tav>
                                      </p:tavLst>
                                    </p:anim>
                                    <p:anim calcmode="lin" valueType="num">
                                      <p:cBhvr additive="base">
                                        <p:cTn id="13" dur="500" fill="hold"/>
                                        <p:tgtEl>
                                          <p:spTgt spid="10"/>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500" fill="hold"/>
                                        <p:tgtEl>
                                          <p:spTgt spid="11"/>
                                        </p:tgtEl>
                                        <p:attrNameLst>
                                          <p:attrName>ppt_x</p:attrName>
                                        </p:attrNameLst>
                                      </p:cBhvr>
                                      <p:tavLst>
                                        <p:tav tm="0">
                                          <p:val>
                                            <p:strVal val="#ppt_x"/>
                                          </p:val>
                                        </p:tav>
                                        <p:tav tm="100000">
                                          <p:val>
                                            <p:strVal val="#ppt_x"/>
                                          </p:val>
                                        </p:tav>
                                      </p:tavLst>
                                    </p:anim>
                                    <p:anim calcmode="lin" valueType="num">
                                      <p:cBhvr additive="base">
                                        <p:cTn id="18" dur="500" fill="hold"/>
                                        <p:tgtEl>
                                          <p:spTgt spid="11"/>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2" fill="hold" grpId="0" nodeType="after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additive="base">
                                        <p:cTn id="22" dur="500" fill="hold"/>
                                        <p:tgtEl>
                                          <p:spTgt spid="13"/>
                                        </p:tgtEl>
                                        <p:attrNameLst>
                                          <p:attrName>ppt_x</p:attrName>
                                        </p:attrNameLst>
                                      </p:cBhvr>
                                      <p:tavLst>
                                        <p:tav tm="0">
                                          <p:val>
                                            <p:strVal val="1+#ppt_w/2"/>
                                          </p:val>
                                        </p:tav>
                                        <p:tav tm="100000">
                                          <p:val>
                                            <p:strVal val="#ppt_x"/>
                                          </p:val>
                                        </p:tav>
                                      </p:tavLst>
                                    </p:anim>
                                    <p:anim calcmode="lin" valueType="num">
                                      <p:cBhvr additive="base">
                                        <p:cTn id="23" dur="500" fill="hold"/>
                                        <p:tgtEl>
                                          <p:spTgt spid="13"/>
                                        </p:tgtEl>
                                        <p:attrNameLst>
                                          <p:attrName>ppt_y</p:attrName>
                                        </p:attrNameLst>
                                      </p:cBhvr>
                                      <p:tavLst>
                                        <p:tav tm="0">
                                          <p:val>
                                            <p:strVal val="#ppt_y"/>
                                          </p:val>
                                        </p:tav>
                                        <p:tav tm="100000">
                                          <p:val>
                                            <p:strVal val="#ppt_y"/>
                                          </p:val>
                                        </p:tav>
                                      </p:tavLst>
                                    </p:anim>
                                  </p:childTnLst>
                                </p:cTn>
                              </p:par>
                              <p:par>
                                <p:cTn id="24" presetID="2" presetClass="entr" presetSubtype="4"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additive="base">
                                        <p:cTn id="26" dur="500" fill="hold"/>
                                        <p:tgtEl>
                                          <p:spTgt spid="14"/>
                                        </p:tgtEl>
                                        <p:attrNameLst>
                                          <p:attrName>ppt_x</p:attrName>
                                        </p:attrNameLst>
                                      </p:cBhvr>
                                      <p:tavLst>
                                        <p:tav tm="0">
                                          <p:val>
                                            <p:strVal val="#ppt_x"/>
                                          </p:val>
                                        </p:tav>
                                        <p:tav tm="100000">
                                          <p:val>
                                            <p:strVal val="#ppt_x"/>
                                          </p:val>
                                        </p:tav>
                                      </p:tavLst>
                                    </p:anim>
                                    <p:anim calcmode="lin" valueType="num">
                                      <p:cBhvr additive="base">
                                        <p:cTn id="27" dur="500" fill="hold"/>
                                        <p:tgtEl>
                                          <p:spTgt spid="14"/>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0"/>
                                  </p:stCondLst>
                                  <p:childTnLst>
                                    <p:set>
                                      <p:cBhvr>
                                        <p:cTn id="29" dur="1" fill="hold">
                                          <p:stCondLst>
                                            <p:cond delay="0"/>
                                          </p:stCondLst>
                                        </p:cTn>
                                        <p:tgtEl>
                                          <p:spTgt spid="15"/>
                                        </p:tgtEl>
                                        <p:attrNameLst>
                                          <p:attrName>style.visibility</p:attrName>
                                        </p:attrNameLst>
                                      </p:cBhvr>
                                      <p:to>
                                        <p:strVal val="visible"/>
                                      </p:to>
                                    </p:set>
                                    <p:anim calcmode="lin" valueType="num">
                                      <p:cBhvr additive="base">
                                        <p:cTn id="30" dur="500" fill="hold"/>
                                        <p:tgtEl>
                                          <p:spTgt spid="15"/>
                                        </p:tgtEl>
                                        <p:attrNameLst>
                                          <p:attrName>ppt_x</p:attrName>
                                        </p:attrNameLst>
                                      </p:cBhvr>
                                      <p:tavLst>
                                        <p:tav tm="0">
                                          <p:val>
                                            <p:strVal val="#ppt_x"/>
                                          </p:val>
                                        </p:tav>
                                        <p:tav tm="100000">
                                          <p:val>
                                            <p:strVal val="#ppt_x"/>
                                          </p:val>
                                        </p:tav>
                                      </p:tavLst>
                                    </p:anim>
                                    <p:anim calcmode="lin" valueType="num">
                                      <p:cBhvr additive="base">
                                        <p:cTn id="31" dur="500" fill="hold"/>
                                        <p:tgtEl>
                                          <p:spTgt spid="15"/>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16"/>
                                        </p:tgtEl>
                                        <p:attrNameLst>
                                          <p:attrName>style.visibility</p:attrName>
                                        </p:attrNameLst>
                                      </p:cBhvr>
                                      <p:to>
                                        <p:strVal val="visible"/>
                                      </p:to>
                                    </p:set>
                                    <p:anim calcmode="lin" valueType="num">
                                      <p:cBhvr additive="base">
                                        <p:cTn id="34" dur="500" fill="hold"/>
                                        <p:tgtEl>
                                          <p:spTgt spid="16"/>
                                        </p:tgtEl>
                                        <p:attrNameLst>
                                          <p:attrName>ppt_x</p:attrName>
                                        </p:attrNameLst>
                                      </p:cBhvr>
                                      <p:tavLst>
                                        <p:tav tm="0">
                                          <p:val>
                                            <p:strVal val="#ppt_x"/>
                                          </p:val>
                                        </p:tav>
                                        <p:tav tm="100000">
                                          <p:val>
                                            <p:strVal val="#ppt_x"/>
                                          </p:val>
                                        </p:tav>
                                      </p:tavLst>
                                    </p:anim>
                                    <p:anim calcmode="lin" valueType="num">
                                      <p:cBhvr additive="base">
                                        <p:cTn id="35" dur="500" fill="hold"/>
                                        <p:tgtEl>
                                          <p:spTgt spid="16"/>
                                        </p:tgtEl>
                                        <p:attrNameLst>
                                          <p:attrName>ppt_y</p:attrName>
                                        </p:attrNameLst>
                                      </p:cBhvr>
                                      <p:tavLst>
                                        <p:tav tm="0">
                                          <p:val>
                                            <p:strVal val="1+#ppt_h/2"/>
                                          </p:val>
                                        </p:tav>
                                        <p:tav tm="100000">
                                          <p:val>
                                            <p:strVal val="#ppt_y"/>
                                          </p:val>
                                        </p:tav>
                                      </p:tavLst>
                                    </p:anim>
                                  </p:childTnLst>
                                </p:cTn>
                              </p:par>
                              <p:par>
                                <p:cTn id="36" presetID="2" presetClass="entr" presetSubtype="3" fill="hold" grpId="0" nodeType="withEffect">
                                  <p:stCondLst>
                                    <p:cond delay="0"/>
                                  </p:stCondLst>
                                  <p:childTnLst>
                                    <p:set>
                                      <p:cBhvr>
                                        <p:cTn id="37" dur="1" fill="hold">
                                          <p:stCondLst>
                                            <p:cond delay="0"/>
                                          </p:stCondLst>
                                        </p:cTn>
                                        <p:tgtEl>
                                          <p:spTgt spid="17"/>
                                        </p:tgtEl>
                                        <p:attrNameLst>
                                          <p:attrName>style.visibility</p:attrName>
                                        </p:attrNameLst>
                                      </p:cBhvr>
                                      <p:to>
                                        <p:strVal val="visible"/>
                                      </p:to>
                                    </p:set>
                                    <p:anim calcmode="lin" valueType="num">
                                      <p:cBhvr additive="base">
                                        <p:cTn id="38" dur="500" fill="hold"/>
                                        <p:tgtEl>
                                          <p:spTgt spid="17"/>
                                        </p:tgtEl>
                                        <p:attrNameLst>
                                          <p:attrName>ppt_x</p:attrName>
                                        </p:attrNameLst>
                                      </p:cBhvr>
                                      <p:tavLst>
                                        <p:tav tm="0">
                                          <p:val>
                                            <p:strVal val="1+#ppt_w/2"/>
                                          </p:val>
                                        </p:tav>
                                        <p:tav tm="100000">
                                          <p:val>
                                            <p:strVal val="#ppt_x"/>
                                          </p:val>
                                        </p:tav>
                                      </p:tavLst>
                                    </p:anim>
                                    <p:anim calcmode="lin" valueType="num">
                                      <p:cBhvr additive="base">
                                        <p:cTn id="39" dur="500" fill="hold"/>
                                        <p:tgtEl>
                                          <p:spTgt spid="17"/>
                                        </p:tgtEl>
                                        <p:attrNameLst>
                                          <p:attrName>ppt_y</p:attrName>
                                        </p:attrNameLst>
                                      </p:cBhvr>
                                      <p:tavLst>
                                        <p:tav tm="0">
                                          <p:val>
                                            <p:strVal val="0-#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18"/>
                                        </p:tgtEl>
                                        <p:attrNameLst>
                                          <p:attrName>style.visibility</p:attrName>
                                        </p:attrNameLst>
                                      </p:cBhvr>
                                      <p:to>
                                        <p:strVal val="visible"/>
                                      </p:to>
                                    </p:set>
                                    <p:anim calcmode="lin" valueType="num">
                                      <p:cBhvr additive="base">
                                        <p:cTn id="42" dur="500" fill="hold"/>
                                        <p:tgtEl>
                                          <p:spTgt spid="18"/>
                                        </p:tgtEl>
                                        <p:attrNameLst>
                                          <p:attrName>ppt_x</p:attrName>
                                        </p:attrNameLst>
                                      </p:cBhvr>
                                      <p:tavLst>
                                        <p:tav tm="0">
                                          <p:val>
                                            <p:strVal val="#ppt_x"/>
                                          </p:val>
                                        </p:tav>
                                        <p:tav tm="100000">
                                          <p:val>
                                            <p:strVal val="#ppt_x"/>
                                          </p:val>
                                        </p:tav>
                                      </p:tavLst>
                                    </p:anim>
                                    <p:anim calcmode="lin" valueType="num">
                                      <p:cBhvr additive="base">
                                        <p:cTn id="43" dur="500" fill="hold"/>
                                        <p:tgtEl>
                                          <p:spTgt spid="18"/>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19"/>
                                        </p:tgtEl>
                                        <p:attrNameLst>
                                          <p:attrName>style.visibility</p:attrName>
                                        </p:attrNameLst>
                                      </p:cBhvr>
                                      <p:to>
                                        <p:strVal val="visible"/>
                                      </p:to>
                                    </p:set>
                                    <p:anim calcmode="lin" valueType="num">
                                      <p:cBhvr additive="base">
                                        <p:cTn id="46" dur="500" fill="hold"/>
                                        <p:tgtEl>
                                          <p:spTgt spid="19"/>
                                        </p:tgtEl>
                                        <p:attrNameLst>
                                          <p:attrName>ppt_x</p:attrName>
                                        </p:attrNameLst>
                                      </p:cBhvr>
                                      <p:tavLst>
                                        <p:tav tm="0">
                                          <p:val>
                                            <p:strVal val="#ppt_x"/>
                                          </p:val>
                                        </p:tav>
                                        <p:tav tm="100000">
                                          <p:val>
                                            <p:strVal val="#ppt_x"/>
                                          </p:val>
                                        </p:tav>
                                      </p:tavLst>
                                    </p:anim>
                                    <p:anim calcmode="lin" valueType="num">
                                      <p:cBhvr additive="base">
                                        <p:cTn id="47" dur="500" fill="hold"/>
                                        <p:tgtEl>
                                          <p:spTgt spid="19"/>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0"/>
                                  </p:stCondLst>
                                  <p:childTnLst>
                                    <p:set>
                                      <p:cBhvr>
                                        <p:cTn id="49" dur="1" fill="hold">
                                          <p:stCondLst>
                                            <p:cond delay="0"/>
                                          </p:stCondLst>
                                        </p:cTn>
                                        <p:tgtEl>
                                          <p:spTgt spid="20"/>
                                        </p:tgtEl>
                                        <p:attrNameLst>
                                          <p:attrName>style.visibility</p:attrName>
                                        </p:attrNameLst>
                                      </p:cBhvr>
                                      <p:to>
                                        <p:strVal val="visible"/>
                                      </p:to>
                                    </p:set>
                                    <p:anim calcmode="lin" valueType="num">
                                      <p:cBhvr additive="base">
                                        <p:cTn id="50" dur="500" fill="hold"/>
                                        <p:tgtEl>
                                          <p:spTgt spid="20"/>
                                        </p:tgtEl>
                                        <p:attrNameLst>
                                          <p:attrName>ppt_x</p:attrName>
                                        </p:attrNameLst>
                                      </p:cBhvr>
                                      <p:tavLst>
                                        <p:tav tm="0">
                                          <p:val>
                                            <p:strVal val="#ppt_x"/>
                                          </p:val>
                                        </p:tav>
                                        <p:tav tm="100000">
                                          <p:val>
                                            <p:strVal val="#ppt_x"/>
                                          </p:val>
                                        </p:tav>
                                      </p:tavLst>
                                    </p:anim>
                                    <p:anim calcmode="lin" valueType="num">
                                      <p:cBhvr additive="base">
                                        <p:cTn id="51" dur="500" fill="hold"/>
                                        <p:tgtEl>
                                          <p:spTgt spid="20"/>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0"/>
                                  </p:stCondLst>
                                  <p:childTnLst>
                                    <p:set>
                                      <p:cBhvr>
                                        <p:cTn id="53" dur="1" fill="hold">
                                          <p:stCondLst>
                                            <p:cond delay="0"/>
                                          </p:stCondLst>
                                        </p:cTn>
                                        <p:tgtEl>
                                          <p:spTgt spid="21"/>
                                        </p:tgtEl>
                                        <p:attrNameLst>
                                          <p:attrName>style.visibility</p:attrName>
                                        </p:attrNameLst>
                                      </p:cBhvr>
                                      <p:to>
                                        <p:strVal val="visible"/>
                                      </p:to>
                                    </p:set>
                                    <p:anim calcmode="lin" valueType="num">
                                      <p:cBhvr additive="base">
                                        <p:cTn id="54" dur="500" fill="hold"/>
                                        <p:tgtEl>
                                          <p:spTgt spid="21"/>
                                        </p:tgtEl>
                                        <p:attrNameLst>
                                          <p:attrName>ppt_x</p:attrName>
                                        </p:attrNameLst>
                                      </p:cBhvr>
                                      <p:tavLst>
                                        <p:tav tm="0">
                                          <p:val>
                                            <p:strVal val="#ppt_x"/>
                                          </p:val>
                                        </p:tav>
                                        <p:tav tm="100000">
                                          <p:val>
                                            <p:strVal val="#ppt_x"/>
                                          </p:val>
                                        </p:tav>
                                      </p:tavLst>
                                    </p:anim>
                                    <p:anim calcmode="lin" valueType="num">
                                      <p:cBhvr additive="base">
                                        <p:cTn id="55" dur="500" fill="hold"/>
                                        <p:tgtEl>
                                          <p:spTgt spid="21"/>
                                        </p:tgtEl>
                                        <p:attrNameLst>
                                          <p:attrName>ppt_y</p:attrName>
                                        </p:attrNameLst>
                                      </p:cBhvr>
                                      <p:tavLst>
                                        <p:tav tm="0">
                                          <p:val>
                                            <p:strVal val="1+#ppt_h/2"/>
                                          </p:val>
                                        </p:tav>
                                        <p:tav tm="100000">
                                          <p:val>
                                            <p:strVal val="#ppt_y"/>
                                          </p:val>
                                        </p:tav>
                                      </p:tavLst>
                                    </p:anim>
                                  </p:childTnLst>
                                </p:cTn>
                              </p:par>
                              <p:par>
                                <p:cTn id="56" presetID="2" presetClass="entr" presetSubtype="6" fill="hold" nodeType="withEffect">
                                  <p:stCondLst>
                                    <p:cond delay="0"/>
                                  </p:stCondLst>
                                  <p:childTnLst>
                                    <p:set>
                                      <p:cBhvr>
                                        <p:cTn id="57" dur="1" fill="hold">
                                          <p:stCondLst>
                                            <p:cond delay="0"/>
                                          </p:stCondLst>
                                        </p:cTn>
                                        <p:tgtEl>
                                          <p:spTgt spid="22"/>
                                        </p:tgtEl>
                                        <p:attrNameLst>
                                          <p:attrName>style.visibility</p:attrName>
                                        </p:attrNameLst>
                                      </p:cBhvr>
                                      <p:to>
                                        <p:strVal val="visible"/>
                                      </p:to>
                                    </p:set>
                                    <p:anim calcmode="lin" valueType="num">
                                      <p:cBhvr additive="base">
                                        <p:cTn id="58" dur="500" fill="hold"/>
                                        <p:tgtEl>
                                          <p:spTgt spid="22"/>
                                        </p:tgtEl>
                                        <p:attrNameLst>
                                          <p:attrName>ppt_x</p:attrName>
                                        </p:attrNameLst>
                                      </p:cBhvr>
                                      <p:tavLst>
                                        <p:tav tm="0">
                                          <p:val>
                                            <p:strVal val="1+#ppt_w/2"/>
                                          </p:val>
                                        </p:tav>
                                        <p:tav tm="100000">
                                          <p:val>
                                            <p:strVal val="#ppt_x"/>
                                          </p:val>
                                        </p:tav>
                                      </p:tavLst>
                                    </p:anim>
                                    <p:anim calcmode="lin" valueType="num">
                                      <p:cBhvr additive="base">
                                        <p:cTn id="59" dur="500" fill="hold"/>
                                        <p:tgtEl>
                                          <p:spTgt spid="22"/>
                                        </p:tgtEl>
                                        <p:attrNameLst>
                                          <p:attrName>ppt_y</p:attrName>
                                        </p:attrNameLst>
                                      </p:cBhvr>
                                      <p:tavLst>
                                        <p:tav tm="0">
                                          <p:val>
                                            <p:strVal val="1+#ppt_h/2"/>
                                          </p:val>
                                        </p:tav>
                                        <p:tav tm="100000">
                                          <p:val>
                                            <p:strVal val="#ppt_y"/>
                                          </p:val>
                                        </p:tav>
                                      </p:tavLst>
                                    </p:anim>
                                  </p:childTnLst>
                                </p:cTn>
                              </p:par>
                              <p:par>
                                <p:cTn id="60" presetID="2" presetClass="entr" presetSubtype="6" fill="hold" grpId="0"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500" fill="hold"/>
                                        <p:tgtEl>
                                          <p:spTgt spid="29"/>
                                        </p:tgtEl>
                                        <p:attrNameLst>
                                          <p:attrName>ppt_x</p:attrName>
                                        </p:attrNameLst>
                                      </p:cBhvr>
                                      <p:tavLst>
                                        <p:tav tm="0">
                                          <p:val>
                                            <p:strVal val="1+#ppt_w/2"/>
                                          </p:val>
                                        </p:tav>
                                        <p:tav tm="100000">
                                          <p:val>
                                            <p:strVal val="#ppt_x"/>
                                          </p:val>
                                        </p:tav>
                                      </p:tavLst>
                                    </p:anim>
                                    <p:anim calcmode="lin" valueType="num">
                                      <p:cBhvr additive="base">
                                        <p:cTn id="63" dur="500" fill="hold"/>
                                        <p:tgtEl>
                                          <p:spTgt spid="29"/>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0"/>
                                  </p:stCondLst>
                                  <p:childTnLst>
                                    <p:set>
                                      <p:cBhvr>
                                        <p:cTn id="65" dur="1" fill="hold">
                                          <p:stCondLst>
                                            <p:cond delay="0"/>
                                          </p:stCondLst>
                                        </p:cTn>
                                        <p:tgtEl>
                                          <p:spTgt spid="30"/>
                                        </p:tgtEl>
                                        <p:attrNameLst>
                                          <p:attrName>style.visibility</p:attrName>
                                        </p:attrNameLst>
                                      </p:cBhvr>
                                      <p:to>
                                        <p:strVal val="visible"/>
                                      </p:to>
                                    </p:set>
                                    <p:anim calcmode="lin" valueType="num">
                                      <p:cBhvr additive="base">
                                        <p:cTn id="66" dur="500" fill="hold"/>
                                        <p:tgtEl>
                                          <p:spTgt spid="30"/>
                                        </p:tgtEl>
                                        <p:attrNameLst>
                                          <p:attrName>ppt_x</p:attrName>
                                        </p:attrNameLst>
                                      </p:cBhvr>
                                      <p:tavLst>
                                        <p:tav tm="0">
                                          <p:val>
                                            <p:strVal val="#ppt_x"/>
                                          </p:val>
                                        </p:tav>
                                        <p:tav tm="100000">
                                          <p:val>
                                            <p:strVal val="#ppt_x"/>
                                          </p:val>
                                        </p:tav>
                                      </p:tavLst>
                                    </p:anim>
                                    <p:anim calcmode="lin" valueType="num">
                                      <p:cBhvr additive="base">
                                        <p:cTn id="67" dur="500" fill="hold"/>
                                        <p:tgtEl>
                                          <p:spTgt spid="30"/>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0"/>
                                  </p:stCondLst>
                                  <p:childTnLst>
                                    <p:set>
                                      <p:cBhvr>
                                        <p:cTn id="69" dur="1" fill="hold">
                                          <p:stCondLst>
                                            <p:cond delay="0"/>
                                          </p:stCondLst>
                                        </p:cTn>
                                        <p:tgtEl>
                                          <p:spTgt spid="31"/>
                                        </p:tgtEl>
                                        <p:attrNameLst>
                                          <p:attrName>style.visibility</p:attrName>
                                        </p:attrNameLst>
                                      </p:cBhvr>
                                      <p:to>
                                        <p:strVal val="visible"/>
                                      </p:to>
                                    </p:set>
                                    <p:anim calcmode="lin" valueType="num">
                                      <p:cBhvr additive="base">
                                        <p:cTn id="70" dur="500" fill="hold"/>
                                        <p:tgtEl>
                                          <p:spTgt spid="31"/>
                                        </p:tgtEl>
                                        <p:attrNameLst>
                                          <p:attrName>ppt_x</p:attrName>
                                        </p:attrNameLst>
                                      </p:cBhvr>
                                      <p:tavLst>
                                        <p:tav tm="0">
                                          <p:val>
                                            <p:strVal val="#ppt_x"/>
                                          </p:val>
                                        </p:tav>
                                        <p:tav tm="100000">
                                          <p:val>
                                            <p:strVal val="#ppt_x"/>
                                          </p:val>
                                        </p:tav>
                                      </p:tavLst>
                                    </p:anim>
                                    <p:anim calcmode="lin" valueType="num">
                                      <p:cBhvr additive="base">
                                        <p:cTn id="71" dur="500" fill="hold"/>
                                        <p:tgtEl>
                                          <p:spTgt spid="31"/>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0"/>
                                  </p:stCondLst>
                                  <p:childTnLst>
                                    <p:set>
                                      <p:cBhvr>
                                        <p:cTn id="73" dur="1" fill="hold">
                                          <p:stCondLst>
                                            <p:cond delay="0"/>
                                          </p:stCondLst>
                                        </p:cTn>
                                        <p:tgtEl>
                                          <p:spTgt spid="32"/>
                                        </p:tgtEl>
                                        <p:attrNameLst>
                                          <p:attrName>style.visibility</p:attrName>
                                        </p:attrNameLst>
                                      </p:cBhvr>
                                      <p:to>
                                        <p:strVal val="visible"/>
                                      </p:to>
                                    </p:set>
                                    <p:anim calcmode="lin" valueType="num">
                                      <p:cBhvr additive="base">
                                        <p:cTn id="74" dur="500" fill="hold"/>
                                        <p:tgtEl>
                                          <p:spTgt spid="32"/>
                                        </p:tgtEl>
                                        <p:attrNameLst>
                                          <p:attrName>ppt_x</p:attrName>
                                        </p:attrNameLst>
                                      </p:cBhvr>
                                      <p:tavLst>
                                        <p:tav tm="0">
                                          <p:val>
                                            <p:strVal val="#ppt_x"/>
                                          </p:val>
                                        </p:tav>
                                        <p:tav tm="100000">
                                          <p:val>
                                            <p:strVal val="#ppt_x"/>
                                          </p:val>
                                        </p:tav>
                                      </p:tavLst>
                                    </p:anim>
                                    <p:anim calcmode="lin" valueType="num">
                                      <p:cBhvr additive="base">
                                        <p:cTn id="75" dur="500" fill="hold"/>
                                        <p:tgtEl>
                                          <p:spTgt spid="32"/>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33"/>
                                        </p:tgtEl>
                                        <p:attrNameLst>
                                          <p:attrName>style.visibility</p:attrName>
                                        </p:attrNameLst>
                                      </p:cBhvr>
                                      <p:to>
                                        <p:strVal val="visible"/>
                                      </p:to>
                                    </p:set>
                                    <p:anim calcmode="lin" valueType="num">
                                      <p:cBhvr additive="base">
                                        <p:cTn id="78" dur="500" fill="hold"/>
                                        <p:tgtEl>
                                          <p:spTgt spid="33"/>
                                        </p:tgtEl>
                                        <p:attrNameLst>
                                          <p:attrName>ppt_x</p:attrName>
                                        </p:attrNameLst>
                                      </p:cBhvr>
                                      <p:tavLst>
                                        <p:tav tm="0">
                                          <p:val>
                                            <p:strVal val="#ppt_x"/>
                                          </p:val>
                                        </p:tav>
                                        <p:tav tm="100000">
                                          <p:val>
                                            <p:strVal val="#ppt_x"/>
                                          </p:val>
                                        </p:tav>
                                      </p:tavLst>
                                    </p:anim>
                                    <p:anim calcmode="lin" valueType="num">
                                      <p:cBhvr additive="base">
                                        <p:cTn id="79" dur="500" fill="hold"/>
                                        <p:tgtEl>
                                          <p:spTgt spid="33"/>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0"/>
                                  </p:stCondLst>
                                  <p:childTnLst>
                                    <p:set>
                                      <p:cBhvr>
                                        <p:cTn id="81" dur="1" fill="hold">
                                          <p:stCondLst>
                                            <p:cond delay="0"/>
                                          </p:stCondLst>
                                        </p:cTn>
                                        <p:tgtEl>
                                          <p:spTgt spid="34"/>
                                        </p:tgtEl>
                                        <p:attrNameLst>
                                          <p:attrName>style.visibility</p:attrName>
                                        </p:attrNameLst>
                                      </p:cBhvr>
                                      <p:to>
                                        <p:strVal val="visible"/>
                                      </p:to>
                                    </p:set>
                                    <p:anim calcmode="lin" valueType="num">
                                      <p:cBhvr additive="base">
                                        <p:cTn id="82" dur="500" fill="hold"/>
                                        <p:tgtEl>
                                          <p:spTgt spid="34"/>
                                        </p:tgtEl>
                                        <p:attrNameLst>
                                          <p:attrName>ppt_x</p:attrName>
                                        </p:attrNameLst>
                                      </p:cBhvr>
                                      <p:tavLst>
                                        <p:tav tm="0">
                                          <p:val>
                                            <p:strVal val="#ppt_x"/>
                                          </p:val>
                                        </p:tav>
                                        <p:tav tm="100000">
                                          <p:val>
                                            <p:strVal val="#ppt_x"/>
                                          </p:val>
                                        </p:tav>
                                      </p:tavLst>
                                    </p:anim>
                                    <p:anim calcmode="lin" valueType="num">
                                      <p:cBhvr additive="base">
                                        <p:cTn id="83" dur="500" fill="hold"/>
                                        <p:tgtEl>
                                          <p:spTgt spid="34"/>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0"/>
                                  </p:stCondLst>
                                  <p:childTnLst>
                                    <p:set>
                                      <p:cBhvr>
                                        <p:cTn id="85" dur="1" fill="hold">
                                          <p:stCondLst>
                                            <p:cond delay="0"/>
                                          </p:stCondLst>
                                        </p:cTn>
                                        <p:tgtEl>
                                          <p:spTgt spid="35"/>
                                        </p:tgtEl>
                                        <p:attrNameLst>
                                          <p:attrName>style.visibility</p:attrName>
                                        </p:attrNameLst>
                                      </p:cBhvr>
                                      <p:to>
                                        <p:strVal val="visible"/>
                                      </p:to>
                                    </p:set>
                                    <p:anim calcmode="lin" valueType="num">
                                      <p:cBhvr additive="base">
                                        <p:cTn id="86" dur="500" fill="hold"/>
                                        <p:tgtEl>
                                          <p:spTgt spid="35"/>
                                        </p:tgtEl>
                                        <p:attrNameLst>
                                          <p:attrName>ppt_x</p:attrName>
                                        </p:attrNameLst>
                                      </p:cBhvr>
                                      <p:tavLst>
                                        <p:tav tm="0">
                                          <p:val>
                                            <p:strVal val="#ppt_x"/>
                                          </p:val>
                                        </p:tav>
                                        <p:tav tm="100000">
                                          <p:val>
                                            <p:strVal val="#ppt_x"/>
                                          </p:val>
                                        </p:tav>
                                      </p:tavLst>
                                    </p:anim>
                                    <p:anim calcmode="lin" valueType="num">
                                      <p:cBhvr additive="base">
                                        <p:cTn id="87" dur="500" fill="hold"/>
                                        <p:tgtEl>
                                          <p:spTgt spid="35"/>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 calcmode="lin" valueType="num">
                                      <p:cBhvr additive="base">
                                        <p:cTn id="90" dur="500" fill="hold"/>
                                        <p:tgtEl>
                                          <p:spTgt spid="36"/>
                                        </p:tgtEl>
                                        <p:attrNameLst>
                                          <p:attrName>ppt_x</p:attrName>
                                        </p:attrNameLst>
                                      </p:cBhvr>
                                      <p:tavLst>
                                        <p:tav tm="0">
                                          <p:val>
                                            <p:strVal val="#ppt_x"/>
                                          </p:val>
                                        </p:tav>
                                        <p:tav tm="100000">
                                          <p:val>
                                            <p:strVal val="#ppt_x"/>
                                          </p:val>
                                        </p:tav>
                                      </p:tavLst>
                                    </p:anim>
                                    <p:anim calcmode="lin" valueType="num">
                                      <p:cBhvr additive="base">
                                        <p:cTn id="91" dur="500" fill="hold"/>
                                        <p:tgtEl>
                                          <p:spTgt spid="36"/>
                                        </p:tgtEl>
                                        <p:attrNameLst>
                                          <p:attrName>ppt_y</p:attrName>
                                        </p:attrNameLst>
                                      </p:cBhvr>
                                      <p:tavLst>
                                        <p:tav tm="0">
                                          <p:val>
                                            <p:strVal val="1+#ppt_h/2"/>
                                          </p:val>
                                        </p:tav>
                                        <p:tav tm="100000">
                                          <p:val>
                                            <p:strVal val="#ppt_y"/>
                                          </p:val>
                                        </p:tav>
                                      </p:tavLst>
                                    </p:anim>
                                  </p:childTnLst>
                                </p:cTn>
                              </p:par>
                              <p:par>
                                <p:cTn id="92" presetID="2" presetClass="entr" presetSubtype="1" fill="hold" grpId="0" nodeType="withEffect">
                                  <p:stCondLst>
                                    <p:cond delay="0"/>
                                  </p:stCondLst>
                                  <p:childTnLst>
                                    <p:set>
                                      <p:cBhvr>
                                        <p:cTn id="93" dur="1" fill="hold">
                                          <p:stCondLst>
                                            <p:cond delay="0"/>
                                          </p:stCondLst>
                                        </p:cTn>
                                        <p:tgtEl>
                                          <p:spTgt spid="37"/>
                                        </p:tgtEl>
                                        <p:attrNameLst>
                                          <p:attrName>style.visibility</p:attrName>
                                        </p:attrNameLst>
                                      </p:cBhvr>
                                      <p:to>
                                        <p:strVal val="visible"/>
                                      </p:to>
                                    </p:set>
                                    <p:anim calcmode="lin" valueType="num">
                                      <p:cBhvr additive="base">
                                        <p:cTn id="94" dur="500" fill="hold"/>
                                        <p:tgtEl>
                                          <p:spTgt spid="37"/>
                                        </p:tgtEl>
                                        <p:attrNameLst>
                                          <p:attrName>ppt_x</p:attrName>
                                        </p:attrNameLst>
                                      </p:cBhvr>
                                      <p:tavLst>
                                        <p:tav tm="0">
                                          <p:val>
                                            <p:strVal val="#ppt_x"/>
                                          </p:val>
                                        </p:tav>
                                        <p:tav tm="100000">
                                          <p:val>
                                            <p:strVal val="#ppt_x"/>
                                          </p:val>
                                        </p:tav>
                                      </p:tavLst>
                                    </p:anim>
                                    <p:anim calcmode="lin" valueType="num">
                                      <p:cBhvr additive="base">
                                        <p:cTn id="95" dur="500" fill="hold"/>
                                        <p:tgtEl>
                                          <p:spTgt spid="37"/>
                                        </p:tgtEl>
                                        <p:attrNameLst>
                                          <p:attrName>ppt_y</p:attrName>
                                        </p:attrNameLst>
                                      </p:cBhvr>
                                      <p:tavLst>
                                        <p:tav tm="0">
                                          <p:val>
                                            <p:strVal val="0-#ppt_h/2"/>
                                          </p:val>
                                        </p:tav>
                                        <p:tav tm="100000">
                                          <p:val>
                                            <p:strVal val="#ppt_y"/>
                                          </p:val>
                                        </p:tav>
                                      </p:tavLst>
                                    </p:anim>
                                  </p:childTnLst>
                                </p:cTn>
                              </p:par>
                              <p:par>
                                <p:cTn id="96" presetID="2" presetClass="entr" presetSubtype="4" fill="hold" grpId="0" nodeType="withEffect">
                                  <p:stCondLst>
                                    <p:cond delay="0"/>
                                  </p:stCondLst>
                                  <p:childTnLst>
                                    <p:set>
                                      <p:cBhvr>
                                        <p:cTn id="97" dur="1" fill="hold">
                                          <p:stCondLst>
                                            <p:cond delay="0"/>
                                          </p:stCondLst>
                                        </p:cTn>
                                        <p:tgtEl>
                                          <p:spTgt spid="38"/>
                                        </p:tgtEl>
                                        <p:attrNameLst>
                                          <p:attrName>style.visibility</p:attrName>
                                        </p:attrNameLst>
                                      </p:cBhvr>
                                      <p:to>
                                        <p:strVal val="visible"/>
                                      </p:to>
                                    </p:set>
                                    <p:anim calcmode="lin" valueType="num">
                                      <p:cBhvr additive="base">
                                        <p:cTn id="98" dur="500" fill="hold"/>
                                        <p:tgtEl>
                                          <p:spTgt spid="38"/>
                                        </p:tgtEl>
                                        <p:attrNameLst>
                                          <p:attrName>ppt_x</p:attrName>
                                        </p:attrNameLst>
                                      </p:cBhvr>
                                      <p:tavLst>
                                        <p:tav tm="0">
                                          <p:val>
                                            <p:strVal val="#ppt_x"/>
                                          </p:val>
                                        </p:tav>
                                        <p:tav tm="100000">
                                          <p:val>
                                            <p:strVal val="#ppt_x"/>
                                          </p:val>
                                        </p:tav>
                                      </p:tavLst>
                                    </p:anim>
                                    <p:anim calcmode="lin" valueType="num">
                                      <p:cBhvr additive="base">
                                        <p:cTn id="99" dur="500" fill="hold"/>
                                        <p:tgtEl>
                                          <p:spTgt spid="38"/>
                                        </p:tgtEl>
                                        <p:attrNameLst>
                                          <p:attrName>ppt_y</p:attrName>
                                        </p:attrNameLst>
                                      </p:cBhvr>
                                      <p:tavLst>
                                        <p:tav tm="0">
                                          <p:val>
                                            <p:strVal val="1+#ppt_h/2"/>
                                          </p:val>
                                        </p:tav>
                                        <p:tav tm="100000">
                                          <p:val>
                                            <p:strVal val="#ppt_y"/>
                                          </p:val>
                                        </p:tav>
                                      </p:tavLst>
                                    </p:anim>
                                  </p:childTnLst>
                                </p:cTn>
                              </p:par>
                              <p:par>
                                <p:cTn id="100" presetID="2" presetClass="entr" presetSubtype="9" fill="hold" grpId="0" nodeType="withEffect">
                                  <p:stCondLst>
                                    <p:cond delay="0"/>
                                  </p:stCondLst>
                                  <p:childTnLst>
                                    <p:set>
                                      <p:cBhvr>
                                        <p:cTn id="101" dur="1" fill="hold">
                                          <p:stCondLst>
                                            <p:cond delay="0"/>
                                          </p:stCondLst>
                                        </p:cTn>
                                        <p:tgtEl>
                                          <p:spTgt spid="39"/>
                                        </p:tgtEl>
                                        <p:attrNameLst>
                                          <p:attrName>style.visibility</p:attrName>
                                        </p:attrNameLst>
                                      </p:cBhvr>
                                      <p:to>
                                        <p:strVal val="visible"/>
                                      </p:to>
                                    </p:set>
                                    <p:anim calcmode="lin" valueType="num">
                                      <p:cBhvr additive="base">
                                        <p:cTn id="102" dur="500" fill="hold"/>
                                        <p:tgtEl>
                                          <p:spTgt spid="39"/>
                                        </p:tgtEl>
                                        <p:attrNameLst>
                                          <p:attrName>ppt_x</p:attrName>
                                        </p:attrNameLst>
                                      </p:cBhvr>
                                      <p:tavLst>
                                        <p:tav tm="0">
                                          <p:val>
                                            <p:strVal val="0-#ppt_w/2"/>
                                          </p:val>
                                        </p:tav>
                                        <p:tav tm="100000">
                                          <p:val>
                                            <p:strVal val="#ppt_x"/>
                                          </p:val>
                                        </p:tav>
                                      </p:tavLst>
                                    </p:anim>
                                    <p:anim calcmode="lin" valueType="num">
                                      <p:cBhvr additive="base">
                                        <p:cTn id="103" dur="500" fill="hold"/>
                                        <p:tgtEl>
                                          <p:spTgt spid="39"/>
                                        </p:tgtEl>
                                        <p:attrNameLst>
                                          <p:attrName>ppt_y</p:attrName>
                                        </p:attrNameLst>
                                      </p:cBhvr>
                                      <p:tavLst>
                                        <p:tav tm="0">
                                          <p:val>
                                            <p:strVal val="0-#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40"/>
                                        </p:tgtEl>
                                        <p:attrNameLst>
                                          <p:attrName>style.visibility</p:attrName>
                                        </p:attrNameLst>
                                      </p:cBhvr>
                                      <p:to>
                                        <p:strVal val="visible"/>
                                      </p:to>
                                    </p:set>
                                    <p:anim calcmode="lin" valueType="num">
                                      <p:cBhvr additive="base">
                                        <p:cTn id="106" dur="500" fill="hold"/>
                                        <p:tgtEl>
                                          <p:spTgt spid="40"/>
                                        </p:tgtEl>
                                        <p:attrNameLst>
                                          <p:attrName>ppt_x</p:attrName>
                                        </p:attrNameLst>
                                      </p:cBhvr>
                                      <p:tavLst>
                                        <p:tav tm="0">
                                          <p:val>
                                            <p:strVal val="#ppt_x"/>
                                          </p:val>
                                        </p:tav>
                                        <p:tav tm="100000">
                                          <p:val>
                                            <p:strVal val="#ppt_x"/>
                                          </p:val>
                                        </p:tav>
                                      </p:tavLst>
                                    </p:anim>
                                    <p:anim calcmode="lin" valueType="num">
                                      <p:cBhvr additive="base">
                                        <p:cTn id="107" dur="500" fill="hold"/>
                                        <p:tgtEl>
                                          <p:spTgt spid="40"/>
                                        </p:tgtEl>
                                        <p:attrNameLst>
                                          <p:attrName>ppt_y</p:attrName>
                                        </p:attrNameLst>
                                      </p:cBhvr>
                                      <p:tavLst>
                                        <p:tav tm="0">
                                          <p:val>
                                            <p:strVal val="1+#ppt_h/2"/>
                                          </p:val>
                                        </p:tav>
                                        <p:tav tm="100000">
                                          <p:val>
                                            <p:strVal val="#ppt_y"/>
                                          </p:val>
                                        </p:tav>
                                      </p:tavLst>
                                    </p:anim>
                                  </p:childTnLst>
                                </p:cTn>
                              </p:par>
                              <p:par>
                                <p:cTn id="108" presetID="2" presetClass="entr" presetSubtype="9" fill="hold" grpId="0" nodeType="withEffect">
                                  <p:stCondLst>
                                    <p:cond delay="0"/>
                                  </p:stCondLst>
                                  <p:childTnLst>
                                    <p:set>
                                      <p:cBhvr>
                                        <p:cTn id="109" dur="1" fill="hold">
                                          <p:stCondLst>
                                            <p:cond delay="0"/>
                                          </p:stCondLst>
                                        </p:cTn>
                                        <p:tgtEl>
                                          <p:spTgt spid="41"/>
                                        </p:tgtEl>
                                        <p:attrNameLst>
                                          <p:attrName>style.visibility</p:attrName>
                                        </p:attrNameLst>
                                      </p:cBhvr>
                                      <p:to>
                                        <p:strVal val="visible"/>
                                      </p:to>
                                    </p:set>
                                    <p:anim calcmode="lin" valueType="num">
                                      <p:cBhvr additive="base">
                                        <p:cTn id="110" dur="500" fill="hold"/>
                                        <p:tgtEl>
                                          <p:spTgt spid="41"/>
                                        </p:tgtEl>
                                        <p:attrNameLst>
                                          <p:attrName>ppt_x</p:attrName>
                                        </p:attrNameLst>
                                      </p:cBhvr>
                                      <p:tavLst>
                                        <p:tav tm="0">
                                          <p:val>
                                            <p:strVal val="0-#ppt_w/2"/>
                                          </p:val>
                                        </p:tav>
                                        <p:tav tm="100000">
                                          <p:val>
                                            <p:strVal val="#ppt_x"/>
                                          </p:val>
                                        </p:tav>
                                      </p:tavLst>
                                    </p:anim>
                                    <p:anim calcmode="lin" valueType="num">
                                      <p:cBhvr additive="base">
                                        <p:cTn id="111" dur="500" fill="hold"/>
                                        <p:tgtEl>
                                          <p:spTgt spid="41"/>
                                        </p:tgtEl>
                                        <p:attrNameLst>
                                          <p:attrName>ppt_y</p:attrName>
                                        </p:attrNameLst>
                                      </p:cBhvr>
                                      <p:tavLst>
                                        <p:tav tm="0">
                                          <p:val>
                                            <p:strVal val="0-#ppt_h/2"/>
                                          </p:val>
                                        </p:tav>
                                        <p:tav tm="100000">
                                          <p:val>
                                            <p:strVal val="#ppt_y"/>
                                          </p:val>
                                        </p:tav>
                                      </p:tavLst>
                                    </p:anim>
                                  </p:childTnLst>
                                </p:cTn>
                              </p:par>
                              <p:par>
                                <p:cTn id="112" presetID="2" presetClass="entr" presetSubtype="12" fill="hold" nodeType="withEffect">
                                  <p:stCondLst>
                                    <p:cond delay="0"/>
                                  </p:stCondLst>
                                  <p:childTnLst>
                                    <p:set>
                                      <p:cBhvr>
                                        <p:cTn id="113" dur="1" fill="hold">
                                          <p:stCondLst>
                                            <p:cond delay="0"/>
                                          </p:stCondLst>
                                        </p:cTn>
                                        <p:tgtEl>
                                          <p:spTgt spid="42"/>
                                        </p:tgtEl>
                                        <p:attrNameLst>
                                          <p:attrName>style.visibility</p:attrName>
                                        </p:attrNameLst>
                                      </p:cBhvr>
                                      <p:to>
                                        <p:strVal val="visible"/>
                                      </p:to>
                                    </p:set>
                                    <p:anim calcmode="lin" valueType="num">
                                      <p:cBhvr additive="base">
                                        <p:cTn id="114" dur="500" fill="hold"/>
                                        <p:tgtEl>
                                          <p:spTgt spid="42"/>
                                        </p:tgtEl>
                                        <p:attrNameLst>
                                          <p:attrName>ppt_x</p:attrName>
                                        </p:attrNameLst>
                                      </p:cBhvr>
                                      <p:tavLst>
                                        <p:tav tm="0">
                                          <p:val>
                                            <p:strVal val="0-#ppt_w/2"/>
                                          </p:val>
                                        </p:tav>
                                        <p:tav tm="100000">
                                          <p:val>
                                            <p:strVal val="#ppt_x"/>
                                          </p:val>
                                        </p:tav>
                                      </p:tavLst>
                                    </p:anim>
                                    <p:anim calcmode="lin" valueType="num">
                                      <p:cBhvr additive="base">
                                        <p:cTn id="115" dur="500" fill="hold"/>
                                        <p:tgtEl>
                                          <p:spTgt spid="42"/>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 calcmode="lin" valueType="num">
                                      <p:cBhvr additive="base">
                                        <p:cTn id="118" dur="500" fill="hold"/>
                                        <p:tgtEl>
                                          <p:spTgt spid="51"/>
                                        </p:tgtEl>
                                        <p:attrNameLst>
                                          <p:attrName>ppt_x</p:attrName>
                                        </p:attrNameLst>
                                      </p:cBhvr>
                                      <p:tavLst>
                                        <p:tav tm="0">
                                          <p:val>
                                            <p:strVal val="#ppt_x"/>
                                          </p:val>
                                        </p:tav>
                                        <p:tav tm="100000">
                                          <p:val>
                                            <p:strVal val="#ppt_x"/>
                                          </p:val>
                                        </p:tav>
                                      </p:tavLst>
                                    </p:anim>
                                    <p:anim calcmode="lin" valueType="num">
                                      <p:cBhvr additive="base">
                                        <p:cTn id="119" dur="500" fill="hold"/>
                                        <p:tgtEl>
                                          <p:spTgt spid="51"/>
                                        </p:tgtEl>
                                        <p:attrNameLst>
                                          <p:attrName>ppt_y</p:attrName>
                                        </p:attrNameLst>
                                      </p:cBhvr>
                                      <p:tavLst>
                                        <p:tav tm="0">
                                          <p:val>
                                            <p:strVal val="1+#ppt_h/2"/>
                                          </p:val>
                                        </p:tav>
                                        <p:tav tm="100000">
                                          <p:val>
                                            <p:strVal val="#ppt_y"/>
                                          </p:val>
                                        </p:tav>
                                      </p:tavLst>
                                    </p:anim>
                                  </p:childTnLst>
                                </p:cTn>
                              </p:par>
                              <p:par>
                                <p:cTn id="120" presetID="2" presetClass="entr" presetSubtype="4" fill="hold" grpId="0" nodeType="withEffect">
                                  <p:stCondLst>
                                    <p:cond delay="0"/>
                                  </p:stCondLst>
                                  <p:childTnLst>
                                    <p:set>
                                      <p:cBhvr>
                                        <p:cTn id="121" dur="1" fill="hold">
                                          <p:stCondLst>
                                            <p:cond delay="0"/>
                                          </p:stCondLst>
                                        </p:cTn>
                                        <p:tgtEl>
                                          <p:spTgt spid="52"/>
                                        </p:tgtEl>
                                        <p:attrNameLst>
                                          <p:attrName>style.visibility</p:attrName>
                                        </p:attrNameLst>
                                      </p:cBhvr>
                                      <p:to>
                                        <p:strVal val="visible"/>
                                      </p:to>
                                    </p:set>
                                    <p:anim calcmode="lin" valueType="num">
                                      <p:cBhvr additive="base">
                                        <p:cTn id="122" dur="500" fill="hold"/>
                                        <p:tgtEl>
                                          <p:spTgt spid="52"/>
                                        </p:tgtEl>
                                        <p:attrNameLst>
                                          <p:attrName>ppt_x</p:attrName>
                                        </p:attrNameLst>
                                      </p:cBhvr>
                                      <p:tavLst>
                                        <p:tav tm="0">
                                          <p:val>
                                            <p:strVal val="#ppt_x"/>
                                          </p:val>
                                        </p:tav>
                                        <p:tav tm="100000">
                                          <p:val>
                                            <p:strVal val="#ppt_x"/>
                                          </p:val>
                                        </p:tav>
                                      </p:tavLst>
                                    </p:anim>
                                    <p:anim calcmode="lin" valueType="num">
                                      <p:cBhvr additive="base">
                                        <p:cTn id="123" dur="500" fill="hold"/>
                                        <p:tgtEl>
                                          <p:spTgt spid="52"/>
                                        </p:tgtEl>
                                        <p:attrNameLst>
                                          <p:attrName>ppt_y</p:attrName>
                                        </p:attrNameLst>
                                      </p:cBhvr>
                                      <p:tavLst>
                                        <p:tav tm="0">
                                          <p:val>
                                            <p:strVal val="1+#ppt_h/2"/>
                                          </p:val>
                                        </p:tav>
                                        <p:tav tm="100000">
                                          <p:val>
                                            <p:strVal val="#ppt_y"/>
                                          </p:val>
                                        </p:tav>
                                      </p:tavLst>
                                    </p:anim>
                                  </p:childTnLst>
                                </p:cTn>
                              </p:par>
                              <p:par>
                                <p:cTn id="124" presetID="2" presetClass="entr" presetSubtype="4" fill="hold" grpId="0" nodeType="withEffect">
                                  <p:stCondLst>
                                    <p:cond delay="0"/>
                                  </p:stCondLst>
                                  <p:childTnLst>
                                    <p:set>
                                      <p:cBhvr>
                                        <p:cTn id="125" dur="1" fill="hold">
                                          <p:stCondLst>
                                            <p:cond delay="0"/>
                                          </p:stCondLst>
                                        </p:cTn>
                                        <p:tgtEl>
                                          <p:spTgt spid="53"/>
                                        </p:tgtEl>
                                        <p:attrNameLst>
                                          <p:attrName>style.visibility</p:attrName>
                                        </p:attrNameLst>
                                      </p:cBhvr>
                                      <p:to>
                                        <p:strVal val="visible"/>
                                      </p:to>
                                    </p:set>
                                    <p:anim calcmode="lin" valueType="num">
                                      <p:cBhvr additive="base">
                                        <p:cTn id="126" dur="500" fill="hold"/>
                                        <p:tgtEl>
                                          <p:spTgt spid="53"/>
                                        </p:tgtEl>
                                        <p:attrNameLst>
                                          <p:attrName>ppt_x</p:attrName>
                                        </p:attrNameLst>
                                      </p:cBhvr>
                                      <p:tavLst>
                                        <p:tav tm="0">
                                          <p:val>
                                            <p:strVal val="#ppt_x"/>
                                          </p:val>
                                        </p:tav>
                                        <p:tav tm="100000">
                                          <p:val>
                                            <p:strVal val="#ppt_x"/>
                                          </p:val>
                                        </p:tav>
                                      </p:tavLst>
                                    </p:anim>
                                    <p:anim calcmode="lin" valueType="num">
                                      <p:cBhvr additive="base">
                                        <p:cTn id="127" dur="500" fill="hold"/>
                                        <p:tgtEl>
                                          <p:spTgt spid="53"/>
                                        </p:tgtEl>
                                        <p:attrNameLst>
                                          <p:attrName>ppt_y</p:attrName>
                                        </p:attrNameLst>
                                      </p:cBhvr>
                                      <p:tavLst>
                                        <p:tav tm="0">
                                          <p:val>
                                            <p:strVal val="1+#ppt_h/2"/>
                                          </p:val>
                                        </p:tav>
                                        <p:tav tm="100000">
                                          <p:val>
                                            <p:strVal val="#ppt_y"/>
                                          </p:val>
                                        </p:tav>
                                      </p:tavLst>
                                    </p:anim>
                                  </p:childTnLst>
                                </p:cTn>
                              </p:par>
                              <p:par>
                                <p:cTn id="128" presetID="2" presetClass="entr" presetSubtype="4" fill="hold" grpId="0" nodeType="withEffect">
                                  <p:stCondLst>
                                    <p:cond delay="0"/>
                                  </p:stCondLst>
                                  <p:childTnLst>
                                    <p:set>
                                      <p:cBhvr>
                                        <p:cTn id="129" dur="1" fill="hold">
                                          <p:stCondLst>
                                            <p:cond delay="0"/>
                                          </p:stCondLst>
                                        </p:cTn>
                                        <p:tgtEl>
                                          <p:spTgt spid="54"/>
                                        </p:tgtEl>
                                        <p:attrNameLst>
                                          <p:attrName>style.visibility</p:attrName>
                                        </p:attrNameLst>
                                      </p:cBhvr>
                                      <p:to>
                                        <p:strVal val="visible"/>
                                      </p:to>
                                    </p:set>
                                    <p:anim calcmode="lin" valueType="num">
                                      <p:cBhvr additive="base">
                                        <p:cTn id="130" dur="500" fill="hold"/>
                                        <p:tgtEl>
                                          <p:spTgt spid="54"/>
                                        </p:tgtEl>
                                        <p:attrNameLst>
                                          <p:attrName>ppt_x</p:attrName>
                                        </p:attrNameLst>
                                      </p:cBhvr>
                                      <p:tavLst>
                                        <p:tav tm="0">
                                          <p:val>
                                            <p:strVal val="#ppt_x"/>
                                          </p:val>
                                        </p:tav>
                                        <p:tav tm="100000">
                                          <p:val>
                                            <p:strVal val="#ppt_x"/>
                                          </p:val>
                                        </p:tav>
                                      </p:tavLst>
                                    </p:anim>
                                    <p:anim calcmode="lin" valueType="num">
                                      <p:cBhvr additive="base">
                                        <p:cTn id="131" dur="500" fill="hold"/>
                                        <p:tgtEl>
                                          <p:spTgt spid="54"/>
                                        </p:tgtEl>
                                        <p:attrNameLst>
                                          <p:attrName>ppt_y</p:attrName>
                                        </p:attrNameLst>
                                      </p:cBhvr>
                                      <p:tavLst>
                                        <p:tav tm="0">
                                          <p:val>
                                            <p:strVal val="1+#ppt_h/2"/>
                                          </p:val>
                                        </p:tav>
                                        <p:tav tm="100000">
                                          <p:val>
                                            <p:strVal val="#ppt_y"/>
                                          </p:val>
                                        </p:tav>
                                      </p:tavLst>
                                    </p:anim>
                                  </p:childTnLst>
                                </p:cTn>
                              </p:par>
                              <p:par>
                                <p:cTn id="132" presetID="2" presetClass="entr" presetSubtype="12" fill="hold" grpId="0" nodeType="withEffect">
                                  <p:stCondLst>
                                    <p:cond delay="0"/>
                                  </p:stCondLst>
                                  <p:childTnLst>
                                    <p:set>
                                      <p:cBhvr>
                                        <p:cTn id="133" dur="1" fill="hold">
                                          <p:stCondLst>
                                            <p:cond delay="0"/>
                                          </p:stCondLst>
                                        </p:cTn>
                                        <p:tgtEl>
                                          <p:spTgt spid="55"/>
                                        </p:tgtEl>
                                        <p:attrNameLst>
                                          <p:attrName>style.visibility</p:attrName>
                                        </p:attrNameLst>
                                      </p:cBhvr>
                                      <p:to>
                                        <p:strVal val="visible"/>
                                      </p:to>
                                    </p:set>
                                    <p:anim calcmode="lin" valueType="num">
                                      <p:cBhvr additive="base">
                                        <p:cTn id="134" dur="500" fill="hold"/>
                                        <p:tgtEl>
                                          <p:spTgt spid="55"/>
                                        </p:tgtEl>
                                        <p:attrNameLst>
                                          <p:attrName>ppt_x</p:attrName>
                                        </p:attrNameLst>
                                      </p:cBhvr>
                                      <p:tavLst>
                                        <p:tav tm="0">
                                          <p:val>
                                            <p:strVal val="0-#ppt_w/2"/>
                                          </p:val>
                                        </p:tav>
                                        <p:tav tm="100000">
                                          <p:val>
                                            <p:strVal val="#ppt_x"/>
                                          </p:val>
                                        </p:tav>
                                      </p:tavLst>
                                    </p:anim>
                                    <p:anim calcmode="lin" valueType="num">
                                      <p:cBhvr additive="base">
                                        <p:cTn id="135" dur="500" fill="hold"/>
                                        <p:tgtEl>
                                          <p:spTgt spid="55"/>
                                        </p:tgtEl>
                                        <p:attrNameLst>
                                          <p:attrName>ppt_y</p:attrName>
                                        </p:attrNameLst>
                                      </p:cBhvr>
                                      <p:tavLst>
                                        <p:tav tm="0">
                                          <p:val>
                                            <p:strVal val="1+#ppt_h/2"/>
                                          </p:val>
                                        </p:tav>
                                        <p:tav tm="100000">
                                          <p:val>
                                            <p:strVal val="#ppt_y"/>
                                          </p:val>
                                        </p:tav>
                                      </p:tavLst>
                                    </p:anim>
                                  </p:childTnLst>
                                </p:cTn>
                              </p:par>
                              <p:par>
                                <p:cTn id="136" presetID="2" presetClass="entr" presetSubtype="4" fill="hold" grpId="0" nodeType="withEffect">
                                  <p:stCondLst>
                                    <p:cond delay="0"/>
                                  </p:stCondLst>
                                  <p:childTnLst>
                                    <p:set>
                                      <p:cBhvr>
                                        <p:cTn id="137" dur="1" fill="hold">
                                          <p:stCondLst>
                                            <p:cond delay="0"/>
                                          </p:stCondLst>
                                        </p:cTn>
                                        <p:tgtEl>
                                          <p:spTgt spid="56"/>
                                        </p:tgtEl>
                                        <p:attrNameLst>
                                          <p:attrName>style.visibility</p:attrName>
                                        </p:attrNameLst>
                                      </p:cBhvr>
                                      <p:to>
                                        <p:strVal val="visible"/>
                                      </p:to>
                                    </p:set>
                                    <p:anim calcmode="lin" valueType="num">
                                      <p:cBhvr additive="base">
                                        <p:cTn id="138" dur="500" fill="hold"/>
                                        <p:tgtEl>
                                          <p:spTgt spid="56"/>
                                        </p:tgtEl>
                                        <p:attrNameLst>
                                          <p:attrName>ppt_x</p:attrName>
                                        </p:attrNameLst>
                                      </p:cBhvr>
                                      <p:tavLst>
                                        <p:tav tm="0">
                                          <p:val>
                                            <p:strVal val="#ppt_x"/>
                                          </p:val>
                                        </p:tav>
                                        <p:tav tm="100000">
                                          <p:val>
                                            <p:strVal val="#ppt_x"/>
                                          </p:val>
                                        </p:tav>
                                      </p:tavLst>
                                    </p:anim>
                                    <p:anim calcmode="lin" valueType="num">
                                      <p:cBhvr additive="base">
                                        <p:cTn id="139" dur="500" fill="hold"/>
                                        <p:tgtEl>
                                          <p:spTgt spid="56"/>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0"/>
                                  </p:stCondLst>
                                  <p:childTnLst>
                                    <p:set>
                                      <p:cBhvr>
                                        <p:cTn id="141" dur="1" fill="hold">
                                          <p:stCondLst>
                                            <p:cond delay="0"/>
                                          </p:stCondLst>
                                        </p:cTn>
                                        <p:tgtEl>
                                          <p:spTgt spid="57"/>
                                        </p:tgtEl>
                                        <p:attrNameLst>
                                          <p:attrName>style.visibility</p:attrName>
                                        </p:attrNameLst>
                                      </p:cBhvr>
                                      <p:to>
                                        <p:strVal val="visible"/>
                                      </p:to>
                                    </p:set>
                                    <p:anim calcmode="lin" valueType="num">
                                      <p:cBhvr additive="base">
                                        <p:cTn id="142" dur="500" fill="hold"/>
                                        <p:tgtEl>
                                          <p:spTgt spid="57"/>
                                        </p:tgtEl>
                                        <p:attrNameLst>
                                          <p:attrName>ppt_x</p:attrName>
                                        </p:attrNameLst>
                                      </p:cBhvr>
                                      <p:tavLst>
                                        <p:tav tm="0">
                                          <p:val>
                                            <p:strVal val="#ppt_x"/>
                                          </p:val>
                                        </p:tav>
                                        <p:tav tm="100000">
                                          <p:val>
                                            <p:strVal val="#ppt_x"/>
                                          </p:val>
                                        </p:tav>
                                      </p:tavLst>
                                    </p:anim>
                                    <p:anim calcmode="lin" valueType="num">
                                      <p:cBhvr additive="base">
                                        <p:cTn id="143" dur="500" fill="hold"/>
                                        <p:tgtEl>
                                          <p:spTgt spid="57"/>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58"/>
                                        </p:tgtEl>
                                        <p:attrNameLst>
                                          <p:attrName>style.visibility</p:attrName>
                                        </p:attrNameLst>
                                      </p:cBhvr>
                                      <p:to>
                                        <p:strVal val="visible"/>
                                      </p:to>
                                    </p:set>
                                    <p:anim calcmode="lin" valueType="num">
                                      <p:cBhvr additive="base">
                                        <p:cTn id="146" dur="500" fill="hold"/>
                                        <p:tgtEl>
                                          <p:spTgt spid="58"/>
                                        </p:tgtEl>
                                        <p:attrNameLst>
                                          <p:attrName>ppt_x</p:attrName>
                                        </p:attrNameLst>
                                      </p:cBhvr>
                                      <p:tavLst>
                                        <p:tav tm="0">
                                          <p:val>
                                            <p:strVal val="#ppt_x"/>
                                          </p:val>
                                        </p:tav>
                                        <p:tav tm="100000">
                                          <p:val>
                                            <p:strVal val="#ppt_x"/>
                                          </p:val>
                                        </p:tav>
                                      </p:tavLst>
                                    </p:anim>
                                    <p:anim calcmode="lin" valueType="num">
                                      <p:cBhvr additive="base">
                                        <p:cTn id="147" dur="500" fill="hold"/>
                                        <p:tgtEl>
                                          <p:spTgt spid="58"/>
                                        </p:tgtEl>
                                        <p:attrNameLst>
                                          <p:attrName>ppt_y</p:attrName>
                                        </p:attrNameLst>
                                      </p:cBhvr>
                                      <p:tavLst>
                                        <p:tav tm="0">
                                          <p:val>
                                            <p:strVal val="1+#ppt_h/2"/>
                                          </p:val>
                                        </p:tav>
                                        <p:tav tm="100000">
                                          <p:val>
                                            <p:strVal val="#ppt_y"/>
                                          </p:val>
                                        </p:tav>
                                      </p:tavLst>
                                    </p:anim>
                                  </p:childTnLst>
                                </p:cTn>
                              </p:par>
                              <p:par>
                                <p:cTn id="148" presetID="2" presetClass="entr" presetSubtype="8" fill="hold" nodeType="withEffect">
                                  <p:stCondLst>
                                    <p:cond delay="0"/>
                                  </p:stCondLst>
                                  <p:childTnLst>
                                    <p:set>
                                      <p:cBhvr>
                                        <p:cTn id="149" dur="1" fill="hold">
                                          <p:stCondLst>
                                            <p:cond delay="0"/>
                                          </p:stCondLst>
                                        </p:cTn>
                                        <p:tgtEl>
                                          <p:spTgt spid="59"/>
                                        </p:tgtEl>
                                        <p:attrNameLst>
                                          <p:attrName>style.visibility</p:attrName>
                                        </p:attrNameLst>
                                      </p:cBhvr>
                                      <p:to>
                                        <p:strVal val="visible"/>
                                      </p:to>
                                    </p:set>
                                    <p:anim calcmode="lin" valueType="num">
                                      <p:cBhvr additive="base">
                                        <p:cTn id="150" dur="500" fill="hold"/>
                                        <p:tgtEl>
                                          <p:spTgt spid="59"/>
                                        </p:tgtEl>
                                        <p:attrNameLst>
                                          <p:attrName>ppt_x</p:attrName>
                                        </p:attrNameLst>
                                      </p:cBhvr>
                                      <p:tavLst>
                                        <p:tav tm="0">
                                          <p:val>
                                            <p:strVal val="0-#ppt_w/2"/>
                                          </p:val>
                                        </p:tav>
                                        <p:tav tm="100000">
                                          <p:val>
                                            <p:strVal val="#ppt_x"/>
                                          </p:val>
                                        </p:tav>
                                      </p:tavLst>
                                    </p:anim>
                                    <p:anim calcmode="lin" valueType="num">
                                      <p:cBhvr additive="base">
                                        <p:cTn id="151" dur="500" fill="hold"/>
                                        <p:tgtEl>
                                          <p:spTgt spid="59"/>
                                        </p:tgtEl>
                                        <p:attrNameLst>
                                          <p:attrName>ppt_y</p:attrName>
                                        </p:attrNameLst>
                                      </p:cBhvr>
                                      <p:tavLst>
                                        <p:tav tm="0">
                                          <p:val>
                                            <p:strVal val="#ppt_y"/>
                                          </p:val>
                                        </p:tav>
                                        <p:tav tm="100000">
                                          <p:val>
                                            <p:strVal val="#ppt_y"/>
                                          </p:val>
                                        </p:tav>
                                      </p:tavLst>
                                    </p:anim>
                                  </p:childTnLst>
                                </p:cTn>
                              </p:par>
                              <p:par>
                                <p:cTn id="152" presetID="2" presetClass="entr" presetSubtype="4" fill="hold" grpId="0" nodeType="withEffect">
                                  <p:stCondLst>
                                    <p:cond delay="0"/>
                                  </p:stCondLst>
                                  <p:childTnLst>
                                    <p:set>
                                      <p:cBhvr>
                                        <p:cTn id="153" dur="1" fill="hold">
                                          <p:stCondLst>
                                            <p:cond delay="0"/>
                                          </p:stCondLst>
                                        </p:cTn>
                                        <p:tgtEl>
                                          <p:spTgt spid="62"/>
                                        </p:tgtEl>
                                        <p:attrNameLst>
                                          <p:attrName>style.visibility</p:attrName>
                                        </p:attrNameLst>
                                      </p:cBhvr>
                                      <p:to>
                                        <p:strVal val="visible"/>
                                      </p:to>
                                    </p:set>
                                    <p:anim calcmode="lin" valueType="num">
                                      <p:cBhvr additive="base">
                                        <p:cTn id="154" dur="500" fill="hold"/>
                                        <p:tgtEl>
                                          <p:spTgt spid="62"/>
                                        </p:tgtEl>
                                        <p:attrNameLst>
                                          <p:attrName>ppt_x</p:attrName>
                                        </p:attrNameLst>
                                      </p:cBhvr>
                                      <p:tavLst>
                                        <p:tav tm="0">
                                          <p:val>
                                            <p:strVal val="#ppt_x"/>
                                          </p:val>
                                        </p:tav>
                                        <p:tav tm="100000">
                                          <p:val>
                                            <p:strVal val="#ppt_x"/>
                                          </p:val>
                                        </p:tav>
                                      </p:tavLst>
                                    </p:anim>
                                    <p:anim calcmode="lin" valueType="num">
                                      <p:cBhvr additive="base">
                                        <p:cTn id="155" dur="500" fill="hold"/>
                                        <p:tgtEl>
                                          <p:spTgt spid="62"/>
                                        </p:tgtEl>
                                        <p:attrNameLst>
                                          <p:attrName>ppt_y</p:attrName>
                                        </p:attrNameLst>
                                      </p:cBhvr>
                                      <p:tavLst>
                                        <p:tav tm="0">
                                          <p:val>
                                            <p:strVal val="1+#ppt_h/2"/>
                                          </p:val>
                                        </p:tav>
                                        <p:tav tm="100000">
                                          <p:val>
                                            <p:strVal val="#ppt_y"/>
                                          </p:val>
                                        </p:tav>
                                      </p:tavLst>
                                    </p:anim>
                                  </p:childTnLst>
                                </p:cTn>
                              </p:par>
                              <p:par>
                                <p:cTn id="156" presetID="2" presetClass="entr" presetSubtype="4" fill="hold" grpId="0" nodeType="withEffect">
                                  <p:stCondLst>
                                    <p:cond delay="0"/>
                                  </p:stCondLst>
                                  <p:childTnLst>
                                    <p:set>
                                      <p:cBhvr>
                                        <p:cTn id="157" dur="1" fill="hold">
                                          <p:stCondLst>
                                            <p:cond delay="0"/>
                                          </p:stCondLst>
                                        </p:cTn>
                                        <p:tgtEl>
                                          <p:spTgt spid="63"/>
                                        </p:tgtEl>
                                        <p:attrNameLst>
                                          <p:attrName>style.visibility</p:attrName>
                                        </p:attrNameLst>
                                      </p:cBhvr>
                                      <p:to>
                                        <p:strVal val="visible"/>
                                      </p:to>
                                    </p:set>
                                    <p:anim calcmode="lin" valueType="num">
                                      <p:cBhvr additive="base">
                                        <p:cTn id="158" dur="500" fill="hold"/>
                                        <p:tgtEl>
                                          <p:spTgt spid="63"/>
                                        </p:tgtEl>
                                        <p:attrNameLst>
                                          <p:attrName>ppt_x</p:attrName>
                                        </p:attrNameLst>
                                      </p:cBhvr>
                                      <p:tavLst>
                                        <p:tav tm="0">
                                          <p:val>
                                            <p:strVal val="#ppt_x"/>
                                          </p:val>
                                        </p:tav>
                                        <p:tav tm="100000">
                                          <p:val>
                                            <p:strVal val="#ppt_x"/>
                                          </p:val>
                                        </p:tav>
                                      </p:tavLst>
                                    </p:anim>
                                    <p:anim calcmode="lin" valueType="num">
                                      <p:cBhvr additive="base">
                                        <p:cTn id="159" dur="500" fill="hold"/>
                                        <p:tgtEl>
                                          <p:spTgt spid="63"/>
                                        </p:tgtEl>
                                        <p:attrNameLst>
                                          <p:attrName>ppt_y</p:attrName>
                                        </p:attrNameLst>
                                      </p:cBhvr>
                                      <p:tavLst>
                                        <p:tav tm="0">
                                          <p:val>
                                            <p:strVal val="1+#ppt_h/2"/>
                                          </p:val>
                                        </p:tav>
                                        <p:tav tm="100000">
                                          <p:val>
                                            <p:strVal val="#ppt_y"/>
                                          </p:val>
                                        </p:tav>
                                      </p:tavLst>
                                    </p:anim>
                                  </p:childTnLst>
                                </p:cTn>
                              </p:par>
                              <p:par>
                                <p:cTn id="160" presetID="2" presetClass="entr" presetSubtype="4" fill="hold" grpId="0" nodeType="withEffect">
                                  <p:stCondLst>
                                    <p:cond delay="0"/>
                                  </p:stCondLst>
                                  <p:childTnLst>
                                    <p:set>
                                      <p:cBhvr>
                                        <p:cTn id="161" dur="1" fill="hold">
                                          <p:stCondLst>
                                            <p:cond delay="0"/>
                                          </p:stCondLst>
                                        </p:cTn>
                                        <p:tgtEl>
                                          <p:spTgt spid="64"/>
                                        </p:tgtEl>
                                        <p:attrNameLst>
                                          <p:attrName>style.visibility</p:attrName>
                                        </p:attrNameLst>
                                      </p:cBhvr>
                                      <p:to>
                                        <p:strVal val="visible"/>
                                      </p:to>
                                    </p:set>
                                    <p:anim calcmode="lin" valueType="num">
                                      <p:cBhvr additive="base">
                                        <p:cTn id="162" dur="500" fill="hold"/>
                                        <p:tgtEl>
                                          <p:spTgt spid="64"/>
                                        </p:tgtEl>
                                        <p:attrNameLst>
                                          <p:attrName>ppt_x</p:attrName>
                                        </p:attrNameLst>
                                      </p:cBhvr>
                                      <p:tavLst>
                                        <p:tav tm="0">
                                          <p:val>
                                            <p:strVal val="#ppt_x"/>
                                          </p:val>
                                        </p:tav>
                                        <p:tav tm="100000">
                                          <p:val>
                                            <p:strVal val="#ppt_x"/>
                                          </p:val>
                                        </p:tav>
                                      </p:tavLst>
                                    </p:anim>
                                    <p:anim calcmode="lin" valueType="num">
                                      <p:cBhvr additive="base">
                                        <p:cTn id="163" dur="500" fill="hold"/>
                                        <p:tgtEl>
                                          <p:spTgt spid="64"/>
                                        </p:tgtEl>
                                        <p:attrNameLst>
                                          <p:attrName>ppt_y</p:attrName>
                                        </p:attrNameLst>
                                      </p:cBhvr>
                                      <p:tavLst>
                                        <p:tav tm="0">
                                          <p:val>
                                            <p:strVal val="1+#ppt_h/2"/>
                                          </p:val>
                                        </p:tav>
                                        <p:tav tm="100000">
                                          <p:val>
                                            <p:strVal val="#ppt_y"/>
                                          </p:val>
                                        </p:tav>
                                      </p:tavLst>
                                    </p:anim>
                                  </p:childTnLst>
                                </p:cTn>
                              </p:par>
                              <p:par>
                                <p:cTn id="164" presetID="2" presetClass="entr" presetSubtype="4" fill="hold" grpId="0" nodeType="withEffect">
                                  <p:stCondLst>
                                    <p:cond delay="0"/>
                                  </p:stCondLst>
                                  <p:childTnLst>
                                    <p:set>
                                      <p:cBhvr>
                                        <p:cTn id="165" dur="1" fill="hold">
                                          <p:stCondLst>
                                            <p:cond delay="0"/>
                                          </p:stCondLst>
                                        </p:cTn>
                                        <p:tgtEl>
                                          <p:spTgt spid="65"/>
                                        </p:tgtEl>
                                        <p:attrNameLst>
                                          <p:attrName>style.visibility</p:attrName>
                                        </p:attrNameLst>
                                      </p:cBhvr>
                                      <p:to>
                                        <p:strVal val="visible"/>
                                      </p:to>
                                    </p:set>
                                    <p:anim calcmode="lin" valueType="num">
                                      <p:cBhvr additive="base">
                                        <p:cTn id="166" dur="500" fill="hold"/>
                                        <p:tgtEl>
                                          <p:spTgt spid="65"/>
                                        </p:tgtEl>
                                        <p:attrNameLst>
                                          <p:attrName>ppt_x</p:attrName>
                                        </p:attrNameLst>
                                      </p:cBhvr>
                                      <p:tavLst>
                                        <p:tav tm="0">
                                          <p:val>
                                            <p:strVal val="#ppt_x"/>
                                          </p:val>
                                        </p:tav>
                                        <p:tav tm="100000">
                                          <p:val>
                                            <p:strVal val="#ppt_x"/>
                                          </p:val>
                                        </p:tav>
                                      </p:tavLst>
                                    </p:anim>
                                    <p:anim calcmode="lin" valueType="num">
                                      <p:cBhvr additive="base">
                                        <p:cTn id="167" dur="500" fill="hold"/>
                                        <p:tgtEl>
                                          <p:spTgt spid="65"/>
                                        </p:tgtEl>
                                        <p:attrNameLst>
                                          <p:attrName>ppt_y</p:attrName>
                                        </p:attrNameLst>
                                      </p:cBhvr>
                                      <p:tavLst>
                                        <p:tav tm="0">
                                          <p:val>
                                            <p:strVal val="1+#ppt_h/2"/>
                                          </p:val>
                                        </p:tav>
                                        <p:tav tm="100000">
                                          <p:val>
                                            <p:strVal val="#ppt_y"/>
                                          </p:val>
                                        </p:tav>
                                      </p:tavLst>
                                    </p:anim>
                                  </p:childTnLst>
                                </p:cTn>
                              </p:par>
                              <p:par>
                                <p:cTn id="168" presetID="2" presetClass="entr" presetSubtype="4" fill="hold" grpId="0" nodeType="withEffect">
                                  <p:stCondLst>
                                    <p:cond delay="0"/>
                                  </p:stCondLst>
                                  <p:childTnLst>
                                    <p:set>
                                      <p:cBhvr>
                                        <p:cTn id="169" dur="1" fill="hold">
                                          <p:stCondLst>
                                            <p:cond delay="0"/>
                                          </p:stCondLst>
                                        </p:cTn>
                                        <p:tgtEl>
                                          <p:spTgt spid="66"/>
                                        </p:tgtEl>
                                        <p:attrNameLst>
                                          <p:attrName>style.visibility</p:attrName>
                                        </p:attrNameLst>
                                      </p:cBhvr>
                                      <p:to>
                                        <p:strVal val="visible"/>
                                      </p:to>
                                    </p:set>
                                    <p:anim calcmode="lin" valueType="num">
                                      <p:cBhvr additive="base">
                                        <p:cTn id="170" dur="500" fill="hold"/>
                                        <p:tgtEl>
                                          <p:spTgt spid="66"/>
                                        </p:tgtEl>
                                        <p:attrNameLst>
                                          <p:attrName>ppt_x</p:attrName>
                                        </p:attrNameLst>
                                      </p:cBhvr>
                                      <p:tavLst>
                                        <p:tav tm="0">
                                          <p:val>
                                            <p:strVal val="#ppt_x"/>
                                          </p:val>
                                        </p:tav>
                                        <p:tav tm="100000">
                                          <p:val>
                                            <p:strVal val="#ppt_x"/>
                                          </p:val>
                                        </p:tav>
                                      </p:tavLst>
                                    </p:anim>
                                    <p:anim calcmode="lin" valueType="num">
                                      <p:cBhvr additive="base">
                                        <p:cTn id="171" dur="500" fill="hold"/>
                                        <p:tgtEl>
                                          <p:spTgt spid="66"/>
                                        </p:tgtEl>
                                        <p:attrNameLst>
                                          <p:attrName>ppt_y</p:attrName>
                                        </p:attrNameLst>
                                      </p:cBhvr>
                                      <p:tavLst>
                                        <p:tav tm="0">
                                          <p:val>
                                            <p:strVal val="1+#ppt_h/2"/>
                                          </p:val>
                                        </p:tav>
                                        <p:tav tm="100000">
                                          <p:val>
                                            <p:strVal val="#ppt_y"/>
                                          </p:val>
                                        </p:tav>
                                      </p:tavLst>
                                    </p:anim>
                                  </p:childTnLst>
                                </p:cTn>
                              </p:par>
                              <p:par>
                                <p:cTn id="172" presetID="2" presetClass="entr" presetSubtype="8" fill="hold" grpId="0" nodeType="withEffect">
                                  <p:stCondLst>
                                    <p:cond delay="0"/>
                                  </p:stCondLst>
                                  <p:childTnLst>
                                    <p:set>
                                      <p:cBhvr>
                                        <p:cTn id="173" dur="1" fill="hold">
                                          <p:stCondLst>
                                            <p:cond delay="0"/>
                                          </p:stCondLst>
                                        </p:cTn>
                                        <p:tgtEl>
                                          <p:spTgt spid="67"/>
                                        </p:tgtEl>
                                        <p:attrNameLst>
                                          <p:attrName>style.visibility</p:attrName>
                                        </p:attrNameLst>
                                      </p:cBhvr>
                                      <p:to>
                                        <p:strVal val="visible"/>
                                      </p:to>
                                    </p:set>
                                    <p:anim calcmode="lin" valueType="num">
                                      <p:cBhvr additive="base">
                                        <p:cTn id="174" dur="500" fill="hold"/>
                                        <p:tgtEl>
                                          <p:spTgt spid="67"/>
                                        </p:tgtEl>
                                        <p:attrNameLst>
                                          <p:attrName>ppt_x</p:attrName>
                                        </p:attrNameLst>
                                      </p:cBhvr>
                                      <p:tavLst>
                                        <p:tav tm="0">
                                          <p:val>
                                            <p:strVal val="0-#ppt_w/2"/>
                                          </p:val>
                                        </p:tav>
                                        <p:tav tm="100000">
                                          <p:val>
                                            <p:strVal val="#ppt_x"/>
                                          </p:val>
                                        </p:tav>
                                      </p:tavLst>
                                    </p:anim>
                                    <p:anim calcmode="lin" valueType="num">
                                      <p:cBhvr additive="base">
                                        <p:cTn id="175" dur="500" fill="hold"/>
                                        <p:tgtEl>
                                          <p:spTgt spid="67"/>
                                        </p:tgtEl>
                                        <p:attrNameLst>
                                          <p:attrName>ppt_y</p:attrName>
                                        </p:attrNameLst>
                                      </p:cBhvr>
                                      <p:tavLst>
                                        <p:tav tm="0">
                                          <p:val>
                                            <p:strVal val="#ppt_y"/>
                                          </p:val>
                                        </p:tav>
                                        <p:tav tm="100000">
                                          <p:val>
                                            <p:strVal val="#ppt_y"/>
                                          </p:val>
                                        </p:tav>
                                      </p:tavLst>
                                    </p:anim>
                                  </p:childTnLst>
                                </p:cTn>
                              </p:par>
                              <p:par>
                                <p:cTn id="176" presetID="2" presetClass="entr" presetSubtype="4" fill="hold" grpId="0" nodeType="withEffect">
                                  <p:stCondLst>
                                    <p:cond delay="0"/>
                                  </p:stCondLst>
                                  <p:childTnLst>
                                    <p:set>
                                      <p:cBhvr>
                                        <p:cTn id="177" dur="1" fill="hold">
                                          <p:stCondLst>
                                            <p:cond delay="0"/>
                                          </p:stCondLst>
                                        </p:cTn>
                                        <p:tgtEl>
                                          <p:spTgt spid="68"/>
                                        </p:tgtEl>
                                        <p:attrNameLst>
                                          <p:attrName>style.visibility</p:attrName>
                                        </p:attrNameLst>
                                      </p:cBhvr>
                                      <p:to>
                                        <p:strVal val="visible"/>
                                      </p:to>
                                    </p:set>
                                    <p:anim calcmode="lin" valueType="num">
                                      <p:cBhvr additive="base">
                                        <p:cTn id="178" dur="500" fill="hold"/>
                                        <p:tgtEl>
                                          <p:spTgt spid="68"/>
                                        </p:tgtEl>
                                        <p:attrNameLst>
                                          <p:attrName>ppt_x</p:attrName>
                                        </p:attrNameLst>
                                      </p:cBhvr>
                                      <p:tavLst>
                                        <p:tav tm="0">
                                          <p:val>
                                            <p:strVal val="#ppt_x"/>
                                          </p:val>
                                        </p:tav>
                                        <p:tav tm="100000">
                                          <p:val>
                                            <p:strVal val="#ppt_x"/>
                                          </p:val>
                                        </p:tav>
                                      </p:tavLst>
                                    </p:anim>
                                    <p:anim calcmode="lin" valueType="num">
                                      <p:cBhvr additive="base">
                                        <p:cTn id="179" dur="500" fill="hold"/>
                                        <p:tgtEl>
                                          <p:spTgt spid="68"/>
                                        </p:tgtEl>
                                        <p:attrNameLst>
                                          <p:attrName>ppt_y</p:attrName>
                                        </p:attrNameLst>
                                      </p:cBhvr>
                                      <p:tavLst>
                                        <p:tav tm="0">
                                          <p:val>
                                            <p:strVal val="1+#ppt_h/2"/>
                                          </p:val>
                                        </p:tav>
                                        <p:tav tm="100000">
                                          <p:val>
                                            <p:strVal val="#ppt_y"/>
                                          </p:val>
                                        </p:tav>
                                      </p:tavLst>
                                    </p:anim>
                                  </p:childTnLst>
                                </p:cTn>
                              </p:par>
                              <p:par>
                                <p:cTn id="180" presetID="2" presetClass="entr" presetSubtype="4" fill="hold" grpId="0" nodeType="withEffect">
                                  <p:stCondLst>
                                    <p:cond delay="0"/>
                                  </p:stCondLst>
                                  <p:childTnLst>
                                    <p:set>
                                      <p:cBhvr>
                                        <p:cTn id="181" dur="1" fill="hold">
                                          <p:stCondLst>
                                            <p:cond delay="0"/>
                                          </p:stCondLst>
                                        </p:cTn>
                                        <p:tgtEl>
                                          <p:spTgt spid="69"/>
                                        </p:tgtEl>
                                        <p:attrNameLst>
                                          <p:attrName>style.visibility</p:attrName>
                                        </p:attrNameLst>
                                      </p:cBhvr>
                                      <p:to>
                                        <p:strVal val="visible"/>
                                      </p:to>
                                    </p:set>
                                    <p:anim calcmode="lin" valueType="num">
                                      <p:cBhvr additive="base">
                                        <p:cTn id="182" dur="500" fill="hold"/>
                                        <p:tgtEl>
                                          <p:spTgt spid="69"/>
                                        </p:tgtEl>
                                        <p:attrNameLst>
                                          <p:attrName>ppt_x</p:attrName>
                                        </p:attrNameLst>
                                      </p:cBhvr>
                                      <p:tavLst>
                                        <p:tav tm="0">
                                          <p:val>
                                            <p:strVal val="#ppt_x"/>
                                          </p:val>
                                        </p:tav>
                                        <p:tav tm="100000">
                                          <p:val>
                                            <p:strVal val="#ppt_x"/>
                                          </p:val>
                                        </p:tav>
                                      </p:tavLst>
                                    </p:anim>
                                    <p:anim calcmode="lin" valueType="num">
                                      <p:cBhvr additive="base">
                                        <p:cTn id="183" dur="500" fill="hold"/>
                                        <p:tgtEl>
                                          <p:spTgt spid="69"/>
                                        </p:tgtEl>
                                        <p:attrNameLst>
                                          <p:attrName>ppt_y</p:attrName>
                                        </p:attrNameLst>
                                      </p:cBhvr>
                                      <p:tavLst>
                                        <p:tav tm="0">
                                          <p:val>
                                            <p:strVal val="1+#ppt_h/2"/>
                                          </p:val>
                                        </p:tav>
                                        <p:tav tm="100000">
                                          <p:val>
                                            <p:strVal val="#ppt_y"/>
                                          </p:val>
                                        </p:tav>
                                      </p:tavLst>
                                    </p:anim>
                                  </p:childTnLst>
                                </p:cTn>
                              </p:par>
                              <p:par>
                                <p:cTn id="184" presetID="2" presetClass="entr" presetSubtype="4" fill="hold" grpId="0" nodeType="withEffect">
                                  <p:stCondLst>
                                    <p:cond delay="0"/>
                                  </p:stCondLst>
                                  <p:childTnLst>
                                    <p:set>
                                      <p:cBhvr>
                                        <p:cTn id="185" dur="1" fill="hold">
                                          <p:stCondLst>
                                            <p:cond delay="0"/>
                                          </p:stCondLst>
                                        </p:cTn>
                                        <p:tgtEl>
                                          <p:spTgt spid="70"/>
                                        </p:tgtEl>
                                        <p:attrNameLst>
                                          <p:attrName>style.visibility</p:attrName>
                                        </p:attrNameLst>
                                      </p:cBhvr>
                                      <p:to>
                                        <p:strVal val="visible"/>
                                      </p:to>
                                    </p:set>
                                    <p:anim calcmode="lin" valueType="num">
                                      <p:cBhvr additive="base">
                                        <p:cTn id="186" dur="500" fill="hold"/>
                                        <p:tgtEl>
                                          <p:spTgt spid="70"/>
                                        </p:tgtEl>
                                        <p:attrNameLst>
                                          <p:attrName>ppt_x</p:attrName>
                                        </p:attrNameLst>
                                      </p:cBhvr>
                                      <p:tavLst>
                                        <p:tav tm="0">
                                          <p:val>
                                            <p:strVal val="#ppt_x"/>
                                          </p:val>
                                        </p:tav>
                                        <p:tav tm="100000">
                                          <p:val>
                                            <p:strVal val="#ppt_x"/>
                                          </p:val>
                                        </p:tav>
                                      </p:tavLst>
                                    </p:anim>
                                    <p:anim calcmode="lin" valueType="num">
                                      <p:cBhvr additive="base">
                                        <p:cTn id="187" dur="500" fill="hold"/>
                                        <p:tgtEl>
                                          <p:spTgt spid="70"/>
                                        </p:tgtEl>
                                        <p:attrNameLst>
                                          <p:attrName>ppt_y</p:attrName>
                                        </p:attrNameLst>
                                      </p:cBhvr>
                                      <p:tavLst>
                                        <p:tav tm="0">
                                          <p:val>
                                            <p:strVal val="1+#ppt_h/2"/>
                                          </p:val>
                                        </p:tav>
                                        <p:tav tm="100000">
                                          <p:val>
                                            <p:strVal val="#ppt_y"/>
                                          </p:val>
                                        </p:tav>
                                      </p:tavLst>
                                    </p:anim>
                                  </p:childTnLst>
                                </p:cTn>
                              </p:par>
                              <p:par>
                                <p:cTn id="188" presetID="2" presetClass="entr" presetSubtype="4" fill="hold" grpId="0" nodeType="withEffect">
                                  <p:stCondLst>
                                    <p:cond delay="0"/>
                                  </p:stCondLst>
                                  <p:childTnLst>
                                    <p:set>
                                      <p:cBhvr>
                                        <p:cTn id="189" dur="1" fill="hold">
                                          <p:stCondLst>
                                            <p:cond delay="0"/>
                                          </p:stCondLst>
                                        </p:cTn>
                                        <p:tgtEl>
                                          <p:spTgt spid="71"/>
                                        </p:tgtEl>
                                        <p:attrNameLst>
                                          <p:attrName>style.visibility</p:attrName>
                                        </p:attrNameLst>
                                      </p:cBhvr>
                                      <p:to>
                                        <p:strVal val="visible"/>
                                      </p:to>
                                    </p:set>
                                    <p:anim calcmode="lin" valueType="num">
                                      <p:cBhvr additive="base">
                                        <p:cTn id="190" dur="500" fill="hold"/>
                                        <p:tgtEl>
                                          <p:spTgt spid="71"/>
                                        </p:tgtEl>
                                        <p:attrNameLst>
                                          <p:attrName>ppt_x</p:attrName>
                                        </p:attrNameLst>
                                      </p:cBhvr>
                                      <p:tavLst>
                                        <p:tav tm="0">
                                          <p:val>
                                            <p:strVal val="#ppt_x"/>
                                          </p:val>
                                        </p:tav>
                                        <p:tav tm="100000">
                                          <p:val>
                                            <p:strVal val="#ppt_x"/>
                                          </p:val>
                                        </p:tav>
                                      </p:tavLst>
                                    </p:anim>
                                    <p:anim calcmode="lin" valueType="num">
                                      <p:cBhvr additive="base">
                                        <p:cTn id="191" dur="500" fill="hold"/>
                                        <p:tgtEl>
                                          <p:spTgt spid="71"/>
                                        </p:tgtEl>
                                        <p:attrNameLst>
                                          <p:attrName>ppt_y</p:attrName>
                                        </p:attrNameLst>
                                      </p:cBhvr>
                                      <p:tavLst>
                                        <p:tav tm="0">
                                          <p:val>
                                            <p:strVal val="1+#ppt_h/2"/>
                                          </p:val>
                                        </p:tav>
                                        <p:tav tm="100000">
                                          <p:val>
                                            <p:strVal val="#ppt_y"/>
                                          </p:val>
                                        </p:tav>
                                      </p:tavLst>
                                    </p:anim>
                                  </p:childTnLst>
                                </p:cTn>
                              </p:par>
                              <p:par>
                                <p:cTn id="192" presetID="2" presetClass="entr" presetSubtype="4" fill="hold" grpId="0" nodeType="withEffect">
                                  <p:stCondLst>
                                    <p:cond delay="0"/>
                                  </p:stCondLst>
                                  <p:childTnLst>
                                    <p:set>
                                      <p:cBhvr>
                                        <p:cTn id="193" dur="1" fill="hold">
                                          <p:stCondLst>
                                            <p:cond delay="0"/>
                                          </p:stCondLst>
                                        </p:cTn>
                                        <p:tgtEl>
                                          <p:spTgt spid="72"/>
                                        </p:tgtEl>
                                        <p:attrNameLst>
                                          <p:attrName>style.visibility</p:attrName>
                                        </p:attrNameLst>
                                      </p:cBhvr>
                                      <p:to>
                                        <p:strVal val="visible"/>
                                      </p:to>
                                    </p:set>
                                    <p:anim calcmode="lin" valueType="num">
                                      <p:cBhvr additive="base">
                                        <p:cTn id="194" dur="500" fill="hold"/>
                                        <p:tgtEl>
                                          <p:spTgt spid="72"/>
                                        </p:tgtEl>
                                        <p:attrNameLst>
                                          <p:attrName>ppt_x</p:attrName>
                                        </p:attrNameLst>
                                      </p:cBhvr>
                                      <p:tavLst>
                                        <p:tav tm="0">
                                          <p:val>
                                            <p:strVal val="#ppt_x"/>
                                          </p:val>
                                        </p:tav>
                                        <p:tav tm="100000">
                                          <p:val>
                                            <p:strVal val="#ppt_x"/>
                                          </p:val>
                                        </p:tav>
                                      </p:tavLst>
                                    </p:anim>
                                    <p:anim calcmode="lin" valueType="num">
                                      <p:cBhvr additive="base">
                                        <p:cTn id="195" dur="500" fill="hold"/>
                                        <p:tgtEl>
                                          <p:spTgt spid="72"/>
                                        </p:tgtEl>
                                        <p:attrNameLst>
                                          <p:attrName>ppt_y</p:attrName>
                                        </p:attrNameLst>
                                      </p:cBhvr>
                                      <p:tavLst>
                                        <p:tav tm="0">
                                          <p:val>
                                            <p:strVal val="1+#ppt_h/2"/>
                                          </p:val>
                                        </p:tav>
                                        <p:tav tm="100000">
                                          <p:val>
                                            <p:strVal val="#ppt_y"/>
                                          </p:val>
                                        </p:tav>
                                      </p:tavLst>
                                    </p:anim>
                                  </p:childTnLst>
                                </p:cTn>
                              </p:par>
                              <p:par>
                                <p:cTn id="196" presetID="2" presetClass="entr" presetSubtype="4" fill="hold" grpId="0" nodeType="withEffect">
                                  <p:stCondLst>
                                    <p:cond delay="0"/>
                                  </p:stCondLst>
                                  <p:childTnLst>
                                    <p:set>
                                      <p:cBhvr>
                                        <p:cTn id="197" dur="1" fill="hold">
                                          <p:stCondLst>
                                            <p:cond delay="0"/>
                                          </p:stCondLst>
                                        </p:cTn>
                                        <p:tgtEl>
                                          <p:spTgt spid="73"/>
                                        </p:tgtEl>
                                        <p:attrNameLst>
                                          <p:attrName>style.visibility</p:attrName>
                                        </p:attrNameLst>
                                      </p:cBhvr>
                                      <p:to>
                                        <p:strVal val="visible"/>
                                      </p:to>
                                    </p:set>
                                    <p:anim calcmode="lin" valueType="num">
                                      <p:cBhvr additive="base">
                                        <p:cTn id="198" dur="500" fill="hold"/>
                                        <p:tgtEl>
                                          <p:spTgt spid="73"/>
                                        </p:tgtEl>
                                        <p:attrNameLst>
                                          <p:attrName>ppt_x</p:attrName>
                                        </p:attrNameLst>
                                      </p:cBhvr>
                                      <p:tavLst>
                                        <p:tav tm="0">
                                          <p:val>
                                            <p:strVal val="#ppt_x"/>
                                          </p:val>
                                        </p:tav>
                                        <p:tav tm="100000">
                                          <p:val>
                                            <p:strVal val="#ppt_x"/>
                                          </p:val>
                                        </p:tav>
                                      </p:tavLst>
                                    </p:anim>
                                    <p:anim calcmode="lin" valueType="num">
                                      <p:cBhvr additive="base">
                                        <p:cTn id="199" dur="500" fill="hold"/>
                                        <p:tgtEl>
                                          <p:spTgt spid="73"/>
                                        </p:tgtEl>
                                        <p:attrNameLst>
                                          <p:attrName>ppt_y</p:attrName>
                                        </p:attrNameLst>
                                      </p:cBhvr>
                                      <p:tavLst>
                                        <p:tav tm="0">
                                          <p:val>
                                            <p:strVal val="1+#ppt_h/2"/>
                                          </p:val>
                                        </p:tav>
                                        <p:tav tm="100000">
                                          <p:val>
                                            <p:strVal val="#ppt_y"/>
                                          </p:val>
                                        </p:tav>
                                      </p:tavLst>
                                    </p:anim>
                                  </p:childTnLst>
                                </p:cTn>
                              </p:par>
                              <p:par>
                                <p:cTn id="200" presetID="2" presetClass="entr" presetSubtype="4" fill="hold" grpId="0" nodeType="withEffect">
                                  <p:stCondLst>
                                    <p:cond delay="0"/>
                                  </p:stCondLst>
                                  <p:childTnLst>
                                    <p:set>
                                      <p:cBhvr>
                                        <p:cTn id="201" dur="1" fill="hold">
                                          <p:stCondLst>
                                            <p:cond delay="0"/>
                                          </p:stCondLst>
                                        </p:cTn>
                                        <p:tgtEl>
                                          <p:spTgt spid="74"/>
                                        </p:tgtEl>
                                        <p:attrNameLst>
                                          <p:attrName>style.visibility</p:attrName>
                                        </p:attrNameLst>
                                      </p:cBhvr>
                                      <p:to>
                                        <p:strVal val="visible"/>
                                      </p:to>
                                    </p:set>
                                    <p:anim calcmode="lin" valueType="num">
                                      <p:cBhvr additive="base">
                                        <p:cTn id="202" dur="500" fill="hold"/>
                                        <p:tgtEl>
                                          <p:spTgt spid="74"/>
                                        </p:tgtEl>
                                        <p:attrNameLst>
                                          <p:attrName>ppt_x</p:attrName>
                                        </p:attrNameLst>
                                      </p:cBhvr>
                                      <p:tavLst>
                                        <p:tav tm="0">
                                          <p:val>
                                            <p:strVal val="#ppt_x"/>
                                          </p:val>
                                        </p:tav>
                                        <p:tav tm="100000">
                                          <p:val>
                                            <p:strVal val="#ppt_x"/>
                                          </p:val>
                                        </p:tav>
                                      </p:tavLst>
                                    </p:anim>
                                    <p:anim calcmode="lin" valueType="num">
                                      <p:cBhvr additive="base">
                                        <p:cTn id="203" dur="500" fill="hold"/>
                                        <p:tgtEl>
                                          <p:spTgt spid="74"/>
                                        </p:tgtEl>
                                        <p:attrNameLst>
                                          <p:attrName>ppt_y</p:attrName>
                                        </p:attrNameLst>
                                      </p:cBhvr>
                                      <p:tavLst>
                                        <p:tav tm="0">
                                          <p:val>
                                            <p:strVal val="1+#ppt_h/2"/>
                                          </p:val>
                                        </p:tav>
                                        <p:tav tm="100000">
                                          <p:val>
                                            <p:strVal val="#ppt_y"/>
                                          </p:val>
                                        </p:tav>
                                      </p:tavLst>
                                    </p:anim>
                                  </p:childTnLst>
                                </p:cTn>
                              </p:par>
                              <p:par>
                                <p:cTn id="204" presetID="2" presetClass="entr" presetSubtype="4" fill="hold" grpId="0" nodeType="withEffect">
                                  <p:stCondLst>
                                    <p:cond delay="0"/>
                                  </p:stCondLst>
                                  <p:childTnLst>
                                    <p:set>
                                      <p:cBhvr>
                                        <p:cTn id="205" dur="1" fill="hold">
                                          <p:stCondLst>
                                            <p:cond delay="0"/>
                                          </p:stCondLst>
                                        </p:cTn>
                                        <p:tgtEl>
                                          <p:spTgt spid="75"/>
                                        </p:tgtEl>
                                        <p:attrNameLst>
                                          <p:attrName>style.visibility</p:attrName>
                                        </p:attrNameLst>
                                      </p:cBhvr>
                                      <p:to>
                                        <p:strVal val="visible"/>
                                      </p:to>
                                    </p:set>
                                    <p:anim calcmode="lin" valueType="num">
                                      <p:cBhvr additive="base">
                                        <p:cTn id="206" dur="500" fill="hold"/>
                                        <p:tgtEl>
                                          <p:spTgt spid="75"/>
                                        </p:tgtEl>
                                        <p:attrNameLst>
                                          <p:attrName>ppt_x</p:attrName>
                                        </p:attrNameLst>
                                      </p:cBhvr>
                                      <p:tavLst>
                                        <p:tav tm="0">
                                          <p:val>
                                            <p:strVal val="#ppt_x"/>
                                          </p:val>
                                        </p:tav>
                                        <p:tav tm="100000">
                                          <p:val>
                                            <p:strVal val="#ppt_x"/>
                                          </p:val>
                                        </p:tav>
                                      </p:tavLst>
                                    </p:anim>
                                    <p:anim calcmode="lin" valueType="num">
                                      <p:cBhvr additive="base">
                                        <p:cTn id="207" dur="500" fill="hold"/>
                                        <p:tgtEl>
                                          <p:spTgt spid="75"/>
                                        </p:tgtEl>
                                        <p:attrNameLst>
                                          <p:attrName>ppt_y</p:attrName>
                                        </p:attrNameLst>
                                      </p:cBhvr>
                                      <p:tavLst>
                                        <p:tav tm="0">
                                          <p:val>
                                            <p:strVal val="1+#ppt_h/2"/>
                                          </p:val>
                                        </p:tav>
                                        <p:tav tm="100000">
                                          <p:val>
                                            <p:strVal val="#ppt_y"/>
                                          </p:val>
                                        </p:tav>
                                      </p:tavLst>
                                    </p:anim>
                                  </p:childTnLst>
                                </p:cTn>
                              </p:par>
                              <p:par>
                                <p:cTn id="208" presetID="2" presetClass="entr" presetSubtype="4" fill="hold" grpId="0" nodeType="withEffect">
                                  <p:stCondLst>
                                    <p:cond delay="0"/>
                                  </p:stCondLst>
                                  <p:childTnLst>
                                    <p:set>
                                      <p:cBhvr>
                                        <p:cTn id="209" dur="1" fill="hold">
                                          <p:stCondLst>
                                            <p:cond delay="0"/>
                                          </p:stCondLst>
                                        </p:cTn>
                                        <p:tgtEl>
                                          <p:spTgt spid="76"/>
                                        </p:tgtEl>
                                        <p:attrNameLst>
                                          <p:attrName>style.visibility</p:attrName>
                                        </p:attrNameLst>
                                      </p:cBhvr>
                                      <p:to>
                                        <p:strVal val="visible"/>
                                      </p:to>
                                    </p:set>
                                    <p:anim calcmode="lin" valueType="num">
                                      <p:cBhvr additive="base">
                                        <p:cTn id="210" dur="500" fill="hold"/>
                                        <p:tgtEl>
                                          <p:spTgt spid="76"/>
                                        </p:tgtEl>
                                        <p:attrNameLst>
                                          <p:attrName>ppt_x</p:attrName>
                                        </p:attrNameLst>
                                      </p:cBhvr>
                                      <p:tavLst>
                                        <p:tav tm="0">
                                          <p:val>
                                            <p:strVal val="#ppt_x"/>
                                          </p:val>
                                        </p:tav>
                                        <p:tav tm="100000">
                                          <p:val>
                                            <p:strVal val="#ppt_x"/>
                                          </p:val>
                                        </p:tav>
                                      </p:tavLst>
                                    </p:anim>
                                    <p:anim calcmode="lin" valueType="num">
                                      <p:cBhvr additive="base">
                                        <p:cTn id="211" dur="500" fill="hold"/>
                                        <p:tgtEl>
                                          <p:spTgt spid="76"/>
                                        </p:tgtEl>
                                        <p:attrNameLst>
                                          <p:attrName>ppt_y</p:attrName>
                                        </p:attrNameLst>
                                      </p:cBhvr>
                                      <p:tavLst>
                                        <p:tav tm="0">
                                          <p:val>
                                            <p:strVal val="1+#ppt_h/2"/>
                                          </p:val>
                                        </p:tav>
                                        <p:tav tm="100000">
                                          <p:val>
                                            <p:strVal val="#ppt_y"/>
                                          </p:val>
                                        </p:tav>
                                      </p:tavLst>
                                    </p:anim>
                                  </p:childTnLst>
                                </p:cTn>
                              </p:par>
                              <p:par>
                                <p:cTn id="212" presetID="2" presetClass="entr" presetSubtype="4" fill="hold" grpId="0" nodeType="withEffect">
                                  <p:stCondLst>
                                    <p:cond delay="0"/>
                                  </p:stCondLst>
                                  <p:childTnLst>
                                    <p:set>
                                      <p:cBhvr>
                                        <p:cTn id="213" dur="1" fill="hold">
                                          <p:stCondLst>
                                            <p:cond delay="0"/>
                                          </p:stCondLst>
                                        </p:cTn>
                                        <p:tgtEl>
                                          <p:spTgt spid="77"/>
                                        </p:tgtEl>
                                        <p:attrNameLst>
                                          <p:attrName>style.visibility</p:attrName>
                                        </p:attrNameLst>
                                      </p:cBhvr>
                                      <p:to>
                                        <p:strVal val="visible"/>
                                      </p:to>
                                    </p:set>
                                    <p:anim calcmode="lin" valueType="num">
                                      <p:cBhvr additive="base">
                                        <p:cTn id="214" dur="500" fill="hold"/>
                                        <p:tgtEl>
                                          <p:spTgt spid="77"/>
                                        </p:tgtEl>
                                        <p:attrNameLst>
                                          <p:attrName>ppt_x</p:attrName>
                                        </p:attrNameLst>
                                      </p:cBhvr>
                                      <p:tavLst>
                                        <p:tav tm="0">
                                          <p:val>
                                            <p:strVal val="#ppt_x"/>
                                          </p:val>
                                        </p:tav>
                                        <p:tav tm="100000">
                                          <p:val>
                                            <p:strVal val="#ppt_x"/>
                                          </p:val>
                                        </p:tav>
                                      </p:tavLst>
                                    </p:anim>
                                    <p:anim calcmode="lin" valueType="num">
                                      <p:cBhvr additive="base">
                                        <p:cTn id="215" dur="500" fill="hold"/>
                                        <p:tgtEl>
                                          <p:spTgt spid="77"/>
                                        </p:tgtEl>
                                        <p:attrNameLst>
                                          <p:attrName>ppt_y</p:attrName>
                                        </p:attrNameLst>
                                      </p:cBhvr>
                                      <p:tavLst>
                                        <p:tav tm="0">
                                          <p:val>
                                            <p:strVal val="1+#ppt_h/2"/>
                                          </p:val>
                                        </p:tav>
                                        <p:tav tm="100000">
                                          <p:val>
                                            <p:strVal val="#ppt_y"/>
                                          </p:val>
                                        </p:tav>
                                      </p:tavLst>
                                    </p:anim>
                                  </p:childTnLst>
                                </p:cTn>
                              </p:par>
                              <p:par>
                                <p:cTn id="216" presetID="2" presetClass="entr" presetSubtype="4" fill="hold" grpId="0" nodeType="withEffect">
                                  <p:stCondLst>
                                    <p:cond delay="0"/>
                                  </p:stCondLst>
                                  <p:childTnLst>
                                    <p:set>
                                      <p:cBhvr>
                                        <p:cTn id="217" dur="1" fill="hold">
                                          <p:stCondLst>
                                            <p:cond delay="0"/>
                                          </p:stCondLst>
                                        </p:cTn>
                                        <p:tgtEl>
                                          <p:spTgt spid="78"/>
                                        </p:tgtEl>
                                        <p:attrNameLst>
                                          <p:attrName>style.visibility</p:attrName>
                                        </p:attrNameLst>
                                      </p:cBhvr>
                                      <p:to>
                                        <p:strVal val="visible"/>
                                      </p:to>
                                    </p:set>
                                    <p:anim calcmode="lin" valueType="num">
                                      <p:cBhvr additive="base">
                                        <p:cTn id="218" dur="500" fill="hold"/>
                                        <p:tgtEl>
                                          <p:spTgt spid="78"/>
                                        </p:tgtEl>
                                        <p:attrNameLst>
                                          <p:attrName>ppt_x</p:attrName>
                                        </p:attrNameLst>
                                      </p:cBhvr>
                                      <p:tavLst>
                                        <p:tav tm="0">
                                          <p:val>
                                            <p:strVal val="#ppt_x"/>
                                          </p:val>
                                        </p:tav>
                                        <p:tav tm="100000">
                                          <p:val>
                                            <p:strVal val="#ppt_x"/>
                                          </p:val>
                                        </p:tav>
                                      </p:tavLst>
                                    </p:anim>
                                    <p:anim calcmode="lin" valueType="num">
                                      <p:cBhvr additive="base">
                                        <p:cTn id="219" dur="500" fill="hold"/>
                                        <p:tgtEl>
                                          <p:spTgt spid="78"/>
                                        </p:tgtEl>
                                        <p:attrNameLst>
                                          <p:attrName>ppt_y</p:attrName>
                                        </p:attrNameLst>
                                      </p:cBhvr>
                                      <p:tavLst>
                                        <p:tav tm="0">
                                          <p:val>
                                            <p:strVal val="1+#ppt_h/2"/>
                                          </p:val>
                                        </p:tav>
                                        <p:tav tm="100000">
                                          <p:val>
                                            <p:strVal val="#ppt_y"/>
                                          </p:val>
                                        </p:tav>
                                      </p:tavLst>
                                    </p:anim>
                                  </p:childTnLst>
                                </p:cTn>
                              </p:par>
                              <p:par>
                                <p:cTn id="220" presetID="2" presetClass="entr" presetSubtype="4" fill="hold" grpId="0" nodeType="withEffect">
                                  <p:stCondLst>
                                    <p:cond delay="0"/>
                                  </p:stCondLst>
                                  <p:childTnLst>
                                    <p:set>
                                      <p:cBhvr>
                                        <p:cTn id="221" dur="1" fill="hold">
                                          <p:stCondLst>
                                            <p:cond delay="0"/>
                                          </p:stCondLst>
                                        </p:cTn>
                                        <p:tgtEl>
                                          <p:spTgt spid="79"/>
                                        </p:tgtEl>
                                        <p:attrNameLst>
                                          <p:attrName>style.visibility</p:attrName>
                                        </p:attrNameLst>
                                      </p:cBhvr>
                                      <p:to>
                                        <p:strVal val="visible"/>
                                      </p:to>
                                    </p:set>
                                    <p:anim calcmode="lin" valueType="num">
                                      <p:cBhvr additive="base">
                                        <p:cTn id="222" dur="500" fill="hold"/>
                                        <p:tgtEl>
                                          <p:spTgt spid="79"/>
                                        </p:tgtEl>
                                        <p:attrNameLst>
                                          <p:attrName>ppt_x</p:attrName>
                                        </p:attrNameLst>
                                      </p:cBhvr>
                                      <p:tavLst>
                                        <p:tav tm="0">
                                          <p:val>
                                            <p:strVal val="#ppt_x"/>
                                          </p:val>
                                        </p:tav>
                                        <p:tav tm="100000">
                                          <p:val>
                                            <p:strVal val="#ppt_x"/>
                                          </p:val>
                                        </p:tav>
                                      </p:tavLst>
                                    </p:anim>
                                    <p:anim calcmode="lin" valueType="num">
                                      <p:cBhvr additive="base">
                                        <p:cTn id="223" dur="500" fill="hold"/>
                                        <p:tgtEl>
                                          <p:spTgt spid="79"/>
                                        </p:tgtEl>
                                        <p:attrNameLst>
                                          <p:attrName>ppt_y</p:attrName>
                                        </p:attrNameLst>
                                      </p:cBhvr>
                                      <p:tavLst>
                                        <p:tav tm="0">
                                          <p:val>
                                            <p:strVal val="1+#ppt_h/2"/>
                                          </p:val>
                                        </p:tav>
                                        <p:tav tm="100000">
                                          <p:val>
                                            <p:strVal val="#ppt_y"/>
                                          </p:val>
                                        </p:tav>
                                      </p:tavLst>
                                    </p:anim>
                                  </p:childTnLst>
                                </p:cTn>
                              </p:par>
                              <p:par>
                                <p:cTn id="224" presetID="2" presetClass="entr" presetSubtype="4" fill="hold" grpId="0" nodeType="withEffect">
                                  <p:stCondLst>
                                    <p:cond delay="0"/>
                                  </p:stCondLst>
                                  <p:childTnLst>
                                    <p:set>
                                      <p:cBhvr>
                                        <p:cTn id="225" dur="1" fill="hold">
                                          <p:stCondLst>
                                            <p:cond delay="0"/>
                                          </p:stCondLst>
                                        </p:cTn>
                                        <p:tgtEl>
                                          <p:spTgt spid="80"/>
                                        </p:tgtEl>
                                        <p:attrNameLst>
                                          <p:attrName>style.visibility</p:attrName>
                                        </p:attrNameLst>
                                      </p:cBhvr>
                                      <p:to>
                                        <p:strVal val="visible"/>
                                      </p:to>
                                    </p:set>
                                    <p:anim calcmode="lin" valueType="num">
                                      <p:cBhvr additive="base">
                                        <p:cTn id="226" dur="500" fill="hold"/>
                                        <p:tgtEl>
                                          <p:spTgt spid="80"/>
                                        </p:tgtEl>
                                        <p:attrNameLst>
                                          <p:attrName>ppt_x</p:attrName>
                                        </p:attrNameLst>
                                      </p:cBhvr>
                                      <p:tavLst>
                                        <p:tav tm="0">
                                          <p:val>
                                            <p:strVal val="#ppt_x"/>
                                          </p:val>
                                        </p:tav>
                                        <p:tav tm="100000">
                                          <p:val>
                                            <p:strVal val="#ppt_x"/>
                                          </p:val>
                                        </p:tav>
                                      </p:tavLst>
                                    </p:anim>
                                    <p:anim calcmode="lin" valueType="num">
                                      <p:cBhvr additive="base">
                                        <p:cTn id="227" dur="500" fill="hold"/>
                                        <p:tgtEl>
                                          <p:spTgt spid="80"/>
                                        </p:tgtEl>
                                        <p:attrNameLst>
                                          <p:attrName>ppt_y</p:attrName>
                                        </p:attrNameLst>
                                      </p:cBhvr>
                                      <p:tavLst>
                                        <p:tav tm="0">
                                          <p:val>
                                            <p:strVal val="1+#ppt_h/2"/>
                                          </p:val>
                                        </p:tav>
                                        <p:tav tm="100000">
                                          <p:val>
                                            <p:strVal val="#ppt_y"/>
                                          </p:val>
                                        </p:tav>
                                      </p:tavLst>
                                    </p:anim>
                                  </p:childTnLst>
                                </p:cTn>
                              </p:par>
                              <p:par>
                                <p:cTn id="228" presetID="2" presetClass="entr" presetSubtype="4" fill="hold" grpId="0" nodeType="withEffect">
                                  <p:stCondLst>
                                    <p:cond delay="0"/>
                                  </p:stCondLst>
                                  <p:childTnLst>
                                    <p:set>
                                      <p:cBhvr>
                                        <p:cTn id="229" dur="1" fill="hold">
                                          <p:stCondLst>
                                            <p:cond delay="0"/>
                                          </p:stCondLst>
                                        </p:cTn>
                                        <p:tgtEl>
                                          <p:spTgt spid="81"/>
                                        </p:tgtEl>
                                        <p:attrNameLst>
                                          <p:attrName>style.visibility</p:attrName>
                                        </p:attrNameLst>
                                      </p:cBhvr>
                                      <p:to>
                                        <p:strVal val="visible"/>
                                      </p:to>
                                    </p:set>
                                    <p:anim calcmode="lin" valueType="num">
                                      <p:cBhvr additive="base">
                                        <p:cTn id="230" dur="500" fill="hold"/>
                                        <p:tgtEl>
                                          <p:spTgt spid="81"/>
                                        </p:tgtEl>
                                        <p:attrNameLst>
                                          <p:attrName>ppt_x</p:attrName>
                                        </p:attrNameLst>
                                      </p:cBhvr>
                                      <p:tavLst>
                                        <p:tav tm="0">
                                          <p:val>
                                            <p:strVal val="#ppt_x"/>
                                          </p:val>
                                        </p:tav>
                                        <p:tav tm="100000">
                                          <p:val>
                                            <p:strVal val="#ppt_x"/>
                                          </p:val>
                                        </p:tav>
                                      </p:tavLst>
                                    </p:anim>
                                    <p:anim calcmode="lin" valueType="num">
                                      <p:cBhvr additive="base">
                                        <p:cTn id="231" dur="500" fill="hold"/>
                                        <p:tgtEl>
                                          <p:spTgt spid="81"/>
                                        </p:tgtEl>
                                        <p:attrNameLst>
                                          <p:attrName>ppt_y</p:attrName>
                                        </p:attrNameLst>
                                      </p:cBhvr>
                                      <p:tavLst>
                                        <p:tav tm="0">
                                          <p:val>
                                            <p:strVal val="1+#ppt_h/2"/>
                                          </p:val>
                                        </p:tav>
                                        <p:tav tm="100000">
                                          <p:val>
                                            <p:strVal val="#ppt_y"/>
                                          </p:val>
                                        </p:tav>
                                      </p:tavLst>
                                    </p:anim>
                                  </p:childTnLst>
                                </p:cTn>
                              </p:par>
                              <p:par>
                                <p:cTn id="232" presetID="2" presetClass="entr" presetSubtype="1" fill="hold" grpId="0" nodeType="withEffect">
                                  <p:stCondLst>
                                    <p:cond delay="0"/>
                                  </p:stCondLst>
                                  <p:childTnLst>
                                    <p:set>
                                      <p:cBhvr>
                                        <p:cTn id="233" dur="1" fill="hold">
                                          <p:stCondLst>
                                            <p:cond delay="0"/>
                                          </p:stCondLst>
                                        </p:cTn>
                                        <p:tgtEl>
                                          <p:spTgt spid="82"/>
                                        </p:tgtEl>
                                        <p:attrNameLst>
                                          <p:attrName>style.visibility</p:attrName>
                                        </p:attrNameLst>
                                      </p:cBhvr>
                                      <p:to>
                                        <p:strVal val="visible"/>
                                      </p:to>
                                    </p:set>
                                    <p:anim calcmode="lin" valueType="num">
                                      <p:cBhvr additive="base">
                                        <p:cTn id="234" dur="500" fill="hold"/>
                                        <p:tgtEl>
                                          <p:spTgt spid="82"/>
                                        </p:tgtEl>
                                        <p:attrNameLst>
                                          <p:attrName>ppt_x</p:attrName>
                                        </p:attrNameLst>
                                      </p:cBhvr>
                                      <p:tavLst>
                                        <p:tav tm="0">
                                          <p:val>
                                            <p:strVal val="#ppt_x"/>
                                          </p:val>
                                        </p:tav>
                                        <p:tav tm="100000">
                                          <p:val>
                                            <p:strVal val="#ppt_x"/>
                                          </p:val>
                                        </p:tav>
                                      </p:tavLst>
                                    </p:anim>
                                    <p:anim calcmode="lin" valueType="num">
                                      <p:cBhvr additive="base">
                                        <p:cTn id="235" dur="500" fill="hold"/>
                                        <p:tgtEl>
                                          <p:spTgt spid="82"/>
                                        </p:tgtEl>
                                        <p:attrNameLst>
                                          <p:attrName>ppt_y</p:attrName>
                                        </p:attrNameLst>
                                      </p:cBhvr>
                                      <p:tavLst>
                                        <p:tav tm="0">
                                          <p:val>
                                            <p:strVal val="0-#ppt_h/2"/>
                                          </p:val>
                                        </p:tav>
                                        <p:tav tm="100000">
                                          <p:val>
                                            <p:strVal val="#ppt_y"/>
                                          </p:val>
                                        </p:tav>
                                      </p:tavLst>
                                    </p:anim>
                                  </p:childTnLst>
                                </p:cTn>
                              </p:par>
                              <p:par>
                                <p:cTn id="236" presetID="2" presetClass="entr" presetSubtype="4" fill="hold" grpId="0" nodeType="withEffect">
                                  <p:stCondLst>
                                    <p:cond delay="0"/>
                                  </p:stCondLst>
                                  <p:childTnLst>
                                    <p:set>
                                      <p:cBhvr>
                                        <p:cTn id="237" dur="1" fill="hold">
                                          <p:stCondLst>
                                            <p:cond delay="0"/>
                                          </p:stCondLst>
                                        </p:cTn>
                                        <p:tgtEl>
                                          <p:spTgt spid="83"/>
                                        </p:tgtEl>
                                        <p:attrNameLst>
                                          <p:attrName>style.visibility</p:attrName>
                                        </p:attrNameLst>
                                      </p:cBhvr>
                                      <p:to>
                                        <p:strVal val="visible"/>
                                      </p:to>
                                    </p:set>
                                    <p:anim calcmode="lin" valueType="num">
                                      <p:cBhvr additive="base">
                                        <p:cTn id="238" dur="500" fill="hold"/>
                                        <p:tgtEl>
                                          <p:spTgt spid="83"/>
                                        </p:tgtEl>
                                        <p:attrNameLst>
                                          <p:attrName>ppt_x</p:attrName>
                                        </p:attrNameLst>
                                      </p:cBhvr>
                                      <p:tavLst>
                                        <p:tav tm="0">
                                          <p:val>
                                            <p:strVal val="#ppt_x"/>
                                          </p:val>
                                        </p:tav>
                                        <p:tav tm="100000">
                                          <p:val>
                                            <p:strVal val="#ppt_x"/>
                                          </p:val>
                                        </p:tav>
                                      </p:tavLst>
                                    </p:anim>
                                    <p:anim calcmode="lin" valueType="num">
                                      <p:cBhvr additive="base">
                                        <p:cTn id="239" dur="500" fill="hold"/>
                                        <p:tgtEl>
                                          <p:spTgt spid="83"/>
                                        </p:tgtEl>
                                        <p:attrNameLst>
                                          <p:attrName>ppt_y</p:attrName>
                                        </p:attrNameLst>
                                      </p:cBhvr>
                                      <p:tavLst>
                                        <p:tav tm="0">
                                          <p:val>
                                            <p:strVal val="1+#ppt_h/2"/>
                                          </p:val>
                                        </p:tav>
                                        <p:tav tm="100000">
                                          <p:val>
                                            <p:strVal val="#ppt_y"/>
                                          </p:val>
                                        </p:tav>
                                      </p:tavLst>
                                    </p:anim>
                                  </p:childTnLst>
                                </p:cTn>
                              </p:par>
                              <p:par>
                                <p:cTn id="240" presetID="2" presetClass="entr" presetSubtype="4" fill="hold" grpId="0" nodeType="withEffect">
                                  <p:stCondLst>
                                    <p:cond delay="0"/>
                                  </p:stCondLst>
                                  <p:childTnLst>
                                    <p:set>
                                      <p:cBhvr>
                                        <p:cTn id="241" dur="1" fill="hold">
                                          <p:stCondLst>
                                            <p:cond delay="0"/>
                                          </p:stCondLst>
                                        </p:cTn>
                                        <p:tgtEl>
                                          <p:spTgt spid="84"/>
                                        </p:tgtEl>
                                        <p:attrNameLst>
                                          <p:attrName>style.visibility</p:attrName>
                                        </p:attrNameLst>
                                      </p:cBhvr>
                                      <p:to>
                                        <p:strVal val="visible"/>
                                      </p:to>
                                    </p:set>
                                    <p:anim calcmode="lin" valueType="num">
                                      <p:cBhvr additive="base">
                                        <p:cTn id="242" dur="500" fill="hold"/>
                                        <p:tgtEl>
                                          <p:spTgt spid="84"/>
                                        </p:tgtEl>
                                        <p:attrNameLst>
                                          <p:attrName>ppt_x</p:attrName>
                                        </p:attrNameLst>
                                      </p:cBhvr>
                                      <p:tavLst>
                                        <p:tav tm="0">
                                          <p:val>
                                            <p:strVal val="#ppt_x"/>
                                          </p:val>
                                        </p:tav>
                                        <p:tav tm="100000">
                                          <p:val>
                                            <p:strVal val="#ppt_x"/>
                                          </p:val>
                                        </p:tav>
                                      </p:tavLst>
                                    </p:anim>
                                    <p:anim calcmode="lin" valueType="num">
                                      <p:cBhvr additive="base">
                                        <p:cTn id="243" dur="500" fill="hold"/>
                                        <p:tgtEl>
                                          <p:spTgt spid="84"/>
                                        </p:tgtEl>
                                        <p:attrNameLst>
                                          <p:attrName>ppt_y</p:attrName>
                                        </p:attrNameLst>
                                      </p:cBhvr>
                                      <p:tavLst>
                                        <p:tav tm="0">
                                          <p:val>
                                            <p:strVal val="1+#ppt_h/2"/>
                                          </p:val>
                                        </p:tav>
                                        <p:tav tm="100000">
                                          <p:val>
                                            <p:strVal val="#ppt_y"/>
                                          </p:val>
                                        </p:tav>
                                      </p:tavLst>
                                    </p:anim>
                                  </p:childTnLst>
                                </p:cTn>
                              </p:par>
                              <p:par>
                                <p:cTn id="244" presetID="2" presetClass="entr" presetSubtype="3" fill="hold" grpId="0" nodeType="withEffect">
                                  <p:stCondLst>
                                    <p:cond delay="0"/>
                                  </p:stCondLst>
                                  <p:childTnLst>
                                    <p:set>
                                      <p:cBhvr>
                                        <p:cTn id="245" dur="1" fill="hold">
                                          <p:stCondLst>
                                            <p:cond delay="0"/>
                                          </p:stCondLst>
                                        </p:cTn>
                                        <p:tgtEl>
                                          <p:spTgt spid="85"/>
                                        </p:tgtEl>
                                        <p:attrNameLst>
                                          <p:attrName>style.visibility</p:attrName>
                                        </p:attrNameLst>
                                      </p:cBhvr>
                                      <p:to>
                                        <p:strVal val="visible"/>
                                      </p:to>
                                    </p:set>
                                    <p:anim calcmode="lin" valueType="num">
                                      <p:cBhvr additive="base">
                                        <p:cTn id="246" dur="500" fill="hold"/>
                                        <p:tgtEl>
                                          <p:spTgt spid="85"/>
                                        </p:tgtEl>
                                        <p:attrNameLst>
                                          <p:attrName>ppt_x</p:attrName>
                                        </p:attrNameLst>
                                      </p:cBhvr>
                                      <p:tavLst>
                                        <p:tav tm="0">
                                          <p:val>
                                            <p:strVal val="1+#ppt_w/2"/>
                                          </p:val>
                                        </p:tav>
                                        <p:tav tm="100000">
                                          <p:val>
                                            <p:strVal val="#ppt_x"/>
                                          </p:val>
                                        </p:tav>
                                      </p:tavLst>
                                    </p:anim>
                                    <p:anim calcmode="lin" valueType="num">
                                      <p:cBhvr additive="base">
                                        <p:cTn id="247" dur="500" fill="hold"/>
                                        <p:tgtEl>
                                          <p:spTgt spid="85"/>
                                        </p:tgtEl>
                                        <p:attrNameLst>
                                          <p:attrName>ppt_y</p:attrName>
                                        </p:attrNameLst>
                                      </p:cBhvr>
                                      <p:tavLst>
                                        <p:tav tm="0">
                                          <p:val>
                                            <p:strVal val="0-#ppt_h/2"/>
                                          </p:val>
                                        </p:tav>
                                        <p:tav tm="100000">
                                          <p:val>
                                            <p:strVal val="#ppt_y"/>
                                          </p:val>
                                        </p:tav>
                                      </p:tavLst>
                                    </p:anim>
                                  </p:childTnLst>
                                </p:cTn>
                              </p:par>
                              <p:par>
                                <p:cTn id="248" presetID="2" presetClass="entr" presetSubtype="2" fill="hold" grpId="0" nodeType="withEffect">
                                  <p:stCondLst>
                                    <p:cond delay="0"/>
                                  </p:stCondLst>
                                  <p:childTnLst>
                                    <p:set>
                                      <p:cBhvr>
                                        <p:cTn id="249" dur="1" fill="hold">
                                          <p:stCondLst>
                                            <p:cond delay="0"/>
                                          </p:stCondLst>
                                        </p:cTn>
                                        <p:tgtEl>
                                          <p:spTgt spid="86"/>
                                        </p:tgtEl>
                                        <p:attrNameLst>
                                          <p:attrName>style.visibility</p:attrName>
                                        </p:attrNameLst>
                                      </p:cBhvr>
                                      <p:to>
                                        <p:strVal val="visible"/>
                                      </p:to>
                                    </p:set>
                                    <p:anim calcmode="lin" valueType="num">
                                      <p:cBhvr additive="base">
                                        <p:cTn id="250" dur="500" fill="hold"/>
                                        <p:tgtEl>
                                          <p:spTgt spid="86"/>
                                        </p:tgtEl>
                                        <p:attrNameLst>
                                          <p:attrName>ppt_x</p:attrName>
                                        </p:attrNameLst>
                                      </p:cBhvr>
                                      <p:tavLst>
                                        <p:tav tm="0">
                                          <p:val>
                                            <p:strVal val="1+#ppt_w/2"/>
                                          </p:val>
                                        </p:tav>
                                        <p:tav tm="100000">
                                          <p:val>
                                            <p:strVal val="#ppt_x"/>
                                          </p:val>
                                        </p:tav>
                                      </p:tavLst>
                                    </p:anim>
                                    <p:anim calcmode="lin" valueType="num">
                                      <p:cBhvr additive="base">
                                        <p:cTn id="251" dur="500" fill="hold"/>
                                        <p:tgtEl>
                                          <p:spTgt spid="86"/>
                                        </p:tgtEl>
                                        <p:attrNameLst>
                                          <p:attrName>ppt_y</p:attrName>
                                        </p:attrNameLst>
                                      </p:cBhvr>
                                      <p:tavLst>
                                        <p:tav tm="0">
                                          <p:val>
                                            <p:strVal val="#ppt_y"/>
                                          </p:val>
                                        </p:tav>
                                        <p:tav tm="100000">
                                          <p:val>
                                            <p:strVal val="#ppt_y"/>
                                          </p:val>
                                        </p:tav>
                                      </p:tavLst>
                                    </p:anim>
                                  </p:childTnLst>
                                </p:cTn>
                              </p:par>
                              <p:par>
                                <p:cTn id="252" presetID="2" presetClass="entr" presetSubtype="12" fill="hold" grpId="0" nodeType="withEffect">
                                  <p:stCondLst>
                                    <p:cond delay="0"/>
                                  </p:stCondLst>
                                  <p:childTnLst>
                                    <p:set>
                                      <p:cBhvr>
                                        <p:cTn id="253" dur="1" fill="hold">
                                          <p:stCondLst>
                                            <p:cond delay="0"/>
                                          </p:stCondLst>
                                        </p:cTn>
                                        <p:tgtEl>
                                          <p:spTgt spid="87"/>
                                        </p:tgtEl>
                                        <p:attrNameLst>
                                          <p:attrName>style.visibility</p:attrName>
                                        </p:attrNameLst>
                                      </p:cBhvr>
                                      <p:to>
                                        <p:strVal val="visible"/>
                                      </p:to>
                                    </p:set>
                                    <p:anim calcmode="lin" valueType="num">
                                      <p:cBhvr additive="base">
                                        <p:cTn id="254" dur="500" fill="hold"/>
                                        <p:tgtEl>
                                          <p:spTgt spid="87"/>
                                        </p:tgtEl>
                                        <p:attrNameLst>
                                          <p:attrName>ppt_x</p:attrName>
                                        </p:attrNameLst>
                                      </p:cBhvr>
                                      <p:tavLst>
                                        <p:tav tm="0">
                                          <p:val>
                                            <p:strVal val="0-#ppt_w/2"/>
                                          </p:val>
                                        </p:tav>
                                        <p:tav tm="100000">
                                          <p:val>
                                            <p:strVal val="#ppt_x"/>
                                          </p:val>
                                        </p:tav>
                                      </p:tavLst>
                                    </p:anim>
                                    <p:anim calcmode="lin" valueType="num">
                                      <p:cBhvr additive="base">
                                        <p:cTn id="255" dur="500" fill="hold"/>
                                        <p:tgtEl>
                                          <p:spTgt spid="87"/>
                                        </p:tgtEl>
                                        <p:attrNameLst>
                                          <p:attrName>ppt_y</p:attrName>
                                        </p:attrNameLst>
                                      </p:cBhvr>
                                      <p:tavLst>
                                        <p:tav tm="0">
                                          <p:val>
                                            <p:strVal val="1+#ppt_h/2"/>
                                          </p:val>
                                        </p:tav>
                                        <p:tav tm="100000">
                                          <p:val>
                                            <p:strVal val="#ppt_y"/>
                                          </p:val>
                                        </p:tav>
                                      </p:tavLst>
                                    </p:anim>
                                  </p:childTnLst>
                                </p:cTn>
                              </p:par>
                              <p:par>
                                <p:cTn id="256" presetID="2" presetClass="entr" presetSubtype="4" fill="hold" grpId="0" nodeType="withEffect">
                                  <p:stCondLst>
                                    <p:cond delay="0"/>
                                  </p:stCondLst>
                                  <p:childTnLst>
                                    <p:set>
                                      <p:cBhvr>
                                        <p:cTn id="257" dur="1" fill="hold">
                                          <p:stCondLst>
                                            <p:cond delay="0"/>
                                          </p:stCondLst>
                                        </p:cTn>
                                        <p:tgtEl>
                                          <p:spTgt spid="88"/>
                                        </p:tgtEl>
                                        <p:attrNameLst>
                                          <p:attrName>style.visibility</p:attrName>
                                        </p:attrNameLst>
                                      </p:cBhvr>
                                      <p:to>
                                        <p:strVal val="visible"/>
                                      </p:to>
                                    </p:set>
                                    <p:anim calcmode="lin" valueType="num">
                                      <p:cBhvr additive="base">
                                        <p:cTn id="258" dur="500" fill="hold"/>
                                        <p:tgtEl>
                                          <p:spTgt spid="88"/>
                                        </p:tgtEl>
                                        <p:attrNameLst>
                                          <p:attrName>ppt_x</p:attrName>
                                        </p:attrNameLst>
                                      </p:cBhvr>
                                      <p:tavLst>
                                        <p:tav tm="0">
                                          <p:val>
                                            <p:strVal val="#ppt_x"/>
                                          </p:val>
                                        </p:tav>
                                        <p:tav tm="100000">
                                          <p:val>
                                            <p:strVal val="#ppt_x"/>
                                          </p:val>
                                        </p:tav>
                                      </p:tavLst>
                                    </p:anim>
                                    <p:anim calcmode="lin" valueType="num">
                                      <p:cBhvr additive="base">
                                        <p:cTn id="259" dur="500" fill="hold"/>
                                        <p:tgtEl>
                                          <p:spTgt spid="88"/>
                                        </p:tgtEl>
                                        <p:attrNameLst>
                                          <p:attrName>ppt_y</p:attrName>
                                        </p:attrNameLst>
                                      </p:cBhvr>
                                      <p:tavLst>
                                        <p:tav tm="0">
                                          <p:val>
                                            <p:strVal val="1+#ppt_h/2"/>
                                          </p:val>
                                        </p:tav>
                                        <p:tav tm="100000">
                                          <p:val>
                                            <p:strVal val="#ppt_y"/>
                                          </p:val>
                                        </p:tav>
                                      </p:tavLst>
                                    </p:anim>
                                  </p:childTnLst>
                                </p:cTn>
                              </p:par>
                              <p:par>
                                <p:cTn id="260" presetID="2" presetClass="entr" presetSubtype="4" fill="hold" grpId="0" nodeType="withEffect">
                                  <p:stCondLst>
                                    <p:cond delay="0"/>
                                  </p:stCondLst>
                                  <p:childTnLst>
                                    <p:set>
                                      <p:cBhvr>
                                        <p:cTn id="261" dur="1" fill="hold">
                                          <p:stCondLst>
                                            <p:cond delay="0"/>
                                          </p:stCondLst>
                                        </p:cTn>
                                        <p:tgtEl>
                                          <p:spTgt spid="89"/>
                                        </p:tgtEl>
                                        <p:attrNameLst>
                                          <p:attrName>style.visibility</p:attrName>
                                        </p:attrNameLst>
                                      </p:cBhvr>
                                      <p:to>
                                        <p:strVal val="visible"/>
                                      </p:to>
                                    </p:set>
                                    <p:anim calcmode="lin" valueType="num">
                                      <p:cBhvr additive="base">
                                        <p:cTn id="262" dur="500" fill="hold"/>
                                        <p:tgtEl>
                                          <p:spTgt spid="89"/>
                                        </p:tgtEl>
                                        <p:attrNameLst>
                                          <p:attrName>ppt_x</p:attrName>
                                        </p:attrNameLst>
                                      </p:cBhvr>
                                      <p:tavLst>
                                        <p:tav tm="0">
                                          <p:val>
                                            <p:strVal val="#ppt_x"/>
                                          </p:val>
                                        </p:tav>
                                        <p:tav tm="100000">
                                          <p:val>
                                            <p:strVal val="#ppt_x"/>
                                          </p:val>
                                        </p:tav>
                                      </p:tavLst>
                                    </p:anim>
                                    <p:anim calcmode="lin" valueType="num">
                                      <p:cBhvr additive="base">
                                        <p:cTn id="263" dur="500" fill="hold"/>
                                        <p:tgtEl>
                                          <p:spTgt spid="89"/>
                                        </p:tgtEl>
                                        <p:attrNameLst>
                                          <p:attrName>ppt_y</p:attrName>
                                        </p:attrNameLst>
                                      </p:cBhvr>
                                      <p:tavLst>
                                        <p:tav tm="0">
                                          <p:val>
                                            <p:strVal val="1+#ppt_h/2"/>
                                          </p:val>
                                        </p:tav>
                                        <p:tav tm="100000">
                                          <p:val>
                                            <p:strVal val="#ppt_y"/>
                                          </p:val>
                                        </p:tav>
                                      </p:tavLst>
                                    </p:anim>
                                  </p:childTnLst>
                                </p:cTn>
                              </p:par>
                              <p:par>
                                <p:cTn id="264" presetID="2" presetClass="entr" presetSubtype="4" fill="hold" grpId="0" nodeType="withEffect">
                                  <p:stCondLst>
                                    <p:cond delay="0"/>
                                  </p:stCondLst>
                                  <p:childTnLst>
                                    <p:set>
                                      <p:cBhvr>
                                        <p:cTn id="265" dur="1" fill="hold">
                                          <p:stCondLst>
                                            <p:cond delay="0"/>
                                          </p:stCondLst>
                                        </p:cTn>
                                        <p:tgtEl>
                                          <p:spTgt spid="90"/>
                                        </p:tgtEl>
                                        <p:attrNameLst>
                                          <p:attrName>style.visibility</p:attrName>
                                        </p:attrNameLst>
                                      </p:cBhvr>
                                      <p:to>
                                        <p:strVal val="visible"/>
                                      </p:to>
                                    </p:set>
                                    <p:anim calcmode="lin" valueType="num">
                                      <p:cBhvr additive="base">
                                        <p:cTn id="266" dur="500" fill="hold"/>
                                        <p:tgtEl>
                                          <p:spTgt spid="90"/>
                                        </p:tgtEl>
                                        <p:attrNameLst>
                                          <p:attrName>ppt_x</p:attrName>
                                        </p:attrNameLst>
                                      </p:cBhvr>
                                      <p:tavLst>
                                        <p:tav tm="0">
                                          <p:val>
                                            <p:strVal val="#ppt_x"/>
                                          </p:val>
                                        </p:tav>
                                        <p:tav tm="100000">
                                          <p:val>
                                            <p:strVal val="#ppt_x"/>
                                          </p:val>
                                        </p:tav>
                                      </p:tavLst>
                                    </p:anim>
                                    <p:anim calcmode="lin" valueType="num">
                                      <p:cBhvr additive="base">
                                        <p:cTn id="267" dur="500" fill="hold"/>
                                        <p:tgtEl>
                                          <p:spTgt spid="90"/>
                                        </p:tgtEl>
                                        <p:attrNameLst>
                                          <p:attrName>ppt_y</p:attrName>
                                        </p:attrNameLst>
                                      </p:cBhvr>
                                      <p:tavLst>
                                        <p:tav tm="0">
                                          <p:val>
                                            <p:strVal val="1+#ppt_h/2"/>
                                          </p:val>
                                        </p:tav>
                                        <p:tav tm="100000">
                                          <p:val>
                                            <p:strVal val="#ppt_y"/>
                                          </p:val>
                                        </p:tav>
                                      </p:tavLst>
                                    </p:anim>
                                  </p:childTnLst>
                                </p:cTn>
                              </p:par>
                              <p:par>
                                <p:cTn id="268" presetID="2" presetClass="entr" presetSubtype="8" fill="hold" grpId="0" nodeType="withEffect">
                                  <p:stCondLst>
                                    <p:cond delay="0"/>
                                  </p:stCondLst>
                                  <p:childTnLst>
                                    <p:set>
                                      <p:cBhvr>
                                        <p:cTn id="269" dur="1" fill="hold">
                                          <p:stCondLst>
                                            <p:cond delay="0"/>
                                          </p:stCondLst>
                                        </p:cTn>
                                        <p:tgtEl>
                                          <p:spTgt spid="91"/>
                                        </p:tgtEl>
                                        <p:attrNameLst>
                                          <p:attrName>style.visibility</p:attrName>
                                        </p:attrNameLst>
                                      </p:cBhvr>
                                      <p:to>
                                        <p:strVal val="visible"/>
                                      </p:to>
                                    </p:set>
                                    <p:anim calcmode="lin" valueType="num">
                                      <p:cBhvr additive="base">
                                        <p:cTn id="270" dur="500" fill="hold"/>
                                        <p:tgtEl>
                                          <p:spTgt spid="91"/>
                                        </p:tgtEl>
                                        <p:attrNameLst>
                                          <p:attrName>ppt_x</p:attrName>
                                        </p:attrNameLst>
                                      </p:cBhvr>
                                      <p:tavLst>
                                        <p:tav tm="0">
                                          <p:val>
                                            <p:strVal val="0-#ppt_w/2"/>
                                          </p:val>
                                        </p:tav>
                                        <p:tav tm="100000">
                                          <p:val>
                                            <p:strVal val="#ppt_x"/>
                                          </p:val>
                                        </p:tav>
                                      </p:tavLst>
                                    </p:anim>
                                    <p:anim calcmode="lin" valueType="num">
                                      <p:cBhvr additive="base">
                                        <p:cTn id="271" dur="500" fill="hold"/>
                                        <p:tgtEl>
                                          <p:spTgt spid="91"/>
                                        </p:tgtEl>
                                        <p:attrNameLst>
                                          <p:attrName>ppt_y</p:attrName>
                                        </p:attrNameLst>
                                      </p:cBhvr>
                                      <p:tavLst>
                                        <p:tav tm="0">
                                          <p:val>
                                            <p:strVal val="#ppt_y"/>
                                          </p:val>
                                        </p:tav>
                                        <p:tav tm="100000">
                                          <p:val>
                                            <p:strVal val="#ppt_y"/>
                                          </p:val>
                                        </p:tav>
                                      </p:tavLst>
                                    </p:anim>
                                  </p:childTnLst>
                                </p:cTn>
                              </p:par>
                              <p:par>
                                <p:cTn id="272" presetID="2" presetClass="entr" presetSubtype="4" fill="hold" grpId="0" nodeType="withEffect">
                                  <p:stCondLst>
                                    <p:cond delay="0"/>
                                  </p:stCondLst>
                                  <p:childTnLst>
                                    <p:set>
                                      <p:cBhvr>
                                        <p:cTn id="273" dur="1" fill="hold">
                                          <p:stCondLst>
                                            <p:cond delay="0"/>
                                          </p:stCondLst>
                                        </p:cTn>
                                        <p:tgtEl>
                                          <p:spTgt spid="92"/>
                                        </p:tgtEl>
                                        <p:attrNameLst>
                                          <p:attrName>style.visibility</p:attrName>
                                        </p:attrNameLst>
                                      </p:cBhvr>
                                      <p:to>
                                        <p:strVal val="visible"/>
                                      </p:to>
                                    </p:set>
                                    <p:anim calcmode="lin" valueType="num">
                                      <p:cBhvr additive="base">
                                        <p:cTn id="274" dur="500" fill="hold"/>
                                        <p:tgtEl>
                                          <p:spTgt spid="92"/>
                                        </p:tgtEl>
                                        <p:attrNameLst>
                                          <p:attrName>ppt_x</p:attrName>
                                        </p:attrNameLst>
                                      </p:cBhvr>
                                      <p:tavLst>
                                        <p:tav tm="0">
                                          <p:val>
                                            <p:strVal val="#ppt_x"/>
                                          </p:val>
                                        </p:tav>
                                        <p:tav tm="100000">
                                          <p:val>
                                            <p:strVal val="#ppt_x"/>
                                          </p:val>
                                        </p:tav>
                                      </p:tavLst>
                                    </p:anim>
                                    <p:anim calcmode="lin" valueType="num">
                                      <p:cBhvr additive="base">
                                        <p:cTn id="275" dur="500" fill="hold"/>
                                        <p:tgtEl>
                                          <p:spTgt spid="92"/>
                                        </p:tgtEl>
                                        <p:attrNameLst>
                                          <p:attrName>ppt_y</p:attrName>
                                        </p:attrNameLst>
                                      </p:cBhvr>
                                      <p:tavLst>
                                        <p:tav tm="0">
                                          <p:val>
                                            <p:strVal val="1+#ppt_h/2"/>
                                          </p:val>
                                        </p:tav>
                                        <p:tav tm="100000">
                                          <p:val>
                                            <p:strVal val="#ppt_y"/>
                                          </p:val>
                                        </p:tav>
                                      </p:tavLst>
                                    </p:anim>
                                  </p:childTnLst>
                                </p:cTn>
                              </p:par>
                              <p:par>
                                <p:cTn id="276" presetID="2" presetClass="entr" presetSubtype="4" fill="hold" grpId="0" nodeType="withEffect">
                                  <p:stCondLst>
                                    <p:cond delay="0"/>
                                  </p:stCondLst>
                                  <p:childTnLst>
                                    <p:set>
                                      <p:cBhvr>
                                        <p:cTn id="277" dur="1" fill="hold">
                                          <p:stCondLst>
                                            <p:cond delay="0"/>
                                          </p:stCondLst>
                                        </p:cTn>
                                        <p:tgtEl>
                                          <p:spTgt spid="93"/>
                                        </p:tgtEl>
                                        <p:attrNameLst>
                                          <p:attrName>style.visibility</p:attrName>
                                        </p:attrNameLst>
                                      </p:cBhvr>
                                      <p:to>
                                        <p:strVal val="visible"/>
                                      </p:to>
                                    </p:set>
                                    <p:anim calcmode="lin" valueType="num">
                                      <p:cBhvr additive="base">
                                        <p:cTn id="278" dur="500" fill="hold"/>
                                        <p:tgtEl>
                                          <p:spTgt spid="93"/>
                                        </p:tgtEl>
                                        <p:attrNameLst>
                                          <p:attrName>ppt_x</p:attrName>
                                        </p:attrNameLst>
                                      </p:cBhvr>
                                      <p:tavLst>
                                        <p:tav tm="0">
                                          <p:val>
                                            <p:strVal val="#ppt_x"/>
                                          </p:val>
                                        </p:tav>
                                        <p:tav tm="100000">
                                          <p:val>
                                            <p:strVal val="#ppt_x"/>
                                          </p:val>
                                        </p:tav>
                                      </p:tavLst>
                                    </p:anim>
                                    <p:anim calcmode="lin" valueType="num">
                                      <p:cBhvr additive="base">
                                        <p:cTn id="279" dur="500" fill="hold"/>
                                        <p:tgtEl>
                                          <p:spTgt spid="93"/>
                                        </p:tgtEl>
                                        <p:attrNameLst>
                                          <p:attrName>ppt_y</p:attrName>
                                        </p:attrNameLst>
                                      </p:cBhvr>
                                      <p:tavLst>
                                        <p:tav tm="0">
                                          <p:val>
                                            <p:strVal val="1+#ppt_h/2"/>
                                          </p:val>
                                        </p:tav>
                                        <p:tav tm="100000">
                                          <p:val>
                                            <p:strVal val="#ppt_y"/>
                                          </p:val>
                                        </p:tav>
                                      </p:tavLst>
                                    </p:anim>
                                  </p:childTnLst>
                                </p:cTn>
                              </p:par>
                              <p:par>
                                <p:cTn id="280" presetID="2" presetClass="entr" presetSubtype="4" fill="hold" grpId="0" nodeType="withEffect">
                                  <p:stCondLst>
                                    <p:cond delay="0"/>
                                  </p:stCondLst>
                                  <p:childTnLst>
                                    <p:set>
                                      <p:cBhvr>
                                        <p:cTn id="281" dur="1" fill="hold">
                                          <p:stCondLst>
                                            <p:cond delay="0"/>
                                          </p:stCondLst>
                                        </p:cTn>
                                        <p:tgtEl>
                                          <p:spTgt spid="94"/>
                                        </p:tgtEl>
                                        <p:attrNameLst>
                                          <p:attrName>style.visibility</p:attrName>
                                        </p:attrNameLst>
                                      </p:cBhvr>
                                      <p:to>
                                        <p:strVal val="visible"/>
                                      </p:to>
                                    </p:set>
                                    <p:anim calcmode="lin" valueType="num">
                                      <p:cBhvr additive="base">
                                        <p:cTn id="282" dur="500" fill="hold"/>
                                        <p:tgtEl>
                                          <p:spTgt spid="94"/>
                                        </p:tgtEl>
                                        <p:attrNameLst>
                                          <p:attrName>ppt_x</p:attrName>
                                        </p:attrNameLst>
                                      </p:cBhvr>
                                      <p:tavLst>
                                        <p:tav tm="0">
                                          <p:val>
                                            <p:strVal val="#ppt_x"/>
                                          </p:val>
                                        </p:tav>
                                        <p:tav tm="100000">
                                          <p:val>
                                            <p:strVal val="#ppt_x"/>
                                          </p:val>
                                        </p:tav>
                                      </p:tavLst>
                                    </p:anim>
                                    <p:anim calcmode="lin" valueType="num">
                                      <p:cBhvr additive="base">
                                        <p:cTn id="283" dur="500" fill="hold"/>
                                        <p:tgtEl>
                                          <p:spTgt spid="94"/>
                                        </p:tgtEl>
                                        <p:attrNameLst>
                                          <p:attrName>ppt_y</p:attrName>
                                        </p:attrNameLst>
                                      </p:cBhvr>
                                      <p:tavLst>
                                        <p:tav tm="0">
                                          <p:val>
                                            <p:strVal val="1+#ppt_h/2"/>
                                          </p:val>
                                        </p:tav>
                                        <p:tav tm="100000">
                                          <p:val>
                                            <p:strVal val="#ppt_y"/>
                                          </p:val>
                                        </p:tav>
                                      </p:tavLst>
                                    </p:anim>
                                  </p:childTnLst>
                                </p:cTn>
                              </p:par>
                              <p:par>
                                <p:cTn id="284" presetID="2" presetClass="entr" presetSubtype="4" fill="hold" grpId="0" nodeType="withEffect">
                                  <p:stCondLst>
                                    <p:cond delay="0"/>
                                  </p:stCondLst>
                                  <p:childTnLst>
                                    <p:set>
                                      <p:cBhvr>
                                        <p:cTn id="285" dur="1" fill="hold">
                                          <p:stCondLst>
                                            <p:cond delay="0"/>
                                          </p:stCondLst>
                                        </p:cTn>
                                        <p:tgtEl>
                                          <p:spTgt spid="95"/>
                                        </p:tgtEl>
                                        <p:attrNameLst>
                                          <p:attrName>style.visibility</p:attrName>
                                        </p:attrNameLst>
                                      </p:cBhvr>
                                      <p:to>
                                        <p:strVal val="visible"/>
                                      </p:to>
                                    </p:set>
                                    <p:anim calcmode="lin" valueType="num">
                                      <p:cBhvr additive="base">
                                        <p:cTn id="286" dur="500" fill="hold"/>
                                        <p:tgtEl>
                                          <p:spTgt spid="95"/>
                                        </p:tgtEl>
                                        <p:attrNameLst>
                                          <p:attrName>ppt_x</p:attrName>
                                        </p:attrNameLst>
                                      </p:cBhvr>
                                      <p:tavLst>
                                        <p:tav tm="0">
                                          <p:val>
                                            <p:strVal val="#ppt_x"/>
                                          </p:val>
                                        </p:tav>
                                        <p:tav tm="100000">
                                          <p:val>
                                            <p:strVal val="#ppt_x"/>
                                          </p:val>
                                        </p:tav>
                                      </p:tavLst>
                                    </p:anim>
                                    <p:anim calcmode="lin" valueType="num">
                                      <p:cBhvr additive="base">
                                        <p:cTn id="287" dur="500" fill="hold"/>
                                        <p:tgtEl>
                                          <p:spTgt spid="95"/>
                                        </p:tgtEl>
                                        <p:attrNameLst>
                                          <p:attrName>ppt_y</p:attrName>
                                        </p:attrNameLst>
                                      </p:cBhvr>
                                      <p:tavLst>
                                        <p:tav tm="0">
                                          <p:val>
                                            <p:strVal val="1+#ppt_h/2"/>
                                          </p:val>
                                        </p:tav>
                                        <p:tav tm="100000">
                                          <p:val>
                                            <p:strVal val="#ppt_y"/>
                                          </p:val>
                                        </p:tav>
                                      </p:tavLst>
                                    </p:anim>
                                  </p:childTnLst>
                                </p:cTn>
                              </p:par>
                              <p:par>
                                <p:cTn id="288" presetID="2" presetClass="entr" presetSubtype="4" fill="hold" grpId="0" nodeType="withEffect">
                                  <p:stCondLst>
                                    <p:cond delay="0"/>
                                  </p:stCondLst>
                                  <p:childTnLst>
                                    <p:set>
                                      <p:cBhvr>
                                        <p:cTn id="289" dur="1" fill="hold">
                                          <p:stCondLst>
                                            <p:cond delay="0"/>
                                          </p:stCondLst>
                                        </p:cTn>
                                        <p:tgtEl>
                                          <p:spTgt spid="96"/>
                                        </p:tgtEl>
                                        <p:attrNameLst>
                                          <p:attrName>style.visibility</p:attrName>
                                        </p:attrNameLst>
                                      </p:cBhvr>
                                      <p:to>
                                        <p:strVal val="visible"/>
                                      </p:to>
                                    </p:set>
                                    <p:anim calcmode="lin" valueType="num">
                                      <p:cBhvr additive="base">
                                        <p:cTn id="290" dur="500" fill="hold"/>
                                        <p:tgtEl>
                                          <p:spTgt spid="96"/>
                                        </p:tgtEl>
                                        <p:attrNameLst>
                                          <p:attrName>ppt_x</p:attrName>
                                        </p:attrNameLst>
                                      </p:cBhvr>
                                      <p:tavLst>
                                        <p:tav tm="0">
                                          <p:val>
                                            <p:strVal val="#ppt_x"/>
                                          </p:val>
                                        </p:tav>
                                        <p:tav tm="100000">
                                          <p:val>
                                            <p:strVal val="#ppt_x"/>
                                          </p:val>
                                        </p:tav>
                                      </p:tavLst>
                                    </p:anim>
                                    <p:anim calcmode="lin" valueType="num">
                                      <p:cBhvr additive="base">
                                        <p:cTn id="291" dur="500" fill="hold"/>
                                        <p:tgtEl>
                                          <p:spTgt spid="96"/>
                                        </p:tgtEl>
                                        <p:attrNameLst>
                                          <p:attrName>ppt_y</p:attrName>
                                        </p:attrNameLst>
                                      </p:cBhvr>
                                      <p:tavLst>
                                        <p:tav tm="0">
                                          <p:val>
                                            <p:strVal val="1+#ppt_h/2"/>
                                          </p:val>
                                        </p:tav>
                                        <p:tav tm="100000">
                                          <p:val>
                                            <p:strVal val="#ppt_y"/>
                                          </p:val>
                                        </p:tav>
                                      </p:tavLst>
                                    </p:anim>
                                  </p:childTnLst>
                                </p:cTn>
                              </p:par>
                              <p:par>
                                <p:cTn id="292" presetID="2" presetClass="entr" presetSubtype="4" fill="hold" grpId="0" nodeType="withEffect">
                                  <p:stCondLst>
                                    <p:cond delay="0"/>
                                  </p:stCondLst>
                                  <p:childTnLst>
                                    <p:set>
                                      <p:cBhvr>
                                        <p:cTn id="293" dur="1" fill="hold">
                                          <p:stCondLst>
                                            <p:cond delay="0"/>
                                          </p:stCondLst>
                                        </p:cTn>
                                        <p:tgtEl>
                                          <p:spTgt spid="97"/>
                                        </p:tgtEl>
                                        <p:attrNameLst>
                                          <p:attrName>style.visibility</p:attrName>
                                        </p:attrNameLst>
                                      </p:cBhvr>
                                      <p:to>
                                        <p:strVal val="visible"/>
                                      </p:to>
                                    </p:set>
                                    <p:anim calcmode="lin" valueType="num">
                                      <p:cBhvr additive="base">
                                        <p:cTn id="294" dur="500" fill="hold"/>
                                        <p:tgtEl>
                                          <p:spTgt spid="97"/>
                                        </p:tgtEl>
                                        <p:attrNameLst>
                                          <p:attrName>ppt_x</p:attrName>
                                        </p:attrNameLst>
                                      </p:cBhvr>
                                      <p:tavLst>
                                        <p:tav tm="0">
                                          <p:val>
                                            <p:strVal val="#ppt_x"/>
                                          </p:val>
                                        </p:tav>
                                        <p:tav tm="100000">
                                          <p:val>
                                            <p:strVal val="#ppt_x"/>
                                          </p:val>
                                        </p:tav>
                                      </p:tavLst>
                                    </p:anim>
                                    <p:anim calcmode="lin" valueType="num">
                                      <p:cBhvr additive="base">
                                        <p:cTn id="295" dur="500" fill="hold"/>
                                        <p:tgtEl>
                                          <p:spTgt spid="97"/>
                                        </p:tgtEl>
                                        <p:attrNameLst>
                                          <p:attrName>ppt_y</p:attrName>
                                        </p:attrNameLst>
                                      </p:cBhvr>
                                      <p:tavLst>
                                        <p:tav tm="0">
                                          <p:val>
                                            <p:strVal val="1+#ppt_h/2"/>
                                          </p:val>
                                        </p:tav>
                                        <p:tav tm="100000">
                                          <p:val>
                                            <p:strVal val="#ppt_y"/>
                                          </p:val>
                                        </p:tav>
                                      </p:tavLst>
                                    </p:anim>
                                  </p:childTnLst>
                                </p:cTn>
                              </p:par>
                              <p:par>
                                <p:cTn id="296" presetID="2" presetClass="entr" presetSubtype="4" fill="hold" grpId="0" nodeType="withEffect">
                                  <p:stCondLst>
                                    <p:cond delay="0"/>
                                  </p:stCondLst>
                                  <p:childTnLst>
                                    <p:set>
                                      <p:cBhvr>
                                        <p:cTn id="297" dur="1" fill="hold">
                                          <p:stCondLst>
                                            <p:cond delay="0"/>
                                          </p:stCondLst>
                                        </p:cTn>
                                        <p:tgtEl>
                                          <p:spTgt spid="98"/>
                                        </p:tgtEl>
                                        <p:attrNameLst>
                                          <p:attrName>style.visibility</p:attrName>
                                        </p:attrNameLst>
                                      </p:cBhvr>
                                      <p:to>
                                        <p:strVal val="visible"/>
                                      </p:to>
                                    </p:set>
                                    <p:anim calcmode="lin" valueType="num">
                                      <p:cBhvr additive="base">
                                        <p:cTn id="298" dur="500" fill="hold"/>
                                        <p:tgtEl>
                                          <p:spTgt spid="98"/>
                                        </p:tgtEl>
                                        <p:attrNameLst>
                                          <p:attrName>ppt_x</p:attrName>
                                        </p:attrNameLst>
                                      </p:cBhvr>
                                      <p:tavLst>
                                        <p:tav tm="0">
                                          <p:val>
                                            <p:strVal val="#ppt_x"/>
                                          </p:val>
                                        </p:tav>
                                        <p:tav tm="100000">
                                          <p:val>
                                            <p:strVal val="#ppt_x"/>
                                          </p:val>
                                        </p:tav>
                                      </p:tavLst>
                                    </p:anim>
                                    <p:anim calcmode="lin" valueType="num">
                                      <p:cBhvr additive="base">
                                        <p:cTn id="299" dur="500" fill="hold"/>
                                        <p:tgtEl>
                                          <p:spTgt spid="98"/>
                                        </p:tgtEl>
                                        <p:attrNameLst>
                                          <p:attrName>ppt_y</p:attrName>
                                        </p:attrNameLst>
                                      </p:cBhvr>
                                      <p:tavLst>
                                        <p:tav tm="0">
                                          <p:val>
                                            <p:strVal val="1+#ppt_h/2"/>
                                          </p:val>
                                        </p:tav>
                                        <p:tav tm="100000">
                                          <p:val>
                                            <p:strVal val="#ppt_y"/>
                                          </p:val>
                                        </p:tav>
                                      </p:tavLst>
                                    </p:anim>
                                  </p:childTnLst>
                                </p:cTn>
                              </p:par>
                              <p:par>
                                <p:cTn id="300" presetID="2" presetClass="entr" presetSubtype="4" fill="hold" grpId="0" nodeType="withEffect">
                                  <p:stCondLst>
                                    <p:cond delay="0"/>
                                  </p:stCondLst>
                                  <p:childTnLst>
                                    <p:set>
                                      <p:cBhvr>
                                        <p:cTn id="301" dur="1" fill="hold">
                                          <p:stCondLst>
                                            <p:cond delay="0"/>
                                          </p:stCondLst>
                                        </p:cTn>
                                        <p:tgtEl>
                                          <p:spTgt spid="99"/>
                                        </p:tgtEl>
                                        <p:attrNameLst>
                                          <p:attrName>style.visibility</p:attrName>
                                        </p:attrNameLst>
                                      </p:cBhvr>
                                      <p:to>
                                        <p:strVal val="visible"/>
                                      </p:to>
                                    </p:set>
                                    <p:anim calcmode="lin" valueType="num">
                                      <p:cBhvr additive="base">
                                        <p:cTn id="302" dur="500" fill="hold"/>
                                        <p:tgtEl>
                                          <p:spTgt spid="99"/>
                                        </p:tgtEl>
                                        <p:attrNameLst>
                                          <p:attrName>ppt_x</p:attrName>
                                        </p:attrNameLst>
                                      </p:cBhvr>
                                      <p:tavLst>
                                        <p:tav tm="0">
                                          <p:val>
                                            <p:strVal val="#ppt_x"/>
                                          </p:val>
                                        </p:tav>
                                        <p:tav tm="100000">
                                          <p:val>
                                            <p:strVal val="#ppt_x"/>
                                          </p:val>
                                        </p:tav>
                                      </p:tavLst>
                                    </p:anim>
                                    <p:anim calcmode="lin" valueType="num">
                                      <p:cBhvr additive="base">
                                        <p:cTn id="303" dur="500" fill="hold"/>
                                        <p:tgtEl>
                                          <p:spTgt spid="99"/>
                                        </p:tgtEl>
                                        <p:attrNameLst>
                                          <p:attrName>ppt_y</p:attrName>
                                        </p:attrNameLst>
                                      </p:cBhvr>
                                      <p:tavLst>
                                        <p:tav tm="0">
                                          <p:val>
                                            <p:strVal val="1+#ppt_h/2"/>
                                          </p:val>
                                        </p:tav>
                                        <p:tav tm="100000">
                                          <p:val>
                                            <p:strVal val="#ppt_y"/>
                                          </p:val>
                                        </p:tav>
                                      </p:tavLst>
                                    </p:anim>
                                  </p:childTnLst>
                                </p:cTn>
                              </p:par>
                              <p:par>
                                <p:cTn id="304" presetID="2" presetClass="entr" presetSubtype="4" fill="hold" grpId="0" nodeType="withEffect">
                                  <p:stCondLst>
                                    <p:cond delay="0"/>
                                  </p:stCondLst>
                                  <p:childTnLst>
                                    <p:set>
                                      <p:cBhvr>
                                        <p:cTn id="305" dur="1" fill="hold">
                                          <p:stCondLst>
                                            <p:cond delay="0"/>
                                          </p:stCondLst>
                                        </p:cTn>
                                        <p:tgtEl>
                                          <p:spTgt spid="100"/>
                                        </p:tgtEl>
                                        <p:attrNameLst>
                                          <p:attrName>style.visibility</p:attrName>
                                        </p:attrNameLst>
                                      </p:cBhvr>
                                      <p:to>
                                        <p:strVal val="visible"/>
                                      </p:to>
                                    </p:set>
                                    <p:anim calcmode="lin" valueType="num">
                                      <p:cBhvr additive="base">
                                        <p:cTn id="306" dur="500" fill="hold"/>
                                        <p:tgtEl>
                                          <p:spTgt spid="100"/>
                                        </p:tgtEl>
                                        <p:attrNameLst>
                                          <p:attrName>ppt_x</p:attrName>
                                        </p:attrNameLst>
                                      </p:cBhvr>
                                      <p:tavLst>
                                        <p:tav tm="0">
                                          <p:val>
                                            <p:strVal val="#ppt_x"/>
                                          </p:val>
                                        </p:tav>
                                        <p:tav tm="100000">
                                          <p:val>
                                            <p:strVal val="#ppt_x"/>
                                          </p:val>
                                        </p:tav>
                                      </p:tavLst>
                                    </p:anim>
                                    <p:anim calcmode="lin" valueType="num">
                                      <p:cBhvr additive="base">
                                        <p:cTn id="307" dur="500" fill="hold"/>
                                        <p:tgtEl>
                                          <p:spTgt spid="100"/>
                                        </p:tgtEl>
                                        <p:attrNameLst>
                                          <p:attrName>ppt_y</p:attrName>
                                        </p:attrNameLst>
                                      </p:cBhvr>
                                      <p:tavLst>
                                        <p:tav tm="0">
                                          <p:val>
                                            <p:strVal val="1+#ppt_h/2"/>
                                          </p:val>
                                        </p:tav>
                                        <p:tav tm="100000">
                                          <p:val>
                                            <p:strVal val="#ppt_y"/>
                                          </p:val>
                                        </p:tav>
                                      </p:tavLst>
                                    </p:anim>
                                  </p:childTnLst>
                                </p:cTn>
                              </p:par>
                              <p:par>
                                <p:cTn id="308" presetID="2" presetClass="entr" presetSubtype="4" fill="hold" grpId="0" nodeType="withEffect">
                                  <p:stCondLst>
                                    <p:cond delay="0"/>
                                  </p:stCondLst>
                                  <p:childTnLst>
                                    <p:set>
                                      <p:cBhvr>
                                        <p:cTn id="309" dur="1" fill="hold">
                                          <p:stCondLst>
                                            <p:cond delay="0"/>
                                          </p:stCondLst>
                                        </p:cTn>
                                        <p:tgtEl>
                                          <p:spTgt spid="101"/>
                                        </p:tgtEl>
                                        <p:attrNameLst>
                                          <p:attrName>style.visibility</p:attrName>
                                        </p:attrNameLst>
                                      </p:cBhvr>
                                      <p:to>
                                        <p:strVal val="visible"/>
                                      </p:to>
                                    </p:set>
                                    <p:anim calcmode="lin" valueType="num">
                                      <p:cBhvr additive="base">
                                        <p:cTn id="310" dur="500" fill="hold"/>
                                        <p:tgtEl>
                                          <p:spTgt spid="101"/>
                                        </p:tgtEl>
                                        <p:attrNameLst>
                                          <p:attrName>ppt_x</p:attrName>
                                        </p:attrNameLst>
                                      </p:cBhvr>
                                      <p:tavLst>
                                        <p:tav tm="0">
                                          <p:val>
                                            <p:strVal val="#ppt_x"/>
                                          </p:val>
                                        </p:tav>
                                        <p:tav tm="100000">
                                          <p:val>
                                            <p:strVal val="#ppt_x"/>
                                          </p:val>
                                        </p:tav>
                                      </p:tavLst>
                                    </p:anim>
                                    <p:anim calcmode="lin" valueType="num">
                                      <p:cBhvr additive="base">
                                        <p:cTn id="311" dur="500" fill="hold"/>
                                        <p:tgtEl>
                                          <p:spTgt spid="101"/>
                                        </p:tgtEl>
                                        <p:attrNameLst>
                                          <p:attrName>ppt_y</p:attrName>
                                        </p:attrNameLst>
                                      </p:cBhvr>
                                      <p:tavLst>
                                        <p:tav tm="0">
                                          <p:val>
                                            <p:strVal val="1+#ppt_h/2"/>
                                          </p:val>
                                        </p:tav>
                                        <p:tav tm="100000">
                                          <p:val>
                                            <p:strVal val="#ppt_y"/>
                                          </p:val>
                                        </p:tav>
                                      </p:tavLst>
                                    </p:anim>
                                  </p:childTnLst>
                                </p:cTn>
                              </p:par>
                              <p:par>
                                <p:cTn id="312" presetID="2" presetClass="entr" presetSubtype="4" fill="hold" grpId="0" nodeType="withEffect">
                                  <p:stCondLst>
                                    <p:cond delay="0"/>
                                  </p:stCondLst>
                                  <p:childTnLst>
                                    <p:set>
                                      <p:cBhvr>
                                        <p:cTn id="313" dur="1" fill="hold">
                                          <p:stCondLst>
                                            <p:cond delay="0"/>
                                          </p:stCondLst>
                                        </p:cTn>
                                        <p:tgtEl>
                                          <p:spTgt spid="102"/>
                                        </p:tgtEl>
                                        <p:attrNameLst>
                                          <p:attrName>style.visibility</p:attrName>
                                        </p:attrNameLst>
                                      </p:cBhvr>
                                      <p:to>
                                        <p:strVal val="visible"/>
                                      </p:to>
                                    </p:set>
                                    <p:anim calcmode="lin" valueType="num">
                                      <p:cBhvr additive="base">
                                        <p:cTn id="314" dur="500" fill="hold"/>
                                        <p:tgtEl>
                                          <p:spTgt spid="102"/>
                                        </p:tgtEl>
                                        <p:attrNameLst>
                                          <p:attrName>ppt_x</p:attrName>
                                        </p:attrNameLst>
                                      </p:cBhvr>
                                      <p:tavLst>
                                        <p:tav tm="0">
                                          <p:val>
                                            <p:strVal val="#ppt_x"/>
                                          </p:val>
                                        </p:tav>
                                        <p:tav tm="100000">
                                          <p:val>
                                            <p:strVal val="#ppt_x"/>
                                          </p:val>
                                        </p:tav>
                                      </p:tavLst>
                                    </p:anim>
                                    <p:anim calcmode="lin" valueType="num">
                                      <p:cBhvr additive="base">
                                        <p:cTn id="315" dur="500" fill="hold"/>
                                        <p:tgtEl>
                                          <p:spTgt spid="102"/>
                                        </p:tgtEl>
                                        <p:attrNameLst>
                                          <p:attrName>ppt_y</p:attrName>
                                        </p:attrNameLst>
                                      </p:cBhvr>
                                      <p:tavLst>
                                        <p:tav tm="0">
                                          <p:val>
                                            <p:strVal val="1+#ppt_h/2"/>
                                          </p:val>
                                        </p:tav>
                                        <p:tav tm="100000">
                                          <p:val>
                                            <p:strVal val="#ppt_y"/>
                                          </p:val>
                                        </p:tav>
                                      </p:tavLst>
                                    </p:anim>
                                  </p:childTnLst>
                                </p:cTn>
                              </p:par>
                              <p:par>
                                <p:cTn id="316" presetID="2" presetClass="entr" presetSubtype="4" fill="hold" grpId="0" nodeType="withEffect">
                                  <p:stCondLst>
                                    <p:cond delay="0"/>
                                  </p:stCondLst>
                                  <p:childTnLst>
                                    <p:set>
                                      <p:cBhvr>
                                        <p:cTn id="317" dur="1" fill="hold">
                                          <p:stCondLst>
                                            <p:cond delay="0"/>
                                          </p:stCondLst>
                                        </p:cTn>
                                        <p:tgtEl>
                                          <p:spTgt spid="103"/>
                                        </p:tgtEl>
                                        <p:attrNameLst>
                                          <p:attrName>style.visibility</p:attrName>
                                        </p:attrNameLst>
                                      </p:cBhvr>
                                      <p:to>
                                        <p:strVal val="visible"/>
                                      </p:to>
                                    </p:set>
                                    <p:anim calcmode="lin" valueType="num">
                                      <p:cBhvr additive="base">
                                        <p:cTn id="318" dur="500" fill="hold"/>
                                        <p:tgtEl>
                                          <p:spTgt spid="103"/>
                                        </p:tgtEl>
                                        <p:attrNameLst>
                                          <p:attrName>ppt_x</p:attrName>
                                        </p:attrNameLst>
                                      </p:cBhvr>
                                      <p:tavLst>
                                        <p:tav tm="0">
                                          <p:val>
                                            <p:strVal val="#ppt_x"/>
                                          </p:val>
                                        </p:tav>
                                        <p:tav tm="100000">
                                          <p:val>
                                            <p:strVal val="#ppt_x"/>
                                          </p:val>
                                        </p:tav>
                                      </p:tavLst>
                                    </p:anim>
                                    <p:anim calcmode="lin" valueType="num">
                                      <p:cBhvr additive="base">
                                        <p:cTn id="319" dur="500" fill="hold"/>
                                        <p:tgtEl>
                                          <p:spTgt spid="103"/>
                                        </p:tgtEl>
                                        <p:attrNameLst>
                                          <p:attrName>ppt_y</p:attrName>
                                        </p:attrNameLst>
                                      </p:cBhvr>
                                      <p:tavLst>
                                        <p:tav tm="0">
                                          <p:val>
                                            <p:strVal val="1+#ppt_h/2"/>
                                          </p:val>
                                        </p:tav>
                                        <p:tav tm="100000">
                                          <p:val>
                                            <p:strVal val="#ppt_y"/>
                                          </p:val>
                                        </p:tav>
                                      </p:tavLst>
                                    </p:anim>
                                  </p:childTnLst>
                                </p:cTn>
                              </p:par>
                              <p:par>
                                <p:cTn id="320" presetID="2" presetClass="entr" presetSubtype="4" fill="hold" grpId="0" nodeType="withEffect">
                                  <p:stCondLst>
                                    <p:cond delay="0"/>
                                  </p:stCondLst>
                                  <p:childTnLst>
                                    <p:set>
                                      <p:cBhvr>
                                        <p:cTn id="321" dur="1" fill="hold">
                                          <p:stCondLst>
                                            <p:cond delay="0"/>
                                          </p:stCondLst>
                                        </p:cTn>
                                        <p:tgtEl>
                                          <p:spTgt spid="104"/>
                                        </p:tgtEl>
                                        <p:attrNameLst>
                                          <p:attrName>style.visibility</p:attrName>
                                        </p:attrNameLst>
                                      </p:cBhvr>
                                      <p:to>
                                        <p:strVal val="visible"/>
                                      </p:to>
                                    </p:set>
                                    <p:anim calcmode="lin" valueType="num">
                                      <p:cBhvr additive="base">
                                        <p:cTn id="322" dur="500" fill="hold"/>
                                        <p:tgtEl>
                                          <p:spTgt spid="104"/>
                                        </p:tgtEl>
                                        <p:attrNameLst>
                                          <p:attrName>ppt_x</p:attrName>
                                        </p:attrNameLst>
                                      </p:cBhvr>
                                      <p:tavLst>
                                        <p:tav tm="0">
                                          <p:val>
                                            <p:strVal val="#ppt_x"/>
                                          </p:val>
                                        </p:tav>
                                        <p:tav tm="100000">
                                          <p:val>
                                            <p:strVal val="#ppt_x"/>
                                          </p:val>
                                        </p:tav>
                                      </p:tavLst>
                                    </p:anim>
                                    <p:anim calcmode="lin" valueType="num">
                                      <p:cBhvr additive="base">
                                        <p:cTn id="323" dur="500" fill="hold"/>
                                        <p:tgtEl>
                                          <p:spTgt spid="104"/>
                                        </p:tgtEl>
                                        <p:attrNameLst>
                                          <p:attrName>ppt_y</p:attrName>
                                        </p:attrNameLst>
                                      </p:cBhvr>
                                      <p:tavLst>
                                        <p:tav tm="0">
                                          <p:val>
                                            <p:strVal val="1+#ppt_h/2"/>
                                          </p:val>
                                        </p:tav>
                                        <p:tav tm="100000">
                                          <p:val>
                                            <p:strVal val="#ppt_y"/>
                                          </p:val>
                                        </p:tav>
                                      </p:tavLst>
                                    </p:anim>
                                  </p:childTnLst>
                                </p:cTn>
                              </p:par>
                              <p:par>
                                <p:cTn id="324" presetID="2" presetClass="entr" presetSubtype="4" fill="hold" grpId="0" nodeType="withEffect">
                                  <p:stCondLst>
                                    <p:cond delay="0"/>
                                  </p:stCondLst>
                                  <p:childTnLst>
                                    <p:set>
                                      <p:cBhvr>
                                        <p:cTn id="325" dur="1" fill="hold">
                                          <p:stCondLst>
                                            <p:cond delay="0"/>
                                          </p:stCondLst>
                                        </p:cTn>
                                        <p:tgtEl>
                                          <p:spTgt spid="105"/>
                                        </p:tgtEl>
                                        <p:attrNameLst>
                                          <p:attrName>style.visibility</p:attrName>
                                        </p:attrNameLst>
                                      </p:cBhvr>
                                      <p:to>
                                        <p:strVal val="visible"/>
                                      </p:to>
                                    </p:set>
                                    <p:anim calcmode="lin" valueType="num">
                                      <p:cBhvr additive="base">
                                        <p:cTn id="326" dur="500" fill="hold"/>
                                        <p:tgtEl>
                                          <p:spTgt spid="105"/>
                                        </p:tgtEl>
                                        <p:attrNameLst>
                                          <p:attrName>ppt_x</p:attrName>
                                        </p:attrNameLst>
                                      </p:cBhvr>
                                      <p:tavLst>
                                        <p:tav tm="0">
                                          <p:val>
                                            <p:strVal val="#ppt_x"/>
                                          </p:val>
                                        </p:tav>
                                        <p:tav tm="100000">
                                          <p:val>
                                            <p:strVal val="#ppt_x"/>
                                          </p:val>
                                        </p:tav>
                                      </p:tavLst>
                                    </p:anim>
                                    <p:anim calcmode="lin" valueType="num">
                                      <p:cBhvr additive="base">
                                        <p:cTn id="327" dur="500" fill="hold"/>
                                        <p:tgtEl>
                                          <p:spTgt spid="105"/>
                                        </p:tgtEl>
                                        <p:attrNameLst>
                                          <p:attrName>ppt_y</p:attrName>
                                        </p:attrNameLst>
                                      </p:cBhvr>
                                      <p:tavLst>
                                        <p:tav tm="0">
                                          <p:val>
                                            <p:strVal val="1+#ppt_h/2"/>
                                          </p:val>
                                        </p:tav>
                                        <p:tav tm="100000">
                                          <p:val>
                                            <p:strVal val="#ppt_y"/>
                                          </p:val>
                                        </p:tav>
                                      </p:tavLst>
                                    </p:anim>
                                  </p:childTnLst>
                                </p:cTn>
                              </p:par>
                              <p:par>
                                <p:cTn id="328" presetID="2" presetClass="entr" presetSubtype="4" fill="hold" grpId="0" nodeType="withEffect">
                                  <p:stCondLst>
                                    <p:cond delay="0"/>
                                  </p:stCondLst>
                                  <p:childTnLst>
                                    <p:set>
                                      <p:cBhvr>
                                        <p:cTn id="329" dur="1" fill="hold">
                                          <p:stCondLst>
                                            <p:cond delay="0"/>
                                          </p:stCondLst>
                                        </p:cTn>
                                        <p:tgtEl>
                                          <p:spTgt spid="106"/>
                                        </p:tgtEl>
                                        <p:attrNameLst>
                                          <p:attrName>style.visibility</p:attrName>
                                        </p:attrNameLst>
                                      </p:cBhvr>
                                      <p:to>
                                        <p:strVal val="visible"/>
                                      </p:to>
                                    </p:set>
                                    <p:anim calcmode="lin" valueType="num">
                                      <p:cBhvr additive="base">
                                        <p:cTn id="330" dur="500" fill="hold"/>
                                        <p:tgtEl>
                                          <p:spTgt spid="106"/>
                                        </p:tgtEl>
                                        <p:attrNameLst>
                                          <p:attrName>ppt_x</p:attrName>
                                        </p:attrNameLst>
                                      </p:cBhvr>
                                      <p:tavLst>
                                        <p:tav tm="0">
                                          <p:val>
                                            <p:strVal val="#ppt_x"/>
                                          </p:val>
                                        </p:tav>
                                        <p:tav tm="100000">
                                          <p:val>
                                            <p:strVal val="#ppt_x"/>
                                          </p:val>
                                        </p:tav>
                                      </p:tavLst>
                                    </p:anim>
                                    <p:anim calcmode="lin" valueType="num">
                                      <p:cBhvr additive="base">
                                        <p:cTn id="331" dur="500" fill="hold"/>
                                        <p:tgtEl>
                                          <p:spTgt spid="106"/>
                                        </p:tgtEl>
                                        <p:attrNameLst>
                                          <p:attrName>ppt_y</p:attrName>
                                        </p:attrNameLst>
                                      </p:cBhvr>
                                      <p:tavLst>
                                        <p:tav tm="0">
                                          <p:val>
                                            <p:strVal val="1+#ppt_h/2"/>
                                          </p:val>
                                        </p:tav>
                                        <p:tav tm="100000">
                                          <p:val>
                                            <p:strVal val="#ppt_y"/>
                                          </p:val>
                                        </p:tav>
                                      </p:tavLst>
                                    </p:anim>
                                  </p:childTnLst>
                                </p:cTn>
                              </p:par>
                              <p:par>
                                <p:cTn id="332" presetID="2" presetClass="entr" presetSubtype="4" fill="hold" grpId="0" nodeType="withEffect">
                                  <p:stCondLst>
                                    <p:cond delay="0"/>
                                  </p:stCondLst>
                                  <p:childTnLst>
                                    <p:set>
                                      <p:cBhvr>
                                        <p:cTn id="333" dur="1" fill="hold">
                                          <p:stCondLst>
                                            <p:cond delay="0"/>
                                          </p:stCondLst>
                                        </p:cTn>
                                        <p:tgtEl>
                                          <p:spTgt spid="107"/>
                                        </p:tgtEl>
                                        <p:attrNameLst>
                                          <p:attrName>style.visibility</p:attrName>
                                        </p:attrNameLst>
                                      </p:cBhvr>
                                      <p:to>
                                        <p:strVal val="visible"/>
                                      </p:to>
                                    </p:set>
                                    <p:anim calcmode="lin" valueType="num">
                                      <p:cBhvr additive="base">
                                        <p:cTn id="334" dur="500" fill="hold"/>
                                        <p:tgtEl>
                                          <p:spTgt spid="107"/>
                                        </p:tgtEl>
                                        <p:attrNameLst>
                                          <p:attrName>ppt_x</p:attrName>
                                        </p:attrNameLst>
                                      </p:cBhvr>
                                      <p:tavLst>
                                        <p:tav tm="0">
                                          <p:val>
                                            <p:strVal val="#ppt_x"/>
                                          </p:val>
                                        </p:tav>
                                        <p:tav tm="100000">
                                          <p:val>
                                            <p:strVal val="#ppt_x"/>
                                          </p:val>
                                        </p:tav>
                                      </p:tavLst>
                                    </p:anim>
                                    <p:anim calcmode="lin" valueType="num">
                                      <p:cBhvr additive="base">
                                        <p:cTn id="335" dur="500" fill="hold"/>
                                        <p:tgtEl>
                                          <p:spTgt spid="107"/>
                                        </p:tgtEl>
                                        <p:attrNameLst>
                                          <p:attrName>ppt_y</p:attrName>
                                        </p:attrNameLst>
                                      </p:cBhvr>
                                      <p:tavLst>
                                        <p:tav tm="0">
                                          <p:val>
                                            <p:strVal val="1+#ppt_h/2"/>
                                          </p:val>
                                        </p:tav>
                                        <p:tav tm="100000">
                                          <p:val>
                                            <p:strVal val="#ppt_y"/>
                                          </p:val>
                                        </p:tav>
                                      </p:tavLst>
                                    </p:anim>
                                  </p:childTnLst>
                                </p:cTn>
                              </p:par>
                              <p:par>
                                <p:cTn id="336" presetID="2" presetClass="entr" presetSubtype="4" fill="hold" grpId="0" nodeType="withEffect">
                                  <p:stCondLst>
                                    <p:cond delay="0"/>
                                  </p:stCondLst>
                                  <p:childTnLst>
                                    <p:set>
                                      <p:cBhvr>
                                        <p:cTn id="337" dur="1" fill="hold">
                                          <p:stCondLst>
                                            <p:cond delay="0"/>
                                          </p:stCondLst>
                                        </p:cTn>
                                        <p:tgtEl>
                                          <p:spTgt spid="108"/>
                                        </p:tgtEl>
                                        <p:attrNameLst>
                                          <p:attrName>style.visibility</p:attrName>
                                        </p:attrNameLst>
                                      </p:cBhvr>
                                      <p:to>
                                        <p:strVal val="visible"/>
                                      </p:to>
                                    </p:set>
                                    <p:anim calcmode="lin" valueType="num">
                                      <p:cBhvr additive="base">
                                        <p:cTn id="338" dur="500" fill="hold"/>
                                        <p:tgtEl>
                                          <p:spTgt spid="108"/>
                                        </p:tgtEl>
                                        <p:attrNameLst>
                                          <p:attrName>ppt_x</p:attrName>
                                        </p:attrNameLst>
                                      </p:cBhvr>
                                      <p:tavLst>
                                        <p:tav tm="0">
                                          <p:val>
                                            <p:strVal val="#ppt_x"/>
                                          </p:val>
                                        </p:tav>
                                        <p:tav tm="100000">
                                          <p:val>
                                            <p:strVal val="#ppt_x"/>
                                          </p:val>
                                        </p:tav>
                                      </p:tavLst>
                                    </p:anim>
                                    <p:anim calcmode="lin" valueType="num">
                                      <p:cBhvr additive="base">
                                        <p:cTn id="339" dur="500" fill="hold"/>
                                        <p:tgtEl>
                                          <p:spTgt spid="108"/>
                                        </p:tgtEl>
                                        <p:attrNameLst>
                                          <p:attrName>ppt_y</p:attrName>
                                        </p:attrNameLst>
                                      </p:cBhvr>
                                      <p:tavLst>
                                        <p:tav tm="0">
                                          <p:val>
                                            <p:strVal val="1+#ppt_h/2"/>
                                          </p:val>
                                        </p:tav>
                                        <p:tav tm="100000">
                                          <p:val>
                                            <p:strVal val="#ppt_y"/>
                                          </p:val>
                                        </p:tav>
                                      </p:tavLst>
                                    </p:anim>
                                  </p:childTnLst>
                                </p:cTn>
                              </p:par>
                              <p:par>
                                <p:cTn id="340" presetID="2" presetClass="entr" presetSubtype="2" fill="hold" grpId="0" nodeType="withEffect">
                                  <p:stCondLst>
                                    <p:cond delay="2000"/>
                                  </p:stCondLst>
                                  <p:childTnLst>
                                    <p:set>
                                      <p:cBhvr>
                                        <p:cTn id="341" dur="1" fill="hold">
                                          <p:stCondLst>
                                            <p:cond delay="0"/>
                                          </p:stCondLst>
                                        </p:cTn>
                                        <p:tgtEl>
                                          <p:spTgt spid="111"/>
                                        </p:tgtEl>
                                        <p:attrNameLst>
                                          <p:attrName>style.visibility</p:attrName>
                                        </p:attrNameLst>
                                      </p:cBhvr>
                                      <p:to>
                                        <p:strVal val="visible"/>
                                      </p:to>
                                    </p:set>
                                    <p:anim calcmode="lin" valueType="num">
                                      <p:cBhvr additive="base">
                                        <p:cTn id="342" dur="500" fill="hold"/>
                                        <p:tgtEl>
                                          <p:spTgt spid="111"/>
                                        </p:tgtEl>
                                        <p:attrNameLst>
                                          <p:attrName>ppt_x</p:attrName>
                                        </p:attrNameLst>
                                      </p:cBhvr>
                                      <p:tavLst>
                                        <p:tav tm="0">
                                          <p:val>
                                            <p:strVal val="1+#ppt_w/2"/>
                                          </p:val>
                                        </p:tav>
                                        <p:tav tm="100000">
                                          <p:val>
                                            <p:strVal val="#ppt_x"/>
                                          </p:val>
                                        </p:tav>
                                      </p:tavLst>
                                    </p:anim>
                                    <p:anim calcmode="lin" valueType="num">
                                      <p:cBhvr additive="base">
                                        <p:cTn id="343" dur="500" fill="hold"/>
                                        <p:tgtEl>
                                          <p:spTgt spid="111"/>
                                        </p:tgtEl>
                                        <p:attrNameLst>
                                          <p:attrName>ppt_y</p:attrName>
                                        </p:attrNameLst>
                                      </p:cBhvr>
                                      <p:tavLst>
                                        <p:tav tm="0">
                                          <p:val>
                                            <p:strVal val="#ppt_y"/>
                                          </p:val>
                                        </p:tav>
                                        <p:tav tm="100000">
                                          <p:val>
                                            <p:strVal val="#ppt_y"/>
                                          </p:val>
                                        </p:tav>
                                      </p:tavLst>
                                    </p:anim>
                                  </p:childTnLst>
                                </p:cTn>
                              </p:par>
                              <p:par>
                                <p:cTn id="344" presetID="2" presetClass="entr" presetSubtype="2" fill="hold" grpId="0" nodeType="withEffect">
                                  <p:stCondLst>
                                    <p:cond delay="2000"/>
                                  </p:stCondLst>
                                  <p:childTnLst>
                                    <p:set>
                                      <p:cBhvr>
                                        <p:cTn id="345" dur="1" fill="hold">
                                          <p:stCondLst>
                                            <p:cond delay="0"/>
                                          </p:stCondLst>
                                        </p:cTn>
                                        <p:tgtEl>
                                          <p:spTgt spid="114"/>
                                        </p:tgtEl>
                                        <p:attrNameLst>
                                          <p:attrName>style.visibility</p:attrName>
                                        </p:attrNameLst>
                                      </p:cBhvr>
                                      <p:to>
                                        <p:strVal val="visible"/>
                                      </p:to>
                                    </p:set>
                                    <p:anim calcmode="lin" valueType="num">
                                      <p:cBhvr additive="base">
                                        <p:cTn id="346" dur="500" fill="hold"/>
                                        <p:tgtEl>
                                          <p:spTgt spid="114"/>
                                        </p:tgtEl>
                                        <p:attrNameLst>
                                          <p:attrName>ppt_x</p:attrName>
                                        </p:attrNameLst>
                                      </p:cBhvr>
                                      <p:tavLst>
                                        <p:tav tm="0">
                                          <p:val>
                                            <p:strVal val="1+#ppt_w/2"/>
                                          </p:val>
                                        </p:tav>
                                        <p:tav tm="100000">
                                          <p:val>
                                            <p:strVal val="#ppt_x"/>
                                          </p:val>
                                        </p:tav>
                                      </p:tavLst>
                                    </p:anim>
                                    <p:anim calcmode="lin" valueType="num">
                                      <p:cBhvr additive="base">
                                        <p:cTn id="347" dur="500" fill="hold"/>
                                        <p:tgtEl>
                                          <p:spTgt spid="114"/>
                                        </p:tgtEl>
                                        <p:attrNameLst>
                                          <p:attrName>ppt_y</p:attrName>
                                        </p:attrNameLst>
                                      </p:cBhvr>
                                      <p:tavLst>
                                        <p:tav tm="0">
                                          <p:val>
                                            <p:strVal val="#ppt_y"/>
                                          </p:val>
                                        </p:tav>
                                        <p:tav tm="100000">
                                          <p:val>
                                            <p:strVal val="#ppt_y"/>
                                          </p:val>
                                        </p:tav>
                                      </p:tavLst>
                                    </p:anim>
                                  </p:childTnLst>
                                </p:cTn>
                              </p:par>
                              <p:par>
                                <p:cTn id="348" presetID="2" presetClass="entr" presetSubtype="2" fill="hold" grpId="0" nodeType="withEffect">
                                  <p:stCondLst>
                                    <p:cond delay="2000"/>
                                  </p:stCondLst>
                                  <p:childTnLst>
                                    <p:set>
                                      <p:cBhvr>
                                        <p:cTn id="349" dur="1" fill="hold">
                                          <p:stCondLst>
                                            <p:cond delay="0"/>
                                          </p:stCondLst>
                                        </p:cTn>
                                        <p:tgtEl>
                                          <p:spTgt spid="115"/>
                                        </p:tgtEl>
                                        <p:attrNameLst>
                                          <p:attrName>style.visibility</p:attrName>
                                        </p:attrNameLst>
                                      </p:cBhvr>
                                      <p:to>
                                        <p:strVal val="visible"/>
                                      </p:to>
                                    </p:set>
                                    <p:anim calcmode="lin" valueType="num">
                                      <p:cBhvr additive="base">
                                        <p:cTn id="350" dur="500" fill="hold"/>
                                        <p:tgtEl>
                                          <p:spTgt spid="115"/>
                                        </p:tgtEl>
                                        <p:attrNameLst>
                                          <p:attrName>ppt_x</p:attrName>
                                        </p:attrNameLst>
                                      </p:cBhvr>
                                      <p:tavLst>
                                        <p:tav tm="0">
                                          <p:val>
                                            <p:strVal val="1+#ppt_w/2"/>
                                          </p:val>
                                        </p:tav>
                                        <p:tav tm="100000">
                                          <p:val>
                                            <p:strVal val="#ppt_x"/>
                                          </p:val>
                                        </p:tav>
                                      </p:tavLst>
                                    </p:anim>
                                    <p:anim calcmode="lin" valueType="num">
                                      <p:cBhvr additive="base">
                                        <p:cTn id="351" dur="500" fill="hold"/>
                                        <p:tgtEl>
                                          <p:spTgt spid="1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51" grpId="0" animBg="1"/>
      <p:bldP spid="52" grpId="0" animBg="1"/>
      <p:bldP spid="53" grpId="0" animBg="1"/>
      <p:bldP spid="54" grpId="0" animBg="1"/>
      <p:bldP spid="55" grpId="0" animBg="1"/>
      <p:bldP spid="56" grpId="0" animBg="1"/>
      <p:bldP spid="57" grpId="0" animBg="1"/>
      <p:bldP spid="58"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11" grpId="0" animBg="1"/>
      <p:bldP spid="114" grpId="0"/>
      <p:bldP spid="115"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6"/>
          <p:cNvSpPr/>
          <p:nvPr/>
        </p:nvSpPr>
        <p:spPr bwMode="auto">
          <a:xfrm flipH="1">
            <a:off x="6153383" y="4159889"/>
            <a:ext cx="670226" cy="144190"/>
          </a:xfrm>
          <a:custGeom>
            <a:avLst/>
            <a:gdLst>
              <a:gd name="T0" fmla="*/ 20 w 23"/>
              <a:gd name="T1" fmla="*/ 0 h 5"/>
              <a:gd name="T2" fmla="*/ 3 w 23"/>
              <a:gd name="T3" fmla="*/ 0 h 5"/>
              <a:gd name="T4" fmla="*/ 0 w 23"/>
              <a:gd name="T5" fmla="*/ 2 h 5"/>
              <a:gd name="T6" fmla="*/ 3 w 23"/>
              <a:gd name="T7" fmla="*/ 5 h 5"/>
              <a:gd name="T8" fmla="*/ 20 w 23"/>
              <a:gd name="T9" fmla="*/ 5 h 5"/>
              <a:gd name="T10" fmla="*/ 23 w 23"/>
              <a:gd name="T11" fmla="*/ 2 h 5"/>
              <a:gd name="T12" fmla="*/ 20 w 2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3" h="5">
                <a:moveTo>
                  <a:pt x="20" y="0"/>
                </a:moveTo>
                <a:cubicBezTo>
                  <a:pt x="3" y="0"/>
                  <a:pt x="3" y="0"/>
                  <a:pt x="3" y="0"/>
                </a:cubicBezTo>
                <a:cubicBezTo>
                  <a:pt x="1" y="0"/>
                  <a:pt x="0" y="1"/>
                  <a:pt x="0" y="2"/>
                </a:cubicBezTo>
                <a:cubicBezTo>
                  <a:pt x="0" y="4"/>
                  <a:pt x="1" y="5"/>
                  <a:pt x="3" y="5"/>
                </a:cubicBezTo>
                <a:cubicBezTo>
                  <a:pt x="20" y="5"/>
                  <a:pt x="20" y="5"/>
                  <a:pt x="20" y="5"/>
                </a:cubicBezTo>
                <a:cubicBezTo>
                  <a:pt x="22" y="5"/>
                  <a:pt x="23" y="4"/>
                  <a:pt x="23" y="2"/>
                </a:cubicBezTo>
                <a:cubicBezTo>
                  <a:pt x="23" y="1"/>
                  <a:pt x="22" y="0"/>
                  <a:pt x="20"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1" name="Freeform 24"/>
          <p:cNvSpPr/>
          <p:nvPr/>
        </p:nvSpPr>
        <p:spPr>
          <a:xfrm flipH="1">
            <a:off x="5977713" y="3862085"/>
            <a:ext cx="1021563" cy="297804"/>
          </a:xfrm>
          <a:custGeom>
            <a:avLst/>
            <a:gdLst>
              <a:gd name="connsiteX0" fmla="*/ 0 w 2645228"/>
              <a:gd name="connsiteY0" fmla="*/ 0 h 496975"/>
              <a:gd name="connsiteX1" fmla="*/ 2645228 w 2645228"/>
              <a:gd name="connsiteY1" fmla="*/ 0 h 496975"/>
              <a:gd name="connsiteX2" fmla="*/ 2645228 w 2645228"/>
              <a:gd name="connsiteY2" fmla="*/ 56095 h 496975"/>
              <a:gd name="connsiteX3" fmla="*/ 2204348 w 2645228"/>
              <a:gd name="connsiteY3" fmla="*/ 496975 h 496975"/>
              <a:gd name="connsiteX4" fmla="*/ 440880 w 2645228"/>
              <a:gd name="connsiteY4" fmla="*/ 496975 h 496975"/>
              <a:gd name="connsiteX5" fmla="*/ 0 w 2645228"/>
              <a:gd name="connsiteY5" fmla="*/ 56095 h 496975"/>
              <a:gd name="connsiteX6" fmla="*/ 0 w 2645228"/>
              <a:gd name="connsiteY6" fmla="*/ 0 h 496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5228" h="496975">
                <a:moveTo>
                  <a:pt x="0" y="0"/>
                </a:moveTo>
                <a:lnTo>
                  <a:pt x="2645228" y="0"/>
                </a:lnTo>
                <a:lnTo>
                  <a:pt x="2645228" y="56095"/>
                </a:lnTo>
                <a:cubicBezTo>
                  <a:pt x="2645228" y="299586"/>
                  <a:pt x="2447839" y="496975"/>
                  <a:pt x="2204348" y="496975"/>
                </a:cubicBezTo>
                <a:lnTo>
                  <a:pt x="440880" y="496975"/>
                </a:lnTo>
                <a:cubicBezTo>
                  <a:pt x="197389" y="496975"/>
                  <a:pt x="0" y="299586"/>
                  <a:pt x="0" y="56095"/>
                </a:cubicBezTo>
                <a:lnTo>
                  <a:pt x="0" y="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white"/>
              </a:solidFill>
              <a:effectLst/>
              <a:uLnTx/>
              <a:uFillTx/>
              <a:latin typeface="Century Schoolbook" panose="02040604050505020304"/>
              <a:ea typeface="+mn-ea"/>
              <a:cs typeface="+mn-cs"/>
            </a:endParaRPr>
          </a:p>
        </p:txBody>
      </p:sp>
      <p:sp>
        <p:nvSpPr>
          <p:cNvPr id="12" name="Freeform 25"/>
          <p:cNvSpPr/>
          <p:nvPr/>
        </p:nvSpPr>
        <p:spPr>
          <a:xfrm flipH="1">
            <a:off x="6260643" y="4364187"/>
            <a:ext cx="455706" cy="97281"/>
          </a:xfrm>
          <a:custGeom>
            <a:avLst/>
            <a:gdLst>
              <a:gd name="connsiteX0" fmla="*/ 0 w 694404"/>
              <a:gd name="connsiteY0" fmla="*/ 0 h 288475"/>
              <a:gd name="connsiteX1" fmla="*/ 694404 w 694404"/>
              <a:gd name="connsiteY1" fmla="*/ 0 h 288475"/>
              <a:gd name="connsiteX2" fmla="*/ 693800 w 694404"/>
              <a:gd name="connsiteY2" fmla="*/ 5989 h 288475"/>
              <a:gd name="connsiteX3" fmla="*/ 347202 w 694404"/>
              <a:gd name="connsiteY3" fmla="*/ 288475 h 288475"/>
              <a:gd name="connsiteX4" fmla="*/ 604 w 694404"/>
              <a:gd name="connsiteY4" fmla="*/ 5989 h 288475"/>
              <a:gd name="connsiteX5" fmla="*/ 0 w 694404"/>
              <a:gd name="connsiteY5" fmla="*/ 0 h 28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404" h="288475">
                <a:moveTo>
                  <a:pt x="0" y="0"/>
                </a:moveTo>
                <a:lnTo>
                  <a:pt x="694404" y="0"/>
                </a:lnTo>
                <a:lnTo>
                  <a:pt x="693800" y="5989"/>
                </a:lnTo>
                <a:cubicBezTo>
                  <a:pt x="660811" y="167204"/>
                  <a:pt x="518169" y="288475"/>
                  <a:pt x="347202" y="288475"/>
                </a:cubicBezTo>
                <a:cubicBezTo>
                  <a:pt x="176235" y="288475"/>
                  <a:pt x="33593" y="167204"/>
                  <a:pt x="604" y="5989"/>
                </a:cubicBezTo>
                <a:lnTo>
                  <a:pt x="0" y="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white"/>
              </a:solidFill>
              <a:effectLst/>
              <a:uLnTx/>
              <a:uFillTx/>
              <a:latin typeface="Century Schoolbook" panose="02040604050505020304"/>
              <a:ea typeface="+mn-ea"/>
              <a:cs typeface="+mn-cs"/>
            </a:endParaRPr>
          </a:p>
        </p:txBody>
      </p:sp>
      <p:sp>
        <p:nvSpPr>
          <p:cNvPr id="13" name="Freeform 5"/>
          <p:cNvSpPr/>
          <p:nvPr/>
        </p:nvSpPr>
        <p:spPr bwMode="auto">
          <a:xfrm>
            <a:off x="6406517" y="3286673"/>
            <a:ext cx="133315" cy="393995"/>
          </a:xfrm>
          <a:custGeom>
            <a:avLst/>
            <a:gdLst>
              <a:gd name="T0" fmla="*/ 77 w 112"/>
              <a:gd name="T1" fmla="*/ 270 h 331"/>
              <a:gd name="T2" fmla="*/ 44 w 112"/>
              <a:gd name="T3" fmla="*/ 331 h 331"/>
              <a:gd name="T4" fmla="*/ 15 w 112"/>
              <a:gd name="T5" fmla="*/ 328 h 331"/>
              <a:gd name="T6" fmla="*/ 0 w 112"/>
              <a:gd name="T7" fmla="*/ 261 h 331"/>
              <a:gd name="T8" fmla="*/ 35 w 112"/>
              <a:gd name="T9" fmla="*/ 0 h 331"/>
              <a:gd name="T10" fmla="*/ 112 w 112"/>
              <a:gd name="T11" fmla="*/ 11 h 331"/>
              <a:gd name="T12" fmla="*/ 77 w 112"/>
              <a:gd name="T13" fmla="*/ 270 h 331"/>
            </a:gdLst>
            <a:ahLst/>
            <a:cxnLst>
              <a:cxn ang="0">
                <a:pos x="T0" y="T1"/>
              </a:cxn>
              <a:cxn ang="0">
                <a:pos x="T2" y="T3"/>
              </a:cxn>
              <a:cxn ang="0">
                <a:pos x="T4" y="T5"/>
              </a:cxn>
              <a:cxn ang="0">
                <a:pos x="T6" y="T7"/>
              </a:cxn>
              <a:cxn ang="0">
                <a:pos x="T8" y="T9"/>
              </a:cxn>
              <a:cxn ang="0">
                <a:pos x="T10" y="T11"/>
              </a:cxn>
              <a:cxn ang="0">
                <a:pos x="T12" y="T13"/>
              </a:cxn>
            </a:cxnLst>
            <a:rect l="0" t="0" r="r" b="b"/>
            <a:pathLst>
              <a:path w="112" h="331">
                <a:moveTo>
                  <a:pt x="77" y="270"/>
                </a:moveTo>
                <a:lnTo>
                  <a:pt x="44" y="331"/>
                </a:lnTo>
                <a:lnTo>
                  <a:pt x="15" y="328"/>
                </a:lnTo>
                <a:lnTo>
                  <a:pt x="0" y="261"/>
                </a:lnTo>
                <a:lnTo>
                  <a:pt x="35" y="0"/>
                </a:lnTo>
                <a:lnTo>
                  <a:pt x="112" y="11"/>
                </a:lnTo>
                <a:lnTo>
                  <a:pt x="77" y="27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4" name="Freeform 6"/>
          <p:cNvSpPr/>
          <p:nvPr/>
        </p:nvSpPr>
        <p:spPr bwMode="auto">
          <a:xfrm>
            <a:off x="6444606" y="3216444"/>
            <a:ext cx="104748" cy="121412"/>
          </a:xfrm>
          <a:custGeom>
            <a:avLst/>
            <a:gdLst>
              <a:gd name="T0" fmla="*/ 58 w 64"/>
              <a:gd name="T1" fmla="*/ 48 h 74"/>
              <a:gd name="T2" fmla="*/ 27 w 64"/>
              <a:gd name="T3" fmla="*/ 72 h 74"/>
              <a:gd name="T4" fmla="*/ 26 w 64"/>
              <a:gd name="T5" fmla="*/ 72 h 74"/>
              <a:gd name="T6" fmla="*/ 2 w 64"/>
              <a:gd name="T7" fmla="*/ 41 h 74"/>
              <a:gd name="T8" fmla="*/ 6 w 64"/>
              <a:gd name="T9" fmla="*/ 15 h 74"/>
              <a:gd name="T10" fmla="*/ 35 w 64"/>
              <a:gd name="T11" fmla="*/ 7 h 74"/>
              <a:gd name="T12" fmla="*/ 36 w 64"/>
              <a:gd name="T13" fmla="*/ 7 h 74"/>
              <a:gd name="T14" fmla="*/ 62 w 64"/>
              <a:gd name="T15" fmla="*/ 22 h 74"/>
              <a:gd name="T16" fmla="*/ 58 w 64"/>
              <a:gd name="T17"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4">
                <a:moveTo>
                  <a:pt x="58" y="48"/>
                </a:moveTo>
                <a:cubicBezTo>
                  <a:pt x="56" y="63"/>
                  <a:pt x="42" y="74"/>
                  <a:pt x="27" y="72"/>
                </a:cubicBezTo>
                <a:cubicBezTo>
                  <a:pt x="26" y="72"/>
                  <a:pt x="26" y="72"/>
                  <a:pt x="26" y="72"/>
                </a:cubicBezTo>
                <a:cubicBezTo>
                  <a:pt x="11" y="70"/>
                  <a:pt x="0" y="56"/>
                  <a:pt x="2" y="41"/>
                </a:cubicBezTo>
                <a:cubicBezTo>
                  <a:pt x="6" y="15"/>
                  <a:pt x="6" y="15"/>
                  <a:pt x="6" y="15"/>
                </a:cubicBezTo>
                <a:cubicBezTo>
                  <a:pt x="8" y="0"/>
                  <a:pt x="20" y="5"/>
                  <a:pt x="35" y="7"/>
                </a:cubicBezTo>
                <a:cubicBezTo>
                  <a:pt x="36" y="7"/>
                  <a:pt x="36" y="7"/>
                  <a:pt x="36" y="7"/>
                </a:cubicBezTo>
                <a:cubicBezTo>
                  <a:pt x="51" y="9"/>
                  <a:pt x="64" y="7"/>
                  <a:pt x="62" y="22"/>
                </a:cubicBezTo>
                <a:lnTo>
                  <a:pt x="58" y="4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5" name="Freeform 7"/>
          <p:cNvSpPr/>
          <p:nvPr/>
        </p:nvSpPr>
        <p:spPr bwMode="auto">
          <a:xfrm>
            <a:off x="6432704" y="3260485"/>
            <a:ext cx="114270" cy="110700"/>
          </a:xfrm>
          <a:custGeom>
            <a:avLst/>
            <a:gdLst>
              <a:gd name="T0" fmla="*/ 85 w 96"/>
              <a:gd name="T1" fmla="*/ 93 h 93"/>
              <a:gd name="T2" fmla="*/ 0 w 96"/>
              <a:gd name="T3" fmla="*/ 81 h 93"/>
              <a:gd name="T4" fmla="*/ 11 w 96"/>
              <a:gd name="T5" fmla="*/ 0 h 93"/>
              <a:gd name="T6" fmla="*/ 96 w 96"/>
              <a:gd name="T7" fmla="*/ 12 h 93"/>
              <a:gd name="T8" fmla="*/ 85 w 96"/>
              <a:gd name="T9" fmla="*/ 93 h 93"/>
            </a:gdLst>
            <a:ahLst/>
            <a:cxnLst>
              <a:cxn ang="0">
                <a:pos x="T0" y="T1"/>
              </a:cxn>
              <a:cxn ang="0">
                <a:pos x="T2" y="T3"/>
              </a:cxn>
              <a:cxn ang="0">
                <a:pos x="T4" y="T5"/>
              </a:cxn>
              <a:cxn ang="0">
                <a:pos x="T6" y="T7"/>
              </a:cxn>
              <a:cxn ang="0">
                <a:pos x="T8" y="T9"/>
              </a:cxn>
            </a:cxnLst>
            <a:rect l="0" t="0" r="r" b="b"/>
            <a:pathLst>
              <a:path w="96" h="93">
                <a:moveTo>
                  <a:pt x="85" y="93"/>
                </a:moveTo>
                <a:lnTo>
                  <a:pt x="0" y="81"/>
                </a:lnTo>
                <a:lnTo>
                  <a:pt x="11" y="0"/>
                </a:lnTo>
                <a:lnTo>
                  <a:pt x="96" y="12"/>
                </a:lnTo>
                <a:lnTo>
                  <a:pt x="85" y="9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6" name="Freeform 8"/>
          <p:cNvSpPr/>
          <p:nvPr/>
        </p:nvSpPr>
        <p:spPr bwMode="auto">
          <a:xfrm>
            <a:off x="6424371" y="3666383"/>
            <a:ext cx="34520" cy="57135"/>
          </a:xfrm>
          <a:custGeom>
            <a:avLst/>
            <a:gdLst>
              <a:gd name="T0" fmla="*/ 0 w 21"/>
              <a:gd name="T1" fmla="*/ 5 h 35"/>
              <a:gd name="T2" fmla="*/ 5 w 21"/>
              <a:gd name="T3" fmla="*/ 26 h 35"/>
              <a:gd name="T4" fmla="*/ 21 w 21"/>
              <a:gd name="T5" fmla="*/ 9 h 35"/>
              <a:gd name="T6" fmla="*/ 0 w 21"/>
              <a:gd name="T7" fmla="*/ 5 h 35"/>
            </a:gdLst>
            <a:ahLst/>
            <a:cxnLst>
              <a:cxn ang="0">
                <a:pos x="T0" y="T1"/>
              </a:cxn>
              <a:cxn ang="0">
                <a:pos x="T2" y="T3"/>
              </a:cxn>
              <a:cxn ang="0">
                <a:pos x="T4" y="T5"/>
              </a:cxn>
              <a:cxn ang="0">
                <a:pos x="T6" y="T7"/>
              </a:cxn>
            </a:cxnLst>
            <a:rect l="0" t="0" r="r" b="b"/>
            <a:pathLst>
              <a:path w="21" h="35">
                <a:moveTo>
                  <a:pt x="0" y="5"/>
                </a:moveTo>
                <a:cubicBezTo>
                  <a:pt x="0" y="5"/>
                  <a:pt x="3" y="22"/>
                  <a:pt x="5" y="26"/>
                </a:cubicBezTo>
                <a:cubicBezTo>
                  <a:pt x="6" y="31"/>
                  <a:pt x="9" y="35"/>
                  <a:pt x="21" y="9"/>
                </a:cubicBezTo>
                <a:cubicBezTo>
                  <a:pt x="21" y="9"/>
                  <a:pt x="13" y="0"/>
                  <a:pt x="0" y="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7" name="Freeform 9"/>
          <p:cNvSpPr/>
          <p:nvPr/>
        </p:nvSpPr>
        <p:spPr bwMode="auto">
          <a:xfrm>
            <a:off x="6544594" y="3285482"/>
            <a:ext cx="132125" cy="393995"/>
          </a:xfrm>
          <a:custGeom>
            <a:avLst/>
            <a:gdLst>
              <a:gd name="T0" fmla="*/ 75 w 111"/>
              <a:gd name="T1" fmla="*/ 269 h 331"/>
              <a:gd name="T2" fmla="*/ 44 w 111"/>
              <a:gd name="T3" fmla="*/ 331 h 331"/>
              <a:gd name="T4" fmla="*/ 15 w 111"/>
              <a:gd name="T5" fmla="*/ 326 h 331"/>
              <a:gd name="T6" fmla="*/ 0 w 111"/>
              <a:gd name="T7" fmla="*/ 259 h 331"/>
              <a:gd name="T8" fmla="*/ 34 w 111"/>
              <a:gd name="T9" fmla="*/ 0 h 331"/>
              <a:gd name="T10" fmla="*/ 111 w 111"/>
              <a:gd name="T11" fmla="*/ 9 h 331"/>
              <a:gd name="T12" fmla="*/ 75 w 111"/>
              <a:gd name="T13" fmla="*/ 269 h 331"/>
            </a:gdLst>
            <a:ahLst/>
            <a:cxnLst>
              <a:cxn ang="0">
                <a:pos x="T0" y="T1"/>
              </a:cxn>
              <a:cxn ang="0">
                <a:pos x="T2" y="T3"/>
              </a:cxn>
              <a:cxn ang="0">
                <a:pos x="T4" y="T5"/>
              </a:cxn>
              <a:cxn ang="0">
                <a:pos x="T6" y="T7"/>
              </a:cxn>
              <a:cxn ang="0">
                <a:pos x="T8" y="T9"/>
              </a:cxn>
              <a:cxn ang="0">
                <a:pos x="T10" y="T11"/>
              </a:cxn>
              <a:cxn ang="0">
                <a:pos x="T12" y="T13"/>
              </a:cxn>
            </a:cxnLst>
            <a:rect l="0" t="0" r="r" b="b"/>
            <a:pathLst>
              <a:path w="111" h="331">
                <a:moveTo>
                  <a:pt x="75" y="269"/>
                </a:moveTo>
                <a:lnTo>
                  <a:pt x="44" y="331"/>
                </a:lnTo>
                <a:lnTo>
                  <a:pt x="15" y="326"/>
                </a:lnTo>
                <a:lnTo>
                  <a:pt x="0" y="259"/>
                </a:lnTo>
                <a:lnTo>
                  <a:pt x="34" y="0"/>
                </a:lnTo>
                <a:lnTo>
                  <a:pt x="111" y="9"/>
                </a:lnTo>
                <a:lnTo>
                  <a:pt x="75" y="26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8" name="Freeform 10"/>
          <p:cNvSpPr/>
          <p:nvPr/>
        </p:nvSpPr>
        <p:spPr bwMode="auto">
          <a:xfrm>
            <a:off x="6581493" y="3212873"/>
            <a:ext cx="104748" cy="121412"/>
          </a:xfrm>
          <a:custGeom>
            <a:avLst/>
            <a:gdLst>
              <a:gd name="T0" fmla="*/ 58 w 64"/>
              <a:gd name="T1" fmla="*/ 48 h 74"/>
              <a:gd name="T2" fmla="*/ 27 w 64"/>
              <a:gd name="T3" fmla="*/ 72 h 74"/>
              <a:gd name="T4" fmla="*/ 26 w 64"/>
              <a:gd name="T5" fmla="*/ 72 h 74"/>
              <a:gd name="T6" fmla="*/ 2 w 64"/>
              <a:gd name="T7" fmla="*/ 41 h 74"/>
              <a:gd name="T8" fmla="*/ 6 w 64"/>
              <a:gd name="T9" fmla="*/ 15 h 74"/>
              <a:gd name="T10" fmla="*/ 35 w 64"/>
              <a:gd name="T11" fmla="*/ 7 h 74"/>
              <a:gd name="T12" fmla="*/ 36 w 64"/>
              <a:gd name="T13" fmla="*/ 7 h 74"/>
              <a:gd name="T14" fmla="*/ 61 w 64"/>
              <a:gd name="T15" fmla="*/ 23 h 74"/>
              <a:gd name="T16" fmla="*/ 58 w 64"/>
              <a:gd name="T17"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4">
                <a:moveTo>
                  <a:pt x="58" y="48"/>
                </a:moveTo>
                <a:cubicBezTo>
                  <a:pt x="56" y="64"/>
                  <a:pt x="42" y="74"/>
                  <a:pt x="27" y="72"/>
                </a:cubicBezTo>
                <a:cubicBezTo>
                  <a:pt x="26" y="72"/>
                  <a:pt x="26" y="72"/>
                  <a:pt x="26" y="72"/>
                </a:cubicBezTo>
                <a:cubicBezTo>
                  <a:pt x="11" y="70"/>
                  <a:pt x="0" y="56"/>
                  <a:pt x="2" y="41"/>
                </a:cubicBezTo>
                <a:cubicBezTo>
                  <a:pt x="6" y="15"/>
                  <a:pt x="6" y="15"/>
                  <a:pt x="6" y="15"/>
                </a:cubicBezTo>
                <a:cubicBezTo>
                  <a:pt x="8" y="0"/>
                  <a:pt x="20" y="5"/>
                  <a:pt x="35" y="7"/>
                </a:cubicBezTo>
                <a:cubicBezTo>
                  <a:pt x="36" y="7"/>
                  <a:pt x="36" y="7"/>
                  <a:pt x="36" y="7"/>
                </a:cubicBezTo>
                <a:cubicBezTo>
                  <a:pt x="51" y="9"/>
                  <a:pt x="64" y="7"/>
                  <a:pt x="61" y="23"/>
                </a:cubicBezTo>
                <a:lnTo>
                  <a:pt x="58" y="4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9" name="Freeform 11"/>
          <p:cNvSpPr/>
          <p:nvPr/>
        </p:nvSpPr>
        <p:spPr bwMode="auto">
          <a:xfrm>
            <a:off x="6570780" y="3259295"/>
            <a:ext cx="114270" cy="109509"/>
          </a:xfrm>
          <a:custGeom>
            <a:avLst/>
            <a:gdLst>
              <a:gd name="T0" fmla="*/ 85 w 96"/>
              <a:gd name="T1" fmla="*/ 92 h 92"/>
              <a:gd name="T2" fmla="*/ 0 w 96"/>
              <a:gd name="T3" fmla="*/ 81 h 92"/>
              <a:gd name="T4" fmla="*/ 11 w 96"/>
              <a:gd name="T5" fmla="*/ 0 h 92"/>
              <a:gd name="T6" fmla="*/ 96 w 96"/>
              <a:gd name="T7" fmla="*/ 11 h 92"/>
              <a:gd name="T8" fmla="*/ 85 w 96"/>
              <a:gd name="T9" fmla="*/ 92 h 92"/>
            </a:gdLst>
            <a:ahLst/>
            <a:cxnLst>
              <a:cxn ang="0">
                <a:pos x="T0" y="T1"/>
              </a:cxn>
              <a:cxn ang="0">
                <a:pos x="T2" y="T3"/>
              </a:cxn>
              <a:cxn ang="0">
                <a:pos x="T4" y="T5"/>
              </a:cxn>
              <a:cxn ang="0">
                <a:pos x="T6" y="T7"/>
              </a:cxn>
              <a:cxn ang="0">
                <a:pos x="T8" y="T9"/>
              </a:cxn>
            </a:cxnLst>
            <a:rect l="0" t="0" r="r" b="b"/>
            <a:pathLst>
              <a:path w="96" h="92">
                <a:moveTo>
                  <a:pt x="85" y="92"/>
                </a:moveTo>
                <a:lnTo>
                  <a:pt x="0" y="81"/>
                </a:lnTo>
                <a:lnTo>
                  <a:pt x="11" y="0"/>
                </a:lnTo>
                <a:lnTo>
                  <a:pt x="96" y="11"/>
                </a:lnTo>
                <a:lnTo>
                  <a:pt x="85" y="92"/>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0" name="Freeform 12"/>
          <p:cNvSpPr/>
          <p:nvPr/>
        </p:nvSpPr>
        <p:spPr bwMode="auto">
          <a:xfrm>
            <a:off x="6562448" y="3662812"/>
            <a:ext cx="34520" cy="57135"/>
          </a:xfrm>
          <a:custGeom>
            <a:avLst/>
            <a:gdLst>
              <a:gd name="T0" fmla="*/ 0 w 21"/>
              <a:gd name="T1" fmla="*/ 6 h 35"/>
              <a:gd name="T2" fmla="*/ 5 w 21"/>
              <a:gd name="T3" fmla="*/ 27 h 35"/>
              <a:gd name="T4" fmla="*/ 21 w 21"/>
              <a:gd name="T5" fmla="*/ 10 h 35"/>
              <a:gd name="T6" fmla="*/ 0 w 21"/>
              <a:gd name="T7" fmla="*/ 6 h 35"/>
            </a:gdLst>
            <a:ahLst/>
            <a:cxnLst>
              <a:cxn ang="0">
                <a:pos x="T0" y="T1"/>
              </a:cxn>
              <a:cxn ang="0">
                <a:pos x="T2" y="T3"/>
              </a:cxn>
              <a:cxn ang="0">
                <a:pos x="T4" y="T5"/>
              </a:cxn>
              <a:cxn ang="0">
                <a:pos x="T6" y="T7"/>
              </a:cxn>
            </a:cxnLst>
            <a:rect l="0" t="0" r="r" b="b"/>
            <a:pathLst>
              <a:path w="21" h="35">
                <a:moveTo>
                  <a:pt x="0" y="6"/>
                </a:moveTo>
                <a:cubicBezTo>
                  <a:pt x="0" y="6"/>
                  <a:pt x="3" y="22"/>
                  <a:pt x="5" y="27"/>
                </a:cubicBezTo>
                <a:cubicBezTo>
                  <a:pt x="6" y="31"/>
                  <a:pt x="9" y="35"/>
                  <a:pt x="21" y="10"/>
                </a:cubicBezTo>
                <a:cubicBezTo>
                  <a:pt x="21" y="10"/>
                  <a:pt x="13" y="0"/>
                  <a:pt x="0" y="6"/>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1" name="Freeform 13"/>
          <p:cNvSpPr/>
          <p:nvPr/>
        </p:nvSpPr>
        <p:spPr bwMode="auto">
          <a:xfrm>
            <a:off x="6664816" y="3287862"/>
            <a:ext cx="30948" cy="199973"/>
          </a:xfrm>
          <a:custGeom>
            <a:avLst/>
            <a:gdLst>
              <a:gd name="T0" fmla="*/ 4 w 19"/>
              <a:gd name="T1" fmla="*/ 0 h 122"/>
              <a:gd name="T2" fmla="*/ 19 w 19"/>
              <a:gd name="T3" fmla="*/ 16 h 122"/>
              <a:gd name="T4" fmla="*/ 7 w 19"/>
              <a:gd name="T5" fmla="*/ 115 h 122"/>
              <a:gd name="T6" fmla="*/ 0 w 19"/>
              <a:gd name="T7" fmla="*/ 121 h 122"/>
              <a:gd name="T8" fmla="*/ 10 w 19"/>
              <a:gd name="T9" fmla="*/ 43 h 122"/>
              <a:gd name="T10" fmla="*/ 5 w 19"/>
              <a:gd name="T11" fmla="*/ 34 h 122"/>
              <a:gd name="T12" fmla="*/ 4 w 19"/>
              <a:gd name="T13" fmla="*/ 0 h 122"/>
            </a:gdLst>
            <a:ahLst/>
            <a:cxnLst>
              <a:cxn ang="0">
                <a:pos x="T0" y="T1"/>
              </a:cxn>
              <a:cxn ang="0">
                <a:pos x="T2" y="T3"/>
              </a:cxn>
              <a:cxn ang="0">
                <a:pos x="T4" y="T5"/>
              </a:cxn>
              <a:cxn ang="0">
                <a:pos x="T6" y="T7"/>
              </a:cxn>
              <a:cxn ang="0">
                <a:pos x="T8" y="T9"/>
              </a:cxn>
              <a:cxn ang="0">
                <a:pos x="T10" y="T11"/>
              </a:cxn>
              <a:cxn ang="0">
                <a:pos x="T12" y="T13"/>
              </a:cxn>
            </a:cxnLst>
            <a:rect l="0" t="0" r="r" b="b"/>
            <a:pathLst>
              <a:path w="19" h="122">
                <a:moveTo>
                  <a:pt x="4" y="0"/>
                </a:moveTo>
                <a:cubicBezTo>
                  <a:pt x="4" y="0"/>
                  <a:pt x="18" y="10"/>
                  <a:pt x="19" y="16"/>
                </a:cubicBezTo>
                <a:cubicBezTo>
                  <a:pt x="19" y="21"/>
                  <a:pt x="7" y="115"/>
                  <a:pt x="7" y="115"/>
                </a:cubicBezTo>
                <a:cubicBezTo>
                  <a:pt x="7" y="115"/>
                  <a:pt x="8" y="122"/>
                  <a:pt x="0" y="121"/>
                </a:cubicBezTo>
                <a:cubicBezTo>
                  <a:pt x="10" y="43"/>
                  <a:pt x="10" y="43"/>
                  <a:pt x="10" y="43"/>
                </a:cubicBezTo>
                <a:cubicBezTo>
                  <a:pt x="5" y="34"/>
                  <a:pt x="5" y="34"/>
                  <a:pt x="5" y="34"/>
                </a:cubicBezTo>
                <a:cubicBezTo>
                  <a:pt x="4" y="0"/>
                  <a:pt x="4" y="0"/>
                  <a:pt x="4"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22" name="Group 123"/>
          <p:cNvGrpSpPr/>
          <p:nvPr/>
        </p:nvGrpSpPr>
        <p:grpSpPr>
          <a:xfrm>
            <a:off x="5738750" y="3195912"/>
            <a:ext cx="613013" cy="465414"/>
            <a:chOff x="7170738" y="4168775"/>
            <a:chExt cx="817563" cy="620713"/>
          </a:xfrm>
          <a:solidFill>
            <a:schemeClr val="tx2">
              <a:lumMod val="20000"/>
              <a:lumOff val="80000"/>
            </a:schemeClr>
          </a:solidFill>
        </p:grpSpPr>
        <p:sp>
          <p:nvSpPr>
            <p:cNvPr id="23" name="Freeform 14"/>
            <p:cNvSpPr/>
            <p:nvPr/>
          </p:nvSpPr>
          <p:spPr bwMode="auto">
            <a:xfrm>
              <a:off x="7170738" y="4168775"/>
              <a:ext cx="785813" cy="354013"/>
            </a:xfrm>
            <a:custGeom>
              <a:avLst/>
              <a:gdLst>
                <a:gd name="T0" fmla="*/ 246 w 495"/>
                <a:gd name="T1" fmla="*/ 223 h 223"/>
                <a:gd name="T2" fmla="*/ 0 w 495"/>
                <a:gd name="T3" fmla="*/ 111 h 223"/>
                <a:gd name="T4" fmla="*/ 252 w 495"/>
                <a:gd name="T5" fmla="*/ 0 h 223"/>
                <a:gd name="T6" fmla="*/ 495 w 495"/>
                <a:gd name="T7" fmla="*/ 109 h 223"/>
                <a:gd name="T8" fmla="*/ 246 w 495"/>
                <a:gd name="T9" fmla="*/ 223 h 223"/>
              </a:gdLst>
              <a:ahLst/>
              <a:cxnLst>
                <a:cxn ang="0">
                  <a:pos x="T0" y="T1"/>
                </a:cxn>
                <a:cxn ang="0">
                  <a:pos x="T2" y="T3"/>
                </a:cxn>
                <a:cxn ang="0">
                  <a:pos x="T4" y="T5"/>
                </a:cxn>
                <a:cxn ang="0">
                  <a:pos x="T6" y="T7"/>
                </a:cxn>
                <a:cxn ang="0">
                  <a:pos x="T8" y="T9"/>
                </a:cxn>
              </a:cxnLst>
              <a:rect l="0" t="0" r="r" b="b"/>
              <a:pathLst>
                <a:path w="495" h="223">
                  <a:moveTo>
                    <a:pt x="246" y="223"/>
                  </a:moveTo>
                  <a:lnTo>
                    <a:pt x="0" y="111"/>
                  </a:lnTo>
                  <a:lnTo>
                    <a:pt x="252" y="0"/>
                  </a:lnTo>
                  <a:lnTo>
                    <a:pt x="495" y="109"/>
                  </a:lnTo>
                  <a:lnTo>
                    <a:pt x="246" y="2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4" name="Rectangle 15"/>
            <p:cNvSpPr>
              <a:spLocks noChangeArrowheads="1"/>
            </p:cNvSpPr>
            <p:nvPr/>
          </p:nvSpPr>
          <p:spPr bwMode="auto">
            <a:xfrm>
              <a:off x="7924800" y="4335463"/>
              <a:ext cx="23813" cy="257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5" name="Oval 16"/>
            <p:cNvSpPr>
              <a:spLocks noChangeArrowheads="1"/>
            </p:cNvSpPr>
            <p:nvPr/>
          </p:nvSpPr>
          <p:spPr bwMode="auto">
            <a:xfrm>
              <a:off x="7897813" y="4564063"/>
              <a:ext cx="76200" cy="777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6" name="Freeform 17"/>
            <p:cNvSpPr/>
            <p:nvPr/>
          </p:nvSpPr>
          <p:spPr bwMode="auto">
            <a:xfrm>
              <a:off x="7888288" y="4605338"/>
              <a:ext cx="55563" cy="171450"/>
            </a:xfrm>
            <a:custGeom>
              <a:avLst/>
              <a:gdLst>
                <a:gd name="T0" fmla="*/ 14 w 26"/>
                <a:gd name="T1" fmla="*/ 4 h 79"/>
                <a:gd name="T2" fmla="*/ 6 w 26"/>
                <a:gd name="T3" fmla="*/ 79 h 79"/>
                <a:gd name="T4" fmla="*/ 26 w 26"/>
                <a:gd name="T5" fmla="*/ 79 h 79"/>
                <a:gd name="T6" fmla="*/ 26 w 26"/>
                <a:gd name="T7" fmla="*/ 0 h 79"/>
                <a:gd name="T8" fmla="*/ 14 w 26"/>
                <a:gd name="T9" fmla="*/ 4 h 79"/>
              </a:gdLst>
              <a:ahLst/>
              <a:cxnLst>
                <a:cxn ang="0">
                  <a:pos x="T0" y="T1"/>
                </a:cxn>
                <a:cxn ang="0">
                  <a:pos x="T2" y="T3"/>
                </a:cxn>
                <a:cxn ang="0">
                  <a:pos x="T4" y="T5"/>
                </a:cxn>
                <a:cxn ang="0">
                  <a:pos x="T6" y="T7"/>
                </a:cxn>
                <a:cxn ang="0">
                  <a:pos x="T8" y="T9"/>
                </a:cxn>
              </a:cxnLst>
              <a:rect l="0" t="0" r="r" b="b"/>
              <a:pathLst>
                <a:path w="26" h="79">
                  <a:moveTo>
                    <a:pt x="14" y="4"/>
                  </a:moveTo>
                  <a:cubicBezTo>
                    <a:pt x="14" y="4"/>
                    <a:pt x="0" y="34"/>
                    <a:pt x="6" y="79"/>
                  </a:cubicBezTo>
                  <a:cubicBezTo>
                    <a:pt x="26" y="79"/>
                    <a:pt x="26" y="79"/>
                    <a:pt x="26" y="79"/>
                  </a:cubicBezTo>
                  <a:cubicBezTo>
                    <a:pt x="26" y="0"/>
                    <a:pt x="26" y="0"/>
                    <a:pt x="26" y="0"/>
                  </a:cubicBezTo>
                  <a:cubicBezTo>
                    <a:pt x="26" y="0"/>
                    <a:pt x="14" y="7"/>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7" name="Freeform 18"/>
            <p:cNvSpPr/>
            <p:nvPr/>
          </p:nvSpPr>
          <p:spPr bwMode="auto">
            <a:xfrm>
              <a:off x="7932738" y="4605338"/>
              <a:ext cx="55563" cy="171450"/>
            </a:xfrm>
            <a:custGeom>
              <a:avLst/>
              <a:gdLst>
                <a:gd name="T0" fmla="*/ 11 w 25"/>
                <a:gd name="T1" fmla="*/ 4 h 79"/>
                <a:gd name="T2" fmla="*/ 20 w 25"/>
                <a:gd name="T3" fmla="*/ 79 h 79"/>
                <a:gd name="T4" fmla="*/ 0 w 25"/>
                <a:gd name="T5" fmla="*/ 79 h 79"/>
                <a:gd name="T6" fmla="*/ 0 w 25"/>
                <a:gd name="T7" fmla="*/ 0 h 79"/>
                <a:gd name="T8" fmla="*/ 11 w 25"/>
                <a:gd name="T9" fmla="*/ 4 h 79"/>
              </a:gdLst>
              <a:ahLst/>
              <a:cxnLst>
                <a:cxn ang="0">
                  <a:pos x="T0" y="T1"/>
                </a:cxn>
                <a:cxn ang="0">
                  <a:pos x="T2" y="T3"/>
                </a:cxn>
                <a:cxn ang="0">
                  <a:pos x="T4" y="T5"/>
                </a:cxn>
                <a:cxn ang="0">
                  <a:pos x="T6" y="T7"/>
                </a:cxn>
                <a:cxn ang="0">
                  <a:pos x="T8" y="T9"/>
                </a:cxn>
              </a:cxnLst>
              <a:rect l="0" t="0" r="r" b="b"/>
              <a:pathLst>
                <a:path w="25" h="79">
                  <a:moveTo>
                    <a:pt x="11" y="4"/>
                  </a:moveTo>
                  <a:cubicBezTo>
                    <a:pt x="11" y="4"/>
                    <a:pt x="25" y="34"/>
                    <a:pt x="20" y="79"/>
                  </a:cubicBezTo>
                  <a:cubicBezTo>
                    <a:pt x="0" y="79"/>
                    <a:pt x="0" y="79"/>
                    <a:pt x="0" y="79"/>
                  </a:cubicBezTo>
                  <a:cubicBezTo>
                    <a:pt x="0" y="0"/>
                    <a:pt x="0" y="0"/>
                    <a:pt x="0" y="0"/>
                  </a:cubicBezTo>
                  <a:cubicBezTo>
                    <a:pt x="0" y="0"/>
                    <a:pt x="11" y="7"/>
                    <a:pt x="1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8" name="Freeform 19"/>
            <p:cNvSpPr/>
            <p:nvPr/>
          </p:nvSpPr>
          <p:spPr bwMode="auto">
            <a:xfrm>
              <a:off x="7327900" y="4449763"/>
              <a:ext cx="455613" cy="339725"/>
            </a:xfrm>
            <a:custGeom>
              <a:avLst/>
              <a:gdLst>
                <a:gd name="T0" fmla="*/ 209 w 209"/>
                <a:gd name="T1" fmla="*/ 0 h 156"/>
                <a:gd name="T2" fmla="*/ 104 w 209"/>
                <a:gd name="T3" fmla="*/ 49 h 156"/>
                <a:gd name="T4" fmla="*/ 0 w 209"/>
                <a:gd name="T5" fmla="*/ 0 h 156"/>
                <a:gd name="T6" fmla="*/ 0 w 209"/>
                <a:gd name="T7" fmla="*/ 120 h 156"/>
                <a:gd name="T8" fmla="*/ 102 w 209"/>
                <a:gd name="T9" fmla="*/ 156 h 156"/>
                <a:gd name="T10" fmla="*/ 102 w 209"/>
                <a:gd name="T11" fmla="*/ 156 h 156"/>
                <a:gd name="T12" fmla="*/ 104 w 209"/>
                <a:gd name="T13" fmla="*/ 156 h 156"/>
                <a:gd name="T14" fmla="*/ 107 w 209"/>
                <a:gd name="T15" fmla="*/ 156 h 156"/>
                <a:gd name="T16" fmla="*/ 107 w 209"/>
                <a:gd name="T17" fmla="*/ 156 h 156"/>
                <a:gd name="T18" fmla="*/ 209 w 209"/>
                <a:gd name="T19" fmla="*/ 120 h 156"/>
                <a:gd name="T20" fmla="*/ 209 w 209"/>
                <a:gd name="T21"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9" h="156">
                  <a:moveTo>
                    <a:pt x="209" y="0"/>
                  </a:moveTo>
                  <a:cubicBezTo>
                    <a:pt x="209" y="1"/>
                    <a:pt x="121" y="41"/>
                    <a:pt x="104" y="49"/>
                  </a:cubicBezTo>
                  <a:cubicBezTo>
                    <a:pt x="87" y="41"/>
                    <a:pt x="0" y="1"/>
                    <a:pt x="0" y="0"/>
                  </a:cubicBezTo>
                  <a:cubicBezTo>
                    <a:pt x="0" y="120"/>
                    <a:pt x="0" y="120"/>
                    <a:pt x="0" y="120"/>
                  </a:cubicBezTo>
                  <a:cubicBezTo>
                    <a:pt x="28" y="150"/>
                    <a:pt x="84" y="155"/>
                    <a:pt x="102" y="156"/>
                  </a:cubicBezTo>
                  <a:cubicBezTo>
                    <a:pt x="102" y="156"/>
                    <a:pt x="102" y="156"/>
                    <a:pt x="102" y="156"/>
                  </a:cubicBezTo>
                  <a:cubicBezTo>
                    <a:pt x="102" y="156"/>
                    <a:pt x="103" y="156"/>
                    <a:pt x="104" y="156"/>
                  </a:cubicBezTo>
                  <a:cubicBezTo>
                    <a:pt x="106" y="156"/>
                    <a:pt x="107" y="156"/>
                    <a:pt x="107" y="156"/>
                  </a:cubicBezTo>
                  <a:cubicBezTo>
                    <a:pt x="107" y="156"/>
                    <a:pt x="107" y="156"/>
                    <a:pt x="107" y="156"/>
                  </a:cubicBezTo>
                  <a:cubicBezTo>
                    <a:pt x="125" y="155"/>
                    <a:pt x="181" y="150"/>
                    <a:pt x="209" y="120"/>
                  </a:cubicBezTo>
                  <a:lnTo>
                    <a:pt x="20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29" name="Freeform 20"/>
          <p:cNvSpPr>
            <a:spLocks noEditPoints="1"/>
          </p:cNvSpPr>
          <p:nvPr/>
        </p:nvSpPr>
        <p:spPr bwMode="auto">
          <a:xfrm>
            <a:off x="5240008" y="1607138"/>
            <a:ext cx="358285" cy="377330"/>
          </a:xfrm>
          <a:custGeom>
            <a:avLst/>
            <a:gdLst>
              <a:gd name="T0" fmla="*/ 168 w 219"/>
              <a:gd name="T1" fmla="*/ 224 h 231"/>
              <a:gd name="T2" fmla="*/ 197 w 219"/>
              <a:gd name="T3" fmla="*/ 212 h 231"/>
              <a:gd name="T4" fmla="*/ 168 w 219"/>
              <a:gd name="T5" fmla="*/ 132 h 231"/>
              <a:gd name="T6" fmla="*/ 168 w 219"/>
              <a:gd name="T7" fmla="*/ 150 h 231"/>
              <a:gd name="T8" fmla="*/ 192 w 219"/>
              <a:gd name="T9" fmla="*/ 190 h 231"/>
              <a:gd name="T10" fmla="*/ 168 w 219"/>
              <a:gd name="T11" fmla="*/ 209 h 231"/>
              <a:gd name="T12" fmla="*/ 168 w 219"/>
              <a:gd name="T13" fmla="*/ 224 h 231"/>
              <a:gd name="T14" fmla="*/ 168 w 219"/>
              <a:gd name="T15" fmla="*/ 203 h 231"/>
              <a:gd name="T16" fmla="*/ 168 w 219"/>
              <a:gd name="T17" fmla="*/ 157 h 231"/>
              <a:gd name="T18" fmla="*/ 181 w 219"/>
              <a:gd name="T19" fmla="*/ 187 h 231"/>
              <a:gd name="T20" fmla="*/ 168 w 219"/>
              <a:gd name="T21" fmla="*/ 203 h 231"/>
              <a:gd name="T22" fmla="*/ 146 w 219"/>
              <a:gd name="T23" fmla="*/ 112 h 231"/>
              <a:gd name="T24" fmla="*/ 141 w 219"/>
              <a:gd name="T25" fmla="*/ 98 h 231"/>
              <a:gd name="T26" fmla="*/ 141 w 219"/>
              <a:gd name="T27" fmla="*/ 44 h 231"/>
              <a:gd name="T28" fmla="*/ 146 w 219"/>
              <a:gd name="T29" fmla="*/ 37 h 231"/>
              <a:gd name="T30" fmla="*/ 148 w 219"/>
              <a:gd name="T31" fmla="*/ 37 h 231"/>
              <a:gd name="T32" fmla="*/ 148 w 219"/>
              <a:gd name="T33" fmla="*/ 14 h 231"/>
              <a:gd name="T34" fmla="*/ 146 w 219"/>
              <a:gd name="T35" fmla="*/ 14 h 231"/>
              <a:gd name="T36" fmla="*/ 146 w 219"/>
              <a:gd name="T37" fmla="*/ 13 h 231"/>
              <a:gd name="T38" fmla="*/ 114 w 219"/>
              <a:gd name="T39" fmla="*/ 0 h 231"/>
              <a:gd name="T40" fmla="*/ 81 w 219"/>
              <a:gd name="T41" fmla="*/ 13 h 231"/>
              <a:gd name="T42" fmla="*/ 81 w 219"/>
              <a:gd name="T43" fmla="*/ 14 h 231"/>
              <a:gd name="T44" fmla="*/ 80 w 219"/>
              <a:gd name="T45" fmla="*/ 14 h 231"/>
              <a:gd name="T46" fmla="*/ 80 w 219"/>
              <a:gd name="T47" fmla="*/ 37 h 231"/>
              <a:gd name="T48" fmla="*/ 81 w 219"/>
              <a:gd name="T49" fmla="*/ 37 h 231"/>
              <a:gd name="T50" fmla="*/ 90 w 219"/>
              <a:gd name="T51" fmla="*/ 45 h 231"/>
              <a:gd name="T52" fmla="*/ 90 w 219"/>
              <a:gd name="T53" fmla="*/ 98 h 231"/>
              <a:gd name="T54" fmla="*/ 83 w 219"/>
              <a:gd name="T55" fmla="*/ 112 h 231"/>
              <a:gd name="T56" fmla="*/ 31 w 219"/>
              <a:gd name="T57" fmla="*/ 212 h 231"/>
              <a:gd name="T58" fmla="*/ 114 w 219"/>
              <a:gd name="T59" fmla="*/ 230 h 231"/>
              <a:gd name="T60" fmla="*/ 168 w 219"/>
              <a:gd name="T61" fmla="*/ 224 h 231"/>
              <a:gd name="T62" fmla="*/ 168 w 219"/>
              <a:gd name="T63" fmla="*/ 209 h 231"/>
              <a:gd name="T64" fmla="*/ 144 w 219"/>
              <a:gd name="T65" fmla="*/ 212 h 231"/>
              <a:gd name="T66" fmla="*/ 144 w 219"/>
              <a:gd name="T67" fmla="*/ 212 h 231"/>
              <a:gd name="T68" fmla="*/ 168 w 219"/>
              <a:gd name="T69" fmla="*/ 203 h 231"/>
              <a:gd name="T70" fmla="*/ 168 w 219"/>
              <a:gd name="T71" fmla="*/ 157 h 231"/>
              <a:gd name="T72" fmla="*/ 149 w 219"/>
              <a:gd name="T73" fmla="*/ 134 h 231"/>
              <a:gd name="T74" fmla="*/ 168 w 219"/>
              <a:gd name="T75" fmla="*/ 150 h 231"/>
              <a:gd name="T76" fmla="*/ 168 w 219"/>
              <a:gd name="T77" fmla="*/ 132 h 231"/>
              <a:gd name="T78" fmla="*/ 146 w 219"/>
              <a:gd name="T79" fmla="*/ 1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9" h="231">
                <a:moveTo>
                  <a:pt x="168" y="224"/>
                </a:moveTo>
                <a:cubicBezTo>
                  <a:pt x="179" y="221"/>
                  <a:pt x="189" y="217"/>
                  <a:pt x="197" y="212"/>
                </a:cubicBezTo>
                <a:cubicBezTo>
                  <a:pt x="219" y="196"/>
                  <a:pt x="191" y="157"/>
                  <a:pt x="168" y="132"/>
                </a:cubicBezTo>
                <a:cubicBezTo>
                  <a:pt x="168" y="150"/>
                  <a:pt x="168" y="150"/>
                  <a:pt x="168" y="150"/>
                </a:cubicBezTo>
                <a:cubicBezTo>
                  <a:pt x="180" y="162"/>
                  <a:pt x="193" y="177"/>
                  <a:pt x="192" y="190"/>
                </a:cubicBezTo>
                <a:cubicBezTo>
                  <a:pt x="192" y="201"/>
                  <a:pt x="180" y="207"/>
                  <a:pt x="168" y="209"/>
                </a:cubicBezTo>
                <a:cubicBezTo>
                  <a:pt x="168" y="224"/>
                  <a:pt x="168" y="224"/>
                  <a:pt x="168" y="224"/>
                </a:cubicBezTo>
                <a:close/>
                <a:moveTo>
                  <a:pt x="168" y="203"/>
                </a:moveTo>
                <a:cubicBezTo>
                  <a:pt x="168" y="157"/>
                  <a:pt x="168" y="157"/>
                  <a:pt x="168" y="157"/>
                </a:cubicBezTo>
                <a:cubicBezTo>
                  <a:pt x="175" y="167"/>
                  <a:pt x="182" y="179"/>
                  <a:pt x="181" y="187"/>
                </a:cubicBezTo>
                <a:cubicBezTo>
                  <a:pt x="180" y="194"/>
                  <a:pt x="175" y="199"/>
                  <a:pt x="168" y="203"/>
                </a:cubicBezTo>
                <a:close/>
                <a:moveTo>
                  <a:pt x="146" y="112"/>
                </a:moveTo>
                <a:cubicBezTo>
                  <a:pt x="146" y="112"/>
                  <a:pt x="141" y="109"/>
                  <a:pt x="141" y="98"/>
                </a:cubicBezTo>
                <a:cubicBezTo>
                  <a:pt x="141" y="90"/>
                  <a:pt x="141" y="56"/>
                  <a:pt x="141" y="44"/>
                </a:cubicBezTo>
                <a:cubicBezTo>
                  <a:pt x="144" y="43"/>
                  <a:pt x="146" y="40"/>
                  <a:pt x="146" y="37"/>
                </a:cubicBezTo>
                <a:cubicBezTo>
                  <a:pt x="148" y="37"/>
                  <a:pt x="148" y="37"/>
                  <a:pt x="148" y="37"/>
                </a:cubicBezTo>
                <a:cubicBezTo>
                  <a:pt x="148" y="14"/>
                  <a:pt x="148" y="14"/>
                  <a:pt x="148" y="14"/>
                </a:cubicBezTo>
                <a:cubicBezTo>
                  <a:pt x="146" y="14"/>
                  <a:pt x="146" y="14"/>
                  <a:pt x="146" y="14"/>
                </a:cubicBezTo>
                <a:cubicBezTo>
                  <a:pt x="146" y="14"/>
                  <a:pt x="146" y="13"/>
                  <a:pt x="146" y="13"/>
                </a:cubicBezTo>
                <a:cubicBezTo>
                  <a:pt x="146" y="6"/>
                  <a:pt x="132" y="0"/>
                  <a:pt x="114" y="0"/>
                </a:cubicBezTo>
                <a:cubicBezTo>
                  <a:pt x="95" y="0"/>
                  <a:pt x="81" y="6"/>
                  <a:pt x="81" y="13"/>
                </a:cubicBezTo>
                <a:cubicBezTo>
                  <a:pt x="81" y="13"/>
                  <a:pt x="81" y="14"/>
                  <a:pt x="81" y="14"/>
                </a:cubicBezTo>
                <a:cubicBezTo>
                  <a:pt x="80" y="14"/>
                  <a:pt x="80" y="14"/>
                  <a:pt x="80" y="14"/>
                </a:cubicBezTo>
                <a:cubicBezTo>
                  <a:pt x="80" y="37"/>
                  <a:pt x="80" y="37"/>
                  <a:pt x="80" y="37"/>
                </a:cubicBezTo>
                <a:cubicBezTo>
                  <a:pt x="81" y="37"/>
                  <a:pt x="81" y="37"/>
                  <a:pt x="81" y="37"/>
                </a:cubicBezTo>
                <a:cubicBezTo>
                  <a:pt x="81" y="40"/>
                  <a:pt x="84" y="43"/>
                  <a:pt x="90" y="45"/>
                </a:cubicBezTo>
                <a:cubicBezTo>
                  <a:pt x="90" y="56"/>
                  <a:pt x="90" y="90"/>
                  <a:pt x="90" y="98"/>
                </a:cubicBezTo>
                <a:cubicBezTo>
                  <a:pt x="90" y="109"/>
                  <a:pt x="83" y="112"/>
                  <a:pt x="83" y="112"/>
                </a:cubicBezTo>
                <a:cubicBezTo>
                  <a:pt x="71" y="119"/>
                  <a:pt x="0" y="190"/>
                  <a:pt x="31" y="212"/>
                </a:cubicBezTo>
                <a:cubicBezTo>
                  <a:pt x="58" y="231"/>
                  <a:pt x="105" y="230"/>
                  <a:pt x="114" y="230"/>
                </a:cubicBezTo>
                <a:cubicBezTo>
                  <a:pt x="121" y="230"/>
                  <a:pt x="145" y="230"/>
                  <a:pt x="168" y="224"/>
                </a:cubicBezTo>
                <a:cubicBezTo>
                  <a:pt x="168" y="209"/>
                  <a:pt x="168" y="209"/>
                  <a:pt x="168" y="209"/>
                </a:cubicBezTo>
                <a:cubicBezTo>
                  <a:pt x="156" y="212"/>
                  <a:pt x="144" y="212"/>
                  <a:pt x="144" y="212"/>
                </a:cubicBezTo>
                <a:cubicBezTo>
                  <a:pt x="144" y="212"/>
                  <a:pt x="144" y="212"/>
                  <a:pt x="144" y="212"/>
                </a:cubicBezTo>
                <a:cubicBezTo>
                  <a:pt x="144" y="212"/>
                  <a:pt x="158" y="210"/>
                  <a:pt x="168" y="203"/>
                </a:cubicBezTo>
                <a:cubicBezTo>
                  <a:pt x="168" y="157"/>
                  <a:pt x="168" y="157"/>
                  <a:pt x="168" y="157"/>
                </a:cubicBezTo>
                <a:cubicBezTo>
                  <a:pt x="159" y="144"/>
                  <a:pt x="149" y="134"/>
                  <a:pt x="149" y="134"/>
                </a:cubicBezTo>
                <a:cubicBezTo>
                  <a:pt x="149" y="134"/>
                  <a:pt x="158" y="141"/>
                  <a:pt x="168" y="150"/>
                </a:cubicBezTo>
                <a:cubicBezTo>
                  <a:pt x="168" y="132"/>
                  <a:pt x="168" y="132"/>
                  <a:pt x="168" y="132"/>
                </a:cubicBezTo>
                <a:cubicBezTo>
                  <a:pt x="159" y="122"/>
                  <a:pt x="150" y="114"/>
                  <a:pt x="146" y="112"/>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0" name="Oval 21"/>
          <p:cNvSpPr>
            <a:spLocks noChangeArrowheads="1"/>
          </p:cNvSpPr>
          <p:nvPr/>
        </p:nvSpPr>
        <p:spPr bwMode="auto">
          <a:xfrm>
            <a:off x="7526604" y="1519054"/>
            <a:ext cx="105938" cy="105938"/>
          </a:xfrm>
          <a:prstGeom prst="ellipse">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1" name="Freeform 22"/>
          <p:cNvSpPr/>
          <p:nvPr/>
        </p:nvSpPr>
        <p:spPr bwMode="auto">
          <a:xfrm>
            <a:off x="7564693" y="1597615"/>
            <a:ext cx="166644" cy="347572"/>
          </a:xfrm>
          <a:custGeom>
            <a:avLst/>
            <a:gdLst>
              <a:gd name="T0" fmla="*/ 0 w 102"/>
              <a:gd name="T1" fmla="*/ 6 h 213"/>
              <a:gd name="T2" fmla="*/ 68 w 102"/>
              <a:gd name="T3" fmla="*/ 184 h 213"/>
              <a:gd name="T4" fmla="*/ 99 w 102"/>
              <a:gd name="T5" fmla="*/ 213 h 213"/>
              <a:gd name="T6" fmla="*/ 23 w 102"/>
              <a:gd name="T7" fmla="*/ 0 h 213"/>
              <a:gd name="T8" fmla="*/ 0 w 102"/>
              <a:gd name="T9" fmla="*/ 6 h 213"/>
            </a:gdLst>
            <a:ahLst/>
            <a:cxnLst>
              <a:cxn ang="0">
                <a:pos x="T0" y="T1"/>
              </a:cxn>
              <a:cxn ang="0">
                <a:pos x="T2" y="T3"/>
              </a:cxn>
              <a:cxn ang="0">
                <a:pos x="T4" y="T5"/>
              </a:cxn>
              <a:cxn ang="0">
                <a:pos x="T6" y="T7"/>
              </a:cxn>
              <a:cxn ang="0">
                <a:pos x="T8" y="T9"/>
              </a:cxn>
            </a:cxnLst>
            <a:rect l="0" t="0" r="r" b="b"/>
            <a:pathLst>
              <a:path w="102" h="213">
                <a:moveTo>
                  <a:pt x="0" y="6"/>
                </a:moveTo>
                <a:cubicBezTo>
                  <a:pt x="0" y="7"/>
                  <a:pt x="68" y="184"/>
                  <a:pt x="68" y="184"/>
                </a:cubicBezTo>
                <a:cubicBezTo>
                  <a:pt x="68" y="184"/>
                  <a:pt x="96" y="213"/>
                  <a:pt x="99" y="213"/>
                </a:cubicBezTo>
                <a:cubicBezTo>
                  <a:pt x="102" y="213"/>
                  <a:pt x="23" y="0"/>
                  <a:pt x="23" y="0"/>
                </a:cubicBezTo>
                <a:lnTo>
                  <a:pt x="0" y="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2" name="Freeform 23"/>
          <p:cNvSpPr/>
          <p:nvPr/>
        </p:nvSpPr>
        <p:spPr bwMode="auto">
          <a:xfrm>
            <a:off x="7418285" y="1597615"/>
            <a:ext cx="178547" cy="342811"/>
          </a:xfrm>
          <a:custGeom>
            <a:avLst/>
            <a:gdLst>
              <a:gd name="T0" fmla="*/ 149 w 150"/>
              <a:gd name="T1" fmla="*/ 14 h 288"/>
              <a:gd name="T2" fmla="*/ 40 w 150"/>
              <a:gd name="T3" fmla="*/ 248 h 288"/>
              <a:gd name="T4" fmla="*/ 0 w 150"/>
              <a:gd name="T5" fmla="*/ 288 h 288"/>
              <a:gd name="T6" fmla="*/ 11 w 150"/>
              <a:gd name="T7" fmla="*/ 233 h 288"/>
              <a:gd name="T8" fmla="*/ 117 w 150"/>
              <a:gd name="T9" fmla="*/ 0 h 288"/>
              <a:gd name="T10" fmla="*/ 150 w 150"/>
              <a:gd name="T11" fmla="*/ 11 h 288"/>
              <a:gd name="T12" fmla="*/ 149 w 150"/>
              <a:gd name="T13" fmla="*/ 14 h 288"/>
            </a:gdLst>
            <a:ahLst/>
            <a:cxnLst>
              <a:cxn ang="0">
                <a:pos x="T0" y="T1"/>
              </a:cxn>
              <a:cxn ang="0">
                <a:pos x="T2" y="T3"/>
              </a:cxn>
              <a:cxn ang="0">
                <a:pos x="T4" y="T5"/>
              </a:cxn>
              <a:cxn ang="0">
                <a:pos x="T6" y="T7"/>
              </a:cxn>
              <a:cxn ang="0">
                <a:pos x="T8" y="T9"/>
              </a:cxn>
              <a:cxn ang="0">
                <a:pos x="T10" y="T11"/>
              </a:cxn>
              <a:cxn ang="0">
                <a:pos x="T12" y="T13"/>
              </a:cxn>
            </a:cxnLst>
            <a:rect l="0" t="0" r="r" b="b"/>
            <a:pathLst>
              <a:path w="150" h="288">
                <a:moveTo>
                  <a:pt x="149" y="14"/>
                </a:moveTo>
                <a:lnTo>
                  <a:pt x="40" y="248"/>
                </a:lnTo>
                <a:lnTo>
                  <a:pt x="0" y="288"/>
                </a:lnTo>
                <a:lnTo>
                  <a:pt x="11" y="233"/>
                </a:lnTo>
                <a:lnTo>
                  <a:pt x="117" y="0"/>
                </a:lnTo>
                <a:lnTo>
                  <a:pt x="150" y="11"/>
                </a:lnTo>
                <a:lnTo>
                  <a:pt x="149" y="14"/>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3" name="Freeform 24"/>
          <p:cNvSpPr/>
          <p:nvPr/>
        </p:nvSpPr>
        <p:spPr bwMode="auto">
          <a:xfrm>
            <a:off x="7574216" y="1480964"/>
            <a:ext cx="19045" cy="59516"/>
          </a:xfrm>
          <a:custGeom>
            <a:avLst/>
            <a:gdLst>
              <a:gd name="T0" fmla="*/ 12 w 12"/>
              <a:gd name="T1" fmla="*/ 30 h 36"/>
              <a:gd name="T2" fmla="*/ 6 w 12"/>
              <a:gd name="T3" fmla="*/ 36 h 36"/>
              <a:gd name="T4" fmla="*/ 0 w 12"/>
              <a:gd name="T5" fmla="*/ 30 h 36"/>
              <a:gd name="T6" fmla="*/ 0 w 12"/>
              <a:gd name="T7" fmla="*/ 6 h 36"/>
              <a:gd name="T8" fmla="*/ 6 w 12"/>
              <a:gd name="T9" fmla="*/ 0 h 36"/>
              <a:gd name="T10" fmla="*/ 12 w 12"/>
              <a:gd name="T11" fmla="*/ 6 h 36"/>
              <a:gd name="T12" fmla="*/ 12 w 12"/>
              <a:gd name="T13" fmla="*/ 30 h 36"/>
            </a:gdLst>
            <a:ahLst/>
            <a:cxnLst>
              <a:cxn ang="0">
                <a:pos x="T0" y="T1"/>
              </a:cxn>
              <a:cxn ang="0">
                <a:pos x="T2" y="T3"/>
              </a:cxn>
              <a:cxn ang="0">
                <a:pos x="T4" y="T5"/>
              </a:cxn>
              <a:cxn ang="0">
                <a:pos x="T6" y="T7"/>
              </a:cxn>
              <a:cxn ang="0">
                <a:pos x="T8" y="T9"/>
              </a:cxn>
              <a:cxn ang="0">
                <a:pos x="T10" y="T11"/>
              </a:cxn>
              <a:cxn ang="0">
                <a:pos x="T12" y="T13"/>
              </a:cxn>
            </a:cxnLst>
            <a:rect l="0" t="0" r="r" b="b"/>
            <a:pathLst>
              <a:path w="12" h="36">
                <a:moveTo>
                  <a:pt x="12" y="30"/>
                </a:moveTo>
                <a:cubicBezTo>
                  <a:pt x="12" y="33"/>
                  <a:pt x="10" y="36"/>
                  <a:pt x="6" y="36"/>
                </a:cubicBezTo>
                <a:cubicBezTo>
                  <a:pt x="3" y="36"/>
                  <a:pt x="0" y="33"/>
                  <a:pt x="0" y="30"/>
                </a:cubicBezTo>
                <a:cubicBezTo>
                  <a:pt x="0" y="6"/>
                  <a:pt x="0" y="6"/>
                  <a:pt x="0" y="6"/>
                </a:cubicBezTo>
                <a:cubicBezTo>
                  <a:pt x="0" y="3"/>
                  <a:pt x="3" y="0"/>
                  <a:pt x="6" y="0"/>
                </a:cubicBezTo>
                <a:cubicBezTo>
                  <a:pt x="10" y="0"/>
                  <a:pt x="12" y="3"/>
                  <a:pt x="12" y="6"/>
                </a:cubicBezTo>
                <a:lnTo>
                  <a:pt x="12" y="3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4" name="Freeform 25"/>
          <p:cNvSpPr>
            <a:spLocks noEditPoints="1"/>
          </p:cNvSpPr>
          <p:nvPr/>
        </p:nvSpPr>
        <p:spPr bwMode="auto">
          <a:xfrm>
            <a:off x="6721951" y="1225047"/>
            <a:ext cx="169025" cy="457081"/>
          </a:xfrm>
          <a:custGeom>
            <a:avLst/>
            <a:gdLst>
              <a:gd name="T0" fmla="*/ 51 w 103"/>
              <a:gd name="T1" fmla="*/ 280 h 280"/>
              <a:gd name="T2" fmla="*/ 103 w 103"/>
              <a:gd name="T3" fmla="*/ 140 h 280"/>
              <a:gd name="T4" fmla="*/ 51 w 103"/>
              <a:gd name="T5" fmla="*/ 0 h 280"/>
              <a:gd name="T6" fmla="*/ 51 w 103"/>
              <a:gd name="T7" fmla="*/ 22 h 280"/>
              <a:gd name="T8" fmla="*/ 94 w 103"/>
              <a:gd name="T9" fmla="*/ 140 h 280"/>
              <a:gd name="T10" fmla="*/ 51 w 103"/>
              <a:gd name="T11" fmla="*/ 257 h 280"/>
              <a:gd name="T12" fmla="*/ 51 w 103"/>
              <a:gd name="T13" fmla="*/ 280 h 280"/>
              <a:gd name="T14" fmla="*/ 51 w 103"/>
              <a:gd name="T15" fmla="*/ 0 h 280"/>
              <a:gd name="T16" fmla="*/ 0 w 103"/>
              <a:gd name="T17" fmla="*/ 140 h 280"/>
              <a:gd name="T18" fmla="*/ 51 w 103"/>
              <a:gd name="T19" fmla="*/ 280 h 280"/>
              <a:gd name="T20" fmla="*/ 51 w 103"/>
              <a:gd name="T21" fmla="*/ 280 h 280"/>
              <a:gd name="T22" fmla="*/ 51 w 103"/>
              <a:gd name="T23" fmla="*/ 257 h 280"/>
              <a:gd name="T24" fmla="*/ 51 w 103"/>
              <a:gd name="T25" fmla="*/ 257 h 280"/>
              <a:gd name="T26" fmla="*/ 51 w 103"/>
              <a:gd name="T27" fmla="*/ 257 h 280"/>
              <a:gd name="T28" fmla="*/ 8 w 103"/>
              <a:gd name="T29" fmla="*/ 140 h 280"/>
              <a:gd name="T30" fmla="*/ 51 w 103"/>
              <a:gd name="T31" fmla="*/ 22 h 280"/>
              <a:gd name="T32" fmla="*/ 51 w 103"/>
              <a:gd name="T33" fmla="*/ 22 h 280"/>
              <a:gd name="T34" fmla="*/ 51 w 103"/>
              <a:gd name="T35"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3" h="280">
                <a:moveTo>
                  <a:pt x="51" y="280"/>
                </a:moveTo>
                <a:cubicBezTo>
                  <a:pt x="80" y="280"/>
                  <a:pt x="103" y="217"/>
                  <a:pt x="103" y="140"/>
                </a:cubicBezTo>
                <a:cubicBezTo>
                  <a:pt x="103" y="62"/>
                  <a:pt x="80" y="0"/>
                  <a:pt x="51" y="0"/>
                </a:cubicBezTo>
                <a:cubicBezTo>
                  <a:pt x="51" y="22"/>
                  <a:pt x="51" y="22"/>
                  <a:pt x="51" y="22"/>
                </a:cubicBezTo>
                <a:cubicBezTo>
                  <a:pt x="75" y="22"/>
                  <a:pt x="94" y="75"/>
                  <a:pt x="94" y="140"/>
                </a:cubicBezTo>
                <a:cubicBezTo>
                  <a:pt x="94" y="204"/>
                  <a:pt x="75" y="257"/>
                  <a:pt x="51" y="257"/>
                </a:cubicBezTo>
                <a:lnTo>
                  <a:pt x="51" y="280"/>
                </a:lnTo>
                <a:close/>
                <a:moveTo>
                  <a:pt x="51" y="0"/>
                </a:moveTo>
                <a:cubicBezTo>
                  <a:pt x="23" y="0"/>
                  <a:pt x="0" y="62"/>
                  <a:pt x="0" y="140"/>
                </a:cubicBezTo>
                <a:cubicBezTo>
                  <a:pt x="0" y="217"/>
                  <a:pt x="23" y="280"/>
                  <a:pt x="51" y="280"/>
                </a:cubicBezTo>
                <a:cubicBezTo>
                  <a:pt x="51" y="280"/>
                  <a:pt x="51" y="280"/>
                  <a:pt x="51" y="280"/>
                </a:cubicBezTo>
                <a:cubicBezTo>
                  <a:pt x="51" y="257"/>
                  <a:pt x="51" y="257"/>
                  <a:pt x="51" y="257"/>
                </a:cubicBezTo>
                <a:cubicBezTo>
                  <a:pt x="51" y="257"/>
                  <a:pt x="51" y="257"/>
                  <a:pt x="51" y="257"/>
                </a:cubicBezTo>
                <a:cubicBezTo>
                  <a:pt x="51" y="257"/>
                  <a:pt x="51" y="257"/>
                  <a:pt x="51" y="257"/>
                </a:cubicBezTo>
                <a:cubicBezTo>
                  <a:pt x="27" y="257"/>
                  <a:pt x="8" y="204"/>
                  <a:pt x="8" y="140"/>
                </a:cubicBezTo>
                <a:cubicBezTo>
                  <a:pt x="8" y="75"/>
                  <a:pt x="27" y="22"/>
                  <a:pt x="51" y="22"/>
                </a:cubicBezTo>
                <a:cubicBezTo>
                  <a:pt x="51" y="22"/>
                  <a:pt x="51" y="22"/>
                  <a:pt x="51" y="22"/>
                </a:cubicBezTo>
                <a:cubicBezTo>
                  <a:pt x="51" y="0"/>
                  <a:pt x="51" y="0"/>
                  <a:pt x="51"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5" name="Freeform 26"/>
          <p:cNvSpPr>
            <a:spLocks noEditPoints="1"/>
          </p:cNvSpPr>
          <p:nvPr/>
        </p:nvSpPr>
        <p:spPr bwMode="auto">
          <a:xfrm>
            <a:off x="6576732" y="1369074"/>
            <a:ext cx="458272" cy="167835"/>
          </a:xfrm>
          <a:custGeom>
            <a:avLst/>
            <a:gdLst>
              <a:gd name="T0" fmla="*/ 280 w 280"/>
              <a:gd name="T1" fmla="*/ 52 h 103"/>
              <a:gd name="T2" fmla="*/ 140 w 280"/>
              <a:gd name="T3" fmla="*/ 0 h 103"/>
              <a:gd name="T4" fmla="*/ 140 w 280"/>
              <a:gd name="T5" fmla="*/ 8 h 103"/>
              <a:gd name="T6" fmla="*/ 257 w 280"/>
              <a:gd name="T7" fmla="*/ 52 h 103"/>
              <a:gd name="T8" fmla="*/ 140 w 280"/>
              <a:gd name="T9" fmla="*/ 95 h 103"/>
              <a:gd name="T10" fmla="*/ 140 w 280"/>
              <a:gd name="T11" fmla="*/ 103 h 103"/>
              <a:gd name="T12" fmla="*/ 280 w 280"/>
              <a:gd name="T13" fmla="*/ 52 h 103"/>
              <a:gd name="T14" fmla="*/ 140 w 280"/>
              <a:gd name="T15" fmla="*/ 0 h 103"/>
              <a:gd name="T16" fmla="*/ 140 w 280"/>
              <a:gd name="T17" fmla="*/ 0 h 103"/>
              <a:gd name="T18" fmla="*/ 0 w 280"/>
              <a:gd name="T19" fmla="*/ 52 h 103"/>
              <a:gd name="T20" fmla="*/ 140 w 280"/>
              <a:gd name="T21" fmla="*/ 103 h 103"/>
              <a:gd name="T22" fmla="*/ 140 w 280"/>
              <a:gd name="T23" fmla="*/ 103 h 103"/>
              <a:gd name="T24" fmla="*/ 140 w 280"/>
              <a:gd name="T25" fmla="*/ 95 h 103"/>
              <a:gd name="T26" fmla="*/ 140 w 280"/>
              <a:gd name="T27" fmla="*/ 95 h 103"/>
              <a:gd name="T28" fmla="*/ 23 w 280"/>
              <a:gd name="T29" fmla="*/ 52 h 103"/>
              <a:gd name="T30" fmla="*/ 23 w 280"/>
              <a:gd name="T31" fmla="*/ 52 h 103"/>
              <a:gd name="T32" fmla="*/ 140 w 280"/>
              <a:gd name="T33" fmla="*/ 8 h 103"/>
              <a:gd name="T34" fmla="*/ 140 w 280"/>
              <a:gd name="T35" fmla="*/ 8 h 103"/>
              <a:gd name="T36" fmla="*/ 140 w 280"/>
              <a:gd name="T3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03">
                <a:moveTo>
                  <a:pt x="280" y="52"/>
                </a:moveTo>
                <a:cubicBezTo>
                  <a:pt x="280" y="23"/>
                  <a:pt x="217" y="0"/>
                  <a:pt x="140" y="0"/>
                </a:cubicBezTo>
                <a:cubicBezTo>
                  <a:pt x="140" y="8"/>
                  <a:pt x="140" y="8"/>
                  <a:pt x="140" y="8"/>
                </a:cubicBezTo>
                <a:cubicBezTo>
                  <a:pt x="205" y="8"/>
                  <a:pt x="257" y="28"/>
                  <a:pt x="257" y="52"/>
                </a:cubicBezTo>
                <a:cubicBezTo>
                  <a:pt x="257" y="75"/>
                  <a:pt x="205" y="95"/>
                  <a:pt x="140" y="95"/>
                </a:cubicBezTo>
                <a:cubicBezTo>
                  <a:pt x="140" y="103"/>
                  <a:pt x="140" y="103"/>
                  <a:pt x="140" y="103"/>
                </a:cubicBezTo>
                <a:cubicBezTo>
                  <a:pt x="217" y="103"/>
                  <a:pt x="280" y="80"/>
                  <a:pt x="280" y="52"/>
                </a:cubicBezTo>
                <a:close/>
                <a:moveTo>
                  <a:pt x="140" y="0"/>
                </a:moveTo>
                <a:cubicBezTo>
                  <a:pt x="140" y="0"/>
                  <a:pt x="140" y="0"/>
                  <a:pt x="140" y="0"/>
                </a:cubicBezTo>
                <a:cubicBezTo>
                  <a:pt x="63" y="0"/>
                  <a:pt x="0" y="23"/>
                  <a:pt x="0" y="52"/>
                </a:cubicBezTo>
                <a:cubicBezTo>
                  <a:pt x="0" y="80"/>
                  <a:pt x="63" y="103"/>
                  <a:pt x="140" y="103"/>
                </a:cubicBezTo>
                <a:cubicBezTo>
                  <a:pt x="140" y="103"/>
                  <a:pt x="140" y="103"/>
                  <a:pt x="140" y="103"/>
                </a:cubicBezTo>
                <a:cubicBezTo>
                  <a:pt x="140" y="95"/>
                  <a:pt x="140" y="95"/>
                  <a:pt x="140" y="95"/>
                </a:cubicBezTo>
                <a:cubicBezTo>
                  <a:pt x="140" y="95"/>
                  <a:pt x="140" y="95"/>
                  <a:pt x="140" y="95"/>
                </a:cubicBezTo>
                <a:cubicBezTo>
                  <a:pt x="75" y="95"/>
                  <a:pt x="23" y="75"/>
                  <a:pt x="23" y="52"/>
                </a:cubicBezTo>
                <a:cubicBezTo>
                  <a:pt x="23" y="52"/>
                  <a:pt x="23" y="52"/>
                  <a:pt x="23" y="52"/>
                </a:cubicBezTo>
                <a:cubicBezTo>
                  <a:pt x="23" y="28"/>
                  <a:pt x="75" y="8"/>
                  <a:pt x="140" y="8"/>
                </a:cubicBezTo>
                <a:cubicBezTo>
                  <a:pt x="140" y="8"/>
                  <a:pt x="140" y="8"/>
                  <a:pt x="140" y="8"/>
                </a:cubicBezTo>
                <a:lnTo>
                  <a:pt x="14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6" name="Freeform 27"/>
          <p:cNvSpPr>
            <a:spLocks noEditPoints="1"/>
          </p:cNvSpPr>
          <p:nvPr/>
        </p:nvSpPr>
        <p:spPr bwMode="auto">
          <a:xfrm>
            <a:off x="6611251" y="1265518"/>
            <a:ext cx="389233" cy="373759"/>
          </a:xfrm>
          <a:custGeom>
            <a:avLst/>
            <a:gdLst>
              <a:gd name="T0" fmla="*/ 218 w 238"/>
              <a:gd name="T1" fmla="*/ 16 h 229"/>
              <a:gd name="T2" fmla="*/ 119 w 238"/>
              <a:gd name="T3" fmla="*/ 46 h 229"/>
              <a:gd name="T4" fmla="*/ 119 w 238"/>
              <a:gd name="T5" fmla="*/ 57 h 229"/>
              <a:gd name="T6" fmla="*/ 202 w 238"/>
              <a:gd name="T7" fmla="*/ 32 h 229"/>
              <a:gd name="T8" fmla="*/ 150 w 238"/>
              <a:gd name="T9" fmla="*/ 145 h 229"/>
              <a:gd name="T10" fmla="*/ 119 w 238"/>
              <a:gd name="T11" fmla="*/ 172 h 229"/>
              <a:gd name="T12" fmla="*/ 119 w 238"/>
              <a:gd name="T13" fmla="*/ 183 h 229"/>
              <a:gd name="T14" fmla="*/ 156 w 238"/>
              <a:gd name="T15" fmla="*/ 151 h 229"/>
              <a:gd name="T16" fmla="*/ 218 w 238"/>
              <a:gd name="T17" fmla="*/ 16 h 229"/>
              <a:gd name="T18" fmla="*/ 119 w 238"/>
              <a:gd name="T19" fmla="*/ 46 h 229"/>
              <a:gd name="T20" fmla="*/ 83 w 238"/>
              <a:gd name="T21" fmla="*/ 78 h 229"/>
              <a:gd name="T22" fmla="*/ 20 w 238"/>
              <a:gd name="T23" fmla="*/ 214 h 229"/>
              <a:gd name="T24" fmla="*/ 119 w 238"/>
              <a:gd name="T25" fmla="*/ 183 h 229"/>
              <a:gd name="T26" fmla="*/ 119 w 238"/>
              <a:gd name="T27" fmla="*/ 172 h 229"/>
              <a:gd name="T28" fmla="*/ 36 w 238"/>
              <a:gd name="T29" fmla="*/ 197 h 229"/>
              <a:gd name="T30" fmla="*/ 36 w 238"/>
              <a:gd name="T31" fmla="*/ 197 h 229"/>
              <a:gd name="T32" fmla="*/ 89 w 238"/>
              <a:gd name="T33" fmla="*/ 84 h 229"/>
              <a:gd name="T34" fmla="*/ 119 w 238"/>
              <a:gd name="T35" fmla="*/ 57 h 229"/>
              <a:gd name="T36" fmla="*/ 119 w 238"/>
              <a:gd name="T37" fmla="*/ 4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29">
                <a:moveTo>
                  <a:pt x="218" y="16"/>
                </a:moveTo>
                <a:cubicBezTo>
                  <a:pt x="202" y="0"/>
                  <a:pt x="162" y="13"/>
                  <a:pt x="119" y="46"/>
                </a:cubicBezTo>
                <a:cubicBezTo>
                  <a:pt x="119" y="57"/>
                  <a:pt x="119" y="57"/>
                  <a:pt x="119" y="57"/>
                </a:cubicBezTo>
                <a:cubicBezTo>
                  <a:pt x="155" y="30"/>
                  <a:pt x="189" y="19"/>
                  <a:pt x="202" y="32"/>
                </a:cubicBezTo>
                <a:cubicBezTo>
                  <a:pt x="219" y="49"/>
                  <a:pt x="195" y="99"/>
                  <a:pt x="150" y="145"/>
                </a:cubicBezTo>
                <a:cubicBezTo>
                  <a:pt x="140" y="155"/>
                  <a:pt x="129" y="164"/>
                  <a:pt x="119" y="172"/>
                </a:cubicBezTo>
                <a:cubicBezTo>
                  <a:pt x="119" y="183"/>
                  <a:pt x="119" y="183"/>
                  <a:pt x="119" y="183"/>
                </a:cubicBezTo>
                <a:cubicBezTo>
                  <a:pt x="131" y="174"/>
                  <a:pt x="144" y="163"/>
                  <a:pt x="156" y="151"/>
                </a:cubicBezTo>
                <a:cubicBezTo>
                  <a:pt x="210" y="96"/>
                  <a:pt x="238" y="36"/>
                  <a:pt x="218" y="16"/>
                </a:cubicBezTo>
                <a:close/>
                <a:moveTo>
                  <a:pt x="119" y="46"/>
                </a:moveTo>
                <a:cubicBezTo>
                  <a:pt x="107" y="55"/>
                  <a:pt x="95" y="66"/>
                  <a:pt x="83" y="78"/>
                </a:cubicBezTo>
                <a:cubicBezTo>
                  <a:pt x="28" y="133"/>
                  <a:pt x="0" y="193"/>
                  <a:pt x="20" y="214"/>
                </a:cubicBezTo>
                <a:cubicBezTo>
                  <a:pt x="36" y="229"/>
                  <a:pt x="76" y="216"/>
                  <a:pt x="119" y="183"/>
                </a:cubicBezTo>
                <a:cubicBezTo>
                  <a:pt x="119" y="172"/>
                  <a:pt x="119" y="172"/>
                  <a:pt x="119" y="172"/>
                </a:cubicBezTo>
                <a:cubicBezTo>
                  <a:pt x="83" y="199"/>
                  <a:pt x="49" y="211"/>
                  <a:pt x="36" y="197"/>
                </a:cubicBezTo>
                <a:cubicBezTo>
                  <a:pt x="36" y="197"/>
                  <a:pt x="36" y="197"/>
                  <a:pt x="36" y="197"/>
                </a:cubicBezTo>
                <a:cubicBezTo>
                  <a:pt x="19" y="181"/>
                  <a:pt x="43" y="130"/>
                  <a:pt x="89" y="84"/>
                </a:cubicBezTo>
                <a:cubicBezTo>
                  <a:pt x="99" y="74"/>
                  <a:pt x="109" y="65"/>
                  <a:pt x="119" y="57"/>
                </a:cubicBezTo>
                <a:lnTo>
                  <a:pt x="119" y="4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7" name="Freeform 28"/>
          <p:cNvSpPr>
            <a:spLocks noEditPoints="1"/>
          </p:cNvSpPr>
          <p:nvPr/>
        </p:nvSpPr>
        <p:spPr bwMode="auto">
          <a:xfrm>
            <a:off x="6611251" y="1265518"/>
            <a:ext cx="389233" cy="373759"/>
          </a:xfrm>
          <a:custGeom>
            <a:avLst/>
            <a:gdLst>
              <a:gd name="T0" fmla="*/ 218 w 238"/>
              <a:gd name="T1" fmla="*/ 214 h 229"/>
              <a:gd name="T2" fmla="*/ 156 w 238"/>
              <a:gd name="T3" fmla="*/ 78 h 229"/>
              <a:gd name="T4" fmla="*/ 119 w 238"/>
              <a:gd name="T5" fmla="*/ 46 h 229"/>
              <a:gd name="T6" fmla="*/ 119 w 238"/>
              <a:gd name="T7" fmla="*/ 57 h 229"/>
              <a:gd name="T8" fmla="*/ 150 w 238"/>
              <a:gd name="T9" fmla="*/ 84 h 229"/>
              <a:gd name="T10" fmla="*/ 202 w 238"/>
              <a:gd name="T11" fmla="*/ 197 h 229"/>
              <a:gd name="T12" fmla="*/ 119 w 238"/>
              <a:gd name="T13" fmla="*/ 172 h 229"/>
              <a:gd name="T14" fmla="*/ 119 w 238"/>
              <a:gd name="T15" fmla="*/ 183 h 229"/>
              <a:gd name="T16" fmla="*/ 218 w 238"/>
              <a:gd name="T17" fmla="*/ 214 h 229"/>
              <a:gd name="T18" fmla="*/ 119 w 238"/>
              <a:gd name="T19" fmla="*/ 46 h 229"/>
              <a:gd name="T20" fmla="*/ 20 w 238"/>
              <a:gd name="T21" fmla="*/ 16 h 229"/>
              <a:gd name="T22" fmla="*/ 83 w 238"/>
              <a:gd name="T23" fmla="*/ 151 h 229"/>
              <a:gd name="T24" fmla="*/ 119 w 238"/>
              <a:gd name="T25" fmla="*/ 183 h 229"/>
              <a:gd name="T26" fmla="*/ 119 w 238"/>
              <a:gd name="T27" fmla="*/ 172 h 229"/>
              <a:gd name="T28" fmla="*/ 89 w 238"/>
              <a:gd name="T29" fmla="*/ 145 h 229"/>
              <a:gd name="T30" fmla="*/ 36 w 238"/>
              <a:gd name="T31" fmla="*/ 32 h 229"/>
              <a:gd name="T32" fmla="*/ 36 w 238"/>
              <a:gd name="T33" fmla="*/ 32 h 229"/>
              <a:gd name="T34" fmla="*/ 119 w 238"/>
              <a:gd name="T35" fmla="*/ 57 h 229"/>
              <a:gd name="T36" fmla="*/ 119 w 238"/>
              <a:gd name="T37" fmla="*/ 4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29">
                <a:moveTo>
                  <a:pt x="218" y="214"/>
                </a:moveTo>
                <a:cubicBezTo>
                  <a:pt x="238" y="193"/>
                  <a:pt x="210" y="133"/>
                  <a:pt x="156" y="78"/>
                </a:cubicBezTo>
                <a:cubicBezTo>
                  <a:pt x="144" y="66"/>
                  <a:pt x="131" y="55"/>
                  <a:pt x="119" y="46"/>
                </a:cubicBezTo>
                <a:cubicBezTo>
                  <a:pt x="119" y="57"/>
                  <a:pt x="119" y="57"/>
                  <a:pt x="119" y="57"/>
                </a:cubicBezTo>
                <a:cubicBezTo>
                  <a:pt x="129" y="65"/>
                  <a:pt x="140" y="74"/>
                  <a:pt x="150" y="84"/>
                </a:cubicBezTo>
                <a:cubicBezTo>
                  <a:pt x="195" y="130"/>
                  <a:pt x="219" y="181"/>
                  <a:pt x="202" y="197"/>
                </a:cubicBezTo>
                <a:cubicBezTo>
                  <a:pt x="189" y="211"/>
                  <a:pt x="155" y="199"/>
                  <a:pt x="119" y="172"/>
                </a:cubicBezTo>
                <a:cubicBezTo>
                  <a:pt x="119" y="183"/>
                  <a:pt x="119" y="183"/>
                  <a:pt x="119" y="183"/>
                </a:cubicBezTo>
                <a:cubicBezTo>
                  <a:pt x="162" y="216"/>
                  <a:pt x="202" y="229"/>
                  <a:pt x="218" y="214"/>
                </a:cubicBezTo>
                <a:close/>
                <a:moveTo>
                  <a:pt x="119" y="46"/>
                </a:moveTo>
                <a:cubicBezTo>
                  <a:pt x="76" y="13"/>
                  <a:pt x="36" y="0"/>
                  <a:pt x="20" y="16"/>
                </a:cubicBezTo>
                <a:cubicBezTo>
                  <a:pt x="0" y="36"/>
                  <a:pt x="28" y="96"/>
                  <a:pt x="83" y="151"/>
                </a:cubicBezTo>
                <a:cubicBezTo>
                  <a:pt x="95" y="163"/>
                  <a:pt x="107" y="174"/>
                  <a:pt x="119" y="183"/>
                </a:cubicBezTo>
                <a:cubicBezTo>
                  <a:pt x="119" y="172"/>
                  <a:pt x="119" y="172"/>
                  <a:pt x="119" y="172"/>
                </a:cubicBezTo>
                <a:cubicBezTo>
                  <a:pt x="109" y="164"/>
                  <a:pt x="99" y="155"/>
                  <a:pt x="89" y="145"/>
                </a:cubicBezTo>
                <a:cubicBezTo>
                  <a:pt x="43" y="99"/>
                  <a:pt x="19" y="49"/>
                  <a:pt x="36" y="32"/>
                </a:cubicBezTo>
                <a:cubicBezTo>
                  <a:pt x="36" y="32"/>
                  <a:pt x="36" y="32"/>
                  <a:pt x="36" y="32"/>
                </a:cubicBezTo>
                <a:cubicBezTo>
                  <a:pt x="49" y="19"/>
                  <a:pt x="83" y="30"/>
                  <a:pt x="119" y="57"/>
                </a:cubicBezTo>
                <a:lnTo>
                  <a:pt x="119" y="4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8" name="Oval 29"/>
          <p:cNvSpPr>
            <a:spLocks noChangeArrowheads="1"/>
          </p:cNvSpPr>
          <p:nvPr/>
        </p:nvSpPr>
        <p:spPr bwMode="auto">
          <a:xfrm>
            <a:off x="6771944" y="1417878"/>
            <a:ext cx="70229" cy="70229"/>
          </a:xfrm>
          <a:prstGeom prst="ellipse">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9" name="Freeform 30"/>
          <p:cNvSpPr>
            <a:spLocks noEditPoints="1"/>
          </p:cNvSpPr>
          <p:nvPr/>
        </p:nvSpPr>
        <p:spPr bwMode="auto">
          <a:xfrm>
            <a:off x="7311156" y="1095302"/>
            <a:ext cx="192831" cy="365427"/>
          </a:xfrm>
          <a:custGeom>
            <a:avLst/>
            <a:gdLst>
              <a:gd name="T0" fmla="*/ 67 w 162"/>
              <a:gd name="T1" fmla="*/ 307 h 307"/>
              <a:gd name="T2" fmla="*/ 162 w 162"/>
              <a:gd name="T3" fmla="*/ 307 h 307"/>
              <a:gd name="T4" fmla="*/ 67 w 162"/>
              <a:gd name="T5" fmla="*/ 127 h 307"/>
              <a:gd name="T6" fmla="*/ 67 w 162"/>
              <a:gd name="T7" fmla="*/ 193 h 307"/>
              <a:gd name="T8" fmla="*/ 110 w 162"/>
              <a:gd name="T9" fmla="*/ 267 h 307"/>
              <a:gd name="T10" fmla="*/ 67 w 162"/>
              <a:gd name="T11" fmla="*/ 267 h 307"/>
              <a:gd name="T12" fmla="*/ 67 w 162"/>
              <a:gd name="T13" fmla="*/ 307 h 307"/>
              <a:gd name="T14" fmla="*/ 0 w 162"/>
              <a:gd name="T15" fmla="*/ 0 h 307"/>
              <a:gd name="T16" fmla="*/ 0 w 162"/>
              <a:gd name="T17" fmla="*/ 307 h 307"/>
              <a:gd name="T18" fmla="*/ 67 w 162"/>
              <a:gd name="T19" fmla="*/ 307 h 307"/>
              <a:gd name="T20" fmla="*/ 67 w 162"/>
              <a:gd name="T21" fmla="*/ 267 h 307"/>
              <a:gd name="T22" fmla="*/ 24 w 162"/>
              <a:gd name="T23" fmla="*/ 267 h 307"/>
              <a:gd name="T24" fmla="*/ 24 w 162"/>
              <a:gd name="T25" fmla="*/ 120 h 307"/>
              <a:gd name="T26" fmla="*/ 24 w 162"/>
              <a:gd name="T27" fmla="*/ 120 h 307"/>
              <a:gd name="T28" fmla="*/ 67 w 162"/>
              <a:gd name="T29" fmla="*/ 193 h 307"/>
              <a:gd name="T30" fmla="*/ 67 w 162"/>
              <a:gd name="T31" fmla="*/ 127 h 307"/>
              <a:gd name="T32" fmla="*/ 0 w 162"/>
              <a:gd name="T3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2" h="307">
                <a:moveTo>
                  <a:pt x="67" y="307"/>
                </a:moveTo>
                <a:lnTo>
                  <a:pt x="162" y="307"/>
                </a:lnTo>
                <a:lnTo>
                  <a:pt x="67" y="127"/>
                </a:lnTo>
                <a:lnTo>
                  <a:pt x="67" y="193"/>
                </a:lnTo>
                <a:lnTo>
                  <a:pt x="110" y="267"/>
                </a:lnTo>
                <a:lnTo>
                  <a:pt x="67" y="267"/>
                </a:lnTo>
                <a:lnTo>
                  <a:pt x="67" y="307"/>
                </a:lnTo>
                <a:close/>
                <a:moveTo>
                  <a:pt x="0" y="0"/>
                </a:moveTo>
                <a:lnTo>
                  <a:pt x="0" y="307"/>
                </a:lnTo>
                <a:lnTo>
                  <a:pt x="67" y="307"/>
                </a:lnTo>
                <a:lnTo>
                  <a:pt x="67" y="267"/>
                </a:lnTo>
                <a:lnTo>
                  <a:pt x="24" y="267"/>
                </a:lnTo>
                <a:lnTo>
                  <a:pt x="24" y="120"/>
                </a:lnTo>
                <a:lnTo>
                  <a:pt x="24" y="120"/>
                </a:lnTo>
                <a:lnTo>
                  <a:pt x="67" y="193"/>
                </a:lnTo>
                <a:lnTo>
                  <a:pt x="67" y="127"/>
                </a:lnTo>
                <a:lnTo>
                  <a:pt x="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0" name="Rectangle 31"/>
          <p:cNvSpPr>
            <a:spLocks noChangeArrowheads="1"/>
          </p:cNvSpPr>
          <p:nvPr/>
        </p:nvSpPr>
        <p:spPr bwMode="auto">
          <a:xfrm>
            <a:off x="7214741" y="1094112"/>
            <a:ext cx="48803" cy="355905"/>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1" name="Freeform 32"/>
          <p:cNvSpPr>
            <a:spLocks noEditPoints="1"/>
          </p:cNvSpPr>
          <p:nvPr/>
        </p:nvSpPr>
        <p:spPr bwMode="auto">
          <a:xfrm>
            <a:off x="5634003" y="2886727"/>
            <a:ext cx="421372" cy="308292"/>
          </a:xfrm>
          <a:custGeom>
            <a:avLst/>
            <a:gdLst>
              <a:gd name="T0" fmla="*/ 213 w 258"/>
              <a:gd name="T1" fmla="*/ 31 h 189"/>
              <a:gd name="T2" fmla="*/ 204 w 258"/>
              <a:gd name="T3" fmla="*/ 69 h 189"/>
              <a:gd name="T4" fmla="*/ 228 w 258"/>
              <a:gd name="T5" fmla="*/ 109 h 189"/>
              <a:gd name="T6" fmla="*/ 204 w 258"/>
              <a:gd name="T7" fmla="*/ 146 h 189"/>
              <a:gd name="T8" fmla="*/ 204 w 258"/>
              <a:gd name="T9" fmla="*/ 27 h 189"/>
              <a:gd name="T10" fmla="*/ 91 w 258"/>
              <a:gd name="T11" fmla="*/ 14 h 189"/>
              <a:gd name="T12" fmla="*/ 97 w 258"/>
              <a:gd name="T13" fmla="*/ 15 h 189"/>
              <a:gd name="T14" fmla="*/ 91 w 258"/>
              <a:gd name="T15" fmla="*/ 42 h 189"/>
              <a:gd name="T16" fmla="*/ 91 w 258"/>
              <a:gd name="T17" fmla="*/ 162 h 189"/>
              <a:gd name="T18" fmla="*/ 166 w 258"/>
              <a:gd name="T19" fmla="*/ 145 h 189"/>
              <a:gd name="T20" fmla="*/ 204 w 258"/>
              <a:gd name="T21" fmla="*/ 125 h 189"/>
              <a:gd name="T22" fmla="*/ 191 w 258"/>
              <a:gd name="T23" fmla="*/ 122 h 189"/>
              <a:gd name="T24" fmla="*/ 204 w 258"/>
              <a:gd name="T25" fmla="*/ 69 h 189"/>
              <a:gd name="T26" fmla="*/ 91 w 258"/>
              <a:gd name="T27" fmla="*/ 6 h 189"/>
              <a:gd name="T28" fmla="*/ 78 w 258"/>
              <a:gd name="T29" fmla="*/ 24 h 189"/>
              <a:gd name="T30" fmla="*/ 91 w 258"/>
              <a:gd name="T31" fmla="*/ 14 h 189"/>
              <a:gd name="T32" fmla="*/ 78 w 258"/>
              <a:gd name="T33" fmla="*/ 188 h 189"/>
              <a:gd name="T34" fmla="*/ 91 w 258"/>
              <a:gd name="T35" fmla="*/ 162 h 189"/>
              <a:gd name="T36" fmla="*/ 78 w 258"/>
              <a:gd name="T37" fmla="*/ 176 h 189"/>
              <a:gd name="T38" fmla="*/ 91 w 258"/>
              <a:gd name="T39" fmla="*/ 42 h 189"/>
              <a:gd name="T40" fmla="*/ 80 w 258"/>
              <a:gd name="T41" fmla="*/ 134 h 189"/>
              <a:gd name="T42" fmla="*/ 78 w 258"/>
              <a:gd name="T43" fmla="*/ 64 h 189"/>
              <a:gd name="T44" fmla="*/ 78 w 258"/>
              <a:gd name="T45" fmla="*/ 33 h 189"/>
              <a:gd name="T46" fmla="*/ 91 w 258"/>
              <a:gd name="T47" fmla="*/ 42 h 189"/>
              <a:gd name="T48" fmla="*/ 60 w 258"/>
              <a:gd name="T49" fmla="*/ 18 h 189"/>
              <a:gd name="T50" fmla="*/ 68 w 258"/>
              <a:gd name="T51" fmla="*/ 42 h 189"/>
              <a:gd name="T52" fmla="*/ 78 w 258"/>
              <a:gd name="T53" fmla="*/ 33 h 189"/>
              <a:gd name="T54" fmla="*/ 78 w 258"/>
              <a:gd name="T55" fmla="*/ 9 h 189"/>
              <a:gd name="T56" fmla="*/ 78 w 258"/>
              <a:gd name="T57" fmla="*/ 188 h 189"/>
              <a:gd name="T58" fmla="*/ 60 w 258"/>
              <a:gd name="T59" fmla="*/ 176 h 189"/>
              <a:gd name="T60" fmla="*/ 78 w 258"/>
              <a:gd name="T61" fmla="*/ 64 h 189"/>
              <a:gd name="T62" fmla="*/ 60 w 258"/>
              <a:gd name="T63" fmla="*/ 134 h 189"/>
              <a:gd name="T64" fmla="*/ 70 w 258"/>
              <a:gd name="T65" fmla="*/ 116 h 189"/>
              <a:gd name="T66" fmla="*/ 60 w 258"/>
              <a:gd name="T67" fmla="*/ 87 h 189"/>
              <a:gd name="T68" fmla="*/ 76 w 258"/>
              <a:gd name="T69" fmla="*/ 68 h 189"/>
              <a:gd name="T70" fmla="*/ 60 w 258"/>
              <a:gd name="T71" fmla="*/ 18 h 189"/>
              <a:gd name="T72" fmla="*/ 60 w 258"/>
              <a:gd name="T73" fmla="*/ 187 h 189"/>
              <a:gd name="T74" fmla="*/ 59 w 258"/>
              <a:gd name="T75" fmla="*/ 175 h 189"/>
              <a:gd name="T76" fmla="*/ 49 w 258"/>
              <a:gd name="T77" fmla="*/ 144 h 189"/>
              <a:gd name="T78" fmla="*/ 60 w 258"/>
              <a:gd name="T79" fmla="*/ 125 h 189"/>
              <a:gd name="T80" fmla="*/ 41 w 258"/>
              <a:gd name="T81" fmla="*/ 125 h 189"/>
              <a:gd name="T82" fmla="*/ 60 w 258"/>
              <a:gd name="T83" fmla="*/ 87 h 189"/>
              <a:gd name="T84" fmla="*/ 51 w 258"/>
              <a:gd name="T85" fmla="*/ 76 h 189"/>
              <a:gd name="T86" fmla="*/ 43 w 258"/>
              <a:gd name="T87" fmla="*/ 51 h 189"/>
              <a:gd name="T88" fmla="*/ 60 w 258"/>
              <a:gd name="T89" fmla="*/ 1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8" h="189">
                <a:moveTo>
                  <a:pt x="253" y="104"/>
                </a:moveTo>
                <a:cubicBezTo>
                  <a:pt x="258" y="60"/>
                  <a:pt x="213" y="31"/>
                  <a:pt x="213" y="31"/>
                </a:cubicBezTo>
                <a:cubicBezTo>
                  <a:pt x="210" y="30"/>
                  <a:pt x="207" y="28"/>
                  <a:pt x="204" y="27"/>
                </a:cubicBezTo>
                <a:cubicBezTo>
                  <a:pt x="204" y="69"/>
                  <a:pt x="204" y="69"/>
                  <a:pt x="204" y="69"/>
                </a:cubicBezTo>
                <a:cubicBezTo>
                  <a:pt x="208" y="69"/>
                  <a:pt x="212" y="70"/>
                  <a:pt x="216" y="72"/>
                </a:cubicBezTo>
                <a:cubicBezTo>
                  <a:pt x="230" y="79"/>
                  <a:pt x="235" y="95"/>
                  <a:pt x="228" y="109"/>
                </a:cubicBezTo>
                <a:cubicBezTo>
                  <a:pt x="224" y="119"/>
                  <a:pt x="214" y="125"/>
                  <a:pt x="204" y="125"/>
                </a:cubicBezTo>
                <a:cubicBezTo>
                  <a:pt x="204" y="146"/>
                  <a:pt x="204" y="146"/>
                  <a:pt x="204" y="146"/>
                </a:cubicBezTo>
                <a:cubicBezTo>
                  <a:pt x="230" y="144"/>
                  <a:pt x="249" y="134"/>
                  <a:pt x="253" y="104"/>
                </a:cubicBezTo>
                <a:close/>
                <a:moveTo>
                  <a:pt x="204" y="27"/>
                </a:moveTo>
                <a:cubicBezTo>
                  <a:pt x="156" y="5"/>
                  <a:pt x="119" y="0"/>
                  <a:pt x="91" y="6"/>
                </a:cubicBezTo>
                <a:cubicBezTo>
                  <a:pt x="91" y="14"/>
                  <a:pt x="91" y="14"/>
                  <a:pt x="91" y="14"/>
                </a:cubicBezTo>
                <a:cubicBezTo>
                  <a:pt x="93" y="14"/>
                  <a:pt x="95" y="14"/>
                  <a:pt x="97" y="15"/>
                </a:cubicBezTo>
                <a:cubicBezTo>
                  <a:pt x="97" y="15"/>
                  <a:pt x="97" y="15"/>
                  <a:pt x="97" y="15"/>
                </a:cubicBezTo>
                <a:cubicBezTo>
                  <a:pt x="104" y="19"/>
                  <a:pt x="107" y="27"/>
                  <a:pt x="103" y="34"/>
                </a:cubicBezTo>
                <a:cubicBezTo>
                  <a:pt x="101" y="39"/>
                  <a:pt x="96" y="42"/>
                  <a:pt x="91" y="42"/>
                </a:cubicBezTo>
                <a:cubicBezTo>
                  <a:pt x="91" y="146"/>
                  <a:pt x="91" y="146"/>
                  <a:pt x="91" y="146"/>
                </a:cubicBezTo>
                <a:cubicBezTo>
                  <a:pt x="93" y="151"/>
                  <a:pt x="93" y="157"/>
                  <a:pt x="91" y="162"/>
                </a:cubicBezTo>
                <a:cubicBezTo>
                  <a:pt x="91" y="185"/>
                  <a:pt x="91" y="185"/>
                  <a:pt x="91" y="185"/>
                </a:cubicBezTo>
                <a:cubicBezTo>
                  <a:pt x="117" y="174"/>
                  <a:pt x="138" y="143"/>
                  <a:pt x="166" y="145"/>
                </a:cubicBezTo>
                <a:cubicBezTo>
                  <a:pt x="179" y="147"/>
                  <a:pt x="192" y="147"/>
                  <a:pt x="204" y="146"/>
                </a:cubicBezTo>
                <a:cubicBezTo>
                  <a:pt x="204" y="125"/>
                  <a:pt x="204" y="125"/>
                  <a:pt x="204" y="125"/>
                </a:cubicBezTo>
                <a:cubicBezTo>
                  <a:pt x="199" y="125"/>
                  <a:pt x="195" y="124"/>
                  <a:pt x="191" y="122"/>
                </a:cubicBezTo>
                <a:cubicBezTo>
                  <a:pt x="191" y="122"/>
                  <a:pt x="191" y="122"/>
                  <a:pt x="191" y="122"/>
                </a:cubicBezTo>
                <a:cubicBezTo>
                  <a:pt x="177" y="115"/>
                  <a:pt x="172" y="98"/>
                  <a:pt x="179" y="84"/>
                </a:cubicBezTo>
                <a:cubicBezTo>
                  <a:pt x="184" y="74"/>
                  <a:pt x="193" y="69"/>
                  <a:pt x="204" y="69"/>
                </a:cubicBezTo>
                <a:lnTo>
                  <a:pt x="204" y="27"/>
                </a:lnTo>
                <a:close/>
                <a:moveTo>
                  <a:pt x="91" y="6"/>
                </a:moveTo>
                <a:cubicBezTo>
                  <a:pt x="86" y="6"/>
                  <a:pt x="82" y="8"/>
                  <a:pt x="78" y="9"/>
                </a:cubicBezTo>
                <a:cubicBezTo>
                  <a:pt x="78" y="24"/>
                  <a:pt x="78" y="24"/>
                  <a:pt x="78" y="24"/>
                </a:cubicBezTo>
                <a:cubicBezTo>
                  <a:pt x="78" y="23"/>
                  <a:pt x="78" y="22"/>
                  <a:pt x="78" y="22"/>
                </a:cubicBezTo>
                <a:cubicBezTo>
                  <a:pt x="81" y="17"/>
                  <a:pt x="86" y="14"/>
                  <a:pt x="91" y="14"/>
                </a:cubicBezTo>
                <a:cubicBezTo>
                  <a:pt x="91" y="6"/>
                  <a:pt x="91" y="6"/>
                  <a:pt x="91" y="6"/>
                </a:cubicBezTo>
                <a:close/>
                <a:moveTo>
                  <a:pt x="78" y="188"/>
                </a:moveTo>
                <a:cubicBezTo>
                  <a:pt x="82" y="188"/>
                  <a:pt x="87" y="187"/>
                  <a:pt x="91" y="185"/>
                </a:cubicBezTo>
                <a:cubicBezTo>
                  <a:pt x="91" y="162"/>
                  <a:pt x="91" y="162"/>
                  <a:pt x="91" y="162"/>
                </a:cubicBezTo>
                <a:cubicBezTo>
                  <a:pt x="90" y="163"/>
                  <a:pt x="90" y="164"/>
                  <a:pt x="90" y="165"/>
                </a:cubicBezTo>
                <a:cubicBezTo>
                  <a:pt x="87" y="170"/>
                  <a:pt x="83" y="174"/>
                  <a:pt x="78" y="176"/>
                </a:cubicBezTo>
                <a:cubicBezTo>
                  <a:pt x="78" y="188"/>
                  <a:pt x="78" y="188"/>
                  <a:pt x="78" y="188"/>
                </a:cubicBezTo>
                <a:close/>
                <a:moveTo>
                  <a:pt x="91" y="42"/>
                </a:moveTo>
                <a:cubicBezTo>
                  <a:pt x="91" y="146"/>
                  <a:pt x="91" y="146"/>
                  <a:pt x="91" y="146"/>
                </a:cubicBezTo>
                <a:cubicBezTo>
                  <a:pt x="89" y="141"/>
                  <a:pt x="85" y="136"/>
                  <a:pt x="80" y="134"/>
                </a:cubicBezTo>
                <a:cubicBezTo>
                  <a:pt x="79" y="133"/>
                  <a:pt x="78" y="133"/>
                  <a:pt x="78" y="133"/>
                </a:cubicBezTo>
                <a:cubicBezTo>
                  <a:pt x="78" y="64"/>
                  <a:pt x="78" y="64"/>
                  <a:pt x="78" y="64"/>
                </a:cubicBezTo>
                <a:cubicBezTo>
                  <a:pt x="79" y="61"/>
                  <a:pt x="79" y="57"/>
                  <a:pt x="78" y="54"/>
                </a:cubicBezTo>
                <a:cubicBezTo>
                  <a:pt x="78" y="33"/>
                  <a:pt x="78" y="33"/>
                  <a:pt x="78" y="33"/>
                </a:cubicBezTo>
                <a:cubicBezTo>
                  <a:pt x="79" y="36"/>
                  <a:pt x="81" y="39"/>
                  <a:pt x="84" y="41"/>
                </a:cubicBezTo>
                <a:cubicBezTo>
                  <a:pt x="86" y="42"/>
                  <a:pt x="89" y="42"/>
                  <a:pt x="91" y="42"/>
                </a:cubicBezTo>
                <a:close/>
                <a:moveTo>
                  <a:pt x="78" y="9"/>
                </a:moveTo>
                <a:cubicBezTo>
                  <a:pt x="71" y="11"/>
                  <a:pt x="65" y="14"/>
                  <a:pt x="60" y="18"/>
                </a:cubicBezTo>
                <a:cubicBezTo>
                  <a:pt x="60" y="40"/>
                  <a:pt x="60" y="40"/>
                  <a:pt x="60" y="40"/>
                </a:cubicBezTo>
                <a:cubicBezTo>
                  <a:pt x="62" y="40"/>
                  <a:pt x="65" y="41"/>
                  <a:pt x="68" y="42"/>
                </a:cubicBezTo>
                <a:cubicBezTo>
                  <a:pt x="73" y="45"/>
                  <a:pt x="76" y="49"/>
                  <a:pt x="78" y="54"/>
                </a:cubicBezTo>
                <a:cubicBezTo>
                  <a:pt x="78" y="33"/>
                  <a:pt x="78" y="33"/>
                  <a:pt x="78" y="33"/>
                </a:cubicBezTo>
                <a:cubicBezTo>
                  <a:pt x="77" y="30"/>
                  <a:pt x="77" y="27"/>
                  <a:pt x="78" y="24"/>
                </a:cubicBezTo>
                <a:cubicBezTo>
                  <a:pt x="78" y="9"/>
                  <a:pt x="78" y="9"/>
                  <a:pt x="78" y="9"/>
                </a:cubicBezTo>
                <a:close/>
                <a:moveTo>
                  <a:pt x="60" y="187"/>
                </a:moveTo>
                <a:cubicBezTo>
                  <a:pt x="66" y="188"/>
                  <a:pt x="72" y="189"/>
                  <a:pt x="78" y="188"/>
                </a:cubicBezTo>
                <a:cubicBezTo>
                  <a:pt x="78" y="176"/>
                  <a:pt x="78" y="176"/>
                  <a:pt x="78" y="176"/>
                </a:cubicBezTo>
                <a:cubicBezTo>
                  <a:pt x="72" y="178"/>
                  <a:pt x="65" y="178"/>
                  <a:pt x="60" y="176"/>
                </a:cubicBezTo>
                <a:cubicBezTo>
                  <a:pt x="60" y="187"/>
                  <a:pt x="60" y="187"/>
                  <a:pt x="60" y="187"/>
                </a:cubicBezTo>
                <a:close/>
                <a:moveTo>
                  <a:pt x="78" y="64"/>
                </a:moveTo>
                <a:cubicBezTo>
                  <a:pt x="78" y="133"/>
                  <a:pt x="78" y="133"/>
                  <a:pt x="78" y="133"/>
                </a:cubicBezTo>
                <a:cubicBezTo>
                  <a:pt x="72" y="131"/>
                  <a:pt x="65" y="131"/>
                  <a:pt x="60" y="134"/>
                </a:cubicBezTo>
                <a:cubicBezTo>
                  <a:pt x="60" y="125"/>
                  <a:pt x="60" y="125"/>
                  <a:pt x="60" y="125"/>
                </a:cubicBezTo>
                <a:cubicBezTo>
                  <a:pt x="64" y="123"/>
                  <a:pt x="67" y="120"/>
                  <a:pt x="70" y="116"/>
                </a:cubicBezTo>
                <a:cubicBezTo>
                  <a:pt x="75" y="105"/>
                  <a:pt x="71" y="92"/>
                  <a:pt x="60" y="87"/>
                </a:cubicBezTo>
                <a:cubicBezTo>
                  <a:pt x="60" y="87"/>
                  <a:pt x="60" y="87"/>
                  <a:pt x="60" y="87"/>
                </a:cubicBezTo>
                <a:cubicBezTo>
                  <a:pt x="60" y="78"/>
                  <a:pt x="60" y="78"/>
                  <a:pt x="60" y="78"/>
                </a:cubicBezTo>
                <a:cubicBezTo>
                  <a:pt x="66" y="78"/>
                  <a:pt x="73" y="74"/>
                  <a:pt x="76" y="68"/>
                </a:cubicBezTo>
                <a:cubicBezTo>
                  <a:pt x="77" y="66"/>
                  <a:pt x="77" y="65"/>
                  <a:pt x="78" y="64"/>
                </a:cubicBezTo>
                <a:close/>
                <a:moveTo>
                  <a:pt x="60" y="18"/>
                </a:moveTo>
                <a:cubicBezTo>
                  <a:pt x="0" y="56"/>
                  <a:pt x="10" y="159"/>
                  <a:pt x="46" y="180"/>
                </a:cubicBezTo>
                <a:cubicBezTo>
                  <a:pt x="51" y="183"/>
                  <a:pt x="55" y="185"/>
                  <a:pt x="60" y="187"/>
                </a:cubicBezTo>
                <a:cubicBezTo>
                  <a:pt x="60" y="176"/>
                  <a:pt x="60" y="176"/>
                  <a:pt x="60" y="176"/>
                </a:cubicBezTo>
                <a:cubicBezTo>
                  <a:pt x="59" y="175"/>
                  <a:pt x="59" y="175"/>
                  <a:pt x="59" y="175"/>
                </a:cubicBezTo>
                <a:cubicBezTo>
                  <a:pt x="59" y="175"/>
                  <a:pt x="59" y="175"/>
                  <a:pt x="59" y="175"/>
                </a:cubicBezTo>
                <a:cubicBezTo>
                  <a:pt x="48" y="170"/>
                  <a:pt x="43" y="156"/>
                  <a:pt x="49" y="144"/>
                </a:cubicBezTo>
                <a:cubicBezTo>
                  <a:pt x="51" y="139"/>
                  <a:pt x="55" y="136"/>
                  <a:pt x="60" y="134"/>
                </a:cubicBezTo>
                <a:cubicBezTo>
                  <a:pt x="60" y="125"/>
                  <a:pt x="60" y="125"/>
                  <a:pt x="60" y="125"/>
                </a:cubicBezTo>
                <a:cubicBezTo>
                  <a:pt x="54" y="128"/>
                  <a:pt x="47" y="128"/>
                  <a:pt x="41" y="125"/>
                </a:cubicBezTo>
                <a:cubicBezTo>
                  <a:pt x="41" y="125"/>
                  <a:pt x="41" y="125"/>
                  <a:pt x="41" y="125"/>
                </a:cubicBezTo>
                <a:cubicBezTo>
                  <a:pt x="31" y="120"/>
                  <a:pt x="26" y="107"/>
                  <a:pt x="32" y="97"/>
                </a:cubicBezTo>
                <a:cubicBezTo>
                  <a:pt x="37" y="86"/>
                  <a:pt x="49" y="82"/>
                  <a:pt x="60" y="87"/>
                </a:cubicBezTo>
                <a:cubicBezTo>
                  <a:pt x="60" y="78"/>
                  <a:pt x="60" y="78"/>
                  <a:pt x="60" y="78"/>
                </a:cubicBezTo>
                <a:cubicBezTo>
                  <a:pt x="57" y="78"/>
                  <a:pt x="54" y="77"/>
                  <a:pt x="51" y="76"/>
                </a:cubicBezTo>
                <a:cubicBezTo>
                  <a:pt x="42" y="71"/>
                  <a:pt x="38" y="60"/>
                  <a:pt x="43" y="51"/>
                </a:cubicBezTo>
                <a:cubicBezTo>
                  <a:pt x="43" y="51"/>
                  <a:pt x="43" y="51"/>
                  <a:pt x="43" y="51"/>
                </a:cubicBezTo>
                <a:cubicBezTo>
                  <a:pt x="46" y="44"/>
                  <a:pt x="53" y="40"/>
                  <a:pt x="60" y="40"/>
                </a:cubicBezTo>
                <a:lnTo>
                  <a:pt x="60" y="1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42" name="Group 127"/>
          <p:cNvGrpSpPr/>
          <p:nvPr/>
        </p:nvGrpSpPr>
        <p:grpSpPr>
          <a:xfrm>
            <a:off x="6818366" y="3195018"/>
            <a:ext cx="380902" cy="490410"/>
            <a:chOff x="8610600" y="4127500"/>
            <a:chExt cx="508001" cy="654050"/>
          </a:xfrm>
          <a:solidFill>
            <a:schemeClr val="tx2">
              <a:lumMod val="20000"/>
              <a:lumOff val="80000"/>
            </a:schemeClr>
          </a:solidFill>
        </p:grpSpPr>
        <p:sp>
          <p:nvSpPr>
            <p:cNvPr id="43" name="Freeform 33"/>
            <p:cNvSpPr/>
            <p:nvPr/>
          </p:nvSpPr>
          <p:spPr bwMode="auto">
            <a:xfrm>
              <a:off x="8618538" y="4127500"/>
              <a:ext cx="500063" cy="503238"/>
            </a:xfrm>
            <a:custGeom>
              <a:avLst/>
              <a:gdLst>
                <a:gd name="T0" fmla="*/ 169 w 230"/>
                <a:gd name="T1" fmla="*/ 12 h 231"/>
                <a:gd name="T2" fmla="*/ 215 w 230"/>
                <a:gd name="T3" fmla="*/ 103 h 231"/>
                <a:gd name="T4" fmla="*/ 102 w 230"/>
                <a:gd name="T5" fmla="*/ 216 h 231"/>
                <a:gd name="T6" fmla="*/ 12 w 230"/>
                <a:gd name="T7" fmla="*/ 171 h 231"/>
                <a:gd name="T8" fmla="*/ 0 w 230"/>
                <a:gd name="T9" fmla="*/ 181 h 231"/>
                <a:gd name="T10" fmla="*/ 102 w 230"/>
                <a:gd name="T11" fmla="*/ 231 h 231"/>
                <a:gd name="T12" fmla="*/ 230 w 230"/>
                <a:gd name="T13" fmla="*/ 103 h 231"/>
                <a:gd name="T14" fmla="*/ 178 w 230"/>
                <a:gd name="T15" fmla="*/ 0 h 231"/>
                <a:gd name="T16" fmla="*/ 169 w 230"/>
                <a:gd name="T17"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1">
                  <a:moveTo>
                    <a:pt x="169" y="12"/>
                  </a:moveTo>
                  <a:cubicBezTo>
                    <a:pt x="197" y="32"/>
                    <a:pt x="215" y="65"/>
                    <a:pt x="215" y="103"/>
                  </a:cubicBezTo>
                  <a:cubicBezTo>
                    <a:pt x="215" y="165"/>
                    <a:pt x="165" y="216"/>
                    <a:pt x="102" y="216"/>
                  </a:cubicBezTo>
                  <a:cubicBezTo>
                    <a:pt x="65" y="216"/>
                    <a:pt x="33" y="198"/>
                    <a:pt x="12" y="171"/>
                  </a:cubicBezTo>
                  <a:cubicBezTo>
                    <a:pt x="0" y="181"/>
                    <a:pt x="0" y="181"/>
                    <a:pt x="0" y="181"/>
                  </a:cubicBezTo>
                  <a:cubicBezTo>
                    <a:pt x="24" y="211"/>
                    <a:pt x="61" y="231"/>
                    <a:pt x="102" y="231"/>
                  </a:cubicBezTo>
                  <a:cubicBezTo>
                    <a:pt x="173" y="231"/>
                    <a:pt x="230" y="174"/>
                    <a:pt x="230" y="103"/>
                  </a:cubicBezTo>
                  <a:cubicBezTo>
                    <a:pt x="230" y="61"/>
                    <a:pt x="210" y="23"/>
                    <a:pt x="178" y="0"/>
                  </a:cubicBezTo>
                  <a:lnTo>
                    <a:pt x="169"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4" name="Freeform 34"/>
            <p:cNvSpPr>
              <a:spLocks noEditPoints="1"/>
            </p:cNvSpPr>
            <p:nvPr/>
          </p:nvSpPr>
          <p:spPr bwMode="auto">
            <a:xfrm>
              <a:off x="8621713" y="4137025"/>
              <a:ext cx="442913" cy="441325"/>
            </a:xfrm>
            <a:custGeom>
              <a:avLst/>
              <a:gdLst>
                <a:gd name="T0" fmla="*/ 102 w 203"/>
                <a:gd name="T1" fmla="*/ 203 h 203"/>
                <a:gd name="T2" fmla="*/ 203 w 203"/>
                <a:gd name="T3" fmla="*/ 101 h 203"/>
                <a:gd name="T4" fmla="*/ 102 w 203"/>
                <a:gd name="T5" fmla="*/ 0 h 203"/>
                <a:gd name="T6" fmla="*/ 102 w 203"/>
                <a:gd name="T7" fmla="*/ 5 h 203"/>
                <a:gd name="T8" fmla="*/ 198 w 203"/>
                <a:gd name="T9" fmla="*/ 101 h 203"/>
                <a:gd name="T10" fmla="*/ 102 w 203"/>
                <a:gd name="T11" fmla="*/ 198 h 203"/>
                <a:gd name="T12" fmla="*/ 102 w 203"/>
                <a:gd name="T13" fmla="*/ 203 h 203"/>
                <a:gd name="T14" fmla="*/ 102 w 203"/>
                <a:gd name="T15" fmla="*/ 0 h 203"/>
                <a:gd name="T16" fmla="*/ 0 w 203"/>
                <a:gd name="T17" fmla="*/ 101 h 203"/>
                <a:gd name="T18" fmla="*/ 102 w 203"/>
                <a:gd name="T19" fmla="*/ 203 h 203"/>
                <a:gd name="T20" fmla="*/ 102 w 203"/>
                <a:gd name="T21" fmla="*/ 203 h 203"/>
                <a:gd name="T22" fmla="*/ 102 w 203"/>
                <a:gd name="T23" fmla="*/ 198 h 203"/>
                <a:gd name="T24" fmla="*/ 102 w 203"/>
                <a:gd name="T25" fmla="*/ 198 h 203"/>
                <a:gd name="T26" fmla="*/ 102 w 203"/>
                <a:gd name="T27" fmla="*/ 198 h 203"/>
                <a:gd name="T28" fmla="*/ 5 w 203"/>
                <a:gd name="T29" fmla="*/ 101 h 203"/>
                <a:gd name="T30" fmla="*/ 102 w 203"/>
                <a:gd name="T31" fmla="*/ 5 h 203"/>
                <a:gd name="T32" fmla="*/ 102 w 203"/>
                <a:gd name="T33" fmla="*/ 5 h 203"/>
                <a:gd name="T34" fmla="*/ 102 w 203"/>
                <a:gd name="T35"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203">
                  <a:moveTo>
                    <a:pt x="102" y="203"/>
                  </a:moveTo>
                  <a:cubicBezTo>
                    <a:pt x="158" y="203"/>
                    <a:pt x="203" y="157"/>
                    <a:pt x="203" y="101"/>
                  </a:cubicBezTo>
                  <a:cubicBezTo>
                    <a:pt x="203" y="45"/>
                    <a:pt x="158" y="0"/>
                    <a:pt x="102" y="0"/>
                  </a:cubicBezTo>
                  <a:cubicBezTo>
                    <a:pt x="102" y="5"/>
                    <a:pt x="102" y="5"/>
                    <a:pt x="102" y="5"/>
                  </a:cubicBezTo>
                  <a:cubicBezTo>
                    <a:pt x="155" y="5"/>
                    <a:pt x="198" y="48"/>
                    <a:pt x="198" y="101"/>
                  </a:cubicBezTo>
                  <a:cubicBezTo>
                    <a:pt x="198" y="155"/>
                    <a:pt x="155" y="198"/>
                    <a:pt x="102" y="198"/>
                  </a:cubicBezTo>
                  <a:lnTo>
                    <a:pt x="102" y="203"/>
                  </a:lnTo>
                  <a:close/>
                  <a:moveTo>
                    <a:pt x="102" y="0"/>
                  </a:moveTo>
                  <a:cubicBezTo>
                    <a:pt x="46" y="0"/>
                    <a:pt x="0" y="45"/>
                    <a:pt x="0" y="101"/>
                  </a:cubicBezTo>
                  <a:cubicBezTo>
                    <a:pt x="0" y="157"/>
                    <a:pt x="46" y="203"/>
                    <a:pt x="102" y="203"/>
                  </a:cubicBezTo>
                  <a:cubicBezTo>
                    <a:pt x="102" y="203"/>
                    <a:pt x="102" y="203"/>
                    <a:pt x="102" y="203"/>
                  </a:cubicBezTo>
                  <a:cubicBezTo>
                    <a:pt x="102" y="198"/>
                    <a:pt x="102" y="198"/>
                    <a:pt x="102" y="198"/>
                  </a:cubicBezTo>
                  <a:cubicBezTo>
                    <a:pt x="102" y="198"/>
                    <a:pt x="102" y="198"/>
                    <a:pt x="102" y="198"/>
                  </a:cubicBezTo>
                  <a:cubicBezTo>
                    <a:pt x="102" y="198"/>
                    <a:pt x="102" y="198"/>
                    <a:pt x="102" y="198"/>
                  </a:cubicBezTo>
                  <a:cubicBezTo>
                    <a:pt x="48" y="198"/>
                    <a:pt x="5" y="155"/>
                    <a:pt x="5" y="101"/>
                  </a:cubicBezTo>
                  <a:cubicBezTo>
                    <a:pt x="5" y="48"/>
                    <a:pt x="48" y="5"/>
                    <a:pt x="102" y="5"/>
                  </a:cubicBezTo>
                  <a:cubicBezTo>
                    <a:pt x="102" y="5"/>
                    <a:pt x="102" y="5"/>
                    <a:pt x="102" y="5"/>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5" name="Freeform 35"/>
            <p:cNvSpPr/>
            <p:nvPr/>
          </p:nvSpPr>
          <p:spPr bwMode="auto">
            <a:xfrm>
              <a:off x="8610600" y="4144963"/>
              <a:ext cx="496888" cy="433388"/>
            </a:xfrm>
            <a:custGeom>
              <a:avLst/>
              <a:gdLst>
                <a:gd name="T0" fmla="*/ 65 w 228"/>
                <a:gd name="T1" fmla="*/ 15 h 199"/>
                <a:gd name="T2" fmla="*/ 61 w 228"/>
                <a:gd name="T3" fmla="*/ 23 h 199"/>
                <a:gd name="T4" fmla="*/ 57 w 228"/>
                <a:gd name="T5" fmla="*/ 29 h 199"/>
                <a:gd name="T6" fmla="*/ 54 w 228"/>
                <a:gd name="T7" fmla="*/ 26 h 199"/>
                <a:gd name="T8" fmla="*/ 52 w 228"/>
                <a:gd name="T9" fmla="*/ 32 h 199"/>
                <a:gd name="T10" fmla="*/ 42 w 228"/>
                <a:gd name="T11" fmla="*/ 34 h 199"/>
                <a:gd name="T12" fmla="*/ 36 w 228"/>
                <a:gd name="T13" fmla="*/ 41 h 199"/>
                <a:gd name="T14" fmla="*/ 27 w 228"/>
                <a:gd name="T15" fmla="*/ 53 h 199"/>
                <a:gd name="T16" fmla="*/ 21 w 228"/>
                <a:gd name="T17" fmla="*/ 61 h 199"/>
                <a:gd name="T18" fmla="*/ 27 w 228"/>
                <a:gd name="T19" fmla="*/ 67 h 199"/>
                <a:gd name="T20" fmla="*/ 27 w 228"/>
                <a:gd name="T21" fmla="*/ 70 h 199"/>
                <a:gd name="T22" fmla="*/ 22 w 228"/>
                <a:gd name="T23" fmla="*/ 65 h 199"/>
                <a:gd name="T24" fmla="*/ 18 w 228"/>
                <a:gd name="T25" fmla="*/ 60 h 199"/>
                <a:gd name="T26" fmla="*/ 16 w 228"/>
                <a:gd name="T27" fmla="*/ 69 h 199"/>
                <a:gd name="T28" fmla="*/ 17 w 228"/>
                <a:gd name="T29" fmla="*/ 83 h 199"/>
                <a:gd name="T30" fmla="*/ 24 w 228"/>
                <a:gd name="T31" fmla="*/ 80 h 199"/>
                <a:gd name="T32" fmla="*/ 32 w 228"/>
                <a:gd name="T33" fmla="*/ 88 h 199"/>
                <a:gd name="T34" fmla="*/ 41 w 228"/>
                <a:gd name="T35" fmla="*/ 98 h 199"/>
                <a:gd name="T36" fmla="*/ 50 w 228"/>
                <a:gd name="T37" fmla="*/ 105 h 199"/>
                <a:gd name="T38" fmla="*/ 61 w 228"/>
                <a:gd name="T39" fmla="*/ 117 h 199"/>
                <a:gd name="T40" fmla="*/ 58 w 228"/>
                <a:gd name="T41" fmla="*/ 134 h 199"/>
                <a:gd name="T42" fmla="*/ 49 w 228"/>
                <a:gd name="T43" fmla="*/ 155 h 199"/>
                <a:gd name="T44" fmla="*/ 52 w 228"/>
                <a:gd name="T45" fmla="*/ 170 h 199"/>
                <a:gd name="T46" fmla="*/ 46 w 228"/>
                <a:gd name="T47" fmla="*/ 171 h 199"/>
                <a:gd name="T48" fmla="*/ 32 w 228"/>
                <a:gd name="T49" fmla="*/ 148 h 199"/>
                <a:gd name="T50" fmla="*/ 16 w 228"/>
                <a:gd name="T51" fmla="*/ 113 h 199"/>
                <a:gd name="T52" fmla="*/ 11 w 228"/>
                <a:gd name="T53" fmla="*/ 87 h 199"/>
                <a:gd name="T54" fmla="*/ 73 w 228"/>
                <a:gd name="T55" fmla="*/ 183 h 199"/>
                <a:gd name="T56" fmla="*/ 89 w 228"/>
                <a:gd name="T57" fmla="*/ 181 h 199"/>
                <a:gd name="T58" fmla="*/ 110 w 228"/>
                <a:gd name="T59" fmla="*/ 178 h 199"/>
                <a:gd name="T60" fmla="*/ 108 w 228"/>
                <a:gd name="T61" fmla="*/ 187 h 199"/>
                <a:gd name="T62" fmla="*/ 121 w 228"/>
                <a:gd name="T63" fmla="*/ 186 h 199"/>
                <a:gd name="T64" fmla="*/ 139 w 228"/>
                <a:gd name="T65" fmla="*/ 184 h 199"/>
                <a:gd name="T66" fmla="*/ 137 w 228"/>
                <a:gd name="T67" fmla="*/ 3 h 199"/>
                <a:gd name="T68" fmla="*/ 197 w 228"/>
                <a:gd name="T69" fmla="*/ 64 h 199"/>
                <a:gd name="T70" fmla="*/ 189 w 228"/>
                <a:gd name="T71" fmla="*/ 58 h 199"/>
                <a:gd name="T72" fmla="*/ 181 w 228"/>
                <a:gd name="T73" fmla="*/ 74 h 199"/>
                <a:gd name="T74" fmla="*/ 170 w 228"/>
                <a:gd name="T75" fmla="*/ 59 h 199"/>
                <a:gd name="T76" fmla="*/ 174 w 228"/>
                <a:gd name="T77" fmla="*/ 75 h 199"/>
                <a:gd name="T78" fmla="*/ 186 w 228"/>
                <a:gd name="T79" fmla="*/ 79 h 199"/>
                <a:gd name="T80" fmla="*/ 181 w 228"/>
                <a:gd name="T81" fmla="*/ 100 h 199"/>
                <a:gd name="T82" fmla="*/ 175 w 228"/>
                <a:gd name="T83" fmla="*/ 122 h 199"/>
                <a:gd name="T84" fmla="*/ 168 w 228"/>
                <a:gd name="T85" fmla="*/ 137 h 199"/>
                <a:gd name="T86" fmla="*/ 147 w 228"/>
                <a:gd name="T87" fmla="*/ 154 h 199"/>
                <a:gd name="T88" fmla="*/ 141 w 228"/>
                <a:gd name="T89" fmla="*/ 139 h 199"/>
                <a:gd name="T90" fmla="*/ 142 w 228"/>
                <a:gd name="T91" fmla="*/ 121 h 199"/>
                <a:gd name="T92" fmla="*/ 135 w 228"/>
                <a:gd name="T93" fmla="*/ 101 h 199"/>
                <a:gd name="T94" fmla="*/ 125 w 228"/>
                <a:gd name="T95" fmla="*/ 89 h 199"/>
                <a:gd name="T96" fmla="*/ 99 w 228"/>
                <a:gd name="T97" fmla="*/ 90 h 199"/>
                <a:gd name="T98" fmla="*/ 89 w 228"/>
                <a:gd name="T99" fmla="*/ 76 h 199"/>
                <a:gd name="T100" fmla="*/ 100 w 228"/>
                <a:gd name="T101" fmla="*/ 49 h 199"/>
                <a:gd name="T102" fmla="*/ 119 w 228"/>
                <a:gd name="T103" fmla="*/ 41 h 199"/>
                <a:gd name="T104" fmla="*/ 130 w 228"/>
                <a:gd name="T105" fmla="*/ 46 h 199"/>
                <a:gd name="T106" fmla="*/ 146 w 228"/>
                <a:gd name="T107" fmla="*/ 46 h 199"/>
                <a:gd name="T108" fmla="*/ 162 w 228"/>
                <a:gd name="T109" fmla="*/ 44 h 199"/>
                <a:gd name="T110" fmla="*/ 147 w 228"/>
                <a:gd name="T111" fmla="*/ 37 h 199"/>
                <a:gd name="T112" fmla="*/ 146 w 228"/>
                <a:gd name="T113" fmla="*/ 32 h 199"/>
                <a:gd name="T114" fmla="*/ 127 w 228"/>
                <a:gd name="T115" fmla="*/ 32 h 199"/>
                <a:gd name="T116" fmla="*/ 111 w 228"/>
                <a:gd name="T117" fmla="*/ 37 h 199"/>
                <a:gd name="T118" fmla="*/ 107 w 228"/>
                <a:gd name="T119" fmla="*/ 21 h 199"/>
                <a:gd name="T120" fmla="*/ 96 w 228"/>
                <a:gd name="T121" fmla="*/ 11 h 199"/>
                <a:gd name="T122" fmla="*/ 109 w 228"/>
                <a:gd name="T123"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 h="199">
                  <a:moveTo>
                    <a:pt x="92" y="0"/>
                  </a:moveTo>
                  <a:cubicBezTo>
                    <a:pt x="92" y="0"/>
                    <a:pt x="58" y="5"/>
                    <a:pt x="35" y="31"/>
                  </a:cubicBezTo>
                  <a:cubicBezTo>
                    <a:pt x="35" y="31"/>
                    <a:pt x="53" y="13"/>
                    <a:pt x="64" y="13"/>
                  </a:cubicBezTo>
                  <a:cubicBezTo>
                    <a:pt x="66" y="14"/>
                    <a:pt x="66" y="14"/>
                    <a:pt x="66" y="14"/>
                  </a:cubicBezTo>
                  <a:cubicBezTo>
                    <a:pt x="66" y="14"/>
                    <a:pt x="66" y="15"/>
                    <a:pt x="65" y="15"/>
                  </a:cubicBezTo>
                  <a:cubicBezTo>
                    <a:pt x="65" y="16"/>
                    <a:pt x="64" y="17"/>
                    <a:pt x="64" y="18"/>
                  </a:cubicBezTo>
                  <a:cubicBezTo>
                    <a:pt x="64" y="18"/>
                    <a:pt x="64" y="20"/>
                    <a:pt x="64" y="20"/>
                  </a:cubicBezTo>
                  <a:cubicBezTo>
                    <a:pt x="63" y="21"/>
                    <a:pt x="63" y="21"/>
                    <a:pt x="63" y="21"/>
                  </a:cubicBezTo>
                  <a:cubicBezTo>
                    <a:pt x="63" y="21"/>
                    <a:pt x="62" y="21"/>
                    <a:pt x="62" y="22"/>
                  </a:cubicBezTo>
                  <a:cubicBezTo>
                    <a:pt x="62" y="22"/>
                    <a:pt x="61" y="22"/>
                    <a:pt x="61" y="23"/>
                  </a:cubicBezTo>
                  <a:cubicBezTo>
                    <a:pt x="61" y="24"/>
                    <a:pt x="61" y="25"/>
                    <a:pt x="61" y="25"/>
                  </a:cubicBezTo>
                  <a:cubicBezTo>
                    <a:pt x="62" y="27"/>
                    <a:pt x="62" y="27"/>
                    <a:pt x="62" y="27"/>
                  </a:cubicBezTo>
                  <a:cubicBezTo>
                    <a:pt x="61" y="28"/>
                    <a:pt x="61" y="28"/>
                    <a:pt x="61" y="28"/>
                  </a:cubicBezTo>
                  <a:cubicBezTo>
                    <a:pt x="59" y="29"/>
                    <a:pt x="59" y="29"/>
                    <a:pt x="59" y="29"/>
                  </a:cubicBezTo>
                  <a:cubicBezTo>
                    <a:pt x="59" y="29"/>
                    <a:pt x="58" y="29"/>
                    <a:pt x="57" y="29"/>
                  </a:cubicBezTo>
                  <a:cubicBezTo>
                    <a:pt x="56" y="29"/>
                    <a:pt x="56" y="27"/>
                    <a:pt x="56" y="27"/>
                  </a:cubicBezTo>
                  <a:cubicBezTo>
                    <a:pt x="58" y="26"/>
                    <a:pt x="58" y="26"/>
                    <a:pt x="58" y="26"/>
                  </a:cubicBezTo>
                  <a:cubicBezTo>
                    <a:pt x="58" y="26"/>
                    <a:pt x="58" y="26"/>
                    <a:pt x="58" y="25"/>
                  </a:cubicBezTo>
                  <a:cubicBezTo>
                    <a:pt x="57" y="25"/>
                    <a:pt x="57" y="24"/>
                    <a:pt x="56" y="24"/>
                  </a:cubicBezTo>
                  <a:cubicBezTo>
                    <a:pt x="55" y="24"/>
                    <a:pt x="54" y="26"/>
                    <a:pt x="54" y="26"/>
                  </a:cubicBezTo>
                  <a:cubicBezTo>
                    <a:pt x="52" y="27"/>
                    <a:pt x="52" y="27"/>
                    <a:pt x="52" y="27"/>
                  </a:cubicBezTo>
                  <a:cubicBezTo>
                    <a:pt x="52" y="27"/>
                    <a:pt x="51" y="29"/>
                    <a:pt x="51" y="29"/>
                  </a:cubicBezTo>
                  <a:cubicBezTo>
                    <a:pt x="52" y="29"/>
                    <a:pt x="53" y="29"/>
                    <a:pt x="53" y="29"/>
                  </a:cubicBezTo>
                  <a:cubicBezTo>
                    <a:pt x="53" y="29"/>
                    <a:pt x="53" y="30"/>
                    <a:pt x="53" y="31"/>
                  </a:cubicBezTo>
                  <a:cubicBezTo>
                    <a:pt x="53" y="31"/>
                    <a:pt x="52" y="32"/>
                    <a:pt x="52" y="32"/>
                  </a:cubicBezTo>
                  <a:cubicBezTo>
                    <a:pt x="52" y="32"/>
                    <a:pt x="52" y="33"/>
                    <a:pt x="51" y="33"/>
                  </a:cubicBezTo>
                  <a:cubicBezTo>
                    <a:pt x="50" y="32"/>
                    <a:pt x="49" y="32"/>
                    <a:pt x="48" y="32"/>
                  </a:cubicBezTo>
                  <a:cubicBezTo>
                    <a:pt x="47" y="32"/>
                    <a:pt x="46" y="31"/>
                    <a:pt x="46" y="32"/>
                  </a:cubicBezTo>
                  <a:cubicBezTo>
                    <a:pt x="45" y="32"/>
                    <a:pt x="45" y="32"/>
                    <a:pt x="45" y="32"/>
                  </a:cubicBezTo>
                  <a:cubicBezTo>
                    <a:pt x="45" y="33"/>
                    <a:pt x="42" y="34"/>
                    <a:pt x="42" y="34"/>
                  </a:cubicBezTo>
                  <a:cubicBezTo>
                    <a:pt x="42" y="34"/>
                    <a:pt x="41" y="35"/>
                    <a:pt x="41" y="35"/>
                  </a:cubicBezTo>
                  <a:cubicBezTo>
                    <a:pt x="41" y="35"/>
                    <a:pt x="41" y="37"/>
                    <a:pt x="41" y="37"/>
                  </a:cubicBezTo>
                  <a:cubicBezTo>
                    <a:pt x="41" y="37"/>
                    <a:pt x="40" y="38"/>
                    <a:pt x="38" y="38"/>
                  </a:cubicBezTo>
                  <a:cubicBezTo>
                    <a:pt x="37" y="39"/>
                    <a:pt x="36" y="39"/>
                    <a:pt x="36" y="39"/>
                  </a:cubicBezTo>
                  <a:cubicBezTo>
                    <a:pt x="36" y="41"/>
                    <a:pt x="36" y="41"/>
                    <a:pt x="36" y="41"/>
                  </a:cubicBezTo>
                  <a:cubicBezTo>
                    <a:pt x="36" y="41"/>
                    <a:pt x="34" y="42"/>
                    <a:pt x="34" y="43"/>
                  </a:cubicBezTo>
                  <a:cubicBezTo>
                    <a:pt x="33" y="44"/>
                    <a:pt x="30" y="46"/>
                    <a:pt x="30" y="46"/>
                  </a:cubicBezTo>
                  <a:cubicBezTo>
                    <a:pt x="30" y="46"/>
                    <a:pt x="29" y="47"/>
                    <a:pt x="28" y="48"/>
                  </a:cubicBezTo>
                  <a:cubicBezTo>
                    <a:pt x="28" y="49"/>
                    <a:pt x="28" y="50"/>
                    <a:pt x="28" y="51"/>
                  </a:cubicBezTo>
                  <a:cubicBezTo>
                    <a:pt x="28" y="51"/>
                    <a:pt x="27" y="52"/>
                    <a:pt x="27" y="53"/>
                  </a:cubicBezTo>
                  <a:cubicBezTo>
                    <a:pt x="27" y="54"/>
                    <a:pt x="26" y="55"/>
                    <a:pt x="26" y="56"/>
                  </a:cubicBezTo>
                  <a:cubicBezTo>
                    <a:pt x="25" y="56"/>
                    <a:pt x="25" y="57"/>
                    <a:pt x="24" y="57"/>
                  </a:cubicBezTo>
                  <a:cubicBezTo>
                    <a:pt x="24" y="57"/>
                    <a:pt x="22" y="58"/>
                    <a:pt x="21" y="58"/>
                  </a:cubicBezTo>
                  <a:cubicBezTo>
                    <a:pt x="20" y="59"/>
                    <a:pt x="20" y="60"/>
                    <a:pt x="20" y="60"/>
                  </a:cubicBezTo>
                  <a:cubicBezTo>
                    <a:pt x="20" y="60"/>
                    <a:pt x="21" y="61"/>
                    <a:pt x="21" y="61"/>
                  </a:cubicBezTo>
                  <a:cubicBezTo>
                    <a:pt x="22" y="61"/>
                    <a:pt x="23" y="62"/>
                    <a:pt x="23" y="62"/>
                  </a:cubicBezTo>
                  <a:cubicBezTo>
                    <a:pt x="23" y="62"/>
                    <a:pt x="23" y="63"/>
                    <a:pt x="23" y="64"/>
                  </a:cubicBezTo>
                  <a:cubicBezTo>
                    <a:pt x="23" y="64"/>
                    <a:pt x="22" y="66"/>
                    <a:pt x="23" y="66"/>
                  </a:cubicBezTo>
                  <a:cubicBezTo>
                    <a:pt x="24" y="66"/>
                    <a:pt x="25" y="66"/>
                    <a:pt x="25" y="66"/>
                  </a:cubicBezTo>
                  <a:cubicBezTo>
                    <a:pt x="27" y="67"/>
                    <a:pt x="27" y="67"/>
                    <a:pt x="27" y="67"/>
                  </a:cubicBezTo>
                  <a:cubicBezTo>
                    <a:pt x="28" y="68"/>
                    <a:pt x="28" y="68"/>
                    <a:pt x="28" y="68"/>
                  </a:cubicBezTo>
                  <a:cubicBezTo>
                    <a:pt x="29" y="68"/>
                    <a:pt x="29" y="68"/>
                    <a:pt x="29" y="68"/>
                  </a:cubicBezTo>
                  <a:cubicBezTo>
                    <a:pt x="29" y="68"/>
                    <a:pt x="29" y="69"/>
                    <a:pt x="29" y="70"/>
                  </a:cubicBezTo>
                  <a:cubicBezTo>
                    <a:pt x="28" y="70"/>
                    <a:pt x="28" y="71"/>
                    <a:pt x="28" y="71"/>
                  </a:cubicBezTo>
                  <a:cubicBezTo>
                    <a:pt x="27" y="71"/>
                    <a:pt x="27" y="71"/>
                    <a:pt x="27" y="70"/>
                  </a:cubicBezTo>
                  <a:cubicBezTo>
                    <a:pt x="27" y="69"/>
                    <a:pt x="27" y="69"/>
                    <a:pt x="26" y="68"/>
                  </a:cubicBezTo>
                  <a:cubicBezTo>
                    <a:pt x="25" y="68"/>
                    <a:pt x="24" y="69"/>
                    <a:pt x="24" y="69"/>
                  </a:cubicBezTo>
                  <a:cubicBezTo>
                    <a:pt x="24" y="69"/>
                    <a:pt x="23" y="69"/>
                    <a:pt x="23" y="68"/>
                  </a:cubicBezTo>
                  <a:cubicBezTo>
                    <a:pt x="22" y="67"/>
                    <a:pt x="22" y="68"/>
                    <a:pt x="22" y="67"/>
                  </a:cubicBezTo>
                  <a:cubicBezTo>
                    <a:pt x="22" y="66"/>
                    <a:pt x="23" y="66"/>
                    <a:pt x="22" y="65"/>
                  </a:cubicBezTo>
                  <a:cubicBezTo>
                    <a:pt x="22" y="65"/>
                    <a:pt x="21" y="64"/>
                    <a:pt x="21" y="64"/>
                  </a:cubicBezTo>
                  <a:cubicBezTo>
                    <a:pt x="20" y="64"/>
                    <a:pt x="21" y="65"/>
                    <a:pt x="20" y="64"/>
                  </a:cubicBezTo>
                  <a:cubicBezTo>
                    <a:pt x="20" y="63"/>
                    <a:pt x="19" y="63"/>
                    <a:pt x="19" y="63"/>
                  </a:cubicBezTo>
                  <a:cubicBezTo>
                    <a:pt x="19" y="63"/>
                    <a:pt x="18" y="63"/>
                    <a:pt x="18" y="62"/>
                  </a:cubicBezTo>
                  <a:cubicBezTo>
                    <a:pt x="18" y="62"/>
                    <a:pt x="18" y="61"/>
                    <a:pt x="18" y="60"/>
                  </a:cubicBezTo>
                  <a:cubicBezTo>
                    <a:pt x="18" y="60"/>
                    <a:pt x="19" y="59"/>
                    <a:pt x="19" y="58"/>
                  </a:cubicBezTo>
                  <a:cubicBezTo>
                    <a:pt x="19" y="58"/>
                    <a:pt x="19" y="55"/>
                    <a:pt x="19" y="55"/>
                  </a:cubicBezTo>
                  <a:cubicBezTo>
                    <a:pt x="19" y="55"/>
                    <a:pt x="16" y="61"/>
                    <a:pt x="15" y="66"/>
                  </a:cubicBezTo>
                  <a:cubicBezTo>
                    <a:pt x="15" y="66"/>
                    <a:pt x="16" y="65"/>
                    <a:pt x="16" y="66"/>
                  </a:cubicBezTo>
                  <a:cubicBezTo>
                    <a:pt x="16" y="67"/>
                    <a:pt x="17" y="68"/>
                    <a:pt x="16" y="69"/>
                  </a:cubicBezTo>
                  <a:cubicBezTo>
                    <a:pt x="16" y="69"/>
                    <a:pt x="16" y="69"/>
                    <a:pt x="16" y="72"/>
                  </a:cubicBezTo>
                  <a:cubicBezTo>
                    <a:pt x="16" y="74"/>
                    <a:pt x="17" y="75"/>
                    <a:pt x="17" y="76"/>
                  </a:cubicBezTo>
                  <a:cubicBezTo>
                    <a:pt x="16" y="76"/>
                    <a:pt x="16" y="77"/>
                    <a:pt x="16" y="78"/>
                  </a:cubicBezTo>
                  <a:cubicBezTo>
                    <a:pt x="16" y="79"/>
                    <a:pt x="16" y="82"/>
                    <a:pt x="17" y="82"/>
                  </a:cubicBezTo>
                  <a:cubicBezTo>
                    <a:pt x="17" y="82"/>
                    <a:pt x="17" y="83"/>
                    <a:pt x="17" y="83"/>
                  </a:cubicBezTo>
                  <a:cubicBezTo>
                    <a:pt x="18" y="84"/>
                    <a:pt x="17" y="85"/>
                    <a:pt x="18" y="84"/>
                  </a:cubicBezTo>
                  <a:cubicBezTo>
                    <a:pt x="19" y="82"/>
                    <a:pt x="20" y="81"/>
                    <a:pt x="20" y="81"/>
                  </a:cubicBezTo>
                  <a:cubicBezTo>
                    <a:pt x="20" y="80"/>
                    <a:pt x="20" y="80"/>
                    <a:pt x="20" y="80"/>
                  </a:cubicBezTo>
                  <a:cubicBezTo>
                    <a:pt x="20" y="80"/>
                    <a:pt x="20" y="79"/>
                    <a:pt x="22" y="79"/>
                  </a:cubicBezTo>
                  <a:cubicBezTo>
                    <a:pt x="23" y="79"/>
                    <a:pt x="24" y="79"/>
                    <a:pt x="24" y="80"/>
                  </a:cubicBezTo>
                  <a:cubicBezTo>
                    <a:pt x="25" y="80"/>
                    <a:pt x="23" y="82"/>
                    <a:pt x="24" y="82"/>
                  </a:cubicBezTo>
                  <a:cubicBezTo>
                    <a:pt x="25" y="82"/>
                    <a:pt x="27" y="81"/>
                    <a:pt x="28" y="81"/>
                  </a:cubicBezTo>
                  <a:cubicBezTo>
                    <a:pt x="29" y="81"/>
                    <a:pt x="29" y="82"/>
                    <a:pt x="30" y="83"/>
                  </a:cubicBezTo>
                  <a:cubicBezTo>
                    <a:pt x="30" y="84"/>
                    <a:pt x="30" y="85"/>
                    <a:pt x="31" y="86"/>
                  </a:cubicBezTo>
                  <a:cubicBezTo>
                    <a:pt x="32" y="86"/>
                    <a:pt x="31" y="87"/>
                    <a:pt x="32" y="88"/>
                  </a:cubicBezTo>
                  <a:cubicBezTo>
                    <a:pt x="32" y="89"/>
                    <a:pt x="34" y="90"/>
                    <a:pt x="35" y="90"/>
                  </a:cubicBezTo>
                  <a:cubicBezTo>
                    <a:pt x="35" y="90"/>
                    <a:pt x="37" y="90"/>
                    <a:pt x="38" y="90"/>
                  </a:cubicBezTo>
                  <a:cubicBezTo>
                    <a:pt x="39" y="91"/>
                    <a:pt x="38" y="92"/>
                    <a:pt x="39" y="92"/>
                  </a:cubicBezTo>
                  <a:cubicBezTo>
                    <a:pt x="40" y="92"/>
                    <a:pt x="41" y="95"/>
                    <a:pt x="41" y="95"/>
                  </a:cubicBezTo>
                  <a:cubicBezTo>
                    <a:pt x="41" y="95"/>
                    <a:pt x="41" y="97"/>
                    <a:pt x="41" y="98"/>
                  </a:cubicBezTo>
                  <a:cubicBezTo>
                    <a:pt x="41" y="98"/>
                    <a:pt x="41" y="99"/>
                    <a:pt x="42" y="100"/>
                  </a:cubicBezTo>
                  <a:cubicBezTo>
                    <a:pt x="42" y="100"/>
                    <a:pt x="44" y="100"/>
                    <a:pt x="44" y="100"/>
                  </a:cubicBezTo>
                  <a:cubicBezTo>
                    <a:pt x="44" y="100"/>
                    <a:pt x="43" y="102"/>
                    <a:pt x="45" y="102"/>
                  </a:cubicBezTo>
                  <a:cubicBezTo>
                    <a:pt x="47" y="103"/>
                    <a:pt x="48" y="103"/>
                    <a:pt x="49" y="104"/>
                  </a:cubicBezTo>
                  <a:cubicBezTo>
                    <a:pt x="49" y="104"/>
                    <a:pt x="48" y="105"/>
                    <a:pt x="50" y="105"/>
                  </a:cubicBezTo>
                  <a:cubicBezTo>
                    <a:pt x="52" y="105"/>
                    <a:pt x="54" y="105"/>
                    <a:pt x="55" y="106"/>
                  </a:cubicBezTo>
                  <a:cubicBezTo>
                    <a:pt x="56" y="106"/>
                    <a:pt x="55" y="107"/>
                    <a:pt x="57" y="109"/>
                  </a:cubicBezTo>
                  <a:cubicBezTo>
                    <a:pt x="60" y="110"/>
                    <a:pt x="60" y="111"/>
                    <a:pt x="61" y="111"/>
                  </a:cubicBezTo>
                  <a:cubicBezTo>
                    <a:pt x="62" y="111"/>
                    <a:pt x="63" y="111"/>
                    <a:pt x="63" y="113"/>
                  </a:cubicBezTo>
                  <a:cubicBezTo>
                    <a:pt x="62" y="115"/>
                    <a:pt x="62" y="116"/>
                    <a:pt x="61" y="117"/>
                  </a:cubicBezTo>
                  <a:cubicBezTo>
                    <a:pt x="60" y="118"/>
                    <a:pt x="59" y="120"/>
                    <a:pt x="58" y="121"/>
                  </a:cubicBezTo>
                  <a:cubicBezTo>
                    <a:pt x="58" y="122"/>
                    <a:pt x="57" y="123"/>
                    <a:pt x="58" y="124"/>
                  </a:cubicBezTo>
                  <a:cubicBezTo>
                    <a:pt x="58" y="126"/>
                    <a:pt x="59" y="127"/>
                    <a:pt x="59" y="128"/>
                  </a:cubicBezTo>
                  <a:cubicBezTo>
                    <a:pt x="59" y="129"/>
                    <a:pt x="59" y="131"/>
                    <a:pt x="59" y="132"/>
                  </a:cubicBezTo>
                  <a:cubicBezTo>
                    <a:pt x="58" y="133"/>
                    <a:pt x="58" y="134"/>
                    <a:pt x="58" y="134"/>
                  </a:cubicBezTo>
                  <a:cubicBezTo>
                    <a:pt x="58" y="134"/>
                    <a:pt x="59" y="136"/>
                    <a:pt x="58" y="137"/>
                  </a:cubicBezTo>
                  <a:cubicBezTo>
                    <a:pt x="57" y="138"/>
                    <a:pt x="55" y="140"/>
                    <a:pt x="54" y="140"/>
                  </a:cubicBezTo>
                  <a:cubicBezTo>
                    <a:pt x="53" y="140"/>
                    <a:pt x="51" y="142"/>
                    <a:pt x="51" y="142"/>
                  </a:cubicBezTo>
                  <a:cubicBezTo>
                    <a:pt x="51" y="142"/>
                    <a:pt x="51" y="146"/>
                    <a:pt x="51" y="147"/>
                  </a:cubicBezTo>
                  <a:cubicBezTo>
                    <a:pt x="51" y="147"/>
                    <a:pt x="47" y="154"/>
                    <a:pt x="49" y="155"/>
                  </a:cubicBezTo>
                  <a:cubicBezTo>
                    <a:pt x="50" y="156"/>
                    <a:pt x="50" y="158"/>
                    <a:pt x="50" y="159"/>
                  </a:cubicBezTo>
                  <a:cubicBezTo>
                    <a:pt x="49" y="160"/>
                    <a:pt x="49" y="160"/>
                    <a:pt x="49" y="160"/>
                  </a:cubicBezTo>
                  <a:cubicBezTo>
                    <a:pt x="48" y="161"/>
                    <a:pt x="46" y="161"/>
                    <a:pt x="47" y="163"/>
                  </a:cubicBezTo>
                  <a:cubicBezTo>
                    <a:pt x="49" y="165"/>
                    <a:pt x="50" y="165"/>
                    <a:pt x="50" y="167"/>
                  </a:cubicBezTo>
                  <a:cubicBezTo>
                    <a:pt x="51" y="168"/>
                    <a:pt x="51" y="168"/>
                    <a:pt x="52" y="170"/>
                  </a:cubicBezTo>
                  <a:cubicBezTo>
                    <a:pt x="53" y="171"/>
                    <a:pt x="53" y="172"/>
                    <a:pt x="54" y="173"/>
                  </a:cubicBezTo>
                  <a:cubicBezTo>
                    <a:pt x="55" y="174"/>
                    <a:pt x="56" y="175"/>
                    <a:pt x="56" y="176"/>
                  </a:cubicBezTo>
                  <a:cubicBezTo>
                    <a:pt x="56" y="177"/>
                    <a:pt x="59" y="179"/>
                    <a:pt x="56" y="177"/>
                  </a:cubicBezTo>
                  <a:cubicBezTo>
                    <a:pt x="53" y="175"/>
                    <a:pt x="56" y="177"/>
                    <a:pt x="52" y="174"/>
                  </a:cubicBezTo>
                  <a:cubicBezTo>
                    <a:pt x="49" y="171"/>
                    <a:pt x="48" y="173"/>
                    <a:pt x="46" y="171"/>
                  </a:cubicBezTo>
                  <a:cubicBezTo>
                    <a:pt x="45" y="169"/>
                    <a:pt x="47" y="175"/>
                    <a:pt x="44" y="168"/>
                  </a:cubicBezTo>
                  <a:cubicBezTo>
                    <a:pt x="41" y="160"/>
                    <a:pt x="40" y="161"/>
                    <a:pt x="39" y="159"/>
                  </a:cubicBezTo>
                  <a:cubicBezTo>
                    <a:pt x="39" y="157"/>
                    <a:pt x="39" y="159"/>
                    <a:pt x="37" y="155"/>
                  </a:cubicBezTo>
                  <a:cubicBezTo>
                    <a:pt x="35" y="151"/>
                    <a:pt x="37" y="154"/>
                    <a:pt x="35" y="151"/>
                  </a:cubicBezTo>
                  <a:cubicBezTo>
                    <a:pt x="33" y="149"/>
                    <a:pt x="33" y="152"/>
                    <a:pt x="32" y="148"/>
                  </a:cubicBezTo>
                  <a:cubicBezTo>
                    <a:pt x="31" y="143"/>
                    <a:pt x="31" y="146"/>
                    <a:pt x="30" y="141"/>
                  </a:cubicBezTo>
                  <a:cubicBezTo>
                    <a:pt x="28" y="136"/>
                    <a:pt x="31" y="136"/>
                    <a:pt x="28" y="133"/>
                  </a:cubicBezTo>
                  <a:cubicBezTo>
                    <a:pt x="25" y="131"/>
                    <a:pt x="25" y="132"/>
                    <a:pt x="24" y="131"/>
                  </a:cubicBezTo>
                  <a:cubicBezTo>
                    <a:pt x="23" y="129"/>
                    <a:pt x="25" y="130"/>
                    <a:pt x="22" y="126"/>
                  </a:cubicBezTo>
                  <a:cubicBezTo>
                    <a:pt x="20" y="122"/>
                    <a:pt x="16" y="120"/>
                    <a:pt x="16" y="113"/>
                  </a:cubicBezTo>
                  <a:cubicBezTo>
                    <a:pt x="16" y="105"/>
                    <a:pt x="16" y="104"/>
                    <a:pt x="16" y="104"/>
                  </a:cubicBezTo>
                  <a:cubicBezTo>
                    <a:pt x="16" y="104"/>
                    <a:pt x="13" y="101"/>
                    <a:pt x="14" y="97"/>
                  </a:cubicBezTo>
                  <a:cubicBezTo>
                    <a:pt x="15" y="92"/>
                    <a:pt x="16" y="94"/>
                    <a:pt x="15" y="92"/>
                  </a:cubicBezTo>
                  <a:cubicBezTo>
                    <a:pt x="15" y="91"/>
                    <a:pt x="14" y="91"/>
                    <a:pt x="13" y="89"/>
                  </a:cubicBezTo>
                  <a:cubicBezTo>
                    <a:pt x="12" y="88"/>
                    <a:pt x="12" y="88"/>
                    <a:pt x="11" y="87"/>
                  </a:cubicBezTo>
                  <a:cubicBezTo>
                    <a:pt x="11" y="86"/>
                    <a:pt x="11" y="83"/>
                    <a:pt x="11" y="83"/>
                  </a:cubicBezTo>
                  <a:cubicBezTo>
                    <a:pt x="10" y="84"/>
                    <a:pt x="10" y="84"/>
                    <a:pt x="10" y="84"/>
                  </a:cubicBezTo>
                  <a:cubicBezTo>
                    <a:pt x="10" y="84"/>
                    <a:pt x="0" y="182"/>
                    <a:pt x="97" y="197"/>
                  </a:cubicBezTo>
                  <a:cubicBezTo>
                    <a:pt x="97" y="197"/>
                    <a:pt x="75" y="192"/>
                    <a:pt x="73" y="187"/>
                  </a:cubicBezTo>
                  <a:cubicBezTo>
                    <a:pt x="73" y="187"/>
                    <a:pt x="72" y="183"/>
                    <a:pt x="73" y="183"/>
                  </a:cubicBezTo>
                  <a:cubicBezTo>
                    <a:pt x="74" y="183"/>
                    <a:pt x="76" y="184"/>
                    <a:pt x="77" y="183"/>
                  </a:cubicBezTo>
                  <a:cubicBezTo>
                    <a:pt x="79" y="181"/>
                    <a:pt x="80" y="180"/>
                    <a:pt x="80" y="180"/>
                  </a:cubicBezTo>
                  <a:cubicBezTo>
                    <a:pt x="80" y="182"/>
                    <a:pt x="80" y="182"/>
                    <a:pt x="80" y="182"/>
                  </a:cubicBezTo>
                  <a:cubicBezTo>
                    <a:pt x="80" y="182"/>
                    <a:pt x="79" y="182"/>
                    <a:pt x="83" y="181"/>
                  </a:cubicBezTo>
                  <a:cubicBezTo>
                    <a:pt x="88" y="181"/>
                    <a:pt x="88" y="181"/>
                    <a:pt x="89" y="181"/>
                  </a:cubicBezTo>
                  <a:cubicBezTo>
                    <a:pt x="91" y="180"/>
                    <a:pt x="93" y="176"/>
                    <a:pt x="94" y="178"/>
                  </a:cubicBezTo>
                  <a:cubicBezTo>
                    <a:pt x="95" y="181"/>
                    <a:pt x="93" y="180"/>
                    <a:pt x="95" y="181"/>
                  </a:cubicBezTo>
                  <a:cubicBezTo>
                    <a:pt x="97" y="181"/>
                    <a:pt x="101" y="180"/>
                    <a:pt x="101" y="180"/>
                  </a:cubicBezTo>
                  <a:cubicBezTo>
                    <a:pt x="101" y="180"/>
                    <a:pt x="108" y="181"/>
                    <a:pt x="108" y="180"/>
                  </a:cubicBezTo>
                  <a:cubicBezTo>
                    <a:pt x="109" y="179"/>
                    <a:pt x="109" y="178"/>
                    <a:pt x="110" y="178"/>
                  </a:cubicBezTo>
                  <a:cubicBezTo>
                    <a:pt x="111" y="178"/>
                    <a:pt x="112" y="180"/>
                    <a:pt x="112" y="180"/>
                  </a:cubicBezTo>
                  <a:cubicBezTo>
                    <a:pt x="108" y="182"/>
                    <a:pt x="108" y="182"/>
                    <a:pt x="108" y="182"/>
                  </a:cubicBezTo>
                  <a:cubicBezTo>
                    <a:pt x="105" y="185"/>
                    <a:pt x="105" y="185"/>
                    <a:pt x="105" y="185"/>
                  </a:cubicBezTo>
                  <a:cubicBezTo>
                    <a:pt x="105" y="185"/>
                    <a:pt x="103" y="185"/>
                    <a:pt x="105" y="186"/>
                  </a:cubicBezTo>
                  <a:cubicBezTo>
                    <a:pt x="106" y="187"/>
                    <a:pt x="107" y="187"/>
                    <a:pt x="108" y="187"/>
                  </a:cubicBezTo>
                  <a:cubicBezTo>
                    <a:pt x="110" y="187"/>
                    <a:pt x="114" y="190"/>
                    <a:pt x="115" y="188"/>
                  </a:cubicBezTo>
                  <a:cubicBezTo>
                    <a:pt x="116" y="186"/>
                    <a:pt x="116" y="186"/>
                    <a:pt x="117" y="185"/>
                  </a:cubicBezTo>
                  <a:cubicBezTo>
                    <a:pt x="117" y="184"/>
                    <a:pt x="117" y="182"/>
                    <a:pt x="119" y="182"/>
                  </a:cubicBezTo>
                  <a:cubicBezTo>
                    <a:pt x="120" y="182"/>
                    <a:pt x="122" y="183"/>
                    <a:pt x="122" y="183"/>
                  </a:cubicBezTo>
                  <a:cubicBezTo>
                    <a:pt x="121" y="186"/>
                    <a:pt x="121" y="186"/>
                    <a:pt x="121" y="186"/>
                  </a:cubicBezTo>
                  <a:cubicBezTo>
                    <a:pt x="121" y="186"/>
                    <a:pt x="123" y="186"/>
                    <a:pt x="125" y="186"/>
                  </a:cubicBezTo>
                  <a:cubicBezTo>
                    <a:pt x="126" y="186"/>
                    <a:pt x="126" y="188"/>
                    <a:pt x="128" y="186"/>
                  </a:cubicBezTo>
                  <a:cubicBezTo>
                    <a:pt x="129" y="184"/>
                    <a:pt x="129" y="184"/>
                    <a:pt x="131" y="184"/>
                  </a:cubicBezTo>
                  <a:cubicBezTo>
                    <a:pt x="133" y="184"/>
                    <a:pt x="135" y="183"/>
                    <a:pt x="136" y="183"/>
                  </a:cubicBezTo>
                  <a:cubicBezTo>
                    <a:pt x="136" y="184"/>
                    <a:pt x="138" y="184"/>
                    <a:pt x="139" y="184"/>
                  </a:cubicBezTo>
                  <a:cubicBezTo>
                    <a:pt x="139" y="184"/>
                    <a:pt x="143" y="186"/>
                    <a:pt x="143" y="186"/>
                  </a:cubicBezTo>
                  <a:cubicBezTo>
                    <a:pt x="144" y="185"/>
                    <a:pt x="148" y="186"/>
                    <a:pt x="148" y="186"/>
                  </a:cubicBezTo>
                  <a:cubicBezTo>
                    <a:pt x="148" y="186"/>
                    <a:pt x="137" y="196"/>
                    <a:pt x="113" y="197"/>
                  </a:cubicBezTo>
                  <a:cubicBezTo>
                    <a:pt x="113" y="197"/>
                    <a:pt x="167" y="199"/>
                    <a:pt x="197" y="146"/>
                  </a:cubicBezTo>
                  <a:cubicBezTo>
                    <a:pt x="228" y="94"/>
                    <a:pt x="206" y="26"/>
                    <a:pt x="137" y="3"/>
                  </a:cubicBezTo>
                  <a:cubicBezTo>
                    <a:pt x="137" y="3"/>
                    <a:pt x="189" y="22"/>
                    <a:pt x="203" y="71"/>
                  </a:cubicBezTo>
                  <a:cubicBezTo>
                    <a:pt x="202" y="72"/>
                    <a:pt x="202" y="72"/>
                    <a:pt x="202" y="72"/>
                  </a:cubicBezTo>
                  <a:cubicBezTo>
                    <a:pt x="201" y="71"/>
                    <a:pt x="201" y="72"/>
                    <a:pt x="200" y="69"/>
                  </a:cubicBezTo>
                  <a:cubicBezTo>
                    <a:pt x="199" y="67"/>
                    <a:pt x="199" y="68"/>
                    <a:pt x="199" y="66"/>
                  </a:cubicBezTo>
                  <a:cubicBezTo>
                    <a:pt x="198" y="64"/>
                    <a:pt x="198" y="65"/>
                    <a:pt x="197" y="64"/>
                  </a:cubicBezTo>
                  <a:cubicBezTo>
                    <a:pt x="195" y="62"/>
                    <a:pt x="195" y="62"/>
                    <a:pt x="194" y="61"/>
                  </a:cubicBezTo>
                  <a:cubicBezTo>
                    <a:pt x="193" y="61"/>
                    <a:pt x="192" y="58"/>
                    <a:pt x="192" y="57"/>
                  </a:cubicBezTo>
                  <a:cubicBezTo>
                    <a:pt x="191" y="56"/>
                    <a:pt x="189" y="55"/>
                    <a:pt x="188" y="55"/>
                  </a:cubicBezTo>
                  <a:cubicBezTo>
                    <a:pt x="187" y="55"/>
                    <a:pt x="188" y="54"/>
                    <a:pt x="187" y="55"/>
                  </a:cubicBezTo>
                  <a:cubicBezTo>
                    <a:pt x="187" y="56"/>
                    <a:pt x="189" y="58"/>
                    <a:pt x="189" y="58"/>
                  </a:cubicBezTo>
                  <a:cubicBezTo>
                    <a:pt x="189" y="62"/>
                    <a:pt x="189" y="62"/>
                    <a:pt x="189" y="62"/>
                  </a:cubicBezTo>
                  <a:cubicBezTo>
                    <a:pt x="189" y="62"/>
                    <a:pt x="190" y="65"/>
                    <a:pt x="190" y="66"/>
                  </a:cubicBezTo>
                  <a:cubicBezTo>
                    <a:pt x="190" y="67"/>
                    <a:pt x="189" y="70"/>
                    <a:pt x="189" y="70"/>
                  </a:cubicBezTo>
                  <a:cubicBezTo>
                    <a:pt x="189" y="70"/>
                    <a:pt x="188" y="72"/>
                    <a:pt x="187" y="73"/>
                  </a:cubicBezTo>
                  <a:cubicBezTo>
                    <a:pt x="186" y="73"/>
                    <a:pt x="181" y="74"/>
                    <a:pt x="181" y="74"/>
                  </a:cubicBezTo>
                  <a:cubicBezTo>
                    <a:pt x="181" y="74"/>
                    <a:pt x="179" y="72"/>
                    <a:pt x="179" y="71"/>
                  </a:cubicBezTo>
                  <a:cubicBezTo>
                    <a:pt x="178" y="69"/>
                    <a:pt x="175" y="69"/>
                    <a:pt x="174" y="68"/>
                  </a:cubicBezTo>
                  <a:cubicBezTo>
                    <a:pt x="174" y="67"/>
                    <a:pt x="175" y="66"/>
                    <a:pt x="173" y="64"/>
                  </a:cubicBezTo>
                  <a:cubicBezTo>
                    <a:pt x="172" y="62"/>
                    <a:pt x="173" y="63"/>
                    <a:pt x="172" y="61"/>
                  </a:cubicBezTo>
                  <a:cubicBezTo>
                    <a:pt x="170" y="59"/>
                    <a:pt x="170" y="59"/>
                    <a:pt x="170" y="59"/>
                  </a:cubicBezTo>
                  <a:cubicBezTo>
                    <a:pt x="170" y="59"/>
                    <a:pt x="166" y="58"/>
                    <a:pt x="167" y="60"/>
                  </a:cubicBezTo>
                  <a:cubicBezTo>
                    <a:pt x="168" y="63"/>
                    <a:pt x="167" y="65"/>
                    <a:pt x="168" y="65"/>
                  </a:cubicBezTo>
                  <a:cubicBezTo>
                    <a:pt x="169" y="66"/>
                    <a:pt x="170" y="65"/>
                    <a:pt x="171" y="67"/>
                  </a:cubicBezTo>
                  <a:cubicBezTo>
                    <a:pt x="172" y="69"/>
                    <a:pt x="172" y="70"/>
                    <a:pt x="172" y="71"/>
                  </a:cubicBezTo>
                  <a:cubicBezTo>
                    <a:pt x="173" y="71"/>
                    <a:pt x="173" y="74"/>
                    <a:pt x="174" y="75"/>
                  </a:cubicBezTo>
                  <a:cubicBezTo>
                    <a:pt x="175" y="75"/>
                    <a:pt x="178" y="75"/>
                    <a:pt x="178" y="76"/>
                  </a:cubicBezTo>
                  <a:cubicBezTo>
                    <a:pt x="177" y="77"/>
                    <a:pt x="176" y="78"/>
                    <a:pt x="178" y="79"/>
                  </a:cubicBezTo>
                  <a:cubicBezTo>
                    <a:pt x="179" y="79"/>
                    <a:pt x="179" y="80"/>
                    <a:pt x="180" y="80"/>
                  </a:cubicBezTo>
                  <a:cubicBezTo>
                    <a:pt x="181" y="80"/>
                    <a:pt x="181" y="80"/>
                    <a:pt x="182" y="79"/>
                  </a:cubicBezTo>
                  <a:cubicBezTo>
                    <a:pt x="184" y="79"/>
                    <a:pt x="186" y="79"/>
                    <a:pt x="186" y="79"/>
                  </a:cubicBezTo>
                  <a:cubicBezTo>
                    <a:pt x="186" y="79"/>
                    <a:pt x="188" y="80"/>
                    <a:pt x="188" y="81"/>
                  </a:cubicBezTo>
                  <a:cubicBezTo>
                    <a:pt x="188" y="82"/>
                    <a:pt x="187" y="86"/>
                    <a:pt x="187" y="86"/>
                  </a:cubicBezTo>
                  <a:cubicBezTo>
                    <a:pt x="185" y="90"/>
                    <a:pt x="185" y="90"/>
                    <a:pt x="185" y="90"/>
                  </a:cubicBezTo>
                  <a:cubicBezTo>
                    <a:pt x="185" y="90"/>
                    <a:pt x="185" y="97"/>
                    <a:pt x="184" y="97"/>
                  </a:cubicBezTo>
                  <a:cubicBezTo>
                    <a:pt x="183" y="97"/>
                    <a:pt x="182" y="100"/>
                    <a:pt x="181" y="100"/>
                  </a:cubicBezTo>
                  <a:cubicBezTo>
                    <a:pt x="180" y="101"/>
                    <a:pt x="180" y="105"/>
                    <a:pt x="180" y="105"/>
                  </a:cubicBezTo>
                  <a:cubicBezTo>
                    <a:pt x="178" y="108"/>
                    <a:pt x="178" y="108"/>
                    <a:pt x="178" y="108"/>
                  </a:cubicBezTo>
                  <a:cubicBezTo>
                    <a:pt x="178" y="108"/>
                    <a:pt x="178" y="111"/>
                    <a:pt x="178" y="112"/>
                  </a:cubicBezTo>
                  <a:cubicBezTo>
                    <a:pt x="178" y="113"/>
                    <a:pt x="179" y="117"/>
                    <a:pt x="178" y="119"/>
                  </a:cubicBezTo>
                  <a:cubicBezTo>
                    <a:pt x="178" y="121"/>
                    <a:pt x="175" y="122"/>
                    <a:pt x="175" y="122"/>
                  </a:cubicBezTo>
                  <a:cubicBezTo>
                    <a:pt x="175" y="122"/>
                    <a:pt x="179" y="126"/>
                    <a:pt x="177" y="126"/>
                  </a:cubicBezTo>
                  <a:cubicBezTo>
                    <a:pt x="175" y="127"/>
                    <a:pt x="173" y="129"/>
                    <a:pt x="173" y="130"/>
                  </a:cubicBezTo>
                  <a:cubicBezTo>
                    <a:pt x="172" y="131"/>
                    <a:pt x="172" y="132"/>
                    <a:pt x="171" y="132"/>
                  </a:cubicBezTo>
                  <a:cubicBezTo>
                    <a:pt x="170" y="133"/>
                    <a:pt x="168" y="133"/>
                    <a:pt x="168" y="134"/>
                  </a:cubicBezTo>
                  <a:cubicBezTo>
                    <a:pt x="168" y="134"/>
                    <a:pt x="168" y="137"/>
                    <a:pt x="168" y="137"/>
                  </a:cubicBezTo>
                  <a:cubicBezTo>
                    <a:pt x="164" y="142"/>
                    <a:pt x="164" y="142"/>
                    <a:pt x="164" y="142"/>
                  </a:cubicBezTo>
                  <a:cubicBezTo>
                    <a:pt x="160" y="146"/>
                    <a:pt x="160" y="146"/>
                    <a:pt x="160" y="146"/>
                  </a:cubicBezTo>
                  <a:cubicBezTo>
                    <a:pt x="160" y="146"/>
                    <a:pt x="160" y="149"/>
                    <a:pt x="159" y="149"/>
                  </a:cubicBezTo>
                  <a:cubicBezTo>
                    <a:pt x="158" y="149"/>
                    <a:pt x="153" y="151"/>
                    <a:pt x="152" y="152"/>
                  </a:cubicBezTo>
                  <a:cubicBezTo>
                    <a:pt x="152" y="152"/>
                    <a:pt x="148" y="154"/>
                    <a:pt x="147" y="154"/>
                  </a:cubicBezTo>
                  <a:cubicBezTo>
                    <a:pt x="146" y="154"/>
                    <a:pt x="148" y="157"/>
                    <a:pt x="146" y="154"/>
                  </a:cubicBezTo>
                  <a:cubicBezTo>
                    <a:pt x="144" y="151"/>
                    <a:pt x="145" y="153"/>
                    <a:pt x="144" y="149"/>
                  </a:cubicBezTo>
                  <a:cubicBezTo>
                    <a:pt x="142" y="145"/>
                    <a:pt x="142" y="148"/>
                    <a:pt x="142" y="145"/>
                  </a:cubicBezTo>
                  <a:cubicBezTo>
                    <a:pt x="142" y="143"/>
                    <a:pt x="142" y="145"/>
                    <a:pt x="142" y="143"/>
                  </a:cubicBezTo>
                  <a:cubicBezTo>
                    <a:pt x="142" y="140"/>
                    <a:pt x="143" y="142"/>
                    <a:pt x="141" y="139"/>
                  </a:cubicBezTo>
                  <a:cubicBezTo>
                    <a:pt x="140" y="136"/>
                    <a:pt x="140" y="137"/>
                    <a:pt x="138" y="135"/>
                  </a:cubicBezTo>
                  <a:cubicBezTo>
                    <a:pt x="136" y="133"/>
                    <a:pt x="135" y="135"/>
                    <a:pt x="136" y="132"/>
                  </a:cubicBezTo>
                  <a:cubicBezTo>
                    <a:pt x="137" y="129"/>
                    <a:pt x="137" y="132"/>
                    <a:pt x="137" y="129"/>
                  </a:cubicBezTo>
                  <a:cubicBezTo>
                    <a:pt x="138" y="126"/>
                    <a:pt x="137" y="125"/>
                    <a:pt x="139" y="124"/>
                  </a:cubicBezTo>
                  <a:cubicBezTo>
                    <a:pt x="141" y="123"/>
                    <a:pt x="142" y="122"/>
                    <a:pt x="142" y="121"/>
                  </a:cubicBezTo>
                  <a:cubicBezTo>
                    <a:pt x="142" y="119"/>
                    <a:pt x="142" y="118"/>
                    <a:pt x="142" y="117"/>
                  </a:cubicBezTo>
                  <a:cubicBezTo>
                    <a:pt x="141" y="116"/>
                    <a:pt x="139" y="114"/>
                    <a:pt x="139" y="113"/>
                  </a:cubicBezTo>
                  <a:cubicBezTo>
                    <a:pt x="139" y="112"/>
                    <a:pt x="139" y="113"/>
                    <a:pt x="137" y="111"/>
                  </a:cubicBezTo>
                  <a:cubicBezTo>
                    <a:pt x="136" y="109"/>
                    <a:pt x="135" y="108"/>
                    <a:pt x="135" y="108"/>
                  </a:cubicBezTo>
                  <a:cubicBezTo>
                    <a:pt x="135" y="108"/>
                    <a:pt x="135" y="103"/>
                    <a:pt x="135" y="101"/>
                  </a:cubicBezTo>
                  <a:cubicBezTo>
                    <a:pt x="135" y="99"/>
                    <a:pt x="134" y="102"/>
                    <a:pt x="135" y="99"/>
                  </a:cubicBezTo>
                  <a:cubicBezTo>
                    <a:pt x="135" y="96"/>
                    <a:pt x="135" y="94"/>
                    <a:pt x="135" y="94"/>
                  </a:cubicBezTo>
                  <a:cubicBezTo>
                    <a:pt x="135" y="94"/>
                    <a:pt x="132" y="92"/>
                    <a:pt x="131" y="92"/>
                  </a:cubicBezTo>
                  <a:cubicBezTo>
                    <a:pt x="129" y="92"/>
                    <a:pt x="129" y="94"/>
                    <a:pt x="127" y="93"/>
                  </a:cubicBezTo>
                  <a:cubicBezTo>
                    <a:pt x="125" y="91"/>
                    <a:pt x="126" y="90"/>
                    <a:pt x="125" y="89"/>
                  </a:cubicBezTo>
                  <a:cubicBezTo>
                    <a:pt x="124" y="89"/>
                    <a:pt x="123" y="89"/>
                    <a:pt x="122" y="90"/>
                  </a:cubicBezTo>
                  <a:cubicBezTo>
                    <a:pt x="121" y="91"/>
                    <a:pt x="118" y="91"/>
                    <a:pt x="116" y="91"/>
                  </a:cubicBezTo>
                  <a:cubicBezTo>
                    <a:pt x="114" y="92"/>
                    <a:pt x="113" y="92"/>
                    <a:pt x="110" y="92"/>
                  </a:cubicBezTo>
                  <a:cubicBezTo>
                    <a:pt x="108" y="92"/>
                    <a:pt x="104" y="93"/>
                    <a:pt x="102" y="92"/>
                  </a:cubicBezTo>
                  <a:cubicBezTo>
                    <a:pt x="100" y="91"/>
                    <a:pt x="100" y="92"/>
                    <a:pt x="99" y="90"/>
                  </a:cubicBezTo>
                  <a:cubicBezTo>
                    <a:pt x="98" y="88"/>
                    <a:pt x="99" y="88"/>
                    <a:pt x="97" y="87"/>
                  </a:cubicBezTo>
                  <a:cubicBezTo>
                    <a:pt x="95" y="86"/>
                    <a:pt x="94" y="87"/>
                    <a:pt x="94" y="85"/>
                  </a:cubicBezTo>
                  <a:cubicBezTo>
                    <a:pt x="94" y="82"/>
                    <a:pt x="95" y="83"/>
                    <a:pt x="93" y="81"/>
                  </a:cubicBezTo>
                  <a:cubicBezTo>
                    <a:pt x="92" y="79"/>
                    <a:pt x="94" y="82"/>
                    <a:pt x="92" y="79"/>
                  </a:cubicBezTo>
                  <a:cubicBezTo>
                    <a:pt x="89" y="76"/>
                    <a:pt x="88" y="79"/>
                    <a:pt x="89" y="76"/>
                  </a:cubicBezTo>
                  <a:cubicBezTo>
                    <a:pt x="90" y="74"/>
                    <a:pt x="91" y="75"/>
                    <a:pt x="91" y="73"/>
                  </a:cubicBezTo>
                  <a:cubicBezTo>
                    <a:pt x="91" y="70"/>
                    <a:pt x="95" y="74"/>
                    <a:pt x="92" y="68"/>
                  </a:cubicBezTo>
                  <a:cubicBezTo>
                    <a:pt x="90" y="63"/>
                    <a:pt x="89" y="64"/>
                    <a:pt x="92" y="60"/>
                  </a:cubicBezTo>
                  <a:cubicBezTo>
                    <a:pt x="94" y="55"/>
                    <a:pt x="97" y="54"/>
                    <a:pt x="98" y="53"/>
                  </a:cubicBezTo>
                  <a:cubicBezTo>
                    <a:pt x="98" y="52"/>
                    <a:pt x="99" y="50"/>
                    <a:pt x="100" y="49"/>
                  </a:cubicBezTo>
                  <a:cubicBezTo>
                    <a:pt x="101" y="48"/>
                    <a:pt x="100" y="48"/>
                    <a:pt x="102" y="48"/>
                  </a:cubicBezTo>
                  <a:cubicBezTo>
                    <a:pt x="104" y="48"/>
                    <a:pt x="107" y="47"/>
                    <a:pt x="108" y="46"/>
                  </a:cubicBezTo>
                  <a:cubicBezTo>
                    <a:pt x="109" y="45"/>
                    <a:pt x="111" y="42"/>
                    <a:pt x="112" y="42"/>
                  </a:cubicBezTo>
                  <a:cubicBezTo>
                    <a:pt x="113" y="42"/>
                    <a:pt x="113" y="42"/>
                    <a:pt x="115" y="42"/>
                  </a:cubicBezTo>
                  <a:cubicBezTo>
                    <a:pt x="117" y="41"/>
                    <a:pt x="117" y="41"/>
                    <a:pt x="119" y="41"/>
                  </a:cubicBezTo>
                  <a:cubicBezTo>
                    <a:pt x="120" y="41"/>
                    <a:pt x="117" y="42"/>
                    <a:pt x="121" y="41"/>
                  </a:cubicBezTo>
                  <a:cubicBezTo>
                    <a:pt x="125" y="40"/>
                    <a:pt x="124" y="40"/>
                    <a:pt x="125" y="40"/>
                  </a:cubicBezTo>
                  <a:cubicBezTo>
                    <a:pt x="126" y="40"/>
                    <a:pt x="126" y="41"/>
                    <a:pt x="127" y="41"/>
                  </a:cubicBezTo>
                  <a:cubicBezTo>
                    <a:pt x="129" y="41"/>
                    <a:pt x="129" y="38"/>
                    <a:pt x="129" y="41"/>
                  </a:cubicBezTo>
                  <a:cubicBezTo>
                    <a:pt x="129" y="45"/>
                    <a:pt x="128" y="46"/>
                    <a:pt x="130" y="46"/>
                  </a:cubicBezTo>
                  <a:cubicBezTo>
                    <a:pt x="133" y="47"/>
                    <a:pt x="130" y="47"/>
                    <a:pt x="133" y="47"/>
                  </a:cubicBezTo>
                  <a:cubicBezTo>
                    <a:pt x="136" y="47"/>
                    <a:pt x="135" y="47"/>
                    <a:pt x="137" y="48"/>
                  </a:cubicBezTo>
                  <a:cubicBezTo>
                    <a:pt x="138" y="48"/>
                    <a:pt x="139" y="49"/>
                    <a:pt x="141" y="49"/>
                  </a:cubicBezTo>
                  <a:cubicBezTo>
                    <a:pt x="143" y="49"/>
                    <a:pt x="140" y="52"/>
                    <a:pt x="143" y="49"/>
                  </a:cubicBezTo>
                  <a:cubicBezTo>
                    <a:pt x="146" y="46"/>
                    <a:pt x="141" y="46"/>
                    <a:pt x="146" y="46"/>
                  </a:cubicBezTo>
                  <a:cubicBezTo>
                    <a:pt x="151" y="47"/>
                    <a:pt x="152" y="48"/>
                    <a:pt x="153" y="48"/>
                  </a:cubicBezTo>
                  <a:cubicBezTo>
                    <a:pt x="154" y="47"/>
                    <a:pt x="154" y="48"/>
                    <a:pt x="156" y="47"/>
                  </a:cubicBezTo>
                  <a:cubicBezTo>
                    <a:pt x="159" y="46"/>
                    <a:pt x="159" y="46"/>
                    <a:pt x="160" y="46"/>
                  </a:cubicBezTo>
                  <a:cubicBezTo>
                    <a:pt x="161" y="47"/>
                    <a:pt x="161" y="49"/>
                    <a:pt x="162" y="47"/>
                  </a:cubicBezTo>
                  <a:cubicBezTo>
                    <a:pt x="163" y="45"/>
                    <a:pt x="165" y="45"/>
                    <a:pt x="162" y="44"/>
                  </a:cubicBezTo>
                  <a:cubicBezTo>
                    <a:pt x="159" y="42"/>
                    <a:pt x="158" y="44"/>
                    <a:pt x="158" y="42"/>
                  </a:cubicBezTo>
                  <a:cubicBezTo>
                    <a:pt x="157" y="40"/>
                    <a:pt x="160" y="41"/>
                    <a:pt x="157" y="40"/>
                  </a:cubicBezTo>
                  <a:cubicBezTo>
                    <a:pt x="154" y="40"/>
                    <a:pt x="155" y="40"/>
                    <a:pt x="153" y="39"/>
                  </a:cubicBezTo>
                  <a:cubicBezTo>
                    <a:pt x="151" y="38"/>
                    <a:pt x="149" y="41"/>
                    <a:pt x="148" y="39"/>
                  </a:cubicBezTo>
                  <a:cubicBezTo>
                    <a:pt x="147" y="37"/>
                    <a:pt x="143" y="41"/>
                    <a:pt x="147" y="37"/>
                  </a:cubicBezTo>
                  <a:cubicBezTo>
                    <a:pt x="151" y="34"/>
                    <a:pt x="149" y="32"/>
                    <a:pt x="152" y="33"/>
                  </a:cubicBezTo>
                  <a:cubicBezTo>
                    <a:pt x="155" y="34"/>
                    <a:pt x="154" y="36"/>
                    <a:pt x="155" y="35"/>
                  </a:cubicBezTo>
                  <a:cubicBezTo>
                    <a:pt x="157" y="33"/>
                    <a:pt x="160" y="32"/>
                    <a:pt x="157" y="30"/>
                  </a:cubicBezTo>
                  <a:cubicBezTo>
                    <a:pt x="154" y="28"/>
                    <a:pt x="156" y="29"/>
                    <a:pt x="153" y="28"/>
                  </a:cubicBezTo>
                  <a:cubicBezTo>
                    <a:pt x="150" y="26"/>
                    <a:pt x="147" y="33"/>
                    <a:pt x="146" y="32"/>
                  </a:cubicBezTo>
                  <a:cubicBezTo>
                    <a:pt x="145" y="31"/>
                    <a:pt x="144" y="30"/>
                    <a:pt x="143" y="31"/>
                  </a:cubicBezTo>
                  <a:cubicBezTo>
                    <a:pt x="142" y="31"/>
                    <a:pt x="142" y="34"/>
                    <a:pt x="142" y="36"/>
                  </a:cubicBezTo>
                  <a:cubicBezTo>
                    <a:pt x="142" y="38"/>
                    <a:pt x="143" y="38"/>
                    <a:pt x="140" y="37"/>
                  </a:cubicBezTo>
                  <a:cubicBezTo>
                    <a:pt x="137" y="35"/>
                    <a:pt x="144" y="36"/>
                    <a:pt x="137" y="33"/>
                  </a:cubicBezTo>
                  <a:cubicBezTo>
                    <a:pt x="130" y="31"/>
                    <a:pt x="128" y="31"/>
                    <a:pt x="127" y="32"/>
                  </a:cubicBezTo>
                  <a:cubicBezTo>
                    <a:pt x="126" y="33"/>
                    <a:pt x="125" y="33"/>
                    <a:pt x="124" y="34"/>
                  </a:cubicBezTo>
                  <a:cubicBezTo>
                    <a:pt x="123" y="35"/>
                    <a:pt x="126" y="36"/>
                    <a:pt x="123" y="35"/>
                  </a:cubicBezTo>
                  <a:cubicBezTo>
                    <a:pt x="120" y="33"/>
                    <a:pt x="118" y="35"/>
                    <a:pt x="118" y="35"/>
                  </a:cubicBezTo>
                  <a:cubicBezTo>
                    <a:pt x="118" y="35"/>
                    <a:pt x="117" y="35"/>
                    <a:pt x="116" y="36"/>
                  </a:cubicBezTo>
                  <a:cubicBezTo>
                    <a:pt x="114" y="37"/>
                    <a:pt x="112" y="38"/>
                    <a:pt x="111" y="37"/>
                  </a:cubicBezTo>
                  <a:cubicBezTo>
                    <a:pt x="109" y="37"/>
                    <a:pt x="106" y="38"/>
                    <a:pt x="109" y="34"/>
                  </a:cubicBezTo>
                  <a:cubicBezTo>
                    <a:pt x="111" y="31"/>
                    <a:pt x="109" y="33"/>
                    <a:pt x="113" y="31"/>
                  </a:cubicBezTo>
                  <a:cubicBezTo>
                    <a:pt x="117" y="30"/>
                    <a:pt x="123" y="29"/>
                    <a:pt x="118" y="28"/>
                  </a:cubicBezTo>
                  <a:cubicBezTo>
                    <a:pt x="113" y="27"/>
                    <a:pt x="121" y="27"/>
                    <a:pt x="114" y="24"/>
                  </a:cubicBezTo>
                  <a:cubicBezTo>
                    <a:pt x="107" y="21"/>
                    <a:pt x="107" y="25"/>
                    <a:pt x="107" y="21"/>
                  </a:cubicBezTo>
                  <a:cubicBezTo>
                    <a:pt x="108" y="16"/>
                    <a:pt x="107" y="16"/>
                    <a:pt x="106" y="16"/>
                  </a:cubicBezTo>
                  <a:cubicBezTo>
                    <a:pt x="104" y="16"/>
                    <a:pt x="100" y="17"/>
                    <a:pt x="98" y="18"/>
                  </a:cubicBezTo>
                  <a:cubicBezTo>
                    <a:pt x="97" y="18"/>
                    <a:pt x="99" y="19"/>
                    <a:pt x="96" y="17"/>
                  </a:cubicBezTo>
                  <a:cubicBezTo>
                    <a:pt x="92" y="15"/>
                    <a:pt x="91" y="18"/>
                    <a:pt x="92" y="15"/>
                  </a:cubicBezTo>
                  <a:cubicBezTo>
                    <a:pt x="94" y="13"/>
                    <a:pt x="94" y="12"/>
                    <a:pt x="96" y="11"/>
                  </a:cubicBezTo>
                  <a:cubicBezTo>
                    <a:pt x="98" y="9"/>
                    <a:pt x="97" y="3"/>
                    <a:pt x="102" y="5"/>
                  </a:cubicBezTo>
                  <a:cubicBezTo>
                    <a:pt x="106" y="8"/>
                    <a:pt x="105" y="7"/>
                    <a:pt x="108" y="7"/>
                  </a:cubicBezTo>
                  <a:cubicBezTo>
                    <a:pt x="112" y="7"/>
                    <a:pt x="114" y="7"/>
                    <a:pt x="114" y="6"/>
                  </a:cubicBezTo>
                  <a:cubicBezTo>
                    <a:pt x="114" y="5"/>
                    <a:pt x="109" y="3"/>
                    <a:pt x="109" y="3"/>
                  </a:cubicBezTo>
                  <a:cubicBezTo>
                    <a:pt x="109" y="3"/>
                    <a:pt x="108" y="4"/>
                    <a:pt x="109" y="3"/>
                  </a:cubicBezTo>
                  <a:cubicBezTo>
                    <a:pt x="109" y="2"/>
                    <a:pt x="110" y="1"/>
                    <a:pt x="110" y="1"/>
                  </a:cubicBezTo>
                  <a:cubicBezTo>
                    <a:pt x="109" y="0"/>
                    <a:pt x="109" y="0"/>
                    <a:pt x="109" y="0"/>
                  </a:cubicBezTo>
                  <a:cubicBezTo>
                    <a:pt x="109" y="0"/>
                    <a:pt x="96" y="0"/>
                    <a:pt x="9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6" name="Freeform 36"/>
            <p:cNvSpPr/>
            <p:nvPr/>
          </p:nvSpPr>
          <p:spPr bwMode="auto">
            <a:xfrm>
              <a:off x="8729663" y="4613275"/>
              <a:ext cx="141288" cy="168275"/>
            </a:xfrm>
            <a:custGeom>
              <a:avLst/>
              <a:gdLst>
                <a:gd name="T0" fmla="*/ 45 w 65"/>
                <a:gd name="T1" fmla="*/ 5 h 77"/>
                <a:gd name="T2" fmla="*/ 45 w 65"/>
                <a:gd name="T3" fmla="*/ 28 h 77"/>
                <a:gd name="T4" fmla="*/ 25 w 65"/>
                <a:gd name="T5" fmla="*/ 45 h 77"/>
                <a:gd name="T6" fmla="*/ 1 w 65"/>
                <a:gd name="T7" fmla="*/ 64 h 77"/>
                <a:gd name="T8" fmla="*/ 65 w 65"/>
                <a:gd name="T9" fmla="*/ 77 h 77"/>
                <a:gd name="T10" fmla="*/ 65 w 65"/>
                <a:gd name="T11" fmla="*/ 0 h 77"/>
                <a:gd name="T12" fmla="*/ 45 w 65"/>
                <a:gd name="T13" fmla="*/ 5 h 77"/>
              </a:gdLst>
              <a:ahLst/>
              <a:cxnLst>
                <a:cxn ang="0">
                  <a:pos x="T0" y="T1"/>
                </a:cxn>
                <a:cxn ang="0">
                  <a:pos x="T2" y="T3"/>
                </a:cxn>
                <a:cxn ang="0">
                  <a:pos x="T4" y="T5"/>
                </a:cxn>
                <a:cxn ang="0">
                  <a:pos x="T6" y="T7"/>
                </a:cxn>
                <a:cxn ang="0">
                  <a:pos x="T8" y="T9"/>
                </a:cxn>
                <a:cxn ang="0">
                  <a:pos x="T10" y="T11"/>
                </a:cxn>
                <a:cxn ang="0">
                  <a:pos x="T12" y="T13"/>
                </a:cxn>
              </a:cxnLst>
              <a:rect l="0" t="0" r="r" b="b"/>
              <a:pathLst>
                <a:path w="65" h="77">
                  <a:moveTo>
                    <a:pt x="45" y="5"/>
                  </a:moveTo>
                  <a:cubicBezTo>
                    <a:pt x="45" y="28"/>
                    <a:pt x="45" y="28"/>
                    <a:pt x="45" y="28"/>
                  </a:cubicBezTo>
                  <a:cubicBezTo>
                    <a:pt x="45" y="28"/>
                    <a:pt x="39" y="40"/>
                    <a:pt x="25" y="45"/>
                  </a:cubicBezTo>
                  <a:cubicBezTo>
                    <a:pt x="12" y="49"/>
                    <a:pt x="0" y="56"/>
                    <a:pt x="1" y="64"/>
                  </a:cubicBezTo>
                  <a:cubicBezTo>
                    <a:pt x="2" y="71"/>
                    <a:pt x="18" y="77"/>
                    <a:pt x="65" y="77"/>
                  </a:cubicBezTo>
                  <a:cubicBezTo>
                    <a:pt x="65" y="0"/>
                    <a:pt x="65" y="0"/>
                    <a:pt x="65" y="0"/>
                  </a:cubicBezTo>
                  <a:lnTo>
                    <a:pt x="45"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7" name="Freeform 37"/>
            <p:cNvSpPr/>
            <p:nvPr/>
          </p:nvSpPr>
          <p:spPr bwMode="auto">
            <a:xfrm>
              <a:off x="8855075" y="4613275"/>
              <a:ext cx="134938" cy="168275"/>
            </a:xfrm>
            <a:custGeom>
              <a:avLst/>
              <a:gdLst>
                <a:gd name="T0" fmla="*/ 14 w 62"/>
                <a:gd name="T1" fmla="*/ 5 h 77"/>
                <a:gd name="T2" fmla="*/ 14 w 62"/>
                <a:gd name="T3" fmla="*/ 28 h 77"/>
                <a:gd name="T4" fmla="*/ 32 w 62"/>
                <a:gd name="T5" fmla="*/ 45 h 77"/>
                <a:gd name="T6" fmla="*/ 61 w 62"/>
                <a:gd name="T7" fmla="*/ 64 h 77"/>
                <a:gd name="T8" fmla="*/ 0 w 62"/>
                <a:gd name="T9" fmla="*/ 77 h 77"/>
                <a:gd name="T10" fmla="*/ 0 w 62"/>
                <a:gd name="T11" fmla="*/ 0 h 77"/>
                <a:gd name="T12" fmla="*/ 14 w 62"/>
                <a:gd name="T13" fmla="*/ 5 h 77"/>
              </a:gdLst>
              <a:ahLst/>
              <a:cxnLst>
                <a:cxn ang="0">
                  <a:pos x="T0" y="T1"/>
                </a:cxn>
                <a:cxn ang="0">
                  <a:pos x="T2" y="T3"/>
                </a:cxn>
                <a:cxn ang="0">
                  <a:pos x="T4" y="T5"/>
                </a:cxn>
                <a:cxn ang="0">
                  <a:pos x="T6" y="T7"/>
                </a:cxn>
                <a:cxn ang="0">
                  <a:pos x="T8" y="T9"/>
                </a:cxn>
                <a:cxn ang="0">
                  <a:pos x="T10" y="T11"/>
                </a:cxn>
                <a:cxn ang="0">
                  <a:pos x="T12" y="T13"/>
                </a:cxn>
              </a:cxnLst>
              <a:rect l="0" t="0" r="r" b="b"/>
              <a:pathLst>
                <a:path w="62" h="77">
                  <a:moveTo>
                    <a:pt x="14" y="5"/>
                  </a:moveTo>
                  <a:cubicBezTo>
                    <a:pt x="14" y="28"/>
                    <a:pt x="14" y="28"/>
                    <a:pt x="14" y="28"/>
                  </a:cubicBezTo>
                  <a:cubicBezTo>
                    <a:pt x="14" y="28"/>
                    <a:pt x="19" y="40"/>
                    <a:pt x="32" y="45"/>
                  </a:cubicBezTo>
                  <a:cubicBezTo>
                    <a:pt x="46" y="49"/>
                    <a:pt x="62" y="56"/>
                    <a:pt x="61" y="64"/>
                  </a:cubicBezTo>
                  <a:cubicBezTo>
                    <a:pt x="60" y="71"/>
                    <a:pt x="34" y="77"/>
                    <a:pt x="0" y="77"/>
                  </a:cubicBezTo>
                  <a:cubicBezTo>
                    <a:pt x="0" y="0"/>
                    <a:pt x="0" y="0"/>
                    <a:pt x="0" y="0"/>
                  </a:cubicBezTo>
                  <a:lnTo>
                    <a:pt x="1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8" name="Freeform 38"/>
            <p:cNvSpPr/>
            <p:nvPr/>
          </p:nvSpPr>
          <p:spPr bwMode="auto">
            <a:xfrm>
              <a:off x="8618538" y="4127500"/>
              <a:ext cx="500063" cy="503238"/>
            </a:xfrm>
            <a:custGeom>
              <a:avLst/>
              <a:gdLst>
                <a:gd name="T0" fmla="*/ 169 w 230"/>
                <a:gd name="T1" fmla="*/ 12 h 231"/>
                <a:gd name="T2" fmla="*/ 215 w 230"/>
                <a:gd name="T3" fmla="*/ 103 h 231"/>
                <a:gd name="T4" fmla="*/ 102 w 230"/>
                <a:gd name="T5" fmla="*/ 216 h 231"/>
                <a:gd name="T6" fmla="*/ 12 w 230"/>
                <a:gd name="T7" fmla="*/ 171 h 231"/>
                <a:gd name="T8" fmla="*/ 0 w 230"/>
                <a:gd name="T9" fmla="*/ 181 h 231"/>
                <a:gd name="T10" fmla="*/ 102 w 230"/>
                <a:gd name="T11" fmla="*/ 231 h 231"/>
                <a:gd name="T12" fmla="*/ 230 w 230"/>
                <a:gd name="T13" fmla="*/ 103 h 231"/>
                <a:gd name="T14" fmla="*/ 178 w 230"/>
                <a:gd name="T15" fmla="*/ 0 h 231"/>
                <a:gd name="T16" fmla="*/ 169 w 230"/>
                <a:gd name="T17"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1">
                  <a:moveTo>
                    <a:pt x="169" y="12"/>
                  </a:moveTo>
                  <a:cubicBezTo>
                    <a:pt x="197" y="32"/>
                    <a:pt x="215" y="65"/>
                    <a:pt x="215" y="103"/>
                  </a:cubicBezTo>
                  <a:cubicBezTo>
                    <a:pt x="215" y="165"/>
                    <a:pt x="165" y="216"/>
                    <a:pt x="102" y="216"/>
                  </a:cubicBezTo>
                  <a:cubicBezTo>
                    <a:pt x="65" y="216"/>
                    <a:pt x="33" y="198"/>
                    <a:pt x="12" y="171"/>
                  </a:cubicBezTo>
                  <a:cubicBezTo>
                    <a:pt x="0" y="181"/>
                    <a:pt x="0" y="181"/>
                    <a:pt x="0" y="181"/>
                  </a:cubicBezTo>
                  <a:cubicBezTo>
                    <a:pt x="24" y="211"/>
                    <a:pt x="61" y="231"/>
                    <a:pt x="102" y="231"/>
                  </a:cubicBezTo>
                  <a:cubicBezTo>
                    <a:pt x="173" y="231"/>
                    <a:pt x="230" y="174"/>
                    <a:pt x="230" y="103"/>
                  </a:cubicBezTo>
                  <a:cubicBezTo>
                    <a:pt x="230" y="61"/>
                    <a:pt x="210" y="23"/>
                    <a:pt x="178" y="0"/>
                  </a:cubicBezTo>
                  <a:lnTo>
                    <a:pt x="169"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9" name="Freeform 39"/>
            <p:cNvSpPr>
              <a:spLocks noEditPoints="1"/>
            </p:cNvSpPr>
            <p:nvPr/>
          </p:nvSpPr>
          <p:spPr bwMode="auto">
            <a:xfrm>
              <a:off x="8621713" y="4137025"/>
              <a:ext cx="442913" cy="441325"/>
            </a:xfrm>
            <a:custGeom>
              <a:avLst/>
              <a:gdLst>
                <a:gd name="T0" fmla="*/ 102 w 203"/>
                <a:gd name="T1" fmla="*/ 203 h 203"/>
                <a:gd name="T2" fmla="*/ 203 w 203"/>
                <a:gd name="T3" fmla="*/ 101 h 203"/>
                <a:gd name="T4" fmla="*/ 102 w 203"/>
                <a:gd name="T5" fmla="*/ 0 h 203"/>
                <a:gd name="T6" fmla="*/ 102 w 203"/>
                <a:gd name="T7" fmla="*/ 5 h 203"/>
                <a:gd name="T8" fmla="*/ 198 w 203"/>
                <a:gd name="T9" fmla="*/ 101 h 203"/>
                <a:gd name="T10" fmla="*/ 102 w 203"/>
                <a:gd name="T11" fmla="*/ 198 h 203"/>
                <a:gd name="T12" fmla="*/ 102 w 203"/>
                <a:gd name="T13" fmla="*/ 203 h 203"/>
                <a:gd name="T14" fmla="*/ 102 w 203"/>
                <a:gd name="T15" fmla="*/ 0 h 203"/>
                <a:gd name="T16" fmla="*/ 0 w 203"/>
                <a:gd name="T17" fmla="*/ 101 h 203"/>
                <a:gd name="T18" fmla="*/ 102 w 203"/>
                <a:gd name="T19" fmla="*/ 203 h 203"/>
                <a:gd name="T20" fmla="*/ 102 w 203"/>
                <a:gd name="T21" fmla="*/ 203 h 203"/>
                <a:gd name="T22" fmla="*/ 102 w 203"/>
                <a:gd name="T23" fmla="*/ 198 h 203"/>
                <a:gd name="T24" fmla="*/ 102 w 203"/>
                <a:gd name="T25" fmla="*/ 198 h 203"/>
                <a:gd name="T26" fmla="*/ 102 w 203"/>
                <a:gd name="T27" fmla="*/ 198 h 203"/>
                <a:gd name="T28" fmla="*/ 5 w 203"/>
                <a:gd name="T29" fmla="*/ 101 h 203"/>
                <a:gd name="T30" fmla="*/ 102 w 203"/>
                <a:gd name="T31" fmla="*/ 5 h 203"/>
                <a:gd name="T32" fmla="*/ 102 w 203"/>
                <a:gd name="T33" fmla="*/ 5 h 203"/>
                <a:gd name="T34" fmla="*/ 102 w 203"/>
                <a:gd name="T35"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203">
                  <a:moveTo>
                    <a:pt x="102" y="203"/>
                  </a:moveTo>
                  <a:cubicBezTo>
                    <a:pt x="158" y="203"/>
                    <a:pt x="203" y="157"/>
                    <a:pt x="203" y="101"/>
                  </a:cubicBezTo>
                  <a:cubicBezTo>
                    <a:pt x="203" y="45"/>
                    <a:pt x="158" y="0"/>
                    <a:pt x="102" y="0"/>
                  </a:cubicBezTo>
                  <a:cubicBezTo>
                    <a:pt x="102" y="5"/>
                    <a:pt x="102" y="5"/>
                    <a:pt x="102" y="5"/>
                  </a:cubicBezTo>
                  <a:cubicBezTo>
                    <a:pt x="155" y="5"/>
                    <a:pt x="198" y="48"/>
                    <a:pt x="198" y="101"/>
                  </a:cubicBezTo>
                  <a:cubicBezTo>
                    <a:pt x="198" y="155"/>
                    <a:pt x="155" y="198"/>
                    <a:pt x="102" y="198"/>
                  </a:cubicBezTo>
                  <a:lnTo>
                    <a:pt x="102" y="203"/>
                  </a:lnTo>
                  <a:close/>
                  <a:moveTo>
                    <a:pt x="102" y="0"/>
                  </a:moveTo>
                  <a:cubicBezTo>
                    <a:pt x="46" y="0"/>
                    <a:pt x="0" y="45"/>
                    <a:pt x="0" y="101"/>
                  </a:cubicBezTo>
                  <a:cubicBezTo>
                    <a:pt x="0" y="157"/>
                    <a:pt x="46" y="203"/>
                    <a:pt x="102" y="203"/>
                  </a:cubicBezTo>
                  <a:cubicBezTo>
                    <a:pt x="102" y="203"/>
                    <a:pt x="102" y="203"/>
                    <a:pt x="102" y="203"/>
                  </a:cubicBezTo>
                  <a:cubicBezTo>
                    <a:pt x="102" y="198"/>
                    <a:pt x="102" y="198"/>
                    <a:pt x="102" y="198"/>
                  </a:cubicBezTo>
                  <a:cubicBezTo>
                    <a:pt x="102" y="198"/>
                    <a:pt x="102" y="198"/>
                    <a:pt x="102" y="198"/>
                  </a:cubicBezTo>
                  <a:cubicBezTo>
                    <a:pt x="102" y="198"/>
                    <a:pt x="102" y="198"/>
                    <a:pt x="102" y="198"/>
                  </a:cubicBezTo>
                  <a:cubicBezTo>
                    <a:pt x="48" y="198"/>
                    <a:pt x="5" y="155"/>
                    <a:pt x="5" y="101"/>
                  </a:cubicBezTo>
                  <a:cubicBezTo>
                    <a:pt x="5" y="48"/>
                    <a:pt x="48" y="5"/>
                    <a:pt x="102" y="5"/>
                  </a:cubicBezTo>
                  <a:cubicBezTo>
                    <a:pt x="102" y="5"/>
                    <a:pt x="102" y="5"/>
                    <a:pt x="102" y="5"/>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0" name="Freeform 40"/>
            <p:cNvSpPr/>
            <p:nvPr/>
          </p:nvSpPr>
          <p:spPr bwMode="auto">
            <a:xfrm>
              <a:off x="8610600" y="4144963"/>
              <a:ext cx="496888" cy="433388"/>
            </a:xfrm>
            <a:custGeom>
              <a:avLst/>
              <a:gdLst>
                <a:gd name="T0" fmla="*/ 65 w 228"/>
                <a:gd name="T1" fmla="*/ 15 h 199"/>
                <a:gd name="T2" fmla="*/ 61 w 228"/>
                <a:gd name="T3" fmla="*/ 23 h 199"/>
                <a:gd name="T4" fmla="*/ 57 w 228"/>
                <a:gd name="T5" fmla="*/ 29 h 199"/>
                <a:gd name="T6" fmla="*/ 54 w 228"/>
                <a:gd name="T7" fmla="*/ 26 h 199"/>
                <a:gd name="T8" fmla="*/ 52 w 228"/>
                <a:gd name="T9" fmla="*/ 32 h 199"/>
                <a:gd name="T10" fmla="*/ 42 w 228"/>
                <a:gd name="T11" fmla="*/ 34 h 199"/>
                <a:gd name="T12" fmla="*/ 36 w 228"/>
                <a:gd name="T13" fmla="*/ 41 h 199"/>
                <a:gd name="T14" fmla="*/ 27 w 228"/>
                <a:gd name="T15" fmla="*/ 53 h 199"/>
                <a:gd name="T16" fmla="*/ 21 w 228"/>
                <a:gd name="T17" fmla="*/ 61 h 199"/>
                <a:gd name="T18" fmla="*/ 27 w 228"/>
                <a:gd name="T19" fmla="*/ 67 h 199"/>
                <a:gd name="T20" fmla="*/ 27 w 228"/>
                <a:gd name="T21" fmla="*/ 70 h 199"/>
                <a:gd name="T22" fmla="*/ 22 w 228"/>
                <a:gd name="T23" fmla="*/ 65 h 199"/>
                <a:gd name="T24" fmla="*/ 18 w 228"/>
                <a:gd name="T25" fmla="*/ 60 h 199"/>
                <a:gd name="T26" fmla="*/ 16 w 228"/>
                <a:gd name="T27" fmla="*/ 69 h 199"/>
                <a:gd name="T28" fmla="*/ 17 w 228"/>
                <a:gd name="T29" fmla="*/ 83 h 199"/>
                <a:gd name="T30" fmla="*/ 24 w 228"/>
                <a:gd name="T31" fmla="*/ 80 h 199"/>
                <a:gd name="T32" fmla="*/ 32 w 228"/>
                <a:gd name="T33" fmla="*/ 88 h 199"/>
                <a:gd name="T34" fmla="*/ 41 w 228"/>
                <a:gd name="T35" fmla="*/ 98 h 199"/>
                <a:gd name="T36" fmla="*/ 50 w 228"/>
                <a:gd name="T37" fmla="*/ 105 h 199"/>
                <a:gd name="T38" fmla="*/ 61 w 228"/>
                <a:gd name="T39" fmla="*/ 117 h 199"/>
                <a:gd name="T40" fmla="*/ 58 w 228"/>
                <a:gd name="T41" fmla="*/ 134 h 199"/>
                <a:gd name="T42" fmla="*/ 49 w 228"/>
                <a:gd name="T43" fmla="*/ 155 h 199"/>
                <a:gd name="T44" fmla="*/ 52 w 228"/>
                <a:gd name="T45" fmla="*/ 170 h 199"/>
                <a:gd name="T46" fmla="*/ 46 w 228"/>
                <a:gd name="T47" fmla="*/ 171 h 199"/>
                <a:gd name="T48" fmla="*/ 32 w 228"/>
                <a:gd name="T49" fmla="*/ 148 h 199"/>
                <a:gd name="T50" fmla="*/ 16 w 228"/>
                <a:gd name="T51" fmla="*/ 113 h 199"/>
                <a:gd name="T52" fmla="*/ 11 w 228"/>
                <a:gd name="T53" fmla="*/ 87 h 199"/>
                <a:gd name="T54" fmla="*/ 73 w 228"/>
                <a:gd name="T55" fmla="*/ 183 h 199"/>
                <a:gd name="T56" fmla="*/ 89 w 228"/>
                <a:gd name="T57" fmla="*/ 181 h 199"/>
                <a:gd name="T58" fmla="*/ 110 w 228"/>
                <a:gd name="T59" fmla="*/ 178 h 199"/>
                <a:gd name="T60" fmla="*/ 108 w 228"/>
                <a:gd name="T61" fmla="*/ 187 h 199"/>
                <a:gd name="T62" fmla="*/ 121 w 228"/>
                <a:gd name="T63" fmla="*/ 186 h 199"/>
                <a:gd name="T64" fmla="*/ 139 w 228"/>
                <a:gd name="T65" fmla="*/ 184 h 199"/>
                <a:gd name="T66" fmla="*/ 137 w 228"/>
                <a:gd name="T67" fmla="*/ 3 h 199"/>
                <a:gd name="T68" fmla="*/ 197 w 228"/>
                <a:gd name="T69" fmla="*/ 64 h 199"/>
                <a:gd name="T70" fmla="*/ 189 w 228"/>
                <a:gd name="T71" fmla="*/ 58 h 199"/>
                <a:gd name="T72" fmla="*/ 181 w 228"/>
                <a:gd name="T73" fmla="*/ 74 h 199"/>
                <a:gd name="T74" fmla="*/ 170 w 228"/>
                <a:gd name="T75" fmla="*/ 59 h 199"/>
                <a:gd name="T76" fmla="*/ 174 w 228"/>
                <a:gd name="T77" fmla="*/ 75 h 199"/>
                <a:gd name="T78" fmla="*/ 186 w 228"/>
                <a:gd name="T79" fmla="*/ 79 h 199"/>
                <a:gd name="T80" fmla="*/ 181 w 228"/>
                <a:gd name="T81" fmla="*/ 100 h 199"/>
                <a:gd name="T82" fmla="*/ 175 w 228"/>
                <a:gd name="T83" fmla="*/ 122 h 199"/>
                <a:gd name="T84" fmla="*/ 168 w 228"/>
                <a:gd name="T85" fmla="*/ 137 h 199"/>
                <a:gd name="T86" fmla="*/ 147 w 228"/>
                <a:gd name="T87" fmla="*/ 154 h 199"/>
                <a:gd name="T88" fmla="*/ 141 w 228"/>
                <a:gd name="T89" fmla="*/ 139 h 199"/>
                <a:gd name="T90" fmla="*/ 142 w 228"/>
                <a:gd name="T91" fmla="*/ 121 h 199"/>
                <a:gd name="T92" fmla="*/ 135 w 228"/>
                <a:gd name="T93" fmla="*/ 101 h 199"/>
                <a:gd name="T94" fmla="*/ 125 w 228"/>
                <a:gd name="T95" fmla="*/ 89 h 199"/>
                <a:gd name="T96" fmla="*/ 99 w 228"/>
                <a:gd name="T97" fmla="*/ 90 h 199"/>
                <a:gd name="T98" fmla="*/ 89 w 228"/>
                <a:gd name="T99" fmla="*/ 76 h 199"/>
                <a:gd name="T100" fmla="*/ 100 w 228"/>
                <a:gd name="T101" fmla="*/ 49 h 199"/>
                <a:gd name="T102" fmla="*/ 119 w 228"/>
                <a:gd name="T103" fmla="*/ 41 h 199"/>
                <a:gd name="T104" fmla="*/ 130 w 228"/>
                <a:gd name="T105" fmla="*/ 46 h 199"/>
                <a:gd name="T106" fmla="*/ 146 w 228"/>
                <a:gd name="T107" fmla="*/ 46 h 199"/>
                <a:gd name="T108" fmla="*/ 162 w 228"/>
                <a:gd name="T109" fmla="*/ 44 h 199"/>
                <a:gd name="T110" fmla="*/ 147 w 228"/>
                <a:gd name="T111" fmla="*/ 37 h 199"/>
                <a:gd name="T112" fmla="*/ 146 w 228"/>
                <a:gd name="T113" fmla="*/ 32 h 199"/>
                <a:gd name="T114" fmla="*/ 127 w 228"/>
                <a:gd name="T115" fmla="*/ 32 h 199"/>
                <a:gd name="T116" fmla="*/ 111 w 228"/>
                <a:gd name="T117" fmla="*/ 37 h 199"/>
                <a:gd name="T118" fmla="*/ 107 w 228"/>
                <a:gd name="T119" fmla="*/ 21 h 199"/>
                <a:gd name="T120" fmla="*/ 96 w 228"/>
                <a:gd name="T121" fmla="*/ 11 h 199"/>
                <a:gd name="T122" fmla="*/ 109 w 228"/>
                <a:gd name="T123"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 h="199">
                  <a:moveTo>
                    <a:pt x="92" y="0"/>
                  </a:moveTo>
                  <a:cubicBezTo>
                    <a:pt x="92" y="0"/>
                    <a:pt x="58" y="5"/>
                    <a:pt x="35" y="31"/>
                  </a:cubicBezTo>
                  <a:cubicBezTo>
                    <a:pt x="35" y="31"/>
                    <a:pt x="53" y="13"/>
                    <a:pt x="64" y="13"/>
                  </a:cubicBezTo>
                  <a:cubicBezTo>
                    <a:pt x="66" y="14"/>
                    <a:pt x="66" y="14"/>
                    <a:pt x="66" y="14"/>
                  </a:cubicBezTo>
                  <a:cubicBezTo>
                    <a:pt x="66" y="14"/>
                    <a:pt x="66" y="15"/>
                    <a:pt x="65" y="15"/>
                  </a:cubicBezTo>
                  <a:cubicBezTo>
                    <a:pt x="65" y="16"/>
                    <a:pt x="64" y="17"/>
                    <a:pt x="64" y="18"/>
                  </a:cubicBezTo>
                  <a:cubicBezTo>
                    <a:pt x="64" y="18"/>
                    <a:pt x="64" y="20"/>
                    <a:pt x="64" y="20"/>
                  </a:cubicBezTo>
                  <a:cubicBezTo>
                    <a:pt x="63" y="21"/>
                    <a:pt x="63" y="21"/>
                    <a:pt x="63" y="21"/>
                  </a:cubicBezTo>
                  <a:cubicBezTo>
                    <a:pt x="63" y="21"/>
                    <a:pt x="62" y="21"/>
                    <a:pt x="62" y="22"/>
                  </a:cubicBezTo>
                  <a:cubicBezTo>
                    <a:pt x="62" y="22"/>
                    <a:pt x="61" y="22"/>
                    <a:pt x="61" y="23"/>
                  </a:cubicBezTo>
                  <a:cubicBezTo>
                    <a:pt x="61" y="24"/>
                    <a:pt x="61" y="25"/>
                    <a:pt x="61" y="25"/>
                  </a:cubicBezTo>
                  <a:cubicBezTo>
                    <a:pt x="62" y="27"/>
                    <a:pt x="62" y="27"/>
                    <a:pt x="62" y="27"/>
                  </a:cubicBezTo>
                  <a:cubicBezTo>
                    <a:pt x="61" y="28"/>
                    <a:pt x="61" y="28"/>
                    <a:pt x="61" y="28"/>
                  </a:cubicBezTo>
                  <a:cubicBezTo>
                    <a:pt x="59" y="29"/>
                    <a:pt x="59" y="29"/>
                    <a:pt x="59" y="29"/>
                  </a:cubicBezTo>
                  <a:cubicBezTo>
                    <a:pt x="59" y="29"/>
                    <a:pt x="58" y="29"/>
                    <a:pt x="57" y="29"/>
                  </a:cubicBezTo>
                  <a:cubicBezTo>
                    <a:pt x="56" y="29"/>
                    <a:pt x="56" y="27"/>
                    <a:pt x="56" y="27"/>
                  </a:cubicBezTo>
                  <a:cubicBezTo>
                    <a:pt x="58" y="26"/>
                    <a:pt x="58" y="26"/>
                    <a:pt x="58" y="26"/>
                  </a:cubicBezTo>
                  <a:cubicBezTo>
                    <a:pt x="58" y="26"/>
                    <a:pt x="58" y="26"/>
                    <a:pt x="58" y="25"/>
                  </a:cubicBezTo>
                  <a:cubicBezTo>
                    <a:pt x="57" y="25"/>
                    <a:pt x="57" y="24"/>
                    <a:pt x="56" y="24"/>
                  </a:cubicBezTo>
                  <a:cubicBezTo>
                    <a:pt x="55" y="24"/>
                    <a:pt x="54" y="26"/>
                    <a:pt x="54" y="26"/>
                  </a:cubicBezTo>
                  <a:cubicBezTo>
                    <a:pt x="52" y="27"/>
                    <a:pt x="52" y="27"/>
                    <a:pt x="52" y="27"/>
                  </a:cubicBezTo>
                  <a:cubicBezTo>
                    <a:pt x="52" y="27"/>
                    <a:pt x="51" y="29"/>
                    <a:pt x="51" y="29"/>
                  </a:cubicBezTo>
                  <a:cubicBezTo>
                    <a:pt x="52" y="29"/>
                    <a:pt x="53" y="29"/>
                    <a:pt x="53" y="29"/>
                  </a:cubicBezTo>
                  <a:cubicBezTo>
                    <a:pt x="53" y="29"/>
                    <a:pt x="53" y="30"/>
                    <a:pt x="53" y="31"/>
                  </a:cubicBezTo>
                  <a:cubicBezTo>
                    <a:pt x="53" y="31"/>
                    <a:pt x="52" y="32"/>
                    <a:pt x="52" y="32"/>
                  </a:cubicBezTo>
                  <a:cubicBezTo>
                    <a:pt x="52" y="32"/>
                    <a:pt x="52" y="33"/>
                    <a:pt x="51" y="33"/>
                  </a:cubicBezTo>
                  <a:cubicBezTo>
                    <a:pt x="50" y="32"/>
                    <a:pt x="49" y="32"/>
                    <a:pt x="48" y="32"/>
                  </a:cubicBezTo>
                  <a:cubicBezTo>
                    <a:pt x="47" y="32"/>
                    <a:pt x="46" y="31"/>
                    <a:pt x="46" y="32"/>
                  </a:cubicBezTo>
                  <a:cubicBezTo>
                    <a:pt x="45" y="32"/>
                    <a:pt x="45" y="32"/>
                    <a:pt x="45" y="32"/>
                  </a:cubicBezTo>
                  <a:cubicBezTo>
                    <a:pt x="45" y="33"/>
                    <a:pt x="42" y="34"/>
                    <a:pt x="42" y="34"/>
                  </a:cubicBezTo>
                  <a:cubicBezTo>
                    <a:pt x="42" y="34"/>
                    <a:pt x="41" y="35"/>
                    <a:pt x="41" y="35"/>
                  </a:cubicBezTo>
                  <a:cubicBezTo>
                    <a:pt x="41" y="35"/>
                    <a:pt x="41" y="37"/>
                    <a:pt x="41" y="37"/>
                  </a:cubicBezTo>
                  <a:cubicBezTo>
                    <a:pt x="41" y="37"/>
                    <a:pt x="40" y="38"/>
                    <a:pt x="38" y="38"/>
                  </a:cubicBezTo>
                  <a:cubicBezTo>
                    <a:pt x="37" y="39"/>
                    <a:pt x="36" y="39"/>
                    <a:pt x="36" y="39"/>
                  </a:cubicBezTo>
                  <a:cubicBezTo>
                    <a:pt x="36" y="41"/>
                    <a:pt x="36" y="41"/>
                    <a:pt x="36" y="41"/>
                  </a:cubicBezTo>
                  <a:cubicBezTo>
                    <a:pt x="36" y="41"/>
                    <a:pt x="34" y="42"/>
                    <a:pt x="34" y="43"/>
                  </a:cubicBezTo>
                  <a:cubicBezTo>
                    <a:pt x="33" y="44"/>
                    <a:pt x="30" y="46"/>
                    <a:pt x="30" y="46"/>
                  </a:cubicBezTo>
                  <a:cubicBezTo>
                    <a:pt x="30" y="46"/>
                    <a:pt x="29" y="47"/>
                    <a:pt x="28" y="48"/>
                  </a:cubicBezTo>
                  <a:cubicBezTo>
                    <a:pt x="28" y="49"/>
                    <a:pt x="28" y="50"/>
                    <a:pt x="28" y="51"/>
                  </a:cubicBezTo>
                  <a:cubicBezTo>
                    <a:pt x="28" y="51"/>
                    <a:pt x="27" y="52"/>
                    <a:pt x="27" y="53"/>
                  </a:cubicBezTo>
                  <a:cubicBezTo>
                    <a:pt x="27" y="54"/>
                    <a:pt x="26" y="55"/>
                    <a:pt x="26" y="56"/>
                  </a:cubicBezTo>
                  <a:cubicBezTo>
                    <a:pt x="25" y="56"/>
                    <a:pt x="25" y="57"/>
                    <a:pt x="24" y="57"/>
                  </a:cubicBezTo>
                  <a:cubicBezTo>
                    <a:pt x="24" y="57"/>
                    <a:pt x="22" y="58"/>
                    <a:pt x="21" y="58"/>
                  </a:cubicBezTo>
                  <a:cubicBezTo>
                    <a:pt x="20" y="59"/>
                    <a:pt x="20" y="60"/>
                    <a:pt x="20" y="60"/>
                  </a:cubicBezTo>
                  <a:cubicBezTo>
                    <a:pt x="20" y="60"/>
                    <a:pt x="21" y="61"/>
                    <a:pt x="21" y="61"/>
                  </a:cubicBezTo>
                  <a:cubicBezTo>
                    <a:pt x="22" y="61"/>
                    <a:pt x="23" y="62"/>
                    <a:pt x="23" y="62"/>
                  </a:cubicBezTo>
                  <a:cubicBezTo>
                    <a:pt x="23" y="62"/>
                    <a:pt x="23" y="63"/>
                    <a:pt x="23" y="64"/>
                  </a:cubicBezTo>
                  <a:cubicBezTo>
                    <a:pt x="23" y="64"/>
                    <a:pt x="22" y="66"/>
                    <a:pt x="23" y="66"/>
                  </a:cubicBezTo>
                  <a:cubicBezTo>
                    <a:pt x="24" y="66"/>
                    <a:pt x="25" y="66"/>
                    <a:pt x="25" y="66"/>
                  </a:cubicBezTo>
                  <a:cubicBezTo>
                    <a:pt x="27" y="67"/>
                    <a:pt x="27" y="67"/>
                    <a:pt x="27" y="67"/>
                  </a:cubicBezTo>
                  <a:cubicBezTo>
                    <a:pt x="28" y="68"/>
                    <a:pt x="28" y="68"/>
                    <a:pt x="28" y="68"/>
                  </a:cubicBezTo>
                  <a:cubicBezTo>
                    <a:pt x="29" y="68"/>
                    <a:pt x="29" y="68"/>
                    <a:pt x="29" y="68"/>
                  </a:cubicBezTo>
                  <a:cubicBezTo>
                    <a:pt x="29" y="68"/>
                    <a:pt x="29" y="69"/>
                    <a:pt x="29" y="70"/>
                  </a:cubicBezTo>
                  <a:cubicBezTo>
                    <a:pt x="28" y="70"/>
                    <a:pt x="28" y="71"/>
                    <a:pt x="28" y="71"/>
                  </a:cubicBezTo>
                  <a:cubicBezTo>
                    <a:pt x="27" y="71"/>
                    <a:pt x="27" y="71"/>
                    <a:pt x="27" y="70"/>
                  </a:cubicBezTo>
                  <a:cubicBezTo>
                    <a:pt x="27" y="69"/>
                    <a:pt x="27" y="69"/>
                    <a:pt x="26" y="68"/>
                  </a:cubicBezTo>
                  <a:cubicBezTo>
                    <a:pt x="25" y="68"/>
                    <a:pt x="24" y="69"/>
                    <a:pt x="24" y="69"/>
                  </a:cubicBezTo>
                  <a:cubicBezTo>
                    <a:pt x="24" y="69"/>
                    <a:pt x="23" y="69"/>
                    <a:pt x="23" y="68"/>
                  </a:cubicBezTo>
                  <a:cubicBezTo>
                    <a:pt x="22" y="67"/>
                    <a:pt x="22" y="68"/>
                    <a:pt x="22" y="67"/>
                  </a:cubicBezTo>
                  <a:cubicBezTo>
                    <a:pt x="22" y="66"/>
                    <a:pt x="23" y="66"/>
                    <a:pt x="22" y="65"/>
                  </a:cubicBezTo>
                  <a:cubicBezTo>
                    <a:pt x="22" y="65"/>
                    <a:pt x="21" y="64"/>
                    <a:pt x="21" y="64"/>
                  </a:cubicBezTo>
                  <a:cubicBezTo>
                    <a:pt x="20" y="64"/>
                    <a:pt x="21" y="65"/>
                    <a:pt x="20" y="64"/>
                  </a:cubicBezTo>
                  <a:cubicBezTo>
                    <a:pt x="20" y="63"/>
                    <a:pt x="19" y="63"/>
                    <a:pt x="19" y="63"/>
                  </a:cubicBezTo>
                  <a:cubicBezTo>
                    <a:pt x="19" y="63"/>
                    <a:pt x="18" y="63"/>
                    <a:pt x="18" y="62"/>
                  </a:cubicBezTo>
                  <a:cubicBezTo>
                    <a:pt x="18" y="62"/>
                    <a:pt x="18" y="61"/>
                    <a:pt x="18" y="60"/>
                  </a:cubicBezTo>
                  <a:cubicBezTo>
                    <a:pt x="18" y="60"/>
                    <a:pt x="19" y="59"/>
                    <a:pt x="19" y="58"/>
                  </a:cubicBezTo>
                  <a:cubicBezTo>
                    <a:pt x="19" y="58"/>
                    <a:pt x="19" y="55"/>
                    <a:pt x="19" y="55"/>
                  </a:cubicBezTo>
                  <a:cubicBezTo>
                    <a:pt x="19" y="55"/>
                    <a:pt x="16" y="61"/>
                    <a:pt x="15" y="66"/>
                  </a:cubicBezTo>
                  <a:cubicBezTo>
                    <a:pt x="15" y="66"/>
                    <a:pt x="16" y="65"/>
                    <a:pt x="16" y="66"/>
                  </a:cubicBezTo>
                  <a:cubicBezTo>
                    <a:pt x="16" y="67"/>
                    <a:pt x="17" y="68"/>
                    <a:pt x="16" y="69"/>
                  </a:cubicBezTo>
                  <a:cubicBezTo>
                    <a:pt x="16" y="69"/>
                    <a:pt x="16" y="69"/>
                    <a:pt x="16" y="72"/>
                  </a:cubicBezTo>
                  <a:cubicBezTo>
                    <a:pt x="16" y="74"/>
                    <a:pt x="17" y="75"/>
                    <a:pt x="17" y="76"/>
                  </a:cubicBezTo>
                  <a:cubicBezTo>
                    <a:pt x="16" y="76"/>
                    <a:pt x="16" y="77"/>
                    <a:pt x="16" y="78"/>
                  </a:cubicBezTo>
                  <a:cubicBezTo>
                    <a:pt x="16" y="79"/>
                    <a:pt x="16" y="82"/>
                    <a:pt x="17" y="82"/>
                  </a:cubicBezTo>
                  <a:cubicBezTo>
                    <a:pt x="17" y="82"/>
                    <a:pt x="17" y="83"/>
                    <a:pt x="17" y="83"/>
                  </a:cubicBezTo>
                  <a:cubicBezTo>
                    <a:pt x="18" y="84"/>
                    <a:pt x="17" y="85"/>
                    <a:pt x="18" y="84"/>
                  </a:cubicBezTo>
                  <a:cubicBezTo>
                    <a:pt x="19" y="82"/>
                    <a:pt x="20" y="81"/>
                    <a:pt x="20" y="81"/>
                  </a:cubicBezTo>
                  <a:cubicBezTo>
                    <a:pt x="20" y="80"/>
                    <a:pt x="20" y="80"/>
                    <a:pt x="20" y="80"/>
                  </a:cubicBezTo>
                  <a:cubicBezTo>
                    <a:pt x="20" y="80"/>
                    <a:pt x="20" y="79"/>
                    <a:pt x="22" y="79"/>
                  </a:cubicBezTo>
                  <a:cubicBezTo>
                    <a:pt x="23" y="79"/>
                    <a:pt x="24" y="79"/>
                    <a:pt x="24" y="80"/>
                  </a:cubicBezTo>
                  <a:cubicBezTo>
                    <a:pt x="25" y="80"/>
                    <a:pt x="23" y="82"/>
                    <a:pt x="24" y="82"/>
                  </a:cubicBezTo>
                  <a:cubicBezTo>
                    <a:pt x="25" y="82"/>
                    <a:pt x="27" y="81"/>
                    <a:pt x="28" y="81"/>
                  </a:cubicBezTo>
                  <a:cubicBezTo>
                    <a:pt x="29" y="81"/>
                    <a:pt x="29" y="82"/>
                    <a:pt x="30" y="83"/>
                  </a:cubicBezTo>
                  <a:cubicBezTo>
                    <a:pt x="30" y="84"/>
                    <a:pt x="30" y="85"/>
                    <a:pt x="31" y="86"/>
                  </a:cubicBezTo>
                  <a:cubicBezTo>
                    <a:pt x="32" y="86"/>
                    <a:pt x="31" y="87"/>
                    <a:pt x="32" y="88"/>
                  </a:cubicBezTo>
                  <a:cubicBezTo>
                    <a:pt x="32" y="89"/>
                    <a:pt x="34" y="90"/>
                    <a:pt x="35" y="90"/>
                  </a:cubicBezTo>
                  <a:cubicBezTo>
                    <a:pt x="35" y="90"/>
                    <a:pt x="37" y="90"/>
                    <a:pt x="38" y="90"/>
                  </a:cubicBezTo>
                  <a:cubicBezTo>
                    <a:pt x="39" y="91"/>
                    <a:pt x="38" y="92"/>
                    <a:pt x="39" y="92"/>
                  </a:cubicBezTo>
                  <a:cubicBezTo>
                    <a:pt x="40" y="92"/>
                    <a:pt x="41" y="95"/>
                    <a:pt x="41" y="95"/>
                  </a:cubicBezTo>
                  <a:cubicBezTo>
                    <a:pt x="41" y="95"/>
                    <a:pt x="41" y="97"/>
                    <a:pt x="41" y="98"/>
                  </a:cubicBezTo>
                  <a:cubicBezTo>
                    <a:pt x="41" y="98"/>
                    <a:pt x="41" y="99"/>
                    <a:pt x="42" y="100"/>
                  </a:cubicBezTo>
                  <a:cubicBezTo>
                    <a:pt x="42" y="100"/>
                    <a:pt x="44" y="100"/>
                    <a:pt x="44" y="100"/>
                  </a:cubicBezTo>
                  <a:cubicBezTo>
                    <a:pt x="44" y="100"/>
                    <a:pt x="43" y="102"/>
                    <a:pt x="45" y="102"/>
                  </a:cubicBezTo>
                  <a:cubicBezTo>
                    <a:pt x="47" y="103"/>
                    <a:pt x="48" y="103"/>
                    <a:pt x="49" y="104"/>
                  </a:cubicBezTo>
                  <a:cubicBezTo>
                    <a:pt x="49" y="104"/>
                    <a:pt x="48" y="105"/>
                    <a:pt x="50" y="105"/>
                  </a:cubicBezTo>
                  <a:cubicBezTo>
                    <a:pt x="52" y="105"/>
                    <a:pt x="54" y="105"/>
                    <a:pt x="55" y="106"/>
                  </a:cubicBezTo>
                  <a:cubicBezTo>
                    <a:pt x="56" y="106"/>
                    <a:pt x="55" y="107"/>
                    <a:pt x="57" y="109"/>
                  </a:cubicBezTo>
                  <a:cubicBezTo>
                    <a:pt x="60" y="110"/>
                    <a:pt x="60" y="111"/>
                    <a:pt x="61" y="111"/>
                  </a:cubicBezTo>
                  <a:cubicBezTo>
                    <a:pt x="62" y="111"/>
                    <a:pt x="63" y="111"/>
                    <a:pt x="63" y="113"/>
                  </a:cubicBezTo>
                  <a:cubicBezTo>
                    <a:pt x="62" y="115"/>
                    <a:pt x="62" y="116"/>
                    <a:pt x="61" y="117"/>
                  </a:cubicBezTo>
                  <a:cubicBezTo>
                    <a:pt x="60" y="118"/>
                    <a:pt x="59" y="120"/>
                    <a:pt x="58" y="121"/>
                  </a:cubicBezTo>
                  <a:cubicBezTo>
                    <a:pt x="58" y="122"/>
                    <a:pt x="57" y="123"/>
                    <a:pt x="58" y="124"/>
                  </a:cubicBezTo>
                  <a:cubicBezTo>
                    <a:pt x="58" y="126"/>
                    <a:pt x="59" y="127"/>
                    <a:pt x="59" y="128"/>
                  </a:cubicBezTo>
                  <a:cubicBezTo>
                    <a:pt x="59" y="129"/>
                    <a:pt x="59" y="131"/>
                    <a:pt x="59" y="132"/>
                  </a:cubicBezTo>
                  <a:cubicBezTo>
                    <a:pt x="58" y="133"/>
                    <a:pt x="58" y="134"/>
                    <a:pt x="58" y="134"/>
                  </a:cubicBezTo>
                  <a:cubicBezTo>
                    <a:pt x="58" y="134"/>
                    <a:pt x="59" y="136"/>
                    <a:pt x="58" y="137"/>
                  </a:cubicBezTo>
                  <a:cubicBezTo>
                    <a:pt x="57" y="138"/>
                    <a:pt x="55" y="140"/>
                    <a:pt x="54" y="140"/>
                  </a:cubicBezTo>
                  <a:cubicBezTo>
                    <a:pt x="53" y="140"/>
                    <a:pt x="51" y="142"/>
                    <a:pt x="51" y="142"/>
                  </a:cubicBezTo>
                  <a:cubicBezTo>
                    <a:pt x="51" y="142"/>
                    <a:pt x="51" y="146"/>
                    <a:pt x="51" y="147"/>
                  </a:cubicBezTo>
                  <a:cubicBezTo>
                    <a:pt x="51" y="147"/>
                    <a:pt x="47" y="154"/>
                    <a:pt x="49" y="155"/>
                  </a:cubicBezTo>
                  <a:cubicBezTo>
                    <a:pt x="50" y="156"/>
                    <a:pt x="50" y="158"/>
                    <a:pt x="50" y="159"/>
                  </a:cubicBezTo>
                  <a:cubicBezTo>
                    <a:pt x="49" y="160"/>
                    <a:pt x="49" y="160"/>
                    <a:pt x="49" y="160"/>
                  </a:cubicBezTo>
                  <a:cubicBezTo>
                    <a:pt x="48" y="161"/>
                    <a:pt x="46" y="161"/>
                    <a:pt x="47" y="163"/>
                  </a:cubicBezTo>
                  <a:cubicBezTo>
                    <a:pt x="49" y="165"/>
                    <a:pt x="50" y="165"/>
                    <a:pt x="50" y="167"/>
                  </a:cubicBezTo>
                  <a:cubicBezTo>
                    <a:pt x="51" y="168"/>
                    <a:pt x="51" y="168"/>
                    <a:pt x="52" y="170"/>
                  </a:cubicBezTo>
                  <a:cubicBezTo>
                    <a:pt x="53" y="171"/>
                    <a:pt x="53" y="172"/>
                    <a:pt x="54" y="173"/>
                  </a:cubicBezTo>
                  <a:cubicBezTo>
                    <a:pt x="55" y="174"/>
                    <a:pt x="56" y="175"/>
                    <a:pt x="56" y="176"/>
                  </a:cubicBezTo>
                  <a:cubicBezTo>
                    <a:pt x="56" y="177"/>
                    <a:pt x="59" y="179"/>
                    <a:pt x="56" y="177"/>
                  </a:cubicBezTo>
                  <a:cubicBezTo>
                    <a:pt x="53" y="175"/>
                    <a:pt x="56" y="177"/>
                    <a:pt x="52" y="174"/>
                  </a:cubicBezTo>
                  <a:cubicBezTo>
                    <a:pt x="49" y="171"/>
                    <a:pt x="48" y="173"/>
                    <a:pt x="46" y="171"/>
                  </a:cubicBezTo>
                  <a:cubicBezTo>
                    <a:pt x="45" y="169"/>
                    <a:pt x="47" y="175"/>
                    <a:pt x="44" y="168"/>
                  </a:cubicBezTo>
                  <a:cubicBezTo>
                    <a:pt x="41" y="160"/>
                    <a:pt x="40" y="161"/>
                    <a:pt x="39" y="159"/>
                  </a:cubicBezTo>
                  <a:cubicBezTo>
                    <a:pt x="39" y="157"/>
                    <a:pt x="39" y="159"/>
                    <a:pt x="37" y="155"/>
                  </a:cubicBezTo>
                  <a:cubicBezTo>
                    <a:pt x="35" y="151"/>
                    <a:pt x="37" y="154"/>
                    <a:pt x="35" y="151"/>
                  </a:cubicBezTo>
                  <a:cubicBezTo>
                    <a:pt x="33" y="149"/>
                    <a:pt x="33" y="152"/>
                    <a:pt x="32" y="148"/>
                  </a:cubicBezTo>
                  <a:cubicBezTo>
                    <a:pt x="31" y="143"/>
                    <a:pt x="31" y="146"/>
                    <a:pt x="30" y="141"/>
                  </a:cubicBezTo>
                  <a:cubicBezTo>
                    <a:pt x="28" y="136"/>
                    <a:pt x="31" y="136"/>
                    <a:pt x="28" y="133"/>
                  </a:cubicBezTo>
                  <a:cubicBezTo>
                    <a:pt x="25" y="131"/>
                    <a:pt x="25" y="132"/>
                    <a:pt x="24" y="131"/>
                  </a:cubicBezTo>
                  <a:cubicBezTo>
                    <a:pt x="23" y="129"/>
                    <a:pt x="25" y="130"/>
                    <a:pt x="22" y="126"/>
                  </a:cubicBezTo>
                  <a:cubicBezTo>
                    <a:pt x="20" y="122"/>
                    <a:pt x="16" y="120"/>
                    <a:pt x="16" y="113"/>
                  </a:cubicBezTo>
                  <a:cubicBezTo>
                    <a:pt x="16" y="105"/>
                    <a:pt x="16" y="104"/>
                    <a:pt x="16" y="104"/>
                  </a:cubicBezTo>
                  <a:cubicBezTo>
                    <a:pt x="16" y="104"/>
                    <a:pt x="13" y="101"/>
                    <a:pt x="14" y="97"/>
                  </a:cubicBezTo>
                  <a:cubicBezTo>
                    <a:pt x="15" y="92"/>
                    <a:pt x="16" y="94"/>
                    <a:pt x="15" y="92"/>
                  </a:cubicBezTo>
                  <a:cubicBezTo>
                    <a:pt x="15" y="91"/>
                    <a:pt x="14" y="91"/>
                    <a:pt x="13" y="89"/>
                  </a:cubicBezTo>
                  <a:cubicBezTo>
                    <a:pt x="12" y="88"/>
                    <a:pt x="12" y="88"/>
                    <a:pt x="11" y="87"/>
                  </a:cubicBezTo>
                  <a:cubicBezTo>
                    <a:pt x="11" y="86"/>
                    <a:pt x="11" y="83"/>
                    <a:pt x="11" y="83"/>
                  </a:cubicBezTo>
                  <a:cubicBezTo>
                    <a:pt x="10" y="84"/>
                    <a:pt x="10" y="84"/>
                    <a:pt x="10" y="84"/>
                  </a:cubicBezTo>
                  <a:cubicBezTo>
                    <a:pt x="10" y="84"/>
                    <a:pt x="0" y="182"/>
                    <a:pt x="97" y="197"/>
                  </a:cubicBezTo>
                  <a:cubicBezTo>
                    <a:pt x="97" y="197"/>
                    <a:pt x="75" y="192"/>
                    <a:pt x="73" y="187"/>
                  </a:cubicBezTo>
                  <a:cubicBezTo>
                    <a:pt x="73" y="187"/>
                    <a:pt x="72" y="183"/>
                    <a:pt x="73" y="183"/>
                  </a:cubicBezTo>
                  <a:cubicBezTo>
                    <a:pt x="74" y="183"/>
                    <a:pt x="76" y="184"/>
                    <a:pt x="77" y="183"/>
                  </a:cubicBezTo>
                  <a:cubicBezTo>
                    <a:pt x="79" y="181"/>
                    <a:pt x="80" y="180"/>
                    <a:pt x="80" y="180"/>
                  </a:cubicBezTo>
                  <a:cubicBezTo>
                    <a:pt x="80" y="182"/>
                    <a:pt x="80" y="182"/>
                    <a:pt x="80" y="182"/>
                  </a:cubicBezTo>
                  <a:cubicBezTo>
                    <a:pt x="80" y="182"/>
                    <a:pt x="79" y="182"/>
                    <a:pt x="83" y="181"/>
                  </a:cubicBezTo>
                  <a:cubicBezTo>
                    <a:pt x="88" y="181"/>
                    <a:pt x="88" y="181"/>
                    <a:pt x="89" y="181"/>
                  </a:cubicBezTo>
                  <a:cubicBezTo>
                    <a:pt x="91" y="180"/>
                    <a:pt x="93" y="176"/>
                    <a:pt x="94" y="178"/>
                  </a:cubicBezTo>
                  <a:cubicBezTo>
                    <a:pt x="95" y="181"/>
                    <a:pt x="93" y="180"/>
                    <a:pt x="95" y="181"/>
                  </a:cubicBezTo>
                  <a:cubicBezTo>
                    <a:pt x="97" y="181"/>
                    <a:pt x="101" y="180"/>
                    <a:pt x="101" y="180"/>
                  </a:cubicBezTo>
                  <a:cubicBezTo>
                    <a:pt x="101" y="180"/>
                    <a:pt x="108" y="181"/>
                    <a:pt x="108" y="180"/>
                  </a:cubicBezTo>
                  <a:cubicBezTo>
                    <a:pt x="109" y="179"/>
                    <a:pt x="109" y="178"/>
                    <a:pt x="110" y="178"/>
                  </a:cubicBezTo>
                  <a:cubicBezTo>
                    <a:pt x="111" y="178"/>
                    <a:pt x="112" y="180"/>
                    <a:pt x="112" y="180"/>
                  </a:cubicBezTo>
                  <a:cubicBezTo>
                    <a:pt x="108" y="182"/>
                    <a:pt x="108" y="182"/>
                    <a:pt x="108" y="182"/>
                  </a:cubicBezTo>
                  <a:cubicBezTo>
                    <a:pt x="105" y="185"/>
                    <a:pt x="105" y="185"/>
                    <a:pt x="105" y="185"/>
                  </a:cubicBezTo>
                  <a:cubicBezTo>
                    <a:pt x="105" y="185"/>
                    <a:pt x="103" y="185"/>
                    <a:pt x="105" y="186"/>
                  </a:cubicBezTo>
                  <a:cubicBezTo>
                    <a:pt x="106" y="187"/>
                    <a:pt x="107" y="187"/>
                    <a:pt x="108" y="187"/>
                  </a:cubicBezTo>
                  <a:cubicBezTo>
                    <a:pt x="110" y="187"/>
                    <a:pt x="114" y="190"/>
                    <a:pt x="115" y="188"/>
                  </a:cubicBezTo>
                  <a:cubicBezTo>
                    <a:pt x="116" y="186"/>
                    <a:pt x="116" y="186"/>
                    <a:pt x="117" y="185"/>
                  </a:cubicBezTo>
                  <a:cubicBezTo>
                    <a:pt x="117" y="184"/>
                    <a:pt x="117" y="182"/>
                    <a:pt x="119" y="182"/>
                  </a:cubicBezTo>
                  <a:cubicBezTo>
                    <a:pt x="120" y="182"/>
                    <a:pt x="122" y="183"/>
                    <a:pt x="122" y="183"/>
                  </a:cubicBezTo>
                  <a:cubicBezTo>
                    <a:pt x="121" y="186"/>
                    <a:pt x="121" y="186"/>
                    <a:pt x="121" y="186"/>
                  </a:cubicBezTo>
                  <a:cubicBezTo>
                    <a:pt x="121" y="186"/>
                    <a:pt x="123" y="186"/>
                    <a:pt x="125" y="186"/>
                  </a:cubicBezTo>
                  <a:cubicBezTo>
                    <a:pt x="126" y="186"/>
                    <a:pt x="126" y="188"/>
                    <a:pt x="128" y="186"/>
                  </a:cubicBezTo>
                  <a:cubicBezTo>
                    <a:pt x="129" y="184"/>
                    <a:pt x="129" y="184"/>
                    <a:pt x="131" y="184"/>
                  </a:cubicBezTo>
                  <a:cubicBezTo>
                    <a:pt x="133" y="184"/>
                    <a:pt x="135" y="183"/>
                    <a:pt x="136" y="183"/>
                  </a:cubicBezTo>
                  <a:cubicBezTo>
                    <a:pt x="136" y="184"/>
                    <a:pt x="138" y="184"/>
                    <a:pt x="139" y="184"/>
                  </a:cubicBezTo>
                  <a:cubicBezTo>
                    <a:pt x="139" y="184"/>
                    <a:pt x="143" y="186"/>
                    <a:pt x="143" y="186"/>
                  </a:cubicBezTo>
                  <a:cubicBezTo>
                    <a:pt x="144" y="185"/>
                    <a:pt x="148" y="186"/>
                    <a:pt x="148" y="186"/>
                  </a:cubicBezTo>
                  <a:cubicBezTo>
                    <a:pt x="148" y="186"/>
                    <a:pt x="137" y="196"/>
                    <a:pt x="113" y="197"/>
                  </a:cubicBezTo>
                  <a:cubicBezTo>
                    <a:pt x="113" y="197"/>
                    <a:pt x="167" y="199"/>
                    <a:pt x="197" y="146"/>
                  </a:cubicBezTo>
                  <a:cubicBezTo>
                    <a:pt x="228" y="94"/>
                    <a:pt x="206" y="26"/>
                    <a:pt x="137" y="3"/>
                  </a:cubicBezTo>
                  <a:cubicBezTo>
                    <a:pt x="137" y="3"/>
                    <a:pt x="189" y="22"/>
                    <a:pt x="203" y="71"/>
                  </a:cubicBezTo>
                  <a:cubicBezTo>
                    <a:pt x="202" y="72"/>
                    <a:pt x="202" y="72"/>
                    <a:pt x="202" y="72"/>
                  </a:cubicBezTo>
                  <a:cubicBezTo>
                    <a:pt x="201" y="71"/>
                    <a:pt x="201" y="72"/>
                    <a:pt x="200" y="69"/>
                  </a:cubicBezTo>
                  <a:cubicBezTo>
                    <a:pt x="199" y="67"/>
                    <a:pt x="199" y="68"/>
                    <a:pt x="199" y="66"/>
                  </a:cubicBezTo>
                  <a:cubicBezTo>
                    <a:pt x="198" y="64"/>
                    <a:pt x="198" y="65"/>
                    <a:pt x="197" y="64"/>
                  </a:cubicBezTo>
                  <a:cubicBezTo>
                    <a:pt x="195" y="62"/>
                    <a:pt x="195" y="62"/>
                    <a:pt x="194" y="61"/>
                  </a:cubicBezTo>
                  <a:cubicBezTo>
                    <a:pt x="193" y="61"/>
                    <a:pt x="192" y="58"/>
                    <a:pt x="192" y="57"/>
                  </a:cubicBezTo>
                  <a:cubicBezTo>
                    <a:pt x="191" y="56"/>
                    <a:pt x="189" y="55"/>
                    <a:pt x="188" y="55"/>
                  </a:cubicBezTo>
                  <a:cubicBezTo>
                    <a:pt x="187" y="55"/>
                    <a:pt x="188" y="54"/>
                    <a:pt x="187" y="55"/>
                  </a:cubicBezTo>
                  <a:cubicBezTo>
                    <a:pt x="187" y="56"/>
                    <a:pt x="189" y="58"/>
                    <a:pt x="189" y="58"/>
                  </a:cubicBezTo>
                  <a:cubicBezTo>
                    <a:pt x="189" y="62"/>
                    <a:pt x="189" y="62"/>
                    <a:pt x="189" y="62"/>
                  </a:cubicBezTo>
                  <a:cubicBezTo>
                    <a:pt x="189" y="62"/>
                    <a:pt x="190" y="65"/>
                    <a:pt x="190" y="66"/>
                  </a:cubicBezTo>
                  <a:cubicBezTo>
                    <a:pt x="190" y="67"/>
                    <a:pt x="189" y="70"/>
                    <a:pt x="189" y="70"/>
                  </a:cubicBezTo>
                  <a:cubicBezTo>
                    <a:pt x="189" y="70"/>
                    <a:pt x="188" y="72"/>
                    <a:pt x="187" y="73"/>
                  </a:cubicBezTo>
                  <a:cubicBezTo>
                    <a:pt x="186" y="73"/>
                    <a:pt x="181" y="74"/>
                    <a:pt x="181" y="74"/>
                  </a:cubicBezTo>
                  <a:cubicBezTo>
                    <a:pt x="181" y="74"/>
                    <a:pt x="179" y="72"/>
                    <a:pt x="179" y="71"/>
                  </a:cubicBezTo>
                  <a:cubicBezTo>
                    <a:pt x="178" y="69"/>
                    <a:pt x="175" y="69"/>
                    <a:pt x="174" y="68"/>
                  </a:cubicBezTo>
                  <a:cubicBezTo>
                    <a:pt x="174" y="67"/>
                    <a:pt x="175" y="66"/>
                    <a:pt x="173" y="64"/>
                  </a:cubicBezTo>
                  <a:cubicBezTo>
                    <a:pt x="172" y="62"/>
                    <a:pt x="173" y="63"/>
                    <a:pt x="172" y="61"/>
                  </a:cubicBezTo>
                  <a:cubicBezTo>
                    <a:pt x="170" y="59"/>
                    <a:pt x="170" y="59"/>
                    <a:pt x="170" y="59"/>
                  </a:cubicBezTo>
                  <a:cubicBezTo>
                    <a:pt x="170" y="59"/>
                    <a:pt x="166" y="58"/>
                    <a:pt x="167" y="60"/>
                  </a:cubicBezTo>
                  <a:cubicBezTo>
                    <a:pt x="168" y="63"/>
                    <a:pt x="167" y="65"/>
                    <a:pt x="168" y="65"/>
                  </a:cubicBezTo>
                  <a:cubicBezTo>
                    <a:pt x="169" y="66"/>
                    <a:pt x="170" y="65"/>
                    <a:pt x="171" y="67"/>
                  </a:cubicBezTo>
                  <a:cubicBezTo>
                    <a:pt x="172" y="69"/>
                    <a:pt x="172" y="70"/>
                    <a:pt x="172" y="71"/>
                  </a:cubicBezTo>
                  <a:cubicBezTo>
                    <a:pt x="173" y="71"/>
                    <a:pt x="173" y="74"/>
                    <a:pt x="174" y="75"/>
                  </a:cubicBezTo>
                  <a:cubicBezTo>
                    <a:pt x="175" y="75"/>
                    <a:pt x="178" y="75"/>
                    <a:pt x="178" y="76"/>
                  </a:cubicBezTo>
                  <a:cubicBezTo>
                    <a:pt x="177" y="77"/>
                    <a:pt x="176" y="78"/>
                    <a:pt x="178" y="79"/>
                  </a:cubicBezTo>
                  <a:cubicBezTo>
                    <a:pt x="179" y="79"/>
                    <a:pt x="179" y="80"/>
                    <a:pt x="180" y="80"/>
                  </a:cubicBezTo>
                  <a:cubicBezTo>
                    <a:pt x="181" y="80"/>
                    <a:pt x="181" y="80"/>
                    <a:pt x="182" y="79"/>
                  </a:cubicBezTo>
                  <a:cubicBezTo>
                    <a:pt x="184" y="79"/>
                    <a:pt x="186" y="79"/>
                    <a:pt x="186" y="79"/>
                  </a:cubicBezTo>
                  <a:cubicBezTo>
                    <a:pt x="186" y="79"/>
                    <a:pt x="188" y="80"/>
                    <a:pt x="188" y="81"/>
                  </a:cubicBezTo>
                  <a:cubicBezTo>
                    <a:pt x="188" y="82"/>
                    <a:pt x="187" y="86"/>
                    <a:pt x="187" y="86"/>
                  </a:cubicBezTo>
                  <a:cubicBezTo>
                    <a:pt x="185" y="90"/>
                    <a:pt x="185" y="90"/>
                    <a:pt x="185" y="90"/>
                  </a:cubicBezTo>
                  <a:cubicBezTo>
                    <a:pt x="185" y="90"/>
                    <a:pt x="185" y="97"/>
                    <a:pt x="184" y="97"/>
                  </a:cubicBezTo>
                  <a:cubicBezTo>
                    <a:pt x="183" y="97"/>
                    <a:pt x="182" y="100"/>
                    <a:pt x="181" y="100"/>
                  </a:cubicBezTo>
                  <a:cubicBezTo>
                    <a:pt x="180" y="101"/>
                    <a:pt x="180" y="105"/>
                    <a:pt x="180" y="105"/>
                  </a:cubicBezTo>
                  <a:cubicBezTo>
                    <a:pt x="178" y="108"/>
                    <a:pt x="178" y="108"/>
                    <a:pt x="178" y="108"/>
                  </a:cubicBezTo>
                  <a:cubicBezTo>
                    <a:pt x="178" y="108"/>
                    <a:pt x="178" y="111"/>
                    <a:pt x="178" y="112"/>
                  </a:cubicBezTo>
                  <a:cubicBezTo>
                    <a:pt x="178" y="113"/>
                    <a:pt x="179" y="117"/>
                    <a:pt x="178" y="119"/>
                  </a:cubicBezTo>
                  <a:cubicBezTo>
                    <a:pt x="178" y="121"/>
                    <a:pt x="175" y="122"/>
                    <a:pt x="175" y="122"/>
                  </a:cubicBezTo>
                  <a:cubicBezTo>
                    <a:pt x="175" y="122"/>
                    <a:pt x="179" y="126"/>
                    <a:pt x="177" y="126"/>
                  </a:cubicBezTo>
                  <a:cubicBezTo>
                    <a:pt x="175" y="127"/>
                    <a:pt x="173" y="129"/>
                    <a:pt x="173" y="130"/>
                  </a:cubicBezTo>
                  <a:cubicBezTo>
                    <a:pt x="172" y="131"/>
                    <a:pt x="172" y="132"/>
                    <a:pt x="171" y="132"/>
                  </a:cubicBezTo>
                  <a:cubicBezTo>
                    <a:pt x="170" y="133"/>
                    <a:pt x="168" y="133"/>
                    <a:pt x="168" y="134"/>
                  </a:cubicBezTo>
                  <a:cubicBezTo>
                    <a:pt x="168" y="134"/>
                    <a:pt x="168" y="137"/>
                    <a:pt x="168" y="137"/>
                  </a:cubicBezTo>
                  <a:cubicBezTo>
                    <a:pt x="164" y="142"/>
                    <a:pt x="164" y="142"/>
                    <a:pt x="164" y="142"/>
                  </a:cubicBezTo>
                  <a:cubicBezTo>
                    <a:pt x="160" y="146"/>
                    <a:pt x="160" y="146"/>
                    <a:pt x="160" y="146"/>
                  </a:cubicBezTo>
                  <a:cubicBezTo>
                    <a:pt x="160" y="146"/>
                    <a:pt x="160" y="149"/>
                    <a:pt x="159" y="149"/>
                  </a:cubicBezTo>
                  <a:cubicBezTo>
                    <a:pt x="158" y="149"/>
                    <a:pt x="153" y="151"/>
                    <a:pt x="152" y="152"/>
                  </a:cubicBezTo>
                  <a:cubicBezTo>
                    <a:pt x="152" y="152"/>
                    <a:pt x="148" y="154"/>
                    <a:pt x="147" y="154"/>
                  </a:cubicBezTo>
                  <a:cubicBezTo>
                    <a:pt x="146" y="154"/>
                    <a:pt x="148" y="157"/>
                    <a:pt x="146" y="154"/>
                  </a:cubicBezTo>
                  <a:cubicBezTo>
                    <a:pt x="144" y="151"/>
                    <a:pt x="145" y="153"/>
                    <a:pt x="144" y="149"/>
                  </a:cubicBezTo>
                  <a:cubicBezTo>
                    <a:pt x="142" y="145"/>
                    <a:pt x="142" y="148"/>
                    <a:pt x="142" y="145"/>
                  </a:cubicBezTo>
                  <a:cubicBezTo>
                    <a:pt x="142" y="143"/>
                    <a:pt x="142" y="145"/>
                    <a:pt x="142" y="143"/>
                  </a:cubicBezTo>
                  <a:cubicBezTo>
                    <a:pt x="142" y="140"/>
                    <a:pt x="143" y="142"/>
                    <a:pt x="141" y="139"/>
                  </a:cubicBezTo>
                  <a:cubicBezTo>
                    <a:pt x="140" y="136"/>
                    <a:pt x="140" y="137"/>
                    <a:pt x="138" y="135"/>
                  </a:cubicBezTo>
                  <a:cubicBezTo>
                    <a:pt x="136" y="133"/>
                    <a:pt x="135" y="135"/>
                    <a:pt x="136" y="132"/>
                  </a:cubicBezTo>
                  <a:cubicBezTo>
                    <a:pt x="137" y="129"/>
                    <a:pt x="137" y="132"/>
                    <a:pt x="137" y="129"/>
                  </a:cubicBezTo>
                  <a:cubicBezTo>
                    <a:pt x="138" y="126"/>
                    <a:pt x="137" y="125"/>
                    <a:pt x="139" y="124"/>
                  </a:cubicBezTo>
                  <a:cubicBezTo>
                    <a:pt x="141" y="123"/>
                    <a:pt x="142" y="122"/>
                    <a:pt x="142" y="121"/>
                  </a:cubicBezTo>
                  <a:cubicBezTo>
                    <a:pt x="142" y="119"/>
                    <a:pt x="142" y="118"/>
                    <a:pt x="142" y="117"/>
                  </a:cubicBezTo>
                  <a:cubicBezTo>
                    <a:pt x="141" y="116"/>
                    <a:pt x="139" y="114"/>
                    <a:pt x="139" y="113"/>
                  </a:cubicBezTo>
                  <a:cubicBezTo>
                    <a:pt x="139" y="112"/>
                    <a:pt x="139" y="113"/>
                    <a:pt x="137" y="111"/>
                  </a:cubicBezTo>
                  <a:cubicBezTo>
                    <a:pt x="136" y="109"/>
                    <a:pt x="135" y="108"/>
                    <a:pt x="135" y="108"/>
                  </a:cubicBezTo>
                  <a:cubicBezTo>
                    <a:pt x="135" y="108"/>
                    <a:pt x="135" y="103"/>
                    <a:pt x="135" y="101"/>
                  </a:cubicBezTo>
                  <a:cubicBezTo>
                    <a:pt x="135" y="99"/>
                    <a:pt x="134" y="102"/>
                    <a:pt x="135" y="99"/>
                  </a:cubicBezTo>
                  <a:cubicBezTo>
                    <a:pt x="135" y="96"/>
                    <a:pt x="135" y="94"/>
                    <a:pt x="135" y="94"/>
                  </a:cubicBezTo>
                  <a:cubicBezTo>
                    <a:pt x="135" y="94"/>
                    <a:pt x="132" y="92"/>
                    <a:pt x="131" y="92"/>
                  </a:cubicBezTo>
                  <a:cubicBezTo>
                    <a:pt x="129" y="92"/>
                    <a:pt x="129" y="94"/>
                    <a:pt x="127" y="93"/>
                  </a:cubicBezTo>
                  <a:cubicBezTo>
                    <a:pt x="125" y="91"/>
                    <a:pt x="126" y="90"/>
                    <a:pt x="125" y="89"/>
                  </a:cubicBezTo>
                  <a:cubicBezTo>
                    <a:pt x="124" y="89"/>
                    <a:pt x="123" y="89"/>
                    <a:pt x="122" y="90"/>
                  </a:cubicBezTo>
                  <a:cubicBezTo>
                    <a:pt x="121" y="91"/>
                    <a:pt x="118" y="91"/>
                    <a:pt x="116" y="91"/>
                  </a:cubicBezTo>
                  <a:cubicBezTo>
                    <a:pt x="114" y="92"/>
                    <a:pt x="113" y="92"/>
                    <a:pt x="110" y="92"/>
                  </a:cubicBezTo>
                  <a:cubicBezTo>
                    <a:pt x="108" y="92"/>
                    <a:pt x="104" y="93"/>
                    <a:pt x="102" y="92"/>
                  </a:cubicBezTo>
                  <a:cubicBezTo>
                    <a:pt x="100" y="91"/>
                    <a:pt x="100" y="92"/>
                    <a:pt x="99" y="90"/>
                  </a:cubicBezTo>
                  <a:cubicBezTo>
                    <a:pt x="98" y="88"/>
                    <a:pt x="99" y="88"/>
                    <a:pt x="97" y="87"/>
                  </a:cubicBezTo>
                  <a:cubicBezTo>
                    <a:pt x="95" y="86"/>
                    <a:pt x="94" y="87"/>
                    <a:pt x="94" y="85"/>
                  </a:cubicBezTo>
                  <a:cubicBezTo>
                    <a:pt x="94" y="82"/>
                    <a:pt x="95" y="83"/>
                    <a:pt x="93" y="81"/>
                  </a:cubicBezTo>
                  <a:cubicBezTo>
                    <a:pt x="92" y="79"/>
                    <a:pt x="94" y="82"/>
                    <a:pt x="92" y="79"/>
                  </a:cubicBezTo>
                  <a:cubicBezTo>
                    <a:pt x="89" y="76"/>
                    <a:pt x="88" y="79"/>
                    <a:pt x="89" y="76"/>
                  </a:cubicBezTo>
                  <a:cubicBezTo>
                    <a:pt x="90" y="74"/>
                    <a:pt x="91" y="75"/>
                    <a:pt x="91" y="73"/>
                  </a:cubicBezTo>
                  <a:cubicBezTo>
                    <a:pt x="91" y="70"/>
                    <a:pt x="95" y="74"/>
                    <a:pt x="92" y="68"/>
                  </a:cubicBezTo>
                  <a:cubicBezTo>
                    <a:pt x="90" y="63"/>
                    <a:pt x="89" y="64"/>
                    <a:pt x="92" y="60"/>
                  </a:cubicBezTo>
                  <a:cubicBezTo>
                    <a:pt x="94" y="55"/>
                    <a:pt x="97" y="54"/>
                    <a:pt x="98" y="53"/>
                  </a:cubicBezTo>
                  <a:cubicBezTo>
                    <a:pt x="98" y="52"/>
                    <a:pt x="99" y="50"/>
                    <a:pt x="100" y="49"/>
                  </a:cubicBezTo>
                  <a:cubicBezTo>
                    <a:pt x="101" y="48"/>
                    <a:pt x="100" y="48"/>
                    <a:pt x="102" y="48"/>
                  </a:cubicBezTo>
                  <a:cubicBezTo>
                    <a:pt x="104" y="48"/>
                    <a:pt x="107" y="47"/>
                    <a:pt x="108" y="46"/>
                  </a:cubicBezTo>
                  <a:cubicBezTo>
                    <a:pt x="109" y="45"/>
                    <a:pt x="111" y="42"/>
                    <a:pt x="112" y="42"/>
                  </a:cubicBezTo>
                  <a:cubicBezTo>
                    <a:pt x="113" y="42"/>
                    <a:pt x="113" y="42"/>
                    <a:pt x="115" y="42"/>
                  </a:cubicBezTo>
                  <a:cubicBezTo>
                    <a:pt x="117" y="41"/>
                    <a:pt x="117" y="41"/>
                    <a:pt x="119" y="41"/>
                  </a:cubicBezTo>
                  <a:cubicBezTo>
                    <a:pt x="120" y="41"/>
                    <a:pt x="117" y="42"/>
                    <a:pt x="121" y="41"/>
                  </a:cubicBezTo>
                  <a:cubicBezTo>
                    <a:pt x="125" y="40"/>
                    <a:pt x="124" y="40"/>
                    <a:pt x="125" y="40"/>
                  </a:cubicBezTo>
                  <a:cubicBezTo>
                    <a:pt x="126" y="40"/>
                    <a:pt x="126" y="41"/>
                    <a:pt x="127" y="41"/>
                  </a:cubicBezTo>
                  <a:cubicBezTo>
                    <a:pt x="129" y="41"/>
                    <a:pt x="129" y="38"/>
                    <a:pt x="129" y="41"/>
                  </a:cubicBezTo>
                  <a:cubicBezTo>
                    <a:pt x="129" y="45"/>
                    <a:pt x="128" y="46"/>
                    <a:pt x="130" y="46"/>
                  </a:cubicBezTo>
                  <a:cubicBezTo>
                    <a:pt x="133" y="47"/>
                    <a:pt x="130" y="47"/>
                    <a:pt x="133" y="47"/>
                  </a:cubicBezTo>
                  <a:cubicBezTo>
                    <a:pt x="136" y="47"/>
                    <a:pt x="135" y="47"/>
                    <a:pt x="137" y="48"/>
                  </a:cubicBezTo>
                  <a:cubicBezTo>
                    <a:pt x="138" y="48"/>
                    <a:pt x="139" y="49"/>
                    <a:pt x="141" y="49"/>
                  </a:cubicBezTo>
                  <a:cubicBezTo>
                    <a:pt x="143" y="49"/>
                    <a:pt x="140" y="52"/>
                    <a:pt x="143" y="49"/>
                  </a:cubicBezTo>
                  <a:cubicBezTo>
                    <a:pt x="146" y="46"/>
                    <a:pt x="141" y="46"/>
                    <a:pt x="146" y="46"/>
                  </a:cubicBezTo>
                  <a:cubicBezTo>
                    <a:pt x="151" y="47"/>
                    <a:pt x="152" y="48"/>
                    <a:pt x="153" y="48"/>
                  </a:cubicBezTo>
                  <a:cubicBezTo>
                    <a:pt x="154" y="47"/>
                    <a:pt x="154" y="48"/>
                    <a:pt x="156" y="47"/>
                  </a:cubicBezTo>
                  <a:cubicBezTo>
                    <a:pt x="159" y="46"/>
                    <a:pt x="159" y="46"/>
                    <a:pt x="160" y="46"/>
                  </a:cubicBezTo>
                  <a:cubicBezTo>
                    <a:pt x="161" y="47"/>
                    <a:pt x="161" y="49"/>
                    <a:pt x="162" y="47"/>
                  </a:cubicBezTo>
                  <a:cubicBezTo>
                    <a:pt x="163" y="45"/>
                    <a:pt x="165" y="45"/>
                    <a:pt x="162" y="44"/>
                  </a:cubicBezTo>
                  <a:cubicBezTo>
                    <a:pt x="159" y="42"/>
                    <a:pt x="158" y="44"/>
                    <a:pt x="158" y="42"/>
                  </a:cubicBezTo>
                  <a:cubicBezTo>
                    <a:pt x="157" y="40"/>
                    <a:pt x="160" y="41"/>
                    <a:pt x="157" y="40"/>
                  </a:cubicBezTo>
                  <a:cubicBezTo>
                    <a:pt x="154" y="40"/>
                    <a:pt x="155" y="40"/>
                    <a:pt x="153" y="39"/>
                  </a:cubicBezTo>
                  <a:cubicBezTo>
                    <a:pt x="151" y="38"/>
                    <a:pt x="149" y="41"/>
                    <a:pt x="148" y="39"/>
                  </a:cubicBezTo>
                  <a:cubicBezTo>
                    <a:pt x="147" y="37"/>
                    <a:pt x="143" y="41"/>
                    <a:pt x="147" y="37"/>
                  </a:cubicBezTo>
                  <a:cubicBezTo>
                    <a:pt x="151" y="34"/>
                    <a:pt x="149" y="32"/>
                    <a:pt x="152" y="33"/>
                  </a:cubicBezTo>
                  <a:cubicBezTo>
                    <a:pt x="155" y="34"/>
                    <a:pt x="154" y="36"/>
                    <a:pt x="155" y="35"/>
                  </a:cubicBezTo>
                  <a:cubicBezTo>
                    <a:pt x="157" y="33"/>
                    <a:pt x="160" y="32"/>
                    <a:pt x="157" y="30"/>
                  </a:cubicBezTo>
                  <a:cubicBezTo>
                    <a:pt x="154" y="28"/>
                    <a:pt x="156" y="29"/>
                    <a:pt x="153" y="28"/>
                  </a:cubicBezTo>
                  <a:cubicBezTo>
                    <a:pt x="150" y="26"/>
                    <a:pt x="147" y="33"/>
                    <a:pt x="146" y="32"/>
                  </a:cubicBezTo>
                  <a:cubicBezTo>
                    <a:pt x="145" y="31"/>
                    <a:pt x="144" y="30"/>
                    <a:pt x="143" y="31"/>
                  </a:cubicBezTo>
                  <a:cubicBezTo>
                    <a:pt x="142" y="31"/>
                    <a:pt x="142" y="34"/>
                    <a:pt x="142" y="36"/>
                  </a:cubicBezTo>
                  <a:cubicBezTo>
                    <a:pt x="142" y="38"/>
                    <a:pt x="143" y="38"/>
                    <a:pt x="140" y="37"/>
                  </a:cubicBezTo>
                  <a:cubicBezTo>
                    <a:pt x="137" y="35"/>
                    <a:pt x="144" y="36"/>
                    <a:pt x="137" y="33"/>
                  </a:cubicBezTo>
                  <a:cubicBezTo>
                    <a:pt x="130" y="31"/>
                    <a:pt x="128" y="31"/>
                    <a:pt x="127" y="32"/>
                  </a:cubicBezTo>
                  <a:cubicBezTo>
                    <a:pt x="126" y="33"/>
                    <a:pt x="125" y="33"/>
                    <a:pt x="124" y="34"/>
                  </a:cubicBezTo>
                  <a:cubicBezTo>
                    <a:pt x="123" y="35"/>
                    <a:pt x="126" y="36"/>
                    <a:pt x="123" y="35"/>
                  </a:cubicBezTo>
                  <a:cubicBezTo>
                    <a:pt x="120" y="33"/>
                    <a:pt x="118" y="35"/>
                    <a:pt x="118" y="35"/>
                  </a:cubicBezTo>
                  <a:cubicBezTo>
                    <a:pt x="118" y="35"/>
                    <a:pt x="117" y="35"/>
                    <a:pt x="116" y="36"/>
                  </a:cubicBezTo>
                  <a:cubicBezTo>
                    <a:pt x="114" y="37"/>
                    <a:pt x="112" y="38"/>
                    <a:pt x="111" y="37"/>
                  </a:cubicBezTo>
                  <a:cubicBezTo>
                    <a:pt x="109" y="37"/>
                    <a:pt x="106" y="38"/>
                    <a:pt x="109" y="34"/>
                  </a:cubicBezTo>
                  <a:cubicBezTo>
                    <a:pt x="111" y="31"/>
                    <a:pt x="109" y="33"/>
                    <a:pt x="113" y="31"/>
                  </a:cubicBezTo>
                  <a:cubicBezTo>
                    <a:pt x="117" y="30"/>
                    <a:pt x="123" y="29"/>
                    <a:pt x="118" y="28"/>
                  </a:cubicBezTo>
                  <a:cubicBezTo>
                    <a:pt x="113" y="27"/>
                    <a:pt x="121" y="27"/>
                    <a:pt x="114" y="24"/>
                  </a:cubicBezTo>
                  <a:cubicBezTo>
                    <a:pt x="107" y="21"/>
                    <a:pt x="107" y="25"/>
                    <a:pt x="107" y="21"/>
                  </a:cubicBezTo>
                  <a:cubicBezTo>
                    <a:pt x="108" y="16"/>
                    <a:pt x="107" y="16"/>
                    <a:pt x="106" y="16"/>
                  </a:cubicBezTo>
                  <a:cubicBezTo>
                    <a:pt x="104" y="16"/>
                    <a:pt x="100" y="17"/>
                    <a:pt x="98" y="18"/>
                  </a:cubicBezTo>
                  <a:cubicBezTo>
                    <a:pt x="97" y="18"/>
                    <a:pt x="99" y="19"/>
                    <a:pt x="96" y="17"/>
                  </a:cubicBezTo>
                  <a:cubicBezTo>
                    <a:pt x="92" y="15"/>
                    <a:pt x="91" y="18"/>
                    <a:pt x="92" y="15"/>
                  </a:cubicBezTo>
                  <a:cubicBezTo>
                    <a:pt x="94" y="13"/>
                    <a:pt x="94" y="12"/>
                    <a:pt x="96" y="11"/>
                  </a:cubicBezTo>
                  <a:cubicBezTo>
                    <a:pt x="98" y="9"/>
                    <a:pt x="97" y="3"/>
                    <a:pt x="102" y="5"/>
                  </a:cubicBezTo>
                  <a:cubicBezTo>
                    <a:pt x="106" y="8"/>
                    <a:pt x="105" y="7"/>
                    <a:pt x="108" y="7"/>
                  </a:cubicBezTo>
                  <a:cubicBezTo>
                    <a:pt x="112" y="7"/>
                    <a:pt x="114" y="7"/>
                    <a:pt x="114" y="6"/>
                  </a:cubicBezTo>
                  <a:cubicBezTo>
                    <a:pt x="114" y="5"/>
                    <a:pt x="109" y="3"/>
                    <a:pt x="109" y="3"/>
                  </a:cubicBezTo>
                  <a:cubicBezTo>
                    <a:pt x="109" y="3"/>
                    <a:pt x="108" y="4"/>
                    <a:pt x="109" y="3"/>
                  </a:cubicBezTo>
                  <a:cubicBezTo>
                    <a:pt x="109" y="2"/>
                    <a:pt x="110" y="1"/>
                    <a:pt x="110" y="1"/>
                  </a:cubicBezTo>
                  <a:cubicBezTo>
                    <a:pt x="109" y="0"/>
                    <a:pt x="109" y="0"/>
                    <a:pt x="109" y="0"/>
                  </a:cubicBezTo>
                  <a:cubicBezTo>
                    <a:pt x="109" y="0"/>
                    <a:pt x="96" y="0"/>
                    <a:pt x="9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51" name="Freeform 41"/>
          <p:cNvSpPr>
            <a:spLocks noEditPoints="1"/>
          </p:cNvSpPr>
          <p:nvPr/>
        </p:nvSpPr>
        <p:spPr bwMode="auto">
          <a:xfrm>
            <a:off x="7133800" y="2699847"/>
            <a:ext cx="321385" cy="292817"/>
          </a:xfrm>
          <a:custGeom>
            <a:avLst/>
            <a:gdLst>
              <a:gd name="T0" fmla="*/ 116 w 196"/>
              <a:gd name="T1" fmla="*/ 2 h 179"/>
              <a:gd name="T2" fmla="*/ 98 w 196"/>
              <a:gd name="T3" fmla="*/ 0 h 179"/>
              <a:gd name="T4" fmla="*/ 98 w 196"/>
              <a:gd name="T5" fmla="*/ 17 h 179"/>
              <a:gd name="T6" fmla="*/ 113 w 196"/>
              <a:gd name="T7" fmla="*/ 18 h 179"/>
              <a:gd name="T8" fmla="*/ 169 w 196"/>
              <a:gd name="T9" fmla="*/ 105 h 179"/>
              <a:gd name="T10" fmla="*/ 98 w 196"/>
              <a:gd name="T11" fmla="*/ 163 h 179"/>
              <a:gd name="T12" fmla="*/ 98 w 196"/>
              <a:gd name="T13" fmla="*/ 179 h 179"/>
              <a:gd name="T14" fmla="*/ 185 w 196"/>
              <a:gd name="T15" fmla="*/ 108 h 179"/>
              <a:gd name="T16" fmla="*/ 116 w 196"/>
              <a:gd name="T17" fmla="*/ 2 h 179"/>
              <a:gd name="T18" fmla="*/ 98 w 196"/>
              <a:gd name="T19" fmla="*/ 0 h 179"/>
              <a:gd name="T20" fmla="*/ 10 w 196"/>
              <a:gd name="T21" fmla="*/ 71 h 179"/>
              <a:gd name="T22" fmla="*/ 79 w 196"/>
              <a:gd name="T23" fmla="*/ 177 h 179"/>
              <a:gd name="T24" fmla="*/ 98 w 196"/>
              <a:gd name="T25" fmla="*/ 179 h 179"/>
              <a:gd name="T26" fmla="*/ 98 w 196"/>
              <a:gd name="T27" fmla="*/ 163 h 179"/>
              <a:gd name="T28" fmla="*/ 83 w 196"/>
              <a:gd name="T29" fmla="*/ 161 h 179"/>
              <a:gd name="T30" fmla="*/ 83 w 196"/>
              <a:gd name="T31" fmla="*/ 161 h 179"/>
              <a:gd name="T32" fmla="*/ 26 w 196"/>
              <a:gd name="T33" fmla="*/ 75 h 179"/>
              <a:gd name="T34" fmla="*/ 98 w 196"/>
              <a:gd name="T35" fmla="*/ 17 h 179"/>
              <a:gd name="T36" fmla="*/ 98 w 196"/>
              <a:gd name="T37"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6" h="179">
                <a:moveTo>
                  <a:pt x="116" y="2"/>
                </a:moveTo>
                <a:cubicBezTo>
                  <a:pt x="110" y="1"/>
                  <a:pt x="104" y="0"/>
                  <a:pt x="98" y="0"/>
                </a:cubicBezTo>
                <a:cubicBezTo>
                  <a:pt x="98" y="17"/>
                  <a:pt x="98" y="17"/>
                  <a:pt x="98" y="17"/>
                </a:cubicBezTo>
                <a:cubicBezTo>
                  <a:pt x="103" y="17"/>
                  <a:pt x="108" y="17"/>
                  <a:pt x="113" y="18"/>
                </a:cubicBezTo>
                <a:cubicBezTo>
                  <a:pt x="152" y="27"/>
                  <a:pt x="177" y="65"/>
                  <a:pt x="169" y="105"/>
                </a:cubicBezTo>
                <a:cubicBezTo>
                  <a:pt x="162" y="139"/>
                  <a:pt x="131" y="163"/>
                  <a:pt x="98" y="163"/>
                </a:cubicBezTo>
                <a:cubicBezTo>
                  <a:pt x="98" y="179"/>
                  <a:pt x="98" y="179"/>
                  <a:pt x="98" y="179"/>
                </a:cubicBezTo>
                <a:cubicBezTo>
                  <a:pt x="139" y="179"/>
                  <a:pt x="177" y="150"/>
                  <a:pt x="185" y="108"/>
                </a:cubicBezTo>
                <a:cubicBezTo>
                  <a:pt x="196" y="60"/>
                  <a:pt x="165" y="12"/>
                  <a:pt x="116" y="2"/>
                </a:cubicBezTo>
                <a:close/>
                <a:moveTo>
                  <a:pt x="98" y="0"/>
                </a:moveTo>
                <a:cubicBezTo>
                  <a:pt x="56" y="0"/>
                  <a:pt x="19" y="29"/>
                  <a:pt x="10" y="71"/>
                </a:cubicBezTo>
                <a:cubicBezTo>
                  <a:pt x="0" y="120"/>
                  <a:pt x="31" y="167"/>
                  <a:pt x="79" y="177"/>
                </a:cubicBezTo>
                <a:cubicBezTo>
                  <a:pt x="85" y="179"/>
                  <a:pt x="92" y="179"/>
                  <a:pt x="98" y="179"/>
                </a:cubicBezTo>
                <a:cubicBezTo>
                  <a:pt x="98" y="163"/>
                  <a:pt x="98" y="163"/>
                  <a:pt x="98" y="163"/>
                </a:cubicBezTo>
                <a:cubicBezTo>
                  <a:pt x="93" y="163"/>
                  <a:pt x="88" y="162"/>
                  <a:pt x="83" y="161"/>
                </a:cubicBezTo>
                <a:cubicBezTo>
                  <a:pt x="83" y="161"/>
                  <a:pt x="83" y="161"/>
                  <a:pt x="83" y="161"/>
                </a:cubicBezTo>
                <a:cubicBezTo>
                  <a:pt x="43" y="153"/>
                  <a:pt x="18" y="114"/>
                  <a:pt x="26" y="75"/>
                </a:cubicBezTo>
                <a:cubicBezTo>
                  <a:pt x="33" y="40"/>
                  <a:pt x="64" y="17"/>
                  <a:pt x="98" y="17"/>
                </a:cubicBezTo>
                <a:lnTo>
                  <a:pt x="98"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2" name="Freeform 42"/>
          <p:cNvSpPr/>
          <p:nvPr/>
        </p:nvSpPr>
        <p:spPr bwMode="auto">
          <a:xfrm>
            <a:off x="7217122" y="2970048"/>
            <a:ext cx="69038" cy="148790"/>
          </a:xfrm>
          <a:custGeom>
            <a:avLst/>
            <a:gdLst>
              <a:gd name="T0" fmla="*/ 33 w 58"/>
              <a:gd name="T1" fmla="*/ 125 h 125"/>
              <a:gd name="T2" fmla="*/ 0 w 58"/>
              <a:gd name="T3" fmla="*/ 118 h 125"/>
              <a:gd name="T4" fmla="*/ 25 w 58"/>
              <a:gd name="T5" fmla="*/ 0 h 125"/>
              <a:gd name="T6" fmla="*/ 58 w 58"/>
              <a:gd name="T7" fmla="*/ 7 h 125"/>
              <a:gd name="T8" fmla="*/ 33 w 58"/>
              <a:gd name="T9" fmla="*/ 125 h 125"/>
            </a:gdLst>
            <a:ahLst/>
            <a:cxnLst>
              <a:cxn ang="0">
                <a:pos x="T0" y="T1"/>
              </a:cxn>
              <a:cxn ang="0">
                <a:pos x="T2" y="T3"/>
              </a:cxn>
              <a:cxn ang="0">
                <a:pos x="T4" y="T5"/>
              </a:cxn>
              <a:cxn ang="0">
                <a:pos x="T6" y="T7"/>
              </a:cxn>
              <a:cxn ang="0">
                <a:pos x="T8" y="T9"/>
              </a:cxn>
            </a:cxnLst>
            <a:rect l="0" t="0" r="r" b="b"/>
            <a:pathLst>
              <a:path w="58" h="125">
                <a:moveTo>
                  <a:pt x="33" y="125"/>
                </a:moveTo>
                <a:lnTo>
                  <a:pt x="0" y="118"/>
                </a:lnTo>
                <a:lnTo>
                  <a:pt x="25" y="0"/>
                </a:lnTo>
                <a:lnTo>
                  <a:pt x="58" y="7"/>
                </a:lnTo>
                <a:lnTo>
                  <a:pt x="33" y="12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3" name="Freeform 43"/>
          <p:cNvSpPr/>
          <p:nvPr/>
        </p:nvSpPr>
        <p:spPr bwMode="auto">
          <a:xfrm>
            <a:off x="7188554" y="3015280"/>
            <a:ext cx="97606" cy="201164"/>
          </a:xfrm>
          <a:custGeom>
            <a:avLst/>
            <a:gdLst>
              <a:gd name="T0" fmla="*/ 40 w 60"/>
              <a:gd name="T1" fmla="*/ 106 h 123"/>
              <a:gd name="T2" fmla="*/ 18 w 60"/>
              <a:gd name="T3" fmla="*/ 121 h 123"/>
              <a:gd name="T4" fmla="*/ 3 w 60"/>
              <a:gd name="T5" fmla="*/ 98 h 123"/>
              <a:gd name="T6" fmla="*/ 20 w 60"/>
              <a:gd name="T7" fmla="*/ 17 h 123"/>
              <a:gd name="T8" fmla="*/ 42 w 60"/>
              <a:gd name="T9" fmla="*/ 2 h 123"/>
              <a:gd name="T10" fmla="*/ 57 w 60"/>
              <a:gd name="T11" fmla="*/ 25 h 123"/>
              <a:gd name="T12" fmla="*/ 40 w 60"/>
              <a:gd name="T13" fmla="*/ 106 h 123"/>
            </a:gdLst>
            <a:ahLst/>
            <a:cxnLst>
              <a:cxn ang="0">
                <a:pos x="T0" y="T1"/>
              </a:cxn>
              <a:cxn ang="0">
                <a:pos x="T2" y="T3"/>
              </a:cxn>
              <a:cxn ang="0">
                <a:pos x="T4" y="T5"/>
              </a:cxn>
              <a:cxn ang="0">
                <a:pos x="T6" y="T7"/>
              </a:cxn>
              <a:cxn ang="0">
                <a:pos x="T8" y="T9"/>
              </a:cxn>
              <a:cxn ang="0">
                <a:pos x="T10" y="T11"/>
              </a:cxn>
              <a:cxn ang="0">
                <a:pos x="T12" y="T13"/>
              </a:cxn>
            </a:cxnLst>
            <a:rect l="0" t="0" r="r" b="b"/>
            <a:pathLst>
              <a:path w="60" h="123">
                <a:moveTo>
                  <a:pt x="40" y="106"/>
                </a:moveTo>
                <a:cubicBezTo>
                  <a:pt x="38" y="116"/>
                  <a:pt x="28" y="123"/>
                  <a:pt x="18" y="121"/>
                </a:cubicBezTo>
                <a:cubicBezTo>
                  <a:pt x="7" y="118"/>
                  <a:pt x="0" y="108"/>
                  <a:pt x="3" y="98"/>
                </a:cubicBezTo>
                <a:cubicBezTo>
                  <a:pt x="20" y="17"/>
                  <a:pt x="20" y="17"/>
                  <a:pt x="20" y="17"/>
                </a:cubicBezTo>
                <a:cubicBezTo>
                  <a:pt x="22" y="6"/>
                  <a:pt x="32" y="0"/>
                  <a:pt x="42" y="2"/>
                </a:cubicBezTo>
                <a:cubicBezTo>
                  <a:pt x="53" y="4"/>
                  <a:pt x="60" y="14"/>
                  <a:pt x="57" y="25"/>
                </a:cubicBezTo>
                <a:lnTo>
                  <a:pt x="40" y="10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4" name="Freeform 45"/>
          <p:cNvSpPr>
            <a:spLocks noEditPoints="1"/>
          </p:cNvSpPr>
          <p:nvPr/>
        </p:nvSpPr>
        <p:spPr bwMode="auto">
          <a:xfrm>
            <a:off x="6180357" y="2756982"/>
            <a:ext cx="478507" cy="396375"/>
          </a:xfrm>
          <a:custGeom>
            <a:avLst/>
            <a:gdLst>
              <a:gd name="T0" fmla="*/ 199 w 293"/>
              <a:gd name="T1" fmla="*/ 192 h 242"/>
              <a:gd name="T2" fmla="*/ 219 w 293"/>
              <a:gd name="T3" fmla="*/ 205 h 242"/>
              <a:gd name="T4" fmla="*/ 219 w 293"/>
              <a:gd name="T5" fmla="*/ 214 h 242"/>
              <a:gd name="T6" fmla="*/ 199 w 293"/>
              <a:gd name="T7" fmla="*/ 214 h 242"/>
              <a:gd name="T8" fmla="*/ 219 w 293"/>
              <a:gd name="T9" fmla="*/ 242 h 242"/>
              <a:gd name="T10" fmla="*/ 242 w 293"/>
              <a:gd name="T11" fmla="*/ 216 h 242"/>
              <a:gd name="T12" fmla="*/ 199 w 293"/>
              <a:gd name="T13" fmla="*/ 170 h 242"/>
              <a:gd name="T14" fmla="*/ 293 w 293"/>
              <a:gd name="T15" fmla="*/ 147 h 242"/>
              <a:gd name="T16" fmla="*/ 269 w 293"/>
              <a:gd name="T17" fmla="*/ 0 h 242"/>
              <a:gd name="T18" fmla="*/ 199 w 293"/>
              <a:gd name="T19" fmla="*/ 16 h 242"/>
              <a:gd name="T20" fmla="*/ 275 w 293"/>
              <a:gd name="T21" fmla="*/ 35 h 242"/>
              <a:gd name="T22" fmla="*/ 256 w 293"/>
              <a:gd name="T23" fmla="*/ 154 h 242"/>
              <a:gd name="T24" fmla="*/ 199 w 293"/>
              <a:gd name="T25" fmla="*/ 170 h 242"/>
              <a:gd name="T26" fmla="*/ 175 w 293"/>
              <a:gd name="T27" fmla="*/ 192 h 242"/>
              <a:gd name="T28" fmla="*/ 199 w 293"/>
              <a:gd name="T29" fmla="*/ 170 h 242"/>
              <a:gd name="T30" fmla="*/ 146 w 293"/>
              <a:gd name="T31" fmla="*/ 154 h 242"/>
              <a:gd name="T32" fmla="*/ 199 w 293"/>
              <a:gd name="T33" fmla="*/ 242 h 242"/>
              <a:gd name="T34" fmla="*/ 179 w 293"/>
              <a:gd name="T35" fmla="*/ 214 h 242"/>
              <a:gd name="T36" fmla="*/ 179 w 293"/>
              <a:gd name="T37" fmla="*/ 205 h 242"/>
              <a:gd name="T38" fmla="*/ 199 w 293"/>
              <a:gd name="T39" fmla="*/ 192 h 242"/>
              <a:gd name="T40" fmla="*/ 146 w 293"/>
              <a:gd name="T41" fmla="*/ 0 h 242"/>
              <a:gd name="T42" fmla="*/ 199 w 293"/>
              <a:gd name="T43" fmla="*/ 16 h 242"/>
              <a:gd name="T44" fmla="*/ 146 w 293"/>
              <a:gd name="T45" fmla="*/ 0 h 242"/>
              <a:gd name="T46" fmla="*/ 0 w 293"/>
              <a:gd name="T47" fmla="*/ 24 h 242"/>
              <a:gd name="T48" fmla="*/ 23 w 293"/>
              <a:gd name="T49" fmla="*/ 170 h 242"/>
              <a:gd name="T50" fmla="*/ 117 w 293"/>
              <a:gd name="T51" fmla="*/ 192 h 242"/>
              <a:gd name="T52" fmla="*/ 52 w 293"/>
              <a:gd name="T53" fmla="*/ 216 h 242"/>
              <a:gd name="T54" fmla="*/ 75 w 293"/>
              <a:gd name="T55" fmla="*/ 242 h 242"/>
              <a:gd name="T56" fmla="*/ 146 w 293"/>
              <a:gd name="T57" fmla="*/ 154 h 242"/>
              <a:gd name="T58" fmla="*/ 37 w 293"/>
              <a:gd name="T59" fmla="*/ 154 h 242"/>
              <a:gd name="T60" fmla="*/ 17 w 293"/>
              <a:gd name="T61" fmla="*/ 35 h 242"/>
              <a:gd name="T62" fmla="*/ 146 w 293"/>
              <a:gd name="T63" fmla="*/ 1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3" h="242">
                <a:moveTo>
                  <a:pt x="219" y="192"/>
                </a:moveTo>
                <a:cubicBezTo>
                  <a:pt x="199" y="192"/>
                  <a:pt x="199" y="192"/>
                  <a:pt x="199" y="192"/>
                </a:cubicBezTo>
                <a:cubicBezTo>
                  <a:pt x="199" y="205"/>
                  <a:pt x="199" y="205"/>
                  <a:pt x="199" y="205"/>
                </a:cubicBezTo>
                <a:cubicBezTo>
                  <a:pt x="219" y="205"/>
                  <a:pt x="219" y="205"/>
                  <a:pt x="219" y="205"/>
                </a:cubicBezTo>
                <a:cubicBezTo>
                  <a:pt x="221" y="205"/>
                  <a:pt x="223" y="207"/>
                  <a:pt x="223" y="209"/>
                </a:cubicBezTo>
                <a:cubicBezTo>
                  <a:pt x="223" y="212"/>
                  <a:pt x="221" y="214"/>
                  <a:pt x="219" y="214"/>
                </a:cubicBezTo>
                <a:cubicBezTo>
                  <a:pt x="219" y="214"/>
                  <a:pt x="219" y="214"/>
                  <a:pt x="219" y="214"/>
                </a:cubicBezTo>
                <a:cubicBezTo>
                  <a:pt x="199" y="214"/>
                  <a:pt x="199" y="214"/>
                  <a:pt x="199" y="214"/>
                </a:cubicBezTo>
                <a:cubicBezTo>
                  <a:pt x="199" y="242"/>
                  <a:pt x="199" y="242"/>
                  <a:pt x="199" y="242"/>
                </a:cubicBezTo>
                <a:cubicBezTo>
                  <a:pt x="219" y="242"/>
                  <a:pt x="219" y="242"/>
                  <a:pt x="219" y="242"/>
                </a:cubicBezTo>
                <a:cubicBezTo>
                  <a:pt x="232" y="242"/>
                  <a:pt x="242" y="232"/>
                  <a:pt x="242" y="219"/>
                </a:cubicBezTo>
                <a:cubicBezTo>
                  <a:pt x="242" y="216"/>
                  <a:pt x="242" y="216"/>
                  <a:pt x="242" y="216"/>
                </a:cubicBezTo>
                <a:cubicBezTo>
                  <a:pt x="242" y="203"/>
                  <a:pt x="232" y="192"/>
                  <a:pt x="219" y="192"/>
                </a:cubicBezTo>
                <a:close/>
                <a:moveTo>
                  <a:pt x="199" y="170"/>
                </a:moveTo>
                <a:cubicBezTo>
                  <a:pt x="269" y="170"/>
                  <a:pt x="269" y="170"/>
                  <a:pt x="269" y="170"/>
                </a:cubicBezTo>
                <a:cubicBezTo>
                  <a:pt x="282" y="170"/>
                  <a:pt x="293" y="160"/>
                  <a:pt x="293" y="147"/>
                </a:cubicBezTo>
                <a:cubicBezTo>
                  <a:pt x="293" y="24"/>
                  <a:pt x="293" y="24"/>
                  <a:pt x="293" y="24"/>
                </a:cubicBezTo>
                <a:cubicBezTo>
                  <a:pt x="293" y="11"/>
                  <a:pt x="282" y="0"/>
                  <a:pt x="269" y="0"/>
                </a:cubicBezTo>
                <a:cubicBezTo>
                  <a:pt x="199" y="0"/>
                  <a:pt x="199" y="0"/>
                  <a:pt x="199" y="0"/>
                </a:cubicBezTo>
                <a:cubicBezTo>
                  <a:pt x="199" y="16"/>
                  <a:pt x="199" y="16"/>
                  <a:pt x="199" y="16"/>
                </a:cubicBezTo>
                <a:cubicBezTo>
                  <a:pt x="256" y="16"/>
                  <a:pt x="256" y="16"/>
                  <a:pt x="256" y="16"/>
                </a:cubicBezTo>
                <a:cubicBezTo>
                  <a:pt x="267" y="16"/>
                  <a:pt x="275" y="24"/>
                  <a:pt x="275" y="35"/>
                </a:cubicBezTo>
                <a:cubicBezTo>
                  <a:pt x="275" y="135"/>
                  <a:pt x="275" y="135"/>
                  <a:pt x="275" y="135"/>
                </a:cubicBezTo>
                <a:cubicBezTo>
                  <a:pt x="275" y="146"/>
                  <a:pt x="267" y="154"/>
                  <a:pt x="256" y="154"/>
                </a:cubicBezTo>
                <a:cubicBezTo>
                  <a:pt x="199" y="154"/>
                  <a:pt x="199" y="154"/>
                  <a:pt x="199" y="154"/>
                </a:cubicBezTo>
                <a:lnTo>
                  <a:pt x="199" y="170"/>
                </a:lnTo>
                <a:close/>
                <a:moveTo>
                  <a:pt x="199" y="192"/>
                </a:moveTo>
                <a:cubicBezTo>
                  <a:pt x="175" y="192"/>
                  <a:pt x="175" y="192"/>
                  <a:pt x="175" y="192"/>
                </a:cubicBezTo>
                <a:cubicBezTo>
                  <a:pt x="175" y="170"/>
                  <a:pt x="175" y="170"/>
                  <a:pt x="175" y="170"/>
                </a:cubicBezTo>
                <a:cubicBezTo>
                  <a:pt x="199" y="170"/>
                  <a:pt x="199" y="170"/>
                  <a:pt x="199" y="170"/>
                </a:cubicBezTo>
                <a:cubicBezTo>
                  <a:pt x="199" y="154"/>
                  <a:pt x="199" y="154"/>
                  <a:pt x="199" y="154"/>
                </a:cubicBezTo>
                <a:cubicBezTo>
                  <a:pt x="146" y="154"/>
                  <a:pt x="146" y="154"/>
                  <a:pt x="146" y="154"/>
                </a:cubicBezTo>
                <a:cubicBezTo>
                  <a:pt x="146" y="242"/>
                  <a:pt x="146" y="242"/>
                  <a:pt x="146" y="242"/>
                </a:cubicBezTo>
                <a:cubicBezTo>
                  <a:pt x="199" y="242"/>
                  <a:pt x="199" y="242"/>
                  <a:pt x="199" y="242"/>
                </a:cubicBezTo>
                <a:cubicBezTo>
                  <a:pt x="199" y="214"/>
                  <a:pt x="199" y="214"/>
                  <a:pt x="199" y="214"/>
                </a:cubicBezTo>
                <a:cubicBezTo>
                  <a:pt x="179" y="214"/>
                  <a:pt x="179" y="214"/>
                  <a:pt x="179" y="214"/>
                </a:cubicBezTo>
                <a:cubicBezTo>
                  <a:pt x="177" y="214"/>
                  <a:pt x="175" y="212"/>
                  <a:pt x="175" y="209"/>
                </a:cubicBezTo>
                <a:cubicBezTo>
                  <a:pt x="175" y="207"/>
                  <a:pt x="177" y="205"/>
                  <a:pt x="179" y="205"/>
                </a:cubicBezTo>
                <a:cubicBezTo>
                  <a:pt x="199" y="205"/>
                  <a:pt x="199" y="205"/>
                  <a:pt x="199" y="205"/>
                </a:cubicBezTo>
                <a:cubicBezTo>
                  <a:pt x="199" y="192"/>
                  <a:pt x="199" y="192"/>
                  <a:pt x="199" y="192"/>
                </a:cubicBezTo>
                <a:close/>
                <a:moveTo>
                  <a:pt x="199" y="0"/>
                </a:moveTo>
                <a:cubicBezTo>
                  <a:pt x="146" y="0"/>
                  <a:pt x="146" y="0"/>
                  <a:pt x="146" y="0"/>
                </a:cubicBezTo>
                <a:cubicBezTo>
                  <a:pt x="146" y="16"/>
                  <a:pt x="146" y="16"/>
                  <a:pt x="146" y="16"/>
                </a:cubicBezTo>
                <a:cubicBezTo>
                  <a:pt x="199" y="16"/>
                  <a:pt x="199" y="16"/>
                  <a:pt x="199" y="16"/>
                </a:cubicBezTo>
                <a:lnTo>
                  <a:pt x="199" y="0"/>
                </a:lnTo>
                <a:close/>
                <a:moveTo>
                  <a:pt x="146" y="0"/>
                </a:moveTo>
                <a:cubicBezTo>
                  <a:pt x="23" y="0"/>
                  <a:pt x="23" y="0"/>
                  <a:pt x="23" y="0"/>
                </a:cubicBezTo>
                <a:cubicBezTo>
                  <a:pt x="10" y="0"/>
                  <a:pt x="0" y="11"/>
                  <a:pt x="0" y="24"/>
                </a:cubicBezTo>
                <a:cubicBezTo>
                  <a:pt x="0" y="147"/>
                  <a:pt x="0" y="147"/>
                  <a:pt x="0" y="147"/>
                </a:cubicBezTo>
                <a:cubicBezTo>
                  <a:pt x="0" y="160"/>
                  <a:pt x="10" y="170"/>
                  <a:pt x="23" y="170"/>
                </a:cubicBezTo>
                <a:cubicBezTo>
                  <a:pt x="117" y="170"/>
                  <a:pt x="117" y="170"/>
                  <a:pt x="117" y="170"/>
                </a:cubicBezTo>
                <a:cubicBezTo>
                  <a:pt x="117" y="192"/>
                  <a:pt x="117" y="192"/>
                  <a:pt x="117" y="192"/>
                </a:cubicBezTo>
                <a:cubicBezTo>
                  <a:pt x="75" y="192"/>
                  <a:pt x="75" y="192"/>
                  <a:pt x="75" y="192"/>
                </a:cubicBezTo>
                <a:cubicBezTo>
                  <a:pt x="62" y="192"/>
                  <a:pt x="52" y="203"/>
                  <a:pt x="52" y="216"/>
                </a:cubicBezTo>
                <a:cubicBezTo>
                  <a:pt x="52" y="219"/>
                  <a:pt x="52" y="219"/>
                  <a:pt x="52" y="219"/>
                </a:cubicBezTo>
                <a:cubicBezTo>
                  <a:pt x="52" y="232"/>
                  <a:pt x="62" y="242"/>
                  <a:pt x="75" y="242"/>
                </a:cubicBezTo>
                <a:cubicBezTo>
                  <a:pt x="146" y="242"/>
                  <a:pt x="146" y="242"/>
                  <a:pt x="146" y="242"/>
                </a:cubicBezTo>
                <a:cubicBezTo>
                  <a:pt x="146" y="154"/>
                  <a:pt x="146" y="154"/>
                  <a:pt x="146" y="154"/>
                </a:cubicBezTo>
                <a:cubicBezTo>
                  <a:pt x="37" y="154"/>
                  <a:pt x="37" y="154"/>
                  <a:pt x="37" y="154"/>
                </a:cubicBezTo>
                <a:cubicBezTo>
                  <a:pt x="37" y="154"/>
                  <a:pt x="37" y="154"/>
                  <a:pt x="37" y="154"/>
                </a:cubicBezTo>
                <a:cubicBezTo>
                  <a:pt x="26" y="154"/>
                  <a:pt x="17" y="146"/>
                  <a:pt x="17" y="135"/>
                </a:cubicBezTo>
                <a:cubicBezTo>
                  <a:pt x="17" y="35"/>
                  <a:pt x="17" y="35"/>
                  <a:pt x="17" y="35"/>
                </a:cubicBezTo>
                <a:cubicBezTo>
                  <a:pt x="17" y="24"/>
                  <a:pt x="26" y="16"/>
                  <a:pt x="37" y="16"/>
                </a:cubicBezTo>
                <a:cubicBezTo>
                  <a:pt x="146" y="16"/>
                  <a:pt x="146" y="16"/>
                  <a:pt x="146" y="16"/>
                </a:cubicBezTo>
                <a:lnTo>
                  <a:pt x="146"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5" name="Freeform 46"/>
          <p:cNvSpPr>
            <a:spLocks noEditPoints="1"/>
          </p:cNvSpPr>
          <p:nvPr/>
        </p:nvSpPr>
        <p:spPr bwMode="auto">
          <a:xfrm>
            <a:off x="7026671" y="1967803"/>
            <a:ext cx="614203" cy="716570"/>
          </a:xfrm>
          <a:custGeom>
            <a:avLst/>
            <a:gdLst>
              <a:gd name="T0" fmla="*/ 376 w 376"/>
              <a:gd name="T1" fmla="*/ 43 h 438"/>
              <a:gd name="T2" fmla="*/ 324 w 376"/>
              <a:gd name="T3" fmla="*/ 32 h 438"/>
              <a:gd name="T4" fmla="*/ 334 w 376"/>
              <a:gd name="T5" fmla="*/ 54 h 438"/>
              <a:gd name="T6" fmla="*/ 324 w 376"/>
              <a:gd name="T7" fmla="*/ 59 h 438"/>
              <a:gd name="T8" fmla="*/ 272 w 376"/>
              <a:gd name="T9" fmla="*/ 63 h 438"/>
              <a:gd name="T10" fmla="*/ 304 w 376"/>
              <a:gd name="T11" fmla="*/ 98 h 438"/>
              <a:gd name="T12" fmla="*/ 256 w 376"/>
              <a:gd name="T13" fmla="*/ 81 h 438"/>
              <a:gd name="T14" fmla="*/ 271 w 376"/>
              <a:gd name="T15" fmla="*/ 103 h 438"/>
              <a:gd name="T16" fmla="*/ 241 w 376"/>
              <a:gd name="T17" fmla="*/ 100 h 438"/>
              <a:gd name="T18" fmla="*/ 256 w 376"/>
              <a:gd name="T19" fmla="*/ 122 h 438"/>
              <a:gd name="T20" fmla="*/ 226 w 376"/>
              <a:gd name="T21" fmla="*/ 119 h 438"/>
              <a:gd name="T22" fmla="*/ 240 w 376"/>
              <a:gd name="T23" fmla="*/ 140 h 438"/>
              <a:gd name="T24" fmla="*/ 210 w 376"/>
              <a:gd name="T25" fmla="*/ 138 h 438"/>
              <a:gd name="T26" fmla="*/ 242 w 376"/>
              <a:gd name="T27" fmla="*/ 173 h 438"/>
              <a:gd name="T28" fmla="*/ 195 w 376"/>
              <a:gd name="T29" fmla="*/ 156 h 438"/>
              <a:gd name="T30" fmla="*/ 210 w 376"/>
              <a:gd name="T31" fmla="*/ 178 h 438"/>
              <a:gd name="T32" fmla="*/ 180 w 376"/>
              <a:gd name="T33" fmla="*/ 175 h 438"/>
              <a:gd name="T34" fmla="*/ 194 w 376"/>
              <a:gd name="T35" fmla="*/ 197 h 438"/>
              <a:gd name="T36" fmla="*/ 164 w 376"/>
              <a:gd name="T37" fmla="*/ 194 h 438"/>
              <a:gd name="T38" fmla="*/ 179 w 376"/>
              <a:gd name="T39" fmla="*/ 215 h 438"/>
              <a:gd name="T40" fmla="*/ 149 w 376"/>
              <a:gd name="T41" fmla="*/ 213 h 438"/>
              <a:gd name="T42" fmla="*/ 181 w 376"/>
              <a:gd name="T43" fmla="*/ 248 h 438"/>
              <a:gd name="T44" fmla="*/ 134 w 376"/>
              <a:gd name="T45" fmla="*/ 232 h 438"/>
              <a:gd name="T46" fmla="*/ 148 w 376"/>
              <a:gd name="T47" fmla="*/ 253 h 438"/>
              <a:gd name="T48" fmla="*/ 118 w 376"/>
              <a:gd name="T49" fmla="*/ 250 h 438"/>
              <a:gd name="T50" fmla="*/ 133 w 376"/>
              <a:gd name="T51" fmla="*/ 272 h 438"/>
              <a:gd name="T52" fmla="*/ 103 w 376"/>
              <a:gd name="T53" fmla="*/ 269 h 438"/>
              <a:gd name="T54" fmla="*/ 117 w 376"/>
              <a:gd name="T55" fmla="*/ 290 h 438"/>
              <a:gd name="T56" fmla="*/ 88 w 376"/>
              <a:gd name="T57" fmla="*/ 288 h 438"/>
              <a:gd name="T58" fmla="*/ 119 w 376"/>
              <a:gd name="T59" fmla="*/ 323 h 438"/>
              <a:gd name="T60" fmla="*/ 72 w 376"/>
              <a:gd name="T61" fmla="*/ 307 h 438"/>
              <a:gd name="T62" fmla="*/ 87 w 376"/>
              <a:gd name="T63" fmla="*/ 328 h 438"/>
              <a:gd name="T64" fmla="*/ 57 w 376"/>
              <a:gd name="T65" fmla="*/ 325 h 438"/>
              <a:gd name="T66" fmla="*/ 71 w 376"/>
              <a:gd name="T67" fmla="*/ 347 h 438"/>
              <a:gd name="T68" fmla="*/ 42 w 376"/>
              <a:gd name="T69" fmla="*/ 344 h 438"/>
              <a:gd name="T70" fmla="*/ 56 w 376"/>
              <a:gd name="T71" fmla="*/ 366 h 438"/>
              <a:gd name="T72" fmla="*/ 26 w 376"/>
              <a:gd name="T73" fmla="*/ 363 h 438"/>
              <a:gd name="T74" fmla="*/ 58 w 376"/>
              <a:gd name="T75" fmla="*/ 398 h 438"/>
              <a:gd name="T76" fmla="*/ 0 w 376"/>
              <a:gd name="T77" fmla="*/ 395 h 438"/>
              <a:gd name="T78" fmla="*/ 324 w 376"/>
              <a:gd name="T79" fmla="*/ 106 h 438"/>
              <a:gd name="T80" fmla="*/ 316 w 376"/>
              <a:gd name="T81" fmla="*/ 56 h 438"/>
              <a:gd name="T82" fmla="*/ 324 w 376"/>
              <a:gd name="T83" fmla="*/ 32 h 438"/>
              <a:gd name="T84" fmla="*/ 323 w 376"/>
              <a:gd name="T85" fmla="*/ 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76" h="438">
                <a:moveTo>
                  <a:pt x="324" y="106"/>
                </a:moveTo>
                <a:cubicBezTo>
                  <a:pt x="376" y="43"/>
                  <a:pt x="376" y="43"/>
                  <a:pt x="376" y="43"/>
                </a:cubicBezTo>
                <a:cubicBezTo>
                  <a:pt x="324" y="1"/>
                  <a:pt x="324" y="1"/>
                  <a:pt x="324" y="1"/>
                </a:cubicBezTo>
                <a:cubicBezTo>
                  <a:pt x="324" y="32"/>
                  <a:pt x="324" y="32"/>
                  <a:pt x="324" y="32"/>
                </a:cubicBezTo>
                <a:cubicBezTo>
                  <a:pt x="327" y="32"/>
                  <a:pt x="330" y="33"/>
                  <a:pt x="332" y="35"/>
                </a:cubicBezTo>
                <a:cubicBezTo>
                  <a:pt x="338" y="40"/>
                  <a:pt x="339" y="49"/>
                  <a:pt x="334" y="54"/>
                </a:cubicBezTo>
                <a:cubicBezTo>
                  <a:pt x="334" y="54"/>
                  <a:pt x="334" y="54"/>
                  <a:pt x="334" y="54"/>
                </a:cubicBezTo>
                <a:cubicBezTo>
                  <a:pt x="332" y="57"/>
                  <a:pt x="328" y="59"/>
                  <a:pt x="324" y="59"/>
                </a:cubicBezTo>
                <a:lnTo>
                  <a:pt x="324" y="106"/>
                </a:lnTo>
                <a:close/>
                <a:moveTo>
                  <a:pt x="272" y="63"/>
                </a:moveTo>
                <a:cubicBezTo>
                  <a:pt x="308" y="92"/>
                  <a:pt x="308" y="92"/>
                  <a:pt x="308" y="92"/>
                </a:cubicBezTo>
                <a:cubicBezTo>
                  <a:pt x="304" y="98"/>
                  <a:pt x="304" y="98"/>
                  <a:pt x="304" y="98"/>
                </a:cubicBezTo>
                <a:cubicBezTo>
                  <a:pt x="267" y="68"/>
                  <a:pt x="267" y="68"/>
                  <a:pt x="267" y="68"/>
                </a:cubicBezTo>
                <a:cubicBezTo>
                  <a:pt x="256" y="81"/>
                  <a:pt x="256" y="81"/>
                  <a:pt x="256" y="81"/>
                </a:cubicBezTo>
                <a:cubicBezTo>
                  <a:pt x="276" y="97"/>
                  <a:pt x="276" y="97"/>
                  <a:pt x="276" y="97"/>
                </a:cubicBezTo>
                <a:cubicBezTo>
                  <a:pt x="271" y="103"/>
                  <a:pt x="271" y="103"/>
                  <a:pt x="271" y="103"/>
                </a:cubicBezTo>
                <a:cubicBezTo>
                  <a:pt x="252" y="87"/>
                  <a:pt x="252" y="87"/>
                  <a:pt x="252" y="87"/>
                </a:cubicBezTo>
                <a:cubicBezTo>
                  <a:pt x="241" y="100"/>
                  <a:pt x="241" y="100"/>
                  <a:pt x="241" y="100"/>
                </a:cubicBezTo>
                <a:cubicBezTo>
                  <a:pt x="260" y="116"/>
                  <a:pt x="260" y="116"/>
                  <a:pt x="260" y="116"/>
                </a:cubicBezTo>
                <a:cubicBezTo>
                  <a:pt x="256" y="122"/>
                  <a:pt x="256" y="122"/>
                  <a:pt x="256" y="122"/>
                </a:cubicBezTo>
                <a:cubicBezTo>
                  <a:pt x="236" y="106"/>
                  <a:pt x="236" y="106"/>
                  <a:pt x="236" y="106"/>
                </a:cubicBezTo>
                <a:cubicBezTo>
                  <a:pt x="226" y="119"/>
                  <a:pt x="226" y="119"/>
                  <a:pt x="226" y="119"/>
                </a:cubicBezTo>
                <a:cubicBezTo>
                  <a:pt x="245" y="135"/>
                  <a:pt x="245" y="135"/>
                  <a:pt x="245" y="135"/>
                </a:cubicBezTo>
                <a:cubicBezTo>
                  <a:pt x="240" y="140"/>
                  <a:pt x="240" y="140"/>
                  <a:pt x="240" y="140"/>
                </a:cubicBezTo>
                <a:cubicBezTo>
                  <a:pt x="221" y="125"/>
                  <a:pt x="221" y="125"/>
                  <a:pt x="221" y="125"/>
                </a:cubicBezTo>
                <a:cubicBezTo>
                  <a:pt x="210" y="138"/>
                  <a:pt x="210" y="138"/>
                  <a:pt x="210" y="138"/>
                </a:cubicBezTo>
                <a:cubicBezTo>
                  <a:pt x="247" y="167"/>
                  <a:pt x="247" y="167"/>
                  <a:pt x="247" y="167"/>
                </a:cubicBezTo>
                <a:cubicBezTo>
                  <a:pt x="242" y="173"/>
                  <a:pt x="242" y="173"/>
                  <a:pt x="242" y="173"/>
                </a:cubicBezTo>
                <a:cubicBezTo>
                  <a:pt x="206" y="143"/>
                  <a:pt x="206" y="143"/>
                  <a:pt x="206" y="143"/>
                </a:cubicBezTo>
                <a:cubicBezTo>
                  <a:pt x="195" y="156"/>
                  <a:pt x="195" y="156"/>
                  <a:pt x="195" y="156"/>
                </a:cubicBezTo>
                <a:cubicBezTo>
                  <a:pt x="214" y="172"/>
                  <a:pt x="214" y="172"/>
                  <a:pt x="214" y="172"/>
                </a:cubicBezTo>
                <a:cubicBezTo>
                  <a:pt x="210" y="178"/>
                  <a:pt x="210" y="178"/>
                  <a:pt x="210" y="178"/>
                </a:cubicBezTo>
                <a:cubicBezTo>
                  <a:pt x="190" y="162"/>
                  <a:pt x="190" y="162"/>
                  <a:pt x="190" y="162"/>
                </a:cubicBezTo>
                <a:cubicBezTo>
                  <a:pt x="180" y="175"/>
                  <a:pt x="180" y="175"/>
                  <a:pt x="180" y="175"/>
                </a:cubicBezTo>
                <a:cubicBezTo>
                  <a:pt x="199" y="191"/>
                  <a:pt x="199" y="191"/>
                  <a:pt x="199" y="191"/>
                </a:cubicBezTo>
                <a:cubicBezTo>
                  <a:pt x="194" y="197"/>
                  <a:pt x="194" y="197"/>
                  <a:pt x="194" y="197"/>
                </a:cubicBezTo>
                <a:cubicBezTo>
                  <a:pt x="175" y="181"/>
                  <a:pt x="175" y="181"/>
                  <a:pt x="175" y="181"/>
                </a:cubicBezTo>
                <a:cubicBezTo>
                  <a:pt x="164" y="194"/>
                  <a:pt x="164" y="194"/>
                  <a:pt x="164" y="194"/>
                </a:cubicBezTo>
                <a:cubicBezTo>
                  <a:pt x="184" y="210"/>
                  <a:pt x="184" y="210"/>
                  <a:pt x="184" y="210"/>
                </a:cubicBezTo>
                <a:cubicBezTo>
                  <a:pt x="179" y="215"/>
                  <a:pt x="179" y="215"/>
                  <a:pt x="179" y="215"/>
                </a:cubicBezTo>
                <a:cubicBezTo>
                  <a:pt x="160" y="200"/>
                  <a:pt x="160" y="200"/>
                  <a:pt x="160" y="200"/>
                </a:cubicBezTo>
                <a:cubicBezTo>
                  <a:pt x="149" y="213"/>
                  <a:pt x="149" y="213"/>
                  <a:pt x="149" y="213"/>
                </a:cubicBezTo>
                <a:cubicBezTo>
                  <a:pt x="185" y="243"/>
                  <a:pt x="185" y="243"/>
                  <a:pt x="185" y="243"/>
                </a:cubicBezTo>
                <a:cubicBezTo>
                  <a:pt x="181" y="248"/>
                  <a:pt x="181" y="248"/>
                  <a:pt x="181" y="248"/>
                </a:cubicBezTo>
                <a:cubicBezTo>
                  <a:pt x="144" y="218"/>
                  <a:pt x="144" y="218"/>
                  <a:pt x="144" y="218"/>
                </a:cubicBezTo>
                <a:cubicBezTo>
                  <a:pt x="134" y="232"/>
                  <a:pt x="134" y="232"/>
                  <a:pt x="134" y="232"/>
                </a:cubicBezTo>
                <a:cubicBezTo>
                  <a:pt x="153" y="247"/>
                  <a:pt x="153" y="247"/>
                  <a:pt x="153" y="247"/>
                </a:cubicBezTo>
                <a:cubicBezTo>
                  <a:pt x="148" y="253"/>
                  <a:pt x="148" y="253"/>
                  <a:pt x="148" y="253"/>
                </a:cubicBezTo>
                <a:cubicBezTo>
                  <a:pt x="129" y="237"/>
                  <a:pt x="129" y="237"/>
                  <a:pt x="129" y="237"/>
                </a:cubicBezTo>
                <a:cubicBezTo>
                  <a:pt x="118" y="250"/>
                  <a:pt x="118" y="250"/>
                  <a:pt x="118" y="250"/>
                </a:cubicBezTo>
                <a:cubicBezTo>
                  <a:pt x="137" y="266"/>
                  <a:pt x="137" y="266"/>
                  <a:pt x="137" y="266"/>
                </a:cubicBezTo>
                <a:cubicBezTo>
                  <a:pt x="133" y="272"/>
                  <a:pt x="133" y="272"/>
                  <a:pt x="133" y="272"/>
                </a:cubicBezTo>
                <a:cubicBezTo>
                  <a:pt x="114" y="256"/>
                  <a:pt x="114" y="256"/>
                  <a:pt x="114" y="256"/>
                </a:cubicBezTo>
                <a:cubicBezTo>
                  <a:pt x="103" y="269"/>
                  <a:pt x="103" y="269"/>
                  <a:pt x="103" y="269"/>
                </a:cubicBezTo>
                <a:cubicBezTo>
                  <a:pt x="122" y="285"/>
                  <a:pt x="122" y="285"/>
                  <a:pt x="122" y="285"/>
                </a:cubicBezTo>
                <a:cubicBezTo>
                  <a:pt x="117" y="290"/>
                  <a:pt x="117" y="290"/>
                  <a:pt x="117" y="290"/>
                </a:cubicBezTo>
                <a:cubicBezTo>
                  <a:pt x="98" y="275"/>
                  <a:pt x="98" y="275"/>
                  <a:pt x="98" y="275"/>
                </a:cubicBezTo>
                <a:cubicBezTo>
                  <a:pt x="88" y="288"/>
                  <a:pt x="88" y="288"/>
                  <a:pt x="88" y="288"/>
                </a:cubicBezTo>
                <a:cubicBezTo>
                  <a:pt x="124" y="318"/>
                  <a:pt x="124" y="318"/>
                  <a:pt x="124" y="318"/>
                </a:cubicBezTo>
                <a:cubicBezTo>
                  <a:pt x="119" y="323"/>
                  <a:pt x="119" y="323"/>
                  <a:pt x="119" y="323"/>
                </a:cubicBezTo>
                <a:cubicBezTo>
                  <a:pt x="83" y="294"/>
                  <a:pt x="83" y="294"/>
                  <a:pt x="83" y="294"/>
                </a:cubicBezTo>
                <a:cubicBezTo>
                  <a:pt x="72" y="307"/>
                  <a:pt x="72" y="307"/>
                  <a:pt x="72" y="307"/>
                </a:cubicBezTo>
                <a:cubicBezTo>
                  <a:pt x="91" y="322"/>
                  <a:pt x="91" y="322"/>
                  <a:pt x="91" y="322"/>
                </a:cubicBezTo>
                <a:cubicBezTo>
                  <a:pt x="87" y="328"/>
                  <a:pt x="87" y="328"/>
                  <a:pt x="87" y="328"/>
                </a:cubicBezTo>
                <a:cubicBezTo>
                  <a:pt x="68" y="312"/>
                  <a:pt x="68" y="312"/>
                  <a:pt x="68" y="312"/>
                </a:cubicBezTo>
                <a:cubicBezTo>
                  <a:pt x="57" y="325"/>
                  <a:pt x="57" y="325"/>
                  <a:pt x="57" y="325"/>
                </a:cubicBezTo>
                <a:cubicBezTo>
                  <a:pt x="76" y="341"/>
                  <a:pt x="76" y="341"/>
                  <a:pt x="76" y="341"/>
                </a:cubicBezTo>
                <a:cubicBezTo>
                  <a:pt x="71" y="347"/>
                  <a:pt x="71" y="347"/>
                  <a:pt x="71" y="347"/>
                </a:cubicBezTo>
                <a:cubicBezTo>
                  <a:pt x="52" y="331"/>
                  <a:pt x="52" y="331"/>
                  <a:pt x="52" y="331"/>
                </a:cubicBezTo>
                <a:cubicBezTo>
                  <a:pt x="42" y="344"/>
                  <a:pt x="42" y="344"/>
                  <a:pt x="42" y="344"/>
                </a:cubicBezTo>
                <a:cubicBezTo>
                  <a:pt x="61" y="360"/>
                  <a:pt x="61" y="360"/>
                  <a:pt x="61" y="360"/>
                </a:cubicBezTo>
                <a:cubicBezTo>
                  <a:pt x="56" y="366"/>
                  <a:pt x="56" y="366"/>
                  <a:pt x="56" y="366"/>
                </a:cubicBezTo>
                <a:cubicBezTo>
                  <a:pt x="37" y="350"/>
                  <a:pt x="37" y="350"/>
                  <a:pt x="37" y="350"/>
                </a:cubicBezTo>
                <a:cubicBezTo>
                  <a:pt x="26" y="363"/>
                  <a:pt x="26" y="363"/>
                  <a:pt x="26" y="363"/>
                </a:cubicBezTo>
                <a:cubicBezTo>
                  <a:pt x="63" y="393"/>
                  <a:pt x="63" y="393"/>
                  <a:pt x="63" y="393"/>
                </a:cubicBezTo>
                <a:cubicBezTo>
                  <a:pt x="58" y="398"/>
                  <a:pt x="58" y="398"/>
                  <a:pt x="58" y="398"/>
                </a:cubicBezTo>
                <a:cubicBezTo>
                  <a:pt x="22" y="369"/>
                  <a:pt x="22" y="369"/>
                  <a:pt x="22" y="369"/>
                </a:cubicBezTo>
                <a:cubicBezTo>
                  <a:pt x="0" y="395"/>
                  <a:pt x="0" y="395"/>
                  <a:pt x="0" y="395"/>
                </a:cubicBezTo>
                <a:cubicBezTo>
                  <a:pt x="53" y="438"/>
                  <a:pt x="53" y="438"/>
                  <a:pt x="53" y="438"/>
                </a:cubicBezTo>
                <a:cubicBezTo>
                  <a:pt x="324" y="106"/>
                  <a:pt x="324" y="106"/>
                  <a:pt x="324" y="106"/>
                </a:cubicBezTo>
                <a:cubicBezTo>
                  <a:pt x="324" y="59"/>
                  <a:pt x="324" y="59"/>
                  <a:pt x="324" y="59"/>
                </a:cubicBezTo>
                <a:cubicBezTo>
                  <a:pt x="321" y="59"/>
                  <a:pt x="318" y="58"/>
                  <a:pt x="316" y="56"/>
                </a:cubicBezTo>
                <a:cubicBezTo>
                  <a:pt x="310" y="51"/>
                  <a:pt x="309" y="43"/>
                  <a:pt x="314" y="37"/>
                </a:cubicBezTo>
                <a:cubicBezTo>
                  <a:pt x="316" y="34"/>
                  <a:pt x="320" y="32"/>
                  <a:pt x="324" y="32"/>
                </a:cubicBezTo>
                <a:cubicBezTo>
                  <a:pt x="324" y="1"/>
                  <a:pt x="324" y="1"/>
                  <a:pt x="324" y="1"/>
                </a:cubicBezTo>
                <a:cubicBezTo>
                  <a:pt x="323" y="0"/>
                  <a:pt x="323" y="0"/>
                  <a:pt x="323" y="0"/>
                </a:cubicBezTo>
                <a:lnTo>
                  <a:pt x="272" y="6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6" name="Freeform 47"/>
          <p:cNvSpPr>
            <a:spLocks noEditPoints="1"/>
          </p:cNvSpPr>
          <p:nvPr/>
        </p:nvSpPr>
        <p:spPr bwMode="auto">
          <a:xfrm>
            <a:off x="7492084" y="2177299"/>
            <a:ext cx="265441" cy="521358"/>
          </a:xfrm>
          <a:custGeom>
            <a:avLst/>
            <a:gdLst>
              <a:gd name="T0" fmla="*/ 121 w 162"/>
              <a:gd name="T1" fmla="*/ 144 h 319"/>
              <a:gd name="T2" fmla="*/ 128 w 162"/>
              <a:gd name="T3" fmla="*/ 138 h 319"/>
              <a:gd name="T4" fmla="*/ 150 w 162"/>
              <a:gd name="T5" fmla="*/ 80 h 319"/>
              <a:gd name="T6" fmla="*/ 147 w 162"/>
              <a:gd name="T7" fmla="*/ 69 h 319"/>
              <a:gd name="T8" fmla="*/ 156 w 162"/>
              <a:gd name="T9" fmla="*/ 46 h 319"/>
              <a:gd name="T10" fmla="*/ 137 w 162"/>
              <a:gd name="T11" fmla="*/ 3 h 319"/>
              <a:gd name="T12" fmla="*/ 121 w 162"/>
              <a:gd name="T13" fmla="*/ 1 h 319"/>
              <a:gd name="T14" fmla="*/ 121 w 162"/>
              <a:gd name="T15" fmla="*/ 58 h 319"/>
              <a:gd name="T16" fmla="*/ 126 w 162"/>
              <a:gd name="T17" fmla="*/ 61 h 319"/>
              <a:gd name="T18" fmla="*/ 121 w 162"/>
              <a:gd name="T19" fmla="*/ 59 h 319"/>
              <a:gd name="T20" fmla="*/ 121 w 162"/>
              <a:gd name="T21" fmla="*/ 85 h 319"/>
              <a:gd name="T22" fmla="*/ 125 w 162"/>
              <a:gd name="T23" fmla="*/ 75 h 319"/>
              <a:gd name="T24" fmla="*/ 123 w 162"/>
              <a:gd name="T25" fmla="*/ 66 h 319"/>
              <a:gd name="T26" fmla="*/ 139 w 162"/>
              <a:gd name="T27" fmla="*/ 72 h 319"/>
              <a:gd name="T28" fmla="*/ 144 w 162"/>
              <a:gd name="T29" fmla="*/ 83 h 319"/>
              <a:gd name="T30" fmla="*/ 125 w 162"/>
              <a:gd name="T31" fmla="*/ 132 h 319"/>
              <a:gd name="T32" fmla="*/ 121 w 162"/>
              <a:gd name="T33" fmla="*/ 136 h 319"/>
              <a:gd name="T34" fmla="*/ 121 w 162"/>
              <a:gd name="T35" fmla="*/ 144 h 319"/>
              <a:gd name="T36" fmla="*/ 66 w 162"/>
              <a:gd name="T37" fmla="*/ 284 h 319"/>
              <a:gd name="T38" fmla="*/ 121 w 162"/>
              <a:gd name="T39" fmla="*/ 144 h 319"/>
              <a:gd name="T40" fmla="*/ 121 w 162"/>
              <a:gd name="T41" fmla="*/ 144 h 319"/>
              <a:gd name="T42" fmla="*/ 121 w 162"/>
              <a:gd name="T43" fmla="*/ 136 h 319"/>
              <a:gd name="T44" fmla="*/ 114 w 162"/>
              <a:gd name="T45" fmla="*/ 137 h 319"/>
              <a:gd name="T46" fmla="*/ 98 w 162"/>
              <a:gd name="T47" fmla="*/ 130 h 319"/>
              <a:gd name="T48" fmla="*/ 98 w 162"/>
              <a:gd name="T49" fmla="*/ 130 h 319"/>
              <a:gd name="T50" fmla="*/ 106 w 162"/>
              <a:gd name="T51" fmla="*/ 125 h 319"/>
              <a:gd name="T52" fmla="*/ 121 w 162"/>
              <a:gd name="T53" fmla="*/ 85 h 319"/>
              <a:gd name="T54" fmla="*/ 121 w 162"/>
              <a:gd name="T55" fmla="*/ 59 h 319"/>
              <a:gd name="T56" fmla="*/ 85 w 162"/>
              <a:gd name="T57" fmla="*/ 45 h 319"/>
              <a:gd name="T58" fmla="*/ 74 w 162"/>
              <a:gd name="T59" fmla="*/ 51 h 319"/>
              <a:gd name="T60" fmla="*/ 52 w 162"/>
              <a:gd name="T61" fmla="*/ 108 h 319"/>
              <a:gd name="T62" fmla="*/ 54 w 162"/>
              <a:gd name="T63" fmla="*/ 118 h 319"/>
              <a:gd name="T64" fmla="*/ 35 w 162"/>
              <a:gd name="T65" fmla="*/ 168 h 319"/>
              <a:gd name="T66" fmla="*/ 35 w 162"/>
              <a:gd name="T67" fmla="*/ 256 h 319"/>
              <a:gd name="T68" fmla="*/ 39 w 162"/>
              <a:gd name="T69" fmla="*/ 257 h 319"/>
              <a:gd name="T70" fmla="*/ 45 w 162"/>
              <a:gd name="T71" fmla="*/ 268 h 319"/>
              <a:gd name="T72" fmla="*/ 58 w 162"/>
              <a:gd name="T73" fmla="*/ 264 h 319"/>
              <a:gd name="T74" fmla="*/ 64 w 162"/>
              <a:gd name="T75" fmla="*/ 278 h 319"/>
              <a:gd name="T76" fmla="*/ 63 w 162"/>
              <a:gd name="T77" fmla="*/ 281 h 319"/>
              <a:gd name="T78" fmla="*/ 35 w 162"/>
              <a:gd name="T79" fmla="*/ 300 h 319"/>
              <a:gd name="T80" fmla="*/ 35 w 162"/>
              <a:gd name="T81" fmla="*/ 306 h 319"/>
              <a:gd name="T82" fmla="*/ 66 w 162"/>
              <a:gd name="T83" fmla="*/ 284 h 319"/>
              <a:gd name="T84" fmla="*/ 121 w 162"/>
              <a:gd name="T85" fmla="*/ 1 h 319"/>
              <a:gd name="T86" fmla="*/ 121 w 162"/>
              <a:gd name="T87" fmla="*/ 58 h 319"/>
              <a:gd name="T88" fmla="*/ 88 w 162"/>
              <a:gd name="T89" fmla="*/ 36 h 319"/>
              <a:gd name="T90" fmla="*/ 94 w 162"/>
              <a:gd name="T91" fmla="*/ 22 h 319"/>
              <a:gd name="T92" fmla="*/ 121 w 162"/>
              <a:gd name="T93" fmla="*/ 1 h 319"/>
              <a:gd name="T94" fmla="*/ 35 w 162"/>
              <a:gd name="T95" fmla="*/ 168 h 319"/>
              <a:gd name="T96" fmla="*/ 0 w 162"/>
              <a:gd name="T97" fmla="*/ 258 h 319"/>
              <a:gd name="T98" fmla="*/ 15 w 162"/>
              <a:gd name="T99" fmla="*/ 319 h 319"/>
              <a:gd name="T100" fmla="*/ 35 w 162"/>
              <a:gd name="T101" fmla="*/ 306 h 319"/>
              <a:gd name="T102" fmla="*/ 35 w 162"/>
              <a:gd name="T103" fmla="*/ 300 h 319"/>
              <a:gd name="T104" fmla="*/ 33 w 162"/>
              <a:gd name="T105" fmla="*/ 301 h 319"/>
              <a:gd name="T106" fmla="*/ 13 w 162"/>
              <a:gd name="T107" fmla="*/ 294 h 319"/>
              <a:gd name="T108" fmla="*/ 5 w 162"/>
              <a:gd name="T109" fmla="*/ 259 h 319"/>
              <a:gd name="T110" fmla="*/ 5 w 162"/>
              <a:gd name="T111" fmla="*/ 259 h 319"/>
              <a:gd name="T112" fmla="*/ 6 w 162"/>
              <a:gd name="T113" fmla="*/ 256 h 319"/>
              <a:gd name="T114" fmla="*/ 19 w 162"/>
              <a:gd name="T115" fmla="*/ 250 h 319"/>
              <a:gd name="T116" fmla="*/ 26 w 162"/>
              <a:gd name="T117" fmla="*/ 261 h 319"/>
              <a:gd name="T118" fmla="*/ 35 w 162"/>
              <a:gd name="T119" fmla="*/ 256 h 319"/>
              <a:gd name="T120" fmla="*/ 35 w 162"/>
              <a:gd name="T121" fmla="*/ 16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2" h="319">
                <a:moveTo>
                  <a:pt x="121" y="144"/>
                </a:moveTo>
                <a:cubicBezTo>
                  <a:pt x="124" y="143"/>
                  <a:pt x="127" y="141"/>
                  <a:pt x="128" y="138"/>
                </a:cubicBezTo>
                <a:cubicBezTo>
                  <a:pt x="150" y="80"/>
                  <a:pt x="150" y="80"/>
                  <a:pt x="150" y="80"/>
                </a:cubicBezTo>
                <a:cubicBezTo>
                  <a:pt x="152" y="76"/>
                  <a:pt x="150" y="71"/>
                  <a:pt x="147" y="69"/>
                </a:cubicBezTo>
                <a:cubicBezTo>
                  <a:pt x="156" y="46"/>
                  <a:pt x="156" y="46"/>
                  <a:pt x="156" y="46"/>
                </a:cubicBezTo>
                <a:cubicBezTo>
                  <a:pt x="162" y="29"/>
                  <a:pt x="154" y="9"/>
                  <a:pt x="137" y="3"/>
                </a:cubicBezTo>
                <a:cubicBezTo>
                  <a:pt x="132" y="1"/>
                  <a:pt x="126" y="0"/>
                  <a:pt x="121" y="1"/>
                </a:cubicBezTo>
                <a:cubicBezTo>
                  <a:pt x="121" y="58"/>
                  <a:pt x="121" y="58"/>
                  <a:pt x="121" y="58"/>
                </a:cubicBezTo>
                <a:cubicBezTo>
                  <a:pt x="126" y="61"/>
                  <a:pt x="126" y="61"/>
                  <a:pt x="126" y="61"/>
                </a:cubicBezTo>
                <a:cubicBezTo>
                  <a:pt x="121" y="59"/>
                  <a:pt x="121" y="59"/>
                  <a:pt x="121" y="59"/>
                </a:cubicBezTo>
                <a:cubicBezTo>
                  <a:pt x="121" y="85"/>
                  <a:pt x="121" y="85"/>
                  <a:pt x="121" y="85"/>
                </a:cubicBezTo>
                <a:cubicBezTo>
                  <a:pt x="125" y="75"/>
                  <a:pt x="125" y="75"/>
                  <a:pt x="125" y="75"/>
                </a:cubicBezTo>
                <a:cubicBezTo>
                  <a:pt x="126" y="72"/>
                  <a:pt x="126" y="68"/>
                  <a:pt x="123" y="66"/>
                </a:cubicBezTo>
                <a:cubicBezTo>
                  <a:pt x="139" y="72"/>
                  <a:pt x="139" y="72"/>
                  <a:pt x="139" y="72"/>
                </a:cubicBezTo>
                <a:cubicBezTo>
                  <a:pt x="143" y="73"/>
                  <a:pt x="146" y="78"/>
                  <a:pt x="144" y="83"/>
                </a:cubicBezTo>
                <a:cubicBezTo>
                  <a:pt x="125" y="132"/>
                  <a:pt x="125" y="132"/>
                  <a:pt x="125" y="132"/>
                </a:cubicBezTo>
                <a:cubicBezTo>
                  <a:pt x="124" y="134"/>
                  <a:pt x="123" y="135"/>
                  <a:pt x="121" y="136"/>
                </a:cubicBezTo>
                <a:lnTo>
                  <a:pt x="121" y="144"/>
                </a:lnTo>
                <a:close/>
                <a:moveTo>
                  <a:pt x="66" y="284"/>
                </a:moveTo>
                <a:cubicBezTo>
                  <a:pt x="121" y="144"/>
                  <a:pt x="121" y="144"/>
                  <a:pt x="121" y="144"/>
                </a:cubicBezTo>
                <a:cubicBezTo>
                  <a:pt x="121" y="144"/>
                  <a:pt x="121" y="144"/>
                  <a:pt x="121" y="144"/>
                </a:cubicBezTo>
                <a:cubicBezTo>
                  <a:pt x="121" y="136"/>
                  <a:pt x="121" y="136"/>
                  <a:pt x="121" y="136"/>
                </a:cubicBezTo>
                <a:cubicBezTo>
                  <a:pt x="119" y="137"/>
                  <a:pt x="117" y="137"/>
                  <a:pt x="114" y="137"/>
                </a:cubicBezTo>
                <a:cubicBezTo>
                  <a:pt x="98" y="130"/>
                  <a:pt x="98" y="130"/>
                  <a:pt x="98" y="130"/>
                </a:cubicBezTo>
                <a:cubicBezTo>
                  <a:pt x="98" y="130"/>
                  <a:pt x="98" y="130"/>
                  <a:pt x="98" y="130"/>
                </a:cubicBezTo>
                <a:cubicBezTo>
                  <a:pt x="102" y="130"/>
                  <a:pt x="105" y="128"/>
                  <a:pt x="106" y="125"/>
                </a:cubicBezTo>
                <a:cubicBezTo>
                  <a:pt x="121" y="85"/>
                  <a:pt x="121" y="85"/>
                  <a:pt x="121" y="85"/>
                </a:cubicBezTo>
                <a:cubicBezTo>
                  <a:pt x="121" y="59"/>
                  <a:pt x="121" y="59"/>
                  <a:pt x="121" y="59"/>
                </a:cubicBezTo>
                <a:cubicBezTo>
                  <a:pt x="85" y="45"/>
                  <a:pt x="85" y="45"/>
                  <a:pt x="85" y="45"/>
                </a:cubicBezTo>
                <a:cubicBezTo>
                  <a:pt x="80" y="44"/>
                  <a:pt x="76" y="47"/>
                  <a:pt x="74" y="51"/>
                </a:cubicBezTo>
                <a:cubicBezTo>
                  <a:pt x="52" y="108"/>
                  <a:pt x="52" y="108"/>
                  <a:pt x="52" y="108"/>
                </a:cubicBezTo>
                <a:cubicBezTo>
                  <a:pt x="51" y="112"/>
                  <a:pt x="52" y="115"/>
                  <a:pt x="54" y="118"/>
                </a:cubicBezTo>
                <a:cubicBezTo>
                  <a:pt x="35" y="168"/>
                  <a:pt x="35" y="168"/>
                  <a:pt x="35" y="168"/>
                </a:cubicBezTo>
                <a:cubicBezTo>
                  <a:pt x="35" y="256"/>
                  <a:pt x="35" y="256"/>
                  <a:pt x="35" y="256"/>
                </a:cubicBezTo>
                <a:cubicBezTo>
                  <a:pt x="36" y="256"/>
                  <a:pt x="37" y="257"/>
                  <a:pt x="39" y="257"/>
                </a:cubicBezTo>
                <a:cubicBezTo>
                  <a:pt x="43" y="259"/>
                  <a:pt x="46" y="264"/>
                  <a:pt x="45" y="268"/>
                </a:cubicBezTo>
                <a:cubicBezTo>
                  <a:pt x="48" y="264"/>
                  <a:pt x="53" y="263"/>
                  <a:pt x="58" y="264"/>
                </a:cubicBezTo>
                <a:cubicBezTo>
                  <a:pt x="63" y="267"/>
                  <a:pt x="66" y="273"/>
                  <a:pt x="64" y="278"/>
                </a:cubicBezTo>
                <a:cubicBezTo>
                  <a:pt x="63" y="281"/>
                  <a:pt x="63" y="281"/>
                  <a:pt x="63" y="281"/>
                </a:cubicBezTo>
                <a:cubicBezTo>
                  <a:pt x="35" y="300"/>
                  <a:pt x="35" y="300"/>
                  <a:pt x="35" y="300"/>
                </a:cubicBezTo>
                <a:cubicBezTo>
                  <a:pt x="35" y="306"/>
                  <a:pt x="35" y="306"/>
                  <a:pt x="35" y="306"/>
                </a:cubicBezTo>
                <a:cubicBezTo>
                  <a:pt x="66" y="284"/>
                  <a:pt x="66" y="284"/>
                  <a:pt x="66" y="284"/>
                </a:cubicBezTo>
                <a:close/>
                <a:moveTo>
                  <a:pt x="121" y="1"/>
                </a:moveTo>
                <a:cubicBezTo>
                  <a:pt x="121" y="58"/>
                  <a:pt x="121" y="58"/>
                  <a:pt x="121" y="58"/>
                </a:cubicBezTo>
                <a:cubicBezTo>
                  <a:pt x="88" y="36"/>
                  <a:pt x="88" y="36"/>
                  <a:pt x="88" y="36"/>
                </a:cubicBezTo>
                <a:cubicBezTo>
                  <a:pt x="94" y="22"/>
                  <a:pt x="94" y="22"/>
                  <a:pt x="94" y="22"/>
                </a:cubicBezTo>
                <a:cubicBezTo>
                  <a:pt x="98" y="10"/>
                  <a:pt x="109" y="2"/>
                  <a:pt x="121" y="1"/>
                </a:cubicBezTo>
                <a:close/>
                <a:moveTo>
                  <a:pt x="35" y="168"/>
                </a:moveTo>
                <a:cubicBezTo>
                  <a:pt x="0" y="258"/>
                  <a:pt x="0" y="258"/>
                  <a:pt x="0" y="258"/>
                </a:cubicBezTo>
                <a:cubicBezTo>
                  <a:pt x="15" y="319"/>
                  <a:pt x="15" y="319"/>
                  <a:pt x="15" y="319"/>
                </a:cubicBezTo>
                <a:cubicBezTo>
                  <a:pt x="35" y="306"/>
                  <a:pt x="35" y="306"/>
                  <a:pt x="35" y="306"/>
                </a:cubicBezTo>
                <a:cubicBezTo>
                  <a:pt x="35" y="300"/>
                  <a:pt x="35" y="300"/>
                  <a:pt x="35" y="300"/>
                </a:cubicBezTo>
                <a:cubicBezTo>
                  <a:pt x="33" y="301"/>
                  <a:pt x="33" y="301"/>
                  <a:pt x="33" y="301"/>
                </a:cubicBezTo>
                <a:cubicBezTo>
                  <a:pt x="13" y="294"/>
                  <a:pt x="13" y="294"/>
                  <a:pt x="13" y="294"/>
                </a:cubicBezTo>
                <a:cubicBezTo>
                  <a:pt x="5" y="259"/>
                  <a:pt x="5" y="259"/>
                  <a:pt x="5" y="259"/>
                </a:cubicBezTo>
                <a:cubicBezTo>
                  <a:pt x="5" y="259"/>
                  <a:pt x="5" y="259"/>
                  <a:pt x="5" y="259"/>
                </a:cubicBezTo>
                <a:cubicBezTo>
                  <a:pt x="6" y="256"/>
                  <a:pt x="6" y="256"/>
                  <a:pt x="6" y="256"/>
                </a:cubicBezTo>
                <a:cubicBezTo>
                  <a:pt x="8" y="250"/>
                  <a:pt x="14" y="248"/>
                  <a:pt x="19" y="250"/>
                </a:cubicBezTo>
                <a:cubicBezTo>
                  <a:pt x="24" y="251"/>
                  <a:pt x="27" y="256"/>
                  <a:pt x="26" y="261"/>
                </a:cubicBezTo>
                <a:cubicBezTo>
                  <a:pt x="28" y="258"/>
                  <a:pt x="31" y="256"/>
                  <a:pt x="35" y="256"/>
                </a:cubicBezTo>
                <a:lnTo>
                  <a:pt x="35" y="16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7" name="Freeform 48"/>
          <p:cNvSpPr>
            <a:spLocks noEditPoints="1"/>
          </p:cNvSpPr>
          <p:nvPr/>
        </p:nvSpPr>
        <p:spPr bwMode="auto">
          <a:xfrm>
            <a:off x="6566019" y="2243957"/>
            <a:ext cx="434465" cy="434465"/>
          </a:xfrm>
          <a:custGeom>
            <a:avLst/>
            <a:gdLst>
              <a:gd name="T0" fmla="*/ 133 w 266"/>
              <a:gd name="T1" fmla="*/ 0 h 266"/>
              <a:gd name="T2" fmla="*/ 133 w 266"/>
              <a:gd name="T3" fmla="*/ 0 h 266"/>
              <a:gd name="T4" fmla="*/ 133 w 266"/>
              <a:gd name="T5" fmla="*/ 35 h 266"/>
              <a:gd name="T6" fmla="*/ 150 w 266"/>
              <a:gd name="T7" fmla="*/ 24 h 266"/>
              <a:gd name="T8" fmla="*/ 242 w 266"/>
              <a:gd name="T9" fmla="*/ 117 h 266"/>
              <a:gd name="T10" fmla="*/ 231 w 266"/>
              <a:gd name="T11" fmla="*/ 133 h 266"/>
              <a:gd name="T12" fmla="*/ 242 w 266"/>
              <a:gd name="T13" fmla="*/ 149 h 266"/>
              <a:gd name="T14" fmla="*/ 150 w 266"/>
              <a:gd name="T15" fmla="*/ 242 h 266"/>
              <a:gd name="T16" fmla="*/ 150 w 266"/>
              <a:gd name="T17" fmla="*/ 242 h 266"/>
              <a:gd name="T18" fmla="*/ 133 w 266"/>
              <a:gd name="T19" fmla="*/ 231 h 266"/>
              <a:gd name="T20" fmla="*/ 133 w 266"/>
              <a:gd name="T21" fmla="*/ 266 h 266"/>
              <a:gd name="T22" fmla="*/ 133 w 266"/>
              <a:gd name="T23" fmla="*/ 266 h 266"/>
              <a:gd name="T24" fmla="*/ 266 w 266"/>
              <a:gd name="T25" fmla="*/ 133 h 266"/>
              <a:gd name="T26" fmla="*/ 133 w 266"/>
              <a:gd name="T27" fmla="*/ 0 h 266"/>
              <a:gd name="T28" fmla="*/ 133 w 266"/>
              <a:gd name="T29" fmla="*/ 0 h 266"/>
              <a:gd name="T30" fmla="*/ 133 w 266"/>
              <a:gd name="T31" fmla="*/ 0 h 266"/>
              <a:gd name="T32" fmla="*/ 0 w 266"/>
              <a:gd name="T33" fmla="*/ 133 h 266"/>
              <a:gd name="T34" fmla="*/ 133 w 266"/>
              <a:gd name="T35" fmla="*/ 266 h 266"/>
              <a:gd name="T36" fmla="*/ 133 w 266"/>
              <a:gd name="T37" fmla="*/ 266 h 266"/>
              <a:gd name="T38" fmla="*/ 133 w 266"/>
              <a:gd name="T39" fmla="*/ 231 h 266"/>
              <a:gd name="T40" fmla="*/ 133 w 266"/>
              <a:gd name="T41" fmla="*/ 231 h 266"/>
              <a:gd name="T42" fmla="*/ 117 w 266"/>
              <a:gd name="T43" fmla="*/ 242 h 266"/>
              <a:gd name="T44" fmla="*/ 24 w 266"/>
              <a:gd name="T45" fmla="*/ 149 h 266"/>
              <a:gd name="T46" fmla="*/ 35 w 266"/>
              <a:gd name="T47" fmla="*/ 133 h 266"/>
              <a:gd name="T48" fmla="*/ 24 w 266"/>
              <a:gd name="T49" fmla="*/ 117 h 266"/>
              <a:gd name="T50" fmla="*/ 117 w 266"/>
              <a:gd name="T51" fmla="*/ 24 h 266"/>
              <a:gd name="T52" fmla="*/ 133 w 266"/>
              <a:gd name="T53" fmla="*/ 35 h 266"/>
              <a:gd name="T54" fmla="*/ 133 w 266"/>
              <a:gd name="T55" fmla="*/ 35 h 266"/>
              <a:gd name="T56" fmla="*/ 133 w 266"/>
              <a:gd name="T5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6" h="266">
                <a:moveTo>
                  <a:pt x="133" y="0"/>
                </a:moveTo>
                <a:cubicBezTo>
                  <a:pt x="133" y="0"/>
                  <a:pt x="133" y="0"/>
                  <a:pt x="133" y="0"/>
                </a:cubicBezTo>
                <a:cubicBezTo>
                  <a:pt x="133" y="35"/>
                  <a:pt x="133" y="35"/>
                  <a:pt x="133" y="35"/>
                </a:cubicBezTo>
                <a:cubicBezTo>
                  <a:pt x="141" y="35"/>
                  <a:pt x="147" y="30"/>
                  <a:pt x="150" y="24"/>
                </a:cubicBezTo>
                <a:cubicBezTo>
                  <a:pt x="197" y="31"/>
                  <a:pt x="235" y="69"/>
                  <a:pt x="242" y="117"/>
                </a:cubicBezTo>
                <a:cubicBezTo>
                  <a:pt x="236" y="119"/>
                  <a:pt x="231" y="125"/>
                  <a:pt x="231" y="133"/>
                </a:cubicBezTo>
                <a:cubicBezTo>
                  <a:pt x="231" y="140"/>
                  <a:pt x="236" y="147"/>
                  <a:pt x="242" y="149"/>
                </a:cubicBezTo>
                <a:cubicBezTo>
                  <a:pt x="235" y="197"/>
                  <a:pt x="197" y="235"/>
                  <a:pt x="150" y="242"/>
                </a:cubicBezTo>
                <a:cubicBezTo>
                  <a:pt x="150" y="242"/>
                  <a:pt x="150" y="242"/>
                  <a:pt x="150" y="242"/>
                </a:cubicBezTo>
                <a:cubicBezTo>
                  <a:pt x="147" y="236"/>
                  <a:pt x="141" y="231"/>
                  <a:pt x="133" y="231"/>
                </a:cubicBezTo>
                <a:cubicBezTo>
                  <a:pt x="133" y="266"/>
                  <a:pt x="133" y="266"/>
                  <a:pt x="133" y="266"/>
                </a:cubicBezTo>
                <a:cubicBezTo>
                  <a:pt x="133" y="266"/>
                  <a:pt x="133" y="266"/>
                  <a:pt x="133" y="266"/>
                </a:cubicBezTo>
                <a:cubicBezTo>
                  <a:pt x="207" y="266"/>
                  <a:pt x="266" y="206"/>
                  <a:pt x="266" y="133"/>
                </a:cubicBezTo>
                <a:cubicBezTo>
                  <a:pt x="266" y="59"/>
                  <a:pt x="207" y="0"/>
                  <a:pt x="133" y="0"/>
                </a:cubicBezTo>
                <a:close/>
                <a:moveTo>
                  <a:pt x="133" y="0"/>
                </a:moveTo>
                <a:cubicBezTo>
                  <a:pt x="133" y="0"/>
                  <a:pt x="133" y="0"/>
                  <a:pt x="133" y="0"/>
                </a:cubicBezTo>
                <a:cubicBezTo>
                  <a:pt x="60" y="0"/>
                  <a:pt x="0" y="59"/>
                  <a:pt x="0" y="133"/>
                </a:cubicBezTo>
                <a:cubicBezTo>
                  <a:pt x="0" y="206"/>
                  <a:pt x="60" y="266"/>
                  <a:pt x="133" y="266"/>
                </a:cubicBezTo>
                <a:cubicBezTo>
                  <a:pt x="133" y="266"/>
                  <a:pt x="133" y="266"/>
                  <a:pt x="133" y="266"/>
                </a:cubicBezTo>
                <a:cubicBezTo>
                  <a:pt x="133" y="231"/>
                  <a:pt x="133" y="231"/>
                  <a:pt x="133" y="231"/>
                </a:cubicBezTo>
                <a:cubicBezTo>
                  <a:pt x="133" y="231"/>
                  <a:pt x="133" y="231"/>
                  <a:pt x="133" y="231"/>
                </a:cubicBezTo>
                <a:cubicBezTo>
                  <a:pt x="126" y="231"/>
                  <a:pt x="120" y="236"/>
                  <a:pt x="117" y="242"/>
                </a:cubicBezTo>
                <a:cubicBezTo>
                  <a:pt x="69" y="235"/>
                  <a:pt x="31" y="197"/>
                  <a:pt x="24" y="149"/>
                </a:cubicBezTo>
                <a:cubicBezTo>
                  <a:pt x="31" y="147"/>
                  <a:pt x="35" y="140"/>
                  <a:pt x="35" y="133"/>
                </a:cubicBezTo>
                <a:cubicBezTo>
                  <a:pt x="35" y="125"/>
                  <a:pt x="31" y="119"/>
                  <a:pt x="24" y="117"/>
                </a:cubicBezTo>
                <a:cubicBezTo>
                  <a:pt x="31" y="69"/>
                  <a:pt x="69" y="31"/>
                  <a:pt x="117" y="24"/>
                </a:cubicBezTo>
                <a:cubicBezTo>
                  <a:pt x="120" y="30"/>
                  <a:pt x="126" y="35"/>
                  <a:pt x="133" y="35"/>
                </a:cubicBezTo>
                <a:cubicBezTo>
                  <a:pt x="133" y="35"/>
                  <a:pt x="133" y="35"/>
                  <a:pt x="133" y="35"/>
                </a:cubicBezTo>
                <a:lnTo>
                  <a:pt x="133"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8" name="Freeform 49"/>
          <p:cNvSpPr/>
          <p:nvPr/>
        </p:nvSpPr>
        <p:spPr bwMode="auto">
          <a:xfrm>
            <a:off x="6645771" y="2382033"/>
            <a:ext cx="216637" cy="114270"/>
          </a:xfrm>
          <a:custGeom>
            <a:avLst/>
            <a:gdLst>
              <a:gd name="T0" fmla="*/ 124 w 133"/>
              <a:gd name="T1" fmla="*/ 0 h 70"/>
              <a:gd name="T2" fmla="*/ 93 w 133"/>
              <a:gd name="T3" fmla="*/ 30 h 70"/>
              <a:gd name="T4" fmla="*/ 84 w 133"/>
              <a:gd name="T5" fmla="*/ 28 h 70"/>
              <a:gd name="T6" fmla="*/ 65 w 133"/>
              <a:gd name="T7" fmla="*/ 42 h 70"/>
              <a:gd name="T8" fmla="*/ 0 w 133"/>
              <a:gd name="T9" fmla="*/ 42 h 70"/>
              <a:gd name="T10" fmla="*/ 0 w 133"/>
              <a:gd name="T11" fmla="*/ 56 h 70"/>
              <a:gd name="T12" fmla="*/ 65 w 133"/>
              <a:gd name="T13" fmla="*/ 56 h 70"/>
              <a:gd name="T14" fmla="*/ 84 w 133"/>
              <a:gd name="T15" fmla="*/ 70 h 70"/>
              <a:gd name="T16" fmla="*/ 105 w 133"/>
              <a:gd name="T17" fmla="*/ 49 h 70"/>
              <a:gd name="T18" fmla="*/ 103 w 133"/>
              <a:gd name="T19" fmla="*/ 40 h 70"/>
              <a:gd name="T20" fmla="*/ 133 w 133"/>
              <a:gd name="T21" fmla="*/ 9 h 70"/>
              <a:gd name="T22" fmla="*/ 124 w 133"/>
              <a:gd name="T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70">
                <a:moveTo>
                  <a:pt x="124" y="0"/>
                </a:moveTo>
                <a:cubicBezTo>
                  <a:pt x="93" y="30"/>
                  <a:pt x="93" y="30"/>
                  <a:pt x="93" y="30"/>
                </a:cubicBezTo>
                <a:cubicBezTo>
                  <a:pt x="91" y="29"/>
                  <a:pt x="88" y="28"/>
                  <a:pt x="84" y="28"/>
                </a:cubicBezTo>
                <a:cubicBezTo>
                  <a:pt x="75" y="28"/>
                  <a:pt x="67" y="34"/>
                  <a:pt x="65" y="42"/>
                </a:cubicBezTo>
                <a:cubicBezTo>
                  <a:pt x="0" y="42"/>
                  <a:pt x="0" y="42"/>
                  <a:pt x="0" y="42"/>
                </a:cubicBezTo>
                <a:cubicBezTo>
                  <a:pt x="0" y="56"/>
                  <a:pt x="0" y="56"/>
                  <a:pt x="0" y="56"/>
                </a:cubicBezTo>
                <a:cubicBezTo>
                  <a:pt x="65" y="56"/>
                  <a:pt x="65" y="56"/>
                  <a:pt x="65" y="56"/>
                </a:cubicBezTo>
                <a:cubicBezTo>
                  <a:pt x="67" y="64"/>
                  <a:pt x="75" y="70"/>
                  <a:pt x="84" y="70"/>
                </a:cubicBezTo>
                <a:cubicBezTo>
                  <a:pt x="96" y="70"/>
                  <a:pt x="105" y="60"/>
                  <a:pt x="105" y="49"/>
                </a:cubicBezTo>
                <a:cubicBezTo>
                  <a:pt x="105" y="46"/>
                  <a:pt x="104" y="43"/>
                  <a:pt x="103" y="40"/>
                </a:cubicBezTo>
                <a:cubicBezTo>
                  <a:pt x="133" y="9"/>
                  <a:pt x="133" y="9"/>
                  <a:pt x="133" y="9"/>
                </a:cubicBezTo>
                <a:lnTo>
                  <a:pt x="124"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59" name="Group 126"/>
          <p:cNvGrpSpPr/>
          <p:nvPr/>
        </p:nvGrpSpPr>
        <p:grpSpPr>
          <a:xfrm>
            <a:off x="6739805" y="2803404"/>
            <a:ext cx="340430" cy="323766"/>
            <a:chOff x="8505825" y="3605213"/>
            <a:chExt cx="454025" cy="431800"/>
          </a:xfrm>
          <a:solidFill>
            <a:schemeClr val="tx2">
              <a:lumMod val="20000"/>
              <a:lumOff val="80000"/>
            </a:schemeClr>
          </a:solidFill>
        </p:grpSpPr>
        <p:sp>
          <p:nvSpPr>
            <p:cNvPr id="60" name="Freeform 50"/>
            <p:cNvSpPr/>
            <p:nvPr/>
          </p:nvSpPr>
          <p:spPr bwMode="auto">
            <a:xfrm>
              <a:off x="8505825" y="3694113"/>
              <a:ext cx="454025" cy="342900"/>
            </a:xfrm>
            <a:custGeom>
              <a:avLst/>
              <a:gdLst>
                <a:gd name="T0" fmla="*/ 146 w 208"/>
                <a:gd name="T1" fmla="*/ 0 h 157"/>
                <a:gd name="T2" fmla="*/ 104 w 208"/>
                <a:gd name="T3" fmla="*/ 15 h 157"/>
                <a:gd name="T4" fmla="*/ 62 w 208"/>
                <a:gd name="T5" fmla="*/ 0 h 157"/>
                <a:gd name="T6" fmla="*/ 0 w 208"/>
                <a:gd name="T7" fmla="*/ 60 h 157"/>
                <a:gd name="T8" fmla="*/ 107 w 208"/>
                <a:gd name="T9" fmla="*/ 157 h 157"/>
                <a:gd name="T10" fmla="*/ 208 w 208"/>
                <a:gd name="T11" fmla="*/ 60 h 157"/>
                <a:gd name="T12" fmla="*/ 146 w 208"/>
                <a:gd name="T13" fmla="*/ 0 h 157"/>
              </a:gdLst>
              <a:ahLst/>
              <a:cxnLst>
                <a:cxn ang="0">
                  <a:pos x="T0" y="T1"/>
                </a:cxn>
                <a:cxn ang="0">
                  <a:pos x="T2" y="T3"/>
                </a:cxn>
                <a:cxn ang="0">
                  <a:pos x="T4" y="T5"/>
                </a:cxn>
                <a:cxn ang="0">
                  <a:pos x="T6" y="T7"/>
                </a:cxn>
                <a:cxn ang="0">
                  <a:pos x="T8" y="T9"/>
                </a:cxn>
                <a:cxn ang="0">
                  <a:pos x="T10" y="T11"/>
                </a:cxn>
                <a:cxn ang="0">
                  <a:pos x="T12" y="T13"/>
                </a:cxn>
              </a:cxnLst>
              <a:rect l="0" t="0" r="r" b="b"/>
              <a:pathLst>
                <a:path w="208" h="157">
                  <a:moveTo>
                    <a:pt x="146" y="0"/>
                  </a:moveTo>
                  <a:cubicBezTo>
                    <a:pt x="130" y="0"/>
                    <a:pt x="115" y="6"/>
                    <a:pt x="104" y="15"/>
                  </a:cubicBezTo>
                  <a:cubicBezTo>
                    <a:pt x="93" y="6"/>
                    <a:pt x="78" y="0"/>
                    <a:pt x="62" y="0"/>
                  </a:cubicBezTo>
                  <a:cubicBezTo>
                    <a:pt x="28" y="0"/>
                    <a:pt x="0" y="27"/>
                    <a:pt x="0" y="60"/>
                  </a:cubicBezTo>
                  <a:cubicBezTo>
                    <a:pt x="0" y="98"/>
                    <a:pt x="31" y="157"/>
                    <a:pt x="107" y="157"/>
                  </a:cubicBezTo>
                  <a:cubicBezTo>
                    <a:pt x="185" y="157"/>
                    <a:pt x="208" y="95"/>
                    <a:pt x="208" y="60"/>
                  </a:cubicBezTo>
                  <a:cubicBezTo>
                    <a:pt x="208" y="27"/>
                    <a:pt x="180" y="0"/>
                    <a:pt x="14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1" name="Freeform 51"/>
            <p:cNvSpPr/>
            <p:nvPr/>
          </p:nvSpPr>
          <p:spPr bwMode="auto">
            <a:xfrm>
              <a:off x="8709025" y="3605213"/>
              <a:ext cx="123825" cy="157163"/>
            </a:xfrm>
            <a:custGeom>
              <a:avLst/>
              <a:gdLst>
                <a:gd name="T0" fmla="*/ 12 w 57"/>
                <a:gd name="T1" fmla="*/ 72 h 72"/>
                <a:gd name="T2" fmla="*/ 27 w 57"/>
                <a:gd name="T3" fmla="*/ 0 h 72"/>
                <a:gd name="T4" fmla="*/ 57 w 57"/>
                <a:gd name="T5" fmla="*/ 6 h 72"/>
                <a:gd name="T6" fmla="*/ 12 w 57"/>
                <a:gd name="T7" fmla="*/ 72 h 72"/>
              </a:gdLst>
              <a:ahLst/>
              <a:cxnLst>
                <a:cxn ang="0">
                  <a:pos x="T0" y="T1"/>
                </a:cxn>
                <a:cxn ang="0">
                  <a:pos x="T2" y="T3"/>
                </a:cxn>
                <a:cxn ang="0">
                  <a:pos x="T4" y="T5"/>
                </a:cxn>
                <a:cxn ang="0">
                  <a:pos x="T6" y="T7"/>
                </a:cxn>
              </a:cxnLst>
              <a:rect l="0" t="0" r="r" b="b"/>
              <a:pathLst>
                <a:path w="57" h="72">
                  <a:moveTo>
                    <a:pt x="12" y="72"/>
                  </a:moveTo>
                  <a:cubicBezTo>
                    <a:pt x="0" y="48"/>
                    <a:pt x="7" y="20"/>
                    <a:pt x="27" y="0"/>
                  </a:cubicBezTo>
                  <a:cubicBezTo>
                    <a:pt x="57" y="6"/>
                    <a:pt x="57" y="6"/>
                    <a:pt x="57" y="6"/>
                  </a:cubicBezTo>
                  <a:cubicBezTo>
                    <a:pt x="29" y="21"/>
                    <a:pt x="12" y="37"/>
                    <a:pt x="12" y="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62" name="Freeform 52"/>
          <p:cNvSpPr/>
          <p:nvPr/>
        </p:nvSpPr>
        <p:spPr bwMode="auto">
          <a:xfrm>
            <a:off x="5689947" y="876284"/>
            <a:ext cx="509455" cy="414230"/>
          </a:xfrm>
          <a:custGeom>
            <a:avLst/>
            <a:gdLst>
              <a:gd name="T0" fmla="*/ 312 w 312"/>
              <a:gd name="T1" fmla="*/ 86 h 253"/>
              <a:gd name="T2" fmla="*/ 305 w 312"/>
              <a:gd name="T3" fmla="*/ 75 h 253"/>
              <a:gd name="T4" fmla="*/ 79 w 312"/>
              <a:gd name="T5" fmla="*/ 226 h 253"/>
              <a:gd name="T6" fmla="*/ 28 w 312"/>
              <a:gd name="T7" fmla="*/ 214 h 253"/>
              <a:gd name="T8" fmla="*/ 35 w 312"/>
              <a:gd name="T9" fmla="*/ 162 h 253"/>
              <a:gd name="T10" fmla="*/ 262 w 312"/>
              <a:gd name="T11" fmla="*/ 11 h 253"/>
              <a:gd name="T12" fmla="*/ 254 w 312"/>
              <a:gd name="T13" fmla="*/ 0 h 253"/>
              <a:gd name="T14" fmla="*/ 26 w 312"/>
              <a:gd name="T15" fmla="*/ 153 h 253"/>
              <a:gd name="T16" fmla="*/ 15 w 312"/>
              <a:gd name="T17" fmla="*/ 222 h 253"/>
              <a:gd name="T18" fmla="*/ 83 w 312"/>
              <a:gd name="T19" fmla="*/ 239 h 253"/>
              <a:gd name="T20" fmla="*/ 312 w 312"/>
              <a:gd name="T21" fmla="*/ 86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2" h="253">
                <a:moveTo>
                  <a:pt x="312" y="86"/>
                </a:moveTo>
                <a:cubicBezTo>
                  <a:pt x="305" y="75"/>
                  <a:pt x="305" y="75"/>
                  <a:pt x="305" y="75"/>
                </a:cubicBezTo>
                <a:cubicBezTo>
                  <a:pt x="79" y="226"/>
                  <a:pt x="79" y="226"/>
                  <a:pt x="79" y="226"/>
                </a:cubicBezTo>
                <a:cubicBezTo>
                  <a:pt x="63" y="237"/>
                  <a:pt x="40" y="231"/>
                  <a:pt x="28" y="214"/>
                </a:cubicBezTo>
                <a:cubicBezTo>
                  <a:pt x="16" y="196"/>
                  <a:pt x="19" y="173"/>
                  <a:pt x="35" y="162"/>
                </a:cubicBezTo>
                <a:cubicBezTo>
                  <a:pt x="262" y="11"/>
                  <a:pt x="262" y="11"/>
                  <a:pt x="262" y="11"/>
                </a:cubicBezTo>
                <a:cubicBezTo>
                  <a:pt x="254" y="0"/>
                  <a:pt x="254" y="0"/>
                  <a:pt x="254" y="0"/>
                </a:cubicBezTo>
                <a:cubicBezTo>
                  <a:pt x="26" y="153"/>
                  <a:pt x="26" y="153"/>
                  <a:pt x="26" y="153"/>
                </a:cubicBezTo>
                <a:cubicBezTo>
                  <a:pt x="4" y="167"/>
                  <a:pt x="0" y="198"/>
                  <a:pt x="15" y="222"/>
                </a:cubicBezTo>
                <a:cubicBezTo>
                  <a:pt x="31" y="246"/>
                  <a:pt x="62" y="253"/>
                  <a:pt x="83" y="239"/>
                </a:cubicBezTo>
                <a:lnTo>
                  <a:pt x="312" y="8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3" name="Freeform 53"/>
          <p:cNvSpPr/>
          <p:nvPr/>
        </p:nvSpPr>
        <p:spPr bwMode="auto">
          <a:xfrm>
            <a:off x="6076800" y="853669"/>
            <a:ext cx="140457" cy="192831"/>
          </a:xfrm>
          <a:custGeom>
            <a:avLst/>
            <a:gdLst>
              <a:gd name="T0" fmla="*/ 80 w 86"/>
              <a:gd name="T1" fmla="*/ 115 h 118"/>
              <a:gd name="T2" fmla="*/ 68 w 86"/>
              <a:gd name="T3" fmla="*/ 113 h 118"/>
              <a:gd name="T4" fmla="*/ 3 w 86"/>
              <a:gd name="T5" fmla="*/ 16 h 118"/>
              <a:gd name="T6" fmla="*/ 6 w 86"/>
              <a:gd name="T7" fmla="*/ 3 h 118"/>
              <a:gd name="T8" fmla="*/ 19 w 86"/>
              <a:gd name="T9" fmla="*/ 6 h 118"/>
              <a:gd name="T10" fmla="*/ 83 w 86"/>
              <a:gd name="T11" fmla="*/ 102 h 118"/>
              <a:gd name="T12" fmla="*/ 80 w 86"/>
              <a:gd name="T13" fmla="*/ 115 h 118"/>
            </a:gdLst>
            <a:ahLst/>
            <a:cxnLst>
              <a:cxn ang="0">
                <a:pos x="T0" y="T1"/>
              </a:cxn>
              <a:cxn ang="0">
                <a:pos x="T2" y="T3"/>
              </a:cxn>
              <a:cxn ang="0">
                <a:pos x="T4" y="T5"/>
              </a:cxn>
              <a:cxn ang="0">
                <a:pos x="T6" y="T7"/>
              </a:cxn>
              <a:cxn ang="0">
                <a:pos x="T8" y="T9"/>
              </a:cxn>
              <a:cxn ang="0">
                <a:pos x="T10" y="T11"/>
              </a:cxn>
              <a:cxn ang="0">
                <a:pos x="T12" y="T13"/>
              </a:cxn>
            </a:cxnLst>
            <a:rect l="0" t="0" r="r" b="b"/>
            <a:pathLst>
              <a:path w="86" h="118">
                <a:moveTo>
                  <a:pt x="80" y="115"/>
                </a:moveTo>
                <a:cubicBezTo>
                  <a:pt x="76" y="118"/>
                  <a:pt x="70" y="117"/>
                  <a:pt x="68" y="113"/>
                </a:cubicBezTo>
                <a:cubicBezTo>
                  <a:pt x="3" y="16"/>
                  <a:pt x="3" y="16"/>
                  <a:pt x="3" y="16"/>
                </a:cubicBezTo>
                <a:cubicBezTo>
                  <a:pt x="0" y="12"/>
                  <a:pt x="1" y="6"/>
                  <a:pt x="6" y="3"/>
                </a:cubicBezTo>
                <a:cubicBezTo>
                  <a:pt x="10" y="0"/>
                  <a:pt x="16" y="2"/>
                  <a:pt x="19" y="6"/>
                </a:cubicBezTo>
                <a:cubicBezTo>
                  <a:pt x="83" y="102"/>
                  <a:pt x="83" y="102"/>
                  <a:pt x="83" y="102"/>
                </a:cubicBezTo>
                <a:cubicBezTo>
                  <a:pt x="86" y="107"/>
                  <a:pt x="85" y="112"/>
                  <a:pt x="80" y="11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4" name="Freeform 54"/>
          <p:cNvSpPr/>
          <p:nvPr/>
        </p:nvSpPr>
        <p:spPr bwMode="auto">
          <a:xfrm>
            <a:off x="5756605" y="985793"/>
            <a:ext cx="385662" cy="252347"/>
          </a:xfrm>
          <a:custGeom>
            <a:avLst/>
            <a:gdLst>
              <a:gd name="T0" fmla="*/ 236 w 236"/>
              <a:gd name="T1" fmla="*/ 13 h 154"/>
              <a:gd name="T2" fmla="*/ 227 w 236"/>
              <a:gd name="T3" fmla="*/ 0 h 154"/>
              <a:gd name="T4" fmla="*/ 25 w 236"/>
              <a:gd name="T5" fmla="*/ 135 h 154"/>
              <a:gd name="T6" fmla="*/ 0 w 236"/>
              <a:gd name="T7" fmla="*/ 136 h 154"/>
              <a:gd name="T8" fmla="*/ 1 w 236"/>
              <a:gd name="T9" fmla="*/ 138 h 154"/>
              <a:gd name="T10" fmla="*/ 36 w 236"/>
              <a:gd name="T11" fmla="*/ 146 h 154"/>
              <a:gd name="T12" fmla="*/ 236 w 236"/>
              <a:gd name="T13" fmla="*/ 13 h 154"/>
            </a:gdLst>
            <a:ahLst/>
            <a:cxnLst>
              <a:cxn ang="0">
                <a:pos x="T0" y="T1"/>
              </a:cxn>
              <a:cxn ang="0">
                <a:pos x="T2" y="T3"/>
              </a:cxn>
              <a:cxn ang="0">
                <a:pos x="T4" y="T5"/>
              </a:cxn>
              <a:cxn ang="0">
                <a:pos x="T6" y="T7"/>
              </a:cxn>
              <a:cxn ang="0">
                <a:pos x="T8" y="T9"/>
              </a:cxn>
              <a:cxn ang="0">
                <a:pos x="T10" y="T11"/>
              </a:cxn>
              <a:cxn ang="0">
                <a:pos x="T12" y="T13"/>
              </a:cxn>
            </a:cxnLst>
            <a:rect l="0" t="0" r="r" b="b"/>
            <a:pathLst>
              <a:path w="236" h="154">
                <a:moveTo>
                  <a:pt x="236" y="13"/>
                </a:moveTo>
                <a:cubicBezTo>
                  <a:pt x="227" y="0"/>
                  <a:pt x="227" y="0"/>
                  <a:pt x="227" y="0"/>
                </a:cubicBezTo>
                <a:cubicBezTo>
                  <a:pt x="25" y="135"/>
                  <a:pt x="25" y="135"/>
                  <a:pt x="25" y="135"/>
                </a:cubicBezTo>
                <a:cubicBezTo>
                  <a:pt x="17" y="140"/>
                  <a:pt x="8" y="140"/>
                  <a:pt x="0" y="136"/>
                </a:cubicBezTo>
                <a:cubicBezTo>
                  <a:pt x="0" y="137"/>
                  <a:pt x="0" y="137"/>
                  <a:pt x="1" y="138"/>
                </a:cubicBezTo>
                <a:cubicBezTo>
                  <a:pt x="9" y="150"/>
                  <a:pt x="25" y="154"/>
                  <a:pt x="36" y="146"/>
                </a:cubicBezTo>
                <a:lnTo>
                  <a:pt x="236" y="1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5" name="Freeform 55"/>
          <p:cNvSpPr>
            <a:spLocks noEditPoints="1"/>
          </p:cNvSpPr>
          <p:nvPr/>
        </p:nvSpPr>
        <p:spPr bwMode="auto">
          <a:xfrm>
            <a:off x="5442362" y="1207192"/>
            <a:ext cx="222589" cy="390423"/>
          </a:xfrm>
          <a:custGeom>
            <a:avLst/>
            <a:gdLst>
              <a:gd name="T0" fmla="*/ 59 w 136"/>
              <a:gd name="T1" fmla="*/ 203 h 239"/>
              <a:gd name="T2" fmla="*/ 54 w 136"/>
              <a:gd name="T3" fmla="*/ 203 h 239"/>
              <a:gd name="T4" fmla="*/ 54 w 136"/>
              <a:gd name="T5" fmla="*/ 239 h 239"/>
              <a:gd name="T6" fmla="*/ 72 w 136"/>
              <a:gd name="T7" fmla="*/ 226 h 239"/>
              <a:gd name="T8" fmla="*/ 59 w 136"/>
              <a:gd name="T9" fmla="*/ 203 h 239"/>
              <a:gd name="T10" fmla="*/ 54 w 136"/>
              <a:gd name="T11" fmla="*/ 187 h 239"/>
              <a:gd name="T12" fmla="*/ 54 w 136"/>
              <a:gd name="T13" fmla="*/ 82 h 239"/>
              <a:gd name="T14" fmla="*/ 81 w 136"/>
              <a:gd name="T15" fmla="*/ 74 h 239"/>
              <a:gd name="T16" fmla="*/ 97 w 136"/>
              <a:gd name="T17" fmla="*/ 13 h 239"/>
              <a:gd name="T18" fmla="*/ 114 w 136"/>
              <a:gd name="T19" fmla="*/ 2 h 239"/>
              <a:gd name="T20" fmla="*/ 124 w 136"/>
              <a:gd name="T21" fmla="*/ 20 h 239"/>
              <a:gd name="T22" fmla="*/ 109 w 136"/>
              <a:gd name="T23" fmla="*/ 81 h 239"/>
              <a:gd name="T24" fmla="*/ 130 w 136"/>
              <a:gd name="T25" fmla="*/ 134 h 239"/>
              <a:gd name="T26" fmla="*/ 122 w 136"/>
              <a:gd name="T27" fmla="*/ 164 h 239"/>
              <a:gd name="T28" fmla="*/ 122 w 136"/>
              <a:gd name="T29" fmla="*/ 164 h 239"/>
              <a:gd name="T30" fmla="*/ 136 w 136"/>
              <a:gd name="T31" fmla="*/ 187 h 239"/>
              <a:gd name="T32" fmla="*/ 131 w 136"/>
              <a:gd name="T33" fmla="*/ 207 h 239"/>
              <a:gd name="T34" fmla="*/ 54 w 136"/>
              <a:gd name="T35" fmla="*/ 187 h 239"/>
              <a:gd name="T36" fmla="*/ 54 w 136"/>
              <a:gd name="T37" fmla="*/ 203 h 239"/>
              <a:gd name="T38" fmla="*/ 36 w 136"/>
              <a:gd name="T39" fmla="*/ 216 h 239"/>
              <a:gd name="T40" fmla="*/ 50 w 136"/>
              <a:gd name="T41" fmla="*/ 239 h 239"/>
              <a:gd name="T42" fmla="*/ 54 w 136"/>
              <a:gd name="T43" fmla="*/ 239 h 239"/>
              <a:gd name="T44" fmla="*/ 54 w 136"/>
              <a:gd name="T45" fmla="*/ 203 h 239"/>
              <a:gd name="T46" fmla="*/ 54 w 136"/>
              <a:gd name="T47" fmla="*/ 82 h 239"/>
              <a:gd name="T48" fmla="*/ 54 w 136"/>
              <a:gd name="T49" fmla="*/ 187 h 239"/>
              <a:gd name="T50" fmla="*/ 0 w 136"/>
              <a:gd name="T51" fmla="*/ 173 h 239"/>
              <a:gd name="T52" fmla="*/ 5 w 136"/>
              <a:gd name="T53" fmla="*/ 152 h 239"/>
              <a:gd name="T54" fmla="*/ 29 w 136"/>
              <a:gd name="T55" fmla="*/ 140 h 239"/>
              <a:gd name="T56" fmla="*/ 37 w 136"/>
              <a:gd name="T57" fmla="*/ 109 h 239"/>
              <a:gd name="T58" fmla="*/ 54 w 136"/>
              <a:gd name="T59" fmla="*/ 82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6" h="239">
                <a:moveTo>
                  <a:pt x="59" y="203"/>
                </a:moveTo>
                <a:cubicBezTo>
                  <a:pt x="57" y="203"/>
                  <a:pt x="56" y="203"/>
                  <a:pt x="54" y="203"/>
                </a:cubicBezTo>
                <a:cubicBezTo>
                  <a:pt x="54" y="239"/>
                  <a:pt x="54" y="239"/>
                  <a:pt x="54" y="239"/>
                </a:cubicBezTo>
                <a:cubicBezTo>
                  <a:pt x="62" y="239"/>
                  <a:pt x="70" y="234"/>
                  <a:pt x="72" y="226"/>
                </a:cubicBezTo>
                <a:cubicBezTo>
                  <a:pt x="74" y="216"/>
                  <a:pt x="69" y="206"/>
                  <a:pt x="59" y="203"/>
                </a:cubicBezTo>
                <a:close/>
                <a:moveTo>
                  <a:pt x="54" y="187"/>
                </a:moveTo>
                <a:cubicBezTo>
                  <a:pt x="54" y="82"/>
                  <a:pt x="54" y="82"/>
                  <a:pt x="54" y="82"/>
                </a:cubicBezTo>
                <a:cubicBezTo>
                  <a:pt x="62" y="76"/>
                  <a:pt x="71" y="74"/>
                  <a:pt x="81" y="74"/>
                </a:cubicBezTo>
                <a:cubicBezTo>
                  <a:pt x="97" y="13"/>
                  <a:pt x="97" y="13"/>
                  <a:pt x="97" y="13"/>
                </a:cubicBezTo>
                <a:cubicBezTo>
                  <a:pt x="99" y="5"/>
                  <a:pt x="107" y="0"/>
                  <a:pt x="114" y="2"/>
                </a:cubicBezTo>
                <a:cubicBezTo>
                  <a:pt x="122" y="4"/>
                  <a:pt x="126" y="12"/>
                  <a:pt x="124" y="20"/>
                </a:cubicBezTo>
                <a:cubicBezTo>
                  <a:pt x="109" y="81"/>
                  <a:pt x="109" y="81"/>
                  <a:pt x="109" y="81"/>
                </a:cubicBezTo>
                <a:cubicBezTo>
                  <a:pt x="125" y="90"/>
                  <a:pt x="136" y="109"/>
                  <a:pt x="130" y="134"/>
                </a:cubicBezTo>
                <a:cubicBezTo>
                  <a:pt x="130" y="134"/>
                  <a:pt x="125" y="154"/>
                  <a:pt x="122" y="164"/>
                </a:cubicBezTo>
                <a:cubicBezTo>
                  <a:pt x="122" y="164"/>
                  <a:pt x="122" y="164"/>
                  <a:pt x="122" y="164"/>
                </a:cubicBezTo>
                <a:cubicBezTo>
                  <a:pt x="118" y="178"/>
                  <a:pt x="136" y="187"/>
                  <a:pt x="136" y="187"/>
                </a:cubicBezTo>
                <a:cubicBezTo>
                  <a:pt x="131" y="207"/>
                  <a:pt x="131" y="207"/>
                  <a:pt x="131" y="207"/>
                </a:cubicBezTo>
                <a:lnTo>
                  <a:pt x="54" y="187"/>
                </a:lnTo>
                <a:close/>
                <a:moveTo>
                  <a:pt x="54" y="203"/>
                </a:moveTo>
                <a:cubicBezTo>
                  <a:pt x="46" y="203"/>
                  <a:pt x="38" y="208"/>
                  <a:pt x="36" y="216"/>
                </a:cubicBezTo>
                <a:cubicBezTo>
                  <a:pt x="34" y="226"/>
                  <a:pt x="40" y="236"/>
                  <a:pt x="50" y="239"/>
                </a:cubicBezTo>
                <a:cubicBezTo>
                  <a:pt x="51" y="239"/>
                  <a:pt x="53" y="239"/>
                  <a:pt x="54" y="239"/>
                </a:cubicBezTo>
                <a:cubicBezTo>
                  <a:pt x="54" y="203"/>
                  <a:pt x="54" y="203"/>
                  <a:pt x="54" y="203"/>
                </a:cubicBezTo>
                <a:close/>
                <a:moveTo>
                  <a:pt x="54" y="82"/>
                </a:moveTo>
                <a:cubicBezTo>
                  <a:pt x="54" y="187"/>
                  <a:pt x="54" y="187"/>
                  <a:pt x="54" y="187"/>
                </a:cubicBezTo>
                <a:cubicBezTo>
                  <a:pt x="0" y="173"/>
                  <a:pt x="0" y="173"/>
                  <a:pt x="0" y="173"/>
                </a:cubicBezTo>
                <a:cubicBezTo>
                  <a:pt x="5" y="152"/>
                  <a:pt x="5" y="152"/>
                  <a:pt x="5" y="152"/>
                </a:cubicBezTo>
                <a:cubicBezTo>
                  <a:pt x="5" y="152"/>
                  <a:pt x="25" y="154"/>
                  <a:pt x="29" y="140"/>
                </a:cubicBezTo>
                <a:cubicBezTo>
                  <a:pt x="32" y="128"/>
                  <a:pt x="37" y="109"/>
                  <a:pt x="37" y="109"/>
                </a:cubicBezTo>
                <a:cubicBezTo>
                  <a:pt x="40" y="97"/>
                  <a:pt x="46" y="88"/>
                  <a:pt x="54" y="82"/>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6" name="Freeform 56"/>
          <p:cNvSpPr>
            <a:spLocks noEditPoints="1"/>
          </p:cNvSpPr>
          <p:nvPr/>
        </p:nvSpPr>
        <p:spPr bwMode="auto">
          <a:xfrm>
            <a:off x="5240008" y="2024939"/>
            <a:ext cx="416610" cy="453510"/>
          </a:xfrm>
          <a:custGeom>
            <a:avLst/>
            <a:gdLst>
              <a:gd name="T0" fmla="*/ 198 w 255"/>
              <a:gd name="T1" fmla="*/ 128 h 277"/>
              <a:gd name="T2" fmla="*/ 191 w 255"/>
              <a:gd name="T3" fmla="*/ 158 h 277"/>
              <a:gd name="T4" fmla="*/ 191 w 255"/>
              <a:gd name="T5" fmla="*/ 185 h 277"/>
              <a:gd name="T6" fmla="*/ 196 w 255"/>
              <a:gd name="T7" fmla="*/ 187 h 277"/>
              <a:gd name="T8" fmla="*/ 218 w 255"/>
              <a:gd name="T9" fmla="*/ 218 h 277"/>
              <a:gd name="T10" fmla="*/ 191 w 255"/>
              <a:gd name="T11" fmla="*/ 201 h 277"/>
              <a:gd name="T12" fmla="*/ 191 w 255"/>
              <a:gd name="T13" fmla="*/ 55 h 277"/>
              <a:gd name="T14" fmla="*/ 218 w 255"/>
              <a:gd name="T15" fmla="*/ 38 h 277"/>
              <a:gd name="T16" fmla="*/ 196 w 255"/>
              <a:gd name="T17" fmla="*/ 69 h 277"/>
              <a:gd name="T18" fmla="*/ 191 w 255"/>
              <a:gd name="T19" fmla="*/ 71 h 277"/>
              <a:gd name="T20" fmla="*/ 249 w 255"/>
              <a:gd name="T21" fmla="*/ 121 h 277"/>
              <a:gd name="T22" fmla="*/ 211 w 255"/>
              <a:gd name="T23" fmla="*/ 128 h 277"/>
              <a:gd name="T24" fmla="*/ 249 w 255"/>
              <a:gd name="T25" fmla="*/ 134 h 277"/>
              <a:gd name="T26" fmla="*/ 249 w 255"/>
              <a:gd name="T27" fmla="*/ 121 h 277"/>
              <a:gd name="T28" fmla="*/ 132 w 255"/>
              <a:gd name="T29" fmla="*/ 277 h 277"/>
              <a:gd name="T30" fmla="*/ 167 w 255"/>
              <a:gd name="T31" fmla="*/ 186 h 277"/>
              <a:gd name="T32" fmla="*/ 191 w 255"/>
              <a:gd name="T33" fmla="*/ 98 h 277"/>
              <a:gd name="T34" fmla="*/ 127 w 255"/>
              <a:gd name="T35" fmla="*/ 72 h 277"/>
              <a:gd name="T36" fmla="*/ 183 w 255"/>
              <a:gd name="T37" fmla="*/ 128 h 277"/>
              <a:gd name="T38" fmla="*/ 156 w 255"/>
              <a:gd name="T39" fmla="*/ 176 h 277"/>
              <a:gd name="T40" fmla="*/ 153 w 255"/>
              <a:gd name="T41" fmla="*/ 214 h 277"/>
              <a:gd name="T42" fmla="*/ 127 w 255"/>
              <a:gd name="T43" fmla="*/ 277 h 277"/>
              <a:gd name="T44" fmla="*/ 191 w 255"/>
              <a:gd name="T45" fmla="*/ 71 h 277"/>
              <a:gd name="T46" fmla="*/ 186 w 255"/>
              <a:gd name="T47" fmla="*/ 60 h 277"/>
              <a:gd name="T48" fmla="*/ 191 w 255"/>
              <a:gd name="T49" fmla="*/ 185 h 277"/>
              <a:gd name="T50" fmla="*/ 186 w 255"/>
              <a:gd name="T51" fmla="*/ 196 h 277"/>
              <a:gd name="T52" fmla="*/ 191 w 255"/>
              <a:gd name="T53" fmla="*/ 185 h 277"/>
              <a:gd name="T54" fmla="*/ 127 w 255"/>
              <a:gd name="T55" fmla="*/ 0 h 277"/>
              <a:gd name="T56" fmla="*/ 134 w 255"/>
              <a:gd name="T57" fmla="*/ 7 h 277"/>
              <a:gd name="T58" fmla="*/ 128 w 255"/>
              <a:gd name="T59" fmla="*/ 45 h 277"/>
              <a:gd name="T60" fmla="*/ 127 w 255"/>
              <a:gd name="T61" fmla="*/ 45 h 277"/>
              <a:gd name="T62" fmla="*/ 64 w 255"/>
              <a:gd name="T63" fmla="*/ 97 h 277"/>
              <a:gd name="T64" fmla="*/ 89 w 255"/>
              <a:gd name="T65" fmla="*/ 187 h 277"/>
              <a:gd name="T66" fmla="*/ 124 w 255"/>
              <a:gd name="T67" fmla="*/ 277 h 277"/>
              <a:gd name="T68" fmla="*/ 127 w 255"/>
              <a:gd name="T69" fmla="*/ 214 h 277"/>
              <a:gd name="T70" fmla="*/ 103 w 255"/>
              <a:gd name="T71" fmla="*/ 183 h 277"/>
              <a:gd name="T72" fmla="*/ 71 w 255"/>
              <a:gd name="T73" fmla="*/ 128 h 277"/>
              <a:gd name="T74" fmla="*/ 127 w 255"/>
              <a:gd name="T75" fmla="*/ 72 h 277"/>
              <a:gd name="T76" fmla="*/ 127 w 255"/>
              <a:gd name="T77" fmla="*/ 57 h 277"/>
              <a:gd name="T78" fmla="*/ 127 w 255"/>
              <a:gd name="T79" fmla="*/ 0 h 277"/>
              <a:gd name="T80" fmla="*/ 121 w 255"/>
              <a:gd name="T81" fmla="*/ 38 h 277"/>
              <a:gd name="T82" fmla="*/ 127 w 255"/>
              <a:gd name="T83" fmla="*/ 0 h 277"/>
              <a:gd name="T84" fmla="*/ 64 w 255"/>
              <a:gd name="T85" fmla="*/ 185 h 277"/>
              <a:gd name="T86" fmla="*/ 69 w 255"/>
              <a:gd name="T87" fmla="*/ 196 h 277"/>
              <a:gd name="T88" fmla="*/ 64 w 255"/>
              <a:gd name="T89" fmla="*/ 71 h 277"/>
              <a:gd name="T90" fmla="*/ 69 w 255"/>
              <a:gd name="T91" fmla="*/ 60 h 277"/>
              <a:gd name="T92" fmla="*/ 64 w 255"/>
              <a:gd name="T93" fmla="*/ 71 h 277"/>
              <a:gd name="T94" fmla="*/ 57 w 255"/>
              <a:gd name="T95" fmla="*/ 128 h 277"/>
              <a:gd name="T96" fmla="*/ 64 w 255"/>
              <a:gd name="T97" fmla="*/ 97 h 277"/>
              <a:gd name="T98" fmla="*/ 64 w 255"/>
              <a:gd name="T99" fmla="*/ 71 h 277"/>
              <a:gd name="T100" fmla="*/ 60 w 255"/>
              <a:gd name="T101" fmla="*/ 69 h 277"/>
              <a:gd name="T102" fmla="*/ 38 w 255"/>
              <a:gd name="T103" fmla="*/ 38 h 277"/>
              <a:gd name="T104" fmla="*/ 64 w 255"/>
              <a:gd name="T105" fmla="*/ 55 h 277"/>
              <a:gd name="T106" fmla="*/ 64 w 255"/>
              <a:gd name="T107" fmla="*/ 201 h 277"/>
              <a:gd name="T108" fmla="*/ 38 w 255"/>
              <a:gd name="T109" fmla="*/ 218 h 277"/>
              <a:gd name="T110" fmla="*/ 60 w 255"/>
              <a:gd name="T111" fmla="*/ 187 h 277"/>
              <a:gd name="T112" fmla="*/ 64 w 255"/>
              <a:gd name="T113" fmla="*/ 185 h 277"/>
              <a:gd name="T114" fmla="*/ 45 w 255"/>
              <a:gd name="T115" fmla="*/ 128 h 277"/>
              <a:gd name="T116" fmla="*/ 7 w 255"/>
              <a:gd name="T117" fmla="*/ 121 h 277"/>
              <a:gd name="T118" fmla="*/ 7 w 255"/>
              <a:gd name="T119" fmla="*/ 134 h 277"/>
              <a:gd name="T120" fmla="*/ 45 w 255"/>
              <a:gd name="T121" fmla="*/ 128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5" h="277">
                <a:moveTo>
                  <a:pt x="191" y="158"/>
                </a:moveTo>
                <a:cubicBezTo>
                  <a:pt x="195" y="149"/>
                  <a:pt x="198" y="139"/>
                  <a:pt x="198" y="128"/>
                </a:cubicBezTo>
                <a:cubicBezTo>
                  <a:pt x="198" y="117"/>
                  <a:pt x="195" y="107"/>
                  <a:pt x="191" y="98"/>
                </a:cubicBezTo>
                <a:cubicBezTo>
                  <a:pt x="191" y="158"/>
                  <a:pt x="191" y="158"/>
                  <a:pt x="191" y="158"/>
                </a:cubicBezTo>
                <a:close/>
                <a:moveTo>
                  <a:pt x="191" y="201"/>
                </a:moveTo>
                <a:cubicBezTo>
                  <a:pt x="191" y="185"/>
                  <a:pt x="191" y="185"/>
                  <a:pt x="191" y="185"/>
                </a:cubicBezTo>
                <a:cubicBezTo>
                  <a:pt x="193" y="185"/>
                  <a:pt x="194" y="185"/>
                  <a:pt x="196" y="187"/>
                </a:cubicBezTo>
                <a:cubicBezTo>
                  <a:pt x="196" y="187"/>
                  <a:pt x="196" y="187"/>
                  <a:pt x="196" y="187"/>
                </a:cubicBezTo>
                <a:cubicBezTo>
                  <a:pt x="218" y="209"/>
                  <a:pt x="218" y="209"/>
                  <a:pt x="218" y="209"/>
                </a:cubicBezTo>
                <a:cubicBezTo>
                  <a:pt x="220" y="211"/>
                  <a:pt x="220" y="216"/>
                  <a:pt x="218" y="218"/>
                </a:cubicBezTo>
                <a:cubicBezTo>
                  <a:pt x="215" y="221"/>
                  <a:pt x="211" y="221"/>
                  <a:pt x="209" y="218"/>
                </a:cubicBezTo>
                <a:cubicBezTo>
                  <a:pt x="191" y="201"/>
                  <a:pt x="191" y="201"/>
                  <a:pt x="191" y="201"/>
                </a:cubicBezTo>
                <a:close/>
                <a:moveTo>
                  <a:pt x="191" y="71"/>
                </a:moveTo>
                <a:cubicBezTo>
                  <a:pt x="191" y="55"/>
                  <a:pt x="191" y="55"/>
                  <a:pt x="191" y="55"/>
                </a:cubicBezTo>
                <a:cubicBezTo>
                  <a:pt x="209" y="38"/>
                  <a:pt x="209" y="38"/>
                  <a:pt x="209" y="38"/>
                </a:cubicBezTo>
                <a:cubicBezTo>
                  <a:pt x="211" y="35"/>
                  <a:pt x="215" y="35"/>
                  <a:pt x="218" y="38"/>
                </a:cubicBezTo>
                <a:cubicBezTo>
                  <a:pt x="220" y="40"/>
                  <a:pt x="220" y="44"/>
                  <a:pt x="218" y="47"/>
                </a:cubicBezTo>
                <a:cubicBezTo>
                  <a:pt x="196" y="69"/>
                  <a:pt x="196" y="69"/>
                  <a:pt x="196" y="69"/>
                </a:cubicBezTo>
                <a:cubicBezTo>
                  <a:pt x="196" y="69"/>
                  <a:pt x="196" y="69"/>
                  <a:pt x="196" y="69"/>
                </a:cubicBezTo>
                <a:cubicBezTo>
                  <a:pt x="194" y="71"/>
                  <a:pt x="193" y="71"/>
                  <a:pt x="191" y="71"/>
                </a:cubicBezTo>
                <a:close/>
                <a:moveTo>
                  <a:pt x="249" y="121"/>
                </a:moveTo>
                <a:cubicBezTo>
                  <a:pt x="249" y="121"/>
                  <a:pt x="249" y="121"/>
                  <a:pt x="249" y="121"/>
                </a:cubicBezTo>
                <a:cubicBezTo>
                  <a:pt x="217" y="121"/>
                  <a:pt x="217" y="121"/>
                  <a:pt x="217" y="121"/>
                </a:cubicBezTo>
                <a:cubicBezTo>
                  <a:pt x="214" y="121"/>
                  <a:pt x="211" y="124"/>
                  <a:pt x="211" y="128"/>
                </a:cubicBezTo>
                <a:cubicBezTo>
                  <a:pt x="211" y="132"/>
                  <a:pt x="214" y="134"/>
                  <a:pt x="217" y="134"/>
                </a:cubicBezTo>
                <a:cubicBezTo>
                  <a:pt x="249" y="134"/>
                  <a:pt x="249" y="134"/>
                  <a:pt x="249" y="134"/>
                </a:cubicBezTo>
                <a:cubicBezTo>
                  <a:pt x="252" y="134"/>
                  <a:pt x="255" y="132"/>
                  <a:pt x="255" y="128"/>
                </a:cubicBezTo>
                <a:cubicBezTo>
                  <a:pt x="255" y="124"/>
                  <a:pt x="252" y="121"/>
                  <a:pt x="249" y="121"/>
                </a:cubicBezTo>
                <a:close/>
                <a:moveTo>
                  <a:pt x="127" y="277"/>
                </a:moveTo>
                <a:cubicBezTo>
                  <a:pt x="132" y="277"/>
                  <a:pt x="132" y="277"/>
                  <a:pt x="132" y="277"/>
                </a:cubicBezTo>
                <a:cubicBezTo>
                  <a:pt x="151" y="277"/>
                  <a:pt x="167" y="262"/>
                  <a:pt x="167" y="242"/>
                </a:cubicBezTo>
                <a:cubicBezTo>
                  <a:pt x="167" y="186"/>
                  <a:pt x="167" y="186"/>
                  <a:pt x="167" y="186"/>
                </a:cubicBezTo>
                <a:cubicBezTo>
                  <a:pt x="177" y="179"/>
                  <a:pt x="186" y="169"/>
                  <a:pt x="191" y="158"/>
                </a:cubicBezTo>
                <a:cubicBezTo>
                  <a:pt x="191" y="98"/>
                  <a:pt x="191" y="98"/>
                  <a:pt x="191" y="98"/>
                </a:cubicBezTo>
                <a:cubicBezTo>
                  <a:pt x="180" y="74"/>
                  <a:pt x="156" y="57"/>
                  <a:pt x="127" y="57"/>
                </a:cubicBezTo>
                <a:cubicBezTo>
                  <a:pt x="127" y="72"/>
                  <a:pt x="127" y="72"/>
                  <a:pt x="127" y="72"/>
                </a:cubicBezTo>
                <a:cubicBezTo>
                  <a:pt x="143" y="72"/>
                  <a:pt x="157" y="78"/>
                  <a:pt x="167" y="88"/>
                </a:cubicBezTo>
                <a:cubicBezTo>
                  <a:pt x="177" y="98"/>
                  <a:pt x="183" y="112"/>
                  <a:pt x="183" y="128"/>
                </a:cubicBezTo>
                <a:cubicBezTo>
                  <a:pt x="183" y="148"/>
                  <a:pt x="172" y="166"/>
                  <a:pt x="156" y="176"/>
                </a:cubicBezTo>
                <a:cubicBezTo>
                  <a:pt x="156" y="176"/>
                  <a:pt x="156" y="176"/>
                  <a:pt x="156" y="176"/>
                </a:cubicBezTo>
                <a:cubicBezTo>
                  <a:pt x="154" y="177"/>
                  <a:pt x="153" y="180"/>
                  <a:pt x="153" y="182"/>
                </a:cubicBezTo>
                <a:cubicBezTo>
                  <a:pt x="153" y="214"/>
                  <a:pt x="153" y="214"/>
                  <a:pt x="153" y="214"/>
                </a:cubicBezTo>
                <a:cubicBezTo>
                  <a:pt x="127" y="214"/>
                  <a:pt x="127" y="214"/>
                  <a:pt x="127" y="214"/>
                </a:cubicBezTo>
                <a:cubicBezTo>
                  <a:pt x="127" y="277"/>
                  <a:pt x="127" y="277"/>
                  <a:pt x="127" y="277"/>
                </a:cubicBezTo>
                <a:close/>
                <a:moveTo>
                  <a:pt x="191" y="55"/>
                </a:moveTo>
                <a:cubicBezTo>
                  <a:pt x="191" y="71"/>
                  <a:pt x="191" y="71"/>
                  <a:pt x="191" y="71"/>
                </a:cubicBezTo>
                <a:cubicBezTo>
                  <a:pt x="189" y="71"/>
                  <a:pt x="188" y="71"/>
                  <a:pt x="186" y="69"/>
                </a:cubicBezTo>
                <a:cubicBezTo>
                  <a:pt x="184" y="67"/>
                  <a:pt x="184" y="63"/>
                  <a:pt x="186" y="60"/>
                </a:cubicBezTo>
                <a:cubicBezTo>
                  <a:pt x="191" y="55"/>
                  <a:pt x="191" y="55"/>
                  <a:pt x="191" y="55"/>
                </a:cubicBezTo>
                <a:close/>
                <a:moveTo>
                  <a:pt x="191" y="185"/>
                </a:moveTo>
                <a:cubicBezTo>
                  <a:pt x="191" y="201"/>
                  <a:pt x="191" y="201"/>
                  <a:pt x="191" y="201"/>
                </a:cubicBezTo>
                <a:cubicBezTo>
                  <a:pt x="186" y="196"/>
                  <a:pt x="186" y="196"/>
                  <a:pt x="186" y="196"/>
                </a:cubicBezTo>
                <a:cubicBezTo>
                  <a:pt x="184" y="193"/>
                  <a:pt x="184" y="189"/>
                  <a:pt x="186" y="187"/>
                </a:cubicBezTo>
                <a:cubicBezTo>
                  <a:pt x="188" y="185"/>
                  <a:pt x="189" y="185"/>
                  <a:pt x="191" y="185"/>
                </a:cubicBezTo>
                <a:close/>
                <a:moveTo>
                  <a:pt x="127" y="45"/>
                </a:moveTo>
                <a:cubicBezTo>
                  <a:pt x="127" y="0"/>
                  <a:pt x="127" y="0"/>
                  <a:pt x="127" y="0"/>
                </a:cubicBezTo>
                <a:cubicBezTo>
                  <a:pt x="127" y="0"/>
                  <a:pt x="128" y="0"/>
                  <a:pt x="128" y="0"/>
                </a:cubicBezTo>
                <a:cubicBezTo>
                  <a:pt x="131" y="0"/>
                  <a:pt x="134" y="3"/>
                  <a:pt x="134" y="7"/>
                </a:cubicBezTo>
                <a:cubicBezTo>
                  <a:pt x="134" y="38"/>
                  <a:pt x="134" y="38"/>
                  <a:pt x="134" y="38"/>
                </a:cubicBezTo>
                <a:cubicBezTo>
                  <a:pt x="134" y="42"/>
                  <a:pt x="131" y="45"/>
                  <a:pt x="128" y="45"/>
                </a:cubicBezTo>
                <a:cubicBezTo>
                  <a:pt x="128" y="45"/>
                  <a:pt x="128" y="45"/>
                  <a:pt x="128" y="45"/>
                </a:cubicBezTo>
                <a:cubicBezTo>
                  <a:pt x="128" y="45"/>
                  <a:pt x="127" y="45"/>
                  <a:pt x="127" y="45"/>
                </a:cubicBezTo>
                <a:close/>
                <a:moveTo>
                  <a:pt x="127" y="57"/>
                </a:moveTo>
                <a:cubicBezTo>
                  <a:pt x="99" y="57"/>
                  <a:pt x="75" y="74"/>
                  <a:pt x="64" y="97"/>
                </a:cubicBezTo>
                <a:cubicBezTo>
                  <a:pt x="64" y="159"/>
                  <a:pt x="64" y="159"/>
                  <a:pt x="64" y="159"/>
                </a:cubicBezTo>
                <a:cubicBezTo>
                  <a:pt x="70" y="170"/>
                  <a:pt x="78" y="180"/>
                  <a:pt x="89" y="187"/>
                </a:cubicBezTo>
                <a:cubicBezTo>
                  <a:pt x="89" y="242"/>
                  <a:pt x="89" y="242"/>
                  <a:pt x="89" y="242"/>
                </a:cubicBezTo>
                <a:cubicBezTo>
                  <a:pt x="89" y="262"/>
                  <a:pt x="104" y="277"/>
                  <a:pt x="124" y="277"/>
                </a:cubicBezTo>
                <a:cubicBezTo>
                  <a:pt x="127" y="277"/>
                  <a:pt x="127" y="277"/>
                  <a:pt x="127" y="277"/>
                </a:cubicBezTo>
                <a:cubicBezTo>
                  <a:pt x="127" y="214"/>
                  <a:pt x="127" y="214"/>
                  <a:pt x="127" y="214"/>
                </a:cubicBezTo>
                <a:cubicBezTo>
                  <a:pt x="103" y="214"/>
                  <a:pt x="103" y="214"/>
                  <a:pt x="103" y="214"/>
                </a:cubicBezTo>
                <a:cubicBezTo>
                  <a:pt x="103" y="183"/>
                  <a:pt x="103" y="183"/>
                  <a:pt x="103" y="183"/>
                </a:cubicBezTo>
                <a:cubicBezTo>
                  <a:pt x="103" y="180"/>
                  <a:pt x="102" y="178"/>
                  <a:pt x="100" y="176"/>
                </a:cubicBezTo>
                <a:cubicBezTo>
                  <a:pt x="83" y="167"/>
                  <a:pt x="71" y="149"/>
                  <a:pt x="71" y="128"/>
                </a:cubicBezTo>
                <a:cubicBezTo>
                  <a:pt x="71" y="112"/>
                  <a:pt x="78" y="98"/>
                  <a:pt x="88" y="88"/>
                </a:cubicBezTo>
                <a:cubicBezTo>
                  <a:pt x="98" y="78"/>
                  <a:pt x="112" y="72"/>
                  <a:pt x="127" y="72"/>
                </a:cubicBezTo>
                <a:cubicBezTo>
                  <a:pt x="127" y="72"/>
                  <a:pt x="127" y="72"/>
                  <a:pt x="127" y="72"/>
                </a:cubicBezTo>
                <a:cubicBezTo>
                  <a:pt x="127" y="57"/>
                  <a:pt x="127" y="57"/>
                  <a:pt x="127" y="57"/>
                </a:cubicBezTo>
                <a:cubicBezTo>
                  <a:pt x="127" y="57"/>
                  <a:pt x="127" y="57"/>
                  <a:pt x="127" y="57"/>
                </a:cubicBezTo>
                <a:close/>
                <a:moveTo>
                  <a:pt x="127" y="0"/>
                </a:moveTo>
                <a:cubicBezTo>
                  <a:pt x="127" y="45"/>
                  <a:pt x="127" y="45"/>
                  <a:pt x="127" y="45"/>
                </a:cubicBezTo>
                <a:cubicBezTo>
                  <a:pt x="124" y="45"/>
                  <a:pt x="121" y="42"/>
                  <a:pt x="121" y="38"/>
                </a:cubicBezTo>
                <a:cubicBezTo>
                  <a:pt x="121" y="7"/>
                  <a:pt x="121" y="7"/>
                  <a:pt x="121" y="7"/>
                </a:cubicBezTo>
                <a:cubicBezTo>
                  <a:pt x="121" y="4"/>
                  <a:pt x="124" y="1"/>
                  <a:pt x="127" y="0"/>
                </a:cubicBezTo>
                <a:close/>
                <a:moveTo>
                  <a:pt x="64" y="201"/>
                </a:moveTo>
                <a:cubicBezTo>
                  <a:pt x="64" y="185"/>
                  <a:pt x="64" y="185"/>
                  <a:pt x="64" y="185"/>
                </a:cubicBezTo>
                <a:cubicBezTo>
                  <a:pt x="66" y="185"/>
                  <a:pt x="68" y="185"/>
                  <a:pt x="69" y="187"/>
                </a:cubicBezTo>
                <a:cubicBezTo>
                  <a:pt x="72" y="189"/>
                  <a:pt x="72" y="193"/>
                  <a:pt x="69" y="196"/>
                </a:cubicBezTo>
                <a:cubicBezTo>
                  <a:pt x="64" y="201"/>
                  <a:pt x="64" y="201"/>
                  <a:pt x="64" y="201"/>
                </a:cubicBezTo>
                <a:close/>
                <a:moveTo>
                  <a:pt x="64" y="71"/>
                </a:moveTo>
                <a:cubicBezTo>
                  <a:pt x="64" y="55"/>
                  <a:pt x="64" y="55"/>
                  <a:pt x="64" y="55"/>
                </a:cubicBezTo>
                <a:cubicBezTo>
                  <a:pt x="69" y="60"/>
                  <a:pt x="69" y="60"/>
                  <a:pt x="69" y="60"/>
                </a:cubicBezTo>
                <a:cubicBezTo>
                  <a:pt x="72" y="63"/>
                  <a:pt x="72" y="67"/>
                  <a:pt x="69" y="69"/>
                </a:cubicBezTo>
                <a:cubicBezTo>
                  <a:pt x="68" y="71"/>
                  <a:pt x="66" y="71"/>
                  <a:pt x="64" y="71"/>
                </a:cubicBezTo>
                <a:close/>
                <a:moveTo>
                  <a:pt x="64" y="97"/>
                </a:moveTo>
                <a:cubicBezTo>
                  <a:pt x="59" y="106"/>
                  <a:pt x="57" y="117"/>
                  <a:pt x="57" y="128"/>
                </a:cubicBezTo>
                <a:cubicBezTo>
                  <a:pt x="57" y="139"/>
                  <a:pt x="59" y="149"/>
                  <a:pt x="64" y="159"/>
                </a:cubicBezTo>
                <a:cubicBezTo>
                  <a:pt x="64" y="97"/>
                  <a:pt x="64" y="97"/>
                  <a:pt x="64" y="97"/>
                </a:cubicBezTo>
                <a:close/>
                <a:moveTo>
                  <a:pt x="64" y="55"/>
                </a:moveTo>
                <a:cubicBezTo>
                  <a:pt x="64" y="71"/>
                  <a:pt x="64" y="71"/>
                  <a:pt x="64" y="71"/>
                </a:cubicBezTo>
                <a:cubicBezTo>
                  <a:pt x="62" y="71"/>
                  <a:pt x="61" y="70"/>
                  <a:pt x="60" y="69"/>
                </a:cubicBezTo>
                <a:cubicBezTo>
                  <a:pt x="60" y="69"/>
                  <a:pt x="60" y="69"/>
                  <a:pt x="60" y="69"/>
                </a:cubicBezTo>
                <a:cubicBezTo>
                  <a:pt x="38" y="47"/>
                  <a:pt x="38" y="47"/>
                  <a:pt x="38" y="47"/>
                </a:cubicBezTo>
                <a:cubicBezTo>
                  <a:pt x="35" y="44"/>
                  <a:pt x="35" y="40"/>
                  <a:pt x="38" y="38"/>
                </a:cubicBezTo>
                <a:cubicBezTo>
                  <a:pt x="40" y="35"/>
                  <a:pt x="44" y="35"/>
                  <a:pt x="47" y="38"/>
                </a:cubicBezTo>
                <a:cubicBezTo>
                  <a:pt x="64" y="55"/>
                  <a:pt x="64" y="55"/>
                  <a:pt x="64" y="55"/>
                </a:cubicBezTo>
                <a:close/>
                <a:moveTo>
                  <a:pt x="64" y="185"/>
                </a:moveTo>
                <a:cubicBezTo>
                  <a:pt x="64" y="201"/>
                  <a:pt x="64" y="201"/>
                  <a:pt x="64" y="201"/>
                </a:cubicBezTo>
                <a:cubicBezTo>
                  <a:pt x="47" y="218"/>
                  <a:pt x="47" y="218"/>
                  <a:pt x="47" y="218"/>
                </a:cubicBezTo>
                <a:cubicBezTo>
                  <a:pt x="44" y="221"/>
                  <a:pt x="40" y="221"/>
                  <a:pt x="38" y="218"/>
                </a:cubicBezTo>
                <a:cubicBezTo>
                  <a:pt x="35" y="216"/>
                  <a:pt x="35" y="211"/>
                  <a:pt x="38" y="209"/>
                </a:cubicBezTo>
                <a:cubicBezTo>
                  <a:pt x="60" y="187"/>
                  <a:pt x="60" y="187"/>
                  <a:pt x="60" y="187"/>
                </a:cubicBezTo>
                <a:cubicBezTo>
                  <a:pt x="60" y="187"/>
                  <a:pt x="60" y="187"/>
                  <a:pt x="60" y="187"/>
                </a:cubicBezTo>
                <a:cubicBezTo>
                  <a:pt x="61" y="185"/>
                  <a:pt x="62" y="185"/>
                  <a:pt x="64" y="185"/>
                </a:cubicBezTo>
                <a:close/>
                <a:moveTo>
                  <a:pt x="45" y="128"/>
                </a:moveTo>
                <a:cubicBezTo>
                  <a:pt x="45" y="128"/>
                  <a:pt x="45" y="128"/>
                  <a:pt x="45" y="128"/>
                </a:cubicBezTo>
                <a:cubicBezTo>
                  <a:pt x="45" y="124"/>
                  <a:pt x="42" y="121"/>
                  <a:pt x="38" y="121"/>
                </a:cubicBezTo>
                <a:cubicBezTo>
                  <a:pt x="7" y="121"/>
                  <a:pt x="7" y="121"/>
                  <a:pt x="7" y="121"/>
                </a:cubicBezTo>
                <a:cubicBezTo>
                  <a:pt x="3" y="121"/>
                  <a:pt x="0" y="124"/>
                  <a:pt x="0" y="128"/>
                </a:cubicBezTo>
                <a:cubicBezTo>
                  <a:pt x="0" y="132"/>
                  <a:pt x="3" y="134"/>
                  <a:pt x="7" y="134"/>
                </a:cubicBezTo>
                <a:cubicBezTo>
                  <a:pt x="38" y="134"/>
                  <a:pt x="38" y="134"/>
                  <a:pt x="38" y="134"/>
                </a:cubicBezTo>
                <a:cubicBezTo>
                  <a:pt x="42" y="134"/>
                  <a:pt x="45" y="132"/>
                  <a:pt x="45" y="128"/>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7" name="Freeform 57"/>
          <p:cNvSpPr>
            <a:spLocks noEditPoints="1"/>
          </p:cNvSpPr>
          <p:nvPr/>
        </p:nvSpPr>
        <p:spPr bwMode="auto">
          <a:xfrm>
            <a:off x="6776705" y="852478"/>
            <a:ext cx="396375" cy="389233"/>
          </a:xfrm>
          <a:custGeom>
            <a:avLst/>
            <a:gdLst>
              <a:gd name="T0" fmla="*/ 231 w 243"/>
              <a:gd name="T1" fmla="*/ 92 h 238"/>
              <a:gd name="T2" fmla="*/ 214 w 243"/>
              <a:gd name="T3" fmla="*/ 83 h 238"/>
              <a:gd name="T4" fmla="*/ 206 w 243"/>
              <a:gd name="T5" fmla="*/ 71 h 238"/>
              <a:gd name="T6" fmla="*/ 192 w 243"/>
              <a:gd name="T7" fmla="*/ 82 h 238"/>
              <a:gd name="T8" fmla="*/ 194 w 243"/>
              <a:gd name="T9" fmla="*/ 64 h 238"/>
              <a:gd name="T10" fmla="*/ 179 w 243"/>
              <a:gd name="T11" fmla="*/ 64 h 238"/>
              <a:gd name="T12" fmla="*/ 162 w 243"/>
              <a:gd name="T13" fmla="*/ 54 h 238"/>
              <a:gd name="T14" fmla="*/ 154 w 243"/>
              <a:gd name="T15" fmla="*/ 42 h 238"/>
              <a:gd name="T16" fmla="*/ 140 w 243"/>
              <a:gd name="T17" fmla="*/ 53 h 238"/>
              <a:gd name="T18" fmla="*/ 142 w 243"/>
              <a:gd name="T19" fmla="*/ 35 h 238"/>
              <a:gd name="T20" fmla="*/ 128 w 243"/>
              <a:gd name="T21" fmla="*/ 35 h 238"/>
              <a:gd name="T22" fmla="*/ 110 w 243"/>
              <a:gd name="T23" fmla="*/ 25 h 238"/>
              <a:gd name="T24" fmla="*/ 102 w 243"/>
              <a:gd name="T25" fmla="*/ 13 h 238"/>
              <a:gd name="T26" fmla="*/ 101 w 243"/>
              <a:gd name="T27" fmla="*/ 22 h 238"/>
              <a:gd name="T28" fmla="*/ 208 w 243"/>
              <a:gd name="T29" fmla="*/ 128 h 238"/>
              <a:gd name="T30" fmla="*/ 206 w 243"/>
              <a:gd name="T31" fmla="*/ 132 h 238"/>
              <a:gd name="T32" fmla="*/ 101 w 243"/>
              <a:gd name="T33" fmla="*/ 74 h 238"/>
              <a:gd name="T34" fmla="*/ 196 w 243"/>
              <a:gd name="T35" fmla="*/ 149 h 238"/>
              <a:gd name="T36" fmla="*/ 194 w 243"/>
              <a:gd name="T37" fmla="*/ 153 h 238"/>
              <a:gd name="T38" fmla="*/ 101 w 243"/>
              <a:gd name="T39" fmla="*/ 101 h 238"/>
              <a:gd name="T40" fmla="*/ 185 w 243"/>
              <a:gd name="T41" fmla="*/ 170 h 238"/>
              <a:gd name="T42" fmla="*/ 182 w 243"/>
              <a:gd name="T43" fmla="*/ 174 h 238"/>
              <a:gd name="T44" fmla="*/ 101 w 243"/>
              <a:gd name="T45" fmla="*/ 129 h 238"/>
              <a:gd name="T46" fmla="*/ 173 w 243"/>
              <a:gd name="T47" fmla="*/ 191 h 238"/>
              <a:gd name="T48" fmla="*/ 171 w 243"/>
              <a:gd name="T49" fmla="*/ 195 h 238"/>
              <a:gd name="T50" fmla="*/ 101 w 243"/>
              <a:gd name="T51" fmla="*/ 156 h 238"/>
              <a:gd name="T52" fmla="*/ 138 w 243"/>
              <a:gd name="T53" fmla="*/ 231 h 238"/>
              <a:gd name="T54" fmla="*/ 243 w 243"/>
              <a:gd name="T55" fmla="*/ 91 h 238"/>
              <a:gd name="T56" fmla="*/ 101 w 243"/>
              <a:gd name="T57" fmla="*/ 22 h 238"/>
              <a:gd name="T58" fmla="*/ 85 w 243"/>
              <a:gd name="T59" fmla="*/ 11 h 238"/>
              <a:gd name="T60" fmla="*/ 78 w 243"/>
              <a:gd name="T61" fmla="*/ 0 h 238"/>
              <a:gd name="T62" fmla="*/ 15 w 243"/>
              <a:gd name="T63" fmla="*/ 163 h 238"/>
              <a:gd name="T64" fmla="*/ 101 w 243"/>
              <a:gd name="T65" fmla="*/ 156 h 238"/>
              <a:gd name="T66" fmla="*/ 27 w 243"/>
              <a:gd name="T67" fmla="*/ 113 h 238"/>
              <a:gd name="T68" fmla="*/ 101 w 243"/>
              <a:gd name="T69" fmla="*/ 151 h 238"/>
              <a:gd name="T70" fmla="*/ 40 w 243"/>
              <a:gd name="T71" fmla="*/ 95 h 238"/>
              <a:gd name="T72" fmla="*/ 42 w 243"/>
              <a:gd name="T73" fmla="*/ 91 h 238"/>
              <a:gd name="T74" fmla="*/ 101 w 243"/>
              <a:gd name="T75" fmla="*/ 101 h 238"/>
              <a:gd name="T76" fmla="*/ 51 w 243"/>
              <a:gd name="T77" fmla="*/ 71 h 238"/>
              <a:gd name="T78" fmla="*/ 101 w 243"/>
              <a:gd name="T79" fmla="*/ 96 h 238"/>
              <a:gd name="T80" fmla="*/ 63 w 243"/>
              <a:gd name="T81" fmla="*/ 53 h 238"/>
              <a:gd name="T82" fmla="*/ 65 w 243"/>
              <a:gd name="T83" fmla="*/ 49 h 238"/>
              <a:gd name="T84" fmla="*/ 101 w 243"/>
              <a:gd name="T85" fmla="*/ 22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3" h="238">
                <a:moveTo>
                  <a:pt x="232" y="85"/>
                </a:moveTo>
                <a:cubicBezTo>
                  <a:pt x="233" y="87"/>
                  <a:pt x="233" y="90"/>
                  <a:pt x="231" y="92"/>
                </a:cubicBezTo>
                <a:cubicBezTo>
                  <a:pt x="229" y="97"/>
                  <a:pt x="223" y="99"/>
                  <a:pt x="218" y="96"/>
                </a:cubicBezTo>
                <a:cubicBezTo>
                  <a:pt x="213" y="94"/>
                  <a:pt x="212" y="88"/>
                  <a:pt x="214" y="83"/>
                </a:cubicBezTo>
                <a:cubicBezTo>
                  <a:pt x="216" y="81"/>
                  <a:pt x="218" y="79"/>
                  <a:pt x="220" y="78"/>
                </a:cubicBezTo>
                <a:cubicBezTo>
                  <a:pt x="206" y="71"/>
                  <a:pt x="206" y="71"/>
                  <a:pt x="206" y="71"/>
                </a:cubicBezTo>
                <a:cubicBezTo>
                  <a:pt x="207" y="73"/>
                  <a:pt x="207" y="76"/>
                  <a:pt x="205" y="78"/>
                </a:cubicBezTo>
                <a:cubicBezTo>
                  <a:pt x="203" y="83"/>
                  <a:pt x="197" y="84"/>
                  <a:pt x="192" y="82"/>
                </a:cubicBezTo>
                <a:cubicBezTo>
                  <a:pt x="188" y="79"/>
                  <a:pt x="186" y="73"/>
                  <a:pt x="188" y="69"/>
                </a:cubicBezTo>
                <a:cubicBezTo>
                  <a:pt x="190" y="66"/>
                  <a:pt x="192" y="65"/>
                  <a:pt x="194" y="64"/>
                </a:cubicBezTo>
                <a:cubicBezTo>
                  <a:pt x="180" y="56"/>
                  <a:pt x="180" y="56"/>
                  <a:pt x="180" y="56"/>
                </a:cubicBezTo>
                <a:cubicBezTo>
                  <a:pt x="181" y="59"/>
                  <a:pt x="181" y="61"/>
                  <a:pt x="179" y="64"/>
                </a:cubicBezTo>
                <a:cubicBezTo>
                  <a:pt x="177" y="68"/>
                  <a:pt x="171" y="70"/>
                  <a:pt x="166" y="67"/>
                </a:cubicBezTo>
                <a:cubicBezTo>
                  <a:pt x="161" y="65"/>
                  <a:pt x="160" y="59"/>
                  <a:pt x="162" y="54"/>
                </a:cubicBezTo>
                <a:cubicBezTo>
                  <a:pt x="164" y="52"/>
                  <a:pt x="166" y="50"/>
                  <a:pt x="168" y="50"/>
                </a:cubicBezTo>
                <a:cubicBezTo>
                  <a:pt x="154" y="42"/>
                  <a:pt x="154" y="42"/>
                  <a:pt x="154" y="42"/>
                </a:cubicBezTo>
                <a:cubicBezTo>
                  <a:pt x="155" y="44"/>
                  <a:pt x="155" y="47"/>
                  <a:pt x="153" y="49"/>
                </a:cubicBezTo>
                <a:cubicBezTo>
                  <a:pt x="151" y="54"/>
                  <a:pt x="145" y="56"/>
                  <a:pt x="140" y="53"/>
                </a:cubicBezTo>
                <a:cubicBezTo>
                  <a:pt x="136" y="50"/>
                  <a:pt x="134" y="45"/>
                  <a:pt x="136" y="40"/>
                </a:cubicBezTo>
                <a:cubicBezTo>
                  <a:pt x="138" y="37"/>
                  <a:pt x="140" y="36"/>
                  <a:pt x="142" y="35"/>
                </a:cubicBezTo>
                <a:cubicBezTo>
                  <a:pt x="128" y="28"/>
                  <a:pt x="128" y="28"/>
                  <a:pt x="128" y="28"/>
                </a:cubicBezTo>
                <a:cubicBezTo>
                  <a:pt x="129" y="30"/>
                  <a:pt x="129" y="33"/>
                  <a:pt x="128" y="35"/>
                </a:cubicBezTo>
                <a:cubicBezTo>
                  <a:pt x="125" y="40"/>
                  <a:pt x="119" y="41"/>
                  <a:pt x="114" y="39"/>
                </a:cubicBezTo>
                <a:cubicBezTo>
                  <a:pt x="110" y="36"/>
                  <a:pt x="108" y="30"/>
                  <a:pt x="110" y="25"/>
                </a:cubicBezTo>
                <a:cubicBezTo>
                  <a:pt x="112" y="23"/>
                  <a:pt x="114" y="22"/>
                  <a:pt x="116" y="21"/>
                </a:cubicBezTo>
                <a:cubicBezTo>
                  <a:pt x="102" y="13"/>
                  <a:pt x="102" y="13"/>
                  <a:pt x="102" y="13"/>
                </a:cubicBezTo>
                <a:cubicBezTo>
                  <a:pt x="103" y="16"/>
                  <a:pt x="103" y="18"/>
                  <a:pt x="102" y="21"/>
                </a:cubicBezTo>
                <a:cubicBezTo>
                  <a:pt x="101" y="21"/>
                  <a:pt x="101" y="22"/>
                  <a:pt x="101" y="22"/>
                </a:cubicBezTo>
                <a:cubicBezTo>
                  <a:pt x="101" y="69"/>
                  <a:pt x="101" y="69"/>
                  <a:pt x="101" y="69"/>
                </a:cubicBezTo>
                <a:cubicBezTo>
                  <a:pt x="208" y="128"/>
                  <a:pt x="208" y="128"/>
                  <a:pt x="208" y="128"/>
                </a:cubicBezTo>
                <a:cubicBezTo>
                  <a:pt x="209" y="129"/>
                  <a:pt x="209" y="130"/>
                  <a:pt x="209" y="131"/>
                </a:cubicBezTo>
                <a:cubicBezTo>
                  <a:pt x="208" y="132"/>
                  <a:pt x="207" y="133"/>
                  <a:pt x="206" y="132"/>
                </a:cubicBezTo>
                <a:cubicBezTo>
                  <a:pt x="206" y="132"/>
                  <a:pt x="206" y="132"/>
                  <a:pt x="206" y="132"/>
                </a:cubicBezTo>
                <a:cubicBezTo>
                  <a:pt x="101" y="74"/>
                  <a:pt x="101" y="74"/>
                  <a:pt x="101" y="74"/>
                </a:cubicBezTo>
                <a:cubicBezTo>
                  <a:pt x="101" y="96"/>
                  <a:pt x="101" y="96"/>
                  <a:pt x="101" y="96"/>
                </a:cubicBezTo>
                <a:cubicBezTo>
                  <a:pt x="196" y="149"/>
                  <a:pt x="196" y="149"/>
                  <a:pt x="196" y="149"/>
                </a:cubicBezTo>
                <a:cubicBezTo>
                  <a:pt x="197" y="150"/>
                  <a:pt x="198" y="151"/>
                  <a:pt x="197" y="152"/>
                </a:cubicBezTo>
                <a:cubicBezTo>
                  <a:pt x="197" y="153"/>
                  <a:pt x="195" y="154"/>
                  <a:pt x="194" y="153"/>
                </a:cubicBezTo>
                <a:cubicBezTo>
                  <a:pt x="194" y="153"/>
                  <a:pt x="194" y="153"/>
                  <a:pt x="194" y="153"/>
                </a:cubicBezTo>
                <a:cubicBezTo>
                  <a:pt x="101" y="101"/>
                  <a:pt x="101" y="101"/>
                  <a:pt x="101" y="101"/>
                </a:cubicBezTo>
                <a:cubicBezTo>
                  <a:pt x="101" y="124"/>
                  <a:pt x="101" y="124"/>
                  <a:pt x="101" y="124"/>
                </a:cubicBezTo>
                <a:cubicBezTo>
                  <a:pt x="185" y="170"/>
                  <a:pt x="185" y="170"/>
                  <a:pt x="185" y="170"/>
                </a:cubicBezTo>
                <a:cubicBezTo>
                  <a:pt x="186" y="171"/>
                  <a:pt x="186" y="172"/>
                  <a:pt x="186" y="173"/>
                </a:cubicBezTo>
                <a:cubicBezTo>
                  <a:pt x="185" y="174"/>
                  <a:pt x="184" y="175"/>
                  <a:pt x="182" y="174"/>
                </a:cubicBezTo>
                <a:cubicBezTo>
                  <a:pt x="182" y="174"/>
                  <a:pt x="182" y="174"/>
                  <a:pt x="182" y="174"/>
                </a:cubicBezTo>
                <a:cubicBezTo>
                  <a:pt x="101" y="129"/>
                  <a:pt x="101" y="129"/>
                  <a:pt x="101" y="129"/>
                </a:cubicBezTo>
                <a:cubicBezTo>
                  <a:pt x="101" y="151"/>
                  <a:pt x="101" y="151"/>
                  <a:pt x="101" y="151"/>
                </a:cubicBezTo>
                <a:cubicBezTo>
                  <a:pt x="173" y="191"/>
                  <a:pt x="173" y="191"/>
                  <a:pt x="173" y="191"/>
                </a:cubicBezTo>
                <a:cubicBezTo>
                  <a:pt x="174" y="192"/>
                  <a:pt x="174" y="193"/>
                  <a:pt x="174" y="194"/>
                </a:cubicBezTo>
                <a:cubicBezTo>
                  <a:pt x="173" y="196"/>
                  <a:pt x="172" y="196"/>
                  <a:pt x="171" y="195"/>
                </a:cubicBezTo>
                <a:cubicBezTo>
                  <a:pt x="171" y="195"/>
                  <a:pt x="171" y="195"/>
                  <a:pt x="171" y="195"/>
                </a:cubicBezTo>
                <a:cubicBezTo>
                  <a:pt x="101" y="156"/>
                  <a:pt x="101" y="156"/>
                  <a:pt x="101" y="156"/>
                </a:cubicBezTo>
                <a:cubicBezTo>
                  <a:pt x="101" y="210"/>
                  <a:pt x="101" y="210"/>
                  <a:pt x="101" y="210"/>
                </a:cubicBezTo>
                <a:cubicBezTo>
                  <a:pt x="138" y="231"/>
                  <a:pt x="138" y="231"/>
                  <a:pt x="138" y="231"/>
                </a:cubicBezTo>
                <a:cubicBezTo>
                  <a:pt x="150" y="238"/>
                  <a:pt x="164" y="233"/>
                  <a:pt x="171" y="222"/>
                </a:cubicBezTo>
                <a:cubicBezTo>
                  <a:pt x="243" y="91"/>
                  <a:pt x="243" y="91"/>
                  <a:pt x="243" y="91"/>
                </a:cubicBezTo>
                <a:lnTo>
                  <a:pt x="232" y="85"/>
                </a:lnTo>
                <a:close/>
                <a:moveTo>
                  <a:pt x="101" y="22"/>
                </a:moveTo>
                <a:cubicBezTo>
                  <a:pt x="98" y="26"/>
                  <a:pt x="93" y="27"/>
                  <a:pt x="88" y="24"/>
                </a:cubicBezTo>
                <a:cubicBezTo>
                  <a:pt x="84" y="22"/>
                  <a:pt x="82" y="16"/>
                  <a:pt x="85" y="11"/>
                </a:cubicBezTo>
                <a:cubicBezTo>
                  <a:pt x="86" y="9"/>
                  <a:pt x="88" y="7"/>
                  <a:pt x="90" y="6"/>
                </a:cubicBezTo>
                <a:cubicBezTo>
                  <a:pt x="78" y="0"/>
                  <a:pt x="78" y="0"/>
                  <a:pt x="78" y="0"/>
                </a:cubicBezTo>
                <a:cubicBezTo>
                  <a:pt x="6" y="130"/>
                  <a:pt x="6" y="130"/>
                  <a:pt x="6" y="130"/>
                </a:cubicBezTo>
                <a:cubicBezTo>
                  <a:pt x="0" y="142"/>
                  <a:pt x="4" y="157"/>
                  <a:pt x="15" y="163"/>
                </a:cubicBezTo>
                <a:cubicBezTo>
                  <a:pt x="101" y="210"/>
                  <a:pt x="101" y="210"/>
                  <a:pt x="101" y="210"/>
                </a:cubicBezTo>
                <a:cubicBezTo>
                  <a:pt x="101" y="156"/>
                  <a:pt x="101" y="156"/>
                  <a:pt x="101" y="156"/>
                </a:cubicBezTo>
                <a:cubicBezTo>
                  <a:pt x="28" y="116"/>
                  <a:pt x="28" y="116"/>
                  <a:pt x="28" y="116"/>
                </a:cubicBezTo>
                <a:cubicBezTo>
                  <a:pt x="27" y="116"/>
                  <a:pt x="27" y="114"/>
                  <a:pt x="27" y="113"/>
                </a:cubicBezTo>
                <a:cubicBezTo>
                  <a:pt x="28" y="112"/>
                  <a:pt x="29" y="112"/>
                  <a:pt x="30" y="112"/>
                </a:cubicBezTo>
                <a:cubicBezTo>
                  <a:pt x="101" y="151"/>
                  <a:pt x="101" y="151"/>
                  <a:pt x="101" y="151"/>
                </a:cubicBezTo>
                <a:cubicBezTo>
                  <a:pt x="101" y="129"/>
                  <a:pt x="101" y="129"/>
                  <a:pt x="101" y="129"/>
                </a:cubicBezTo>
                <a:cubicBezTo>
                  <a:pt x="40" y="95"/>
                  <a:pt x="40" y="95"/>
                  <a:pt x="40" y="95"/>
                </a:cubicBezTo>
                <a:cubicBezTo>
                  <a:pt x="39" y="95"/>
                  <a:pt x="38" y="93"/>
                  <a:pt x="39" y="92"/>
                </a:cubicBezTo>
                <a:cubicBezTo>
                  <a:pt x="40" y="91"/>
                  <a:pt x="41" y="91"/>
                  <a:pt x="42" y="91"/>
                </a:cubicBezTo>
                <a:cubicBezTo>
                  <a:pt x="101" y="124"/>
                  <a:pt x="101" y="124"/>
                  <a:pt x="101" y="124"/>
                </a:cubicBezTo>
                <a:cubicBezTo>
                  <a:pt x="101" y="101"/>
                  <a:pt x="101" y="101"/>
                  <a:pt x="101" y="101"/>
                </a:cubicBezTo>
                <a:cubicBezTo>
                  <a:pt x="51" y="74"/>
                  <a:pt x="51" y="74"/>
                  <a:pt x="51" y="74"/>
                </a:cubicBezTo>
                <a:cubicBezTo>
                  <a:pt x="50" y="74"/>
                  <a:pt x="50" y="72"/>
                  <a:pt x="51" y="71"/>
                </a:cubicBezTo>
                <a:cubicBezTo>
                  <a:pt x="51" y="70"/>
                  <a:pt x="53" y="70"/>
                  <a:pt x="54" y="70"/>
                </a:cubicBezTo>
                <a:cubicBezTo>
                  <a:pt x="101" y="96"/>
                  <a:pt x="101" y="96"/>
                  <a:pt x="101" y="96"/>
                </a:cubicBezTo>
                <a:cubicBezTo>
                  <a:pt x="101" y="74"/>
                  <a:pt x="101" y="74"/>
                  <a:pt x="101" y="74"/>
                </a:cubicBezTo>
                <a:cubicBezTo>
                  <a:pt x="63" y="53"/>
                  <a:pt x="63" y="53"/>
                  <a:pt x="63" y="53"/>
                </a:cubicBezTo>
                <a:cubicBezTo>
                  <a:pt x="62" y="53"/>
                  <a:pt x="62" y="51"/>
                  <a:pt x="62" y="50"/>
                </a:cubicBezTo>
                <a:cubicBezTo>
                  <a:pt x="63" y="49"/>
                  <a:pt x="64" y="49"/>
                  <a:pt x="65" y="49"/>
                </a:cubicBezTo>
                <a:cubicBezTo>
                  <a:pt x="101" y="69"/>
                  <a:pt x="101" y="69"/>
                  <a:pt x="101" y="69"/>
                </a:cubicBezTo>
                <a:lnTo>
                  <a:pt x="101" y="22"/>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8" name="Freeform 58"/>
          <p:cNvSpPr>
            <a:spLocks noEditPoints="1"/>
          </p:cNvSpPr>
          <p:nvPr/>
        </p:nvSpPr>
        <p:spPr bwMode="auto">
          <a:xfrm>
            <a:off x="5376514" y="2476273"/>
            <a:ext cx="385662" cy="390423"/>
          </a:xfrm>
          <a:custGeom>
            <a:avLst/>
            <a:gdLst>
              <a:gd name="T0" fmla="*/ 189 w 236"/>
              <a:gd name="T1" fmla="*/ 60 h 239"/>
              <a:gd name="T2" fmla="*/ 196 w 236"/>
              <a:gd name="T3" fmla="*/ 122 h 239"/>
              <a:gd name="T4" fmla="*/ 198 w 236"/>
              <a:gd name="T5" fmla="*/ 136 h 239"/>
              <a:gd name="T6" fmla="*/ 208 w 236"/>
              <a:gd name="T7" fmla="*/ 157 h 239"/>
              <a:gd name="T8" fmla="*/ 189 w 236"/>
              <a:gd name="T9" fmla="*/ 195 h 239"/>
              <a:gd name="T10" fmla="*/ 168 w 236"/>
              <a:gd name="T11" fmla="*/ 156 h 239"/>
              <a:gd name="T12" fmla="*/ 168 w 236"/>
              <a:gd name="T13" fmla="*/ 78 h 239"/>
              <a:gd name="T14" fmla="*/ 182 w 236"/>
              <a:gd name="T15" fmla="*/ 92 h 239"/>
              <a:gd name="T16" fmla="*/ 185 w 236"/>
              <a:gd name="T17" fmla="*/ 107 h 239"/>
              <a:gd name="T18" fmla="*/ 189 w 236"/>
              <a:gd name="T19" fmla="*/ 141 h 239"/>
              <a:gd name="T20" fmla="*/ 189 w 236"/>
              <a:gd name="T21" fmla="*/ 130 h 239"/>
              <a:gd name="T22" fmla="*/ 168 w 236"/>
              <a:gd name="T23" fmla="*/ 155 h 239"/>
              <a:gd name="T24" fmla="*/ 160 w 236"/>
              <a:gd name="T25" fmla="*/ 138 h 239"/>
              <a:gd name="T26" fmla="*/ 165 w 236"/>
              <a:gd name="T27" fmla="*/ 172 h 239"/>
              <a:gd name="T28" fmla="*/ 168 w 236"/>
              <a:gd name="T29" fmla="*/ 16 h 239"/>
              <a:gd name="T30" fmla="*/ 163 w 236"/>
              <a:gd name="T31" fmla="*/ 49 h 239"/>
              <a:gd name="T32" fmla="*/ 168 w 236"/>
              <a:gd name="T33" fmla="*/ 78 h 239"/>
              <a:gd name="T34" fmla="*/ 159 w 236"/>
              <a:gd name="T35" fmla="*/ 118 h 239"/>
              <a:gd name="T36" fmla="*/ 159 w 236"/>
              <a:gd name="T37" fmla="*/ 209 h 239"/>
              <a:gd name="T38" fmla="*/ 159 w 236"/>
              <a:gd name="T39" fmla="*/ 5 h 239"/>
              <a:gd name="T40" fmla="*/ 159 w 236"/>
              <a:gd name="T41" fmla="*/ 40 h 239"/>
              <a:gd name="T42" fmla="*/ 144 w 236"/>
              <a:gd name="T43" fmla="*/ 89 h 239"/>
              <a:gd name="T44" fmla="*/ 159 w 236"/>
              <a:gd name="T45" fmla="*/ 108 h 239"/>
              <a:gd name="T46" fmla="*/ 159 w 236"/>
              <a:gd name="T47" fmla="*/ 136 h 239"/>
              <a:gd name="T48" fmla="*/ 144 w 236"/>
              <a:gd name="T49" fmla="*/ 162 h 239"/>
              <a:gd name="T50" fmla="*/ 151 w 236"/>
              <a:gd name="T51" fmla="*/ 143 h 239"/>
              <a:gd name="T52" fmla="*/ 146 w 236"/>
              <a:gd name="T53" fmla="*/ 109 h 239"/>
              <a:gd name="T54" fmla="*/ 123 w 236"/>
              <a:gd name="T55" fmla="*/ 7 h 239"/>
              <a:gd name="T56" fmla="*/ 144 w 236"/>
              <a:gd name="T57" fmla="*/ 0 h 239"/>
              <a:gd name="T58" fmla="*/ 144 w 236"/>
              <a:gd name="T59" fmla="*/ 187 h 239"/>
              <a:gd name="T60" fmla="*/ 123 w 236"/>
              <a:gd name="T61" fmla="*/ 225 h 239"/>
              <a:gd name="T62" fmla="*/ 140 w 236"/>
              <a:gd name="T63" fmla="*/ 96 h 239"/>
              <a:gd name="T64" fmla="*/ 123 w 236"/>
              <a:gd name="T65" fmla="*/ 135 h 239"/>
              <a:gd name="T66" fmla="*/ 137 w 236"/>
              <a:gd name="T67" fmla="*/ 113 h 239"/>
              <a:gd name="T68" fmla="*/ 123 w 236"/>
              <a:gd name="T69" fmla="*/ 82 h 239"/>
              <a:gd name="T70" fmla="*/ 125 w 236"/>
              <a:gd name="T71" fmla="*/ 171 h 239"/>
              <a:gd name="T72" fmla="*/ 123 w 236"/>
              <a:gd name="T73" fmla="*/ 7 h 239"/>
              <a:gd name="T74" fmla="*/ 123 w 236"/>
              <a:gd name="T75" fmla="*/ 7 h 239"/>
              <a:gd name="T76" fmla="*/ 123 w 236"/>
              <a:gd name="T77" fmla="*/ 177 h 239"/>
              <a:gd name="T78" fmla="*/ 121 w 236"/>
              <a:gd name="T79" fmla="*/ 162 h 239"/>
              <a:gd name="T80" fmla="*/ 123 w 236"/>
              <a:gd name="T81" fmla="*/ 135 h 239"/>
              <a:gd name="T82" fmla="*/ 99 w 236"/>
              <a:gd name="T83" fmla="*/ 124 h 239"/>
              <a:gd name="T84" fmla="*/ 106 w 236"/>
              <a:gd name="T85" fmla="*/ 164 h 239"/>
              <a:gd name="T86" fmla="*/ 108 w 236"/>
              <a:gd name="T87" fmla="*/ 179 h 239"/>
              <a:gd name="T88" fmla="*/ 118 w 236"/>
              <a:gd name="T89" fmla="*/ 199 h 239"/>
              <a:gd name="T90" fmla="*/ 123 w 236"/>
              <a:gd name="T91" fmla="*/ 99 h 239"/>
              <a:gd name="T92" fmla="*/ 99 w 236"/>
              <a:gd name="T93" fmla="*/ 18 h 239"/>
              <a:gd name="T94" fmla="*/ 99 w 236"/>
              <a:gd name="T95" fmla="*/ 18 h 239"/>
              <a:gd name="T96" fmla="*/ 89 w 236"/>
              <a:gd name="T97" fmla="*/ 212 h 239"/>
              <a:gd name="T98" fmla="*/ 99 w 236"/>
              <a:gd name="T99" fmla="*/ 183 h 239"/>
              <a:gd name="T100" fmla="*/ 71 w 236"/>
              <a:gd name="T101" fmla="*/ 227 h 239"/>
              <a:gd name="T102" fmla="*/ 95 w 236"/>
              <a:gd name="T103" fmla="*/ 117 h 239"/>
              <a:gd name="T104" fmla="*/ 71 w 236"/>
              <a:gd name="T105" fmla="*/ 160 h 239"/>
              <a:gd name="T106" fmla="*/ 92 w 236"/>
              <a:gd name="T107" fmla="*/ 134 h 239"/>
              <a:gd name="T108" fmla="*/ 71 w 236"/>
              <a:gd name="T109" fmla="*/ 107 h 239"/>
              <a:gd name="T110" fmla="*/ 7 w 236"/>
              <a:gd name="T111" fmla="*/ 91 h 239"/>
              <a:gd name="T112" fmla="*/ 70 w 236"/>
              <a:gd name="T113" fmla="*/ 181 h 239"/>
              <a:gd name="T114" fmla="*/ 71 w 236"/>
              <a:gd name="T115" fmla="*/ 149 h 239"/>
              <a:gd name="T116" fmla="*/ 52 w 236"/>
              <a:gd name="T117" fmla="*/ 133 h 239"/>
              <a:gd name="T118" fmla="*/ 35 w 236"/>
              <a:gd name="T119" fmla="*/ 109 h 239"/>
              <a:gd name="T120" fmla="*/ 71 w 236"/>
              <a:gd name="T121" fmla="*/ 31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6" h="239">
                <a:moveTo>
                  <a:pt x="189" y="195"/>
                </a:moveTo>
                <a:cubicBezTo>
                  <a:pt x="216" y="182"/>
                  <a:pt x="216" y="182"/>
                  <a:pt x="216" y="182"/>
                </a:cubicBezTo>
                <a:cubicBezTo>
                  <a:pt x="230" y="176"/>
                  <a:pt x="236" y="159"/>
                  <a:pt x="229" y="146"/>
                </a:cubicBezTo>
                <a:cubicBezTo>
                  <a:pt x="189" y="60"/>
                  <a:pt x="189" y="60"/>
                  <a:pt x="189" y="60"/>
                </a:cubicBezTo>
                <a:cubicBezTo>
                  <a:pt x="189" y="107"/>
                  <a:pt x="189" y="107"/>
                  <a:pt x="189" y="107"/>
                </a:cubicBezTo>
                <a:cubicBezTo>
                  <a:pt x="190" y="108"/>
                  <a:pt x="190" y="108"/>
                  <a:pt x="190" y="109"/>
                </a:cubicBezTo>
                <a:cubicBezTo>
                  <a:pt x="196" y="122"/>
                  <a:pt x="196" y="122"/>
                  <a:pt x="196" y="122"/>
                </a:cubicBezTo>
                <a:cubicBezTo>
                  <a:pt x="196" y="122"/>
                  <a:pt x="196" y="122"/>
                  <a:pt x="196" y="122"/>
                </a:cubicBezTo>
                <a:cubicBezTo>
                  <a:pt x="197" y="124"/>
                  <a:pt x="196" y="126"/>
                  <a:pt x="194" y="127"/>
                </a:cubicBezTo>
                <a:cubicBezTo>
                  <a:pt x="189" y="130"/>
                  <a:pt x="189" y="130"/>
                  <a:pt x="189" y="130"/>
                </a:cubicBezTo>
                <a:cubicBezTo>
                  <a:pt x="189" y="141"/>
                  <a:pt x="189" y="141"/>
                  <a:pt x="189" y="141"/>
                </a:cubicBezTo>
                <a:cubicBezTo>
                  <a:pt x="198" y="136"/>
                  <a:pt x="198" y="136"/>
                  <a:pt x="198" y="136"/>
                </a:cubicBezTo>
                <a:cubicBezTo>
                  <a:pt x="201" y="135"/>
                  <a:pt x="203" y="136"/>
                  <a:pt x="204" y="138"/>
                </a:cubicBezTo>
                <a:cubicBezTo>
                  <a:pt x="210" y="151"/>
                  <a:pt x="210" y="151"/>
                  <a:pt x="210" y="151"/>
                </a:cubicBezTo>
                <a:cubicBezTo>
                  <a:pt x="210" y="151"/>
                  <a:pt x="210" y="151"/>
                  <a:pt x="210" y="151"/>
                </a:cubicBezTo>
                <a:cubicBezTo>
                  <a:pt x="211" y="153"/>
                  <a:pt x="210" y="156"/>
                  <a:pt x="208" y="157"/>
                </a:cubicBezTo>
                <a:cubicBezTo>
                  <a:pt x="189" y="166"/>
                  <a:pt x="189" y="166"/>
                  <a:pt x="189" y="166"/>
                </a:cubicBezTo>
                <a:lnTo>
                  <a:pt x="189" y="195"/>
                </a:lnTo>
                <a:close/>
                <a:moveTo>
                  <a:pt x="168" y="204"/>
                </a:moveTo>
                <a:cubicBezTo>
                  <a:pt x="189" y="195"/>
                  <a:pt x="189" y="195"/>
                  <a:pt x="189" y="195"/>
                </a:cubicBezTo>
                <a:cubicBezTo>
                  <a:pt x="189" y="166"/>
                  <a:pt x="189" y="166"/>
                  <a:pt x="189" y="166"/>
                </a:cubicBezTo>
                <a:cubicBezTo>
                  <a:pt x="180" y="170"/>
                  <a:pt x="180" y="170"/>
                  <a:pt x="180" y="170"/>
                </a:cubicBezTo>
                <a:cubicBezTo>
                  <a:pt x="178" y="171"/>
                  <a:pt x="175" y="170"/>
                  <a:pt x="174" y="168"/>
                </a:cubicBezTo>
                <a:cubicBezTo>
                  <a:pt x="168" y="156"/>
                  <a:pt x="168" y="156"/>
                  <a:pt x="168" y="156"/>
                </a:cubicBezTo>
                <a:cubicBezTo>
                  <a:pt x="168" y="204"/>
                  <a:pt x="168" y="204"/>
                  <a:pt x="168" y="204"/>
                </a:cubicBezTo>
                <a:close/>
                <a:moveTo>
                  <a:pt x="189" y="60"/>
                </a:moveTo>
                <a:cubicBezTo>
                  <a:pt x="168" y="16"/>
                  <a:pt x="168" y="16"/>
                  <a:pt x="168" y="16"/>
                </a:cubicBezTo>
                <a:cubicBezTo>
                  <a:pt x="168" y="78"/>
                  <a:pt x="168" y="78"/>
                  <a:pt x="168" y="78"/>
                </a:cubicBezTo>
                <a:cubicBezTo>
                  <a:pt x="171" y="77"/>
                  <a:pt x="171" y="77"/>
                  <a:pt x="171" y="77"/>
                </a:cubicBezTo>
                <a:cubicBezTo>
                  <a:pt x="173" y="76"/>
                  <a:pt x="175" y="77"/>
                  <a:pt x="176" y="79"/>
                </a:cubicBezTo>
                <a:cubicBezTo>
                  <a:pt x="182" y="92"/>
                  <a:pt x="182" y="92"/>
                  <a:pt x="182" y="92"/>
                </a:cubicBezTo>
                <a:cubicBezTo>
                  <a:pt x="182" y="92"/>
                  <a:pt x="182" y="92"/>
                  <a:pt x="182" y="92"/>
                </a:cubicBezTo>
                <a:cubicBezTo>
                  <a:pt x="183" y="94"/>
                  <a:pt x="182" y="97"/>
                  <a:pt x="180" y="98"/>
                </a:cubicBezTo>
                <a:cubicBezTo>
                  <a:pt x="168" y="103"/>
                  <a:pt x="168" y="103"/>
                  <a:pt x="168" y="103"/>
                </a:cubicBezTo>
                <a:cubicBezTo>
                  <a:pt x="168" y="114"/>
                  <a:pt x="168" y="114"/>
                  <a:pt x="168" y="114"/>
                </a:cubicBezTo>
                <a:cubicBezTo>
                  <a:pt x="185" y="107"/>
                  <a:pt x="185" y="107"/>
                  <a:pt x="185" y="107"/>
                </a:cubicBezTo>
                <a:cubicBezTo>
                  <a:pt x="186" y="106"/>
                  <a:pt x="188" y="106"/>
                  <a:pt x="189" y="107"/>
                </a:cubicBezTo>
                <a:cubicBezTo>
                  <a:pt x="189" y="60"/>
                  <a:pt x="189" y="60"/>
                  <a:pt x="189" y="60"/>
                </a:cubicBezTo>
                <a:close/>
                <a:moveTo>
                  <a:pt x="189" y="130"/>
                </a:moveTo>
                <a:cubicBezTo>
                  <a:pt x="189" y="141"/>
                  <a:pt x="189" y="141"/>
                  <a:pt x="189" y="141"/>
                </a:cubicBezTo>
                <a:cubicBezTo>
                  <a:pt x="170" y="150"/>
                  <a:pt x="170" y="150"/>
                  <a:pt x="170" y="150"/>
                </a:cubicBezTo>
                <a:cubicBezTo>
                  <a:pt x="169" y="150"/>
                  <a:pt x="169" y="151"/>
                  <a:pt x="168" y="151"/>
                </a:cubicBezTo>
                <a:cubicBezTo>
                  <a:pt x="168" y="139"/>
                  <a:pt x="168" y="139"/>
                  <a:pt x="168" y="139"/>
                </a:cubicBezTo>
                <a:lnTo>
                  <a:pt x="189" y="130"/>
                </a:lnTo>
                <a:close/>
                <a:moveTo>
                  <a:pt x="159" y="209"/>
                </a:moveTo>
                <a:cubicBezTo>
                  <a:pt x="168" y="204"/>
                  <a:pt x="168" y="204"/>
                  <a:pt x="168" y="204"/>
                </a:cubicBezTo>
                <a:cubicBezTo>
                  <a:pt x="168" y="156"/>
                  <a:pt x="168" y="156"/>
                  <a:pt x="168" y="156"/>
                </a:cubicBezTo>
                <a:cubicBezTo>
                  <a:pt x="168" y="155"/>
                  <a:pt x="168" y="155"/>
                  <a:pt x="168" y="155"/>
                </a:cubicBezTo>
                <a:cubicBezTo>
                  <a:pt x="168" y="154"/>
                  <a:pt x="168" y="152"/>
                  <a:pt x="168" y="151"/>
                </a:cubicBezTo>
                <a:cubicBezTo>
                  <a:pt x="168" y="139"/>
                  <a:pt x="168" y="139"/>
                  <a:pt x="168" y="139"/>
                </a:cubicBezTo>
                <a:cubicBezTo>
                  <a:pt x="166" y="141"/>
                  <a:pt x="166" y="141"/>
                  <a:pt x="166" y="141"/>
                </a:cubicBezTo>
                <a:cubicBezTo>
                  <a:pt x="164" y="142"/>
                  <a:pt x="161" y="141"/>
                  <a:pt x="160" y="138"/>
                </a:cubicBezTo>
                <a:cubicBezTo>
                  <a:pt x="159" y="136"/>
                  <a:pt x="159" y="136"/>
                  <a:pt x="159" y="136"/>
                </a:cubicBezTo>
                <a:cubicBezTo>
                  <a:pt x="159" y="160"/>
                  <a:pt x="159" y="160"/>
                  <a:pt x="159" y="160"/>
                </a:cubicBezTo>
                <a:cubicBezTo>
                  <a:pt x="165" y="172"/>
                  <a:pt x="165" y="172"/>
                  <a:pt x="165" y="172"/>
                </a:cubicBezTo>
                <a:cubicBezTo>
                  <a:pt x="165" y="172"/>
                  <a:pt x="165" y="172"/>
                  <a:pt x="165" y="172"/>
                </a:cubicBezTo>
                <a:cubicBezTo>
                  <a:pt x="166" y="175"/>
                  <a:pt x="165" y="177"/>
                  <a:pt x="163" y="178"/>
                </a:cubicBezTo>
                <a:cubicBezTo>
                  <a:pt x="159" y="180"/>
                  <a:pt x="159" y="180"/>
                  <a:pt x="159" y="180"/>
                </a:cubicBezTo>
                <a:cubicBezTo>
                  <a:pt x="159" y="209"/>
                  <a:pt x="159" y="209"/>
                  <a:pt x="159" y="209"/>
                </a:cubicBezTo>
                <a:close/>
                <a:moveTo>
                  <a:pt x="168" y="16"/>
                </a:moveTo>
                <a:cubicBezTo>
                  <a:pt x="168" y="15"/>
                  <a:pt x="168" y="15"/>
                  <a:pt x="168" y="15"/>
                </a:cubicBezTo>
                <a:cubicBezTo>
                  <a:pt x="166" y="11"/>
                  <a:pt x="163" y="7"/>
                  <a:pt x="159" y="5"/>
                </a:cubicBezTo>
                <a:cubicBezTo>
                  <a:pt x="159" y="40"/>
                  <a:pt x="159" y="40"/>
                  <a:pt x="159" y="40"/>
                </a:cubicBezTo>
                <a:cubicBezTo>
                  <a:pt x="163" y="49"/>
                  <a:pt x="163" y="49"/>
                  <a:pt x="163" y="49"/>
                </a:cubicBezTo>
                <a:cubicBezTo>
                  <a:pt x="163" y="49"/>
                  <a:pt x="163" y="49"/>
                  <a:pt x="163" y="49"/>
                </a:cubicBezTo>
                <a:cubicBezTo>
                  <a:pt x="166" y="55"/>
                  <a:pt x="164" y="61"/>
                  <a:pt x="159" y="65"/>
                </a:cubicBezTo>
                <a:cubicBezTo>
                  <a:pt x="159" y="82"/>
                  <a:pt x="159" y="82"/>
                  <a:pt x="159" y="82"/>
                </a:cubicBezTo>
                <a:cubicBezTo>
                  <a:pt x="168" y="78"/>
                  <a:pt x="168" y="78"/>
                  <a:pt x="168" y="78"/>
                </a:cubicBezTo>
                <a:cubicBezTo>
                  <a:pt x="168" y="16"/>
                  <a:pt x="168" y="16"/>
                  <a:pt x="168" y="16"/>
                </a:cubicBezTo>
                <a:close/>
                <a:moveTo>
                  <a:pt x="168" y="103"/>
                </a:moveTo>
                <a:cubicBezTo>
                  <a:pt x="168" y="114"/>
                  <a:pt x="168" y="114"/>
                  <a:pt x="168" y="114"/>
                </a:cubicBezTo>
                <a:cubicBezTo>
                  <a:pt x="159" y="118"/>
                  <a:pt x="159" y="118"/>
                  <a:pt x="159" y="118"/>
                </a:cubicBezTo>
                <a:cubicBezTo>
                  <a:pt x="159" y="108"/>
                  <a:pt x="159" y="108"/>
                  <a:pt x="159" y="108"/>
                </a:cubicBezTo>
                <a:lnTo>
                  <a:pt x="168" y="103"/>
                </a:lnTo>
                <a:close/>
                <a:moveTo>
                  <a:pt x="144" y="216"/>
                </a:moveTo>
                <a:cubicBezTo>
                  <a:pt x="159" y="209"/>
                  <a:pt x="159" y="209"/>
                  <a:pt x="159" y="209"/>
                </a:cubicBezTo>
                <a:cubicBezTo>
                  <a:pt x="159" y="180"/>
                  <a:pt x="159" y="180"/>
                  <a:pt x="159" y="180"/>
                </a:cubicBezTo>
                <a:cubicBezTo>
                  <a:pt x="144" y="187"/>
                  <a:pt x="144" y="187"/>
                  <a:pt x="144" y="187"/>
                </a:cubicBezTo>
                <a:cubicBezTo>
                  <a:pt x="144" y="216"/>
                  <a:pt x="144" y="216"/>
                  <a:pt x="144" y="216"/>
                </a:cubicBezTo>
                <a:close/>
                <a:moveTo>
                  <a:pt x="159" y="5"/>
                </a:moveTo>
                <a:cubicBezTo>
                  <a:pt x="155" y="2"/>
                  <a:pt x="149" y="0"/>
                  <a:pt x="144" y="0"/>
                </a:cubicBezTo>
                <a:cubicBezTo>
                  <a:pt x="144" y="22"/>
                  <a:pt x="144" y="22"/>
                  <a:pt x="144" y="22"/>
                </a:cubicBezTo>
                <a:cubicBezTo>
                  <a:pt x="148" y="23"/>
                  <a:pt x="152" y="25"/>
                  <a:pt x="154" y="30"/>
                </a:cubicBezTo>
                <a:cubicBezTo>
                  <a:pt x="159" y="40"/>
                  <a:pt x="159" y="40"/>
                  <a:pt x="159" y="40"/>
                </a:cubicBezTo>
                <a:cubicBezTo>
                  <a:pt x="159" y="5"/>
                  <a:pt x="159" y="5"/>
                  <a:pt x="159" y="5"/>
                </a:cubicBezTo>
                <a:close/>
                <a:moveTo>
                  <a:pt x="159" y="65"/>
                </a:moveTo>
                <a:cubicBezTo>
                  <a:pt x="159" y="82"/>
                  <a:pt x="159" y="82"/>
                  <a:pt x="159" y="82"/>
                </a:cubicBezTo>
                <a:cubicBezTo>
                  <a:pt x="144" y="89"/>
                  <a:pt x="144" y="89"/>
                  <a:pt x="144" y="89"/>
                </a:cubicBezTo>
                <a:cubicBezTo>
                  <a:pt x="144" y="72"/>
                  <a:pt x="144" y="72"/>
                  <a:pt x="144" y="72"/>
                </a:cubicBezTo>
                <a:cubicBezTo>
                  <a:pt x="157" y="66"/>
                  <a:pt x="157" y="66"/>
                  <a:pt x="157" y="66"/>
                </a:cubicBezTo>
                <a:cubicBezTo>
                  <a:pt x="158" y="66"/>
                  <a:pt x="159" y="66"/>
                  <a:pt x="159" y="65"/>
                </a:cubicBezTo>
                <a:close/>
                <a:moveTo>
                  <a:pt x="159" y="108"/>
                </a:moveTo>
                <a:cubicBezTo>
                  <a:pt x="159" y="118"/>
                  <a:pt x="159" y="118"/>
                  <a:pt x="159" y="118"/>
                </a:cubicBezTo>
                <a:cubicBezTo>
                  <a:pt x="156" y="120"/>
                  <a:pt x="156" y="120"/>
                  <a:pt x="156" y="120"/>
                </a:cubicBezTo>
                <a:cubicBezTo>
                  <a:pt x="154" y="121"/>
                  <a:pt x="153" y="123"/>
                  <a:pt x="154" y="126"/>
                </a:cubicBezTo>
                <a:cubicBezTo>
                  <a:pt x="159" y="136"/>
                  <a:pt x="159" y="136"/>
                  <a:pt x="159" y="136"/>
                </a:cubicBezTo>
                <a:cubicBezTo>
                  <a:pt x="159" y="160"/>
                  <a:pt x="159" y="160"/>
                  <a:pt x="159" y="160"/>
                </a:cubicBezTo>
                <a:cubicBezTo>
                  <a:pt x="159" y="159"/>
                  <a:pt x="159" y="159"/>
                  <a:pt x="159" y="159"/>
                </a:cubicBezTo>
                <a:cubicBezTo>
                  <a:pt x="158" y="157"/>
                  <a:pt x="155" y="156"/>
                  <a:pt x="153" y="157"/>
                </a:cubicBezTo>
                <a:cubicBezTo>
                  <a:pt x="144" y="162"/>
                  <a:pt x="144" y="162"/>
                  <a:pt x="144" y="162"/>
                </a:cubicBezTo>
                <a:cubicBezTo>
                  <a:pt x="144" y="151"/>
                  <a:pt x="144" y="151"/>
                  <a:pt x="144" y="151"/>
                </a:cubicBezTo>
                <a:cubicBezTo>
                  <a:pt x="149" y="148"/>
                  <a:pt x="149" y="148"/>
                  <a:pt x="149" y="148"/>
                </a:cubicBezTo>
                <a:cubicBezTo>
                  <a:pt x="151" y="147"/>
                  <a:pt x="152" y="145"/>
                  <a:pt x="151" y="143"/>
                </a:cubicBezTo>
                <a:cubicBezTo>
                  <a:pt x="151" y="143"/>
                  <a:pt x="151" y="143"/>
                  <a:pt x="151" y="143"/>
                </a:cubicBezTo>
                <a:cubicBezTo>
                  <a:pt x="145" y="130"/>
                  <a:pt x="145" y="130"/>
                  <a:pt x="145" y="130"/>
                </a:cubicBezTo>
                <a:cubicBezTo>
                  <a:pt x="145" y="129"/>
                  <a:pt x="144" y="129"/>
                  <a:pt x="144" y="128"/>
                </a:cubicBezTo>
                <a:cubicBezTo>
                  <a:pt x="144" y="104"/>
                  <a:pt x="144" y="104"/>
                  <a:pt x="144" y="104"/>
                </a:cubicBezTo>
                <a:cubicBezTo>
                  <a:pt x="146" y="109"/>
                  <a:pt x="146" y="109"/>
                  <a:pt x="146" y="109"/>
                </a:cubicBezTo>
                <a:cubicBezTo>
                  <a:pt x="147" y="111"/>
                  <a:pt x="150" y="112"/>
                  <a:pt x="152" y="111"/>
                </a:cubicBezTo>
                <a:lnTo>
                  <a:pt x="159" y="108"/>
                </a:lnTo>
                <a:close/>
                <a:moveTo>
                  <a:pt x="132" y="2"/>
                </a:moveTo>
                <a:cubicBezTo>
                  <a:pt x="123" y="7"/>
                  <a:pt x="123" y="7"/>
                  <a:pt x="123" y="7"/>
                </a:cubicBezTo>
                <a:cubicBezTo>
                  <a:pt x="123" y="30"/>
                  <a:pt x="123" y="30"/>
                  <a:pt x="123" y="30"/>
                </a:cubicBezTo>
                <a:cubicBezTo>
                  <a:pt x="137" y="23"/>
                  <a:pt x="137" y="23"/>
                  <a:pt x="137" y="23"/>
                </a:cubicBezTo>
                <a:cubicBezTo>
                  <a:pt x="139" y="22"/>
                  <a:pt x="142" y="22"/>
                  <a:pt x="144" y="22"/>
                </a:cubicBezTo>
                <a:cubicBezTo>
                  <a:pt x="144" y="0"/>
                  <a:pt x="144" y="0"/>
                  <a:pt x="144" y="0"/>
                </a:cubicBezTo>
                <a:cubicBezTo>
                  <a:pt x="140" y="0"/>
                  <a:pt x="136" y="1"/>
                  <a:pt x="132" y="2"/>
                </a:cubicBezTo>
                <a:close/>
                <a:moveTo>
                  <a:pt x="123" y="225"/>
                </a:moveTo>
                <a:cubicBezTo>
                  <a:pt x="144" y="216"/>
                  <a:pt x="144" y="216"/>
                  <a:pt x="144" y="216"/>
                </a:cubicBezTo>
                <a:cubicBezTo>
                  <a:pt x="144" y="187"/>
                  <a:pt x="144" y="187"/>
                  <a:pt x="144" y="187"/>
                </a:cubicBezTo>
                <a:cubicBezTo>
                  <a:pt x="135" y="191"/>
                  <a:pt x="135" y="191"/>
                  <a:pt x="135" y="191"/>
                </a:cubicBezTo>
                <a:cubicBezTo>
                  <a:pt x="133" y="192"/>
                  <a:pt x="130" y="191"/>
                  <a:pt x="129" y="189"/>
                </a:cubicBezTo>
                <a:cubicBezTo>
                  <a:pt x="123" y="177"/>
                  <a:pt x="123" y="177"/>
                  <a:pt x="123" y="177"/>
                </a:cubicBezTo>
                <a:cubicBezTo>
                  <a:pt x="123" y="225"/>
                  <a:pt x="123" y="225"/>
                  <a:pt x="123" y="225"/>
                </a:cubicBezTo>
                <a:close/>
                <a:moveTo>
                  <a:pt x="144" y="72"/>
                </a:moveTo>
                <a:cubicBezTo>
                  <a:pt x="144" y="89"/>
                  <a:pt x="144" y="89"/>
                  <a:pt x="144" y="89"/>
                </a:cubicBezTo>
                <a:cubicBezTo>
                  <a:pt x="142" y="90"/>
                  <a:pt x="142" y="90"/>
                  <a:pt x="142" y="90"/>
                </a:cubicBezTo>
                <a:cubicBezTo>
                  <a:pt x="140" y="91"/>
                  <a:pt x="139" y="94"/>
                  <a:pt x="140" y="96"/>
                </a:cubicBezTo>
                <a:cubicBezTo>
                  <a:pt x="144" y="104"/>
                  <a:pt x="144" y="104"/>
                  <a:pt x="144" y="104"/>
                </a:cubicBezTo>
                <a:cubicBezTo>
                  <a:pt x="144" y="128"/>
                  <a:pt x="144" y="128"/>
                  <a:pt x="144" y="128"/>
                </a:cubicBezTo>
                <a:cubicBezTo>
                  <a:pt x="143" y="127"/>
                  <a:pt x="141" y="127"/>
                  <a:pt x="139" y="128"/>
                </a:cubicBezTo>
                <a:cubicBezTo>
                  <a:pt x="123" y="135"/>
                  <a:pt x="123" y="135"/>
                  <a:pt x="123" y="135"/>
                </a:cubicBezTo>
                <a:cubicBezTo>
                  <a:pt x="123" y="125"/>
                  <a:pt x="123" y="125"/>
                  <a:pt x="123" y="125"/>
                </a:cubicBezTo>
                <a:cubicBezTo>
                  <a:pt x="135" y="119"/>
                  <a:pt x="135" y="119"/>
                  <a:pt x="135" y="119"/>
                </a:cubicBezTo>
                <a:cubicBezTo>
                  <a:pt x="137" y="118"/>
                  <a:pt x="138" y="115"/>
                  <a:pt x="137" y="113"/>
                </a:cubicBezTo>
                <a:cubicBezTo>
                  <a:pt x="137" y="113"/>
                  <a:pt x="137" y="113"/>
                  <a:pt x="137" y="113"/>
                </a:cubicBezTo>
                <a:cubicBezTo>
                  <a:pt x="131" y="100"/>
                  <a:pt x="131" y="100"/>
                  <a:pt x="131" y="100"/>
                </a:cubicBezTo>
                <a:cubicBezTo>
                  <a:pt x="130" y="98"/>
                  <a:pt x="128" y="97"/>
                  <a:pt x="126" y="98"/>
                </a:cubicBezTo>
                <a:cubicBezTo>
                  <a:pt x="123" y="99"/>
                  <a:pt x="123" y="99"/>
                  <a:pt x="123" y="99"/>
                </a:cubicBezTo>
                <a:cubicBezTo>
                  <a:pt x="123" y="82"/>
                  <a:pt x="123" y="82"/>
                  <a:pt x="123" y="82"/>
                </a:cubicBezTo>
                <a:cubicBezTo>
                  <a:pt x="144" y="72"/>
                  <a:pt x="144" y="72"/>
                  <a:pt x="144" y="72"/>
                </a:cubicBezTo>
                <a:close/>
                <a:moveTo>
                  <a:pt x="144" y="151"/>
                </a:moveTo>
                <a:cubicBezTo>
                  <a:pt x="144" y="162"/>
                  <a:pt x="144" y="162"/>
                  <a:pt x="144" y="162"/>
                </a:cubicBezTo>
                <a:cubicBezTo>
                  <a:pt x="125" y="171"/>
                  <a:pt x="125" y="171"/>
                  <a:pt x="125" y="171"/>
                </a:cubicBezTo>
                <a:cubicBezTo>
                  <a:pt x="124" y="171"/>
                  <a:pt x="124" y="172"/>
                  <a:pt x="123" y="172"/>
                </a:cubicBezTo>
                <a:cubicBezTo>
                  <a:pt x="123" y="161"/>
                  <a:pt x="123" y="161"/>
                  <a:pt x="123" y="161"/>
                </a:cubicBezTo>
                <a:lnTo>
                  <a:pt x="144" y="151"/>
                </a:lnTo>
                <a:close/>
                <a:moveTo>
                  <a:pt x="123" y="7"/>
                </a:moveTo>
                <a:cubicBezTo>
                  <a:pt x="99" y="18"/>
                  <a:pt x="99" y="18"/>
                  <a:pt x="99" y="18"/>
                </a:cubicBezTo>
                <a:cubicBezTo>
                  <a:pt x="99" y="41"/>
                  <a:pt x="99" y="41"/>
                  <a:pt x="99" y="41"/>
                </a:cubicBezTo>
                <a:cubicBezTo>
                  <a:pt x="123" y="30"/>
                  <a:pt x="123" y="30"/>
                  <a:pt x="123" y="30"/>
                </a:cubicBezTo>
                <a:cubicBezTo>
                  <a:pt x="123" y="7"/>
                  <a:pt x="123" y="7"/>
                  <a:pt x="123" y="7"/>
                </a:cubicBezTo>
                <a:close/>
                <a:moveTo>
                  <a:pt x="99" y="236"/>
                </a:moveTo>
                <a:cubicBezTo>
                  <a:pt x="100" y="236"/>
                  <a:pt x="102" y="235"/>
                  <a:pt x="103" y="235"/>
                </a:cubicBezTo>
                <a:cubicBezTo>
                  <a:pt x="123" y="225"/>
                  <a:pt x="123" y="225"/>
                  <a:pt x="123" y="225"/>
                </a:cubicBezTo>
                <a:cubicBezTo>
                  <a:pt x="123" y="177"/>
                  <a:pt x="123" y="177"/>
                  <a:pt x="123" y="177"/>
                </a:cubicBezTo>
                <a:cubicBezTo>
                  <a:pt x="123" y="176"/>
                  <a:pt x="123" y="176"/>
                  <a:pt x="123" y="176"/>
                </a:cubicBezTo>
                <a:cubicBezTo>
                  <a:pt x="122" y="175"/>
                  <a:pt x="123" y="174"/>
                  <a:pt x="123" y="172"/>
                </a:cubicBezTo>
                <a:cubicBezTo>
                  <a:pt x="123" y="161"/>
                  <a:pt x="123" y="161"/>
                  <a:pt x="123" y="161"/>
                </a:cubicBezTo>
                <a:cubicBezTo>
                  <a:pt x="121" y="162"/>
                  <a:pt x="121" y="162"/>
                  <a:pt x="121" y="162"/>
                </a:cubicBezTo>
                <a:cubicBezTo>
                  <a:pt x="119" y="163"/>
                  <a:pt x="116" y="162"/>
                  <a:pt x="115" y="159"/>
                </a:cubicBezTo>
                <a:cubicBezTo>
                  <a:pt x="109" y="147"/>
                  <a:pt x="109" y="147"/>
                  <a:pt x="109" y="147"/>
                </a:cubicBezTo>
                <a:cubicBezTo>
                  <a:pt x="108" y="145"/>
                  <a:pt x="109" y="142"/>
                  <a:pt x="111" y="141"/>
                </a:cubicBezTo>
                <a:cubicBezTo>
                  <a:pt x="123" y="135"/>
                  <a:pt x="123" y="135"/>
                  <a:pt x="123" y="135"/>
                </a:cubicBezTo>
                <a:cubicBezTo>
                  <a:pt x="123" y="125"/>
                  <a:pt x="123" y="125"/>
                  <a:pt x="123" y="125"/>
                </a:cubicBezTo>
                <a:cubicBezTo>
                  <a:pt x="107" y="132"/>
                  <a:pt x="107" y="132"/>
                  <a:pt x="107" y="132"/>
                </a:cubicBezTo>
                <a:cubicBezTo>
                  <a:pt x="105" y="133"/>
                  <a:pt x="102" y="132"/>
                  <a:pt x="101" y="130"/>
                </a:cubicBezTo>
                <a:cubicBezTo>
                  <a:pt x="99" y="124"/>
                  <a:pt x="99" y="124"/>
                  <a:pt x="99" y="124"/>
                </a:cubicBezTo>
                <a:cubicBezTo>
                  <a:pt x="99" y="150"/>
                  <a:pt x="99" y="150"/>
                  <a:pt x="99" y="150"/>
                </a:cubicBezTo>
                <a:cubicBezTo>
                  <a:pt x="99" y="150"/>
                  <a:pt x="99" y="151"/>
                  <a:pt x="100" y="151"/>
                </a:cubicBezTo>
                <a:cubicBezTo>
                  <a:pt x="106" y="164"/>
                  <a:pt x="106" y="164"/>
                  <a:pt x="106" y="164"/>
                </a:cubicBezTo>
                <a:cubicBezTo>
                  <a:pt x="106" y="164"/>
                  <a:pt x="106" y="164"/>
                  <a:pt x="106" y="164"/>
                </a:cubicBezTo>
                <a:cubicBezTo>
                  <a:pt x="107" y="166"/>
                  <a:pt x="106" y="169"/>
                  <a:pt x="104" y="170"/>
                </a:cubicBezTo>
                <a:cubicBezTo>
                  <a:pt x="99" y="172"/>
                  <a:pt x="99" y="172"/>
                  <a:pt x="99" y="172"/>
                </a:cubicBezTo>
                <a:cubicBezTo>
                  <a:pt x="99" y="183"/>
                  <a:pt x="99" y="183"/>
                  <a:pt x="99" y="183"/>
                </a:cubicBezTo>
                <a:cubicBezTo>
                  <a:pt x="108" y="179"/>
                  <a:pt x="108" y="179"/>
                  <a:pt x="108" y="179"/>
                </a:cubicBezTo>
                <a:cubicBezTo>
                  <a:pt x="110" y="178"/>
                  <a:pt x="113" y="179"/>
                  <a:pt x="114" y="181"/>
                </a:cubicBezTo>
                <a:cubicBezTo>
                  <a:pt x="120" y="194"/>
                  <a:pt x="120" y="194"/>
                  <a:pt x="120" y="194"/>
                </a:cubicBezTo>
                <a:cubicBezTo>
                  <a:pt x="120" y="194"/>
                  <a:pt x="120" y="194"/>
                  <a:pt x="120" y="194"/>
                </a:cubicBezTo>
                <a:cubicBezTo>
                  <a:pt x="121" y="196"/>
                  <a:pt x="120" y="198"/>
                  <a:pt x="118" y="199"/>
                </a:cubicBezTo>
                <a:cubicBezTo>
                  <a:pt x="99" y="208"/>
                  <a:pt x="99" y="208"/>
                  <a:pt x="99" y="208"/>
                </a:cubicBezTo>
                <a:cubicBezTo>
                  <a:pt x="99" y="236"/>
                  <a:pt x="99" y="236"/>
                  <a:pt x="99" y="236"/>
                </a:cubicBezTo>
                <a:close/>
                <a:moveTo>
                  <a:pt x="123" y="82"/>
                </a:moveTo>
                <a:cubicBezTo>
                  <a:pt x="123" y="99"/>
                  <a:pt x="123" y="99"/>
                  <a:pt x="123" y="99"/>
                </a:cubicBezTo>
                <a:cubicBezTo>
                  <a:pt x="99" y="111"/>
                  <a:pt x="99" y="111"/>
                  <a:pt x="99" y="111"/>
                </a:cubicBezTo>
                <a:cubicBezTo>
                  <a:pt x="99" y="94"/>
                  <a:pt x="99" y="94"/>
                  <a:pt x="99" y="94"/>
                </a:cubicBezTo>
                <a:lnTo>
                  <a:pt x="123" y="82"/>
                </a:lnTo>
                <a:close/>
                <a:moveTo>
                  <a:pt x="99" y="18"/>
                </a:moveTo>
                <a:cubicBezTo>
                  <a:pt x="71" y="31"/>
                  <a:pt x="71" y="31"/>
                  <a:pt x="71" y="31"/>
                </a:cubicBezTo>
                <a:cubicBezTo>
                  <a:pt x="71" y="54"/>
                  <a:pt x="71" y="54"/>
                  <a:pt x="71" y="54"/>
                </a:cubicBezTo>
                <a:cubicBezTo>
                  <a:pt x="99" y="41"/>
                  <a:pt x="99" y="41"/>
                  <a:pt x="99" y="41"/>
                </a:cubicBezTo>
                <a:cubicBezTo>
                  <a:pt x="99" y="18"/>
                  <a:pt x="99" y="18"/>
                  <a:pt x="99" y="18"/>
                </a:cubicBezTo>
                <a:close/>
                <a:moveTo>
                  <a:pt x="71" y="227"/>
                </a:moveTo>
                <a:cubicBezTo>
                  <a:pt x="77" y="235"/>
                  <a:pt x="88" y="239"/>
                  <a:pt x="99" y="236"/>
                </a:cubicBezTo>
                <a:cubicBezTo>
                  <a:pt x="99" y="208"/>
                  <a:pt x="99" y="208"/>
                  <a:pt x="99" y="208"/>
                </a:cubicBezTo>
                <a:cubicBezTo>
                  <a:pt x="89" y="212"/>
                  <a:pt x="89" y="212"/>
                  <a:pt x="89" y="212"/>
                </a:cubicBezTo>
                <a:cubicBezTo>
                  <a:pt x="87" y="213"/>
                  <a:pt x="85" y="213"/>
                  <a:pt x="84" y="210"/>
                </a:cubicBezTo>
                <a:cubicBezTo>
                  <a:pt x="78" y="197"/>
                  <a:pt x="78" y="197"/>
                  <a:pt x="78" y="197"/>
                </a:cubicBezTo>
                <a:cubicBezTo>
                  <a:pt x="77" y="195"/>
                  <a:pt x="78" y="193"/>
                  <a:pt x="80" y="192"/>
                </a:cubicBezTo>
                <a:cubicBezTo>
                  <a:pt x="99" y="183"/>
                  <a:pt x="99" y="183"/>
                  <a:pt x="99" y="183"/>
                </a:cubicBezTo>
                <a:cubicBezTo>
                  <a:pt x="99" y="172"/>
                  <a:pt x="99" y="172"/>
                  <a:pt x="99" y="172"/>
                </a:cubicBezTo>
                <a:cubicBezTo>
                  <a:pt x="75" y="183"/>
                  <a:pt x="75" y="183"/>
                  <a:pt x="75" y="183"/>
                </a:cubicBezTo>
                <a:cubicBezTo>
                  <a:pt x="74" y="184"/>
                  <a:pt x="72" y="183"/>
                  <a:pt x="71" y="182"/>
                </a:cubicBezTo>
                <a:cubicBezTo>
                  <a:pt x="71" y="227"/>
                  <a:pt x="71" y="227"/>
                  <a:pt x="71" y="227"/>
                </a:cubicBezTo>
                <a:close/>
                <a:moveTo>
                  <a:pt x="99" y="94"/>
                </a:moveTo>
                <a:cubicBezTo>
                  <a:pt x="99" y="111"/>
                  <a:pt x="99" y="111"/>
                  <a:pt x="99" y="111"/>
                </a:cubicBezTo>
                <a:cubicBezTo>
                  <a:pt x="97" y="111"/>
                  <a:pt x="97" y="111"/>
                  <a:pt x="97" y="111"/>
                </a:cubicBezTo>
                <a:cubicBezTo>
                  <a:pt x="95" y="112"/>
                  <a:pt x="94" y="115"/>
                  <a:pt x="95" y="117"/>
                </a:cubicBezTo>
                <a:cubicBezTo>
                  <a:pt x="99" y="124"/>
                  <a:pt x="99" y="124"/>
                  <a:pt x="99" y="124"/>
                </a:cubicBezTo>
                <a:cubicBezTo>
                  <a:pt x="99" y="150"/>
                  <a:pt x="99" y="150"/>
                  <a:pt x="99" y="150"/>
                </a:cubicBezTo>
                <a:cubicBezTo>
                  <a:pt x="97" y="149"/>
                  <a:pt x="96" y="148"/>
                  <a:pt x="94" y="149"/>
                </a:cubicBezTo>
                <a:cubicBezTo>
                  <a:pt x="71" y="160"/>
                  <a:pt x="71" y="160"/>
                  <a:pt x="71" y="160"/>
                </a:cubicBezTo>
                <a:cubicBezTo>
                  <a:pt x="71" y="149"/>
                  <a:pt x="71" y="149"/>
                  <a:pt x="71" y="149"/>
                </a:cubicBezTo>
                <a:cubicBezTo>
                  <a:pt x="90" y="140"/>
                  <a:pt x="90" y="140"/>
                  <a:pt x="90" y="140"/>
                </a:cubicBezTo>
                <a:cubicBezTo>
                  <a:pt x="92" y="139"/>
                  <a:pt x="93" y="136"/>
                  <a:pt x="92" y="134"/>
                </a:cubicBezTo>
                <a:cubicBezTo>
                  <a:pt x="92" y="134"/>
                  <a:pt x="92" y="134"/>
                  <a:pt x="92" y="134"/>
                </a:cubicBezTo>
                <a:cubicBezTo>
                  <a:pt x="86" y="122"/>
                  <a:pt x="86" y="122"/>
                  <a:pt x="86" y="122"/>
                </a:cubicBezTo>
                <a:cubicBezTo>
                  <a:pt x="85" y="119"/>
                  <a:pt x="82" y="118"/>
                  <a:pt x="80" y="119"/>
                </a:cubicBezTo>
                <a:cubicBezTo>
                  <a:pt x="71" y="124"/>
                  <a:pt x="71" y="124"/>
                  <a:pt x="71" y="124"/>
                </a:cubicBezTo>
                <a:cubicBezTo>
                  <a:pt x="71" y="107"/>
                  <a:pt x="71" y="107"/>
                  <a:pt x="71" y="107"/>
                </a:cubicBezTo>
                <a:lnTo>
                  <a:pt x="99" y="94"/>
                </a:lnTo>
                <a:close/>
                <a:moveTo>
                  <a:pt x="71" y="31"/>
                </a:moveTo>
                <a:cubicBezTo>
                  <a:pt x="20" y="55"/>
                  <a:pt x="20" y="55"/>
                  <a:pt x="20" y="55"/>
                </a:cubicBezTo>
                <a:cubicBezTo>
                  <a:pt x="6" y="62"/>
                  <a:pt x="0" y="78"/>
                  <a:pt x="7" y="91"/>
                </a:cubicBezTo>
                <a:cubicBezTo>
                  <a:pt x="68" y="222"/>
                  <a:pt x="68" y="222"/>
                  <a:pt x="68" y="222"/>
                </a:cubicBezTo>
                <a:cubicBezTo>
                  <a:pt x="69" y="223"/>
                  <a:pt x="70" y="225"/>
                  <a:pt x="71" y="227"/>
                </a:cubicBezTo>
                <a:cubicBezTo>
                  <a:pt x="71" y="182"/>
                  <a:pt x="71" y="182"/>
                  <a:pt x="71" y="182"/>
                </a:cubicBezTo>
                <a:cubicBezTo>
                  <a:pt x="71" y="182"/>
                  <a:pt x="70" y="181"/>
                  <a:pt x="70" y="181"/>
                </a:cubicBezTo>
                <a:cubicBezTo>
                  <a:pt x="64" y="168"/>
                  <a:pt x="64" y="168"/>
                  <a:pt x="64" y="168"/>
                </a:cubicBezTo>
                <a:cubicBezTo>
                  <a:pt x="63" y="166"/>
                  <a:pt x="64" y="163"/>
                  <a:pt x="66" y="162"/>
                </a:cubicBezTo>
                <a:cubicBezTo>
                  <a:pt x="71" y="160"/>
                  <a:pt x="71" y="160"/>
                  <a:pt x="71" y="160"/>
                </a:cubicBezTo>
                <a:cubicBezTo>
                  <a:pt x="71" y="149"/>
                  <a:pt x="71" y="149"/>
                  <a:pt x="71" y="149"/>
                </a:cubicBezTo>
                <a:cubicBezTo>
                  <a:pt x="62" y="153"/>
                  <a:pt x="62" y="153"/>
                  <a:pt x="62" y="153"/>
                </a:cubicBezTo>
                <a:cubicBezTo>
                  <a:pt x="60" y="154"/>
                  <a:pt x="57" y="153"/>
                  <a:pt x="56" y="151"/>
                </a:cubicBezTo>
                <a:cubicBezTo>
                  <a:pt x="50" y="138"/>
                  <a:pt x="50" y="138"/>
                  <a:pt x="50" y="138"/>
                </a:cubicBezTo>
                <a:cubicBezTo>
                  <a:pt x="49" y="136"/>
                  <a:pt x="50" y="134"/>
                  <a:pt x="52" y="133"/>
                </a:cubicBezTo>
                <a:cubicBezTo>
                  <a:pt x="71" y="124"/>
                  <a:pt x="71" y="124"/>
                  <a:pt x="71" y="124"/>
                </a:cubicBezTo>
                <a:cubicBezTo>
                  <a:pt x="71" y="107"/>
                  <a:pt x="71" y="107"/>
                  <a:pt x="71" y="107"/>
                </a:cubicBezTo>
                <a:cubicBezTo>
                  <a:pt x="53" y="115"/>
                  <a:pt x="53" y="115"/>
                  <a:pt x="53" y="115"/>
                </a:cubicBezTo>
                <a:cubicBezTo>
                  <a:pt x="46" y="118"/>
                  <a:pt x="38" y="116"/>
                  <a:pt x="35" y="109"/>
                </a:cubicBezTo>
                <a:cubicBezTo>
                  <a:pt x="26" y="89"/>
                  <a:pt x="26" y="89"/>
                  <a:pt x="26" y="89"/>
                </a:cubicBezTo>
                <a:cubicBezTo>
                  <a:pt x="23" y="83"/>
                  <a:pt x="26" y="75"/>
                  <a:pt x="33" y="72"/>
                </a:cubicBezTo>
                <a:cubicBezTo>
                  <a:pt x="71" y="54"/>
                  <a:pt x="71" y="54"/>
                  <a:pt x="71" y="54"/>
                </a:cubicBezTo>
                <a:lnTo>
                  <a:pt x="71" y="3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9" name="Rectangle 59"/>
          <p:cNvSpPr>
            <a:spLocks noChangeArrowheads="1"/>
          </p:cNvSpPr>
          <p:nvPr/>
        </p:nvSpPr>
        <p:spPr bwMode="auto">
          <a:xfrm>
            <a:off x="6873120" y="2105880"/>
            <a:ext cx="47017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0" name="Rectangle 60"/>
          <p:cNvSpPr>
            <a:spLocks noChangeArrowheads="1"/>
          </p:cNvSpPr>
          <p:nvPr/>
        </p:nvSpPr>
        <p:spPr bwMode="auto">
          <a:xfrm>
            <a:off x="6892165" y="2058267"/>
            <a:ext cx="43208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1" name="Rectangle 61"/>
          <p:cNvSpPr>
            <a:spLocks noChangeArrowheads="1"/>
          </p:cNvSpPr>
          <p:nvPr/>
        </p:nvSpPr>
        <p:spPr bwMode="auto">
          <a:xfrm>
            <a:off x="7062380" y="2009464"/>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2" name="Rectangle 62"/>
          <p:cNvSpPr>
            <a:spLocks noChangeArrowheads="1"/>
          </p:cNvSpPr>
          <p:nvPr/>
        </p:nvSpPr>
        <p:spPr bwMode="auto">
          <a:xfrm>
            <a:off x="7079045" y="1834488"/>
            <a:ext cx="58326"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3" name="Rectangle 63"/>
          <p:cNvSpPr>
            <a:spLocks noChangeArrowheads="1"/>
          </p:cNvSpPr>
          <p:nvPr/>
        </p:nvSpPr>
        <p:spPr bwMode="auto">
          <a:xfrm>
            <a:off x="7062380" y="1824966"/>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4" name="Rectangle 64"/>
          <p:cNvSpPr>
            <a:spLocks noChangeArrowheads="1"/>
          </p:cNvSpPr>
          <p:nvPr/>
        </p:nvSpPr>
        <p:spPr bwMode="auto">
          <a:xfrm>
            <a:off x="7201647" y="2009464"/>
            <a:ext cx="89274"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5" name="Rectangle 65"/>
          <p:cNvSpPr>
            <a:spLocks noChangeArrowheads="1"/>
          </p:cNvSpPr>
          <p:nvPr/>
        </p:nvSpPr>
        <p:spPr bwMode="auto">
          <a:xfrm>
            <a:off x="7217121" y="1834488"/>
            <a:ext cx="57135"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6" name="Rectangle 66"/>
          <p:cNvSpPr>
            <a:spLocks noChangeArrowheads="1"/>
          </p:cNvSpPr>
          <p:nvPr/>
        </p:nvSpPr>
        <p:spPr bwMode="auto">
          <a:xfrm>
            <a:off x="7201647" y="1824966"/>
            <a:ext cx="89274"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7" name="Rectangle 67"/>
          <p:cNvSpPr>
            <a:spLocks noChangeArrowheads="1"/>
          </p:cNvSpPr>
          <p:nvPr/>
        </p:nvSpPr>
        <p:spPr bwMode="auto">
          <a:xfrm>
            <a:off x="6925494" y="2009464"/>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8" name="Rectangle 68"/>
          <p:cNvSpPr>
            <a:spLocks noChangeArrowheads="1"/>
          </p:cNvSpPr>
          <p:nvPr/>
        </p:nvSpPr>
        <p:spPr bwMode="auto">
          <a:xfrm>
            <a:off x="6940969" y="1834488"/>
            <a:ext cx="59516"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9" name="Rectangle 69"/>
          <p:cNvSpPr>
            <a:spLocks noChangeArrowheads="1"/>
          </p:cNvSpPr>
          <p:nvPr/>
        </p:nvSpPr>
        <p:spPr bwMode="auto">
          <a:xfrm>
            <a:off x="6925494" y="1824966"/>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0" name="Rectangle 70"/>
          <p:cNvSpPr>
            <a:spLocks noChangeArrowheads="1"/>
          </p:cNvSpPr>
          <p:nvPr/>
        </p:nvSpPr>
        <p:spPr bwMode="auto">
          <a:xfrm>
            <a:off x="6892165" y="1772592"/>
            <a:ext cx="43208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1" name="Freeform 71"/>
          <p:cNvSpPr/>
          <p:nvPr/>
        </p:nvSpPr>
        <p:spPr bwMode="auto">
          <a:xfrm>
            <a:off x="6892165" y="1634515"/>
            <a:ext cx="432085" cy="138077"/>
          </a:xfrm>
          <a:custGeom>
            <a:avLst/>
            <a:gdLst>
              <a:gd name="T0" fmla="*/ 181 w 363"/>
              <a:gd name="T1" fmla="*/ 0 h 116"/>
              <a:gd name="T2" fmla="*/ 363 w 363"/>
              <a:gd name="T3" fmla="*/ 116 h 116"/>
              <a:gd name="T4" fmla="*/ 0 w 363"/>
              <a:gd name="T5" fmla="*/ 116 h 116"/>
              <a:gd name="T6" fmla="*/ 181 w 363"/>
              <a:gd name="T7" fmla="*/ 0 h 116"/>
            </a:gdLst>
            <a:ahLst/>
            <a:cxnLst>
              <a:cxn ang="0">
                <a:pos x="T0" y="T1"/>
              </a:cxn>
              <a:cxn ang="0">
                <a:pos x="T2" y="T3"/>
              </a:cxn>
              <a:cxn ang="0">
                <a:pos x="T4" y="T5"/>
              </a:cxn>
              <a:cxn ang="0">
                <a:pos x="T6" y="T7"/>
              </a:cxn>
            </a:cxnLst>
            <a:rect l="0" t="0" r="r" b="b"/>
            <a:pathLst>
              <a:path w="363" h="116">
                <a:moveTo>
                  <a:pt x="181" y="0"/>
                </a:moveTo>
                <a:lnTo>
                  <a:pt x="363" y="116"/>
                </a:lnTo>
                <a:lnTo>
                  <a:pt x="0" y="116"/>
                </a:lnTo>
                <a:lnTo>
                  <a:pt x="181"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2" name="Freeform 72"/>
          <p:cNvSpPr>
            <a:spLocks noEditPoints="1"/>
          </p:cNvSpPr>
          <p:nvPr/>
        </p:nvSpPr>
        <p:spPr bwMode="auto">
          <a:xfrm>
            <a:off x="5704231" y="1759498"/>
            <a:ext cx="599919" cy="391614"/>
          </a:xfrm>
          <a:custGeom>
            <a:avLst/>
            <a:gdLst>
              <a:gd name="T0" fmla="*/ 82 w 367"/>
              <a:gd name="T1" fmla="*/ 27 h 240"/>
              <a:gd name="T2" fmla="*/ 367 w 367"/>
              <a:gd name="T3" fmla="*/ 120 h 240"/>
              <a:gd name="T4" fmla="*/ 82 w 367"/>
              <a:gd name="T5" fmla="*/ 213 h 240"/>
              <a:gd name="T6" fmla="*/ 82 w 367"/>
              <a:gd name="T7" fmla="*/ 177 h 240"/>
              <a:gd name="T8" fmla="*/ 127 w 367"/>
              <a:gd name="T9" fmla="*/ 143 h 240"/>
              <a:gd name="T10" fmla="*/ 127 w 367"/>
              <a:gd name="T11" fmla="*/ 87 h 240"/>
              <a:gd name="T12" fmla="*/ 138 w 367"/>
              <a:gd name="T13" fmla="*/ 87 h 240"/>
              <a:gd name="T14" fmla="*/ 138 w 367"/>
              <a:gd name="T15" fmla="*/ 64 h 240"/>
              <a:gd name="T16" fmla="*/ 127 w 367"/>
              <a:gd name="T17" fmla="*/ 64 h 240"/>
              <a:gd name="T18" fmla="*/ 102 w 367"/>
              <a:gd name="T19" fmla="*/ 64 h 240"/>
              <a:gd name="T20" fmla="*/ 91 w 367"/>
              <a:gd name="T21" fmla="*/ 64 h 240"/>
              <a:gd name="T22" fmla="*/ 91 w 367"/>
              <a:gd name="T23" fmla="*/ 87 h 240"/>
              <a:gd name="T24" fmla="*/ 102 w 367"/>
              <a:gd name="T25" fmla="*/ 87 h 240"/>
              <a:gd name="T26" fmla="*/ 102 w 367"/>
              <a:gd name="T27" fmla="*/ 143 h 240"/>
              <a:gd name="T28" fmla="*/ 82 w 367"/>
              <a:gd name="T29" fmla="*/ 156 h 240"/>
              <a:gd name="T30" fmla="*/ 82 w 367"/>
              <a:gd name="T31" fmla="*/ 27 h 240"/>
              <a:gd name="T32" fmla="*/ 0 w 367"/>
              <a:gd name="T33" fmla="*/ 0 h 240"/>
              <a:gd name="T34" fmla="*/ 82 w 367"/>
              <a:gd name="T35" fmla="*/ 27 h 240"/>
              <a:gd name="T36" fmla="*/ 82 w 367"/>
              <a:gd name="T37" fmla="*/ 156 h 240"/>
              <a:gd name="T38" fmla="*/ 82 w 367"/>
              <a:gd name="T39" fmla="*/ 156 h 240"/>
              <a:gd name="T40" fmla="*/ 62 w 367"/>
              <a:gd name="T41" fmla="*/ 143 h 240"/>
              <a:gd name="T42" fmla="*/ 62 w 367"/>
              <a:gd name="T43" fmla="*/ 87 h 240"/>
              <a:gd name="T44" fmla="*/ 73 w 367"/>
              <a:gd name="T45" fmla="*/ 87 h 240"/>
              <a:gd name="T46" fmla="*/ 73 w 367"/>
              <a:gd name="T47" fmla="*/ 64 h 240"/>
              <a:gd name="T48" fmla="*/ 62 w 367"/>
              <a:gd name="T49" fmla="*/ 64 h 240"/>
              <a:gd name="T50" fmla="*/ 37 w 367"/>
              <a:gd name="T51" fmla="*/ 64 h 240"/>
              <a:gd name="T52" fmla="*/ 26 w 367"/>
              <a:gd name="T53" fmla="*/ 64 h 240"/>
              <a:gd name="T54" fmla="*/ 26 w 367"/>
              <a:gd name="T55" fmla="*/ 87 h 240"/>
              <a:gd name="T56" fmla="*/ 37 w 367"/>
              <a:gd name="T57" fmla="*/ 87 h 240"/>
              <a:gd name="T58" fmla="*/ 37 w 367"/>
              <a:gd name="T59" fmla="*/ 143 h 240"/>
              <a:gd name="T60" fmla="*/ 82 w 367"/>
              <a:gd name="T61" fmla="*/ 177 h 240"/>
              <a:gd name="T62" fmla="*/ 82 w 367"/>
              <a:gd name="T63" fmla="*/ 177 h 240"/>
              <a:gd name="T64" fmla="*/ 82 w 367"/>
              <a:gd name="T65" fmla="*/ 213 h 240"/>
              <a:gd name="T66" fmla="*/ 0 w 367"/>
              <a:gd name="T67" fmla="*/ 240 h 240"/>
              <a:gd name="T68" fmla="*/ 0 w 367"/>
              <a:gd name="T69"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7" h="240">
                <a:moveTo>
                  <a:pt x="82" y="27"/>
                </a:moveTo>
                <a:cubicBezTo>
                  <a:pt x="367" y="120"/>
                  <a:pt x="367" y="120"/>
                  <a:pt x="367" y="120"/>
                </a:cubicBezTo>
                <a:cubicBezTo>
                  <a:pt x="82" y="213"/>
                  <a:pt x="82" y="213"/>
                  <a:pt x="82" y="213"/>
                </a:cubicBezTo>
                <a:cubicBezTo>
                  <a:pt x="82" y="177"/>
                  <a:pt x="82" y="177"/>
                  <a:pt x="82" y="177"/>
                </a:cubicBezTo>
                <a:cubicBezTo>
                  <a:pt x="107" y="177"/>
                  <a:pt x="127" y="162"/>
                  <a:pt x="127" y="143"/>
                </a:cubicBezTo>
                <a:cubicBezTo>
                  <a:pt x="127" y="87"/>
                  <a:pt x="127" y="87"/>
                  <a:pt x="127" y="87"/>
                </a:cubicBezTo>
                <a:cubicBezTo>
                  <a:pt x="138" y="87"/>
                  <a:pt x="138" y="87"/>
                  <a:pt x="138" y="87"/>
                </a:cubicBezTo>
                <a:cubicBezTo>
                  <a:pt x="138" y="64"/>
                  <a:pt x="138" y="64"/>
                  <a:pt x="138" y="64"/>
                </a:cubicBezTo>
                <a:cubicBezTo>
                  <a:pt x="127" y="64"/>
                  <a:pt x="127" y="64"/>
                  <a:pt x="127" y="64"/>
                </a:cubicBezTo>
                <a:cubicBezTo>
                  <a:pt x="102" y="64"/>
                  <a:pt x="102" y="64"/>
                  <a:pt x="102" y="64"/>
                </a:cubicBezTo>
                <a:cubicBezTo>
                  <a:pt x="91" y="64"/>
                  <a:pt x="91" y="64"/>
                  <a:pt x="91" y="64"/>
                </a:cubicBezTo>
                <a:cubicBezTo>
                  <a:pt x="91" y="87"/>
                  <a:pt x="91" y="87"/>
                  <a:pt x="91" y="87"/>
                </a:cubicBezTo>
                <a:cubicBezTo>
                  <a:pt x="102" y="87"/>
                  <a:pt x="102" y="87"/>
                  <a:pt x="102" y="87"/>
                </a:cubicBezTo>
                <a:cubicBezTo>
                  <a:pt x="102" y="143"/>
                  <a:pt x="102" y="143"/>
                  <a:pt x="102" y="143"/>
                </a:cubicBezTo>
                <a:cubicBezTo>
                  <a:pt x="102" y="150"/>
                  <a:pt x="93" y="156"/>
                  <a:pt x="82" y="156"/>
                </a:cubicBezTo>
                <a:lnTo>
                  <a:pt x="82" y="27"/>
                </a:lnTo>
                <a:close/>
                <a:moveTo>
                  <a:pt x="0" y="0"/>
                </a:moveTo>
                <a:cubicBezTo>
                  <a:pt x="82" y="27"/>
                  <a:pt x="82" y="27"/>
                  <a:pt x="82" y="27"/>
                </a:cubicBezTo>
                <a:cubicBezTo>
                  <a:pt x="82" y="156"/>
                  <a:pt x="82" y="156"/>
                  <a:pt x="82" y="156"/>
                </a:cubicBezTo>
                <a:cubicBezTo>
                  <a:pt x="82" y="156"/>
                  <a:pt x="82" y="156"/>
                  <a:pt x="82" y="156"/>
                </a:cubicBezTo>
                <a:cubicBezTo>
                  <a:pt x="71" y="156"/>
                  <a:pt x="62" y="150"/>
                  <a:pt x="62" y="143"/>
                </a:cubicBezTo>
                <a:cubicBezTo>
                  <a:pt x="62" y="87"/>
                  <a:pt x="62" y="87"/>
                  <a:pt x="62" y="87"/>
                </a:cubicBezTo>
                <a:cubicBezTo>
                  <a:pt x="73" y="87"/>
                  <a:pt x="73" y="87"/>
                  <a:pt x="73" y="87"/>
                </a:cubicBezTo>
                <a:cubicBezTo>
                  <a:pt x="73" y="64"/>
                  <a:pt x="73" y="64"/>
                  <a:pt x="73" y="64"/>
                </a:cubicBezTo>
                <a:cubicBezTo>
                  <a:pt x="62" y="64"/>
                  <a:pt x="62" y="64"/>
                  <a:pt x="62" y="64"/>
                </a:cubicBezTo>
                <a:cubicBezTo>
                  <a:pt x="37" y="64"/>
                  <a:pt x="37" y="64"/>
                  <a:pt x="37" y="64"/>
                </a:cubicBezTo>
                <a:cubicBezTo>
                  <a:pt x="26" y="64"/>
                  <a:pt x="26" y="64"/>
                  <a:pt x="26" y="64"/>
                </a:cubicBezTo>
                <a:cubicBezTo>
                  <a:pt x="26" y="87"/>
                  <a:pt x="26" y="87"/>
                  <a:pt x="26" y="87"/>
                </a:cubicBezTo>
                <a:cubicBezTo>
                  <a:pt x="37" y="87"/>
                  <a:pt x="37" y="87"/>
                  <a:pt x="37" y="87"/>
                </a:cubicBezTo>
                <a:cubicBezTo>
                  <a:pt x="37" y="143"/>
                  <a:pt x="37" y="143"/>
                  <a:pt x="37" y="143"/>
                </a:cubicBezTo>
                <a:cubicBezTo>
                  <a:pt x="37" y="162"/>
                  <a:pt x="57" y="177"/>
                  <a:pt x="82" y="177"/>
                </a:cubicBezTo>
                <a:cubicBezTo>
                  <a:pt x="82" y="177"/>
                  <a:pt x="82" y="177"/>
                  <a:pt x="82" y="177"/>
                </a:cubicBezTo>
                <a:cubicBezTo>
                  <a:pt x="82" y="213"/>
                  <a:pt x="82" y="213"/>
                  <a:pt x="82" y="213"/>
                </a:cubicBezTo>
                <a:cubicBezTo>
                  <a:pt x="0" y="240"/>
                  <a:pt x="0" y="240"/>
                  <a:pt x="0" y="240"/>
                </a:cubicBezTo>
                <a:lnTo>
                  <a:pt x="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3" name="Freeform 73"/>
          <p:cNvSpPr>
            <a:spLocks noEditPoints="1"/>
          </p:cNvSpPr>
          <p:nvPr/>
        </p:nvSpPr>
        <p:spPr bwMode="auto">
          <a:xfrm>
            <a:off x="7027861" y="2189202"/>
            <a:ext cx="140457" cy="245205"/>
          </a:xfrm>
          <a:custGeom>
            <a:avLst/>
            <a:gdLst>
              <a:gd name="T0" fmla="*/ 37 w 86"/>
              <a:gd name="T1" fmla="*/ 128 h 150"/>
              <a:gd name="T2" fmla="*/ 34 w 86"/>
              <a:gd name="T3" fmla="*/ 127 h 150"/>
              <a:gd name="T4" fmla="*/ 34 w 86"/>
              <a:gd name="T5" fmla="*/ 150 h 150"/>
              <a:gd name="T6" fmla="*/ 45 w 86"/>
              <a:gd name="T7" fmla="*/ 142 h 150"/>
              <a:gd name="T8" fmla="*/ 37 w 86"/>
              <a:gd name="T9" fmla="*/ 128 h 150"/>
              <a:gd name="T10" fmla="*/ 34 w 86"/>
              <a:gd name="T11" fmla="*/ 118 h 150"/>
              <a:gd name="T12" fmla="*/ 34 w 86"/>
              <a:gd name="T13" fmla="*/ 51 h 150"/>
              <a:gd name="T14" fmla="*/ 51 w 86"/>
              <a:gd name="T15" fmla="*/ 46 h 150"/>
              <a:gd name="T16" fmla="*/ 61 w 86"/>
              <a:gd name="T17" fmla="*/ 8 h 150"/>
              <a:gd name="T18" fmla="*/ 72 w 86"/>
              <a:gd name="T19" fmla="*/ 1 h 150"/>
              <a:gd name="T20" fmla="*/ 78 w 86"/>
              <a:gd name="T21" fmla="*/ 12 h 150"/>
              <a:gd name="T22" fmla="*/ 69 w 86"/>
              <a:gd name="T23" fmla="*/ 51 h 150"/>
              <a:gd name="T24" fmla="*/ 82 w 86"/>
              <a:gd name="T25" fmla="*/ 84 h 150"/>
              <a:gd name="T26" fmla="*/ 77 w 86"/>
              <a:gd name="T27" fmla="*/ 103 h 150"/>
              <a:gd name="T28" fmla="*/ 77 w 86"/>
              <a:gd name="T29" fmla="*/ 103 h 150"/>
              <a:gd name="T30" fmla="*/ 86 w 86"/>
              <a:gd name="T31" fmla="*/ 117 h 150"/>
              <a:gd name="T32" fmla="*/ 83 w 86"/>
              <a:gd name="T33" fmla="*/ 130 h 150"/>
              <a:gd name="T34" fmla="*/ 34 w 86"/>
              <a:gd name="T35" fmla="*/ 118 h 150"/>
              <a:gd name="T36" fmla="*/ 34 w 86"/>
              <a:gd name="T37" fmla="*/ 127 h 150"/>
              <a:gd name="T38" fmla="*/ 23 w 86"/>
              <a:gd name="T39" fmla="*/ 136 h 150"/>
              <a:gd name="T40" fmla="*/ 31 w 86"/>
              <a:gd name="T41" fmla="*/ 150 h 150"/>
              <a:gd name="T42" fmla="*/ 34 w 86"/>
              <a:gd name="T43" fmla="*/ 150 h 150"/>
              <a:gd name="T44" fmla="*/ 34 w 86"/>
              <a:gd name="T45" fmla="*/ 127 h 150"/>
              <a:gd name="T46" fmla="*/ 34 w 86"/>
              <a:gd name="T47" fmla="*/ 51 h 150"/>
              <a:gd name="T48" fmla="*/ 34 w 86"/>
              <a:gd name="T49" fmla="*/ 118 h 150"/>
              <a:gd name="T50" fmla="*/ 0 w 86"/>
              <a:gd name="T51" fmla="*/ 109 h 150"/>
              <a:gd name="T52" fmla="*/ 3 w 86"/>
              <a:gd name="T53" fmla="*/ 96 h 150"/>
              <a:gd name="T54" fmla="*/ 18 w 86"/>
              <a:gd name="T55" fmla="*/ 88 h 150"/>
              <a:gd name="T56" fmla="*/ 23 w 86"/>
              <a:gd name="T57" fmla="*/ 69 h 150"/>
              <a:gd name="T58" fmla="*/ 34 w 86"/>
              <a:gd name="T59" fmla="*/ 51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6" h="150">
                <a:moveTo>
                  <a:pt x="37" y="128"/>
                </a:moveTo>
                <a:cubicBezTo>
                  <a:pt x="36" y="127"/>
                  <a:pt x="35" y="127"/>
                  <a:pt x="34" y="127"/>
                </a:cubicBezTo>
                <a:cubicBezTo>
                  <a:pt x="34" y="150"/>
                  <a:pt x="34" y="150"/>
                  <a:pt x="34" y="150"/>
                </a:cubicBezTo>
                <a:cubicBezTo>
                  <a:pt x="39" y="150"/>
                  <a:pt x="44" y="147"/>
                  <a:pt x="45" y="142"/>
                </a:cubicBezTo>
                <a:cubicBezTo>
                  <a:pt x="47" y="136"/>
                  <a:pt x="43" y="129"/>
                  <a:pt x="37" y="128"/>
                </a:cubicBezTo>
                <a:close/>
                <a:moveTo>
                  <a:pt x="34" y="118"/>
                </a:moveTo>
                <a:cubicBezTo>
                  <a:pt x="34" y="51"/>
                  <a:pt x="34" y="51"/>
                  <a:pt x="34" y="51"/>
                </a:cubicBezTo>
                <a:cubicBezTo>
                  <a:pt x="39" y="48"/>
                  <a:pt x="45" y="46"/>
                  <a:pt x="51" y="46"/>
                </a:cubicBezTo>
                <a:cubicBezTo>
                  <a:pt x="61" y="8"/>
                  <a:pt x="61" y="8"/>
                  <a:pt x="61" y="8"/>
                </a:cubicBezTo>
                <a:cubicBezTo>
                  <a:pt x="62" y="3"/>
                  <a:pt x="67" y="0"/>
                  <a:pt x="72" y="1"/>
                </a:cubicBezTo>
                <a:cubicBezTo>
                  <a:pt x="77" y="2"/>
                  <a:pt x="80" y="7"/>
                  <a:pt x="78" y="12"/>
                </a:cubicBezTo>
                <a:cubicBezTo>
                  <a:pt x="69" y="51"/>
                  <a:pt x="69" y="51"/>
                  <a:pt x="69" y="51"/>
                </a:cubicBezTo>
                <a:cubicBezTo>
                  <a:pt x="79" y="57"/>
                  <a:pt x="86" y="68"/>
                  <a:pt x="82" y="84"/>
                </a:cubicBezTo>
                <a:cubicBezTo>
                  <a:pt x="82" y="84"/>
                  <a:pt x="79" y="97"/>
                  <a:pt x="77" y="103"/>
                </a:cubicBezTo>
                <a:cubicBezTo>
                  <a:pt x="77" y="103"/>
                  <a:pt x="77" y="103"/>
                  <a:pt x="77" y="103"/>
                </a:cubicBezTo>
                <a:cubicBezTo>
                  <a:pt x="75" y="112"/>
                  <a:pt x="86" y="117"/>
                  <a:pt x="86" y="117"/>
                </a:cubicBezTo>
                <a:cubicBezTo>
                  <a:pt x="83" y="130"/>
                  <a:pt x="83" y="130"/>
                  <a:pt x="83" y="130"/>
                </a:cubicBezTo>
                <a:lnTo>
                  <a:pt x="34" y="118"/>
                </a:lnTo>
                <a:close/>
                <a:moveTo>
                  <a:pt x="34" y="127"/>
                </a:moveTo>
                <a:cubicBezTo>
                  <a:pt x="29" y="127"/>
                  <a:pt x="24" y="131"/>
                  <a:pt x="23" y="136"/>
                </a:cubicBezTo>
                <a:cubicBezTo>
                  <a:pt x="21" y="142"/>
                  <a:pt x="25" y="148"/>
                  <a:pt x="31" y="150"/>
                </a:cubicBezTo>
                <a:cubicBezTo>
                  <a:pt x="32" y="150"/>
                  <a:pt x="33" y="150"/>
                  <a:pt x="34" y="150"/>
                </a:cubicBezTo>
                <a:cubicBezTo>
                  <a:pt x="34" y="127"/>
                  <a:pt x="34" y="127"/>
                  <a:pt x="34" y="127"/>
                </a:cubicBezTo>
                <a:close/>
                <a:moveTo>
                  <a:pt x="34" y="51"/>
                </a:moveTo>
                <a:cubicBezTo>
                  <a:pt x="34" y="118"/>
                  <a:pt x="34" y="118"/>
                  <a:pt x="34" y="118"/>
                </a:cubicBezTo>
                <a:cubicBezTo>
                  <a:pt x="0" y="109"/>
                  <a:pt x="0" y="109"/>
                  <a:pt x="0" y="109"/>
                </a:cubicBezTo>
                <a:cubicBezTo>
                  <a:pt x="3" y="96"/>
                  <a:pt x="3" y="96"/>
                  <a:pt x="3" y="96"/>
                </a:cubicBezTo>
                <a:cubicBezTo>
                  <a:pt x="3" y="96"/>
                  <a:pt x="16" y="97"/>
                  <a:pt x="18" y="88"/>
                </a:cubicBezTo>
                <a:cubicBezTo>
                  <a:pt x="20" y="80"/>
                  <a:pt x="23" y="69"/>
                  <a:pt x="23" y="69"/>
                </a:cubicBezTo>
                <a:cubicBezTo>
                  <a:pt x="25" y="61"/>
                  <a:pt x="29" y="55"/>
                  <a:pt x="34" y="5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4" name="Freeform 74"/>
          <p:cNvSpPr>
            <a:spLocks noEditPoints="1"/>
          </p:cNvSpPr>
          <p:nvPr/>
        </p:nvSpPr>
        <p:spPr bwMode="auto">
          <a:xfrm>
            <a:off x="5801836" y="1348840"/>
            <a:ext cx="282105" cy="345191"/>
          </a:xfrm>
          <a:custGeom>
            <a:avLst/>
            <a:gdLst>
              <a:gd name="T0" fmla="*/ 172 w 172"/>
              <a:gd name="T1" fmla="*/ 9 h 211"/>
              <a:gd name="T2" fmla="*/ 121 w 172"/>
              <a:gd name="T3" fmla="*/ 37 h 211"/>
              <a:gd name="T4" fmla="*/ 143 w 172"/>
              <a:gd name="T5" fmla="*/ 211 h 211"/>
              <a:gd name="T6" fmla="*/ 124 w 172"/>
              <a:gd name="T7" fmla="*/ 165 h 211"/>
              <a:gd name="T8" fmla="*/ 131 w 172"/>
              <a:gd name="T9" fmla="*/ 108 h 211"/>
              <a:gd name="T10" fmla="*/ 121 w 172"/>
              <a:gd name="T11" fmla="*/ 86 h 211"/>
              <a:gd name="T12" fmla="*/ 129 w 172"/>
              <a:gd name="T13" fmla="*/ 146 h 211"/>
              <a:gd name="T14" fmla="*/ 127 w 172"/>
              <a:gd name="T15" fmla="*/ 116 h 211"/>
              <a:gd name="T16" fmla="*/ 121 w 172"/>
              <a:gd name="T17" fmla="*/ 156 h 211"/>
              <a:gd name="T18" fmla="*/ 121 w 172"/>
              <a:gd name="T19" fmla="*/ 9 h 211"/>
              <a:gd name="T20" fmla="*/ 98 w 172"/>
              <a:gd name="T21" fmla="*/ 37 h 211"/>
              <a:gd name="T22" fmla="*/ 110 w 172"/>
              <a:gd name="T23" fmla="*/ 88 h 211"/>
              <a:gd name="T24" fmla="*/ 100 w 172"/>
              <a:gd name="T25" fmla="*/ 81 h 211"/>
              <a:gd name="T26" fmla="*/ 121 w 172"/>
              <a:gd name="T27" fmla="*/ 211 h 211"/>
              <a:gd name="T28" fmla="*/ 101 w 172"/>
              <a:gd name="T29" fmla="*/ 163 h 211"/>
              <a:gd name="T30" fmla="*/ 121 w 172"/>
              <a:gd name="T31" fmla="*/ 211 h 211"/>
              <a:gd name="T32" fmla="*/ 113 w 172"/>
              <a:gd name="T33" fmla="*/ 148 h 211"/>
              <a:gd name="T34" fmla="*/ 121 w 172"/>
              <a:gd name="T35" fmla="*/ 156 h 211"/>
              <a:gd name="T36" fmla="*/ 98 w 172"/>
              <a:gd name="T37" fmla="*/ 0 h 211"/>
              <a:gd name="T38" fmla="*/ 71 w 172"/>
              <a:gd name="T39" fmla="*/ 0 h 211"/>
              <a:gd name="T40" fmla="*/ 98 w 172"/>
              <a:gd name="T41" fmla="*/ 80 h 211"/>
              <a:gd name="T42" fmla="*/ 71 w 172"/>
              <a:gd name="T43" fmla="*/ 37 h 211"/>
              <a:gd name="T44" fmla="*/ 71 w 172"/>
              <a:gd name="T45" fmla="*/ 166 h 211"/>
              <a:gd name="T46" fmla="*/ 98 w 172"/>
              <a:gd name="T47" fmla="*/ 141 h 211"/>
              <a:gd name="T48" fmla="*/ 98 w 172"/>
              <a:gd name="T49" fmla="*/ 160 h 211"/>
              <a:gd name="T50" fmla="*/ 74 w 172"/>
              <a:gd name="T51" fmla="*/ 124 h 211"/>
              <a:gd name="T52" fmla="*/ 71 w 172"/>
              <a:gd name="T53" fmla="*/ 118 h 211"/>
              <a:gd name="T54" fmla="*/ 71 w 172"/>
              <a:gd name="T55" fmla="*/ 98 h 211"/>
              <a:gd name="T56" fmla="*/ 71 w 172"/>
              <a:gd name="T57" fmla="*/ 0 h 211"/>
              <a:gd name="T58" fmla="*/ 60 w 172"/>
              <a:gd name="T59" fmla="*/ 0 h 211"/>
              <a:gd name="T60" fmla="*/ 71 w 172"/>
              <a:gd name="T61" fmla="*/ 88 h 211"/>
              <a:gd name="T62" fmla="*/ 60 w 172"/>
              <a:gd name="T63" fmla="*/ 37 h 211"/>
              <a:gd name="T64" fmla="*/ 60 w 172"/>
              <a:gd name="T65" fmla="*/ 120 h 211"/>
              <a:gd name="T66" fmla="*/ 65 w 172"/>
              <a:gd name="T67" fmla="*/ 166 h 211"/>
              <a:gd name="T68" fmla="*/ 71 w 172"/>
              <a:gd name="T69" fmla="*/ 98 h 211"/>
              <a:gd name="T70" fmla="*/ 71 w 172"/>
              <a:gd name="T71" fmla="*/ 98 h 211"/>
              <a:gd name="T72" fmla="*/ 60 w 172"/>
              <a:gd name="T73" fmla="*/ 9 h 211"/>
              <a:gd name="T74" fmla="*/ 12 w 172"/>
              <a:gd name="T75" fmla="*/ 23 h 211"/>
              <a:gd name="T76" fmla="*/ 60 w 172"/>
              <a:gd name="T77" fmla="*/ 100 h 211"/>
              <a:gd name="T78" fmla="*/ 28 w 172"/>
              <a:gd name="T79" fmla="*/ 118 h 211"/>
              <a:gd name="T80" fmla="*/ 29 w 172"/>
              <a:gd name="T81" fmla="*/ 134 h 211"/>
              <a:gd name="T82" fmla="*/ 34 w 172"/>
              <a:gd name="T83" fmla="*/ 127 h 211"/>
              <a:gd name="T84" fmla="*/ 47 w 172"/>
              <a:gd name="T85" fmla="*/ 120 h 211"/>
              <a:gd name="T86" fmla="*/ 36 w 172"/>
              <a:gd name="T87" fmla="*/ 178 h 211"/>
              <a:gd name="T88" fmla="*/ 45 w 172"/>
              <a:gd name="T89" fmla="*/ 163 h 211"/>
              <a:gd name="T90" fmla="*/ 60 w 172"/>
              <a:gd name="T91" fmla="*/ 211 h 211"/>
              <a:gd name="T92" fmla="*/ 0 w 172"/>
              <a:gd name="T93" fmla="*/ 2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2" h="211">
                <a:moveTo>
                  <a:pt x="121" y="0"/>
                </a:moveTo>
                <a:cubicBezTo>
                  <a:pt x="172" y="0"/>
                  <a:pt x="172" y="0"/>
                  <a:pt x="172" y="0"/>
                </a:cubicBezTo>
                <a:cubicBezTo>
                  <a:pt x="172" y="9"/>
                  <a:pt x="172" y="9"/>
                  <a:pt x="172" y="9"/>
                </a:cubicBezTo>
                <a:cubicBezTo>
                  <a:pt x="121" y="9"/>
                  <a:pt x="121" y="9"/>
                  <a:pt x="121" y="9"/>
                </a:cubicBezTo>
                <a:cubicBezTo>
                  <a:pt x="121" y="0"/>
                  <a:pt x="121" y="0"/>
                  <a:pt x="121" y="0"/>
                </a:cubicBezTo>
                <a:close/>
                <a:moveTo>
                  <a:pt x="121" y="37"/>
                </a:moveTo>
                <a:cubicBezTo>
                  <a:pt x="172" y="37"/>
                  <a:pt x="172" y="37"/>
                  <a:pt x="172" y="37"/>
                </a:cubicBezTo>
                <a:cubicBezTo>
                  <a:pt x="172" y="183"/>
                  <a:pt x="172" y="183"/>
                  <a:pt x="172" y="183"/>
                </a:cubicBezTo>
                <a:cubicBezTo>
                  <a:pt x="172" y="198"/>
                  <a:pt x="159" y="211"/>
                  <a:pt x="143" y="211"/>
                </a:cubicBezTo>
                <a:cubicBezTo>
                  <a:pt x="121" y="211"/>
                  <a:pt x="121" y="211"/>
                  <a:pt x="121" y="211"/>
                </a:cubicBezTo>
                <a:cubicBezTo>
                  <a:pt x="121" y="166"/>
                  <a:pt x="121" y="166"/>
                  <a:pt x="121" y="166"/>
                </a:cubicBezTo>
                <a:cubicBezTo>
                  <a:pt x="122" y="166"/>
                  <a:pt x="123" y="166"/>
                  <a:pt x="124" y="165"/>
                </a:cubicBezTo>
                <a:cubicBezTo>
                  <a:pt x="130" y="163"/>
                  <a:pt x="134" y="159"/>
                  <a:pt x="138" y="153"/>
                </a:cubicBezTo>
                <a:cubicBezTo>
                  <a:pt x="142" y="145"/>
                  <a:pt x="145" y="137"/>
                  <a:pt x="145" y="128"/>
                </a:cubicBezTo>
                <a:cubicBezTo>
                  <a:pt x="145" y="115"/>
                  <a:pt x="140" y="108"/>
                  <a:pt x="131" y="108"/>
                </a:cubicBezTo>
                <a:cubicBezTo>
                  <a:pt x="128" y="108"/>
                  <a:pt x="125" y="109"/>
                  <a:pt x="121" y="111"/>
                </a:cubicBezTo>
                <a:cubicBezTo>
                  <a:pt x="127" y="85"/>
                  <a:pt x="127" y="85"/>
                  <a:pt x="127" y="85"/>
                </a:cubicBezTo>
                <a:cubicBezTo>
                  <a:pt x="121" y="86"/>
                  <a:pt x="121" y="86"/>
                  <a:pt x="121" y="86"/>
                </a:cubicBezTo>
                <a:cubicBezTo>
                  <a:pt x="121" y="37"/>
                  <a:pt x="121" y="37"/>
                  <a:pt x="121" y="37"/>
                </a:cubicBezTo>
                <a:close/>
                <a:moveTo>
                  <a:pt x="121" y="156"/>
                </a:moveTo>
                <a:cubicBezTo>
                  <a:pt x="123" y="155"/>
                  <a:pt x="126" y="152"/>
                  <a:pt x="129" y="146"/>
                </a:cubicBezTo>
                <a:cubicBezTo>
                  <a:pt x="131" y="140"/>
                  <a:pt x="133" y="134"/>
                  <a:pt x="133" y="129"/>
                </a:cubicBezTo>
                <a:cubicBezTo>
                  <a:pt x="133" y="123"/>
                  <a:pt x="132" y="119"/>
                  <a:pt x="129" y="117"/>
                </a:cubicBezTo>
                <a:cubicBezTo>
                  <a:pt x="129" y="117"/>
                  <a:pt x="128" y="116"/>
                  <a:pt x="127" y="116"/>
                </a:cubicBezTo>
                <a:cubicBezTo>
                  <a:pt x="126" y="116"/>
                  <a:pt x="124" y="117"/>
                  <a:pt x="123" y="117"/>
                </a:cubicBezTo>
                <a:cubicBezTo>
                  <a:pt x="122" y="117"/>
                  <a:pt x="121" y="117"/>
                  <a:pt x="121" y="118"/>
                </a:cubicBezTo>
                <a:lnTo>
                  <a:pt x="121" y="156"/>
                </a:lnTo>
                <a:close/>
                <a:moveTo>
                  <a:pt x="98" y="0"/>
                </a:moveTo>
                <a:cubicBezTo>
                  <a:pt x="121" y="0"/>
                  <a:pt x="121" y="0"/>
                  <a:pt x="121" y="0"/>
                </a:cubicBezTo>
                <a:cubicBezTo>
                  <a:pt x="121" y="9"/>
                  <a:pt x="121" y="9"/>
                  <a:pt x="121" y="9"/>
                </a:cubicBezTo>
                <a:cubicBezTo>
                  <a:pt x="98" y="9"/>
                  <a:pt x="98" y="9"/>
                  <a:pt x="98" y="9"/>
                </a:cubicBezTo>
                <a:cubicBezTo>
                  <a:pt x="98" y="0"/>
                  <a:pt x="98" y="0"/>
                  <a:pt x="98" y="0"/>
                </a:cubicBezTo>
                <a:close/>
                <a:moveTo>
                  <a:pt x="98" y="37"/>
                </a:moveTo>
                <a:cubicBezTo>
                  <a:pt x="121" y="37"/>
                  <a:pt x="121" y="37"/>
                  <a:pt x="121" y="37"/>
                </a:cubicBezTo>
                <a:cubicBezTo>
                  <a:pt x="121" y="86"/>
                  <a:pt x="121" y="86"/>
                  <a:pt x="121" y="86"/>
                </a:cubicBezTo>
                <a:cubicBezTo>
                  <a:pt x="110" y="88"/>
                  <a:pt x="110" y="88"/>
                  <a:pt x="110" y="88"/>
                </a:cubicBezTo>
                <a:cubicBezTo>
                  <a:pt x="98" y="141"/>
                  <a:pt x="98" y="141"/>
                  <a:pt x="98" y="141"/>
                </a:cubicBezTo>
                <a:cubicBezTo>
                  <a:pt x="98" y="90"/>
                  <a:pt x="98" y="90"/>
                  <a:pt x="98" y="90"/>
                </a:cubicBezTo>
                <a:cubicBezTo>
                  <a:pt x="100" y="81"/>
                  <a:pt x="100" y="81"/>
                  <a:pt x="100" y="81"/>
                </a:cubicBezTo>
                <a:cubicBezTo>
                  <a:pt x="100" y="81"/>
                  <a:pt x="99" y="81"/>
                  <a:pt x="98" y="80"/>
                </a:cubicBezTo>
                <a:cubicBezTo>
                  <a:pt x="98" y="37"/>
                  <a:pt x="98" y="37"/>
                  <a:pt x="98" y="37"/>
                </a:cubicBezTo>
                <a:close/>
                <a:moveTo>
                  <a:pt x="121" y="211"/>
                </a:moveTo>
                <a:cubicBezTo>
                  <a:pt x="98" y="211"/>
                  <a:pt x="98" y="211"/>
                  <a:pt x="98" y="211"/>
                </a:cubicBezTo>
                <a:cubicBezTo>
                  <a:pt x="98" y="160"/>
                  <a:pt x="98" y="160"/>
                  <a:pt x="98" y="160"/>
                </a:cubicBezTo>
                <a:cubicBezTo>
                  <a:pt x="99" y="161"/>
                  <a:pt x="100" y="162"/>
                  <a:pt x="101" y="163"/>
                </a:cubicBezTo>
                <a:cubicBezTo>
                  <a:pt x="103" y="166"/>
                  <a:pt x="107" y="167"/>
                  <a:pt x="112" y="167"/>
                </a:cubicBezTo>
                <a:cubicBezTo>
                  <a:pt x="115" y="167"/>
                  <a:pt x="118" y="167"/>
                  <a:pt x="121" y="166"/>
                </a:cubicBezTo>
                <a:cubicBezTo>
                  <a:pt x="121" y="211"/>
                  <a:pt x="121" y="211"/>
                  <a:pt x="121" y="211"/>
                </a:cubicBezTo>
                <a:close/>
                <a:moveTo>
                  <a:pt x="121" y="118"/>
                </a:moveTo>
                <a:cubicBezTo>
                  <a:pt x="120" y="118"/>
                  <a:pt x="120" y="118"/>
                  <a:pt x="120" y="119"/>
                </a:cubicBezTo>
                <a:cubicBezTo>
                  <a:pt x="113" y="148"/>
                  <a:pt x="113" y="148"/>
                  <a:pt x="113" y="148"/>
                </a:cubicBezTo>
                <a:cubicBezTo>
                  <a:pt x="113" y="149"/>
                  <a:pt x="113" y="150"/>
                  <a:pt x="113" y="151"/>
                </a:cubicBezTo>
                <a:cubicBezTo>
                  <a:pt x="113" y="154"/>
                  <a:pt x="115" y="156"/>
                  <a:pt x="119" y="156"/>
                </a:cubicBezTo>
                <a:cubicBezTo>
                  <a:pt x="120" y="156"/>
                  <a:pt x="120" y="156"/>
                  <a:pt x="121" y="156"/>
                </a:cubicBezTo>
                <a:lnTo>
                  <a:pt x="121" y="118"/>
                </a:lnTo>
                <a:close/>
                <a:moveTo>
                  <a:pt x="71" y="0"/>
                </a:moveTo>
                <a:cubicBezTo>
                  <a:pt x="98" y="0"/>
                  <a:pt x="98" y="0"/>
                  <a:pt x="98" y="0"/>
                </a:cubicBezTo>
                <a:cubicBezTo>
                  <a:pt x="98" y="9"/>
                  <a:pt x="98" y="9"/>
                  <a:pt x="98" y="9"/>
                </a:cubicBezTo>
                <a:cubicBezTo>
                  <a:pt x="71" y="9"/>
                  <a:pt x="71" y="9"/>
                  <a:pt x="71" y="9"/>
                </a:cubicBezTo>
                <a:cubicBezTo>
                  <a:pt x="71" y="0"/>
                  <a:pt x="71" y="0"/>
                  <a:pt x="71" y="0"/>
                </a:cubicBezTo>
                <a:close/>
                <a:moveTo>
                  <a:pt x="71" y="37"/>
                </a:moveTo>
                <a:cubicBezTo>
                  <a:pt x="98" y="37"/>
                  <a:pt x="98" y="37"/>
                  <a:pt x="98" y="37"/>
                </a:cubicBezTo>
                <a:cubicBezTo>
                  <a:pt x="98" y="80"/>
                  <a:pt x="98" y="80"/>
                  <a:pt x="98" y="80"/>
                </a:cubicBezTo>
                <a:cubicBezTo>
                  <a:pt x="96" y="80"/>
                  <a:pt x="94" y="80"/>
                  <a:pt x="91" y="80"/>
                </a:cubicBezTo>
                <a:cubicBezTo>
                  <a:pt x="85" y="80"/>
                  <a:pt x="78" y="83"/>
                  <a:pt x="71" y="88"/>
                </a:cubicBezTo>
                <a:cubicBezTo>
                  <a:pt x="71" y="37"/>
                  <a:pt x="71" y="37"/>
                  <a:pt x="71" y="37"/>
                </a:cubicBezTo>
                <a:close/>
                <a:moveTo>
                  <a:pt x="98" y="211"/>
                </a:moveTo>
                <a:cubicBezTo>
                  <a:pt x="71" y="211"/>
                  <a:pt x="71" y="211"/>
                  <a:pt x="71" y="211"/>
                </a:cubicBezTo>
                <a:cubicBezTo>
                  <a:pt x="71" y="166"/>
                  <a:pt x="71" y="166"/>
                  <a:pt x="71" y="166"/>
                </a:cubicBezTo>
                <a:cubicBezTo>
                  <a:pt x="82" y="166"/>
                  <a:pt x="82" y="166"/>
                  <a:pt x="82" y="166"/>
                </a:cubicBezTo>
                <a:cubicBezTo>
                  <a:pt x="98" y="90"/>
                  <a:pt x="98" y="90"/>
                  <a:pt x="98" y="90"/>
                </a:cubicBezTo>
                <a:cubicBezTo>
                  <a:pt x="98" y="141"/>
                  <a:pt x="98" y="141"/>
                  <a:pt x="98" y="141"/>
                </a:cubicBezTo>
                <a:cubicBezTo>
                  <a:pt x="97" y="146"/>
                  <a:pt x="97" y="146"/>
                  <a:pt x="97" y="146"/>
                </a:cubicBezTo>
                <a:cubicBezTo>
                  <a:pt x="97" y="148"/>
                  <a:pt x="97" y="150"/>
                  <a:pt x="97" y="152"/>
                </a:cubicBezTo>
                <a:cubicBezTo>
                  <a:pt x="97" y="155"/>
                  <a:pt x="97" y="158"/>
                  <a:pt x="98" y="160"/>
                </a:cubicBezTo>
                <a:cubicBezTo>
                  <a:pt x="98" y="211"/>
                  <a:pt x="98" y="211"/>
                  <a:pt x="98" y="211"/>
                </a:cubicBezTo>
                <a:close/>
                <a:moveTo>
                  <a:pt x="71" y="137"/>
                </a:moveTo>
                <a:cubicBezTo>
                  <a:pt x="74" y="124"/>
                  <a:pt x="74" y="124"/>
                  <a:pt x="74" y="124"/>
                </a:cubicBezTo>
                <a:cubicBezTo>
                  <a:pt x="73" y="124"/>
                  <a:pt x="72" y="124"/>
                  <a:pt x="71" y="123"/>
                </a:cubicBezTo>
                <a:cubicBezTo>
                  <a:pt x="71" y="137"/>
                  <a:pt x="71" y="137"/>
                  <a:pt x="71" y="137"/>
                </a:cubicBezTo>
                <a:close/>
                <a:moveTo>
                  <a:pt x="71" y="118"/>
                </a:moveTo>
                <a:cubicBezTo>
                  <a:pt x="73" y="118"/>
                  <a:pt x="74" y="119"/>
                  <a:pt x="75" y="119"/>
                </a:cubicBezTo>
                <a:cubicBezTo>
                  <a:pt x="82" y="88"/>
                  <a:pt x="82" y="88"/>
                  <a:pt x="82" y="88"/>
                </a:cubicBezTo>
                <a:cubicBezTo>
                  <a:pt x="79" y="90"/>
                  <a:pt x="75" y="93"/>
                  <a:pt x="71" y="98"/>
                </a:cubicBezTo>
                <a:lnTo>
                  <a:pt x="71" y="118"/>
                </a:lnTo>
                <a:close/>
                <a:moveTo>
                  <a:pt x="60" y="0"/>
                </a:moveTo>
                <a:cubicBezTo>
                  <a:pt x="71" y="0"/>
                  <a:pt x="71" y="0"/>
                  <a:pt x="71" y="0"/>
                </a:cubicBezTo>
                <a:cubicBezTo>
                  <a:pt x="71" y="9"/>
                  <a:pt x="71" y="9"/>
                  <a:pt x="71" y="9"/>
                </a:cubicBezTo>
                <a:cubicBezTo>
                  <a:pt x="60" y="9"/>
                  <a:pt x="60" y="9"/>
                  <a:pt x="60" y="9"/>
                </a:cubicBezTo>
                <a:cubicBezTo>
                  <a:pt x="60" y="0"/>
                  <a:pt x="60" y="0"/>
                  <a:pt x="60" y="0"/>
                </a:cubicBezTo>
                <a:close/>
                <a:moveTo>
                  <a:pt x="60" y="37"/>
                </a:moveTo>
                <a:cubicBezTo>
                  <a:pt x="71" y="37"/>
                  <a:pt x="71" y="37"/>
                  <a:pt x="71" y="37"/>
                </a:cubicBezTo>
                <a:cubicBezTo>
                  <a:pt x="71" y="88"/>
                  <a:pt x="71" y="88"/>
                  <a:pt x="71" y="88"/>
                </a:cubicBezTo>
                <a:cubicBezTo>
                  <a:pt x="71" y="89"/>
                  <a:pt x="71" y="89"/>
                  <a:pt x="71" y="89"/>
                </a:cubicBezTo>
                <a:cubicBezTo>
                  <a:pt x="67" y="92"/>
                  <a:pt x="64" y="96"/>
                  <a:pt x="60" y="100"/>
                </a:cubicBezTo>
                <a:cubicBezTo>
                  <a:pt x="60" y="37"/>
                  <a:pt x="60" y="37"/>
                  <a:pt x="60" y="37"/>
                </a:cubicBezTo>
                <a:close/>
                <a:moveTo>
                  <a:pt x="71" y="211"/>
                </a:moveTo>
                <a:cubicBezTo>
                  <a:pt x="60" y="211"/>
                  <a:pt x="60" y="211"/>
                  <a:pt x="60" y="211"/>
                </a:cubicBezTo>
                <a:cubicBezTo>
                  <a:pt x="60" y="120"/>
                  <a:pt x="60" y="120"/>
                  <a:pt x="60" y="120"/>
                </a:cubicBezTo>
                <a:cubicBezTo>
                  <a:pt x="64" y="121"/>
                  <a:pt x="68" y="122"/>
                  <a:pt x="71" y="123"/>
                </a:cubicBezTo>
                <a:cubicBezTo>
                  <a:pt x="71" y="137"/>
                  <a:pt x="71" y="137"/>
                  <a:pt x="71" y="137"/>
                </a:cubicBezTo>
                <a:cubicBezTo>
                  <a:pt x="65" y="166"/>
                  <a:pt x="65" y="166"/>
                  <a:pt x="65" y="166"/>
                </a:cubicBezTo>
                <a:cubicBezTo>
                  <a:pt x="71" y="166"/>
                  <a:pt x="71" y="166"/>
                  <a:pt x="71" y="166"/>
                </a:cubicBezTo>
                <a:cubicBezTo>
                  <a:pt x="71" y="211"/>
                  <a:pt x="71" y="211"/>
                  <a:pt x="71" y="211"/>
                </a:cubicBezTo>
                <a:close/>
                <a:moveTo>
                  <a:pt x="71" y="98"/>
                </a:moveTo>
                <a:cubicBezTo>
                  <a:pt x="68" y="102"/>
                  <a:pt x="65" y="108"/>
                  <a:pt x="61" y="115"/>
                </a:cubicBezTo>
                <a:cubicBezTo>
                  <a:pt x="65" y="116"/>
                  <a:pt x="68" y="117"/>
                  <a:pt x="71" y="118"/>
                </a:cubicBezTo>
                <a:lnTo>
                  <a:pt x="71" y="98"/>
                </a:lnTo>
                <a:close/>
                <a:moveTo>
                  <a:pt x="29" y="0"/>
                </a:moveTo>
                <a:cubicBezTo>
                  <a:pt x="60" y="0"/>
                  <a:pt x="60" y="0"/>
                  <a:pt x="60" y="0"/>
                </a:cubicBezTo>
                <a:cubicBezTo>
                  <a:pt x="60" y="9"/>
                  <a:pt x="60" y="9"/>
                  <a:pt x="60" y="9"/>
                </a:cubicBezTo>
                <a:cubicBezTo>
                  <a:pt x="26" y="9"/>
                  <a:pt x="26" y="9"/>
                  <a:pt x="26" y="9"/>
                </a:cubicBezTo>
                <a:cubicBezTo>
                  <a:pt x="18" y="9"/>
                  <a:pt x="12" y="15"/>
                  <a:pt x="12" y="23"/>
                </a:cubicBezTo>
                <a:cubicBezTo>
                  <a:pt x="12" y="23"/>
                  <a:pt x="12" y="23"/>
                  <a:pt x="12" y="23"/>
                </a:cubicBezTo>
                <a:cubicBezTo>
                  <a:pt x="12" y="30"/>
                  <a:pt x="18" y="37"/>
                  <a:pt x="26" y="37"/>
                </a:cubicBezTo>
                <a:cubicBezTo>
                  <a:pt x="60" y="37"/>
                  <a:pt x="60" y="37"/>
                  <a:pt x="60" y="37"/>
                </a:cubicBezTo>
                <a:cubicBezTo>
                  <a:pt x="60" y="100"/>
                  <a:pt x="60" y="100"/>
                  <a:pt x="60" y="100"/>
                </a:cubicBezTo>
                <a:cubicBezTo>
                  <a:pt x="57" y="104"/>
                  <a:pt x="54" y="109"/>
                  <a:pt x="51" y="114"/>
                </a:cubicBezTo>
                <a:cubicBezTo>
                  <a:pt x="48" y="114"/>
                  <a:pt x="46" y="113"/>
                  <a:pt x="45" y="113"/>
                </a:cubicBezTo>
                <a:cubicBezTo>
                  <a:pt x="38" y="113"/>
                  <a:pt x="32" y="115"/>
                  <a:pt x="28" y="118"/>
                </a:cubicBezTo>
                <a:cubicBezTo>
                  <a:pt x="23" y="120"/>
                  <a:pt x="21" y="124"/>
                  <a:pt x="21" y="128"/>
                </a:cubicBezTo>
                <a:cubicBezTo>
                  <a:pt x="21" y="130"/>
                  <a:pt x="22" y="131"/>
                  <a:pt x="23" y="133"/>
                </a:cubicBezTo>
                <a:cubicBezTo>
                  <a:pt x="24" y="134"/>
                  <a:pt x="26" y="134"/>
                  <a:pt x="29" y="134"/>
                </a:cubicBezTo>
                <a:cubicBezTo>
                  <a:pt x="30" y="134"/>
                  <a:pt x="31" y="134"/>
                  <a:pt x="33" y="133"/>
                </a:cubicBezTo>
                <a:cubicBezTo>
                  <a:pt x="34" y="132"/>
                  <a:pt x="35" y="131"/>
                  <a:pt x="35" y="130"/>
                </a:cubicBezTo>
                <a:cubicBezTo>
                  <a:pt x="35" y="129"/>
                  <a:pt x="34" y="128"/>
                  <a:pt x="34" y="127"/>
                </a:cubicBezTo>
                <a:cubicBezTo>
                  <a:pt x="34" y="127"/>
                  <a:pt x="33" y="126"/>
                  <a:pt x="33" y="126"/>
                </a:cubicBezTo>
                <a:cubicBezTo>
                  <a:pt x="34" y="124"/>
                  <a:pt x="35" y="123"/>
                  <a:pt x="38" y="122"/>
                </a:cubicBezTo>
                <a:cubicBezTo>
                  <a:pt x="40" y="121"/>
                  <a:pt x="43" y="120"/>
                  <a:pt x="47" y="120"/>
                </a:cubicBezTo>
                <a:cubicBezTo>
                  <a:pt x="44" y="125"/>
                  <a:pt x="42" y="129"/>
                  <a:pt x="40" y="134"/>
                </a:cubicBezTo>
                <a:cubicBezTo>
                  <a:pt x="33" y="148"/>
                  <a:pt x="30" y="159"/>
                  <a:pt x="30" y="167"/>
                </a:cubicBezTo>
                <a:cubicBezTo>
                  <a:pt x="30" y="173"/>
                  <a:pt x="32" y="176"/>
                  <a:pt x="36" y="178"/>
                </a:cubicBezTo>
                <a:cubicBezTo>
                  <a:pt x="37" y="179"/>
                  <a:pt x="41" y="180"/>
                  <a:pt x="45" y="180"/>
                </a:cubicBezTo>
                <a:cubicBezTo>
                  <a:pt x="44" y="178"/>
                  <a:pt x="44" y="176"/>
                  <a:pt x="44" y="173"/>
                </a:cubicBezTo>
                <a:cubicBezTo>
                  <a:pt x="44" y="170"/>
                  <a:pt x="44" y="167"/>
                  <a:pt x="45" y="163"/>
                </a:cubicBezTo>
                <a:cubicBezTo>
                  <a:pt x="47" y="150"/>
                  <a:pt x="52" y="136"/>
                  <a:pt x="59" y="120"/>
                </a:cubicBezTo>
                <a:cubicBezTo>
                  <a:pt x="59" y="120"/>
                  <a:pt x="60" y="120"/>
                  <a:pt x="60" y="120"/>
                </a:cubicBezTo>
                <a:cubicBezTo>
                  <a:pt x="60" y="211"/>
                  <a:pt x="60" y="211"/>
                  <a:pt x="60" y="211"/>
                </a:cubicBezTo>
                <a:cubicBezTo>
                  <a:pt x="29" y="211"/>
                  <a:pt x="29" y="211"/>
                  <a:pt x="29" y="211"/>
                </a:cubicBezTo>
                <a:cubicBezTo>
                  <a:pt x="13" y="211"/>
                  <a:pt x="0" y="198"/>
                  <a:pt x="0" y="183"/>
                </a:cubicBezTo>
                <a:cubicBezTo>
                  <a:pt x="0" y="29"/>
                  <a:pt x="0" y="29"/>
                  <a:pt x="0" y="29"/>
                </a:cubicBezTo>
                <a:cubicBezTo>
                  <a:pt x="0" y="13"/>
                  <a:pt x="13" y="0"/>
                  <a:pt x="29"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5" name="Freeform 75"/>
          <p:cNvSpPr>
            <a:spLocks noEditPoints="1"/>
          </p:cNvSpPr>
          <p:nvPr/>
        </p:nvSpPr>
        <p:spPr bwMode="auto">
          <a:xfrm>
            <a:off x="6344621" y="1711885"/>
            <a:ext cx="427323" cy="428513"/>
          </a:xfrm>
          <a:custGeom>
            <a:avLst/>
            <a:gdLst>
              <a:gd name="T0" fmla="*/ 249 w 261"/>
              <a:gd name="T1" fmla="*/ 220 h 262"/>
              <a:gd name="T2" fmla="*/ 261 w 261"/>
              <a:gd name="T3" fmla="*/ 70 h 262"/>
              <a:gd name="T4" fmla="*/ 249 w 261"/>
              <a:gd name="T5" fmla="*/ 70 h 262"/>
              <a:gd name="T6" fmla="*/ 249 w 261"/>
              <a:gd name="T7" fmla="*/ 154 h 262"/>
              <a:gd name="T8" fmla="*/ 227 w 261"/>
              <a:gd name="T9" fmla="*/ 180 h 262"/>
              <a:gd name="T10" fmla="*/ 209 w 261"/>
              <a:gd name="T11" fmla="*/ 262 h 262"/>
              <a:gd name="T12" fmla="*/ 209 w 261"/>
              <a:gd name="T13" fmla="*/ 262 h 262"/>
              <a:gd name="T14" fmla="*/ 209 w 261"/>
              <a:gd name="T15" fmla="*/ 15 h 262"/>
              <a:gd name="T16" fmla="*/ 203 w 261"/>
              <a:gd name="T17" fmla="*/ 28 h 262"/>
              <a:gd name="T18" fmla="*/ 209 w 261"/>
              <a:gd name="T19" fmla="*/ 50 h 262"/>
              <a:gd name="T20" fmla="*/ 201 w 261"/>
              <a:gd name="T21" fmla="*/ 120 h 262"/>
              <a:gd name="T22" fmla="*/ 209 w 261"/>
              <a:gd name="T23" fmla="*/ 197 h 262"/>
              <a:gd name="T24" fmla="*/ 209 w 261"/>
              <a:gd name="T25" fmla="*/ 197 h 262"/>
              <a:gd name="T26" fmla="*/ 195 w 261"/>
              <a:gd name="T27" fmla="*/ 232 h 262"/>
              <a:gd name="T28" fmla="*/ 168 w 261"/>
              <a:gd name="T29" fmla="*/ 36 h 262"/>
              <a:gd name="T30" fmla="*/ 195 w 261"/>
              <a:gd name="T31" fmla="*/ 20 h 262"/>
              <a:gd name="T32" fmla="*/ 195 w 261"/>
              <a:gd name="T33" fmla="*/ 50 h 262"/>
              <a:gd name="T34" fmla="*/ 195 w 261"/>
              <a:gd name="T35" fmla="*/ 120 h 262"/>
              <a:gd name="T36" fmla="*/ 168 w 261"/>
              <a:gd name="T37" fmla="*/ 220 h 262"/>
              <a:gd name="T38" fmla="*/ 192 w 261"/>
              <a:gd name="T39" fmla="*/ 249 h 262"/>
              <a:gd name="T40" fmla="*/ 168 w 261"/>
              <a:gd name="T41" fmla="*/ 21 h 262"/>
              <a:gd name="T42" fmla="*/ 168 w 261"/>
              <a:gd name="T43" fmla="*/ 44 h 262"/>
              <a:gd name="T44" fmla="*/ 135 w 261"/>
              <a:gd name="T45" fmla="*/ 120 h 262"/>
              <a:gd name="T46" fmla="*/ 167 w 261"/>
              <a:gd name="T47" fmla="*/ 198 h 262"/>
              <a:gd name="T48" fmla="*/ 167 w 261"/>
              <a:gd name="T49" fmla="*/ 167 h 262"/>
              <a:gd name="T50" fmla="*/ 130 w 261"/>
              <a:gd name="T51" fmla="*/ 147 h 262"/>
              <a:gd name="T52" fmla="*/ 93 w 261"/>
              <a:gd name="T53" fmla="*/ 44 h 262"/>
              <a:gd name="T54" fmla="*/ 130 w 261"/>
              <a:gd name="T55" fmla="*/ 0 h 262"/>
              <a:gd name="T56" fmla="*/ 126 w 261"/>
              <a:gd name="T57" fmla="*/ 120 h 262"/>
              <a:gd name="T58" fmla="*/ 130 w 261"/>
              <a:gd name="T59" fmla="*/ 159 h 262"/>
              <a:gd name="T60" fmla="*/ 130 w 261"/>
              <a:gd name="T61" fmla="*/ 179 h 262"/>
              <a:gd name="T62" fmla="*/ 130 w 261"/>
              <a:gd name="T63" fmla="*/ 198 h 262"/>
              <a:gd name="T64" fmla="*/ 93 w 261"/>
              <a:gd name="T65" fmla="*/ 3 h 262"/>
              <a:gd name="T66" fmla="*/ 93 w 261"/>
              <a:gd name="T67" fmla="*/ 36 h 262"/>
              <a:gd name="T68" fmla="*/ 67 w 261"/>
              <a:gd name="T69" fmla="*/ 20 h 262"/>
              <a:gd name="T70" fmla="*/ 67 w 261"/>
              <a:gd name="T71" fmla="*/ 70 h 262"/>
              <a:gd name="T72" fmla="*/ 92 w 261"/>
              <a:gd name="T73" fmla="*/ 147 h 262"/>
              <a:gd name="T74" fmla="*/ 92 w 261"/>
              <a:gd name="T75" fmla="*/ 179 h 262"/>
              <a:gd name="T76" fmla="*/ 93 w 261"/>
              <a:gd name="T77" fmla="*/ 198 h 262"/>
              <a:gd name="T78" fmla="*/ 67 w 261"/>
              <a:gd name="T79" fmla="*/ 171 h 262"/>
              <a:gd name="T80" fmla="*/ 69 w 261"/>
              <a:gd name="T81" fmla="*/ 232 h 262"/>
              <a:gd name="T82" fmla="*/ 58 w 261"/>
              <a:gd name="T83" fmla="*/ 28 h 262"/>
              <a:gd name="T84" fmla="*/ 67 w 261"/>
              <a:gd name="T85" fmla="*/ 9 h 262"/>
              <a:gd name="T86" fmla="*/ 67 w 261"/>
              <a:gd name="T87" fmla="*/ 120 h 262"/>
              <a:gd name="T88" fmla="*/ 67 w 261"/>
              <a:gd name="T89" fmla="*/ 188 h 262"/>
              <a:gd name="T90" fmla="*/ 67 w 261"/>
              <a:gd name="T91" fmla="*/ 232 h 262"/>
              <a:gd name="T92" fmla="*/ 67 w 261"/>
              <a:gd name="T93" fmla="*/ 232 h 262"/>
              <a:gd name="T94" fmla="*/ 52 w 261"/>
              <a:gd name="T95" fmla="*/ 50 h 262"/>
              <a:gd name="T96" fmla="*/ 12 w 261"/>
              <a:gd name="T97" fmla="*/ 220 h 262"/>
              <a:gd name="T98" fmla="*/ 52 w 261"/>
              <a:gd name="T99" fmla="*/ 232 h 262"/>
              <a:gd name="T100" fmla="*/ 52 w 261"/>
              <a:gd name="T101" fmla="*/ 232 h 262"/>
              <a:gd name="T102" fmla="*/ 12 w 261"/>
              <a:gd name="T103" fmla="*/ 114 h 262"/>
              <a:gd name="T104" fmla="*/ 0 w 261"/>
              <a:gd name="T105" fmla="*/ 104 h 262"/>
              <a:gd name="T106" fmla="*/ 12 w 261"/>
              <a:gd name="T107" fmla="*/ 15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1" h="262">
                <a:moveTo>
                  <a:pt x="249" y="220"/>
                </a:moveTo>
                <a:cubicBezTo>
                  <a:pt x="249" y="154"/>
                  <a:pt x="249" y="154"/>
                  <a:pt x="249" y="154"/>
                </a:cubicBezTo>
                <a:cubicBezTo>
                  <a:pt x="251" y="157"/>
                  <a:pt x="252" y="160"/>
                  <a:pt x="252" y="164"/>
                </a:cubicBezTo>
                <a:cubicBezTo>
                  <a:pt x="252" y="220"/>
                  <a:pt x="252" y="220"/>
                  <a:pt x="252" y="220"/>
                </a:cubicBezTo>
                <a:cubicBezTo>
                  <a:pt x="249" y="220"/>
                  <a:pt x="249" y="220"/>
                  <a:pt x="249" y="220"/>
                </a:cubicBezTo>
                <a:close/>
                <a:moveTo>
                  <a:pt x="249" y="114"/>
                </a:moveTo>
                <a:cubicBezTo>
                  <a:pt x="249" y="70"/>
                  <a:pt x="249" y="70"/>
                  <a:pt x="249" y="70"/>
                </a:cubicBezTo>
                <a:cubicBezTo>
                  <a:pt x="250" y="70"/>
                  <a:pt x="250" y="70"/>
                  <a:pt x="250" y="69"/>
                </a:cubicBezTo>
                <a:cubicBezTo>
                  <a:pt x="257" y="67"/>
                  <a:pt x="257" y="67"/>
                  <a:pt x="257" y="67"/>
                </a:cubicBezTo>
                <a:cubicBezTo>
                  <a:pt x="259" y="66"/>
                  <a:pt x="261" y="67"/>
                  <a:pt x="261" y="70"/>
                </a:cubicBezTo>
                <a:cubicBezTo>
                  <a:pt x="261" y="104"/>
                  <a:pt x="261" y="104"/>
                  <a:pt x="261" y="104"/>
                </a:cubicBezTo>
                <a:cubicBezTo>
                  <a:pt x="261" y="107"/>
                  <a:pt x="259" y="110"/>
                  <a:pt x="257" y="111"/>
                </a:cubicBezTo>
                <a:cubicBezTo>
                  <a:pt x="250" y="113"/>
                  <a:pt x="250" y="113"/>
                  <a:pt x="250" y="113"/>
                </a:cubicBezTo>
                <a:cubicBezTo>
                  <a:pt x="250" y="114"/>
                  <a:pt x="250" y="114"/>
                  <a:pt x="249" y="114"/>
                </a:cubicBezTo>
                <a:close/>
                <a:moveTo>
                  <a:pt x="249" y="70"/>
                </a:moveTo>
                <a:cubicBezTo>
                  <a:pt x="249" y="114"/>
                  <a:pt x="249" y="114"/>
                  <a:pt x="249" y="114"/>
                </a:cubicBezTo>
                <a:cubicBezTo>
                  <a:pt x="248" y="114"/>
                  <a:pt x="246" y="112"/>
                  <a:pt x="246" y="110"/>
                </a:cubicBezTo>
                <a:cubicBezTo>
                  <a:pt x="246" y="76"/>
                  <a:pt x="246" y="76"/>
                  <a:pt x="246" y="76"/>
                </a:cubicBezTo>
                <a:cubicBezTo>
                  <a:pt x="246" y="74"/>
                  <a:pt x="248" y="71"/>
                  <a:pt x="249" y="70"/>
                </a:cubicBezTo>
                <a:close/>
                <a:moveTo>
                  <a:pt x="249" y="154"/>
                </a:moveTo>
                <a:cubicBezTo>
                  <a:pt x="246" y="150"/>
                  <a:pt x="241" y="146"/>
                  <a:pt x="235" y="146"/>
                </a:cubicBezTo>
                <a:cubicBezTo>
                  <a:pt x="235" y="50"/>
                  <a:pt x="235" y="50"/>
                  <a:pt x="235" y="50"/>
                </a:cubicBezTo>
                <a:cubicBezTo>
                  <a:pt x="209" y="50"/>
                  <a:pt x="209" y="50"/>
                  <a:pt x="209" y="50"/>
                </a:cubicBezTo>
                <a:cubicBezTo>
                  <a:pt x="209" y="162"/>
                  <a:pt x="209" y="162"/>
                  <a:pt x="209" y="162"/>
                </a:cubicBezTo>
                <a:cubicBezTo>
                  <a:pt x="219" y="162"/>
                  <a:pt x="227" y="170"/>
                  <a:pt x="227" y="180"/>
                </a:cubicBezTo>
                <a:cubicBezTo>
                  <a:pt x="227" y="189"/>
                  <a:pt x="219" y="197"/>
                  <a:pt x="209" y="197"/>
                </a:cubicBezTo>
                <a:cubicBezTo>
                  <a:pt x="209" y="220"/>
                  <a:pt x="209" y="220"/>
                  <a:pt x="209" y="220"/>
                </a:cubicBezTo>
                <a:cubicBezTo>
                  <a:pt x="249" y="220"/>
                  <a:pt x="249" y="220"/>
                  <a:pt x="249" y="220"/>
                </a:cubicBezTo>
                <a:cubicBezTo>
                  <a:pt x="249" y="154"/>
                  <a:pt x="249" y="154"/>
                  <a:pt x="249" y="154"/>
                </a:cubicBezTo>
                <a:close/>
                <a:moveTo>
                  <a:pt x="209" y="262"/>
                </a:moveTo>
                <a:cubicBezTo>
                  <a:pt x="209" y="232"/>
                  <a:pt x="209" y="232"/>
                  <a:pt x="209" y="232"/>
                </a:cubicBezTo>
                <a:cubicBezTo>
                  <a:pt x="226" y="232"/>
                  <a:pt x="226" y="232"/>
                  <a:pt x="226" y="232"/>
                </a:cubicBezTo>
                <a:cubicBezTo>
                  <a:pt x="226" y="249"/>
                  <a:pt x="226" y="249"/>
                  <a:pt x="226" y="249"/>
                </a:cubicBezTo>
                <a:cubicBezTo>
                  <a:pt x="226" y="257"/>
                  <a:pt x="220" y="262"/>
                  <a:pt x="213" y="262"/>
                </a:cubicBezTo>
                <a:cubicBezTo>
                  <a:pt x="209" y="262"/>
                  <a:pt x="209" y="262"/>
                  <a:pt x="209" y="262"/>
                </a:cubicBezTo>
                <a:close/>
                <a:moveTo>
                  <a:pt x="209" y="44"/>
                </a:moveTo>
                <a:cubicBezTo>
                  <a:pt x="209" y="15"/>
                  <a:pt x="209" y="15"/>
                  <a:pt x="209" y="15"/>
                </a:cubicBezTo>
                <a:cubicBezTo>
                  <a:pt x="225" y="23"/>
                  <a:pt x="235" y="33"/>
                  <a:pt x="235" y="44"/>
                </a:cubicBezTo>
                <a:lnTo>
                  <a:pt x="209" y="44"/>
                </a:lnTo>
                <a:close/>
                <a:moveTo>
                  <a:pt x="209" y="15"/>
                </a:moveTo>
                <a:cubicBezTo>
                  <a:pt x="209" y="44"/>
                  <a:pt x="209" y="44"/>
                  <a:pt x="209" y="44"/>
                </a:cubicBezTo>
                <a:cubicBezTo>
                  <a:pt x="195" y="44"/>
                  <a:pt x="195" y="44"/>
                  <a:pt x="195" y="44"/>
                </a:cubicBezTo>
                <a:cubicBezTo>
                  <a:pt x="195" y="37"/>
                  <a:pt x="195" y="37"/>
                  <a:pt x="195" y="37"/>
                </a:cubicBezTo>
                <a:cubicBezTo>
                  <a:pt x="195" y="37"/>
                  <a:pt x="195" y="37"/>
                  <a:pt x="195" y="37"/>
                </a:cubicBezTo>
                <a:cubicBezTo>
                  <a:pt x="199" y="37"/>
                  <a:pt x="203" y="33"/>
                  <a:pt x="203" y="28"/>
                </a:cubicBezTo>
                <a:cubicBezTo>
                  <a:pt x="203" y="24"/>
                  <a:pt x="199" y="20"/>
                  <a:pt x="195" y="20"/>
                </a:cubicBezTo>
                <a:cubicBezTo>
                  <a:pt x="195" y="20"/>
                  <a:pt x="195" y="20"/>
                  <a:pt x="195" y="20"/>
                </a:cubicBezTo>
                <a:cubicBezTo>
                  <a:pt x="195" y="9"/>
                  <a:pt x="195" y="9"/>
                  <a:pt x="195" y="9"/>
                </a:cubicBezTo>
                <a:cubicBezTo>
                  <a:pt x="200" y="11"/>
                  <a:pt x="205" y="13"/>
                  <a:pt x="209" y="15"/>
                </a:cubicBezTo>
                <a:close/>
                <a:moveTo>
                  <a:pt x="209" y="50"/>
                </a:moveTo>
                <a:cubicBezTo>
                  <a:pt x="209" y="162"/>
                  <a:pt x="209" y="162"/>
                  <a:pt x="209" y="162"/>
                </a:cubicBezTo>
                <a:cubicBezTo>
                  <a:pt x="209" y="162"/>
                  <a:pt x="209" y="162"/>
                  <a:pt x="209" y="162"/>
                </a:cubicBezTo>
                <a:cubicBezTo>
                  <a:pt x="203" y="162"/>
                  <a:pt x="198" y="166"/>
                  <a:pt x="195" y="171"/>
                </a:cubicBezTo>
                <a:cubicBezTo>
                  <a:pt x="195" y="120"/>
                  <a:pt x="195" y="120"/>
                  <a:pt x="195" y="120"/>
                </a:cubicBezTo>
                <a:cubicBezTo>
                  <a:pt x="201" y="120"/>
                  <a:pt x="201" y="120"/>
                  <a:pt x="201" y="120"/>
                </a:cubicBezTo>
                <a:cubicBezTo>
                  <a:pt x="201" y="70"/>
                  <a:pt x="201" y="70"/>
                  <a:pt x="201" y="70"/>
                </a:cubicBezTo>
                <a:cubicBezTo>
                  <a:pt x="195" y="70"/>
                  <a:pt x="195" y="70"/>
                  <a:pt x="195" y="70"/>
                </a:cubicBezTo>
                <a:cubicBezTo>
                  <a:pt x="195" y="50"/>
                  <a:pt x="195" y="50"/>
                  <a:pt x="195" y="50"/>
                </a:cubicBezTo>
                <a:cubicBezTo>
                  <a:pt x="209" y="50"/>
                  <a:pt x="209" y="50"/>
                  <a:pt x="209" y="50"/>
                </a:cubicBezTo>
                <a:close/>
                <a:moveTo>
                  <a:pt x="209" y="197"/>
                </a:moveTo>
                <a:cubicBezTo>
                  <a:pt x="209" y="220"/>
                  <a:pt x="209" y="220"/>
                  <a:pt x="209" y="220"/>
                </a:cubicBezTo>
                <a:cubicBezTo>
                  <a:pt x="195" y="220"/>
                  <a:pt x="195" y="220"/>
                  <a:pt x="195" y="220"/>
                </a:cubicBezTo>
                <a:cubicBezTo>
                  <a:pt x="195" y="188"/>
                  <a:pt x="195" y="188"/>
                  <a:pt x="195" y="188"/>
                </a:cubicBezTo>
                <a:cubicBezTo>
                  <a:pt x="198" y="193"/>
                  <a:pt x="203" y="197"/>
                  <a:pt x="209" y="197"/>
                </a:cubicBezTo>
                <a:cubicBezTo>
                  <a:pt x="209" y="197"/>
                  <a:pt x="209" y="197"/>
                  <a:pt x="209" y="197"/>
                </a:cubicBezTo>
                <a:close/>
                <a:moveTo>
                  <a:pt x="209" y="232"/>
                </a:moveTo>
                <a:cubicBezTo>
                  <a:pt x="209" y="262"/>
                  <a:pt x="209" y="262"/>
                  <a:pt x="209" y="262"/>
                </a:cubicBezTo>
                <a:cubicBezTo>
                  <a:pt x="206" y="262"/>
                  <a:pt x="206" y="262"/>
                  <a:pt x="206" y="262"/>
                </a:cubicBezTo>
                <a:cubicBezTo>
                  <a:pt x="201" y="262"/>
                  <a:pt x="197" y="260"/>
                  <a:pt x="195" y="257"/>
                </a:cubicBezTo>
                <a:cubicBezTo>
                  <a:pt x="195" y="232"/>
                  <a:pt x="195" y="232"/>
                  <a:pt x="195" y="232"/>
                </a:cubicBezTo>
                <a:lnTo>
                  <a:pt x="209" y="232"/>
                </a:lnTo>
                <a:close/>
                <a:moveTo>
                  <a:pt x="171" y="20"/>
                </a:moveTo>
                <a:cubicBezTo>
                  <a:pt x="175" y="20"/>
                  <a:pt x="179" y="24"/>
                  <a:pt x="179" y="28"/>
                </a:cubicBezTo>
                <a:cubicBezTo>
                  <a:pt x="179" y="33"/>
                  <a:pt x="175" y="37"/>
                  <a:pt x="171" y="37"/>
                </a:cubicBezTo>
                <a:cubicBezTo>
                  <a:pt x="170" y="37"/>
                  <a:pt x="169" y="37"/>
                  <a:pt x="168" y="36"/>
                </a:cubicBezTo>
                <a:cubicBezTo>
                  <a:pt x="168" y="44"/>
                  <a:pt x="168" y="44"/>
                  <a:pt x="168" y="44"/>
                </a:cubicBezTo>
                <a:cubicBezTo>
                  <a:pt x="195" y="44"/>
                  <a:pt x="195" y="44"/>
                  <a:pt x="195" y="44"/>
                </a:cubicBezTo>
                <a:cubicBezTo>
                  <a:pt x="195" y="37"/>
                  <a:pt x="195" y="37"/>
                  <a:pt x="195" y="37"/>
                </a:cubicBezTo>
                <a:cubicBezTo>
                  <a:pt x="190" y="37"/>
                  <a:pt x="186" y="33"/>
                  <a:pt x="186" y="28"/>
                </a:cubicBezTo>
                <a:cubicBezTo>
                  <a:pt x="186" y="24"/>
                  <a:pt x="190" y="20"/>
                  <a:pt x="195" y="20"/>
                </a:cubicBezTo>
                <a:cubicBezTo>
                  <a:pt x="195" y="9"/>
                  <a:pt x="195" y="9"/>
                  <a:pt x="195" y="9"/>
                </a:cubicBezTo>
                <a:cubicBezTo>
                  <a:pt x="187" y="6"/>
                  <a:pt x="178" y="4"/>
                  <a:pt x="168" y="3"/>
                </a:cubicBezTo>
                <a:cubicBezTo>
                  <a:pt x="168" y="21"/>
                  <a:pt x="168" y="21"/>
                  <a:pt x="168" y="21"/>
                </a:cubicBezTo>
                <a:cubicBezTo>
                  <a:pt x="169" y="20"/>
                  <a:pt x="170" y="20"/>
                  <a:pt x="171" y="20"/>
                </a:cubicBezTo>
                <a:close/>
                <a:moveTo>
                  <a:pt x="195" y="50"/>
                </a:moveTo>
                <a:cubicBezTo>
                  <a:pt x="195" y="70"/>
                  <a:pt x="195" y="70"/>
                  <a:pt x="195" y="70"/>
                </a:cubicBezTo>
                <a:cubicBezTo>
                  <a:pt x="168" y="70"/>
                  <a:pt x="168" y="70"/>
                  <a:pt x="168" y="70"/>
                </a:cubicBezTo>
                <a:cubicBezTo>
                  <a:pt x="168" y="50"/>
                  <a:pt x="168" y="50"/>
                  <a:pt x="168" y="50"/>
                </a:cubicBezTo>
                <a:cubicBezTo>
                  <a:pt x="195" y="50"/>
                  <a:pt x="195" y="50"/>
                  <a:pt x="195" y="50"/>
                </a:cubicBezTo>
                <a:close/>
                <a:moveTo>
                  <a:pt x="195" y="120"/>
                </a:moveTo>
                <a:cubicBezTo>
                  <a:pt x="195" y="171"/>
                  <a:pt x="195" y="171"/>
                  <a:pt x="195" y="171"/>
                </a:cubicBezTo>
                <a:cubicBezTo>
                  <a:pt x="193" y="173"/>
                  <a:pt x="192" y="176"/>
                  <a:pt x="192" y="180"/>
                </a:cubicBezTo>
                <a:cubicBezTo>
                  <a:pt x="192" y="183"/>
                  <a:pt x="193" y="186"/>
                  <a:pt x="195" y="188"/>
                </a:cubicBezTo>
                <a:cubicBezTo>
                  <a:pt x="195" y="220"/>
                  <a:pt x="195" y="220"/>
                  <a:pt x="195" y="220"/>
                </a:cubicBezTo>
                <a:cubicBezTo>
                  <a:pt x="168" y="220"/>
                  <a:pt x="168" y="220"/>
                  <a:pt x="168" y="220"/>
                </a:cubicBezTo>
                <a:cubicBezTo>
                  <a:pt x="168" y="120"/>
                  <a:pt x="168" y="120"/>
                  <a:pt x="168" y="120"/>
                </a:cubicBezTo>
                <a:cubicBezTo>
                  <a:pt x="195" y="120"/>
                  <a:pt x="195" y="120"/>
                  <a:pt x="195" y="120"/>
                </a:cubicBezTo>
                <a:close/>
                <a:moveTo>
                  <a:pt x="195" y="232"/>
                </a:moveTo>
                <a:cubicBezTo>
                  <a:pt x="195" y="257"/>
                  <a:pt x="195" y="257"/>
                  <a:pt x="195" y="257"/>
                </a:cubicBezTo>
                <a:cubicBezTo>
                  <a:pt x="193" y="254"/>
                  <a:pt x="192" y="252"/>
                  <a:pt x="192" y="249"/>
                </a:cubicBezTo>
                <a:cubicBezTo>
                  <a:pt x="192" y="232"/>
                  <a:pt x="192" y="232"/>
                  <a:pt x="192" y="232"/>
                </a:cubicBezTo>
                <a:lnTo>
                  <a:pt x="195" y="232"/>
                </a:lnTo>
                <a:close/>
                <a:moveTo>
                  <a:pt x="168" y="36"/>
                </a:moveTo>
                <a:cubicBezTo>
                  <a:pt x="165" y="35"/>
                  <a:pt x="162" y="32"/>
                  <a:pt x="162" y="28"/>
                </a:cubicBezTo>
                <a:cubicBezTo>
                  <a:pt x="162" y="25"/>
                  <a:pt x="165" y="22"/>
                  <a:pt x="168" y="21"/>
                </a:cubicBezTo>
                <a:cubicBezTo>
                  <a:pt x="168" y="3"/>
                  <a:pt x="168" y="3"/>
                  <a:pt x="168" y="3"/>
                </a:cubicBezTo>
                <a:cubicBezTo>
                  <a:pt x="157" y="1"/>
                  <a:pt x="144" y="0"/>
                  <a:pt x="131" y="0"/>
                </a:cubicBezTo>
                <a:cubicBezTo>
                  <a:pt x="130" y="0"/>
                  <a:pt x="130" y="0"/>
                  <a:pt x="130" y="0"/>
                </a:cubicBezTo>
                <a:cubicBezTo>
                  <a:pt x="130" y="44"/>
                  <a:pt x="130" y="44"/>
                  <a:pt x="130" y="44"/>
                </a:cubicBezTo>
                <a:cubicBezTo>
                  <a:pt x="168" y="44"/>
                  <a:pt x="168" y="44"/>
                  <a:pt x="168" y="44"/>
                </a:cubicBezTo>
                <a:cubicBezTo>
                  <a:pt x="168" y="36"/>
                  <a:pt x="168" y="36"/>
                  <a:pt x="168" y="36"/>
                </a:cubicBezTo>
                <a:close/>
                <a:moveTo>
                  <a:pt x="168" y="50"/>
                </a:moveTo>
                <a:cubicBezTo>
                  <a:pt x="168" y="70"/>
                  <a:pt x="168" y="70"/>
                  <a:pt x="168" y="70"/>
                </a:cubicBezTo>
                <a:cubicBezTo>
                  <a:pt x="135" y="70"/>
                  <a:pt x="135" y="70"/>
                  <a:pt x="135" y="70"/>
                </a:cubicBezTo>
                <a:cubicBezTo>
                  <a:pt x="135" y="120"/>
                  <a:pt x="135" y="120"/>
                  <a:pt x="135" y="120"/>
                </a:cubicBezTo>
                <a:cubicBezTo>
                  <a:pt x="168" y="120"/>
                  <a:pt x="168" y="120"/>
                  <a:pt x="168" y="120"/>
                </a:cubicBezTo>
                <a:cubicBezTo>
                  <a:pt x="168" y="220"/>
                  <a:pt x="168" y="220"/>
                  <a:pt x="168" y="220"/>
                </a:cubicBezTo>
                <a:cubicBezTo>
                  <a:pt x="130" y="220"/>
                  <a:pt x="130" y="220"/>
                  <a:pt x="130" y="220"/>
                </a:cubicBezTo>
                <a:cubicBezTo>
                  <a:pt x="130" y="198"/>
                  <a:pt x="130" y="198"/>
                  <a:pt x="130" y="198"/>
                </a:cubicBezTo>
                <a:cubicBezTo>
                  <a:pt x="167" y="198"/>
                  <a:pt x="167" y="198"/>
                  <a:pt x="167" y="198"/>
                </a:cubicBezTo>
                <a:cubicBezTo>
                  <a:pt x="167" y="187"/>
                  <a:pt x="167" y="187"/>
                  <a:pt x="167" y="187"/>
                </a:cubicBezTo>
                <a:cubicBezTo>
                  <a:pt x="130" y="187"/>
                  <a:pt x="130" y="187"/>
                  <a:pt x="130" y="187"/>
                </a:cubicBezTo>
                <a:cubicBezTo>
                  <a:pt x="130" y="179"/>
                  <a:pt x="130" y="179"/>
                  <a:pt x="130" y="179"/>
                </a:cubicBezTo>
                <a:cubicBezTo>
                  <a:pt x="167" y="179"/>
                  <a:pt x="167" y="179"/>
                  <a:pt x="167" y="179"/>
                </a:cubicBezTo>
                <a:cubicBezTo>
                  <a:pt x="167" y="167"/>
                  <a:pt x="167" y="167"/>
                  <a:pt x="167" y="167"/>
                </a:cubicBezTo>
                <a:cubicBezTo>
                  <a:pt x="130" y="167"/>
                  <a:pt x="130" y="167"/>
                  <a:pt x="130" y="167"/>
                </a:cubicBezTo>
                <a:cubicBezTo>
                  <a:pt x="130" y="159"/>
                  <a:pt x="130" y="159"/>
                  <a:pt x="130" y="159"/>
                </a:cubicBezTo>
                <a:cubicBezTo>
                  <a:pt x="167" y="159"/>
                  <a:pt x="167" y="159"/>
                  <a:pt x="167" y="159"/>
                </a:cubicBezTo>
                <a:cubicBezTo>
                  <a:pt x="167" y="147"/>
                  <a:pt x="167" y="147"/>
                  <a:pt x="167" y="147"/>
                </a:cubicBezTo>
                <a:cubicBezTo>
                  <a:pt x="130" y="147"/>
                  <a:pt x="130" y="147"/>
                  <a:pt x="130" y="147"/>
                </a:cubicBezTo>
                <a:cubicBezTo>
                  <a:pt x="130" y="50"/>
                  <a:pt x="130" y="50"/>
                  <a:pt x="130" y="50"/>
                </a:cubicBezTo>
                <a:lnTo>
                  <a:pt x="168" y="50"/>
                </a:lnTo>
                <a:close/>
                <a:moveTo>
                  <a:pt x="130" y="0"/>
                </a:moveTo>
                <a:cubicBezTo>
                  <a:pt x="130" y="44"/>
                  <a:pt x="130" y="44"/>
                  <a:pt x="130" y="44"/>
                </a:cubicBezTo>
                <a:cubicBezTo>
                  <a:pt x="93" y="44"/>
                  <a:pt x="93" y="44"/>
                  <a:pt x="93" y="44"/>
                </a:cubicBezTo>
                <a:cubicBezTo>
                  <a:pt x="93" y="36"/>
                  <a:pt x="93" y="36"/>
                  <a:pt x="93" y="36"/>
                </a:cubicBezTo>
                <a:cubicBezTo>
                  <a:pt x="96" y="35"/>
                  <a:pt x="99" y="32"/>
                  <a:pt x="99" y="28"/>
                </a:cubicBezTo>
                <a:cubicBezTo>
                  <a:pt x="99" y="25"/>
                  <a:pt x="96" y="22"/>
                  <a:pt x="93" y="21"/>
                </a:cubicBezTo>
                <a:cubicBezTo>
                  <a:pt x="93" y="3"/>
                  <a:pt x="93" y="3"/>
                  <a:pt x="93" y="3"/>
                </a:cubicBezTo>
                <a:cubicBezTo>
                  <a:pt x="104" y="1"/>
                  <a:pt x="117" y="0"/>
                  <a:pt x="130" y="0"/>
                </a:cubicBezTo>
                <a:close/>
                <a:moveTo>
                  <a:pt x="130" y="50"/>
                </a:moveTo>
                <a:cubicBezTo>
                  <a:pt x="130" y="147"/>
                  <a:pt x="130" y="147"/>
                  <a:pt x="130" y="147"/>
                </a:cubicBezTo>
                <a:cubicBezTo>
                  <a:pt x="93" y="147"/>
                  <a:pt x="93" y="147"/>
                  <a:pt x="93" y="147"/>
                </a:cubicBezTo>
                <a:cubicBezTo>
                  <a:pt x="93" y="120"/>
                  <a:pt x="93" y="120"/>
                  <a:pt x="93" y="120"/>
                </a:cubicBezTo>
                <a:cubicBezTo>
                  <a:pt x="126" y="120"/>
                  <a:pt x="126" y="120"/>
                  <a:pt x="126" y="120"/>
                </a:cubicBezTo>
                <a:cubicBezTo>
                  <a:pt x="126" y="70"/>
                  <a:pt x="126" y="70"/>
                  <a:pt x="126" y="70"/>
                </a:cubicBezTo>
                <a:cubicBezTo>
                  <a:pt x="93" y="70"/>
                  <a:pt x="93" y="70"/>
                  <a:pt x="93" y="70"/>
                </a:cubicBezTo>
                <a:cubicBezTo>
                  <a:pt x="93" y="50"/>
                  <a:pt x="93" y="50"/>
                  <a:pt x="93" y="50"/>
                </a:cubicBezTo>
                <a:cubicBezTo>
                  <a:pt x="130" y="50"/>
                  <a:pt x="130" y="50"/>
                  <a:pt x="130" y="50"/>
                </a:cubicBezTo>
                <a:close/>
                <a:moveTo>
                  <a:pt x="130" y="159"/>
                </a:moveTo>
                <a:cubicBezTo>
                  <a:pt x="130" y="167"/>
                  <a:pt x="130" y="167"/>
                  <a:pt x="130" y="167"/>
                </a:cubicBezTo>
                <a:cubicBezTo>
                  <a:pt x="93" y="167"/>
                  <a:pt x="93" y="167"/>
                  <a:pt x="93" y="167"/>
                </a:cubicBezTo>
                <a:cubicBezTo>
                  <a:pt x="93" y="159"/>
                  <a:pt x="93" y="159"/>
                  <a:pt x="93" y="159"/>
                </a:cubicBezTo>
                <a:cubicBezTo>
                  <a:pt x="130" y="159"/>
                  <a:pt x="130" y="159"/>
                  <a:pt x="130" y="159"/>
                </a:cubicBezTo>
                <a:close/>
                <a:moveTo>
                  <a:pt x="130" y="179"/>
                </a:moveTo>
                <a:cubicBezTo>
                  <a:pt x="130" y="187"/>
                  <a:pt x="130" y="187"/>
                  <a:pt x="130" y="187"/>
                </a:cubicBezTo>
                <a:cubicBezTo>
                  <a:pt x="93" y="187"/>
                  <a:pt x="93" y="187"/>
                  <a:pt x="93" y="187"/>
                </a:cubicBezTo>
                <a:cubicBezTo>
                  <a:pt x="93" y="179"/>
                  <a:pt x="93" y="179"/>
                  <a:pt x="93" y="179"/>
                </a:cubicBezTo>
                <a:cubicBezTo>
                  <a:pt x="130" y="179"/>
                  <a:pt x="130" y="179"/>
                  <a:pt x="130" y="179"/>
                </a:cubicBezTo>
                <a:close/>
                <a:moveTo>
                  <a:pt x="130" y="198"/>
                </a:moveTo>
                <a:cubicBezTo>
                  <a:pt x="130" y="220"/>
                  <a:pt x="130" y="220"/>
                  <a:pt x="130" y="220"/>
                </a:cubicBezTo>
                <a:cubicBezTo>
                  <a:pt x="93" y="220"/>
                  <a:pt x="93" y="220"/>
                  <a:pt x="93" y="220"/>
                </a:cubicBezTo>
                <a:cubicBezTo>
                  <a:pt x="93" y="198"/>
                  <a:pt x="93" y="198"/>
                  <a:pt x="93" y="198"/>
                </a:cubicBezTo>
                <a:lnTo>
                  <a:pt x="130" y="198"/>
                </a:lnTo>
                <a:close/>
                <a:moveTo>
                  <a:pt x="93" y="3"/>
                </a:moveTo>
                <a:cubicBezTo>
                  <a:pt x="93" y="21"/>
                  <a:pt x="93" y="21"/>
                  <a:pt x="93" y="21"/>
                </a:cubicBezTo>
                <a:cubicBezTo>
                  <a:pt x="92" y="20"/>
                  <a:pt x="92" y="20"/>
                  <a:pt x="91" y="20"/>
                </a:cubicBezTo>
                <a:cubicBezTo>
                  <a:pt x="86" y="20"/>
                  <a:pt x="83" y="24"/>
                  <a:pt x="83" y="28"/>
                </a:cubicBezTo>
                <a:cubicBezTo>
                  <a:pt x="83" y="33"/>
                  <a:pt x="86" y="37"/>
                  <a:pt x="91" y="37"/>
                </a:cubicBezTo>
                <a:cubicBezTo>
                  <a:pt x="92" y="37"/>
                  <a:pt x="92" y="37"/>
                  <a:pt x="93" y="36"/>
                </a:cubicBezTo>
                <a:cubicBezTo>
                  <a:pt x="93" y="44"/>
                  <a:pt x="93" y="44"/>
                  <a:pt x="93" y="44"/>
                </a:cubicBezTo>
                <a:cubicBezTo>
                  <a:pt x="67" y="44"/>
                  <a:pt x="67" y="44"/>
                  <a:pt x="67" y="44"/>
                </a:cubicBezTo>
                <a:cubicBezTo>
                  <a:pt x="67" y="37"/>
                  <a:pt x="67" y="37"/>
                  <a:pt x="67" y="37"/>
                </a:cubicBezTo>
                <a:cubicBezTo>
                  <a:pt x="71" y="37"/>
                  <a:pt x="75" y="33"/>
                  <a:pt x="75" y="28"/>
                </a:cubicBezTo>
                <a:cubicBezTo>
                  <a:pt x="75" y="24"/>
                  <a:pt x="71" y="20"/>
                  <a:pt x="67" y="20"/>
                </a:cubicBezTo>
                <a:cubicBezTo>
                  <a:pt x="67" y="9"/>
                  <a:pt x="67" y="9"/>
                  <a:pt x="67" y="9"/>
                </a:cubicBezTo>
                <a:cubicBezTo>
                  <a:pt x="75" y="6"/>
                  <a:pt x="84" y="4"/>
                  <a:pt x="93" y="3"/>
                </a:cubicBezTo>
                <a:close/>
                <a:moveTo>
                  <a:pt x="93" y="50"/>
                </a:moveTo>
                <a:cubicBezTo>
                  <a:pt x="93" y="70"/>
                  <a:pt x="93" y="70"/>
                  <a:pt x="93" y="70"/>
                </a:cubicBezTo>
                <a:cubicBezTo>
                  <a:pt x="67" y="70"/>
                  <a:pt x="67" y="70"/>
                  <a:pt x="67" y="70"/>
                </a:cubicBezTo>
                <a:cubicBezTo>
                  <a:pt x="67" y="50"/>
                  <a:pt x="67" y="50"/>
                  <a:pt x="67" y="50"/>
                </a:cubicBezTo>
                <a:cubicBezTo>
                  <a:pt x="93" y="50"/>
                  <a:pt x="93" y="50"/>
                  <a:pt x="93" y="50"/>
                </a:cubicBezTo>
                <a:close/>
                <a:moveTo>
                  <a:pt x="93" y="120"/>
                </a:moveTo>
                <a:cubicBezTo>
                  <a:pt x="93" y="147"/>
                  <a:pt x="93" y="147"/>
                  <a:pt x="93" y="147"/>
                </a:cubicBezTo>
                <a:cubicBezTo>
                  <a:pt x="92" y="147"/>
                  <a:pt x="92" y="147"/>
                  <a:pt x="92" y="147"/>
                </a:cubicBezTo>
                <a:cubicBezTo>
                  <a:pt x="92" y="159"/>
                  <a:pt x="92" y="159"/>
                  <a:pt x="92" y="159"/>
                </a:cubicBezTo>
                <a:cubicBezTo>
                  <a:pt x="93" y="159"/>
                  <a:pt x="93" y="159"/>
                  <a:pt x="93" y="159"/>
                </a:cubicBezTo>
                <a:cubicBezTo>
                  <a:pt x="93" y="167"/>
                  <a:pt x="93" y="167"/>
                  <a:pt x="93" y="167"/>
                </a:cubicBezTo>
                <a:cubicBezTo>
                  <a:pt x="92" y="167"/>
                  <a:pt x="92" y="167"/>
                  <a:pt x="92" y="167"/>
                </a:cubicBezTo>
                <a:cubicBezTo>
                  <a:pt x="92" y="179"/>
                  <a:pt x="92" y="179"/>
                  <a:pt x="92" y="179"/>
                </a:cubicBezTo>
                <a:cubicBezTo>
                  <a:pt x="93" y="179"/>
                  <a:pt x="93" y="179"/>
                  <a:pt x="93" y="179"/>
                </a:cubicBezTo>
                <a:cubicBezTo>
                  <a:pt x="93" y="187"/>
                  <a:pt x="93" y="187"/>
                  <a:pt x="93" y="187"/>
                </a:cubicBezTo>
                <a:cubicBezTo>
                  <a:pt x="92" y="187"/>
                  <a:pt x="92" y="187"/>
                  <a:pt x="92" y="187"/>
                </a:cubicBezTo>
                <a:cubicBezTo>
                  <a:pt x="92" y="198"/>
                  <a:pt x="92" y="198"/>
                  <a:pt x="92" y="198"/>
                </a:cubicBezTo>
                <a:cubicBezTo>
                  <a:pt x="93" y="198"/>
                  <a:pt x="93" y="198"/>
                  <a:pt x="93" y="198"/>
                </a:cubicBezTo>
                <a:cubicBezTo>
                  <a:pt x="93" y="220"/>
                  <a:pt x="93" y="220"/>
                  <a:pt x="93" y="220"/>
                </a:cubicBezTo>
                <a:cubicBezTo>
                  <a:pt x="67" y="220"/>
                  <a:pt x="67" y="220"/>
                  <a:pt x="67" y="220"/>
                </a:cubicBezTo>
                <a:cubicBezTo>
                  <a:pt x="67" y="188"/>
                  <a:pt x="67" y="188"/>
                  <a:pt x="67" y="188"/>
                </a:cubicBezTo>
                <a:cubicBezTo>
                  <a:pt x="68" y="186"/>
                  <a:pt x="69" y="183"/>
                  <a:pt x="69" y="180"/>
                </a:cubicBezTo>
                <a:cubicBezTo>
                  <a:pt x="69" y="176"/>
                  <a:pt x="68" y="173"/>
                  <a:pt x="67" y="171"/>
                </a:cubicBezTo>
                <a:cubicBezTo>
                  <a:pt x="67" y="120"/>
                  <a:pt x="67" y="120"/>
                  <a:pt x="67" y="120"/>
                </a:cubicBezTo>
                <a:cubicBezTo>
                  <a:pt x="93" y="120"/>
                  <a:pt x="93" y="120"/>
                  <a:pt x="93" y="120"/>
                </a:cubicBezTo>
                <a:close/>
                <a:moveTo>
                  <a:pt x="67" y="257"/>
                </a:moveTo>
                <a:cubicBezTo>
                  <a:pt x="67" y="232"/>
                  <a:pt x="67" y="232"/>
                  <a:pt x="67" y="232"/>
                </a:cubicBezTo>
                <a:cubicBezTo>
                  <a:pt x="69" y="232"/>
                  <a:pt x="69" y="232"/>
                  <a:pt x="69" y="232"/>
                </a:cubicBezTo>
                <a:cubicBezTo>
                  <a:pt x="69" y="249"/>
                  <a:pt x="69" y="249"/>
                  <a:pt x="69" y="249"/>
                </a:cubicBezTo>
                <a:cubicBezTo>
                  <a:pt x="69" y="252"/>
                  <a:pt x="68" y="254"/>
                  <a:pt x="67" y="257"/>
                </a:cubicBezTo>
                <a:close/>
                <a:moveTo>
                  <a:pt x="67" y="9"/>
                </a:moveTo>
                <a:cubicBezTo>
                  <a:pt x="67" y="20"/>
                  <a:pt x="67" y="20"/>
                  <a:pt x="67" y="20"/>
                </a:cubicBezTo>
                <a:cubicBezTo>
                  <a:pt x="62" y="20"/>
                  <a:pt x="58" y="24"/>
                  <a:pt x="58" y="28"/>
                </a:cubicBezTo>
                <a:cubicBezTo>
                  <a:pt x="58" y="33"/>
                  <a:pt x="62" y="37"/>
                  <a:pt x="67" y="37"/>
                </a:cubicBezTo>
                <a:cubicBezTo>
                  <a:pt x="67" y="44"/>
                  <a:pt x="67" y="44"/>
                  <a:pt x="67" y="44"/>
                </a:cubicBezTo>
                <a:cubicBezTo>
                  <a:pt x="52" y="44"/>
                  <a:pt x="52" y="44"/>
                  <a:pt x="52" y="44"/>
                </a:cubicBezTo>
                <a:cubicBezTo>
                  <a:pt x="52" y="15"/>
                  <a:pt x="52" y="15"/>
                  <a:pt x="52" y="15"/>
                </a:cubicBezTo>
                <a:cubicBezTo>
                  <a:pt x="56" y="13"/>
                  <a:pt x="61" y="11"/>
                  <a:pt x="67" y="9"/>
                </a:cubicBezTo>
                <a:close/>
                <a:moveTo>
                  <a:pt x="67" y="50"/>
                </a:moveTo>
                <a:cubicBezTo>
                  <a:pt x="67" y="70"/>
                  <a:pt x="67" y="70"/>
                  <a:pt x="67" y="70"/>
                </a:cubicBezTo>
                <a:cubicBezTo>
                  <a:pt x="60" y="70"/>
                  <a:pt x="60" y="70"/>
                  <a:pt x="60" y="70"/>
                </a:cubicBezTo>
                <a:cubicBezTo>
                  <a:pt x="60" y="120"/>
                  <a:pt x="60" y="120"/>
                  <a:pt x="60" y="120"/>
                </a:cubicBezTo>
                <a:cubicBezTo>
                  <a:pt x="67" y="120"/>
                  <a:pt x="67" y="120"/>
                  <a:pt x="67" y="120"/>
                </a:cubicBezTo>
                <a:cubicBezTo>
                  <a:pt x="67" y="171"/>
                  <a:pt x="67" y="171"/>
                  <a:pt x="67" y="171"/>
                </a:cubicBezTo>
                <a:cubicBezTo>
                  <a:pt x="64" y="166"/>
                  <a:pt x="58" y="162"/>
                  <a:pt x="52" y="162"/>
                </a:cubicBezTo>
                <a:cubicBezTo>
                  <a:pt x="52" y="50"/>
                  <a:pt x="52" y="50"/>
                  <a:pt x="52" y="50"/>
                </a:cubicBezTo>
                <a:cubicBezTo>
                  <a:pt x="67" y="50"/>
                  <a:pt x="67" y="50"/>
                  <a:pt x="67" y="50"/>
                </a:cubicBezTo>
                <a:close/>
                <a:moveTo>
                  <a:pt x="67" y="188"/>
                </a:moveTo>
                <a:cubicBezTo>
                  <a:pt x="67" y="220"/>
                  <a:pt x="67" y="220"/>
                  <a:pt x="67" y="220"/>
                </a:cubicBezTo>
                <a:cubicBezTo>
                  <a:pt x="52" y="220"/>
                  <a:pt x="52" y="220"/>
                  <a:pt x="52" y="220"/>
                </a:cubicBezTo>
                <a:cubicBezTo>
                  <a:pt x="52" y="197"/>
                  <a:pt x="52" y="197"/>
                  <a:pt x="52" y="197"/>
                </a:cubicBezTo>
                <a:cubicBezTo>
                  <a:pt x="58" y="197"/>
                  <a:pt x="64" y="193"/>
                  <a:pt x="67" y="188"/>
                </a:cubicBezTo>
                <a:close/>
                <a:moveTo>
                  <a:pt x="67" y="232"/>
                </a:moveTo>
                <a:cubicBezTo>
                  <a:pt x="67" y="257"/>
                  <a:pt x="67" y="257"/>
                  <a:pt x="67" y="257"/>
                </a:cubicBezTo>
                <a:cubicBezTo>
                  <a:pt x="64" y="260"/>
                  <a:pt x="60" y="262"/>
                  <a:pt x="56" y="262"/>
                </a:cubicBezTo>
                <a:cubicBezTo>
                  <a:pt x="52" y="262"/>
                  <a:pt x="52" y="262"/>
                  <a:pt x="52" y="262"/>
                </a:cubicBezTo>
                <a:cubicBezTo>
                  <a:pt x="52" y="232"/>
                  <a:pt x="52" y="232"/>
                  <a:pt x="52" y="232"/>
                </a:cubicBezTo>
                <a:lnTo>
                  <a:pt x="67" y="232"/>
                </a:lnTo>
                <a:close/>
                <a:moveTo>
                  <a:pt x="52" y="15"/>
                </a:moveTo>
                <a:cubicBezTo>
                  <a:pt x="52" y="44"/>
                  <a:pt x="52" y="44"/>
                  <a:pt x="52" y="44"/>
                </a:cubicBezTo>
                <a:cubicBezTo>
                  <a:pt x="27" y="44"/>
                  <a:pt x="27" y="44"/>
                  <a:pt x="27" y="44"/>
                </a:cubicBezTo>
                <a:cubicBezTo>
                  <a:pt x="27" y="33"/>
                  <a:pt x="36" y="23"/>
                  <a:pt x="52" y="15"/>
                </a:cubicBezTo>
                <a:close/>
                <a:moveTo>
                  <a:pt x="52" y="50"/>
                </a:moveTo>
                <a:cubicBezTo>
                  <a:pt x="52" y="162"/>
                  <a:pt x="52" y="162"/>
                  <a:pt x="52" y="162"/>
                </a:cubicBezTo>
                <a:cubicBezTo>
                  <a:pt x="42" y="162"/>
                  <a:pt x="35" y="170"/>
                  <a:pt x="35" y="180"/>
                </a:cubicBezTo>
                <a:cubicBezTo>
                  <a:pt x="35" y="189"/>
                  <a:pt x="42" y="197"/>
                  <a:pt x="52" y="197"/>
                </a:cubicBezTo>
                <a:cubicBezTo>
                  <a:pt x="52" y="220"/>
                  <a:pt x="52" y="220"/>
                  <a:pt x="52" y="220"/>
                </a:cubicBezTo>
                <a:cubicBezTo>
                  <a:pt x="12" y="220"/>
                  <a:pt x="12" y="220"/>
                  <a:pt x="12" y="220"/>
                </a:cubicBezTo>
                <a:cubicBezTo>
                  <a:pt x="12" y="154"/>
                  <a:pt x="12" y="154"/>
                  <a:pt x="12" y="154"/>
                </a:cubicBezTo>
                <a:cubicBezTo>
                  <a:pt x="15" y="150"/>
                  <a:pt x="21" y="146"/>
                  <a:pt x="27" y="146"/>
                </a:cubicBezTo>
                <a:cubicBezTo>
                  <a:pt x="27" y="50"/>
                  <a:pt x="27" y="50"/>
                  <a:pt x="27" y="50"/>
                </a:cubicBezTo>
                <a:cubicBezTo>
                  <a:pt x="52" y="50"/>
                  <a:pt x="52" y="50"/>
                  <a:pt x="52" y="50"/>
                </a:cubicBezTo>
                <a:close/>
                <a:moveTo>
                  <a:pt x="52" y="232"/>
                </a:moveTo>
                <a:cubicBezTo>
                  <a:pt x="52" y="262"/>
                  <a:pt x="52" y="262"/>
                  <a:pt x="52" y="262"/>
                </a:cubicBezTo>
                <a:cubicBezTo>
                  <a:pt x="48" y="262"/>
                  <a:pt x="48" y="262"/>
                  <a:pt x="48" y="262"/>
                </a:cubicBezTo>
                <a:cubicBezTo>
                  <a:pt x="41" y="262"/>
                  <a:pt x="35" y="257"/>
                  <a:pt x="35" y="249"/>
                </a:cubicBezTo>
                <a:cubicBezTo>
                  <a:pt x="35" y="232"/>
                  <a:pt x="35" y="232"/>
                  <a:pt x="35" y="232"/>
                </a:cubicBezTo>
                <a:cubicBezTo>
                  <a:pt x="52" y="232"/>
                  <a:pt x="52" y="232"/>
                  <a:pt x="52" y="232"/>
                </a:cubicBezTo>
                <a:close/>
                <a:moveTo>
                  <a:pt x="12" y="114"/>
                </a:moveTo>
                <a:cubicBezTo>
                  <a:pt x="14" y="114"/>
                  <a:pt x="15" y="112"/>
                  <a:pt x="15" y="110"/>
                </a:cubicBezTo>
                <a:cubicBezTo>
                  <a:pt x="15" y="76"/>
                  <a:pt x="15" y="76"/>
                  <a:pt x="15" y="76"/>
                </a:cubicBezTo>
                <a:cubicBezTo>
                  <a:pt x="15" y="74"/>
                  <a:pt x="14" y="71"/>
                  <a:pt x="12" y="70"/>
                </a:cubicBezTo>
                <a:lnTo>
                  <a:pt x="12" y="114"/>
                </a:lnTo>
                <a:close/>
                <a:moveTo>
                  <a:pt x="12" y="70"/>
                </a:moveTo>
                <a:cubicBezTo>
                  <a:pt x="12" y="114"/>
                  <a:pt x="12" y="114"/>
                  <a:pt x="12" y="114"/>
                </a:cubicBezTo>
                <a:cubicBezTo>
                  <a:pt x="12" y="114"/>
                  <a:pt x="11" y="114"/>
                  <a:pt x="11" y="113"/>
                </a:cubicBezTo>
                <a:cubicBezTo>
                  <a:pt x="4" y="111"/>
                  <a:pt x="4" y="111"/>
                  <a:pt x="4" y="111"/>
                </a:cubicBezTo>
                <a:cubicBezTo>
                  <a:pt x="2" y="110"/>
                  <a:pt x="0" y="107"/>
                  <a:pt x="0" y="104"/>
                </a:cubicBezTo>
                <a:cubicBezTo>
                  <a:pt x="0" y="70"/>
                  <a:pt x="0" y="70"/>
                  <a:pt x="0" y="70"/>
                </a:cubicBezTo>
                <a:cubicBezTo>
                  <a:pt x="0" y="67"/>
                  <a:pt x="2" y="66"/>
                  <a:pt x="4" y="67"/>
                </a:cubicBezTo>
                <a:cubicBezTo>
                  <a:pt x="11" y="69"/>
                  <a:pt x="11" y="69"/>
                  <a:pt x="11" y="69"/>
                </a:cubicBezTo>
                <a:cubicBezTo>
                  <a:pt x="11" y="70"/>
                  <a:pt x="12" y="70"/>
                  <a:pt x="12" y="70"/>
                </a:cubicBezTo>
                <a:close/>
                <a:moveTo>
                  <a:pt x="12" y="154"/>
                </a:moveTo>
                <a:cubicBezTo>
                  <a:pt x="12" y="220"/>
                  <a:pt x="12" y="220"/>
                  <a:pt x="12" y="220"/>
                </a:cubicBezTo>
                <a:cubicBezTo>
                  <a:pt x="9" y="220"/>
                  <a:pt x="9" y="220"/>
                  <a:pt x="9" y="220"/>
                </a:cubicBezTo>
                <a:cubicBezTo>
                  <a:pt x="9" y="164"/>
                  <a:pt x="9" y="164"/>
                  <a:pt x="9" y="164"/>
                </a:cubicBezTo>
                <a:cubicBezTo>
                  <a:pt x="9" y="160"/>
                  <a:pt x="10" y="157"/>
                  <a:pt x="12" y="154"/>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6" name="Freeform 76"/>
          <p:cNvSpPr>
            <a:spLocks noEditPoints="1"/>
          </p:cNvSpPr>
          <p:nvPr/>
        </p:nvSpPr>
        <p:spPr bwMode="auto">
          <a:xfrm>
            <a:off x="5918487" y="2264192"/>
            <a:ext cx="482078" cy="365427"/>
          </a:xfrm>
          <a:custGeom>
            <a:avLst/>
            <a:gdLst>
              <a:gd name="T0" fmla="*/ 271 w 295"/>
              <a:gd name="T1" fmla="*/ 0 h 224"/>
              <a:gd name="T2" fmla="*/ 277 w 295"/>
              <a:gd name="T3" fmla="*/ 35 h 224"/>
              <a:gd name="T4" fmla="*/ 224 w 295"/>
              <a:gd name="T5" fmla="*/ 224 h 224"/>
              <a:gd name="T6" fmla="*/ 248 w 295"/>
              <a:gd name="T7" fmla="*/ 188 h 224"/>
              <a:gd name="T8" fmla="*/ 249 w 295"/>
              <a:gd name="T9" fmla="*/ 29 h 224"/>
              <a:gd name="T10" fmla="*/ 224 w 295"/>
              <a:gd name="T11" fmla="*/ 194 h 224"/>
              <a:gd name="T12" fmla="*/ 224 w 295"/>
              <a:gd name="T13" fmla="*/ 16 h 224"/>
              <a:gd name="T14" fmla="*/ 224 w 295"/>
              <a:gd name="T15" fmla="*/ 208 h 224"/>
              <a:gd name="T16" fmla="*/ 224 w 295"/>
              <a:gd name="T17" fmla="*/ 179 h 224"/>
              <a:gd name="T18" fmla="*/ 224 w 295"/>
              <a:gd name="T19" fmla="*/ 194 h 224"/>
              <a:gd name="T20" fmla="*/ 201 w 295"/>
              <a:gd name="T21" fmla="*/ 128 h 224"/>
              <a:gd name="T22" fmla="*/ 203 w 295"/>
              <a:gd name="T23" fmla="*/ 98 h 224"/>
              <a:gd name="T24" fmla="*/ 195 w 295"/>
              <a:gd name="T25" fmla="*/ 67 h 224"/>
              <a:gd name="T26" fmla="*/ 187 w 295"/>
              <a:gd name="T27" fmla="*/ 128 h 224"/>
              <a:gd name="T28" fmla="*/ 187 w 295"/>
              <a:gd name="T29" fmla="*/ 100 h 224"/>
              <a:gd name="T30" fmla="*/ 190 w 295"/>
              <a:gd name="T31" fmla="*/ 75 h 224"/>
              <a:gd name="T32" fmla="*/ 187 w 295"/>
              <a:gd name="T33" fmla="*/ 0 h 224"/>
              <a:gd name="T34" fmla="*/ 187 w 295"/>
              <a:gd name="T35" fmla="*/ 0 h 224"/>
              <a:gd name="T36" fmla="*/ 147 w 295"/>
              <a:gd name="T37" fmla="*/ 208 h 224"/>
              <a:gd name="T38" fmla="*/ 182 w 295"/>
              <a:gd name="T39" fmla="*/ 67 h 224"/>
              <a:gd name="T40" fmla="*/ 168 w 295"/>
              <a:gd name="T41" fmla="*/ 109 h 224"/>
              <a:gd name="T42" fmla="*/ 187 w 295"/>
              <a:gd name="T43" fmla="*/ 194 h 224"/>
              <a:gd name="T44" fmla="*/ 148 w 295"/>
              <a:gd name="T45" fmla="*/ 125 h 224"/>
              <a:gd name="T46" fmla="*/ 147 w 295"/>
              <a:gd name="T47" fmla="*/ 106 h 224"/>
              <a:gd name="T48" fmla="*/ 184 w 295"/>
              <a:gd name="T49" fmla="*/ 70 h 224"/>
              <a:gd name="T50" fmla="*/ 187 w 295"/>
              <a:gd name="T51" fmla="*/ 91 h 224"/>
              <a:gd name="T52" fmla="*/ 179 w 295"/>
              <a:gd name="T53" fmla="*/ 116 h 224"/>
              <a:gd name="T54" fmla="*/ 187 w 295"/>
              <a:gd name="T55" fmla="*/ 100 h 224"/>
              <a:gd name="T56" fmla="*/ 147 w 295"/>
              <a:gd name="T57" fmla="*/ 16 h 224"/>
              <a:gd name="T58" fmla="*/ 147 w 295"/>
              <a:gd name="T59" fmla="*/ 208 h 224"/>
              <a:gd name="T60" fmla="*/ 147 w 295"/>
              <a:gd name="T61" fmla="*/ 106 h 224"/>
              <a:gd name="T62" fmla="*/ 127 w 295"/>
              <a:gd name="T63" fmla="*/ 121 h 224"/>
              <a:gd name="T64" fmla="*/ 147 w 295"/>
              <a:gd name="T65" fmla="*/ 137 h 224"/>
              <a:gd name="T66" fmla="*/ 102 w 295"/>
              <a:gd name="T67" fmla="*/ 156 h 224"/>
              <a:gd name="T68" fmla="*/ 109 w 295"/>
              <a:gd name="T69" fmla="*/ 113 h 224"/>
              <a:gd name="T70" fmla="*/ 100 w 295"/>
              <a:gd name="T71" fmla="*/ 93 h 224"/>
              <a:gd name="T72" fmla="*/ 111 w 295"/>
              <a:gd name="T73" fmla="*/ 97 h 224"/>
              <a:gd name="T74" fmla="*/ 99 w 295"/>
              <a:gd name="T75" fmla="*/ 88 h 224"/>
              <a:gd name="T76" fmla="*/ 101 w 295"/>
              <a:gd name="T77" fmla="*/ 150 h 224"/>
              <a:gd name="T78" fmla="*/ 99 w 295"/>
              <a:gd name="T79" fmla="*/ 123 h 224"/>
              <a:gd name="T80" fmla="*/ 0 w 295"/>
              <a:gd name="T81" fmla="*/ 23 h 224"/>
              <a:gd name="T82" fmla="*/ 99 w 295"/>
              <a:gd name="T83" fmla="*/ 208 h 224"/>
              <a:gd name="T84" fmla="*/ 17 w 295"/>
              <a:gd name="T85" fmla="*/ 35 h 224"/>
              <a:gd name="T86" fmla="*/ 99 w 295"/>
              <a:gd name="T87" fmla="*/ 29 h 224"/>
              <a:gd name="T88" fmla="*/ 79 w 295"/>
              <a:gd name="T89" fmla="*/ 129 h 224"/>
              <a:gd name="T90" fmla="*/ 99 w 295"/>
              <a:gd name="T91" fmla="*/ 157 h 224"/>
              <a:gd name="T92" fmla="*/ 30 w 295"/>
              <a:gd name="T93" fmla="*/ 45 h 224"/>
              <a:gd name="T94" fmla="*/ 99 w 295"/>
              <a:gd name="T95" fmla="*/ 115 h 224"/>
              <a:gd name="T96" fmla="*/ 99 w 295"/>
              <a:gd name="T97" fmla="*/ 123 h 224"/>
              <a:gd name="T98" fmla="*/ 91 w 295"/>
              <a:gd name="T99" fmla="*/ 133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5" h="224">
                <a:moveTo>
                  <a:pt x="271" y="224"/>
                </a:moveTo>
                <a:cubicBezTo>
                  <a:pt x="284" y="224"/>
                  <a:pt x="295" y="213"/>
                  <a:pt x="295" y="200"/>
                </a:cubicBezTo>
                <a:cubicBezTo>
                  <a:pt x="295" y="23"/>
                  <a:pt x="295" y="23"/>
                  <a:pt x="295" y="23"/>
                </a:cubicBezTo>
                <a:cubicBezTo>
                  <a:pt x="295" y="10"/>
                  <a:pt x="284" y="0"/>
                  <a:pt x="271" y="0"/>
                </a:cubicBezTo>
                <a:cubicBezTo>
                  <a:pt x="224" y="0"/>
                  <a:pt x="224" y="0"/>
                  <a:pt x="224" y="0"/>
                </a:cubicBezTo>
                <a:cubicBezTo>
                  <a:pt x="224" y="16"/>
                  <a:pt x="224" y="16"/>
                  <a:pt x="224" y="16"/>
                </a:cubicBezTo>
                <a:cubicBezTo>
                  <a:pt x="258" y="16"/>
                  <a:pt x="258" y="16"/>
                  <a:pt x="258" y="16"/>
                </a:cubicBezTo>
                <a:cubicBezTo>
                  <a:pt x="268" y="16"/>
                  <a:pt x="277" y="24"/>
                  <a:pt x="277" y="35"/>
                </a:cubicBezTo>
                <a:cubicBezTo>
                  <a:pt x="277" y="189"/>
                  <a:pt x="277" y="189"/>
                  <a:pt x="277" y="189"/>
                </a:cubicBezTo>
                <a:cubicBezTo>
                  <a:pt x="277" y="199"/>
                  <a:pt x="268" y="208"/>
                  <a:pt x="258" y="208"/>
                </a:cubicBezTo>
                <a:cubicBezTo>
                  <a:pt x="224" y="208"/>
                  <a:pt x="224" y="208"/>
                  <a:pt x="224" y="208"/>
                </a:cubicBezTo>
                <a:cubicBezTo>
                  <a:pt x="224" y="224"/>
                  <a:pt x="224" y="224"/>
                  <a:pt x="224" y="224"/>
                </a:cubicBezTo>
                <a:cubicBezTo>
                  <a:pt x="271" y="224"/>
                  <a:pt x="271" y="224"/>
                  <a:pt x="271" y="224"/>
                </a:cubicBezTo>
                <a:close/>
                <a:moveTo>
                  <a:pt x="224" y="194"/>
                </a:moveTo>
                <a:cubicBezTo>
                  <a:pt x="224" y="188"/>
                  <a:pt x="224" y="188"/>
                  <a:pt x="224" y="188"/>
                </a:cubicBezTo>
                <a:cubicBezTo>
                  <a:pt x="248" y="188"/>
                  <a:pt x="248" y="188"/>
                  <a:pt x="248" y="188"/>
                </a:cubicBezTo>
                <a:cubicBezTo>
                  <a:pt x="248" y="179"/>
                  <a:pt x="248" y="179"/>
                  <a:pt x="248" y="179"/>
                </a:cubicBezTo>
                <a:cubicBezTo>
                  <a:pt x="224" y="179"/>
                  <a:pt x="224" y="179"/>
                  <a:pt x="224" y="179"/>
                </a:cubicBezTo>
                <a:cubicBezTo>
                  <a:pt x="224" y="29"/>
                  <a:pt x="224" y="29"/>
                  <a:pt x="224" y="29"/>
                </a:cubicBezTo>
                <a:cubicBezTo>
                  <a:pt x="249" y="29"/>
                  <a:pt x="249" y="29"/>
                  <a:pt x="249" y="29"/>
                </a:cubicBezTo>
                <a:cubicBezTo>
                  <a:pt x="257" y="29"/>
                  <a:pt x="264" y="36"/>
                  <a:pt x="264" y="45"/>
                </a:cubicBezTo>
                <a:cubicBezTo>
                  <a:pt x="264" y="179"/>
                  <a:pt x="264" y="179"/>
                  <a:pt x="264" y="179"/>
                </a:cubicBezTo>
                <a:cubicBezTo>
                  <a:pt x="264" y="187"/>
                  <a:pt x="257" y="194"/>
                  <a:pt x="249" y="194"/>
                </a:cubicBezTo>
                <a:lnTo>
                  <a:pt x="224" y="194"/>
                </a:lnTo>
                <a:close/>
                <a:moveTo>
                  <a:pt x="224" y="0"/>
                </a:moveTo>
                <a:cubicBezTo>
                  <a:pt x="187" y="0"/>
                  <a:pt x="187" y="0"/>
                  <a:pt x="187" y="0"/>
                </a:cubicBezTo>
                <a:cubicBezTo>
                  <a:pt x="187" y="16"/>
                  <a:pt x="187" y="16"/>
                  <a:pt x="187" y="16"/>
                </a:cubicBezTo>
                <a:cubicBezTo>
                  <a:pt x="224" y="16"/>
                  <a:pt x="224" y="16"/>
                  <a:pt x="224" y="16"/>
                </a:cubicBezTo>
                <a:cubicBezTo>
                  <a:pt x="224" y="0"/>
                  <a:pt x="224" y="0"/>
                  <a:pt x="224" y="0"/>
                </a:cubicBezTo>
                <a:close/>
                <a:moveTo>
                  <a:pt x="187" y="224"/>
                </a:moveTo>
                <a:cubicBezTo>
                  <a:pt x="224" y="224"/>
                  <a:pt x="224" y="224"/>
                  <a:pt x="224" y="224"/>
                </a:cubicBezTo>
                <a:cubicBezTo>
                  <a:pt x="224" y="208"/>
                  <a:pt x="224" y="208"/>
                  <a:pt x="224" y="208"/>
                </a:cubicBezTo>
                <a:cubicBezTo>
                  <a:pt x="187" y="208"/>
                  <a:pt x="187" y="208"/>
                  <a:pt x="187" y="208"/>
                </a:cubicBezTo>
                <a:cubicBezTo>
                  <a:pt x="187" y="224"/>
                  <a:pt x="187" y="224"/>
                  <a:pt x="187" y="224"/>
                </a:cubicBezTo>
                <a:close/>
                <a:moveTo>
                  <a:pt x="224" y="29"/>
                </a:moveTo>
                <a:cubicBezTo>
                  <a:pt x="224" y="179"/>
                  <a:pt x="224" y="179"/>
                  <a:pt x="224" y="179"/>
                </a:cubicBezTo>
                <a:cubicBezTo>
                  <a:pt x="200" y="179"/>
                  <a:pt x="200" y="179"/>
                  <a:pt x="200" y="179"/>
                </a:cubicBezTo>
                <a:cubicBezTo>
                  <a:pt x="200" y="188"/>
                  <a:pt x="200" y="188"/>
                  <a:pt x="200" y="188"/>
                </a:cubicBezTo>
                <a:cubicBezTo>
                  <a:pt x="224" y="188"/>
                  <a:pt x="224" y="188"/>
                  <a:pt x="224" y="188"/>
                </a:cubicBezTo>
                <a:cubicBezTo>
                  <a:pt x="224" y="194"/>
                  <a:pt x="224" y="194"/>
                  <a:pt x="224" y="194"/>
                </a:cubicBezTo>
                <a:cubicBezTo>
                  <a:pt x="187" y="194"/>
                  <a:pt x="187" y="194"/>
                  <a:pt x="187" y="194"/>
                </a:cubicBezTo>
                <a:cubicBezTo>
                  <a:pt x="187" y="135"/>
                  <a:pt x="187" y="135"/>
                  <a:pt x="187" y="135"/>
                </a:cubicBezTo>
                <a:cubicBezTo>
                  <a:pt x="188" y="135"/>
                  <a:pt x="189" y="134"/>
                  <a:pt x="189" y="134"/>
                </a:cubicBezTo>
                <a:cubicBezTo>
                  <a:pt x="194" y="133"/>
                  <a:pt x="197" y="131"/>
                  <a:pt x="201" y="128"/>
                </a:cubicBezTo>
                <a:cubicBezTo>
                  <a:pt x="204" y="124"/>
                  <a:pt x="206" y="121"/>
                  <a:pt x="207" y="117"/>
                </a:cubicBezTo>
                <a:cubicBezTo>
                  <a:pt x="208" y="115"/>
                  <a:pt x="208" y="113"/>
                  <a:pt x="208" y="111"/>
                </a:cubicBezTo>
                <a:cubicBezTo>
                  <a:pt x="208" y="109"/>
                  <a:pt x="208" y="107"/>
                  <a:pt x="207" y="104"/>
                </a:cubicBezTo>
                <a:cubicBezTo>
                  <a:pt x="207" y="102"/>
                  <a:pt x="205" y="100"/>
                  <a:pt x="203" y="98"/>
                </a:cubicBezTo>
                <a:cubicBezTo>
                  <a:pt x="200" y="96"/>
                  <a:pt x="197" y="94"/>
                  <a:pt x="193" y="94"/>
                </a:cubicBezTo>
                <a:cubicBezTo>
                  <a:pt x="197" y="91"/>
                  <a:pt x="199" y="88"/>
                  <a:pt x="201" y="85"/>
                </a:cubicBezTo>
                <a:cubicBezTo>
                  <a:pt x="202" y="81"/>
                  <a:pt x="202" y="78"/>
                  <a:pt x="201" y="74"/>
                </a:cubicBezTo>
                <a:cubicBezTo>
                  <a:pt x="200" y="71"/>
                  <a:pt x="198" y="69"/>
                  <a:pt x="195" y="67"/>
                </a:cubicBezTo>
                <a:cubicBezTo>
                  <a:pt x="193" y="66"/>
                  <a:pt x="190" y="66"/>
                  <a:pt x="187" y="66"/>
                </a:cubicBezTo>
                <a:cubicBezTo>
                  <a:pt x="187" y="29"/>
                  <a:pt x="187" y="29"/>
                  <a:pt x="187" y="29"/>
                </a:cubicBezTo>
                <a:cubicBezTo>
                  <a:pt x="224" y="29"/>
                  <a:pt x="224" y="29"/>
                  <a:pt x="224" y="29"/>
                </a:cubicBezTo>
                <a:close/>
                <a:moveTo>
                  <a:pt x="187" y="128"/>
                </a:moveTo>
                <a:cubicBezTo>
                  <a:pt x="187" y="128"/>
                  <a:pt x="188" y="128"/>
                  <a:pt x="188" y="128"/>
                </a:cubicBezTo>
                <a:cubicBezTo>
                  <a:pt x="191" y="127"/>
                  <a:pt x="193" y="125"/>
                  <a:pt x="194" y="122"/>
                </a:cubicBezTo>
                <a:cubicBezTo>
                  <a:pt x="195" y="118"/>
                  <a:pt x="195" y="115"/>
                  <a:pt x="194" y="111"/>
                </a:cubicBezTo>
                <a:cubicBezTo>
                  <a:pt x="193" y="106"/>
                  <a:pt x="191" y="103"/>
                  <a:pt x="187" y="100"/>
                </a:cubicBezTo>
                <a:cubicBezTo>
                  <a:pt x="187" y="128"/>
                  <a:pt x="187" y="128"/>
                  <a:pt x="187" y="128"/>
                </a:cubicBezTo>
                <a:close/>
                <a:moveTo>
                  <a:pt x="187" y="91"/>
                </a:moveTo>
                <a:cubicBezTo>
                  <a:pt x="189" y="87"/>
                  <a:pt x="190" y="84"/>
                  <a:pt x="190" y="80"/>
                </a:cubicBezTo>
                <a:cubicBezTo>
                  <a:pt x="190" y="78"/>
                  <a:pt x="190" y="77"/>
                  <a:pt x="190" y="75"/>
                </a:cubicBezTo>
                <a:cubicBezTo>
                  <a:pt x="189" y="74"/>
                  <a:pt x="189" y="72"/>
                  <a:pt x="188" y="71"/>
                </a:cubicBezTo>
                <a:cubicBezTo>
                  <a:pt x="187" y="71"/>
                  <a:pt x="187" y="71"/>
                  <a:pt x="187" y="71"/>
                </a:cubicBezTo>
                <a:lnTo>
                  <a:pt x="187" y="91"/>
                </a:lnTo>
                <a:close/>
                <a:moveTo>
                  <a:pt x="187" y="0"/>
                </a:moveTo>
                <a:cubicBezTo>
                  <a:pt x="147" y="0"/>
                  <a:pt x="147" y="0"/>
                  <a:pt x="147" y="0"/>
                </a:cubicBezTo>
                <a:cubicBezTo>
                  <a:pt x="147" y="16"/>
                  <a:pt x="147" y="16"/>
                  <a:pt x="147" y="16"/>
                </a:cubicBezTo>
                <a:cubicBezTo>
                  <a:pt x="187" y="16"/>
                  <a:pt x="187" y="16"/>
                  <a:pt x="187" y="16"/>
                </a:cubicBezTo>
                <a:cubicBezTo>
                  <a:pt x="187" y="0"/>
                  <a:pt x="187" y="0"/>
                  <a:pt x="187" y="0"/>
                </a:cubicBezTo>
                <a:close/>
                <a:moveTo>
                  <a:pt x="147" y="224"/>
                </a:moveTo>
                <a:cubicBezTo>
                  <a:pt x="187" y="224"/>
                  <a:pt x="187" y="224"/>
                  <a:pt x="187" y="224"/>
                </a:cubicBezTo>
                <a:cubicBezTo>
                  <a:pt x="187" y="208"/>
                  <a:pt x="187" y="208"/>
                  <a:pt x="187" y="208"/>
                </a:cubicBezTo>
                <a:cubicBezTo>
                  <a:pt x="147" y="208"/>
                  <a:pt x="147" y="208"/>
                  <a:pt x="147" y="208"/>
                </a:cubicBezTo>
                <a:cubicBezTo>
                  <a:pt x="147" y="224"/>
                  <a:pt x="147" y="224"/>
                  <a:pt x="147" y="224"/>
                </a:cubicBezTo>
                <a:close/>
                <a:moveTo>
                  <a:pt x="187" y="29"/>
                </a:moveTo>
                <a:cubicBezTo>
                  <a:pt x="187" y="66"/>
                  <a:pt x="187" y="66"/>
                  <a:pt x="187" y="66"/>
                </a:cubicBezTo>
                <a:cubicBezTo>
                  <a:pt x="185" y="66"/>
                  <a:pt x="184" y="66"/>
                  <a:pt x="182" y="67"/>
                </a:cubicBezTo>
                <a:cubicBezTo>
                  <a:pt x="176" y="68"/>
                  <a:pt x="172" y="71"/>
                  <a:pt x="169" y="75"/>
                </a:cubicBezTo>
                <a:cubicBezTo>
                  <a:pt x="167" y="80"/>
                  <a:pt x="166" y="84"/>
                  <a:pt x="167" y="88"/>
                </a:cubicBezTo>
                <a:cubicBezTo>
                  <a:pt x="168" y="93"/>
                  <a:pt x="172" y="97"/>
                  <a:pt x="177" y="98"/>
                </a:cubicBezTo>
                <a:cubicBezTo>
                  <a:pt x="173" y="101"/>
                  <a:pt x="169" y="105"/>
                  <a:pt x="168" y="109"/>
                </a:cubicBezTo>
                <a:cubicBezTo>
                  <a:pt x="166" y="113"/>
                  <a:pt x="165" y="117"/>
                  <a:pt x="167" y="122"/>
                </a:cubicBezTo>
                <a:cubicBezTo>
                  <a:pt x="168" y="126"/>
                  <a:pt x="170" y="130"/>
                  <a:pt x="175" y="133"/>
                </a:cubicBezTo>
                <a:cubicBezTo>
                  <a:pt x="178" y="135"/>
                  <a:pt x="182" y="135"/>
                  <a:pt x="187" y="135"/>
                </a:cubicBezTo>
                <a:cubicBezTo>
                  <a:pt x="187" y="194"/>
                  <a:pt x="187" y="194"/>
                  <a:pt x="187" y="194"/>
                </a:cubicBezTo>
                <a:cubicBezTo>
                  <a:pt x="147" y="194"/>
                  <a:pt x="147" y="194"/>
                  <a:pt x="147" y="194"/>
                </a:cubicBezTo>
                <a:cubicBezTo>
                  <a:pt x="147" y="137"/>
                  <a:pt x="147" y="137"/>
                  <a:pt x="147" y="137"/>
                </a:cubicBezTo>
                <a:cubicBezTo>
                  <a:pt x="148" y="137"/>
                  <a:pt x="148" y="137"/>
                  <a:pt x="148" y="137"/>
                </a:cubicBezTo>
                <a:cubicBezTo>
                  <a:pt x="148" y="125"/>
                  <a:pt x="148" y="125"/>
                  <a:pt x="148" y="125"/>
                </a:cubicBezTo>
                <a:cubicBezTo>
                  <a:pt x="159" y="123"/>
                  <a:pt x="159" y="123"/>
                  <a:pt x="159" y="123"/>
                </a:cubicBezTo>
                <a:cubicBezTo>
                  <a:pt x="158" y="112"/>
                  <a:pt x="158" y="112"/>
                  <a:pt x="158" y="112"/>
                </a:cubicBezTo>
                <a:cubicBezTo>
                  <a:pt x="147" y="115"/>
                  <a:pt x="147" y="115"/>
                  <a:pt x="147" y="115"/>
                </a:cubicBezTo>
                <a:cubicBezTo>
                  <a:pt x="147" y="106"/>
                  <a:pt x="147" y="106"/>
                  <a:pt x="147" y="106"/>
                </a:cubicBezTo>
                <a:cubicBezTo>
                  <a:pt x="147" y="29"/>
                  <a:pt x="147" y="29"/>
                  <a:pt x="147" y="29"/>
                </a:cubicBezTo>
                <a:cubicBezTo>
                  <a:pt x="187" y="29"/>
                  <a:pt x="187" y="29"/>
                  <a:pt x="187" y="29"/>
                </a:cubicBezTo>
                <a:close/>
                <a:moveTo>
                  <a:pt x="187" y="71"/>
                </a:moveTo>
                <a:cubicBezTo>
                  <a:pt x="186" y="70"/>
                  <a:pt x="185" y="70"/>
                  <a:pt x="184" y="70"/>
                </a:cubicBezTo>
                <a:cubicBezTo>
                  <a:pt x="181" y="71"/>
                  <a:pt x="179" y="73"/>
                  <a:pt x="178" y="76"/>
                </a:cubicBezTo>
                <a:cubicBezTo>
                  <a:pt x="177" y="78"/>
                  <a:pt x="177" y="81"/>
                  <a:pt x="178" y="83"/>
                </a:cubicBezTo>
                <a:cubicBezTo>
                  <a:pt x="179" y="88"/>
                  <a:pt x="181" y="91"/>
                  <a:pt x="185" y="93"/>
                </a:cubicBezTo>
                <a:cubicBezTo>
                  <a:pt x="186" y="92"/>
                  <a:pt x="187" y="91"/>
                  <a:pt x="187" y="91"/>
                </a:cubicBezTo>
                <a:cubicBezTo>
                  <a:pt x="187" y="71"/>
                  <a:pt x="187" y="71"/>
                  <a:pt x="187" y="71"/>
                </a:cubicBezTo>
                <a:close/>
                <a:moveTo>
                  <a:pt x="187" y="100"/>
                </a:moveTo>
                <a:cubicBezTo>
                  <a:pt x="187" y="100"/>
                  <a:pt x="186" y="100"/>
                  <a:pt x="186" y="99"/>
                </a:cubicBezTo>
                <a:cubicBezTo>
                  <a:pt x="181" y="104"/>
                  <a:pt x="179" y="110"/>
                  <a:pt x="179" y="116"/>
                </a:cubicBezTo>
                <a:cubicBezTo>
                  <a:pt x="179" y="118"/>
                  <a:pt x="179" y="120"/>
                  <a:pt x="180" y="121"/>
                </a:cubicBezTo>
                <a:cubicBezTo>
                  <a:pt x="180" y="124"/>
                  <a:pt x="182" y="126"/>
                  <a:pt x="183" y="127"/>
                </a:cubicBezTo>
                <a:cubicBezTo>
                  <a:pt x="184" y="128"/>
                  <a:pt x="186" y="128"/>
                  <a:pt x="187" y="128"/>
                </a:cubicBezTo>
                <a:lnTo>
                  <a:pt x="187" y="100"/>
                </a:lnTo>
                <a:close/>
                <a:moveTo>
                  <a:pt x="147" y="0"/>
                </a:moveTo>
                <a:cubicBezTo>
                  <a:pt x="99" y="0"/>
                  <a:pt x="99" y="0"/>
                  <a:pt x="99" y="0"/>
                </a:cubicBezTo>
                <a:cubicBezTo>
                  <a:pt x="99" y="16"/>
                  <a:pt x="99" y="16"/>
                  <a:pt x="99" y="16"/>
                </a:cubicBezTo>
                <a:cubicBezTo>
                  <a:pt x="147" y="16"/>
                  <a:pt x="147" y="16"/>
                  <a:pt x="147" y="16"/>
                </a:cubicBezTo>
                <a:cubicBezTo>
                  <a:pt x="147" y="0"/>
                  <a:pt x="147" y="0"/>
                  <a:pt x="147" y="0"/>
                </a:cubicBezTo>
                <a:close/>
                <a:moveTo>
                  <a:pt x="99" y="224"/>
                </a:moveTo>
                <a:cubicBezTo>
                  <a:pt x="147" y="224"/>
                  <a:pt x="147" y="224"/>
                  <a:pt x="147" y="224"/>
                </a:cubicBezTo>
                <a:cubicBezTo>
                  <a:pt x="147" y="208"/>
                  <a:pt x="147" y="208"/>
                  <a:pt x="147" y="208"/>
                </a:cubicBezTo>
                <a:cubicBezTo>
                  <a:pt x="99" y="208"/>
                  <a:pt x="99" y="208"/>
                  <a:pt x="99" y="208"/>
                </a:cubicBezTo>
                <a:cubicBezTo>
                  <a:pt x="99" y="224"/>
                  <a:pt x="99" y="224"/>
                  <a:pt x="99" y="224"/>
                </a:cubicBezTo>
                <a:close/>
                <a:moveTo>
                  <a:pt x="147" y="29"/>
                </a:moveTo>
                <a:cubicBezTo>
                  <a:pt x="147" y="106"/>
                  <a:pt x="147" y="106"/>
                  <a:pt x="147" y="106"/>
                </a:cubicBezTo>
                <a:cubicBezTo>
                  <a:pt x="147" y="104"/>
                  <a:pt x="147" y="104"/>
                  <a:pt x="147" y="104"/>
                </a:cubicBezTo>
                <a:cubicBezTo>
                  <a:pt x="137" y="107"/>
                  <a:pt x="137" y="107"/>
                  <a:pt x="137" y="107"/>
                </a:cubicBezTo>
                <a:cubicBezTo>
                  <a:pt x="138" y="118"/>
                  <a:pt x="138" y="118"/>
                  <a:pt x="138" y="118"/>
                </a:cubicBezTo>
                <a:cubicBezTo>
                  <a:pt x="127" y="121"/>
                  <a:pt x="127" y="121"/>
                  <a:pt x="127" y="121"/>
                </a:cubicBezTo>
                <a:cubicBezTo>
                  <a:pt x="127" y="131"/>
                  <a:pt x="127" y="131"/>
                  <a:pt x="127" y="131"/>
                </a:cubicBezTo>
                <a:cubicBezTo>
                  <a:pt x="138" y="128"/>
                  <a:pt x="138" y="128"/>
                  <a:pt x="138" y="128"/>
                </a:cubicBezTo>
                <a:cubicBezTo>
                  <a:pt x="138" y="139"/>
                  <a:pt x="138" y="139"/>
                  <a:pt x="138" y="139"/>
                </a:cubicBezTo>
                <a:cubicBezTo>
                  <a:pt x="147" y="137"/>
                  <a:pt x="147" y="137"/>
                  <a:pt x="147" y="137"/>
                </a:cubicBezTo>
                <a:cubicBezTo>
                  <a:pt x="147" y="194"/>
                  <a:pt x="147" y="194"/>
                  <a:pt x="147" y="194"/>
                </a:cubicBezTo>
                <a:cubicBezTo>
                  <a:pt x="99" y="194"/>
                  <a:pt x="99" y="194"/>
                  <a:pt x="99" y="194"/>
                </a:cubicBezTo>
                <a:cubicBezTo>
                  <a:pt x="99" y="157"/>
                  <a:pt x="99" y="157"/>
                  <a:pt x="99" y="157"/>
                </a:cubicBezTo>
                <a:cubicBezTo>
                  <a:pt x="100" y="157"/>
                  <a:pt x="101" y="157"/>
                  <a:pt x="102" y="156"/>
                </a:cubicBezTo>
                <a:cubicBezTo>
                  <a:pt x="109" y="155"/>
                  <a:pt x="113" y="151"/>
                  <a:pt x="117" y="145"/>
                </a:cubicBezTo>
                <a:cubicBezTo>
                  <a:pt x="120" y="139"/>
                  <a:pt x="121" y="132"/>
                  <a:pt x="119" y="124"/>
                </a:cubicBezTo>
                <a:cubicBezTo>
                  <a:pt x="118" y="120"/>
                  <a:pt x="116" y="117"/>
                  <a:pt x="114" y="115"/>
                </a:cubicBezTo>
                <a:cubicBezTo>
                  <a:pt x="112" y="114"/>
                  <a:pt x="111" y="113"/>
                  <a:pt x="109" y="113"/>
                </a:cubicBezTo>
                <a:cubicBezTo>
                  <a:pt x="108" y="112"/>
                  <a:pt x="105" y="113"/>
                  <a:pt x="103" y="113"/>
                </a:cubicBezTo>
                <a:cubicBezTo>
                  <a:pt x="101" y="114"/>
                  <a:pt x="100" y="114"/>
                  <a:pt x="99" y="115"/>
                </a:cubicBezTo>
                <a:cubicBezTo>
                  <a:pt x="99" y="93"/>
                  <a:pt x="99" y="93"/>
                  <a:pt x="99" y="93"/>
                </a:cubicBezTo>
                <a:cubicBezTo>
                  <a:pt x="100" y="93"/>
                  <a:pt x="100" y="93"/>
                  <a:pt x="100" y="93"/>
                </a:cubicBezTo>
                <a:cubicBezTo>
                  <a:pt x="102" y="93"/>
                  <a:pt x="103" y="93"/>
                  <a:pt x="104" y="94"/>
                </a:cubicBezTo>
                <a:cubicBezTo>
                  <a:pt x="105" y="94"/>
                  <a:pt x="106" y="95"/>
                  <a:pt x="106" y="97"/>
                </a:cubicBezTo>
                <a:cubicBezTo>
                  <a:pt x="106" y="98"/>
                  <a:pt x="106" y="99"/>
                  <a:pt x="105" y="100"/>
                </a:cubicBezTo>
                <a:cubicBezTo>
                  <a:pt x="108" y="99"/>
                  <a:pt x="110" y="98"/>
                  <a:pt x="111" y="97"/>
                </a:cubicBezTo>
                <a:cubicBezTo>
                  <a:pt x="112" y="95"/>
                  <a:pt x="112" y="93"/>
                  <a:pt x="111" y="92"/>
                </a:cubicBezTo>
                <a:cubicBezTo>
                  <a:pt x="111" y="90"/>
                  <a:pt x="110" y="89"/>
                  <a:pt x="107" y="88"/>
                </a:cubicBezTo>
                <a:cubicBezTo>
                  <a:pt x="105" y="87"/>
                  <a:pt x="103" y="87"/>
                  <a:pt x="100" y="88"/>
                </a:cubicBezTo>
                <a:cubicBezTo>
                  <a:pt x="99" y="88"/>
                  <a:pt x="99" y="88"/>
                  <a:pt x="99" y="88"/>
                </a:cubicBezTo>
                <a:cubicBezTo>
                  <a:pt x="99" y="29"/>
                  <a:pt x="99" y="29"/>
                  <a:pt x="99" y="29"/>
                </a:cubicBezTo>
                <a:cubicBezTo>
                  <a:pt x="147" y="29"/>
                  <a:pt x="147" y="29"/>
                  <a:pt x="147" y="29"/>
                </a:cubicBezTo>
                <a:close/>
                <a:moveTo>
                  <a:pt x="99" y="150"/>
                </a:moveTo>
                <a:cubicBezTo>
                  <a:pt x="100" y="150"/>
                  <a:pt x="101" y="150"/>
                  <a:pt x="101" y="150"/>
                </a:cubicBezTo>
                <a:cubicBezTo>
                  <a:pt x="105" y="149"/>
                  <a:pt x="107" y="146"/>
                  <a:pt x="109" y="142"/>
                </a:cubicBezTo>
                <a:cubicBezTo>
                  <a:pt x="110" y="137"/>
                  <a:pt x="111" y="133"/>
                  <a:pt x="110" y="129"/>
                </a:cubicBezTo>
                <a:cubicBezTo>
                  <a:pt x="108" y="123"/>
                  <a:pt x="106" y="120"/>
                  <a:pt x="103" y="121"/>
                </a:cubicBezTo>
                <a:cubicBezTo>
                  <a:pt x="101" y="121"/>
                  <a:pt x="100" y="122"/>
                  <a:pt x="99" y="123"/>
                </a:cubicBezTo>
                <a:lnTo>
                  <a:pt x="99" y="150"/>
                </a:lnTo>
                <a:close/>
                <a:moveTo>
                  <a:pt x="99" y="0"/>
                </a:moveTo>
                <a:cubicBezTo>
                  <a:pt x="23" y="0"/>
                  <a:pt x="23" y="0"/>
                  <a:pt x="23" y="0"/>
                </a:cubicBezTo>
                <a:cubicBezTo>
                  <a:pt x="10" y="0"/>
                  <a:pt x="0" y="10"/>
                  <a:pt x="0" y="23"/>
                </a:cubicBezTo>
                <a:cubicBezTo>
                  <a:pt x="0" y="200"/>
                  <a:pt x="0" y="200"/>
                  <a:pt x="0" y="200"/>
                </a:cubicBezTo>
                <a:cubicBezTo>
                  <a:pt x="0" y="213"/>
                  <a:pt x="10" y="224"/>
                  <a:pt x="23" y="224"/>
                </a:cubicBezTo>
                <a:cubicBezTo>
                  <a:pt x="99" y="224"/>
                  <a:pt x="99" y="224"/>
                  <a:pt x="99" y="224"/>
                </a:cubicBezTo>
                <a:cubicBezTo>
                  <a:pt x="99" y="208"/>
                  <a:pt x="99" y="208"/>
                  <a:pt x="99" y="208"/>
                </a:cubicBezTo>
                <a:cubicBezTo>
                  <a:pt x="37" y="208"/>
                  <a:pt x="37" y="208"/>
                  <a:pt x="37" y="208"/>
                </a:cubicBezTo>
                <a:cubicBezTo>
                  <a:pt x="37" y="208"/>
                  <a:pt x="37" y="208"/>
                  <a:pt x="37" y="208"/>
                </a:cubicBezTo>
                <a:cubicBezTo>
                  <a:pt x="26" y="208"/>
                  <a:pt x="17" y="199"/>
                  <a:pt x="17" y="189"/>
                </a:cubicBezTo>
                <a:cubicBezTo>
                  <a:pt x="17" y="35"/>
                  <a:pt x="17" y="35"/>
                  <a:pt x="17" y="35"/>
                </a:cubicBezTo>
                <a:cubicBezTo>
                  <a:pt x="17" y="24"/>
                  <a:pt x="26" y="16"/>
                  <a:pt x="37" y="16"/>
                </a:cubicBezTo>
                <a:cubicBezTo>
                  <a:pt x="99" y="16"/>
                  <a:pt x="99" y="16"/>
                  <a:pt x="99" y="16"/>
                </a:cubicBezTo>
                <a:cubicBezTo>
                  <a:pt x="99" y="0"/>
                  <a:pt x="99" y="0"/>
                  <a:pt x="99" y="0"/>
                </a:cubicBezTo>
                <a:close/>
                <a:moveTo>
                  <a:pt x="99" y="29"/>
                </a:moveTo>
                <a:cubicBezTo>
                  <a:pt x="99" y="88"/>
                  <a:pt x="99" y="88"/>
                  <a:pt x="99" y="88"/>
                </a:cubicBezTo>
                <a:cubicBezTo>
                  <a:pt x="93" y="89"/>
                  <a:pt x="89" y="93"/>
                  <a:pt x="85" y="97"/>
                </a:cubicBezTo>
                <a:cubicBezTo>
                  <a:pt x="82" y="102"/>
                  <a:pt x="80" y="109"/>
                  <a:pt x="79" y="116"/>
                </a:cubicBezTo>
                <a:cubicBezTo>
                  <a:pt x="78" y="120"/>
                  <a:pt x="78" y="124"/>
                  <a:pt x="79" y="129"/>
                </a:cubicBezTo>
                <a:cubicBezTo>
                  <a:pt x="79" y="134"/>
                  <a:pt x="80" y="138"/>
                  <a:pt x="81" y="142"/>
                </a:cubicBezTo>
                <a:cubicBezTo>
                  <a:pt x="81" y="144"/>
                  <a:pt x="81" y="144"/>
                  <a:pt x="81" y="144"/>
                </a:cubicBezTo>
                <a:cubicBezTo>
                  <a:pt x="82" y="146"/>
                  <a:pt x="82" y="148"/>
                  <a:pt x="83" y="150"/>
                </a:cubicBezTo>
                <a:cubicBezTo>
                  <a:pt x="86" y="156"/>
                  <a:pt x="92" y="158"/>
                  <a:pt x="99" y="157"/>
                </a:cubicBezTo>
                <a:cubicBezTo>
                  <a:pt x="99" y="194"/>
                  <a:pt x="99" y="194"/>
                  <a:pt x="99" y="194"/>
                </a:cubicBezTo>
                <a:cubicBezTo>
                  <a:pt x="46" y="194"/>
                  <a:pt x="46" y="194"/>
                  <a:pt x="46" y="194"/>
                </a:cubicBezTo>
                <a:cubicBezTo>
                  <a:pt x="37" y="194"/>
                  <a:pt x="30" y="187"/>
                  <a:pt x="30" y="179"/>
                </a:cubicBezTo>
                <a:cubicBezTo>
                  <a:pt x="30" y="45"/>
                  <a:pt x="30" y="45"/>
                  <a:pt x="30" y="45"/>
                </a:cubicBezTo>
                <a:cubicBezTo>
                  <a:pt x="30" y="36"/>
                  <a:pt x="37" y="29"/>
                  <a:pt x="46" y="29"/>
                </a:cubicBezTo>
                <a:cubicBezTo>
                  <a:pt x="99" y="29"/>
                  <a:pt x="99" y="29"/>
                  <a:pt x="99" y="29"/>
                </a:cubicBezTo>
                <a:close/>
                <a:moveTo>
                  <a:pt x="99" y="93"/>
                </a:moveTo>
                <a:cubicBezTo>
                  <a:pt x="99" y="115"/>
                  <a:pt x="99" y="115"/>
                  <a:pt x="99" y="115"/>
                </a:cubicBezTo>
                <a:cubicBezTo>
                  <a:pt x="98" y="115"/>
                  <a:pt x="97" y="116"/>
                  <a:pt x="96" y="118"/>
                </a:cubicBezTo>
                <a:cubicBezTo>
                  <a:pt x="94" y="120"/>
                  <a:pt x="93" y="122"/>
                  <a:pt x="94" y="125"/>
                </a:cubicBezTo>
                <a:cubicBezTo>
                  <a:pt x="94" y="127"/>
                  <a:pt x="95" y="128"/>
                  <a:pt x="97" y="129"/>
                </a:cubicBezTo>
                <a:cubicBezTo>
                  <a:pt x="97" y="127"/>
                  <a:pt x="98" y="125"/>
                  <a:pt x="99" y="123"/>
                </a:cubicBezTo>
                <a:cubicBezTo>
                  <a:pt x="99" y="150"/>
                  <a:pt x="99" y="150"/>
                  <a:pt x="99" y="150"/>
                </a:cubicBezTo>
                <a:cubicBezTo>
                  <a:pt x="98" y="150"/>
                  <a:pt x="97" y="149"/>
                  <a:pt x="96" y="149"/>
                </a:cubicBezTo>
                <a:cubicBezTo>
                  <a:pt x="95" y="148"/>
                  <a:pt x="94" y="146"/>
                  <a:pt x="93" y="142"/>
                </a:cubicBezTo>
                <a:cubicBezTo>
                  <a:pt x="92" y="140"/>
                  <a:pt x="92" y="137"/>
                  <a:pt x="91" y="133"/>
                </a:cubicBezTo>
                <a:cubicBezTo>
                  <a:pt x="91" y="128"/>
                  <a:pt x="90" y="124"/>
                  <a:pt x="90" y="119"/>
                </a:cubicBezTo>
                <a:cubicBezTo>
                  <a:pt x="90" y="111"/>
                  <a:pt x="91" y="104"/>
                  <a:pt x="93" y="100"/>
                </a:cubicBezTo>
                <a:cubicBezTo>
                  <a:pt x="95" y="97"/>
                  <a:pt x="97" y="94"/>
                  <a:pt x="99" y="93"/>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7" name="Freeform 77"/>
          <p:cNvSpPr/>
          <p:nvPr/>
        </p:nvSpPr>
        <p:spPr bwMode="auto">
          <a:xfrm>
            <a:off x="6129174" y="1728550"/>
            <a:ext cx="160693" cy="120222"/>
          </a:xfrm>
          <a:custGeom>
            <a:avLst/>
            <a:gdLst>
              <a:gd name="T0" fmla="*/ 69 w 98"/>
              <a:gd name="T1" fmla="*/ 0 h 74"/>
              <a:gd name="T2" fmla="*/ 49 w 98"/>
              <a:gd name="T3" fmla="*/ 8 h 74"/>
              <a:gd name="T4" fmla="*/ 30 w 98"/>
              <a:gd name="T5" fmla="*/ 0 h 74"/>
              <a:gd name="T6" fmla="*/ 0 w 98"/>
              <a:gd name="T7" fmla="*/ 29 h 74"/>
              <a:gd name="T8" fmla="*/ 51 w 98"/>
              <a:gd name="T9" fmla="*/ 74 h 74"/>
              <a:gd name="T10" fmla="*/ 98 w 98"/>
              <a:gd name="T11" fmla="*/ 29 h 74"/>
              <a:gd name="T12" fmla="*/ 69 w 98"/>
              <a:gd name="T13" fmla="*/ 0 h 74"/>
            </a:gdLst>
            <a:ahLst/>
            <a:cxnLst>
              <a:cxn ang="0">
                <a:pos x="T0" y="T1"/>
              </a:cxn>
              <a:cxn ang="0">
                <a:pos x="T2" y="T3"/>
              </a:cxn>
              <a:cxn ang="0">
                <a:pos x="T4" y="T5"/>
              </a:cxn>
              <a:cxn ang="0">
                <a:pos x="T6" y="T7"/>
              </a:cxn>
              <a:cxn ang="0">
                <a:pos x="T8" y="T9"/>
              </a:cxn>
              <a:cxn ang="0">
                <a:pos x="T10" y="T11"/>
              </a:cxn>
              <a:cxn ang="0">
                <a:pos x="T12" y="T13"/>
              </a:cxn>
            </a:cxnLst>
            <a:rect l="0" t="0" r="r" b="b"/>
            <a:pathLst>
              <a:path w="98" h="74">
                <a:moveTo>
                  <a:pt x="69" y="0"/>
                </a:moveTo>
                <a:cubicBezTo>
                  <a:pt x="61" y="0"/>
                  <a:pt x="54" y="3"/>
                  <a:pt x="49" y="8"/>
                </a:cubicBezTo>
                <a:cubicBezTo>
                  <a:pt x="44" y="3"/>
                  <a:pt x="37" y="0"/>
                  <a:pt x="30" y="0"/>
                </a:cubicBezTo>
                <a:cubicBezTo>
                  <a:pt x="13" y="0"/>
                  <a:pt x="0" y="13"/>
                  <a:pt x="0" y="29"/>
                </a:cubicBezTo>
                <a:cubicBezTo>
                  <a:pt x="0" y="47"/>
                  <a:pt x="15" y="74"/>
                  <a:pt x="51" y="74"/>
                </a:cubicBezTo>
                <a:cubicBezTo>
                  <a:pt x="88" y="74"/>
                  <a:pt x="98" y="45"/>
                  <a:pt x="98" y="29"/>
                </a:cubicBezTo>
                <a:cubicBezTo>
                  <a:pt x="98" y="13"/>
                  <a:pt x="85" y="0"/>
                  <a:pt x="69"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8" name="Freeform 78"/>
          <p:cNvSpPr/>
          <p:nvPr/>
        </p:nvSpPr>
        <p:spPr bwMode="auto">
          <a:xfrm>
            <a:off x="6200592" y="1697602"/>
            <a:ext cx="44042" cy="54754"/>
          </a:xfrm>
          <a:custGeom>
            <a:avLst/>
            <a:gdLst>
              <a:gd name="T0" fmla="*/ 6 w 27"/>
              <a:gd name="T1" fmla="*/ 34 h 34"/>
              <a:gd name="T2" fmla="*/ 13 w 27"/>
              <a:gd name="T3" fmla="*/ 0 h 34"/>
              <a:gd name="T4" fmla="*/ 27 w 27"/>
              <a:gd name="T5" fmla="*/ 3 h 34"/>
              <a:gd name="T6" fmla="*/ 6 w 27"/>
              <a:gd name="T7" fmla="*/ 34 h 34"/>
            </a:gdLst>
            <a:ahLst/>
            <a:cxnLst>
              <a:cxn ang="0">
                <a:pos x="T0" y="T1"/>
              </a:cxn>
              <a:cxn ang="0">
                <a:pos x="T2" y="T3"/>
              </a:cxn>
              <a:cxn ang="0">
                <a:pos x="T4" y="T5"/>
              </a:cxn>
              <a:cxn ang="0">
                <a:pos x="T6" y="T7"/>
              </a:cxn>
            </a:cxnLst>
            <a:rect l="0" t="0" r="r" b="b"/>
            <a:pathLst>
              <a:path w="27" h="34">
                <a:moveTo>
                  <a:pt x="6" y="34"/>
                </a:moveTo>
                <a:cubicBezTo>
                  <a:pt x="0" y="22"/>
                  <a:pt x="4" y="9"/>
                  <a:pt x="13" y="0"/>
                </a:cubicBezTo>
                <a:cubicBezTo>
                  <a:pt x="27" y="3"/>
                  <a:pt x="27" y="3"/>
                  <a:pt x="27" y="3"/>
                </a:cubicBezTo>
                <a:cubicBezTo>
                  <a:pt x="14" y="10"/>
                  <a:pt x="6" y="18"/>
                  <a:pt x="6" y="34"/>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9" name="Freeform 79"/>
          <p:cNvSpPr>
            <a:spLocks noEditPoints="1"/>
          </p:cNvSpPr>
          <p:nvPr/>
        </p:nvSpPr>
        <p:spPr bwMode="auto">
          <a:xfrm>
            <a:off x="5950626" y="2699847"/>
            <a:ext cx="169025" cy="234492"/>
          </a:xfrm>
          <a:custGeom>
            <a:avLst/>
            <a:gdLst>
              <a:gd name="T0" fmla="*/ 87 w 103"/>
              <a:gd name="T1" fmla="*/ 88 h 143"/>
              <a:gd name="T2" fmla="*/ 103 w 103"/>
              <a:gd name="T3" fmla="*/ 112 h 143"/>
              <a:gd name="T4" fmla="*/ 102 w 103"/>
              <a:gd name="T5" fmla="*/ 143 h 143"/>
              <a:gd name="T6" fmla="*/ 87 w 103"/>
              <a:gd name="T7" fmla="*/ 137 h 143"/>
              <a:gd name="T8" fmla="*/ 87 w 103"/>
              <a:gd name="T9" fmla="*/ 134 h 143"/>
              <a:gd name="T10" fmla="*/ 91 w 103"/>
              <a:gd name="T11" fmla="*/ 136 h 143"/>
              <a:gd name="T12" fmla="*/ 100 w 103"/>
              <a:gd name="T13" fmla="*/ 130 h 143"/>
              <a:gd name="T14" fmla="*/ 100 w 103"/>
              <a:gd name="T15" fmla="*/ 113 h 143"/>
              <a:gd name="T16" fmla="*/ 100 w 103"/>
              <a:gd name="T17" fmla="*/ 113 h 143"/>
              <a:gd name="T18" fmla="*/ 99 w 103"/>
              <a:gd name="T19" fmla="*/ 111 h 143"/>
              <a:gd name="T20" fmla="*/ 92 w 103"/>
              <a:gd name="T21" fmla="*/ 110 h 143"/>
              <a:gd name="T22" fmla="*/ 90 w 103"/>
              <a:gd name="T23" fmla="*/ 116 h 143"/>
              <a:gd name="T24" fmla="*/ 87 w 103"/>
              <a:gd name="T25" fmla="*/ 115 h 143"/>
              <a:gd name="T26" fmla="*/ 87 w 103"/>
              <a:gd name="T27" fmla="*/ 88 h 143"/>
              <a:gd name="T28" fmla="*/ 73 w 103"/>
              <a:gd name="T29" fmla="*/ 132 h 143"/>
              <a:gd name="T30" fmla="*/ 32 w 103"/>
              <a:gd name="T31" fmla="*/ 70 h 143"/>
              <a:gd name="T32" fmla="*/ 28 w 103"/>
              <a:gd name="T33" fmla="*/ 68 h 143"/>
              <a:gd name="T34" fmla="*/ 28 w 103"/>
              <a:gd name="T35" fmla="*/ 67 h 143"/>
              <a:gd name="T36" fmla="*/ 28 w 103"/>
              <a:gd name="T37" fmla="*/ 63 h 143"/>
              <a:gd name="T38" fmla="*/ 29 w 103"/>
              <a:gd name="T39" fmla="*/ 65 h 143"/>
              <a:gd name="T40" fmla="*/ 34 w 103"/>
              <a:gd name="T41" fmla="*/ 66 h 143"/>
              <a:gd name="T42" fmla="*/ 41 w 103"/>
              <a:gd name="T43" fmla="*/ 61 h 143"/>
              <a:gd name="T44" fmla="*/ 41 w 103"/>
              <a:gd name="T45" fmla="*/ 61 h 143"/>
              <a:gd name="T46" fmla="*/ 37 w 103"/>
              <a:gd name="T47" fmla="*/ 59 h 143"/>
              <a:gd name="T48" fmla="*/ 28 w 103"/>
              <a:gd name="T49" fmla="*/ 45 h 143"/>
              <a:gd name="T50" fmla="*/ 28 w 103"/>
              <a:gd name="T51" fmla="*/ 26 h 143"/>
              <a:gd name="T52" fmla="*/ 39 w 103"/>
              <a:gd name="T53" fmla="*/ 19 h 143"/>
              <a:gd name="T54" fmla="*/ 44 w 103"/>
              <a:gd name="T55" fmla="*/ 21 h 143"/>
              <a:gd name="T56" fmla="*/ 61 w 103"/>
              <a:gd name="T57" fmla="*/ 46 h 143"/>
              <a:gd name="T58" fmla="*/ 61 w 103"/>
              <a:gd name="T59" fmla="*/ 50 h 143"/>
              <a:gd name="T60" fmla="*/ 87 w 103"/>
              <a:gd name="T61" fmla="*/ 88 h 143"/>
              <a:gd name="T62" fmla="*/ 87 w 103"/>
              <a:gd name="T63" fmla="*/ 115 h 143"/>
              <a:gd name="T64" fmla="*/ 84 w 103"/>
              <a:gd name="T65" fmla="*/ 116 h 143"/>
              <a:gd name="T66" fmla="*/ 82 w 103"/>
              <a:gd name="T67" fmla="*/ 122 h 143"/>
              <a:gd name="T68" fmla="*/ 75 w 103"/>
              <a:gd name="T69" fmla="*/ 121 h 143"/>
              <a:gd name="T70" fmla="*/ 74 w 103"/>
              <a:gd name="T71" fmla="*/ 128 h 143"/>
              <a:gd name="T72" fmla="*/ 75 w 103"/>
              <a:gd name="T73" fmla="*/ 130 h 143"/>
              <a:gd name="T74" fmla="*/ 87 w 103"/>
              <a:gd name="T75" fmla="*/ 134 h 143"/>
              <a:gd name="T76" fmla="*/ 87 w 103"/>
              <a:gd name="T77" fmla="*/ 137 h 143"/>
              <a:gd name="T78" fmla="*/ 73 w 103"/>
              <a:gd name="T79" fmla="*/ 132 h 143"/>
              <a:gd name="T80" fmla="*/ 28 w 103"/>
              <a:gd name="T81" fmla="*/ 4 h 143"/>
              <a:gd name="T82" fmla="*/ 28 w 103"/>
              <a:gd name="T83" fmla="*/ 24 h 143"/>
              <a:gd name="T84" fmla="*/ 36 w 103"/>
              <a:gd name="T85" fmla="*/ 15 h 143"/>
              <a:gd name="T86" fmla="*/ 32 w 103"/>
              <a:gd name="T87" fmla="*/ 8 h 143"/>
              <a:gd name="T88" fmla="*/ 28 w 103"/>
              <a:gd name="T89" fmla="*/ 4 h 143"/>
              <a:gd name="T90" fmla="*/ 28 w 103"/>
              <a:gd name="T91" fmla="*/ 67 h 143"/>
              <a:gd name="T92" fmla="*/ 11 w 103"/>
              <a:gd name="T93" fmla="*/ 43 h 143"/>
              <a:gd name="T94" fmla="*/ 11 w 103"/>
              <a:gd name="T95" fmla="*/ 37 h 143"/>
              <a:gd name="T96" fmla="*/ 5 w 103"/>
              <a:gd name="T97" fmla="*/ 27 h 143"/>
              <a:gd name="T98" fmla="*/ 9 w 103"/>
              <a:gd name="T99" fmla="*/ 4 h 143"/>
              <a:gd name="T100" fmla="*/ 28 w 103"/>
              <a:gd name="T101" fmla="*/ 4 h 143"/>
              <a:gd name="T102" fmla="*/ 28 w 103"/>
              <a:gd name="T103" fmla="*/ 24 h 143"/>
              <a:gd name="T104" fmla="*/ 21 w 103"/>
              <a:gd name="T105" fmla="*/ 31 h 143"/>
              <a:gd name="T106" fmla="*/ 28 w 103"/>
              <a:gd name="T107" fmla="*/ 26 h 143"/>
              <a:gd name="T108" fmla="*/ 28 w 103"/>
              <a:gd name="T109" fmla="*/ 45 h 143"/>
              <a:gd name="T110" fmla="*/ 22 w 103"/>
              <a:gd name="T111" fmla="*/ 37 h 143"/>
              <a:gd name="T112" fmla="*/ 22 w 103"/>
              <a:gd name="T113" fmla="*/ 33 h 143"/>
              <a:gd name="T114" fmla="*/ 15 w 103"/>
              <a:gd name="T115" fmla="*/ 37 h 143"/>
              <a:gd name="T116" fmla="*/ 14 w 103"/>
              <a:gd name="T117" fmla="*/ 43 h 143"/>
              <a:gd name="T118" fmla="*/ 28 w 103"/>
              <a:gd name="T119" fmla="*/ 63 h 143"/>
              <a:gd name="T120" fmla="*/ 28 w 103"/>
              <a:gd name="T121" fmla="*/ 6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 h="143">
                <a:moveTo>
                  <a:pt x="87" y="88"/>
                </a:moveTo>
                <a:cubicBezTo>
                  <a:pt x="103" y="112"/>
                  <a:pt x="103" y="112"/>
                  <a:pt x="103" y="112"/>
                </a:cubicBezTo>
                <a:cubicBezTo>
                  <a:pt x="102" y="143"/>
                  <a:pt x="102" y="143"/>
                  <a:pt x="102" y="143"/>
                </a:cubicBezTo>
                <a:cubicBezTo>
                  <a:pt x="87" y="137"/>
                  <a:pt x="87" y="137"/>
                  <a:pt x="87" y="137"/>
                </a:cubicBezTo>
                <a:cubicBezTo>
                  <a:pt x="87" y="134"/>
                  <a:pt x="87" y="134"/>
                  <a:pt x="87" y="134"/>
                </a:cubicBezTo>
                <a:cubicBezTo>
                  <a:pt x="91" y="136"/>
                  <a:pt x="91" y="136"/>
                  <a:pt x="91" y="136"/>
                </a:cubicBezTo>
                <a:cubicBezTo>
                  <a:pt x="100" y="130"/>
                  <a:pt x="100" y="130"/>
                  <a:pt x="100" y="130"/>
                </a:cubicBezTo>
                <a:cubicBezTo>
                  <a:pt x="100" y="113"/>
                  <a:pt x="100" y="113"/>
                  <a:pt x="100" y="113"/>
                </a:cubicBezTo>
                <a:cubicBezTo>
                  <a:pt x="100" y="113"/>
                  <a:pt x="100" y="113"/>
                  <a:pt x="100" y="113"/>
                </a:cubicBezTo>
                <a:cubicBezTo>
                  <a:pt x="99" y="111"/>
                  <a:pt x="99" y="111"/>
                  <a:pt x="99" y="111"/>
                </a:cubicBezTo>
                <a:cubicBezTo>
                  <a:pt x="98" y="109"/>
                  <a:pt x="95" y="108"/>
                  <a:pt x="92" y="110"/>
                </a:cubicBezTo>
                <a:cubicBezTo>
                  <a:pt x="90" y="111"/>
                  <a:pt x="89" y="114"/>
                  <a:pt x="90" y="116"/>
                </a:cubicBezTo>
                <a:cubicBezTo>
                  <a:pt x="89" y="115"/>
                  <a:pt x="88" y="115"/>
                  <a:pt x="87" y="115"/>
                </a:cubicBezTo>
                <a:lnTo>
                  <a:pt x="87" y="88"/>
                </a:lnTo>
                <a:close/>
                <a:moveTo>
                  <a:pt x="73" y="132"/>
                </a:moveTo>
                <a:cubicBezTo>
                  <a:pt x="32" y="70"/>
                  <a:pt x="32" y="70"/>
                  <a:pt x="32" y="70"/>
                </a:cubicBezTo>
                <a:cubicBezTo>
                  <a:pt x="30" y="70"/>
                  <a:pt x="29" y="69"/>
                  <a:pt x="28" y="68"/>
                </a:cubicBezTo>
                <a:cubicBezTo>
                  <a:pt x="28" y="67"/>
                  <a:pt x="28" y="67"/>
                  <a:pt x="28" y="67"/>
                </a:cubicBezTo>
                <a:cubicBezTo>
                  <a:pt x="28" y="63"/>
                  <a:pt x="28" y="63"/>
                  <a:pt x="28" y="63"/>
                </a:cubicBezTo>
                <a:cubicBezTo>
                  <a:pt x="29" y="65"/>
                  <a:pt x="29" y="65"/>
                  <a:pt x="29" y="65"/>
                </a:cubicBezTo>
                <a:cubicBezTo>
                  <a:pt x="30" y="67"/>
                  <a:pt x="33" y="67"/>
                  <a:pt x="34" y="66"/>
                </a:cubicBezTo>
                <a:cubicBezTo>
                  <a:pt x="41" y="61"/>
                  <a:pt x="41" y="61"/>
                  <a:pt x="41" y="61"/>
                </a:cubicBezTo>
                <a:cubicBezTo>
                  <a:pt x="41" y="61"/>
                  <a:pt x="41" y="61"/>
                  <a:pt x="41" y="61"/>
                </a:cubicBezTo>
                <a:cubicBezTo>
                  <a:pt x="40" y="61"/>
                  <a:pt x="38" y="61"/>
                  <a:pt x="37" y="59"/>
                </a:cubicBezTo>
                <a:cubicBezTo>
                  <a:pt x="28" y="45"/>
                  <a:pt x="28" y="45"/>
                  <a:pt x="28" y="45"/>
                </a:cubicBezTo>
                <a:cubicBezTo>
                  <a:pt x="28" y="26"/>
                  <a:pt x="28" y="26"/>
                  <a:pt x="28" y="26"/>
                </a:cubicBezTo>
                <a:cubicBezTo>
                  <a:pt x="39" y="19"/>
                  <a:pt x="39" y="19"/>
                  <a:pt x="39" y="19"/>
                </a:cubicBezTo>
                <a:cubicBezTo>
                  <a:pt x="41" y="18"/>
                  <a:pt x="43" y="19"/>
                  <a:pt x="44" y="21"/>
                </a:cubicBezTo>
                <a:cubicBezTo>
                  <a:pt x="61" y="46"/>
                  <a:pt x="61" y="46"/>
                  <a:pt x="61" y="46"/>
                </a:cubicBezTo>
                <a:cubicBezTo>
                  <a:pt x="62" y="47"/>
                  <a:pt x="62" y="49"/>
                  <a:pt x="61" y="50"/>
                </a:cubicBezTo>
                <a:cubicBezTo>
                  <a:pt x="87" y="88"/>
                  <a:pt x="87" y="88"/>
                  <a:pt x="87" y="88"/>
                </a:cubicBezTo>
                <a:cubicBezTo>
                  <a:pt x="87" y="115"/>
                  <a:pt x="87" y="115"/>
                  <a:pt x="87" y="115"/>
                </a:cubicBezTo>
                <a:cubicBezTo>
                  <a:pt x="86" y="115"/>
                  <a:pt x="85" y="115"/>
                  <a:pt x="84" y="116"/>
                </a:cubicBezTo>
                <a:cubicBezTo>
                  <a:pt x="82" y="117"/>
                  <a:pt x="81" y="120"/>
                  <a:pt x="82" y="122"/>
                </a:cubicBezTo>
                <a:cubicBezTo>
                  <a:pt x="80" y="120"/>
                  <a:pt x="77" y="120"/>
                  <a:pt x="75" y="121"/>
                </a:cubicBezTo>
                <a:cubicBezTo>
                  <a:pt x="73" y="123"/>
                  <a:pt x="72" y="126"/>
                  <a:pt x="74" y="128"/>
                </a:cubicBezTo>
                <a:cubicBezTo>
                  <a:pt x="75" y="130"/>
                  <a:pt x="75" y="130"/>
                  <a:pt x="75" y="130"/>
                </a:cubicBezTo>
                <a:cubicBezTo>
                  <a:pt x="87" y="134"/>
                  <a:pt x="87" y="134"/>
                  <a:pt x="87" y="134"/>
                </a:cubicBezTo>
                <a:cubicBezTo>
                  <a:pt x="87" y="137"/>
                  <a:pt x="87" y="137"/>
                  <a:pt x="87" y="137"/>
                </a:cubicBezTo>
                <a:cubicBezTo>
                  <a:pt x="73" y="132"/>
                  <a:pt x="73" y="132"/>
                  <a:pt x="73" y="132"/>
                </a:cubicBezTo>
                <a:close/>
                <a:moveTo>
                  <a:pt x="28" y="4"/>
                </a:moveTo>
                <a:cubicBezTo>
                  <a:pt x="28" y="24"/>
                  <a:pt x="28" y="24"/>
                  <a:pt x="28" y="24"/>
                </a:cubicBezTo>
                <a:cubicBezTo>
                  <a:pt x="36" y="15"/>
                  <a:pt x="36" y="15"/>
                  <a:pt x="36" y="15"/>
                </a:cubicBezTo>
                <a:cubicBezTo>
                  <a:pt x="32" y="8"/>
                  <a:pt x="32" y="8"/>
                  <a:pt x="32" y="8"/>
                </a:cubicBezTo>
                <a:cubicBezTo>
                  <a:pt x="31" y="7"/>
                  <a:pt x="29" y="5"/>
                  <a:pt x="28" y="4"/>
                </a:cubicBezTo>
                <a:close/>
                <a:moveTo>
                  <a:pt x="28" y="67"/>
                </a:moveTo>
                <a:cubicBezTo>
                  <a:pt x="11" y="43"/>
                  <a:pt x="11" y="43"/>
                  <a:pt x="11" y="43"/>
                </a:cubicBezTo>
                <a:cubicBezTo>
                  <a:pt x="10" y="41"/>
                  <a:pt x="10" y="38"/>
                  <a:pt x="11" y="37"/>
                </a:cubicBezTo>
                <a:cubicBezTo>
                  <a:pt x="5" y="27"/>
                  <a:pt x="5" y="27"/>
                  <a:pt x="5" y="27"/>
                </a:cubicBezTo>
                <a:cubicBezTo>
                  <a:pt x="0" y="19"/>
                  <a:pt x="2" y="9"/>
                  <a:pt x="9" y="4"/>
                </a:cubicBezTo>
                <a:cubicBezTo>
                  <a:pt x="15" y="0"/>
                  <a:pt x="22" y="0"/>
                  <a:pt x="28" y="4"/>
                </a:cubicBezTo>
                <a:cubicBezTo>
                  <a:pt x="28" y="24"/>
                  <a:pt x="28" y="24"/>
                  <a:pt x="28" y="24"/>
                </a:cubicBezTo>
                <a:cubicBezTo>
                  <a:pt x="21" y="31"/>
                  <a:pt x="21" y="31"/>
                  <a:pt x="21" y="31"/>
                </a:cubicBezTo>
                <a:cubicBezTo>
                  <a:pt x="28" y="26"/>
                  <a:pt x="28" y="26"/>
                  <a:pt x="28" y="26"/>
                </a:cubicBezTo>
                <a:cubicBezTo>
                  <a:pt x="28" y="45"/>
                  <a:pt x="28" y="45"/>
                  <a:pt x="28" y="45"/>
                </a:cubicBezTo>
                <a:cubicBezTo>
                  <a:pt x="22" y="37"/>
                  <a:pt x="22" y="37"/>
                  <a:pt x="22" y="37"/>
                </a:cubicBezTo>
                <a:cubicBezTo>
                  <a:pt x="21" y="36"/>
                  <a:pt x="21" y="34"/>
                  <a:pt x="22" y="33"/>
                </a:cubicBezTo>
                <a:cubicBezTo>
                  <a:pt x="15" y="37"/>
                  <a:pt x="15" y="37"/>
                  <a:pt x="15" y="37"/>
                </a:cubicBezTo>
                <a:cubicBezTo>
                  <a:pt x="14" y="39"/>
                  <a:pt x="13" y="41"/>
                  <a:pt x="14" y="43"/>
                </a:cubicBezTo>
                <a:cubicBezTo>
                  <a:pt x="28" y="63"/>
                  <a:pt x="28" y="63"/>
                  <a:pt x="28" y="63"/>
                </a:cubicBezTo>
                <a:lnTo>
                  <a:pt x="28" y="67"/>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0" name="Freeform 80"/>
          <p:cNvSpPr>
            <a:spLocks noEditPoints="1"/>
          </p:cNvSpPr>
          <p:nvPr/>
        </p:nvSpPr>
        <p:spPr bwMode="auto">
          <a:xfrm>
            <a:off x="7249260" y="1497629"/>
            <a:ext cx="211876" cy="232112"/>
          </a:xfrm>
          <a:custGeom>
            <a:avLst/>
            <a:gdLst>
              <a:gd name="T0" fmla="*/ 101 w 130"/>
              <a:gd name="T1" fmla="*/ 65 h 142"/>
              <a:gd name="T2" fmla="*/ 97 w 130"/>
              <a:gd name="T3" fmla="*/ 81 h 142"/>
              <a:gd name="T4" fmla="*/ 97 w 130"/>
              <a:gd name="T5" fmla="*/ 94 h 142"/>
              <a:gd name="T6" fmla="*/ 100 w 130"/>
              <a:gd name="T7" fmla="*/ 95 h 142"/>
              <a:gd name="T8" fmla="*/ 111 w 130"/>
              <a:gd name="T9" fmla="*/ 112 h 142"/>
              <a:gd name="T10" fmla="*/ 97 w 130"/>
              <a:gd name="T11" fmla="*/ 103 h 142"/>
              <a:gd name="T12" fmla="*/ 97 w 130"/>
              <a:gd name="T13" fmla="*/ 28 h 142"/>
              <a:gd name="T14" fmla="*/ 111 w 130"/>
              <a:gd name="T15" fmla="*/ 19 h 142"/>
              <a:gd name="T16" fmla="*/ 100 w 130"/>
              <a:gd name="T17" fmla="*/ 35 h 142"/>
              <a:gd name="T18" fmla="*/ 97 w 130"/>
              <a:gd name="T19" fmla="*/ 36 h 142"/>
              <a:gd name="T20" fmla="*/ 127 w 130"/>
              <a:gd name="T21" fmla="*/ 62 h 142"/>
              <a:gd name="T22" fmla="*/ 108 w 130"/>
              <a:gd name="T23" fmla="*/ 65 h 142"/>
              <a:gd name="T24" fmla="*/ 127 w 130"/>
              <a:gd name="T25" fmla="*/ 69 h 142"/>
              <a:gd name="T26" fmla="*/ 127 w 130"/>
              <a:gd name="T27" fmla="*/ 62 h 142"/>
              <a:gd name="T28" fmla="*/ 67 w 130"/>
              <a:gd name="T29" fmla="*/ 142 h 142"/>
              <a:gd name="T30" fmla="*/ 85 w 130"/>
              <a:gd name="T31" fmla="*/ 95 h 142"/>
              <a:gd name="T32" fmla="*/ 97 w 130"/>
              <a:gd name="T33" fmla="*/ 50 h 142"/>
              <a:gd name="T34" fmla="*/ 65 w 130"/>
              <a:gd name="T35" fmla="*/ 37 h 142"/>
              <a:gd name="T36" fmla="*/ 93 w 130"/>
              <a:gd name="T37" fmla="*/ 65 h 142"/>
              <a:gd name="T38" fmla="*/ 79 w 130"/>
              <a:gd name="T39" fmla="*/ 90 h 142"/>
              <a:gd name="T40" fmla="*/ 78 w 130"/>
              <a:gd name="T41" fmla="*/ 110 h 142"/>
              <a:gd name="T42" fmla="*/ 65 w 130"/>
              <a:gd name="T43" fmla="*/ 142 h 142"/>
              <a:gd name="T44" fmla="*/ 97 w 130"/>
              <a:gd name="T45" fmla="*/ 36 h 142"/>
              <a:gd name="T46" fmla="*/ 95 w 130"/>
              <a:gd name="T47" fmla="*/ 31 h 142"/>
              <a:gd name="T48" fmla="*/ 97 w 130"/>
              <a:gd name="T49" fmla="*/ 94 h 142"/>
              <a:gd name="T50" fmla="*/ 95 w 130"/>
              <a:gd name="T51" fmla="*/ 100 h 142"/>
              <a:gd name="T52" fmla="*/ 97 w 130"/>
              <a:gd name="T53" fmla="*/ 94 h 142"/>
              <a:gd name="T54" fmla="*/ 65 w 130"/>
              <a:gd name="T55" fmla="*/ 0 h 142"/>
              <a:gd name="T56" fmla="*/ 68 w 130"/>
              <a:gd name="T57" fmla="*/ 3 h 142"/>
              <a:gd name="T58" fmla="*/ 65 w 130"/>
              <a:gd name="T59" fmla="*/ 23 h 142"/>
              <a:gd name="T60" fmla="*/ 65 w 130"/>
              <a:gd name="T61" fmla="*/ 23 h 142"/>
              <a:gd name="T62" fmla="*/ 32 w 130"/>
              <a:gd name="T63" fmla="*/ 50 h 142"/>
              <a:gd name="T64" fmla="*/ 45 w 130"/>
              <a:gd name="T65" fmla="*/ 96 h 142"/>
              <a:gd name="T66" fmla="*/ 63 w 130"/>
              <a:gd name="T67" fmla="*/ 142 h 142"/>
              <a:gd name="T68" fmla="*/ 65 w 130"/>
              <a:gd name="T69" fmla="*/ 110 h 142"/>
              <a:gd name="T70" fmla="*/ 52 w 130"/>
              <a:gd name="T71" fmla="*/ 93 h 142"/>
              <a:gd name="T72" fmla="*/ 36 w 130"/>
              <a:gd name="T73" fmla="*/ 65 h 142"/>
              <a:gd name="T74" fmla="*/ 65 w 130"/>
              <a:gd name="T75" fmla="*/ 37 h 142"/>
              <a:gd name="T76" fmla="*/ 65 w 130"/>
              <a:gd name="T77" fmla="*/ 29 h 142"/>
              <a:gd name="T78" fmla="*/ 65 w 130"/>
              <a:gd name="T79" fmla="*/ 0 h 142"/>
              <a:gd name="T80" fmla="*/ 62 w 130"/>
              <a:gd name="T81" fmla="*/ 20 h 142"/>
              <a:gd name="T82" fmla="*/ 65 w 130"/>
              <a:gd name="T83" fmla="*/ 0 h 142"/>
              <a:gd name="T84" fmla="*/ 32 w 130"/>
              <a:gd name="T85" fmla="*/ 94 h 142"/>
              <a:gd name="T86" fmla="*/ 35 w 130"/>
              <a:gd name="T87" fmla="*/ 100 h 142"/>
              <a:gd name="T88" fmla="*/ 32 w 130"/>
              <a:gd name="T89" fmla="*/ 36 h 142"/>
              <a:gd name="T90" fmla="*/ 35 w 130"/>
              <a:gd name="T91" fmla="*/ 31 h 142"/>
              <a:gd name="T92" fmla="*/ 32 w 130"/>
              <a:gd name="T93" fmla="*/ 36 h 142"/>
              <a:gd name="T94" fmla="*/ 29 w 130"/>
              <a:gd name="T95" fmla="*/ 65 h 142"/>
              <a:gd name="T96" fmla="*/ 32 w 130"/>
              <a:gd name="T97" fmla="*/ 50 h 142"/>
              <a:gd name="T98" fmla="*/ 32 w 130"/>
              <a:gd name="T99" fmla="*/ 36 h 142"/>
              <a:gd name="T100" fmla="*/ 30 w 130"/>
              <a:gd name="T101" fmla="*/ 35 h 142"/>
              <a:gd name="T102" fmla="*/ 19 w 130"/>
              <a:gd name="T103" fmla="*/ 19 h 142"/>
              <a:gd name="T104" fmla="*/ 32 w 130"/>
              <a:gd name="T105" fmla="*/ 28 h 142"/>
              <a:gd name="T106" fmla="*/ 32 w 130"/>
              <a:gd name="T107" fmla="*/ 103 h 142"/>
              <a:gd name="T108" fmla="*/ 19 w 130"/>
              <a:gd name="T109" fmla="*/ 112 h 142"/>
              <a:gd name="T110" fmla="*/ 30 w 130"/>
              <a:gd name="T111" fmla="*/ 95 h 142"/>
              <a:gd name="T112" fmla="*/ 32 w 130"/>
              <a:gd name="T113" fmla="*/ 94 h 142"/>
              <a:gd name="T114" fmla="*/ 22 w 130"/>
              <a:gd name="T115" fmla="*/ 65 h 142"/>
              <a:gd name="T116" fmla="*/ 3 w 130"/>
              <a:gd name="T117" fmla="*/ 62 h 142"/>
              <a:gd name="T118" fmla="*/ 3 w 130"/>
              <a:gd name="T119" fmla="*/ 69 h 142"/>
              <a:gd name="T120" fmla="*/ 22 w 130"/>
              <a:gd name="T121" fmla="*/ 6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0" h="142">
                <a:moveTo>
                  <a:pt x="97" y="81"/>
                </a:moveTo>
                <a:cubicBezTo>
                  <a:pt x="100" y="76"/>
                  <a:pt x="101" y="71"/>
                  <a:pt x="101" y="65"/>
                </a:cubicBezTo>
                <a:cubicBezTo>
                  <a:pt x="101" y="60"/>
                  <a:pt x="100" y="55"/>
                  <a:pt x="97" y="50"/>
                </a:cubicBezTo>
                <a:cubicBezTo>
                  <a:pt x="97" y="81"/>
                  <a:pt x="97" y="81"/>
                  <a:pt x="97" y="81"/>
                </a:cubicBezTo>
                <a:close/>
                <a:moveTo>
                  <a:pt x="97" y="103"/>
                </a:moveTo>
                <a:cubicBezTo>
                  <a:pt x="97" y="94"/>
                  <a:pt x="97" y="94"/>
                  <a:pt x="97" y="94"/>
                </a:cubicBezTo>
                <a:cubicBezTo>
                  <a:pt x="98" y="94"/>
                  <a:pt x="99" y="95"/>
                  <a:pt x="100" y="95"/>
                </a:cubicBezTo>
                <a:cubicBezTo>
                  <a:pt x="100" y="95"/>
                  <a:pt x="100" y="95"/>
                  <a:pt x="100" y="95"/>
                </a:cubicBezTo>
                <a:cubicBezTo>
                  <a:pt x="111" y="107"/>
                  <a:pt x="111" y="107"/>
                  <a:pt x="111" y="107"/>
                </a:cubicBezTo>
                <a:cubicBezTo>
                  <a:pt x="113" y="108"/>
                  <a:pt x="113" y="110"/>
                  <a:pt x="111" y="112"/>
                </a:cubicBezTo>
                <a:cubicBezTo>
                  <a:pt x="110" y="113"/>
                  <a:pt x="108" y="113"/>
                  <a:pt x="106" y="112"/>
                </a:cubicBezTo>
                <a:cubicBezTo>
                  <a:pt x="97" y="103"/>
                  <a:pt x="97" y="103"/>
                  <a:pt x="97" y="103"/>
                </a:cubicBezTo>
                <a:close/>
                <a:moveTo>
                  <a:pt x="97" y="36"/>
                </a:moveTo>
                <a:cubicBezTo>
                  <a:pt x="97" y="28"/>
                  <a:pt x="97" y="28"/>
                  <a:pt x="97" y="28"/>
                </a:cubicBezTo>
                <a:cubicBezTo>
                  <a:pt x="106" y="19"/>
                  <a:pt x="106" y="19"/>
                  <a:pt x="106" y="19"/>
                </a:cubicBezTo>
                <a:cubicBezTo>
                  <a:pt x="108" y="18"/>
                  <a:pt x="110" y="18"/>
                  <a:pt x="111" y="19"/>
                </a:cubicBezTo>
                <a:cubicBezTo>
                  <a:pt x="113" y="20"/>
                  <a:pt x="113" y="23"/>
                  <a:pt x="111" y="24"/>
                </a:cubicBezTo>
                <a:cubicBezTo>
                  <a:pt x="100" y="35"/>
                  <a:pt x="100" y="35"/>
                  <a:pt x="100" y="35"/>
                </a:cubicBezTo>
                <a:cubicBezTo>
                  <a:pt x="100" y="35"/>
                  <a:pt x="100" y="35"/>
                  <a:pt x="100" y="35"/>
                </a:cubicBezTo>
                <a:cubicBezTo>
                  <a:pt x="99" y="36"/>
                  <a:pt x="98" y="36"/>
                  <a:pt x="97" y="36"/>
                </a:cubicBezTo>
                <a:close/>
                <a:moveTo>
                  <a:pt x="127" y="62"/>
                </a:moveTo>
                <a:cubicBezTo>
                  <a:pt x="127" y="62"/>
                  <a:pt x="127" y="62"/>
                  <a:pt x="127" y="62"/>
                </a:cubicBezTo>
                <a:cubicBezTo>
                  <a:pt x="111" y="62"/>
                  <a:pt x="111" y="62"/>
                  <a:pt x="111" y="62"/>
                </a:cubicBezTo>
                <a:cubicBezTo>
                  <a:pt x="109" y="62"/>
                  <a:pt x="108" y="64"/>
                  <a:pt x="108" y="65"/>
                </a:cubicBezTo>
                <a:cubicBezTo>
                  <a:pt x="108" y="67"/>
                  <a:pt x="109" y="69"/>
                  <a:pt x="111" y="69"/>
                </a:cubicBezTo>
                <a:cubicBezTo>
                  <a:pt x="127" y="69"/>
                  <a:pt x="127" y="69"/>
                  <a:pt x="127" y="69"/>
                </a:cubicBezTo>
                <a:cubicBezTo>
                  <a:pt x="129" y="69"/>
                  <a:pt x="130" y="67"/>
                  <a:pt x="130" y="65"/>
                </a:cubicBezTo>
                <a:cubicBezTo>
                  <a:pt x="130" y="64"/>
                  <a:pt x="129" y="62"/>
                  <a:pt x="127" y="62"/>
                </a:cubicBezTo>
                <a:close/>
                <a:moveTo>
                  <a:pt x="65" y="142"/>
                </a:moveTo>
                <a:cubicBezTo>
                  <a:pt x="67" y="142"/>
                  <a:pt x="67" y="142"/>
                  <a:pt x="67" y="142"/>
                </a:cubicBezTo>
                <a:cubicBezTo>
                  <a:pt x="77" y="142"/>
                  <a:pt x="85" y="134"/>
                  <a:pt x="85" y="124"/>
                </a:cubicBezTo>
                <a:cubicBezTo>
                  <a:pt x="85" y="95"/>
                  <a:pt x="85" y="95"/>
                  <a:pt x="85" y="95"/>
                </a:cubicBezTo>
                <a:cubicBezTo>
                  <a:pt x="90" y="92"/>
                  <a:pt x="95" y="87"/>
                  <a:pt x="97" y="81"/>
                </a:cubicBezTo>
                <a:cubicBezTo>
                  <a:pt x="97" y="50"/>
                  <a:pt x="97" y="50"/>
                  <a:pt x="97" y="50"/>
                </a:cubicBezTo>
                <a:cubicBezTo>
                  <a:pt x="92" y="38"/>
                  <a:pt x="79" y="29"/>
                  <a:pt x="65" y="29"/>
                </a:cubicBezTo>
                <a:cubicBezTo>
                  <a:pt x="65" y="37"/>
                  <a:pt x="65" y="37"/>
                  <a:pt x="65" y="37"/>
                </a:cubicBezTo>
                <a:cubicBezTo>
                  <a:pt x="73" y="37"/>
                  <a:pt x="80" y="40"/>
                  <a:pt x="85" y="45"/>
                </a:cubicBezTo>
                <a:cubicBezTo>
                  <a:pt x="90" y="50"/>
                  <a:pt x="93" y="57"/>
                  <a:pt x="93" y="65"/>
                </a:cubicBezTo>
                <a:cubicBezTo>
                  <a:pt x="93" y="76"/>
                  <a:pt x="88" y="85"/>
                  <a:pt x="79" y="90"/>
                </a:cubicBezTo>
                <a:cubicBezTo>
                  <a:pt x="79" y="90"/>
                  <a:pt x="79" y="90"/>
                  <a:pt x="79" y="90"/>
                </a:cubicBezTo>
                <a:cubicBezTo>
                  <a:pt x="78" y="91"/>
                  <a:pt x="78" y="92"/>
                  <a:pt x="78" y="93"/>
                </a:cubicBezTo>
                <a:cubicBezTo>
                  <a:pt x="78" y="110"/>
                  <a:pt x="78" y="110"/>
                  <a:pt x="78" y="110"/>
                </a:cubicBezTo>
                <a:cubicBezTo>
                  <a:pt x="65" y="110"/>
                  <a:pt x="65" y="110"/>
                  <a:pt x="65" y="110"/>
                </a:cubicBezTo>
                <a:cubicBezTo>
                  <a:pt x="65" y="142"/>
                  <a:pt x="65" y="142"/>
                  <a:pt x="65" y="142"/>
                </a:cubicBezTo>
                <a:close/>
                <a:moveTo>
                  <a:pt x="97" y="28"/>
                </a:moveTo>
                <a:cubicBezTo>
                  <a:pt x="97" y="36"/>
                  <a:pt x="97" y="36"/>
                  <a:pt x="97" y="36"/>
                </a:cubicBezTo>
                <a:cubicBezTo>
                  <a:pt x="97" y="36"/>
                  <a:pt x="96" y="36"/>
                  <a:pt x="95" y="35"/>
                </a:cubicBezTo>
                <a:cubicBezTo>
                  <a:pt x="94" y="34"/>
                  <a:pt x="94" y="32"/>
                  <a:pt x="95" y="31"/>
                </a:cubicBezTo>
                <a:cubicBezTo>
                  <a:pt x="97" y="28"/>
                  <a:pt x="97" y="28"/>
                  <a:pt x="97" y="28"/>
                </a:cubicBezTo>
                <a:close/>
                <a:moveTo>
                  <a:pt x="97" y="94"/>
                </a:moveTo>
                <a:cubicBezTo>
                  <a:pt x="97" y="103"/>
                  <a:pt x="97" y="103"/>
                  <a:pt x="97" y="103"/>
                </a:cubicBezTo>
                <a:cubicBezTo>
                  <a:pt x="95" y="100"/>
                  <a:pt x="95" y="100"/>
                  <a:pt x="95" y="100"/>
                </a:cubicBezTo>
                <a:cubicBezTo>
                  <a:pt x="94" y="99"/>
                  <a:pt x="94" y="97"/>
                  <a:pt x="95" y="95"/>
                </a:cubicBezTo>
                <a:cubicBezTo>
                  <a:pt x="96" y="95"/>
                  <a:pt x="97" y="94"/>
                  <a:pt x="97" y="94"/>
                </a:cubicBezTo>
                <a:close/>
                <a:moveTo>
                  <a:pt x="65" y="23"/>
                </a:moveTo>
                <a:cubicBezTo>
                  <a:pt x="65" y="0"/>
                  <a:pt x="65" y="0"/>
                  <a:pt x="65" y="0"/>
                </a:cubicBezTo>
                <a:cubicBezTo>
                  <a:pt x="65" y="0"/>
                  <a:pt x="65" y="0"/>
                  <a:pt x="65" y="0"/>
                </a:cubicBezTo>
                <a:cubicBezTo>
                  <a:pt x="67" y="0"/>
                  <a:pt x="68" y="2"/>
                  <a:pt x="68" y="3"/>
                </a:cubicBezTo>
                <a:cubicBezTo>
                  <a:pt x="68" y="20"/>
                  <a:pt x="68" y="20"/>
                  <a:pt x="68" y="20"/>
                </a:cubicBezTo>
                <a:cubicBezTo>
                  <a:pt x="68" y="21"/>
                  <a:pt x="67" y="23"/>
                  <a:pt x="65" y="23"/>
                </a:cubicBezTo>
                <a:cubicBezTo>
                  <a:pt x="65" y="23"/>
                  <a:pt x="65" y="23"/>
                  <a:pt x="65" y="23"/>
                </a:cubicBezTo>
                <a:cubicBezTo>
                  <a:pt x="65" y="23"/>
                  <a:pt x="65" y="23"/>
                  <a:pt x="65" y="23"/>
                </a:cubicBezTo>
                <a:close/>
                <a:moveTo>
                  <a:pt x="65" y="29"/>
                </a:moveTo>
                <a:cubicBezTo>
                  <a:pt x="50" y="29"/>
                  <a:pt x="38" y="37"/>
                  <a:pt x="32" y="50"/>
                </a:cubicBezTo>
                <a:cubicBezTo>
                  <a:pt x="32" y="81"/>
                  <a:pt x="32" y="81"/>
                  <a:pt x="32" y="81"/>
                </a:cubicBezTo>
                <a:cubicBezTo>
                  <a:pt x="35" y="87"/>
                  <a:pt x="40" y="92"/>
                  <a:pt x="45" y="96"/>
                </a:cubicBezTo>
                <a:cubicBezTo>
                  <a:pt x="45" y="124"/>
                  <a:pt x="45" y="124"/>
                  <a:pt x="45" y="124"/>
                </a:cubicBezTo>
                <a:cubicBezTo>
                  <a:pt x="45" y="134"/>
                  <a:pt x="53" y="142"/>
                  <a:pt x="63" y="142"/>
                </a:cubicBezTo>
                <a:cubicBezTo>
                  <a:pt x="65" y="142"/>
                  <a:pt x="65" y="142"/>
                  <a:pt x="65" y="142"/>
                </a:cubicBezTo>
                <a:cubicBezTo>
                  <a:pt x="65" y="110"/>
                  <a:pt x="65" y="110"/>
                  <a:pt x="65" y="110"/>
                </a:cubicBezTo>
                <a:cubicBezTo>
                  <a:pt x="52" y="110"/>
                  <a:pt x="52" y="110"/>
                  <a:pt x="52" y="110"/>
                </a:cubicBezTo>
                <a:cubicBezTo>
                  <a:pt x="52" y="93"/>
                  <a:pt x="52" y="93"/>
                  <a:pt x="52" y="93"/>
                </a:cubicBezTo>
                <a:cubicBezTo>
                  <a:pt x="52" y="92"/>
                  <a:pt x="52" y="91"/>
                  <a:pt x="51" y="90"/>
                </a:cubicBezTo>
                <a:cubicBezTo>
                  <a:pt x="42" y="85"/>
                  <a:pt x="36" y="76"/>
                  <a:pt x="36" y="65"/>
                </a:cubicBezTo>
                <a:cubicBezTo>
                  <a:pt x="36" y="57"/>
                  <a:pt x="39" y="50"/>
                  <a:pt x="44" y="45"/>
                </a:cubicBezTo>
                <a:cubicBezTo>
                  <a:pt x="50" y="40"/>
                  <a:pt x="57" y="37"/>
                  <a:pt x="65" y="37"/>
                </a:cubicBezTo>
                <a:cubicBezTo>
                  <a:pt x="65" y="37"/>
                  <a:pt x="65" y="37"/>
                  <a:pt x="65" y="37"/>
                </a:cubicBezTo>
                <a:cubicBezTo>
                  <a:pt x="65" y="29"/>
                  <a:pt x="65" y="29"/>
                  <a:pt x="65" y="29"/>
                </a:cubicBezTo>
                <a:cubicBezTo>
                  <a:pt x="65" y="29"/>
                  <a:pt x="65" y="29"/>
                  <a:pt x="65" y="29"/>
                </a:cubicBezTo>
                <a:close/>
                <a:moveTo>
                  <a:pt x="65" y="0"/>
                </a:moveTo>
                <a:cubicBezTo>
                  <a:pt x="65" y="23"/>
                  <a:pt x="65" y="23"/>
                  <a:pt x="65" y="23"/>
                </a:cubicBezTo>
                <a:cubicBezTo>
                  <a:pt x="63" y="23"/>
                  <a:pt x="62" y="21"/>
                  <a:pt x="62" y="20"/>
                </a:cubicBezTo>
                <a:cubicBezTo>
                  <a:pt x="62" y="3"/>
                  <a:pt x="62" y="3"/>
                  <a:pt x="62" y="3"/>
                </a:cubicBezTo>
                <a:cubicBezTo>
                  <a:pt x="62" y="2"/>
                  <a:pt x="63" y="0"/>
                  <a:pt x="65" y="0"/>
                </a:cubicBezTo>
                <a:close/>
                <a:moveTo>
                  <a:pt x="32" y="103"/>
                </a:moveTo>
                <a:cubicBezTo>
                  <a:pt x="32" y="94"/>
                  <a:pt x="32" y="94"/>
                  <a:pt x="32" y="94"/>
                </a:cubicBezTo>
                <a:cubicBezTo>
                  <a:pt x="33" y="94"/>
                  <a:pt x="34" y="95"/>
                  <a:pt x="35" y="95"/>
                </a:cubicBezTo>
                <a:cubicBezTo>
                  <a:pt x="36" y="97"/>
                  <a:pt x="36" y="99"/>
                  <a:pt x="35" y="100"/>
                </a:cubicBezTo>
                <a:cubicBezTo>
                  <a:pt x="32" y="103"/>
                  <a:pt x="32" y="103"/>
                  <a:pt x="32" y="103"/>
                </a:cubicBezTo>
                <a:close/>
                <a:moveTo>
                  <a:pt x="32" y="36"/>
                </a:moveTo>
                <a:cubicBezTo>
                  <a:pt x="32" y="28"/>
                  <a:pt x="32" y="28"/>
                  <a:pt x="32" y="28"/>
                </a:cubicBezTo>
                <a:cubicBezTo>
                  <a:pt x="35" y="31"/>
                  <a:pt x="35" y="31"/>
                  <a:pt x="35" y="31"/>
                </a:cubicBezTo>
                <a:cubicBezTo>
                  <a:pt x="36" y="32"/>
                  <a:pt x="36" y="34"/>
                  <a:pt x="35" y="35"/>
                </a:cubicBezTo>
                <a:cubicBezTo>
                  <a:pt x="34" y="36"/>
                  <a:pt x="33" y="36"/>
                  <a:pt x="32" y="36"/>
                </a:cubicBezTo>
                <a:close/>
                <a:moveTo>
                  <a:pt x="32" y="50"/>
                </a:moveTo>
                <a:cubicBezTo>
                  <a:pt x="30" y="54"/>
                  <a:pt x="29" y="60"/>
                  <a:pt x="29" y="65"/>
                </a:cubicBezTo>
                <a:cubicBezTo>
                  <a:pt x="29" y="71"/>
                  <a:pt x="30" y="76"/>
                  <a:pt x="32" y="81"/>
                </a:cubicBezTo>
                <a:cubicBezTo>
                  <a:pt x="32" y="50"/>
                  <a:pt x="32" y="50"/>
                  <a:pt x="32" y="50"/>
                </a:cubicBezTo>
                <a:close/>
                <a:moveTo>
                  <a:pt x="32" y="28"/>
                </a:moveTo>
                <a:cubicBezTo>
                  <a:pt x="32" y="36"/>
                  <a:pt x="32" y="36"/>
                  <a:pt x="32" y="36"/>
                </a:cubicBezTo>
                <a:cubicBezTo>
                  <a:pt x="32" y="36"/>
                  <a:pt x="31" y="36"/>
                  <a:pt x="30" y="35"/>
                </a:cubicBezTo>
                <a:cubicBezTo>
                  <a:pt x="30" y="35"/>
                  <a:pt x="30" y="35"/>
                  <a:pt x="30" y="35"/>
                </a:cubicBezTo>
                <a:cubicBezTo>
                  <a:pt x="19" y="24"/>
                  <a:pt x="19" y="24"/>
                  <a:pt x="19" y="24"/>
                </a:cubicBezTo>
                <a:cubicBezTo>
                  <a:pt x="17" y="23"/>
                  <a:pt x="17" y="20"/>
                  <a:pt x="19" y="19"/>
                </a:cubicBezTo>
                <a:cubicBezTo>
                  <a:pt x="20" y="18"/>
                  <a:pt x="22" y="18"/>
                  <a:pt x="24" y="19"/>
                </a:cubicBezTo>
                <a:cubicBezTo>
                  <a:pt x="32" y="28"/>
                  <a:pt x="32" y="28"/>
                  <a:pt x="32" y="28"/>
                </a:cubicBezTo>
                <a:close/>
                <a:moveTo>
                  <a:pt x="32" y="94"/>
                </a:moveTo>
                <a:cubicBezTo>
                  <a:pt x="32" y="103"/>
                  <a:pt x="32" y="103"/>
                  <a:pt x="32" y="103"/>
                </a:cubicBezTo>
                <a:cubicBezTo>
                  <a:pt x="24" y="112"/>
                  <a:pt x="24" y="112"/>
                  <a:pt x="24" y="112"/>
                </a:cubicBezTo>
                <a:cubicBezTo>
                  <a:pt x="22" y="113"/>
                  <a:pt x="20" y="113"/>
                  <a:pt x="19" y="112"/>
                </a:cubicBezTo>
                <a:cubicBezTo>
                  <a:pt x="17" y="110"/>
                  <a:pt x="17" y="108"/>
                  <a:pt x="19" y="107"/>
                </a:cubicBezTo>
                <a:cubicBezTo>
                  <a:pt x="30" y="95"/>
                  <a:pt x="30" y="95"/>
                  <a:pt x="30" y="95"/>
                </a:cubicBezTo>
                <a:cubicBezTo>
                  <a:pt x="30" y="95"/>
                  <a:pt x="30" y="95"/>
                  <a:pt x="30" y="95"/>
                </a:cubicBezTo>
                <a:cubicBezTo>
                  <a:pt x="31" y="95"/>
                  <a:pt x="32" y="95"/>
                  <a:pt x="32" y="94"/>
                </a:cubicBezTo>
                <a:close/>
                <a:moveTo>
                  <a:pt x="22" y="65"/>
                </a:moveTo>
                <a:cubicBezTo>
                  <a:pt x="22" y="65"/>
                  <a:pt x="22" y="65"/>
                  <a:pt x="22" y="65"/>
                </a:cubicBezTo>
                <a:cubicBezTo>
                  <a:pt x="22" y="64"/>
                  <a:pt x="21" y="62"/>
                  <a:pt x="19" y="62"/>
                </a:cubicBezTo>
                <a:cubicBezTo>
                  <a:pt x="3" y="62"/>
                  <a:pt x="3" y="62"/>
                  <a:pt x="3" y="62"/>
                </a:cubicBezTo>
                <a:cubicBezTo>
                  <a:pt x="1" y="62"/>
                  <a:pt x="0" y="64"/>
                  <a:pt x="0" y="65"/>
                </a:cubicBezTo>
                <a:cubicBezTo>
                  <a:pt x="0" y="67"/>
                  <a:pt x="1" y="69"/>
                  <a:pt x="3" y="69"/>
                </a:cubicBezTo>
                <a:cubicBezTo>
                  <a:pt x="19" y="69"/>
                  <a:pt x="19" y="69"/>
                  <a:pt x="19" y="69"/>
                </a:cubicBezTo>
                <a:cubicBezTo>
                  <a:pt x="21" y="69"/>
                  <a:pt x="22" y="67"/>
                  <a:pt x="22" y="6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1" name="Freeform 81"/>
          <p:cNvSpPr>
            <a:spLocks noEditPoints="1"/>
          </p:cNvSpPr>
          <p:nvPr/>
        </p:nvSpPr>
        <p:spPr bwMode="auto">
          <a:xfrm>
            <a:off x="6189879" y="1185766"/>
            <a:ext cx="320195" cy="460652"/>
          </a:xfrm>
          <a:custGeom>
            <a:avLst/>
            <a:gdLst>
              <a:gd name="T0" fmla="*/ 98 w 196"/>
              <a:gd name="T1" fmla="*/ 5 h 282"/>
              <a:gd name="T2" fmla="*/ 113 w 196"/>
              <a:gd name="T3" fmla="*/ 0 h 282"/>
              <a:gd name="T4" fmla="*/ 155 w 196"/>
              <a:gd name="T5" fmla="*/ 128 h 282"/>
              <a:gd name="T6" fmla="*/ 108 w 196"/>
              <a:gd name="T7" fmla="*/ 143 h 282"/>
              <a:gd name="T8" fmla="*/ 98 w 196"/>
              <a:gd name="T9" fmla="*/ 111 h 282"/>
              <a:gd name="T10" fmla="*/ 98 w 196"/>
              <a:gd name="T11" fmla="*/ 5 h 282"/>
              <a:gd name="T12" fmla="*/ 98 w 196"/>
              <a:gd name="T13" fmla="*/ 222 h 282"/>
              <a:gd name="T14" fmla="*/ 136 w 196"/>
              <a:gd name="T15" fmla="*/ 209 h 282"/>
              <a:gd name="T16" fmla="*/ 107 w 196"/>
              <a:gd name="T17" fmla="*/ 209 h 282"/>
              <a:gd name="T18" fmla="*/ 107 w 196"/>
              <a:gd name="T19" fmla="*/ 192 h 282"/>
              <a:gd name="T20" fmla="*/ 152 w 196"/>
              <a:gd name="T21" fmla="*/ 192 h 282"/>
              <a:gd name="T22" fmla="*/ 189 w 196"/>
              <a:gd name="T23" fmla="*/ 192 h 282"/>
              <a:gd name="T24" fmla="*/ 196 w 196"/>
              <a:gd name="T25" fmla="*/ 192 h 282"/>
              <a:gd name="T26" fmla="*/ 196 w 196"/>
              <a:gd name="T27" fmla="*/ 209 h 282"/>
              <a:gd name="T28" fmla="*/ 180 w 196"/>
              <a:gd name="T29" fmla="*/ 209 h 282"/>
              <a:gd name="T30" fmla="*/ 134 w 196"/>
              <a:gd name="T31" fmla="*/ 247 h 282"/>
              <a:gd name="T32" fmla="*/ 169 w 196"/>
              <a:gd name="T33" fmla="*/ 267 h 282"/>
              <a:gd name="T34" fmla="*/ 169 w 196"/>
              <a:gd name="T35" fmla="*/ 282 h 282"/>
              <a:gd name="T36" fmla="*/ 98 w 196"/>
              <a:gd name="T37" fmla="*/ 282 h 282"/>
              <a:gd name="T38" fmla="*/ 98 w 196"/>
              <a:gd name="T39" fmla="*/ 268 h 282"/>
              <a:gd name="T40" fmla="*/ 111 w 196"/>
              <a:gd name="T41" fmla="*/ 255 h 282"/>
              <a:gd name="T42" fmla="*/ 98 w 196"/>
              <a:gd name="T43" fmla="*/ 242 h 282"/>
              <a:gd name="T44" fmla="*/ 98 w 196"/>
              <a:gd name="T45" fmla="*/ 222 h 282"/>
              <a:gd name="T46" fmla="*/ 67 w 196"/>
              <a:gd name="T47" fmla="*/ 15 h 282"/>
              <a:gd name="T48" fmla="*/ 98 w 196"/>
              <a:gd name="T49" fmla="*/ 5 h 282"/>
              <a:gd name="T50" fmla="*/ 98 w 196"/>
              <a:gd name="T51" fmla="*/ 111 h 282"/>
              <a:gd name="T52" fmla="*/ 92 w 196"/>
              <a:gd name="T53" fmla="*/ 92 h 282"/>
              <a:gd name="T54" fmla="*/ 33 w 196"/>
              <a:gd name="T55" fmla="*/ 157 h 282"/>
              <a:gd name="T56" fmla="*/ 98 w 196"/>
              <a:gd name="T57" fmla="*/ 222 h 282"/>
              <a:gd name="T58" fmla="*/ 98 w 196"/>
              <a:gd name="T59" fmla="*/ 222 h 282"/>
              <a:gd name="T60" fmla="*/ 98 w 196"/>
              <a:gd name="T61" fmla="*/ 242 h 282"/>
              <a:gd name="T62" fmla="*/ 85 w 196"/>
              <a:gd name="T63" fmla="*/ 255 h 282"/>
              <a:gd name="T64" fmla="*/ 98 w 196"/>
              <a:gd name="T65" fmla="*/ 268 h 282"/>
              <a:gd name="T66" fmla="*/ 98 w 196"/>
              <a:gd name="T67" fmla="*/ 282 h 282"/>
              <a:gd name="T68" fmla="*/ 27 w 196"/>
              <a:gd name="T69" fmla="*/ 282 h 282"/>
              <a:gd name="T70" fmla="*/ 27 w 196"/>
              <a:gd name="T71" fmla="*/ 267 h 282"/>
              <a:gd name="T72" fmla="*/ 61 w 196"/>
              <a:gd name="T73" fmla="*/ 247 h 282"/>
              <a:gd name="T74" fmla="*/ 0 w 196"/>
              <a:gd name="T75" fmla="*/ 157 h 282"/>
              <a:gd name="T76" fmla="*/ 82 w 196"/>
              <a:gd name="T77" fmla="*/ 61 h 282"/>
              <a:gd name="T78" fmla="*/ 67 w 196"/>
              <a:gd name="T79" fmla="*/ 1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282">
                <a:moveTo>
                  <a:pt x="98" y="5"/>
                </a:moveTo>
                <a:cubicBezTo>
                  <a:pt x="113" y="0"/>
                  <a:pt x="113" y="0"/>
                  <a:pt x="113" y="0"/>
                </a:cubicBezTo>
                <a:cubicBezTo>
                  <a:pt x="155" y="128"/>
                  <a:pt x="155" y="128"/>
                  <a:pt x="155" y="128"/>
                </a:cubicBezTo>
                <a:cubicBezTo>
                  <a:pt x="108" y="143"/>
                  <a:pt x="108" y="143"/>
                  <a:pt x="108" y="143"/>
                </a:cubicBezTo>
                <a:cubicBezTo>
                  <a:pt x="98" y="111"/>
                  <a:pt x="98" y="111"/>
                  <a:pt x="98" y="111"/>
                </a:cubicBezTo>
                <a:cubicBezTo>
                  <a:pt x="98" y="5"/>
                  <a:pt x="98" y="5"/>
                  <a:pt x="98" y="5"/>
                </a:cubicBezTo>
                <a:close/>
                <a:moveTo>
                  <a:pt x="98" y="222"/>
                </a:moveTo>
                <a:cubicBezTo>
                  <a:pt x="112" y="222"/>
                  <a:pt x="125" y="217"/>
                  <a:pt x="136" y="209"/>
                </a:cubicBezTo>
                <a:cubicBezTo>
                  <a:pt x="107" y="209"/>
                  <a:pt x="107" y="209"/>
                  <a:pt x="107" y="209"/>
                </a:cubicBezTo>
                <a:cubicBezTo>
                  <a:pt x="107" y="192"/>
                  <a:pt x="107" y="192"/>
                  <a:pt x="107" y="192"/>
                </a:cubicBezTo>
                <a:cubicBezTo>
                  <a:pt x="152" y="192"/>
                  <a:pt x="152" y="192"/>
                  <a:pt x="152" y="192"/>
                </a:cubicBezTo>
                <a:cubicBezTo>
                  <a:pt x="189" y="192"/>
                  <a:pt x="189" y="192"/>
                  <a:pt x="189" y="192"/>
                </a:cubicBezTo>
                <a:cubicBezTo>
                  <a:pt x="196" y="192"/>
                  <a:pt x="196" y="192"/>
                  <a:pt x="196" y="192"/>
                </a:cubicBezTo>
                <a:cubicBezTo>
                  <a:pt x="196" y="209"/>
                  <a:pt x="196" y="209"/>
                  <a:pt x="196" y="209"/>
                </a:cubicBezTo>
                <a:cubicBezTo>
                  <a:pt x="180" y="209"/>
                  <a:pt x="180" y="209"/>
                  <a:pt x="180" y="209"/>
                </a:cubicBezTo>
                <a:cubicBezTo>
                  <a:pt x="169" y="226"/>
                  <a:pt x="153" y="239"/>
                  <a:pt x="134" y="247"/>
                </a:cubicBezTo>
                <a:cubicBezTo>
                  <a:pt x="154" y="251"/>
                  <a:pt x="169" y="257"/>
                  <a:pt x="169" y="267"/>
                </a:cubicBezTo>
                <a:cubicBezTo>
                  <a:pt x="169" y="282"/>
                  <a:pt x="169" y="282"/>
                  <a:pt x="169" y="282"/>
                </a:cubicBezTo>
                <a:cubicBezTo>
                  <a:pt x="98" y="282"/>
                  <a:pt x="98" y="282"/>
                  <a:pt x="98" y="282"/>
                </a:cubicBezTo>
                <a:cubicBezTo>
                  <a:pt x="98" y="268"/>
                  <a:pt x="98" y="268"/>
                  <a:pt x="98" y="268"/>
                </a:cubicBezTo>
                <a:cubicBezTo>
                  <a:pt x="105" y="268"/>
                  <a:pt x="111" y="262"/>
                  <a:pt x="111" y="255"/>
                </a:cubicBezTo>
                <a:cubicBezTo>
                  <a:pt x="111" y="248"/>
                  <a:pt x="105" y="242"/>
                  <a:pt x="98" y="242"/>
                </a:cubicBezTo>
                <a:lnTo>
                  <a:pt x="98" y="222"/>
                </a:lnTo>
                <a:close/>
                <a:moveTo>
                  <a:pt x="67" y="15"/>
                </a:moveTo>
                <a:cubicBezTo>
                  <a:pt x="98" y="5"/>
                  <a:pt x="98" y="5"/>
                  <a:pt x="98" y="5"/>
                </a:cubicBezTo>
                <a:cubicBezTo>
                  <a:pt x="98" y="111"/>
                  <a:pt x="98" y="111"/>
                  <a:pt x="98" y="111"/>
                </a:cubicBezTo>
                <a:cubicBezTo>
                  <a:pt x="92" y="92"/>
                  <a:pt x="92" y="92"/>
                  <a:pt x="92" y="92"/>
                </a:cubicBezTo>
                <a:cubicBezTo>
                  <a:pt x="59" y="95"/>
                  <a:pt x="33" y="123"/>
                  <a:pt x="33" y="157"/>
                </a:cubicBezTo>
                <a:cubicBezTo>
                  <a:pt x="33" y="193"/>
                  <a:pt x="62" y="222"/>
                  <a:pt x="98" y="222"/>
                </a:cubicBezTo>
                <a:cubicBezTo>
                  <a:pt x="98" y="222"/>
                  <a:pt x="98" y="222"/>
                  <a:pt x="98" y="222"/>
                </a:cubicBezTo>
                <a:cubicBezTo>
                  <a:pt x="98" y="242"/>
                  <a:pt x="98" y="242"/>
                  <a:pt x="98" y="242"/>
                </a:cubicBezTo>
                <a:cubicBezTo>
                  <a:pt x="91" y="242"/>
                  <a:pt x="85" y="248"/>
                  <a:pt x="85" y="255"/>
                </a:cubicBezTo>
                <a:cubicBezTo>
                  <a:pt x="85" y="262"/>
                  <a:pt x="91" y="268"/>
                  <a:pt x="98" y="268"/>
                </a:cubicBezTo>
                <a:cubicBezTo>
                  <a:pt x="98" y="282"/>
                  <a:pt x="98" y="282"/>
                  <a:pt x="98" y="282"/>
                </a:cubicBezTo>
                <a:cubicBezTo>
                  <a:pt x="27" y="282"/>
                  <a:pt x="27" y="282"/>
                  <a:pt x="27" y="282"/>
                </a:cubicBezTo>
                <a:cubicBezTo>
                  <a:pt x="27" y="267"/>
                  <a:pt x="27" y="267"/>
                  <a:pt x="27" y="267"/>
                </a:cubicBezTo>
                <a:cubicBezTo>
                  <a:pt x="27" y="257"/>
                  <a:pt x="41" y="251"/>
                  <a:pt x="61" y="247"/>
                </a:cubicBezTo>
                <a:cubicBezTo>
                  <a:pt x="26" y="233"/>
                  <a:pt x="0" y="198"/>
                  <a:pt x="0" y="157"/>
                </a:cubicBezTo>
                <a:cubicBezTo>
                  <a:pt x="0" y="108"/>
                  <a:pt x="36" y="68"/>
                  <a:pt x="82" y="61"/>
                </a:cubicBezTo>
                <a:lnTo>
                  <a:pt x="67" y="1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2" name="Freeform 82"/>
          <p:cNvSpPr>
            <a:spLocks noEditPoints="1"/>
          </p:cNvSpPr>
          <p:nvPr/>
        </p:nvSpPr>
        <p:spPr bwMode="auto">
          <a:xfrm>
            <a:off x="6075609" y="1120299"/>
            <a:ext cx="184499" cy="163074"/>
          </a:xfrm>
          <a:custGeom>
            <a:avLst/>
            <a:gdLst>
              <a:gd name="T0" fmla="*/ 103 w 113"/>
              <a:gd name="T1" fmla="*/ 31 h 100"/>
              <a:gd name="T2" fmla="*/ 57 w 113"/>
              <a:gd name="T3" fmla="*/ 0 h 100"/>
              <a:gd name="T4" fmla="*/ 57 w 113"/>
              <a:gd name="T5" fmla="*/ 9 h 100"/>
              <a:gd name="T6" fmla="*/ 95 w 113"/>
              <a:gd name="T7" fmla="*/ 35 h 100"/>
              <a:gd name="T8" fmla="*/ 72 w 113"/>
              <a:gd name="T9" fmla="*/ 88 h 100"/>
              <a:gd name="T10" fmla="*/ 57 w 113"/>
              <a:gd name="T11" fmla="*/ 91 h 100"/>
              <a:gd name="T12" fmla="*/ 57 w 113"/>
              <a:gd name="T13" fmla="*/ 100 h 100"/>
              <a:gd name="T14" fmla="*/ 75 w 113"/>
              <a:gd name="T15" fmla="*/ 96 h 100"/>
              <a:gd name="T16" fmla="*/ 103 w 113"/>
              <a:gd name="T17" fmla="*/ 31 h 100"/>
              <a:gd name="T18" fmla="*/ 57 w 113"/>
              <a:gd name="T19" fmla="*/ 0 h 100"/>
              <a:gd name="T20" fmla="*/ 38 w 113"/>
              <a:gd name="T21" fmla="*/ 4 h 100"/>
              <a:gd name="T22" fmla="*/ 11 w 113"/>
              <a:gd name="T23" fmla="*/ 68 h 100"/>
              <a:gd name="T24" fmla="*/ 57 w 113"/>
              <a:gd name="T25" fmla="*/ 100 h 100"/>
              <a:gd name="T26" fmla="*/ 57 w 113"/>
              <a:gd name="T27" fmla="*/ 91 h 100"/>
              <a:gd name="T28" fmla="*/ 19 w 113"/>
              <a:gd name="T29" fmla="*/ 65 h 100"/>
              <a:gd name="T30" fmla="*/ 19 w 113"/>
              <a:gd name="T31" fmla="*/ 65 h 100"/>
              <a:gd name="T32" fmla="*/ 42 w 113"/>
              <a:gd name="T33" fmla="*/ 12 h 100"/>
              <a:gd name="T34" fmla="*/ 57 w 113"/>
              <a:gd name="T35" fmla="*/ 9 h 100"/>
              <a:gd name="T36" fmla="*/ 57 w 113"/>
              <a:gd name="T37"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3" h="100">
                <a:moveTo>
                  <a:pt x="103" y="31"/>
                </a:moveTo>
                <a:cubicBezTo>
                  <a:pt x="95" y="12"/>
                  <a:pt x="77" y="0"/>
                  <a:pt x="57" y="0"/>
                </a:cubicBezTo>
                <a:cubicBezTo>
                  <a:pt x="57" y="9"/>
                  <a:pt x="57" y="9"/>
                  <a:pt x="57" y="9"/>
                </a:cubicBezTo>
                <a:cubicBezTo>
                  <a:pt x="73" y="9"/>
                  <a:pt x="88" y="19"/>
                  <a:pt x="95" y="35"/>
                </a:cubicBezTo>
                <a:cubicBezTo>
                  <a:pt x="103" y="56"/>
                  <a:pt x="93" y="79"/>
                  <a:pt x="72" y="88"/>
                </a:cubicBezTo>
                <a:cubicBezTo>
                  <a:pt x="67" y="90"/>
                  <a:pt x="62" y="91"/>
                  <a:pt x="57" y="91"/>
                </a:cubicBezTo>
                <a:cubicBezTo>
                  <a:pt x="57" y="100"/>
                  <a:pt x="57" y="100"/>
                  <a:pt x="57" y="100"/>
                </a:cubicBezTo>
                <a:cubicBezTo>
                  <a:pt x="63" y="100"/>
                  <a:pt x="69" y="99"/>
                  <a:pt x="75" y="96"/>
                </a:cubicBezTo>
                <a:cubicBezTo>
                  <a:pt x="101" y="86"/>
                  <a:pt x="113" y="57"/>
                  <a:pt x="103" y="31"/>
                </a:cubicBezTo>
                <a:close/>
                <a:moveTo>
                  <a:pt x="57" y="0"/>
                </a:moveTo>
                <a:cubicBezTo>
                  <a:pt x="51" y="0"/>
                  <a:pt x="44" y="1"/>
                  <a:pt x="38" y="4"/>
                </a:cubicBezTo>
                <a:cubicBezTo>
                  <a:pt x="13" y="14"/>
                  <a:pt x="0" y="43"/>
                  <a:pt x="11" y="68"/>
                </a:cubicBezTo>
                <a:cubicBezTo>
                  <a:pt x="18" y="88"/>
                  <a:pt x="37" y="100"/>
                  <a:pt x="57" y="100"/>
                </a:cubicBezTo>
                <a:cubicBezTo>
                  <a:pt x="57" y="91"/>
                  <a:pt x="57" y="91"/>
                  <a:pt x="57" y="91"/>
                </a:cubicBezTo>
                <a:cubicBezTo>
                  <a:pt x="41" y="90"/>
                  <a:pt x="26" y="81"/>
                  <a:pt x="19" y="65"/>
                </a:cubicBezTo>
                <a:cubicBezTo>
                  <a:pt x="19" y="65"/>
                  <a:pt x="19" y="65"/>
                  <a:pt x="19" y="65"/>
                </a:cubicBezTo>
                <a:cubicBezTo>
                  <a:pt x="11" y="44"/>
                  <a:pt x="21" y="21"/>
                  <a:pt x="42" y="12"/>
                </a:cubicBezTo>
                <a:cubicBezTo>
                  <a:pt x="47" y="10"/>
                  <a:pt x="52" y="9"/>
                  <a:pt x="57" y="9"/>
                </a:cubicBezTo>
                <a:lnTo>
                  <a:pt x="57"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3" name="Freeform 83"/>
          <p:cNvSpPr/>
          <p:nvPr/>
        </p:nvSpPr>
        <p:spPr bwMode="auto">
          <a:xfrm>
            <a:off x="6023235" y="1217905"/>
            <a:ext cx="80941" cy="51184"/>
          </a:xfrm>
          <a:custGeom>
            <a:avLst/>
            <a:gdLst>
              <a:gd name="T0" fmla="*/ 7 w 68"/>
              <a:gd name="T1" fmla="*/ 43 h 43"/>
              <a:gd name="T2" fmla="*/ 0 w 68"/>
              <a:gd name="T3" fmla="*/ 25 h 43"/>
              <a:gd name="T4" fmla="*/ 62 w 68"/>
              <a:gd name="T5" fmla="*/ 0 h 43"/>
              <a:gd name="T6" fmla="*/ 68 w 68"/>
              <a:gd name="T7" fmla="*/ 18 h 43"/>
              <a:gd name="T8" fmla="*/ 7 w 68"/>
              <a:gd name="T9" fmla="*/ 43 h 43"/>
            </a:gdLst>
            <a:ahLst/>
            <a:cxnLst>
              <a:cxn ang="0">
                <a:pos x="T0" y="T1"/>
              </a:cxn>
              <a:cxn ang="0">
                <a:pos x="T2" y="T3"/>
              </a:cxn>
              <a:cxn ang="0">
                <a:pos x="T4" y="T5"/>
              </a:cxn>
              <a:cxn ang="0">
                <a:pos x="T6" y="T7"/>
              </a:cxn>
              <a:cxn ang="0">
                <a:pos x="T8" y="T9"/>
              </a:cxn>
            </a:cxnLst>
            <a:rect l="0" t="0" r="r" b="b"/>
            <a:pathLst>
              <a:path w="68" h="43">
                <a:moveTo>
                  <a:pt x="7" y="43"/>
                </a:moveTo>
                <a:lnTo>
                  <a:pt x="0" y="25"/>
                </a:lnTo>
                <a:lnTo>
                  <a:pt x="62" y="0"/>
                </a:lnTo>
                <a:lnTo>
                  <a:pt x="68" y="18"/>
                </a:lnTo>
                <a:lnTo>
                  <a:pt x="7" y="4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4" name="Freeform 84"/>
          <p:cNvSpPr/>
          <p:nvPr/>
        </p:nvSpPr>
        <p:spPr bwMode="auto">
          <a:xfrm>
            <a:off x="5972052" y="1225047"/>
            <a:ext cx="109509" cy="66658"/>
          </a:xfrm>
          <a:custGeom>
            <a:avLst/>
            <a:gdLst>
              <a:gd name="T0" fmla="*/ 16 w 67"/>
              <a:gd name="T1" fmla="*/ 39 h 41"/>
              <a:gd name="T2" fmla="*/ 2 w 67"/>
              <a:gd name="T3" fmla="*/ 33 h 41"/>
              <a:gd name="T4" fmla="*/ 8 w 67"/>
              <a:gd name="T5" fmla="*/ 19 h 41"/>
              <a:gd name="T6" fmla="*/ 50 w 67"/>
              <a:gd name="T7" fmla="*/ 2 h 41"/>
              <a:gd name="T8" fmla="*/ 64 w 67"/>
              <a:gd name="T9" fmla="*/ 8 h 41"/>
              <a:gd name="T10" fmla="*/ 58 w 67"/>
              <a:gd name="T11" fmla="*/ 22 h 41"/>
              <a:gd name="T12" fmla="*/ 16 w 67"/>
              <a:gd name="T13" fmla="*/ 39 h 41"/>
            </a:gdLst>
            <a:ahLst/>
            <a:cxnLst>
              <a:cxn ang="0">
                <a:pos x="T0" y="T1"/>
              </a:cxn>
              <a:cxn ang="0">
                <a:pos x="T2" y="T3"/>
              </a:cxn>
              <a:cxn ang="0">
                <a:pos x="T4" y="T5"/>
              </a:cxn>
              <a:cxn ang="0">
                <a:pos x="T6" y="T7"/>
              </a:cxn>
              <a:cxn ang="0">
                <a:pos x="T8" y="T9"/>
              </a:cxn>
              <a:cxn ang="0">
                <a:pos x="T10" y="T11"/>
              </a:cxn>
              <a:cxn ang="0">
                <a:pos x="T12" y="T13"/>
              </a:cxn>
            </a:cxnLst>
            <a:rect l="0" t="0" r="r" b="b"/>
            <a:pathLst>
              <a:path w="67" h="41">
                <a:moveTo>
                  <a:pt x="16" y="39"/>
                </a:moveTo>
                <a:cubicBezTo>
                  <a:pt x="10" y="41"/>
                  <a:pt x="4" y="39"/>
                  <a:pt x="2" y="33"/>
                </a:cubicBezTo>
                <a:cubicBezTo>
                  <a:pt x="0" y="28"/>
                  <a:pt x="2" y="21"/>
                  <a:pt x="8" y="19"/>
                </a:cubicBezTo>
                <a:cubicBezTo>
                  <a:pt x="50" y="2"/>
                  <a:pt x="50" y="2"/>
                  <a:pt x="50" y="2"/>
                </a:cubicBezTo>
                <a:cubicBezTo>
                  <a:pt x="56" y="0"/>
                  <a:pt x="62" y="3"/>
                  <a:pt x="64" y="8"/>
                </a:cubicBezTo>
                <a:cubicBezTo>
                  <a:pt x="67" y="14"/>
                  <a:pt x="64" y="20"/>
                  <a:pt x="58" y="22"/>
                </a:cubicBezTo>
                <a:lnTo>
                  <a:pt x="16" y="3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5" name="Freeform 85"/>
          <p:cNvSpPr>
            <a:spLocks noEditPoints="1"/>
          </p:cNvSpPr>
          <p:nvPr/>
        </p:nvSpPr>
        <p:spPr bwMode="auto">
          <a:xfrm>
            <a:off x="5908965" y="2093976"/>
            <a:ext cx="334479" cy="119032"/>
          </a:xfrm>
          <a:custGeom>
            <a:avLst/>
            <a:gdLst>
              <a:gd name="T0" fmla="*/ 142 w 205"/>
              <a:gd name="T1" fmla="*/ 5 h 73"/>
              <a:gd name="T2" fmla="*/ 157 w 205"/>
              <a:gd name="T3" fmla="*/ 2 h 73"/>
              <a:gd name="T4" fmla="*/ 164 w 205"/>
              <a:gd name="T5" fmla="*/ 5 h 73"/>
              <a:gd name="T6" fmla="*/ 179 w 205"/>
              <a:gd name="T7" fmla="*/ 2 h 73"/>
              <a:gd name="T8" fmla="*/ 202 w 205"/>
              <a:gd name="T9" fmla="*/ 18 h 73"/>
              <a:gd name="T10" fmla="*/ 187 w 205"/>
              <a:gd name="T11" fmla="*/ 42 h 73"/>
              <a:gd name="T12" fmla="*/ 177 w 205"/>
              <a:gd name="T13" fmla="*/ 43 h 73"/>
              <a:gd name="T14" fmla="*/ 166 w 205"/>
              <a:gd name="T15" fmla="*/ 18 h 73"/>
              <a:gd name="T16" fmla="*/ 172 w 205"/>
              <a:gd name="T17" fmla="*/ 45 h 73"/>
              <a:gd name="T18" fmla="*/ 167 w 205"/>
              <a:gd name="T19" fmla="*/ 50 h 73"/>
              <a:gd name="T20" fmla="*/ 142 w 205"/>
              <a:gd name="T21" fmla="*/ 55 h 73"/>
              <a:gd name="T22" fmla="*/ 142 w 205"/>
              <a:gd name="T23" fmla="*/ 20 h 73"/>
              <a:gd name="T24" fmla="*/ 158 w 205"/>
              <a:gd name="T25" fmla="*/ 17 h 73"/>
              <a:gd name="T26" fmla="*/ 163 w 205"/>
              <a:gd name="T27" fmla="*/ 19 h 73"/>
              <a:gd name="T28" fmla="*/ 161 w 205"/>
              <a:gd name="T29" fmla="*/ 9 h 73"/>
              <a:gd name="T30" fmla="*/ 155 w 205"/>
              <a:gd name="T31" fmla="*/ 5 h 73"/>
              <a:gd name="T32" fmla="*/ 142 w 205"/>
              <a:gd name="T33" fmla="*/ 8 h 73"/>
              <a:gd name="T34" fmla="*/ 142 w 205"/>
              <a:gd name="T35" fmla="*/ 5 h 73"/>
              <a:gd name="T36" fmla="*/ 28 w 205"/>
              <a:gd name="T37" fmla="*/ 30 h 73"/>
              <a:gd name="T38" fmla="*/ 116 w 205"/>
              <a:gd name="T39" fmla="*/ 13 h 73"/>
              <a:gd name="T40" fmla="*/ 121 w 205"/>
              <a:gd name="T41" fmla="*/ 9 h 73"/>
              <a:gd name="T42" fmla="*/ 142 w 205"/>
              <a:gd name="T43" fmla="*/ 5 h 73"/>
              <a:gd name="T44" fmla="*/ 142 w 205"/>
              <a:gd name="T45" fmla="*/ 8 h 73"/>
              <a:gd name="T46" fmla="*/ 124 w 205"/>
              <a:gd name="T47" fmla="*/ 11 h 73"/>
              <a:gd name="T48" fmla="*/ 120 w 205"/>
              <a:gd name="T49" fmla="*/ 17 h 73"/>
              <a:gd name="T50" fmla="*/ 122 w 205"/>
              <a:gd name="T51" fmla="*/ 28 h 73"/>
              <a:gd name="T52" fmla="*/ 122 w 205"/>
              <a:gd name="T53" fmla="*/ 28 h 73"/>
              <a:gd name="T54" fmla="*/ 126 w 205"/>
              <a:gd name="T55" fmla="*/ 24 h 73"/>
              <a:gd name="T56" fmla="*/ 142 w 205"/>
              <a:gd name="T57" fmla="*/ 20 h 73"/>
              <a:gd name="T58" fmla="*/ 142 w 205"/>
              <a:gd name="T59" fmla="*/ 55 h 73"/>
              <a:gd name="T60" fmla="*/ 130 w 205"/>
              <a:gd name="T61" fmla="*/ 57 h 73"/>
              <a:gd name="T62" fmla="*/ 125 w 205"/>
              <a:gd name="T63" fmla="*/ 56 h 73"/>
              <a:gd name="T64" fmla="*/ 35 w 205"/>
              <a:gd name="T65" fmla="*/ 73 h 73"/>
              <a:gd name="T66" fmla="*/ 28 w 205"/>
              <a:gd name="T67" fmla="*/ 70 h 73"/>
              <a:gd name="T68" fmla="*/ 28 w 205"/>
              <a:gd name="T69" fmla="*/ 67 h 73"/>
              <a:gd name="T70" fmla="*/ 35 w 205"/>
              <a:gd name="T71" fmla="*/ 70 h 73"/>
              <a:gd name="T72" fmla="*/ 35 w 205"/>
              <a:gd name="T73" fmla="*/ 70 h 73"/>
              <a:gd name="T74" fmla="*/ 37 w 205"/>
              <a:gd name="T75" fmla="*/ 70 h 73"/>
              <a:gd name="T76" fmla="*/ 42 w 205"/>
              <a:gd name="T77" fmla="*/ 62 h 73"/>
              <a:gd name="T78" fmla="*/ 36 w 205"/>
              <a:gd name="T79" fmla="*/ 57 h 73"/>
              <a:gd name="T80" fmla="*/ 40 w 205"/>
              <a:gd name="T81" fmla="*/ 50 h 73"/>
              <a:gd name="T82" fmla="*/ 34 w 205"/>
              <a:gd name="T83" fmla="*/ 45 h 73"/>
              <a:gd name="T84" fmla="*/ 37 w 205"/>
              <a:gd name="T85" fmla="*/ 38 h 73"/>
              <a:gd name="T86" fmla="*/ 30 w 205"/>
              <a:gd name="T87" fmla="*/ 33 h 73"/>
              <a:gd name="T88" fmla="*/ 28 w 205"/>
              <a:gd name="T89" fmla="*/ 33 h 73"/>
              <a:gd name="T90" fmla="*/ 28 w 205"/>
              <a:gd name="T91" fmla="*/ 34 h 73"/>
              <a:gd name="T92" fmla="*/ 28 w 205"/>
              <a:gd name="T93" fmla="*/ 30 h 73"/>
              <a:gd name="T94" fmla="*/ 26 w 205"/>
              <a:gd name="T95" fmla="*/ 31 h 73"/>
              <a:gd name="T96" fmla="*/ 28 w 205"/>
              <a:gd name="T97" fmla="*/ 30 h 73"/>
              <a:gd name="T98" fmla="*/ 28 w 205"/>
              <a:gd name="T99" fmla="*/ 34 h 73"/>
              <a:gd name="T100" fmla="*/ 13 w 205"/>
              <a:gd name="T101" fmla="*/ 49 h 73"/>
              <a:gd name="T102" fmla="*/ 15 w 205"/>
              <a:gd name="T103" fmla="*/ 62 h 73"/>
              <a:gd name="T104" fmla="*/ 28 w 205"/>
              <a:gd name="T105" fmla="*/ 67 h 73"/>
              <a:gd name="T106" fmla="*/ 28 w 205"/>
              <a:gd name="T107" fmla="*/ 70 h 73"/>
              <a:gd name="T108" fmla="*/ 0 w 205"/>
              <a:gd name="T109" fmla="*/ 58 h 73"/>
              <a:gd name="T110" fmla="*/ 26 w 205"/>
              <a:gd name="T111" fmla="*/ 3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5" h="73">
                <a:moveTo>
                  <a:pt x="142" y="5"/>
                </a:moveTo>
                <a:cubicBezTo>
                  <a:pt x="157" y="2"/>
                  <a:pt x="157" y="2"/>
                  <a:pt x="157" y="2"/>
                </a:cubicBezTo>
                <a:cubicBezTo>
                  <a:pt x="160" y="1"/>
                  <a:pt x="163" y="3"/>
                  <a:pt x="164" y="5"/>
                </a:cubicBezTo>
                <a:cubicBezTo>
                  <a:pt x="179" y="2"/>
                  <a:pt x="179" y="2"/>
                  <a:pt x="179" y="2"/>
                </a:cubicBezTo>
                <a:cubicBezTo>
                  <a:pt x="190" y="0"/>
                  <a:pt x="200" y="7"/>
                  <a:pt x="202" y="18"/>
                </a:cubicBezTo>
                <a:cubicBezTo>
                  <a:pt x="205" y="29"/>
                  <a:pt x="197" y="39"/>
                  <a:pt x="187" y="42"/>
                </a:cubicBezTo>
                <a:cubicBezTo>
                  <a:pt x="177" y="43"/>
                  <a:pt x="177" y="43"/>
                  <a:pt x="177" y="43"/>
                </a:cubicBezTo>
                <a:cubicBezTo>
                  <a:pt x="166" y="18"/>
                  <a:pt x="166" y="18"/>
                  <a:pt x="166" y="18"/>
                </a:cubicBezTo>
                <a:cubicBezTo>
                  <a:pt x="172" y="45"/>
                  <a:pt x="172" y="45"/>
                  <a:pt x="172" y="45"/>
                </a:cubicBezTo>
                <a:cubicBezTo>
                  <a:pt x="172" y="47"/>
                  <a:pt x="170" y="50"/>
                  <a:pt x="167" y="50"/>
                </a:cubicBezTo>
                <a:cubicBezTo>
                  <a:pt x="142" y="55"/>
                  <a:pt x="142" y="55"/>
                  <a:pt x="142" y="55"/>
                </a:cubicBezTo>
                <a:cubicBezTo>
                  <a:pt x="142" y="20"/>
                  <a:pt x="142" y="20"/>
                  <a:pt x="142" y="20"/>
                </a:cubicBezTo>
                <a:cubicBezTo>
                  <a:pt x="158" y="17"/>
                  <a:pt x="158" y="17"/>
                  <a:pt x="158" y="17"/>
                </a:cubicBezTo>
                <a:cubicBezTo>
                  <a:pt x="160" y="17"/>
                  <a:pt x="162" y="18"/>
                  <a:pt x="163" y="19"/>
                </a:cubicBezTo>
                <a:cubicBezTo>
                  <a:pt x="161" y="9"/>
                  <a:pt x="161" y="9"/>
                  <a:pt x="161" y="9"/>
                </a:cubicBezTo>
                <a:cubicBezTo>
                  <a:pt x="161" y="6"/>
                  <a:pt x="158" y="5"/>
                  <a:pt x="155" y="5"/>
                </a:cubicBezTo>
                <a:cubicBezTo>
                  <a:pt x="142" y="8"/>
                  <a:pt x="142" y="8"/>
                  <a:pt x="142" y="8"/>
                </a:cubicBezTo>
                <a:lnTo>
                  <a:pt x="142" y="5"/>
                </a:lnTo>
                <a:close/>
                <a:moveTo>
                  <a:pt x="28" y="30"/>
                </a:moveTo>
                <a:cubicBezTo>
                  <a:pt x="116" y="13"/>
                  <a:pt x="116" y="13"/>
                  <a:pt x="116" y="13"/>
                </a:cubicBezTo>
                <a:cubicBezTo>
                  <a:pt x="117" y="11"/>
                  <a:pt x="119" y="9"/>
                  <a:pt x="121" y="9"/>
                </a:cubicBezTo>
                <a:cubicBezTo>
                  <a:pt x="142" y="5"/>
                  <a:pt x="142" y="5"/>
                  <a:pt x="142" y="5"/>
                </a:cubicBezTo>
                <a:cubicBezTo>
                  <a:pt x="142" y="8"/>
                  <a:pt x="142" y="8"/>
                  <a:pt x="142" y="8"/>
                </a:cubicBezTo>
                <a:cubicBezTo>
                  <a:pt x="124" y="11"/>
                  <a:pt x="124" y="11"/>
                  <a:pt x="124" y="11"/>
                </a:cubicBezTo>
                <a:cubicBezTo>
                  <a:pt x="121" y="12"/>
                  <a:pt x="119" y="15"/>
                  <a:pt x="120" y="17"/>
                </a:cubicBezTo>
                <a:cubicBezTo>
                  <a:pt x="122" y="28"/>
                  <a:pt x="122" y="28"/>
                  <a:pt x="122" y="28"/>
                </a:cubicBezTo>
                <a:cubicBezTo>
                  <a:pt x="122" y="28"/>
                  <a:pt x="122" y="28"/>
                  <a:pt x="122" y="28"/>
                </a:cubicBezTo>
                <a:cubicBezTo>
                  <a:pt x="122" y="26"/>
                  <a:pt x="124" y="24"/>
                  <a:pt x="126" y="24"/>
                </a:cubicBezTo>
                <a:cubicBezTo>
                  <a:pt x="142" y="20"/>
                  <a:pt x="142" y="20"/>
                  <a:pt x="142" y="20"/>
                </a:cubicBezTo>
                <a:cubicBezTo>
                  <a:pt x="142" y="55"/>
                  <a:pt x="142" y="55"/>
                  <a:pt x="142" y="55"/>
                </a:cubicBezTo>
                <a:cubicBezTo>
                  <a:pt x="130" y="57"/>
                  <a:pt x="130" y="57"/>
                  <a:pt x="130" y="57"/>
                </a:cubicBezTo>
                <a:cubicBezTo>
                  <a:pt x="128" y="58"/>
                  <a:pt x="126" y="57"/>
                  <a:pt x="125" y="56"/>
                </a:cubicBezTo>
                <a:cubicBezTo>
                  <a:pt x="35" y="73"/>
                  <a:pt x="35" y="73"/>
                  <a:pt x="35" y="73"/>
                </a:cubicBezTo>
                <a:cubicBezTo>
                  <a:pt x="28" y="70"/>
                  <a:pt x="28" y="70"/>
                  <a:pt x="28" y="70"/>
                </a:cubicBezTo>
                <a:cubicBezTo>
                  <a:pt x="28" y="67"/>
                  <a:pt x="28" y="67"/>
                  <a:pt x="28" y="67"/>
                </a:cubicBezTo>
                <a:cubicBezTo>
                  <a:pt x="35" y="70"/>
                  <a:pt x="35" y="70"/>
                  <a:pt x="35" y="70"/>
                </a:cubicBezTo>
                <a:cubicBezTo>
                  <a:pt x="35" y="70"/>
                  <a:pt x="35" y="70"/>
                  <a:pt x="35" y="70"/>
                </a:cubicBezTo>
                <a:cubicBezTo>
                  <a:pt x="37" y="70"/>
                  <a:pt x="37" y="70"/>
                  <a:pt x="37" y="70"/>
                </a:cubicBezTo>
                <a:cubicBezTo>
                  <a:pt x="41" y="69"/>
                  <a:pt x="43" y="66"/>
                  <a:pt x="42" y="62"/>
                </a:cubicBezTo>
                <a:cubicBezTo>
                  <a:pt x="42" y="59"/>
                  <a:pt x="39" y="57"/>
                  <a:pt x="36" y="57"/>
                </a:cubicBezTo>
                <a:cubicBezTo>
                  <a:pt x="39" y="56"/>
                  <a:pt x="40" y="53"/>
                  <a:pt x="40" y="50"/>
                </a:cubicBezTo>
                <a:cubicBezTo>
                  <a:pt x="39" y="47"/>
                  <a:pt x="37" y="45"/>
                  <a:pt x="34" y="45"/>
                </a:cubicBezTo>
                <a:cubicBezTo>
                  <a:pt x="36" y="44"/>
                  <a:pt x="38" y="41"/>
                  <a:pt x="37" y="38"/>
                </a:cubicBezTo>
                <a:cubicBezTo>
                  <a:pt x="37" y="34"/>
                  <a:pt x="33" y="32"/>
                  <a:pt x="30" y="33"/>
                </a:cubicBezTo>
                <a:cubicBezTo>
                  <a:pt x="28" y="33"/>
                  <a:pt x="28" y="33"/>
                  <a:pt x="28" y="33"/>
                </a:cubicBezTo>
                <a:cubicBezTo>
                  <a:pt x="28" y="34"/>
                  <a:pt x="28" y="34"/>
                  <a:pt x="28" y="34"/>
                </a:cubicBezTo>
                <a:lnTo>
                  <a:pt x="28" y="30"/>
                </a:lnTo>
                <a:close/>
                <a:moveTo>
                  <a:pt x="26" y="31"/>
                </a:moveTo>
                <a:cubicBezTo>
                  <a:pt x="28" y="30"/>
                  <a:pt x="28" y="30"/>
                  <a:pt x="28" y="30"/>
                </a:cubicBezTo>
                <a:cubicBezTo>
                  <a:pt x="28" y="34"/>
                  <a:pt x="28" y="34"/>
                  <a:pt x="28" y="34"/>
                </a:cubicBezTo>
                <a:cubicBezTo>
                  <a:pt x="13" y="49"/>
                  <a:pt x="13" y="49"/>
                  <a:pt x="13" y="49"/>
                </a:cubicBezTo>
                <a:cubicBezTo>
                  <a:pt x="15" y="62"/>
                  <a:pt x="15" y="62"/>
                  <a:pt x="15" y="62"/>
                </a:cubicBezTo>
                <a:cubicBezTo>
                  <a:pt x="28" y="67"/>
                  <a:pt x="28" y="67"/>
                  <a:pt x="28" y="67"/>
                </a:cubicBezTo>
                <a:cubicBezTo>
                  <a:pt x="28" y="70"/>
                  <a:pt x="28" y="70"/>
                  <a:pt x="28" y="70"/>
                </a:cubicBezTo>
                <a:cubicBezTo>
                  <a:pt x="0" y="58"/>
                  <a:pt x="0" y="58"/>
                  <a:pt x="0" y="58"/>
                </a:cubicBezTo>
                <a:lnTo>
                  <a:pt x="26" y="3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6" name="Freeform 86"/>
          <p:cNvSpPr/>
          <p:nvPr/>
        </p:nvSpPr>
        <p:spPr bwMode="auto">
          <a:xfrm>
            <a:off x="7294492" y="2401078"/>
            <a:ext cx="184499" cy="236873"/>
          </a:xfrm>
          <a:custGeom>
            <a:avLst/>
            <a:gdLst>
              <a:gd name="T0" fmla="*/ 113 w 113"/>
              <a:gd name="T1" fmla="*/ 25 h 145"/>
              <a:gd name="T2" fmla="*/ 108 w 113"/>
              <a:gd name="T3" fmla="*/ 22 h 145"/>
              <a:gd name="T4" fmla="*/ 42 w 113"/>
              <a:gd name="T5" fmla="*/ 128 h 145"/>
              <a:gd name="T6" fmla="*/ 19 w 113"/>
              <a:gd name="T7" fmla="*/ 132 h 145"/>
              <a:gd name="T8" fmla="*/ 12 w 113"/>
              <a:gd name="T9" fmla="*/ 109 h 145"/>
              <a:gd name="T10" fmla="*/ 78 w 113"/>
              <a:gd name="T11" fmla="*/ 3 h 145"/>
              <a:gd name="T12" fmla="*/ 73 w 113"/>
              <a:gd name="T13" fmla="*/ 0 h 145"/>
              <a:gd name="T14" fmla="*/ 6 w 113"/>
              <a:gd name="T15" fmla="*/ 107 h 145"/>
              <a:gd name="T16" fmla="*/ 15 w 113"/>
              <a:gd name="T17" fmla="*/ 138 h 145"/>
              <a:gd name="T18" fmla="*/ 47 w 113"/>
              <a:gd name="T19" fmla="*/ 132 h 145"/>
              <a:gd name="T20" fmla="*/ 113 w 113"/>
              <a:gd name="T21" fmla="*/ 2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145">
                <a:moveTo>
                  <a:pt x="113" y="25"/>
                </a:moveTo>
                <a:cubicBezTo>
                  <a:pt x="108" y="22"/>
                  <a:pt x="108" y="22"/>
                  <a:pt x="108" y="22"/>
                </a:cubicBezTo>
                <a:cubicBezTo>
                  <a:pt x="42" y="128"/>
                  <a:pt x="42" y="128"/>
                  <a:pt x="42" y="128"/>
                </a:cubicBezTo>
                <a:cubicBezTo>
                  <a:pt x="38" y="135"/>
                  <a:pt x="27" y="137"/>
                  <a:pt x="19" y="132"/>
                </a:cubicBezTo>
                <a:cubicBezTo>
                  <a:pt x="11" y="127"/>
                  <a:pt x="8" y="117"/>
                  <a:pt x="12" y="109"/>
                </a:cubicBezTo>
                <a:cubicBezTo>
                  <a:pt x="78" y="3"/>
                  <a:pt x="78" y="3"/>
                  <a:pt x="78" y="3"/>
                </a:cubicBezTo>
                <a:cubicBezTo>
                  <a:pt x="73" y="0"/>
                  <a:pt x="73" y="0"/>
                  <a:pt x="73" y="0"/>
                </a:cubicBezTo>
                <a:cubicBezTo>
                  <a:pt x="6" y="107"/>
                  <a:pt x="6" y="107"/>
                  <a:pt x="6" y="107"/>
                </a:cubicBezTo>
                <a:cubicBezTo>
                  <a:pt x="0" y="117"/>
                  <a:pt x="4" y="131"/>
                  <a:pt x="15" y="138"/>
                </a:cubicBezTo>
                <a:cubicBezTo>
                  <a:pt x="26" y="145"/>
                  <a:pt x="40" y="142"/>
                  <a:pt x="47" y="132"/>
                </a:cubicBezTo>
                <a:lnTo>
                  <a:pt x="113" y="2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7" name="Freeform 87"/>
          <p:cNvSpPr/>
          <p:nvPr/>
        </p:nvSpPr>
        <p:spPr bwMode="auto">
          <a:xfrm>
            <a:off x="7399240" y="2392746"/>
            <a:ext cx="89274" cy="61896"/>
          </a:xfrm>
          <a:custGeom>
            <a:avLst/>
            <a:gdLst>
              <a:gd name="T0" fmla="*/ 54 w 55"/>
              <a:gd name="T1" fmla="*/ 35 h 38"/>
              <a:gd name="T2" fmla="*/ 48 w 55"/>
              <a:gd name="T3" fmla="*/ 37 h 38"/>
              <a:gd name="T4" fmla="*/ 3 w 55"/>
              <a:gd name="T5" fmla="*/ 9 h 38"/>
              <a:gd name="T6" fmla="*/ 2 w 55"/>
              <a:gd name="T7" fmla="*/ 3 h 38"/>
              <a:gd name="T8" fmla="*/ 8 w 55"/>
              <a:gd name="T9" fmla="*/ 1 h 38"/>
              <a:gd name="T10" fmla="*/ 53 w 55"/>
              <a:gd name="T11" fmla="*/ 29 h 38"/>
              <a:gd name="T12" fmla="*/ 54 w 55"/>
              <a:gd name="T13" fmla="*/ 35 h 38"/>
            </a:gdLst>
            <a:ahLst/>
            <a:cxnLst>
              <a:cxn ang="0">
                <a:pos x="T0" y="T1"/>
              </a:cxn>
              <a:cxn ang="0">
                <a:pos x="T2" y="T3"/>
              </a:cxn>
              <a:cxn ang="0">
                <a:pos x="T4" y="T5"/>
              </a:cxn>
              <a:cxn ang="0">
                <a:pos x="T6" y="T7"/>
              </a:cxn>
              <a:cxn ang="0">
                <a:pos x="T8" y="T9"/>
              </a:cxn>
              <a:cxn ang="0">
                <a:pos x="T10" y="T11"/>
              </a:cxn>
              <a:cxn ang="0">
                <a:pos x="T12" y="T13"/>
              </a:cxn>
            </a:cxnLst>
            <a:rect l="0" t="0" r="r" b="b"/>
            <a:pathLst>
              <a:path w="55" h="38">
                <a:moveTo>
                  <a:pt x="54" y="35"/>
                </a:moveTo>
                <a:cubicBezTo>
                  <a:pt x="53" y="37"/>
                  <a:pt x="50" y="38"/>
                  <a:pt x="48" y="37"/>
                </a:cubicBezTo>
                <a:cubicBezTo>
                  <a:pt x="3" y="9"/>
                  <a:pt x="3" y="9"/>
                  <a:pt x="3" y="9"/>
                </a:cubicBezTo>
                <a:cubicBezTo>
                  <a:pt x="1" y="7"/>
                  <a:pt x="0" y="5"/>
                  <a:pt x="2" y="3"/>
                </a:cubicBezTo>
                <a:cubicBezTo>
                  <a:pt x="3" y="1"/>
                  <a:pt x="6" y="0"/>
                  <a:pt x="8" y="1"/>
                </a:cubicBezTo>
                <a:cubicBezTo>
                  <a:pt x="53" y="29"/>
                  <a:pt x="53" y="29"/>
                  <a:pt x="53" y="29"/>
                </a:cubicBezTo>
                <a:cubicBezTo>
                  <a:pt x="55" y="31"/>
                  <a:pt x="55" y="33"/>
                  <a:pt x="54" y="3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8" name="Freeform 88"/>
          <p:cNvSpPr/>
          <p:nvPr/>
        </p:nvSpPr>
        <p:spPr bwMode="auto">
          <a:xfrm>
            <a:off x="7330201" y="2441549"/>
            <a:ext cx="122603" cy="170215"/>
          </a:xfrm>
          <a:custGeom>
            <a:avLst/>
            <a:gdLst>
              <a:gd name="T0" fmla="*/ 75 w 75"/>
              <a:gd name="T1" fmla="*/ 4 h 104"/>
              <a:gd name="T2" fmla="*/ 69 w 75"/>
              <a:gd name="T3" fmla="*/ 0 h 104"/>
              <a:gd name="T4" fmla="*/ 10 w 75"/>
              <a:gd name="T5" fmla="*/ 95 h 104"/>
              <a:gd name="T6" fmla="*/ 0 w 75"/>
              <a:gd name="T7" fmla="*/ 100 h 104"/>
              <a:gd name="T8" fmla="*/ 1 w 75"/>
              <a:gd name="T9" fmla="*/ 101 h 104"/>
              <a:gd name="T10" fmla="*/ 17 w 75"/>
              <a:gd name="T11" fmla="*/ 98 h 104"/>
              <a:gd name="T12" fmla="*/ 75 w 75"/>
              <a:gd name="T13" fmla="*/ 4 h 104"/>
            </a:gdLst>
            <a:ahLst/>
            <a:cxnLst>
              <a:cxn ang="0">
                <a:pos x="T0" y="T1"/>
              </a:cxn>
              <a:cxn ang="0">
                <a:pos x="T2" y="T3"/>
              </a:cxn>
              <a:cxn ang="0">
                <a:pos x="T4" y="T5"/>
              </a:cxn>
              <a:cxn ang="0">
                <a:pos x="T6" y="T7"/>
              </a:cxn>
              <a:cxn ang="0">
                <a:pos x="T8" y="T9"/>
              </a:cxn>
              <a:cxn ang="0">
                <a:pos x="T10" y="T11"/>
              </a:cxn>
              <a:cxn ang="0">
                <a:pos x="T12" y="T13"/>
              </a:cxn>
            </a:cxnLst>
            <a:rect l="0" t="0" r="r" b="b"/>
            <a:pathLst>
              <a:path w="75" h="104">
                <a:moveTo>
                  <a:pt x="75" y="4"/>
                </a:moveTo>
                <a:cubicBezTo>
                  <a:pt x="69" y="0"/>
                  <a:pt x="69" y="0"/>
                  <a:pt x="69" y="0"/>
                </a:cubicBezTo>
                <a:cubicBezTo>
                  <a:pt x="10" y="95"/>
                  <a:pt x="10" y="95"/>
                  <a:pt x="10" y="95"/>
                </a:cubicBezTo>
                <a:cubicBezTo>
                  <a:pt x="8" y="98"/>
                  <a:pt x="4" y="100"/>
                  <a:pt x="0" y="100"/>
                </a:cubicBezTo>
                <a:cubicBezTo>
                  <a:pt x="0" y="100"/>
                  <a:pt x="1" y="100"/>
                  <a:pt x="1" y="101"/>
                </a:cubicBezTo>
                <a:cubicBezTo>
                  <a:pt x="7" y="104"/>
                  <a:pt x="14" y="103"/>
                  <a:pt x="17" y="98"/>
                </a:cubicBezTo>
                <a:lnTo>
                  <a:pt x="75" y="4"/>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9" name="Freeform 89"/>
          <p:cNvSpPr>
            <a:spLocks noEditPoints="1"/>
          </p:cNvSpPr>
          <p:nvPr/>
        </p:nvSpPr>
        <p:spPr bwMode="auto">
          <a:xfrm>
            <a:off x="7044525" y="1472633"/>
            <a:ext cx="166644" cy="121412"/>
          </a:xfrm>
          <a:custGeom>
            <a:avLst/>
            <a:gdLst>
              <a:gd name="T0" fmla="*/ 84 w 102"/>
              <a:gd name="T1" fmla="*/ 71 h 74"/>
              <a:gd name="T2" fmla="*/ 79 w 102"/>
              <a:gd name="T3" fmla="*/ 69 h 74"/>
              <a:gd name="T4" fmla="*/ 79 w 102"/>
              <a:gd name="T5" fmla="*/ 69 h 74"/>
              <a:gd name="T6" fmla="*/ 79 w 102"/>
              <a:gd name="T7" fmla="*/ 52 h 74"/>
              <a:gd name="T8" fmla="*/ 86 w 102"/>
              <a:gd name="T9" fmla="*/ 49 h 74"/>
              <a:gd name="T10" fmla="*/ 90 w 102"/>
              <a:gd name="T11" fmla="*/ 38 h 74"/>
              <a:gd name="T12" fmla="*/ 79 w 102"/>
              <a:gd name="T13" fmla="*/ 31 h 74"/>
              <a:gd name="T14" fmla="*/ 85 w 102"/>
              <a:gd name="T15" fmla="*/ 20 h 74"/>
              <a:gd name="T16" fmla="*/ 79 w 102"/>
              <a:gd name="T17" fmla="*/ 16 h 74"/>
              <a:gd name="T18" fmla="*/ 72 w 102"/>
              <a:gd name="T19" fmla="*/ 3 h 74"/>
              <a:gd name="T20" fmla="*/ 79 w 102"/>
              <a:gd name="T21" fmla="*/ 16 h 74"/>
              <a:gd name="T22" fmla="*/ 72 w 102"/>
              <a:gd name="T23" fmla="*/ 21 h 74"/>
              <a:gd name="T24" fmla="*/ 72 w 102"/>
              <a:gd name="T25" fmla="*/ 9 h 74"/>
              <a:gd name="T26" fmla="*/ 79 w 102"/>
              <a:gd name="T27" fmla="*/ 73 h 74"/>
              <a:gd name="T28" fmla="*/ 72 w 102"/>
              <a:gd name="T29" fmla="*/ 69 h 74"/>
              <a:gd name="T30" fmla="*/ 79 w 102"/>
              <a:gd name="T31" fmla="*/ 73 h 74"/>
              <a:gd name="T32" fmla="*/ 79 w 102"/>
              <a:gd name="T33" fmla="*/ 34 h 74"/>
              <a:gd name="T34" fmla="*/ 75 w 102"/>
              <a:gd name="T35" fmla="*/ 45 h 74"/>
              <a:gd name="T36" fmla="*/ 79 w 102"/>
              <a:gd name="T37" fmla="*/ 52 h 74"/>
              <a:gd name="T38" fmla="*/ 72 w 102"/>
              <a:gd name="T39" fmla="*/ 25 h 74"/>
              <a:gd name="T40" fmla="*/ 79 w 102"/>
              <a:gd name="T41" fmla="*/ 31 h 74"/>
              <a:gd name="T42" fmla="*/ 72 w 102"/>
              <a:gd name="T43" fmla="*/ 3 h 74"/>
              <a:gd name="T44" fmla="*/ 71 w 102"/>
              <a:gd name="T45" fmla="*/ 8 h 74"/>
              <a:gd name="T46" fmla="*/ 66 w 102"/>
              <a:gd name="T47" fmla="*/ 2 h 74"/>
              <a:gd name="T48" fmla="*/ 66 w 102"/>
              <a:gd name="T49" fmla="*/ 73 h 74"/>
              <a:gd name="T50" fmla="*/ 67 w 102"/>
              <a:gd name="T51" fmla="*/ 65 h 74"/>
              <a:gd name="T52" fmla="*/ 72 w 102"/>
              <a:gd name="T53" fmla="*/ 74 h 74"/>
              <a:gd name="T54" fmla="*/ 72 w 102"/>
              <a:gd name="T55" fmla="*/ 21 h 74"/>
              <a:gd name="T56" fmla="*/ 72 w 102"/>
              <a:gd name="T57" fmla="*/ 52 h 74"/>
              <a:gd name="T58" fmla="*/ 66 w 102"/>
              <a:gd name="T59" fmla="*/ 57 h 74"/>
              <a:gd name="T60" fmla="*/ 69 w 102"/>
              <a:gd name="T61" fmla="*/ 16 h 74"/>
              <a:gd name="T62" fmla="*/ 22 w 102"/>
              <a:gd name="T63" fmla="*/ 10 h 74"/>
              <a:gd name="T64" fmla="*/ 66 w 102"/>
              <a:gd name="T65" fmla="*/ 5 h 74"/>
              <a:gd name="T66" fmla="*/ 64 w 102"/>
              <a:gd name="T67" fmla="*/ 6 h 74"/>
              <a:gd name="T68" fmla="*/ 66 w 102"/>
              <a:gd name="T69" fmla="*/ 16 h 74"/>
              <a:gd name="T70" fmla="*/ 66 w 102"/>
              <a:gd name="T71" fmla="*/ 64 h 74"/>
              <a:gd name="T72" fmla="*/ 37 w 102"/>
              <a:gd name="T73" fmla="*/ 57 h 74"/>
              <a:gd name="T74" fmla="*/ 22 w 102"/>
              <a:gd name="T75" fmla="*/ 49 h 74"/>
              <a:gd name="T76" fmla="*/ 27 w 102"/>
              <a:gd name="T77" fmla="*/ 48 h 74"/>
              <a:gd name="T78" fmla="*/ 22 w 102"/>
              <a:gd name="T79" fmla="*/ 27 h 74"/>
              <a:gd name="T80" fmla="*/ 2 w 102"/>
              <a:gd name="T81" fmla="*/ 41 h 74"/>
              <a:gd name="T82" fmla="*/ 22 w 102"/>
              <a:gd name="T83" fmla="*/ 10 h 74"/>
              <a:gd name="T84" fmla="*/ 17 w 102"/>
              <a:gd name="T85" fmla="*/ 28 h 74"/>
              <a:gd name="T86" fmla="*/ 22 w 102"/>
              <a:gd name="T87" fmla="*/ 49 h 74"/>
              <a:gd name="T88" fmla="*/ 2 w 102"/>
              <a:gd name="T89" fmla="*/ 4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2" h="74">
                <a:moveTo>
                  <a:pt x="79" y="7"/>
                </a:moveTo>
                <a:cubicBezTo>
                  <a:pt x="102" y="22"/>
                  <a:pt x="98" y="62"/>
                  <a:pt x="84" y="71"/>
                </a:cubicBezTo>
                <a:cubicBezTo>
                  <a:pt x="82" y="72"/>
                  <a:pt x="80" y="73"/>
                  <a:pt x="79" y="73"/>
                </a:cubicBezTo>
                <a:cubicBezTo>
                  <a:pt x="79" y="69"/>
                  <a:pt x="79" y="69"/>
                  <a:pt x="79" y="69"/>
                </a:cubicBezTo>
                <a:cubicBezTo>
                  <a:pt x="79" y="69"/>
                  <a:pt x="79" y="69"/>
                  <a:pt x="79" y="69"/>
                </a:cubicBezTo>
                <a:cubicBezTo>
                  <a:pt x="79" y="69"/>
                  <a:pt x="79" y="69"/>
                  <a:pt x="79" y="69"/>
                </a:cubicBezTo>
                <a:cubicBezTo>
                  <a:pt x="83" y="67"/>
                  <a:pt x="85" y="61"/>
                  <a:pt x="83" y="57"/>
                </a:cubicBezTo>
                <a:cubicBezTo>
                  <a:pt x="82" y="55"/>
                  <a:pt x="80" y="53"/>
                  <a:pt x="79" y="52"/>
                </a:cubicBezTo>
                <a:cubicBezTo>
                  <a:pt x="79" y="49"/>
                  <a:pt x="79" y="49"/>
                  <a:pt x="79" y="49"/>
                </a:cubicBezTo>
                <a:cubicBezTo>
                  <a:pt x="81" y="50"/>
                  <a:pt x="84" y="50"/>
                  <a:pt x="86" y="49"/>
                </a:cubicBezTo>
                <a:cubicBezTo>
                  <a:pt x="86" y="49"/>
                  <a:pt x="86" y="49"/>
                  <a:pt x="86" y="49"/>
                </a:cubicBezTo>
                <a:cubicBezTo>
                  <a:pt x="90" y="47"/>
                  <a:pt x="92" y="42"/>
                  <a:pt x="90" y="38"/>
                </a:cubicBezTo>
                <a:cubicBezTo>
                  <a:pt x="88" y="34"/>
                  <a:pt x="83" y="32"/>
                  <a:pt x="79" y="34"/>
                </a:cubicBezTo>
                <a:cubicBezTo>
                  <a:pt x="79" y="31"/>
                  <a:pt x="79" y="31"/>
                  <a:pt x="79" y="31"/>
                </a:cubicBezTo>
                <a:cubicBezTo>
                  <a:pt x="80" y="31"/>
                  <a:pt x="81" y="30"/>
                  <a:pt x="82" y="30"/>
                </a:cubicBezTo>
                <a:cubicBezTo>
                  <a:pt x="86" y="28"/>
                  <a:pt x="87" y="24"/>
                  <a:pt x="85" y="20"/>
                </a:cubicBezTo>
                <a:cubicBezTo>
                  <a:pt x="85" y="20"/>
                  <a:pt x="85" y="20"/>
                  <a:pt x="85" y="20"/>
                </a:cubicBezTo>
                <a:cubicBezTo>
                  <a:pt x="84" y="17"/>
                  <a:pt x="81" y="16"/>
                  <a:pt x="79" y="16"/>
                </a:cubicBezTo>
                <a:lnTo>
                  <a:pt x="79" y="7"/>
                </a:lnTo>
                <a:close/>
                <a:moveTo>
                  <a:pt x="72" y="3"/>
                </a:moveTo>
                <a:cubicBezTo>
                  <a:pt x="74" y="4"/>
                  <a:pt x="76" y="5"/>
                  <a:pt x="79" y="7"/>
                </a:cubicBezTo>
                <a:cubicBezTo>
                  <a:pt x="79" y="16"/>
                  <a:pt x="79" y="16"/>
                  <a:pt x="79" y="16"/>
                </a:cubicBezTo>
                <a:cubicBezTo>
                  <a:pt x="77" y="16"/>
                  <a:pt x="76" y="16"/>
                  <a:pt x="75" y="17"/>
                </a:cubicBezTo>
                <a:cubicBezTo>
                  <a:pt x="73" y="17"/>
                  <a:pt x="72" y="19"/>
                  <a:pt x="72" y="21"/>
                </a:cubicBezTo>
                <a:cubicBezTo>
                  <a:pt x="72" y="13"/>
                  <a:pt x="72" y="13"/>
                  <a:pt x="72" y="13"/>
                </a:cubicBezTo>
                <a:cubicBezTo>
                  <a:pt x="72" y="12"/>
                  <a:pt x="72" y="10"/>
                  <a:pt x="72" y="9"/>
                </a:cubicBezTo>
                <a:cubicBezTo>
                  <a:pt x="72" y="3"/>
                  <a:pt x="72" y="3"/>
                  <a:pt x="72" y="3"/>
                </a:cubicBezTo>
                <a:close/>
                <a:moveTo>
                  <a:pt x="79" y="73"/>
                </a:moveTo>
                <a:cubicBezTo>
                  <a:pt x="76" y="74"/>
                  <a:pt x="74" y="74"/>
                  <a:pt x="72" y="74"/>
                </a:cubicBezTo>
                <a:cubicBezTo>
                  <a:pt x="72" y="69"/>
                  <a:pt x="72" y="69"/>
                  <a:pt x="72" y="69"/>
                </a:cubicBezTo>
                <a:cubicBezTo>
                  <a:pt x="74" y="70"/>
                  <a:pt x="76" y="70"/>
                  <a:pt x="79" y="69"/>
                </a:cubicBezTo>
                <a:cubicBezTo>
                  <a:pt x="79" y="73"/>
                  <a:pt x="79" y="73"/>
                  <a:pt x="79" y="73"/>
                </a:cubicBezTo>
                <a:close/>
                <a:moveTo>
                  <a:pt x="79" y="31"/>
                </a:moveTo>
                <a:cubicBezTo>
                  <a:pt x="79" y="34"/>
                  <a:pt x="79" y="34"/>
                  <a:pt x="79" y="34"/>
                </a:cubicBezTo>
                <a:cubicBezTo>
                  <a:pt x="78" y="34"/>
                  <a:pt x="78" y="34"/>
                  <a:pt x="78" y="34"/>
                </a:cubicBezTo>
                <a:cubicBezTo>
                  <a:pt x="74" y="36"/>
                  <a:pt x="73" y="41"/>
                  <a:pt x="75" y="45"/>
                </a:cubicBezTo>
                <a:cubicBezTo>
                  <a:pt x="76" y="47"/>
                  <a:pt x="77" y="48"/>
                  <a:pt x="79" y="49"/>
                </a:cubicBezTo>
                <a:cubicBezTo>
                  <a:pt x="79" y="52"/>
                  <a:pt x="79" y="52"/>
                  <a:pt x="79" y="52"/>
                </a:cubicBezTo>
                <a:cubicBezTo>
                  <a:pt x="76" y="51"/>
                  <a:pt x="74" y="51"/>
                  <a:pt x="72" y="52"/>
                </a:cubicBezTo>
                <a:cubicBezTo>
                  <a:pt x="72" y="25"/>
                  <a:pt x="72" y="25"/>
                  <a:pt x="72" y="25"/>
                </a:cubicBezTo>
                <a:cubicBezTo>
                  <a:pt x="72" y="26"/>
                  <a:pt x="72" y="26"/>
                  <a:pt x="72" y="26"/>
                </a:cubicBezTo>
                <a:cubicBezTo>
                  <a:pt x="73" y="29"/>
                  <a:pt x="76" y="31"/>
                  <a:pt x="79" y="31"/>
                </a:cubicBezTo>
                <a:close/>
                <a:moveTo>
                  <a:pt x="66" y="2"/>
                </a:moveTo>
                <a:cubicBezTo>
                  <a:pt x="68" y="2"/>
                  <a:pt x="70" y="3"/>
                  <a:pt x="72" y="3"/>
                </a:cubicBezTo>
                <a:cubicBezTo>
                  <a:pt x="72" y="9"/>
                  <a:pt x="72" y="9"/>
                  <a:pt x="72" y="9"/>
                </a:cubicBezTo>
                <a:cubicBezTo>
                  <a:pt x="71" y="9"/>
                  <a:pt x="71" y="9"/>
                  <a:pt x="71" y="8"/>
                </a:cubicBezTo>
                <a:cubicBezTo>
                  <a:pt x="70" y="7"/>
                  <a:pt x="68" y="5"/>
                  <a:pt x="66" y="5"/>
                </a:cubicBezTo>
                <a:cubicBezTo>
                  <a:pt x="66" y="2"/>
                  <a:pt x="66" y="2"/>
                  <a:pt x="66" y="2"/>
                </a:cubicBezTo>
                <a:close/>
                <a:moveTo>
                  <a:pt x="72" y="74"/>
                </a:moveTo>
                <a:cubicBezTo>
                  <a:pt x="70" y="74"/>
                  <a:pt x="68" y="73"/>
                  <a:pt x="66" y="73"/>
                </a:cubicBezTo>
                <a:cubicBezTo>
                  <a:pt x="66" y="64"/>
                  <a:pt x="66" y="64"/>
                  <a:pt x="66" y="64"/>
                </a:cubicBezTo>
                <a:cubicBezTo>
                  <a:pt x="66" y="64"/>
                  <a:pt x="67" y="64"/>
                  <a:pt x="67" y="65"/>
                </a:cubicBezTo>
                <a:cubicBezTo>
                  <a:pt x="68" y="67"/>
                  <a:pt x="70" y="68"/>
                  <a:pt x="72" y="69"/>
                </a:cubicBezTo>
                <a:cubicBezTo>
                  <a:pt x="72" y="74"/>
                  <a:pt x="72" y="74"/>
                  <a:pt x="72" y="74"/>
                </a:cubicBezTo>
                <a:close/>
                <a:moveTo>
                  <a:pt x="72" y="13"/>
                </a:moveTo>
                <a:cubicBezTo>
                  <a:pt x="72" y="21"/>
                  <a:pt x="72" y="21"/>
                  <a:pt x="72" y="21"/>
                </a:cubicBezTo>
                <a:cubicBezTo>
                  <a:pt x="71" y="22"/>
                  <a:pt x="71" y="24"/>
                  <a:pt x="72" y="25"/>
                </a:cubicBezTo>
                <a:cubicBezTo>
                  <a:pt x="72" y="52"/>
                  <a:pt x="72" y="52"/>
                  <a:pt x="72" y="52"/>
                </a:cubicBezTo>
                <a:cubicBezTo>
                  <a:pt x="71" y="52"/>
                  <a:pt x="71" y="52"/>
                  <a:pt x="71" y="52"/>
                </a:cubicBezTo>
                <a:cubicBezTo>
                  <a:pt x="69" y="54"/>
                  <a:pt x="67" y="55"/>
                  <a:pt x="66" y="57"/>
                </a:cubicBezTo>
                <a:cubicBezTo>
                  <a:pt x="66" y="16"/>
                  <a:pt x="66" y="16"/>
                  <a:pt x="66" y="16"/>
                </a:cubicBezTo>
                <a:cubicBezTo>
                  <a:pt x="67" y="16"/>
                  <a:pt x="68" y="16"/>
                  <a:pt x="69" y="16"/>
                </a:cubicBezTo>
                <a:cubicBezTo>
                  <a:pt x="70" y="15"/>
                  <a:pt x="71" y="14"/>
                  <a:pt x="72" y="13"/>
                </a:cubicBezTo>
                <a:close/>
                <a:moveTo>
                  <a:pt x="22" y="10"/>
                </a:moveTo>
                <a:cubicBezTo>
                  <a:pt x="41" y="2"/>
                  <a:pt x="55" y="0"/>
                  <a:pt x="66" y="2"/>
                </a:cubicBezTo>
                <a:cubicBezTo>
                  <a:pt x="66" y="5"/>
                  <a:pt x="66" y="5"/>
                  <a:pt x="66" y="5"/>
                </a:cubicBezTo>
                <a:cubicBezTo>
                  <a:pt x="65" y="5"/>
                  <a:pt x="65" y="6"/>
                  <a:pt x="64" y="6"/>
                </a:cubicBezTo>
                <a:cubicBezTo>
                  <a:pt x="64" y="6"/>
                  <a:pt x="64" y="6"/>
                  <a:pt x="64" y="6"/>
                </a:cubicBezTo>
                <a:cubicBezTo>
                  <a:pt x="61" y="7"/>
                  <a:pt x="60" y="11"/>
                  <a:pt x="61" y="13"/>
                </a:cubicBezTo>
                <a:cubicBezTo>
                  <a:pt x="62" y="15"/>
                  <a:pt x="64" y="16"/>
                  <a:pt x="66" y="16"/>
                </a:cubicBezTo>
                <a:cubicBezTo>
                  <a:pt x="66" y="57"/>
                  <a:pt x="66" y="57"/>
                  <a:pt x="66" y="57"/>
                </a:cubicBezTo>
                <a:cubicBezTo>
                  <a:pt x="66" y="59"/>
                  <a:pt x="66" y="62"/>
                  <a:pt x="66" y="64"/>
                </a:cubicBezTo>
                <a:cubicBezTo>
                  <a:pt x="66" y="73"/>
                  <a:pt x="66" y="73"/>
                  <a:pt x="66" y="73"/>
                </a:cubicBezTo>
                <a:cubicBezTo>
                  <a:pt x="56" y="68"/>
                  <a:pt x="48" y="56"/>
                  <a:pt x="37" y="57"/>
                </a:cubicBezTo>
                <a:cubicBezTo>
                  <a:pt x="32" y="57"/>
                  <a:pt x="27" y="58"/>
                  <a:pt x="22" y="57"/>
                </a:cubicBezTo>
                <a:cubicBezTo>
                  <a:pt x="22" y="49"/>
                  <a:pt x="22" y="49"/>
                  <a:pt x="22" y="49"/>
                </a:cubicBezTo>
                <a:cubicBezTo>
                  <a:pt x="24" y="49"/>
                  <a:pt x="25" y="48"/>
                  <a:pt x="27" y="48"/>
                </a:cubicBezTo>
                <a:cubicBezTo>
                  <a:pt x="27" y="48"/>
                  <a:pt x="27" y="48"/>
                  <a:pt x="27" y="48"/>
                </a:cubicBezTo>
                <a:cubicBezTo>
                  <a:pt x="32" y="45"/>
                  <a:pt x="34" y="38"/>
                  <a:pt x="32" y="33"/>
                </a:cubicBezTo>
                <a:cubicBezTo>
                  <a:pt x="30" y="29"/>
                  <a:pt x="26" y="27"/>
                  <a:pt x="22" y="27"/>
                </a:cubicBezTo>
                <a:lnTo>
                  <a:pt x="22" y="10"/>
                </a:lnTo>
                <a:close/>
                <a:moveTo>
                  <a:pt x="2" y="41"/>
                </a:moveTo>
                <a:cubicBezTo>
                  <a:pt x="0" y="23"/>
                  <a:pt x="18" y="12"/>
                  <a:pt x="18" y="12"/>
                </a:cubicBezTo>
                <a:cubicBezTo>
                  <a:pt x="20" y="12"/>
                  <a:pt x="21" y="11"/>
                  <a:pt x="22" y="10"/>
                </a:cubicBezTo>
                <a:cubicBezTo>
                  <a:pt x="22" y="27"/>
                  <a:pt x="22" y="27"/>
                  <a:pt x="22" y="27"/>
                </a:cubicBezTo>
                <a:cubicBezTo>
                  <a:pt x="20" y="27"/>
                  <a:pt x="19" y="27"/>
                  <a:pt x="17" y="28"/>
                </a:cubicBezTo>
                <a:cubicBezTo>
                  <a:pt x="12" y="31"/>
                  <a:pt x="9" y="37"/>
                  <a:pt x="12" y="43"/>
                </a:cubicBezTo>
                <a:cubicBezTo>
                  <a:pt x="14" y="47"/>
                  <a:pt x="18" y="49"/>
                  <a:pt x="22" y="49"/>
                </a:cubicBezTo>
                <a:cubicBezTo>
                  <a:pt x="22" y="57"/>
                  <a:pt x="22" y="57"/>
                  <a:pt x="22" y="57"/>
                </a:cubicBezTo>
                <a:cubicBezTo>
                  <a:pt x="12" y="57"/>
                  <a:pt x="4" y="53"/>
                  <a:pt x="2" y="4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0" name="Freeform 90"/>
          <p:cNvSpPr/>
          <p:nvPr/>
        </p:nvSpPr>
        <p:spPr bwMode="auto">
          <a:xfrm>
            <a:off x="5655428" y="2267763"/>
            <a:ext cx="154741" cy="199973"/>
          </a:xfrm>
          <a:custGeom>
            <a:avLst/>
            <a:gdLst>
              <a:gd name="T0" fmla="*/ 0 w 95"/>
              <a:gd name="T1" fmla="*/ 21 h 123"/>
              <a:gd name="T2" fmla="*/ 4 w 95"/>
              <a:gd name="T3" fmla="*/ 19 h 123"/>
              <a:gd name="T4" fmla="*/ 59 w 95"/>
              <a:gd name="T5" fmla="*/ 109 h 123"/>
              <a:gd name="T6" fmla="*/ 79 w 95"/>
              <a:gd name="T7" fmla="*/ 112 h 123"/>
              <a:gd name="T8" fmla="*/ 85 w 95"/>
              <a:gd name="T9" fmla="*/ 93 h 123"/>
              <a:gd name="T10" fmla="*/ 29 w 95"/>
              <a:gd name="T11" fmla="*/ 3 h 123"/>
              <a:gd name="T12" fmla="*/ 34 w 95"/>
              <a:gd name="T13" fmla="*/ 0 h 123"/>
              <a:gd name="T14" fmla="*/ 90 w 95"/>
              <a:gd name="T15" fmla="*/ 91 h 123"/>
              <a:gd name="T16" fmla="*/ 82 w 95"/>
              <a:gd name="T17" fmla="*/ 117 h 123"/>
              <a:gd name="T18" fmla="*/ 56 w 95"/>
              <a:gd name="T19" fmla="*/ 112 h 123"/>
              <a:gd name="T20" fmla="*/ 0 w 95"/>
              <a:gd name="T21" fmla="*/ 2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23">
                <a:moveTo>
                  <a:pt x="0" y="21"/>
                </a:moveTo>
                <a:cubicBezTo>
                  <a:pt x="4" y="19"/>
                  <a:pt x="4" y="19"/>
                  <a:pt x="4" y="19"/>
                </a:cubicBezTo>
                <a:cubicBezTo>
                  <a:pt x="59" y="109"/>
                  <a:pt x="59" y="109"/>
                  <a:pt x="59" y="109"/>
                </a:cubicBezTo>
                <a:cubicBezTo>
                  <a:pt x="63" y="115"/>
                  <a:pt x="72" y="117"/>
                  <a:pt x="79" y="112"/>
                </a:cubicBezTo>
                <a:cubicBezTo>
                  <a:pt x="87" y="108"/>
                  <a:pt x="89" y="99"/>
                  <a:pt x="85" y="93"/>
                </a:cubicBezTo>
                <a:cubicBezTo>
                  <a:pt x="29" y="3"/>
                  <a:pt x="29" y="3"/>
                  <a:pt x="29" y="3"/>
                </a:cubicBezTo>
                <a:cubicBezTo>
                  <a:pt x="34" y="0"/>
                  <a:pt x="34" y="0"/>
                  <a:pt x="34" y="0"/>
                </a:cubicBezTo>
                <a:cubicBezTo>
                  <a:pt x="90" y="91"/>
                  <a:pt x="90" y="91"/>
                  <a:pt x="90" y="91"/>
                </a:cubicBezTo>
                <a:cubicBezTo>
                  <a:pt x="95" y="100"/>
                  <a:pt x="92" y="111"/>
                  <a:pt x="82" y="117"/>
                </a:cubicBezTo>
                <a:cubicBezTo>
                  <a:pt x="73" y="123"/>
                  <a:pt x="61" y="121"/>
                  <a:pt x="56" y="112"/>
                </a:cubicBezTo>
                <a:lnTo>
                  <a:pt x="0" y="2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1" name="Freeform 91"/>
          <p:cNvSpPr/>
          <p:nvPr/>
        </p:nvSpPr>
        <p:spPr bwMode="auto">
          <a:xfrm>
            <a:off x="5645906" y="2260621"/>
            <a:ext cx="76180" cy="52374"/>
          </a:xfrm>
          <a:custGeom>
            <a:avLst/>
            <a:gdLst>
              <a:gd name="T0" fmla="*/ 1 w 47"/>
              <a:gd name="T1" fmla="*/ 30 h 32"/>
              <a:gd name="T2" fmla="*/ 6 w 47"/>
              <a:gd name="T3" fmla="*/ 31 h 32"/>
              <a:gd name="T4" fmla="*/ 44 w 47"/>
              <a:gd name="T5" fmla="*/ 7 h 32"/>
              <a:gd name="T6" fmla="*/ 46 w 47"/>
              <a:gd name="T7" fmla="*/ 2 h 32"/>
              <a:gd name="T8" fmla="*/ 41 w 47"/>
              <a:gd name="T9" fmla="*/ 1 h 32"/>
              <a:gd name="T10" fmla="*/ 2 w 47"/>
              <a:gd name="T11" fmla="*/ 25 h 32"/>
              <a:gd name="T12" fmla="*/ 1 w 47"/>
              <a:gd name="T13" fmla="*/ 30 h 32"/>
            </a:gdLst>
            <a:ahLst/>
            <a:cxnLst>
              <a:cxn ang="0">
                <a:pos x="T0" y="T1"/>
              </a:cxn>
              <a:cxn ang="0">
                <a:pos x="T2" y="T3"/>
              </a:cxn>
              <a:cxn ang="0">
                <a:pos x="T4" y="T5"/>
              </a:cxn>
              <a:cxn ang="0">
                <a:pos x="T6" y="T7"/>
              </a:cxn>
              <a:cxn ang="0">
                <a:pos x="T8" y="T9"/>
              </a:cxn>
              <a:cxn ang="0">
                <a:pos x="T10" y="T11"/>
              </a:cxn>
              <a:cxn ang="0">
                <a:pos x="T12" y="T13"/>
              </a:cxn>
            </a:cxnLst>
            <a:rect l="0" t="0" r="r" b="b"/>
            <a:pathLst>
              <a:path w="47" h="32">
                <a:moveTo>
                  <a:pt x="1" y="30"/>
                </a:moveTo>
                <a:cubicBezTo>
                  <a:pt x="2" y="32"/>
                  <a:pt x="4" y="32"/>
                  <a:pt x="6" y="31"/>
                </a:cubicBezTo>
                <a:cubicBezTo>
                  <a:pt x="44" y="7"/>
                  <a:pt x="44" y="7"/>
                  <a:pt x="44" y="7"/>
                </a:cubicBezTo>
                <a:cubicBezTo>
                  <a:pt x="46" y="6"/>
                  <a:pt x="47" y="4"/>
                  <a:pt x="46" y="2"/>
                </a:cubicBezTo>
                <a:cubicBezTo>
                  <a:pt x="45" y="1"/>
                  <a:pt x="42" y="0"/>
                  <a:pt x="41" y="1"/>
                </a:cubicBezTo>
                <a:cubicBezTo>
                  <a:pt x="2" y="25"/>
                  <a:pt x="2" y="25"/>
                  <a:pt x="2" y="25"/>
                </a:cubicBezTo>
                <a:cubicBezTo>
                  <a:pt x="1" y="26"/>
                  <a:pt x="0" y="28"/>
                  <a:pt x="1" y="3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2" name="Freeform 92"/>
          <p:cNvSpPr/>
          <p:nvPr/>
        </p:nvSpPr>
        <p:spPr bwMode="auto">
          <a:xfrm>
            <a:off x="5676854" y="2303472"/>
            <a:ext cx="104748" cy="144028"/>
          </a:xfrm>
          <a:custGeom>
            <a:avLst/>
            <a:gdLst>
              <a:gd name="T0" fmla="*/ 0 w 64"/>
              <a:gd name="T1" fmla="*/ 3 h 88"/>
              <a:gd name="T2" fmla="*/ 5 w 64"/>
              <a:gd name="T3" fmla="*/ 0 h 88"/>
              <a:gd name="T4" fmla="*/ 55 w 64"/>
              <a:gd name="T5" fmla="*/ 80 h 88"/>
              <a:gd name="T6" fmla="*/ 64 w 64"/>
              <a:gd name="T7" fmla="*/ 85 h 88"/>
              <a:gd name="T8" fmla="*/ 63 w 64"/>
              <a:gd name="T9" fmla="*/ 85 h 88"/>
              <a:gd name="T10" fmla="*/ 49 w 64"/>
              <a:gd name="T11" fmla="*/ 82 h 88"/>
              <a:gd name="T12" fmla="*/ 0 w 64"/>
              <a:gd name="T13" fmla="*/ 3 h 88"/>
            </a:gdLst>
            <a:ahLst/>
            <a:cxnLst>
              <a:cxn ang="0">
                <a:pos x="T0" y="T1"/>
              </a:cxn>
              <a:cxn ang="0">
                <a:pos x="T2" y="T3"/>
              </a:cxn>
              <a:cxn ang="0">
                <a:pos x="T4" y="T5"/>
              </a:cxn>
              <a:cxn ang="0">
                <a:pos x="T6" y="T7"/>
              </a:cxn>
              <a:cxn ang="0">
                <a:pos x="T8" y="T9"/>
              </a:cxn>
              <a:cxn ang="0">
                <a:pos x="T10" y="T11"/>
              </a:cxn>
              <a:cxn ang="0">
                <a:pos x="T12" y="T13"/>
              </a:cxn>
            </a:cxnLst>
            <a:rect l="0" t="0" r="r" b="b"/>
            <a:pathLst>
              <a:path w="64" h="88">
                <a:moveTo>
                  <a:pt x="0" y="3"/>
                </a:moveTo>
                <a:cubicBezTo>
                  <a:pt x="5" y="0"/>
                  <a:pt x="5" y="0"/>
                  <a:pt x="5" y="0"/>
                </a:cubicBezTo>
                <a:cubicBezTo>
                  <a:pt x="55" y="80"/>
                  <a:pt x="55" y="80"/>
                  <a:pt x="55" y="80"/>
                </a:cubicBezTo>
                <a:cubicBezTo>
                  <a:pt x="57" y="83"/>
                  <a:pt x="60" y="85"/>
                  <a:pt x="64" y="85"/>
                </a:cubicBezTo>
                <a:cubicBezTo>
                  <a:pt x="63" y="85"/>
                  <a:pt x="63" y="85"/>
                  <a:pt x="63" y="85"/>
                </a:cubicBezTo>
                <a:cubicBezTo>
                  <a:pt x="58" y="88"/>
                  <a:pt x="52" y="87"/>
                  <a:pt x="49" y="82"/>
                </a:cubicBezTo>
                <a:lnTo>
                  <a:pt x="0" y="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3" name="Freeform 93"/>
          <p:cNvSpPr>
            <a:spLocks noEditPoints="1"/>
          </p:cNvSpPr>
          <p:nvPr/>
        </p:nvSpPr>
        <p:spPr bwMode="auto">
          <a:xfrm>
            <a:off x="6675528" y="3505691"/>
            <a:ext cx="164263" cy="179738"/>
          </a:xfrm>
          <a:custGeom>
            <a:avLst/>
            <a:gdLst>
              <a:gd name="T0" fmla="*/ 78 w 101"/>
              <a:gd name="T1" fmla="*/ 51 h 110"/>
              <a:gd name="T2" fmla="*/ 75 w 101"/>
              <a:gd name="T3" fmla="*/ 63 h 110"/>
              <a:gd name="T4" fmla="*/ 75 w 101"/>
              <a:gd name="T5" fmla="*/ 73 h 110"/>
              <a:gd name="T6" fmla="*/ 77 w 101"/>
              <a:gd name="T7" fmla="*/ 74 h 110"/>
              <a:gd name="T8" fmla="*/ 86 w 101"/>
              <a:gd name="T9" fmla="*/ 86 h 110"/>
              <a:gd name="T10" fmla="*/ 75 w 101"/>
              <a:gd name="T11" fmla="*/ 80 h 110"/>
              <a:gd name="T12" fmla="*/ 75 w 101"/>
              <a:gd name="T13" fmla="*/ 22 h 110"/>
              <a:gd name="T14" fmla="*/ 86 w 101"/>
              <a:gd name="T15" fmla="*/ 15 h 110"/>
              <a:gd name="T16" fmla="*/ 77 w 101"/>
              <a:gd name="T17" fmla="*/ 28 h 110"/>
              <a:gd name="T18" fmla="*/ 75 w 101"/>
              <a:gd name="T19" fmla="*/ 28 h 110"/>
              <a:gd name="T20" fmla="*/ 98 w 101"/>
              <a:gd name="T21" fmla="*/ 48 h 110"/>
              <a:gd name="T22" fmla="*/ 83 w 101"/>
              <a:gd name="T23" fmla="*/ 51 h 110"/>
              <a:gd name="T24" fmla="*/ 98 w 101"/>
              <a:gd name="T25" fmla="*/ 53 h 110"/>
              <a:gd name="T26" fmla="*/ 98 w 101"/>
              <a:gd name="T27" fmla="*/ 48 h 110"/>
              <a:gd name="T28" fmla="*/ 52 w 101"/>
              <a:gd name="T29" fmla="*/ 110 h 110"/>
              <a:gd name="T30" fmla="*/ 66 w 101"/>
              <a:gd name="T31" fmla="*/ 74 h 110"/>
              <a:gd name="T32" fmla="*/ 75 w 101"/>
              <a:gd name="T33" fmla="*/ 39 h 110"/>
              <a:gd name="T34" fmla="*/ 50 w 101"/>
              <a:gd name="T35" fmla="*/ 29 h 110"/>
              <a:gd name="T36" fmla="*/ 72 w 101"/>
              <a:gd name="T37" fmla="*/ 51 h 110"/>
              <a:gd name="T38" fmla="*/ 62 w 101"/>
              <a:gd name="T39" fmla="*/ 70 h 110"/>
              <a:gd name="T40" fmla="*/ 60 w 101"/>
              <a:gd name="T41" fmla="*/ 85 h 110"/>
              <a:gd name="T42" fmla="*/ 50 w 101"/>
              <a:gd name="T43" fmla="*/ 110 h 110"/>
              <a:gd name="T44" fmla="*/ 75 w 101"/>
              <a:gd name="T45" fmla="*/ 28 h 110"/>
              <a:gd name="T46" fmla="*/ 74 w 101"/>
              <a:gd name="T47" fmla="*/ 24 h 110"/>
              <a:gd name="T48" fmla="*/ 75 w 101"/>
              <a:gd name="T49" fmla="*/ 73 h 110"/>
              <a:gd name="T50" fmla="*/ 74 w 101"/>
              <a:gd name="T51" fmla="*/ 78 h 110"/>
              <a:gd name="T52" fmla="*/ 75 w 101"/>
              <a:gd name="T53" fmla="*/ 73 h 110"/>
              <a:gd name="T54" fmla="*/ 50 w 101"/>
              <a:gd name="T55" fmla="*/ 0 h 110"/>
              <a:gd name="T56" fmla="*/ 53 w 101"/>
              <a:gd name="T57" fmla="*/ 3 h 110"/>
              <a:gd name="T58" fmla="*/ 50 w 101"/>
              <a:gd name="T59" fmla="*/ 18 h 110"/>
              <a:gd name="T60" fmla="*/ 50 w 101"/>
              <a:gd name="T61" fmla="*/ 23 h 110"/>
              <a:gd name="T62" fmla="*/ 25 w 101"/>
              <a:gd name="T63" fmla="*/ 63 h 110"/>
              <a:gd name="T64" fmla="*/ 35 w 101"/>
              <a:gd name="T65" fmla="*/ 96 h 110"/>
              <a:gd name="T66" fmla="*/ 50 w 101"/>
              <a:gd name="T67" fmla="*/ 110 h 110"/>
              <a:gd name="T68" fmla="*/ 41 w 101"/>
              <a:gd name="T69" fmla="*/ 85 h 110"/>
              <a:gd name="T70" fmla="*/ 39 w 101"/>
              <a:gd name="T71" fmla="*/ 70 h 110"/>
              <a:gd name="T72" fmla="*/ 34 w 101"/>
              <a:gd name="T73" fmla="*/ 35 h 110"/>
              <a:gd name="T74" fmla="*/ 50 w 101"/>
              <a:gd name="T75" fmla="*/ 23 h 110"/>
              <a:gd name="T76" fmla="*/ 50 w 101"/>
              <a:gd name="T77" fmla="*/ 18 h 110"/>
              <a:gd name="T78" fmla="*/ 48 w 101"/>
              <a:gd name="T79" fmla="*/ 3 h 110"/>
              <a:gd name="T80" fmla="*/ 25 w 101"/>
              <a:gd name="T81" fmla="*/ 80 h 110"/>
              <a:gd name="T82" fmla="*/ 27 w 101"/>
              <a:gd name="T83" fmla="*/ 74 h 110"/>
              <a:gd name="T84" fmla="*/ 25 w 101"/>
              <a:gd name="T85" fmla="*/ 80 h 110"/>
              <a:gd name="T86" fmla="*/ 25 w 101"/>
              <a:gd name="T87" fmla="*/ 22 h 110"/>
              <a:gd name="T88" fmla="*/ 27 w 101"/>
              <a:gd name="T89" fmla="*/ 28 h 110"/>
              <a:gd name="T90" fmla="*/ 25 w 101"/>
              <a:gd name="T91" fmla="*/ 39 h 110"/>
              <a:gd name="T92" fmla="*/ 25 w 101"/>
              <a:gd name="T93" fmla="*/ 63 h 110"/>
              <a:gd name="T94" fmla="*/ 25 w 101"/>
              <a:gd name="T95" fmla="*/ 22 h 110"/>
              <a:gd name="T96" fmla="*/ 23 w 101"/>
              <a:gd name="T97" fmla="*/ 28 h 110"/>
              <a:gd name="T98" fmla="*/ 15 w 101"/>
              <a:gd name="T99" fmla="*/ 19 h 110"/>
              <a:gd name="T100" fmla="*/ 18 w 101"/>
              <a:gd name="T101" fmla="*/ 15 h 110"/>
              <a:gd name="T102" fmla="*/ 25 w 101"/>
              <a:gd name="T103" fmla="*/ 73 h 110"/>
              <a:gd name="T104" fmla="*/ 18 w 101"/>
              <a:gd name="T105" fmla="*/ 86 h 110"/>
              <a:gd name="T106" fmla="*/ 15 w 101"/>
              <a:gd name="T107" fmla="*/ 83 h 110"/>
              <a:gd name="T108" fmla="*/ 23 w 101"/>
              <a:gd name="T109" fmla="*/ 74 h 110"/>
              <a:gd name="T110" fmla="*/ 18 w 101"/>
              <a:gd name="T111" fmla="*/ 51 h 110"/>
              <a:gd name="T112" fmla="*/ 15 w 101"/>
              <a:gd name="T113" fmla="*/ 48 h 110"/>
              <a:gd name="T114" fmla="*/ 0 w 101"/>
              <a:gd name="T115" fmla="*/ 51 h 110"/>
              <a:gd name="T116" fmla="*/ 15 w 101"/>
              <a:gd name="T117" fmla="*/ 5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10">
                <a:moveTo>
                  <a:pt x="75" y="63"/>
                </a:moveTo>
                <a:cubicBezTo>
                  <a:pt x="77" y="59"/>
                  <a:pt x="78" y="55"/>
                  <a:pt x="78" y="51"/>
                </a:cubicBezTo>
                <a:cubicBezTo>
                  <a:pt x="78" y="47"/>
                  <a:pt x="77" y="43"/>
                  <a:pt x="75" y="39"/>
                </a:cubicBezTo>
                <a:cubicBezTo>
                  <a:pt x="75" y="63"/>
                  <a:pt x="75" y="63"/>
                  <a:pt x="75" y="63"/>
                </a:cubicBezTo>
                <a:close/>
                <a:moveTo>
                  <a:pt x="75" y="80"/>
                </a:moveTo>
                <a:cubicBezTo>
                  <a:pt x="75" y="73"/>
                  <a:pt x="75" y="73"/>
                  <a:pt x="75" y="73"/>
                </a:cubicBezTo>
                <a:cubicBezTo>
                  <a:pt x="76" y="73"/>
                  <a:pt x="77" y="73"/>
                  <a:pt x="77" y="74"/>
                </a:cubicBezTo>
                <a:cubicBezTo>
                  <a:pt x="77" y="74"/>
                  <a:pt x="77" y="74"/>
                  <a:pt x="77" y="74"/>
                </a:cubicBezTo>
                <a:cubicBezTo>
                  <a:pt x="86" y="83"/>
                  <a:pt x="86" y="83"/>
                  <a:pt x="86" y="83"/>
                </a:cubicBezTo>
                <a:cubicBezTo>
                  <a:pt x="87" y="84"/>
                  <a:pt x="87" y="85"/>
                  <a:pt x="86" y="86"/>
                </a:cubicBezTo>
                <a:cubicBezTo>
                  <a:pt x="85" y="87"/>
                  <a:pt x="83" y="87"/>
                  <a:pt x="82" y="86"/>
                </a:cubicBezTo>
                <a:cubicBezTo>
                  <a:pt x="75" y="80"/>
                  <a:pt x="75" y="80"/>
                  <a:pt x="75" y="80"/>
                </a:cubicBezTo>
                <a:close/>
                <a:moveTo>
                  <a:pt x="75" y="28"/>
                </a:moveTo>
                <a:cubicBezTo>
                  <a:pt x="75" y="22"/>
                  <a:pt x="75" y="22"/>
                  <a:pt x="75" y="22"/>
                </a:cubicBezTo>
                <a:cubicBezTo>
                  <a:pt x="82" y="15"/>
                  <a:pt x="82" y="15"/>
                  <a:pt x="82" y="15"/>
                </a:cubicBezTo>
                <a:cubicBezTo>
                  <a:pt x="83" y="14"/>
                  <a:pt x="85" y="14"/>
                  <a:pt x="86" y="15"/>
                </a:cubicBezTo>
                <a:cubicBezTo>
                  <a:pt x="87" y="16"/>
                  <a:pt x="87" y="18"/>
                  <a:pt x="86" y="19"/>
                </a:cubicBezTo>
                <a:cubicBezTo>
                  <a:pt x="77" y="28"/>
                  <a:pt x="77" y="28"/>
                  <a:pt x="77" y="28"/>
                </a:cubicBezTo>
                <a:cubicBezTo>
                  <a:pt x="77" y="28"/>
                  <a:pt x="77" y="28"/>
                  <a:pt x="77" y="28"/>
                </a:cubicBezTo>
                <a:cubicBezTo>
                  <a:pt x="77" y="28"/>
                  <a:pt x="76" y="28"/>
                  <a:pt x="75" y="28"/>
                </a:cubicBezTo>
                <a:close/>
                <a:moveTo>
                  <a:pt x="98" y="48"/>
                </a:moveTo>
                <a:cubicBezTo>
                  <a:pt x="98" y="48"/>
                  <a:pt x="98" y="48"/>
                  <a:pt x="98" y="48"/>
                </a:cubicBezTo>
                <a:cubicBezTo>
                  <a:pt x="86" y="48"/>
                  <a:pt x="86" y="48"/>
                  <a:pt x="86" y="48"/>
                </a:cubicBezTo>
                <a:cubicBezTo>
                  <a:pt x="84" y="48"/>
                  <a:pt x="83" y="49"/>
                  <a:pt x="83" y="51"/>
                </a:cubicBezTo>
                <a:cubicBezTo>
                  <a:pt x="83" y="52"/>
                  <a:pt x="84" y="53"/>
                  <a:pt x="86" y="53"/>
                </a:cubicBezTo>
                <a:cubicBezTo>
                  <a:pt x="98" y="53"/>
                  <a:pt x="98" y="53"/>
                  <a:pt x="98" y="53"/>
                </a:cubicBezTo>
                <a:cubicBezTo>
                  <a:pt x="100" y="53"/>
                  <a:pt x="101" y="52"/>
                  <a:pt x="101" y="51"/>
                </a:cubicBezTo>
                <a:cubicBezTo>
                  <a:pt x="101" y="49"/>
                  <a:pt x="100" y="48"/>
                  <a:pt x="98" y="48"/>
                </a:cubicBezTo>
                <a:close/>
                <a:moveTo>
                  <a:pt x="50" y="110"/>
                </a:moveTo>
                <a:cubicBezTo>
                  <a:pt x="52" y="110"/>
                  <a:pt x="52" y="110"/>
                  <a:pt x="52" y="110"/>
                </a:cubicBezTo>
                <a:cubicBezTo>
                  <a:pt x="60" y="110"/>
                  <a:pt x="66" y="104"/>
                  <a:pt x="66" y="96"/>
                </a:cubicBezTo>
                <a:cubicBezTo>
                  <a:pt x="66" y="74"/>
                  <a:pt x="66" y="74"/>
                  <a:pt x="66" y="74"/>
                </a:cubicBezTo>
                <a:cubicBezTo>
                  <a:pt x="70" y="71"/>
                  <a:pt x="73" y="67"/>
                  <a:pt x="75" y="63"/>
                </a:cubicBezTo>
                <a:cubicBezTo>
                  <a:pt x="75" y="39"/>
                  <a:pt x="75" y="39"/>
                  <a:pt x="75" y="39"/>
                </a:cubicBezTo>
                <a:cubicBezTo>
                  <a:pt x="71" y="29"/>
                  <a:pt x="61" y="23"/>
                  <a:pt x="50" y="23"/>
                </a:cubicBezTo>
                <a:cubicBezTo>
                  <a:pt x="50" y="29"/>
                  <a:pt x="50" y="29"/>
                  <a:pt x="50" y="29"/>
                </a:cubicBezTo>
                <a:cubicBezTo>
                  <a:pt x="56" y="29"/>
                  <a:pt x="62" y="31"/>
                  <a:pt x="66" y="35"/>
                </a:cubicBezTo>
                <a:cubicBezTo>
                  <a:pt x="70" y="39"/>
                  <a:pt x="72" y="45"/>
                  <a:pt x="72" y="51"/>
                </a:cubicBezTo>
                <a:cubicBezTo>
                  <a:pt x="72" y="59"/>
                  <a:pt x="68" y="66"/>
                  <a:pt x="62" y="70"/>
                </a:cubicBezTo>
                <a:cubicBezTo>
                  <a:pt x="62" y="70"/>
                  <a:pt x="62" y="70"/>
                  <a:pt x="62" y="70"/>
                </a:cubicBezTo>
                <a:cubicBezTo>
                  <a:pt x="61" y="70"/>
                  <a:pt x="60" y="71"/>
                  <a:pt x="60" y="72"/>
                </a:cubicBezTo>
                <a:cubicBezTo>
                  <a:pt x="60" y="85"/>
                  <a:pt x="60" y="85"/>
                  <a:pt x="60" y="85"/>
                </a:cubicBezTo>
                <a:cubicBezTo>
                  <a:pt x="50" y="85"/>
                  <a:pt x="50" y="85"/>
                  <a:pt x="50" y="85"/>
                </a:cubicBezTo>
                <a:cubicBezTo>
                  <a:pt x="50" y="110"/>
                  <a:pt x="50" y="110"/>
                  <a:pt x="50" y="110"/>
                </a:cubicBezTo>
                <a:close/>
                <a:moveTo>
                  <a:pt x="75" y="22"/>
                </a:moveTo>
                <a:cubicBezTo>
                  <a:pt x="75" y="28"/>
                  <a:pt x="75" y="28"/>
                  <a:pt x="75" y="28"/>
                </a:cubicBezTo>
                <a:cubicBezTo>
                  <a:pt x="75" y="28"/>
                  <a:pt x="74" y="28"/>
                  <a:pt x="74" y="28"/>
                </a:cubicBezTo>
                <a:cubicBezTo>
                  <a:pt x="72" y="27"/>
                  <a:pt x="72" y="25"/>
                  <a:pt x="74" y="24"/>
                </a:cubicBezTo>
                <a:cubicBezTo>
                  <a:pt x="75" y="22"/>
                  <a:pt x="75" y="22"/>
                  <a:pt x="75" y="22"/>
                </a:cubicBezTo>
                <a:close/>
                <a:moveTo>
                  <a:pt x="75" y="73"/>
                </a:moveTo>
                <a:cubicBezTo>
                  <a:pt x="75" y="80"/>
                  <a:pt x="75" y="80"/>
                  <a:pt x="75" y="80"/>
                </a:cubicBezTo>
                <a:cubicBezTo>
                  <a:pt x="74" y="78"/>
                  <a:pt x="74" y="78"/>
                  <a:pt x="74" y="78"/>
                </a:cubicBezTo>
                <a:cubicBezTo>
                  <a:pt x="72" y="77"/>
                  <a:pt x="72" y="75"/>
                  <a:pt x="74" y="74"/>
                </a:cubicBezTo>
                <a:cubicBezTo>
                  <a:pt x="74" y="73"/>
                  <a:pt x="75" y="73"/>
                  <a:pt x="75" y="73"/>
                </a:cubicBezTo>
                <a:close/>
                <a:moveTo>
                  <a:pt x="50" y="18"/>
                </a:moveTo>
                <a:cubicBezTo>
                  <a:pt x="50" y="0"/>
                  <a:pt x="50" y="0"/>
                  <a:pt x="50" y="0"/>
                </a:cubicBezTo>
                <a:cubicBezTo>
                  <a:pt x="50" y="0"/>
                  <a:pt x="50" y="0"/>
                  <a:pt x="50" y="0"/>
                </a:cubicBezTo>
                <a:cubicBezTo>
                  <a:pt x="52" y="0"/>
                  <a:pt x="53" y="2"/>
                  <a:pt x="53" y="3"/>
                </a:cubicBezTo>
                <a:cubicBezTo>
                  <a:pt x="53" y="15"/>
                  <a:pt x="53" y="15"/>
                  <a:pt x="53" y="15"/>
                </a:cubicBezTo>
                <a:cubicBezTo>
                  <a:pt x="53" y="17"/>
                  <a:pt x="52" y="18"/>
                  <a:pt x="50" y="18"/>
                </a:cubicBezTo>
                <a:cubicBezTo>
                  <a:pt x="50" y="18"/>
                  <a:pt x="50" y="18"/>
                  <a:pt x="50" y="18"/>
                </a:cubicBezTo>
                <a:close/>
                <a:moveTo>
                  <a:pt x="50" y="23"/>
                </a:moveTo>
                <a:cubicBezTo>
                  <a:pt x="39" y="23"/>
                  <a:pt x="30" y="29"/>
                  <a:pt x="25" y="39"/>
                </a:cubicBezTo>
                <a:cubicBezTo>
                  <a:pt x="25" y="63"/>
                  <a:pt x="25" y="63"/>
                  <a:pt x="25" y="63"/>
                </a:cubicBezTo>
                <a:cubicBezTo>
                  <a:pt x="27" y="68"/>
                  <a:pt x="31" y="71"/>
                  <a:pt x="35" y="74"/>
                </a:cubicBezTo>
                <a:cubicBezTo>
                  <a:pt x="35" y="96"/>
                  <a:pt x="35" y="96"/>
                  <a:pt x="35" y="96"/>
                </a:cubicBezTo>
                <a:cubicBezTo>
                  <a:pt x="35" y="104"/>
                  <a:pt x="41" y="110"/>
                  <a:pt x="49" y="110"/>
                </a:cubicBezTo>
                <a:cubicBezTo>
                  <a:pt x="50" y="110"/>
                  <a:pt x="50" y="110"/>
                  <a:pt x="50" y="110"/>
                </a:cubicBezTo>
                <a:cubicBezTo>
                  <a:pt x="50" y="85"/>
                  <a:pt x="50" y="85"/>
                  <a:pt x="50" y="85"/>
                </a:cubicBezTo>
                <a:cubicBezTo>
                  <a:pt x="41" y="85"/>
                  <a:pt x="41" y="85"/>
                  <a:pt x="41" y="85"/>
                </a:cubicBezTo>
                <a:cubicBezTo>
                  <a:pt x="41" y="72"/>
                  <a:pt x="41" y="72"/>
                  <a:pt x="41" y="72"/>
                </a:cubicBezTo>
                <a:cubicBezTo>
                  <a:pt x="41" y="71"/>
                  <a:pt x="40" y="71"/>
                  <a:pt x="39" y="70"/>
                </a:cubicBezTo>
                <a:cubicBezTo>
                  <a:pt x="33" y="66"/>
                  <a:pt x="28" y="59"/>
                  <a:pt x="28" y="51"/>
                </a:cubicBezTo>
                <a:cubicBezTo>
                  <a:pt x="28" y="45"/>
                  <a:pt x="30" y="39"/>
                  <a:pt x="34" y="35"/>
                </a:cubicBezTo>
                <a:cubicBezTo>
                  <a:pt x="39" y="31"/>
                  <a:pt x="44" y="29"/>
                  <a:pt x="50" y="29"/>
                </a:cubicBezTo>
                <a:cubicBezTo>
                  <a:pt x="50" y="23"/>
                  <a:pt x="50" y="23"/>
                  <a:pt x="50" y="23"/>
                </a:cubicBezTo>
                <a:close/>
                <a:moveTo>
                  <a:pt x="50" y="0"/>
                </a:moveTo>
                <a:cubicBezTo>
                  <a:pt x="50" y="18"/>
                  <a:pt x="50" y="18"/>
                  <a:pt x="50" y="18"/>
                </a:cubicBezTo>
                <a:cubicBezTo>
                  <a:pt x="49" y="18"/>
                  <a:pt x="48" y="17"/>
                  <a:pt x="48" y="15"/>
                </a:cubicBezTo>
                <a:cubicBezTo>
                  <a:pt x="48" y="3"/>
                  <a:pt x="48" y="3"/>
                  <a:pt x="48" y="3"/>
                </a:cubicBezTo>
                <a:cubicBezTo>
                  <a:pt x="48" y="2"/>
                  <a:pt x="49" y="1"/>
                  <a:pt x="50" y="0"/>
                </a:cubicBezTo>
                <a:close/>
                <a:moveTo>
                  <a:pt x="25" y="80"/>
                </a:moveTo>
                <a:cubicBezTo>
                  <a:pt x="25" y="73"/>
                  <a:pt x="25" y="73"/>
                  <a:pt x="25" y="73"/>
                </a:cubicBezTo>
                <a:cubicBezTo>
                  <a:pt x="26" y="73"/>
                  <a:pt x="27" y="73"/>
                  <a:pt x="27" y="74"/>
                </a:cubicBezTo>
                <a:cubicBezTo>
                  <a:pt x="28" y="75"/>
                  <a:pt x="28" y="77"/>
                  <a:pt x="27" y="78"/>
                </a:cubicBezTo>
                <a:cubicBezTo>
                  <a:pt x="25" y="80"/>
                  <a:pt x="25" y="80"/>
                  <a:pt x="25" y="80"/>
                </a:cubicBezTo>
                <a:close/>
                <a:moveTo>
                  <a:pt x="25" y="28"/>
                </a:moveTo>
                <a:cubicBezTo>
                  <a:pt x="25" y="22"/>
                  <a:pt x="25" y="22"/>
                  <a:pt x="25" y="22"/>
                </a:cubicBezTo>
                <a:cubicBezTo>
                  <a:pt x="27" y="24"/>
                  <a:pt x="27" y="24"/>
                  <a:pt x="27" y="24"/>
                </a:cubicBezTo>
                <a:cubicBezTo>
                  <a:pt x="28" y="25"/>
                  <a:pt x="28" y="27"/>
                  <a:pt x="27" y="28"/>
                </a:cubicBezTo>
                <a:cubicBezTo>
                  <a:pt x="27" y="28"/>
                  <a:pt x="26" y="28"/>
                  <a:pt x="25" y="28"/>
                </a:cubicBezTo>
                <a:close/>
                <a:moveTo>
                  <a:pt x="25" y="39"/>
                </a:moveTo>
                <a:cubicBezTo>
                  <a:pt x="23" y="42"/>
                  <a:pt x="22" y="46"/>
                  <a:pt x="22" y="51"/>
                </a:cubicBezTo>
                <a:cubicBezTo>
                  <a:pt x="22" y="55"/>
                  <a:pt x="23" y="59"/>
                  <a:pt x="25" y="63"/>
                </a:cubicBezTo>
                <a:cubicBezTo>
                  <a:pt x="25" y="39"/>
                  <a:pt x="25" y="39"/>
                  <a:pt x="25" y="39"/>
                </a:cubicBezTo>
                <a:close/>
                <a:moveTo>
                  <a:pt x="25" y="22"/>
                </a:moveTo>
                <a:cubicBezTo>
                  <a:pt x="25" y="28"/>
                  <a:pt x="25" y="28"/>
                  <a:pt x="25" y="28"/>
                </a:cubicBezTo>
                <a:cubicBezTo>
                  <a:pt x="25" y="28"/>
                  <a:pt x="24" y="28"/>
                  <a:pt x="23" y="28"/>
                </a:cubicBezTo>
                <a:cubicBezTo>
                  <a:pt x="23" y="28"/>
                  <a:pt x="23" y="28"/>
                  <a:pt x="23" y="28"/>
                </a:cubicBezTo>
                <a:cubicBezTo>
                  <a:pt x="15" y="19"/>
                  <a:pt x="15" y="19"/>
                  <a:pt x="15" y="19"/>
                </a:cubicBezTo>
                <a:cubicBezTo>
                  <a:pt x="14" y="18"/>
                  <a:pt x="14" y="16"/>
                  <a:pt x="15" y="15"/>
                </a:cubicBezTo>
                <a:cubicBezTo>
                  <a:pt x="16" y="14"/>
                  <a:pt x="17" y="14"/>
                  <a:pt x="18" y="15"/>
                </a:cubicBezTo>
                <a:cubicBezTo>
                  <a:pt x="25" y="22"/>
                  <a:pt x="25" y="22"/>
                  <a:pt x="25" y="22"/>
                </a:cubicBezTo>
                <a:close/>
                <a:moveTo>
                  <a:pt x="25" y="73"/>
                </a:moveTo>
                <a:cubicBezTo>
                  <a:pt x="25" y="80"/>
                  <a:pt x="25" y="80"/>
                  <a:pt x="25" y="80"/>
                </a:cubicBezTo>
                <a:cubicBezTo>
                  <a:pt x="18" y="86"/>
                  <a:pt x="18" y="86"/>
                  <a:pt x="18" y="86"/>
                </a:cubicBezTo>
                <a:cubicBezTo>
                  <a:pt x="17" y="87"/>
                  <a:pt x="16" y="87"/>
                  <a:pt x="15" y="86"/>
                </a:cubicBezTo>
                <a:cubicBezTo>
                  <a:pt x="14" y="85"/>
                  <a:pt x="14" y="84"/>
                  <a:pt x="15" y="83"/>
                </a:cubicBezTo>
                <a:cubicBezTo>
                  <a:pt x="23" y="74"/>
                  <a:pt x="23" y="74"/>
                  <a:pt x="23" y="74"/>
                </a:cubicBezTo>
                <a:cubicBezTo>
                  <a:pt x="23" y="74"/>
                  <a:pt x="23" y="74"/>
                  <a:pt x="23" y="74"/>
                </a:cubicBezTo>
                <a:cubicBezTo>
                  <a:pt x="24" y="74"/>
                  <a:pt x="25" y="73"/>
                  <a:pt x="25" y="73"/>
                </a:cubicBezTo>
                <a:close/>
                <a:moveTo>
                  <a:pt x="18" y="51"/>
                </a:moveTo>
                <a:cubicBezTo>
                  <a:pt x="18" y="51"/>
                  <a:pt x="18" y="51"/>
                  <a:pt x="18" y="51"/>
                </a:cubicBezTo>
                <a:cubicBezTo>
                  <a:pt x="18" y="49"/>
                  <a:pt x="16" y="48"/>
                  <a:pt x="15" y="48"/>
                </a:cubicBezTo>
                <a:cubicBezTo>
                  <a:pt x="3" y="48"/>
                  <a:pt x="3" y="48"/>
                  <a:pt x="3" y="48"/>
                </a:cubicBezTo>
                <a:cubicBezTo>
                  <a:pt x="1" y="48"/>
                  <a:pt x="0" y="49"/>
                  <a:pt x="0" y="51"/>
                </a:cubicBezTo>
                <a:cubicBezTo>
                  <a:pt x="0" y="52"/>
                  <a:pt x="1" y="53"/>
                  <a:pt x="3" y="53"/>
                </a:cubicBezTo>
                <a:cubicBezTo>
                  <a:pt x="15" y="53"/>
                  <a:pt x="15" y="53"/>
                  <a:pt x="15" y="53"/>
                </a:cubicBezTo>
                <a:cubicBezTo>
                  <a:pt x="16" y="53"/>
                  <a:pt x="18" y="52"/>
                  <a:pt x="18" y="5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4" name="Freeform 94"/>
          <p:cNvSpPr/>
          <p:nvPr/>
        </p:nvSpPr>
        <p:spPr bwMode="auto">
          <a:xfrm>
            <a:off x="6476745" y="2321327"/>
            <a:ext cx="47613" cy="45232"/>
          </a:xfrm>
          <a:custGeom>
            <a:avLst/>
            <a:gdLst>
              <a:gd name="T0" fmla="*/ 28 w 29"/>
              <a:gd name="T1" fmla="*/ 16 h 28"/>
              <a:gd name="T2" fmla="*/ 12 w 29"/>
              <a:gd name="T3" fmla="*/ 27 h 28"/>
              <a:gd name="T4" fmla="*/ 1 w 29"/>
              <a:gd name="T5" fmla="*/ 12 h 28"/>
              <a:gd name="T6" fmla="*/ 17 w 29"/>
              <a:gd name="T7" fmla="*/ 1 h 28"/>
              <a:gd name="T8" fmla="*/ 28 w 29"/>
              <a:gd name="T9" fmla="*/ 16 h 28"/>
            </a:gdLst>
            <a:ahLst/>
            <a:cxnLst>
              <a:cxn ang="0">
                <a:pos x="T0" y="T1"/>
              </a:cxn>
              <a:cxn ang="0">
                <a:pos x="T2" y="T3"/>
              </a:cxn>
              <a:cxn ang="0">
                <a:pos x="T4" y="T5"/>
              </a:cxn>
              <a:cxn ang="0">
                <a:pos x="T6" y="T7"/>
              </a:cxn>
              <a:cxn ang="0">
                <a:pos x="T8" y="T9"/>
              </a:cxn>
            </a:cxnLst>
            <a:rect l="0" t="0" r="r" b="b"/>
            <a:pathLst>
              <a:path w="29" h="28">
                <a:moveTo>
                  <a:pt x="28" y="16"/>
                </a:moveTo>
                <a:cubicBezTo>
                  <a:pt x="26" y="23"/>
                  <a:pt x="19" y="28"/>
                  <a:pt x="12" y="27"/>
                </a:cubicBezTo>
                <a:cubicBezTo>
                  <a:pt x="5" y="26"/>
                  <a:pt x="0" y="19"/>
                  <a:pt x="1" y="12"/>
                </a:cubicBezTo>
                <a:cubicBezTo>
                  <a:pt x="3" y="4"/>
                  <a:pt x="10" y="0"/>
                  <a:pt x="17" y="1"/>
                </a:cubicBezTo>
                <a:cubicBezTo>
                  <a:pt x="24" y="2"/>
                  <a:pt x="29" y="9"/>
                  <a:pt x="28" y="16"/>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5" name="Freeform 95"/>
          <p:cNvSpPr/>
          <p:nvPr/>
        </p:nvSpPr>
        <p:spPr bwMode="auto">
          <a:xfrm>
            <a:off x="6466032" y="2184441"/>
            <a:ext cx="44042" cy="147599"/>
          </a:xfrm>
          <a:custGeom>
            <a:avLst/>
            <a:gdLst>
              <a:gd name="T0" fmla="*/ 27 w 27"/>
              <a:gd name="T1" fmla="*/ 90 h 91"/>
              <a:gd name="T2" fmla="*/ 12 w 27"/>
              <a:gd name="T3" fmla="*/ 14 h 91"/>
              <a:gd name="T4" fmla="*/ 1 w 27"/>
              <a:gd name="T5" fmla="*/ 0 h 91"/>
              <a:gd name="T6" fmla="*/ 17 w 27"/>
              <a:gd name="T7" fmla="*/ 91 h 91"/>
              <a:gd name="T8" fmla="*/ 27 w 27"/>
              <a:gd name="T9" fmla="*/ 90 h 91"/>
            </a:gdLst>
            <a:ahLst/>
            <a:cxnLst>
              <a:cxn ang="0">
                <a:pos x="T0" y="T1"/>
              </a:cxn>
              <a:cxn ang="0">
                <a:pos x="T2" y="T3"/>
              </a:cxn>
              <a:cxn ang="0">
                <a:pos x="T4" y="T5"/>
              </a:cxn>
              <a:cxn ang="0">
                <a:pos x="T6" y="T7"/>
              </a:cxn>
              <a:cxn ang="0">
                <a:pos x="T8" y="T9"/>
              </a:cxn>
            </a:cxnLst>
            <a:rect l="0" t="0" r="r" b="b"/>
            <a:pathLst>
              <a:path w="27" h="91">
                <a:moveTo>
                  <a:pt x="27" y="90"/>
                </a:moveTo>
                <a:cubicBezTo>
                  <a:pt x="27" y="90"/>
                  <a:pt x="12" y="14"/>
                  <a:pt x="12" y="14"/>
                </a:cubicBezTo>
                <a:cubicBezTo>
                  <a:pt x="12" y="14"/>
                  <a:pt x="3" y="0"/>
                  <a:pt x="1" y="0"/>
                </a:cubicBezTo>
                <a:cubicBezTo>
                  <a:pt x="0" y="0"/>
                  <a:pt x="17" y="91"/>
                  <a:pt x="17" y="91"/>
                </a:cubicBezTo>
                <a:lnTo>
                  <a:pt x="27" y="9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6" name="Freeform 96"/>
          <p:cNvSpPr/>
          <p:nvPr/>
        </p:nvSpPr>
        <p:spPr bwMode="auto">
          <a:xfrm>
            <a:off x="6496981" y="2208247"/>
            <a:ext cx="95225" cy="127364"/>
          </a:xfrm>
          <a:custGeom>
            <a:avLst/>
            <a:gdLst>
              <a:gd name="T0" fmla="*/ 1 w 80"/>
              <a:gd name="T1" fmla="*/ 99 h 107"/>
              <a:gd name="T2" fmla="*/ 60 w 80"/>
              <a:gd name="T3" fmla="*/ 13 h 107"/>
              <a:gd name="T4" fmla="*/ 80 w 80"/>
              <a:gd name="T5" fmla="*/ 0 h 107"/>
              <a:gd name="T6" fmla="*/ 71 w 80"/>
              <a:gd name="T7" fmla="*/ 21 h 107"/>
              <a:gd name="T8" fmla="*/ 12 w 80"/>
              <a:gd name="T9" fmla="*/ 107 h 107"/>
              <a:gd name="T10" fmla="*/ 0 w 80"/>
              <a:gd name="T11" fmla="*/ 100 h 107"/>
              <a:gd name="T12" fmla="*/ 1 w 80"/>
              <a:gd name="T13" fmla="*/ 99 h 107"/>
            </a:gdLst>
            <a:ahLst/>
            <a:cxnLst>
              <a:cxn ang="0">
                <a:pos x="T0" y="T1"/>
              </a:cxn>
              <a:cxn ang="0">
                <a:pos x="T2" y="T3"/>
              </a:cxn>
              <a:cxn ang="0">
                <a:pos x="T4" y="T5"/>
              </a:cxn>
              <a:cxn ang="0">
                <a:pos x="T6" y="T7"/>
              </a:cxn>
              <a:cxn ang="0">
                <a:pos x="T8" y="T9"/>
              </a:cxn>
              <a:cxn ang="0">
                <a:pos x="T10" y="T11"/>
              </a:cxn>
              <a:cxn ang="0">
                <a:pos x="T12" y="T13"/>
              </a:cxn>
            </a:cxnLst>
            <a:rect l="0" t="0" r="r" b="b"/>
            <a:pathLst>
              <a:path w="80" h="107">
                <a:moveTo>
                  <a:pt x="1" y="99"/>
                </a:moveTo>
                <a:lnTo>
                  <a:pt x="60" y="13"/>
                </a:lnTo>
                <a:lnTo>
                  <a:pt x="80" y="0"/>
                </a:lnTo>
                <a:lnTo>
                  <a:pt x="71" y="21"/>
                </a:lnTo>
                <a:lnTo>
                  <a:pt x="12" y="107"/>
                </a:lnTo>
                <a:lnTo>
                  <a:pt x="0" y="100"/>
                </a:lnTo>
                <a:lnTo>
                  <a:pt x="1" y="9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7" name="Freeform 97"/>
          <p:cNvSpPr/>
          <p:nvPr/>
        </p:nvSpPr>
        <p:spPr bwMode="auto">
          <a:xfrm>
            <a:off x="6488649" y="2355846"/>
            <a:ext cx="11903" cy="23806"/>
          </a:xfrm>
          <a:custGeom>
            <a:avLst/>
            <a:gdLst>
              <a:gd name="T0" fmla="*/ 2 w 7"/>
              <a:gd name="T1" fmla="*/ 3 h 15"/>
              <a:gd name="T2" fmla="*/ 5 w 7"/>
              <a:gd name="T3" fmla="*/ 1 h 15"/>
              <a:gd name="T4" fmla="*/ 7 w 7"/>
              <a:gd name="T5" fmla="*/ 3 h 15"/>
              <a:gd name="T6" fmla="*/ 5 w 7"/>
              <a:gd name="T7" fmla="*/ 13 h 15"/>
              <a:gd name="T8" fmla="*/ 3 w 7"/>
              <a:gd name="T9" fmla="*/ 15 h 15"/>
              <a:gd name="T10" fmla="*/ 1 w 7"/>
              <a:gd name="T11" fmla="*/ 12 h 15"/>
              <a:gd name="T12" fmla="*/ 2 w 7"/>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7" h="15">
                <a:moveTo>
                  <a:pt x="2" y="3"/>
                </a:moveTo>
                <a:cubicBezTo>
                  <a:pt x="3" y="1"/>
                  <a:pt x="4" y="0"/>
                  <a:pt x="5" y="1"/>
                </a:cubicBezTo>
                <a:cubicBezTo>
                  <a:pt x="6" y="1"/>
                  <a:pt x="7" y="2"/>
                  <a:pt x="7" y="3"/>
                </a:cubicBezTo>
                <a:cubicBezTo>
                  <a:pt x="5" y="13"/>
                  <a:pt x="5" y="13"/>
                  <a:pt x="5" y="13"/>
                </a:cubicBezTo>
                <a:cubicBezTo>
                  <a:pt x="5" y="14"/>
                  <a:pt x="4" y="15"/>
                  <a:pt x="3" y="15"/>
                </a:cubicBezTo>
                <a:cubicBezTo>
                  <a:pt x="1" y="15"/>
                  <a:pt x="0" y="13"/>
                  <a:pt x="1" y="12"/>
                </a:cubicBezTo>
                <a:lnTo>
                  <a:pt x="2" y="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8" name="Freeform 98"/>
          <p:cNvSpPr>
            <a:spLocks noEditPoints="1"/>
          </p:cNvSpPr>
          <p:nvPr/>
        </p:nvSpPr>
        <p:spPr bwMode="auto">
          <a:xfrm>
            <a:off x="6450559" y="1150057"/>
            <a:ext cx="165454" cy="177357"/>
          </a:xfrm>
          <a:custGeom>
            <a:avLst/>
            <a:gdLst>
              <a:gd name="T0" fmla="*/ 78 w 101"/>
              <a:gd name="T1" fmla="*/ 50 h 109"/>
              <a:gd name="T2" fmla="*/ 76 w 101"/>
              <a:gd name="T3" fmla="*/ 62 h 109"/>
              <a:gd name="T4" fmla="*/ 76 w 101"/>
              <a:gd name="T5" fmla="*/ 73 h 109"/>
              <a:gd name="T6" fmla="*/ 78 w 101"/>
              <a:gd name="T7" fmla="*/ 73 h 109"/>
              <a:gd name="T8" fmla="*/ 86 w 101"/>
              <a:gd name="T9" fmla="*/ 86 h 109"/>
              <a:gd name="T10" fmla="*/ 76 w 101"/>
              <a:gd name="T11" fmla="*/ 79 h 109"/>
              <a:gd name="T12" fmla="*/ 76 w 101"/>
              <a:gd name="T13" fmla="*/ 22 h 109"/>
              <a:gd name="T14" fmla="*/ 86 w 101"/>
              <a:gd name="T15" fmla="*/ 15 h 109"/>
              <a:gd name="T16" fmla="*/ 78 w 101"/>
              <a:gd name="T17" fmla="*/ 27 h 109"/>
              <a:gd name="T18" fmla="*/ 76 w 101"/>
              <a:gd name="T19" fmla="*/ 28 h 109"/>
              <a:gd name="T20" fmla="*/ 99 w 101"/>
              <a:gd name="T21" fmla="*/ 48 h 109"/>
              <a:gd name="T22" fmla="*/ 84 w 101"/>
              <a:gd name="T23" fmla="*/ 50 h 109"/>
              <a:gd name="T24" fmla="*/ 99 w 101"/>
              <a:gd name="T25" fmla="*/ 53 h 109"/>
              <a:gd name="T26" fmla="*/ 99 w 101"/>
              <a:gd name="T27" fmla="*/ 48 h 109"/>
              <a:gd name="T28" fmla="*/ 53 w 101"/>
              <a:gd name="T29" fmla="*/ 109 h 109"/>
              <a:gd name="T30" fmla="*/ 66 w 101"/>
              <a:gd name="T31" fmla="*/ 73 h 109"/>
              <a:gd name="T32" fmla="*/ 76 w 101"/>
              <a:gd name="T33" fmla="*/ 38 h 109"/>
              <a:gd name="T34" fmla="*/ 51 w 101"/>
              <a:gd name="T35" fmla="*/ 28 h 109"/>
              <a:gd name="T36" fmla="*/ 73 w 101"/>
              <a:gd name="T37" fmla="*/ 50 h 109"/>
              <a:gd name="T38" fmla="*/ 62 w 101"/>
              <a:gd name="T39" fmla="*/ 69 h 109"/>
              <a:gd name="T40" fmla="*/ 61 w 101"/>
              <a:gd name="T41" fmla="*/ 84 h 109"/>
              <a:gd name="T42" fmla="*/ 51 w 101"/>
              <a:gd name="T43" fmla="*/ 109 h 109"/>
              <a:gd name="T44" fmla="*/ 76 w 101"/>
              <a:gd name="T45" fmla="*/ 28 h 109"/>
              <a:gd name="T46" fmla="*/ 74 w 101"/>
              <a:gd name="T47" fmla="*/ 23 h 109"/>
              <a:gd name="T48" fmla="*/ 76 w 101"/>
              <a:gd name="T49" fmla="*/ 73 h 109"/>
              <a:gd name="T50" fmla="*/ 74 w 101"/>
              <a:gd name="T51" fmla="*/ 77 h 109"/>
              <a:gd name="T52" fmla="*/ 76 w 101"/>
              <a:gd name="T53" fmla="*/ 73 h 109"/>
              <a:gd name="T54" fmla="*/ 51 w 101"/>
              <a:gd name="T55" fmla="*/ 0 h 109"/>
              <a:gd name="T56" fmla="*/ 53 w 101"/>
              <a:gd name="T57" fmla="*/ 2 h 109"/>
              <a:gd name="T58" fmla="*/ 51 w 101"/>
              <a:gd name="T59" fmla="*/ 17 h 109"/>
              <a:gd name="T60" fmla="*/ 51 w 101"/>
              <a:gd name="T61" fmla="*/ 22 h 109"/>
              <a:gd name="T62" fmla="*/ 26 w 101"/>
              <a:gd name="T63" fmla="*/ 62 h 109"/>
              <a:gd name="T64" fmla="*/ 35 w 101"/>
              <a:gd name="T65" fmla="*/ 95 h 109"/>
              <a:gd name="T66" fmla="*/ 51 w 101"/>
              <a:gd name="T67" fmla="*/ 109 h 109"/>
              <a:gd name="T68" fmla="*/ 41 w 101"/>
              <a:gd name="T69" fmla="*/ 84 h 109"/>
              <a:gd name="T70" fmla="*/ 40 w 101"/>
              <a:gd name="T71" fmla="*/ 69 h 109"/>
              <a:gd name="T72" fmla="*/ 35 w 101"/>
              <a:gd name="T73" fmla="*/ 35 h 109"/>
              <a:gd name="T74" fmla="*/ 51 w 101"/>
              <a:gd name="T75" fmla="*/ 22 h 109"/>
              <a:gd name="T76" fmla="*/ 51 w 101"/>
              <a:gd name="T77" fmla="*/ 17 h 109"/>
              <a:gd name="T78" fmla="*/ 48 w 101"/>
              <a:gd name="T79" fmla="*/ 2 h 109"/>
              <a:gd name="T80" fmla="*/ 26 w 101"/>
              <a:gd name="T81" fmla="*/ 79 h 109"/>
              <a:gd name="T82" fmla="*/ 28 w 101"/>
              <a:gd name="T83" fmla="*/ 73 h 109"/>
              <a:gd name="T84" fmla="*/ 26 w 101"/>
              <a:gd name="T85" fmla="*/ 79 h 109"/>
              <a:gd name="T86" fmla="*/ 26 w 101"/>
              <a:gd name="T87" fmla="*/ 21 h 109"/>
              <a:gd name="T88" fmla="*/ 28 w 101"/>
              <a:gd name="T89" fmla="*/ 27 h 109"/>
              <a:gd name="T90" fmla="*/ 26 w 101"/>
              <a:gd name="T91" fmla="*/ 38 h 109"/>
              <a:gd name="T92" fmla="*/ 26 w 101"/>
              <a:gd name="T93" fmla="*/ 62 h 109"/>
              <a:gd name="T94" fmla="*/ 26 w 101"/>
              <a:gd name="T95" fmla="*/ 21 h 109"/>
              <a:gd name="T96" fmla="*/ 24 w 101"/>
              <a:gd name="T97" fmla="*/ 27 h 109"/>
              <a:gd name="T98" fmla="*/ 15 w 101"/>
              <a:gd name="T99" fmla="*/ 18 h 109"/>
              <a:gd name="T100" fmla="*/ 19 w 101"/>
              <a:gd name="T101" fmla="*/ 15 h 109"/>
              <a:gd name="T102" fmla="*/ 26 w 101"/>
              <a:gd name="T103" fmla="*/ 73 h 109"/>
              <a:gd name="T104" fmla="*/ 19 w 101"/>
              <a:gd name="T105" fmla="*/ 86 h 109"/>
              <a:gd name="T106" fmla="*/ 15 w 101"/>
              <a:gd name="T107" fmla="*/ 82 h 109"/>
              <a:gd name="T108" fmla="*/ 24 w 101"/>
              <a:gd name="T109" fmla="*/ 73 h 109"/>
              <a:gd name="T110" fmla="*/ 18 w 101"/>
              <a:gd name="T111" fmla="*/ 50 h 109"/>
              <a:gd name="T112" fmla="*/ 15 w 101"/>
              <a:gd name="T113" fmla="*/ 48 h 109"/>
              <a:gd name="T114" fmla="*/ 0 w 101"/>
              <a:gd name="T115" fmla="*/ 50 h 109"/>
              <a:gd name="T116" fmla="*/ 15 w 101"/>
              <a:gd name="T117"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09">
                <a:moveTo>
                  <a:pt x="76" y="62"/>
                </a:moveTo>
                <a:cubicBezTo>
                  <a:pt x="78" y="58"/>
                  <a:pt x="78" y="54"/>
                  <a:pt x="78" y="50"/>
                </a:cubicBezTo>
                <a:cubicBezTo>
                  <a:pt x="78" y="46"/>
                  <a:pt x="78" y="42"/>
                  <a:pt x="76" y="38"/>
                </a:cubicBezTo>
                <a:cubicBezTo>
                  <a:pt x="76" y="62"/>
                  <a:pt x="76" y="62"/>
                  <a:pt x="76" y="62"/>
                </a:cubicBezTo>
                <a:close/>
                <a:moveTo>
                  <a:pt x="76" y="79"/>
                </a:moveTo>
                <a:cubicBezTo>
                  <a:pt x="76" y="73"/>
                  <a:pt x="76" y="73"/>
                  <a:pt x="76" y="73"/>
                </a:cubicBezTo>
                <a:cubicBezTo>
                  <a:pt x="77" y="73"/>
                  <a:pt x="77" y="73"/>
                  <a:pt x="78" y="73"/>
                </a:cubicBezTo>
                <a:cubicBezTo>
                  <a:pt x="78" y="73"/>
                  <a:pt x="78" y="73"/>
                  <a:pt x="78" y="73"/>
                </a:cubicBezTo>
                <a:cubicBezTo>
                  <a:pt x="86" y="82"/>
                  <a:pt x="86" y="82"/>
                  <a:pt x="86" y="82"/>
                </a:cubicBezTo>
                <a:cubicBezTo>
                  <a:pt x="87" y="83"/>
                  <a:pt x="87" y="85"/>
                  <a:pt x="86" y="86"/>
                </a:cubicBezTo>
                <a:cubicBezTo>
                  <a:pt x="85" y="87"/>
                  <a:pt x="84" y="87"/>
                  <a:pt x="83" y="86"/>
                </a:cubicBezTo>
                <a:cubicBezTo>
                  <a:pt x="76" y="79"/>
                  <a:pt x="76" y="79"/>
                  <a:pt x="76" y="79"/>
                </a:cubicBezTo>
                <a:close/>
                <a:moveTo>
                  <a:pt x="76" y="28"/>
                </a:moveTo>
                <a:cubicBezTo>
                  <a:pt x="76" y="22"/>
                  <a:pt x="76" y="22"/>
                  <a:pt x="76" y="22"/>
                </a:cubicBezTo>
                <a:cubicBezTo>
                  <a:pt x="83" y="15"/>
                  <a:pt x="83" y="15"/>
                  <a:pt x="83" y="15"/>
                </a:cubicBezTo>
                <a:cubicBezTo>
                  <a:pt x="84" y="14"/>
                  <a:pt x="85" y="14"/>
                  <a:pt x="86" y="15"/>
                </a:cubicBezTo>
                <a:cubicBezTo>
                  <a:pt x="87" y="16"/>
                  <a:pt x="87" y="17"/>
                  <a:pt x="86" y="18"/>
                </a:cubicBezTo>
                <a:cubicBezTo>
                  <a:pt x="78" y="27"/>
                  <a:pt x="78" y="27"/>
                  <a:pt x="78" y="27"/>
                </a:cubicBezTo>
                <a:cubicBezTo>
                  <a:pt x="78" y="27"/>
                  <a:pt x="78" y="27"/>
                  <a:pt x="78" y="27"/>
                </a:cubicBezTo>
                <a:cubicBezTo>
                  <a:pt x="77" y="28"/>
                  <a:pt x="77" y="28"/>
                  <a:pt x="76" y="28"/>
                </a:cubicBezTo>
                <a:close/>
                <a:moveTo>
                  <a:pt x="99" y="48"/>
                </a:moveTo>
                <a:cubicBezTo>
                  <a:pt x="99" y="48"/>
                  <a:pt x="99" y="48"/>
                  <a:pt x="99" y="48"/>
                </a:cubicBezTo>
                <a:cubicBezTo>
                  <a:pt x="86" y="48"/>
                  <a:pt x="86" y="48"/>
                  <a:pt x="86" y="48"/>
                </a:cubicBezTo>
                <a:cubicBezTo>
                  <a:pt x="85" y="48"/>
                  <a:pt x="84" y="49"/>
                  <a:pt x="84" y="50"/>
                </a:cubicBezTo>
                <a:cubicBezTo>
                  <a:pt x="84" y="52"/>
                  <a:pt x="85" y="53"/>
                  <a:pt x="86" y="53"/>
                </a:cubicBezTo>
                <a:cubicBezTo>
                  <a:pt x="99" y="53"/>
                  <a:pt x="99" y="53"/>
                  <a:pt x="99" y="53"/>
                </a:cubicBezTo>
                <a:cubicBezTo>
                  <a:pt x="100" y="53"/>
                  <a:pt x="101" y="52"/>
                  <a:pt x="101" y="50"/>
                </a:cubicBezTo>
                <a:cubicBezTo>
                  <a:pt x="101" y="49"/>
                  <a:pt x="100" y="48"/>
                  <a:pt x="99" y="48"/>
                </a:cubicBezTo>
                <a:close/>
                <a:moveTo>
                  <a:pt x="51" y="109"/>
                </a:moveTo>
                <a:cubicBezTo>
                  <a:pt x="53" y="109"/>
                  <a:pt x="53" y="109"/>
                  <a:pt x="53" y="109"/>
                </a:cubicBezTo>
                <a:cubicBezTo>
                  <a:pt x="60" y="109"/>
                  <a:pt x="66" y="103"/>
                  <a:pt x="66" y="95"/>
                </a:cubicBezTo>
                <a:cubicBezTo>
                  <a:pt x="66" y="73"/>
                  <a:pt x="66" y="73"/>
                  <a:pt x="66" y="73"/>
                </a:cubicBezTo>
                <a:cubicBezTo>
                  <a:pt x="70" y="70"/>
                  <a:pt x="74" y="67"/>
                  <a:pt x="76" y="62"/>
                </a:cubicBezTo>
                <a:cubicBezTo>
                  <a:pt x="76" y="38"/>
                  <a:pt x="76" y="38"/>
                  <a:pt x="76" y="38"/>
                </a:cubicBezTo>
                <a:cubicBezTo>
                  <a:pt x="71" y="29"/>
                  <a:pt x="62" y="22"/>
                  <a:pt x="51" y="22"/>
                </a:cubicBezTo>
                <a:cubicBezTo>
                  <a:pt x="51" y="28"/>
                  <a:pt x="51" y="28"/>
                  <a:pt x="51" y="28"/>
                </a:cubicBezTo>
                <a:cubicBezTo>
                  <a:pt x="57" y="28"/>
                  <a:pt x="62" y="31"/>
                  <a:pt x="66" y="35"/>
                </a:cubicBezTo>
                <a:cubicBezTo>
                  <a:pt x="70" y="39"/>
                  <a:pt x="73" y="44"/>
                  <a:pt x="73" y="50"/>
                </a:cubicBezTo>
                <a:cubicBezTo>
                  <a:pt x="73" y="58"/>
                  <a:pt x="68" y="65"/>
                  <a:pt x="62" y="69"/>
                </a:cubicBezTo>
                <a:cubicBezTo>
                  <a:pt x="62" y="69"/>
                  <a:pt x="62" y="69"/>
                  <a:pt x="62" y="69"/>
                </a:cubicBezTo>
                <a:cubicBezTo>
                  <a:pt x="61" y="70"/>
                  <a:pt x="61" y="71"/>
                  <a:pt x="61" y="72"/>
                </a:cubicBezTo>
                <a:cubicBezTo>
                  <a:pt x="61" y="84"/>
                  <a:pt x="61" y="84"/>
                  <a:pt x="61" y="84"/>
                </a:cubicBezTo>
                <a:cubicBezTo>
                  <a:pt x="51" y="84"/>
                  <a:pt x="51" y="84"/>
                  <a:pt x="51" y="84"/>
                </a:cubicBezTo>
                <a:cubicBezTo>
                  <a:pt x="51" y="109"/>
                  <a:pt x="51" y="109"/>
                  <a:pt x="51" y="109"/>
                </a:cubicBezTo>
                <a:close/>
                <a:moveTo>
                  <a:pt x="76" y="22"/>
                </a:moveTo>
                <a:cubicBezTo>
                  <a:pt x="76" y="28"/>
                  <a:pt x="76" y="28"/>
                  <a:pt x="76" y="28"/>
                </a:cubicBezTo>
                <a:cubicBezTo>
                  <a:pt x="75" y="28"/>
                  <a:pt x="75" y="28"/>
                  <a:pt x="74" y="27"/>
                </a:cubicBezTo>
                <a:cubicBezTo>
                  <a:pt x="73" y="26"/>
                  <a:pt x="73" y="24"/>
                  <a:pt x="74" y="23"/>
                </a:cubicBezTo>
                <a:cubicBezTo>
                  <a:pt x="76" y="22"/>
                  <a:pt x="76" y="22"/>
                  <a:pt x="76" y="22"/>
                </a:cubicBezTo>
                <a:close/>
                <a:moveTo>
                  <a:pt x="76" y="73"/>
                </a:moveTo>
                <a:cubicBezTo>
                  <a:pt x="76" y="79"/>
                  <a:pt x="76" y="79"/>
                  <a:pt x="76" y="79"/>
                </a:cubicBezTo>
                <a:cubicBezTo>
                  <a:pt x="74" y="77"/>
                  <a:pt x="74" y="77"/>
                  <a:pt x="74" y="77"/>
                </a:cubicBezTo>
                <a:cubicBezTo>
                  <a:pt x="73" y="76"/>
                  <a:pt x="73" y="74"/>
                  <a:pt x="74" y="73"/>
                </a:cubicBezTo>
                <a:cubicBezTo>
                  <a:pt x="75" y="73"/>
                  <a:pt x="75" y="73"/>
                  <a:pt x="76" y="73"/>
                </a:cubicBezTo>
                <a:close/>
                <a:moveTo>
                  <a:pt x="51" y="17"/>
                </a:moveTo>
                <a:cubicBezTo>
                  <a:pt x="51" y="0"/>
                  <a:pt x="51" y="0"/>
                  <a:pt x="51" y="0"/>
                </a:cubicBezTo>
                <a:cubicBezTo>
                  <a:pt x="51" y="0"/>
                  <a:pt x="51" y="0"/>
                  <a:pt x="51" y="0"/>
                </a:cubicBezTo>
                <a:cubicBezTo>
                  <a:pt x="52" y="0"/>
                  <a:pt x="53" y="1"/>
                  <a:pt x="53" y="2"/>
                </a:cubicBezTo>
                <a:cubicBezTo>
                  <a:pt x="53" y="15"/>
                  <a:pt x="53" y="15"/>
                  <a:pt x="53" y="15"/>
                </a:cubicBezTo>
                <a:cubicBezTo>
                  <a:pt x="53" y="16"/>
                  <a:pt x="52" y="17"/>
                  <a:pt x="51" y="17"/>
                </a:cubicBezTo>
                <a:cubicBezTo>
                  <a:pt x="51" y="17"/>
                  <a:pt x="51" y="17"/>
                  <a:pt x="51" y="17"/>
                </a:cubicBezTo>
                <a:close/>
                <a:moveTo>
                  <a:pt x="51" y="22"/>
                </a:moveTo>
                <a:cubicBezTo>
                  <a:pt x="40" y="22"/>
                  <a:pt x="30" y="29"/>
                  <a:pt x="26" y="38"/>
                </a:cubicBezTo>
                <a:cubicBezTo>
                  <a:pt x="26" y="62"/>
                  <a:pt x="26" y="62"/>
                  <a:pt x="26" y="62"/>
                </a:cubicBezTo>
                <a:cubicBezTo>
                  <a:pt x="28" y="67"/>
                  <a:pt x="31" y="71"/>
                  <a:pt x="35" y="74"/>
                </a:cubicBezTo>
                <a:cubicBezTo>
                  <a:pt x="35" y="95"/>
                  <a:pt x="35" y="95"/>
                  <a:pt x="35" y="95"/>
                </a:cubicBezTo>
                <a:cubicBezTo>
                  <a:pt x="35" y="103"/>
                  <a:pt x="42" y="109"/>
                  <a:pt x="49" y="109"/>
                </a:cubicBezTo>
                <a:cubicBezTo>
                  <a:pt x="51" y="109"/>
                  <a:pt x="51" y="109"/>
                  <a:pt x="51" y="109"/>
                </a:cubicBezTo>
                <a:cubicBezTo>
                  <a:pt x="51" y="84"/>
                  <a:pt x="51" y="84"/>
                  <a:pt x="51" y="84"/>
                </a:cubicBezTo>
                <a:cubicBezTo>
                  <a:pt x="41" y="84"/>
                  <a:pt x="41" y="84"/>
                  <a:pt x="41" y="84"/>
                </a:cubicBezTo>
                <a:cubicBezTo>
                  <a:pt x="41" y="72"/>
                  <a:pt x="41" y="72"/>
                  <a:pt x="41" y="72"/>
                </a:cubicBezTo>
                <a:cubicBezTo>
                  <a:pt x="41" y="71"/>
                  <a:pt x="41" y="70"/>
                  <a:pt x="40" y="69"/>
                </a:cubicBezTo>
                <a:cubicBezTo>
                  <a:pt x="33" y="66"/>
                  <a:pt x="28" y="58"/>
                  <a:pt x="28" y="50"/>
                </a:cubicBezTo>
                <a:cubicBezTo>
                  <a:pt x="28" y="44"/>
                  <a:pt x="31" y="39"/>
                  <a:pt x="35" y="35"/>
                </a:cubicBezTo>
                <a:cubicBezTo>
                  <a:pt x="39" y="31"/>
                  <a:pt x="44" y="28"/>
                  <a:pt x="51" y="28"/>
                </a:cubicBezTo>
                <a:cubicBezTo>
                  <a:pt x="51" y="22"/>
                  <a:pt x="51" y="22"/>
                  <a:pt x="51" y="22"/>
                </a:cubicBezTo>
                <a:close/>
                <a:moveTo>
                  <a:pt x="51" y="0"/>
                </a:moveTo>
                <a:cubicBezTo>
                  <a:pt x="51" y="17"/>
                  <a:pt x="51" y="17"/>
                  <a:pt x="51" y="17"/>
                </a:cubicBezTo>
                <a:cubicBezTo>
                  <a:pt x="49" y="17"/>
                  <a:pt x="48" y="16"/>
                  <a:pt x="48" y="15"/>
                </a:cubicBezTo>
                <a:cubicBezTo>
                  <a:pt x="48" y="2"/>
                  <a:pt x="48" y="2"/>
                  <a:pt x="48" y="2"/>
                </a:cubicBezTo>
                <a:cubicBezTo>
                  <a:pt x="48" y="1"/>
                  <a:pt x="49" y="0"/>
                  <a:pt x="51" y="0"/>
                </a:cubicBezTo>
                <a:close/>
                <a:moveTo>
                  <a:pt x="26" y="79"/>
                </a:moveTo>
                <a:cubicBezTo>
                  <a:pt x="26" y="73"/>
                  <a:pt x="26" y="73"/>
                  <a:pt x="26" y="73"/>
                </a:cubicBezTo>
                <a:cubicBezTo>
                  <a:pt x="26" y="73"/>
                  <a:pt x="27" y="73"/>
                  <a:pt x="28" y="73"/>
                </a:cubicBezTo>
                <a:cubicBezTo>
                  <a:pt x="29" y="74"/>
                  <a:pt x="29" y="76"/>
                  <a:pt x="28" y="77"/>
                </a:cubicBezTo>
                <a:cubicBezTo>
                  <a:pt x="26" y="79"/>
                  <a:pt x="26" y="79"/>
                  <a:pt x="26" y="79"/>
                </a:cubicBezTo>
                <a:close/>
                <a:moveTo>
                  <a:pt x="26" y="28"/>
                </a:moveTo>
                <a:cubicBezTo>
                  <a:pt x="26" y="21"/>
                  <a:pt x="26" y="21"/>
                  <a:pt x="26" y="21"/>
                </a:cubicBezTo>
                <a:cubicBezTo>
                  <a:pt x="28" y="23"/>
                  <a:pt x="28" y="23"/>
                  <a:pt x="28" y="23"/>
                </a:cubicBezTo>
                <a:cubicBezTo>
                  <a:pt x="29" y="24"/>
                  <a:pt x="29" y="26"/>
                  <a:pt x="28" y="27"/>
                </a:cubicBezTo>
                <a:cubicBezTo>
                  <a:pt x="27" y="28"/>
                  <a:pt x="26" y="28"/>
                  <a:pt x="26" y="28"/>
                </a:cubicBezTo>
                <a:close/>
                <a:moveTo>
                  <a:pt x="26" y="38"/>
                </a:moveTo>
                <a:cubicBezTo>
                  <a:pt x="24" y="42"/>
                  <a:pt x="23" y="46"/>
                  <a:pt x="23" y="50"/>
                </a:cubicBezTo>
                <a:cubicBezTo>
                  <a:pt x="23" y="55"/>
                  <a:pt x="24" y="59"/>
                  <a:pt x="26" y="62"/>
                </a:cubicBezTo>
                <a:cubicBezTo>
                  <a:pt x="26" y="38"/>
                  <a:pt x="26" y="38"/>
                  <a:pt x="26" y="38"/>
                </a:cubicBezTo>
                <a:close/>
                <a:moveTo>
                  <a:pt x="26" y="21"/>
                </a:moveTo>
                <a:cubicBezTo>
                  <a:pt x="26" y="28"/>
                  <a:pt x="26" y="28"/>
                  <a:pt x="26" y="28"/>
                </a:cubicBezTo>
                <a:cubicBezTo>
                  <a:pt x="25" y="28"/>
                  <a:pt x="24" y="27"/>
                  <a:pt x="24" y="27"/>
                </a:cubicBezTo>
                <a:cubicBezTo>
                  <a:pt x="24" y="27"/>
                  <a:pt x="24" y="27"/>
                  <a:pt x="24" y="27"/>
                </a:cubicBezTo>
                <a:cubicBezTo>
                  <a:pt x="15" y="18"/>
                  <a:pt x="15" y="18"/>
                  <a:pt x="15" y="18"/>
                </a:cubicBezTo>
                <a:cubicBezTo>
                  <a:pt x="14" y="17"/>
                  <a:pt x="14" y="16"/>
                  <a:pt x="15" y="15"/>
                </a:cubicBezTo>
                <a:cubicBezTo>
                  <a:pt x="16" y="14"/>
                  <a:pt x="18" y="14"/>
                  <a:pt x="19" y="15"/>
                </a:cubicBezTo>
                <a:cubicBezTo>
                  <a:pt x="26" y="21"/>
                  <a:pt x="26" y="21"/>
                  <a:pt x="26" y="21"/>
                </a:cubicBezTo>
                <a:close/>
                <a:moveTo>
                  <a:pt x="26" y="73"/>
                </a:moveTo>
                <a:cubicBezTo>
                  <a:pt x="26" y="79"/>
                  <a:pt x="26" y="79"/>
                  <a:pt x="26" y="79"/>
                </a:cubicBezTo>
                <a:cubicBezTo>
                  <a:pt x="19" y="86"/>
                  <a:pt x="19" y="86"/>
                  <a:pt x="19" y="86"/>
                </a:cubicBezTo>
                <a:cubicBezTo>
                  <a:pt x="18" y="87"/>
                  <a:pt x="16" y="87"/>
                  <a:pt x="15" y="86"/>
                </a:cubicBezTo>
                <a:cubicBezTo>
                  <a:pt x="14" y="85"/>
                  <a:pt x="14" y="83"/>
                  <a:pt x="15" y="82"/>
                </a:cubicBezTo>
                <a:cubicBezTo>
                  <a:pt x="24" y="73"/>
                  <a:pt x="24" y="73"/>
                  <a:pt x="24" y="73"/>
                </a:cubicBezTo>
                <a:cubicBezTo>
                  <a:pt x="24" y="73"/>
                  <a:pt x="24" y="73"/>
                  <a:pt x="24" y="73"/>
                </a:cubicBezTo>
                <a:cubicBezTo>
                  <a:pt x="24" y="73"/>
                  <a:pt x="25" y="73"/>
                  <a:pt x="26" y="73"/>
                </a:cubicBezTo>
                <a:close/>
                <a:moveTo>
                  <a:pt x="18" y="50"/>
                </a:moveTo>
                <a:cubicBezTo>
                  <a:pt x="18" y="50"/>
                  <a:pt x="18" y="50"/>
                  <a:pt x="18" y="50"/>
                </a:cubicBezTo>
                <a:cubicBezTo>
                  <a:pt x="18" y="49"/>
                  <a:pt x="17" y="48"/>
                  <a:pt x="15" y="48"/>
                </a:cubicBezTo>
                <a:cubicBezTo>
                  <a:pt x="3" y="48"/>
                  <a:pt x="3" y="48"/>
                  <a:pt x="3" y="48"/>
                </a:cubicBezTo>
                <a:cubicBezTo>
                  <a:pt x="2" y="48"/>
                  <a:pt x="0" y="49"/>
                  <a:pt x="0" y="50"/>
                </a:cubicBezTo>
                <a:cubicBezTo>
                  <a:pt x="0" y="52"/>
                  <a:pt x="2" y="53"/>
                  <a:pt x="3" y="53"/>
                </a:cubicBezTo>
                <a:cubicBezTo>
                  <a:pt x="15" y="53"/>
                  <a:pt x="15" y="53"/>
                  <a:pt x="15" y="53"/>
                </a:cubicBezTo>
                <a:cubicBezTo>
                  <a:pt x="17" y="53"/>
                  <a:pt x="18" y="52"/>
                  <a:pt x="18" y="5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9" name="矩形 108"/>
          <p:cNvSpPr/>
          <p:nvPr/>
        </p:nvSpPr>
        <p:spPr>
          <a:xfrm>
            <a:off x="1331640" y="912305"/>
            <a:ext cx="6641562" cy="369332"/>
          </a:xfrm>
          <a:prstGeom prst="rect">
            <a:avLst/>
          </a:prstGeom>
        </p:spPr>
        <p:txBody>
          <a:bodyPr wrap="none">
            <a:spAutoFit/>
          </a:bodyPr>
          <a:lstStyle/>
          <a:p>
            <a:pPr lvl="0" algn="ctr" defTabSz="685800" fontAlgn="auto">
              <a:spcBef>
                <a:spcPts val="0"/>
              </a:spcBef>
              <a:spcAft>
                <a:spcPts val="0"/>
              </a:spcAft>
              <a:defRPr/>
            </a:pPr>
            <a:r>
              <a:rPr lang="zh-CN" altLang="en-US" sz="1600" b="1" dirty="0"/>
              <a:t>关于</a:t>
            </a:r>
            <a:r>
              <a:rPr lang="zh-CN" altLang="en-US" b="1" dirty="0"/>
              <a:t>进一步扶持</a:t>
            </a:r>
            <a:r>
              <a:rPr lang="zh-CN" altLang="en-US" b="1" dirty="0">
                <a:solidFill>
                  <a:srgbClr val="FF0000"/>
                </a:solidFill>
              </a:rPr>
              <a:t>自主就业退役士兵创业就业</a:t>
            </a:r>
            <a:r>
              <a:rPr lang="zh-CN" altLang="en-US" b="1" dirty="0"/>
              <a:t>有关税收政策的</a:t>
            </a:r>
            <a:r>
              <a:rPr lang="zh-CN" altLang="en-US" b="1" dirty="0" smtClean="0"/>
              <a:t>通知</a:t>
            </a:r>
            <a:endParaRPr kumimoji="0" lang="zh-CN" altLang="en-US"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111" name="圆角矩形 25"/>
          <p:cNvSpPr/>
          <p:nvPr/>
        </p:nvSpPr>
        <p:spPr>
          <a:xfrm>
            <a:off x="4679836" y="224723"/>
            <a:ext cx="3629527" cy="360423"/>
          </a:xfrm>
          <a:prstGeom prst="roundRect">
            <a:avLst>
              <a:gd name="adj" fmla="val 50000"/>
            </a:avLst>
          </a:prstGeom>
          <a:solidFill>
            <a:srgbClr val="C1000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
        <p:nvSpPr>
          <p:cNvPr id="114" name="标题 4"/>
          <p:cNvSpPr txBox="1"/>
          <p:nvPr/>
        </p:nvSpPr>
        <p:spPr>
          <a:xfrm>
            <a:off x="4788025" y="245674"/>
            <a:ext cx="3960440" cy="355021"/>
          </a:xfrm>
          <a:prstGeom prst="rect">
            <a:avLst/>
          </a:prstGeom>
        </p:spPr>
        <p:txBody>
          <a:bodyPr vert="horz" lIns="68562" tIns="34281" rIns="68562" bIns="34281"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pPr>
            <a:r>
              <a:rPr lang="zh-CN" altLang="en-US" sz="1800" b="1" dirty="0">
                <a:solidFill>
                  <a:srgbClr val="FFFFFF"/>
                </a:solidFill>
                <a:ea typeface="微软雅黑" panose="020B0503020204020204" pitchFamily="34" charset="-122"/>
                <a:sym typeface="Arial" panose="020B0604020202020204" pitchFamily="34" charset="0"/>
              </a:rPr>
              <a:t>财税</a:t>
            </a:r>
            <a:r>
              <a:rPr lang="en-US" altLang="zh-CN" sz="1800" b="1" dirty="0">
                <a:solidFill>
                  <a:srgbClr val="FFFFFF"/>
                </a:solidFill>
                <a:ea typeface="微软雅黑" panose="020B0503020204020204" pitchFamily="34" charset="-122"/>
                <a:sym typeface="Arial" panose="020B0604020202020204" pitchFamily="34" charset="0"/>
              </a:rPr>
              <a:t>[</a:t>
            </a:r>
            <a:r>
              <a:rPr lang="en-US" altLang="zh-CN" sz="1800" b="1" dirty="0" smtClean="0">
                <a:solidFill>
                  <a:srgbClr val="FFFFFF"/>
                </a:solidFill>
                <a:ea typeface="微软雅黑" panose="020B0503020204020204" pitchFamily="34" charset="-122"/>
                <a:sym typeface="Arial" panose="020B0604020202020204" pitchFamily="34" charset="0"/>
              </a:rPr>
              <a:t>2019]21</a:t>
            </a:r>
            <a:r>
              <a:rPr lang="zh-CN" altLang="en-US" sz="1800" b="1" dirty="0" smtClean="0">
                <a:solidFill>
                  <a:srgbClr val="FFFFFF"/>
                </a:solidFill>
                <a:ea typeface="微软雅黑" panose="020B0503020204020204" pitchFamily="34" charset="-122"/>
                <a:sym typeface="Arial" panose="020B0604020202020204" pitchFamily="34" charset="0"/>
              </a:rPr>
              <a:t>号口径</a:t>
            </a:r>
            <a:r>
              <a:rPr lang="zh-CN" altLang="en-US" sz="1800" b="1" dirty="0">
                <a:solidFill>
                  <a:srgbClr val="FFFFFF"/>
                </a:solidFill>
                <a:latin typeface="Century Schoolbook" panose="02040604050505020304"/>
                <a:ea typeface="微软雅黑" panose="020B0503020204020204" pitchFamily="34" charset="-122"/>
                <a:sym typeface="Arial" panose="020B0604020202020204" pitchFamily="34" charset="0"/>
              </a:rPr>
              <a:t>解读</a:t>
            </a:r>
            <a:endParaRPr lang="zh-CN" altLang="en-US" sz="1800" b="1" dirty="0">
              <a:solidFill>
                <a:srgbClr val="FFFFFF"/>
              </a:solidFill>
              <a:latin typeface="Century Schoolbook" panose="02040604050505020304"/>
              <a:ea typeface="微软雅黑" panose="020B0503020204020204" pitchFamily="34" charset="-122"/>
              <a:sym typeface="Arial" panose="020B0604020202020204" pitchFamily="34" charset="0"/>
            </a:endParaRPr>
          </a:p>
        </p:txBody>
      </p:sp>
      <p:sp>
        <p:nvSpPr>
          <p:cNvPr id="115" name="右箭头 29"/>
          <p:cNvSpPr/>
          <p:nvPr/>
        </p:nvSpPr>
        <p:spPr>
          <a:xfrm>
            <a:off x="8351868" y="342078"/>
            <a:ext cx="215968" cy="141755"/>
          </a:xfrm>
          <a:prstGeom prst="rightArrow">
            <a:avLst/>
          </a:prstGeom>
          <a:solidFill>
            <a:sysClr val="window" lastClr="FFFFFF"/>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graphicFrame>
        <p:nvGraphicFramePr>
          <p:cNvPr id="2" name="表格 1"/>
          <p:cNvGraphicFramePr>
            <a:graphicFrameLocks noGrp="1"/>
          </p:cNvGraphicFramePr>
          <p:nvPr/>
        </p:nvGraphicFramePr>
        <p:xfrm>
          <a:off x="395536" y="1452397"/>
          <a:ext cx="8292043" cy="3385033"/>
        </p:xfrm>
        <a:graphic>
          <a:graphicData uri="http://schemas.openxmlformats.org/drawingml/2006/table">
            <a:tbl>
              <a:tblPr firstRow="1" bandRow="1">
                <a:tableStyleId>{5C22544A-7EE6-4342-B048-85BDC9FD1C3A}</a:tableStyleId>
              </a:tblPr>
              <a:tblGrid>
                <a:gridCol w="360040"/>
                <a:gridCol w="792088"/>
                <a:gridCol w="3312368"/>
                <a:gridCol w="3827547"/>
              </a:tblGrid>
              <a:tr h="370840">
                <a:tc>
                  <a:txBody>
                    <a:bodyPr/>
                    <a:lstStyle/>
                    <a:p>
                      <a:endParaRPr lang="zh-CN" altLang="en-US" sz="1100" dirty="0"/>
                    </a:p>
                  </a:txBody>
                  <a:tcPr/>
                </a:tc>
                <a:tc>
                  <a:txBody>
                    <a:bodyPr/>
                    <a:lstStyle/>
                    <a:p>
                      <a:endParaRPr lang="zh-CN" altLang="en-US" sz="1100" dirty="0"/>
                    </a:p>
                  </a:txBody>
                  <a:tcPr/>
                </a:tc>
                <a:tc>
                  <a:txBody>
                    <a:bodyPr/>
                    <a:lstStyle/>
                    <a:p>
                      <a:pPr algn="ctr"/>
                      <a:r>
                        <a:rPr lang="zh-CN" altLang="en-US" sz="1100" dirty="0" smtClean="0"/>
                        <a:t>财税</a:t>
                      </a:r>
                      <a:r>
                        <a:rPr lang="en-US" altLang="zh-CN" sz="1100" dirty="0" smtClean="0"/>
                        <a:t>[2017]46</a:t>
                      </a:r>
                      <a:endParaRPr lang="zh-CN" altLang="en-US" sz="1100" dirty="0"/>
                    </a:p>
                  </a:txBody>
                  <a:tcPr/>
                </a:tc>
                <a:tc>
                  <a:txBody>
                    <a:bodyPr/>
                    <a:lstStyle/>
                    <a:p>
                      <a:pPr algn="ctr"/>
                      <a:r>
                        <a:rPr lang="zh-CN" altLang="en-US" sz="1100" dirty="0" smtClean="0"/>
                        <a:t>财税</a:t>
                      </a:r>
                      <a:r>
                        <a:rPr lang="en-US" altLang="zh-CN" sz="1100" dirty="0" smtClean="0"/>
                        <a:t>[2019]21</a:t>
                      </a:r>
                      <a:endParaRPr lang="zh-CN" altLang="en-US" sz="1100" dirty="0"/>
                    </a:p>
                  </a:txBody>
                  <a:tcPr/>
                </a:tc>
              </a:tr>
              <a:tr h="370840">
                <a:tc rowSpan="5">
                  <a:txBody>
                    <a:bodyPr/>
                    <a:lstStyle/>
                    <a:p>
                      <a:r>
                        <a:rPr kumimoji="0" lang="zh-CN" altLang="en-US" sz="1100" b="0" i="0" kern="1200" dirty="0" smtClean="0">
                          <a:solidFill>
                            <a:schemeClr val="dk1"/>
                          </a:solidFill>
                          <a:effectLst/>
                          <a:latin typeface="+mn-lt"/>
                          <a:ea typeface="+mn-ea"/>
                          <a:cs typeface="+mn-cs"/>
                        </a:rPr>
                        <a:t>从</a:t>
                      </a:r>
                      <a:endParaRPr kumimoji="0" lang="en-US" altLang="zh-CN" sz="1100" b="0" i="0" kern="1200" dirty="0" smtClean="0">
                        <a:solidFill>
                          <a:schemeClr val="dk1"/>
                        </a:solidFill>
                        <a:effectLst/>
                        <a:latin typeface="+mn-lt"/>
                        <a:ea typeface="+mn-ea"/>
                        <a:cs typeface="+mn-cs"/>
                      </a:endParaRPr>
                    </a:p>
                    <a:p>
                      <a:r>
                        <a:rPr kumimoji="0" lang="zh-CN" altLang="en-US" sz="1100" b="0" i="0" kern="1200" dirty="0" smtClean="0">
                          <a:solidFill>
                            <a:schemeClr val="dk1"/>
                          </a:solidFill>
                          <a:effectLst/>
                          <a:latin typeface="+mn-lt"/>
                          <a:ea typeface="+mn-ea"/>
                          <a:cs typeface="+mn-cs"/>
                        </a:rPr>
                        <a:t>事</a:t>
                      </a:r>
                      <a:endParaRPr kumimoji="0" lang="en-US" altLang="zh-CN" sz="1100" b="0" i="0" kern="1200" dirty="0" smtClean="0">
                        <a:solidFill>
                          <a:schemeClr val="dk1"/>
                        </a:solidFill>
                        <a:effectLst/>
                        <a:latin typeface="+mn-lt"/>
                        <a:ea typeface="+mn-ea"/>
                        <a:cs typeface="+mn-cs"/>
                      </a:endParaRPr>
                    </a:p>
                    <a:p>
                      <a:r>
                        <a:rPr kumimoji="0" lang="zh-CN" altLang="en-US" sz="1100" b="0" i="0" kern="1200" dirty="0" smtClean="0">
                          <a:solidFill>
                            <a:schemeClr val="dk1"/>
                          </a:solidFill>
                          <a:effectLst/>
                          <a:latin typeface="+mn-lt"/>
                          <a:ea typeface="+mn-ea"/>
                          <a:cs typeface="+mn-cs"/>
                        </a:rPr>
                        <a:t>个</a:t>
                      </a:r>
                      <a:endParaRPr kumimoji="0" lang="en-US" altLang="zh-CN" sz="1100" b="0" i="0" kern="1200" dirty="0" smtClean="0">
                        <a:solidFill>
                          <a:schemeClr val="dk1"/>
                        </a:solidFill>
                        <a:effectLst/>
                        <a:latin typeface="+mn-lt"/>
                        <a:ea typeface="+mn-ea"/>
                        <a:cs typeface="+mn-cs"/>
                      </a:endParaRPr>
                    </a:p>
                    <a:p>
                      <a:r>
                        <a:rPr kumimoji="0" lang="zh-CN" altLang="en-US" sz="1100" b="0" i="0" kern="1200" dirty="0" smtClean="0">
                          <a:solidFill>
                            <a:schemeClr val="dk1"/>
                          </a:solidFill>
                          <a:effectLst/>
                          <a:latin typeface="+mn-lt"/>
                          <a:ea typeface="+mn-ea"/>
                          <a:cs typeface="+mn-cs"/>
                        </a:rPr>
                        <a:t>体</a:t>
                      </a:r>
                      <a:endParaRPr kumimoji="0" lang="en-US" altLang="zh-CN" sz="1100" b="0" i="0" kern="1200" dirty="0" smtClean="0">
                        <a:solidFill>
                          <a:schemeClr val="dk1"/>
                        </a:solidFill>
                        <a:effectLst/>
                        <a:latin typeface="+mn-lt"/>
                        <a:ea typeface="+mn-ea"/>
                        <a:cs typeface="+mn-cs"/>
                      </a:endParaRPr>
                    </a:p>
                    <a:p>
                      <a:r>
                        <a:rPr kumimoji="0" lang="zh-CN" altLang="en-US" sz="1100" b="0" i="0" kern="1200" dirty="0" smtClean="0">
                          <a:solidFill>
                            <a:schemeClr val="dk1"/>
                          </a:solidFill>
                          <a:effectLst/>
                          <a:latin typeface="+mn-lt"/>
                          <a:ea typeface="+mn-ea"/>
                          <a:cs typeface="+mn-cs"/>
                        </a:rPr>
                        <a:t>经</a:t>
                      </a:r>
                      <a:endParaRPr kumimoji="0" lang="en-US" altLang="zh-CN" sz="1100" b="0" i="0" kern="1200" dirty="0" smtClean="0">
                        <a:solidFill>
                          <a:schemeClr val="dk1"/>
                        </a:solidFill>
                        <a:effectLst/>
                        <a:latin typeface="+mn-lt"/>
                        <a:ea typeface="+mn-ea"/>
                        <a:cs typeface="+mn-cs"/>
                      </a:endParaRPr>
                    </a:p>
                    <a:p>
                      <a:r>
                        <a:rPr kumimoji="0" lang="zh-CN" altLang="en-US" sz="1100" b="0" i="0" kern="1200" dirty="0" smtClean="0">
                          <a:solidFill>
                            <a:schemeClr val="dk1"/>
                          </a:solidFill>
                          <a:effectLst/>
                          <a:latin typeface="+mn-lt"/>
                          <a:ea typeface="+mn-ea"/>
                          <a:cs typeface="+mn-cs"/>
                        </a:rPr>
                        <a:t>营</a:t>
                      </a:r>
                      <a:endParaRPr lang="zh-CN" altLang="en-US" sz="1100" b="0" dirty="0"/>
                    </a:p>
                  </a:txBody>
                  <a:tcPr anchor="ctr"/>
                </a:tc>
                <a:tc>
                  <a:txBody>
                    <a:bodyPr/>
                    <a:lstStyle/>
                    <a:p>
                      <a:r>
                        <a:rPr lang="zh-CN" altLang="en-US" sz="1100" b="0" dirty="0" smtClean="0"/>
                        <a:t>优惠期限</a:t>
                      </a:r>
                      <a:endParaRPr lang="zh-CN" altLang="en-US" sz="1100" b="0" dirty="0"/>
                    </a:p>
                  </a:txBody>
                  <a:tcPr anchor="ctr"/>
                </a:tc>
                <a:tc>
                  <a:txBody>
                    <a:bodyPr/>
                    <a:lstStyle/>
                    <a:p>
                      <a:r>
                        <a:rPr lang="zh-CN" altLang="en-US" sz="1100" dirty="0" smtClean="0"/>
                        <a:t>３年</a:t>
                      </a:r>
                      <a:endParaRPr lang="zh-CN" altLang="en-US" sz="1100" dirty="0"/>
                    </a:p>
                  </a:txBody>
                  <a:tcPr anchor="ctr"/>
                </a:tc>
                <a:tc>
                  <a:txBody>
                    <a:bodyPr/>
                    <a:lstStyle/>
                    <a:p>
                      <a:r>
                        <a:rPr kumimoji="0" lang="zh-CN" altLang="en-US" sz="1100" b="0" i="0" kern="1200" dirty="0" smtClean="0">
                          <a:solidFill>
                            <a:srgbClr val="FF0000"/>
                          </a:solidFill>
                          <a:effectLst/>
                          <a:latin typeface="+mn-lt"/>
                          <a:ea typeface="+mn-ea"/>
                          <a:cs typeface="+mn-cs"/>
                        </a:rPr>
                        <a:t>自办理个体工商户登记当月起</a:t>
                      </a:r>
                      <a:r>
                        <a:rPr lang="zh-CN" altLang="en-US" sz="1100" dirty="0" smtClean="0"/>
                        <a:t>３年</a:t>
                      </a:r>
                      <a:endParaRPr lang="zh-CN" altLang="en-US" sz="1100" dirty="0"/>
                    </a:p>
                  </a:txBody>
                  <a:tcPr anchor="ctr"/>
                </a:tc>
              </a:tr>
              <a:tr h="377673">
                <a:tc vMerge="1">
                  <a:tcPr/>
                </a:tc>
                <a:tc>
                  <a:txBody>
                    <a:bodyPr/>
                    <a:lstStyle/>
                    <a:p>
                      <a:r>
                        <a:rPr lang="zh-CN" altLang="en-US" sz="1100" b="0" dirty="0" smtClean="0"/>
                        <a:t>扣减限额</a:t>
                      </a:r>
                      <a:endParaRPr lang="zh-CN" altLang="en-US" sz="1100"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defRPr/>
                      </a:pPr>
                      <a:r>
                        <a:rPr kumimoji="0" lang="zh-CN" altLang="en-US" sz="1100" b="0" i="0" kern="1200" dirty="0" smtClean="0">
                          <a:solidFill>
                            <a:schemeClr val="dk1"/>
                          </a:solidFill>
                          <a:effectLst/>
                          <a:latin typeface="+mn-lt"/>
                          <a:ea typeface="+mn-ea"/>
                          <a:cs typeface="+mn-cs"/>
                        </a:rPr>
                        <a:t>每户每年</a:t>
                      </a:r>
                      <a:r>
                        <a:rPr kumimoji="0" lang="en-US" altLang="zh-CN" sz="1100" b="0" i="0" kern="1200" dirty="0" smtClean="0">
                          <a:solidFill>
                            <a:schemeClr val="dk1"/>
                          </a:solidFill>
                          <a:effectLst/>
                          <a:latin typeface="+mn-lt"/>
                          <a:ea typeface="+mn-ea"/>
                          <a:cs typeface="+mn-cs"/>
                        </a:rPr>
                        <a:t>8000</a:t>
                      </a:r>
                      <a:r>
                        <a:rPr kumimoji="0" lang="zh-CN" altLang="en-US" sz="1100" b="0" i="0" kern="1200" dirty="0" smtClean="0">
                          <a:solidFill>
                            <a:schemeClr val="dk1"/>
                          </a:solidFill>
                          <a:effectLst/>
                          <a:latin typeface="+mn-lt"/>
                          <a:ea typeface="+mn-ea"/>
                          <a:cs typeface="+mn-cs"/>
                        </a:rPr>
                        <a:t>元（上浮</a:t>
                      </a:r>
                      <a:r>
                        <a:rPr kumimoji="0" lang="en-US" altLang="zh-CN" sz="1100" b="0" i="0" kern="1200" dirty="0" smtClean="0">
                          <a:solidFill>
                            <a:schemeClr val="dk1"/>
                          </a:solidFill>
                          <a:effectLst/>
                          <a:latin typeface="+mn-lt"/>
                          <a:ea typeface="+mn-ea"/>
                          <a:cs typeface="+mn-cs"/>
                        </a:rPr>
                        <a:t>20%</a:t>
                      </a:r>
                      <a:r>
                        <a:rPr kumimoji="0" lang="zh-CN" altLang="en-US" sz="1100" b="0" i="0" kern="1200" dirty="0" smtClean="0">
                          <a:solidFill>
                            <a:schemeClr val="dk1"/>
                          </a:solidFill>
                          <a:effectLst/>
                          <a:latin typeface="+mn-lt"/>
                          <a:ea typeface="+mn-ea"/>
                          <a:cs typeface="+mn-cs"/>
                        </a:rPr>
                        <a:t>）</a:t>
                      </a:r>
                      <a:endParaRPr kumimoji="0" lang="en-US" altLang="zh-CN" sz="1100" b="0" i="0" kern="1200" dirty="0" smtClean="0">
                        <a:solidFill>
                          <a:schemeClr val="dk1"/>
                        </a:solidFill>
                        <a:effectLst/>
                        <a:latin typeface="+mn-lt"/>
                        <a:ea typeface="+mn-ea"/>
                        <a:cs typeface="+mn-cs"/>
                      </a:endParaRPr>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defRPr/>
                      </a:pPr>
                      <a:r>
                        <a:rPr kumimoji="0" lang="zh-CN" altLang="en-US" sz="1100" b="0" i="0" kern="1200" dirty="0" smtClean="0">
                          <a:solidFill>
                            <a:schemeClr val="dk1"/>
                          </a:solidFill>
                          <a:effectLst/>
                          <a:latin typeface="+mn-lt"/>
                          <a:ea typeface="+mn-ea"/>
                          <a:cs typeface="+mn-cs"/>
                        </a:rPr>
                        <a:t>每户每年</a:t>
                      </a:r>
                      <a:r>
                        <a:rPr kumimoji="0" lang="en-US" altLang="zh-CN" sz="1100" b="0" i="0" kern="1200" dirty="0" smtClean="0">
                          <a:solidFill>
                            <a:schemeClr val="dk1"/>
                          </a:solidFill>
                          <a:effectLst/>
                          <a:latin typeface="+mn-lt"/>
                          <a:ea typeface="+mn-ea"/>
                          <a:cs typeface="+mn-cs"/>
                        </a:rPr>
                        <a:t>12000</a:t>
                      </a:r>
                      <a:r>
                        <a:rPr kumimoji="0" lang="zh-CN" altLang="en-US" sz="1100" b="0" i="0" kern="1200" dirty="0" smtClean="0">
                          <a:solidFill>
                            <a:schemeClr val="dk1"/>
                          </a:solidFill>
                          <a:effectLst/>
                          <a:latin typeface="+mn-lt"/>
                          <a:ea typeface="+mn-ea"/>
                          <a:cs typeface="+mn-cs"/>
                        </a:rPr>
                        <a:t>元（上浮</a:t>
                      </a:r>
                      <a:r>
                        <a:rPr kumimoji="0" lang="en-US" altLang="zh-CN" sz="1100" b="0" i="0" kern="1200" dirty="0" smtClean="0">
                          <a:solidFill>
                            <a:schemeClr val="dk1"/>
                          </a:solidFill>
                          <a:effectLst/>
                          <a:latin typeface="+mn-lt"/>
                          <a:ea typeface="+mn-ea"/>
                          <a:cs typeface="+mn-cs"/>
                        </a:rPr>
                        <a:t>20%</a:t>
                      </a:r>
                      <a:r>
                        <a:rPr kumimoji="0" lang="zh-CN" altLang="en-US" sz="1100" b="0" i="0" kern="1200" dirty="0" smtClean="0">
                          <a:solidFill>
                            <a:schemeClr val="dk1"/>
                          </a:solidFill>
                          <a:effectLst/>
                          <a:latin typeface="+mn-lt"/>
                          <a:ea typeface="+mn-ea"/>
                          <a:cs typeface="+mn-cs"/>
                        </a:rPr>
                        <a:t>）</a:t>
                      </a:r>
                      <a:endParaRPr lang="zh-CN" altLang="en-US" sz="1100" dirty="0" smtClean="0"/>
                    </a:p>
                  </a:txBody>
                  <a:tcPr anchor="ctr"/>
                </a:tc>
              </a:tr>
              <a:tr h="370840">
                <a:tc vMerge="1">
                  <a:tcPr/>
                </a:tc>
                <a:tc>
                  <a:txBody>
                    <a:bodyPr/>
                    <a:lstStyle/>
                    <a:p>
                      <a:r>
                        <a:rPr lang="zh-CN" altLang="en-US" sz="1100" b="0" dirty="0" smtClean="0"/>
                        <a:t>扣减范围</a:t>
                      </a:r>
                      <a:endParaRPr lang="zh-CN" altLang="en-US" sz="1100" b="0" dirty="0"/>
                    </a:p>
                  </a:txBody>
                  <a:tcPr anchor="ctr"/>
                </a:tc>
                <a:tc gridSpan="2">
                  <a:txBody>
                    <a:bodyPr/>
                    <a:lstStyle/>
                    <a:p>
                      <a:r>
                        <a:rPr kumimoji="0" lang="zh-CN" altLang="zh-CN" sz="1100" kern="1200" dirty="0" smtClean="0">
                          <a:solidFill>
                            <a:schemeClr val="dk1"/>
                          </a:solidFill>
                          <a:effectLst/>
                          <a:latin typeface="+mn-lt"/>
                          <a:ea typeface="+mn-ea"/>
                          <a:cs typeface="+mn-cs"/>
                        </a:rPr>
                        <a:t>依次扣减增值税、城市维护建设税、教育费附加、地方教育附加和个人所得税</a:t>
                      </a:r>
                      <a:endParaRPr lang="zh-CN" altLang="en-US" sz="1100" dirty="0"/>
                    </a:p>
                  </a:txBody>
                  <a:tcPr anchor="ctr"/>
                </a:tc>
                <a:tc hMerge="1">
                  <a:tcPr/>
                </a:tc>
              </a:tr>
              <a:tr h="370840">
                <a:tc vMerge="1">
                  <a:tcPr/>
                </a:tc>
                <a:tc>
                  <a:txBody>
                    <a:bodyPr/>
                    <a:lstStyle/>
                    <a:p>
                      <a:pPr algn="ctr"/>
                      <a:r>
                        <a:rPr lang="zh-CN" altLang="en-US" sz="1100" b="0" dirty="0" smtClean="0"/>
                        <a:t>备案（查）要求</a:t>
                      </a:r>
                      <a:endParaRPr lang="zh-CN" altLang="en-US" sz="1100" b="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defRPr/>
                      </a:pPr>
                      <a:r>
                        <a:rPr kumimoji="0" lang="zh-CN" altLang="zh-CN" sz="1100" kern="1200" dirty="0" smtClean="0">
                          <a:solidFill>
                            <a:schemeClr val="dk1"/>
                          </a:solidFill>
                          <a:effectLst/>
                          <a:latin typeface="+mn-lt"/>
                          <a:ea typeface="+mn-ea"/>
                          <a:cs typeface="+mn-cs"/>
                        </a:rPr>
                        <a:t>纳</a:t>
                      </a:r>
                      <a:r>
                        <a:rPr kumimoji="0" lang="zh-CN" altLang="zh-CN" sz="1100" b="0" kern="1200" dirty="0" smtClean="0">
                          <a:solidFill>
                            <a:schemeClr val="dk1"/>
                          </a:solidFill>
                          <a:effectLst/>
                          <a:latin typeface="+mn-lt"/>
                          <a:ea typeface="+mn-ea"/>
                          <a:cs typeface="+mn-cs"/>
                        </a:rPr>
                        <a:t>税人在享受税收优惠政策的当月，持《中国人民解放军义务兵退出现役证》或《中国人民解放军士官退出现役证》以及税务机关要求的相关材料向主管税务机关</a:t>
                      </a:r>
                      <a:r>
                        <a:rPr kumimoji="0" lang="zh-CN" altLang="zh-CN" sz="1100" b="0" kern="1200" dirty="0" smtClean="0">
                          <a:solidFill>
                            <a:srgbClr val="FF0000"/>
                          </a:solidFill>
                          <a:effectLst/>
                          <a:latin typeface="+mn-lt"/>
                          <a:ea typeface="+mn-ea"/>
                          <a:cs typeface="+mn-cs"/>
                        </a:rPr>
                        <a:t>备案</a:t>
                      </a:r>
                      <a:endParaRPr lang="zh-CN" altLang="en-US" sz="1100" b="0" dirty="0" smtClean="0">
                        <a:solidFill>
                          <a:srgbClr val="FF0000"/>
                        </a:solidFill>
                      </a:endParaRPr>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defRPr/>
                      </a:pPr>
                      <a:r>
                        <a:rPr kumimoji="0" lang="zh-CN" altLang="en-US" sz="1100" b="0" i="0" kern="1200" dirty="0" smtClean="0">
                          <a:solidFill>
                            <a:schemeClr val="dk1"/>
                          </a:solidFill>
                          <a:effectLst/>
                          <a:latin typeface="+mn-lt"/>
                          <a:ea typeface="+mn-ea"/>
                          <a:cs typeface="+mn-cs"/>
                        </a:rPr>
                        <a:t>在享受税收优惠政策进行纳税申报时，注明其退役军人身份，并将</a:t>
                      </a:r>
                      <a:r>
                        <a:rPr kumimoji="0" lang="en-US" altLang="zh-CN" sz="1100" b="0" i="0" kern="1200" dirty="0" smtClean="0">
                          <a:solidFill>
                            <a:schemeClr val="dk1"/>
                          </a:solidFill>
                          <a:effectLst/>
                          <a:latin typeface="+mn-lt"/>
                          <a:ea typeface="+mn-ea"/>
                          <a:cs typeface="+mn-cs"/>
                        </a:rPr>
                        <a:t>《</a:t>
                      </a:r>
                      <a:r>
                        <a:rPr kumimoji="0" lang="zh-CN" altLang="en-US" sz="1100" b="0" i="0" kern="1200" dirty="0" smtClean="0">
                          <a:solidFill>
                            <a:schemeClr val="dk1"/>
                          </a:solidFill>
                          <a:effectLst/>
                          <a:latin typeface="+mn-lt"/>
                          <a:ea typeface="+mn-ea"/>
                          <a:cs typeface="+mn-cs"/>
                        </a:rPr>
                        <a:t>中国人民解放军义务兵退出现役证</a:t>
                      </a:r>
                      <a:r>
                        <a:rPr kumimoji="0" lang="en-US" altLang="zh-CN" sz="1100" b="0" i="0" kern="1200" dirty="0" smtClean="0">
                          <a:solidFill>
                            <a:schemeClr val="dk1"/>
                          </a:solidFill>
                          <a:effectLst/>
                          <a:latin typeface="+mn-lt"/>
                          <a:ea typeface="+mn-ea"/>
                          <a:cs typeface="+mn-cs"/>
                        </a:rPr>
                        <a:t>》《</a:t>
                      </a:r>
                      <a:r>
                        <a:rPr kumimoji="0" lang="zh-CN" altLang="en-US" sz="1100" b="0" i="0" kern="1200" dirty="0" smtClean="0">
                          <a:solidFill>
                            <a:schemeClr val="dk1"/>
                          </a:solidFill>
                          <a:effectLst/>
                          <a:latin typeface="+mn-lt"/>
                          <a:ea typeface="+mn-ea"/>
                          <a:cs typeface="+mn-cs"/>
                        </a:rPr>
                        <a:t>中国人民解放军士官退出现役证</a:t>
                      </a:r>
                      <a:r>
                        <a:rPr kumimoji="0" lang="en-US" altLang="zh-CN" sz="1100" b="0" i="0" kern="1200" dirty="0" smtClean="0">
                          <a:solidFill>
                            <a:schemeClr val="dk1"/>
                          </a:solidFill>
                          <a:effectLst/>
                          <a:latin typeface="+mn-lt"/>
                          <a:ea typeface="+mn-ea"/>
                          <a:cs typeface="+mn-cs"/>
                        </a:rPr>
                        <a:t>》</a:t>
                      </a:r>
                      <a:r>
                        <a:rPr kumimoji="0" lang="zh-CN" altLang="en-US" sz="1100" b="0" i="0" kern="1200" dirty="0" smtClean="0">
                          <a:solidFill>
                            <a:schemeClr val="dk1"/>
                          </a:solidFill>
                          <a:effectLst/>
                          <a:latin typeface="+mn-lt"/>
                          <a:ea typeface="+mn-ea"/>
                          <a:cs typeface="+mn-cs"/>
                        </a:rPr>
                        <a:t>或</a:t>
                      </a:r>
                      <a:r>
                        <a:rPr kumimoji="0" lang="en-US" altLang="zh-CN" sz="1100" b="0" i="0" kern="1200" dirty="0" smtClean="0">
                          <a:solidFill>
                            <a:schemeClr val="dk1"/>
                          </a:solidFill>
                          <a:effectLst/>
                          <a:latin typeface="+mn-lt"/>
                          <a:ea typeface="+mn-ea"/>
                          <a:cs typeface="+mn-cs"/>
                        </a:rPr>
                        <a:t>《</a:t>
                      </a:r>
                      <a:r>
                        <a:rPr kumimoji="0" lang="zh-CN" altLang="en-US" sz="1100" b="0" i="0" kern="1200" dirty="0" smtClean="0">
                          <a:solidFill>
                            <a:schemeClr val="dk1"/>
                          </a:solidFill>
                          <a:effectLst/>
                          <a:latin typeface="+mn-lt"/>
                          <a:ea typeface="+mn-ea"/>
                          <a:cs typeface="+mn-cs"/>
                        </a:rPr>
                        <a:t>中国人民武装警察部队义务兵退出现役证</a:t>
                      </a:r>
                      <a:r>
                        <a:rPr kumimoji="0" lang="en-US" altLang="zh-CN" sz="1100" b="0" i="0" kern="1200" dirty="0" smtClean="0">
                          <a:solidFill>
                            <a:schemeClr val="dk1"/>
                          </a:solidFill>
                          <a:effectLst/>
                          <a:latin typeface="+mn-lt"/>
                          <a:ea typeface="+mn-ea"/>
                          <a:cs typeface="+mn-cs"/>
                        </a:rPr>
                        <a:t>》《</a:t>
                      </a:r>
                      <a:r>
                        <a:rPr kumimoji="0" lang="zh-CN" altLang="en-US" sz="1100" b="0" i="0" kern="1200" dirty="0" smtClean="0">
                          <a:solidFill>
                            <a:schemeClr val="dk1"/>
                          </a:solidFill>
                          <a:effectLst/>
                          <a:latin typeface="+mn-lt"/>
                          <a:ea typeface="+mn-ea"/>
                          <a:cs typeface="+mn-cs"/>
                        </a:rPr>
                        <a:t>中国人民武装警察部队士官退出现役证</a:t>
                      </a:r>
                      <a:r>
                        <a:rPr kumimoji="0" lang="en-US" altLang="zh-CN" sz="1100" b="0" i="0" kern="1200" dirty="0" smtClean="0">
                          <a:solidFill>
                            <a:schemeClr val="dk1"/>
                          </a:solidFill>
                          <a:effectLst/>
                          <a:latin typeface="+mn-lt"/>
                          <a:ea typeface="+mn-ea"/>
                          <a:cs typeface="+mn-cs"/>
                        </a:rPr>
                        <a:t>》</a:t>
                      </a:r>
                      <a:r>
                        <a:rPr kumimoji="0" lang="zh-CN" altLang="en-US" sz="1100" b="0" i="0" kern="1200" dirty="0" smtClean="0">
                          <a:solidFill>
                            <a:schemeClr val="dk1"/>
                          </a:solidFill>
                          <a:effectLst/>
                          <a:latin typeface="+mn-lt"/>
                          <a:ea typeface="+mn-ea"/>
                          <a:cs typeface="+mn-cs"/>
                        </a:rPr>
                        <a:t>留存</a:t>
                      </a:r>
                      <a:r>
                        <a:rPr kumimoji="0" lang="zh-CN" altLang="en-US" sz="1100" b="0" i="0" kern="1200" dirty="0" smtClean="0">
                          <a:solidFill>
                            <a:srgbClr val="FF0000"/>
                          </a:solidFill>
                          <a:effectLst/>
                          <a:latin typeface="+mn-lt"/>
                          <a:ea typeface="+mn-ea"/>
                          <a:cs typeface="+mn-cs"/>
                        </a:rPr>
                        <a:t>备查</a:t>
                      </a:r>
                      <a:endParaRPr lang="zh-CN" altLang="en-US" sz="1100" dirty="0" smtClean="0">
                        <a:solidFill>
                          <a:srgbClr val="FF0000"/>
                        </a:solidFill>
                      </a:endParaRPr>
                    </a:p>
                    <a:p>
                      <a:endParaRPr lang="zh-CN" altLang="en-US" sz="1100" dirty="0"/>
                    </a:p>
                  </a:txBody>
                  <a:tcPr anchor="ctr"/>
                </a:tc>
              </a:tr>
              <a:tr h="370840">
                <a:tc vMerge="1">
                  <a:tcPr anchor="ctr"/>
                </a:tc>
                <a:tc>
                  <a:txBody>
                    <a:bodyPr/>
                    <a:lstStyle/>
                    <a:p>
                      <a:r>
                        <a:rPr lang="zh-CN" altLang="en-US" sz="1100" b="0" dirty="0" smtClean="0"/>
                        <a:t>执行期限</a:t>
                      </a:r>
                      <a:endParaRPr lang="zh-CN" altLang="en-US" sz="1100" b="0" dirty="0"/>
                    </a:p>
                  </a:txBody>
                  <a:tcPr anchor="ctr"/>
                </a:tc>
                <a:tc>
                  <a:txBody>
                    <a:bodyPr/>
                    <a:lstStyle/>
                    <a:p>
                      <a:r>
                        <a:rPr kumimoji="0" lang="en-US" altLang="zh-CN" sz="1100" kern="1200" dirty="0" smtClean="0">
                          <a:solidFill>
                            <a:schemeClr val="dk1"/>
                          </a:solidFill>
                          <a:effectLst/>
                          <a:latin typeface="+mn-lt"/>
                          <a:ea typeface="+mn-ea"/>
                          <a:cs typeface="+mn-cs"/>
                        </a:rPr>
                        <a:t>2017</a:t>
                      </a:r>
                      <a:r>
                        <a:rPr kumimoji="0" lang="zh-CN" altLang="zh-CN" sz="1100" kern="1200" dirty="0" smtClean="0">
                          <a:solidFill>
                            <a:schemeClr val="dk1"/>
                          </a:solidFill>
                          <a:effectLst/>
                          <a:latin typeface="+mn-lt"/>
                          <a:ea typeface="+mn-ea"/>
                          <a:cs typeface="+mn-cs"/>
                        </a:rPr>
                        <a:t>年</a:t>
                      </a:r>
                      <a:r>
                        <a:rPr kumimoji="0" lang="en-US" altLang="zh-CN" sz="1100" kern="1200" dirty="0" smtClean="0">
                          <a:solidFill>
                            <a:schemeClr val="dk1"/>
                          </a:solidFill>
                          <a:effectLst/>
                          <a:latin typeface="+mn-lt"/>
                          <a:ea typeface="+mn-ea"/>
                          <a:cs typeface="+mn-cs"/>
                        </a:rPr>
                        <a:t>1</a:t>
                      </a:r>
                      <a:r>
                        <a:rPr kumimoji="0" lang="zh-CN" altLang="zh-CN" sz="1100" kern="1200" dirty="0" smtClean="0">
                          <a:solidFill>
                            <a:schemeClr val="dk1"/>
                          </a:solidFill>
                          <a:effectLst/>
                          <a:latin typeface="+mn-lt"/>
                          <a:ea typeface="+mn-ea"/>
                          <a:cs typeface="+mn-cs"/>
                        </a:rPr>
                        <a:t>月</a:t>
                      </a:r>
                      <a:r>
                        <a:rPr kumimoji="0" lang="en-US" altLang="zh-CN" sz="1100" kern="1200" dirty="0" smtClean="0">
                          <a:solidFill>
                            <a:schemeClr val="dk1"/>
                          </a:solidFill>
                          <a:effectLst/>
                          <a:latin typeface="+mn-lt"/>
                          <a:ea typeface="+mn-ea"/>
                          <a:cs typeface="+mn-cs"/>
                        </a:rPr>
                        <a:t>1</a:t>
                      </a:r>
                      <a:r>
                        <a:rPr kumimoji="0" lang="zh-CN" altLang="zh-CN" sz="1100" kern="1200" dirty="0" smtClean="0">
                          <a:solidFill>
                            <a:schemeClr val="dk1"/>
                          </a:solidFill>
                          <a:effectLst/>
                          <a:latin typeface="+mn-lt"/>
                          <a:ea typeface="+mn-ea"/>
                          <a:cs typeface="+mn-cs"/>
                        </a:rPr>
                        <a:t>日至</a:t>
                      </a:r>
                      <a:r>
                        <a:rPr kumimoji="0" lang="en-US" altLang="zh-CN" sz="1100" kern="1200" dirty="0" smtClean="0">
                          <a:solidFill>
                            <a:schemeClr val="dk1"/>
                          </a:solidFill>
                          <a:effectLst/>
                          <a:latin typeface="+mn-lt"/>
                          <a:ea typeface="+mn-ea"/>
                          <a:cs typeface="+mn-cs"/>
                        </a:rPr>
                        <a:t>2019</a:t>
                      </a:r>
                      <a:r>
                        <a:rPr kumimoji="0" lang="zh-CN" altLang="zh-CN" sz="1100" kern="1200" dirty="0" smtClean="0">
                          <a:solidFill>
                            <a:schemeClr val="dk1"/>
                          </a:solidFill>
                          <a:effectLst/>
                          <a:latin typeface="+mn-lt"/>
                          <a:ea typeface="+mn-ea"/>
                          <a:cs typeface="+mn-cs"/>
                        </a:rPr>
                        <a:t>年</a:t>
                      </a:r>
                      <a:r>
                        <a:rPr kumimoji="0" lang="en-US" altLang="zh-CN" sz="1100" kern="1200" dirty="0" smtClean="0">
                          <a:solidFill>
                            <a:schemeClr val="dk1"/>
                          </a:solidFill>
                          <a:effectLst/>
                          <a:latin typeface="+mn-lt"/>
                          <a:ea typeface="+mn-ea"/>
                          <a:cs typeface="+mn-cs"/>
                        </a:rPr>
                        <a:t>12</a:t>
                      </a:r>
                      <a:r>
                        <a:rPr kumimoji="0" lang="zh-CN" altLang="zh-CN" sz="1100" kern="1200" dirty="0" smtClean="0">
                          <a:solidFill>
                            <a:schemeClr val="dk1"/>
                          </a:solidFill>
                          <a:effectLst/>
                          <a:latin typeface="+mn-lt"/>
                          <a:ea typeface="+mn-ea"/>
                          <a:cs typeface="+mn-cs"/>
                        </a:rPr>
                        <a:t>月</a:t>
                      </a:r>
                      <a:r>
                        <a:rPr kumimoji="0" lang="en-US" altLang="zh-CN" sz="1100" kern="1200" dirty="0" smtClean="0">
                          <a:solidFill>
                            <a:schemeClr val="dk1"/>
                          </a:solidFill>
                          <a:effectLst/>
                          <a:latin typeface="+mn-lt"/>
                          <a:ea typeface="+mn-ea"/>
                          <a:cs typeface="+mn-cs"/>
                        </a:rPr>
                        <a:t>31</a:t>
                      </a:r>
                      <a:r>
                        <a:rPr kumimoji="0" lang="zh-CN" altLang="zh-CN" sz="1100" kern="1200" dirty="0" smtClean="0">
                          <a:solidFill>
                            <a:schemeClr val="dk1"/>
                          </a:solidFill>
                          <a:effectLst/>
                          <a:latin typeface="+mn-lt"/>
                          <a:ea typeface="+mn-ea"/>
                          <a:cs typeface="+mn-cs"/>
                        </a:rPr>
                        <a:t>日</a:t>
                      </a:r>
                      <a:endParaRPr kumimoji="0" lang="zh-CN" altLang="en-US" sz="1100" kern="1200" dirty="0">
                        <a:solidFill>
                          <a:schemeClr val="dk1"/>
                        </a:solidFill>
                        <a:effectLst/>
                        <a:latin typeface="+mn-lt"/>
                        <a:ea typeface="+mn-ea"/>
                        <a:cs typeface="+mn-cs"/>
                      </a:endParaRPr>
                    </a:p>
                  </a:txBody>
                  <a:tcPr anchor="ctr"/>
                </a:tc>
                <a:tc>
                  <a:txBody>
                    <a:bodyPr/>
                    <a:lstStyle/>
                    <a:p>
                      <a:r>
                        <a:rPr kumimoji="0" lang="en-US" altLang="zh-CN" sz="1100" kern="1200" dirty="0" smtClean="0">
                          <a:solidFill>
                            <a:schemeClr val="dk1"/>
                          </a:solidFill>
                          <a:effectLst/>
                          <a:latin typeface="+mn-lt"/>
                          <a:ea typeface="+mn-ea"/>
                          <a:cs typeface="+mn-cs"/>
                        </a:rPr>
                        <a:t>2019</a:t>
                      </a:r>
                      <a:r>
                        <a:rPr kumimoji="0" lang="zh-CN" altLang="en-US" sz="1100" kern="1200" dirty="0" smtClean="0">
                          <a:solidFill>
                            <a:schemeClr val="dk1"/>
                          </a:solidFill>
                          <a:effectLst/>
                          <a:latin typeface="+mn-lt"/>
                          <a:ea typeface="+mn-ea"/>
                          <a:cs typeface="+mn-cs"/>
                        </a:rPr>
                        <a:t>年</a:t>
                      </a:r>
                      <a:r>
                        <a:rPr kumimoji="0" lang="en-US" altLang="zh-CN" sz="1100" kern="1200" dirty="0" smtClean="0">
                          <a:solidFill>
                            <a:schemeClr val="dk1"/>
                          </a:solidFill>
                          <a:effectLst/>
                          <a:latin typeface="+mn-lt"/>
                          <a:ea typeface="+mn-ea"/>
                          <a:cs typeface="+mn-cs"/>
                        </a:rPr>
                        <a:t>1</a:t>
                      </a:r>
                      <a:r>
                        <a:rPr kumimoji="0" lang="zh-CN" altLang="en-US" sz="1100" kern="1200" dirty="0" smtClean="0">
                          <a:solidFill>
                            <a:schemeClr val="dk1"/>
                          </a:solidFill>
                          <a:effectLst/>
                          <a:latin typeface="+mn-lt"/>
                          <a:ea typeface="+mn-ea"/>
                          <a:cs typeface="+mn-cs"/>
                        </a:rPr>
                        <a:t>月</a:t>
                      </a:r>
                      <a:r>
                        <a:rPr kumimoji="0" lang="en-US" altLang="zh-CN" sz="1100" kern="1200" dirty="0" smtClean="0">
                          <a:solidFill>
                            <a:schemeClr val="dk1"/>
                          </a:solidFill>
                          <a:effectLst/>
                          <a:latin typeface="+mn-lt"/>
                          <a:ea typeface="+mn-ea"/>
                          <a:cs typeface="+mn-cs"/>
                        </a:rPr>
                        <a:t>1</a:t>
                      </a:r>
                      <a:r>
                        <a:rPr kumimoji="0" lang="zh-CN" altLang="en-US" sz="1100" kern="1200" dirty="0" smtClean="0">
                          <a:solidFill>
                            <a:schemeClr val="dk1"/>
                          </a:solidFill>
                          <a:effectLst/>
                          <a:latin typeface="+mn-lt"/>
                          <a:ea typeface="+mn-ea"/>
                          <a:cs typeface="+mn-cs"/>
                        </a:rPr>
                        <a:t>日至</a:t>
                      </a:r>
                      <a:r>
                        <a:rPr kumimoji="0" lang="en-US" altLang="zh-CN" sz="1100" kern="1200" dirty="0" smtClean="0">
                          <a:solidFill>
                            <a:schemeClr val="dk1"/>
                          </a:solidFill>
                          <a:effectLst/>
                          <a:latin typeface="+mn-lt"/>
                          <a:ea typeface="+mn-ea"/>
                          <a:cs typeface="+mn-cs"/>
                        </a:rPr>
                        <a:t>2021</a:t>
                      </a:r>
                      <a:r>
                        <a:rPr kumimoji="0" lang="zh-CN" altLang="en-US" sz="1100" kern="1200" dirty="0" smtClean="0">
                          <a:solidFill>
                            <a:schemeClr val="dk1"/>
                          </a:solidFill>
                          <a:effectLst/>
                          <a:latin typeface="+mn-lt"/>
                          <a:ea typeface="+mn-ea"/>
                          <a:cs typeface="+mn-cs"/>
                        </a:rPr>
                        <a:t>年</a:t>
                      </a:r>
                      <a:r>
                        <a:rPr kumimoji="0" lang="en-US" altLang="zh-CN" sz="1100" kern="1200" dirty="0" smtClean="0">
                          <a:solidFill>
                            <a:schemeClr val="dk1"/>
                          </a:solidFill>
                          <a:effectLst/>
                          <a:latin typeface="+mn-lt"/>
                          <a:ea typeface="+mn-ea"/>
                          <a:cs typeface="+mn-cs"/>
                        </a:rPr>
                        <a:t>12</a:t>
                      </a:r>
                      <a:r>
                        <a:rPr kumimoji="0" lang="zh-CN" altLang="en-US" sz="1100" kern="1200" dirty="0" smtClean="0">
                          <a:solidFill>
                            <a:schemeClr val="dk1"/>
                          </a:solidFill>
                          <a:effectLst/>
                          <a:latin typeface="+mn-lt"/>
                          <a:ea typeface="+mn-ea"/>
                          <a:cs typeface="+mn-cs"/>
                        </a:rPr>
                        <a:t>月</a:t>
                      </a:r>
                      <a:r>
                        <a:rPr kumimoji="0" lang="en-US" altLang="zh-CN" sz="1100" kern="1200" dirty="0" smtClean="0">
                          <a:solidFill>
                            <a:schemeClr val="dk1"/>
                          </a:solidFill>
                          <a:effectLst/>
                          <a:latin typeface="+mn-lt"/>
                          <a:ea typeface="+mn-ea"/>
                          <a:cs typeface="+mn-cs"/>
                        </a:rPr>
                        <a:t>31</a:t>
                      </a:r>
                      <a:r>
                        <a:rPr kumimoji="0" lang="zh-CN" altLang="en-US" sz="1100" kern="1200" dirty="0" smtClean="0">
                          <a:solidFill>
                            <a:schemeClr val="dk1"/>
                          </a:solidFill>
                          <a:effectLst/>
                          <a:latin typeface="+mn-lt"/>
                          <a:ea typeface="+mn-ea"/>
                          <a:cs typeface="+mn-cs"/>
                        </a:rPr>
                        <a:t>日，</a:t>
                      </a:r>
                      <a:endParaRPr kumimoji="0" lang="en-US" altLang="zh-CN" sz="1100" kern="1200" dirty="0" smtClean="0">
                        <a:solidFill>
                          <a:schemeClr val="dk1"/>
                        </a:solidFill>
                        <a:effectLst/>
                        <a:latin typeface="+mn-lt"/>
                        <a:ea typeface="+mn-ea"/>
                        <a:cs typeface="+mn-cs"/>
                      </a:endParaRPr>
                    </a:p>
                    <a:p>
                      <a:r>
                        <a:rPr kumimoji="0" lang="zh-CN" altLang="en-US" sz="1100" kern="1200" dirty="0" smtClean="0">
                          <a:solidFill>
                            <a:schemeClr val="dk1"/>
                          </a:solidFill>
                          <a:effectLst/>
                          <a:latin typeface="+mn-lt"/>
                          <a:ea typeface="+mn-ea"/>
                          <a:cs typeface="+mn-cs"/>
                        </a:rPr>
                        <a:t>财税</a:t>
                      </a:r>
                      <a:r>
                        <a:rPr kumimoji="0" lang="en-US" altLang="zh-CN" sz="1100" kern="1200" dirty="0" smtClean="0">
                          <a:solidFill>
                            <a:schemeClr val="dk1"/>
                          </a:solidFill>
                          <a:effectLst/>
                          <a:latin typeface="+mn-lt"/>
                          <a:ea typeface="+mn-ea"/>
                          <a:cs typeface="+mn-cs"/>
                        </a:rPr>
                        <a:t>〔2017〕46</a:t>
                      </a:r>
                      <a:r>
                        <a:rPr kumimoji="0" lang="zh-CN" altLang="en-US" sz="1100" kern="1200" dirty="0" smtClean="0">
                          <a:solidFill>
                            <a:schemeClr val="dk1"/>
                          </a:solidFill>
                          <a:effectLst/>
                          <a:latin typeface="+mn-lt"/>
                          <a:ea typeface="+mn-ea"/>
                          <a:cs typeface="+mn-cs"/>
                        </a:rPr>
                        <a:t>号自</a:t>
                      </a:r>
                      <a:r>
                        <a:rPr kumimoji="0" lang="en-US" altLang="zh-CN" sz="1100" kern="1200" dirty="0" smtClean="0">
                          <a:solidFill>
                            <a:schemeClr val="dk1"/>
                          </a:solidFill>
                          <a:effectLst/>
                          <a:latin typeface="+mn-lt"/>
                          <a:ea typeface="+mn-ea"/>
                          <a:cs typeface="+mn-cs"/>
                        </a:rPr>
                        <a:t>2019</a:t>
                      </a:r>
                      <a:r>
                        <a:rPr kumimoji="0" lang="zh-CN" altLang="en-US" sz="1100" kern="1200" dirty="0" smtClean="0">
                          <a:solidFill>
                            <a:schemeClr val="dk1"/>
                          </a:solidFill>
                          <a:effectLst/>
                          <a:latin typeface="+mn-lt"/>
                          <a:ea typeface="+mn-ea"/>
                          <a:cs typeface="+mn-cs"/>
                        </a:rPr>
                        <a:t>年</a:t>
                      </a:r>
                      <a:r>
                        <a:rPr kumimoji="0" lang="en-US" altLang="zh-CN" sz="1100" kern="1200" dirty="0" smtClean="0">
                          <a:solidFill>
                            <a:schemeClr val="dk1"/>
                          </a:solidFill>
                          <a:effectLst/>
                          <a:latin typeface="+mn-lt"/>
                          <a:ea typeface="+mn-ea"/>
                          <a:cs typeface="+mn-cs"/>
                        </a:rPr>
                        <a:t>1</a:t>
                      </a:r>
                      <a:r>
                        <a:rPr kumimoji="0" lang="zh-CN" altLang="en-US" sz="1100" kern="1200" dirty="0" smtClean="0">
                          <a:solidFill>
                            <a:schemeClr val="dk1"/>
                          </a:solidFill>
                          <a:effectLst/>
                          <a:latin typeface="+mn-lt"/>
                          <a:ea typeface="+mn-ea"/>
                          <a:cs typeface="+mn-cs"/>
                        </a:rPr>
                        <a:t>月</a:t>
                      </a:r>
                      <a:r>
                        <a:rPr kumimoji="0" lang="en-US" altLang="zh-CN" sz="1100" kern="1200" dirty="0" smtClean="0">
                          <a:solidFill>
                            <a:schemeClr val="dk1"/>
                          </a:solidFill>
                          <a:effectLst/>
                          <a:latin typeface="+mn-lt"/>
                          <a:ea typeface="+mn-ea"/>
                          <a:cs typeface="+mn-cs"/>
                        </a:rPr>
                        <a:t>1</a:t>
                      </a:r>
                      <a:r>
                        <a:rPr kumimoji="0" lang="zh-CN" altLang="en-US" sz="1100" kern="1200" dirty="0" smtClean="0">
                          <a:solidFill>
                            <a:schemeClr val="dk1"/>
                          </a:solidFill>
                          <a:effectLst/>
                          <a:latin typeface="+mn-lt"/>
                          <a:ea typeface="+mn-ea"/>
                          <a:cs typeface="+mn-cs"/>
                        </a:rPr>
                        <a:t>日起停止执行</a:t>
                      </a:r>
                      <a:endParaRPr kumimoji="0" lang="zh-CN" altLang="en-US" sz="1100" kern="1200" dirty="0">
                        <a:solidFill>
                          <a:schemeClr val="dk1"/>
                        </a:solidFill>
                        <a:effectLst/>
                        <a:latin typeface="+mn-lt"/>
                        <a:ea typeface="+mn-ea"/>
                        <a:cs typeface="+mn-cs"/>
                      </a:endParaRPr>
                    </a:p>
                  </a:txBody>
                  <a:tcPr anchor="ctr"/>
                </a:tc>
              </a:tr>
              <a:tr h="370840">
                <a:tc>
                  <a:txBody>
                    <a:bodyPr/>
                    <a:lstStyle/>
                    <a:p>
                      <a:endParaRPr lang="zh-CN" altLang="en-US"/>
                    </a:p>
                  </a:txBody>
                  <a:tcPr/>
                </a:tc>
                <a:tc>
                  <a:txBody>
                    <a:bodyPr/>
                    <a:lstStyle/>
                    <a:p>
                      <a:endParaRPr lang="zh-CN" altLang="en-US"/>
                    </a:p>
                  </a:txBody>
                  <a:tcPr/>
                </a:tc>
                <a:tc>
                  <a:txBody>
                    <a:bodyPr/>
                    <a:lstStyle/>
                    <a:p>
                      <a:endParaRPr lang="zh-CN" altLang="en-US" dirty="0"/>
                    </a:p>
                  </a:txBody>
                  <a:tcPr/>
                </a:tc>
                <a:tc>
                  <a:txBody>
                    <a:bodyPr/>
                    <a:lstStyle/>
                    <a:p>
                      <a:endParaRPr lang="zh-CN" altLang="en-US"/>
                    </a:p>
                  </a:txBody>
                  <a:tcPr/>
                </a:tc>
              </a:tr>
            </a:tbl>
          </a:graphicData>
        </a:graphic>
      </p:graphicFrame>
    </p:spTree>
  </p:cSld>
  <p:clrMapOvr>
    <a:masterClrMapping/>
  </p:clrMapOvr>
  <mc:AlternateContent xmlns:mc="http://schemas.openxmlformats.org/markup-compatibility/2006">
    <mc:Choice xmlns:p14="http://schemas.microsoft.com/office/powerpoint/2010/main" Requires="p14">
      <p:transition spd="slow" p14:dur="1400" advTm="0">
        <p14:doors dir="vert"/>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ppt_x"/>
                                          </p:val>
                                        </p:tav>
                                        <p:tav tm="100000">
                                          <p:val>
                                            <p:strVal val="#ppt_x"/>
                                          </p:val>
                                        </p:tav>
                                      </p:tavLst>
                                    </p:anim>
                                    <p:anim calcmode="lin" valueType="num">
                                      <p:cBhvr additive="base">
                                        <p:cTn id="13" dur="500" fill="hold"/>
                                        <p:tgtEl>
                                          <p:spTgt spid="10"/>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500" fill="hold"/>
                                        <p:tgtEl>
                                          <p:spTgt spid="11"/>
                                        </p:tgtEl>
                                        <p:attrNameLst>
                                          <p:attrName>ppt_x</p:attrName>
                                        </p:attrNameLst>
                                      </p:cBhvr>
                                      <p:tavLst>
                                        <p:tav tm="0">
                                          <p:val>
                                            <p:strVal val="#ppt_x"/>
                                          </p:val>
                                        </p:tav>
                                        <p:tav tm="100000">
                                          <p:val>
                                            <p:strVal val="#ppt_x"/>
                                          </p:val>
                                        </p:tav>
                                      </p:tavLst>
                                    </p:anim>
                                    <p:anim calcmode="lin" valueType="num">
                                      <p:cBhvr additive="base">
                                        <p:cTn id="18" dur="500" fill="hold"/>
                                        <p:tgtEl>
                                          <p:spTgt spid="11"/>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2" fill="hold" grpId="0" nodeType="after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additive="base">
                                        <p:cTn id="22" dur="500" fill="hold"/>
                                        <p:tgtEl>
                                          <p:spTgt spid="13"/>
                                        </p:tgtEl>
                                        <p:attrNameLst>
                                          <p:attrName>ppt_x</p:attrName>
                                        </p:attrNameLst>
                                      </p:cBhvr>
                                      <p:tavLst>
                                        <p:tav tm="0">
                                          <p:val>
                                            <p:strVal val="1+#ppt_w/2"/>
                                          </p:val>
                                        </p:tav>
                                        <p:tav tm="100000">
                                          <p:val>
                                            <p:strVal val="#ppt_x"/>
                                          </p:val>
                                        </p:tav>
                                      </p:tavLst>
                                    </p:anim>
                                    <p:anim calcmode="lin" valueType="num">
                                      <p:cBhvr additive="base">
                                        <p:cTn id="23" dur="500" fill="hold"/>
                                        <p:tgtEl>
                                          <p:spTgt spid="13"/>
                                        </p:tgtEl>
                                        <p:attrNameLst>
                                          <p:attrName>ppt_y</p:attrName>
                                        </p:attrNameLst>
                                      </p:cBhvr>
                                      <p:tavLst>
                                        <p:tav tm="0">
                                          <p:val>
                                            <p:strVal val="#ppt_y"/>
                                          </p:val>
                                        </p:tav>
                                        <p:tav tm="100000">
                                          <p:val>
                                            <p:strVal val="#ppt_y"/>
                                          </p:val>
                                        </p:tav>
                                      </p:tavLst>
                                    </p:anim>
                                  </p:childTnLst>
                                </p:cTn>
                              </p:par>
                              <p:par>
                                <p:cTn id="24" presetID="2" presetClass="entr" presetSubtype="4"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additive="base">
                                        <p:cTn id="26" dur="500" fill="hold"/>
                                        <p:tgtEl>
                                          <p:spTgt spid="14"/>
                                        </p:tgtEl>
                                        <p:attrNameLst>
                                          <p:attrName>ppt_x</p:attrName>
                                        </p:attrNameLst>
                                      </p:cBhvr>
                                      <p:tavLst>
                                        <p:tav tm="0">
                                          <p:val>
                                            <p:strVal val="#ppt_x"/>
                                          </p:val>
                                        </p:tav>
                                        <p:tav tm="100000">
                                          <p:val>
                                            <p:strVal val="#ppt_x"/>
                                          </p:val>
                                        </p:tav>
                                      </p:tavLst>
                                    </p:anim>
                                    <p:anim calcmode="lin" valueType="num">
                                      <p:cBhvr additive="base">
                                        <p:cTn id="27" dur="500" fill="hold"/>
                                        <p:tgtEl>
                                          <p:spTgt spid="14"/>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0"/>
                                  </p:stCondLst>
                                  <p:childTnLst>
                                    <p:set>
                                      <p:cBhvr>
                                        <p:cTn id="29" dur="1" fill="hold">
                                          <p:stCondLst>
                                            <p:cond delay="0"/>
                                          </p:stCondLst>
                                        </p:cTn>
                                        <p:tgtEl>
                                          <p:spTgt spid="15"/>
                                        </p:tgtEl>
                                        <p:attrNameLst>
                                          <p:attrName>style.visibility</p:attrName>
                                        </p:attrNameLst>
                                      </p:cBhvr>
                                      <p:to>
                                        <p:strVal val="visible"/>
                                      </p:to>
                                    </p:set>
                                    <p:anim calcmode="lin" valueType="num">
                                      <p:cBhvr additive="base">
                                        <p:cTn id="30" dur="500" fill="hold"/>
                                        <p:tgtEl>
                                          <p:spTgt spid="15"/>
                                        </p:tgtEl>
                                        <p:attrNameLst>
                                          <p:attrName>ppt_x</p:attrName>
                                        </p:attrNameLst>
                                      </p:cBhvr>
                                      <p:tavLst>
                                        <p:tav tm="0">
                                          <p:val>
                                            <p:strVal val="#ppt_x"/>
                                          </p:val>
                                        </p:tav>
                                        <p:tav tm="100000">
                                          <p:val>
                                            <p:strVal val="#ppt_x"/>
                                          </p:val>
                                        </p:tav>
                                      </p:tavLst>
                                    </p:anim>
                                    <p:anim calcmode="lin" valueType="num">
                                      <p:cBhvr additive="base">
                                        <p:cTn id="31" dur="500" fill="hold"/>
                                        <p:tgtEl>
                                          <p:spTgt spid="15"/>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16"/>
                                        </p:tgtEl>
                                        <p:attrNameLst>
                                          <p:attrName>style.visibility</p:attrName>
                                        </p:attrNameLst>
                                      </p:cBhvr>
                                      <p:to>
                                        <p:strVal val="visible"/>
                                      </p:to>
                                    </p:set>
                                    <p:anim calcmode="lin" valueType="num">
                                      <p:cBhvr additive="base">
                                        <p:cTn id="34" dur="500" fill="hold"/>
                                        <p:tgtEl>
                                          <p:spTgt spid="16"/>
                                        </p:tgtEl>
                                        <p:attrNameLst>
                                          <p:attrName>ppt_x</p:attrName>
                                        </p:attrNameLst>
                                      </p:cBhvr>
                                      <p:tavLst>
                                        <p:tav tm="0">
                                          <p:val>
                                            <p:strVal val="#ppt_x"/>
                                          </p:val>
                                        </p:tav>
                                        <p:tav tm="100000">
                                          <p:val>
                                            <p:strVal val="#ppt_x"/>
                                          </p:val>
                                        </p:tav>
                                      </p:tavLst>
                                    </p:anim>
                                    <p:anim calcmode="lin" valueType="num">
                                      <p:cBhvr additive="base">
                                        <p:cTn id="35" dur="500" fill="hold"/>
                                        <p:tgtEl>
                                          <p:spTgt spid="16"/>
                                        </p:tgtEl>
                                        <p:attrNameLst>
                                          <p:attrName>ppt_y</p:attrName>
                                        </p:attrNameLst>
                                      </p:cBhvr>
                                      <p:tavLst>
                                        <p:tav tm="0">
                                          <p:val>
                                            <p:strVal val="1+#ppt_h/2"/>
                                          </p:val>
                                        </p:tav>
                                        <p:tav tm="100000">
                                          <p:val>
                                            <p:strVal val="#ppt_y"/>
                                          </p:val>
                                        </p:tav>
                                      </p:tavLst>
                                    </p:anim>
                                  </p:childTnLst>
                                </p:cTn>
                              </p:par>
                              <p:par>
                                <p:cTn id="36" presetID="2" presetClass="entr" presetSubtype="3" fill="hold" grpId="0" nodeType="withEffect">
                                  <p:stCondLst>
                                    <p:cond delay="0"/>
                                  </p:stCondLst>
                                  <p:childTnLst>
                                    <p:set>
                                      <p:cBhvr>
                                        <p:cTn id="37" dur="1" fill="hold">
                                          <p:stCondLst>
                                            <p:cond delay="0"/>
                                          </p:stCondLst>
                                        </p:cTn>
                                        <p:tgtEl>
                                          <p:spTgt spid="17"/>
                                        </p:tgtEl>
                                        <p:attrNameLst>
                                          <p:attrName>style.visibility</p:attrName>
                                        </p:attrNameLst>
                                      </p:cBhvr>
                                      <p:to>
                                        <p:strVal val="visible"/>
                                      </p:to>
                                    </p:set>
                                    <p:anim calcmode="lin" valueType="num">
                                      <p:cBhvr additive="base">
                                        <p:cTn id="38" dur="500" fill="hold"/>
                                        <p:tgtEl>
                                          <p:spTgt spid="17"/>
                                        </p:tgtEl>
                                        <p:attrNameLst>
                                          <p:attrName>ppt_x</p:attrName>
                                        </p:attrNameLst>
                                      </p:cBhvr>
                                      <p:tavLst>
                                        <p:tav tm="0">
                                          <p:val>
                                            <p:strVal val="1+#ppt_w/2"/>
                                          </p:val>
                                        </p:tav>
                                        <p:tav tm="100000">
                                          <p:val>
                                            <p:strVal val="#ppt_x"/>
                                          </p:val>
                                        </p:tav>
                                      </p:tavLst>
                                    </p:anim>
                                    <p:anim calcmode="lin" valueType="num">
                                      <p:cBhvr additive="base">
                                        <p:cTn id="39" dur="500" fill="hold"/>
                                        <p:tgtEl>
                                          <p:spTgt spid="17"/>
                                        </p:tgtEl>
                                        <p:attrNameLst>
                                          <p:attrName>ppt_y</p:attrName>
                                        </p:attrNameLst>
                                      </p:cBhvr>
                                      <p:tavLst>
                                        <p:tav tm="0">
                                          <p:val>
                                            <p:strVal val="0-#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18"/>
                                        </p:tgtEl>
                                        <p:attrNameLst>
                                          <p:attrName>style.visibility</p:attrName>
                                        </p:attrNameLst>
                                      </p:cBhvr>
                                      <p:to>
                                        <p:strVal val="visible"/>
                                      </p:to>
                                    </p:set>
                                    <p:anim calcmode="lin" valueType="num">
                                      <p:cBhvr additive="base">
                                        <p:cTn id="42" dur="500" fill="hold"/>
                                        <p:tgtEl>
                                          <p:spTgt spid="18"/>
                                        </p:tgtEl>
                                        <p:attrNameLst>
                                          <p:attrName>ppt_x</p:attrName>
                                        </p:attrNameLst>
                                      </p:cBhvr>
                                      <p:tavLst>
                                        <p:tav tm="0">
                                          <p:val>
                                            <p:strVal val="#ppt_x"/>
                                          </p:val>
                                        </p:tav>
                                        <p:tav tm="100000">
                                          <p:val>
                                            <p:strVal val="#ppt_x"/>
                                          </p:val>
                                        </p:tav>
                                      </p:tavLst>
                                    </p:anim>
                                    <p:anim calcmode="lin" valueType="num">
                                      <p:cBhvr additive="base">
                                        <p:cTn id="43" dur="500" fill="hold"/>
                                        <p:tgtEl>
                                          <p:spTgt spid="18"/>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19"/>
                                        </p:tgtEl>
                                        <p:attrNameLst>
                                          <p:attrName>style.visibility</p:attrName>
                                        </p:attrNameLst>
                                      </p:cBhvr>
                                      <p:to>
                                        <p:strVal val="visible"/>
                                      </p:to>
                                    </p:set>
                                    <p:anim calcmode="lin" valueType="num">
                                      <p:cBhvr additive="base">
                                        <p:cTn id="46" dur="500" fill="hold"/>
                                        <p:tgtEl>
                                          <p:spTgt spid="19"/>
                                        </p:tgtEl>
                                        <p:attrNameLst>
                                          <p:attrName>ppt_x</p:attrName>
                                        </p:attrNameLst>
                                      </p:cBhvr>
                                      <p:tavLst>
                                        <p:tav tm="0">
                                          <p:val>
                                            <p:strVal val="#ppt_x"/>
                                          </p:val>
                                        </p:tav>
                                        <p:tav tm="100000">
                                          <p:val>
                                            <p:strVal val="#ppt_x"/>
                                          </p:val>
                                        </p:tav>
                                      </p:tavLst>
                                    </p:anim>
                                    <p:anim calcmode="lin" valueType="num">
                                      <p:cBhvr additive="base">
                                        <p:cTn id="47" dur="500" fill="hold"/>
                                        <p:tgtEl>
                                          <p:spTgt spid="19"/>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0"/>
                                  </p:stCondLst>
                                  <p:childTnLst>
                                    <p:set>
                                      <p:cBhvr>
                                        <p:cTn id="49" dur="1" fill="hold">
                                          <p:stCondLst>
                                            <p:cond delay="0"/>
                                          </p:stCondLst>
                                        </p:cTn>
                                        <p:tgtEl>
                                          <p:spTgt spid="20"/>
                                        </p:tgtEl>
                                        <p:attrNameLst>
                                          <p:attrName>style.visibility</p:attrName>
                                        </p:attrNameLst>
                                      </p:cBhvr>
                                      <p:to>
                                        <p:strVal val="visible"/>
                                      </p:to>
                                    </p:set>
                                    <p:anim calcmode="lin" valueType="num">
                                      <p:cBhvr additive="base">
                                        <p:cTn id="50" dur="500" fill="hold"/>
                                        <p:tgtEl>
                                          <p:spTgt spid="20"/>
                                        </p:tgtEl>
                                        <p:attrNameLst>
                                          <p:attrName>ppt_x</p:attrName>
                                        </p:attrNameLst>
                                      </p:cBhvr>
                                      <p:tavLst>
                                        <p:tav tm="0">
                                          <p:val>
                                            <p:strVal val="#ppt_x"/>
                                          </p:val>
                                        </p:tav>
                                        <p:tav tm="100000">
                                          <p:val>
                                            <p:strVal val="#ppt_x"/>
                                          </p:val>
                                        </p:tav>
                                      </p:tavLst>
                                    </p:anim>
                                    <p:anim calcmode="lin" valueType="num">
                                      <p:cBhvr additive="base">
                                        <p:cTn id="51" dur="500" fill="hold"/>
                                        <p:tgtEl>
                                          <p:spTgt spid="20"/>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0"/>
                                  </p:stCondLst>
                                  <p:childTnLst>
                                    <p:set>
                                      <p:cBhvr>
                                        <p:cTn id="53" dur="1" fill="hold">
                                          <p:stCondLst>
                                            <p:cond delay="0"/>
                                          </p:stCondLst>
                                        </p:cTn>
                                        <p:tgtEl>
                                          <p:spTgt spid="21"/>
                                        </p:tgtEl>
                                        <p:attrNameLst>
                                          <p:attrName>style.visibility</p:attrName>
                                        </p:attrNameLst>
                                      </p:cBhvr>
                                      <p:to>
                                        <p:strVal val="visible"/>
                                      </p:to>
                                    </p:set>
                                    <p:anim calcmode="lin" valueType="num">
                                      <p:cBhvr additive="base">
                                        <p:cTn id="54" dur="500" fill="hold"/>
                                        <p:tgtEl>
                                          <p:spTgt spid="21"/>
                                        </p:tgtEl>
                                        <p:attrNameLst>
                                          <p:attrName>ppt_x</p:attrName>
                                        </p:attrNameLst>
                                      </p:cBhvr>
                                      <p:tavLst>
                                        <p:tav tm="0">
                                          <p:val>
                                            <p:strVal val="#ppt_x"/>
                                          </p:val>
                                        </p:tav>
                                        <p:tav tm="100000">
                                          <p:val>
                                            <p:strVal val="#ppt_x"/>
                                          </p:val>
                                        </p:tav>
                                      </p:tavLst>
                                    </p:anim>
                                    <p:anim calcmode="lin" valueType="num">
                                      <p:cBhvr additive="base">
                                        <p:cTn id="55" dur="500" fill="hold"/>
                                        <p:tgtEl>
                                          <p:spTgt spid="21"/>
                                        </p:tgtEl>
                                        <p:attrNameLst>
                                          <p:attrName>ppt_y</p:attrName>
                                        </p:attrNameLst>
                                      </p:cBhvr>
                                      <p:tavLst>
                                        <p:tav tm="0">
                                          <p:val>
                                            <p:strVal val="1+#ppt_h/2"/>
                                          </p:val>
                                        </p:tav>
                                        <p:tav tm="100000">
                                          <p:val>
                                            <p:strVal val="#ppt_y"/>
                                          </p:val>
                                        </p:tav>
                                      </p:tavLst>
                                    </p:anim>
                                  </p:childTnLst>
                                </p:cTn>
                              </p:par>
                              <p:par>
                                <p:cTn id="56" presetID="2" presetClass="entr" presetSubtype="6" fill="hold" nodeType="withEffect">
                                  <p:stCondLst>
                                    <p:cond delay="0"/>
                                  </p:stCondLst>
                                  <p:childTnLst>
                                    <p:set>
                                      <p:cBhvr>
                                        <p:cTn id="57" dur="1" fill="hold">
                                          <p:stCondLst>
                                            <p:cond delay="0"/>
                                          </p:stCondLst>
                                        </p:cTn>
                                        <p:tgtEl>
                                          <p:spTgt spid="22"/>
                                        </p:tgtEl>
                                        <p:attrNameLst>
                                          <p:attrName>style.visibility</p:attrName>
                                        </p:attrNameLst>
                                      </p:cBhvr>
                                      <p:to>
                                        <p:strVal val="visible"/>
                                      </p:to>
                                    </p:set>
                                    <p:anim calcmode="lin" valueType="num">
                                      <p:cBhvr additive="base">
                                        <p:cTn id="58" dur="500" fill="hold"/>
                                        <p:tgtEl>
                                          <p:spTgt spid="22"/>
                                        </p:tgtEl>
                                        <p:attrNameLst>
                                          <p:attrName>ppt_x</p:attrName>
                                        </p:attrNameLst>
                                      </p:cBhvr>
                                      <p:tavLst>
                                        <p:tav tm="0">
                                          <p:val>
                                            <p:strVal val="1+#ppt_w/2"/>
                                          </p:val>
                                        </p:tav>
                                        <p:tav tm="100000">
                                          <p:val>
                                            <p:strVal val="#ppt_x"/>
                                          </p:val>
                                        </p:tav>
                                      </p:tavLst>
                                    </p:anim>
                                    <p:anim calcmode="lin" valueType="num">
                                      <p:cBhvr additive="base">
                                        <p:cTn id="59" dur="500" fill="hold"/>
                                        <p:tgtEl>
                                          <p:spTgt spid="22"/>
                                        </p:tgtEl>
                                        <p:attrNameLst>
                                          <p:attrName>ppt_y</p:attrName>
                                        </p:attrNameLst>
                                      </p:cBhvr>
                                      <p:tavLst>
                                        <p:tav tm="0">
                                          <p:val>
                                            <p:strVal val="1+#ppt_h/2"/>
                                          </p:val>
                                        </p:tav>
                                        <p:tav tm="100000">
                                          <p:val>
                                            <p:strVal val="#ppt_y"/>
                                          </p:val>
                                        </p:tav>
                                      </p:tavLst>
                                    </p:anim>
                                  </p:childTnLst>
                                </p:cTn>
                              </p:par>
                              <p:par>
                                <p:cTn id="60" presetID="2" presetClass="entr" presetSubtype="6" fill="hold" grpId="0"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500" fill="hold"/>
                                        <p:tgtEl>
                                          <p:spTgt spid="29"/>
                                        </p:tgtEl>
                                        <p:attrNameLst>
                                          <p:attrName>ppt_x</p:attrName>
                                        </p:attrNameLst>
                                      </p:cBhvr>
                                      <p:tavLst>
                                        <p:tav tm="0">
                                          <p:val>
                                            <p:strVal val="1+#ppt_w/2"/>
                                          </p:val>
                                        </p:tav>
                                        <p:tav tm="100000">
                                          <p:val>
                                            <p:strVal val="#ppt_x"/>
                                          </p:val>
                                        </p:tav>
                                      </p:tavLst>
                                    </p:anim>
                                    <p:anim calcmode="lin" valueType="num">
                                      <p:cBhvr additive="base">
                                        <p:cTn id="63" dur="500" fill="hold"/>
                                        <p:tgtEl>
                                          <p:spTgt spid="29"/>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0"/>
                                  </p:stCondLst>
                                  <p:childTnLst>
                                    <p:set>
                                      <p:cBhvr>
                                        <p:cTn id="65" dur="1" fill="hold">
                                          <p:stCondLst>
                                            <p:cond delay="0"/>
                                          </p:stCondLst>
                                        </p:cTn>
                                        <p:tgtEl>
                                          <p:spTgt spid="30"/>
                                        </p:tgtEl>
                                        <p:attrNameLst>
                                          <p:attrName>style.visibility</p:attrName>
                                        </p:attrNameLst>
                                      </p:cBhvr>
                                      <p:to>
                                        <p:strVal val="visible"/>
                                      </p:to>
                                    </p:set>
                                    <p:anim calcmode="lin" valueType="num">
                                      <p:cBhvr additive="base">
                                        <p:cTn id="66" dur="500" fill="hold"/>
                                        <p:tgtEl>
                                          <p:spTgt spid="30"/>
                                        </p:tgtEl>
                                        <p:attrNameLst>
                                          <p:attrName>ppt_x</p:attrName>
                                        </p:attrNameLst>
                                      </p:cBhvr>
                                      <p:tavLst>
                                        <p:tav tm="0">
                                          <p:val>
                                            <p:strVal val="#ppt_x"/>
                                          </p:val>
                                        </p:tav>
                                        <p:tav tm="100000">
                                          <p:val>
                                            <p:strVal val="#ppt_x"/>
                                          </p:val>
                                        </p:tav>
                                      </p:tavLst>
                                    </p:anim>
                                    <p:anim calcmode="lin" valueType="num">
                                      <p:cBhvr additive="base">
                                        <p:cTn id="67" dur="500" fill="hold"/>
                                        <p:tgtEl>
                                          <p:spTgt spid="30"/>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0"/>
                                  </p:stCondLst>
                                  <p:childTnLst>
                                    <p:set>
                                      <p:cBhvr>
                                        <p:cTn id="69" dur="1" fill="hold">
                                          <p:stCondLst>
                                            <p:cond delay="0"/>
                                          </p:stCondLst>
                                        </p:cTn>
                                        <p:tgtEl>
                                          <p:spTgt spid="31"/>
                                        </p:tgtEl>
                                        <p:attrNameLst>
                                          <p:attrName>style.visibility</p:attrName>
                                        </p:attrNameLst>
                                      </p:cBhvr>
                                      <p:to>
                                        <p:strVal val="visible"/>
                                      </p:to>
                                    </p:set>
                                    <p:anim calcmode="lin" valueType="num">
                                      <p:cBhvr additive="base">
                                        <p:cTn id="70" dur="500" fill="hold"/>
                                        <p:tgtEl>
                                          <p:spTgt spid="31"/>
                                        </p:tgtEl>
                                        <p:attrNameLst>
                                          <p:attrName>ppt_x</p:attrName>
                                        </p:attrNameLst>
                                      </p:cBhvr>
                                      <p:tavLst>
                                        <p:tav tm="0">
                                          <p:val>
                                            <p:strVal val="#ppt_x"/>
                                          </p:val>
                                        </p:tav>
                                        <p:tav tm="100000">
                                          <p:val>
                                            <p:strVal val="#ppt_x"/>
                                          </p:val>
                                        </p:tav>
                                      </p:tavLst>
                                    </p:anim>
                                    <p:anim calcmode="lin" valueType="num">
                                      <p:cBhvr additive="base">
                                        <p:cTn id="71" dur="500" fill="hold"/>
                                        <p:tgtEl>
                                          <p:spTgt spid="31"/>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0"/>
                                  </p:stCondLst>
                                  <p:childTnLst>
                                    <p:set>
                                      <p:cBhvr>
                                        <p:cTn id="73" dur="1" fill="hold">
                                          <p:stCondLst>
                                            <p:cond delay="0"/>
                                          </p:stCondLst>
                                        </p:cTn>
                                        <p:tgtEl>
                                          <p:spTgt spid="32"/>
                                        </p:tgtEl>
                                        <p:attrNameLst>
                                          <p:attrName>style.visibility</p:attrName>
                                        </p:attrNameLst>
                                      </p:cBhvr>
                                      <p:to>
                                        <p:strVal val="visible"/>
                                      </p:to>
                                    </p:set>
                                    <p:anim calcmode="lin" valueType="num">
                                      <p:cBhvr additive="base">
                                        <p:cTn id="74" dur="500" fill="hold"/>
                                        <p:tgtEl>
                                          <p:spTgt spid="32"/>
                                        </p:tgtEl>
                                        <p:attrNameLst>
                                          <p:attrName>ppt_x</p:attrName>
                                        </p:attrNameLst>
                                      </p:cBhvr>
                                      <p:tavLst>
                                        <p:tav tm="0">
                                          <p:val>
                                            <p:strVal val="#ppt_x"/>
                                          </p:val>
                                        </p:tav>
                                        <p:tav tm="100000">
                                          <p:val>
                                            <p:strVal val="#ppt_x"/>
                                          </p:val>
                                        </p:tav>
                                      </p:tavLst>
                                    </p:anim>
                                    <p:anim calcmode="lin" valueType="num">
                                      <p:cBhvr additive="base">
                                        <p:cTn id="75" dur="500" fill="hold"/>
                                        <p:tgtEl>
                                          <p:spTgt spid="32"/>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33"/>
                                        </p:tgtEl>
                                        <p:attrNameLst>
                                          <p:attrName>style.visibility</p:attrName>
                                        </p:attrNameLst>
                                      </p:cBhvr>
                                      <p:to>
                                        <p:strVal val="visible"/>
                                      </p:to>
                                    </p:set>
                                    <p:anim calcmode="lin" valueType="num">
                                      <p:cBhvr additive="base">
                                        <p:cTn id="78" dur="500" fill="hold"/>
                                        <p:tgtEl>
                                          <p:spTgt spid="33"/>
                                        </p:tgtEl>
                                        <p:attrNameLst>
                                          <p:attrName>ppt_x</p:attrName>
                                        </p:attrNameLst>
                                      </p:cBhvr>
                                      <p:tavLst>
                                        <p:tav tm="0">
                                          <p:val>
                                            <p:strVal val="#ppt_x"/>
                                          </p:val>
                                        </p:tav>
                                        <p:tav tm="100000">
                                          <p:val>
                                            <p:strVal val="#ppt_x"/>
                                          </p:val>
                                        </p:tav>
                                      </p:tavLst>
                                    </p:anim>
                                    <p:anim calcmode="lin" valueType="num">
                                      <p:cBhvr additive="base">
                                        <p:cTn id="79" dur="500" fill="hold"/>
                                        <p:tgtEl>
                                          <p:spTgt spid="33"/>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0"/>
                                  </p:stCondLst>
                                  <p:childTnLst>
                                    <p:set>
                                      <p:cBhvr>
                                        <p:cTn id="81" dur="1" fill="hold">
                                          <p:stCondLst>
                                            <p:cond delay="0"/>
                                          </p:stCondLst>
                                        </p:cTn>
                                        <p:tgtEl>
                                          <p:spTgt spid="34"/>
                                        </p:tgtEl>
                                        <p:attrNameLst>
                                          <p:attrName>style.visibility</p:attrName>
                                        </p:attrNameLst>
                                      </p:cBhvr>
                                      <p:to>
                                        <p:strVal val="visible"/>
                                      </p:to>
                                    </p:set>
                                    <p:anim calcmode="lin" valueType="num">
                                      <p:cBhvr additive="base">
                                        <p:cTn id="82" dur="500" fill="hold"/>
                                        <p:tgtEl>
                                          <p:spTgt spid="34"/>
                                        </p:tgtEl>
                                        <p:attrNameLst>
                                          <p:attrName>ppt_x</p:attrName>
                                        </p:attrNameLst>
                                      </p:cBhvr>
                                      <p:tavLst>
                                        <p:tav tm="0">
                                          <p:val>
                                            <p:strVal val="#ppt_x"/>
                                          </p:val>
                                        </p:tav>
                                        <p:tav tm="100000">
                                          <p:val>
                                            <p:strVal val="#ppt_x"/>
                                          </p:val>
                                        </p:tav>
                                      </p:tavLst>
                                    </p:anim>
                                    <p:anim calcmode="lin" valueType="num">
                                      <p:cBhvr additive="base">
                                        <p:cTn id="83" dur="500" fill="hold"/>
                                        <p:tgtEl>
                                          <p:spTgt spid="34"/>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0"/>
                                  </p:stCondLst>
                                  <p:childTnLst>
                                    <p:set>
                                      <p:cBhvr>
                                        <p:cTn id="85" dur="1" fill="hold">
                                          <p:stCondLst>
                                            <p:cond delay="0"/>
                                          </p:stCondLst>
                                        </p:cTn>
                                        <p:tgtEl>
                                          <p:spTgt spid="35"/>
                                        </p:tgtEl>
                                        <p:attrNameLst>
                                          <p:attrName>style.visibility</p:attrName>
                                        </p:attrNameLst>
                                      </p:cBhvr>
                                      <p:to>
                                        <p:strVal val="visible"/>
                                      </p:to>
                                    </p:set>
                                    <p:anim calcmode="lin" valueType="num">
                                      <p:cBhvr additive="base">
                                        <p:cTn id="86" dur="500" fill="hold"/>
                                        <p:tgtEl>
                                          <p:spTgt spid="35"/>
                                        </p:tgtEl>
                                        <p:attrNameLst>
                                          <p:attrName>ppt_x</p:attrName>
                                        </p:attrNameLst>
                                      </p:cBhvr>
                                      <p:tavLst>
                                        <p:tav tm="0">
                                          <p:val>
                                            <p:strVal val="#ppt_x"/>
                                          </p:val>
                                        </p:tav>
                                        <p:tav tm="100000">
                                          <p:val>
                                            <p:strVal val="#ppt_x"/>
                                          </p:val>
                                        </p:tav>
                                      </p:tavLst>
                                    </p:anim>
                                    <p:anim calcmode="lin" valueType="num">
                                      <p:cBhvr additive="base">
                                        <p:cTn id="87" dur="500" fill="hold"/>
                                        <p:tgtEl>
                                          <p:spTgt spid="35"/>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 calcmode="lin" valueType="num">
                                      <p:cBhvr additive="base">
                                        <p:cTn id="90" dur="500" fill="hold"/>
                                        <p:tgtEl>
                                          <p:spTgt spid="36"/>
                                        </p:tgtEl>
                                        <p:attrNameLst>
                                          <p:attrName>ppt_x</p:attrName>
                                        </p:attrNameLst>
                                      </p:cBhvr>
                                      <p:tavLst>
                                        <p:tav tm="0">
                                          <p:val>
                                            <p:strVal val="#ppt_x"/>
                                          </p:val>
                                        </p:tav>
                                        <p:tav tm="100000">
                                          <p:val>
                                            <p:strVal val="#ppt_x"/>
                                          </p:val>
                                        </p:tav>
                                      </p:tavLst>
                                    </p:anim>
                                    <p:anim calcmode="lin" valueType="num">
                                      <p:cBhvr additive="base">
                                        <p:cTn id="91" dur="500" fill="hold"/>
                                        <p:tgtEl>
                                          <p:spTgt spid="36"/>
                                        </p:tgtEl>
                                        <p:attrNameLst>
                                          <p:attrName>ppt_y</p:attrName>
                                        </p:attrNameLst>
                                      </p:cBhvr>
                                      <p:tavLst>
                                        <p:tav tm="0">
                                          <p:val>
                                            <p:strVal val="1+#ppt_h/2"/>
                                          </p:val>
                                        </p:tav>
                                        <p:tav tm="100000">
                                          <p:val>
                                            <p:strVal val="#ppt_y"/>
                                          </p:val>
                                        </p:tav>
                                      </p:tavLst>
                                    </p:anim>
                                  </p:childTnLst>
                                </p:cTn>
                              </p:par>
                              <p:par>
                                <p:cTn id="92" presetID="2" presetClass="entr" presetSubtype="1" fill="hold" grpId="0" nodeType="withEffect">
                                  <p:stCondLst>
                                    <p:cond delay="0"/>
                                  </p:stCondLst>
                                  <p:childTnLst>
                                    <p:set>
                                      <p:cBhvr>
                                        <p:cTn id="93" dur="1" fill="hold">
                                          <p:stCondLst>
                                            <p:cond delay="0"/>
                                          </p:stCondLst>
                                        </p:cTn>
                                        <p:tgtEl>
                                          <p:spTgt spid="37"/>
                                        </p:tgtEl>
                                        <p:attrNameLst>
                                          <p:attrName>style.visibility</p:attrName>
                                        </p:attrNameLst>
                                      </p:cBhvr>
                                      <p:to>
                                        <p:strVal val="visible"/>
                                      </p:to>
                                    </p:set>
                                    <p:anim calcmode="lin" valueType="num">
                                      <p:cBhvr additive="base">
                                        <p:cTn id="94" dur="500" fill="hold"/>
                                        <p:tgtEl>
                                          <p:spTgt spid="37"/>
                                        </p:tgtEl>
                                        <p:attrNameLst>
                                          <p:attrName>ppt_x</p:attrName>
                                        </p:attrNameLst>
                                      </p:cBhvr>
                                      <p:tavLst>
                                        <p:tav tm="0">
                                          <p:val>
                                            <p:strVal val="#ppt_x"/>
                                          </p:val>
                                        </p:tav>
                                        <p:tav tm="100000">
                                          <p:val>
                                            <p:strVal val="#ppt_x"/>
                                          </p:val>
                                        </p:tav>
                                      </p:tavLst>
                                    </p:anim>
                                    <p:anim calcmode="lin" valueType="num">
                                      <p:cBhvr additive="base">
                                        <p:cTn id="95" dur="500" fill="hold"/>
                                        <p:tgtEl>
                                          <p:spTgt spid="37"/>
                                        </p:tgtEl>
                                        <p:attrNameLst>
                                          <p:attrName>ppt_y</p:attrName>
                                        </p:attrNameLst>
                                      </p:cBhvr>
                                      <p:tavLst>
                                        <p:tav tm="0">
                                          <p:val>
                                            <p:strVal val="0-#ppt_h/2"/>
                                          </p:val>
                                        </p:tav>
                                        <p:tav tm="100000">
                                          <p:val>
                                            <p:strVal val="#ppt_y"/>
                                          </p:val>
                                        </p:tav>
                                      </p:tavLst>
                                    </p:anim>
                                  </p:childTnLst>
                                </p:cTn>
                              </p:par>
                              <p:par>
                                <p:cTn id="96" presetID="2" presetClass="entr" presetSubtype="4" fill="hold" grpId="0" nodeType="withEffect">
                                  <p:stCondLst>
                                    <p:cond delay="0"/>
                                  </p:stCondLst>
                                  <p:childTnLst>
                                    <p:set>
                                      <p:cBhvr>
                                        <p:cTn id="97" dur="1" fill="hold">
                                          <p:stCondLst>
                                            <p:cond delay="0"/>
                                          </p:stCondLst>
                                        </p:cTn>
                                        <p:tgtEl>
                                          <p:spTgt spid="38"/>
                                        </p:tgtEl>
                                        <p:attrNameLst>
                                          <p:attrName>style.visibility</p:attrName>
                                        </p:attrNameLst>
                                      </p:cBhvr>
                                      <p:to>
                                        <p:strVal val="visible"/>
                                      </p:to>
                                    </p:set>
                                    <p:anim calcmode="lin" valueType="num">
                                      <p:cBhvr additive="base">
                                        <p:cTn id="98" dur="500" fill="hold"/>
                                        <p:tgtEl>
                                          <p:spTgt spid="38"/>
                                        </p:tgtEl>
                                        <p:attrNameLst>
                                          <p:attrName>ppt_x</p:attrName>
                                        </p:attrNameLst>
                                      </p:cBhvr>
                                      <p:tavLst>
                                        <p:tav tm="0">
                                          <p:val>
                                            <p:strVal val="#ppt_x"/>
                                          </p:val>
                                        </p:tav>
                                        <p:tav tm="100000">
                                          <p:val>
                                            <p:strVal val="#ppt_x"/>
                                          </p:val>
                                        </p:tav>
                                      </p:tavLst>
                                    </p:anim>
                                    <p:anim calcmode="lin" valueType="num">
                                      <p:cBhvr additive="base">
                                        <p:cTn id="99" dur="500" fill="hold"/>
                                        <p:tgtEl>
                                          <p:spTgt spid="38"/>
                                        </p:tgtEl>
                                        <p:attrNameLst>
                                          <p:attrName>ppt_y</p:attrName>
                                        </p:attrNameLst>
                                      </p:cBhvr>
                                      <p:tavLst>
                                        <p:tav tm="0">
                                          <p:val>
                                            <p:strVal val="1+#ppt_h/2"/>
                                          </p:val>
                                        </p:tav>
                                        <p:tav tm="100000">
                                          <p:val>
                                            <p:strVal val="#ppt_y"/>
                                          </p:val>
                                        </p:tav>
                                      </p:tavLst>
                                    </p:anim>
                                  </p:childTnLst>
                                </p:cTn>
                              </p:par>
                              <p:par>
                                <p:cTn id="100" presetID="2" presetClass="entr" presetSubtype="9" fill="hold" grpId="0" nodeType="withEffect">
                                  <p:stCondLst>
                                    <p:cond delay="0"/>
                                  </p:stCondLst>
                                  <p:childTnLst>
                                    <p:set>
                                      <p:cBhvr>
                                        <p:cTn id="101" dur="1" fill="hold">
                                          <p:stCondLst>
                                            <p:cond delay="0"/>
                                          </p:stCondLst>
                                        </p:cTn>
                                        <p:tgtEl>
                                          <p:spTgt spid="39"/>
                                        </p:tgtEl>
                                        <p:attrNameLst>
                                          <p:attrName>style.visibility</p:attrName>
                                        </p:attrNameLst>
                                      </p:cBhvr>
                                      <p:to>
                                        <p:strVal val="visible"/>
                                      </p:to>
                                    </p:set>
                                    <p:anim calcmode="lin" valueType="num">
                                      <p:cBhvr additive="base">
                                        <p:cTn id="102" dur="500" fill="hold"/>
                                        <p:tgtEl>
                                          <p:spTgt spid="39"/>
                                        </p:tgtEl>
                                        <p:attrNameLst>
                                          <p:attrName>ppt_x</p:attrName>
                                        </p:attrNameLst>
                                      </p:cBhvr>
                                      <p:tavLst>
                                        <p:tav tm="0">
                                          <p:val>
                                            <p:strVal val="0-#ppt_w/2"/>
                                          </p:val>
                                        </p:tav>
                                        <p:tav tm="100000">
                                          <p:val>
                                            <p:strVal val="#ppt_x"/>
                                          </p:val>
                                        </p:tav>
                                      </p:tavLst>
                                    </p:anim>
                                    <p:anim calcmode="lin" valueType="num">
                                      <p:cBhvr additive="base">
                                        <p:cTn id="103" dur="500" fill="hold"/>
                                        <p:tgtEl>
                                          <p:spTgt spid="39"/>
                                        </p:tgtEl>
                                        <p:attrNameLst>
                                          <p:attrName>ppt_y</p:attrName>
                                        </p:attrNameLst>
                                      </p:cBhvr>
                                      <p:tavLst>
                                        <p:tav tm="0">
                                          <p:val>
                                            <p:strVal val="0-#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40"/>
                                        </p:tgtEl>
                                        <p:attrNameLst>
                                          <p:attrName>style.visibility</p:attrName>
                                        </p:attrNameLst>
                                      </p:cBhvr>
                                      <p:to>
                                        <p:strVal val="visible"/>
                                      </p:to>
                                    </p:set>
                                    <p:anim calcmode="lin" valueType="num">
                                      <p:cBhvr additive="base">
                                        <p:cTn id="106" dur="500" fill="hold"/>
                                        <p:tgtEl>
                                          <p:spTgt spid="40"/>
                                        </p:tgtEl>
                                        <p:attrNameLst>
                                          <p:attrName>ppt_x</p:attrName>
                                        </p:attrNameLst>
                                      </p:cBhvr>
                                      <p:tavLst>
                                        <p:tav tm="0">
                                          <p:val>
                                            <p:strVal val="#ppt_x"/>
                                          </p:val>
                                        </p:tav>
                                        <p:tav tm="100000">
                                          <p:val>
                                            <p:strVal val="#ppt_x"/>
                                          </p:val>
                                        </p:tav>
                                      </p:tavLst>
                                    </p:anim>
                                    <p:anim calcmode="lin" valueType="num">
                                      <p:cBhvr additive="base">
                                        <p:cTn id="107" dur="500" fill="hold"/>
                                        <p:tgtEl>
                                          <p:spTgt spid="40"/>
                                        </p:tgtEl>
                                        <p:attrNameLst>
                                          <p:attrName>ppt_y</p:attrName>
                                        </p:attrNameLst>
                                      </p:cBhvr>
                                      <p:tavLst>
                                        <p:tav tm="0">
                                          <p:val>
                                            <p:strVal val="1+#ppt_h/2"/>
                                          </p:val>
                                        </p:tav>
                                        <p:tav tm="100000">
                                          <p:val>
                                            <p:strVal val="#ppt_y"/>
                                          </p:val>
                                        </p:tav>
                                      </p:tavLst>
                                    </p:anim>
                                  </p:childTnLst>
                                </p:cTn>
                              </p:par>
                              <p:par>
                                <p:cTn id="108" presetID="2" presetClass="entr" presetSubtype="9" fill="hold" grpId="0" nodeType="withEffect">
                                  <p:stCondLst>
                                    <p:cond delay="0"/>
                                  </p:stCondLst>
                                  <p:childTnLst>
                                    <p:set>
                                      <p:cBhvr>
                                        <p:cTn id="109" dur="1" fill="hold">
                                          <p:stCondLst>
                                            <p:cond delay="0"/>
                                          </p:stCondLst>
                                        </p:cTn>
                                        <p:tgtEl>
                                          <p:spTgt spid="41"/>
                                        </p:tgtEl>
                                        <p:attrNameLst>
                                          <p:attrName>style.visibility</p:attrName>
                                        </p:attrNameLst>
                                      </p:cBhvr>
                                      <p:to>
                                        <p:strVal val="visible"/>
                                      </p:to>
                                    </p:set>
                                    <p:anim calcmode="lin" valueType="num">
                                      <p:cBhvr additive="base">
                                        <p:cTn id="110" dur="500" fill="hold"/>
                                        <p:tgtEl>
                                          <p:spTgt spid="41"/>
                                        </p:tgtEl>
                                        <p:attrNameLst>
                                          <p:attrName>ppt_x</p:attrName>
                                        </p:attrNameLst>
                                      </p:cBhvr>
                                      <p:tavLst>
                                        <p:tav tm="0">
                                          <p:val>
                                            <p:strVal val="0-#ppt_w/2"/>
                                          </p:val>
                                        </p:tav>
                                        <p:tav tm="100000">
                                          <p:val>
                                            <p:strVal val="#ppt_x"/>
                                          </p:val>
                                        </p:tav>
                                      </p:tavLst>
                                    </p:anim>
                                    <p:anim calcmode="lin" valueType="num">
                                      <p:cBhvr additive="base">
                                        <p:cTn id="111" dur="500" fill="hold"/>
                                        <p:tgtEl>
                                          <p:spTgt spid="41"/>
                                        </p:tgtEl>
                                        <p:attrNameLst>
                                          <p:attrName>ppt_y</p:attrName>
                                        </p:attrNameLst>
                                      </p:cBhvr>
                                      <p:tavLst>
                                        <p:tav tm="0">
                                          <p:val>
                                            <p:strVal val="0-#ppt_h/2"/>
                                          </p:val>
                                        </p:tav>
                                        <p:tav tm="100000">
                                          <p:val>
                                            <p:strVal val="#ppt_y"/>
                                          </p:val>
                                        </p:tav>
                                      </p:tavLst>
                                    </p:anim>
                                  </p:childTnLst>
                                </p:cTn>
                              </p:par>
                              <p:par>
                                <p:cTn id="112" presetID="2" presetClass="entr" presetSubtype="12" fill="hold" nodeType="withEffect">
                                  <p:stCondLst>
                                    <p:cond delay="0"/>
                                  </p:stCondLst>
                                  <p:childTnLst>
                                    <p:set>
                                      <p:cBhvr>
                                        <p:cTn id="113" dur="1" fill="hold">
                                          <p:stCondLst>
                                            <p:cond delay="0"/>
                                          </p:stCondLst>
                                        </p:cTn>
                                        <p:tgtEl>
                                          <p:spTgt spid="42"/>
                                        </p:tgtEl>
                                        <p:attrNameLst>
                                          <p:attrName>style.visibility</p:attrName>
                                        </p:attrNameLst>
                                      </p:cBhvr>
                                      <p:to>
                                        <p:strVal val="visible"/>
                                      </p:to>
                                    </p:set>
                                    <p:anim calcmode="lin" valueType="num">
                                      <p:cBhvr additive="base">
                                        <p:cTn id="114" dur="500" fill="hold"/>
                                        <p:tgtEl>
                                          <p:spTgt spid="42"/>
                                        </p:tgtEl>
                                        <p:attrNameLst>
                                          <p:attrName>ppt_x</p:attrName>
                                        </p:attrNameLst>
                                      </p:cBhvr>
                                      <p:tavLst>
                                        <p:tav tm="0">
                                          <p:val>
                                            <p:strVal val="0-#ppt_w/2"/>
                                          </p:val>
                                        </p:tav>
                                        <p:tav tm="100000">
                                          <p:val>
                                            <p:strVal val="#ppt_x"/>
                                          </p:val>
                                        </p:tav>
                                      </p:tavLst>
                                    </p:anim>
                                    <p:anim calcmode="lin" valueType="num">
                                      <p:cBhvr additive="base">
                                        <p:cTn id="115" dur="500" fill="hold"/>
                                        <p:tgtEl>
                                          <p:spTgt spid="42"/>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 calcmode="lin" valueType="num">
                                      <p:cBhvr additive="base">
                                        <p:cTn id="118" dur="500" fill="hold"/>
                                        <p:tgtEl>
                                          <p:spTgt spid="51"/>
                                        </p:tgtEl>
                                        <p:attrNameLst>
                                          <p:attrName>ppt_x</p:attrName>
                                        </p:attrNameLst>
                                      </p:cBhvr>
                                      <p:tavLst>
                                        <p:tav tm="0">
                                          <p:val>
                                            <p:strVal val="#ppt_x"/>
                                          </p:val>
                                        </p:tav>
                                        <p:tav tm="100000">
                                          <p:val>
                                            <p:strVal val="#ppt_x"/>
                                          </p:val>
                                        </p:tav>
                                      </p:tavLst>
                                    </p:anim>
                                    <p:anim calcmode="lin" valueType="num">
                                      <p:cBhvr additive="base">
                                        <p:cTn id="119" dur="500" fill="hold"/>
                                        <p:tgtEl>
                                          <p:spTgt spid="51"/>
                                        </p:tgtEl>
                                        <p:attrNameLst>
                                          <p:attrName>ppt_y</p:attrName>
                                        </p:attrNameLst>
                                      </p:cBhvr>
                                      <p:tavLst>
                                        <p:tav tm="0">
                                          <p:val>
                                            <p:strVal val="1+#ppt_h/2"/>
                                          </p:val>
                                        </p:tav>
                                        <p:tav tm="100000">
                                          <p:val>
                                            <p:strVal val="#ppt_y"/>
                                          </p:val>
                                        </p:tav>
                                      </p:tavLst>
                                    </p:anim>
                                  </p:childTnLst>
                                </p:cTn>
                              </p:par>
                              <p:par>
                                <p:cTn id="120" presetID="2" presetClass="entr" presetSubtype="4" fill="hold" grpId="0" nodeType="withEffect">
                                  <p:stCondLst>
                                    <p:cond delay="0"/>
                                  </p:stCondLst>
                                  <p:childTnLst>
                                    <p:set>
                                      <p:cBhvr>
                                        <p:cTn id="121" dur="1" fill="hold">
                                          <p:stCondLst>
                                            <p:cond delay="0"/>
                                          </p:stCondLst>
                                        </p:cTn>
                                        <p:tgtEl>
                                          <p:spTgt spid="52"/>
                                        </p:tgtEl>
                                        <p:attrNameLst>
                                          <p:attrName>style.visibility</p:attrName>
                                        </p:attrNameLst>
                                      </p:cBhvr>
                                      <p:to>
                                        <p:strVal val="visible"/>
                                      </p:to>
                                    </p:set>
                                    <p:anim calcmode="lin" valueType="num">
                                      <p:cBhvr additive="base">
                                        <p:cTn id="122" dur="500" fill="hold"/>
                                        <p:tgtEl>
                                          <p:spTgt spid="52"/>
                                        </p:tgtEl>
                                        <p:attrNameLst>
                                          <p:attrName>ppt_x</p:attrName>
                                        </p:attrNameLst>
                                      </p:cBhvr>
                                      <p:tavLst>
                                        <p:tav tm="0">
                                          <p:val>
                                            <p:strVal val="#ppt_x"/>
                                          </p:val>
                                        </p:tav>
                                        <p:tav tm="100000">
                                          <p:val>
                                            <p:strVal val="#ppt_x"/>
                                          </p:val>
                                        </p:tav>
                                      </p:tavLst>
                                    </p:anim>
                                    <p:anim calcmode="lin" valueType="num">
                                      <p:cBhvr additive="base">
                                        <p:cTn id="123" dur="500" fill="hold"/>
                                        <p:tgtEl>
                                          <p:spTgt spid="52"/>
                                        </p:tgtEl>
                                        <p:attrNameLst>
                                          <p:attrName>ppt_y</p:attrName>
                                        </p:attrNameLst>
                                      </p:cBhvr>
                                      <p:tavLst>
                                        <p:tav tm="0">
                                          <p:val>
                                            <p:strVal val="1+#ppt_h/2"/>
                                          </p:val>
                                        </p:tav>
                                        <p:tav tm="100000">
                                          <p:val>
                                            <p:strVal val="#ppt_y"/>
                                          </p:val>
                                        </p:tav>
                                      </p:tavLst>
                                    </p:anim>
                                  </p:childTnLst>
                                </p:cTn>
                              </p:par>
                              <p:par>
                                <p:cTn id="124" presetID="2" presetClass="entr" presetSubtype="4" fill="hold" grpId="0" nodeType="withEffect">
                                  <p:stCondLst>
                                    <p:cond delay="0"/>
                                  </p:stCondLst>
                                  <p:childTnLst>
                                    <p:set>
                                      <p:cBhvr>
                                        <p:cTn id="125" dur="1" fill="hold">
                                          <p:stCondLst>
                                            <p:cond delay="0"/>
                                          </p:stCondLst>
                                        </p:cTn>
                                        <p:tgtEl>
                                          <p:spTgt spid="53"/>
                                        </p:tgtEl>
                                        <p:attrNameLst>
                                          <p:attrName>style.visibility</p:attrName>
                                        </p:attrNameLst>
                                      </p:cBhvr>
                                      <p:to>
                                        <p:strVal val="visible"/>
                                      </p:to>
                                    </p:set>
                                    <p:anim calcmode="lin" valueType="num">
                                      <p:cBhvr additive="base">
                                        <p:cTn id="126" dur="500" fill="hold"/>
                                        <p:tgtEl>
                                          <p:spTgt spid="53"/>
                                        </p:tgtEl>
                                        <p:attrNameLst>
                                          <p:attrName>ppt_x</p:attrName>
                                        </p:attrNameLst>
                                      </p:cBhvr>
                                      <p:tavLst>
                                        <p:tav tm="0">
                                          <p:val>
                                            <p:strVal val="#ppt_x"/>
                                          </p:val>
                                        </p:tav>
                                        <p:tav tm="100000">
                                          <p:val>
                                            <p:strVal val="#ppt_x"/>
                                          </p:val>
                                        </p:tav>
                                      </p:tavLst>
                                    </p:anim>
                                    <p:anim calcmode="lin" valueType="num">
                                      <p:cBhvr additive="base">
                                        <p:cTn id="127" dur="500" fill="hold"/>
                                        <p:tgtEl>
                                          <p:spTgt spid="53"/>
                                        </p:tgtEl>
                                        <p:attrNameLst>
                                          <p:attrName>ppt_y</p:attrName>
                                        </p:attrNameLst>
                                      </p:cBhvr>
                                      <p:tavLst>
                                        <p:tav tm="0">
                                          <p:val>
                                            <p:strVal val="1+#ppt_h/2"/>
                                          </p:val>
                                        </p:tav>
                                        <p:tav tm="100000">
                                          <p:val>
                                            <p:strVal val="#ppt_y"/>
                                          </p:val>
                                        </p:tav>
                                      </p:tavLst>
                                    </p:anim>
                                  </p:childTnLst>
                                </p:cTn>
                              </p:par>
                              <p:par>
                                <p:cTn id="128" presetID="2" presetClass="entr" presetSubtype="4" fill="hold" grpId="0" nodeType="withEffect">
                                  <p:stCondLst>
                                    <p:cond delay="0"/>
                                  </p:stCondLst>
                                  <p:childTnLst>
                                    <p:set>
                                      <p:cBhvr>
                                        <p:cTn id="129" dur="1" fill="hold">
                                          <p:stCondLst>
                                            <p:cond delay="0"/>
                                          </p:stCondLst>
                                        </p:cTn>
                                        <p:tgtEl>
                                          <p:spTgt spid="54"/>
                                        </p:tgtEl>
                                        <p:attrNameLst>
                                          <p:attrName>style.visibility</p:attrName>
                                        </p:attrNameLst>
                                      </p:cBhvr>
                                      <p:to>
                                        <p:strVal val="visible"/>
                                      </p:to>
                                    </p:set>
                                    <p:anim calcmode="lin" valueType="num">
                                      <p:cBhvr additive="base">
                                        <p:cTn id="130" dur="500" fill="hold"/>
                                        <p:tgtEl>
                                          <p:spTgt spid="54"/>
                                        </p:tgtEl>
                                        <p:attrNameLst>
                                          <p:attrName>ppt_x</p:attrName>
                                        </p:attrNameLst>
                                      </p:cBhvr>
                                      <p:tavLst>
                                        <p:tav tm="0">
                                          <p:val>
                                            <p:strVal val="#ppt_x"/>
                                          </p:val>
                                        </p:tav>
                                        <p:tav tm="100000">
                                          <p:val>
                                            <p:strVal val="#ppt_x"/>
                                          </p:val>
                                        </p:tav>
                                      </p:tavLst>
                                    </p:anim>
                                    <p:anim calcmode="lin" valueType="num">
                                      <p:cBhvr additive="base">
                                        <p:cTn id="131" dur="500" fill="hold"/>
                                        <p:tgtEl>
                                          <p:spTgt spid="54"/>
                                        </p:tgtEl>
                                        <p:attrNameLst>
                                          <p:attrName>ppt_y</p:attrName>
                                        </p:attrNameLst>
                                      </p:cBhvr>
                                      <p:tavLst>
                                        <p:tav tm="0">
                                          <p:val>
                                            <p:strVal val="1+#ppt_h/2"/>
                                          </p:val>
                                        </p:tav>
                                        <p:tav tm="100000">
                                          <p:val>
                                            <p:strVal val="#ppt_y"/>
                                          </p:val>
                                        </p:tav>
                                      </p:tavLst>
                                    </p:anim>
                                  </p:childTnLst>
                                </p:cTn>
                              </p:par>
                              <p:par>
                                <p:cTn id="132" presetID="2" presetClass="entr" presetSubtype="12" fill="hold" grpId="0" nodeType="withEffect">
                                  <p:stCondLst>
                                    <p:cond delay="0"/>
                                  </p:stCondLst>
                                  <p:childTnLst>
                                    <p:set>
                                      <p:cBhvr>
                                        <p:cTn id="133" dur="1" fill="hold">
                                          <p:stCondLst>
                                            <p:cond delay="0"/>
                                          </p:stCondLst>
                                        </p:cTn>
                                        <p:tgtEl>
                                          <p:spTgt spid="55"/>
                                        </p:tgtEl>
                                        <p:attrNameLst>
                                          <p:attrName>style.visibility</p:attrName>
                                        </p:attrNameLst>
                                      </p:cBhvr>
                                      <p:to>
                                        <p:strVal val="visible"/>
                                      </p:to>
                                    </p:set>
                                    <p:anim calcmode="lin" valueType="num">
                                      <p:cBhvr additive="base">
                                        <p:cTn id="134" dur="500" fill="hold"/>
                                        <p:tgtEl>
                                          <p:spTgt spid="55"/>
                                        </p:tgtEl>
                                        <p:attrNameLst>
                                          <p:attrName>ppt_x</p:attrName>
                                        </p:attrNameLst>
                                      </p:cBhvr>
                                      <p:tavLst>
                                        <p:tav tm="0">
                                          <p:val>
                                            <p:strVal val="0-#ppt_w/2"/>
                                          </p:val>
                                        </p:tav>
                                        <p:tav tm="100000">
                                          <p:val>
                                            <p:strVal val="#ppt_x"/>
                                          </p:val>
                                        </p:tav>
                                      </p:tavLst>
                                    </p:anim>
                                    <p:anim calcmode="lin" valueType="num">
                                      <p:cBhvr additive="base">
                                        <p:cTn id="135" dur="500" fill="hold"/>
                                        <p:tgtEl>
                                          <p:spTgt spid="55"/>
                                        </p:tgtEl>
                                        <p:attrNameLst>
                                          <p:attrName>ppt_y</p:attrName>
                                        </p:attrNameLst>
                                      </p:cBhvr>
                                      <p:tavLst>
                                        <p:tav tm="0">
                                          <p:val>
                                            <p:strVal val="1+#ppt_h/2"/>
                                          </p:val>
                                        </p:tav>
                                        <p:tav tm="100000">
                                          <p:val>
                                            <p:strVal val="#ppt_y"/>
                                          </p:val>
                                        </p:tav>
                                      </p:tavLst>
                                    </p:anim>
                                  </p:childTnLst>
                                </p:cTn>
                              </p:par>
                              <p:par>
                                <p:cTn id="136" presetID="2" presetClass="entr" presetSubtype="4" fill="hold" grpId="0" nodeType="withEffect">
                                  <p:stCondLst>
                                    <p:cond delay="0"/>
                                  </p:stCondLst>
                                  <p:childTnLst>
                                    <p:set>
                                      <p:cBhvr>
                                        <p:cTn id="137" dur="1" fill="hold">
                                          <p:stCondLst>
                                            <p:cond delay="0"/>
                                          </p:stCondLst>
                                        </p:cTn>
                                        <p:tgtEl>
                                          <p:spTgt spid="56"/>
                                        </p:tgtEl>
                                        <p:attrNameLst>
                                          <p:attrName>style.visibility</p:attrName>
                                        </p:attrNameLst>
                                      </p:cBhvr>
                                      <p:to>
                                        <p:strVal val="visible"/>
                                      </p:to>
                                    </p:set>
                                    <p:anim calcmode="lin" valueType="num">
                                      <p:cBhvr additive="base">
                                        <p:cTn id="138" dur="500" fill="hold"/>
                                        <p:tgtEl>
                                          <p:spTgt spid="56"/>
                                        </p:tgtEl>
                                        <p:attrNameLst>
                                          <p:attrName>ppt_x</p:attrName>
                                        </p:attrNameLst>
                                      </p:cBhvr>
                                      <p:tavLst>
                                        <p:tav tm="0">
                                          <p:val>
                                            <p:strVal val="#ppt_x"/>
                                          </p:val>
                                        </p:tav>
                                        <p:tav tm="100000">
                                          <p:val>
                                            <p:strVal val="#ppt_x"/>
                                          </p:val>
                                        </p:tav>
                                      </p:tavLst>
                                    </p:anim>
                                    <p:anim calcmode="lin" valueType="num">
                                      <p:cBhvr additive="base">
                                        <p:cTn id="139" dur="500" fill="hold"/>
                                        <p:tgtEl>
                                          <p:spTgt spid="56"/>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0"/>
                                  </p:stCondLst>
                                  <p:childTnLst>
                                    <p:set>
                                      <p:cBhvr>
                                        <p:cTn id="141" dur="1" fill="hold">
                                          <p:stCondLst>
                                            <p:cond delay="0"/>
                                          </p:stCondLst>
                                        </p:cTn>
                                        <p:tgtEl>
                                          <p:spTgt spid="57"/>
                                        </p:tgtEl>
                                        <p:attrNameLst>
                                          <p:attrName>style.visibility</p:attrName>
                                        </p:attrNameLst>
                                      </p:cBhvr>
                                      <p:to>
                                        <p:strVal val="visible"/>
                                      </p:to>
                                    </p:set>
                                    <p:anim calcmode="lin" valueType="num">
                                      <p:cBhvr additive="base">
                                        <p:cTn id="142" dur="500" fill="hold"/>
                                        <p:tgtEl>
                                          <p:spTgt spid="57"/>
                                        </p:tgtEl>
                                        <p:attrNameLst>
                                          <p:attrName>ppt_x</p:attrName>
                                        </p:attrNameLst>
                                      </p:cBhvr>
                                      <p:tavLst>
                                        <p:tav tm="0">
                                          <p:val>
                                            <p:strVal val="#ppt_x"/>
                                          </p:val>
                                        </p:tav>
                                        <p:tav tm="100000">
                                          <p:val>
                                            <p:strVal val="#ppt_x"/>
                                          </p:val>
                                        </p:tav>
                                      </p:tavLst>
                                    </p:anim>
                                    <p:anim calcmode="lin" valueType="num">
                                      <p:cBhvr additive="base">
                                        <p:cTn id="143" dur="500" fill="hold"/>
                                        <p:tgtEl>
                                          <p:spTgt spid="57"/>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58"/>
                                        </p:tgtEl>
                                        <p:attrNameLst>
                                          <p:attrName>style.visibility</p:attrName>
                                        </p:attrNameLst>
                                      </p:cBhvr>
                                      <p:to>
                                        <p:strVal val="visible"/>
                                      </p:to>
                                    </p:set>
                                    <p:anim calcmode="lin" valueType="num">
                                      <p:cBhvr additive="base">
                                        <p:cTn id="146" dur="500" fill="hold"/>
                                        <p:tgtEl>
                                          <p:spTgt spid="58"/>
                                        </p:tgtEl>
                                        <p:attrNameLst>
                                          <p:attrName>ppt_x</p:attrName>
                                        </p:attrNameLst>
                                      </p:cBhvr>
                                      <p:tavLst>
                                        <p:tav tm="0">
                                          <p:val>
                                            <p:strVal val="#ppt_x"/>
                                          </p:val>
                                        </p:tav>
                                        <p:tav tm="100000">
                                          <p:val>
                                            <p:strVal val="#ppt_x"/>
                                          </p:val>
                                        </p:tav>
                                      </p:tavLst>
                                    </p:anim>
                                    <p:anim calcmode="lin" valueType="num">
                                      <p:cBhvr additive="base">
                                        <p:cTn id="147" dur="500" fill="hold"/>
                                        <p:tgtEl>
                                          <p:spTgt spid="58"/>
                                        </p:tgtEl>
                                        <p:attrNameLst>
                                          <p:attrName>ppt_y</p:attrName>
                                        </p:attrNameLst>
                                      </p:cBhvr>
                                      <p:tavLst>
                                        <p:tav tm="0">
                                          <p:val>
                                            <p:strVal val="1+#ppt_h/2"/>
                                          </p:val>
                                        </p:tav>
                                        <p:tav tm="100000">
                                          <p:val>
                                            <p:strVal val="#ppt_y"/>
                                          </p:val>
                                        </p:tav>
                                      </p:tavLst>
                                    </p:anim>
                                  </p:childTnLst>
                                </p:cTn>
                              </p:par>
                              <p:par>
                                <p:cTn id="148" presetID="2" presetClass="entr" presetSubtype="8" fill="hold" nodeType="withEffect">
                                  <p:stCondLst>
                                    <p:cond delay="0"/>
                                  </p:stCondLst>
                                  <p:childTnLst>
                                    <p:set>
                                      <p:cBhvr>
                                        <p:cTn id="149" dur="1" fill="hold">
                                          <p:stCondLst>
                                            <p:cond delay="0"/>
                                          </p:stCondLst>
                                        </p:cTn>
                                        <p:tgtEl>
                                          <p:spTgt spid="59"/>
                                        </p:tgtEl>
                                        <p:attrNameLst>
                                          <p:attrName>style.visibility</p:attrName>
                                        </p:attrNameLst>
                                      </p:cBhvr>
                                      <p:to>
                                        <p:strVal val="visible"/>
                                      </p:to>
                                    </p:set>
                                    <p:anim calcmode="lin" valueType="num">
                                      <p:cBhvr additive="base">
                                        <p:cTn id="150" dur="500" fill="hold"/>
                                        <p:tgtEl>
                                          <p:spTgt spid="59"/>
                                        </p:tgtEl>
                                        <p:attrNameLst>
                                          <p:attrName>ppt_x</p:attrName>
                                        </p:attrNameLst>
                                      </p:cBhvr>
                                      <p:tavLst>
                                        <p:tav tm="0">
                                          <p:val>
                                            <p:strVal val="0-#ppt_w/2"/>
                                          </p:val>
                                        </p:tav>
                                        <p:tav tm="100000">
                                          <p:val>
                                            <p:strVal val="#ppt_x"/>
                                          </p:val>
                                        </p:tav>
                                      </p:tavLst>
                                    </p:anim>
                                    <p:anim calcmode="lin" valueType="num">
                                      <p:cBhvr additive="base">
                                        <p:cTn id="151" dur="500" fill="hold"/>
                                        <p:tgtEl>
                                          <p:spTgt spid="59"/>
                                        </p:tgtEl>
                                        <p:attrNameLst>
                                          <p:attrName>ppt_y</p:attrName>
                                        </p:attrNameLst>
                                      </p:cBhvr>
                                      <p:tavLst>
                                        <p:tav tm="0">
                                          <p:val>
                                            <p:strVal val="#ppt_y"/>
                                          </p:val>
                                        </p:tav>
                                        <p:tav tm="100000">
                                          <p:val>
                                            <p:strVal val="#ppt_y"/>
                                          </p:val>
                                        </p:tav>
                                      </p:tavLst>
                                    </p:anim>
                                  </p:childTnLst>
                                </p:cTn>
                              </p:par>
                              <p:par>
                                <p:cTn id="152" presetID="2" presetClass="entr" presetSubtype="4" fill="hold" grpId="0" nodeType="withEffect">
                                  <p:stCondLst>
                                    <p:cond delay="0"/>
                                  </p:stCondLst>
                                  <p:childTnLst>
                                    <p:set>
                                      <p:cBhvr>
                                        <p:cTn id="153" dur="1" fill="hold">
                                          <p:stCondLst>
                                            <p:cond delay="0"/>
                                          </p:stCondLst>
                                        </p:cTn>
                                        <p:tgtEl>
                                          <p:spTgt spid="62"/>
                                        </p:tgtEl>
                                        <p:attrNameLst>
                                          <p:attrName>style.visibility</p:attrName>
                                        </p:attrNameLst>
                                      </p:cBhvr>
                                      <p:to>
                                        <p:strVal val="visible"/>
                                      </p:to>
                                    </p:set>
                                    <p:anim calcmode="lin" valueType="num">
                                      <p:cBhvr additive="base">
                                        <p:cTn id="154" dur="500" fill="hold"/>
                                        <p:tgtEl>
                                          <p:spTgt spid="62"/>
                                        </p:tgtEl>
                                        <p:attrNameLst>
                                          <p:attrName>ppt_x</p:attrName>
                                        </p:attrNameLst>
                                      </p:cBhvr>
                                      <p:tavLst>
                                        <p:tav tm="0">
                                          <p:val>
                                            <p:strVal val="#ppt_x"/>
                                          </p:val>
                                        </p:tav>
                                        <p:tav tm="100000">
                                          <p:val>
                                            <p:strVal val="#ppt_x"/>
                                          </p:val>
                                        </p:tav>
                                      </p:tavLst>
                                    </p:anim>
                                    <p:anim calcmode="lin" valueType="num">
                                      <p:cBhvr additive="base">
                                        <p:cTn id="155" dur="500" fill="hold"/>
                                        <p:tgtEl>
                                          <p:spTgt spid="62"/>
                                        </p:tgtEl>
                                        <p:attrNameLst>
                                          <p:attrName>ppt_y</p:attrName>
                                        </p:attrNameLst>
                                      </p:cBhvr>
                                      <p:tavLst>
                                        <p:tav tm="0">
                                          <p:val>
                                            <p:strVal val="1+#ppt_h/2"/>
                                          </p:val>
                                        </p:tav>
                                        <p:tav tm="100000">
                                          <p:val>
                                            <p:strVal val="#ppt_y"/>
                                          </p:val>
                                        </p:tav>
                                      </p:tavLst>
                                    </p:anim>
                                  </p:childTnLst>
                                </p:cTn>
                              </p:par>
                              <p:par>
                                <p:cTn id="156" presetID="2" presetClass="entr" presetSubtype="4" fill="hold" grpId="0" nodeType="withEffect">
                                  <p:stCondLst>
                                    <p:cond delay="0"/>
                                  </p:stCondLst>
                                  <p:childTnLst>
                                    <p:set>
                                      <p:cBhvr>
                                        <p:cTn id="157" dur="1" fill="hold">
                                          <p:stCondLst>
                                            <p:cond delay="0"/>
                                          </p:stCondLst>
                                        </p:cTn>
                                        <p:tgtEl>
                                          <p:spTgt spid="63"/>
                                        </p:tgtEl>
                                        <p:attrNameLst>
                                          <p:attrName>style.visibility</p:attrName>
                                        </p:attrNameLst>
                                      </p:cBhvr>
                                      <p:to>
                                        <p:strVal val="visible"/>
                                      </p:to>
                                    </p:set>
                                    <p:anim calcmode="lin" valueType="num">
                                      <p:cBhvr additive="base">
                                        <p:cTn id="158" dur="500" fill="hold"/>
                                        <p:tgtEl>
                                          <p:spTgt spid="63"/>
                                        </p:tgtEl>
                                        <p:attrNameLst>
                                          <p:attrName>ppt_x</p:attrName>
                                        </p:attrNameLst>
                                      </p:cBhvr>
                                      <p:tavLst>
                                        <p:tav tm="0">
                                          <p:val>
                                            <p:strVal val="#ppt_x"/>
                                          </p:val>
                                        </p:tav>
                                        <p:tav tm="100000">
                                          <p:val>
                                            <p:strVal val="#ppt_x"/>
                                          </p:val>
                                        </p:tav>
                                      </p:tavLst>
                                    </p:anim>
                                    <p:anim calcmode="lin" valueType="num">
                                      <p:cBhvr additive="base">
                                        <p:cTn id="159" dur="500" fill="hold"/>
                                        <p:tgtEl>
                                          <p:spTgt spid="63"/>
                                        </p:tgtEl>
                                        <p:attrNameLst>
                                          <p:attrName>ppt_y</p:attrName>
                                        </p:attrNameLst>
                                      </p:cBhvr>
                                      <p:tavLst>
                                        <p:tav tm="0">
                                          <p:val>
                                            <p:strVal val="1+#ppt_h/2"/>
                                          </p:val>
                                        </p:tav>
                                        <p:tav tm="100000">
                                          <p:val>
                                            <p:strVal val="#ppt_y"/>
                                          </p:val>
                                        </p:tav>
                                      </p:tavLst>
                                    </p:anim>
                                  </p:childTnLst>
                                </p:cTn>
                              </p:par>
                              <p:par>
                                <p:cTn id="160" presetID="2" presetClass="entr" presetSubtype="4" fill="hold" grpId="0" nodeType="withEffect">
                                  <p:stCondLst>
                                    <p:cond delay="0"/>
                                  </p:stCondLst>
                                  <p:childTnLst>
                                    <p:set>
                                      <p:cBhvr>
                                        <p:cTn id="161" dur="1" fill="hold">
                                          <p:stCondLst>
                                            <p:cond delay="0"/>
                                          </p:stCondLst>
                                        </p:cTn>
                                        <p:tgtEl>
                                          <p:spTgt spid="64"/>
                                        </p:tgtEl>
                                        <p:attrNameLst>
                                          <p:attrName>style.visibility</p:attrName>
                                        </p:attrNameLst>
                                      </p:cBhvr>
                                      <p:to>
                                        <p:strVal val="visible"/>
                                      </p:to>
                                    </p:set>
                                    <p:anim calcmode="lin" valueType="num">
                                      <p:cBhvr additive="base">
                                        <p:cTn id="162" dur="500" fill="hold"/>
                                        <p:tgtEl>
                                          <p:spTgt spid="64"/>
                                        </p:tgtEl>
                                        <p:attrNameLst>
                                          <p:attrName>ppt_x</p:attrName>
                                        </p:attrNameLst>
                                      </p:cBhvr>
                                      <p:tavLst>
                                        <p:tav tm="0">
                                          <p:val>
                                            <p:strVal val="#ppt_x"/>
                                          </p:val>
                                        </p:tav>
                                        <p:tav tm="100000">
                                          <p:val>
                                            <p:strVal val="#ppt_x"/>
                                          </p:val>
                                        </p:tav>
                                      </p:tavLst>
                                    </p:anim>
                                    <p:anim calcmode="lin" valueType="num">
                                      <p:cBhvr additive="base">
                                        <p:cTn id="163" dur="500" fill="hold"/>
                                        <p:tgtEl>
                                          <p:spTgt spid="64"/>
                                        </p:tgtEl>
                                        <p:attrNameLst>
                                          <p:attrName>ppt_y</p:attrName>
                                        </p:attrNameLst>
                                      </p:cBhvr>
                                      <p:tavLst>
                                        <p:tav tm="0">
                                          <p:val>
                                            <p:strVal val="1+#ppt_h/2"/>
                                          </p:val>
                                        </p:tav>
                                        <p:tav tm="100000">
                                          <p:val>
                                            <p:strVal val="#ppt_y"/>
                                          </p:val>
                                        </p:tav>
                                      </p:tavLst>
                                    </p:anim>
                                  </p:childTnLst>
                                </p:cTn>
                              </p:par>
                              <p:par>
                                <p:cTn id="164" presetID="2" presetClass="entr" presetSubtype="4" fill="hold" grpId="0" nodeType="withEffect">
                                  <p:stCondLst>
                                    <p:cond delay="0"/>
                                  </p:stCondLst>
                                  <p:childTnLst>
                                    <p:set>
                                      <p:cBhvr>
                                        <p:cTn id="165" dur="1" fill="hold">
                                          <p:stCondLst>
                                            <p:cond delay="0"/>
                                          </p:stCondLst>
                                        </p:cTn>
                                        <p:tgtEl>
                                          <p:spTgt spid="65"/>
                                        </p:tgtEl>
                                        <p:attrNameLst>
                                          <p:attrName>style.visibility</p:attrName>
                                        </p:attrNameLst>
                                      </p:cBhvr>
                                      <p:to>
                                        <p:strVal val="visible"/>
                                      </p:to>
                                    </p:set>
                                    <p:anim calcmode="lin" valueType="num">
                                      <p:cBhvr additive="base">
                                        <p:cTn id="166" dur="500" fill="hold"/>
                                        <p:tgtEl>
                                          <p:spTgt spid="65"/>
                                        </p:tgtEl>
                                        <p:attrNameLst>
                                          <p:attrName>ppt_x</p:attrName>
                                        </p:attrNameLst>
                                      </p:cBhvr>
                                      <p:tavLst>
                                        <p:tav tm="0">
                                          <p:val>
                                            <p:strVal val="#ppt_x"/>
                                          </p:val>
                                        </p:tav>
                                        <p:tav tm="100000">
                                          <p:val>
                                            <p:strVal val="#ppt_x"/>
                                          </p:val>
                                        </p:tav>
                                      </p:tavLst>
                                    </p:anim>
                                    <p:anim calcmode="lin" valueType="num">
                                      <p:cBhvr additive="base">
                                        <p:cTn id="167" dur="500" fill="hold"/>
                                        <p:tgtEl>
                                          <p:spTgt spid="65"/>
                                        </p:tgtEl>
                                        <p:attrNameLst>
                                          <p:attrName>ppt_y</p:attrName>
                                        </p:attrNameLst>
                                      </p:cBhvr>
                                      <p:tavLst>
                                        <p:tav tm="0">
                                          <p:val>
                                            <p:strVal val="1+#ppt_h/2"/>
                                          </p:val>
                                        </p:tav>
                                        <p:tav tm="100000">
                                          <p:val>
                                            <p:strVal val="#ppt_y"/>
                                          </p:val>
                                        </p:tav>
                                      </p:tavLst>
                                    </p:anim>
                                  </p:childTnLst>
                                </p:cTn>
                              </p:par>
                              <p:par>
                                <p:cTn id="168" presetID="2" presetClass="entr" presetSubtype="4" fill="hold" grpId="0" nodeType="withEffect">
                                  <p:stCondLst>
                                    <p:cond delay="0"/>
                                  </p:stCondLst>
                                  <p:childTnLst>
                                    <p:set>
                                      <p:cBhvr>
                                        <p:cTn id="169" dur="1" fill="hold">
                                          <p:stCondLst>
                                            <p:cond delay="0"/>
                                          </p:stCondLst>
                                        </p:cTn>
                                        <p:tgtEl>
                                          <p:spTgt spid="66"/>
                                        </p:tgtEl>
                                        <p:attrNameLst>
                                          <p:attrName>style.visibility</p:attrName>
                                        </p:attrNameLst>
                                      </p:cBhvr>
                                      <p:to>
                                        <p:strVal val="visible"/>
                                      </p:to>
                                    </p:set>
                                    <p:anim calcmode="lin" valueType="num">
                                      <p:cBhvr additive="base">
                                        <p:cTn id="170" dur="500" fill="hold"/>
                                        <p:tgtEl>
                                          <p:spTgt spid="66"/>
                                        </p:tgtEl>
                                        <p:attrNameLst>
                                          <p:attrName>ppt_x</p:attrName>
                                        </p:attrNameLst>
                                      </p:cBhvr>
                                      <p:tavLst>
                                        <p:tav tm="0">
                                          <p:val>
                                            <p:strVal val="#ppt_x"/>
                                          </p:val>
                                        </p:tav>
                                        <p:tav tm="100000">
                                          <p:val>
                                            <p:strVal val="#ppt_x"/>
                                          </p:val>
                                        </p:tav>
                                      </p:tavLst>
                                    </p:anim>
                                    <p:anim calcmode="lin" valueType="num">
                                      <p:cBhvr additive="base">
                                        <p:cTn id="171" dur="500" fill="hold"/>
                                        <p:tgtEl>
                                          <p:spTgt spid="66"/>
                                        </p:tgtEl>
                                        <p:attrNameLst>
                                          <p:attrName>ppt_y</p:attrName>
                                        </p:attrNameLst>
                                      </p:cBhvr>
                                      <p:tavLst>
                                        <p:tav tm="0">
                                          <p:val>
                                            <p:strVal val="1+#ppt_h/2"/>
                                          </p:val>
                                        </p:tav>
                                        <p:tav tm="100000">
                                          <p:val>
                                            <p:strVal val="#ppt_y"/>
                                          </p:val>
                                        </p:tav>
                                      </p:tavLst>
                                    </p:anim>
                                  </p:childTnLst>
                                </p:cTn>
                              </p:par>
                              <p:par>
                                <p:cTn id="172" presetID="2" presetClass="entr" presetSubtype="8" fill="hold" grpId="0" nodeType="withEffect">
                                  <p:stCondLst>
                                    <p:cond delay="0"/>
                                  </p:stCondLst>
                                  <p:childTnLst>
                                    <p:set>
                                      <p:cBhvr>
                                        <p:cTn id="173" dur="1" fill="hold">
                                          <p:stCondLst>
                                            <p:cond delay="0"/>
                                          </p:stCondLst>
                                        </p:cTn>
                                        <p:tgtEl>
                                          <p:spTgt spid="67"/>
                                        </p:tgtEl>
                                        <p:attrNameLst>
                                          <p:attrName>style.visibility</p:attrName>
                                        </p:attrNameLst>
                                      </p:cBhvr>
                                      <p:to>
                                        <p:strVal val="visible"/>
                                      </p:to>
                                    </p:set>
                                    <p:anim calcmode="lin" valueType="num">
                                      <p:cBhvr additive="base">
                                        <p:cTn id="174" dur="500" fill="hold"/>
                                        <p:tgtEl>
                                          <p:spTgt spid="67"/>
                                        </p:tgtEl>
                                        <p:attrNameLst>
                                          <p:attrName>ppt_x</p:attrName>
                                        </p:attrNameLst>
                                      </p:cBhvr>
                                      <p:tavLst>
                                        <p:tav tm="0">
                                          <p:val>
                                            <p:strVal val="0-#ppt_w/2"/>
                                          </p:val>
                                        </p:tav>
                                        <p:tav tm="100000">
                                          <p:val>
                                            <p:strVal val="#ppt_x"/>
                                          </p:val>
                                        </p:tav>
                                      </p:tavLst>
                                    </p:anim>
                                    <p:anim calcmode="lin" valueType="num">
                                      <p:cBhvr additive="base">
                                        <p:cTn id="175" dur="500" fill="hold"/>
                                        <p:tgtEl>
                                          <p:spTgt spid="67"/>
                                        </p:tgtEl>
                                        <p:attrNameLst>
                                          <p:attrName>ppt_y</p:attrName>
                                        </p:attrNameLst>
                                      </p:cBhvr>
                                      <p:tavLst>
                                        <p:tav tm="0">
                                          <p:val>
                                            <p:strVal val="#ppt_y"/>
                                          </p:val>
                                        </p:tav>
                                        <p:tav tm="100000">
                                          <p:val>
                                            <p:strVal val="#ppt_y"/>
                                          </p:val>
                                        </p:tav>
                                      </p:tavLst>
                                    </p:anim>
                                  </p:childTnLst>
                                </p:cTn>
                              </p:par>
                              <p:par>
                                <p:cTn id="176" presetID="2" presetClass="entr" presetSubtype="4" fill="hold" grpId="0" nodeType="withEffect">
                                  <p:stCondLst>
                                    <p:cond delay="0"/>
                                  </p:stCondLst>
                                  <p:childTnLst>
                                    <p:set>
                                      <p:cBhvr>
                                        <p:cTn id="177" dur="1" fill="hold">
                                          <p:stCondLst>
                                            <p:cond delay="0"/>
                                          </p:stCondLst>
                                        </p:cTn>
                                        <p:tgtEl>
                                          <p:spTgt spid="68"/>
                                        </p:tgtEl>
                                        <p:attrNameLst>
                                          <p:attrName>style.visibility</p:attrName>
                                        </p:attrNameLst>
                                      </p:cBhvr>
                                      <p:to>
                                        <p:strVal val="visible"/>
                                      </p:to>
                                    </p:set>
                                    <p:anim calcmode="lin" valueType="num">
                                      <p:cBhvr additive="base">
                                        <p:cTn id="178" dur="500" fill="hold"/>
                                        <p:tgtEl>
                                          <p:spTgt spid="68"/>
                                        </p:tgtEl>
                                        <p:attrNameLst>
                                          <p:attrName>ppt_x</p:attrName>
                                        </p:attrNameLst>
                                      </p:cBhvr>
                                      <p:tavLst>
                                        <p:tav tm="0">
                                          <p:val>
                                            <p:strVal val="#ppt_x"/>
                                          </p:val>
                                        </p:tav>
                                        <p:tav tm="100000">
                                          <p:val>
                                            <p:strVal val="#ppt_x"/>
                                          </p:val>
                                        </p:tav>
                                      </p:tavLst>
                                    </p:anim>
                                    <p:anim calcmode="lin" valueType="num">
                                      <p:cBhvr additive="base">
                                        <p:cTn id="179" dur="500" fill="hold"/>
                                        <p:tgtEl>
                                          <p:spTgt spid="68"/>
                                        </p:tgtEl>
                                        <p:attrNameLst>
                                          <p:attrName>ppt_y</p:attrName>
                                        </p:attrNameLst>
                                      </p:cBhvr>
                                      <p:tavLst>
                                        <p:tav tm="0">
                                          <p:val>
                                            <p:strVal val="1+#ppt_h/2"/>
                                          </p:val>
                                        </p:tav>
                                        <p:tav tm="100000">
                                          <p:val>
                                            <p:strVal val="#ppt_y"/>
                                          </p:val>
                                        </p:tav>
                                      </p:tavLst>
                                    </p:anim>
                                  </p:childTnLst>
                                </p:cTn>
                              </p:par>
                              <p:par>
                                <p:cTn id="180" presetID="2" presetClass="entr" presetSubtype="4" fill="hold" grpId="0" nodeType="withEffect">
                                  <p:stCondLst>
                                    <p:cond delay="0"/>
                                  </p:stCondLst>
                                  <p:childTnLst>
                                    <p:set>
                                      <p:cBhvr>
                                        <p:cTn id="181" dur="1" fill="hold">
                                          <p:stCondLst>
                                            <p:cond delay="0"/>
                                          </p:stCondLst>
                                        </p:cTn>
                                        <p:tgtEl>
                                          <p:spTgt spid="69"/>
                                        </p:tgtEl>
                                        <p:attrNameLst>
                                          <p:attrName>style.visibility</p:attrName>
                                        </p:attrNameLst>
                                      </p:cBhvr>
                                      <p:to>
                                        <p:strVal val="visible"/>
                                      </p:to>
                                    </p:set>
                                    <p:anim calcmode="lin" valueType="num">
                                      <p:cBhvr additive="base">
                                        <p:cTn id="182" dur="500" fill="hold"/>
                                        <p:tgtEl>
                                          <p:spTgt spid="69"/>
                                        </p:tgtEl>
                                        <p:attrNameLst>
                                          <p:attrName>ppt_x</p:attrName>
                                        </p:attrNameLst>
                                      </p:cBhvr>
                                      <p:tavLst>
                                        <p:tav tm="0">
                                          <p:val>
                                            <p:strVal val="#ppt_x"/>
                                          </p:val>
                                        </p:tav>
                                        <p:tav tm="100000">
                                          <p:val>
                                            <p:strVal val="#ppt_x"/>
                                          </p:val>
                                        </p:tav>
                                      </p:tavLst>
                                    </p:anim>
                                    <p:anim calcmode="lin" valueType="num">
                                      <p:cBhvr additive="base">
                                        <p:cTn id="183" dur="500" fill="hold"/>
                                        <p:tgtEl>
                                          <p:spTgt spid="69"/>
                                        </p:tgtEl>
                                        <p:attrNameLst>
                                          <p:attrName>ppt_y</p:attrName>
                                        </p:attrNameLst>
                                      </p:cBhvr>
                                      <p:tavLst>
                                        <p:tav tm="0">
                                          <p:val>
                                            <p:strVal val="1+#ppt_h/2"/>
                                          </p:val>
                                        </p:tav>
                                        <p:tav tm="100000">
                                          <p:val>
                                            <p:strVal val="#ppt_y"/>
                                          </p:val>
                                        </p:tav>
                                      </p:tavLst>
                                    </p:anim>
                                  </p:childTnLst>
                                </p:cTn>
                              </p:par>
                              <p:par>
                                <p:cTn id="184" presetID="2" presetClass="entr" presetSubtype="4" fill="hold" grpId="0" nodeType="withEffect">
                                  <p:stCondLst>
                                    <p:cond delay="0"/>
                                  </p:stCondLst>
                                  <p:childTnLst>
                                    <p:set>
                                      <p:cBhvr>
                                        <p:cTn id="185" dur="1" fill="hold">
                                          <p:stCondLst>
                                            <p:cond delay="0"/>
                                          </p:stCondLst>
                                        </p:cTn>
                                        <p:tgtEl>
                                          <p:spTgt spid="70"/>
                                        </p:tgtEl>
                                        <p:attrNameLst>
                                          <p:attrName>style.visibility</p:attrName>
                                        </p:attrNameLst>
                                      </p:cBhvr>
                                      <p:to>
                                        <p:strVal val="visible"/>
                                      </p:to>
                                    </p:set>
                                    <p:anim calcmode="lin" valueType="num">
                                      <p:cBhvr additive="base">
                                        <p:cTn id="186" dur="500" fill="hold"/>
                                        <p:tgtEl>
                                          <p:spTgt spid="70"/>
                                        </p:tgtEl>
                                        <p:attrNameLst>
                                          <p:attrName>ppt_x</p:attrName>
                                        </p:attrNameLst>
                                      </p:cBhvr>
                                      <p:tavLst>
                                        <p:tav tm="0">
                                          <p:val>
                                            <p:strVal val="#ppt_x"/>
                                          </p:val>
                                        </p:tav>
                                        <p:tav tm="100000">
                                          <p:val>
                                            <p:strVal val="#ppt_x"/>
                                          </p:val>
                                        </p:tav>
                                      </p:tavLst>
                                    </p:anim>
                                    <p:anim calcmode="lin" valueType="num">
                                      <p:cBhvr additive="base">
                                        <p:cTn id="187" dur="500" fill="hold"/>
                                        <p:tgtEl>
                                          <p:spTgt spid="70"/>
                                        </p:tgtEl>
                                        <p:attrNameLst>
                                          <p:attrName>ppt_y</p:attrName>
                                        </p:attrNameLst>
                                      </p:cBhvr>
                                      <p:tavLst>
                                        <p:tav tm="0">
                                          <p:val>
                                            <p:strVal val="1+#ppt_h/2"/>
                                          </p:val>
                                        </p:tav>
                                        <p:tav tm="100000">
                                          <p:val>
                                            <p:strVal val="#ppt_y"/>
                                          </p:val>
                                        </p:tav>
                                      </p:tavLst>
                                    </p:anim>
                                  </p:childTnLst>
                                </p:cTn>
                              </p:par>
                              <p:par>
                                <p:cTn id="188" presetID="2" presetClass="entr" presetSubtype="4" fill="hold" grpId="0" nodeType="withEffect">
                                  <p:stCondLst>
                                    <p:cond delay="0"/>
                                  </p:stCondLst>
                                  <p:childTnLst>
                                    <p:set>
                                      <p:cBhvr>
                                        <p:cTn id="189" dur="1" fill="hold">
                                          <p:stCondLst>
                                            <p:cond delay="0"/>
                                          </p:stCondLst>
                                        </p:cTn>
                                        <p:tgtEl>
                                          <p:spTgt spid="71"/>
                                        </p:tgtEl>
                                        <p:attrNameLst>
                                          <p:attrName>style.visibility</p:attrName>
                                        </p:attrNameLst>
                                      </p:cBhvr>
                                      <p:to>
                                        <p:strVal val="visible"/>
                                      </p:to>
                                    </p:set>
                                    <p:anim calcmode="lin" valueType="num">
                                      <p:cBhvr additive="base">
                                        <p:cTn id="190" dur="500" fill="hold"/>
                                        <p:tgtEl>
                                          <p:spTgt spid="71"/>
                                        </p:tgtEl>
                                        <p:attrNameLst>
                                          <p:attrName>ppt_x</p:attrName>
                                        </p:attrNameLst>
                                      </p:cBhvr>
                                      <p:tavLst>
                                        <p:tav tm="0">
                                          <p:val>
                                            <p:strVal val="#ppt_x"/>
                                          </p:val>
                                        </p:tav>
                                        <p:tav tm="100000">
                                          <p:val>
                                            <p:strVal val="#ppt_x"/>
                                          </p:val>
                                        </p:tav>
                                      </p:tavLst>
                                    </p:anim>
                                    <p:anim calcmode="lin" valueType="num">
                                      <p:cBhvr additive="base">
                                        <p:cTn id="191" dur="500" fill="hold"/>
                                        <p:tgtEl>
                                          <p:spTgt spid="71"/>
                                        </p:tgtEl>
                                        <p:attrNameLst>
                                          <p:attrName>ppt_y</p:attrName>
                                        </p:attrNameLst>
                                      </p:cBhvr>
                                      <p:tavLst>
                                        <p:tav tm="0">
                                          <p:val>
                                            <p:strVal val="1+#ppt_h/2"/>
                                          </p:val>
                                        </p:tav>
                                        <p:tav tm="100000">
                                          <p:val>
                                            <p:strVal val="#ppt_y"/>
                                          </p:val>
                                        </p:tav>
                                      </p:tavLst>
                                    </p:anim>
                                  </p:childTnLst>
                                </p:cTn>
                              </p:par>
                              <p:par>
                                <p:cTn id="192" presetID="2" presetClass="entr" presetSubtype="4" fill="hold" grpId="0" nodeType="withEffect">
                                  <p:stCondLst>
                                    <p:cond delay="0"/>
                                  </p:stCondLst>
                                  <p:childTnLst>
                                    <p:set>
                                      <p:cBhvr>
                                        <p:cTn id="193" dur="1" fill="hold">
                                          <p:stCondLst>
                                            <p:cond delay="0"/>
                                          </p:stCondLst>
                                        </p:cTn>
                                        <p:tgtEl>
                                          <p:spTgt spid="72"/>
                                        </p:tgtEl>
                                        <p:attrNameLst>
                                          <p:attrName>style.visibility</p:attrName>
                                        </p:attrNameLst>
                                      </p:cBhvr>
                                      <p:to>
                                        <p:strVal val="visible"/>
                                      </p:to>
                                    </p:set>
                                    <p:anim calcmode="lin" valueType="num">
                                      <p:cBhvr additive="base">
                                        <p:cTn id="194" dur="500" fill="hold"/>
                                        <p:tgtEl>
                                          <p:spTgt spid="72"/>
                                        </p:tgtEl>
                                        <p:attrNameLst>
                                          <p:attrName>ppt_x</p:attrName>
                                        </p:attrNameLst>
                                      </p:cBhvr>
                                      <p:tavLst>
                                        <p:tav tm="0">
                                          <p:val>
                                            <p:strVal val="#ppt_x"/>
                                          </p:val>
                                        </p:tav>
                                        <p:tav tm="100000">
                                          <p:val>
                                            <p:strVal val="#ppt_x"/>
                                          </p:val>
                                        </p:tav>
                                      </p:tavLst>
                                    </p:anim>
                                    <p:anim calcmode="lin" valueType="num">
                                      <p:cBhvr additive="base">
                                        <p:cTn id="195" dur="500" fill="hold"/>
                                        <p:tgtEl>
                                          <p:spTgt spid="72"/>
                                        </p:tgtEl>
                                        <p:attrNameLst>
                                          <p:attrName>ppt_y</p:attrName>
                                        </p:attrNameLst>
                                      </p:cBhvr>
                                      <p:tavLst>
                                        <p:tav tm="0">
                                          <p:val>
                                            <p:strVal val="1+#ppt_h/2"/>
                                          </p:val>
                                        </p:tav>
                                        <p:tav tm="100000">
                                          <p:val>
                                            <p:strVal val="#ppt_y"/>
                                          </p:val>
                                        </p:tav>
                                      </p:tavLst>
                                    </p:anim>
                                  </p:childTnLst>
                                </p:cTn>
                              </p:par>
                              <p:par>
                                <p:cTn id="196" presetID="2" presetClass="entr" presetSubtype="4" fill="hold" grpId="0" nodeType="withEffect">
                                  <p:stCondLst>
                                    <p:cond delay="0"/>
                                  </p:stCondLst>
                                  <p:childTnLst>
                                    <p:set>
                                      <p:cBhvr>
                                        <p:cTn id="197" dur="1" fill="hold">
                                          <p:stCondLst>
                                            <p:cond delay="0"/>
                                          </p:stCondLst>
                                        </p:cTn>
                                        <p:tgtEl>
                                          <p:spTgt spid="73"/>
                                        </p:tgtEl>
                                        <p:attrNameLst>
                                          <p:attrName>style.visibility</p:attrName>
                                        </p:attrNameLst>
                                      </p:cBhvr>
                                      <p:to>
                                        <p:strVal val="visible"/>
                                      </p:to>
                                    </p:set>
                                    <p:anim calcmode="lin" valueType="num">
                                      <p:cBhvr additive="base">
                                        <p:cTn id="198" dur="500" fill="hold"/>
                                        <p:tgtEl>
                                          <p:spTgt spid="73"/>
                                        </p:tgtEl>
                                        <p:attrNameLst>
                                          <p:attrName>ppt_x</p:attrName>
                                        </p:attrNameLst>
                                      </p:cBhvr>
                                      <p:tavLst>
                                        <p:tav tm="0">
                                          <p:val>
                                            <p:strVal val="#ppt_x"/>
                                          </p:val>
                                        </p:tav>
                                        <p:tav tm="100000">
                                          <p:val>
                                            <p:strVal val="#ppt_x"/>
                                          </p:val>
                                        </p:tav>
                                      </p:tavLst>
                                    </p:anim>
                                    <p:anim calcmode="lin" valueType="num">
                                      <p:cBhvr additive="base">
                                        <p:cTn id="199" dur="500" fill="hold"/>
                                        <p:tgtEl>
                                          <p:spTgt spid="73"/>
                                        </p:tgtEl>
                                        <p:attrNameLst>
                                          <p:attrName>ppt_y</p:attrName>
                                        </p:attrNameLst>
                                      </p:cBhvr>
                                      <p:tavLst>
                                        <p:tav tm="0">
                                          <p:val>
                                            <p:strVal val="1+#ppt_h/2"/>
                                          </p:val>
                                        </p:tav>
                                        <p:tav tm="100000">
                                          <p:val>
                                            <p:strVal val="#ppt_y"/>
                                          </p:val>
                                        </p:tav>
                                      </p:tavLst>
                                    </p:anim>
                                  </p:childTnLst>
                                </p:cTn>
                              </p:par>
                              <p:par>
                                <p:cTn id="200" presetID="2" presetClass="entr" presetSubtype="4" fill="hold" grpId="0" nodeType="withEffect">
                                  <p:stCondLst>
                                    <p:cond delay="0"/>
                                  </p:stCondLst>
                                  <p:childTnLst>
                                    <p:set>
                                      <p:cBhvr>
                                        <p:cTn id="201" dur="1" fill="hold">
                                          <p:stCondLst>
                                            <p:cond delay="0"/>
                                          </p:stCondLst>
                                        </p:cTn>
                                        <p:tgtEl>
                                          <p:spTgt spid="74"/>
                                        </p:tgtEl>
                                        <p:attrNameLst>
                                          <p:attrName>style.visibility</p:attrName>
                                        </p:attrNameLst>
                                      </p:cBhvr>
                                      <p:to>
                                        <p:strVal val="visible"/>
                                      </p:to>
                                    </p:set>
                                    <p:anim calcmode="lin" valueType="num">
                                      <p:cBhvr additive="base">
                                        <p:cTn id="202" dur="500" fill="hold"/>
                                        <p:tgtEl>
                                          <p:spTgt spid="74"/>
                                        </p:tgtEl>
                                        <p:attrNameLst>
                                          <p:attrName>ppt_x</p:attrName>
                                        </p:attrNameLst>
                                      </p:cBhvr>
                                      <p:tavLst>
                                        <p:tav tm="0">
                                          <p:val>
                                            <p:strVal val="#ppt_x"/>
                                          </p:val>
                                        </p:tav>
                                        <p:tav tm="100000">
                                          <p:val>
                                            <p:strVal val="#ppt_x"/>
                                          </p:val>
                                        </p:tav>
                                      </p:tavLst>
                                    </p:anim>
                                    <p:anim calcmode="lin" valueType="num">
                                      <p:cBhvr additive="base">
                                        <p:cTn id="203" dur="500" fill="hold"/>
                                        <p:tgtEl>
                                          <p:spTgt spid="74"/>
                                        </p:tgtEl>
                                        <p:attrNameLst>
                                          <p:attrName>ppt_y</p:attrName>
                                        </p:attrNameLst>
                                      </p:cBhvr>
                                      <p:tavLst>
                                        <p:tav tm="0">
                                          <p:val>
                                            <p:strVal val="1+#ppt_h/2"/>
                                          </p:val>
                                        </p:tav>
                                        <p:tav tm="100000">
                                          <p:val>
                                            <p:strVal val="#ppt_y"/>
                                          </p:val>
                                        </p:tav>
                                      </p:tavLst>
                                    </p:anim>
                                  </p:childTnLst>
                                </p:cTn>
                              </p:par>
                              <p:par>
                                <p:cTn id="204" presetID="2" presetClass="entr" presetSubtype="4" fill="hold" grpId="0" nodeType="withEffect">
                                  <p:stCondLst>
                                    <p:cond delay="0"/>
                                  </p:stCondLst>
                                  <p:childTnLst>
                                    <p:set>
                                      <p:cBhvr>
                                        <p:cTn id="205" dur="1" fill="hold">
                                          <p:stCondLst>
                                            <p:cond delay="0"/>
                                          </p:stCondLst>
                                        </p:cTn>
                                        <p:tgtEl>
                                          <p:spTgt spid="75"/>
                                        </p:tgtEl>
                                        <p:attrNameLst>
                                          <p:attrName>style.visibility</p:attrName>
                                        </p:attrNameLst>
                                      </p:cBhvr>
                                      <p:to>
                                        <p:strVal val="visible"/>
                                      </p:to>
                                    </p:set>
                                    <p:anim calcmode="lin" valueType="num">
                                      <p:cBhvr additive="base">
                                        <p:cTn id="206" dur="500" fill="hold"/>
                                        <p:tgtEl>
                                          <p:spTgt spid="75"/>
                                        </p:tgtEl>
                                        <p:attrNameLst>
                                          <p:attrName>ppt_x</p:attrName>
                                        </p:attrNameLst>
                                      </p:cBhvr>
                                      <p:tavLst>
                                        <p:tav tm="0">
                                          <p:val>
                                            <p:strVal val="#ppt_x"/>
                                          </p:val>
                                        </p:tav>
                                        <p:tav tm="100000">
                                          <p:val>
                                            <p:strVal val="#ppt_x"/>
                                          </p:val>
                                        </p:tav>
                                      </p:tavLst>
                                    </p:anim>
                                    <p:anim calcmode="lin" valueType="num">
                                      <p:cBhvr additive="base">
                                        <p:cTn id="207" dur="500" fill="hold"/>
                                        <p:tgtEl>
                                          <p:spTgt spid="75"/>
                                        </p:tgtEl>
                                        <p:attrNameLst>
                                          <p:attrName>ppt_y</p:attrName>
                                        </p:attrNameLst>
                                      </p:cBhvr>
                                      <p:tavLst>
                                        <p:tav tm="0">
                                          <p:val>
                                            <p:strVal val="1+#ppt_h/2"/>
                                          </p:val>
                                        </p:tav>
                                        <p:tav tm="100000">
                                          <p:val>
                                            <p:strVal val="#ppt_y"/>
                                          </p:val>
                                        </p:tav>
                                      </p:tavLst>
                                    </p:anim>
                                  </p:childTnLst>
                                </p:cTn>
                              </p:par>
                              <p:par>
                                <p:cTn id="208" presetID="2" presetClass="entr" presetSubtype="4" fill="hold" grpId="0" nodeType="withEffect">
                                  <p:stCondLst>
                                    <p:cond delay="0"/>
                                  </p:stCondLst>
                                  <p:childTnLst>
                                    <p:set>
                                      <p:cBhvr>
                                        <p:cTn id="209" dur="1" fill="hold">
                                          <p:stCondLst>
                                            <p:cond delay="0"/>
                                          </p:stCondLst>
                                        </p:cTn>
                                        <p:tgtEl>
                                          <p:spTgt spid="76"/>
                                        </p:tgtEl>
                                        <p:attrNameLst>
                                          <p:attrName>style.visibility</p:attrName>
                                        </p:attrNameLst>
                                      </p:cBhvr>
                                      <p:to>
                                        <p:strVal val="visible"/>
                                      </p:to>
                                    </p:set>
                                    <p:anim calcmode="lin" valueType="num">
                                      <p:cBhvr additive="base">
                                        <p:cTn id="210" dur="500" fill="hold"/>
                                        <p:tgtEl>
                                          <p:spTgt spid="76"/>
                                        </p:tgtEl>
                                        <p:attrNameLst>
                                          <p:attrName>ppt_x</p:attrName>
                                        </p:attrNameLst>
                                      </p:cBhvr>
                                      <p:tavLst>
                                        <p:tav tm="0">
                                          <p:val>
                                            <p:strVal val="#ppt_x"/>
                                          </p:val>
                                        </p:tav>
                                        <p:tav tm="100000">
                                          <p:val>
                                            <p:strVal val="#ppt_x"/>
                                          </p:val>
                                        </p:tav>
                                      </p:tavLst>
                                    </p:anim>
                                    <p:anim calcmode="lin" valueType="num">
                                      <p:cBhvr additive="base">
                                        <p:cTn id="211" dur="500" fill="hold"/>
                                        <p:tgtEl>
                                          <p:spTgt spid="76"/>
                                        </p:tgtEl>
                                        <p:attrNameLst>
                                          <p:attrName>ppt_y</p:attrName>
                                        </p:attrNameLst>
                                      </p:cBhvr>
                                      <p:tavLst>
                                        <p:tav tm="0">
                                          <p:val>
                                            <p:strVal val="1+#ppt_h/2"/>
                                          </p:val>
                                        </p:tav>
                                        <p:tav tm="100000">
                                          <p:val>
                                            <p:strVal val="#ppt_y"/>
                                          </p:val>
                                        </p:tav>
                                      </p:tavLst>
                                    </p:anim>
                                  </p:childTnLst>
                                </p:cTn>
                              </p:par>
                              <p:par>
                                <p:cTn id="212" presetID="2" presetClass="entr" presetSubtype="4" fill="hold" grpId="0" nodeType="withEffect">
                                  <p:stCondLst>
                                    <p:cond delay="0"/>
                                  </p:stCondLst>
                                  <p:childTnLst>
                                    <p:set>
                                      <p:cBhvr>
                                        <p:cTn id="213" dur="1" fill="hold">
                                          <p:stCondLst>
                                            <p:cond delay="0"/>
                                          </p:stCondLst>
                                        </p:cTn>
                                        <p:tgtEl>
                                          <p:spTgt spid="77"/>
                                        </p:tgtEl>
                                        <p:attrNameLst>
                                          <p:attrName>style.visibility</p:attrName>
                                        </p:attrNameLst>
                                      </p:cBhvr>
                                      <p:to>
                                        <p:strVal val="visible"/>
                                      </p:to>
                                    </p:set>
                                    <p:anim calcmode="lin" valueType="num">
                                      <p:cBhvr additive="base">
                                        <p:cTn id="214" dur="500" fill="hold"/>
                                        <p:tgtEl>
                                          <p:spTgt spid="77"/>
                                        </p:tgtEl>
                                        <p:attrNameLst>
                                          <p:attrName>ppt_x</p:attrName>
                                        </p:attrNameLst>
                                      </p:cBhvr>
                                      <p:tavLst>
                                        <p:tav tm="0">
                                          <p:val>
                                            <p:strVal val="#ppt_x"/>
                                          </p:val>
                                        </p:tav>
                                        <p:tav tm="100000">
                                          <p:val>
                                            <p:strVal val="#ppt_x"/>
                                          </p:val>
                                        </p:tav>
                                      </p:tavLst>
                                    </p:anim>
                                    <p:anim calcmode="lin" valueType="num">
                                      <p:cBhvr additive="base">
                                        <p:cTn id="215" dur="500" fill="hold"/>
                                        <p:tgtEl>
                                          <p:spTgt spid="77"/>
                                        </p:tgtEl>
                                        <p:attrNameLst>
                                          <p:attrName>ppt_y</p:attrName>
                                        </p:attrNameLst>
                                      </p:cBhvr>
                                      <p:tavLst>
                                        <p:tav tm="0">
                                          <p:val>
                                            <p:strVal val="1+#ppt_h/2"/>
                                          </p:val>
                                        </p:tav>
                                        <p:tav tm="100000">
                                          <p:val>
                                            <p:strVal val="#ppt_y"/>
                                          </p:val>
                                        </p:tav>
                                      </p:tavLst>
                                    </p:anim>
                                  </p:childTnLst>
                                </p:cTn>
                              </p:par>
                              <p:par>
                                <p:cTn id="216" presetID="2" presetClass="entr" presetSubtype="4" fill="hold" grpId="0" nodeType="withEffect">
                                  <p:stCondLst>
                                    <p:cond delay="0"/>
                                  </p:stCondLst>
                                  <p:childTnLst>
                                    <p:set>
                                      <p:cBhvr>
                                        <p:cTn id="217" dur="1" fill="hold">
                                          <p:stCondLst>
                                            <p:cond delay="0"/>
                                          </p:stCondLst>
                                        </p:cTn>
                                        <p:tgtEl>
                                          <p:spTgt spid="78"/>
                                        </p:tgtEl>
                                        <p:attrNameLst>
                                          <p:attrName>style.visibility</p:attrName>
                                        </p:attrNameLst>
                                      </p:cBhvr>
                                      <p:to>
                                        <p:strVal val="visible"/>
                                      </p:to>
                                    </p:set>
                                    <p:anim calcmode="lin" valueType="num">
                                      <p:cBhvr additive="base">
                                        <p:cTn id="218" dur="500" fill="hold"/>
                                        <p:tgtEl>
                                          <p:spTgt spid="78"/>
                                        </p:tgtEl>
                                        <p:attrNameLst>
                                          <p:attrName>ppt_x</p:attrName>
                                        </p:attrNameLst>
                                      </p:cBhvr>
                                      <p:tavLst>
                                        <p:tav tm="0">
                                          <p:val>
                                            <p:strVal val="#ppt_x"/>
                                          </p:val>
                                        </p:tav>
                                        <p:tav tm="100000">
                                          <p:val>
                                            <p:strVal val="#ppt_x"/>
                                          </p:val>
                                        </p:tav>
                                      </p:tavLst>
                                    </p:anim>
                                    <p:anim calcmode="lin" valueType="num">
                                      <p:cBhvr additive="base">
                                        <p:cTn id="219" dur="500" fill="hold"/>
                                        <p:tgtEl>
                                          <p:spTgt spid="78"/>
                                        </p:tgtEl>
                                        <p:attrNameLst>
                                          <p:attrName>ppt_y</p:attrName>
                                        </p:attrNameLst>
                                      </p:cBhvr>
                                      <p:tavLst>
                                        <p:tav tm="0">
                                          <p:val>
                                            <p:strVal val="1+#ppt_h/2"/>
                                          </p:val>
                                        </p:tav>
                                        <p:tav tm="100000">
                                          <p:val>
                                            <p:strVal val="#ppt_y"/>
                                          </p:val>
                                        </p:tav>
                                      </p:tavLst>
                                    </p:anim>
                                  </p:childTnLst>
                                </p:cTn>
                              </p:par>
                              <p:par>
                                <p:cTn id="220" presetID="2" presetClass="entr" presetSubtype="4" fill="hold" grpId="0" nodeType="withEffect">
                                  <p:stCondLst>
                                    <p:cond delay="0"/>
                                  </p:stCondLst>
                                  <p:childTnLst>
                                    <p:set>
                                      <p:cBhvr>
                                        <p:cTn id="221" dur="1" fill="hold">
                                          <p:stCondLst>
                                            <p:cond delay="0"/>
                                          </p:stCondLst>
                                        </p:cTn>
                                        <p:tgtEl>
                                          <p:spTgt spid="79"/>
                                        </p:tgtEl>
                                        <p:attrNameLst>
                                          <p:attrName>style.visibility</p:attrName>
                                        </p:attrNameLst>
                                      </p:cBhvr>
                                      <p:to>
                                        <p:strVal val="visible"/>
                                      </p:to>
                                    </p:set>
                                    <p:anim calcmode="lin" valueType="num">
                                      <p:cBhvr additive="base">
                                        <p:cTn id="222" dur="500" fill="hold"/>
                                        <p:tgtEl>
                                          <p:spTgt spid="79"/>
                                        </p:tgtEl>
                                        <p:attrNameLst>
                                          <p:attrName>ppt_x</p:attrName>
                                        </p:attrNameLst>
                                      </p:cBhvr>
                                      <p:tavLst>
                                        <p:tav tm="0">
                                          <p:val>
                                            <p:strVal val="#ppt_x"/>
                                          </p:val>
                                        </p:tav>
                                        <p:tav tm="100000">
                                          <p:val>
                                            <p:strVal val="#ppt_x"/>
                                          </p:val>
                                        </p:tav>
                                      </p:tavLst>
                                    </p:anim>
                                    <p:anim calcmode="lin" valueType="num">
                                      <p:cBhvr additive="base">
                                        <p:cTn id="223" dur="500" fill="hold"/>
                                        <p:tgtEl>
                                          <p:spTgt spid="79"/>
                                        </p:tgtEl>
                                        <p:attrNameLst>
                                          <p:attrName>ppt_y</p:attrName>
                                        </p:attrNameLst>
                                      </p:cBhvr>
                                      <p:tavLst>
                                        <p:tav tm="0">
                                          <p:val>
                                            <p:strVal val="1+#ppt_h/2"/>
                                          </p:val>
                                        </p:tav>
                                        <p:tav tm="100000">
                                          <p:val>
                                            <p:strVal val="#ppt_y"/>
                                          </p:val>
                                        </p:tav>
                                      </p:tavLst>
                                    </p:anim>
                                  </p:childTnLst>
                                </p:cTn>
                              </p:par>
                              <p:par>
                                <p:cTn id="224" presetID="2" presetClass="entr" presetSubtype="4" fill="hold" grpId="0" nodeType="withEffect">
                                  <p:stCondLst>
                                    <p:cond delay="0"/>
                                  </p:stCondLst>
                                  <p:childTnLst>
                                    <p:set>
                                      <p:cBhvr>
                                        <p:cTn id="225" dur="1" fill="hold">
                                          <p:stCondLst>
                                            <p:cond delay="0"/>
                                          </p:stCondLst>
                                        </p:cTn>
                                        <p:tgtEl>
                                          <p:spTgt spid="80"/>
                                        </p:tgtEl>
                                        <p:attrNameLst>
                                          <p:attrName>style.visibility</p:attrName>
                                        </p:attrNameLst>
                                      </p:cBhvr>
                                      <p:to>
                                        <p:strVal val="visible"/>
                                      </p:to>
                                    </p:set>
                                    <p:anim calcmode="lin" valueType="num">
                                      <p:cBhvr additive="base">
                                        <p:cTn id="226" dur="500" fill="hold"/>
                                        <p:tgtEl>
                                          <p:spTgt spid="80"/>
                                        </p:tgtEl>
                                        <p:attrNameLst>
                                          <p:attrName>ppt_x</p:attrName>
                                        </p:attrNameLst>
                                      </p:cBhvr>
                                      <p:tavLst>
                                        <p:tav tm="0">
                                          <p:val>
                                            <p:strVal val="#ppt_x"/>
                                          </p:val>
                                        </p:tav>
                                        <p:tav tm="100000">
                                          <p:val>
                                            <p:strVal val="#ppt_x"/>
                                          </p:val>
                                        </p:tav>
                                      </p:tavLst>
                                    </p:anim>
                                    <p:anim calcmode="lin" valueType="num">
                                      <p:cBhvr additive="base">
                                        <p:cTn id="227" dur="500" fill="hold"/>
                                        <p:tgtEl>
                                          <p:spTgt spid="80"/>
                                        </p:tgtEl>
                                        <p:attrNameLst>
                                          <p:attrName>ppt_y</p:attrName>
                                        </p:attrNameLst>
                                      </p:cBhvr>
                                      <p:tavLst>
                                        <p:tav tm="0">
                                          <p:val>
                                            <p:strVal val="1+#ppt_h/2"/>
                                          </p:val>
                                        </p:tav>
                                        <p:tav tm="100000">
                                          <p:val>
                                            <p:strVal val="#ppt_y"/>
                                          </p:val>
                                        </p:tav>
                                      </p:tavLst>
                                    </p:anim>
                                  </p:childTnLst>
                                </p:cTn>
                              </p:par>
                              <p:par>
                                <p:cTn id="228" presetID="2" presetClass="entr" presetSubtype="4" fill="hold" grpId="0" nodeType="withEffect">
                                  <p:stCondLst>
                                    <p:cond delay="0"/>
                                  </p:stCondLst>
                                  <p:childTnLst>
                                    <p:set>
                                      <p:cBhvr>
                                        <p:cTn id="229" dur="1" fill="hold">
                                          <p:stCondLst>
                                            <p:cond delay="0"/>
                                          </p:stCondLst>
                                        </p:cTn>
                                        <p:tgtEl>
                                          <p:spTgt spid="81"/>
                                        </p:tgtEl>
                                        <p:attrNameLst>
                                          <p:attrName>style.visibility</p:attrName>
                                        </p:attrNameLst>
                                      </p:cBhvr>
                                      <p:to>
                                        <p:strVal val="visible"/>
                                      </p:to>
                                    </p:set>
                                    <p:anim calcmode="lin" valueType="num">
                                      <p:cBhvr additive="base">
                                        <p:cTn id="230" dur="500" fill="hold"/>
                                        <p:tgtEl>
                                          <p:spTgt spid="81"/>
                                        </p:tgtEl>
                                        <p:attrNameLst>
                                          <p:attrName>ppt_x</p:attrName>
                                        </p:attrNameLst>
                                      </p:cBhvr>
                                      <p:tavLst>
                                        <p:tav tm="0">
                                          <p:val>
                                            <p:strVal val="#ppt_x"/>
                                          </p:val>
                                        </p:tav>
                                        <p:tav tm="100000">
                                          <p:val>
                                            <p:strVal val="#ppt_x"/>
                                          </p:val>
                                        </p:tav>
                                      </p:tavLst>
                                    </p:anim>
                                    <p:anim calcmode="lin" valueType="num">
                                      <p:cBhvr additive="base">
                                        <p:cTn id="231" dur="500" fill="hold"/>
                                        <p:tgtEl>
                                          <p:spTgt spid="81"/>
                                        </p:tgtEl>
                                        <p:attrNameLst>
                                          <p:attrName>ppt_y</p:attrName>
                                        </p:attrNameLst>
                                      </p:cBhvr>
                                      <p:tavLst>
                                        <p:tav tm="0">
                                          <p:val>
                                            <p:strVal val="1+#ppt_h/2"/>
                                          </p:val>
                                        </p:tav>
                                        <p:tav tm="100000">
                                          <p:val>
                                            <p:strVal val="#ppt_y"/>
                                          </p:val>
                                        </p:tav>
                                      </p:tavLst>
                                    </p:anim>
                                  </p:childTnLst>
                                </p:cTn>
                              </p:par>
                              <p:par>
                                <p:cTn id="232" presetID="2" presetClass="entr" presetSubtype="1" fill="hold" grpId="0" nodeType="withEffect">
                                  <p:stCondLst>
                                    <p:cond delay="0"/>
                                  </p:stCondLst>
                                  <p:childTnLst>
                                    <p:set>
                                      <p:cBhvr>
                                        <p:cTn id="233" dur="1" fill="hold">
                                          <p:stCondLst>
                                            <p:cond delay="0"/>
                                          </p:stCondLst>
                                        </p:cTn>
                                        <p:tgtEl>
                                          <p:spTgt spid="82"/>
                                        </p:tgtEl>
                                        <p:attrNameLst>
                                          <p:attrName>style.visibility</p:attrName>
                                        </p:attrNameLst>
                                      </p:cBhvr>
                                      <p:to>
                                        <p:strVal val="visible"/>
                                      </p:to>
                                    </p:set>
                                    <p:anim calcmode="lin" valueType="num">
                                      <p:cBhvr additive="base">
                                        <p:cTn id="234" dur="500" fill="hold"/>
                                        <p:tgtEl>
                                          <p:spTgt spid="82"/>
                                        </p:tgtEl>
                                        <p:attrNameLst>
                                          <p:attrName>ppt_x</p:attrName>
                                        </p:attrNameLst>
                                      </p:cBhvr>
                                      <p:tavLst>
                                        <p:tav tm="0">
                                          <p:val>
                                            <p:strVal val="#ppt_x"/>
                                          </p:val>
                                        </p:tav>
                                        <p:tav tm="100000">
                                          <p:val>
                                            <p:strVal val="#ppt_x"/>
                                          </p:val>
                                        </p:tav>
                                      </p:tavLst>
                                    </p:anim>
                                    <p:anim calcmode="lin" valueType="num">
                                      <p:cBhvr additive="base">
                                        <p:cTn id="235" dur="500" fill="hold"/>
                                        <p:tgtEl>
                                          <p:spTgt spid="82"/>
                                        </p:tgtEl>
                                        <p:attrNameLst>
                                          <p:attrName>ppt_y</p:attrName>
                                        </p:attrNameLst>
                                      </p:cBhvr>
                                      <p:tavLst>
                                        <p:tav tm="0">
                                          <p:val>
                                            <p:strVal val="0-#ppt_h/2"/>
                                          </p:val>
                                        </p:tav>
                                        <p:tav tm="100000">
                                          <p:val>
                                            <p:strVal val="#ppt_y"/>
                                          </p:val>
                                        </p:tav>
                                      </p:tavLst>
                                    </p:anim>
                                  </p:childTnLst>
                                </p:cTn>
                              </p:par>
                              <p:par>
                                <p:cTn id="236" presetID="2" presetClass="entr" presetSubtype="4" fill="hold" grpId="0" nodeType="withEffect">
                                  <p:stCondLst>
                                    <p:cond delay="0"/>
                                  </p:stCondLst>
                                  <p:childTnLst>
                                    <p:set>
                                      <p:cBhvr>
                                        <p:cTn id="237" dur="1" fill="hold">
                                          <p:stCondLst>
                                            <p:cond delay="0"/>
                                          </p:stCondLst>
                                        </p:cTn>
                                        <p:tgtEl>
                                          <p:spTgt spid="83"/>
                                        </p:tgtEl>
                                        <p:attrNameLst>
                                          <p:attrName>style.visibility</p:attrName>
                                        </p:attrNameLst>
                                      </p:cBhvr>
                                      <p:to>
                                        <p:strVal val="visible"/>
                                      </p:to>
                                    </p:set>
                                    <p:anim calcmode="lin" valueType="num">
                                      <p:cBhvr additive="base">
                                        <p:cTn id="238" dur="500" fill="hold"/>
                                        <p:tgtEl>
                                          <p:spTgt spid="83"/>
                                        </p:tgtEl>
                                        <p:attrNameLst>
                                          <p:attrName>ppt_x</p:attrName>
                                        </p:attrNameLst>
                                      </p:cBhvr>
                                      <p:tavLst>
                                        <p:tav tm="0">
                                          <p:val>
                                            <p:strVal val="#ppt_x"/>
                                          </p:val>
                                        </p:tav>
                                        <p:tav tm="100000">
                                          <p:val>
                                            <p:strVal val="#ppt_x"/>
                                          </p:val>
                                        </p:tav>
                                      </p:tavLst>
                                    </p:anim>
                                    <p:anim calcmode="lin" valueType="num">
                                      <p:cBhvr additive="base">
                                        <p:cTn id="239" dur="500" fill="hold"/>
                                        <p:tgtEl>
                                          <p:spTgt spid="83"/>
                                        </p:tgtEl>
                                        <p:attrNameLst>
                                          <p:attrName>ppt_y</p:attrName>
                                        </p:attrNameLst>
                                      </p:cBhvr>
                                      <p:tavLst>
                                        <p:tav tm="0">
                                          <p:val>
                                            <p:strVal val="1+#ppt_h/2"/>
                                          </p:val>
                                        </p:tav>
                                        <p:tav tm="100000">
                                          <p:val>
                                            <p:strVal val="#ppt_y"/>
                                          </p:val>
                                        </p:tav>
                                      </p:tavLst>
                                    </p:anim>
                                  </p:childTnLst>
                                </p:cTn>
                              </p:par>
                              <p:par>
                                <p:cTn id="240" presetID="2" presetClass="entr" presetSubtype="4" fill="hold" grpId="0" nodeType="withEffect">
                                  <p:stCondLst>
                                    <p:cond delay="0"/>
                                  </p:stCondLst>
                                  <p:childTnLst>
                                    <p:set>
                                      <p:cBhvr>
                                        <p:cTn id="241" dur="1" fill="hold">
                                          <p:stCondLst>
                                            <p:cond delay="0"/>
                                          </p:stCondLst>
                                        </p:cTn>
                                        <p:tgtEl>
                                          <p:spTgt spid="84"/>
                                        </p:tgtEl>
                                        <p:attrNameLst>
                                          <p:attrName>style.visibility</p:attrName>
                                        </p:attrNameLst>
                                      </p:cBhvr>
                                      <p:to>
                                        <p:strVal val="visible"/>
                                      </p:to>
                                    </p:set>
                                    <p:anim calcmode="lin" valueType="num">
                                      <p:cBhvr additive="base">
                                        <p:cTn id="242" dur="500" fill="hold"/>
                                        <p:tgtEl>
                                          <p:spTgt spid="84"/>
                                        </p:tgtEl>
                                        <p:attrNameLst>
                                          <p:attrName>ppt_x</p:attrName>
                                        </p:attrNameLst>
                                      </p:cBhvr>
                                      <p:tavLst>
                                        <p:tav tm="0">
                                          <p:val>
                                            <p:strVal val="#ppt_x"/>
                                          </p:val>
                                        </p:tav>
                                        <p:tav tm="100000">
                                          <p:val>
                                            <p:strVal val="#ppt_x"/>
                                          </p:val>
                                        </p:tav>
                                      </p:tavLst>
                                    </p:anim>
                                    <p:anim calcmode="lin" valueType="num">
                                      <p:cBhvr additive="base">
                                        <p:cTn id="243" dur="500" fill="hold"/>
                                        <p:tgtEl>
                                          <p:spTgt spid="84"/>
                                        </p:tgtEl>
                                        <p:attrNameLst>
                                          <p:attrName>ppt_y</p:attrName>
                                        </p:attrNameLst>
                                      </p:cBhvr>
                                      <p:tavLst>
                                        <p:tav tm="0">
                                          <p:val>
                                            <p:strVal val="1+#ppt_h/2"/>
                                          </p:val>
                                        </p:tav>
                                        <p:tav tm="100000">
                                          <p:val>
                                            <p:strVal val="#ppt_y"/>
                                          </p:val>
                                        </p:tav>
                                      </p:tavLst>
                                    </p:anim>
                                  </p:childTnLst>
                                </p:cTn>
                              </p:par>
                              <p:par>
                                <p:cTn id="244" presetID="2" presetClass="entr" presetSubtype="3" fill="hold" grpId="0" nodeType="withEffect">
                                  <p:stCondLst>
                                    <p:cond delay="0"/>
                                  </p:stCondLst>
                                  <p:childTnLst>
                                    <p:set>
                                      <p:cBhvr>
                                        <p:cTn id="245" dur="1" fill="hold">
                                          <p:stCondLst>
                                            <p:cond delay="0"/>
                                          </p:stCondLst>
                                        </p:cTn>
                                        <p:tgtEl>
                                          <p:spTgt spid="85"/>
                                        </p:tgtEl>
                                        <p:attrNameLst>
                                          <p:attrName>style.visibility</p:attrName>
                                        </p:attrNameLst>
                                      </p:cBhvr>
                                      <p:to>
                                        <p:strVal val="visible"/>
                                      </p:to>
                                    </p:set>
                                    <p:anim calcmode="lin" valueType="num">
                                      <p:cBhvr additive="base">
                                        <p:cTn id="246" dur="500" fill="hold"/>
                                        <p:tgtEl>
                                          <p:spTgt spid="85"/>
                                        </p:tgtEl>
                                        <p:attrNameLst>
                                          <p:attrName>ppt_x</p:attrName>
                                        </p:attrNameLst>
                                      </p:cBhvr>
                                      <p:tavLst>
                                        <p:tav tm="0">
                                          <p:val>
                                            <p:strVal val="1+#ppt_w/2"/>
                                          </p:val>
                                        </p:tav>
                                        <p:tav tm="100000">
                                          <p:val>
                                            <p:strVal val="#ppt_x"/>
                                          </p:val>
                                        </p:tav>
                                      </p:tavLst>
                                    </p:anim>
                                    <p:anim calcmode="lin" valueType="num">
                                      <p:cBhvr additive="base">
                                        <p:cTn id="247" dur="500" fill="hold"/>
                                        <p:tgtEl>
                                          <p:spTgt spid="85"/>
                                        </p:tgtEl>
                                        <p:attrNameLst>
                                          <p:attrName>ppt_y</p:attrName>
                                        </p:attrNameLst>
                                      </p:cBhvr>
                                      <p:tavLst>
                                        <p:tav tm="0">
                                          <p:val>
                                            <p:strVal val="0-#ppt_h/2"/>
                                          </p:val>
                                        </p:tav>
                                        <p:tav tm="100000">
                                          <p:val>
                                            <p:strVal val="#ppt_y"/>
                                          </p:val>
                                        </p:tav>
                                      </p:tavLst>
                                    </p:anim>
                                  </p:childTnLst>
                                </p:cTn>
                              </p:par>
                              <p:par>
                                <p:cTn id="248" presetID="2" presetClass="entr" presetSubtype="2" fill="hold" grpId="0" nodeType="withEffect">
                                  <p:stCondLst>
                                    <p:cond delay="0"/>
                                  </p:stCondLst>
                                  <p:childTnLst>
                                    <p:set>
                                      <p:cBhvr>
                                        <p:cTn id="249" dur="1" fill="hold">
                                          <p:stCondLst>
                                            <p:cond delay="0"/>
                                          </p:stCondLst>
                                        </p:cTn>
                                        <p:tgtEl>
                                          <p:spTgt spid="86"/>
                                        </p:tgtEl>
                                        <p:attrNameLst>
                                          <p:attrName>style.visibility</p:attrName>
                                        </p:attrNameLst>
                                      </p:cBhvr>
                                      <p:to>
                                        <p:strVal val="visible"/>
                                      </p:to>
                                    </p:set>
                                    <p:anim calcmode="lin" valueType="num">
                                      <p:cBhvr additive="base">
                                        <p:cTn id="250" dur="500" fill="hold"/>
                                        <p:tgtEl>
                                          <p:spTgt spid="86"/>
                                        </p:tgtEl>
                                        <p:attrNameLst>
                                          <p:attrName>ppt_x</p:attrName>
                                        </p:attrNameLst>
                                      </p:cBhvr>
                                      <p:tavLst>
                                        <p:tav tm="0">
                                          <p:val>
                                            <p:strVal val="1+#ppt_w/2"/>
                                          </p:val>
                                        </p:tav>
                                        <p:tav tm="100000">
                                          <p:val>
                                            <p:strVal val="#ppt_x"/>
                                          </p:val>
                                        </p:tav>
                                      </p:tavLst>
                                    </p:anim>
                                    <p:anim calcmode="lin" valueType="num">
                                      <p:cBhvr additive="base">
                                        <p:cTn id="251" dur="500" fill="hold"/>
                                        <p:tgtEl>
                                          <p:spTgt spid="86"/>
                                        </p:tgtEl>
                                        <p:attrNameLst>
                                          <p:attrName>ppt_y</p:attrName>
                                        </p:attrNameLst>
                                      </p:cBhvr>
                                      <p:tavLst>
                                        <p:tav tm="0">
                                          <p:val>
                                            <p:strVal val="#ppt_y"/>
                                          </p:val>
                                        </p:tav>
                                        <p:tav tm="100000">
                                          <p:val>
                                            <p:strVal val="#ppt_y"/>
                                          </p:val>
                                        </p:tav>
                                      </p:tavLst>
                                    </p:anim>
                                  </p:childTnLst>
                                </p:cTn>
                              </p:par>
                              <p:par>
                                <p:cTn id="252" presetID="2" presetClass="entr" presetSubtype="12" fill="hold" grpId="0" nodeType="withEffect">
                                  <p:stCondLst>
                                    <p:cond delay="0"/>
                                  </p:stCondLst>
                                  <p:childTnLst>
                                    <p:set>
                                      <p:cBhvr>
                                        <p:cTn id="253" dur="1" fill="hold">
                                          <p:stCondLst>
                                            <p:cond delay="0"/>
                                          </p:stCondLst>
                                        </p:cTn>
                                        <p:tgtEl>
                                          <p:spTgt spid="87"/>
                                        </p:tgtEl>
                                        <p:attrNameLst>
                                          <p:attrName>style.visibility</p:attrName>
                                        </p:attrNameLst>
                                      </p:cBhvr>
                                      <p:to>
                                        <p:strVal val="visible"/>
                                      </p:to>
                                    </p:set>
                                    <p:anim calcmode="lin" valueType="num">
                                      <p:cBhvr additive="base">
                                        <p:cTn id="254" dur="500" fill="hold"/>
                                        <p:tgtEl>
                                          <p:spTgt spid="87"/>
                                        </p:tgtEl>
                                        <p:attrNameLst>
                                          <p:attrName>ppt_x</p:attrName>
                                        </p:attrNameLst>
                                      </p:cBhvr>
                                      <p:tavLst>
                                        <p:tav tm="0">
                                          <p:val>
                                            <p:strVal val="0-#ppt_w/2"/>
                                          </p:val>
                                        </p:tav>
                                        <p:tav tm="100000">
                                          <p:val>
                                            <p:strVal val="#ppt_x"/>
                                          </p:val>
                                        </p:tav>
                                      </p:tavLst>
                                    </p:anim>
                                    <p:anim calcmode="lin" valueType="num">
                                      <p:cBhvr additive="base">
                                        <p:cTn id="255" dur="500" fill="hold"/>
                                        <p:tgtEl>
                                          <p:spTgt spid="87"/>
                                        </p:tgtEl>
                                        <p:attrNameLst>
                                          <p:attrName>ppt_y</p:attrName>
                                        </p:attrNameLst>
                                      </p:cBhvr>
                                      <p:tavLst>
                                        <p:tav tm="0">
                                          <p:val>
                                            <p:strVal val="1+#ppt_h/2"/>
                                          </p:val>
                                        </p:tav>
                                        <p:tav tm="100000">
                                          <p:val>
                                            <p:strVal val="#ppt_y"/>
                                          </p:val>
                                        </p:tav>
                                      </p:tavLst>
                                    </p:anim>
                                  </p:childTnLst>
                                </p:cTn>
                              </p:par>
                              <p:par>
                                <p:cTn id="256" presetID="2" presetClass="entr" presetSubtype="4" fill="hold" grpId="0" nodeType="withEffect">
                                  <p:stCondLst>
                                    <p:cond delay="0"/>
                                  </p:stCondLst>
                                  <p:childTnLst>
                                    <p:set>
                                      <p:cBhvr>
                                        <p:cTn id="257" dur="1" fill="hold">
                                          <p:stCondLst>
                                            <p:cond delay="0"/>
                                          </p:stCondLst>
                                        </p:cTn>
                                        <p:tgtEl>
                                          <p:spTgt spid="88"/>
                                        </p:tgtEl>
                                        <p:attrNameLst>
                                          <p:attrName>style.visibility</p:attrName>
                                        </p:attrNameLst>
                                      </p:cBhvr>
                                      <p:to>
                                        <p:strVal val="visible"/>
                                      </p:to>
                                    </p:set>
                                    <p:anim calcmode="lin" valueType="num">
                                      <p:cBhvr additive="base">
                                        <p:cTn id="258" dur="500" fill="hold"/>
                                        <p:tgtEl>
                                          <p:spTgt spid="88"/>
                                        </p:tgtEl>
                                        <p:attrNameLst>
                                          <p:attrName>ppt_x</p:attrName>
                                        </p:attrNameLst>
                                      </p:cBhvr>
                                      <p:tavLst>
                                        <p:tav tm="0">
                                          <p:val>
                                            <p:strVal val="#ppt_x"/>
                                          </p:val>
                                        </p:tav>
                                        <p:tav tm="100000">
                                          <p:val>
                                            <p:strVal val="#ppt_x"/>
                                          </p:val>
                                        </p:tav>
                                      </p:tavLst>
                                    </p:anim>
                                    <p:anim calcmode="lin" valueType="num">
                                      <p:cBhvr additive="base">
                                        <p:cTn id="259" dur="500" fill="hold"/>
                                        <p:tgtEl>
                                          <p:spTgt spid="88"/>
                                        </p:tgtEl>
                                        <p:attrNameLst>
                                          <p:attrName>ppt_y</p:attrName>
                                        </p:attrNameLst>
                                      </p:cBhvr>
                                      <p:tavLst>
                                        <p:tav tm="0">
                                          <p:val>
                                            <p:strVal val="1+#ppt_h/2"/>
                                          </p:val>
                                        </p:tav>
                                        <p:tav tm="100000">
                                          <p:val>
                                            <p:strVal val="#ppt_y"/>
                                          </p:val>
                                        </p:tav>
                                      </p:tavLst>
                                    </p:anim>
                                  </p:childTnLst>
                                </p:cTn>
                              </p:par>
                              <p:par>
                                <p:cTn id="260" presetID="2" presetClass="entr" presetSubtype="4" fill="hold" grpId="0" nodeType="withEffect">
                                  <p:stCondLst>
                                    <p:cond delay="0"/>
                                  </p:stCondLst>
                                  <p:childTnLst>
                                    <p:set>
                                      <p:cBhvr>
                                        <p:cTn id="261" dur="1" fill="hold">
                                          <p:stCondLst>
                                            <p:cond delay="0"/>
                                          </p:stCondLst>
                                        </p:cTn>
                                        <p:tgtEl>
                                          <p:spTgt spid="89"/>
                                        </p:tgtEl>
                                        <p:attrNameLst>
                                          <p:attrName>style.visibility</p:attrName>
                                        </p:attrNameLst>
                                      </p:cBhvr>
                                      <p:to>
                                        <p:strVal val="visible"/>
                                      </p:to>
                                    </p:set>
                                    <p:anim calcmode="lin" valueType="num">
                                      <p:cBhvr additive="base">
                                        <p:cTn id="262" dur="500" fill="hold"/>
                                        <p:tgtEl>
                                          <p:spTgt spid="89"/>
                                        </p:tgtEl>
                                        <p:attrNameLst>
                                          <p:attrName>ppt_x</p:attrName>
                                        </p:attrNameLst>
                                      </p:cBhvr>
                                      <p:tavLst>
                                        <p:tav tm="0">
                                          <p:val>
                                            <p:strVal val="#ppt_x"/>
                                          </p:val>
                                        </p:tav>
                                        <p:tav tm="100000">
                                          <p:val>
                                            <p:strVal val="#ppt_x"/>
                                          </p:val>
                                        </p:tav>
                                      </p:tavLst>
                                    </p:anim>
                                    <p:anim calcmode="lin" valueType="num">
                                      <p:cBhvr additive="base">
                                        <p:cTn id="263" dur="500" fill="hold"/>
                                        <p:tgtEl>
                                          <p:spTgt spid="89"/>
                                        </p:tgtEl>
                                        <p:attrNameLst>
                                          <p:attrName>ppt_y</p:attrName>
                                        </p:attrNameLst>
                                      </p:cBhvr>
                                      <p:tavLst>
                                        <p:tav tm="0">
                                          <p:val>
                                            <p:strVal val="1+#ppt_h/2"/>
                                          </p:val>
                                        </p:tav>
                                        <p:tav tm="100000">
                                          <p:val>
                                            <p:strVal val="#ppt_y"/>
                                          </p:val>
                                        </p:tav>
                                      </p:tavLst>
                                    </p:anim>
                                  </p:childTnLst>
                                </p:cTn>
                              </p:par>
                              <p:par>
                                <p:cTn id="264" presetID="2" presetClass="entr" presetSubtype="4" fill="hold" grpId="0" nodeType="withEffect">
                                  <p:stCondLst>
                                    <p:cond delay="0"/>
                                  </p:stCondLst>
                                  <p:childTnLst>
                                    <p:set>
                                      <p:cBhvr>
                                        <p:cTn id="265" dur="1" fill="hold">
                                          <p:stCondLst>
                                            <p:cond delay="0"/>
                                          </p:stCondLst>
                                        </p:cTn>
                                        <p:tgtEl>
                                          <p:spTgt spid="90"/>
                                        </p:tgtEl>
                                        <p:attrNameLst>
                                          <p:attrName>style.visibility</p:attrName>
                                        </p:attrNameLst>
                                      </p:cBhvr>
                                      <p:to>
                                        <p:strVal val="visible"/>
                                      </p:to>
                                    </p:set>
                                    <p:anim calcmode="lin" valueType="num">
                                      <p:cBhvr additive="base">
                                        <p:cTn id="266" dur="500" fill="hold"/>
                                        <p:tgtEl>
                                          <p:spTgt spid="90"/>
                                        </p:tgtEl>
                                        <p:attrNameLst>
                                          <p:attrName>ppt_x</p:attrName>
                                        </p:attrNameLst>
                                      </p:cBhvr>
                                      <p:tavLst>
                                        <p:tav tm="0">
                                          <p:val>
                                            <p:strVal val="#ppt_x"/>
                                          </p:val>
                                        </p:tav>
                                        <p:tav tm="100000">
                                          <p:val>
                                            <p:strVal val="#ppt_x"/>
                                          </p:val>
                                        </p:tav>
                                      </p:tavLst>
                                    </p:anim>
                                    <p:anim calcmode="lin" valueType="num">
                                      <p:cBhvr additive="base">
                                        <p:cTn id="267" dur="500" fill="hold"/>
                                        <p:tgtEl>
                                          <p:spTgt spid="90"/>
                                        </p:tgtEl>
                                        <p:attrNameLst>
                                          <p:attrName>ppt_y</p:attrName>
                                        </p:attrNameLst>
                                      </p:cBhvr>
                                      <p:tavLst>
                                        <p:tav tm="0">
                                          <p:val>
                                            <p:strVal val="1+#ppt_h/2"/>
                                          </p:val>
                                        </p:tav>
                                        <p:tav tm="100000">
                                          <p:val>
                                            <p:strVal val="#ppt_y"/>
                                          </p:val>
                                        </p:tav>
                                      </p:tavLst>
                                    </p:anim>
                                  </p:childTnLst>
                                </p:cTn>
                              </p:par>
                              <p:par>
                                <p:cTn id="268" presetID="2" presetClass="entr" presetSubtype="8" fill="hold" grpId="0" nodeType="withEffect">
                                  <p:stCondLst>
                                    <p:cond delay="0"/>
                                  </p:stCondLst>
                                  <p:childTnLst>
                                    <p:set>
                                      <p:cBhvr>
                                        <p:cTn id="269" dur="1" fill="hold">
                                          <p:stCondLst>
                                            <p:cond delay="0"/>
                                          </p:stCondLst>
                                        </p:cTn>
                                        <p:tgtEl>
                                          <p:spTgt spid="91"/>
                                        </p:tgtEl>
                                        <p:attrNameLst>
                                          <p:attrName>style.visibility</p:attrName>
                                        </p:attrNameLst>
                                      </p:cBhvr>
                                      <p:to>
                                        <p:strVal val="visible"/>
                                      </p:to>
                                    </p:set>
                                    <p:anim calcmode="lin" valueType="num">
                                      <p:cBhvr additive="base">
                                        <p:cTn id="270" dur="500" fill="hold"/>
                                        <p:tgtEl>
                                          <p:spTgt spid="91"/>
                                        </p:tgtEl>
                                        <p:attrNameLst>
                                          <p:attrName>ppt_x</p:attrName>
                                        </p:attrNameLst>
                                      </p:cBhvr>
                                      <p:tavLst>
                                        <p:tav tm="0">
                                          <p:val>
                                            <p:strVal val="0-#ppt_w/2"/>
                                          </p:val>
                                        </p:tav>
                                        <p:tav tm="100000">
                                          <p:val>
                                            <p:strVal val="#ppt_x"/>
                                          </p:val>
                                        </p:tav>
                                      </p:tavLst>
                                    </p:anim>
                                    <p:anim calcmode="lin" valueType="num">
                                      <p:cBhvr additive="base">
                                        <p:cTn id="271" dur="500" fill="hold"/>
                                        <p:tgtEl>
                                          <p:spTgt spid="91"/>
                                        </p:tgtEl>
                                        <p:attrNameLst>
                                          <p:attrName>ppt_y</p:attrName>
                                        </p:attrNameLst>
                                      </p:cBhvr>
                                      <p:tavLst>
                                        <p:tav tm="0">
                                          <p:val>
                                            <p:strVal val="#ppt_y"/>
                                          </p:val>
                                        </p:tav>
                                        <p:tav tm="100000">
                                          <p:val>
                                            <p:strVal val="#ppt_y"/>
                                          </p:val>
                                        </p:tav>
                                      </p:tavLst>
                                    </p:anim>
                                  </p:childTnLst>
                                </p:cTn>
                              </p:par>
                              <p:par>
                                <p:cTn id="272" presetID="2" presetClass="entr" presetSubtype="4" fill="hold" grpId="0" nodeType="withEffect">
                                  <p:stCondLst>
                                    <p:cond delay="0"/>
                                  </p:stCondLst>
                                  <p:childTnLst>
                                    <p:set>
                                      <p:cBhvr>
                                        <p:cTn id="273" dur="1" fill="hold">
                                          <p:stCondLst>
                                            <p:cond delay="0"/>
                                          </p:stCondLst>
                                        </p:cTn>
                                        <p:tgtEl>
                                          <p:spTgt spid="92"/>
                                        </p:tgtEl>
                                        <p:attrNameLst>
                                          <p:attrName>style.visibility</p:attrName>
                                        </p:attrNameLst>
                                      </p:cBhvr>
                                      <p:to>
                                        <p:strVal val="visible"/>
                                      </p:to>
                                    </p:set>
                                    <p:anim calcmode="lin" valueType="num">
                                      <p:cBhvr additive="base">
                                        <p:cTn id="274" dur="500" fill="hold"/>
                                        <p:tgtEl>
                                          <p:spTgt spid="92"/>
                                        </p:tgtEl>
                                        <p:attrNameLst>
                                          <p:attrName>ppt_x</p:attrName>
                                        </p:attrNameLst>
                                      </p:cBhvr>
                                      <p:tavLst>
                                        <p:tav tm="0">
                                          <p:val>
                                            <p:strVal val="#ppt_x"/>
                                          </p:val>
                                        </p:tav>
                                        <p:tav tm="100000">
                                          <p:val>
                                            <p:strVal val="#ppt_x"/>
                                          </p:val>
                                        </p:tav>
                                      </p:tavLst>
                                    </p:anim>
                                    <p:anim calcmode="lin" valueType="num">
                                      <p:cBhvr additive="base">
                                        <p:cTn id="275" dur="500" fill="hold"/>
                                        <p:tgtEl>
                                          <p:spTgt spid="92"/>
                                        </p:tgtEl>
                                        <p:attrNameLst>
                                          <p:attrName>ppt_y</p:attrName>
                                        </p:attrNameLst>
                                      </p:cBhvr>
                                      <p:tavLst>
                                        <p:tav tm="0">
                                          <p:val>
                                            <p:strVal val="1+#ppt_h/2"/>
                                          </p:val>
                                        </p:tav>
                                        <p:tav tm="100000">
                                          <p:val>
                                            <p:strVal val="#ppt_y"/>
                                          </p:val>
                                        </p:tav>
                                      </p:tavLst>
                                    </p:anim>
                                  </p:childTnLst>
                                </p:cTn>
                              </p:par>
                              <p:par>
                                <p:cTn id="276" presetID="2" presetClass="entr" presetSubtype="4" fill="hold" grpId="0" nodeType="withEffect">
                                  <p:stCondLst>
                                    <p:cond delay="0"/>
                                  </p:stCondLst>
                                  <p:childTnLst>
                                    <p:set>
                                      <p:cBhvr>
                                        <p:cTn id="277" dur="1" fill="hold">
                                          <p:stCondLst>
                                            <p:cond delay="0"/>
                                          </p:stCondLst>
                                        </p:cTn>
                                        <p:tgtEl>
                                          <p:spTgt spid="93"/>
                                        </p:tgtEl>
                                        <p:attrNameLst>
                                          <p:attrName>style.visibility</p:attrName>
                                        </p:attrNameLst>
                                      </p:cBhvr>
                                      <p:to>
                                        <p:strVal val="visible"/>
                                      </p:to>
                                    </p:set>
                                    <p:anim calcmode="lin" valueType="num">
                                      <p:cBhvr additive="base">
                                        <p:cTn id="278" dur="500" fill="hold"/>
                                        <p:tgtEl>
                                          <p:spTgt spid="93"/>
                                        </p:tgtEl>
                                        <p:attrNameLst>
                                          <p:attrName>ppt_x</p:attrName>
                                        </p:attrNameLst>
                                      </p:cBhvr>
                                      <p:tavLst>
                                        <p:tav tm="0">
                                          <p:val>
                                            <p:strVal val="#ppt_x"/>
                                          </p:val>
                                        </p:tav>
                                        <p:tav tm="100000">
                                          <p:val>
                                            <p:strVal val="#ppt_x"/>
                                          </p:val>
                                        </p:tav>
                                      </p:tavLst>
                                    </p:anim>
                                    <p:anim calcmode="lin" valueType="num">
                                      <p:cBhvr additive="base">
                                        <p:cTn id="279" dur="500" fill="hold"/>
                                        <p:tgtEl>
                                          <p:spTgt spid="93"/>
                                        </p:tgtEl>
                                        <p:attrNameLst>
                                          <p:attrName>ppt_y</p:attrName>
                                        </p:attrNameLst>
                                      </p:cBhvr>
                                      <p:tavLst>
                                        <p:tav tm="0">
                                          <p:val>
                                            <p:strVal val="1+#ppt_h/2"/>
                                          </p:val>
                                        </p:tav>
                                        <p:tav tm="100000">
                                          <p:val>
                                            <p:strVal val="#ppt_y"/>
                                          </p:val>
                                        </p:tav>
                                      </p:tavLst>
                                    </p:anim>
                                  </p:childTnLst>
                                </p:cTn>
                              </p:par>
                              <p:par>
                                <p:cTn id="280" presetID="2" presetClass="entr" presetSubtype="4" fill="hold" grpId="0" nodeType="withEffect">
                                  <p:stCondLst>
                                    <p:cond delay="0"/>
                                  </p:stCondLst>
                                  <p:childTnLst>
                                    <p:set>
                                      <p:cBhvr>
                                        <p:cTn id="281" dur="1" fill="hold">
                                          <p:stCondLst>
                                            <p:cond delay="0"/>
                                          </p:stCondLst>
                                        </p:cTn>
                                        <p:tgtEl>
                                          <p:spTgt spid="94"/>
                                        </p:tgtEl>
                                        <p:attrNameLst>
                                          <p:attrName>style.visibility</p:attrName>
                                        </p:attrNameLst>
                                      </p:cBhvr>
                                      <p:to>
                                        <p:strVal val="visible"/>
                                      </p:to>
                                    </p:set>
                                    <p:anim calcmode="lin" valueType="num">
                                      <p:cBhvr additive="base">
                                        <p:cTn id="282" dur="500" fill="hold"/>
                                        <p:tgtEl>
                                          <p:spTgt spid="94"/>
                                        </p:tgtEl>
                                        <p:attrNameLst>
                                          <p:attrName>ppt_x</p:attrName>
                                        </p:attrNameLst>
                                      </p:cBhvr>
                                      <p:tavLst>
                                        <p:tav tm="0">
                                          <p:val>
                                            <p:strVal val="#ppt_x"/>
                                          </p:val>
                                        </p:tav>
                                        <p:tav tm="100000">
                                          <p:val>
                                            <p:strVal val="#ppt_x"/>
                                          </p:val>
                                        </p:tav>
                                      </p:tavLst>
                                    </p:anim>
                                    <p:anim calcmode="lin" valueType="num">
                                      <p:cBhvr additive="base">
                                        <p:cTn id="283" dur="500" fill="hold"/>
                                        <p:tgtEl>
                                          <p:spTgt spid="94"/>
                                        </p:tgtEl>
                                        <p:attrNameLst>
                                          <p:attrName>ppt_y</p:attrName>
                                        </p:attrNameLst>
                                      </p:cBhvr>
                                      <p:tavLst>
                                        <p:tav tm="0">
                                          <p:val>
                                            <p:strVal val="1+#ppt_h/2"/>
                                          </p:val>
                                        </p:tav>
                                        <p:tav tm="100000">
                                          <p:val>
                                            <p:strVal val="#ppt_y"/>
                                          </p:val>
                                        </p:tav>
                                      </p:tavLst>
                                    </p:anim>
                                  </p:childTnLst>
                                </p:cTn>
                              </p:par>
                              <p:par>
                                <p:cTn id="284" presetID="2" presetClass="entr" presetSubtype="4" fill="hold" grpId="0" nodeType="withEffect">
                                  <p:stCondLst>
                                    <p:cond delay="0"/>
                                  </p:stCondLst>
                                  <p:childTnLst>
                                    <p:set>
                                      <p:cBhvr>
                                        <p:cTn id="285" dur="1" fill="hold">
                                          <p:stCondLst>
                                            <p:cond delay="0"/>
                                          </p:stCondLst>
                                        </p:cTn>
                                        <p:tgtEl>
                                          <p:spTgt spid="95"/>
                                        </p:tgtEl>
                                        <p:attrNameLst>
                                          <p:attrName>style.visibility</p:attrName>
                                        </p:attrNameLst>
                                      </p:cBhvr>
                                      <p:to>
                                        <p:strVal val="visible"/>
                                      </p:to>
                                    </p:set>
                                    <p:anim calcmode="lin" valueType="num">
                                      <p:cBhvr additive="base">
                                        <p:cTn id="286" dur="500" fill="hold"/>
                                        <p:tgtEl>
                                          <p:spTgt spid="95"/>
                                        </p:tgtEl>
                                        <p:attrNameLst>
                                          <p:attrName>ppt_x</p:attrName>
                                        </p:attrNameLst>
                                      </p:cBhvr>
                                      <p:tavLst>
                                        <p:tav tm="0">
                                          <p:val>
                                            <p:strVal val="#ppt_x"/>
                                          </p:val>
                                        </p:tav>
                                        <p:tav tm="100000">
                                          <p:val>
                                            <p:strVal val="#ppt_x"/>
                                          </p:val>
                                        </p:tav>
                                      </p:tavLst>
                                    </p:anim>
                                    <p:anim calcmode="lin" valueType="num">
                                      <p:cBhvr additive="base">
                                        <p:cTn id="287" dur="500" fill="hold"/>
                                        <p:tgtEl>
                                          <p:spTgt spid="95"/>
                                        </p:tgtEl>
                                        <p:attrNameLst>
                                          <p:attrName>ppt_y</p:attrName>
                                        </p:attrNameLst>
                                      </p:cBhvr>
                                      <p:tavLst>
                                        <p:tav tm="0">
                                          <p:val>
                                            <p:strVal val="1+#ppt_h/2"/>
                                          </p:val>
                                        </p:tav>
                                        <p:tav tm="100000">
                                          <p:val>
                                            <p:strVal val="#ppt_y"/>
                                          </p:val>
                                        </p:tav>
                                      </p:tavLst>
                                    </p:anim>
                                  </p:childTnLst>
                                </p:cTn>
                              </p:par>
                              <p:par>
                                <p:cTn id="288" presetID="2" presetClass="entr" presetSubtype="4" fill="hold" grpId="0" nodeType="withEffect">
                                  <p:stCondLst>
                                    <p:cond delay="0"/>
                                  </p:stCondLst>
                                  <p:childTnLst>
                                    <p:set>
                                      <p:cBhvr>
                                        <p:cTn id="289" dur="1" fill="hold">
                                          <p:stCondLst>
                                            <p:cond delay="0"/>
                                          </p:stCondLst>
                                        </p:cTn>
                                        <p:tgtEl>
                                          <p:spTgt spid="96"/>
                                        </p:tgtEl>
                                        <p:attrNameLst>
                                          <p:attrName>style.visibility</p:attrName>
                                        </p:attrNameLst>
                                      </p:cBhvr>
                                      <p:to>
                                        <p:strVal val="visible"/>
                                      </p:to>
                                    </p:set>
                                    <p:anim calcmode="lin" valueType="num">
                                      <p:cBhvr additive="base">
                                        <p:cTn id="290" dur="500" fill="hold"/>
                                        <p:tgtEl>
                                          <p:spTgt spid="96"/>
                                        </p:tgtEl>
                                        <p:attrNameLst>
                                          <p:attrName>ppt_x</p:attrName>
                                        </p:attrNameLst>
                                      </p:cBhvr>
                                      <p:tavLst>
                                        <p:tav tm="0">
                                          <p:val>
                                            <p:strVal val="#ppt_x"/>
                                          </p:val>
                                        </p:tav>
                                        <p:tav tm="100000">
                                          <p:val>
                                            <p:strVal val="#ppt_x"/>
                                          </p:val>
                                        </p:tav>
                                      </p:tavLst>
                                    </p:anim>
                                    <p:anim calcmode="lin" valueType="num">
                                      <p:cBhvr additive="base">
                                        <p:cTn id="291" dur="500" fill="hold"/>
                                        <p:tgtEl>
                                          <p:spTgt spid="96"/>
                                        </p:tgtEl>
                                        <p:attrNameLst>
                                          <p:attrName>ppt_y</p:attrName>
                                        </p:attrNameLst>
                                      </p:cBhvr>
                                      <p:tavLst>
                                        <p:tav tm="0">
                                          <p:val>
                                            <p:strVal val="1+#ppt_h/2"/>
                                          </p:val>
                                        </p:tav>
                                        <p:tav tm="100000">
                                          <p:val>
                                            <p:strVal val="#ppt_y"/>
                                          </p:val>
                                        </p:tav>
                                      </p:tavLst>
                                    </p:anim>
                                  </p:childTnLst>
                                </p:cTn>
                              </p:par>
                              <p:par>
                                <p:cTn id="292" presetID="2" presetClass="entr" presetSubtype="4" fill="hold" grpId="0" nodeType="withEffect">
                                  <p:stCondLst>
                                    <p:cond delay="0"/>
                                  </p:stCondLst>
                                  <p:childTnLst>
                                    <p:set>
                                      <p:cBhvr>
                                        <p:cTn id="293" dur="1" fill="hold">
                                          <p:stCondLst>
                                            <p:cond delay="0"/>
                                          </p:stCondLst>
                                        </p:cTn>
                                        <p:tgtEl>
                                          <p:spTgt spid="97"/>
                                        </p:tgtEl>
                                        <p:attrNameLst>
                                          <p:attrName>style.visibility</p:attrName>
                                        </p:attrNameLst>
                                      </p:cBhvr>
                                      <p:to>
                                        <p:strVal val="visible"/>
                                      </p:to>
                                    </p:set>
                                    <p:anim calcmode="lin" valueType="num">
                                      <p:cBhvr additive="base">
                                        <p:cTn id="294" dur="500" fill="hold"/>
                                        <p:tgtEl>
                                          <p:spTgt spid="97"/>
                                        </p:tgtEl>
                                        <p:attrNameLst>
                                          <p:attrName>ppt_x</p:attrName>
                                        </p:attrNameLst>
                                      </p:cBhvr>
                                      <p:tavLst>
                                        <p:tav tm="0">
                                          <p:val>
                                            <p:strVal val="#ppt_x"/>
                                          </p:val>
                                        </p:tav>
                                        <p:tav tm="100000">
                                          <p:val>
                                            <p:strVal val="#ppt_x"/>
                                          </p:val>
                                        </p:tav>
                                      </p:tavLst>
                                    </p:anim>
                                    <p:anim calcmode="lin" valueType="num">
                                      <p:cBhvr additive="base">
                                        <p:cTn id="295" dur="500" fill="hold"/>
                                        <p:tgtEl>
                                          <p:spTgt spid="97"/>
                                        </p:tgtEl>
                                        <p:attrNameLst>
                                          <p:attrName>ppt_y</p:attrName>
                                        </p:attrNameLst>
                                      </p:cBhvr>
                                      <p:tavLst>
                                        <p:tav tm="0">
                                          <p:val>
                                            <p:strVal val="1+#ppt_h/2"/>
                                          </p:val>
                                        </p:tav>
                                        <p:tav tm="100000">
                                          <p:val>
                                            <p:strVal val="#ppt_y"/>
                                          </p:val>
                                        </p:tav>
                                      </p:tavLst>
                                    </p:anim>
                                  </p:childTnLst>
                                </p:cTn>
                              </p:par>
                              <p:par>
                                <p:cTn id="296" presetID="2" presetClass="entr" presetSubtype="4" fill="hold" grpId="0" nodeType="withEffect">
                                  <p:stCondLst>
                                    <p:cond delay="0"/>
                                  </p:stCondLst>
                                  <p:childTnLst>
                                    <p:set>
                                      <p:cBhvr>
                                        <p:cTn id="297" dur="1" fill="hold">
                                          <p:stCondLst>
                                            <p:cond delay="0"/>
                                          </p:stCondLst>
                                        </p:cTn>
                                        <p:tgtEl>
                                          <p:spTgt spid="98"/>
                                        </p:tgtEl>
                                        <p:attrNameLst>
                                          <p:attrName>style.visibility</p:attrName>
                                        </p:attrNameLst>
                                      </p:cBhvr>
                                      <p:to>
                                        <p:strVal val="visible"/>
                                      </p:to>
                                    </p:set>
                                    <p:anim calcmode="lin" valueType="num">
                                      <p:cBhvr additive="base">
                                        <p:cTn id="298" dur="500" fill="hold"/>
                                        <p:tgtEl>
                                          <p:spTgt spid="98"/>
                                        </p:tgtEl>
                                        <p:attrNameLst>
                                          <p:attrName>ppt_x</p:attrName>
                                        </p:attrNameLst>
                                      </p:cBhvr>
                                      <p:tavLst>
                                        <p:tav tm="0">
                                          <p:val>
                                            <p:strVal val="#ppt_x"/>
                                          </p:val>
                                        </p:tav>
                                        <p:tav tm="100000">
                                          <p:val>
                                            <p:strVal val="#ppt_x"/>
                                          </p:val>
                                        </p:tav>
                                      </p:tavLst>
                                    </p:anim>
                                    <p:anim calcmode="lin" valueType="num">
                                      <p:cBhvr additive="base">
                                        <p:cTn id="299" dur="500" fill="hold"/>
                                        <p:tgtEl>
                                          <p:spTgt spid="98"/>
                                        </p:tgtEl>
                                        <p:attrNameLst>
                                          <p:attrName>ppt_y</p:attrName>
                                        </p:attrNameLst>
                                      </p:cBhvr>
                                      <p:tavLst>
                                        <p:tav tm="0">
                                          <p:val>
                                            <p:strVal val="1+#ppt_h/2"/>
                                          </p:val>
                                        </p:tav>
                                        <p:tav tm="100000">
                                          <p:val>
                                            <p:strVal val="#ppt_y"/>
                                          </p:val>
                                        </p:tav>
                                      </p:tavLst>
                                    </p:anim>
                                  </p:childTnLst>
                                </p:cTn>
                              </p:par>
                              <p:par>
                                <p:cTn id="300" presetID="2" presetClass="entr" presetSubtype="4" fill="hold" grpId="0" nodeType="withEffect">
                                  <p:stCondLst>
                                    <p:cond delay="0"/>
                                  </p:stCondLst>
                                  <p:childTnLst>
                                    <p:set>
                                      <p:cBhvr>
                                        <p:cTn id="301" dur="1" fill="hold">
                                          <p:stCondLst>
                                            <p:cond delay="0"/>
                                          </p:stCondLst>
                                        </p:cTn>
                                        <p:tgtEl>
                                          <p:spTgt spid="99"/>
                                        </p:tgtEl>
                                        <p:attrNameLst>
                                          <p:attrName>style.visibility</p:attrName>
                                        </p:attrNameLst>
                                      </p:cBhvr>
                                      <p:to>
                                        <p:strVal val="visible"/>
                                      </p:to>
                                    </p:set>
                                    <p:anim calcmode="lin" valueType="num">
                                      <p:cBhvr additive="base">
                                        <p:cTn id="302" dur="500" fill="hold"/>
                                        <p:tgtEl>
                                          <p:spTgt spid="99"/>
                                        </p:tgtEl>
                                        <p:attrNameLst>
                                          <p:attrName>ppt_x</p:attrName>
                                        </p:attrNameLst>
                                      </p:cBhvr>
                                      <p:tavLst>
                                        <p:tav tm="0">
                                          <p:val>
                                            <p:strVal val="#ppt_x"/>
                                          </p:val>
                                        </p:tav>
                                        <p:tav tm="100000">
                                          <p:val>
                                            <p:strVal val="#ppt_x"/>
                                          </p:val>
                                        </p:tav>
                                      </p:tavLst>
                                    </p:anim>
                                    <p:anim calcmode="lin" valueType="num">
                                      <p:cBhvr additive="base">
                                        <p:cTn id="303" dur="500" fill="hold"/>
                                        <p:tgtEl>
                                          <p:spTgt spid="99"/>
                                        </p:tgtEl>
                                        <p:attrNameLst>
                                          <p:attrName>ppt_y</p:attrName>
                                        </p:attrNameLst>
                                      </p:cBhvr>
                                      <p:tavLst>
                                        <p:tav tm="0">
                                          <p:val>
                                            <p:strVal val="1+#ppt_h/2"/>
                                          </p:val>
                                        </p:tav>
                                        <p:tav tm="100000">
                                          <p:val>
                                            <p:strVal val="#ppt_y"/>
                                          </p:val>
                                        </p:tav>
                                      </p:tavLst>
                                    </p:anim>
                                  </p:childTnLst>
                                </p:cTn>
                              </p:par>
                              <p:par>
                                <p:cTn id="304" presetID="2" presetClass="entr" presetSubtype="4" fill="hold" grpId="0" nodeType="withEffect">
                                  <p:stCondLst>
                                    <p:cond delay="0"/>
                                  </p:stCondLst>
                                  <p:childTnLst>
                                    <p:set>
                                      <p:cBhvr>
                                        <p:cTn id="305" dur="1" fill="hold">
                                          <p:stCondLst>
                                            <p:cond delay="0"/>
                                          </p:stCondLst>
                                        </p:cTn>
                                        <p:tgtEl>
                                          <p:spTgt spid="100"/>
                                        </p:tgtEl>
                                        <p:attrNameLst>
                                          <p:attrName>style.visibility</p:attrName>
                                        </p:attrNameLst>
                                      </p:cBhvr>
                                      <p:to>
                                        <p:strVal val="visible"/>
                                      </p:to>
                                    </p:set>
                                    <p:anim calcmode="lin" valueType="num">
                                      <p:cBhvr additive="base">
                                        <p:cTn id="306" dur="500" fill="hold"/>
                                        <p:tgtEl>
                                          <p:spTgt spid="100"/>
                                        </p:tgtEl>
                                        <p:attrNameLst>
                                          <p:attrName>ppt_x</p:attrName>
                                        </p:attrNameLst>
                                      </p:cBhvr>
                                      <p:tavLst>
                                        <p:tav tm="0">
                                          <p:val>
                                            <p:strVal val="#ppt_x"/>
                                          </p:val>
                                        </p:tav>
                                        <p:tav tm="100000">
                                          <p:val>
                                            <p:strVal val="#ppt_x"/>
                                          </p:val>
                                        </p:tav>
                                      </p:tavLst>
                                    </p:anim>
                                    <p:anim calcmode="lin" valueType="num">
                                      <p:cBhvr additive="base">
                                        <p:cTn id="307" dur="500" fill="hold"/>
                                        <p:tgtEl>
                                          <p:spTgt spid="100"/>
                                        </p:tgtEl>
                                        <p:attrNameLst>
                                          <p:attrName>ppt_y</p:attrName>
                                        </p:attrNameLst>
                                      </p:cBhvr>
                                      <p:tavLst>
                                        <p:tav tm="0">
                                          <p:val>
                                            <p:strVal val="1+#ppt_h/2"/>
                                          </p:val>
                                        </p:tav>
                                        <p:tav tm="100000">
                                          <p:val>
                                            <p:strVal val="#ppt_y"/>
                                          </p:val>
                                        </p:tav>
                                      </p:tavLst>
                                    </p:anim>
                                  </p:childTnLst>
                                </p:cTn>
                              </p:par>
                              <p:par>
                                <p:cTn id="308" presetID="2" presetClass="entr" presetSubtype="4" fill="hold" grpId="0" nodeType="withEffect">
                                  <p:stCondLst>
                                    <p:cond delay="0"/>
                                  </p:stCondLst>
                                  <p:childTnLst>
                                    <p:set>
                                      <p:cBhvr>
                                        <p:cTn id="309" dur="1" fill="hold">
                                          <p:stCondLst>
                                            <p:cond delay="0"/>
                                          </p:stCondLst>
                                        </p:cTn>
                                        <p:tgtEl>
                                          <p:spTgt spid="101"/>
                                        </p:tgtEl>
                                        <p:attrNameLst>
                                          <p:attrName>style.visibility</p:attrName>
                                        </p:attrNameLst>
                                      </p:cBhvr>
                                      <p:to>
                                        <p:strVal val="visible"/>
                                      </p:to>
                                    </p:set>
                                    <p:anim calcmode="lin" valueType="num">
                                      <p:cBhvr additive="base">
                                        <p:cTn id="310" dur="500" fill="hold"/>
                                        <p:tgtEl>
                                          <p:spTgt spid="101"/>
                                        </p:tgtEl>
                                        <p:attrNameLst>
                                          <p:attrName>ppt_x</p:attrName>
                                        </p:attrNameLst>
                                      </p:cBhvr>
                                      <p:tavLst>
                                        <p:tav tm="0">
                                          <p:val>
                                            <p:strVal val="#ppt_x"/>
                                          </p:val>
                                        </p:tav>
                                        <p:tav tm="100000">
                                          <p:val>
                                            <p:strVal val="#ppt_x"/>
                                          </p:val>
                                        </p:tav>
                                      </p:tavLst>
                                    </p:anim>
                                    <p:anim calcmode="lin" valueType="num">
                                      <p:cBhvr additive="base">
                                        <p:cTn id="311" dur="500" fill="hold"/>
                                        <p:tgtEl>
                                          <p:spTgt spid="101"/>
                                        </p:tgtEl>
                                        <p:attrNameLst>
                                          <p:attrName>ppt_y</p:attrName>
                                        </p:attrNameLst>
                                      </p:cBhvr>
                                      <p:tavLst>
                                        <p:tav tm="0">
                                          <p:val>
                                            <p:strVal val="1+#ppt_h/2"/>
                                          </p:val>
                                        </p:tav>
                                        <p:tav tm="100000">
                                          <p:val>
                                            <p:strVal val="#ppt_y"/>
                                          </p:val>
                                        </p:tav>
                                      </p:tavLst>
                                    </p:anim>
                                  </p:childTnLst>
                                </p:cTn>
                              </p:par>
                              <p:par>
                                <p:cTn id="312" presetID="2" presetClass="entr" presetSubtype="4" fill="hold" grpId="0" nodeType="withEffect">
                                  <p:stCondLst>
                                    <p:cond delay="0"/>
                                  </p:stCondLst>
                                  <p:childTnLst>
                                    <p:set>
                                      <p:cBhvr>
                                        <p:cTn id="313" dur="1" fill="hold">
                                          <p:stCondLst>
                                            <p:cond delay="0"/>
                                          </p:stCondLst>
                                        </p:cTn>
                                        <p:tgtEl>
                                          <p:spTgt spid="102"/>
                                        </p:tgtEl>
                                        <p:attrNameLst>
                                          <p:attrName>style.visibility</p:attrName>
                                        </p:attrNameLst>
                                      </p:cBhvr>
                                      <p:to>
                                        <p:strVal val="visible"/>
                                      </p:to>
                                    </p:set>
                                    <p:anim calcmode="lin" valueType="num">
                                      <p:cBhvr additive="base">
                                        <p:cTn id="314" dur="500" fill="hold"/>
                                        <p:tgtEl>
                                          <p:spTgt spid="102"/>
                                        </p:tgtEl>
                                        <p:attrNameLst>
                                          <p:attrName>ppt_x</p:attrName>
                                        </p:attrNameLst>
                                      </p:cBhvr>
                                      <p:tavLst>
                                        <p:tav tm="0">
                                          <p:val>
                                            <p:strVal val="#ppt_x"/>
                                          </p:val>
                                        </p:tav>
                                        <p:tav tm="100000">
                                          <p:val>
                                            <p:strVal val="#ppt_x"/>
                                          </p:val>
                                        </p:tav>
                                      </p:tavLst>
                                    </p:anim>
                                    <p:anim calcmode="lin" valueType="num">
                                      <p:cBhvr additive="base">
                                        <p:cTn id="315" dur="500" fill="hold"/>
                                        <p:tgtEl>
                                          <p:spTgt spid="102"/>
                                        </p:tgtEl>
                                        <p:attrNameLst>
                                          <p:attrName>ppt_y</p:attrName>
                                        </p:attrNameLst>
                                      </p:cBhvr>
                                      <p:tavLst>
                                        <p:tav tm="0">
                                          <p:val>
                                            <p:strVal val="1+#ppt_h/2"/>
                                          </p:val>
                                        </p:tav>
                                        <p:tav tm="100000">
                                          <p:val>
                                            <p:strVal val="#ppt_y"/>
                                          </p:val>
                                        </p:tav>
                                      </p:tavLst>
                                    </p:anim>
                                  </p:childTnLst>
                                </p:cTn>
                              </p:par>
                              <p:par>
                                <p:cTn id="316" presetID="2" presetClass="entr" presetSubtype="4" fill="hold" grpId="0" nodeType="withEffect">
                                  <p:stCondLst>
                                    <p:cond delay="0"/>
                                  </p:stCondLst>
                                  <p:childTnLst>
                                    <p:set>
                                      <p:cBhvr>
                                        <p:cTn id="317" dur="1" fill="hold">
                                          <p:stCondLst>
                                            <p:cond delay="0"/>
                                          </p:stCondLst>
                                        </p:cTn>
                                        <p:tgtEl>
                                          <p:spTgt spid="103"/>
                                        </p:tgtEl>
                                        <p:attrNameLst>
                                          <p:attrName>style.visibility</p:attrName>
                                        </p:attrNameLst>
                                      </p:cBhvr>
                                      <p:to>
                                        <p:strVal val="visible"/>
                                      </p:to>
                                    </p:set>
                                    <p:anim calcmode="lin" valueType="num">
                                      <p:cBhvr additive="base">
                                        <p:cTn id="318" dur="500" fill="hold"/>
                                        <p:tgtEl>
                                          <p:spTgt spid="103"/>
                                        </p:tgtEl>
                                        <p:attrNameLst>
                                          <p:attrName>ppt_x</p:attrName>
                                        </p:attrNameLst>
                                      </p:cBhvr>
                                      <p:tavLst>
                                        <p:tav tm="0">
                                          <p:val>
                                            <p:strVal val="#ppt_x"/>
                                          </p:val>
                                        </p:tav>
                                        <p:tav tm="100000">
                                          <p:val>
                                            <p:strVal val="#ppt_x"/>
                                          </p:val>
                                        </p:tav>
                                      </p:tavLst>
                                    </p:anim>
                                    <p:anim calcmode="lin" valueType="num">
                                      <p:cBhvr additive="base">
                                        <p:cTn id="319" dur="500" fill="hold"/>
                                        <p:tgtEl>
                                          <p:spTgt spid="103"/>
                                        </p:tgtEl>
                                        <p:attrNameLst>
                                          <p:attrName>ppt_y</p:attrName>
                                        </p:attrNameLst>
                                      </p:cBhvr>
                                      <p:tavLst>
                                        <p:tav tm="0">
                                          <p:val>
                                            <p:strVal val="1+#ppt_h/2"/>
                                          </p:val>
                                        </p:tav>
                                        <p:tav tm="100000">
                                          <p:val>
                                            <p:strVal val="#ppt_y"/>
                                          </p:val>
                                        </p:tav>
                                      </p:tavLst>
                                    </p:anim>
                                  </p:childTnLst>
                                </p:cTn>
                              </p:par>
                              <p:par>
                                <p:cTn id="320" presetID="2" presetClass="entr" presetSubtype="4" fill="hold" grpId="0" nodeType="withEffect">
                                  <p:stCondLst>
                                    <p:cond delay="0"/>
                                  </p:stCondLst>
                                  <p:childTnLst>
                                    <p:set>
                                      <p:cBhvr>
                                        <p:cTn id="321" dur="1" fill="hold">
                                          <p:stCondLst>
                                            <p:cond delay="0"/>
                                          </p:stCondLst>
                                        </p:cTn>
                                        <p:tgtEl>
                                          <p:spTgt spid="104"/>
                                        </p:tgtEl>
                                        <p:attrNameLst>
                                          <p:attrName>style.visibility</p:attrName>
                                        </p:attrNameLst>
                                      </p:cBhvr>
                                      <p:to>
                                        <p:strVal val="visible"/>
                                      </p:to>
                                    </p:set>
                                    <p:anim calcmode="lin" valueType="num">
                                      <p:cBhvr additive="base">
                                        <p:cTn id="322" dur="500" fill="hold"/>
                                        <p:tgtEl>
                                          <p:spTgt spid="104"/>
                                        </p:tgtEl>
                                        <p:attrNameLst>
                                          <p:attrName>ppt_x</p:attrName>
                                        </p:attrNameLst>
                                      </p:cBhvr>
                                      <p:tavLst>
                                        <p:tav tm="0">
                                          <p:val>
                                            <p:strVal val="#ppt_x"/>
                                          </p:val>
                                        </p:tav>
                                        <p:tav tm="100000">
                                          <p:val>
                                            <p:strVal val="#ppt_x"/>
                                          </p:val>
                                        </p:tav>
                                      </p:tavLst>
                                    </p:anim>
                                    <p:anim calcmode="lin" valueType="num">
                                      <p:cBhvr additive="base">
                                        <p:cTn id="323" dur="500" fill="hold"/>
                                        <p:tgtEl>
                                          <p:spTgt spid="104"/>
                                        </p:tgtEl>
                                        <p:attrNameLst>
                                          <p:attrName>ppt_y</p:attrName>
                                        </p:attrNameLst>
                                      </p:cBhvr>
                                      <p:tavLst>
                                        <p:tav tm="0">
                                          <p:val>
                                            <p:strVal val="1+#ppt_h/2"/>
                                          </p:val>
                                        </p:tav>
                                        <p:tav tm="100000">
                                          <p:val>
                                            <p:strVal val="#ppt_y"/>
                                          </p:val>
                                        </p:tav>
                                      </p:tavLst>
                                    </p:anim>
                                  </p:childTnLst>
                                </p:cTn>
                              </p:par>
                              <p:par>
                                <p:cTn id="324" presetID="2" presetClass="entr" presetSubtype="4" fill="hold" grpId="0" nodeType="withEffect">
                                  <p:stCondLst>
                                    <p:cond delay="0"/>
                                  </p:stCondLst>
                                  <p:childTnLst>
                                    <p:set>
                                      <p:cBhvr>
                                        <p:cTn id="325" dur="1" fill="hold">
                                          <p:stCondLst>
                                            <p:cond delay="0"/>
                                          </p:stCondLst>
                                        </p:cTn>
                                        <p:tgtEl>
                                          <p:spTgt spid="105"/>
                                        </p:tgtEl>
                                        <p:attrNameLst>
                                          <p:attrName>style.visibility</p:attrName>
                                        </p:attrNameLst>
                                      </p:cBhvr>
                                      <p:to>
                                        <p:strVal val="visible"/>
                                      </p:to>
                                    </p:set>
                                    <p:anim calcmode="lin" valueType="num">
                                      <p:cBhvr additive="base">
                                        <p:cTn id="326" dur="500" fill="hold"/>
                                        <p:tgtEl>
                                          <p:spTgt spid="105"/>
                                        </p:tgtEl>
                                        <p:attrNameLst>
                                          <p:attrName>ppt_x</p:attrName>
                                        </p:attrNameLst>
                                      </p:cBhvr>
                                      <p:tavLst>
                                        <p:tav tm="0">
                                          <p:val>
                                            <p:strVal val="#ppt_x"/>
                                          </p:val>
                                        </p:tav>
                                        <p:tav tm="100000">
                                          <p:val>
                                            <p:strVal val="#ppt_x"/>
                                          </p:val>
                                        </p:tav>
                                      </p:tavLst>
                                    </p:anim>
                                    <p:anim calcmode="lin" valueType="num">
                                      <p:cBhvr additive="base">
                                        <p:cTn id="327" dur="500" fill="hold"/>
                                        <p:tgtEl>
                                          <p:spTgt spid="105"/>
                                        </p:tgtEl>
                                        <p:attrNameLst>
                                          <p:attrName>ppt_y</p:attrName>
                                        </p:attrNameLst>
                                      </p:cBhvr>
                                      <p:tavLst>
                                        <p:tav tm="0">
                                          <p:val>
                                            <p:strVal val="1+#ppt_h/2"/>
                                          </p:val>
                                        </p:tav>
                                        <p:tav tm="100000">
                                          <p:val>
                                            <p:strVal val="#ppt_y"/>
                                          </p:val>
                                        </p:tav>
                                      </p:tavLst>
                                    </p:anim>
                                  </p:childTnLst>
                                </p:cTn>
                              </p:par>
                              <p:par>
                                <p:cTn id="328" presetID="2" presetClass="entr" presetSubtype="4" fill="hold" grpId="0" nodeType="withEffect">
                                  <p:stCondLst>
                                    <p:cond delay="0"/>
                                  </p:stCondLst>
                                  <p:childTnLst>
                                    <p:set>
                                      <p:cBhvr>
                                        <p:cTn id="329" dur="1" fill="hold">
                                          <p:stCondLst>
                                            <p:cond delay="0"/>
                                          </p:stCondLst>
                                        </p:cTn>
                                        <p:tgtEl>
                                          <p:spTgt spid="106"/>
                                        </p:tgtEl>
                                        <p:attrNameLst>
                                          <p:attrName>style.visibility</p:attrName>
                                        </p:attrNameLst>
                                      </p:cBhvr>
                                      <p:to>
                                        <p:strVal val="visible"/>
                                      </p:to>
                                    </p:set>
                                    <p:anim calcmode="lin" valueType="num">
                                      <p:cBhvr additive="base">
                                        <p:cTn id="330" dur="500" fill="hold"/>
                                        <p:tgtEl>
                                          <p:spTgt spid="106"/>
                                        </p:tgtEl>
                                        <p:attrNameLst>
                                          <p:attrName>ppt_x</p:attrName>
                                        </p:attrNameLst>
                                      </p:cBhvr>
                                      <p:tavLst>
                                        <p:tav tm="0">
                                          <p:val>
                                            <p:strVal val="#ppt_x"/>
                                          </p:val>
                                        </p:tav>
                                        <p:tav tm="100000">
                                          <p:val>
                                            <p:strVal val="#ppt_x"/>
                                          </p:val>
                                        </p:tav>
                                      </p:tavLst>
                                    </p:anim>
                                    <p:anim calcmode="lin" valueType="num">
                                      <p:cBhvr additive="base">
                                        <p:cTn id="331" dur="500" fill="hold"/>
                                        <p:tgtEl>
                                          <p:spTgt spid="106"/>
                                        </p:tgtEl>
                                        <p:attrNameLst>
                                          <p:attrName>ppt_y</p:attrName>
                                        </p:attrNameLst>
                                      </p:cBhvr>
                                      <p:tavLst>
                                        <p:tav tm="0">
                                          <p:val>
                                            <p:strVal val="1+#ppt_h/2"/>
                                          </p:val>
                                        </p:tav>
                                        <p:tav tm="100000">
                                          <p:val>
                                            <p:strVal val="#ppt_y"/>
                                          </p:val>
                                        </p:tav>
                                      </p:tavLst>
                                    </p:anim>
                                  </p:childTnLst>
                                </p:cTn>
                              </p:par>
                              <p:par>
                                <p:cTn id="332" presetID="2" presetClass="entr" presetSubtype="4" fill="hold" grpId="0" nodeType="withEffect">
                                  <p:stCondLst>
                                    <p:cond delay="0"/>
                                  </p:stCondLst>
                                  <p:childTnLst>
                                    <p:set>
                                      <p:cBhvr>
                                        <p:cTn id="333" dur="1" fill="hold">
                                          <p:stCondLst>
                                            <p:cond delay="0"/>
                                          </p:stCondLst>
                                        </p:cTn>
                                        <p:tgtEl>
                                          <p:spTgt spid="107"/>
                                        </p:tgtEl>
                                        <p:attrNameLst>
                                          <p:attrName>style.visibility</p:attrName>
                                        </p:attrNameLst>
                                      </p:cBhvr>
                                      <p:to>
                                        <p:strVal val="visible"/>
                                      </p:to>
                                    </p:set>
                                    <p:anim calcmode="lin" valueType="num">
                                      <p:cBhvr additive="base">
                                        <p:cTn id="334" dur="500" fill="hold"/>
                                        <p:tgtEl>
                                          <p:spTgt spid="107"/>
                                        </p:tgtEl>
                                        <p:attrNameLst>
                                          <p:attrName>ppt_x</p:attrName>
                                        </p:attrNameLst>
                                      </p:cBhvr>
                                      <p:tavLst>
                                        <p:tav tm="0">
                                          <p:val>
                                            <p:strVal val="#ppt_x"/>
                                          </p:val>
                                        </p:tav>
                                        <p:tav tm="100000">
                                          <p:val>
                                            <p:strVal val="#ppt_x"/>
                                          </p:val>
                                        </p:tav>
                                      </p:tavLst>
                                    </p:anim>
                                    <p:anim calcmode="lin" valueType="num">
                                      <p:cBhvr additive="base">
                                        <p:cTn id="335" dur="500" fill="hold"/>
                                        <p:tgtEl>
                                          <p:spTgt spid="107"/>
                                        </p:tgtEl>
                                        <p:attrNameLst>
                                          <p:attrName>ppt_y</p:attrName>
                                        </p:attrNameLst>
                                      </p:cBhvr>
                                      <p:tavLst>
                                        <p:tav tm="0">
                                          <p:val>
                                            <p:strVal val="1+#ppt_h/2"/>
                                          </p:val>
                                        </p:tav>
                                        <p:tav tm="100000">
                                          <p:val>
                                            <p:strVal val="#ppt_y"/>
                                          </p:val>
                                        </p:tav>
                                      </p:tavLst>
                                    </p:anim>
                                  </p:childTnLst>
                                </p:cTn>
                              </p:par>
                              <p:par>
                                <p:cTn id="336" presetID="2" presetClass="entr" presetSubtype="4" fill="hold" grpId="0" nodeType="withEffect">
                                  <p:stCondLst>
                                    <p:cond delay="0"/>
                                  </p:stCondLst>
                                  <p:childTnLst>
                                    <p:set>
                                      <p:cBhvr>
                                        <p:cTn id="337" dur="1" fill="hold">
                                          <p:stCondLst>
                                            <p:cond delay="0"/>
                                          </p:stCondLst>
                                        </p:cTn>
                                        <p:tgtEl>
                                          <p:spTgt spid="108"/>
                                        </p:tgtEl>
                                        <p:attrNameLst>
                                          <p:attrName>style.visibility</p:attrName>
                                        </p:attrNameLst>
                                      </p:cBhvr>
                                      <p:to>
                                        <p:strVal val="visible"/>
                                      </p:to>
                                    </p:set>
                                    <p:anim calcmode="lin" valueType="num">
                                      <p:cBhvr additive="base">
                                        <p:cTn id="338" dur="500" fill="hold"/>
                                        <p:tgtEl>
                                          <p:spTgt spid="108"/>
                                        </p:tgtEl>
                                        <p:attrNameLst>
                                          <p:attrName>ppt_x</p:attrName>
                                        </p:attrNameLst>
                                      </p:cBhvr>
                                      <p:tavLst>
                                        <p:tav tm="0">
                                          <p:val>
                                            <p:strVal val="#ppt_x"/>
                                          </p:val>
                                        </p:tav>
                                        <p:tav tm="100000">
                                          <p:val>
                                            <p:strVal val="#ppt_x"/>
                                          </p:val>
                                        </p:tav>
                                      </p:tavLst>
                                    </p:anim>
                                    <p:anim calcmode="lin" valueType="num">
                                      <p:cBhvr additive="base">
                                        <p:cTn id="339" dur="500" fill="hold"/>
                                        <p:tgtEl>
                                          <p:spTgt spid="108"/>
                                        </p:tgtEl>
                                        <p:attrNameLst>
                                          <p:attrName>ppt_y</p:attrName>
                                        </p:attrNameLst>
                                      </p:cBhvr>
                                      <p:tavLst>
                                        <p:tav tm="0">
                                          <p:val>
                                            <p:strVal val="1+#ppt_h/2"/>
                                          </p:val>
                                        </p:tav>
                                        <p:tav tm="100000">
                                          <p:val>
                                            <p:strVal val="#ppt_y"/>
                                          </p:val>
                                        </p:tav>
                                      </p:tavLst>
                                    </p:anim>
                                  </p:childTnLst>
                                </p:cTn>
                              </p:par>
                              <p:par>
                                <p:cTn id="340" presetID="2" presetClass="entr" presetSubtype="2" fill="hold" grpId="0" nodeType="withEffect">
                                  <p:stCondLst>
                                    <p:cond delay="2000"/>
                                  </p:stCondLst>
                                  <p:childTnLst>
                                    <p:set>
                                      <p:cBhvr>
                                        <p:cTn id="341" dur="1" fill="hold">
                                          <p:stCondLst>
                                            <p:cond delay="0"/>
                                          </p:stCondLst>
                                        </p:cTn>
                                        <p:tgtEl>
                                          <p:spTgt spid="111"/>
                                        </p:tgtEl>
                                        <p:attrNameLst>
                                          <p:attrName>style.visibility</p:attrName>
                                        </p:attrNameLst>
                                      </p:cBhvr>
                                      <p:to>
                                        <p:strVal val="visible"/>
                                      </p:to>
                                    </p:set>
                                    <p:anim calcmode="lin" valueType="num">
                                      <p:cBhvr additive="base">
                                        <p:cTn id="342" dur="500" fill="hold"/>
                                        <p:tgtEl>
                                          <p:spTgt spid="111"/>
                                        </p:tgtEl>
                                        <p:attrNameLst>
                                          <p:attrName>ppt_x</p:attrName>
                                        </p:attrNameLst>
                                      </p:cBhvr>
                                      <p:tavLst>
                                        <p:tav tm="0">
                                          <p:val>
                                            <p:strVal val="1+#ppt_w/2"/>
                                          </p:val>
                                        </p:tav>
                                        <p:tav tm="100000">
                                          <p:val>
                                            <p:strVal val="#ppt_x"/>
                                          </p:val>
                                        </p:tav>
                                      </p:tavLst>
                                    </p:anim>
                                    <p:anim calcmode="lin" valueType="num">
                                      <p:cBhvr additive="base">
                                        <p:cTn id="343" dur="500" fill="hold"/>
                                        <p:tgtEl>
                                          <p:spTgt spid="111"/>
                                        </p:tgtEl>
                                        <p:attrNameLst>
                                          <p:attrName>ppt_y</p:attrName>
                                        </p:attrNameLst>
                                      </p:cBhvr>
                                      <p:tavLst>
                                        <p:tav tm="0">
                                          <p:val>
                                            <p:strVal val="#ppt_y"/>
                                          </p:val>
                                        </p:tav>
                                        <p:tav tm="100000">
                                          <p:val>
                                            <p:strVal val="#ppt_y"/>
                                          </p:val>
                                        </p:tav>
                                      </p:tavLst>
                                    </p:anim>
                                  </p:childTnLst>
                                </p:cTn>
                              </p:par>
                              <p:par>
                                <p:cTn id="344" presetID="2" presetClass="entr" presetSubtype="2" fill="hold" grpId="0" nodeType="withEffect">
                                  <p:stCondLst>
                                    <p:cond delay="2000"/>
                                  </p:stCondLst>
                                  <p:childTnLst>
                                    <p:set>
                                      <p:cBhvr>
                                        <p:cTn id="345" dur="1" fill="hold">
                                          <p:stCondLst>
                                            <p:cond delay="0"/>
                                          </p:stCondLst>
                                        </p:cTn>
                                        <p:tgtEl>
                                          <p:spTgt spid="114"/>
                                        </p:tgtEl>
                                        <p:attrNameLst>
                                          <p:attrName>style.visibility</p:attrName>
                                        </p:attrNameLst>
                                      </p:cBhvr>
                                      <p:to>
                                        <p:strVal val="visible"/>
                                      </p:to>
                                    </p:set>
                                    <p:anim calcmode="lin" valueType="num">
                                      <p:cBhvr additive="base">
                                        <p:cTn id="346" dur="500" fill="hold"/>
                                        <p:tgtEl>
                                          <p:spTgt spid="114"/>
                                        </p:tgtEl>
                                        <p:attrNameLst>
                                          <p:attrName>ppt_x</p:attrName>
                                        </p:attrNameLst>
                                      </p:cBhvr>
                                      <p:tavLst>
                                        <p:tav tm="0">
                                          <p:val>
                                            <p:strVal val="1+#ppt_w/2"/>
                                          </p:val>
                                        </p:tav>
                                        <p:tav tm="100000">
                                          <p:val>
                                            <p:strVal val="#ppt_x"/>
                                          </p:val>
                                        </p:tav>
                                      </p:tavLst>
                                    </p:anim>
                                    <p:anim calcmode="lin" valueType="num">
                                      <p:cBhvr additive="base">
                                        <p:cTn id="347" dur="500" fill="hold"/>
                                        <p:tgtEl>
                                          <p:spTgt spid="114"/>
                                        </p:tgtEl>
                                        <p:attrNameLst>
                                          <p:attrName>ppt_y</p:attrName>
                                        </p:attrNameLst>
                                      </p:cBhvr>
                                      <p:tavLst>
                                        <p:tav tm="0">
                                          <p:val>
                                            <p:strVal val="#ppt_y"/>
                                          </p:val>
                                        </p:tav>
                                        <p:tav tm="100000">
                                          <p:val>
                                            <p:strVal val="#ppt_y"/>
                                          </p:val>
                                        </p:tav>
                                      </p:tavLst>
                                    </p:anim>
                                  </p:childTnLst>
                                </p:cTn>
                              </p:par>
                              <p:par>
                                <p:cTn id="348" presetID="2" presetClass="entr" presetSubtype="2" fill="hold" grpId="0" nodeType="withEffect">
                                  <p:stCondLst>
                                    <p:cond delay="2000"/>
                                  </p:stCondLst>
                                  <p:childTnLst>
                                    <p:set>
                                      <p:cBhvr>
                                        <p:cTn id="349" dur="1" fill="hold">
                                          <p:stCondLst>
                                            <p:cond delay="0"/>
                                          </p:stCondLst>
                                        </p:cTn>
                                        <p:tgtEl>
                                          <p:spTgt spid="115"/>
                                        </p:tgtEl>
                                        <p:attrNameLst>
                                          <p:attrName>style.visibility</p:attrName>
                                        </p:attrNameLst>
                                      </p:cBhvr>
                                      <p:to>
                                        <p:strVal val="visible"/>
                                      </p:to>
                                    </p:set>
                                    <p:anim calcmode="lin" valueType="num">
                                      <p:cBhvr additive="base">
                                        <p:cTn id="350" dur="500" fill="hold"/>
                                        <p:tgtEl>
                                          <p:spTgt spid="115"/>
                                        </p:tgtEl>
                                        <p:attrNameLst>
                                          <p:attrName>ppt_x</p:attrName>
                                        </p:attrNameLst>
                                      </p:cBhvr>
                                      <p:tavLst>
                                        <p:tav tm="0">
                                          <p:val>
                                            <p:strVal val="1+#ppt_w/2"/>
                                          </p:val>
                                        </p:tav>
                                        <p:tav tm="100000">
                                          <p:val>
                                            <p:strVal val="#ppt_x"/>
                                          </p:val>
                                        </p:tav>
                                      </p:tavLst>
                                    </p:anim>
                                    <p:anim calcmode="lin" valueType="num">
                                      <p:cBhvr additive="base">
                                        <p:cTn id="351" dur="500" fill="hold"/>
                                        <p:tgtEl>
                                          <p:spTgt spid="1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51" grpId="0" animBg="1"/>
      <p:bldP spid="52" grpId="0" animBg="1"/>
      <p:bldP spid="53" grpId="0" animBg="1"/>
      <p:bldP spid="54" grpId="0" animBg="1"/>
      <p:bldP spid="55" grpId="0" animBg="1"/>
      <p:bldP spid="56" grpId="0" animBg="1"/>
      <p:bldP spid="57" grpId="0" animBg="1"/>
      <p:bldP spid="58"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11" grpId="0" animBg="1"/>
      <p:bldP spid="114" grpId="0"/>
      <p:bldP spid="115"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6"/>
          <p:cNvSpPr/>
          <p:nvPr/>
        </p:nvSpPr>
        <p:spPr bwMode="auto">
          <a:xfrm flipH="1">
            <a:off x="6153383" y="4159889"/>
            <a:ext cx="670226" cy="144190"/>
          </a:xfrm>
          <a:custGeom>
            <a:avLst/>
            <a:gdLst>
              <a:gd name="T0" fmla="*/ 20 w 23"/>
              <a:gd name="T1" fmla="*/ 0 h 5"/>
              <a:gd name="T2" fmla="*/ 3 w 23"/>
              <a:gd name="T3" fmla="*/ 0 h 5"/>
              <a:gd name="T4" fmla="*/ 0 w 23"/>
              <a:gd name="T5" fmla="*/ 2 h 5"/>
              <a:gd name="T6" fmla="*/ 3 w 23"/>
              <a:gd name="T7" fmla="*/ 5 h 5"/>
              <a:gd name="T8" fmla="*/ 20 w 23"/>
              <a:gd name="T9" fmla="*/ 5 h 5"/>
              <a:gd name="T10" fmla="*/ 23 w 23"/>
              <a:gd name="T11" fmla="*/ 2 h 5"/>
              <a:gd name="T12" fmla="*/ 20 w 2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3" h="5">
                <a:moveTo>
                  <a:pt x="20" y="0"/>
                </a:moveTo>
                <a:cubicBezTo>
                  <a:pt x="3" y="0"/>
                  <a:pt x="3" y="0"/>
                  <a:pt x="3" y="0"/>
                </a:cubicBezTo>
                <a:cubicBezTo>
                  <a:pt x="1" y="0"/>
                  <a:pt x="0" y="1"/>
                  <a:pt x="0" y="2"/>
                </a:cubicBezTo>
                <a:cubicBezTo>
                  <a:pt x="0" y="4"/>
                  <a:pt x="1" y="5"/>
                  <a:pt x="3" y="5"/>
                </a:cubicBezTo>
                <a:cubicBezTo>
                  <a:pt x="20" y="5"/>
                  <a:pt x="20" y="5"/>
                  <a:pt x="20" y="5"/>
                </a:cubicBezTo>
                <a:cubicBezTo>
                  <a:pt x="22" y="5"/>
                  <a:pt x="23" y="4"/>
                  <a:pt x="23" y="2"/>
                </a:cubicBezTo>
                <a:cubicBezTo>
                  <a:pt x="23" y="1"/>
                  <a:pt x="22" y="0"/>
                  <a:pt x="20"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1" name="Freeform 24"/>
          <p:cNvSpPr/>
          <p:nvPr/>
        </p:nvSpPr>
        <p:spPr>
          <a:xfrm flipH="1">
            <a:off x="5977713" y="3862085"/>
            <a:ext cx="1021563" cy="297804"/>
          </a:xfrm>
          <a:custGeom>
            <a:avLst/>
            <a:gdLst>
              <a:gd name="connsiteX0" fmla="*/ 0 w 2645228"/>
              <a:gd name="connsiteY0" fmla="*/ 0 h 496975"/>
              <a:gd name="connsiteX1" fmla="*/ 2645228 w 2645228"/>
              <a:gd name="connsiteY1" fmla="*/ 0 h 496975"/>
              <a:gd name="connsiteX2" fmla="*/ 2645228 w 2645228"/>
              <a:gd name="connsiteY2" fmla="*/ 56095 h 496975"/>
              <a:gd name="connsiteX3" fmla="*/ 2204348 w 2645228"/>
              <a:gd name="connsiteY3" fmla="*/ 496975 h 496975"/>
              <a:gd name="connsiteX4" fmla="*/ 440880 w 2645228"/>
              <a:gd name="connsiteY4" fmla="*/ 496975 h 496975"/>
              <a:gd name="connsiteX5" fmla="*/ 0 w 2645228"/>
              <a:gd name="connsiteY5" fmla="*/ 56095 h 496975"/>
              <a:gd name="connsiteX6" fmla="*/ 0 w 2645228"/>
              <a:gd name="connsiteY6" fmla="*/ 0 h 496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5228" h="496975">
                <a:moveTo>
                  <a:pt x="0" y="0"/>
                </a:moveTo>
                <a:lnTo>
                  <a:pt x="2645228" y="0"/>
                </a:lnTo>
                <a:lnTo>
                  <a:pt x="2645228" y="56095"/>
                </a:lnTo>
                <a:cubicBezTo>
                  <a:pt x="2645228" y="299586"/>
                  <a:pt x="2447839" y="496975"/>
                  <a:pt x="2204348" y="496975"/>
                </a:cubicBezTo>
                <a:lnTo>
                  <a:pt x="440880" y="496975"/>
                </a:lnTo>
                <a:cubicBezTo>
                  <a:pt x="197389" y="496975"/>
                  <a:pt x="0" y="299586"/>
                  <a:pt x="0" y="56095"/>
                </a:cubicBezTo>
                <a:lnTo>
                  <a:pt x="0" y="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white"/>
              </a:solidFill>
              <a:effectLst/>
              <a:uLnTx/>
              <a:uFillTx/>
              <a:latin typeface="Century Schoolbook" panose="02040604050505020304"/>
              <a:ea typeface="+mn-ea"/>
              <a:cs typeface="+mn-cs"/>
            </a:endParaRPr>
          </a:p>
        </p:txBody>
      </p:sp>
      <p:sp>
        <p:nvSpPr>
          <p:cNvPr id="12" name="Freeform 25"/>
          <p:cNvSpPr/>
          <p:nvPr/>
        </p:nvSpPr>
        <p:spPr>
          <a:xfrm flipH="1">
            <a:off x="6260643" y="4364187"/>
            <a:ext cx="455706" cy="97281"/>
          </a:xfrm>
          <a:custGeom>
            <a:avLst/>
            <a:gdLst>
              <a:gd name="connsiteX0" fmla="*/ 0 w 694404"/>
              <a:gd name="connsiteY0" fmla="*/ 0 h 288475"/>
              <a:gd name="connsiteX1" fmla="*/ 694404 w 694404"/>
              <a:gd name="connsiteY1" fmla="*/ 0 h 288475"/>
              <a:gd name="connsiteX2" fmla="*/ 693800 w 694404"/>
              <a:gd name="connsiteY2" fmla="*/ 5989 h 288475"/>
              <a:gd name="connsiteX3" fmla="*/ 347202 w 694404"/>
              <a:gd name="connsiteY3" fmla="*/ 288475 h 288475"/>
              <a:gd name="connsiteX4" fmla="*/ 604 w 694404"/>
              <a:gd name="connsiteY4" fmla="*/ 5989 h 288475"/>
              <a:gd name="connsiteX5" fmla="*/ 0 w 694404"/>
              <a:gd name="connsiteY5" fmla="*/ 0 h 28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404" h="288475">
                <a:moveTo>
                  <a:pt x="0" y="0"/>
                </a:moveTo>
                <a:lnTo>
                  <a:pt x="694404" y="0"/>
                </a:lnTo>
                <a:lnTo>
                  <a:pt x="693800" y="5989"/>
                </a:lnTo>
                <a:cubicBezTo>
                  <a:pt x="660811" y="167204"/>
                  <a:pt x="518169" y="288475"/>
                  <a:pt x="347202" y="288475"/>
                </a:cubicBezTo>
                <a:cubicBezTo>
                  <a:pt x="176235" y="288475"/>
                  <a:pt x="33593" y="167204"/>
                  <a:pt x="604" y="5989"/>
                </a:cubicBezTo>
                <a:lnTo>
                  <a:pt x="0" y="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white"/>
              </a:solidFill>
              <a:effectLst/>
              <a:uLnTx/>
              <a:uFillTx/>
              <a:latin typeface="Century Schoolbook" panose="02040604050505020304"/>
              <a:ea typeface="+mn-ea"/>
              <a:cs typeface="+mn-cs"/>
            </a:endParaRPr>
          </a:p>
        </p:txBody>
      </p:sp>
      <p:sp>
        <p:nvSpPr>
          <p:cNvPr id="13" name="Freeform 5"/>
          <p:cNvSpPr/>
          <p:nvPr/>
        </p:nvSpPr>
        <p:spPr bwMode="auto">
          <a:xfrm>
            <a:off x="6406517" y="3286673"/>
            <a:ext cx="133315" cy="393995"/>
          </a:xfrm>
          <a:custGeom>
            <a:avLst/>
            <a:gdLst>
              <a:gd name="T0" fmla="*/ 77 w 112"/>
              <a:gd name="T1" fmla="*/ 270 h 331"/>
              <a:gd name="T2" fmla="*/ 44 w 112"/>
              <a:gd name="T3" fmla="*/ 331 h 331"/>
              <a:gd name="T4" fmla="*/ 15 w 112"/>
              <a:gd name="T5" fmla="*/ 328 h 331"/>
              <a:gd name="T6" fmla="*/ 0 w 112"/>
              <a:gd name="T7" fmla="*/ 261 h 331"/>
              <a:gd name="T8" fmla="*/ 35 w 112"/>
              <a:gd name="T9" fmla="*/ 0 h 331"/>
              <a:gd name="T10" fmla="*/ 112 w 112"/>
              <a:gd name="T11" fmla="*/ 11 h 331"/>
              <a:gd name="T12" fmla="*/ 77 w 112"/>
              <a:gd name="T13" fmla="*/ 270 h 331"/>
            </a:gdLst>
            <a:ahLst/>
            <a:cxnLst>
              <a:cxn ang="0">
                <a:pos x="T0" y="T1"/>
              </a:cxn>
              <a:cxn ang="0">
                <a:pos x="T2" y="T3"/>
              </a:cxn>
              <a:cxn ang="0">
                <a:pos x="T4" y="T5"/>
              </a:cxn>
              <a:cxn ang="0">
                <a:pos x="T6" y="T7"/>
              </a:cxn>
              <a:cxn ang="0">
                <a:pos x="T8" y="T9"/>
              </a:cxn>
              <a:cxn ang="0">
                <a:pos x="T10" y="T11"/>
              </a:cxn>
              <a:cxn ang="0">
                <a:pos x="T12" y="T13"/>
              </a:cxn>
            </a:cxnLst>
            <a:rect l="0" t="0" r="r" b="b"/>
            <a:pathLst>
              <a:path w="112" h="331">
                <a:moveTo>
                  <a:pt x="77" y="270"/>
                </a:moveTo>
                <a:lnTo>
                  <a:pt x="44" y="331"/>
                </a:lnTo>
                <a:lnTo>
                  <a:pt x="15" y="328"/>
                </a:lnTo>
                <a:lnTo>
                  <a:pt x="0" y="261"/>
                </a:lnTo>
                <a:lnTo>
                  <a:pt x="35" y="0"/>
                </a:lnTo>
                <a:lnTo>
                  <a:pt x="112" y="11"/>
                </a:lnTo>
                <a:lnTo>
                  <a:pt x="77" y="27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4" name="Freeform 6"/>
          <p:cNvSpPr/>
          <p:nvPr/>
        </p:nvSpPr>
        <p:spPr bwMode="auto">
          <a:xfrm>
            <a:off x="6444606" y="3216444"/>
            <a:ext cx="104748" cy="121412"/>
          </a:xfrm>
          <a:custGeom>
            <a:avLst/>
            <a:gdLst>
              <a:gd name="T0" fmla="*/ 58 w 64"/>
              <a:gd name="T1" fmla="*/ 48 h 74"/>
              <a:gd name="T2" fmla="*/ 27 w 64"/>
              <a:gd name="T3" fmla="*/ 72 h 74"/>
              <a:gd name="T4" fmla="*/ 26 w 64"/>
              <a:gd name="T5" fmla="*/ 72 h 74"/>
              <a:gd name="T6" fmla="*/ 2 w 64"/>
              <a:gd name="T7" fmla="*/ 41 h 74"/>
              <a:gd name="T8" fmla="*/ 6 w 64"/>
              <a:gd name="T9" fmla="*/ 15 h 74"/>
              <a:gd name="T10" fmla="*/ 35 w 64"/>
              <a:gd name="T11" fmla="*/ 7 h 74"/>
              <a:gd name="T12" fmla="*/ 36 w 64"/>
              <a:gd name="T13" fmla="*/ 7 h 74"/>
              <a:gd name="T14" fmla="*/ 62 w 64"/>
              <a:gd name="T15" fmla="*/ 22 h 74"/>
              <a:gd name="T16" fmla="*/ 58 w 64"/>
              <a:gd name="T17"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4">
                <a:moveTo>
                  <a:pt x="58" y="48"/>
                </a:moveTo>
                <a:cubicBezTo>
                  <a:pt x="56" y="63"/>
                  <a:pt x="42" y="74"/>
                  <a:pt x="27" y="72"/>
                </a:cubicBezTo>
                <a:cubicBezTo>
                  <a:pt x="26" y="72"/>
                  <a:pt x="26" y="72"/>
                  <a:pt x="26" y="72"/>
                </a:cubicBezTo>
                <a:cubicBezTo>
                  <a:pt x="11" y="70"/>
                  <a:pt x="0" y="56"/>
                  <a:pt x="2" y="41"/>
                </a:cubicBezTo>
                <a:cubicBezTo>
                  <a:pt x="6" y="15"/>
                  <a:pt x="6" y="15"/>
                  <a:pt x="6" y="15"/>
                </a:cubicBezTo>
                <a:cubicBezTo>
                  <a:pt x="8" y="0"/>
                  <a:pt x="20" y="5"/>
                  <a:pt x="35" y="7"/>
                </a:cubicBezTo>
                <a:cubicBezTo>
                  <a:pt x="36" y="7"/>
                  <a:pt x="36" y="7"/>
                  <a:pt x="36" y="7"/>
                </a:cubicBezTo>
                <a:cubicBezTo>
                  <a:pt x="51" y="9"/>
                  <a:pt x="64" y="7"/>
                  <a:pt x="62" y="22"/>
                </a:cubicBezTo>
                <a:lnTo>
                  <a:pt x="58" y="4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5" name="Freeform 7"/>
          <p:cNvSpPr/>
          <p:nvPr/>
        </p:nvSpPr>
        <p:spPr bwMode="auto">
          <a:xfrm>
            <a:off x="6432704" y="3260485"/>
            <a:ext cx="114270" cy="110700"/>
          </a:xfrm>
          <a:custGeom>
            <a:avLst/>
            <a:gdLst>
              <a:gd name="T0" fmla="*/ 85 w 96"/>
              <a:gd name="T1" fmla="*/ 93 h 93"/>
              <a:gd name="T2" fmla="*/ 0 w 96"/>
              <a:gd name="T3" fmla="*/ 81 h 93"/>
              <a:gd name="T4" fmla="*/ 11 w 96"/>
              <a:gd name="T5" fmla="*/ 0 h 93"/>
              <a:gd name="T6" fmla="*/ 96 w 96"/>
              <a:gd name="T7" fmla="*/ 12 h 93"/>
              <a:gd name="T8" fmla="*/ 85 w 96"/>
              <a:gd name="T9" fmla="*/ 93 h 93"/>
            </a:gdLst>
            <a:ahLst/>
            <a:cxnLst>
              <a:cxn ang="0">
                <a:pos x="T0" y="T1"/>
              </a:cxn>
              <a:cxn ang="0">
                <a:pos x="T2" y="T3"/>
              </a:cxn>
              <a:cxn ang="0">
                <a:pos x="T4" y="T5"/>
              </a:cxn>
              <a:cxn ang="0">
                <a:pos x="T6" y="T7"/>
              </a:cxn>
              <a:cxn ang="0">
                <a:pos x="T8" y="T9"/>
              </a:cxn>
            </a:cxnLst>
            <a:rect l="0" t="0" r="r" b="b"/>
            <a:pathLst>
              <a:path w="96" h="93">
                <a:moveTo>
                  <a:pt x="85" y="93"/>
                </a:moveTo>
                <a:lnTo>
                  <a:pt x="0" y="81"/>
                </a:lnTo>
                <a:lnTo>
                  <a:pt x="11" y="0"/>
                </a:lnTo>
                <a:lnTo>
                  <a:pt x="96" y="12"/>
                </a:lnTo>
                <a:lnTo>
                  <a:pt x="85" y="9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6" name="Freeform 8"/>
          <p:cNvSpPr/>
          <p:nvPr/>
        </p:nvSpPr>
        <p:spPr bwMode="auto">
          <a:xfrm>
            <a:off x="6424371" y="3666383"/>
            <a:ext cx="34520" cy="57135"/>
          </a:xfrm>
          <a:custGeom>
            <a:avLst/>
            <a:gdLst>
              <a:gd name="T0" fmla="*/ 0 w 21"/>
              <a:gd name="T1" fmla="*/ 5 h 35"/>
              <a:gd name="T2" fmla="*/ 5 w 21"/>
              <a:gd name="T3" fmla="*/ 26 h 35"/>
              <a:gd name="T4" fmla="*/ 21 w 21"/>
              <a:gd name="T5" fmla="*/ 9 h 35"/>
              <a:gd name="T6" fmla="*/ 0 w 21"/>
              <a:gd name="T7" fmla="*/ 5 h 35"/>
            </a:gdLst>
            <a:ahLst/>
            <a:cxnLst>
              <a:cxn ang="0">
                <a:pos x="T0" y="T1"/>
              </a:cxn>
              <a:cxn ang="0">
                <a:pos x="T2" y="T3"/>
              </a:cxn>
              <a:cxn ang="0">
                <a:pos x="T4" y="T5"/>
              </a:cxn>
              <a:cxn ang="0">
                <a:pos x="T6" y="T7"/>
              </a:cxn>
            </a:cxnLst>
            <a:rect l="0" t="0" r="r" b="b"/>
            <a:pathLst>
              <a:path w="21" h="35">
                <a:moveTo>
                  <a:pt x="0" y="5"/>
                </a:moveTo>
                <a:cubicBezTo>
                  <a:pt x="0" y="5"/>
                  <a:pt x="3" y="22"/>
                  <a:pt x="5" y="26"/>
                </a:cubicBezTo>
                <a:cubicBezTo>
                  <a:pt x="6" y="31"/>
                  <a:pt x="9" y="35"/>
                  <a:pt x="21" y="9"/>
                </a:cubicBezTo>
                <a:cubicBezTo>
                  <a:pt x="21" y="9"/>
                  <a:pt x="13" y="0"/>
                  <a:pt x="0" y="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7" name="Freeform 9"/>
          <p:cNvSpPr/>
          <p:nvPr/>
        </p:nvSpPr>
        <p:spPr bwMode="auto">
          <a:xfrm>
            <a:off x="6544594" y="3285482"/>
            <a:ext cx="132125" cy="393995"/>
          </a:xfrm>
          <a:custGeom>
            <a:avLst/>
            <a:gdLst>
              <a:gd name="T0" fmla="*/ 75 w 111"/>
              <a:gd name="T1" fmla="*/ 269 h 331"/>
              <a:gd name="T2" fmla="*/ 44 w 111"/>
              <a:gd name="T3" fmla="*/ 331 h 331"/>
              <a:gd name="T4" fmla="*/ 15 w 111"/>
              <a:gd name="T5" fmla="*/ 326 h 331"/>
              <a:gd name="T6" fmla="*/ 0 w 111"/>
              <a:gd name="T7" fmla="*/ 259 h 331"/>
              <a:gd name="T8" fmla="*/ 34 w 111"/>
              <a:gd name="T9" fmla="*/ 0 h 331"/>
              <a:gd name="T10" fmla="*/ 111 w 111"/>
              <a:gd name="T11" fmla="*/ 9 h 331"/>
              <a:gd name="T12" fmla="*/ 75 w 111"/>
              <a:gd name="T13" fmla="*/ 269 h 331"/>
            </a:gdLst>
            <a:ahLst/>
            <a:cxnLst>
              <a:cxn ang="0">
                <a:pos x="T0" y="T1"/>
              </a:cxn>
              <a:cxn ang="0">
                <a:pos x="T2" y="T3"/>
              </a:cxn>
              <a:cxn ang="0">
                <a:pos x="T4" y="T5"/>
              </a:cxn>
              <a:cxn ang="0">
                <a:pos x="T6" y="T7"/>
              </a:cxn>
              <a:cxn ang="0">
                <a:pos x="T8" y="T9"/>
              </a:cxn>
              <a:cxn ang="0">
                <a:pos x="T10" y="T11"/>
              </a:cxn>
              <a:cxn ang="0">
                <a:pos x="T12" y="T13"/>
              </a:cxn>
            </a:cxnLst>
            <a:rect l="0" t="0" r="r" b="b"/>
            <a:pathLst>
              <a:path w="111" h="331">
                <a:moveTo>
                  <a:pt x="75" y="269"/>
                </a:moveTo>
                <a:lnTo>
                  <a:pt x="44" y="331"/>
                </a:lnTo>
                <a:lnTo>
                  <a:pt x="15" y="326"/>
                </a:lnTo>
                <a:lnTo>
                  <a:pt x="0" y="259"/>
                </a:lnTo>
                <a:lnTo>
                  <a:pt x="34" y="0"/>
                </a:lnTo>
                <a:lnTo>
                  <a:pt x="111" y="9"/>
                </a:lnTo>
                <a:lnTo>
                  <a:pt x="75" y="26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8" name="Freeform 10"/>
          <p:cNvSpPr/>
          <p:nvPr/>
        </p:nvSpPr>
        <p:spPr bwMode="auto">
          <a:xfrm>
            <a:off x="6581493" y="3212873"/>
            <a:ext cx="104748" cy="121412"/>
          </a:xfrm>
          <a:custGeom>
            <a:avLst/>
            <a:gdLst>
              <a:gd name="T0" fmla="*/ 58 w 64"/>
              <a:gd name="T1" fmla="*/ 48 h 74"/>
              <a:gd name="T2" fmla="*/ 27 w 64"/>
              <a:gd name="T3" fmla="*/ 72 h 74"/>
              <a:gd name="T4" fmla="*/ 26 w 64"/>
              <a:gd name="T5" fmla="*/ 72 h 74"/>
              <a:gd name="T6" fmla="*/ 2 w 64"/>
              <a:gd name="T7" fmla="*/ 41 h 74"/>
              <a:gd name="T8" fmla="*/ 6 w 64"/>
              <a:gd name="T9" fmla="*/ 15 h 74"/>
              <a:gd name="T10" fmla="*/ 35 w 64"/>
              <a:gd name="T11" fmla="*/ 7 h 74"/>
              <a:gd name="T12" fmla="*/ 36 w 64"/>
              <a:gd name="T13" fmla="*/ 7 h 74"/>
              <a:gd name="T14" fmla="*/ 61 w 64"/>
              <a:gd name="T15" fmla="*/ 23 h 74"/>
              <a:gd name="T16" fmla="*/ 58 w 64"/>
              <a:gd name="T17"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4">
                <a:moveTo>
                  <a:pt x="58" y="48"/>
                </a:moveTo>
                <a:cubicBezTo>
                  <a:pt x="56" y="64"/>
                  <a:pt x="42" y="74"/>
                  <a:pt x="27" y="72"/>
                </a:cubicBezTo>
                <a:cubicBezTo>
                  <a:pt x="26" y="72"/>
                  <a:pt x="26" y="72"/>
                  <a:pt x="26" y="72"/>
                </a:cubicBezTo>
                <a:cubicBezTo>
                  <a:pt x="11" y="70"/>
                  <a:pt x="0" y="56"/>
                  <a:pt x="2" y="41"/>
                </a:cubicBezTo>
                <a:cubicBezTo>
                  <a:pt x="6" y="15"/>
                  <a:pt x="6" y="15"/>
                  <a:pt x="6" y="15"/>
                </a:cubicBezTo>
                <a:cubicBezTo>
                  <a:pt x="8" y="0"/>
                  <a:pt x="20" y="5"/>
                  <a:pt x="35" y="7"/>
                </a:cubicBezTo>
                <a:cubicBezTo>
                  <a:pt x="36" y="7"/>
                  <a:pt x="36" y="7"/>
                  <a:pt x="36" y="7"/>
                </a:cubicBezTo>
                <a:cubicBezTo>
                  <a:pt x="51" y="9"/>
                  <a:pt x="64" y="7"/>
                  <a:pt x="61" y="23"/>
                </a:cubicBezTo>
                <a:lnTo>
                  <a:pt x="58" y="4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9" name="Freeform 11"/>
          <p:cNvSpPr/>
          <p:nvPr/>
        </p:nvSpPr>
        <p:spPr bwMode="auto">
          <a:xfrm>
            <a:off x="6570780" y="3259295"/>
            <a:ext cx="114270" cy="109509"/>
          </a:xfrm>
          <a:custGeom>
            <a:avLst/>
            <a:gdLst>
              <a:gd name="T0" fmla="*/ 85 w 96"/>
              <a:gd name="T1" fmla="*/ 92 h 92"/>
              <a:gd name="T2" fmla="*/ 0 w 96"/>
              <a:gd name="T3" fmla="*/ 81 h 92"/>
              <a:gd name="T4" fmla="*/ 11 w 96"/>
              <a:gd name="T5" fmla="*/ 0 h 92"/>
              <a:gd name="T6" fmla="*/ 96 w 96"/>
              <a:gd name="T7" fmla="*/ 11 h 92"/>
              <a:gd name="T8" fmla="*/ 85 w 96"/>
              <a:gd name="T9" fmla="*/ 92 h 92"/>
            </a:gdLst>
            <a:ahLst/>
            <a:cxnLst>
              <a:cxn ang="0">
                <a:pos x="T0" y="T1"/>
              </a:cxn>
              <a:cxn ang="0">
                <a:pos x="T2" y="T3"/>
              </a:cxn>
              <a:cxn ang="0">
                <a:pos x="T4" y="T5"/>
              </a:cxn>
              <a:cxn ang="0">
                <a:pos x="T6" y="T7"/>
              </a:cxn>
              <a:cxn ang="0">
                <a:pos x="T8" y="T9"/>
              </a:cxn>
            </a:cxnLst>
            <a:rect l="0" t="0" r="r" b="b"/>
            <a:pathLst>
              <a:path w="96" h="92">
                <a:moveTo>
                  <a:pt x="85" y="92"/>
                </a:moveTo>
                <a:lnTo>
                  <a:pt x="0" y="81"/>
                </a:lnTo>
                <a:lnTo>
                  <a:pt x="11" y="0"/>
                </a:lnTo>
                <a:lnTo>
                  <a:pt x="96" y="11"/>
                </a:lnTo>
                <a:lnTo>
                  <a:pt x="85" y="92"/>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0" name="Freeform 12"/>
          <p:cNvSpPr/>
          <p:nvPr/>
        </p:nvSpPr>
        <p:spPr bwMode="auto">
          <a:xfrm>
            <a:off x="6562448" y="3662812"/>
            <a:ext cx="34520" cy="57135"/>
          </a:xfrm>
          <a:custGeom>
            <a:avLst/>
            <a:gdLst>
              <a:gd name="T0" fmla="*/ 0 w 21"/>
              <a:gd name="T1" fmla="*/ 6 h 35"/>
              <a:gd name="T2" fmla="*/ 5 w 21"/>
              <a:gd name="T3" fmla="*/ 27 h 35"/>
              <a:gd name="T4" fmla="*/ 21 w 21"/>
              <a:gd name="T5" fmla="*/ 10 h 35"/>
              <a:gd name="T6" fmla="*/ 0 w 21"/>
              <a:gd name="T7" fmla="*/ 6 h 35"/>
            </a:gdLst>
            <a:ahLst/>
            <a:cxnLst>
              <a:cxn ang="0">
                <a:pos x="T0" y="T1"/>
              </a:cxn>
              <a:cxn ang="0">
                <a:pos x="T2" y="T3"/>
              </a:cxn>
              <a:cxn ang="0">
                <a:pos x="T4" y="T5"/>
              </a:cxn>
              <a:cxn ang="0">
                <a:pos x="T6" y="T7"/>
              </a:cxn>
            </a:cxnLst>
            <a:rect l="0" t="0" r="r" b="b"/>
            <a:pathLst>
              <a:path w="21" h="35">
                <a:moveTo>
                  <a:pt x="0" y="6"/>
                </a:moveTo>
                <a:cubicBezTo>
                  <a:pt x="0" y="6"/>
                  <a:pt x="3" y="22"/>
                  <a:pt x="5" y="27"/>
                </a:cubicBezTo>
                <a:cubicBezTo>
                  <a:pt x="6" y="31"/>
                  <a:pt x="9" y="35"/>
                  <a:pt x="21" y="10"/>
                </a:cubicBezTo>
                <a:cubicBezTo>
                  <a:pt x="21" y="10"/>
                  <a:pt x="13" y="0"/>
                  <a:pt x="0" y="6"/>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1" name="Freeform 13"/>
          <p:cNvSpPr/>
          <p:nvPr/>
        </p:nvSpPr>
        <p:spPr bwMode="auto">
          <a:xfrm>
            <a:off x="6664816" y="3287862"/>
            <a:ext cx="30948" cy="199973"/>
          </a:xfrm>
          <a:custGeom>
            <a:avLst/>
            <a:gdLst>
              <a:gd name="T0" fmla="*/ 4 w 19"/>
              <a:gd name="T1" fmla="*/ 0 h 122"/>
              <a:gd name="T2" fmla="*/ 19 w 19"/>
              <a:gd name="T3" fmla="*/ 16 h 122"/>
              <a:gd name="T4" fmla="*/ 7 w 19"/>
              <a:gd name="T5" fmla="*/ 115 h 122"/>
              <a:gd name="T6" fmla="*/ 0 w 19"/>
              <a:gd name="T7" fmla="*/ 121 h 122"/>
              <a:gd name="T8" fmla="*/ 10 w 19"/>
              <a:gd name="T9" fmla="*/ 43 h 122"/>
              <a:gd name="T10" fmla="*/ 5 w 19"/>
              <a:gd name="T11" fmla="*/ 34 h 122"/>
              <a:gd name="T12" fmla="*/ 4 w 19"/>
              <a:gd name="T13" fmla="*/ 0 h 122"/>
            </a:gdLst>
            <a:ahLst/>
            <a:cxnLst>
              <a:cxn ang="0">
                <a:pos x="T0" y="T1"/>
              </a:cxn>
              <a:cxn ang="0">
                <a:pos x="T2" y="T3"/>
              </a:cxn>
              <a:cxn ang="0">
                <a:pos x="T4" y="T5"/>
              </a:cxn>
              <a:cxn ang="0">
                <a:pos x="T6" y="T7"/>
              </a:cxn>
              <a:cxn ang="0">
                <a:pos x="T8" y="T9"/>
              </a:cxn>
              <a:cxn ang="0">
                <a:pos x="T10" y="T11"/>
              </a:cxn>
              <a:cxn ang="0">
                <a:pos x="T12" y="T13"/>
              </a:cxn>
            </a:cxnLst>
            <a:rect l="0" t="0" r="r" b="b"/>
            <a:pathLst>
              <a:path w="19" h="122">
                <a:moveTo>
                  <a:pt x="4" y="0"/>
                </a:moveTo>
                <a:cubicBezTo>
                  <a:pt x="4" y="0"/>
                  <a:pt x="18" y="10"/>
                  <a:pt x="19" y="16"/>
                </a:cubicBezTo>
                <a:cubicBezTo>
                  <a:pt x="19" y="21"/>
                  <a:pt x="7" y="115"/>
                  <a:pt x="7" y="115"/>
                </a:cubicBezTo>
                <a:cubicBezTo>
                  <a:pt x="7" y="115"/>
                  <a:pt x="8" y="122"/>
                  <a:pt x="0" y="121"/>
                </a:cubicBezTo>
                <a:cubicBezTo>
                  <a:pt x="10" y="43"/>
                  <a:pt x="10" y="43"/>
                  <a:pt x="10" y="43"/>
                </a:cubicBezTo>
                <a:cubicBezTo>
                  <a:pt x="5" y="34"/>
                  <a:pt x="5" y="34"/>
                  <a:pt x="5" y="34"/>
                </a:cubicBezTo>
                <a:cubicBezTo>
                  <a:pt x="4" y="0"/>
                  <a:pt x="4" y="0"/>
                  <a:pt x="4"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22" name="Group 123"/>
          <p:cNvGrpSpPr/>
          <p:nvPr/>
        </p:nvGrpSpPr>
        <p:grpSpPr>
          <a:xfrm>
            <a:off x="5738750" y="3195912"/>
            <a:ext cx="613013" cy="465414"/>
            <a:chOff x="7170738" y="4168775"/>
            <a:chExt cx="817563" cy="620713"/>
          </a:xfrm>
          <a:solidFill>
            <a:schemeClr val="tx2">
              <a:lumMod val="20000"/>
              <a:lumOff val="80000"/>
            </a:schemeClr>
          </a:solidFill>
        </p:grpSpPr>
        <p:sp>
          <p:nvSpPr>
            <p:cNvPr id="23" name="Freeform 14"/>
            <p:cNvSpPr/>
            <p:nvPr/>
          </p:nvSpPr>
          <p:spPr bwMode="auto">
            <a:xfrm>
              <a:off x="7170738" y="4168775"/>
              <a:ext cx="785813" cy="354013"/>
            </a:xfrm>
            <a:custGeom>
              <a:avLst/>
              <a:gdLst>
                <a:gd name="T0" fmla="*/ 246 w 495"/>
                <a:gd name="T1" fmla="*/ 223 h 223"/>
                <a:gd name="T2" fmla="*/ 0 w 495"/>
                <a:gd name="T3" fmla="*/ 111 h 223"/>
                <a:gd name="T4" fmla="*/ 252 w 495"/>
                <a:gd name="T5" fmla="*/ 0 h 223"/>
                <a:gd name="T6" fmla="*/ 495 w 495"/>
                <a:gd name="T7" fmla="*/ 109 h 223"/>
                <a:gd name="T8" fmla="*/ 246 w 495"/>
                <a:gd name="T9" fmla="*/ 223 h 223"/>
              </a:gdLst>
              <a:ahLst/>
              <a:cxnLst>
                <a:cxn ang="0">
                  <a:pos x="T0" y="T1"/>
                </a:cxn>
                <a:cxn ang="0">
                  <a:pos x="T2" y="T3"/>
                </a:cxn>
                <a:cxn ang="0">
                  <a:pos x="T4" y="T5"/>
                </a:cxn>
                <a:cxn ang="0">
                  <a:pos x="T6" y="T7"/>
                </a:cxn>
                <a:cxn ang="0">
                  <a:pos x="T8" y="T9"/>
                </a:cxn>
              </a:cxnLst>
              <a:rect l="0" t="0" r="r" b="b"/>
              <a:pathLst>
                <a:path w="495" h="223">
                  <a:moveTo>
                    <a:pt x="246" y="223"/>
                  </a:moveTo>
                  <a:lnTo>
                    <a:pt x="0" y="111"/>
                  </a:lnTo>
                  <a:lnTo>
                    <a:pt x="252" y="0"/>
                  </a:lnTo>
                  <a:lnTo>
                    <a:pt x="495" y="109"/>
                  </a:lnTo>
                  <a:lnTo>
                    <a:pt x="246" y="2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4" name="Rectangle 15"/>
            <p:cNvSpPr>
              <a:spLocks noChangeArrowheads="1"/>
            </p:cNvSpPr>
            <p:nvPr/>
          </p:nvSpPr>
          <p:spPr bwMode="auto">
            <a:xfrm>
              <a:off x="7924800" y="4335463"/>
              <a:ext cx="23813" cy="257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5" name="Oval 16"/>
            <p:cNvSpPr>
              <a:spLocks noChangeArrowheads="1"/>
            </p:cNvSpPr>
            <p:nvPr/>
          </p:nvSpPr>
          <p:spPr bwMode="auto">
            <a:xfrm>
              <a:off x="7897813" y="4564063"/>
              <a:ext cx="76200" cy="777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6" name="Freeform 17"/>
            <p:cNvSpPr/>
            <p:nvPr/>
          </p:nvSpPr>
          <p:spPr bwMode="auto">
            <a:xfrm>
              <a:off x="7888288" y="4605338"/>
              <a:ext cx="55563" cy="171450"/>
            </a:xfrm>
            <a:custGeom>
              <a:avLst/>
              <a:gdLst>
                <a:gd name="T0" fmla="*/ 14 w 26"/>
                <a:gd name="T1" fmla="*/ 4 h 79"/>
                <a:gd name="T2" fmla="*/ 6 w 26"/>
                <a:gd name="T3" fmla="*/ 79 h 79"/>
                <a:gd name="T4" fmla="*/ 26 w 26"/>
                <a:gd name="T5" fmla="*/ 79 h 79"/>
                <a:gd name="T6" fmla="*/ 26 w 26"/>
                <a:gd name="T7" fmla="*/ 0 h 79"/>
                <a:gd name="T8" fmla="*/ 14 w 26"/>
                <a:gd name="T9" fmla="*/ 4 h 79"/>
              </a:gdLst>
              <a:ahLst/>
              <a:cxnLst>
                <a:cxn ang="0">
                  <a:pos x="T0" y="T1"/>
                </a:cxn>
                <a:cxn ang="0">
                  <a:pos x="T2" y="T3"/>
                </a:cxn>
                <a:cxn ang="0">
                  <a:pos x="T4" y="T5"/>
                </a:cxn>
                <a:cxn ang="0">
                  <a:pos x="T6" y="T7"/>
                </a:cxn>
                <a:cxn ang="0">
                  <a:pos x="T8" y="T9"/>
                </a:cxn>
              </a:cxnLst>
              <a:rect l="0" t="0" r="r" b="b"/>
              <a:pathLst>
                <a:path w="26" h="79">
                  <a:moveTo>
                    <a:pt x="14" y="4"/>
                  </a:moveTo>
                  <a:cubicBezTo>
                    <a:pt x="14" y="4"/>
                    <a:pt x="0" y="34"/>
                    <a:pt x="6" y="79"/>
                  </a:cubicBezTo>
                  <a:cubicBezTo>
                    <a:pt x="26" y="79"/>
                    <a:pt x="26" y="79"/>
                    <a:pt x="26" y="79"/>
                  </a:cubicBezTo>
                  <a:cubicBezTo>
                    <a:pt x="26" y="0"/>
                    <a:pt x="26" y="0"/>
                    <a:pt x="26" y="0"/>
                  </a:cubicBezTo>
                  <a:cubicBezTo>
                    <a:pt x="26" y="0"/>
                    <a:pt x="14" y="7"/>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7" name="Freeform 18"/>
            <p:cNvSpPr/>
            <p:nvPr/>
          </p:nvSpPr>
          <p:spPr bwMode="auto">
            <a:xfrm>
              <a:off x="7932738" y="4605338"/>
              <a:ext cx="55563" cy="171450"/>
            </a:xfrm>
            <a:custGeom>
              <a:avLst/>
              <a:gdLst>
                <a:gd name="T0" fmla="*/ 11 w 25"/>
                <a:gd name="T1" fmla="*/ 4 h 79"/>
                <a:gd name="T2" fmla="*/ 20 w 25"/>
                <a:gd name="T3" fmla="*/ 79 h 79"/>
                <a:gd name="T4" fmla="*/ 0 w 25"/>
                <a:gd name="T5" fmla="*/ 79 h 79"/>
                <a:gd name="T6" fmla="*/ 0 w 25"/>
                <a:gd name="T7" fmla="*/ 0 h 79"/>
                <a:gd name="T8" fmla="*/ 11 w 25"/>
                <a:gd name="T9" fmla="*/ 4 h 79"/>
              </a:gdLst>
              <a:ahLst/>
              <a:cxnLst>
                <a:cxn ang="0">
                  <a:pos x="T0" y="T1"/>
                </a:cxn>
                <a:cxn ang="0">
                  <a:pos x="T2" y="T3"/>
                </a:cxn>
                <a:cxn ang="0">
                  <a:pos x="T4" y="T5"/>
                </a:cxn>
                <a:cxn ang="0">
                  <a:pos x="T6" y="T7"/>
                </a:cxn>
                <a:cxn ang="0">
                  <a:pos x="T8" y="T9"/>
                </a:cxn>
              </a:cxnLst>
              <a:rect l="0" t="0" r="r" b="b"/>
              <a:pathLst>
                <a:path w="25" h="79">
                  <a:moveTo>
                    <a:pt x="11" y="4"/>
                  </a:moveTo>
                  <a:cubicBezTo>
                    <a:pt x="11" y="4"/>
                    <a:pt x="25" y="34"/>
                    <a:pt x="20" y="79"/>
                  </a:cubicBezTo>
                  <a:cubicBezTo>
                    <a:pt x="0" y="79"/>
                    <a:pt x="0" y="79"/>
                    <a:pt x="0" y="79"/>
                  </a:cubicBezTo>
                  <a:cubicBezTo>
                    <a:pt x="0" y="0"/>
                    <a:pt x="0" y="0"/>
                    <a:pt x="0" y="0"/>
                  </a:cubicBezTo>
                  <a:cubicBezTo>
                    <a:pt x="0" y="0"/>
                    <a:pt x="11" y="7"/>
                    <a:pt x="1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8" name="Freeform 19"/>
            <p:cNvSpPr/>
            <p:nvPr/>
          </p:nvSpPr>
          <p:spPr bwMode="auto">
            <a:xfrm>
              <a:off x="7327900" y="4449763"/>
              <a:ext cx="455613" cy="339725"/>
            </a:xfrm>
            <a:custGeom>
              <a:avLst/>
              <a:gdLst>
                <a:gd name="T0" fmla="*/ 209 w 209"/>
                <a:gd name="T1" fmla="*/ 0 h 156"/>
                <a:gd name="T2" fmla="*/ 104 w 209"/>
                <a:gd name="T3" fmla="*/ 49 h 156"/>
                <a:gd name="T4" fmla="*/ 0 w 209"/>
                <a:gd name="T5" fmla="*/ 0 h 156"/>
                <a:gd name="T6" fmla="*/ 0 w 209"/>
                <a:gd name="T7" fmla="*/ 120 h 156"/>
                <a:gd name="T8" fmla="*/ 102 w 209"/>
                <a:gd name="T9" fmla="*/ 156 h 156"/>
                <a:gd name="T10" fmla="*/ 102 w 209"/>
                <a:gd name="T11" fmla="*/ 156 h 156"/>
                <a:gd name="T12" fmla="*/ 104 w 209"/>
                <a:gd name="T13" fmla="*/ 156 h 156"/>
                <a:gd name="T14" fmla="*/ 107 w 209"/>
                <a:gd name="T15" fmla="*/ 156 h 156"/>
                <a:gd name="T16" fmla="*/ 107 w 209"/>
                <a:gd name="T17" fmla="*/ 156 h 156"/>
                <a:gd name="T18" fmla="*/ 209 w 209"/>
                <a:gd name="T19" fmla="*/ 120 h 156"/>
                <a:gd name="T20" fmla="*/ 209 w 209"/>
                <a:gd name="T21"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9" h="156">
                  <a:moveTo>
                    <a:pt x="209" y="0"/>
                  </a:moveTo>
                  <a:cubicBezTo>
                    <a:pt x="209" y="1"/>
                    <a:pt x="121" y="41"/>
                    <a:pt x="104" y="49"/>
                  </a:cubicBezTo>
                  <a:cubicBezTo>
                    <a:pt x="87" y="41"/>
                    <a:pt x="0" y="1"/>
                    <a:pt x="0" y="0"/>
                  </a:cubicBezTo>
                  <a:cubicBezTo>
                    <a:pt x="0" y="120"/>
                    <a:pt x="0" y="120"/>
                    <a:pt x="0" y="120"/>
                  </a:cubicBezTo>
                  <a:cubicBezTo>
                    <a:pt x="28" y="150"/>
                    <a:pt x="84" y="155"/>
                    <a:pt x="102" y="156"/>
                  </a:cubicBezTo>
                  <a:cubicBezTo>
                    <a:pt x="102" y="156"/>
                    <a:pt x="102" y="156"/>
                    <a:pt x="102" y="156"/>
                  </a:cubicBezTo>
                  <a:cubicBezTo>
                    <a:pt x="102" y="156"/>
                    <a:pt x="103" y="156"/>
                    <a:pt x="104" y="156"/>
                  </a:cubicBezTo>
                  <a:cubicBezTo>
                    <a:pt x="106" y="156"/>
                    <a:pt x="107" y="156"/>
                    <a:pt x="107" y="156"/>
                  </a:cubicBezTo>
                  <a:cubicBezTo>
                    <a:pt x="107" y="156"/>
                    <a:pt x="107" y="156"/>
                    <a:pt x="107" y="156"/>
                  </a:cubicBezTo>
                  <a:cubicBezTo>
                    <a:pt x="125" y="155"/>
                    <a:pt x="181" y="150"/>
                    <a:pt x="209" y="120"/>
                  </a:cubicBezTo>
                  <a:lnTo>
                    <a:pt x="20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29" name="Freeform 20"/>
          <p:cNvSpPr>
            <a:spLocks noEditPoints="1"/>
          </p:cNvSpPr>
          <p:nvPr/>
        </p:nvSpPr>
        <p:spPr bwMode="auto">
          <a:xfrm>
            <a:off x="5240008" y="1607138"/>
            <a:ext cx="358285" cy="377330"/>
          </a:xfrm>
          <a:custGeom>
            <a:avLst/>
            <a:gdLst>
              <a:gd name="T0" fmla="*/ 168 w 219"/>
              <a:gd name="T1" fmla="*/ 224 h 231"/>
              <a:gd name="T2" fmla="*/ 197 w 219"/>
              <a:gd name="T3" fmla="*/ 212 h 231"/>
              <a:gd name="T4" fmla="*/ 168 w 219"/>
              <a:gd name="T5" fmla="*/ 132 h 231"/>
              <a:gd name="T6" fmla="*/ 168 w 219"/>
              <a:gd name="T7" fmla="*/ 150 h 231"/>
              <a:gd name="T8" fmla="*/ 192 w 219"/>
              <a:gd name="T9" fmla="*/ 190 h 231"/>
              <a:gd name="T10" fmla="*/ 168 w 219"/>
              <a:gd name="T11" fmla="*/ 209 h 231"/>
              <a:gd name="T12" fmla="*/ 168 w 219"/>
              <a:gd name="T13" fmla="*/ 224 h 231"/>
              <a:gd name="T14" fmla="*/ 168 w 219"/>
              <a:gd name="T15" fmla="*/ 203 h 231"/>
              <a:gd name="T16" fmla="*/ 168 w 219"/>
              <a:gd name="T17" fmla="*/ 157 h 231"/>
              <a:gd name="T18" fmla="*/ 181 w 219"/>
              <a:gd name="T19" fmla="*/ 187 h 231"/>
              <a:gd name="T20" fmla="*/ 168 w 219"/>
              <a:gd name="T21" fmla="*/ 203 h 231"/>
              <a:gd name="T22" fmla="*/ 146 w 219"/>
              <a:gd name="T23" fmla="*/ 112 h 231"/>
              <a:gd name="T24" fmla="*/ 141 w 219"/>
              <a:gd name="T25" fmla="*/ 98 h 231"/>
              <a:gd name="T26" fmla="*/ 141 w 219"/>
              <a:gd name="T27" fmla="*/ 44 h 231"/>
              <a:gd name="T28" fmla="*/ 146 w 219"/>
              <a:gd name="T29" fmla="*/ 37 h 231"/>
              <a:gd name="T30" fmla="*/ 148 w 219"/>
              <a:gd name="T31" fmla="*/ 37 h 231"/>
              <a:gd name="T32" fmla="*/ 148 w 219"/>
              <a:gd name="T33" fmla="*/ 14 h 231"/>
              <a:gd name="T34" fmla="*/ 146 w 219"/>
              <a:gd name="T35" fmla="*/ 14 h 231"/>
              <a:gd name="T36" fmla="*/ 146 w 219"/>
              <a:gd name="T37" fmla="*/ 13 h 231"/>
              <a:gd name="T38" fmla="*/ 114 w 219"/>
              <a:gd name="T39" fmla="*/ 0 h 231"/>
              <a:gd name="T40" fmla="*/ 81 w 219"/>
              <a:gd name="T41" fmla="*/ 13 h 231"/>
              <a:gd name="T42" fmla="*/ 81 w 219"/>
              <a:gd name="T43" fmla="*/ 14 h 231"/>
              <a:gd name="T44" fmla="*/ 80 w 219"/>
              <a:gd name="T45" fmla="*/ 14 h 231"/>
              <a:gd name="T46" fmla="*/ 80 w 219"/>
              <a:gd name="T47" fmla="*/ 37 h 231"/>
              <a:gd name="T48" fmla="*/ 81 w 219"/>
              <a:gd name="T49" fmla="*/ 37 h 231"/>
              <a:gd name="T50" fmla="*/ 90 w 219"/>
              <a:gd name="T51" fmla="*/ 45 h 231"/>
              <a:gd name="T52" fmla="*/ 90 w 219"/>
              <a:gd name="T53" fmla="*/ 98 h 231"/>
              <a:gd name="T54" fmla="*/ 83 w 219"/>
              <a:gd name="T55" fmla="*/ 112 h 231"/>
              <a:gd name="T56" fmla="*/ 31 w 219"/>
              <a:gd name="T57" fmla="*/ 212 h 231"/>
              <a:gd name="T58" fmla="*/ 114 w 219"/>
              <a:gd name="T59" fmla="*/ 230 h 231"/>
              <a:gd name="T60" fmla="*/ 168 w 219"/>
              <a:gd name="T61" fmla="*/ 224 h 231"/>
              <a:gd name="T62" fmla="*/ 168 w 219"/>
              <a:gd name="T63" fmla="*/ 209 h 231"/>
              <a:gd name="T64" fmla="*/ 144 w 219"/>
              <a:gd name="T65" fmla="*/ 212 h 231"/>
              <a:gd name="T66" fmla="*/ 144 w 219"/>
              <a:gd name="T67" fmla="*/ 212 h 231"/>
              <a:gd name="T68" fmla="*/ 168 w 219"/>
              <a:gd name="T69" fmla="*/ 203 h 231"/>
              <a:gd name="T70" fmla="*/ 168 w 219"/>
              <a:gd name="T71" fmla="*/ 157 h 231"/>
              <a:gd name="T72" fmla="*/ 149 w 219"/>
              <a:gd name="T73" fmla="*/ 134 h 231"/>
              <a:gd name="T74" fmla="*/ 168 w 219"/>
              <a:gd name="T75" fmla="*/ 150 h 231"/>
              <a:gd name="T76" fmla="*/ 168 w 219"/>
              <a:gd name="T77" fmla="*/ 132 h 231"/>
              <a:gd name="T78" fmla="*/ 146 w 219"/>
              <a:gd name="T79" fmla="*/ 1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9" h="231">
                <a:moveTo>
                  <a:pt x="168" y="224"/>
                </a:moveTo>
                <a:cubicBezTo>
                  <a:pt x="179" y="221"/>
                  <a:pt x="189" y="217"/>
                  <a:pt x="197" y="212"/>
                </a:cubicBezTo>
                <a:cubicBezTo>
                  <a:pt x="219" y="196"/>
                  <a:pt x="191" y="157"/>
                  <a:pt x="168" y="132"/>
                </a:cubicBezTo>
                <a:cubicBezTo>
                  <a:pt x="168" y="150"/>
                  <a:pt x="168" y="150"/>
                  <a:pt x="168" y="150"/>
                </a:cubicBezTo>
                <a:cubicBezTo>
                  <a:pt x="180" y="162"/>
                  <a:pt x="193" y="177"/>
                  <a:pt x="192" y="190"/>
                </a:cubicBezTo>
                <a:cubicBezTo>
                  <a:pt x="192" y="201"/>
                  <a:pt x="180" y="207"/>
                  <a:pt x="168" y="209"/>
                </a:cubicBezTo>
                <a:cubicBezTo>
                  <a:pt x="168" y="224"/>
                  <a:pt x="168" y="224"/>
                  <a:pt x="168" y="224"/>
                </a:cubicBezTo>
                <a:close/>
                <a:moveTo>
                  <a:pt x="168" y="203"/>
                </a:moveTo>
                <a:cubicBezTo>
                  <a:pt x="168" y="157"/>
                  <a:pt x="168" y="157"/>
                  <a:pt x="168" y="157"/>
                </a:cubicBezTo>
                <a:cubicBezTo>
                  <a:pt x="175" y="167"/>
                  <a:pt x="182" y="179"/>
                  <a:pt x="181" y="187"/>
                </a:cubicBezTo>
                <a:cubicBezTo>
                  <a:pt x="180" y="194"/>
                  <a:pt x="175" y="199"/>
                  <a:pt x="168" y="203"/>
                </a:cubicBezTo>
                <a:close/>
                <a:moveTo>
                  <a:pt x="146" y="112"/>
                </a:moveTo>
                <a:cubicBezTo>
                  <a:pt x="146" y="112"/>
                  <a:pt x="141" y="109"/>
                  <a:pt x="141" y="98"/>
                </a:cubicBezTo>
                <a:cubicBezTo>
                  <a:pt x="141" y="90"/>
                  <a:pt x="141" y="56"/>
                  <a:pt x="141" y="44"/>
                </a:cubicBezTo>
                <a:cubicBezTo>
                  <a:pt x="144" y="43"/>
                  <a:pt x="146" y="40"/>
                  <a:pt x="146" y="37"/>
                </a:cubicBezTo>
                <a:cubicBezTo>
                  <a:pt x="148" y="37"/>
                  <a:pt x="148" y="37"/>
                  <a:pt x="148" y="37"/>
                </a:cubicBezTo>
                <a:cubicBezTo>
                  <a:pt x="148" y="14"/>
                  <a:pt x="148" y="14"/>
                  <a:pt x="148" y="14"/>
                </a:cubicBezTo>
                <a:cubicBezTo>
                  <a:pt x="146" y="14"/>
                  <a:pt x="146" y="14"/>
                  <a:pt x="146" y="14"/>
                </a:cubicBezTo>
                <a:cubicBezTo>
                  <a:pt x="146" y="14"/>
                  <a:pt x="146" y="13"/>
                  <a:pt x="146" y="13"/>
                </a:cubicBezTo>
                <a:cubicBezTo>
                  <a:pt x="146" y="6"/>
                  <a:pt x="132" y="0"/>
                  <a:pt x="114" y="0"/>
                </a:cubicBezTo>
                <a:cubicBezTo>
                  <a:pt x="95" y="0"/>
                  <a:pt x="81" y="6"/>
                  <a:pt x="81" y="13"/>
                </a:cubicBezTo>
                <a:cubicBezTo>
                  <a:pt x="81" y="13"/>
                  <a:pt x="81" y="14"/>
                  <a:pt x="81" y="14"/>
                </a:cubicBezTo>
                <a:cubicBezTo>
                  <a:pt x="80" y="14"/>
                  <a:pt x="80" y="14"/>
                  <a:pt x="80" y="14"/>
                </a:cubicBezTo>
                <a:cubicBezTo>
                  <a:pt x="80" y="37"/>
                  <a:pt x="80" y="37"/>
                  <a:pt x="80" y="37"/>
                </a:cubicBezTo>
                <a:cubicBezTo>
                  <a:pt x="81" y="37"/>
                  <a:pt x="81" y="37"/>
                  <a:pt x="81" y="37"/>
                </a:cubicBezTo>
                <a:cubicBezTo>
                  <a:pt x="81" y="40"/>
                  <a:pt x="84" y="43"/>
                  <a:pt x="90" y="45"/>
                </a:cubicBezTo>
                <a:cubicBezTo>
                  <a:pt x="90" y="56"/>
                  <a:pt x="90" y="90"/>
                  <a:pt x="90" y="98"/>
                </a:cubicBezTo>
                <a:cubicBezTo>
                  <a:pt x="90" y="109"/>
                  <a:pt x="83" y="112"/>
                  <a:pt x="83" y="112"/>
                </a:cubicBezTo>
                <a:cubicBezTo>
                  <a:pt x="71" y="119"/>
                  <a:pt x="0" y="190"/>
                  <a:pt x="31" y="212"/>
                </a:cubicBezTo>
                <a:cubicBezTo>
                  <a:pt x="58" y="231"/>
                  <a:pt x="105" y="230"/>
                  <a:pt x="114" y="230"/>
                </a:cubicBezTo>
                <a:cubicBezTo>
                  <a:pt x="121" y="230"/>
                  <a:pt x="145" y="230"/>
                  <a:pt x="168" y="224"/>
                </a:cubicBezTo>
                <a:cubicBezTo>
                  <a:pt x="168" y="209"/>
                  <a:pt x="168" y="209"/>
                  <a:pt x="168" y="209"/>
                </a:cubicBezTo>
                <a:cubicBezTo>
                  <a:pt x="156" y="212"/>
                  <a:pt x="144" y="212"/>
                  <a:pt x="144" y="212"/>
                </a:cubicBezTo>
                <a:cubicBezTo>
                  <a:pt x="144" y="212"/>
                  <a:pt x="144" y="212"/>
                  <a:pt x="144" y="212"/>
                </a:cubicBezTo>
                <a:cubicBezTo>
                  <a:pt x="144" y="212"/>
                  <a:pt x="158" y="210"/>
                  <a:pt x="168" y="203"/>
                </a:cubicBezTo>
                <a:cubicBezTo>
                  <a:pt x="168" y="157"/>
                  <a:pt x="168" y="157"/>
                  <a:pt x="168" y="157"/>
                </a:cubicBezTo>
                <a:cubicBezTo>
                  <a:pt x="159" y="144"/>
                  <a:pt x="149" y="134"/>
                  <a:pt x="149" y="134"/>
                </a:cubicBezTo>
                <a:cubicBezTo>
                  <a:pt x="149" y="134"/>
                  <a:pt x="158" y="141"/>
                  <a:pt x="168" y="150"/>
                </a:cubicBezTo>
                <a:cubicBezTo>
                  <a:pt x="168" y="132"/>
                  <a:pt x="168" y="132"/>
                  <a:pt x="168" y="132"/>
                </a:cubicBezTo>
                <a:cubicBezTo>
                  <a:pt x="159" y="122"/>
                  <a:pt x="150" y="114"/>
                  <a:pt x="146" y="112"/>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0" name="Oval 21"/>
          <p:cNvSpPr>
            <a:spLocks noChangeArrowheads="1"/>
          </p:cNvSpPr>
          <p:nvPr/>
        </p:nvSpPr>
        <p:spPr bwMode="auto">
          <a:xfrm>
            <a:off x="7526604" y="1519054"/>
            <a:ext cx="105938" cy="105938"/>
          </a:xfrm>
          <a:prstGeom prst="ellipse">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1" name="Freeform 22"/>
          <p:cNvSpPr/>
          <p:nvPr/>
        </p:nvSpPr>
        <p:spPr bwMode="auto">
          <a:xfrm>
            <a:off x="7564693" y="1597615"/>
            <a:ext cx="166644" cy="347572"/>
          </a:xfrm>
          <a:custGeom>
            <a:avLst/>
            <a:gdLst>
              <a:gd name="T0" fmla="*/ 0 w 102"/>
              <a:gd name="T1" fmla="*/ 6 h 213"/>
              <a:gd name="T2" fmla="*/ 68 w 102"/>
              <a:gd name="T3" fmla="*/ 184 h 213"/>
              <a:gd name="T4" fmla="*/ 99 w 102"/>
              <a:gd name="T5" fmla="*/ 213 h 213"/>
              <a:gd name="T6" fmla="*/ 23 w 102"/>
              <a:gd name="T7" fmla="*/ 0 h 213"/>
              <a:gd name="T8" fmla="*/ 0 w 102"/>
              <a:gd name="T9" fmla="*/ 6 h 213"/>
            </a:gdLst>
            <a:ahLst/>
            <a:cxnLst>
              <a:cxn ang="0">
                <a:pos x="T0" y="T1"/>
              </a:cxn>
              <a:cxn ang="0">
                <a:pos x="T2" y="T3"/>
              </a:cxn>
              <a:cxn ang="0">
                <a:pos x="T4" y="T5"/>
              </a:cxn>
              <a:cxn ang="0">
                <a:pos x="T6" y="T7"/>
              </a:cxn>
              <a:cxn ang="0">
                <a:pos x="T8" y="T9"/>
              </a:cxn>
            </a:cxnLst>
            <a:rect l="0" t="0" r="r" b="b"/>
            <a:pathLst>
              <a:path w="102" h="213">
                <a:moveTo>
                  <a:pt x="0" y="6"/>
                </a:moveTo>
                <a:cubicBezTo>
                  <a:pt x="0" y="7"/>
                  <a:pt x="68" y="184"/>
                  <a:pt x="68" y="184"/>
                </a:cubicBezTo>
                <a:cubicBezTo>
                  <a:pt x="68" y="184"/>
                  <a:pt x="96" y="213"/>
                  <a:pt x="99" y="213"/>
                </a:cubicBezTo>
                <a:cubicBezTo>
                  <a:pt x="102" y="213"/>
                  <a:pt x="23" y="0"/>
                  <a:pt x="23" y="0"/>
                </a:cubicBezTo>
                <a:lnTo>
                  <a:pt x="0" y="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2" name="Freeform 23"/>
          <p:cNvSpPr/>
          <p:nvPr/>
        </p:nvSpPr>
        <p:spPr bwMode="auto">
          <a:xfrm>
            <a:off x="7418285" y="1597615"/>
            <a:ext cx="178547" cy="342811"/>
          </a:xfrm>
          <a:custGeom>
            <a:avLst/>
            <a:gdLst>
              <a:gd name="T0" fmla="*/ 149 w 150"/>
              <a:gd name="T1" fmla="*/ 14 h 288"/>
              <a:gd name="T2" fmla="*/ 40 w 150"/>
              <a:gd name="T3" fmla="*/ 248 h 288"/>
              <a:gd name="T4" fmla="*/ 0 w 150"/>
              <a:gd name="T5" fmla="*/ 288 h 288"/>
              <a:gd name="T6" fmla="*/ 11 w 150"/>
              <a:gd name="T7" fmla="*/ 233 h 288"/>
              <a:gd name="T8" fmla="*/ 117 w 150"/>
              <a:gd name="T9" fmla="*/ 0 h 288"/>
              <a:gd name="T10" fmla="*/ 150 w 150"/>
              <a:gd name="T11" fmla="*/ 11 h 288"/>
              <a:gd name="T12" fmla="*/ 149 w 150"/>
              <a:gd name="T13" fmla="*/ 14 h 288"/>
            </a:gdLst>
            <a:ahLst/>
            <a:cxnLst>
              <a:cxn ang="0">
                <a:pos x="T0" y="T1"/>
              </a:cxn>
              <a:cxn ang="0">
                <a:pos x="T2" y="T3"/>
              </a:cxn>
              <a:cxn ang="0">
                <a:pos x="T4" y="T5"/>
              </a:cxn>
              <a:cxn ang="0">
                <a:pos x="T6" y="T7"/>
              </a:cxn>
              <a:cxn ang="0">
                <a:pos x="T8" y="T9"/>
              </a:cxn>
              <a:cxn ang="0">
                <a:pos x="T10" y="T11"/>
              </a:cxn>
              <a:cxn ang="0">
                <a:pos x="T12" y="T13"/>
              </a:cxn>
            </a:cxnLst>
            <a:rect l="0" t="0" r="r" b="b"/>
            <a:pathLst>
              <a:path w="150" h="288">
                <a:moveTo>
                  <a:pt x="149" y="14"/>
                </a:moveTo>
                <a:lnTo>
                  <a:pt x="40" y="248"/>
                </a:lnTo>
                <a:lnTo>
                  <a:pt x="0" y="288"/>
                </a:lnTo>
                <a:lnTo>
                  <a:pt x="11" y="233"/>
                </a:lnTo>
                <a:lnTo>
                  <a:pt x="117" y="0"/>
                </a:lnTo>
                <a:lnTo>
                  <a:pt x="150" y="11"/>
                </a:lnTo>
                <a:lnTo>
                  <a:pt x="149" y="14"/>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3" name="Freeform 24"/>
          <p:cNvSpPr/>
          <p:nvPr/>
        </p:nvSpPr>
        <p:spPr bwMode="auto">
          <a:xfrm>
            <a:off x="7574216" y="1480964"/>
            <a:ext cx="19045" cy="59516"/>
          </a:xfrm>
          <a:custGeom>
            <a:avLst/>
            <a:gdLst>
              <a:gd name="T0" fmla="*/ 12 w 12"/>
              <a:gd name="T1" fmla="*/ 30 h 36"/>
              <a:gd name="T2" fmla="*/ 6 w 12"/>
              <a:gd name="T3" fmla="*/ 36 h 36"/>
              <a:gd name="T4" fmla="*/ 0 w 12"/>
              <a:gd name="T5" fmla="*/ 30 h 36"/>
              <a:gd name="T6" fmla="*/ 0 w 12"/>
              <a:gd name="T7" fmla="*/ 6 h 36"/>
              <a:gd name="T8" fmla="*/ 6 w 12"/>
              <a:gd name="T9" fmla="*/ 0 h 36"/>
              <a:gd name="T10" fmla="*/ 12 w 12"/>
              <a:gd name="T11" fmla="*/ 6 h 36"/>
              <a:gd name="T12" fmla="*/ 12 w 12"/>
              <a:gd name="T13" fmla="*/ 30 h 36"/>
            </a:gdLst>
            <a:ahLst/>
            <a:cxnLst>
              <a:cxn ang="0">
                <a:pos x="T0" y="T1"/>
              </a:cxn>
              <a:cxn ang="0">
                <a:pos x="T2" y="T3"/>
              </a:cxn>
              <a:cxn ang="0">
                <a:pos x="T4" y="T5"/>
              </a:cxn>
              <a:cxn ang="0">
                <a:pos x="T6" y="T7"/>
              </a:cxn>
              <a:cxn ang="0">
                <a:pos x="T8" y="T9"/>
              </a:cxn>
              <a:cxn ang="0">
                <a:pos x="T10" y="T11"/>
              </a:cxn>
              <a:cxn ang="0">
                <a:pos x="T12" y="T13"/>
              </a:cxn>
            </a:cxnLst>
            <a:rect l="0" t="0" r="r" b="b"/>
            <a:pathLst>
              <a:path w="12" h="36">
                <a:moveTo>
                  <a:pt x="12" y="30"/>
                </a:moveTo>
                <a:cubicBezTo>
                  <a:pt x="12" y="33"/>
                  <a:pt x="10" y="36"/>
                  <a:pt x="6" y="36"/>
                </a:cubicBezTo>
                <a:cubicBezTo>
                  <a:pt x="3" y="36"/>
                  <a:pt x="0" y="33"/>
                  <a:pt x="0" y="30"/>
                </a:cubicBezTo>
                <a:cubicBezTo>
                  <a:pt x="0" y="6"/>
                  <a:pt x="0" y="6"/>
                  <a:pt x="0" y="6"/>
                </a:cubicBezTo>
                <a:cubicBezTo>
                  <a:pt x="0" y="3"/>
                  <a:pt x="3" y="0"/>
                  <a:pt x="6" y="0"/>
                </a:cubicBezTo>
                <a:cubicBezTo>
                  <a:pt x="10" y="0"/>
                  <a:pt x="12" y="3"/>
                  <a:pt x="12" y="6"/>
                </a:cubicBezTo>
                <a:lnTo>
                  <a:pt x="12" y="3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4" name="Freeform 25"/>
          <p:cNvSpPr>
            <a:spLocks noEditPoints="1"/>
          </p:cNvSpPr>
          <p:nvPr/>
        </p:nvSpPr>
        <p:spPr bwMode="auto">
          <a:xfrm>
            <a:off x="6721951" y="1225047"/>
            <a:ext cx="169025" cy="457081"/>
          </a:xfrm>
          <a:custGeom>
            <a:avLst/>
            <a:gdLst>
              <a:gd name="T0" fmla="*/ 51 w 103"/>
              <a:gd name="T1" fmla="*/ 280 h 280"/>
              <a:gd name="T2" fmla="*/ 103 w 103"/>
              <a:gd name="T3" fmla="*/ 140 h 280"/>
              <a:gd name="T4" fmla="*/ 51 w 103"/>
              <a:gd name="T5" fmla="*/ 0 h 280"/>
              <a:gd name="T6" fmla="*/ 51 w 103"/>
              <a:gd name="T7" fmla="*/ 22 h 280"/>
              <a:gd name="T8" fmla="*/ 94 w 103"/>
              <a:gd name="T9" fmla="*/ 140 h 280"/>
              <a:gd name="T10" fmla="*/ 51 w 103"/>
              <a:gd name="T11" fmla="*/ 257 h 280"/>
              <a:gd name="T12" fmla="*/ 51 w 103"/>
              <a:gd name="T13" fmla="*/ 280 h 280"/>
              <a:gd name="T14" fmla="*/ 51 w 103"/>
              <a:gd name="T15" fmla="*/ 0 h 280"/>
              <a:gd name="T16" fmla="*/ 0 w 103"/>
              <a:gd name="T17" fmla="*/ 140 h 280"/>
              <a:gd name="T18" fmla="*/ 51 w 103"/>
              <a:gd name="T19" fmla="*/ 280 h 280"/>
              <a:gd name="T20" fmla="*/ 51 w 103"/>
              <a:gd name="T21" fmla="*/ 280 h 280"/>
              <a:gd name="T22" fmla="*/ 51 w 103"/>
              <a:gd name="T23" fmla="*/ 257 h 280"/>
              <a:gd name="T24" fmla="*/ 51 w 103"/>
              <a:gd name="T25" fmla="*/ 257 h 280"/>
              <a:gd name="T26" fmla="*/ 51 w 103"/>
              <a:gd name="T27" fmla="*/ 257 h 280"/>
              <a:gd name="T28" fmla="*/ 8 w 103"/>
              <a:gd name="T29" fmla="*/ 140 h 280"/>
              <a:gd name="T30" fmla="*/ 51 w 103"/>
              <a:gd name="T31" fmla="*/ 22 h 280"/>
              <a:gd name="T32" fmla="*/ 51 w 103"/>
              <a:gd name="T33" fmla="*/ 22 h 280"/>
              <a:gd name="T34" fmla="*/ 51 w 103"/>
              <a:gd name="T35"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3" h="280">
                <a:moveTo>
                  <a:pt x="51" y="280"/>
                </a:moveTo>
                <a:cubicBezTo>
                  <a:pt x="80" y="280"/>
                  <a:pt x="103" y="217"/>
                  <a:pt x="103" y="140"/>
                </a:cubicBezTo>
                <a:cubicBezTo>
                  <a:pt x="103" y="62"/>
                  <a:pt x="80" y="0"/>
                  <a:pt x="51" y="0"/>
                </a:cubicBezTo>
                <a:cubicBezTo>
                  <a:pt x="51" y="22"/>
                  <a:pt x="51" y="22"/>
                  <a:pt x="51" y="22"/>
                </a:cubicBezTo>
                <a:cubicBezTo>
                  <a:pt x="75" y="22"/>
                  <a:pt x="94" y="75"/>
                  <a:pt x="94" y="140"/>
                </a:cubicBezTo>
                <a:cubicBezTo>
                  <a:pt x="94" y="204"/>
                  <a:pt x="75" y="257"/>
                  <a:pt x="51" y="257"/>
                </a:cubicBezTo>
                <a:lnTo>
                  <a:pt x="51" y="280"/>
                </a:lnTo>
                <a:close/>
                <a:moveTo>
                  <a:pt x="51" y="0"/>
                </a:moveTo>
                <a:cubicBezTo>
                  <a:pt x="23" y="0"/>
                  <a:pt x="0" y="62"/>
                  <a:pt x="0" y="140"/>
                </a:cubicBezTo>
                <a:cubicBezTo>
                  <a:pt x="0" y="217"/>
                  <a:pt x="23" y="280"/>
                  <a:pt x="51" y="280"/>
                </a:cubicBezTo>
                <a:cubicBezTo>
                  <a:pt x="51" y="280"/>
                  <a:pt x="51" y="280"/>
                  <a:pt x="51" y="280"/>
                </a:cubicBezTo>
                <a:cubicBezTo>
                  <a:pt x="51" y="257"/>
                  <a:pt x="51" y="257"/>
                  <a:pt x="51" y="257"/>
                </a:cubicBezTo>
                <a:cubicBezTo>
                  <a:pt x="51" y="257"/>
                  <a:pt x="51" y="257"/>
                  <a:pt x="51" y="257"/>
                </a:cubicBezTo>
                <a:cubicBezTo>
                  <a:pt x="51" y="257"/>
                  <a:pt x="51" y="257"/>
                  <a:pt x="51" y="257"/>
                </a:cubicBezTo>
                <a:cubicBezTo>
                  <a:pt x="27" y="257"/>
                  <a:pt x="8" y="204"/>
                  <a:pt x="8" y="140"/>
                </a:cubicBezTo>
                <a:cubicBezTo>
                  <a:pt x="8" y="75"/>
                  <a:pt x="27" y="22"/>
                  <a:pt x="51" y="22"/>
                </a:cubicBezTo>
                <a:cubicBezTo>
                  <a:pt x="51" y="22"/>
                  <a:pt x="51" y="22"/>
                  <a:pt x="51" y="22"/>
                </a:cubicBezTo>
                <a:cubicBezTo>
                  <a:pt x="51" y="0"/>
                  <a:pt x="51" y="0"/>
                  <a:pt x="51"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5" name="Freeform 26"/>
          <p:cNvSpPr>
            <a:spLocks noEditPoints="1"/>
          </p:cNvSpPr>
          <p:nvPr/>
        </p:nvSpPr>
        <p:spPr bwMode="auto">
          <a:xfrm>
            <a:off x="6576732" y="1369074"/>
            <a:ext cx="458272" cy="167835"/>
          </a:xfrm>
          <a:custGeom>
            <a:avLst/>
            <a:gdLst>
              <a:gd name="T0" fmla="*/ 280 w 280"/>
              <a:gd name="T1" fmla="*/ 52 h 103"/>
              <a:gd name="T2" fmla="*/ 140 w 280"/>
              <a:gd name="T3" fmla="*/ 0 h 103"/>
              <a:gd name="T4" fmla="*/ 140 w 280"/>
              <a:gd name="T5" fmla="*/ 8 h 103"/>
              <a:gd name="T6" fmla="*/ 257 w 280"/>
              <a:gd name="T7" fmla="*/ 52 h 103"/>
              <a:gd name="T8" fmla="*/ 140 w 280"/>
              <a:gd name="T9" fmla="*/ 95 h 103"/>
              <a:gd name="T10" fmla="*/ 140 w 280"/>
              <a:gd name="T11" fmla="*/ 103 h 103"/>
              <a:gd name="T12" fmla="*/ 280 w 280"/>
              <a:gd name="T13" fmla="*/ 52 h 103"/>
              <a:gd name="T14" fmla="*/ 140 w 280"/>
              <a:gd name="T15" fmla="*/ 0 h 103"/>
              <a:gd name="T16" fmla="*/ 140 w 280"/>
              <a:gd name="T17" fmla="*/ 0 h 103"/>
              <a:gd name="T18" fmla="*/ 0 w 280"/>
              <a:gd name="T19" fmla="*/ 52 h 103"/>
              <a:gd name="T20" fmla="*/ 140 w 280"/>
              <a:gd name="T21" fmla="*/ 103 h 103"/>
              <a:gd name="T22" fmla="*/ 140 w 280"/>
              <a:gd name="T23" fmla="*/ 103 h 103"/>
              <a:gd name="T24" fmla="*/ 140 w 280"/>
              <a:gd name="T25" fmla="*/ 95 h 103"/>
              <a:gd name="T26" fmla="*/ 140 w 280"/>
              <a:gd name="T27" fmla="*/ 95 h 103"/>
              <a:gd name="T28" fmla="*/ 23 w 280"/>
              <a:gd name="T29" fmla="*/ 52 h 103"/>
              <a:gd name="T30" fmla="*/ 23 w 280"/>
              <a:gd name="T31" fmla="*/ 52 h 103"/>
              <a:gd name="T32" fmla="*/ 140 w 280"/>
              <a:gd name="T33" fmla="*/ 8 h 103"/>
              <a:gd name="T34" fmla="*/ 140 w 280"/>
              <a:gd name="T35" fmla="*/ 8 h 103"/>
              <a:gd name="T36" fmla="*/ 140 w 280"/>
              <a:gd name="T3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03">
                <a:moveTo>
                  <a:pt x="280" y="52"/>
                </a:moveTo>
                <a:cubicBezTo>
                  <a:pt x="280" y="23"/>
                  <a:pt x="217" y="0"/>
                  <a:pt x="140" y="0"/>
                </a:cubicBezTo>
                <a:cubicBezTo>
                  <a:pt x="140" y="8"/>
                  <a:pt x="140" y="8"/>
                  <a:pt x="140" y="8"/>
                </a:cubicBezTo>
                <a:cubicBezTo>
                  <a:pt x="205" y="8"/>
                  <a:pt x="257" y="28"/>
                  <a:pt x="257" y="52"/>
                </a:cubicBezTo>
                <a:cubicBezTo>
                  <a:pt x="257" y="75"/>
                  <a:pt x="205" y="95"/>
                  <a:pt x="140" y="95"/>
                </a:cubicBezTo>
                <a:cubicBezTo>
                  <a:pt x="140" y="103"/>
                  <a:pt x="140" y="103"/>
                  <a:pt x="140" y="103"/>
                </a:cubicBezTo>
                <a:cubicBezTo>
                  <a:pt x="217" y="103"/>
                  <a:pt x="280" y="80"/>
                  <a:pt x="280" y="52"/>
                </a:cubicBezTo>
                <a:close/>
                <a:moveTo>
                  <a:pt x="140" y="0"/>
                </a:moveTo>
                <a:cubicBezTo>
                  <a:pt x="140" y="0"/>
                  <a:pt x="140" y="0"/>
                  <a:pt x="140" y="0"/>
                </a:cubicBezTo>
                <a:cubicBezTo>
                  <a:pt x="63" y="0"/>
                  <a:pt x="0" y="23"/>
                  <a:pt x="0" y="52"/>
                </a:cubicBezTo>
                <a:cubicBezTo>
                  <a:pt x="0" y="80"/>
                  <a:pt x="63" y="103"/>
                  <a:pt x="140" y="103"/>
                </a:cubicBezTo>
                <a:cubicBezTo>
                  <a:pt x="140" y="103"/>
                  <a:pt x="140" y="103"/>
                  <a:pt x="140" y="103"/>
                </a:cubicBezTo>
                <a:cubicBezTo>
                  <a:pt x="140" y="95"/>
                  <a:pt x="140" y="95"/>
                  <a:pt x="140" y="95"/>
                </a:cubicBezTo>
                <a:cubicBezTo>
                  <a:pt x="140" y="95"/>
                  <a:pt x="140" y="95"/>
                  <a:pt x="140" y="95"/>
                </a:cubicBezTo>
                <a:cubicBezTo>
                  <a:pt x="75" y="95"/>
                  <a:pt x="23" y="75"/>
                  <a:pt x="23" y="52"/>
                </a:cubicBezTo>
                <a:cubicBezTo>
                  <a:pt x="23" y="52"/>
                  <a:pt x="23" y="52"/>
                  <a:pt x="23" y="52"/>
                </a:cubicBezTo>
                <a:cubicBezTo>
                  <a:pt x="23" y="28"/>
                  <a:pt x="75" y="8"/>
                  <a:pt x="140" y="8"/>
                </a:cubicBezTo>
                <a:cubicBezTo>
                  <a:pt x="140" y="8"/>
                  <a:pt x="140" y="8"/>
                  <a:pt x="140" y="8"/>
                </a:cubicBezTo>
                <a:lnTo>
                  <a:pt x="14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6" name="Freeform 27"/>
          <p:cNvSpPr>
            <a:spLocks noEditPoints="1"/>
          </p:cNvSpPr>
          <p:nvPr/>
        </p:nvSpPr>
        <p:spPr bwMode="auto">
          <a:xfrm>
            <a:off x="6611251" y="1265518"/>
            <a:ext cx="389233" cy="373759"/>
          </a:xfrm>
          <a:custGeom>
            <a:avLst/>
            <a:gdLst>
              <a:gd name="T0" fmla="*/ 218 w 238"/>
              <a:gd name="T1" fmla="*/ 16 h 229"/>
              <a:gd name="T2" fmla="*/ 119 w 238"/>
              <a:gd name="T3" fmla="*/ 46 h 229"/>
              <a:gd name="T4" fmla="*/ 119 w 238"/>
              <a:gd name="T5" fmla="*/ 57 h 229"/>
              <a:gd name="T6" fmla="*/ 202 w 238"/>
              <a:gd name="T7" fmla="*/ 32 h 229"/>
              <a:gd name="T8" fmla="*/ 150 w 238"/>
              <a:gd name="T9" fmla="*/ 145 h 229"/>
              <a:gd name="T10" fmla="*/ 119 w 238"/>
              <a:gd name="T11" fmla="*/ 172 h 229"/>
              <a:gd name="T12" fmla="*/ 119 w 238"/>
              <a:gd name="T13" fmla="*/ 183 h 229"/>
              <a:gd name="T14" fmla="*/ 156 w 238"/>
              <a:gd name="T15" fmla="*/ 151 h 229"/>
              <a:gd name="T16" fmla="*/ 218 w 238"/>
              <a:gd name="T17" fmla="*/ 16 h 229"/>
              <a:gd name="T18" fmla="*/ 119 w 238"/>
              <a:gd name="T19" fmla="*/ 46 h 229"/>
              <a:gd name="T20" fmla="*/ 83 w 238"/>
              <a:gd name="T21" fmla="*/ 78 h 229"/>
              <a:gd name="T22" fmla="*/ 20 w 238"/>
              <a:gd name="T23" fmla="*/ 214 h 229"/>
              <a:gd name="T24" fmla="*/ 119 w 238"/>
              <a:gd name="T25" fmla="*/ 183 h 229"/>
              <a:gd name="T26" fmla="*/ 119 w 238"/>
              <a:gd name="T27" fmla="*/ 172 h 229"/>
              <a:gd name="T28" fmla="*/ 36 w 238"/>
              <a:gd name="T29" fmla="*/ 197 h 229"/>
              <a:gd name="T30" fmla="*/ 36 w 238"/>
              <a:gd name="T31" fmla="*/ 197 h 229"/>
              <a:gd name="T32" fmla="*/ 89 w 238"/>
              <a:gd name="T33" fmla="*/ 84 h 229"/>
              <a:gd name="T34" fmla="*/ 119 w 238"/>
              <a:gd name="T35" fmla="*/ 57 h 229"/>
              <a:gd name="T36" fmla="*/ 119 w 238"/>
              <a:gd name="T37" fmla="*/ 4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29">
                <a:moveTo>
                  <a:pt x="218" y="16"/>
                </a:moveTo>
                <a:cubicBezTo>
                  <a:pt x="202" y="0"/>
                  <a:pt x="162" y="13"/>
                  <a:pt x="119" y="46"/>
                </a:cubicBezTo>
                <a:cubicBezTo>
                  <a:pt x="119" y="57"/>
                  <a:pt x="119" y="57"/>
                  <a:pt x="119" y="57"/>
                </a:cubicBezTo>
                <a:cubicBezTo>
                  <a:pt x="155" y="30"/>
                  <a:pt x="189" y="19"/>
                  <a:pt x="202" y="32"/>
                </a:cubicBezTo>
                <a:cubicBezTo>
                  <a:pt x="219" y="49"/>
                  <a:pt x="195" y="99"/>
                  <a:pt x="150" y="145"/>
                </a:cubicBezTo>
                <a:cubicBezTo>
                  <a:pt x="140" y="155"/>
                  <a:pt x="129" y="164"/>
                  <a:pt x="119" y="172"/>
                </a:cubicBezTo>
                <a:cubicBezTo>
                  <a:pt x="119" y="183"/>
                  <a:pt x="119" y="183"/>
                  <a:pt x="119" y="183"/>
                </a:cubicBezTo>
                <a:cubicBezTo>
                  <a:pt x="131" y="174"/>
                  <a:pt x="144" y="163"/>
                  <a:pt x="156" y="151"/>
                </a:cubicBezTo>
                <a:cubicBezTo>
                  <a:pt x="210" y="96"/>
                  <a:pt x="238" y="36"/>
                  <a:pt x="218" y="16"/>
                </a:cubicBezTo>
                <a:close/>
                <a:moveTo>
                  <a:pt x="119" y="46"/>
                </a:moveTo>
                <a:cubicBezTo>
                  <a:pt x="107" y="55"/>
                  <a:pt x="95" y="66"/>
                  <a:pt x="83" y="78"/>
                </a:cubicBezTo>
                <a:cubicBezTo>
                  <a:pt x="28" y="133"/>
                  <a:pt x="0" y="193"/>
                  <a:pt x="20" y="214"/>
                </a:cubicBezTo>
                <a:cubicBezTo>
                  <a:pt x="36" y="229"/>
                  <a:pt x="76" y="216"/>
                  <a:pt x="119" y="183"/>
                </a:cubicBezTo>
                <a:cubicBezTo>
                  <a:pt x="119" y="172"/>
                  <a:pt x="119" y="172"/>
                  <a:pt x="119" y="172"/>
                </a:cubicBezTo>
                <a:cubicBezTo>
                  <a:pt x="83" y="199"/>
                  <a:pt x="49" y="211"/>
                  <a:pt x="36" y="197"/>
                </a:cubicBezTo>
                <a:cubicBezTo>
                  <a:pt x="36" y="197"/>
                  <a:pt x="36" y="197"/>
                  <a:pt x="36" y="197"/>
                </a:cubicBezTo>
                <a:cubicBezTo>
                  <a:pt x="19" y="181"/>
                  <a:pt x="43" y="130"/>
                  <a:pt x="89" y="84"/>
                </a:cubicBezTo>
                <a:cubicBezTo>
                  <a:pt x="99" y="74"/>
                  <a:pt x="109" y="65"/>
                  <a:pt x="119" y="57"/>
                </a:cubicBezTo>
                <a:lnTo>
                  <a:pt x="119" y="4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7" name="Freeform 28"/>
          <p:cNvSpPr>
            <a:spLocks noEditPoints="1"/>
          </p:cNvSpPr>
          <p:nvPr/>
        </p:nvSpPr>
        <p:spPr bwMode="auto">
          <a:xfrm>
            <a:off x="6611251" y="1265518"/>
            <a:ext cx="389233" cy="373759"/>
          </a:xfrm>
          <a:custGeom>
            <a:avLst/>
            <a:gdLst>
              <a:gd name="T0" fmla="*/ 218 w 238"/>
              <a:gd name="T1" fmla="*/ 214 h 229"/>
              <a:gd name="T2" fmla="*/ 156 w 238"/>
              <a:gd name="T3" fmla="*/ 78 h 229"/>
              <a:gd name="T4" fmla="*/ 119 w 238"/>
              <a:gd name="T5" fmla="*/ 46 h 229"/>
              <a:gd name="T6" fmla="*/ 119 w 238"/>
              <a:gd name="T7" fmla="*/ 57 h 229"/>
              <a:gd name="T8" fmla="*/ 150 w 238"/>
              <a:gd name="T9" fmla="*/ 84 h 229"/>
              <a:gd name="T10" fmla="*/ 202 w 238"/>
              <a:gd name="T11" fmla="*/ 197 h 229"/>
              <a:gd name="T12" fmla="*/ 119 w 238"/>
              <a:gd name="T13" fmla="*/ 172 h 229"/>
              <a:gd name="T14" fmla="*/ 119 w 238"/>
              <a:gd name="T15" fmla="*/ 183 h 229"/>
              <a:gd name="T16" fmla="*/ 218 w 238"/>
              <a:gd name="T17" fmla="*/ 214 h 229"/>
              <a:gd name="T18" fmla="*/ 119 w 238"/>
              <a:gd name="T19" fmla="*/ 46 h 229"/>
              <a:gd name="T20" fmla="*/ 20 w 238"/>
              <a:gd name="T21" fmla="*/ 16 h 229"/>
              <a:gd name="T22" fmla="*/ 83 w 238"/>
              <a:gd name="T23" fmla="*/ 151 h 229"/>
              <a:gd name="T24" fmla="*/ 119 w 238"/>
              <a:gd name="T25" fmla="*/ 183 h 229"/>
              <a:gd name="T26" fmla="*/ 119 w 238"/>
              <a:gd name="T27" fmla="*/ 172 h 229"/>
              <a:gd name="T28" fmla="*/ 89 w 238"/>
              <a:gd name="T29" fmla="*/ 145 h 229"/>
              <a:gd name="T30" fmla="*/ 36 w 238"/>
              <a:gd name="T31" fmla="*/ 32 h 229"/>
              <a:gd name="T32" fmla="*/ 36 w 238"/>
              <a:gd name="T33" fmla="*/ 32 h 229"/>
              <a:gd name="T34" fmla="*/ 119 w 238"/>
              <a:gd name="T35" fmla="*/ 57 h 229"/>
              <a:gd name="T36" fmla="*/ 119 w 238"/>
              <a:gd name="T37" fmla="*/ 4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29">
                <a:moveTo>
                  <a:pt x="218" y="214"/>
                </a:moveTo>
                <a:cubicBezTo>
                  <a:pt x="238" y="193"/>
                  <a:pt x="210" y="133"/>
                  <a:pt x="156" y="78"/>
                </a:cubicBezTo>
                <a:cubicBezTo>
                  <a:pt x="144" y="66"/>
                  <a:pt x="131" y="55"/>
                  <a:pt x="119" y="46"/>
                </a:cubicBezTo>
                <a:cubicBezTo>
                  <a:pt x="119" y="57"/>
                  <a:pt x="119" y="57"/>
                  <a:pt x="119" y="57"/>
                </a:cubicBezTo>
                <a:cubicBezTo>
                  <a:pt x="129" y="65"/>
                  <a:pt x="140" y="74"/>
                  <a:pt x="150" y="84"/>
                </a:cubicBezTo>
                <a:cubicBezTo>
                  <a:pt x="195" y="130"/>
                  <a:pt x="219" y="181"/>
                  <a:pt x="202" y="197"/>
                </a:cubicBezTo>
                <a:cubicBezTo>
                  <a:pt x="189" y="211"/>
                  <a:pt x="155" y="199"/>
                  <a:pt x="119" y="172"/>
                </a:cubicBezTo>
                <a:cubicBezTo>
                  <a:pt x="119" y="183"/>
                  <a:pt x="119" y="183"/>
                  <a:pt x="119" y="183"/>
                </a:cubicBezTo>
                <a:cubicBezTo>
                  <a:pt x="162" y="216"/>
                  <a:pt x="202" y="229"/>
                  <a:pt x="218" y="214"/>
                </a:cubicBezTo>
                <a:close/>
                <a:moveTo>
                  <a:pt x="119" y="46"/>
                </a:moveTo>
                <a:cubicBezTo>
                  <a:pt x="76" y="13"/>
                  <a:pt x="36" y="0"/>
                  <a:pt x="20" y="16"/>
                </a:cubicBezTo>
                <a:cubicBezTo>
                  <a:pt x="0" y="36"/>
                  <a:pt x="28" y="96"/>
                  <a:pt x="83" y="151"/>
                </a:cubicBezTo>
                <a:cubicBezTo>
                  <a:pt x="95" y="163"/>
                  <a:pt x="107" y="174"/>
                  <a:pt x="119" y="183"/>
                </a:cubicBezTo>
                <a:cubicBezTo>
                  <a:pt x="119" y="172"/>
                  <a:pt x="119" y="172"/>
                  <a:pt x="119" y="172"/>
                </a:cubicBezTo>
                <a:cubicBezTo>
                  <a:pt x="109" y="164"/>
                  <a:pt x="99" y="155"/>
                  <a:pt x="89" y="145"/>
                </a:cubicBezTo>
                <a:cubicBezTo>
                  <a:pt x="43" y="99"/>
                  <a:pt x="19" y="49"/>
                  <a:pt x="36" y="32"/>
                </a:cubicBezTo>
                <a:cubicBezTo>
                  <a:pt x="36" y="32"/>
                  <a:pt x="36" y="32"/>
                  <a:pt x="36" y="32"/>
                </a:cubicBezTo>
                <a:cubicBezTo>
                  <a:pt x="49" y="19"/>
                  <a:pt x="83" y="30"/>
                  <a:pt x="119" y="57"/>
                </a:cubicBezTo>
                <a:lnTo>
                  <a:pt x="119" y="4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8" name="Oval 29"/>
          <p:cNvSpPr>
            <a:spLocks noChangeArrowheads="1"/>
          </p:cNvSpPr>
          <p:nvPr/>
        </p:nvSpPr>
        <p:spPr bwMode="auto">
          <a:xfrm>
            <a:off x="6771944" y="1417878"/>
            <a:ext cx="70229" cy="70229"/>
          </a:xfrm>
          <a:prstGeom prst="ellipse">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9" name="Freeform 30"/>
          <p:cNvSpPr>
            <a:spLocks noEditPoints="1"/>
          </p:cNvSpPr>
          <p:nvPr/>
        </p:nvSpPr>
        <p:spPr bwMode="auto">
          <a:xfrm>
            <a:off x="7311156" y="1095302"/>
            <a:ext cx="192831" cy="365427"/>
          </a:xfrm>
          <a:custGeom>
            <a:avLst/>
            <a:gdLst>
              <a:gd name="T0" fmla="*/ 67 w 162"/>
              <a:gd name="T1" fmla="*/ 307 h 307"/>
              <a:gd name="T2" fmla="*/ 162 w 162"/>
              <a:gd name="T3" fmla="*/ 307 h 307"/>
              <a:gd name="T4" fmla="*/ 67 w 162"/>
              <a:gd name="T5" fmla="*/ 127 h 307"/>
              <a:gd name="T6" fmla="*/ 67 w 162"/>
              <a:gd name="T7" fmla="*/ 193 h 307"/>
              <a:gd name="T8" fmla="*/ 110 w 162"/>
              <a:gd name="T9" fmla="*/ 267 h 307"/>
              <a:gd name="T10" fmla="*/ 67 w 162"/>
              <a:gd name="T11" fmla="*/ 267 h 307"/>
              <a:gd name="T12" fmla="*/ 67 w 162"/>
              <a:gd name="T13" fmla="*/ 307 h 307"/>
              <a:gd name="T14" fmla="*/ 0 w 162"/>
              <a:gd name="T15" fmla="*/ 0 h 307"/>
              <a:gd name="T16" fmla="*/ 0 w 162"/>
              <a:gd name="T17" fmla="*/ 307 h 307"/>
              <a:gd name="T18" fmla="*/ 67 w 162"/>
              <a:gd name="T19" fmla="*/ 307 h 307"/>
              <a:gd name="T20" fmla="*/ 67 w 162"/>
              <a:gd name="T21" fmla="*/ 267 h 307"/>
              <a:gd name="T22" fmla="*/ 24 w 162"/>
              <a:gd name="T23" fmla="*/ 267 h 307"/>
              <a:gd name="T24" fmla="*/ 24 w 162"/>
              <a:gd name="T25" fmla="*/ 120 h 307"/>
              <a:gd name="T26" fmla="*/ 24 w 162"/>
              <a:gd name="T27" fmla="*/ 120 h 307"/>
              <a:gd name="T28" fmla="*/ 67 w 162"/>
              <a:gd name="T29" fmla="*/ 193 h 307"/>
              <a:gd name="T30" fmla="*/ 67 w 162"/>
              <a:gd name="T31" fmla="*/ 127 h 307"/>
              <a:gd name="T32" fmla="*/ 0 w 162"/>
              <a:gd name="T3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2" h="307">
                <a:moveTo>
                  <a:pt x="67" y="307"/>
                </a:moveTo>
                <a:lnTo>
                  <a:pt x="162" y="307"/>
                </a:lnTo>
                <a:lnTo>
                  <a:pt x="67" y="127"/>
                </a:lnTo>
                <a:lnTo>
                  <a:pt x="67" y="193"/>
                </a:lnTo>
                <a:lnTo>
                  <a:pt x="110" y="267"/>
                </a:lnTo>
                <a:lnTo>
                  <a:pt x="67" y="267"/>
                </a:lnTo>
                <a:lnTo>
                  <a:pt x="67" y="307"/>
                </a:lnTo>
                <a:close/>
                <a:moveTo>
                  <a:pt x="0" y="0"/>
                </a:moveTo>
                <a:lnTo>
                  <a:pt x="0" y="307"/>
                </a:lnTo>
                <a:lnTo>
                  <a:pt x="67" y="307"/>
                </a:lnTo>
                <a:lnTo>
                  <a:pt x="67" y="267"/>
                </a:lnTo>
                <a:lnTo>
                  <a:pt x="24" y="267"/>
                </a:lnTo>
                <a:lnTo>
                  <a:pt x="24" y="120"/>
                </a:lnTo>
                <a:lnTo>
                  <a:pt x="24" y="120"/>
                </a:lnTo>
                <a:lnTo>
                  <a:pt x="67" y="193"/>
                </a:lnTo>
                <a:lnTo>
                  <a:pt x="67" y="127"/>
                </a:lnTo>
                <a:lnTo>
                  <a:pt x="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0" name="Rectangle 31"/>
          <p:cNvSpPr>
            <a:spLocks noChangeArrowheads="1"/>
          </p:cNvSpPr>
          <p:nvPr/>
        </p:nvSpPr>
        <p:spPr bwMode="auto">
          <a:xfrm>
            <a:off x="7214741" y="1094112"/>
            <a:ext cx="48803" cy="355905"/>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1" name="Freeform 32"/>
          <p:cNvSpPr>
            <a:spLocks noEditPoints="1"/>
          </p:cNvSpPr>
          <p:nvPr/>
        </p:nvSpPr>
        <p:spPr bwMode="auto">
          <a:xfrm>
            <a:off x="5634003" y="2886727"/>
            <a:ext cx="421372" cy="308292"/>
          </a:xfrm>
          <a:custGeom>
            <a:avLst/>
            <a:gdLst>
              <a:gd name="T0" fmla="*/ 213 w 258"/>
              <a:gd name="T1" fmla="*/ 31 h 189"/>
              <a:gd name="T2" fmla="*/ 204 w 258"/>
              <a:gd name="T3" fmla="*/ 69 h 189"/>
              <a:gd name="T4" fmla="*/ 228 w 258"/>
              <a:gd name="T5" fmla="*/ 109 h 189"/>
              <a:gd name="T6" fmla="*/ 204 w 258"/>
              <a:gd name="T7" fmla="*/ 146 h 189"/>
              <a:gd name="T8" fmla="*/ 204 w 258"/>
              <a:gd name="T9" fmla="*/ 27 h 189"/>
              <a:gd name="T10" fmla="*/ 91 w 258"/>
              <a:gd name="T11" fmla="*/ 14 h 189"/>
              <a:gd name="T12" fmla="*/ 97 w 258"/>
              <a:gd name="T13" fmla="*/ 15 h 189"/>
              <a:gd name="T14" fmla="*/ 91 w 258"/>
              <a:gd name="T15" fmla="*/ 42 h 189"/>
              <a:gd name="T16" fmla="*/ 91 w 258"/>
              <a:gd name="T17" fmla="*/ 162 h 189"/>
              <a:gd name="T18" fmla="*/ 166 w 258"/>
              <a:gd name="T19" fmla="*/ 145 h 189"/>
              <a:gd name="T20" fmla="*/ 204 w 258"/>
              <a:gd name="T21" fmla="*/ 125 h 189"/>
              <a:gd name="T22" fmla="*/ 191 w 258"/>
              <a:gd name="T23" fmla="*/ 122 h 189"/>
              <a:gd name="T24" fmla="*/ 204 w 258"/>
              <a:gd name="T25" fmla="*/ 69 h 189"/>
              <a:gd name="T26" fmla="*/ 91 w 258"/>
              <a:gd name="T27" fmla="*/ 6 h 189"/>
              <a:gd name="T28" fmla="*/ 78 w 258"/>
              <a:gd name="T29" fmla="*/ 24 h 189"/>
              <a:gd name="T30" fmla="*/ 91 w 258"/>
              <a:gd name="T31" fmla="*/ 14 h 189"/>
              <a:gd name="T32" fmla="*/ 78 w 258"/>
              <a:gd name="T33" fmla="*/ 188 h 189"/>
              <a:gd name="T34" fmla="*/ 91 w 258"/>
              <a:gd name="T35" fmla="*/ 162 h 189"/>
              <a:gd name="T36" fmla="*/ 78 w 258"/>
              <a:gd name="T37" fmla="*/ 176 h 189"/>
              <a:gd name="T38" fmla="*/ 91 w 258"/>
              <a:gd name="T39" fmla="*/ 42 h 189"/>
              <a:gd name="T40" fmla="*/ 80 w 258"/>
              <a:gd name="T41" fmla="*/ 134 h 189"/>
              <a:gd name="T42" fmla="*/ 78 w 258"/>
              <a:gd name="T43" fmla="*/ 64 h 189"/>
              <a:gd name="T44" fmla="*/ 78 w 258"/>
              <a:gd name="T45" fmla="*/ 33 h 189"/>
              <a:gd name="T46" fmla="*/ 91 w 258"/>
              <a:gd name="T47" fmla="*/ 42 h 189"/>
              <a:gd name="T48" fmla="*/ 60 w 258"/>
              <a:gd name="T49" fmla="*/ 18 h 189"/>
              <a:gd name="T50" fmla="*/ 68 w 258"/>
              <a:gd name="T51" fmla="*/ 42 h 189"/>
              <a:gd name="T52" fmla="*/ 78 w 258"/>
              <a:gd name="T53" fmla="*/ 33 h 189"/>
              <a:gd name="T54" fmla="*/ 78 w 258"/>
              <a:gd name="T55" fmla="*/ 9 h 189"/>
              <a:gd name="T56" fmla="*/ 78 w 258"/>
              <a:gd name="T57" fmla="*/ 188 h 189"/>
              <a:gd name="T58" fmla="*/ 60 w 258"/>
              <a:gd name="T59" fmla="*/ 176 h 189"/>
              <a:gd name="T60" fmla="*/ 78 w 258"/>
              <a:gd name="T61" fmla="*/ 64 h 189"/>
              <a:gd name="T62" fmla="*/ 60 w 258"/>
              <a:gd name="T63" fmla="*/ 134 h 189"/>
              <a:gd name="T64" fmla="*/ 70 w 258"/>
              <a:gd name="T65" fmla="*/ 116 h 189"/>
              <a:gd name="T66" fmla="*/ 60 w 258"/>
              <a:gd name="T67" fmla="*/ 87 h 189"/>
              <a:gd name="T68" fmla="*/ 76 w 258"/>
              <a:gd name="T69" fmla="*/ 68 h 189"/>
              <a:gd name="T70" fmla="*/ 60 w 258"/>
              <a:gd name="T71" fmla="*/ 18 h 189"/>
              <a:gd name="T72" fmla="*/ 60 w 258"/>
              <a:gd name="T73" fmla="*/ 187 h 189"/>
              <a:gd name="T74" fmla="*/ 59 w 258"/>
              <a:gd name="T75" fmla="*/ 175 h 189"/>
              <a:gd name="T76" fmla="*/ 49 w 258"/>
              <a:gd name="T77" fmla="*/ 144 h 189"/>
              <a:gd name="T78" fmla="*/ 60 w 258"/>
              <a:gd name="T79" fmla="*/ 125 h 189"/>
              <a:gd name="T80" fmla="*/ 41 w 258"/>
              <a:gd name="T81" fmla="*/ 125 h 189"/>
              <a:gd name="T82" fmla="*/ 60 w 258"/>
              <a:gd name="T83" fmla="*/ 87 h 189"/>
              <a:gd name="T84" fmla="*/ 51 w 258"/>
              <a:gd name="T85" fmla="*/ 76 h 189"/>
              <a:gd name="T86" fmla="*/ 43 w 258"/>
              <a:gd name="T87" fmla="*/ 51 h 189"/>
              <a:gd name="T88" fmla="*/ 60 w 258"/>
              <a:gd name="T89" fmla="*/ 1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8" h="189">
                <a:moveTo>
                  <a:pt x="253" y="104"/>
                </a:moveTo>
                <a:cubicBezTo>
                  <a:pt x="258" y="60"/>
                  <a:pt x="213" y="31"/>
                  <a:pt x="213" y="31"/>
                </a:cubicBezTo>
                <a:cubicBezTo>
                  <a:pt x="210" y="30"/>
                  <a:pt x="207" y="28"/>
                  <a:pt x="204" y="27"/>
                </a:cubicBezTo>
                <a:cubicBezTo>
                  <a:pt x="204" y="69"/>
                  <a:pt x="204" y="69"/>
                  <a:pt x="204" y="69"/>
                </a:cubicBezTo>
                <a:cubicBezTo>
                  <a:pt x="208" y="69"/>
                  <a:pt x="212" y="70"/>
                  <a:pt x="216" y="72"/>
                </a:cubicBezTo>
                <a:cubicBezTo>
                  <a:pt x="230" y="79"/>
                  <a:pt x="235" y="95"/>
                  <a:pt x="228" y="109"/>
                </a:cubicBezTo>
                <a:cubicBezTo>
                  <a:pt x="224" y="119"/>
                  <a:pt x="214" y="125"/>
                  <a:pt x="204" y="125"/>
                </a:cubicBezTo>
                <a:cubicBezTo>
                  <a:pt x="204" y="146"/>
                  <a:pt x="204" y="146"/>
                  <a:pt x="204" y="146"/>
                </a:cubicBezTo>
                <a:cubicBezTo>
                  <a:pt x="230" y="144"/>
                  <a:pt x="249" y="134"/>
                  <a:pt x="253" y="104"/>
                </a:cubicBezTo>
                <a:close/>
                <a:moveTo>
                  <a:pt x="204" y="27"/>
                </a:moveTo>
                <a:cubicBezTo>
                  <a:pt x="156" y="5"/>
                  <a:pt x="119" y="0"/>
                  <a:pt x="91" y="6"/>
                </a:cubicBezTo>
                <a:cubicBezTo>
                  <a:pt x="91" y="14"/>
                  <a:pt x="91" y="14"/>
                  <a:pt x="91" y="14"/>
                </a:cubicBezTo>
                <a:cubicBezTo>
                  <a:pt x="93" y="14"/>
                  <a:pt x="95" y="14"/>
                  <a:pt x="97" y="15"/>
                </a:cubicBezTo>
                <a:cubicBezTo>
                  <a:pt x="97" y="15"/>
                  <a:pt x="97" y="15"/>
                  <a:pt x="97" y="15"/>
                </a:cubicBezTo>
                <a:cubicBezTo>
                  <a:pt x="104" y="19"/>
                  <a:pt x="107" y="27"/>
                  <a:pt x="103" y="34"/>
                </a:cubicBezTo>
                <a:cubicBezTo>
                  <a:pt x="101" y="39"/>
                  <a:pt x="96" y="42"/>
                  <a:pt x="91" y="42"/>
                </a:cubicBezTo>
                <a:cubicBezTo>
                  <a:pt x="91" y="146"/>
                  <a:pt x="91" y="146"/>
                  <a:pt x="91" y="146"/>
                </a:cubicBezTo>
                <a:cubicBezTo>
                  <a:pt x="93" y="151"/>
                  <a:pt x="93" y="157"/>
                  <a:pt x="91" y="162"/>
                </a:cubicBezTo>
                <a:cubicBezTo>
                  <a:pt x="91" y="185"/>
                  <a:pt x="91" y="185"/>
                  <a:pt x="91" y="185"/>
                </a:cubicBezTo>
                <a:cubicBezTo>
                  <a:pt x="117" y="174"/>
                  <a:pt x="138" y="143"/>
                  <a:pt x="166" y="145"/>
                </a:cubicBezTo>
                <a:cubicBezTo>
                  <a:pt x="179" y="147"/>
                  <a:pt x="192" y="147"/>
                  <a:pt x="204" y="146"/>
                </a:cubicBezTo>
                <a:cubicBezTo>
                  <a:pt x="204" y="125"/>
                  <a:pt x="204" y="125"/>
                  <a:pt x="204" y="125"/>
                </a:cubicBezTo>
                <a:cubicBezTo>
                  <a:pt x="199" y="125"/>
                  <a:pt x="195" y="124"/>
                  <a:pt x="191" y="122"/>
                </a:cubicBezTo>
                <a:cubicBezTo>
                  <a:pt x="191" y="122"/>
                  <a:pt x="191" y="122"/>
                  <a:pt x="191" y="122"/>
                </a:cubicBezTo>
                <a:cubicBezTo>
                  <a:pt x="177" y="115"/>
                  <a:pt x="172" y="98"/>
                  <a:pt x="179" y="84"/>
                </a:cubicBezTo>
                <a:cubicBezTo>
                  <a:pt x="184" y="74"/>
                  <a:pt x="193" y="69"/>
                  <a:pt x="204" y="69"/>
                </a:cubicBezTo>
                <a:lnTo>
                  <a:pt x="204" y="27"/>
                </a:lnTo>
                <a:close/>
                <a:moveTo>
                  <a:pt x="91" y="6"/>
                </a:moveTo>
                <a:cubicBezTo>
                  <a:pt x="86" y="6"/>
                  <a:pt x="82" y="8"/>
                  <a:pt x="78" y="9"/>
                </a:cubicBezTo>
                <a:cubicBezTo>
                  <a:pt x="78" y="24"/>
                  <a:pt x="78" y="24"/>
                  <a:pt x="78" y="24"/>
                </a:cubicBezTo>
                <a:cubicBezTo>
                  <a:pt x="78" y="23"/>
                  <a:pt x="78" y="22"/>
                  <a:pt x="78" y="22"/>
                </a:cubicBezTo>
                <a:cubicBezTo>
                  <a:pt x="81" y="17"/>
                  <a:pt x="86" y="14"/>
                  <a:pt x="91" y="14"/>
                </a:cubicBezTo>
                <a:cubicBezTo>
                  <a:pt x="91" y="6"/>
                  <a:pt x="91" y="6"/>
                  <a:pt x="91" y="6"/>
                </a:cubicBezTo>
                <a:close/>
                <a:moveTo>
                  <a:pt x="78" y="188"/>
                </a:moveTo>
                <a:cubicBezTo>
                  <a:pt x="82" y="188"/>
                  <a:pt x="87" y="187"/>
                  <a:pt x="91" y="185"/>
                </a:cubicBezTo>
                <a:cubicBezTo>
                  <a:pt x="91" y="162"/>
                  <a:pt x="91" y="162"/>
                  <a:pt x="91" y="162"/>
                </a:cubicBezTo>
                <a:cubicBezTo>
                  <a:pt x="90" y="163"/>
                  <a:pt x="90" y="164"/>
                  <a:pt x="90" y="165"/>
                </a:cubicBezTo>
                <a:cubicBezTo>
                  <a:pt x="87" y="170"/>
                  <a:pt x="83" y="174"/>
                  <a:pt x="78" y="176"/>
                </a:cubicBezTo>
                <a:cubicBezTo>
                  <a:pt x="78" y="188"/>
                  <a:pt x="78" y="188"/>
                  <a:pt x="78" y="188"/>
                </a:cubicBezTo>
                <a:close/>
                <a:moveTo>
                  <a:pt x="91" y="42"/>
                </a:moveTo>
                <a:cubicBezTo>
                  <a:pt x="91" y="146"/>
                  <a:pt x="91" y="146"/>
                  <a:pt x="91" y="146"/>
                </a:cubicBezTo>
                <a:cubicBezTo>
                  <a:pt x="89" y="141"/>
                  <a:pt x="85" y="136"/>
                  <a:pt x="80" y="134"/>
                </a:cubicBezTo>
                <a:cubicBezTo>
                  <a:pt x="79" y="133"/>
                  <a:pt x="78" y="133"/>
                  <a:pt x="78" y="133"/>
                </a:cubicBezTo>
                <a:cubicBezTo>
                  <a:pt x="78" y="64"/>
                  <a:pt x="78" y="64"/>
                  <a:pt x="78" y="64"/>
                </a:cubicBezTo>
                <a:cubicBezTo>
                  <a:pt x="79" y="61"/>
                  <a:pt x="79" y="57"/>
                  <a:pt x="78" y="54"/>
                </a:cubicBezTo>
                <a:cubicBezTo>
                  <a:pt x="78" y="33"/>
                  <a:pt x="78" y="33"/>
                  <a:pt x="78" y="33"/>
                </a:cubicBezTo>
                <a:cubicBezTo>
                  <a:pt x="79" y="36"/>
                  <a:pt x="81" y="39"/>
                  <a:pt x="84" y="41"/>
                </a:cubicBezTo>
                <a:cubicBezTo>
                  <a:pt x="86" y="42"/>
                  <a:pt x="89" y="42"/>
                  <a:pt x="91" y="42"/>
                </a:cubicBezTo>
                <a:close/>
                <a:moveTo>
                  <a:pt x="78" y="9"/>
                </a:moveTo>
                <a:cubicBezTo>
                  <a:pt x="71" y="11"/>
                  <a:pt x="65" y="14"/>
                  <a:pt x="60" y="18"/>
                </a:cubicBezTo>
                <a:cubicBezTo>
                  <a:pt x="60" y="40"/>
                  <a:pt x="60" y="40"/>
                  <a:pt x="60" y="40"/>
                </a:cubicBezTo>
                <a:cubicBezTo>
                  <a:pt x="62" y="40"/>
                  <a:pt x="65" y="41"/>
                  <a:pt x="68" y="42"/>
                </a:cubicBezTo>
                <a:cubicBezTo>
                  <a:pt x="73" y="45"/>
                  <a:pt x="76" y="49"/>
                  <a:pt x="78" y="54"/>
                </a:cubicBezTo>
                <a:cubicBezTo>
                  <a:pt x="78" y="33"/>
                  <a:pt x="78" y="33"/>
                  <a:pt x="78" y="33"/>
                </a:cubicBezTo>
                <a:cubicBezTo>
                  <a:pt x="77" y="30"/>
                  <a:pt x="77" y="27"/>
                  <a:pt x="78" y="24"/>
                </a:cubicBezTo>
                <a:cubicBezTo>
                  <a:pt x="78" y="9"/>
                  <a:pt x="78" y="9"/>
                  <a:pt x="78" y="9"/>
                </a:cubicBezTo>
                <a:close/>
                <a:moveTo>
                  <a:pt x="60" y="187"/>
                </a:moveTo>
                <a:cubicBezTo>
                  <a:pt x="66" y="188"/>
                  <a:pt x="72" y="189"/>
                  <a:pt x="78" y="188"/>
                </a:cubicBezTo>
                <a:cubicBezTo>
                  <a:pt x="78" y="176"/>
                  <a:pt x="78" y="176"/>
                  <a:pt x="78" y="176"/>
                </a:cubicBezTo>
                <a:cubicBezTo>
                  <a:pt x="72" y="178"/>
                  <a:pt x="65" y="178"/>
                  <a:pt x="60" y="176"/>
                </a:cubicBezTo>
                <a:cubicBezTo>
                  <a:pt x="60" y="187"/>
                  <a:pt x="60" y="187"/>
                  <a:pt x="60" y="187"/>
                </a:cubicBezTo>
                <a:close/>
                <a:moveTo>
                  <a:pt x="78" y="64"/>
                </a:moveTo>
                <a:cubicBezTo>
                  <a:pt x="78" y="133"/>
                  <a:pt x="78" y="133"/>
                  <a:pt x="78" y="133"/>
                </a:cubicBezTo>
                <a:cubicBezTo>
                  <a:pt x="72" y="131"/>
                  <a:pt x="65" y="131"/>
                  <a:pt x="60" y="134"/>
                </a:cubicBezTo>
                <a:cubicBezTo>
                  <a:pt x="60" y="125"/>
                  <a:pt x="60" y="125"/>
                  <a:pt x="60" y="125"/>
                </a:cubicBezTo>
                <a:cubicBezTo>
                  <a:pt x="64" y="123"/>
                  <a:pt x="67" y="120"/>
                  <a:pt x="70" y="116"/>
                </a:cubicBezTo>
                <a:cubicBezTo>
                  <a:pt x="75" y="105"/>
                  <a:pt x="71" y="92"/>
                  <a:pt x="60" y="87"/>
                </a:cubicBezTo>
                <a:cubicBezTo>
                  <a:pt x="60" y="87"/>
                  <a:pt x="60" y="87"/>
                  <a:pt x="60" y="87"/>
                </a:cubicBezTo>
                <a:cubicBezTo>
                  <a:pt x="60" y="78"/>
                  <a:pt x="60" y="78"/>
                  <a:pt x="60" y="78"/>
                </a:cubicBezTo>
                <a:cubicBezTo>
                  <a:pt x="66" y="78"/>
                  <a:pt x="73" y="74"/>
                  <a:pt x="76" y="68"/>
                </a:cubicBezTo>
                <a:cubicBezTo>
                  <a:pt x="77" y="66"/>
                  <a:pt x="77" y="65"/>
                  <a:pt x="78" y="64"/>
                </a:cubicBezTo>
                <a:close/>
                <a:moveTo>
                  <a:pt x="60" y="18"/>
                </a:moveTo>
                <a:cubicBezTo>
                  <a:pt x="0" y="56"/>
                  <a:pt x="10" y="159"/>
                  <a:pt x="46" y="180"/>
                </a:cubicBezTo>
                <a:cubicBezTo>
                  <a:pt x="51" y="183"/>
                  <a:pt x="55" y="185"/>
                  <a:pt x="60" y="187"/>
                </a:cubicBezTo>
                <a:cubicBezTo>
                  <a:pt x="60" y="176"/>
                  <a:pt x="60" y="176"/>
                  <a:pt x="60" y="176"/>
                </a:cubicBezTo>
                <a:cubicBezTo>
                  <a:pt x="59" y="175"/>
                  <a:pt x="59" y="175"/>
                  <a:pt x="59" y="175"/>
                </a:cubicBezTo>
                <a:cubicBezTo>
                  <a:pt x="59" y="175"/>
                  <a:pt x="59" y="175"/>
                  <a:pt x="59" y="175"/>
                </a:cubicBezTo>
                <a:cubicBezTo>
                  <a:pt x="48" y="170"/>
                  <a:pt x="43" y="156"/>
                  <a:pt x="49" y="144"/>
                </a:cubicBezTo>
                <a:cubicBezTo>
                  <a:pt x="51" y="139"/>
                  <a:pt x="55" y="136"/>
                  <a:pt x="60" y="134"/>
                </a:cubicBezTo>
                <a:cubicBezTo>
                  <a:pt x="60" y="125"/>
                  <a:pt x="60" y="125"/>
                  <a:pt x="60" y="125"/>
                </a:cubicBezTo>
                <a:cubicBezTo>
                  <a:pt x="54" y="128"/>
                  <a:pt x="47" y="128"/>
                  <a:pt x="41" y="125"/>
                </a:cubicBezTo>
                <a:cubicBezTo>
                  <a:pt x="41" y="125"/>
                  <a:pt x="41" y="125"/>
                  <a:pt x="41" y="125"/>
                </a:cubicBezTo>
                <a:cubicBezTo>
                  <a:pt x="31" y="120"/>
                  <a:pt x="26" y="107"/>
                  <a:pt x="32" y="97"/>
                </a:cubicBezTo>
                <a:cubicBezTo>
                  <a:pt x="37" y="86"/>
                  <a:pt x="49" y="82"/>
                  <a:pt x="60" y="87"/>
                </a:cubicBezTo>
                <a:cubicBezTo>
                  <a:pt x="60" y="78"/>
                  <a:pt x="60" y="78"/>
                  <a:pt x="60" y="78"/>
                </a:cubicBezTo>
                <a:cubicBezTo>
                  <a:pt x="57" y="78"/>
                  <a:pt x="54" y="77"/>
                  <a:pt x="51" y="76"/>
                </a:cubicBezTo>
                <a:cubicBezTo>
                  <a:pt x="42" y="71"/>
                  <a:pt x="38" y="60"/>
                  <a:pt x="43" y="51"/>
                </a:cubicBezTo>
                <a:cubicBezTo>
                  <a:pt x="43" y="51"/>
                  <a:pt x="43" y="51"/>
                  <a:pt x="43" y="51"/>
                </a:cubicBezTo>
                <a:cubicBezTo>
                  <a:pt x="46" y="44"/>
                  <a:pt x="53" y="40"/>
                  <a:pt x="60" y="40"/>
                </a:cubicBezTo>
                <a:lnTo>
                  <a:pt x="60" y="1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42" name="Group 127"/>
          <p:cNvGrpSpPr/>
          <p:nvPr/>
        </p:nvGrpSpPr>
        <p:grpSpPr>
          <a:xfrm>
            <a:off x="6818366" y="3195018"/>
            <a:ext cx="380902" cy="490410"/>
            <a:chOff x="8610600" y="4127500"/>
            <a:chExt cx="508001" cy="654050"/>
          </a:xfrm>
          <a:solidFill>
            <a:schemeClr val="tx2">
              <a:lumMod val="20000"/>
              <a:lumOff val="80000"/>
            </a:schemeClr>
          </a:solidFill>
        </p:grpSpPr>
        <p:sp>
          <p:nvSpPr>
            <p:cNvPr id="43" name="Freeform 33"/>
            <p:cNvSpPr/>
            <p:nvPr/>
          </p:nvSpPr>
          <p:spPr bwMode="auto">
            <a:xfrm>
              <a:off x="8618538" y="4127500"/>
              <a:ext cx="500063" cy="503238"/>
            </a:xfrm>
            <a:custGeom>
              <a:avLst/>
              <a:gdLst>
                <a:gd name="T0" fmla="*/ 169 w 230"/>
                <a:gd name="T1" fmla="*/ 12 h 231"/>
                <a:gd name="T2" fmla="*/ 215 w 230"/>
                <a:gd name="T3" fmla="*/ 103 h 231"/>
                <a:gd name="T4" fmla="*/ 102 w 230"/>
                <a:gd name="T5" fmla="*/ 216 h 231"/>
                <a:gd name="T6" fmla="*/ 12 w 230"/>
                <a:gd name="T7" fmla="*/ 171 h 231"/>
                <a:gd name="T8" fmla="*/ 0 w 230"/>
                <a:gd name="T9" fmla="*/ 181 h 231"/>
                <a:gd name="T10" fmla="*/ 102 w 230"/>
                <a:gd name="T11" fmla="*/ 231 h 231"/>
                <a:gd name="T12" fmla="*/ 230 w 230"/>
                <a:gd name="T13" fmla="*/ 103 h 231"/>
                <a:gd name="T14" fmla="*/ 178 w 230"/>
                <a:gd name="T15" fmla="*/ 0 h 231"/>
                <a:gd name="T16" fmla="*/ 169 w 230"/>
                <a:gd name="T17"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1">
                  <a:moveTo>
                    <a:pt x="169" y="12"/>
                  </a:moveTo>
                  <a:cubicBezTo>
                    <a:pt x="197" y="32"/>
                    <a:pt x="215" y="65"/>
                    <a:pt x="215" y="103"/>
                  </a:cubicBezTo>
                  <a:cubicBezTo>
                    <a:pt x="215" y="165"/>
                    <a:pt x="165" y="216"/>
                    <a:pt x="102" y="216"/>
                  </a:cubicBezTo>
                  <a:cubicBezTo>
                    <a:pt x="65" y="216"/>
                    <a:pt x="33" y="198"/>
                    <a:pt x="12" y="171"/>
                  </a:cubicBezTo>
                  <a:cubicBezTo>
                    <a:pt x="0" y="181"/>
                    <a:pt x="0" y="181"/>
                    <a:pt x="0" y="181"/>
                  </a:cubicBezTo>
                  <a:cubicBezTo>
                    <a:pt x="24" y="211"/>
                    <a:pt x="61" y="231"/>
                    <a:pt x="102" y="231"/>
                  </a:cubicBezTo>
                  <a:cubicBezTo>
                    <a:pt x="173" y="231"/>
                    <a:pt x="230" y="174"/>
                    <a:pt x="230" y="103"/>
                  </a:cubicBezTo>
                  <a:cubicBezTo>
                    <a:pt x="230" y="61"/>
                    <a:pt x="210" y="23"/>
                    <a:pt x="178" y="0"/>
                  </a:cubicBezTo>
                  <a:lnTo>
                    <a:pt x="169"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4" name="Freeform 34"/>
            <p:cNvSpPr>
              <a:spLocks noEditPoints="1"/>
            </p:cNvSpPr>
            <p:nvPr/>
          </p:nvSpPr>
          <p:spPr bwMode="auto">
            <a:xfrm>
              <a:off x="8621713" y="4137025"/>
              <a:ext cx="442913" cy="441325"/>
            </a:xfrm>
            <a:custGeom>
              <a:avLst/>
              <a:gdLst>
                <a:gd name="T0" fmla="*/ 102 w 203"/>
                <a:gd name="T1" fmla="*/ 203 h 203"/>
                <a:gd name="T2" fmla="*/ 203 w 203"/>
                <a:gd name="T3" fmla="*/ 101 h 203"/>
                <a:gd name="T4" fmla="*/ 102 w 203"/>
                <a:gd name="T5" fmla="*/ 0 h 203"/>
                <a:gd name="T6" fmla="*/ 102 w 203"/>
                <a:gd name="T7" fmla="*/ 5 h 203"/>
                <a:gd name="T8" fmla="*/ 198 w 203"/>
                <a:gd name="T9" fmla="*/ 101 h 203"/>
                <a:gd name="T10" fmla="*/ 102 w 203"/>
                <a:gd name="T11" fmla="*/ 198 h 203"/>
                <a:gd name="T12" fmla="*/ 102 w 203"/>
                <a:gd name="T13" fmla="*/ 203 h 203"/>
                <a:gd name="T14" fmla="*/ 102 w 203"/>
                <a:gd name="T15" fmla="*/ 0 h 203"/>
                <a:gd name="T16" fmla="*/ 0 w 203"/>
                <a:gd name="T17" fmla="*/ 101 h 203"/>
                <a:gd name="T18" fmla="*/ 102 w 203"/>
                <a:gd name="T19" fmla="*/ 203 h 203"/>
                <a:gd name="T20" fmla="*/ 102 w 203"/>
                <a:gd name="T21" fmla="*/ 203 h 203"/>
                <a:gd name="T22" fmla="*/ 102 w 203"/>
                <a:gd name="T23" fmla="*/ 198 h 203"/>
                <a:gd name="T24" fmla="*/ 102 w 203"/>
                <a:gd name="T25" fmla="*/ 198 h 203"/>
                <a:gd name="T26" fmla="*/ 102 w 203"/>
                <a:gd name="T27" fmla="*/ 198 h 203"/>
                <a:gd name="T28" fmla="*/ 5 w 203"/>
                <a:gd name="T29" fmla="*/ 101 h 203"/>
                <a:gd name="T30" fmla="*/ 102 w 203"/>
                <a:gd name="T31" fmla="*/ 5 h 203"/>
                <a:gd name="T32" fmla="*/ 102 w 203"/>
                <a:gd name="T33" fmla="*/ 5 h 203"/>
                <a:gd name="T34" fmla="*/ 102 w 203"/>
                <a:gd name="T35"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203">
                  <a:moveTo>
                    <a:pt x="102" y="203"/>
                  </a:moveTo>
                  <a:cubicBezTo>
                    <a:pt x="158" y="203"/>
                    <a:pt x="203" y="157"/>
                    <a:pt x="203" y="101"/>
                  </a:cubicBezTo>
                  <a:cubicBezTo>
                    <a:pt x="203" y="45"/>
                    <a:pt x="158" y="0"/>
                    <a:pt x="102" y="0"/>
                  </a:cubicBezTo>
                  <a:cubicBezTo>
                    <a:pt x="102" y="5"/>
                    <a:pt x="102" y="5"/>
                    <a:pt x="102" y="5"/>
                  </a:cubicBezTo>
                  <a:cubicBezTo>
                    <a:pt x="155" y="5"/>
                    <a:pt x="198" y="48"/>
                    <a:pt x="198" y="101"/>
                  </a:cubicBezTo>
                  <a:cubicBezTo>
                    <a:pt x="198" y="155"/>
                    <a:pt x="155" y="198"/>
                    <a:pt x="102" y="198"/>
                  </a:cubicBezTo>
                  <a:lnTo>
                    <a:pt x="102" y="203"/>
                  </a:lnTo>
                  <a:close/>
                  <a:moveTo>
                    <a:pt x="102" y="0"/>
                  </a:moveTo>
                  <a:cubicBezTo>
                    <a:pt x="46" y="0"/>
                    <a:pt x="0" y="45"/>
                    <a:pt x="0" y="101"/>
                  </a:cubicBezTo>
                  <a:cubicBezTo>
                    <a:pt x="0" y="157"/>
                    <a:pt x="46" y="203"/>
                    <a:pt x="102" y="203"/>
                  </a:cubicBezTo>
                  <a:cubicBezTo>
                    <a:pt x="102" y="203"/>
                    <a:pt x="102" y="203"/>
                    <a:pt x="102" y="203"/>
                  </a:cubicBezTo>
                  <a:cubicBezTo>
                    <a:pt x="102" y="198"/>
                    <a:pt x="102" y="198"/>
                    <a:pt x="102" y="198"/>
                  </a:cubicBezTo>
                  <a:cubicBezTo>
                    <a:pt x="102" y="198"/>
                    <a:pt x="102" y="198"/>
                    <a:pt x="102" y="198"/>
                  </a:cubicBezTo>
                  <a:cubicBezTo>
                    <a:pt x="102" y="198"/>
                    <a:pt x="102" y="198"/>
                    <a:pt x="102" y="198"/>
                  </a:cubicBezTo>
                  <a:cubicBezTo>
                    <a:pt x="48" y="198"/>
                    <a:pt x="5" y="155"/>
                    <a:pt x="5" y="101"/>
                  </a:cubicBezTo>
                  <a:cubicBezTo>
                    <a:pt x="5" y="48"/>
                    <a:pt x="48" y="5"/>
                    <a:pt x="102" y="5"/>
                  </a:cubicBezTo>
                  <a:cubicBezTo>
                    <a:pt x="102" y="5"/>
                    <a:pt x="102" y="5"/>
                    <a:pt x="102" y="5"/>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5" name="Freeform 35"/>
            <p:cNvSpPr/>
            <p:nvPr/>
          </p:nvSpPr>
          <p:spPr bwMode="auto">
            <a:xfrm>
              <a:off x="8610600" y="4144963"/>
              <a:ext cx="496888" cy="433388"/>
            </a:xfrm>
            <a:custGeom>
              <a:avLst/>
              <a:gdLst>
                <a:gd name="T0" fmla="*/ 65 w 228"/>
                <a:gd name="T1" fmla="*/ 15 h 199"/>
                <a:gd name="T2" fmla="*/ 61 w 228"/>
                <a:gd name="T3" fmla="*/ 23 h 199"/>
                <a:gd name="T4" fmla="*/ 57 w 228"/>
                <a:gd name="T5" fmla="*/ 29 h 199"/>
                <a:gd name="T6" fmla="*/ 54 w 228"/>
                <a:gd name="T7" fmla="*/ 26 h 199"/>
                <a:gd name="T8" fmla="*/ 52 w 228"/>
                <a:gd name="T9" fmla="*/ 32 h 199"/>
                <a:gd name="T10" fmla="*/ 42 w 228"/>
                <a:gd name="T11" fmla="*/ 34 h 199"/>
                <a:gd name="T12" fmla="*/ 36 w 228"/>
                <a:gd name="T13" fmla="*/ 41 h 199"/>
                <a:gd name="T14" fmla="*/ 27 w 228"/>
                <a:gd name="T15" fmla="*/ 53 h 199"/>
                <a:gd name="T16" fmla="*/ 21 w 228"/>
                <a:gd name="T17" fmla="*/ 61 h 199"/>
                <a:gd name="T18" fmla="*/ 27 w 228"/>
                <a:gd name="T19" fmla="*/ 67 h 199"/>
                <a:gd name="T20" fmla="*/ 27 w 228"/>
                <a:gd name="T21" fmla="*/ 70 h 199"/>
                <a:gd name="T22" fmla="*/ 22 w 228"/>
                <a:gd name="T23" fmla="*/ 65 h 199"/>
                <a:gd name="T24" fmla="*/ 18 w 228"/>
                <a:gd name="T25" fmla="*/ 60 h 199"/>
                <a:gd name="T26" fmla="*/ 16 w 228"/>
                <a:gd name="T27" fmla="*/ 69 h 199"/>
                <a:gd name="T28" fmla="*/ 17 w 228"/>
                <a:gd name="T29" fmla="*/ 83 h 199"/>
                <a:gd name="T30" fmla="*/ 24 w 228"/>
                <a:gd name="T31" fmla="*/ 80 h 199"/>
                <a:gd name="T32" fmla="*/ 32 w 228"/>
                <a:gd name="T33" fmla="*/ 88 h 199"/>
                <a:gd name="T34" fmla="*/ 41 w 228"/>
                <a:gd name="T35" fmla="*/ 98 h 199"/>
                <a:gd name="T36" fmla="*/ 50 w 228"/>
                <a:gd name="T37" fmla="*/ 105 h 199"/>
                <a:gd name="T38" fmla="*/ 61 w 228"/>
                <a:gd name="T39" fmla="*/ 117 h 199"/>
                <a:gd name="T40" fmla="*/ 58 w 228"/>
                <a:gd name="T41" fmla="*/ 134 h 199"/>
                <a:gd name="T42" fmla="*/ 49 w 228"/>
                <a:gd name="T43" fmla="*/ 155 h 199"/>
                <a:gd name="T44" fmla="*/ 52 w 228"/>
                <a:gd name="T45" fmla="*/ 170 h 199"/>
                <a:gd name="T46" fmla="*/ 46 w 228"/>
                <a:gd name="T47" fmla="*/ 171 h 199"/>
                <a:gd name="T48" fmla="*/ 32 w 228"/>
                <a:gd name="T49" fmla="*/ 148 h 199"/>
                <a:gd name="T50" fmla="*/ 16 w 228"/>
                <a:gd name="T51" fmla="*/ 113 h 199"/>
                <a:gd name="T52" fmla="*/ 11 w 228"/>
                <a:gd name="T53" fmla="*/ 87 h 199"/>
                <a:gd name="T54" fmla="*/ 73 w 228"/>
                <a:gd name="T55" fmla="*/ 183 h 199"/>
                <a:gd name="T56" fmla="*/ 89 w 228"/>
                <a:gd name="T57" fmla="*/ 181 h 199"/>
                <a:gd name="T58" fmla="*/ 110 w 228"/>
                <a:gd name="T59" fmla="*/ 178 h 199"/>
                <a:gd name="T60" fmla="*/ 108 w 228"/>
                <a:gd name="T61" fmla="*/ 187 h 199"/>
                <a:gd name="T62" fmla="*/ 121 w 228"/>
                <a:gd name="T63" fmla="*/ 186 h 199"/>
                <a:gd name="T64" fmla="*/ 139 w 228"/>
                <a:gd name="T65" fmla="*/ 184 h 199"/>
                <a:gd name="T66" fmla="*/ 137 w 228"/>
                <a:gd name="T67" fmla="*/ 3 h 199"/>
                <a:gd name="T68" fmla="*/ 197 w 228"/>
                <a:gd name="T69" fmla="*/ 64 h 199"/>
                <a:gd name="T70" fmla="*/ 189 w 228"/>
                <a:gd name="T71" fmla="*/ 58 h 199"/>
                <a:gd name="T72" fmla="*/ 181 w 228"/>
                <a:gd name="T73" fmla="*/ 74 h 199"/>
                <a:gd name="T74" fmla="*/ 170 w 228"/>
                <a:gd name="T75" fmla="*/ 59 h 199"/>
                <a:gd name="T76" fmla="*/ 174 w 228"/>
                <a:gd name="T77" fmla="*/ 75 h 199"/>
                <a:gd name="T78" fmla="*/ 186 w 228"/>
                <a:gd name="T79" fmla="*/ 79 h 199"/>
                <a:gd name="T80" fmla="*/ 181 w 228"/>
                <a:gd name="T81" fmla="*/ 100 h 199"/>
                <a:gd name="T82" fmla="*/ 175 w 228"/>
                <a:gd name="T83" fmla="*/ 122 h 199"/>
                <a:gd name="T84" fmla="*/ 168 w 228"/>
                <a:gd name="T85" fmla="*/ 137 h 199"/>
                <a:gd name="T86" fmla="*/ 147 w 228"/>
                <a:gd name="T87" fmla="*/ 154 h 199"/>
                <a:gd name="T88" fmla="*/ 141 w 228"/>
                <a:gd name="T89" fmla="*/ 139 h 199"/>
                <a:gd name="T90" fmla="*/ 142 w 228"/>
                <a:gd name="T91" fmla="*/ 121 h 199"/>
                <a:gd name="T92" fmla="*/ 135 w 228"/>
                <a:gd name="T93" fmla="*/ 101 h 199"/>
                <a:gd name="T94" fmla="*/ 125 w 228"/>
                <a:gd name="T95" fmla="*/ 89 h 199"/>
                <a:gd name="T96" fmla="*/ 99 w 228"/>
                <a:gd name="T97" fmla="*/ 90 h 199"/>
                <a:gd name="T98" fmla="*/ 89 w 228"/>
                <a:gd name="T99" fmla="*/ 76 h 199"/>
                <a:gd name="T100" fmla="*/ 100 w 228"/>
                <a:gd name="T101" fmla="*/ 49 h 199"/>
                <a:gd name="T102" fmla="*/ 119 w 228"/>
                <a:gd name="T103" fmla="*/ 41 h 199"/>
                <a:gd name="T104" fmla="*/ 130 w 228"/>
                <a:gd name="T105" fmla="*/ 46 h 199"/>
                <a:gd name="T106" fmla="*/ 146 w 228"/>
                <a:gd name="T107" fmla="*/ 46 h 199"/>
                <a:gd name="T108" fmla="*/ 162 w 228"/>
                <a:gd name="T109" fmla="*/ 44 h 199"/>
                <a:gd name="T110" fmla="*/ 147 w 228"/>
                <a:gd name="T111" fmla="*/ 37 h 199"/>
                <a:gd name="T112" fmla="*/ 146 w 228"/>
                <a:gd name="T113" fmla="*/ 32 h 199"/>
                <a:gd name="T114" fmla="*/ 127 w 228"/>
                <a:gd name="T115" fmla="*/ 32 h 199"/>
                <a:gd name="T116" fmla="*/ 111 w 228"/>
                <a:gd name="T117" fmla="*/ 37 h 199"/>
                <a:gd name="T118" fmla="*/ 107 w 228"/>
                <a:gd name="T119" fmla="*/ 21 h 199"/>
                <a:gd name="T120" fmla="*/ 96 w 228"/>
                <a:gd name="T121" fmla="*/ 11 h 199"/>
                <a:gd name="T122" fmla="*/ 109 w 228"/>
                <a:gd name="T123"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 h="199">
                  <a:moveTo>
                    <a:pt x="92" y="0"/>
                  </a:moveTo>
                  <a:cubicBezTo>
                    <a:pt x="92" y="0"/>
                    <a:pt x="58" y="5"/>
                    <a:pt x="35" y="31"/>
                  </a:cubicBezTo>
                  <a:cubicBezTo>
                    <a:pt x="35" y="31"/>
                    <a:pt x="53" y="13"/>
                    <a:pt x="64" y="13"/>
                  </a:cubicBezTo>
                  <a:cubicBezTo>
                    <a:pt x="66" y="14"/>
                    <a:pt x="66" y="14"/>
                    <a:pt x="66" y="14"/>
                  </a:cubicBezTo>
                  <a:cubicBezTo>
                    <a:pt x="66" y="14"/>
                    <a:pt x="66" y="15"/>
                    <a:pt x="65" y="15"/>
                  </a:cubicBezTo>
                  <a:cubicBezTo>
                    <a:pt x="65" y="16"/>
                    <a:pt x="64" y="17"/>
                    <a:pt x="64" y="18"/>
                  </a:cubicBezTo>
                  <a:cubicBezTo>
                    <a:pt x="64" y="18"/>
                    <a:pt x="64" y="20"/>
                    <a:pt x="64" y="20"/>
                  </a:cubicBezTo>
                  <a:cubicBezTo>
                    <a:pt x="63" y="21"/>
                    <a:pt x="63" y="21"/>
                    <a:pt x="63" y="21"/>
                  </a:cubicBezTo>
                  <a:cubicBezTo>
                    <a:pt x="63" y="21"/>
                    <a:pt x="62" y="21"/>
                    <a:pt x="62" y="22"/>
                  </a:cubicBezTo>
                  <a:cubicBezTo>
                    <a:pt x="62" y="22"/>
                    <a:pt x="61" y="22"/>
                    <a:pt x="61" y="23"/>
                  </a:cubicBezTo>
                  <a:cubicBezTo>
                    <a:pt x="61" y="24"/>
                    <a:pt x="61" y="25"/>
                    <a:pt x="61" y="25"/>
                  </a:cubicBezTo>
                  <a:cubicBezTo>
                    <a:pt x="62" y="27"/>
                    <a:pt x="62" y="27"/>
                    <a:pt x="62" y="27"/>
                  </a:cubicBezTo>
                  <a:cubicBezTo>
                    <a:pt x="61" y="28"/>
                    <a:pt x="61" y="28"/>
                    <a:pt x="61" y="28"/>
                  </a:cubicBezTo>
                  <a:cubicBezTo>
                    <a:pt x="59" y="29"/>
                    <a:pt x="59" y="29"/>
                    <a:pt x="59" y="29"/>
                  </a:cubicBezTo>
                  <a:cubicBezTo>
                    <a:pt x="59" y="29"/>
                    <a:pt x="58" y="29"/>
                    <a:pt x="57" y="29"/>
                  </a:cubicBezTo>
                  <a:cubicBezTo>
                    <a:pt x="56" y="29"/>
                    <a:pt x="56" y="27"/>
                    <a:pt x="56" y="27"/>
                  </a:cubicBezTo>
                  <a:cubicBezTo>
                    <a:pt x="58" y="26"/>
                    <a:pt x="58" y="26"/>
                    <a:pt x="58" y="26"/>
                  </a:cubicBezTo>
                  <a:cubicBezTo>
                    <a:pt x="58" y="26"/>
                    <a:pt x="58" y="26"/>
                    <a:pt x="58" y="25"/>
                  </a:cubicBezTo>
                  <a:cubicBezTo>
                    <a:pt x="57" y="25"/>
                    <a:pt x="57" y="24"/>
                    <a:pt x="56" y="24"/>
                  </a:cubicBezTo>
                  <a:cubicBezTo>
                    <a:pt x="55" y="24"/>
                    <a:pt x="54" y="26"/>
                    <a:pt x="54" y="26"/>
                  </a:cubicBezTo>
                  <a:cubicBezTo>
                    <a:pt x="52" y="27"/>
                    <a:pt x="52" y="27"/>
                    <a:pt x="52" y="27"/>
                  </a:cubicBezTo>
                  <a:cubicBezTo>
                    <a:pt x="52" y="27"/>
                    <a:pt x="51" y="29"/>
                    <a:pt x="51" y="29"/>
                  </a:cubicBezTo>
                  <a:cubicBezTo>
                    <a:pt x="52" y="29"/>
                    <a:pt x="53" y="29"/>
                    <a:pt x="53" y="29"/>
                  </a:cubicBezTo>
                  <a:cubicBezTo>
                    <a:pt x="53" y="29"/>
                    <a:pt x="53" y="30"/>
                    <a:pt x="53" y="31"/>
                  </a:cubicBezTo>
                  <a:cubicBezTo>
                    <a:pt x="53" y="31"/>
                    <a:pt x="52" y="32"/>
                    <a:pt x="52" y="32"/>
                  </a:cubicBezTo>
                  <a:cubicBezTo>
                    <a:pt x="52" y="32"/>
                    <a:pt x="52" y="33"/>
                    <a:pt x="51" y="33"/>
                  </a:cubicBezTo>
                  <a:cubicBezTo>
                    <a:pt x="50" y="32"/>
                    <a:pt x="49" y="32"/>
                    <a:pt x="48" y="32"/>
                  </a:cubicBezTo>
                  <a:cubicBezTo>
                    <a:pt x="47" y="32"/>
                    <a:pt x="46" y="31"/>
                    <a:pt x="46" y="32"/>
                  </a:cubicBezTo>
                  <a:cubicBezTo>
                    <a:pt x="45" y="32"/>
                    <a:pt x="45" y="32"/>
                    <a:pt x="45" y="32"/>
                  </a:cubicBezTo>
                  <a:cubicBezTo>
                    <a:pt x="45" y="33"/>
                    <a:pt x="42" y="34"/>
                    <a:pt x="42" y="34"/>
                  </a:cubicBezTo>
                  <a:cubicBezTo>
                    <a:pt x="42" y="34"/>
                    <a:pt x="41" y="35"/>
                    <a:pt x="41" y="35"/>
                  </a:cubicBezTo>
                  <a:cubicBezTo>
                    <a:pt x="41" y="35"/>
                    <a:pt x="41" y="37"/>
                    <a:pt x="41" y="37"/>
                  </a:cubicBezTo>
                  <a:cubicBezTo>
                    <a:pt x="41" y="37"/>
                    <a:pt x="40" y="38"/>
                    <a:pt x="38" y="38"/>
                  </a:cubicBezTo>
                  <a:cubicBezTo>
                    <a:pt x="37" y="39"/>
                    <a:pt x="36" y="39"/>
                    <a:pt x="36" y="39"/>
                  </a:cubicBezTo>
                  <a:cubicBezTo>
                    <a:pt x="36" y="41"/>
                    <a:pt x="36" y="41"/>
                    <a:pt x="36" y="41"/>
                  </a:cubicBezTo>
                  <a:cubicBezTo>
                    <a:pt x="36" y="41"/>
                    <a:pt x="34" y="42"/>
                    <a:pt x="34" y="43"/>
                  </a:cubicBezTo>
                  <a:cubicBezTo>
                    <a:pt x="33" y="44"/>
                    <a:pt x="30" y="46"/>
                    <a:pt x="30" y="46"/>
                  </a:cubicBezTo>
                  <a:cubicBezTo>
                    <a:pt x="30" y="46"/>
                    <a:pt x="29" y="47"/>
                    <a:pt x="28" y="48"/>
                  </a:cubicBezTo>
                  <a:cubicBezTo>
                    <a:pt x="28" y="49"/>
                    <a:pt x="28" y="50"/>
                    <a:pt x="28" y="51"/>
                  </a:cubicBezTo>
                  <a:cubicBezTo>
                    <a:pt x="28" y="51"/>
                    <a:pt x="27" y="52"/>
                    <a:pt x="27" y="53"/>
                  </a:cubicBezTo>
                  <a:cubicBezTo>
                    <a:pt x="27" y="54"/>
                    <a:pt x="26" y="55"/>
                    <a:pt x="26" y="56"/>
                  </a:cubicBezTo>
                  <a:cubicBezTo>
                    <a:pt x="25" y="56"/>
                    <a:pt x="25" y="57"/>
                    <a:pt x="24" y="57"/>
                  </a:cubicBezTo>
                  <a:cubicBezTo>
                    <a:pt x="24" y="57"/>
                    <a:pt x="22" y="58"/>
                    <a:pt x="21" y="58"/>
                  </a:cubicBezTo>
                  <a:cubicBezTo>
                    <a:pt x="20" y="59"/>
                    <a:pt x="20" y="60"/>
                    <a:pt x="20" y="60"/>
                  </a:cubicBezTo>
                  <a:cubicBezTo>
                    <a:pt x="20" y="60"/>
                    <a:pt x="21" y="61"/>
                    <a:pt x="21" y="61"/>
                  </a:cubicBezTo>
                  <a:cubicBezTo>
                    <a:pt x="22" y="61"/>
                    <a:pt x="23" y="62"/>
                    <a:pt x="23" y="62"/>
                  </a:cubicBezTo>
                  <a:cubicBezTo>
                    <a:pt x="23" y="62"/>
                    <a:pt x="23" y="63"/>
                    <a:pt x="23" y="64"/>
                  </a:cubicBezTo>
                  <a:cubicBezTo>
                    <a:pt x="23" y="64"/>
                    <a:pt x="22" y="66"/>
                    <a:pt x="23" y="66"/>
                  </a:cubicBezTo>
                  <a:cubicBezTo>
                    <a:pt x="24" y="66"/>
                    <a:pt x="25" y="66"/>
                    <a:pt x="25" y="66"/>
                  </a:cubicBezTo>
                  <a:cubicBezTo>
                    <a:pt x="27" y="67"/>
                    <a:pt x="27" y="67"/>
                    <a:pt x="27" y="67"/>
                  </a:cubicBezTo>
                  <a:cubicBezTo>
                    <a:pt x="28" y="68"/>
                    <a:pt x="28" y="68"/>
                    <a:pt x="28" y="68"/>
                  </a:cubicBezTo>
                  <a:cubicBezTo>
                    <a:pt x="29" y="68"/>
                    <a:pt x="29" y="68"/>
                    <a:pt x="29" y="68"/>
                  </a:cubicBezTo>
                  <a:cubicBezTo>
                    <a:pt x="29" y="68"/>
                    <a:pt x="29" y="69"/>
                    <a:pt x="29" y="70"/>
                  </a:cubicBezTo>
                  <a:cubicBezTo>
                    <a:pt x="28" y="70"/>
                    <a:pt x="28" y="71"/>
                    <a:pt x="28" y="71"/>
                  </a:cubicBezTo>
                  <a:cubicBezTo>
                    <a:pt x="27" y="71"/>
                    <a:pt x="27" y="71"/>
                    <a:pt x="27" y="70"/>
                  </a:cubicBezTo>
                  <a:cubicBezTo>
                    <a:pt x="27" y="69"/>
                    <a:pt x="27" y="69"/>
                    <a:pt x="26" y="68"/>
                  </a:cubicBezTo>
                  <a:cubicBezTo>
                    <a:pt x="25" y="68"/>
                    <a:pt x="24" y="69"/>
                    <a:pt x="24" y="69"/>
                  </a:cubicBezTo>
                  <a:cubicBezTo>
                    <a:pt x="24" y="69"/>
                    <a:pt x="23" y="69"/>
                    <a:pt x="23" y="68"/>
                  </a:cubicBezTo>
                  <a:cubicBezTo>
                    <a:pt x="22" y="67"/>
                    <a:pt x="22" y="68"/>
                    <a:pt x="22" y="67"/>
                  </a:cubicBezTo>
                  <a:cubicBezTo>
                    <a:pt x="22" y="66"/>
                    <a:pt x="23" y="66"/>
                    <a:pt x="22" y="65"/>
                  </a:cubicBezTo>
                  <a:cubicBezTo>
                    <a:pt x="22" y="65"/>
                    <a:pt x="21" y="64"/>
                    <a:pt x="21" y="64"/>
                  </a:cubicBezTo>
                  <a:cubicBezTo>
                    <a:pt x="20" y="64"/>
                    <a:pt x="21" y="65"/>
                    <a:pt x="20" y="64"/>
                  </a:cubicBezTo>
                  <a:cubicBezTo>
                    <a:pt x="20" y="63"/>
                    <a:pt x="19" y="63"/>
                    <a:pt x="19" y="63"/>
                  </a:cubicBezTo>
                  <a:cubicBezTo>
                    <a:pt x="19" y="63"/>
                    <a:pt x="18" y="63"/>
                    <a:pt x="18" y="62"/>
                  </a:cubicBezTo>
                  <a:cubicBezTo>
                    <a:pt x="18" y="62"/>
                    <a:pt x="18" y="61"/>
                    <a:pt x="18" y="60"/>
                  </a:cubicBezTo>
                  <a:cubicBezTo>
                    <a:pt x="18" y="60"/>
                    <a:pt x="19" y="59"/>
                    <a:pt x="19" y="58"/>
                  </a:cubicBezTo>
                  <a:cubicBezTo>
                    <a:pt x="19" y="58"/>
                    <a:pt x="19" y="55"/>
                    <a:pt x="19" y="55"/>
                  </a:cubicBezTo>
                  <a:cubicBezTo>
                    <a:pt x="19" y="55"/>
                    <a:pt x="16" y="61"/>
                    <a:pt x="15" y="66"/>
                  </a:cubicBezTo>
                  <a:cubicBezTo>
                    <a:pt x="15" y="66"/>
                    <a:pt x="16" y="65"/>
                    <a:pt x="16" y="66"/>
                  </a:cubicBezTo>
                  <a:cubicBezTo>
                    <a:pt x="16" y="67"/>
                    <a:pt x="17" y="68"/>
                    <a:pt x="16" y="69"/>
                  </a:cubicBezTo>
                  <a:cubicBezTo>
                    <a:pt x="16" y="69"/>
                    <a:pt x="16" y="69"/>
                    <a:pt x="16" y="72"/>
                  </a:cubicBezTo>
                  <a:cubicBezTo>
                    <a:pt x="16" y="74"/>
                    <a:pt x="17" y="75"/>
                    <a:pt x="17" y="76"/>
                  </a:cubicBezTo>
                  <a:cubicBezTo>
                    <a:pt x="16" y="76"/>
                    <a:pt x="16" y="77"/>
                    <a:pt x="16" y="78"/>
                  </a:cubicBezTo>
                  <a:cubicBezTo>
                    <a:pt x="16" y="79"/>
                    <a:pt x="16" y="82"/>
                    <a:pt x="17" y="82"/>
                  </a:cubicBezTo>
                  <a:cubicBezTo>
                    <a:pt x="17" y="82"/>
                    <a:pt x="17" y="83"/>
                    <a:pt x="17" y="83"/>
                  </a:cubicBezTo>
                  <a:cubicBezTo>
                    <a:pt x="18" y="84"/>
                    <a:pt x="17" y="85"/>
                    <a:pt x="18" y="84"/>
                  </a:cubicBezTo>
                  <a:cubicBezTo>
                    <a:pt x="19" y="82"/>
                    <a:pt x="20" y="81"/>
                    <a:pt x="20" y="81"/>
                  </a:cubicBezTo>
                  <a:cubicBezTo>
                    <a:pt x="20" y="80"/>
                    <a:pt x="20" y="80"/>
                    <a:pt x="20" y="80"/>
                  </a:cubicBezTo>
                  <a:cubicBezTo>
                    <a:pt x="20" y="80"/>
                    <a:pt x="20" y="79"/>
                    <a:pt x="22" y="79"/>
                  </a:cubicBezTo>
                  <a:cubicBezTo>
                    <a:pt x="23" y="79"/>
                    <a:pt x="24" y="79"/>
                    <a:pt x="24" y="80"/>
                  </a:cubicBezTo>
                  <a:cubicBezTo>
                    <a:pt x="25" y="80"/>
                    <a:pt x="23" y="82"/>
                    <a:pt x="24" y="82"/>
                  </a:cubicBezTo>
                  <a:cubicBezTo>
                    <a:pt x="25" y="82"/>
                    <a:pt x="27" y="81"/>
                    <a:pt x="28" y="81"/>
                  </a:cubicBezTo>
                  <a:cubicBezTo>
                    <a:pt x="29" y="81"/>
                    <a:pt x="29" y="82"/>
                    <a:pt x="30" y="83"/>
                  </a:cubicBezTo>
                  <a:cubicBezTo>
                    <a:pt x="30" y="84"/>
                    <a:pt x="30" y="85"/>
                    <a:pt x="31" y="86"/>
                  </a:cubicBezTo>
                  <a:cubicBezTo>
                    <a:pt x="32" y="86"/>
                    <a:pt x="31" y="87"/>
                    <a:pt x="32" y="88"/>
                  </a:cubicBezTo>
                  <a:cubicBezTo>
                    <a:pt x="32" y="89"/>
                    <a:pt x="34" y="90"/>
                    <a:pt x="35" y="90"/>
                  </a:cubicBezTo>
                  <a:cubicBezTo>
                    <a:pt x="35" y="90"/>
                    <a:pt x="37" y="90"/>
                    <a:pt x="38" y="90"/>
                  </a:cubicBezTo>
                  <a:cubicBezTo>
                    <a:pt x="39" y="91"/>
                    <a:pt x="38" y="92"/>
                    <a:pt x="39" y="92"/>
                  </a:cubicBezTo>
                  <a:cubicBezTo>
                    <a:pt x="40" y="92"/>
                    <a:pt x="41" y="95"/>
                    <a:pt x="41" y="95"/>
                  </a:cubicBezTo>
                  <a:cubicBezTo>
                    <a:pt x="41" y="95"/>
                    <a:pt x="41" y="97"/>
                    <a:pt x="41" y="98"/>
                  </a:cubicBezTo>
                  <a:cubicBezTo>
                    <a:pt x="41" y="98"/>
                    <a:pt x="41" y="99"/>
                    <a:pt x="42" y="100"/>
                  </a:cubicBezTo>
                  <a:cubicBezTo>
                    <a:pt x="42" y="100"/>
                    <a:pt x="44" y="100"/>
                    <a:pt x="44" y="100"/>
                  </a:cubicBezTo>
                  <a:cubicBezTo>
                    <a:pt x="44" y="100"/>
                    <a:pt x="43" y="102"/>
                    <a:pt x="45" y="102"/>
                  </a:cubicBezTo>
                  <a:cubicBezTo>
                    <a:pt x="47" y="103"/>
                    <a:pt x="48" y="103"/>
                    <a:pt x="49" y="104"/>
                  </a:cubicBezTo>
                  <a:cubicBezTo>
                    <a:pt x="49" y="104"/>
                    <a:pt x="48" y="105"/>
                    <a:pt x="50" y="105"/>
                  </a:cubicBezTo>
                  <a:cubicBezTo>
                    <a:pt x="52" y="105"/>
                    <a:pt x="54" y="105"/>
                    <a:pt x="55" y="106"/>
                  </a:cubicBezTo>
                  <a:cubicBezTo>
                    <a:pt x="56" y="106"/>
                    <a:pt x="55" y="107"/>
                    <a:pt x="57" y="109"/>
                  </a:cubicBezTo>
                  <a:cubicBezTo>
                    <a:pt x="60" y="110"/>
                    <a:pt x="60" y="111"/>
                    <a:pt x="61" y="111"/>
                  </a:cubicBezTo>
                  <a:cubicBezTo>
                    <a:pt x="62" y="111"/>
                    <a:pt x="63" y="111"/>
                    <a:pt x="63" y="113"/>
                  </a:cubicBezTo>
                  <a:cubicBezTo>
                    <a:pt x="62" y="115"/>
                    <a:pt x="62" y="116"/>
                    <a:pt x="61" y="117"/>
                  </a:cubicBezTo>
                  <a:cubicBezTo>
                    <a:pt x="60" y="118"/>
                    <a:pt x="59" y="120"/>
                    <a:pt x="58" y="121"/>
                  </a:cubicBezTo>
                  <a:cubicBezTo>
                    <a:pt x="58" y="122"/>
                    <a:pt x="57" y="123"/>
                    <a:pt x="58" y="124"/>
                  </a:cubicBezTo>
                  <a:cubicBezTo>
                    <a:pt x="58" y="126"/>
                    <a:pt x="59" y="127"/>
                    <a:pt x="59" y="128"/>
                  </a:cubicBezTo>
                  <a:cubicBezTo>
                    <a:pt x="59" y="129"/>
                    <a:pt x="59" y="131"/>
                    <a:pt x="59" y="132"/>
                  </a:cubicBezTo>
                  <a:cubicBezTo>
                    <a:pt x="58" y="133"/>
                    <a:pt x="58" y="134"/>
                    <a:pt x="58" y="134"/>
                  </a:cubicBezTo>
                  <a:cubicBezTo>
                    <a:pt x="58" y="134"/>
                    <a:pt x="59" y="136"/>
                    <a:pt x="58" y="137"/>
                  </a:cubicBezTo>
                  <a:cubicBezTo>
                    <a:pt x="57" y="138"/>
                    <a:pt x="55" y="140"/>
                    <a:pt x="54" y="140"/>
                  </a:cubicBezTo>
                  <a:cubicBezTo>
                    <a:pt x="53" y="140"/>
                    <a:pt x="51" y="142"/>
                    <a:pt x="51" y="142"/>
                  </a:cubicBezTo>
                  <a:cubicBezTo>
                    <a:pt x="51" y="142"/>
                    <a:pt x="51" y="146"/>
                    <a:pt x="51" y="147"/>
                  </a:cubicBezTo>
                  <a:cubicBezTo>
                    <a:pt x="51" y="147"/>
                    <a:pt x="47" y="154"/>
                    <a:pt x="49" y="155"/>
                  </a:cubicBezTo>
                  <a:cubicBezTo>
                    <a:pt x="50" y="156"/>
                    <a:pt x="50" y="158"/>
                    <a:pt x="50" y="159"/>
                  </a:cubicBezTo>
                  <a:cubicBezTo>
                    <a:pt x="49" y="160"/>
                    <a:pt x="49" y="160"/>
                    <a:pt x="49" y="160"/>
                  </a:cubicBezTo>
                  <a:cubicBezTo>
                    <a:pt x="48" y="161"/>
                    <a:pt x="46" y="161"/>
                    <a:pt x="47" y="163"/>
                  </a:cubicBezTo>
                  <a:cubicBezTo>
                    <a:pt x="49" y="165"/>
                    <a:pt x="50" y="165"/>
                    <a:pt x="50" y="167"/>
                  </a:cubicBezTo>
                  <a:cubicBezTo>
                    <a:pt x="51" y="168"/>
                    <a:pt x="51" y="168"/>
                    <a:pt x="52" y="170"/>
                  </a:cubicBezTo>
                  <a:cubicBezTo>
                    <a:pt x="53" y="171"/>
                    <a:pt x="53" y="172"/>
                    <a:pt x="54" y="173"/>
                  </a:cubicBezTo>
                  <a:cubicBezTo>
                    <a:pt x="55" y="174"/>
                    <a:pt x="56" y="175"/>
                    <a:pt x="56" y="176"/>
                  </a:cubicBezTo>
                  <a:cubicBezTo>
                    <a:pt x="56" y="177"/>
                    <a:pt x="59" y="179"/>
                    <a:pt x="56" y="177"/>
                  </a:cubicBezTo>
                  <a:cubicBezTo>
                    <a:pt x="53" y="175"/>
                    <a:pt x="56" y="177"/>
                    <a:pt x="52" y="174"/>
                  </a:cubicBezTo>
                  <a:cubicBezTo>
                    <a:pt x="49" y="171"/>
                    <a:pt x="48" y="173"/>
                    <a:pt x="46" y="171"/>
                  </a:cubicBezTo>
                  <a:cubicBezTo>
                    <a:pt x="45" y="169"/>
                    <a:pt x="47" y="175"/>
                    <a:pt x="44" y="168"/>
                  </a:cubicBezTo>
                  <a:cubicBezTo>
                    <a:pt x="41" y="160"/>
                    <a:pt x="40" y="161"/>
                    <a:pt x="39" y="159"/>
                  </a:cubicBezTo>
                  <a:cubicBezTo>
                    <a:pt x="39" y="157"/>
                    <a:pt x="39" y="159"/>
                    <a:pt x="37" y="155"/>
                  </a:cubicBezTo>
                  <a:cubicBezTo>
                    <a:pt x="35" y="151"/>
                    <a:pt x="37" y="154"/>
                    <a:pt x="35" y="151"/>
                  </a:cubicBezTo>
                  <a:cubicBezTo>
                    <a:pt x="33" y="149"/>
                    <a:pt x="33" y="152"/>
                    <a:pt x="32" y="148"/>
                  </a:cubicBezTo>
                  <a:cubicBezTo>
                    <a:pt x="31" y="143"/>
                    <a:pt x="31" y="146"/>
                    <a:pt x="30" y="141"/>
                  </a:cubicBezTo>
                  <a:cubicBezTo>
                    <a:pt x="28" y="136"/>
                    <a:pt x="31" y="136"/>
                    <a:pt x="28" y="133"/>
                  </a:cubicBezTo>
                  <a:cubicBezTo>
                    <a:pt x="25" y="131"/>
                    <a:pt x="25" y="132"/>
                    <a:pt x="24" y="131"/>
                  </a:cubicBezTo>
                  <a:cubicBezTo>
                    <a:pt x="23" y="129"/>
                    <a:pt x="25" y="130"/>
                    <a:pt x="22" y="126"/>
                  </a:cubicBezTo>
                  <a:cubicBezTo>
                    <a:pt x="20" y="122"/>
                    <a:pt x="16" y="120"/>
                    <a:pt x="16" y="113"/>
                  </a:cubicBezTo>
                  <a:cubicBezTo>
                    <a:pt x="16" y="105"/>
                    <a:pt x="16" y="104"/>
                    <a:pt x="16" y="104"/>
                  </a:cubicBezTo>
                  <a:cubicBezTo>
                    <a:pt x="16" y="104"/>
                    <a:pt x="13" y="101"/>
                    <a:pt x="14" y="97"/>
                  </a:cubicBezTo>
                  <a:cubicBezTo>
                    <a:pt x="15" y="92"/>
                    <a:pt x="16" y="94"/>
                    <a:pt x="15" y="92"/>
                  </a:cubicBezTo>
                  <a:cubicBezTo>
                    <a:pt x="15" y="91"/>
                    <a:pt x="14" y="91"/>
                    <a:pt x="13" y="89"/>
                  </a:cubicBezTo>
                  <a:cubicBezTo>
                    <a:pt x="12" y="88"/>
                    <a:pt x="12" y="88"/>
                    <a:pt x="11" y="87"/>
                  </a:cubicBezTo>
                  <a:cubicBezTo>
                    <a:pt x="11" y="86"/>
                    <a:pt x="11" y="83"/>
                    <a:pt x="11" y="83"/>
                  </a:cubicBezTo>
                  <a:cubicBezTo>
                    <a:pt x="10" y="84"/>
                    <a:pt x="10" y="84"/>
                    <a:pt x="10" y="84"/>
                  </a:cubicBezTo>
                  <a:cubicBezTo>
                    <a:pt x="10" y="84"/>
                    <a:pt x="0" y="182"/>
                    <a:pt x="97" y="197"/>
                  </a:cubicBezTo>
                  <a:cubicBezTo>
                    <a:pt x="97" y="197"/>
                    <a:pt x="75" y="192"/>
                    <a:pt x="73" y="187"/>
                  </a:cubicBezTo>
                  <a:cubicBezTo>
                    <a:pt x="73" y="187"/>
                    <a:pt x="72" y="183"/>
                    <a:pt x="73" y="183"/>
                  </a:cubicBezTo>
                  <a:cubicBezTo>
                    <a:pt x="74" y="183"/>
                    <a:pt x="76" y="184"/>
                    <a:pt x="77" y="183"/>
                  </a:cubicBezTo>
                  <a:cubicBezTo>
                    <a:pt x="79" y="181"/>
                    <a:pt x="80" y="180"/>
                    <a:pt x="80" y="180"/>
                  </a:cubicBezTo>
                  <a:cubicBezTo>
                    <a:pt x="80" y="182"/>
                    <a:pt x="80" y="182"/>
                    <a:pt x="80" y="182"/>
                  </a:cubicBezTo>
                  <a:cubicBezTo>
                    <a:pt x="80" y="182"/>
                    <a:pt x="79" y="182"/>
                    <a:pt x="83" y="181"/>
                  </a:cubicBezTo>
                  <a:cubicBezTo>
                    <a:pt x="88" y="181"/>
                    <a:pt x="88" y="181"/>
                    <a:pt x="89" y="181"/>
                  </a:cubicBezTo>
                  <a:cubicBezTo>
                    <a:pt x="91" y="180"/>
                    <a:pt x="93" y="176"/>
                    <a:pt x="94" y="178"/>
                  </a:cubicBezTo>
                  <a:cubicBezTo>
                    <a:pt x="95" y="181"/>
                    <a:pt x="93" y="180"/>
                    <a:pt x="95" y="181"/>
                  </a:cubicBezTo>
                  <a:cubicBezTo>
                    <a:pt x="97" y="181"/>
                    <a:pt x="101" y="180"/>
                    <a:pt x="101" y="180"/>
                  </a:cubicBezTo>
                  <a:cubicBezTo>
                    <a:pt x="101" y="180"/>
                    <a:pt x="108" y="181"/>
                    <a:pt x="108" y="180"/>
                  </a:cubicBezTo>
                  <a:cubicBezTo>
                    <a:pt x="109" y="179"/>
                    <a:pt x="109" y="178"/>
                    <a:pt x="110" y="178"/>
                  </a:cubicBezTo>
                  <a:cubicBezTo>
                    <a:pt x="111" y="178"/>
                    <a:pt x="112" y="180"/>
                    <a:pt x="112" y="180"/>
                  </a:cubicBezTo>
                  <a:cubicBezTo>
                    <a:pt x="108" y="182"/>
                    <a:pt x="108" y="182"/>
                    <a:pt x="108" y="182"/>
                  </a:cubicBezTo>
                  <a:cubicBezTo>
                    <a:pt x="105" y="185"/>
                    <a:pt x="105" y="185"/>
                    <a:pt x="105" y="185"/>
                  </a:cubicBezTo>
                  <a:cubicBezTo>
                    <a:pt x="105" y="185"/>
                    <a:pt x="103" y="185"/>
                    <a:pt x="105" y="186"/>
                  </a:cubicBezTo>
                  <a:cubicBezTo>
                    <a:pt x="106" y="187"/>
                    <a:pt x="107" y="187"/>
                    <a:pt x="108" y="187"/>
                  </a:cubicBezTo>
                  <a:cubicBezTo>
                    <a:pt x="110" y="187"/>
                    <a:pt x="114" y="190"/>
                    <a:pt x="115" y="188"/>
                  </a:cubicBezTo>
                  <a:cubicBezTo>
                    <a:pt x="116" y="186"/>
                    <a:pt x="116" y="186"/>
                    <a:pt x="117" y="185"/>
                  </a:cubicBezTo>
                  <a:cubicBezTo>
                    <a:pt x="117" y="184"/>
                    <a:pt x="117" y="182"/>
                    <a:pt x="119" y="182"/>
                  </a:cubicBezTo>
                  <a:cubicBezTo>
                    <a:pt x="120" y="182"/>
                    <a:pt x="122" y="183"/>
                    <a:pt x="122" y="183"/>
                  </a:cubicBezTo>
                  <a:cubicBezTo>
                    <a:pt x="121" y="186"/>
                    <a:pt x="121" y="186"/>
                    <a:pt x="121" y="186"/>
                  </a:cubicBezTo>
                  <a:cubicBezTo>
                    <a:pt x="121" y="186"/>
                    <a:pt x="123" y="186"/>
                    <a:pt x="125" y="186"/>
                  </a:cubicBezTo>
                  <a:cubicBezTo>
                    <a:pt x="126" y="186"/>
                    <a:pt x="126" y="188"/>
                    <a:pt x="128" y="186"/>
                  </a:cubicBezTo>
                  <a:cubicBezTo>
                    <a:pt x="129" y="184"/>
                    <a:pt x="129" y="184"/>
                    <a:pt x="131" y="184"/>
                  </a:cubicBezTo>
                  <a:cubicBezTo>
                    <a:pt x="133" y="184"/>
                    <a:pt x="135" y="183"/>
                    <a:pt x="136" y="183"/>
                  </a:cubicBezTo>
                  <a:cubicBezTo>
                    <a:pt x="136" y="184"/>
                    <a:pt x="138" y="184"/>
                    <a:pt x="139" y="184"/>
                  </a:cubicBezTo>
                  <a:cubicBezTo>
                    <a:pt x="139" y="184"/>
                    <a:pt x="143" y="186"/>
                    <a:pt x="143" y="186"/>
                  </a:cubicBezTo>
                  <a:cubicBezTo>
                    <a:pt x="144" y="185"/>
                    <a:pt x="148" y="186"/>
                    <a:pt x="148" y="186"/>
                  </a:cubicBezTo>
                  <a:cubicBezTo>
                    <a:pt x="148" y="186"/>
                    <a:pt x="137" y="196"/>
                    <a:pt x="113" y="197"/>
                  </a:cubicBezTo>
                  <a:cubicBezTo>
                    <a:pt x="113" y="197"/>
                    <a:pt x="167" y="199"/>
                    <a:pt x="197" y="146"/>
                  </a:cubicBezTo>
                  <a:cubicBezTo>
                    <a:pt x="228" y="94"/>
                    <a:pt x="206" y="26"/>
                    <a:pt x="137" y="3"/>
                  </a:cubicBezTo>
                  <a:cubicBezTo>
                    <a:pt x="137" y="3"/>
                    <a:pt x="189" y="22"/>
                    <a:pt x="203" y="71"/>
                  </a:cubicBezTo>
                  <a:cubicBezTo>
                    <a:pt x="202" y="72"/>
                    <a:pt x="202" y="72"/>
                    <a:pt x="202" y="72"/>
                  </a:cubicBezTo>
                  <a:cubicBezTo>
                    <a:pt x="201" y="71"/>
                    <a:pt x="201" y="72"/>
                    <a:pt x="200" y="69"/>
                  </a:cubicBezTo>
                  <a:cubicBezTo>
                    <a:pt x="199" y="67"/>
                    <a:pt x="199" y="68"/>
                    <a:pt x="199" y="66"/>
                  </a:cubicBezTo>
                  <a:cubicBezTo>
                    <a:pt x="198" y="64"/>
                    <a:pt x="198" y="65"/>
                    <a:pt x="197" y="64"/>
                  </a:cubicBezTo>
                  <a:cubicBezTo>
                    <a:pt x="195" y="62"/>
                    <a:pt x="195" y="62"/>
                    <a:pt x="194" y="61"/>
                  </a:cubicBezTo>
                  <a:cubicBezTo>
                    <a:pt x="193" y="61"/>
                    <a:pt x="192" y="58"/>
                    <a:pt x="192" y="57"/>
                  </a:cubicBezTo>
                  <a:cubicBezTo>
                    <a:pt x="191" y="56"/>
                    <a:pt x="189" y="55"/>
                    <a:pt x="188" y="55"/>
                  </a:cubicBezTo>
                  <a:cubicBezTo>
                    <a:pt x="187" y="55"/>
                    <a:pt x="188" y="54"/>
                    <a:pt x="187" y="55"/>
                  </a:cubicBezTo>
                  <a:cubicBezTo>
                    <a:pt x="187" y="56"/>
                    <a:pt x="189" y="58"/>
                    <a:pt x="189" y="58"/>
                  </a:cubicBezTo>
                  <a:cubicBezTo>
                    <a:pt x="189" y="62"/>
                    <a:pt x="189" y="62"/>
                    <a:pt x="189" y="62"/>
                  </a:cubicBezTo>
                  <a:cubicBezTo>
                    <a:pt x="189" y="62"/>
                    <a:pt x="190" y="65"/>
                    <a:pt x="190" y="66"/>
                  </a:cubicBezTo>
                  <a:cubicBezTo>
                    <a:pt x="190" y="67"/>
                    <a:pt x="189" y="70"/>
                    <a:pt x="189" y="70"/>
                  </a:cubicBezTo>
                  <a:cubicBezTo>
                    <a:pt x="189" y="70"/>
                    <a:pt x="188" y="72"/>
                    <a:pt x="187" y="73"/>
                  </a:cubicBezTo>
                  <a:cubicBezTo>
                    <a:pt x="186" y="73"/>
                    <a:pt x="181" y="74"/>
                    <a:pt x="181" y="74"/>
                  </a:cubicBezTo>
                  <a:cubicBezTo>
                    <a:pt x="181" y="74"/>
                    <a:pt x="179" y="72"/>
                    <a:pt x="179" y="71"/>
                  </a:cubicBezTo>
                  <a:cubicBezTo>
                    <a:pt x="178" y="69"/>
                    <a:pt x="175" y="69"/>
                    <a:pt x="174" y="68"/>
                  </a:cubicBezTo>
                  <a:cubicBezTo>
                    <a:pt x="174" y="67"/>
                    <a:pt x="175" y="66"/>
                    <a:pt x="173" y="64"/>
                  </a:cubicBezTo>
                  <a:cubicBezTo>
                    <a:pt x="172" y="62"/>
                    <a:pt x="173" y="63"/>
                    <a:pt x="172" y="61"/>
                  </a:cubicBezTo>
                  <a:cubicBezTo>
                    <a:pt x="170" y="59"/>
                    <a:pt x="170" y="59"/>
                    <a:pt x="170" y="59"/>
                  </a:cubicBezTo>
                  <a:cubicBezTo>
                    <a:pt x="170" y="59"/>
                    <a:pt x="166" y="58"/>
                    <a:pt x="167" y="60"/>
                  </a:cubicBezTo>
                  <a:cubicBezTo>
                    <a:pt x="168" y="63"/>
                    <a:pt x="167" y="65"/>
                    <a:pt x="168" y="65"/>
                  </a:cubicBezTo>
                  <a:cubicBezTo>
                    <a:pt x="169" y="66"/>
                    <a:pt x="170" y="65"/>
                    <a:pt x="171" y="67"/>
                  </a:cubicBezTo>
                  <a:cubicBezTo>
                    <a:pt x="172" y="69"/>
                    <a:pt x="172" y="70"/>
                    <a:pt x="172" y="71"/>
                  </a:cubicBezTo>
                  <a:cubicBezTo>
                    <a:pt x="173" y="71"/>
                    <a:pt x="173" y="74"/>
                    <a:pt x="174" y="75"/>
                  </a:cubicBezTo>
                  <a:cubicBezTo>
                    <a:pt x="175" y="75"/>
                    <a:pt x="178" y="75"/>
                    <a:pt x="178" y="76"/>
                  </a:cubicBezTo>
                  <a:cubicBezTo>
                    <a:pt x="177" y="77"/>
                    <a:pt x="176" y="78"/>
                    <a:pt x="178" y="79"/>
                  </a:cubicBezTo>
                  <a:cubicBezTo>
                    <a:pt x="179" y="79"/>
                    <a:pt x="179" y="80"/>
                    <a:pt x="180" y="80"/>
                  </a:cubicBezTo>
                  <a:cubicBezTo>
                    <a:pt x="181" y="80"/>
                    <a:pt x="181" y="80"/>
                    <a:pt x="182" y="79"/>
                  </a:cubicBezTo>
                  <a:cubicBezTo>
                    <a:pt x="184" y="79"/>
                    <a:pt x="186" y="79"/>
                    <a:pt x="186" y="79"/>
                  </a:cubicBezTo>
                  <a:cubicBezTo>
                    <a:pt x="186" y="79"/>
                    <a:pt x="188" y="80"/>
                    <a:pt x="188" y="81"/>
                  </a:cubicBezTo>
                  <a:cubicBezTo>
                    <a:pt x="188" y="82"/>
                    <a:pt x="187" y="86"/>
                    <a:pt x="187" y="86"/>
                  </a:cubicBezTo>
                  <a:cubicBezTo>
                    <a:pt x="185" y="90"/>
                    <a:pt x="185" y="90"/>
                    <a:pt x="185" y="90"/>
                  </a:cubicBezTo>
                  <a:cubicBezTo>
                    <a:pt x="185" y="90"/>
                    <a:pt x="185" y="97"/>
                    <a:pt x="184" y="97"/>
                  </a:cubicBezTo>
                  <a:cubicBezTo>
                    <a:pt x="183" y="97"/>
                    <a:pt x="182" y="100"/>
                    <a:pt x="181" y="100"/>
                  </a:cubicBezTo>
                  <a:cubicBezTo>
                    <a:pt x="180" y="101"/>
                    <a:pt x="180" y="105"/>
                    <a:pt x="180" y="105"/>
                  </a:cubicBezTo>
                  <a:cubicBezTo>
                    <a:pt x="178" y="108"/>
                    <a:pt x="178" y="108"/>
                    <a:pt x="178" y="108"/>
                  </a:cubicBezTo>
                  <a:cubicBezTo>
                    <a:pt x="178" y="108"/>
                    <a:pt x="178" y="111"/>
                    <a:pt x="178" y="112"/>
                  </a:cubicBezTo>
                  <a:cubicBezTo>
                    <a:pt x="178" y="113"/>
                    <a:pt x="179" y="117"/>
                    <a:pt x="178" y="119"/>
                  </a:cubicBezTo>
                  <a:cubicBezTo>
                    <a:pt x="178" y="121"/>
                    <a:pt x="175" y="122"/>
                    <a:pt x="175" y="122"/>
                  </a:cubicBezTo>
                  <a:cubicBezTo>
                    <a:pt x="175" y="122"/>
                    <a:pt x="179" y="126"/>
                    <a:pt x="177" y="126"/>
                  </a:cubicBezTo>
                  <a:cubicBezTo>
                    <a:pt x="175" y="127"/>
                    <a:pt x="173" y="129"/>
                    <a:pt x="173" y="130"/>
                  </a:cubicBezTo>
                  <a:cubicBezTo>
                    <a:pt x="172" y="131"/>
                    <a:pt x="172" y="132"/>
                    <a:pt x="171" y="132"/>
                  </a:cubicBezTo>
                  <a:cubicBezTo>
                    <a:pt x="170" y="133"/>
                    <a:pt x="168" y="133"/>
                    <a:pt x="168" y="134"/>
                  </a:cubicBezTo>
                  <a:cubicBezTo>
                    <a:pt x="168" y="134"/>
                    <a:pt x="168" y="137"/>
                    <a:pt x="168" y="137"/>
                  </a:cubicBezTo>
                  <a:cubicBezTo>
                    <a:pt x="164" y="142"/>
                    <a:pt x="164" y="142"/>
                    <a:pt x="164" y="142"/>
                  </a:cubicBezTo>
                  <a:cubicBezTo>
                    <a:pt x="160" y="146"/>
                    <a:pt x="160" y="146"/>
                    <a:pt x="160" y="146"/>
                  </a:cubicBezTo>
                  <a:cubicBezTo>
                    <a:pt x="160" y="146"/>
                    <a:pt x="160" y="149"/>
                    <a:pt x="159" y="149"/>
                  </a:cubicBezTo>
                  <a:cubicBezTo>
                    <a:pt x="158" y="149"/>
                    <a:pt x="153" y="151"/>
                    <a:pt x="152" y="152"/>
                  </a:cubicBezTo>
                  <a:cubicBezTo>
                    <a:pt x="152" y="152"/>
                    <a:pt x="148" y="154"/>
                    <a:pt x="147" y="154"/>
                  </a:cubicBezTo>
                  <a:cubicBezTo>
                    <a:pt x="146" y="154"/>
                    <a:pt x="148" y="157"/>
                    <a:pt x="146" y="154"/>
                  </a:cubicBezTo>
                  <a:cubicBezTo>
                    <a:pt x="144" y="151"/>
                    <a:pt x="145" y="153"/>
                    <a:pt x="144" y="149"/>
                  </a:cubicBezTo>
                  <a:cubicBezTo>
                    <a:pt x="142" y="145"/>
                    <a:pt x="142" y="148"/>
                    <a:pt x="142" y="145"/>
                  </a:cubicBezTo>
                  <a:cubicBezTo>
                    <a:pt x="142" y="143"/>
                    <a:pt x="142" y="145"/>
                    <a:pt x="142" y="143"/>
                  </a:cubicBezTo>
                  <a:cubicBezTo>
                    <a:pt x="142" y="140"/>
                    <a:pt x="143" y="142"/>
                    <a:pt x="141" y="139"/>
                  </a:cubicBezTo>
                  <a:cubicBezTo>
                    <a:pt x="140" y="136"/>
                    <a:pt x="140" y="137"/>
                    <a:pt x="138" y="135"/>
                  </a:cubicBezTo>
                  <a:cubicBezTo>
                    <a:pt x="136" y="133"/>
                    <a:pt x="135" y="135"/>
                    <a:pt x="136" y="132"/>
                  </a:cubicBezTo>
                  <a:cubicBezTo>
                    <a:pt x="137" y="129"/>
                    <a:pt x="137" y="132"/>
                    <a:pt x="137" y="129"/>
                  </a:cubicBezTo>
                  <a:cubicBezTo>
                    <a:pt x="138" y="126"/>
                    <a:pt x="137" y="125"/>
                    <a:pt x="139" y="124"/>
                  </a:cubicBezTo>
                  <a:cubicBezTo>
                    <a:pt x="141" y="123"/>
                    <a:pt x="142" y="122"/>
                    <a:pt x="142" y="121"/>
                  </a:cubicBezTo>
                  <a:cubicBezTo>
                    <a:pt x="142" y="119"/>
                    <a:pt x="142" y="118"/>
                    <a:pt x="142" y="117"/>
                  </a:cubicBezTo>
                  <a:cubicBezTo>
                    <a:pt x="141" y="116"/>
                    <a:pt x="139" y="114"/>
                    <a:pt x="139" y="113"/>
                  </a:cubicBezTo>
                  <a:cubicBezTo>
                    <a:pt x="139" y="112"/>
                    <a:pt x="139" y="113"/>
                    <a:pt x="137" y="111"/>
                  </a:cubicBezTo>
                  <a:cubicBezTo>
                    <a:pt x="136" y="109"/>
                    <a:pt x="135" y="108"/>
                    <a:pt x="135" y="108"/>
                  </a:cubicBezTo>
                  <a:cubicBezTo>
                    <a:pt x="135" y="108"/>
                    <a:pt x="135" y="103"/>
                    <a:pt x="135" y="101"/>
                  </a:cubicBezTo>
                  <a:cubicBezTo>
                    <a:pt x="135" y="99"/>
                    <a:pt x="134" y="102"/>
                    <a:pt x="135" y="99"/>
                  </a:cubicBezTo>
                  <a:cubicBezTo>
                    <a:pt x="135" y="96"/>
                    <a:pt x="135" y="94"/>
                    <a:pt x="135" y="94"/>
                  </a:cubicBezTo>
                  <a:cubicBezTo>
                    <a:pt x="135" y="94"/>
                    <a:pt x="132" y="92"/>
                    <a:pt x="131" y="92"/>
                  </a:cubicBezTo>
                  <a:cubicBezTo>
                    <a:pt x="129" y="92"/>
                    <a:pt x="129" y="94"/>
                    <a:pt x="127" y="93"/>
                  </a:cubicBezTo>
                  <a:cubicBezTo>
                    <a:pt x="125" y="91"/>
                    <a:pt x="126" y="90"/>
                    <a:pt x="125" y="89"/>
                  </a:cubicBezTo>
                  <a:cubicBezTo>
                    <a:pt x="124" y="89"/>
                    <a:pt x="123" y="89"/>
                    <a:pt x="122" y="90"/>
                  </a:cubicBezTo>
                  <a:cubicBezTo>
                    <a:pt x="121" y="91"/>
                    <a:pt x="118" y="91"/>
                    <a:pt x="116" y="91"/>
                  </a:cubicBezTo>
                  <a:cubicBezTo>
                    <a:pt x="114" y="92"/>
                    <a:pt x="113" y="92"/>
                    <a:pt x="110" y="92"/>
                  </a:cubicBezTo>
                  <a:cubicBezTo>
                    <a:pt x="108" y="92"/>
                    <a:pt x="104" y="93"/>
                    <a:pt x="102" y="92"/>
                  </a:cubicBezTo>
                  <a:cubicBezTo>
                    <a:pt x="100" y="91"/>
                    <a:pt x="100" y="92"/>
                    <a:pt x="99" y="90"/>
                  </a:cubicBezTo>
                  <a:cubicBezTo>
                    <a:pt x="98" y="88"/>
                    <a:pt x="99" y="88"/>
                    <a:pt x="97" y="87"/>
                  </a:cubicBezTo>
                  <a:cubicBezTo>
                    <a:pt x="95" y="86"/>
                    <a:pt x="94" y="87"/>
                    <a:pt x="94" y="85"/>
                  </a:cubicBezTo>
                  <a:cubicBezTo>
                    <a:pt x="94" y="82"/>
                    <a:pt x="95" y="83"/>
                    <a:pt x="93" y="81"/>
                  </a:cubicBezTo>
                  <a:cubicBezTo>
                    <a:pt x="92" y="79"/>
                    <a:pt x="94" y="82"/>
                    <a:pt x="92" y="79"/>
                  </a:cubicBezTo>
                  <a:cubicBezTo>
                    <a:pt x="89" y="76"/>
                    <a:pt x="88" y="79"/>
                    <a:pt x="89" y="76"/>
                  </a:cubicBezTo>
                  <a:cubicBezTo>
                    <a:pt x="90" y="74"/>
                    <a:pt x="91" y="75"/>
                    <a:pt x="91" y="73"/>
                  </a:cubicBezTo>
                  <a:cubicBezTo>
                    <a:pt x="91" y="70"/>
                    <a:pt x="95" y="74"/>
                    <a:pt x="92" y="68"/>
                  </a:cubicBezTo>
                  <a:cubicBezTo>
                    <a:pt x="90" y="63"/>
                    <a:pt x="89" y="64"/>
                    <a:pt x="92" y="60"/>
                  </a:cubicBezTo>
                  <a:cubicBezTo>
                    <a:pt x="94" y="55"/>
                    <a:pt x="97" y="54"/>
                    <a:pt x="98" y="53"/>
                  </a:cubicBezTo>
                  <a:cubicBezTo>
                    <a:pt x="98" y="52"/>
                    <a:pt x="99" y="50"/>
                    <a:pt x="100" y="49"/>
                  </a:cubicBezTo>
                  <a:cubicBezTo>
                    <a:pt x="101" y="48"/>
                    <a:pt x="100" y="48"/>
                    <a:pt x="102" y="48"/>
                  </a:cubicBezTo>
                  <a:cubicBezTo>
                    <a:pt x="104" y="48"/>
                    <a:pt x="107" y="47"/>
                    <a:pt x="108" y="46"/>
                  </a:cubicBezTo>
                  <a:cubicBezTo>
                    <a:pt x="109" y="45"/>
                    <a:pt x="111" y="42"/>
                    <a:pt x="112" y="42"/>
                  </a:cubicBezTo>
                  <a:cubicBezTo>
                    <a:pt x="113" y="42"/>
                    <a:pt x="113" y="42"/>
                    <a:pt x="115" y="42"/>
                  </a:cubicBezTo>
                  <a:cubicBezTo>
                    <a:pt x="117" y="41"/>
                    <a:pt x="117" y="41"/>
                    <a:pt x="119" y="41"/>
                  </a:cubicBezTo>
                  <a:cubicBezTo>
                    <a:pt x="120" y="41"/>
                    <a:pt x="117" y="42"/>
                    <a:pt x="121" y="41"/>
                  </a:cubicBezTo>
                  <a:cubicBezTo>
                    <a:pt x="125" y="40"/>
                    <a:pt x="124" y="40"/>
                    <a:pt x="125" y="40"/>
                  </a:cubicBezTo>
                  <a:cubicBezTo>
                    <a:pt x="126" y="40"/>
                    <a:pt x="126" y="41"/>
                    <a:pt x="127" y="41"/>
                  </a:cubicBezTo>
                  <a:cubicBezTo>
                    <a:pt x="129" y="41"/>
                    <a:pt x="129" y="38"/>
                    <a:pt x="129" y="41"/>
                  </a:cubicBezTo>
                  <a:cubicBezTo>
                    <a:pt x="129" y="45"/>
                    <a:pt x="128" y="46"/>
                    <a:pt x="130" y="46"/>
                  </a:cubicBezTo>
                  <a:cubicBezTo>
                    <a:pt x="133" y="47"/>
                    <a:pt x="130" y="47"/>
                    <a:pt x="133" y="47"/>
                  </a:cubicBezTo>
                  <a:cubicBezTo>
                    <a:pt x="136" y="47"/>
                    <a:pt x="135" y="47"/>
                    <a:pt x="137" y="48"/>
                  </a:cubicBezTo>
                  <a:cubicBezTo>
                    <a:pt x="138" y="48"/>
                    <a:pt x="139" y="49"/>
                    <a:pt x="141" y="49"/>
                  </a:cubicBezTo>
                  <a:cubicBezTo>
                    <a:pt x="143" y="49"/>
                    <a:pt x="140" y="52"/>
                    <a:pt x="143" y="49"/>
                  </a:cubicBezTo>
                  <a:cubicBezTo>
                    <a:pt x="146" y="46"/>
                    <a:pt x="141" y="46"/>
                    <a:pt x="146" y="46"/>
                  </a:cubicBezTo>
                  <a:cubicBezTo>
                    <a:pt x="151" y="47"/>
                    <a:pt x="152" y="48"/>
                    <a:pt x="153" y="48"/>
                  </a:cubicBezTo>
                  <a:cubicBezTo>
                    <a:pt x="154" y="47"/>
                    <a:pt x="154" y="48"/>
                    <a:pt x="156" y="47"/>
                  </a:cubicBezTo>
                  <a:cubicBezTo>
                    <a:pt x="159" y="46"/>
                    <a:pt x="159" y="46"/>
                    <a:pt x="160" y="46"/>
                  </a:cubicBezTo>
                  <a:cubicBezTo>
                    <a:pt x="161" y="47"/>
                    <a:pt x="161" y="49"/>
                    <a:pt x="162" y="47"/>
                  </a:cubicBezTo>
                  <a:cubicBezTo>
                    <a:pt x="163" y="45"/>
                    <a:pt x="165" y="45"/>
                    <a:pt x="162" y="44"/>
                  </a:cubicBezTo>
                  <a:cubicBezTo>
                    <a:pt x="159" y="42"/>
                    <a:pt x="158" y="44"/>
                    <a:pt x="158" y="42"/>
                  </a:cubicBezTo>
                  <a:cubicBezTo>
                    <a:pt x="157" y="40"/>
                    <a:pt x="160" y="41"/>
                    <a:pt x="157" y="40"/>
                  </a:cubicBezTo>
                  <a:cubicBezTo>
                    <a:pt x="154" y="40"/>
                    <a:pt x="155" y="40"/>
                    <a:pt x="153" y="39"/>
                  </a:cubicBezTo>
                  <a:cubicBezTo>
                    <a:pt x="151" y="38"/>
                    <a:pt x="149" y="41"/>
                    <a:pt x="148" y="39"/>
                  </a:cubicBezTo>
                  <a:cubicBezTo>
                    <a:pt x="147" y="37"/>
                    <a:pt x="143" y="41"/>
                    <a:pt x="147" y="37"/>
                  </a:cubicBezTo>
                  <a:cubicBezTo>
                    <a:pt x="151" y="34"/>
                    <a:pt x="149" y="32"/>
                    <a:pt x="152" y="33"/>
                  </a:cubicBezTo>
                  <a:cubicBezTo>
                    <a:pt x="155" y="34"/>
                    <a:pt x="154" y="36"/>
                    <a:pt x="155" y="35"/>
                  </a:cubicBezTo>
                  <a:cubicBezTo>
                    <a:pt x="157" y="33"/>
                    <a:pt x="160" y="32"/>
                    <a:pt x="157" y="30"/>
                  </a:cubicBezTo>
                  <a:cubicBezTo>
                    <a:pt x="154" y="28"/>
                    <a:pt x="156" y="29"/>
                    <a:pt x="153" y="28"/>
                  </a:cubicBezTo>
                  <a:cubicBezTo>
                    <a:pt x="150" y="26"/>
                    <a:pt x="147" y="33"/>
                    <a:pt x="146" y="32"/>
                  </a:cubicBezTo>
                  <a:cubicBezTo>
                    <a:pt x="145" y="31"/>
                    <a:pt x="144" y="30"/>
                    <a:pt x="143" y="31"/>
                  </a:cubicBezTo>
                  <a:cubicBezTo>
                    <a:pt x="142" y="31"/>
                    <a:pt x="142" y="34"/>
                    <a:pt x="142" y="36"/>
                  </a:cubicBezTo>
                  <a:cubicBezTo>
                    <a:pt x="142" y="38"/>
                    <a:pt x="143" y="38"/>
                    <a:pt x="140" y="37"/>
                  </a:cubicBezTo>
                  <a:cubicBezTo>
                    <a:pt x="137" y="35"/>
                    <a:pt x="144" y="36"/>
                    <a:pt x="137" y="33"/>
                  </a:cubicBezTo>
                  <a:cubicBezTo>
                    <a:pt x="130" y="31"/>
                    <a:pt x="128" y="31"/>
                    <a:pt x="127" y="32"/>
                  </a:cubicBezTo>
                  <a:cubicBezTo>
                    <a:pt x="126" y="33"/>
                    <a:pt x="125" y="33"/>
                    <a:pt x="124" y="34"/>
                  </a:cubicBezTo>
                  <a:cubicBezTo>
                    <a:pt x="123" y="35"/>
                    <a:pt x="126" y="36"/>
                    <a:pt x="123" y="35"/>
                  </a:cubicBezTo>
                  <a:cubicBezTo>
                    <a:pt x="120" y="33"/>
                    <a:pt x="118" y="35"/>
                    <a:pt x="118" y="35"/>
                  </a:cubicBezTo>
                  <a:cubicBezTo>
                    <a:pt x="118" y="35"/>
                    <a:pt x="117" y="35"/>
                    <a:pt x="116" y="36"/>
                  </a:cubicBezTo>
                  <a:cubicBezTo>
                    <a:pt x="114" y="37"/>
                    <a:pt x="112" y="38"/>
                    <a:pt x="111" y="37"/>
                  </a:cubicBezTo>
                  <a:cubicBezTo>
                    <a:pt x="109" y="37"/>
                    <a:pt x="106" y="38"/>
                    <a:pt x="109" y="34"/>
                  </a:cubicBezTo>
                  <a:cubicBezTo>
                    <a:pt x="111" y="31"/>
                    <a:pt x="109" y="33"/>
                    <a:pt x="113" y="31"/>
                  </a:cubicBezTo>
                  <a:cubicBezTo>
                    <a:pt x="117" y="30"/>
                    <a:pt x="123" y="29"/>
                    <a:pt x="118" y="28"/>
                  </a:cubicBezTo>
                  <a:cubicBezTo>
                    <a:pt x="113" y="27"/>
                    <a:pt x="121" y="27"/>
                    <a:pt x="114" y="24"/>
                  </a:cubicBezTo>
                  <a:cubicBezTo>
                    <a:pt x="107" y="21"/>
                    <a:pt x="107" y="25"/>
                    <a:pt x="107" y="21"/>
                  </a:cubicBezTo>
                  <a:cubicBezTo>
                    <a:pt x="108" y="16"/>
                    <a:pt x="107" y="16"/>
                    <a:pt x="106" y="16"/>
                  </a:cubicBezTo>
                  <a:cubicBezTo>
                    <a:pt x="104" y="16"/>
                    <a:pt x="100" y="17"/>
                    <a:pt x="98" y="18"/>
                  </a:cubicBezTo>
                  <a:cubicBezTo>
                    <a:pt x="97" y="18"/>
                    <a:pt x="99" y="19"/>
                    <a:pt x="96" y="17"/>
                  </a:cubicBezTo>
                  <a:cubicBezTo>
                    <a:pt x="92" y="15"/>
                    <a:pt x="91" y="18"/>
                    <a:pt x="92" y="15"/>
                  </a:cubicBezTo>
                  <a:cubicBezTo>
                    <a:pt x="94" y="13"/>
                    <a:pt x="94" y="12"/>
                    <a:pt x="96" y="11"/>
                  </a:cubicBezTo>
                  <a:cubicBezTo>
                    <a:pt x="98" y="9"/>
                    <a:pt x="97" y="3"/>
                    <a:pt x="102" y="5"/>
                  </a:cubicBezTo>
                  <a:cubicBezTo>
                    <a:pt x="106" y="8"/>
                    <a:pt x="105" y="7"/>
                    <a:pt x="108" y="7"/>
                  </a:cubicBezTo>
                  <a:cubicBezTo>
                    <a:pt x="112" y="7"/>
                    <a:pt x="114" y="7"/>
                    <a:pt x="114" y="6"/>
                  </a:cubicBezTo>
                  <a:cubicBezTo>
                    <a:pt x="114" y="5"/>
                    <a:pt x="109" y="3"/>
                    <a:pt x="109" y="3"/>
                  </a:cubicBezTo>
                  <a:cubicBezTo>
                    <a:pt x="109" y="3"/>
                    <a:pt x="108" y="4"/>
                    <a:pt x="109" y="3"/>
                  </a:cubicBezTo>
                  <a:cubicBezTo>
                    <a:pt x="109" y="2"/>
                    <a:pt x="110" y="1"/>
                    <a:pt x="110" y="1"/>
                  </a:cubicBezTo>
                  <a:cubicBezTo>
                    <a:pt x="109" y="0"/>
                    <a:pt x="109" y="0"/>
                    <a:pt x="109" y="0"/>
                  </a:cubicBezTo>
                  <a:cubicBezTo>
                    <a:pt x="109" y="0"/>
                    <a:pt x="96" y="0"/>
                    <a:pt x="9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6" name="Freeform 36"/>
            <p:cNvSpPr/>
            <p:nvPr/>
          </p:nvSpPr>
          <p:spPr bwMode="auto">
            <a:xfrm>
              <a:off x="8729663" y="4613275"/>
              <a:ext cx="141288" cy="168275"/>
            </a:xfrm>
            <a:custGeom>
              <a:avLst/>
              <a:gdLst>
                <a:gd name="T0" fmla="*/ 45 w 65"/>
                <a:gd name="T1" fmla="*/ 5 h 77"/>
                <a:gd name="T2" fmla="*/ 45 w 65"/>
                <a:gd name="T3" fmla="*/ 28 h 77"/>
                <a:gd name="T4" fmla="*/ 25 w 65"/>
                <a:gd name="T5" fmla="*/ 45 h 77"/>
                <a:gd name="T6" fmla="*/ 1 w 65"/>
                <a:gd name="T7" fmla="*/ 64 h 77"/>
                <a:gd name="T8" fmla="*/ 65 w 65"/>
                <a:gd name="T9" fmla="*/ 77 h 77"/>
                <a:gd name="T10" fmla="*/ 65 w 65"/>
                <a:gd name="T11" fmla="*/ 0 h 77"/>
                <a:gd name="T12" fmla="*/ 45 w 65"/>
                <a:gd name="T13" fmla="*/ 5 h 77"/>
              </a:gdLst>
              <a:ahLst/>
              <a:cxnLst>
                <a:cxn ang="0">
                  <a:pos x="T0" y="T1"/>
                </a:cxn>
                <a:cxn ang="0">
                  <a:pos x="T2" y="T3"/>
                </a:cxn>
                <a:cxn ang="0">
                  <a:pos x="T4" y="T5"/>
                </a:cxn>
                <a:cxn ang="0">
                  <a:pos x="T6" y="T7"/>
                </a:cxn>
                <a:cxn ang="0">
                  <a:pos x="T8" y="T9"/>
                </a:cxn>
                <a:cxn ang="0">
                  <a:pos x="T10" y="T11"/>
                </a:cxn>
                <a:cxn ang="0">
                  <a:pos x="T12" y="T13"/>
                </a:cxn>
              </a:cxnLst>
              <a:rect l="0" t="0" r="r" b="b"/>
              <a:pathLst>
                <a:path w="65" h="77">
                  <a:moveTo>
                    <a:pt x="45" y="5"/>
                  </a:moveTo>
                  <a:cubicBezTo>
                    <a:pt x="45" y="28"/>
                    <a:pt x="45" y="28"/>
                    <a:pt x="45" y="28"/>
                  </a:cubicBezTo>
                  <a:cubicBezTo>
                    <a:pt x="45" y="28"/>
                    <a:pt x="39" y="40"/>
                    <a:pt x="25" y="45"/>
                  </a:cubicBezTo>
                  <a:cubicBezTo>
                    <a:pt x="12" y="49"/>
                    <a:pt x="0" y="56"/>
                    <a:pt x="1" y="64"/>
                  </a:cubicBezTo>
                  <a:cubicBezTo>
                    <a:pt x="2" y="71"/>
                    <a:pt x="18" y="77"/>
                    <a:pt x="65" y="77"/>
                  </a:cubicBezTo>
                  <a:cubicBezTo>
                    <a:pt x="65" y="0"/>
                    <a:pt x="65" y="0"/>
                    <a:pt x="65" y="0"/>
                  </a:cubicBezTo>
                  <a:lnTo>
                    <a:pt x="45"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7" name="Freeform 37"/>
            <p:cNvSpPr/>
            <p:nvPr/>
          </p:nvSpPr>
          <p:spPr bwMode="auto">
            <a:xfrm>
              <a:off x="8855075" y="4613275"/>
              <a:ext cx="134938" cy="168275"/>
            </a:xfrm>
            <a:custGeom>
              <a:avLst/>
              <a:gdLst>
                <a:gd name="T0" fmla="*/ 14 w 62"/>
                <a:gd name="T1" fmla="*/ 5 h 77"/>
                <a:gd name="T2" fmla="*/ 14 w 62"/>
                <a:gd name="T3" fmla="*/ 28 h 77"/>
                <a:gd name="T4" fmla="*/ 32 w 62"/>
                <a:gd name="T5" fmla="*/ 45 h 77"/>
                <a:gd name="T6" fmla="*/ 61 w 62"/>
                <a:gd name="T7" fmla="*/ 64 h 77"/>
                <a:gd name="T8" fmla="*/ 0 w 62"/>
                <a:gd name="T9" fmla="*/ 77 h 77"/>
                <a:gd name="T10" fmla="*/ 0 w 62"/>
                <a:gd name="T11" fmla="*/ 0 h 77"/>
                <a:gd name="T12" fmla="*/ 14 w 62"/>
                <a:gd name="T13" fmla="*/ 5 h 77"/>
              </a:gdLst>
              <a:ahLst/>
              <a:cxnLst>
                <a:cxn ang="0">
                  <a:pos x="T0" y="T1"/>
                </a:cxn>
                <a:cxn ang="0">
                  <a:pos x="T2" y="T3"/>
                </a:cxn>
                <a:cxn ang="0">
                  <a:pos x="T4" y="T5"/>
                </a:cxn>
                <a:cxn ang="0">
                  <a:pos x="T6" y="T7"/>
                </a:cxn>
                <a:cxn ang="0">
                  <a:pos x="T8" y="T9"/>
                </a:cxn>
                <a:cxn ang="0">
                  <a:pos x="T10" y="T11"/>
                </a:cxn>
                <a:cxn ang="0">
                  <a:pos x="T12" y="T13"/>
                </a:cxn>
              </a:cxnLst>
              <a:rect l="0" t="0" r="r" b="b"/>
              <a:pathLst>
                <a:path w="62" h="77">
                  <a:moveTo>
                    <a:pt x="14" y="5"/>
                  </a:moveTo>
                  <a:cubicBezTo>
                    <a:pt x="14" y="28"/>
                    <a:pt x="14" y="28"/>
                    <a:pt x="14" y="28"/>
                  </a:cubicBezTo>
                  <a:cubicBezTo>
                    <a:pt x="14" y="28"/>
                    <a:pt x="19" y="40"/>
                    <a:pt x="32" y="45"/>
                  </a:cubicBezTo>
                  <a:cubicBezTo>
                    <a:pt x="46" y="49"/>
                    <a:pt x="62" y="56"/>
                    <a:pt x="61" y="64"/>
                  </a:cubicBezTo>
                  <a:cubicBezTo>
                    <a:pt x="60" y="71"/>
                    <a:pt x="34" y="77"/>
                    <a:pt x="0" y="77"/>
                  </a:cubicBezTo>
                  <a:cubicBezTo>
                    <a:pt x="0" y="0"/>
                    <a:pt x="0" y="0"/>
                    <a:pt x="0" y="0"/>
                  </a:cubicBezTo>
                  <a:lnTo>
                    <a:pt x="1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8" name="Freeform 38"/>
            <p:cNvSpPr/>
            <p:nvPr/>
          </p:nvSpPr>
          <p:spPr bwMode="auto">
            <a:xfrm>
              <a:off x="8618538" y="4127500"/>
              <a:ext cx="500063" cy="503238"/>
            </a:xfrm>
            <a:custGeom>
              <a:avLst/>
              <a:gdLst>
                <a:gd name="T0" fmla="*/ 169 w 230"/>
                <a:gd name="T1" fmla="*/ 12 h 231"/>
                <a:gd name="T2" fmla="*/ 215 w 230"/>
                <a:gd name="T3" fmla="*/ 103 h 231"/>
                <a:gd name="T4" fmla="*/ 102 w 230"/>
                <a:gd name="T5" fmla="*/ 216 h 231"/>
                <a:gd name="T6" fmla="*/ 12 w 230"/>
                <a:gd name="T7" fmla="*/ 171 h 231"/>
                <a:gd name="T8" fmla="*/ 0 w 230"/>
                <a:gd name="T9" fmla="*/ 181 h 231"/>
                <a:gd name="T10" fmla="*/ 102 w 230"/>
                <a:gd name="T11" fmla="*/ 231 h 231"/>
                <a:gd name="T12" fmla="*/ 230 w 230"/>
                <a:gd name="T13" fmla="*/ 103 h 231"/>
                <a:gd name="T14" fmla="*/ 178 w 230"/>
                <a:gd name="T15" fmla="*/ 0 h 231"/>
                <a:gd name="T16" fmla="*/ 169 w 230"/>
                <a:gd name="T17"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1">
                  <a:moveTo>
                    <a:pt x="169" y="12"/>
                  </a:moveTo>
                  <a:cubicBezTo>
                    <a:pt x="197" y="32"/>
                    <a:pt x="215" y="65"/>
                    <a:pt x="215" y="103"/>
                  </a:cubicBezTo>
                  <a:cubicBezTo>
                    <a:pt x="215" y="165"/>
                    <a:pt x="165" y="216"/>
                    <a:pt x="102" y="216"/>
                  </a:cubicBezTo>
                  <a:cubicBezTo>
                    <a:pt x="65" y="216"/>
                    <a:pt x="33" y="198"/>
                    <a:pt x="12" y="171"/>
                  </a:cubicBezTo>
                  <a:cubicBezTo>
                    <a:pt x="0" y="181"/>
                    <a:pt x="0" y="181"/>
                    <a:pt x="0" y="181"/>
                  </a:cubicBezTo>
                  <a:cubicBezTo>
                    <a:pt x="24" y="211"/>
                    <a:pt x="61" y="231"/>
                    <a:pt x="102" y="231"/>
                  </a:cubicBezTo>
                  <a:cubicBezTo>
                    <a:pt x="173" y="231"/>
                    <a:pt x="230" y="174"/>
                    <a:pt x="230" y="103"/>
                  </a:cubicBezTo>
                  <a:cubicBezTo>
                    <a:pt x="230" y="61"/>
                    <a:pt x="210" y="23"/>
                    <a:pt x="178" y="0"/>
                  </a:cubicBezTo>
                  <a:lnTo>
                    <a:pt x="169"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9" name="Freeform 39"/>
            <p:cNvSpPr>
              <a:spLocks noEditPoints="1"/>
            </p:cNvSpPr>
            <p:nvPr/>
          </p:nvSpPr>
          <p:spPr bwMode="auto">
            <a:xfrm>
              <a:off x="8621713" y="4137025"/>
              <a:ext cx="442913" cy="441325"/>
            </a:xfrm>
            <a:custGeom>
              <a:avLst/>
              <a:gdLst>
                <a:gd name="T0" fmla="*/ 102 w 203"/>
                <a:gd name="T1" fmla="*/ 203 h 203"/>
                <a:gd name="T2" fmla="*/ 203 w 203"/>
                <a:gd name="T3" fmla="*/ 101 h 203"/>
                <a:gd name="T4" fmla="*/ 102 w 203"/>
                <a:gd name="T5" fmla="*/ 0 h 203"/>
                <a:gd name="T6" fmla="*/ 102 w 203"/>
                <a:gd name="T7" fmla="*/ 5 h 203"/>
                <a:gd name="T8" fmla="*/ 198 w 203"/>
                <a:gd name="T9" fmla="*/ 101 h 203"/>
                <a:gd name="T10" fmla="*/ 102 w 203"/>
                <a:gd name="T11" fmla="*/ 198 h 203"/>
                <a:gd name="T12" fmla="*/ 102 w 203"/>
                <a:gd name="T13" fmla="*/ 203 h 203"/>
                <a:gd name="T14" fmla="*/ 102 w 203"/>
                <a:gd name="T15" fmla="*/ 0 h 203"/>
                <a:gd name="T16" fmla="*/ 0 w 203"/>
                <a:gd name="T17" fmla="*/ 101 h 203"/>
                <a:gd name="T18" fmla="*/ 102 w 203"/>
                <a:gd name="T19" fmla="*/ 203 h 203"/>
                <a:gd name="T20" fmla="*/ 102 w 203"/>
                <a:gd name="T21" fmla="*/ 203 h 203"/>
                <a:gd name="T22" fmla="*/ 102 w 203"/>
                <a:gd name="T23" fmla="*/ 198 h 203"/>
                <a:gd name="T24" fmla="*/ 102 w 203"/>
                <a:gd name="T25" fmla="*/ 198 h 203"/>
                <a:gd name="T26" fmla="*/ 102 w 203"/>
                <a:gd name="T27" fmla="*/ 198 h 203"/>
                <a:gd name="T28" fmla="*/ 5 w 203"/>
                <a:gd name="T29" fmla="*/ 101 h 203"/>
                <a:gd name="T30" fmla="*/ 102 w 203"/>
                <a:gd name="T31" fmla="*/ 5 h 203"/>
                <a:gd name="T32" fmla="*/ 102 w 203"/>
                <a:gd name="T33" fmla="*/ 5 h 203"/>
                <a:gd name="T34" fmla="*/ 102 w 203"/>
                <a:gd name="T35"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203">
                  <a:moveTo>
                    <a:pt x="102" y="203"/>
                  </a:moveTo>
                  <a:cubicBezTo>
                    <a:pt x="158" y="203"/>
                    <a:pt x="203" y="157"/>
                    <a:pt x="203" y="101"/>
                  </a:cubicBezTo>
                  <a:cubicBezTo>
                    <a:pt x="203" y="45"/>
                    <a:pt x="158" y="0"/>
                    <a:pt x="102" y="0"/>
                  </a:cubicBezTo>
                  <a:cubicBezTo>
                    <a:pt x="102" y="5"/>
                    <a:pt x="102" y="5"/>
                    <a:pt x="102" y="5"/>
                  </a:cubicBezTo>
                  <a:cubicBezTo>
                    <a:pt x="155" y="5"/>
                    <a:pt x="198" y="48"/>
                    <a:pt x="198" y="101"/>
                  </a:cubicBezTo>
                  <a:cubicBezTo>
                    <a:pt x="198" y="155"/>
                    <a:pt x="155" y="198"/>
                    <a:pt x="102" y="198"/>
                  </a:cubicBezTo>
                  <a:lnTo>
                    <a:pt x="102" y="203"/>
                  </a:lnTo>
                  <a:close/>
                  <a:moveTo>
                    <a:pt x="102" y="0"/>
                  </a:moveTo>
                  <a:cubicBezTo>
                    <a:pt x="46" y="0"/>
                    <a:pt x="0" y="45"/>
                    <a:pt x="0" y="101"/>
                  </a:cubicBezTo>
                  <a:cubicBezTo>
                    <a:pt x="0" y="157"/>
                    <a:pt x="46" y="203"/>
                    <a:pt x="102" y="203"/>
                  </a:cubicBezTo>
                  <a:cubicBezTo>
                    <a:pt x="102" y="203"/>
                    <a:pt x="102" y="203"/>
                    <a:pt x="102" y="203"/>
                  </a:cubicBezTo>
                  <a:cubicBezTo>
                    <a:pt x="102" y="198"/>
                    <a:pt x="102" y="198"/>
                    <a:pt x="102" y="198"/>
                  </a:cubicBezTo>
                  <a:cubicBezTo>
                    <a:pt x="102" y="198"/>
                    <a:pt x="102" y="198"/>
                    <a:pt x="102" y="198"/>
                  </a:cubicBezTo>
                  <a:cubicBezTo>
                    <a:pt x="102" y="198"/>
                    <a:pt x="102" y="198"/>
                    <a:pt x="102" y="198"/>
                  </a:cubicBezTo>
                  <a:cubicBezTo>
                    <a:pt x="48" y="198"/>
                    <a:pt x="5" y="155"/>
                    <a:pt x="5" y="101"/>
                  </a:cubicBezTo>
                  <a:cubicBezTo>
                    <a:pt x="5" y="48"/>
                    <a:pt x="48" y="5"/>
                    <a:pt x="102" y="5"/>
                  </a:cubicBezTo>
                  <a:cubicBezTo>
                    <a:pt x="102" y="5"/>
                    <a:pt x="102" y="5"/>
                    <a:pt x="102" y="5"/>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0" name="Freeform 40"/>
            <p:cNvSpPr/>
            <p:nvPr/>
          </p:nvSpPr>
          <p:spPr bwMode="auto">
            <a:xfrm>
              <a:off x="8610600" y="4144963"/>
              <a:ext cx="496888" cy="433388"/>
            </a:xfrm>
            <a:custGeom>
              <a:avLst/>
              <a:gdLst>
                <a:gd name="T0" fmla="*/ 65 w 228"/>
                <a:gd name="T1" fmla="*/ 15 h 199"/>
                <a:gd name="T2" fmla="*/ 61 w 228"/>
                <a:gd name="T3" fmla="*/ 23 h 199"/>
                <a:gd name="T4" fmla="*/ 57 w 228"/>
                <a:gd name="T5" fmla="*/ 29 h 199"/>
                <a:gd name="T6" fmla="*/ 54 w 228"/>
                <a:gd name="T7" fmla="*/ 26 h 199"/>
                <a:gd name="T8" fmla="*/ 52 w 228"/>
                <a:gd name="T9" fmla="*/ 32 h 199"/>
                <a:gd name="T10" fmla="*/ 42 w 228"/>
                <a:gd name="T11" fmla="*/ 34 h 199"/>
                <a:gd name="T12" fmla="*/ 36 w 228"/>
                <a:gd name="T13" fmla="*/ 41 h 199"/>
                <a:gd name="T14" fmla="*/ 27 w 228"/>
                <a:gd name="T15" fmla="*/ 53 h 199"/>
                <a:gd name="T16" fmla="*/ 21 w 228"/>
                <a:gd name="T17" fmla="*/ 61 h 199"/>
                <a:gd name="T18" fmla="*/ 27 w 228"/>
                <a:gd name="T19" fmla="*/ 67 h 199"/>
                <a:gd name="T20" fmla="*/ 27 w 228"/>
                <a:gd name="T21" fmla="*/ 70 h 199"/>
                <a:gd name="T22" fmla="*/ 22 w 228"/>
                <a:gd name="T23" fmla="*/ 65 h 199"/>
                <a:gd name="T24" fmla="*/ 18 w 228"/>
                <a:gd name="T25" fmla="*/ 60 h 199"/>
                <a:gd name="T26" fmla="*/ 16 w 228"/>
                <a:gd name="T27" fmla="*/ 69 h 199"/>
                <a:gd name="T28" fmla="*/ 17 w 228"/>
                <a:gd name="T29" fmla="*/ 83 h 199"/>
                <a:gd name="T30" fmla="*/ 24 w 228"/>
                <a:gd name="T31" fmla="*/ 80 h 199"/>
                <a:gd name="T32" fmla="*/ 32 w 228"/>
                <a:gd name="T33" fmla="*/ 88 h 199"/>
                <a:gd name="T34" fmla="*/ 41 w 228"/>
                <a:gd name="T35" fmla="*/ 98 h 199"/>
                <a:gd name="T36" fmla="*/ 50 w 228"/>
                <a:gd name="T37" fmla="*/ 105 h 199"/>
                <a:gd name="T38" fmla="*/ 61 w 228"/>
                <a:gd name="T39" fmla="*/ 117 h 199"/>
                <a:gd name="T40" fmla="*/ 58 w 228"/>
                <a:gd name="T41" fmla="*/ 134 h 199"/>
                <a:gd name="T42" fmla="*/ 49 w 228"/>
                <a:gd name="T43" fmla="*/ 155 h 199"/>
                <a:gd name="T44" fmla="*/ 52 w 228"/>
                <a:gd name="T45" fmla="*/ 170 h 199"/>
                <a:gd name="T46" fmla="*/ 46 w 228"/>
                <a:gd name="T47" fmla="*/ 171 h 199"/>
                <a:gd name="T48" fmla="*/ 32 w 228"/>
                <a:gd name="T49" fmla="*/ 148 h 199"/>
                <a:gd name="T50" fmla="*/ 16 w 228"/>
                <a:gd name="T51" fmla="*/ 113 h 199"/>
                <a:gd name="T52" fmla="*/ 11 w 228"/>
                <a:gd name="T53" fmla="*/ 87 h 199"/>
                <a:gd name="T54" fmla="*/ 73 w 228"/>
                <a:gd name="T55" fmla="*/ 183 h 199"/>
                <a:gd name="T56" fmla="*/ 89 w 228"/>
                <a:gd name="T57" fmla="*/ 181 h 199"/>
                <a:gd name="T58" fmla="*/ 110 w 228"/>
                <a:gd name="T59" fmla="*/ 178 h 199"/>
                <a:gd name="T60" fmla="*/ 108 w 228"/>
                <a:gd name="T61" fmla="*/ 187 h 199"/>
                <a:gd name="T62" fmla="*/ 121 w 228"/>
                <a:gd name="T63" fmla="*/ 186 h 199"/>
                <a:gd name="T64" fmla="*/ 139 w 228"/>
                <a:gd name="T65" fmla="*/ 184 h 199"/>
                <a:gd name="T66" fmla="*/ 137 w 228"/>
                <a:gd name="T67" fmla="*/ 3 h 199"/>
                <a:gd name="T68" fmla="*/ 197 w 228"/>
                <a:gd name="T69" fmla="*/ 64 h 199"/>
                <a:gd name="T70" fmla="*/ 189 w 228"/>
                <a:gd name="T71" fmla="*/ 58 h 199"/>
                <a:gd name="T72" fmla="*/ 181 w 228"/>
                <a:gd name="T73" fmla="*/ 74 h 199"/>
                <a:gd name="T74" fmla="*/ 170 w 228"/>
                <a:gd name="T75" fmla="*/ 59 h 199"/>
                <a:gd name="T76" fmla="*/ 174 w 228"/>
                <a:gd name="T77" fmla="*/ 75 h 199"/>
                <a:gd name="T78" fmla="*/ 186 w 228"/>
                <a:gd name="T79" fmla="*/ 79 h 199"/>
                <a:gd name="T80" fmla="*/ 181 w 228"/>
                <a:gd name="T81" fmla="*/ 100 h 199"/>
                <a:gd name="T82" fmla="*/ 175 w 228"/>
                <a:gd name="T83" fmla="*/ 122 h 199"/>
                <a:gd name="T84" fmla="*/ 168 w 228"/>
                <a:gd name="T85" fmla="*/ 137 h 199"/>
                <a:gd name="T86" fmla="*/ 147 w 228"/>
                <a:gd name="T87" fmla="*/ 154 h 199"/>
                <a:gd name="T88" fmla="*/ 141 w 228"/>
                <a:gd name="T89" fmla="*/ 139 h 199"/>
                <a:gd name="T90" fmla="*/ 142 w 228"/>
                <a:gd name="T91" fmla="*/ 121 h 199"/>
                <a:gd name="T92" fmla="*/ 135 w 228"/>
                <a:gd name="T93" fmla="*/ 101 h 199"/>
                <a:gd name="T94" fmla="*/ 125 w 228"/>
                <a:gd name="T95" fmla="*/ 89 h 199"/>
                <a:gd name="T96" fmla="*/ 99 w 228"/>
                <a:gd name="T97" fmla="*/ 90 h 199"/>
                <a:gd name="T98" fmla="*/ 89 w 228"/>
                <a:gd name="T99" fmla="*/ 76 h 199"/>
                <a:gd name="T100" fmla="*/ 100 w 228"/>
                <a:gd name="T101" fmla="*/ 49 h 199"/>
                <a:gd name="T102" fmla="*/ 119 w 228"/>
                <a:gd name="T103" fmla="*/ 41 h 199"/>
                <a:gd name="T104" fmla="*/ 130 w 228"/>
                <a:gd name="T105" fmla="*/ 46 h 199"/>
                <a:gd name="T106" fmla="*/ 146 w 228"/>
                <a:gd name="T107" fmla="*/ 46 h 199"/>
                <a:gd name="T108" fmla="*/ 162 w 228"/>
                <a:gd name="T109" fmla="*/ 44 h 199"/>
                <a:gd name="T110" fmla="*/ 147 w 228"/>
                <a:gd name="T111" fmla="*/ 37 h 199"/>
                <a:gd name="T112" fmla="*/ 146 w 228"/>
                <a:gd name="T113" fmla="*/ 32 h 199"/>
                <a:gd name="T114" fmla="*/ 127 w 228"/>
                <a:gd name="T115" fmla="*/ 32 h 199"/>
                <a:gd name="T116" fmla="*/ 111 w 228"/>
                <a:gd name="T117" fmla="*/ 37 h 199"/>
                <a:gd name="T118" fmla="*/ 107 w 228"/>
                <a:gd name="T119" fmla="*/ 21 h 199"/>
                <a:gd name="T120" fmla="*/ 96 w 228"/>
                <a:gd name="T121" fmla="*/ 11 h 199"/>
                <a:gd name="T122" fmla="*/ 109 w 228"/>
                <a:gd name="T123"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 h="199">
                  <a:moveTo>
                    <a:pt x="92" y="0"/>
                  </a:moveTo>
                  <a:cubicBezTo>
                    <a:pt x="92" y="0"/>
                    <a:pt x="58" y="5"/>
                    <a:pt x="35" y="31"/>
                  </a:cubicBezTo>
                  <a:cubicBezTo>
                    <a:pt x="35" y="31"/>
                    <a:pt x="53" y="13"/>
                    <a:pt x="64" y="13"/>
                  </a:cubicBezTo>
                  <a:cubicBezTo>
                    <a:pt x="66" y="14"/>
                    <a:pt x="66" y="14"/>
                    <a:pt x="66" y="14"/>
                  </a:cubicBezTo>
                  <a:cubicBezTo>
                    <a:pt x="66" y="14"/>
                    <a:pt x="66" y="15"/>
                    <a:pt x="65" y="15"/>
                  </a:cubicBezTo>
                  <a:cubicBezTo>
                    <a:pt x="65" y="16"/>
                    <a:pt x="64" y="17"/>
                    <a:pt x="64" y="18"/>
                  </a:cubicBezTo>
                  <a:cubicBezTo>
                    <a:pt x="64" y="18"/>
                    <a:pt x="64" y="20"/>
                    <a:pt x="64" y="20"/>
                  </a:cubicBezTo>
                  <a:cubicBezTo>
                    <a:pt x="63" y="21"/>
                    <a:pt x="63" y="21"/>
                    <a:pt x="63" y="21"/>
                  </a:cubicBezTo>
                  <a:cubicBezTo>
                    <a:pt x="63" y="21"/>
                    <a:pt x="62" y="21"/>
                    <a:pt x="62" y="22"/>
                  </a:cubicBezTo>
                  <a:cubicBezTo>
                    <a:pt x="62" y="22"/>
                    <a:pt x="61" y="22"/>
                    <a:pt x="61" y="23"/>
                  </a:cubicBezTo>
                  <a:cubicBezTo>
                    <a:pt x="61" y="24"/>
                    <a:pt x="61" y="25"/>
                    <a:pt x="61" y="25"/>
                  </a:cubicBezTo>
                  <a:cubicBezTo>
                    <a:pt x="62" y="27"/>
                    <a:pt x="62" y="27"/>
                    <a:pt x="62" y="27"/>
                  </a:cubicBezTo>
                  <a:cubicBezTo>
                    <a:pt x="61" y="28"/>
                    <a:pt x="61" y="28"/>
                    <a:pt x="61" y="28"/>
                  </a:cubicBezTo>
                  <a:cubicBezTo>
                    <a:pt x="59" y="29"/>
                    <a:pt x="59" y="29"/>
                    <a:pt x="59" y="29"/>
                  </a:cubicBezTo>
                  <a:cubicBezTo>
                    <a:pt x="59" y="29"/>
                    <a:pt x="58" y="29"/>
                    <a:pt x="57" y="29"/>
                  </a:cubicBezTo>
                  <a:cubicBezTo>
                    <a:pt x="56" y="29"/>
                    <a:pt x="56" y="27"/>
                    <a:pt x="56" y="27"/>
                  </a:cubicBezTo>
                  <a:cubicBezTo>
                    <a:pt x="58" y="26"/>
                    <a:pt x="58" y="26"/>
                    <a:pt x="58" y="26"/>
                  </a:cubicBezTo>
                  <a:cubicBezTo>
                    <a:pt x="58" y="26"/>
                    <a:pt x="58" y="26"/>
                    <a:pt x="58" y="25"/>
                  </a:cubicBezTo>
                  <a:cubicBezTo>
                    <a:pt x="57" y="25"/>
                    <a:pt x="57" y="24"/>
                    <a:pt x="56" y="24"/>
                  </a:cubicBezTo>
                  <a:cubicBezTo>
                    <a:pt x="55" y="24"/>
                    <a:pt x="54" y="26"/>
                    <a:pt x="54" y="26"/>
                  </a:cubicBezTo>
                  <a:cubicBezTo>
                    <a:pt x="52" y="27"/>
                    <a:pt x="52" y="27"/>
                    <a:pt x="52" y="27"/>
                  </a:cubicBezTo>
                  <a:cubicBezTo>
                    <a:pt x="52" y="27"/>
                    <a:pt x="51" y="29"/>
                    <a:pt x="51" y="29"/>
                  </a:cubicBezTo>
                  <a:cubicBezTo>
                    <a:pt x="52" y="29"/>
                    <a:pt x="53" y="29"/>
                    <a:pt x="53" y="29"/>
                  </a:cubicBezTo>
                  <a:cubicBezTo>
                    <a:pt x="53" y="29"/>
                    <a:pt x="53" y="30"/>
                    <a:pt x="53" y="31"/>
                  </a:cubicBezTo>
                  <a:cubicBezTo>
                    <a:pt x="53" y="31"/>
                    <a:pt x="52" y="32"/>
                    <a:pt x="52" y="32"/>
                  </a:cubicBezTo>
                  <a:cubicBezTo>
                    <a:pt x="52" y="32"/>
                    <a:pt x="52" y="33"/>
                    <a:pt x="51" y="33"/>
                  </a:cubicBezTo>
                  <a:cubicBezTo>
                    <a:pt x="50" y="32"/>
                    <a:pt x="49" y="32"/>
                    <a:pt x="48" y="32"/>
                  </a:cubicBezTo>
                  <a:cubicBezTo>
                    <a:pt x="47" y="32"/>
                    <a:pt x="46" y="31"/>
                    <a:pt x="46" y="32"/>
                  </a:cubicBezTo>
                  <a:cubicBezTo>
                    <a:pt x="45" y="32"/>
                    <a:pt x="45" y="32"/>
                    <a:pt x="45" y="32"/>
                  </a:cubicBezTo>
                  <a:cubicBezTo>
                    <a:pt x="45" y="33"/>
                    <a:pt x="42" y="34"/>
                    <a:pt x="42" y="34"/>
                  </a:cubicBezTo>
                  <a:cubicBezTo>
                    <a:pt x="42" y="34"/>
                    <a:pt x="41" y="35"/>
                    <a:pt x="41" y="35"/>
                  </a:cubicBezTo>
                  <a:cubicBezTo>
                    <a:pt x="41" y="35"/>
                    <a:pt x="41" y="37"/>
                    <a:pt x="41" y="37"/>
                  </a:cubicBezTo>
                  <a:cubicBezTo>
                    <a:pt x="41" y="37"/>
                    <a:pt x="40" y="38"/>
                    <a:pt x="38" y="38"/>
                  </a:cubicBezTo>
                  <a:cubicBezTo>
                    <a:pt x="37" y="39"/>
                    <a:pt x="36" y="39"/>
                    <a:pt x="36" y="39"/>
                  </a:cubicBezTo>
                  <a:cubicBezTo>
                    <a:pt x="36" y="41"/>
                    <a:pt x="36" y="41"/>
                    <a:pt x="36" y="41"/>
                  </a:cubicBezTo>
                  <a:cubicBezTo>
                    <a:pt x="36" y="41"/>
                    <a:pt x="34" y="42"/>
                    <a:pt x="34" y="43"/>
                  </a:cubicBezTo>
                  <a:cubicBezTo>
                    <a:pt x="33" y="44"/>
                    <a:pt x="30" y="46"/>
                    <a:pt x="30" y="46"/>
                  </a:cubicBezTo>
                  <a:cubicBezTo>
                    <a:pt x="30" y="46"/>
                    <a:pt x="29" y="47"/>
                    <a:pt x="28" y="48"/>
                  </a:cubicBezTo>
                  <a:cubicBezTo>
                    <a:pt x="28" y="49"/>
                    <a:pt x="28" y="50"/>
                    <a:pt x="28" y="51"/>
                  </a:cubicBezTo>
                  <a:cubicBezTo>
                    <a:pt x="28" y="51"/>
                    <a:pt x="27" y="52"/>
                    <a:pt x="27" y="53"/>
                  </a:cubicBezTo>
                  <a:cubicBezTo>
                    <a:pt x="27" y="54"/>
                    <a:pt x="26" y="55"/>
                    <a:pt x="26" y="56"/>
                  </a:cubicBezTo>
                  <a:cubicBezTo>
                    <a:pt x="25" y="56"/>
                    <a:pt x="25" y="57"/>
                    <a:pt x="24" y="57"/>
                  </a:cubicBezTo>
                  <a:cubicBezTo>
                    <a:pt x="24" y="57"/>
                    <a:pt x="22" y="58"/>
                    <a:pt x="21" y="58"/>
                  </a:cubicBezTo>
                  <a:cubicBezTo>
                    <a:pt x="20" y="59"/>
                    <a:pt x="20" y="60"/>
                    <a:pt x="20" y="60"/>
                  </a:cubicBezTo>
                  <a:cubicBezTo>
                    <a:pt x="20" y="60"/>
                    <a:pt x="21" y="61"/>
                    <a:pt x="21" y="61"/>
                  </a:cubicBezTo>
                  <a:cubicBezTo>
                    <a:pt x="22" y="61"/>
                    <a:pt x="23" y="62"/>
                    <a:pt x="23" y="62"/>
                  </a:cubicBezTo>
                  <a:cubicBezTo>
                    <a:pt x="23" y="62"/>
                    <a:pt x="23" y="63"/>
                    <a:pt x="23" y="64"/>
                  </a:cubicBezTo>
                  <a:cubicBezTo>
                    <a:pt x="23" y="64"/>
                    <a:pt x="22" y="66"/>
                    <a:pt x="23" y="66"/>
                  </a:cubicBezTo>
                  <a:cubicBezTo>
                    <a:pt x="24" y="66"/>
                    <a:pt x="25" y="66"/>
                    <a:pt x="25" y="66"/>
                  </a:cubicBezTo>
                  <a:cubicBezTo>
                    <a:pt x="27" y="67"/>
                    <a:pt x="27" y="67"/>
                    <a:pt x="27" y="67"/>
                  </a:cubicBezTo>
                  <a:cubicBezTo>
                    <a:pt x="28" y="68"/>
                    <a:pt x="28" y="68"/>
                    <a:pt x="28" y="68"/>
                  </a:cubicBezTo>
                  <a:cubicBezTo>
                    <a:pt x="29" y="68"/>
                    <a:pt x="29" y="68"/>
                    <a:pt x="29" y="68"/>
                  </a:cubicBezTo>
                  <a:cubicBezTo>
                    <a:pt x="29" y="68"/>
                    <a:pt x="29" y="69"/>
                    <a:pt x="29" y="70"/>
                  </a:cubicBezTo>
                  <a:cubicBezTo>
                    <a:pt x="28" y="70"/>
                    <a:pt x="28" y="71"/>
                    <a:pt x="28" y="71"/>
                  </a:cubicBezTo>
                  <a:cubicBezTo>
                    <a:pt x="27" y="71"/>
                    <a:pt x="27" y="71"/>
                    <a:pt x="27" y="70"/>
                  </a:cubicBezTo>
                  <a:cubicBezTo>
                    <a:pt x="27" y="69"/>
                    <a:pt x="27" y="69"/>
                    <a:pt x="26" y="68"/>
                  </a:cubicBezTo>
                  <a:cubicBezTo>
                    <a:pt x="25" y="68"/>
                    <a:pt x="24" y="69"/>
                    <a:pt x="24" y="69"/>
                  </a:cubicBezTo>
                  <a:cubicBezTo>
                    <a:pt x="24" y="69"/>
                    <a:pt x="23" y="69"/>
                    <a:pt x="23" y="68"/>
                  </a:cubicBezTo>
                  <a:cubicBezTo>
                    <a:pt x="22" y="67"/>
                    <a:pt x="22" y="68"/>
                    <a:pt x="22" y="67"/>
                  </a:cubicBezTo>
                  <a:cubicBezTo>
                    <a:pt x="22" y="66"/>
                    <a:pt x="23" y="66"/>
                    <a:pt x="22" y="65"/>
                  </a:cubicBezTo>
                  <a:cubicBezTo>
                    <a:pt x="22" y="65"/>
                    <a:pt x="21" y="64"/>
                    <a:pt x="21" y="64"/>
                  </a:cubicBezTo>
                  <a:cubicBezTo>
                    <a:pt x="20" y="64"/>
                    <a:pt x="21" y="65"/>
                    <a:pt x="20" y="64"/>
                  </a:cubicBezTo>
                  <a:cubicBezTo>
                    <a:pt x="20" y="63"/>
                    <a:pt x="19" y="63"/>
                    <a:pt x="19" y="63"/>
                  </a:cubicBezTo>
                  <a:cubicBezTo>
                    <a:pt x="19" y="63"/>
                    <a:pt x="18" y="63"/>
                    <a:pt x="18" y="62"/>
                  </a:cubicBezTo>
                  <a:cubicBezTo>
                    <a:pt x="18" y="62"/>
                    <a:pt x="18" y="61"/>
                    <a:pt x="18" y="60"/>
                  </a:cubicBezTo>
                  <a:cubicBezTo>
                    <a:pt x="18" y="60"/>
                    <a:pt x="19" y="59"/>
                    <a:pt x="19" y="58"/>
                  </a:cubicBezTo>
                  <a:cubicBezTo>
                    <a:pt x="19" y="58"/>
                    <a:pt x="19" y="55"/>
                    <a:pt x="19" y="55"/>
                  </a:cubicBezTo>
                  <a:cubicBezTo>
                    <a:pt x="19" y="55"/>
                    <a:pt x="16" y="61"/>
                    <a:pt x="15" y="66"/>
                  </a:cubicBezTo>
                  <a:cubicBezTo>
                    <a:pt x="15" y="66"/>
                    <a:pt x="16" y="65"/>
                    <a:pt x="16" y="66"/>
                  </a:cubicBezTo>
                  <a:cubicBezTo>
                    <a:pt x="16" y="67"/>
                    <a:pt x="17" y="68"/>
                    <a:pt x="16" y="69"/>
                  </a:cubicBezTo>
                  <a:cubicBezTo>
                    <a:pt x="16" y="69"/>
                    <a:pt x="16" y="69"/>
                    <a:pt x="16" y="72"/>
                  </a:cubicBezTo>
                  <a:cubicBezTo>
                    <a:pt x="16" y="74"/>
                    <a:pt x="17" y="75"/>
                    <a:pt x="17" y="76"/>
                  </a:cubicBezTo>
                  <a:cubicBezTo>
                    <a:pt x="16" y="76"/>
                    <a:pt x="16" y="77"/>
                    <a:pt x="16" y="78"/>
                  </a:cubicBezTo>
                  <a:cubicBezTo>
                    <a:pt x="16" y="79"/>
                    <a:pt x="16" y="82"/>
                    <a:pt x="17" y="82"/>
                  </a:cubicBezTo>
                  <a:cubicBezTo>
                    <a:pt x="17" y="82"/>
                    <a:pt x="17" y="83"/>
                    <a:pt x="17" y="83"/>
                  </a:cubicBezTo>
                  <a:cubicBezTo>
                    <a:pt x="18" y="84"/>
                    <a:pt x="17" y="85"/>
                    <a:pt x="18" y="84"/>
                  </a:cubicBezTo>
                  <a:cubicBezTo>
                    <a:pt x="19" y="82"/>
                    <a:pt x="20" y="81"/>
                    <a:pt x="20" y="81"/>
                  </a:cubicBezTo>
                  <a:cubicBezTo>
                    <a:pt x="20" y="80"/>
                    <a:pt x="20" y="80"/>
                    <a:pt x="20" y="80"/>
                  </a:cubicBezTo>
                  <a:cubicBezTo>
                    <a:pt x="20" y="80"/>
                    <a:pt x="20" y="79"/>
                    <a:pt x="22" y="79"/>
                  </a:cubicBezTo>
                  <a:cubicBezTo>
                    <a:pt x="23" y="79"/>
                    <a:pt x="24" y="79"/>
                    <a:pt x="24" y="80"/>
                  </a:cubicBezTo>
                  <a:cubicBezTo>
                    <a:pt x="25" y="80"/>
                    <a:pt x="23" y="82"/>
                    <a:pt x="24" y="82"/>
                  </a:cubicBezTo>
                  <a:cubicBezTo>
                    <a:pt x="25" y="82"/>
                    <a:pt x="27" y="81"/>
                    <a:pt x="28" y="81"/>
                  </a:cubicBezTo>
                  <a:cubicBezTo>
                    <a:pt x="29" y="81"/>
                    <a:pt x="29" y="82"/>
                    <a:pt x="30" y="83"/>
                  </a:cubicBezTo>
                  <a:cubicBezTo>
                    <a:pt x="30" y="84"/>
                    <a:pt x="30" y="85"/>
                    <a:pt x="31" y="86"/>
                  </a:cubicBezTo>
                  <a:cubicBezTo>
                    <a:pt x="32" y="86"/>
                    <a:pt x="31" y="87"/>
                    <a:pt x="32" y="88"/>
                  </a:cubicBezTo>
                  <a:cubicBezTo>
                    <a:pt x="32" y="89"/>
                    <a:pt x="34" y="90"/>
                    <a:pt x="35" y="90"/>
                  </a:cubicBezTo>
                  <a:cubicBezTo>
                    <a:pt x="35" y="90"/>
                    <a:pt x="37" y="90"/>
                    <a:pt x="38" y="90"/>
                  </a:cubicBezTo>
                  <a:cubicBezTo>
                    <a:pt x="39" y="91"/>
                    <a:pt x="38" y="92"/>
                    <a:pt x="39" y="92"/>
                  </a:cubicBezTo>
                  <a:cubicBezTo>
                    <a:pt x="40" y="92"/>
                    <a:pt x="41" y="95"/>
                    <a:pt x="41" y="95"/>
                  </a:cubicBezTo>
                  <a:cubicBezTo>
                    <a:pt x="41" y="95"/>
                    <a:pt x="41" y="97"/>
                    <a:pt x="41" y="98"/>
                  </a:cubicBezTo>
                  <a:cubicBezTo>
                    <a:pt x="41" y="98"/>
                    <a:pt x="41" y="99"/>
                    <a:pt x="42" y="100"/>
                  </a:cubicBezTo>
                  <a:cubicBezTo>
                    <a:pt x="42" y="100"/>
                    <a:pt x="44" y="100"/>
                    <a:pt x="44" y="100"/>
                  </a:cubicBezTo>
                  <a:cubicBezTo>
                    <a:pt x="44" y="100"/>
                    <a:pt x="43" y="102"/>
                    <a:pt x="45" y="102"/>
                  </a:cubicBezTo>
                  <a:cubicBezTo>
                    <a:pt x="47" y="103"/>
                    <a:pt x="48" y="103"/>
                    <a:pt x="49" y="104"/>
                  </a:cubicBezTo>
                  <a:cubicBezTo>
                    <a:pt x="49" y="104"/>
                    <a:pt x="48" y="105"/>
                    <a:pt x="50" y="105"/>
                  </a:cubicBezTo>
                  <a:cubicBezTo>
                    <a:pt x="52" y="105"/>
                    <a:pt x="54" y="105"/>
                    <a:pt x="55" y="106"/>
                  </a:cubicBezTo>
                  <a:cubicBezTo>
                    <a:pt x="56" y="106"/>
                    <a:pt x="55" y="107"/>
                    <a:pt x="57" y="109"/>
                  </a:cubicBezTo>
                  <a:cubicBezTo>
                    <a:pt x="60" y="110"/>
                    <a:pt x="60" y="111"/>
                    <a:pt x="61" y="111"/>
                  </a:cubicBezTo>
                  <a:cubicBezTo>
                    <a:pt x="62" y="111"/>
                    <a:pt x="63" y="111"/>
                    <a:pt x="63" y="113"/>
                  </a:cubicBezTo>
                  <a:cubicBezTo>
                    <a:pt x="62" y="115"/>
                    <a:pt x="62" y="116"/>
                    <a:pt x="61" y="117"/>
                  </a:cubicBezTo>
                  <a:cubicBezTo>
                    <a:pt x="60" y="118"/>
                    <a:pt x="59" y="120"/>
                    <a:pt x="58" y="121"/>
                  </a:cubicBezTo>
                  <a:cubicBezTo>
                    <a:pt x="58" y="122"/>
                    <a:pt x="57" y="123"/>
                    <a:pt x="58" y="124"/>
                  </a:cubicBezTo>
                  <a:cubicBezTo>
                    <a:pt x="58" y="126"/>
                    <a:pt x="59" y="127"/>
                    <a:pt x="59" y="128"/>
                  </a:cubicBezTo>
                  <a:cubicBezTo>
                    <a:pt x="59" y="129"/>
                    <a:pt x="59" y="131"/>
                    <a:pt x="59" y="132"/>
                  </a:cubicBezTo>
                  <a:cubicBezTo>
                    <a:pt x="58" y="133"/>
                    <a:pt x="58" y="134"/>
                    <a:pt x="58" y="134"/>
                  </a:cubicBezTo>
                  <a:cubicBezTo>
                    <a:pt x="58" y="134"/>
                    <a:pt x="59" y="136"/>
                    <a:pt x="58" y="137"/>
                  </a:cubicBezTo>
                  <a:cubicBezTo>
                    <a:pt x="57" y="138"/>
                    <a:pt x="55" y="140"/>
                    <a:pt x="54" y="140"/>
                  </a:cubicBezTo>
                  <a:cubicBezTo>
                    <a:pt x="53" y="140"/>
                    <a:pt x="51" y="142"/>
                    <a:pt x="51" y="142"/>
                  </a:cubicBezTo>
                  <a:cubicBezTo>
                    <a:pt x="51" y="142"/>
                    <a:pt x="51" y="146"/>
                    <a:pt x="51" y="147"/>
                  </a:cubicBezTo>
                  <a:cubicBezTo>
                    <a:pt x="51" y="147"/>
                    <a:pt x="47" y="154"/>
                    <a:pt x="49" y="155"/>
                  </a:cubicBezTo>
                  <a:cubicBezTo>
                    <a:pt x="50" y="156"/>
                    <a:pt x="50" y="158"/>
                    <a:pt x="50" y="159"/>
                  </a:cubicBezTo>
                  <a:cubicBezTo>
                    <a:pt x="49" y="160"/>
                    <a:pt x="49" y="160"/>
                    <a:pt x="49" y="160"/>
                  </a:cubicBezTo>
                  <a:cubicBezTo>
                    <a:pt x="48" y="161"/>
                    <a:pt x="46" y="161"/>
                    <a:pt x="47" y="163"/>
                  </a:cubicBezTo>
                  <a:cubicBezTo>
                    <a:pt x="49" y="165"/>
                    <a:pt x="50" y="165"/>
                    <a:pt x="50" y="167"/>
                  </a:cubicBezTo>
                  <a:cubicBezTo>
                    <a:pt x="51" y="168"/>
                    <a:pt x="51" y="168"/>
                    <a:pt x="52" y="170"/>
                  </a:cubicBezTo>
                  <a:cubicBezTo>
                    <a:pt x="53" y="171"/>
                    <a:pt x="53" y="172"/>
                    <a:pt x="54" y="173"/>
                  </a:cubicBezTo>
                  <a:cubicBezTo>
                    <a:pt x="55" y="174"/>
                    <a:pt x="56" y="175"/>
                    <a:pt x="56" y="176"/>
                  </a:cubicBezTo>
                  <a:cubicBezTo>
                    <a:pt x="56" y="177"/>
                    <a:pt x="59" y="179"/>
                    <a:pt x="56" y="177"/>
                  </a:cubicBezTo>
                  <a:cubicBezTo>
                    <a:pt x="53" y="175"/>
                    <a:pt x="56" y="177"/>
                    <a:pt x="52" y="174"/>
                  </a:cubicBezTo>
                  <a:cubicBezTo>
                    <a:pt x="49" y="171"/>
                    <a:pt x="48" y="173"/>
                    <a:pt x="46" y="171"/>
                  </a:cubicBezTo>
                  <a:cubicBezTo>
                    <a:pt x="45" y="169"/>
                    <a:pt x="47" y="175"/>
                    <a:pt x="44" y="168"/>
                  </a:cubicBezTo>
                  <a:cubicBezTo>
                    <a:pt x="41" y="160"/>
                    <a:pt x="40" y="161"/>
                    <a:pt x="39" y="159"/>
                  </a:cubicBezTo>
                  <a:cubicBezTo>
                    <a:pt x="39" y="157"/>
                    <a:pt x="39" y="159"/>
                    <a:pt x="37" y="155"/>
                  </a:cubicBezTo>
                  <a:cubicBezTo>
                    <a:pt x="35" y="151"/>
                    <a:pt x="37" y="154"/>
                    <a:pt x="35" y="151"/>
                  </a:cubicBezTo>
                  <a:cubicBezTo>
                    <a:pt x="33" y="149"/>
                    <a:pt x="33" y="152"/>
                    <a:pt x="32" y="148"/>
                  </a:cubicBezTo>
                  <a:cubicBezTo>
                    <a:pt x="31" y="143"/>
                    <a:pt x="31" y="146"/>
                    <a:pt x="30" y="141"/>
                  </a:cubicBezTo>
                  <a:cubicBezTo>
                    <a:pt x="28" y="136"/>
                    <a:pt x="31" y="136"/>
                    <a:pt x="28" y="133"/>
                  </a:cubicBezTo>
                  <a:cubicBezTo>
                    <a:pt x="25" y="131"/>
                    <a:pt x="25" y="132"/>
                    <a:pt x="24" y="131"/>
                  </a:cubicBezTo>
                  <a:cubicBezTo>
                    <a:pt x="23" y="129"/>
                    <a:pt x="25" y="130"/>
                    <a:pt x="22" y="126"/>
                  </a:cubicBezTo>
                  <a:cubicBezTo>
                    <a:pt x="20" y="122"/>
                    <a:pt x="16" y="120"/>
                    <a:pt x="16" y="113"/>
                  </a:cubicBezTo>
                  <a:cubicBezTo>
                    <a:pt x="16" y="105"/>
                    <a:pt x="16" y="104"/>
                    <a:pt x="16" y="104"/>
                  </a:cubicBezTo>
                  <a:cubicBezTo>
                    <a:pt x="16" y="104"/>
                    <a:pt x="13" y="101"/>
                    <a:pt x="14" y="97"/>
                  </a:cubicBezTo>
                  <a:cubicBezTo>
                    <a:pt x="15" y="92"/>
                    <a:pt x="16" y="94"/>
                    <a:pt x="15" y="92"/>
                  </a:cubicBezTo>
                  <a:cubicBezTo>
                    <a:pt x="15" y="91"/>
                    <a:pt x="14" y="91"/>
                    <a:pt x="13" y="89"/>
                  </a:cubicBezTo>
                  <a:cubicBezTo>
                    <a:pt x="12" y="88"/>
                    <a:pt x="12" y="88"/>
                    <a:pt x="11" y="87"/>
                  </a:cubicBezTo>
                  <a:cubicBezTo>
                    <a:pt x="11" y="86"/>
                    <a:pt x="11" y="83"/>
                    <a:pt x="11" y="83"/>
                  </a:cubicBezTo>
                  <a:cubicBezTo>
                    <a:pt x="10" y="84"/>
                    <a:pt x="10" y="84"/>
                    <a:pt x="10" y="84"/>
                  </a:cubicBezTo>
                  <a:cubicBezTo>
                    <a:pt x="10" y="84"/>
                    <a:pt x="0" y="182"/>
                    <a:pt x="97" y="197"/>
                  </a:cubicBezTo>
                  <a:cubicBezTo>
                    <a:pt x="97" y="197"/>
                    <a:pt x="75" y="192"/>
                    <a:pt x="73" y="187"/>
                  </a:cubicBezTo>
                  <a:cubicBezTo>
                    <a:pt x="73" y="187"/>
                    <a:pt x="72" y="183"/>
                    <a:pt x="73" y="183"/>
                  </a:cubicBezTo>
                  <a:cubicBezTo>
                    <a:pt x="74" y="183"/>
                    <a:pt x="76" y="184"/>
                    <a:pt x="77" y="183"/>
                  </a:cubicBezTo>
                  <a:cubicBezTo>
                    <a:pt x="79" y="181"/>
                    <a:pt x="80" y="180"/>
                    <a:pt x="80" y="180"/>
                  </a:cubicBezTo>
                  <a:cubicBezTo>
                    <a:pt x="80" y="182"/>
                    <a:pt x="80" y="182"/>
                    <a:pt x="80" y="182"/>
                  </a:cubicBezTo>
                  <a:cubicBezTo>
                    <a:pt x="80" y="182"/>
                    <a:pt x="79" y="182"/>
                    <a:pt x="83" y="181"/>
                  </a:cubicBezTo>
                  <a:cubicBezTo>
                    <a:pt x="88" y="181"/>
                    <a:pt x="88" y="181"/>
                    <a:pt x="89" y="181"/>
                  </a:cubicBezTo>
                  <a:cubicBezTo>
                    <a:pt x="91" y="180"/>
                    <a:pt x="93" y="176"/>
                    <a:pt x="94" y="178"/>
                  </a:cubicBezTo>
                  <a:cubicBezTo>
                    <a:pt x="95" y="181"/>
                    <a:pt x="93" y="180"/>
                    <a:pt x="95" y="181"/>
                  </a:cubicBezTo>
                  <a:cubicBezTo>
                    <a:pt x="97" y="181"/>
                    <a:pt x="101" y="180"/>
                    <a:pt x="101" y="180"/>
                  </a:cubicBezTo>
                  <a:cubicBezTo>
                    <a:pt x="101" y="180"/>
                    <a:pt x="108" y="181"/>
                    <a:pt x="108" y="180"/>
                  </a:cubicBezTo>
                  <a:cubicBezTo>
                    <a:pt x="109" y="179"/>
                    <a:pt x="109" y="178"/>
                    <a:pt x="110" y="178"/>
                  </a:cubicBezTo>
                  <a:cubicBezTo>
                    <a:pt x="111" y="178"/>
                    <a:pt x="112" y="180"/>
                    <a:pt x="112" y="180"/>
                  </a:cubicBezTo>
                  <a:cubicBezTo>
                    <a:pt x="108" y="182"/>
                    <a:pt x="108" y="182"/>
                    <a:pt x="108" y="182"/>
                  </a:cubicBezTo>
                  <a:cubicBezTo>
                    <a:pt x="105" y="185"/>
                    <a:pt x="105" y="185"/>
                    <a:pt x="105" y="185"/>
                  </a:cubicBezTo>
                  <a:cubicBezTo>
                    <a:pt x="105" y="185"/>
                    <a:pt x="103" y="185"/>
                    <a:pt x="105" y="186"/>
                  </a:cubicBezTo>
                  <a:cubicBezTo>
                    <a:pt x="106" y="187"/>
                    <a:pt x="107" y="187"/>
                    <a:pt x="108" y="187"/>
                  </a:cubicBezTo>
                  <a:cubicBezTo>
                    <a:pt x="110" y="187"/>
                    <a:pt x="114" y="190"/>
                    <a:pt x="115" y="188"/>
                  </a:cubicBezTo>
                  <a:cubicBezTo>
                    <a:pt x="116" y="186"/>
                    <a:pt x="116" y="186"/>
                    <a:pt x="117" y="185"/>
                  </a:cubicBezTo>
                  <a:cubicBezTo>
                    <a:pt x="117" y="184"/>
                    <a:pt x="117" y="182"/>
                    <a:pt x="119" y="182"/>
                  </a:cubicBezTo>
                  <a:cubicBezTo>
                    <a:pt x="120" y="182"/>
                    <a:pt x="122" y="183"/>
                    <a:pt x="122" y="183"/>
                  </a:cubicBezTo>
                  <a:cubicBezTo>
                    <a:pt x="121" y="186"/>
                    <a:pt x="121" y="186"/>
                    <a:pt x="121" y="186"/>
                  </a:cubicBezTo>
                  <a:cubicBezTo>
                    <a:pt x="121" y="186"/>
                    <a:pt x="123" y="186"/>
                    <a:pt x="125" y="186"/>
                  </a:cubicBezTo>
                  <a:cubicBezTo>
                    <a:pt x="126" y="186"/>
                    <a:pt x="126" y="188"/>
                    <a:pt x="128" y="186"/>
                  </a:cubicBezTo>
                  <a:cubicBezTo>
                    <a:pt x="129" y="184"/>
                    <a:pt x="129" y="184"/>
                    <a:pt x="131" y="184"/>
                  </a:cubicBezTo>
                  <a:cubicBezTo>
                    <a:pt x="133" y="184"/>
                    <a:pt x="135" y="183"/>
                    <a:pt x="136" y="183"/>
                  </a:cubicBezTo>
                  <a:cubicBezTo>
                    <a:pt x="136" y="184"/>
                    <a:pt x="138" y="184"/>
                    <a:pt x="139" y="184"/>
                  </a:cubicBezTo>
                  <a:cubicBezTo>
                    <a:pt x="139" y="184"/>
                    <a:pt x="143" y="186"/>
                    <a:pt x="143" y="186"/>
                  </a:cubicBezTo>
                  <a:cubicBezTo>
                    <a:pt x="144" y="185"/>
                    <a:pt x="148" y="186"/>
                    <a:pt x="148" y="186"/>
                  </a:cubicBezTo>
                  <a:cubicBezTo>
                    <a:pt x="148" y="186"/>
                    <a:pt x="137" y="196"/>
                    <a:pt x="113" y="197"/>
                  </a:cubicBezTo>
                  <a:cubicBezTo>
                    <a:pt x="113" y="197"/>
                    <a:pt x="167" y="199"/>
                    <a:pt x="197" y="146"/>
                  </a:cubicBezTo>
                  <a:cubicBezTo>
                    <a:pt x="228" y="94"/>
                    <a:pt x="206" y="26"/>
                    <a:pt x="137" y="3"/>
                  </a:cubicBezTo>
                  <a:cubicBezTo>
                    <a:pt x="137" y="3"/>
                    <a:pt x="189" y="22"/>
                    <a:pt x="203" y="71"/>
                  </a:cubicBezTo>
                  <a:cubicBezTo>
                    <a:pt x="202" y="72"/>
                    <a:pt x="202" y="72"/>
                    <a:pt x="202" y="72"/>
                  </a:cubicBezTo>
                  <a:cubicBezTo>
                    <a:pt x="201" y="71"/>
                    <a:pt x="201" y="72"/>
                    <a:pt x="200" y="69"/>
                  </a:cubicBezTo>
                  <a:cubicBezTo>
                    <a:pt x="199" y="67"/>
                    <a:pt x="199" y="68"/>
                    <a:pt x="199" y="66"/>
                  </a:cubicBezTo>
                  <a:cubicBezTo>
                    <a:pt x="198" y="64"/>
                    <a:pt x="198" y="65"/>
                    <a:pt x="197" y="64"/>
                  </a:cubicBezTo>
                  <a:cubicBezTo>
                    <a:pt x="195" y="62"/>
                    <a:pt x="195" y="62"/>
                    <a:pt x="194" y="61"/>
                  </a:cubicBezTo>
                  <a:cubicBezTo>
                    <a:pt x="193" y="61"/>
                    <a:pt x="192" y="58"/>
                    <a:pt x="192" y="57"/>
                  </a:cubicBezTo>
                  <a:cubicBezTo>
                    <a:pt x="191" y="56"/>
                    <a:pt x="189" y="55"/>
                    <a:pt x="188" y="55"/>
                  </a:cubicBezTo>
                  <a:cubicBezTo>
                    <a:pt x="187" y="55"/>
                    <a:pt x="188" y="54"/>
                    <a:pt x="187" y="55"/>
                  </a:cubicBezTo>
                  <a:cubicBezTo>
                    <a:pt x="187" y="56"/>
                    <a:pt x="189" y="58"/>
                    <a:pt x="189" y="58"/>
                  </a:cubicBezTo>
                  <a:cubicBezTo>
                    <a:pt x="189" y="62"/>
                    <a:pt x="189" y="62"/>
                    <a:pt x="189" y="62"/>
                  </a:cubicBezTo>
                  <a:cubicBezTo>
                    <a:pt x="189" y="62"/>
                    <a:pt x="190" y="65"/>
                    <a:pt x="190" y="66"/>
                  </a:cubicBezTo>
                  <a:cubicBezTo>
                    <a:pt x="190" y="67"/>
                    <a:pt x="189" y="70"/>
                    <a:pt x="189" y="70"/>
                  </a:cubicBezTo>
                  <a:cubicBezTo>
                    <a:pt x="189" y="70"/>
                    <a:pt x="188" y="72"/>
                    <a:pt x="187" y="73"/>
                  </a:cubicBezTo>
                  <a:cubicBezTo>
                    <a:pt x="186" y="73"/>
                    <a:pt x="181" y="74"/>
                    <a:pt x="181" y="74"/>
                  </a:cubicBezTo>
                  <a:cubicBezTo>
                    <a:pt x="181" y="74"/>
                    <a:pt x="179" y="72"/>
                    <a:pt x="179" y="71"/>
                  </a:cubicBezTo>
                  <a:cubicBezTo>
                    <a:pt x="178" y="69"/>
                    <a:pt x="175" y="69"/>
                    <a:pt x="174" y="68"/>
                  </a:cubicBezTo>
                  <a:cubicBezTo>
                    <a:pt x="174" y="67"/>
                    <a:pt x="175" y="66"/>
                    <a:pt x="173" y="64"/>
                  </a:cubicBezTo>
                  <a:cubicBezTo>
                    <a:pt x="172" y="62"/>
                    <a:pt x="173" y="63"/>
                    <a:pt x="172" y="61"/>
                  </a:cubicBezTo>
                  <a:cubicBezTo>
                    <a:pt x="170" y="59"/>
                    <a:pt x="170" y="59"/>
                    <a:pt x="170" y="59"/>
                  </a:cubicBezTo>
                  <a:cubicBezTo>
                    <a:pt x="170" y="59"/>
                    <a:pt x="166" y="58"/>
                    <a:pt x="167" y="60"/>
                  </a:cubicBezTo>
                  <a:cubicBezTo>
                    <a:pt x="168" y="63"/>
                    <a:pt x="167" y="65"/>
                    <a:pt x="168" y="65"/>
                  </a:cubicBezTo>
                  <a:cubicBezTo>
                    <a:pt x="169" y="66"/>
                    <a:pt x="170" y="65"/>
                    <a:pt x="171" y="67"/>
                  </a:cubicBezTo>
                  <a:cubicBezTo>
                    <a:pt x="172" y="69"/>
                    <a:pt x="172" y="70"/>
                    <a:pt x="172" y="71"/>
                  </a:cubicBezTo>
                  <a:cubicBezTo>
                    <a:pt x="173" y="71"/>
                    <a:pt x="173" y="74"/>
                    <a:pt x="174" y="75"/>
                  </a:cubicBezTo>
                  <a:cubicBezTo>
                    <a:pt x="175" y="75"/>
                    <a:pt x="178" y="75"/>
                    <a:pt x="178" y="76"/>
                  </a:cubicBezTo>
                  <a:cubicBezTo>
                    <a:pt x="177" y="77"/>
                    <a:pt x="176" y="78"/>
                    <a:pt x="178" y="79"/>
                  </a:cubicBezTo>
                  <a:cubicBezTo>
                    <a:pt x="179" y="79"/>
                    <a:pt x="179" y="80"/>
                    <a:pt x="180" y="80"/>
                  </a:cubicBezTo>
                  <a:cubicBezTo>
                    <a:pt x="181" y="80"/>
                    <a:pt x="181" y="80"/>
                    <a:pt x="182" y="79"/>
                  </a:cubicBezTo>
                  <a:cubicBezTo>
                    <a:pt x="184" y="79"/>
                    <a:pt x="186" y="79"/>
                    <a:pt x="186" y="79"/>
                  </a:cubicBezTo>
                  <a:cubicBezTo>
                    <a:pt x="186" y="79"/>
                    <a:pt x="188" y="80"/>
                    <a:pt x="188" y="81"/>
                  </a:cubicBezTo>
                  <a:cubicBezTo>
                    <a:pt x="188" y="82"/>
                    <a:pt x="187" y="86"/>
                    <a:pt x="187" y="86"/>
                  </a:cubicBezTo>
                  <a:cubicBezTo>
                    <a:pt x="185" y="90"/>
                    <a:pt x="185" y="90"/>
                    <a:pt x="185" y="90"/>
                  </a:cubicBezTo>
                  <a:cubicBezTo>
                    <a:pt x="185" y="90"/>
                    <a:pt x="185" y="97"/>
                    <a:pt x="184" y="97"/>
                  </a:cubicBezTo>
                  <a:cubicBezTo>
                    <a:pt x="183" y="97"/>
                    <a:pt x="182" y="100"/>
                    <a:pt x="181" y="100"/>
                  </a:cubicBezTo>
                  <a:cubicBezTo>
                    <a:pt x="180" y="101"/>
                    <a:pt x="180" y="105"/>
                    <a:pt x="180" y="105"/>
                  </a:cubicBezTo>
                  <a:cubicBezTo>
                    <a:pt x="178" y="108"/>
                    <a:pt x="178" y="108"/>
                    <a:pt x="178" y="108"/>
                  </a:cubicBezTo>
                  <a:cubicBezTo>
                    <a:pt x="178" y="108"/>
                    <a:pt x="178" y="111"/>
                    <a:pt x="178" y="112"/>
                  </a:cubicBezTo>
                  <a:cubicBezTo>
                    <a:pt x="178" y="113"/>
                    <a:pt x="179" y="117"/>
                    <a:pt x="178" y="119"/>
                  </a:cubicBezTo>
                  <a:cubicBezTo>
                    <a:pt x="178" y="121"/>
                    <a:pt x="175" y="122"/>
                    <a:pt x="175" y="122"/>
                  </a:cubicBezTo>
                  <a:cubicBezTo>
                    <a:pt x="175" y="122"/>
                    <a:pt x="179" y="126"/>
                    <a:pt x="177" y="126"/>
                  </a:cubicBezTo>
                  <a:cubicBezTo>
                    <a:pt x="175" y="127"/>
                    <a:pt x="173" y="129"/>
                    <a:pt x="173" y="130"/>
                  </a:cubicBezTo>
                  <a:cubicBezTo>
                    <a:pt x="172" y="131"/>
                    <a:pt x="172" y="132"/>
                    <a:pt x="171" y="132"/>
                  </a:cubicBezTo>
                  <a:cubicBezTo>
                    <a:pt x="170" y="133"/>
                    <a:pt x="168" y="133"/>
                    <a:pt x="168" y="134"/>
                  </a:cubicBezTo>
                  <a:cubicBezTo>
                    <a:pt x="168" y="134"/>
                    <a:pt x="168" y="137"/>
                    <a:pt x="168" y="137"/>
                  </a:cubicBezTo>
                  <a:cubicBezTo>
                    <a:pt x="164" y="142"/>
                    <a:pt x="164" y="142"/>
                    <a:pt x="164" y="142"/>
                  </a:cubicBezTo>
                  <a:cubicBezTo>
                    <a:pt x="160" y="146"/>
                    <a:pt x="160" y="146"/>
                    <a:pt x="160" y="146"/>
                  </a:cubicBezTo>
                  <a:cubicBezTo>
                    <a:pt x="160" y="146"/>
                    <a:pt x="160" y="149"/>
                    <a:pt x="159" y="149"/>
                  </a:cubicBezTo>
                  <a:cubicBezTo>
                    <a:pt x="158" y="149"/>
                    <a:pt x="153" y="151"/>
                    <a:pt x="152" y="152"/>
                  </a:cubicBezTo>
                  <a:cubicBezTo>
                    <a:pt x="152" y="152"/>
                    <a:pt x="148" y="154"/>
                    <a:pt x="147" y="154"/>
                  </a:cubicBezTo>
                  <a:cubicBezTo>
                    <a:pt x="146" y="154"/>
                    <a:pt x="148" y="157"/>
                    <a:pt x="146" y="154"/>
                  </a:cubicBezTo>
                  <a:cubicBezTo>
                    <a:pt x="144" y="151"/>
                    <a:pt x="145" y="153"/>
                    <a:pt x="144" y="149"/>
                  </a:cubicBezTo>
                  <a:cubicBezTo>
                    <a:pt x="142" y="145"/>
                    <a:pt x="142" y="148"/>
                    <a:pt x="142" y="145"/>
                  </a:cubicBezTo>
                  <a:cubicBezTo>
                    <a:pt x="142" y="143"/>
                    <a:pt x="142" y="145"/>
                    <a:pt x="142" y="143"/>
                  </a:cubicBezTo>
                  <a:cubicBezTo>
                    <a:pt x="142" y="140"/>
                    <a:pt x="143" y="142"/>
                    <a:pt x="141" y="139"/>
                  </a:cubicBezTo>
                  <a:cubicBezTo>
                    <a:pt x="140" y="136"/>
                    <a:pt x="140" y="137"/>
                    <a:pt x="138" y="135"/>
                  </a:cubicBezTo>
                  <a:cubicBezTo>
                    <a:pt x="136" y="133"/>
                    <a:pt x="135" y="135"/>
                    <a:pt x="136" y="132"/>
                  </a:cubicBezTo>
                  <a:cubicBezTo>
                    <a:pt x="137" y="129"/>
                    <a:pt x="137" y="132"/>
                    <a:pt x="137" y="129"/>
                  </a:cubicBezTo>
                  <a:cubicBezTo>
                    <a:pt x="138" y="126"/>
                    <a:pt x="137" y="125"/>
                    <a:pt x="139" y="124"/>
                  </a:cubicBezTo>
                  <a:cubicBezTo>
                    <a:pt x="141" y="123"/>
                    <a:pt x="142" y="122"/>
                    <a:pt x="142" y="121"/>
                  </a:cubicBezTo>
                  <a:cubicBezTo>
                    <a:pt x="142" y="119"/>
                    <a:pt x="142" y="118"/>
                    <a:pt x="142" y="117"/>
                  </a:cubicBezTo>
                  <a:cubicBezTo>
                    <a:pt x="141" y="116"/>
                    <a:pt x="139" y="114"/>
                    <a:pt x="139" y="113"/>
                  </a:cubicBezTo>
                  <a:cubicBezTo>
                    <a:pt x="139" y="112"/>
                    <a:pt x="139" y="113"/>
                    <a:pt x="137" y="111"/>
                  </a:cubicBezTo>
                  <a:cubicBezTo>
                    <a:pt x="136" y="109"/>
                    <a:pt x="135" y="108"/>
                    <a:pt x="135" y="108"/>
                  </a:cubicBezTo>
                  <a:cubicBezTo>
                    <a:pt x="135" y="108"/>
                    <a:pt x="135" y="103"/>
                    <a:pt x="135" y="101"/>
                  </a:cubicBezTo>
                  <a:cubicBezTo>
                    <a:pt x="135" y="99"/>
                    <a:pt x="134" y="102"/>
                    <a:pt x="135" y="99"/>
                  </a:cubicBezTo>
                  <a:cubicBezTo>
                    <a:pt x="135" y="96"/>
                    <a:pt x="135" y="94"/>
                    <a:pt x="135" y="94"/>
                  </a:cubicBezTo>
                  <a:cubicBezTo>
                    <a:pt x="135" y="94"/>
                    <a:pt x="132" y="92"/>
                    <a:pt x="131" y="92"/>
                  </a:cubicBezTo>
                  <a:cubicBezTo>
                    <a:pt x="129" y="92"/>
                    <a:pt x="129" y="94"/>
                    <a:pt x="127" y="93"/>
                  </a:cubicBezTo>
                  <a:cubicBezTo>
                    <a:pt x="125" y="91"/>
                    <a:pt x="126" y="90"/>
                    <a:pt x="125" y="89"/>
                  </a:cubicBezTo>
                  <a:cubicBezTo>
                    <a:pt x="124" y="89"/>
                    <a:pt x="123" y="89"/>
                    <a:pt x="122" y="90"/>
                  </a:cubicBezTo>
                  <a:cubicBezTo>
                    <a:pt x="121" y="91"/>
                    <a:pt x="118" y="91"/>
                    <a:pt x="116" y="91"/>
                  </a:cubicBezTo>
                  <a:cubicBezTo>
                    <a:pt x="114" y="92"/>
                    <a:pt x="113" y="92"/>
                    <a:pt x="110" y="92"/>
                  </a:cubicBezTo>
                  <a:cubicBezTo>
                    <a:pt x="108" y="92"/>
                    <a:pt x="104" y="93"/>
                    <a:pt x="102" y="92"/>
                  </a:cubicBezTo>
                  <a:cubicBezTo>
                    <a:pt x="100" y="91"/>
                    <a:pt x="100" y="92"/>
                    <a:pt x="99" y="90"/>
                  </a:cubicBezTo>
                  <a:cubicBezTo>
                    <a:pt x="98" y="88"/>
                    <a:pt x="99" y="88"/>
                    <a:pt x="97" y="87"/>
                  </a:cubicBezTo>
                  <a:cubicBezTo>
                    <a:pt x="95" y="86"/>
                    <a:pt x="94" y="87"/>
                    <a:pt x="94" y="85"/>
                  </a:cubicBezTo>
                  <a:cubicBezTo>
                    <a:pt x="94" y="82"/>
                    <a:pt x="95" y="83"/>
                    <a:pt x="93" y="81"/>
                  </a:cubicBezTo>
                  <a:cubicBezTo>
                    <a:pt x="92" y="79"/>
                    <a:pt x="94" y="82"/>
                    <a:pt x="92" y="79"/>
                  </a:cubicBezTo>
                  <a:cubicBezTo>
                    <a:pt x="89" y="76"/>
                    <a:pt x="88" y="79"/>
                    <a:pt x="89" y="76"/>
                  </a:cubicBezTo>
                  <a:cubicBezTo>
                    <a:pt x="90" y="74"/>
                    <a:pt x="91" y="75"/>
                    <a:pt x="91" y="73"/>
                  </a:cubicBezTo>
                  <a:cubicBezTo>
                    <a:pt x="91" y="70"/>
                    <a:pt x="95" y="74"/>
                    <a:pt x="92" y="68"/>
                  </a:cubicBezTo>
                  <a:cubicBezTo>
                    <a:pt x="90" y="63"/>
                    <a:pt x="89" y="64"/>
                    <a:pt x="92" y="60"/>
                  </a:cubicBezTo>
                  <a:cubicBezTo>
                    <a:pt x="94" y="55"/>
                    <a:pt x="97" y="54"/>
                    <a:pt x="98" y="53"/>
                  </a:cubicBezTo>
                  <a:cubicBezTo>
                    <a:pt x="98" y="52"/>
                    <a:pt x="99" y="50"/>
                    <a:pt x="100" y="49"/>
                  </a:cubicBezTo>
                  <a:cubicBezTo>
                    <a:pt x="101" y="48"/>
                    <a:pt x="100" y="48"/>
                    <a:pt x="102" y="48"/>
                  </a:cubicBezTo>
                  <a:cubicBezTo>
                    <a:pt x="104" y="48"/>
                    <a:pt x="107" y="47"/>
                    <a:pt x="108" y="46"/>
                  </a:cubicBezTo>
                  <a:cubicBezTo>
                    <a:pt x="109" y="45"/>
                    <a:pt x="111" y="42"/>
                    <a:pt x="112" y="42"/>
                  </a:cubicBezTo>
                  <a:cubicBezTo>
                    <a:pt x="113" y="42"/>
                    <a:pt x="113" y="42"/>
                    <a:pt x="115" y="42"/>
                  </a:cubicBezTo>
                  <a:cubicBezTo>
                    <a:pt x="117" y="41"/>
                    <a:pt x="117" y="41"/>
                    <a:pt x="119" y="41"/>
                  </a:cubicBezTo>
                  <a:cubicBezTo>
                    <a:pt x="120" y="41"/>
                    <a:pt x="117" y="42"/>
                    <a:pt x="121" y="41"/>
                  </a:cubicBezTo>
                  <a:cubicBezTo>
                    <a:pt x="125" y="40"/>
                    <a:pt x="124" y="40"/>
                    <a:pt x="125" y="40"/>
                  </a:cubicBezTo>
                  <a:cubicBezTo>
                    <a:pt x="126" y="40"/>
                    <a:pt x="126" y="41"/>
                    <a:pt x="127" y="41"/>
                  </a:cubicBezTo>
                  <a:cubicBezTo>
                    <a:pt x="129" y="41"/>
                    <a:pt x="129" y="38"/>
                    <a:pt x="129" y="41"/>
                  </a:cubicBezTo>
                  <a:cubicBezTo>
                    <a:pt x="129" y="45"/>
                    <a:pt x="128" y="46"/>
                    <a:pt x="130" y="46"/>
                  </a:cubicBezTo>
                  <a:cubicBezTo>
                    <a:pt x="133" y="47"/>
                    <a:pt x="130" y="47"/>
                    <a:pt x="133" y="47"/>
                  </a:cubicBezTo>
                  <a:cubicBezTo>
                    <a:pt x="136" y="47"/>
                    <a:pt x="135" y="47"/>
                    <a:pt x="137" y="48"/>
                  </a:cubicBezTo>
                  <a:cubicBezTo>
                    <a:pt x="138" y="48"/>
                    <a:pt x="139" y="49"/>
                    <a:pt x="141" y="49"/>
                  </a:cubicBezTo>
                  <a:cubicBezTo>
                    <a:pt x="143" y="49"/>
                    <a:pt x="140" y="52"/>
                    <a:pt x="143" y="49"/>
                  </a:cubicBezTo>
                  <a:cubicBezTo>
                    <a:pt x="146" y="46"/>
                    <a:pt x="141" y="46"/>
                    <a:pt x="146" y="46"/>
                  </a:cubicBezTo>
                  <a:cubicBezTo>
                    <a:pt x="151" y="47"/>
                    <a:pt x="152" y="48"/>
                    <a:pt x="153" y="48"/>
                  </a:cubicBezTo>
                  <a:cubicBezTo>
                    <a:pt x="154" y="47"/>
                    <a:pt x="154" y="48"/>
                    <a:pt x="156" y="47"/>
                  </a:cubicBezTo>
                  <a:cubicBezTo>
                    <a:pt x="159" y="46"/>
                    <a:pt x="159" y="46"/>
                    <a:pt x="160" y="46"/>
                  </a:cubicBezTo>
                  <a:cubicBezTo>
                    <a:pt x="161" y="47"/>
                    <a:pt x="161" y="49"/>
                    <a:pt x="162" y="47"/>
                  </a:cubicBezTo>
                  <a:cubicBezTo>
                    <a:pt x="163" y="45"/>
                    <a:pt x="165" y="45"/>
                    <a:pt x="162" y="44"/>
                  </a:cubicBezTo>
                  <a:cubicBezTo>
                    <a:pt x="159" y="42"/>
                    <a:pt x="158" y="44"/>
                    <a:pt x="158" y="42"/>
                  </a:cubicBezTo>
                  <a:cubicBezTo>
                    <a:pt x="157" y="40"/>
                    <a:pt x="160" y="41"/>
                    <a:pt x="157" y="40"/>
                  </a:cubicBezTo>
                  <a:cubicBezTo>
                    <a:pt x="154" y="40"/>
                    <a:pt x="155" y="40"/>
                    <a:pt x="153" y="39"/>
                  </a:cubicBezTo>
                  <a:cubicBezTo>
                    <a:pt x="151" y="38"/>
                    <a:pt x="149" y="41"/>
                    <a:pt x="148" y="39"/>
                  </a:cubicBezTo>
                  <a:cubicBezTo>
                    <a:pt x="147" y="37"/>
                    <a:pt x="143" y="41"/>
                    <a:pt x="147" y="37"/>
                  </a:cubicBezTo>
                  <a:cubicBezTo>
                    <a:pt x="151" y="34"/>
                    <a:pt x="149" y="32"/>
                    <a:pt x="152" y="33"/>
                  </a:cubicBezTo>
                  <a:cubicBezTo>
                    <a:pt x="155" y="34"/>
                    <a:pt x="154" y="36"/>
                    <a:pt x="155" y="35"/>
                  </a:cubicBezTo>
                  <a:cubicBezTo>
                    <a:pt x="157" y="33"/>
                    <a:pt x="160" y="32"/>
                    <a:pt x="157" y="30"/>
                  </a:cubicBezTo>
                  <a:cubicBezTo>
                    <a:pt x="154" y="28"/>
                    <a:pt x="156" y="29"/>
                    <a:pt x="153" y="28"/>
                  </a:cubicBezTo>
                  <a:cubicBezTo>
                    <a:pt x="150" y="26"/>
                    <a:pt x="147" y="33"/>
                    <a:pt x="146" y="32"/>
                  </a:cubicBezTo>
                  <a:cubicBezTo>
                    <a:pt x="145" y="31"/>
                    <a:pt x="144" y="30"/>
                    <a:pt x="143" y="31"/>
                  </a:cubicBezTo>
                  <a:cubicBezTo>
                    <a:pt x="142" y="31"/>
                    <a:pt x="142" y="34"/>
                    <a:pt x="142" y="36"/>
                  </a:cubicBezTo>
                  <a:cubicBezTo>
                    <a:pt x="142" y="38"/>
                    <a:pt x="143" y="38"/>
                    <a:pt x="140" y="37"/>
                  </a:cubicBezTo>
                  <a:cubicBezTo>
                    <a:pt x="137" y="35"/>
                    <a:pt x="144" y="36"/>
                    <a:pt x="137" y="33"/>
                  </a:cubicBezTo>
                  <a:cubicBezTo>
                    <a:pt x="130" y="31"/>
                    <a:pt x="128" y="31"/>
                    <a:pt x="127" y="32"/>
                  </a:cubicBezTo>
                  <a:cubicBezTo>
                    <a:pt x="126" y="33"/>
                    <a:pt x="125" y="33"/>
                    <a:pt x="124" y="34"/>
                  </a:cubicBezTo>
                  <a:cubicBezTo>
                    <a:pt x="123" y="35"/>
                    <a:pt x="126" y="36"/>
                    <a:pt x="123" y="35"/>
                  </a:cubicBezTo>
                  <a:cubicBezTo>
                    <a:pt x="120" y="33"/>
                    <a:pt x="118" y="35"/>
                    <a:pt x="118" y="35"/>
                  </a:cubicBezTo>
                  <a:cubicBezTo>
                    <a:pt x="118" y="35"/>
                    <a:pt x="117" y="35"/>
                    <a:pt x="116" y="36"/>
                  </a:cubicBezTo>
                  <a:cubicBezTo>
                    <a:pt x="114" y="37"/>
                    <a:pt x="112" y="38"/>
                    <a:pt x="111" y="37"/>
                  </a:cubicBezTo>
                  <a:cubicBezTo>
                    <a:pt x="109" y="37"/>
                    <a:pt x="106" y="38"/>
                    <a:pt x="109" y="34"/>
                  </a:cubicBezTo>
                  <a:cubicBezTo>
                    <a:pt x="111" y="31"/>
                    <a:pt x="109" y="33"/>
                    <a:pt x="113" y="31"/>
                  </a:cubicBezTo>
                  <a:cubicBezTo>
                    <a:pt x="117" y="30"/>
                    <a:pt x="123" y="29"/>
                    <a:pt x="118" y="28"/>
                  </a:cubicBezTo>
                  <a:cubicBezTo>
                    <a:pt x="113" y="27"/>
                    <a:pt x="121" y="27"/>
                    <a:pt x="114" y="24"/>
                  </a:cubicBezTo>
                  <a:cubicBezTo>
                    <a:pt x="107" y="21"/>
                    <a:pt x="107" y="25"/>
                    <a:pt x="107" y="21"/>
                  </a:cubicBezTo>
                  <a:cubicBezTo>
                    <a:pt x="108" y="16"/>
                    <a:pt x="107" y="16"/>
                    <a:pt x="106" y="16"/>
                  </a:cubicBezTo>
                  <a:cubicBezTo>
                    <a:pt x="104" y="16"/>
                    <a:pt x="100" y="17"/>
                    <a:pt x="98" y="18"/>
                  </a:cubicBezTo>
                  <a:cubicBezTo>
                    <a:pt x="97" y="18"/>
                    <a:pt x="99" y="19"/>
                    <a:pt x="96" y="17"/>
                  </a:cubicBezTo>
                  <a:cubicBezTo>
                    <a:pt x="92" y="15"/>
                    <a:pt x="91" y="18"/>
                    <a:pt x="92" y="15"/>
                  </a:cubicBezTo>
                  <a:cubicBezTo>
                    <a:pt x="94" y="13"/>
                    <a:pt x="94" y="12"/>
                    <a:pt x="96" y="11"/>
                  </a:cubicBezTo>
                  <a:cubicBezTo>
                    <a:pt x="98" y="9"/>
                    <a:pt x="97" y="3"/>
                    <a:pt x="102" y="5"/>
                  </a:cubicBezTo>
                  <a:cubicBezTo>
                    <a:pt x="106" y="8"/>
                    <a:pt x="105" y="7"/>
                    <a:pt x="108" y="7"/>
                  </a:cubicBezTo>
                  <a:cubicBezTo>
                    <a:pt x="112" y="7"/>
                    <a:pt x="114" y="7"/>
                    <a:pt x="114" y="6"/>
                  </a:cubicBezTo>
                  <a:cubicBezTo>
                    <a:pt x="114" y="5"/>
                    <a:pt x="109" y="3"/>
                    <a:pt x="109" y="3"/>
                  </a:cubicBezTo>
                  <a:cubicBezTo>
                    <a:pt x="109" y="3"/>
                    <a:pt x="108" y="4"/>
                    <a:pt x="109" y="3"/>
                  </a:cubicBezTo>
                  <a:cubicBezTo>
                    <a:pt x="109" y="2"/>
                    <a:pt x="110" y="1"/>
                    <a:pt x="110" y="1"/>
                  </a:cubicBezTo>
                  <a:cubicBezTo>
                    <a:pt x="109" y="0"/>
                    <a:pt x="109" y="0"/>
                    <a:pt x="109" y="0"/>
                  </a:cubicBezTo>
                  <a:cubicBezTo>
                    <a:pt x="109" y="0"/>
                    <a:pt x="96" y="0"/>
                    <a:pt x="9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51" name="Freeform 41"/>
          <p:cNvSpPr>
            <a:spLocks noEditPoints="1"/>
          </p:cNvSpPr>
          <p:nvPr/>
        </p:nvSpPr>
        <p:spPr bwMode="auto">
          <a:xfrm>
            <a:off x="7133800" y="2699847"/>
            <a:ext cx="321385" cy="292817"/>
          </a:xfrm>
          <a:custGeom>
            <a:avLst/>
            <a:gdLst>
              <a:gd name="T0" fmla="*/ 116 w 196"/>
              <a:gd name="T1" fmla="*/ 2 h 179"/>
              <a:gd name="T2" fmla="*/ 98 w 196"/>
              <a:gd name="T3" fmla="*/ 0 h 179"/>
              <a:gd name="T4" fmla="*/ 98 w 196"/>
              <a:gd name="T5" fmla="*/ 17 h 179"/>
              <a:gd name="T6" fmla="*/ 113 w 196"/>
              <a:gd name="T7" fmla="*/ 18 h 179"/>
              <a:gd name="T8" fmla="*/ 169 w 196"/>
              <a:gd name="T9" fmla="*/ 105 h 179"/>
              <a:gd name="T10" fmla="*/ 98 w 196"/>
              <a:gd name="T11" fmla="*/ 163 h 179"/>
              <a:gd name="T12" fmla="*/ 98 w 196"/>
              <a:gd name="T13" fmla="*/ 179 h 179"/>
              <a:gd name="T14" fmla="*/ 185 w 196"/>
              <a:gd name="T15" fmla="*/ 108 h 179"/>
              <a:gd name="T16" fmla="*/ 116 w 196"/>
              <a:gd name="T17" fmla="*/ 2 h 179"/>
              <a:gd name="T18" fmla="*/ 98 w 196"/>
              <a:gd name="T19" fmla="*/ 0 h 179"/>
              <a:gd name="T20" fmla="*/ 10 w 196"/>
              <a:gd name="T21" fmla="*/ 71 h 179"/>
              <a:gd name="T22" fmla="*/ 79 w 196"/>
              <a:gd name="T23" fmla="*/ 177 h 179"/>
              <a:gd name="T24" fmla="*/ 98 w 196"/>
              <a:gd name="T25" fmla="*/ 179 h 179"/>
              <a:gd name="T26" fmla="*/ 98 w 196"/>
              <a:gd name="T27" fmla="*/ 163 h 179"/>
              <a:gd name="T28" fmla="*/ 83 w 196"/>
              <a:gd name="T29" fmla="*/ 161 h 179"/>
              <a:gd name="T30" fmla="*/ 83 w 196"/>
              <a:gd name="T31" fmla="*/ 161 h 179"/>
              <a:gd name="T32" fmla="*/ 26 w 196"/>
              <a:gd name="T33" fmla="*/ 75 h 179"/>
              <a:gd name="T34" fmla="*/ 98 w 196"/>
              <a:gd name="T35" fmla="*/ 17 h 179"/>
              <a:gd name="T36" fmla="*/ 98 w 196"/>
              <a:gd name="T37"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6" h="179">
                <a:moveTo>
                  <a:pt x="116" y="2"/>
                </a:moveTo>
                <a:cubicBezTo>
                  <a:pt x="110" y="1"/>
                  <a:pt x="104" y="0"/>
                  <a:pt x="98" y="0"/>
                </a:cubicBezTo>
                <a:cubicBezTo>
                  <a:pt x="98" y="17"/>
                  <a:pt x="98" y="17"/>
                  <a:pt x="98" y="17"/>
                </a:cubicBezTo>
                <a:cubicBezTo>
                  <a:pt x="103" y="17"/>
                  <a:pt x="108" y="17"/>
                  <a:pt x="113" y="18"/>
                </a:cubicBezTo>
                <a:cubicBezTo>
                  <a:pt x="152" y="27"/>
                  <a:pt x="177" y="65"/>
                  <a:pt x="169" y="105"/>
                </a:cubicBezTo>
                <a:cubicBezTo>
                  <a:pt x="162" y="139"/>
                  <a:pt x="131" y="163"/>
                  <a:pt x="98" y="163"/>
                </a:cubicBezTo>
                <a:cubicBezTo>
                  <a:pt x="98" y="179"/>
                  <a:pt x="98" y="179"/>
                  <a:pt x="98" y="179"/>
                </a:cubicBezTo>
                <a:cubicBezTo>
                  <a:pt x="139" y="179"/>
                  <a:pt x="177" y="150"/>
                  <a:pt x="185" y="108"/>
                </a:cubicBezTo>
                <a:cubicBezTo>
                  <a:pt x="196" y="60"/>
                  <a:pt x="165" y="12"/>
                  <a:pt x="116" y="2"/>
                </a:cubicBezTo>
                <a:close/>
                <a:moveTo>
                  <a:pt x="98" y="0"/>
                </a:moveTo>
                <a:cubicBezTo>
                  <a:pt x="56" y="0"/>
                  <a:pt x="19" y="29"/>
                  <a:pt x="10" y="71"/>
                </a:cubicBezTo>
                <a:cubicBezTo>
                  <a:pt x="0" y="120"/>
                  <a:pt x="31" y="167"/>
                  <a:pt x="79" y="177"/>
                </a:cubicBezTo>
                <a:cubicBezTo>
                  <a:pt x="85" y="179"/>
                  <a:pt x="92" y="179"/>
                  <a:pt x="98" y="179"/>
                </a:cubicBezTo>
                <a:cubicBezTo>
                  <a:pt x="98" y="163"/>
                  <a:pt x="98" y="163"/>
                  <a:pt x="98" y="163"/>
                </a:cubicBezTo>
                <a:cubicBezTo>
                  <a:pt x="93" y="163"/>
                  <a:pt x="88" y="162"/>
                  <a:pt x="83" y="161"/>
                </a:cubicBezTo>
                <a:cubicBezTo>
                  <a:pt x="83" y="161"/>
                  <a:pt x="83" y="161"/>
                  <a:pt x="83" y="161"/>
                </a:cubicBezTo>
                <a:cubicBezTo>
                  <a:pt x="43" y="153"/>
                  <a:pt x="18" y="114"/>
                  <a:pt x="26" y="75"/>
                </a:cubicBezTo>
                <a:cubicBezTo>
                  <a:pt x="33" y="40"/>
                  <a:pt x="64" y="17"/>
                  <a:pt x="98" y="17"/>
                </a:cubicBezTo>
                <a:lnTo>
                  <a:pt x="98"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2" name="Freeform 42"/>
          <p:cNvSpPr/>
          <p:nvPr/>
        </p:nvSpPr>
        <p:spPr bwMode="auto">
          <a:xfrm>
            <a:off x="7217122" y="2970048"/>
            <a:ext cx="69038" cy="148790"/>
          </a:xfrm>
          <a:custGeom>
            <a:avLst/>
            <a:gdLst>
              <a:gd name="T0" fmla="*/ 33 w 58"/>
              <a:gd name="T1" fmla="*/ 125 h 125"/>
              <a:gd name="T2" fmla="*/ 0 w 58"/>
              <a:gd name="T3" fmla="*/ 118 h 125"/>
              <a:gd name="T4" fmla="*/ 25 w 58"/>
              <a:gd name="T5" fmla="*/ 0 h 125"/>
              <a:gd name="T6" fmla="*/ 58 w 58"/>
              <a:gd name="T7" fmla="*/ 7 h 125"/>
              <a:gd name="T8" fmla="*/ 33 w 58"/>
              <a:gd name="T9" fmla="*/ 125 h 125"/>
            </a:gdLst>
            <a:ahLst/>
            <a:cxnLst>
              <a:cxn ang="0">
                <a:pos x="T0" y="T1"/>
              </a:cxn>
              <a:cxn ang="0">
                <a:pos x="T2" y="T3"/>
              </a:cxn>
              <a:cxn ang="0">
                <a:pos x="T4" y="T5"/>
              </a:cxn>
              <a:cxn ang="0">
                <a:pos x="T6" y="T7"/>
              </a:cxn>
              <a:cxn ang="0">
                <a:pos x="T8" y="T9"/>
              </a:cxn>
            </a:cxnLst>
            <a:rect l="0" t="0" r="r" b="b"/>
            <a:pathLst>
              <a:path w="58" h="125">
                <a:moveTo>
                  <a:pt x="33" y="125"/>
                </a:moveTo>
                <a:lnTo>
                  <a:pt x="0" y="118"/>
                </a:lnTo>
                <a:lnTo>
                  <a:pt x="25" y="0"/>
                </a:lnTo>
                <a:lnTo>
                  <a:pt x="58" y="7"/>
                </a:lnTo>
                <a:lnTo>
                  <a:pt x="33" y="12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3" name="Freeform 43"/>
          <p:cNvSpPr/>
          <p:nvPr/>
        </p:nvSpPr>
        <p:spPr bwMode="auto">
          <a:xfrm>
            <a:off x="7188554" y="3015280"/>
            <a:ext cx="97606" cy="201164"/>
          </a:xfrm>
          <a:custGeom>
            <a:avLst/>
            <a:gdLst>
              <a:gd name="T0" fmla="*/ 40 w 60"/>
              <a:gd name="T1" fmla="*/ 106 h 123"/>
              <a:gd name="T2" fmla="*/ 18 w 60"/>
              <a:gd name="T3" fmla="*/ 121 h 123"/>
              <a:gd name="T4" fmla="*/ 3 w 60"/>
              <a:gd name="T5" fmla="*/ 98 h 123"/>
              <a:gd name="T6" fmla="*/ 20 w 60"/>
              <a:gd name="T7" fmla="*/ 17 h 123"/>
              <a:gd name="T8" fmla="*/ 42 w 60"/>
              <a:gd name="T9" fmla="*/ 2 h 123"/>
              <a:gd name="T10" fmla="*/ 57 w 60"/>
              <a:gd name="T11" fmla="*/ 25 h 123"/>
              <a:gd name="T12" fmla="*/ 40 w 60"/>
              <a:gd name="T13" fmla="*/ 106 h 123"/>
            </a:gdLst>
            <a:ahLst/>
            <a:cxnLst>
              <a:cxn ang="0">
                <a:pos x="T0" y="T1"/>
              </a:cxn>
              <a:cxn ang="0">
                <a:pos x="T2" y="T3"/>
              </a:cxn>
              <a:cxn ang="0">
                <a:pos x="T4" y="T5"/>
              </a:cxn>
              <a:cxn ang="0">
                <a:pos x="T6" y="T7"/>
              </a:cxn>
              <a:cxn ang="0">
                <a:pos x="T8" y="T9"/>
              </a:cxn>
              <a:cxn ang="0">
                <a:pos x="T10" y="T11"/>
              </a:cxn>
              <a:cxn ang="0">
                <a:pos x="T12" y="T13"/>
              </a:cxn>
            </a:cxnLst>
            <a:rect l="0" t="0" r="r" b="b"/>
            <a:pathLst>
              <a:path w="60" h="123">
                <a:moveTo>
                  <a:pt x="40" y="106"/>
                </a:moveTo>
                <a:cubicBezTo>
                  <a:pt x="38" y="116"/>
                  <a:pt x="28" y="123"/>
                  <a:pt x="18" y="121"/>
                </a:cubicBezTo>
                <a:cubicBezTo>
                  <a:pt x="7" y="118"/>
                  <a:pt x="0" y="108"/>
                  <a:pt x="3" y="98"/>
                </a:cubicBezTo>
                <a:cubicBezTo>
                  <a:pt x="20" y="17"/>
                  <a:pt x="20" y="17"/>
                  <a:pt x="20" y="17"/>
                </a:cubicBezTo>
                <a:cubicBezTo>
                  <a:pt x="22" y="6"/>
                  <a:pt x="32" y="0"/>
                  <a:pt x="42" y="2"/>
                </a:cubicBezTo>
                <a:cubicBezTo>
                  <a:pt x="53" y="4"/>
                  <a:pt x="60" y="14"/>
                  <a:pt x="57" y="25"/>
                </a:cubicBezTo>
                <a:lnTo>
                  <a:pt x="40" y="10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4" name="Freeform 45"/>
          <p:cNvSpPr>
            <a:spLocks noEditPoints="1"/>
          </p:cNvSpPr>
          <p:nvPr/>
        </p:nvSpPr>
        <p:spPr bwMode="auto">
          <a:xfrm>
            <a:off x="6180357" y="2756982"/>
            <a:ext cx="478507" cy="396375"/>
          </a:xfrm>
          <a:custGeom>
            <a:avLst/>
            <a:gdLst>
              <a:gd name="T0" fmla="*/ 199 w 293"/>
              <a:gd name="T1" fmla="*/ 192 h 242"/>
              <a:gd name="T2" fmla="*/ 219 w 293"/>
              <a:gd name="T3" fmla="*/ 205 h 242"/>
              <a:gd name="T4" fmla="*/ 219 w 293"/>
              <a:gd name="T5" fmla="*/ 214 h 242"/>
              <a:gd name="T6" fmla="*/ 199 w 293"/>
              <a:gd name="T7" fmla="*/ 214 h 242"/>
              <a:gd name="T8" fmla="*/ 219 w 293"/>
              <a:gd name="T9" fmla="*/ 242 h 242"/>
              <a:gd name="T10" fmla="*/ 242 w 293"/>
              <a:gd name="T11" fmla="*/ 216 h 242"/>
              <a:gd name="T12" fmla="*/ 199 w 293"/>
              <a:gd name="T13" fmla="*/ 170 h 242"/>
              <a:gd name="T14" fmla="*/ 293 w 293"/>
              <a:gd name="T15" fmla="*/ 147 h 242"/>
              <a:gd name="T16" fmla="*/ 269 w 293"/>
              <a:gd name="T17" fmla="*/ 0 h 242"/>
              <a:gd name="T18" fmla="*/ 199 w 293"/>
              <a:gd name="T19" fmla="*/ 16 h 242"/>
              <a:gd name="T20" fmla="*/ 275 w 293"/>
              <a:gd name="T21" fmla="*/ 35 h 242"/>
              <a:gd name="T22" fmla="*/ 256 w 293"/>
              <a:gd name="T23" fmla="*/ 154 h 242"/>
              <a:gd name="T24" fmla="*/ 199 w 293"/>
              <a:gd name="T25" fmla="*/ 170 h 242"/>
              <a:gd name="T26" fmla="*/ 175 w 293"/>
              <a:gd name="T27" fmla="*/ 192 h 242"/>
              <a:gd name="T28" fmla="*/ 199 w 293"/>
              <a:gd name="T29" fmla="*/ 170 h 242"/>
              <a:gd name="T30" fmla="*/ 146 w 293"/>
              <a:gd name="T31" fmla="*/ 154 h 242"/>
              <a:gd name="T32" fmla="*/ 199 w 293"/>
              <a:gd name="T33" fmla="*/ 242 h 242"/>
              <a:gd name="T34" fmla="*/ 179 w 293"/>
              <a:gd name="T35" fmla="*/ 214 h 242"/>
              <a:gd name="T36" fmla="*/ 179 w 293"/>
              <a:gd name="T37" fmla="*/ 205 h 242"/>
              <a:gd name="T38" fmla="*/ 199 w 293"/>
              <a:gd name="T39" fmla="*/ 192 h 242"/>
              <a:gd name="T40" fmla="*/ 146 w 293"/>
              <a:gd name="T41" fmla="*/ 0 h 242"/>
              <a:gd name="T42" fmla="*/ 199 w 293"/>
              <a:gd name="T43" fmla="*/ 16 h 242"/>
              <a:gd name="T44" fmla="*/ 146 w 293"/>
              <a:gd name="T45" fmla="*/ 0 h 242"/>
              <a:gd name="T46" fmla="*/ 0 w 293"/>
              <a:gd name="T47" fmla="*/ 24 h 242"/>
              <a:gd name="T48" fmla="*/ 23 w 293"/>
              <a:gd name="T49" fmla="*/ 170 h 242"/>
              <a:gd name="T50" fmla="*/ 117 w 293"/>
              <a:gd name="T51" fmla="*/ 192 h 242"/>
              <a:gd name="T52" fmla="*/ 52 w 293"/>
              <a:gd name="T53" fmla="*/ 216 h 242"/>
              <a:gd name="T54" fmla="*/ 75 w 293"/>
              <a:gd name="T55" fmla="*/ 242 h 242"/>
              <a:gd name="T56" fmla="*/ 146 w 293"/>
              <a:gd name="T57" fmla="*/ 154 h 242"/>
              <a:gd name="T58" fmla="*/ 37 w 293"/>
              <a:gd name="T59" fmla="*/ 154 h 242"/>
              <a:gd name="T60" fmla="*/ 17 w 293"/>
              <a:gd name="T61" fmla="*/ 35 h 242"/>
              <a:gd name="T62" fmla="*/ 146 w 293"/>
              <a:gd name="T63" fmla="*/ 1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3" h="242">
                <a:moveTo>
                  <a:pt x="219" y="192"/>
                </a:moveTo>
                <a:cubicBezTo>
                  <a:pt x="199" y="192"/>
                  <a:pt x="199" y="192"/>
                  <a:pt x="199" y="192"/>
                </a:cubicBezTo>
                <a:cubicBezTo>
                  <a:pt x="199" y="205"/>
                  <a:pt x="199" y="205"/>
                  <a:pt x="199" y="205"/>
                </a:cubicBezTo>
                <a:cubicBezTo>
                  <a:pt x="219" y="205"/>
                  <a:pt x="219" y="205"/>
                  <a:pt x="219" y="205"/>
                </a:cubicBezTo>
                <a:cubicBezTo>
                  <a:pt x="221" y="205"/>
                  <a:pt x="223" y="207"/>
                  <a:pt x="223" y="209"/>
                </a:cubicBezTo>
                <a:cubicBezTo>
                  <a:pt x="223" y="212"/>
                  <a:pt x="221" y="214"/>
                  <a:pt x="219" y="214"/>
                </a:cubicBezTo>
                <a:cubicBezTo>
                  <a:pt x="219" y="214"/>
                  <a:pt x="219" y="214"/>
                  <a:pt x="219" y="214"/>
                </a:cubicBezTo>
                <a:cubicBezTo>
                  <a:pt x="199" y="214"/>
                  <a:pt x="199" y="214"/>
                  <a:pt x="199" y="214"/>
                </a:cubicBezTo>
                <a:cubicBezTo>
                  <a:pt x="199" y="242"/>
                  <a:pt x="199" y="242"/>
                  <a:pt x="199" y="242"/>
                </a:cubicBezTo>
                <a:cubicBezTo>
                  <a:pt x="219" y="242"/>
                  <a:pt x="219" y="242"/>
                  <a:pt x="219" y="242"/>
                </a:cubicBezTo>
                <a:cubicBezTo>
                  <a:pt x="232" y="242"/>
                  <a:pt x="242" y="232"/>
                  <a:pt x="242" y="219"/>
                </a:cubicBezTo>
                <a:cubicBezTo>
                  <a:pt x="242" y="216"/>
                  <a:pt x="242" y="216"/>
                  <a:pt x="242" y="216"/>
                </a:cubicBezTo>
                <a:cubicBezTo>
                  <a:pt x="242" y="203"/>
                  <a:pt x="232" y="192"/>
                  <a:pt x="219" y="192"/>
                </a:cubicBezTo>
                <a:close/>
                <a:moveTo>
                  <a:pt x="199" y="170"/>
                </a:moveTo>
                <a:cubicBezTo>
                  <a:pt x="269" y="170"/>
                  <a:pt x="269" y="170"/>
                  <a:pt x="269" y="170"/>
                </a:cubicBezTo>
                <a:cubicBezTo>
                  <a:pt x="282" y="170"/>
                  <a:pt x="293" y="160"/>
                  <a:pt x="293" y="147"/>
                </a:cubicBezTo>
                <a:cubicBezTo>
                  <a:pt x="293" y="24"/>
                  <a:pt x="293" y="24"/>
                  <a:pt x="293" y="24"/>
                </a:cubicBezTo>
                <a:cubicBezTo>
                  <a:pt x="293" y="11"/>
                  <a:pt x="282" y="0"/>
                  <a:pt x="269" y="0"/>
                </a:cubicBezTo>
                <a:cubicBezTo>
                  <a:pt x="199" y="0"/>
                  <a:pt x="199" y="0"/>
                  <a:pt x="199" y="0"/>
                </a:cubicBezTo>
                <a:cubicBezTo>
                  <a:pt x="199" y="16"/>
                  <a:pt x="199" y="16"/>
                  <a:pt x="199" y="16"/>
                </a:cubicBezTo>
                <a:cubicBezTo>
                  <a:pt x="256" y="16"/>
                  <a:pt x="256" y="16"/>
                  <a:pt x="256" y="16"/>
                </a:cubicBezTo>
                <a:cubicBezTo>
                  <a:pt x="267" y="16"/>
                  <a:pt x="275" y="24"/>
                  <a:pt x="275" y="35"/>
                </a:cubicBezTo>
                <a:cubicBezTo>
                  <a:pt x="275" y="135"/>
                  <a:pt x="275" y="135"/>
                  <a:pt x="275" y="135"/>
                </a:cubicBezTo>
                <a:cubicBezTo>
                  <a:pt x="275" y="146"/>
                  <a:pt x="267" y="154"/>
                  <a:pt x="256" y="154"/>
                </a:cubicBezTo>
                <a:cubicBezTo>
                  <a:pt x="199" y="154"/>
                  <a:pt x="199" y="154"/>
                  <a:pt x="199" y="154"/>
                </a:cubicBezTo>
                <a:lnTo>
                  <a:pt x="199" y="170"/>
                </a:lnTo>
                <a:close/>
                <a:moveTo>
                  <a:pt x="199" y="192"/>
                </a:moveTo>
                <a:cubicBezTo>
                  <a:pt x="175" y="192"/>
                  <a:pt x="175" y="192"/>
                  <a:pt x="175" y="192"/>
                </a:cubicBezTo>
                <a:cubicBezTo>
                  <a:pt x="175" y="170"/>
                  <a:pt x="175" y="170"/>
                  <a:pt x="175" y="170"/>
                </a:cubicBezTo>
                <a:cubicBezTo>
                  <a:pt x="199" y="170"/>
                  <a:pt x="199" y="170"/>
                  <a:pt x="199" y="170"/>
                </a:cubicBezTo>
                <a:cubicBezTo>
                  <a:pt x="199" y="154"/>
                  <a:pt x="199" y="154"/>
                  <a:pt x="199" y="154"/>
                </a:cubicBezTo>
                <a:cubicBezTo>
                  <a:pt x="146" y="154"/>
                  <a:pt x="146" y="154"/>
                  <a:pt x="146" y="154"/>
                </a:cubicBezTo>
                <a:cubicBezTo>
                  <a:pt x="146" y="242"/>
                  <a:pt x="146" y="242"/>
                  <a:pt x="146" y="242"/>
                </a:cubicBezTo>
                <a:cubicBezTo>
                  <a:pt x="199" y="242"/>
                  <a:pt x="199" y="242"/>
                  <a:pt x="199" y="242"/>
                </a:cubicBezTo>
                <a:cubicBezTo>
                  <a:pt x="199" y="214"/>
                  <a:pt x="199" y="214"/>
                  <a:pt x="199" y="214"/>
                </a:cubicBezTo>
                <a:cubicBezTo>
                  <a:pt x="179" y="214"/>
                  <a:pt x="179" y="214"/>
                  <a:pt x="179" y="214"/>
                </a:cubicBezTo>
                <a:cubicBezTo>
                  <a:pt x="177" y="214"/>
                  <a:pt x="175" y="212"/>
                  <a:pt x="175" y="209"/>
                </a:cubicBezTo>
                <a:cubicBezTo>
                  <a:pt x="175" y="207"/>
                  <a:pt x="177" y="205"/>
                  <a:pt x="179" y="205"/>
                </a:cubicBezTo>
                <a:cubicBezTo>
                  <a:pt x="199" y="205"/>
                  <a:pt x="199" y="205"/>
                  <a:pt x="199" y="205"/>
                </a:cubicBezTo>
                <a:cubicBezTo>
                  <a:pt x="199" y="192"/>
                  <a:pt x="199" y="192"/>
                  <a:pt x="199" y="192"/>
                </a:cubicBezTo>
                <a:close/>
                <a:moveTo>
                  <a:pt x="199" y="0"/>
                </a:moveTo>
                <a:cubicBezTo>
                  <a:pt x="146" y="0"/>
                  <a:pt x="146" y="0"/>
                  <a:pt x="146" y="0"/>
                </a:cubicBezTo>
                <a:cubicBezTo>
                  <a:pt x="146" y="16"/>
                  <a:pt x="146" y="16"/>
                  <a:pt x="146" y="16"/>
                </a:cubicBezTo>
                <a:cubicBezTo>
                  <a:pt x="199" y="16"/>
                  <a:pt x="199" y="16"/>
                  <a:pt x="199" y="16"/>
                </a:cubicBezTo>
                <a:lnTo>
                  <a:pt x="199" y="0"/>
                </a:lnTo>
                <a:close/>
                <a:moveTo>
                  <a:pt x="146" y="0"/>
                </a:moveTo>
                <a:cubicBezTo>
                  <a:pt x="23" y="0"/>
                  <a:pt x="23" y="0"/>
                  <a:pt x="23" y="0"/>
                </a:cubicBezTo>
                <a:cubicBezTo>
                  <a:pt x="10" y="0"/>
                  <a:pt x="0" y="11"/>
                  <a:pt x="0" y="24"/>
                </a:cubicBezTo>
                <a:cubicBezTo>
                  <a:pt x="0" y="147"/>
                  <a:pt x="0" y="147"/>
                  <a:pt x="0" y="147"/>
                </a:cubicBezTo>
                <a:cubicBezTo>
                  <a:pt x="0" y="160"/>
                  <a:pt x="10" y="170"/>
                  <a:pt x="23" y="170"/>
                </a:cubicBezTo>
                <a:cubicBezTo>
                  <a:pt x="117" y="170"/>
                  <a:pt x="117" y="170"/>
                  <a:pt x="117" y="170"/>
                </a:cubicBezTo>
                <a:cubicBezTo>
                  <a:pt x="117" y="192"/>
                  <a:pt x="117" y="192"/>
                  <a:pt x="117" y="192"/>
                </a:cubicBezTo>
                <a:cubicBezTo>
                  <a:pt x="75" y="192"/>
                  <a:pt x="75" y="192"/>
                  <a:pt x="75" y="192"/>
                </a:cubicBezTo>
                <a:cubicBezTo>
                  <a:pt x="62" y="192"/>
                  <a:pt x="52" y="203"/>
                  <a:pt x="52" y="216"/>
                </a:cubicBezTo>
                <a:cubicBezTo>
                  <a:pt x="52" y="219"/>
                  <a:pt x="52" y="219"/>
                  <a:pt x="52" y="219"/>
                </a:cubicBezTo>
                <a:cubicBezTo>
                  <a:pt x="52" y="232"/>
                  <a:pt x="62" y="242"/>
                  <a:pt x="75" y="242"/>
                </a:cubicBezTo>
                <a:cubicBezTo>
                  <a:pt x="146" y="242"/>
                  <a:pt x="146" y="242"/>
                  <a:pt x="146" y="242"/>
                </a:cubicBezTo>
                <a:cubicBezTo>
                  <a:pt x="146" y="154"/>
                  <a:pt x="146" y="154"/>
                  <a:pt x="146" y="154"/>
                </a:cubicBezTo>
                <a:cubicBezTo>
                  <a:pt x="37" y="154"/>
                  <a:pt x="37" y="154"/>
                  <a:pt x="37" y="154"/>
                </a:cubicBezTo>
                <a:cubicBezTo>
                  <a:pt x="37" y="154"/>
                  <a:pt x="37" y="154"/>
                  <a:pt x="37" y="154"/>
                </a:cubicBezTo>
                <a:cubicBezTo>
                  <a:pt x="26" y="154"/>
                  <a:pt x="17" y="146"/>
                  <a:pt x="17" y="135"/>
                </a:cubicBezTo>
                <a:cubicBezTo>
                  <a:pt x="17" y="35"/>
                  <a:pt x="17" y="35"/>
                  <a:pt x="17" y="35"/>
                </a:cubicBezTo>
                <a:cubicBezTo>
                  <a:pt x="17" y="24"/>
                  <a:pt x="26" y="16"/>
                  <a:pt x="37" y="16"/>
                </a:cubicBezTo>
                <a:cubicBezTo>
                  <a:pt x="146" y="16"/>
                  <a:pt x="146" y="16"/>
                  <a:pt x="146" y="16"/>
                </a:cubicBezTo>
                <a:lnTo>
                  <a:pt x="146"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5" name="Freeform 46"/>
          <p:cNvSpPr>
            <a:spLocks noEditPoints="1"/>
          </p:cNvSpPr>
          <p:nvPr/>
        </p:nvSpPr>
        <p:spPr bwMode="auto">
          <a:xfrm>
            <a:off x="7026671" y="1967803"/>
            <a:ext cx="614203" cy="716570"/>
          </a:xfrm>
          <a:custGeom>
            <a:avLst/>
            <a:gdLst>
              <a:gd name="T0" fmla="*/ 376 w 376"/>
              <a:gd name="T1" fmla="*/ 43 h 438"/>
              <a:gd name="T2" fmla="*/ 324 w 376"/>
              <a:gd name="T3" fmla="*/ 32 h 438"/>
              <a:gd name="T4" fmla="*/ 334 w 376"/>
              <a:gd name="T5" fmla="*/ 54 h 438"/>
              <a:gd name="T6" fmla="*/ 324 w 376"/>
              <a:gd name="T7" fmla="*/ 59 h 438"/>
              <a:gd name="T8" fmla="*/ 272 w 376"/>
              <a:gd name="T9" fmla="*/ 63 h 438"/>
              <a:gd name="T10" fmla="*/ 304 w 376"/>
              <a:gd name="T11" fmla="*/ 98 h 438"/>
              <a:gd name="T12" fmla="*/ 256 w 376"/>
              <a:gd name="T13" fmla="*/ 81 h 438"/>
              <a:gd name="T14" fmla="*/ 271 w 376"/>
              <a:gd name="T15" fmla="*/ 103 h 438"/>
              <a:gd name="T16" fmla="*/ 241 w 376"/>
              <a:gd name="T17" fmla="*/ 100 h 438"/>
              <a:gd name="T18" fmla="*/ 256 w 376"/>
              <a:gd name="T19" fmla="*/ 122 h 438"/>
              <a:gd name="T20" fmla="*/ 226 w 376"/>
              <a:gd name="T21" fmla="*/ 119 h 438"/>
              <a:gd name="T22" fmla="*/ 240 w 376"/>
              <a:gd name="T23" fmla="*/ 140 h 438"/>
              <a:gd name="T24" fmla="*/ 210 w 376"/>
              <a:gd name="T25" fmla="*/ 138 h 438"/>
              <a:gd name="T26" fmla="*/ 242 w 376"/>
              <a:gd name="T27" fmla="*/ 173 h 438"/>
              <a:gd name="T28" fmla="*/ 195 w 376"/>
              <a:gd name="T29" fmla="*/ 156 h 438"/>
              <a:gd name="T30" fmla="*/ 210 w 376"/>
              <a:gd name="T31" fmla="*/ 178 h 438"/>
              <a:gd name="T32" fmla="*/ 180 w 376"/>
              <a:gd name="T33" fmla="*/ 175 h 438"/>
              <a:gd name="T34" fmla="*/ 194 w 376"/>
              <a:gd name="T35" fmla="*/ 197 h 438"/>
              <a:gd name="T36" fmla="*/ 164 w 376"/>
              <a:gd name="T37" fmla="*/ 194 h 438"/>
              <a:gd name="T38" fmla="*/ 179 w 376"/>
              <a:gd name="T39" fmla="*/ 215 h 438"/>
              <a:gd name="T40" fmla="*/ 149 w 376"/>
              <a:gd name="T41" fmla="*/ 213 h 438"/>
              <a:gd name="T42" fmla="*/ 181 w 376"/>
              <a:gd name="T43" fmla="*/ 248 h 438"/>
              <a:gd name="T44" fmla="*/ 134 w 376"/>
              <a:gd name="T45" fmla="*/ 232 h 438"/>
              <a:gd name="T46" fmla="*/ 148 w 376"/>
              <a:gd name="T47" fmla="*/ 253 h 438"/>
              <a:gd name="T48" fmla="*/ 118 w 376"/>
              <a:gd name="T49" fmla="*/ 250 h 438"/>
              <a:gd name="T50" fmla="*/ 133 w 376"/>
              <a:gd name="T51" fmla="*/ 272 h 438"/>
              <a:gd name="T52" fmla="*/ 103 w 376"/>
              <a:gd name="T53" fmla="*/ 269 h 438"/>
              <a:gd name="T54" fmla="*/ 117 w 376"/>
              <a:gd name="T55" fmla="*/ 290 h 438"/>
              <a:gd name="T56" fmla="*/ 88 w 376"/>
              <a:gd name="T57" fmla="*/ 288 h 438"/>
              <a:gd name="T58" fmla="*/ 119 w 376"/>
              <a:gd name="T59" fmla="*/ 323 h 438"/>
              <a:gd name="T60" fmla="*/ 72 w 376"/>
              <a:gd name="T61" fmla="*/ 307 h 438"/>
              <a:gd name="T62" fmla="*/ 87 w 376"/>
              <a:gd name="T63" fmla="*/ 328 h 438"/>
              <a:gd name="T64" fmla="*/ 57 w 376"/>
              <a:gd name="T65" fmla="*/ 325 h 438"/>
              <a:gd name="T66" fmla="*/ 71 w 376"/>
              <a:gd name="T67" fmla="*/ 347 h 438"/>
              <a:gd name="T68" fmla="*/ 42 w 376"/>
              <a:gd name="T69" fmla="*/ 344 h 438"/>
              <a:gd name="T70" fmla="*/ 56 w 376"/>
              <a:gd name="T71" fmla="*/ 366 h 438"/>
              <a:gd name="T72" fmla="*/ 26 w 376"/>
              <a:gd name="T73" fmla="*/ 363 h 438"/>
              <a:gd name="T74" fmla="*/ 58 w 376"/>
              <a:gd name="T75" fmla="*/ 398 h 438"/>
              <a:gd name="T76" fmla="*/ 0 w 376"/>
              <a:gd name="T77" fmla="*/ 395 h 438"/>
              <a:gd name="T78" fmla="*/ 324 w 376"/>
              <a:gd name="T79" fmla="*/ 106 h 438"/>
              <a:gd name="T80" fmla="*/ 316 w 376"/>
              <a:gd name="T81" fmla="*/ 56 h 438"/>
              <a:gd name="T82" fmla="*/ 324 w 376"/>
              <a:gd name="T83" fmla="*/ 32 h 438"/>
              <a:gd name="T84" fmla="*/ 323 w 376"/>
              <a:gd name="T85" fmla="*/ 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76" h="438">
                <a:moveTo>
                  <a:pt x="324" y="106"/>
                </a:moveTo>
                <a:cubicBezTo>
                  <a:pt x="376" y="43"/>
                  <a:pt x="376" y="43"/>
                  <a:pt x="376" y="43"/>
                </a:cubicBezTo>
                <a:cubicBezTo>
                  <a:pt x="324" y="1"/>
                  <a:pt x="324" y="1"/>
                  <a:pt x="324" y="1"/>
                </a:cubicBezTo>
                <a:cubicBezTo>
                  <a:pt x="324" y="32"/>
                  <a:pt x="324" y="32"/>
                  <a:pt x="324" y="32"/>
                </a:cubicBezTo>
                <a:cubicBezTo>
                  <a:pt x="327" y="32"/>
                  <a:pt x="330" y="33"/>
                  <a:pt x="332" y="35"/>
                </a:cubicBezTo>
                <a:cubicBezTo>
                  <a:pt x="338" y="40"/>
                  <a:pt x="339" y="49"/>
                  <a:pt x="334" y="54"/>
                </a:cubicBezTo>
                <a:cubicBezTo>
                  <a:pt x="334" y="54"/>
                  <a:pt x="334" y="54"/>
                  <a:pt x="334" y="54"/>
                </a:cubicBezTo>
                <a:cubicBezTo>
                  <a:pt x="332" y="57"/>
                  <a:pt x="328" y="59"/>
                  <a:pt x="324" y="59"/>
                </a:cubicBezTo>
                <a:lnTo>
                  <a:pt x="324" y="106"/>
                </a:lnTo>
                <a:close/>
                <a:moveTo>
                  <a:pt x="272" y="63"/>
                </a:moveTo>
                <a:cubicBezTo>
                  <a:pt x="308" y="92"/>
                  <a:pt x="308" y="92"/>
                  <a:pt x="308" y="92"/>
                </a:cubicBezTo>
                <a:cubicBezTo>
                  <a:pt x="304" y="98"/>
                  <a:pt x="304" y="98"/>
                  <a:pt x="304" y="98"/>
                </a:cubicBezTo>
                <a:cubicBezTo>
                  <a:pt x="267" y="68"/>
                  <a:pt x="267" y="68"/>
                  <a:pt x="267" y="68"/>
                </a:cubicBezTo>
                <a:cubicBezTo>
                  <a:pt x="256" y="81"/>
                  <a:pt x="256" y="81"/>
                  <a:pt x="256" y="81"/>
                </a:cubicBezTo>
                <a:cubicBezTo>
                  <a:pt x="276" y="97"/>
                  <a:pt x="276" y="97"/>
                  <a:pt x="276" y="97"/>
                </a:cubicBezTo>
                <a:cubicBezTo>
                  <a:pt x="271" y="103"/>
                  <a:pt x="271" y="103"/>
                  <a:pt x="271" y="103"/>
                </a:cubicBezTo>
                <a:cubicBezTo>
                  <a:pt x="252" y="87"/>
                  <a:pt x="252" y="87"/>
                  <a:pt x="252" y="87"/>
                </a:cubicBezTo>
                <a:cubicBezTo>
                  <a:pt x="241" y="100"/>
                  <a:pt x="241" y="100"/>
                  <a:pt x="241" y="100"/>
                </a:cubicBezTo>
                <a:cubicBezTo>
                  <a:pt x="260" y="116"/>
                  <a:pt x="260" y="116"/>
                  <a:pt x="260" y="116"/>
                </a:cubicBezTo>
                <a:cubicBezTo>
                  <a:pt x="256" y="122"/>
                  <a:pt x="256" y="122"/>
                  <a:pt x="256" y="122"/>
                </a:cubicBezTo>
                <a:cubicBezTo>
                  <a:pt x="236" y="106"/>
                  <a:pt x="236" y="106"/>
                  <a:pt x="236" y="106"/>
                </a:cubicBezTo>
                <a:cubicBezTo>
                  <a:pt x="226" y="119"/>
                  <a:pt x="226" y="119"/>
                  <a:pt x="226" y="119"/>
                </a:cubicBezTo>
                <a:cubicBezTo>
                  <a:pt x="245" y="135"/>
                  <a:pt x="245" y="135"/>
                  <a:pt x="245" y="135"/>
                </a:cubicBezTo>
                <a:cubicBezTo>
                  <a:pt x="240" y="140"/>
                  <a:pt x="240" y="140"/>
                  <a:pt x="240" y="140"/>
                </a:cubicBezTo>
                <a:cubicBezTo>
                  <a:pt x="221" y="125"/>
                  <a:pt x="221" y="125"/>
                  <a:pt x="221" y="125"/>
                </a:cubicBezTo>
                <a:cubicBezTo>
                  <a:pt x="210" y="138"/>
                  <a:pt x="210" y="138"/>
                  <a:pt x="210" y="138"/>
                </a:cubicBezTo>
                <a:cubicBezTo>
                  <a:pt x="247" y="167"/>
                  <a:pt x="247" y="167"/>
                  <a:pt x="247" y="167"/>
                </a:cubicBezTo>
                <a:cubicBezTo>
                  <a:pt x="242" y="173"/>
                  <a:pt x="242" y="173"/>
                  <a:pt x="242" y="173"/>
                </a:cubicBezTo>
                <a:cubicBezTo>
                  <a:pt x="206" y="143"/>
                  <a:pt x="206" y="143"/>
                  <a:pt x="206" y="143"/>
                </a:cubicBezTo>
                <a:cubicBezTo>
                  <a:pt x="195" y="156"/>
                  <a:pt x="195" y="156"/>
                  <a:pt x="195" y="156"/>
                </a:cubicBezTo>
                <a:cubicBezTo>
                  <a:pt x="214" y="172"/>
                  <a:pt x="214" y="172"/>
                  <a:pt x="214" y="172"/>
                </a:cubicBezTo>
                <a:cubicBezTo>
                  <a:pt x="210" y="178"/>
                  <a:pt x="210" y="178"/>
                  <a:pt x="210" y="178"/>
                </a:cubicBezTo>
                <a:cubicBezTo>
                  <a:pt x="190" y="162"/>
                  <a:pt x="190" y="162"/>
                  <a:pt x="190" y="162"/>
                </a:cubicBezTo>
                <a:cubicBezTo>
                  <a:pt x="180" y="175"/>
                  <a:pt x="180" y="175"/>
                  <a:pt x="180" y="175"/>
                </a:cubicBezTo>
                <a:cubicBezTo>
                  <a:pt x="199" y="191"/>
                  <a:pt x="199" y="191"/>
                  <a:pt x="199" y="191"/>
                </a:cubicBezTo>
                <a:cubicBezTo>
                  <a:pt x="194" y="197"/>
                  <a:pt x="194" y="197"/>
                  <a:pt x="194" y="197"/>
                </a:cubicBezTo>
                <a:cubicBezTo>
                  <a:pt x="175" y="181"/>
                  <a:pt x="175" y="181"/>
                  <a:pt x="175" y="181"/>
                </a:cubicBezTo>
                <a:cubicBezTo>
                  <a:pt x="164" y="194"/>
                  <a:pt x="164" y="194"/>
                  <a:pt x="164" y="194"/>
                </a:cubicBezTo>
                <a:cubicBezTo>
                  <a:pt x="184" y="210"/>
                  <a:pt x="184" y="210"/>
                  <a:pt x="184" y="210"/>
                </a:cubicBezTo>
                <a:cubicBezTo>
                  <a:pt x="179" y="215"/>
                  <a:pt x="179" y="215"/>
                  <a:pt x="179" y="215"/>
                </a:cubicBezTo>
                <a:cubicBezTo>
                  <a:pt x="160" y="200"/>
                  <a:pt x="160" y="200"/>
                  <a:pt x="160" y="200"/>
                </a:cubicBezTo>
                <a:cubicBezTo>
                  <a:pt x="149" y="213"/>
                  <a:pt x="149" y="213"/>
                  <a:pt x="149" y="213"/>
                </a:cubicBezTo>
                <a:cubicBezTo>
                  <a:pt x="185" y="243"/>
                  <a:pt x="185" y="243"/>
                  <a:pt x="185" y="243"/>
                </a:cubicBezTo>
                <a:cubicBezTo>
                  <a:pt x="181" y="248"/>
                  <a:pt x="181" y="248"/>
                  <a:pt x="181" y="248"/>
                </a:cubicBezTo>
                <a:cubicBezTo>
                  <a:pt x="144" y="218"/>
                  <a:pt x="144" y="218"/>
                  <a:pt x="144" y="218"/>
                </a:cubicBezTo>
                <a:cubicBezTo>
                  <a:pt x="134" y="232"/>
                  <a:pt x="134" y="232"/>
                  <a:pt x="134" y="232"/>
                </a:cubicBezTo>
                <a:cubicBezTo>
                  <a:pt x="153" y="247"/>
                  <a:pt x="153" y="247"/>
                  <a:pt x="153" y="247"/>
                </a:cubicBezTo>
                <a:cubicBezTo>
                  <a:pt x="148" y="253"/>
                  <a:pt x="148" y="253"/>
                  <a:pt x="148" y="253"/>
                </a:cubicBezTo>
                <a:cubicBezTo>
                  <a:pt x="129" y="237"/>
                  <a:pt x="129" y="237"/>
                  <a:pt x="129" y="237"/>
                </a:cubicBezTo>
                <a:cubicBezTo>
                  <a:pt x="118" y="250"/>
                  <a:pt x="118" y="250"/>
                  <a:pt x="118" y="250"/>
                </a:cubicBezTo>
                <a:cubicBezTo>
                  <a:pt x="137" y="266"/>
                  <a:pt x="137" y="266"/>
                  <a:pt x="137" y="266"/>
                </a:cubicBezTo>
                <a:cubicBezTo>
                  <a:pt x="133" y="272"/>
                  <a:pt x="133" y="272"/>
                  <a:pt x="133" y="272"/>
                </a:cubicBezTo>
                <a:cubicBezTo>
                  <a:pt x="114" y="256"/>
                  <a:pt x="114" y="256"/>
                  <a:pt x="114" y="256"/>
                </a:cubicBezTo>
                <a:cubicBezTo>
                  <a:pt x="103" y="269"/>
                  <a:pt x="103" y="269"/>
                  <a:pt x="103" y="269"/>
                </a:cubicBezTo>
                <a:cubicBezTo>
                  <a:pt x="122" y="285"/>
                  <a:pt x="122" y="285"/>
                  <a:pt x="122" y="285"/>
                </a:cubicBezTo>
                <a:cubicBezTo>
                  <a:pt x="117" y="290"/>
                  <a:pt x="117" y="290"/>
                  <a:pt x="117" y="290"/>
                </a:cubicBezTo>
                <a:cubicBezTo>
                  <a:pt x="98" y="275"/>
                  <a:pt x="98" y="275"/>
                  <a:pt x="98" y="275"/>
                </a:cubicBezTo>
                <a:cubicBezTo>
                  <a:pt x="88" y="288"/>
                  <a:pt x="88" y="288"/>
                  <a:pt x="88" y="288"/>
                </a:cubicBezTo>
                <a:cubicBezTo>
                  <a:pt x="124" y="318"/>
                  <a:pt x="124" y="318"/>
                  <a:pt x="124" y="318"/>
                </a:cubicBezTo>
                <a:cubicBezTo>
                  <a:pt x="119" y="323"/>
                  <a:pt x="119" y="323"/>
                  <a:pt x="119" y="323"/>
                </a:cubicBezTo>
                <a:cubicBezTo>
                  <a:pt x="83" y="294"/>
                  <a:pt x="83" y="294"/>
                  <a:pt x="83" y="294"/>
                </a:cubicBezTo>
                <a:cubicBezTo>
                  <a:pt x="72" y="307"/>
                  <a:pt x="72" y="307"/>
                  <a:pt x="72" y="307"/>
                </a:cubicBezTo>
                <a:cubicBezTo>
                  <a:pt x="91" y="322"/>
                  <a:pt x="91" y="322"/>
                  <a:pt x="91" y="322"/>
                </a:cubicBezTo>
                <a:cubicBezTo>
                  <a:pt x="87" y="328"/>
                  <a:pt x="87" y="328"/>
                  <a:pt x="87" y="328"/>
                </a:cubicBezTo>
                <a:cubicBezTo>
                  <a:pt x="68" y="312"/>
                  <a:pt x="68" y="312"/>
                  <a:pt x="68" y="312"/>
                </a:cubicBezTo>
                <a:cubicBezTo>
                  <a:pt x="57" y="325"/>
                  <a:pt x="57" y="325"/>
                  <a:pt x="57" y="325"/>
                </a:cubicBezTo>
                <a:cubicBezTo>
                  <a:pt x="76" y="341"/>
                  <a:pt x="76" y="341"/>
                  <a:pt x="76" y="341"/>
                </a:cubicBezTo>
                <a:cubicBezTo>
                  <a:pt x="71" y="347"/>
                  <a:pt x="71" y="347"/>
                  <a:pt x="71" y="347"/>
                </a:cubicBezTo>
                <a:cubicBezTo>
                  <a:pt x="52" y="331"/>
                  <a:pt x="52" y="331"/>
                  <a:pt x="52" y="331"/>
                </a:cubicBezTo>
                <a:cubicBezTo>
                  <a:pt x="42" y="344"/>
                  <a:pt x="42" y="344"/>
                  <a:pt x="42" y="344"/>
                </a:cubicBezTo>
                <a:cubicBezTo>
                  <a:pt x="61" y="360"/>
                  <a:pt x="61" y="360"/>
                  <a:pt x="61" y="360"/>
                </a:cubicBezTo>
                <a:cubicBezTo>
                  <a:pt x="56" y="366"/>
                  <a:pt x="56" y="366"/>
                  <a:pt x="56" y="366"/>
                </a:cubicBezTo>
                <a:cubicBezTo>
                  <a:pt x="37" y="350"/>
                  <a:pt x="37" y="350"/>
                  <a:pt x="37" y="350"/>
                </a:cubicBezTo>
                <a:cubicBezTo>
                  <a:pt x="26" y="363"/>
                  <a:pt x="26" y="363"/>
                  <a:pt x="26" y="363"/>
                </a:cubicBezTo>
                <a:cubicBezTo>
                  <a:pt x="63" y="393"/>
                  <a:pt x="63" y="393"/>
                  <a:pt x="63" y="393"/>
                </a:cubicBezTo>
                <a:cubicBezTo>
                  <a:pt x="58" y="398"/>
                  <a:pt x="58" y="398"/>
                  <a:pt x="58" y="398"/>
                </a:cubicBezTo>
                <a:cubicBezTo>
                  <a:pt x="22" y="369"/>
                  <a:pt x="22" y="369"/>
                  <a:pt x="22" y="369"/>
                </a:cubicBezTo>
                <a:cubicBezTo>
                  <a:pt x="0" y="395"/>
                  <a:pt x="0" y="395"/>
                  <a:pt x="0" y="395"/>
                </a:cubicBezTo>
                <a:cubicBezTo>
                  <a:pt x="53" y="438"/>
                  <a:pt x="53" y="438"/>
                  <a:pt x="53" y="438"/>
                </a:cubicBezTo>
                <a:cubicBezTo>
                  <a:pt x="324" y="106"/>
                  <a:pt x="324" y="106"/>
                  <a:pt x="324" y="106"/>
                </a:cubicBezTo>
                <a:cubicBezTo>
                  <a:pt x="324" y="59"/>
                  <a:pt x="324" y="59"/>
                  <a:pt x="324" y="59"/>
                </a:cubicBezTo>
                <a:cubicBezTo>
                  <a:pt x="321" y="59"/>
                  <a:pt x="318" y="58"/>
                  <a:pt x="316" y="56"/>
                </a:cubicBezTo>
                <a:cubicBezTo>
                  <a:pt x="310" y="51"/>
                  <a:pt x="309" y="43"/>
                  <a:pt x="314" y="37"/>
                </a:cubicBezTo>
                <a:cubicBezTo>
                  <a:pt x="316" y="34"/>
                  <a:pt x="320" y="32"/>
                  <a:pt x="324" y="32"/>
                </a:cubicBezTo>
                <a:cubicBezTo>
                  <a:pt x="324" y="1"/>
                  <a:pt x="324" y="1"/>
                  <a:pt x="324" y="1"/>
                </a:cubicBezTo>
                <a:cubicBezTo>
                  <a:pt x="323" y="0"/>
                  <a:pt x="323" y="0"/>
                  <a:pt x="323" y="0"/>
                </a:cubicBezTo>
                <a:lnTo>
                  <a:pt x="272" y="6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6" name="Freeform 47"/>
          <p:cNvSpPr>
            <a:spLocks noEditPoints="1"/>
          </p:cNvSpPr>
          <p:nvPr/>
        </p:nvSpPr>
        <p:spPr bwMode="auto">
          <a:xfrm>
            <a:off x="7492084" y="2177299"/>
            <a:ext cx="265441" cy="521358"/>
          </a:xfrm>
          <a:custGeom>
            <a:avLst/>
            <a:gdLst>
              <a:gd name="T0" fmla="*/ 121 w 162"/>
              <a:gd name="T1" fmla="*/ 144 h 319"/>
              <a:gd name="T2" fmla="*/ 128 w 162"/>
              <a:gd name="T3" fmla="*/ 138 h 319"/>
              <a:gd name="T4" fmla="*/ 150 w 162"/>
              <a:gd name="T5" fmla="*/ 80 h 319"/>
              <a:gd name="T6" fmla="*/ 147 w 162"/>
              <a:gd name="T7" fmla="*/ 69 h 319"/>
              <a:gd name="T8" fmla="*/ 156 w 162"/>
              <a:gd name="T9" fmla="*/ 46 h 319"/>
              <a:gd name="T10" fmla="*/ 137 w 162"/>
              <a:gd name="T11" fmla="*/ 3 h 319"/>
              <a:gd name="T12" fmla="*/ 121 w 162"/>
              <a:gd name="T13" fmla="*/ 1 h 319"/>
              <a:gd name="T14" fmla="*/ 121 w 162"/>
              <a:gd name="T15" fmla="*/ 58 h 319"/>
              <a:gd name="T16" fmla="*/ 126 w 162"/>
              <a:gd name="T17" fmla="*/ 61 h 319"/>
              <a:gd name="T18" fmla="*/ 121 w 162"/>
              <a:gd name="T19" fmla="*/ 59 h 319"/>
              <a:gd name="T20" fmla="*/ 121 w 162"/>
              <a:gd name="T21" fmla="*/ 85 h 319"/>
              <a:gd name="T22" fmla="*/ 125 w 162"/>
              <a:gd name="T23" fmla="*/ 75 h 319"/>
              <a:gd name="T24" fmla="*/ 123 w 162"/>
              <a:gd name="T25" fmla="*/ 66 h 319"/>
              <a:gd name="T26" fmla="*/ 139 w 162"/>
              <a:gd name="T27" fmla="*/ 72 h 319"/>
              <a:gd name="T28" fmla="*/ 144 w 162"/>
              <a:gd name="T29" fmla="*/ 83 h 319"/>
              <a:gd name="T30" fmla="*/ 125 w 162"/>
              <a:gd name="T31" fmla="*/ 132 h 319"/>
              <a:gd name="T32" fmla="*/ 121 w 162"/>
              <a:gd name="T33" fmla="*/ 136 h 319"/>
              <a:gd name="T34" fmla="*/ 121 w 162"/>
              <a:gd name="T35" fmla="*/ 144 h 319"/>
              <a:gd name="T36" fmla="*/ 66 w 162"/>
              <a:gd name="T37" fmla="*/ 284 h 319"/>
              <a:gd name="T38" fmla="*/ 121 w 162"/>
              <a:gd name="T39" fmla="*/ 144 h 319"/>
              <a:gd name="T40" fmla="*/ 121 w 162"/>
              <a:gd name="T41" fmla="*/ 144 h 319"/>
              <a:gd name="T42" fmla="*/ 121 w 162"/>
              <a:gd name="T43" fmla="*/ 136 h 319"/>
              <a:gd name="T44" fmla="*/ 114 w 162"/>
              <a:gd name="T45" fmla="*/ 137 h 319"/>
              <a:gd name="T46" fmla="*/ 98 w 162"/>
              <a:gd name="T47" fmla="*/ 130 h 319"/>
              <a:gd name="T48" fmla="*/ 98 w 162"/>
              <a:gd name="T49" fmla="*/ 130 h 319"/>
              <a:gd name="T50" fmla="*/ 106 w 162"/>
              <a:gd name="T51" fmla="*/ 125 h 319"/>
              <a:gd name="T52" fmla="*/ 121 w 162"/>
              <a:gd name="T53" fmla="*/ 85 h 319"/>
              <a:gd name="T54" fmla="*/ 121 w 162"/>
              <a:gd name="T55" fmla="*/ 59 h 319"/>
              <a:gd name="T56" fmla="*/ 85 w 162"/>
              <a:gd name="T57" fmla="*/ 45 h 319"/>
              <a:gd name="T58" fmla="*/ 74 w 162"/>
              <a:gd name="T59" fmla="*/ 51 h 319"/>
              <a:gd name="T60" fmla="*/ 52 w 162"/>
              <a:gd name="T61" fmla="*/ 108 h 319"/>
              <a:gd name="T62" fmla="*/ 54 w 162"/>
              <a:gd name="T63" fmla="*/ 118 h 319"/>
              <a:gd name="T64" fmla="*/ 35 w 162"/>
              <a:gd name="T65" fmla="*/ 168 h 319"/>
              <a:gd name="T66" fmla="*/ 35 w 162"/>
              <a:gd name="T67" fmla="*/ 256 h 319"/>
              <a:gd name="T68" fmla="*/ 39 w 162"/>
              <a:gd name="T69" fmla="*/ 257 h 319"/>
              <a:gd name="T70" fmla="*/ 45 w 162"/>
              <a:gd name="T71" fmla="*/ 268 h 319"/>
              <a:gd name="T72" fmla="*/ 58 w 162"/>
              <a:gd name="T73" fmla="*/ 264 h 319"/>
              <a:gd name="T74" fmla="*/ 64 w 162"/>
              <a:gd name="T75" fmla="*/ 278 h 319"/>
              <a:gd name="T76" fmla="*/ 63 w 162"/>
              <a:gd name="T77" fmla="*/ 281 h 319"/>
              <a:gd name="T78" fmla="*/ 35 w 162"/>
              <a:gd name="T79" fmla="*/ 300 h 319"/>
              <a:gd name="T80" fmla="*/ 35 w 162"/>
              <a:gd name="T81" fmla="*/ 306 h 319"/>
              <a:gd name="T82" fmla="*/ 66 w 162"/>
              <a:gd name="T83" fmla="*/ 284 h 319"/>
              <a:gd name="T84" fmla="*/ 121 w 162"/>
              <a:gd name="T85" fmla="*/ 1 h 319"/>
              <a:gd name="T86" fmla="*/ 121 w 162"/>
              <a:gd name="T87" fmla="*/ 58 h 319"/>
              <a:gd name="T88" fmla="*/ 88 w 162"/>
              <a:gd name="T89" fmla="*/ 36 h 319"/>
              <a:gd name="T90" fmla="*/ 94 w 162"/>
              <a:gd name="T91" fmla="*/ 22 h 319"/>
              <a:gd name="T92" fmla="*/ 121 w 162"/>
              <a:gd name="T93" fmla="*/ 1 h 319"/>
              <a:gd name="T94" fmla="*/ 35 w 162"/>
              <a:gd name="T95" fmla="*/ 168 h 319"/>
              <a:gd name="T96" fmla="*/ 0 w 162"/>
              <a:gd name="T97" fmla="*/ 258 h 319"/>
              <a:gd name="T98" fmla="*/ 15 w 162"/>
              <a:gd name="T99" fmla="*/ 319 h 319"/>
              <a:gd name="T100" fmla="*/ 35 w 162"/>
              <a:gd name="T101" fmla="*/ 306 h 319"/>
              <a:gd name="T102" fmla="*/ 35 w 162"/>
              <a:gd name="T103" fmla="*/ 300 h 319"/>
              <a:gd name="T104" fmla="*/ 33 w 162"/>
              <a:gd name="T105" fmla="*/ 301 h 319"/>
              <a:gd name="T106" fmla="*/ 13 w 162"/>
              <a:gd name="T107" fmla="*/ 294 h 319"/>
              <a:gd name="T108" fmla="*/ 5 w 162"/>
              <a:gd name="T109" fmla="*/ 259 h 319"/>
              <a:gd name="T110" fmla="*/ 5 w 162"/>
              <a:gd name="T111" fmla="*/ 259 h 319"/>
              <a:gd name="T112" fmla="*/ 6 w 162"/>
              <a:gd name="T113" fmla="*/ 256 h 319"/>
              <a:gd name="T114" fmla="*/ 19 w 162"/>
              <a:gd name="T115" fmla="*/ 250 h 319"/>
              <a:gd name="T116" fmla="*/ 26 w 162"/>
              <a:gd name="T117" fmla="*/ 261 h 319"/>
              <a:gd name="T118" fmla="*/ 35 w 162"/>
              <a:gd name="T119" fmla="*/ 256 h 319"/>
              <a:gd name="T120" fmla="*/ 35 w 162"/>
              <a:gd name="T121" fmla="*/ 16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2" h="319">
                <a:moveTo>
                  <a:pt x="121" y="144"/>
                </a:moveTo>
                <a:cubicBezTo>
                  <a:pt x="124" y="143"/>
                  <a:pt x="127" y="141"/>
                  <a:pt x="128" y="138"/>
                </a:cubicBezTo>
                <a:cubicBezTo>
                  <a:pt x="150" y="80"/>
                  <a:pt x="150" y="80"/>
                  <a:pt x="150" y="80"/>
                </a:cubicBezTo>
                <a:cubicBezTo>
                  <a:pt x="152" y="76"/>
                  <a:pt x="150" y="71"/>
                  <a:pt x="147" y="69"/>
                </a:cubicBezTo>
                <a:cubicBezTo>
                  <a:pt x="156" y="46"/>
                  <a:pt x="156" y="46"/>
                  <a:pt x="156" y="46"/>
                </a:cubicBezTo>
                <a:cubicBezTo>
                  <a:pt x="162" y="29"/>
                  <a:pt x="154" y="9"/>
                  <a:pt x="137" y="3"/>
                </a:cubicBezTo>
                <a:cubicBezTo>
                  <a:pt x="132" y="1"/>
                  <a:pt x="126" y="0"/>
                  <a:pt x="121" y="1"/>
                </a:cubicBezTo>
                <a:cubicBezTo>
                  <a:pt x="121" y="58"/>
                  <a:pt x="121" y="58"/>
                  <a:pt x="121" y="58"/>
                </a:cubicBezTo>
                <a:cubicBezTo>
                  <a:pt x="126" y="61"/>
                  <a:pt x="126" y="61"/>
                  <a:pt x="126" y="61"/>
                </a:cubicBezTo>
                <a:cubicBezTo>
                  <a:pt x="121" y="59"/>
                  <a:pt x="121" y="59"/>
                  <a:pt x="121" y="59"/>
                </a:cubicBezTo>
                <a:cubicBezTo>
                  <a:pt x="121" y="85"/>
                  <a:pt x="121" y="85"/>
                  <a:pt x="121" y="85"/>
                </a:cubicBezTo>
                <a:cubicBezTo>
                  <a:pt x="125" y="75"/>
                  <a:pt x="125" y="75"/>
                  <a:pt x="125" y="75"/>
                </a:cubicBezTo>
                <a:cubicBezTo>
                  <a:pt x="126" y="72"/>
                  <a:pt x="126" y="68"/>
                  <a:pt x="123" y="66"/>
                </a:cubicBezTo>
                <a:cubicBezTo>
                  <a:pt x="139" y="72"/>
                  <a:pt x="139" y="72"/>
                  <a:pt x="139" y="72"/>
                </a:cubicBezTo>
                <a:cubicBezTo>
                  <a:pt x="143" y="73"/>
                  <a:pt x="146" y="78"/>
                  <a:pt x="144" y="83"/>
                </a:cubicBezTo>
                <a:cubicBezTo>
                  <a:pt x="125" y="132"/>
                  <a:pt x="125" y="132"/>
                  <a:pt x="125" y="132"/>
                </a:cubicBezTo>
                <a:cubicBezTo>
                  <a:pt x="124" y="134"/>
                  <a:pt x="123" y="135"/>
                  <a:pt x="121" y="136"/>
                </a:cubicBezTo>
                <a:lnTo>
                  <a:pt x="121" y="144"/>
                </a:lnTo>
                <a:close/>
                <a:moveTo>
                  <a:pt x="66" y="284"/>
                </a:moveTo>
                <a:cubicBezTo>
                  <a:pt x="121" y="144"/>
                  <a:pt x="121" y="144"/>
                  <a:pt x="121" y="144"/>
                </a:cubicBezTo>
                <a:cubicBezTo>
                  <a:pt x="121" y="144"/>
                  <a:pt x="121" y="144"/>
                  <a:pt x="121" y="144"/>
                </a:cubicBezTo>
                <a:cubicBezTo>
                  <a:pt x="121" y="136"/>
                  <a:pt x="121" y="136"/>
                  <a:pt x="121" y="136"/>
                </a:cubicBezTo>
                <a:cubicBezTo>
                  <a:pt x="119" y="137"/>
                  <a:pt x="117" y="137"/>
                  <a:pt x="114" y="137"/>
                </a:cubicBezTo>
                <a:cubicBezTo>
                  <a:pt x="98" y="130"/>
                  <a:pt x="98" y="130"/>
                  <a:pt x="98" y="130"/>
                </a:cubicBezTo>
                <a:cubicBezTo>
                  <a:pt x="98" y="130"/>
                  <a:pt x="98" y="130"/>
                  <a:pt x="98" y="130"/>
                </a:cubicBezTo>
                <a:cubicBezTo>
                  <a:pt x="102" y="130"/>
                  <a:pt x="105" y="128"/>
                  <a:pt x="106" y="125"/>
                </a:cubicBezTo>
                <a:cubicBezTo>
                  <a:pt x="121" y="85"/>
                  <a:pt x="121" y="85"/>
                  <a:pt x="121" y="85"/>
                </a:cubicBezTo>
                <a:cubicBezTo>
                  <a:pt x="121" y="59"/>
                  <a:pt x="121" y="59"/>
                  <a:pt x="121" y="59"/>
                </a:cubicBezTo>
                <a:cubicBezTo>
                  <a:pt x="85" y="45"/>
                  <a:pt x="85" y="45"/>
                  <a:pt x="85" y="45"/>
                </a:cubicBezTo>
                <a:cubicBezTo>
                  <a:pt x="80" y="44"/>
                  <a:pt x="76" y="47"/>
                  <a:pt x="74" y="51"/>
                </a:cubicBezTo>
                <a:cubicBezTo>
                  <a:pt x="52" y="108"/>
                  <a:pt x="52" y="108"/>
                  <a:pt x="52" y="108"/>
                </a:cubicBezTo>
                <a:cubicBezTo>
                  <a:pt x="51" y="112"/>
                  <a:pt x="52" y="115"/>
                  <a:pt x="54" y="118"/>
                </a:cubicBezTo>
                <a:cubicBezTo>
                  <a:pt x="35" y="168"/>
                  <a:pt x="35" y="168"/>
                  <a:pt x="35" y="168"/>
                </a:cubicBezTo>
                <a:cubicBezTo>
                  <a:pt x="35" y="256"/>
                  <a:pt x="35" y="256"/>
                  <a:pt x="35" y="256"/>
                </a:cubicBezTo>
                <a:cubicBezTo>
                  <a:pt x="36" y="256"/>
                  <a:pt x="37" y="257"/>
                  <a:pt x="39" y="257"/>
                </a:cubicBezTo>
                <a:cubicBezTo>
                  <a:pt x="43" y="259"/>
                  <a:pt x="46" y="264"/>
                  <a:pt x="45" y="268"/>
                </a:cubicBezTo>
                <a:cubicBezTo>
                  <a:pt x="48" y="264"/>
                  <a:pt x="53" y="263"/>
                  <a:pt x="58" y="264"/>
                </a:cubicBezTo>
                <a:cubicBezTo>
                  <a:pt x="63" y="267"/>
                  <a:pt x="66" y="273"/>
                  <a:pt x="64" y="278"/>
                </a:cubicBezTo>
                <a:cubicBezTo>
                  <a:pt x="63" y="281"/>
                  <a:pt x="63" y="281"/>
                  <a:pt x="63" y="281"/>
                </a:cubicBezTo>
                <a:cubicBezTo>
                  <a:pt x="35" y="300"/>
                  <a:pt x="35" y="300"/>
                  <a:pt x="35" y="300"/>
                </a:cubicBezTo>
                <a:cubicBezTo>
                  <a:pt x="35" y="306"/>
                  <a:pt x="35" y="306"/>
                  <a:pt x="35" y="306"/>
                </a:cubicBezTo>
                <a:cubicBezTo>
                  <a:pt x="66" y="284"/>
                  <a:pt x="66" y="284"/>
                  <a:pt x="66" y="284"/>
                </a:cubicBezTo>
                <a:close/>
                <a:moveTo>
                  <a:pt x="121" y="1"/>
                </a:moveTo>
                <a:cubicBezTo>
                  <a:pt x="121" y="58"/>
                  <a:pt x="121" y="58"/>
                  <a:pt x="121" y="58"/>
                </a:cubicBezTo>
                <a:cubicBezTo>
                  <a:pt x="88" y="36"/>
                  <a:pt x="88" y="36"/>
                  <a:pt x="88" y="36"/>
                </a:cubicBezTo>
                <a:cubicBezTo>
                  <a:pt x="94" y="22"/>
                  <a:pt x="94" y="22"/>
                  <a:pt x="94" y="22"/>
                </a:cubicBezTo>
                <a:cubicBezTo>
                  <a:pt x="98" y="10"/>
                  <a:pt x="109" y="2"/>
                  <a:pt x="121" y="1"/>
                </a:cubicBezTo>
                <a:close/>
                <a:moveTo>
                  <a:pt x="35" y="168"/>
                </a:moveTo>
                <a:cubicBezTo>
                  <a:pt x="0" y="258"/>
                  <a:pt x="0" y="258"/>
                  <a:pt x="0" y="258"/>
                </a:cubicBezTo>
                <a:cubicBezTo>
                  <a:pt x="15" y="319"/>
                  <a:pt x="15" y="319"/>
                  <a:pt x="15" y="319"/>
                </a:cubicBezTo>
                <a:cubicBezTo>
                  <a:pt x="35" y="306"/>
                  <a:pt x="35" y="306"/>
                  <a:pt x="35" y="306"/>
                </a:cubicBezTo>
                <a:cubicBezTo>
                  <a:pt x="35" y="300"/>
                  <a:pt x="35" y="300"/>
                  <a:pt x="35" y="300"/>
                </a:cubicBezTo>
                <a:cubicBezTo>
                  <a:pt x="33" y="301"/>
                  <a:pt x="33" y="301"/>
                  <a:pt x="33" y="301"/>
                </a:cubicBezTo>
                <a:cubicBezTo>
                  <a:pt x="13" y="294"/>
                  <a:pt x="13" y="294"/>
                  <a:pt x="13" y="294"/>
                </a:cubicBezTo>
                <a:cubicBezTo>
                  <a:pt x="5" y="259"/>
                  <a:pt x="5" y="259"/>
                  <a:pt x="5" y="259"/>
                </a:cubicBezTo>
                <a:cubicBezTo>
                  <a:pt x="5" y="259"/>
                  <a:pt x="5" y="259"/>
                  <a:pt x="5" y="259"/>
                </a:cubicBezTo>
                <a:cubicBezTo>
                  <a:pt x="6" y="256"/>
                  <a:pt x="6" y="256"/>
                  <a:pt x="6" y="256"/>
                </a:cubicBezTo>
                <a:cubicBezTo>
                  <a:pt x="8" y="250"/>
                  <a:pt x="14" y="248"/>
                  <a:pt x="19" y="250"/>
                </a:cubicBezTo>
                <a:cubicBezTo>
                  <a:pt x="24" y="251"/>
                  <a:pt x="27" y="256"/>
                  <a:pt x="26" y="261"/>
                </a:cubicBezTo>
                <a:cubicBezTo>
                  <a:pt x="28" y="258"/>
                  <a:pt x="31" y="256"/>
                  <a:pt x="35" y="256"/>
                </a:cubicBezTo>
                <a:lnTo>
                  <a:pt x="35" y="16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7" name="Freeform 48"/>
          <p:cNvSpPr>
            <a:spLocks noEditPoints="1"/>
          </p:cNvSpPr>
          <p:nvPr/>
        </p:nvSpPr>
        <p:spPr bwMode="auto">
          <a:xfrm>
            <a:off x="6566019" y="2243957"/>
            <a:ext cx="434465" cy="434465"/>
          </a:xfrm>
          <a:custGeom>
            <a:avLst/>
            <a:gdLst>
              <a:gd name="T0" fmla="*/ 133 w 266"/>
              <a:gd name="T1" fmla="*/ 0 h 266"/>
              <a:gd name="T2" fmla="*/ 133 w 266"/>
              <a:gd name="T3" fmla="*/ 0 h 266"/>
              <a:gd name="T4" fmla="*/ 133 w 266"/>
              <a:gd name="T5" fmla="*/ 35 h 266"/>
              <a:gd name="T6" fmla="*/ 150 w 266"/>
              <a:gd name="T7" fmla="*/ 24 h 266"/>
              <a:gd name="T8" fmla="*/ 242 w 266"/>
              <a:gd name="T9" fmla="*/ 117 h 266"/>
              <a:gd name="T10" fmla="*/ 231 w 266"/>
              <a:gd name="T11" fmla="*/ 133 h 266"/>
              <a:gd name="T12" fmla="*/ 242 w 266"/>
              <a:gd name="T13" fmla="*/ 149 h 266"/>
              <a:gd name="T14" fmla="*/ 150 w 266"/>
              <a:gd name="T15" fmla="*/ 242 h 266"/>
              <a:gd name="T16" fmla="*/ 150 w 266"/>
              <a:gd name="T17" fmla="*/ 242 h 266"/>
              <a:gd name="T18" fmla="*/ 133 w 266"/>
              <a:gd name="T19" fmla="*/ 231 h 266"/>
              <a:gd name="T20" fmla="*/ 133 w 266"/>
              <a:gd name="T21" fmla="*/ 266 h 266"/>
              <a:gd name="T22" fmla="*/ 133 w 266"/>
              <a:gd name="T23" fmla="*/ 266 h 266"/>
              <a:gd name="T24" fmla="*/ 266 w 266"/>
              <a:gd name="T25" fmla="*/ 133 h 266"/>
              <a:gd name="T26" fmla="*/ 133 w 266"/>
              <a:gd name="T27" fmla="*/ 0 h 266"/>
              <a:gd name="T28" fmla="*/ 133 w 266"/>
              <a:gd name="T29" fmla="*/ 0 h 266"/>
              <a:gd name="T30" fmla="*/ 133 w 266"/>
              <a:gd name="T31" fmla="*/ 0 h 266"/>
              <a:gd name="T32" fmla="*/ 0 w 266"/>
              <a:gd name="T33" fmla="*/ 133 h 266"/>
              <a:gd name="T34" fmla="*/ 133 w 266"/>
              <a:gd name="T35" fmla="*/ 266 h 266"/>
              <a:gd name="T36" fmla="*/ 133 w 266"/>
              <a:gd name="T37" fmla="*/ 266 h 266"/>
              <a:gd name="T38" fmla="*/ 133 w 266"/>
              <a:gd name="T39" fmla="*/ 231 h 266"/>
              <a:gd name="T40" fmla="*/ 133 w 266"/>
              <a:gd name="T41" fmla="*/ 231 h 266"/>
              <a:gd name="T42" fmla="*/ 117 w 266"/>
              <a:gd name="T43" fmla="*/ 242 h 266"/>
              <a:gd name="T44" fmla="*/ 24 w 266"/>
              <a:gd name="T45" fmla="*/ 149 h 266"/>
              <a:gd name="T46" fmla="*/ 35 w 266"/>
              <a:gd name="T47" fmla="*/ 133 h 266"/>
              <a:gd name="T48" fmla="*/ 24 w 266"/>
              <a:gd name="T49" fmla="*/ 117 h 266"/>
              <a:gd name="T50" fmla="*/ 117 w 266"/>
              <a:gd name="T51" fmla="*/ 24 h 266"/>
              <a:gd name="T52" fmla="*/ 133 w 266"/>
              <a:gd name="T53" fmla="*/ 35 h 266"/>
              <a:gd name="T54" fmla="*/ 133 w 266"/>
              <a:gd name="T55" fmla="*/ 35 h 266"/>
              <a:gd name="T56" fmla="*/ 133 w 266"/>
              <a:gd name="T5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6" h="266">
                <a:moveTo>
                  <a:pt x="133" y="0"/>
                </a:moveTo>
                <a:cubicBezTo>
                  <a:pt x="133" y="0"/>
                  <a:pt x="133" y="0"/>
                  <a:pt x="133" y="0"/>
                </a:cubicBezTo>
                <a:cubicBezTo>
                  <a:pt x="133" y="35"/>
                  <a:pt x="133" y="35"/>
                  <a:pt x="133" y="35"/>
                </a:cubicBezTo>
                <a:cubicBezTo>
                  <a:pt x="141" y="35"/>
                  <a:pt x="147" y="30"/>
                  <a:pt x="150" y="24"/>
                </a:cubicBezTo>
                <a:cubicBezTo>
                  <a:pt x="197" y="31"/>
                  <a:pt x="235" y="69"/>
                  <a:pt x="242" y="117"/>
                </a:cubicBezTo>
                <a:cubicBezTo>
                  <a:pt x="236" y="119"/>
                  <a:pt x="231" y="125"/>
                  <a:pt x="231" y="133"/>
                </a:cubicBezTo>
                <a:cubicBezTo>
                  <a:pt x="231" y="140"/>
                  <a:pt x="236" y="147"/>
                  <a:pt x="242" y="149"/>
                </a:cubicBezTo>
                <a:cubicBezTo>
                  <a:pt x="235" y="197"/>
                  <a:pt x="197" y="235"/>
                  <a:pt x="150" y="242"/>
                </a:cubicBezTo>
                <a:cubicBezTo>
                  <a:pt x="150" y="242"/>
                  <a:pt x="150" y="242"/>
                  <a:pt x="150" y="242"/>
                </a:cubicBezTo>
                <a:cubicBezTo>
                  <a:pt x="147" y="236"/>
                  <a:pt x="141" y="231"/>
                  <a:pt x="133" y="231"/>
                </a:cubicBezTo>
                <a:cubicBezTo>
                  <a:pt x="133" y="266"/>
                  <a:pt x="133" y="266"/>
                  <a:pt x="133" y="266"/>
                </a:cubicBezTo>
                <a:cubicBezTo>
                  <a:pt x="133" y="266"/>
                  <a:pt x="133" y="266"/>
                  <a:pt x="133" y="266"/>
                </a:cubicBezTo>
                <a:cubicBezTo>
                  <a:pt x="207" y="266"/>
                  <a:pt x="266" y="206"/>
                  <a:pt x="266" y="133"/>
                </a:cubicBezTo>
                <a:cubicBezTo>
                  <a:pt x="266" y="59"/>
                  <a:pt x="207" y="0"/>
                  <a:pt x="133" y="0"/>
                </a:cubicBezTo>
                <a:close/>
                <a:moveTo>
                  <a:pt x="133" y="0"/>
                </a:moveTo>
                <a:cubicBezTo>
                  <a:pt x="133" y="0"/>
                  <a:pt x="133" y="0"/>
                  <a:pt x="133" y="0"/>
                </a:cubicBezTo>
                <a:cubicBezTo>
                  <a:pt x="60" y="0"/>
                  <a:pt x="0" y="59"/>
                  <a:pt x="0" y="133"/>
                </a:cubicBezTo>
                <a:cubicBezTo>
                  <a:pt x="0" y="206"/>
                  <a:pt x="60" y="266"/>
                  <a:pt x="133" y="266"/>
                </a:cubicBezTo>
                <a:cubicBezTo>
                  <a:pt x="133" y="266"/>
                  <a:pt x="133" y="266"/>
                  <a:pt x="133" y="266"/>
                </a:cubicBezTo>
                <a:cubicBezTo>
                  <a:pt x="133" y="231"/>
                  <a:pt x="133" y="231"/>
                  <a:pt x="133" y="231"/>
                </a:cubicBezTo>
                <a:cubicBezTo>
                  <a:pt x="133" y="231"/>
                  <a:pt x="133" y="231"/>
                  <a:pt x="133" y="231"/>
                </a:cubicBezTo>
                <a:cubicBezTo>
                  <a:pt x="126" y="231"/>
                  <a:pt x="120" y="236"/>
                  <a:pt x="117" y="242"/>
                </a:cubicBezTo>
                <a:cubicBezTo>
                  <a:pt x="69" y="235"/>
                  <a:pt x="31" y="197"/>
                  <a:pt x="24" y="149"/>
                </a:cubicBezTo>
                <a:cubicBezTo>
                  <a:pt x="31" y="147"/>
                  <a:pt x="35" y="140"/>
                  <a:pt x="35" y="133"/>
                </a:cubicBezTo>
                <a:cubicBezTo>
                  <a:pt x="35" y="125"/>
                  <a:pt x="31" y="119"/>
                  <a:pt x="24" y="117"/>
                </a:cubicBezTo>
                <a:cubicBezTo>
                  <a:pt x="31" y="69"/>
                  <a:pt x="69" y="31"/>
                  <a:pt x="117" y="24"/>
                </a:cubicBezTo>
                <a:cubicBezTo>
                  <a:pt x="120" y="30"/>
                  <a:pt x="126" y="35"/>
                  <a:pt x="133" y="35"/>
                </a:cubicBezTo>
                <a:cubicBezTo>
                  <a:pt x="133" y="35"/>
                  <a:pt x="133" y="35"/>
                  <a:pt x="133" y="35"/>
                </a:cubicBezTo>
                <a:lnTo>
                  <a:pt x="133"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8" name="Freeform 49"/>
          <p:cNvSpPr/>
          <p:nvPr/>
        </p:nvSpPr>
        <p:spPr bwMode="auto">
          <a:xfrm>
            <a:off x="6645771" y="2382033"/>
            <a:ext cx="216637" cy="114270"/>
          </a:xfrm>
          <a:custGeom>
            <a:avLst/>
            <a:gdLst>
              <a:gd name="T0" fmla="*/ 124 w 133"/>
              <a:gd name="T1" fmla="*/ 0 h 70"/>
              <a:gd name="T2" fmla="*/ 93 w 133"/>
              <a:gd name="T3" fmla="*/ 30 h 70"/>
              <a:gd name="T4" fmla="*/ 84 w 133"/>
              <a:gd name="T5" fmla="*/ 28 h 70"/>
              <a:gd name="T6" fmla="*/ 65 w 133"/>
              <a:gd name="T7" fmla="*/ 42 h 70"/>
              <a:gd name="T8" fmla="*/ 0 w 133"/>
              <a:gd name="T9" fmla="*/ 42 h 70"/>
              <a:gd name="T10" fmla="*/ 0 w 133"/>
              <a:gd name="T11" fmla="*/ 56 h 70"/>
              <a:gd name="T12" fmla="*/ 65 w 133"/>
              <a:gd name="T13" fmla="*/ 56 h 70"/>
              <a:gd name="T14" fmla="*/ 84 w 133"/>
              <a:gd name="T15" fmla="*/ 70 h 70"/>
              <a:gd name="T16" fmla="*/ 105 w 133"/>
              <a:gd name="T17" fmla="*/ 49 h 70"/>
              <a:gd name="T18" fmla="*/ 103 w 133"/>
              <a:gd name="T19" fmla="*/ 40 h 70"/>
              <a:gd name="T20" fmla="*/ 133 w 133"/>
              <a:gd name="T21" fmla="*/ 9 h 70"/>
              <a:gd name="T22" fmla="*/ 124 w 133"/>
              <a:gd name="T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70">
                <a:moveTo>
                  <a:pt x="124" y="0"/>
                </a:moveTo>
                <a:cubicBezTo>
                  <a:pt x="93" y="30"/>
                  <a:pt x="93" y="30"/>
                  <a:pt x="93" y="30"/>
                </a:cubicBezTo>
                <a:cubicBezTo>
                  <a:pt x="91" y="29"/>
                  <a:pt x="88" y="28"/>
                  <a:pt x="84" y="28"/>
                </a:cubicBezTo>
                <a:cubicBezTo>
                  <a:pt x="75" y="28"/>
                  <a:pt x="67" y="34"/>
                  <a:pt x="65" y="42"/>
                </a:cubicBezTo>
                <a:cubicBezTo>
                  <a:pt x="0" y="42"/>
                  <a:pt x="0" y="42"/>
                  <a:pt x="0" y="42"/>
                </a:cubicBezTo>
                <a:cubicBezTo>
                  <a:pt x="0" y="56"/>
                  <a:pt x="0" y="56"/>
                  <a:pt x="0" y="56"/>
                </a:cubicBezTo>
                <a:cubicBezTo>
                  <a:pt x="65" y="56"/>
                  <a:pt x="65" y="56"/>
                  <a:pt x="65" y="56"/>
                </a:cubicBezTo>
                <a:cubicBezTo>
                  <a:pt x="67" y="64"/>
                  <a:pt x="75" y="70"/>
                  <a:pt x="84" y="70"/>
                </a:cubicBezTo>
                <a:cubicBezTo>
                  <a:pt x="96" y="70"/>
                  <a:pt x="105" y="60"/>
                  <a:pt x="105" y="49"/>
                </a:cubicBezTo>
                <a:cubicBezTo>
                  <a:pt x="105" y="46"/>
                  <a:pt x="104" y="43"/>
                  <a:pt x="103" y="40"/>
                </a:cubicBezTo>
                <a:cubicBezTo>
                  <a:pt x="133" y="9"/>
                  <a:pt x="133" y="9"/>
                  <a:pt x="133" y="9"/>
                </a:cubicBezTo>
                <a:lnTo>
                  <a:pt x="124"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59" name="Group 126"/>
          <p:cNvGrpSpPr/>
          <p:nvPr/>
        </p:nvGrpSpPr>
        <p:grpSpPr>
          <a:xfrm>
            <a:off x="6739805" y="2803404"/>
            <a:ext cx="340430" cy="323766"/>
            <a:chOff x="8505825" y="3605213"/>
            <a:chExt cx="454025" cy="431800"/>
          </a:xfrm>
          <a:solidFill>
            <a:schemeClr val="tx2">
              <a:lumMod val="20000"/>
              <a:lumOff val="80000"/>
            </a:schemeClr>
          </a:solidFill>
        </p:grpSpPr>
        <p:sp>
          <p:nvSpPr>
            <p:cNvPr id="60" name="Freeform 50"/>
            <p:cNvSpPr/>
            <p:nvPr/>
          </p:nvSpPr>
          <p:spPr bwMode="auto">
            <a:xfrm>
              <a:off x="8505825" y="3694113"/>
              <a:ext cx="454025" cy="342900"/>
            </a:xfrm>
            <a:custGeom>
              <a:avLst/>
              <a:gdLst>
                <a:gd name="T0" fmla="*/ 146 w 208"/>
                <a:gd name="T1" fmla="*/ 0 h 157"/>
                <a:gd name="T2" fmla="*/ 104 w 208"/>
                <a:gd name="T3" fmla="*/ 15 h 157"/>
                <a:gd name="T4" fmla="*/ 62 w 208"/>
                <a:gd name="T5" fmla="*/ 0 h 157"/>
                <a:gd name="T6" fmla="*/ 0 w 208"/>
                <a:gd name="T7" fmla="*/ 60 h 157"/>
                <a:gd name="T8" fmla="*/ 107 w 208"/>
                <a:gd name="T9" fmla="*/ 157 h 157"/>
                <a:gd name="T10" fmla="*/ 208 w 208"/>
                <a:gd name="T11" fmla="*/ 60 h 157"/>
                <a:gd name="T12" fmla="*/ 146 w 208"/>
                <a:gd name="T13" fmla="*/ 0 h 157"/>
              </a:gdLst>
              <a:ahLst/>
              <a:cxnLst>
                <a:cxn ang="0">
                  <a:pos x="T0" y="T1"/>
                </a:cxn>
                <a:cxn ang="0">
                  <a:pos x="T2" y="T3"/>
                </a:cxn>
                <a:cxn ang="0">
                  <a:pos x="T4" y="T5"/>
                </a:cxn>
                <a:cxn ang="0">
                  <a:pos x="T6" y="T7"/>
                </a:cxn>
                <a:cxn ang="0">
                  <a:pos x="T8" y="T9"/>
                </a:cxn>
                <a:cxn ang="0">
                  <a:pos x="T10" y="T11"/>
                </a:cxn>
                <a:cxn ang="0">
                  <a:pos x="T12" y="T13"/>
                </a:cxn>
              </a:cxnLst>
              <a:rect l="0" t="0" r="r" b="b"/>
              <a:pathLst>
                <a:path w="208" h="157">
                  <a:moveTo>
                    <a:pt x="146" y="0"/>
                  </a:moveTo>
                  <a:cubicBezTo>
                    <a:pt x="130" y="0"/>
                    <a:pt x="115" y="6"/>
                    <a:pt x="104" y="15"/>
                  </a:cubicBezTo>
                  <a:cubicBezTo>
                    <a:pt x="93" y="6"/>
                    <a:pt x="78" y="0"/>
                    <a:pt x="62" y="0"/>
                  </a:cubicBezTo>
                  <a:cubicBezTo>
                    <a:pt x="28" y="0"/>
                    <a:pt x="0" y="27"/>
                    <a:pt x="0" y="60"/>
                  </a:cubicBezTo>
                  <a:cubicBezTo>
                    <a:pt x="0" y="98"/>
                    <a:pt x="31" y="157"/>
                    <a:pt x="107" y="157"/>
                  </a:cubicBezTo>
                  <a:cubicBezTo>
                    <a:pt x="185" y="157"/>
                    <a:pt x="208" y="95"/>
                    <a:pt x="208" y="60"/>
                  </a:cubicBezTo>
                  <a:cubicBezTo>
                    <a:pt x="208" y="27"/>
                    <a:pt x="180" y="0"/>
                    <a:pt x="14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1" name="Freeform 51"/>
            <p:cNvSpPr/>
            <p:nvPr/>
          </p:nvSpPr>
          <p:spPr bwMode="auto">
            <a:xfrm>
              <a:off x="8709025" y="3605213"/>
              <a:ext cx="123825" cy="157163"/>
            </a:xfrm>
            <a:custGeom>
              <a:avLst/>
              <a:gdLst>
                <a:gd name="T0" fmla="*/ 12 w 57"/>
                <a:gd name="T1" fmla="*/ 72 h 72"/>
                <a:gd name="T2" fmla="*/ 27 w 57"/>
                <a:gd name="T3" fmla="*/ 0 h 72"/>
                <a:gd name="T4" fmla="*/ 57 w 57"/>
                <a:gd name="T5" fmla="*/ 6 h 72"/>
                <a:gd name="T6" fmla="*/ 12 w 57"/>
                <a:gd name="T7" fmla="*/ 72 h 72"/>
              </a:gdLst>
              <a:ahLst/>
              <a:cxnLst>
                <a:cxn ang="0">
                  <a:pos x="T0" y="T1"/>
                </a:cxn>
                <a:cxn ang="0">
                  <a:pos x="T2" y="T3"/>
                </a:cxn>
                <a:cxn ang="0">
                  <a:pos x="T4" y="T5"/>
                </a:cxn>
                <a:cxn ang="0">
                  <a:pos x="T6" y="T7"/>
                </a:cxn>
              </a:cxnLst>
              <a:rect l="0" t="0" r="r" b="b"/>
              <a:pathLst>
                <a:path w="57" h="72">
                  <a:moveTo>
                    <a:pt x="12" y="72"/>
                  </a:moveTo>
                  <a:cubicBezTo>
                    <a:pt x="0" y="48"/>
                    <a:pt x="7" y="20"/>
                    <a:pt x="27" y="0"/>
                  </a:cubicBezTo>
                  <a:cubicBezTo>
                    <a:pt x="57" y="6"/>
                    <a:pt x="57" y="6"/>
                    <a:pt x="57" y="6"/>
                  </a:cubicBezTo>
                  <a:cubicBezTo>
                    <a:pt x="29" y="21"/>
                    <a:pt x="12" y="37"/>
                    <a:pt x="12" y="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62" name="Freeform 52"/>
          <p:cNvSpPr/>
          <p:nvPr/>
        </p:nvSpPr>
        <p:spPr bwMode="auto">
          <a:xfrm>
            <a:off x="5689947" y="876284"/>
            <a:ext cx="509455" cy="414230"/>
          </a:xfrm>
          <a:custGeom>
            <a:avLst/>
            <a:gdLst>
              <a:gd name="T0" fmla="*/ 312 w 312"/>
              <a:gd name="T1" fmla="*/ 86 h 253"/>
              <a:gd name="T2" fmla="*/ 305 w 312"/>
              <a:gd name="T3" fmla="*/ 75 h 253"/>
              <a:gd name="T4" fmla="*/ 79 w 312"/>
              <a:gd name="T5" fmla="*/ 226 h 253"/>
              <a:gd name="T6" fmla="*/ 28 w 312"/>
              <a:gd name="T7" fmla="*/ 214 h 253"/>
              <a:gd name="T8" fmla="*/ 35 w 312"/>
              <a:gd name="T9" fmla="*/ 162 h 253"/>
              <a:gd name="T10" fmla="*/ 262 w 312"/>
              <a:gd name="T11" fmla="*/ 11 h 253"/>
              <a:gd name="T12" fmla="*/ 254 w 312"/>
              <a:gd name="T13" fmla="*/ 0 h 253"/>
              <a:gd name="T14" fmla="*/ 26 w 312"/>
              <a:gd name="T15" fmla="*/ 153 h 253"/>
              <a:gd name="T16" fmla="*/ 15 w 312"/>
              <a:gd name="T17" fmla="*/ 222 h 253"/>
              <a:gd name="T18" fmla="*/ 83 w 312"/>
              <a:gd name="T19" fmla="*/ 239 h 253"/>
              <a:gd name="T20" fmla="*/ 312 w 312"/>
              <a:gd name="T21" fmla="*/ 86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2" h="253">
                <a:moveTo>
                  <a:pt x="312" y="86"/>
                </a:moveTo>
                <a:cubicBezTo>
                  <a:pt x="305" y="75"/>
                  <a:pt x="305" y="75"/>
                  <a:pt x="305" y="75"/>
                </a:cubicBezTo>
                <a:cubicBezTo>
                  <a:pt x="79" y="226"/>
                  <a:pt x="79" y="226"/>
                  <a:pt x="79" y="226"/>
                </a:cubicBezTo>
                <a:cubicBezTo>
                  <a:pt x="63" y="237"/>
                  <a:pt x="40" y="231"/>
                  <a:pt x="28" y="214"/>
                </a:cubicBezTo>
                <a:cubicBezTo>
                  <a:pt x="16" y="196"/>
                  <a:pt x="19" y="173"/>
                  <a:pt x="35" y="162"/>
                </a:cubicBezTo>
                <a:cubicBezTo>
                  <a:pt x="262" y="11"/>
                  <a:pt x="262" y="11"/>
                  <a:pt x="262" y="11"/>
                </a:cubicBezTo>
                <a:cubicBezTo>
                  <a:pt x="254" y="0"/>
                  <a:pt x="254" y="0"/>
                  <a:pt x="254" y="0"/>
                </a:cubicBezTo>
                <a:cubicBezTo>
                  <a:pt x="26" y="153"/>
                  <a:pt x="26" y="153"/>
                  <a:pt x="26" y="153"/>
                </a:cubicBezTo>
                <a:cubicBezTo>
                  <a:pt x="4" y="167"/>
                  <a:pt x="0" y="198"/>
                  <a:pt x="15" y="222"/>
                </a:cubicBezTo>
                <a:cubicBezTo>
                  <a:pt x="31" y="246"/>
                  <a:pt x="62" y="253"/>
                  <a:pt x="83" y="239"/>
                </a:cubicBezTo>
                <a:lnTo>
                  <a:pt x="312" y="8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3" name="Freeform 53"/>
          <p:cNvSpPr/>
          <p:nvPr/>
        </p:nvSpPr>
        <p:spPr bwMode="auto">
          <a:xfrm>
            <a:off x="6076800" y="853669"/>
            <a:ext cx="140457" cy="192831"/>
          </a:xfrm>
          <a:custGeom>
            <a:avLst/>
            <a:gdLst>
              <a:gd name="T0" fmla="*/ 80 w 86"/>
              <a:gd name="T1" fmla="*/ 115 h 118"/>
              <a:gd name="T2" fmla="*/ 68 w 86"/>
              <a:gd name="T3" fmla="*/ 113 h 118"/>
              <a:gd name="T4" fmla="*/ 3 w 86"/>
              <a:gd name="T5" fmla="*/ 16 h 118"/>
              <a:gd name="T6" fmla="*/ 6 w 86"/>
              <a:gd name="T7" fmla="*/ 3 h 118"/>
              <a:gd name="T8" fmla="*/ 19 w 86"/>
              <a:gd name="T9" fmla="*/ 6 h 118"/>
              <a:gd name="T10" fmla="*/ 83 w 86"/>
              <a:gd name="T11" fmla="*/ 102 h 118"/>
              <a:gd name="T12" fmla="*/ 80 w 86"/>
              <a:gd name="T13" fmla="*/ 115 h 118"/>
            </a:gdLst>
            <a:ahLst/>
            <a:cxnLst>
              <a:cxn ang="0">
                <a:pos x="T0" y="T1"/>
              </a:cxn>
              <a:cxn ang="0">
                <a:pos x="T2" y="T3"/>
              </a:cxn>
              <a:cxn ang="0">
                <a:pos x="T4" y="T5"/>
              </a:cxn>
              <a:cxn ang="0">
                <a:pos x="T6" y="T7"/>
              </a:cxn>
              <a:cxn ang="0">
                <a:pos x="T8" y="T9"/>
              </a:cxn>
              <a:cxn ang="0">
                <a:pos x="T10" y="T11"/>
              </a:cxn>
              <a:cxn ang="0">
                <a:pos x="T12" y="T13"/>
              </a:cxn>
            </a:cxnLst>
            <a:rect l="0" t="0" r="r" b="b"/>
            <a:pathLst>
              <a:path w="86" h="118">
                <a:moveTo>
                  <a:pt x="80" y="115"/>
                </a:moveTo>
                <a:cubicBezTo>
                  <a:pt x="76" y="118"/>
                  <a:pt x="70" y="117"/>
                  <a:pt x="68" y="113"/>
                </a:cubicBezTo>
                <a:cubicBezTo>
                  <a:pt x="3" y="16"/>
                  <a:pt x="3" y="16"/>
                  <a:pt x="3" y="16"/>
                </a:cubicBezTo>
                <a:cubicBezTo>
                  <a:pt x="0" y="12"/>
                  <a:pt x="1" y="6"/>
                  <a:pt x="6" y="3"/>
                </a:cubicBezTo>
                <a:cubicBezTo>
                  <a:pt x="10" y="0"/>
                  <a:pt x="16" y="2"/>
                  <a:pt x="19" y="6"/>
                </a:cubicBezTo>
                <a:cubicBezTo>
                  <a:pt x="83" y="102"/>
                  <a:pt x="83" y="102"/>
                  <a:pt x="83" y="102"/>
                </a:cubicBezTo>
                <a:cubicBezTo>
                  <a:pt x="86" y="107"/>
                  <a:pt x="85" y="112"/>
                  <a:pt x="80" y="11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4" name="Freeform 54"/>
          <p:cNvSpPr/>
          <p:nvPr/>
        </p:nvSpPr>
        <p:spPr bwMode="auto">
          <a:xfrm>
            <a:off x="5756605" y="985793"/>
            <a:ext cx="385662" cy="252347"/>
          </a:xfrm>
          <a:custGeom>
            <a:avLst/>
            <a:gdLst>
              <a:gd name="T0" fmla="*/ 236 w 236"/>
              <a:gd name="T1" fmla="*/ 13 h 154"/>
              <a:gd name="T2" fmla="*/ 227 w 236"/>
              <a:gd name="T3" fmla="*/ 0 h 154"/>
              <a:gd name="T4" fmla="*/ 25 w 236"/>
              <a:gd name="T5" fmla="*/ 135 h 154"/>
              <a:gd name="T6" fmla="*/ 0 w 236"/>
              <a:gd name="T7" fmla="*/ 136 h 154"/>
              <a:gd name="T8" fmla="*/ 1 w 236"/>
              <a:gd name="T9" fmla="*/ 138 h 154"/>
              <a:gd name="T10" fmla="*/ 36 w 236"/>
              <a:gd name="T11" fmla="*/ 146 h 154"/>
              <a:gd name="T12" fmla="*/ 236 w 236"/>
              <a:gd name="T13" fmla="*/ 13 h 154"/>
            </a:gdLst>
            <a:ahLst/>
            <a:cxnLst>
              <a:cxn ang="0">
                <a:pos x="T0" y="T1"/>
              </a:cxn>
              <a:cxn ang="0">
                <a:pos x="T2" y="T3"/>
              </a:cxn>
              <a:cxn ang="0">
                <a:pos x="T4" y="T5"/>
              </a:cxn>
              <a:cxn ang="0">
                <a:pos x="T6" y="T7"/>
              </a:cxn>
              <a:cxn ang="0">
                <a:pos x="T8" y="T9"/>
              </a:cxn>
              <a:cxn ang="0">
                <a:pos x="T10" y="T11"/>
              </a:cxn>
              <a:cxn ang="0">
                <a:pos x="T12" y="T13"/>
              </a:cxn>
            </a:cxnLst>
            <a:rect l="0" t="0" r="r" b="b"/>
            <a:pathLst>
              <a:path w="236" h="154">
                <a:moveTo>
                  <a:pt x="236" y="13"/>
                </a:moveTo>
                <a:cubicBezTo>
                  <a:pt x="227" y="0"/>
                  <a:pt x="227" y="0"/>
                  <a:pt x="227" y="0"/>
                </a:cubicBezTo>
                <a:cubicBezTo>
                  <a:pt x="25" y="135"/>
                  <a:pt x="25" y="135"/>
                  <a:pt x="25" y="135"/>
                </a:cubicBezTo>
                <a:cubicBezTo>
                  <a:pt x="17" y="140"/>
                  <a:pt x="8" y="140"/>
                  <a:pt x="0" y="136"/>
                </a:cubicBezTo>
                <a:cubicBezTo>
                  <a:pt x="0" y="137"/>
                  <a:pt x="0" y="137"/>
                  <a:pt x="1" y="138"/>
                </a:cubicBezTo>
                <a:cubicBezTo>
                  <a:pt x="9" y="150"/>
                  <a:pt x="25" y="154"/>
                  <a:pt x="36" y="146"/>
                </a:cubicBezTo>
                <a:lnTo>
                  <a:pt x="236" y="1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5" name="Freeform 55"/>
          <p:cNvSpPr>
            <a:spLocks noEditPoints="1"/>
          </p:cNvSpPr>
          <p:nvPr/>
        </p:nvSpPr>
        <p:spPr bwMode="auto">
          <a:xfrm>
            <a:off x="5442362" y="1207192"/>
            <a:ext cx="222589" cy="390423"/>
          </a:xfrm>
          <a:custGeom>
            <a:avLst/>
            <a:gdLst>
              <a:gd name="T0" fmla="*/ 59 w 136"/>
              <a:gd name="T1" fmla="*/ 203 h 239"/>
              <a:gd name="T2" fmla="*/ 54 w 136"/>
              <a:gd name="T3" fmla="*/ 203 h 239"/>
              <a:gd name="T4" fmla="*/ 54 w 136"/>
              <a:gd name="T5" fmla="*/ 239 h 239"/>
              <a:gd name="T6" fmla="*/ 72 w 136"/>
              <a:gd name="T7" fmla="*/ 226 h 239"/>
              <a:gd name="T8" fmla="*/ 59 w 136"/>
              <a:gd name="T9" fmla="*/ 203 h 239"/>
              <a:gd name="T10" fmla="*/ 54 w 136"/>
              <a:gd name="T11" fmla="*/ 187 h 239"/>
              <a:gd name="T12" fmla="*/ 54 w 136"/>
              <a:gd name="T13" fmla="*/ 82 h 239"/>
              <a:gd name="T14" fmla="*/ 81 w 136"/>
              <a:gd name="T15" fmla="*/ 74 h 239"/>
              <a:gd name="T16" fmla="*/ 97 w 136"/>
              <a:gd name="T17" fmla="*/ 13 h 239"/>
              <a:gd name="T18" fmla="*/ 114 w 136"/>
              <a:gd name="T19" fmla="*/ 2 h 239"/>
              <a:gd name="T20" fmla="*/ 124 w 136"/>
              <a:gd name="T21" fmla="*/ 20 h 239"/>
              <a:gd name="T22" fmla="*/ 109 w 136"/>
              <a:gd name="T23" fmla="*/ 81 h 239"/>
              <a:gd name="T24" fmla="*/ 130 w 136"/>
              <a:gd name="T25" fmla="*/ 134 h 239"/>
              <a:gd name="T26" fmla="*/ 122 w 136"/>
              <a:gd name="T27" fmla="*/ 164 h 239"/>
              <a:gd name="T28" fmla="*/ 122 w 136"/>
              <a:gd name="T29" fmla="*/ 164 h 239"/>
              <a:gd name="T30" fmla="*/ 136 w 136"/>
              <a:gd name="T31" fmla="*/ 187 h 239"/>
              <a:gd name="T32" fmla="*/ 131 w 136"/>
              <a:gd name="T33" fmla="*/ 207 h 239"/>
              <a:gd name="T34" fmla="*/ 54 w 136"/>
              <a:gd name="T35" fmla="*/ 187 h 239"/>
              <a:gd name="T36" fmla="*/ 54 w 136"/>
              <a:gd name="T37" fmla="*/ 203 h 239"/>
              <a:gd name="T38" fmla="*/ 36 w 136"/>
              <a:gd name="T39" fmla="*/ 216 h 239"/>
              <a:gd name="T40" fmla="*/ 50 w 136"/>
              <a:gd name="T41" fmla="*/ 239 h 239"/>
              <a:gd name="T42" fmla="*/ 54 w 136"/>
              <a:gd name="T43" fmla="*/ 239 h 239"/>
              <a:gd name="T44" fmla="*/ 54 w 136"/>
              <a:gd name="T45" fmla="*/ 203 h 239"/>
              <a:gd name="T46" fmla="*/ 54 w 136"/>
              <a:gd name="T47" fmla="*/ 82 h 239"/>
              <a:gd name="T48" fmla="*/ 54 w 136"/>
              <a:gd name="T49" fmla="*/ 187 h 239"/>
              <a:gd name="T50" fmla="*/ 0 w 136"/>
              <a:gd name="T51" fmla="*/ 173 h 239"/>
              <a:gd name="T52" fmla="*/ 5 w 136"/>
              <a:gd name="T53" fmla="*/ 152 h 239"/>
              <a:gd name="T54" fmla="*/ 29 w 136"/>
              <a:gd name="T55" fmla="*/ 140 h 239"/>
              <a:gd name="T56" fmla="*/ 37 w 136"/>
              <a:gd name="T57" fmla="*/ 109 h 239"/>
              <a:gd name="T58" fmla="*/ 54 w 136"/>
              <a:gd name="T59" fmla="*/ 82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6" h="239">
                <a:moveTo>
                  <a:pt x="59" y="203"/>
                </a:moveTo>
                <a:cubicBezTo>
                  <a:pt x="57" y="203"/>
                  <a:pt x="56" y="203"/>
                  <a:pt x="54" y="203"/>
                </a:cubicBezTo>
                <a:cubicBezTo>
                  <a:pt x="54" y="239"/>
                  <a:pt x="54" y="239"/>
                  <a:pt x="54" y="239"/>
                </a:cubicBezTo>
                <a:cubicBezTo>
                  <a:pt x="62" y="239"/>
                  <a:pt x="70" y="234"/>
                  <a:pt x="72" y="226"/>
                </a:cubicBezTo>
                <a:cubicBezTo>
                  <a:pt x="74" y="216"/>
                  <a:pt x="69" y="206"/>
                  <a:pt x="59" y="203"/>
                </a:cubicBezTo>
                <a:close/>
                <a:moveTo>
                  <a:pt x="54" y="187"/>
                </a:moveTo>
                <a:cubicBezTo>
                  <a:pt x="54" y="82"/>
                  <a:pt x="54" y="82"/>
                  <a:pt x="54" y="82"/>
                </a:cubicBezTo>
                <a:cubicBezTo>
                  <a:pt x="62" y="76"/>
                  <a:pt x="71" y="74"/>
                  <a:pt x="81" y="74"/>
                </a:cubicBezTo>
                <a:cubicBezTo>
                  <a:pt x="97" y="13"/>
                  <a:pt x="97" y="13"/>
                  <a:pt x="97" y="13"/>
                </a:cubicBezTo>
                <a:cubicBezTo>
                  <a:pt x="99" y="5"/>
                  <a:pt x="107" y="0"/>
                  <a:pt x="114" y="2"/>
                </a:cubicBezTo>
                <a:cubicBezTo>
                  <a:pt x="122" y="4"/>
                  <a:pt x="126" y="12"/>
                  <a:pt x="124" y="20"/>
                </a:cubicBezTo>
                <a:cubicBezTo>
                  <a:pt x="109" y="81"/>
                  <a:pt x="109" y="81"/>
                  <a:pt x="109" y="81"/>
                </a:cubicBezTo>
                <a:cubicBezTo>
                  <a:pt x="125" y="90"/>
                  <a:pt x="136" y="109"/>
                  <a:pt x="130" y="134"/>
                </a:cubicBezTo>
                <a:cubicBezTo>
                  <a:pt x="130" y="134"/>
                  <a:pt x="125" y="154"/>
                  <a:pt x="122" y="164"/>
                </a:cubicBezTo>
                <a:cubicBezTo>
                  <a:pt x="122" y="164"/>
                  <a:pt x="122" y="164"/>
                  <a:pt x="122" y="164"/>
                </a:cubicBezTo>
                <a:cubicBezTo>
                  <a:pt x="118" y="178"/>
                  <a:pt x="136" y="187"/>
                  <a:pt x="136" y="187"/>
                </a:cubicBezTo>
                <a:cubicBezTo>
                  <a:pt x="131" y="207"/>
                  <a:pt x="131" y="207"/>
                  <a:pt x="131" y="207"/>
                </a:cubicBezTo>
                <a:lnTo>
                  <a:pt x="54" y="187"/>
                </a:lnTo>
                <a:close/>
                <a:moveTo>
                  <a:pt x="54" y="203"/>
                </a:moveTo>
                <a:cubicBezTo>
                  <a:pt x="46" y="203"/>
                  <a:pt x="38" y="208"/>
                  <a:pt x="36" y="216"/>
                </a:cubicBezTo>
                <a:cubicBezTo>
                  <a:pt x="34" y="226"/>
                  <a:pt x="40" y="236"/>
                  <a:pt x="50" y="239"/>
                </a:cubicBezTo>
                <a:cubicBezTo>
                  <a:pt x="51" y="239"/>
                  <a:pt x="53" y="239"/>
                  <a:pt x="54" y="239"/>
                </a:cubicBezTo>
                <a:cubicBezTo>
                  <a:pt x="54" y="203"/>
                  <a:pt x="54" y="203"/>
                  <a:pt x="54" y="203"/>
                </a:cubicBezTo>
                <a:close/>
                <a:moveTo>
                  <a:pt x="54" y="82"/>
                </a:moveTo>
                <a:cubicBezTo>
                  <a:pt x="54" y="187"/>
                  <a:pt x="54" y="187"/>
                  <a:pt x="54" y="187"/>
                </a:cubicBezTo>
                <a:cubicBezTo>
                  <a:pt x="0" y="173"/>
                  <a:pt x="0" y="173"/>
                  <a:pt x="0" y="173"/>
                </a:cubicBezTo>
                <a:cubicBezTo>
                  <a:pt x="5" y="152"/>
                  <a:pt x="5" y="152"/>
                  <a:pt x="5" y="152"/>
                </a:cubicBezTo>
                <a:cubicBezTo>
                  <a:pt x="5" y="152"/>
                  <a:pt x="25" y="154"/>
                  <a:pt x="29" y="140"/>
                </a:cubicBezTo>
                <a:cubicBezTo>
                  <a:pt x="32" y="128"/>
                  <a:pt x="37" y="109"/>
                  <a:pt x="37" y="109"/>
                </a:cubicBezTo>
                <a:cubicBezTo>
                  <a:pt x="40" y="97"/>
                  <a:pt x="46" y="88"/>
                  <a:pt x="54" y="82"/>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6" name="Freeform 56"/>
          <p:cNvSpPr>
            <a:spLocks noEditPoints="1"/>
          </p:cNvSpPr>
          <p:nvPr/>
        </p:nvSpPr>
        <p:spPr bwMode="auto">
          <a:xfrm>
            <a:off x="5240008" y="2024939"/>
            <a:ext cx="416610" cy="453510"/>
          </a:xfrm>
          <a:custGeom>
            <a:avLst/>
            <a:gdLst>
              <a:gd name="T0" fmla="*/ 198 w 255"/>
              <a:gd name="T1" fmla="*/ 128 h 277"/>
              <a:gd name="T2" fmla="*/ 191 w 255"/>
              <a:gd name="T3" fmla="*/ 158 h 277"/>
              <a:gd name="T4" fmla="*/ 191 w 255"/>
              <a:gd name="T5" fmla="*/ 185 h 277"/>
              <a:gd name="T6" fmla="*/ 196 w 255"/>
              <a:gd name="T7" fmla="*/ 187 h 277"/>
              <a:gd name="T8" fmla="*/ 218 w 255"/>
              <a:gd name="T9" fmla="*/ 218 h 277"/>
              <a:gd name="T10" fmla="*/ 191 w 255"/>
              <a:gd name="T11" fmla="*/ 201 h 277"/>
              <a:gd name="T12" fmla="*/ 191 w 255"/>
              <a:gd name="T13" fmla="*/ 55 h 277"/>
              <a:gd name="T14" fmla="*/ 218 w 255"/>
              <a:gd name="T15" fmla="*/ 38 h 277"/>
              <a:gd name="T16" fmla="*/ 196 w 255"/>
              <a:gd name="T17" fmla="*/ 69 h 277"/>
              <a:gd name="T18" fmla="*/ 191 w 255"/>
              <a:gd name="T19" fmla="*/ 71 h 277"/>
              <a:gd name="T20" fmla="*/ 249 w 255"/>
              <a:gd name="T21" fmla="*/ 121 h 277"/>
              <a:gd name="T22" fmla="*/ 211 w 255"/>
              <a:gd name="T23" fmla="*/ 128 h 277"/>
              <a:gd name="T24" fmla="*/ 249 w 255"/>
              <a:gd name="T25" fmla="*/ 134 h 277"/>
              <a:gd name="T26" fmla="*/ 249 w 255"/>
              <a:gd name="T27" fmla="*/ 121 h 277"/>
              <a:gd name="T28" fmla="*/ 132 w 255"/>
              <a:gd name="T29" fmla="*/ 277 h 277"/>
              <a:gd name="T30" fmla="*/ 167 w 255"/>
              <a:gd name="T31" fmla="*/ 186 h 277"/>
              <a:gd name="T32" fmla="*/ 191 w 255"/>
              <a:gd name="T33" fmla="*/ 98 h 277"/>
              <a:gd name="T34" fmla="*/ 127 w 255"/>
              <a:gd name="T35" fmla="*/ 72 h 277"/>
              <a:gd name="T36" fmla="*/ 183 w 255"/>
              <a:gd name="T37" fmla="*/ 128 h 277"/>
              <a:gd name="T38" fmla="*/ 156 w 255"/>
              <a:gd name="T39" fmla="*/ 176 h 277"/>
              <a:gd name="T40" fmla="*/ 153 w 255"/>
              <a:gd name="T41" fmla="*/ 214 h 277"/>
              <a:gd name="T42" fmla="*/ 127 w 255"/>
              <a:gd name="T43" fmla="*/ 277 h 277"/>
              <a:gd name="T44" fmla="*/ 191 w 255"/>
              <a:gd name="T45" fmla="*/ 71 h 277"/>
              <a:gd name="T46" fmla="*/ 186 w 255"/>
              <a:gd name="T47" fmla="*/ 60 h 277"/>
              <a:gd name="T48" fmla="*/ 191 w 255"/>
              <a:gd name="T49" fmla="*/ 185 h 277"/>
              <a:gd name="T50" fmla="*/ 186 w 255"/>
              <a:gd name="T51" fmla="*/ 196 h 277"/>
              <a:gd name="T52" fmla="*/ 191 w 255"/>
              <a:gd name="T53" fmla="*/ 185 h 277"/>
              <a:gd name="T54" fmla="*/ 127 w 255"/>
              <a:gd name="T55" fmla="*/ 0 h 277"/>
              <a:gd name="T56" fmla="*/ 134 w 255"/>
              <a:gd name="T57" fmla="*/ 7 h 277"/>
              <a:gd name="T58" fmla="*/ 128 w 255"/>
              <a:gd name="T59" fmla="*/ 45 h 277"/>
              <a:gd name="T60" fmla="*/ 127 w 255"/>
              <a:gd name="T61" fmla="*/ 45 h 277"/>
              <a:gd name="T62" fmla="*/ 64 w 255"/>
              <a:gd name="T63" fmla="*/ 97 h 277"/>
              <a:gd name="T64" fmla="*/ 89 w 255"/>
              <a:gd name="T65" fmla="*/ 187 h 277"/>
              <a:gd name="T66" fmla="*/ 124 w 255"/>
              <a:gd name="T67" fmla="*/ 277 h 277"/>
              <a:gd name="T68" fmla="*/ 127 w 255"/>
              <a:gd name="T69" fmla="*/ 214 h 277"/>
              <a:gd name="T70" fmla="*/ 103 w 255"/>
              <a:gd name="T71" fmla="*/ 183 h 277"/>
              <a:gd name="T72" fmla="*/ 71 w 255"/>
              <a:gd name="T73" fmla="*/ 128 h 277"/>
              <a:gd name="T74" fmla="*/ 127 w 255"/>
              <a:gd name="T75" fmla="*/ 72 h 277"/>
              <a:gd name="T76" fmla="*/ 127 w 255"/>
              <a:gd name="T77" fmla="*/ 57 h 277"/>
              <a:gd name="T78" fmla="*/ 127 w 255"/>
              <a:gd name="T79" fmla="*/ 0 h 277"/>
              <a:gd name="T80" fmla="*/ 121 w 255"/>
              <a:gd name="T81" fmla="*/ 38 h 277"/>
              <a:gd name="T82" fmla="*/ 127 w 255"/>
              <a:gd name="T83" fmla="*/ 0 h 277"/>
              <a:gd name="T84" fmla="*/ 64 w 255"/>
              <a:gd name="T85" fmla="*/ 185 h 277"/>
              <a:gd name="T86" fmla="*/ 69 w 255"/>
              <a:gd name="T87" fmla="*/ 196 h 277"/>
              <a:gd name="T88" fmla="*/ 64 w 255"/>
              <a:gd name="T89" fmla="*/ 71 h 277"/>
              <a:gd name="T90" fmla="*/ 69 w 255"/>
              <a:gd name="T91" fmla="*/ 60 h 277"/>
              <a:gd name="T92" fmla="*/ 64 w 255"/>
              <a:gd name="T93" fmla="*/ 71 h 277"/>
              <a:gd name="T94" fmla="*/ 57 w 255"/>
              <a:gd name="T95" fmla="*/ 128 h 277"/>
              <a:gd name="T96" fmla="*/ 64 w 255"/>
              <a:gd name="T97" fmla="*/ 97 h 277"/>
              <a:gd name="T98" fmla="*/ 64 w 255"/>
              <a:gd name="T99" fmla="*/ 71 h 277"/>
              <a:gd name="T100" fmla="*/ 60 w 255"/>
              <a:gd name="T101" fmla="*/ 69 h 277"/>
              <a:gd name="T102" fmla="*/ 38 w 255"/>
              <a:gd name="T103" fmla="*/ 38 h 277"/>
              <a:gd name="T104" fmla="*/ 64 w 255"/>
              <a:gd name="T105" fmla="*/ 55 h 277"/>
              <a:gd name="T106" fmla="*/ 64 w 255"/>
              <a:gd name="T107" fmla="*/ 201 h 277"/>
              <a:gd name="T108" fmla="*/ 38 w 255"/>
              <a:gd name="T109" fmla="*/ 218 h 277"/>
              <a:gd name="T110" fmla="*/ 60 w 255"/>
              <a:gd name="T111" fmla="*/ 187 h 277"/>
              <a:gd name="T112" fmla="*/ 64 w 255"/>
              <a:gd name="T113" fmla="*/ 185 h 277"/>
              <a:gd name="T114" fmla="*/ 45 w 255"/>
              <a:gd name="T115" fmla="*/ 128 h 277"/>
              <a:gd name="T116" fmla="*/ 7 w 255"/>
              <a:gd name="T117" fmla="*/ 121 h 277"/>
              <a:gd name="T118" fmla="*/ 7 w 255"/>
              <a:gd name="T119" fmla="*/ 134 h 277"/>
              <a:gd name="T120" fmla="*/ 45 w 255"/>
              <a:gd name="T121" fmla="*/ 128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5" h="277">
                <a:moveTo>
                  <a:pt x="191" y="158"/>
                </a:moveTo>
                <a:cubicBezTo>
                  <a:pt x="195" y="149"/>
                  <a:pt x="198" y="139"/>
                  <a:pt x="198" y="128"/>
                </a:cubicBezTo>
                <a:cubicBezTo>
                  <a:pt x="198" y="117"/>
                  <a:pt x="195" y="107"/>
                  <a:pt x="191" y="98"/>
                </a:cubicBezTo>
                <a:cubicBezTo>
                  <a:pt x="191" y="158"/>
                  <a:pt x="191" y="158"/>
                  <a:pt x="191" y="158"/>
                </a:cubicBezTo>
                <a:close/>
                <a:moveTo>
                  <a:pt x="191" y="201"/>
                </a:moveTo>
                <a:cubicBezTo>
                  <a:pt x="191" y="185"/>
                  <a:pt x="191" y="185"/>
                  <a:pt x="191" y="185"/>
                </a:cubicBezTo>
                <a:cubicBezTo>
                  <a:pt x="193" y="185"/>
                  <a:pt x="194" y="185"/>
                  <a:pt x="196" y="187"/>
                </a:cubicBezTo>
                <a:cubicBezTo>
                  <a:pt x="196" y="187"/>
                  <a:pt x="196" y="187"/>
                  <a:pt x="196" y="187"/>
                </a:cubicBezTo>
                <a:cubicBezTo>
                  <a:pt x="218" y="209"/>
                  <a:pt x="218" y="209"/>
                  <a:pt x="218" y="209"/>
                </a:cubicBezTo>
                <a:cubicBezTo>
                  <a:pt x="220" y="211"/>
                  <a:pt x="220" y="216"/>
                  <a:pt x="218" y="218"/>
                </a:cubicBezTo>
                <a:cubicBezTo>
                  <a:pt x="215" y="221"/>
                  <a:pt x="211" y="221"/>
                  <a:pt x="209" y="218"/>
                </a:cubicBezTo>
                <a:cubicBezTo>
                  <a:pt x="191" y="201"/>
                  <a:pt x="191" y="201"/>
                  <a:pt x="191" y="201"/>
                </a:cubicBezTo>
                <a:close/>
                <a:moveTo>
                  <a:pt x="191" y="71"/>
                </a:moveTo>
                <a:cubicBezTo>
                  <a:pt x="191" y="55"/>
                  <a:pt x="191" y="55"/>
                  <a:pt x="191" y="55"/>
                </a:cubicBezTo>
                <a:cubicBezTo>
                  <a:pt x="209" y="38"/>
                  <a:pt x="209" y="38"/>
                  <a:pt x="209" y="38"/>
                </a:cubicBezTo>
                <a:cubicBezTo>
                  <a:pt x="211" y="35"/>
                  <a:pt x="215" y="35"/>
                  <a:pt x="218" y="38"/>
                </a:cubicBezTo>
                <a:cubicBezTo>
                  <a:pt x="220" y="40"/>
                  <a:pt x="220" y="44"/>
                  <a:pt x="218" y="47"/>
                </a:cubicBezTo>
                <a:cubicBezTo>
                  <a:pt x="196" y="69"/>
                  <a:pt x="196" y="69"/>
                  <a:pt x="196" y="69"/>
                </a:cubicBezTo>
                <a:cubicBezTo>
                  <a:pt x="196" y="69"/>
                  <a:pt x="196" y="69"/>
                  <a:pt x="196" y="69"/>
                </a:cubicBezTo>
                <a:cubicBezTo>
                  <a:pt x="194" y="71"/>
                  <a:pt x="193" y="71"/>
                  <a:pt x="191" y="71"/>
                </a:cubicBezTo>
                <a:close/>
                <a:moveTo>
                  <a:pt x="249" y="121"/>
                </a:moveTo>
                <a:cubicBezTo>
                  <a:pt x="249" y="121"/>
                  <a:pt x="249" y="121"/>
                  <a:pt x="249" y="121"/>
                </a:cubicBezTo>
                <a:cubicBezTo>
                  <a:pt x="217" y="121"/>
                  <a:pt x="217" y="121"/>
                  <a:pt x="217" y="121"/>
                </a:cubicBezTo>
                <a:cubicBezTo>
                  <a:pt x="214" y="121"/>
                  <a:pt x="211" y="124"/>
                  <a:pt x="211" y="128"/>
                </a:cubicBezTo>
                <a:cubicBezTo>
                  <a:pt x="211" y="132"/>
                  <a:pt x="214" y="134"/>
                  <a:pt x="217" y="134"/>
                </a:cubicBezTo>
                <a:cubicBezTo>
                  <a:pt x="249" y="134"/>
                  <a:pt x="249" y="134"/>
                  <a:pt x="249" y="134"/>
                </a:cubicBezTo>
                <a:cubicBezTo>
                  <a:pt x="252" y="134"/>
                  <a:pt x="255" y="132"/>
                  <a:pt x="255" y="128"/>
                </a:cubicBezTo>
                <a:cubicBezTo>
                  <a:pt x="255" y="124"/>
                  <a:pt x="252" y="121"/>
                  <a:pt x="249" y="121"/>
                </a:cubicBezTo>
                <a:close/>
                <a:moveTo>
                  <a:pt x="127" y="277"/>
                </a:moveTo>
                <a:cubicBezTo>
                  <a:pt x="132" y="277"/>
                  <a:pt x="132" y="277"/>
                  <a:pt x="132" y="277"/>
                </a:cubicBezTo>
                <a:cubicBezTo>
                  <a:pt x="151" y="277"/>
                  <a:pt x="167" y="262"/>
                  <a:pt x="167" y="242"/>
                </a:cubicBezTo>
                <a:cubicBezTo>
                  <a:pt x="167" y="186"/>
                  <a:pt x="167" y="186"/>
                  <a:pt x="167" y="186"/>
                </a:cubicBezTo>
                <a:cubicBezTo>
                  <a:pt x="177" y="179"/>
                  <a:pt x="186" y="169"/>
                  <a:pt x="191" y="158"/>
                </a:cubicBezTo>
                <a:cubicBezTo>
                  <a:pt x="191" y="98"/>
                  <a:pt x="191" y="98"/>
                  <a:pt x="191" y="98"/>
                </a:cubicBezTo>
                <a:cubicBezTo>
                  <a:pt x="180" y="74"/>
                  <a:pt x="156" y="57"/>
                  <a:pt x="127" y="57"/>
                </a:cubicBezTo>
                <a:cubicBezTo>
                  <a:pt x="127" y="72"/>
                  <a:pt x="127" y="72"/>
                  <a:pt x="127" y="72"/>
                </a:cubicBezTo>
                <a:cubicBezTo>
                  <a:pt x="143" y="72"/>
                  <a:pt x="157" y="78"/>
                  <a:pt x="167" y="88"/>
                </a:cubicBezTo>
                <a:cubicBezTo>
                  <a:pt x="177" y="98"/>
                  <a:pt x="183" y="112"/>
                  <a:pt x="183" y="128"/>
                </a:cubicBezTo>
                <a:cubicBezTo>
                  <a:pt x="183" y="148"/>
                  <a:pt x="172" y="166"/>
                  <a:pt x="156" y="176"/>
                </a:cubicBezTo>
                <a:cubicBezTo>
                  <a:pt x="156" y="176"/>
                  <a:pt x="156" y="176"/>
                  <a:pt x="156" y="176"/>
                </a:cubicBezTo>
                <a:cubicBezTo>
                  <a:pt x="154" y="177"/>
                  <a:pt x="153" y="180"/>
                  <a:pt x="153" y="182"/>
                </a:cubicBezTo>
                <a:cubicBezTo>
                  <a:pt x="153" y="214"/>
                  <a:pt x="153" y="214"/>
                  <a:pt x="153" y="214"/>
                </a:cubicBezTo>
                <a:cubicBezTo>
                  <a:pt x="127" y="214"/>
                  <a:pt x="127" y="214"/>
                  <a:pt x="127" y="214"/>
                </a:cubicBezTo>
                <a:cubicBezTo>
                  <a:pt x="127" y="277"/>
                  <a:pt x="127" y="277"/>
                  <a:pt x="127" y="277"/>
                </a:cubicBezTo>
                <a:close/>
                <a:moveTo>
                  <a:pt x="191" y="55"/>
                </a:moveTo>
                <a:cubicBezTo>
                  <a:pt x="191" y="71"/>
                  <a:pt x="191" y="71"/>
                  <a:pt x="191" y="71"/>
                </a:cubicBezTo>
                <a:cubicBezTo>
                  <a:pt x="189" y="71"/>
                  <a:pt x="188" y="71"/>
                  <a:pt x="186" y="69"/>
                </a:cubicBezTo>
                <a:cubicBezTo>
                  <a:pt x="184" y="67"/>
                  <a:pt x="184" y="63"/>
                  <a:pt x="186" y="60"/>
                </a:cubicBezTo>
                <a:cubicBezTo>
                  <a:pt x="191" y="55"/>
                  <a:pt x="191" y="55"/>
                  <a:pt x="191" y="55"/>
                </a:cubicBezTo>
                <a:close/>
                <a:moveTo>
                  <a:pt x="191" y="185"/>
                </a:moveTo>
                <a:cubicBezTo>
                  <a:pt x="191" y="201"/>
                  <a:pt x="191" y="201"/>
                  <a:pt x="191" y="201"/>
                </a:cubicBezTo>
                <a:cubicBezTo>
                  <a:pt x="186" y="196"/>
                  <a:pt x="186" y="196"/>
                  <a:pt x="186" y="196"/>
                </a:cubicBezTo>
                <a:cubicBezTo>
                  <a:pt x="184" y="193"/>
                  <a:pt x="184" y="189"/>
                  <a:pt x="186" y="187"/>
                </a:cubicBezTo>
                <a:cubicBezTo>
                  <a:pt x="188" y="185"/>
                  <a:pt x="189" y="185"/>
                  <a:pt x="191" y="185"/>
                </a:cubicBezTo>
                <a:close/>
                <a:moveTo>
                  <a:pt x="127" y="45"/>
                </a:moveTo>
                <a:cubicBezTo>
                  <a:pt x="127" y="0"/>
                  <a:pt x="127" y="0"/>
                  <a:pt x="127" y="0"/>
                </a:cubicBezTo>
                <a:cubicBezTo>
                  <a:pt x="127" y="0"/>
                  <a:pt x="128" y="0"/>
                  <a:pt x="128" y="0"/>
                </a:cubicBezTo>
                <a:cubicBezTo>
                  <a:pt x="131" y="0"/>
                  <a:pt x="134" y="3"/>
                  <a:pt x="134" y="7"/>
                </a:cubicBezTo>
                <a:cubicBezTo>
                  <a:pt x="134" y="38"/>
                  <a:pt x="134" y="38"/>
                  <a:pt x="134" y="38"/>
                </a:cubicBezTo>
                <a:cubicBezTo>
                  <a:pt x="134" y="42"/>
                  <a:pt x="131" y="45"/>
                  <a:pt x="128" y="45"/>
                </a:cubicBezTo>
                <a:cubicBezTo>
                  <a:pt x="128" y="45"/>
                  <a:pt x="128" y="45"/>
                  <a:pt x="128" y="45"/>
                </a:cubicBezTo>
                <a:cubicBezTo>
                  <a:pt x="128" y="45"/>
                  <a:pt x="127" y="45"/>
                  <a:pt x="127" y="45"/>
                </a:cubicBezTo>
                <a:close/>
                <a:moveTo>
                  <a:pt x="127" y="57"/>
                </a:moveTo>
                <a:cubicBezTo>
                  <a:pt x="99" y="57"/>
                  <a:pt x="75" y="74"/>
                  <a:pt x="64" y="97"/>
                </a:cubicBezTo>
                <a:cubicBezTo>
                  <a:pt x="64" y="159"/>
                  <a:pt x="64" y="159"/>
                  <a:pt x="64" y="159"/>
                </a:cubicBezTo>
                <a:cubicBezTo>
                  <a:pt x="70" y="170"/>
                  <a:pt x="78" y="180"/>
                  <a:pt x="89" y="187"/>
                </a:cubicBezTo>
                <a:cubicBezTo>
                  <a:pt x="89" y="242"/>
                  <a:pt x="89" y="242"/>
                  <a:pt x="89" y="242"/>
                </a:cubicBezTo>
                <a:cubicBezTo>
                  <a:pt x="89" y="262"/>
                  <a:pt x="104" y="277"/>
                  <a:pt x="124" y="277"/>
                </a:cubicBezTo>
                <a:cubicBezTo>
                  <a:pt x="127" y="277"/>
                  <a:pt x="127" y="277"/>
                  <a:pt x="127" y="277"/>
                </a:cubicBezTo>
                <a:cubicBezTo>
                  <a:pt x="127" y="214"/>
                  <a:pt x="127" y="214"/>
                  <a:pt x="127" y="214"/>
                </a:cubicBezTo>
                <a:cubicBezTo>
                  <a:pt x="103" y="214"/>
                  <a:pt x="103" y="214"/>
                  <a:pt x="103" y="214"/>
                </a:cubicBezTo>
                <a:cubicBezTo>
                  <a:pt x="103" y="183"/>
                  <a:pt x="103" y="183"/>
                  <a:pt x="103" y="183"/>
                </a:cubicBezTo>
                <a:cubicBezTo>
                  <a:pt x="103" y="180"/>
                  <a:pt x="102" y="178"/>
                  <a:pt x="100" y="176"/>
                </a:cubicBezTo>
                <a:cubicBezTo>
                  <a:pt x="83" y="167"/>
                  <a:pt x="71" y="149"/>
                  <a:pt x="71" y="128"/>
                </a:cubicBezTo>
                <a:cubicBezTo>
                  <a:pt x="71" y="112"/>
                  <a:pt x="78" y="98"/>
                  <a:pt x="88" y="88"/>
                </a:cubicBezTo>
                <a:cubicBezTo>
                  <a:pt x="98" y="78"/>
                  <a:pt x="112" y="72"/>
                  <a:pt x="127" y="72"/>
                </a:cubicBezTo>
                <a:cubicBezTo>
                  <a:pt x="127" y="72"/>
                  <a:pt x="127" y="72"/>
                  <a:pt x="127" y="72"/>
                </a:cubicBezTo>
                <a:cubicBezTo>
                  <a:pt x="127" y="57"/>
                  <a:pt x="127" y="57"/>
                  <a:pt x="127" y="57"/>
                </a:cubicBezTo>
                <a:cubicBezTo>
                  <a:pt x="127" y="57"/>
                  <a:pt x="127" y="57"/>
                  <a:pt x="127" y="57"/>
                </a:cubicBezTo>
                <a:close/>
                <a:moveTo>
                  <a:pt x="127" y="0"/>
                </a:moveTo>
                <a:cubicBezTo>
                  <a:pt x="127" y="45"/>
                  <a:pt x="127" y="45"/>
                  <a:pt x="127" y="45"/>
                </a:cubicBezTo>
                <a:cubicBezTo>
                  <a:pt x="124" y="45"/>
                  <a:pt x="121" y="42"/>
                  <a:pt x="121" y="38"/>
                </a:cubicBezTo>
                <a:cubicBezTo>
                  <a:pt x="121" y="7"/>
                  <a:pt x="121" y="7"/>
                  <a:pt x="121" y="7"/>
                </a:cubicBezTo>
                <a:cubicBezTo>
                  <a:pt x="121" y="4"/>
                  <a:pt x="124" y="1"/>
                  <a:pt x="127" y="0"/>
                </a:cubicBezTo>
                <a:close/>
                <a:moveTo>
                  <a:pt x="64" y="201"/>
                </a:moveTo>
                <a:cubicBezTo>
                  <a:pt x="64" y="185"/>
                  <a:pt x="64" y="185"/>
                  <a:pt x="64" y="185"/>
                </a:cubicBezTo>
                <a:cubicBezTo>
                  <a:pt x="66" y="185"/>
                  <a:pt x="68" y="185"/>
                  <a:pt x="69" y="187"/>
                </a:cubicBezTo>
                <a:cubicBezTo>
                  <a:pt x="72" y="189"/>
                  <a:pt x="72" y="193"/>
                  <a:pt x="69" y="196"/>
                </a:cubicBezTo>
                <a:cubicBezTo>
                  <a:pt x="64" y="201"/>
                  <a:pt x="64" y="201"/>
                  <a:pt x="64" y="201"/>
                </a:cubicBezTo>
                <a:close/>
                <a:moveTo>
                  <a:pt x="64" y="71"/>
                </a:moveTo>
                <a:cubicBezTo>
                  <a:pt x="64" y="55"/>
                  <a:pt x="64" y="55"/>
                  <a:pt x="64" y="55"/>
                </a:cubicBezTo>
                <a:cubicBezTo>
                  <a:pt x="69" y="60"/>
                  <a:pt x="69" y="60"/>
                  <a:pt x="69" y="60"/>
                </a:cubicBezTo>
                <a:cubicBezTo>
                  <a:pt x="72" y="63"/>
                  <a:pt x="72" y="67"/>
                  <a:pt x="69" y="69"/>
                </a:cubicBezTo>
                <a:cubicBezTo>
                  <a:pt x="68" y="71"/>
                  <a:pt x="66" y="71"/>
                  <a:pt x="64" y="71"/>
                </a:cubicBezTo>
                <a:close/>
                <a:moveTo>
                  <a:pt x="64" y="97"/>
                </a:moveTo>
                <a:cubicBezTo>
                  <a:pt x="59" y="106"/>
                  <a:pt x="57" y="117"/>
                  <a:pt x="57" y="128"/>
                </a:cubicBezTo>
                <a:cubicBezTo>
                  <a:pt x="57" y="139"/>
                  <a:pt x="59" y="149"/>
                  <a:pt x="64" y="159"/>
                </a:cubicBezTo>
                <a:cubicBezTo>
                  <a:pt x="64" y="97"/>
                  <a:pt x="64" y="97"/>
                  <a:pt x="64" y="97"/>
                </a:cubicBezTo>
                <a:close/>
                <a:moveTo>
                  <a:pt x="64" y="55"/>
                </a:moveTo>
                <a:cubicBezTo>
                  <a:pt x="64" y="71"/>
                  <a:pt x="64" y="71"/>
                  <a:pt x="64" y="71"/>
                </a:cubicBezTo>
                <a:cubicBezTo>
                  <a:pt x="62" y="71"/>
                  <a:pt x="61" y="70"/>
                  <a:pt x="60" y="69"/>
                </a:cubicBezTo>
                <a:cubicBezTo>
                  <a:pt x="60" y="69"/>
                  <a:pt x="60" y="69"/>
                  <a:pt x="60" y="69"/>
                </a:cubicBezTo>
                <a:cubicBezTo>
                  <a:pt x="38" y="47"/>
                  <a:pt x="38" y="47"/>
                  <a:pt x="38" y="47"/>
                </a:cubicBezTo>
                <a:cubicBezTo>
                  <a:pt x="35" y="44"/>
                  <a:pt x="35" y="40"/>
                  <a:pt x="38" y="38"/>
                </a:cubicBezTo>
                <a:cubicBezTo>
                  <a:pt x="40" y="35"/>
                  <a:pt x="44" y="35"/>
                  <a:pt x="47" y="38"/>
                </a:cubicBezTo>
                <a:cubicBezTo>
                  <a:pt x="64" y="55"/>
                  <a:pt x="64" y="55"/>
                  <a:pt x="64" y="55"/>
                </a:cubicBezTo>
                <a:close/>
                <a:moveTo>
                  <a:pt x="64" y="185"/>
                </a:moveTo>
                <a:cubicBezTo>
                  <a:pt x="64" y="201"/>
                  <a:pt x="64" y="201"/>
                  <a:pt x="64" y="201"/>
                </a:cubicBezTo>
                <a:cubicBezTo>
                  <a:pt x="47" y="218"/>
                  <a:pt x="47" y="218"/>
                  <a:pt x="47" y="218"/>
                </a:cubicBezTo>
                <a:cubicBezTo>
                  <a:pt x="44" y="221"/>
                  <a:pt x="40" y="221"/>
                  <a:pt x="38" y="218"/>
                </a:cubicBezTo>
                <a:cubicBezTo>
                  <a:pt x="35" y="216"/>
                  <a:pt x="35" y="211"/>
                  <a:pt x="38" y="209"/>
                </a:cubicBezTo>
                <a:cubicBezTo>
                  <a:pt x="60" y="187"/>
                  <a:pt x="60" y="187"/>
                  <a:pt x="60" y="187"/>
                </a:cubicBezTo>
                <a:cubicBezTo>
                  <a:pt x="60" y="187"/>
                  <a:pt x="60" y="187"/>
                  <a:pt x="60" y="187"/>
                </a:cubicBezTo>
                <a:cubicBezTo>
                  <a:pt x="61" y="185"/>
                  <a:pt x="62" y="185"/>
                  <a:pt x="64" y="185"/>
                </a:cubicBezTo>
                <a:close/>
                <a:moveTo>
                  <a:pt x="45" y="128"/>
                </a:moveTo>
                <a:cubicBezTo>
                  <a:pt x="45" y="128"/>
                  <a:pt x="45" y="128"/>
                  <a:pt x="45" y="128"/>
                </a:cubicBezTo>
                <a:cubicBezTo>
                  <a:pt x="45" y="124"/>
                  <a:pt x="42" y="121"/>
                  <a:pt x="38" y="121"/>
                </a:cubicBezTo>
                <a:cubicBezTo>
                  <a:pt x="7" y="121"/>
                  <a:pt x="7" y="121"/>
                  <a:pt x="7" y="121"/>
                </a:cubicBezTo>
                <a:cubicBezTo>
                  <a:pt x="3" y="121"/>
                  <a:pt x="0" y="124"/>
                  <a:pt x="0" y="128"/>
                </a:cubicBezTo>
                <a:cubicBezTo>
                  <a:pt x="0" y="132"/>
                  <a:pt x="3" y="134"/>
                  <a:pt x="7" y="134"/>
                </a:cubicBezTo>
                <a:cubicBezTo>
                  <a:pt x="38" y="134"/>
                  <a:pt x="38" y="134"/>
                  <a:pt x="38" y="134"/>
                </a:cubicBezTo>
                <a:cubicBezTo>
                  <a:pt x="42" y="134"/>
                  <a:pt x="45" y="132"/>
                  <a:pt x="45" y="128"/>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7" name="Freeform 57"/>
          <p:cNvSpPr>
            <a:spLocks noEditPoints="1"/>
          </p:cNvSpPr>
          <p:nvPr/>
        </p:nvSpPr>
        <p:spPr bwMode="auto">
          <a:xfrm>
            <a:off x="6776705" y="852478"/>
            <a:ext cx="396375" cy="389233"/>
          </a:xfrm>
          <a:custGeom>
            <a:avLst/>
            <a:gdLst>
              <a:gd name="T0" fmla="*/ 231 w 243"/>
              <a:gd name="T1" fmla="*/ 92 h 238"/>
              <a:gd name="T2" fmla="*/ 214 w 243"/>
              <a:gd name="T3" fmla="*/ 83 h 238"/>
              <a:gd name="T4" fmla="*/ 206 w 243"/>
              <a:gd name="T5" fmla="*/ 71 h 238"/>
              <a:gd name="T6" fmla="*/ 192 w 243"/>
              <a:gd name="T7" fmla="*/ 82 h 238"/>
              <a:gd name="T8" fmla="*/ 194 w 243"/>
              <a:gd name="T9" fmla="*/ 64 h 238"/>
              <a:gd name="T10" fmla="*/ 179 w 243"/>
              <a:gd name="T11" fmla="*/ 64 h 238"/>
              <a:gd name="T12" fmla="*/ 162 w 243"/>
              <a:gd name="T13" fmla="*/ 54 h 238"/>
              <a:gd name="T14" fmla="*/ 154 w 243"/>
              <a:gd name="T15" fmla="*/ 42 h 238"/>
              <a:gd name="T16" fmla="*/ 140 w 243"/>
              <a:gd name="T17" fmla="*/ 53 h 238"/>
              <a:gd name="T18" fmla="*/ 142 w 243"/>
              <a:gd name="T19" fmla="*/ 35 h 238"/>
              <a:gd name="T20" fmla="*/ 128 w 243"/>
              <a:gd name="T21" fmla="*/ 35 h 238"/>
              <a:gd name="T22" fmla="*/ 110 w 243"/>
              <a:gd name="T23" fmla="*/ 25 h 238"/>
              <a:gd name="T24" fmla="*/ 102 w 243"/>
              <a:gd name="T25" fmla="*/ 13 h 238"/>
              <a:gd name="T26" fmla="*/ 101 w 243"/>
              <a:gd name="T27" fmla="*/ 22 h 238"/>
              <a:gd name="T28" fmla="*/ 208 w 243"/>
              <a:gd name="T29" fmla="*/ 128 h 238"/>
              <a:gd name="T30" fmla="*/ 206 w 243"/>
              <a:gd name="T31" fmla="*/ 132 h 238"/>
              <a:gd name="T32" fmla="*/ 101 w 243"/>
              <a:gd name="T33" fmla="*/ 74 h 238"/>
              <a:gd name="T34" fmla="*/ 196 w 243"/>
              <a:gd name="T35" fmla="*/ 149 h 238"/>
              <a:gd name="T36" fmla="*/ 194 w 243"/>
              <a:gd name="T37" fmla="*/ 153 h 238"/>
              <a:gd name="T38" fmla="*/ 101 w 243"/>
              <a:gd name="T39" fmla="*/ 101 h 238"/>
              <a:gd name="T40" fmla="*/ 185 w 243"/>
              <a:gd name="T41" fmla="*/ 170 h 238"/>
              <a:gd name="T42" fmla="*/ 182 w 243"/>
              <a:gd name="T43" fmla="*/ 174 h 238"/>
              <a:gd name="T44" fmla="*/ 101 w 243"/>
              <a:gd name="T45" fmla="*/ 129 h 238"/>
              <a:gd name="T46" fmla="*/ 173 w 243"/>
              <a:gd name="T47" fmla="*/ 191 h 238"/>
              <a:gd name="T48" fmla="*/ 171 w 243"/>
              <a:gd name="T49" fmla="*/ 195 h 238"/>
              <a:gd name="T50" fmla="*/ 101 w 243"/>
              <a:gd name="T51" fmla="*/ 156 h 238"/>
              <a:gd name="T52" fmla="*/ 138 w 243"/>
              <a:gd name="T53" fmla="*/ 231 h 238"/>
              <a:gd name="T54" fmla="*/ 243 w 243"/>
              <a:gd name="T55" fmla="*/ 91 h 238"/>
              <a:gd name="T56" fmla="*/ 101 w 243"/>
              <a:gd name="T57" fmla="*/ 22 h 238"/>
              <a:gd name="T58" fmla="*/ 85 w 243"/>
              <a:gd name="T59" fmla="*/ 11 h 238"/>
              <a:gd name="T60" fmla="*/ 78 w 243"/>
              <a:gd name="T61" fmla="*/ 0 h 238"/>
              <a:gd name="T62" fmla="*/ 15 w 243"/>
              <a:gd name="T63" fmla="*/ 163 h 238"/>
              <a:gd name="T64" fmla="*/ 101 w 243"/>
              <a:gd name="T65" fmla="*/ 156 h 238"/>
              <a:gd name="T66" fmla="*/ 27 w 243"/>
              <a:gd name="T67" fmla="*/ 113 h 238"/>
              <a:gd name="T68" fmla="*/ 101 w 243"/>
              <a:gd name="T69" fmla="*/ 151 h 238"/>
              <a:gd name="T70" fmla="*/ 40 w 243"/>
              <a:gd name="T71" fmla="*/ 95 h 238"/>
              <a:gd name="T72" fmla="*/ 42 w 243"/>
              <a:gd name="T73" fmla="*/ 91 h 238"/>
              <a:gd name="T74" fmla="*/ 101 w 243"/>
              <a:gd name="T75" fmla="*/ 101 h 238"/>
              <a:gd name="T76" fmla="*/ 51 w 243"/>
              <a:gd name="T77" fmla="*/ 71 h 238"/>
              <a:gd name="T78" fmla="*/ 101 w 243"/>
              <a:gd name="T79" fmla="*/ 96 h 238"/>
              <a:gd name="T80" fmla="*/ 63 w 243"/>
              <a:gd name="T81" fmla="*/ 53 h 238"/>
              <a:gd name="T82" fmla="*/ 65 w 243"/>
              <a:gd name="T83" fmla="*/ 49 h 238"/>
              <a:gd name="T84" fmla="*/ 101 w 243"/>
              <a:gd name="T85" fmla="*/ 22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3" h="238">
                <a:moveTo>
                  <a:pt x="232" y="85"/>
                </a:moveTo>
                <a:cubicBezTo>
                  <a:pt x="233" y="87"/>
                  <a:pt x="233" y="90"/>
                  <a:pt x="231" y="92"/>
                </a:cubicBezTo>
                <a:cubicBezTo>
                  <a:pt x="229" y="97"/>
                  <a:pt x="223" y="99"/>
                  <a:pt x="218" y="96"/>
                </a:cubicBezTo>
                <a:cubicBezTo>
                  <a:pt x="213" y="94"/>
                  <a:pt x="212" y="88"/>
                  <a:pt x="214" y="83"/>
                </a:cubicBezTo>
                <a:cubicBezTo>
                  <a:pt x="216" y="81"/>
                  <a:pt x="218" y="79"/>
                  <a:pt x="220" y="78"/>
                </a:cubicBezTo>
                <a:cubicBezTo>
                  <a:pt x="206" y="71"/>
                  <a:pt x="206" y="71"/>
                  <a:pt x="206" y="71"/>
                </a:cubicBezTo>
                <a:cubicBezTo>
                  <a:pt x="207" y="73"/>
                  <a:pt x="207" y="76"/>
                  <a:pt x="205" y="78"/>
                </a:cubicBezTo>
                <a:cubicBezTo>
                  <a:pt x="203" y="83"/>
                  <a:pt x="197" y="84"/>
                  <a:pt x="192" y="82"/>
                </a:cubicBezTo>
                <a:cubicBezTo>
                  <a:pt x="188" y="79"/>
                  <a:pt x="186" y="73"/>
                  <a:pt x="188" y="69"/>
                </a:cubicBezTo>
                <a:cubicBezTo>
                  <a:pt x="190" y="66"/>
                  <a:pt x="192" y="65"/>
                  <a:pt x="194" y="64"/>
                </a:cubicBezTo>
                <a:cubicBezTo>
                  <a:pt x="180" y="56"/>
                  <a:pt x="180" y="56"/>
                  <a:pt x="180" y="56"/>
                </a:cubicBezTo>
                <a:cubicBezTo>
                  <a:pt x="181" y="59"/>
                  <a:pt x="181" y="61"/>
                  <a:pt x="179" y="64"/>
                </a:cubicBezTo>
                <a:cubicBezTo>
                  <a:pt x="177" y="68"/>
                  <a:pt x="171" y="70"/>
                  <a:pt x="166" y="67"/>
                </a:cubicBezTo>
                <a:cubicBezTo>
                  <a:pt x="161" y="65"/>
                  <a:pt x="160" y="59"/>
                  <a:pt x="162" y="54"/>
                </a:cubicBezTo>
                <a:cubicBezTo>
                  <a:pt x="164" y="52"/>
                  <a:pt x="166" y="50"/>
                  <a:pt x="168" y="50"/>
                </a:cubicBezTo>
                <a:cubicBezTo>
                  <a:pt x="154" y="42"/>
                  <a:pt x="154" y="42"/>
                  <a:pt x="154" y="42"/>
                </a:cubicBezTo>
                <a:cubicBezTo>
                  <a:pt x="155" y="44"/>
                  <a:pt x="155" y="47"/>
                  <a:pt x="153" y="49"/>
                </a:cubicBezTo>
                <a:cubicBezTo>
                  <a:pt x="151" y="54"/>
                  <a:pt x="145" y="56"/>
                  <a:pt x="140" y="53"/>
                </a:cubicBezTo>
                <a:cubicBezTo>
                  <a:pt x="136" y="50"/>
                  <a:pt x="134" y="45"/>
                  <a:pt x="136" y="40"/>
                </a:cubicBezTo>
                <a:cubicBezTo>
                  <a:pt x="138" y="37"/>
                  <a:pt x="140" y="36"/>
                  <a:pt x="142" y="35"/>
                </a:cubicBezTo>
                <a:cubicBezTo>
                  <a:pt x="128" y="28"/>
                  <a:pt x="128" y="28"/>
                  <a:pt x="128" y="28"/>
                </a:cubicBezTo>
                <a:cubicBezTo>
                  <a:pt x="129" y="30"/>
                  <a:pt x="129" y="33"/>
                  <a:pt x="128" y="35"/>
                </a:cubicBezTo>
                <a:cubicBezTo>
                  <a:pt x="125" y="40"/>
                  <a:pt x="119" y="41"/>
                  <a:pt x="114" y="39"/>
                </a:cubicBezTo>
                <a:cubicBezTo>
                  <a:pt x="110" y="36"/>
                  <a:pt x="108" y="30"/>
                  <a:pt x="110" y="25"/>
                </a:cubicBezTo>
                <a:cubicBezTo>
                  <a:pt x="112" y="23"/>
                  <a:pt x="114" y="22"/>
                  <a:pt x="116" y="21"/>
                </a:cubicBezTo>
                <a:cubicBezTo>
                  <a:pt x="102" y="13"/>
                  <a:pt x="102" y="13"/>
                  <a:pt x="102" y="13"/>
                </a:cubicBezTo>
                <a:cubicBezTo>
                  <a:pt x="103" y="16"/>
                  <a:pt x="103" y="18"/>
                  <a:pt x="102" y="21"/>
                </a:cubicBezTo>
                <a:cubicBezTo>
                  <a:pt x="101" y="21"/>
                  <a:pt x="101" y="22"/>
                  <a:pt x="101" y="22"/>
                </a:cubicBezTo>
                <a:cubicBezTo>
                  <a:pt x="101" y="69"/>
                  <a:pt x="101" y="69"/>
                  <a:pt x="101" y="69"/>
                </a:cubicBezTo>
                <a:cubicBezTo>
                  <a:pt x="208" y="128"/>
                  <a:pt x="208" y="128"/>
                  <a:pt x="208" y="128"/>
                </a:cubicBezTo>
                <a:cubicBezTo>
                  <a:pt x="209" y="129"/>
                  <a:pt x="209" y="130"/>
                  <a:pt x="209" y="131"/>
                </a:cubicBezTo>
                <a:cubicBezTo>
                  <a:pt x="208" y="132"/>
                  <a:pt x="207" y="133"/>
                  <a:pt x="206" y="132"/>
                </a:cubicBezTo>
                <a:cubicBezTo>
                  <a:pt x="206" y="132"/>
                  <a:pt x="206" y="132"/>
                  <a:pt x="206" y="132"/>
                </a:cubicBezTo>
                <a:cubicBezTo>
                  <a:pt x="101" y="74"/>
                  <a:pt x="101" y="74"/>
                  <a:pt x="101" y="74"/>
                </a:cubicBezTo>
                <a:cubicBezTo>
                  <a:pt x="101" y="96"/>
                  <a:pt x="101" y="96"/>
                  <a:pt x="101" y="96"/>
                </a:cubicBezTo>
                <a:cubicBezTo>
                  <a:pt x="196" y="149"/>
                  <a:pt x="196" y="149"/>
                  <a:pt x="196" y="149"/>
                </a:cubicBezTo>
                <a:cubicBezTo>
                  <a:pt x="197" y="150"/>
                  <a:pt x="198" y="151"/>
                  <a:pt x="197" y="152"/>
                </a:cubicBezTo>
                <a:cubicBezTo>
                  <a:pt x="197" y="153"/>
                  <a:pt x="195" y="154"/>
                  <a:pt x="194" y="153"/>
                </a:cubicBezTo>
                <a:cubicBezTo>
                  <a:pt x="194" y="153"/>
                  <a:pt x="194" y="153"/>
                  <a:pt x="194" y="153"/>
                </a:cubicBezTo>
                <a:cubicBezTo>
                  <a:pt x="101" y="101"/>
                  <a:pt x="101" y="101"/>
                  <a:pt x="101" y="101"/>
                </a:cubicBezTo>
                <a:cubicBezTo>
                  <a:pt x="101" y="124"/>
                  <a:pt x="101" y="124"/>
                  <a:pt x="101" y="124"/>
                </a:cubicBezTo>
                <a:cubicBezTo>
                  <a:pt x="185" y="170"/>
                  <a:pt x="185" y="170"/>
                  <a:pt x="185" y="170"/>
                </a:cubicBezTo>
                <a:cubicBezTo>
                  <a:pt x="186" y="171"/>
                  <a:pt x="186" y="172"/>
                  <a:pt x="186" y="173"/>
                </a:cubicBezTo>
                <a:cubicBezTo>
                  <a:pt x="185" y="174"/>
                  <a:pt x="184" y="175"/>
                  <a:pt x="182" y="174"/>
                </a:cubicBezTo>
                <a:cubicBezTo>
                  <a:pt x="182" y="174"/>
                  <a:pt x="182" y="174"/>
                  <a:pt x="182" y="174"/>
                </a:cubicBezTo>
                <a:cubicBezTo>
                  <a:pt x="101" y="129"/>
                  <a:pt x="101" y="129"/>
                  <a:pt x="101" y="129"/>
                </a:cubicBezTo>
                <a:cubicBezTo>
                  <a:pt x="101" y="151"/>
                  <a:pt x="101" y="151"/>
                  <a:pt x="101" y="151"/>
                </a:cubicBezTo>
                <a:cubicBezTo>
                  <a:pt x="173" y="191"/>
                  <a:pt x="173" y="191"/>
                  <a:pt x="173" y="191"/>
                </a:cubicBezTo>
                <a:cubicBezTo>
                  <a:pt x="174" y="192"/>
                  <a:pt x="174" y="193"/>
                  <a:pt x="174" y="194"/>
                </a:cubicBezTo>
                <a:cubicBezTo>
                  <a:pt x="173" y="196"/>
                  <a:pt x="172" y="196"/>
                  <a:pt x="171" y="195"/>
                </a:cubicBezTo>
                <a:cubicBezTo>
                  <a:pt x="171" y="195"/>
                  <a:pt x="171" y="195"/>
                  <a:pt x="171" y="195"/>
                </a:cubicBezTo>
                <a:cubicBezTo>
                  <a:pt x="101" y="156"/>
                  <a:pt x="101" y="156"/>
                  <a:pt x="101" y="156"/>
                </a:cubicBezTo>
                <a:cubicBezTo>
                  <a:pt x="101" y="210"/>
                  <a:pt x="101" y="210"/>
                  <a:pt x="101" y="210"/>
                </a:cubicBezTo>
                <a:cubicBezTo>
                  <a:pt x="138" y="231"/>
                  <a:pt x="138" y="231"/>
                  <a:pt x="138" y="231"/>
                </a:cubicBezTo>
                <a:cubicBezTo>
                  <a:pt x="150" y="238"/>
                  <a:pt x="164" y="233"/>
                  <a:pt x="171" y="222"/>
                </a:cubicBezTo>
                <a:cubicBezTo>
                  <a:pt x="243" y="91"/>
                  <a:pt x="243" y="91"/>
                  <a:pt x="243" y="91"/>
                </a:cubicBezTo>
                <a:lnTo>
                  <a:pt x="232" y="85"/>
                </a:lnTo>
                <a:close/>
                <a:moveTo>
                  <a:pt x="101" y="22"/>
                </a:moveTo>
                <a:cubicBezTo>
                  <a:pt x="98" y="26"/>
                  <a:pt x="93" y="27"/>
                  <a:pt x="88" y="24"/>
                </a:cubicBezTo>
                <a:cubicBezTo>
                  <a:pt x="84" y="22"/>
                  <a:pt x="82" y="16"/>
                  <a:pt x="85" y="11"/>
                </a:cubicBezTo>
                <a:cubicBezTo>
                  <a:pt x="86" y="9"/>
                  <a:pt x="88" y="7"/>
                  <a:pt x="90" y="6"/>
                </a:cubicBezTo>
                <a:cubicBezTo>
                  <a:pt x="78" y="0"/>
                  <a:pt x="78" y="0"/>
                  <a:pt x="78" y="0"/>
                </a:cubicBezTo>
                <a:cubicBezTo>
                  <a:pt x="6" y="130"/>
                  <a:pt x="6" y="130"/>
                  <a:pt x="6" y="130"/>
                </a:cubicBezTo>
                <a:cubicBezTo>
                  <a:pt x="0" y="142"/>
                  <a:pt x="4" y="157"/>
                  <a:pt x="15" y="163"/>
                </a:cubicBezTo>
                <a:cubicBezTo>
                  <a:pt x="101" y="210"/>
                  <a:pt x="101" y="210"/>
                  <a:pt x="101" y="210"/>
                </a:cubicBezTo>
                <a:cubicBezTo>
                  <a:pt x="101" y="156"/>
                  <a:pt x="101" y="156"/>
                  <a:pt x="101" y="156"/>
                </a:cubicBezTo>
                <a:cubicBezTo>
                  <a:pt x="28" y="116"/>
                  <a:pt x="28" y="116"/>
                  <a:pt x="28" y="116"/>
                </a:cubicBezTo>
                <a:cubicBezTo>
                  <a:pt x="27" y="116"/>
                  <a:pt x="27" y="114"/>
                  <a:pt x="27" y="113"/>
                </a:cubicBezTo>
                <a:cubicBezTo>
                  <a:pt x="28" y="112"/>
                  <a:pt x="29" y="112"/>
                  <a:pt x="30" y="112"/>
                </a:cubicBezTo>
                <a:cubicBezTo>
                  <a:pt x="101" y="151"/>
                  <a:pt x="101" y="151"/>
                  <a:pt x="101" y="151"/>
                </a:cubicBezTo>
                <a:cubicBezTo>
                  <a:pt x="101" y="129"/>
                  <a:pt x="101" y="129"/>
                  <a:pt x="101" y="129"/>
                </a:cubicBezTo>
                <a:cubicBezTo>
                  <a:pt x="40" y="95"/>
                  <a:pt x="40" y="95"/>
                  <a:pt x="40" y="95"/>
                </a:cubicBezTo>
                <a:cubicBezTo>
                  <a:pt x="39" y="95"/>
                  <a:pt x="38" y="93"/>
                  <a:pt x="39" y="92"/>
                </a:cubicBezTo>
                <a:cubicBezTo>
                  <a:pt x="40" y="91"/>
                  <a:pt x="41" y="91"/>
                  <a:pt x="42" y="91"/>
                </a:cubicBezTo>
                <a:cubicBezTo>
                  <a:pt x="101" y="124"/>
                  <a:pt x="101" y="124"/>
                  <a:pt x="101" y="124"/>
                </a:cubicBezTo>
                <a:cubicBezTo>
                  <a:pt x="101" y="101"/>
                  <a:pt x="101" y="101"/>
                  <a:pt x="101" y="101"/>
                </a:cubicBezTo>
                <a:cubicBezTo>
                  <a:pt x="51" y="74"/>
                  <a:pt x="51" y="74"/>
                  <a:pt x="51" y="74"/>
                </a:cubicBezTo>
                <a:cubicBezTo>
                  <a:pt x="50" y="74"/>
                  <a:pt x="50" y="72"/>
                  <a:pt x="51" y="71"/>
                </a:cubicBezTo>
                <a:cubicBezTo>
                  <a:pt x="51" y="70"/>
                  <a:pt x="53" y="70"/>
                  <a:pt x="54" y="70"/>
                </a:cubicBezTo>
                <a:cubicBezTo>
                  <a:pt x="101" y="96"/>
                  <a:pt x="101" y="96"/>
                  <a:pt x="101" y="96"/>
                </a:cubicBezTo>
                <a:cubicBezTo>
                  <a:pt x="101" y="74"/>
                  <a:pt x="101" y="74"/>
                  <a:pt x="101" y="74"/>
                </a:cubicBezTo>
                <a:cubicBezTo>
                  <a:pt x="63" y="53"/>
                  <a:pt x="63" y="53"/>
                  <a:pt x="63" y="53"/>
                </a:cubicBezTo>
                <a:cubicBezTo>
                  <a:pt x="62" y="53"/>
                  <a:pt x="62" y="51"/>
                  <a:pt x="62" y="50"/>
                </a:cubicBezTo>
                <a:cubicBezTo>
                  <a:pt x="63" y="49"/>
                  <a:pt x="64" y="49"/>
                  <a:pt x="65" y="49"/>
                </a:cubicBezTo>
                <a:cubicBezTo>
                  <a:pt x="101" y="69"/>
                  <a:pt x="101" y="69"/>
                  <a:pt x="101" y="69"/>
                </a:cubicBezTo>
                <a:lnTo>
                  <a:pt x="101" y="22"/>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8" name="Freeform 58"/>
          <p:cNvSpPr>
            <a:spLocks noEditPoints="1"/>
          </p:cNvSpPr>
          <p:nvPr/>
        </p:nvSpPr>
        <p:spPr bwMode="auto">
          <a:xfrm>
            <a:off x="5376514" y="2476273"/>
            <a:ext cx="385662" cy="390423"/>
          </a:xfrm>
          <a:custGeom>
            <a:avLst/>
            <a:gdLst>
              <a:gd name="T0" fmla="*/ 189 w 236"/>
              <a:gd name="T1" fmla="*/ 60 h 239"/>
              <a:gd name="T2" fmla="*/ 196 w 236"/>
              <a:gd name="T3" fmla="*/ 122 h 239"/>
              <a:gd name="T4" fmla="*/ 198 w 236"/>
              <a:gd name="T5" fmla="*/ 136 h 239"/>
              <a:gd name="T6" fmla="*/ 208 w 236"/>
              <a:gd name="T7" fmla="*/ 157 h 239"/>
              <a:gd name="T8" fmla="*/ 189 w 236"/>
              <a:gd name="T9" fmla="*/ 195 h 239"/>
              <a:gd name="T10" fmla="*/ 168 w 236"/>
              <a:gd name="T11" fmla="*/ 156 h 239"/>
              <a:gd name="T12" fmla="*/ 168 w 236"/>
              <a:gd name="T13" fmla="*/ 78 h 239"/>
              <a:gd name="T14" fmla="*/ 182 w 236"/>
              <a:gd name="T15" fmla="*/ 92 h 239"/>
              <a:gd name="T16" fmla="*/ 185 w 236"/>
              <a:gd name="T17" fmla="*/ 107 h 239"/>
              <a:gd name="T18" fmla="*/ 189 w 236"/>
              <a:gd name="T19" fmla="*/ 141 h 239"/>
              <a:gd name="T20" fmla="*/ 189 w 236"/>
              <a:gd name="T21" fmla="*/ 130 h 239"/>
              <a:gd name="T22" fmla="*/ 168 w 236"/>
              <a:gd name="T23" fmla="*/ 155 h 239"/>
              <a:gd name="T24" fmla="*/ 160 w 236"/>
              <a:gd name="T25" fmla="*/ 138 h 239"/>
              <a:gd name="T26" fmla="*/ 165 w 236"/>
              <a:gd name="T27" fmla="*/ 172 h 239"/>
              <a:gd name="T28" fmla="*/ 168 w 236"/>
              <a:gd name="T29" fmla="*/ 16 h 239"/>
              <a:gd name="T30" fmla="*/ 163 w 236"/>
              <a:gd name="T31" fmla="*/ 49 h 239"/>
              <a:gd name="T32" fmla="*/ 168 w 236"/>
              <a:gd name="T33" fmla="*/ 78 h 239"/>
              <a:gd name="T34" fmla="*/ 159 w 236"/>
              <a:gd name="T35" fmla="*/ 118 h 239"/>
              <a:gd name="T36" fmla="*/ 159 w 236"/>
              <a:gd name="T37" fmla="*/ 209 h 239"/>
              <a:gd name="T38" fmla="*/ 159 w 236"/>
              <a:gd name="T39" fmla="*/ 5 h 239"/>
              <a:gd name="T40" fmla="*/ 159 w 236"/>
              <a:gd name="T41" fmla="*/ 40 h 239"/>
              <a:gd name="T42" fmla="*/ 144 w 236"/>
              <a:gd name="T43" fmla="*/ 89 h 239"/>
              <a:gd name="T44" fmla="*/ 159 w 236"/>
              <a:gd name="T45" fmla="*/ 108 h 239"/>
              <a:gd name="T46" fmla="*/ 159 w 236"/>
              <a:gd name="T47" fmla="*/ 136 h 239"/>
              <a:gd name="T48" fmla="*/ 144 w 236"/>
              <a:gd name="T49" fmla="*/ 162 h 239"/>
              <a:gd name="T50" fmla="*/ 151 w 236"/>
              <a:gd name="T51" fmla="*/ 143 h 239"/>
              <a:gd name="T52" fmla="*/ 146 w 236"/>
              <a:gd name="T53" fmla="*/ 109 h 239"/>
              <a:gd name="T54" fmla="*/ 123 w 236"/>
              <a:gd name="T55" fmla="*/ 7 h 239"/>
              <a:gd name="T56" fmla="*/ 144 w 236"/>
              <a:gd name="T57" fmla="*/ 0 h 239"/>
              <a:gd name="T58" fmla="*/ 144 w 236"/>
              <a:gd name="T59" fmla="*/ 187 h 239"/>
              <a:gd name="T60" fmla="*/ 123 w 236"/>
              <a:gd name="T61" fmla="*/ 225 h 239"/>
              <a:gd name="T62" fmla="*/ 140 w 236"/>
              <a:gd name="T63" fmla="*/ 96 h 239"/>
              <a:gd name="T64" fmla="*/ 123 w 236"/>
              <a:gd name="T65" fmla="*/ 135 h 239"/>
              <a:gd name="T66" fmla="*/ 137 w 236"/>
              <a:gd name="T67" fmla="*/ 113 h 239"/>
              <a:gd name="T68" fmla="*/ 123 w 236"/>
              <a:gd name="T69" fmla="*/ 82 h 239"/>
              <a:gd name="T70" fmla="*/ 125 w 236"/>
              <a:gd name="T71" fmla="*/ 171 h 239"/>
              <a:gd name="T72" fmla="*/ 123 w 236"/>
              <a:gd name="T73" fmla="*/ 7 h 239"/>
              <a:gd name="T74" fmla="*/ 123 w 236"/>
              <a:gd name="T75" fmla="*/ 7 h 239"/>
              <a:gd name="T76" fmla="*/ 123 w 236"/>
              <a:gd name="T77" fmla="*/ 177 h 239"/>
              <a:gd name="T78" fmla="*/ 121 w 236"/>
              <a:gd name="T79" fmla="*/ 162 h 239"/>
              <a:gd name="T80" fmla="*/ 123 w 236"/>
              <a:gd name="T81" fmla="*/ 135 h 239"/>
              <a:gd name="T82" fmla="*/ 99 w 236"/>
              <a:gd name="T83" fmla="*/ 124 h 239"/>
              <a:gd name="T84" fmla="*/ 106 w 236"/>
              <a:gd name="T85" fmla="*/ 164 h 239"/>
              <a:gd name="T86" fmla="*/ 108 w 236"/>
              <a:gd name="T87" fmla="*/ 179 h 239"/>
              <a:gd name="T88" fmla="*/ 118 w 236"/>
              <a:gd name="T89" fmla="*/ 199 h 239"/>
              <a:gd name="T90" fmla="*/ 123 w 236"/>
              <a:gd name="T91" fmla="*/ 99 h 239"/>
              <a:gd name="T92" fmla="*/ 99 w 236"/>
              <a:gd name="T93" fmla="*/ 18 h 239"/>
              <a:gd name="T94" fmla="*/ 99 w 236"/>
              <a:gd name="T95" fmla="*/ 18 h 239"/>
              <a:gd name="T96" fmla="*/ 89 w 236"/>
              <a:gd name="T97" fmla="*/ 212 h 239"/>
              <a:gd name="T98" fmla="*/ 99 w 236"/>
              <a:gd name="T99" fmla="*/ 183 h 239"/>
              <a:gd name="T100" fmla="*/ 71 w 236"/>
              <a:gd name="T101" fmla="*/ 227 h 239"/>
              <a:gd name="T102" fmla="*/ 95 w 236"/>
              <a:gd name="T103" fmla="*/ 117 h 239"/>
              <a:gd name="T104" fmla="*/ 71 w 236"/>
              <a:gd name="T105" fmla="*/ 160 h 239"/>
              <a:gd name="T106" fmla="*/ 92 w 236"/>
              <a:gd name="T107" fmla="*/ 134 h 239"/>
              <a:gd name="T108" fmla="*/ 71 w 236"/>
              <a:gd name="T109" fmla="*/ 107 h 239"/>
              <a:gd name="T110" fmla="*/ 7 w 236"/>
              <a:gd name="T111" fmla="*/ 91 h 239"/>
              <a:gd name="T112" fmla="*/ 70 w 236"/>
              <a:gd name="T113" fmla="*/ 181 h 239"/>
              <a:gd name="T114" fmla="*/ 71 w 236"/>
              <a:gd name="T115" fmla="*/ 149 h 239"/>
              <a:gd name="T116" fmla="*/ 52 w 236"/>
              <a:gd name="T117" fmla="*/ 133 h 239"/>
              <a:gd name="T118" fmla="*/ 35 w 236"/>
              <a:gd name="T119" fmla="*/ 109 h 239"/>
              <a:gd name="T120" fmla="*/ 71 w 236"/>
              <a:gd name="T121" fmla="*/ 31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6" h="239">
                <a:moveTo>
                  <a:pt x="189" y="195"/>
                </a:moveTo>
                <a:cubicBezTo>
                  <a:pt x="216" y="182"/>
                  <a:pt x="216" y="182"/>
                  <a:pt x="216" y="182"/>
                </a:cubicBezTo>
                <a:cubicBezTo>
                  <a:pt x="230" y="176"/>
                  <a:pt x="236" y="159"/>
                  <a:pt x="229" y="146"/>
                </a:cubicBezTo>
                <a:cubicBezTo>
                  <a:pt x="189" y="60"/>
                  <a:pt x="189" y="60"/>
                  <a:pt x="189" y="60"/>
                </a:cubicBezTo>
                <a:cubicBezTo>
                  <a:pt x="189" y="107"/>
                  <a:pt x="189" y="107"/>
                  <a:pt x="189" y="107"/>
                </a:cubicBezTo>
                <a:cubicBezTo>
                  <a:pt x="190" y="108"/>
                  <a:pt x="190" y="108"/>
                  <a:pt x="190" y="109"/>
                </a:cubicBezTo>
                <a:cubicBezTo>
                  <a:pt x="196" y="122"/>
                  <a:pt x="196" y="122"/>
                  <a:pt x="196" y="122"/>
                </a:cubicBezTo>
                <a:cubicBezTo>
                  <a:pt x="196" y="122"/>
                  <a:pt x="196" y="122"/>
                  <a:pt x="196" y="122"/>
                </a:cubicBezTo>
                <a:cubicBezTo>
                  <a:pt x="197" y="124"/>
                  <a:pt x="196" y="126"/>
                  <a:pt x="194" y="127"/>
                </a:cubicBezTo>
                <a:cubicBezTo>
                  <a:pt x="189" y="130"/>
                  <a:pt x="189" y="130"/>
                  <a:pt x="189" y="130"/>
                </a:cubicBezTo>
                <a:cubicBezTo>
                  <a:pt x="189" y="141"/>
                  <a:pt x="189" y="141"/>
                  <a:pt x="189" y="141"/>
                </a:cubicBezTo>
                <a:cubicBezTo>
                  <a:pt x="198" y="136"/>
                  <a:pt x="198" y="136"/>
                  <a:pt x="198" y="136"/>
                </a:cubicBezTo>
                <a:cubicBezTo>
                  <a:pt x="201" y="135"/>
                  <a:pt x="203" y="136"/>
                  <a:pt x="204" y="138"/>
                </a:cubicBezTo>
                <a:cubicBezTo>
                  <a:pt x="210" y="151"/>
                  <a:pt x="210" y="151"/>
                  <a:pt x="210" y="151"/>
                </a:cubicBezTo>
                <a:cubicBezTo>
                  <a:pt x="210" y="151"/>
                  <a:pt x="210" y="151"/>
                  <a:pt x="210" y="151"/>
                </a:cubicBezTo>
                <a:cubicBezTo>
                  <a:pt x="211" y="153"/>
                  <a:pt x="210" y="156"/>
                  <a:pt x="208" y="157"/>
                </a:cubicBezTo>
                <a:cubicBezTo>
                  <a:pt x="189" y="166"/>
                  <a:pt x="189" y="166"/>
                  <a:pt x="189" y="166"/>
                </a:cubicBezTo>
                <a:lnTo>
                  <a:pt x="189" y="195"/>
                </a:lnTo>
                <a:close/>
                <a:moveTo>
                  <a:pt x="168" y="204"/>
                </a:moveTo>
                <a:cubicBezTo>
                  <a:pt x="189" y="195"/>
                  <a:pt x="189" y="195"/>
                  <a:pt x="189" y="195"/>
                </a:cubicBezTo>
                <a:cubicBezTo>
                  <a:pt x="189" y="166"/>
                  <a:pt x="189" y="166"/>
                  <a:pt x="189" y="166"/>
                </a:cubicBezTo>
                <a:cubicBezTo>
                  <a:pt x="180" y="170"/>
                  <a:pt x="180" y="170"/>
                  <a:pt x="180" y="170"/>
                </a:cubicBezTo>
                <a:cubicBezTo>
                  <a:pt x="178" y="171"/>
                  <a:pt x="175" y="170"/>
                  <a:pt x="174" y="168"/>
                </a:cubicBezTo>
                <a:cubicBezTo>
                  <a:pt x="168" y="156"/>
                  <a:pt x="168" y="156"/>
                  <a:pt x="168" y="156"/>
                </a:cubicBezTo>
                <a:cubicBezTo>
                  <a:pt x="168" y="204"/>
                  <a:pt x="168" y="204"/>
                  <a:pt x="168" y="204"/>
                </a:cubicBezTo>
                <a:close/>
                <a:moveTo>
                  <a:pt x="189" y="60"/>
                </a:moveTo>
                <a:cubicBezTo>
                  <a:pt x="168" y="16"/>
                  <a:pt x="168" y="16"/>
                  <a:pt x="168" y="16"/>
                </a:cubicBezTo>
                <a:cubicBezTo>
                  <a:pt x="168" y="78"/>
                  <a:pt x="168" y="78"/>
                  <a:pt x="168" y="78"/>
                </a:cubicBezTo>
                <a:cubicBezTo>
                  <a:pt x="171" y="77"/>
                  <a:pt x="171" y="77"/>
                  <a:pt x="171" y="77"/>
                </a:cubicBezTo>
                <a:cubicBezTo>
                  <a:pt x="173" y="76"/>
                  <a:pt x="175" y="77"/>
                  <a:pt x="176" y="79"/>
                </a:cubicBezTo>
                <a:cubicBezTo>
                  <a:pt x="182" y="92"/>
                  <a:pt x="182" y="92"/>
                  <a:pt x="182" y="92"/>
                </a:cubicBezTo>
                <a:cubicBezTo>
                  <a:pt x="182" y="92"/>
                  <a:pt x="182" y="92"/>
                  <a:pt x="182" y="92"/>
                </a:cubicBezTo>
                <a:cubicBezTo>
                  <a:pt x="183" y="94"/>
                  <a:pt x="182" y="97"/>
                  <a:pt x="180" y="98"/>
                </a:cubicBezTo>
                <a:cubicBezTo>
                  <a:pt x="168" y="103"/>
                  <a:pt x="168" y="103"/>
                  <a:pt x="168" y="103"/>
                </a:cubicBezTo>
                <a:cubicBezTo>
                  <a:pt x="168" y="114"/>
                  <a:pt x="168" y="114"/>
                  <a:pt x="168" y="114"/>
                </a:cubicBezTo>
                <a:cubicBezTo>
                  <a:pt x="185" y="107"/>
                  <a:pt x="185" y="107"/>
                  <a:pt x="185" y="107"/>
                </a:cubicBezTo>
                <a:cubicBezTo>
                  <a:pt x="186" y="106"/>
                  <a:pt x="188" y="106"/>
                  <a:pt x="189" y="107"/>
                </a:cubicBezTo>
                <a:cubicBezTo>
                  <a:pt x="189" y="60"/>
                  <a:pt x="189" y="60"/>
                  <a:pt x="189" y="60"/>
                </a:cubicBezTo>
                <a:close/>
                <a:moveTo>
                  <a:pt x="189" y="130"/>
                </a:moveTo>
                <a:cubicBezTo>
                  <a:pt x="189" y="141"/>
                  <a:pt x="189" y="141"/>
                  <a:pt x="189" y="141"/>
                </a:cubicBezTo>
                <a:cubicBezTo>
                  <a:pt x="170" y="150"/>
                  <a:pt x="170" y="150"/>
                  <a:pt x="170" y="150"/>
                </a:cubicBezTo>
                <a:cubicBezTo>
                  <a:pt x="169" y="150"/>
                  <a:pt x="169" y="151"/>
                  <a:pt x="168" y="151"/>
                </a:cubicBezTo>
                <a:cubicBezTo>
                  <a:pt x="168" y="139"/>
                  <a:pt x="168" y="139"/>
                  <a:pt x="168" y="139"/>
                </a:cubicBezTo>
                <a:lnTo>
                  <a:pt x="189" y="130"/>
                </a:lnTo>
                <a:close/>
                <a:moveTo>
                  <a:pt x="159" y="209"/>
                </a:moveTo>
                <a:cubicBezTo>
                  <a:pt x="168" y="204"/>
                  <a:pt x="168" y="204"/>
                  <a:pt x="168" y="204"/>
                </a:cubicBezTo>
                <a:cubicBezTo>
                  <a:pt x="168" y="156"/>
                  <a:pt x="168" y="156"/>
                  <a:pt x="168" y="156"/>
                </a:cubicBezTo>
                <a:cubicBezTo>
                  <a:pt x="168" y="155"/>
                  <a:pt x="168" y="155"/>
                  <a:pt x="168" y="155"/>
                </a:cubicBezTo>
                <a:cubicBezTo>
                  <a:pt x="168" y="154"/>
                  <a:pt x="168" y="152"/>
                  <a:pt x="168" y="151"/>
                </a:cubicBezTo>
                <a:cubicBezTo>
                  <a:pt x="168" y="139"/>
                  <a:pt x="168" y="139"/>
                  <a:pt x="168" y="139"/>
                </a:cubicBezTo>
                <a:cubicBezTo>
                  <a:pt x="166" y="141"/>
                  <a:pt x="166" y="141"/>
                  <a:pt x="166" y="141"/>
                </a:cubicBezTo>
                <a:cubicBezTo>
                  <a:pt x="164" y="142"/>
                  <a:pt x="161" y="141"/>
                  <a:pt x="160" y="138"/>
                </a:cubicBezTo>
                <a:cubicBezTo>
                  <a:pt x="159" y="136"/>
                  <a:pt x="159" y="136"/>
                  <a:pt x="159" y="136"/>
                </a:cubicBezTo>
                <a:cubicBezTo>
                  <a:pt x="159" y="160"/>
                  <a:pt x="159" y="160"/>
                  <a:pt x="159" y="160"/>
                </a:cubicBezTo>
                <a:cubicBezTo>
                  <a:pt x="165" y="172"/>
                  <a:pt x="165" y="172"/>
                  <a:pt x="165" y="172"/>
                </a:cubicBezTo>
                <a:cubicBezTo>
                  <a:pt x="165" y="172"/>
                  <a:pt x="165" y="172"/>
                  <a:pt x="165" y="172"/>
                </a:cubicBezTo>
                <a:cubicBezTo>
                  <a:pt x="166" y="175"/>
                  <a:pt x="165" y="177"/>
                  <a:pt x="163" y="178"/>
                </a:cubicBezTo>
                <a:cubicBezTo>
                  <a:pt x="159" y="180"/>
                  <a:pt x="159" y="180"/>
                  <a:pt x="159" y="180"/>
                </a:cubicBezTo>
                <a:cubicBezTo>
                  <a:pt x="159" y="209"/>
                  <a:pt x="159" y="209"/>
                  <a:pt x="159" y="209"/>
                </a:cubicBezTo>
                <a:close/>
                <a:moveTo>
                  <a:pt x="168" y="16"/>
                </a:moveTo>
                <a:cubicBezTo>
                  <a:pt x="168" y="15"/>
                  <a:pt x="168" y="15"/>
                  <a:pt x="168" y="15"/>
                </a:cubicBezTo>
                <a:cubicBezTo>
                  <a:pt x="166" y="11"/>
                  <a:pt x="163" y="7"/>
                  <a:pt x="159" y="5"/>
                </a:cubicBezTo>
                <a:cubicBezTo>
                  <a:pt x="159" y="40"/>
                  <a:pt x="159" y="40"/>
                  <a:pt x="159" y="40"/>
                </a:cubicBezTo>
                <a:cubicBezTo>
                  <a:pt x="163" y="49"/>
                  <a:pt x="163" y="49"/>
                  <a:pt x="163" y="49"/>
                </a:cubicBezTo>
                <a:cubicBezTo>
                  <a:pt x="163" y="49"/>
                  <a:pt x="163" y="49"/>
                  <a:pt x="163" y="49"/>
                </a:cubicBezTo>
                <a:cubicBezTo>
                  <a:pt x="166" y="55"/>
                  <a:pt x="164" y="61"/>
                  <a:pt x="159" y="65"/>
                </a:cubicBezTo>
                <a:cubicBezTo>
                  <a:pt x="159" y="82"/>
                  <a:pt x="159" y="82"/>
                  <a:pt x="159" y="82"/>
                </a:cubicBezTo>
                <a:cubicBezTo>
                  <a:pt x="168" y="78"/>
                  <a:pt x="168" y="78"/>
                  <a:pt x="168" y="78"/>
                </a:cubicBezTo>
                <a:cubicBezTo>
                  <a:pt x="168" y="16"/>
                  <a:pt x="168" y="16"/>
                  <a:pt x="168" y="16"/>
                </a:cubicBezTo>
                <a:close/>
                <a:moveTo>
                  <a:pt x="168" y="103"/>
                </a:moveTo>
                <a:cubicBezTo>
                  <a:pt x="168" y="114"/>
                  <a:pt x="168" y="114"/>
                  <a:pt x="168" y="114"/>
                </a:cubicBezTo>
                <a:cubicBezTo>
                  <a:pt x="159" y="118"/>
                  <a:pt x="159" y="118"/>
                  <a:pt x="159" y="118"/>
                </a:cubicBezTo>
                <a:cubicBezTo>
                  <a:pt x="159" y="108"/>
                  <a:pt x="159" y="108"/>
                  <a:pt x="159" y="108"/>
                </a:cubicBezTo>
                <a:lnTo>
                  <a:pt x="168" y="103"/>
                </a:lnTo>
                <a:close/>
                <a:moveTo>
                  <a:pt x="144" y="216"/>
                </a:moveTo>
                <a:cubicBezTo>
                  <a:pt x="159" y="209"/>
                  <a:pt x="159" y="209"/>
                  <a:pt x="159" y="209"/>
                </a:cubicBezTo>
                <a:cubicBezTo>
                  <a:pt x="159" y="180"/>
                  <a:pt x="159" y="180"/>
                  <a:pt x="159" y="180"/>
                </a:cubicBezTo>
                <a:cubicBezTo>
                  <a:pt x="144" y="187"/>
                  <a:pt x="144" y="187"/>
                  <a:pt x="144" y="187"/>
                </a:cubicBezTo>
                <a:cubicBezTo>
                  <a:pt x="144" y="216"/>
                  <a:pt x="144" y="216"/>
                  <a:pt x="144" y="216"/>
                </a:cubicBezTo>
                <a:close/>
                <a:moveTo>
                  <a:pt x="159" y="5"/>
                </a:moveTo>
                <a:cubicBezTo>
                  <a:pt x="155" y="2"/>
                  <a:pt x="149" y="0"/>
                  <a:pt x="144" y="0"/>
                </a:cubicBezTo>
                <a:cubicBezTo>
                  <a:pt x="144" y="22"/>
                  <a:pt x="144" y="22"/>
                  <a:pt x="144" y="22"/>
                </a:cubicBezTo>
                <a:cubicBezTo>
                  <a:pt x="148" y="23"/>
                  <a:pt x="152" y="25"/>
                  <a:pt x="154" y="30"/>
                </a:cubicBezTo>
                <a:cubicBezTo>
                  <a:pt x="159" y="40"/>
                  <a:pt x="159" y="40"/>
                  <a:pt x="159" y="40"/>
                </a:cubicBezTo>
                <a:cubicBezTo>
                  <a:pt x="159" y="5"/>
                  <a:pt x="159" y="5"/>
                  <a:pt x="159" y="5"/>
                </a:cubicBezTo>
                <a:close/>
                <a:moveTo>
                  <a:pt x="159" y="65"/>
                </a:moveTo>
                <a:cubicBezTo>
                  <a:pt x="159" y="82"/>
                  <a:pt x="159" y="82"/>
                  <a:pt x="159" y="82"/>
                </a:cubicBezTo>
                <a:cubicBezTo>
                  <a:pt x="144" y="89"/>
                  <a:pt x="144" y="89"/>
                  <a:pt x="144" y="89"/>
                </a:cubicBezTo>
                <a:cubicBezTo>
                  <a:pt x="144" y="72"/>
                  <a:pt x="144" y="72"/>
                  <a:pt x="144" y="72"/>
                </a:cubicBezTo>
                <a:cubicBezTo>
                  <a:pt x="157" y="66"/>
                  <a:pt x="157" y="66"/>
                  <a:pt x="157" y="66"/>
                </a:cubicBezTo>
                <a:cubicBezTo>
                  <a:pt x="158" y="66"/>
                  <a:pt x="159" y="66"/>
                  <a:pt x="159" y="65"/>
                </a:cubicBezTo>
                <a:close/>
                <a:moveTo>
                  <a:pt x="159" y="108"/>
                </a:moveTo>
                <a:cubicBezTo>
                  <a:pt x="159" y="118"/>
                  <a:pt x="159" y="118"/>
                  <a:pt x="159" y="118"/>
                </a:cubicBezTo>
                <a:cubicBezTo>
                  <a:pt x="156" y="120"/>
                  <a:pt x="156" y="120"/>
                  <a:pt x="156" y="120"/>
                </a:cubicBezTo>
                <a:cubicBezTo>
                  <a:pt x="154" y="121"/>
                  <a:pt x="153" y="123"/>
                  <a:pt x="154" y="126"/>
                </a:cubicBezTo>
                <a:cubicBezTo>
                  <a:pt x="159" y="136"/>
                  <a:pt x="159" y="136"/>
                  <a:pt x="159" y="136"/>
                </a:cubicBezTo>
                <a:cubicBezTo>
                  <a:pt x="159" y="160"/>
                  <a:pt x="159" y="160"/>
                  <a:pt x="159" y="160"/>
                </a:cubicBezTo>
                <a:cubicBezTo>
                  <a:pt x="159" y="159"/>
                  <a:pt x="159" y="159"/>
                  <a:pt x="159" y="159"/>
                </a:cubicBezTo>
                <a:cubicBezTo>
                  <a:pt x="158" y="157"/>
                  <a:pt x="155" y="156"/>
                  <a:pt x="153" y="157"/>
                </a:cubicBezTo>
                <a:cubicBezTo>
                  <a:pt x="144" y="162"/>
                  <a:pt x="144" y="162"/>
                  <a:pt x="144" y="162"/>
                </a:cubicBezTo>
                <a:cubicBezTo>
                  <a:pt x="144" y="151"/>
                  <a:pt x="144" y="151"/>
                  <a:pt x="144" y="151"/>
                </a:cubicBezTo>
                <a:cubicBezTo>
                  <a:pt x="149" y="148"/>
                  <a:pt x="149" y="148"/>
                  <a:pt x="149" y="148"/>
                </a:cubicBezTo>
                <a:cubicBezTo>
                  <a:pt x="151" y="147"/>
                  <a:pt x="152" y="145"/>
                  <a:pt x="151" y="143"/>
                </a:cubicBezTo>
                <a:cubicBezTo>
                  <a:pt x="151" y="143"/>
                  <a:pt x="151" y="143"/>
                  <a:pt x="151" y="143"/>
                </a:cubicBezTo>
                <a:cubicBezTo>
                  <a:pt x="145" y="130"/>
                  <a:pt x="145" y="130"/>
                  <a:pt x="145" y="130"/>
                </a:cubicBezTo>
                <a:cubicBezTo>
                  <a:pt x="145" y="129"/>
                  <a:pt x="144" y="129"/>
                  <a:pt x="144" y="128"/>
                </a:cubicBezTo>
                <a:cubicBezTo>
                  <a:pt x="144" y="104"/>
                  <a:pt x="144" y="104"/>
                  <a:pt x="144" y="104"/>
                </a:cubicBezTo>
                <a:cubicBezTo>
                  <a:pt x="146" y="109"/>
                  <a:pt x="146" y="109"/>
                  <a:pt x="146" y="109"/>
                </a:cubicBezTo>
                <a:cubicBezTo>
                  <a:pt x="147" y="111"/>
                  <a:pt x="150" y="112"/>
                  <a:pt x="152" y="111"/>
                </a:cubicBezTo>
                <a:lnTo>
                  <a:pt x="159" y="108"/>
                </a:lnTo>
                <a:close/>
                <a:moveTo>
                  <a:pt x="132" y="2"/>
                </a:moveTo>
                <a:cubicBezTo>
                  <a:pt x="123" y="7"/>
                  <a:pt x="123" y="7"/>
                  <a:pt x="123" y="7"/>
                </a:cubicBezTo>
                <a:cubicBezTo>
                  <a:pt x="123" y="30"/>
                  <a:pt x="123" y="30"/>
                  <a:pt x="123" y="30"/>
                </a:cubicBezTo>
                <a:cubicBezTo>
                  <a:pt x="137" y="23"/>
                  <a:pt x="137" y="23"/>
                  <a:pt x="137" y="23"/>
                </a:cubicBezTo>
                <a:cubicBezTo>
                  <a:pt x="139" y="22"/>
                  <a:pt x="142" y="22"/>
                  <a:pt x="144" y="22"/>
                </a:cubicBezTo>
                <a:cubicBezTo>
                  <a:pt x="144" y="0"/>
                  <a:pt x="144" y="0"/>
                  <a:pt x="144" y="0"/>
                </a:cubicBezTo>
                <a:cubicBezTo>
                  <a:pt x="140" y="0"/>
                  <a:pt x="136" y="1"/>
                  <a:pt x="132" y="2"/>
                </a:cubicBezTo>
                <a:close/>
                <a:moveTo>
                  <a:pt x="123" y="225"/>
                </a:moveTo>
                <a:cubicBezTo>
                  <a:pt x="144" y="216"/>
                  <a:pt x="144" y="216"/>
                  <a:pt x="144" y="216"/>
                </a:cubicBezTo>
                <a:cubicBezTo>
                  <a:pt x="144" y="187"/>
                  <a:pt x="144" y="187"/>
                  <a:pt x="144" y="187"/>
                </a:cubicBezTo>
                <a:cubicBezTo>
                  <a:pt x="135" y="191"/>
                  <a:pt x="135" y="191"/>
                  <a:pt x="135" y="191"/>
                </a:cubicBezTo>
                <a:cubicBezTo>
                  <a:pt x="133" y="192"/>
                  <a:pt x="130" y="191"/>
                  <a:pt x="129" y="189"/>
                </a:cubicBezTo>
                <a:cubicBezTo>
                  <a:pt x="123" y="177"/>
                  <a:pt x="123" y="177"/>
                  <a:pt x="123" y="177"/>
                </a:cubicBezTo>
                <a:cubicBezTo>
                  <a:pt x="123" y="225"/>
                  <a:pt x="123" y="225"/>
                  <a:pt x="123" y="225"/>
                </a:cubicBezTo>
                <a:close/>
                <a:moveTo>
                  <a:pt x="144" y="72"/>
                </a:moveTo>
                <a:cubicBezTo>
                  <a:pt x="144" y="89"/>
                  <a:pt x="144" y="89"/>
                  <a:pt x="144" y="89"/>
                </a:cubicBezTo>
                <a:cubicBezTo>
                  <a:pt x="142" y="90"/>
                  <a:pt x="142" y="90"/>
                  <a:pt x="142" y="90"/>
                </a:cubicBezTo>
                <a:cubicBezTo>
                  <a:pt x="140" y="91"/>
                  <a:pt x="139" y="94"/>
                  <a:pt x="140" y="96"/>
                </a:cubicBezTo>
                <a:cubicBezTo>
                  <a:pt x="144" y="104"/>
                  <a:pt x="144" y="104"/>
                  <a:pt x="144" y="104"/>
                </a:cubicBezTo>
                <a:cubicBezTo>
                  <a:pt x="144" y="128"/>
                  <a:pt x="144" y="128"/>
                  <a:pt x="144" y="128"/>
                </a:cubicBezTo>
                <a:cubicBezTo>
                  <a:pt x="143" y="127"/>
                  <a:pt x="141" y="127"/>
                  <a:pt x="139" y="128"/>
                </a:cubicBezTo>
                <a:cubicBezTo>
                  <a:pt x="123" y="135"/>
                  <a:pt x="123" y="135"/>
                  <a:pt x="123" y="135"/>
                </a:cubicBezTo>
                <a:cubicBezTo>
                  <a:pt x="123" y="125"/>
                  <a:pt x="123" y="125"/>
                  <a:pt x="123" y="125"/>
                </a:cubicBezTo>
                <a:cubicBezTo>
                  <a:pt x="135" y="119"/>
                  <a:pt x="135" y="119"/>
                  <a:pt x="135" y="119"/>
                </a:cubicBezTo>
                <a:cubicBezTo>
                  <a:pt x="137" y="118"/>
                  <a:pt x="138" y="115"/>
                  <a:pt x="137" y="113"/>
                </a:cubicBezTo>
                <a:cubicBezTo>
                  <a:pt x="137" y="113"/>
                  <a:pt x="137" y="113"/>
                  <a:pt x="137" y="113"/>
                </a:cubicBezTo>
                <a:cubicBezTo>
                  <a:pt x="131" y="100"/>
                  <a:pt x="131" y="100"/>
                  <a:pt x="131" y="100"/>
                </a:cubicBezTo>
                <a:cubicBezTo>
                  <a:pt x="130" y="98"/>
                  <a:pt x="128" y="97"/>
                  <a:pt x="126" y="98"/>
                </a:cubicBezTo>
                <a:cubicBezTo>
                  <a:pt x="123" y="99"/>
                  <a:pt x="123" y="99"/>
                  <a:pt x="123" y="99"/>
                </a:cubicBezTo>
                <a:cubicBezTo>
                  <a:pt x="123" y="82"/>
                  <a:pt x="123" y="82"/>
                  <a:pt x="123" y="82"/>
                </a:cubicBezTo>
                <a:cubicBezTo>
                  <a:pt x="144" y="72"/>
                  <a:pt x="144" y="72"/>
                  <a:pt x="144" y="72"/>
                </a:cubicBezTo>
                <a:close/>
                <a:moveTo>
                  <a:pt x="144" y="151"/>
                </a:moveTo>
                <a:cubicBezTo>
                  <a:pt x="144" y="162"/>
                  <a:pt x="144" y="162"/>
                  <a:pt x="144" y="162"/>
                </a:cubicBezTo>
                <a:cubicBezTo>
                  <a:pt x="125" y="171"/>
                  <a:pt x="125" y="171"/>
                  <a:pt x="125" y="171"/>
                </a:cubicBezTo>
                <a:cubicBezTo>
                  <a:pt x="124" y="171"/>
                  <a:pt x="124" y="172"/>
                  <a:pt x="123" y="172"/>
                </a:cubicBezTo>
                <a:cubicBezTo>
                  <a:pt x="123" y="161"/>
                  <a:pt x="123" y="161"/>
                  <a:pt x="123" y="161"/>
                </a:cubicBezTo>
                <a:lnTo>
                  <a:pt x="144" y="151"/>
                </a:lnTo>
                <a:close/>
                <a:moveTo>
                  <a:pt x="123" y="7"/>
                </a:moveTo>
                <a:cubicBezTo>
                  <a:pt x="99" y="18"/>
                  <a:pt x="99" y="18"/>
                  <a:pt x="99" y="18"/>
                </a:cubicBezTo>
                <a:cubicBezTo>
                  <a:pt x="99" y="41"/>
                  <a:pt x="99" y="41"/>
                  <a:pt x="99" y="41"/>
                </a:cubicBezTo>
                <a:cubicBezTo>
                  <a:pt x="123" y="30"/>
                  <a:pt x="123" y="30"/>
                  <a:pt x="123" y="30"/>
                </a:cubicBezTo>
                <a:cubicBezTo>
                  <a:pt x="123" y="7"/>
                  <a:pt x="123" y="7"/>
                  <a:pt x="123" y="7"/>
                </a:cubicBezTo>
                <a:close/>
                <a:moveTo>
                  <a:pt x="99" y="236"/>
                </a:moveTo>
                <a:cubicBezTo>
                  <a:pt x="100" y="236"/>
                  <a:pt x="102" y="235"/>
                  <a:pt x="103" y="235"/>
                </a:cubicBezTo>
                <a:cubicBezTo>
                  <a:pt x="123" y="225"/>
                  <a:pt x="123" y="225"/>
                  <a:pt x="123" y="225"/>
                </a:cubicBezTo>
                <a:cubicBezTo>
                  <a:pt x="123" y="177"/>
                  <a:pt x="123" y="177"/>
                  <a:pt x="123" y="177"/>
                </a:cubicBezTo>
                <a:cubicBezTo>
                  <a:pt x="123" y="176"/>
                  <a:pt x="123" y="176"/>
                  <a:pt x="123" y="176"/>
                </a:cubicBezTo>
                <a:cubicBezTo>
                  <a:pt x="122" y="175"/>
                  <a:pt x="123" y="174"/>
                  <a:pt x="123" y="172"/>
                </a:cubicBezTo>
                <a:cubicBezTo>
                  <a:pt x="123" y="161"/>
                  <a:pt x="123" y="161"/>
                  <a:pt x="123" y="161"/>
                </a:cubicBezTo>
                <a:cubicBezTo>
                  <a:pt x="121" y="162"/>
                  <a:pt x="121" y="162"/>
                  <a:pt x="121" y="162"/>
                </a:cubicBezTo>
                <a:cubicBezTo>
                  <a:pt x="119" y="163"/>
                  <a:pt x="116" y="162"/>
                  <a:pt x="115" y="159"/>
                </a:cubicBezTo>
                <a:cubicBezTo>
                  <a:pt x="109" y="147"/>
                  <a:pt x="109" y="147"/>
                  <a:pt x="109" y="147"/>
                </a:cubicBezTo>
                <a:cubicBezTo>
                  <a:pt x="108" y="145"/>
                  <a:pt x="109" y="142"/>
                  <a:pt x="111" y="141"/>
                </a:cubicBezTo>
                <a:cubicBezTo>
                  <a:pt x="123" y="135"/>
                  <a:pt x="123" y="135"/>
                  <a:pt x="123" y="135"/>
                </a:cubicBezTo>
                <a:cubicBezTo>
                  <a:pt x="123" y="125"/>
                  <a:pt x="123" y="125"/>
                  <a:pt x="123" y="125"/>
                </a:cubicBezTo>
                <a:cubicBezTo>
                  <a:pt x="107" y="132"/>
                  <a:pt x="107" y="132"/>
                  <a:pt x="107" y="132"/>
                </a:cubicBezTo>
                <a:cubicBezTo>
                  <a:pt x="105" y="133"/>
                  <a:pt x="102" y="132"/>
                  <a:pt x="101" y="130"/>
                </a:cubicBezTo>
                <a:cubicBezTo>
                  <a:pt x="99" y="124"/>
                  <a:pt x="99" y="124"/>
                  <a:pt x="99" y="124"/>
                </a:cubicBezTo>
                <a:cubicBezTo>
                  <a:pt x="99" y="150"/>
                  <a:pt x="99" y="150"/>
                  <a:pt x="99" y="150"/>
                </a:cubicBezTo>
                <a:cubicBezTo>
                  <a:pt x="99" y="150"/>
                  <a:pt x="99" y="151"/>
                  <a:pt x="100" y="151"/>
                </a:cubicBezTo>
                <a:cubicBezTo>
                  <a:pt x="106" y="164"/>
                  <a:pt x="106" y="164"/>
                  <a:pt x="106" y="164"/>
                </a:cubicBezTo>
                <a:cubicBezTo>
                  <a:pt x="106" y="164"/>
                  <a:pt x="106" y="164"/>
                  <a:pt x="106" y="164"/>
                </a:cubicBezTo>
                <a:cubicBezTo>
                  <a:pt x="107" y="166"/>
                  <a:pt x="106" y="169"/>
                  <a:pt x="104" y="170"/>
                </a:cubicBezTo>
                <a:cubicBezTo>
                  <a:pt x="99" y="172"/>
                  <a:pt x="99" y="172"/>
                  <a:pt x="99" y="172"/>
                </a:cubicBezTo>
                <a:cubicBezTo>
                  <a:pt x="99" y="183"/>
                  <a:pt x="99" y="183"/>
                  <a:pt x="99" y="183"/>
                </a:cubicBezTo>
                <a:cubicBezTo>
                  <a:pt x="108" y="179"/>
                  <a:pt x="108" y="179"/>
                  <a:pt x="108" y="179"/>
                </a:cubicBezTo>
                <a:cubicBezTo>
                  <a:pt x="110" y="178"/>
                  <a:pt x="113" y="179"/>
                  <a:pt x="114" y="181"/>
                </a:cubicBezTo>
                <a:cubicBezTo>
                  <a:pt x="120" y="194"/>
                  <a:pt x="120" y="194"/>
                  <a:pt x="120" y="194"/>
                </a:cubicBezTo>
                <a:cubicBezTo>
                  <a:pt x="120" y="194"/>
                  <a:pt x="120" y="194"/>
                  <a:pt x="120" y="194"/>
                </a:cubicBezTo>
                <a:cubicBezTo>
                  <a:pt x="121" y="196"/>
                  <a:pt x="120" y="198"/>
                  <a:pt x="118" y="199"/>
                </a:cubicBezTo>
                <a:cubicBezTo>
                  <a:pt x="99" y="208"/>
                  <a:pt x="99" y="208"/>
                  <a:pt x="99" y="208"/>
                </a:cubicBezTo>
                <a:cubicBezTo>
                  <a:pt x="99" y="236"/>
                  <a:pt x="99" y="236"/>
                  <a:pt x="99" y="236"/>
                </a:cubicBezTo>
                <a:close/>
                <a:moveTo>
                  <a:pt x="123" y="82"/>
                </a:moveTo>
                <a:cubicBezTo>
                  <a:pt x="123" y="99"/>
                  <a:pt x="123" y="99"/>
                  <a:pt x="123" y="99"/>
                </a:cubicBezTo>
                <a:cubicBezTo>
                  <a:pt x="99" y="111"/>
                  <a:pt x="99" y="111"/>
                  <a:pt x="99" y="111"/>
                </a:cubicBezTo>
                <a:cubicBezTo>
                  <a:pt x="99" y="94"/>
                  <a:pt x="99" y="94"/>
                  <a:pt x="99" y="94"/>
                </a:cubicBezTo>
                <a:lnTo>
                  <a:pt x="123" y="82"/>
                </a:lnTo>
                <a:close/>
                <a:moveTo>
                  <a:pt x="99" y="18"/>
                </a:moveTo>
                <a:cubicBezTo>
                  <a:pt x="71" y="31"/>
                  <a:pt x="71" y="31"/>
                  <a:pt x="71" y="31"/>
                </a:cubicBezTo>
                <a:cubicBezTo>
                  <a:pt x="71" y="54"/>
                  <a:pt x="71" y="54"/>
                  <a:pt x="71" y="54"/>
                </a:cubicBezTo>
                <a:cubicBezTo>
                  <a:pt x="99" y="41"/>
                  <a:pt x="99" y="41"/>
                  <a:pt x="99" y="41"/>
                </a:cubicBezTo>
                <a:cubicBezTo>
                  <a:pt x="99" y="18"/>
                  <a:pt x="99" y="18"/>
                  <a:pt x="99" y="18"/>
                </a:cubicBezTo>
                <a:close/>
                <a:moveTo>
                  <a:pt x="71" y="227"/>
                </a:moveTo>
                <a:cubicBezTo>
                  <a:pt x="77" y="235"/>
                  <a:pt x="88" y="239"/>
                  <a:pt x="99" y="236"/>
                </a:cubicBezTo>
                <a:cubicBezTo>
                  <a:pt x="99" y="208"/>
                  <a:pt x="99" y="208"/>
                  <a:pt x="99" y="208"/>
                </a:cubicBezTo>
                <a:cubicBezTo>
                  <a:pt x="89" y="212"/>
                  <a:pt x="89" y="212"/>
                  <a:pt x="89" y="212"/>
                </a:cubicBezTo>
                <a:cubicBezTo>
                  <a:pt x="87" y="213"/>
                  <a:pt x="85" y="213"/>
                  <a:pt x="84" y="210"/>
                </a:cubicBezTo>
                <a:cubicBezTo>
                  <a:pt x="78" y="197"/>
                  <a:pt x="78" y="197"/>
                  <a:pt x="78" y="197"/>
                </a:cubicBezTo>
                <a:cubicBezTo>
                  <a:pt x="77" y="195"/>
                  <a:pt x="78" y="193"/>
                  <a:pt x="80" y="192"/>
                </a:cubicBezTo>
                <a:cubicBezTo>
                  <a:pt x="99" y="183"/>
                  <a:pt x="99" y="183"/>
                  <a:pt x="99" y="183"/>
                </a:cubicBezTo>
                <a:cubicBezTo>
                  <a:pt x="99" y="172"/>
                  <a:pt x="99" y="172"/>
                  <a:pt x="99" y="172"/>
                </a:cubicBezTo>
                <a:cubicBezTo>
                  <a:pt x="75" y="183"/>
                  <a:pt x="75" y="183"/>
                  <a:pt x="75" y="183"/>
                </a:cubicBezTo>
                <a:cubicBezTo>
                  <a:pt x="74" y="184"/>
                  <a:pt x="72" y="183"/>
                  <a:pt x="71" y="182"/>
                </a:cubicBezTo>
                <a:cubicBezTo>
                  <a:pt x="71" y="227"/>
                  <a:pt x="71" y="227"/>
                  <a:pt x="71" y="227"/>
                </a:cubicBezTo>
                <a:close/>
                <a:moveTo>
                  <a:pt x="99" y="94"/>
                </a:moveTo>
                <a:cubicBezTo>
                  <a:pt x="99" y="111"/>
                  <a:pt x="99" y="111"/>
                  <a:pt x="99" y="111"/>
                </a:cubicBezTo>
                <a:cubicBezTo>
                  <a:pt x="97" y="111"/>
                  <a:pt x="97" y="111"/>
                  <a:pt x="97" y="111"/>
                </a:cubicBezTo>
                <a:cubicBezTo>
                  <a:pt x="95" y="112"/>
                  <a:pt x="94" y="115"/>
                  <a:pt x="95" y="117"/>
                </a:cubicBezTo>
                <a:cubicBezTo>
                  <a:pt x="99" y="124"/>
                  <a:pt x="99" y="124"/>
                  <a:pt x="99" y="124"/>
                </a:cubicBezTo>
                <a:cubicBezTo>
                  <a:pt x="99" y="150"/>
                  <a:pt x="99" y="150"/>
                  <a:pt x="99" y="150"/>
                </a:cubicBezTo>
                <a:cubicBezTo>
                  <a:pt x="97" y="149"/>
                  <a:pt x="96" y="148"/>
                  <a:pt x="94" y="149"/>
                </a:cubicBezTo>
                <a:cubicBezTo>
                  <a:pt x="71" y="160"/>
                  <a:pt x="71" y="160"/>
                  <a:pt x="71" y="160"/>
                </a:cubicBezTo>
                <a:cubicBezTo>
                  <a:pt x="71" y="149"/>
                  <a:pt x="71" y="149"/>
                  <a:pt x="71" y="149"/>
                </a:cubicBezTo>
                <a:cubicBezTo>
                  <a:pt x="90" y="140"/>
                  <a:pt x="90" y="140"/>
                  <a:pt x="90" y="140"/>
                </a:cubicBezTo>
                <a:cubicBezTo>
                  <a:pt x="92" y="139"/>
                  <a:pt x="93" y="136"/>
                  <a:pt x="92" y="134"/>
                </a:cubicBezTo>
                <a:cubicBezTo>
                  <a:pt x="92" y="134"/>
                  <a:pt x="92" y="134"/>
                  <a:pt x="92" y="134"/>
                </a:cubicBezTo>
                <a:cubicBezTo>
                  <a:pt x="86" y="122"/>
                  <a:pt x="86" y="122"/>
                  <a:pt x="86" y="122"/>
                </a:cubicBezTo>
                <a:cubicBezTo>
                  <a:pt x="85" y="119"/>
                  <a:pt x="82" y="118"/>
                  <a:pt x="80" y="119"/>
                </a:cubicBezTo>
                <a:cubicBezTo>
                  <a:pt x="71" y="124"/>
                  <a:pt x="71" y="124"/>
                  <a:pt x="71" y="124"/>
                </a:cubicBezTo>
                <a:cubicBezTo>
                  <a:pt x="71" y="107"/>
                  <a:pt x="71" y="107"/>
                  <a:pt x="71" y="107"/>
                </a:cubicBezTo>
                <a:lnTo>
                  <a:pt x="99" y="94"/>
                </a:lnTo>
                <a:close/>
                <a:moveTo>
                  <a:pt x="71" y="31"/>
                </a:moveTo>
                <a:cubicBezTo>
                  <a:pt x="20" y="55"/>
                  <a:pt x="20" y="55"/>
                  <a:pt x="20" y="55"/>
                </a:cubicBezTo>
                <a:cubicBezTo>
                  <a:pt x="6" y="62"/>
                  <a:pt x="0" y="78"/>
                  <a:pt x="7" y="91"/>
                </a:cubicBezTo>
                <a:cubicBezTo>
                  <a:pt x="68" y="222"/>
                  <a:pt x="68" y="222"/>
                  <a:pt x="68" y="222"/>
                </a:cubicBezTo>
                <a:cubicBezTo>
                  <a:pt x="69" y="223"/>
                  <a:pt x="70" y="225"/>
                  <a:pt x="71" y="227"/>
                </a:cubicBezTo>
                <a:cubicBezTo>
                  <a:pt x="71" y="182"/>
                  <a:pt x="71" y="182"/>
                  <a:pt x="71" y="182"/>
                </a:cubicBezTo>
                <a:cubicBezTo>
                  <a:pt x="71" y="182"/>
                  <a:pt x="70" y="181"/>
                  <a:pt x="70" y="181"/>
                </a:cubicBezTo>
                <a:cubicBezTo>
                  <a:pt x="64" y="168"/>
                  <a:pt x="64" y="168"/>
                  <a:pt x="64" y="168"/>
                </a:cubicBezTo>
                <a:cubicBezTo>
                  <a:pt x="63" y="166"/>
                  <a:pt x="64" y="163"/>
                  <a:pt x="66" y="162"/>
                </a:cubicBezTo>
                <a:cubicBezTo>
                  <a:pt x="71" y="160"/>
                  <a:pt x="71" y="160"/>
                  <a:pt x="71" y="160"/>
                </a:cubicBezTo>
                <a:cubicBezTo>
                  <a:pt x="71" y="149"/>
                  <a:pt x="71" y="149"/>
                  <a:pt x="71" y="149"/>
                </a:cubicBezTo>
                <a:cubicBezTo>
                  <a:pt x="62" y="153"/>
                  <a:pt x="62" y="153"/>
                  <a:pt x="62" y="153"/>
                </a:cubicBezTo>
                <a:cubicBezTo>
                  <a:pt x="60" y="154"/>
                  <a:pt x="57" y="153"/>
                  <a:pt x="56" y="151"/>
                </a:cubicBezTo>
                <a:cubicBezTo>
                  <a:pt x="50" y="138"/>
                  <a:pt x="50" y="138"/>
                  <a:pt x="50" y="138"/>
                </a:cubicBezTo>
                <a:cubicBezTo>
                  <a:pt x="49" y="136"/>
                  <a:pt x="50" y="134"/>
                  <a:pt x="52" y="133"/>
                </a:cubicBezTo>
                <a:cubicBezTo>
                  <a:pt x="71" y="124"/>
                  <a:pt x="71" y="124"/>
                  <a:pt x="71" y="124"/>
                </a:cubicBezTo>
                <a:cubicBezTo>
                  <a:pt x="71" y="107"/>
                  <a:pt x="71" y="107"/>
                  <a:pt x="71" y="107"/>
                </a:cubicBezTo>
                <a:cubicBezTo>
                  <a:pt x="53" y="115"/>
                  <a:pt x="53" y="115"/>
                  <a:pt x="53" y="115"/>
                </a:cubicBezTo>
                <a:cubicBezTo>
                  <a:pt x="46" y="118"/>
                  <a:pt x="38" y="116"/>
                  <a:pt x="35" y="109"/>
                </a:cubicBezTo>
                <a:cubicBezTo>
                  <a:pt x="26" y="89"/>
                  <a:pt x="26" y="89"/>
                  <a:pt x="26" y="89"/>
                </a:cubicBezTo>
                <a:cubicBezTo>
                  <a:pt x="23" y="83"/>
                  <a:pt x="26" y="75"/>
                  <a:pt x="33" y="72"/>
                </a:cubicBezTo>
                <a:cubicBezTo>
                  <a:pt x="71" y="54"/>
                  <a:pt x="71" y="54"/>
                  <a:pt x="71" y="54"/>
                </a:cubicBezTo>
                <a:lnTo>
                  <a:pt x="71" y="3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9" name="Rectangle 59"/>
          <p:cNvSpPr>
            <a:spLocks noChangeArrowheads="1"/>
          </p:cNvSpPr>
          <p:nvPr/>
        </p:nvSpPr>
        <p:spPr bwMode="auto">
          <a:xfrm>
            <a:off x="6873120" y="2105880"/>
            <a:ext cx="47017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0" name="Rectangle 60"/>
          <p:cNvSpPr>
            <a:spLocks noChangeArrowheads="1"/>
          </p:cNvSpPr>
          <p:nvPr/>
        </p:nvSpPr>
        <p:spPr bwMode="auto">
          <a:xfrm>
            <a:off x="6892165" y="2058267"/>
            <a:ext cx="43208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1" name="Rectangle 61"/>
          <p:cNvSpPr>
            <a:spLocks noChangeArrowheads="1"/>
          </p:cNvSpPr>
          <p:nvPr/>
        </p:nvSpPr>
        <p:spPr bwMode="auto">
          <a:xfrm>
            <a:off x="7062380" y="2009464"/>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2" name="Rectangle 62"/>
          <p:cNvSpPr>
            <a:spLocks noChangeArrowheads="1"/>
          </p:cNvSpPr>
          <p:nvPr/>
        </p:nvSpPr>
        <p:spPr bwMode="auto">
          <a:xfrm>
            <a:off x="7079045" y="1834488"/>
            <a:ext cx="58326"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3" name="Rectangle 63"/>
          <p:cNvSpPr>
            <a:spLocks noChangeArrowheads="1"/>
          </p:cNvSpPr>
          <p:nvPr/>
        </p:nvSpPr>
        <p:spPr bwMode="auto">
          <a:xfrm>
            <a:off x="7062380" y="1824966"/>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4" name="Rectangle 64"/>
          <p:cNvSpPr>
            <a:spLocks noChangeArrowheads="1"/>
          </p:cNvSpPr>
          <p:nvPr/>
        </p:nvSpPr>
        <p:spPr bwMode="auto">
          <a:xfrm>
            <a:off x="7201647" y="2009464"/>
            <a:ext cx="89274"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5" name="Rectangle 65"/>
          <p:cNvSpPr>
            <a:spLocks noChangeArrowheads="1"/>
          </p:cNvSpPr>
          <p:nvPr/>
        </p:nvSpPr>
        <p:spPr bwMode="auto">
          <a:xfrm>
            <a:off x="7217121" y="1834488"/>
            <a:ext cx="57135"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6" name="Rectangle 66"/>
          <p:cNvSpPr>
            <a:spLocks noChangeArrowheads="1"/>
          </p:cNvSpPr>
          <p:nvPr/>
        </p:nvSpPr>
        <p:spPr bwMode="auto">
          <a:xfrm>
            <a:off x="7201647" y="1824966"/>
            <a:ext cx="89274"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7" name="Rectangle 67"/>
          <p:cNvSpPr>
            <a:spLocks noChangeArrowheads="1"/>
          </p:cNvSpPr>
          <p:nvPr/>
        </p:nvSpPr>
        <p:spPr bwMode="auto">
          <a:xfrm>
            <a:off x="6925494" y="2009464"/>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8" name="Rectangle 68"/>
          <p:cNvSpPr>
            <a:spLocks noChangeArrowheads="1"/>
          </p:cNvSpPr>
          <p:nvPr/>
        </p:nvSpPr>
        <p:spPr bwMode="auto">
          <a:xfrm>
            <a:off x="6940969" y="1834488"/>
            <a:ext cx="59516"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9" name="Rectangle 69"/>
          <p:cNvSpPr>
            <a:spLocks noChangeArrowheads="1"/>
          </p:cNvSpPr>
          <p:nvPr/>
        </p:nvSpPr>
        <p:spPr bwMode="auto">
          <a:xfrm>
            <a:off x="6925494" y="1824966"/>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0" name="Rectangle 70"/>
          <p:cNvSpPr>
            <a:spLocks noChangeArrowheads="1"/>
          </p:cNvSpPr>
          <p:nvPr/>
        </p:nvSpPr>
        <p:spPr bwMode="auto">
          <a:xfrm>
            <a:off x="6892165" y="1772592"/>
            <a:ext cx="43208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1" name="Freeform 71"/>
          <p:cNvSpPr/>
          <p:nvPr/>
        </p:nvSpPr>
        <p:spPr bwMode="auto">
          <a:xfrm>
            <a:off x="6892165" y="1634515"/>
            <a:ext cx="432085" cy="138077"/>
          </a:xfrm>
          <a:custGeom>
            <a:avLst/>
            <a:gdLst>
              <a:gd name="T0" fmla="*/ 181 w 363"/>
              <a:gd name="T1" fmla="*/ 0 h 116"/>
              <a:gd name="T2" fmla="*/ 363 w 363"/>
              <a:gd name="T3" fmla="*/ 116 h 116"/>
              <a:gd name="T4" fmla="*/ 0 w 363"/>
              <a:gd name="T5" fmla="*/ 116 h 116"/>
              <a:gd name="T6" fmla="*/ 181 w 363"/>
              <a:gd name="T7" fmla="*/ 0 h 116"/>
            </a:gdLst>
            <a:ahLst/>
            <a:cxnLst>
              <a:cxn ang="0">
                <a:pos x="T0" y="T1"/>
              </a:cxn>
              <a:cxn ang="0">
                <a:pos x="T2" y="T3"/>
              </a:cxn>
              <a:cxn ang="0">
                <a:pos x="T4" y="T5"/>
              </a:cxn>
              <a:cxn ang="0">
                <a:pos x="T6" y="T7"/>
              </a:cxn>
            </a:cxnLst>
            <a:rect l="0" t="0" r="r" b="b"/>
            <a:pathLst>
              <a:path w="363" h="116">
                <a:moveTo>
                  <a:pt x="181" y="0"/>
                </a:moveTo>
                <a:lnTo>
                  <a:pt x="363" y="116"/>
                </a:lnTo>
                <a:lnTo>
                  <a:pt x="0" y="116"/>
                </a:lnTo>
                <a:lnTo>
                  <a:pt x="181"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2" name="Freeform 72"/>
          <p:cNvSpPr>
            <a:spLocks noEditPoints="1"/>
          </p:cNvSpPr>
          <p:nvPr/>
        </p:nvSpPr>
        <p:spPr bwMode="auto">
          <a:xfrm>
            <a:off x="5704231" y="1759498"/>
            <a:ext cx="599919" cy="391614"/>
          </a:xfrm>
          <a:custGeom>
            <a:avLst/>
            <a:gdLst>
              <a:gd name="T0" fmla="*/ 82 w 367"/>
              <a:gd name="T1" fmla="*/ 27 h 240"/>
              <a:gd name="T2" fmla="*/ 367 w 367"/>
              <a:gd name="T3" fmla="*/ 120 h 240"/>
              <a:gd name="T4" fmla="*/ 82 w 367"/>
              <a:gd name="T5" fmla="*/ 213 h 240"/>
              <a:gd name="T6" fmla="*/ 82 w 367"/>
              <a:gd name="T7" fmla="*/ 177 h 240"/>
              <a:gd name="T8" fmla="*/ 127 w 367"/>
              <a:gd name="T9" fmla="*/ 143 h 240"/>
              <a:gd name="T10" fmla="*/ 127 w 367"/>
              <a:gd name="T11" fmla="*/ 87 h 240"/>
              <a:gd name="T12" fmla="*/ 138 w 367"/>
              <a:gd name="T13" fmla="*/ 87 h 240"/>
              <a:gd name="T14" fmla="*/ 138 w 367"/>
              <a:gd name="T15" fmla="*/ 64 h 240"/>
              <a:gd name="T16" fmla="*/ 127 w 367"/>
              <a:gd name="T17" fmla="*/ 64 h 240"/>
              <a:gd name="T18" fmla="*/ 102 w 367"/>
              <a:gd name="T19" fmla="*/ 64 h 240"/>
              <a:gd name="T20" fmla="*/ 91 w 367"/>
              <a:gd name="T21" fmla="*/ 64 h 240"/>
              <a:gd name="T22" fmla="*/ 91 w 367"/>
              <a:gd name="T23" fmla="*/ 87 h 240"/>
              <a:gd name="T24" fmla="*/ 102 w 367"/>
              <a:gd name="T25" fmla="*/ 87 h 240"/>
              <a:gd name="T26" fmla="*/ 102 w 367"/>
              <a:gd name="T27" fmla="*/ 143 h 240"/>
              <a:gd name="T28" fmla="*/ 82 w 367"/>
              <a:gd name="T29" fmla="*/ 156 h 240"/>
              <a:gd name="T30" fmla="*/ 82 w 367"/>
              <a:gd name="T31" fmla="*/ 27 h 240"/>
              <a:gd name="T32" fmla="*/ 0 w 367"/>
              <a:gd name="T33" fmla="*/ 0 h 240"/>
              <a:gd name="T34" fmla="*/ 82 w 367"/>
              <a:gd name="T35" fmla="*/ 27 h 240"/>
              <a:gd name="T36" fmla="*/ 82 w 367"/>
              <a:gd name="T37" fmla="*/ 156 h 240"/>
              <a:gd name="T38" fmla="*/ 82 w 367"/>
              <a:gd name="T39" fmla="*/ 156 h 240"/>
              <a:gd name="T40" fmla="*/ 62 w 367"/>
              <a:gd name="T41" fmla="*/ 143 h 240"/>
              <a:gd name="T42" fmla="*/ 62 w 367"/>
              <a:gd name="T43" fmla="*/ 87 h 240"/>
              <a:gd name="T44" fmla="*/ 73 w 367"/>
              <a:gd name="T45" fmla="*/ 87 h 240"/>
              <a:gd name="T46" fmla="*/ 73 w 367"/>
              <a:gd name="T47" fmla="*/ 64 h 240"/>
              <a:gd name="T48" fmla="*/ 62 w 367"/>
              <a:gd name="T49" fmla="*/ 64 h 240"/>
              <a:gd name="T50" fmla="*/ 37 w 367"/>
              <a:gd name="T51" fmla="*/ 64 h 240"/>
              <a:gd name="T52" fmla="*/ 26 w 367"/>
              <a:gd name="T53" fmla="*/ 64 h 240"/>
              <a:gd name="T54" fmla="*/ 26 w 367"/>
              <a:gd name="T55" fmla="*/ 87 h 240"/>
              <a:gd name="T56" fmla="*/ 37 w 367"/>
              <a:gd name="T57" fmla="*/ 87 h 240"/>
              <a:gd name="T58" fmla="*/ 37 w 367"/>
              <a:gd name="T59" fmla="*/ 143 h 240"/>
              <a:gd name="T60" fmla="*/ 82 w 367"/>
              <a:gd name="T61" fmla="*/ 177 h 240"/>
              <a:gd name="T62" fmla="*/ 82 w 367"/>
              <a:gd name="T63" fmla="*/ 177 h 240"/>
              <a:gd name="T64" fmla="*/ 82 w 367"/>
              <a:gd name="T65" fmla="*/ 213 h 240"/>
              <a:gd name="T66" fmla="*/ 0 w 367"/>
              <a:gd name="T67" fmla="*/ 240 h 240"/>
              <a:gd name="T68" fmla="*/ 0 w 367"/>
              <a:gd name="T69"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7" h="240">
                <a:moveTo>
                  <a:pt x="82" y="27"/>
                </a:moveTo>
                <a:cubicBezTo>
                  <a:pt x="367" y="120"/>
                  <a:pt x="367" y="120"/>
                  <a:pt x="367" y="120"/>
                </a:cubicBezTo>
                <a:cubicBezTo>
                  <a:pt x="82" y="213"/>
                  <a:pt x="82" y="213"/>
                  <a:pt x="82" y="213"/>
                </a:cubicBezTo>
                <a:cubicBezTo>
                  <a:pt x="82" y="177"/>
                  <a:pt x="82" y="177"/>
                  <a:pt x="82" y="177"/>
                </a:cubicBezTo>
                <a:cubicBezTo>
                  <a:pt x="107" y="177"/>
                  <a:pt x="127" y="162"/>
                  <a:pt x="127" y="143"/>
                </a:cubicBezTo>
                <a:cubicBezTo>
                  <a:pt x="127" y="87"/>
                  <a:pt x="127" y="87"/>
                  <a:pt x="127" y="87"/>
                </a:cubicBezTo>
                <a:cubicBezTo>
                  <a:pt x="138" y="87"/>
                  <a:pt x="138" y="87"/>
                  <a:pt x="138" y="87"/>
                </a:cubicBezTo>
                <a:cubicBezTo>
                  <a:pt x="138" y="64"/>
                  <a:pt x="138" y="64"/>
                  <a:pt x="138" y="64"/>
                </a:cubicBezTo>
                <a:cubicBezTo>
                  <a:pt x="127" y="64"/>
                  <a:pt x="127" y="64"/>
                  <a:pt x="127" y="64"/>
                </a:cubicBezTo>
                <a:cubicBezTo>
                  <a:pt x="102" y="64"/>
                  <a:pt x="102" y="64"/>
                  <a:pt x="102" y="64"/>
                </a:cubicBezTo>
                <a:cubicBezTo>
                  <a:pt x="91" y="64"/>
                  <a:pt x="91" y="64"/>
                  <a:pt x="91" y="64"/>
                </a:cubicBezTo>
                <a:cubicBezTo>
                  <a:pt x="91" y="87"/>
                  <a:pt x="91" y="87"/>
                  <a:pt x="91" y="87"/>
                </a:cubicBezTo>
                <a:cubicBezTo>
                  <a:pt x="102" y="87"/>
                  <a:pt x="102" y="87"/>
                  <a:pt x="102" y="87"/>
                </a:cubicBezTo>
                <a:cubicBezTo>
                  <a:pt x="102" y="143"/>
                  <a:pt x="102" y="143"/>
                  <a:pt x="102" y="143"/>
                </a:cubicBezTo>
                <a:cubicBezTo>
                  <a:pt x="102" y="150"/>
                  <a:pt x="93" y="156"/>
                  <a:pt x="82" y="156"/>
                </a:cubicBezTo>
                <a:lnTo>
                  <a:pt x="82" y="27"/>
                </a:lnTo>
                <a:close/>
                <a:moveTo>
                  <a:pt x="0" y="0"/>
                </a:moveTo>
                <a:cubicBezTo>
                  <a:pt x="82" y="27"/>
                  <a:pt x="82" y="27"/>
                  <a:pt x="82" y="27"/>
                </a:cubicBezTo>
                <a:cubicBezTo>
                  <a:pt x="82" y="156"/>
                  <a:pt x="82" y="156"/>
                  <a:pt x="82" y="156"/>
                </a:cubicBezTo>
                <a:cubicBezTo>
                  <a:pt x="82" y="156"/>
                  <a:pt x="82" y="156"/>
                  <a:pt x="82" y="156"/>
                </a:cubicBezTo>
                <a:cubicBezTo>
                  <a:pt x="71" y="156"/>
                  <a:pt x="62" y="150"/>
                  <a:pt x="62" y="143"/>
                </a:cubicBezTo>
                <a:cubicBezTo>
                  <a:pt x="62" y="87"/>
                  <a:pt x="62" y="87"/>
                  <a:pt x="62" y="87"/>
                </a:cubicBezTo>
                <a:cubicBezTo>
                  <a:pt x="73" y="87"/>
                  <a:pt x="73" y="87"/>
                  <a:pt x="73" y="87"/>
                </a:cubicBezTo>
                <a:cubicBezTo>
                  <a:pt x="73" y="64"/>
                  <a:pt x="73" y="64"/>
                  <a:pt x="73" y="64"/>
                </a:cubicBezTo>
                <a:cubicBezTo>
                  <a:pt x="62" y="64"/>
                  <a:pt x="62" y="64"/>
                  <a:pt x="62" y="64"/>
                </a:cubicBezTo>
                <a:cubicBezTo>
                  <a:pt x="37" y="64"/>
                  <a:pt x="37" y="64"/>
                  <a:pt x="37" y="64"/>
                </a:cubicBezTo>
                <a:cubicBezTo>
                  <a:pt x="26" y="64"/>
                  <a:pt x="26" y="64"/>
                  <a:pt x="26" y="64"/>
                </a:cubicBezTo>
                <a:cubicBezTo>
                  <a:pt x="26" y="87"/>
                  <a:pt x="26" y="87"/>
                  <a:pt x="26" y="87"/>
                </a:cubicBezTo>
                <a:cubicBezTo>
                  <a:pt x="37" y="87"/>
                  <a:pt x="37" y="87"/>
                  <a:pt x="37" y="87"/>
                </a:cubicBezTo>
                <a:cubicBezTo>
                  <a:pt x="37" y="143"/>
                  <a:pt x="37" y="143"/>
                  <a:pt x="37" y="143"/>
                </a:cubicBezTo>
                <a:cubicBezTo>
                  <a:pt x="37" y="162"/>
                  <a:pt x="57" y="177"/>
                  <a:pt x="82" y="177"/>
                </a:cubicBezTo>
                <a:cubicBezTo>
                  <a:pt x="82" y="177"/>
                  <a:pt x="82" y="177"/>
                  <a:pt x="82" y="177"/>
                </a:cubicBezTo>
                <a:cubicBezTo>
                  <a:pt x="82" y="213"/>
                  <a:pt x="82" y="213"/>
                  <a:pt x="82" y="213"/>
                </a:cubicBezTo>
                <a:cubicBezTo>
                  <a:pt x="0" y="240"/>
                  <a:pt x="0" y="240"/>
                  <a:pt x="0" y="240"/>
                </a:cubicBezTo>
                <a:lnTo>
                  <a:pt x="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3" name="Freeform 73"/>
          <p:cNvSpPr>
            <a:spLocks noEditPoints="1"/>
          </p:cNvSpPr>
          <p:nvPr/>
        </p:nvSpPr>
        <p:spPr bwMode="auto">
          <a:xfrm>
            <a:off x="7027861" y="2189202"/>
            <a:ext cx="140457" cy="245205"/>
          </a:xfrm>
          <a:custGeom>
            <a:avLst/>
            <a:gdLst>
              <a:gd name="T0" fmla="*/ 37 w 86"/>
              <a:gd name="T1" fmla="*/ 128 h 150"/>
              <a:gd name="T2" fmla="*/ 34 w 86"/>
              <a:gd name="T3" fmla="*/ 127 h 150"/>
              <a:gd name="T4" fmla="*/ 34 w 86"/>
              <a:gd name="T5" fmla="*/ 150 h 150"/>
              <a:gd name="T6" fmla="*/ 45 w 86"/>
              <a:gd name="T7" fmla="*/ 142 h 150"/>
              <a:gd name="T8" fmla="*/ 37 w 86"/>
              <a:gd name="T9" fmla="*/ 128 h 150"/>
              <a:gd name="T10" fmla="*/ 34 w 86"/>
              <a:gd name="T11" fmla="*/ 118 h 150"/>
              <a:gd name="T12" fmla="*/ 34 w 86"/>
              <a:gd name="T13" fmla="*/ 51 h 150"/>
              <a:gd name="T14" fmla="*/ 51 w 86"/>
              <a:gd name="T15" fmla="*/ 46 h 150"/>
              <a:gd name="T16" fmla="*/ 61 w 86"/>
              <a:gd name="T17" fmla="*/ 8 h 150"/>
              <a:gd name="T18" fmla="*/ 72 w 86"/>
              <a:gd name="T19" fmla="*/ 1 h 150"/>
              <a:gd name="T20" fmla="*/ 78 w 86"/>
              <a:gd name="T21" fmla="*/ 12 h 150"/>
              <a:gd name="T22" fmla="*/ 69 w 86"/>
              <a:gd name="T23" fmla="*/ 51 h 150"/>
              <a:gd name="T24" fmla="*/ 82 w 86"/>
              <a:gd name="T25" fmla="*/ 84 h 150"/>
              <a:gd name="T26" fmla="*/ 77 w 86"/>
              <a:gd name="T27" fmla="*/ 103 h 150"/>
              <a:gd name="T28" fmla="*/ 77 w 86"/>
              <a:gd name="T29" fmla="*/ 103 h 150"/>
              <a:gd name="T30" fmla="*/ 86 w 86"/>
              <a:gd name="T31" fmla="*/ 117 h 150"/>
              <a:gd name="T32" fmla="*/ 83 w 86"/>
              <a:gd name="T33" fmla="*/ 130 h 150"/>
              <a:gd name="T34" fmla="*/ 34 w 86"/>
              <a:gd name="T35" fmla="*/ 118 h 150"/>
              <a:gd name="T36" fmla="*/ 34 w 86"/>
              <a:gd name="T37" fmla="*/ 127 h 150"/>
              <a:gd name="T38" fmla="*/ 23 w 86"/>
              <a:gd name="T39" fmla="*/ 136 h 150"/>
              <a:gd name="T40" fmla="*/ 31 w 86"/>
              <a:gd name="T41" fmla="*/ 150 h 150"/>
              <a:gd name="T42" fmla="*/ 34 w 86"/>
              <a:gd name="T43" fmla="*/ 150 h 150"/>
              <a:gd name="T44" fmla="*/ 34 w 86"/>
              <a:gd name="T45" fmla="*/ 127 h 150"/>
              <a:gd name="T46" fmla="*/ 34 w 86"/>
              <a:gd name="T47" fmla="*/ 51 h 150"/>
              <a:gd name="T48" fmla="*/ 34 w 86"/>
              <a:gd name="T49" fmla="*/ 118 h 150"/>
              <a:gd name="T50" fmla="*/ 0 w 86"/>
              <a:gd name="T51" fmla="*/ 109 h 150"/>
              <a:gd name="T52" fmla="*/ 3 w 86"/>
              <a:gd name="T53" fmla="*/ 96 h 150"/>
              <a:gd name="T54" fmla="*/ 18 w 86"/>
              <a:gd name="T55" fmla="*/ 88 h 150"/>
              <a:gd name="T56" fmla="*/ 23 w 86"/>
              <a:gd name="T57" fmla="*/ 69 h 150"/>
              <a:gd name="T58" fmla="*/ 34 w 86"/>
              <a:gd name="T59" fmla="*/ 51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6" h="150">
                <a:moveTo>
                  <a:pt x="37" y="128"/>
                </a:moveTo>
                <a:cubicBezTo>
                  <a:pt x="36" y="127"/>
                  <a:pt x="35" y="127"/>
                  <a:pt x="34" y="127"/>
                </a:cubicBezTo>
                <a:cubicBezTo>
                  <a:pt x="34" y="150"/>
                  <a:pt x="34" y="150"/>
                  <a:pt x="34" y="150"/>
                </a:cubicBezTo>
                <a:cubicBezTo>
                  <a:pt x="39" y="150"/>
                  <a:pt x="44" y="147"/>
                  <a:pt x="45" y="142"/>
                </a:cubicBezTo>
                <a:cubicBezTo>
                  <a:pt x="47" y="136"/>
                  <a:pt x="43" y="129"/>
                  <a:pt x="37" y="128"/>
                </a:cubicBezTo>
                <a:close/>
                <a:moveTo>
                  <a:pt x="34" y="118"/>
                </a:moveTo>
                <a:cubicBezTo>
                  <a:pt x="34" y="51"/>
                  <a:pt x="34" y="51"/>
                  <a:pt x="34" y="51"/>
                </a:cubicBezTo>
                <a:cubicBezTo>
                  <a:pt x="39" y="48"/>
                  <a:pt x="45" y="46"/>
                  <a:pt x="51" y="46"/>
                </a:cubicBezTo>
                <a:cubicBezTo>
                  <a:pt x="61" y="8"/>
                  <a:pt x="61" y="8"/>
                  <a:pt x="61" y="8"/>
                </a:cubicBezTo>
                <a:cubicBezTo>
                  <a:pt x="62" y="3"/>
                  <a:pt x="67" y="0"/>
                  <a:pt x="72" y="1"/>
                </a:cubicBezTo>
                <a:cubicBezTo>
                  <a:pt x="77" y="2"/>
                  <a:pt x="80" y="7"/>
                  <a:pt x="78" y="12"/>
                </a:cubicBezTo>
                <a:cubicBezTo>
                  <a:pt x="69" y="51"/>
                  <a:pt x="69" y="51"/>
                  <a:pt x="69" y="51"/>
                </a:cubicBezTo>
                <a:cubicBezTo>
                  <a:pt x="79" y="57"/>
                  <a:pt x="86" y="68"/>
                  <a:pt x="82" y="84"/>
                </a:cubicBezTo>
                <a:cubicBezTo>
                  <a:pt x="82" y="84"/>
                  <a:pt x="79" y="97"/>
                  <a:pt x="77" y="103"/>
                </a:cubicBezTo>
                <a:cubicBezTo>
                  <a:pt x="77" y="103"/>
                  <a:pt x="77" y="103"/>
                  <a:pt x="77" y="103"/>
                </a:cubicBezTo>
                <a:cubicBezTo>
                  <a:pt x="75" y="112"/>
                  <a:pt x="86" y="117"/>
                  <a:pt x="86" y="117"/>
                </a:cubicBezTo>
                <a:cubicBezTo>
                  <a:pt x="83" y="130"/>
                  <a:pt x="83" y="130"/>
                  <a:pt x="83" y="130"/>
                </a:cubicBezTo>
                <a:lnTo>
                  <a:pt x="34" y="118"/>
                </a:lnTo>
                <a:close/>
                <a:moveTo>
                  <a:pt x="34" y="127"/>
                </a:moveTo>
                <a:cubicBezTo>
                  <a:pt x="29" y="127"/>
                  <a:pt x="24" y="131"/>
                  <a:pt x="23" y="136"/>
                </a:cubicBezTo>
                <a:cubicBezTo>
                  <a:pt x="21" y="142"/>
                  <a:pt x="25" y="148"/>
                  <a:pt x="31" y="150"/>
                </a:cubicBezTo>
                <a:cubicBezTo>
                  <a:pt x="32" y="150"/>
                  <a:pt x="33" y="150"/>
                  <a:pt x="34" y="150"/>
                </a:cubicBezTo>
                <a:cubicBezTo>
                  <a:pt x="34" y="127"/>
                  <a:pt x="34" y="127"/>
                  <a:pt x="34" y="127"/>
                </a:cubicBezTo>
                <a:close/>
                <a:moveTo>
                  <a:pt x="34" y="51"/>
                </a:moveTo>
                <a:cubicBezTo>
                  <a:pt x="34" y="118"/>
                  <a:pt x="34" y="118"/>
                  <a:pt x="34" y="118"/>
                </a:cubicBezTo>
                <a:cubicBezTo>
                  <a:pt x="0" y="109"/>
                  <a:pt x="0" y="109"/>
                  <a:pt x="0" y="109"/>
                </a:cubicBezTo>
                <a:cubicBezTo>
                  <a:pt x="3" y="96"/>
                  <a:pt x="3" y="96"/>
                  <a:pt x="3" y="96"/>
                </a:cubicBezTo>
                <a:cubicBezTo>
                  <a:pt x="3" y="96"/>
                  <a:pt x="16" y="97"/>
                  <a:pt x="18" y="88"/>
                </a:cubicBezTo>
                <a:cubicBezTo>
                  <a:pt x="20" y="80"/>
                  <a:pt x="23" y="69"/>
                  <a:pt x="23" y="69"/>
                </a:cubicBezTo>
                <a:cubicBezTo>
                  <a:pt x="25" y="61"/>
                  <a:pt x="29" y="55"/>
                  <a:pt x="34" y="5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4" name="Freeform 74"/>
          <p:cNvSpPr>
            <a:spLocks noEditPoints="1"/>
          </p:cNvSpPr>
          <p:nvPr/>
        </p:nvSpPr>
        <p:spPr bwMode="auto">
          <a:xfrm>
            <a:off x="5801836" y="1348840"/>
            <a:ext cx="282105" cy="345191"/>
          </a:xfrm>
          <a:custGeom>
            <a:avLst/>
            <a:gdLst>
              <a:gd name="T0" fmla="*/ 172 w 172"/>
              <a:gd name="T1" fmla="*/ 9 h 211"/>
              <a:gd name="T2" fmla="*/ 121 w 172"/>
              <a:gd name="T3" fmla="*/ 37 h 211"/>
              <a:gd name="T4" fmla="*/ 143 w 172"/>
              <a:gd name="T5" fmla="*/ 211 h 211"/>
              <a:gd name="T6" fmla="*/ 124 w 172"/>
              <a:gd name="T7" fmla="*/ 165 h 211"/>
              <a:gd name="T8" fmla="*/ 131 w 172"/>
              <a:gd name="T9" fmla="*/ 108 h 211"/>
              <a:gd name="T10" fmla="*/ 121 w 172"/>
              <a:gd name="T11" fmla="*/ 86 h 211"/>
              <a:gd name="T12" fmla="*/ 129 w 172"/>
              <a:gd name="T13" fmla="*/ 146 h 211"/>
              <a:gd name="T14" fmla="*/ 127 w 172"/>
              <a:gd name="T15" fmla="*/ 116 h 211"/>
              <a:gd name="T16" fmla="*/ 121 w 172"/>
              <a:gd name="T17" fmla="*/ 156 h 211"/>
              <a:gd name="T18" fmla="*/ 121 w 172"/>
              <a:gd name="T19" fmla="*/ 9 h 211"/>
              <a:gd name="T20" fmla="*/ 98 w 172"/>
              <a:gd name="T21" fmla="*/ 37 h 211"/>
              <a:gd name="T22" fmla="*/ 110 w 172"/>
              <a:gd name="T23" fmla="*/ 88 h 211"/>
              <a:gd name="T24" fmla="*/ 100 w 172"/>
              <a:gd name="T25" fmla="*/ 81 h 211"/>
              <a:gd name="T26" fmla="*/ 121 w 172"/>
              <a:gd name="T27" fmla="*/ 211 h 211"/>
              <a:gd name="T28" fmla="*/ 101 w 172"/>
              <a:gd name="T29" fmla="*/ 163 h 211"/>
              <a:gd name="T30" fmla="*/ 121 w 172"/>
              <a:gd name="T31" fmla="*/ 211 h 211"/>
              <a:gd name="T32" fmla="*/ 113 w 172"/>
              <a:gd name="T33" fmla="*/ 148 h 211"/>
              <a:gd name="T34" fmla="*/ 121 w 172"/>
              <a:gd name="T35" fmla="*/ 156 h 211"/>
              <a:gd name="T36" fmla="*/ 98 w 172"/>
              <a:gd name="T37" fmla="*/ 0 h 211"/>
              <a:gd name="T38" fmla="*/ 71 w 172"/>
              <a:gd name="T39" fmla="*/ 0 h 211"/>
              <a:gd name="T40" fmla="*/ 98 w 172"/>
              <a:gd name="T41" fmla="*/ 80 h 211"/>
              <a:gd name="T42" fmla="*/ 71 w 172"/>
              <a:gd name="T43" fmla="*/ 37 h 211"/>
              <a:gd name="T44" fmla="*/ 71 w 172"/>
              <a:gd name="T45" fmla="*/ 166 h 211"/>
              <a:gd name="T46" fmla="*/ 98 w 172"/>
              <a:gd name="T47" fmla="*/ 141 h 211"/>
              <a:gd name="T48" fmla="*/ 98 w 172"/>
              <a:gd name="T49" fmla="*/ 160 h 211"/>
              <a:gd name="T50" fmla="*/ 74 w 172"/>
              <a:gd name="T51" fmla="*/ 124 h 211"/>
              <a:gd name="T52" fmla="*/ 71 w 172"/>
              <a:gd name="T53" fmla="*/ 118 h 211"/>
              <a:gd name="T54" fmla="*/ 71 w 172"/>
              <a:gd name="T55" fmla="*/ 98 h 211"/>
              <a:gd name="T56" fmla="*/ 71 w 172"/>
              <a:gd name="T57" fmla="*/ 0 h 211"/>
              <a:gd name="T58" fmla="*/ 60 w 172"/>
              <a:gd name="T59" fmla="*/ 0 h 211"/>
              <a:gd name="T60" fmla="*/ 71 w 172"/>
              <a:gd name="T61" fmla="*/ 88 h 211"/>
              <a:gd name="T62" fmla="*/ 60 w 172"/>
              <a:gd name="T63" fmla="*/ 37 h 211"/>
              <a:gd name="T64" fmla="*/ 60 w 172"/>
              <a:gd name="T65" fmla="*/ 120 h 211"/>
              <a:gd name="T66" fmla="*/ 65 w 172"/>
              <a:gd name="T67" fmla="*/ 166 h 211"/>
              <a:gd name="T68" fmla="*/ 71 w 172"/>
              <a:gd name="T69" fmla="*/ 98 h 211"/>
              <a:gd name="T70" fmla="*/ 71 w 172"/>
              <a:gd name="T71" fmla="*/ 98 h 211"/>
              <a:gd name="T72" fmla="*/ 60 w 172"/>
              <a:gd name="T73" fmla="*/ 9 h 211"/>
              <a:gd name="T74" fmla="*/ 12 w 172"/>
              <a:gd name="T75" fmla="*/ 23 h 211"/>
              <a:gd name="T76" fmla="*/ 60 w 172"/>
              <a:gd name="T77" fmla="*/ 100 h 211"/>
              <a:gd name="T78" fmla="*/ 28 w 172"/>
              <a:gd name="T79" fmla="*/ 118 h 211"/>
              <a:gd name="T80" fmla="*/ 29 w 172"/>
              <a:gd name="T81" fmla="*/ 134 h 211"/>
              <a:gd name="T82" fmla="*/ 34 w 172"/>
              <a:gd name="T83" fmla="*/ 127 h 211"/>
              <a:gd name="T84" fmla="*/ 47 w 172"/>
              <a:gd name="T85" fmla="*/ 120 h 211"/>
              <a:gd name="T86" fmla="*/ 36 w 172"/>
              <a:gd name="T87" fmla="*/ 178 h 211"/>
              <a:gd name="T88" fmla="*/ 45 w 172"/>
              <a:gd name="T89" fmla="*/ 163 h 211"/>
              <a:gd name="T90" fmla="*/ 60 w 172"/>
              <a:gd name="T91" fmla="*/ 211 h 211"/>
              <a:gd name="T92" fmla="*/ 0 w 172"/>
              <a:gd name="T93" fmla="*/ 2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2" h="211">
                <a:moveTo>
                  <a:pt x="121" y="0"/>
                </a:moveTo>
                <a:cubicBezTo>
                  <a:pt x="172" y="0"/>
                  <a:pt x="172" y="0"/>
                  <a:pt x="172" y="0"/>
                </a:cubicBezTo>
                <a:cubicBezTo>
                  <a:pt x="172" y="9"/>
                  <a:pt x="172" y="9"/>
                  <a:pt x="172" y="9"/>
                </a:cubicBezTo>
                <a:cubicBezTo>
                  <a:pt x="121" y="9"/>
                  <a:pt x="121" y="9"/>
                  <a:pt x="121" y="9"/>
                </a:cubicBezTo>
                <a:cubicBezTo>
                  <a:pt x="121" y="0"/>
                  <a:pt x="121" y="0"/>
                  <a:pt x="121" y="0"/>
                </a:cubicBezTo>
                <a:close/>
                <a:moveTo>
                  <a:pt x="121" y="37"/>
                </a:moveTo>
                <a:cubicBezTo>
                  <a:pt x="172" y="37"/>
                  <a:pt x="172" y="37"/>
                  <a:pt x="172" y="37"/>
                </a:cubicBezTo>
                <a:cubicBezTo>
                  <a:pt x="172" y="183"/>
                  <a:pt x="172" y="183"/>
                  <a:pt x="172" y="183"/>
                </a:cubicBezTo>
                <a:cubicBezTo>
                  <a:pt x="172" y="198"/>
                  <a:pt x="159" y="211"/>
                  <a:pt x="143" y="211"/>
                </a:cubicBezTo>
                <a:cubicBezTo>
                  <a:pt x="121" y="211"/>
                  <a:pt x="121" y="211"/>
                  <a:pt x="121" y="211"/>
                </a:cubicBezTo>
                <a:cubicBezTo>
                  <a:pt x="121" y="166"/>
                  <a:pt x="121" y="166"/>
                  <a:pt x="121" y="166"/>
                </a:cubicBezTo>
                <a:cubicBezTo>
                  <a:pt x="122" y="166"/>
                  <a:pt x="123" y="166"/>
                  <a:pt x="124" y="165"/>
                </a:cubicBezTo>
                <a:cubicBezTo>
                  <a:pt x="130" y="163"/>
                  <a:pt x="134" y="159"/>
                  <a:pt x="138" y="153"/>
                </a:cubicBezTo>
                <a:cubicBezTo>
                  <a:pt x="142" y="145"/>
                  <a:pt x="145" y="137"/>
                  <a:pt x="145" y="128"/>
                </a:cubicBezTo>
                <a:cubicBezTo>
                  <a:pt x="145" y="115"/>
                  <a:pt x="140" y="108"/>
                  <a:pt x="131" y="108"/>
                </a:cubicBezTo>
                <a:cubicBezTo>
                  <a:pt x="128" y="108"/>
                  <a:pt x="125" y="109"/>
                  <a:pt x="121" y="111"/>
                </a:cubicBezTo>
                <a:cubicBezTo>
                  <a:pt x="127" y="85"/>
                  <a:pt x="127" y="85"/>
                  <a:pt x="127" y="85"/>
                </a:cubicBezTo>
                <a:cubicBezTo>
                  <a:pt x="121" y="86"/>
                  <a:pt x="121" y="86"/>
                  <a:pt x="121" y="86"/>
                </a:cubicBezTo>
                <a:cubicBezTo>
                  <a:pt x="121" y="37"/>
                  <a:pt x="121" y="37"/>
                  <a:pt x="121" y="37"/>
                </a:cubicBezTo>
                <a:close/>
                <a:moveTo>
                  <a:pt x="121" y="156"/>
                </a:moveTo>
                <a:cubicBezTo>
                  <a:pt x="123" y="155"/>
                  <a:pt x="126" y="152"/>
                  <a:pt x="129" y="146"/>
                </a:cubicBezTo>
                <a:cubicBezTo>
                  <a:pt x="131" y="140"/>
                  <a:pt x="133" y="134"/>
                  <a:pt x="133" y="129"/>
                </a:cubicBezTo>
                <a:cubicBezTo>
                  <a:pt x="133" y="123"/>
                  <a:pt x="132" y="119"/>
                  <a:pt x="129" y="117"/>
                </a:cubicBezTo>
                <a:cubicBezTo>
                  <a:pt x="129" y="117"/>
                  <a:pt x="128" y="116"/>
                  <a:pt x="127" y="116"/>
                </a:cubicBezTo>
                <a:cubicBezTo>
                  <a:pt x="126" y="116"/>
                  <a:pt x="124" y="117"/>
                  <a:pt x="123" y="117"/>
                </a:cubicBezTo>
                <a:cubicBezTo>
                  <a:pt x="122" y="117"/>
                  <a:pt x="121" y="117"/>
                  <a:pt x="121" y="118"/>
                </a:cubicBezTo>
                <a:lnTo>
                  <a:pt x="121" y="156"/>
                </a:lnTo>
                <a:close/>
                <a:moveTo>
                  <a:pt x="98" y="0"/>
                </a:moveTo>
                <a:cubicBezTo>
                  <a:pt x="121" y="0"/>
                  <a:pt x="121" y="0"/>
                  <a:pt x="121" y="0"/>
                </a:cubicBezTo>
                <a:cubicBezTo>
                  <a:pt x="121" y="9"/>
                  <a:pt x="121" y="9"/>
                  <a:pt x="121" y="9"/>
                </a:cubicBezTo>
                <a:cubicBezTo>
                  <a:pt x="98" y="9"/>
                  <a:pt x="98" y="9"/>
                  <a:pt x="98" y="9"/>
                </a:cubicBezTo>
                <a:cubicBezTo>
                  <a:pt x="98" y="0"/>
                  <a:pt x="98" y="0"/>
                  <a:pt x="98" y="0"/>
                </a:cubicBezTo>
                <a:close/>
                <a:moveTo>
                  <a:pt x="98" y="37"/>
                </a:moveTo>
                <a:cubicBezTo>
                  <a:pt x="121" y="37"/>
                  <a:pt x="121" y="37"/>
                  <a:pt x="121" y="37"/>
                </a:cubicBezTo>
                <a:cubicBezTo>
                  <a:pt x="121" y="86"/>
                  <a:pt x="121" y="86"/>
                  <a:pt x="121" y="86"/>
                </a:cubicBezTo>
                <a:cubicBezTo>
                  <a:pt x="110" y="88"/>
                  <a:pt x="110" y="88"/>
                  <a:pt x="110" y="88"/>
                </a:cubicBezTo>
                <a:cubicBezTo>
                  <a:pt x="98" y="141"/>
                  <a:pt x="98" y="141"/>
                  <a:pt x="98" y="141"/>
                </a:cubicBezTo>
                <a:cubicBezTo>
                  <a:pt x="98" y="90"/>
                  <a:pt x="98" y="90"/>
                  <a:pt x="98" y="90"/>
                </a:cubicBezTo>
                <a:cubicBezTo>
                  <a:pt x="100" y="81"/>
                  <a:pt x="100" y="81"/>
                  <a:pt x="100" y="81"/>
                </a:cubicBezTo>
                <a:cubicBezTo>
                  <a:pt x="100" y="81"/>
                  <a:pt x="99" y="81"/>
                  <a:pt x="98" y="80"/>
                </a:cubicBezTo>
                <a:cubicBezTo>
                  <a:pt x="98" y="37"/>
                  <a:pt x="98" y="37"/>
                  <a:pt x="98" y="37"/>
                </a:cubicBezTo>
                <a:close/>
                <a:moveTo>
                  <a:pt x="121" y="211"/>
                </a:moveTo>
                <a:cubicBezTo>
                  <a:pt x="98" y="211"/>
                  <a:pt x="98" y="211"/>
                  <a:pt x="98" y="211"/>
                </a:cubicBezTo>
                <a:cubicBezTo>
                  <a:pt x="98" y="160"/>
                  <a:pt x="98" y="160"/>
                  <a:pt x="98" y="160"/>
                </a:cubicBezTo>
                <a:cubicBezTo>
                  <a:pt x="99" y="161"/>
                  <a:pt x="100" y="162"/>
                  <a:pt x="101" y="163"/>
                </a:cubicBezTo>
                <a:cubicBezTo>
                  <a:pt x="103" y="166"/>
                  <a:pt x="107" y="167"/>
                  <a:pt x="112" y="167"/>
                </a:cubicBezTo>
                <a:cubicBezTo>
                  <a:pt x="115" y="167"/>
                  <a:pt x="118" y="167"/>
                  <a:pt x="121" y="166"/>
                </a:cubicBezTo>
                <a:cubicBezTo>
                  <a:pt x="121" y="211"/>
                  <a:pt x="121" y="211"/>
                  <a:pt x="121" y="211"/>
                </a:cubicBezTo>
                <a:close/>
                <a:moveTo>
                  <a:pt x="121" y="118"/>
                </a:moveTo>
                <a:cubicBezTo>
                  <a:pt x="120" y="118"/>
                  <a:pt x="120" y="118"/>
                  <a:pt x="120" y="119"/>
                </a:cubicBezTo>
                <a:cubicBezTo>
                  <a:pt x="113" y="148"/>
                  <a:pt x="113" y="148"/>
                  <a:pt x="113" y="148"/>
                </a:cubicBezTo>
                <a:cubicBezTo>
                  <a:pt x="113" y="149"/>
                  <a:pt x="113" y="150"/>
                  <a:pt x="113" y="151"/>
                </a:cubicBezTo>
                <a:cubicBezTo>
                  <a:pt x="113" y="154"/>
                  <a:pt x="115" y="156"/>
                  <a:pt x="119" y="156"/>
                </a:cubicBezTo>
                <a:cubicBezTo>
                  <a:pt x="120" y="156"/>
                  <a:pt x="120" y="156"/>
                  <a:pt x="121" y="156"/>
                </a:cubicBezTo>
                <a:lnTo>
                  <a:pt x="121" y="118"/>
                </a:lnTo>
                <a:close/>
                <a:moveTo>
                  <a:pt x="71" y="0"/>
                </a:moveTo>
                <a:cubicBezTo>
                  <a:pt x="98" y="0"/>
                  <a:pt x="98" y="0"/>
                  <a:pt x="98" y="0"/>
                </a:cubicBezTo>
                <a:cubicBezTo>
                  <a:pt x="98" y="9"/>
                  <a:pt x="98" y="9"/>
                  <a:pt x="98" y="9"/>
                </a:cubicBezTo>
                <a:cubicBezTo>
                  <a:pt x="71" y="9"/>
                  <a:pt x="71" y="9"/>
                  <a:pt x="71" y="9"/>
                </a:cubicBezTo>
                <a:cubicBezTo>
                  <a:pt x="71" y="0"/>
                  <a:pt x="71" y="0"/>
                  <a:pt x="71" y="0"/>
                </a:cubicBezTo>
                <a:close/>
                <a:moveTo>
                  <a:pt x="71" y="37"/>
                </a:moveTo>
                <a:cubicBezTo>
                  <a:pt x="98" y="37"/>
                  <a:pt x="98" y="37"/>
                  <a:pt x="98" y="37"/>
                </a:cubicBezTo>
                <a:cubicBezTo>
                  <a:pt x="98" y="80"/>
                  <a:pt x="98" y="80"/>
                  <a:pt x="98" y="80"/>
                </a:cubicBezTo>
                <a:cubicBezTo>
                  <a:pt x="96" y="80"/>
                  <a:pt x="94" y="80"/>
                  <a:pt x="91" y="80"/>
                </a:cubicBezTo>
                <a:cubicBezTo>
                  <a:pt x="85" y="80"/>
                  <a:pt x="78" y="83"/>
                  <a:pt x="71" y="88"/>
                </a:cubicBezTo>
                <a:cubicBezTo>
                  <a:pt x="71" y="37"/>
                  <a:pt x="71" y="37"/>
                  <a:pt x="71" y="37"/>
                </a:cubicBezTo>
                <a:close/>
                <a:moveTo>
                  <a:pt x="98" y="211"/>
                </a:moveTo>
                <a:cubicBezTo>
                  <a:pt x="71" y="211"/>
                  <a:pt x="71" y="211"/>
                  <a:pt x="71" y="211"/>
                </a:cubicBezTo>
                <a:cubicBezTo>
                  <a:pt x="71" y="166"/>
                  <a:pt x="71" y="166"/>
                  <a:pt x="71" y="166"/>
                </a:cubicBezTo>
                <a:cubicBezTo>
                  <a:pt x="82" y="166"/>
                  <a:pt x="82" y="166"/>
                  <a:pt x="82" y="166"/>
                </a:cubicBezTo>
                <a:cubicBezTo>
                  <a:pt x="98" y="90"/>
                  <a:pt x="98" y="90"/>
                  <a:pt x="98" y="90"/>
                </a:cubicBezTo>
                <a:cubicBezTo>
                  <a:pt x="98" y="141"/>
                  <a:pt x="98" y="141"/>
                  <a:pt x="98" y="141"/>
                </a:cubicBezTo>
                <a:cubicBezTo>
                  <a:pt x="97" y="146"/>
                  <a:pt x="97" y="146"/>
                  <a:pt x="97" y="146"/>
                </a:cubicBezTo>
                <a:cubicBezTo>
                  <a:pt x="97" y="148"/>
                  <a:pt x="97" y="150"/>
                  <a:pt x="97" y="152"/>
                </a:cubicBezTo>
                <a:cubicBezTo>
                  <a:pt x="97" y="155"/>
                  <a:pt x="97" y="158"/>
                  <a:pt x="98" y="160"/>
                </a:cubicBezTo>
                <a:cubicBezTo>
                  <a:pt x="98" y="211"/>
                  <a:pt x="98" y="211"/>
                  <a:pt x="98" y="211"/>
                </a:cubicBezTo>
                <a:close/>
                <a:moveTo>
                  <a:pt x="71" y="137"/>
                </a:moveTo>
                <a:cubicBezTo>
                  <a:pt x="74" y="124"/>
                  <a:pt x="74" y="124"/>
                  <a:pt x="74" y="124"/>
                </a:cubicBezTo>
                <a:cubicBezTo>
                  <a:pt x="73" y="124"/>
                  <a:pt x="72" y="124"/>
                  <a:pt x="71" y="123"/>
                </a:cubicBezTo>
                <a:cubicBezTo>
                  <a:pt x="71" y="137"/>
                  <a:pt x="71" y="137"/>
                  <a:pt x="71" y="137"/>
                </a:cubicBezTo>
                <a:close/>
                <a:moveTo>
                  <a:pt x="71" y="118"/>
                </a:moveTo>
                <a:cubicBezTo>
                  <a:pt x="73" y="118"/>
                  <a:pt x="74" y="119"/>
                  <a:pt x="75" y="119"/>
                </a:cubicBezTo>
                <a:cubicBezTo>
                  <a:pt x="82" y="88"/>
                  <a:pt x="82" y="88"/>
                  <a:pt x="82" y="88"/>
                </a:cubicBezTo>
                <a:cubicBezTo>
                  <a:pt x="79" y="90"/>
                  <a:pt x="75" y="93"/>
                  <a:pt x="71" y="98"/>
                </a:cubicBezTo>
                <a:lnTo>
                  <a:pt x="71" y="118"/>
                </a:lnTo>
                <a:close/>
                <a:moveTo>
                  <a:pt x="60" y="0"/>
                </a:moveTo>
                <a:cubicBezTo>
                  <a:pt x="71" y="0"/>
                  <a:pt x="71" y="0"/>
                  <a:pt x="71" y="0"/>
                </a:cubicBezTo>
                <a:cubicBezTo>
                  <a:pt x="71" y="9"/>
                  <a:pt x="71" y="9"/>
                  <a:pt x="71" y="9"/>
                </a:cubicBezTo>
                <a:cubicBezTo>
                  <a:pt x="60" y="9"/>
                  <a:pt x="60" y="9"/>
                  <a:pt x="60" y="9"/>
                </a:cubicBezTo>
                <a:cubicBezTo>
                  <a:pt x="60" y="0"/>
                  <a:pt x="60" y="0"/>
                  <a:pt x="60" y="0"/>
                </a:cubicBezTo>
                <a:close/>
                <a:moveTo>
                  <a:pt x="60" y="37"/>
                </a:moveTo>
                <a:cubicBezTo>
                  <a:pt x="71" y="37"/>
                  <a:pt x="71" y="37"/>
                  <a:pt x="71" y="37"/>
                </a:cubicBezTo>
                <a:cubicBezTo>
                  <a:pt x="71" y="88"/>
                  <a:pt x="71" y="88"/>
                  <a:pt x="71" y="88"/>
                </a:cubicBezTo>
                <a:cubicBezTo>
                  <a:pt x="71" y="89"/>
                  <a:pt x="71" y="89"/>
                  <a:pt x="71" y="89"/>
                </a:cubicBezTo>
                <a:cubicBezTo>
                  <a:pt x="67" y="92"/>
                  <a:pt x="64" y="96"/>
                  <a:pt x="60" y="100"/>
                </a:cubicBezTo>
                <a:cubicBezTo>
                  <a:pt x="60" y="37"/>
                  <a:pt x="60" y="37"/>
                  <a:pt x="60" y="37"/>
                </a:cubicBezTo>
                <a:close/>
                <a:moveTo>
                  <a:pt x="71" y="211"/>
                </a:moveTo>
                <a:cubicBezTo>
                  <a:pt x="60" y="211"/>
                  <a:pt x="60" y="211"/>
                  <a:pt x="60" y="211"/>
                </a:cubicBezTo>
                <a:cubicBezTo>
                  <a:pt x="60" y="120"/>
                  <a:pt x="60" y="120"/>
                  <a:pt x="60" y="120"/>
                </a:cubicBezTo>
                <a:cubicBezTo>
                  <a:pt x="64" y="121"/>
                  <a:pt x="68" y="122"/>
                  <a:pt x="71" y="123"/>
                </a:cubicBezTo>
                <a:cubicBezTo>
                  <a:pt x="71" y="137"/>
                  <a:pt x="71" y="137"/>
                  <a:pt x="71" y="137"/>
                </a:cubicBezTo>
                <a:cubicBezTo>
                  <a:pt x="65" y="166"/>
                  <a:pt x="65" y="166"/>
                  <a:pt x="65" y="166"/>
                </a:cubicBezTo>
                <a:cubicBezTo>
                  <a:pt x="71" y="166"/>
                  <a:pt x="71" y="166"/>
                  <a:pt x="71" y="166"/>
                </a:cubicBezTo>
                <a:cubicBezTo>
                  <a:pt x="71" y="211"/>
                  <a:pt x="71" y="211"/>
                  <a:pt x="71" y="211"/>
                </a:cubicBezTo>
                <a:close/>
                <a:moveTo>
                  <a:pt x="71" y="98"/>
                </a:moveTo>
                <a:cubicBezTo>
                  <a:pt x="68" y="102"/>
                  <a:pt x="65" y="108"/>
                  <a:pt x="61" y="115"/>
                </a:cubicBezTo>
                <a:cubicBezTo>
                  <a:pt x="65" y="116"/>
                  <a:pt x="68" y="117"/>
                  <a:pt x="71" y="118"/>
                </a:cubicBezTo>
                <a:lnTo>
                  <a:pt x="71" y="98"/>
                </a:lnTo>
                <a:close/>
                <a:moveTo>
                  <a:pt x="29" y="0"/>
                </a:moveTo>
                <a:cubicBezTo>
                  <a:pt x="60" y="0"/>
                  <a:pt x="60" y="0"/>
                  <a:pt x="60" y="0"/>
                </a:cubicBezTo>
                <a:cubicBezTo>
                  <a:pt x="60" y="9"/>
                  <a:pt x="60" y="9"/>
                  <a:pt x="60" y="9"/>
                </a:cubicBezTo>
                <a:cubicBezTo>
                  <a:pt x="26" y="9"/>
                  <a:pt x="26" y="9"/>
                  <a:pt x="26" y="9"/>
                </a:cubicBezTo>
                <a:cubicBezTo>
                  <a:pt x="18" y="9"/>
                  <a:pt x="12" y="15"/>
                  <a:pt x="12" y="23"/>
                </a:cubicBezTo>
                <a:cubicBezTo>
                  <a:pt x="12" y="23"/>
                  <a:pt x="12" y="23"/>
                  <a:pt x="12" y="23"/>
                </a:cubicBezTo>
                <a:cubicBezTo>
                  <a:pt x="12" y="30"/>
                  <a:pt x="18" y="37"/>
                  <a:pt x="26" y="37"/>
                </a:cubicBezTo>
                <a:cubicBezTo>
                  <a:pt x="60" y="37"/>
                  <a:pt x="60" y="37"/>
                  <a:pt x="60" y="37"/>
                </a:cubicBezTo>
                <a:cubicBezTo>
                  <a:pt x="60" y="100"/>
                  <a:pt x="60" y="100"/>
                  <a:pt x="60" y="100"/>
                </a:cubicBezTo>
                <a:cubicBezTo>
                  <a:pt x="57" y="104"/>
                  <a:pt x="54" y="109"/>
                  <a:pt x="51" y="114"/>
                </a:cubicBezTo>
                <a:cubicBezTo>
                  <a:pt x="48" y="114"/>
                  <a:pt x="46" y="113"/>
                  <a:pt x="45" y="113"/>
                </a:cubicBezTo>
                <a:cubicBezTo>
                  <a:pt x="38" y="113"/>
                  <a:pt x="32" y="115"/>
                  <a:pt x="28" y="118"/>
                </a:cubicBezTo>
                <a:cubicBezTo>
                  <a:pt x="23" y="120"/>
                  <a:pt x="21" y="124"/>
                  <a:pt x="21" y="128"/>
                </a:cubicBezTo>
                <a:cubicBezTo>
                  <a:pt x="21" y="130"/>
                  <a:pt x="22" y="131"/>
                  <a:pt x="23" y="133"/>
                </a:cubicBezTo>
                <a:cubicBezTo>
                  <a:pt x="24" y="134"/>
                  <a:pt x="26" y="134"/>
                  <a:pt x="29" y="134"/>
                </a:cubicBezTo>
                <a:cubicBezTo>
                  <a:pt x="30" y="134"/>
                  <a:pt x="31" y="134"/>
                  <a:pt x="33" y="133"/>
                </a:cubicBezTo>
                <a:cubicBezTo>
                  <a:pt x="34" y="132"/>
                  <a:pt x="35" y="131"/>
                  <a:pt x="35" y="130"/>
                </a:cubicBezTo>
                <a:cubicBezTo>
                  <a:pt x="35" y="129"/>
                  <a:pt x="34" y="128"/>
                  <a:pt x="34" y="127"/>
                </a:cubicBezTo>
                <a:cubicBezTo>
                  <a:pt x="34" y="127"/>
                  <a:pt x="33" y="126"/>
                  <a:pt x="33" y="126"/>
                </a:cubicBezTo>
                <a:cubicBezTo>
                  <a:pt x="34" y="124"/>
                  <a:pt x="35" y="123"/>
                  <a:pt x="38" y="122"/>
                </a:cubicBezTo>
                <a:cubicBezTo>
                  <a:pt x="40" y="121"/>
                  <a:pt x="43" y="120"/>
                  <a:pt x="47" y="120"/>
                </a:cubicBezTo>
                <a:cubicBezTo>
                  <a:pt x="44" y="125"/>
                  <a:pt x="42" y="129"/>
                  <a:pt x="40" y="134"/>
                </a:cubicBezTo>
                <a:cubicBezTo>
                  <a:pt x="33" y="148"/>
                  <a:pt x="30" y="159"/>
                  <a:pt x="30" y="167"/>
                </a:cubicBezTo>
                <a:cubicBezTo>
                  <a:pt x="30" y="173"/>
                  <a:pt x="32" y="176"/>
                  <a:pt x="36" y="178"/>
                </a:cubicBezTo>
                <a:cubicBezTo>
                  <a:pt x="37" y="179"/>
                  <a:pt x="41" y="180"/>
                  <a:pt x="45" y="180"/>
                </a:cubicBezTo>
                <a:cubicBezTo>
                  <a:pt x="44" y="178"/>
                  <a:pt x="44" y="176"/>
                  <a:pt x="44" y="173"/>
                </a:cubicBezTo>
                <a:cubicBezTo>
                  <a:pt x="44" y="170"/>
                  <a:pt x="44" y="167"/>
                  <a:pt x="45" y="163"/>
                </a:cubicBezTo>
                <a:cubicBezTo>
                  <a:pt x="47" y="150"/>
                  <a:pt x="52" y="136"/>
                  <a:pt x="59" y="120"/>
                </a:cubicBezTo>
                <a:cubicBezTo>
                  <a:pt x="59" y="120"/>
                  <a:pt x="60" y="120"/>
                  <a:pt x="60" y="120"/>
                </a:cubicBezTo>
                <a:cubicBezTo>
                  <a:pt x="60" y="211"/>
                  <a:pt x="60" y="211"/>
                  <a:pt x="60" y="211"/>
                </a:cubicBezTo>
                <a:cubicBezTo>
                  <a:pt x="29" y="211"/>
                  <a:pt x="29" y="211"/>
                  <a:pt x="29" y="211"/>
                </a:cubicBezTo>
                <a:cubicBezTo>
                  <a:pt x="13" y="211"/>
                  <a:pt x="0" y="198"/>
                  <a:pt x="0" y="183"/>
                </a:cubicBezTo>
                <a:cubicBezTo>
                  <a:pt x="0" y="29"/>
                  <a:pt x="0" y="29"/>
                  <a:pt x="0" y="29"/>
                </a:cubicBezTo>
                <a:cubicBezTo>
                  <a:pt x="0" y="13"/>
                  <a:pt x="13" y="0"/>
                  <a:pt x="29"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5" name="Freeform 75"/>
          <p:cNvSpPr>
            <a:spLocks noEditPoints="1"/>
          </p:cNvSpPr>
          <p:nvPr/>
        </p:nvSpPr>
        <p:spPr bwMode="auto">
          <a:xfrm>
            <a:off x="6344621" y="1711885"/>
            <a:ext cx="427323" cy="428513"/>
          </a:xfrm>
          <a:custGeom>
            <a:avLst/>
            <a:gdLst>
              <a:gd name="T0" fmla="*/ 249 w 261"/>
              <a:gd name="T1" fmla="*/ 220 h 262"/>
              <a:gd name="T2" fmla="*/ 261 w 261"/>
              <a:gd name="T3" fmla="*/ 70 h 262"/>
              <a:gd name="T4" fmla="*/ 249 w 261"/>
              <a:gd name="T5" fmla="*/ 70 h 262"/>
              <a:gd name="T6" fmla="*/ 249 w 261"/>
              <a:gd name="T7" fmla="*/ 154 h 262"/>
              <a:gd name="T8" fmla="*/ 227 w 261"/>
              <a:gd name="T9" fmla="*/ 180 h 262"/>
              <a:gd name="T10" fmla="*/ 209 w 261"/>
              <a:gd name="T11" fmla="*/ 262 h 262"/>
              <a:gd name="T12" fmla="*/ 209 w 261"/>
              <a:gd name="T13" fmla="*/ 262 h 262"/>
              <a:gd name="T14" fmla="*/ 209 w 261"/>
              <a:gd name="T15" fmla="*/ 15 h 262"/>
              <a:gd name="T16" fmla="*/ 203 w 261"/>
              <a:gd name="T17" fmla="*/ 28 h 262"/>
              <a:gd name="T18" fmla="*/ 209 w 261"/>
              <a:gd name="T19" fmla="*/ 50 h 262"/>
              <a:gd name="T20" fmla="*/ 201 w 261"/>
              <a:gd name="T21" fmla="*/ 120 h 262"/>
              <a:gd name="T22" fmla="*/ 209 w 261"/>
              <a:gd name="T23" fmla="*/ 197 h 262"/>
              <a:gd name="T24" fmla="*/ 209 w 261"/>
              <a:gd name="T25" fmla="*/ 197 h 262"/>
              <a:gd name="T26" fmla="*/ 195 w 261"/>
              <a:gd name="T27" fmla="*/ 232 h 262"/>
              <a:gd name="T28" fmla="*/ 168 w 261"/>
              <a:gd name="T29" fmla="*/ 36 h 262"/>
              <a:gd name="T30" fmla="*/ 195 w 261"/>
              <a:gd name="T31" fmla="*/ 20 h 262"/>
              <a:gd name="T32" fmla="*/ 195 w 261"/>
              <a:gd name="T33" fmla="*/ 50 h 262"/>
              <a:gd name="T34" fmla="*/ 195 w 261"/>
              <a:gd name="T35" fmla="*/ 120 h 262"/>
              <a:gd name="T36" fmla="*/ 168 w 261"/>
              <a:gd name="T37" fmla="*/ 220 h 262"/>
              <a:gd name="T38" fmla="*/ 192 w 261"/>
              <a:gd name="T39" fmla="*/ 249 h 262"/>
              <a:gd name="T40" fmla="*/ 168 w 261"/>
              <a:gd name="T41" fmla="*/ 21 h 262"/>
              <a:gd name="T42" fmla="*/ 168 w 261"/>
              <a:gd name="T43" fmla="*/ 44 h 262"/>
              <a:gd name="T44" fmla="*/ 135 w 261"/>
              <a:gd name="T45" fmla="*/ 120 h 262"/>
              <a:gd name="T46" fmla="*/ 167 w 261"/>
              <a:gd name="T47" fmla="*/ 198 h 262"/>
              <a:gd name="T48" fmla="*/ 167 w 261"/>
              <a:gd name="T49" fmla="*/ 167 h 262"/>
              <a:gd name="T50" fmla="*/ 130 w 261"/>
              <a:gd name="T51" fmla="*/ 147 h 262"/>
              <a:gd name="T52" fmla="*/ 93 w 261"/>
              <a:gd name="T53" fmla="*/ 44 h 262"/>
              <a:gd name="T54" fmla="*/ 130 w 261"/>
              <a:gd name="T55" fmla="*/ 0 h 262"/>
              <a:gd name="T56" fmla="*/ 126 w 261"/>
              <a:gd name="T57" fmla="*/ 120 h 262"/>
              <a:gd name="T58" fmla="*/ 130 w 261"/>
              <a:gd name="T59" fmla="*/ 159 h 262"/>
              <a:gd name="T60" fmla="*/ 130 w 261"/>
              <a:gd name="T61" fmla="*/ 179 h 262"/>
              <a:gd name="T62" fmla="*/ 130 w 261"/>
              <a:gd name="T63" fmla="*/ 198 h 262"/>
              <a:gd name="T64" fmla="*/ 93 w 261"/>
              <a:gd name="T65" fmla="*/ 3 h 262"/>
              <a:gd name="T66" fmla="*/ 93 w 261"/>
              <a:gd name="T67" fmla="*/ 36 h 262"/>
              <a:gd name="T68" fmla="*/ 67 w 261"/>
              <a:gd name="T69" fmla="*/ 20 h 262"/>
              <a:gd name="T70" fmla="*/ 67 w 261"/>
              <a:gd name="T71" fmla="*/ 70 h 262"/>
              <a:gd name="T72" fmla="*/ 92 w 261"/>
              <a:gd name="T73" fmla="*/ 147 h 262"/>
              <a:gd name="T74" fmla="*/ 92 w 261"/>
              <a:gd name="T75" fmla="*/ 179 h 262"/>
              <a:gd name="T76" fmla="*/ 93 w 261"/>
              <a:gd name="T77" fmla="*/ 198 h 262"/>
              <a:gd name="T78" fmla="*/ 67 w 261"/>
              <a:gd name="T79" fmla="*/ 171 h 262"/>
              <a:gd name="T80" fmla="*/ 69 w 261"/>
              <a:gd name="T81" fmla="*/ 232 h 262"/>
              <a:gd name="T82" fmla="*/ 58 w 261"/>
              <a:gd name="T83" fmla="*/ 28 h 262"/>
              <a:gd name="T84" fmla="*/ 67 w 261"/>
              <a:gd name="T85" fmla="*/ 9 h 262"/>
              <a:gd name="T86" fmla="*/ 67 w 261"/>
              <a:gd name="T87" fmla="*/ 120 h 262"/>
              <a:gd name="T88" fmla="*/ 67 w 261"/>
              <a:gd name="T89" fmla="*/ 188 h 262"/>
              <a:gd name="T90" fmla="*/ 67 w 261"/>
              <a:gd name="T91" fmla="*/ 232 h 262"/>
              <a:gd name="T92" fmla="*/ 67 w 261"/>
              <a:gd name="T93" fmla="*/ 232 h 262"/>
              <a:gd name="T94" fmla="*/ 52 w 261"/>
              <a:gd name="T95" fmla="*/ 50 h 262"/>
              <a:gd name="T96" fmla="*/ 12 w 261"/>
              <a:gd name="T97" fmla="*/ 220 h 262"/>
              <a:gd name="T98" fmla="*/ 52 w 261"/>
              <a:gd name="T99" fmla="*/ 232 h 262"/>
              <a:gd name="T100" fmla="*/ 52 w 261"/>
              <a:gd name="T101" fmla="*/ 232 h 262"/>
              <a:gd name="T102" fmla="*/ 12 w 261"/>
              <a:gd name="T103" fmla="*/ 114 h 262"/>
              <a:gd name="T104" fmla="*/ 0 w 261"/>
              <a:gd name="T105" fmla="*/ 104 h 262"/>
              <a:gd name="T106" fmla="*/ 12 w 261"/>
              <a:gd name="T107" fmla="*/ 15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1" h="262">
                <a:moveTo>
                  <a:pt x="249" y="220"/>
                </a:moveTo>
                <a:cubicBezTo>
                  <a:pt x="249" y="154"/>
                  <a:pt x="249" y="154"/>
                  <a:pt x="249" y="154"/>
                </a:cubicBezTo>
                <a:cubicBezTo>
                  <a:pt x="251" y="157"/>
                  <a:pt x="252" y="160"/>
                  <a:pt x="252" y="164"/>
                </a:cubicBezTo>
                <a:cubicBezTo>
                  <a:pt x="252" y="220"/>
                  <a:pt x="252" y="220"/>
                  <a:pt x="252" y="220"/>
                </a:cubicBezTo>
                <a:cubicBezTo>
                  <a:pt x="249" y="220"/>
                  <a:pt x="249" y="220"/>
                  <a:pt x="249" y="220"/>
                </a:cubicBezTo>
                <a:close/>
                <a:moveTo>
                  <a:pt x="249" y="114"/>
                </a:moveTo>
                <a:cubicBezTo>
                  <a:pt x="249" y="70"/>
                  <a:pt x="249" y="70"/>
                  <a:pt x="249" y="70"/>
                </a:cubicBezTo>
                <a:cubicBezTo>
                  <a:pt x="250" y="70"/>
                  <a:pt x="250" y="70"/>
                  <a:pt x="250" y="69"/>
                </a:cubicBezTo>
                <a:cubicBezTo>
                  <a:pt x="257" y="67"/>
                  <a:pt x="257" y="67"/>
                  <a:pt x="257" y="67"/>
                </a:cubicBezTo>
                <a:cubicBezTo>
                  <a:pt x="259" y="66"/>
                  <a:pt x="261" y="67"/>
                  <a:pt x="261" y="70"/>
                </a:cubicBezTo>
                <a:cubicBezTo>
                  <a:pt x="261" y="104"/>
                  <a:pt x="261" y="104"/>
                  <a:pt x="261" y="104"/>
                </a:cubicBezTo>
                <a:cubicBezTo>
                  <a:pt x="261" y="107"/>
                  <a:pt x="259" y="110"/>
                  <a:pt x="257" y="111"/>
                </a:cubicBezTo>
                <a:cubicBezTo>
                  <a:pt x="250" y="113"/>
                  <a:pt x="250" y="113"/>
                  <a:pt x="250" y="113"/>
                </a:cubicBezTo>
                <a:cubicBezTo>
                  <a:pt x="250" y="114"/>
                  <a:pt x="250" y="114"/>
                  <a:pt x="249" y="114"/>
                </a:cubicBezTo>
                <a:close/>
                <a:moveTo>
                  <a:pt x="249" y="70"/>
                </a:moveTo>
                <a:cubicBezTo>
                  <a:pt x="249" y="114"/>
                  <a:pt x="249" y="114"/>
                  <a:pt x="249" y="114"/>
                </a:cubicBezTo>
                <a:cubicBezTo>
                  <a:pt x="248" y="114"/>
                  <a:pt x="246" y="112"/>
                  <a:pt x="246" y="110"/>
                </a:cubicBezTo>
                <a:cubicBezTo>
                  <a:pt x="246" y="76"/>
                  <a:pt x="246" y="76"/>
                  <a:pt x="246" y="76"/>
                </a:cubicBezTo>
                <a:cubicBezTo>
                  <a:pt x="246" y="74"/>
                  <a:pt x="248" y="71"/>
                  <a:pt x="249" y="70"/>
                </a:cubicBezTo>
                <a:close/>
                <a:moveTo>
                  <a:pt x="249" y="154"/>
                </a:moveTo>
                <a:cubicBezTo>
                  <a:pt x="246" y="150"/>
                  <a:pt x="241" y="146"/>
                  <a:pt x="235" y="146"/>
                </a:cubicBezTo>
                <a:cubicBezTo>
                  <a:pt x="235" y="50"/>
                  <a:pt x="235" y="50"/>
                  <a:pt x="235" y="50"/>
                </a:cubicBezTo>
                <a:cubicBezTo>
                  <a:pt x="209" y="50"/>
                  <a:pt x="209" y="50"/>
                  <a:pt x="209" y="50"/>
                </a:cubicBezTo>
                <a:cubicBezTo>
                  <a:pt x="209" y="162"/>
                  <a:pt x="209" y="162"/>
                  <a:pt x="209" y="162"/>
                </a:cubicBezTo>
                <a:cubicBezTo>
                  <a:pt x="219" y="162"/>
                  <a:pt x="227" y="170"/>
                  <a:pt x="227" y="180"/>
                </a:cubicBezTo>
                <a:cubicBezTo>
                  <a:pt x="227" y="189"/>
                  <a:pt x="219" y="197"/>
                  <a:pt x="209" y="197"/>
                </a:cubicBezTo>
                <a:cubicBezTo>
                  <a:pt x="209" y="220"/>
                  <a:pt x="209" y="220"/>
                  <a:pt x="209" y="220"/>
                </a:cubicBezTo>
                <a:cubicBezTo>
                  <a:pt x="249" y="220"/>
                  <a:pt x="249" y="220"/>
                  <a:pt x="249" y="220"/>
                </a:cubicBezTo>
                <a:cubicBezTo>
                  <a:pt x="249" y="154"/>
                  <a:pt x="249" y="154"/>
                  <a:pt x="249" y="154"/>
                </a:cubicBezTo>
                <a:close/>
                <a:moveTo>
                  <a:pt x="209" y="262"/>
                </a:moveTo>
                <a:cubicBezTo>
                  <a:pt x="209" y="232"/>
                  <a:pt x="209" y="232"/>
                  <a:pt x="209" y="232"/>
                </a:cubicBezTo>
                <a:cubicBezTo>
                  <a:pt x="226" y="232"/>
                  <a:pt x="226" y="232"/>
                  <a:pt x="226" y="232"/>
                </a:cubicBezTo>
                <a:cubicBezTo>
                  <a:pt x="226" y="249"/>
                  <a:pt x="226" y="249"/>
                  <a:pt x="226" y="249"/>
                </a:cubicBezTo>
                <a:cubicBezTo>
                  <a:pt x="226" y="257"/>
                  <a:pt x="220" y="262"/>
                  <a:pt x="213" y="262"/>
                </a:cubicBezTo>
                <a:cubicBezTo>
                  <a:pt x="209" y="262"/>
                  <a:pt x="209" y="262"/>
                  <a:pt x="209" y="262"/>
                </a:cubicBezTo>
                <a:close/>
                <a:moveTo>
                  <a:pt x="209" y="44"/>
                </a:moveTo>
                <a:cubicBezTo>
                  <a:pt x="209" y="15"/>
                  <a:pt x="209" y="15"/>
                  <a:pt x="209" y="15"/>
                </a:cubicBezTo>
                <a:cubicBezTo>
                  <a:pt x="225" y="23"/>
                  <a:pt x="235" y="33"/>
                  <a:pt x="235" y="44"/>
                </a:cubicBezTo>
                <a:lnTo>
                  <a:pt x="209" y="44"/>
                </a:lnTo>
                <a:close/>
                <a:moveTo>
                  <a:pt x="209" y="15"/>
                </a:moveTo>
                <a:cubicBezTo>
                  <a:pt x="209" y="44"/>
                  <a:pt x="209" y="44"/>
                  <a:pt x="209" y="44"/>
                </a:cubicBezTo>
                <a:cubicBezTo>
                  <a:pt x="195" y="44"/>
                  <a:pt x="195" y="44"/>
                  <a:pt x="195" y="44"/>
                </a:cubicBezTo>
                <a:cubicBezTo>
                  <a:pt x="195" y="37"/>
                  <a:pt x="195" y="37"/>
                  <a:pt x="195" y="37"/>
                </a:cubicBezTo>
                <a:cubicBezTo>
                  <a:pt x="195" y="37"/>
                  <a:pt x="195" y="37"/>
                  <a:pt x="195" y="37"/>
                </a:cubicBezTo>
                <a:cubicBezTo>
                  <a:pt x="199" y="37"/>
                  <a:pt x="203" y="33"/>
                  <a:pt x="203" y="28"/>
                </a:cubicBezTo>
                <a:cubicBezTo>
                  <a:pt x="203" y="24"/>
                  <a:pt x="199" y="20"/>
                  <a:pt x="195" y="20"/>
                </a:cubicBezTo>
                <a:cubicBezTo>
                  <a:pt x="195" y="20"/>
                  <a:pt x="195" y="20"/>
                  <a:pt x="195" y="20"/>
                </a:cubicBezTo>
                <a:cubicBezTo>
                  <a:pt x="195" y="9"/>
                  <a:pt x="195" y="9"/>
                  <a:pt x="195" y="9"/>
                </a:cubicBezTo>
                <a:cubicBezTo>
                  <a:pt x="200" y="11"/>
                  <a:pt x="205" y="13"/>
                  <a:pt x="209" y="15"/>
                </a:cubicBezTo>
                <a:close/>
                <a:moveTo>
                  <a:pt x="209" y="50"/>
                </a:moveTo>
                <a:cubicBezTo>
                  <a:pt x="209" y="162"/>
                  <a:pt x="209" y="162"/>
                  <a:pt x="209" y="162"/>
                </a:cubicBezTo>
                <a:cubicBezTo>
                  <a:pt x="209" y="162"/>
                  <a:pt x="209" y="162"/>
                  <a:pt x="209" y="162"/>
                </a:cubicBezTo>
                <a:cubicBezTo>
                  <a:pt x="203" y="162"/>
                  <a:pt x="198" y="166"/>
                  <a:pt x="195" y="171"/>
                </a:cubicBezTo>
                <a:cubicBezTo>
                  <a:pt x="195" y="120"/>
                  <a:pt x="195" y="120"/>
                  <a:pt x="195" y="120"/>
                </a:cubicBezTo>
                <a:cubicBezTo>
                  <a:pt x="201" y="120"/>
                  <a:pt x="201" y="120"/>
                  <a:pt x="201" y="120"/>
                </a:cubicBezTo>
                <a:cubicBezTo>
                  <a:pt x="201" y="70"/>
                  <a:pt x="201" y="70"/>
                  <a:pt x="201" y="70"/>
                </a:cubicBezTo>
                <a:cubicBezTo>
                  <a:pt x="195" y="70"/>
                  <a:pt x="195" y="70"/>
                  <a:pt x="195" y="70"/>
                </a:cubicBezTo>
                <a:cubicBezTo>
                  <a:pt x="195" y="50"/>
                  <a:pt x="195" y="50"/>
                  <a:pt x="195" y="50"/>
                </a:cubicBezTo>
                <a:cubicBezTo>
                  <a:pt x="209" y="50"/>
                  <a:pt x="209" y="50"/>
                  <a:pt x="209" y="50"/>
                </a:cubicBezTo>
                <a:close/>
                <a:moveTo>
                  <a:pt x="209" y="197"/>
                </a:moveTo>
                <a:cubicBezTo>
                  <a:pt x="209" y="220"/>
                  <a:pt x="209" y="220"/>
                  <a:pt x="209" y="220"/>
                </a:cubicBezTo>
                <a:cubicBezTo>
                  <a:pt x="195" y="220"/>
                  <a:pt x="195" y="220"/>
                  <a:pt x="195" y="220"/>
                </a:cubicBezTo>
                <a:cubicBezTo>
                  <a:pt x="195" y="188"/>
                  <a:pt x="195" y="188"/>
                  <a:pt x="195" y="188"/>
                </a:cubicBezTo>
                <a:cubicBezTo>
                  <a:pt x="198" y="193"/>
                  <a:pt x="203" y="197"/>
                  <a:pt x="209" y="197"/>
                </a:cubicBezTo>
                <a:cubicBezTo>
                  <a:pt x="209" y="197"/>
                  <a:pt x="209" y="197"/>
                  <a:pt x="209" y="197"/>
                </a:cubicBezTo>
                <a:close/>
                <a:moveTo>
                  <a:pt x="209" y="232"/>
                </a:moveTo>
                <a:cubicBezTo>
                  <a:pt x="209" y="262"/>
                  <a:pt x="209" y="262"/>
                  <a:pt x="209" y="262"/>
                </a:cubicBezTo>
                <a:cubicBezTo>
                  <a:pt x="206" y="262"/>
                  <a:pt x="206" y="262"/>
                  <a:pt x="206" y="262"/>
                </a:cubicBezTo>
                <a:cubicBezTo>
                  <a:pt x="201" y="262"/>
                  <a:pt x="197" y="260"/>
                  <a:pt x="195" y="257"/>
                </a:cubicBezTo>
                <a:cubicBezTo>
                  <a:pt x="195" y="232"/>
                  <a:pt x="195" y="232"/>
                  <a:pt x="195" y="232"/>
                </a:cubicBezTo>
                <a:lnTo>
                  <a:pt x="209" y="232"/>
                </a:lnTo>
                <a:close/>
                <a:moveTo>
                  <a:pt x="171" y="20"/>
                </a:moveTo>
                <a:cubicBezTo>
                  <a:pt x="175" y="20"/>
                  <a:pt x="179" y="24"/>
                  <a:pt x="179" y="28"/>
                </a:cubicBezTo>
                <a:cubicBezTo>
                  <a:pt x="179" y="33"/>
                  <a:pt x="175" y="37"/>
                  <a:pt x="171" y="37"/>
                </a:cubicBezTo>
                <a:cubicBezTo>
                  <a:pt x="170" y="37"/>
                  <a:pt x="169" y="37"/>
                  <a:pt x="168" y="36"/>
                </a:cubicBezTo>
                <a:cubicBezTo>
                  <a:pt x="168" y="44"/>
                  <a:pt x="168" y="44"/>
                  <a:pt x="168" y="44"/>
                </a:cubicBezTo>
                <a:cubicBezTo>
                  <a:pt x="195" y="44"/>
                  <a:pt x="195" y="44"/>
                  <a:pt x="195" y="44"/>
                </a:cubicBezTo>
                <a:cubicBezTo>
                  <a:pt x="195" y="37"/>
                  <a:pt x="195" y="37"/>
                  <a:pt x="195" y="37"/>
                </a:cubicBezTo>
                <a:cubicBezTo>
                  <a:pt x="190" y="37"/>
                  <a:pt x="186" y="33"/>
                  <a:pt x="186" y="28"/>
                </a:cubicBezTo>
                <a:cubicBezTo>
                  <a:pt x="186" y="24"/>
                  <a:pt x="190" y="20"/>
                  <a:pt x="195" y="20"/>
                </a:cubicBezTo>
                <a:cubicBezTo>
                  <a:pt x="195" y="9"/>
                  <a:pt x="195" y="9"/>
                  <a:pt x="195" y="9"/>
                </a:cubicBezTo>
                <a:cubicBezTo>
                  <a:pt x="187" y="6"/>
                  <a:pt x="178" y="4"/>
                  <a:pt x="168" y="3"/>
                </a:cubicBezTo>
                <a:cubicBezTo>
                  <a:pt x="168" y="21"/>
                  <a:pt x="168" y="21"/>
                  <a:pt x="168" y="21"/>
                </a:cubicBezTo>
                <a:cubicBezTo>
                  <a:pt x="169" y="20"/>
                  <a:pt x="170" y="20"/>
                  <a:pt x="171" y="20"/>
                </a:cubicBezTo>
                <a:close/>
                <a:moveTo>
                  <a:pt x="195" y="50"/>
                </a:moveTo>
                <a:cubicBezTo>
                  <a:pt x="195" y="70"/>
                  <a:pt x="195" y="70"/>
                  <a:pt x="195" y="70"/>
                </a:cubicBezTo>
                <a:cubicBezTo>
                  <a:pt x="168" y="70"/>
                  <a:pt x="168" y="70"/>
                  <a:pt x="168" y="70"/>
                </a:cubicBezTo>
                <a:cubicBezTo>
                  <a:pt x="168" y="50"/>
                  <a:pt x="168" y="50"/>
                  <a:pt x="168" y="50"/>
                </a:cubicBezTo>
                <a:cubicBezTo>
                  <a:pt x="195" y="50"/>
                  <a:pt x="195" y="50"/>
                  <a:pt x="195" y="50"/>
                </a:cubicBezTo>
                <a:close/>
                <a:moveTo>
                  <a:pt x="195" y="120"/>
                </a:moveTo>
                <a:cubicBezTo>
                  <a:pt x="195" y="171"/>
                  <a:pt x="195" y="171"/>
                  <a:pt x="195" y="171"/>
                </a:cubicBezTo>
                <a:cubicBezTo>
                  <a:pt x="193" y="173"/>
                  <a:pt x="192" y="176"/>
                  <a:pt x="192" y="180"/>
                </a:cubicBezTo>
                <a:cubicBezTo>
                  <a:pt x="192" y="183"/>
                  <a:pt x="193" y="186"/>
                  <a:pt x="195" y="188"/>
                </a:cubicBezTo>
                <a:cubicBezTo>
                  <a:pt x="195" y="220"/>
                  <a:pt x="195" y="220"/>
                  <a:pt x="195" y="220"/>
                </a:cubicBezTo>
                <a:cubicBezTo>
                  <a:pt x="168" y="220"/>
                  <a:pt x="168" y="220"/>
                  <a:pt x="168" y="220"/>
                </a:cubicBezTo>
                <a:cubicBezTo>
                  <a:pt x="168" y="120"/>
                  <a:pt x="168" y="120"/>
                  <a:pt x="168" y="120"/>
                </a:cubicBezTo>
                <a:cubicBezTo>
                  <a:pt x="195" y="120"/>
                  <a:pt x="195" y="120"/>
                  <a:pt x="195" y="120"/>
                </a:cubicBezTo>
                <a:close/>
                <a:moveTo>
                  <a:pt x="195" y="232"/>
                </a:moveTo>
                <a:cubicBezTo>
                  <a:pt x="195" y="257"/>
                  <a:pt x="195" y="257"/>
                  <a:pt x="195" y="257"/>
                </a:cubicBezTo>
                <a:cubicBezTo>
                  <a:pt x="193" y="254"/>
                  <a:pt x="192" y="252"/>
                  <a:pt x="192" y="249"/>
                </a:cubicBezTo>
                <a:cubicBezTo>
                  <a:pt x="192" y="232"/>
                  <a:pt x="192" y="232"/>
                  <a:pt x="192" y="232"/>
                </a:cubicBezTo>
                <a:lnTo>
                  <a:pt x="195" y="232"/>
                </a:lnTo>
                <a:close/>
                <a:moveTo>
                  <a:pt x="168" y="36"/>
                </a:moveTo>
                <a:cubicBezTo>
                  <a:pt x="165" y="35"/>
                  <a:pt x="162" y="32"/>
                  <a:pt x="162" y="28"/>
                </a:cubicBezTo>
                <a:cubicBezTo>
                  <a:pt x="162" y="25"/>
                  <a:pt x="165" y="22"/>
                  <a:pt x="168" y="21"/>
                </a:cubicBezTo>
                <a:cubicBezTo>
                  <a:pt x="168" y="3"/>
                  <a:pt x="168" y="3"/>
                  <a:pt x="168" y="3"/>
                </a:cubicBezTo>
                <a:cubicBezTo>
                  <a:pt x="157" y="1"/>
                  <a:pt x="144" y="0"/>
                  <a:pt x="131" y="0"/>
                </a:cubicBezTo>
                <a:cubicBezTo>
                  <a:pt x="130" y="0"/>
                  <a:pt x="130" y="0"/>
                  <a:pt x="130" y="0"/>
                </a:cubicBezTo>
                <a:cubicBezTo>
                  <a:pt x="130" y="44"/>
                  <a:pt x="130" y="44"/>
                  <a:pt x="130" y="44"/>
                </a:cubicBezTo>
                <a:cubicBezTo>
                  <a:pt x="168" y="44"/>
                  <a:pt x="168" y="44"/>
                  <a:pt x="168" y="44"/>
                </a:cubicBezTo>
                <a:cubicBezTo>
                  <a:pt x="168" y="36"/>
                  <a:pt x="168" y="36"/>
                  <a:pt x="168" y="36"/>
                </a:cubicBezTo>
                <a:close/>
                <a:moveTo>
                  <a:pt x="168" y="50"/>
                </a:moveTo>
                <a:cubicBezTo>
                  <a:pt x="168" y="70"/>
                  <a:pt x="168" y="70"/>
                  <a:pt x="168" y="70"/>
                </a:cubicBezTo>
                <a:cubicBezTo>
                  <a:pt x="135" y="70"/>
                  <a:pt x="135" y="70"/>
                  <a:pt x="135" y="70"/>
                </a:cubicBezTo>
                <a:cubicBezTo>
                  <a:pt x="135" y="120"/>
                  <a:pt x="135" y="120"/>
                  <a:pt x="135" y="120"/>
                </a:cubicBezTo>
                <a:cubicBezTo>
                  <a:pt x="168" y="120"/>
                  <a:pt x="168" y="120"/>
                  <a:pt x="168" y="120"/>
                </a:cubicBezTo>
                <a:cubicBezTo>
                  <a:pt x="168" y="220"/>
                  <a:pt x="168" y="220"/>
                  <a:pt x="168" y="220"/>
                </a:cubicBezTo>
                <a:cubicBezTo>
                  <a:pt x="130" y="220"/>
                  <a:pt x="130" y="220"/>
                  <a:pt x="130" y="220"/>
                </a:cubicBezTo>
                <a:cubicBezTo>
                  <a:pt x="130" y="198"/>
                  <a:pt x="130" y="198"/>
                  <a:pt x="130" y="198"/>
                </a:cubicBezTo>
                <a:cubicBezTo>
                  <a:pt x="167" y="198"/>
                  <a:pt x="167" y="198"/>
                  <a:pt x="167" y="198"/>
                </a:cubicBezTo>
                <a:cubicBezTo>
                  <a:pt x="167" y="187"/>
                  <a:pt x="167" y="187"/>
                  <a:pt x="167" y="187"/>
                </a:cubicBezTo>
                <a:cubicBezTo>
                  <a:pt x="130" y="187"/>
                  <a:pt x="130" y="187"/>
                  <a:pt x="130" y="187"/>
                </a:cubicBezTo>
                <a:cubicBezTo>
                  <a:pt x="130" y="179"/>
                  <a:pt x="130" y="179"/>
                  <a:pt x="130" y="179"/>
                </a:cubicBezTo>
                <a:cubicBezTo>
                  <a:pt x="167" y="179"/>
                  <a:pt x="167" y="179"/>
                  <a:pt x="167" y="179"/>
                </a:cubicBezTo>
                <a:cubicBezTo>
                  <a:pt x="167" y="167"/>
                  <a:pt x="167" y="167"/>
                  <a:pt x="167" y="167"/>
                </a:cubicBezTo>
                <a:cubicBezTo>
                  <a:pt x="130" y="167"/>
                  <a:pt x="130" y="167"/>
                  <a:pt x="130" y="167"/>
                </a:cubicBezTo>
                <a:cubicBezTo>
                  <a:pt x="130" y="159"/>
                  <a:pt x="130" y="159"/>
                  <a:pt x="130" y="159"/>
                </a:cubicBezTo>
                <a:cubicBezTo>
                  <a:pt x="167" y="159"/>
                  <a:pt x="167" y="159"/>
                  <a:pt x="167" y="159"/>
                </a:cubicBezTo>
                <a:cubicBezTo>
                  <a:pt x="167" y="147"/>
                  <a:pt x="167" y="147"/>
                  <a:pt x="167" y="147"/>
                </a:cubicBezTo>
                <a:cubicBezTo>
                  <a:pt x="130" y="147"/>
                  <a:pt x="130" y="147"/>
                  <a:pt x="130" y="147"/>
                </a:cubicBezTo>
                <a:cubicBezTo>
                  <a:pt x="130" y="50"/>
                  <a:pt x="130" y="50"/>
                  <a:pt x="130" y="50"/>
                </a:cubicBezTo>
                <a:lnTo>
                  <a:pt x="168" y="50"/>
                </a:lnTo>
                <a:close/>
                <a:moveTo>
                  <a:pt x="130" y="0"/>
                </a:moveTo>
                <a:cubicBezTo>
                  <a:pt x="130" y="44"/>
                  <a:pt x="130" y="44"/>
                  <a:pt x="130" y="44"/>
                </a:cubicBezTo>
                <a:cubicBezTo>
                  <a:pt x="93" y="44"/>
                  <a:pt x="93" y="44"/>
                  <a:pt x="93" y="44"/>
                </a:cubicBezTo>
                <a:cubicBezTo>
                  <a:pt x="93" y="36"/>
                  <a:pt x="93" y="36"/>
                  <a:pt x="93" y="36"/>
                </a:cubicBezTo>
                <a:cubicBezTo>
                  <a:pt x="96" y="35"/>
                  <a:pt x="99" y="32"/>
                  <a:pt x="99" y="28"/>
                </a:cubicBezTo>
                <a:cubicBezTo>
                  <a:pt x="99" y="25"/>
                  <a:pt x="96" y="22"/>
                  <a:pt x="93" y="21"/>
                </a:cubicBezTo>
                <a:cubicBezTo>
                  <a:pt x="93" y="3"/>
                  <a:pt x="93" y="3"/>
                  <a:pt x="93" y="3"/>
                </a:cubicBezTo>
                <a:cubicBezTo>
                  <a:pt x="104" y="1"/>
                  <a:pt x="117" y="0"/>
                  <a:pt x="130" y="0"/>
                </a:cubicBezTo>
                <a:close/>
                <a:moveTo>
                  <a:pt x="130" y="50"/>
                </a:moveTo>
                <a:cubicBezTo>
                  <a:pt x="130" y="147"/>
                  <a:pt x="130" y="147"/>
                  <a:pt x="130" y="147"/>
                </a:cubicBezTo>
                <a:cubicBezTo>
                  <a:pt x="93" y="147"/>
                  <a:pt x="93" y="147"/>
                  <a:pt x="93" y="147"/>
                </a:cubicBezTo>
                <a:cubicBezTo>
                  <a:pt x="93" y="120"/>
                  <a:pt x="93" y="120"/>
                  <a:pt x="93" y="120"/>
                </a:cubicBezTo>
                <a:cubicBezTo>
                  <a:pt x="126" y="120"/>
                  <a:pt x="126" y="120"/>
                  <a:pt x="126" y="120"/>
                </a:cubicBezTo>
                <a:cubicBezTo>
                  <a:pt x="126" y="70"/>
                  <a:pt x="126" y="70"/>
                  <a:pt x="126" y="70"/>
                </a:cubicBezTo>
                <a:cubicBezTo>
                  <a:pt x="93" y="70"/>
                  <a:pt x="93" y="70"/>
                  <a:pt x="93" y="70"/>
                </a:cubicBezTo>
                <a:cubicBezTo>
                  <a:pt x="93" y="50"/>
                  <a:pt x="93" y="50"/>
                  <a:pt x="93" y="50"/>
                </a:cubicBezTo>
                <a:cubicBezTo>
                  <a:pt x="130" y="50"/>
                  <a:pt x="130" y="50"/>
                  <a:pt x="130" y="50"/>
                </a:cubicBezTo>
                <a:close/>
                <a:moveTo>
                  <a:pt x="130" y="159"/>
                </a:moveTo>
                <a:cubicBezTo>
                  <a:pt x="130" y="167"/>
                  <a:pt x="130" y="167"/>
                  <a:pt x="130" y="167"/>
                </a:cubicBezTo>
                <a:cubicBezTo>
                  <a:pt x="93" y="167"/>
                  <a:pt x="93" y="167"/>
                  <a:pt x="93" y="167"/>
                </a:cubicBezTo>
                <a:cubicBezTo>
                  <a:pt x="93" y="159"/>
                  <a:pt x="93" y="159"/>
                  <a:pt x="93" y="159"/>
                </a:cubicBezTo>
                <a:cubicBezTo>
                  <a:pt x="130" y="159"/>
                  <a:pt x="130" y="159"/>
                  <a:pt x="130" y="159"/>
                </a:cubicBezTo>
                <a:close/>
                <a:moveTo>
                  <a:pt x="130" y="179"/>
                </a:moveTo>
                <a:cubicBezTo>
                  <a:pt x="130" y="187"/>
                  <a:pt x="130" y="187"/>
                  <a:pt x="130" y="187"/>
                </a:cubicBezTo>
                <a:cubicBezTo>
                  <a:pt x="93" y="187"/>
                  <a:pt x="93" y="187"/>
                  <a:pt x="93" y="187"/>
                </a:cubicBezTo>
                <a:cubicBezTo>
                  <a:pt x="93" y="179"/>
                  <a:pt x="93" y="179"/>
                  <a:pt x="93" y="179"/>
                </a:cubicBezTo>
                <a:cubicBezTo>
                  <a:pt x="130" y="179"/>
                  <a:pt x="130" y="179"/>
                  <a:pt x="130" y="179"/>
                </a:cubicBezTo>
                <a:close/>
                <a:moveTo>
                  <a:pt x="130" y="198"/>
                </a:moveTo>
                <a:cubicBezTo>
                  <a:pt x="130" y="220"/>
                  <a:pt x="130" y="220"/>
                  <a:pt x="130" y="220"/>
                </a:cubicBezTo>
                <a:cubicBezTo>
                  <a:pt x="93" y="220"/>
                  <a:pt x="93" y="220"/>
                  <a:pt x="93" y="220"/>
                </a:cubicBezTo>
                <a:cubicBezTo>
                  <a:pt x="93" y="198"/>
                  <a:pt x="93" y="198"/>
                  <a:pt x="93" y="198"/>
                </a:cubicBezTo>
                <a:lnTo>
                  <a:pt x="130" y="198"/>
                </a:lnTo>
                <a:close/>
                <a:moveTo>
                  <a:pt x="93" y="3"/>
                </a:moveTo>
                <a:cubicBezTo>
                  <a:pt x="93" y="21"/>
                  <a:pt x="93" y="21"/>
                  <a:pt x="93" y="21"/>
                </a:cubicBezTo>
                <a:cubicBezTo>
                  <a:pt x="92" y="20"/>
                  <a:pt x="92" y="20"/>
                  <a:pt x="91" y="20"/>
                </a:cubicBezTo>
                <a:cubicBezTo>
                  <a:pt x="86" y="20"/>
                  <a:pt x="83" y="24"/>
                  <a:pt x="83" y="28"/>
                </a:cubicBezTo>
                <a:cubicBezTo>
                  <a:pt x="83" y="33"/>
                  <a:pt x="86" y="37"/>
                  <a:pt x="91" y="37"/>
                </a:cubicBezTo>
                <a:cubicBezTo>
                  <a:pt x="92" y="37"/>
                  <a:pt x="92" y="37"/>
                  <a:pt x="93" y="36"/>
                </a:cubicBezTo>
                <a:cubicBezTo>
                  <a:pt x="93" y="44"/>
                  <a:pt x="93" y="44"/>
                  <a:pt x="93" y="44"/>
                </a:cubicBezTo>
                <a:cubicBezTo>
                  <a:pt x="67" y="44"/>
                  <a:pt x="67" y="44"/>
                  <a:pt x="67" y="44"/>
                </a:cubicBezTo>
                <a:cubicBezTo>
                  <a:pt x="67" y="37"/>
                  <a:pt x="67" y="37"/>
                  <a:pt x="67" y="37"/>
                </a:cubicBezTo>
                <a:cubicBezTo>
                  <a:pt x="71" y="37"/>
                  <a:pt x="75" y="33"/>
                  <a:pt x="75" y="28"/>
                </a:cubicBezTo>
                <a:cubicBezTo>
                  <a:pt x="75" y="24"/>
                  <a:pt x="71" y="20"/>
                  <a:pt x="67" y="20"/>
                </a:cubicBezTo>
                <a:cubicBezTo>
                  <a:pt x="67" y="9"/>
                  <a:pt x="67" y="9"/>
                  <a:pt x="67" y="9"/>
                </a:cubicBezTo>
                <a:cubicBezTo>
                  <a:pt x="75" y="6"/>
                  <a:pt x="84" y="4"/>
                  <a:pt x="93" y="3"/>
                </a:cubicBezTo>
                <a:close/>
                <a:moveTo>
                  <a:pt x="93" y="50"/>
                </a:moveTo>
                <a:cubicBezTo>
                  <a:pt x="93" y="70"/>
                  <a:pt x="93" y="70"/>
                  <a:pt x="93" y="70"/>
                </a:cubicBezTo>
                <a:cubicBezTo>
                  <a:pt x="67" y="70"/>
                  <a:pt x="67" y="70"/>
                  <a:pt x="67" y="70"/>
                </a:cubicBezTo>
                <a:cubicBezTo>
                  <a:pt x="67" y="50"/>
                  <a:pt x="67" y="50"/>
                  <a:pt x="67" y="50"/>
                </a:cubicBezTo>
                <a:cubicBezTo>
                  <a:pt x="93" y="50"/>
                  <a:pt x="93" y="50"/>
                  <a:pt x="93" y="50"/>
                </a:cubicBezTo>
                <a:close/>
                <a:moveTo>
                  <a:pt x="93" y="120"/>
                </a:moveTo>
                <a:cubicBezTo>
                  <a:pt x="93" y="147"/>
                  <a:pt x="93" y="147"/>
                  <a:pt x="93" y="147"/>
                </a:cubicBezTo>
                <a:cubicBezTo>
                  <a:pt x="92" y="147"/>
                  <a:pt x="92" y="147"/>
                  <a:pt x="92" y="147"/>
                </a:cubicBezTo>
                <a:cubicBezTo>
                  <a:pt x="92" y="159"/>
                  <a:pt x="92" y="159"/>
                  <a:pt x="92" y="159"/>
                </a:cubicBezTo>
                <a:cubicBezTo>
                  <a:pt x="93" y="159"/>
                  <a:pt x="93" y="159"/>
                  <a:pt x="93" y="159"/>
                </a:cubicBezTo>
                <a:cubicBezTo>
                  <a:pt x="93" y="167"/>
                  <a:pt x="93" y="167"/>
                  <a:pt x="93" y="167"/>
                </a:cubicBezTo>
                <a:cubicBezTo>
                  <a:pt x="92" y="167"/>
                  <a:pt x="92" y="167"/>
                  <a:pt x="92" y="167"/>
                </a:cubicBezTo>
                <a:cubicBezTo>
                  <a:pt x="92" y="179"/>
                  <a:pt x="92" y="179"/>
                  <a:pt x="92" y="179"/>
                </a:cubicBezTo>
                <a:cubicBezTo>
                  <a:pt x="93" y="179"/>
                  <a:pt x="93" y="179"/>
                  <a:pt x="93" y="179"/>
                </a:cubicBezTo>
                <a:cubicBezTo>
                  <a:pt x="93" y="187"/>
                  <a:pt x="93" y="187"/>
                  <a:pt x="93" y="187"/>
                </a:cubicBezTo>
                <a:cubicBezTo>
                  <a:pt x="92" y="187"/>
                  <a:pt x="92" y="187"/>
                  <a:pt x="92" y="187"/>
                </a:cubicBezTo>
                <a:cubicBezTo>
                  <a:pt x="92" y="198"/>
                  <a:pt x="92" y="198"/>
                  <a:pt x="92" y="198"/>
                </a:cubicBezTo>
                <a:cubicBezTo>
                  <a:pt x="93" y="198"/>
                  <a:pt x="93" y="198"/>
                  <a:pt x="93" y="198"/>
                </a:cubicBezTo>
                <a:cubicBezTo>
                  <a:pt x="93" y="220"/>
                  <a:pt x="93" y="220"/>
                  <a:pt x="93" y="220"/>
                </a:cubicBezTo>
                <a:cubicBezTo>
                  <a:pt x="67" y="220"/>
                  <a:pt x="67" y="220"/>
                  <a:pt x="67" y="220"/>
                </a:cubicBezTo>
                <a:cubicBezTo>
                  <a:pt x="67" y="188"/>
                  <a:pt x="67" y="188"/>
                  <a:pt x="67" y="188"/>
                </a:cubicBezTo>
                <a:cubicBezTo>
                  <a:pt x="68" y="186"/>
                  <a:pt x="69" y="183"/>
                  <a:pt x="69" y="180"/>
                </a:cubicBezTo>
                <a:cubicBezTo>
                  <a:pt x="69" y="176"/>
                  <a:pt x="68" y="173"/>
                  <a:pt x="67" y="171"/>
                </a:cubicBezTo>
                <a:cubicBezTo>
                  <a:pt x="67" y="120"/>
                  <a:pt x="67" y="120"/>
                  <a:pt x="67" y="120"/>
                </a:cubicBezTo>
                <a:cubicBezTo>
                  <a:pt x="93" y="120"/>
                  <a:pt x="93" y="120"/>
                  <a:pt x="93" y="120"/>
                </a:cubicBezTo>
                <a:close/>
                <a:moveTo>
                  <a:pt x="67" y="257"/>
                </a:moveTo>
                <a:cubicBezTo>
                  <a:pt x="67" y="232"/>
                  <a:pt x="67" y="232"/>
                  <a:pt x="67" y="232"/>
                </a:cubicBezTo>
                <a:cubicBezTo>
                  <a:pt x="69" y="232"/>
                  <a:pt x="69" y="232"/>
                  <a:pt x="69" y="232"/>
                </a:cubicBezTo>
                <a:cubicBezTo>
                  <a:pt x="69" y="249"/>
                  <a:pt x="69" y="249"/>
                  <a:pt x="69" y="249"/>
                </a:cubicBezTo>
                <a:cubicBezTo>
                  <a:pt x="69" y="252"/>
                  <a:pt x="68" y="254"/>
                  <a:pt x="67" y="257"/>
                </a:cubicBezTo>
                <a:close/>
                <a:moveTo>
                  <a:pt x="67" y="9"/>
                </a:moveTo>
                <a:cubicBezTo>
                  <a:pt x="67" y="20"/>
                  <a:pt x="67" y="20"/>
                  <a:pt x="67" y="20"/>
                </a:cubicBezTo>
                <a:cubicBezTo>
                  <a:pt x="62" y="20"/>
                  <a:pt x="58" y="24"/>
                  <a:pt x="58" y="28"/>
                </a:cubicBezTo>
                <a:cubicBezTo>
                  <a:pt x="58" y="33"/>
                  <a:pt x="62" y="37"/>
                  <a:pt x="67" y="37"/>
                </a:cubicBezTo>
                <a:cubicBezTo>
                  <a:pt x="67" y="44"/>
                  <a:pt x="67" y="44"/>
                  <a:pt x="67" y="44"/>
                </a:cubicBezTo>
                <a:cubicBezTo>
                  <a:pt x="52" y="44"/>
                  <a:pt x="52" y="44"/>
                  <a:pt x="52" y="44"/>
                </a:cubicBezTo>
                <a:cubicBezTo>
                  <a:pt x="52" y="15"/>
                  <a:pt x="52" y="15"/>
                  <a:pt x="52" y="15"/>
                </a:cubicBezTo>
                <a:cubicBezTo>
                  <a:pt x="56" y="13"/>
                  <a:pt x="61" y="11"/>
                  <a:pt x="67" y="9"/>
                </a:cubicBezTo>
                <a:close/>
                <a:moveTo>
                  <a:pt x="67" y="50"/>
                </a:moveTo>
                <a:cubicBezTo>
                  <a:pt x="67" y="70"/>
                  <a:pt x="67" y="70"/>
                  <a:pt x="67" y="70"/>
                </a:cubicBezTo>
                <a:cubicBezTo>
                  <a:pt x="60" y="70"/>
                  <a:pt x="60" y="70"/>
                  <a:pt x="60" y="70"/>
                </a:cubicBezTo>
                <a:cubicBezTo>
                  <a:pt x="60" y="120"/>
                  <a:pt x="60" y="120"/>
                  <a:pt x="60" y="120"/>
                </a:cubicBezTo>
                <a:cubicBezTo>
                  <a:pt x="67" y="120"/>
                  <a:pt x="67" y="120"/>
                  <a:pt x="67" y="120"/>
                </a:cubicBezTo>
                <a:cubicBezTo>
                  <a:pt x="67" y="171"/>
                  <a:pt x="67" y="171"/>
                  <a:pt x="67" y="171"/>
                </a:cubicBezTo>
                <a:cubicBezTo>
                  <a:pt x="64" y="166"/>
                  <a:pt x="58" y="162"/>
                  <a:pt x="52" y="162"/>
                </a:cubicBezTo>
                <a:cubicBezTo>
                  <a:pt x="52" y="50"/>
                  <a:pt x="52" y="50"/>
                  <a:pt x="52" y="50"/>
                </a:cubicBezTo>
                <a:cubicBezTo>
                  <a:pt x="67" y="50"/>
                  <a:pt x="67" y="50"/>
                  <a:pt x="67" y="50"/>
                </a:cubicBezTo>
                <a:close/>
                <a:moveTo>
                  <a:pt x="67" y="188"/>
                </a:moveTo>
                <a:cubicBezTo>
                  <a:pt x="67" y="220"/>
                  <a:pt x="67" y="220"/>
                  <a:pt x="67" y="220"/>
                </a:cubicBezTo>
                <a:cubicBezTo>
                  <a:pt x="52" y="220"/>
                  <a:pt x="52" y="220"/>
                  <a:pt x="52" y="220"/>
                </a:cubicBezTo>
                <a:cubicBezTo>
                  <a:pt x="52" y="197"/>
                  <a:pt x="52" y="197"/>
                  <a:pt x="52" y="197"/>
                </a:cubicBezTo>
                <a:cubicBezTo>
                  <a:pt x="58" y="197"/>
                  <a:pt x="64" y="193"/>
                  <a:pt x="67" y="188"/>
                </a:cubicBezTo>
                <a:close/>
                <a:moveTo>
                  <a:pt x="67" y="232"/>
                </a:moveTo>
                <a:cubicBezTo>
                  <a:pt x="67" y="257"/>
                  <a:pt x="67" y="257"/>
                  <a:pt x="67" y="257"/>
                </a:cubicBezTo>
                <a:cubicBezTo>
                  <a:pt x="64" y="260"/>
                  <a:pt x="60" y="262"/>
                  <a:pt x="56" y="262"/>
                </a:cubicBezTo>
                <a:cubicBezTo>
                  <a:pt x="52" y="262"/>
                  <a:pt x="52" y="262"/>
                  <a:pt x="52" y="262"/>
                </a:cubicBezTo>
                <a:cubicBezTo>
                  <a:pt x="52" y="232"/>
                  <a:pt x="52" y="232"/>
                  <a:pt x="52" y="232"/>
                </a:cubicBezTo>
                <a:lnTo>
                  <a:pt x="67" y="232"/>
                </a:lnTo>
                <a:close/>
                <a:moveTo>
                  <a:pt x="52" y="15"/>
                </a:moveTo>
                <a:cubicBezTo>
                  <a:pt x="52" y="44"/>
                  <a:pt x="52" y="44"/>
                  <a:pt x="52" y="44"/>
                </a:cubicBezTo>
                <a:cubicBezTo>
                  <a:pt x="27" y="44"/>
                  <a:pt x="27" y="44"/>
                  <a:pt x="27" y="44"/>
                </a:cubicBezTo>
                <a:cubicBezTo>
                  <a:pt x="27" y="33"/>
                  <a:pt x="36" y="23"/>
                  <a:pt x="52" y="15"/>
                </a:cubicBezTo>
                <a:close/>
                <a:moveTo>
                  <a:pt x="52" y="50"/>
                </a:moveTo>
                <a:cubicBezTo>
                  <a:pt x="52" y="162"/>
                  <a:pt x="52" y="162"/>
                  <a:pt x="52" y="162"/>
                </a:cubicBezTo>
                <a:cubicBezTo>
                  <a:pt x="42" y="162"/>
                  <a:pt x="35" y="170"/>
                  <a:pt x="35" y="180"/>
                </a:cubicBezTo>
                <a:cubicBezTo>
                  <a:pt x="35" y="189"/>
                  <a:pt x="42" y="197"/>
                  <a:pt x="52" y="197"/>
                </a:cubicBezTo>
                <a:cubicBezTo>
                  <a:pt x="52" y="220"/>
                  <a:pt x="52" y="220"/>
                  <a:pt x="52" y="220"/>
                </a:cubicBezTo>
                <a:cubicBezTo>
                  <a:pt x="12" y="220"/>
                  <a:pt x="12" y="220"/>
                  <a:pt x="12" y="220"/>
                </a:cubicBezTo>
                <a:cubicBezTo>
                  <a:pt x="12" y="154"/>
                  <a:pt x="12" y="154"/>
                  <a:pt x="12" y="154"/>
                </a:cubicBezTo>
                <a:cubicBezTo>
                  <a:pt x="15" y="150"/>
                  <a:pt x="21" y="146"/>
                  <a:pt x="27" y="146"/>
                </a:cubicBezTo>
                <a:cubicBezTo>
                  <a:pt x="27" y="50"/>
                  <a:pt x="27" y="50"/>
                  <a:pt x="27" y="50"/>
                </a:cubicBezTo>
                <a:cubicBezTo>
                  <a:pt x="52" y="50"/>
                  <a:pt x="52" y="50"/>
                  <a:pt x="52" y="50"/>
                </a:cubicBezTo>
                <a:close/>
                <a:moveTo>
                  <a:pt x="52" y="232"/>
                </a:moveTo>
                <a:cubicBezTo>
                  <a:pt x="52" y="262"/>
                  <a:pt x="52" y="262"/>
                  <a:pt x="52" y="262"/>
                </a:cubicBezTo>
                <a:cubicBezTo>
                  <a:pt x="48" y="262"/>
                  <a:pt x="48" y="262"/>
                  <a:pt x="48" y="262"/>
                </a:cubicBezTo>
                <a:cubicBezTo>
                  <a:pt x="41" y="262"/>
                  <a:pt x="35" y="257"/>
                  <a:pt x="35" y="249"/>
                </a:cubicBezTo>
                <a:cubicBezTo>
                  <a:pt x="35" y="232"/>
                  <a:pt x="35" y="232"/>
                  <a:pt x="35" y="232"/>
                </a:cubicBezTo>
                <a:cubicBezTo>
                  <a:pt x="52" y="232"/>
                  <a:pt x="52" y="232"/>
                  <a:pt x="52" y="232"/>
                </a:cubicBezTo>
                <a:close/>
                <a:moveTo>
                  <a:pt x="12" y="114"/>
                </a:moveTo>
                <a:cubicBezTo>
                  <a:pt x="14" y="114"/>
                  <a:pt x="15" y="112"/>
                  <a:pt x="15" y="110"/>
                </a:cubicBezTo>
                <a:cubicBezTo>
                  <a:pt x="15" y="76"/>
                  <a:pt x="15" y="76"/>
                  <a:pt x="15" y="76"/>
                </a:cubicBezTo>
                <a:cubicBezTo>
                  <a:pt x="15" y="74"/>
                  <a:pt x="14" y="71"/>
                  <a:pt x="12" y="70"/>
                </a:cubicBezTo>
                <a:lnTo>
                  <a:pt x="12" y="114"/>
                </a:lnTo>
                <a:close/>
                <a:moveTo>
                  <a:pt x="12" y="70"/>
                </a:moveTo>
                <a:cubicBezTo>
                  <a:pt x="12" y="114"/>
                  <a:pt x="12" y="114"/>
                  <a:pt x="12" y="114"/>
                </a:cubicBezTo>
                <a:cubicBezTo>
                  <a:pt x="12" y="114"/>
                  <a:pt x="11" y="114"/>
                  <a:pt x="11" y="113"/>
                </a:cubicBezTo>
                <a:cubicBezTo>
                  <a:pt x="4" y="111"/>
                  <a:pt x="4" y="111"/>
                  <a:pt x="4" y="111"/>
                </a:cubicBezTo>
                <a:cubicBezTo>
                  <a:pt x="2" y="110"/>
                  <a:pt x="0" y="107"/>
                  <a:pt x="0" y="104"/>
                </a:cubicBezTo>
                <a:cubicBezTo>
                  <a:pt x="0" y="70"/>
                  <a:pt x="0" y="70"/>
                  <a:pt x="0" y="70"/>
                </a:cubicBezTo>
                <a:cubicBezTo>
                  <a:pt x="0" y="67"/>
                  <a:pt x="2" y="66"/>
                  <a:pt x="4" y="67"/>
                </a:cubicBezTo>
                <a:cubicBezTo>
                  <a:pt x="11" y="69"/>
                  <a:pt x="11" y="69"/>
                  <a:pt x="11" y="69"/>
                </a:cubicBezTo>
                <a:cubicBezTo>
                  <a:pt x="11" y="70"/>
                  <a:pt x="12" y="70"/>
                  <a:pt x="12" y="70"/>
                </a:cubicBezTo>
                <a:close/>
                <a:moveTo>
                  <a:pt x="12" y="154"/>
                </a:moveTo>
                <a:cubicBezTo>
                  <a:pt x="12" y="220"/>
                  <a:pt x="12" y="220"/>
                  <a:pt x="12" y="220"/>
                </a:cubicBezTo>
                <a:cubicBezTo>
                  <a:pt x="9" y="220"/>
                  <a:pt x="9" y="220"/>
                  <a:pt x="9" y="220"/>
                </a:cubicBezTo>
                <a:cubicBezTo>
                  <a:pt x="9" y="164"/>
                  <a:pt x="9" y="164"/>
                  <a:pt x="9" y="164"/>
                </a:cubicBezTo>
                <a:cubicBezTo>
                  <a:pt x="9" y="160"/>
                  <a:pt x="10" y="157"/>
                  <a:pt x="12" y="154"/>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6" name="Freeform 76"/>
          <p:cNvSpPr>
            <a:spLocks noEditPoints="1"/>
          </p:cNvSpPr>
          <p:nvPr/>
        </p:nvSpPr>
        <p:spPr bwMode="auto">
          <a:xfrm>
            <a:off x="5918487" y="2264192"/>
            <a:ext cx="482078" cy="365427"/>
          </a:xfrm>
          <a:custGeom>
            <a:avLst/>
            <a:gdLst>
              <a:gd name="T0" fmla="*/ 271 w 295"/>
              <a:gd name="T1" fmla="*/ 0 h 224"/>
              <a:gd name="T2" fmla="*/ 277 w 295"/>
              <a:gd name="T3" fmla="*/ 35 h 224"/>
              <a:gd name="T4" fmla="*/ 224 w 295"/>
              <a:gd name="T5" fmla="*/ 224 h 224"/>
              <a:gd name="T6" fmla="*/ 248 w 295"/>
              <a:gd name="T7" fmla="*/ 188 h 224"/>
              <a:gd name="T8" fmla="*/ 249 w 295"/>
              <a:gd name="T9" fmla="*/ 29 h 224"/>
              <a:gd name="T10" fmla="*/ 224 w 295"/>
              <a:gd name="T11" fmla="*/ 194 h 224"/>
              <a:gd name="T12" fmla="*/ 224 w 295"/>
              <a:gd name="T13" fmla="*/ 16 h 224"/>
              <a:gd name="T14" fmla="*/ 224 w 295"/>
              <a:gd name="T15" fmla="*/ 208 h 224"/>
              <a:gd name="T16" fmla="*/ 224 w 295"/>
              <a:gd name="T17" fmla="*/ 179 h 224"/>
              <a:gd name="T18" fmla="*/ 224 w 295"/>
              <a:gd name="T19" fmla="*/ 194 h 224"/>
              <a:gd name="T20" fmla="*/ 201 w 295"/>
              <a:gd name="T21" fmla="*/ 128 h 224"/>
              <a:gd name="T22" fmla="*/ 203 w 295"/>
              <a:gd name="T23" fmla="*/ 98 h 224"/>
              <a:gd name="T24" fmla="*/ 195 w 295"/>
              <a:gd name="T25" fmla="*/ 67 h 224"/>
              <a:gd name="T26" fmla="*/ 187 w 295"/>
              <a:gd name="T27" fmla="*/ 128 h 224"/>
              <a:gd name="T28" fmla="*/ 187 w 295"/>
              <a:gd name="T29" fmla="*/ 100 h 224"/>
              <a:gd name="T30" fmla="*/ 190 w 295"/>
              <a:gd name="T31" fmla="*/ 75 h 224"/>
              <a:gd name="T32" fmla="*/ 187 w 295"/>
              <a:gd name="T33" fmla="*/ 0 h 224"/>
              <a:gd name="T34" fmla="*/ 187 w 295"/>
              <a:gd name="T35" fmla="*/ 0 h 224"/>
              <a:gd name="T36" fmla="*/ 147 w 295"/>
              <a:gd name="T37" fmla="*/ 208 h 224"/>
              <a:gd name="T38" fmla="*/ 182 w 295"/>
              <a:gd name="T39" fmla="*/ 67 h 224"/>
              <a:gd name="T40" fmla="*/ 168 w 295"/>
              <a:gd name="T41" fmla="*/ 109 h 224"/>
              <a:gd name="T42" fmla="*/ 187 w 295"/>
              <a:gd name="T43" fmla="*/ 194 h 224"/>
              <a:gd name="T44" fmla="*/ 148 w 295"/>
              <a:gd name="T45" fmla="*/ 125 h 224"/>
              <a:gd name="T46" fmla="*/ 147 w 295"/>
              <a:gd name="T47" fmla="*/ 106 h 224"/>
              <a:gd name="T48" fmla="*/ 184 w 295"/>
              <a:gd name="T49" fmla="*/ 70 h 224"/>
              <a:gd name="T50" fmla="*/ 187 w 295"/>
              <a:gd name="T51" fmla="*/ 91 h 224"/>
              <a:gd name="T52" fmla="*/ 179 w 295"/>
              <a:gd name="T53" fmla="*/ 116 h 224"/>
              <a:gd name="T54" fmla="*/ 187 w 295"/>
              <a:gd name="T55" fmla="*/ 100 h 224"/>
              <a:gd name="T56" fmla="*/ 147 w 295"/>
              <a:gd name="T57" fmla="*/ 16 h 224"/>
              <a:gd name="T58" fmla="*/ 147 w 295"/>
              <a:gd name="T59" fmla="*/ 208 h 224"/>
              <a:gd name="T60" fmla="*/ 147 w 295"/>
              <a:gd name="T61" fmla="*/ 106 h 224"/>
              <a:gd name="T62" fmla="*/ 127 w 295"/>
              <a:gd name="T63" fmla="*/ 121 h 224"/>
              <a:gd name="T64" fmla="*/ 147 w 295"/>
              <a:gd name="T65" fmla="*/ 137 h 224"/>
              <a:gd name="T66" fmla="*/ 102 w 295"/>
              <a:gd name="T67" fmla="*/ 156 h 224"/>
              <a:gd name="T68" fmla="*/ 109 w 295"/>
              <a:gd name="T69" fmla="*/ 113 h 224"/>
              <a:gd name="T70" fmla="*/ 100 w 295"/>
              <a:gd name="T71" fmla="*/ 93 h 224"/>
              <a:gd name="T72" fmla="*/ 111 w 295"/>
              <a:gd name="T73" fmla="*/ 97 h 224"/>
              <a:gd name="T74" fmla="*/ 99 w 295"/>
              <a:gd name="T75" fmla="*/ 88 h 224"/>
              <a:gd name="T76" fmla="*/ 101 w 295"/>
              <a:gd name="T77" fmla="*/ 150 h 224"/>
              <a:gd name="T78" fmla="*/ 99 w 295"/>
              <a:gd name="T79" fmla="*/ 123 h 224"/>
              <a:gd name="T80" fmla="*/ 0 w 295"/>
              <a:gd name="T81" fmla="*/ 23 h 224"/>
              <a:gd name="T82" fmla="*/ 99 w 295"/>
              <a:gd name="T83" fmla="*/ 208 h 224"/>
              <a:gd name="T84" fmla="*/ 17 w 295"/>
              <a:gd name="T85" fmla="*/ 35 h 224"/>
              <a:gd name="T86" fmla="*/ 99 w 295"/>
              <a:gd name="T87" fmla="*/ 29 h 224"/>
              <a:gd name="T88" fmla="*/ 79 w 295"/>
              <a:gd name="T89" fmla="*/ 129 h 224"/>
              <a:gd name="T90" fmla="*/ 99 w 295"/>
              <a:gd name="T91" fmla="*/ 157 h 224"/>
              <a:gd name="T92" fmla="*/ 30 w 295"/>
              <a:gd name="T93" fmla="*/ 45 h 224"/>
              <a:gd name="T94" fmla="*/ 99 w 295"/>
              <a:gd name="T95" fmla="*/ 115 h 224"/>
              <a:gd name="T96" fmla="*/ 99 w 295"/>
              <a:gd name="T97" fmla="*/ 123 h 224"/>
              <a:gd name="T98" fmla="*/ 91 w 295"/>
              <a:gd name="T99" fmla="*/ 133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5" h="224">
                <a:moveTo>
                  <a:pt x="271" y="224"/>
                </a:moveTo>
                <a:cubicBezTo>
                  <a:pt x="284" y="224"/>
                  <a:pt x="295" y="213"/>
                  <a:pt x="295" y="200"/>
                </a:cubicBezTo>
                <a:cubicBezTo>
                  <a:pt x="295" y="23"/>
                  <a:pt x="295" y="23"/>
                  <a:pt x="295" y="23"/>
                </a:cubicBezTo>
                <a:cubicBezTo>
                  <a:pt x="295" y="10"/>
                  <a:pt x="284" y="0"/>
                  <a:pt x="271" y="0"/>
                </a:cubicBezTo>
                <a:cubicBezTo>
                  <a:pt x="224" y="0"/>
                  <a:pt x="224" y="0"/>
                  <a:pt x="224" y="0"/>
                </a:cubicBezTo>
                <a:cubicBezTo>
                  <a:pt x="224" y="16"/>
                  <a:pt x="224" y="16"/>
                  <a:pt x="224" y="16"/>
                </a:cubicBezTo>
                <a:cubicBezTo>
                  <a:pt x="258" y="16"/>
                  <a:pt x="258" y="16"/>
                  <a:pt x="258" y="16"/>
                </a:cubicBezTo>
                <a:cubicBezTo>
                  <a:pt x="268" y="16"/>
                  <a:pt x="277" y="24"/>
                  <a:pt x="277" y="35"/>
                </a:cubicBezTo>
                <a:cubicBezTo>
                  <a:pt x="277" y="189"/>
                  <a:pt x="277" y="189"/>
                  <a:pt x="277" y="189"/>
                </a:cubicBezTo>
                <a:cubicBezTo>
                  <a:pt x="277" y="199"/>
                  <a:pt x="268" y="208"/>
                  <a:pt x="258" y="208"/>
                </a:cubicBezTo>
                <a:cubicBezTo>
                  <a:pt x="224" y="208"/>
                  <a:pt x="224" y="208"/>
                  <a:pt x="224" y="208"/>
                </a:cubicBezTo>
                <a:cubicBezTo>
                  <a:pt x="224" y="224"/>
                  <a:pt x="224" y="224"/>
                  <a:pt x="224" y="224"/>
                </a:cubicBezTo>
                <a:cubicBezTo>
                  <a:pt x="271" y="224"/>
                  <a:pt x="271" y="224"/>
                  <a:pt x="271" y="224"/>
                </a:cubicBezTo>
                <a:close/>
                <a:moveTo>
                  <a:pt x="224" y="194"/>
                </a:moveTo>
                <a:cubicBezTo>
                  <a:pt x="224" y="188"/>
                  <a:pt x="224" y="188"/>
                  <a:pt x="224" y="188"/>
                </a:cubicBezTo>
                <a:cubicBezTo>
                  <a:pt x="248" y="188"/>
                  <a:pt x="248" y="188"/>
                  <a:pt x="248" y="188"/>
                </a:cubicBezTo>
                <a:cubicBezTo>
                  <a:pt x="248" y="179"/>
                  <a:pt x="248" y="179"/>
                  <a:pt x="248" y="179"/>
                </a:cubicBezTo>
                <a:cubicBezTo>
                  <a:pt x="224" y="179"/>
                  <a:pt x="224" y="179"/>
                  <a:pt x="224" y="179"/>
                </a:cubicBezTo>
                <a:cubicBezTo>
                  <a:pt x="224" y="29"/>
                  <a:pt x="224" y="29"/>
                  <a:pt x="224" y="29"/>
                </a:cubicBezTo>
                <a:cubicBezTo>
                  <a:pt x="249" y="29"/>
                  <a:pt x="249" y="29"/>
                  <a:pt x="249" y="29"/>
                </a:cubicBezTo>
                <a:cubicBezTo>
                  <a:pt x="257" y="29"/>
                  <a:pt x="264" y="36"/>
                  <a:pt x="264" y="45"/>
                </a:cubicBezTo>
                <a:cubicBezTo>
                  <a:pt x="264" y="179"/>
                  <a:pt x="264" y="179"/>
                  <a:pt x="264" y="179"/>
                </a:cubicBezTo>
                <a:cubicBezTo>
                  <a:pt x="264" y="187"/>
                  <a:pt x="257" y="194"/>
                  <a:pt x="249" y="194"/>
                </a:cubicBezTo>
                <a:lnTo>
                  <a:pt x="224" y="194"/>
                </a:lnTo>
                <a:close/>
                <a:moveTo>
                  <a:pt x="224" y="0"/>
                </a:moveTo>
                <a:cubicBezTo>
                  <a:pt x="187" y="0"/>
                  <a:pt x="187" y="0"/>
                  <a:pt x="187" y="0"/>
                </a:cubicBezTo>
                <a:cubicBezTo>
                  <a:pt x="187" y="16"/>
                  <a:pt x="187" y="16"/>
                  <a:pt x="187" y="16"/>
                </a:cubicBezTo>
                <a:cubicBezTo>
                  <a:pt x="224" y="16"/>
                  <a:pt x="224" y="16"/>
                  <a:pt x="224" y="16"/>
                </a:cubicBezTo>
                <a:cubicBezTo>
                  <a:pt x="224" y="0"/>
                  <a:pt x="224" y="0"/>
                  <a:pt x="224" y="0"/>
                </a:cubicBezTo>
                <a:close/>
                <a:moveTo>
                  <a:pt x="187" y="224"/>
                </a:moveTo>
                <a:cubicBezTo>
                  <a:pt x="224" y="224"/>
                  <a:pt x="224" y="224"/>
                  <a:pt x="224" y="224"/>
                </a:cubicBezTo>
                <a:cubicBezTo>
                  <a:pt x="224" y="208"/>
                  <a:pt x="224" y="208"/>
                  <a:pt x="224" y="208"/>
                </a:cubicBezTo>
                <a:cubicBezTo>
                  <a:pt x="187" y="208"/>
                  <a:pt x="187" y="208"/>
                  <a:pt x="187" y="208"/>
                </a:cubicBezTo>
                <a:cubicBezTo>
                  <a:pt x="187" y="224"/>
                  <a:pt x="187" y="224"/>
                  <a:pt x="187" y="224"/>
                </a:cubicBezTo>
                <a:close/>
                <a:moveTo>
                  <a:pt x="224" y="29"/>
                </a:moveTo>
                <a:cubicBezTo>
                  <a:pt x="224" y="179"/>
                  <a:pt x="224" y="179"/>
                  <a:pt x="224" y="179"/>
                </a:cubicBezTo>
                <a:cubicBezTo>
                  <a:pt x="200" y="179"/>
                  <a:pt x="200" y="179"/>
                  <a:pt x="200" y="179"/>
                </a:cubicBezTo>
                <a:cubicBezTo>
                  <a:pt x="200" y="188"/>
                  <a:pt x="200" y="188"/>
                  <a:pt x="200" y="188"/>
                </a:cubicBezTo>
                <a:cubicBezTo>
                  <a:pt x="224" y="188"/>
                  <a:pt x="224" y="188"/>
                  <a:pt x="224" y="188"/>
                </a:cubicBezTo>
                <a:cubicBezTo>
                  <a:pt x="224" y="194"/>
                  <a:pt x="224" y="194"/>
                  <a:pt x="224" y="194"/>
                </a:cubicBezTo>
                <a:cubicBezTo>
                  <a:pt x="187" y="194"/>
                  <a:pt x="187" y="194"/>
                  <a:pt x="187" y="194"/>
                </a:cubicBezTo>
                <a:cubicBezTo>
                  <a:pt x="187" y="135"/>
                  <a:pt x="187" y="135"/>
                  <a:pt x="187" y="135"/>
                </a:cubicBezTo>
                <a:cubicBezTo>
                  <a:pt x="188" y="135"/>
                  <a:pt x="189" y="134"/>
                  <a:pt x="189" y="134"/>
                </a:cubicBezTo>
                <a:cubicBezTo>
                  <a:pt x="194" y="133"/>
                  <a:pt x="197" y="131"/>
                  <a:pt x="201" y="128"/>
                </a:cubicBezTo>
                <a:cubicBezTo>
                  <a:pt x="204" y="124"/>
                  <a:pt x="206" y="121"/>
                  <a:pt x="207" y="117"/>
                </a:cubicBezTo>
                <a:cubicBezTo>
                  <a:pt x="208" y="115"/>
                  <a:pt x="208" y="113"/>
                  <a:pt x="208" y="111"/>
                </a:cubicBezTo>
                <a:cubicBezTo>
                  <a:pt x="208" y="109"/>
                  <a:pt x="208" y="107"/>
                  <a:pt x="207" y="104"/>
                </a:cubicBezTo>
                <a:cubicBezTo>
                  <a:pt x="207" y="102"/>
                  <a:pt x="205" y="100"/>
                  <a:pt x="203" y="98"/>
                </a:cubicBezTo>
                <a:cubicBezTo>
                  <a:pt x="200" y="96"/>
                  <a:pt x="197" y="94"/>
                  <a:pt x="193" y="94"/>
                </a:cubicBezTo>
                <a:cubicBezTo>
                  <a:pt x="197" y="91"/>
                  <a:pt x="199" y="88"/>
                  <a:pt x="201" y="85"/>
                </a:cubicBezTo>
                <a:cubicBezTo>
                  <a:pt x="202" y="81"/>
                  <a:pt x="202" y="78"/>
                  <a:pt x="201" y="74"/>
                </a:cubicBezTo>
                <a:cubicBezTo>
                  <a:pt x="200" y="71"/>
                  <a:pt x="198" y="69"/>
                  <a:pt x="195" y="67"/>
                </a:cubicBezTo>
                <a:cubicBezTo>
                  <a:pt x="193" y="66"/>
                  <a:pt x="190" y="66"/>
                  <a:pt x="187" y="66"/>
                </a:cubicBezTo>
                <a:cubicBezTo>
                  <a:pt x="187" y="29"/>
                  <a:pt x="187" y="29"/>
                  <a:pt x="187" y="29"/>
                </a:cubicBezTo>
                <a:cubicBezTo>
                  <a:pt x="224" y="29"/>
                  <a:pt x="224" y="29"/>
                  <a:pt x="224" y="29"/>
                </a:cubicBezTo>
                <a:close/>
                <a:moveTo>
                  <a:pt x="187" y="128"/>
                </a:moveTo>
                <a:cubicBezTo>
                  <a:pt x="187" y="128"/>
                  <a:pt x="188" y="128"/>
                  <a:pt x="188" y="128"/>
                </a:cubicBezTo>
                <a:cubicBezTo>
                  <a:pt x="191" y="127"/>
                  <a:pt x="193" y="125"/>
                  <a:pt x="194" y="122"/>
                </a:cubicBezTo>
                <a:cubicBezTo>
                  <a:pt x="195" y="118"/>
                  <a:pt x="195" y="115"/>
                  <a:pt x="194" y="111"/>
                </a:cubicBezTo>
                <a:cubicBezTo>
                  <a:pt x="193" y="106"/>
                  <a:pt x="191" y="103"/>
                  <a:pt x="187" y="100"/>
                </a:cubicBezTo>
                <a:cubicBezTo>
                  <a:pt x="187" y="128"/>
                  <a:pt x="187" y="128"/>
                  <a:pt x="187" y="128"/>
                </a:cubicBezTo>
                <a:close/>
                <a:moveTo>
                  <a:pt x="187" y="91"/>
                </a:moveTo>
                <a:cubicBezTo>
                  <a:pt x="189" y="87"/>
                  <a:pt x="190" y="84"/>
                  <a:pt x="190" y="80"/>
                </a:cubicBezTo>
                <a:cubicBezTo>
                  <a:pt x="190" y="78"/>
                  <a:pt x="190" y="77"/>
                  <a:pt x="190" y="75"/>
                </a:cubicBezTo>
                <a:cubicBezTo>
                  <a:pt x="189" y="74"/>
                  <a:pt x="189" y="72"/>
                  <a:pt x="188" y="71"/>
                </a:cubicBezTo>
                <a:cubicBezTo>
                  <a:pt x="187" y="71"/>
                  <a:pt x="187" y="71"/>
                  <a:pt x="187" y="71"/>
                </a:cubicBezTo>
                <a:lnTo>
                  <a:pt x="187" y="91"/>
                </a:lnTo>
                <a:close/>
                <a:moveTo>
                  <a:pt x="187" y="0"/>
                </a:moveTo>
                <a:cubicBezTo>
                  <a:pt x="147" y="0"/>
                  <a:pt x="147" y="0"/>
                  <a:pt x="147" y="0"/>
                </a:cubicBezTo>
                <a:cubicBezTo>
                  <a:pt x="147" y="16"/>
                  <a:pt x="147" y="16"/>
                  <a:pt x="147" y="16"/>
                </a:cubicBezTo>
                <a:cubicBezTo>
                  <a:pt x="187" y="16"/>
                  <a:pt x="187" y="16"/>
                  <a:pt x="187" y="16"/>
                </a:cubicBezTo>
                <a:cubicBezTo>
                  <a:pt x="187" y="0"/>
                  <a:pt x="187" y="0"/>
                  <a:pt x="187" y="0"/>
                </a:cubicBezTo>
                <a:close/>
                <a:moveTo>
                  <a:pt x="147" y="224"/>
                </a:moveTo>
                <a:cubicBezTo>
                  <a:pt x="187" y="224"/>
                  <a:pt x="187" y="224"/>
                  <a:pt x="187" y="224"/>
                </a:cubicBezTo>
                <a:cubicBezTo>
                  <a:pt x="187" y="208"/>
                  <a:pt x="187" y="208"/>
                  <a:pt x="187" y="208"/>
                </a:cubicBezTo>
                <a:cubicBezTo>
                  <a:pt x="147" y="208"/>
                  <a:pt x="147" y="208"/>
                  <a:pt x="147" y="208"/>
                </a:cubicBezTo>
                <a:cubicBezTo>
                  <a:pt x="147" y="224"/>
                  <a:pt x="147" y="224"/>
                  <a:pt x="147" y="224"/>
                </a:cubicBezTo>
                <a:close/>
                <a:moveTo>
                  <a:pt x="187" y="29"/>
                </a:moveTo>
                <a:cubicBezTo>
                  <a:pt x="187" y="66"/>
                  <a:pt x="187" y="66"/>
                  <a:pt x="187" y="66"/>
                </a:cubicBezTo>
                <a:cubicBezTo>
                  <a:pt x="185" y="66"/>
                  <a:pt x="184" y="66"/>
                  <a:pt x="182" y="67"/>
                </a:cubicBezTo>
                <a:cubicBezTo>
                  <a:pt x="176" y="68"/>
                  <a:pt x="172" y="71"/>
                  <a:pt x="169" y="75"/>
                </a:cubicBezTo>
                <a:cubicBezTo>
                  <a:pt x="167" y="80"/>
                  <a:pt x="166" y="84"/>
                  <a:pt x="167" y="88"/>
                </a:cubicBezTo>
                <a:cubicBezTo>
                  <a:pt x="168" y="93"/>
                  <a:pt x="172" y="97"/>
                  <a:pt x="177" y="98"/>
                </a:cubicBezTo>
                <a:cubicBezTo>
                  <a:pt x="173" y="101"/>
                  <a:pt x="169" y="105"/>
                  <a:pt x="168" y="109"/>
                </a:cubicBezTo>
                <a:cubicBezTo>
                  <a:pt x="166" y="113"/>
                  <a:pt x="165" y="117"/>
                  <a:pt x="167" y="122"/>
                </a:cubicBezTo>
                <a:cubicBezTo>
                  <a:pt x="168" y="126"/>
                  <a:pt x="170" y="130"/>
                  <a:pt x="175" y="133"/>
                </a:cubicBezTo>
                <a:cubicBezTo>
                  <a:pt x="178" y="135"/>
                  <a:pt x="182" y="135"/>
                  <a:pt x="187" y="135"/>
                </a:cubicBezTo>
                <a:cubicBezTo>
                  <a:pt x="187" y="194"/>
                  <a:pt x="187" y="194"/>
                  <a:pt x="187" y="194"/>
                </a:cubicBezTo>
                <a:cubicBezTo>
                  <a:pt x="147" y="194"/>
                  <a:pt x="147" y="194"/>
                  <a:pt x="147" y="194"/>
                </a:cubicBezTo>
                <a:cubicBezTo>
                  <a:pt x="147" y="137"/>
                  <a:pt x="147" y="137"/>
                  <a:pt x="147" y="137"/>
                </a:cubicBezTo>
                <a:cubicBezTo>
                  <a:pt x="148" y="137"/>
                  <a:pt x="148" y="137"/>
                  <a:pt x="148" y="137"/>
                </a:cubicBezTo>
                <a:cubicBezTo>
                  <a:pt x="148" y="125"/>
                  <a:pt x="148" y="125"/>
                  <a:pt x="148" y="125"/>
                </a:cubicBezTo>
                <a:cubicBezTo>
                  <a:pt x="159" y="123"/>
                  <a:pt x="159" y="123"/>
                  <a:pt x="159" y="123"/>
                </a:cubicBezTo>
                <a:cubicBezTo>
                  <a:pt x="158" y="112"/>
                  <a:pt x="158" y="112"/>
                  <a:pt x="158" y="112"/>
                </a:cubicBezTo>
                <a:cubicBezTo>
                  <a:pt x="147" y="115"/>
                  <a:pt x="147" y="115"/>
                  <a:pt x="147" y="115"/>
                </a:cubicBezTo>
                <a:cubicBezTo>
                  <a:pt x="147" y="106"/>
                  <a:pt x="147" y="106"/>
                  <a:pt x="147" y="106"/>
                </a:cubicBezTo>
                <a:cubicBezTo>
                  <a:pt x="147" y="29"/>
                  <a:pt x="147" y="29"/>
                  <a:pt x="147" y="29"/>
                </a:cubicBezTo>
                <a:cubicBezTo>
                  <a:pt x="187" y="29"/>
                  <a:pt x="187" y="29"/>
                  <a:pt x="187" y="29"/>
                </a:cubicBezTo>
                <a:close/>
                <a:moveTo>
                  <a:pt x="187" y="71"/>
                </a:moveTo>
                <a:cubicBezTo>
                  <a:pt x="186" y="70"/>
                  <a:pt x="185" y="70"/>
                  <a:pt x="184" y="70"/>
                </a:cubicBezTo>
                <a:cubicBezTo>
                  <a:pt x="181" y="71"/>
                  <a:pt x="179" y="73"/>
                  <a:pt x="178" y="76"/>
                </a:cubicBezTo>
                <a:cubicBezTo>
                  <a:pt x="177" y="78"/>
                  <a:pt x="177" y="81"/>
                  <a:pt x="178" y="83"/>
                </a:cubicBezTo>
                <a:cubicBezTo>
                  <a:pt x="179" y="88"/>
                  <a:pt x="181" y="91"/>
                  <a:pt x="185" y="93"/>
                </a:cubicBezTo>
                <a:cubicBezTo>
                  <a:pt x="186" y="92"/>
                  <a:pt x="187" y="91"/>
                  <a:pt x="187" y="91"/>
                </a:cubicBezTo>
                <a:cubicBezTo>
                  <a:pt x="187" y="71"/>
                  <a:pt x="187" y="71"/>
                  <a:pt x="187" y="71"/>
                </a:cubicBezTo>
                <a:close/>
                <a:moveTo>
                  <a:pt x="187" y="100"/>
                </a:moveTo>
                <a:cubicBezTo>
                  <a:pt x="187" y="100"/>
                  <a:pt x="186" y="100"/>
                  <a:pt x="186" y="99"/>
                </a:cubicBezTo>
                <a:cubicBezTo>
                  <a:pt x="181" y="104"/>
                  <a:pt x="179" y="110"/>
                  <a:pt x="179" y="116"/>
                </a:cubicBezTo>
                <a:cubicBezTo>
                  <a:pt x="179" y="118"/>
                  <a:pt x="179" y="120"/>
                  <a:pt x="180" y="121"/>
                </a:cubicBezTo>
                <a:cubicBezTo>
                  <a:pt x="180" y="124"/>
                  <a:pt x="182" y="126"/>
                  <a:pt x="183" y="127"/>
                </a:cubicBezTo>
                <a:cubicBezTo>
                  <a:pt x="184" y="128"/>
                  <a:pt x="186" y="128"/>
                  <a:pt x="187" y="128"/>
                </a:cubicBezTo>
                <a:lnTo>
                  <a:pt x="187" y="100"/>
                </a:lnTo>
                <a:close/>
                <a:moveTo>
                  <a:pt x="147" y="0"/>
                </a:moveTo>
                <a:cubicBezTo>
                  <a:pt x="99" y="0"/>
                  <a:pt x="99" y="0"/>
                  <a:pt x="99" y="0"/>
                </a:cubicBezTo>
                <a:cubicBezTo>
                  <a:pt x="99" y="16"/>
                  <a:pt x="99" y="16"/>
                  <a:pt x="99" y="16"/>
                </a:cubicBezTo>
                <a:cubicBezTo>
                  <a:pt x="147" y="16"/>
                  <a:pt x="147" y="16"/>
                  <a:pt x="147" y="16"/>
                </a:cubicBezTo>
                <a:cubicBezTo>
                  <a:pt x="147" y="0"/>
                  <a:pt x="147" y="0"/>
                  <a:pt x="147" y="0"/>
                </a:cubicBezTo>
                <a:close/>
                <a:moveTo>
                  <a:pt x="99" y="224"/>
                </a:moveTo>
                <a:cubicBezTo>
                  <a:pt x="147" y="224"/>
                  <a:pt x="147" y="224"/>
                  <a:pt x="147" y="224"/>
                </a:cubicBezTo>
                <a:cubicBezTo>
                  <a:pt x="147" y="208"/>
                  <a:pt x="147" y="208"/>
                  <a:pt x="147" y="208"/>
                </a:cubicBezTo>
                <a:cubicBezTo>
                  <a:pt x="99" y="208"/>
                  <a:pt x="99" y="208"/>
                  <a:pt x="99" y="208"/>
                </a:cubicBezTo>
                <a:cubicBezTo>
                  <a:pt x="99" y="224"/>
                  <a:pt x="99" y="224"/>
                  <a:pt x="99" y="224"/>
                </a:cubicBezTo>
                <a:close/>
                <a:moveTo>
                  <a:pt x="147" y="29"/>
                </a:moveTo>
                <a:cubicBezTo>
                  <a:pt x="147" y="106"/>
                  <a:pt x="147" y="106"/>
                  <a:pt x="147" y="106"/>
                </a:cubicBezTo>
                <a:cubicBezTo>
                  <a:pt x="147" y="104"/>
                  <a:pt x="147" y="104"/>
                  <a:pt x="147" y="104"/>
                </a:cubicBezTo>
                <a:cubicBezTo>
                  <a:pt x="137" y="107"/>
                  <a:pt x="137" y="107"/>
                  <a:pt x="137" y="107"/>
                </a:cubicBezTo>
                <a:cubicBezTo>
                  <a:pt x="138" y="118"/>
                  <a:pt x="138" y="118"/>
                  <a:pt x="138" y="118"/>
                </a:cubicBezTo>
                <a:cubicBezTo>
                  <a:pt x="127" y="121"/>
                  <a:pt x="127" y="121"/>
                  <a:pt x="127" y="121"/>
                </a:cubicBezTo>
                <a:cubicBezTo>
                  <a:pt x="127" y="131"/>
                  <a:pt x="127" y="131"/>
                  <a:pt x="127" y="131"/>
                </a:cubicBezTo>
                <a:cubicBezTo>
                  <a:pt x="138" y="128"/>
                  <a:pt x="138" y="128"/>
                  <a:pt x="138" y="128"/>
                </a:cubicBezTo>
                <a:cubicBezTo>
                  <a:pt x="138" y="139"/>
                  <a:pt x="138" y="139"/>
                  <a:pt x="138" y="139"/>
                </a:cubicBezTo>
                <a:cubicBezTo>
                  <a:pt x="147" y="137"/>
                  <a:pt x="147" y="137"/>
                  <a:pt x="147" y="137"/>
                </a:cubicBezTo>
                <a:cubicBezTo>
                  <a:pt x="147" y="194"/>
                  <a:pt x="147" y="194"/>
                  <a:pt x="147" y="194"/>
                </a:cubicBezTo>
                <a:cubicBezTo>
                  <a:pt x="99" y="194"/>
                  <a:pt x="99" y="194"/>
                  <a:pt x="99" y="194"/>
                </a:cubicBezTo>
                <a:cubicBezTo>
                  <a:pt x="99" y="157"/>
                  <a:pt x="99" y="157"/>
                  <a:pt x="99" y="157"/>
                </a:cubicBezTo>
                <a:cubicBezTo>
                  <a:pt x="100" y="157"/>
                  <a:pt x="101" y="157"/>
                  <a:pt x="102" y="156"/>
                </a:cubicBezTo>
                <a:cubicBezTo>
                  <a:pt x="109" y="155"/>
                  <a:pt x="113" y="151"/>
                  <a:pt x="117" y="145"/>
                </a:cubicBezTo>
                <a:cubicBezTo>
                  <a:pt x="120" y="139"/>
                  <a:pt x="121" y="132"/>
                  <a:pt x="119" y="124"/>
                </a:cubicBezTo>
                <a:cubicBezTo>
                  <a:pt x="118" y="120"/>
                  <a:pt x="116" y="117"/>
                  <a:pt x="114" y="115"/>
                </a:cubicBezTo>
                <a:cubicBezTo>
                  <a:pt x="112" y="114"/>
                  <a:pt x="111" y="113"/>
                  <a:pt x="109" y="113"/>
                </a:cubicBezTo>
                <a:cubicBezTo>
                  <a:pt x="108" y="112"/>
                  <a:pt x="105" y="113"/>
                  <a:pt x="103" y="113"/>
                </a:cubicBezTo>
                <a:cubicBezTo>
                  <a:pt x="101" y="114"/>
                  <a:pt x="100" y="114"/>
                  <a:pt x="99" y="115"/>
                </a:cubicBezTo>
                <a:cubicBezTo>
                  <a:pt x="99" y="93"/>
                  <a:pt x="99" y="93"/>
                  <a:pt x="99" y="93"/>
                </a:cubicBezTo>
                <a:cubicBezTo>
                  <a:pt x="100" y="93"/>
                  <a:pt x="100" y="93"/>
                  <a:pt x="100" y="93"/>
                </a:cubicBezTo>
                <a:cubicBezTo>
                  <a:pt x="102" y="93"/>
                  <a:pt x="103" y="93"/>
                  <a:pt x="104" y="94"/>
                </a:cubicBezTo>
                <a:cubicBezTo>
                  <a:pt x="105" y="94"/>
                  <a:pt x="106" y="95"/>
                  <a:pt x="106" y="97"/>
                </a:cubicBezTo>
                <a:cubicBezTo>
                  <a:pt x="106" y="98"/>
                  <a:pt x="106" y="99"/>
                  <a:pt x="105" y="100"/>
                </a:cubicBezTo>
                <a:cubicBezTo>
                  <a:pt x="108" y="99"/>
                  <a:pt x="110" y="98"/>
                  <a:pt x="111" y="97"/>
                </a:cubicBezTo>
                <a:cubicBezTo>
                  <a:pt x="112" y="95"/>
                  <a:pt x="112" y="93"/>
                  <a:pt x="111" y="92"/>
                </a:cubicBezTo>
                <a:cubicBezTo>
                  <a:pt x="111" y="90"/>
                  <a:pt x="110" y="89"/>
                  <a:pt x="107" y="88"/>
                </a:cubicBezTo>
                <a:cubicBezTo>
                  <a:pt x="105" y="87"/>
                  <a:pt x="103" y="87"/>
                  <a:pt x="100" y="88"/>
                </a:cubicBezTo>
                <a:cubicBezTo>
                  <a:pt x="99" y="88"/>
                  <a:pt x="99" y="88"/>
                  <a:pt x="99" y="88"/>
                </a:cubicBezTo>
                <a:cubicBezTo>
                  <a:pt x="99" y="29"/>
                  <a:pt x="99" y="29"/>
                  <a:pt x="99" y="29"/>
                </a:cubicBezTo>
                <a:cubicBezTo>
                  <a:pt x="147" y="29"/>
                  <a:pt x="147" y="29"/>
                  <a:pt x="147" y="29"/>
                </a:cubicBezTo>
                <a:close/>
                <a:moveTo>
                  <a:pt x="99" y="150"/>
                </a:moveTo>
                <a:cubicBezTo>
                  <a:pt x="100" y="150"/>
                  <a:pt x="101" y="150"/>
                  <a:pt x="101" y="150"/>
                </a:cubicBezTo>
                <a:cubicBezTo>
                  <a:pt x="105" y="149"/>
                  <a:pt x="107" y="146"/>
                  <a:pt x="109" y="142"/>
                </a:cubicBezTo>
                <a:cubicBezTo>
                  <a:pt x="110" y="137"/>
                  <a:pt x="111" y="133"/>
                  <a:pt x="110" y="129"/>
                </a:cubicBezTo>
                <a:cubicBezTo>
                  <a:pt x="108" y="123"/>
                  <a:pt x="106" y="120"/>
                  <a:pt x="103" y="121"/>
                </a:cubicBezTo>
                <a:cubicBezTo>
                  <a:pt x="101" y="121"/>
                  <a:pt x="100" y="122"/>
                  <a:pt x="99" y="123"/>
                </a:cubicBezTo>
                <a:lnTo>
                  <a:pt x="99" y="150"/>
                </a:lnTo>
                <a:close/>
                <a:moveTo>
                  <a:pt x="99" y="0"/>
                </a:moveTo>
                <a:cubicBezTo>
                  <a:pt x="23" y="0"/>
                  <a:pt x="23" y="0"/>
                  <a:pt x="23" y="0"/>
                </a:cubicBezTo>
                <a:cubicBezTo>
                  <a:pt x="10" y="0"/>
                  <a:pt x="0" y="10"/>
                  <a:pt x="0" y="23"/>
                </a:cubicBezTo>
                <a:cubicBezTo>
                  <a:pt x="0" y="200"/>
                  <a:pt x="0" y="200"/>
                  <a:pt x="0" y="200"/>
                </a:cubicBezTo>
                <a:cubicBezTo>
                  <a:pt x="0" y="213"/>
                  <a:pt x="10" y="224"/>
                  <a:pt x="23" y="224"/>
                </a:cubicBezTo>
                <a:cubicBezTo>
                  <a:pt x="99" y="224"/>
                  <a:pt x="99" y="224"/>
                  <a:pt x="99" y="224"/>
                </a:cubicBezTo>
                <a:cubicBezTo>
                  <a:pt x="99" y="208"/>
                  <a:pt x="99" y="208"/>
                  <a:pt x="99" y="208"/>
                </a:cubicBezTo>
                <a:cubicBezTo>
                  <a:pt x="37" y="208"/>
                  <a:pt x="37" y="208"/>
                  <a:pt x="37" y="208"/>
                </a:cubicBezTo>
                <a:cubicBezTo>
                  <a:pt x="37" y="208"/>
                  <a:pt x="37" y="208"/>
                  <a:pt x="37" y="208"/>
                </a:cubicBezTo>
                <a:cubicBezTo>
                  <a:pt x="26" y="208"/>
                  <a:pt x="17" y="199"/>
                  <a:pt x="17" y="189"/>
                </a:cubicBezTo>
                <a:cubicBezTo>
                  <a:pt x="17" y="35"/>
                  <a:pt x="17" y="35"/>
                  <a:pt x="17" y="35"/>
                </a:cubicBezTo>
                <a:cubicBezTo>
                  <a:pt x="17" y="24"/>
                  <a:pt x="26" y="16"/>
                  <a:pt x="37" y="16"/>
                </a:cubicBezTo>
                <a:cubicBezTo>
                  <a:pt x="99" y="16"/>
                  <a:pt x="99" y="16"/>
                  <a:pt x="99" y="16"/>
                </a:cubicBezTo>
                <a:cubicBezTo>
                  <a:pt x="99" y="0"/>
                  <a:pt x="99" y="0"/>
                  <a:pt x="99" y="0"/>
                </a:cubicBezTo>
                <a:close/>
                <a:moveTo>
                  <a:pt x="99" y="29"/>
                </a:moveTo>
                <a:cubicBezTo>
                  <a:pt x="99" y="88"/>
                  <a:pt x="99" y="88"/>
                  <a:pt x="99" y="88"/>
                </a:cubicBezTo>
                <a:cubicBezTo>
                  <a:pt x="93" y="89"/>
                  <a:pt x="89" y="93"/>
                  <a:pt x="85" y="97"/>
                </a:cubicBezTo>
                <a:cubicBezTo>
                  <a:pt x="82" y="102"/>
                  <a:pt x="80" y="109"/>
                  <a:pt x="79" y="116"/>
                </a:cubicBezTo>
                <a:cubicBezTo>
                  <a:pt x="78" y="120"/>
                  <a:pt x="78" y="124"/>
                  <a:pt x="79" y="129"/>
                </a:cubicBezTo>
                <a:cubicBezTo>
                  <a:pt x="79" y="134"/>
                  <a:pt x="80" y="138"/>
                  <a:pt x="81" y="142"/>
                </a:cubicBezTo>
                <a:cubicBezTo>
                  <a:pt x="81" y="144"/>
                  <a:pt x="81" y="144"/>
                  <a:pt x="81" y="144"/>
                </a:cubicBezTo>
                <a:cubicBezTo>
                  <a:pt x="82" y="146"/>
                  <a:pt x="82" y="148"/>
                  <a:pt x="83" y="150"/>
                </a:cubicBezTo>
                <a:cubicBezTo>
                  <a:pt x="86" y="156"/>
                  <a:pt x="92" y="158"/>
                  <a:pt x="99" y="157"/>
                </a:cubicBezTo>
                <a:cubicBezTo>
                  <a:pt x="99" y="194"/>
                  <a:pt x="99" y="194"/>
                  <a:pt x="99" y="194"/>
                </a:cubicBezTo>
                <a:cubicBezTo>
                  <a:pt x="46" y="194"/>
                  <a:pt x="46" y="194"/>
                  <a:pt x="46" y="194"/>
                </a:cubicBezTo>
                <a:cubicBezTo>
                  <a:pt x="37" y="194"/>
                  <a:pt x="30" y="187"/>
                  <a:pt x="30" y="179"/>
                </a:cubicBezTo>
                <a:cubicBezTo>
                  <a:pt x="30" y="45"/>
                  <a:pt x="30" y="45"/>
                  <a:pt x="30" y="45"/>
                </a:cubicBezTo>
                <a:cubicBezTo>
                  <a:pt x="30" y="36"/>
                  <a:pt x="37" y="29"/>
                  <a:pt x="46" y="29"/>
                </a:cubicBezTo>
                <a:cubicBezTo>
                  <a:pt x="99" y="29"/>
                  <a:pt x="99" y="29"/>
                  <a:pt x="99" y="29"/>
                </a:cubicBezTo>
                <a:close/>
                <a:moveTo>
                  <a:pt x="99" y="93"/>
                </a:moveTo>
                <a:cubicBezTo>
                  <a:pt x="99" y="115"/>
                  <a:pt x="99" y="115"/>
                  <a:pt x="99" y="115"/>
                </a:cubicBezTo>
                <a:cubicBezTo>
                  <a:pt x="98" y="115"/>
                  <a:pt x="97" y="116"/>
                  <a:pt x="96" y="118"/>
                </a:cubicBezTo>
                <a:cubicBezTo>
                  <a:pt x="94" y="120"/>
                  <a:pt x="93" y="122"/>
                  <a:pt x="94" y="125"/>
                </a:cubicBezTo>
                <a:cubicBezTo>
                  <a:pt x="94" y="127"/>
                  <a:pt x="95" y="128"/>
                  <a:pt x="97" y="129"/>
                </a:cubicBezTo>
                <a:cubicBezTo>
                  <a:pt x="97" y="127"/>
                  <a:pt x="98" y="125"/>
                  <a:pt x="99" y="123"/>
                </a:cubicBezTo>
                <a:cubicBezTo>
                  <a:pt x="99" y="150"/>
                  <a:pt x="99" y="150"/>
                  <a:pt x="99" y="150"/>
                </a:cubicBezTo>
                <a:cubicBezTo>
                  <a:pt x="98" y="150"/>
                  <a:pt x="97" y="149"/>
                  <a:pt x="96" y="149"/>
                </a:cubicBezTo>
                <a:cubicBezTo>
                  <a:pt x="95" y="148"/>
                  <a:pt x="94" y="146"/>
                  <a:pt x="93" y="142"/>
                </a:cubicBezTo>
                <a:cubicBezTo>
                  <a:pt x="92" y="140"/>
                  <a:pt x="92" y="137"/>
                  <a:pt x="91" y="133"/>
                </a:cubicBezTo>
                <a:cubicBezTo>
                  <a:pt x="91" y="128"/>
                  <a:pt x="90" y="124"/>
                  <a:pt x="90" y="119"/>
                </a:cubicBezTo>
                <a:cubicBezTo>
                  <a:pt x="90" y="111"/>
                  <a:pt x="91" y="104"/>
                  <a:pt x="93" y="100"/>
                </a:cubicBezTo>
                <a:cubicBezTo>
                  <a:pt x="95" y="97"/>
                  <a:pt x="97" y="94"/>
                  <a:pt x="99" y="93"/>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7" name="Freeform 77"/>
          <p:cNvSpPr/>
          <p:nvPr/>
        </p:nvSpPr>
        <p:spPr bwMode="auto">
          <a:xfrm>
            <a:off x="6129174" y="1728550"/>
            <a:ext cx="160693" cy="120222"/>
          </a:xfrm>
          <a:custGeom>
            <a:avLst/>
            <a:gdLst>
              <a:gd name="T0" fmla="*/ 69 w 98"/>
              <a:gd name="T1" fmla="*/ 0 h 74"/>
              <a:gd name="T2" fmla="*/ 49 w 98"/>
              <a:gd name="T3" fmla="*/ 8 h 74"/>
              <a:gd name="T4" fmla="*/ 30 w 98"/>
              <a:gd name="T5" fmla="*/ 0 h 74"/>
              <a:gd name="T6" fmla="*/ 0 w 98"/>
              <a:gd name="T7" fmla="*/ 29 h 74"/>
              <a:gd name="T8" fmla="*/ 51 w 98"/>
              <a:gd name="T9" fmla="*/ 74 h 74"/>
              <a:gd name="T10" fmla="*/ 98 w 98"/>
              <a:gd name="T11" fmla="*/ 29 h 74"/>
              <a:gd name="T12" fmla="*/ 69 w 98"/>
              <a:gd name="T13" fmla="*/ 0 h 74"/>
            </a:gdLst>
            <a:ahLst/>
            <a:cxnLst>
              <a:cxn ang="0">
                <a:pos x="T0" y="T1"/>
              </a:cxn>
              <a:cxn ang="0">
                <a:pos x="T2" y="T3"/>
              </a:cxn>
              <a:cxn ang="0">
                <a:pos x="T4" y="T5"/>
              </a:cxn>
              <a:cxn ang="0">
                <a:pos x="T6" y="T7"/>
              </a:cxn>
              <a:cxn ang="0">
                <a:pos x="T8" y="T9"/>
              </a:cxn>
              <a:cxn ang="0">
                <a:pos x="T10" y="T11"/>
              </a:cxn>
              <a:cxn ang="0">
                <a:pos x="T12" y="T13"/>
              </a:cxn>
            </a:cxnLst>
            <a:rect l="0" t="0" r="r" b="b"/>
            <a:pathLst>
              <a:path w="98" h="74">
                <a:moveTo>
                  <a:pt x="69" y="0"/>
                </a:moveTo>
                <a:cubicBezTo>
                  <a:pt x="61" y="0"/>
                  <a:pt x="54" y="3"/>
                  <a:pt x="49" y="8"/>
                </a:cubicBezTo>
                <a:cubicBezTo>
                  <a:pt x="44" y="3"/>
                  <a:pt x="37" y="0"/>
                  <a:pt x="30" y="0"/>
                </a:cubicBezTo>
                <a:cubicBezTo>
                  <a:pt x="13" y="0"/>
                  <a:pt x="0" y="13"/>
                  <a:pt x="0" y="29"/>
                </a:cubicBezTo>
                <a:cubicBezTo>
                  <a:pt x="0" y="47"/>
                  <a:pt x="15" y="74"/>
                  <a:pt x="51" y="74"/>
                </a:cubicBezTo>
                <a:cubicBezTo>
                  <a:pt x="88" y="74"/>
                  <a:pt x="98" y="45"/>
                  <a:pt x="98" y="29"/>
                </a:cubicBezTo>
                <a:cubicBezTo>
                  <a:pt x="98" y="13"/>
                  <a:pt x="85" y="0"/>
                  <a:pt x="69"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8" name="Freeform 78"/>
          <p:cNvSpPr/>
          <p:nvPr/>
        </p:nvSpPr>
        <p:spPr bwMode="auto">
          <a:xfrm>
            <a:off x="6200592" y="1697602"/>
            <a:ext cx="44042" cy="54754"/>
          </a:xfrm>
          <a:custGeom>
            <a:avLst/>
            <a:gdLst>
              <a:gd name="T0" fmla="*/ 6 w 27"/>
              <a:gd name="T1" fmla="*/ 34 h 34"/>
              <a:gd name="T2" fmla="*/ 13 w 27"/>
              <a:gd name="T3" fmla="*/ 0 h 34"/>
              <a:gd name="T4" fmla="*/ 27 w 27"/>
              <a:gd name="T5" fmla="*/ 3 h 34"/>
              <a:gd name="T6" fmla="*/ 6 w 27"/>
              <a:gd name="T7" fmla="*/ 34 h 34"/>
            </a:gdLst>
            <a:ahLst/>
            <a:cxnLst>
              <a:cxn ang="0">
                <a:pos x="T0" y="T1"/>
              </a:cxn>
              <a:cxn ang="0">
                <a:pos x="T2" y="T3"/>
              </a:cxn>
              <a:cxn ang="0">
                <a:pos x="T4" y="T5"/>
              </a:cxn>
              <a:cxn ang="0">
                <a:pos x="T6" y="T7"/>
              </a:cxn>
            </a:cxnLst>
            <a:rect l="0" t="0" r="r" b="b"/>
            <a:pathLst>
              <a:path w="27" h="34">
                <a:moveTo>
                  <a:pt x="6" y="34"/>
                </a:moveTo>
                <a:cubicBezTo>
                  <a:pt x="0" y="22"/>
                  <a:pt x="4" y="9"/>
                  <a:pt x="13" y="0"/>
                </a:cubicBezTo>
                <a:cubicBezTo>
                  <a:pt x="27" y="3"/>
                  <a:pt x="27" y="3"/>
                  <a:pt x="27" y="3"/>
                </a:cubicBezTo>
                <a:cubicBezTo>
                  <a:pt x="14" y="10"/>
                  <a:pt x="6" y="18"/>
                  <a:pt x="6" y="34"/>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9" name="Freeform 79"/>
          <p:cNvSpPr>
            <a:spLocks noEditPoints="1"/>
          </p:cNvSpPr>
          <p:nvPr/>
        </p:nvSpPr>
        <p:spPr bwMode="auto">
          <a:xfrm>
            <a:off x="5950626" y="2699847"/>
            <a:ext cx="169025" cy="234492"/>
          </a:xfrm>
          <a:custGeom>
            <a:avLst/>
            <a:gdLst>
              <a:gd name="T0" fmla="*/ 87 w 103"/>
              <a:gd name="T1" fmla="*/ 88 h 143"/>
              <a:gd name="T2" fmla="*/ 103 w 103"/>
              <a:gd name="T3" fmla="*/ 112 h 143"/>
              <a:gd name="T4" fmla="*/ 102 w 103"/>
              <a:gd name="T5" fmla="*/ 143 h 143"/>
              <a:gd name="T6" fmla="*/ 87 w 103"/>
              <a:gd name="T7" fmla="*/ 137 h 143"/>
              <a:gd name="T8" fmla="*/ 87 w 103"/>
              <a:gd name="T9" fmla="*/ 134 h 143"/>
              <a:gd name="T10" fmla="*/ 91 w 103"/>
              <a:gd name="T11" fmla="*/ 136 h 143"/>
              <a:gd name="T12" fmla="*/ 100 w 103"/>
              <a:gd name="T13" fmla="*/ 130 h 143"/>
              <a:gd name="T14" fmla="*/ 100 w 103"/>
              <a:gd name="T15" fmla="*/ 113 h 143"/>
              <a:gd name="T16" fmla="*/ 100 w 103"/>
              <a:gd name="T17" fmla="*/ 113 h 143"/>
              <a:gd name="T18" fmla="*/ 99 w 103"/>
              <a:gd name="T19" fmla="*/ 111 h 143"/>
              <a:gd name="T20" fmla="*/ 92 w 103"/>
              <a:gd name="T21" fmla="*/ 110 h 143"/>
              <a:gd name="T22" fmla="*/ 90 w 103"/>
              <a:gd name="T23" fmla="*/ 116 h 143"/>
              <a:gd name="T24" fmla="*/ 87 w 103"/>
              <a:gd name="T25" fmla="*/ 115 h 143"/>
              <a:gd name="T26" fmla="*/ 87 w 103"/>
              <a:gd name="T27" fmla="*/ 88 h 143"/>
              <a:gd name="T28" fmla="*/ 73 w 103"/>
              <a:gd name="T29" fmla="*/ 132 h 143"/>
              <a:gd name="T30" fmla="*/ 32 w 103"/>
              <a:gd name="T31" fmla="*/ 70 h 143"/>
              <a:gd name="T32" fmla="*/ 28 w 103"/>
              <a:gd name="T33" fmla="*/ 68 h 143"/>
              <a:gd name="T34" fmla="*/ 28 w 103"/>
              <a:gd name="T35" fmla="*/ 67 h 143"/>
              <a:gd name="T36" fmla="*/ 28 w 103"/>
              <a:gd name="T37" fmla="*/ 63 h 143"/>
              <a:gd name="T38" fmla="*/ 29 w 103"/>
              <a:gd name="T39" fmla="*/ 65 h 143"/>
              <a:gd name="T40" fmla="*/ 34 w 103"/>
              <a:gd name="T41" fmla="*/ 66 h 143"/>
              <a:gd name="T42" fmla="*/ 41 w 103"/>
              <a:gd name="T43" fmla="*/ 61 h 143"/>
              <a:gd name="T44" fmla="*/ 41 w 103"/>
              <a:gd name="T45" fmla="*/ 61 h 143"/>
              <a:gd name="T46" fmla="*/ 37 w 103"/>
              <a:gd name="T47" fmla="*/ 59 h 143"/>
              <a:gd name="T48" fmla="*/ 28 w 103"/>
              <a:gd name="T49" fmla="*/ 45 h 143"/>
              <a:gd name="T50" fmla="*/ 28 w 103"/>
              <a:gd name="T51" fmla="*/ 26 h 143"/>
              <a:gd name="T52" fmla="*/ 39 w 103"/>
              <a:gd name="T53" fmla="*/ 19 h 143"/>
              <a:gd name="T54" fmla="*/ 44 w 103"/>
              <a:gd name="T55" fmla="*/ 21 h 143"/>
              <a:gd name="T56" fmla="*/ 61 w 103"/>
              <a:gd name="T57" fmla="*/ 46 h 143"/>
              <a:gd name="T58" fmla="*/ 61 w 103"/>
              <a:gd name="T59" fmla="*/ 50 h 143"/>
              <a:gd name="T60" fmla="*/ 87 w 103"/>
              <a:gd name="T61" fmla="*/ 88 h 143"/>
              <a:gd name="T62" fmla="*/ 87 w 103"/>
              <a:gd name="T63" fmla="*/ 115 h 143"/>
              <a:gd name="T64" fmla="*/ 84 w 103"/>
              <a:gd name="T65" fmla="*/ 116 h 143"/>
              <a:gd name="T66" fmla="*/ 82 w 103"/>
              <a:gd name="T67" fmla="*/ 122 h 143"/>
              <a:gd name="T68" fmla="*/ 75 w 103"/>
              <a:gd name="T69" fmla="*/ 121 h 143"/>
              <a:gd name="T70" fmla="*/ 74 w 103"/>
              <a:gd name="T71" fmla="*/ 128 h 143"/>
              <a:gd name="T72" fmla="*/ 75 w 103"/>
              <a:gd name="T73" fmla="*/ 130 h 143"/>
              <a:gd name="T74" fmla="*/ 87 w 103"/>
              <a:gd name="T75" fmla="*/ 134 h 143"/>
              <a:gd name="T76" fmla="*/ 87 w 103"/>
              <a:gd name="T77" fmla="*/ 137 h 143"/>
              <a:gd name="T78" fmla="*/ 73 w 103"/>
              <a:gd name="T79" fmla="*/ 132 h 143"/>
              <a:gd name="T80" fmla="*/ 28 w 103"/>
              <a:gd name="T81" fmla="*/ 4 h 143"/>
              <a:gd name="T82" fmla="*/ 28 w 103"/>
              <a:gd name="T83" fmla="*/ 24 h 143"/>
              <a:gd name="T84" fmla="*/ 36 w 103"/>
              <a:gd name="T85" fmla="*/ 15 h 143"/>
              <a:gd name="T86" fmla="*/ 32 w 103"/>
              <a:gd name="T87" fmla="*/ 8 h 143"/>
              <a:gd name="T88" fmla="*/ 28 w 103"/>
              <a:gd name="T89" fmla="*/ 4 h 143"/>
              <a:gd name="T90" fmla="*/ 28 w 103"/>
              <a:gd name="T91" fmla="*/ 67 h 143"/>
              <a:gd name="T92" fmla="*/ 11 w 103"/>
              <a:gd name="T93" fmla="*/ 43 h 143"/>
              <a:gd name="T94" fmla="*/ 11 w 103"/>
              <a:gd name="T95" fmla="*/ 37 h 143"/>
              <a:gd name="T96" fmla="*/ 5 w 103"/>
              <a:gd name="T97" fmla="*/ 27 h 143"/>
              <a:gd name="T98" fmla="*/ 9 w 103"/>
              <a:gd name="T99" fmla="*/ 4 h 143"/>
              <a:gd name="T100" fmla="*/ 28 w 103"/>
              <a:gd name="T101" fmla="*/ 4 h 143"/>
              <a:gd name="T102" fmla="*/ 28 w 103"/>
              <a:gd name="T103" fmla="*/ 24 h 143"/>
              <a:gd name="T104" fmla="*/ 21 w 103"/>
              <a:gd name="T105" fmla="*/ 31 h 143"/>
              <a:gd name="T106" fmla="*/ 28 w 103"/>
              <a:gd name="T107" fmla="*/ 26 h 143"/>
              <a:gd name="T108" fmla="*/ 28 w 103"/>
              <a:gd name="T109" fmla="*/ 45 h 143"/>
              <a:gd name="T110" fmla="*/ 22 w 103"/>
              <a:gd name="T111" fmla="*/ 37 h 143"/>
              <a:gd name="T112" fmla="*/ 22 w 103"/>
              <a:gd name="T113" fmla="*/ 33 h 143"/>
              <a:gd name="T114" fmla="*/ 15 w 103"/>
              <a:gd name="T115" fmla="*/ 37 h 143"/>
              <a:gd name="T116" fmla="*/ 14 w 103"/>
              <a:gd name="T117" fmla="*/ 43 h 143"/>
              <a:gd name="T118" fmla="*/ 28 w 103"/>
              <a:gd name="T119" fmla="*/ 63 h 143"/>
              <a:gd name="T120" fmla="*/ 28 w 103"/>
              <a:gd name="T121" fmla="*/ 6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 h="143">
                <a:moveTo>
                  <a:pt x="87" y="88"/>
                </a:moveTo>
                <a:cubicBezTo>
                  <a:pt x="103" y="112"/>
                  <a:pt x="103" y="112"/>
                  <a:pt x="103" y="112"/>
                </a:cubicBezTo>
                <a:cubicBezTo>
                  <a:pt x="102" y="143"/>
                  <a:pt x="102" y="143"/>
                  <a:pt x="102" y="143"/>
                </a:cubicBezTo>
                <a:cubicBezTo>
                  <a:pt x="87" y="137"/>
                  <a:pt x="87" y="137"/>
                  <a:pt x="87" y="137"/>
                </a:cubicBezTo>
                <a:cubicBezTo>
                  <a:pt x="87" y="134"/>
                  <a:pt x="87" y="134"/>
                  <a:pt x="87" y="134"/>
                </a:cubicBezTo>
                <a:cubicBezTo>
                  <a:pt x="91" y="136"/>
                  <a:pt x="91" y="136"/>
                  <a:pt x="91" y="136"/>
                </a:cubicBezTo>
                <a:cubicBezTo>
                  <a:pt x="100" y="130"/>
                  <a:pt x="100" y="130"/>
                  <a:pt x="100" y="130"/>
                </a:cubicBezTo>
                <a:cubicBezTo>
                  <a:pt x="100" y="113"/>
                  <a:pt x="100" y="113"/>
                  <a:pt x="100" y="113"/>
                </a:cubicBezTo>
                <a:cubicBezTo>
                  <a:pt x="100" y="113"/>
                  <a:pt x="100" y="113"/>
                  <a:pt x="100" y="113"/>
                </a:cubicBezTo>
                <a:cubicBezTo>
                  <a:pt x="99" y="111"/>
                  <a:pt x="99" y="111"/>
                  <a:pt x="99" y="111"/>
                </a:cubicBezTo>
                <a:cubicBezTo>
                  <a:pt x="98" y="109"/>
                  <a:pt x="95" y="108"/>
                  <a:pt x="92" y="110"/>
                </a:cubicBezTo>
                <a:cubicBezTo>
                  <a:pt x="90" y="111"/>
                  <a:pt x="89" y="114"/>
                  <a:pt x="90" y="116"/>
                </a:cubicBezTo>
                <a:cubicBezTo>
                  <a:pt x="89" y="115"/>
                  <a:pt x="88" y="115"/>
                  <a:pt x="87" y="115"/>
                </a:cubicBezTo>
                <a:lnTo>
                  <a:pt x="87" y="88"/>
                </a:lnTo>
                <a:close/>
                <a:moveTo>
                  <a:pt x="73" y="132"/>
                </a:moveTo>
                <a:cubicBezTo>
                  <a:pt x="32" y="70"/>
                  <a:pt x="32" y="70"/>
                  <a:pt x="32" y="70"/>
                </a:cubicBezTo>
                <a:cubicBezTo>
                  <a:pt x="30" y="70"/>
                  <a:pt x="29" y="69"/>
                  <a:pt x="28" y="68"/>
                </a:cubicBezTo>
                <a:cubicBezTo>
                  <a:pt x="28" y="67"/>
                  <a:pt x="28" y="67"/>
                  <a:pt x="28" y="67"/>
                </a:cubicBezTo>
                <a:cubicBezTo>
                  <a:pt x="28" y="63"/>
                  <a:pt x="28" y="63"/>
                  <a:pt x="28" y="63"/>
                </a:cubicBezTo>
                <a:cubicBezTo>
                  <a:pt x="29" y="65"/>
                  <a:pt x="29" y="65"/>
                  <a:pt x="29" y="65"/>
                </a:cubicBezTo>
                <a:cubicBezTo>
                  <a:pt x="30" y="67"/>
                  <a:pt x="33" y="67"/>
                  <a:pt x="34" y="66"/>
                </a:cubicBezTo>
                <a:cubicBezTo>
                  <a:pt x="41" y="61"/>
                  <a:pt x="41" y="61"/>
                  <a:pt x="41" y="61"/>
                </a:cubicBezTo>
                <a:cubicBezTo>
                  <a:pt x="41" y="61"/>
                  <a:pt x="41" y="61"/>
                  <a:pt x="41" y="61"/>
                </a:cubicBezTo>
                <a:cubicBezTo>
                  <a:pt x="40" y="61"/>
                  <a:pt x="38" y="61"/>
                  <a:pt x="37" y="59"/>
                </a:cubicBezTo>
                <a:cubicBezTo>
                  <a:pt x="28" y="45"/>
                  <a:pt x="28" y="45"/>
                  <a:pt x="28" y="45"/>
                </a:cubicBezTo>
                <a:cubicBezTo>
                  <a:pt x="28" y="26"/>
                  <a:pt x="28" y="26"/>
                  <a:pt x="28" y="26"/>
                </a:cubicBezTo>
                <a:cubicBezTo>
                  <a:pt x="39" y="19"/>
                  <a:pt x="39" y="19"/>
                  <a:pt x="39" y="19"/>
                </a:cubicBezTo>
                <a:cubicBezTo>
                  <a:pt x="41" y="18"/>
                  <a:pt x="43" y="19"/>
                  <a:pt x="44" y="21"/>
                </a:cubicBezTo>
                <a:cubicBezTo>
                  <a:pt x="61" y="46"/>
                  <a:pt x="61" y="46"/>
                  <a:pt x="61" y="46"/>
                </a:cubicBezTo>
                <a:cubicBezTo>
                  <a:pt x="62" y="47"/>
                  <a:pt x="62" y="49"/>
                  <a:pt x="61" y="50"/>
                </a:cubicBezTo>
                <a:cubicBezTo>
                  <a:pt x="87" y="88"/>
                  <a:pt x="87" y="88"/>
                  <a:pt x="87" y="88"/>
                </a:cubicBezTo>
                <a:cubicBezTo>
                  <a:pt x="87" y="115"/>
                  <a:pt x="87" y="115"/>
                  <a:pt x="87" y="115"/>
                </a:cubicBezTo>
                <a:cubicBezTo>
                  <a:pt x="86" y="115"/>
                  <a:pt x="85" y="115"/>
                  <a:pt x="84" y="116"/>
                </a:cubicBezTo>
                <a:cubicBezTo>
                  <a:pt x="82" y="117"/>
                  <a:pt x="81" y="120"/>
                  <a:pt x="82" y="122"/>
                </a:cubicBezTo>
                <a:cubicBezTo>
                  <a:pt x="80" y="120"/>
                  <a:pt x="77" y="120"/>
                  <a:pt x="75" y="121"/>
                </a:cubicBezTo>
                <a:cubicBezTo>
                  <a:pt x="73" y="123"/>
                  <a:pt x="72" y="126"/>
                  <a:pt x="74" y="128"/>
                </a:cubicBezTo>
                <a:cubicBezTo>
                  <a:pt x="75" y="130"/>
                  <a:pt x="75" y="130"/>
                  <a:pt x="75" y="130"/>
                </a:cubicBezTo>
                <a:cubicBezTo>
                  <a:pt x="87" y="134"/>
                  <a:pt x="87" y="134"/>
                  <a:pt x="87" y="134"/>
                </a:cubicBezTo>
                <a:cubicBezTo>
                  <a:pt x="87" y="137"/>
                  <a:pt x="87" y="137"/>
                  <a:pt x="87" y="137"/>
                </a:cubicBezTo>
                <a:cubicBezTo>
                  <a:pt x="73" y="132"/>
                  <a:pt x="73" y="132"/>
                  <a:pt x="73" y="132"/>
                </a:cubicBezTo>
                <a:close/>
                <a:moveTo>
                  <a:pt x="28" y="4"/>
                </a:moveTo>
                <a:cubicBezTo>
                  <a:pt x="28" y="24"/>
                  <a:pt x="28" y="24"/>
                  <a:pt x="28" y="24"/>
                </a:cubicBezTo>
                <a:cubicBezTo>
                  <a:pt x="36" y="15"/>
                  <a:pt x="36" y="15"/>
                  <a:pt x="36" y="15"/>
                </a:cubicBezTo>
                <a:cubicBezTo>
                  <a:pt x="32" y="8"/>
                  <a:pt x="32" y="8"/>
                  <a:pt x="32" y="8"/>
                </a:cubicBezTo>
                <a:cubicBezTo>
                  <a:pt x="31" y="7"/>
                  <a:pt x="29" y="5"/>
                  <a:pt x="28" y="4"/>
                </a:cubicBezTo>
                <a:close/>
                <a:moveTo>
                  <a:pt x="28" y="67"/>
                </a:moveTo>
                <a:cubicBezTo>
                  <a:pt x="11" y="43"/>
                  <a:pt x="11" y="43"/>
                  <a:pt x="11" y="43"/>
                </a:cubicBezTo>
                <a:cubicBezTo>
                  <a:pt x="10" y="41"/>
                  <a:pt x="10" y="38"/>
                  <a:pt x="11" y="37"/>
                </a:cubicBezTo>
                <a:cubicBezTo>
                  <a:pt x="5" y="27"/>
                  <a:pt x="5" y="27"/>
                  <a:pt x="5" y="27"/>
                </a:cubicBezTo>
                <a:cubicBezTo>
                  <a:pt x="0" y="19"/>
                  <a:pt x="2" y="9"/>
                  <a:pt x="9" y="4"/>
                </a:cubicBezTo>
                <a:cubicBezTo>
                  <a:pt x="15" y="0"/>
                  <a:pt x="22" y="0"/>
                  <a:pt x="28" y="4"/>
                </a:cubicBezTo>
                <a:cubicBezTo>
                  <a:pt x="28" y="24"/>
                  <a:pt x="28" y="24"/>
                  <a:pt x="28" y="24"/>
                </a:cubicBezTo>
                <a:cubicBezTo>
                  <a:pt x="21" y="31"/>
                  <a:pt x="21" y="31"/>
                  <a:pt x="21" y="31"/>
                </a:cubicBezTo>
                <a:cubicBezTo>
                  <a:pt x="28" y="26"/>
                  <a:pt x="28" y="26"/>
                  <a:pt x="28" y="26"/>
                </a:cubicBezTo>
                <a:cubicBezTo>
                  <a:pt x="28" y="45"/>
                  <a:pt x="28" y="45"/>
                  <a:pt x="28" y="45"/>
                </a:cubicBezTo>
                <a:cubicBezTo>
                  <a:pt x="22" y="37"/>
                  <a:pt x="22" y="37"/>
                  <a:pt x="22" y="37"/>
                </a:cubicBezTo>
                <a:cubicBezTo>
                  <a:pt x="21" y="36"/>
                  <a:pt x="21" y="34"/>
                  <a:pt x="22" y="33"/>
                </a:cubicBezTo>
                <a:cubicBezTo>
                  <a:pt x="15" y="37"/>
                  <a:pt x="15" y="37"/>
                  <a:pt x="15" y="37"/>
                </a:cubicBezTo>
                <a:cubicBezTo>
                  <a:pt x="14" y="39"/>
                  <a:pt x="13" y="41"/>
                  <a:pt x="14" y="43"/>
                </a:cubicBezTo>
                <a:cubicBezTo>
                  <a:pt x="28" y="63"/>
                  <a:pt x="28" y="63"/>
                  <a:pt x="28" y="63"/>
                </a:cubicBezTo>
                <a:lnTo>
                  <a:pt x="28" y="67"/>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0" name="Freeform 80"/>
          <p:cNvSpPr>
            <a:spLocks noEditPoints="1"/>
          </p:cNvSpPr>
          <p:nvPr/>
        </p:nvSpPr>
        <p:spPr bwMode="auto">
          <a:xfrm>
            <a:off x="7249260" y="1497629"/>
            <a:ext cx="211876" cy="232112"/>
          </a:xfrm>
          <a:custGeom>
            <a:avLst/>
            <a:gdLst>
              <a:gd name="T0" fmla="*/ 101 w 130"/>
              <a:gd name="T1" fmla="*/ 65 h 142"/>
              <a:gd name="T2" fmla="*/ 97 w 130"/>
              <a:gd name="T3" fmla="*/ 81 h 142"/>
              <a:gd name="T4" fmla="*/ 97 w 130"/>
              <a:gd name="T5" fmla="*/ 94 h 142"/>
              <a:gd name="T6" fmla="*/ 100 w 130"/>
              <a:gd name="T7" fmla="*/ 95 h 142"/>
              <a:gd name="T8" fmla="*/ 111 w 130"/>
              <a:gd name="T9" fmla="*/ 112 h 142"/>
              <a:gd name="T10" fmla="*/ 97 w 130"/>
              <a:gd name="T11" fmla="*/ 103 h 142"/>
              <a:gd name="T12" fmla="*/ 97 w 130"/>
              <a:gd name="T13" fmla="*/ 28 h 142"/>
              <a:gd name="T14" fmla="*/ 111 w 130"/>
              <a:gd name="T15" fmla="*/ 19 h 142"/>
              <a:gd name="T16" fmla="*/ 100 w 130"/>
              <a:gd name="T17" fmla="*/ 35 h 142"/>
              <a:gd name="T18" fmla="*/ 97 w 130"/>
              <a:gd name="T19" fmla="*/ 36 h 142"/>
              <a:gd name="T20" fmla="*/ 127 w 130"/>
              <a:gd name="T21" fmla="*/ 62 h 142"/>
              <a:gd name="T22" fmla="*/ 108 w 130"/>
              <a:gd name="T23" fmla="*/ 65 h 142"/>
              <a:gd name="T24" fmla="*/ 127 w 130"/>
              <a:gd name="T25" fmla="*/ 69 h 142"/>
              <a:gd name="T26" fmla="*/ 127 w 130"/>
              <a:gd name="T27" fmla="*/ 62 h 142"/>
              <a:gd name="T28" fmla="*/ 67 w 130"/>
              <a:gd name="T29" fmla="*/ 142 h 142"/>
              <a:gd name="T30" fmla="*/ 85 w 130"/>
              <a:gd name="T31" fmla="*/ 95 h 142"/>
              <a:gd name="T32" fmla="*/ 97 w 130"/>
              <a:gd name="T33" fmla="*/ 50 h 142"/>
              <a:gd name="T34" fmla="*/ 65 w 130"/>
              <a:gd name="T35" fmla="*/ 37 h 142"/>
              <a:gd name="T36" fmla="*/ 93 w 130"/>
              <a:gd name="T37" fmla="*/ 65 h 142"/>
              <a:gd name="T38" fmla="*/ 79 w 130"/>
              <a:gd name="T39" fmla="*/ 90 h 142"/>
              <a:gd name="T40" fmla="*/ 78 w 130"/>
              <a:gd name="T41" fmla="*/ 110 h 142"/>
              <a:gd name="T42" fmla="*/ 65 w 130"/>
              <a:gd name="T43" fmla="*/ 142 h 142"/>
              <a:gd name="T44" fmla="*/ 97 w 130"/>
              <a:gd name="T45" fmla="*/ 36 h 142"/>
              <a:gd name="T46" fmla="*/ 95 w 130"/>
              <a:gd name="T47" fmla="*/ 31 h 142"/>
              <a:gd name="T48" fmla="*/ 97 w 130"/>
              <a:gd name="T49" fmla="*/ 94 h 142"/>
              <a:gd name="T50" fmla="*/ 95 w 130"/>
              <a:gd name="T51" fmla="*/ 100 h 142"/>
              <a:gd name="T52" fmla="*/ 97 w 130"/>
              <a:gd name="T53" fmla="*/ 94 h 142"/>
              <a:gd name="T54" fmla="*/ 65 w 130"/>
              <a:gd name="T55" fmla="*/ 0 h 142"/>
              <a:gd name="T56" fmla="*/ 68 w 130"/>
              <a:gd name="T57" fmla="*/ 3 h 142"/>
              <a:gd name="T58" fmla="*/ 65 w 130"/>
              <a:gd name="T59" fmla="*/ 23 h 142"/>
              <a:gd name="T60" fmla="*/ 65 w 130"/>
              <a:gd name="T61" fmla="*/ 23 h 142"/>
              <a:gd name="T62" fmla="*/ 32 w 130"/>
              <a:gd name="T63" fmla="*/ 50 h 142"/>
              <a:gd name="T64" fmla="*/ 45 w 130"/>
              <a:gd name="T65" fmla="*/ 96 h 142"/>
              <a:gd name="T66" fmla="*/ 63 w 130"/>
              <a:gd name="T67" fmla="*/ 142 h 142"/>
              <a:gd name="T68" fmla="*/ 65 w 130"/>
              <a:gd name="T69" fmla="*/ 110 h 142"/>
              <a:gd name="T70" fmla="*/ 52 w 130"/>
              <a:gd name="T71" fmla="*/ 93 h 142"/>
              <a:gd name="T72" fmla="*/ 36 w 130"/>
              <a:gd name="T73" fmla="*/ 65 h 142"/>
              <a:gd name="T74" fmla="*/ 65 w 130"/>
              <a:gd name="T75" fmla="*/ 37 h 142"/>
              <a:gd name="T76" fmla="*/ 65 w 130"/>
              <a:gd name="T77" fmla="*/ 29 h 142"/>
              <a:gd name="T78" fmla="*/ 65 w 130"/>
              <a:gd name="T79" fmla="*/ 0 h 142"/>
              <a:gd name="T80" fmla="*/ 62 w 130"/>
              <a:gd name="T81" fmla="*/ 20 h 142"/>
              <a:gd name="T82" fmla="*/ 65 w 130"/>
              <a:gd name="T83" fmla="*/ 0 h 142"/>
              <a:gd name="T84" fmla="*/ 32 w 130"/>
              <a:gd name="T85" fmla="*/ 94 h 142"/>
              <a:gd name="T86" fmla="*/ 35 w 130"/>
              <a:gd name="T87" fmla="*/ 100 h 142"/>
              <a:gd name="T88" fmla="*/ 32 w 130"/>
              <a:gd name="T89" fmla="*/ 36 h 142"/>
              <a:gd name="T90" fmla="*/ 35 w 130"/>
              <a:gd name="T91" fmla="*/ 31 h 142"/>
              <a:gd name="T92" fmla="*/ 32 w 130"/>
              <a:gd name="T93" fmla="*/ 36 h 142"/>
              <a:gd name="T94" fmla="*/ 29 w 130"/>
              <a:gd name="T95" fmla="*/ 65 h 142"/>
              <a:gd name="T96" fmla="*/ 32 w 130"/>
              <a:gd name="T97" fmla="*/ 50 h 142"/>
              <a:gd name="T98" fmla="*/ 32 w 130"/>
              <a:gd name="T99" fmla="*/ 36 h 142"/>
              <a:gd name="T100" fmla="*/ 30 w 130"/>
              <a:gd name="T101" fmla="*/ 35 h 142"/>
              <a:gd name="T102" fmla="*/ 19 w 130"/>
              <a:gd name="T103" fmla="*/ 19 h 142"/>
              <a:gd name="T104" fmla="*/ 32 w 130"/>
              <a:gd name="T105" fmla="*/ 28 h 142"/>
              <a:gd name="T106" fmla="*/ 32 w 130"/>
              <a:gd name="T107" fmla="*/ 103 h 142"/>
              <a:gd name="T108" fmla="*/ 19 w 130"/>
              <a:gd name="T109" fmla="*/ 112 h 142"/>
              <a:gd name="T110" fmla="*/ 30 w 130"/>
              <a:gd name="T111" fmla="*/ 95 h 142"/>
              <a:gd name="T112" fmla="*/ 32 w 130"/>
              <a:gd name="T113" fmla="*/ 94 h 142"/>
              <a:gd name="T114" fmla="*/ 22 w 130"/>
              <a:gd name="T115" fmla="*/ 65 h 142"/>
              <a:gd name="T116" fmla="*/ 3 w 130"/>
              <a:gd name="T117" fmla="*/ 62 h 142"/>
              <a:gd name="T118" fmla="*/ 3 w 130"/>
              <a:gd name="T119" fmla="*/ 69 h 142"/>
              <a:gd name="T120" fmla="*/ 22 w 130"/>
              <a:gd name="T121" fmla="*/ 6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0" h="142">
                <a:moveTo>
                  <a:pt x="97" y="81"/>
                </a:moveTo>
                <a:cubicBezTo>
                  <a:pt x="100" y="76"/>
                  <a:pt x="101" y="71"/>
                  <a:pt x="101" y="65"/>
                </a:cubicBezTo>
                <a:cubicBezTo>
                  <a:pt x="101" y="60"/>
                  <a:pt x="100" y="55"/>
                  <a:pt x="97" y="50"/>
                </a:cubicBezTo>
                <a:cubicBezTo>
                  <a:pt x="97" y="81"/>
                  <a:pt x="97" y="81"/>
                  <a:pt x="97" y="81"/>
                </a:cubicBezTo>
                <a:close/>
                <a:moveTo>
                  <a:pt x="97" y="103"/>
                </a:moveTo>
                <a:cubicBezTo>
                  <a:pt x="97" y="94"/>
                  <a:pt x="97" y="94"/>
                  <a:pt x="97" y="94"/>
                </a:cubicBezTo>
                <a:cubicBezTo>
                  <a:pt x="98" y="94"/>
                  <a:pt x="99" y="95"/>
                  <a:pt x="100" y="95"/>
                </a:cubicBezTo>
                <a:cubicBezTo>
                  <a:pt x="100" y="95"/>
                  <a:pt x="100" y="95"/>
                  <a:pt x="100" y="95"/>
                </a:cubicBezTo>
                <a:cubicBezTo>
                  <a:pt x="111" y="107"/>
                  <a:pt x="111" y="107"/>
                  <a:pt x="111" y="107"/>
                </a:cubicBezTo>
                <a:cubicBezTo>
                  <a:pt x="113" y="108"/>
                  <a:pt x="113" y="110"/>
                  <a:pt x="111" y="112"/>
                </a:cubicBezTo>
                <a:cubicBezTo>
                  <a:pt x="110" y="113"/>
                  <a:pt x="108" y="113"/>
                  <a:pt x="106" y="112"/>
                </a:cubicBezTo>
                <a:cubicBezTo>
                  <a:pt x="97" y="103"/>
                  <a:pt x="97" y="103"/>
                  <a:pt x="97" y="103"/>
                </a:cubicBezTo>
                <a:close/>
                <a:moveTo>
                  <a:pt x="97" y="36"/>
                </a:moveTo>
                <a:cubicBezTo>
                  <a:pt x="97" y="28"/>
                  <a:pt x="97" y="28"/>
                  <a:pt x="97" y="28"/>
                </a:cubicBezTo>
                <a:cubicBezTo>
                  <a:pt x="106" y="19"/>
                  <a:pt x="106" y="19"/>
                  <a:pt x="106" y="19"/>
                </a:cubicBezTo>
                <a:cubicBezTo>
                  <a:pt x="108" y="18"/>
                  <a:pt x="110" y="18"/>
                  <a:pt x="111" y="19"/>
                </a:cubicBezTo>
                <a:cubicBezTo>
                  <a:pt x="113" y="20"/>
                  <a:pt x="113" y="23"/>
                  <a:pt x="111" y="24"/>
                </a:cubicBezTo>
                <a:cubicBezTo>
                  <a:pt x="100" y="35"/>
                  <a:pt x="100" y="35"/>
                  <a:pt x="100" y="35"/>
                </a:cubicBezTo>
                <a:cubicBezTo>
                  <a:pt x="100" y="35"/>
                  <a:pt x="100" y="35"/>
                  <a:pt x="100" y="35"/>
                </a:cubicBezTo>
                <a:cubicBezTo>
                  <a:pt x="99" y="36"/>
                  <a:pt x="98" y="36"/>
                  <a:pt x="97" y="36"/>
                </a:cubicBezTo>
                <a:close/>
                <a:moveTo>
                  <a:pt x="127" y="62"/>
                </a:moveTo>
                <a:cubicBezTo>
                  <a:pt x="127" y="62"/>
                  <a:pt x="127" y="62"/>
                  <a:pt x="127" y="62"/>
                </a:cubicBezTo>
                <a:cubicBezTo>
                  <a:pt x="111" y="62"/>
                  <a:pt x="111" y="62"/>
                  <a:pt x="111" y="62"/>
                </a:cubicBezTo>
                <a:cubicBezTo>
                  <a:pt x="109" y="62"/>
                  <a:pt x="108" y="64"/>
                  <a:pt x="108" y="65"/>
                </a:cubicBezTo>
                <a:cubicBezTo>
                  <a:pt x="108" y="67"/>
                  <a:pt x="109" y="69"/>
                  <a:pt x="111" y="69"/>
                </a:cubicBezTo>
                <a:cubicBezTo>
                  <a:pt x="127" y="69"/>
                  <a:pt x="127" y="69"/>
                  <a:pt x="127" y="69"/>
                </a:cubicBezTo>
                <a:cubicBezTo>
                  <a:pt x="129" y="69"/>
                  <a:pt x="130" y="67"/>
                  <a:pt x="130" y="65"/>
                </a:cubicBezTo>
                <a:cubicBezTo>
                  <a:pt x="130" y="64"/>
                  <a:pt x="129" y="62"/>
                  <a:pt x="127" y="62"/>
                </a:cubicBezTo>
                <a:close/>
                <a:moveTo>
                  <a:pt x="65" y="142"/>
                </a:moveTo>
                <a:cubicBezTo>
                  <a:pt x="67" y="142"/>
                  <a:pt x="67" y="142"/>
                  <a:pt x="67" y="142"/>
                </a:cubicBezTo>
                <a:cubicBezTo>
                  <a:pt x="77" y="142"/>
                  <a:pt x="85" y="134"/>
                  <a:pt x="85" y="124"/>
                </a:cubicBezTo>
                <a:cubicBezTo>
                  <a:pt x="85" y="95"/>
                  <a:pt x="85" y="95"/>
                  <a:pt x="85" y="95"/>
                </a:cubicBezTo>
                <a:cubicBezTo>
                  <a:pt x="90" y="92"/>
                  <a:pt x="95" y="87"/>
                  <a:pt x="97" y="81"/>
                </a:cubicBezTo>
                <a:cubicBezTo>
                  <a:pt x="97" y="50"/>
                  <a:pt x="97" y="50"/>
                  <a:pt x="97" y="50"/>
                </a:cubicBezTo>
                <a:cubicBezTo>
                  <a:pt x="92" y="38"/>
                  <a:pt x="79" y="29"/>
                  <a:pt x="65" y="29"/>
                </a:cubicBezTo>
                <a:cubicBezTo>
                  <a:pt x="65" y="37"/>
                  <a:pt x="65" y="37"/>
                  <a:pt x="65" y="37"/>
                </a:cubicBezTo>
                <a:cubicBezTo>
                  <a:pt x="73" y="37"/>
                  <a:pt x="80" y="40"/>
                  <a:pt x="85" y="45"/>
                </a:cubicBezTo>
                <a:cubicBezTo>
                  <a:pt x="90" y="50"/>
                  <a:pt x="93" y="57"/>
                  <a:pt x="93" y="65"/>
                </a:cubicBezTo>
                <a:cubicBezTo>
                  <a:pt x="93" y="76"/>
                  <a:pt x="88" y="85"/>
                  <a:pt x="79" y="90"/>
                </a:cubicBezTo>
                <a:cubicBezTo>
                  <a:pt x="79" y="90"/>
                  <a:pt x="79" y="90"/>
                  <a:pt x="79" y="90"/>
                </a:cubicBezTo>
                <a:cubicBezTo>
                  <a:pt x="78" y="91"/>
                  <a:pt x="78" y="92"/>
                  <a:pt x="78" y="93"/>
                </a:cubicBezTo>
                <a:cubicBezTo>
                  <a:pt x="78" y="110"/>
                  <a:pt x="78" y="110"/>
                  <a:pt x="78" y="110"/>
                </a:cubicBezTo>
                <a:cubicBezTo>
                  <a:pt x="65" y="110"/>
                  <a:pt x="65" y="110"/>
                  <a:pt x="65" y="110"/>
                </a:cubicBezTo>
                <a:cubicBezTo>
                  <a:pt x="65" y="142"/>
                  <a:pt x="65" y="142"/>
                  <a:pt x="65" y="142"/>
                </a:cubicBezTo>
                <a:close/>
                <a:moveTo>
                  <a:pt x="97" y="28"/>
                </a:moveTo>
                <a:cubicBezTo>
                  <a:pt x="97" y="36"/>
                  <a:pt x="97" y="36"/>
                  <a:pt x="97" y="36"/>
                </a:cubicBezTo>
                <a:cubicBezTo>
                  <a:pt x="97" y="36"/>
                  <a:pt x="96" y="36"/>
                  <a:pt x="95" y="35"/>
                </a:cubicBezTo>
                <a:cubicBezTo>
                  <a:pt x="94" y="34"/>
                  <a:pt x="94" y="32"/>
                  <a:pt x="95" y="31"/>
                </a:cubicBezTo>
                <a:cubicBezTo>
                  <a:pt x="97" y="28"/>
                  <a:pt x="97" y="28"/>
                  <a:pt x="97" y="28"/>
                </a:cubicBezTo>
                <a:close/>
                <a:moveTo>
                  <a:pt x="97" y="94"/>
                </a:moveTo>
                <a:cubicBezTo>
                  <a:pt x="97" y="103"/>
                  <a:pt x="97" y="103"/>
                  <a:pt x="97" y="103"/>
                </a:cubicBezTo>
                <a:cubicBezTo>
                  <a:pt x="95" y="100"/>
                  <a:pt x="95" y="100"/>
                  <a:pt x="95" y="100"/>
                </a:cubicBezTo>
                <a:cubicBezTo>
                  <a:pt x="94" y="99"/>
                  <a:pt x="94" y="97"/>
                  <a:pt x="95" y="95"/>
                </a:cubicBezTo>
                <a:cubicBezTo>
                  <a:pt x="96" y="95"/>
                  <a:pt x="97" y="94"/>
                  <a:pt x="97" y="94"/>
                </a:cubicBezTo>
                <a:close/>
                <a:moveTo>
                  <a:pt x="65" y="23"/>
                </a:moveTo>
                <a:cubicBezTo>
                  <a:pt x="65" y="0"/>
                  <a:pt x="65" y="0"/>
                  <a:pt x="65" y="0"/>
                </a:cubicBezTo>
                <a:cubicBezTo>
                  <a:pt x="65" y="0"/>
                  <a:pt x="65" y="0"/>
                  <a:pt x="65" y="0"/>
                </a:cubicBezTo>
                <a:cubicBezTo>
                  <a:pt x="67" y="0"/>
                  <a:pt x="68" y="2"/>
                  <a:pt x="68" y="3"/>
                </a:cubicBezTo>
                <a:cubicBezTo>
                  <a:pt x="68" y="20"/>
                  <a:pt x="68" y="20"/>
                  <a:pt x="68" y="20"/>
                </a:cubicBezTo>
                <a:cubicBezTo>
                  <a:pt x="68" y="21"/>
                  <a:pt x="67" y="23"/>
                  <a:pt x="65" y="23"/>
                </a:cubicBezTo>
                <a:cubicBezTo>
                  <a:pt x="65" y="23"/>
                  <a:pt x="65" y="23"/>
                  <a:pt x="65" y="23"/>
                </a:cubicBezTo>
                <a:cubicBezTo>
                  <a:pt x="65" y="23"/>
                  <a:pt x="65" y="23"/>
                  <a:pt x="65" y="23"/>
                </a:cubicBezTo>
                <a:close/>
                <a:moveTo>
                  <a:pt x="65" y="29"/>
                </a:moveTo>
                <a:cubicBezTo>
                  <a:pt x="50" y="29"/>
                  <a:pt x="38" y="37"/>
                  <a:pt x="32" y="50"/>
                </a:cubicBezTo>
                <a:cubicBezTo>
                  <a:pt x="32" y="81"/>
                  <a:pt x="32" y="81"/>
                  <a:pt x="32" y="81"/>
                </a:cubicBezTo>
                <a:cubicBezTo>
                  <a:pt x="35" y="87"/>
                  <a:pt x="40" y="92"/>
                  <a:pt x="45" y="96"/>
                </a:cubicBezTo>
                <a:cubicBezTo>
                  <a:pt x="45" y="124"/>
                  <a:pt x="45" y="124"/>
                  <a:pt x="45" y="124"/>
                </a:cubicBezTo>
                <a:cubicBezTo>
                  <a:pt x="45" y="134"/>
                  <a:pt x="53" y="142"/>
                  <a:pt x="63" y="142"/>
                </a:cubicBezTo>
                <a:cubicBezTo>
                  <a:pt x="65" y="142"/>
                  <a:pt x="65" y="142"/>
                  <a:pt x="65" y="142"/>
                </a:cubicBezTo>
                <a:cubicBezTo>
                  <a:pt x="65" y="110"/>
                  <a:pt x="65" y="110"/>
                  <a:pt x="65" y="110"/>
                </a:cubicBezTo>
                <a:cubicBezTo>
                  <a:pt x="52" y="110"/>
                  <a:pt x="52" y="110"/>
                  <a:pt x="52" y="110"/>
                </a:cubicBezTo>
                <a:cubicBezTo>
                  <a:pt x="52" y="93"/>
                  <a:pt x="52" y="93"/>
                  <a:pt x="52" y="93"/>
                </a:cubicBezTo>
                <a:cubicBezTo>
                  <a:pt x="52" y="92"/>
                  <a:pt x="52" y="91"/>
                  <a:pt x="51" y="90"/>
                </a:cubicBezTo>
                <a:cubicBezTo>
                  <a:pt x="42" y="85"/>
                  <a:pt x="36" y="76"/>
                  <a:pt x="36" y="65"/>
                </a:cubicBezTo>
                <a:cubicBezTo>
                  <a:pt x="36" y="57"/>
                  <a:pt x="39" y="50"/>
                  <a:pt x="44" y="45"/>
                </a:cubicBezTo>
                <a:cubicBezTo>
                  <a:pt x="50" y="40"/>
                  <a:pt x="57" y="37"/>
                  <a:pt x="65" y="37"/>
                </a:cubicBezTo>
                <a:cubicBezTo>
                  <a:pt x="65" y="37"/>
                  <a:pt x="65" y="37"/>
                  <a:pt x="65" y="37"/>
                </a:cubicBezTo>
                <a:cubicBezTo>
                  <a:pt x="65" y="29"/>
                  <a:pt x="65" y="29"/>
                  <a:pt x="65" y="29"/>
                </a:cubicBezTo>
                <a:cubicBezTo>
                  <a:pt x="65" y="29"/>
                  <a:pt x="65" y="29"/>
                  <a:pt x="65" y="29"/>
                </a:cubicBezTo>
                <a:close/>
                <a:moveTo>
                  <a:pt x="65" y="0"/>
                </a:moveTo>
                <a:cubicBezTo>
                  <a:pt x="65" y="23"/>
                  <a:pt x="65" y="23"/>
                  <a:pt x="65" y="23"/>
                </a:cubicBezTo>
                <a:cubicBezTo>
                  <a:pt x="63" y="23"/>
                  <a:pt x="62" y="21"/>
                  <a:pt x="62" y="20"/>
                </a:cubicBezTo>
                <a:cubicBezTo>
                  <a:pt x="62" y="3"/>
                  <a:pt x="62" y="3"/>
                  <a:pt x="62" y="3"/>
                </a:cubicBezTo>
                <a:cubicBezTo>
                  <a:pt x="62" y="2"/>
                  <a:pt x="63" y="0"/>
                  <a:pt x="65" y="0"/>
                </a:cubicBezTo>
                <a:close/>
                <a:moveTo>
                  <a:pt x="32" y="103"/>
                </a:moveTo>
                <a:cubicBezTo>
                  <a:pt x="32" y="94"/>
                  <a:pt x="32" y="94"/>
                  <a:pt x="32" y="94"/>
                </a:cubicBezTo>
                <a:cubicBezTo>
                  <a:pt x="33" y="94"/>
                  <a:pt x="34" y="95"/>
                  <a:pt x="35" y="95"/>
                </a:cubicBezTo>
                <a:cubicBezTo>
                  <a:pt x="36" y="97"/>
                  <a:pt x="36" y="99"/>
                  <a:pt x="35" y="100"/>
                </a:cubicBezTo>
                <a:cubicBezTo>
                  <a:pt x="32" y="103"/>
                  <a:pt x="32" y="103"/>
                  <a:pt x="32" y="103"/>
                </a:cubicBezTo>
                <a:close/>
                <a:moveTo>
                  <a:pt x="32" y="36"/>
                </a:moveTo>
                <a:cubicBezTo>
                  <a:pt x="32" y="28"/>
                  <a:pt x="32" y="28"/>
                  <a:pt x="32" y="28"/>
                </a:cubicBezTo>
                <a:cubicBezTo>
                  <a:pt x="35" y="31"/>
                  <a:pt x="35" y="31"/>
                  <a:pt x="35" y="31"/>
                </a:cubicBezTo>
                <a:cubicBezTo>
                  <a:pt x="36" y="32"/>
                  <a:pt x="36" y="34"/>
                  <a:pt x="35" y="35"/>
                </a:cubicBezTo>
                <a:cubicBezTo>
                  <a:pt x="34" y="36"/>
                  <a:pt x="33" y="36"/>
                  <a:pt x="32" y="36"/>
                </a:cubicBezTo>
                <a:close/>
                <a:moveTo>
                  <a:pt x="32" y="50"/>
                </a:moveTo>
                <a:cubicBezTo>
                  <a:pt x="30" y="54"/>
                  <a:pt x="29" y="60"/>
                  <a:pt x="29" y="65"/>
                </a:cubicBezTo>
                <a:cubicBezTo>
                  <a:pt x="29" y="71"/>
                  <a:pt x="30" y="76"/>
                  <a:pt x="32" y="81"/>
                </a:cubicBezTo>
                <a:cubicBezTo>
                  <a:pt x="32" y="50"/>
                  <a:pt x="32" y="50"/>
                  <a:pt x="32" y="50"/>
                </a:cubicBezTo>
                <a:close/>
                <a:moveTo>
                  <a:pt x="32" y="28"/>
                </a:moveTo>
                <a:cubicBezTo>
                  <a:pt x="32" y="36"/>
                  <a:pt x="32" y="36"/>
                  <a:pt x="32" y="36"/>
                </a:cubicBezTo>
                <a:cubicBezTo>
                  <a:pt x="32" y="36"/>
                  <a:pt x="31" y="36"/>
                  <a:pt x="30" y="35"/>
                </a:cubicBezTo>
                <a:cubicBezTo>
                  <a:pt x="30" y="35"/>
                  <a:pt x="30" y="35"/>
                  <a:pt x="30" y="35"/>
                </a:cubicBezTo>
                <a:cubicBezTo>
                  <a:pt x="19" y="24"/>
                  <a:pt x="19" y="24"/>
                  <a:pt x="19" y="24"/>
                </a:cubicBezTo>
                <a:cubicBezTo>
                  <a:pt x="17" y="23"/>
                  <a:pt x="17" y="20"/>
                  <a:pt x="19" y="19"/>
                </a:cubicBezTo>
                <a:cubicBezTo>
                  <a:pt x="20" y="18"/>
                  <a:pt x="22" y="18"/>
                  <a:pt x="24" y="19"/>
                </a:cubicBezTo>
                <a:cubicBezTo>
                  <a:pt x="32" y="28"/>
                  <a:pt x="32" y="28"/>
                  <a:pt x="32" y="28"/>
                </a:cubicBezTo>
                <a:close/>
                <a:moveTo>
                  <a:pt x="32" y="94"/>
                </a:moveTo>
                <a:cubicBezTo>
                  <a:pt x="32" y="103"/>
                  <a:pt x="32" y="103"/>
                  <a:pt x="32" y="103"/>
                </a:cubicBezTo>
                <a:cubicBezTo>
                  <a:pt x="24" y="112"/>
                  <a:pt x="24" y="112"/>
                  <a:pt x="24" y="112"/>
                </a:cubicBezTo>
                <a:cubicBezTo>
                  <a:pt x="22" y="113"/>
                  <a:pt x="20" y="113"/>
                  <a:pt x="19" y="112"/>
                </a:cubicBezTo>
                <a:cubicBezTo>
                  <a:pt x="17" y="110"/>
                  <a:pt x="17" y="108"/>
                  <a:pt x="19" y="107"/>
                </a:cubicBezTo>
                <a:cubicBezTo>
                  <a:pt x="30" y="95"/>
                  <a:pt x="30" y="95"/>
                  <a:pt x="30" y="95"/>
                </a:cubicBezTo>
                <a:cubicBezTo>
                  <a:pt x="30" y="95"/>
                  <a:pt x="30" y="95"/>
                  <a:pt x="30" y="95"/>
                </a:cubicBezTo>
                <a:cubicBezTo>
                  <a:pt x="31" y="95"/>
                  <a:pt x="32" y="95"/>
                  <a:pt x="32" y="94"/>
                </a:cubicBezTo>
                <a:close/>
                <a:moveTo>
                  <a:pt x="22" y="65"/>
                </a:moveTo>
                <a:cubicBezTo>
                  <a:pt x="22" y="65"/>
                  <a:pt x="22" y="65"/>
                  <a:pt x="22" y="65"/>
                </a:cubicBezTo>
                <a:cubicBezTo>
                  <a:pt x="22" y="64"/>
                  <a:pt x="21" y="62"/>
                  <a:pt x="19" y="62"/>
                </a:cubicBezTo>
                <a:cubicBezTo>
                  <a:pt x="3" y="62"/>
                  <a:pt x="3" y="62"/>
                  <a:pt x="3" y="62"/>
                </a:cubicBezTo>
                <a:cubicBezTo>
                  <a:pt x="1" y="62"/>
                  <a:pt x="0" y="64"/>
                  <a:pt x="0" y="65"/>
                </a:cubicBezTo>
                <a:cubicBezTo>
                  <a:pt x="0" y="67"/>
                  <a:pt x="1" y="69"/>
                  <a:pt x="3" y="69"/>
                </a:cubicBezTo>
                <a:cubicBezTo>
                  <a:pt x="19" y="69"/>
                  <a:pt x="19" y="69"/>
                  <a:pt x="19" y="69"/>
                </a:cubicBezTo>
                <a:cubicBezTo>
                  <a:pt x="21" y="69"/>
                  <a:pt x="22" y="67"/>
                  <a:pt x="22" y="6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1" name="Freeform 81"/>
          <p:cNvSpPr>
            <a:spLocks noEditPoints="1"/>
          </p:cNvSpPr>
          <p:nvPr/>
        </p:nvSpPr>
        <p:spPr bwMode="auto">
          <a:xfrm>
            <a:off x="6189879" y="1185766"/>
            <a:ext cx="320195" cy="460652"/>
          </a:xfrm>
          <a:custGeom>
            <a:avLst/>
            <a:gdLst>
              <a:gd name="T0" fmla="*/ 98 w 196"/>
              <a:gd name="T1" fmla="*/ 5 h 282"/>
              <a:gd name="T2" fmla="*/ 113 w 196"/>
              <a:gd name="T3" fmla="*/ 0 h 282"/>
              <a:gd name="T4" fmla="*/ 155 w 196"/>
              <a:gd name="T5" fmla="*/ 128 h 282"/>
              <a:gd name="T6" fmla="*/ 108 w 196"/>
              <a:gd name="T7" fmla="*/ 143 h 282"/>
              <a:gd name="T8" fmla="*/ 98 w 196"/>
              <a:gd name="T9" fmla="*/ 111 h 282"/>
              <a:gd name="T10" fmla="*/ 98 w 196"/>
              <a:gd name="T11" fmla="*/ 5 h 282"/>
              <a:gd name="T12" fmla="*/ 98 w 196"/>
              <a:gd name="T13" fmla="*/ 222 h 282"/>
              <a:gd name="T14" fmla="*/ 136 w 196"/>
              <a:gd name="T15" fmla="*/ 209 h 282"/>
              <a:gd name="T16" fmla="*/ 107 w 196"/>
              <a:gd name="T17" fmla="*/ 209 h 282"/>
              <a:gd name="T18" fmla="*/ 107 w 196"/>
              <a:gd name="T19" fmla="*/ 192 h 282"/>
              <a:gd name="T20" fmla="*/ 152 w 196"/>
              <a:gd name="T21" fmla="*/ 192 h 282"/>
              <a:gd name="T22" fmla="*/ 189 w 196"/>
              <a:gd name="T23" fmla="*/ 192 h 282"/>
              <a:gd name="T24" fmla="*/ 196 w 196"/>
              <a:gd name="T25" fmla="*/ 192 h 282"/>
              <a:gd name="T26" fmla="*/ 196 w 196"/>
              <a:gd name="T27" fmla="*/ 209 h 282"/>
              <a:gd name="T28" fmla="*/ 180 w 196"/>
              <a:gd name="T29" fmla="*/ 209 h 282"/>
              <a:gd name="T30" fmla="*/ 134 w 196"/>
              <a:gd name="T31" fmla="*/ 247 h 282"/>
              <a:gd name="T32" fmla="*/ 169 w 196"/>
              <a:gd name="T33" fmla="*/ 267 h 282"/>
              <a:gd name="T34" fmla="*/ 169 w 196"/>
              <a:gd name="T35" fmla="*/ 282 h 282"/>
              <a:gd name="T36" fmla="*/ 98 w 196"/>
              <a:gd name="T37" fmla="*/ 282 h 282"/>
              <a:gd name="T38" fmla="*/ 98 w 196"/>
              <a:gd name="T39" fmla="*/ 268 h 282"/>
              <a:gd name="T40" fmla="*/ 111 w 196"/>
              <a:gd name="T41" fmla="*/ 255 h 282"/>
              <a:gd name="T42" fmla="*/ 98 w 196"/>
              <a:gd name="T43" fmla="*/ 242 h 282"/>
              <a:gd name="T44" fmla="*/ 98 w 196"/>
              <a:gd name="T45" fmla="*/ 222 h 282"/>
              <a:gd name="T46" fmla="*/ 67 w 196"/>
              <a:gd name="T47" fmla="*/ 15 h 282"/>
              <a:gd name="T48" fmla="*/ 98 w 196"/>
              <a:gd name="T49" fmla="*/ 5 h 282"/>
              <a:gd name="T50" fmla="*/ 98 w 196"/>
              <a:gd name="T51" fmla="*/ 111 h 282"/>
              <a:gd name="T52" fmla="*/ 92 w 196"/>
              <a:gd name="T53" fmla="*/ 92 h 282"/>
              <a:gd name="T54" fmla="*/ 33 w 196"/>
              <a:gd name="T55" fmla="*/ 157 h 282"/>
              <a:gd name="T56" fmla="*/ 98 w 196"/>
              <a:gd name="T57" fmla="*/ 222 h 282"/>
              <a:gd name="T58" fmla="*/ 98 w 196"/>
              <a:gd name="T59" fmla="*/ 222 h 282"/>
              <a:gd name="T60" fmla="*/ 98 w 196"/>
              <a:gd name="T61" fmla="*/ 242 h 282"/>
              <a:gd name="T62" fmla="*/ 85 w 196"/>
              <a:gd name="T63" fmla="*/ 255 h 282"/>
              <a:gd name="T64" fmla="*/ 98 w 196"/>
              <a:gd name="T65" fmla="*/ 268 h 282"/>
              <a:gd name="T66" fmla="*/ 98 w 196"/>
              <a:gd name="T67" fmla="*/ 282 h 282"/>
              <a:gd name="T68" fmla="*/ 27 w 196"/>
              <a:gd name="T69" fmla="*/ 282 h 282"/>
              <a:gd name="T70" fmla="*/ 27 w 196"/>
              <a:gd name="T71" fmla="*/ 267 h 282"/>
              <a:gd name="T72" fmla="*/ 61 w 196"/>
              <a:gd name="T73" fmla="*/ 247 h 282"/>
              <a:gd name="T74" fmla="*/ 0 w 196"/>
              <a:gd name="T75" fmla="*/ 157 h 282"/>
              <a:gd name="T76" fmla="*/ 82 w 196"/>
              <a:gd name="T77" fmla="*/ 61 h 282"/>
              <a:gd name="T78" fmla="*/ 67 w 196"/>
              <a:gd name="T79" fmla="*/ 1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282">
                <a:moveTo>
                  <a:pt x="98" y="5"/>
                </a:moveTo>
                <a:cubicBezTo>
                  <a:pt x="113" y="0"/>
                  <a:pt x="113" y="0"/>
                  <a:pt x="113" y="0"/>
                </a:cubicBezTo>
                <a:cubicBezTo>
                  <a:pt x="155" y="128"/>
                  <a:pt x="155" y="128"/>
                  <a:pt x="155" y="128"/>
                </a:cubicBezTo>
                <a:cubicBezTo>
                  <a:pt x="108" y="143"/>
                  <a:pt x="108" y="143"/>
                  <a:pt x="108" y="143"/>
                </a:cubicBezTo>
                <a:cubicBezTo>
                  <a:pt x="98" y="111"/>
                  <a:pt x="98" y="111"/>
                  <a:pt x="98" y="111"/>
                </a:cubicBezTo>
                <a:cubicBezTo>
                  <a:pt x="98" y="5"/>
                  <a:pt x="98" y="5"/>
                  <a:pt x="98" y="5"/>
                </a:cubicBezTo>
                <a:close/>
                <a:moveTo>
                  <a:pt x="98" y="222"/>
                </a:moveTo>
                <a:cubicBezTo>
                  <a:pt x="112" y="222"/>
                  <a:pt x="125" y="217"/>
                  <a:pt x="136" y="209"/>
                </a:cubicBezTo>
                <a:cubicBezTo>
                  <a:pt x="107" y="209"/>
                  <a:pt x="107" y="209"/>
                  <a:pt x="107" y="209"/>
                </a:cubicBezTo>
                <a:cubicBezTo>
                  <a:pt x="107" y="192"/>
                  <a:pt x="107" y="192"/>
                  <a:pt x="107" y="192"/>
                </a:cubicBezTo>
                <a:cubicBezTo>
                  <a:pt x="152" y="192"/>
                  <a:pt x="152" y="192"/>
                  <a:pt x="152" y="192"/>
                </a:cubicBezTo>
                <a:cubicBezTo>
                  <a:pt x="189" y="192"/>
                  <a:pt x="189" y="192"/>
                  <a:pt x="189" y="192"/>
                </a:cubicBezTo>
                <a:cubicBezTo>
                  <a:pt x="196" y="192"/>
                  <a:pt x="196" y="192"/>
                  <a:pt x="196" y="192"/>
                </a:cubicBezTo>
                <a:cubicBezTo>
                  <a:pt x="196" y="209"/>
                  <a:pt x="196" y="209"/>
                  <a:pt x="196" y="209"/>
                </a:cubicBezTo>
                <a:cubicBezTo>
                  <a:pt x="180" y="209"/>
                  <a:pt x="180" y="209"/>
                  <a:pt x="180" y="209"/>
                </a:cubicBezTo>
                <a:cubicBezTo>
                  <a:pt x="169" y="226"/>
                  <a:pt x="153" y="239"/>
                  <a:pt x="134" y="247"/>
                </a:cubicBezTo>
                <a:cubicBezTo>
                  <a:pt x="154" y="251"/>
                  <a:pt x="169" y="257"/>
                  <a:pt x="169" y="267"/>
                </a:cubicBezTo>
                <a:cubicBezTo>
                  <a:pt x="169" y="282"/>
                  <a:pt x="169" y="282"/>
                  <a:pt x="169" y="282"/>
                </a:cubicBezTo>
                <a:cubicBezTo>
                  <a:pt x="98" y="282"/>
                  <a:pt x="98" y="282"/>
                  <a:pt x="98" y="282"/>
                </a:cubicBezTo>
                <a:cubicBezTo>
                  <a:pt x="98" y="268"/>
                  <a:pt x="98" y="268"/>
                  <a:pt x="98" y="268"/>
                </a:cubicBezTo>
                <a:cubicBezTo>
                  <a:pt x="105" y="268"/>
                  <a:pt x="111" y="262"/>
                  <a:pt x="111" y="255"/>
                </a:cubicBezTo>
                <a:cubicBezTo>
                  <a:pt x="111" y="248"/>
                  <a:pt x="105" y="242"/>
                  <a:pt x="98" y="242"/>
                </a:cubicBezTo>
                <a:lnTo>
                  <a:pt x="98" y="222"/>
                </a:lnTo>
                <a:close/>
                <a:moveTo>
                  <a:pt x="67" y="15"/>
                </a:moveTo>
                <a:cubicBezTo>
                  <a:pt x="98" y="5"/>
                  <a:pt x="98" y="5"/>
                  <a:pt x="98" y="5"/>
                </a:cubicBezTo>
                <a:cubicBezTo>
                  <a:pt x="98" y="111"/>
                  <a:pt x="98" y="111"/>
                  <a:pt x="98" y="111"/>
                </a:cubicBezTo>
                <a:cubicBezTo>
                  <a:pt x="92" y="92"/>
                  <a:pt x="92" y="92"/>
                  <a:pt x="92" y="92"/>
                </a:cubicBezTo>
                <a:cubicBezTo>
                  <a:pt x="59" y="95"/>
                  <a:pt x="33" y="123"/>
                  <a:pt x="33" y="157"/>
                </a:cubicBezTo>
                <a:cubicBezTo>
                  <a:pt x="33" y="193"/>
                  <a:pt x="62" y="222"/>
                  <a:pt x="98" y="222"/>
                </a:cubicBezTo>
                <a:cubicBezTo>
                  <a:pt x="98" y="222"/>
                  <a:pt x="98" y="222"/>
                  <a:pt x="98" y="222"/>
                </a:cubicBezTo>
                <a:cubicBezTo>
                  <a:pt x="98" y="242"/>
                  <a:pt x="98" y="242"/>
                  <a:pt x="98" y="242"/>
                </a:cubicBezTo>
                <a:cubicBezTo>
                  <a:pt x="91" y="242"/>
                  <a:pt x="85" y="248"/>
                  <a:pt x="85" y="255"/>
                </a:cubicBezTo>
                <a:cubicBezTo>
                  <a:pt x="85" y="262"/>
                  <a:pt x="91" y="268"/>
                  <a:pt x="98" y="268"/>
                </a:cubicBezTo>
                <a:cubicBezTo>
                  <a:pt x="98" y="282"/>
                  <a:pt x="98" y="282"/>
                  <a:pt x="98" y="282"/>
                </a:cubicBezTo>
                <a:cubicBezTo>
                  <a:pt x="27" y="282"/>
                  <a:pt x="27" y="282"/>
                  <a:pt x="27" y="282"/>
                </a:cubicBezTo>
                <a:cubicBezTo>
                  <a:pt x="27" y="267"/>
                  <a:pt x="27" y="267"/>
                  <a:pt x="27" y="267"/>
                </a:cubicBezTo>
                <a:cubicBezTo>
                  <a:pt x="27" y="257"/>
                  <a:pt x="41" y="251"/>
                  <a:pt x="61" y="247"/>
                </a:cubicBezTo>
                <a:cubicBezTo>
                  <a:pt x="26" y="233"/>
                  <a:pt x="0" y="198"/>
                  <a:pt x="0" y="157"/>
                </a:cubicBezTo>
                <a:cubicBezTo>
                  <a:pt x="0" y="108"/>
                  <a:pt x="36" y="68"/>
                  <a:pt x="82" y="61"/>
                </a:cubicBezTo>
                <a:lnTo>
                  <a:pt x="67" y="1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2" name="Freeform 82"/>
          <p:cNvSpPr>
            <a:spLocks noEditPoints="1"/>
          </p:cNvSpPr>
          <p:nvPr/>
        </p:nvSpPr>
        <p:spPr bwMode="auto">
          <a:xfrm>
            <a:off x="6075609" y="1120299"/>
            <a:ext cx="184499" cy="163074"/>
          </a:xfrm>
          <a:custGeom>
            <a:avLst/>
            <a:gdLst>
              <a:gd name="T0" fmla="*/ 103 w 113"/>
              <a:gd name="T1" fmla="*/ 31 h 100"/>
              <a:gd name="T2" fmla="*/ 57 w 113"/>
              <a:gd name="T3" fmla="*/ 0 h 100"/>
              <a:gd name="T4" fmla="*/ 57 w 113"/>
              <a:gd name="T5" fmla="*/ 9 h 100"/>
              <a:gd name="T6" fmla="*/ 95 w 113"/>
              <a:gd name="T7" fmla="*/ 35 h 100"/>
              <a:gd name="T8" fmla="*/ 72 w 113"/>
              <a:gd name="T9" fmla="*/ 88 h 100"/>
              <a:gd name="T10" fmla="*/ 57 w 113"/>
              <a:gd name="T11" fmla="*/ 91 h 100"/>
              <a:gd name="T12" fmla="*/ 57 w 113"/>
              <a:gd name="T13" fmla="*/ 100 h 100"/>
              <a:gd name="T14" fmla="*/ 75 w 113"/>
              <a:gd name="T15" fmla="*/ 96 h 100"/>
              <a:gd name="T16" fmla="*/ 103 w 113"/>
              <a:gd name="T17" fmla="*/ 31 h 100"/>
              <a:gd name="T18" fmla="*/ 57 w 113"/>
              <a:gd name="T19" fmla="*/ 0 h 100"/>
              <a:gd name="T20" fmla="*/ 38 w 113"/>
              <a:gd name="T21" fmla="*/ 4 h 100"/>
              <a:gd name="T22" fmla="*/ 11 w 113"/>
              <a:gd name="T23" fmla="*/ 68 h 100"/>
              <a:gd name="T24" fmla="*/ 57 w 113"/>
              <a:gd name="T25" fmla="*/ 100 h 100"/>
              <a:gd name="T26" fmla="*/ 57 w 113"/>
              <a:gd name="T27" fmla="*/ 91 h 100"/>
              <a:gd name="T28" fmla="*/ 19 w 113"/>
              <a:gd name="T29" fmla="*/ 65 h 100"/>
              <a:gd name="T30" fmla="*/ 19 w 113"/>
              <a:gd name="T31" fmla="*/ 65 h 100"/>
              <a:gd name="T32" fmla="*/ 42 w 113"/>
              <a:gd name="T33" fmla="*/ 12 h 100"/>
              <a:gd name="T34" fmla="*/ 57 w 113"/>
              <a:gd name="T35" fmla="*/ 9 h 100"/>
              <a:gd name="T36" fmla="*/ 57 w 113"/>
              <a:gd name="T37"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3" h="100">
                <a:moveTo>
                  <a:pt x="103" y="31"/>
                </a:moveTo>
                <a:cubicBezTo>
                  <a:pt x="95" y="12"/>
                  <a:pt x="77" y="0"/>
                  <a:pt x="57" y="0"/>
                </a:cubicBezTo>
                <a:cubicBezTo>
                  <a:pt x="57" y="9"/>
                  <a:pt x="57" y="9"/>
                  <a:pt x="57" y="9"/>
                </a:cubicBezTo>
                <a:cubicBezTo>
                  <a:pt x="73" y="9"/>
                  <a:pt x="88" y="19"/>
                  <a:pt x="95" y="35"/>
                </a:cubicBezTo>
                <a:cubicBezTo>
                  <a:pt x="103" y="56"/>
                  <a:pt x="93" y="79"/>
                  <a:pt x="72" y="88"/>
                </a:cubicBezTo>
                <a:cubicBezTo>
                  <a:pt x="67" y="90"/>
                  <a:pt x="62" y="91"/>
                  <a:pt x="57" y="91"/>
                </a:cubicBezTo>
                <a:cubicBezTo>
                  <a:pt x="57" y="100"/>
                  <a:pt x="57" y="100"/>
                  <a:pt x="57" y="100"/>
                </a:cubicBezTo>
                <a:cubicBezTo>
                  <a:pt x="63" y="100"/>
                  <a:pt x="69" y="99"/>
                  <a:pt x="75" y="96"/>
                </a:cubicBezTo>
                <a:cubicBezTo>
                  <a:pt x="101" y="86"/>
                  <a:pt x="113" y="57"/>
                  <a:pt x="103" y="31"/>
                </a:cubicBezTo>
                <a:close/>
                <a:moveTo>
                  <a:pt x="57" y="0"/>
                </a:moveTo>
                <a:cubicBezTo>
                  <a:pt x="51" y="0"/>
                  <a:pt x="44" y="1"/>
                  <a:pt x="38" y="4"/>
                </a:cubicBezTo>
                <a:cubicBezTo>
                  <a:pt x="13" y="14"/>
                  <a:pt x="0" y="43"/>
                  <a:pt x="11" y="68"/>
                </a:cubicBezTo>
                <a:cubicBezTo>
                  <a:pt x="18" y="88"/>
                  <a:pt x="37" y="100"/>
                  <a:pt x="57" y="100"/>
                </a:cubicBezTo>
                <a:cubicBezTo>
                  <a:pt x="57" y="91"/>
                  <a:pt x="57" y="91"/>
                  <a:pt x="57" y="91"/>
                </a:cubicBezTo>
                <a:cubicBezTo>
                  <a:pt x="41" y="90"/>
                  <a:pt x="26" y="81"/>
                  <a:pt x="19" y="65"/>
                </a:cubicBezTo>
                <a:cubicBezTo>
                  <a:pt x="19" y="65"/>
                  <a:pt x="19" y="65"/>
                  <a:pt x="19" y="65"/>
                </a:cubicBezTo>
                <a:cubicBezTo>
                  <a:pt x="11" y="44"/>
                  <a:pt x="21" y="21"/>
                  <a:pt x="42" y="12"/>
                </a:cubicBezTo>
                <a:cubicBezTo>
                  <a:pt x="47" y="10"/>
                  <a:pt x="52" y="9"/>
                  <a:pt x="57" y="9"/>
                </a:cubicBezTo>
                <a:lnTo>
                  <a:pt x="57"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3" name="Freeform 83"/>
          <p:cNvSpPr/>
          <p:nvPr/>
        </p:nvSpPr>
        <p:spPr bwMode="auto">
          <a:xfrm>
            <a:off x="6023235" y="1217905"/>
            <a:ext cx="80941" cy="51184"/>
          </a:xfrm>
          <a:custGeom>
            <a:avLst/>
            <a:gdLst>
              <a:gd name="T0" fmla="*/ 7 w 68"/>
              <a:gd name="T1" fmla="*/ 43 h 43"/>
              <a:gd name="T2" fmla="*/ 0 w 68"/>
              <a:gd name="T3" fmla="*/ 25 h 43"/>
              <a:gd name="T4" fmla="*/ 62 w 68"/>
              <a:gd name="T5" fmla="*/ 0 h 43"/>
              <a:gd name="T6" fmla="*/ 68 w 68"/>
              <a:gd name="T7" fmla="*/ 18 h 43"/>
              <a:gd name="T8" fmla="*/ 7 w 68"/>
              <a:gd name="T9" fmla="*/ 43 h 43"/>
            </a:gdLst>
            <a:ahLst/>
            <a:cxnLst>
              <a:cxn ang="0">
                <a:pos x="T0" y="T1"/>
              </a:cxn>
              <a:cxn ang="0">
                <a:pos x="T2" y="T3"/>
              </a:cxn>
              <a:cxn ang="0">
                <a:pos x="T4" y="T5"/>
              </a:cxn>
              <a:cxn ang="0">
                <a:pos x="T6" y="T7"/>
              </a:cxn>
              <a:cxn ang="0">
                <a:pos x="T8" y="T9"/>
              </a:cxn>
            </a:cxnLst>
            <a:rect l="0" t="0" r="r" b="b"/>
            <a:pathLst>
              <a:path w="68" h="43">
                <a:moveTo>
                  <a:pt x="7" y="43"/>
                </a:moveTo>
                <a:lnTo>
                  <a:pt x="0" y="25"/>
                </a:lnTo>
                <a:lnTo>
                  <a:pt x="62" y="0"/>
                </a:lnTo>
                <a:lnTo>
                  <a:pt x="68" y="18"/>
                </a:lnTo>
                <a:lnTo>
                  <a:pt x="7" y="4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4" name="Freeform 84"/>
          <p:cNvSpPr/>
          <p:nvPr/>
        </p:nvSpPr>
        <p:spPr bwMode="auto">
          <a:xfrm>
            <a:off x="5972052" y="1225047"/>
            <a:ext cx="109509" cy="66658"/>
          </a:xfrm>
          <a:custGeom>
            <a:avLst/>
            <a:gdLst>
              <a:gd name="T0" fmla="*/ 16 w 67"/>
              <a:gd name="T1" fmla="*/ 39 h 41"/>
              <a:gd name="T2" fmla="*/ 2 w 67"/>
              <a:gd name="T3" fmla="*/ 33 h 41"/>
              <a:gd name="T4" fmla="*/ 8 w 67"/>
              <a:gd name="T5" fmla="*/ 19 h 41"/>
              <a:gd name="T6" fmla="*/ 50 w 67"/>
              <a:gd name="T7" fmla="*/ 2 h 41"/>
              <a:gd name="T8" fmla="*/ 64 w 67"/>
              <a:gd name="T9" fmla="*/ 8 h 41"/>
              <a:gd name="T10" fmla="*/ 58 w 67"/>
              <a:gd name="T11" fmla="*/ 22 h 41"/>
              <a:gd name="T12" fmla="*/ 16 w 67"/>
              <a:gd name="T13" fmla="*/ 39 h 41"/>
            </a:gdLst>
            <a:ahLst/>
            <a:cxnLst>
              <a:cxn ang="0">
                <a:pos x="T0" y="T1"/>
              </a:cxn>
              <a:cxn ang="0">
                <a:pos x="T2" y="T3"/>
              </a:cxn>
              <a:cxn ang="0">
                <a:pos x="T4" y="T5"/>
              </a:cxn>
              <a:cxn ang="0">
                <a:pos x="T6" y="T7"/>
              </a:cxn>
              <a:cxn ang="0">
                <a:pos x="T8" y="T9"/>
              </a:cxn>
              <a:cxn ang="0">
                <a:pos x="T10" y="T11"/>
              </a:cxn>
              <a:cxn ang="0">
                <a:pos x="T12" y="T13"/>
              </a:cxn>
            </a:cxnLst>
            <a:rect l="0" t="0" r="r" b="b"/>
            <a:pathLst>
              <a:path w="67" h="41">
                <a:moveTo>
                  <a:pt x="16" y="39"/>
                </a:moveTo>
                <a:cubicBezTo>
                  <a:pt x="10" y="41"/>
                  <a:pt x="4" y="39"/>
                  <a:pt x="2" y="33"/>
                </a:cubicBezTo>
                <a:cubicBezTo>
                  <a:pt x="0" y="28"/>
                  <a:pt x="2" y="21"/>
                  <a:pt x="8" y="19"/>
                </a:cubicBezTo>
                <a:cubicBezTo>
                  <a:pt x="50" y="2"/>
                  <a:pt x="50" y="2"/>
                  <a:pt x="50" y="2"/>
                </a:cubicBezTo>
                <a:cubicBezTo>
                  <a:pt x="56" y="0"/>
                  <a:pt x="62" y="3"/>
                  <a:pt x="64" y="8"/>
                </a:cubicBezTo>
                <a:cubicBezTo>
                  <a:pt x="67" y="14"/>
                  <a:pt x="64" y="20"/>
                  <a:pt x="58" y="22"/>
                </a:cubicBezTo>
                <a:lnTo>
                  <a:pt x="16" y="3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5" name="Freeform 85"/>
          <p:cNvSpPr>
            <a:spLocks noEditPoints="1"/>
          </p:cNvSpPr>
          <p:nvPr/>
        </p:nvSpPr>
        <p:spPr bwMode="auto">
          <a:xfrm>
            <a:off x="5908965" y="2093976"/>
            <a:ext cx="334479" cy="119032"/>
          </a:xfrm>
          <a:custGeom>
            <a:avLst/>
            <a:gdLst>
              <a:gd name="T0" fmla="*/ 142 w 205"/>
              <a:gd name="T1" fmla="*/ 5 h 73"/>
              <a:gd name="T2" fmla="*/ 157 w 205"/>
              <a:gd name="T3" fmla="*/ 2 h 73"/>
              <a:gd name="T4" fmla="*/ 164 w 205"/>
              <a:gd name="T5" fmla="*/ 5 h 73"/>
              <a:gd name="T6" fmla="*/ 179 w 205"/>
              <a:gd name="T7" fmla="*/ 2 h 73"/>
              <a:gd name="T8" fmla="*/ 202 w 205"/>
              <a:gd name="T9" fmla="*/ 18 h 73"/>
              <a:gd name="T10" fmla="*/ 187 w 205"/>
              <a:gd name="T11" fmla="*/ 42 h 73"/>
              <a:gd name="T12" fmla="*/ 177 w 205"/>
              <a:gd name="T13" fmla="*/ 43 h 73"/>
              <a:gd name="T14" fmla="*/ 166 w 205"/>
              <a:gd name="T15" fmla="*/ 18 h 73"/>
              <a:gd name="T16" fmla="*/ 172 w 205"/>
              <a:gd name="T17" fmla="*/ 45 h 73"/>
              <a:gd name="T18" fmla="*/ 167 w 205"/>
              <a:gd name="T19" fmla="*/ 50 h 73"/>
              <a:gd name="T20" fmla="*/ 142 w 205"/>
              <a:gd name="T21" fmla="*/ 55 h 73"/>
              <a:gd name="T22" fmla="*/ 142 w 205"/>
              <a:gd name="T23" fmla="*/ 20 h 73"/>
              <a:gd name="T24" fmla="*/ 158 w 205"/>
              <a:gd name="T25" fmla="*/ 17 h 73"/>
              <a:gd name="T26" fmla="*/ 163 w 205"/>
              <a:gd name="T27" fmla="*/ 19 h 73"/>
              <a:gd name="T28" fmla="*/ 161 w 205"/>
              <a:gd name="T29" fmla="*/ 9 h 73"/>
              <a:gd name="T30" fmla="*/ 155 w 205"/>
              <a:gd name="T31" fmla="*/ 5 h 73"/>
              <a:gd name="T32" fmla="*/ 142 w 205"/>
              <a:gd name="T33" fmla="*/ 8 h 73"/>
              <a:gd name="T34" fmla="*/ 142 w 205"/>
              <a:gd name="T35" fmla="*/ 5 h 73"/>
              <a:gd name="T36" fmla="*/ 28 w 205"/>
              <a:gd name="T37" fmla="*/ 30 h 73"/>
              <a:gd name="T38" fmla="*/ 116 w 205"/>
              <a:gd name="T39" fmla="*/ 13 h 73"/>
              <a:gd name="T40" fmla="*/ 121 w 205"/>
              <a:gd name="T41" fmla="*/ 9 h 73"/>
              <a:gd name="T42" fmla="*/ 142 w 205"/>
              <a:gd name="T43" fmla="*/ 5 h 73"/>
              <a:gd name="T44" fmla="*/ 142 w 205"/>
              <a:gd name="T45" fmla="*/ 8 h 73"/>
              <a:gd name="T46" fmla="*/ 124 w 205"/>
              <a:gd name="T47" fmla="*/ 11 h 73"/>
              <a:gd name="T48" fmla="*/ 120 w 205"/>
              <a:gd name="T49" fmla="*/ 17 h 73"/>
              <a:gd name="T50" fmla="*/ 122 w 205"/>
              <a:gd name="T51" fmla="*/ 28 h 73"/>
              <a:gd name="T52" fmla="*/ 122 w 205"/>
              <a:gd name="T53" fmla="*/ 28 h 73"/>
              <a:gd name="T54" fmla="*/ 126 w 205"/>
              <a:gd name="T55" fmla="*/ 24 h 73"/>
              <a:gd name="T56" fmla="*/ 142 w 205"/>
              <a:gd name="T57" fmla="*/ 20 h 73"/>
              <a:gd name="T58" fmla="*/ 142 w 205"/>
              <a:gd name="T59" fmla="*/ 55 h 73"/>
              <a:gd name="T60" fmla="*/ 130 w 205"/>
              <a:gd name="T61" fmla="*/ 57 h 73"/>
              <a:gd name="T62" fmla="*/ 125 w 205"/>
              <a:gd name="T63" fmla="*/ 56 h 73"/>
              <a:gd name="T64" fmla="*/ 35 w 205"/>
              <a:gd name="T65" fmla="*/ 73 h 73"/>
              <a:gd name="T66" fmla="*/ 28 w 205"/>
              <a:gd name="T67" fmla="*/ 70 h 73"/>
              <a:gd name="T68" fmla="*/ 28 w 205"/>
              <a:gd name="T69" fmla="*/ 67 h 73"/>
              <a:gd name="T70" fmla="*/ 35 w 205"/>
              <a:gd name="T71" fmla="*/ 70 h 73"/>
              <a:gd name="T72" fmla="*/ 35 w 205"/>
              <a:gd name="T73" fmla="*/ 70 h 73"/>
              <a:gd name="T74" fmla="*/ 37 w 205"/>
              <a:gd name="T75" fmla="*/ 70 h 73"/>
              <a:gd name="T76" fmla="*/ 42 w 205"/>
              <a:gd name="T77" fmla="*/ 62 h 73"/>
              <a:gd name="T78" fmla="*/ 36 w 205"/>
              <a:gd name="T79" fmla="*/ 57 h 73"/>
              <a:gd name="T80" fmla="*/ 40 w 205"/>
              <a:gd name="T81" fmla="*/ 50 h 73"/>
              <a:gd name="T82" fmla="*/ 34 w 205"/>
              <a:gd name="T83" fmla="*/ 45 h 73"/>
              <a:gd name="T84" fmla="*/ 37 w 205"/>
              <a:gd name="T85" fmla="*/ 38 h 73"/>
              <a:gd name="T86" fmla="*/ 30 w 205"/>
              <a:gd name="T87" fmla="*/ 33 h 73"/>
              <a:gd name="T88" fmla="*/ 28 w 205"/>
              <a:gd name="T89" fmla="*/ 33 h 73"/>
              <a:gd name="T90" fmla="*/ 28 w 205"/>
              <a:gd name="T91" fmla="*/ 34 h 73"/>
              <a:gd name="T92" fmla="*/ 28 w 205"/>
              <a:gd name="T93" fmla="*/ 30 h 73"/>
              <a:gd name="T94" fmla="*/ 26 w 205"/>
              <a:gd name="T95" fmla="*/ 31 h 73"/>
              <a:gd name="T96" fmla="*/ 28 w 205"/>
              <a:gd name="T97" fmla="*/ 30 h 73"/>
              <a:gd name="T98" fmla="*/ 28 w 205"/>
              <a:gd name="T99" fmla="*/ 34 h 73"/>
              <a:gd name="T100" fmla="*/ 13 w 205"/>
              <a:gd name="T101" fmla="*/ 49 h 73"/>
              <a:gd name="T102" fmla="*/ 15 w 205"/>
              <a:gd name="T103" fmla="*/ 62 h 73"/>
              <a:gd name="T104" fmla="*/ 28 w 205"/>
              <a:gd name="T105" fmla="*/ 67 h 73"/>
              <a:gd name="T106" fmla="*/ 28 w 205"/>
              <a:gd name="T107" fmla="*/ 70 h 73"/>
              <a:gd name="T108" fmla="*/ 0 w 205"/>
              <a:gd name="T109" fmla="*/ 58 h 73"/>
              <a:gd name="T110" fmla="*/ 26 w 205"/>
              <a:gd name="T111" fmla="*/ 3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5" h="73">
                <a:moveTo>
                  <a:pt x="142" y="5"/>
                </a:moveTo>
                <a:cubicBezTo>
                  <a:pt x="157" y="2"/>
                  <a:pt x="157" y="2"/>
                  <a:pt x="157" y="2"/>
                </a:cubicBezTo>
                <a:cubicBezTo>
                  <a:pt x="160" y="1"/>
                  <a:pt x="163" y="3"/>
                  <a:pt x="164" y="5"/>
                </a:cubicBezTo>
                <a:cubicBezTo>
                  <a:pt x="179" y="2"/>
                  <a:pt x="179" y="2"/>
                  <a:pt x="179" y="2"/>
                </a:cubicBezTo>
                <a:cubicBezTo>
                  <a:pt x="190" y="0"/>
                  <a:pt x="200" y="7"/>
                  <a:pt x="202" y="18"/>
                </a:cubicBezTo>
                <a:cubicBezTo>
                  <a:pt x="205" y="29"/>
                  <a:pt x="197" y="39"/>
                  <a:pt x="187" y="42"/>
                </a:cubicBezTo>
                <a:cubicBezTo>
                  <a:pt x="177" y="43"/>
                  <a:pt x="177" y="43"/>
                  <a:pt x="177" y="43"/>
                </a:cubicBezTo>
                <a:cubicBezTo>
                  <a:pt x="166" y="18"/>
                  <a:pt x="166" y="18"/>
                  <a:pt x="166" y="18"/>
                </a:cubicBezTo>
                <a:cubicBezTo>
                  <a:pt x="172" y="45"/>
                  <a:pt x="172" y="45"/>
                  <a:pt x="172" y="45"/>
                </a:cubicBezTo>
                <a:cubicBezTo>
                  <a:pt x="172" y="47"/>
                  <a:pt x="170" y="50"/>
                  <a:pt x="167" y="50"/>
                </a:cubicBezTo>
                <a:cubicBezTo>
                  <a:pt x="142" y="55"/>
                  <a:pt x="142" y="55"/>
                  <a:pt x="142" y="55"/>
                </a:cubicBezTo>
                <a:cubicBezTo>
                  <a:pt x="142" y="20"/>
                  <a:pt x="142" y="20"/>
                  <a:pt x="142" y="20"/>
                </a:cubicBezTo>
                <a:cubicBezTo>
                  <a:pt x="158" y="17"/>
                  <a:pt x="158" y="17"/>
                  <a:pt x="158" y="17"/>
                </a:cubicBezTo>
                <a:cubicBezTo>
                  <a:pt x="160" y="17"/>
                  <a:pt x="162" y="18"/>
                  <a:pt x="163" y="19"/>
                </a:cubicBezTo>
                <a:cubicBezTo>
                  <a:pt x="161" y="9"/>
                  <a:pt x="161" y="9"/>
                  <a:pt x="161" y="9"/>
                </a:cubicBezTo>
                <a:cubicBezTo>
                  <a:pt x="161" y="6"/>
                  <a:pt x="158" y="5"/>
                  <a:pt x="155" y="5"/>
                </a:cubicBezTo>
                <a:cubicBezTo>
                  <a:pt x="142" y="8"/>
                  <a:pt x="142" y="8"/>
                  <a:pt x="142" y="8"/>
                </a:cubicBezTo>
                <a:lnTo>
                  <a:pt x="142" y="5"/>
                </a:lnTo>
                <a:close/>
                <a:moveTo>
                  <a:pt x="28" y="30"/>
                </a:moveTo>
                <a:cubicBezTo>
                  <a:pt x="116" y="13"/>
                  <a:pt x="116" y="13"/>
                  <a:pt x="116" y="13"/>
                </a:cubicBezTo>
                <a:cubicBezTo>
                  <a:pt x="117" y="11"/>
                  <a:pt x="119" y="9"/>
                  <a:pt x="121" y="9"/>
                </a:cubicBezTo>
                <a:cubicBezTo>
                  <a:pt x="142" y="5"/>
                  <a:pt x="142" y="5"/>
                  <a:pt x="142" y="5"/>
                </a:cubicBezTo>
                <a:cubicBezTo>
                  <a:pt x="142" y="8"/>
                  <a:pt x="142" y="8"/>
                  <a:pt x="142" y="8"/>
                </a:cubicBezTo>
                <a:cubicBezTo>
                  <a:pt x="124" y="11"/>
                  <a:pt x="124" y="11"/>
                  <a:pt x="124" y="11"/>
                </a:cubicBezTo>
                <a:cubicBezTo>
                  <a:pt x="121" y="12"/>
                  <a:pt x="119" y="15"/>
                  <a:pt x="120" y="17"/>
                </a:cubicBezTo>
                <a:cubicBezTo>
                  <a:pt x="122" y="28"/>
                  <a:pt x="122" y="28"/>
                  <a:pt x="122" y="28"/>
                </a:cubicBezTo>
                <a:cubicBezTo>
                  <a:pt x="122" y="28"/>
                  <a:pt x="122" y="28"/>
                  <a:pt x="122" y="28"/>
                </a:cubicBezTo>
                <a:cubicBezTo>
                  <a:pt x="122" y="26"/>
                  <a:pt x="124" y="24"/>
                  <a:pt x="126" y="24"/>
                </a:cubicBezTo>
                <a:cubicBezTo>
                  <a:pt x="142" y="20"/>
                  <a:pt x="142" y="20"/>
                  <a:pt x="142" y="20"/>
                </a:cubicBezTo>
                <a:cubicBezTo>
                  <a:pt x="142" y="55"/>
                  <a:pt x="142" y="55"/>
                  <a:pt x="142" y="55"/>
                </a:cubicBezTo>
                <a:cubicBezTo>
                  <a:pt x="130" y="57"/>
                  <a:pt x="130" y="57"/>
                  <a:pt x="130" y="57"/>
                </a:cubicBezTo>
                <a:cubicBezTo>
                  <a:pt x="128" y="58"/>
                  <a:pt x="126" y="57"/>
                  <a:pt x="125" y="56"/>
                </a:cubicBezTo>
                <a:cubicBezTo>
                  <a:pt x="35" y="73"/>
                  <a:pt x="35" y="73"/>
                  <a:pt x="35" y="73"/>
                </a:cubicBezTo>
                <a:cubicBezTo>
                  <a:pt x="28" y="70"/>
                  <a:pt x="28" y="70"/>
                  <a:pt x="28" y="70"/>
                </a:cubicBezTo>
                <a:cubicBezTo>
                  <a:pt x="28" y="67"/>
                  <a:pt x="28" y="67"/>
                  <a:pt x="28" y="67"/>
                </a:cubicBezTo>
                <a:cubicBezTo>
                  <a:pt x="35" y="70"/>
                  <a:pt x="35" y="70"/>
                  <a:pt x="35" y="70"/>
                </a:cubicBezTo>
                <a:cubicBezTo>
                  <a:pt x="35" y="70"/>
                  <a:pt x="35" y="70"/>
                  <a:pt x="35" y="70"/>
                </a:cubicBezTo>
                <a:cubicBezTo>
                  <a:pt x="37" y="70"/>
                  <a:pt x="37" y="70"/>
                  <a:pt x="37" y="70"/>
                </a:cubicBezTo>
                <a:cubicBezTo>
                  <a:pt x="41" y="69"/>
                  <a:pt x="43" y="66"/>
                  <a:pt x="42" y="62"/>
                </a:cubicBezTo>
                <a:cubicBezTo>
                  <a:pt x="42" y="59"/>
                  <a:pt x="39" y="57"/>
                  <a:pt x="36" y="57"/>
                </a:cubicBezTo>
                <a:cubicBezTo>
                  <a:pt x="39" y="56"/>
                  <a:pt x="40" y="53"/>
                  <a:pt x="40" y="50"/>
                </a:cubicBezTo>
                <a:cubicBezTo>
                  <a:pt x="39" y="47"/>
                  <a:pt x="37" y="45"/>
                  <a:pt x="34" y="45"/>
                </a:cubicBezTo>
                <a:cubicBezTo>
                  <a:pt x="36" y="44"/>
                  <a:pt x="38" y="41"/>
                  <a:pt x="37" y="38"/>
                </a:cubicBezTo>
                <a:cubicBezTo>
                  <a:pt x="37" y="34"/>
                  <a:pt x="33" y="32"/>
                  <a:pt x="30" y="33"/>
                </a:cubicBezTo>
                <a:cubicBezTo>
                  <a:pt x="28" y="33"/>
                  <a:pt x="28" y="33"/>
                  <a:pt x="28" y="33"/>
                </a:cubicBezTo>
                <a:cubicBezTo>
                  <a:pt x="28" y="34"/>
                  <a:pt x="28" y="34"/>
                  <a:pt x="28" y="34"/>
                </a:cubicBezTo>
                <a:lnTo>
                  <a:pt x="28" y="30"/>
                </a:lnTo>
                <a:close/>
                <a:moveTo>
                  <a:pt x="26" y="31"/>
                </a:moveTo>
                <a:cubicBezTo>
                  <a:pt x="28" y="30"/>
                  <a:pt x="28" y="30"/>
                  <a:pt x="28" y="30"/>
                </a:cubicBezTo>
                <a:cubicBezTo>
                  <a:pt x="28" y="34"/>
                  <a:pt x="28" y="34"/>
                  <a:pt x="28" y="34"/>
                </a:cubicBezTo>
                <a:cubicBezTo>
                  <a:pt x="13" y="49"/>
                  <a:pt x="13" y="49"/>
                  <a:pt x="13" y="49"/>
                </a:cubicBezTo>
                <a:cubicBezTo>
                  <a:pt x="15" y="62"/>
                  <a:pt x="15" y="62"/>
                  <a:pt x="15" y="62"/>
                </a:cubicBezTo>
                <a:cubicBezTo>
                  <a:pt x="28" y="67"/>
                  <a:pt x="28" y="67"/>
                  <a:pt x="28" y="67"/>
                </a:cubicBezTo>
                <a:cubicBezTo>
                  <a:pt x="28" y="70"/>
                  <a:pt x="28" y="70"/>
                  <a:pt x="28" y="70"/>
                </a:cubicBezTo>
                <a:cubicBezTo>
                  <a:pt x="0" y="58"/>
                  <a:pt x="0" y="58"/>
                  <a:pt x="0" y="58"/>
                </a:cubicBezTo>
                <a:lnTo>
                  <a:pt x="26" y="3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6" name="Freeform 86"/>
          <p:cNvSpPr/>
          <p:nvPr/>
        </p:nvSpPr>
        <p:spPr bwMode="auto">
          <a:xfrm>
            <a:off x="7294492" y="2401078"/>
            <a:ext cx="184499" cy="236873"/>
          </a:xfrm>
          <a:custGeom>
            <a:avLst/>
            <a:gdLst>
              <a:gd name="T0" fmla="*/ 113 w 113"/>
              <a:gd name="T1" fmla="*/ 25 h 145"/>
              <a:gd name="T2" fmla="*/ 108 w 113"/>
              <a:gd name="T3" fmla="*/ 22 h 145"/>
              <a:gd name="T4" fmla="*/ 42 w 113"/>
              <a:gd name="T5" fmla="*/ 128 h 145"/>
              <a:gd name="T6" fmla="*/ 19 w 113"/>
              <a:gd name="T7" fmla="*/ 132 h 145"/>
              <a:gd name="T8" fmla="*/ 12 w 113"/>
              <a:gd name="T9" fmla="*/ 109 h 145"/>
              <a:gd name="T10" fmla="*/ 78 w 113"/>
              <a:gd name="T11" fmla="*/ 3 h 145"/>
              <a:gd name="T12" fmla="*/ 73 w 113"/>
              <a:gd name="T13" fmla="*/ 0 h 145"/>
              <a:gd name="T14" fmla="*/ 6 w 113"/>
              <a:gd name="T15" fmla="*/ 107 h 145"/>
              <a:gd name="T16" fmla="*/ 15 w 113"/>
              <a:gd name="T17" fmla="*/ 138 h 145"/>
              <a:gd name="T18" fmla="*/ 47 w 113"/>
              <a:gd name="T19" fmla="*/ 132 h 145"/>
              <a:gd name="T20" fmla="*/ 113 w 113"/>
              <a:gd name="T21" fmla="*/ 2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145">
                <a:moveTo>
                  <a:pt x="113" y="25"/>
                </a:moveTo>
                <a:cubicBezTo>
                  <a:pt x="108" y="22"/>
                  <a:pt x="108" y="22"/>
                  <a:pt x="108" y="22"/>
                </a:cubicBezTo>
                <a:cubicBezTo>
                  <a:pt x="42" y="128"/>
                  <a:pt x="42" y="128"/>
                  <a:pt x="42" y="128"/>
                </a:cubicBezTo>
                <a:cubicBezTo>
                  <a:pt x="38" y="135"/>
                  <a:pt x="27" y="137"/>
                  <a:pt x="19" y="132"/>
                </a:cubicBezTo>
                <a:cubicBezTo>
                  <a:pt x="11" y="127"/>
                  <a:pt x="8" y="117"/>
                  <a:pt x="12" y="109"/>
                </a:cubicBezTo>
                <a:cubicBezTo>
                  <a:pt x="78" y="3"/>
                  <a:pt x="78" y="3"/>
                  <a:pt x="78" y="3"/>
                </a:cubicBezTo>
                <a:cubicBezTo>
                  <a:pt x="73" y="0"/>
                  <a:pt x="73" y="0"/>
                  <a:pt x="73" y="0"/>
                </a:cubicBezTo>
                <a:cubicBezTo>
                  <a:pt x="6" y="107"/>
                  <a:pt x="6" y="107"/>
                  <a:pt x="6" y="107"/>
                </a:cubicBezTo>
                <a:cubicBezTo>
                  <a:pt x="0" y="117"/>
                  <a:pt x="4" y="131"/>
                  <a:pt x="15" y="138"/>
                </a:cubicBezTo>
                <a:cubicBezTo>
                  <a:pt x="26" y="145"/>
                  <a:pt x="40" y="142"/>
                  <a:pt x="47" y="132"/>
                </a:cubicBezTo>
                <a:lnTo>
                  <a:pt x="113" y="2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7" name="Freeform 87"/>
          <p:cNvSpPr/>
          <p:nvPr/>
        </p:nvSpPr>
        <p:spPr bwMode="auto">
          <a:xfrm>
            <a:off x="7399240" y="2392746"/>
            <a:ext cx="89274" cy="61896"/>
          </a:xfrm>
          <a:custGeom>
            <a:avLst/>
            <a:gdLst>
              <a:gd name="T0" fmla="*/ 54 w 55"/>
              <a:gd name="T1" fmla="*/ 35 h 38"/>
              <a:gd name="T2" fmla="*/ 48 w 55"/>
              <a:gd name="T3" fmla="*/ 37 h 38"/>
              <a:gd name="T4" fmla="*/ 3 w 55"/>
              <a:gd name="T5" fmla="*/ 9 h 38"/>
              <a:gd name="T6" fmla="*/ 2 w 55"/>
              <a:gd name="T7" fmla="*/ 3 h 38"/>
              <a:gd name="T8" fmla="*/ 8 w 55"/>
              <a:gd name="T9" fmla="*/ 1 h 38"/>
              <a:gd name="T10" fmla="*/ 53 w 55"/>
              <a:gd name="T11" fmla="*/ 29 h 38"/>
              <a:gd name="T12" fmla="*/ 54 w 55"/>
              <a:gd name="T13" fmla="*/ 35 h 38"/>
            </a:gdLst>
            <a:ahLst/>
            <a:cxnLst>
              <a:cxn ang="0">
                <a:pos x="T0" y="T1"/>
              </a:cxn>
              <a:cxn ang="0">
                <a:pos x="T2" y="T3"/>
              </a:cxn>
              <a:cxn ang="0">
                <a:pos x="T4" y="T5"/>
              </a:cxn>
              <a:cxn ang="0">
                <a:pos x="T6" y="T7"/>
              </a:cxn>
              <a:cxn ang="0">
                <a:pos x="T8" y="T9"/>
              </a:cxn>
              <a:cxn ang="0">
                <a:pos x="T10" y="T11"/>
              </a:cxn>
              <a:cxn ang="0">
                <a:pos x="T12" y="T13"/>
              </a:cxn>
            </a:cxnLst>
            <a:rect l="0" t="0" r="r" b="b"/>
            <a:pathLst>
              <a:path w="55" h="38">
                <a:moveTo>
                  <a:pt x="54" y="35"/>
                </a:moveTo>
                <a:cubicBezTo>
                  <a:pt x="53" y="37"/>
                  <a:pt x="50" y="38"/>
                  <a:pt x="48" y="37"/>
                </a:cubicBezTo>
                <a:cubicBezTo>
                  <a:pt x="3" y="9"/>
                  <a:pt x="3" y="9"/>
                  <a:pt x="3" y="9"/>
                </a:cubicBezTo>
                <a:cubicBezTo>
                  <a:pt x="1" y="7"/>
                  <a:pt x="0" y="5"/>
                  <a:pt x="2" y="3"/>
                </a:cubicBezTo>
                <a:cubicBezTo>
                  <a:pt x="3" y="1"/>
                  <a:pt x="6" y="0"/>
                  <a:pt x="8" y="1"/>
                </a:cubicBezTo>
                <a:cubicBezTo>
                  <a:pt x="53" y="29"/>
                  <a:pt x="53" y="29"/>
                  <a:pt x="53" y="29"/>
                </a:cubicBezTo>
                <a:cubicBezTo>
                  <a:pt x="55" y="31"/>
                  <a:pt x="55" y="33"/>
                  <a:pt x="54" y="3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8" name="Freeform 88"/>
          <p:cNvSpPr/>
          <p:nvPr/>
        </p:nvSpPr>
        <p:spPr bwMode="auto">
          <a:xfrm>
            <a:off x="7330201" y="2441549"/>
            <a:ext cx="122603" cy="170215"/>
          </a:xfrm>
          <a:custGeom>
            <a:avLst/>
            <a:gdLst>
              <a:gd name="T0" fmla="*/ 75 w 75"/>
              <a:gd name="T1" fmla="*/ 4 h 104"/>
              <a:gd name="T2" fmla="*/ 69 w 75"/>
              <a:gd name="T3" fmla="*/ 0 h 104"/>
              <a:gd name="T4" fmla="*/ 10 w 75"/>
              <a:gd name="T5" fmla="*/ 95 h 104"/>
              <a:gd name="T6" fmla="*/ 0 w 75"/>
              <a:gd name="T7" fmla="*/ 100 h 104"/>
              <a:gd name="T8" fmla="*/ 1 w 75"/>
              <a:gd name="T9" fmla="*/ 101 h 104"/>
              <a:gd name="T10" fmla="*/ 17 w 75"/>
              <a:gd name="T11" fmla="*/ 98 h 104"/>
              <a:gd name="T12" fmla="*/ 75 w 75"/>
              <a:gd name="T13" fmla="*/ 4 h 104"/>
            </a:gdLst>
            <a:ahLst/>
            <a:cxnLst>
              <a:cxn ang="0">
                <a:pos x="T0" y="T1"/>
              </a:cxn>
              <a:cxn ang="0">
                <a:pos x="T2" y="T3"/>
              </a:cxn>
              <a:cxn ang="0">
                <a:pos x="T4" y="T5"/>
              </a:cxn>
              <a:cxn ang="0">
                <a:pos x="T6" y="T7"/>
              </a:cxn>
              <a:cxn ang="0">
                <a:pos x="T8" y="T9"/>
              </a:cxn>
              <a:cxn ang="0">
                <a:pos x="T10" y="T11"/>
              </a:cxn>
              <a:cxn ang="0">
                <a:pos x="T12" y="T13"/>
              </a:cxn>
            </a:cxnLst>
            <a:rect l="0" t="0" r="r" b="b"/>
            <a:pathLst>
              <a:path w="75" h="104">
                <a:moveTo>
                  <a:pt x="75" y="4"/>
                </a:moveTo>
                <a:cubicBezTo>
                  <a:pt x="69" y="0"/>
                  <a:pt x="69" y="0"/>
                  <a:pt x="69" y="0"/>
                </a:cubicBezTo>
                <a:cubicBezTo>
                  <a:pt x="10" y="95"/>
                  <a:pt x="10" y="95"/>
                  <a:pt x="10" y="95"/>
                </a:cubicBezTo>
                <a:cubicBezTo>
                  <a:pt x="8" y="98"/>
                  <a:pt x="4" y="100"/>
                  <a:pt x="0" y="100"/>
                </a:cubicBezTo>
                <a:cubicBezTo>
                  <a:pt x="0" y="100"/>
                  <a:pt x="1" y="100"/>
                  <a:pt x="1" y="101"/>
                </a:cubicBezTo>
                <a:cubicBezTo>
                  <a:pt x="7" y="104"/>
                  <a:pt x="14" y="103"/>
                  <a:pt x="17" y="98"/>
                </a:cubicBezTo>
                <a:lnTo>
                  <a:pt x="75" y="4"/>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9" name="Freeform 89"/>
          <p:cNvSpPr>
            <a:spLocks noEditPoints="1"/>
          </p:cNvSpPr>
          <p:nvPr/>
        </p:nvSpPr>
        <p:spPr bwMode="auto">
          <a:xfrm>
            <a:off x="7044525" y="1472633"/>
            <a:ext cx="166644" cy="121412"/>
          </a:xfrm>
          <a:custGeom>
            <a:avLst/>
            <a:gdLst>
              <a:gd name="T0" fmla="*/ 84 w 102"/>
              <a:gd name="T1" fmla="*/ 71 h 74"/>
              <a:gd name="T2" fmla="*/ 79 w 102"/>
              <a:gd name="T3" fmla="*/ 69 h 74"/>
              <a:gd name="T4" fmla="*/ 79 w 102"/>
              <a:gd name="T5" fmla="*/ 69 h 74"/>
              <a:gd name="T6" fmla="*/ 79 w 102"/>
              <a:gd name="T7" fmla="*/ 52 h 74"/>
              <a:gd name="T8" fmla="*/ 86 w 102"/>
              <a:gd name="T9" fmla="*/ 49 h 74"/>
              <a:gd name="T10" fmla="*/ 90 w 102"/>
              <a:gd name="T11" fmla="*/ 38 h 74"/>
              <a:gd name="T12" fmla="*/ 79 w 102"/>
              <a:gd name="T13" fmla="*/ 31 h 74"/>
              <a:gd name="T14" fmla="*/ 85 w 102"/>
              <a:gd name="T15" fmla="*/ 20 h 74"/>
              <a:gd name="T16" fmla="*/ 79 w 102"/>
              <a:gd name="T17" fmla="*/ 16 h 74"/>
              <a:gd name="T18" fmla="*/ 72 w 102"/>
              <a:gd name="T19" fmla="*/ 3 h 74"/>
              <a:gd name="T20" fmla="*/ 79 w 102"/>
              <a:gd name="T21" fmla="*/ 16 h 74"/>
              <a:gd name="T22" fmla="*/ 72 w 102"/>
              <a:gd name="T23" fmla="*/ 21 h 74"/>
              <a:gd name="T24" fmla="*/ 72 w 102"/>
              <a:gd name="T25" fmla="*/ 9 h 74"/>
              <a:gd name="T26" fmla="*/ 79 w 102"/>
              <a:gd name="T27" fmla="*/ 73 h 74"/>
              <a:gd name="T28" fmla="*/ 72 w 102"/>
              <a:gd name="T29" fmla="*/ 69 h 74"/>
              <a:gd name="T30" fmla="*/ 79 w 102"/>
              <a:gd name="T31" fmla="*/ 73 h 74"/>
              <a:gd name="T32" fmla="*/ 79 w 102"/>
              <a:gd name="T33" fmla="*/ 34 h 74"/>
              <a:gd name="T34" fmla="*/ 75 w 102"/>
              <a:gd name="T35" fmla="*/ 45 h 74"/>
              <a:gd name="T36" fmla="*/ 79 w 102"/>
              <a:gd name="T37" fmla="*/ 52 h 74"/>
              <a:gd name="T38" fmla="*/ 72 w 102"/>
              <a:gd name="T39" fmla="*/ 25 h 74"/>
              <a:gd name="T40" fmla="*/ 79 w 102"/>
              <a:gd name="T41" fmla="*/ 31 h 74"/>
              <a:gd name="T42" fmla="*/ 72 w 102"/>
              <a:gd name="T43" fmla="*/ 3 h 74"/>
              <a:gd name="T44" fmla="*/ 71 w 102"/>
              <a:gd name="T45" fmla="*/ 8 h 74"/>
              <a:gd name="T46" fmla="*/ 66 w 102"/>
              <a:gd name="T47" fmla="*/ 2 h 74"/>
              <a:gd name="T48" fmla="*/ 66 w 102"/>
              <a:gd name="T49" fmla="*/ 73 h 74"/>
              <a:gd name="T50" fmla="*/ 67 w 102"/>
              <a:gd name="T51" fmla="*/ 65 h 74"/>
              <a:gd name="T52" fmla="*/ 72 w 102"/>
              <a:gd name="T53" fmla="*/ 74 h 74"/>
              <a:gd name="T54" fmla="*/ 72 w 102"/>
              <a:gd name="T55" fmla="*/ 21 h 74"/>
              <a:gd name="T56" fmla="*/ 72 w 102"/>
              <a:gd name="T57" fmla="*/ 52 h 74"/>
              <a:gd name="T58" fmla="*/ 66 w 102"/>
              <a:gd name="T59" fmla="*/ 57 h 74"/>
              <a:gd name="T60" fmla="*/ 69 w 102"/>
              <a:gd name="T61" fmla="*/ 16 h 74"/>
              <a:gd name="T62" fmla="*/ 22 w 102"/>
              <a:gd name="T63" fmla="*/ 10 h 74"/>
              <a:gd name="T64" fmla="*/ 66 w 102"/>
              <a:gd name="T65" fmla="*/ 5 h 74"/>
              <a:gd name="T66" fmla="*/ 64 w 102"/>
              <a:gd name="T67" fmla="*/ 6 h 74"/>
              <a:gd name="T68" fmla="*/ 66 w 102"/>
              <a:gd name="T69" fmla="*/ 16 h 74"/>
              <a:gd name="T70" fmla="*/ 66 w 102"/>
              <a:gd name="T71" fmla="*/ 64 h 74"/>
              <a:gd name="T72" fmla="*/ 37 w 102"/>
              <a:gd name="T73" fmla="*/ 57 h 74"/>
              <a:gd name="T74" fmla="*/ 22 w 102"/>
              <a:gd name="T75" fmla="*/ 49 h 74"/>
              <a:gd name="T76" fmla="*/ 27 w 102"/>
              <a:gd name="T77" fmla="*/ 48 h 74"/>
              <a:gd name="T78" fmla="*/ 22 w 102"/>
              <a:gd name="T79" fmla="*/ 27 h 74"/>
              <a:gd name="T80" fmla="*/ 2 w 102"/>
              <a:gd name="T81" fmla="*/ 41 h 74"/>
              <a:gd name="T82" fmla="*/ 22 w 102"/>
              <a:gd name="T83" fmla="*/ 10 h 74"/>
              <a:gd name="T84" fmla="*/ 17 w 102"/>
              <a:gd name="T85" fmla="*/ 28 h 74"/>
              <a:gd name="T86" fmla="*/ 22 w 102"/>
              <a:gd name="T87" fmla="*/ 49 h 74"/>
              <a:gd name="T88" fmla="*/ 2 w 102"/>
              <a:gd name="T89" fmla="*/ 4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2" h="74">
                <a:moveTo>
                  <a:pt x="79" y="7"/>
                </a:moveTo>
                <a:cubicBezTo>
                  <a:pt x="102" y="22"/>
                  <a:pt x="98" y="62"/>
                  <a:pt x="84" y="71"/>
                </a:cubicBezTo>
                <a:cubicBezTo>
                  <a:pt x="82" y="72"/>
                  <a:pt x="80" y="73"/>
                  <a:pt x="79" y="73"/>
                </a:cubicBezTo>
                <a:cubicBezTo>
                  <a:pt x="79" y="69"/>
                  <a:pt x="79" y="69"/>
                  <a:pt x="79" y="69"/>
                </a:cubicBezTo>
                <a:cubicBezTo>
                  <a:pt x="79" y="69"/>
                  <a:pt x="79" y="69"/>
                  <a:pt x="79" y="69"/>
                </a:cubicBezTo>
                <a:cubicBezTo>
                  <a:pt x="79" y="69"/>
                  <a:pt x="79" y="69"/>
                  <a:pt x="79" y="69"/>
                </a:cubicBezTo>
                <a:cubicBezTo>
                  <a:pt x="83" y="67"/>
                  <a:pt x="85" y="61"/>
                  <a:pt x="83" y="57"/>
                </a:cubicBezTo>
                <a:cubicBezTo>
                  <a:pt x="82" y="55"/>
                  <a:pt x="80" y="53"/>
                  <a:pt x="79" y="52"/>
                </a:cubicBezTo>
                <a:cubicBezTo>
                  <a:pt x="79" y="49"/>
                  <a:pt x="79" y="49"/>
                  <a:pt x="79" y="49"/>
                </a:cubicBezTo>
                <a:cubicBezTo>
                  <a:pt x="81" y="50"/>
                  <a:pt x="84" y="50"/>
                  <a:pt x="86" y="49"/>
                </a:cubicBezTo>
                <a:cubicBezTo>
                  <a:pt x="86" y="49"/>
                  <a:pt x="86" y="49"/>
                  <a:pt x="86" y="49"/>
                </a:cubicBezTo>
                <a:cubicBezTo>
                  <a:pt x="90" y="47"/>
                  <a:pt x="92" y="42"/>
                  <a:pt x="90" y="38"/>
                </a:cubicBezTo>
                <a:cubicBezTo>
                  <a:pt x="88" y="34"/>
                  <a:pt x="83" y="32"/>
                  <a:pt x="79" y="34"/>
                </a:cubicBezTo>
                <a:cubicBezTo>
                  <a:pt x="79" y="31"/>
                  <a:pt x="79" y="31"/>
                  <a:pt x="79" y="31"/>
                </a:cubicBezTo>
                <a:cubicBezTo>
                  <a:pt x="80" y="31"/>
                  <a:pt x="81" y="30"/>
                  <a:pt x="82" y="30"/>
                </a:cubicBezTo>
                <a:cubicBezTo>
                  <a:pt x="86" y="28"/>
                  <a:pt x="87" y="24"/>
                  <a:pt x="85" y="20"/>
                </a:cubicBezTo>
                <a:cubicBezTo>
                  <a:pt x="85" y="20"/>
                  <a:pt x="85" y="20"/>
                  <a:pt x="85" y="20"/>
                </a:cubicBezTo>
                <a:cubicBezTo>
                  <a:pt x="84" y="17"/>
                  <a:pt x="81" y="16"/>
                  <a:pt x="79" y="16"/>
                </a:cubicBezTo>
                <a:lnTo>
                  <a:pt x="79" y="7"/>
                </a:lnTo>
                <a:close/>
                <a:moveTo>
                  <a:pt x="72" y="3"/>
                </a:moveTo>
                <a:cubicBezTo>
                  <a:pt x="74" y="4"/>
                  <a:pt x="76" y="5"/>
                  <a:pt x="79" y="7"/>
                </a:cubicBezTo>
                <a:cubicBezTo>
                  <a:pt x="79" y="16"/>
                  <a:pt x="79" y="16"/>
                  <a:pt x="79" y="16"/>
                </a:cubicBezTo>
                <a:cubicBezTo>
                  <a:pt x="77" y="16"/>
                  <a:pt x="76" y="16"/>
                  <a:pt x="75" y="17"/>
                </a:cubicBezTo>
                <a:cubicBezTo>
                  <a:pt x="73" y="17"/>
                  <a:pt x="72" y="19"/>
                  <a:pt x="72" y="21"/>
                </a:cubicBezTo>
                <a:cubicBezTo>
                  <a:pt x="72" y="13"/>
                  <a:pt x="72" y="13"/>
                  <a:pt x="72" y="13"/>
                </a:cubicBezTo>
                <a:cubicBezTo>
                  <a:pt x="72" y="12"/>
                  <a:pt x="72" y="10"/>
                  <a:pt x="72" y="9"/>
                </a:cubicBezTo>
                <a:cubicBezTo>
                  <a:pt x="72" y="3"/>
                  <a:pt x="72" y="3"/>
                  <a:pt x="72" y="3"/>
                </a:cubicBezTo>
                <a:close/>
                <a:moveTo>
                  <a:pt x="79" y="73"/>
                </a:moveTo>
                <a:cubicBezTo>
                  <a:pt x="76" y="74"/>
                  <a:pt x="74" y="74"/>
                  <a:pt x="72" y="74"/>
                </a:cubicBezTo>
                <a:cubicBezTo>
                  <a:pt x="72" y="69"/>
                  <a:pt x="72" y="69"/>
                  <a:pt x="72" y="69"/>
                </a:cubicBezTo>
                <a:cubicBezTo>
                  <a:pt x="74" y="70"/>
                  <a:pt x="76" y="70"/>
                  <a:pt x="79" y="69"/>
                </a:cubicBezTo>
                <a:cubicBezTo>
                  <a:pt x="79" y="73"/>
                  <a:pt x="79" y="73"/>
                  <a:pt x="79" y="73"/>
                </a:cubicBezTo>
                <a:close/>
                <a:moveTo>
                  <a:pt x="79" y="31"/>
                </a:moveTo>
                <a:cubicBezTo>
                  <a:pt x="79" y="34"/>
                  <a:pt x="79" y="34"/>
                  <a:pt x="79" y="34"/>
                </a:cubicBezTo>
                <a:cubicBezTo>
                  <a:pt x="78" y="34"/>
                  <a:pt x="78" y="34"/>
                  <a:pt x="78" y="34"/>
                </a:cubicBezTo>
                <a:cubicBezTo>
                  <a:pt x="74" y="36"/>
                  <a:pt x="73" y="41"/>
                  <a:pt x="75" y="45"/>
                </a:cubicBezTo>
                <a:cubicBezTo>
                  <a:pt x="76" y="47"/>
                  <a:pt x="77" y="48"/>
                  <a:pt x="79" y="49"/>
                </a:cubicBezTo>
                <a:cubicBezTo>
                  <a:pt x="79" y="52"/>
                  <a:pt x="79" y="52"/>
                  <a:pt x="79" y="52"/>
                </a:cubicBezTo>
                <a:cubicBezTo>
                  <a:pt x="76" y="51"/>
                  <a:pt x="74" y="51"/>
                  <a:pt x="72" y="52"/>
                </a:cubicBezTo>
                <a:cubicBezTo>
                  <a:pt x="72" y="25"/>
                  <a:pt x="72" y="25"/>
                  <a:pt x="72" y="25"/>
                </a:cubicBezTo>
                <a:cubicBezTo>
                  <a:pt x="72" y="26"/>
                  <a:pt x="72" y="26"/>
                  <a:pt x="72" y="26"/>
                </a:cubicBezTo>
                <a:cubicBezTo>
                  <a:pt x="73" y="29"/>
                  <a:pt x="76" y="31"/>
                  <a:pt x="79" y="31"/>
                </a:cubicBezTo>
                <a:close/>
                <a:moveTo>
                  <a:pt x="66" y="2"/>
                </a:moveTo>
                <a:cubicBezTo>
                  <a:pt x="68" y="2"/>
                  <a:pt x="70" y="3"/>
                  <a:pt x="72" y="3"/>
                </a:cubicBezTo>
                <a:cubicBezTo>
                  <a:pt x="72" y="9"/>
                  <a:pt x="72" y="9"/>
                  <a:pt x="72" y="9"/>
                </a:cubicBezTo>
                <a:cubicBezTo>
                  <a:pt x="71" y="9"/>
                  <a:pt x="71" y="9"/>
                  <a:pt x="71" y="8"/>
                </a:cubicBezTo>
                <a:cubicBezTo>
                  <a:pt x="70" y="7"/>
                  <a:pt x="68" y="5"/>
                  <a:pt x="66" y="5"/>
                </a:cubicBezTo>
                <a:cubicBezTo>
                  <a:pt x="66" y="2"/>
                  <a:pt x="66" y="2"/>
                  <a:pt x="66" y="2"/>
                </a:cubicBezTo>
                <a:close/>
                <a:moveTo>
                  <a:pt x="72" y="74"/>
                </a:moveTo>
                <a:cubicBezTo>
                  <a:pt x="70" y="74"/>
                  <a:pt x="68" y="73"/>
                  <a:pt x="66" y="73"/>
                </a:cubicBezTo>
                <a:cubicBezTo>
                  <a:pt x="66" y="64"/>
                  <a:pt x="66" y="64"/>
                  <a:pt x="66" y="64"/>
                </a:cubicBezTo>
                <a:cubicBezTo>
                  <a:pt x="66" y="64"/>
                  <a:pt x="67" y="64"/>
                  <a:pt x="67" y="65"/>
                </a:cubicBezTo>
                <a:cubicBezTo>
                  <a:pt x="68" y="67"/>
                  <a:pt x="70" y="68"/>
                  <a:pt x="72" y="69"/>
                </a:cubicBezTo>
                <a:cubicBezTo>
                  <a:pt x="72" y="74"/>
                  <a:pt x="72" y="74"/>
                  <a:pt x="72" y="74"/>
                </a:cubicBezTo>
                <a:close/>
                <a:moveTo>
                  <a:pt x="72" y="13"/>
                </a:moveTo>
                <a:cubicBezTo>
                  <a:pt x="72" y="21"/>
                  <a:pt x="72" y="21"/>
                  <a:pt x="72" y="21"/>
                </a:cubicBezTo>
                <a:cubicBezTo>
                  <a:pt x="71" y="22"/>
                  <a:pt x="71" y="24"/>
                  <a:pt x="72" y="25"/>
                </a:cubicBezTo>
                <a:cubicBezTo>
                  <a:pt x="72" y="52"/>
                  <a:pt x="72" y="52"/>
                  <a:pt x="72" y="52"/>
                </a:cubicBezTo>
                <a:cubicBezTo>
                  <a:pt x="71" y="52"/>
                  <a:pt x="71" y="52"/>
                  <a:pt x="71" y="52"/>
                </a:cubicBezTo>
                <a:cubicBezTo>
                  <a:pt x="69" y="54"/>
                  <a:pt x="67" y="55"/>
                  <a:pt x="66" y="57"/>
                </a:cubicBezTo>
                <a:cubicBezTo>
                  <a:pt x="66" y="16"/>
                  <a:pt x="66" y="16"/>
                  <a:pt x="66" y="16"/>
                </a:cubicBezTo>
                <a:cubicBezTo>
                  <a:pt x="67" y="16"/>
                  <a:pt x="68" y="16"/>
                  <a:pt x="69" y="16"/>
                </a:cubicBezTo>
                <a:cubicBezTo>
                  <a:pt x="70" y="15"/>
                  <a:pt x="71" y="14"/>
                  <a:pt x="72" y="13"/>
                </a:cubicBezTo>
                <a:close/>
                <a:moveTo>
                  <a:pt x="22" y="10"/>
                </a:moveTo>
                <a:cubicBezTo>
                  <a:pt x="41" y="2"/>
                  <a:pt x="55" y="0"/>
                  <a:pt x="66" y="2"/>
                </a:cubicBezTo>
                <a:cubicBezTo>
                  <a:pt x="66" y="5"/>
                  <a:pt x="66" y="5"/>
                  <a:pt x="66" y="5"/>
                </a:cubicBezTo>
                <a:cubicBezTo>
                  <a:pt x="65" y="5"/>
                  <a:pt x="65" y="6"/>
                  <a:pt x="64" y="6"/>
                </a:cubicBezTo>
                <a:cubicBezTo>
                  <a:pt x="64" y="6"/>
                  <a:pt x="64" y="6"/>
                  <a:pt x="64" y="6"/>
                </a:cubicBezTo>
                <a:cubicBezTo>
                  <a:pt x="61" y="7"/>
                  <a:pt x="60" y="11"/>
                  <a:pt x="61" y="13"/>
                </a:cubicBezTo>
                <a:cubicBezTo>
                  <a:pt x="62" y="15"/>
                  <a:pt x="64" y="16"/>
                  <a:pt x="66" y="16"/>
                </a:cubicBezTo>
                <a:cubicBezTo>
                  <a:pt x="66" y="57"/>
                  <a:pt x="66" y="57"/>
                  <a:pt x="66" y="57"/>
                </a:cubicBezTo>
                <a:cubicBezTo>
                  <a:pt x="66" y="59"/>
                  <a:pt x="66" y="62"/>
                  <a:pt x="66" y="64"/>
                </a:cubicBezTo>
                <a:cubicBezTo>
                  <a:pt x="66" y="73"/>
                  <a:pt x="66" y="73"/>
                  <a:pt x="66" y="73"/>
                </a:cubicBezTo>
                <a:cubicBezTo>
                  <a:pt x="56" y="68"/>
                  <a:pt x="48" y="56"/>
                  <a:pt x="37" y="57"/>
                </a:cubicBezTo>
                <a:cubicBezTo>
                  <a:pt x="32" y="57"/>
                  <a:pt x="27" y="58"/>
                  <a:pt x="22" y="57"/>
                </a:cubicBezTo>
                <a:cubicBezTo>
                  <a:pt x="22" y="49"/>
                  <a:pt x="22" y="49"/>
                  <a:pt x="22" y="49"/>
                </a:cubicBezTo>
                <a:cubicBezTo>
                  <a:pt x="24" y="49"/>
                  <a:pt x="25" y="48"/>
                  <a:pt x="27" y="48"/>
                </a:cubicBezTo>
                <a:cubicBezTo>
                  <a:pt x="27" y="48"/>
                  <a:pt x="27" y="48"/>
                  <a:pt x="27" y="48"/>
                </a:cubicBezTo>
                <a:cubicBezTo>
                  <a:pt x="32" y="45"/>
                  <a:pt x="34" y="38"/>
                  <a:pt x="32" y="33"/>
                </a:cubicBezTo>
                <a:cubicBezTo>
                  <a:pt x="30" y="29"/>
                  <a:pt x="26" y="27"/>
                  <a:pt x="22" y="27"/>
                </a:cubicBezTo>
                <a:lnTo>
                  <a:pt x="22" y="10"/>
                </a:lnTo>
                <a:close/>
                <a:moveTo>
                  <a:pt x="2" y="41"/>
                </a:moveTo>
                <a:cubicBezTo>
                  <a:pt x="0" y="23"/>
                  <a:pt x="18" y="12"/>
                  <a:pt x="18" y="12"/>
                </a:cubicBezTo>
                <a:cubicBezTo>
                  <a:pt x="20" y="12"/>
                  <a:pt x="21" y="11"/>
                  <a:pt x="22" y="10"/>
                </a:cubicBezTo>
                <a:cubicBezTo>
                  <a:pt x="22" y="27"/>
                  <a:pt x="22" y="27"/>
                  <a:pt x="22" y="27"/>
                </a:cubicBezTo>
                <a:cubicBezTo>
                  <a:pt x="20" y="27"/>
                  <a:pt x="19" y="27"/>
                  <a:pt x="17" y="28"/>
                </a:cubicBezTo>
                <a:cubicBezTo>
                  <a:pt x="12" y="31"/>
                  <a:pt x="9" y="37"/>
                  <a:pt x="12" y="43"/>
                </a:cubicBezTo>
                <a:cubicBezTo>
                  <a:pt x="14" y="47"/>
                  <a:pt x="18" y="49"/>
                  <a:pt x="22" y="49"/>
                </a:cubicBezTo>
                <a:cubicBezTo>
                  <a:pt x="22" y="57"/>
                  <a:pt x="22" y="57"/>
                  <a:pt x="22" y="57"/>
                </a:cubicBezTo>
                <a:cubicBezTo>
                  <a:pt x="12" y="57"/>
                  <a:pt x="4" y="53"/>
                  <a:pt x="2" y="4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0" name="Freeform 90"/>
          <p:cNvSpPr/>
          <p:nvPr/>
        </p:nvSpPr>
        <p:spPr bwMode="auto">
          <a:xfrm>
            <a:off x="5655428" y="2267763"/>
            <a:ext cx="154741" cy="199973"/>
          </a:xfrm>
          <a:custGeom>
            <a:avLst/>
            <a:gdLst>
              <a:gd name="T0" fmla="*/ 0 w 95"/>
              <a:gd name="T1" fmla="*/ 21 h 123"/>
              <a:gd name="T2" fmla="*/ 4 w 95"/>
              <a:gd name="T3" fmla="*/ 19 h 123"/>
              <a:gd name="T4" fmla="*/ 59 w 95"/>
              <a:gd name="T5" fmla="*/ 109 h 123"/>
              <a:gd name="T6" fmla="*/ 79 w 95"/>
              <a:gd name="T7" fmla="*/ 112 h 123"/>
              <a:gd name="T8" fmla="*/ 85 w 95"/>
              <a:gd name="T9" fmla="*/ 93 h 123"/>
              <a:gd name="T10" fmla="*/ 29 w 95"/>
              <a:gd name="T11" fmla="*/ 3 h 123"/>
              <a:gd name="T12" fmla="*/ 34 w 95"/>
              <a:gd name="T13" fmla="*/ 0 h 123"/>
              <a:gd name="T14" fmla="*/ 90 w 95"/>
              <a:gd name="T15" fmla="*/ 91 h 123"/>
              <a:gd name="T16" fmla="*/ 82 w 95"/>
              <a:gd name="T17" fmla="*/ 117 h 123"/>
              <a:gd name="T18" fmla="*/ 56 w 95"/>
              <a:gd name="T19" fmla="*/ 112 h 123"/>
              <a:gd name="T20" fmla="*/ 0 w 95"/>
              <a:gd name="T21" fmla="*/ 2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23">
                <a:moveTo>
                  <a:pt x="0" y="21"/>
                </a:moveTo>
                <a:cubicBezTo>
                  <a:pt x="4" y="19"/>
                  <a:pt x="4" y="19"/>
                  <a:pt x="4" y="19"/>
                </a:cubicBezTo>
                <a:cubicBezTo>
                  <a:pt x="59" y="109"/>
                  <a:pt x="59" y="109"/>
                  <a:pt x="59" y="109"/>
                </a:cubicBezTo>
                <a:cubicBezTo>
                  <a:pt x="63" y="115"/>
                  <a:pt x="72" y="117"/>
                  <a:pt x="79" y="112"/>
                </a:cubicBezTo>
                <a:cubicBezTo>
                  <a:pt x="87" y="108"/>
                  <a:pt x="89" y="99"/>
                  <a:pt x="85" y="93"/>
                </a:cubicBezTo>
                <a:cubicBezTo>
                  <a:pt x="29" y="3"/>
                  <a:pt x="29" y="3"/>
                  <a:pt x="29" y="3"/>
                </a:cubicBezTo>
                <a:cubicBezTo>
                  <a:pt x="34" y="0"/>
                  <a:pt x="34" y="0"/>
                  <a:pt x="34" y="0"/>
                </a:cubicBezTo>
                <a:cubicBezTo>
                  <a:pt x="90" y="91"/>
                  <a:pt x="90" y="91"/>
                  <a:pt x="90" y="91"/>
                </a:cubicBezTo>
                <a:cubicBezTo>
                  <a:pt x="95" y="100"/>
                  <a:pt x="92" y="111"/>
                  <a:pt x="82" y="117"/>
                </a:cubicBezTo>
                <a:cubicBezTo>
                  <a:pt x="73" y="123"/>
                  <a:pt x="61" y="121"/>
                  <a:pt x="56" y="112"/>
                </a:cubicBezTo>
                <a:lnTo>
                  <a:pt x="0" y="2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1" name="Freeform 91"/>
          <p:cNvSpPr/>
          <p:nvPr/>
        </p:nvSpPr>
        <p:spPr bwMode="auto">
          <a:xfrm>
            <a:off x="5645906" y="2260621"/>
            <a:ext cx="76180" cy="52374"/>
          </a:xfrm>
          <a:custGeom>
            <a:avLst/>
            <a:gdLst>
              <a:gd name="T0" fmla="*/ 1 w 47"/>
              <a:gd name="T1" fmla="*/ 30 h 32"/>
              <a:gd name="T2" fmla="*/ 6 w 47"/>
              <a:gd name="T3" fmla="*/ 31 h 32"/>
              <a:gd name="T4" fmla="*/ 44 w 47"/>
              <a:gd name="T5" fmla="*/ 7 h 32"/>
              <a:gd name="T6" fmla="*/ 46 w 47"/>
              <a:gd name="T7" fmla="*/ 2 h 32"/>
              <a:gd name="T8" fmla="*/ 41 w 47"/>
              <a:gd name="T9" fmla="*/ 1 h 32"/>
              <a:gd name="T10" fmla="*/ 2 w 47"/>
              <a:gd name="T11" fmla="*/ 25 h 32"/>
              <a:gd name="T12" fmla="*/ 1 w 47"/>
              <a:gd name="T13" fmla="*/ 30 h 32"/>
            </a:gdLst>
            <a:ahLst/>
            <a:cxnLst>
              <a:cxn ang="0">
                <a:pos x="T0" y="T1"/>
              </a:cxn>
              <a:cxn ang="0">
                <a:pos x="T2" y="T3"/>
              </a:cxn>
              <a:cxn ang="0">
                <a:pos x="T4" y="T5"/>
              </a:cxn>
              <a:cxn ang="0">
                <a:pos x="T6" y="T7"/>
              </a:cxn>
              <a:cxn ang="0">
                <a:pos x="T8" y="T9"/>
              </a:cxn>
              <a:cxn ang="0">
                <a:pos x="T10" y="T11"/>
              </a:cxn>
              <a:cxn ang="0">
                <a:pos x="T12" y="T13"/>
              </a:cxn>
            </a:cxnLst>
            <a:rect l="0" t="0" r="r" b="b"/>
            <a:pathLst>
              <a:path w="47" h="32">
                <a:moveTo>
                  <a:pt x="1" y="30"/>
                </a:moveTo>
                <a:cubicBezTo>
                  <a:pt x="2" y="32"/>
                  <a:pt x="4" y="32"/>
                  <a:pt x="6" y="31"/>
                </a:cubicBezTo>
                <a:cubicBezTo>
                  <a:pt x="44" y="7"/>
                  <a:pt x="44" y="7"/>
                  <a:pt x="44" y="7"/>
                </a:cubicBezTo>
                <a:cubicBezTo>
                  <a:pt x="46" y="6"/>
                  <a:pt x="47" y="4"/>
                  <a:pt x="46" y="2"/>
                </a:cubicBezTo>
                <a:cubicBezTo>
                  <a:pt x="45" y="1"/>
                  <a:pt x="42" y="0"/>
                  <a:pt x="41" y="1"/>
                </a:cubicBezTo>
                <a:cubicBezTo>
                  <a:pt x="2" y="25"/>
                  <a:pt x="2" y="25"/>
                  <a:pt x="2" y="25"/>
                </a:cubicBezTo>
                <a:cubicBezTo>
                  <a:pt x="1" y="26"/>
                  <a:pt x="0" y="28"/>
                  <a:pt x="1" y="3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2" name="Freeform 92"/>
          <p:cNvSpPr/>
          <p:nvPr/>
        </p:nvSpPr>
        <p:spPr bwMode="auto">
          <a:xfrm>
            <a:off x="5676854" y="2303472"/>
            <a:ext cx="104748" cy="144028"/>
          </a:xfrm>
          <a:custGeom>
            <a:avLst/>
            <a:gdLst>
              <a:gd name="T0" fmla="*/ 0 w 64"/>
              <a:gd name="T1" fmla="*/ 3 h 88"/>
              <a:gd name="T2" fmla="*/ 5 w 64"/>
              <a:gd name="T3" fmla="*/ 0 h 88"/>
              <a:gd name="T4" fmla="*/ 55 w 64"/>
              <a:gd name="T5" fmla="*/ 80 h 88"/>
              <a:gd name="T6" fmla="*/ 64 w 64"/>
              <a:gd name="T7" fmla="*/ 85 h 88"/>
              <a:gd name="T8" fmla="*/ 63 w 64"/>
              <a:gd name="T9" fmla="*/ 85 h 88"/>
              <a:gd name="T10" fmla="*/ 49 w 64"/>
              <a:gd name="T11" fmla="*/ 82 h 88"/>
              <a:gd name="T12" fmla="*/ 0 w 64"/>
              <a:gd name="T13" fmla="*/ 3 h 88"/>
            </a:gdLst>
            <a:ahLst/>
            <a:cxnLst>
              <a:cxn ang="0">
                <a:pos x="T0" y="T1"/>
              </a:cxn>
              <a:cxn ang="0">
                <a:pos x="T2" y="T3"/>
              </a:cxn>
              <a:cxn ang="0">
                <a:pos x="T4" y="T5"/>
              </a:cxn>
              <a:cxn ang="0">
                <a:pos x="T6" y="T7"/>
              </a:cxn>
              <a:cxn ang="0">
                <a:pos x="T8" y="T9"/>
              </a:cxn>
              <a:cxn ang="0">
                <a:pos x="T10" y="T11"/>
              </a:cxn>
              <a:cxn ang="0">
                <a:pos x="T12" y="T13"/>
              </a:cxn>
            </a:cxnLst>
            <a:rect l="0" t="0" r="r" b="b"/>
            <a:pathLst>
              <a:path w="64" h="88">
                <a:moveTo>
                  <a:pt x="0" y="3"/>
                </a:moveTo>
                <a:cubicBezTo>
                  <a:pt x="5" y="0"/>
                  <a:pt x="5" y="0"/>
                  <a:pt x="5" y="0"/>
                </a:cubicBezTo>
                <a:cubicBezTo>
                  <a:pt x="55" y="80"/>
                  <a:pt x="55" y="80"/>
                  <a:pt x="55" y="80"/>
                </a:cubicBezTo>
                <a:cubicBezTo>
                  <a:pt x="57" y="83"/>
                  <a:pt x="60" y="85"/>
                  <a:pt x="64" y="85"/>
                </a:cubicBezTo>
                <a:cubicBezTo>
                  <a:pt x="63" y="85"/>
                  <a:pt x="63" y="85"/>
                  <a:pt x="63" y="85"/>
                </a:cubicBezTo>
                <a:cubicBezTo>
                  <a:pt x="58" y="88"/>
                  <a:pt x="52" y="87"/>
                  <a:pt x="49" y="82"/>
                </a:cubicBezTo>
                <a:lnTo>
                  <a:pt x="0" y="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3" name="Freeform 93"/>
          <p:cNvSpPr>
            <a:spLocks noEditPoints="1"/>
          </p:cNvSpPr>
          <p:nvPr/>
        </p:nvSpPr>
        <p:spPr bwMode="auto">
          <a:xfrm>
            <a:off x="6675528" y="3505691"/>
            <a:ext cx="164263" cy="179738"/>
          </a:xfrm>
          <a:custGeom>
            <a:avLst/>
            <a:gdLst>
              <a:gd name="T0" fmla="*/ 78 w 101"/>
              <a:gd name="T1" fmla="*/ 51 h 110"/>
              <a:gd name="T2" fmla="*/ 75 w 101"/>
              <a:gd name="T3" fmla="*/ 63 h 110"/>
              <a:gd name="T4" fmla="*/ 75 w 101"/>
              <a:gd name="T5" fmla="*/ 73 h 110"/>
              <a:gd name="T6" fmla="*/ 77 w 101"/>
              <a:gd name="T7" fmla="*/ 74 h 110"/>
              <a:gd name="T8" fmla="*/ 86 w 101"/>
              <a:gd name="T9" fmla="*/ 86 h 110"/>
              <a:gd name="T10" fmla="*/ 75 w 101"/>
              <a:gd name="T11" fmla="*/ 80 h 110"/>
              <a:gd name="T12" fmla="*/ 75 w 101"/>
              <a:gd name="T13" fmla="*/ 22 h 110"/>
              <a:gd name="T14" fmla="*/ 86 w 101"/>
              <a:gd name="T15" fmla="*/ 15 h 110"/>
              <a:gd name="T16" fmla="*/ 77 w 101"/>
              <a:gd name="T17" fmla="*/ 28 h 110"/>
              <a:gd name="T18" fmla="*/ 75 w 101"/>
              <a:gd name="T19" fmla="*/ 28 h 110"/>
              <a:gd name="T20" fmla="*/ 98 w 101"/>
              <a:gd name="T21" fmla="*/ 48 h 110"/>
              <a:gd name="T22" fmla="*/ 83 w 101"/>
              <a:gd name="T23" fmla="*/ 51 h 110"/>
              <a:gd name="T24" fmla="*/ 98 w 101"/>
              <a:gd name="T25" fmla="*/ 53 h 110"/>
              <a:gd name="T26" fmla="*/ 98 w 101"/>
              <a:gd name="T27" fmla="*/ 48 h 110"/>
              <a:gd name="T28" fmla="*/ 52 w 101"/>
              <a:gd name="T29" fmla="*/ 110 h 110"/>
              <a:gd name="T30" fmla="*/ 66 w 101"/>
              <a:gd name="T31" fmla="*/ 74 h 110"/>
              <a:gd name="T32" fmla="*/ 75 w 101"/>
              <a:gd name="T33" fmla="*/ 39 h 110"/>
              <a:gd name="T34" fmla="*/ 50 w 101"/>
              <a:gd name="T35" fmla="*/ 29 h 110"/>
              <a:gd name="T36" fmla="*/ 72 w 101"/>
              <a:gd name="T37" fmla="*/ 51 h 110"/>
              <a:gd name="T38" fmla="*/ 62 w 101"/>
              <a:gd name="T39" fmla="*/ 70 h 110"/>
              <a:gd name="T40" fmla="*/ 60 w 101"/>
              <a:gd name="T41" fmla="*/ 85 h 110"/>
              <a:gd name="T42" fmla="*/ 50 w 101"/>
              <a:gd name="T43" fmla="*/ 110 h 110"/>
              <a:gd name="T44" fmla="*/ 75 w 101"/>
              <a:gd name="T45" fmla="*/ 28 h 110"/>
              <a:gd name="T46" fmla="*/ 74 w 101"/>
              <a:gd name="T47" fmla="*/ 24 h 110"/>
              <a:gd name="T48" fmla="*/ 75 w 101"/>
              <a:gd name="T49" fmla="*/ 73 h 110"/>
              <a:gd name="T50" fmla="*/ 74 w 101"/>
              <a:gd name="T51" fmla="*/ 78 h 110"/>
              <a:gd name="T52" fmla="*/ 75 w 101"/>
              <a:gd name="T53" fmla="*/ 73 h 110"/>
              <a:gd name="T54" fmla="*/ 50 w 101"/>
              <a:gd name="T55" fmla="*/ 0 h 110"/>
              <a:gd name="T56" fmla="*/ 53 w 101"/>
              <a:gd name="T57" fmla="*/ 3 h 110"/>
              <a:gd name="T58" fmla="*/ 50 w 101"/>
              <a:gd name="T59" fmla="*/ 18 h 110"/>
              <a:gd name="T60" fmla="*/ 50 w 101"/>
              <a:gd name="T61" fmla="*/ 23 h 110"/>
              <a:gd name="T62" fmla="*/ 25 w 101"/>
              <a:gd name="T63" fmla="*/ 63 h 110"/>
              <a:gd name="T64" fmla="*/ 35 w 101"/>
              <a:gd name="T65" fmla="*/ 96 h 110"/>
              <a:gd name="T66" fmla="*/ 50 w 101"/>
              <a:gd name="T67" fmla="*/ 110 h 110"/>
              <a:gd name="T68" fmla="*/ 41 w 101"/>
              <a:gd name="T69" fmla="*/ 85 h 110"/>
              <a:gd name="T70" fmla="*/ 39 w 101"/>
              <a:gd name="T71" fmla="*/ 70 h 110"/>
              <a:gd name="T72" fmla="*/ 34 w 101"/>
              <a:gd name="T73" fmla="*/ 35 h 110"/>
              <a:gd name="T74" fmla="*/ 50 w 101"/>
              <a:gd name="T75" fmla="*/ 23 h 110"/>
              <a:gd name="T76" fmla="*/ 50 w 101"/>
              <a:gd name="T77" fmla="*/ 18 h 110"/>
              <a:gd name="T78" fmla="*/ 48 w 101"/>
              <a:gd name="T79" fmla="*/ 3 h 110"/>
              <a:gd name="T80" fmla="*/ 25 w 101"/>
              <a:gd name="T81" fmla="*/ 80 h 110"/>
              <a:gd name="T82" fmla="*/ 27 w 101"/>
              <a:gd name="T83" fmla="*/ 74 h 110"/>
              <a:gd name="T84" fmla="*/ 25 w 101"/>
              <a:gd name="T85" fmla="*/ 80 h 110"/>
              <a:gd name="T86" fmla="*/ 25 w 101"/>
              <a:gd name="T87" fmla="*/ 22 h 110"/>
              <a:gd name="T88" fmla="*/ 27 w 101"/>
              <a:gd name="T89" fmla="*/ 28 h 110"/>
              <a:gd name="T90" fmla="*/ 25 w 101"/>
              <a:gd name="T91" fmla="*/ 39 h 110"/>
              <a:gd name="T92" fmla="*/ 25 w 101"/>
              <a:gd name="T93" fmla="*/ 63 h 110"/>
              <a:gd name="T94" fmla="*/ 25 w 101"/>
              <a:gd name="T95" fmla="*/ 22 h 110"/>
              <a:gd name="T96" fmla="*/ 23 w 101"/>
              <a:gd name="T97" fmla="*/ 28 h 110"/>
              <a:gd name="T98" fmla="*/ 15 w 101"/>
              <a:gd name="T99" fmla="*/ 19 h 110"/>
              <a:gd name="T100" fmla="*/ 18 w 101"/>
              <a:gd name="T101" fmla="*/ 15 h 110"/>
              <a:gd name="T102" fmla="*/ 25 w 101"/>
              <a:gd name="T103" fmla="*/ 73 h 110"/>
              <a:gd name="T104" fmla="*/ 18 w 101"/>
              <a:gd name="T105" fmla="*/ 86 h 110"/>
              <a:gd name="T106" fmla="*/ 15 w 101"/>
              <a:gd name="T107" fmla="*/ 83 h 110"/>
              <a:gd name="T108" fmla="*/ 23 w 101"/>
              <a:gd name="T109" fmla="*/ 74 h 110"/>
              <a:gd name="T110" fmla="*/ 18 w 101"/>
              <a:gd name="T111" fmla="*/ 51 h 110"/>
              <a:gd name="T112" fmla="*/ 15 w 101"/>
              <a:gd name="T113" fmla="*/ 48 h 110"/>
              <a:gd name="T114" fmla="*/ 0 w 101"/>
              <a:gd name="T115" fmla="*/ 51 h 110"/>
              <a:gd name="T116" fmla="*/ 15 w 101"/>
              <a:gd name="T117" fmla="*/ 5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10">
                <a:moveTo>
                  <a:pt x="75" y="63"/>
                </a:moveTo>
                <a:cubicBezTo>
                  <a:pt x="77" y="59"/>
                  <a:pt x="78" y="55"/>
                  <a:pt x="78" y="51"/>
                </a:cubicBezTo>
                <a:cubicBezTo>
                  <a:pt x="78" y="47"/>
                  <a:pt x="77" y="43"/>
                  <a:pt x="75" y="39"/>
                </a:cubicBezTo>
                <a:cubicBezTo>
                  <a:pt x="75" y="63"/>
                  <a:pt x="75" y="63"/>
                  <a:pt x="75" y="63"/>
                </a:cubicBezTo>
                <a:close/>
                <a:moveTo>
                  <a:pt x="75" y="80"/>
                </a:moveTo>
                <a:cubicBezTo>
                  <a:pt x="75" y="73"/>
                  <a:pt x="75" y="73"/>
                  <a:pt x="75" y="73"/>
                </a:cubicBezTo>
                <a:cubicBezTo>
                  <a:pt x="76" y="73"/>
                  <a:pt x="77" y="73"/>
                  <a:pt x="77" y="74"/>
                </a:cubicBezTo>
                <a:cubicBezTo>
                  <a:pt x="77" y="74"/>
                  <a:pt x="77" y="74"/>
                  <a:pt x="77" y="74"/>
                </a:cubicBezTo>
                <a:cubicBezTo>
                  <a:pt x="86" y="83"/>
                  <a:pt x="86" y="83"/>
                  <a:pt x="86" y="83"/>
                </a:cubicBezTo>
                <a:cubicBezTo>
                  <a:pt x="87" y="84"/>
                  <a:pt x="87" y="85"/>
                  <a:pt x="86" y="86"/>
                </a:cubicBezTo>
                <a:cubicBezTo>
                  <a:pt x="85" y="87"/>
                  <a:pt x="83" y="87"/>
                  <a:pt x="82" y="86"/>
                </a:cubicBezTo>
                <a:cubicBezTo>
                  <a:pt x="75" y="80"/>
                  <a:pt x="75" y="80"/>
                  <a:pt x="75" y="80"/>
                </a:cubicBezTo>
                <a:close/>
                <a:moveTo>
                  <a:pt x="75" y="28"/>
                </a:moveTo>
                <a:cubicBezTo>
                  <a:pt x="75" y="22"/>
                  <a:pt x="75" y="22"/>
                  <a:pt x="75" y="22"/>
                </a:cubicBezTo>
                <a:cubicBezTo>
                  <a:pt x="82" y="15"/>
                  <a:pt x="82" y="15"/>
                  <a:pt x="82" y="15"/>
                </a:cubicBezTo>
                <a:cubicBezTo>
                  <a:pt x="83" y="14"/>
                  <a:pt x="85" y="14"/>
                  <a:pt x="86" y="15"/>
                </a:cubicBezTo>
                <a:cubicBezTo>
                  <a:pt x="87" y="16"/>
                  <a:pt x="87" y="18"/>
                  <a:pt x="86" y="19"/>
                </a:cubicBezTo>
                <a:cubicBezTo>
                  <a:pt x="77" y="28"/>
                  <a:pt x="77" y="28"/>
                  <a:pt x="77" y="28"/>
                </a:cubicBezTo>
                <a:cubicBezTo>
                  <a:pt x="77" y="28"/>
                  <a:pt x="77" y="28"/>
                  <a:pt x="77" y="28"/>
                </a:cubicBezTo>
                <a:cubicBezTo>
                  <a:pt x="77" y="28"/>
                  <a:pt x="76" y="28"/>
                  <a:pt x="75" y="28"/>
                </a:cubicBezTo>
                <a:close/>
                <a:moveTo>
                  <a:pt x="98" y="48"/>
                </a:moveTo>
                <a:cubicBezTo>
                  <a:pt x="98" y="48"/>
                  <a:pt x="98" y="48"/>
                  <a:pt x="98" y="48"/>
                </a:cubicBezTo>
                <a:cubicBezTo>
                  <a:pt x="86" y="48"/>
                  <a:pt x="86" y="48"/>
                  <a:pt x="86" y="48"/>
                </a:cubicBezTo>
                <a:cubicBezTo>
                  <a:pt x="84" y="48"/>
                  <a:pt x="83" y="49"/>
                  <a:pt x="83" y="51"/>
                </a:cubicBezTo>
                <a:cubicBezTo>
                  <a:pt x="83" y="52"/>
                  <a:pt x="84" y="53"/>
                  <a:pt x="86" y="53"/>
                </a:cubicBezTo>
                <a:cubicBezTo>
                  <a:pt x="98" y="53"/>
                  <a:pt x="98" y="53"/>
                  <a:pt x="98" y="53"/>
                </a:cubicBezTo>
                <a:cubicBezTo>
                  <a:pt x="100" y="53"/>
                  <a:pt x="101" y="52"/>
                  <a:pt x="101" y="51"/>
                </a:cubicBezTo>
                <a:cubicBezTo>
                  <a:pt x="101" y="49"/>
                  <a:pt x="100" y="48"/>
                  <a:pt x="98" y="48"/>
                </a:cubicBezTo>
                <a:close/>
                <a:moveTo>
                  <a:pt x="50" y="110"/>
                </a:moveTo>
                <a:cubicBezTo>
                  <a:pt x="52" y="110"/>
                  <a:pt x="52" y="110"/>
                  <a:pt x="52" y="110"/>
                </a:cubicBezTo>
                <a:cubicBezTo>
                  <a:pt x="60" y="110"/>
                  <a:pt x="66" y="104"/>
                  <a:pt x="66" y="96"/>
                </a:cubicBezTo>
                <a:cubicBezTo>
                  <a:pt x="66" y="74"/>
                  <a:pt x="66" y="74"/>
                  <a:pt x="66" y="74"/>
                </a:cubicBezTo>
                <a:cubicBezTo>
                  <a:pt x="70" y="71"/>
                  <a:pt x="73" y="67"/>
                  <a:pt x="75" y="63"/>
                </a:cubicBezTo>
                <a:cubicBezTo>
                  <a:pt x="75" y="39"/>
                  <a:pt x="75" y="39"/>
                  <a:pt x="75" y="39"/>
                </a:cubicBezTo>
                <a:cubicBezTo>
                  <a:pt x="71" y="29"/>
                  <a:pt x="61" y="23"/>
                  <a:pt x="50" y="23"/>
                </a:cubicBezTo>
                <a:cubicBezTo>
                  <a:pt x="50" y="29"/>
                  <a:pt x="50" y="29"/>
                  <a:pt x="50" y="29"/>
                </a:cubicBezTo>
                <a:cubicBezTo>
                  <a:pt x="56" y="29"/>
                  <a:pt x="62" y="31"/>
                  <a:pt x="66" y="35"/>
                </a:cubicBezTo>
                <a:cubicBezTo>
                  <a:pt x="70" y="39"/>
                  <a:pt x="72" y="45"/>
                  <a:pt x="72" y="51"/>
                </a:cubicBezTo>
                <a:cubicBezTo>
                  <a:pt x="72" y="59"/>
                  <a:pt x="68" y="66"/>
                  <a:pt x="62" y="70"/>
                </a:cubicBezTo>
                <a:cubicBezTo>
                  <a:pt x="62" y="70"/>
                  <a:pt x="62" y="70"/>
                  <a:pt x="62" y="70"/>
                </a:cubicBezTo>
                <a:cubicBezTo>
                  <a:pt x="61" y="70"/>
                  <a:pt x="60" y="71"/>
                  <a:pt x="60" y="72"/>
                </a:cubicBezTo>
                <a:cubicBezTo>
                  <a:pt x="60" y="85"/>
                  <a:pt x="60" y="85"/>
                  <a:pt x="60" y="85"/>
                </a:cubicBezTo>
                <a:cubicBezTo>
                  <a:pt x="50" y="85"/>
                  <a:pt x="50" y="85"/>
                  <a:pt x="50" y="85"/>
                </a:cubicBezTo>
                <a:cubicBezTo>
                  <a:pt x="50" y="110"/>
                  <a:pt x="50" y="110"/>
                  <a:pt x="50" y="110"/>
                </a:cubicBezTo>
                <a:close/>
                <a:moveTo>
                  <a:pt x="75" y="22"/>
                </a:moveTo>
                <a:cubicBezTo>
                  <a:pt x="75" y="28"/>
                  <a:pt x="75" y="28"/>
                  <a:pt x="75" y="28"/>
                </a:cubicBezTo>
                <a:cubicBezTo>
                  <a:pt x="75" y="28"/>
                  <a:pt x="74" y="28"/>
                  <a:pt x="74" y="28"/>
                </a:cubicBezTo>
                <a:cubicBezTo>
                  <a:pt x="72" y="27"/>
                  <a:pt x="72" y="25"/>
                  <a:pt x="74" y="24"/>
                </a:cubicBezTo>
                <a:cubicBezTo>
                  <a:pt x="75" y="22"/>
                  <a:pt x="75" y="22"/>
                  <a:pt x="75" y="22"/>
                </a:cubicBezTo>
                <a:close/>
                <a:moveTo>
                  <a:pt x="75" y="73"/>
                </a:moveTo>
                <a:cubicBezTo>
                  <a:pt x="75" y="80"/>
                  <a:pt x="75" y="80"/>
                  <a:pt x="75" y="80"/>
                </a:cubicBezTo>
                <a:cubicBezTo>
                  <a:pt x="74" y="78"/>
                  <a:pt x="74" y="78"/>
                  <a:pt x="74" y="78"/>
                </a:cubicBezTo>
                <a:cubicBezTo>
                  <a:pt x="72" y="77"/>
                  <a:pt x="72" y="75"/>
                  <a:pt x="74" y="74"/>
                </a:cubicBezTo>
                <a:cubicBezTo>
                  <a:pt x="74" y="73"/>
                  <a:pt x="75" y="73"/>
                  <a:pt x="75" y="73"/>
                </a:cubicBezTo>
                <a:close/>
                <a:moveTo>
                  <a:pt x="50" y="18"/>
                </a:moveTo>
                <a:cubicBezTo>
                  <a:pt x="50" y="0"/>
                  <a:pt x="50" y="0"/>
                  <a:pt x="50" y="0"/>
                </a:cubicBezTo>
                <a:cubicBezTo>
                  <a:pt x="50" y="0"/>
                  <a:pt x="50" y="0"/>
                  <a:pt x="50" y="0"/>
                </a:cubicBezTo>
                <a:cubicBezTo>
                  <a:pt x="52" y="0"/>
                  <a:pt x="53" y="2"/>
                  <a:pt x="53" y="3"/>
                </a:cubicBezTo>
                <a:cubicBezTo>
                  <a:pt x="53" y="15"/>
                  <a:pt x="53" y="15"/>
                  <a:pt x="53" y="15"/>
                </a:cubicBezTo>
                <a:cubicBezTo>
                  <a:pt x="53" y="17"/>
                  <a:pt x="52" y="18"/>
                  <a:pt x="50" y="18"/>
                </a:cubicBezTo>
                <a:cubicBezTo>
                  <a:pt x="50" y="18"/>
                  <a:pt x="50" y="18"/>
                  <a:pt x="50" y="18"/>
                </a:cubicBezTo>
                <a:close/>
                <a:moveTo>
                  <a:pt x="50" y="23"/>
                </a:moveTo>
                <a:cubicBezTo>
                  <a:pt x="39" y="23"/>
                  <a:pt x="30" y="29"/>
                  <a:pt x="25" y="39"/>
                </a:cubicBezTo>
                <a:cubicBezTo>
                  <a:pt x="25" y="63"/>
                  <a:pt x="25" y="63"/>
                  <a:pt x="25" y="63"/>
                </a:cubicBezTo>
                <a:cubicBezTo>
                  <a:pt x="27" y="68"/>
                  <a:pt x="31" y="71"/>
                  <a:pt x="35" y="74"/>
                </a:cubicBezTo>
                <a:cubicBezTo>
                  <a:pt x="35" y="96"/>
                  <a:pt x="35" y="96"/>
                  <a:pt x="35" y="96"/>
                </a:cubicBezTo>
                <a:cubicBezTo>
                  <a:pt x="35" y="104"/>
                  <a:pt x="41" y="110"/>
                  <a:pt x="49" y="110"/>
                </a:cubicBezTo>
                <a:cubicBezTo>
                  <a:pt x="50" y="110"/>
                  <a:pt x="50" y="110"/>
                  <a:pt x="50" y="110"/>
                </a:cubicBezTo>
                <a:cubicBezTo>
                  <a:pt x="50" y="85"/>
                  <a:pt x="50" y="85"/>
                  <a:pt x="50" y="85"/>
                </a:cubicBezTo>
                <a:cubicBezTo>
                  <a:pt x="41" y="85"/>
                  <a:pt x="41" y="85"/>
                  <a:pt x="41" y="85"/>
                </a:cubicBezTo>
                <a:cubicBezTo>
                  <a:pt x="41" y="72"/>
                  <a:pt x="41" y="72"/>
                  <a:pt x="41" y="72"/>
                </a:cubicBezTo>
                <a:cubicBezTo>
                  <a:pt x="41" y="71"/>
                  <a:pt x="40" y="71"/>
                  <a:pt x="39" y="70"/>
                </a:cubicBezTo>
                <a:cubicBezTo>
                  <a:pt x="33" y="66"/>
                  <a:pt x="28" y="59"/>
                  <a:pt x="28" y="51"/>
                </a:cubicBezTo>
                <a:cubicBezTo>
                  <a:pt x="28" y="45"/>
                  <a:pt x="30" y="39"/>
                  <a:pt x="34" y="35"/>
                </a:cubicBezTo>
                <a:cubicBezTo>
                  <a:pt x="39" y="31"/>
                  <a:pt x="44" y="29"/>
                  <a:pt x="50" y="29"/>
                </a:cubicBezTo>
                <a:cubicBezTo>
                  <a:pt x="50" y="23"/>
                  <a:pt x="50" y="23"/>
                  <a:pt x="50" y="23"/>
                </a:cubicBezTo>
                <a:close/>
                <a:moveTo>
                  <a:pt x="50" y="0"/>
                </a:moveTo>
                <a:cubicBezTo>
                  <a:pt x="50" y="18"/>
                  <a:pt x="50" y="18"/>
                  <a:pt x="50" y="18"/>
                </a:cubicBezTo>
                <a:cubicBezTo>
                  <a:pt x="49" y="18"/>
                  <a:pt x="48" y="17"/>
                  <a:pt x="48" y="15"/>
                </a:cubicBezTo>
                <a:cubicBezTo>
                  <a:pt x="48" y="3"/>
                  <a:pt x="48" y="3"/>
                  <a:pt x="48" y="3"/>
                </a:cubicBezTo>
                <a:cubicBezTo>
                  <a:pt x="48" y="2"/>
                  <a:pt x="49" y="1"/>
                  <a:pt x="50" y="0"/>
                </a:cubicBezTo>
                <a:close/>
                <a:moveTo>
                  <a:pt x="25" y="80"/>
                </a:moveTo>
                <a:cubicBezTo>
                  <a:pt x="25" y="73"/>
                  <a:pt x="25" y="73"/>
                  <a:pt x="25" y="73"/>
                </a:cubicBezTo>
                <a:cubicBezTo>
                  <a:pt x="26" y="73"/>
                  <a:pt x="27" y="73"/>
                  <a:pt x="27" y="74"/>
                </a:cubicBezTo>
                <a:cubicBezTo>
                  <a:pt x="28" y="75"/>
                  <a:pt x="28" y="77"/>
                  <a:pt x="27" y="78"/>
                </a:cubicBezTo>
                <a:cubicBezTo>
                  <a:pt x="25" y="80"/>
                  <a:pt x="25" y="80"/>
                  <a:pt x="25" y="80"/>
                </a:cubicBezTo>
                <a:close/>
                <a:moveTo>
                  <a:pt x="25" y="28"/>
                </a:moveTo>
                <a:cubicBezTo>
                  <a:pt x="25" y="22"/>
                  <a:pt x="25" y="22"/>
                  <a:pt x="25" y="22"/>
                </a:cubicBezTo>
                <a:cubicBezTo>
                  <a:pt x="27" y="24"/>
                  <a:pt x="27" y="24"/>
                  <a:pt x="27" y="24"/>
                </a:cubicBezTo>
                <a:cubicBezTo>
                  <a:pt x="28" y="25"/>
                  <a:pt x="28" y="27"/>
                  <a:pt x="27" y="28"/>
                </a:cubicBezTo>
                <a:cubicBezTo>
                  <a:pt x="27" y="28"/>
                  <a:pt x="26" y="28"/>
                  <a:pt x="25" y="28"/>
                </a:cubicBezTo>
                <a:close/>
                <a:moveTo>
                  <a:pt x="25" y="39"/>
                </a:moveTo>
                <a:cubicBezTo>
                  <a:pt x="23" y="42"/>
                  <a:pt x="22" y="46"/>
                  <a:pt x="22" y="51"/>
                </a:cubicBezTo>
                <a:cubicBezTo>
                  <a:pt x="22" y="55"/>
                  <a:pt x="23" y="59"/>
                  <a:pt x="25" y="63"/>
                </a:cubicBezTo>
                <a:cubicBezTo>
                  <a:pt x="25" y="39"/>
                  <a:pt x="25" y="39"/>
                  <a:pt x="25" y="39"/>
                </a:cubicBezTo>
                <a:close/>
                <a:moveTo>
                  <a:pt x="25" y="22"/>
                </a:moveTo>
                <a:cubicBezTo>
                  <a:pt x="25" y="28"/>
                  <a:pt x="25" y="28"/>
                  <a:pt x="25" y="28"/>
                </a:cubicBezTo>
                <a:cubicBezTo>
                  <a:pt x="25" y="28"/>
                  <a:pt x="24" y="28"/>
                  <a:pt x="23" y="28"/>
                </a:cubicBezTo>
                <a:cubicBezTo>
                  <a:pt x="23" y="28"/>
                  <a:pt x="23" y="28"/>
                  <a:pt x="23" y="28"/>
                </a:cubicBezTo>
                <a:cubicBezTo>
                  <a:pt x="15" y="19"/>
                  <a:pt x="15" y="19"/>
                  <a:pt x="15" y="19"/>
                </a:cubicBezTo>
                <a:cubicBezTo>
                  <a:pt x="14" y="18"/>
                  <a:pt x="14" y="16"/>
                  <a:pt x="15" y="15"/>
                </a:cubicBezTo>
                <a:cubicBezTo>
                  <a:pt x="16" y="14"/>
                  <a:pt x="17" y="14"/>
                  <a:pt x="18" y="15"/>
                </a:cubicBezTo>
                <a:cubicBezTo>
                  <a:pt x="25" y="22"/>
                  <a:pt x="25" y="22"/>
                  <a:pt x="25" y="22"/>
                </a:cubicBezTo>
                <a:close/>
                <a:moveTo>
                  <a:pt x="25" y="73"/>
                </a:moveTo>
                <a:cubicBezTo>
                  <a:pt x="25" y="80"/>
                  <a:pt x="25" y="80"/>
                  <a:pt x="25" y="80"/>
                </a:cubicBezTo>
                <a:cubicBezTo>
                  <a:pt x="18" y="86"/>
                  <a:pt x="18" y="86"/>
                  <a:pt x="18" y="86"/>
                </a:cubicBezTo>
                <a:cubicBezTo>
                  <a:pt x="17" y="87"/>
                  <a:pt x="16" y="87"/>
                  <a:pt x="15" y="86"/>
                </a:cubicBezTo>
                <a:cubicBezTo>
                  <a:pt x="14" y="85"/>
                  <a:pt x="14" y="84"/>
                  <a:pt x="15" y="83"/>
                </a:cubicBezTo>
                <a:cubicBezTo>
                  <a:pt x="23" y="74"/>
                  <a:pt x="23" y="74"/>
                  <a:pt x="23" y="74"/>
                </a:cubicBezTo>
                <a:cubicBezTo>
                  <a:pt x="23" y="74"/>
                  <a:pt x="23" y="74"/>
                  <a:pt x="23" y="74"/>
                </a:cubicBezTo>
                <a:cubicBezTo>
                  <a:pt x="24" y="74"/>
                  <a:pt x="25" y="73"/>
                  <a:pt x="25" y="73"/>
                </a:cubicBezTo>
                <a:close/>
                <a:moveTo>
                  <a:pt x="18" y="51"/>
                </a:moveTo>
                <a:cubicBezTo>
                  <a:pt x="18" y="51"/>
                  <a:pt x="18" y="51"/>
                  <a:pt x="18" y="51"/>
                </a:cubicBezTo>
                <a:cubicBezTo>
                  <a:pt x="18" y="49"/>
                  <a:pt x="16" y="48"/>
                  <a:pt x="15" y="48"/>
                </a:cubicBezTo>
                <a:cubicBezTo>
                  <a:pt x="3" y="48"/>
                  <a:pt x="3" y="48"/>
                  <a:pt x="3" y="48"/>
                </a:cubicBezTo>
                <a:cubicBezTo>
                  <a:pt x="1" y="48"/>
                  <a:pt x="0" y="49"/>
                  <a:pt x="0" y="51"/>
                </a:cubicBezTo>
                <a:cubicBezTo>
                  <a:pt x="0" y="52"/>
                  <a:pt x="1" y="53"/>
                  <a:pt x="3" y="53"/>
                </a:cubicBezTo>
                <a:cubicBezTo>
                  <a:pt x="15" y="53"/>
                  <a:pt x="15" y="53"/>
                  <a:pt x="15" y="53"/>
                </a:cubicBezTo>
                <a:cubicBezTo>
                  <a:pt x="16" y="53"/>
                  <a:pt x="18" y="52"/>
                  <a:pt x="18" y="5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4" name="Freeform 94"/>
          <p:cNvSpPr/>
          <p:nvPr/>
        </p:nvSpPr>
        <p:spPr bwMode="auto">
          <a:xfrm>
            <a:off x="6476745" y="2321327"/>
            <a:ext cx="47613" cy="45232"/>
          </a:xfrm>
          <a:custGeom>
            <a:avLst/>
            <a:gdLst>
              <a:gd name="T0" fmla="*/ 28 w 29"/>
              <a:gd name="T1" fmla="*/ 16 h 28"/>
              <a:gd name="T2" fmla="*/ 12 w 29"/>
              <a:gd name="T3" fmla="*/ 27 h 28"/>
              <a:gd name="T4" fmla="*/ 1 w 29"/>
              <a:gd name="T5" fmla="*/ 12 h 28"/>
              <a:gd name="T6" fmla="*/ 17 w 29"/>
              <a:gd name="T7" fmla="*/ 1 h 28"/>
              <a:gd name="T8" fmla="*/ 28 w 29"/>
              <a:gd name="T9" fmla="*/ 16 h 28"/>
            </a:gdLst>
            <a:ahLst/>
            <a:cxnLst>
              <a:cxn ang="0">
                <a:pos x="T0" y="T1"/>
              </a:cxn>
              <a:cxn ang="0">
                <a:pos x="T2" y="T3"/>
              </a:cxn>
              <a:cxn ang="0">
                <a:pos x="T4" y="T5"/>
              </a:cxn>
              <a:cxn ang="0">
                <a:pos x="T6" y="T7"/>
              </a:cxn>
              <a:cxn ang="0">
                <a:pos x="T8" y="T9"/>
              </a:cxn>
            </a:cxnLst>
            <a:rect l="0" t="0" r="r" b="b"/>
            <a:pathLst>
              <a:path w="29" h="28">
                <a:moveTo>
                  <a:pt x="28" y="16"/>
                </a:moveTo>
                <a:cubicBezTo>
                  <a:pt x="26" y="23"/>
                  <a:pt x="19" y="28"/>
                  <a:pt x="12" y="27"/>
                </a:cubicBezTo>
                <a:cubicBezTo>
                  <a:pt x="5" y="26"/>
                  <a:pt x="0" y="19"/>
                  <a:pt x="1" y="12"/>
                </a:cubicBezTo>
                <a:cubicBezTo>
                  <a:pt x="3" y="4"/>
                  <a:pt x="10" y="0"/>
                  <a:pt x="17" y="1"/>
                </a:cubicBezTo>
                <a:cubicBezTo>
                  <a:pt x="24" y="2"/>
                  <a:pt x="29" y="9"/>
                  <a:pt x="28" y="16"/>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5" name="Freeform 95"/>
          <p:cNvSpPr/>
          <p:nvPr/>
        </p:nvSpPr>
        <p:spPr bwMode="auto">
          <a:xfrm>
            <a:off x="6466032" y="2184441"/>
            <a:ext cx="44042" cy="147599"/>
          </a:xfrm>
          <a:custGeom>
            <a:avLst/>
            <a:gdLst>
              <a:gd name="T0" fmla="*/ 27 w 27"/>
              <a:gd name="T1" fmla="*/ 90 h 91"/>
              <a:gd name="T2" fmla="*/ 12 w 27"/>
              <a:gd name="T3" fmla="*/ 14 h 91"/>
              <a:gd name="T4" fmla="*/ 1 w 27"/>
              <a:gd name="T5" fmla="*/ 0 h 91"/>
              <a:gd name="T6" fmla="*/ 17 w 27"/>
              <a:gd name="T7" fmla="*/ 91 h 91"/>
              <a:gd name="T8" fmla="*/ 27 w 27"/>
              <a:gd name="T9" fmla="*/ 90 h 91"/>
            </a:gdLst>
            <a:ahLst/>
            <a:cxnLst>
              <a:cxn ang="0">
                <a:pos x="T0" y="T1"/>
              </a:cxn>
              <a:cxn ang="0">
                <a:pos x="T2" y="T3"/>
              </a:cxn>
              <a:cxn ang="0">
                <a:pos x="T4" y="T5"/>
              </a:cxn>
              <a:cxn ang="0">
                <a:pos x="T6" y="T7"/>
              </a:cxn>
              <a:cxn ang="0">
                <a:pos x="T8" y="T9"/>
              </a:cxn>
            </a:cxnLst>
            <a:rect l="0" t="0" r="r" b="b"/>
            <a:pathLst>
              <a:path w="27" h="91">
                <a:moveTo>
                  <a:pt x="27" y="90"/>
                </a:moveTo>
                <a:cubicBezTo>
                  <a:pt x="27" y="90"/>
                  <a:pt x="12" y="14"/>
                  <a:pt x="12" y="14"/>
                </a:cubicBezTo>
                <a:cubicBezTo>
                  <a:pt x="12" y="14"/>
                  <a:pt x="3" y="0"/>
                  <a:pt x="1" y="0"/>
                </a:cubicBezTo>
                <a:cubicBezTo>
                  <a:pt x="0" y="0"/>
                  <a:pt x="17" y="91"/>
                  <a:pt x="17" y="91"/>
                </a:cubicBezTo>
                <a:lnTo>
                  <a:pt x="27" y="9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6" name="Freeform 96"/>
          <p:cNvSpPr/>
          <p:nvPr/>
        </p:nvSpPr>
        <p:spPr bwMode="auto">
          <a:xfrm>
            <a:off x="6496981" y="2208247"/>
            <a:ext cx="95225" cy="127364"/>
          </a:xfrm>
          <a:custGeom>
            <a:avLst/>
            <a:gdLst>
              <a:gd name="T0" fmla="*/ 1 w 80"/>
              <a:gd name="T1" fmla="*/ 99 h 107"/>
              <a:gd name="T2" fmla="*/ 60 w 80"/>
              <a:gd name="T3" fmla="*/ 13 h 107"/>
              <a:gd name="T4" fmla="*/ 80 w 80"/>
              <a:gd name="T5" fmla="*/ 0 h 107"/>
              <a:gd name="T6" fmla="*/ 71 w 80"/>
              <a:gd name="T7" fmla="*/ 21 h 107"/>
              <a:gd name="T8" fmla="*/ 12 w 80"/>
              <a:gd name="T9" fmla="*/ 107 h 107"/>
              <a:gd name="T10" fmla="*/ 0 w 80"/>
              <a:gd name="T11" fmla="*/ 100 h 107"/>
              <a:gd name="T12" fmla="*/ 1 w 80"/>
              <a:gd name="T13" fmla="*/ 99 h 107"/>
            </a:gdLst>
            <a:ahLst/>
            <a:cxnLst>
              <a:cxn ang="0">
                <a:pos x="T0" y="T1"/>
              </a:cxn>
              <a:cxn ang="0">
                <a:pos x="T2" y="T3"/>
              </a:cxn>
              <a:cxn ang="0">
                <a:pos x="T4" y="T5"/>
              </a:cxn>
              <a:cxn ang="0">
                <a:pos x="T6" y="T7"/>
              </a:cxn>
              <a:cxn ang="0">
                <a:pos x="T8" y="T9"/>
              </a:cxn>
              <a:cxn ang="0">
                <a:pos x="T10" y="T11"/>
              </a:cxn>
              <a:cxn ang="0">
                <a:pos x="T12" y="T13"/>
              </a:cxn>
            </a:cxnLst>
            <a:rect l="0" t="0" r="r" b="b"/>
            <a:pathLst>
              <a:path w="80" h="107">
                <a:moveTo>
                  <a:pt x="1" y="99"/>
                </a:moveTo>
                <a:lnTo>
                  <a:pt x="60" y="13"/>
                </a:lnTo>
                <a:lnTo>
                  <a:pt x="80" y="0"/>
                </a:lnTo>
                <a:lnTo>
                  <a:pt x="71" y="21"/>
                </a:lnTo>
                <a:lnTo>
                  <a:pt x="12" y="107"/>
                </a:lnTo>
                <a:lnTo>
                  <a:pt x="0" y="100"/>
                </a:lnTo>
                <a:lnTo>
                  <a:pt x="1" y="9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7" name="Freeform 97"/>
          <p:cNvSpPr/>
          <p:nvPr/>
        </p:nvSpPr>
        <p:spPr bwMode="auto">
          <a:xfrm>
            <a:off x="6488649" y="2355846"/>
            <a:ext cx="11903" cy="23806"/>
          </a:xfrm>
          <a:custGeom>
            <a:avLst/>
            <a:gdLst>
              <a:gd name="T0" fmla="*/ 2 w 7"/>
              <a:gd name="T1" fmla="*/ 3 h 15"/>
              <a:gd name="T2" fmla="*/ 5 w 7"/>
              <a:gd name="T3" fmla="*/ 1 h 15"/>
              <a:gd name="T4" fmla="*/ 7 w 7"/>
              <a:gd name="T5" fmla="*/ 3 h 15"/>
              <a:gd name="T6" fmla="*/ 5 w 7"/>
              <a:gd name="T7" fmla="*/ 13 h 15"/>
              <a:gd name="T8" fmla="*/ 3 w 7"/>
              <a:gd name="T9" fmla="*/ 15 h 15"/>
              <a:gd name="T10" fmla="*/ 1 w 7"/>
              <a:gd name="T11" fmla="*/ 12 h 15"/>
              <a:gd name="T12" fmla="*/ 2 w 7"/>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7" h="15">
                <a:moveTo>
                  <a:pt x="2" y="3"/>
                </a:moveTo>
                <a:cubicBezTo>
                  <a:pt x="3" y="1"/>
                  <a:pt x="4" y="0"/>
                  <a:pt x="5" y="1"/>
                </a:cubicBezTo>
                <a:cubicBezTo>
                  <a:pt x="6" y="1"/>
                  <a:pt x="7" y="2"/>
                  <a:pt x="7" y="3"/>
                </a:cubicBezTo>
                <a:cubicBezTo>
                  <a:pt x="5" y="13"/>
                  <a:pt x="5" y="13"/>
                  <a:pt x="5" y="13"/>
                </a:cubicBezTo>
                <a:cubicBezTo>
                  <a:pt x="5" y="14"/>
                  <a:pt x="4" y="15"/>
                  <a:pt x="3" y="15"/>
                </a:cubicBezTo>
                <a:cubicBezTo>
                  <a:pt x="1" y="15"/>
                  <a:pt x="0" y="13"/>
                  <a:pt x="1" y="12"/>
                </a:cubicBezTo>
                <a:lnTo>
                  <a:pt x="2" y="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8" name="Freeform 98"/>
          <p:cNvSpPr>
            <a:spLocks noEditPoints="1"/>
          </p:cNvSpPr>
          <p:nvPr/>
        </p:nvSpPr>
        <p:spPr bwMode="auto">
          <a:xfrm>
            <a:off x="6450559" y="1150057"/>
            <a:ext cx="165454" cy="177357"/>
          </a:xfrm>
          <a:custGeom>
            <a:avLst/>
            <a:gdLst>
              <a:gd name="T0" fmla="*/ 78 w 101"/>
              <a:gd name="T1" fmla="*/ 50 h 109"/>
              <a:gd name="T2" fmla="*/ 76 w 101"/>
              <a:gd name="T3" fmla="*/ 62 h 109"/>
              <a:gd name="T4" fmla="*/ 76 w 101"/>
              <a:gd name="T5" fmla="*/ 73 h 109"/>
              <a:gd name="T6" fmla="*/ 78 w 101"/>
              <a:gd name="T7" fmla="*/ 73 h 109"/>
              <a:gd name="T8" fmla="*/ 86 w 101"/>
              <a:gd name="T9" fmla="*/ 86 h 109"/>
              <a:gd name="T10" fmla="*/ 76 w 101"/>
              <a:gd name="T11" fmla="*/ 79 h 109"/>
              <a:gd name="T12" fmla="*/ 76 w 101"/>
              <a:gd name="T13" fmla="*/ 22 h 109"/>
              <a:gd name="T14" fmla="*/ 86 w 101"/>
              <a:gd name="T15" fmla="*/ 15 h 109"/>
              <a:gd name="T16" fmla="*/ 78 w 101"/>
              <a:gd name="T17" fmla="*/ 27 h 109"/>
              <a:gd name="T18" fmla="*/ 76 w 101"/>
              <a:gd name="T19" fmla="*/ 28 h 109"/>
              <a:gd name="T20" fmla="*/ 99 w 101"/>
              <a:gd name="T21" fmla="*/ 48 h 109"/>
              <a:gd name="T22" fmla="*/ 84 w 101"/>
              <a:gd name="T23" fmla="*/ 50 h 109"/>
              <a:gd name="T24" fmla="*/ 99 w 101"/>
              <a:gd name="T25" fmla="*/ 53 h 109"/>
              <a:gd name="T26" fmla="*/ 99 w 101"/>
              <a:gd name="T27" fmla="*/ 48 h 109"/>
              <a:gd name="T28" fmla="*/ 53 w 101"/>
              <a:gd name="T29" fmla="*/ 109 h 109"/>
              <a:gd name="T30" fmla="*/ 66 w 101"/>
              <a:gd name="T31" fmla="*/ 73 h 109"/>
              <a:gd name="T32" fmla="*/ 76 w 101"/>
              <a:gd name="T33" fmla="*/ 38 h 109"/>
              <a:gd name="T34" fmla="*/ 51 w 101"/>
              <a:gd name="T35" fmla="*/ 28 h 109"/>
              <a:gd name="T36" fmla="*/ 73 w 101"/>
              <a:gd name="T37" fmla="*/ 50 h 109"/>
              <a:gd name="T38" fmla="*/ 62 w 101"/>
              <a:gd name="T39" fmla="*/ 69 h 109"/>
              <a:gd name="T40" fmla="*/ 61 w 101"/>
              <a:gd name="T41" fmla="*/ 84 h 109"/>
              <a:gd name="T42" fmla="*/ 51 w 101"/>
              <a:gd name="T43" fmla="*/ 109 h 109"/>
              <a:gd name="T44" fmla="*/ 76 w 101"/>
              <a:gd name="T45" fmla="*/ 28 h 109"/>
              <a:gd name="T46" fmla="*/ 74 w 101"/>
              <a:gd name="T47" fmla="*/ 23 h 109"/>
              <a:gd name="T48" fmla="*/ 76 w 101"/>
              <a:gd name="T49" fmla="*/ 73 h 109"/>
              <a:gd name="T50" fmla="*/ 74 w 101"/>
              <a:gd name="T51" fmla="*/ 77 h 109"/>
              <a:gd name="T52" fmla="*/ 76 w 101"/>
              <a:gd name="T53" fmla="*/ 73 h 109"/>
              <a:gd name="T54" fmla="*/ 51 w 101"/>
              <a:gd name="T55" fmla="*/ 0 h 109"/>
              <a:gd name="T56" fmla="*/ 53 w 101"/>
              <a:gd name="T57" fmla="*/ 2 h 109"/>
              <a:gd name="T58" fmla="*/ 51 w 101"/>
              <a:gd name="T59" fmla="*/ 17 h 109"/>
              <a:gd name="T60" fmla="*/ 51 w 101"/>
              <a:gd name="T61" fmla="*/ 22 h 109"/>
              <a:gd name="T62" fmla="*/ 26 w 101"/>
              <a:gd name="T63" fmla="*/ 62 h 109"/>
              <a:gd name="T64" fmla="*/ 35 w 101"/>
              <a:gd name="T65" fmla="*/ 95 h 109"/>
              <a:gd name="T66" fmla="*/ 51 w 101"/>
              <a:gd name="T67" fmla="*/ 109 h 109"/>
              <a:gd name="T68" fmla="*/ 41 w 101"/>
              <a:gd name="T69" fmla="*/ 84 h 109"/>
              <a:gd name="T70" fmla="*/ 40 w 101"/>
              <a:gd name="T71" fmla="*/ 69 h 109"/>
              <a:gd name="T72" fmla="*/ 35 w 101"/>
              <a:gd name="T73" fmla="*/ 35 h 109"/>
              <a:gd name="T74" fmla="*/ 51 w 101"/>
              <a:gd name="T75" fmla="*/ 22 h 109"/>
              <a:gd name="T76" fmla="*/ 51 w 101"/>
              <a:gd name="T77" fmla="*/ 17 h 109"/>
              <a:gd name="T78" fmla="*/ 48 w 101"/>
              <a:gd name="T79" fmla="*/ 2 h 109"/>
              <a:gd name="T80" fmla="*/ 26 w 101"/>
              <a:gd name="T81" fmla="*/ 79 h 109"/>
              <a:gd name="T82" fmla="*/ 28 w 101"/>
              <a:gd name="T83" fmla="*/ 73 h 109"/>
              <a:gd name="T84" fmla="*/ 26 w 101"/>
              <a:gd name="T85" fmla="*/ 79 h 109"/>
              <a:gd name="T86" fmla="*/ 26 w 101"/>
              <a:gd name="T87" fmla="*/ 21 h 109"/>
              <a:gd name="T88" fmla="*/ 28 w 101"/>
              <a:gd name="T89" fmla="*/ 27 h 109"/>
              <a:gd name="T90" fmla="*/ 26 w 101"/>
              <a:gd name="T91" fmla="*/ 38 h 109"/>
              <a:gd name="T92" fmla="*/ 26 w 101"/>
              <a:gd name="T93" fmla="*/ 62 h 109"/>
              <a:gd name="T94" fmla="*/ 26 w 101"/>
              <a:gd name="T95" fmla="*/ 21 h 109"/>
              <a:gd name="T96" fmla="*/ 24 w 101"/>
              <a:gd name="T97" fmla="*/ 27 h 109"/>
              <a:gd name="T98" fmla="*/ 15 w 101"/>
              <a:gd name="T99" fmla="*/ 18 h 109"/>
              <a:gd name="T100" fmla="*/ 19 w 101"/>
              <a:gd name="T101" fmla="*/ 15 h 109"/>
              <a:gd name="T102" fmla="*/ 26 w 101"/>
              <a:gd name="T103" fmla="*/ 73 h 109"/>
              <a:gd name="T104" fmla="*/ 19 w 101"/>
              <a:gd name="T105" fmla="*/ 86 h 109"/>
              <a:gd name="T106" fmla="*/ 15 w 101"/>
              <a:gd name="T107" fmla="*/ 82 h 109"/>
              <a:gd name="T108" fmla="*/ 24 w 101"/>
              <a:gd name="T109" fmla="*/ 73 h 109"/>
              <a:gd name="T110" fmla="*/ 18 w 101"/>
              <a:gd name="T111" fmla="*/ 50 h 109"/>
              <a:gd name="T112" fmla="*/ 15 w 101"/>
              <a:gd name="T113" fmla="*/ 48 h 109"/>
              <a:gd name="T114" fmla="*/ 0 w 101"/>
              <a:gd name="T115" fmla="*/ 50 h 109"/>
              <a:gd name="T116" fmla="*/ 15 w 101"/>
              <a:gd name="T117"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09">
                <a:moveTo>
                  <a:pt x="76" y="62"/>
                </a:moveTo>
                <a:cubicBezTo>
                  <a:pt x="78" y="58"/>
                  <a:pt x="78" y="54"/>
                  <a:pt x="78" y="50"/>
                </a:cubicBezTo>
                <a:cubicBezTo>
                  <a:pt x="78" y="46"/>
                  <a:pt x="78" y="42"/>
                  <a:pt x="76" y="38"/>
                </a:cubicBezTo>
                <a:cubicBezTo>
                  <a:pt x="76" y="62"/>
                  <a:pt x="76" y="62"/>
                  <a:pt x="76" y="62"/>
                </a:cubicBezTo>
                <a:close/>
                <a:moveTo>
                  <a:pt x="76" y="79"/>
                </a:moveTo>
                <a:cubicBezTo>
                  <a:pt x="76" y="73"/>
                  <a:pt x="76" y="73"/>
                  <a:pt x="76" y="73"/>
                </a:cubicBezTo>
                <a:cubicBezTo>
                  <a:pt x="77" y="73"/>
                  <a:pt x="77" y="73"/>
                  <a:pt x="78" y="73"/>
                </a:cubicBezTo>
                <a:cubicBezTo>
                  <a:pt x="78" y="73"/>
                  <a:pt x="78" y="73"/>
                  <a:pt x="78" y="73"/>
                </a:cubicBezTo>
                <a:cubicBezTo>
                  <a:pt x="86" y="82"/>
                  <a:pt x="86" y="82"/>
                  <a:pt x="86" y="82"/>
                </a:cubicBezTo>
                <a:cubicBezTo>
                  <a:pt x="87" y="83"/>
                  <a:pt x="87" y="85"/>
                  <a:pt x="86" y="86"/>
                </a:cubicBezTo>
                <a:cubicBezTo>
                  <a:pt x="85" y="87"/>
                  <a:pt x="84" y="87"/>
                  <a:pt x="83" y="86"/>
                </a:cubicBezTo>
                <a:cubicBezTo>
                  <a:pt x="76" y="79"/>
                  <a:pt x="76" y="79"/>
                  <a:pt x="76" y="79"/>
                </a:cubicBezTo>
                <a:close/>
                <a:moveTo>
                  <a:pt x="76" y="28"/>
                </a:moveTo>
                <a:cubicBezTo>
                  <a:pt x="76" y="22"/>
                  <a:pt x="76" y="22"/>
                  <a:pt x="76" y="22"/>
                </a:cubicBezTo>
                <a:cubicBezTo>
                  <a:pt x="83" y="15"/>
                  <a:pt x="83" y="15"/>
                  <a:pt x="83" y="15"/>
                </a:cubicBezTo>
                <a:cubicBezTo>
                  <a:pt x="84" y="14"/>
                  <a:pt x="85" y="14"/>
                  <a:pt x="86" y="15"/>
                </a:cubicBezTo>
                <a:cubicBezTo>
                  <a:pt x="87" y="16"/>
                  <a:pt x="87" y="17"/>
                  <a:pt x="86" y="18"/>
                </a:cubicBezTo>
                <a:cubicBezTo>
                  <a:pt x="78" y="27"/>
                  <a:pt x="78" y="27"/>
                  <a:pt x="78" y="27"/>
                </a:cubicBezTo>
                <a:cubicBezTo>
                  <a:pt x="78" y="27"/>
                  <a:pt x="78" y="27"/>
                  <a:pt x="78" y="27"/>
                </a:cubicBezTo>
                <a:cubicBezTo>
                  <a:pt x="77" y="28"/>
                  <a:pt x="77" y="28"/>
                  <a:pt x="76" y="28"/>
                </a:cubicBezTo>
                <a:close/>
                <a:moveTo>
                  <a:pt x="99" y="48"/>
                </a:moveTo>
                <a:cubicBezTo>
                  <a:pt x="99" y="48"/>
                  <a:pt x="99" y="48"/>
                  <a:pt x="99" y="48"/>
                </a:cubicBezTo>
                <a:cubicBezTo>
                  <a:pt x="86" y="48"/>
                  <a:pt x="86" y="48"/>
                  <a:pt x="86" y="48"/>
                </a:cubicBezTo>
                <a:cubicBezTo>
                  <a:pt x="85" y="48"/>
                  <a:pt x="84" y="49"/>
                  <a:pt x="84" y="50"/>
                </a:cubicBezTo>
                <a:cubicBezTo>
                  <a:pt x="84" y="52"/>
                  <a:pt x="85" y="53"/>
                  <a:pt x="86" y="53"/>
                </a:cubicBezTo>
                <a:cubicBezTo>
                  <a:pt x="99" y="53"/>
                  <a:pt x="99" y="53"/>
                  <a:pt x="99" y="53"/>
                </a:cubicBezTo>
                <a:cubicBezTo>
                  <a:pt x="100" y="53"/>
                  <a:pt x="101" y="52"/>
                  <a:pt x="101" y="50"/>
                </a:cubicBezTo>
                <a:cubicBezTo>
                  <a:pt x="101" y="49"/>
                  <a:pt x="100" y="48"/>
                  <a:pt x="99" y="48"/>
                </a:cubicBezTo>
                <a:close/>
                <a:moveTo>
                  <a:pt x="51" y="109"/>
                </a:moveTo>
                <a:cubicBezTo>
                  <a:pt x="53" y="109"/>
                  <a:pt x="53" y="109"/>
                  <a:pt x="53" y="109"/>
                </a:cubicBezTo>
                <a:cubicBezTo>
                  <a:pt x="60" y="109"/>
                  <a:pt x="66" y="103"/>
                  <a:pt x="66" y="95"/>
                </a:cubicBezTo>
                <a:cubicBezTo>
                  <a:pt x="66" y="73"/>
                  <a:pt x="66" y="73"/>
                  <a:pt x="66" y="73"/>
                </a:cubicBezTo>
                <a:cubicBezTo>
                  <a:pt x="70" y="70"/>
                  <a:pt x="74" y="67"/>
                  <a:pt x="76" y="62"/>
                </a:cubicBezTo>
                <a:cubicBezTo>
                  <a:pt x="76" y="38"/>
                  <a:pt x="76" y="38"/>
                  <a:pt x="76" y="38"/>
                </a:cubicBezTo>
                <a:cubicBezTo>
                  <a:pt x="71" y="29"/>
                  <a:pt x="62" y="22"/>
                  <a:pt x="51" y="22"/>
                </a:cubicBezTo>
                <a:cubicBezTo>
                  <a:pt x="51" y="28"/>
                  <a:pt x="51" y="28"/>
                  <a:pt x="51" y="28"/>
                </a:cubicBezTo>
                <a:cubicBezTo>
                  <a:pt x="57" y="28"/>
                  <a:pt x="62" y="31"/>
                  <a:pt x="66" y="35"/>
                </a:cubicBezTo>
                <a:cubicBezTo>
                  <a:pt x="70" y="39"/>
                  <a:pt x="73" y="44"/>
                  <a:pt x="73" y="50"/>
                </a:cubicBezTo>
                <a:cubicBezTo>
                  <a:pt x="73" y="58"/>
                  <a:pt x="68" y="65"/>
                  <a:pt x="62" y="69"/>
                </a:cubicBezTo>
                <a:cubicBezTo>
                  <a:pt x="62" y="69"/>
                  <a:pt x="62" y="69"/>
                  <a:pt x="62" y="69"/>
                </a:cubicBezTo>
                <a:cubicBezTo>
                  <a:pt x="61" y="70"/>
                  <a:pt x="61" y="71"/>
                  <a:pt x="61" y="72"/>
                </a:cubicBezTo>
                <a:cubicBezTo>
                  <a:pt x="61" y="84"/>
                  <a:pt x="61" y="84"/>
                  <a:pt x="61" y="84"/>
                </a:cubicBezTo>
                <a:cubicBezTo>
                  <a:pt x="51" y="84"/>
                  <a:pt x="51" y="84"/>
                  <a:pt x="51" y="84"/>
                </a:cubicBezTo>
                <a:cubicBezTo>
                  <a:pt x="51" y="109"/>
                  <a:pt x="51" y="109"/>
                  <a:pt x="51" y="109"/>
                </a:cubicBezTo>
                <a:close/>
                <a:moveTo>
                  <a:pt x="76" y="22"/>
                </a:moveTo>
                <a:cubicBezTo>
                  <a:pt x="76" y="28"/>
                  <a:pt x="76" y="28"/>
                  <a:pt x="76" y="28"/>
                </a:cubicBezTo>
                <a:cubicBezTo>
                  <a:pt x="75" y="28"/>
                  <a:pt x="75" y="28"/>
                  <a:pt x="74" y="27"/>
                </a:cubicBezTo>
                <a:cubicBezTo>
                  <a:pt x="73" y="26"/>
                  <a:pt x="73" y="24"/>
                  <a:pt x="74" y="23"/>
                </a:cubicBezTo>
                <a:cubicBezTo>
                  <a:pt x="76" y="22"/>
                  <a:pt x="76" y="22"/>
                  <a:pt x="76" y="22"/>
                </a:cubicBezTo>
                <a:close/>
                <a:moveTo>
                  <a:pt x="76" y="73"/>
                </a:moveTo>
                <a:cubicBezTo>
                  <a:pt x="76" y="79"/>
                  <a:pt x="76" y="79"/>
                  <a:pt x="76" y="79"/>
                </a:cubicBezTo>
                <a:cubicBezTo>
                  <a:pt x="74" y="77"/>
                  <a:pt x="74" y="77"/>
                  <a:pt x="74" y="77"/>
                </a:cubicBezTo>
                <a:cubicBezTo>
                  <a:pt x="73" y="76"/>
                  <a:pt x="73" y="74"/>
                  <a:pt x="74" y="73"/>
                </a:cubicBezTo>
                <a:cubicBezTo>
                  <a:pt x="75" y="73"/>
                  <a:pt x="75" y="73"/>
                  <a:pt x="76" y="73"/>
                </a:cubicBezTo>
                <a:close/>
                <a:moveTo>
                  <a:pt x="51" y="17"/>
                </a:moveTo>
                <a:cubicBezTo>
                  <a:pt x="51" y="0"/>
                  <a:pt x="51" y="0"/>
                  <a:pt x="51" y="0"/>
                </a:cubicBezTo>
                <a:cubicBezTo>
                  <a:pt x="51" y="0"/>
                  <a:pt x="51" y="0"/>
                  <a:pt x="51" y="0"/>
                </a:cubicBezTo>
                <a:cubicBezTo>
                  <a:pt x="52" y="0"/>
                  <a:pt x="53" y="1"/>
                  <a:pt x="53" y="2"/>
                </a:cubicBezTo>
                <a:cubicBezTo>
                  <a:pt x="53" y="15"/>
                  <a:pt x="53" y="15"/>
                  <a:pt x="53" y="15"/>
                </a:cubicBezTo>
                <a:cubicBezTo>
                  <a:pt x="53" y="16"/>
                  <a:pt x="52" y="17"/>
                  <a:pt x="51" y="17"/>
                </a:cubicBezTo>
                <a:cubicBezTo>
                  <a:pt x="51" y="17"/>
                  <a:pt x="51" y="17"/>
                  <a:pt x="51" y="17"/>
                </a:cubicBezTo>
                <a:close/>
                <a:moveTo>
                  <a:pt x="51" y="22"/>
                </a:moveTo>
                <a:cubicBezTo>
                  <a:pt x="40" y="22"/>
                  <a:pt x="30" y="29"/>
                  <a:pt x="26" y="38"/>
                </a:cubicBezTo>
                <a:cubicBezTo>
                  <a:pt x="26" y="62"/>
                  <a:pt x="26" y="62"/>
                  <a:pt x="26" y="62"/>
                </a:cubicBezTo>
                <a:cubicBezTo>
                  <a:pt x="28" y="67"/>
                  <a:pt x="31" y="71"/>
                  <a:pt x="35" y="74"/>
                </a:cubicBezTo>
                <a:cubicBezTo>
                  <a:pt x="35" y="95"/>
                  <a:pt x="35" y="95"/>
                  <a:pt x="35" y="95"/>
                </a:cubicBezTo>
                <a:cubicBezTo>
                  <a:pt x="35" y="103"/>
                  <a:pt x="42" y="109"/>
                  <a:pt x="49" y="109"/>
                </a:cubicBezTo>
                <a:cubicBezTo>
                  <a:pt x="51" y="109"/>
                  <a:pt x="51" y="109"/>
                  <a:pt x="51" y="109"/>
                </a:cubicBezTo>
                <a:cubicBezTo>
                  <a:pt x="51" y="84"/>
                  <a:pt x="51" y="84"/>
                  <a:pt x="51" y="84"/>
                </a:cubicBezTo>
                <a:cubicBezTo>
                  <a:pt x="41" y="84"/>
                  <a:pt x="41" y="84"/>
                  <a:pt x="41" y="84"/>
                </a:cubicBezTo>
                <a:cubicBezTo>
                  <a:pt x="41" y="72"/>
                  <a:pt x="41" y="72"/>
                  <a:pt x="41" y="72"/>
                </a:cubicBezTo>
                <a:cubicBezTo>
                  <a:pt x="41" y="71"/>
                  <a:pt x="41" y="70"/>
                  <a:pt x="40" y="69"/>
                </a:cubicBezTo>
                <a:cubicBezTo>
                  <a:pt x="33" y="66"/>
                  <a:pt x="28" y="58"/>
                  <a:pt x="28" y="50"/>
                </a:cubicBezTo>
                <a:cubicBezTo>
                  <a:pt x="28" y="44"/>
                  <a:pt x="31" y="39"/>
                  <a:pt x="35" y="35"/>
                </a:cubicBezTo>
                <a:cubicBezTo>
                  <a:pt x="39" y="31"/>
                  <a:pt x="44" y="28"/>
                  <a:pt x="51" y="28"/>
                </a:cubicBezTo>
                <a:cubicBezTo>
                  <a:pt x="51" y="22"/>
                  <a:pt x="51" y="22"/>
                  <a:pt x="51" y="22"/>
                </a:cubicBezTo>
                <a:close/>
                <a:moveTo>
                  <a:pt x="51" y="0"/>
                </a:moveTo>
                <a:cubicBezTo>
                  <a:pt x="51" y="17"/>
                  <a:pt x="51" y="17"/>
                  <a:pt x="51" y="17"/>
                </a:cubicBezTo>
                <a:cubicBezTo>
                  <a:pt x="49" y="17"/>
                  <a:pt x="48" y="16"/>
                  <a:pt x="48" y="15"/>
                </a:cubicBezTo>
                <a:cubicBezTo>
                  <a:pt x="48" y="2"/>
                  <a:pt x="48" y="2"/>
                  <a:pt x="48" y="2"/>
                </a:cubicBezTo>
                <a:cubicBezTo>
                  <a:pt x="48" y="1"/>
                  <a:pt x="49" y="0"/>
                  <a:pt x="51" y="0"/>
                </a:cubicBezTo>
                <a:close/>
                <a:moveTo>
                  <a:pt x="26" y="79"/>
                </a:moveTo>
                <a:cubicBezTo>
                  <a:pt x="26" y="73"/>
                  <a:pt x="26" y="73"/>
                  <a:pt x="26" y="73"/>
                </a:cubicBezTo>
                <a:cubicBezTo>
                  <a:pt x="26" y="73"/>
                  <a:pt x="27" y="73"/>
                  <a:pt x="28" y="73"/>
                </a:cubicBezTo>
                <a:cubicBezTo>
                  <a:pt x="29" y="74"/>
                  <a:pt x="29" y="76"/>
                  <a:pt x="28" y="77"/>
                </a:cubicBezTo>
                <a:cubicBezTo>
                  <a:pt x="26" y="79"/>
                  <a:pt x="26" y="79"/>
                  <a:pt x="26" y="79"/>
                </a:cubicBezTo>
                <a:close/>
                <a:moveTo>
                  <a:pt x="26" y="28"/>
                </a:moveTo>
                <a:cubicBezTo>
                  <a:pt x="26" y="21"/>
                  <a:pt x="26" y="21"/>
                  <a:pt x="26" y="21"/>
                </a:cubicBezTo>
                <a:cubicBezTo>
                  <a:pt x="28" y="23"/>
                  <a:pt x="28" y="23"/>
                  <a:pt x="28" y="23"/>
                </a:cubicBezTo>
                <a:cubicBezTo>
                  <a:pt x="29" y="24"/>
                  <a:pt x="29" y="26"/>
                  <a:pt x="28" y="27"/>
                </a:cubicBezTo>
                <a:cubicBezTo>
                  <a:pt x="27" y="28"/>
                  <a:pt x="26" y="28"/>
                  <a:pt x="26" y="28"/>
                </a:cubicBezTo>
                <a:close/>
                <a:moveTo>
                  <a:pt x="26" y="38"/>
                </a:moveTo>
                <a:cubicBezTo>
                  <a:pt x="24" y="42"/>
                  <a:pt x="23" y="46"/>
                  <a:pt x="23" y="50"/>
                </a:cubicBezTo>
                <a:cubicBezTo>
                  <a:pt x="23" y="55"/>
                  <a:pt x="24" y="59"/>
                  <a:pt x="26" y="62"/>
                </a:cubicBezTo>
                <a:cubicBezTo>
                  <a:pt x="26" y="38"/>
                  <a:pt x="26" y="38"/>
                  <a:pt x="26" y="38"/>
                </a:cubicBezTo>
                <a:close/>
                <a:moveTo>
                  <a:pt x="26" y="21"/>
                </a:moveTo>
                <a:cubicBezTo>
                  <a:pt x="26" y="28"/>
                  <a:pt x="26" y="28"/>
                  <a:pt x="26" y="28"/>
                </a:cubicBezTo>
                <a:cubicBezTo>
                  <a:pt x="25" y="28"/>
                  <a:pt x="24" y="27"/>
                  <a:pt x="24" y="27"/>
                </a:cubicBezTo>
                <a:cubicBezTo>
                  <a:pt x="24" y="27"/>
                  <a:pt x="24" y="27"/>
                  <a:pt x="24" y="27"/>
                </a:cubicBezTo>
                <a:cubicBezTo>
                  <a:pt x="15" y="18"/>
                  <a:pt x="15" y="18"/>
                  <a:pt x="15" y="18"/>
                </a:cubicBezTo>
                <a:cubicBezTo>
                  <a:pt x="14" y="17"/>
                  <a:pt x="14" y="16"/>
                  <a:pt x="15" y="15"/>
                </a:cubicBezTo>
                <a:cubicBezTo>
                  <a:pt x="16" y="14"/>
                  <a:pt x="18" y="14"/>
                  <a:pt x="19" y="15"/>
                </a:cubicBezTo>
                <a:cubicBezTo>
                  <a:pt x="26" y="21"/>
                  <a:pt x="26" y="21"/>
                  <a:pt x="26" y="21"/>
                </a:cubicBezTo>
                <a:close/>
                <a:moveTo>
                  <a:pt x="26" y="73"/>
                </a:moveTo>
                <a:cubicBezTo>
                  <a:pt x="26" y="79"/>
                  <a:pt x="26" y="79"/>
                  <a:pt x="26" y="79"/>
                </a:cubicBezTo>
                <a:cubicBezTo>
                  <a:pt x="19" y="86"/>
                  <a:pt x="19" y="86"/>
                  <a:pt x="19" y="86"/>
                </a:cubicBezTo>
                <a:cubicBezTo>
                  <a:pt x="18" y="87"/>
                  <a:pt x="16" y="87"/>
                  <a:pt x="15" y="86"/>
                </a:cubicBezTo>
                <a:cubicBezTo>
                  <a:pt x="14" y="85"/>
                  <a:pt x="14" y="83"/>
                  <a:pt x="15" y="82"/>
                </a:cubicBezTo>
                <a:cubicBezTo>
                  <a:pt x="24" y="73"/>
                  <a:pt x="24" y="73"/>
                  <a:pt x="24" y="73"/>
                </a:cubicBezTo>
                <a:cubicBezTo>
                  <a:pt x="24" y="73"/>
                  <a:pt x="24" y="73"/>
                  <a:pt x="24" y="73"/>
                </a:cubicBezTo>
                <a:cubicBezTo>
                  <a:pt x="24" y="73"/>
                  <a:pt x="25" y="73"/>
                  <a:pt x="26" y="73"/>
                </a:cubicBezTo>
                <a:close/>
                <a:moveTo>
                  <a:pt x="18" y="50"/>
                </a:moveTo>
                <a:cubicBezTo>
                  <a:pt x="18" y="50"/>
                  <a:pt x="18" y="50"/>
                  <a:pt x="18" y="50"/>
                </a:cubicBezTo>
                <a:cubicBezTo>
                  <a:pt x="18" y="49"/>
                  <a:pt x="17" y="48"/>
                  <a:pt x="15" y="48"/>
                </a:cubicBezTo>
                <a:cubicBezTo>
                  <a:pt x="3" y="48"/>
                  <a:pt x="3" y="48"/>
                  <a:pt x="3" y="48"/>
                </a:cubicBezTo>
                <a:cubicBezTo>
                  <a:pt x="2" y="48"/>
                  <a:pt x="0" y="49"/>
                  <a:pt x="0" y="50"/>
                </a:cubicBezTo>
                <a:cubicBezTo>
                  <a:pt x="0" y="52"/>
                  <a:pt x="2" y="53"/>
                  <a:pt x="3" y="53"/>
                </a:cubicBezTo>
                <a:cubicBezTo>
                  <a:pt x="15" y="53"/>
                  <a:pt x="15" y="53"/>
                  <a:pt x="15" y="53"/>
                </a:cubicBezTo>
                <a:cubicBezTo>
                  <a:pt x="17" y="53"/>
                  <a:pt x="18" y="52"/>
                  <a:pt x="18" y="5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9" name="矩形 108"/>
          <p:cNvSpPr/>
          <p:nvPr/>
        </p:nvSpPr>
        <p:spPr>
          <a:xfrm>
            <a:off x="1331640" y="750967"/>
            <a:ext cx="6641562" cy="369332"/>
          </a:xfrm>
          <a:prstGeom prst="rect">
            <a:avLst/>
          </a:prstGeom>
        </p:spPr>
        <p:txBody>
          <a:bodyPr wrap="none">
            <a:spAutoFit/>
          </a:bodyPr>
          <a:lstStyle/>
          <a:p>
            <a:pPr lvl="0" algn="ctr" defTabSz="685800" fontAlgn="auto">
              <a:spcBef>
                <a:spcPts val="0"/>
              </a:spcBef>
              <a:spcAft>
                <a:spcPts val="0"/>
              </a:spcAft>
              <a:defRPr/>
            </a:pPr>
            <a:r>
              <a:rPr lang="zh-CN" altLang="en-US" sz="1600" b="1" dirty="0"/>
              <a:t>关于</a:t>
            </a:r>
            <a:r>
              <a:rPr lang="zh-CN" altLang="en-US" b="1" dirty="0"/>
              <a:t>进一步扶持</a:t>
            </a:r>
            <a:r>
              <a:rPr lang="zh-CN" altLang="en-US" b="1" dirty="0">
                <a:solidFill>
                  <a:srgbClr val="FF0000"/>
                </a:solidFill>
              </a:rPr>
              <a:t>自主就业退役士兵创业就业</a:t>
            </a:r>
            <a:r>
              <a:rPr lang="zh-CN" altLang="en-US" b="1" dirty="0"/>
              <a:t>有关税收政策的</a:t>
            </a:r>
            <a:r>
              <a:rPr lang="zh-CN" altLang="en-US" b="1" dirty="0" smtClean="0"/>
              <a:t>通知</a:t>
            </a:r>
            <a:endParaRPr kumimoji="0" lang="zh-CN" altLang="en-US"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111" name="圆角矩形 25"/>
          <p:cNvSpPr/>
          <p:nvPr/>
        </p:nvSpPr>
        <p:spPr>
          <a:xfrm>
            <a:off x="4679836" y="224723"/>
            <a:ext cx="3629527" cy="360423"/>
          </a:xfrm>
          <a:prstGeom prst="roundRect">
            <a:avLst>
              <a:gd name="adj" fmla="val 50000"/>
            </a:avLst>
          </a:prstGeom>
          <a:solidFill>
            <a:srgbClr val="C1000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
        <p:nvSpPr>
          <p:cNvPr id="114" name="标题 4"/>
          <p:cNvSpPr txBox="1"/>
          <p:nvPr/>
        </p:nvSpPr>
        <p:spPr>
          <a:xfrm>
            <a:off x="4788025" y="245674"/>
            <a:ext cx="3960440" cy="355021"/>
          </a:xfrm>
          <a:prstGeom prst="rect">
            <a:avLst/>
          </a:prstGeom>
        </p:spPr>
        <p:txBody>
          <a:bodyPr vert="horz" lIns="68562" tIns="34281" rIns="68562" bIns="34281"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pPr>
            <a:r>
              <a:rPr lang="zh-CN" altLang="en-US" sz="1800" b="1" dirty="0">
                <a:solidFill>
                  <a:srgbClr val="FFFFFF"/>
                </a:solidFill>
                <a:ea typeface="微软雅黑" panose="020B0503020204020204" pitchFamily="34" charset="-122"/>
                <a:sym typeface="Arial" panose="020B0604020202020204" pitchFamily="34" charset="0"/>
              </a:rPr>
              <a:t>财税</a:t>
            </a:r>
            <a:r>
              <a:rPr lang="en-US" altLang="zh-CN" sz="1800" b="1" dirty="0">
                <a:solidFill>
                  <a:srgbClr val="FFFFFF"/>
                </a:solidFill>
                <a:ea typeface="微软雅黑" panose="020B0503020204020204" pitchFamily="34" charset="-122"/>
                <a:sym typeface="Arial" panose="020B0604020202020204" pitchFamily="34" charset="0"/>
              </a:rPr>
              <a:t>[</a:t>
            </a:r>
            <a:r>
              <a:rPr lang="en-US" altLang="zh-CN" sz="1800" b="1" dirty="0" smtClean="0">
                <a:solidFill>
                  <a:srgbClr val="FFFFFF"/>
                </a:solidFill>
                <a:ea typeface="微软雅黑" panose="020B0503020204020204" pitchFamily="34" charset="-122"/>
                <a:sym typeface="Arial" panose="020B0604020202020204" pitchFamily="34" charset="0"/>
              </a:rPr>
              <a:t>2019]21</a:t>
            </a:r>
            <a:r>
              <a:rPr lang="zh-CN" altLang="en-US" sz="1800" b="1" dirty="0" smtClean="0">
                <a:solidFill>
                  <a:srgbClr val="FFFFFF"/>
                </a:solidFill>
                <a:ea typeface="微软雅黑" panose="020B0503020204020204" pitchFamily="34" charset="-122"/>
                <a:sym typeface="Arial" panose="020B0604020202020204" pitchFamily="34" charset="0"/>
              </a:rPr>
              <a:t>号口径</a:t>
            </a:r>
            <a:r>
              <a:rPr lang="zh-CN" altLang="en-US" sz="1800" b="1" dirty="0">
                <a:solidFill>
                  <a:srgbClr val="FFFFFF"/>
                </a:solidFill>
                <a:latin typeface="Century Schoolbook" panose="02040604050505020304"/>
                <a:ea typeface="微软雅黑" panose="020B0503020204020204" pitchFamily="34" charset="-122"/>
                <a:sym typeface="Arial" panose="020B0604020202020204" pitchFamily="34" charset="0"/>
              </a:rPr>
              <a:t>解读</a:t>
            </a:r>
            <a:endParaRPr lang="zh-CN" altLang="en-US" sz="1800" b="1" dirty="0">
              <a:solidFill>
                <a:srgbClr val="FFFFFF"/>
              </a:solidFill>
              <a:latin typeface="Century Schoolbook" panose="02040604050505020304"/>
              <a:ea typeface="微软雅黑" panose="020B0503020204020204" pitchFamily="34" charset="-122"/>
              <a:sym typeface="Arial" panose="020B0604020202020204" pitchFamily="34" charset="0"/>
            </a:endParaRPr>
          </a:p>
        </p:txBody>
      </p:sp>
      <p:sp>
        <p:nvSpPr>
          <p:cNvPr id="115" name="右箭头 29"/>
          <p:cNvSpPr/>
          <p:nvPr/>
        </p:nvSpPr>
        <p:spPr>
          <a:xfrm>
            <a:off x="8351868" y="342078"/>
            <a:ext cx="215968" cy="141755"/>
          </a:xfrm>
          <a:prstGeom prst="rightArrow">
            <a:avLst/>
          </a:prstGeom>
          <a:solidFill>
            <a:sysClr val="window" lastClr="FFFFFF"/>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graphicFrame>
        <p:nvGraphicFramePr>
          <p:cNvPr id="2" name="表格 1"/>
          <p:cNvGraphicFramePr>
            <a:graphicFrameLocks noGrp="1"/>
          </p:cNvGraphicFramePr>
          <p:nvPr/>
        </p:nvGraphicFramePr>
        <p:xfrm>
          <a:off x="251520" y="1142732"/>
          <a:ext cx="8640960" cy="4104640"/>
        </p:xfrm>
        <a:graphic>
          <a:graphicData uri="http://schemas.openxmlformats.org/drawingml/2006/table">
            <a:tbl>
              <a:tblPr firstRow="1" bandRow="1">
                <a:tableStyleId>{5C22544A-7EE6-4342-B048-85BDC9FD1C3A}</a:tableStyleId>
              </a:tblPr>
              <a:tblGrid>
                <a:gridCol w="360041"/>
                <a:gridCol w="864096"/>
                <a:gridCol w="4099264"/>
                <a:gridCol w="3317559"/>
              </a:tblGrid>
              <a:tr h="370840">
                <a:tc>
                  <a:txBody>
                    <a:bodyPr/>
                    <a:lstStyle/>
                    <a:p>
                      <a:endParaRPr lang="zh-CN" altLang="en-US" dirty="0"/>
                    </a:p>
                  </a:txBody>
                  <a:tcPr/>
                </a:tc>
                <a:tc>
                  <a:txBody>
                    <a:bodyPr/>
                    <a:lstStyle/>
                    <a:p>
                      <a:endParaRPr lang="zh-CN" altLang="en-US" dirty="0"/>
                    </a:p>
                  </a:txBody>
                  <a:tcPr/>
                </a:tc>
                <a:tc>
                  <a:txBody>
                    <a:bodyPr/>
                    <a:lstStyle/>
                    <a:p>
                      <a:pPr algn="ctr"/>
                      <a:r>
                        <a:rPr lang="zh-CN" altLang="en-US" sz="1400" dirty="0" smtClean="0"/>
                        <a:t>财税</a:t>
                      </a:r>
                      <a:r>
                        <a:rPr lang="en-US" altLang="zh-CN" sz="1400" dirty="0" smtClean="0"/>
                        <a:t>[2017]46</a:t>
                      </a:r>
                      <a:endParaRPr lang="zh-CN" altLang="en-US" sz="1400" dirty="0"/>
                    </a:p>
                  </a:txBody>
                  <a:tcPr/>
                </a:tc>
                <a:tc>
                  <a:txBody>
                    <a:bodyPr/>
                    <a:lstStyle/>
                    <a:p>
                      <a:pPr algn="ctr"/>
                      <a:r>
                        <a:rPr lang="zh-CN" altLang="en-US" sz="1400" dirty="0" smtClean="0"/>
                        <a:t>财税</a:t>
                      </a:r>
                      <a:r>
                        <a:rPr lang="en-US" altLang="zh-CN" sz="1400" dirty="0" smtClean="0"/>
                        <a:t>[2019]21</a:t>
                      </a:r>
                      <a:endParaRPr lang="zh-CN" altLang="en-US" sz="1400" dirty="0"/>
                    </a:p>
                  </a:txBody>
                  <a:tcPr/>
                </a:tc>
              </a:tr>
              <a:tr h="370840">
                <a:tc rowSpan="6">
                  <a:txBody>
                    <a:bodyPr/>
                    <a:lstStyle/>
                    <a:p>
                      <a:r>
                        <a:rPr kumimoji="0" lang="zh-CN" altLang="en-US" sz="1200" b="1" i="0" kern="1200" dirty="0" smtClean="0">
                          <a:solidFill>
                            <a:schemeClr val="dk1"/>
                          </a:solidFill>
                          <a:effectLst/>
                          <a:latin typeface="+mn-lt"/>
                          <a:ea typeface="+mn-ea"/>
                          <a:cs typeface="+mn-cs"/>
                        </a:rPr>
                        <a:t>招</a:t>
                      </a:r>
                      <a:endParaRPr kumimoji="0" lang="en-US" altLang="zh-CN" sz="1200" b="1" i="0" kern="1200" dirty="0" smtClean="0">
                        <a:solidFill>
                          <a:schemeClr val="dk1"/>
                        </a:solidFill>
                        <a:effectLst/>
                        <a:latin typeface="+mn-lt"/>
                        <a:ea typeface="+mn-ea"/>
                        <a:cs typeface="+mn-cs"/>
                      </a:endParaRPr>
                    </a:p>
                    <a:p>
                      <a:r>
                        <a:rPr kumimoji="0" lang="zh-CN" altLang="en-US" sz="1200" b="1" i="0" kern="1200" dirty="0" smtClean="0">
                          <a:solidFill>
                            <a:schemeClr val="dk1"/>
                          </a:solidFill>
                          <a:effectLst/>
                          <a:latin typeface="+mn-lt"/>
                          <a:ea typeface="+mn-ea"/>
                          <a:cs typeface="+mn-cs"/>
                        </a:rPr>
                        <a:t>用</a:t>
                      </a:r>
                      <a:endParaRPr kumimoji="0" lang="en-US" altLang="zh-CN" sz="1200" b="1" i="0" kern="1200" dirty="0" smtClean="0">
                        <a:solidFill>
                          <a:schemeClr val="dk1"/>
                        </a:solidFill>
                        <a:effectLst/>
                        <a:latin typeface="+mn-lt"/>
                        <a:ea typeface="+mn-ea"/>
                        <a:cs typeface="+mn-cs"/>
                      </a:endParaRPr>
                    </a:p>
                    <a:p>
                      <a:r>
                        <a:rPr kumimoji="0" lang="zh-CN" altLang="en-US" sz="1200" b="1" i="0" kern="1200" dirty="0" smtClean="0">
                          <a:solidFill>
                            <a:schemeClr val="dk1"/>
                          </a:solidFill>
                          <a:effectLst/>
                          <a:latin typeface="+mn-lt"/>
                          <a:ea typeface="+mn-ea"/>
                          <a:cs typeface="+mn-cs"/>
                        </a:rPr>
                        <a:t>自</a:t>
                      </a:r>
                      <a:endParaRPr kumimoji="0" lang="en-US" altLang="zh-CN" sz="1200" b="1" i="0" kern="1200" dirty="0" smtClean="0">
                        <a:solidFill>
                          <a:schemeClr val="dk1"/>
                        </a:solidFill>
                        <a:effectLst/>
                        <a:latin typeface="+mn-lt"/>
                        <a:ea typeface="+mn-ea"/>
                        <a:cs typeface="+mn-cs"/>
                      </a:endParaRPr>
                    </a:p>
                    <a:p>
                      <a:r>
                        <a:rPr kumimoji="0" lang="zh-CN" altLang="en-US" sz="1200" b="1" i="0" kern="1200" dirty="0" smtClean="0">
                          <a:solidFill>
                            <a:schemeClr val="dk1"/>
                          </a:solidFill>
                          <a:effectLst/>
                          <a:latin typeface="+mn-lt"/>
                          <a:ea typeface="+mn-ea"/>
                          <a:cs typeface="+mn-cs"/>
                        </a:rPr>
                        <a:t>主</a:t>
                      </a:r>
                      <a:endParaRPr kumimoji="0" lang="en-US" altLang="zh-CN" sz="1200" b="1" i="0" kern="1200" dirty="0" smtClean="0">
                        <a:solidFill>
                          <a:schemeClr val="dk1"/>
                        </a:solidFill>
                        <a:effectLst/>
                        <a:latin typeface="+mn-lt"/>
                        <a:ea typeface="+mn-ea"/>
                        <a:cs typeface="+mn-cs"/>
                      </a:endParaRPr>
                    </a:p>
                    <a:p>
                      <a:r>
                        <a:rPr kumimoji="0" lang="zh-CN" altLang="en-US" sz="1200" b="1" i="0" kern="1200" dirty="0" smtClean="0">
                          <a:solidFill>
                            <a:schemeClr val="dk1"/>
                          </a:solidFill>
                          <a:effectLst/>
                          <a:latin typeface="+mn-lt"/>
                          <a:ea typeface="+mn-ea"/>
                          <a:cs typeface="+mn-cs"/>
                        </a:rPr>
                        <a:t>就</a:t>
                      </a:r>
                      <a:endParaRPr kumimoji="0" lang="en-US" altLang="zh-CN" sz="1200" b="1" i="0" kern="1200" dirty="0" smtClean="0">
                        <a:solidFill>
                          <a:schemeClr val="dk1"/>
                        </a:solidFill>
                        <a:effectLst/>
                        <a:latin typeface="+mn-lt"/>
                        <a:ea typeface="+mn-ea"/>
                        <a:cs typeface="+mn-cs"/>
                      </a:endParaRPr>
                    </a:p>
                    <a:p>
                      <a:r>
                        <a:rPr kumimoji="0" lang="zh-CN" altLang="en-US" sz="1200" b="1" i="0" kern="1200" dirty="0" smtClean="0">
                          <a:solidFill>
                            <a:schemeClr val="dk1"/>
                          </a:solidFill>
                          <a:effectLst/>
                          <a:latin typeface="+mn-lt"/>
                          <a:ea typeface="+mn-ea"/>
                          <a:cs typeface="+mn-cs"/>
                        </a:rPr>
                        <a:t>业</a:t>
                      </a:r>
                      <a:endParaRPr kumimoji="0" lang="en-US" altLang="zh-CN" sz="1200" b="1" i="0" kern="1200" dirty="0" smtClean="0">
                        <a:solidFill>
                          <a:schemeClr val="dk1"/>
                        </a:solidFill>
                        <a:effectLst/>
                        <a:latin typeface="+mn-lt"/>
                        <a:ea typeface="+mn-ea"/>
                        <a:cs typeface="+mn-cs"/>
                      </a:endParaRPr>
                    </a:p>
                    <a:p>
                      <a:r>
                        <a:rPr kumimoji="0" lang="zh-CN" altLang="en-US" sz="1200" b="1" i="0" kern="1200" dirty="0" smtClean="0">
                          <a:solidFill>
                            <a:schemeClr val="dk1"/>
                          </a:solidFill>
                          <a:effectLst/>
                          <a:latin typeface="+mn-lt"/>
                          <a:ea typeface="+mn-ea"/>
                          <a:cs typeface="+mn-cs"/>
                        </a:rPr>
                        <a:t>退</a:t>
                      </a:r>
                      <a:endParaRPr kumimoji="0" lang="en-US" altLang="zh-CN" sz="1200" b="1" i="0" kern="1200" dirty="0" smtClean="0">
                        <a:solidFill>
                          <a:schemeClr val="dk1"/>
                        </a:solidFill>
                        <a:effectLst/>
                        <a:latin typeface="+mn-lt"/>
                        <a:ea typeface="+mn-ea"/>
                        <a:cs typeface="+mn-cs"/>
                      </a:endParaRPr>
                    </a:p>
                    <a:p>
                      <a:r>
                        <a:rPr kumimoji="0" lang="zh-CN" altLang="en-US" sz="1200" b="1" i="0" kern="1200" dirty="0" smtClean="0">
                          <a:solidFill>
                            <a:schemeClr val="dk1"/>
                          </a:solidFill>
                          <a:effectLst/>
                          <a:latin typeface="+mn-lt"/>
                          <a:ea typeface="+mn-ea"/>
                          <a:cs typeface="+mn-cs"/>
                        </a:rPr>
                        <a:t>役</a:t>
                      </a:r>
                      <a:endParaRPr kumimoji="0" lang="en-US" altLang="zh-CN" sz="1200" b="1" i="0" kern="1200" dirty="0" smtClean="0">
                        <a:solidFill>
                          <a:schemeClr val="dk1"/>
                        </a:solidFill>
                        <a:effectLst/>
                        <a:latin typeface="+mn-lt"/>
                        <a:ea typeface="+mn-ea"/>
                        <a:cs typeface="+mn-cs"/>
                      </a:endParaRPr>
                    </a:p>
                    <a:p>
                      <a:r>
                        <a:rPr kumimoji="0" lang="zh-CN" altLang="en-US" sz="1200" b="1" i="0" kern="1200" dirty="0" smtClean="0">
                          <a:solidFill>
                            <a:schemeClr val="dk1"/>
                          </a:solidFill>
                          <a:effectLst/>
                          <a:latin typeface="+mn-lt"/>
                          <a:ea typeface="+mn-ea"/>
                          <a:cs typeface="+mn-cs"/>
                        </a:rPr>
                        <a:t>士</a:t>
                      </a:r>
                      <a:endParaRPr kumimoji="0" lang="en-US" altLang="zh-CN" sz="1200" b="1" i="0" kern="1200" dirty="0" smtClean="0">
                        <a:solidFill>
                          <a:schemeClr val="dk1"/>
                        </a:solidFill>
                        <a:effectLst/>
                        <a:latin typeface="+mn-lt"/>
                        <a:ea typeface="+mn-ea"/>
                        <a:cs typeface="+mn-cs"/>
                      </a:endParaRPr>
                    </a:p>
                    <a:p>
                      <a:r>
                        <a:rPr kumimoji="0" lang="zh-CN" altLang="en-US" sz="1200" b="1" i="0" kern="1200" dirty="0" smtClean="0">
                          <a:solidFill>
                            <a:schemeClr val="dk1"/>
                          </a:solidFill>
                          <a:effectLst/>
                          <a:latin typeface="+mn-lt"/>
                          <a:ea typeface="+mn-ea"/>
                          <a:cs typeface="+mn-cs"/>
                        </a:rPr>
                        <a:t>兵</a:t>
                      </a:r>
                      <a:endParaRPr lang="zh-CN" altLang="en-US" sz="1200" b="1" dirty="0"/>
                    </a:p>
                  </a:txBody>
                  <a:tcPr anchor="ctr"/>
                </a:tc>
                <a:tc>
                  <a:txBody>
                    <a:bodyPr/>
                    <a:lstStyle/>
                    <a:p>
                      <a:r>
                        <a:rPr lang="zh-CN" altLang="en-US" sz="1100" b="1" dirty="0" smtClean="0"/>
                        <a:t>优惠主体</a:t>
                      </a:r>
                      <a:endParaRPr lang="zh-CN" altLang="en-US" sz="1100" b="1" dirty="0"/>
                    </a:p>
                  </a:txBody>
                  <a:tcPr anchor="ctr"/>
                </a:tc>
                <a:tc>
                  <a:txBody>
                    <a:bodyPr/>
                    <a:lstStyle/>
                    <a:p>
                      <a:r>
                        <a:rPr kumimoji="0" lang="zh-CN" altLang="zh-CN" sz="1100" kern="1200" dirty="0" smtClean="0">
                          <a:solidFill>
                            <a:schemeClr val="dk1"/>
                          </a:solidFill>
                          <a:effectLst/>
                          <a:latin typeface="+mn-lt"/>
                          <a:ea typeface="+mn-ea"/>
                          <a:cs typeface="+mn-cs"/>
                        </a:rPr>
                        <a:t>商贸企业、服务型企业、劳动就业服务企业中的加工型企业和街道社区具有加工性质的小型企业实体</a:t>
                      </a:r>
                      <a:endParaRPr lang="zh-CN" altLang="en-US" sz="1100" b="1" dirty="0"/>
                    </a:p>
                  </a:txBody>
                  <a:tcPr/>
                </a:tc>
                <a:tc>
                  <a:txBody>
                    <a:bodyPr/>
                    <a:lstStyle/>
                    <a:p>
                      <a:r>
                        <a:rPr lang="zh-CN" altLang="en-US" sz="1100" dirty="0" smtClean="0"/>
                        <a:t>企业</a:t>
                      </a:r>
                      <a:endParaRPr lang="en-US" altLang="zh-CN" sz="1100" dirty="0" smtClean="0"/>
                    </a:p>
                    <a:p>
                      <a:pPr marL="0" marR="0" indent="0" algn="l" defTabSz="914400" rtl="0" eaLnBrk="1" fontAlgn="auto" latinLnBrk="0" hangingPunct="1">
                        <a:lnSpc>
                          <a:spcPct val="100000"/>
                        </a:lnSpc>
                        <a:spcBef>
                          <a:spcPts val="0"/>
                        </a:spcBef>
                        <a:spcAft>
                          <a:spcPts val="0"/>
                        </a:spcAft>
                        <a:buClrTx/>
                        <a:buSzTx/>
                        <a:buFontTx/>
                        <a:buNone/>
                        <a:defRPr/>
                      </a:pPr>
                      <a:r>
                        <a:rPr lang="en-US" altLang="zh-CN" sz="1100" dirty="0" smtClean="0">
                          <a:solidFill>
                            <a:srgbClr val="FF0000"/>
                          </a:solidFill>
                        </a:rPr>
                        <a:t>(</a:t>
                      </a:r>
                      <a:r>
                        <a:rPr kumimoji="0" lang="zh-CN" altLang="en-US" sz="1100" b="0" i="0" kern="1200" dirty="0" smtClean="0">
                          <a:solidFill>
                            <a:srgbClr val="FF0000"/>
                          </a:solidFill>
                          <a:effectLst/>
                          <a:latin typeface="+mn-lt"/>
                          <a:ea typeface="+mn-ea"/>
                          <a:cs typeface="+mn-cs"/>
                        </a:rPr>
                        <a:t>本通知所称企业是指属于增值税纳税人或企业所得税纳税人的企业等单位</a:t>
                      </a:r>
                      <a:r>
                        <a:rPr kumimoji="0" lang="en-US" altLang="zh-CN" sz="1100" b="0" i="0" kern="1200" dirty="0" smtClean="0">
                          <a:solidFill>
                            <a:srgbClr val="FF0000"/>
                          </a:solidFill>
                          <a:effectLst/>
                          <a:latin typeface="+mn-lt"/>
                          <a:ea typeface="+mn-ea"/>
                          <a:cs typeface="+mn-cs"/>
                        </a:rPr>
                        <a:t>)</a:t>
                      </a:r>
                      <a:endParaRPr lang="zh-CN" altLang="en-US" sz="1100" dirty="0" smtClean="0">
                        <a:solidFill>
                          <a:srgbClr val="FF0000"/>
                        </a:solidFill>
                      </a:endParaRPr>
                    </a:p>
                  </a:txBody>
                  <a:tcPr/>
                </a:tc>
              </a:tr>
              <a:tr h="370840">
                <a:tc vMerge="1">
                  <a:tcPr/>
                </a:tc>
                <a:tc>
                  <a:txBody>
                    <a:bodyPr/>
                    <a:lstStyle/>
                    <a:p>
                      <a:r>
                        <a:rPr lang="zh-CN" altLang="en-US" sz="1100" b="1" dirty="0" smtClean="0"/>
                        <a:t>优惠期限</a:t>
                      </a:r>
                      <a:endParaRPr lang="zh-CN" altLang="en-US" sz="1100" b="1" dirty="0"/>
                    </a:p>
                  </a:txBody>
                  <a:tcPr anchor="ctr"/>
                </a:tc>
                <a:tc>
                  <a:txBody>
                    <a:bodyPr/>
                    <a:lstStyle/>
                    <a:p>
                      <a:r>
                        <a:rPr lang="zh-CN" altLang="en-US" sz="1100" dirty="0" smtClean="0"/>
                        <a:t>３年</a:t>
                      </a:r>
                      <a:endParaRPr lang="zh-CN" altLang="en-US" sz="1100" dirty="0"/>
                    </a:p>
                  </a:txBody>
                  <a:tcPr/>
                </a:tc>
                <a:tc>
                  <a:txBody>
                    <a:bodyPr/>
                    <a:lstStyle/>
                    <a:p>
                      <a:r>
                        <a:rPr lang="zh-CN" altLang="en-US" sz="1100" dirty="0" smtClean="0"/>
                        <a:t>３年</a:t>
                      </a:r>
                      <a:endParaRPr lang="zh-CN" altLang="en-US" sz="1100" dirty="0"/>
                    </a:p>
                  </a:txBody>
                  <a:tcPr/>
                </a:tc>
              </a:tr>
              <a:tr h="370840">
                <a:tc vMerge="1">
                  <a:tcPr/>
                </a:tc>
                <a:tc>
                  <a:txBody>
                    <a:bodyPr/>
                    <a:lstStyle/>
                    <a:p>
                      <a:r>
                        <a:rPr lang="zh-CN" altLang="en-US" sz="1100" b="1" dirty="0" smtClean="0"/>
                        <a:t>扣减限额</a:t>
                      </a:r>
                      <a:endParaRPr lang="zh-CN" altLang="en-US" sz="1100" b="1" dirty="0"/>
                    </a:p>
                  </a:txBody>
                  <a:tcPr anchor="ctr"/>
                </a:tc>
                <a:tc>
                  <a:txBody>
                    <a:bodyPr/>
                    <a:lstStyle/>
                    <a:p>
                      <a:r>
                        <a:rPr kumimoji="0" lang="zh-CN" altLang="en-US" sz="1100" b="0" i="0" kern="1200" dirty="0" smtClean="0">
                          <a:solidFill>
                            <a:schemeClr val="dk1"/>
                          </a:solidFill>
                          <a:effectLst/>
                          <a:latin typeface="+mn-lt"/>
                          <a:ea typeface="+mn-ea"/>
                          <a:cs typeface="+mn-cs"/>
                        </a:rPr>
                        <a:t>每户每年</a:t>
                      </a:r>
                      <a:r>
                        <a:rPr kumimoji="0" lang="en-US" altLang="zh-CN" sz="1100" b="0" i="0" kern="1200" dirty="0" smtClean="0">
                          <a:solidFill>
                            <a:schemeClr val="dk1"/>
                          </a:solidFill>
                          <a:effectLst/>
                          <a:latin typeface="+mn-lt"/>
                          <a:ea typeface="+mn-ea"/>
                          <a:cs typeface="+mn-cs"/>
                        </a:rPr>
                        <a:t>4000</a:t>
                      </a:r>
                      <a:r>
                        <a:rPr kumimoji="0" lang="zh-CN" altLang="en-US" sz="1100" b="0" i="0" kern="1200" dirty="0" smtClean="0">
                          <a:solidFill>
                            <a:schemeClr val="dk1"/>
                          </a:solidFill>
                          <a:effectLst/>
                          <a:latin typeface="+mn-lt"/>
                          <a:ea typeface="+mn-ea"/>
                          <a:cs typeface="+mn-cs"/>
                        </a:rPr>
                        <a:t>元（上浮</a:t>
                      </a:r>
                      <a:r>
                        <a:rPr kumimoji="0" lang="en-US" altLang="zh-CN" sz="1100" b="0" i="0" kern="1200" dirty="0" smtClean="0">
                          <a:solidFill>
                            <a:schemeClr val="dk1"/>
                          </a:solidFill>
                          <a:effectLst/>
                          <a:latin typeface="+mn-lt"/>
                          <a:ea typeface="+mn-ea"/>
                          <a:cs typeface="+mn-cs"/>
                        </a:rPr>
                        <a:t>50%</a:t>
                      </a:r>
                      <a:r>
                        <a:rPr kumimoji="0" lang="zh-CN" altLang="en-US" sz="1100" b="0" i="0" kern="1200" dirty="0" smtClean="0">
                          <a:solidFill>
                            <a:schemeClr val="dk1"/>
                          </a:solidFill>
                          <a:effectLst/>
                          <a:latin typeface="+mn-lt"/>
                          <a:ea typeface="+mn-ea"/>
                          <a:cs typeface="+mn-cs"/>
                        </a:rPr>
                        <a:t>）</a:t>
                      </a:r>
                      <a:endParaRPr lang="zh-CN" altLang="en-US" sz="1100" dirty="0"/>
                    </a:p>
                  </a:txBody>
                  <a:tcPr/>
                </a:tc>
                <a:tc>
                  <a:txBody>
                    <a:bodyPr/>
                    <a:lstStyle/>
                    <a:p>
                      <a:r>
                        <a:rPr kumimoji="0" lang="zh-CN" altLang="en-US" sz="1100" b="0" i="0" kern="1200" dirty="0" smtClean="0">
                          <a:solidFill>
                            <a:schemeClr val="dk1"/>
                          </a:solidFill>
                          <a:effectLst/>
                          <a:latin typeface="+mn-lt"/>
                          <a:ea typeface="+mn-ea"/>
                          <a:cs typeface="+mn-cs"/>
                        </a:rPr>
                        <a:t>每户每年</a:t>
                      </a:r>
                      <a:r>
                        <a:rPr kumimoji="0" lang="en-US" altLang="zh-CN" sz="1100" b="0" i="0" kern="1200" dirty="0" smtClean="0">
                          <a:solidFill>
                            <a:schemeClr val="dk1"/>
                          </a:solidFill>
                          <a:effectLst/>
                          <a:latin typeface="+mn-lt"/>
                          <a:ea typeface="+mn-ea"/>
                          <a:cs typeface="+mn-cs"/>
                        </a:rPr>
                        <a:t>6000</a:t>
                      </a:r>
                      <a:r>
                        <a:rPr kumimoji="0" lang="zh-CN" altLang="en-US" sz="1100" b="0" i="0" kern="1200" dirty="0" smtClean="0">
                          <a:solidFill>
                            <a:schemeClr val="dk1"/>
                          </a:solidFill>
                          <a:effectLst/>
                          <a:latin typeface="+mn-lt"/>
                          <a:ea typeface="+mn-ea"/>
                          <a:cs typeface="+mn-cs"/>
                        </a:rPr>
                        <a:t>元（上浮</a:t>
                      </a:r>
                      <a:r>
                        <a:rPr kumimoji="0" lang="en-US" altLang="zh-CN" sz="1100" b="0" i="0" kern="1200" dirty="0" smtClean="0">
                          <a:solidFill>
                            <a:schemeClr val="dk1"/>
                          </a:solidFill>
                          <a:effectLst/>
                          <a:latin typeface="+mn-lt"/>
                          <a:ea typeface="+mn-ea"/>
                          <a:cs typeface="+mn-cs"/>
                        </a:rPr>
                        <a:t>50%</a:t>
                      </a:r>
                      <a:r>
                        <a:rPr kumimoji="0" lang="zh-CN" altLang="en-US" sz="1100" b="0" i="0" kern="1200" dirty="0" smtClean="0">
                          <a:solidFill>
                            <a:schemeClr val="dk1"/>
                          </a:solidFill>
                          <a:effectLst/>
                          <a:latin typeface="+mn-lt"/>
                          <a:ea typeface="+mn-ea"/>
                          <a:cs typeface="+mn-cs"/>
                        </a:rPr>
                        <a:t>）</a:t>
                      </a:r>
                      <a:endParaRPr lang="zh-CN" altLang="en-US" sz="1100" dirty="0"/>
                    </a:p>
                  </a:txBody>
                  <a:tcPr/>
                </a:tc>
              </a:tr>
              <a:tr h="370840">
                <a:tc vMerge="1">
                  <a:tcPr/>
                </a:tc>
                <a:tc>
                  <a:txBody>
                    <a:bodyPr/>
                    <a:lstStyle/>
                    <a:p>
                      <a:r>
                        <a:rPr lang="zh-CN" altLang="en-US" sz="1100" b="1" dirty="0" smtClean="0"/>
                        <a:t>扣减范围</a:t>
                      </a:r>
                      <a:endParaRPr lang="zh-CN" altLang="en-US" sz="1100" b="1" dirty="0"/>
                    </a:p>
                  </a:txBody>
                  <a:tcPr anchor="ctr"/>
                </a:tc>
                <a:tc gridSpan="2">
                  <a:txBody>
                    <a:bodyPr/>
                    <a:lstStyle/>
                    <a:p>
                      <a:r>
                        <a:rPr kumimoji="0" lang="zh-CN" altLang="zh-CN" sz="1100" kern="1200" dirty="0" smtClean="0">
                          <a:solidFill>
                            <a:schemeClr val="dk1"/>
                          </a:solidFill>
                          <a:effectLst/>
                          <a:latin typeface="+mn-lt"/>
                          <a:ea typeface="+mn-ea"/>
                          <a:cs typeface="+mn-cs"/>
                        </a:rPr>
                        <a:t>依次扣减增值税、城市维护建设税、教育费附加、地方教育附加和个人所得税</a:t>
                      </a:r>
                      <a:endParaRPr lang="zh-CN" altLang="en-US" sz="1100" dirty="0"/>
                    </a:p>
                  </a:txBody>
                  <a:tcPr/>
                </a:tc>
                <a:tc hMerge="1">
                  <a:tcPr/>
                </a:tc>
              </a:tr>
              <a:tr h="370840">
                <a:tc vMerge="1">
                  <a:tcPr/>
                </a:tc>
                <a:tc>
                  <a:txBody>
                    <a:bodyPr/>
                    <a:lstStyle/>
                    <a:p>
                      <a:pPr algn="ctr"/>
                      <a:r>
                        <a:rPr lang="zh-CN" altLang="en-US" sz="1100" b="1" dirty="0" smtClean="0"/>
                        <a:t>备案</a:t>
                      </a:r>
                      <a:r>
                        <a:rPr lang="en-US" altLang="zh-CN" sz="1100" b="1" dirty="0" smtClean="0"/>
                        <a:t>(</a:t>
                      </a:r>
                      <a:r>
                        <a:rPr lang="zh-CN" altLang="en-US" sz="1100" b="1" dirty="0" smtClean="0"/>
                        <a:t>查）要求</a:t>
                      </a:r>
                      <a:endParaRPr lang="zh-CN" altLang="en-US" sz="1100" b="1" dirty="0"/>
                    </a:p>
                  </a:txBody>
                  <a:tcPr anchor="ctr"/>
                </a:tc>
                <a:tc>
                  <a:txBody>
                    <a:bodyPr/>
                    <a:lstStyle/>
                    <a:p>
                      <a:r>
                        <a:rPr kumimoji="0" lang="zh-CN" altLang="zh-CN" sz="1100" kern="1200" dirty="0" smtClean="0">
                          <a:solidFill>
                            <a:schemeClr val="dk1"/>
                          </a:solidFill>
                          <a:effectLst/>
                          <a:latin typeface="+mn-lt"/>
                          <a:ea typeface="+mn-ea"/>
                          <a:cs typeface="+mn-cs"/>
                        </a:rPr>
                        <a:t>　企业自招用自主就业退役士兵的</a:t>
                      </a:r>
                      <a:r>
                        <a:rPr kumimoji="0" lang="zh-CN" altLang="zh-CN" sz="1100" b="1" kern="1200" dirty="0" smtClean="0">
                          <a:solidFill>
                            <a:schemeClr val="dk1"/>
                          </a:solidFill>
                          <a:effectLst/>
                          <a:latin typeface="+mn-lt"/>
                          <a:ea typeface="+mn-ea"/>
                          <a:cs typeface="+mn-cs"/>
                        </a:rPr>
                        <a:t>次月起享受</a:t>
                      </a:r>
                      <a:r>
                        <a:rPr kumimoji="0" lang="zh-CN" altLang="zh-CN" sz="1100" kern="1200" dirty="0" smtClean="0">
                          <a:solidFill>
                            <a:schemeClr val="dk1"/>
                          </a:solidFill>
                          <a:effectLst/>
                          <a:latin typeface="+mn-lt"/>
                          <a:ea typeface="+mn-ea"/>
                          <a:cs typeface="+mn-cs"/>
                        </a:rPr>
                        <a:t>税收优惠政策，并于享受税收优惠政策的</a:t>
                      </a:r>
                      <a:r>
                        <a:rPr kumimoji="0" lang="zh-CN" altLang="zh-CN" sz="1100" b="1" kern="1200" dirty="0" smtClean="0">
                          <a:solidFill>
                            <a:schemeClr val="dk1"/>
                          </a:solidFill>
                          <a:effectLst/>
                          <a:latin typeface="+mn-lt"/>
                          <a:ea typeface="+mn-ea"/>
                          <a:cs typeface="+mn-cs"/>
                        </a:rPr>
                        <a:t>当月</a:t>
                      </a:r>
                      <a:r>
                        <a:rPr kumimoji="0" lang="zh-CN" altLang="zh-CN" sz="1100" kern="1200" dirty="0" smtClean="0">
                          <a:solidFill>
                            <a:schemeClr val="dk1"/>
                          </a:solidFill>
                          <a:effectLst/>
                          <a:latin typeface="+mn-lt"/>
                          <a:ea typeface="+mn-ea"/>
                          <a:cs typeface="+mn-cs"/>
                        </a:rPr>
                        <a:t>，持下列材料向主管税务机关</a:t>
                      </a:r>
                      <a:r>
                        <a:rPr kumimoji="0" lang="zh-CN" altLang="zh-CN" sz="1100" b="1" kern="1200" dirty="0" smtClean="0">
                          <a:solidFill>
                            <a:srgbClr val="FF0000"/>
                          </a:solidFill>
                          <a:effectLst/>
                          <a:latin typeface="+mn-lt"/>
                          <a:ea typeface="+mn-ea"/>
                          <a:cs typeface="+mn-cs"/>
                        </a:rPr>
                        <a:t>备案</a:t>
                      </a:r>
                      <a:r>
                        <a:rPr kumimoji="0" lang="zh-CN" altLang="zh-CN" sz="1100" kern="1200" dirty="0" smtClean="0">
                          <a:solidFill>
                            <a:schemeClr val="dk1"/>
                          </a:solidFill>
                          <a:effectLst/>
                          <a:latin typeface="+mn-lt"/>
                          <a:ea typeface="+mn-ea"/>
                          <a:cs typeface="+mn-cs"/>
                        </a:rPr>
                        <a:t>：</a:t>
                      </a:r>
                      <a:r>
                        <a:rPr kumimoji="0" lang="en-US" altLang="zh-CN" sz="1100" kern="1200" dirty="0" smtClean="0">
                          <a:solidFill>
                            <a:schemeClr val="dk1"/>
                          </a:solidFill>
                          <a:effectLst/>
                          <a:latin typeface="+mn-lt"/>
                          <a:ea typeface="+mn-ea"/>
                          <a:cs typeface="+mn-cs"/>
                        </a:rPr>
                        <a:t>1.</a:t>
                      </a:r>
                      <a:r>
                        <a:rPr kumimoji="0" lang="zh-CN" altLang="zh-CN" sz="1100" kern="1200" dirty="0" smtClean="0">
                          <a:solidFill>
                            <a:schemeClr val="dk1"/>
                          </a:solidFill>
                          <a:effectLst/>
                          <a:latin typeface="+mn-lt"/>
                          <a:ea typeface="+mn-ea"/>
                          <a:cs typeface="+mn-cs"/>
                        </a:rPr>
                        <a:t>新招用自主就业退役士兵的《中国人民解放军义务兵退出现役证》或《中国人民解放军士官退出现役证》；</a:t>
                      </a:r>
                      <a:r>
                        <a:rPr kumimoji="0" lang="en-US" altLang="zh-CN" sz="1100" kern="1200" dirty="0" smtClean="0">
                          <a:solidFill>
                            <a:schemeClr val="dk1"/>
                          </a:solidFill>
                          <a:effectLst/>
                          <a:latin typeface="+mn-lt"/>
                          <a:ea typeface="+mn-ea"/>
                          <a:cs typeface="+mn-cs"/>
                        </a:rPr>
                        <a:t>2.</a:t>
                      </a:r>
                      <a:r>
                        <a:rPr kumimoji="0" lang="zh-CN" altLang="zh-CN" sz="1100" kern="1200" dirty="0" smtClean="0">
                          <a:solidFill>
                            <a:schemeClr val="dk1"/>
                          </a:solidFill>
                          <a:effectLst/>
                          <a:latin typeface="+mn-lt"/>
                          <a:ea typeface="+mn-ea"/>
                          <a:cs typeface="+mn-cs"/>
                        </a:rPr>
                        <a:t>企业与</a:t>
                      </a:r>
                      <a:r>
                        <a:rPr kumimoji="0" lang="zh-CN" altLang="zh-CN" sz="1100" kern="1200" dirty="0" smtClean="0">
                          <a:solidFill>
                            <a:srgbClr val="FF0000"/>
                          </a:solidFill>
                          <a:effectLst/>
                          <a:latin typeface="+mn-lt"/>
                          <a:ea typeface="+mn-ea"/>
                          <a:cs typeface="+mn-cs"/>
                        </a:rPr>
                        <a:t>新招用</a:t>
                      </a:r>
                      <a:r>
                        <a:rPr kumimoji="0" lang="zh-CN" altLang="zh-CN" sz="1100" kern="1200" dirty="0" smtClean="0">
                          <a:solidFill>
                            <a:schemeClr val="dk1"/>
                          </a:solidFill>
                          <a:effectLst/>
                          <a:latin typeface="+mn-lt"/>
                          <a:ea typeface="+mn-ea"/>
                          <a:cs typeface="+mn-cs"/>
                        </a:rPr>
                        <a:t>自主就业退役士兵签订的劳动合同（副本），企业为职工缴纳的社会保险费记录；</a:t>
                      </a:r>
                      <a:r>
                        <a:rPr kumimoji="0" lang="en-US" altLang="zh-CN" sz="1100" kern="1200" dirty="0" smtClean="0">
                          <a:solidFill>
                            <a:schemeClr val="dk1"/>
                          </a:solidFill>
                          <a:effectLst/>
                          <a:latin typeface="+mn-lt"/>
                          <a:ea typeface="+mn-ea"/>
                          <a:cs typeface="+mn-cs"/>
                        </a:rPr>
                        <a:t>3.</a:t>
                      </a:r>
                      <a:r>
                        <a:rPr kumimoji="0" lang="zh-CN" altLang="zh-CN" sz="1100" kern="1200" dirty="0" smtClean="0">
                          <a:solidFill>
                            <a:schemeClr val="dk1"/>
                          </a:solidFill>
                          <a:effectLst/>
                          <a:latin typeface="+mn-lt"/>
                          <a:ea typeface="+mn-ea"/>
                          <a:cs typeface="+mn-cs"/>
                        </a:rPr>
                        <a:t>自主就业退役士兵本年度在企业工作时间表（见附件）；</a:t>
                      </a:r>
                      <a:r>
                        <a:rPr kumimoji="0" lang="en-US" altLang="zh-CN" sz="1100" kern="1200" dirty="0" smtClean="0">
                          <a:solidFill>
                            <a:schemeClr val="dk1"/>
                          </a:solidFill>
                          <a:effectLst/>
                          <a:latin typeface="+mn-lt"/>
                          <a:ea typeface="+mn-ea"/>
                          <a:cs typeface="+mn-cs"/>
                        </a:rPr>
                        <a:t>4.</a:t>
                      </a:r>
                      <a:r>
                        <a:rPr kumimoji="0" lang="zh-CN" altLang="zh-CN" sz="1100" kern="1200" dirty="0" smtClean="0">
                          <a:solidFill>
                            <a:schemeClr val="dk1"/>
                          </a:solidFill>
                          <a:effectLst/>
                          <a:latin typeface="+mn-lt"/>
                          <a:ea typeface="+mn-ea"/>
                          <a:cs typeface="+mn-cs"/>
                        </a:rPr>
                        <a:t>主管税务机关要求的其他相关材料。</a:t>
                      </a:r>
                      <a:endParaRPr lang="zh-CN" altLang="en-US" sz="1100" dirty="0">
                        <a:solidFill>
                          <a:srgbClr val="FF0000"/>
                        </a:solidFill>
                      </a:endParaRPr>
                    </a:p>
                  </a:txBody>
                  <a:tcPr/>
                </a:tc>
                <a:tc>
                  <a:txBody>
                    <a:bodyPr/>
                    <a:lstStyle/>
                    <a:p>
                      <a:r>
                        <a:rPr kumimoji="0" lang="zh-CN" altLang="en-US" sz="1100" b="0" i="0" kern="1200" dirty="0" smtClean="0">
                          <a:solidFill>
                            <a:schemeClr val="dk1"/>
                          </a:solidFill>
                          <a:effectLst/>
                          <a:latin typeface="+mn-lt"/>
                          <a:ea typeface="+mn-ea"/>
                          <a:cs typeface="+mn-cs"/>
                        </a:rPr>
                        <a:t>企业招用自主就业退役士兵享受税收优惠政策的，将以下资料留存</a:t>
                      </a:r>
                      <a:r>
                        <a:rPr kumimoji="0" lang="zh-CN" altLang="en-US" sz="1100" b="0" i="0" kern="1200" dirty="0" smtClean="0">
                          <a:solidFill>
                            <a:srgbClr val="FF0000"/>
                          </a:solidFill>
                          <a:effectLst/>
                          <a:latin typeface="+mn-lt"/>
                          <a:ea typeface="+mn-ea"/>
                          <a:cs typeface="+mn-cs"/>
                        </a:rPr>
                        <a:t>备查</a:t>
                      </a:r>
                      <a:r>
                        <a:rPr kumimoji="0" lang="zh-CN" altLang="en-US" sz="1100" b="0" i="0" kern="1200" dirty="0" smtClean="0">
                          <a:solidFill>
                            <a:schemeClr val="dk1"/>
                          </a:solidFill>
                          <a:effectLst/>
                          <a:latin typeface="+mn-lt"/>
                          <a:ea typeface="+mn-ea"/>
                          <a:cs typeface="+mn-cs"/>
                        </a:rPr>
                        <a:t>：</a:t>
                      </a:r>
                      <a:r>
                        <a:rPr kumimoji="0" lang="en-US" altLang="zh-CN" sz="1100" b="0" i="0" kern="1200" dirty="0" smtClean="0">
                          <a:solidFill>
                            <a:schemeClr val="dk1"/>
                          </a:solidFill>
                          <a:effectLst/>
                          <a:latin typeface="+mn-lt"/>
                          <a:ea typeface="+mn-ea"/>
                          <a:cs typeface="+mn-cs"/>
                        </a:rPr>
                        <a:t>l.</a:t>
                      </a:r>
                      <a:r>
                        <a:rPr kumimoji="0" lang="zh-CN" altLang="en-US" sz="1100" b="0" i="0" kern="1200" dirty="0" smtClean="0">
                          <a:solidFill>
                            <a:schemeClr val="dk1"/>
                          </a:solidFill>
                          <a:effectLst/>
                          <a:latin typeface="+mn-lt"/>
                          <a:ea typeface="+mn-ea"/>
                          <a:cs typeface="+mn-cs"/>
                        </a:rPr>
                        <a:t>招用自主就业退役士兵的</a:t>
                      </a:r>
                      <a:r>
                        <a:rPr kumimoji="0" lang="en-US" altLang="zh-CN" sz="1100" b="0" i="0" kern="1200" dirty="0" smtClean="0">
                          <a:solidFill>
                            <a:schemeClr val="dk1"/>
                          </a:solidFill>
                          <a:effectLst/>
                          <a:latin typeface="+mn-lt"/>
                          <a:ea typeface="+mn-ea"/>
                          <a:cs typeface="+mn-cs"/>
                        </a:rPr>
                        <a:t>《</a:t>
                      </a:r>
                      <a:r>
                        <a:rPr kumimoji="0" lang="zh-CN" altLang="en-US" sz="1100" b="0" i="0" kern="1200" dirty="0" smtClean="0">
                          <a:solidFill>
                            <a:schemeClr val="dk1"/>
                          </a:solidFill>
                          <a:effectLst/>
                          <a:latin typeface="+mn-lt"/>
                          <a:ea typeface="+mn-ea"/>
                          <a:cs typeface="+mn-cs"/>
                        </a:rPr>
                        <a:t>中国人民解放军义务兵退出现役证</a:t>
                      </a:r>
                      <a:r>
                        <a:rPr kumimoji="0" lang="en-US" altLang="zh-CN" sz="1100" b="0" i="0" kern="1200" dirty="0" smtClean="0">
                          <a:solidFill>
                            <a:schemeClr val="dk1"/>
                          </a:solidFill>
                          <a:effectLst/>
                          <a:latin typeface="+mn-lt"/>
                          <a:ea typeface="+mn-ea"/>
                          <a:cs typeface="+mn-cs"/>
                        </a:rPr>
                        <a:t>》《</a:t>
                      </a:r>
                      <a:r>
                        <a:rPr kumimoji="0" lang="zh-CN" altLang="en-US" sz="1100" b="0" i="0" kern="1200" dirty="0" smtClean="0">
                          <a:solidFill>
                            <a:schemeClr val="dk1"/>
                          </a:solidFill>
                          <a:effectLst/>
                          <a:latin typeface="+mn-lt"/>
                          <a:ea typeface="+mn-ea"/>
                          <a:cs typeface="+mn-cs"/>
                        </a:rPr>
                        <a:t>中国人民解放军士官退出现役证</a:t>
                      </a:r>
                      <a:r>
                        <a:rPr kumimoji="0" lang="en-US" altLang="zh-CN" sz="1100" b="0" i="0" kern="1200" dirty="0" smtClean="0">
                          <a:solidFill>
                            <a:schemeClr val="dk1"/>
                          </a:solidFill>
                          <a:effectLst/>
                          <a:latin typeface="+mn-lt"/>
                          <a:ea typeface="+mn-ea"/>
                          <a:cs typeface="+mn-cs"/>
                        </a:rPr>
                        <a:t>》</a:t>
                      </a:r>
                      <a:r>
                        <a:rPr kumimoji="0" lang="zh-CN" altLang="en-US" sz="1100" b="0" i="0" kern="1200" dirty="0" smtClean="0">
                          <a:solidFill>
                            <a:schemeClr val="dk1"/>
                          </a:solidFill>
                          <a:effectLst/>
                          <a:latin typeface="+mn-lt"/>
                          <a:ea typeface="+mn-ea"/>
                          <a:cs typeface="+mn-cs"/>
                        </a:rPr>
                        <a:t>或</a:t>
                      </a:r>
                      <a:r>
                        <a:rPr kumimoji="0" lang="en-US" altLang="zh-CN" sz="1100" b="0" i="0" kern="1200" dirty="0" smtClean="0">
                          <a:solidFill>
                            <a:srgbClr val="FF0000"/>
                          </a:solidFill>
                          <a:effectLst/>
                          <a:latin typeface="+mn-lt"/>
                          <a:ea typeface="+mn-ea"/>
                          <a:cs typeface="+mn-cs"/>
                        </a:rPr>
                        <a:t>《</a:t>
                      </a:r>
                      <a:r>
                        <a:rPr kumimoji="0" lang="zh-CN" altLang="en-US" sz="1100" b="0" i="0" kern="1200" dirty="0" smtClean="0">
                          <a:solidFill>
                            <a:srgbClr val="FF0000"/>
                          </a:solidFill>
                          <a:effectLst/>
                          <a:latin typeface="+mn-lt"/>
                          <a:ea typeface="+mn-ea"/>
                          <a:cs typeface="+mn-cs"/>
                        </a:rPr>
                        <a:t>中国人民武装警察部队义务兵退出现役证</a:t>
                      </a:r>
                      <a:r>
                        <a:rPr kumimoji="0" lang="en-US" altLang="zh-CN" sz="1100" b="0" i="0" kern="1200" dirty="0" smtClean="0">
                          <a:solidFill>
                            <a:srgbClr val="FF0000"/>
                          </a:solidFill>
                          <a:effectLst/>
                          <a:latin typeface="+mn-lt"/>
                          <a:ea typeface="+mn-ea"/>
                          <a:cs typeface="+mn-cs"/>
                        </a:rPr>
                        <a:t>》《</a:t>
                      </a:r>
                      <a:r>
                        <a:rPr kumimoji="0" lang="zh-CN" altLang="en-US" sz="1100" b="0" i="0" kern="1200" dirty="0" smtClean="0">
                          <a:solidFill>
                            <a:srgbClr val="FF0000"/>
                          </a:solidFill>
                          <a:effectLst/>
                          <a:latin typeface="+mn-lt"/>
                          <a:ea typeface="+mn-ea"/>
                          <a:cs typeface="+mn-cs"/>
                        </a:rPr>
                        <a:t>中国人民武装警察部队士官退出现役证</a:t>
                      </a:r>
                      <a:r>
                        <a:rPr kumimoji="0" lang="en-US" altLang="zh-CN" sz="1100" b="0" i="0" kern="1200" dirty="0" smtClean="0">
                          <a:solidFill>
                            <a:srgbClr val="FF0000"/>
                          </a:solidFill>
                          <a:effectLst/>
                          <a:latin typeface="+mn-lt"/>
                          <a:ea typeface="+mn-ea"/>
                          <a:cs typeface="+mn-cs"/>
                        </a:rPr>
                        <a:t>》</a:t>
                      </a:r>
                      <a:r>
                        <a:rPr kumimoji="0" lang="zh-CN" altLang="en-US" sz="1100" b="0" i="0" kern="1200" dirty="0" smtClean="0">
                          <a:solidFill>
                            <a:schemeClr val="dk1"/>
                          </a:solidFill>
                          <a:effectLst/>
                          <a:latin typeface="+mn-lt"/>
                          <a:ea typeface="+mn-ea"/>
                          <a:cs typeface="+mn-cs"/>
                        </a:rPr>
                        <a:t>；</a:t>
                      </a:r>
                      <a:r>
                        <a:rPr kumimoji="0" lang="en-US" altLang="zh-CN" sz="1100" b="0" i="0" kern="1200" dirty="0" smtClean="0">
                          <a:solidFill>
                            <a:schemeClr val="dk1"/>
                          </a:solidFill>
                          <a:effectLst/>
                          <a:latin typeface="+mn-lt"/>
                          <a:ea typeface="+mn-ea"/>
                          <a:cs typeface="+mn-cs"/>
                        </a:rPr>
                        <a:t>2.</a:t>
                      </a:r>
                      <a:r>
                        <a:rPr kumimoji="0" lang="zh-CN" altLang="en-US" sz="1100" b="0" i="0" kern="1200" dirty="0" smtClean="0">
                          <a:solidFill>
                            <a:schemeClr val="dk1"/>
                          </a:solidFill>
                          <a:effectLst/>
                          <a:latin typeface="+mn-lt"/>
                          <a:ea typeface="+mn-ea"/>
                          <a:cs typeface="+mn-cs"/>
                        </a:rPr>
                        <a:t>企业与</a:t>
                      </a:r>
                      <a:r>
                        <a:rPr kumimoji="0" lang="zh-CN" altLang="en-US" sz="1100" b="0" i="0" kern="1200" dirty="0" smtClean="0">
                          <a:solidFill>
                            <a:srgbClr val="FF0000"/>
                          </a:solidFill>
                          <a:effectLst/>
                          <a:latin typeface="+mn-lt"/>
                          <a:ea typeface="+mn-ea"/>
                          <a:cs typeface="+mn-cs"/>
                        </a:rPr>
                        <a:t>招用</a:t>
                      </a:r>
                      <a:r>
                        <a:rPr kumimoji="0" lang="zh-CN" altLang="en-US" sz="1100" b="0" i="0" kern="1200" dirty="0" smtClean="0">
                          <a:solidFill>
                            <a:schemeClr val="dk1"/>
                          </a:solidFill>
                          <a:effectLst/>
                          <a:latin typeface="+mn-lt"/>
                          <a:ea typeface="+mn-ea"/>
                          <a:cs typeface="+mn-cs"/>
                        </a:rPr>
                        <a:t>自主就业退役士兵签订的劳动合同（副本）</a:t>
                      </a:r>
                      <a:r>
                        <a:rPr kumimoji="0" lang="en-US" altLang="zh-CN" sz="1100" b="0" i="0" kern="1200" dirty="0" smtClean="0">
                          <a:solidFill>
                            <a:schemeClr val="dk1"/>
                          </a:solidFill>
                          <a:effectLst/>
                          <a:latin typeface="+mn-lt"/>
                          <a:ea typeface="+mn-ea"/>
                          <a:cs typeface="+mn-cs"/>
                        </a:rPr>
                        <a:t>,</a:t>
                      </a:r>
                      <a:r>
                        <a:rPr kumimoji="0" lang="zh-CN" altLang="en-US" sz="1100" b="0" i="0" kern="1200" dirty="0" smtClean="0">
                          <a:solidFill>
                            <a:schemeClr val="dk1"/>
                          </a:solidFill>
                          <a:effectLst/>
                          <a:latin typeface="+mn-lt"/>
                          <a:ea typeface="+mn-ea"/>
                          <a:cs typeface="+mn-cs"/>
                        </a:rPr>
                        <a:t>为职工缴纳的社会保险费记录；</a:t>
                      </a:r>
                      <a:r>
                        <a:rPr kumimoji="0" lang="en-US" altLang="zh-CN" sz="1100" b="0" i="0" kern="1200" dirty="0" smtClean="0">
                          <a:solidFill>
                            <a:schemeClr val="dk1"/>
                          </a:solidFill>
                          <a:effectLst/>
                          <a:latin typeface="+mn-lt"/>
                          <a:ea typeface="+mn-ea"/>
                          <a:cs typeface="+mn-cs"/>
                        </a:rPr>
                        <a:t>3.</a:t>
                      </a:r>
                      <a:r>
                        <a:rPr kumimoji="0" lang="zh-CN" altLang="en-US" sz="1100" b="0" i="0" kern="1200" dirty="0" smtClean="0">
                          <a:solidFill>
                            <a:schemeClr val="dk1"/>
                          </a:solidFill>
                          <a:effectLst/>
                          <a:latin typeface="+mn-lt"/>
                          <a:ea typeface="+mn-ea"/>
                          <a:cs typeface="+mn-cs"/>
                        </a:rPr>
                        <a:t>自主就业退役士兵本年度在企业工作时间表</a:t>
                      </a:r>
                      <a:r>
                        <a:rPr kumimoji="0" lang="en-US" altLang="zh-CN" sz="1100" b="0" i="0" kern="1200" dirty="0" smtClean="0">
                          <a:solidFill>
                            <a:schemeClr val="dk1"/>
                          </a:solidFill>
                          <a:effectLst/>
                          <a:latin typeface="+mn-lt"/>
                          <a:ea typeface="+mn-ea"/>
                          <a:cs typeface="+mn-cs"/>
                        </a:rPr>
                        <a:t>(</a:t>
                      </a:r>
                      <a:r>
                        <a:rPr kumimoji="0" lang="zh-CN" altLang="en-US" sz="1100" b="0" i="0" kern="1200" dirty="0" smtClean="0">
                          <a:solidFill>
                            <a:schemeClr val="dk1"/>
                          </a:solidFill>
                          <a:effectLst/>
                          <a:latin typeface="+mn-lt"/>
                          <a:ea typeface="+mn-ea"/>
                          <a:cs typeface="+mn-cs"/>
                        </a:rPr>
                        <a:t>见附件</a:t>
                      </a:r>
                      <a:r>
                        <a:rPr kumimoji="0" lang="en-US" altLang="zh-CN" sz="1100" b="0" i="0" kern="1200" dirty="0" smtClean="0">
                          <a:solidFill>
                            <a:schemeClr val="dk1"/>
                          </a:solidFill>
                          <a:effectLst/>
                          <a:latin typeface="+mn-lt"/>
                          <a:ea typeface="+mn-ea"/>
                          <a:cs typeface="+mn-cs"/>
                        </a:rPr>
                        <a:t>)</a:t>
                      </a:r>
                      <a:r>
                        <a:rPr kumimoji="0" lang="zh-CN" altLang="en-US" sz="1100" b="0" i="0" kern="1200" dirty="0" smtClean="0">
                          <a:solidFill>
                            <a:schemeClr val="dk1"/>
                          </a:solidFill>
                          <a:effectLst/>
                          <a:latin typeface="+mn-lt"/>
                          <a:ea typeface="+mn-ea"/>
                          <a:cs typeface="+mn-cs"/>
                        </a:rPr>
                        <a:t>。</a:t>
                      </a:r>
                      <a:endParaRPr lang="zh-CN" altLang="en-US" sz="1100" dirty="0"/>
                    </a:p>
                  </a:txBody>
                  <a:tcPr/>
                </a:tc>
              </a:tr>
              <a:tr h="370840">
                <a:tc vMerge="1">
                  <a:tcPr/>
                </a:tc>
                <a:tc>
                  <a:txBody>
                    <a:bodyPr/>
                    <a:lstStyle/>
                    <a:p>
                      <a:r>
                        <a:rPr lang="zh-CN" altLang="en-US" sz="1100" b="1" dirty="0" smtClean="0"/>
                        <a:t>执行期限</a:t>
                      </a:r>
                      <a:endParaRPr lang="zh-CN" altLang="en-US" sz="1100" b="1" dirty="0"/>
                    </a:p>
                  </a:txBody>
                  <a:tcPr/>
                </a:tc>
                <a:tc>
                  <a:txBody>
                    <a:bodyPr/>
                    <a:lstStyle/>
                    <a:p>
                      <a:r>
                        <a:rPr kumimoji="0" lang="en-US" altLang="zh-CN" sz="1100" kern="1200" dirty="0" smtClean="0">
                          <a:solidFill>
                            <a:schemeClr val="dk1"/>
                          </a:solidFill>
                          <a:effectLst/>
                          <a:latin typeface="+mn-lt"/>
                          <a:ea typeface="+mn-ea"/>
                          <a:cs typeface="+mn-cs"/>
                        </a:rPr>
                        <a:t>2017</a:t>
                      </a:r>
                      <a:r>
                        <a:rPr kumimoji="0" lang="zh-CN" altLang="zh-CN" sz="1100" kern="1200" dirty="0" smtClean="0">
                          <a:solidFill>
                            <a:schemeClr val="dk1"/>
                          </a:solidFill>
                          <a:effectLst/>
                          <a:latin typeface="+mn-lt"/>
                          <a:ea typeface="+mn-ea"/>
                          <a:cs typeface="+mn-cs"/>
                        </a:rPr>
                        <a:t>年</a:t>
                      </a:r>
                      <a:r>
                        <a:rPr kumimoji="0" lang="en-US" altLang="zh-CN" sz="1100" kern="1200" dirty="0" smtClean="0">
                          <a:solidFill>
                            <a:schemeClr val="dk1"/>
                          </a:solidFill>
                          <a:effectLst/>
                          <a:latin typeface="+mn-lt"/>
                          <a:ea typeface="+mn-ea"/>
                          <a:cs typeface="+mn-cs"/>
                        </a:rPr>
                        <a:t>1</a:t>
                      </a:r>
                      <a:r>
                        <a:rPr kumimoji="0" lang="zh-CN" altLang="zh-CN" sz="1100" kern="1200" dirty="0" smtClean="0">
                          <a:solidFill>
                            <a:schemeClr val="dk1"/>
                          </a:solidFill>
                          <a:effectLst/>
                          <a:latin typeface="+mn-lt"/>
                          <a:ea typeface="+mn-ea"/>
                          <a:cs typeface="+mn-cs"/>
                        </a:rPr>
                        <a:t>月</a:t>
                      </a:r>
                      <a:r>
                        <a:rPr kumimoji="0" lang="en-US" altLang="zh-CN" sz="1100" kern="1200" dirty="0" smtClean="0">
                          <a:solidFill>
                            <a:schemeClr val="dk1"/>
                          </a:solidFill>
                          <a:effectLst/>
                          <a:latin typeface="+mn-lt"/>
                          <a:ea typeface="+mn-ea"/>
                          <a:cs typeface="+mn-cs"/>
                        </a:rPr>
                        <a:t>1</a:t>
                      </a:r>
                      <a:r>
                        <a:rPr kumimoji="0" lang="zh-CN" altLang="zh-CN" sz="1100" kern="1200" dirty="0" smtClean="0">
                          <a:solidFill>
                            <a:schemeClr val="dk1"/>
                          </a:solidFill>
                          <a:effectLst/>
                          <a:latin typeface="+mn-lt"/>
                          <a:ea typeface="+mn-ea"/>
                          <a:cs typeface="+mn-cs"/>
                        </a:rPr>
                        <a:t>日至</a:t>
                      </a:r>
                      <a:r>
                        <a:rPr kumimoji="0" lang="en-US" altLang="zh-CN" sz="1100" kern="1200" dirty="0" smtClean="0">
                          <a:solidFill>
                            <a:schemeClr val="dk1"/>
                          </a:solidFill>
                          <a:effectLst/>
                          <a:latin typeface="+mn-lt"/>
                          <a:ea typeface="+mn-ea"/>
                          <a:cs typeface="+mn-cs"/>
                        </a:rPr>
                        <a:t>2019</a:t>
                      </a:r>
                      <a:r>
                        <a:rPr kumimoji="0" lang="zh-CN" altLang="zh-CN" sz="1100" kern="1200" dirty="0" smtClean="0">
                          <a:solidFill>
                            <a:schemeClr val="dk1"/>
                          </a:solidFill>
                          <a:effectLst/>
                          <a:latin typeface="+mn-lt"/>
                          <a:ea typeface="+mn-ea"/>
                          <a:cs typeface="+mn-cs"/>
                        </a:rPr>
                        <a:t>年</a:t>
                      </a:r>
                      <a:r>
                        <a:rPr kumimoji="0" lang="en-US" altLang="zh-CN" sz="1100" kern="1200" dirty="0" smtClean="0">
                          <a:solidFill>
                            <a:schemeClr val="dk1"/>
                          </a:solidFill>
                          <a:effectLst/>
                          <a:latin typeface="+mn-lt"/>
                          <a:ea typeface="+mn-ea"/>
                          <a:cs typeface="+mn-cs"/>
                        </a:rPr>
                        <a:t>12</a:t>
                      </a:r>
                      <a:r>
                        <a:rPr kumimoji="0" lang="zh-CN" altLang="zh-CN" sz="1100" kern="1200" dirty="0" smtClean="0">
                          <a:solidFill>
                            <a:schemeClr val="dk1"/>
                          </a:solidFill>
                          <a:effectLst/>
                          <a:latin typeface="+mn-lt"/>
                          <a:ea typeface="+mn-ea"/>
                          <a:cs typeface="+mn-cs"/>
                        </a:rPr>
                        <a:t>月</a:t>
                      </a:r>
                      <a:r>
                        <a:rPr kumimoji="0" lang="en-US" altLang="zh-CN" sz="1100" kern="1200" dirty="0" smtClean="0">
                          <a:solidFill>
                            <a:schemeClr val="dk1"/>
                          </a:solidFill>
                          <a:effectLst/>
                          <a:latin typeface="+mn-lt"/>
                          <a:ea typeface="+mn-ea"/>
                          <a:cs typeface="+mn-cs"/>
                        </a:rPr>
                        <a:t>31</a:t>
                      </a:r>
                      <a:r>
                        <a:rPr kumimoji="0" lang="zh-CN" altLang="zh-CN" sz="1100" kern="1200" dirty="0" smtClean="0">
                          <a:solidFill>
                            <a:schemeClr val="dk1"/>
                          </a:solidFill>
                          <a:effectLst/>
                          <a:latin typeface="+mn-lt"/>
                          <a:ea typeface="+mn-ea"/>
                          <a:cs typeface="+mn-cs"/>
                        </a:rPr>
                        <a:t>日</a:t>
                      </a:r>
                      <a:endParaRPr kumimoji="0" lang="zh-CN" altLang="en-US" sz="1100" kern="1200" dirty="0">
                        <a:solidFill>
                          <a:schemeClr val="dk1"/>
                        </a:solidFill>
                        <a:effectLst/>
                        <a:latin typeface="+mn-lt"/>
                        <a:ea typeface="+mn-ea"/>
                        <a:cs typeface="+mn-cs"/>
                      </a:endParaRPr>
                    </a:p>
                  </a:txBody>
                  <a:tcPr/>
                </a:tc>
                <a:tc>
                  <a:txBody>
                    <a:bodyPr/>
                    <a:lstStyle/>
                    <a:p>
                      <a:r>
                        <a:rPr kumimoji="0" lang="en-US" altLang="zh-CN" sz="1100" kern="1200" dirty="0" smtClean="0">
                          <a:solidFill>
                            <a:schemeClr val="dk1"/>
                          </a:solidFill>
                          <a:effectLst/>
                          <a:latin typeface="+mn-lt"/>
                          <a:ea typeface="+mn-ea"/>
                          <a:cs typeface="+mn-cs"/>
                        </a:rPr>
                        <a:t>2019</a:t>
                      </a:r>
                      <a:r>
                        <a:rPr kumimoji="0" lang="zh-CN" altLang="en-US" sz="1100" kern="1200" dirty="0" smtClean="0">
                          <a:solidFill>
                            <a:schemeClr val="dk1"/>
                          </a:solidFill>
                          <a:effectLst/>
                          <a:latin typeface="+mn-lt"/>
                          <a:ea typeface="+mn-ea"/>
                          <a:cs typeface="+mn-cs"/>
                        </a:rPr>
                        <a:t>年</a:t>
                      </a:r>
                      <a:r>
                        <a:rPr kumimoji="0" lang="en-US" altLang="zh-CN" sz="1100" kern="1200" dirty="0" smtClean="0">
                          <a:solidFill>
                            <a:schemeClr val="dk1"/>
                          </a:solidFill>
                          <a:effectLst/>
                          <a:latin typeface="+mn-lt"/>
                          <a:ea typeface="+mn-ea"/>
                          <a:cs typeface="+mn-cs"/>
                        </a:rPr>
                        <a:t>1</a:t>
                      </a:r>
                      <a:r>
                        <a:rPr kumimoji="0" lang="zh-CN" altLang="en-US" sz="1100" kern="1200" dirty="0" smtClean="0">
                          <a:solidFill>
                            <a:schemeClr val="dk1"/>
                          </a:solidFill>
                          <a:effectLst/>
                          <a:latin typeface="+mn-lt"/>
                          <a:ea typeface="+mn-ea"/>
                          <a:cs typeface="+mn-cs"/>
                        </a:rPr>
                        <a:t>月</a:t>
                      </a:r>
                      <a:r>
                        <a:rPr kumimoji="0" lang="en-US" altLang="zh-CN" sz="1100" kern="1200" dirty="0" smtClean="0">
                          <a:solidFill>
                            <a:schemeClr val="dk1"/>
                          </a:solidFill>
                          <a:effectLst/>
                          <a:latin typeface="+mn-lt"/>
                          <a:ea typeface="+mn-ea"/>
                          <a:cs typeface="+mn-cs"/>
                        </a:rPr>
                        <a:t>1</a:t>
                      </a:r>
                      <a:r>
                        <a:rPr kumimoji="0" lang="zh-CN" altLang="en-US" sz="1100" kern="1200" dirty="0" smtClean="0">
                          <a:solidFill>
                            <a:schemeClr val="dk1"/>
                          </a:solidFill>
                          <a:effectLst/>
                          <a:latin typeface="+mn-lt"/>
                          <a:ea typeface="+mn-ea"/>
                          <a:cs typeface="+mn-cs"/>
                        </a:rPr>
                        <a:t>日至</a:t>
                      </a:r>
                      <a:r>
                        <a:rPr kumimoji="0" lang="en-US" altLang="zh-CN" sz="1100" kern="1200" dirty="0" smtClean="0">
                          <a:solidFill>
                            <a:schemeClr val="dk1"/>
                          </a:solidFill>
                          <a:effectLst/>
                          <a:latin typeface="+mn-lt"/>
                          <a:ea typeface="+mn-ea"/>
                          <a:cs typeface="+mn-cs"/>
                        </a:rPr>
                        <a:t>2021</a:t>
                      </a:r>
                      <a:r>
                        <a:rPr kumimoji="0" lang="zh-CN" altLang="en-US" sz="1100" kern="1200" dirty="0" smtClean="0">
                          <a:solidFill>
                            <a:schemeClr val="dk1"/>
                          </a:solidFill>
                          <a:effectLst/>
                          <a:latin typeface="+mn-lt"/>
                          <a:ea typeface="+mn-ea"/>
                          <a:cs typeface="+mn-cs"/>
                        </a:rPr>
                        <a:t>年</a:t>
                      </a:r>
                      <a:r>
                        <a:rPr kumimoji="0" lang="en-US" altLang="zh-CN" sz="1100" kern="1200" dirty="0" smtClean="0">
                          <a:solidFill>
                            <a:schemeClr val="dk1"/>
                          </a:solidFill>
                          <a:effectLst/>
                          <a:latin typeface="+mn-lt"/>
                          <a:ea typeface="+mn-ea"/>
                          <a:cs typeface="+mn-cs"/>
                        </a:rPr>
                        <a:t>12</a:t>
                      </a:r>
                      <a:r>
                        <a:rPr kumimoji="0" lang="zh-CN" altLang="en-US" sz="1100" kern="1200" dirty="0" smtClean="0">
                          <a:solidFill>
                            <a:schemeClr val="dk1"/>
                          </a:solidFill>
                          <a:effectLst/>
                          <a:latin typeface="+mn-lt"/>
                          <a:ea typeface="+mn-ea"/>
                          <a:cs typeface="+mn-cs"/>
                        </a:rPr>
                        <a:t>月</a:t>
                      </a:r>
                      <a:r>
                        <a:rPr kumimoji="0" lang="en-US" altLang="zh-CN" sz="1100" kern="1200" dirty="0" smtClean="0">
                          <a:solidFill>
                            <a:schemeClr val="dk1"/>
                          </a:solidFill>
                          <a:effectLst/>
                          <a:latin typeface="+mn-lt"/>
                          <a:ea typeface="+mn-ea"/>
                          <a:cs typeface="+mn-cs"/>
                        </a:rPr>
                        <a:t>31</a:t>
                      </a:r>
                      <a:r>
                        <a:rPr kumimoji="0" lang="zh-CN" altLang="en-US" sz="1100" kern="1200" dirty="0" smtClean="0">
                          <a:solidFill>
                            <a:schemeClr val="dk1"/>
                          </a:solidFill>
                          <a:effectLst/>
                          <a:latin typeface="+mn-lt"/>
                          <a:ea typeface="+mn-ea"/>
                          <a:cs typeface="+mn-cs"/>
                        </a:rPr>
                        <a:t>日，</a:t>
                      </a:r>
                      <a:endParaRPr kumimoji="0" lang="en-US" altLang="zh-CN" sz="1100" kern="1200" dirty="0" smtClean="0">
                        <a:solidFill>
                          <a:schemeClr val="dk1"/>
                        </a:solidFill>
                        <a:effectLst/>
                        <a:latin typeface="+mn-lt"/>
                        <a:ea typeface="+mn-ea"/>
                        <a:cs typeface="+mn-cs"/>
                      </a:endParaRPr>
                    </a:p>
                    <a:p>
                      <a:r>
                        <a:rPr kumimoji="0" lang="zh-CN" altLang="en-US" sz="1100" kern="1200" dirty="0" smtClean="0">
                          <a:solidFill>
                            <a:schemeClr val="dk1"/>
                          </a:solidFill>
                          <a:effectLst/>
                          <a:latin typeface="+mn-lt"/>
                          <a:ea typeface="+mn-ea"/>
                          <a:cs typeface="+mn-cs"/>
                        </a:rPr>
                        <a:t>财税</a:t>
                      </a:r>
                      <a:r>
                        <a:rPr kumimoji="0" lang="en-US" altLang="zh-CN" sz="1100" kern="1200" dirty="0" smtClean="0">
                          <a:solidFill>
                            <a:schemeClr val="dk1"/>
                          </a:solidFill>
                          <a:effectLst/>
                          <a:latin typeface="+mn-lt"/>
                          <a:ea typeface="+mn-ea"/>
                          <a:cs typeface="+mn-cs"/>
                        </a:rPr>
                        <a:t>〔2017〕46</a:t>
                      </a:r>
                      <a:r>
                        <a:rPr kumimoji="0" lang="zh-CN" altLang="en-US" sz="1100" kern="1200" dirty="0" smtClean="0">
                          <a:solidFill>
                            <a:schemeClr val="dk1"/>
                          </a:solidFill>
                          <a:effectLst/>
                          <a:latin typeface="+mn-lt"/>
                          <a:ea typeface="+mn-ea"/>
                          <a:cs typeface="+mn-cs"/>
                        </a:rPr>
                        <a:t>号自</a:t>
                      </a:r>
                      <a:r>
                        <a:rPr kumimoji="0" lang="en-US" altLang="zh-CN" sz="1100" kern="1200" dirty="0" smtClean="0">
                          <a:solidFill>
                            <a:schemeClr val="dk1"/>
                          </a:solidFill>
                          <a:effectLst/>
                          <a:latin typeface="+mn-lt"/>
                          <a:ea typeface="+mn-ea"/>
                          <a:cs typeface="+mn-cs"/>
                        </a:rPr>
                        <a:t>2019</a:t>
                      </a:r>
                      <a:r>
                        <a:rPr kumimoji="0" lang="zh-CN" altLang="en-US" sz="1100" kern="1200" dirty="0" smtClean="0">
                          <a:solidFill>
                            <a:schemeClr val="dk1"/>
                          </a:solidFill>
                          <a:effectLst/>
                          <a:latin typeface="+mn-lt"/>
                          <a:ea typeface="+mn-ea"/>
                          <a:cs typeface="+mn-cs"/>
                        </a:rPr>
                        <a:t>年</a:t>
                      </a:r>
                      <a:r>
                        <a:rPr kumimoji="0" lang="en-US" altLang="zh-CN" sz="1100" kern="1200" dirty="0" smtClean="0">
                          <a:solidFill>
                            <a:schemeClr val="dk1"/>
                          </a:solidFill>
                          <a:effectLst/>
                          <a:latin typeface="+mn-lt"/>
                          <a:ea typeface="+mn-ea"/>
                          <a:cs typeface="+mn-cs"/>
                        </a:rPr>
                        <a:t>1</a:t>
                      </a:r>
                      <a:r>
                        <a:rPr kumimoji="0" lang="zh-CN" altLang="en-US" sz="1100" kern="1200" dirty="0" smtClean="0">
                          <a:solidFill>
                            <a:schemeClr val="dk1"/>
                          </a:solidFill>
                          <a:effectLst/>
                          <a:latin typeface="+mn-lt"/>
                          <a:ea typeface="+mn-ea"/>
                          <a:cs typeface="+mn-cs"/>
                        </a:rPr>
                        <a:t>月</a:t>
                      </a:r>
                      <a:r>
                        <a:rPr kumimoji="0" lang="en-US" altLang="zh-CN" sz="1100" kern="1200" dirty="0" smtClean="0">
                          <a:solidFill>
                            <a:schemeClr val="dk1"/>
                          </a:solidFill>
                          <a:effectLst/>
                          <a:latin typeface="+mn-lt"/>
                          <a:ea typeface="+mn-ea"/>
                          <a:cs typeface="+mn-cs"/>
                        </a:rPr>
                        <a:t>1</a:t>
                      </a:r>
                      <a:r>
                        <a:rPr kumimoji="0" lang="zh-CN" altLang="en-US" sz="1100" kern="1200" dirty="0" smtClean="0">
                          <a:solidFill>
                            <a:schemeClr val="dk1"/>
                          </a:solidFill>
                          <a:effectLst/>
                          <a:latin typeface="+mn-lt"/>
                          <a:ea typeface="+mn-ea"/>
                          <a:cs typeface="+mn-cs"/>
                        </a:rPr>
                        <a:t>日起停止执行</a:t>
                      </a:r>
                      <a:endParaRPr kumimoji="0" lang="zh-CN" altLang="en-US" sz="1100" kern="1200" dirty="0">
                        <a:solidFill>
                          <a:schemeClr val="dk1"/>
                        </a:solidFill>
                        <a:effectLst/>
                        <a:latin typeface="+mn-lt"/>
                        <a:ea typeface="+mn-ea"/>
                        <a:cs typeface="+mn-cs"/>
                      </a:endParaRPr>
                    </a:p>
                  </a:txBody>
                  <a:tcPr/>
                </a:tc>
              </a:tr>
            </a:tbl>
          </a:graphicData>
        </a:graphic>
      </p:graphicFrame>
    </p:spTree>
  </p:cSld>
  <p:clrMapOvr>
    <a:masterClrMapping/>
  </p:clrMapOvr>
  <mc:AlternateContent xmlns:mc="http://schemas.openxmlformats.org/markup-compatibility/2006">
    <mc:Choice xmlns:p14="http://schemas.microsoft.com/office/powerpoint/2010/main" Requires="p14">
      <p:transition spd="slow" p14:dur="1400" advTm="0">
        <p14:doors dir="vert"/>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ppt_x"/>
                                          </p:val>
                                        </p:tav>
                                        <p:tav tm="100000">
                                          <p:val>
                                            <p:strVal val="#ppt_x"/>
                                          </p:val>
                                        </p:tav>
                                      </p:tavLst>
                                    </p:anim>
                                    <p:anim calcmode="lin" valueType="num">
                                      <p:cBhvr additive="base">
                                        <p:cTn id="13" dur="500" fill="hold"/>
                                        <p:tgtEl>
                                          <p:spTgt spid="10"/>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500" fill="hold"/>
                                        <p:tgtEl>
                                          <p:spTgt spid="11"/>
                                        </p:tgtEl>
                                        <p:attrNameLst>
                                          <p:attrName>ppt_x</p:attrName>
                                        </p:attrNameLst>
                                      </p:cBhvr>
                                      <p:tavLst>
                                        <p:tav tm="0">
                                          <p:val>
                                            <p:strVal val="#ppt_x"/>
                                          </p:val>
                                        </p:tav>
                                        <p:tav tm="100000">
                                          <p:val>
                                            <p:strVal val="#ppt_x"/>
                                          </p:val>
                                        </p:tav>
                                      </p:tavLst>
                                    </p:anim>
                                    <p:anim calcmode="lin" valueType="num">
                                      <p:cBhvr additive="base">
                                        <p:cTn id="18" dur="500" fill="hold"/>
                                        <p:tgtEl>
                                          <p:spTgt spid="11"/>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2" fill="hold" grpId="0" nodeType="after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additive="base">
                                        <p:cTn id="22" dur="500" fill="hold"/>
                                        <p:tgtEl>
                                          <p:spTgt spid="13"/>
                                        </p:tgtEl>
                                        <p:attrNameLst>
                                          <p:attrName>ppt_x</p:attrName>
                                        </p:attrNameLst>
                                      </p:cBhvr>
                                      <p:tavLst>
                                        <p:tav tm="0">
                                          <p:val>
                                            <p:strVal val="1+#ppt_w/2"/>
                                          </p:val>
                                        </p:tav>
                                        <p:tav tm="100000">
                                          <p:val>
                                            <p:strVal val="#ppt_x"/>
                                          </p:val>
                                        </p:tav>
                                      </p:tavLst>
                                    </p:anim>
                                    <p:anim calcmode="lin" valueType="num">
                                      <p:cBhvr additive="base">
                                        <p:cTn id="23" dur="500" fill="hold"/>
                                        <p:tgtEl>
                                          <p:spTgt spid="13"/>
                                        </p:tgtEl>
                                        <p:attrNameLst>
                                          <p:attrName>ppt_y</p:attrName>
                                        </p:attrNameLst>
                                      </p:cBhvr>
                                      <p:tavLst>
                                        <p:tav tm="0">
                                          <p:val>
                                            <p:strVal val="#ppt_y"/>
                                          </p:val>
                                        </p:tav>
                                        <p:tav tm="100000">
                                          <p:val>
                                            <p:strVal val="#ppt_y"/>
                                          </p:val>
                                        </p:tav>
                                      </p:tavLst>
                                    </p:anim>
                                  </p:childTnLst>
                                </p:cTn>
                              </p:par>
                              <p:par>
                                <p:cTn id="24" presetID="2" presetClass="entr" presetSubtype="4"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additive="base">
                                        <p:cTn id="26" dur="500" fill="hold"/>
                                        <p:tgtEl>
                                          <p:spTgt spid="14"/>
                                        </p:tgtEl>
                                        <p:attrNameLst>
                                          <p:attrName>ppt_x</p:attrName>
                                        </p:attrNameLst>
                                      </p:cBhvr>
                                      <p:tavLst>
                                        <p:tav tm="0">
                                          <p:val>
                                            <p:strVal val="#ppt_x"/>
                                          </p:val>
                                        </p:tav>
                                        <p:tav tm="100000">
                                          <p:val>
                                            <p:strVal val="#ppt_x"/>
                                          </p:val>
                                        </p:tav>
                                      </p:tavLst>
                                    </p:anim>
                                    <p:anim calcmode="lin" valueType="num">
                                      <p:cBhvr additive="base">
                                        <p:cTn id="27" dur="500" fill="hold"/>
                                        <p:tgtEl>
                                          <p:spTgt spid="14"/>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0"/>
                                  </p:stCondLst>
                                  <p:childTnLst>
                                    <p:set>
                                      <p:cBhvr>
                                        <p:cTn id="29" dur="1" fill="hold">
                                          <p:stCondLst>
                                            <p:cond delay="0"/>
                                          </p:stCondLst>
                                        </p:cTn>
                                        <p:tgtEl>
                                          <p:spTgt spid="15"/>
                                        </p:tgtEl>
                                        <p:attrNameLst>
                                          <p:attrName>style.visibility</p:attrName>
                                        </p:attrNameLst>
                                      </p:cBhvr>
                                      <p:to>
                                        <p:strVal val="visible"/>
                                      </p:to>
                                    </p:set>
                                    <p:anim calcmode="lin" valueType="num">
                                      <p:cBhvr additive="base">
                                        <p:cTn id="30" dur="500" fill="hold"/>
                                        <p:tgtEl>
                                          <p:spTgt spid="15"/>
                                        </p:tgtEl>
                                        <p:attrNameLst>
                                          <p:attrName>ppt_x</p:attrName>
                                        </p:attrNameLst>
                                      </p:cBhvr>
                                      <p:tavLst>
                                        <p:tav tm="0">
                                          <p:val>
                                            <p:strVal val="#ppt_x"/>
                                          </p:val>
                                        </p:tav>
                                        <p:tav tm="100000">
                                          <p:val>
                                            <p:strVal val="#ppt_x"/>
                                          </p:val>
                                        </p:tav>
                                      </p:tavLst>
                                    </p:anim>
                                    <p:anim calcmode="lin" valueType="num">
                                      <p:cBhvr additive="base">
                                        <p:cTn id="31" dur="500" fill="hold"/>
                                        <p:tgtEl>
                                          <p:spTgt spid="15"/>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16"/>
                                        </p:tgtEl>
                                        <p:attrNameLst>
                                          <p:attrName>style.visibility</p:attrName>
                                        </p:attrNameLst>
                                      </p:cBhvr>
                                      <p:to>
                                        <p:strVal val="visible"/>
                                      </p:to>
                                    </p:set>
                                    <p:anim calcmode="lin" valueType="num">
                                      <p:cBhvr additive="base">
                                        <p:cTn id="34" dur="500" fill="hold"/>
                                        <p:tgtEl>
                                          <p:spTgt spid="16"/>
                                        </p:tgtEl>
                                        <p:attrNameLst>
                                          <p:attrName>ppt_x</p:attrName>
                                        </p:attrNameLst>
                                      </p:cBhvr>
                                      <p:tavLst>
                                        <p:tav tm="0">
                                          <p:val>
                                            <p:strVal val="#ppt_x"/>
                                          </p:val>
                                        </p:tav>
                                        <p:tav tm="100000">
                                          <p:val>
                                            <p:strVal val="#ppt_x"/>
                                          </p:val>
                                        </p:tav>
                                      </p:tavLst>
                                    </p:anim>
                                    <p:anim calcmode="lin" valueType="num">
                                      <p:cBhvr additive="base">
                                        <p:cTn id="35" dur="500" fill="hold"/>
                                        <p:tgtEl>
                                          <p:spTgt spid="16"/>
                                        </p:tgtEl>
                                        <p:attrNameLst>
                                          <p:attrName>ppt_y</p:attrName>
                                        </p:attrNameLst>
                                      </p:cBhvr>
                                      <p:tavLst>
                                        <p:tav tm="0">
                                          <p:val>
                                            <p:strVal val="1+#ppt_h/2"/>
                                          </p:val>
                                        </p:tav>
                                        <p:tav tm="100000">
                                          <p:val>
                                            <p:strVal val="#ppt_y"/>
                                          </p:val>
                                        </p:tav>
                                      </p:tavLst>
                                    </p:anim>
                                  </p:childTnLst>
                                </p:cTn>
                              </p:par>
                              <p:par>
                                <p:cTn id="36" presetID="2" presetClass="entr" presetSubtype="3" fill="hold" grpId="0" nodeType="withEffect">
                                  <p:stCondLst>
                                    <p:cond delay="0"/>
                                  </p:stCondLst>
                                  <p:childTnLst>
                                    <p:set>
                                      <p:cBhvr>
                                        <p:cTn id="37" dur="1" fill="hold">
                                          <p:stCondLst>
                                            <p:cond delay="0"/>
                                          </p:stCondLst>
                                        </p:cTn>
                                        <p:tgtEl>
                                          <p:spTgt spid="17"/>
                                        </p:tgtEl>
                                        <p:attrNameLst>
                                          <p:attrName>style.visibility</p:attrName>
                                        </p:attrNameLst>
                                      </p:cBhvr>
                                      <p:to>
                                        <p:strVal val="visible"/>
                                      </p:to>
                                    </p:set>
                                    <p:anim calcmode="lin" valueType="num">
                                      <p:cBhvr additive="base">
                                        <p:cTn id="38" dur="500" fill="hold"/>
                                        <p:tgtEl>
                                          <p:spTgt spid="17"/>
                                        </p:tgtEl>
                                        <p:attrNameLst>
                                          <p:attrName>ppt_x</p:attrName>
                                        </p:attrNameLst>
                                      </p:cBhvr>
                                      <p:tavLst>
                                        <p:tav tm="0">
                                          <p:val>
                                            <p:strVal val="1+#ppt_w/2"/>
                                          </p:val>
                                        </p:tav>
                                        <p:tav tm="100000">
                                          <p:val>
                                            <p:strVal val="#ppt_x"/>
                                          </p:val>
                                        </p:tav>
                                      </p:tavLst>
                                    </p:anim>
                                    <p:anim calcmode="lin" valueType="num">
                                      <p:cBhvr additive="base">
                                        <p:cTn id="39" dur="500" fill="hold"/>
                                        <p:tgtEl>
                                          <p:spTgt spid="17"/>
                                        </p:tgtEl>
                                        <p:attrNameLst>
                                          <p:attrName>ppt_y</p:attrName>
                                        </p:attrNameLst>
                                      </p:cBhvr>
                                      <p:tavLst>
                                        <p:tav tm="0">
                                          <p:val>
                                            <p:strVal val="0-#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18"/>
                                        </p:tgtEl>
                                        <p:attrNameLst>
                                          <p:attrName>style.visibility</p:attrName>
                                        </p:attrNameLst>
                                      </p:cBhvr>
                                      <p:to>
                                        <p:strVal val="visible"/>
                                      </p:to>
                                    </p:set>
                                    <p:anim calcmode="lin" valueType="num">
                                      <p:cBhvr additive="base">
                                        <p:cTn id="42" dur="500" fill="hold"/>
                                        <p:tgtEl>
                                          <p:spTgt spid="18"/>
                                        </p:tgtEl>
                                        <p:attrNameLst>
                                          <p:attrName>ppt_x</p:attrName>
                                        </p:attrNameLst>
                                      </p:cBhvr>
                                      <p:tavLst>
                                        <p:tav tm="0">
                                          <p:val>
                                            <p:strVal val="#ppt_x"/>
                                          </p:val>
                                        </p:tav>
                                        <p:tav tm="100000">
                                          <p:val>
                                            <p:strVal val="#ppt_x"/>
                                          </p:val>
                                        </p:tav>
                                      </p:tavLst>
                                    </p:anim>
                                    <p:anim calcmode="lin" valueType="num">
                                      <p:cBhvr additive="base">
                                        <p:cTn id="43" dur="500" fill="hold"/>
                                        <p:tgtEl>
                                          <p:spTgt spid="18"/>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19"/>
                                        </p:tgtEl>
                                        <p:attrNameLst>
                                          <p:attrName>style.visibility</p:attrName>
                                        </p:attrNameLst>
                                      </p:cBhvr>
                                      <p:to>
                                        <p:strVal val="visible"/>
                                      </p:to>
                                    </p:set>
                                    <p:anim calcmode="lin" valueType="num">
                                      <p:cBhvr additive="base">
                                        <p:cTn id="46" dur="500" fill="hold"/>
                                        <p:tgtEl>
                                          <p:spTgt spid="19"/>
                                        </p:tgtEl>
                                        <p:attrNameLst>
                                          <p:attrName>ppt_x</p:attrName>
                                        </p:attrNameLst>
                                      </p:cBhvr>
                                      <p:tavLst>
                                        <p:tav tm="0">
                                          <p:val>
                                            <p:strVal val="#ppt_x"/>
                                          </p:val>
                                        </p:tav>
                                        <p:tav tm="100000">
                                          <p:val>
                                            <p:strVal val="#ppt_x"/>
                                          </p:val>
                                        </p:tav>
                                      </p:tavLst>
                                    </p:anim>
                                    <p:anim calcmode="lin" valueType="num">
                                      <p:cBhvr additive="base">
                                        <p:cTn id="47" dur="500" fill="hold"/>
                                        <p:tgtEl>
                                          <p:spTgt spid="19"/>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0"/>
                                  </p:stCondLst>
                                  <p:childTnLst>
                                    <p:set>
                                      <p:cBhvr>
                                        <p:cTn id="49" dur="1" fill="hold">
                                          <p:stCondLst>
                                            <p:cond delay="0"/>
                                          </p:stCondLst>
                                        </p:cTn>
                                        <p:tgtEl>
                                          <p:spTgt spid="20"/>
                                        </p:tgtEl>
                                        <p:attrNameLst>
                                          <p:attrName>style.visibility</p:attrName>
                                        </p:attrNameLst>
                                      </p:cBhvr>
                                      <p:to>
                                        <p:strVal val="visible"/>
                                      </p:to>
                                    </p:set>
                                    <p:anim calcmode="lin" valueType="num">
                                      <p:cBhvr additive="base">
                                        <p:cTn id="50" dur="500" fill="hold"/>
                                        <p:tgtEl>
                                          <p:spTgt spid="20"/>
                                        </p:tgtEl>
                                        <p:attrNameLst>
                                          <p:attrName>ppt_x</p:attrName>
                                        </p:attrNameLst>
                                      </p:cBhvr>
                                      <p:tavLst>
                                        <p:tav tm="0">
                                          <p:val>
                                            <p:strVal val="#ppt_x"/>
                                          </p:val>
                                        </p:tav>
                                        <p:tav tm="100000">
                                          <p:val>
                                            <p:strVal val="#ppt_x"/>
                                          </p:val>
                                        </p:tav>
                                      </p:tavLst>
                                    </p:anim>
                                    <p:anim calcmode="lin" valueType="num">
                                      <p:cBhvr additive="base">
                                        <p:cTn id="51" dur="500" fill="hold"/>
                                        <p:tgtEl>
                                          <p:spTgt spid="20"/>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0"/>
                                  </p:stCondLst>
                                  <p:childTnLst>
                                    <p:set>
                                      <p:cBhvr>
                                        <p:cTn id="53" dur="1" fill="hold">
                                          <p:stCondLst>
                                            <p:cond delay="0"/>
                                          </p:stCondLst>
                                        </p:cTn>
                                        <p:tgtEl>
                                          <p:spTgt spid="21"/>
                                        </p:tgtEl>
                                        <p:attrNameLst>
                                          <p:attrName>style.visibility</p:attrName>
                                        </p:attrNameLst>
                                      </p:cBhvr>
                                      <p:to>
                                        <p:strVal val="visible"/>
                                      </p:to>
                                    </p:set>
                                    <p:anim calcmode="lin" valueType="num">
                                      <p:cBhvr additive="base">
                                        <p:cTn id="54" dur="500" fill="hold"/>
                                        <p:tgtEl>
                                          <p:spTgt spid="21"/>
                                        </p:tgtEl>
                                        <p:attrNameLst>
                                          <p:attrName>ppt_x</p:attrName>
                                        </p:attrNameLst>
                                      </p:cBhvr>
                                      <p:tavLst>
                                        <p:tav tm="0">
                                          <p:val>
                                            <p:strVal val="#ppt_x"/>
                                          </p:val>
                                        </p:tav>
                                        <p:tav tm="100000">
                                          <p:val>
                                            <p:strVal val="#ppt_x"/>
                                          </p:val>
                                        </p:tav>
                                      </p:tavLst>
                                    </p:anim>
                                    <p:anim calcmode="lin" valueType="num">
                                      <p:cBhvr additive="base">
                                        <p:cTn id="55" dur="500" fill="hold"/>
                                        <p:tgtEl>
                                          <p:spTgt spid="21"/>
                                        </p:tgtEl>
                                        <p:attrNameLst>
                                          <p:attrName>ppt_y</p:attrName>
                                        </p:attrNameLst>
                                      </p:cBhvr>
                                      <p:tavLst>
                                        <p:tav tm="0">
                                          <p:val>
                                            <p:strVal val="1+#ppt_h/2"/>
                                          </p:val>
                                        </p:tav>
                                        <p:tav tm="100000">
                                          <p:val>
                                            <p:strVal val="#ppt_y"/>
                                          </p:val>
                                        </p:tav>
                                      </p:tavLst>
                                    </p:anim>
                                  </p:childTnLst>
                                </p:cTn>
                              </p:par>
                              <p:par>
                                <p:cTn id="56" presetID="2" presetClass="entr" presetSubtype="6" fill="hold" nodeType="withEffect">
                                  <p:stCondLst>
                                    <p:cond delay="0"/>
                                  </p:stCondLst>
                                  <p:childTnLst>
                                    <p:set>
                                      <p:cBhvr>
                                        <p:cTn id="57" dur="1" fill="hold">
                                          <p:stCondLst>
                                            <p:cond delay="0"/>
                                          </p:stCondLst>
                                        </p:cTn>
                                        <p:tgtEl>
                                          <p:spTgt spid="22"/>
                                        </p:tgtEl>
                                        <p:attrNameLst>
                                          <p:attrName>style.visibility</p:attrName>
                                        </p:attrNameLst>
                                      </p:cBhvr>
                                      <p:to>
                                        <p:strVal val="visible"/>
                                      </p:to>
                                    </p:set>
                                    <p:anim calcmode="lin" valueType="num">
                                      <p:cBhvr additive="base">
                                        <p:cTn id="58" dur="500" fill="hold"/>
                                        <p:tgtEl>
                                          <p:spTgt spid="22"/>
                                        </p:tgtEl>
                                        <p:attrNameLst>
                                          <p:attrName>ppt_x</p:attrName>
                                        </p:attrNameLst>
                                      </p:cBhvr>
                                      <p:tavLst>
                                        <p:tav tm="0">
                                          <p:val>
                                            <p:strVal val="1+#ppt_w/2"/>
                                          </p:val>
                                        </p:tav>
                                        <p:tav tm="100000">
                                          <p:val>
                                            <p:strVal val="#ppt_x"/>
                                          </p:val>
                                        </p:tav>
                                      </p:tavLst>
                                    </p:anim>
                                    <p:anim calcmode="lin" valueType="num">
                                      <p:cBhvr additive="base">
                                        <p:cTn id="59" dur="500" fill="hold"/>
                                        <p:tgtEl>
                                          <p:spTgt spid="22"/>
                                        </p:tgtEl>
                                        <p:attrNameLst>
                                          <p:attrName>ppt_y</p:attrName>
                                        </p:attrNameLst>
                                      </p:cBhvr>
                                      <p:tavLst>
                                        <p:tav tm="0">
                                          <p:val>
                                            <p:strVal val="1+#ppt_h/2"/>
                                          </p:val>
                                        </p:tav>
                                        <p:tav tm="100000">
                                          <p:val>
                                            <p:strVal val="#ppt_y"/>
                                          </p:val>
                                        </p:tav>
                                      </p:tavLst>
                                    </p:anim>
                                  </p:childTnLst>
                                </p:cTn>
                              </p:par>
                              <p:par>
                                <p:cTn id="60" presetID="2" presetClass="entr" presetSubtype="6" fill="hold" grpId="0"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500" fill="hold"/>
                                        <p:tgtEl>
                                          <p:spTgt spid="29"/>
                                        </p:tgtEl>
                                        <p:attrNameLst>
                                          <p:attrName>ppt_x</p:attrName>
                                        </p:attrNameLst>
                                      </p:cBhvr>
                                      <p:tavLst>
                                        <p:tav tm="0">
                                          <p:val>
                                            <p:strVal val="1+#ppt_w/2"/>
                                          </p:val>
                                        </p:tav>
                                        <p:tav tm="100000">
                                          <p:val>
                                            <p:strVal val="#ppt_x"/>
                                          </p:val>
                                        </p:tav>
                                      </p:tavLst>
                                    </p:anim>
                                    <p:anim calcmode="lin" valueType="num">
                                      <p:cBhvr additive="base">
                                        <p:cTn id="63" dur="500" fill="hold"/>
                                        <p:tgtEl>
                                          <p:spTgt spid="29"/>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0"/>
                                  </p:stCondLst>
                                  <p:childTnLst>
                                    <p:set>
                                      <p:cBhvr>
                                        <p:cTn id="65" dur="1" fill="hold">
                                          <p:stCondLst>
                                            <p:cond delay="0"/>
                                          </p:stCondLst>
                                        </p:cTn>
                                        <p:tgtEl>
                                          <p:spTgt spid="30"/>
                                        </p:tgtEl>
                                        <p:attrNameLst>
                                          <p:attrName>style.visibility</p:attrName>
                                        </p:attrNameLst>
                                      </p:cBhvr>
                                      <p:to>
                                        <p:strVal val="visible"/>
                                      </p:to>
                                    </p:set>
                                    <p:anim calcmode="lin" valueType="num">
                                      <p:cBhvr additive="base">
                                        <p:cTn id="66" dur="500" fill="hold"/>
                                        <p:tgtEl>
                                          <p:spTgt spid="30"/>
                                        </p:tgtEl>
                                        <p:attrNameLst>
                                          <p:attrName>ppt_x</p:attrName>
                                        </p:attrNameLst>
                                      </p:cBhvr>
                                      <p:tavLst>
                                        <p:tav tm="0">
                                          <p:val>
                                            <p:strVal val="#ppt_x"/>
                                          </p:val>
                                        </p:tav>
                                        <p:tav tm="100000">
                                          <p:val>
                                            <p:strVal val="#ppt_x"/>
                                          </p:val>
                                        </p:tav>
                                      </p:tavLst>
                                    </p:anim>
                                    <p:anim calcmode="lin" valueType="num">
                                      <p:cBhvr additive="base">
                                        <p:cTn id="67" dur="500" fill="hold"/>
                                        <p:tgtEl>
                                          <p:spTgt spid="30"/>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0"/>
                                  </p:stCondLst>
                                  <p:childTnLst>
                                    <p:set>
                                      <p:cBhvr>
                                        <p:cTn id="69" dur="1" fill="hold">
                                          <p:stCondLst>
                                            <p:cond delay="0"/>
                                          </p:stCondLst>
                                        </p:cTn>
                                        <p:tgtEl>
                                          <p:spTgt spid="31"/>
                                        </p:tgtEl>
                                        <p:attrNameLst>
                                          <p:attrName>style.visibility</p:attrName>
                                        </p:attrNameLst>
                                      </p:cBhvr>
                                      <p:to>
                                        <p:strVal val="visible"/>
                                      </p:to>
                                    </p:set>
                                    <p:anim calcmode="lin" valueType="num">
                                      <p:cBhvr additive="base">
                                        <p:cTn id="70" dur="500" fill="hold"/>
                                        <p:tgtEl>
                                          <p:spTgt spid="31"/>
                                        </p:tgtEl>
                                        <p:attrNameLst>
                                          <p:attrName>ppt_x</p:attrName>
                                        </p:attrNameLst>
                                      </p:cBhvr>
                                      <p:tavLst>
                                        <p:tav tm="0">
                                          <p:val>
                                            <p:strVal val="#ppt_x"/>
                                          </p:val>
                                        </p:tav>
                                        <p:tav tm="100000">
                                          <p:val>
                                            <p:strVal val="#ppt_x"/>
                                          </p:val>
                                        </p:tav>
                                      </p:tavLst>
                                    </p:anim>
                                    <p:anim calcmode="lin" valueType="num">
                                      <p:cBhvr additive="base">
                                        <p:cTn id="71" dur="500" fill="hold"/>
                                        <p:tgtEl>
                                          <p:spTgt spid="31"/>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0"/>
                                  </p:stCondLst>
                                  <p:childTnLst>
                                    <p:set>
                                      <p:cBhvr>
                                        <p:cTn id="73" dur="1" fill="hold">
                                          <p:stCondLst>
                                            <p:cond delay="0"/>
                                          </p:stCondLst>
                                        </p:cTn>
                                        <p:tgtEl>
                                          <p:spTgt spid="32"/>
                                        </p:tgtEl>
                                        <p:attrNameLst>
                                          <p:attrName>style.visibility</p:attrName>
                                        </p:attrNameLst>
                                      </p:cBhvr>
                                      <p:to>
                                        <p:strVal val="visible"/>
                                      </p:to>
                                    </p:set>
                                    <p:anim calcmode="lin" valueType="num">
                                      <p:cBhvr additive="base">
                                        <p:cTn id="74" dur="500" fill="hold"/>
                                        <p:tgtEl>
                                          <p:spTgt spid="32"/>
                                        </p:tgtEl>
                                        <p:attrNameLst>
                                          <p:attrName>ppt_x</p:attrName>
                                        </p:attrNameLst>
                                      </p:cBhvr>
                                      <p:tavLst>
                                        <p:tav tm="0">
                                          <p:val>
                                            <p:strVal val="#ppt_x"/>
                                          </p:val>
                                        </p:tav>
                                        <p:tav tm="100000">
                                          <p:val>
                                            <p:strVal val="#ppt_x"/>
                                          </p:val>
                                        </p:tav>
                                      </p:tavLst>
                                    </p:anim>
                                    <p:anim calcmode="lin" valueType="num">
                                      <p:cBhvr additive="base">
                                        <p:cTn id="75" dur="500" fill="hold"/>
                                        <p:tgtEl>
                                          <p:spTgt spid="32"/>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33"/>
                                        </p:tgtEl>
                                        <p:attrNameLst>
                                          <p:attrName>style.visibility</p:attrName>
                                        </p:attrNameLst>
                                      </p:cBhvr>
                                      <p:to>
                                        <p:strVal val="visible"/>
                                      </p:to>
                                    </p:set>
                                    <p:anim calcmode="lin" valueType="num">
                                      <p:cBhvr additive="base">
                                        <p:cTn id="78" dur="500" fill="hold"/>
                                        <p:tgtEl>
                                          <p:spTgt spid="33"/>
                                        </p:tgtEl>
                                        <p:attrNameLst>
                                          <p:attrName>ppt_x</p:attrName>
                                        </p:attrNameLst>
                                      </p:cBhvr>
                                      <p:tavLst>
                                        <p:tav tm="0">
                                          <p:val>
                                            <p:strVal val="#ppt_x"/>
                                          </p:val>
                                        </p:tav>
                                        <p:tav tm="100000">
                                          <p:val>
                                            <p:strVal val="#ppt_x"/>
                                          </p:val>
                                        </p:tav>
                                      </p:tavLst>
                                    </p:anim>
                                    <p:anim calcmode="lin" valueType="num">
                                      <p:cBhvr additive="base">
                                        <p:cTn id="79" dur="500" fill="hold"/>
                                        <p:tgtEl>
                                          <p:spTgt spid="33"/>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0"/>
                                  </p:stCondLst>
                                  <p:childTnLst>
                                    <p:set>
                                      <p:cBhvr>
                                        <p:cTn id="81" dur="1" fill="hold">
                                          <p:stCondLst>
                                            <p:cond delay="0"/>
                                          </p:stCondLst>
                                        </p:cTn>
                                        <p:tgtEl>
                                          <p:spTgt spid="34"/>
                                        </p:tgtEl>
                                        <p:attrNameLst>
                                          <p:attrName>style.visibility</p:attrName>
                                        </p:attrNameLst>
                                      </p:cBhvr>
                                      <p:to>
                                        <p:strVal val="visible"/>
                                      </p:to>
                                    </p:set>
                                    <p:anim calcmode="lin" valueType="num">
                                      <p:cBhvr additive="base">
                                        <p:cTn id="82" dur="500" fill="hold"/>
                                        <p:tgtEl>
                                          <p:spTgt spid="34"/>
                                        </p:tgtEl>
                                        <p:attrNameLst>
                                          <p:attrName>ppt_x</p:attrName>
                                        </p:attrNameLst>
                                      </p:cBhvr>
                                      <p:tavLst>
                                        <p:tav tm="0">
                                          <p:val>
                                            <p:strVal val="#ppt_x"/>
                                          </p:val>
                                        </p:tav>
                                        <p:tav tm="100000">
                                          <p:val>
                                            <p:strVal val="#ppt_x"/>
                                          </p:val>
                                        </p:tav>
                                      </p:tavLst>
                                    </p:anim>
                                    <p:anim calcmode="lin" valueType="num">
                                      <p:cBhvr additive="base">
                                        <p:cTn id="83" dur="500" fill="hold"/>
                                        <p:tgtEl>
                                          <p:spTgt spid="34"/>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0"/>
                                  </p:stCondLst>
                                  <p:childTnLst>
                                    <p:set>
                                      <p:cBhvr>
                                        <p:cTn id="85" dur="1" fill="hold">
                                          <p:stCondLst>
                                            <p:cond delay="0"/>
                                          </p:stCondLst>
                                        </p:cTn>
                                        <p:tgtEl>
                                          <p:spTgt spid="35"/>
                                        </p:tgtEl>
                                        <p:attrNameLst>
                                          <p:attrName>style.visibility</p:attrName>
                                        </p:attrNameLst>
                                      </p:cBhvr>
                                      <p:to>
                                        <p:strVal val="visible"/>
                                      </p:to>
                                    </p:set>
                                    <p:anim calcmode="lin" valueType="num">
                                      <p:cBhvr additive="base">
                                        <p:cTn id="86" dur="500" fill="hold"/>
                                        <p:tgtEl>
                                          <p:spTgt spid="35"/>
                                        </p:tgtEl>
                                        <p:attrNameLst>
                                          <p:attrName>ppt_x</p:attrName>
                                        </p:attrNameLst>
                                      </p:cBhvr>
                                      <p:tavLst>
                                        <p:tav tm="0">
                                          <p:val>
                                            <p:strVal val="#ppt_x"/>
                                          </p:val>
                                        </p:tav>
                                        <p:tav tm="100000">
                                          <p:val>
                                            <p:strVal val="#ppt_x"/>
                                          </p:val>
                                        </p:tav>
                                      </p:tavLst>
                                    </p:anim>
                                    <p:anim calcmode="lin" valueType="num">
                                      <p:cBhvr additive="base">
                                        <p:cTn id="87" dur="500" fill="hold"/>
                                        <p:tgtEl>
                                          <p:spTgt spid="35"/>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 calcmode="lin" valueType="num">
                                      <p:cBhvr additive="base">
                                        <p:cTn id="90" dur="500" fill="hold"/>
                                        <p:tgtEl>
                                          <p:spTgt spid="36"/>
                                        </p:tgtEl>
                                        <p:attrNameLst>
                                          <p:attrName>ppt_x</p:attrName>
                                        </p:attrNameLst>
                                      </p:cBhvr>
                                      <p:tavLst>
                                        <p:tav tm="0">
                                          <p:val>
                                            <p:strVal val="#ppt_x"/>
                                          </p:val>
                                        </p:tav>
                                        <p:tav tm="100000">
                                          <p:val>
                                            <p:strVal val="#ppt_x"/>
                                          </p:val>
                                        </p:tav>
                                      </p:tavLst>
                                    </p:anim>
                                    <p:anim calcmode="lin" valueType="num">
                                      <p:cBhvr additive="base">
                                        <p:cTn id="91" dur="500" fill="hold"/>
                                        <p:tgtEl>
                                          <p:spTgt spid="36"/>
                                        </p:tgtEl>
                                        <p:attrNameLst>
                                          <p:attrName>ppt_y</p:attrName>
                                        </p:attrNameLst>
                                      </p:cBhvr>
                                      <p:tavLst>
                                        <p:tav tm="0">
                                          <p:val>
                                            <p:strVal val="1+#ppt_h/2"/>
                                          </p:val>
                                        </p:tav>
                                        <p:tav tm="100000">
                                          <p:val>
                                            <p:strVal val="#ppt_y"/>
                                          </p:val>
                                        </p:tav>
                                      </p:tavLst>
                                    </p:anim>
                                  </p:childTnLst>
                                </p:cTn>
                              </p:par>
                              <p:par>
                                <p:cTn id="92" presetID="2" presetClass="entr" presetSubtype="1" fill="hold" grpId="0" nodeType="withEffect">
                                  <p:stCondLst>
                                    <p:cond delay="0"/>
                                  </p:stCondLst>
                                  <p:childTnLst>
                                    <p:set>
                                      <p:cBhvr>
                                        <p:cTn id="93" dur="1" fill="hold">
                                          <p:stCondLst>
                                            <p:cond delay="0"/>
                                          </p:stCondLst>
                                        </p:cTn>
                                        <p:tgtEl>
                                          <p:spTgt spid="37"/>
                                        </p:tgtEl>
                                        <p:attrNameLst>
                                          <p:attrName>style.visibility</p:attrName>
                                        </p:attrNameLst>
                                      </p:cBhvr>
                                      <p:to>
                                        <p:strVal val="visible"/>
                                      </p:to>
                                    </p:set>
                                    <p:anim calcmode="lin" valueType="num">
                                      <p:cBhvr additive="base">
                                        <p:cTn id="94" dur="500" fill="hold"/>
                                        <p:tgtEl>
                                          <p:spTgt spid="37"/>
                                        </p:tgtEl>
                                        <p:attrNameLst>
                                          <p:attrName>ppt_x</p:attrName>
                                        </p:attrNameLst>
                                      </p:cBhvr>
                                      <p:tavLst>
                                        <p:tav tm="0">
                                          <p:val>
                                            <p:strVal val="#ppt_x"/>
                                          </p:val>
                                        </p:tav>
                                        <p:tav tm="100000">
                                          <p:val>
                                            <p:strVal val="#ppt_x"/>
                                          </p:val>
                                        </p:tav>
                                      </p:tavLst>
                                    </p:anim>
                                    <p:anim calcmode="lin" valueType="num">
                                      <p:cBhvr additive="base">
                                        <p:cTn id="95" dur="500" fill="hold"/>
                                        <p:tgtEl>
                                          <p:spTgt spid="37"/>
                                        </p:tgtEl>
                                        <p:attrNameLst>
                                          <p:attrName>ppt_y</p:attrName>
                                        </p:attrNameLst>
                                      </p:cBhvr>
                                      <p:tavLst>
                                        <p:tav tm="0">
                                          <p:val>
                                            <p:strVal val="0-#ppt_h/2"/>
                                          </p:val>
                                        </p:tav>
                                        <p:tav tm="100000">
                                          <p:val>
                                            <p:strVal val="#ppt_y"/>
                                          </p:val>
                                        </p:tav>
                                      </p:tavLst>
                                    </p:anim>
                                  </p:childTnLst>
                                </p:cTn>
                              </p:par>
                              <p:par>
                                <p:cTn id="96" presetID="2" presetClass="entr" presetSubtype="4" fill="hold" grpId="0" nodeType="withEffect">
                                  <p:stCondLst>
                                    <p:cond delay="0"/>
                                  </p:stCondLst>
                                  <p:childTnLst>
                                    <p:set>
                                      <p:cBhvr>
                                        <p:cTn id="97" dur="1" fill="hold">
                                          <p:stCondLst>
                                            <p:cond delay="0"/>
                                          </p:stCondLst>
                                        </p:cTn>
                                        <p:tgtEl>
                                          <p:spTgt spid="38"/>
                                        </p:tgtEl>
                                        <p:attrNameLst>
                                          <p:attrName>style.visibility</p:attrName>
                                        </p:attrNameLst>
                                      </p:cBhvr>
                                      <p:to>
                                        <p:strVal val="visible"/>
                                      </p:to>
                                    </p:set>
                                    <p:anim calcmode="lin" valueType="num">
                                      <p:cBhvr additive="base">
                                        <p:cTn id="98" dur="500" fill="hold"/>
                                        <p:tgtEl>
                                          <p:spTgt spid="38"/>
                                        </p:tgtEl>
                                        <p:attrNameLst>
                                          <p:attrName>ppt_x</p:attrName>
                                        </p:attrNameLst>
                                      </p:cBhvr>
                                      <p:tavLst>
                                        <p:tav tm="0">
                                          <p:val>
                                            <p:strVal val="#ppt_x"/>
                                          </p:val>
                                        </p:tav>
                                        <p:tav tm="100000">
                                          <p:val>
                                            <p:strVal val="#ppt_x"/>
                                          </p:val>
                                        </p:tav>
                                      </p:tavLst>
                                    </p:anim>
                                    <p:anim calcmode="lin" valueType="num">
                                      <p:cBhvr additive="base">
                                        <p:cTn id="99" dur="500" fill="hold"/>
                                        <p:tgtEl>
                                          <p:spTgt spid="38"/>
                                        </p:tgtEl>
                                        <p:attrNameLst>
                                          <p:attrName>ppt_y</p:attrName>
                                        </p:attrNameLst>
                                      </p:cBhvr>
                                      <p:tavLst>
                                        <p:tav tm="0">
                                          <p:val>
                                            <p:strVal val="1+#ppt_h/2"/>
                                          </p:val>
                                        </p:tav>
                                        <p:tav tm="100000">
                                          <p:val>
                                            <p:strVal val="#ppt_y"/>
                                          </p:val>
                                        </p:tav>
                                      </p:tavLst>
                                    </p:anim>
                                  </p:childTnLst>
                                </p:cTn>
                              </p:par>
                              <p:par>
                                <p:cTn id="100" presetID="2" presetClass="entr" presetSubtype="9" fill="hold" grpId="0" nodeType="withEffect">
                                  <p:stCondLst>
                                    <p:cond delay="0"/>
                                  </p:stCondLst>
                                  <p:childTnLst>
                                    <p:set>
                                      <p:cBhvr>
                                        <p:cTn id="101" dur="1" fill="hold">
                                          <p:stCondLst>
                                            <p:cond delay="0"/>
                                          </p:stCondLst>
                                        </p:cTn>
                                        <p:tgtEl>
                                          <p:spTgt spid="39"/>
                                        </p:tgtEl>
                                        <p:attrNameLst>
                                          <p:attrName>style.visibility</p:attrName>
                                        </p:attrNameLst>
                                      </p:cBhvr>
                                      <p:to>
                                        <p:strVal val="visible"/>
                                      </p:to>
                                    </p:set>
                                    <p:anim calcmode="lin" valueType="num">
                                      <p:cBhvr additive="base">
                                        <p:cTn id="102" dur="500" fill="hold"/>
                                        <p:tgtEl>
                                          <p:spTgt spid="39"/>
                                        </p:tgtEl>
                                        <p:attrNameLst>
                                          <p:attrName>ppt_x</p:attrName>
                                        </p:attrNameLst>
                                      </p:cBhvr>
                                      <p:tavLst>
                                        <p:tav tm="0">
                                          <p:val>
                                            <p:strVal val="0-#ppt_w/2"/>
                                          </p:val>
                                        </p:tav>
                                        <p:tav tm="100000">
                                          <p:val>
                                            <p:strVal val="#ppt_x"/>
                                          </p:val>
                                        </p:tav>
                                      </p:tavLst>
                                    </p:anim>
                                    <p:anim calcmode="lin" valueType="num">
                                      <p:cBhvr additive="base">
                                        <p:cTn id="103" dur="500" fill="hold"/>
                                        <p:tgtEl>
                                          <p:spTgt spid="39"/>
                                        </p:tgtEl>
                                        <p:attrNameLst>
                                          <p:attrName>ppt_y</p:attrName>
                                        </p:attrNameLst>
                                      </p:cBhvr>
                                      <p:tavLst>
                                        <p:tav tm="0">
                                          <p:val>
                                            <p:strVal val="0-#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40"/>
                                        </p:tgtEl>
                                        <p:attrNameLst>
                                          <p:attrName>style.visibility</p:attrName>
                                        </p:attrNameLst>
                                      </p:cBhvr>
                                      <p:to>
                                        <p:strVal val="visible"/>
                                      </p:to>
                                    </p:set>
                                    <p:anim calcmode="lin" valueType="num">
                                      <p:cBhvr additive="base">
                                        <p:cTn id="106" dur="500" fill="hold"/>
                                        <p:tgtEl>
                                          <p:spTgt spid="40"/>
                                        </p:tgtEl>
                                        <p:attrNameLst>
                                          <p:attrName>ppt_x</p:attrName>
                                        </p:attrNameLst>
                                      </p:cBhvr>
                                      <p:tavLst>
                                        <p:tav tm="0">
                                          <p:val>
                                            <p:strVal val="#ppt_x"/>
                                          </p:val>
                                        </p:tav>
                                        <p:tav tm="100000">
                                          <p:val>
                                            <p:strVal val="#ppt_x"/>
                                          </p:val>
                                        </p:tav>
                                      </p:tavLst>
                                    </p:anim>
                                    <p:anim calcmode="lin" valueType="num">
                                      <p:cBhvr additive="base">
                                        <p:cTn id="107" dur="500" fill="hold"/>
                                        <p:tgtEl>
                                          <p:spTgt spid="40"/>
                                        </p:tgtEl>
                                        <p:attrNameLst>
                                          <p:attrName>ppt_y</p:attrName>
                                        </p:attrNameLst>
                                      </p:cBhvr>
                                      <p:tavLst>
                                        <p:tav tm="0">
                                          <p:val>
                                            <p:strVal val="1+#ppt_h/2"/>
                                          </p:val>
                                        </p:tav>
                                        <p:tav tm="100000">
                                          <p:val>
                                            <p:strVal val="#ppt_y"/>
                                          </p:val>
                                        </p:tav>
                                      </p:tavLst>
                                    </p:anim>
                                  </p:childTnLst>
                                </p:cTn>
                              </p:par>
                              <p:par>
                                <p:cTn id="108" presetID="2" presetClass="entr" presetSubtype="9" fill="hold" grpId="0" nodeType="withEffect">
                                  <p:stCondLst>
                                    <p:cond delay="0"/>
                                  </p:stCondLst>
                                  <p:childTnLst>
                                    <p:set>
                                      <p:cBhvr>
                                        <p:cTn id="109" dur="1" fill="hold">
                                          <p:stCondLst>
                                            <p:cond delay="0"/>
                                          </p:stCondLst>
                                        </p:cTn>
                                        <p:tgtEl>
                                          <p:spTgt spid="41"/>
                                        </p:tgtEl>
                                        <p:attrNameLst>
                                          <p:attrName>style.visibility</p:attrName>
                                        </p:attrNameLst>
                                      </p:cBhvr>
                                      <p:to>
                                        <p:strVal val="visible"/>
                                      </p:to>
                                    </p:set>
                                    <p:anim calcmode="lin" valueType="num">
                                      <p:cBhvr additive="base">
                                        <p:cTn id="110" dur="500" fill="hold"/>
                                        <p:tgtEl>
                                          <p:spTgt spid="41"/>
                                        </p:tgtEl>
                                        <p:attrNameLst>
                                          <p:attrName>ppt_x</p:attrName>
                                        </p:attrNameLst>
                                      </p:cBhvr>
                                      <p:tavLst>
                                        <p:tav tm="0">
                                          <p:val>
                                            <p:strVal val="0-#ppt_w/2"/>
                                          </p:val>
                                        </p:tav>
                                        <p:tav tm="100000">
                                          <p:val>
                                            <p:strVal val="#ppt_x"/>
                                          </p:val>
                                        </p:tav>
                                      </p:tavLst>
                                    </p:anim>
                                    <p:anim calcmode="lin" valueType="num">
                                      <p:cBhvr additive="base">
                                        <p:cTn id="111" dur="500" fill="hold"/>
                                        <p:tgtEl>
                                          <p:spTgt spid="41"/>
                                        </p:tgtEl>
                                        <p:attrNameLst>
                                          <p:attrName>ppt_y</p:attrName>
                                        </p:attrNameLst>
                                      </p:cBhvr>
                                      <p:tavLst>
                                        <p:tav tm="0">
                                          <p:val>
                                            <p:strVal val="0-#ppt_h/2"/>
                                          </p:val>
                                        </p:tav>
                                        <p:tav tm="100000">
                                          <p:val>
                                            <p:strVal val="#ppt_y"/>
                                          </p:val>
                                        </p:tav>
                                      </p:tavLst>
                                    </p:anim>
                                  </p:childTnLst>
                                </p:cTn>
                              </p:par>
                              <p:par>
                                <p:cTn id="112" presetID="2" presetClass="entr" presetSubtype="12" fill="hold" nodeType="withEffect">
                                  <p:stCondLst>
                                    <p:cond delay="0"/>
                                  </p:stCondLst>
                                  <p:childTnLst>
                                    <p:set>
                                      <p:cBhvr>
                                        <p:cTn id="113" dur="1" fill="hold">
                                          <p:stCondLst>
                                            <p:cond delay="0"/>
                                          </p:stCondLst>
                                        </p:cTn>
                                        <p:tgtEl>
                                          <p:spTgt spid="42"/>
                                        </p:tgtEl>
                                        <p:attrNameLst>
                                          <p:attrName>style.visibility</p:attrName>
                                        </p:attrNameLst>
                                      </p:cBhvr>
                                      <p:to>
                                        <p:strVal val="visible"/>
                                      </p:to>
                                    </p:set>
                                    <p:anim calcmode="lin" valueType="num">
                                      <p:cBhvr additive="base">
                                        <p:cTn id="114" dur="500" fill="hold"/>
                                        <p:tgtEl>
                                          <p:spTgt spid="42"/>
                                        </p:tgtEl>
                                        <p:attrNameLst>
                                          <p:attrName>ppt_x</p:attrName>
                                        </p:attrNameLst>
                                      </p:cBhvr>
                                      <p:tavLst>
                                        <p:tav tm="0">
                                          <p:val>
                                            <p:strVal val="0-#ppt_w/2"/>
                                          </p:val>
                                        </p:tav>
                                        <p:tav tm="100000">
                                          <p:val>
                                            <p:strVal val="#ppt_x"/>
                                          </p:val>
                                        </p:tav>
                                      </p:tavLst>
                                    </p:anim>
                                    <p:anim calcmode="lin" valueType="num">
                                      <p:cBhvr additive="base">
                                        <p:cTn id="115" dur="500" fill="hold"/>
                                        <p:tgtEl>
                                          <p:spTgt spid="42"/>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 calcmode="lin" valueType="num">
                                      <p:cBhvr additive="base">
                                        <p:cTn id="118" dur="500" fill="hold"/>
                                        <p:tgtEl>
                                          <p:spTgt spid="51"/>
                                        </p:tgtEl>
                                        <p:attrNameLst>
                                          <p:attrName>ppt_x</p:attrName>
                                        </p:attrNameLst>
                                      </p:cBhvr>
                                      <p:tavLst>
                                        <p:tav tm="0">
                                          <p:val>
                                            <p:strVal val="#ppt_x"/>
                                          </p:val>
                                        </p:tav>
                                        <p:tav tm="100000">
                                          <p:val>
                                            <p:strVal val="#ppt_x"/>
                                          </p:val>
                                        </p:tav>
                                      </p:tavLst>
                                    </p:anim>
                                    <p:anim calcmode="lin" valueType="num">
                                      <p:cBhvr additive="base">
                                        <p:cTn id="119" dur="500" fill="hold"/>
                                        <p:tgtEl>
                                          <p:spTgt spid="51"/>
                                        </p:tgtEl>
                                        <p:attrNameLst>
                                          <p:attrName>ppt_y</p:attrName>
                                        </p:attrNameLst>
                                      </p:cBhvr>
                                      <p:tavLst>
                                        <p:tav tm="0">
                                          <p:val>
                                            <p:strVal val="1+#ppt_h/2"/>
                                          </p:val>
                                        </p:tav>
                                        <p:tav tm="100000">
                                          <p:val>
                                            <p:strVal val="#ppt_y"/>
                                          </p:val>
                                        </p:tav>
                                      </p:tavLst>
                                    </p:anim>
                                  </p:childTnLst>
                                </p:cTn>
                              </p:par>
                              <p:par>
                                <p:cTn id="120" presetID="2" presetClass="entr" presetSubtype="4" fill="hold" grpId="0" nodeType="withEffect">
                                  <p:stCondLst>
                                    <p:cond delay="0"/>
                                  </p:stCondLst>
                                  <p:childTnLst>
                                    <p:set>
                                      <p:cBhvr>
                                        <p:cTn id="121" dur="1" fill="hold">
                                          <p:stCondLst>
                                            <p:cond delay="0"/>
                                          </p:stCondLst>
                                        </p:cTn>
                                        <p:tgtEl>
                                          <p:spTgt spid="52"/>
                                        </p:tgtEl>
                                        <p:attrNameLst>
                                          <p:attrName>style.visibility</p:attrName>
                                        </p:attrNameLst>
                                      </p:cBhvr>
                                      <p:to>
                                        <p:strVal val="visible"/>
                                      </p:to>
                                    </p:set>
                                    <p:anim calcmode="lin" valueType="num">
                                      <p:cBhvr additive="base">
                                        <p:cTn id="122" dur="500" fill="hold"/>
                                        <p:tgtEl>
                                          <p:spTgt spid="52"/>
                                        </p:tgtEl>
                                        <p:attrNameLst>
                                          <p:attrName>ppt_x</p:attrName>
                                        </p:attrNameLst>
                                      </p:cBhvr>
                                      <p:tavLst>
                                        <p:tav tm="0">
                                          <p:val>
                                            <p:strVal val="#ppt_x"/>
                                          </p:val>
                                        </p:tav>
                                        <p:tav tm="100000">
                                          <p:val>
                                            <p:strVal val="#ppt_x"/>
                                          </p:val>
                                        </p:tav>
                                      </p:tavLst>
                                    </p:anim>
                                    <p:anim calcmode="lin" valueType="num">
                                      <p:cBhvr additive="base">
                                        <p:cTn id="123" dur="500" fill="hold"/>
                                        <p:tgtEl>
                                          <p:spTgt spid="52"/>
                                        </p:tgtEl>
                                        <p:attrNameLst>
                                          <p:attrName>ppt_y</p:attrName>
                                        </p:attrNameLst>
                                      </p:cBhvr>
                                      <p:tavLst>
                                        <p:tav tm="0">
                                          <p:val>
                                            <p:strVal val="1+#ppt_h/2"/>
                                          </p:val>
                                        </p:tav>
                                        <p:tav tm="100000">
                                          <p:val>
                                            <p:strVal val="#ppt_y"/>
                                          </p:val>
                                        </p:tav>
                                      </p:tavLst>
                                    </p:anim>
                                  </p:childTnLst>
                                </p:cTn>
                              </p:par>
                              <p:par>
                                <p:cTn id="124" presetID="2" presetClass="entr" presetSubtype="4" fill="hold" grpId="0" nodeType="withEffect">
                                  <p:stCondLst>
                                    <p:cond delay="0"/>
                                  </p:stCondLst>
                                  <p:childTnLst>
                                    <p:set>
                                      <p:cBhvr>
                                        <p:cTn id="125" dur="1" fill="hold">
                                          <p:stCondLst>
                                            <p:cond delay="0"/>
                                          </p:stCondLst>
                                        </p:cTn>
                                        <p:tgtEl>
                                          <p:spTgt spid="53"/>
                                        </p:tgtEl>
                                        <p:attrNameLst>
                                          <p:attrName>style.visibility</p:attrName>
                                        </p:attrNameLst>
                                      </p:cBhvr>
                                      <p:to>
                                        <p:strVal val="visible"/>
                                      </p:to>
                                    </p:set>
                                    <p:anim calcmode="lin" valueType="num">
                                      <p:cBhvr additive="base">
                                        <p:cTn id="126" dur="500" fill="hold"/>
                                        <p:tgtEl>
                                          <p:spTgt spid="53"/>
                                        </p:tgtEl>
                                        <p:attrNameLst>
                                          <p:attrName>ppt_x</p:attrName>
                                        </p:attrNameLst>
                                      </p:cBhvr>
                                      <p:tavLst>
                                        <p:tav tm="0">
                                          <p:val>
                                            <p:strVal val="#ppt_x"/>
                                          </p:val>
                                        </p:tav>
                                        <p:tav tm="100000">
                                          <p:val>
                                            <p:strVal val="#ppt_x"/>
                                          </p:val>
                                        </p:tav>
                                      </p:tavLst>
                                    </p:anim>
                                    <p:anim calcmode="lin" valueType="num">
                                      <p:cBhvr additive="base">
                                        <p:cTn id="127" dur="500" fill="hold"/>
                                        <p:tgtEl>
                                          <p:spTgt spid="53"/>
                                        </p:tgtEl>
                                        <p:attrNameLst>
                                          <p:attrName>ppt_y</p:attrName>
                                        </p:attrNameLst>
                                      </p:cBhvr>
                                      <p:tavLst>
                                        <p:tav tm="0">
                                          <p:val>
                                            <p:strVal val="1+#ppt_h/2"/>
                                          </p:val>
                                        </p:tav>
                                        <p:tav tm="100000">
                                          <p:val>
                                            <p:strVal val="#ppt_y"/>
                                          </p:val>
                                        </p:tav>
                                      </p:tavLst>
                                    </p:anim>
                                  </p:childTnLst>
                                </p:cTn>
                              </p:par>
                              <p:par>
                                <p:cTn id="128" presetID="2" presetClass="entr" presetSubtype="4" fill="hold" grpId="0" nodeType="withEffect">
                                  <p:stCondLst>
                                    <p:cond delay="0"/>
                                  </p:stCondLst>
                                  <p:childTnLst>
                                    <p:set>
                                      <p:cBhvr>
                                        <p:cTn id="129" dur="1" fill="hold">
                                          <p:stCondLst>
                                            <p:cond delay="0"/>
                                          </p:stCondLst>
                                        </p:cTn>
                                        <p:tgtEl>
                                          <p:spTgt spid="54"/>
                                        </p:tgtEl>
                                        <p:attrNameLst>
                                          <p:attrName>style.visibility</p:attrName>
                                        </p:attrNameLst>
                                      </p:cBhvr>
                                      <p:to>
                                        <p:strVal val="visible"/>
                                      </p:to>
                                    </p:set>
                                    <p:anim calcmode="lin" valueType="num">
                                      <p:cBhvr additive="base">
                                        <p:cTn id="130" dur="500" fill="hold"/>
                                        <p:tgtEl>
                                          <p:spTgt spid="54"/>
                                        </p:tgtEl>
                                        <p:attrNameLst>
                                          <p:attrName>ppt_x</p:attrName>
                                        </p:attrNameLst>
                                      </p:cBhvr>
                                      <p:tavLst>
                                        <p:tav tm="0">
                                          <p:val>
                                            <p:strVal val="#ppt_x"/>
                                          </p:val>
                                        </p:tav>
                                        <p:tav tm="100000">
                                          <p:val>
                                            <p:strVal val="#ppt_x"/>
                                          </p:val>
                                        </p:tav>
                                      </p:tavLst>
                                    </p:anim>
                                    <p:anim calcmode="lin" valueType="num">
                                      <p:cBhvr additive="base">
                                        <p:cTn id="131" dur="500" fill="hold"/>
                                        <p:tgtEl>
                                          <p:spTgt spid="54"/>
                                        </p:tgtEl>
                                        <p:attrNameLst>
                                          <p:attrName>ppt_y</p:attrName>
                                        </p:attrNameLst>
                                      </p:cBhvr>
                                      <p:tavLst>
                                        <p:tav tm="0">
                                          <p:val>
                                            <p:strVal val="1+#ppt_h/2"/>
                                          </p:val>
                                        </p:tav>
                                        <p:tav tm="100000">
                                          <p:val>
                                            <p:strVal val="#ppt_y"/>
                                          </p:val>
                                        </p:tav>
                                      </p:tavLst>
                                    </p:anim>
                                  </p:childTnLst>
                                </p:cTn>
                              </p:par>
                              <p:par>
                                <p:cTn id="132" presetID="2" presetClass="entr" presetSubtype="12" fill="hold" grpId="0" nodeType="withEffect">
                                  <p:stCondLst>
                                    <p:cond delay="0"/>
                                  </p:stCondLst>
                                  <p:childTnLst>
                                    <p:set>
                                      <p:cBhvr>
                                        <p:cTn id="133" dur="1" fill="hold">
                                          <p:stCondLst>
                                            <p:cond delay="0"/>
                                          </p:stCondLst>
                                        </p:cTn>
                                        <p:tgtEl>
                                          <p:spTgt spid="55"/>
                                        </p:tgtEl>
                                        <p:attrNameLst>
                                          <p:attrName>style.visibility</p:attrName>
                                        </p:attrNameLst>
                                      </p:cBhvr>
                                      <p:to>
                                        <p:strVal val="visible"/>
                                      </p:to>
                                    </p:set>
                                    <p:anim calcmode="lin" valueType="num">
                                      <p:cBhvr additive="base">
                                        <p:cTn id="134" dur="500" fill="hold"/>
                                        <p:tgtEl>
                                          <p:spTgt spid="55"/>
                                        </p:tgtEl>
                                        <p:attrNameLst>
                                          <p:attrName>ppt_x</p:attrName>
                                        </p:attrNameLst>
                                      </p:cBhvr>
                                      <p:tavLst>
                                        <p:tav tm="0">
                                          <p:val>
                                            <p:strVal val="0-#ppt_w/2"/>
                                          </p:val>
                                        </p:tav>
                                        <p:tav tm="100000">
                                          <p:val>
                                            <p:strVal val="#ppt_x"/>
                                          </p:val>
                                        </p:tav>
                                      </p:tavLst>
                                    </p:anim>
                                    <p:anim calcmode="lin" valueType="num">
                                      <p:cBhvr additive="base">
                                        <p:cTn id="135" dur="500" fill="hold"/>
                                        <p:tgtEl>
                                          <p:spTgt spid="55"/>
                                        </p:tgtEl>
                                        <p:attrNameLst>
                                          <p:attrName>ppt_y</p:attrName>
                                        </p:attrNameLst>
                                      </p:cBhvr>
                                      <p:tavLst>
                                        <p:tav tm="0">
                                          <p:val>
                                            <p:strVal val="1+#ppt_h/2"/>
                                          </p:val>
                                        </p:tav>
                                        <p:tav tm="100000">
                                          <p:val>
                                            <p:strVal val="#ppt_y"/>
                                          </p:val>
                                        </p:tav>
                                      </p:tavLst>
                                    </p:anim>
                                  </p:childTnLst>
                                </p:cTn>
                              </p:par>
                              <p:par>
                                <p:cTn id="136" presetID="2" presetClass="entr" presetSubtype="4" fill="hold" grpId="0" nodeType="withEffect">
                                  <p:stCondLst>
                                    <p:cond delay="0"/>
                                  </p:stCondLst>
                                  <p:childTnLst>
                                    <p:set>
                                      <p:cBhvr>
                                        <p:cTn id="137" dur="1" fill="hold">
                                          <p:stCondLst>
                                            <p:cond delay="0"/>
                                          </p:stCondLst>
                                        </p:cTn>
                                        <p:tgtEl>
                                          <p:spTgt spid="56"/>
                                        </p:tgtEl>
                                        <p:attrNameLst>
                                          <p:attrName>style.visibility</p:attrName>
                                        </p:attrNameLst>
                                      </p:cBhvr>
                                      <p:to>
                                        <p:strVal val="visible"/>
                                      </p:to>
                                    </p:set>
                                    <p:anim calcmode="lin" valueType="num">
                                      <p:cBhvr additive="base">
                                        <p:cTn id="138" dur="500" fill="hold"/>
                                        <p:tgtEl>
                                          <p:spTgt spid="56"/>
                                        </p:tgtEl>
                                        <p:attrNameLst>
                                          <p:attrName>ppt_x</p:attrName>
                                        </p:attrNameLst>
                                      </p:cBhvr>
                                      <p:tavLst>
                                        <p:tav tm="0">
                                          <p:val>
                                            <p:strVal val="#ppt_x"/>
                                          </p:val>
                                        </p:tav>
                                        <p:tav tm="100000">
                                          <p:val>
                                            <p:strVal val="#ppt_x"/>
                                          </p:val>
                                        </p:tav>
                                      </p:tavLst>
                                    </p:anim>
                                    <p:anim calcmode="lin" valueType="num">
                                      <p:cBhvr additive="base">
                                        <p:cTn id="139" dur="500" fill="hold"/>
                                        <p:tgtEl>
                                          <p:spTgt spid="56"/>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0"/>
                                  </p:stCondLst>
                                  <p:childTnLst>
                                    <p:set>
                                      <p:cBhvr>
                                        <p:cTn id="141" dur="1" fill="hold">
                                          <p:stCondLst>
                                            <p:cond delay="0"/>
                                          </p:stCondLst>
                                        </p:cTn>
                                        <p:tgtEl>
                                          <p:spTgt spid="57"/>
                                        </p:tgtEl>
                                        <p:attrNameLst>
                                          <p:attrName>style.visibility</p:attrName>
                                        </p:attrNameLst>
                                      </p:cBhvr>
                                      <p:to>
                                        <p:strVal val="visible"/>
                                      </p:to>
                                    </p:set>
                                    <p:anim calcmode="lin" valueType="num">
                                      <p:cBhvr additive="base">
                                        <p:cTn id="142" dur="500" fill="hold"/>
                                        <p:tgtEl>
                                          <p:spTgt spid="57"/>
                                        </p:tgtEl>
                                        <p:attrNameLst>
                                          <p:attrName>ppt_x</p:attrName>
                                        </p:attrNameLst>
                                      </p:cBhvr>
                                      <p:tavLst>
                                        <p:tav tm="0">
                                          <p:val>
                                            <p:strVal val="#ppt_x"/>
                                          </p:val>
                                        </p:tav>
                                        <p:tav tm="100000">
                                          <p:val>
                                            <p:strVal val="#ppt_x"/>
                                          </p:val>
                                        </p:tav>
                                      </p:tavLst>
                                    </p:anim>
                                    <p:anim calcmode="lin" valueType="num">
                                      <p:cBhvr additive="base">
                                        <p:cTn id="143" dur="500" fill="hold"/>
                                        <p:tgtEl>
                                          <p:spTgt spid="57"/>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58"/>
                                        </p:tgtEl>
                                        <p:attrNameLst>
                                          <p:attrName>style.visibility</p:attrName>
                                        </p:attrNameLst>
                                      </p:cBhvr>
                                      <p:to>
                                        <p:strVal val="visible"/>
                                      </p:to>
                                    </p:set>
                                    <p:anim calcmode="lin" valueType="num">
                                      <p:cBhvr additive="base">
                                        <p:cTn id="146" dur="500" fill="hold"/>
                                        <p:tgtEl>
                                          <p:spTgt spid="58"/>
                                        </p:tgtEl>
                                        <p:attrNameLst>
                                          <p:attrName>ppt_x</p:attrName>
                                        </p:attrNameLst>
                                      </p:cBhvr>
                                      <p:tavLst>
                                        <p:tav tm="0">
                                          <p:val>
                                            <p:strVal val="#ppt_x"/>
                                          </p:val>
                                        </p:tav>
                                        <p:tav tm="100000">
                                          <p:val>
                                            <p:strVal val="#ppt_x"/>
                                          </p:val>
                                        </p:tav>
                                      </p:tavLst>
                                    </p:anim>
                                    <p:anim calcmode="lin" valueType="num">
                                      <p:cBhvr additive="base">
                                        <p:cTn id="147" dur="500" fill="hold"/>
                                        <p:tgtEl>
                                          <p:spTgt spid="58"/>
                                        </p:tgtEl>
                                        <p:attrNameLst>
                                          <p:attrName>ppt_y</p:attrName>
                                        </p:attrNameLst>
                                      </p:cBhvr>
                                      <p:tavLst>
                                        <p:tav tm="0">
                                          <p:val>
                                            <p:strVal val="1+#ppt_h/2"/>
                                          </p:val>
                                        </p:tav>
                                        <p:tav tm="100000">
                                          <p:val>
                                            <p:strVal val="#ppt_y"/>
                                          </p:val>
                                        </p:tav>
                                      </p:tavLst>
                                    </p:anim>
                                  </p:childTnLst>
                                </p:cTn>
                              </p:par>
                              <p:par>
                                <p:cTn id="148" presetID="2" presetClass="entr" presetSubtype="8" fill="hold" nodeType="withEffect">
                                  <p:stCondLst>
                                    <p:cond delay="0"/>
                                  </p:stCondLst>
                                  <p:childTnLst>
                                    <p:set>
                                      <p:cBhvr>
                                        <p:cTn id="149" dur="1" fill="hold">
                                          <p:stCondLst>
                                            <p:cond delay="0"/>
                                          </p:stCondLst>
                                        </p:cTn>
                                        <p:tgtEl>
                                          <p:spTgt spid="59"/>
                                        </p:tgtEl>
                                        <p:attrNameLst>
                                          <p:attrName>style.visibility</p:attrName>
                                        </p:attrNameLst>
                                      </p:cBhvr>
                                      <p:to>
                                        <p:strVal val="visible"/>
                                      </p:to>
                                    </p:set>
                                    <p:anim calcmode="lin" valueType="num">
                                      <p:cBhvr additive="base">
                                        <p:cTn id="150" dur="500" fill="hold"/>
                                        <p:tgtEl>
                                          <p:spTgt spid="59"/>
                                        </p:tgtEl>
                                        <p:attrNameLst>
                                          <p:attrName>ppt_x</p:attrName>
                                        </p:attrNameLst>
                                      </p:cBhvr>
                                      <p:tavLst>
                                        <p:tav tm="0">
                                          <p:val>
                                            <p:strVal val="0-#ppt_w/2"/>
                                          </p:val>
                                        </p:tav>
                                        <p:tav tm="100000">
                                          <p:val>
                                            <p:strVal val="#ppt_x"/>
                                          </p:val>
                                        </p:tav>
                                      </p:tavLst>
                                    </p:anim>
                                    <p:anim calcmode="lin" valueType="num">
                                      <p:cBhvr additive="base">
                                        <p:cTn id="151" dur="500" fill="hold"/>
                                        <p:tgtEl>
                                          <p:spTgt spid="59"/>
                                        </p:tgtEl>
                                        <p:attrNameLst>
                                          <p:attrName>ppt_y</p:attrName>
                                        </p:attrNameLst>
                                      </p:cBhvr>
                                      <p:tavLst>
                                        <p:tav tm="0">
                                          <p:val>
                                            <p:strVal val="#ppt_y"/>
                                          </p:val>
                                        </p:tav>
                                        <p:tav tm="100000">
                                          <p:val>
                                            <p:strVal val="#ppt_y"/>
                                          </p:val>
                                        </p:tav>
                                      </p:tavLst>
                                    </p:anim>
                                  </p:childTnLst>
                                </p:cTn>
                              </p:par>
                              <p:par>
                                <p:cTn id="152" presetID="2" presetClass="entr" presetSubtype="4" fill="hold" grpId="0" nodeType="withEffect">
                                  <p:stCondLst>
                                    <p:cond delay="0"/>
                                  </p:stCondLst>
                                  <p:childTnLst>
                                    <p:set>
                                      <p:cBhvr>
                                        <p:cTn id="153" dur="1" fill="hold">
                                          <p:stCondLst>
                                            <p:cond delay="0"/>
                                          </p:stCondLst>
                                        </p:cTn>
                                        <p:tgtEl>
                                          <p:spTgt spid="62"/>
                                        </p:tgtEl>
                                        <p:attrNameLst>
                                          <p:attrName>style.visibility</p:attrName>
                                        </p:attrNameLst>
                                      </p:cBhvr>
                                      <p:to>
                                        <p:strVal val="visible"/>
                                      </p:to>
                                    </p:set>
                                    <p:anim calcmode="lin" valueType="num">
                                      <p:cBhvr additive="base">
                                        <p:cTn id="154" dur="500" fill="hold"/>
                                        <p:tgtEl>
                                          <p:spTgt spid="62"/>
                                        </p:tgtEl>
                                        <p:attrNameLst>
                                          <p:attrName>ppt_x</p:attrName>
                                        </p:attrNameLst>
                                      </p:cBhvr>
                                      <p:tavLst>
                                        <p:tav tm="0">
                                          <p:val>
                                            <p:strVal val="#ppt_x"/>
                                          </p:val>
                                        </p:tav>
                                        <p:tav tm="100000">
                                          <p:val>
                                            <p:strVal val="#ppt_x"/>
                                          </p:val>
                                        </p:tav>
                                      </p:tavLst>
                                    </p:anim>
                                    <p:anim calcmode="lin" valueType="num">
                                      <p:cBhvr additive="base">
                                        <p:cTn id="155" dur="500" fill="hold"/>
                                        <p:tgtEl>
                                          <p:spTgt spid="62"/>
                                        </p:tgtEl>
                                        <p:attrNameLst>
                                          <p:attrName>ppt_y</p:attrName>
                                        </p:attrNameLst>
                                      </p:cBhvr>
                                      <p:tavLst>
                                        <p:tav tm="0">
                                          <p:val>
                                            <p:strVal val="1+#ppt_h/2"/>
                                          </p:val>
                                        </p:tav>
                                        <p:tav tm="100000">
                                          <p:val>
                                            <p:strVal val="#ppt_y"/>
                                          </p:val>
                                        </p:tav>
                                      </p:tavLst>
                                    </p:anim>
                                  </p:childTnLst>
                                </p:cTn>
                              </p:par>
                              <p:par>
                                <p:cTn id="156" presetID="2" presetClass="entr" presetSubtype="4" fill="hold" grpId="0" nodeType="withEffect">
                                  <p:stCondLst>
                                    <p:cond delay="0"/>
                                  </p:stCondLst>
                                  <p:childTnLst>
                                    <p:set>
                                      <p:cBhvr>
                                        <p:cTn id="157" dur="1" fill="hold">
                                          <p:stCondLst>
                                            <p:cond delay="0"/>
                                          </p:stCondLst>
                                        </p:cTn>
                                        <p:tgtEl>
                                          <p:spTgt spid="63"/>
                                        </p:tgtEl>
                                        <p:attrNameLst>
                                          <p:attrName>style.visibility</p:attrName>
                                        </p:attrNameLst>
                                      </p:cBhvr>
                                      <p:to>
                                        <p:strVal val="visible"/>
                                      </p:to>
                                    </p:set>
                                    <p:anim calcmode="lin" valueType="num">
                                      <p:cBhvr additive="base">
                                        <p:cTn id="158" dur="500" fill="hold"/>
                                        <p:tgtEl>
                                          <p:spTgt spid="63"/>
                                        </p:tgtEl>
                                        <p:attrNameLst>
                                          <p:attrName>ppt_x</p:attrName>
                                        </p:attrNameLst>
                                      </p:cBhvr>
                                      <p:tavLst>
                                        <p:tav tm="0">
                                          <p:val>
                                            <p:strVal val="#ppt_x"/>
                                          </p:val>
                                        </p:tav>
                                        <p:tav tm="100000">
                                          <p:val>
                                            <p:strVal val="#ppt_x"/>
                                          </p:val>
                                        </p:tav>
                                      </p:tavLst>
                                    </p:anim>
                                    <p:anim calcmode="lin" valueType="num">
                                      <p:cBhvr additive="base">
                                        <p:cTn id="159" dur="500" fill="hold"/>
                                        <p:tgtEl>
                                          <p:spTgt spid="63"/>
                                        </p:tgtEl>
                                        <p:attrNameLst>
                                          <p:attrName>ppt_y</p:attrName>
                                        </p:attrNameLst>
                                      </p:cBhvr>
                                      <p:tavLst>
                                        <p:tav tm="0">
                                          <p:val>
                                            <p:strVal val="1+#ppt_h/2"/>
                                          </p:val>
                                        </p:tav>
                                        <p:tav tm="100000">
                                          <p:val>
                                            <p:strVal val="#ppt_y"/>
                                          </p:val>
                                        </p:tav>
                                      </p:tavLst>
                                    </p:anim>
                                  </p:childTnLst>
                                </p:cTn>
                              </p:par>
                              <p:par>
                                <p:cTn id="160" presetID="2" presetClass="entr" presetSubtype="4" fill="hold" grpId="0" nodeType="withEffect">
                                  <p:stCondLst>
                                    <p:cond delay="0"/>
                                  </p:stCondLst>
                                  <p:childTnLst>
                                    <p:set>
                                      <p:cBhvr>
                                        <p:cTn id="161" dur="1" fill="hold">
                                          <p:stCondLst>
                                            <p:cond delay="0"/>
                                          </p:stCondLst>
                                        </p:cTn>
                                        <p:tgtEl>
                                          <p:spTgt spid="64"/>
                                        </p:tgtEl>
                                        <p:attrNameLst>
                                          <p:attrName>style.visibility</p:attrName>
                                        </p:attrNameLst>
                                      </p:cBhvr>
                                      <p:to>
                                        <p:strVal val="visible"/>
                                      </p:to>
                                    </p:set>
                                    <p:anim calcmode="lin" valueType="num">
                                      <p:cBhvr additive="base">
                                        <p:cTn id="162" dur="500" fill="hold"/>
                                        <p:tgtEl>
                                          <p:spTgt spid="64"/>
                                        </p:tgtEl>
                                        <p:attrNameLst>
                                          <p:attrName>ppt_x</p:attrName>
                                        </p:attrNameLst>
                                      </p:cBhvr>
                                      <p:tavLst>
                                        <p:tav tm="0">
                                          <p:val>
                                            <p:strVal val="#ppt_x"/>
                                          </p:val>
                                        </p:tav>
                                        <p:tav tm="100000">
                                          <p:val>
                                            <p:strVal val="#ppt_x"/>
                                          </p:val>
                                        </p:tav>
                                      </p:tavLst>
                                    </p:anim>
                                    <p:anim calcmode="lin" valueType="num">
                                      <p:cBhvr additive="base">
                                        <p:cTn id="163" dur="500" fill="hold"/>
                                        <p:tgtEl>
                                          <p:spTgt spid="64"/>
                                        </p:tgtEl>
                                        <p:attrNameLst>
                                          <p:attrName>ppt_y</p:attrName>
                                        </p:attrNameLst>
                                      </p:cBhvr>
                                      <p:tavLst>
                                        <p:tav tm="0">
                                          <p:val>
                                            <p:strVal val="1+#ppt_h/2"/>
                                          </p:val>
                                        </p:tav>
                                        <p:tav tm="100000">
                                          <p:val>
                                            <p:strVal val="#ppt_y"/>
                                          </p:val>
                                        </p:tav>
                                      </p:tavLst>
                                    </p:anim>
                                  </p:childTnLst>
                                </p:cTn>
                              </p:par>
                              <p:par>
                                <p:cTn id="164" presetID="2" presetClass="entr" presetSubtype="4" fill="hold" grpId="0" nodeType="withEffect">
                                  <p:stCondLst>
                                    <p:cond delay="0"/>
                                  </p:stCondLst>
                                  <p:childTnLst>
                                    <p:set>
                                      <p:cBhvr>
                                        <p:cTn id="165" dur="1" fill="hold">
                                          <p:stCondLst>
                                            <p:cond delay="0"/>
                                          </p:stCondLst>
                                        </p:cTn>
                                        <p:tgtEl>
                                          <p:spTgt spid="65"/>
                                        </p:tgtEl>
                                        <p:attrNameLst>
                                          <p:attrName>style.visibility</p:attrName>
                                        </p:attrNameLst>
                                      </p:cBhvr>
                                      <p:to>
                                        <p:strVal val="visible"/>
                                      </p:to>
                                    </p:set>
                                    <p:anim calcmode="lin" valueType="num">
                                      <p:cBhvr additive="base">
                                        <p:cTn id="166" dur="500" fill="hold"/>
                                        <p:tgtEl>
                                          <p:spTgt spid="65"/>
                                        </p:tgtEl>
                                        <p:attrNameLst>
                                          <p:attrName>ppt_x</p:attrName>
                                        </p:attrNameLst>
                                      </p:cBhvr>
                                      <p:tavLst>
                                        <p:tav tm="0">
                                          <p:val>
                                            <p:strVal val="#ppt_x"/>
                                          </p:val>
                                        </p:tav>
                                        <p:tav tm="100000">
                                          <p:val>
                                            <p:strVal val="#ppt_x"/>
                                          </p:val>
                                        </p:tav>
                                      </p:tavLst>
                                    </p:anim>
                                    <p:anim calcmode="lin" valueType="num">
                                      <p:cBhvr additive="base">
                                        <p:cTn id="167" dur="500" fill="hold"/>
                                        <p:tgtEl>
                                          <p:spTgt spid="65"/>
                                        </p:tgtEl>
                                        <p:attrNameLst>
                                          <p:attrName>ppt_y</p:attrName>
                                        </p:attrNameLst>
                                      </p:cBhvr>
                                      <p:tavLst>
                                        <p:tav tm="0">
                                          <p:val>
                                            <p:strVal val="1+#ppt_h/2"/>
                                          </p:val>
                                        </p:tav>
                                        <p:tav tm="100000">
                                          <p:val>
                                            <p:strVal val="#ppt_y"/>
                                          </p:val>
                                        </p:tav>
                                      </p:tavLst>
                                    </p:anim>
                                  </p:childTnLst>
                                </p:cTn>
                              </p:par>
                              <p:par>
                                <p:cTn id="168" presetID="2" presetClass="entr" presetSubtype="4" fill="hold" grpId="0" nodeType="withEffect">
                                  <p:stCondLst>
                                    <p:cond delay="0"/>
                                  </p:stCondLst>
                                  <p:childTnLst>
                                    <p:set>
                                      <p:cBhvr>
                                        <p:cTn id="169" dur="1" fill="hold">
                                          <p:stCondLst>
                                            <p:cond delay="0"/>
                                          </p:stCondLst>
                                        </p:cTn>
                                        <p:tgtEl>
                                          <p:spTgt spid="66"/>
                                        </p:tgtEl>
                                        <p:attrNameLst>
                                          <p:attrName>style.visibility</p:attrName>
                                        </p:attrNameLst>
                                      </p:cBhvr>
                                      <p:to>
                                        <p:strVal val="visible"/>
                                      </p:to>
                                    </p:set>
                                    <p:anim calcmode="lin" valueType="num">
                                      <p:cBhvr additive="base">
                                        <p:cTn id="170" dur="500" fill="hold"/>
                                        <p:tgtEl>
                                          <p:spTgt spid="66"/>
                                        </p:tgtEl>
                                        <p:attrNameLst>
                                          <p:attrName>ppt_x</p:attrName>
                                        </p:attrNameLst>
                                      </p:cBhvr>
                                      <p:tavLst>
                                        <p:tav tm="0">
                                          <p:val>
                                            <p:strVal val="#ppt_x"/>
                                          </p:val>
                                        </p:tav>
                                        <p:tav tm="100000">
                                          <p:val>
                                            <p:strVal val="#ppt_x"/>
                                          </p:val>
                                        </p:tav>
                                      </p:tavLst>
                                    </p:anim>
                                    <p:anim calcmode="lin" valueType="num">
                                      <p:cBhvr additive="base">
                                        <p:cTn id="171" dur="500" fill="hold"/>
                                        <p:tgtEl>
                                          <p:spTgt spid="66"/>
                                        </p:tgtEl>
                                        <p:attrNameLst>
                                          <p:attrName>ppt_y</p:attrName>
                                        </p:attrNameLst>
                                      </p:cBhvr>
                                      <p:tavLst>
                                        <p:tav tm="0">
                                          <p:val>
                                            <p:strVal val="1+#ppt_h/2"/>
                                          </p:val>
                                        </p:tav>
                                        <p:tav tm="100000">
                                          <p:val>
                                            <p:strVal val="#ppt_y"/>
                                          </p:val>
                                        </p:tav>
                                      </p:tavLst>
                                    </p:anim>
                                  </p:childTnLst>
                                </p:cTn>
                              </p:par>
                              <p:par>
                                <p:cTn id="172" presetID="2" presetClass="entr" presetSubtype="8" fill="hold" grpId="0" nodeType="withEffect">
                                  <p:stCondLst>
                                    <p:cond delay="0"/>
                                  </p:stCondLst>
                                  <p:childTnLst>
                                    <p:set>
                                      <p:cBhvr>
                                        <p:cTn id="173" dur="1" fill="hold">
                                          <p:stCondLst>
                                            <p:cond delay="0"/>
                                          </p:stCondLst>
                                        </p:cTn>
                                        <p:tgtEl>
                                          <p:spTgt spid="67"/>
                                        </p:tgtEl>
                                        <p:attrNameLst>
                                          <p:attrName>style.visibility</p:attrName>
                                        </p:attrNameLst>
                                      </p:cBhvr>
                                      <p:to>
                                        <p:strVal val="visible"/>
                                      </p:to>
                                    </p:set>
                                    <p:anim calcmode="lin" valueType="num">
                                      <p:cBhvr additive="base">
                                        <p:cTn id="174" dur="500" fill="hold"/>
                                        <p:tgtEl>
                                          <p:spTgt spid="67"/>
                                        </p:tgtEl>
                                        <p:attrNameLst>
                                          <p:attrName>ppt_x</p:attrName>
                                        </p:attrNameLst>
                                      </p:cBhvr>
                                      <p:tavLst>
                                        <p:tav tm="0">
                                          <p:val>
                                            <p:strVal val="0-#ppt_w/2"/>
                                          </p:val>
                                        </p:tav>
                                        <p:tav tm="100000">
                                          <p:val>
                                            <p:strVal val="#ppt_x"/>
                                          </p:val>
                                        </p:tav>
                                      </p:tavLst>
                                    </p:anim>
                                    <p:anim calcmode="lin" valueType="num">
                                      <p:cBhvr additive="base">
                                        <p:cTn id="175" dur="500" fill="hold"/>
                                        <p:tgtEl>
                                          <p:spTgt spid="67"/>
                                        </p:tgtEl>
                                        <p:attrNameLst>
                                          <p:attrName>ppt_y</p:attrName>
                                        </p:attrNameLst>
                                      </p:cBhvr>
                                      <p:tavLst>
                                        <p:tav tm="0">
                                          <p:val>
                                            <p:strVal val="#ppt_y"/>
                                          </p:val>
                                        </p:tav>
                                        <p:tav tm="100000">
                                          <p:val>
                                            <p:strVal val="#ppt_y"/>
                                          </p:val>
                                        </p:tav>
                                      </p:tavLst>
                                    </p:anim>
                                  </p:childTnLst>
                                </p:cTn>
                              </p:par>
                              <p:par>
                                <p:cTn id="176" presetID="2" presetClass="entr" presetSubtype="4" fill="hold" grpId="0" nodeType="withEffect">
                                  <p:stCondLst>
                                    <p:cond delay="0"/>
                                  </p:stCondLst>
                                  <p:childTnLst>
                                    <p:set>
                                      <p:cBhvr>
                                        <p:cTn id="177" dur="1" fill="hold">
                                          <p:stCondLst>
                                            <p:cond delay="0"/>
                                          </p:stCondLst>
                                        </p:cTn>
                                        <p:tgtEl>
                                          <p:spTgt spid="68"/>
                                        </p:tgtEl>
                                        <p:attrNameLst>
                                          <p:attrName>style.visibility</p:attrName>
                                        </p:attrNameLst>
                                      </p:cBhvr>
                                      <p:to>
                                        <p:strVal val="visible"/>
                                      </p:to>
                                    </p:set>
                                    <p:anim calcmode="lin" valueType="num">
                                      <p:cBhvr additive="base">
                                        <p:cTn id="178" dur="500" fill="hold"/>
                                        <p:tgtEl>
                                          <p:spTgt spid="68"/>
                                        </p:tgtEl>
                                        <p:attrNameLst>
                                          <p:attrName>ppt_x</p:attrName>
                                        </p:attrNameLst>
                                      </p:cBhvr>
                                      <p:tavLst>
                                        <p:tav tm="0">
                                          <p:val>
                                            <p:strVal val="#ppt_x"/>
                                          </p:val>
                                        </p:tav>
                                        <p:tav tm="100000">
                                          <p:val>
                                            <p:strVal val="#ppt_x"/>
                                          </p:val>
                                        </p:tav>
                                      </p:tavLst>
                                    </p:anim>
                                    <p:anim calcmode="lin" valueType="num">
                                      <p:cBhvr additive="base">
                                        <p:cTn id="179" dur="500" fill="hold"/>
                                        <p:tgtEl>
                                          <p:spTgt spid="68"/>
                                        </p:tgtEl>
                                        <p:attrNameLst>
                                          <p:attrName>ppt_y</p:attrName>
                                        </p:attrNameLst>
                                      </p:cBhvr>
                                      <p:tavLst>
                                        <p:tav tm="0">
                                          <p:val>
                                            <p:strVal val="1+#ppt_h/2"/>
                                          </p:val>
                                        </p:tav>
                                        <p:tav tm="100000">
                                          <p:val>
                                            <p:strVal val="#ppt_y"/>
                                          </p:val>
                                        </p:tav>
                                      </p:tavLst>
                                    </p:anim>
                                  </p:childTnLst>
                                </p:cTn>
                              </p:par>
                              <p:par>
                                <p:cTn id="180" presetID="2" presetClass="entr" presetSubtype="4" fill="hold" grpId="0" nodeType="withEffect">
                                  <p:stCondLst>
                                    <p:cond delay="0"/>
                                  </p:stCondLst>
                                  <p:childTnLst>
                                    <p:set>
                                      <p:cBhvr>
                                        <p:cTn id="181" dur="1" fill="hold">
                                          <p:stCondLst>
                                            <p:cond delay="0"/>
                                          </p:stCondLst>
                                        </p:cTn>
                                        <p:tgtEl>
                                          <p:spTgt spid="69"/>
                                        </p:tgtEl>
                                        <p:attrNameLst>
                                          <p:attrName>style.visibility</p:attrName>
                                        </p:attrNameLst>
                                      </p:cBhvr>
                                      <p:to>
                                        <p:strVal val="visible"/>
                                      </p:to>
                                    </p:set>
                                    <p:anim calcmode="lin" valueType="num">
                                      <p:cBhvr additive="base">
                                        <p:cTn id="182" dur="500" fill="hold"/>
                                        <p:tgtEl>
                                          <p:spTgt spid="69"/>
                                        </p:tgtEl>
                                        <p:attrNameLst>
                                          <p:attrName>ppt_x</p:attrName>
                                        </p:attrNameLst>
                                      </p:cBhvr>
                                      <p:tavLst>
                                        <p:tav tm="0">
                                          <p:val>
                                            <p:strVal val="#ppt_x"/>
                                          </p:val>
                                        </p:tav>
                                        <p:tav tm="100000">
                                          <p:val>
                                            <p:strVal val="#ppt_x"/>
                                          </p:val>
                                        </p:tav>
                                      </p:tavLst>
                                    </p:anim>
                                    <p:anim calcmode="lin" valueType="num">
                                      <p:cBhvr additive="base">
                                        <p:cTn id="183" dur="500" fill="hold"/>
                                        <p:tgtEl>
                                          <p:spTgt spid="69"/>
                                        </p:tgtEl>
                                        <p:attrNameLst>
                                          <p:attrName>ppt_y</p:attrName>
                                        </p:attrNameLst>
                                      </p:cBhvr>
                                      <p:tavLst>
                                        <p:tav tm="0">
                                          <p:val>
                                            <p:strVal val="1+#ppt_h/2"/>
                                          </p:val>
                                        </p:tav>
                                        <p:tav tm="100000">
                                          <p:val>
                                            <p:strVal val="#ppt_y"/>
                                          </p:val>
                                        </p:tav>
                                      </p:tavLst>
                                    </p:anim>
                                  </p:childTnLst>
                                </p:cTn>
                              </p:par>
                              <p:par>
                                <p:cTn id="184" presetID="2" presetClass="entr" presetSubtype="4" fill="hold" grpId="0" nodeType="withEffect">
                                  <p:stCondLst>
                                    <p:cond delay="0"/>
                                  </p:stCondLst>
                                  <p:childTnLst>
                                    <p:set>
                                      <p:cBhvr>
                                        <p:cTn id="185" dur="1" fill="hold">
                                          <p:stCondLst>
                                            <p:cond delay="0"/>
                                          </p:stCondLst>
                                        </p:cTn>
                                        <p:tgtEl>
                                          <p:spTgt spid="70"/>
                                        </p:tgtEl>
                                        <p:attrNameLst>
                                          <p:attrName>style.visibility</p:attrName>
                                        </p:attrNameLst>
                                      </p:cBhvr>
                                      <p:to>
                                        <p:strVal val="visible"/>
                                      </p:to>
                                    </p:set>
                                    <p:anim calcmode="lin" valueType="num">
                                      <p:cBhvr additive="base">
                                        <p:cTn id="186" dur="500" fill="hold"/>
                                        <p:tgtEl>
                                          <p:spTgt spid="70"/>
                                        </p:tgtEl>
                                        <p:attrNameLst>
                                          <p:attrName>ppt_x</p:attrName>
                                        </p:attrNameLst>
                                      </p:cBhvr>
                                      <p:tavLst>
                                        <p:tav tm="0">
                                          <p:val>
                                            <p:strVal val="#ppt_x"/>
                                          </p:val>
                                        </p:tav>
                                        <p:tav tm="100000">
                                          <p:val>
                                            <p:strVal val="#ppt_x"/>
                                          </p:val>
                                        </p:tav>
                                      </p:tavLst>
                                    </p:anim>
                                    <p:anim calcmode="lin" valueType="num">
                                      <p:cBhvr additive="base">
                                        <p:cTn id="187" dur="500" fill="hold"/>
                                        <p:tgtEl>
                                          <p:spTgt spid="70"/>
                                        </p:tgtEl>
                                        <p:attrNameLst>
                                          <p:attrName>ppt_y</p:attrName>
                                        </p:attrNameLst>
                                      </p:cBhvr>
                                      <p:tavLst>
                                        <p:tav tm="0">
                                          <p:val>
                                            <p:strVal val="1+#ppt_h/2"/>
                                          </p:val>
                                        </p:tav>
                                        <p:tav tm="100000">
                                          <p:val>
                                            <p:strVal val="#ppt_y"/>
                                          </p:val>
                                        </p:tav>
                                      </p:tavLst>
                                    </p:anim>
                                  </p:childTnLst>
                                </p:cTn>
                              </p:par>
                              <p:par>
                                <p:cTn id="188" presetID="2" presetClass="entr" presetSubtype="4" fill="hold" grpId="0" nodeType="withEffect">
                                  <p:stCondLst>
                                    <p:cond delay="0"/>
                                  </p:stCondLst>
                                  <p:childTnLst>
                                    <p:set>
                                      <p:cBhvr>
                                        <p:cTn id="189" dur="1" fill="hold">
                                          <p:stCondLst>
                                            <p:cond delay="0"/>
                                          </p:stCondLst>
                                        </p:cTn>
                                        <p:tgtEl>
                                          <p:spTgt spid="71"/>
                                        </p:tgtEl>
                                        <p:attrNameLst>
                                          <p:attrName>style.visibility</p:attrName>
                                        </p:attrNameLst>
                                      </p:cBhvr>
                                      <p:to>
                                        <p:strVal val="visible"/>
                                      </p:to>
                                    </p:set>
                                    <p:anim calcmode="lin" valueType="num">
                                      <p:cBhvr additive="base">
                                        <p:cTn id="190" dur="500" fill="hold"/>
                                        <p:tgtEl>
                                          <p:spTgt spid="71"/>
                                        </p:tgtEl>
                                        <p:attrNameLst>
                                          <p:attrName>ppt_x</p:attrName>
                                        </p:attrNameLst>
                                      </p:cBhvr>
                                      <p:tavLst>
                                        <p:tav tm="0">
                                          <p:val>
                                            <p:strVal val="#ppt_x"/>
                                          </p:val>
                                        </p:tav>
                                        <p:tav tm="100000">
                                          <p:val>
                                            <p:strVal val="#ppt_x"/>
                                          </p:val>
                                        </p:tav>
                                      </p:tavLst>
                                    </p:anim>
                                    <p:anim calcmode="lin" valueType="num">
                                      <p:cBhvr additive="base">
                                        <p:cTn id="191" dur="500" fill="hold"/>
                                        <p:tgtEl>
                                          <p:spTgt spid="71"/>
                                        </p:tgtEl>
                                        <p:attrNameLst>
                                          <p:attrName>ppt_y</p:attrName>
                                        </p:attrNameLst>
                                      </p:cBhvr>
                                      <p:tavLst>
                                        <p:tav tm="0">
                                          <p:val>
                                            <p:strVal val="1+#ppt_h/2"/>
                                          </p:val>
                                        </p:tav>
                                        <p:tav tm="100000">
                                          <p:val>
                                            <p:strVal val="#ppt_y"/>
                                          </p:val>
                                        </p:tav>
                                      </p:tavLst>
                                    </p:anim>
                                  </p:childTnLst>
                                </p:cTn>
                              </p:par>
                              <p:par>
                                <p:cTn id="192" presetID="2" presetClass="entr" presetSubtype="4" fill="hold" grpId="0" nodeType="withEffect">
                                  <p:stCondLst>
                                    <p:cond delay="0"/>
                                  </p:stCondLst>
                                  <p:childTnLst>
                                    <p:set>
                                      <p:cBhvr>
                                        <p:cTn id="193" dur="1" fill="hold">
                                          <p:stCondLst>
                                            <p:cond delay="0"/>
                                          </p:stCondLst>
                                        </p:cTn>
                                        <p:tgtEl>
                                          <p:spTgt spid="72"/>
                                        </p:tgtEl>
                                        <p:attrNameLst>
                                          <p:attrName>style.visibility</p:attrName>
                                        </p:attrNameLst>
                                      </p:cBhvr>
                                      <p:to>
                                        <p:strVal val="visible"/>
                                      </p:to>
                                    </p:set>
                                    <p:anim calcmode="lin" valueType="num">
                                      <p:cBhvr additive="base">
                                        <p:cTn id="194" dur="500" fill="hold"/>
                                        <p:tgtEl>
                                          <p:spTgt spid="72"/>
                                        </p:tgtEl>
                                        <p:attrNameLst>
                                          <p:attrName>ppt_x</p:attrName>
                                        </p:attrNameLst>
                                      </p:cBhvr>
                                      <p:tavLst>
                                        <p:tav tm="0">
                                          <p:val>
                                            <p:strVal val="#ppt_x"/>
                                          </p:val>
                                        </p:tav>
                                        <p:tav tm="100000">
                                          <p:val>
                                            <p:strVal val="#ppt_x"/>
                                          </p:val>
                                        </p:tav>
                                      </p:tavLst>
                                    </p:anim>
                                    <p:anim calcmode="lin" valueType="num">
                                      <p:cBhvr additive="base">
                                        <p:cTn id="195" dur="500" fill="hold"/>
                                        <p:tgtEl>
                                          <p:spTgt spid="72"/>
                                        </p:tgtEl>
                                        <p:attrNameLst>
                                          <p:attrName>ppt_y</p:attrName>
                                        </p:attrNameLst>
                                      </p:cBhvr>
                                      <p:tavLst>
                                        <p:tav tm="0">
                                          <p:val>
                                            <p:strVal val="1+#ppt_h/2"/>
                                          </p:val>
                                        </p:tav>
                                        <p:tav tm="100000">
                                          <p:val>
                                            <p:strVal val="#ppt_y"/>
                                          </p:val>
                                        </p:tav>
                                      </p:tavLst>
                                    </p:anim>
                                  </p:childTnLst>
                                </p:cTn>
                              </p:par>
                              <p:par>
                                <p:cTn id="196" presetID="2" presetClass="entr" presetSubtype="4" fill="hold" grpId="0" nodeType="withEffect">
                                  <p:stCondLst>
                                    <p:cond delay="0"/>
                                  </p:stCondLst>
                                  <p:childTnLst>
                                    <p:set>
                                      <p:cBhvr>
                                        <p:cTn id="197" dur="1" fill="hold">
                                          <p:stCondLst>
                                            <p:cond delay="0"/>
                                          </p:stCondLst>
                                        </p:cTn>
                                        <p:tgtEl>
                                          <p:spTgt spid="73"/>
                                        </p:tgtEl>
                                        <p:attrNameLst>
                                          <p:attrName>style.visibility</p:attrName>
                                        </p:attrNameLst>
                                      </p:cBhvr>
                                      <p:to>
                                        <p:strVal val="visible"/>
                                      </p:to>
                                    </p:set>
                                    <p:anim calcmode="lin" valueType="num">
                                      <p:cBhvr additive="base">
                                        <p:cTn id="198" dur="500" fill="hold"/>
                                        <p:tgtEl>
                                          <p:spTgt spid="73"/>
                                        </p:tgtEl>
                                        <p:attrNameLst>
                                          <p:attrName>ppt_x</p:attrName>
                                        </p:attrNameLst>
                                      </p:cBhvr>
                                      <p:tavLst>
                                        <p:tav tm="0">
                                          <p:val>
                                            <p:strVal val="#ppt_x"/>
                                          </p:val>
                                        </p:tav>
                                        <p:tav tm="100000">
                                          <p:val>
                                            <p:strVal val="#ppt_x"/>
                                          </p:val>
                                        </p:tav>
                                      </p:tavLst>
                                    </p:anim>
                                    <p:anim calcmode="lin" valueType="num">
                                      <p:cBhvr additive="base">
                                        <p:cTn id="199" dur="500" fill="hold"/>
                                        <p:tgtEl>
                                          <p:spTgt spid="73"/>
                                        </p:tgtEl>
                                        <p:attrNameLst>
                                          <p:attrName>ppt_y</p:attrName>
                                        </p:attrNameLst>
                                      </p:cBhvr>
                                      <p:tavLst>
                                        <p:tav tm="0">
                                          <p:val>
                                            <p:strVal val="1+#ppt_h/2"/>
                                          </p:val>
                                        </p:tav>
                                        <p:tav tm="100000">
                                          <p:val>
                                            <p:strVal val="#ppt_y"/>
                                          </p:val>
                                        </p:tav>
                                      </p:tavLst>
                                    </p:anim>
                                  </p:childTnLst>
                                </p:cTn>
                              </p:par>
                              <p:par>
                                <p:cTn id="200" presetID="2" presetClass="entr" presetSubtype="4" fill="hold" grpId="0" nodeType="withEffect">
                                  <p:stCondLst>
                                    <p:cond delay="0"/>
                                  </p:stCondLst>
                                  <p:childTnLst>
                                    <p:set>
                                      <p:cBhvr>
                                        <p:cTn id="201" dur="1" fill="hold">
                                          <p:stCondLst>
                                            <p:cond delay="0"/>
                                          </p:stCondLst>
                                        </p:cTn>
                                        <p:tgtEl>
                                          <p:spTgt spid="74"/>
                                        </p:tgtEl>
                                        <p:attrNameLst>
                                          <p:attrName>style.visibility</p:attrName>
                                        </p:attrNameLst>
                                      </p:cBhvr>
                                      <p:to>
                                        <p:strVal val="visible"/>
                                      </p:to>
                                    </p:set>
                                    <p:anim calcmode="lin" valueType="num">
                                      <p:cBhvr additive="base">
                                        <p:cTn id="202" dur="500" fill="hold"/>
                                        <p:tgtEl>
                                          <p:spTgt spid="74"/>
                                        </p:tgtEl>
                                        <p:attrNameLst>
                                          <p:attrName>ppt_x</p:attrName>
                                        </p:attrNameLst>
                                      </p:cBhvr>
                                      <p:tavLst>
                                        <p:tav tm="0">
                                          <p:val>
                                            <p:strVal val="#ppt_x"/>
                                          </p:val>
                                        </p:tav>
                                        <p:tav tm="100000">
                                          <p:val>
                                            <p:strVal val="#ppt_x"/>
                                          </p:val>
                                        </p:tav>
                                      </p:tavLst>
                                    </p:anim>
                                    <p:anim calcmode="lin" valueType="num">
                                      <p:cBhvr additive="base">
                                        <p:cTn id="203" dur="500" fill="hold"/>
                                        <p:tgtEl>
                                          <p:spTgt spid="74"/>
                                        </p:tgtEl>
                                        <p:attrNameLst>
                                          <p:attrName>ppt_y</p:attrName>
                                        </p:attrNameLst>
                                      </p:cBhvr>
                                      <p:tavLst>
                                        <p:tav tm="0">
                                          <p:val>
                                            <p:strVal val="1+#ppt_h/2"/>
                                          </p:val>
                                        </p:tav>
                                        <p:tav tm="100000">
                                          <p:val>
                                            <p:strVal val="#ppt_y"/>
                                          </p:val>
                                        </p:tav>
                                      </p:tavLst>
                                    </p:anim>
                                  </p:childTnLst>
                                </p:cTn>
                              </p:par>
                              <p:par>
                                <p:cTn id="204" presetID="2" presetClass="entr" presetSubtype="4" fill="hold" grpId="0" nodeType="withEffect">
                                  <p:stCondLst>
                                    <p:cond delay="0"/>
                                  </p:stCondLst>
                                  <p:childTnLst>
                                    <p:set>
                                      <p:cBhvr>
                                        <p:cTn id="205" dur="1" fill="hold">
                                          <p:stCondLst>
                                            <p:cond delay="0"/>
                                          </p:stCondLst>
                                        </p:cTn>
                                        <p:tgtEl>
                                          <p:spTgt spid="75"/>
                                        </p:tgtEl>
                                        <p:attrNameLst>
                                          <p:attrName>style.visibility</p:attrName>
                                        </p:attrNameLst>
                                      </p:cBhvr>
                                      <p:to>
                                        <p:strVal val="visible"/>
                                      </p:to>
                                    </p:set>
                                    <p:anim calcmode="lin" valueType="num">
                                      <p:cBhvr additive="base">
                                        <p:cTn id="206" dur="500" fill="hold"/>
                                        <p:tgtEl>
                                          <p:spTgt spid="75"/>
                                        </p:tgtEl>
                                        <p:attrNameLst>
                                          <p:attrName>ppt_x</p:attrName>
                                        </p:attrNameLst>
                                      </p:cBhvr>
                                      <p:tavLst>
                                        <p:tav tm="0">
                                          <p:val>
                                            <p:strVal val="#ppt_x"/>
                                          </p:val>
                                        </p:tav>
                                        <p:tav tm="100000">
                                          <p:val>
                                            <p:strVal val="#ppt_x"/>
                                          </p:val>
                                        </p:tav>
                                      </p:tavLst>
                                    </p:anim>
                                    <p:anim calcmode="lin" valueType="num">
                                      <p:cBhvr additive="base">
                                        <p:cTn id="207" dur="500" fill="hold"/>
                                        <p:tgtEl>
                                          <p:spTgt spid="75"/>
                                        </p:tgtEl>
                                        <p:attrNameLst>
                                          <p:attrName>ppt_y</p:attrName>
                                        </p:attrNameLst>
                                      </p:cBhvr>
                                      <p:tavLst>
                                        <p:tav tm="0">
                                          <p:val>
                                            <p:strVal val="1+#ppt_h/2"/>
                                          </p:val>
                                        </p:tav>
                                        <p:tav tm="100000">
                                          <p:val>
                                            <p:strVal val="#ppt_y"/>
                                          </p:val>
                                        </p:tav>
                                      </p:tavLst>
                                    </p:anim>
                                  </p:childTnLst>
                                </p:cTn>
                              </p:par>
                              <p:par>
                                <p:cTn id="208" presetID="2" presetClass="entr" presetSubtype="4" fill="hold" grpId="0" nodeType="withEffect">
                                  <p:stCondLst>
                                    <p:cond delay="0"/>
                                  </p:stCondLst>
                                  <p:childTnLst>
                                    <p:set>
                                      <p:cBhvr>
                                        <p:cTn id="209" dur="1" fill="hold">
                                          <p:stCondLst>
                                            <p:cond delay="0"/>
                                          </p:stCondLst>
                                        </p:cTn>
                                        <p:tgtEl>
                                          <p:spTgt spid="76"/>
                                        </p:tgtEl>
                                        <p:attrNameLst>
                                          <p:attrName>style.visibility</p:attrName>
                                        </p:attrNameLst>
                                      </p:cBhvr>
                                      <p:to>
                                        <p:strVal val="visible"/>
                                      </p:to>
                                    </p:set>
                                    <p:anim calcmode="lin" valueType="num">
                                      <p:cBhvr additive="base">
                                        <p:cTn id="210" dur="500" fill="hold"/>
                                        <p:tgtEl>
                                          <p:spTgt spid="76"/>
                                        </p:tgtEl>
                                        <p:attrNameLst>
                                          <p:attrName>ppt_x</p:attrName>
                                        </p:attrNameLst>
                                      </p:cBhvr>
                                      <p:tavLst>
                                        <p:tav tm="0">
                                          <p:val>
                                            <p:strVal val="#ppt_x"/>
                                          </p:val>
                                        </p:tav>
                                        <p:tav tm="100000">
                                          <p:val>
                                            <p:strVal val="#ppt_x"/>
                                          </p:val>
                                        </p:tav>
                                      </p:tavLst>
                                    </p:anim>
                                    <p:anim calcmode="lin" valueType="num">
                                      <p:cBhvr additive="base">
                                        <p:cTn id="211" dur="500" fill="hold"/>
                                        <p:tgtEl>
                                          <p:spTgt spid="76"/>
                                        </p:tgtEl>
                                        <p:attrNameLst>
                                          <p:attrName>ppt_y</p:attrName>
                                        </p:attrNameLst>
                                      </p:cBhvr>
                                      <p:tavLst>
                                        <p:tav tm="0">
                                          <p:val>
                                            <p:strVal val="1+#ppt_h/2"/>
                                          </p:val>
                                        </p:tav>
                                        <p:tav tm="100000">
                                          <p:val>
                                            <p:strVal val="#ppt_y"/>
                                          </p:val>
                                        </p:tav>
                                      </p:tavLst>
                                    </p:anim>
                                  </p:childTnLst>
                                </p:cTn>
                              </p:par>
                              <p:par>
                                <p:cTn id="212" presetID="2" presetClass="entr" presetSubtype="4" fill="hold" grpId="0" nodeType="withEffect">
                                  <p:stCondLst>
                                    <p:cond delay="0"/>
                                  </p:stCondLst>
                                  <p:childTnLst>
                                    <p:set>
                                      <p:cBhvr>
                                        <p:cTn id="213" dur="1" fill="hold">
                                          <p:stCondLst>
                                            <p:cond delay="0"/>
                                          </p:stCondLst>
                                        </p:cTn>
                                        <p:tgtEl>
                                          <p:spTgt spid="77"/>
                                        </p:tgtEl>
                                        <p:attrNameLst>
                                          <p:attrName>style.visibility</p:attrName>
                                        </p:attrNameLst>
                                      </p:cBhvr>
                                      <p:to>
                                        <p:strVal val="visible"/>
                                      </p:to>
                                    </p:set>
                                    <p:anim calcmode="lin" valueType="num">
                                      <p:cBhvr additive="base">
                                        <p:cTn id="214" dur="500" fill="hold"/>
                                        <p:tgtEl>
                                          <p:spTgt spid="77"/>
                                        </p:tgtEl>
                                        <p:attrNameLst>
                                          <p:attrName>ppt_x</p:attrName>
                                        </p:attrNameLst>
                                      </p:cBhvr>
                                      <p:tavLst>
                                        <p:tav tm="0">
                                          <p:val>
                                            <p:strVal val="#ppt_x"/>
                                          </p:val>
                                        </p:tav>
                                        <p:tav tm="100000">
                                          <p:val>
                                            <p:strVal val="#ppt_x"/>
                                          </p:val>
                                        </p:tav>
                                      </p:tavLst>
                                    </p:anim>
                                    <p:anim calcmode="lin" valueType="num">
                                      <p:cBhvr additive="base">
                                        <p:cTn id="215" dur="500" fill="hold"/>
                                        <p:tgtEl>
                                          <p:spTgt spid="77"/>
                                        </p:tgtEl>
                                        <p:attrNameLst>
                                          <p:attrName>ppt_y</p:attrName>
                                        </p:attrNameLst>
                                      </p:cBhvr>
                                      <p:tavLst>
                                        <p:tav tm="0">
                                          <p:val>
                                            <p:strVal val="1+#ppt_h/2"/>
                                          </p:val>
                                        </p:tav>
                                        <p:tav tm="100000">
                                          <p:val>
                                            <p:strVal val="#ppt_y"/>
                                          </p:val>
                                        </p:tav>
                                      </p:tavLst>
                                    </p:anim>
                                  </p:childTnLst>
                                </p:cTn>
                              </p:par>
                              <p:par>
                                <p:cTn id="216" presetID="2" presetClass="entr" presetSubtype="4" fill="hold" grpId="0" nodeType="withEffect">
                                  <p:stCondLst>
                                    <p:cond delay="0"/>
                                  </p:stCondLst>
                                  <p:childTnLst>
                                    <p:set>
                                      <p:cBhvr>
                                        <p:cTn id="217" dur="1" fill="hold">
                                          <p:stCondLst>
                                            <p:cond delay="0"/>
                                          </p:stCondLst>
                                        </p:cTn>
                                        <p:tgtEl>
                                          <p:spTgt spid="78"/>
                                        </p:tgtEl>
                                        <p:attrNameLst>
                                          <p:attrName>style.visibility</p:attrName>
                                        </p:attrNameLst>
                                      </p:cBhvr>
                                      <p:to>
                                        <p:strVal val="visible"/>
                                      </p:to>
                                    </p:set>
                                    <p:anim calcmode="lin" valueType="num">
                                      <p:cBhvr additive="base">
                                        <p:cTn id="218" dur="500" fill="hold"/>
                                        <p:tgtEl>
                                          <p:spTgt spid="78"/>
                                        </p:tgtEl>
                                        <p:attrNameLst>
                                          <p:attrName>ppt_x</p:attrName>
                                        </p:attrNameLst>
                                      </p:cBhvr>
                                      <p:tavLst>
                                        <p:tav tm="0">
                                          <p:val>
                                            <p:strVal val="#ppt_x"/>
                                          </p:val>
                                        </p:tav>
                                        <p:tav tm="100000">
                                          <p:val>
                                            <p:strVal val="#ppt_x"/>
                                          </p:val>
                                        </p:tav>
                                      </p:tavLst>
                                    </p:anim>
                                    <p:anim calcmode="lin" valueType="num">
                                      <p:cBhvr additive="base">
                                        <p:cTn id="219" dur="500" fill="hold"/>
                                        <p:tgtEl>
                                          <p:spTgt spid="78"/>
                                        </p:tgtEl>
                                        <p:attrNameLst>
                                          <p:attrName>ppt_y</p:attrName>
                                        </p:attrNameLst>
                                      </p:cBhvr>
                                      <p:tavLst>
                                        <p:tav tm="0">
                                          <p:val>
                                            <p:strVal val="1+#ppt_h/2"/>
                                          </p:val>
                                        </p:tav>
                                        <p:tav tm="100000">
                                          <p:val>
                                            <p:strVal val="#ppt_y"/>
                                          </p:val>
                                        </p:tav>
                                      </p:tavLst>
                                    </p:anim>
                                  </p:childTnLst>
                                </p:cTn>
                              </p:par>
                              <p:par>
                                <p:cTn id="220" presetID="2" presetClass="entr" presetSubtype="4" fill="hold" grpId="0" nodeType="withEffect">
                                  <p:stCondLst>
                                    <p:cond delay="0"/>
                                  </p:stCondLst>
                                  <p:childTnLst>
                                    <p:set>
                                      <p:cBhvr>
                                        <p:cTn id="221" dur="1" fill="hold">
                                          <p:stCondLst>
                                            <p:cond delay="0"/>
                                          </p:stCondLst>
                                        </p:cTn>
                                        <p:tgtEl>
                                          <p:spTgt spid="79"/>
                                        </p:tgtEl>
                                        <p:attrNameLst>
                                          <p:attrName>style.visibility</p:attrName>
                                        </p:attrNameLst>
                                      </p:cBhvr>
                                      <p:to>
                                        <p:strVal val="visible"/>
                                      </p:to>
                                    </p:set>
                                    <p:anim calcmode="lin" valueType="num">
                                      <p:cBhvr additive="base">
                                        <p:cTn id="222" dur="500" fill="hold"/>
                                        <p:tgtEl>
                                          <p:spTgt spid="79"/>
                                        </p:tgtEl>
                                        <p:attrNameLst>
                                          <p:attrName>ppt_x</p:attrName>
                                        </p:attrNameLst>
                                      </p:cBhvr>
                                      <p:tavLst>
                                        <p:tav tm="0">
                                          <p:val>
                                            <p:strVal val="#ppt_x"/>
                                          </p:val>
                                        </p:tav>
                                        <p:tav tm="100000">
                                          <p:val>
                                            <p:strVal val="#ppt_x"/>
                                          </p:val>
                                        </p:tav>
                                      </p:tavLst>
                                    </p:anim>
                                    <p:anim calcmode="lin" valueType="num">
                                      <p:cBhvr additive="base">
                                        <p:cTn id="223" dur="500" fill="hold"/>
                                        <p:tgtEl>
                                          <p:spTgt spid="79"/>
                                        </p:tgtEl>
                                        <p:attrNameLst>
                                          <p:attrName>ppt_y</p:attrName>
                                        </p:attrNameLst>
                                      </p:cBhvr>
                                      <p:tavLst>
                                        <p:tav tm="0">
                                          <p:val>
                                            <p:strVal val="1+#ppt_h/2"/>
                                          </p:val>
                                        </p:tav>
                                        <p:tav tm="100000">
                                          <p:val>
                                            <p:strVal val="#ppt_y"/>
                                          </p:val>
                                        </p:tav>
                                      </p:tavLst>
                                    </p:anim>
                                  </p:childTnLst>
                                </p:cTn>
                              </p:par>
                              <p:par>
                                <p:cTn id="224" presetID="2" presetClass="entr" presetSubtype="4" fill="hold" grpId="0" nodeType="withEffect">
                                  <p:stCondLst>
                                    <p:cond delay="0"/>
                                  </p:stCondLst>
                                  <p:childTnLst>
                                    <p:set>
                                      <p:cBhvr>
                                        <p:cTn id="225" dur="1" fill="hold">
                                          <p:stCondLst>
                                            <p:cond delay="0"/>
                                          </p:stCondLst>
                                        </p:cTn>
                                        <p:tgtEl>
                                          <p:spTgt spid="80"/>
                                        </p:tgtEl>
                                        <p:attrNameLst>
                                          <p:attrName>style.visibility</p:attrName>
                                        </p:attrNameLst>
                                      </p:cBhvr>
                                      <p:to>
                                        <p:strVal val="visible"/>
                                      </p:to>
                                    </p:set>
                                    <p:anim calcmode="lin" valueType="num">
                                      <p:cBhvr additive="base">
                                        <p:cTn id="226" dur="500" fill="hold"/>
                                        <p:tgtEl>
                                          <p:spTgt spid="80"/>
                                        </p:tgtEl>
                                        <p:attrNameLst>
                                          <p:attrName>ppt_x</p:attrName>
                                        </p:attrNameLst>
                                      </p:cBhvr>
                                      <p:tavLst>
                                        <p:tav tm="0">
                                          <p:val>
                                            <p:strVal val="#ppt_x"/>
                                          </p:val>
                                        </p:tav>
                                        <p:tav tm="100000">
                                          <p:val>
                                            <p:strVal val="#ppt_x"/>
                                          </p:val>
                                        </p:tav>
                                      </p:tavLst>
                                    </p:anim>
                                    <p:anim calcmode="lin" valueType="num">
                                      <p:cBhvr additive="base">
                                        <p:cTn id="227" dur="500" fill="hold"/>
                                        <p:tgtEl>
                                          <p:spTgt spid="80"/>
                                        </p:tgtEl>
                                        <p:attrNameLst>
                                          <p:attrName>ppt_y</p:attrName>
                                        </p:attrNameLst>
                                      </p:cBhvr>
                                      <p:tavLst>
                                        <p:tav tm="0">
                                          <p:val>
                                            <p:strVal val="1+#ppt_h/2"/>
                                          </p:val>
                                        </p:tav>
                                        <p:tav tm="100000">
                                          <p:val>
                                            <p:strVal val="#ppt_y"/>
                                          </p:val>
                                        </p:tav>
                                      </p:tavLst>
                                    </p:anim>
                                  </p:childTnLst>
                                </p:cTn>
                              </p:par>
                              <p:par>
                                <p:cTn id="228" presetID="2" presetClass="entr" presetSubtype="4" fill="hold" grpId="0" nodeType="withEffect">
                                  <p:stCondLst>
                                    <p:cond delay="0"/>
                                  </p:stCondLst>
                                  <p:childTnLst>
                                    <p:set>
                                      <p:cBhvr>
                                        <p:cTn id="229" dur="1" fill="hold">
                                          <p:stCondLst>
                                            <p:cond delay="0"/>
                                          </p:stCondLst>
                                        </p:cTn>
                                        <p:tgtEl>
                                          <p:spTgt spid="81"/>
                                        </p:tgtEl>
                                        <p:attrNameLst>
                                          <p:attrName>style.visibility</p:attrName>
                                        </p:attrNameLst>
                                      </p:cBhvr>
                                      <p:to>
                                        <p:strVal val="visible"/>
                                      </p:to>
                                    </p:set>
                                    <p:anim calcmode="lin" valueType="num">
                                      <p:cBhvr additive="base">
                                        <p:cTn id="230" dur="500" fill="hold"/>
                                        <p:tgtEl>
                                          <p:spTgt spid="81"/>
                                        </p:tgtEl>
                                        <p:attrNameLst>
                                          <p:attrName>ppt_x</p:attrName>
                                        </p:attrNameLst>
                                      </p:cBhvr>
                                      <p:tavLst>
                                        <p:tav tm="0">
                                          <p:val>
                                            <p:strVal val="#ppt_x"/>
                                          </p:val>
                                        </p:tav>
                                        <p:tav tm="100000">
                                          <p:val>
                                            <p:strVal val="#ppt_x"/>
                                          </p:val>
                                        </p:tav>
                                      </p:tavLst>
                                    </p:anim>
                                    <p:anim calcmode="lin" valueType="num">
                                      <p:cBhvr additive="base">
                                        <p:cTn id="231" dur="500" fill="hold"/>
                                        <p:tgtEl>
                                          <p:spTgt spid="81"/>
                                        </p:tgtEl>
                                        <p:attrNameLst>
                                          <p:attrName>ppt_y</p:attrName>
                                        </p:attrNameLst>
                                      </p:cBhvr>
                                      <p:tavLst>
                                        <p:tav tm="0">
                                          <p:val>
                                            <p:strVal val="1+#ppt_h/2"/>
                                          </p:val>
                                        </p:tav>
                                        <p:tav tm="100000">
                                          <p:val>
                                            <p:strVal val="#ppt_y"/>
                                          </p:val>
                                        </p:tav>
                                      </p:tavLst>
                                    </p:anim>
                                  </p:childTnLst>
                                </p:cTn>
                              </p:par>
                              <p:par>
                                <p:cTn id="232" presetID="2" presetClass="entr" presetSubtype="1" fill="hold" grpId="0" nodeType="withEffect">
                                  <p:stCondLst>
                                    <p:cond delay="0"/>
                                  </p:stCondLst>
                                  <p:childTnLst>
                                    <p:set>
                                      <p:cBhvr>
                                        <p:cTn id="233" dur="1" fill="hold">
                                          <p:stCondLst>
                                            <p:cond delay="0"/>
                                          </p:stCondLst>
                                        </p:cTn>
                                        <p:tgtEl>
                                          <p:spTgt spid="82"/>
                                        </p:tgtEl>
                                        <p:attrNameLst>
                                          <p:attrName>style.visibility</p:attrName>
                                        </p:attrNameLst>
                                      </p:cBhvr>
                                      <p:to>
                                        <p:strVal val="visible"/>
                                      </p:to>
                                    </p:set>
                                    <p:anim calcmode="lin" valueType="num">
                                      <p:cBhvr additive="base">
                                        <p:cTn id="234" dur="500" fill="hold"/>
                                        <p:tgtEl>
                                          <p:spTgt spid="82"/>
                                        </p:tgtEl>
                                        <p:attrNameLst>
                                          <p:attrName>ppt_x</p:attrName>
                                        </p:attrNameLst>
                                      </p:cBhvr>
                                      <p:tavLst>
                                        <p:tav tm="0">
                                          <p:val>
                                            <p:strVal val="#ppt_x"/>
                                          </p:val>
                                        </p:tav>
                                        <p:tav tm="100000">
                                          <p:val>
                                            <p:strVal val="#ppt_x"/>
                                          </p:val>
                                        </p:tav>
                                      </p:tavLst>
                                    </p:anim>
                                    <p:anim calcmode="lin" valueType="num">
                                      <p:cBhvr additive="base">
                                        <p:cTn id="235" dur="500" fill="hold"/>
                                        <p:tgtEl>
                                          <p:spTgt spid="82"/>
                                        </p:tgtEl>
                                        <p:attrNameLst>
                                          <p:attrName>ppt_y</p:attrName>
                                        </p:attrNameLst>
                                      </p:cBhvr>
                                      <p:tavLst>
                                        <p:tav tm="0">
                                          <p:val>
                                            <p:strVal val="0-#ppt_h/2"/>
                                          </p:val>
                                        </p:tav>
                                        <p:tav tm="100000">
                                          <p:val>
                                            <p:strVal val="#ppt_y"/>
                                          </p:val>
                                        </p:tav>
                                      </p:tavLst>
                                    </p:anim>
                                  </p:childTnLst>
                                </p:cTn>
                              </p:par>
                              <p:par>
                                <p:cTn id="236" presetID="2" presetClass="entr" presetSubtype="4" fill="hold" grpId="0" nodeType="withEffect">
                                  <p:stCondLst>
                                    <p:cond delay="0"/>
                                  </p:stCondLst>
                                  <p:childTnLst>
                                    <p:set>
                                      <p:cBhvr>
                                        <p:cTn id="237" dur="1" fill="hold">
                                          <p:stCondLst>
                                            <p:cond delay="0"/>
                                          </p:stCondLst>
                                        </p:cTn>
                                        <p:tgtEl>
                                          <p:spTgt spid="83"/>
                                        </p:tgtEl>
                                        <p:attrNameLst>
                                          <p:attrName>style.visibility</p:attrName>
                                        </p:attrNameLst>
                                      </p:cBhvr>
                                      <p:to>
                                        <p:strVal val="visible"/>
                                      </p:to>
                                    </p:set>
                                    <p:anim calcmode="lin" valueType="num">
                                      <p:cBhvr additive="base">
                                        <p:cTn id="238" dur="500" fill="hold"/>
                                        <p:tgtEl>
                                          <p:spTgt spid="83"/>
                                        </p:tgtEl>
                                        <p:attrNameLst>
                                          <p:attrName>ppt_x</p:attrName>
                                        </p:attrNameLst>
                                      </p:cBhvr>
                                      <p:tavLst>
                                        <p:tav tm="0">
                                          <p:val>
                                            <p:strVal val="#ppt_x"/>
                                          </p:val>
                                        </p:tav>
                                        <p:tav tm="100000">
                                          <p:val>
                                            <p:strVal val="#ppt_x"/>
                                          </p:val>
                                        </p:tav>
                                      </p:tavLst>
                                    </p:anim>
                                    <p:anim calcmode="lin" valueType="num">
                                      <p:cBhvr additive="base">
                                        <p:cTn id="239" dur="500" fill="hold"/>
                                        <p:tgtEl>
                                          <p:spTgt spid="83"/>
                                        </p:tgtEl>
                                        <p:attrNameLst>
                                          <p:attrName>ppt_y</p:attrName>
                                        </p:attrNameLst>
                                      </p:cBhvr>
                                      <p:tavLst>
                                        <p:tav tm="0">
                                          <p:val>
                                            <p:strVal val="1+#ppt_h/2"/>
                                          </p:val>
                                        </p:tav>
                                        <p:tav tm="100000">
                                          <p:val>
                                            <p:strVal val="#ppt_y"/>
                                          </p:val>
                                        </p:tav>
                                      </p:tavLst>
                                    </p:anim>
                                  </p:childTnLst>
                                </p:cTn>
                              </p:par>
                              <p:par>
                                <p:cTn id="240" presetID="2" presetClass="entr" presetSubtype="4" fill="hold" grpId="0" nodeType="withEffect">
                                  <p:stCondLst>
                                    <p:cond delay="0"/>
                                  </p:stCondLst>
                                  <p:childTnLst>
                                    <p:set>
                                      <p:cBhvr>
                                        <p:cTn id="241" dur="1" fill="hold">
                                          <p:stCondLst>
                                            <p:cond delay="0"/>
                                          </p:stCondLst>
                                        </p:cTn>
                                        <p:tgtEl>
                                          <p:spTgt spid="84"/>
                                        </p:tgtEl>
                                        <p:attrNameLst>
                                          <p:attrName>style.visibility</p:attrName>
                                        </p:attrNameLst>
                                      </p:cBhvr>
                                      <p:to>
                                        <p:strVal val="visible"/>
                                      </p:to>
                                    </p:set>
                                    <p:anim calcmode="lin" valueType="num">
                                      <p:cBhvr additive="base">
                                        <p:cTn id="242" dur="500" fill="hold"/>
                                        <p:tgtEl>
                                          <p:spTgt spid="84"/>
                                        </p:tgtEl>
                                        <p:attrNameLst>
                                          <p:attrName>ppt_x</p:attrName>
                                        </p:attrNameLst>
                                      </p:cBhvr>
                                      <p:tavLst>
                                        <p:tav tm="0">
                                          <p:val>
                                            <p:strVal val="#ppt_x"/>
                                          </p:val>
                                        </p:tav>
                                        <p:tav tm="100000">
                                          <p:val>
                                            <p:strVal val="#ppt_x"/>
                                          </p:val>
                                        </p:tav>
                                      </p:tavLst>
                                    </p:anim>
                                    <p:anim calcmode="lin" valueType="num">
                                      <p:cBhvr additive="base">
                                        <p:cTn id="243" dur="500" fill="hold"/>
                                        <p:tgtEl>
                                          <p:spTgt spid="84"/>
                                        </p:tgtEl>
                                        <p:attrNameLst>
                                          <p:attrName>ppt_y</p:attrName>
                                        </p:attrNameLst>
                                      </p:cBhvr>
                                      <p:tavLst>
                                        <p:tav tm="0">
                                          <p:val>
                                            <p:strVal val="1+#ppt_h/2"/>
                                          </p:val>
                                        </p:tav>
                                        <p:tav tm="100000">
                                          <p:val>
                                            <p:strVal val="#ppt_y"/>
                                          </p:val>
                                        </p:tav>
                                      </p:tavLst>
                                    </p:anim>
                                  </p:childTnLst>
                                </p:cTn>
                              </p:par>
                              <p:par>
                                <p:cTn id="244" presetID="2" presetClass="entr" presetSubtype="3" fill="hold" grpId="0" nodeType="withEffect">
                                  <p:stCondLst>
                                    <p:cond delay="0"/>
                                  </p:stCondLst>
                                  <p:childTnLst>
                                    <p:set>
                                      <p:cBhvr>
                                        <p:cTn id="245" dur="1" fill="hold">
                                          <p:stCondLst>
                                            <p:cond delay="0"/>
                                          </p:stCondLst>
                                        </p:cTn>
                                        <p:tgtEl>
                                          <p:spTgt spid="85"/>
                                        </p:tgtEl>
                                        <p:attrNameLst>
                                          <p:attrName>style.visibility</p:attrName>
                                        </p:attrNameLst>
                                      </p:cBhvr>
                                      <p:to>
                                        <p:strVal val="visible"/>
                                      </p:to>
                                    </p:set>
                                    <p:anim calcmode="lin" valueType="num">
                                      <p:cBhvr additive="base">
                                        <p:cTn id="246" dur="500" fill="hold"/>
                                        <p:tgtEl>
                                          <p:spTgt spid="85"/>
                                        </p:tgtEl>
                                        <p:attrNameLst>
                                          <p:attrName>ppt_x</p:attrName>
                                        </p:attrNameLst>
                                      </p:cBhvr>
                                      <p:tavLst>
                                        <p:tav tm="0">
                                          <p:val>
                                            <p:strVal val="1+#ppt_w/2"/>
                                          </p:val>
                                        </p:tav>
                                        <p:tav tm="100000">
                                          <p:val>
                                            <p:strVal val="#ppt_x"/>
                                          </p:val>
                                        </p:tav>
                                      </p:tavLst>
                                    </p:anim>
                                    <p:anim calcmode="lin" valueType="num">
                                      <p:cBhvr additive="base">
                                        <p:cTn id="247" dur="500" fill="hold"/>
                                        <p:tgtEl>
                                          <p:spTgt spid="85"/>
                                        </p:tgtEl>
                                        <p:attrNameLst>
                                          <p:attrName>ppt_y</p:attrName>
                                        </p:attrNameLst>
                                      </p:cBhvr>
                                      <p:tavLst>
                                        <p:tav tm="0">
                                          <p:val>
                                            <p:strVal val="0-#ppt_h/2"/>
                                          </p:val>
                                        </p:tav>
                                        <p:tav tm="100000">
                                          <p:val>
                                            <p:strVal val="#ppt_y"/>
                                          </p:val>
                                        </p:tav>
                                      </p:tavLst>
                                    </p:anim>
                                  </p:childTnLst>
                                </p:cTn>
                              </p:par>
                              <p:par>
                                <p:cTn id="248" presetID="2" presetClass="entr" presetSubtype="2" fill="hold" grpId="0" nodeType="withEffect">
                                  <p:stCondLst>
                                    <p:cond delay="0"/>
                                  </p:stCondLst>
                                  <p:childTnLst>
                                    <p:set>
                                      <p:cBhvr>
                                        <p:cTn id="249" dur="1" fill="hold">
                                          <p:stCondLst>
                                            <p:cond delay="0"/>
                                          </p:stCondLst>
                                        </p:cTn>
                                        <p:tgtEl>
                                          <p:spTgt spid="86"/>
                                        </p:tgtEl>
                                        <p:attrNameLst>
                                          <p:attrName>style.visibility</p:attrName>
                                        </p:attrNameLst>
                                      </p:cBhvr>
                                      <p:to>
                                        <p:strVal val="visible"/>
                                      </p:to>
                                    </p:set>
                                    <p:anim calcmode="lin" valueType="num">
                                      <p:cBhvr additive="base">
                                        <p:cTn id="250" dur="500" fill="hold"/>
                                        <p:tgtEl>
                                          <p:spTgt spid="86"/>
                                        </p:tgtEl>
                                        <p:attrNameLst>
                                          <p:attrName>ppt_x</p:attrName>
                                        </p:attrNameLst>
                                      </p:cBhvr>
                                      <p:tavLst>
                                        <p:tav tm="0">
                                          <p:val>
                                            <p:strVal val="1+#ppt_w/2"/>
                                          </p:val>
                                        </p:tav>
                                        <p:tav tm="100000">
                                          <p:val>
                                            <p:strVal val="#ppt_x"/>
                                          </p:val>
                                        </p:tav>
                                      </p:tavLst>
                                    </p:anim>
                                    <p:anim calcmode="lin" valueType="num">
                                      <p:cBhvr additive="base">
                                        <p:cTn id="251" dur="500" fill="hold"/>
                                        <p:tgtEl>
                                          <p:spTgt spid="86"/>
                                        </p:tgtEl>
                                        <p:attrNameLst>
                                          <p:attrName>ppt_y</p:attrName>
                                        </p:attrNameLst>
                                      </p:cBhvr>
                                      <p:tavLst>
                                        <p:tav tm="0">
                                          <p:val>
                                            <p:strVal val="#ppt_y"/>
                                          </p:val>
                                        </p:tav>
                                        <p:tav tm="100000">
                                          <p:val>
                                            <p:strVal val="#ppt_y"/>
                                          </p:val>
                                        </p:tav>
                                      </p:tavLst>
                                    </p:anim>
                                  </p:childTnLst>
                                </p:cTn>
                              </p:par>
                              <p:par>
                                <p:cTn id="252" presetID="2" presetClass="entr" presetSubtype="12" fill="hold" grpId="0" nodeType="withEffect">
                                  <p:stCondLst>
                                    <p:cond delay="0"/>
                                  </p:stCondLst>
                                  <p:childTnLst>
                                    <p:set>
                                      <p:cBhvr>
                                        <p:cTn id="253" dur="1" fill="hold">
                                          <p:stCondLst>
                                            <p:cond delay="0"/>
                                          </p:stCondLst>
                                        </p:cTn>
                                        <p:tgtEl>
                                          <p:spTgt spid="87"/>
                                        </p:tgtEl>
                                        <p:attrNameLst>
                                          <p:attrName>style.visibility</p:attrName>
                                        </p:attrNameLst>
                                      </p:cBhvr>
                                      <p:to>
                                        <p:strVal val="visible"/>
                                      </p:to>
                                    </p:set>
                                    <p:anim calcmode="lin" valueType="num">
                                      <p:cBhvr additive="base">
                                        <p:cTn id="254" dur="500" fill="hold"/>
                                        <p:tgtEl>
                                          <p:spTgt spid="87"/>
                                        </p:tgtEl>
                                        <p:attrNameLst>
                                          <p:attrName>ppt_x</p:attrName>
                                        </p:attrNameLst>
                                      </p:cBhvr>
                                      <p:tavLst>
                                        <p:tav tm="0">
                                          <p:val>
                                            <p:strVal val="0-#ppt_w/2"/>
                                          </p:val>
                                        </p:tav>
                                        <p:tav tm="100000">
                                          <p:val>
                                            <p:strVal val="#ppt_x"/>
                                          </p:val>
                                        </p:tav>
                                      </p:tavLst>
                                    </p:anim>
                                    <p:anim calcmode="lin" valueType="num">
                                      <p:cBhvr additive="base">
                                        <p:cTn id="255" dur="500" fill="hold"/>
                                        <p:tgtEl>
                                          <p:spTgt spid="87"/>
                                        </p:tgtEl>
                                        <p:attrNameLst>
                                          <p:attrName>ppt_y</p:attrName>
                                        </p:attrNameLst>
                                      </p:cBhvr>
                                      <p:tavLst>
                                        <p:tav tm="0">
                                          <p:val>
                                            <p:strVal val="1+#ppt_h/2"/>
                                          </p:val>
                                        </p:tav>
                                        <p:tav tm="100000">
                                          <p:val>
                                            <p:strVal val="#ppt_y"/>
                                          </p:val>
                                        </p:tav>
                                      </p:tavLst>
                                    </p:anim>
                                  </p:childTnLst>
                                </p:cTn>
                              </p:par>
                              <p:par>
                                <p:cTn id="256" presetID="2" presetClass="entr" presetSubtype="4" fill="hold" grpId="0" nodeType="withEffect">
                                  <p:stCondLst>
                                    <p:cond delay="0"/>
                                  </p:stCondLst>
                                  <p:childTnLst>
                                    <p:set>
                                      <p:cBhvr>
                                        <p:cTn id="257" dur="1" fill="hold">
                                          <p:stCondLst>
                                            <p:cond delay="0"/>
                                          </p:stCondLst>
                                        </p:cTn>
                                        <p:tgtEl>
                                          <p:spTgt spid="88"/>
                                        </p:tgtEl>
                                        <p:attrNameLst>
                                          <p:attrName>style.visibility</p:attrName>
                                        </p:attrNameLst>
                                      </p:cBhvr>
                                      <p:to>
                                        <p:strVal val="visible"/>
                                      </p:to>
                                    </p:set>
                                    <p:anim calcmode="lin" valueType="num">
                                      <p:cBhvr additive="base">
                                        <p:cTn id="258" dur="500" fill="hold"/>
                                        <p:tgtEl>
                                          <p:spTgt spid="88"/>
                                        </p:tgtEl>
                                        <p:attrNameLst>
                                          <p:attrName>ppt_x</p:attrName>
                                        </p:attrNameLst>
                                      </p:cBhvr>
                                      <p:tavLst>
                                        <p:tav tm="0">
                                          <p:val>
                                            <p:strVal val="#ppt_x"/>
                                          </p:val>
                                        </p:tav>
                                        <p:tav tm="100000">
                                          <p:val>
                                            <p:strVal val="#ppt_x"/>
                                          </p:val>
                                        </p:tav>
                                      </p:tavLst>
                                    </p:anim>
                                    <p:anim calcmode="lin" valueType="num">
                                      <p:cBhvr additive="base">
                                        <p:cTn id="259" dur="500" fill="hold"/>
                                        <p:tgtEl>
                                          <p:spTgt spid="88"/>
                                        </p:tgtEl>
                                        <p:attrNameLst>
                                          <p:attrName>ppt_y</p:attrName>
                                        </p:attrNameLst>
                                      </p:cBhvr>
                                      <p:tavLst>
                                        <p:tav tm="0">
                                          <p:val>
                                            <p:strVal val="1+#ppt_h/2"/>
                                          </p:val>
                                        </p:tav>
                                        <p:tav tm="100000">
                                          <p:val>
                                            <p:strVal val="#ppt_y"/>
                                          </p:val>
                                        </p:tav>
                                      </p:tavLst>
                                    </p:anim>
                                  </p:childTnLst>
                                </p:cTn>
                              </p:par>
                              <p:par>
                                <p:cTn id="260" presetID="2" presetClass="entr" presetSubtype="4" fill="hold" grpId="0" nodeType="withEffect">
                                  <p:stCondLst>
                                    <p:cond delay="0"/>
                                  </p:stCondLst>
                                  <p:childTnLst>
                                    <p:set>
                                      <p:cBhvr>
                                        <p:cTn id="261" dur="1" fill="hold">
                                          <p:stCondLst>
                                            <p:cond delay="0"/>
                                          </p:stCondLst>
                                        </p:cTn>
                                        <p:tgtEl>
                                          <p:spTgt spid="89"/>
                                        </p:tgtEl>
                                        <p:attrNameLst>
                                          <p:attrName>style.visibility</p:attrName>
                                        </p:attrNameLst>
                                      </p:cBhvr>
                                      <p:to>
                                        <p:strVal val="visible"/>
                                      </p:to>
                                    </p:set>
                                    <p:anim calcmode="lin" valueType="num">
                                      <p:cBhvr additive="base">
                                        <p:cTn id="262" dur="500" fill="hold"/>
                                        <p:tgtEl>
                                          <p:spTgt spid="89"/>
                                        </p:tgtEl>
                                        <p:attrNameLst>
                                          <p:attrName>ppt_x</p:attrName>
                                        </p:attrNameLst>
                                      </p:cBhvr>
                                      <p:tavLst>
                                        <p:tav tm="0">
                                          <p:val>
                                            <p:strVal val="#ppt_x"/>
                                          </p:val>
                                        </p:tav>
                                        <p:tav tm="100000">
                                          <p:val>
                                            <p:strVal val="#ppt_x"/>
                                          </p:val>
                                        </p:tav>
                                      </p:tavLst>
                                    </p:anim>
                                    <p:anim calcmode="lin" valueType="num">
                                      <p:cBhvr additive="base">
                                        <p:cTn id="263" dur="500" fill="hold"/>
                                        <p:tgtEl>
                                          <p:spTgt spid="89"/>
                                        </p:tgtEl>
                                        <p:attrNameLst>
                                          <p:attrName>ppt_y</p:attrName>
                                        </p:attrNameLst>
                                      </p:cBhvr>
                                      <p:tavLst>
                                        <p:tav tm="0">
                                          <p:val>
                                            <p:strVal val="1+#ppt_h/2"/>
                                          </p:val>
                                        </p:tav>
                                        <p:tav tm="100000">
                                          <p:val>
                                            <p:strVal val="#ppt_y"/>
                                          </p:val>
                                        </p:tav>
                                      </p:tavLst>
                                    </p:anim>
                                  </p:childTnLst>
                                </p:cTn>
                              </p:par>
                              <p:par>
                                <p:cTn id="264" presetID="2" presetClass="entr" presetSubtype="4" fill="hold" grpId="0" nodeType="withEffect">
                                  <p:stCondLst>
                                    <p:cond delay="0"/>
                                  </p:stCondLst>
                                  <p:childTnLst>
                                    <p:set>
                                      <p:cBhvr>
                                        <p:cTn id="265" dur="1" fill="hold">
                                          <p:stCondLst>
                                            <p:cond delay="0"/>
                                          </p:stCondLst>
                                        </p:cTn>
                                        <p:tgtEl>
                                          <p:spTgt spid="90"/>
                                        </p:tgtEl>
                                        <p:attrNameLst>
                                          <p:attrName>style.visibility</p:attrName>
                                        </p:attrNameLst>
                                      </p:cBhvr>
                                      <p:to>
                                        <p:strVal val="visible"/>
                                      </p:to>
                                    </p:set>
                                    <p:anim calcmode="lin" valueType="num">
                                      <p:cBhvr additive="base">
                                        <p:cTn id="266" dur="500" fill="hold"/>
                                        <p:tgtEl>
                                          <p:spTgt spid="90"/>
                                        </p:tgtEl>
                                        <p:attrNameLst>
                                          <p:attrName>ppt_x</p:attrName>
                                        </p:attrNameLst>
                                      </p:cBhvr>
                                      <p:tavLst>
                                        <p:tav tm="0">
                                          <p:val>
                                            <p:strVal val="#ppt_x"/>
                                          </p:val>
                                        </p:tav>
                                        <p:tav tm="100000">
                                          <p:val>
                                            <p:strVal val="#ppt_x"/>
                                          </p:val>
                                        </p:tav>
                                      </p:tavLst>
                                    </p:anim>
                                    <p:anim calcmode="lin" valueType="num">
                                      <p:cBhvr additive="base">
                                        <p:cTn id="267" dur="500" fill="hold"/>
                                        <p:tgtEl>
                                          <p:spTgt spid="90"/>
                                        </p:tgtEl>
                                        <p:attrNameLst>
                                          <p:attrName>ppt_y</p:attrName>
                                        </p:attrNameLst>
                                      </p:cBhvr>
                                      <p:tavLst>
                                        <p:tav tm="0">
                                          <p:val>
                                            <p:strVal val="1+#ppt_h/2"/>
                                          </p:val>
                                        </p:tav>
                                        <p:tav tm="100000">
                                          <p:val>
                                            <p:strVal val="#ppt_y"/>
                                          </p:val>
                                        </p:tav>
                                      </p:tavLst>
                                    </p:anim>
                                  </p:childTnLst>
                                </p:cTn>
                              </p:par>
                              <p:par>
                                <p:cTn id="268" presetID="2" presetClass="entr" presetSubtype="8" fill="hold" grpId="0" nodeType="withEffect">
                                  <p:stCondLst>
                                    <p:cond delay="0"/>
                                  </p:stCondLst>
                                  <p:childTnLst>
                                    <p:set>
                                      <p:cBhvr>
                                        <p:cTn id="269" dur="1" fill="hold">
                                          <p:stCondLst>
                                            <p:cond delay="0"/>
                                          </p:stCondLst>
                                        </p:cTn>
                                        <p:tgtEl>
                                          <p:spTgt spid="91"/>
                                        </p:tgtEl>
                                        <p:attrNameLst>
                                          <p:attrName>style.visibility</p:attrName>
                                        </p:attrNameLst>
                                      </p:cBhvr>
                                      <p:to>
                                        <p:strVal val="visible"/>
                                      </p:to>
                                    </p:set>
                                    <p:anim calcmode="lin" valueType="num">
                                      <p:cBhvr additive="base">
                                        <p:cTn id="270" dur="500" fill="hold"/>
                                        <p:tgtEl>
                                          <p:spTgt spid="91"/>
                                        </p:tgtEl>
                                        <p:attrNameLst>
                                          <p:attrName>ppt_x</p:attrName>
                                        </p:attrNameLst>
                                      </p:cBhvr>
                                      <p:tavLst>
                                        <p:tav tm="0">
                                          <p:val>
                                            <p:strVal val="0-#ppt_w/2"/>
                                          </p:val>
                                        </p:tav>
                                        <p:tav tm="100000">
                                          <p:val>
                                            <p:strVal val="#ppt_x"/>
                                          </p:val>
                                        </p:tav>
                                      </p:tavLst>
                                    </p:anim>
                                    <p:anim calcmode="lin" valueType="num">
                                      <p:cBhvr additive="base">
                                        <p:cTn id="271" dur="500" fill="hold"/>
                                        <p:tgtEl>
                                          <p:spTgt spid="91"/>
                                        </p:tgtEl>
                                        <p:attrNameLst>
                                          <p:attrName>ppt_y</p:attrName>
                                        </p:attrNameLst>
                                      </p:cBhvr>
                                      <p:tavLst>
                                        <p:tav tm="0">
                                          <p:val>
                                            <p:strVal val="#ppt_y"/>
                                          </p:val>
                                        </p:tav>
                                        <p:tav tm="100000">
                                          <p:val>
                                            <p:strVal val="#ppt_y"/>
                                          </p:val>
                                        </p:tav>
                                      </p:tavLst>
                                    </p:anim>
                                  </p:childTnLst>
                                </p:cTn>
                              </p:par>
                              <p:par>
                                <p:cTn id="272" presetID="2" presetClass="entr" presetSubtype="4" fill="hold" grpId="0" nodeType="withEffect">
                                  <p:stCondLst>
                                    <p:cond delay="0"/>
                                  </p:stCondLst>
                                  <p:childTnLst>
                                    <p:set>
                                      <p:cBhvr>
                                        <p:cTn id="273" dur="1" fill="hold">
                                          <p:stCondLst>
                                            <p:cond delay="0"/>
                                          </p:stCondLst>
                                        </p:cTn>
                                        <p:tgtEl>
                                          <p:spTgt spid="92"/>
                                        </p:tgtEl>
                                        <p:attrNameLst>
                                          <p:attrName>style.visibility</p:attrName>
                                        </p:attrNameLst>
                                      </p:cBhvr>
                                      <p:to>
                                        <p:strVal val="visible"/>
                                      </p:to>
                                    </p:set>
                                    <p:anim calcmode="lin" valueType="num">
                                      <p:cBhvr additive="base">
                                        <p:cTn id="274" dur="500" fill="hold"/>
                                        <p:tgtEl>
                                          <p:spTgt spid="92"/>
                                        </p:tgtEl>
                                        <p:attrNameLst>
                                          <p:attrName>ppt_x</p:attrName>
                                        </p:attrNameLst>
                                      </p:cBhvr>
                                      <p:tavLst>
                                        <p:tav tm="0">
                                          <p:val>
                                            <p:strVal val="#ppt_x"/>
                                          </p:val>
                                        </p:tav>
                                        <p:tav tm="100000">
                                          <p:val>
                                            <p:strVal val="#ppt_x"/>
                                          </p:val>
                                        </p:tav>
                                      </p:tavLst>
                                    </p:anim>
                                    <p:anim calcmode="lin" valueType="num">
                                      <p:cBhvr additive="base">
                                        <p:cTn id="275" dur="500" fill="hold"/>
                                        <p:tgtEl>
                                          <p:spTgt spid="92"/>
                                        </p:tgtEl>
                                        <p:attrNameLst>
                                          <p:attrName>ppt_y</p:attrName>
                                        </p:attrNameLst>
                                      </p:cBhvr>
                                      <p:tavLst>
                                        <p:tav tm="0">
                                          <p:val>
                                            <p:strVal val="1+#ppt_h/2"/>
                                          </p:val>
                                        </p:tav>
                                        <p:tav tm="100000">
                                          <p:val>
                                            <p:strVal val="#ppt_y"/>
                                          </p:val>
                                        </p:tav>
                                      </p:tavLst>
                                    </p:anim>
                                  </p:childTnLst>
                                </p:cTn>
                              </p:par>
                              <p:par>
                                <p:cTn id="276" presetID="2" presetClass="entr" presetSubtype="4" fill="hold" grpId="0" nodeType="withEffect">
                                  <p:stCondLst>
                                    <p:cond delay="0"/>
                                  </p:stCondLst>
                                  <p:childTnLst>
                                    <p:set>
                                      <p:cBhvr>
                                        <p:cTn id="277" dur="1" fill="hold">
                                          <p:stCondLst>
                                            <p:cond delay="0"/>
                                          </p:stCondLst>
                                        </p:cTn>
                                        <p:tgtEl>
                                          <p:spTgt spid="93"/>
                                        </p:tgtEl>
                                        <p:attrNameLst>
                                          <p:attrName>style.visibility</p:attrName>
                                        </p:attrNameLst>
                                      </p:cBhvr>
                                      <p:to>
                                        <p:strVal val="visible"/>
                                      </p:to>
                                    </p:set>
                                    <p:anim calcmode="lin" valueType="num">
                                      <p:cBhvr additive="base">
                                        <p:cTn id="278" dur="500" fill="hold"/>
                                        <p:tgtEl>
                                          <p:spTgt spid="93"/>
                                        </p:tgtEl>
                                        <p:attrNameLst>
                                          <p:attrName>ppt_x</p:attrName>
                                        </p:attrNameLst>
                                      </p:cBhvr>
                                      <p:tavLst>
                                        <p:tav tm="0">
                                          <p:val>
                                            <p:strVal val="#ppt_x"/>
                                          </p:val>
                                        </p:tav>
                                        <p:tav tm="100000">
                                          <p:val>
                                            <p:strVal val="#ppt_x"/>
                                          </p:val>
                                        </p:tav>
                                      </p:tavLst>
                                    </p:anim>
                                    <p:anim calcmode="lin" valueType="num">
                                      <p:cBhvr additive="base">
                                        <p:cTn id="279" dur="500" fill="hold"/>
                                        <p:tgtEl>
                                          <p:spTgt spid="93"/>
                                        </p:tgtEl>
                                        <p:attrNameLst>
                                          <p:attrName>ppt_y</p:attrName>
                                        </p:attrNameLst>
                                      </p:cBhvr>
                                      <p:tavLst>
                                        <p:tav tm="0">
                                          <p:val>
                                            <p:strVal val="1+#ppt_h/2"/>
                                          </p:val>
                                        </p:tav>
                                        <p:tav tm="100000">
                                          <p:val>
                                            <p:strVal val="#ppt_y"/>
                                          </p:val>
                                        </p:tav>
                                      </p:tavLst>
                                    </p:anim>
                                  </p:childTnLst>
                                </p:cTn>
                              </p:par>
                              <p:par>
                                <p:cTn id="280" presetID="2" presetClass="entr" presetSubtype="4" fill="hold" grpId="0" nodeType="withEffect">
                                  <p:stCondLst>
                                    <p:cond delay="0"/>
                                  </p:stCondLst>
                                  <p:childTnLst>
                                    <p:set>
                                      <p:cBhvr>
                                        <p:cTn id="281" dur="1" fill="hold">
                                          <p:stCondLst>
                                            <p:cond delay="0"/>
                                          </p:stCondLst>
                                        </p:cTn>
                                        <p:tgtEl>
                                          <p:spTgt spid="94"/>
                                        </p:tgtEl>
                                        <p:attrNameLst>
                                          <p:attrName>style.visibility</p:attrName>
                                        </p:attrNameLst>
                                      </p:cBhvr>
                                      <p:to>
                                        <p:strVal val="visible"/>
                                      </p:to>
                                    </p:set>
                                    <p:anim calcmode="lin" valueType="num">
                                      <p:cBhvr additive="base">
                                        <p:cTn id="282" dur="500" fill="hold"/>
                                        <p:tgtEl>
                                          <p:spTgt spid="94"/>
                                        </p:tgtEl>
                                        <p:attrNameLst>
                                          <p:attrName>ppt_x</p:attrName>
                                        </p:attrNameLst>
                                      </p:cBhvr>
                                      <p:tavLst>
                                        <p:tav tm="0">
                                          <p:val>
                                            <p:strVal val="#ppt_x"/>
                                          </p:val>
                                        </p:tav>
                                        <p:tav tm="100000">
                                          <p:val>
                                            <p:strVal val="#ppt_x"/>
                                          </p:val>
                                        </p:tav>
                                      </p:tavLst>
                                    </p:anim>
                                    <p:anim calcmode="lin" valueType="num">
                                      <p:cBhvr additive="base">
                                        <p:cTn id="283" dur="500" fill="hold"/>
                                        <p:tgtEl>
                                          <p:spTgt spid="94"/>
                                        </p:tgtEl>
                                        <p:attrNameLst>
                                          <p:attrName>ppt_y</p:attrName>
                                        </p:attrNameLst>
                                      </p:cBhvr>
                                      <p:tavLst>
                                        <p:tav tm="0">
                                          <p:val>
                                            <p:strVal val="1+#ppt_h/2"/>
                                          </p:val>
                                        </p:tav>
                                        <p:tav tm="100000">
                                          <p:val>
                                            <p:strVal val="#ppt_y"/>
                                          </p:val>
                                        </p:tav>
                                      </p:tavLst>
                                    </p:anim>
                                  </p:childTnLst>
                                </p:cTn>
                              </p:par>
                              <p:par>
                                <p:cTn id="284" presetID="2" presetClass="entr" presetSubtype="4" fill="hold" grpId="0" nodeType="withEffect">
                                  <p:stCondLst>
                                    <p:cond delay="0"/>
                                  </p:stCondLst>
                                  <p:childTnLst>
                                    <p:set>
                                      <p:cBhvr>
                                        <p:cTn id="285" dur="1" fill="hold">
                                          <p:stCondLst>
                                            <p:cond delay="0"/>
                                          </p:stCondLst>
                                        </p:cTn>
                                        <p:tgtEl>
                                          <p:spTgt spid="95"/>
                                        </p:tgtEl>
                                        <p:attrNameLst>
                                          <p:attrName>style.visibility</p:attrName>
                                        </p:attrNameLst>
                                      </p:cBhvr>
                                      <p:to>
                                        <p:strVal val="visible"/>
                                      </p:to>
                                    </p:set>
                                    <p:anim calcmode="lin" valueType="num">
                                      <p:cBhvr additive="base">
                                        <p:cTn id="286" dur="500" fill="hold"/>
                                        <p:tgtEl>
                                          <p:spTgt spid="95"/>
                                        </p:tgtEl>
                                        <p:attrNameLst>
                                          <p:attrName>ppt_x</p:attrName>
                                        </p:attrNameLst>
                                      </p:cBhvr>
                                      <p:tavLst>
                                        <p:tav tm="0">
                                          <p:val>
                                            <p:strVal val="#ppt_x"/>
                                          </p:val>
                                        </p:tav>
                                        <p:tav tm="100000">
                                          <p:val>
                                            <p:strVal val="#ppt_x"/>
                                          </p:val>
                                        </p:tav>
                                      </p:tavLst>
                                    </p:anim>
                                    <p:anim calcmode="lin" valueType="num">
                                      <p:cBhvr additive="base">
                                        <p:cTn id="287" dur="500" fill="hold"/>
                                        <p:tgtEl>
                                          <p:spTgt spid="95"/>
                                        </p:tgtEl>
                                        <p:attrNameLst>
                                          <p:attrName>ppt_y</p:attrName>
                                        </p:attrNameLst>
                                      </p:cBhvr>
                                      <p:tavLst>
                                        <p:tav tm="0">
                                          <p:val>
                                            <p:strVal val="1+#ppt_h/2"/>
                                          </p:val>
                                        </p:tav>
                                        <p:tav tm="100000">
                                          <p:val>
                                            <p:strVal val="#ppt_y"/>
                                          </p:val>
                                        </p:tav>
                                      </p:tavLst>
                                    </p:anim>
                                  </p:childTnLst>
                                </p:cTn>
                              </p:par>
                              <p:par>
                                <p:cTn id="288" presetID="2" presetClass="entr" presetSubtype="4" fill="hold" grpId="0" nodeType="withEffect">
                                  <p:stCondLst>
                                    <p:cond delay="0"/>
                                  </p:stCondLst>
                                  <p:childTnLst>
                                    <p:set>
                                      <p:cBhvr>
                                        <p:cTn id="289" dur="1" fill="hold">
                                          <p:stCondLst>
                                            <p:cond delay="0"/>
                                          </p:stCondLst>
                                        </p:cTn>
                                        <p:tgtEl>
                                          <p:spTgt spid="96"/>
                                        </p:tgtEl>
                                        <p:attrNameLst>
                                          <p:attrName>style.visibility</p:attrName>
                                        </p:attrNameLst>
                                      </p:cBhvr>
                                      <p:to>
                                        <p:strVal val="visible"/>
                                      </p:to>
                                    </p:set>
                                    <p:anim calcmode="lin" valueType="num">
                                      <p:cBhvr additive="base">
                                        <p:cTn id="290" dur="500" fill="hold"/>
                                        <p:tgtEl>
                                          <p:spTgt spid="96"/>
                                        </p:tgtEl>
                                        <p:attrNameLst>
                                          <p:attrName>ppt_x</p:attrName>
                                        </p:attrNameLst>
                                      </p:cBhvr>
                                      <p:tavLst>
                                        <p:tav tm="0">
                                          <p:val>
                                            <p:strVal val="#ppt_x"/>
                                          </p:val>
                                        </p:tav>
                                        <p:tav tm="100000">
                                          <p:val>
                                            <p:strVal val="#ppt_x"/>
                                          </p:val>
                                        </p:tav>
                                      </p:tavLst>
                                    </p:anim>
                                    <p:anim calcmode="lin" valueType="num">
                                      <p:cBhvr additive="base">
                                        <p:cTn id="291" dur="500" fill="hold"/>
                                        <p:tgtEl>
                                          <p:spTgt spid="96"/>
                                        </p:tgtEl>
                                        <p:attrNameLst>
                                          <p:attrName>ppt_y</p:attrName>
                                        </p:attrNameLst>
                                      </p:cBhvr>
                                      <p:tavLst>
                                        <p:tav tm="0">
                                          <p:val>
                                            <p:strVal val="1+#ppt_h/2"/>
                                          </p:val>
                                        </p:tav>
                                        <p:tav tm="100000">
                                          <p:val>
                                            <p:strVal val="#ppt_y"/>
                                          </p:val>
                                        </p:tav>
                                      </p:tavLst>
                                    </p:anim>
                                  </p:childTnLst>
                                </p:cTn>
                              </p:par>
                              <p:par>
                                <p:cTn id="292" presetID="2" presetClass="entr" presetSubtype="4" fill="hold" grpId="0" nodeType="withEffect">
                                  <p:stCondLst>
                                    <p:cond delay="0"/>
                                  </p:stCondLst>
                                  <p:childTnLst>
                                    <p:set>
                                      <p:cBhvr>
                                        <p:cTn id="293" dur="1" fill="hold">
                                          <p:stCondLst>
                                            <p:cond delay="0"/>
                                          </p:stCondLst>
                                        </p:cTn>
                                        <p:tgtEl>
                                          <p:spTgt spid="97"/>
                                        </p:tgtEl>
                                        <p:attrNameLst>
                                          <p:attrName>style.visibility</p:attrName>
                                        </p:attrNameLst>
                                      </p:cBhvr>
                                      <p:to>
                                        <p:strVal val="visible"/>
                                      </p:to>
                                    </p:set>
                                    <p:anim calcmode="lin" valueType="num">
                                      <p:cBhvr additive="base">
                                        <p:cTn id="294" dur="500" fill="hold"/>
                                        <p:tgtEl>
                                          <p:spTgt spid="97"/>
                                        </p:tgtEl>
                                        <p:attrNameLst>
                                          <p:attrName>ppt_x</p:attrName>
                                        </p:attrNameLst>
                                      </p:cBhvr>
                                      <p:tavLst>
                                        <p:tav tm="0">
                                          <p:val>
                                            <p:strVal val="#ppt_x"/>
                                          </p:val>
                                        </p:tav>
                                        <p:tav tm="100000">
                                          <p:val>
                                            <p:strVal val="#ppt_x"/>
                                          </p:val>
                                        </p:tav>
                                      </p:tavLst>
                                    </p:anim>
                                    <p:anim calcmode="lin" valueType="num">
                                      <p:cBhvr additive="base">
                                        <p:cTn id="295" dur="500" fill="hold"/>
                                        <p:tgtEl>
                                          <p:spTgt spid="97"/>
                                        </p:tgtEl>
                                        <p:attrNameLst>
                                          <p:attrName>ppt_y</p:attrName>
                                        </p:attrNameLst>
                                      </p:cBhvr>
                                      <p:tavLst>
                                        <p:tav tm="0">
                                          <p:val>
                                            <p:strVal val="1+#ppt_h/2"/>
                                          </p:val>
                                        </p:tav>
                                        <p:tav tm="100000">
                                          <p:val>
                                            <p:strVal val="#ppt_y"/>
                                          </p:val>
                                        </p:tav>
                                      </p:tavLst>
                                    </p:anim>
                                  </p:childTnLst>
                                </p:cTn>
                              </p:par>
                              <p:par>
                                <p:cTn id="296" presetID="2" presetClass="entr" presetSubtype="4" fill="hold" grpId="0" nodeType="withEffect">
                                  <p:stCondLst>
                                    <p:cond delay="0"/>
                                  </p:stCondLst>
                                  <p:childTnLst>
                                    <p:set>
                                      <p:cBhvr>
                                        <p:cTn id="297" dur="1" fill="hold">
                                          <p:stCondLst>
                                            <p:cond delay="0"/>
                                          </p:stCondLst>
                                        </p:cTn>
                                        <p:tgtEl>
                                          <p:spTgt spid="98"/>
                                        </p:tgtEl>
                                        <p:attrNameLst>
                                          <p:attrName>style.visibility</p:attrName>
                                        </p:attrNameLst>
                                      </p:cBhvr>
                                      <p:to>
                                        <p:strVal val="visible"/>
                                      </p:to>
                                    </p:set>
                                    <p:anim calcmode="lin" valueType="num">
                                      <p:cBhvr additive="base">
                                        <p:cTn id="298" dur="500" fill="hold"/>
                                        <p:tgtEl>
                                          <p:spTgt spid="98"/>
                                        </p:tgtEl>
                                        <p:attrNameLst>
                                          <p:attrName>ppt_x</p:attrName>
                                        </p:attrNameLst>
                                      </p:cBhvr>
                                      <p:tavLst>
                                        <p:tav tm="0">
                                          <p:val>
                                            <p:strVal val="#ppt_x"/>
                                          </p:val>
                                        </p:tav>
                                        <p:tav tm="100000">
                                          <p:val>
                                            <p:strVal val="#ppt_x"/>
                                          </p:val>
                                        </p:tav>
                                      </p:tavLst>
                                    </p:anim>
                                    <p:anim calcmode="lin" valueType="num">
                                      <p:cBhvr additive="base">
                                        <p:cTn id="299" dur="500" fill="hold"/>
                                        <p:tgtEl>
                                          <p:spTgt spid="98"/>
                                        </p:tgtEl>
                                        <p:attrNameLst>
                                          <p:attrName>ppt_y</p:attrName>
                                        </p:attrNameLst>
                                      </p:cBhvr>
                                      <p:tavLst>
                                        <p:tav tm="0">
                                          <p:val>
                                            <p:strVal val="1+#ppt_h/2"/>
                                          </p:val>
                                        </p:tav>
                                        <p:tav tm="100000">
                                          <p:val>
                                            <p:strVal val="#ppt_y"/>
                                          </p:val>
                                        </p:tav>
                                      </p:tavLst>
                                    </p:anim>
                                  </p:childTnLst>
                                </p:cTn>
                              </p:par>
                              <p:par>
                                <p:cTn id="300" presetID="2" presetClass="entr" presetSubtype="4" fill="hold" grpId="0" nodeType="withEffect">
                                  <p:stCondLst>
                                    <p:cond delay="0"/>
                                  </p:stCondLst>
                                  <p:childTnLst>
                                    <p:set>
                                      <p:cBhvr>
                                        <p:cTn id="301" dur="1" fill="hold">
                                          <p:stCondLst>
                                            <p:cond delay="0"/>
                                          </p:stCondLst>
                                        </p:cTn>
                                        <p:tgtEl>
                                          <p:spTgt spid="99"/>
                                        </p:tgtEl>
                                        <p:attrNameLst>
                                          <p:attrName>style.visibility</p:attrName>
                                        </p:attrNameLst>
                                      </p:cBhvr>
                                      <p:to>
                                        <p:strVal val="visible"/>
                                      </p:to>
                                    </p:set>
                                    <p:anim calcmode="lin" valueType="num">
                                      <p:cBhvr additive="base">
                                        <p:cTn id="302" dur="500" fill="hold"/>
                                        <p:tgtEl>
                                          <p:spTgt spid="99"/>
                                        </p:tgtEl>
                                        <p:attrNameLst>
                                          <p:attrName>ppt_x</p:attrName>
                                        </p:attrNameLst>
                                      </p:cBhvr>
                                      <p:tavLst>
                                        <p:tav tm="0">
                                          <p:val>
                                            <p:strVal val="#ppt_x"/>
                                          </p:val>
                                        </p:tav>
                                        <p:tav tm="100000">
                                          <p:val>
                                            <p:strVal val="#ppt_x"/>
                                          </p:val>
                                        </p:tav>
                                      </p:tavLst>
                                    </p:anim>
                                    <p:anim calcmode="lin" valueType="num">
                                      <p:cBhvr additive="base">
                                        <p:cTn id="303" dur="500" fill="hold"/>
                                        <p:tgtEl>
                                          <p:spTgt spid="99"/>
                                        </p:tgtEl>
                                        <p:attrNameLst>
                                          <p:attrName>ppt_y</p:attrName>
                                        </p:attrNameLst>
                                      </p:cBhvr>
                                      <p:tavLst>
                                        <p:tav tm="0">
                                          <p:val>
                                            <p:strVal val="1+#ppt_h/2"/>
                                          </p:val>
                                        </p:tav>
                                        <p:tav tm="100000">
                                          <p:val>
                                            <p:strVal val="#ppt_y"/>
                                          </p:val>
                                        </p:tav>
                                      </p:tavLst>
                                    </p:anim>
                                  </p:childTnLst>
                                </p:cTn>
                              </p:par>
                              <p:par>
                                <p:cTn id="304" presetID="2" presetClass="entr" presetSubtype="4" fill="hold" grpId="0" nodeType="withEffect">
                                  <p:stCondLst>
                                    <p:cond delay="0"/>
                                  </p:stCondLst>
                                  <p:childTnLst>
                                    <p:set>
                                      <p:cBhvr>
                                        <p:cTn id="305" dur="1" fill="hold">
                                          <p:stCondLst>
                                            <p:cond delay="0"/>
                                          </p:stCondLst>
                                        </p:cTn>
                                        <p:tgtEl>
                                          <p:spTgt spid="100"/>
                                        </p:tgtEl>
                                        <p:attrNameLst>
                                          <p:attrName>style.visibility</p:attrName>
                                        </p:attrNameLst>
                                      </p:cBhvr>
                                      <p:to>
                                        <p:strVal val="visible"/>
                                      </p:to>
                                    </p:set>
                                    <p:anim calcmode="lin" valueType="num">
                                      <p:cBhvr additive="base">
                                        <p:cTn id="306" dur="500" fill="hold"/>
                                        <p:tgtEl>
                                          <p:spTgt spid="100"/>
                                        </p:tgtEl>
                                        <p:attrNameLst>
                                          <p:attrName>ppt_x</p:attrName>
                                        </p:attrNameLst>
                                      </p:cBhvr>
                                      <p:tavLst>
                                        <p:tav tm="0">
                                          <p:val>
                                            <p:strVal val="#ppt_x"/>
                                          </p:val>
                                        </p:tav>
                                        <p:tav tm="100000">
                                          <p:val>
                                            <p:strVal val="#ppt_x"/>
                                          </p:val>
                                        </p:tav>
                                      </p:tavLst>
                                    </p:anim>
                                    <p:anim calcmode="lin" valueType="num">
                                      <p:cBhvr additive="base">
                                        <p:cTn id="307" dur="500" fill="hold"/>
                                        <p:tgtEl>
                                          <p:spTgt spid="100"/>
                                        </p:tgtEl>
                                        <p:attrNameLst>
                                          <p:attrName>ppt_y</p:attrName>
                                        </p:attrNameLst>
                                      </p:cBhvr>
                                      <p:tavLst>
                                        <p:tav tm="0">
                                          <p:val>
                                            <p:strVal val="1+#ppt_h/2"/>
                                          </p:val>
                                        </p:tav>
                                        <p:tav tm="100000">
                                          <p:val>
                                            <p:strVal val="#ppt_y"/>
                                          </p:val>
                                        </p:tav>
                                      </p:tavLst>
                                    </p:anim>
                                  </p:childTnLst>
                                </p:cTn>
                              </p:par>
                              <p:par>
                                <p:cTn id="308" presetID="2" presetClass="entr" presetSubtype="4" fill="hold" grpId="0" nodeType="withEffect">
                                  <p:stCondLst>
                                    <p:cond delay="0"/>
                                  </p:stCondLst>
                                  <p:childTnLst>
                                    <p:set>
                                      <p:cBhvr>
                                        <p:cTn id="309" dur="1" fill="hold">
                                          <p:stCondLst>
                                            <p:cond delay="0"/>
                                          </p:stCondLst>
                                        </p:cTn>
                                        <p:tgtEl>
                                          <p:spTgt spid="101"/>
                                        </p:tgtEl>
                                        <p:attrNameLst>
                                          <p:attrName>style.visibility</p:attrName>
                                        </p:attrNameLst>
                                      </p:cBhvr>
                                      <p:to>
                                        <p:strVal val="visible"/>
                                      </p:to>
                                    </p:set>
                                    <p:anim calcmode="lin" valueType="num">
                                      <p:cBhvr additive="base">
                                        <p:cTn id="310" dur="500" fill="hold"/>
                                        <p:tgtEl>
                                          <p:spTgt spid="101"/>
                                        </p:tgtEl>
                                        <p:attrNameLst>
                                          <p:attrName>ppt_x</p:attrName>
                                        </p:attrNameLst>
                                      </p:cBhvr>
                                      <p:tavLst>
                                        <p:tav tm="0">
                                          <p:val>
                                            <p:strVal val="#ppt_x"/>
                                          </p:val>
                                        </p:tav>
                                        <p:tav tm="100000">
                                          <p:val>
                                            <p:strVal val="#ppt_x"/>
                                          </p:val>
                                        </p:tav>
                                      </p:tavLst>
                                    </p:anim>
                                    <p:anim calcmode="lin" valueType="num">
                                      <p:cBhvr additive="base">
                                        <p:cTn id="311" dur="500" fill="hold"/>
                                        <p:tgtEl>
                                          <p:spTgt spid="101"/>
                                        </p:tgtEl>
                                        <p:attrNameLst>
                                          <p:attrName>ppt_y</p:attrName>
                                        </p:attrNameLst>
                                      </p:cBhvr>
                                      <p:tavLst>
                                        <p:tav tm="0">
                                          <p:val>
                                            <p:strVal val="1+#ppt_h/2"/>
                                          </p:val>
                                        </p:tav>
                                        <p:tav tm="100000">
                                          <p:val>
                                            <p:strVal val="#ppt_y"/>
                                          </p:val>
                                        </p:tav>
                                      </p:tavLst>
                                    </p:anim>
                                  </p:childTnLst>
                                </p:cTn>
                              </p:par>
                              <p:par>
                                <p:cTn id="312" presetID="2" presetClass="entr" presetSubtype="4" fill="hold" grpId="0" nodeType="withEffect">
                                  <p:stCondLst>
                                    <p:cond delay="0"/>
                                  </p:stCondLst>
                                  <p:childTnLst>
                                    <p:set>
                                      <p:cBhvr>
                                        <p:cTn id="313" dur="1" fill="hold">
                                          <p:stCondLst>
                                            <p:cond delay="0"/>
                                          </p:stCondLst>
                                        </p:cTn>
                                        <p:tgtEl>
                                          <p:spTgt spid="102"/>
                                        </p:tgtEl>
                                        <p:attrNameLst>
                                          <p:attrName>style.visibility</p:attrName>
                                        </p:attrNameLst>
                                      </p:cBhvr>
                                      <p:to>
                                        <p:strVal val="visible"/>
                                      </p:to>
                                    </p:set>
                                    <p:anim calcmode="lin" valueType="num">
                                      <p:cBhvr additive="base">
                                        <p:cTn id="314" dur="500" fill="hold"/>
                                        <p:tgtEl>
                                          <p:spTgt spid="102"/>
                                        </p:tgtEl>
                                        <p:attrNameLst>
                                          <p:attrName>ppt_x</p:attrName>
                                        </p:attrNameLst>
                                      </p:cBhvr>
                                      <p:tavLst>
                                        <p:tav tm="0">
                                          <p:val>
                                            <p:strVal val="#ppt_x"/>
                                          </p:val>
                                        </p:tav>
                                        <p:tav tm="100000">
                                          <p:val>
                                            <p:strVal val="#ppt_x"/>
                                          </p:val>
                                        </p:tav>
                                      </p:tavLst>
                                    </p:anim>
                                    <p:anim calcmode="lin" valueType="num">
                                      <p:cBhvr additive="base">
                                        <p:cTn id="315" dur="500" fill="hold"/>
                                        <p:tgtEl>
                                          <p:spTgt spid="102"/>
                                        </p:tgtEl>
                                        <p:attrNameLst>
                                          <p:attrName>ppt_y</p:attrName>
                                        </p:attrNameLst>
                                      </p:cBhvr>
                                      <p:tavLst>
                                        <p:tav tm="0">
                                          <p:val>
                                            <p:strVal val="1+#ppt_h/2"/>
                                          </p:val>
                                        </p:tav>
                                        <p:tav tm="100000">
                                          <p:val>
                                            <p:strVal val="#ppt_y"/>
                                          </p:val>
                                        </p:tav>
                                      </p:tavLst>
                                    </p:anim>
                                  </p:childTnLst>
                                </p:cTn>
                              </p:par>
                              <p:par>
                                <p:cTn id="316" presetID="2" presetClass="entr" presetSubtype="4" fill="hold" grpId="0" nodeType="withEffect">
                                  <p:stCondLst>
                                    <p:cond delay="0"/>
                                  </p:stCondLst>
                                  <p:childTnLst>
                                    <p:set>
                                      <p:cBhvr>
                                        <p:cTn id="317" dur="1" fill="hold">
                                          <p:stCondLst>
                                            <p:cond delay="0"/>
                                          </p:stCondLst>
                                        </p:cTn>
                                        <p:tgtEl>
                                          <p:spTgt spid="103"/>
                                        </p:tgtEl>
                                        <p:attrNameLst>
                                          <p:attrName>style.visibility</p:attrName>
                                        </p:attrNameLst>
                                      </p:cBhvr>
                                      <p:to>
                                        <p:strVal val="visible"/>
                                      </p:to>
                                    </p:set>
                                    <p:anim calcmode="lin" valueType="num">
                                      <p:cBhvr additive="base">
                                        <p:cTn id="318" dur="500" fill="hold"/>
                                        <p:tgtEl>
                                          <p:spTgt spid="103"/>
                                        </p:tgtEl>
                                        <p:attrNameLst>
                                          <p:attrName>ppt_x</p:attrName>
                                        </p:attrNameLst>
                                      </p:cBhvr>
                                      <p:tavLst>
                                        <p:tav tm="0">
                                          <p:val>
                                            <p:strVal val="#ppt_x"/>
                                          </p:val>
                                        </p:tav>
                                        <p:tav tm="100000">
                                          <p:val>
                                            <p:strVal val="#ppt_x"/>
                                          </p:val>
                                        </p:tav>
                                      </p:tavLst>
                                    </p:anim>
                                    <p:anim calcmode="lin" valueType="num">
                                      <p:cBhvr additive="base">
                                        <p:cTn id="319" dur="500" fill="hold"/>
                                        <p:tgtEl>
                                          <p:spTgt spid="103"/>
                                        </p:tgtEl>
                                        <p:attrNameLst>
                                          <p:attrName>ppt_y</p:attrName>
                                        </p:attrNameLst>
                                      </p:cBhvr>
                                      <p:tavLst>
                                        <p:tav tm="0">
                                          <p:val>
                                            <p:strVal val="1+#ppt_h/2"/>
                                          </p:val>
                                        </p:tav>
                                        <p:tav tm="100000">
                                          <p:val>
                                            <p:strVal val="#ppt_y"/>
                                          </p:val>
                                        </p:tav>
                                      </p:tavLst>
                                    </p:anim>
                                  </p:childTnLst>
                                </p:cTn>
                              </p:par>
                              <p:par>
                                <p:cTn id="320" presetID="2" presetClass="entr" presetSubtype="4" fill="hold" grpId="0" nodeType="withEffect">
                                  <p:stCondLst>
                                    <p:cond delay="0"/>
                                  </p:stCondLst>
                                  <p:childTnLst>
                                    <p:set>
                                      <p:cBhvr>
                                        <p:cTn id="321" dur="1" fill="hold">
                                          <p:stCondLst>
                                            <p:cond delay="0"/>
                                          </p:stCondLst>
                                        </p:cTn>
                                        <p:tgtEl>
                                          <p:spTgt spid="104"/>
                                        </p:tgtEl>
                                        <p:attrNameLst>
                                          <p:attrName>style.visibility</p:attrName>
                                        </p:attrNameLst>
                                      </p:cBhvr>
                                      <p:to>
                                        <p:strVal val="visible"/>
                                      </p:to>
                                    </p:set>
                                    <p:anim calcmode="lin" valueType="num">
                                      <p:cBhvr additive="base">
                                        <p:cTn id="322" dur="500" fill="hold"/>
                                        <p:tgtEl>
                                          <p:spTgt spid="104"/>
                                        </p:tgtEl>
                                        <p:attrNameLst>
                                          <p:attrName>ppt_x</p:attrName>
                                        </p:attrNameLst>
                                      </p:cBhvr>
                                      <p:tavLst>
                                        <p:tav tm="0">
                                          <p:val>
                                            <p:strVal val="#ppt_x"/>
                                          </p:val>
                                        </p:tav>
                                        <p:tav tm="100000">
                                          <p:val>
                                            <p:strVal val="#ppt_x"/>
                                          </p:val>
                                        </p:tav>
                                      </p:tavLst>
                                    </p:anim>
                                    <p:anim calcmode="lin" valueType="num">
                                      <p:cBhvr additive="base">
                                        <p:cTn id="323" dur="500" fill="hold"/>
                                        <p:tgtEl>
                                          <p:spTgt spid="104"/>
                                        </p:tgtEl>
                                        <p:attrNameLst>
                                          <p:attrName>ppt_y</p:attrName>
                                        </p:attrNameLst>
                                      </p:cBhvr>
                                      <p:tavLst>
                                        <p:tav tm="0">
                                          <p:val>
                                            <p:strVal val="1+#ppt_h/2"/>
                                          </p:val>
                                        </p:tav>
                                        <p:tav tm="100000">
                                          <p:val>
                                            <p:strVal val="#ppt_y"/>
                                          </p:val>
                                        </p:tav>
                                      </p:tavLst>
                                    </p:anim>
                                  </p:childTnLst>
                                </p:cTn>
                              </p:par>
                              <p:par>
                                <p:cTn id="324" presetID="2" presetClass="entr" presetSubtype="4" fill="hold" grpId="0" nodeType="withEffect">
                                  <p:stCondLst>
                                    <p:cond delay="0"/>
                                  </p:stCondLst>
                                  <p:childTnLst>
                                    <p:set>
                                      <p:cBhvr>
                                        <p:cTn id="325" dur="1" fill="hold">
                                          <p:stCondLst>
                                            <p:cond delay="0"/>
                                          </p:stCondLst>
                                        </p:cTn>
                                        <p:tgtEl>
                                          <p:spTgt spid="105"/>
                                        </p:tgtEl>
                                        <p:attrNameLst>
                                          <p:attrName>style.visibility</p:attrName>
                                        </p:attrNameLst>
                                      </p:cBhvr>
                                      <p:to>
                                        <p:strVal val="visible"/>
                                      </p:to>
                                    </p:set>
                                    <p:anim calcmode="lin" valueType="num">
                                      <p:cBhvr additive="base">
                                        <p:cTn id="326" dur="500" fill="hold"/>
                                        <p:tgtEl>
                                          <p:spTgt spid="105"/>
                                        </p:tgtEl>
                                        <p:attrNameLst>
                                          <p:attrName>ppt_x</p:attrName>
                                        </p:attrNameLst>
                                      </p:cBhvr>
                                      <p:tavLst>
                                        <p:tav tm="0">
                                          <p:val>
                                            <p:strVal val="#ppt_x"/>
                                          </p:val>
                                        </p:tav>
                                        <p:tav tm="100000">
                                          <p:val>
                                            <p:strVal val="#ppt_x"/>
                                          </p:val>
                                        </p:tav>
                                      </p:tavLst>
                                    </p:anim>
                                    <p:anim calcmode="lin" valueType="num">
                                      <p:cBhvr additive="base">
                                        <p:cTn id="327" dur="500" fill="hold"/>
                                        <p:tgtEl>
                                          <p:spTgt spid="105"/>
                                        </p:tgtEl>
                                        <p:attrNameLst>
                                          <p:attrName>ppt_y</p:attrName>
                                        </p:attrNameLst>
                                      </p:cBhvr>
                                      <p:tavLst>
                                        <p:tav tm="0">
                                          <p:val>
                                            <p:strVal val="1+#ppt_h/2"/>
                                          </p:val>
                                        </p:tav>
                                        <p:tav tm="100000">
                                          <p:val>
                                            <p:strVal val="#ppt_y"/>
                                          </p:val>
                                        </p:tav>
                                      </p:tavLst>
                                    </p:anim>
                                  </p:childTnLst>
                                </p:cTn>
                              </p:par>
                              <p:par>
                                <p:cTn id="328" presetID="2" presetClass="entr" presetSubtype="4" fill="hold" grpId="0" nodeType="withEffect">
                                  <p:stCondLst>
                                    <p:cond delay="0"/>
                                  </p:stCondLst>
                                  <p:childTnLst>
                                    <p:set>
                                      <p:cBhvr>
                                        <p:cTn id="329" dur="1" fill="hold">
                                          <p:stCondLst>
                                            <p:cond delay="0"/>
                                          </p:stCondLst>
                                        </p:cTn>
                                        <p:tgtEl>
                                          <p:spTgt spid="106"/>
                                        </p:tgtEl>
                                        <p:attrNameLst>
                                          <p:attrName>style.visibility</p:attrName>
                                        </p:attrNameLst>
                                      </p:cBhvr>
                                      <p:to>
                                        <p:strVal val="visible"/>
                                      </p:to>
                                    </p:set>
                                    <p:anim calcmode="lin" valueType="num">
                                      <p:cBhvr additive="base">
                                        <p:cTn id="330" dur="500" fill="hold"/>
                                        <p:tgtEl>
                                          <p:spTgt spid="106"/>
                                        </p:tgtEl>
                                        <p:attrNameLst>
                                          <p:attrName>ppt_x</p:attrName>
                                        </p:attrNameLst>
                                      </p:cBhvr>
                                      <p:tavLst>
                                        <p:tav tm="0">
                                          <p:val>
                                            <p:strVal val="#ppt_x"/>
                                          </p:val>
                                        </p:tav>
                                        <p:tav tm="100000">
                                          <p:val>
                                            <p:strVal val="#ppt_x"/>
                                          </p:val>
                                        </p:tav>
                                      </p:tavLst>
                                    </p:anim>
                                    <p:anim calcmode="lin" valueType="num">
                                      <p:cBhvr additive="base">
                                        <p:cTn id="331" dur="500" fill="hold"/>
                                        <p:tgtEl>
                                          <p:spTgt spid="106"/>
                                        </p:tgtEl>
                                        <p:attrNameLst>
                                          <p:attrName>ppt_y</p:attrName>
                                        </p:attrNameLst>
                                      </p:cBhvr>
                                      <p:tavLst>
                                        <p:tav tm="0">
                                          <p:val>
                                            <p:strVal val="1+#ppt_h/2"/>
                                          </p:val>
                                        </p:tav>
                                        <p:tav tm="100000">
                                          <p:val>
                                            <p:strVal val="#ppt_y"/>
                                          </p:val>
                                        </p:tav>
                                      </p:tavLst>
                                    </p:anim>
                                  </p:childTnLst>
                                </p:cTn>
                              </p:par>
                              <p:par>
                                <p:cTn id="332" presetID="2" presetClass="entr" presetSubtype="4" fill="hold" grpId="0" nodeType="withEffect">
                                  <p:stCondLst>
                                    <p:cond delay="0"/>
                                  </p:stCondLst>
                                  <p:childTnLst>
                                    <p:set>
                                      <p:cBhvr>
                                        <p:cTn id="333" dur="1" fill="hold">
                                          <p:stCondLst>
                                            <p:cond delay="0"/>
                                          </p:stCondLst>
                                        </p:cTn>
                                        <p:tgtEl>
                                          <p:spTgt spid="107"/>
                                        </p:tgtEl>
                                        <p:attrNameLst>
                                          <p:attrName>style.visibility</p:attrName>
                                        </p:attrNameLst>
                                      </p:cBhvr>
                                      <p:to>
                                        <p:strVal val="visible"/>
                                      </p:to>
                                    </p:set>
                                    <p:anim calcmode="lin" valueType="num">
                                      <p:cBhvr additive="base">
                                        <p:cTn id="334" dur="500" fill="hold"/>
                                        <p:tgtEl>
                                          <p:spTgt spid="107"/>
                                        </p:tgtEl>
                                        <p:attrNameLst>
                                          <p:attrName>ppt_x</p:attrName>
                                        </p:attrNameLst>
                                      </p:cBhvr>
                                      <p:tavLst>
                                        <p:tav tm="0">
                                          <p:val>
                                            <p:strVal val="#ppt_x"/>
                                          </p:val>
                                        </p:tav>
                                        <p:tav tm="100000">
                                          <p:val>
                                            <p:strVal val="#ppt_x"/>
                                          </p:val>
                                        </p:tav>
                                      </p:tavLst>
                                    </p:anim>
                                    <p:anim calcmode="lin" valueType="num">
                                      <p:cBhvr additive="base">
                                        <p:cTn id="335" dur="500" fill="hold"/>
                                        <p:tgtEl>
                                          <p:spTgt spid="107"/>
                                        </p:tgtEl>
                                        <p:attrNameLst>
                                          <p:attrName>ppt_y</p:attrName>
                                        </p:attrNameLst>
                                      </p:cBhvr>
                                      <p:tavLst>
                                        <p:tav tm="0">
                                          <p:val>
                                            <p:strVal val="1+#ppt_h/2"/>
                                          </p:val>
                                        </p:tav>
                                        <p:tav tm="100000">
                                          <p:val>
                                            <p:strVal val="#ppt_y"/>
                                          </p:val>
                                        </p:tav>
                                      </p:tavLst>
                                    </p:anim>
                                  </p:childTnLst>
                                </p:cTn>
                              </p:par>
                              <p:par>
                                <p:cTn id="336" presetID="2" presetClass="entr" presetSubtype="4" fill="hold" grpId="0" nodeType="withEffect">
                                  <p:stCondLst>
                                    <p:cond delay="0"/>
                                  </p:stCondLst>
                                  <p:childTnLst>
                                    <p:set>
                                      <p:cBhvr>
                                        <p:cTn id="337" dur="1" fill="hold">
                                          <p:stCondLst>
                                            <p:cond delay="0"/>
                                          </p:stCondLst>
                                        </p:cTn>
                                        <p:tgtEl>
                                          <p:spTgt spid="108"/>
                                        </p:tgtEl>
                                        <p:attrNameLst>
                                          <p:attrName>style.visibility</p:attrName>
                                        </p:attrNameLst>
                                      </p:cBhvr>
                                      <p:to>
                                        <p:strVal val="visible"/>
                                      </p:to>
                                    </p:set>
                                    <p:anim calcmode="lin" valueType="num">
                                      <p:cBhvr additive="base">
                                        <p:cTn id="338" dur="500" fill="hold"/>
                                        <p:tgtEl>
                                          <p:spTgt spid="108"/>
                                        </p:tgtEl>
                                        <p:attrNameLst>
                                          <p:attrName>ppt_x</p:attrName>
                                        </p:attrNameLst>
                                      </p:cBhvr>
                                      <p:tavLst>
                                        <p:tav tm="0">
                                          <p:val>
                                            <p:strVal val="#ppt_x"/>
                                          </p:val>
                                        </p:tav>
                                        <p:tav tm="100000">
                                          <p:val>
                                            <p:strVal val="#ppt_x"/>
                                          </p:val>
                                        </p:tav>
                                      </p:tavLst>
                                    </p:anim>
                                    <p:anim calcmode="lin" valueType="num">
                                      <p:cBhvr additive="base">
                                        <p:cTn id="339" dur="500" fill="hold"/>
                                        <p:tgtEl>
                                          <p:spTgt spid="108"/>
                                        </p:tgtEl>
                                        <p:attrNameLst>
                                          <p:attrName>ppt_y</p:attrName>
                                        </p:attrNameLst>
                                      </p:cBhvr>
                                      <p:tavLst>
                                        <p:tav tm="0">
                                          <p:val>
                                            <p:strVal val="1+#ppt_h/2"/>
                                          </p:val>
                                        </p:tav>
                                        <p:tav tm="100000">
                                          <p:val>
                                            <p:strVal val="#ppt_y"/>
                                          </p:val>
                                        </p:tav>
                                      </p:tavLst>
                                    </p:anim>
                                  </p:childTnLst>
                                </p:cTn>
                              </p:par>
                              <p:par>
                                <p:cTn id="340" presetID="2" presetClass="entr" presetSubtype="2" fill="hold" grpId="0" nodeType="withEffect">
                                  <p:stCondLst>
                                    <p:cond delay="2000"/>
                                  </p:stCondLst>
                                  <p:childTnLst>
                                    <p:set>
                                      <p:cBhvr>
                                        <p:cTn id="341" dur="1" fill="hold">
                                          <p:stCondLst>
                                            <p:cond delay="0"/>
                                          </p:stCondLst>
                                        </p:cTn>
                                        <p:tgtEl>
                                          <p:spTgt spid="111"/>
                                        </p:tgtEl>
                                        <p:attrNameLst>
                                          <p:attrName>style.visibility</p:attrName>
                                        </p:attrNameLst>
                                      </p:cBhvr>
                                      <p:to>
                                        <p:strVal val="visible"/>
                                      </p:to>
                                    </p:set>
                                    <p:anim calcmode="lin" valueType="num">
                                      <p:cBhvr additive="base">
                                        <p:cTn id="342" dur="500" fill="hold"/>
                                        <p:tgtEl>
                                          <p:spTgt spid="111"/>
                                        </p:tgtEl>
                                        <p:attrNameLst>
                                          <p:attrName>ppt_x</p:attrName>
                                        </p:attrNameLst>
                                      </p:cBhvr>
                                      <p:tavLst>
                                        <p:tav tm="0">
                                          <p:val>
                                            <p:strVal val="1+#ppt_w/2"/>
                                          </p:val>
                                        </p:tav>
                                        <p:tav tm="100000">
                                          <p:val>
                                            <p:strVal val="#ppt_x"/>
                                          </p:val>
                                        </p:tav>
                                      </p:tavLst>
                                    </p:anim>
                                    <p:anim calcmode="lin" valueType="num">
                                      <p:cBhvr additive="base">
                                        <p:cTn id="343" dur="500" fill="hold"/>
                                        <p:tgtEl>
                                          <p:spTgt spid="111"/>
                                        </p:tgtEl>
                                        <p:attrNameLst>
                                          <p:attrName>ppt_y</p:attrName>
                                        </p:attrNameLst>
                                      </p:cBhvr>
                                      <p:tavLst>
                                        <p:tav tm="0">
                                          <p:val>
                                            <p:strVal val="#ppt_y"/>
                                          </p:val>
                                        </p:tav>
                                        <p:tav tm="100000">
                                          <p:val>
                                            <p:strVal val="#ppt_y"/>
                                          </p:val>
                                        </p:tav>
                                      </p:tavLst>
                                    </p:anim>
                                  </p:childTnLst>
                                </p:cTn>
                              </p:par>
                              <p:par>
                                <p:cTn id="344" presetID="2" presetClass="entr" presetSubtype="2" fill="hold" grpId="0" nodeType="withEffect">
                                  <p:stCondLst>
                                    <p:cond delay="2000"/>
                                  </p:stCondLst>
                                  <p:childTnLst>
                                    <p:set>
                                      <p:cBhvr>
                                        <p:cTn id="345" dur="1" fill="hold">
                                          <p:stCondLst>
                                            <p:cond delay="0"/>
                                          </p:stCondLst>
                                        </p:cTn>
                                        <p:tgtEl>
                                          <p:spTgt spid="114"/>
                                        </p:tgtEl>
                                        <p:attrNameLst>
                                          <p:attrName>style.visibility</p:attrName>
                                        </p:attrNameLst>
                                      </p:cBhvr>
                                      <p:to>
                                        <p:strVal val="visible"/>
                                      </p:to>
                                    </p:set>
                                    <p:anim calcmode="lin" valueType="num">
                                      <p:cBhvr additive="base">
                                        <p:cTn id="346" dur="500" fill="hold"/>
                                        <p:tgtEl>
                                          <p:spTgt spid="114"/>
                                        </p:tgtEl>
                                        <p:attrNameLst>
                                          <p:attrName>ppt_x</p:attrName>
                                        </p:attrNameLst>
                                      </p:cBhvr>
                                      <p:tavLst>
                                        <p:tav tm="0">
                                          <p:val>
                                            <p:strVal val="1+#ppt_w/2"/>
                                          </p:val>
                                        </p:tav>
                                        <p:tav tm="100000">
                                          <p:val>
                                            <p:strVal val="#ppt_x"/>
                                          </p:val>
                                        </p:tav>
                                      </p:tavLst>
                                    </p:anim>
                                    <p:anim calcmode="lin" valueType="num">
                                      <p:cBhvr additive="base">
                                        <p:cTn id="347" dur="500" fill="hold"/>
                                        <p:tgtEl>
                                          <p:spTgt spid="114"/>
                                        </p:tgtEl>
                                        <p:attrNameLst>
                                          <p:attrName>ppt_y</p:attrName>
                                        </p:attrNameLst>
                                      </p:cBhvr>
                                      <p:tavLst>
                                        <p:tav tm="0">
                                          <p:val>
                                            <p:strVal val="#ppt_y"/>
                                          </p:val>
                                        </p:tav>
                                        <p:tav tm="100000">
                                          <p:val>
                                            <p:strVal val="#ppt_y"/>
                                          </p:val>
                                        </p:tav>
                                      </p:tavLst>
                                    </p:anim>
                                  </p:childTnLst>
                                </p:cTn>
                              </p:par>
                              <p:par>
                                <p:cTn id="348" presetID="2" presetClass="entr" presetSubtype="2" fill="hold" grpId="0" nodeType="withEffect">
                                  <p:stCondLst>
                                    <p:cond delay="2000"/>
                                  </p:stCondLst>
                                  <p:childTnLst>
                                    <p:set>
                                      <p:cBhvr>
                                        <p:cTn id="349" dur="1" fill="hold">
                                          <p:stCondLst>
                                            <p:cond delay="0"/>
                                          </p:stCondLst>
                                        </p:cTn>
                                        <p:tgtEl>
                                          <p:spTgt spid="115"/>
                                        </p:tgtEl>
                                        <p:attrNameLst>
                                          <p:attrName>style.visibility</p:attrName>
                                        </p:attrNameLst>
                                      </p:cBhvr>
                                      <p:to>
                                        <p:strVal val="visible"/>
                                      </p:to>
                                    </p:set>
                                    <p:anim calcmode="lin" valueType="num">
                                      <p:cBhvr additive="base">
                                        <p:cTn id="350" dur="500" fill="hold"/>
                                        <p:tgtEl>
                                          <p:spTgt spid="115"/>
                                        </p:tgtEl>
                                        <p:attrNameLst>
                                          <p:attrName>ppt_x</p:attrName>
                                        </p:attrNameLst>
                                      </p:cBhvr>
                                      <p:tavLst>
                                        <p:tav tm="0">
                                          <p:val>
                                            <p:strVal val="1+#ppt_w/2"/>
                                          </p:val>
                                        </p:tav>
                                        <p:tav tm="100000">
                                          <p:val>
                                            <p:strVal val="#ppt_x"/>
                                          </p:val>
                                        </p:tav>
                                      </p:tavLst>
                                    </p:anim>
                                    <p:anim calcmode="lin" valueType="num">
                                      <p:cBhvr additive="base">
                                        <p:cTn id="351" dur="500" fill="hold"/>
                                        <p:tgtEl>
                                          <p:spTgt spid="1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51" grpId="0" animBg="1"/>
      <p:bldP spid="52" grpId="0" animBg="1"/>
      <p:bldP spid="53" grpId="0" animBg="1"/>
      <p:bldP spid="54" grpId="0" animBg="1"/>
      <p:bldP spid="55" grpId="0" animBg="1"/>
      <p:bldP spid="56" grpId="0" animBg="1"/>
      <p:bldP spid="57" grpId="0" animBg="1"/>
      <p:bldP spid="58"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11" grpId="0" animBg="1"/>
      <p:bldP spid="114" grpId="0"/>
      <p:bldP spid="115"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6"/>
          <p:cNvSpPr/>
          <p:nvPr/>
        </p:nvSpPr>
        <p:spPr bwMode="auto">
          <a:xfrm flipH="1">
            <a:off x="6153383" y="4159889"/>
            <a:ext cx="670226" cy="144190"/>
          </a:xfrm>
          <a:custGeom>
            <a:avLst/>
            <a:gdLst>
              <a:gd name="T0" fmla="*/ 20 w 23"/>
              <a:gd name="T1" fmla="*/ 0 h 5"/>
              <a:gd name="T2" fmla="*/ 3 w 23"/>
              <a:gd name="T3" fmla="*/ 0 h 5"/>
              <a:gd name="T4" fmla="*/ 0 w 23"/>
              <a:gd name="T5" fmla="*/ 2 h 5"/>
              <a:gd name="T6" fmla="*/ 3 w 23"/>
              <a:gd name="T7" fmla="*/ 5 h 5"/>
              <a:gd name="T8" fmla="*/ 20 w 23"/>
              <a:gd name="T9" fmla="*/ 5 h 5"/>
              <a:gd name="T10" fmla="*/ 23 w 23"/>
              <a:gd name="T11" fmla="*/ 2 h 5"/>
              <a:gd name="T12" fmla="*/ 20 w 2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3" h="5">
                <a:moveTo>
                  <a:pt x="20" y="0"/>
                </a:moveTo>
                <a:cubicBezTo>
                  <a:pt x="3" y="0"/>
                  <a:pt x="3" y="0"/>
                  <a:pt x="3" y="0"/>
                </a:cubicBezTo>
                <a:cubicBezTo>
                  <a:pt x="1" y="0"/>
                  <a:pt x="0" y="1"/>
                  <a:pt x="0" y="2"/>
                </a:cubicBezTo>
                <a:cubicBezTo>
                  <a:pt x="0" y="4"/>
                  <a:pt x="1" y="5"/>
                  <a:pt x="3" y="5"/>
                </a:cubicBezTo>
                <a:cubicBezTo>
                  <a:pt x="20" y="5"/>
                  <a:pt x="20" y="5"/>
                  <a:pt x="20" y="5"/>
                </a:cubicBezTo>
                <a:cubicBezTo>
                  <a:pt x="22" y="5"/>
                  <a:pt x="23" y="4"/>
                  <a:pt x="23" y="2"/>
                </a:cubicBezTo>
                <a:cubicBezTo>
                  <a:pt x="23" y="1"/>
                  <a:pt x="22" y="0"/>
                  <a:pt x="20"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1" name="Freeform 24"/>
          <p:cNvSpPr/>
          <p:nvPr/>
        </p:nvSpPr>
        <p:spPr>
          <a:xfrm flipH="1">
            <a:off x="5977713" y="3862085"/>
            <a:ext cx="1021563" cy="297804"/>
          </a:xfrm>
          <a:custGeom>
            <a:avLst/>
            <a:gdLst>
              <a:gd name="connsiteX0" fmla="*/ 0 w 2645228"/>
              <a:gd name="connsiteY0" fmla="*/ 0 h 496975"/>
              <a:gd name="connsiteX1" fmla="*/ 2645228 w 2645228"/>
              <a:gd name="connsiteY1" fmla="*/ 0 h 496975"/>
              <a:gd name="connsiteX2" fmla="*/ 2645228 w 2645228"/>
              <a:gd name="connsiteY2" fmla="*/ 56095 h 496975"/>
              <a:gd name="connsiteX3" fmla="*/ 2204348 w 2645228"/>
              <a:gd name="connsiteY3" fmla="*/ 496975 h 496975"/>
              <a:gd name="connsiteX4" fmla="*/ 440880 w 2645228"/>
              <a:gd name="connsiteY4" fmla="*/ 496975 h 496975"/>
              <a:gd name="connsiteX5" fmla="*/ 0 w 2645228"/>
              <a:gd name="connsiteY5" fmla="*/ 56095 h 496975"/>
              <a:gd name="connsiteX6" fmla="*/ 0 w 2645228"/>
              <a:gd name="connsiteY6" fmla="*/ 0 h 496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5228" h="496975">
                <a:moveTo>
                  <a:pt x="0" y="0"/>
                </a:moveTo>
                <a:lnTo>
                  <a:pt x="2645228" y="0"/>
                </a:lnTo>
                <a:lnTo>
                  <a:pt x="2645228" y="56095"/>
                </a:lnTo>
                <a:cubicBezTo>
                  <a:pt x="2645228" y="299586"/>
                  <a:pt x="2447839" y="496975"/>
                  <a:pt x="2204348" y="496975"/>
                </a:cubicBezTo>
                <a:lnTo>
                  <a:pt x="440880" y="496975"/>
                </a:lnTo>
                <a:cubicBezTo>
                  <a:pt x="197389" y="496975"/>
                  <a:pt x="0" y="299586"/>
                  <a:pt x="0" y="56095"/>
                </a:cubicBezTo>
                <a:lnTo>
                  <a:pt x="0" y="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white"/>
              </a:solidFill>
              <a:effectLst/>
              <a:uLnTx/>
              <a:uFillTx/>
              <a:latin typeface="Century Schoolbook" panose="02040604050505020304"/>
              <a:ea typeface="+mn-ea"/>
              <a:cs typeface="+mn-cs"/>
            </a:endParaRPr>
          </a:p>
        </p:txBody>
      </p:sp>
      <p:sp>
        <p:nvSpPr>
          <p:cNvPr id="12" name="Freeform 25"/>
          <p:cNvSpPr/>
          <p:nvPr/>
        </p:nvSpPr>
        <p:spPr>
          <a:xfrm flipH="1">
            <a:off x="6260643" y="4364187"/>
            <a:ext cx="455706" cy="97281"/>
          </a:xfrm>
          <a:custGeom>
            <a:avLst/>
            <a:gdLst>
              <a:gd name="connsiteX0" fmla="*/ 0 w 694404"/>
              <a:gd name="connsiteY0" fmla="*/ 0 h 288475"/>
              <a:gd name="connsiteX1" fmla="*/ 694404 w 694404"/>
              <a:gd name="connsiteY1" fmla="*/ 0 h 288475"/>
              <a:gd name="connsiteX2" fmla="*/ 693800 w 694404"/>
              <a:gd name="connsiteY2" fmla="*/ 5989 h 288475"/>
              <a:gd name="connsiteX3" fmla="*/ 347202 w 694404"/>
              <a:gd name="connsiteY3" fmla="*/ 288475 h 288475"/>
              <a:gd name="connsiteX4" fmla="*/ 604 w 694404"/>
              <a:gd name="connsiteY4" fmla="*/ 5989 h 288475"/>
              <a:gd name="connsiteX5" fmla="*/ 0 w 694404"/>
              <a:gd name="connsiteY5" fmla="*/ 0 h 28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404" h="288475">
                <a:moveTo>
                  <a:pt x="0" y="0"/>
                </a:moveTo>
                <a:lnTo>
                  <a:pt x="694404" y="0"/>
                </a:lnTo>
                <a:lnTo>
                  <a:pt x="693800" y="5989"/>
                </a:lnTo>
                <a:cubicBezTo>
                  <a:pt x="660811" y="167204"/>
                  <a:pt x="518169" y="288475"/>
                  <a:pt x="347202" y="288475"/>
                </a:cubicBezTo>
                <a:cubicBezTo>
                  <a:pt x="176235" y="288475"/>
                  <a:pt x="33593" y="167204"/>
                  <a:pt x="604" y="5989"/>
                </a:cubicBezTo>
                <a:lnTo>
                  <a:pt x="0" y="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white"/>
              </a:solidFill>
              <a:effectLst/>
              <a:uLnTx/>
              <a:uFillTx/>
              <a:latin typeface="Century Schoolbook" panose="02040604050505020304"/>
              <a:ea typeface="+mn-ea"/>
              <a:cs typeface="+mn-cs"/>
            </a:endParaRPr>
          </a:p>
        </p:txBody>
      </p:sp>
      <p:sp>
        <p:nvSpPr>
          <p:cNvPr id="13" name="Freeform 5"/>
          <p:cNvSpPr/>
          <p:nvPr/>
        </p:nvSpPr>
        <p:spPr bwMode="auto">
          <a:xfrm>
            <a:off x="6406517" y="3286673"/>
            <a:ext cx="133315" cy="393995"/>
          </a:xfrm>
          <a:custGeom>
            <a:avLst/>
            <a:gdLst>
              <a:gd name="T0" fmla="*/ 77 w 112"/>
              <a:gd name="T1" fmla="*/ 270 h 331"/>
              <a:gd name="T2" fmla="*/ 44 w 112"/>
              <a:gd name="T3" fmla="*/ 331 h 331"/>
              <a:gd name="T4" fmla="*/ 15 w 112"/>
              <a:gd name="T5" fmla="*/ 328 h 331"/>
              <a:gd name="T6" fmla="*/ 0 w 112"/>
              <a:gd name="T7" fmla="*/ 261 h 331"/>
              <a:gd name="T8" fmla="*/ 35 w 112"/>
              <a:gd name="T9" fmla="*/ 0 h 331"/>
              <a:gd name="T10" fmla="*/ 112 w 112"/>
              <a:gd name="T11" fmla="*/ 11 h 331"/>
              <a:gd name="T12" fmla="*/ 77 w 112"/>
              <a:gd name="T13" fmla="*/ 270 h 331"/>
            </a:gdLst>
            <a:ahLst/>
            <a:cxnLst>
              <a:cxn ang="0">
                <a:pos x="T0" y="T1"/>
              </a:cxn>
              <a:cxn ang="0">
                <a:pos x="T2" y="T3"/>
              </a:cxn>
              <a:cxn ang="0">
                <a:pos x="T4" y="T5"/>
              </a:cxn>
              <a:cxn ang="0">
                <a:pos x="T6" y="T7"/>
              </a:cxn>
              <a:cxn ang="0">
                <a:pos x="T8" y="T9"/>
              </a:cxn>
              <a:cxn ang="0">
                <a:pos x="T10" y="T11"/>
              </a:cxn>
              <a:cxn ang="0">
                <a:pos x="T12" y="T13"/>
              </a:cxn>
            </a:cxnLst>
            <a:rect l="0" t="0" r="r" b="b"/>
            <a:pathLst>
              <a:path w="112" h="331">
                <a:moveTo>
                  <a:pt x="77" y="270"/>
                </a:moveTo>
                <a:lnTo>
                  <a:pt x="44" y="331"/>
                </a:lnTo>
                <a:lnTo>
                  <a:pt x="15" y="328"/>
                </a:lnTo>
                <a:lnTo>
                  <a:pt x="0" y="261"/>
                </a:lnTo>
                <a:lnTo>
                  <a:pt x="35" y="0"/>
                </a:lnTo>
                <a:lnTo>
                  <a:pt x="112" y="11"/>
                </a:lnTo>
                <a:lnTo>
                  <a:pt x="77" y="27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4" name="Freeform 6"/>
          <p:cNvSpPr/>
          <p:nvPr/>
        </p:nvSpPr>
        <p:spPr bwMode="auto">
          <a:xfrm>
            <a:off x="6444606" y="3216444"/>
            <a:ext cx="104748" cy="121412"/>
          </a:xfrm>
          <a:custGeom>
            <a:avLst/>
            <a:gdLst>
              <a:gd name="T0" fmla="*/ 58 w 64"/>
              <a:gd name="T1" fmla="*/ 48 h 74"/>
              <a:gd name="T2" fmla="*/ 27 w 64"/>
              <a:gd name="T3" fmla="*/ 72 h 74"/>
              <a:gd name="T4" fmla="*/ 26 w 64"/>
              <a:gd name="T5" fmla="*/ 72 h 74"/>
              <a:gd name="T6" fmla="*/ 2 w 64"/>
              <a:gd name="T7" fmla="*/ 41 h 74"/>
              <a:gd name="T8" fmla="*/ 6 w 64"/>
              <a:gd name="T9" fmla="*/ 15 h 74"/>
              <a:gd name="T10" fmla="*/ 35 w 64"/>
              <a:gd name="T11" fmla="*/ 7 h 74"/>
              <a:gd name="T12" fmla="*/ 36 w 64"/>
              <a:gd name="T13" fmla="*/ 7 h 74"/>
              <a:gd name="T14" fmla="*/ 62 w 64"/>
              <a:gd name="T15" fmla="*/ 22 h 74"/>
              <a:gd name="T16" fmla="*/ 58 w 64"/>
              <a:gd name="T17"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4">
                <a:moveTo>
                  <a:pt x="58" y="48"/>
                </a:moveTo>
                <a:cubicBezTo>
                  <a:pt x="56" y="63"/>
                  <a:pt x="42" y="74"/>
                  <a:pt x="27" y="72"/>
                </a:cubicBezTo>
                <a:cubicBezTo>
                  <a:pt x="26" y="72"/>
                  <a:pt x="26" y="72"/>
                  <a:pt x="26" y="72"/>
                </a:cubicBezTo>
                <a:cubicBezTo>
                  <a:pt x="11" y="70"/>
                  <a:pt x="0" y="56"/>
                  <a:pt x="2" y="41"/>
                </a:cubicBezTo>
                <a:cubicBezTo>
                  <a:pt x="6" y="15"/>
                  <a:pt x="6" y="15"/>
                  <a:pt x="6" y="15"/>
                </a:cubicBezTo>
                <a:cubicBezTo>
                  <a:pt x="8" y="0"/>
                  <a:pt x="20" y="5"/>
                  <a:pt x="35" y="7"/>
                </a:cubicBezTo>
                <a:cubicBezTo>
                  <a:pt x="36" y="7"/>
                  <a:pt x="36" y="7"/>
                  <a:pt x="36" y="7"/>
                </a:cubicBezTo>
                <a:cubicBezTo>
                  <a:pt x="51" y="9"/>
                  <a:pt x="64" y="7"/>
                  <a:pt x="62" y="22"/>
                </a:cubicBezTo>
                <a:lnTo>
                  <a:pt x="58" y="4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5" name="Freeform 7"/>
          <p:cNvSpPr/>
          <p:nvPr/>
        </p:nvSpPr>
        <p:spPr bwMode="auto">
          <a:xfrm>
            <a:off x="6432704" y="3260485"/>
            <a:ext cx="114270" cy="110700"/>
          </a:xfrm>
          <a:custGeom>
            <a:avLst/>
            <a:gdLst>
              <a:gd name="T0" fmla="*/ 85 w 96"/>
              <a:gd name="T1" fmla="*/ 93 h 93"/>
              <a:gd name="T2" fmla="*/ 0 w 96"/>
              <a:gd name="T3" fmla="*/ 81 h 93"/>
              <a:gd name="T4" fmla="*/ 11 w 96"/>
              <a:gd name="T5" fmla="*/ 0 h 93"/>
              <a:gd name="T6" fmla="*/ 96 w 96"/>
              <a:gd name="T7" fmla="*/ 12 h 93"/>
              <a:gd name="T8" fmla="*/ 85 w 96"/>
              <a:gd name="T9" fmla="*/ 93 h 93"/>
            </a:gdLst>
            <a:ahLst/>
            <a:cxnLst>
              <a:cxn ang="0">
                <a:pos x="T0" y="T1"/>
              </a:cxn>
              <a:cxn ang="0">
                <a:pos x="T2" y="T3"/>
              </a:cxn>
              <a:cxn ang="0">
                <a:pos x="T4" y="T5"/>
              </a:cxn>
              <a:cxn ang="0">
                <a:pos x="T6" y="T7"/>
              </a:cxn>
              <a:cxn ang="0">
                <a:pos x="T8" y="T9"/>
              </a:cxn>
            </a:cxnLst>
            <a:rect l="0" t="0" r="r" b="b"/>
            <a:pathLst>
              <a:path w="96" h="93">
                <a:moveTo>
                  <a:pt x="85" y="93"/>
                </a:moveTo>
                <a:lnTo>
                  <a:pt x="0" y="81"/>
                </a:lnTo>
                <a:lnTo>
                  <a:pt x="11" y="0"/>
                </a:lnTo>
                <a:lnTo>
                  <a:pt x="96" y="12"/>
                </a:lnTo>
                <a:lnTo>
                  <a:pt x="85" y="9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6" name="Freeform 8"/>
          <p:cNvSpPr/>
          <p:nvPr/>
        </p:nvSpPr>
        <p:spPr bwMode="auto">
          <a:xfrm>
            <a:off x="6424371" y="3666383"/>
            <a:ext cx="34520" cy="57135"/>
          </a:xfrm>
          <a:custGeom>
            <a:avLst/>
            <a:gdLst>
              <a:gd name="T0" fmla="*/ 0 w 21"/>
              <a:gd name="T1" fmla="*/ 5 h 35"/>
              <a:gd name="T2" fmla="*/ 5 w 21"/>
              <a:gd name="T3" fmla="*/ 26 h 35"/>
              <a:gd name="T4" fmla="*/ 21 w 21"/>
              <a:gd name="T5" fmla="*/ 9 h 35"/>
              <a:gd name="T6" fmla="*/ 0 w 21"/>
              <a:gd name="T7" fmla="*/ 5 h 35"/>
            </a:gdLst>
            <a:ahLst/>
            <a:cxnLst>
              <a:cxn ang="0">
                <a:pos x="T0" y="T1"/>
              </a:cxn>
              <a:cxn ang="0">
                <a:pos x="T2" y="T3"/>
              </a:cxn>
              <a:cxn ang="0">
                <a:pos x="T4" y="T5"/>
              </a:cxn>
              <a:cxn ang="0">
                <a:pos x="T6" y="T7"/>
              </a:cxn>
            </a:cxnLst>
            <a:rect l="0" t="0" r="r" b="b"/>
            <a:pathLst>
              <a:path w="21" h="35">
                <a:moveTo>
                  <a:pt x="0" y="5"/>
                </a:moveTo>
                <a:cubicBezTo>
                  <a:pt x="0" y="5"/>
                  <a:pt x="3" y="22"/>
                  <a:pt x="5" y="26"/>
                </a:cubicBezTo>
                <a:cubicBezTo>
                  <a:pt x="6" y="31"/>
                  <a:pt x="9" y="35"/>
                  <a:pt x="21" y="9"/>
                </a:cubicBezTo>
                <a:cubicBezTo>
                  <a:pt x="21" y="9"/>
                  <a:pt x="13" y="0"/>
                  <a:pt x="0" y="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7" name="Freeform 9"/>
          <p:cNvSpPr/>
          <p:nvPr/>
        </p:nvSpPr>
        <p:spPr bwMode="auto">
          <a:xfrm>
            <a:off x="6544594" y="3285482"/>
            <a:ext cx="132125" cy="393995"/>
          </a:xfrm>
          <a:custGeom>
            <a:avLst/>
            <a:gdLst>
              <a:gd name="T0" fmla="*/ 75 w 111"/>
              <a:gd name="T1" fmla="*/ 269 h 331"/>
              <a:gd name="T2" fmla="*/ 44 w 111"/>
              <a:gd name="T3" fmla="*/ 331 h 331"/>
              <a:gd name="T4" fmla="*/ 15 w 111"/>
              <a:gd name="T5" fmla="*/ 326 h 331"/>
              <a:gd name="T6" fmla="*/ 0 w 111"/>
              <a:gd name="T7" fmla="*/ 259 h 331"/>
              <a:gd name="T8" fmla="*/ 34 w 111"/>
              <a:gd name="T9" fmla="*/ 0 h 331"/>
              <a:gd name="T10" fmla="*/ 111 w 111"/>
              <a:gd name="T11" fmla="*/ 9 h 331"/>
              <a:gd name="T12" fmla="*/ 75 w 111"/>
              <a:gd name="T13" fmla="*/ 269 h 331"/>
            </a:gdLst>
            <a:ahLst/>
            <a:cxnLst>
              <a:cxn ang="0">
                <a:pos x="T0" y="T1"/>
              </a:cxn>
              <a:cxn ang="0">
                <a:pos x="T2" y="T3"/>
              </a:cxn>
              <a:cxn ang="0">
                <a:pos x="T4" y="T5"/>
              </a:cxn>
              <a:cxn ang="0">
                <a:pos x="T6" y="T7"/>
              </a:cxn>
              <a:cxn ang="0">
                <a:pos x="T8" y="T9"/>
              </a:cxn>
              <a:cxn ang="0">
                <a:pos x="T10" y="T11"/>
              </a:cxn>
              <a:cxn ang="0">
                <a:pos x="T12" y="T13"/>
              </a:cxn>
            </a:cxnLst>
            <a:rect l="0" t="0" r="r" b="b"/>
            <a:pathLst>
              <a:path w="111" h="331">
                <a:moveTo>
                  <a:pt x="75" y="269"/>
                </a:moveTo>
                <a:lnTo>
                  <a:pt x="44" y="331"/>
                </a:lnTo>
                <a:lnTo>
                  <a:pt x="15" y="326"/>
                </a:lnTo>
                <a:lnTo>
                  <a:pt x="0" y="259"/>
                </a:lnTo>
                <a:lnTo>
                  <a:pt x="34" y="0"/>
                </a:lnTo>
                <a:lnTo>
                  <a:pt x="111" y="9"/>
                </a:lnTo>
                <a:lnTo>
                  <a:pt x="75" y="26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8" name="Freeform 10"/>
          <p:cNvSpPr/>
          <p:nvPr/>
        </p:nvSpPr>
        <p:spPr bwMode="auto">
          <a:xfrm>
            <a:off x="6581493" y="3212873"/>
            <a:ext cx="104748" cy="121412"/>
          </a:xfrm>
          <a:custGeom>
            <a:avLst/>
            <a:gdLst>
              <a:gd name="T0" fmla="*/ 58 w 64"/>
              <a:gd name="T1" fmla="*/ 48 h 74"/>
              <a:gd name="T2" fmla="*/ 27 w 64"/>
              <a:gd name="T3" fmla="*/ 72 h 74"/>
              <a:gd name="T4" fmla="*/ 26 w 64"/>
              <a:gd name="T5" fmla="*/ 72 h 74"/>
              <a:gd name="T6" fmla="*/ 2 w 64"/>
              <a:gd name="T7" fmla="*/ 41 h 74"/>
              <a:gd name="T8" fmla="*/ 6 w 64"/>
              <a:gd name="T9" fmla="*/ 15 h 74"/>
              <a:gd name="T10" fmla="*/ 35 w 64"/>
              <a:gd name="T11" fmla="*/ 7 h 74"/>
              <a:gd name="T12" fmla="*/ 36 w 64"/>
              <a:gd name="T13" fmla="*/ 7 h 74"/>
              <a:gd name="T14" fmla="*/ 61 w 64"/>
              <a:gd name="T15" fmla="*/ 23 h 74"/>
              <a:gd name="T16" fmla="*/ 58 w 64"/>
              <a:gd name="T17"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4">
                <a:moveTo>
                  <a:pt x="58" y="48"/>
                </a:moveTo>
                <a:cubicBezTo>
                  <a:pt x="56" y="64"/>
                  <a:pt x="42" y="74"/>
                  <a:pt x="27" y="72"/>
                </a:cubicBezTo>
                <a:cubicBezTo>
                  <a:pt x="26" y="72"/>
                  <a:pt x="26" y="72"/>
                  <a:pt x="26" y="72"/>
                </a:cubicBezTo>
                <a:cubicBezTo>
                  <a:pt x="11" y="70"/>
                  <a:pt x="0" y="56"/>
                  <a:pt x="2" y="41"/>
                </a:cubicBezTo>
                <a:cubicBezTo>
                  <a:pt x="6" y="15"/>
                  <a:pt x="6" y="15"/>
                  <a:pt x="6" y="15"/>
                </a:cubicBezTo>
                <a:cubicBezTo>
                  <a:pt x="8" y="0"/>
                  <a:pt x="20" y="5"/>
                  <a:pt x="35" y="7"/>
                </a:cubicBezTo>
                <a:cubicBezTo>
                  <a:pt x="36" y="7"/>
                  <a:pt x="36" y="7"/>
                  <a:pt x="36" y="7"/>
                </a:cubicBezTo>
                <a:cubicBezTo>
                  <a:pt x="51" y="9"/>
                  <a:pt x="64" y="7"/>
                  <a:pt x="61" y="23"/>
                </a:cubicBezTo>
                <a:lnTo>
                  <a:pt x="58" y="4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9" name="Freeform 11"/>
          <p:cNvSpPr/>
          <p:nvPr/>
        </p:nvSpPr>
        <p:spPr bwMode="auto">
          <a:xfrm>
            <a:off x="6570780" y="3259295"/>
            <a:ext cx="114270" cy="109509"/>
          </a:xfrm>
          <a:custGeom>
            <a:avLst/>
            <a:gdLst>
              <a:gd name="T0" fmla="*/ 85 w 96"/>
              <a:gd name="T1" fmla="*/ 92 h 92"/>
              <a:gd name="T2" fmla="*/ 0 w 96"/>
              <a:gd name="T3" fmla="*/ 81 h 92"/>
              <a:gd name="T4" fmla="*/ 11 w 96"/>
              <a:gd name="T5" fmla="*/ 0 h 92"/>
              <a:gd name="T6" fmla="*/ 96 w 96"/>
              <a:gd name="T7" fmla="*/ 11 h 92"/>
              <a:gd name="T8" fmla="*/ 85 w 96"/>
              <a:gd name="T9" fmla="*/ 92 h 92"/>
            </a:gdLst>
            <a:ahLst/>
            <a:cxnLst>
              <a:cxn ang="0">
                <a:pos x="T0" y="T1"/>
              </a:cxn>
              <a:cxn ang="0">
                <a:pos x="T2" y="T3"/>
              </a:cxn>
              <a:cxn ang="0">
                <a:pos x="T4" y="T5"/>
              </a:cxn>
              <a:cxn ang="0">
                <a:pos x="T6" y="T7"/>
              </a:cxn>
              <a:cxn ang="0">
                <a:pos x="T8" y="T9"/>
              </a:cxn>
            </a:cxnLst>
            <a:rect l="0" t="0" r="r" b="b"/>
            <a:pathLst>
              <a:path w="96" h="92">
                <a:moveTo>
                  <a:pt x="85" y="92"/>
                </a:moveTo>
                <a:lnTo>
                  <a:pt x="0" y="81"/>
                </a:lnTo>
                <a:lnTo>
                  <a:pt x="11" y="0"/>
                </a:lnTo>
                <a:lnTo>
                  <a:pt x="96" y="11"/>
                </a:lnTo>
                <a:lnTo>
                  <a:pt x="85" y="92"/>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0" name="Freeform 12"/>
          <p:cNvSpPr/>
          <p:nvPr/>
        </p:nvSpPr>
        <p:spPr bwMode="auto">
          <a:xfrm>
            <a:off x="6562448" y="3662812"/>
            <a:ext cx="34520" cy="57135"/>
          </a:xfrm>
          <a:custGeom>
            <a:avLst/>
            <a:gdLst>
              <a:gd name="T0" fmla="*/ 0 w 21"/>
              <a:gd name="T1" fmla="*/ 6 h 35"/>
              <a:gd name="T2" fmla="*/ 5 w 21"/>
              <a:gd name="T3" fmla="*/ 27 h 35"/>
              <a:gd name="T4" fmla="*/ 21 w 21"/>
              <a:gd name="T5" fmla="*/ 10 h 35"/>
              <a:gd name="T6" fmla="*/ 0 w 21"/>
              <a:gd name="T7" fmla="*/ 6 h 35"/>
            </a:gdLst>
            <a:ahLst/>
            <a:cxnLst>
              <a:cxn ang="0">
                <a:pos x="T0" y="T1"/>
              </a:cxn>
              <a:cxn ang="0">
                <a:pos x="T2" y="T3"/>
              </a:cxn>
              <a:cxn ang="0">
                <a:pos x="T4" y="T5"/>
              </a:cxn>
              <a:cxn ang="0">
                <a:pos x="T6" y="T7"/>
              </a:cxn>
            </a:cxnLst>
            <a:rect l="0" t="0" r="r" b="b"/>
            <a:pathLst>
              <a:path w="21" h="35">
                <a:moveTo>
                  <a:pt x="0" y="6"/>
                </a:moveTo>
                <a:cubicBezTo>
                  <a:pt x="0" y="6"/>
                  <a:pt x="3" y="22"/>
                  <a:pt x="5" y="27"/>
                </a:cubicBezTo>
                <a:cubicBezTo>
                  <a:pt x="6" y="31"/>
                  <a:pt x="9" y="35"/>
                  <a:pt x="21" y="10"/>
                </a:cubicBezTo>
                <a:cubicBezTo>
                  <a:pt x="21" y="10"/>
                  <a:pt x="13" y="0"/>
                  <a:pt x="0" y="6"/>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1" name="Freeform 13"/>
          <p:cNvSpPr/>
          <p:nvPr/>
        </p:nvSpPr>
        <p:spPr bwMode="auto">
          <a:xfrm>
            <a:off x="6664816" y="3287862"/>
            <a:ext cx="30948" cy="199973"/>
          </a:xfrm>
          <a:custGeom>
            <a:avLst/>
            <a:gdLst>
              <a:gd name="T0" fmla="*/ 4 w 19"/>
              <a:gd name="T1" fmla="*/ 0 h 122"/>
              <a:gd name="T2" fmla="*/ 19 w 19"/>
              <a:gd name="T3" fmla="*/ 16 h 122"/>
              <a:gd name="T4" fmla="*/ 7 w 19"/>
              <a:gd name="T5" fmla="*/ 115 h 122"/>
              <a:gd name="T6" fmla="*/ 0 w 19"/>
              <a:gd name="T7" fmla="*/ 121 h 122"/>
              <a:gd name="T8" fmla="*/ 10 w 19"/>
              <a:gd name="T9" fmla="*/ 43 h 122"/>
              <a:gd name="T10" fmla="*/ 5 w 19"/>
              <a:gd name="T11" fmla="*/ 34 h 122"/>
              <a:gd name="T12" fmla="*/ 4 w 19"/>
              <a:gd name="T13" fmla="*/ 0 h 122"/>
            </a:gdLst>
            <a:ahLst/>
            <a:cxnLst>
              <a:cxn ang="0">
                <a:pos x="T0" y="T1"/>
              </a:cxn>
              <a:cxn ang="0">
                <a:pos x="T2" y="T3"/>
              </a:cxn>
              <a:cxn ang="0">
                <a:pos x="T4" y="T5"/>
              </a:cxn>
              <a:cxn ang="0">
                <a:pos x="T6" y="T7"/>
              </a:cxn>
              <a:cxn ang="0">
                <a:pos x="T8" y="T9"/>
              </a:cxn>
              <a:cxn ang="0">
                <a:pos x="T10" y="T11"/>
              </a:cxn>
              <a:cxn ang="0">
                <a:pos x="T12" y="T13"/>
              </a:cxn>
            </a:cxnLst>
            <a:rect l="0" t="0" r="r" b="b"/>
            <a:pathLst>
              <a:path w="19" h="122">
                <a:moveTo>
                  <a:pt x="4" y="0"/>
                </a:moveTo>
                <a:cubicBezTo>
                  <a:pt x="4" y="0"/>
                  <a:pt x="18" y="10"/>
                  <a:pt x="19" y="16"/>
                </a:cubicBezTo>
                <a:cubicBezTo>
                  <a:pt x="19" y="21"/>
                  <a:pt x="7" y="115"/>
                  <a:pt x="7" y="115"/>
                </a:cubicBezTo>
                <a:cubicBezTo>
                  <a:pt x="7" y="115"/>
                  <a:pt x="8" y="122"/>
                  <a:pt x="0" y="121"/>
                </a:cubicBezTo>
                <a:cubicBezTo>
                  <a:pt x="10" y="43"/>
                  <a:pt x="10" y="43"/>
                  <a:pt x="10" y="43"/>
                </a:cubicBezTo>
                <a:cubicBezTo>
                  <a:pt x="5" y="34"/>
                  <a:pt x="5" y="34"/>
                  <a:pt x="5" y="34"/>
                </a:cubicBezTo>
                <a:cubicBezTo>
                  <a:pt x="4" y="0"/>
                  <a:pt x="4" y="0"/>
                  <a:pt x="4"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22" name="Group 123"/>
          <p:cNvGrpSpPr/>
          <p:nvPr/>
        </p:nvGrpSpPr>
        <p:grpSpPr>
          <a:xfrm>
            <a:off x="5738750" y="3195912"/>
            <a:ext cx="613013" cy="465414"/>
            <a:chOff x="7170738" y="4168775"/>
            <a:chExt cx="817563" cy="620713"/>
          </a:xfrm>
          <a:solidFill>
            <a:schemeClr val="tx2">
              <a:lumMod val="20000"/>
              <a:lumOff val="80000"/>
            </a:schemeClr>
          </a:solidFill>
        </p:grpSpPr>
        <p:sp>
          <p:nvSpPr>
            <p:cNvPr id="23" name="Freeform 14"/>
            <p:cNvSpPr/>
            <p:nvPr/>
          </p:nvSpPr>
          <p:spPr bwMode="auto">
            <a:xfrm>
              <a:off x="7170738" y="4168775"/>
              <a:ext cx="785813" cy="354013"/>
            </a:xfrm>
            <a:custGeom>
              <a:avLst/>
              <a:gdLst>
                <a:gd name="T0" fmla="*/ 246 w 495"/>
                <a:gd name="T1" fmla="*/ 223 h 223"/>
                <a:gd name="T2" fmla="*/ 0 w 495"/>
                <a:gd name="T3" fmla="*/ 111 h 223"/>
                <a:gd name="T4" fmla="*/ 252 w 495"/>
                <a:gd name="T5" fmla="*/ 0 h 223"/>
                <a:gd name="T6" fmla="*/ 495 w 495"/>
                <a:gd name="T7" fmla="*/ 109 h 223"/>
                <a:gd name="T8" fmla="*/ 246 w 495"/>
                <a:gd name="T9" fmla="*/ 223 h 223"/>
              </a:gdLst>
              <a:ahLst/>
              <a:cxnLst>
                <a:cxn ang="0">
                  <a:pos x="T0" y="T1"/>
                </a:cxn>
                <a:cxn ang="0">
                  <a:pos x="T2" y="T3"/>
                </a:cxn>
                <a:cxn ang="0">
                  <a:pos x="T4" y="T5"/>
                </a:cxn>
                <a:cxn ang="0">
                  <a:pos x="T6" y="T7"/>
                </a:cxn>
                <a:cxn ang="0">
                  <a:pos x="T8" y="T9"/>
                </a:cxn>
              </a:cxnLst>
              <a:rect l="0" t="0" r="r" b="b"/>
              <a:pathLst>
                <a:path w="495" h="223">
                  <a:moveTo>
                    <a:pt x="246" y="223"/>
                  </a:moveTo>
                  <a:lnTo>
                    <a:pt x="0" y="111"/>
                  </a:lnTo>
                  <a:lnTo>
                    <a:pt x="252" y="0"/>
                  </a:lnTo>
                  <a:lnTo>
                    <a:pt x="495" y="109"/>
                  </a:lnTo>
                  <a:lnTo>
                    <a:pt x="246" y="2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4" name="Rectangle 15"/>
            <p:cNvSpPr>
              <a:spLocks noChangeArrowheads="1"/>
            </p:cNvSpPr>
            <p:nvPr/>
          </p:nvSpPr>
          <p:spPr bwMode="auto">
            <a:xfrm>
              <a:off x="7924800" y="4335463"/>
              <a:ext cx="23813" cy="257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5" name="Oval 16"/>
            <p:cNvSpPr>
              <a:spLocks noChangeArrowheads="1"/>
            </p:cNvSpPr>
            <p:nvPr/>
          </p:nvSpPr>
          <p:spPr bwMode="auto">
            <a:xfrm>
              <a:off x="7897813" y="4564063"/>
              <a:ext cx="76200" cy="777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6" name="Freeform 17"/>
            <p:cNvSpPr/>
            <p:nvPr/>
          </p:nvSpPr>
          <p:spPr bwMode="auto">
            <a:xfrm>
              <a:off x="7888288" y="4605338"/>
              <a:ext cx="55563" cy="171450"/>
            </a:xfrm>
            <a:custGeom>
              <a:avLst/>
              <a:gdLst>
                <a:gd name="T0" fmla="*/ 14 w 26"/>
                <a:gd name="T1" fmla="*/ 4 h 79"/>
                <a:gd name="T2" fmla="*/ 6 w 26"/>
                <a:gd name="T3" fmla="*/ 79 h 79"/>
                <a:gd name="T4" fmla="*/ 26 w 26"/>
                <a:gd name="T5" fmla="*/ 79 h 79"/>
                <a:gd name="T6" fmla="*/ 26 w 26"/>
                <a:gd name="T7" fmla="*/ 0 h 79"/>
                <a:gd name="T8" fmla="*/ 14 w 26"/>
                <a:gd name="T9" fmla="*/ 4 h 79"/>
              </a:gdLst>
              <a:ahLst/>
              <a:cxnLst>
                <a:cxn ang="0">
                  <a:pos x="T0" y="T1"/>
                </a:cxn>
                <a:cxn ang="0">
                  <a:pos x="T2" y="T3"/>
                </a:cxn>
                <a:cxn ang="0">
                  <a:pos x="T4" y="T5"/>
                </a:cxn>
                <a:cxn ang="0">
                  <a:pos x="T6" y="T7"/>
                </a:cxn>
                <a:cxn ang="0">
                  <a:pos x="T8" y="T9"/>
                </a:cxn>
              </a:cxnLst>
              <a:rect l="0" t="0" r="r" b="b"/>
              <a:pathLst>
                <a:path w="26" h="79">
                  <a:moveTo>
                    <a:pt x="14" y="4"/>
                  </a:moveTo>
                  <a:cubicBezTo>
                    <a:pt x="14" y="4"/>
                    <a:pt x="0" y="34"/>
                    <a:pt x="6" y="79"/>
                  </a:cubicBezTo>
                  <a:cubicBezTo>
                    <a:pt x="26" y="79"/>
                    <a:pt x="26" y="79"/>
                    <a:pt x="26" y="79"/>
                  </a:cubicBezTo>
                  <a:cubicBezTo>
                    <a:pt x="26" y="0"/>
                    <a:pt x="26" y="0"/>
                    <a:pt x="26" y="0"/>
                  </a:cubicBezTo>
                  <a:cubicBezTo>
                    <a:pt x="26" y="0"/>
                    <a:pt x="14" y="7"/>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7" name="Freeform 18"/>
            <p:cNvSpPr/>
            <p:nvPr/>
          </p:nvSpPr>
          <p:spPr bwMode="auto">
            <a:xfrm>
              <a:off x="7932738" y="4605338"/>
              <a:ext cx="55563" cy="171450"/>
            </a:xfrm>
            <a:custGeom>
              <a:avLst/>
              <a:gdLst>
                <a:gd name="T0" fmla="*/ 11 w 25"/>
                <a:gd name="T1" fmla="*/ 4 h 79"/>
                <a:gd name="T2" fmla="*/ 20 w 25"/>
                <a:gd name="T3" fmla="*/ 79 h 79"/>
                <a:gd name="T4" fmla="*/ 0 w 25"/>
                <a:gd name="T5" fmla="*/ 79 h 79"/>
                <a:gd name="T6" fmla="*/ 0 w 25"/>
                <a:gd name="T7" fmla="*/ 0 h 79"/>
                <a:gd name="T8" fmla="*/ 11 w 25"/>
                <a:gd name="T9" fmla="*/ 4 h 79"/>
              </a:gdLst>
              <a:ahLst/>
              <a:cxnLst>
                <a:cxn ang="0">
                  <a:pos x="T0" y="T1"/>
                </a:cxn>
                <a:cxn ang="0">
                  <a:pos x="T2" y="T3"/>
                </a:cxn>
                <a:cxn ang="0">
                  <a:pos x="T4" y="T5"/>
                </a:cxn>
                <a:cxn ang="0">
                  <a:pos x="T6" y="T7"/>
                </a:cxn>
                <a:cxn ang="0">
                  <a:pos x="T8" y="T9"/>
                </a:cxn>
              </a:cxnLst>
              <a:rect l="0" t="0" r="r" b="b"/>
              <a:pathLst>
                <a:path w="25" h="79">
                  <a:moveTo>
                    <a:pt x="11" y="4"/>
                  </a:moveTo>
                  <a:cubicBezTo>
                    <a:pt x="11" y="4"/>
                    <a:pt x="25" y="34"/>
                    <a:pt x="20" y="79"/>
                  </a:cubicBezTo>
                  <a:cubicBezTo>
                    <a:pt x="0" y="79"/>
                    <a:pt x="0" y="79"/>
                    <a:pt x="0" y="79"/>
                  </a:cubicBezTo>
                  <a:cubicBezTo>
                    <a:pt x="0" y="0"/>
                    <a:pt x="0" y="0"/>
                    <a:pt x="0" y="0"/>
                  </a:cubicBezTo>
                  <a:cubicBezTo>
                    <a:pt x="0" y="0"/>
                    <a:pt x="11" y="7"/>
                    <a:pt x="1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8" name="Freeform 19"/>
            <p:cNvSpPr/>
            <p:nvPr/>
          </p:nvSpPr>
          <p:spPr bwMode="auto">
            <a:xfrm>
              <a:off x="7327900" y="4449763"/>
              <a:ext cx="455613" cy="339725"/>
            </a:xfrm>
            <a:custGeom>
              <a:avLst/>
              <a:gdLst>
                <a:gd name="T0" fmla="*/ 209 w 209"/>
                <a:gd name="T1" fmla="*/ 0 h 156"/>
                <a:gd name="T2" fmla="*/ 104 w 209"/>
                <a:gd name="T3" fmla="*/ 49 h 156"/>
                <a:gd name="T4" fmla="*/ 0 w 209"/>
                <a:gd name="T5" fmla="*/ 0 h 156"/>
                <a:gd name="T6" fmla="*/ 0 w 209"/>
                <a:gd name="T7" fmla="*/ 120 h 156"/>
                <a:gd name="T8" fmla="*/ 102 w 209"/>
                <a:gd name="T9" fmla="*/ 156 h 156"/>
                <a:gd name="T10" fmla="*/ 102 w 209"/>
                <a:gd name="T11" fmla="*/ 156 h 156"/>
                <a:gd name="T12" fmla="*/ 104 w 209"/>
                <a:gd name="T13" fmla="*/ 156 h 156"/>
                <a:gd name="T14" fmla="*/ 107 w 209"/>
                <a:gd name="T15" fmla="*/ 156 h 156"/>
                <a:gd name="T16" fmla="*/ 107 w 209"/>
                <a:gd name="T17" fmla="*/ 156 h 156"/>
                <a:gd name="T18" fmla="*/ 209 w 209"/>
                <a:gd name="T19" fmla="*/ 120 h 156"/>
                <a:gd name="T20" fmla="*/ 209 w 209"/>
                <a:gd name="T21"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9" h="156">
                  <a:moveTo>
                    <a:pt x="209" y="0"/>
                  </a:moveTo>
                  <a:cubicBezTo>
                    <a:pt x="209" y="1"/>
                    <a:pt x="121" y="41"/>
                    <a:pt x="104" y="49"/>
                  </a:cubicBezTo>
                  <a:cubicBezTo>
                    <a:pt x="87" y="41"/>
                    <a:pt x="0" y="1"/>
                    <a:pt x="0" y="0"/>
                  </a:cubicBezTo>
                  <a:cubicBezTo>
                    <a:pt x="0" y="120"/>
                    <a:pt x="0" y="120"/>
                    <a:pt x="0" y="120"/>
                  </a:cubicBezTo>
                  <a:cubicBezTo>
                    <a:pt x="28" y="150"/>
                    <a:pt x="84" y="155"/>
                    <a:pt x="102" y="156"/>
                  </a:cubicBezTo>
                  <a:cubicBezTo>
                    <a:pt x="102" y="156"/>
                    <a:pt x="102" y="156"/>
                    <a:pt x="102" y="156"/>
                  </a:cubicBezTo>
                  <a:cubicBezTo>
                    <a:pt x="102" y="156"/>
                    <a:pt x="103" y="156"/>
                    <a:pt x="104" y="156"/>
                  </a:cubicBezTo>
                  <a:cubicBezTo>
                    <a:pt x="106" y="156"/>
                    <a:pt x="107" y="156"/>
                    <a:pt x="107" y="156"/>
                  </a:cubicBezTo>
                  <a:cubicBezTo>
                    <a:pt x="107" y="156"/>
                    <a:pt x="107" y="156"/>
                    <a:pt x="107" y="156"/>
                  </a:cubicBezTo>
                  <a:cubicBezTo>
                    <a:pt x="125" y="155"/>
                    <a:pt x="181" y="150"/>
                    <a:pt x="209" y="120"/>
                  </a:cubicBezTo>
                  <a:lnTo>
                    <a:pt x="20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29" name="Freeform 20"/>
          <p:cNvSpPr>
            <a:spLocks noEditPoints="1"/>
          </p:cNvSpPr>
          <p:nvPr/>
        </p:nvSpPr>
        <p:spPr bwMode="auto">
          <a:xfrm>
            <a:off x="5240008" y="1607138"/>
            <a:ext cx="358285" cy="377330"/>
          </a:xfrm>
          <a:custGeom>
            <a:avLst/>
            <a:gdLst>
              <a:gd name="T0" fmla="*/ 168 w 219"/>
              <a:gd name="T1" fmla="*/ 224 h 231"/>
              <a:gd name="T2" fmla="*/ 197 w 219"/>
              <a:gd name="T3" fmla="*/ 212 h 231"/>
              <a:gd name="T4" fmla="*/ 168 w 219"/>
              <a:gd name="T5" fmla="*/ 132 h 231"/>
              <a:gd name="T6" fmla="*/ 168 w 219"/>
              <a:gd name="T7" fmla="*/ 150 h 231"/>
              <a:gd name="T8" fmla="*/ 192 w 219"/>
              <a:gd name="T9" fmla="*/ 190 h 231"/>
              <a:gd name="T10" fmla="*/ 168 w 219"/>
              <a:gd name="T11" fmla="*/ 209 h 231"/>
              <a:gd name="T12" fmla="*/ 168 w 219"/>
              <a:gd name="T13" fmla="*/ 224 h 231"/>
              <a:gd name="T14" fmla="*/ 168 w 219"/>
              <a:gd name="T15" fmla="*/ 203 h 231"/>
              <a:gd name="T16" fmla="*/ 168 w 219"/>
              <a:gd name="T17" fmla="*/ 157 h 231"/>
              <a:gd name="T18" fmla="*/ 181 w 219"/>
              <a:gd name="T19" fmla="*/ 187 h 231"/>
              <a:gd name="T20" fmla="*/ 168 w 219"/>
              <a:gd name="T21" fmla="*/ 203 h 231"/>
              <a:gd name="T22" fmla="*/ 146 w 219"/>
              <a:gd name="T23" fmla="*/ 112 h 231"/>
              <a:gd name="T24" fmla="*/ 141 w 219"/>
              <a:gd name="T25" fmla="*/ 98 h 231"/>
              <a:gd name="T26" fmla="*/ 141 w 219"/>
              <a:gd name="T27" fmla="*/ 44 h 231"/>
              <a:gd name="T28" fmla="*/ 146 w 219"/>
              <a:gd name="T29" fmla="*/ 37 h 231"/>
              <a:gd name="T30" fmla="*/ 148 w 219"/>
              <a:gd name="T31" fmla="*/ 37 h 231"/>
              <a:gd name="T32" fmla="*/ 148 w 219"/>
              <a:gd name="T33" fmla="*/ 14 h 231"/>
              <a:gd name="T34" fmla="*/ 146 w 219"/>
              <a:gd name="T35" fmla="*/ 14 h 231"/>
              <a:gd name="T36" fmla="*/ 146 w 219"/>
              <a:gd name="T37" fmla="*/ 13 h 231"/>
              <a:gd name="T38" fmla="*/ 114 w 219"/>
              <a:gd name="T39" fmla="*/ 0 h 231"/>
              <a:gd name="T40" fmla="*/ 81 w 219"/>
              <a:gd name="T41" fmla="*/ 13 h 231"/>
              <a:gd name="T42" fmla="*/ 81 w 219"/>
              <a:gd name="T43" fmla="*/ 14 h 231"/>
              <a:gd name="T44" fmla="*/ 80 w 219"/>
              <a:gd name="T45" fmla="*/ 14 h 231"/>
              <a:gd name="T46" fmla="*/ 80 w 219"/>
              <a:gd name="T47" fmla="*/ 37 h 231"/>
              <a:gd name="T48" fmla="*/ 81 w 219"/>
              <a:gd name="T49" fmla="*/ 37 h 231"/>
              <a:gd name="T50" fmla="*/ 90 w 219"/>
              <a:gd name="T51" fmla="*/ 45 h 231"/>
              <a:gd name="T52" fmla="*/ 90 w 219"/>
              <a:gd name="T53" fmla="*/ 98 h 231"/>
              <a:gd name="T54" fmla="*/ 83 w 219"/>
              <a:gd name="T55" fmla="*/ 112 h 231"/>
              <a:gd name="T56" fmla="*/ 31 w 219"/>
              <a:gd name="T57" fmla="*/ 212 h 231"/>
              <a:gd name="T58" fmla="*/ 114 w 219"/>
              <a:gd name="T59" fmla="*/ 230 h 231"/>
              <a:gd name="T60" fmla="*/ 168 w 219"/>
              <a:gd name="T61" fmla="*/ 224 h 231"/>
              <a:gd name="T62" fmla="*/ 168 w 219"/>
              <a:gd name="T63" fmla="*/ 209 h 231"/>
              <a:gd name="T64" fmla="*/ 144 w 219"/>
              <a:gd name="T65" fmla="*/ 212 h 231"/>
              <a:gd name="T66" fmla="*/ 144 w 219"/>
              <a:gd name="T67" fmla="*/ 212 h 231"/>
              <a:gd name="T68" fmla="*/ 168 w 219"/>
              <a:gd name="T69" fmla="*/ 203 h 231"/>
              <a:gd name="T70" fmla="*/ 168 w 219"/>
              <a:gd name="T71" fmla="*/ 157 h 231"/>
              <a:gd name="T72" fmla="*/ 149 w 219"/>
              <a:gd name="T73" fmla="*/ 134 h 231"/>
              <a:gd name="T74" fmla="*/ 168 w 219"/>
              <a:gd name="T75" fmla="*/ 150 h 231"/>
              <a:gd name="T76" fmla="*/ 168 w 219"/>
              <a:gd name="T77" fmla="*/ 132 h 231"/>
              <a:gd name="T78" fmla="*/ 146 w 219"/>
              <a:gd name="T79" fmla="*/ 1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9" h="231">
                <a:moveTo>
                  <a:pt x="168" y="224"/>
                </a:moveTo>
                <a:cubicBezTo>
                  <a:pt x="179" y="221"/>
                  <a:pt x="189" y="217"/>
                  <a:pt x="197" y="212"/>
                </a:cubicBezTo>
                <a:cubicBezTo>
                  <a:pt x="219" y="196"/>
                  <a:pt x="191" y="157"/>
                  <a:pt x="168" y="132"/>
                </a:cubicBezTo>
                <a:cubicBezTo>
                  <a:pt x="168" y="150"/>
                  <a:pt x="168" y="150"/>
                  <a:pt x="168" y="150"/>
                </a:cubicBezTo>
                <a:cubicBezTo>
                  <a:pt x="180" y="162"/>
                  <a:pt x="193" y="177"/>
                  <a:pt x="192" y="190"/>
                </a:cubicBezTo>
                <a:cubicBezTo>
                  <a:pt x="192" y="201"/>
                  <a:pt x="180" y="207"/>
                  <a:pt x="168" y="209"/>
                </a:cubicBezTo>
                <a:cubicBezTo>
                  <a:pt x="168" y="224"/>
                  <a:pt x="168" y="224"/>
                  <a:pt x="168" y="224"/>
                </a:cubicBezTo>
                <a:close/>
                <a:moveTo>
                  <a:pt x="168" y="203"/>
                </a:moveTo>
                <a:cubicBezTo>
                  <a:pt x="168" y="157"/>
                  <a:pt x="168" y="157"/>
                  <a:pt x="168" y="157"/>
                </a:cubicBezTo>
                <a:cubicBezTo>
                  <a:pt x="175" y="167"/>
                  <a:pt x="182" y="179"/>
                  <a:pt x="181" y="187"/>
                </a:cubicBezTo>
                <a:cubicBezTo>
                  <a:pt x="180" y="194"/>
                  <a:pt x="175" y="199"/>
                  <a:pt x="168" y="203"/>
                </a:cubicBezTo>
                <a:close/>
                <a:moveTo>
                  <a:pt x="146" y="112"/>
                </a:moveTo>
                <a:cubicBezTo>
                  <a:pt x="146" y="112"/>
                  <a:pt x="141" y="109"/>
                  <a:pt x="141" y="98"/>
                </a:cubicBezTo>
                <a:cubicBezTo>
                  <a:pt x="141" y="90"/>
                  <a:pt x="141" y="56"/>
                  <a:pt x="141" y="44"/>
                </a:cubicBezTo>
                <a:cubicBezTo>
                  <a:pt x="144" y="43"/>
                  <a:pt x="146" y="40"/>
                  <a:pt x="146" y="37"/>
                </a:cubicBezTo>
                <a:cubicBezTo>
                  <a:pt x="148" y="37"/>
                  <a:pt x="148" y="37"/>
                  <a:pt x="148" y="37"/>
                </a:cubicBezTo>
                <a:cubicBezTo>
                  <a:pt x="148" y="14"/>
                  <a:pt x="148" y="14"/>
                  <a:pt x="148" y="14"/>
                </a:cubicBezTo>
                <a:cubicBezTo>
                  <a:pt x="146" y="14"/>
                  <a:pt x="146" y="14"/>
                  <a:pt x="146" y="14"/>
                </a:cubicBezTo>
                <a:cubicBezTo>
                  <a:pt x="146" y="14"/>
                  <a:pt x="146" y="13"/>
                  <a:pt x="146" y="13"/>
                </a:cubicBezTo>
                <a:cubicBezTo>
                  <a:pt x="146" y="6"/>
                  <a:pt x="132" y="0"/>
                  <a:pt x="114" y="0"/>
                </a:cubicBezTo>
                <a:cubicBezTo>
                  <a:pt x="95" y="0"/>
                  <a:pt x="81" y="6"/>
                  <a:pt x="81" y="13"/>
                </a:cubicBezTo>
                <a:cubicBezTo>
                  <a:pt x="81" y="13"/>
                  <a:pt x="81" y="14"/>
                  <a:pt x="81" y="14"/>
                </a:cubicBezTo>
                <a:cubicBezTo>
                  <a:pt x="80" y="14"/>
                  <a:pt x="80" y="14"/>
                  <a:pt x="80" y="14"/>
                </a:cubicBezTo>
                <a:cubicBezTo>
                  <a:pt x="80" y="37"/>
                  <a:pt x="80" y="37"/>
                  <a:pt x="80" y="37"/>
                </a:cubicBezTo>
                <a:cubicBezTo>
                  <a:pt x="81" y="37"/>
                  <a:pt x="81" y="37"/>
                  <a:pt x="81" y="37"/>
                </a:cubicBezTo>
                <a:cubicBezTo>
                  <a:pt x="81" y="40"/>
                  <a:pt x="84" y="43"/>
                  <a:pt x="90" y="45"/>
                </a:cubicBezTo>
                <a:cubicBezTo>
                  <a:pt x="90" y="56"/>
                  <a:pt x="90" y="90"/>
                  <a:pt x="90" y="98"/>
                </a:cubicBezTo>
                <a:cubicBezTo>
                  <a:pt x="90" y="109"/>
                  <a:pt x="83" y="112"/>
                  <a:pt x="83" y="112"/>
                </a:cubicBezTo>
                <a:cubicBezTo>
                  <a:pt x="71" y="119"/>
                  <a:pt x="0" y="190"/>
                  <a:pt x="31" y="212"/>
                </a:cubicBezTo>
                <a:cubicBezTo>
                  <a:pt x="58" y="231"/>
                  <a:pt x="105" y="230"/>
                  <a:pt x="114" y="230"/>
                </a:cubicBezTo>
                <a:cubicBezTo>
                  <a:pt x="121" y="230"/>
                  <a:pt x="145" y="230"/>
                  <a:pt x="168" y="224"/>
                </a:cubicBezTo>
                <a:cubicBezTo>
                  <a:pt x="168" y="209"/>
                  <a:pt x="168" y="209"/>
                  <a:pt x="168" y="209"/>
                </a:cubicBezTo>
                <a:cubicBezTo>
                  <a:pt x="156" y="212"/>
                  <a:pt x="144" y="212"/>
                  <a:pt x="144" y="212"/>
                </a:cubicBezTo>
                <a:cubicBezTo>
                  <a:pt x="144" y="212"/>
                  <a:pt x="144" y="212"/>
                  <a:pt x="144" y="212"/>
                </a:cubicBezTo>
                <a:cubicBezTo>
                  <a:pt x="144" y="212"/>
                  <a:pt x="158" y="210"/>
                  <a:pt x="168" y="203"/>
                </a:cubicBezTo>
                <a:cubicBezTo>
                  <a:pt x="168" y="157"/>
                  <a:pt x="168" y="157"/>
                  <a:pt x="168" y="157"/>
                </a:cubicBezTo>
                <a:cubicBezTo>
                  <a:pt x="159" y="144"/>
                  <a:pt x="149" y="134"/>
                  <a:pt x="149" y="134"/>
                </a:cubicBezTo>
                <a:cubicBezTo>
                  <a:pt x="149" y="134"/>
                  <a:pt x="158" y="141"/>
                  <a:pt x="168" y="150"/>
                </a:cubicBezTo>
                <a:cubicBezTo>
                  <a:pt x="168" y="132"/>
                  <a:pt x="168" y="132"/>
                  <a:pt x="168" y="132"/>
                </a:cubicBezTo>
                <a:cubicBezTo>
                  <a:pt x="159" y="122"/>
                  <a:pt x="150" y="114"/>
                  <a:pt x="146" y="112"/>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0" name="Oval 21"/>
          <p:cNvSpPr>
            <a:spLocks noChangeArrowheads="1"/>
          </p:cNvSpPr>
          <p:nvPr/>
        </p:nvSpPr>
        <p:spPr bwMode="auto">
          <a:xfrm>
            <a:off x="7526604" y="1519054"/>
            <a:ext cx="105938" cy="105938"/>
          </a:xfrm>
          <a:prstGeom prst="ellipse">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1" name="Freeform 22"/>
          <p:cNvSpPr/>
          <p:nvPr/>
        </p:nvSpPr>
        <p:spPr bwMode="auto">
          <a:xfrm>
            <a:off x="7564693" y="1597615"/>
            <a:ext cx="166644" cy="347572"/>
          </a:xfrm>
          <a:custGeom>
            <a:avLst/>
            <a:gdLst>
              <a:gd name="T0" fmla="*/ 0 w 102"/>
              <a:gd name="T1" fmla="*/ 6 h 213"/>
              <a:gd name="T2" fmla="*/ 68 w 102"/>
              <a:gd name="T3" fmla="*/ 184 h 213"/>
              <a:gd name="T4" fmla="*/ 99 w 102"/>
              <a:gd name="T5" fmla="*/ 213 h 213"/>
              <a:gd name="T6" fmla="*/ 23 w 102"/>
              <a:gd name="T7" fmla="*/ 0 h 213"/>
              <a:gd name="T8" fmla="*/ 0 w 102"/>
              <a:gd name="T9" fmla="*/ 6 h 213"/>
            </a:gdLst>
            <a:ahLst/>
            <a:cxnLst>
              <a:cxn ang="0">
                <a:pos x="T0" y="T1"/>
              </a:cxn>
              <a:cxn ang="0">
                <a:pos x="T2" y="T3"/>
              </a:cxn>
              <a:cxn ang="0">
                <a:pos x="T4" y="T5"/>
              </a:cxn>
              <a:cxn ang="0">
                <a:pos x="T6" y="T7"/>
              </a:cxn>
              <a:cxn ang="0">
                <a:pos x="T8" y="T9"/>
              </a:cxn>
            </a:cxnLst>
            <a:rect l="0" t="0" r="r" b="b"/>
            <a:pathLst>
              <a:path w="102" h="213">
                <a:moveTo>
                  <a:pt x="0" y="6"/>
                </a:moveTo>
                <a:cubicBezTo>
                  <a:pt x="0" y="7"/>
                  <a:pt x="68" y="184"/>
                  <a:pt x="68" y="184"/>
                </a:cubicBezTo>
                <a:cubicBezTo>
                  <a:pt x="68" y="184"/>
                  <a:pt x="96" y="213"/>
                  <a:pt x="99" y="213"/>
                </a:cubicBezTo>
                <a:cubicBezTo>
                  <a:pt x="102" y="213"/>
                  <a:pt x="23" y="0"/>
                  <a:pt x="23" y="0"/>
                </a:cubicBezTo>
                <a:lnTo>
                  <a:pt x="0" y="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2" name="Freeform 23"/>
          <p:cNvSpPr/>
          <p:nvPr/>
        </p:nvSpPr>
        <p:spPr bwMode="auto">
          <a:xfrm>
            <a:off x="7418285" y="1597615"/>
            <a:ext cx="178547" cy="342811"/>
          </a:xfrm>
          <a:custGeom>
            <a:avLst/>
            <a:gdLst>
              <a:gd name="T0" fmla="*/ 149 w 150"/>
              <a:gd name="T1" fmla="*/ 14 h 288"/>
              <a:gd name="T2" fmla="*/ 40 w 150"/>
              <a:gd name="T3" fmla="*/ 248 h 288"/>
              <a:gd name="T4" fmla="*/ 0 w 150"/>
              <a:gd name="T5" fmla="*/ 288 h 288"/>
              <a:gd name="T6" fmla="*/ 11 w 150"/>
              <a:gd name="T7" fmla="*/ 233 h 288"/>
              <a:gd name="T8" fmla="*/ 117 w 150"/>
              <a:gd name="T9" fmla="*/ 0 h 288"/>
              <a:gd name="T10" fmla="*/ 150 w 150"/>
              <a:gd name="T11" fmla="*/ 11 h 288"/>
              <a:gd name="T12" fmla="*/ 149 w 150"/>
              <a:gd name="T13" fmla="*/ 14 h 288"/>
            </a:gdLst>
            <a:ahLst/>
            <a:cxnLst>
              <a:cxn ang="0">
                <a:pos x="T0" y="T1"/>
              </a:cxn>
              <a:cxn ang="0">
                <a:pos x="T2" y="T3"/>
              </a:cxn>
              <a:cxn ang="0">
                <a:pos x="T4" y="T5"/>
              </a:cxn>
              <a:cxn ang="0">
                <a:pos x="T6" y="T7"/>
              </a:cxn>
              <a:cxn ang="0">
                <a:pos x="T8" y="T9"/>
              </a:cxn>
              <a:cxn ang="0">
                <a:pos x="T10" y="T11"/>
              </a:cxn>
              <a:cxn ang="0">
                <a:pos x="T12" y="T13"/>
              </a:cxn>
            </a:cxnLst>
            <a:rect l="0" t="0" r="r" b="b"/>
            <a:pathLst>
              <a:path w="150" h="288">
                <a:moveTo>
                  <a:pt x="149" y="14"/>
                </a:moveTo>
                <a:lnTo>
                  <a:pt x="40" y="248"/>
                </a:lnTo>
                <a:lnTo>
                  <a:pt x="0" y="288"/>
                </a:lnTo>
                <a:lnTo>
                  <a:pt x="11" y="233"/>
                </a:lnTo>
                <a:lnTo>
                  <a:pt x="117" y="0"/>
                </a:lnTo>
                <a:lnTo>
                  <a:pt x="150" y="11"/>
                </a:lnTo>
                <a:lnTo>
                  <a:pt x="149" y="14"/>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3" name="Freeform 24"/>
          <p:cNvSpPr/>
          <p:nvPr/>
        </p:nvSpPr>
        <p:spPr bwMode="auto">
          <a:xfrm>
            <a:off x="7574216" y="1480964"/>
            <a:ext cx="19045" cy="59516"/>
          </a:xfrm>
          <a:custGeom>
            <a:avLst/>
            <a:gdLst>
              <a:gd name="T0" fmla="*/ 12 w 12"/>
              <a:gd name="T1" fmla="*/ 30 h 36"/>
              <a:gd name="T2" fmla="*/ 6 w 12"/>
              <a:gd name="T3" fmla="*/ 36 h 36"/>
              <a:gd name="T4" fmla="*/ 0 w 12"/>
              <a:gd name="T5" fmla="*/ 30 h 36"/>
              <a:gd name="T6" fmla="*/ 0 w 12"/>
              <a:gd name="T7" fmla="*/ 6 h 36"/>
              <a:gd name="T8" fmla="*/ 6 w 12"/>
              <a:gd name="T9" fmla="*/ 0 h 36"/>
              <a:gd name="T10" fmla="*/ 12 w 12"/>
              <a:gd name="T11" fmla="*/ 6 h 36"/>
              <a:gd name="T12" fmla="*/ 12 w 12"/>
              <a:gd name="T13" fmla="*/ 30 h 36"/>
            </a:gdLst>
            <a:ahLst/>
            <a:cxnLst>
              <a:cxn ang="0">
                <a:pos x="T0" y="T1"/>
              </a:cxn>
              <a:cxn ang="0">
                <a:pos x="T2" y="T3"/>
              </a:cxn>
              <a:cxn ang="0">
                <a:pos x="T4" y="T5"/>
              </a:cxn>
              <a:cxn ang="0">
                <a:pos x="T6" y="T7"/>
              </a:cxn>
              <a:cxn ang="0">
                <a:pos x="T8" y="T9"/>
              </a:cxn>
              <a:cxn ang="0">
                <a:pos x="T10" y="T11"/>
              </a:cxn>
              <a:cxn ang="0">
                <a:pos x="T12" y="T13"/>
              </a:cxn>
            </a:cxnLst>
            <a:rect l="0" t="0" r="r" b="b"/>
            <a:pathLst>
              <a:path w="12" h="36">
                <a:moveTo>
                  <a:pt x="12" y="30"/>
                </a:moveTo>
                <a:cubicBezTo>
                  <a:pt x="12" y="33"/>
                  <a:pt x="10" y="36"/>
                  <a:pt x="6" y="36"/>
                </a:cubicBezTo>
                <a:cubicBezTo>
                  <a:pt x="3" y="36"/>
                  <a:pt x="0" y="33"/>
                  <a:pt x="0" y="30"/>
                </a:cubicBezTo>
                <a:cubicBezTo>
                  <a:pt x="0" y="6"/>
                  <a:pt x="0" y="6"/>
                  <a:pt x="0" y="6"/>
                </a:cubicBezTo>
                <a:cubicBezTo>
                  <a:pt x="0" y="3"/>
                  <a:pt x="3" y="0"/>
                  <a:pt x="6" y="0"/>
                </a:cubicBezTo>
                <a:cubicBezTo>
                  <a:pt x="10" y="0"/>
                  <a:pt x="12" y="3"/>
                  <a:pt x="12" y="6"/>
                </a:cubicBezTo>
                <a:lnTo>
                  <a:pt x="12" y="3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4" name="Freeform 25"/>
          <p:cNvSpPr>
            <a:spLocks noEditPoints="1"/>
          </p:cNvSpPr>
          <p:nvPr/>
        </p:nvSpPr>
        <p:spPr bwMode="auto">
          <a:xfrm>
            <a:off x="6721951" y="1225047"/>
            <a:ext cx="169025" cy="457081"/>
          </a:xfrm>
          <a:custGeom>
            <a:avLst/>
            <a:gdLst>
              <a:gd name="T0" fmla="*/ 51 w 103"/>
              <a:gd name="T1" fmla="*/ 280 h 280"/>
              <a:gd name="T2" fmla="*/ 103 w 103"/>
              <a:gd name="T3" fmla="*/ 140 h 280"/>
              <a:gd name="T4" fmla="*/ 51 w 103"/>
              <a:gd name="T5" fmla="*/ 0 h 280"/>
              <a:gd name="T6" fmla="*/ 51 w 103"/>
              <a:gd name="T7" fmla="*/ 22 h 280"/>
              <a:gd name="T8" fmla="*/ 94 w 103"/>
              <a:gd name="T9" fmla="*/ 140 h 280"/>
              <a:gd name="T10" fmla="*/ 51 w 103"/>
              <a:gd name="T11" fmla="*/ 257 h 280"/>
              <a:gd name="T12" fmla="*/ 51 w 103"/>
              <a:gd name="T13" fmla="*/ 280 h 280"/>
              <a:gd name="T14" fmla="*/ 51 w 103"/>
              <a:gd name="T15" fmla="*/ 0 h 280"/>
              <a:gd name="T16" fmla="*/ 0 w 103"/>
              <a:gd name="T17" fmla="*/ 140 h 280"/>
              <a:gd name="T18" fmla="*/ 51 w 103"/>
              <a:gd name="T19" fmla="*/ 280 h 280"/>
              <a:gd name="T20" fmla="*/ 51 w 103"/>
              <a:gd name="T21" fmla="*/ 280 h 280"/>
              <a:gd name="T22" fmla="*/ 51 w 103"/>
              <a:gd name="T23" fmla="*/ 257 h 280"/>
              <a:gd name="T24" fmla="*/ 51 w 103"/>
              <a:gd name="T25" fmla="*/ 257 h 280"/>
              <a:gd name="T26" fmla="*/ 51 w 103"/>
              <a:gd name="T27" fmla="*/ 257 h 280"/>
              <a:gd name="T28" fmla="*/ 8 w 103"/>
              <a:gd name="T29" fmla="*/ 140 h 280"/>
              <a:gd name="T30" fmla="*/ 51 w 103"/>
              <a:gd name="T31" fmla="*/ 22 h 280"/>
              <a:gd name="T32" fmla="*/ 51 w 103"/>
              <a:gd name="T33" fmla="*/ 22 h 280"/>
              <a:gd name="T34" fmla="*/ 51 w 103"/>
              <a:gd name="T35"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3" h="280">
                <a:moveTo>
                  <a:pt x="51" y="280"/>
                </a:moveTo>
                <a:cubicBezTo>
                  <a:pt x="80" y="280"/>
                  <a:pt x="103" y="217"/>
                  <a:pt x="103" y="140"/>
                </a:cubicBezTo>
                <a:cubicBezTo>
                  <a:pt x="103" y="62"/>
                  <a:pt x="80" y="0"/>
                  <a:pt x="51" y="0"/>
                </a:cubicBezTo>
                <a:cubicBezTo>
                  <a:pt x="51" y="22"/>
                  <a:pt x="51" y="22"/>
                  <a:pt x="51" y="22"/>
                </a:cubicBezTo>
                <a:cubicBezTo>
                  <a:pt x="75" y="22"/>
                  <a:pt x="94" y="75"/>
                  <a:pt x="94" y="140"/>
                </a:cubicBezTo>
                <a:cubicBezTo>
                  <a:pt x="94" y="204"/>
                  <a:pt x="75" y="257"/>
                  <a:pt x="51" y="257"/>
                </a:cubicBezTo>
                <a:lnTo>
                  <a:pt x="51" y="280"/>
                </a:lnTo>
                <a:close/>
                <a:moveTo>
                  <a:pt x="51" y="0"/>
                </a:moveTo>
                <a:cubicBezTo>
                  <a:pt x="23" y="0"/>
                  <a:pt x="0" y="62"/>
                  <a:pt x="0" y="140"/>
                </a:cubicBezTo>
                <a:cubicBezTo>
                  <a:pt x="0" y="217"/>
                  <a:pt x="23" y="280"/>
                  <a:pt x="51" y="280"/>
                </a:cubicBezTo>
                <a:cubicBezTo>
                  <a:pt x="51" y="280"/>
                  <a:pt x="51" y="280"/>
                  <a:pt x="51" y="280"/>
                </a:cubicBezTo>
                <a:cubicBezTo>
                  <a:pt x="51" y="257"/>
                  <a:pt x="51" y="257"/>
                  <a:pt x="51" y="257"/>
                </a:cubicBezTo>
                <a:cubicBezTo>
                  <a:pt x="51" y="257"/>
                  <a:pt x="51" y="257"/>
                  <a:pt x="51" y="257"/>
                </a:cubicBezTo>
                <a:cubicBezTo>
                  <a:pt x="51" y="257"/>
                  <a:pt x="51" y="257"/>
                  <a:pt x="51" y="257"/>
                </a:cubicBezTo>
                <a:cubicBezTo>
                  <a:pt x="27" y="257"/>
                  <a:pt x="8" y="204"/>
                  <a:pt x="8" y="140"/>
                </a:cubicBezTo>
                <a:cubicBezTo>
                  <a:pt x="8" y="75"/>
                  <a:pt x="27" y="22"/>
                  <a:pt x="51" y="22"/>
                </a:cubicBezTo>
                <a:cubicBezTo>
                  <a:pt x="51" y="22"/>
                  <a:pt x="51" y="22"/>
                  <a:pt x="51" y="22"/>
                </a:cubicBezTo>
                <a:cubicBezTo>
                  <a:pt x="51" y="0"/>
                  <a:pt x="51" y="0"/>
                  <a:pt x="51"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5" name="Freeform 26"/>
          <p:cNvSpPr>
            <a:spLocks noEditPoints="1"/>
          </p:cNvSpPr>
          <p:nvPr/>
        </p:nvSpPr>
        <p:spPr bwMode="auto">
          <a:xfrm>
            <a:off x="6576732" y="1369074"/>
            <a:ext cx="458272" cy="167835"/>
          </a:xfrm>
          <a:custGeom>
            <a:avLst/>
            <a:gdLst>
              <a:gd name="T0" fmla="*/ 280 w 280"/>
              <a:gd name="T1" fmla="*/ 52 h 103"/>
              <a:gd name="T2" fmla="*/ 140 w 280"/>
              <a:gd name="T3" fmla="*/ 0 h 103"/>
              <a:gd name="T4" fmla="*/ 140 w 280"/>
              <a:gd name="T5" fmla="*/ 8 h 103"/>
              <a:gd name="T6" fmla="*/ 257 w 280"/>
              <a:gd name="T7" fmla="*/ 52 h 103"/>
              <a:gd name="T8" fmla="*/ 140 w 280"/>
              <a:gd name="T9" fmla="*/ 95 h 103"/>
              <a:gd name="T10" fmla="*/ 140 w 280"/>
              <a:gd name="T11" fmla="*/ 103 h 103"/>
              <a:gd name="T12" fmla="*/ 280 w 280"/>
              <a:gd name="T13" fmla="*/ 52 h 103"/>
              <a:gd name="T14" fmla="*/ 140 w 280"/>
              <a:gd name="T15" fmla="*/ 0 h 103"/>
              <a:gd name="T16" fmla="*/ 140 w 280"/>
              <a:gd name="T17" fmla="*/ 0 h 103"/>
              <a:gd name="T18" fmla="*/ 0 w 280"/>
              <a:gd name="T19" fmla="*/ 52 h 103"/>
              <a:gd name="T20" fmla="*/ 140 w 280"/>
              <a:gd name="T21" fmla="*/ 103 h 103"/>
              <a:gd name="T22" fmla="*/ 140 w 280"/>
              <a:gd name="T23" fmla="*/ 103 h 103"/>
              <a:gd name="T24" fmla="*/ 140 w 280"/>
              <a:gd name="T25" fmla="*/ 95 h 103"/>
              <a:gd name="T26" fmla="*/ 140 w 280"/>
              <a:gd name="T27" fmla="*/ 95 h 103"/>
              <a:gd name="T28" fmla="*/ 23 w 280"/>
              <a:gd name="T29" fmla="*/ 52 h 103"/>
              <a:gd name="T30" fmla="*/ 23 w 280"/>
              <a:gd name="T31" fmla="*/ 52 h 103"/>
              <a:gd name="T32" fmla="*/ 140 w 280"/>
              <a:gd name="T33" fmla="*/ 8 h 103"/>
              <a:gd name="T34" fmla="*/ 140 w 280"/>
              <a:gd name="T35" fmla="*/ 8 h 103"/>
              <a:gd name="T36" fmla="*/ 140 w 280"/>
              <a:gd name="T3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03">
                <a:moveTo>
                  <a:pt x="280" y="52"/>
                </a:moveTo>
                <a:cubicBezTo>
                  <a:pt x="280" y="23"/>
                  <a:pt x="217" y="0"/>
                  <a:pt x="140" y="0"/>
                </a:cubicBezTo>
                <a:cubicBezTo>
                  <a:pt x="140" y="8"/>
                  <a:pt x="140" y="8"/>
                  <a:pt x="140" y="8"/>
                </a:cubicBezTo>
                <a:cubicBezTo>
                  <a:pt x="205" y="8"/>
                  <a:pt x="257" y="28"/>
                  <a:pt x="257" y="52"/>
                </a:cubicBezTo>
                <a:cubicBezTo>
                  <a:pt x="257" y="75"/>
                  <a:pt x="205" y="95"/>
                  <a:pt x="140" y="95"/>
                </a:cubicBezTo>
                <a:cubicBezTo>
                  <a:pt x="140" y="103"/>
                  <a:pt x="140" y="103"/>
                  <a:pt x="140" y="103"/>
                </a:cubicBezTo>
                <a:cubicBezTo>
                  <a:pt x="217" y="103"/>
                  <a:pt x="280" y="80"/>
                  <a:pt x="280" y="52"/>
                </a:cubicBezTo>
                <a:close/>
                <a:moveTo>
                  <a:pt x="140" y="0"/>
                </a:moveTo>
                <a:cubicBezTo>
                  <a:pt x="140" y="0"/>
                  <a:pt x="140" y="0"/>
                  <a:pt x="140" y="0"/>
                </a:cubicBezTo>
                <a:cubicBezTo>
                  <a:pt x="63" y="0"/>
                  <a:pt x="0" y="23"/>
                  <a:pt x="0" y="52"/>
                </a:cubicBezTo>
                <a:cubicBezTo>
                  <a:pt x="0" y="80"/>
                  <a:pt x="63" y="103"/>
                  <a:pt x="140" y="103"/>
                </a:cubicBezTo>
                <a:cubicBezTo>
                  <a:pt x="140" y="103"/>
                  <a:pt x="140" y="103"/>
                  <a:pt x="140" y="103"/>
                </a:cubicBezTo>
                <a:cubicBezTo>
                  <a:pt x="140" y="95"/>
                  <a:pt x="140" y="95"/>
                  <a:pt x="140" y="95"/>
                </a:cubicBezTo>
                <a:cubicBezTo>
                  <a:pt x="140" y="95"/>
                  <a:pt x="140" y="95"/>
                  <a:pt x="140" y="95"/>
                </a:cubicBezTo>
                <a:cubicBezTo>
                  <a:pt x="75" y="95"/>
                  <a:pt x="23" y="75"/>
                  <a:pt x="23" y="52"/>
                </a:cubicBezTo>
                <a:cubicBezTo>
                  <a:pt x="23" y="52"/>
                  <a:pt x="23" y="52"/>
                  <a:pt x="23" y="52"/>
                </a:cubicBezTo>
                <a:cubicBezTo>
                  <a:pt x="23" y="28"/>
                  <a:pt x="75" y="8"/>
                  <a:pt x="140" y="8"/>
                </a:cubicBezTo>
                <a:cubicBezTo>
                  <a:pt x="140" y="8"/>
                  <a:pt x="140" y="8"/>
                  <a:pt x="140" y="8"/>
                </a:cubicBezTo>
                <a:lnTo>
                  <a:pt x="14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6" name="Freeform 27"/>
          <p:cNvSpPr>
            <a:spLocks noEditPoints="1"/>
          </p:cNvSpPr>
          <p:nvPr/>
        </p:nvSpPr>
        <p:spPr bwMode="auto">
          <a:xfrm>
            <a:off x="6611251" y="1265518"/>
            <a:ext cx="389233" cy="373759"/>
          </a:xfrm>
          <a:custGeom>
            <a:avLst/>
            <a:gdLst>
              <a:gd name="T0" fmla="*/ 218 w 238"/>
              <a:gd name="T1" fmla="*/ 16 h 229"/>
              <a:gd name="T2" fmla="*/ 119 w 238"/>
              <a:gd name="T3" fmla="*/ 46 h 229"/>
              <a:gd name="T4" fmla="*/ 119 w 238"/>
              <a:gd name="T5" fmla="*/ 57 h 229"/>
              <a:gd name="T6" fmla="*/ 202 w 238"/>
              <a:gd name="T7" fmla="*/ 32 h 229"/>
              <a:gd name="T8" fmla="*/ 150 w 238"/>
              <a:gd name="T9" fmla="*/ 145 h 229"/>
              <a:gd name="T10" fmla="*/ 119 w 238"/>
              <a:gd name="T11" fmla="*/ 172 h 229"/>
              <a:gd name="T12" fmla="*/ 119 w 238"/>
              <a:gd name="T13" fmla="*/ 183 h 229"/>
              <a:gd name="T14" fmla="*/ 156 w 238"/>
              <a:gd name="T15" fmla="*/ 151 h 229"/>
              <a:gd name="T16" fmla="*/ 218 w 238"/>
              <a:gd name="T17" fmla="*/ 16 h 229"/>
              <a:gd name="T18" fmla="*/ 119 w 238"/>
              <a:gd name="T19" fmla="*/ 46 h 229"/>
              <a:gd name="T20" fmla="*/ 83 w 238"/>
              <a:gd name="T21" fmla="*/ 78 h 229"/>
              <a:gd name="T22" fmla="*/ 20 w 238"/>
              <a:gd name="T23" fmla="*/ 214 h 229"/>
              <a:gd name="T24" fmla="*/ 119 w 238"/>
              <a:gd name="T25" fmla="*/ 183 h 229"/>
              <a:gd name="T26" fmla="*/ 119 w 238"/>
              <a:gd name="T27" fmla="*/ 172 h 229"/>
              <a:gd name="T28" fmla="*/ 36 w 238"/>
              <a:gd name="T29" fmla="*/ 197 h 229"/>
              <a:gd name="T30" fmla="*/ 36 w 238"/>
              <a:gd name="T31" fmla="*/ 197 h 229"/>
              <a:gd name="T32" fmla="*/ 89 w 238"/>
              <a:gd name="T33" fmla="*/ 84 h 229"/>
              <a:gd name="T34" fmla="*/ 119 w 238"/>
              <a:gd name="T35" fmla="*/ 57 h 229"/>
              <a:gd name="T36" fmla="*/ 119 w 238"/>
              <a:gd name="T37" fmla="*/ 4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29">
                <a:moveTo>
                  <a:pt x="218" y="16"/>
                </a:moveTo>
                <a:cubicBezTo>
                  <a:pt x="202" y="0"/>
                  <a:pt x="162" y="13"/>
                  <a:pt x="119" y="46"/>
                </a:cubicBezTo>
                <a:cubicBezTo>
                  <a:pt x="119" y="57"/>
                  <a:pt x="119" y="57"/>
                  <a:pt x="119" y="57"/>
                </a:cubicBezTo>
                <a:cubicBezTo>
                  <a:pt x="155" y="30"/>
                  <a:pt x="189" y="19"/>
                  <a:pt x="202" y="32"/>
                </a:cubicBezTo>
                <a:cubicBezTo>
                  <a:pt x="219" y="49"/>
                  <a:pt x="195" y="99"/>
                  <a:pt x="150" y="145"/>
                </a:cubicBezTo>
                <a:cubicBezTo>
                  <a:pt x="140" y="155"/>
                  <a:pt x="129" y="164"/>
                  <a:pt x="119" y="172"/>
                </a:cubicBezTo>
                <a:cubicBezTo>
                  <a:pt x="119" y="183"/>
                  <a:pt x="119" y="183"/>
                  <a:pt x="119" y="183"/>
                </a:cubicBezTo>
                <a:cubicBezTo>
                  <a:pt x="131" y="174"/>
                  <a:pt x="144" y="163"/>
                  <a:pt x="156" y="151"/>
                </a:cubicBezTo>
                <a:cubicBezTo>
                  <a:pt x="210" y="96"/>
                  <a:pt x="238" y="36"/>
                  <a:pt x="218" y="16"/>
                </a:cubicBezTo>
                <a:close/>
                <a:moveTo>
                  <a:pt x="119" y="46"/>
                </a:moveTo>
                <a:cubicBezTo>
                  <a:pt x="107" y="55"/>
                  <a:pt x="95" y="66"/>
                  <a:pt x="83" y="78"/>
                </a:cubicBezTo>
                <a:cubicBezTo>
                  <a:pt x="28" y="133"/>
                  <a:pt x="0" y="193"/>
                  <a:pt x="20" y="214"/>
                </a:cubicBezTo>
                <a:cubicBezTo>
                  <a:pt x="36" y="229"/>
                  <a:pt x="76" y="216"/>
                  <a:pt x="119" y="183"/>
                </a:cubicBezTo>
                <a:cubicBezTo>
                  <a:pt x="119" y="172"/>
                  <a:pt x="119" y="172"/>
                  <a:pt x="119" y="172"/>
                </a:cubicBezTo>
                <a:cubicBezTo>
                  <a:pt x="83" y="199"/>
                  <a:pt x="49" y="211"/>
                  <a:pt x="36" y="197"/>
                </a:cubicBezTo>
                <a:cubicBezTo>
                  <a:pt x="36" y="197"/>
                  <a:pt x="36" y="197"/>
                  <a:pt x="36" y="197"/>
                </a:cubicBezTo>
                <a:cubicBezTo>
                  <a:pt x="19" y="181"/>
                  <a:pt x="43" y="130"/>
                  <a:pt x="89" y="84"/>
                </a:cubicBezTo>
                <a:cubicBezTo>
                  <a:pt x="99" y="74"/>
                  <a:pt x="109" y="65"/>
                  <a:pt x="119" y="57"/>
                </a:cubicBezTo>
                <a:lnTo>
                  <a:pt x="119" y="4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7" name="Freeform 28"/>
          <p:cNvSpPr>
            <a:spLocks noEditPoints="1"/>
          </p:cNvSpPr>
          <p:nvPr/>
        </p:nvSpPr>
        <p:spPr bwMode="auto">
          <a:xfrm>
            <a:off x="6611251" y="1265518"/>
            <a:ext cx="389233" cy="373759"/>
          </a:xfrm>
          <a:custGeom>
            <a:avLst/>
            <a:gdLst>
              <a:gd name="T0" fmla="*/ 218 w 238"/>
              <a:gd name="T1" fmla="*/ 214 h 229"/>
              <a:gd name="T2" fmla="*/ 156 w 238"/>
              <a:gd name="T3" fmla="*/ 78 h 229"/>
              <a:gd name="T4" fmla="*/ 119 w 238"/>
              <a:gd name="T5" fmla="*/ 46 h 229"/>
              <a:gd name="T6" fmla="*/ 119 w 238"/>
              <a:gd name="T7" fmla="*/ 57 h 229"/>
              <a:gd name="T8" fmla="*/ 150 w 238"/>
              <a:gd name="T9" fmla="*/ 84 h 229"/>
              <a:gd name="T10" fmla="*/ 202 w 238"/>
              <a:gd name="T11" fmla="*/ 197 h 229"/>
              <a:gd name="T12" fmla="*/ 119 w 238"/>
              <a:gd name="T13" fmla="*/ 172 h 229"/>
              <a:gd name="T14" fmla="*/ 119 w 238"/>
              <a:gd name="T15" fmla="*/ 183 h 229"/>
              <a:gd name="T16" fmla="*/ 218 w 238"/>
              <a:gd name="T17" fmla="*/ 214 h 229"/>
              <a:gd name="T18" fmla="*/ 119 w 238"/>
              <a:gd name="T19" fmla="*/ 46 h 229"/>
              <a:gd name="T20" fmla="*/ 20 w 238"/>
              <a:gd name="T21" fmla="*/ 16 h 229"/>
              <a:gd name="T22" fmla="*/ 83 w 238"/>
              <a:gd name="T23" fmla="*/ 151 h 229"/>
              <a:gd name="T24" fmla="*/ 119 w 238"/>
              <a:gd name="T25" fmla="*/ 183 h 229"/>
              <a:gd name="T26" fmla="*/ 119 w 238"/>
              <a:gd name="T27" fmla="*/ 172 h 229"/>
              <a:gd name="T28" fmla="*/ 89 w 238"/>
              <a:gd name="T29" fmla="*/ 145 h 229"/>
              <a:gd name="T30" fmla="*/ 36 w 238"/>
              <a:gd name="T31" fmla="*/ 32 h 229"/>
              <a:gd name="T32" fmla="*/ 36 w 238"/>
              <a:gd name="T33" fmla="*/ 32 h 229"/>
              <a:gd name="T34" fmla="*/ 119 w 238"/>
              <a:gd name="T35" fmla="*/ 57 h 229"/>
              <a:gd name="T36" fmla="*/ 119 w 238"/>
              <a:gd name="T37" fmla="*/ 4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29">
                <a:moveTo>
                  <a:pt x="218" y="214"/>
                </a:moveTo>
                <a:cubicBezTo>
                  <a:pt x="238" y="193"/>
                  <a:pt x="210" y="133"/>
                  <a:pt x="156" y="78"/>
                </a:cubicBezTo>
                <a:cubicBezTo>
                  <a:pt x="144" y="66"/>
                  <a:pt x="131" y="55"/>
                  <a:pt x="119" y="46"/>
                </a:cubicBezTo>
                <a:cubicBezTo>
                  <a:pt x="119" y="57"/>
                  <a:pt x="119" y="57"/>
                  <a:pt x="119" y="57"/>
                </a:cubicBezTo>
                <a:cubicBezTo>
                  <a:pt x="129" y="65"/>
                  <a:pt x="140" y="74"/>
                  <a:pt x="150" y="84"/>
                </a:cubicBezTo>
                <a:cubicBezTo>
                  <a:pt x="195" y="130"/>
                  <a:pt x="219" y="181"/>
                  <a:pt x="202" y="197"/>
                </a:cubicBezTo>
                <a:cubicBezTo>
                  <a:pt x="189" y="211"/>
                  <a:pt x="155" y="199"/>
                  <a:pt x="119" y="172"/>
                </a:cubicBezTo>
                <a:cubicBezTo>
                  <a:pt x="119" y="183"/>
                  <a:pt x="119" y="183"/>
                  <a:pt x="119" y="183"/>
                </a:cubicBezTo>
                <a:cubicBezTo>
                  <a:pt x="162" y="216"/>
                  <a:pt x="202" y="229"/>
                  <a:pt x="218" y="214"/>
                </a:cubicBezTo>
                <a:close/>
                <a:moveTo>
                  <a:pt x="119" y="46"/>
                </a:moveTo>
                <a:cubicBezTo>
                  <a:pt x="76" y="13"/>
                  <a:pt x="36" y="0"/>
                  <a:pt x="20" y="16"/>
                </a:cubicBezTo>
                <a:cubicBezTo>
                  <a:pt x="0" y="36"/>
                  <a:pt x="28" y="96"/>
                  <a:pt x="83" y="151"/>
                </a:cubicBezTo>
                <a:cubicBezTo>
                  <a:pt x="95" y="163"/>
                  <a:pt x="107" y="174"/>
                  <a:pt x="119" y="183"/>
                </a:cubicBezTo>
                <a:cubicBezTo>
                  <a:pt x="119" y="172"/>
                  <a:pt x="119" y="172"/>
                  <a:pt x="119" y="172"/>
                </a:cubicBezTo>
                <a:cubicBezTo>
                  <a:pt x="109" y="164"/>
                  <a:pt x="99" y="155"/>
                  <a:pt x="89" y="145"/>
                </a:cubicBezTo>
                <a:cubicBezTo>
                  <a:pt x="43" y="99"/>
                  <a:pt x="19" y="49"/>
                  <a:pt x="36" y="32"/>
                </a:cubicBezTo>
                <a:cubicBezTo>
                  <a:pt x="36" y="32"/>
                  <a:pt x="36" y="32"/>
                  <a:pt x="36" y="32"/>
                </a:cubicBezTo>
                <a:cubicBezTo>
                  <a:pt x="49" y="19"/>
                  <a:pt x="83" y="30"/>
                  <a:pt x="119" y="57"/>
                </a:cubicBezTo>
                <a:lnTo>
                  <a:pt x="119" y="4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8" name="Oval 29"/>
          <p:cNvSpPr>
            <a:spLocks noChangeArrowheads="1"/>
          </p:cNvSpPr>
          <p:nvPr/>
        </p:nvSpPr>
        <p:spPr bwMode="auto">
          <a:xfrm>
            <a:off x="6771944" y="1417878"/>
            <a:ext cx="70229" cy="70229"/>
          </a:xfrm>
          <a:prstGeom prst="ellipse">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9" name="Freeform 30"/>
          <p:cNvSpPr>
            <a:spLocks noEditPoints="1"/>
          </p:cNvSpPr>
          <p:nvPr/>
        </p:nvSpPr>
        <p:spPr bwMode="auto">
          <a:xfrm>
            <a:off x="7311156" y="1095302"/>
            <a:ext cx="192831" cy="365427"/>
          </a:xfrm>
          <a:custGeom>
            <a:avLst/>
            <a:gdLst>
              <a:gd name="T0" fmla="*/ 67 w 162"/>
              <a:gd name="T1" fmla="*/ 307 h 307"/>
              <a:gd name="T2" fmla="*/ 162 w 162"/>
              <a:gd name="T3" fmla="*/ 307 h 307"/>
              <a:gd name="T4" fmla="*/ 67 w 162"/>
              <a:gd name="T5" fmla="*/ 127 h 307"/>
              <a:gd name="T6" fmla="*/ 67 w 162"/>
              <a:gd name="T7" fmla="*/ 193 h 307"/>
              <a:gd name="T8" fmla="*/ 110 w 162"/>
              <a:gd name="T9" fmla="*/ 267 h 307"/>
              <a:gd name="T10" fmla="*/ 67 w 162"/>
              <a:gd name="T11" fmla="*/ 267 h 307"/>
              <a:gd name="T12" fmla="*/ 67 w 162"/>
              <a:gd name="T13" fmla="*/ 307 h 307"/>
              <a:gd name="T14" fmla="*/ 0 w 162"/>
              <a:gd name="T15" fmla="*/ 0 h 307"/>
              <a:gd name="T16" fmla="*/ 0 w 162"/>
              <a:gd name="T17" fmla="*/ 307 h 307"/>
              <a:gd name="T18" fmla="*/ 67 w 162"/>
              <a:gd name="T19" fmla="*/ 307 h 307"/>
              <a:gd name="T20" fmla="*/ 67 w 162"/>
              <a:gd name="T21" fmla="*/ 267 h 307"/>
              <a:gd name="T22" fmla="*/ 24 w 162"/>
              <a:gd name="T23" fmla="*/ 267 h 307"/>
              <a:gd name="T24" fmla="*/ 24 w 162"/>
              <a:gd name="T25" fmla="*/ 120 h 307"/>
              <a:gd name="T26" fmla="*/ 24 w 162"/>
              <a:gd name="T27" fmla="*/ 120 h 307"/>
              <a:gd name="T28" fmla="*/ 67 w 162"/>
              <a:gd name="T29" fmla="*/ 193 h 307"/>
              <a:gd name="T30" fmla="*/ 67 w 162"/>
              <a:gd name="T31" fmla="*/ 127 h 307"/>
              <a:gd name="T32" fmla="*/ 0 w 162"/>
              <a:gd name="T3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2" h="307">
                <a:moveTo>
                  <a:pt x="67" y="307"/>
                </a:moveTo>
                <a:lnTo>
                  <a:pt x="162" y="307"/>
                </a:lnTo>
                <a:lnTo>
                  <a:pt x="67" y="127"/>
                </a:lnTo>
                <a:lnTo>
                  <a:pt x="67" y="193"/>
                </a:lnTo>
                <a:lnTo>
                  <a:pt x="110" y="267"/>
                </a:lnTo>
                <a:lnTo>
                  <a:pt x="67" y="267"/>
                </a:lnTo>
                <a:lnTo>
                  <a:pt x="67" y="307"/>
                </a:lnTo>
                <a:close/>
                <a:moveTo>
                  <a:pt x="0" y="0"/>
                </a:moveTo>
                <a:lnTo>
                  <a:pt x="0" y="307"/>
                </a:lnTo>
                <a:lnTo>
                  <a:pt x="67" y="307"/>
                </a:lnTo>
                <a:lnTo>
                  <a:pt x="67" y="267"/>
                </a:lnTo>
                <a:lnTo>
                  <a:pt x="24" y="267"/>
                </a:lnTo>
                <a:lnTo>
                  <a:pt x="24" y="120"/>
                </a:lnTo>
                <a:lnTo>
                  <a:pt x="24" y="120"/>
                </a:lnTo>
                <a:lnTo>
                  <a:pt x="67" y="193"/>
                </a:lnTo>
                <a:lnTo>
                  <a:pt x="67" y="127"/>
                </a:lnTo>
                <a:lnTo>
                  <a:pt x="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0" name="Rectangle 31"/>
          <p:cNvSpPr>
            <a:spLocks noChangeArrowheads="1"/>
          </p:cNvSpPr>
          <p:nvPr/>
        </p:nvSpPr>
        <p:spPr bwMode="auto">
          <a:xfrm>
            <a:off x="7214741" y="1094112"/>
            <a:ext cx="48803" cy="355905"/>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1" name="Freeform 32"/>
          <p:cNvSpPr>
            <a:spLocks noEditPoints="1"/>
          </p:cNvSpPr>
          <p:nvPr/>
        </p:nvSpPr>
        <p:spPr bwMode="auto">
          <a:xfrm>
            <a:off x="5634003" y="2886727"/>
            <a:ext cx="421372" cy="308292"/>
          </a:xfrm>
          <a:custGeom>
            <a:avLst/>
            <a:gdLst>
              <a:gd name="T0" fmla="*/ 213 w 258"/>
              <a:gd name="T1" fmla="*/ 31 h 189"/>
              <a:gd name="T2" fmla="*/ 204 w 258"/>
              <a:gd name="T3" fmla="*/ 69 h 189"/>
              <a:gd name="T4" fmla="*/ 228 w 258"/>
              <a:gd name="T5" fmla="*/ 109 h 189"/>
              <a:gd name="T6" fmla="*/ 204 w 258"/>
              <a:gd name="T7" fmla="*/ 146 h 189"/>
              <a:gd name="T8" fmla="*/ 204 w 258"/>
              <a:gd name="T9" fmla="*/ 27 h 189"/>
              <a:gd name="T10" fmla="*/ 91 w 258"/>
              <a:gd name="T11" fmla="*/ 14 h 189"/>
              <a:gd name="T12" fmla="*/ 97 w 258"/>
              <a:gd name="T13" fmla="*/ 15 h 189"/>
              <a:gd name="T14" fmla="*/ 91 w 258"/>
              <a:gd name="T15" fmla="*/ 42 h 189"/>
              <a:gd name="T16" fmla="*/ 91 w 258"/>
              <a:gd name="T17" fmla="*/ 162 h 189"/>
              <a:gd name="T18" fmla="*/ 166 w 258"/>
              <a:gd name="T19" fmla="*/ 145 h 189"/>
              <a:gd name="T20" fmla="*/ 204 w 258"/>
              <a:gd name="T21" fmla="*/ 125 h 189"/>
              <a:gd name="T22" fmla="*/ 191 w 258"/>
              <a:gd name="T23" fmla="*/ 122 h 189"/>
              <a:gd name="T24" fmla="*/ 204 w 258"/>
              <a:gd name="T25" fmla="*/ 69 h 189"/>
              <a:gd name="T26" fmla="*/ 91 w 258"/>
              <a:gd name="T27" fmla="*/ 6 h 189"/>
              <a:gd name="T28" fmla="*/ 78 w 258"/>
              <a:gd name="T29" fmla="*/ 24 h 189"/>
              <a:gd name="T30" fmla="*/ 91 w 258"/>
              <a:gd name="T31" fmla="*/ 14 h 189"/>
              <a:gd name="T32" fmla="*/ 78 w 258"/>
              <a:gd name="T33" fmla="*/ 188 h 189"/>
              <a:gd name="T34" fmla="*/ 91 w 258"/>
              <a:gd name="T35" fmla="*/ 162 h 189"/>
              <a:gd name="T36" fmla="*/ 78 w 258"/>
              <a:gd name="T37" fmla="*/ 176 h 189"/>
              <a:gd name="T38" fmla="*/ 91 w 258"/>
              <a:gd name="T39" fmla="*/ 42 h 189"/>
              <a:gd name="T40" fmla="*/ 80 w 258"/>
              <a:gd name="T41" fmla="*/ 134 h 189"/>
              <a:gd name="T42" fmla="*/ 78 w 258"/>
              <a:gd name="T43" fmla="*/ 64 h 189"/>
              <a:gd name="T44" fmla="*/ 78 w 258"/>
              <a:gd name="T45" fmla="*/ 33 h 189"/>
              <a:gd name="T46" fmla="*/ 91 w 258"/>
              <a:gd name="T47" fmla="*/ 42 h 189"/>
              <a:gd name="T48" fmla="*/ 60 w 258"/>
              <a:gd name="T49" fmla="*/ 18 h 189"/>
              <a:gd name="T50" fmla="*/ 68 w 258"/>
              <a:gd name="T51" fmla="*/ 42 h 189"/>
              <a:gd name="T52" fmla="*/ 78 w 258"/>
              <a:gd name="T53" fmla="*/ 33 h 189"/>
              <a:gd name="T54" fmla="*/ 78 w 258"/>
              <a:gd name="T55" fmla="*/ 9 h 189"/>
              <a:gd name="T56" fmla="*/ 78 w 258"/>
              <a:gd name="T57" fmla="*/ 188 h 189"/>
              <a:gd name="T58" fmla="*/ 60 w 258"/>
              <a:gd name="T59" fmla="*/ 176 h 189"/>
              <a:gd name="T60" fmla="*/ 78 w 258"/>
              <a:gd name="T61" fmla="*/ 64 h 189"/>
              <a:gd name="T62" fmla="*/ 60 w 258"/>
              <a:gd name="T63" fmla="*/ 134 h 189"/>
              <a:gd name="T64" fmla="*/ 70 w 258"/>
              <a:gd name="T65" fmla="*/ 116 h 189"/>
              <a:gd name="T66" fmla="*/ 60 w 258"/>
              <a:gd name="T67" fmla="*/ 87 h 189"/>
              <a:gd name="T68" fmla="*/ 76 w 258"/>
              <a:gd name="T69" fmla="*/ 68 h 189"/>
              <a:gd name="T70" fmla="*/ 60 w 258"/>
              <a:gd name="T71" fmla="*/ 18 h 189"/>
              <a:gd name="T72" fmla="*/ 60 w 258"/>
              <a:gd name="T73" fmla="*/ 187 h 189"/>
              <a:gd name="T74" fmla="*/ 59 w 258"/>
              <a:gd name="T75" fmla="*/ 175 h 189"/>
              <a:gd name="T76" fmla="*/ 49 w 258"/>
              <a:gd name="T77" fmla="*/ 144 h 189"/>
              <a:gd name="T78" fmla="*/ 60 w 258"/>
              <a:gd name="T79" fmla="*/ 125 h 189"/>
              <a:gd name="T80" fmla="*/ 41 w 258"/>
              <a:gd name="T81" fmla="*/ 125 h 189"/>
              <a:gd name="T82" fmla="*/ 60 w 258"/>
              <a:gd name="T83" fmla="*/ 87 h 189"/>
              <a:gd name="T84" fmla="*/ 51 w 258"/>
              <a:gd name="T85" fmla="*/ 76 h 189"/>
              <a:gd name="T86" fmla="*/ 43 w 258"/>
              <a:gd name="T87" fmla="*/ 51 h 189"/>
              <a:gd name="T88" fmla="*/ 60 w 258"/>
              <a:gd name="T89" fmla="*/ 1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8" h="189">
                <a:moveTo>
                  <a:pt x="253" y="104"/>
                </a:moveTo>
                <a:cubicBezTo>
                  <a:pt x="258" y="60"/>
                  <a:pt x="213" y="31"/>
                  <a:pt x="213" y="31"/>
                </a:cubicBezTo>
                <a:cubicBezTo>
                  <a:pt x="210" y="30"/>
                  <a:pt x="207" y="28"/>
                  <a:pt x="204" y="27"/>
                </a:cubicBezTo>
                <a:cubicBezTo>
                  <a:pt x="204" y="69"/>
                  <a:pt x="204" y="69"/>
                  <a:pt x="204" y="69"/>
                </a:cubicBezTo>
                <a:cubicBezTo>
                  <a:pt x="208" y="69"/>
                  <a:pt x="212" y="70"/>
                  <a:pt x="216" y="72"/>
                </a:cubicBezTo>
                <a:cubicBezTo>
                  <a:pt x="230" y="79"/>
                  <a:pt x="235" y="95"/>
                  <a:pt x="228" y="109"/>
                </a:cubicBezTo>
                <a:cubicBezTo>
                  <a:pt x="224" y="119"/>
                  <a:pt x="214" y="125"/>
                  <a:pt x="204" y="125"/>
                </a:cubicBezTo>
                <a:cubicBezTo>
                  <a:pt x="204" y="146"/>
                  <a:pt x="204" y="146"/>
                  <a:pt x="204" y="146"/>
                </a:cubicBezTo>
                <a:cubicBezTo>
                  <a:pt x="230" y="144"/>
                  <a:pt x="249" y="134"/>
                  <a:pt x="253" y="104"/>
                </a:cubicBezTo>
                <a:close/>
                <a:moveTo>
                  <a:pt x="204" y="27"/>
                </a:moveTo>
                <a:cubicBezTo>
                  <a:pt x="156" y="5"/>
                  <a:pt x="119" y="0"/>
                  <a:pt x="91" y="6"/>
                </a:cubicBezTo>
                <a:cubicBezTo>
                  <a:pt x="91" y="14"/>
                  <a:pt x="91" y="14"/>
                  <a:pt x="91" y="14"/>
                </a:cubicBezTo>
                <a:cubicBezTo>
                  <a:pt x="93" y="14"/>
                  <a:pt x="95" y="14"/>
                  <a:pt x="97" y="15"/>
                </a:cubicBezTo>
                <a:cubicBezTo>
                  <a:pt x="97" y="15"/>
                  <a:pt x="97" y="15"/>
                  <a:pt x="97" y="15"/>
                </a:cubicBezTo>
                <a:cubicBezTo>
                  <a:pt x="104" y="19"/>
                  <a:pt x="107" y="27"/>
                  <a:pt x="103" y="34"/>
                </a:cubicBezTo>
                <a:cubicBezTo>
                  <a:pt x="101" y="39"/>
                  <a:pt x="96" y="42"/>
                  <a:pt x="91" y="42"/>
                </a:cubicBezTo>
                <a:cubicBezTo>
                  <a:pt x="91" y="146"/>
                  <a:pt x="91" y="146"/>
                  <a:pt x="91" y="146"/>
                </a:cubicBezTo>
                <a:cubicBezTo>
                  <a:pt x="93" y="151"/>
                  <a:pt x="93" y="157"/>
                  <a:pt x="91" y="162"/>
                </a:cubicBezTo>
                <a:cubicBezTo>
                  <a:pt x="91" y="185"/>
                  <a:pt x="91" y="185"/>
                  <a:pt x="91" y="185"/>
                </a:cubicBezTo>
                <a:cubicBezTo>
                  <a:pt x="117" y="174"/>
                  <a:pt x="138" y="143"/>
                  <a:pt x="166" y="145"/>
                </a:cubicBezTo>
                <a:cubicBezTo>
                  <a:pt x="179" y="147"/>
                  <a:pt x="192" y="147"/>
                  <a:pt x="204" y="146"/>
                </a:cubicBezTo>
                <a:cubicBezTo>
                  <a:pt x="204" y="125"/>
                  <a:pt x="204" y="125"/>
                  <a:pt x="204" y="125"/>
                </a:cubicBezTo>
                <a:cubicBezTo>
                  <a:pt x="199" y="125"/>
                  <a:pt x="195" y="124"/>
                  <a:pt x="191" y="122"/>
                </a:cubicBezTo>
                <a:cubicBezTo>
                  <a:pt x="191" y="122"/>
                  <a:pt x="191" y="122"/>
                  <a:pt x="191" y="122"/>
                </a:cubicBezTo>
                <a:cubicBezTo>
                  <a:pt x="177" y="115"/>
                  <a:pt x="172" y="98"/>
                  <a:pt x="179" y="84"/>
                </a:cubicBezTo>
                <a:cubicBezTo>
                  <a:pt x="184" y="74"/>
                  <a:pt x="193" y="69"/>
                  <a:pt x="204" y="69"/>
                </a:cubicBezTo>
                <a:lnTo>
                  <a:pt x="204" y="27"/>
                </a:lnTo>
                <a:close/>
                <a:moveTo>
                  <a:pt x="91" y="6"/>
                </a:moveTo>
                <a:cubicBezTo>
                  <a:pt x="86" y="6"/>
                  <a:pt x="82" y="8"/>
                  <a:pt x="78" y="9"/>
                </a:cubicBezTo>
                <a:cubicBezTo>
                  <a:pt x="78" y="24"/>
                  <a:pt x="78" y="24"/>
                  <a:pt x="78" y="24"/>
                </a:cubicBezTo>
                <a:cubicBezTo>
                  <a:pt x="78" y="23"/>
                  <a:pt x="78" y="22"/>
                  <a:pt x="78" y="22"/>
                </a:cubicBezTo>
                <a:cubicBezTo>
                  <a:pt x="81" y="17"/>
                  <a:pt x="86" y="14"/>
                  <a:pt x="91" y="14"/>
                </a:cubicBezTo>
                <a:cubicBezTo>
                  <a:pt x="91" y="6"/>
                  <a:pt x="91" y="6"/>
                  <a:pt x="91" y="6"/>
                </a:cubicBezTo>
                <a:close/>
                <a:moveTo>
                  <a:pt x="78" y="188"/>
                </a:moveTo>
                <a:cubicBezTo>
                  <a:pt x="82" y="188"/>
                  <a:pt x="87" y="187"/>
                  <a:pt x="91" y="185"/>
                </a:cubicBezTo>
                <a:cubicBezTo>
                  <a:pt x="91" y="162"/>
                  <a:pt x="91" y="162"/>
                  <a:pt x="91" y="162"/>
                </a:cubicBezTo>
                <a:cubicBezTo>
                  <a:pt x="90" y="163"/>
                  <a:pt x="90" y="164"/>
                  <a:pt x="90" y="165"/>
                </a:cubicBezTo>
                <a:cubicBezTo>
                  <a:pt x="87" y="170"/>
                  <a:pt x="83" y="174"/>
                  <a:pt x="78" y="176"/>
                </a:cubicBezTo>
                <a:cubicBezTo>
                  <a:pt x="78" y="188"/>
                  <a:pt x="78" y="188"/>
                  <a:pt x="78" y="188"/>
                </a:cubicBezTo>
                <a:close/>
                <a:moveTo>
                  <a:pt x="91" y="42"/>
                </a:moveTo>
                <a:cubicBezTo>
                  <a:pt x="91" y="146"/>
                  <a:pt x="91" y="146"/>
                  <a:pt x="91" y="146"/>
                </a:cubicBezTo>
                <a:cubicBezTo>
                  <a:pt x="89" y="141"/>
                  <a:pt x="85" y="136"/>
                  <a:pt x="80" y="134"/>
                </a:cubicBezTo>
                <a:cubicBezTo>
                  <a:pt x="79" y="133"/>
                  <a:pt x="78" y="133"/>
                  <a:pt x="78" y="133"/>
                </a:cubicBezTo>
                <a:cubicBezTo>
                  <a:pt x="78" y="64"/>
                  <a:pt x="78" y="64"/>
                  <a:pt x="78" y="64"/>
                </a:cubicBezTo>
                <a:cubicBezTo>
                  <a:pt x="79" y="61"/>
                  <a:pt x="79" y="57"/>
                  <a:pt x="78" y="54"/>
                </a:cubicBezTo>
                <a:cubicBezTo>
                  <a:pt x="78" y="33"/>
                  <a:pt x="78" y="33"/>
                  <a:pt x="78" y="33"/>
                </a:cubicBezTo>
                <a:cubicBezTo>
                  <a:pt x="79" y="36"/>
                  <a:pt x="81" y="39"/>
                  <a:pt x="84" y="41"/>
                </a:cubicBezTo>
                <a:cubicBezTo>
                  <a:pt x="86" y="42"/>
                  <a:pt x="89" y="42"/>
                  <a:pt x="91" y="42"/>
                </a:cubicBezTo>
                <a:close/>
                <a:moveTo>
                  <a:pt x="78" y="9"/>
                </a:moveTo>
                <a:cubicBezTo>
                  <a:pt x="71" y="11"/>
                  <a:pt x="65" y="14"/>
                  <a:pt x="60" y="18"/>
                </a:cubicBezTo>
                <a:cubicBezTo>
                  <a:pt x="60" y="40"/>
                  <a:pt x="60" y="40"/>
                  <a:pt x="60" y="40"/>
                </a:cubicBezTo>
                <a:cubicBezTo>
                  <a:pt x="62" y="40"/>
                  <a:pt x="65" y="41"/>
                  <a:pt x="68" y="42"/>
                </a:cubicBezTo>
                <a:cubicBezTo>
                  <a:pt x="73" y="45"/>
                  <a:pt x="76" y="49"/>
                  <a:pt x="78" y="54"/>
                </a:cubicBezTo>
                <a:cubicBezTo>
                  <a:pt x="78" y="33"/>
                  <a:pt x="78" y="33"/>
                  <a:pt x="78" y="33"/>
                </a:cubicBezTo>
                <a:cubicBezTo>
                  <a:pt x="77" y="30"/>
                  <a:pt x="77" y="27"/>
                  <a:pt x="78" y="24"/>
                </a:cubicBezTo>
                <a:cubicBezTo>
                  <a:pt x="78" y="9"/>
                  <a:pt x="78" y="9"/>
                  <a:pt x="78" y="9"/>
                </a:cubicBezTo>
                <a:close/>
                <a:moveTo>
                  <a:pt x="60" y="187"/>
                </a:moveTo>
                <a:cubicBezTo>
                  <a:pt x="66" y="188"/>
                  <a:pt x="72" y="189"/>
                  <a:pt x="78" y="188"/>
                </a:cubicBezTo>
                <a:cubicBezTo>
                  <a:pt x="78" y="176"/>
                  <a:pt x="78" y="176"/>
                  <a:pt x="78" y="176"/>
                </a:cubicBezTo>
                <a:cubicBezTo>
                  <a:pt x="72" y="178"/>
                  <a:pt x="65" y="178"/>
                  <a:pt x="60" y="176"/>
                </a:cubicBezTo>
                <a:cubicBezTo>
                  <a:pt x="60" y="187"/>
                  <a:pt x="60" y="187"/>
                  <a:pt x="60" y="187"/>
                </a:cubicBezTo>
                <a:close/>
                <a:moveTo>
                  <a:pt x="78" y="64"/>
                </a:moveTo>
                <a:cubicBezTo>
                  <a:pt x="78" y="133"/>
                  <a:pt x="78" y="133"/>
                  <a:pt x="78" y="133"/>
                </a:cubicBezTo>
                <a:cubicBezTo>
                  <a:pt x="72" y="131"/>
                  <a:pt x="65" y="131"/>
                  <a:pt x="60" y="134"/>
                </a:cubicBezTo>
                <a:cubicBezTo>
                  <a:pt x="60" y="125"/>
                  <a:pt x="60" y="125"/>
                  <a:pt x="60" y="125"/>
                </a:cubicBezTo>
                <a:cubicBezTo>
                  <a:pt x="64" y="123"/>
                  <a:pt x="67" y="120"/>
                  <a:pt x="70" y="116"/>
                </a:cubicBezTo>
                <a:cubicBezTo>
                  <a:pt x="75" y="105"/>
                  <a:pt x="71" y="92"/>
                  <a:pt x="60" y="87"/>
                </a:cubicBezTo>
                <a:cubicBezTo>
                  <a:pt x="60" y="87"/>
                  <a:pt x="60" y="87"/>
                  <a:pt x="60" y="87"/>
                </a:cubicBezTo>
                <a:cubicBezTo>
                  <a:pt x="60" y="78"/>
                  <a:pt x="60" y="78"/>
                  <a:pt x="60" y="78"/>
                </a:cubicBezTo>
                <a:cubicBezTo>
                  <a:pt x="66" y="78"/>
                  <a:pt x="73" y="74"/>
                  <a:pt x="76" y="68"/>
                </a:cubicBezTo>
                <a:cubicBezTo>
                  <a:pt x="77" y="66"/>
                  <a:pt x="77" y="65"/>
                  <a:pt x="78" y="64"/>
                </a:cubicBezTo>
                <a:close/>
                <a:moveTo>
                  <a:pt x="60" y="18"/>
                </a:moveTo>
                <a:cubicBezTo>
                  <a:pt x="0" y="56"/>
                  <a:pt x="10" y="159"/>
                  <a:pt x="46" y="180"/>
                </a:cubicBezTo>
                <a:cubicBezTo>
                  <a:pt x="51" y="183"/>
                  <a:pt x="55" y="185"/>
                  <a:pt x="60" y="187"/>
                </a:cubicBezTo>
                <a:cubicBezTo>
                  <a:pt x="60" y="176"/>
                  <a:pt x="60" y="176"/>
                  <a:pt x="60" y="176"/>
                </a:cubicBezTo>
                <a:cubicBezTo>
                  <a:pt x="59" y="175"/>
                  <a:pt x="59" y="175"/>
                  <a:pt x="59" y="175"/>
                </a:cubicBezTo>
                <a:cubicBezTo>
                  <a:pt x="59" y="175"/>
                  <a:pt x="59" y="175"/>
                  <a:pt x="59" y="175"/>
                </a:cubicBezTo>
                <a:cubicBezTo>
                  <a:pt x="48" y="170"/>
                  <a:pt x="43" y="156"/>
                  <a:pt x="49" y="144"/>
                </a:cubicBezTo>
                <a:cubicBezTo>
                  <a:pt x="51" y="139"/>
                  <a:pt x="55" y="136"/>
                  <a:pt x="60" y="134"/>
                </a:cubicBezTo>
                <a:cubicBezTo>
                  <a:pt x="60" y="125"/>
                  <a:pt x="60" y="125"/>
                  <a:pt x="60" y="125"/>
                </a:cubicBezTo>
                <a:cubicBezTo>
                  <a:pt x="54" y="128"/>
                  <a:pt x="47" y="128"/>
                  <a:pt x="41" y="125"/>
                </a:cubicBezTo>
                <a:cubicBezTo>
                  <a:pt x="41" y="125"/>
                  <a:pt x="41" y="125"/>
                  <a:pt x="41" y="125"/>
                </a:cubicBezTo>
                <a:cubicBezTo>
                  <a:pt x="31" y="120"/>
                  <a:pt x="26" y="107"/>
                  <a:pt x="32" y="97"/>
                </a:cubicBezTo>
                <a:cubicBezTo>
                  <a:pt x="37" y="86"/>
                  <a:pt x="49" y="82"/>
                  <a:pt x="60" y="87"/>
                </a:cubicBezTo>
                <a:cubicBezTo>
                  <a:pt x="60" y="78"/>
                  <a:pt x="60" y="78"/>
                  <a:pt x="60" y="78"/>
                </a:cubicBezTo>
                <a:cubicBezTo>
                  <a:pt x="57" y="78"/>
                  <a:pt x="54" y="77"/>
                  <a:pt x="51" y="76"/>
                </a:cubicBezTo>
                <a:cubicBezTo>
                  <a:pt x="42" y="71"/>
                  <a:pt x="38" y="60"/>
                  <a:pt x="43" y="51"/>
                </a:cubicBezTo>
                <a:cubicBezTo>
                  <a:pt x="43" y="51"/>
                  <a:pt x="43" y="51"/>
                  <a:pt x="43" y="51"/>
                </a:cubicBezTo>
                <a:cubicBezTo>
                  <a:pt x="46" y="44"/>
                  <a:pt x="53" y="40"/>
                  <a:pt x="60" y="40"/>
                </a:cubicBezTo>
                <a:lnTo>
                  <a:pt x="60" y="1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42" name="Group 127"/>
          <p:cNvGrpSpPr/>
          <p:nvPr/>
        </p:nvGrpSpPr>
        <p:grpSpPr>
          <a:xfrm>
            <a:off x="6818366" y="3195018"/>
            <a:ext cx="380902" cy="490410"/>
            <a:chOff x="8610600" y="4127500"/>
            <a:chExt cx="508001" cy="654050"/>
          </a:xfrm>
          <a:solidFill>
            <a:schemeClr val="tx2">
              <a:lumMod val="20000"/>
              <a:lumOff val="80000"/>
            </a:schemeClr>
          </a:solidFill>
        </p:grpSpPr>
        <p:sp>
          <p:nvSpPr>
            <p:cNvPr id="43" name="Freeform 33"/>
            <p:cNvSpPr/>
            <p:nvPr/>
          </p:nvSpPr>
          <p:spPr bwMode="auto">
            <a:xfrm>
              <a:off x="8618538" y="4127500"/>
              <a:ext cx="500063" cy="503238"/>
            </a:xfrm>
            <a:custGeom>
              <a:avLst/>
              <a:gdLst>
                <a:gd name="T0" fmla="*/ 169 w 230"/>
                <a:gd name="T1" fmla="*/ 12 h 231"/>
                <a:gd name="T2" fmla="*/ 215 w 230"/>
                <a:gd name="T3" fmla="*/ 103 h 231"/>
                <a:gd name="T4" fmla="*/ 102 w 230"/>
                <a:gd name="T5" fmla="*/ 216 h 231"/>
                <a:gd name="T6" fmla="*/ 12 w 230"/>
                <a:gd name="T7" fmla="*/ 171 h 231"/>
                <a:gd name="T8" fmla="*/ 0 w 230"/>
                <a:gd name="T9" fmla="*/ 181 h 231"/>
                <a:gd name="T10" fmla="*/ 102 w 230"/>
                <a:gd name="T11" fmla="*/ 231 h 231"/>
                <a:gd name="T12" fmla="*/ 230 w 230"/>
                <a:gd name="T13" fmla="*/ 103 h 231"/>
                <a:gd name="T14" fmla="*/ 178 w 230"/>
                <a:gd name="T15" fmla="*/ 0 h 231"/>
                <a:gd name="T16" fmla="*/ 169 w 230"/>
                <a:gd name="T17"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1">
                  <a:moveTo>
                    <a:pt x="169" y="12"/>
                  </a:moveTo>
                  <a:cubicBezTo>
                    <a:pt x="197" y="32"/>
                    <a:pt x="215" y="65"/>
                    <a:pt x="215" y="103"/>
                  </a:cubicBezTo>
                  <a:cubicBezTo>
                    <a:pt x="215" y="165"/>
                    <a:pt x="165" y="216"/>
                    <a:pt x="102" y="216"/>
                  </a:cubicBezTo>
                  <a:cubicBezTo>
                    <a:pt x="65" y="216"/>
                    <a:pt x="33" y="198"/>
                    <a:pt x="12" y="171"/>
                  </a:cubicBezTo>
                  <a:cubicBezTo>
                    <a:pt x="0" y="181"/>
                    <a:pt x="0" y="181"/>
                    <a:pt x="0" y="181"/>
                  </a:cubicBezTo>
                  <a:cubicBezTo>
                    <a:pt x="24" y="211"/>
                    <a:pt x="61" y="231"/>
                    <a:pt x="102" y="231"/>
                  </a:cubicBezTo>
                  <a:cubicBezTo>
                    <a:pt x="173" y="231"/>
                    <a:pt x="230" y="174"/>
                    <a:pt x="230" y="103"/>
                  </a:cubicBezTo>
                  <a:cubicBezTo>
                    <a:pt x="230" y="61"/>
                    <a:pt x="210" y="23"/>
                    <a:pt x="178" y="0"/>
                  </a:cubicBezTo>
                  <a:lnTo>
                    <a:pt x="169"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4" name="Freeform 34"/>
            <p:cNvSpPr>
              <a:spLocks noEditPoints="1"/>
            </p:cNvSpPr>
            <p:nvPr/>
          </p:nvSpPr>
          <p:spPr bwMode="auto">
            <a:xfrm>
              <a:off x="8621713" y="4137025"/>
              <a:ext cx="442913" cy="441325"/>
            </a:xfrm>
            <a:custGeom>
              <a:avLst/>
              <a:gdLst>
                <a:gd name="T0" fmla="*/ 102 w 203"/>
                <a:gd name="T1" fmla="*/ 203 h 203"/>
                <a:gd name="T2" fmla="*/ 203 w 203"/>
                <a:gd name="T3" fmla="*/ 101 h 203"/>
                <a:gd name="T4" fmla="*/ 102 w 203"/>
                <a:gd name="T5" fmla="*/ 0 h 203"/>
                <a:gd name="T6" fmla="*/ 102 w 203"/>
                <a:gd name="T7" fmla="*/ 5 h 203"/>
                <a:gd name="T8" fmla="*/ 198 w 203"/>
                <a:gd name="T9" fmla="*/ 101 h 203"/>
                <a:gd name="T10" fmla="*/ 102 w 203"/>
                <a:gd name="T11" fmla="*/ 198 h 203"/>
                <a:gd name="T12" fmla="*/ 102 w 203"/>
                <a:gd name="T13" fmla="*/ 203 h 203"/>
                <a:gd name="T14" fmla="*/ 102 w 203"/>
                <a:gd name="T15" fmla="*/ 0 h 203"/>
                <a:gd name="T16" fmla="*/ 0 w 203"/>
                <a:gd name="T17" fmla="*/ 101 h 203"/>
                <a:gd name="T18" fmla="*/ 102 w 203"/>
                <a:gd name="T19" fmla="*/ 203 h 203"/>
                <a:gd name="T20" fmla="*/ 102 w 203"/>
                <a:gd name="T21" fmla="*/ 203 h 203"/>
                <a:gd name="T22" fmla="*/ 102 w 203"/>
                <a:gd name="T23" fmla="*/ 198 h 203"/>
                <a:gd name="T24" fmla="*/ 102 w 203"/>
                <a:gd name="T25" fmla="*/ 198 h 203"/>
                <a:gd name="T26" fmla="*/ 102 w 203"/>
                <a:gd name="T27" fmla="*/ 198 h 203"/>
                <a:gd name="T28" fmla="*/ 5 w 203"/>
                <a:gd name="T29" fmla="*/ 101 h 203"/>
                <a:gd name="T30" fmla="*/ 102 w 203"/>
                <a:gd name="T31" fmla="*/ 5 h 203"/>
                <a:gd name="T32" fmla="*/ 102 w 203"/>
                <a:gd name="T33" fmla="*/ 5 h 203"/>
                <a:gd name="T34" fmla="*/ 102 w 203"/>
                <a:gd name="T35"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203">
                  <a:moveTo>
                    <a:pt x="102" y="203"/>
                  </a:moveTo>
                  <a:cubicBezTo>
                    <a:pt x="158" y="203"/>
                    <a:pt x="203" y="157"/>
                    <a:pt x="203" y="101"/>
                  </a:cubicBezTo>
                  <a:cubicBezTo>
                    <a:pt x="203" y="45"/>
                    <a:pt x="158" y="0"/>
                    <a:pt x="102" y="0"/>
                  </a:cubicBezTo>
                  <a:cubicBezTo>
                    <a:pt x="102" y="5"/>
                    <a:pt x="102" y="5"/>
                    <a:pt x="102" y="5"/>
                  </a:cubicBezTo>
                  <a:cubicBezTo>
                    <a:pt x="155" y="5"/>
                    <a:pt x="198" y="48"/>
                    <a:pt x="198" y="101"/>
                  </a:cubicBezTo>
                  <a:cubicBezTo>
                    <a:pt x="198" y="155"/>
                    <a:pt x="155" y="198"/>
                    <a:pt x="102" y="198"/>
                  </a:cubicBezTo>
                  <a:lnTo>
                    <a:pt x="102" y="203"/>
                  </a:lnTo>
                  <a:close/>
                  <a:moveTo>
                    <a:pt x="102" y="0"/>
                  </a:moveTo>
                  <a:cubicBezTo>
                    <a:pt x="46" y="0"/>
                    <a:pt x="0" y="45"/>
                    <a:pt x="0" y="101"/>
                  </a:cubicBezTo>
                  <a:cubicBezTo>
                    <a:pt x="0" y="157"/>
                    <a:pt x="46" y="203"/>
                    <a:pt x="102" y="203"/>
                  </a:cubicBezTo>
                  <a:cubicBezTo>
                    <a:pt x="102" y="203"/>
                    <a:pt x="102" y="203"/>
                    <a:pt x="102" y="203"/>
                  </a:cubicBezTo>
                  <a:cubicBezTo>
                    <a:pt x="102" y="198"/>
                    <a:pt x="102" y="198"/>
                    <a:pt x="102" y="198"/>
                  </a:cubicBezTo>
                  <a:cubicBezTo>
                    <a:pt x="102" y="198"/>
                    <a:pt x="102" y="198"/>
                    <a:pt x="102" y="198"/>
                  </a:cubicBezTo>
                  <a:cubicBezTo>
                    <a:pt x="102" y="198"/>
                    <a:pt x="102" y="198"/>
                    <a:pt x="102" y="198"/>
                  </a:cubicBezTo>
                  <a:cubicBezTo>
                    <a:pt x="48" y="198"/>
                    <a:pt x="5" y="155"/>
                    <a:pt x="5" y="101"/>
                  </a:cubicBezTo>
                  <a:cubicBezTo>
                    <a:pt x="5" y="48"/>
                    <a:pt x="48" y="5"/>
                    <a:pt x="102" y="5"/>
                  </a:cubicBezTo>
                  <a:cubicBezTo>
                    <a:pt x="102" y="5"/>
                    <a:pt x="102" y="5"/>
                    <a:pt x="102" y="5"/>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5" name="Freeform 35"/>
            <p:cNvSpPr/>
            <p:nvPr/>
          </p:nvSpPr>
          <p:spPr bwMode="auto">
            <a:xfrm>
              <a:off x="8610600" y="4144963"/>
              <a:ext cx="496888" cy="433388"/>
            </a:xfrm>
            <a:custGeom>
              <a:avLst/>
              <a:gdLst>
                <a:gd name="T0" fmla="*/ 65 w 228"/>
                <a:gd name="T1" fmla="*/ 15 h 199"/>
                <a:gd name="T2" fmla="*/ 61 w 228"/>
                <a:gd name="T3" fmla="*/ 23 h 199"/>
                <a:gd name="T4" fmla="*/ 57 w 228"/>
                <a:gd name="T5" fmla="*/ 29 h 199"/>
                <a:gd name="T6" fmla="*/ 54 w 228"/>
                <a:gd name="T7" fmla="*/ 26 h 199"/>
                <a:gd name="T8" fmla="*/ 52 w 228"/>
                <a:gd name="T9" fmla="*/ 32 h 199"/>
                <a:gd name="T10" fmla="*/ 42 w 228"/>
                <a:gd name="T11" fmla="*/ 34 h 199"/>
                <a:gd name="T12" fmla="*/ 36 w 228"/>
                <a:gd name="T13" fmla="*/ 41 h 199"/>
                <a:gd name="T14" fmla="*/ 27 w 228"/>
                <a:gd name="T15" fmla="*/ 53 h 199"/>
                <a:gd name="T16" fmla="*/ 21 w 228"/>
                <a:gd name="T17" fmla="*/ 61 h 199"/>
                <a:gd name="T18" fmla="*/ 27 w 228"/>
                <a:gd name="T19" fmla="*/ 67 h 199"/>
                <a:gd name="T20" fmla="*/ 27 w 228"/>
                <a:gd name="T21" fmla="*/ 70 h 199"/>
                <a:gd name="T22" fmla="*/ 22 w 228"/>
                <a:gd name="T23" fmla="*/ 65 h 199"/>
                <a:gd name="T24" fmla="*/ 18 w 228"/>
                <a:gd name="T25" fmla="*/ 60 h 199"/>
                <a:gd name="T26" fmla="*/ 16 w 228"/>
                <a:gd name="T27" fmla="*/ 69 h 199"/>
                <a:gd name="T28" fmla="*/ 17 w 228"/>
                <a:gd name="T29" fmla="*/ 83 h 199"/>
                <a:gd name="T30" fmla="*/ 24 w 228"/>
                <a:gd name="T31" fmla="*/ 80 h 199"/>
                <a:gd name="T32" fmla="*/ 32 w 228"/>
                <a:gd name="T33" fmla="*/ 88 h 199"/>
                <a:gd name="T34" fmla="*/ 41 w 228"/>
                <a:gd name="T35" fmla="*/ 98 h 199"/>
                <a:gd name="T36" fmla="*/ 50 w 228"/>
                <a:gd name="T37" fmla="*/ 105 h 199"/>
                <a:gd name="T38" fmla="*/ 61 w 228"/>
                <a:gd name="T39" fmla="*/ 117 h 199"/>
                <a:gd name="T40" fmla="*/ 58 w 228"/>
                <a:gd name="T41" fmla="*/ 134 h 199"/>
                <a:gd name="T42" fmla="*/ 49 w 228"/>
                <a:gd name="T43" fmla="*/ 155 h 199"/>
                <a:gd name="T44" fmla="*/ 52 w 228"/>
                <a:gd name="T45" fmla="*/ 170 h 199"/>
                <a:gd name="T46" fmla="*/ 46 w 228"/>
                <a:gd name="T47" fmla="*/ 171 h 199"/>
                <a:gd name="T48" fmla="*/ 32 w 228"/>
                <a:gd name="T49" fmla="*/ 148 h 199"/>
                <a:gd name="T50" fmla="*/ 16 w 228"/>
                <a:gd name="T51" fmla="*/ 113 h 199"/>
                <a:gd name="T52" fmla="*/ 11 w 228"/>
                <a:gd name="T53" fmla="*/ 87 h 199"/>
                <a:gd name="T54" fmla="*/ 73 w 228"/>
                <a:gd name="T55" fmla="*/ 183 h 199"/>
                <a:gd name="T56" fmla="*/ 89 w 228"/>
                <a:gd name="T57" fmla="*/ 181 h 199"/>
                <a:gd name="T58" fmla="*/ 110 w 228"/>
                <a:gd name="T59" fmla="*/ 178 h 199"/>
                <a:gd name="T60" fmla="*/ 108 w 228"/>
                <a:gd name="T61" fmla="*/ 187 h 199"/>
                <a:gd name="T62" fmla="*/ 121 w 228"/>
                <a:gd name="T63" fmla="*/ 186 h 199"/>
                <a:gd name="T64" fmla="*/ 139 w 228"/>
                <a:gd name="T65" fmla="*/ 184 h 199"/>
                <a:gd name="T66" fmla="*/ 137 w 228"/>
                <a:gd name="T67" fmla="*/ 3 h 199"/>
                <a:gd name="T68" fmla="*/ 197 w 228"/>
                <a:gd name="T69" fmla="*/ 64 h 199"/>
                <a:gd name="T70" fmla="*/ 189 w 228"/>
                <a:gd name="T71" fmla="*/ 58 h 199"/>
                <a:gd name="T72" fmla="*/ 181 w 228"/>
                <a:gd name="T73" fmla="*/ 74 h 199"/>
                <a:gd name="T74" fmla="*/ 170 w 228"/>
                <a:gd name="T75" fmla="*/ 59 h 199"/>
                <a:gd name="T76" fmla="*/ 174 w 228"/>
                <a:gd name="T77" fmla="*/ 75 h 199"/>
                <a:gd name="T78" fmla="*/ 186 w 228"/>
                <a:gd name="T79" fmla="*/ 79 h 199"/>
                <a:gd name="T80" fmla="*/ 181 w 228"/>
                <a:gd name="T81" fmla="*/ 100 h 199"/>
                <a:gd name="T82" fmla="*/ 175 w 228"/>
                <a:gd name="T83" fmla="*/ 122 h 199"/>
                <a:gd name="T84" fmla="*/ 168 w 228"/>
                <a:gd name="T85" fmla="*/ 137 h 199"/>
                <a:gd name="T86" fmla="*/ 147 w 228"/>
                <a:gd name="T87" fmla="*/ 154 h 199"/>
                <a:gd name="T88" fmla="*/ 141 w 228"/>
                <a:gd name="T89" fmla="*/ 139 h 199"/>
                <a:gd name="T90" fmla="*/ 142 w 228"/>
                <a:gd name="T91" fmla="*/ 121 h 199"/>
                <a:gd name="T92" fmla="*/ 135 w 228"/>
                <a:gd name="T93" fmla="*/ 101 h 199"/>
                <a:gd name="T94" fmla="*/ 125 w 228"/>
                <a:gd name="T95" fmla="*/ 89 h 199"/>
                <a:gd name="T96" fmla="*/ 99 w 228"/>
                <a:gd name="T97" fmla="*/ 90 h 199"/>
                <a:gd name="T98" fmla="*/ 89 w 228"/>
                <a:gd name="T99" fmla="*/ 76 h 199"/>
                <a:gd name="T100" fmla="*/ 100 w 228"/>
                <a:gd name="T101" fmla="*/ 49 h 199"/>
                <a:gd name="T102" fmla="*/ 119 w 228"/>
                <a:gd name="T103" fmla="*/ 41 h 199"/>
                <a:gd name="T104" fmla="*/ 130 w 228"/>
                <a:gd name="T105" fmla="*/ 46 h 199"/>
                <a:gd name="T106" fmla="*/ 146 w 228"/>
                <a:gd name="T107" fmla="*/ 46 h 199"/>
                <a:gd name="T108" fmla="*/ 162 w 228"/>
                <a:gd name="T109" fmla="*/ 44 h 199"/>
                <a:gd name="T110" fmla="*/ 147 w 228"/>
                <a:gd name="T111" fmla="*/ 37 h 199"/>
                <a:gd name="T112" fmla="*/ 146 w 228"/>
                <a:gd name="T113" fmla="*/ 32 h 199"/>
                <a:gd name="T114" fmla="*/ 127 w 228"/>
                <a:gd name="T115" fmla="*/ 32 h 199"/>
                <a:gd name="T116" fmla="*/ 111 w 228"/>
                <a:gd name="T117" fmla="*/ 37 h 199"/>
                <a:gd name="T118" fmla="*/ 107 w 228"/>
                <a:gd name="T119" fmla="*/ 21 h 199"/>
                <a:gd name="T120" fmla="*/ 96 w 228"/>
                <a:gd name="T121" fmla="*/ 11 h 199"/>
                <a:gd name="T122" fmla="*/ 109 w 228"/>
                <a:gd name="T123"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 h="199">
                  <a:moveTo>
                    <a:pt x="92" y="0"/>
                  </a:moveTo>
                  <a:cubicBezTo>
                    <a:pt x="92" y="0"/>
                    <a:pt x="58" y="5"/>
                    <a:pt x="35" y="31"/>
                  </a:cubicBezTo>
                  <a:cubicBezTo>
                    <a:pt x="35" y="31"/>
                    <a:pt x="53" y="13"/>
                    <a:pt x="64" y="13"/>
                  </a:cubicBezTo>
                  <a:cubicBezTo>
                    <a:pt x="66" y="14"/>
                    <a:pt x="66" y="14"/>
                    <a:pt x="66" y="14"/>
                  </a:cubicBezTo>
                  <a:cubicBezTo>
                    <a:pt x="66" y="14"/>
                    <a:pt x="66" y="15"/>
                    <a:pt x="65" y="15"/>
                  </a:cubicBezTo>
                  <a:cubicBezTo>
                    <a:pt x="65" y="16"/>
                    <a:pt x="64" y="17"/>
                    <a:pt x="64" y="18"/>
                  </a:cubicBezTo>
                  <a:cubicBezTo>
                    <a:pt x="64" y="18"/>
                    <a:pt x="64" y="20"/>
                    <a:pt x="64" y="20"/>
                  </a:cubicBezTo>
                  <a:cubicBezTo>
                    <a:pt x="63" y="21"/>
                    <a:pt x="63" y="21"/>
                    <a:pt x="63" y="21"/>
                  </a:cubicBezTo>
                  <a:cubicBezTo>
                    <a:pt x="63" y="21"/>
                    <a:pt x="62" y="21"/>
                    <a:pt x="62" y="22"/>
                  </a:cubicBezTo>
                  <a:cubicBezTo>
                    <a:pt x="62" y="22"/>
                    <a:pt x="61" y="22"/>
                    <a:pt x="61" y="23"/>
                  </a:cubicBezTo>
                  <a:cubicBezTo>
                    <a:pt x="61" y="24"/>
                    <a:pt x="61" y="25"/>
                    <a:pt x="61" y="25"/>
                  </a:cubicBezTo>
                  <a:cubicBezTo>
                    <a:pt x="62" y="27"/>
                    <a:pt x="62" y="27"/>
                    <a:pt x="62" y="27"/>
                  </a:cubicBezTo>
                  <a:cubicBezTo>
                    <a:pt x="61" y="28"/>
                    <a:pt x="61" y="28"/>
                    <a:pt x="61" y="28"/>
                  </a:cubicBezTo>
                  <a:cubicBezTo>
                    <a:pt x="59" y="29"/>
                    <a:pt x="59" y="29"/>
                    <a:pt x="59" y="29"/>
                  </a:cubicBezTo>
                  <a:cubicBezTo>
                    <a:pt x="59" y="29"/>
                    <a:pt x="58" y="29"/>
                    <a:pt x="57" y="29"/>
                  </a:cubicBezTo>
                  <a:cubicBezTo>
                    <a:pt x="56" y="29"/>
                    <a:pt x="56" y="27"/>
                    <a:pt x="56" y="27"/>
                  </a:cubicBezTo>
                  <a:cubicBezTo>
                    <a:pt x="58" y="26"/>
                    <a:pt x="58" y="26"/>
                    <a:pt x="58" y="26"/>
                  </a:cubicBezTo>
                  <a:cubicBezTo>
                    <a:pt x="58" y="26"/>
                    <a:pt x="58" y="26"/>
                    <a:pt x="58" y="25"/>
                  </a:cubicBezTo>
                  <a:cubicBezTo>
                    <a:pt x="57" y="25"/>
                    <a:pt x="57" y="24"/>
                    <a:pt x="56" y="24"/>
                  </a:cubicBezTo>
                  <a:cubicBezTo>
                    <a:pt x="55" y="24"/>
                    <a:pt x="54" y="26"/>
                    <a:pt x="54" y="26"/>
                  </a:cubicBezTo>
                  <a:cubicBezTo>
                    <a:pt x="52" y="27"/>
                    <a:pt x="52" y="27"/>
                    <a:pt x="52" y="27"/>
                  </a:cubicBezTo>
                  <a:cubicBezTo>
                    <a:pt x="52" y="27"/>
                    <a:pt x="51" y="29"/>
                    <a:pt x="51" y="29"/>
                  </a:cubicBezTo>
                  <a:cubicBezTo>
                    <a:pt x="52" y="29"/>
                    <a:pt x="53" y="29"/>
                    <a:pt x="53" y="29"/>
                  </a:cubicBezTo>
                  <a:cubicBezTo>
                    <a:pt x="53" y="29"/>
                    <a:pt x="53" y="30"/>
                    <a:pt x="53" y="31"/>
                  </a:cubicBezTo>
                  <a:cubicBezTo>
                    <a:pt x="53" y="31"/>
                    <a:pt x="52" y="32"/>
                    <a:pt x="52" y="32"/>
                  </a:cubicBezTo>
                  <a:cubicBezTo>
                    <a:pt x="52" y="32"/>
                    <a:pt x="52" y="33"/>
                    <a:pt x="51" y="33"/>
                  </a:cubicBezTo>
                  <a:cubicBezTo>
                    <a:pt x="50" y="32"/>
                    <a:pt x="49" y="32"/>
                    <a:pt x="48" y="32"/>
                  </a:cubicBezTo>
                  <a:cubicBezTo>
                    <a:pt x="47" y="32"/>
                    <a:pt x="46" y="31"/>
                    <a:pt x="46" y="32"/>
                  </a:cubicBezTo>
                  <a:cubicBezTo>
                    <a:pt x="45" y="32"/>
                    <a:pt x="45" y="32"/>
                    <a:pt x="45" y="32"/>
                  </a:cubicBezTo>
                  <a:cubicBezTo>
                    <a:pt x="45" y="33"/>
                    <a:pt x="42" y="34"/>
                    <a:pt x="42" y="34"/>
                  </a:cubicBezTo>
                  <a:cubicBezTo>
                    <a:pt x="42" y="34"/>
                    <a:pt x="41" y="35"/>
                    <a:pt x="41" y="35"/>
                  </a:cubicBezTo>
                  <a:cubicBezTo>
                    <a:pt x="41" y="35"/>
                    <a:pt x="41" y="37"/>
                    <a:pt x="41" y="37"/>
                  </a:cubicBezTo>
                  <a:cubicBezTo>
                    <a:pt x="41" y="37"/>
                    <a:pt x="40" y="38"/>
                    <a:pt x="38" y="38"/>
                  </a:cubicBezTo>
                  <a:cubicBezTo>
                    <a:pt x="37" y="39"/>
                    <a:pt x="36" y="39"/>
                    <a:pt x="36" y="39"/>
                  </a:cubicBezTo>
                  <a:cubicBezTo>
                    <a:pt x="36" y="41"/>
                    <a:pt x="36" y="41"/>
                    <a:pt x="36" y="41"/>
                  </a:cubicBezTo>
                  <a:cubicBezTo>
                    <a:pt x="36" y="41"/>
                    <a:pt x="34" y="42"/>
                    <a:pt x="34" y="43"/>
                  </a:cubicBezTo>
                  <a:cubicBezTo>
                    <a:pt x="33" y="44"/>
                    <a:pt x="30" y="46"/>
                    <a:pt x="30" y="46"/>
                  </a:cubicBezTo>
                  <a:cubicBezTo>
                    <a:pt x="30" y="46"/>
                    <a:pt x="29" y="47"/>
                    <a:pt x="28" y="48"/>
                  </a:cubicBezTo>
                  <a:cubicBezTo>
                    <a:pt x="28" y="49"/>
                    <a:pt x="28" y="50"/>
                    <a:pt x="28" y="51"/>
                  </a:cubicBezTo>
                  <a:cubicBezTo>
                    <a:pt x="28" y="51"/>
                    <a:pt x="27" y="52"/>
                    <a:pt x="27" y="53"/>
                  </a:cubicBezTo>
                  <a:cubicBezTo>
                    <a:pt x="27" y="54"/>
                    <a:pt x="26" y="55"/>
                    <a:pt x="26" y="56"/>
                  </a:cubicBezTo>
                  <a:cubicBezTo>
                    <a:pt x="25" y="56"/>
                    <a:pt x="25" y="57"/>
                    <a:pt x="24" y="57"/>
                  </a:cubicBezTo>
                  <a:cubicBezTo>
                    <a:pt x="24" y="57"/>
                    <a:pt x="22" y="58"/>
                    <a:pt x="21" y="58"/>
                  </a:cubicBezTo>
                  <a:cubicBezTo>
                    <a:pt x="20" y="59"/>
                    <a:pt x="20" y="60"/>
                    <a:pt x="20" y="60"/>
                  </a:cubicBezTo>
                  <a:cubicBezTo>
                    <a:pt x="20" y="60"/>
                    <a:pt x="21" y="61"/>
                    <a:pt x="21" y="61"/>
                  </a:cubicBezTo>
                  <a:cubicBezTo>
                    <a:pt x="22" y="61"/>
                    <a:pt x="23" y="62"/>
                    <a:pt x="23" y="62"/>
                  </a:cubicBezTo>
                  <a:cubicBezTo>
                    <a:pt x="23" y="62"/>
                    <a:pt x="23" y="63"/>
                    <a:pt x="23" y="64"/>
                  </a:cubicBezTo>
                  <a:cubicBezTo>
                    <a:pt x="23" y="64"/>
                    <a:pt x="22" y="66"/>
                    <a:pt x="23" y="66"/>
                  </a:cubicBezTo>
                  <a:cubicBezTo>
                    <a:pt x="24" y="66"/>
                    <a:pt x="25" y="66"/>
                    <a:pt x="25" y="66"/>
                  </a:cubicBezTo>
                  <a:cubicBezTo>
                    <a:pt x="27" y="67"/>
                    <a:pt x="27" y="67"/>
                    <a:pt x="27" y="67"/>
                  </a:cubicBezTo>
                  <a:cubicBezTo>
                    <a:pt x="28" y="68"/>
                    <a:pt x="28" y="68"/>
                    <a:pt x="28" y="68"/>
                  </a:cubicBezTo>
                  <a:cubicBezTo>
                    <a:pt x="29" y="68"/>
                    <a:pt x="29" y="68"/>
                    <a:pt x="29" y="68"/>
                  </a:cubicBezTo>
                  <a:cubicBezTo>
                    <a:pt x="29" y="68"/>
                    <a:pt x="29" y="69"/>
                    <a:pt x="29" y="70"/>
                  </a:cubicBezTo>
                  <a:cubicBezTo>
                    <a:pt x="28" y="70"/>
                    <a:pt x="28" y="71"/>
                    <a:pt x="28" y="71"/>
                  </a:cubicBezTo>
                  <a:cubicBezTo>
                    <a:pt x="27" y="71"/>
                    <a:pt x="27" y="71"/>
                    <a:pt x="27" y="70"/>
                  </a:cubicBezTo>
                  <a:cubicBezTo>
                    <a:pt x="27" y="69"/>
                    <a:pt x="27" y="69"/>
                    <a:pt x="26" y="68"/>
                  </a:cubicBezTo>
                  <a:cubicBezTo>
                    <a:pt x="25" y="68"/>
                    <a:pt x="24" y="69"/>
                    <a:pt x="24" y="69"/>
                  </a:cubicBezTo>
                  <a:cubicBezTo>
                    <a:pt x="24" y="69"/>
                    <a:pt x="23" y="69"/>
                    <a:pt x="23" y="68"/>
                  </a:cubicBezTo>
                  <a:cubicBezTo>
                    <a:pt x="22" y="67"/>
                    <a:pt x="22" y="68"/>
                    <a:pt x="22" y="67"/>
                  </a:cubicBezTo>
                  <a:cubicBezTo>
                    <a:pt x="22" y="66"/>
                    <a:pt x="23" y="66"/>
                    <a:pt x="22" y="65"/>
                  </a:cubicBezTo>
                  <a:cubicBezTo>
                    <a:pt x="22" y="65"/>
                    <a:pt x="21" y="64"/>
                    <a:pt x="21" y="64"/>
                  </a:cubicBezTo>
                  <a:cubicBezTo>
                    <a:pt x="20" y="64"/>
                    <a:pt x="21" y="65"/>
                    <a:pt x="20" y="64"/>
                  </a:cubicBezTo>
                  <a:cubicBezTo>
                    <a:pt x="20" y="63"/>
                    <a:pt x="19" y="63"/>
                    <a:pt x="19" y="63"/>
                  </a:cubicBezTo>
                  <a:cubicBezTo>
                    <a:pt x="19" y="63"/>
                    <a:pt x="18" y="63"/>
                    <a:pt x="18" y="62"/>
                  </a:cubicBezTo>
                  <a:cubicBezTo>
                    <a:pt x="18" y="62"/>
                    <a:pt x="18" y="61"/>
                    <a:pt x="18" y="60"/>
                  </a:cubicBezTo>
                  <a:cubicBezTo>
                    <a:pt x="18" y="60"/>
                    <a:pt x="19" y="59"/>
                    <a:pt x="19" y="58"/>
                  </a:cubicBezTo>
                  <a:cubicBezTo>
                    <a:pt x="19" y="58"/>
                    <a:pt x="19" y="55"/>
                    <a:pt x="19" y="55"/>
                  </a:cubicBezTo>
                  <a:cubicBezTo>
                    <a:pt x="19" y="55"/>
                    <a:pt x="16" y="61"/>
                    <a:pt x="15" y="66"/>
                  </a:cubicBezTo>
                  <a:cubicBezTo>
                    <a:pt x="15" y="66"/>
                    <a:pt x="16" y="65"/>
                    <a:pt x="16" y="66"/>
                  </a:cubicBezTo>
                  <a:cubicBezTo>
                    <a:pt x="16" y="67"/>
                    <a:pt x="17" y="68"/>
                    <a:pt x="16" y="69"/>
                  </a:cubicBezTo>
                  <a:cubicBezTo>
                    <a:pt x="16" y="69"/>
                    <a:pt x="16" y="69"/>
                    <a:pt x="16" y="72"/>
                  </a:cubicBezTo>
                  <a:cubicBezTo>
                    <a:pt x="16" y="74"/>
                    <a:pt x="17" y="75"/>
                    <a:pt x="17" y="76"/>
                  </a:cubicBezTo>
                  <a:cubicBezTo>
                    <a:pt x="16" y="76"/>
                    <a:pt x="16" y="77"/>
                    <a:pt x="16" y="78"/>
                  </a:cubicBezTo>
                  <a:cubicBezTo>
                    <a:pt x="16" y="79"/>
                    <a:pt x="16" y="82"/>
                    <a:pt x="17" y="82"/>
                  </a:cubicBezTo>
                  <a:cubicBezTo>
                    <a:pt x="17" y="82"/>
                    <a:pt x="17" y="83"/>
                    <a:pt x="17" y="83"/>
                  </a:cubicBezTo>
                  <a:cubicBezTo>
                    <a:pt x="18" y="84"/>
                    <a:pt x="17" y="85"/>
                    <a:pt x="18" y="84"/>
                  </a:cubicBezTo>
                  <a:cubicBezTo>
                    <a:pt x="19" y="82"/>
                    <a:pt x="20" y="81"/>
                    <a:pt x="20" y="81"/>
                  </a:cubicBezTo>
                  <a:cubicBezTo>
                    <a:pt x="20" y="80"/>
                    <a:pt x="20" y="80"/>
                    <a:pt x="20" y="80"/>
                  </a:cubicBezTo>
                  <a:cubicBezTo>
                    <a:pt x="20" y="80"/>
                    <a:pt x="20" y="79"/>
                    <a:pt x="22" y="79"/>
                  </a:cubicBezTo>
                  <a:cubicBezTo>
                    <a:pt x="23" y="79"/>
                    <a:pt x="24" y="79"/>
                    <a:pt x="24" y="80"/>
                  </a:cubicBezTo>
                  <a:cubicBezTo>
                    <a:pt x="25" y="80"/>
                    <a:pt x="23" y="82"/>
                    <a:pt x="24" y="82"/>
                  </a:cubicBezTo>
                  <a:cubicBezTo>
                    <a:pt x="25" y="82"/>
                    <a:pt x="27" y="81"/>
                    <a:pt x="28" y="81"/>
                  </a:cubicBezTo>
                  <a:cubicBezTo>
                    <a:pt x="29" y="81"/>
                    <a:pt x="29" y="82"/>
                    <a:pt x="30" y="83"/>
                  </a:cubicBezTo>
                  <a:cubicBezTo>
                    <a:pt x="30" y="84"/>
                    <a:pt x="30" y="85"/>
                    <a:pt x="31" y="86"/>
                  </a:cubicBezTo>
                  <a:cubicBezTo>
                    <a:pt x="32" y="86"/>
                    <a:pt x="31" y="87"/>
                    <a:pt x="32" y="88"/>
                  </a:cubicBezTo>
                  <a:cubicBezTo>
                    <a:pt x="32" y="89"/>
                    <a:pt x="34" y="90"/>
                    <a:pt x="35" y="90"/>
                  </a:cubicBezTo>
                  <a:cubicBezTo>
                    <a:pt x="35" y="90"/>
                    <a:pt x="37" y="90"/>
                    <a:pt x="38" y="90"/>
                  </a:cubicBezTo>
                  <a:cubicBezTo>
                    <a:pt x="39" y="91"/>
                    <a:pt x="38" y="92"/>
                    <a:pt x="39" y="92"/>
                  </a:cubicBezTo>
                  <a:cubicBezTo>
                    <a:pt x="40" y="92"/>
                    <a:pt x="41" y="95"/>
                    <a:pt x="41" y="95"/>
                  </a:cubicBezTo>
                  <a:cubicBezTo>
                    <a:pt x="41" y="95"/>
                    <a:pt x="41" y="97"/>
                    <a:pt x="41" y="98"/>
                  </a:cubicBezTo>
                  <a:cubicBezTo>
                    <a:pt x="41" y="98"/>
                    <a:pt x="41" y="99"/>
                    <a:pt x="42" y="100"/>
                  </a:cubicBezTo>
                  <a:cubicBezTo>
                    <a:pt x="42" y="100"/>
                    <a:pt x="44" y="100"/>
                    <a:pt x="44" y="100"/>
                  </a:cubicBezTo>
                  <a:cubicBezTo>
                    <a:pt x="44" y="100"/>
                    <a:pt x="43" y="102"/>
                    <a:pt x="45" y="102"/>
                  </a:cubicBezTo>
                  <a:cubicBezTo>
                    <a:pt x="47" y="103"/>
                    <a:pt x="48" y="103"/>
                    <a:pt x="49" y="104"/>
                  </a:cubicBezTo>
                  <a:cubicBezTo>
                    <a:pt x="49" y="104"/>
                    <a:pt x="48" y="105"/>
                    <a:pt x="50" y="105"/>
                  </a:cubicBezTo>
                  <a:cubicBezTo>
                    <a:pt x="52" y="105"/>
                    <a:pt x="54" y="105"/>
                    <a:pt x="55" y="106"/>
                  </a:cubicBezTo>
                  <a:cubicBezTo>
                    <a:pt x="56" y="106"/>
                    <a:pt x="55" y="107"/>
                    <a:pt x="57" y="109"/>
                  </a:cubicBezTo>
                  <a:cubicBezTo>
                    <a:pt x="60" y="110"/>
                    <a:pt x="60" y="111"/>
                    <a:pt x="61" y="111"/>
                  </a:cubicBezTo>
                  <a:cubicBezTo>
                    <a:pt x="62" y="111"/>
                    <a:pt x="63" y="111"/>
                    <a:pt x="63" y="113"/>
                  </a:cubicBezTo>
                  <a:cubicBezTo>
                    <a:pt x="62" y="115"/>
                    <a:pt x="62" y="116"/>
                    <a:pt x="61" y="117"/>
                  </a:cubicBezTo>
                  <a:cubicBezTo>
                    <a:pt x="60" y="118"/>
                    <a:pt x="59" y="120"/>
                    <a:pt x="58" y="121"/>
                  </a:cubicBezTo>
                  <a:cubicBezTo>
                    <a:pt x="58" y="122"/>
                    <a:pt x="57" y="123"/>
                    <a:pt x="58" y="124"/>
                  </a:cubicBezTo>
                  <a:cubicBezTo>
                    <a:pt x="58" y="126"/>
                    <a:pt x="59" y="127"/>
                    <a:pt x="59" y="128"/>
                  </a:cubicBezTo>
                  <a:cubicBezTo>
                    <a:pt x="59" y="129"/>
                    <a:pt x="59" y="131"/>
                    <a:pt x="59" y="132"/>
                  </a:cubicBezTo>
                  <a:cubicBezTo>
                    <a:pt x="58" y="133"/>
                    <a:pt x="58" y="134"/>
                    <a:pt x="58" y="134"/>
                  </a:cubicBezTo>
                  <a:cubicBezTo>
                    <a:pt x="58" y="134"/>
                    <a:pt x="59" y="136"/>
                    <a:pt x="58" y="137"/>
                  </a:cubicBezTo>
                  <a:cubicBezTo>
                    <a:pt x="57" y="138"/>
                    <a:pt x="55" y="140"/>
                    <a:pt x="54" y="140"/>
                  </a:cubicBezTo>
                  <a:cubicBezTo>
                    <a:pt x="53" y="140"/>
                    <a:pt x="51" y="142"/>
                    <a:pt x="51" y="142"/>
                  </a:cubicBezTo>
                  <a:cubicBezTo>
                    <a:pt x="51" y="142"/>
                    <a:pt x="51" y="146"/>
                    <a:pt x="51" y="147"/>
                  </a:cubicBezTo>
                  <a:cubicBezTo>
                    <a:pt x="51" y="147"/>
                    <a:pt x="47" y="154"/>
                    <a:pt x="49" y="155"/>
                  </a:cubicBezTo>
                  <a:cubicBezTo>
                    <a:pt x="50" y="156"/>
                    <a:pt x="50" y="158"/>
                    <a:pt x="50" y="159"/>
                  </a:cubicBezTo>
                  <a:cubicBezTo>
                    <a:pt x="49" y="160"/>
                    <a:pt x="49" y="160"/>
                    <a:pt x="49" y="160"/>
                  </a:cubicBezTo>
                  <a:cubicBezTo>
                    <a:pt x="48" y="161"/>
                    <a:pt x="46" y="161"/>
                    <a:pt x="47" y="163"/>
                  </a:cubicBezTo>
                  <a:cubicBezTo>
                    <a:pt x="49" y="165"/>
                    <a:pt x="50" y="165"/>
                    <a:pt x="50" y="167"/>
                  </a:cubicBezTo>
                  <a:cubicBezTo>
                    <a:pt x="51" y="168"/>
                    <a:pt x="51" y="168"/>
                    <a:pt x="52" y="170"/>
                  </a:cubicBezTo>
                  <a:cubicBezTo>
                    <a:pt x="53" y="171"/>
                    <a:pt x="53" y="172"/>
                    <a:pt x="54" y="173"/>
                  </a:cubicBezTo>
                  <a:cubicBezTo>
                    <a:pt x="55" y="174"/>
                    <a:pt x="56" y="175"/>
                    <a:pt x="56" y="176"/>
                  </a:cubicBezTo>
                  <a:cubicBezTo>
                    <a:pt x="56" y="177"/>
                    <a:pt x="59" y="179"/>
                    <a:pt x="56" y="177"/>
                  </a:cubicBezTo>
                  <a:cubicBezTo>
                    <a:pt x="53" y="175"/>
                    <a:pt x="56" y="177"/>
                    <a:pt x="52" y="174"/>
                  </a:cubicBezTo>
                  <a:cubicBezTo>
                    <a:pt x="49" y="171"/>
                    <a:pt x="48" y="173"/>
                    <a:pt x="46" y="171"/>
                  </a:cubicBezTo>
                  <a:cubicBezTo>
                    <a:pt x="45" y="169"/>
                    <a:pt x="47" y="175"/>
                    <a:pt x="44" y="168"/>
                  </a:cubicBezTo>
                  <a:cubicBezTo>
                    <a:pt x="41" y="160"/>
                    <a:pt x="40" y="161"/>
                    <a:pt x="39" y="159"/>
                  </a:cubicBezTo>
                  <a:cubicBezTo>
                    <a:pt x="39" y="157"/>
                    <a:pt x="39" y="159"/>
                    <a:pt x="37" y="155"/>
                  </a:cubicBezTo>
                  <a:cubicBezTo>
                    <a:pt x="35" y="151"/>
                    <a:pt x="37" y="154"/>
                    <a:pt x="35" y="151"/>
                  </a:cubicBezTo>
                  <a:cubicBezTo>
                    <a:pt x="33" y="149"/>
                    <a:pt x="33" y="152"/>
                    <a:pt x="32" y="148"/>
                  </a:cubicBezTo>
                  <a:cubicBezTo>
                    <a:pt x="31" y="143"/>
                    <a:pt x="31" y="146"/>
                    <a:pt x="30" y="141"/>
                  </a:cubicBezTo>
                  <a:cubicBezTo>
                    <a:pt x="28" y="136"/>
                    <a:pt x="31" y="136"/>
                    <a:pt x="28" y="133"/>
                  </a:cubicBezTo>
                  <a:cubicBezTo>
                    <a:pt x="25" y="131"/>
                    <a:pt x="25" y="132"/>
                    <a:pt x="24" y="131"/>
                  </a:cubicBezTo>
                  <a:cubicBezTo>
                    <a:pt x="23" y="129"/>
                    <a:pt x="25" y="130"/>
                    <a:pt x="22" y="126"/>
                  </a:cubicBezTo>
                  <a:cubicBezTo>
                    <a:pt x="20" y="122"/>
                    <a:pt x="16" y="120"/>
                    <a:pt x="16" y="113"/>
                  </a:cubicBezTo>
                  <a:cubicBezTo>
                    <a:pt x="16" y="105"/>
                    <a:pt x="16" y="104"/>
                    <a:pt x="16" y="104"/>
                  </a:cubicBezTo>
                  <a:cubicBezTo>
                    <a:pt x="16" y="104"/>
                    <a:pt x="13" y="101"/>
                    <a:pt x="14" y="97"/>
                  </a:cubicBezTo>
                  <a:cubicBezTo>
                    <a:pt x="15" y="92"/>
                    <a:pt x="16" y="94"/>
                    <a:pt x="15" y="92"/>
                  </a:cubicBezTo>
                  <a:cubicBezTo>
                    <a:pt x="15" y="91"/>
                    <a:pt x="14" y="91"/>
                    <a:pt x="13" y="89"/>
                  </a:cubicBezTo>
                  <a:cubicBezTo>
                    <a:pt x="12" y="88"/>
                    <a:pt x="12" y="88"/>
                    <a:pt x="11" y="87"/>
                  </a:cubicBezTo>
                  <a:cubicBezTo>
                    <a:pt x="11" y="86"/>
                    <a:pt x="11" y="83"/>
                    <a:pt x="11" y="83"/>
                  </a:cubicBezTo>
                  <a:cubicBezTo>
                    <a:pt x="10" y="84"/>
                    <a:pt x="10" y="84"/>
                    <a:pt x="10" y="84"/>
                  </a:cubicBezTo>
                  <a:cubicBezTo>
                    <a:pt x="10" y="84"/>
                    <a:pt x="0" y="182"/>
                    <a:pt x="97" y="197"/>
                  </a:cubicBezTo>
                  <a:cubicBezTo>
                    <a:pt x="97" y="197"/>
                    <a:pt x="75" y="192"/>
                    <a:pt x="73" y="187"/>
                  </a:cubicBezTo>
                  <a:cubicBezTo>
                    <a:pt x="73" y="187"/>
                    <a:pt x="72" y="183"/>
                    <a:pt x="73" y="183"/>
                  </a:cubicBezTo>
                  <a:cubicBezTo>
                    <a:pt x="74" y="183"/>
                    <a:pt x="76" y="184"/>
                    <a:pt x="77" y="183"/>
                  </a:cubicBezTo>
                  <a:cubicBezTo>
                    <a:pt x="79" y="181"/>
                    <a:pt x="80" y="180"/>
                    <a:pt x="80" y="180"/>
                  </a:cubicBezTo>
                  <a:cubicBezTo>
                    <a:pt x="80" y="182"/>
                    <a:pt x="80" y="182"/>
                    <a:pt x="80" y="182"/>
                  </a:cubicBezTo>
                  <a:cubicBezTo>
                    <a:pt x="80" y="182"/>
                    <a:pt x="79" y="182"/>
                    <a:pt x="83" y="181"/>
                  </a:cubicBezTo>
                  <a:cubicBezTo>
                    <a:pt x="88" y="181"/>
                    <a:pt x="88" y="181"/>
                    <a:pt x="89" y="181"/>
                  </a:cubicBezTo>
                  <a:cubicBezTo>
                    <a:pt x="91" y="180"/>
                    <a:pt x="93" y="176"/>
                    <a:pt x="94" y="178"/>
                  </a:cubicBezTo>
                  <a:cubicBezTo>
                    <a:pt x="95" y="181"/>
                    <a:pt x="93" y="180"/>
                    <a:pt x="95" y="181"/>
                  </a:cubicBezTo>
                  <a:cubicBezTo>
                    <a:pt x="97" y="181"/>
                    <a:pt x="101" y="180"/>
                    <a:pt x="101" y="180"/>
                  </a:cubicBezTo>
                  <a:cubicBezTo>
                    <a:pt x="101" y="180"/>
                    <a:pt x="108" y="181"/>
                    <a:pt x="108" y="180"/>
                  </a:cubicBezTo>
                  <a:cubicBezTo>
                    <a:pt x="109" y="179"/>
                    <a:pt x="109" y="178"/>
                    <a:pt x="110" y="178"/>
                  </a:cubicBezTo>
                  <a:cubicBezTo>
                    <a:pt x="111" y="178"/>
                    <a:pt x="112" y="180"/>
                    <a:pt x="112" y="180"/>
                  </a:cubicBezTo>
                  <a:cubicBezTo>
                    <a:pt x="108" y="182"/>
                    <a:pt x="108" y="182"/>
                    <a:pt x="108" y="182"/>
                  </a:cubicBezTo>
                  <a:cubicBezTo>
                    <a:pt x="105" y="185"/>
                    <a:pt x="105" y="185"/>
                    <a:pt x="105" y="185"/>
                  </a:cubicBezTo>
                  <a:cubicBezTo>
                    <a:pt x="105" y="185"/>
                    <a:pt x="103" y="185"/>
                    <a:pt x="105" y="186"/>
                  </a:cubicBezTo>
                  <a:cubicBezTo>
                    <a:pt x="106" y="187"/>
                    <a:pt x="107" y="187"/>
                    <a:pt x="108" y="187"/>
                  </a:cubicBezTo>
                  <a:cubicBezTo>
                    <a:pt x="110" y="187"/>
                    <a:pt x="114" y="190"/>
                    <a:pt x="115" y="188"/>
                  </a:cubicBezTo>
                  <a:cubicBezTo>
                    <a:pt x="116" y="186"/>
                    <a:pt x="116" y="186"/>
                    <a:pt x="117" y="185"/>
                  </a:cubicBezTo>
                  <a:cubicBezTo>
                    <a:pt x="117" y="184"/>
                    <a:pt x="117" y="182"/>
                    <a:pt x="119" y="182"/>
                  </a:cubicBezTo>
                  <a:cubicBezTo>
                    <a:pt x="120" y="182"/>
                    <a:pt x="122" y="183"/>
                    <a:pt x="122" y="183"/>
                  </a:cubicBezTo>
                  <a:cubicBezTo>
                    <a:pt x="121" y="186"/>
                    <a:pt x="121" y="186"/>
                    <a:pt x="121" y="186"/>
                  </a:cubicBezTo>
                  <a:cubicBezTo>
                    <a:pt x="121" y="186"/>
                    <a:pt x="123" y="186"/>
                    <a:pt x="125" y="186"/>
                  </a:cubicBezTo>
                  <a:cubicBezTo>
                    <a:pt x="126" y="186"/>
                    <a:pt x="126" y="188"/>
                    <a:pt x="128" y="186"/>
                  </a:cubicBezTo>
                  <a:cubicBezTo>
                    <a:pt x="129" y="184"/>
                    <a:pt x="129" y="184"/>
                    <a:pt x="131" y="184"/>
                  </a:cubicBezTo>
                  <a:cubicBezTo>
                    <a:pt x="133" y="184"/>
                    <a:pt x="135" y="183"/>
                    <a:pt x="136" y="183"/>
                  </a:cubicBezTo>
                  <a:cubicBezTo>
                    <a:pt x="136" y="184"/>
                    <a:pt x="138" y="184"/>
                    <a:pt x="139" y="184"/>
                  </a:cubicBezTo>
                  <a:cubicBezTo>
                    <a:pt x="139" y="184"/>
                    <a:pt x="143" y="186"/>
                    <a:pt x="143" y="186"/>
                  </a:cubicBezTo>
                  <a:cubicBezTo>
                    <a:pt x="144" y="185"/>
                    <a:pt x="148" y="186"/>
                    <a:pt x="148" y="186"/>
                  </a:cubicBezTo>
                  <a:cubicBezTo>
                    <a:pt x="148" y="186"/>
                    <a:pt x="137" y="196"/>
                    <a:pt x="113" y="197"/>
                  </a:cubicBezTo>
                  <a:cubicBezTo>
                    <a:pt x="113" y="197"/>
                    <a:pt x="167" y="199"/>
                    <a:pt x="197" y="146"/>
                  </a:cubicBezTo>
                  <a:cubicBezTo>
                    <a:pt x="228" y="94"/>
                    <a:pt x="206" y="26"/>
                    <a:pt x="137" y="3"/>
                  </a:cubicBezTo>
                  <a:cubicBezTo>
                    <a:pt x="137" y="3"/>
                    <a:pt x="189" y="22"/>
                    <a:pt x="203" y="71"/>
                  </a:cubicBezTo>
                  <a:cubicBezTo>
                    <a:pt x="202" y="72"/>
                    <a:pt x="202" y="72"/>
                    <a:pt x="202" y="72"/>
                  </a:cubicBezTo>
                  <a:cubicBezTo>
                    <a:pt x="201" y="71"/>
                    <a:pt x="201" y="72"/>
                    <a:pt x="200" y="69"/>
                  </a:cubicBezTo>
                  <a:cubicBezTo>
                    <a:pt x="199" y="67"/>
                    <a:pt x="199" y="68"/>
                    <a:pt x="199" y="66"/>
                  </a:cubicBezTo>
                  <a:cubicBezTo>
                    <a:pt x="198" y="64"/>
                    <a:pt x="198" y="65"/>
                    <a:pt x="197" y="64"/>
                  </a:cubicBezTo>
                  <a:cubicBezTo>
                    <a:pt x="195" y="62"/>
                    <a:pt x="195" y="62"/>
                    <a:pt x="194" y="61"/>
                  </a:cubicBezTo>
                  <a:cubicBezTo>
                    <a:pt x="193" y="61"/>
                    <a:pt x="192" y="58"/>
                    <a:pt x="192" y="57"/>
                  </a:cubicBezTo>
                  <a:cubicBezTo>
                    <a:pt x="191" y="56"/>
                    <a:pt x="189" y="55"/>
                    <a:pt x="188" y="55"/>
                  </a:cubicBezTo>
                  <a:cubicBezTo>
                    <a:pt x="187" y="55"/>
                    <a:pt x="188" y="54"/>
                    <a:pt x="187" y="55"/>
                  </a:cubicBezTo>
                  <a:cubicBezTo>
                    <a:pt x="187" y="56"/>
                    <a:pt x="189" y="58"/>
                    <a:pt x="189" y="58"/>
                  </a:cubicBezTo>
                  <a:cubicBezTo>
                    <a:pt x="189" y="62"/>
                    <a:pt x="189" y="62"/>
                    <a:pt x="189" y="62"/>
                  </a:cubicBezTo>
                  <a:cubicBezTo>
                    <a:pt x="189" y="62"/>
                    <a:pt x="190" y="65"/>
                    <a:pt x="190" y="66"/>
                  </a:cubicBezTo>
                  <a:cubicBezTo>
                    <a:pt x="190" y="67"/>
                    <a:pt x="189" y="70"/>
                    <a:pt x="189" y="70"/>
                  </a:cubicBezTo>
                  <a:cubicBezTo>
                    <a:pt x="189" y="70"/>
                    <a:pt x="188" y="72"/>
                    <a:pt x="187" y="73"/>
                  </a:cubicBezTo>
                  <a:cubicBezTo>
                    <a:pt x="186" y="73"/>
                    <a:pt x="181" y="74"/>
                    <a:pt x="181" y="74"/>
                  </a:cubicBezTo>
                  <a:cubicBezTo>
                    <a:pt x="181" y="74"/>
                    <a:pt x="179" y="72"/>
                    <a:pt x="179" y="71"/>
                  </a:cubicBezTo>
                  <a:cubicBezTo>
                    <a:pt x="178" y="69"/>
                    <a:pt x="175" y="69"/>
                    <a:pt x="174" y="68"/>
                  </a:cubicBezTo>
                  <a:cubicBezTo>
                    <a:pt x="174" y="67"/>
                    <a:pt x="175" y="66"/>
                    <a:pt x="173" y="64"/>
                  </a:cubicBezTo>
                  <a:cubicBezTo>
                    <a:pt x="172" y="62"/>
                    <a:pt x="173" y="63"/>
                    <a:pt x="172" y="61"/>
                  </a:cubicBezTo>
                  <a:cubicBezTo>
                    <a:pt x="170" y="59"/>
                    <a:pt x="170" y="59"/>
                    <a:pt x="170" y="59"/>
                  </a:cubicBezTo>
                  <a:cubicBezTo>
                    <a:pt x="170" y="59"/>
                    <a:pt x="166" y="58"/>
                    <a:pt x="167" y="60"/>
                  </a:cubicBezTo>
                  <a:cubicBezTo>
                    <a:pt x="168" y="63"/>
                    <a:pt x="167" y="65"/>
                    <a:pt x="168" y="65"/>
                  </a:cubicBezTo>
                  <a:cubicBezTo>
                    <a:pt x="169" y="66"/>
                    <a:pt x="170" y="65"/>
                    <a:pt x="171" y="67"/>
                  </a:cubicBezTo>
                  <a:cubicBezTo>
                    <a:pt x="172" y="69"/>
                    <a:pt x="172" y="70"/>
                    <a:pt x="172" y="71"/>
                  </a:cubicBezTo>
                  <a:cubicBezTo>
                    <a:pt x="173" y="71"/>
                    <a:pt x="173" y="74"/>
                    <a:pt x="174" y="75"/>
                  </a:cubicBezTo>
                  <a:cubicBezTo>
                    <a:pt x="175" y="75"/>
                    <a:pt x="178" y="75"/>
                    <a:pt x="178" y="76"/>
                  </a:cubicBezTo>
                  <a:cubicBezTo>
                    <a:pt x="177" y="77"/>
                    <a:pt x="176" y="78"/>
                    <a:pt x="178" y="79"/>
                  </a:cubicBezTo>
                  <a:cubicBezTo>
                    <a:pt x="179" y="79"/>
                    <a:pt x="179" y="80"/>
                    <a:pt x="180" y="80"/>
                  </a:cubicBezTo>
                  <a:cubicBezTo>
                    <a:pt x="181" y="80"/>
                    <a:pt x="181" y="80"/>
                    <a:pt x="182" y="79"/>
                  </a:cubicBezTo>
                  <a:cubicBezTo>
                    <a:pt x="184" y="79"/>
                    <a:pt x="186" y="79"/>
                    <a:pt x="186" y="79"/>
                  </a:cubicBezTo>
                  <a:cubicBezTo>
                    <a:pt x="186" y="79"/>
                    <a:pt x="188" y="80"/>
                    <a:pt x="188" y="81"/>
                  </a:cubicBezTo>
                  <a:cubicBezTo>
                    <a:pt x="188" y="82"/>
                    <a:pt x="187" y="86"/>
                    <a:pt x="187" y="86"/>
                  </a:cubicBezTo>
                  <a:cubicBezTo>
                    <a:pt x="185" y="90"/>
                    <a:pt x="185" y="90"/>
                    <a:pt x="185" y="90"/>
                  </a:cubicBezTo>
                  <a:cubicBezTo>
                    <a:pt x="185" y="90"/>
                    <a:pt x="185" y="97"/>
                    <a:pt x="184" y="97"/>
                  </a:cubicBezTo>
                  <a:cubicBezTo>
                    <a:pt x="183" y="97"/>
                    <a:pt x="182" y="100"/>
                    <a:pt x="181" y="100"/>
                  </a:cubicBezTo>
                  <a:cubicBezTo>
                    <a:pt x="180" y="101"/>
                    <a:pt x="180" y="105"/>
                    <a:pt x="180" y="105"/>
                  </a:cubicBezTo>
                  <a:cubicBezTo>
                    <a:pt x="178" y="108"/>
                    <a:pt x="178" y="108"/>
                    <a:pt x="178" y="108"/>
                  </a:cubicBezTo>
                  <a:cubicBezTo>
                    <a:pt x="178" y="108"/>
                    <a:pt x="178" y="111"/>
                    <a:pt x="178" y="112"/>
                  </a:cubicBezTo>
                  <a:cubicBezTo>
                    <a:pt x="178" y="113"/>
                    <a:pt x="179" y="117"/>
                    <a:pt x="178" y="119"/>
                  </a:cubicBezTo>
                  <a:cubicBezTo>
                    <a:pt x="178" y="121"/>
                    <a:pt x="175" y="122"/>
                    <a:pt x="175" y="122"/>
                  </a:cubicBezTo>
                  <a:cubicBezTo>
                    <a:pt x="175" y="122"/>
                    <a:pt x="179" y="126"/>
                    <a:pt x="177" y="126"/>
                  </a:cubicBezTo>
                  <a:cubicBezTo>
                    <a:pt x="175" y="127"/>
                    <a:pt x="173" y="129"/>
                    <a:pt x="173" y="130"/>
                  </a:cubicBezTo>
                  <a:cubicBezTo>
                    <a:pt x="172" y="131"/>
                    <a:pt x="172" y="132"/>
                    <a:pt x="171" y="132"/>
                  </a:cubicBezTo>
                  <a:cubicBezTo>
                    <a:pt x="170" y="133"/>
                    <a:pt x="168" y="133"/>
                    <a:pt x="168" y="134"/>
                  </a:cubicBezTo>
                  <a:cubicBezTo>
                    <a:pt x="168" y="134"/>
                    <a:pt x="168" y="137"/>
                    <a:pt x="168" y="137"/>
                  </a:cubicBezTo>
                  <a:cubicBezTo>
                    <a:pt x="164" y="142"/>
                    <a:pt x="164" y="142"/>
                    <a:pt x="164" y="142"/>
                  </a:cubicBezTo>
                  <a:cubicBezTo>
                    <a:pt x="160" y="146"/>
                    <a:pt x="160" y="146"/>
                    <a:pt x="160" y="146"/>
                  </a:cubicBezTo>
                  <a:cubicBezTo>
                    <a:pt x="160" y="146"/>
                    <a:pt x="160" y="149"/>
                    <a:pt x="159" y="149"/>
                  </a:cubicBezTo>
                  <a:cubicBezTo>
                    <a:pt x="158" y="149"/>
                    <a:pt x="153" y="151"/>
                    <a:pt x="152" y="152"/>
                  </a:cubicBezTo>
                  <a:cubicBezTo>
                    <a:pt x="152" y="152"/>
                    <a:pt x="148" y="154"/>
                    <a:pt x="147" y="154"/>
                  </a:cubicBezTo>
                  <a:cubicBezTo>
                    <a:pt x="146" y="154"/>
                    <a:pt x="148" y="157"/>
                    <a:pt x="146" y="154"/>
                  </a:cubicBezTo>
                  <a:cubicBezTo>
                    <a:pt x="144" y="151"/>
                    <a:pt x="145" y="153"/>
                    <a:pt x="144" y="149"/>
                  </a:cubicBezTo>
                  <a:cubicBezTo>
                    <a:pt x="142" y="145"/>
                    <a:pt x="142" y="148"/>
                    <a:pt x="142" y="145"/>
                  </a:cubicBezTo>
                  <a:cubicBezTo>
                    <a:pt x="142" y="143"/>
                    <a:pt x="142" y="145"/>
                    <a:pt x="142" y="143"/>
                  </a:cubicBezTo>
                  <a:cubicBezTo>
                    <a:pt x="142" y="140"/>
                    <a:pt x="143" y="142"/>
                    <a:pt x="141" y="139"/>
                  </a:cubicBezTo>
                  <a:cubicBezTo>
                    <a:pt x="140" y="136"/>
                    <a:pt x="140" y="137"/>
                    <a:pt x="138" y="135"/>
                  </a:cubicBezTo>
                  <a:cubicBezTo>
                    <a:pt x="136" y="133"/>
                    <a:pt x="135" y="135"/>
                    <a:pt x="136" y="132"/>
                  </a:cubicBezTo>
                  <a:cubicBezTo>
                    <a:pt x="137" y="129"/>
                    <a:pt x="137" y="132"/>
                    <a:pt x="137" y="129"/>
                  </a:cubicBezTo>
                  <a:cubicBezTo>
                    <a:pt x="138" y="126"/>
                    <a:pt x="137" y="125"/>
                    <a:pt x="139" y="124"/>
                  </a:cubicBezTo>
                  <a:cubicBezTo>
                    <a:pt x="141" y="123"/>
                    <a:pt x="142" y="122"/>
                    <a:pt x="142" y="121"/>
                  </a:cubicBezTo>
                  <a:cubicBezTo>
                    <a:pt x="142" y="119"/>
                    <a:pt x="142" y="118"/>
                    <a:pt x="142" y="117"/>
                  </a:cubicBezTo>
                  <a:cubicBezTo>
                    <a:pt x="141" y="116"/>
                    <a:pt x="139" y="114"/>
                    <a:pt x="139" y="113"/>
                  </a:cubicBezTo>
                  <a:cubicBezTo>
                    <a:pt x="139" y="112"/>
                    <a:pt x="139" y="113"/>
                    <a:pt x="137" y="111"/>
                  </a:cubicBezTo>
                  <a:cubicBezTo>
                    <a:pt x="136" y="109"/>
                    <a:pt x="135" y="108"/>
                    <a:pt x="135" y="108"/>
                  </a:cubicBezTo>
                  <a:cubicBezTo>
                    <a:pt x="135" y="108"/>
                    <a:pt x="135" y="103"/>
                    <a:pt x="135" y="101"/>
                  </a:cubicBezTo>
                  <a:cubicBezTo>
                    <a:pt x="135" y="99"/>
                    <a:pt x="134" y="102"/>
                    <a:pt x="135" y="99"/>
                  </a:cubicBezTo>
                  <a:cubicBezTo>
                    <a:pt x="135" y="96"/>
                    <a:pt x="135" y="94"/>
                    <a:pt x="135" y="94"/>
                  </a:cubicBezTo>
                  <a:cubicBezTo>
                    <a:pt x="135" y="94"/>
                    <a:pt x="132" y="92"/>
                    <a:pt x="131" y="92"/>
                  </a:cubicBezTo>
                  <a:cubicBezTo>
                    <a:pt x="129" y="92"/>
                    <a:pt x="129" y="94"/>
                    <a:pt x="127" y="93"/>
                  </a:cubicBezTo>
                  <a:cubicBezTo>
                    <a:pt x="125" y="91"/>
                    <a:pt x="126" y="90"/>
                    <a:pt x="125" y="89"/>
                  </a:cubicBezTo>
                  <a:cubicBezTo>
                    <a:pt x="124" y="89"/>
                    <a:pt x="123" y="89"/>
                    <a:pt x="122" y="90"/>
                  </a:cubicBezTo>
                  <a:cubicBezTo>
                    <a:pt x="121" y="91"/>
                    <a:pt x="118" y="91"/>
                    <a:pt x="116" y="91"/>
                  </a:cubicBezTo>
                  <a:cubicBezTo>
                    <a:pt x="114" y="92"/>
                    <a:pt x="113" y="92"/>
                    <a:pt x="110" y="92"/>
                  </a:cubicBezTo>
                  <a:cubicBezTo>
                    <a:pt x="108" y="92"/>
                    <a:pt x="104" y="93"/>
                    <a:pt x="102" y="92"/>
                  </a:cubicBezTo>
                  <a:cubicBezTo>
                    <a:pt x="100" y="91"/>
                    <a:pt x="100" y="92"/>
                    <a:pt x="99" y="90"/>
                  </a:cubicBezTo>
                  <a:cubicBezTo>
                    <a:pt x="98" y="88"/>
                    <a:pt x="99" y="88"/>
                    <a:pt x="97" y="87"/>
                  </a:cubicBezTo>
                  <a:cubicBezTo>
                    <a:pt x="95" y="86"/>
                    <a:pt x="94" y="87"/>
                    <a:pt x="94" y="85"/>
                  </a:cubicBezTo>
                  <a:cubicBezTo>
                    <a:pt x="94" y="82"/>
                    <a:pt x="95" y="83"/>
                    <a:pt x="93" y="81"/>
                  </a:cubicBezTo>
                  <a:cubicBezTo>
                    <a:pt x="92" y="79"/>
                    <a:pt x="94" y="82"/>
                    <a:pt x="92" y="79"/>
                  </a:cubicBezTo>
                  <a:cubicBezTo>
                    <a:pt x="89" y="76"/>
                    <a:pt x="88" y="79"/>
                    <a:pt x="89" y="76"/>
                  </a:cubicBezTo>
                  <a:cubicBezTo>
                    <a:pt x="90" y="74"/>
                    <a:pt x="91" y="75"/>
                    <a:pt x="91" y="73"/>
                  </a:cubicBezTo>
                  <a:cubicBezTo>
                    <a:pt x="91" y="70"/>
                    <a:pt x="95" y="74"/>
                    <a:pt x="92" y="68"/>
                  </a:cubicBezTo>
                  <a:cubicBezTo>
                    <a:pt x="90" y="63"/>
                    <a:pt x="89" y="64"/>
                    <a:pt x="92" y="60"/>
                  </a:cubicBezTo>
                  <a:cubicBezTo>
                    <a:pt x="94" y="55"/>
                    <a:pt x="97" y="54"/>
                    <a:pt x="98" y="53"/>
                  </a:cubicBezTo>
                  <a:cubicBezTo>
                    <a:pt x="98" y="52"/>
                    <a:pt x="99" y="50"/>
                    <a:pt x="100" y="49"/>
                  </a:cubicBezTo>
                  <a:cubicBezTo>
                    <a:pt x="101" y="48"/>
                    <a:pt x="100" y="48"/>
                    <a:pt x="102" y="48"/>
                  </a:cubicBezTo>
                  <a:cubicBezTo>
                    <a:pt x="104" y="48"/>
                    <a:pt x="107" y="47"/>
                    <a:pt x="108" y="46"/>
                  </a:cubicBezTo>
                  <a:cubicBezTo>
                    <a:pt x="109" y="45"/>
                    <a:pt x="111" y="42"/>
                    <a:pt x="112" y="42"/>
                  </a:cubicBezTo>
                  <a:cubicBezTo>
                    <a:pt x="113" y="42"/>
                    <a:pt x="113" y="42"/>
                    <a:pt x="115" y="42"/>
                  </a:cubicBezTo>
                  <a:cubicBezTo>
                    <a:pt x="117" y="41"/>
                    <a:pt x="117" y="41"/>
                    <a:pt x="119" y="41"/>
                  </a:cubicBezTo>
                  <a:cubicBezTo>
                    <a:pt x="120" y="41"/>
                    <a:pt x="117" y="42"/>
                    <a:pt x="121" y="41"/>
                  </a:cubicBezTo>
                  <a:cubicBezTo>
                    <a:pt x="125" y="40"/>
                    <a:pt x="124" y="40"/>
                    <a:pt x="125" y="40"/>
                  </a:cubicBezTo>
                  <a:cubicBezTo>
                    <a:pt x="126" y="40"/>
                    <a:pt x="126" y="41"/>
                    <a:pt x="127" y="41"/>
                  </a:cubicBezTo>
                  <a:cubicBezTo>
                    <a:pt x="129" y="41"/>
                    <a:pt x="129" y="38"/>
                    <a:pt x="129" y="41"/>
                  </a:cubicBezTo>
                  <a:cubicBezTo>
                    <a:pt x="129" y="45"/>
                    <a:pt x="128" y="46"/>
                    <a:pt x="130" y="46"/>
                  </a:cubicBezTo>
                  <a:cubicBezTo>
                    <a:pt x="133" y="47"/>
                    <a:pt x="130" y="47"/>
                    <a:pt x="133" y="47"/>
                  </a:cubicBezTo>
                  <a:cubicBezTo>
                    <a:pt x="136" y="47"/>
                    <a:pt x="135" y="47"/>
                    <a:pt x="137" y="48"/>
                  </a:cubicBezTo>
                  <a:cubicBezTo>
                    <a:pt x="138" y="48"/>
                    <a:pt x="139" y="49"/>
                    <a:pt x="141" y="49"/>
                  </a:cubicBezTo>
                  <a:cubicBezTo>
                    <a:pt x="143" y="49"/>
                    <a:pt x="140" y="52"/>
                    <a:pt x="143" y="49"/>
                  </a:cubicBezTo>
                  <a:cubicBezTo>
                    <a:pt x="146" y="46"/>
                    <a:pt x="141" y="46"/>
                    <a:pt x="146" y="46"/>
                  </a:cubicBezTo>
                  <a:cubicBezTo>
                    <a:pt x="151" y="47"/>
                    <a:pt x="152" y="48"/>
                    <a:pt x="153" y="48"/>
                  </a:cubicBezTo>
                  <a:cubicBezTo>
                    <a:pt x="154" y="47"/>
                    <a:pt x="154" y="48"/>
                    <a:pt x="156" y="47"/>
                  </a:cubicBezTo>
                  <a:cubicBezTo>
                    <a:pt x="159" y="46"/>
                    <a:pt x="159" y="46"/>
                    <a:pt x="160" y="46"/>
                  </a:cubicBezTo>
                  <a:cubicBezTo>
                    <a:pt x="161" y="47"/>
                    <a:pt x="161" y="49"/>
                    <a:pt x="162" y="47"/>
                  </a:cubicBezTo>
                  <a:cubicBezTo>
                    <a:pt x="163" y="45"/>
                    <a:pt x="165" y="45"/>
                    <a:pt x="162" y="44"/>
                  </a:cubicBezTo>
                  <a:cubicBezTo>
                    <a:pt x="159" y="42"/>
                    <a:pt x="158" y="44"/>
                    <a:pt x="158" y="42"/>
                  </a:cubicBezTo>
                  <a:cubicBezTo>
                    <a:pt x="157" y="40"/>
                    <a:pt x="160" y="41"/>
                    <a:pt x="157" y="40"/>
                  </a:cubicBezTo>
                  <a:cubicBezTo>
                    <a:pt x="154" y="40"/>
                    <a:pt x="155" y="40"/>
                    <a:pt x="153" y="39"/>
                  </a:cubicBezTo>
                  <a:cubicBezTo>
                    <a:pt x="151" y="38"/>
                    <a:pt x="149" y="41"/>
                    <a:pt x="148" y="39"/>
                  </a:cubicBezTo>
                  <a:cubicBezTo>
                    <a:pt x="147" y="37"/>
                    <a:pt x="143" y="41"/>
                    <a:pt x="147" y="37"/>
                  </a:cubicBezTo>
                  <a:cubicBezTo>
                    <a:pt x="151" y="34"/>
                    <a:pt x="149" y="32"/>
                    <a:pt x="152" y="33"/>
                  </a:cubicBezTo>
                  <a:cubicBezTo>
                    <a:pt x="155" y="34"/>
                    <a:pt x="154" y="36"/>
                    <a:pt x="155" y="35"/>
                  </a:cubicBezTo>
                  <a:cubicBezTo>
                    <a:pt x="157" y="33"/>
                    <a:pt x="160" y="32"/>
                    <a:pt x="157" y="30"/>
                  </a:cubicBezTo>
                  <a:cubicBezTo>
                    <a:pt x="154" y="28"/>
                    <a:pt x="156" y="29"/>
                    <a:pt x="153" y="28"/>
                  </a:cubicBezTo>
                  <a:cubicBezTo>
                    <a:pt x="150" y="26"/>
                    <a:pt x="147" y="33"/>
                    <a:pt x="146" y="32"/>
                  </a:cubicBezTo>
                  <a:cubicBezTo>
                    <a:pt x="145" y="31"/>
                    <a:pt x="144" y="30"/>
                    <a:pt x="143" y="31"/>
                  </a:cubicBezTo>
                  <a:cubicBezTo>
                    <a:pt x="142" y="31"/>
                    <a:pt x="142" y="34"/>
                    <a:pt x="142" y="36"/>
                  </a:cubicBezTo>
                  <a:cubicBezTo>
                    <a:pt x="142" y="38"/>
                    <a:pt x="143" y="38"/>
                    <a:pt x="140" y="37"/>
                  </a:cubicBezTo>
                  <a:cubicBezTo>
                    <a:pt x="137" y="35"/>
                    <a:pt x="144" y="36"/>
                    <a:pt x="137" y="33"/>
                  </a:cubicBezTo>
                  <a:cubicBezTo>
                    <a:pt x="130" y="31"/>
                    <a:pt x="128" y="31"/>
                    <a:pt x="127" y="32"/>
                  </a:cubicBezTo>
                  <a:cubicBezTo>
                    <a:pt x="126" y="33"/>
                    <a:pt x="125" y="33"/>
                    <a:pt x="124" y="34"/>
                  </a:cubicBezTo>
                  <a:cubicBezTo>
                    <a:pt x="123" y="35"/>
                    <a:pt x="126" y="36"/>
                    <a:pt x="123" y="35"/>
                  </a:cubicBezTo>
                  <a:cubicBezTo>
                    <a:pt x="120" y="33"/>
                    <a:pt x="118" y="35"/>
                    <a:pt x="118" y="35"/>
                  </a:cubicBezTo>
                  <a:cubicBezTo>
                    <a:pt x="118" y="35"/>
                    <a:pt x="117" y="35"/>
                    <a:pt x="116" y="36"/>
                  </a:cubicBezTo>
                  <a:cubicBezTo>
                    <a:pt x="114" y="37"/>
                    <a:pt x="112" y="38"/>
                    <a:pt x="111" y="37"/>
                  </a:cubicBezTo>
                  <a:cubicBezTo>
                    <a:pt x="109" y="37"/>
                    <a:pt x="106" y="38"/>
                    <a:pt x="109" y="34"/>
                  </a:cubicBezTo>
                  <a:cubicBezTo>
                    <a:pt x="111" y="31"/>
                    <a:pt x="109" y="33"/>
                    <a:pt x="113" y="31"/>
                  </a:cubicBezTo>
                  <a:cubicBezTo>
                    <a:pt x="117" y="30"/>
                    <a:pt x="123" y="29"/>
                    <a:pt x="118" y="28"/>
                  </a:cubicBezTo>
                  <a:cubicBezTo>
                    <a:pt x="113" y="27"/>
                    <a:pt x="121" y="27"/>
                    <a:pt x="114" y="24"/>
                  </a:cubicBezTo>
                  <a:cubicBezTo>
                    <a:pt x="107" y="21"/>
                    <a:pt x="107" y="25"/>
                    <a:pt x="107" y="21"/>
                  </a:cubicBezTo>
                  <a:cubicBezTo>
                    <a:pt x="108" y="16"/>
                    <a:pt x="107" y="16"/>
                    <a:pt x="106" y="16"/>
                  </a:cubicBezTo>
                  <a:cubicBezTo>
                    <a:pt x="104" y="16"/>
                    <a:pt x="100" y="17"/>
                    <a:pt x="98" y="18"/>
                  </a:cubicBezTo>
                  <a:cubicBezTo>
                    <a:pt x="97" y="18"/>
                    <a:pt x="99" y="19"/>
                    <a:pt x="96" y="17"/>
                  </a:cubicBezTo>
                  <a:cubicBezTo>
                    <a:pt x="92" y="15"/>
                    <a:pt x="91" y="18"/>
                    <a:pt x="92" y="15"/>
                  </a:cubicBezTo>
                  <a:cubicBezTo>
                    <a:pt x="94" y="13"/>
                    <a:pt x="94" y="12"/>
                    <a:pt x="96" y="11"/>
                  </a:cubicBezTo>
                  <a:cubicBezTo>
                    <a:pt x="98" y="9"/>
                    <a:pt x="97" y="3"/>
                    <a:pt x="102" y="5"/>
                  </a:cubicBezTo>
                  <a:cubicBezTo>
                    <a:pt x="106" y="8"/>
                    <a:pt x="105" y="7"/>
                    <a:pt x="108" y="7"/>
                  </a:cubicBezTo>
                  <a:cubicBezTo>
                    <a:pt x="112" y="7"/>
                    <a:pt x="114" y="7"/>
                    <a:pt x="114" y="6"/>
                  </a:cubicBezTo>
                  <a:cubicBezTo>
                    <a:pt x="114" y="5"/>
                    <a:pt x="109" y="3"/>
                    <a:pt x="109" y="3"/>
                  </a:cubicBezTo>
                  <a:cubicBezTo>
                    <a:pt x="109" y="3"/>
                    <a:pt x="108" y="4"/>
                    <a:pt x="109" y="3"/>
                  </a:cubicBezTo>
                  <a:cubicBezTo>
                    <a:pt x="109" y="2"/>
                    <a:pt x="110" y="1"/>
                    <a:pt x="110" y="1"/>
                  </a:cubicBezTo>
                  <a:cubicBezTo>
                    <a:pt x="109" y="0"/>
                    <a:pt x="109" y="0"/>
                    <a:pt x="109" y="0"/>
                  </a:cubicBezTo>
                  <a:cubicBezTo>
                    <a:pt x="109" y="0"/>
                    <a:pt x="96" y="0"/>
                    <a:pt x="9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6" name="Freeform 36"/>
            <p:cNvSpPr/>
            <p:nvPr/>
          </p:nvSpPr>
          <p:spPr bwMode="auto">
            <a:xfrm>
              <a:off x="8729663" y="4613275"/>
              <a:ext cx="141288" cy="168275"/>
            </a:xfrm>
            <a:custGeom>
              <a:avLst/>
              <a:gdLst>
                <a:gd name="T0" fmla="*/ 45 w 65"/>
                <a:gd name="T1" fmla="*/ 5 h 77"/>
                <a:gd name="T2" fmla="*/ 45 w 65"/>
                <a:gd name="T3" fmla="*/ 28 h 77"/>
                <a:gd name="T4" fmla="*/ 25 w 65"/>
                <a:gd name="T5" fmla="*/ 45 h 77"/>
                <a:gd name="T6" fmla="*/ 1 w 65"/>
                <a:gd name="T7" fmla="*/ 64 h 77"/>
                <a:gd name="T8" fmla="*/ 65 w 65"/>
                <a:gd name="T9" fmla="*/ 77 h 77"/>
                <a:gd name="T10" fmla="*/ 65 w 65"/>
                <a:gd name="T11" fmla="*/ 0 h 77"/>
                <a:gd name="T12" fmla="*/ 45 w 65"/>
                <a:gd name="T13" fmla="*/ 5 h 77"/>
              </a:gdLst>
              <a:ahLst/>
              <a:cxnLst>
                <a:cxn ang="0">
                  <a:pos x="T0" y="T1"/>
                </a:cxn>
                <a:cxn ang="0">
                  <a:pos x="T2" y="T3"/>
                </a:cxn>
                <a:cxn ang="0">
                  <a:pos x="T4" y="T5"/>
                </a:cxn>
                <a:cxn ang="0">
                  <a:pos x="T6" y="T7"/>
                </a:cxn>
                <a:cxn ang="0">
                  <a:pos x="T8" y="T9"/>
                </a:cxn>
                <a:cxn ang="0">
                  <a:pos x="T10" y="T11"/>
                </a:cxn>
                <a:cxn ang="0">
                  <a:pos x="T12" y="T13"/>
                </a:cxn>
              </a:cxnLst>
              <a:rect l="0" t="0" r="r" b="b"/>
              <a:pathLst>
                <a:path w="65" h="77">
                  <a:moveTo>
                    <a:pt x="45" y="5"/>
                  </a:moveTo>
                  <a:cubicBezTo>
                    <a:pt x="45" y="28"/>
                    <a:pt x="45" y="28"/>
                    <a:pt x="45" y="28"/>
                  </a:cubicBezTo>
                  <a:cubicBezTo>
                    <a:pt x="45" y="28"/>
                    <a:pt x="39" y="40"/>
                    <a:pt x="25" y="45"/>
                  </a:cubicBezTo>
                  <a:cubicBezTo>
                    <a:pt x="12" y="49"/>
                    <a:pt x="0" y="56"/>
                    <a:pt x="1" y="64"/>
                  </a:cubicBezTo>
                  <a:cubicBezTo>
                    <a:pt x="2" y="71"/>
                    <a:pt x="18" y="77"/>
                    <a:pt x="65" y="77"/>
                  </a:cubicBezTo>
                  <a:cubicBezTo>
                    <a:pt x="65" y="0"/>
                    <a:pt x="65" y="0"/>
                    <a:pt x="65" y="0"/>
                  </a:cubicBezTo>
                  <a:lnTo>
                    <a:pt x="45"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7" name="Freeform 37"/>
            <p:cNvSpPr/>
            <p:nvPr/>
          </p:nvSpPr>
          <p:spPr bwMode="auto">
            <a:xfrm>
              <a:off x="8855075" y="4613275"/>
              <a:ext cx="134938" cy="168275"/>
            </a:xfrm>
            <a:custGeom>
              <a:avLst/>
              <a:gdLst>
                <a:gd name="T0" fmla="*/ 14 w 62"/>
                <a:gd name="T1" fmla="*/ 5 h 77"/>
                <a:gd name="T2" fmla="*/ 14 w 62"/>
                <a:gd name="T3" fmla="*/ 28 h 77"/>
                <a:gd name="T4" fmla="*/ 32 w 62"/>
                <a:gd name="T5" fmla="*/ 45 h 77"/>
                <a:gd name="T6" fmla="*/ 61 w 62"/>
                <a:gd name="T7" fmla="*/ 64 h 77"/>
                <a:gd name="T8" fmla="*/ 0 w 62"/>
                <a:gd name="T9" fmla="*/ 77 h 77"/>
                <a:gd name="T10" fmla="*/ 0 w 62"/>
                <a:gd name="T11" fmla="*/ 0 h 77"/>
                <a:gd name="T12" fmla="*/ 14 w 62"/>
                <a:gd name="T13" fmla="*/ 5 h 77"/>
              </a:gdLst>
              <a:ahLst/>
              <a:cxnLst>
                <a:cxn ang="0">
                  <a:pos x="T0" y="T1"/>
                </a:cxn>
                <a:cxn ang="0">
                  <a:pos x="T2" y="T3"/>
                </a:cxn>
                <a:cxn ang="0">
                  <a:pos x="T4" y="T5"/>
                </a:cxn>
                <a:cxn ang="0">
                  <a:pos x="T6" y="T7"/>
                </a:cxn>
                <a:cxn ang="0">
                  <a:pos x="T8" y="T9"/>
                </a:cxn>
                <a:cxn ang="0">
                  <a:pos x="T10" y="T11"/>
                </a:cxn>
                <a:cxn ang="0">
                  <a:pos x="T12" y="T13"/>
                </a:cxn>
              </a:cxnLst>
              <a:rect l="0" t="0" r="r" b="b"/>
              <a:pathLst>
                <a:path w="62" h="77">
                  <a:moveTo>
                    <a:pt x="14" y="5"/>
                  </a:moveTo>
                  <a:cubicBezTo>
                    <a:pt x="14" y="28"/>
                    <a:pt x="14" y="28"/>
                    <a:pt x="14" y="28"/>
                  </a:cubicBezTo>
                  <a:cubicBezTo>
                    <a:pt x="14" y="28"/>
                    <a:pt x="19" y="40"/>
                    <a:pt x="32" y="45"/>
                  </a:cubicBezTo>
                  <a:cubicBezTo>
                    <a:pt x="46" y="49"/>
                    <a:pt x="62" y="56"/>
                    <a:pt x="61" y="64"/>
                  </a:cubicBezTo>
                  <a:cubicBezTo>
                    <a:pt x="60" y="71"/>
                    <a:pt x="34" y="77"/>
                    <a:pt x="0" y="77"/>
                  </a:cubicBezTo>
                  <a:cubicBezTo>
                    <a:pt x="0" y="0"/>
                    <a:pt x="0" y="0"/>
                    <a:pt x="0" y="0"/>
                  </a:cubicBezTo>
                  <a:lnTo>
                    <a:pt x="1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8" name="Freeform 38"/>
            <p:cNvSpPr/>
            <p:nvPr/>
          </p:nvSpPr>
          <p:spPr bwMode="auto">
            <a:xfrm>
              <a:off x="8618538" y="4127500"/>
              <a:ext cx="500063" cy="503238"/>
            </a:xfrm>
            <a:custGeom>
              <a:avLst/>
              <a:gdLst>
                <a:gd name="T0" fmla="*/ 169 w 230"/>
                <a:gd name="T1" fmla="*/ 12 h 231"/>
                <a:gd name="T2" fmla="*/ 215 w 230"/>
                <a:gd name="T3" fmla="*/ 103 h 231"/>
                <a:gd name="T4" fmla="*/ 102 w 230"/>
                <a:gd name="T5" fmla="*/ 216 h 231"/>
                <a:gd name="T6" fmla="*/ 12 w 230"/>
                <a:gd name="T7" fmla="*/ 171 h 231"/>
                <a:gd name="T8" fmla="*/ 0 w 230"/>
                <a:gd name="T9" fmla="*/ 181 h 231"/>
                <a:gd name="T10" fmla="*/ 102 w 230"/>
                <a:gd name="T11" fmla="*/ 231 h 231"/>
                <a:gd name="T12" fmla="*/ 230 w 230"/>
                <a:gd name="T13" fmla="*/ 103 h 231"/>
                <a:gd name="T14" fmla="*/ 178 w 230"/>
                <a:gd name="T15" fmla="*/ 0 h 231"/>
                <a:gd name="T16" fmla="*/ 169 w 230"/>
                <a:gd name="T17"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1">
                  <a:moveTo>
                    <a:pt x="169" y="12"/>
                  </a:moveTo>
                  <a:cubicBezTo>
                    <a:pt x="197" y="32"/>
                    <a:pt x="215" y="65"/>
                    <a:pt x="215" y="103"/>
                  </a:cubicBezTo>
                  <a:cubicBezTo>
                    <a:pt x="215" y="165"/>
                    <a:pt x="165" y="216"/>
                    <a:pt x="102" y="216"/>
                  </a:cubicBezTo>
                  <a:cubicBezTo>
                    <a:pt x="65" y="216"/>
                    <a:pt x="33" y="198"/>
                    <a:pt x="12" y="171"/>
                  </a:cubicBezTo>
                  <a:cubicBezTo>
                    <a:pt x="0" y="181"/>
                    <a:pt x="0" y="181"/>
                    <a:pt x="0" y="181"/>
                  </a:cubicBezTo>
                  <a:cubicBezTo>
                    <a:pt x="24" y="211"/>
                    <a:pt x="61" y="231"/>
                    <a:pt x="102" y="231"/>
                  </a:cubicBezTo>
                  <a:cubicBezTo>
                    <a:pt x="173" y="231"/>
                    <a:pt x="230" y="174"/>
                    <a:pt x="230" y="103"/>
                  </a:cubicBezTo>
                  <a:cubicBezTo>
                    <a:pt x="230" y="61"/>
                    <a:pt x="210" y="23"/>
                    <a:pt x="178" y="0"/>
                  </a:cubicBezTo>
                  <a:lnTo>
                    <a:pt x="169"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9" name="Freeform 39"/>
            <p:cNvSpPr>
              <a:spLocks noEditPoints="1"/>
            </p:cNvSpPr>
            <p:nvPr/>
          </p:nvSpPr>
          <p:spPr bwMode="auto">
            <a:xfrm>
              <a:off x="8621713" y="4137025"/>
              <a:ext cx="442913" cy="441325"/>
            </a:xfrm>
            <a:custGeom>
              <a:avLst/>
              <a:gdLst>
                <a:gd name="T0" fmla="*/ 102 w 203"/>
                <a:gd name="T1" fmla="*/ 203 h 203"/>
                <a:gd name="T2" fmla="*/ 203 w 203"/>
                <a:gd name="T3" fmla="*/ 101 h 203"/>
                <a:gd name="T4" fmla="*/ 102 w 203"/>
                <a:gd name="T5" fmla="*/ 0 h 203"/>
                <a:gd name="T6" fmla="*/ 102 w 203"/>
                <a:gd name="T7" fmla="*/ 5 h 203"/>
                <a:gd name="T8" fmla="*/ 198 w 203"/>
                <a:gd name="T9" fmla="*/ 101 h 203"/>
                <a:gd name="T10" fmla="*/ 102 w 203"/>
                <a:gd name="T11" fmla="*/ 198 h 203"/>
                <a:gd name="T12" fmla="*/ 102 w 203"/>
                <a:gd name="T13" fmla="*/ 203 h 203"/>
                <a:gd name="T14" fmla="*/ 102 w 203"/>
                <a:gd name="T15" fmla="*/ 0 h 203"/>
                <a:gd name="T16" fmla="*/ 0 w 203"/>
                <a:gd name="T17" fmla="*/ 101 h 203"/>
                <a:gd name="T18" fmla="*/ 102 w 203"/>
                <a:gd name="T19" fmla="*/ 203 h 203"/>
                <a:gd name="T20" fmla="*/ 102 w 203"/>
                <a:gd name="T21" fmla="*/ 203 h 203"/>
                <a:gd name="T22" fmla="*/ 102 w 203"/>
                <a:gd name="T23" fmla="*/ 198 h 203"/>
                <a:gd name="T24" fmla="*/ 102 w 203"/>
                <a:gd name="T25" fmla="*/ 198 h 203"/>
                <a:gd name="T26" fmla="*/ 102 w 203"/>
                <a:gd name="T27" fmla="*/ 198 h 203"/>
                <a:gd name="T28" fmla="*/ 5 w 203"/>
                <a:gd name="T29" fmla="*/ 101 h 203"/>
                <a:gd name="T30" fmla="*/ 102 w 203"/>
                <a:gd name="T31" fmla="*/ 5 h 203"/>
                <a:gd name="T32" fmla="*/ 102 w 203"/>
                <a:gd name="T33" fmla="*/ 5 h 203"/>
                <a:gd name="T34" fmla="*/ 102 w 203"/>
                <a:gd name="T35"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203">
                  <a:moveTo>
                    <a:pt x="102" y="203"/>
                  </a:moveTo>
                  <a:cubicBezTo>
                    <a:pt x="158" y="203"/>
                    <a:pt x="203" y="157"/>
                    <a:pt x="203" y="101"/>
                  </a:cubicBezTo>
                  <a:cubicBezTo>
                    <a:pt x="203" y="45"/>
                    <a:pt x="158" y="0"/>
                    <a:pt x="102" y="0"/>
                  </a:cubicBezTo>
                  <a:cubicBezTo>
                    <a:pt x="102" y="5"/>
                    <a:pt x="102" y="5"/>
                    <a:pt x="102" y="5"/>
                  </a:cubicBezTo>
                  <a:cubicBezTo>
                    <a:pt x="155" y="5"/>
                    <a:pt x="198" y="48"/>
                    <a:pt x="198" y="101"/>
                  </a:cubicBezTo>
                  <a:cubicBezTo>
                    <a:pt x="198" y="155"/>
                    <a:pt x="155" y="198"/>
                    <a:pt x="102" y="198"/>
                  </a:cubicBezTo>
                  <a:lnTo>
                    <a:pt x="102" y="203"/>
                  </a:lnTo>
                  <a:close/>
                  <a:moveTo>
                    <a:pt x="102" y="0"/>
                  </a:moveTo>
                  <a:cubicBezTo>
                    <a:pt x="46" y="0"/>
                    <a:pt x="0" y="45"/>
                    <a:pt x="0" y="101"/>
                  </a:cubicBezTo>
                  <a:cubicBezTo>
                    <a:pt x="0" y="157"/>
                    <a:pt x="46" y="203"/>
                    <a:pt x="102" y="203"/>
                  </a:cubicBezTo>
                  <a:cubicBezTo>
                    <a:pt x="102" y="203"/>
                    <a:pt x="102" y="203"/>
                    <a:pt x="102" y="203"/>
                  </a:cubicBezTo>
                  <a:cubicBezTo>
                    <a:pt x="102" y="198"/>
                    <a:pt x="102" y="198"/>
                    <a:pt x="102" y="198"/>
                  </a:cubicBezTo>
                  <a:cubicBezTo>
                    <a:pt x="102" y="198"/>
                    <a:pt x="102" y="198"/>
                    <a:pt x="102" y="198"/>
                  </a:cubicBezTo>
                  <a:cubicBezTo>
                    <a:pt x="102" y="198"/>
                    <a:pt x="102" y="198"/>
                    <a:pt x="102" y="198"/>
                  </a:cubicBezTo>
                  <a:cubicBezTo>
                    <a:pt x="48" y="198"/>
                    <a:pt x="5" y="155"/>
                    <a:pt x="5" y="101"/>
                  </a:cubicBezTo>
                  <a:cubicBezTo>
                    <a:pt x="5" y="48"/>
                    <a:pt x="48" y="5"/>
                    <a:pt x="102" y="5"/>
                  </a:cubicBezTo>
                  <a:cubicBezTo>
                    <a:pt x="102" y="5"/>
                    <a:pt x="102" y="5"/>
                    <a:pt x="102" y="5"/>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0" name="Freeform 40"/>
            <p:cNvSpPr/>
            <p:nvPr/>
          </p:nvSpPr>
          <p:spPr bwMode="auto">
            <a:xfrm>
              <a:off x="8610600" y="4144963"/>
              <a:ext cx="496888" cy="433388"/>
            </a:xfrm>
            <a:custGeom>
              <a:avLst/>
              <a:gdLst>
                <a:gd name="T0" fmla="*/ 65 w 228"/>
                <a:gd name="T1" fmla="*/ 15 h 199"/>
                <a:gd name="T2" fmla="*/ 61 w 228"/>
                <a:gd name="T3" fmla="*/ 23 h 199"/>
                <a:gd name="T4" fmla="*/ 57 w 228"/>
                <a:gd name="T5" fmla="*/ 29 h 199"/>
                <a:gd name="T6" fmla="*/ 54 w 228"/>
                <a:gd name="T7" fmla="*/ 26 h 199"/>
                <a:gd name="T8" fmla="*/ 52 w 228"/>
                <a:gd name="T9" fmla="*/ 32 h 199"/>
                <a:gd name="T10" fmla="*/ 42 w 228"/>
                <a:gd name="T11" fmla="*/ 34 h 199"/>
                <a:gd name="T12" fmla="*/ 36 w 228"/>
                <a:gd name="T13" fmla="*/ 41 h 199"/>
                <a:gd name="T14" fmla="*/ 27 w 228"/>
                <a:gd name="T15" fmla="*/ 53 h 199"/>
                <a:gd name="T16" fmla="*/ 21 w 228"/>
                <a:gd name="T17" fmla="*/ 61 h 199"/>
                <a:gd name="T18" fmla="*/ 27 w 228"/>
                <a:gd name="T19" fmla="*/ 67 h 199"/>
                <a:gd name="T20" fmla="*/ 27 w 228"/>
                <a:gd name="T21" fmla="*/ 70 h 199"/>
                <a:gd name="T22" fmla="*/ 22 w 228"/>
                <a:gd name="T23" fmla="*/ 65 h 199"/>
                <a:gd name="T24" fmla="*/ 18 w 228"/>
                <a:gd name="T25" fmla="*/ 60 h 199"/>
                <a:gd name="T26" fmla="*/ 16 w 228"/>
                <a:gd name="T27" fmla="*/ 69 h 199"/>
                <a:gd name="T28" fmla="*/ 17 w 228"/>
                <a:gd name="T29" fmla="*/ 83 h 199"/>
                <a:gd name="T30" fmla="*/ 24 w 228"/>
                <a:gd name="T31" fmla="*/ 80 h 199"/>
                <a:gd name="T32" fmla="*/ 32 w 228"/>
                <a:gd name="T33" fmla="*/ 88 h 199"/>
                <a:gd name="T34" fmla="*/ 41 w 228"/>
                <a:gd name="T35" fmla="*/ 98 h 199"/>
                <a:gd name="T36" fmla="*/ 50 w 228"/>
                <a:gd name="T37" fmla="*/ 105 h 199"/>
                <a:gd name="T38" fmla="*/ 61 w 228"/>
                <a:gd name="T39" fmla="*/ 117 h 199"/>
                <a:gd name="T40" fmla="*/ 58 w 228"/>
                <a:gd name="T41" fmla="*/ 134 h 199"/>
                <a:gd name="T42" fmla="*/ 49 w 228"/>
                <a:gd name="T43" fmla="*/ 155 h 199"/>
                <a:gd name="T44" fmla="*/ 52 w 228"/>
                <a:gd name="T45" fmla="*/ 170 h 199"/>
                <a:gd name="T46" fmla="*/ 46 w 228"/>
                <a:gd name="T47" fmla="*/ 171 h 199"/>
                <a:gd name="T48" fmla="*/ 32 w 228"/>
                <a:gd name="T49" fmla="*/ 148 h 199"/>
                <a:gd name="T50" fmla="*/ 16 w 228"/>
                <a:gd name="T51" fmla="*/ 113 h 199"/>
                <a:gd name="T52" fmla="*/ 11 w 228"/>
                <a:gd name="T53" fmla="*/ 87 h 199"/>
                <a:gd name="T54" fmla="*/ 73 w 228"/>
                <a:gd name="T55" fmla="*/ 183 h 199"/>
                <a:gd name="T56" fmla="*/ 89 w 228"/>
                <a:gd name="T57" fmla="*/ 181 h 199"/>
                <a:gd name="T58" fmla="*/ 110 w 228"/>
                <a:gd name="T59" fmla="*/ 178 h 199"/>
                <a:gd name="T60" fmla="*/ 108 w 228"/>
                <a:gd name="T61" fmla="*/ 187 h 199"/>
                <a:gd name="T62" fmla="*/ 121 w 228"/>
                <a:gd name="T63" fmla="*/ 186 h 199"/>
                <a:gd name="T64" fmla="*/ 139 w 228"/>
                <a:gd name="T65" fmla="*/ 184 h 199"/>
                <a:gd name="T66" fmla="*/ 137 w 228"/>
                <a:gd name="T67" fmla="*/ 3 h 199"/>
                <a:gd name="T68" fmla="*/ 197 w 228"/>
                <a:gd name="T69" fmla="*/ 64 h 199"/>
                <a:gd name="T70" fmla="*/ 189 w 228"/>
                <a:gd name="T71" fmla="*/ 58 h 199"/>
                <a:gd name="T72" fmla="*/ 181 w 228"/>
                <a:gd name="T73" fmla="*/ 74 h 199"/>
                <a:gd name="T74" fmla="*/ 170 w 228"/>
                <a:gd name="T75" fmla="*/ 59 h 199"/>
                <a:gd name="T76" fmla="*/ 174 w 228"/>
                <a:gd name="T77" fmla="*/ 75 h 199"/>
                <a:gd name="T78" fmla="*/ 186 w 228"/>
                <a:gd name="T79" fmla="*/ 79 h 199"/>
                <a:gd name="T80" fmla="*/ 181 w 228"/>
                <a:gd name="T81" fmla="*/ 100 h 199"/>
                <a:gd name="T82" fmla="*/ 175 w 228"/>
                <a:gd name="T83" fmla="*/ 122 h 199"/>
                <a:gd name="T84" fmla="*/ 168 w 228"/>
                <a:gd name="T85" fmla="*/ 137 h 199"/>
                <a:gd name="T86" fmla="*/ 147 w 228"/>
                <a:gd name="T87" fmla="*/ 154 h 199"/>
                <a:gd name="T88" fmla="*/ 141 w 228"/>
                <a:gd name="T89" fmla="*/ 139 h 199"/>
                <a:gd name="T90" fmla="*/ 142 w 228"/>
                <a:gd name="T91" fmla="*/ 121 h 199"/>
                <a:gd name="T92" fmla="*/ 135 w 228"/>
                <a:gd name="T93" fmla="*/ 101 h 199"/>
                <a:gd name="T94" fmla="*/ 125 w 228"/>
                <a:gd name="T95" fmla="*/ 89 h 199"/>
                <a:gd name="T96" fmla="*/ 99 w 228"/>
                <a:gd name="T97" fmla="*/ 90 h 199"/>
                <a:gd name="T98" fmla="*/ 89 w 228"/>
                <a:gd name="T99" fmla="*/ 76 h 199"/>
                <a:gd name="T100" fmla="*/ 100 w 228"/>
                <a:gd name="T101" fmla="*/ 49 h 199"/>
                <a:gd name="T102" fmla="*/ 119 w 228"/>
                <a:gd name="T103" fmla="*/ 41 h 199"/>
                <a:gd name="T104" fmla="*/ 130 w 228"/>
                <a:gd name="T105" fmla="*/ 46 h 199"/>
                <a:gd name="T106" fmla="*/ 146 w 228"/>
                <a:gd name="T107" fmla="*/ 46 h 199"/>
                <a:gd name="T108" fmla="*/ 162 w 228"/>
                <a:gd name="T109" fmla="*/ 44 h 199"/>
                <a:gd name="T110" fmla="*/ 147 w 228"/>
                <a:gd name="T111" fmla="*/ 37 h 199"/>
                <a:gd name="T112" fmla="*/ 146 w 228"/>
                <a:gd name="T113" fmla="*/ 32 h 199"/>
                <a:gd name="T114" fmla="*/ 127 w 228"/>
                <a:gd name="T115" fmla="*/ 32 h 199"/>
                <a:gd name="T116" fmla="*/ 111 w 228"/>
                <a:gd name="T117" fmla="*/ 37 h 199"/>
                <a:gd name="T118" fmla="*/ 107 w 228"/>
                <a:gd name="T119" fmla="*/ 21 h 199"/>
                <a:gd name="T120" fmla="*/ 96 w 228"/>
                <a:gd name="T121" fmla="*/ 11 h 199"/>
                <a:gd name="T122" fmla="*/ 109 w 228"/>
                <a:gd name="T123"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 h="199">
                  <a:moveTo>
                    <a:pt x="92" y="0"/>
                  </a:moveTo>
                  <a:cubicBezTo>
                    <a:pt x="92" y="0"/>
                    <a:pt x="58" y="5"/>
                    <a:pt x="35" y="31"/>
                  </a:cubicBezTo>
                  <a:cubicBezTo>
                    <a:pt x="35" y="31"/>
                    <a:pt x="53" y="13"/>
                    <a:pt x="64" y="13"/>
                  </a:cubicBezTo>
                  <a:cubicBezTo>
                    <a:pt x="66" y="14"/>
                    <a:pt x="66" y="14"/>
                    <a:pt x="66" y="14"/>
                  </a:cubicBezTo>
                  <a:cubicBezTo>
                    <a:pt x="66" y="14"/>
                    <a:pt x="66" y="15"/>
                    <a:pt x="65" y="15"/>
                  </a:cubicBezTo>
                  <a:cubicBezTo>
                    <a:pt x="65" y="16"/>
                    <a:pt x="64" y="17"/>
                    <a:pt x="64" y="18"/>
                  </a:cubicBezTo>
                  <a:cubicBezTo>
                    <a:pt x="64" y="18"/>
                    <a:pt x="64" y="20"/>
                    <a:pt x="64" y="20"/>
                  </a:cubicBezTo>
                  <a:cubicBezTo>
                    <a:pt x="63" y="21"/>
                    <a:pt x="63" y="21"/>
                    <a:pt x="63" y="21"/>
                  </a:cubicBezTo>
                  <a:cubicBezTo>
                    <a:pt x="63" y="21"/>
                    <a:pt x="62" y="21"/>
                    <a:pt x="62" y="22"/>
                  </a:cubicBezTo>
                  <a:cubicBezTo>
                    <a:pt x="62" y="22"/>
                    <a:pt x="61" y="22"/>
                    <a:pt x="61" y="23"/>
                  </a:cubicBezTo>
                  <a:cubicBezTo>
                    <a:pt x="61" y="24"/>
                    <a:pt x="61" y="25"/>
                    <a:pt x="61" y="25"/>
                  </a:cubicBezTo>
                  <a:cubicBezTo>
                    <a:pt x="62" y="27"/>
                    <a:pt x="62" y="27"/>
                    <a:pt x="62" y="27"/>
                  </a:cubicBezTo>
                  <a:cubicBezTo>
                    <a:pt x="61" y="28"/>
                    <a:pt x="61" y="28"/>
                    <a:pt x="61" y="28"/>
                  </a:cubicBezTo>
                  <a:cubicBezTo>
                    <a:pt x="59" y="29"/>
                    <a:pt x="59" y="29"/>
                    <a:pt x="59" y="29"/>
                  </a:cubicBezTo>
                  <a:cubicBezTo>
                    <a:pt x="59" y="29"/>
                    <a:pt x="58" y="29"/>
                    <a:pt x="57" y="29"/>
                  </a:cubicBezTo>
                  <a:cubicBezTo>
                    <a:pt x="56" y="29"/>
                    <a:pt x="56" y="27"/>
                    <a:pt x="56" y="27"/>
                  </a:cubicBezTo>
                  <a:cubicBezTo>
                    <a:pt x="58" y="26"/>
                    <a:pt x="58" y="26"/>
                    <a:pt x="58" y="26"/>
                  </a:cubicBezTo>
                  <a:cubicBezTo>
                    <a:pt x="58" y="26"/>
                    <a:pt x="58" y="26"/>
                    <a:pt x="58" y="25"/>
                  </a:cubicBezTo>
                  <a:cubicBezTo>
                    <a:pt x="57" y="25"/>
                    <a:pt x="57" y="24"/>
                    <a:pt x="56" y="24"/>
                  </a:cubicBezTo>
                  <a:cubicBezTo>
                    <a:pt x="55" y="24"/>
                    <a:pt x="54" y="26"/>
                    <a:pt x="54" y="26"/>
                  </a:cubicBezTo>
                  <a:cubicBezTo>
                    <a:pt x="52" y="27"/>
                    <a:pt x="52" y="27"/>
                    <a:pt x="52" y="27"/>
                  </a:cubicBezTo>
                  <a:cubicBezTo>
                    <a:pt x="52" y="27"/>
                    <a:pt x="51" y="29"/>
                    <a:pt x="51" y="29"/>
                  </a:cubicBezTo>
                  <a:cubicBezTo>
                    <a:pt x="52" y="29"/>
                    <a:pt x="53" y="29"/>
                    <a:pt x="53" y="29"/>
                  </a:cubicBezTo>
                  <a:cubicBezTo>
                    <a:pt x="53" y="29"/>
                    <a:pt x="53" y="30"/>
                    <a:pt x="53" y="31"/>
                  </a:cubicBezTo>
                  <a:cubicBezTo>
                    <a:pt x="53" y="31"/>
                    <a:pt x="52" y="32"/>
                    <a:pt x="52" y="32"/>
                  </a:cubicBezTo>
                  <a:cubicBezTo>
                    <a:pt x="52" y="32"/>
                    <a:pt x="52" y="33"/>
                    <a:pt x="51" y="33"/>
                  </a:cubicBezTo>
                  <a:cubicBezTo>
                    <a:pt x="50" y="32"/>
                    <a:pt x="49" y="32"/>
                    <a:pt x="48" y="32"/>
                  </a:cubicBezTo>
                  <a:cubicBezTo>
                    <a:pt x="47" y="32"/>
                    <a:pt x="46" y="31"/>
                    <a:pt x="46" y="32"/>
                  </a:cubicBezTo>
                  <a:cubicBezTo>
                    <a:pt x="45" y="32"/>
                    <a:pt x="45" y="32"/>
                    <a:pt x="45" y="32"/>
                  </a:cubicBezTo>
                  <a:cubicBezTo>
                    <a:pt x="45" y="33"/>
                    <a:pt x="42" y="34"/>
                    <a:pt x="42" y="34"/>
                  </a:cubicBezTo>
                  <a:cubicBezTo>
                    <a:pt x="42" y="34"/>
                    <a:pt x="41" y="35"/>
                    <a:pt x="41" y="35"/>
                  </a:cubicBezTo>
                  <a:cubicBezTo>
                    <a:pt x="41" y="35"/>
                    <a:pt x="41" y="37"/>
                    <a:pt x="41" y="37"/>
                  </a:cubicBezTo>
                  <a:cubicBezTo>
                    <a:pt x="41" y="37"/>
                    <a:pt x="40" y="38"/>
                    <a:pt x="38" y="38"/>
                  </a:cubicBezTo>
                  <a:cubicBezTo>
                    <a:pt x="37" y="39"/>
                    <a:pt x="36" y="39"/>
                    <a:pt x="36" y="39"/>
                  </a:cubicBezTo>
                  <a:cubicBezTo>
                    <a:pt x="36" y="41"/>
                    <a:pt x="36" y="41"/>
                    <a:pt x="36" y="41"/>
                  </a:cubicBezTo>
                  <a:cubicBezTo>
                    <a:pt x="36" y="41"/>
                    <a:pt x="34" y="42"/>
                    <a:pt x="34" y="43"/>
                  </a:cubicBezTo>
                  <a:cubicBezTo>
                    <a:pt x="33" y="44"/>
                    <a:pt x="30" y="46"/>
                    <a:pt x="30" y="46"/>
                  </a:cubicBezTo>
                  <a:cubicBezTo>
                    <a:pt x="30" y="46"/>
                    <a:pt x="29" y="47"/>
                    <a:pt x="28" y="48"/>
                  </a:cubicBezTo>
                  <a:cubicBezTo>
                    <a:pt x="28" y="49"/>
                    <a:pt x="28" y="50"/>
                    <a:pt x="28" y="51"/>
                  </a:cubicBezTo>
                  <a:cubicBezTo>
                    <a:pt x="28" y="51"/>
                    <a:pt x="27" y="52"/>
                    <a:pt x="27" y="53"/>
                  </a:cubicBezTo>
                  <a:cubicBezTo>
                    <a:pt x="27" y="54"/>
                    <a:pt x="26" y="55"/>
                    <a:pt x="26" y="56"/>
                  </a:cubicBezTo>
                  <a:cubicBezTo>
                    <a:pt x="25" y="56"/>
                    <a:pt x="25" y="57"/>
                    <a:pt x="24" y="57"/>
                  </a:cubicBezTo>
                  <a:cubicBezTo>
                    <a:pt x="24" y="57"/>
                    <a:pt x="22" y="58"/>
                    <a:pt x="21" y="58"/>
                  </a:cubicBezTo>
                  <a:cubicBezTo>
                    <a:pt x="20" y="59"/>
                    <a:pt x="20" y="60"/>
                    <a:pt x="20" y="60"/>
                  </a:cubicBezTo>
                  <a:cubicBezTo>
                    <a:pt x="20" y="60"/>
                    <a:pt x="21" y="61"/>
                    <a:pt x="21" y="61"/>
                  </a:cubicBezTo>
                  <a:cubicBezTo>
                    <a:pt x="22" y="61"/>
                    <a:pt x="23" y="62"/>
                    <a:pt x="23" y="62"/>
                  </a:cubicBezTo>
                  <a:cubicBezTo>
                    <a:pt x="23" y="62"/>
                    <a:pt x="23" y="63"/>
                    <a:pt x="23" y="64"/>
                  </a:cubicBezTo>
                  <a:cubicBezTo>
                    <a:pt x="23" y="64"/>
                    <a:pt x="22" y="66"/>
                    <a:pt x="23" y="66"/>
                  </a:cubicBezTo>
                  <a:cubicBezTo>
                    <a:pt x="24" y="66"/>
                    <a:pt x="25" y="66"/>
                    <a:pt x="25" y="66"/>
                  </a:cubicBezTo>
                  <a:cubicBezTo>
                    <a:pt x="27" y="67"/>
                    <a:pt x="27" y="67"/>
                    <a:pt x="27" y="67"/>
                  </a:cubicBezTo>
                  <a:cubicBezTo>
                    <a:pt x="28" y="68"/>
                    <a:pt x="28" y="68"/>
                    <a:pt x="28" y="68"/>
                  </a:cubicBezTo>
                  <a:cubicBezTo>
                    <a:pt x="29" y="68"/>
                    <a:pt x="29" y="68"/>
                    <a:pt x="29" y="68"/>
                  </a:cubicBezTo>
                  <a:cubicBezTo>
                    <a:pt x="29" y="68"/>
                    <a:pt x="29" y="69"/>
                    <a:pt x="29" y="70"/>
                  </a:cubicBezTo>
                  <a:cubicBezTo>
                    <a:pt x="28" y="70"/>
                    <a:pt x="28" y="71"/>
                    <a:pt x="28" y="71"/>
                  </a:cubicBezTo>
                  <a:cubicBezTo>
                    <a:pt x="27" y="71"/>
                    <a:pt x="27" y="71"/>
                    <a:pt x="27" y="70"/>
                  </a:cubicBezTo>
                  <a:cubicBezTo>
                    <a:pt x="27" y="69"/>
                    <a:pt x="27" y="69"/>
                    <a:pt x="26" y="68"/>
                  </a:cubicBezTo>
                  <a:cubicBezTo>
                    <a:pt x="25" y="68"/>
                    <a:pt x="24" y="69"/>
                    <a:pt x="24" y="69"/>
                  </a:cubicBezTo>
                  <a:cubicBezTo>
                    <a:pt x="24" y="69"/>
                    <a:pt x="23" y="69"/>
                    <a:pt x="23" y="68"/>
                  </a:cubicBezTo>
                  <a:cubicBezTo>
                    <a:pt x="22" y="67"/>
                    <a:pt x="22" y="68"/>
                    <a:pt x="22" y="67"/>
                  </a:cubicBezTo>
                  <a:cubicBezTo>
                    <a:pt x="22" y="66"/>
                    <a:pt x="23" y="66"/>
                    <a:pt x="22" y="65"/>
                  </a:cubicBezTo>
                  <a:cubicBezTo>
                    <a:pt x="22" y="65"/>
                    <a:pt x="21" y="64"/>
                    <a:pt x="21" y="64"/>
                  </a:cubicBezTo>
                  <a:cubicBezTo>
                    <a:pt x="20" y="64"/>
                    <a:pt x="21" y="65"/>
                    <a:pt x="20" y="64"/>
                  </a:cubicBezTo>
                  <a:cubicBezTo>
                    <a:pt x="20" y="63"/>
                    <a:pt x="19" y="63"/>
                    <a:pt x="19" y="63"/>
                  </a:cubicBezTo>
                  <a:cubicBezTo>
                    <a:pt x="19" y="63"/>
                    <a:pt x="18" y="63"/>
                    <a:pt x="18" y="62"/>
                  </a:cubicBezTo>
                  <a:cubicBezTo>
                    <a:pt x="18" y="62"/>
                    <a:pt x="18" y="61"/>
                    <a:pt x="18" y="60"/>
                  </a:cubicBezTo>
                  <a:cubicBezTo>
                    <a:pt x="18" y="60"/>
                    <a:pt x="19" y="59"/>
                    <a:pt x="19" y="58"/>
                  </a:cubicBezTo>
                  <a:cubicBezTo>
                    <a:pt x="19" y="58"/>
                    <a:pt x="19" y="55"/>
                    <a:pt x="19" y="55"/>
                  </a:cubicBezTo>
                  <a:cubicBezTo>
                    <a:pt x="19" y="55"/>
                    <a:pt x="16" y="61"/>
                    <a:pt x="15" y="66"/>
                  </a:cubicBezTo>
                  <a:cubicBezTo>
                    <a:pt x="15" y="66"/>
                    <a:pt x="16" y="65"/>
                    <a:pt x="16" y="66"/>
                  </a:cubicBezTo>
                  <a:cubicBezTo>
                    <a:pt x="16" y="67"/>
                    <a:pt x="17" y="68"/>
                    <a:pt x="16" y="69"/>
                  </a:cubicBezTo>
                  <a:cubicBezTo>
                    <a:pt x="16" y="69"/>
                    <a:pt x="16" y="69"/>
                    <a:pt x="16" y="72"/>
                  </a:cubicBezTo>
                  <a:cubicBezTo>
                    <a:pt x="16" y="74"/>
                    <a:pt x="17" y="75"/>
                    <a:pt x="17" y="76"/>
                  </a:cubicBezTo>
                  <a:cubicBezTo>
                    <a:pt x="16" y="76"/>
                    <a:pt x="16" y="77"/>
                    <a:pt x="16" y="78"/>
                  </a:cubicBezTo>
                  <a:cubicBezTo>
                    <a:pt x="16" y="79"/>
                    <a:pt x="16" y="82"/>
                    <a:pt x="17" y="82"/>
                  </a:cubicBezTo>
                  <a:cubicBezTo>
                    <a:pt x="17" y="82"/>
                    <a:pt x="17" y="83"/>
                    <a:pt x="17" y="83"/>
                  </a:cubicBezTo>
                  <a:cubicBezTo>
                    <a:pt x="18" y="84"/>
                    <a:pt x="17" y="85"/>
                    <a:pt x="18" y="84"/>
                  </a:cubicBezTo>
                  <a:cubicBezTo>
                    <a:pt x="19" y="82"/>
                    <a:pt x="20" y="81"/>
                    <a:pt x="20" y="81"/>
                  </a:cubicBezTo>
                  <a:cubicBezTo>
                    <a:pt x="20" y="80"/>
                    <a:pt x="20" y="80"/>
                    <a:pt x="20" y="80"/>
                  </a:cubicBezTo>
                  <a:cubicBezTo>
                    <a:pt x="20" y="80"/>
                    <a:pt x="20" y="79"/>
                    <a:pt x="22" y="79"/>
                  </a:cubicBezTo>
                  <a:cubicBezTo>
                    <a:pt x="23" y="79"/>
                    <a:pt x="24" y="79"/>
                    <a:pt x="24" y="80"/>
                  </a:cubicBezTo>
                  <a:cubicBezTo>
                    <a:pt x="25" y="80"/>
                    <a:pt x="23" y="82"/>
                    <a:pt x="24" y="82"/>
                  </a:cubicBezTo>
                  <a:cubicBezTo>
                    <a:pt x="25" y="82"/>
                    <a:pt x="27" y="81"/>
                    <a:pt x="28" y="81"/>
                  </a:cubicBezTo>
                  <a:cubicBezTo>
                    <a:pt x="29" y="81"/>
                    <a:pt x="29" y="82"/>
                    <a:pt x="30" y="83"/>
                  </a:cubicBezTo>
                  <a:cubicBezTo>
                    <a:pt x="30" y="84"/>
                    <a:pt x="30" y="85"/>
                    <a:pt x="31" y="86"/>
                  </a:cubicBezTo>
                  <a:cubicBezTo>
                    <a:pt x="32" y="86"/>
                    <a:pt x="31" y="87"/>
                    <a:pt x="32" y="88"/>
                  </a:cubicBezTo>
                  <a:cubicBezTo>
                    <a:pt x="32" y="89"/>
                    <a:pt x="34" y="90"/>
                    <a:pt x="35" y="90"/>
                  </a:cubicBezTo>
                  <a:cubicBezTo>
                    <a:pt x="35" y="90"/>
                    <a:pt x="37" y="90"/>
                    <a:pt x="38" y="90"/>
                  </a:cubicBezTo>
                  <a:cubicBezTo>
                    <a:pt x="39" y="91"/>
                    <a:pt x="38" y="92"/>
                    <a:pt x="39" y="92"/>
                  </a:cubicBezTo>
                  <a:cubicBezTo>
                    <a:pt x="40" y="92"/>
                    <a:pt x="41" y="95"/>
                    <a:pt x="41" y="95"/>
                  </a:cubicBezTo>
                  <a:cubicBezTo>
                    <a:pt x="41" y="95"/>
                    <a:pt x="41" y="97"/>
                    <a:pt x="41" y="98"/>
                  </a:cubicBezTo>
                  <a:cubicBezTo>
                    <a:pt x="41" y="98"/>
                    <a:pt x="41" y="99"/>
                    <a:pt x="42" y="100"/>
                  </a:cubicBezTo>
                  <a:cubicBezTo>
                    <a:pt x="42" y="100"/>
                    <a:pt x="44" y="100"/>
                    <a:pt x="44" y="100"/>
                  </a:cubicBezTo>
                  <a:cubicBezTo>
                    <a:pt x="44" y="100"/>
                    <a:pt x="43" y="102"/>
                    <a:pt x="45" y="102"/>
                  </a:cubicBezTo>
                  <a:cubicBezTo>
                    <a:pt x="47" y="103"/>
                    <a:pt x="48" y="103"/>
                    <a:pt x="49" y="104"/>
                  </a:cubicBezTo>
                  <a:cubicBezTo>
                    <a:pt x="49" y="104"/>
                    <a:pt x="48" y="105"/>
                    <a:pt x="50" y="105"/>
                  </a:cubicBezTo>
                  <a:cubicBezTo>
                    <a:pt x="52" y="105"/>
                    <a:pt x="54" y="105"/>
                    <a:pt x="55" y="106"/>
                  </a:cubicBezTo>
                  <a:cubicBezTo>
                    <a:pt x="56" y="106"/>
                    <a:pt x="55" y="107"/>
                    <a:pt x="57" y="109"/>
                  </a:cubicBezTo>
                  <a:cubicBezTo>
                    <a:pt x="60" y="110"/>
                    <a:pt x="60" y="111"/>
                    <a:pt x="61" y="111"/>
                  </a:cubicBezTo>
                  <a:cubicBezTo>
                    <a:pt x="62" y="111"/>
                    <a:pt x="63" y="111"/>
                    <a:pt x="63" y="113"/>
                  </a:cubicBezTo>
                  <a:cubicBezTo>
                    <a:pt x="62" y="115"/>
                    <a:pt x="62" y="116"/>
                    <a:pt x="61" y="117"/>
                  </a:cubicBezTo>
                  <a:cubicBezTo>
                    <a:pt x="60" y="118"/>
                    <a:pt x="59" y="120"/>
                    <a:pt x="58" y="121"/>
                  </a:cubicBezTo>
                  <a:cubicBezTo>
                    <a:pt x="58" y="122"/>
                    <a:pt x="57" y="123"/>
                    <a:pt x="58" y="124"/>
                  </a:cubicBezTo>
                  <a:cubicBezTo>
                    <a:pt x="58" y="126"/>
                    <a:pt x="59" y="127"/>
                    <a:pt x="59" y="128"/>
                  </a:cubicBezTo>
                  <a:cubicBezTo>
                    <a:pt x="59" y="129"/>
                    <a:pt x="59" y="131"/>
                    <a:pt x="59" y="132"/>
                  </a:cubicBezTo>
                  <a:cubicBezTo>
                    <a:pt x="58" y="133"/>
                    <a:pt x="58" y="134"/>
                    <a:pt x="58" y="134"/>
                  </a:cubicBezTo>
                  <a:cubicBezTo>
                    <a:pt x="58" y="134"/>
                    <a:pt x="59" y="136"/>
                    <a:pt x="58" y="137"/>
                  </a:cubicBezTo>
                  <a:cubicBezTo>
                    <a:pt x="57" y="138"/>
                    <a:pt x="55" y="140"/>
                    <a:pt x="54" y="140"/>
                  </a:cubicBezTo>
                  <a:cubicBezTo>
                    <a:pt x="53" y="140"/>
                    <a:pt x="51" y="142"/>
                    <a:pt x="51" y="142"/>
                  </a:cubicBezTo>
                  <a:cubicBezTo>
                    <a:pt x="51" y="142"/>
                    <a:pt x="51" y="146"/>
                    <a:pt x="51" y="147"/>
                  </a:cubicBezTo>
                  <a:cubicBezTo>
                    <a:pt x="51" y="147"/>
                    <a:pt x="47" y="154"/>
                    <a:pt x="49" y="155"/>
                  </a:cubicBezTo>
                  <a:cubicBezTo>
                    <a:pt x="50" y="156"/>
                    <a:pt x="50" y="158"/>
                    <a:pt x="50" y="159"/>
                  </a:cubicBezTo>
                  <a:cubicBezTo>
                    <a:pt x="49" y="160"/>
                    <a:pt x="49" y="160"/>
                    <a:pt x="49" y="160"/>
                  </a:cubicBezTo>
                  <a:cubicBezTo>
                    <a:pt x="48" y="161"/>
                    <a:pt x="46" y="161"/>
                    <a:pt x="47" y="163"/>
                  </a:cubicBezTo>
                  <a:cubicBezTo>
                    <a:pt x="49" y="165"/>
                    <a:pt x="50" y="165"/>
                    <a:pt x="50" y="167"/>
                  </a:cubicBezTo>
                  <a:cubicBezTo>
                    <a:pt x="51" y="168"/>
                    <a:pt x="51" y="168"/>
                    <a:pt x="52" y="170"/>
                  </a:cubicBezTo>
                  <a:cubicBezTo>
                    <a:pt x="53" y="171"/>
                    <a:pt x="53" y="172"/>
                    <a:pt x="54" y="173"/>
                  </a:cubicBezTo>
                  <a:cubicBezTo>
                    <a:pt x="55" y="174"/>
                    <a:pt x="56" y="175"/>
                    <a:pt x="56" y="176"/>
                  </a:cubicBezTo>
                  <a:cubicBezTo>
                    <a:pt x="56" y="177"/>
                    <a:pt x="59" y="179"/>
                    <a:pt x="56" y="177"/>
                  </a:cubicBezTo>
                  <a:cubicBezTo>
                    <a:pt x="53" y="175"/>
                    <a:pt x="56" y="177"/>
                    <a:pt x="52" y="174"/>
                  </a:cubicBezTo>
                  <a:cubicBezTo>
                    <a:pt x="49" y="171"/>
                    <a:pt x="48" y="173"/>
                    <a:pt x="46" y="171"/>
                  </a:cubicBezTo>
                  <a:cubicBezTo>
                    <a:pt x="45" y="169"/>
                    <a:pt x="47" y="175"/>
                    <a:pt x="44" y="168"/>
                  </a:cubicBezTo>
                  <a:cubicBezTo>
                    <a:pt x="41" y="160"/>
                    <a:pt x="40" y="161"/>
                    <a:pt x="39" y="159"/>
                  </a:cubicBezTo>
                  <a:cubicBezTo>
                    <a:pt x="39" y="157"/>
                    <a:pt x="39" y="159"/>
                    <a:pt x="37" y="155"/>
                  </a:cubicBezTo>
                  <a:cubicBezTo>
                    <a:pt x="35" y="151"/>
                    <a:pt x="37" y="154"/>
                    <a:pt x="35" y="151"/>
                  </a:cubicBezTo>
                  <a:cubicBezTo>
                    <a:pt x="33" y="149"/>
                    <a:pt x="33" y="152"/>
                    <a:pt x="32" y="148"/>
                  </a:cubicBezTo>
                  <a:cubicBezTo>
                    <a:pt x="31" y="143"/>
                    <a:pt x="31" y="146"/>
                    <a:pt x="30" y="141"/>
                  </a:cubicBezTo>
                  <a:cubicBezTo>
                    <a:pt x="28" y="136"/>
                    <a:pt x="31" y="136"/>
                    <a:pt x="28" y="133"/>
                  </a:cubicBezTo>
                  <a:cubicBezTo>
                    <a:pt x="25" y="131"/>
                    <a:pt x="25" y="132"/>
                    <a:pt x="24" y="131"/>
                  </a:cubicBezTo>
                  <a:cubicBezTo>
                    <a:pt x="23" y="129"/>
                    <a:pt x="25" y="130"/>
                    <a:pt x="22" y="126"/>
                  </a:cubicBezTo>
                  <a:cubicBezTo>
                    <a:pt x="20" y="122"/>
                    <a:pt x="16" y="120"/>
                    <a:pt x="16" y="113"/>
                  </a:cubicBezTo>
                  <a:cubicBezTo>
                    <a:pt x="16" y="105"/>
                    <a:pt x="16" y="104"/>
                    <a:pt x="16" y="104"/>
                  </a:cubicBezTo>
                  <a:cubicBezTo>
                    <a:pt x="16" y="104"/>
                    <a:pt x="13" y="101"/>
                    <a:pt x="14" y="97"/>
                  </a:cubicBezTo>
                  <a:cubicBezTo>
                    <a:pt x="15" y="92"/>
                    <a:pt x="16" y="94"/>
                    <a:pt x="15" y="92"/>
                  </a:cubicBezTo>
                  <a:cubicBezTo>
                    <a:pt x="15" y="91"/>
                    <a:pt x="14" y="91"/>
                    <a:pt x="13" y="89"/>
                  </a:cubicBezTo>
                  <a:cubicBezTo>
                    <a:pt x="12" y="88"/>
                    <a:pt x="12" y="88"/>
                    <a:pt x="11" y="87"/>
                  </a:cubicBezTo>
                  <a:cubicBezTo>
                    <a:pt x="11" y="86"/>
                    <a:pt x="11" y="83"/>
                    <a:pt x="11" y="83"/>
                  </a:cubicBezTo>
                  <a:cubicBezTo>
                    <a:pt x="10" y="84"/>
                    <a:pt x="10" y="84"/>
                    <a:pt x="10" y="84"/>
                  </a:cubicBezTo>
                  <a:cubicBezTo>
                    <a:pt x="10" y="84"/>
                    <a:pt x="0" y="182"/>
                    <a:pt x="97" y="197"/>
                  </a:cubicBezTo>
                  <a:cubicBezTo>
                    <a:pt x="97" y="197"/>
                    <a:pt x="75" y="192"/>
                    <a:pt x="73" y="187"/>
                  </a:cubicBezTo>
                  <a:cubicBezTo>
                    <a:pt x="73" y="187"/>
                    <a:pt x="72" y="183"/>
                    <a:pt x="73" y="183"/>
                  </a:cubicBezTo>
                  <a:cubicBezTo>
                    <a:pt x="74" y="183"/>
                    <a:pt x="76" y="184"/>
                    <a:pt x="77" y="183"/>
                  </a:cubicBezTo>
                  <a:cubicBezTo>
                    <a:pt x="79" y="181"/>
                    <a:pt x="80" y="180"/>
                    <a:pt x="80" y="180"/>
                  </a:cubicBezTo>
                  <a:cubicBezTo>
                    <a:pt x="80" y="182"/>
                    <a:pt x="80" y="182"/>
                    <a:pt x="80" y="182"/>
                  </a:cubicBezTo>
                  <a:cubicBezTo>
                    <a:pt x="80" y="182"/>
                    <a:pt x="79" y="182"/>
                    <a:pt x="83" y="181"/>
                  </a:cubicBezTo>
                  <a:cubicBezTo>
                    <a:pt x="88" y="181"/>
                    <a:pt x="88" y="181"/>
                    <a:pt x="89" y="181"/>
                  </a:cubicBezTo>
                  <a:cubicBezTo>
                    <a:pt x="91" y="180"/>
                    <a:pt x="93" y="176"/>
                    <a:pt x="94" y="178"/>
                  </a:cubicBezTo>
                  <a:cubicBezTo>
                    <a:pt x="95" y="181"/>
                    <a:pt x="93" y="180"/>
                    <a:pt x="95" y="181"/>
                  </a:cubicBezTo>
                  <a:cubicBezTo>
                    <a:pt x="97" y="181"/>
                    <a:pt x="101" y="180"/>
                    <a:pt x="101" y="180"/>
                  </a:cubicBezTo>
                  <a:cubicBezTo>
                    <a:pt x="101" y="180"/>
                    <a:pt x="108" y="181"/>
                    <a:pt x="108" y="180"/>
                  </a:cubicBezTo>
                  <a:cubicBezTo>
                    <a:pt x="109" y="179"/>
                    <a:pt x="109" y="178"/>
                    <a:pt x="110" y="178"/>
                  </a:cubicBezTo>
                  <a:cubicBezTo>
                    <a:pt x="111" y="178"/>
                    <a:pt x="112" y="180"/>
                    <a:pt x="112" y="180"/>
                  </a:cubicBezTo>
                  <a:cubicBezTo>
                    <a:pt x="108" y="182"/>
                    <a:pt x="108" y="182"/>
                    <a:pt x="108" y="182"/>
                  </a:cubicBezTo>
                  <a:cubicBezTo>
                    <a:pt x="105" y="185"/>
                    <a:pt x="105" y="185"/>
                    <a:pt x="105" y="185"/>
                  </a:cubicBezTo>
                  <a:cubicBezTo>
                    <a:pt x="105" y="185"/>
                    <a:pt x="103" y="185"/>
                    <a:pt x="105" y="186"/>
                  </a:cubicBezTo>
                  <a:cubicBezTo>
                    <a:pt x="106" y="187"/>
                    <a:pt x="107" y="187"/>
                    <a:pt x="108" y="187"/>
                  </a:cubicBezTo>
                  <a:cubicBezTo>
                    <a:pt x="110" y="187"/>
                    <a:pt x="114" y="190"/>
                    <a:pt x="115" y="188"/>
                  </a:cubicBezTo>
                  <a:cubicBezTo>
                    <a:pt x="116" y="186"/>
                    <a:pt x="116" y="186"/>
                    <a:pt x="117" y="185"/>
                  </a:cubicBezTo>
                  <a:cubicBezTo>
                    <a:pt x="117" y="184"/>
                    <a:pt x="117" y="182"/>
                    <a:pt x="119" y="182"/>
                  </a:cubicBezTo>
                  <a:cubicBezTo>
                    <a:pt x="120" y="182"/>
                    <a:pt x="122" y="183"/>
                    <a:pt x="122" y="183"/>
                  </a:cubicBezTo>
                  <a:cubicBezTo>
                    <a:pt x="121" y="186"/>
                    <a:pt x="121" y="186"/>
                    <a:pt x="121" y="186"/>
                  </a:cubicBezTo>
                  <a:cubicBezTo>
                    <a:pt x="121" y="186"/>
                    <a:pt x="123" y="186"/>
                    <a:pt x="125" y="186"/>
                  </a:cubicBezTo>
                  <a:cubicBezTo>
                    <a:pt x="126" y="186"/>
                    <a:pt x="126" y="188"/>
                    <a:pt x="128" y="186"/>
                  </a:cubicBezTo>
                  <a:cubicBezTo>
                    <a:pt x="129" y="184"/>
                    <a:pt x="129" y="184"/>
                    <a:pt x="131" y="184"/>
                  </a:cubicBezTo>
                  <a:cubicBezTo>
                    <a:pt x="133" y="184"/>
                    <a:pt x="135" y="183"/>
                    <a:pt x="136" y="183"/>
                  </a:cubicBezTo>
                  <a:cubicBezTo>
                    <a:pt x="136" y="184"/>
                    <a:pt x="138" y="184"/>
                    <a:pt x="139" y="184"/>
                  </a:cubicBezTo>
                  <a:cubicBezTo>
                    <a:pt x="139" y="184"/>
                    <a:pt x="143" y="186"/>
                    <a:pt x="143" y="186"/>
                  </a:cubicBezTo>
                  <a:cubicBezTo>
                    <a:pt x="144" y="185"/>
                    <a:pt x="148" y="186"/>
                    <a:pt x="148" y="186"/>
                  </a:cubicBezTo>
                  <a:cubicBezTo>
                    <a:pt x="148" y="186"/>
                    <a:pt x="137" y="196"/>
                    <a:pt x="113" y="197"/>
                  </a:cubicBezTo>
                  <a:cubicBezTo>
                    <a:pt x="113" y="197"/>
                    <a:pt x="167" y="199"/>
                    <a:pt x="197" y="146"/>
                  </a:cubicBezTo>
                  <a:cubicBezTo>
                    <a:pt x="228" y="94"/>
                    <a:pt x="206" y="26"/>
                    <a:pt x="137" y="3"/>
                  </a:cubicBezTo>
                  <a:cubicBezTo>
                    <a:pt x="137" y="3"/>
                    <a:pt x="189" y="22"/>
                    <a:pt x="203" y="71"/>
                  </a:cubicBezTo>
                  <a:cubicBezTo>
                    <a:pt x="202" y="72"/>
                    <a:pt x="202" y="72"/>
                    <a:pt x="202" y="72"/>
                  </a:cubicBezTo>
                  <a:cubicBezTo>
                    <a:pt x="201" y="71"/>
                    <a:pt x="201" y="72"/>
                    <a:pt x="200" y="69"/>
                  </a:cubicBezTo>
                  <a:cubicBezTo>
                    <a:pt x="199" y="67"/>
                    <a:pt x="199" y="68"/>
                    <a:pt x="199" y="66"/>
                  </a:cubicBezTo>
                  <a:cubicBezTo>
                    <a:pt x="198" y="64"/>
                    <a:pt x="198" y="65"/>
                    <a:pt x="197" y="64"/>
                  </a:cubicBezTo>
                  <a:cubicBezTo>
                    <a:pt x="195" y="62"/>
                    <a:pt x="195" y="62"/>
                    <a:pt x="194" y="61"/>
                  </a:cubicBezTo>
                  <a:cubicBezTo>
                    <a:pt x="193" y="61"/>
                    <a:pt x="192" y="58"/>
                    <a:pt x="192" y="57"/>
                  </a:cubicBezTo>
                  <a:cubicBezTo>
                    <a:pt x="191" y="56"/>
                    <a:pt x="189" y="55"/>
                    <a:pt x="188" y="55"/>
                  </a:cubicBezTo>
                  <a:cubicBezTo>
                    <a:pt x="187" y="55"/>
                    <a:pt x="188" y="54"/>
                    <a:pt x="187" y="55"/>
                  </a:cubicBezTo>
                  <a:cubicBezTo>
                    <a:pt x="187" y="56"/>
                    <a:pt x="189" y="58"/>
                    <a:pt x="189" y="58"/>
                  </a:cubicBezTo>
                  <a:cubicBezTo>
                    <a:pt x="189" y="62"/>
                    <a:pt x="189" y="62"/>
                    <a:pt x="189" y="62"/>
                  </a:cubicBezTo>
                  <a:cubicBezTo>
                    <a:pt x="189" y="62"/>
                    <a:pt x="190" y="65"/>
                    <a:pt x="190" y="66"/>
                  </a:cubicBezTo>
                  <a:cubicBezTo>
                    <a:pt x="190" y="67"/>
                    <a:pt x="189" y="70"/>
                    <a:pt x="189" y="70"/>
                  </a:cubicBezTo>
                  <a:cubicBezTo>
                    <a:pt x="189" y="70"/>
                    <a:pt x="188" y="72"/>
                    <a:pt x="187" y="73"/>
                  </a:cubicBezTo>
                  <a:cubicBezTo>
                    <a:pt x="186" y="73"/>
                    <a:pt x="181" y="74"/>
                    <a:pt x="181" y="74"/>
                  </a:cubicBezTo>
                  <a:cubicBezTo>
                    <a:pt x="181" y="74"/>
                    <a:pt x="179" y="72"/>
                    <a:pt x="179" y="71"/>
                  </a:cubicBezTo>
                  <a:cubicBezTo>
                    <a:pt x="178" y="69"/>
                    <a:pt x="175" y="69"/>
                    <a:pt x="174" y="68"/>
                  </a:cubicBezTo>
                  <a:cubicBezTo>
                    <a:pt x="174" y="67"/>
                    <a:pt x="175" y="66"/>
                    <a:pt x="173" y="64"/>
                  </a:cubicBezTo>
                  <a:cubicBezTo>
                    <a:pt x="172" y="62"/>
                    <a:pt x="173" y="63"/>
                    <a:pt x="172" y="61"/>
                  </a:cubicBezTo>
                  <a:cubicBezTo>
                    <a:pt x="170" y="59"/>
                    <a:pt x="170" y="59"/>
                    <a:pt x="170" y="59"/>
                  </a:cubicBezTo>
                  <a:cubicBezTo>
                    <a:pt x="170" y="59"/>
                    <a:pt x="166" y="58"/>
                    <a:pt x="167" y="60"/>
                  </a:cubicBezTo>
                  <a:cubicBezTo>
                    <a:pt x="168" y="63"/>
                    <a:pt x="167" y="65"/>
                    <a:pt x="168" y="65"/>
                  </a:cubicBezTo>
                  <a:cubicBezTo>
                    <a:pt x="169" y="66"/>
                    <a:pt x="170" y="65"/>
                    <a:pt x="171" y="67"/>
                  </a:cubicBezTo>
                  <a:cubicBezTo>
                    <a:pt x="172" y="69"/>
                    <a:pt x="172" y="70"/>
                    <a:pt x="172" y="71"/>
                  </a:cubicBezTo>
                  <a:cubicBezTo>
                    <a:pt x="173" y="71"/>
                    <a:pt x="173" y="74"/>
                    <a:pt x="174" y="75"/>
                  </a:cubicBezTo>
                  <a:cubicBezTo>
                    <a:pt x="175" y="75"/>
                    <a:pt x="178" y="75"/>
                    <a:pt x="178" y="76"/>
                  </a:cubicBezTo>
                  <a:cubicBezTo>
                    <a:pt x="177" y="77"/>
                    <a:pt x="176" y="78"/>
                    <a:pt x="178" y="79"/>
                  </a:cubicBezTo>
                  <a:cubicBezTo>
                    <a:pt x="179" y="79"/>
                    <a:pt x="179" y="80"/>
                    <a:pt x="180" y="80"/>
                  </a:cubicBezTo>
                  <a:cubicBezTo>
                    <a:pt x="181" y="80"/>
                    <a:pt x="181" y="80"/>
                    <a:pt x="182" y="79"/>
                  </a:cubicBezTo>
                  <a:cubicBezTo>
                    <a:pt x="184" y="79"/>
                    <a:pt x="186" y="79"/>
                    <a:pt x="186" y="79"/>
                  </a:cubicBezTo>
                  <a:cubicBezTo>
                    <a:pt x="186" y="79"/>
                    <a:pt x="188" y="80"/>
                    <a:pt x="188" y="81"/>
                  </a:cubicBezTo>
                  <a:cubicBezTo>
                    <a:pt x="188" y="82"/>
                    <a:pt x="187" y="86"/>
                    <a:pt x="187" y="86"/>
                  </a:cubicBezTo>
                  <a:cubicBezTo>
                    <a:pt x="185" y="90"/>
                    <a:pt x="185" y="90"/>
                    <a:pt x="185" y="90"/>
                  </a:cubicBezTo>
                  <a:cubicBezTo>
                    <a:pt x="185" y="90"/>
                    <a:pt x="185" y="97"/>
                    <a:pt x="184" y="97"/>
                  </a:cubicBezTo>
                  <a:cubicBezTo>
                    <a:pt x="183" y="97"/>
                    <a:pt x="182" y="100"/>
                    <a:pt x="181" y="100"/>
                  </a:cubicBezTo>
                  <a:cubicBezTo>
                    <a:pt x="180" y="101"/>
                    <a:pt x="180" y="105"/>
                    <a:pt x="180" y="105"/>
                  </a:cubicBezTo>
                  <a:cubicBezTo>
                    <a:pt x="178" y="108"/>
                    <a:pt x="178" y="108"/>
                    <a:pt x="178" y="108"/>
                  </a:cubicBezTo>
                  <a:cubicBezTo>
                    <a:pt x="178" y="108"/>
                    <a:pt x="178" y="111"/>
                    <a:pt x="178" y="112"/>
                  </a:cubicBezTo>
                  <a:cubicBezTo>
                    <a:pt x="178" y="113"/>
                    <a:pt x="179" y="117"/>
                    <a:pt x="178" y="119"/>
                  </a:cubicBezTo>
                  <a:cubicBezTo>
                    <a:pt x="178" y="121"/>
                    <a:pt x="175" y="122"/>
                    <a:pt x="175" y="122"/>
                  </a:cubicBezTo>
                  <a:cubicBezTo>
                    <a:pt x="175" y="122"/>
                    <a:pt x="179" y="126"/>
                    <a:pt x="177" y="126"/>
                  </a:cubicBezTo>
                  <a:cubicBezTo>
                    <a:pt x="175" y="127"/>
                    <a:pt x="173" y="129"/>
                    <a:pt x="173" y="130"/>
                  </a:cubicBezTo>
                  <a:cubicBezTo>
                    <a:pt x="172" y="131"/>
                    <a:pt x="172" y="132"/>
                    <a:pt x="171" y="132"/>
                  </a:cubicBezTo>
                  <a:cubicBezTo>
                    <a:pt x="170" y="133"/>
                    <a:pt x="168" y="133"/>
                    <a:pt x="168" y="134"/>
                  </a:cubicBezTo>
                  <a:cubicBezTo>
                    <a:pt x="168" y="134"/>
                    <a:pt x="168" y="137"/>
                    <a:pt x="168" y="137"/>
                  </a:cubicBezTo>
                  <a:cubicBezTo>
                    <a:pt x="164" y="142"/>
                    <a:pt x="164" y="142"/>
                    <a:pt x="164" y="142"/>
                  </a:cubicBezTo>
                  <a:cubicBezTo>
                    <a:pt x="160" y="146"/>
                    <a:pt x="160" y="146"/>
                    <a:pt x="160" y="146"/>
                  </a:cubicBezTo>
                  <a:cubicBezTo>
                    <a:pt x="160" y="146"/>
                    <a:pt x="160" y="149"/>
                    <a:pt x="159" y="149"/>
                  </a:cubicBezTo>
                  <a:cubicBezTo>
                    <a:pt x="158" y="149"/>
                    <a:pt x="153" y="151"/>
                    <a:pt x="152" y="152"/>
                  </a:cubicBezTo>
                  <a:cubicBezTo>
                    <a:pt x="152" y="152"/>
                    <a:pt x="148" y="154"/>
                    <a:pt x="147" y="154"/>
                  </a:cubicBezTo>
                  <a:cubicBezTo>
                    <a:pt x="146" y="154"/>
                    <a:pt x="148" y="157"/>
                    <a:pt x="146" y="154"/>
                  </a:cubicBezTo>
                  <a:cubicBezTo>
                    <a:pt x="144" y="151"/>
                    <a:pt x="145" y="153"/>
                    <a:pt x="144" y="149"/>
                  </a:cubicBezTo>
                  <a:cubicBezTo>
                    <a:pt x="142" y="145"/>
                    <a:pt x="142" y="148"/>
                    <a:pt x="142" y="145"/>
                  </a:cubicBezTo>
                  <a:cubicBezTo>
                    <a:pt x="142" y="143"/>
                    <a:pt x="142" y="145"/>
                    <a:pt x="142" y="143"/>
                  </a:cubicBezTo>
                  <a:cubicBezTo>
                    <a:pt x="142" y="140"/>
                    <a:pt x="143" y="142"/>
                    <a:pt x="141" y="139"/>
                  </a:cubicBezTo>
                  <a:cubicBezTo>
                    <a:pt x="140" y="136"/>
                    <a:pt x="140" y="137"/>
                    <a:pt x="138" y="135"/>
                  </a:cubicBezTo>
                  <a:cubicBezTo>
                    <a:pt x="136" y="133"/>
                    <a:pt x="135" y="135"/>
                    <a:pt x="136" y="132"/>
                  </a:cubicBezTo>
                  <a:cubicBezTo>
                    <a:pt x="137" y="129"/>
                    <a:pt x="137" y="132"/>
                    <a:pt x="137" y="129"/>
                  </a:cubicBezTo>
                  <a:cubicBezTo>
                    <a:pt x="138" y="126"/>
                    <a:pt x="137" y="125"/>
                    <a:pt x="139" y="124"/>
                  </a:cubicBezTo>
                  <a:cubicBezTo>
                    <a:pt x="141" y="123"/>
                    <a:pt x="142" y="122"/>
                    <a:pt x="142" y="121"/>
                  </a:cubicBezTo>
                  <a:cubicBezTo>
                    <a:pt x="142" y="119"/>
                    <a:pt x="142" y="118"/>
                    <a:pt x="142" y="117"/>
                  </a:cubicBezTo>
                  <a:cubicBezTo>
                    <a:pt x="141" y="116"/>
                    <a:pt x="139" y="114"/>
                    <a:pt x="139" y="113"/>
                  </a:cubicBezTo>
                  <a:cubicBezTo>
                    <a:pt x="139" y="112"/>
                    <a:pt x="139" y="113"/>
                    <a:pt x="137" y="111"/>
                  </a:cubicBezTo>
                  <a:cubicBezTo>
                    <a:pt x="136" y="109"/>
                    <a:pt x="135" y="108"/>
                    <a:pt x="135" y="108"/>
                  </a:cubicBezTo>
                  <a:cubicBezTo>
                    <a:pt x="135" y="108"/>
                    <a:pt x="135" y="103"/>
                    <a:pt x="135" y="101"/>
                  </a:cubicBezTo>
                  <a:cubicBezTo>
                    <a:pt x="135" y="99"/>
                    <a:pt x="134" y="102"/>
                    <a:pt x="135" y="99"/>
                  </a:cubicBezTo>
                  <a:cubicBezTo>
                    <a:pt x="135" y="96"/>
                    <a:pt x="135" y="94"/>
                    <a:pt x="135" y="94"/>
                  </a:cubicBezTo>
                  <a:cubicBezTo>
                    <a:pt x="135" y="94"/>
                    <a:pt x="132" y="92"/>
                    <a:pt x="131" y="92"/>
                  </a:cubicBezTo>
                  <a:cubicBezTo>
                    <a:pt x="129" y="92"/>
                    <a:pt x="129" y="94"/>
                    <a:pt x="127" y="93"/>
                  </a:cubicBezTo>
                  <a:cubicBezTo>
                    <a:pt x="125" y="91"/>
                    <a:pt x="126" y="90"/>
                    <a:pt x="125" y="89"/>
                  </a:cubicBezTo>
                  <a:cubicBezTo>
                    <a:pt x="124" y="89"/>
                    <a:pt x="123" y="89"/>
                    <a:pt x="122" y="90"/>
                  </a:cubicBezTo>
                  <a:cubicBezTo>
                    <a:pt x="121" y="91"/>
                    <a:pt x="118" y="91"/>
                    <a:pt x="116" y="91"/>
                  </a:cubicBezTo>
                  <a:cubicBezTo>
                    <a:pt x="114" y="92"/>
                    <a:pt x="113" y="92"/>
                    <a:pt x="110" y="92"/>
                  </a:cubicBezTo>
                  <a:cubicBezTo>
                    <a:pt x="108" y="92"/>
                    <a:pt x="104" y="93"/>
                    <a:pt x="102" y="92"/>
                  </a:cubicBezTo>
                  <a:cubicBezTo>
                    <a:pt x="100" y="91"/>
                    <a:pt x="100" y="92"/>
                    <a:pt x="99" y="90"/>
                  </a:cubicBezTo>
                  <a:cubicBezTo>
                    <a:pt x="98" y="88"/>
                    <a:pt x="99" y="88"/>
                    <a:pt x="97" y="87"/>
                  </a:cubicBezTo>
                  <a:cubicBezTo>
                    <a:pt x="95" y="86"/>
                    <a:pt x="94" y="87"/>
                    <a:pt x="94" y="85"/>
                  </a:cubicBezTo>
                  <a:cubicBezTo>
                    <a:pt x="94" y="82"/>
                    <a:pt x="95" y="83"/>
                    <a:pt x="93" y="81"/>
                  </a:cubicBezTo>
                  <a:cubicBezTo>
                    <a:pt x="92" y="79"/>
                    <a:pt x="94" y="82"/>
                    <a:pt x="92" y="79"/>
                  </a:cubicBezTo>
                  <a:cubicBezTo>
                    <a:pt x="89" y="76"/>
                    <a:pt x="88" y="79"/>
                    <a:pt x="89" y="76"/>
                  </a:cubicBezTo>
                  <a:cubicBezTo>
                    <a:pt x="90" y="74"/>
                    <a:pt x="91" y="75"/>
                    <a:pt x="91" y="73"/>
                  </a:cubicBezTo>
                  <a:cubicBezTo>
                    <a:pt x="91" y="70"/>
                    <a:pt x="95" y="74"/>
                    <a:pt x="92" y="68"/>
                  </a:cubicBezTo>
                  <a:cubicBezTo>
                    <a:pt x="90" y="63"/>
                    <a:pt x="89" y="64"/>
                    <a:pt x="92" y="60"/>
                  </a:cubicBezTo>
                  <a:cubicBezTo>
                    <a:pt x="94" y="55"/>
                    <a:pt x="97" y="54"/>
                    <a:pt x="98" y="53"/>
                  </a:cubicBezTo>
                  <a:cubicBezTo>
                    <a:pt x="98" y="52"/>
                    <a:pt x="99" y="50"/>
                    <a:pt x="100" y="49"/>
                  </a:cubicBezTo>
                  <a:cubicBezTo>
                    <a:pt x="101" y="48"/>
                    <a:pt x="100" y="48"/>
                    <a:pt x="102" y="48"/>
                  </a:cubicBezTo>
                  <a:cubicBezTo>
                    <a:pt x="104" y="48"/>
                    <a:pt x="107" y="47"/>
                    <a:pt x="108" y="46"/>
                  </a:cubicBezTo>
                  <a:cubicBezTo>
                    <a:pt x="109" y="45"/>
                    <a:pt x="111" y="42"/>
                    <a:pt x="112" y="42"/>
                  </a:cubicBezTo>
                  <a:cubicBezTo>
                    <a:pt x="113" y="42"/>
                    <a:pt x="113" y="42"/>
                    <a:pt x="115" y="42"/>
                  </a:cubicBezTo>
                  <a:cubicBezTo>
                    <a:pt x="117" y="41"/>
                    <a:pt x="117" y="41"/>
                    <a:pt x="119" y="41"/>
                  </a:cubicBezTo>
                  <a:cubicBezTo>
                    <a:pt x="120" y="41"/>
                    <a:pt x="117" y="42"/>
                    <a:pt x="121" y="41"/>
                  </a:cubicBezTo>
                  <a:cubicBezTo>
                    <a:pt x="125" y="40"/>
                    <a:pt x="124" y="40"/>
                    <a:pt x="125" y="40"/>
                  </a:cubicBezTo>
                  <a:cubicBezTo>
                    <a:pt x="126" y="40"/>
                    <a:pt x="126" y="41"/>
                    <a:pt x="127" y="41"/>
                  </a:cubicBezTo>
                  <a:cubicBezTo>
                    <a:pt x="129" y="41"/>
                    <a:pt x="129" y="38"/>
                    <a:pt x="129" y="41"/>
                  </a:cubicBezTo>
                  <a:cubicBezTo>
                    <a:pt x="129" y="45"/>
                    <a:pt x="128" y="46"/>
                    <a:pt x="130" y="46"/>
                  </a:cubicBezTo>
                  <a:cubicBezTo>
                    <a:pt x="133" y="47"/>
                    <a:pt x="130" y="47"/>
                    <a:pt x="133" y="47"/>
                  </a:cubicBezTo>
                  <a:cubicBezTo>
                    <a:pt x="136" y="47"/>
                    <a:pt x="135" y="47"/>
                    <a:pt x="137" y="48"/>
                  </a:cubicBezTo>
                  <a:cubicBezTo>
                    <a:pt x="138" y="48"/>
                    <a:pt x="139" y="49"/>
                    <a:pt x="141" y="49"/>
                  </a:cubicBezTo>
                  <a:cubicBezTo>
                    <a:pt x="143" y="49"/>
                    <a:pt x="140" y="52"/>
                    <a:pt x="143" y="49"/>
                  </a:cubicBezTo>
                  <a:cubicBezTo>
                    <a:pt x="146" y="46"/>
                    <a:pt x="141" y="46"/>
                    <a:pt x="146" y="46"/>
                  </a:cubicBezTo>
                  <a:cubicBezTo>
                    <a:pt x="151" y="47"/>
                    <a:pt x="152" y="48"/>
                    <a:pt x="153" y="48"/>
                  </a:cubicBezTo>
                  <a:cubicBezTo>
                    <a:pt x="154" y="47"/>
                    <a:pt x="154" y="48"/>
                    <a:pt x="156" y="47"/>
                  </a:cubicBezTo>
                  <a:cubicBezTo>
                    <a:pt x="159" y="46"/>
                    <a:pt x="159" y="46"/>
                    <a:pt x="160" y="46"/>
                  </a:cubicBezTo>
                  <a:cubicBezTo>
                    <a:pt x="161" y="47"/>
                    <a:pt x="161" y="49"/>
                    <a:pt x="162" y="47"/>
                  </a:cubicBezTo>
                  <a:cubicBezTo>
                    <a:pt x="163" y="45"/>
                    <a:pt x="165" y="45"/>
                    <a:pt x="162" y="44"/>
                  </a:cubicBezTo>
                  <a:cubicBezTo>
                    <a:pt x="159" y="42"/>
                    <a:pt x="158" y="44"/>
                    <a:pt x="158" y="42"/>
                  </a:cubicBezTo>
                  <a:cubicBezTo>
                    <a:pt x="157" y="40"/>
                    <a:pt x="160" y="41"/>
                    <a:pt x="157" y="40"/>
                  </a:cubicBezTo>
                  <a:cubicBezTo>
                    <a:pt x="154" y="40"/>
                    <a:pt x="155" y="40"/>
                    <a:pt x="153" y="39"/>
                  </a:cubicBezTo>
                  <a:cubicBezTo>
                    <a:pt x="151" y="38"/>
                    <a:pt x="149" y="41"/>
                    <a:pt x="148" y="39"/>
                  </a:cubicBezTo>
                  <a:cubicBezTo>
                    <a:pt x="147" y="37"/>
                    <a:pt x="143" y="41"/>
                    <a:pt x="147" y="37"/>
                  </a:cubicBezTo>
                  <a:cubicBezTo>
                    <a:pt x="151" y="34"/>
                    <a:pt x="149" y="32"/>
                    <a:pt x="152" y="33"/>
                  </a:cubicBezTo>
                  <a:cubicBezTo>
                    <a:pt x="155" y="34"/>
                    <a:pt x="154" y="36"/>
                    <a:pt x="155" y="35"/>
                  </a:cubicBezTo>
                  <a:cubicBezTo>
                    <a:pt x="157" y="33"/>
                    <a:pt x="160" y="32"/>
                    <a:pt x="157" y="30"/>
                  </a:cubicBezTo>
                  <a:cubicBezTo>
                    <a:pt x="154" y="28"/>
                    <a:pt x="156" y="29"/>
                    <a:pt x="153" y="28"/>
                  </a:cubicBezTo>
                  <a:cubicBezTo>
                    <a:pt x="150" y="26"/>
                    <a:pt x="147" y="33"/>
                    <a:pt x="146" y="32"/>
                  </a:cubicBezTo>
                  <a:cubicBezTo>
                    <a:pt x="145" y="31"/>
                    <a:pt x="144" y="30"/>
                    <a:pt x="143" y="31"/>
                  </a:cubicBezTo>
                  <a:cubicBezTo>
                    <a:pt x="142" y="31"/>
                    <a:pt x="142" y="34"/>
                    <a:pt x="142" y="36"/>
                  </a:cubicBezTo>
                  <a:cubicBezTo>
                    <a:pt x="142" y="38"/>
                    <a:pt x="143" y="38"/>
                    <a:pt x="140" y="37"/>
                  </a:cubicBezTo>
                  <a:cubicBezTo>
                    <a:pt x="137" y="35"/>
                    <a:pt x="144" y="36"/>
                    <a:pt x="137" y="33"/>
                  </a:cubicBezTo>
                  <a:cubicBezTo>
                    <a:pt x="130" y="31"/>
                    <a:pt x="128" y="31"/>
                    <a:pt x="127" y="32"/>
                  </a:cubicBezTo>
                  <a:cubicBezTo>
                    <a:pt x="126" y="33"/>
                    <a:pt x="125" y="33"/>
                    <a:pt x="124" y="34"/>
                  </a:cubicBezTo>
                  <a:cubicBezTo>
                    <a:pt x="123" y="35"/>
                    <a:pt x="126" y="36"/>
                    <a:pt x="123" y="35"/>
                  </a:cubicBezTo>
                  <a:cubicBezTo>
                    <a:pt x="120" y="33"/>
                    <a:pt x="118" y="35"/>
                    <a:pt x="118" y="35"/>
                  </a:cubicBezTo>
                  <a:cubicBezTo>
                    <a:pt x="118" y="35"/>
                    <a:pt x="117" y="35"/>
                    <a:pt x="116" y="36"/>
                  </a:cubicBezTo>
                  <a:cubicBezTo>
                    <a:pt x="114" y="37"/>
                    <a:pt x="112" y="38"/>
                    <a:pt x="111" y="37"/>
                  </a:cubicBezTo>
                  <a:cubicBezTo>
                    <a:pt x="109" y="37"/>
                    <a:pt x="106" y="38"/>
                    <a:pt x="109" y="34"/>
                  </a:cubicBezTo>
                  <a:cubicBezTo>
                    <a:pt x="111" y="31"/>
                    <a:pt x="109" y="33"/>
                    <a:pt x="113" y="31"/>
                  </a:cubicBezTo>
                  <a:cubicBezTo>
                    <a:pt x="117" y="30"/>
                    <a:pt x="123" y="29"/>
                    <a:pt x="118" y="28"/>
                  </a:cubicBezTo>
                  <a:cubicBezTo>
                    <a:pt x="113" y="27"/>
                    <a:pt x="121" y="27"/>
                    <a:pt x="114" y="24"/>
                  </a:cubicBezTo>
                  <a:cubicBezTo>
                    <a:pt x="107" y="21"/>
                    <a:pt x="107" y="25"/>
                    <a:pt x="107" y="21"/>
                  </a:cubicBezTo>
                  <a:cubicBezTo>
                    <a:pt x="108" y="16"/>
                    <a:pt x="107" y="16"/>
                    <a:pt x="106" y="16"/>
                  </a:cubicBezTo>
                  <a:cubicBezTo>
                    <a:pt x="104" y="16"/>
                    <a:pt x="100" y="17"/>
                    <a:pt x="98" y="18"/>
                  </a:cubicBezTo>
                  <a:cubicBezTo>
                    <a:pt x="97" y="18"/>
                    <a:pt x="99" y="19"/>
                    <a:pt x="96" y="17"/>
                  </a:cubicBezTo>
                  <a:cubicBezTo>
                    <a:pt x="92" y="15"/>
                    <a:pt x="91" y="18"/>
                    <a:pt x="92" y="15"/>
                  </a:cubicBezTo>
                  <a:cubicBezTo>
                    <a:pt x="94" y="13"/>
                    <a:pt x="94" y="12"/>
                    <a:pt x="96" y="11"/>
                  </a:cubicBezTo>
                  <a:cubicBezTo>
                    <a:pt x="98" y="9"/>
                    <a:pt x="97" y="3"/>
                    <a:pt x="102" y="5"/>
                  </a:cubicBezTo>
                  <a:cubicBezTo>
                    <a:pt x="106" y="8"/>
                    <a:pt x="105" y="7"/>
                    <a:pt x="108" y="7"/>
                  </a:cubicBezTo>
                  <a:cubicBezTo>
                    <a:pt x="112" y="7"/>
                    <a:pt x="114" y="7"/>
                    <a:pt x="114" y="6"/>
                  </a:cubicBezTo>
                  <a:cubicBezTo>
                    <a:pt x="114" y="5"/>
                    <a:pt x="109" y="3"/>
                    <a:pt x="109" y="3"/>
                  </a:cubicBezTo>
                  <a:cubicBezTo>
                    <a:pt x="109" y="3"/>
                    <a:pt x="108" y="4"/>
                    <a:pt x="109" y="3"/>
                  </a:cubicBezTo>
                  <a:cubicBezTo>
                    <a:pt x="109" y="2"/>
                    <a:pt x="110" y="1"/>
                    <a:pt x="110" y="1"/>
                  </a:cubicBezTo>
                  <a:cubicBezTo>
                    <a:pt x="109" y="0"/>
                    <a:pt x="109" y="0"/>
                    <a:pt x="109" y="0"/>
                  </a:cubicBezTo>
                  <a:cubicBezTo>
                    <a:pt x="109" y="0"/>
                    <a:pt x="96" y="0"/>
                    <a:pt x="9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51" name="Freeform 41"/>
          <p:cNvSpPr>
            <a:spLocks noEditPoints="1"/>
          </p:cNvSpPr>
          <p:nvPr/>
        </p:nvSpPr>
        <p:spPr bwMode="auto">
          <a:xfrm>
            <a:off x="7133800" y="2699847"/>
            <a:ext cx="321385" cy="292817"/>
          </a:xfrm>
          <a:custGeom>
            <a:avLst/>
            <a:gdLst>
              <a:gd name="T0" fmla="*/ 116 w 196"/>
              <a:gd name="T1" fmla="*/ 2 h 179"/>
              <a:gd name="T2" fmla="*/ 98 w 196"/>
              <a:gd name="T3" fmla="*/ 0 h 179"/>
              <a:gd name="T4" fmla="*/ 98 w 196"/>
              <a:gd name="T5" fmla="*/ 17 h 179"/>
              <a:gd name="T6" fmla="*/ 113 w 196"/>
              <a:gd name="T7" fmla="*/ 18 h 179"/>
              <a:gd name="T8" fmla="*/ 169 w 196"/>
              <a:gd name="T9" fmla="*/ 105 h 179"/>
              <a:gd name="T10" fmla="*/ 98 w 196"/>
              <a:gd name="T11" fmla="*/ 163 h 179"/>
              <a:gd name="T12" fmla="*/ 98 w 196"/>
              <a:gd name="T13" fmla="*/ 179 h 179"/>
              <a:gd name="T14" fmla="*/ 185 w 196"/>
              <a:gd name="T15" fmla="*/ 108 h 179"/>
              <a:gd name="T16" fmla="*/ 116 w 196"/>
              <a:gd name="T17" fmla="*/ 2 h 179"/>
              <a:gd name="T18" fmla="*/ 98 w 196"/>
              <a:gd name="T19" fmla="*/ 0 h 179"/>
              <a:gd name="T20" fmla="*/ 10 w 196"/>
              <a:gd name="T21" fmla="*/ 71 h 179"/>
              <a:gd name="T22" fmla="*/ 79 w 196"/>
              <a:gd name="T23" fmla="*/ 177 h 179"/>
              <a:gd name="T24" fmla="*/ 98 w 196"/>
              <a:gd name="T25" fmla="*/ 179 h 179"/>
              <a:gd name="T26" fmla="*/ 98 w 196"/>
              <a:gd name="T27" fmla="*/ 163 h 179"/>
              <a:gd name="T28" fmla="*/ 83 w 196"/>
              <a:gd name="T29" fmla="*/ 161 h 179"/>
              <a:gd name="T30" fmla="*/ 83 w 196"/>
              <a:gd name="T31" fmla="*/ 161 h 179"/>
              <a:gd name="T32" fmla="*/ 26 w 196"/>
              <a:gd name="T33" fmla="*/ 75 h 179"/>
              <a:gd name="T34" fmla="*/ 98 w 196"/>
              <a:gd name="T35" fmla="*/ 17 h 179"/>
              <a:gd name="T36" fmla="*/ 98 w 196"/>
              <a:gd name="T37"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6" h="179">
                <a:moveTo>
                  <a:pt x="116" y="2"/>
                </a:moveTo>
                <a:cubicBezTo>
                  <a:pt x="110" y="1"/>
                  <a:pt x="104" y="0"/>
                  <a:pt x="98" y="0"/>
                </a:cubicBezTo>
                <a:cubicBezTo>
                  <a:pt x="98" y="17"/>
                  <a:pt x="98" y="17"/>
                  <a:pt x="98" y="17"/>
                </a:cubicBezTo>
                <a:cubicBezTo>
                  <a:pt x="103" y="17"/>
                  <a:pt x="108" y="17"/>
                  <a:pt x="113" y="18"/>
                </a:cubicBezTo>
                <a:cubicBezTo>
                  <a:pt x="152" y="27"/>
                  <a:pt x="177" y="65"/>
                  <a:pt x="169" y="105"/>
                </a:cubicBezTo>
                <a:cubicBezTo>
                  <a:pt x="162" y="139"/>
                  <a:pt x="131" y="163"/>
                  <a:pt x="98" y="163"/>
                </a:cubicBezTo>
                <a:cubicBezTo>
                  <a:pt x="98" y="179"/>
                  <a:pt x="98" y="179"/>
                  <a:pt x="98" y="179"/>
                </a:cubicBezTo>
                <a:cubicBezTo>
                  <a:pt x="139" y="179"/>
                  <a:pt x="177" y="150"/>
                  <a:pt x="185" y="108"/>
                </a:cubicBezTo>
                <a:cubicBezTo>
                  <a:pt x="196" y="60"/>
                  <a:pt x="165" y="12"/>
                  <a:pt x="116" y="2"/>
                </a:cubicBezTo>
                <a:close/>
                <a:moveTo>
                  <a:pt x="98" y="0"/>
                </a:moveTo>
                <a:cubicBezTo>
                  <a:pt x="56" y="0"/>
                  <a:pt x="19" y="29"/>
                  <a:pt x="10" y="71"/>
                </a:cubicBezTo>
                <a:cubicBezTo>
                  <a:pt x="0" y="120"/>
                  <a:pt x="31" y="167"/>
                  <a:pt x="79" y="177"/>
                </a:cubicBezTo>
                <a:cubicBezTo>
                  <a:pt x="85" y="179"/>
                  <a:pt x="92" y="179"/>
                  <a:pt x="98" y="179"/>
                </a:cubicBezTo>
                <a:cubicBezTo>
                  <a:pt x="98" y="163"/>
                  <a:pt x="98" y="163"/>
                  <a:pt x="98" y="163"/>
                </a:cubicBezTo>
                <a:cubicBezTo>
                  <a:pt x="93" y="163"/>
                  <a:pt x="88" y="162"/>
                  <a:pt x="83" y="161"/>
                </a:cubicBezTo>
                <a:cubicBezTo>
                  <a:pt x="83" y="161"/>
                  <a:pt x="83" y="161"/>
                  <a:pt x="83" y="161"/>
                </a:cubicBezTo>
                <a:cubicBezTo>
                  <a:pt x="43" y="153"/>
                  <a:pt x="18" y="114"/>
                  <a:pt x="26" y="75"/>
                </a:cubicBezTo>
                <a:cubicBezTo>
                  <a:pt x="33" y="40"/>
                  <a:pt x="64" y="17"/>
                  <a:pt x="98" y="17"/>
                </a:cubicBezTo>
                <a:lnTo>
                  <a:pt x="98"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2" name="Freeform 42"/>
          <p:cNvSpPr/>
          <p:nvPr/>
        </p:nvSpPr>
        <p:spPr bwMode="auto">
          <a:xfrm>
            <a:off x="7217122" y="2970048"/>
            <a:ext cx="69038" cy="148790"/>
          </a:xfrm>
          <a:custGeom>
            <a:avLst/>
            <a:gdLst>
              <a:gd name="T0" fmla="*/ 33 w 58"/>
              <a:gd name="T1" fmla="*/ 125 h 125"/>
              <a:gd name="T2" fmla="*/ 0 w 58"/>
              <a:gd name="T3" fmla="*/ 118 h 125"/>
              <a:gd name="T4" fmla="*/ 25 w 58"/>
              <a:gd name="T5" fmla="*/ 0 h 125"/>
              <a:gd name="T6" fmla="*/ 58 w 58"/>
              <a:gd name="T7" fmla="*/ 7 h 125"/>
              <a:gd name="T8" fmla="*/ 33 w 58"/>
              <a:gd name="T9" fmla="*/ 125 h 125"/>
            </a:gdLst>
            <a:ahLst/>
            <a:cxnLst>
              <a:cxn ang="0">
                <a:pos x="T0" y="T1"/>
              </a:cxn>
              <a:cxn ang="0">
                <a:pos x="T2" y="T3"/>
              </a:cxn>
              <a:cxn ang="0">
                <a:pos x="T4" y="T5"/>
              </a:cxn>
              <a:cxn ang="0">
                <a:pos x="T6" y="T7"/>
              </a:cxn>
              <a:cxn ang="0">
                <a:pos x="T8" y="T9"/>
              </a:cxn>
            </a:cxnLst>
            <a:rect l="0" t="0" r="r" b="b"/>
            <a:pathLst>
              <a:path w="58" h="125">
                <a:moveTo>
                  <a:pt x="33" y="125"/>
                </a:moveTo>
                <a:lnTo>
                  <a:pt x="0" y="118"/>
                </a:lnTo>
                <a:lnTo>
                  <a:pt x="25" y="0"/>
                </a:lnTo>
                <a:lnTo>
                  <a:pt x="58" y="7"/>
                </a:lnTo>
                <a:lnTo>
                  <a:pt x="33" y="12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3" name="Freeform 43"/>
          <p:cNvSpPr/>
          <p:nvPr/>
        </p:nvSpPr>
        <p:spPr bwMode="auto">
          <a:xfrm>
            <a:off x="7188554" y="3015280"/>
            <a:ext cx="97606" cy="201164"/>
          </a:xfrm>
          <a:custGeom>
            <a:avLst/>
            <a:gdLst>
              <a:gd name="T0" fmla="*/ 40 w 60"/>
              <a:gd name="T1" fmla="*/ 106 h 123"/>
              <a:gd name="T2" fmla="*/ 18 w 60"/>
              <a:gd name="T3" fmla="*/ 121 h 123"/>
              <a:gd name="T4" fmla="*/ 3 w 60"/>
              <a:gd name="T5" fmla="*/ 98 h 123"/>
              <a:gd name="T6" fmla="*/ 20 w 60"/>
              <a:gd name="T7" fmla="*/ 17 h 123"/>
              <a:gd name="T8" fmla="*/ 42 w 60"/>
              <a:gd name="T9" fmla="*/ 2 h 123"/>
              <a:gd name="T10" fmla="*/ 57 w 60"/>
              <a:gd name="T11" fmla="*/ 25 h 123"/>
              <a:gd name="T12" fmla="*/ 40 w 60"/>
              <a:gd name="T13" fmla="*/ 106 h 123"/>
            </a:gdLst>
            <a:ahLst/>
            <a:cxnLst>
              <a:cxn ang="0">
                <a:pos x="T0" y="T1"/>
              </a:cxn>
              <a:cxn ang="0">
                <a:pos x="T2" y="T3"/>
              </a:cxn>
              <a:cxn ang="0">
                <a:pos x="T4" y="T5"/>
              </a:cxn>
              <a:cxn ang="0">
                <a:pos x="T6" y="T7"/>
              </a:cxn>
              <a:cxn ang="0">
                <a:pos x="T8" y="T9"/>
              </a:cxn>
              <a:cxn ang="0">
                <a:pos x="T10" y="T11"/>
              </a:cxn>
              <a:cxn ang="0">
                <a:pos x="T12" y="T13"/>
              </a:cxn>
            </a:cxnLst>
            <a:rect l="0" t="0" r="r" b="b"/>
            <a:pathLst>
              <a:path w="60" h="123">
                <a:moveTo>
                  <a:pt x="40" y="106"/>
                </a:moveTo>
                <a:cubicBezTo>
                  <a:pt x="38" y="116"/>
                  <a:pt x="28" y="123"/>
                  <a:pt x="18" y="121"/>
                </a:cubicBezTo>
                <a:cubicBezTo>
                  <a:pt x="7" y="118"/>
                  <a:pt x="0" y="108"/>
                  <a:pt x="3" y="98"/>
                </a:cubicBezTo>
                <a:cubicBezTo>
                  <a:pt x="20" y="17"/>
                  <a:pt x="20" y="17"/>
                  <a:pt x="20" y="17"/>
                </a:cubicBezTo>
                <a:cubicBezTo>
                  <a:pt x="22" y="6"/>
                  <a:pt x="32" y="0"/>
                  <a:pt x="42" y="2"/>
                </a:cubicBezTo>
                <a:cubicBezTo>
                  <a:pt x="53" y="4"/>
                  <a:pt x="60" y="14"/>
                  <a:pt x="57" y="25"/>
                </a:cubicBezTo>
                <a:lnTo>
                  <a:pt x="40" y="10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4" name="Freeform 45"/>
          <p:cNvSpPr>
            <a:spLocks noEditPoints="1"/>
          </p:cNvSpPr>
          <p:nvPr/>
        </p:nvSpPr>
        <p:spPr bwMode="auto">
          <a:xfrm>
            <a:off x="6180357" y="2756982"/>
            <a:ext cx="478507" cy="396375"/>
          </a:xfrm>
          <a:custGeom>
            <a:avLst/>
            <a:gdLst>
              <a:gd name="T0" fmla="*/ 199 w 293"/>
              <a:gd name="T1" fmla="*/ 192 h 242"/>
              <a:gd name="T2" fmla="*/ 219 w 293"/>
              <a:gd name="T3" fmla="*/ 205 h 242"/>
              <a:gd name="T4" fmla="*/ 219 w 293"/>
              <a:gd name="T5" fmla="*/ 214 h 242"/>
              <a:gd name="T6" fmla="*/ 199 w 293"/>
              <a:gd name="T7" fmla="*/ 214 h 242"/>
              <a:gd name="T8" fmla="*/ 219 w 293"/>
              <a:gd name="T9" fmla="*/ 242 h 242"/>
              <a:gd name="T10" fmla="*/ 242 w 293"/>
              <a:gd name="T11" fmla="*/ 216 h 242"/>
              <a:gd name="T12" fmla="*/ 199 w 293"/>
              <a:gd name="T13" fmla="*/ 170 h 242"/>
              <a:gd name="T14" fmla="*/ 293 w 293"/>
              <a:gd name="T15" fmla="*/ 147 h 242"/>
              <a:gd name="T16" fmla="*/ 269 w 293"/>
              <a:gd name="T17" fmla="*/ 0 h 242"/>
              <a:gd name="T18" fmla="*/ 199 w 293"/>
              <a:gd name="T19" fmla="*/ 16 h 242"/>
              <a:gd name="T20" fmla="*/ 275 w 293"/>
              <a:gd name="T21" fmla="*/ 35 h 242"/>
              <a:gd name="T22" fmla="*/ 256 w 293"/>
              <a:gd name="T23" fmla="*/ 154 h 242"/>
              <a:gd name="T24" fmla="*/ 199 w 293"/>
              <a:gd name="T25" fmla="*/ 170 h 242"/>
              <a:gd name="T26" fmla="*/ 175 w 293"/>
              <a:gd name="T27" fmla="*/ 192 h 242"/>
              <a:gd name="T28" fmla="*/ 199 w 293"/>
              <a:gd name="T29" fmla="*/ 170 h 242"/>
              <a:gd name="T30" fmla="*/ 146 w 293"/>
              <a:gd name="T31" fmla="*/ 154 h 242"/>
              <a:gd name="T32" fmla="*/ 199 w 293"/>
              <a:gd name="T33" fmla="*/ 242 h 242"/>
              <a:gd name="T34" fmla="*/ 179 w 293"/>
              <a:gd name="T35" fmla="*/ 214 h 242"/>
              <a:gd name="T36" fmla="*/ 179 w 293"/>
              <a:gd name="T37" fmla="*/ 205 h 242"/>
              <a:gd name="T38" fmla="*/ 199 w 293"/>
              <a:gd name="T39" fmla="*/ 192 h 242"/>
              <a:gd name="T40" fmla="*/ 146 w 293"/>
              <a:gd name="T41" fmla="*/ 0 h 242"/>
              <a:gd name="T42" fmla="*/ 199 w 293"/>
              <a:gd name="T43" fmla="*/ 16 h 242"/>
              <a:gd name="T44" fmla="*/ 146 w 293"/>
              <a:gd name="T45" fmla="*/ 0 h 242"/>
              <a:gd name="T46" fmla="*/ 0 w 293"/>
              <a:gd name="T47" fmla="*/ 24 h 242"/>
              <a:gd name="T48" fmla="*/ 23 w 293"/>
              <a:gd name="T49" fmla="*/ 170 h 242"/>
              <a:gd name="T50" fmla="*/ 117 w 293"/>
              <a:gd name="T51" fmla="*/ 192 h 242"/>
              <a:gd name="T52" fmla="*/ 52 w 293"/>
              <a:gd name="T53" fmla="*/ 216 h 242"/>
              <a:gd name="T54" fmla="*/ 75 w 293"/>
              <a:gd name="T55" fmla="*/ 242 h 242"/>
              <a:gd name="T56" fmla="*/ 146 w 293"/>
              <a:gd name="T57" fmla="*/ 154 h 242"/>
              <a:gd name="T58" fmla="*/ 37 w 293"/>
              <a:gd name="T59" fmla="*/ 154 h 242"/>
              <a:gd name="T60" fmla="*/ 17 w 293"/>
              <a:gd name="T61" fmla="*/ 35 h 242"/>
              <a:gd name="T62" fmla="*/ 146 w 293"/>
              <a:gd name="T63" fmla="*/ 1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3" h="242">
                <a:moveTo>
                  <a:pt x="219" y="192"/>
                </a:moveTo>
                <a:cubicBezTo>
                  <a:pt x="199" y="192"/>
                  <a:pt x="199" y="192"/>
                  <a:pt x="199" y="192"/>
                </a:cubicBezTo>
                <a:cubicBezTo>
                  <a:pt x="199" y="205"/>
                  <a:pt x="199" y="205"/>
                  <a:pt x="199" y="205"/>
                </a:cubicBezTo>
                <a:cubicBezTo>
                  <a:pt x="219" y="205"/>
                  <a:pt x="219" y="205"/>
                  <a:pt x="219" y="205"/>
                </a:cubicBezTo>
                <a:cubicBezTo>
                  <a:pt x="221" y="205"/>
                  <a:pt x="223" y="207"/>
                  <a:pt x="223" y="209"/>
                </a:cubicBezTo>
                <a:cubicBezTo>
                  <a:pt x="223" y="212"/>
                  <a:pt x="221" y="214"/>
                  <a:pt x="219" y="214"/>
                </a:cubicBezTo>
                <a:cubicBezTo>
                  <a:pt x="219" y="214"/>
                  <a:pt x="219" y="214"/>
                  <a:pt x="219" y="214"/>
                </a:cubicBezTo>
                <a:cubicBezTo>
                  <a:pt x="199" y="214"/>
                  <a:pt x="199" y="214"/>
                  <a:pt x="199" y="214"/>
                </a:cubicBezTo>
                <a:cubicBezTo>
                  <a:pt x="199" y="242"/>
                  <a:pt x="199" y="242"/>
                  <a:pt x="199" y="242"/>
                </a:cubicBezTo>
                <a:cubicBezTo>
                  <a:pt x="219" y="242"/>
                  <a:pt x="219" y="242"/>
                  <a:pt x="219" y="242"/>
                </a:cubicBezTo>
                <a:cubicBezTo>
                  <a:pt x="232" y="242"/>
                  <a:pt x="242" y="232"/>
                  <a:pt x="242" y="219"/>
                </a:cubicBezTo>
                <a:cubicBezTo>
                  <a:pt x="242" y="216"/>
                  <a:pt x="242" y="216"/>
                  <a:pt x="242" y="216"/>
                </a:cubicBezTo>
                <a:cubicBezTo>
                  <a:pt x="242" y="203"/>
                  <a:pt x="232" y="192"/>
                  <a:pt x="219" y="192"/>
                </a:cubicBezTo>
                <a:close/>
                <a:moveTo>
                  <a:pt x="199" y="170"/>
                </a:moveTo>
                <a:cubicBezTo>
                  <a:pt x="269" y="170"/>
                  <a:pt x="269" y="170"/>
                  <a:pt x="269" y="170"/>
                </a:cubicBezTo>
                <a:cubicBezTo>
                  <a:pt x="282" y="170"/>
                  <a:pt x="293" y="160"/>
                  <a:pt x="293" y="147"/>
                </a:cubicBezTo>
                <a:cubicBezTo>
                  <a:pt x="293" y="24"/>
                  <a:pt x="293" y="24"/>
                  <a:pt x="293" y="24"/>
                </a:cubicBezTo>
                <a:cubicBezTo>
                  <a:pt x="293" y="11"/>
                  <a:pt x="282" y="0"/>
                  <a:pt x="269" y="0"/>
                </a:cubicBezTo>
                <a:cubicBezTo>
                  <a:pt x="199" y="0"/>
                  <a:pt x="199" y="0"/>
                  <a:pt x="199" y="0"/>
                </a:cubicBezTo>
                <a:cubicBezTo>
                  <a:pt x="199" y="16"/>
                  <a:pt x="199" y="16"/>
                  <a:pt x="199" y="16"/>
                </a:cubicBezTo>
                <a:cubicBezTo>
                  <a:pt x="256" y="16"/>
                  <a:pt x="256" y="16"/>
                  <a:pt x="256" y="16"/>
                </a:cubicBezTo>
                <a:cubicBezTo>
                  <a:pt x="267" y="16"/>
                  <a:pt x="275" y="24"/>
                  <a:pt x="275" y="35"/>
                </a:cubicBezTo>
                <a:cubicBezTo>
                  <a:pt x="275" y="135"/>
                  <a:pt x="275" y="135"/>
                  <a:pt x="275" y="135"/>
                </a:cubicBezTo>
                <a:cubicBezTo>
                  <a:pt x="275" y="146"/>
                  <a:pt x="267" y="154"/>
                  <a:pt x="256" y="154"/>
                </a:cubicBezTo>
                <a:cubicBezTo>
                  <a:pt x="199" y="154"/>
                  <a:pt x="199" y="154"/>
                  <a:pt x="199" y="154"/>
                </a:cubicBezTo>
                <a:lnTo>
                  <a:pt x="199" y="170"/>
                </a:lnTo>
                <a:close/>
                <a:moveTo>
                  <a:pt x="199" y="192"/>
                </a:moveTo>
                <a:cubicBezTo>
                  <a:pt x="175" y="192"/>
                  <a:pt x="175" y="192"/>
                  <a:pt x="175" y="192"/>
                </a:cubicBezTo>
                <a:cubicBezTo>
                  <a:pt x="175" y="170"/>
                  <a:pt x="175" y="170"/>
                  <a:pt x="175" y="170"/>
                </a:cubicBezTo>
                <a:cubicBezTo>
                  <a:pt x="199" y="170"/>
                  <a:pt x="199" y="170"/>
                  <a:pt x="199" y="170"/>
                </a:cubicBezTo>
                <a:cubicBezTo>
                  <a:pt x="199" y="154"/>
                  <a:pt x="199" y="154"/>
                  <a:pt x="199" y="154"/>
                </a:cubicBezTo>
                <a:cubicBezTo>
                  <a:pt x="146" y="154"/>
                  <a:pt x="146" y="154"/>
                  <a:pt x="146" y="154"/>
                </a:cubicBezTo>
                <a:cubicBezTo>
                  <a:pt x="146" y="242"/>
                  <a:pt x="146" y="242"/>
                  <a:pt x="146" y="242"/>
                </a:cubicBezTo>
                <a:cubicBezTo>
                  <a:pt x="199" y="242"/>
                  <a:pt x="199" y="242"/>
                  <a:pt x="199" y="242"/>
                </a:cubicBezTo>
                <a:cubicBezTo>
                  <a:pt x="199" y="214"/>
                  <a:pt x="199" y="214"/>
                  <a:pt x="199" y="214"/>
                </a:cubicBezTo>
                <a:cubicBezTo>
                  <a:pt x="179" y="214"/>
                  <a:pt x="179" y="214"/>
                  <a:pt x="179" y="214"/>
                </a:cubicBezTo>
                <a:cubicBezTo>
                  <a:pt x="177" y="214"/>
                  <a:pt x="175" y="212"/>
                  <a:pt x="175" y="209"/>
                </a:cubicBezTo>
                <a:cubicBezTo>
                  <a:pt x="175" y="207"/>
                  <a:pt x="177" y="205"/>
                  <a:pt x="179" y="205"/>
                </a:cubicBezTo>
                <a:cubicBezTo>
                  <a:pt x="199" y="205"/>
                  <a:pt x="199" y="205"/>
                  <a:pt x="199" y="205"/>
                </a:cubicBezTo>
                <a:cubicBezTo>
                  <a:pt x="199" y="192"/>
                  <a:pt x="199" y="192"/>
                  <a:pt x="199" y="192"/>
                </a:cubicBezTo>
                <a:close/>
                <a:moveTo>
                  <a:pt x="199" y="0"/>
                </a:moveTo>
                <a:cubicBezTo>
                  <a:pt x="146" y="0"/>
                  <a:pt x="146" y="0"/>
                  <a:pt x="146" y="0"/>
                </a:cubicBezTo>
                <a:cubicBezTo>
                  <a:pt x="146" y="16"/>
                  <a:pt x="146" y="16"/>
                  <a:pt x="146" y="16"/>
                </a:cubicBezTo>
                <a:cubicBezTo>
                  <a:pt x="199" y="16"/>
                  <a:pt x="199" y="16"/>
                  <a:pt x="199" y="16"/>
                </a:cubicBezTo>
                <a:lnTo>
                  <a:pt x="199" y="0"/>
                </a:lnTo>
                <a:close/>
                <a:moveTo>
                  <a:pt x="146" y="0"/>
                </a:moveTo>
                <a:cubicBezTo>
                  <a:pt x="23" y="0"/>
                  <a:pt x="23" y="0"/>
                  <a:pt x="23" y="0"/>
                </a:cubicBezTo>
                <a:cubicBezTo>
                  <a:pt x="10" y="0"/>
                  <a:pt x="0" y="11"/>
                  <a:pt x="0" y="24"/>
                </a:cubicBezTo>
                <a:cubicBezTo>
                  <a:pt x="0" y="147"/>
                  <a:pt x="0" y="147"/>
                  <a:pt x="0" y="147"/>
                </a:cubicBezTo>
                <a:cubicBezTo>
                  <a:pt x="0" y="160"/>
                  <a:pt x="10" y="170"/>
                  <a:pt x="23" y="170"/>
                </a:cubicBezTo>
                <a:cubicBezTo>
                  <a:pt x="117" y="170"/>
                  <a:pt x="117" y="170"/>
                  <a:pt x="117" y="170"/>
                </a:cubicBezTo>
                <a:cubicBezTo>
                  <a:pt x="117" y="192"/>
                  <a:pt x="117" y="192"/>
                  <a:pt x="117" y="192"/>
                </a:cubicBezTo>
                <a:cubicBezTo>
                  <a:pt x="75" y="192"/>
                  <a:pt x="75" y="192"/>
                  <a:pt x="75" y="192"/>
                </a:cubicBezTo>
                <a:cubicBezTo>
                  <a:pt x="62" y="192"/>
                  <a:pt x="52" y="203"/>
                  <a:pt x="52" y="216"/>
                </a:cubicBezTo>
                <a:cubicBezTo>
                  <a:pt x="52" y="219"/>
                  <a:pt x="52" y="219"/>
                  <a:pt x="52" y="219"/>
                </a:cubicBezTo>
                <a:cubicBezTo>
                  <a:pt x="52" y="232"/>
                  <a:pt x="62" y="242"/>
                  <a:pt x="75" y="242"/>
                </a:cubicBezTo>
                <a:cubicBezTo>
                  <a:pt x="146" y="242"/>
                  <a:pt x="146" y="242"/>
                  <a:pt x="146" y="242"/>
                </a:cubicBezTo>
                <a:cubicBezTo>
                  <a:pt x="146" y="154"/>
                  <a:pt x="146" y="154"/>
                  <a:pt x="146" y="154"/>
                </a:cubicBezTo>
                <a:cubicBezTo>
                  <a:pt x="37" y="154"/>
                  <a:pt x="37" y="154"/>
                  <a:pt x="37" y="154"/>
                </a:cubicBezTo>
                <a:cubicBezTo>
                  <a:pt x="37" y="154"/>
                  <a:pt x="37" y="154"/>
                  <a:pt x="37" y="154"/>
                </a:cubicBezTo>
                <a:cubicBezTo>
                  <a:pt x="26" y="154"/>
                  <a:pt x="17" y="146"/>
                  <a:pt x="17" y="135"/>
                </a:cubicBezTo>
                <a:cubicBezTo>
                  <a:pt x="17" y="35"/>
                  <a:pt x="17" y="35"/>
                  <a:pt x="17" y="35"/>
                </a:cubicBezTo>
                <a:cubicBezTo>
                  <a:pt x="17" y="24"/>
                  <a:pt x="26" y="16"/>
                  <a:pt x="37" y="16"/>
                </a:cubicBezTo>
                <a:cubicBezTo>
                  <a:pt x="146" y="16"/>
                  <a:pt x="146" y="16"/>
                  <a:pt x="146" y="16"/>
                </a:cubicBezTo>
                <a:lnTo>
                  <a:pt x="146"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5" name="Freeform 46"/>
          <p:cNvSpPr>
            <a:spLocks noEditPoints="1"/>
          </p:cNvSpPr>
          <p:nvPr/>
        </p:nvSpPr>
        <p:spPr bwMode="auto">
          <a:xfrm>
            <a:off x="7026671" y="1967803"/>
            <a:ext cx="614203" cy="716570"/>
          </a:xfrm>
          <a:custGeom>
            <a:avLst/>
            <a:gdLst>
              <a:gd name="T0" fmla="*/ 376 w 376"/>
              <a:gd name="T1" fmla="*/ 43 h 438"/>
              <a:gd name="T2" fmla="*/ 324 w 376"/>
              <a:gd name="T3" fmla="*/ 32 h 438"/>
              <a:gd name="T4" fmla="*/ 334 w 376"/>
              <a:gd name="T5" fmla="*/ 54 h 438"/>
              <a:gd name="T6" fmla="*/ 324 w 376"/>
              <a:gd name="T7" fmla="*/ 59 h 438"/>
              <a:gd name="T8" fmla="*/ 272 w 376"/>
              <a:gd name="T9" fmla="*/ 63 h 438"/>
              <a:gd name="T10" fmla="*/ 304 w 376"/>
              <a:gd name="T11" fmla="*/ 98 h 438"/>
              <a:gd name="T12" fmla="*/ 256 w 376"/>
              <a:gd name="T13" fmla="*/ 81 h 438"/>
              <a:gd name="T14" fmla="*/ 271 w 376"/>
              <a:gd name="T15" fmla="*/ 103 h 438"/>
              <a:gd name="T16" fmla="*/ 241 w 376"/>
              <a:gd name="T17" fmla="*/ 100 h 438"/>
              <a:gd name="T18" fmla="*/ 256 w 376"/>
              <a:gd name="T19" fmla="*/ 122 h 438"/>
              <a:gd name="T20" fmla="*/ 226 w 376"/>
              <a:gd name="T21" fmla="*/ 119 h 438"/>
              <a:gd name="T22" fmla="*/ 240 w 376"/>
              <a:gd name="T23" fmla="*/ 140 h 438"/>
              <a:gd name="T24" fmla="*/ 210 w 376"/>
              <a:gd name="T25" fmla="*/ 138 h 438"/>
              <a:gd name="T26" fmla="*/ 242 w 376"/>
              <a:gd name="T27" fmla="*/ 173 h 438"/>
              <a:gd name="T28" fmla="*/ 195 w 376"/>
              <a:gd name="T29" fmla="*/ 156 h 438"/>
              <a:gd name="T30" fmla="*/ 210 w 376"/>
              <a:gd name="T31" fmla="*/ 178 h 438"/>
              <a:gd name="T32" fmla="*/ 180 w 376"/>
              <a:gd name="T33" fmla="*/ 175 h 438"/>
              <a:gd name="T34" fmla="*/ 194 w 376"/>
              <a:gd name="T35" fmla="*/ 197 h 438"/>
              <a:gd name="T36" fmla="*/ 164 w 376"/>
              <a:gd name="T37" fmla="*/ 194 h 438"/>
              <a:gd name="T38" fmla="*/ 179 w 376"/>
              <a:gd name="T39" fmla="*/ 215 h 438"/>
              <a:gd name="T40" fmla="*/ 149 w 376"/>
              <a:gd name="T41" fmla="*/ 213 h 438"/>
              <a:gd name="T42" fmla="*/ 181 w 376"/>
              <a:gd name="T43" fmla="*/ 248 h 438"/>
              <a:gd name="T44" fmla="*/ 134 w 376"/>
              <a:gd name="T45" fmla="*/ 232 h 438"/>
              <a:gd name="T46" fmla="*/ 148 w 376"/>
              <a:gd name="T47" fmla="*/ 253 h 438"/>
              <a:gd name="T48" fmla="*/ 118 w 376"/>
              <a:gd name="T49" fmla="*/ 250 h 438"/>
              <a:gd name="T50" fmla="*/ 133 w 376"/>
              <a:gd name="T51" fmla="*/ 272 h 438"/>
              <a:gd name="T52" fmla="*/ 103 w 376"/>
              <a:gd name="T53" fmla="*/ 269 h 438"/>
              <a:gd name="T54" fmla="*/ 117 w 376"/>
              <a:gd name="T55" fmla="*/ 290 h 438"/>
              <a:gd name="T56" fmla="*/ 88 w 376"/>
              <a:gd name="T57" fmla="*/ 288 h 438"/>
              <a:gd name="T58" fmla="*/ 119 w 376"/>
              <a:gd name="T59" fmla="*/ 323 h 438"/>
              <a:gd name="T60" fmla="*/ 72 w 376"/>
              <a:gd name="T61" fmla="*/ 307 h 438"/>
              <a:gd name="T62" fmla="*/ 87 w 376"/>
              <a:gd name="T63" fmla="*/ 328 h 438"/>
              <a:gd name="T64" fmla="*/ 57 w 376"/>
              <a:gd name="T65" fmla="*/ 325 h 438"/>
              <a:gd name="T66" fmla="*/ 71 w 376"/>
              <a:gd name="T67" fmla="*/ 347 h 438"/>
              <a:gd name="T68" fmla="*/ 42 w 376"/>
              <a:gd name="T69" fmla="*/ 344 h 438"/>
              <a:gd name="T70" fmla="*/ 56 w 376"/>
              <a:gd name="T71" fmla="*/ 366 h 438"/>
              <a:gd name="T72" fmla="*/ 26 w 376"/>
              <a:gd name="T73" fmla="*/ 363 h 438"/>
              <a:gd name="T74" fmla="*/ 58 w 376"/>
              <a:gd name="T75" fmla="*/ 398 h 438"/>
              <a:gd name="T76" fmla="*/ 0 w 376"/>
              <a:gd name="T77" fmla="*/ 395 h 438"/>
              <a:gd name="T78" fmla="*/ 324 w 376"/>
              <a:gd name="T79" fmla="*/ 106 h 438"/>
              <a:gd name="T80" fmla="*/ 316 w 376"/>
              <a:gd name="T81" fmla="*/ 56 h 438"/>
              <a:gd name="T82" fmla="*/ 324 w 376"/>
              <a:gd name="T83" fmla="*/ 32 h 438"/>
              <a:gd name="T84" fmla="*/ 323 w 376"/>
              <a:gd name="T85" fmla="*/ 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76" h="438">
                <a:moveTo>
                  <a:pt x="324" y="106"/>
                </a:moveTo>
                <a:cubicBezTo>
                  <a:pt x="376" y="43"/>
                  <a:pt x="376" y="43"/>
                  <a:pt x="376" y="43"/>
                </a:cubicBezTo>
                <a:cubicBezTo>
                  <a:pt x="324" y="1"/>
                  <a:pt x="324" y="1"/>
                  <a:pt x="324" y="1"/>
                </a:cubicBezTo>
                <a:cubicBezTo>
                  <a:pt x="324" y="32"/>
                  <a:pt x="324" y="32"/>
                  <a:pt x="324" y="32"/>
                </a:cubicBezTo>
                <a:cubicBezTo>
                  <a:pt x="327" y="32"/>
                  <a:pt x="330" y="33"/>
                  <a:pt x="332" y="35"/>
                </a:cubicBezTo>
                <a:cubicBezTo>
                  <a:pt x="338" y="40"/>
                  <a:pt x="339" y="49"/>
                  <a:pt x="334" y="54"/>
                </a:cubicBezTo>
                <a:cubicBezTo>
                  <a:pt x="334" y="54"/>
                  <a:pt x="334" y="54"/>
                  <a:pt x="334" y="54"/>
                </a:cubicBezTo>
                <a:cubicBezTo>
                  <a:pt x="332" y="57"/>
                  <a:pt x="328" y="59"/>
                  <a:pt x="324" y="59"/>
                </a:cubicBezTo>
                <a:lnTo>
                  <a:pt x="324" y="106"/>
                </a:lnTo>
                <a:close/>
                <a:moveTo>
                  <a:pt x="272" y="63"/>
                </a:moveTo>
                <a:cubicBezTo>
                  <a:pt x="308" y="92"/>
                  <a:pt x="308" y="92"/>
                  <a:pt x="308" y="92"/>
                </a:cubicBezTo>
                <a:cubicBezTo>
                  <a:pt x="304" y="98"/>
                  <a:pt x="304" y="98"/>
                  <a:pt x="304" y="98"/>
                </a:cubicBezTo>
                <a:cubicBezTo>
                  <a:pt x="267" y="68"/>
                  <a:pt x="267" y="68"/>
                  <a:pt x="267" y="68"/>
                </a:cubicBezTo>
                <a:cubicBezTo>
                  <a:pt x="256" y="81"/>
                  <a:pt x="256" y="81"/>
                  <a:pt x="256" y="81"/>
                </a:cubicBezTo>
                <a:cubicBezTo>
                  <a:pt x="276" y="97"/>
                  <a:pt x="276" y="97"/>
                  <a:pt x="276" y="97"/>
                </a:cubicBezTo>
                <a:cubicBezTo>
                  <a:pt x="271" y="103"/>
                  <a:pt x="271" y="103"/>
                  <a:pt x="271" y="103"/>
                </a:cubicBezTo>
                <a:cubicBezTo>
                  <a:pt x="252" y="87"/>
                  <a:pt x="252" y="87"/>
                  <a:pt x="252" y="87"/>
                </a:cubicBezTo>
                <a:cubicBezTo>
                  <a:pt x="241" y="100"/>
                  <a:pt x="241" y="100"/>
                  <a:pt x="241" y="100"/>
                </a:cubicBezTo>
                <a:cubicBezTo>
                  <a:pt x="260" y="116"/>
                  <a:pt x="260" y="116"/>
                  <a:pt x="260" y="116"/>
                </a:cubicBezTo>
                <a:cubicBezTo>
                  <a:pt x="256" y="122"/>
                  <a:pt x="256" y="122"/>
                  <a:pt x="256" y="122"/>
                </a:cubicBezTo>
                <a:cubicBezTo>
                  <a:pt x="236" y="106"/>
                  <a:pt x="236" y="106"/>
                  <a:pt x="236" y="106"/>
                </a:cubicBezTo>
                <a:cubicBezTo>
                  <a:pt x="226" y="119"/>
                  <a:pt x="226" y="119"/>
                  <a:pt x="226" y="119"/>
                </a:cubicBezTo>
                <a:cubicBezTo>
                  <a:pt x="245" y="135"/>
                  <a:pt x="245" y="135"/>
                  <a:pt x="245" y="135"/>
                </a:cubicBezTo>
                <a:cubicBezTo>
                  <a:pt x="240" y="140"/>
                  <a:pt x="240" y="140"/>
                  <a:pt x="240" y="140"/>
                </a:cubicBezTo>
                <a:cubicBezTo>
                  <a:pt x="221" y="125"/>
                  <a:pt x="221" y="125"/>
                  <a:pt x="221" y="125"/>
                </a:cubicBezTo>
                <a:cubicBezTo>
                  <a:pt x="210" y="138"/>
                  <a:pt x="210" y="138"/>
                  <a:pt x="210" y="138"/>
                </a:cubicBezTo>
                <a:cubicBezTo>
                  <a:pt x="247" y="167"/>
                  <a:pt x="247" y="167"/>
                  <a:pt x="247" y="167"/>
                </a:cubicBezTo>
                <a:cubicBezTo>
                  <a:pt x="242" y="173"/>
                  <a:pt x="242" y="173"/>
                  <a:pt x="242" y="173"/>
                </a:cubicBezTo>
                <a:cubicBezTo>
                  <a:pt x="206" y="143"/>
                  <a:pt x="206" y="143"/>
                  <a:pt x="206" y="143"/>
                </a:cubicBezTo>
                <a:cubicBezTo>
                  <a:pt x="195" y="156"/>
                  <a:pt x="195" y="156"/>
                  <a:pt x="195" y="156"/>
                </a:cubicBezTo>
                <a:cubicBezTo>
                  <a:pt x="214" y="172"/>
                  <a:pt x="214" y="172"/>
                  <a:pt x="214" y="172"/>
                </a:cubicBezTo>
                <a:cubicBezTo>
                  <a:pt x="210" y="178"/>
                  <a:pt x="210" y="178"/>
                  <a:pt x="210" y="178"/>
                </a:cubicBezTo>
                <a:cubicBezTo>
                  <a:pt x="190" y="162"/>
                  <a:pt x="190" y="162"/>
                  <a:pt x="190" y="162"/>
                </a:cubicBezTo>
                <a:cubicBezTo>
                  <a:pt x="180" y="175"/>
                  <a:pt x="180" y="175"/>
                  <a:pt x="180" y="175"/>
                </a:cubicBezTo>
                <a:cubicBezTo>
                  <a:pt x="199" y="191"/>
                  <a:pt x="199" y="191"/>
                  <a:pt x="199" y="191"/>
                </a:cubicBezTo>
                <a:cubicBezTo>
                  <a:pt x="194" y="197"/>
                  <a:pt x="194" y="197"/>
                  <a:pt x="194" y="197"/>
                </a:cubicBezTo>
                <a:cubicBezTo>
                  <a:pt x="175" y="181"/>
                  <a:pt x="175" y="181"/>
                  <a:pt x="175" y="181"/>
                </a:cubicBezTo>
                <a:cubicBezTo>
                  <a:pt x="164" y="194"/>
                  <a:pt x="164" y="194"/>
                  <a:pt x="164" y="194"/>
                </a:cubicBezTo>
                <a:cubicBezTo>
                  <a:pt x="184" y="210"/>
                  <a:pt x="184" y="210"/>
                  <a:pt x="184" y="210"/>
                </a:cubicBezTo>
                <a:cubicBezTo>
                  <a:pt x="179" y="215"/>
                  <a:pt x="179" y="215"/>
                  <a:pt x="179" y="215"/>
                </a:cubicBezTo>
                <a:cubicBezTo>
                  <a:pt x="160" y="200"/>
                  <a:pt x="160" y="200"/>
                  <a:pt x="160" y="200"/>
                </a:cubicBezTo>
                <a:cubicBezTo>
                  <a:pt x="149" y="213"/>
                  <a:pt x="149" y="213"/>
                  <a:pt x="149" y="213"/>
                </a:cubicBezTo>
                <a:cubicBezTo>
                  <a:pt x="185" y="243"/>
                  <a:pt x="185" y="243"/>
                  <a:pt x="185" y="243"/>
                </a:cubicBezTo>
                <a:cubicBezTo>
                  <a:pt x="181" y="248"/>
                  <a:pt x="181" y="248"/>
                  <a:pt x="181" y="248"/>
                </a:cubicBezTo>
                <a:cubicBezTo>
                  <a:pt x="144" y="218"/>
                  <a:pt x="144" y="218"/>
                  <a:pt x="144" y="218"/>
                </a:cubicBezTo>
                <a:cubicBezTo>
                  <a:pt x="134" y="232"/>
                  <a:pt x="134" y="232"/>
                  <a:pt x="134" y="232"/>
                </a:cubicBezTo>
                <a:cubicBezTo>
                  <a:pt x="153" y="247"/>
                  <a:pt x="153" y="247"/>
                  <a:pt x="153" y="247"/>
                </a:cubicBezTo>
                <a:cubicBezTo>
                  <a:pt x="148" y="253"/>
                  <a:pt x="148" y="253"/>
                  <a:pt x="148" y="253"/>
                </a:cubicBezTo>
                <a:cubicBezTo>
                  <a:pt x="129" y="237"/>
                  <a:pt x="129" y="237"/>
                  <a:pt x="129" y="237"/>
                </a:cubicBezTo>
                <a:cubicBezTo>
                  <a:pt x="118" y="250"/>
                  <a:pt x="118" y="250"/>
                  <a:pt x="118" y="250"/>
                </a:cubicBezTo>
                <a:cubicBezTo>
                  <a:pt x="137" y="266"/>
                  <a:pt x="137" y="266"/>
                  <a:pt x="137" y="266"/>
                </a:cubicBezTo>
                <a:cubicBezTo>
                  <a:pt x="133" y="272"/>
                  <a:pt x="133" y="272"/>
                  <a:pt x="133" y="272"/>
                </a:cubicBezTo>
                <a:cubicBezTo>
                  <a:pt x="114" y="256"/>
                  <a:pt x="114" y="256"/>
                  <a:pt x="114" y="256"/>
                </a:cubicBezTo>
                <a:cubicBezTo>
                  <a:pt x="103" y="269"/>
                  <a:pt x="103" y="269"/>
                  <a:pt x="103" y="269"/>
                </a:cubicBezTo>
                <a:cubicBezTo>
                  <a:pt x="122" y="285"/>
                  <a:pt x="122" y="285"/>
                  <a:pt x="122" y="285"/>
                </a:cubicBezTo>
                <a:cubicBezTo>
                  <a:pt x="117" y="290"/>
                  <a:pt x="117" y="290"/>
                  <a:pt x="117" y="290"/>
                </a:cubicBezTo>
                <a:cubicBezTo>
                  <a:pt x="98" y="275"/>
                  <a:pt x="98" y="275"/>
                  <a:pt x="98" y="275"/>
                </a:cubicBezTo>
                <a:cubicBezTo>
                  <a:pt x="88" y="288"/>
                  <a:pt x="88" y="288"/>
                  <a:pt x="88" y="288"/>
                </a:cubicBezTo>
                <a:cubicBezTo>
                  <a:pt x="124" y="318"/>
                  <a:pt x="124" y="318"/>
                  <a:pt x="124" y="318"/>
                </a:cubicBezTo>
                <a:cubicBezTo>
                  <a:pt x="119" y="323"/>
                  <a:pt x="119" y="323"/>
                  <a:pt x="119" y="323"/>
                </a:cubicBezTo>
                <a:cubicBezTo>
                  <a:pt x="83" y="294"/>
                  <a:pt x="83" y="294"/>
                  <a:pt x="83" y="294"/>
                </a:cubicBezTo>
                <a:cubicBezTo>
                  <a:pt x="72" y="307"/>
                  <a:pt x="72" y="307"/>
                  <a:pt x="72" y="307"/>
                </a:cubicBezTo>
                <a:cubicBezTo>
                  <a:pt x="91" y="322"/>
                  <a:pt x="91" y="322"/>
                  <a:pt x="91" y="322"/>
                </a:cubicBezTo>
                <a:cubicBezTo>
                  <a:pt x="87" y="328"/>
                  <a:pt x="87" y="328"/>
                  <a:pt x="87" y="328"/>
                </a:cubicBezTo>
                <a:cubicBezTo>
                  <a:pt x="68" y="312"/>
                  <a:pt x="68" y="312"/>
                  <a:pt x="68" y="312"/>
                </a:cubicBezTo>
                <a:cubicBezTo>
                  <a:pt x="57" y="325"/>
                  <a:pt x="57" y="325"/>
                  <a:pt x="57" y="325"/>
                </a:cubicBezTo>
                <a:cubicBezTo>
                  <a:pt x="76" y="341"/>
                  <a:pt x="76" y="341"/>
                  <a:pt x="76" y="341"/>
                </a:cubicBezTo>
                <a:cubicBezTo>
                  <a:pt x="71" y="347"/>
                  <a:pt x="71" y="347"/>
                  <a:pt x="71" y="347"/>
                </a:cubicBezTo>
                <a:cubicBezTo>
                  <a:pt x="52" y="331"/>
                  <a:pt x="52" y="331"/>
                  <a:pt x="52" y="331"/>
                </a:cubicBezTo>
                <a:cubicBezTo>
                  <a:pt x="42" y="344"/>
                  <a:pt x="42" y="344"/>
                  <a:pt x="42" y="344"/>
                </a:cubicBezTo>
                <a:cubicBezTo>
                  <a:pt x="61" y="360"/>
                  <a:pt x="61" y="360"/>
                  <a:pt x="61" y="360"/>
                </a:cubicBezTo>
                <a:cubicBezTo>
                  <a:pt x="56" y="366"/>
                  <a:pt x="56" y="366"/>
                  <a:pt x="56" y="366"/>
                </a:cubicBezTo>
                <a:cubicBezTo>
                  <a:pt x="37" y="350"/>
                  <a:pt x="37" y="350"/>
                  <a:pt x="37" y="350"/>
                </a:cubicBezTo>
                <a:cubicBezTo>
                  <a:pt x="26" y="363"/>
                  <a:pt x="26" y="363"/>
                  <a:pt x="26" y="363"/>
                </a:cubicBezTo>
                <a:cubicBezTo>
                  <a:pt x="63" y="393"/>
                  <a:pt x="63" y="393"/>
                  <a:pt x="63" y="393"/>
                </a:cubicBezTo>
                <a:cubicBezTo>
                  <a:pt x="58" y="398"/>
                  <a:pt x="58" y="398"/>
                  <a:pt x="58" y="398"/>
                </a:cubicBezTo>
                <a:cubicBezTo>
                  <a:pt x="22" y="369"/>
                  <a:pt x="22" y="369"/>
                  <a:pt x="22" y="369"/>
                </a:cubicBezTo>
                <a:cubicBezTo>
                  <a:pt x="0" y="395"/>
                  <a:pt x="0" y="395"/>
                  <a:pt x="0" y="395"/>
                </a:cubicBezTo>
                <a:cubicBezTo>
                  <a:pt x="53" y="438"/>
                  <a:pt x="53" y="438"/>
                  <a:pt x="53" y="438"/>
                </a:cubicBezTo>
                <a:cubicBezTo>
                  <a:pt x="324" y="106"/>
                  <a:pt x="324" y="106"/>
                  <a:pt x="324" y="106"/>
                </a:cubicBezTo>
                <a:cubicBezTo>
                  <a:pt x="324" y="59"/>
                  <a:pt x="324" y="59"/>
                  <a:pt x="324" y="59"/>
                </a:cubicBezTo>
                <a:cubicBezTo>
                  <a:pt x="321" y="59"/>
                  <a:pt x="318" y="58"/>
                  <a:pt x="316" y="56"/>
                </a:cubicBezTo>
                <a:cubicBezTo>
                  <a:pt x="310" y="51"/>
                  <a:pt x="309" y="43"/>
                  <a:pt x="314" y="37"/>
                </a:cubicBezTo>
                <a:cubicBezTo>
                  <a:pt x="316" y="34"/>
                  <a:pt x="320" y="32"/>
                  <a:pt x="324" y="32"/>
                </a:cubicBezTo>
                <a:cubicBezTo>
                  <a:pt x="324" y="1"/>
                  <a:pt x="324" y="1"/>
                  <a:pt x="324" y="1"/>
                </a:cubicBezTo>
                <a:cubicBezTo>
                  <a:pt x="323" y="0"/>
                  <a:pt x="323" y="0"/>
                  <a:pt x="323" y="0"/>
                </a:cubicBezTo>
                <a:lnTo>
                  <a:pt x="272" y="6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6" name="Freeform 47"/>
          <p:cNvSpPr>
            <a:spLocks noEditPoints="1"/>
          </p:cNvSpPr>
          <p:nvPr/>
        </p:nvSpPr>
        <p:spPr bwMode="auto">
          <a:xfrm>
            <a:off x="7492084" y="2177299"/>
            <a:ext cx="265441" cy="521358"/>
          </a:xfrm>
          <a:custGeom>
            <a:avLst/>
            <a:gdLst>
              <a:gd name="T0" fmla="*/ 121 w 162"/>
              <a:gd name="T1" fmla="*/ 144 h 319"/>
              <a:gd name="T2" fmla="*/ 128 w 162"/>
              <a:gd name="T3" fmla="*/ 138 h 319"/>
              <a:gd name="T4" fmla="*/ 150 w 162"/>
              <a:gd name="T5" fmla="*/ 80 h 319"/>
              <a:gd name="T6" fmla="*/ 147 w 162"/>
              <a:gd name="T7" fmla="*/ 69 h 319"/>
              <a:gd name="T8" fmla="*/ 156 w 162"/>
              <a:gd name="T9" fmla="*/ 46 h 319"/>
              <a:gd name="T10" fmla="*/ 137 w 162"/>
              <a:gd name="T11" fmla="*/ 3 h 319"/>
              <a:gd name="T12" fmla="*/ 121 w 162"/>
              <a:gd name="T13" fmla="*/ 1 h 319"/>
              <a:gd name="T14" fmla="*/ 121 w 162"/>
              <a:gd name="T15" fmla="*/ 58 h 319"/>
              <a:gd name="T16" fmla="*/ 126 w 162"/>
              <a:gd name="T17" fmla="*/ 61 h 319"/>
              <a:gd name="T18" fmla="*/ 121 w 162"/>
              <a:gd name="T19" fmla="*/ 59 h 319"/>
              <a:gd name="T20" fmla="*/ 121 w 162"/>
              <a:gd name="T21" fmla="*/ 85 h 319"/>
              <a:gd name="T22" fmla="*/ 125 w 162"/>
              <a:gd name="T23" fmla="*/ 75 h 319"/>
              <a:gd name="T24" fmla="*/ 123 w 162"/>
              <a:gd name="T25" fmla="*/ 66 h 319"/>
              <a:gd name="T26" fmla="*/ 139 w 162"/>
              <a:gd name="T27" fmla="*/ 72 h 319"/>
              <a:gd name="T28" fmla="*/ 144 w 162"/>
              <a:gd name="T29" fmla="*/ 83 h 319"/>
              <a:gd name="T30" fmla="*/ 125 w 162"/>
              <a:gd name="T31" fmla="*/ 132 h 319"/>
              <a:gd name="T32" fmla="*/ 121 w 162"/>
              <a:gd name="T33" fmla="*/ 136 h 319"/>
              <a:gd name="T34" fmla="*/ 121 w 162"/>
              <a:gd name="T35" fmla="*/ 144 h 319"/>
              <a:gd name="T36" fmla="*/ 66 w 162"/>
              <a:gd name="T37" fmla="*/ 284 h 319"/>
              <a:gd name="T38" fmla="*/ 121 w 162"/>
              <a:gd name="T39" fmla="*/ 144 h 319"/>
              <a:gd name="T40" fmla="*/ 121 w 162"/>
              <a:gd name="T41" fmla="*/ 144 h 319"/>
              <a:gd name="T42" fmla="*/ 121 w 162"/>
              <a:gd name="T43" fmla="*/ 136 h 319"/>
              <a:gd name="T44" fmla="*/ 114 w 162"/>
              <a:gd name="T45" fmla="*/ 137 h 319"/>
              <a:gd name="T46" fmla="*/ 98 w 162"/>
              <a:gd name="T47" fmla="*/ 130 h 319"/>
              <a:gd name="T48" fmla="*/ 98 w 162"/>
              <a:gd name="T49" fmla="*/ 130 h 319"/>
              <a:gd name="T50" fmla="*/ 106 w 162"/>
              <a:gd name="T51" fmla="*/ 125 h 319"/>
              <a:gd name="T52" fmla="*/ 121 w 162"/>
              <a:gd name="T53" fmla="*/ 85 h 319"/>
              <a:gd name="T54" fmla="*/ 121 w 162"/>
              <a:gd name="T55" fmla="*/ 59 h 319"/>
              <a:gd name="T56" fmla="*/ 85 w 162"/>
              <a:gd name="T57" fmla="*/ 45 h 319"/>
              <a:gd name="T58" fmla="*/ 74 w 162"/>
              <a:gd name="T59" fmla="*/ 51 h 319"/>
              <a:gd name="T60" fmla="*/ 52 w 162"/>
              <a:gd name="T61" fmla="*/ 108 h 319"/>
              <a:gd name="T62" fmla="*/ 54 w 162"/>
              <a:gd name="T63" fmla="*/ 118 h 319"/>
              <a:gd name="T64" fmla="*/ 35 w 162"/>
              <a:gd name="T65" fmla="*/ 168 h 319"/>
              <a:gd name="T66" fmla="*/ 35 w 162"/>
              <a:gd name="T67" fmla="*/ 256 h 319"/>
              <a:gd name="T68" fmla="*/ 39 w 162"/>
              <a:gd name="T69" fmla="*/ 257 h 319"/>
              <a:gd name="T70" fmla="*/ 45 w 162"/>
              <a:gd name="T71" fmla="*/ 268 h 319"/>
              <a:gd name="T72" fmla="*/ 58 w 162"/>
              <a:gd name="T73" fmla="*/ 264 h 319"/>
              <a:gd name="T74" fmla="*/ 64 w 162"/>
              <a:gd name="T75" fmla="*/ 278 h 319"/>
              <a:gd name="T76" fmla="*/ 63 w 162"/>
              <a:gd name="T77" fmla="*/ 281 h 319"/>
              <a:gd name="T78" fmla="*/ 35 w 162"/>
              <a:gd name="T79" fmla="*/ 300 h 319"/>
              <a:gd name="T80" fmla="*/ 35 w 162"/>
              <a:gd name="T81" fmla="*/ 306 h 319"/>
              <a:gd name="T82" fmla="*/ 66 w 162"/>
              <a:gd name="T83" fmla="*/ 284 h 319"/>
              <a:gd name="T84" fmla="*/ 121 w 162"/>
              <a:gd name="T85" fmla="*/ 1 h 319"/>
              <a:gd name="T86" fmla="*/ 121 w 162"/>
              <a:gd name="T87" fmla="*/ 58 h 319"/>
              <a:gd name="T88" fmla="*/ 88 w 162"/>
              <a:gd name="T89" fmla="*/ 36 h 319"/>
              <a:gd name="T90" fmla="*/ 94 w 162"/>
              <a:gd name="T91" fmla="*/ 22 h 319"/>
              <a:gd name="T92" fmla="*/ 121 w 162"/>
              <a:gd name="T93" fmla="*/ 1 h 319"/>
              <a:gd name="T94" fmla="*/ 35 w 162"/>
              <a:gd name="T95" fmla="*/ 168 h 319"/>
              <a:gd name="T96" fmla="*/ 0 w 162"/>
              <a:gd name="T97" fmla="*/ 258 h 319"/>
              <a:gd name="T98" fmla="*/ 15 w 162"/>
              <a:gd name="T99" fmla="*/ 319 h 319"/>
              <a:gd name="T100" fmla="*/ 35 w 162"/>
              <a:gd name="T101" fmla="*/ 306 h 319"/>
              <a:gd name="T102" fmla="*/ 35 w 162"/>
              <a:gd name="T103" fmla="*/ 300 h 319"/>
              <a:gd name="T104" fmla="*/ 33 w 162"/>
              <a:gd name="T105" fmla="*/ 301 h 319"/>
              <a:gd name="T106" fmla="*/ 13 w 162"/>
              <a:gd name="T107" fmla="*/ 294 h 319"/>
              <a:gd name="T108" fmla="*/ 5 w 162"/>
              <a:gd name="T109" fmla="*/ 259 h 319"/>
              <a:gd name="T110" fmla="*/ 5 w 162"/>
              <a:gd name="T111" fmla="*/ 259 h 319"/>
              <a:gd name="T112" fmla="*/ 6 w 162"/>
              <a:gd name="T113" fmla="*/ 256 h 319"/>
              <a:gd name="T114" fmla="*/ 19 w 162"/>
              <a:gd name="T115" fmla="*/ 250 h 319"/>
              <a:gd name="T116" fmla="*/ 26 w 162"/>
              <a:gd name="T117" fmla="*/ 261 h 319"/>
              <a:gd name="T118" fmla="*/ 35 w 162"/>
              <a:gd name="T119" fmla="*/ 256 h 319"/>
              <a:gd name="T120" fmla="*/ 35 w 162"/>
              <a:gd name="T121" fmla="*/ 16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2" h="319">
                <a:moveTo>
                  <a:pt x="121" y="144"/>
                </a:moveTo>
                <a:cubicBezTo>
                  <a:pt x="124" y="143"/>
                  <a:pt x="127" y="141"/>
                  <a:pt x="128" y="138"/>
                </a:cubicBezTo>
                <a:cubicBezTo>
                  <a:pt x="150" y="80"/>
                  <a:pt x="150" y="80"/>
                  <a:pt x="150" y="80"/>
                </a:cubicBezTo>
                <a:cubicBezTo>
                  <a:pt x="152" y="76"/>
                  <a:pt x="150" y="71"/>
                  <a:pt x="147" y="69"/>
                </a:cubicBezTo>
                <a:cubicBezTo>
                  <a:pt x="156" y="46"/>
                  <a:pt x="156" y="46"/>
                  <a:pt x="156" y="46"/>
                </a:cubicBezTo>
                <a:cubicBezTo>
                  <a:pt x="162" y="29"/>
                  <a:pt x="154" y="9"/>
                  <a:pt x="137" y="3"/>
                </a:cubicBezTo>
                <a:cubicBezTo>
                  <a:pt x="132" y="1"/>
                  <a:pt x="126" y="0"/>
                  <a:pt x="121" y="1"/>
                </a:cubicBezTo>
                <a:cubicBezTo>
                  <a:pt x="121" y="58"/>
                  <a:pt x="121" y="58"/>
                  <a:pt x="121" y="58"/>
                </a:cubicBezTo>
                <a:cubicBezTo>
                  <a:pt x="126" y="61"/>
                  <a:pt x="126" y="61"/>
                  <a:pt x="126" y="61"/>
                </a:cubicBezTo>
                <a:cubicBezTo>
                  <a:pt x="121" y="59"/>
                  <a:pt x="121" y="59"/>
                  <a:pt x="121" y="59"/>
                </a:cubicBezTo>
                <a:cubicBezTo>
                  <a:pt x="121" y="85"/>
                  <a:pt x="121" y="85"/>
                  <a:pt x="121" y="85"/>
                </a:cubicBezTo>
                <a:cubicBezTo>
                  <a:pt x="125" y="75"/>
                  <a:pt x="125" y="75"/>
                  <a:pt x="125" y="75"/>
                </a:cubicBezTo>
                <a:cubicBezTo>
                  <a:pt x="126" y="72"/>
                  <a:pt x="126" y="68"/>
                  <a:pt x="123" y="66"/>
                </a:cubicBezTo>
                <a:cubicBezTo>
                  <a:pt x="139" y="72"/>
                  <a:pt x="139" y="72"/>
                  <a:pt x="139" y="72"/>
                </a:cubicBezTo>
                <a:cubicBezTo>
                  <a:pt x="143" y="73"/>
                  <a:pt x="146" y="78"/>
                  <a:pt x="144" y="83"/>
                </a:cubicBezTo>
                <a:cubicBezTo>
                  <a:pt x="125" y="132"/>
                  <a:pt x="125" y="132"/>
                  <a:pt x="125" y="132"/>
                </a:cubicBezTo>
                <a:cubicBezTo>
                  <a:pt x="124" y="134"/>
                  <a:pt x="123" y="135"/>
                  <a:pt x="121" y="136"/>
                </a:cubicBezTo>
                <a:lnTo>
                  <a:pt x="121" y="144"/>
                </a:lnTo>
                <a:close/>
                <a:moveTo>
                  <a:pt x="66" y="284"/>
                </a:moveTo>
                <a:cubicBezTo>
                  <a:pt x="121" y="144"/>
                  <a:pt x="121" y="144"/>
                  <a:pt x="121" y="144"/>
                </a:cubicBezTo>
                <a:cubicBezTo>
                  <a:pt x="121" y="144"/>
                  <a:pt x="121" y="144"/>
                  <a:pt x="121" y="144"/>
                </a:cubicBezTo>
                <a:cubicBezTo>
                  <a:pt x="121" y="136"/>
                  <a:pt x="121" y="136"/>
                  <a:pt x="121" y="136"/>
                </a:cubicBezTo>
                <a:cubicBezTo>
                  <a:pt x="119" y="137"/>
                  <a:pt x="117" y="137"/>
                  <a:pt x="114" y="137"/>
                </a:cubicBezTo>
                <a:cubicBezTo>
                  <a:pt x="98" y="130"/>
                  <a:pt x="98" y="130"/>
                  <a:pt x="98" y="130"/>
                </a:cubicBezTo>
                <a:cubicBezTo>
                  <a:pt x="98" y="130"/>
                  <a:pt x="98" y="130"/>
                  <a:pt x="98" y="130"/>
                </a:cubicBezTo>
                <a:cubicBezTo>
                  <a:pt x="102" y="130"/>
                  <a:pt x="105" y="128"/>
                  <a:pt x="106" y="125"/>
                </a:cubicBezTo>
                <a:cubicBezTo>
                  <a:pt x="121" y="85"/>
                  <a:pt x="121" y="85"/>
                  <a:pt x="121" y="85"/>
                </a:cubicBezTo>
                <a:cubicBezTo>
                  <a:pt x="121" y="59"/>
                  <a:pt x="121" y="59"/>
                  <a:pt x="121" y="59"/>
                </a:cubicBezTo>
                <a:cubicBezTo>
                  <a:pt x="85" y="45"/>
                  <a:pt x="85" y="45"/>
                  <a:pt x="85" y="45"/>
                </a:cubicBezTo>
                <a:cubicBezTo>
                  <a:pt x="80" y="44"/>
                  <a:pt x="76" y="47"/>
                  <a:pt x="74" y="51"/>
                </a:cubicBezTo>
                <a:cubicBezTo>
                  <a:pt x="52" y="108"/>
                  <a:pt x="52" y="108"/>
                  <a:pt x="52" y="108"/>
                </a:cubicBezTo>
                <a:cubicBezTo>
                  <a:pt x="51" y="112"/>
                  <a:pt x="52" y="115"/>
                  <a:pt x="54" y="118"/>
                </a:cubicBezTo>
                <a:cubicBezTo>
                  <a:pt x="35" y="168"/>
                  <a:pt x="35" y="168"/>
                  <a:pt x="35" y="168"/>
                </a:cubicBezTo>
                <a:cubicBezTo>
                  <a:pt x="35" y="256"/>
                  <a:pt x="35" y="256"/>
                  <a:pt x="35" y="256"/>
                </a:cubicBezTo>
                <a:cubicBezTo>
                  <a:pt x="36" y="256"/>
                  <a:pt x="37" y="257"/>
                  <a:pt x="39" y="257"/>
                </a:cubicBezTo>
                <a:cubicBezTo>
                  <a:pt x="43" y="259"/>
                  <a:pt x="46" y="264"/>
                  <a:pt x="45" y="268"/>
                </a:cubicBezTo>
                <a:cubicBezTo>
                  <a:pt x="48" y="264"/>
                  <a:pt x="53" y="263"/>
                  <a:pt x="58" y="264"/>
                </a:cubicBezTo>
                <a:cubicBezTo>
                  <a:pt x="63" y="267"/>
                  <a:pt x="66" y="273"/>
                  <a:pt x="64" y="278"/>
                </a:cubicBezTo>
                <a:cubicBezTo>
                  <a:pt x="63" y="281"/>
                  <a:pt x="63" y="281"/>
                  <a:pt x="63" y="281"/>
                </a:cubicBezTo>
                <a:cubicBezTo>
                  <a:pt x="35" y="300"/>
                  <a:pt x="35" y="300"/>
                  <a:pt x="35" y="300"/>
                </a:cubicBezTo>
                <a:cubicBezTo>
                  <a:pt x="35" y="306"/>
                  <a:pt x="35" y="306"/>
                  <a:pt x="35" y="306"/>
                </a:cubicBezTo>
                <a:cubicBezTo>
                  <a:pt x="66" y="284"/>
                  <a:pt x="66" y="284"/>
                  <a:pt x="66" y="284"/>
                </a:cubicBezTo>
                <a:close/>
                <a:moveTo>
                  <a:pt x="121" y="1"/>
                </a:moveTo>
                <a:cubicBezTo>
                  <a:pt x="121" y="58"/>
                  <a:pt x="121" y="58"/>
                  <a:pt x="121" y="58"/>
                </a:cubicBezTo>
                <a:cubicBezTo>
                  <a:pt x="88" y="36"/>
                  <a:pt x="88" y="36"/>
                  <a:pt x="88" y="36"/>
                </a:cubicBezTo>
                <a:cubicBezTo>
                  <a:pt x="94" y="22"/>
                  <a:pt x="94" y="22"/>
                  <a:pt x="94" y="22"/>
                </a:cubicBezTo>
                <a:cubicBezTo>
                  <a:pt x="98" y="10"/>
                  <a:pt x="109" y="2"/>
                  <a:pt x="121" y="1"/>
                </a:cubicBezTo>
                <a:close/>
                <a:moveTo>
                  <a:pt x="35" y="168"/>
                </a:moveTo>
                <a:cubicBezTo>
                  <a:pt x="0" y="258"/>
                  <a:pt x="0" y="258"/>
                  <a:pt x="0" y="258"/>
                </a:cubicBezTo>
                <a:cubicBezTo>
                  <a:pt x="15" y="319"/>
                  <a:pt x="15" y="319"/>
                  <a:pt x="15" y="319"/>
                </a:cubicBezTo>
                <a:cubicBezTo>
                  <a:pt x="35" y="306"/>
                  <a:pt x="35" y="306"/>
                  <a:pt x="35" y="306"/>
                </a:cubicBezTo>
                <a:cubicBezTo>
                  <a:pt x="35" y="300"/>
                  <a:pt x="35" y="300"/>
                  <a:pt x="35" y="300"/>
                </a:cubicBezTo>
                <a:cubicBezTo>
                  <a:pt x="33" y="301"/>
                  <a:pt x="33" y="301"/>
                  <a:pt x="33" y="301"/>
                </a:cubicBezTo>
                <a:cubicBezTo>
                  <a:pt x="13" y="294"/>
                  <a:pt x="13" y="294"/>
                  <a:pt x="13" y="294"/>
                </a:cubicBezTo>
                <a:cubicBezTo>
                  <a:pt x="5" y="259"/>
                  <a:pt x="5" y="259"/>
                  <a:pt x="5" y="259"/>
                </a:cubicBezTo>
                <a:cubicBezTo>
                  <a:pt x="5" y="259"/>
                  <a:pt x="5" y="259"/>
                  <a:pt x="5" y="259"/>
                </a:cubicBezTo>
                <a:cubicBezTo>
                  <a:pt x="6" y="256"/>
                  <a:pt x="6" y="256"/>
                  <a:pt x="6" y="256"/>
                </a:cubicBezTo>
                <a:cubicBezTo>
                  <a:pt x="8" y="250"/>
                  <a:pt x="14" y="248"/>
                  <a:pt x="19" y="250"/>
                </a:cubicBezTo>
                <a:cubicBezTo>
                  <a:pt x="24" y="251"/>
                  <a:pt x="27" y="256"/>
                  <a:pt x="26" y="261"/>
                </a:cubicBezTo>
                <a:cubicBezTo>
                  <a:pt x="28" y="258"/>
                  <a:pt x="31" y="256"/>
                  <a:pt x="35" y="256"/>
                </a:cubicBezTo>
                <a:lnTo>
                  <a:pt x="35" y="16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7" name="Freeform 48"/>
          <p:cNvSpPr>
            <a:spLocks noEditPoints="1"/>
          </p:cNvSpPr>
          <p:nvPr/>
        </p:nvSpPr>
        <p:spPr bwMode="auto">
          <a:xfrm>
            <a:off x="6566019" y="2243957"/>
            <a:ext cx="434465" cy="434465"/>
          </a:xfrm>
          <a:custGeom>
            <a:avLst/>
            <a:gdLst>
              <a:gd name="T0" fmla="*/ 133 w 266"/>
              <a:gd name="T1" fmla="*/ 0 h 266"/>
              <a:gd name="T2" fmla="*/ 133 w 266"/>
              <a:gd name="T3" fmla="*/ 0 h 266"/>
              <a:gd name="T4" fmla="*/ 133 w 266"/>
              <a:gd name="T5" fmla="*/ 35 h 266"/>
              <a:gd name="T6" fmla="*/ 150 w 266"/>
              <a:gd name="T7" fmla="*/ 24 h 266"/>
              <a:gd name="T8" fmla="*/ 242 w 266"/>
              <a:gd name="T9" fmla="*/ 117 h 266"/>
              <a:gd name="T10" fmla="*/ 231 w 266"/>
              <a:gd name="T11" fmla="*/ 133 h 266"/>
              <a:gd name="T12" fmla="*/ 242 w 266"/>
              <a:gd name="T13" fmla="*/ 149 h 266"/>
              <a:gd name="T14" fmla="*/ 150 w 266"/>
              <a:gd name="T15" fmla="*/ 242 h 266"/>
              <a:gd name="T16" fmla="*/ 150 w 266"/>
              <a:gd name="T17" fmla="*/ 242 h 266"/>
              <a:gd name="T18" fmla="*/ 133 w 266"/>
              <a:gd name="T19" fmla="*/ 231 h 266"/>
              <a:gd name="T20" fmla="*/ 133 w 266"/>
              <a:gd name="T21" fmla="*/ 266 h 266"/>
              <a:gd name="T22" fmla="*/ 133 w 266"/>
              <a:gd name="T23" fmla="*/ 266 h 266"/>
              <a:gd name="T24" fmla="*/ 266 w 266"/>
              <a:gd name="T25" fmla="*/ 133 h 266"/>
              <a:gd name="T26" fmla="*/ 133 w 266"/>
              <a:gd name="T27" fmla="*/ 0 h 266"/>
              <a:gd name="T28" fmla="*/ 133 w 266"/>
              <a:gd name="T29" fmla="*/ 0 h 266"/>
              <a:gd name="T30" fmla="*/ 133 w 266"/>
              <a:gd name="T31" fmla="*/ 0 h 266"/>
              <a:gd name="T32" fmla="*/ 0 w 266"/>
              <a:gd name="T33" fmla="*/ 133 h 266"/>
              <a:gd name="T34" fmla="*/ 133 w 266"/>
              <a:gd name="T35" fmla="*/ 266 h 266"/>
              <a:gd name="T36" fmla="*/ 133 w 266"/>
              <a:gd name="T37" fmla="*/ 266 h 266"/>
              <a:gd name="T38" fmla="*/ 133 w 266"/>
              <a:gd name="T39" fmla="*/ 231 h 266"/>
              <a:gd name="T40" fmla="*/ 133 w 266"/>
              <a:gd name="T41" fmla="*/ 231 h 266"/>
              <a:gd name="T42" fmla="*/ 117 w 266"/>
              <a:gd name="T43" fmla="*/ 242 h 266"/>
              <a:gd name="T44" fmla="*/ 24 w 266"/>
              <a:gd name="T45" fmla="*/ 149 h 266"/>
              <a:gd name="T46" fmla="*/ 35 w 266"/>
              <a:gd name="T47" fmla="*/ 133 h 266"/>
              <a:gd name="T48" fmla="*/ 24 w 266"/>
              <a:gd name="T49" fmla="*/ 117 h 266"/>
              <a:gd name="T50" fmla="*/ 117 w 266"/>
              <a:gd name="T51" fmla="*/ 24 h 266"/>
              <a:gd name="T52" fmla="*/ 133 w 266"/>
              <a:gd name="T53" fmla="*/ 35 h 266"/>
              <a:gd name="T54" fmla="*/ 133 w 266"/>
              <a:gd name="T55" fmla="*/ 35 h 266"/>
              <a:gd name="T56" fmla="*/ 133 w 266"/>
              <a:gd name="T5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6" h="266">
                <a:moveTo>
                  <a:pt x="133" y="0"/>
                </a:moveTo>
                <a:cubicBezTo>
                  <a:pt x="133" y="0"/>
                  <a:pt x="133" y="0"/>
                  <a:pt x="133" y="0"/>
                </a:cubicBezTo>
                <a:cubicBezTo>
                  <a:pt x="133" y="35"/>
                  <a:pt x="133" y="35"/>
                  <a:pt x="133" y="35"/>
                </a:cubicBezTo>
                <a:cubicBezTo>
                  <a:pt x="141" y="35"/>
                  <a:pt x="147" y="30"/>
                  <a:pt x="150" y="24"/>
                </a:cubicBezTo>
                <a:cubicBezTo>
                  <a:pt x="197" y="31"/>
                  <a:pt x="235" y="69"/>
                  <a:pt x="242" y="117"/>
                </a:cubicBezTo>
                <a:cubicBezTo>
                  <a:pt x="236" y="119"/>
                  <a:pt x="231" y="125"/>
                  <a:pt x="231" y="133"/>
                </a:cubicBezTo>
                <a:cubicBezTo>
                  <a:pt x="231" y="140"/>
                  <a:pt x="236" y="147"/>
                  <a:pt x="242" y="149"/>
                </a:cubicBezTo>
                <a:cubicBezTo>
                  <a:pt x="235" y="197"/>
                  <a:pt x="197" y="235"/>
                  <a:pt x="150" y="242"/>
                </a:cubicBezTo>
                <a:cubicBezTo>
                  <a:pt x="150" y="242"/>
                  <a:pt x="150" y="242"/>
                  <a:pt x="150" y="242"/>
                </a:cubicBezTo>
                <a:cubicBezTo>
                  <a:pt x="147" y="236"/>
                  <a:pt x="141" y="231"/>
                  <a:pt x="133" y="231"/>
                </a:cubicBezTo>
                <a:cubicBezTo>
                  <a:pt x="133" y="266"/>
                  <a:pt x="133" y="266"/>
                  <a:pt x="133" y="266"/>
                </a:cubicBezTo>
                <a:cubicBezTo>
                  <a:pt x="133" y="266"/>
                  <a:pt x="133" y="266"/>
                  <a:pt x="133" y="266"/>
                </a:cubicBezTo>
                <a:cubicBezTo>
                  <a:pt x="207" y="266"/>
                  <a:pt x="266" y="206"/>
                  <a:pt x="266" y="133"/>
                </a:cubicBezTo>
                <a:cubicBezTo>
                  <a:pt x="266" y="59"/>
                  <a:pt x="207" y="0"/>
                  <a:pt x="133" y="0"/>
                </a:cubicBezTo>
                <a:close/>
                <a:moveTo>
                  <a:pt x="133" y="0"/>
                </a:moveTo>
                <a:cubicBezTo>
                  <a:pt x="133" y="0"/>
                  <a:pt x="133" y="0"/>
                  <a:pt x="133" y="0"/>
                </a:cubicBezTo>
                <a:cubicBezTo>
                  <a:pt x="60" y="0"/>
                  <a:pt x="0" y="59"/>
                  <a:pt x="0" y="133"/>
                </a:cubicBezTo>
                <a:cubicBezTo>
                  <a:pt x="0" y="206"/>
                  <a:pt x="60" y="266"/>
                  <a:pt x="133" y="266"/>
                </a:cubicBezTo>
                <a:cubicBezTo>
                  <a:pt x="133" y="266"/>
                  <a:pt x="133" y="266"/>
                  <a:pt x="133" y="266"/>
                </a:cubicBezTo>
                <a:cubicBezTo>
                  <a:pt x="133" y="231"/>
                  <a:pt x="133" y="231"/>
                  <a:pt x="133" y="231"/>
                </a:cubicBezTo>
                <a:cubicBezTo>
                  <a:pt x="133" y="231"/>
                  <a:pt x="133" y="231"/>
                  <a:pt x="133" y="231"/>
                </a:cubicBezTo>
                <a:cubicBezTo>
                  <a:pt x="126" y="231"/>
                  <a:pt x="120" y="236"/>
                  <a:pt x="117" y="242"/>
                </a:cubicBezTo>
                <a:cubicBezTo>
                  <a:pt x="69" y="235"/>
                  <a:pt x="31" y="197"/>
                  <a:pt x="24" y="149"/>
                </a:cubicBezTo>
                <a:cubicBezTo>
                  <a:pt x="31" y="147"/>
                  <a:pt x="35" y="140"/>
                  <a:pt x="35" y="133"/>
                </a:cubicBezTo>
                <a:cubicBezTo>
                  <a:pt x="35" y="125"/>
                  <a:pt x="31" y="119"/>
                  <a:pt x="24" y="117"/>
                </a:cubicBezTo>
                <a:cubicBezTo>
                  <a:pt x="31" y="69"/>
                  <a:pt x="69" y="31"/>
                  <a:pt x="117" y="24"/>
                </a:cubicBezTo>
                <a:cubicBezTo>
                  <a:pt x="120" y="30"/>
                  <a:pt x="126" y="35"/>
                  <a:pt x="133" y="35"/>
                </a:cubicBezTo>
                <a:cubicBezTo>
                  <a:pt x="133" y="35"/>
                  <a:pt x="133" y="35"/>
                  <a:pt x="133" y="35"/>
                </a:cubicBezTo>
                <a:lnTo>
                  <a:pt x="133"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8" name="Freeform 49"/>
          <p:cNvSpPr/>
          <p:nvPr/>
        </p:nvSpPr>
        <p:spPr bwMode="auto">
          <a:xfrm>
            <a:off x="6645771" y="2382033"/>
            <a:ext cx="216637" cy="114270"/>
          </a:xfrm>
          <a:custGeom>
            <a:avLst/>
            <a:gdLst>
              <a:gd name="T0" fmla="*/ 124 w 133"/>
              <a:gd name="T1" fmla="*/ 0 h 70"/>
              <a:gd name="T2" fmla="*/ 93 w 133"/>
              <a:gd name="T3" fmla="*/ 30 h 70"/>
              <a:gd name="T4" fmla="*/ 84 w 133"/>
              <a:gd name="T5" fmla="*/ 28 h 70"/>
              <a:gd name="T6" fmla="*/ 65 w 133"/>
              <a:gd name="T7" fmla="*/ 42 h 70"/>
              <a:gd name="T8" fmla="*/ 0 w 133"/>
              <a:gd name="T9" fmla="*/ 42 h 70"/>
              <a:gd name="T10" fmla="*/ 0 w 133"/>
              <a:gd name="T11" fmla="*/ 56 h 70"/>
              <a:gd name="T12" fmla="*/ 65 w 133"/>
              <a:gd name="T13" fmla="*/ 56 h 70"/>
              <a:gd name="T14" fmla="*/ 84 w 133"/>
              <a:gd name="T15" fmla="*/ 70 h 70"/>
              <a:gd name="T16" fmla="*/ 105 w 133"/>
              <a:gd name="T17" fmla="*/ 49 h 70"/>
              <a:gd name="T18" fmla="*/ 103 w 133"/>
              <a:gd name="T19" fmla="*/ 40 h 70"/>
              <a:gd name="T20" fmla="*/ 133 w 133"/>
              <a:gd name="T21" fmla="*/ 9 h 70"/>
              <a:gd name="T22" fmla="*/ 124 w 133"/>
              <a:gd name="T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70">
                <a:moveTo>
                  <a:pt x="124" y="0"/>
                </a:moveTo>
                <a:cubicBezTo>
                  <a:pt x="93" y="30"/>
                  <a:pt x="93" y="30"/>
                  <a:pt x="93" y="30"/>
                </a:cubicBezTo>
                <a:cubicBezTo>
                  <a:pt x="91" y="29"/>
                  <a:pt x="88" y="28"/>
                  <a:pt x="84" y="28"/>
                </a:cubicBezTo>
                <a:cubicBezTo>
                  <a:pt x="75" y="28"/>
                  <a:pt x="67" y="34"/>
                  <a:pt x="65" y="42"/>
                </a:cubicBezTo>
                <a:cubicBezTo>
                  <a:pt x="0" y="42"/>
                  <a:pt x="0" y="42"/>
                  <a:pt x="0" y="42"/>
                </a:cubicBezTo>
                <a:cubicBezTo>
                  <a:pt x="0" y="56"/>
                  <a:pt x="0" y="56"/>
                  <a:pt x="0" y="56"/>
                </a:cubicBezTo>
                <a:cubicBezTo>
                  <a:pt x="65" y="56"/>
                  <a:pt x="65" y="56"/>
                  <a:pt x="65" y="56"/>
                </a:cubicBezTo>
                <a:cubicBezTo>
                  <a:pt x="67" y="64"/>
                  <a:pt x="75" y="70"/>
                  <a:pt x="84" y="70"/>
                </a:cubicBezTo>
                <a:cubicBezTo>
                  <a:pt x="96" y="70"/>
                  <a:pt x="105" y="60"/>
                  <a:pt x="105" y="49"/>
                </a:cubicBezTo>
                <a:cubicBezTo>
                  <a:pt x="105" y="46"/>
                  <a:pt x="104" y="43"/>
                  <a:pt x="103" y="40"/>
                </a:cubicBezTo>
                <a:cubicBezTo>
                  <a:pt x="133" y="9"/>
                  <a:pt x="133" y="9"/>
                  <a:pt x="133" y="9"/>
                </a:cubicBezTo>
                <a:lnTo>
                  <a:pt x="124"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59" name="Group 126"/>
          <p:cNvGrpSpPr/>
          <p:nvPr/>
        </p:nvGrpSpPr>
        <p:grpSpPr>
          <a:xfrm>
            <a:off x="6739805" y="2803404"/>
            <a:ext cx="340430" cy="323766"/>
            <a:chOff x="8505825" y="3605213"/>
            <a:chExt cx="454025" cy="431800"/>
          </a:xfrm>
          <a:solidFill>
            <a:schemeClr val="tx2">
              <a:lumMod val="20000"/>
              <a:lumOff val="80000"/>
            </a:schemeClr>
          </a:solidFill>
        </p:grpSpPr>
        <p:sp>
          <p:nvSpPr>
            <p:cNvPr id="60" name="Freeform 50"/>
            <p:cNvSpPr/>
            <p:nvPr/>
          </p:nvSpPr>
          <p:spPr bwMode="auto">
            <a:xfrm>
              <a:off x="8505825" y="3694113"/>
              <a:ext cx="454025" cy="342900"/>
            </a:xfrm>
            <a:custGeom>
              <a:avLst/>
              <a:gdLst>
                <a:gd name="T0" fmla="*/ 146 w 208"/>
                <a:gd name="T1" fmla="*/ 0 h 157"/>
                <a:gd name="T2" fmla="*/ 104 w 208"/>
                <a:gd name="T3" fmla="*/ 15 h 157"/>
                <a:gd name="T4" fmla="*/ 62 w 208"/>
                <a:gd name="T5" fmla="*/ 0 h 157"/>
                <a:gd name="T6" fmla="*/ 0 w 208"/>
                <a:gd name="T7" fmla="*/ 60 h 157"/>
                <a:gd name="T8" fmla="*/ 107 w 208"/>
                <a:gd name="T9" fmla="*/ 157 h 157"/>
                <a:gd name="T10" fmla="*/ 208 w 208"/>
                <a:gd name="T11" fmla="*/ 60 h 157"/>
                <a:gd name="T12" fmla="*/ 146 w 208"/>
                <a:gd name="T13" fmla="*/ 0 h 157"/>
              </a:gdLst>
              <a:ahLst/>
              <a:cxnLst>
                <a:cxn ang="0">
                  <a:pos x="T0" y="T1"/>
                </a:cxn>
                <a:cxn ang="0">
                  <a:pos x="T2" y="T3"/>
                </a:cxn>
                <a:cxn ang="0">
                  <a:pos x="T4" y="T5"/>
                </a:cxn>
                <a:cxn ang="0">
                  <a:pos x="T6" y="T7"/>
                </a:cxn>
                <a:cxn ang="0">
                  <a:pos x="T8" y="T9"/>
                </a:cxn>
                <a:cxn ang="0">
                  <a:pos x="T10" y="T11"/>
                </a:cxn>
                <a:cxn ang="0">
                  <a:pos x="T12" y="T13"/>
                </a:cxn>
              </a:cxnLst>
              <a:rect l="0" t="0" r="r" b="b"/>
              <a:pathLst>
                <a:path w="208" h="157">
                  <a:moveTo>
                    <a:pt x="146" y="0"/>
                  </a:moveTo>
                  <a:cubicBezTo>
                    <a:pt x="130" y="0"/>
                    <a:pt x="115" y="6"/>
                    <a:pt x="104" y="15"/>
                  </a:cubicBezTo>
                  <a:cubicBezTo>
                    <a:pt x="93" y="6"/>
                    <a:pt x="78" y="0"/>
                    <a:pt x="62" y="0"/>
                  </a:cubicBezTo>
                  <a:cubicBezTo>
                    <a:pt x="28" y="0"/>
                    <a:pt x="0" y="27"/>
                    <a:pt x="0" y="60"/>
                  </a:cubicBezTo>
                  <a:cubicBezTo>
                    <a:pt x="0" y="98"/>
                    <a:pt x="31" y="157"/>
                    <a:pt x="107" y="157"/>
                  </a:cubicBezTo>
                  <a:cubicBezTo>
                    <a:pt x="185" y="157"/>
                    <a:pt x="208" y="95"/>
                    <a:pt x="208" y="60"/>
                  </a:cubicBezTo>
                  <a:cubicBezTo>
                    <a:pt x="208" y="27"/>
                    <a:pt x="180" y="0"/>
                    <a:pt x="14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1" name="Freeform 51"/>
            <p:cNvSpPr/>
            <p:nvPr/>
          </p:nvSpPr>
          <p:spPr bwMode="auto">
            <a:xfrm>
              <a:off x="8709025" y="3605213"/>
              <a:ext cx="123825" cy="157163"/>
            </a:xfrm>
            <a:custGeom>
              <a:avLst/>
              <a:gdLst>
                <a:gd name="T0" fmla="*/ 12 w 57"/>
                <a:gd name="T1" fmla="*/ 72 h 72"/>
                <a:gd name="T2" fmla="*/ 27 w 57"/>
                <a:gd name="T3" fmla="*/ 0 h 72"/>
                <a:gd name="T4" fmla="*/ 57 w 57"/>
                <a:gd name="T5" fmla="*/ 6 h 72"/>
                <a:gd name="T6" fmla="*/ 12 w 57"/>
                <a:gd name="T7" fmla="*/ 72 h 72"/>
              </a:gdLst>
              <a:ahLst/>
              <a:cxnLst>
                <a:cxn ang="0">
                  <a:pos x="T0" y="T1"/>
                </a:cxn>
                <a:cxn ang="0">
                  <a:pos x="T2" y="T3"/>
                </a:cxn>
                <a:cxn ang="0">
                  <a:pos x="T4" y="T5"/>
                </a:cxn>
                <a:cxn ang="0">
                  <a:pos x="T6" y="T7"/>
                </a:cxn>
              </a:cxnLst>
              <a:rect l="0" t="0" r="r" b="b"/>
              <a:pathLst>
                <a:path w="57" h="72">
                  <a:moveTo>
                    <a:pt x="12" y="72"/>
                  </a:moveTo>
                  <a:cubicBezTo>
                    <a:pt x="0" y="48"/>
                    <a:pt x="7" y="20"/>
                    <a:pt x="27" y="0"/>
                  </a:cubicBezTo>
                  <a:cubicBezTo>
                    <a:pt x="57" y="6"/>
                    <a:pt x="57" y="6"/>
                    <a:pt x="57" y="6"/>
                  </a:cubicBezTo>
                  <a:cubicBezTo>
                    <a:pt x="29" y="21"/>
                    <a:pt x="12" y="37"/>
                    <a:pt x="12" y="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62" name="Freeform 52"/>
          <p:cNvSpPr/>
          <p:nvPr/>
        </p:nvSpPr>
        <p:spPr bwMode="auto">
          <a:xfrm>
            <a:off x="5689947" y="876284"/>
            <a:ext cx="509455" cy="414230"/>
          </a:xfrm>
          <a:custGeom>
            <a:avLst/>
            <a:gdLst>
              <a:gd name="T0" fmla="*/ 312 w 312"/>
              <a:gd name="T1" fmla="*/ 86 h 253"/>
              <a:gd name="T2" fmla="*/ 305 w 312"/>
              <a:gd name="T3" fmla="*/ 75 h 253"/>
              <a:gd name="T4" fmla="*/ 79 w 312"/>
              <a:gd name="T5" fmla="*/ 226 h 253"/>
              <a:gd name="T6" fmla="*/ 28 w 312"/>
              <a:gd name="T7" fmla="*/ 214 h 253"/>
              <a:gd name="T8" fmla="*/ 35 w 312"/>
              <a:gd name="T9" fmla="*/ 162 h 253"/>
              <a:gd name="T10" fmla="*/ 262 w 312"/>
              <a:gd name="T11" fmla="*/ 11 h 253"/>
              <a:gd name="T12" fmla="*/ 254 w 312"/>
              <a:gd name="T13" fmla="*/ 0 h 253"/>
              <a:gd name="T14" fmla="*/ 26 w 312"/>
              <a:gd name="T15" fmla="*/ 153 h 253"/>
              <a:gd name="T16" fmla="*/ 15 w 312"/>
              <a:gd name="T17" fmla="*/ 222 h 253"/>
              <a:gd name="T18" fmla="*/ 83 w 312"/>
              <a:gd name="T19" fmla="*/ 239 h 253"/>
              <a:gd name="T20" fmla="*/ 312 w 312"/>
              <a:gd name="T21" fmla="*/ 86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2" h="253">
                <a:moveTo>
                  <a:pt x="312" y="86"/>
                </a:moveTo>
                <a:cubicBezTo>
                  <a:pt x="305" y="75"/>
                  <a:pt x="305" y="75"/>
                  <a:pt x="305" y="75"/>
                </a:cubicBezTo>
                <a:cubicBezTo>
                  <a:pt x="79" y="226"/>
                  <a:pt x="79" y="226"/>
                  <a:pt x="79" y="226"/>
                </a:cubicBezTo>
                <a:cubicBezTo>
                  <a:pt x="63" y="237"/>
                  <a:pt x="40" y="231"/>
                  <a:pt x="28" y="214"/>
                </a:cubicBezTo>
                <a:cubicBezTo>
                  <a:pt x="16" y="196"/>
                  <a:pt x="19" y="173"/>
                  <a:pt x="35" y="162"/>
                </a:cubicBezTo>
                <a:cubicBezTo>
                  <a:pt x="262" y="11"/>
                  <a:pt x="262" y="11"/>
                  <a:pt x="262" y="11"/>
                </a:cubicBezTo>
                <a:cubicBezTo>
                  <a:pt x="254" y="0"/>
                  <a:pt x="254" y="0"/>
                  <a:pt x="254" y="0"/>
                </a:cubicBezTo>
                <a:cubicBezTo>
                  <a:pt x="26" y="153"/>
                  <a:pt x="26" y="153"/>
                  <a:pt x="26" y="153"/>
                </a:cubicBezTo>
                <a:cubicBezTo>
                  <a:pt x="4" y="167"/>
                  <a:pt x="0" y="198"/>
                  <a:pt x="15" y="222"/>
                </a:cubicBezTo>
                <a:cubicBezTo>
                  <a:pt x="31" y="246"/>
                  <a:pt x="62" y="253"/>
                  <a:pt x="83" y="239"/>
                </a:cubicBezTo>
                <a:lnTo>
                  <a:pt x="312" y="8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3" name="Freeform 53"/>
          <p:cNvSpPr/>
          <p:nvPr/>
        </p:nvSpPr>
        <p:spPr bwMode="auto">
          <a:xfrm>
            <a:off x="6076800" y="853669"/>
            <a:ext cx="140457" cy="192831"/>
          </a:xfrm>
          <a:custGeom>
            <a:avLst/>
            <a:gdLst>
              <a:gd name="T0" fmla="*/ 80 w 86"/>
              <a:gd name="T1" fmla="*/ 115 h 118"/>
              <a:gd name="T2" fmla="*/ 68 w 86"/>
              <a:gd name="T3" fmla="*/ 113 h 118"/>
              <a:gd name="T4" fmla="*/ 3 w 86"/>
              <a:gd name="T5" fmla="*/ 16 h 118"/>
              <a:gd name="T6" fmla="*/ 6 w 86"/>
              <a:gd name="T7" fmla="*/ 3 h 118"/>
              <a:gd name="T8" fmla="*/ 19 w 86"/>
              <a:gd name="T9" fmla="*/ 6 h 118"/>
              <a:gd name="T10" fmla="*/ 83 w 86"/>
              <a:gd name="T11" fmla="*/ 102 h 118"/>
              <a:gd name="T12" fmla="*/ 80 w 86"/>
              <a:gd name="T13" fmla="*/ 115 h 118"/>
            </a:gdLst>
            <a:ahLst/>
            <a:cxnLst>
              <a:cxn ang="0">
                <a:pos x="T0" y="T1"/>
              </a:cxn>
              <a:cxn ang="0">
                <a:pos x="T2" y="T3"/>
              </a:cxn>
              <a:cxn ang="0">
                <a:pos x="T4" y="T5"/>
              </a:cxn>
              <a:cxn ang="0">
                <a:pos x="T6" y="T7"/>
              </a:cxn>
              <a:cxn ang="0">
                <a:pos x="T8" y="T9"/>
              </a:cxn>
              <a:cxn ang="0">
                <a:pos x="T10" y="T11"/>
              </a:cxn>
              <a:cxn ang="0">
                <a:pos x="T12" y="T13"/>
              </a:cxn>
            </a:cxnLst>
            <a:rect l="0" t="0" r="r" b="b"/>
            <a:pathLst>
              <a:path w="86" h="118">
                <a:moveTo>
                  <a:pt x="80" y="115"/>
                </a:moveTo>
                <a:cubicBezTo>
                  <a:pt x="76" y="118"/>
                  <a:pt x="70" y="117"/>
                  <a:pt x="68" y="113"/>
                </a:cubicBezTo>
                <a:cubicBezTo>
                  <a:pt x="3" y="16"/>
                  <a:pt x="3" y="16"/>
                  <a:pt x="3" y="16"/>
                </a:cubicBezTo>
                <a:cubicBezTo>
                  <a:pt x="0" y="12"/>
                  <a:pt x="1" y="6"/>
                  <a:pt x="6" y="3"/>
                </a:cubicBezTo>
                <a:cubicBezTo>
                  <a:pt x="10" y="0"/>
                  <a:pt x="16" y="2"/>
                  <a:pt x="19" y="6"/>
                </a:cubicBezTo>
                <a:cubicBezTo>
                  <a:pt x="83" y="102"/>
                  <a:pt x="83" y="102"/>
                  <a:pt x="83" y="102"/>
                </a:cubicBezTo>
                <a:cubicBezTo>
                  <a:pt x="86" y="107"/>
                  <a:pt x="85" y="112"/>
                  <a:pt x="80" y="11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4" name="Freeform 54"/>
          <p:cNvSpPr/>
          <p:nvPr/>
        </p:nvSpPr>
        <p:spPr bwMode="auto">
          <a:xfrm>
            <a:off x="5756605" y="985793"/>
            <a:ext cx="385662" cy="252347"/>
          </a:xfrm>
          <a:custGeom>
            <a:avLst/>
            <a:gdLst>
              <a:gd name="T0" fmla="*/ 236 w 236"/>
              <a:gd name="T1" fmla="*/ 13 h 154"/>
              <a:gd name="T2" fmla="*/ 227 w 236"/>
              <a:gd name="T3" fmla="*/ 0 h 154"/>
              <a:gd name="T4" fmla="*/ 25 w 236"/>
              <a:gd name="T5" fmla="*/ 135 h 154"/>
              <a:gd name="T6" fmla="*/ 0 w 236"/>
              <a:gd name="T7" fmla="*/ 136 h 154"/>
              <a:gd name="T8" fmla="*/ 1 w 236"/>
              <a:gd name="T9" fmla="*/ 138 h 154"/>
              <a:gd name="T10" fmla="*/ 36 w 236"/>
              <a:gd name="T11" fmla="*/ 146 h 154"/>
              <a:gd name="T12" fmla="*/ 236 w 236"/>
              <a:gd name="T13" fmla="*/ 13 h 154"/>
            </a:gdLst>
            <a:ahLst/>
            <a:cxnLst>
              <a:cxn ang="0">
                <a:pos x="T0" y="T1"/>
              </a:cxn>
              <a:cxn ang="0">
                <a:pos x="T2" y="T3"/>
              </a:cxn>
              <a:cxn ang="0">
                <a:pos x="T4" y="T5"/>
              </a:cxn>
              <a:cxn ang="0">
                <a:pos x="T6" y="T7"/>
              </a:cxn>
              <a:cxn ang="0">
                <a:pos x="T8" y="T9"/>
              </a:cxn>
              <a:cxn ang="0">
                <a:pos x="T10" y="T11"/>
              </a:cxn>
              <a:cxn ang="0">
                <a:pos x="T12" y="T13"/>
              </a:cxn>
            </a:cxnLst>
            <a:rect l="0" t="0" r="r" b="b"/>
            <a:pathLst>
              <a:path w="236" h="154">
                <a:moveTo>
                  <a:pt x="236" y="13"/>
                </a:moveTo>
                <a:cubicBezTo>
                  <a:pt x="227" y="0"/>
                  <a:pt x="227" y="0"/>
                  <a:pt x="227" y="0"/>
                </a:cubicBezTo>
                <a:cubicBezTo>
                  <a:pt x="25" y="135"/>
                  <a:pt x="25" y="135"/>
                  <a:pt x="25" y="135"/>
                </a:cubicBezTo>
                <a:cubicBezTo>
                  <a:pt x="17" y="140"/>
                  <a:pt x="8" y="140"/>
                  <a:pt x="0" y="136"/>
                </a:cubicBezTo>
                <a:cubicBezTo>
                  <a:pt x="0" y="137"/>
                  <a:pt x="0" y="137"/>
                  <a:pt x="1" y="138"/>
                </a:cubicBezTo>
                <a:cubicBezTo>
                  <a:pt x="9" y="150"/>
                  <a:pt x="25" y="154"/>
                  <a:pt x="36" y="146"/>
                </a:cubicBezTo>
                <a:lnTo>
                  <a:pt x="236" y="1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5" name="Freeform 55"/>
          <p:cNvSpPr>
            <a:spLocks noEditPoints="1"/>
          </p:cNvSpPr>
          <p:nvPr/>
        </p:nvSpPr>
        <p:spPr bwMode="auto">
          <a:xfrm>
            <a:off x="5442362" y="1207192"/>
            <a:ext cx="222589" cy="390423"/>
          </a:xfrm>
          <a:custGeom>
            <a:avLst/>
            <a:gdLst>
              <a:gd name="T0" fmla="*/ 59 w 136"/>
              <a:gd name="T1" fmla="*/ 203 h 239"/>
              <a:gd name="T2" fmla="*/ 54 w 136"/>
              <a:gd name="T3" fmla="*/ 203 h 239"/>
              <a:gd name="T4" fmla="*/ 54 w 136"/>
              <a:gd name="T5" fmla="*/ 239 h 239"/>
              <a:gd name="T6" fmla="*/ 72 w 136"/>
              <a:gd name="T7" fmla="*/ 226 h 239"/>
              <a:gd name="T8" fmla="*/ 59 w 136"/>
              <a:gd name="T9" fmla="*/ 203 h 239"/>
              <a:gd name="T10" fmla="*/ 54 w 136"/>
              <a:gd name="T11" fmla="*/ 187 h 239"/>
              <a:gd name="T12" fmla="*/ 54 w 136"/>
              <a:gd name="T13" fmla="*/ 82 h 239"/>
              <a:gd name="T14" fmla="*/ 81 w 136"/>
              <a:gd name="T15" fmla="*/ 74 h 239"/>
              <a:gd name="T16" fmla="*/ 97 w 136"/>
              <a:gd name="T17" fmla="*/ 13 h 239"/>
              <a:gd name="T18" fmla="*/ 114 w 136"/>
              <a:gd name="T19" fmla="*/ 2 h 239"/>
              <a:gd name="T20" fmla="*/ 124 w 136"/>
              <a:gd name="T21" fmla="*/ 20 h 239"/>
              <a:gd name="T22" fmla="*/ 109 w 136"/>
              <a:gd name="T23" fmla="*/ 81 h 239"/>
              <a:gd name="T24" fmla="*/ 130 w 136"/>
              <a:gd name="T25" fmla="*/ 134 h 239"/>
              <a:gd name="T26" fmla="*/ 122 w 136"/>
              <a:gd name="T27" fmla="*/ 164 h 239"/>
              <a:gd name="T28" fmla="*/ 122 w 136"/>
              <a:gd name="T29" fmla="*/ 164 h 239"/>
              <a:gd name="T30" fmla="*/ 136 w 136"/>
              <a:gd name="T31" fmla="*/ 187 h 239"/>
              <a:gd name="T32" fmla="*/ 131 w 136"/>
              <a:gd name="T33" fmla="*/ 207 h 239"/>
              <a:gd name="T34" fmla="*/ 54 w 136"/>
              <a:gd name="T35" fmla="*/ 187 h 239"/>
              <a:gd name="T36" fmla="*/ 54 w 136"/>
              <a:gd name="T37" fmla="*/ 203 h 239"/>
              <a:gd name="T38" fmla="*/ 36 w 136"/>
              <a:gd name="T39" fmla="*/ 216 h 239"/>
              <a:gd name="T40" fmla="*/ 50 w 136"/>
              <a:gd name="T41" fmla="*/ 239 h 239"/>
              <a:gd name="T42" fmla="*/ 54 w 136"/>
              <a:gd name="T43" fmla="*/ 239 h 239"/>
              <a:gd name="T44" fmla="*/ 54 w 136"/>
              <a:gd name="T45" fmla="*/ 203 h 239"/>
              <a:gd name="T46" fmla="*/ 54 w 136"/>
              <a:gd name="T47" fmla="*/ 82 h 239"/>
              <a:gd name="T48" fmla="*/ 54 w 136"/>
              <a:gd name="T49" fmla="*/ 187 h 239"/>
              <a:gd name="T50" fmla="*/ 0 w 136"/>
              <a:gd name="T51" fmla="*/ 173 h 239"/>
              <a:gd name="T52" fmla="*/ 5 w 136"/>
              <a:gd name="T53" fmla="*/ 152 h 239"/>
              <a:gd name="T54" fmla="*/ 29 w 136"/>
              <a:gd name="T55" fmla="*/ 140 h 239"/>
              <a:gd name="T56" fmla="*/ 37 w 136"/>
              <a:gd name="T57" fmla="*/ 109 h 239"/>
              <a:gd name="T58" fmla="*/ 54 w 136"/>
              <a:gd name="T59" fmla="*/ 82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6" h="239">
                <a:moveTo>
                  <a:pt x="59" y="203"/>
                </a:moveTo>
                <a:cubicBezTo>
                  <a:pt x="57" y="203"/>
                  <a:pt x="56" y="203"/>
                  <a:pt x="54" y="203"/>
                </a:cubicBezTo>
                <a:cubicBezTo>
                  <a:pt x="54" y="239"/>
                  <a:pt x="54" y="239"/>
                  <a:pt x="54" y="239"/>
                </a:cubicBezTo>
                <a:cubicBezTo>
                  <a:pt x="62" y="239"/>
                  <a:pt x="70" y="234"/>
                  <a:pt x="72" y="226"/>
                </a:cubicBezTo>
                <a:cubicBezTo>
                  <a:pt x="74" y="216"/>
                  <a:pt x="69" y="206"/>
                  <a:pt x="59" y="203"/>
                </a:cubicBezTo>
                <a:close/>
                <a:moveTo>
                  <a:pt x="54" y="187"/>
                </a:moveTo>
                <a:cubicBezTo>
                  <a:pt x="54" y="82"/>
                  <a:pt x="54" y="82"/>
                  <a:pt x="54" y="82"/>
                </a:cubicBezTo>
                <a:cubicBezTo>
                  <a:pt x="62" y="76"/>
                  <a:pt x="71" y="74"/>
                  <a:pt x="81" y="74"/>
                </a:cubicBezTo>
                <a:cubicBezTo>
                  <a:pt x="97" y="13"/>
                  <a:pt x="97" y="13"/>
                  <a:pt x="97" y="13"/>
                </a:cubicBezTo>
                <a:cubicBezTo>
                  <a:pt x="99" y="5"/>
                  <a:pt x="107" y="0"/>
                  <a:pt x="114" y="2"/>
                </a:cubicBezTo>
                <a:cubicBezTo>
                  <a:pt x="122" y="4"/>
                  <a:pt x="126" y="12"/>
                  <a:pt x="124" y="20"/>
                </a:cubicBezTo>
                <a:cubicBezTo>
                  <a:pt x="109" y="81"/>
                  <a:pt x="109" y="81"/>
                  <a:pt x="109" y="81"/>
                </a:cubicBezTo>
                <a:cubicBezTo>
                  <a:pt x="125" y="90"/>
                  <a:pt x="136" y="109"/>
                  <a:pt x="130" y="134"/>
                </a:cubicBezTo>
                <a:cubicBezTo>
                  <a:pt x="130" y="134"/>
                  <a:pt x="125" y="154"/>
                  <a:pt x="122" y="164"/>
                </a:cubicBezTo>
                <a:cubicBezTo>
                  <a:pt x="122" y="164"/>
                  <a:pt x="122" y="164"/>
                  <a:pt x="122" y="164"/>
                </a:cubicBezTo>
                <a:cubicBezTo>
                  <a:pt x="118" y="178"/>
                  <a:pt x="136" y="187"/>
                  <a:pt x="136" y="187"/>
                </a:cubicBezTo>
                <a:cubicBezTo>
                  <a:pt x="131" y="207"/>
                  <a:pt x="131" y="207"/>
                  <a:pt x="131" y="207"/>
                </a:cubicBezTo>
                <a:lnTo>
                  <a:pt x="54" y="187"/>
                </a:lnTo>
                <a:close/>
                <a:moveTo>
                  <a:pt x="54" y="203"/>
                </a:moveTo>
                <a:cubicBezTo>
                  <a:pt x="46" y="203"/>
                  <a:pt x="38" y="208"/>
                  <a:pt x="36" y="216"/>
                </a:cubicBezTo>
                <a:cubicBezTo>
                  <a:pt x="34" y="226"/>
                  <a:pt x="40" y="236"/>
                  <a:pt x="50" y="239"/>
                </a:cubicBezTo>
                <a:cubicBezTo>
                  <a:pt x="51" y="239"/>
                  <a:pt x="53" y="239"/>
                  <a:pt x="54" y="239"/>
                </a:cubicBezTo>
                <a:cubicBezTo>
                  <a:pt x="54" y="203"/>
                  <a:pt x="54" y="203"/>
                  <a:pt x="54" y="203"/>
                </a:cubicBezTo>
                <a:close/>
                <a:moveTo>
                  <a:pt x="54" y="82"/>
                </a:moveTo>
                <a:cubicBezTo>
                  <a:pt x="54" y="187"/>
                  <a:pt x="54" y="187"/>
                  <a:pt x="54" y="187"/>
                </a:cubicBezTo>
                <a:cubicBezTo>
                  <a:pt x="0" y="173"/>
                  <a:pt x="0" y="173"/>
                  <a:pt x="0" y="173"/>
                </a:cubicBezTo>
                <a:cubicBezTo>
                  <a:pt x="5" y="152"/>
                  <a:pt x="5" y="152"/>
                  <a:pt x="5" y="152"/>
                </a:cubicBezTo>
                <a:cubicBezTo>
                  <a:pt x="5" y="152"/>
                  <a:pt x="25" y="154"/>
                  <a:pt x="29" y="140"/>
                </a:cubicBezTo>
                <a:cubicBezTo>
                  <a:pt x="32" y="128"/>
                  <a:pt x="37" y="109"/>
                  <a:pt x="37" y="109"/>
                </a:cubicBezTo>
                <a:cubicBezTo>
                  <a:pt x="40" y="97"/>
                  <a:pt x="46" y="88"/>
                  <a:pt x="54" y="82"/>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6" name="Freeform 56"/>
          <p:cNvSpPr>
            <a:spLocks noEditPoints="1"/>
          </p:cNvSpPr>
          <p:nvPr/>
        </p:nvSpPr>
        <p:spPr bwMode="auto">
          <a:xfrm>
            <a:off x="5240008" y="2024939"/>
            <a:ext cx="416610" cy="453510"/>
          </a:xfrm>
          <a:custGeom>
            <a:avLst/>
            <a:gdLst>
              <a:gd name="T0" fmla="*/ 198 w 255"/>
              <a:gd name="T1" fmla="*/ 128 h 277"/>
              <a:gd name="T2" fmla="*/ 191 w 255"/>
              <a:gd name="T3" fmla="*/ 158 h 277"/>
              <a:gd name="T4" fmla="*/ 191 w 255"/>
              <a:gd name="T5" fmla="*/ 185 h 277"/>
              <a:gd name="T6" fmla="*/ 196 w 255"/>
              <a:gd name="T7" fmla="*/ 187 h 277"/>
              <a:gd name="T8" fmla="*/ 218 w 255"/>
              <a:gd name="T9" fmla="*/ 218 h 277"/>
              <a:gd name="T10" fmla="*/ 191 w 255"/>
              <a:gd name="T11" fmla="*/ 201 h 277"/>
              <a:gd name="T12" fmla="*/ 191 w 255"/>
              <a:gd name="T13" fmla="*/ 55 h 277"/>
              <a:gd name="T14" fmla="*/ 218 w 255"/>
              <a:gd name="T15" fmla="*/ 38 h 277"/>
              <a:gd name="T16" fmla="*/ 196 w 255"/>
              <a:gd name="T17" fmla="*/ 69 h 277"/>
              <a:gd name="T18" fmla="*/ 191 w 255"/>
              <a:gd name="T19" fmla="*/ 71 h 277"/>
              <a:gd name="T20" fmla="*/ 249 w 255"/>
              <a:gd name="T21" fmla="*/ 121 h 277"/>
              <a:gd name="T22" fmla="*/ 211 w 255"/>
              <a:gd name="T23" fmla="*/ 128 h 277"/>
              <a:gd name="T24" fmla="*/ 249 w 255"/>
              <a:gd name="T25" fmla="*/ 134 h 277"/>
              <a:gd name="T26" fmla="*/ 249 w 255"/>
              <a:gd name="T27" fmla="*/ 121 h 277"/>
              <a:gd name="T28" fmla="*/ 132 w 255"/>
              <a:gd name="T29" fmla="*/ 277 h 277"/>
              <a:gd name="T30" fmla="*/ 167 w 255"/>
              <a:gd name="T31" fmla="*/ 186 h 277"/>
              <a:gd name="T32" fmla="*/ 191 w 255"/>
              <a:gd name="T33" fmla="*/ 98 h 277"/>
              <a:gd name="T34" fmla="*/ 127 w 255"/>
              <a:gd name="T35" fmla="*/ 72 h 277"/>
              <a:gd name="T36" fmla="*/ 183 w 255"/>
              <a:gd name="T37" fmla="*/ 128 h 277"/>
              <a:gd name="T38" fmla="*/ 156 w 255"/>
              <a:gd name="T39" fmla="*/ 176 h 277"/>
              <a:gd name="T40" fmla="*/ 153 w 255"/>
              <a:gd name="T41" fmla="*/ 214 h 277"/>
              <a:gd name="T42" fmla="*/ 127 w 255"/>
              <a:gd name="T43" fmla="*/ 277 h 277"/>
              <a:gd name="T44" fmla="*/ 191 w 255"/>
              <a:gd name="T45" fmla="*/ 71 h 277"/>
              <a:gd name="T46" fmla="*/ 186 w 255"/>
              <a:gd name="T47" fmla="*/ 60 h 277"/>
              <a:gd name="T48" fmla="*/ 191 w 255"/>
              <a:gd name="T49" fmla="*/ 185 h 277"/>
              <a:gd name="T50" fmla="*/ 186 w 255"/>
              <a:gd name="T51" fmla="*/ 196 h 277"/>
              <a:gd name="T52" fmla="*/ 191 w 255"/>
              <a:gd name="T53" fmla="*/ 185 h 277"/>
              <a:gd name="T54" fmla="*/ 127 w 255"/>
              <a:gd name="T55" fmla="*/ 0 h 277"/>
              <a:gd name="T56" fmla="*/ 134 w 255"/>
              <a:gd name="T57" fmla="*/ 7 h 277"/>
              <a:gd name="T58" fmla="*/ 128 w 255"/>
              <a:gd name="T59" fmla="*/ 45 h 277"/>
              <a:gd name="T60" fmla="*/ 127 w 255"/>
              <a:gd name="T61" fmla="*/ 45 h 277"/>
              <a:gd name="T62" fmla="*/ 64 w 255"/>
              <a:gd name="T63" fmla="*/ 97 h 277"/>
              <a:gd name="T64" fmla="*/ 89 w 255"/>
              <a:gd name="T65" fmla="*/ 187 h 277"/>
              <a:gd name="T66" fmla="*/ 124 w 255"/>
              <a:gd name="T67" fmla="*/ 277 h 277"/>
              <a:gd name="T68" fmla="*/ 127 w 255"/>
              <a:gd name="T69" fmla="*/ 214 h 277"/>
              <a:gd name="T70" fmla="*/ 103 w 255"/>
              <a:gd name="T71" fmla="*/ 183 h 277"/>
              <a:gd name="T72" fmla="*/ 71 w 255"/>
              <a:gd name="T73" fmla="*/ 128 h 277"/>
              <a:gd name="T74" fmla="*/ 127 w 255"/>
              <a:gd name="T75" fmla="*/ 72 h 277"/>
              <a:gd name="T76" fmla="*/ 127 w 255"/>
              <a:gd name="T77" fmla="*/ 57 h 277"/>
              <a:gd name="T78" fmla="*/ 127 w 255"/>
              <a:gd name="T79" fmla="*/ 0 h 277"/>
              <a:gd name="T80" fmla="*/ 121 w 255"/>
              <a:gd name="T81" fmla="*/ 38 h 277"/>
              <a:gd name="T82" fmla="*/ 127 w 255"/>
              <a:gd name="T83" fmla="*/ 0 h 277"/>
              <a:gd name="T84" fmla="*/ 64 w 255"/>
              <a:gd name="T85" fmla="*/ 185 h 277"/>
              <a:gd name="T86" fmla="*/ 69 w 255"/>
              <a:gd name="T87" fmla="*/ 196 h 277"/>
              <a:gd name="T88" fmla="*/ 64 w 255"/>
              <a:gd name="T89" fmla="*/ 71 h 277"/>
              <a:gd name="T90" fmla="*/ 69 w 255"/>
              <a:gd name="T91" fmla="*/ 60 h 277"/>
              <a:gd name="T92" fmla="*/ 64 w 255"/>
              <a:gd name="T93" fmla="*/ 71 h 277"/>
              <a:gd name="T94" fmla="*/ 57 w 255"/>
              <a:gd name="T95" fmla="*/ 128 h 277"/>
              <a:gd name="T96" fmla="*/ 64 w 255"/>
              <a:gd name="T97" fmla="*/ 97 h 277"/>
              <a:gd name="T98" fmla="*/ 64 w 255"/>
              <a:gd name="T99" fmla="*/ 71 h 277"/>
              <a:gd name="T100" fmla="*/ 60 w 255"/>
              <a:gd name="T101" fmla="*/ 69 h 277"/>
              <a:gd name="T102" fmla="*/ 38 w 255"/>
              <a:gd name="T103" fmla="*/ 38 h 277"/>
              <a:gd name="T104" fmla="*/ 64 w 255"/>
              <a:gd name="T105" fmla="*/ 55 h 277"/>
              <a:gd name="T106" fmla="*/ 64 w 255"/>
              <a:gd name="T107" fmla="*/ 201 h 277"/>
              <a:gd name="T108" fmla="*/ 38 w 255"/>
              <a:gd name="T109" fmla="*/ 218 h 277"/>
              <a:gd name="T110" fmla="*/ 60 w 255"/>
              <a:gd name="T111" fmla="*/ 187 h 277"/>
              <a:gd name="T112" fmla="*/ 64 w 255"/>
              <a:gd name="T113" fmla="*/ 185 h 277"/>
              <a:gd name="T114" fmla="*/ 45 w 255"/>
              <a:gd name="T115" fmla="*/ 128 h 277"/>
              <a:gd name="T116" fmla="*/ 7 w 255"/>
              <a:gd name="T117" fmla="*/ 121 h 277"/>
              <a:gd name="T118" fmla="*/ 7 w 255"/>
              <a:gd name="T119" fmla="*/ 134 h 277"/>
              <a:gd name="T120" fmla="*/ 45 w 255"/>
              <a:gd name="T121" fmla="*/ 128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5" h="277">
                <a:moveTo>
                  <a:pt x="191" y="158"/>
                </a:moveTo>
                <a:cubicBezTo>
                  <a:pt x="195" y="149"/>
                  <a:pt x="198" y="139"/>
                  <a:pt x="198" y="128"/>
                </a:cubicBezTo>
                <a:cubicBezTo>
                  <a:pt x="198" y="117"/>
                  <a:pt x="195" y="107"/>
                  <a:pt x="191" y="98"/>
                </a:cubicBezTo>
                <a:cubicBezTo>
                  <a:pt x="191" y="158"/>
                  <a:pt x="191" y="158"/>
                  <a:pt x="191" y="158"/>
                </a:cubicBezTo>
                <a:close/>
                <a:moveTo>
                  <a:pt x="191" y="201"/>
                </a:moveTo>
                <a:cubicBezTo>
                  <a:pt x="191" y="185"/>
                  <a:pt x="191" y="185"/>
                  <a:pt x="191" y="185"/>
                </a:cubicBezTo>
                <a:cubicBezTo>
                  <a:pt x="193" y="185"/>
                  <a:pt x="194" y="185"/>
                  <a:pt x="196" y="187"/>
                </a:cubicBezTo>
                <a:cubicBezTo>
                  <a:pt x="196" y="187"/>
                  <a:pt x="196" y="187"/>
                  <a:pt x="196" y="187"/>
                </a:cubicBezTo>
                <a:cubicBezTo>
                  <a:pt x="218" y="209"/>
                  <a:pt x="218" y="209"/>
                  <a:pt x="218" y="209"/>
                </a:cubicBezTo>
                <a:cubicBezTo>
                  <a:pt x="220" y="211"/>
                  <a:pt x="220" y="216"/>
                  <a:pt x="218" y="218"/>
                </a:cubicBezTo>
                <a:cubicBezTo>
                  <a:pt x="215" y="221"/>
                  <a:pt x="211" y="221"/>
                  <a:pt x="209" y="218"/>
                </a:cubicBezTo>
                <a:cubicBezTo>
                  <a:pt x="191" y="201"/>
                  <a:pt x="191" y="201"/>
                  <a:pt x="191" y="201"/>
                </a:cubicBezTo>
                <a:close/>
                <a:moveTo>
                  <a:pt x="191" y="71"/>
                </a:moveTo>
                <a:cubicBezTo>
                  <a:pt x="191" y="55"/>
                  <a:pt x="191" y="55"/>
                  <a:pt x="191" y="55"/>
                </a:cubicBezTo>
                <a:cubicBezTo>
                  <a:pt x="209" y="38"/>
                  <a:pt x="209" y="38"/>
                  <a:pt x="209" y="38"/>
                </a:cubicBezTo>
                <a:cubicBezTo>
                  <a:pt x="211" y="35"/>
                  <a:pt x="215" y="35"/>
                  <a:pt x="218" y="38"/>
                </a:cubicBezTo>
                <a:cubicBezTo>
                  <a:pt x="220" y="40"/>
                  <a:pt x="220" y="44"/>
                  <a:pt x="218" y="47"/>
                </a:cubicBezTo>
                <a:cubicBezTo>
                  <a:pt x="196" y="69"/>
                  <a:pt x="196" y="69"/>
                  <a:pt x="196" y="69"/>
                </a:cubicBezTo>
                <a:cubicBezTo>
                  <a:pt x="196" y="69"/>
                  <a:pt x="196" y="69"/>
                  <a:pt x="196" y="69"/>
                </a:cubicBezTo>
                <a:cubicBezTo>
                  <a:pt x="194" y="71"/>
                  <a:pt x="193" y="71"/>
                  <a:pt x="191" y="71"/>
                </a:cubicBezTo>
                <a:close/>
                <a:moveTo>
                  <a:pt x="249" y="121"/>
                </a:moveTo>
                <a:cubicBezTo>
                  <a:pt x="249" y="121"/>
                  <a:pt x="249" y="121"/>
                  <a:pt x="249" y="121"/>
                </a:cubicBezTo>
                <a:cubicBezTo>
                  <a:pt x="217" y="121"/>
                  <a:pt x="217" y="121"/>
                  <a:pt x="217" y="121"/>
                </a:cubicBezTo>
                <a:cubicBezTo>
                  <a:pt x="214" y="121"/>
                  <a:pt x="211" y="124"/>
                  <a:pt x="211" y="128"/>
                </a:cubicBezTo>
                <a:cubicBezTo>
                  <a:pt x="211" y="132"/>
                  <a:pt x="214" y="134"/>
                  <a:pt x="217" y="134"/>
                </a:cubicBezTo>
                <a:cubicBezTo>
                  <a:pt x="249" y="134"/>
                  <a:pt x="249" y="134"/>
                  <a:pt x="249" y="134"/>
                </a:cubicBezTo>
                <a:cubicBezTo>
                  <a:pt x="252" y="134"/>
                  <a:pt x="255" y="132"/>
                  <a:pt x="255" y="128"/>
                </a:cubicBezTo>
                <a:cubicBezTo>
                  <a:pt x="255" y="124"/>
                  <a:pt x="252" y="121"/>
                  <a:pt x="249" y="121"/>
                </a:cubicBezTo>
                <a:close/>
                <a:moveTo>
                  <a:pt x="127" y="277"/>
                </a:moveTo>
                <a:cubicBezTo>
                  <a:pt x="132" y="277"/>
                  <a:pt x="132" y="277"/>
                  <a:pt x="132" y="277"/>
                </a:cubicBezTo>
                <a:cubicBezTo>
                  <a:pt x="151" y="277"/>
                  <a:pt x="167" y="262"/>
                  <a:pt x="167" y="242"/>
                </a:cubicBezTo>
                <a:cubicBezTo>
                  <a:pt x="167" y="186"/>
                  <a:pt x="167" y="186"/>
                  <a:pt x="167" y="186"/>
                </a:cubicBezTo>
                <a:cubicBezTo>
                  <a:pt x="177" y="179"/>
                  <a:pt x="186" y="169"/>
                  <a:pt x="191" y="158"/>
                </a:cubicBezTo>
                <a:cubicBezTo>
                  <a:pt x="191" y="98"/>
                  <a:pt x="191" y="98"/>
                  <a:pt x="191" y="98"/>
                </a:cubicBezTo>
                <a:cubicBezTo>
                  <a:pt x="180" y="74"/>
                  <a:pt x="156" y="57"/>
                  <a:pt x="127" y="57"/>
                </a:cubicBezTo>
                <a:cubicBezTo>
                  <a:pt x="127" y="72"/>
                  <a:pt x="127" y="72"/>
                  <a:pt x="127" y="72"/>
                </a:cubicBezTo>
                <a:cubicBezTo>
                  <a:pt x="143" y="72"/>
                  <a:pt x="157" y="78"/>
                  <a:pt x="167" y="88"/>
                </a:cubicBezTo>
                <a:cubicBezTo>
                  <a:pt x="177" y="98"/>
                  <a:pt x="183" y="112"/>
                  <a:pt x="183" y="128"/>
                </a:cubicBezTo>
                <a:cubicBezTo>
                  <a:pt x="183" y="148"/>
                  <a:pt x="172" y="166"/>
                  <a:pt x="156" y="176"/>
                </a:cubicBezTo>
                <a:cubicBezTo>
                  <a:pt x="156" y="176"/>
                  <a:pt x="156" y="176"/>
                  <a:pt x="156" y="176"/>
                </a:cubicBezTo>
                <a:cubicBezTo>
                  <a:pt x="154" y="177"/>
                  <a:pt x="153" y="180"/>
                  <a:pt x="153" y="182"/>
                </a:cubicBezTo>
                <a:cubicBezTo>
                  <a:pt x="153" y="214"/>
                  <a:pt x="153" y="214"/>
                  <a:pt x="153" y="214"/>
                </a:cubicBezTo>
                <a:cubicBezTo>
                  <a:pt x="127" y="214"/>
                  <a:pt x="127" y="214"/>
                  <a:pt x="127" y="214"/>
                </a:cubicBezTo>
                <a:cubicBezTo>
                  <a:pt x="127" y="277"/>
                  <a:pt x="127" y="277"/>
                  <a:pt x="127" y="277"/>
                </a:cubicBezTo>
                <a:close/>
                <a:moveTo>
                  <a:pt x="191" y="55"/>
                </a:moveTo>
                <a:cubicBezTo>
                  <a:pt x="191" y="71"/>
                  <a:pt x="191" y="71"/>
                  <a:pt x="191" y="71"/>
                </a:cubicBezTo>
                <a:cubicBezTo>
                  <a:pt x="189" y="71"/>
                  <a:pt x="188" y="71"/>
                  <a:pt x="186" y="69"/>
                </a:cubicBezTo>
                <a:cubicBezTo>
                  <a:pt x="184" y="67"/>
                  <a:pt x="184" y="63"/>
                  <a:pt x="186" y="60"/>
                </a:cubicBezTo>
                <a:cubicBezTo>
                  <a:pt x="191" y="55"/>
                  <a:pt x="191" y="55"/>
                  <a:pt x="191" y="55"/>
                </a:cubicBezTo>
                <a:close/>
                <a:moveTo>
                  <a:pt x="191" y="185"/>
                </a:moveTo>
                <a:cubicBezTo>
                  <a:pt x="191" y="201"/>
                  <a:pt x="191" y="201"/>
                  <a:pt x="191" y="201"/>
                </a:cubicBezTo>
                <a:cubicBezTo>
                  <a:pt x="186" y="196"/>
                  <a:pt x="186" y="196"/>
                  <a:pt x="186" y="196"/>
                </a:cubicBezTo>
                <a:cubicBezTo>
                  <a:pt x="184" y="193"/>
                  <a:pt x="184" y="189"/>
                  <a:pt x="186" y="187"/>
                </a:cubicBezTo>
                <a:cubicBezTo>
                  <a:pt x="188" y="185"/>
                  <a:pt x="189" y="185"/>
                  <a:pt x="191" y="185"/>
                </a:cubicBezTo>
                <a:close/>
                <a:moveTo>
                  <a:pt x="127" y="45"/>
                </a:moveTo>
                <a:cubicBezTo>
                  <a:pt x="127" y="0"/>
                  <a:pt x="127" y="0"/>
                  <a:pt x="127" y="0"/>
                </a:cubicBezTo>
                <a:cubicBezTo>
                  <a:pt x="127" y="0"/>
                  <a:pt x="128" y="0"/>
                  <a:pt x="128" y="0"/>
                </a:cubicBezTo>
                <a:cubicBezTo>
                  <a:pt x="131" y="0"/>
                  <a:pt x="134" y="3"/>
                  <a:pt x="134" y="7"/>
                </a:cubicBezTo>
                <a:cubicBezTo>
                  <a:pt x="134" y="38"/>
                  <a:pt x="134" y="38"/>
                  <a:pt x="134" y="38"/>
                </a:cubicBezTo>
                <a:cubicBezTo>
                  <a:pt x="134" y="42"/>
                  <a:pt x="131" y="45"/>
                  <a:pt x="128" y="45"/>
                </a:cubicBezTo>
                <a:cubicBezTo>
                  <a:pt x="128" y="45"/>
                  <a:pt x="128" y="45"/>
                  <a:pt x="128" y="45"/>
                </a:cubicBezTo>
                <a:cubicBezTo>
                  <a:pt x="128" y="45"/>
                  <a:pt x="127" y="45"/>
                  <a:pt x="127" y="45"/>
                </a:cubicBezTo>
                <a:close/>
                <a:moveTo>
                  <a:pt x="127" y="57"/>
                </a:moveTo>
                <a:cubicBezTo>
                  <a:pt x="99" y="57"/>
                  <a:pt x="75" y="74"/>
                  <a:pt x="64" y="97"/>
                </a:cubicBezTo>
                <a:cubicBezTo>
                  <a:pt x="64" y="159"/>
                  <a:pt x="64" y="159"/>
                  <a:pt x="64" y="159"/>
                </a:cubicBezTo>
                <a:cubicBezTo>
                  <a:pt x="70" y="170"/>
                  <a:pt x="78" y="180"/>
                  <a:pt x="89" y="187"/>
                </a:cubicBezTo>
                <a:cubicBezTo>
                  <a:pt x="89" y="242"/>
                  <a:pt x="89" y="242"/>
                  <a:pt x="89" y="242"/>
                </a:cubicBezTo>
                <a:cubicBezTo>
                  <a:pt x="89" y="262"/>
                  <a:pt x="104" y="277"/>
                  <a:pt x="124" y="277"/>
                </a:cubicBezTo>
                <a:cubicBezTo>
                  <a:pt x="127" y="277"/>
                  <a:pt x="127" y="277"/>
                  <a:pt x="127" y="277"/>
                </a:cubicBezTo>
                <a:cubicBezTo>
                  <a:pt x="127" y="214"/>
                  <a:pt x="127" y="214"/>
                  <a:pt x="127" y="214"/>
                </a:cubicBezTo>
                <a:cubicBezTo>
                  <a:pt x="103" y="214"/>
                  <a:pt x="103" y="214"/>
                  <a:pt x="103" y="214"/>
                </a:cubicBezTo>
                <a:cubicBezTo>
                  <a:pt x="103" y="183"/>
                  <a:pt x="103" y="183"/>
                  <a:pt x="103" y="183"/>
                </a:cubicBezTo>
                <a:cubicBezTo>
                  <a:pt x="103" y="180"/>
                  <a:pt x="102" y="178"/>
                  <a:pt x="100" y="176"/>
                </a:cubicBezTo>
                <a:cubicBezTo>
                  <a:pt x="83" y="167"/>
                  <a:pt x="71" y="149"/>
                  <a:pt x="71" y="128"/>
                </a:cubicBezTo>
                <a:cubicBezTo>
                  <a:pt x="71" y="112"/>
                  <a:pt x="78" y="98"/>
                  <a:pt x="88" y="88"/>
                </a:cubicBezTo>
                <a:cubicBezTo>
                  <a:pt x="98" y="78"/>
                  <a:pt x="112" y="72"/>
                  <a:pt x="127" y="72"/>
                </a:cubicBezTo>
                <a:cubicBezTo>
                  <a:pt x="127" y="72"/>
                  <a:pt x="127" y="72"/>
                  <a:pt x="127" y="72"/>
                </a:cubicBezTo>
                <a:cubicBezTo>
                  <a:pt x="127" y="57"/>
                  <a:pt x="127" y="57"/>
                  <a:pt x="127" y="57"/>
                </a:cubicBezTo>
                <a:cubicBezTo>
                  <a:pt x="127" y="57"/>
                  <a:pt x="127" y="57"/>
                  <a:pt x="127" y="57"/>
                </a:cubicBezTo>
                <a:close/>
                <a:moveTo>
                  <a:pt x="127" y="0"/>
                </a:moveTo>
                <a:cubicBezTo>
                  <a:pt x="127" y="45"/>
                  <a:pt x="127" y="45"/>
                  <a:pt x="127" y="45"/>
                </a:cubicBezTo>
                <a:cubicBezTo>
                  <a:pt x="124" y="45"/>
                  <a:pt x="121" y="42"/>
                  <a:pt x="121" y="38"/>
                </a:cubicBezTo>
                <a:cubicBezTo>
                  <a:pt x="121" y="7"/>
                  <a:pt x="121" y="7"/>
                  <a:pt x="121" y="7"/>
                </a:cubicBezTo>
                <a:cubicBezTo>
                  <a:pt x="121" y="4"/>
                  <a:pt x="124" y="1"/>
                  <a:pt x="127" y="0"/>
                </a:cubicBezTo>
                <a:close/>
                <a:moveTo>
                  <a:pt x="64" y="201"/>
                </a:moveTo>
                <a:cubicBezTo>
                  <a:pt x="64" y="185"/>
                  <a:pt x="64" y="185"/>
                  <a:pt x="64" y="185"/>
                </a:cubicBezTo>
                <a:cubicBezTo>
                  <a:pt x="66" y="185"/>
                  <a:pt x="68" y="185"/>
                  <a:pt x="69" y="187"/>
                </a:cubicBezTo>
                <a:cubicBezTo>
                  <a:pt x="72" y="189"/>
                  <a:pt x="72" y="193"/>
                  <a:pt x="69" y="196"/>
                </a:cubicBezTo>
                <a:cubicBezTo>
                  <a:pt x="64" y="201"/>
                  <a:pt x="64" y="201"/>
                  <a:pt x="64" y="201"/>
                </a:cubicBezTo>
                <a:close/>
                <a:moveTo>
                  <a:pt x="64" y="71"/>
                </a:moveTo>
                <a:cubicBezTo>
                  <a:pt x="64" y="55"/>
                  <a:pt x="64" y="55"/>
                  <a:pt x="64" y="55"/>
                </a:cubicBezTo>
                <a:cubicBezTo>
                  <a:pt x="69" y="60"/>
                  <a:pt x="69" y="60"/>
                  <a:pt x="69" y="60"/>
                </a:cubicBezTo>
                <a:cubicBezTo>
                  <a:pt x="72" y="63"/>
                  <a:pt x="72" y="67"/>
                  <a:pt x="69" y="69"/>
                </a:cubicBezTo>
                <a:cubicBezTo>
                  <a:pt x="68" y="71"/>
                  <a:pt x="66" y="71"/>
                  <a:pt x="64" y="71"/>
                </a:cubicBezTo>
                <a:close/>
                <a:moveTo>
                  <a:pt x="64" y="97"/>
                </a:moveTo>
                <a:cubicBezTo>
                  <a:pt x="59" y="106"/>
                  <a:pt x="57" y="117"/>
                  <a:pt x="57" y="128"/>
                </a:cubicBezTo>
                <a:cubicBezTo>
                  <a:pt x="57" y="139"/>
                  <a:pt x="59" y="149"/>
                  <a:pt x="64" y="159"/>
                </a:cubicBezTo>
                <a:cubicBezTo>
                  <a:pt x="64" y="97"/>
                  <a:pt x="64" y="97"/>
                  <a:pt x="64" y="97"/>
                </a:cubicBezTo>
                <a:close/>
                <a:moveTo>
                  <a:pt x="64" y="55"/>
                </a:moveTo>
                <a:cubicBezTo>
                  <a:pt x="64" y="71"/>
                  <a:pt x="64" y="71"/>
                  <a:pt x="64" y="71"/>
                </a:cubicBezTo>
                <a:cubicBezTo>
                  <a:pt x="62" y="71"/>
                  <a:pt x="61" y="70"/>
                  <a:pt x="60" y="69"/>
                </a:cubicBezTo>
                <a:cubicBezTo>
                  <a:pt x="60" y="69"/>
                  <a:pt x="60" y="69"/>
                  <a:pt x="60" y="69"/>
                </a:cubicBezTo>
                <a:cubicBezTo>
                  <a:pt x="38" y="47"/>
                  <a:pt x="38" y="47"/>
                  <a:pt x="38" y="47"/>
                </a:cubicBezTo>
                <a:cubicBezTo>
                  <a:pt x="35" y="44"/>
                  <a:pt x="35" y="40"/>
                  <a:pt x="38" y="38"/>
                </a:cubicBezTo>
                <a:cubicBezTo>
                  <a:pt x="40" y="35"/>
                  <a:pt x="44" y="35"/>
                  <a:pt x="47" y="38"/>
                </a:cubicBezTo>
                <a:cubicBezTo>
                  <a:pt x="64" y="55"/>
                  <a:pt x="64" y="55"/>
                  <a:pt x="64" y="55"/>
                </a:cubicBezTo>
                <a:close/>
                <a:moveTo>
                  <a:pt x="64" y="185"/>
                </a:moveTo>
                <a:cubicBezTo>
                  <a:pt x="64" y="201"/>
                  <a:pt x="64" y="201"/>
                  <a:pt x="64" y="201"/>
                </a:cubicBezTo>
                <a:cubicBezTo>
                  <a:pt x="47" y="218"/>
                  <a:pt x="47" y="218"/>
                  <a:pt x="47" y="218"/>
                </a:cubicBezTo>
                <a:cubicBezTo>
                  <a:pt x="44" y="221"/>
                  <a:pt x="40" y="221"/>
                  <a:pt x="38" y="218"/>
                </a:cubicBezTo>
                <a:cubicBezTo>
                  <a:pt x="35" y="216"/>
                  <a:pt x="35" y="211"/>
                  <a:pt x="38" y="209"/>
                </a:cubicBezTo>
                <a:cubicBezTo>
                  <a:pt x="60" y="187"/>
                  <a:pt x="60" y="187"/>
                  <a:pt x="60" y="187"/>
                </a:cubicBezTo>
                <a:cubicBezTo>
                  <a:pt x="60" y="187"/>
                  <a:pt x="60" y="187"/>
                  <a:pt x="60" y="187"/>
                </a:cubicBezTo>
                <a:cubicBezTo>
                  <a:pt x="61" y="185"/>
                  <a:pt x="62" y="185"/>
                  <a:pt x="64" y="185"/>
                </a:cubicBezTo>
                <a:close/>
                <a:moveTo>
                  <a:pt x="45" y="128"/>
                </a:moveTo>
                <a:cubicBezTo>
                  <a:pt x="45" y="128"/>
                  <a:pt x="45" y="128"/>
                  <a:pt x="45" y="128"/>
                </a:cubicBezTo>
                <a:cubicBezTo>
                  <a:pt x="45" y="124"/>
                  <a:pt x="42" y="121"/>
                  <a:pt x="38" y="121"/>
                </a:cubicBezTo>
                <a:cubicBezTo>
                  <a:pt x="7" y="121"/>
                  <a:pt x="7" y="121"/>
                  <a:pt x="7" y="121"/>
                </a:cubicBezTo>
                <a:cubicBezTo>
                  <a:pt x="3" y="121"/>
                  <a:pt x="0" y="124"/>
                  <a:pt x="0" y="128"/>
                </a:cubicBezTo>
                <a:cubicBezTo>
                  <a:pt x="0" y="132"/>
                  <a:pt x="3" y="134"/>
                  <a:pt x="7" y="134"/>
                </a:cubicBezTo>
                <a:cubicBezTo>
                  <a:pt x="38" y="134"/>
                  <a:pt x="38" y="134"/>
                  <a:pt x="38" y="134"/>
                </a:cubicBezTo>
                <a:cubicBezTo>
                  <a:pt x="42" y="134"/>
                  <a:pt x="45" y="132"/>
                  <a:pt x="45" y="128"/>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7" name="Freeform 57"/>
          <p:cNvSpPr>
            <a:spLocks noEditPoints="1"/>
          </p:cNvSpPr>
          <p:nvPr/>
        </p:nvSpPr>
        <p:spPr bwMode="auto">
          <a:xfrm>
            <a:off x="6776705" y="852478"/>
            <a:ext cx="396375" cy="389233"/>
          </a:xfrm>
          <a:custGeom>
            <a:avLst/>
            <a:gdLst>
              <a:gd name="T0" fmla="*/ 231 w 243"/>
              <a:gd name="T1" fmla="*/ 92 h 238"/>
              <a:gd name="T2" fmla="*/ 214 w 243"/>
              <a:gd name="T3" fmla="*/ 83 h 238"/>
              <a:gd name="T4" fmla="*/ 206 w 243"/>
              <a:gd name="T5" fmla="*/ 71 h 238"/>
              <a:gd name="T6" fmla="*/ 192 w 243"/>
              <a:gd name="T7" fmla="*/ 82 h 238"/>
              <a:gd name="T8" fmla="*/ 194 w 243"/>
              <a:gd name="T9" fmla="*/ 64 h 238"/>
              <a:gd name="T10" fmla="*/ 179 w 243"/>
              <a:gd name="T11" fmla="*/ 64 h 238"/>
              <a:gd name="T12" fmla="*/ 162 w 243"/>
              <a:gd name="T13" fmla="*/ 54 h 238"/>
              <a:gd name="T14" fmla="*/ 154 w 243"/>
              <a:gd name="T15" fmla="*/ 42 h 238"/>
              <a:gd name="T16" fmla="*/ 140 w 243"/>
              <a:gd name="T17" fmla="*/ 53 h 238"/>
              <a:gd name="T18" fmla="*/ 142 w 243"/>
              <a:gd name="T19" fmla="*/ 35 h 238"/>
              <a:gd name="T20" fmla="*/ 128 w 243"/>
              <a:gd name="T21" fmla="*/ 35 h 238"/>
              <a:gd name="T22" fmla="*/ 110 w 243"/>
              <a:gd name="T23" fmla="*/ 25 h 238"/>
              <a:gd name="T24" fmla="*/ 102 w 243"/>
              <a:gd name="T25" fmla="*/ 13 h 238"/>
              <a:gd name="T26" fmla="*/ 101 w 243"/>
              <a:gd name="T27" fmla="*/ 22 h 238"/>
              <a:gd name="T28" fmla="*/ 208 w 243"/>
              <a:gd name="T29" fmla="*/ 128 h 238"/>
              <a:gd name="T30" fmla="*/ 206 w 243"/>
              <a:gd name="T31" fmla="*/ 132 h 238"/>
              <a:gd name="T32" fmla="*/ 101 w 243"/>
              <a:gd name="T33" fmla="*/ 74 h 238"/>
              <a:gd name="T34" fmla="*/ 196 w 243"/>
              <a:gd name="T35" fmla="*/ 149 h 238"/>
              <a:gd name="T36" fmla="*/ 194 w 243"/>
              <a:gd name="T37" fmla="*/ 153 h 238"/>
              <a:gd name="T38" fmla="*/ 101 w 243"/>
              <a:gd name="T39" fmla="*/ 101 h 238"/>
              <a:gd name="T40" fmla="*/ 185 w 243"/>
              <a:gd name="T41" fmla="*/ 170 h 238"/>
              <a:gd name="T42" fmla="*/ 182 w 243"/>
              <a:gd name="T43" fmla="*/ 174 h 238"/>
              <a:gd name="T44" fmla="*/ 101 w 243"/>
              <a:gd name="T45" fmla="*/ 129 h 238"/>
              <a:gd name="T46" fmla="*/ 173 w 243"/>
              <a:gd name="T47" fmla="*/ 191 h 238"/>
              <a:gd name="T48" fmla="*/ 171 w 243"/>
              <a:gd name="T49" fmla="*/ 195 h 238"/>
              <a:gd name="T50" fmla="*/ 101 w 243"/>
              <a:gd name="T51" fmla="*/ 156 h 238"/>
              <a:gd name="T52" fmla="*/ 138 w 243"/>
              <a:gd name="T53" fmla="*/ 231 h 238"/>
              <a:gd name="T54" fmla="*/ 243 w 243"/>
              <a:gd name="T55" fmla="*/ 91 h 238"/>
              <a:gd name="T56" fmla="*/ 101 w 243"/>
              <a:gd name="T57" fmla="*/ 22 h 238"/>
              <a:gd name="T58" fmla="*/ 85 w 243"/>
              <a:gd name="T59" fmla="*/ 11 h 238"/>
              <a:gd name="T60" fmla="*/ 78 w 243"/>
              <a:gd name="T61" fmla="*/ 0 h 238"/>
              <a:gd name="T62" fmla="*/ 15 w 243"/>
              <a:gd name="T63" fmla="*/ 163 h 238"/>
              <a:gd name="T64" fmla="*/ 101 w 243"/>
              <a:gd name="T65" fmla="*/ 156 h 238"/>
              <a:gd name="T66" fmla="*/ 27 w 243"/>
              <a:gd name="T67" fmla="*/ 113 h 238"/>
              <a:gd name="T68" fmla="*/ 101 w 243"/>
              <a:gd name="T69" fmla="*/ 151 h 238"/>
              <a:gd name="T70" fmla="*/ 40 w 243"/>
              <a:gd name="T71" fmla="*/ 95 h 238"/>
              <a:gd name="T72" fmla="*/ 42 w 243"/>
              <a:gd name="T73" fmla="*/ 91 h 238"/>
              <a:gd name="T74" fmla="*/ 101 w 243"/>
              <a:gd name="T75" fmla="*/ 101 h 238"/>
              <a:gd name="T76" fmla="*/ 51 w 243"/>
              <a:gd name="T77" fmla="*/ 71 h 238"/>
              <a:gd name="T78" fmla="*/ 101 w 243"/>
              <a:gd name="T79" fmla="*/ 96 h 238"/>
              <a:gd name="T80" fmla="*/ 63 w 243"/>
              <a:gd name="T81" fmla="*/ 53 h 238"/>
              <a:gd name="T82" fmla="*/ 65 w 243"/>
              <a:gd name="T83" fmla="*/ 49 h 238"/>
              <a:gd name="T84" fmla="*/ 101 w 243"/>
              <a:gd name="T85" fmla="*/ 22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3" h="238">
                <a:moveTo>
                  <a:pt x="232" y="85"/>
                </a:moveTo>
                <a:cubicBezTo>
                  <a:pt x="233" y="87"/>
                  <a:pt x="233" y="90"/>
                  <a:pt x="231" y="92"/>
                </a:cubicBezTo>
                <a:cubicBezTo>
                  <a:pt x="229" y="97"/>
                  <a:pt x="223" y="99"/>
                  <a:pt x="218" y="96"/>
                </a:cubicBezTo>
                <a:cubicBezTo>
                  <a:pt x="213" y="94"/>
                  <a:pt x="212" y="88"/>
                  <a:pt x="214" y="83"/>
                </a:cubicBezTo>
                <a:cubicBezTo>
                  <a:pt x="216" y="81"/>
                  <a:pt x="218" y="79"/>
                  <a:pt x="220" y="78"/>
                </a:cubicBezTo>
                <a:cubicBezTo>
                  <a:pt x="206" y="71"/>
                  <a:pt x="206" y="71"/>
                  <a:pt x="206" y="71"/>
                </a:cubicBezTo>
                <a:cubicBezTo>
                  <a:pt x="207" y="73"/>
                  <a:pt x="207" y="76"/>
                  <a:pt x="205" y="78"/>
                </a:cubicBezTo>
                <a:cubicBezTo>
                  <a:pt x="203" y="83"/>
                  <a:pt x="197" y="84"/>
                  <a:pt x="192" y="82"/>
                </a:cubicBezTo>
                <a:cubicBezTo>
                  <a:pt x="188" y="79"/>
                  <a:pt x="186" y="73"/>
                  <a:pt x="188" y="69"/>
                </a:cubicBezTo>
                <a:cubicBezTo>
                  <a:pt x="190" y="66"/>
                  <a:pt x="192" y="65"/>
                  <a:pt x="194" y="64"/>
                </a:cubicBezTo>
                <a:cubicBezTo>
                  <a:pt x="180" y="56"/>
                  <a:pt x="180" y="56"/>
                  <a:pt x="180" y="56"/>
                </a:cubicBezTo>
                <a:cubicBezTo>
                  <a:pt x="181" y="59"/>
                  <a:pt x="181" y="61"/>
                  <a:pt x="179" y="64"/>
                </a:cubicBezTo>
                <a:cubicBezTo>
                  <a:pt x="177" y="68"/>
                  <a:pt x="171" y="70"/>
                  <a:pt x="166" y="67"/>
                </a:cubicBezTo>
                <a:cubicBezTo>
                  <a:pt x="161" y="65"/>
                  <a:pt x="160" y="59"/>
                  <a:pt x="162" y="54"/>
                </a:cubicBezTo>
                <a:cubicBezTo>
                  <a:pt x="164" y="52"/>
                  <a:pt x="166" y="50"/>
                  <a:pt x="168" y="50"/>
                </a:cubicBezTo>
                <a:cubicBezTo>
                  <a:pt x="154" y="42"/>
                  <a:pt x="154" y="42"/>
                  <a:pt x="154" y="42"/>
                </a:cubicBezTo>
                <a:cubicBezTo>
                  <a:pt x="155" y="44"/>
                  <a:pt x="155" y="47"/>
                  <a:pt x="153" y="49"/>
                </a:cubicBezTo>
                <a:cubicBezTo>
                  <a:pt x="151" y="54"/>
                  <a:pt x="145" y="56"/>
                  <a:pt x="140" y="53"/>
                </a:cubicBezTo>
                <a:cubicBezTo>
                  <a:pt x="136" y="50"/>
                  <a:pt x="134" y="45"/>
                  <a:pt x="136" y="40"/>
                </a:cubicBezTo>
                <a:cubicBezTo>
                  <a:pt x="138" y="37"/>
                  <a:pt x="140" y="36"/>
                  <a:pt x="142" y="35"/>
                </a:cubicBezTo>
                <a:cubicBezTo>
                  <a:pt x="128" y="28"/>
                  <a:pt x="128" y="28"/>
                  <a:pt x="128" y="28"/>
                </a:cubicBezTo>
                <a:cubicBezTo>
                  <a:pt x="129" y="30"/>
                  <a:pt x="129" y="33"/>
                  <a:pt x="128" y="35"/>
                </a:cubicBezTo>
                <a:cubicBezTo>
                  <a:pt x="125" y="40"/>
                  <a:pt x="119" y="41"/>
                  <a:pt x="114" y="39"/>
                </a:cubicBezTo>
                <a:cubicBezTo>
                  <a:pt x="110" y="36"/>
                  <a:pt x="108" y="30"/>
                  <a:pt x="110" y="25"/>
                </a:cubicBezTo>
                <a:cubicBezTo>
                  <a:pt x="112" y="23"/>
                  <a:pt x="114" y="22"/>
                  <a:pt x="116" y="21"/>
                </a:cubicBezTo>
                <a:cubicBezTo>
                  <a:pt x="102" y="13"/>
                  <a:pt x="102" y="13"/>
                  <a:pt x="102" y="13"/>
                </a:cubicBezTo>
                <a:cubicBezTo>
                  <a:pt x="103" y="16"/>
                  <a:pt x="103" y="18"/>
                  <a:pt x="102" y="21"/>
                </a:cubicBezTo>
                <a:cubicBezTo>
                  <a:pt x="101" y="21"/>
                  <a:pt x="101" y="22"/>
                  <a:pt x="101" y="22"/>
                </a:cubicBezTo>
                <a:cubicBezTo>
                  <a:pt x="101" y="69"/>
                  <a:pt x="101" y="69"/>
                  <a:pt x="101" y="69"/>
                </a:cubicBezTo>
                <a:cubicBezTo>
                  <a:pt x="208" y="128"/>
                  <a:pt x="208" y="128"/>
                  <a:pt x="208" y="128"/>
                </a:cubicBezTo>
                <a:cubicBezTo>
                  <a:pt x="209" y="129"/>
                  <a:pt x="209" y="130"/>
                  <a:pt x="209" y="131"/>
                </a:cubicBezTo>
                <a:cubicBezTo>
                  <a:pt x="208" y="132"/>
                  <a:pt x="207" y="133"/>
                  <a:pt x="206" y="132"/>
                </a:cubicBezTo>
                <a:cubicBezTo>
                  <a:pt x="206" y="132"/>
                  <a:pt x="206" y="132"/>
                  <a:pt x="206" y="132"/>
                </a:cubicBezTo>
                <a:cubicBezTo>
                  <a:pt x="101" y="74"/>
                  <a:pt x="101" y="74"/>
                  <a:pt x="101" y="74"/>
                </a:cubicBezTo>
                <a:cubicBezTo>
                  <a:pt x="101" y="96"/>
                  <a:pt x="101" y="96"/>
                  <a:pt x="101" y="96"/>
                </a:cubicBezTo>
                <a:cubicBezTo>
                  <a:pt x="196" y="149"/>
                  <a:pt x="196" y="149"/>
                  <a:pt x="196" y="149"/>
                </a:cubicBezTo>
                <a:cubicBezTo>
                  <a:pt x="197" y="150"/>
                  <a:pt x="198" y="151"/>
                  <a:pt x="197" y="152"/>
                </a:cubicBezTo>
                <a:cubicBezTo>
                  <a:pt x="197" y="153"/>
                  <a:pt x="195" y="154"/>
                  <a:pt x="194" y="153"/>
                </a:cubicBezTo>
                <a:cubicBezTo>
                  <a:pt x="194" y="153"/>
                  <a:pt x="194" y="153"/>
                  <a:pt x="194" y="153"/>
                </a:cubicBezTo>
                <a:cubicBezTo>
                  <a:pt x="101" y="101"/>
                  <a:pt x="101" y="101"/>
                  <a:pt x="101" y="101"/>
                </a:cubicBezTo>
                <a:cubicBezTo>
                  <a:pt x="101" y="124"/>
                  <a:pt x="101" y="124"/>
                  <a:pt x="101" y="124"/>
                </a:cubicBezTo>
                <a:cubicBezTo>
                  <a:pt x="185" y="170"/>
                  <a:pt x="185" y="170"/>
                  <a:pt x="185" y="170"/>
                </a:cubicBezTo>
                <a:cubicBezTo>
                  <a:pt x="186" y="171"/>
                  <a:pt x="186" y="172"/>
                  <a:pt x="186" y="173"/>
                </a:cubicBezTo>
                <a:cubicBezTo>
                  <a:pt x="185" y="174"/>
                  <a:pt x="184" y="175"/>
                  <a:pt x="182" y="174"/>
                </a:cubicBezTo>
                <a:cubicBezTo>
                  <a:pt x="182" y="174"/>
                  <a:pt x="182" y="174"/>
                  <a:pt x="182" y="174"/>
                </a:cubicBezTo>
                <a:cubicBezTo>
                  <a:pt x="101" y="129"/>
                  <a:pt x="101" y="129"/>
                  <a:pt x="101" y="129"/>
                </a:cubicBezTo>
                <a:cubicBezTo>
                  <a:pt x="101" y="151"/>
                  <a:pt x="101" y="151"/>
                  <a:pt x="101" y="151"/>
                </a:cubicBezTo>
                <a:cubicBezTo>
                  <a:pt x="173" y="191"/>
                  <a:pt x="173" y="191"/>
                  <a:pt x="173" y="191"/>
                </a:cubicBezTo>
                <a:cubicBezTo>
                  <a:pt x="174" y="192"/>
                  <a:pt x="174" y="193"/>
                  <a:pt x="174" y="194"/>
                </a:cubicBezTo>
                <a:cubicBezTo>
                  <a:pt x="173" y="196"/>
                  <a:pt x="172" y="196"/>
                  <a:pt x="171" y="195"/>
                </a:cubicBezTo>
                <a:cubicBezTo>
                  <a:pt x="171" y="195"/>
                  <a:pt x="171" y="195"/>
                  <a:pt x="171" y="195"/>
                </a:cubicBezTo>
                <a:cubicBezTo>
                  <a:pt x="101" y="156"/>
                  <a:pt x="101" y="156"/>
                  <a:pt x="101" y="156"/>
                </a:cubicBezTo>
                <a:cubicBezTo>
                  <a:pt x="101" y="210"/>
                  <a:pt x="101" y="210"/>
                  <a:pt x="101" y="210"/>
                </a:cubicBezTo>
                <a:cubicBezTo>
                  <a:pt x="138" y="231"/>
                  <a:pt x="138" y="231"/>
                  <a:pt x="138" y="231"/>
                </a:cubicBezTo>
                <a:cubicBezTo>
                  <a:pt x="150" y="238"/>
                  <a:pt x="164" y="233"/>
                  <a:pt x="171" y="222"/>
                </a:cubicBezTo>
                <a:cubicBezTo>
                  <a:pt x="243" y="91"/>
                  <a:pt x="243" y="91"/>
                  <a:pt x="243" y="91"/>
                </a:cubicBezTo>
                <a:lnTo>
                  <a:pt x="232" y="85"/>
                </a:lnTo>
                <a:close/>
                <a:moveTo>
                  <a:pt x="101" y="22"/>
                </a:moveTo>
                <a:cubicBezTo>
                  <a:pt x="98" y="26"/>
                  <a:pt x="93" y="27"/>
                  <a:pt x="88" y="24"/>
                </a:cubicBezTo>
                <a:cubicBezTo>
                  <a:pt x="84" y="22"/>
                  <a:pt x="82" y="16"/>
                  <a:pt x="85" y="11"/>
                </a:cubicBezTo>
                <a:cubicBezTo>
                  <a:pt x="86" y="9"/>
                  <a:pt x="88" y="7"/>
                  <a:pt x="90" y="6"/>
                </a:cubicBezTo>
                <a:cubicBezTo>
                  <a:pt x="78" y="0"/>
                  <a:pt x="78" y="0"/>
                  <a:pt x="78" y="0"/>
                </a:cubicBezTo>
                <a:cubicBezTo>
                  <a:pt x="6" y="130"/>
                  <a:pt x="6" y="130"/>
                  <a:pt x="6" y="130"/>
                </a:cubicBezTo>
                <a:cubicBezTo>
                  <a:pt x="0" y="142"/>
                  <a:pt x="4" y="157"/>
                  <a:pt x="15" y="163"/>
                </a:cubicBezTo>
                <a:cubicBezTo>
                  <a:pt x="101" y="210"/>
                  <a:pt x="101" y="210"/>
                  <a:pt x="101" y="210"/>
                </a:cubicBezTo>
                <a:cubicBezTo>
                  <a:pt x="101" y="156"/>
                  <a:pt x="101" y="156"/>
                  <a:pt x="101" y="156"/>
                </a:cubicBezTo>
                <a:cubicBezTo>
                  <a:pt x="28" y="116"/>
                  <a:pt x="28" y="116"/>
                  <a:pt x="28" y="116"/>
                </a:cubicBezTo>
                <a:cubicBezTo>
                  <a:pt x="27" y="116"/>
                  <a:pt x="27" y="114"/>
                  <a:pt x="27" y="113"/>
                </a:cubicBezTo>
                <a:cubicBezTo>
                  <a:pt x="28" y="112"/>
                  <a:pt x="29" y="112"/>
                  <a:pt x="30" y="112"/>
                </a:cubicBezTo>
                <a:cubicBezTo>
                  <a:pt x="101" y="151"/>
                  <a:pt x="101" y="151"/>
                  <a:pt x="101" y="151"/>
                </a:cubicBezTo>
                <a:cubicBezTo>
                  <a:pt x="101" y="129"/>
                  <a:pt x="101" y="129"/>
                  <a:pt x="101" y="129"/>
                </a:cubicBezTo>
                <a:cubicBezTo>
                  <a:pt x="40" y="95"/>
                  <a:pt x="40" y="95"/>
                  <a:pt x="40" y="95"/>
                </a:cubicBezTo>
                <a:cubicBezTo>
                  <a:pt x="39" y="95"/>
                  <a:pt x="38" y="93"/>
                  <a:pt x="39" y="92"/>
                </a:cubicBezTo>
                <a:cubicBezTo>
                  <a:pt x="40" y="91"/>
                  <a:pt x="41" y="91"/>
                  <a:pt x="42" y="91"/>
                </a:cubicBezTo>
                <a:cubicBezTo>
                  <a:pt x="101" y="124"/>
                  <a:pt x="101" y="124"/>
                  <a:pt x="101" y="124"/>
                </a:cubicBezTo>
                <a:cubicBezTo>
                  <a:pt x="101" y="101"/>
                  <a:pt x="101" y="101"/>
                  <a:pt x="101" y="101"/>
                </a:cubicBezTo>
                <a:cubicBezTo>
                  <a:pt x="51" y="74"/>
                  <a:pt x="51" y="74"/>
                  <a:pt x="51" y="74"/>
                </a:cubicBezTo>
                <a:cubicBezTo>
                  <a:pt x="50" y="74"/>
                  <a:pt x="50" y="72"/>
                  <a:pt x="51" y="71"/>
                </a:cubicBezTo>
                <a:cubicBezTo>
                  <a:pt x="51" y="70"/>
                  <a:pt x="53" y="70"/>
                  <a:pt x="54" y="70"/>
                </a:cubicBezTo>
                <a:cubicBezTo>
                  <a:pt x="101" y="96"/>
                  <a:pt x="101" y="96"/>
                  <a:pt x="101" y="96"/>
                </a:cubicBezTo>
                <a:cubicBezTo>
                  <a:pt x="101" y="74"/>
                  <a:pt x="101" y="74"/>
                  <a:pt x="101" y="74"/>
                </a:cubicBezTo>
                <a:cubicBezTo>
                  <a:pt x="63" y="53"/>
                  <a:pt x="63" y="53"/>
                  <a:pt x="63" y="53"/>
                </a:cubicBezTo>
                <a:cubicBezTo>
                  <a:pt x="62" y="53"/>
                  <a:pt x="62" y="51"/>
                  <a:pt x="62" y="50"/>
                </a:cubicBezTo>
                <a:cubicBezTo>
                  <a:pt x="63" y="49"/>
                  <a:pt x="64" y="49"/>
                  <a:pt x="65" y="49"/>
                </a:cubicBezTo>
                <a:cubicBezTo>
                  <a:pt x="101" y="69"/>
                  <a:pt x="101" y="69"/>
                  <a:pt x="101" y="69"/>
                </a:cubicBezTo>
                <a:lnTo>
                  <a:pt x="101" y="22"/>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8" name="Freeform 58"/>
          <p:cNvSpPr>
            <a:spLocks noEditPoints="1"/>
          </p:cNvSpPr>
          <p:nvPr/>
        </p:nvSpPr>
        <p:spPr bwMode="auto">
          <a:xfrm>
            <a:off x="5376514" y="2476273"/>
            <a:ext cx="385662" cy="390423"/>
          </a:xfrm>
          <a:custGeom>
            <a:avLst/>
            <a:gdLst>
              <a:gd name="T0" fmla="*/ 189 w 236"/>
              <a:gd name="T1" fmla="*/ 60 h 239"/>
              <a:gd name="T2" fmla="*/ 196 w 236"/>
              <a:gd name="T3" fmla="*/ 122 h 239"/>
              <a:gd name="T4" fmla="*/ 198 w 236"/>
              <a:gd name="T5" fmla="*/ 136 h 239"/>
              <a:gd name="T6" fmla="*/ 208 w 236"/>
              <a:gd name="T7" fmla="*/ 157 h 239"/>
              <a:gd name="T8" fmla="*/ 189 w 236"/>
              <a:gd name="T9" fmla="*/ 195 h 239"/>
              <a:gd name="T10" fmla="*/ 168 w 236"/>
              <a:gd name="T11" fmla="*/ 156 h 239"/>
              <a:gd name="T12" fmla="*/ 168 w 236"/>
              <a:gd name="T13" fmla="*/ 78 h 239"/>
              <a:gd name="T14" fmla="*/ 182 w 236"/>
              <a:gd name="T15" fmla="*/ 92 h 239"/>
              <a:gd name="T16" fmla="*/ 185 w 236"/>
              <a:gd name="T17" fmla="*/ 107 h 239"/>
              <a:gd name="T18" fmla="*/ 189 w 236"/>
              <a:gd name="T19" fmla="*/ 141 h 239"/>
              <a:gd name="T20" fmla="*/ 189 w 236"/>
              <a:gd name="T21" fmla="*/ 130 h 239"/>
              <a:gd name="T22" fmla="*/ 168 w 236"/>
              <a:gd name="T23" fmla="*/ 155 h 239"/>
              <a:gd name="T24" fmla="*/ 160 w 236"/>
              <a:gd name="T25" fmla="*/ 138 h 239"/>
              <a:gd name="T26" fmla="*/ 165 w 236"/>
              <a:gd name="T27" fmla="*/ 172 h 239"/>
              <a:gd name="T28" fmla="*/ 168 w 236"/>
              <a:gd name="T29" fmla="*/ 16 h 239"/>
              <a:gd name="T30" fmla="*/ 163 w 236"/>
              <a:gd name="T31" fmla="*/ 49 h 239"/>
              <a:gd name="T32" fmla="*/ 168 w 236"/>
              <a:gd name="T33" fmla="*/ 78 h 239"/>
              <a:gd name="T34" fmla="*/ 159 w 236"/>
              <a:gd name="T35" fmla="*/ 118 h 239"/>
              <a:gd name="T36" fmla="*/ 159 w 236"/>
              <a:gd name="T37" fmla="*/ 209 h 239"/>
              <a:gd name="T38" fmla="*/ 159 w 236"/>
              <a:gd name="T39" fmla="*/ 5 h 239"/>
              <a:gd name="T40" fmla="*/ 159 w 236"/>
              <a:gd name="T41" fmla="*/ 40 h 239"/>
              <a:gd name="T42" fmla="*/ 144 w 236"/>
              <a:gd name="T43" fmla="*/ 89 h 239"/>
              <a:gd name="T44" fmla="*/ 159 w 236"/>
              <a:gd name="T45" fmla="*/ 108 h 239"/>
              <a:gd name="T46" fmla="*/ 159 w 236"/>
              <a:gd name="T47" fmla="*/ 136 h 239"/>
              <a:gd name="T48" fmla="*/ 144 w 236"/>
              <a:gd name="T49" fmla="*/ 162 h 239"/>
              <a:gd name="T50" fmla="*/ 151 w 236"/>
              <a:gd name="T51" fmla="*/ 143 h 239"/>
              <a:gd name="T52" fmla="*/ 146 w 236"/>
              <a:gd name="T53" fmla="*/ 109 h 239"/>
              <a:gd name="T54" fmla="*/ 123 w 236"/>
              <a:gd name="T55" fmla="*/ 7 h 239"/>
              <a:gd name="T56" fmla="*/ 144 w 236"/>
              <a:gd name="T57" fmla="*/ 0 h 239"/>
              <a:gd name="T58" fmla="*/ 144 w 236"/>
              <a:gd name="T59" fmla="*/ 187 h 239"/>
              <a:gd name="T60" fmla="*/ 123 w 236"/>
              <a:gd name="T61" fmla="*/ 225 h 239"/>
              <a:gd name="T62" fmla="*/ 140 w 236"/>
              <a:gd name="T63" fmla="*/ 96 h 239"/>
              <a:gd name="T64" fmla="*/ 123 w 236"/>
              <a:gd name="T65" fmla="*/ 135 h 239"/>
              <a:gd name="T66" fmla="*/ 137 w 236"/>
              <a:gd name="T67" fmla="*/ 113 h 239"/>
              <a:gd name="T68" fmla="*/ 123 w 236"/>
              <a:gd name="T69" fmla="*/ 82 h 239"/>
              <a:gd name="T70" fmla="*/ 125 w 236"/>
              <a:gd name="T71" fmla="*/ 171 h 239"/>
              <a:gd name="T72" fmla="*/ 123 w 236"/>
              <a:gd name="T73" fmla="*/ 7 h 239"/>
              <a:gd name="T74" fmla="*/ 123 w 236"/>
              <a:gd name="T75" fmla="*/ 7 h 239"/>
              <a:gd name="T76" fmla="*/ 123 w 236"/>
              <a:gd name="T77" fmla="*/ 177 h 239"/>
              <a:gd name="T78" fmla="*/ 121 w 236"/>
              <a:gd name="T79" fmla="*/ 162 h 239"/>
              <a:gd name="T80" fmla="*/ 123 w 236"/>
              <a:gd name="T81" fmla="*/ 135 h 239"/>
              <a:gd name="T82" fmla="*/ 99 w 236"/>
              <a:gd name="T83" fmla="*/ 124 h 239"/>
              <a:gd name="T84" fmla="*/ 106 w 236"/>
              <a:gd name="T85" fmla="*/ 164 h 239"/>
              <a:gd name="T86" fmla="*/ 108 w 236"/>
              <a:gd name="T87" fmla="*/ 179 h 239"/>
              <a:gd name="T88" fmla="*/ 118 w 236"/>
              <a:gd name="T89" fmla="*/ 199 h 239"/>
              <a:gd name="T90" fmla="*/ 123 w 236"/>
              <a:gd name="T91" fmla="*/ 99 h 239"/>
              <a:gd name="T92" fmla="*/ 99 w 236"/>
              <a:gd name="T93" fmla="*/ 18 h 239"/>
              <a:gd name="T94" fmla="*/ 99 w 236"/>
              <a:gd name="T95" fmla="*/ 18 h 239"/>
              <a:gd name="T96" fmla="*/ 89 w 236"/>
              <a:gd name="T97" fmla="*/ 212 h 239"/>
              <a:gd name="T98" fmla="*/ 99 w 236"/>
              <a:gd name="T99" fmla="*/ 183 h 239"/>
              <a:gd name="T100" fmla="*/ 71 w 236"/>
              <a:gd name="T101" fmla="*/ 227 h 239"/>
              <a:gd name="T102" fmla="*/ 95 w 236"/>
              <a:gd name="T103" fmla="*/ 117 h 239"/>
              <a:gd name="T104" fmla="*/ 71 w 236"/>
              <a:gd name="T105" fmla="*/ 160 h 239"/>
              <a:gd name="T106" fmla="*/ 92 w 236"/>
              <a:gd name="T107" fmla="*/ 134 h 239"/>
              <a:gd name="T108" fmla="*/ 71 w 236"/>
              <a:gd name="T109" fmla="*/ 107 h 239"/>
              <a:gd name="T110" fmla="*/ 7 w 236"/>
              <a:gd name="T111" fmla="*/ 91 h 239"/>
              <a:gd name="T112" fmla="*/ 70 w 236"/>
              <a:gd name="T113" fmla="*/ 181 h 239"/>
              <a:gd name="T114" fmla="*/ 71 w 236"/>
              <a:gd name="T115" fmla="*/ 149 h 239"/>
              <a:gd name="T116" fmla="*/ 52 w 236"/>
              <a:gd name="T117" fmla="*/ 133 h 239"/>
              <a:gd name="T118" fmla="*/ 35 w 236"/>
              <a:gd name="T119" fmla="*/ 109 h 239"/>
              <a:gd name="T120" fmla="*/ 71 w 236"/>
              <a:gd name="T121" fmla="*/ 31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6" h="239">
                <a:moveTo>
                  <a:pt x="189" y="195"/>
                </a:moveTo>
                <a:cubicBezTo>
                  <a:pt x="216" y="182"/>
                  <a:pt x="216" y="182"/>
                  <a:pt x="216" y="182"/>
                </a:cubicBezTo>
                <a:cubicBezTo>
                  <a:pt x="230" y="176"/>
                  <a:pt x="236" y="159"/>
                  <a:pt x="229" y="146"/>
                </a:cubicBezTo>
                <a:cubicBezTo>
                  <a:pt x="189" y="60"/>
                  <a:pt x="189" y="60"/>
                  <a:pt x="189" y="60"/>
                </a:cubicBezTo>
                <a:cubicBezTo>
                  <a:pt x="189" y="107"/>
                  <a:pt x="189" y="107"/>
                  <a:pt x="189" y="107"/>
                </a:cubicBezTo>
                <a:cubicBezTo>
                  <a:pt x="190" y="108"/>
                  <a:pt x="190" y="108"/>
                  <a:pt x="190" y="109"/>
                </a:cubicBezTo>
                <a:cubicBezTo>
                  <a:pt x="196" y="122"/>
                  <a:pt x="196" y="122"/>
                  <a:pt x="196" y="122"/>
                </a:cubicBezTo>
                <a:cubicBezTo>
                  <a:pt x="196" y="122"/>
                  <a:pt x="196" y="122"/>
                  <a:pt x="196" y="122"/>
                </a:cubicBezTo>
                <a:cubicBezTo>
                  <a:pt x="197" y="124"/>
                  <a:pt x="196" y="126"/>
                  <a:pt x="194" y="127"/>
                </a:cubicBezTo>
                <a:cubicBezTo>
                  <a:pt x="189" y="130"/>
                  <a:pt x="189" y="130"/>
                  <a:pt x="189" y="130"/>
                </a:cubicBezTo>
                <a:cubicBezTo>
                  <a:pt x="189" y="141"/>
                  <a:pt x="189" y="141"/>
                  <a:pt x="189" y="141"/>
                </a:cubicBezTo>
                <a:cubicBezTo>
                  <a:pt x="198" y="136"/>
                  <a:pt x="198" y="136"/>
                  <a:pt x="198" y="136"/>
                </a:cubicBezTo>
                <a:cubicBezTo>
                  <a:pt x="201" y="135"/>
                  <a:pt x="203" y="136"/>
                  <a:pt x="204" y="138"/>
                </a:cubicBezTo>
                <a:cubicBezTo>
                  <a:pt x="210" y="151"/>
                  <a:pt x="210" y="151"/>
                  <a:pt x="210" y="151"/>
                </a:cubicBezTo>
                <a:cubicBezTo>
                  <a:pt x="210" y="151"/>
                  <a:pt x="210" y="151"/>
                  <a:pt x="210" y="151"/>
                </a:cubicBezTo>
                <a:cubicBezTo>
                  <a:pt x="211" y="153"/>
                  <a:pt x="210" y="156"/>
                  <a:pt x="208" y="157"/>
                </a:cubicBezTo>
                <a:cubicBezTo>
                  <a:pt x="189" y="166"/>
                  <a:pt x="189" y="166"/>
                  <a:pt x="189" y="166"/>
                </a:cubicBezTo>
                <a:lnTo>
                  <a:pt x="189" y="195"/>
                </a:lnTo>
                <a:close/>
                <a:moveTo>
                  <a:pt x="168" y="204"/>
                </a:moveTo>
                <a:cubicBezTo>
                  <a:pt x="189" y="195"/>
                  <a:pt x="189" y="195"/>
                  <a:pt x="189" y="195"/>
                </a:cubicBezTo>
                <a:cubicBezTo>
                  <a:pt x="189" y="166"/>
                  <a:pt x="189" y="166"/>
                  <a:pt x="189" y="166"/>
                </a:cubicBezTo>
                <a:cubicBezTo>
                  <a:pt x="180" y="170"/>
                  <a:pt x="180" y="170"/>
                  <a:pt x="180" y="170"/>
                </a:cubicBezTo>
                <a:cubicBezTo>
                  <a:pt x="178" y="171"/>
                  <a:pt x="175" y="170"/>
                  <a:pt x="174" y="168"/>
                </a:cubicBezTo>
                <a:cubicBezTo>
                  <a:pt x="168" y="156"/>
                  <a:pt x="168" y="156"/>
                  <a:pt x="168" y="156"/>
                </a:cubicBezTo>
                <a:cubicBezTo>
                  <a:pt x="168" y="204"/>
                  <a:pt x="168" y="204"/>
                  <a:pt x="168" y="204"/>
                </a:cubicBezTo>
                <a:close/>
                <a:moveTo>
                  <a:pt x="189" y="60"/>
                </a:moveTo>
                <a:cubicBezTo>
                  <a:pt x="168" y="16"/>
                  <a:pt x="168" y="16"/>
                  <a:pt x="168" y="16"/>
                </a:cubicBezTo>
                <a:cubicBezTo>
                  <a:pt x="168" y="78"/>
                  <a:pt x="168" y="78"/>
                  <a:pt x="168" y="78"/>
                </a:cubicBezTo>
                <a:cubicBezTo>
                  <a:pt x="171" y="77"/>
                  <a:pt x="171" y="77"/>
                  <a:pt x="171" y="77"/>
                </a:cubicBezTo>
                <a:cubicBezTo>
                  <a:pt x="173" y="76"/>
                  <a:pt x="175" y="77"/>
                  <a:pt x="176" y="79"/>
                </a:cubicBezTo>
                <a:cubicBezTo>
                  <a:pt x="182" y="92"/>
                  <a:pt x="182" y="92"/>
                  <a:pt x="182" y="92"/>
                </a:cubicBezTo>
                <a:cubicBezTo>
                  <a:pt x="182" y="92"/>
                  <a:pt x="182" y="92"/>
                  <a:pt x="182" y="92"/>
                </a:cubicBezTo>
                <a:cubicBezTo>
                  <a:pt x="183" y="94"/>
                  <a:pt x="182" y="97"/>
                  <a:pt x="180" y="98"/>
                </a:cubicBezTo>
                <a:cubicBezTo>
                  <a:pt x="168" y="103"/>
                  <a:pt x="168" y="103"/>
                  <a:pt x="168" y="103"/>
                </a:cubicBezTo>
                <a:cubicBezTo>
                  <a:pt x="168" y="114"/>
                  <a:pt x="168" y="114"/>
                  <a:pt x="168" y="114"/>
                </a:cubicBezTo>
                <a:cubicBezTo>
                  <a:pt x="185" y="107"/>
                  <a:pt x="185" y="107"/>
                  <a:pt x="185" y="107"/>
                </a:cubicBezTo>
                <a:cubicBezTo>
                  <a:pt x="186" y="106"/>
                  <a:pt x="188" y="106"/>
                  <a:pt x="189" y="107"/>
                </a:cubicBezTo>
                <a:cubicBezTo>
                  <a:pt x="189" y="60"/>
                  <a:pt x="189" y="60"/>
                  <a:pt x="189" y="60"/>
                </a:cubicBezTo>
                <a:close/>
                <a:moveTo>
                  <a:pt x="189" y="130"/>
                </a:moveTo>
                <a:cubicBezTo>
                  <a:pt x="189" y="141"/>
                  <a:pt x="189" y="141"/>
                  <a:pt x="189" y="141"/>
                </a:cubicBezTo>
                <a:cubicBezTo>
                  <a:pt x="170" y="150"/>
                  <a:pt x="170" y="150"/>
                  <a:pt x="170" y="150"/>
                </a:cubicBezTo>
                <a:cubicBezTo>
                  <a:pt x="169" y="150"/>
                  <a:pt x="169" y="151"/>
                  <a:pt x="168" y="151"/>
                </a:cubicBezTo>
                <a:cubicBezTo>
                  <a:pt x="168" y="139"/>
                  <a:pt x="168" y="139"/>
                  <a:pt x="168" y="139"/>
                </a:cubicBezTo>
                <a:lnTo>
                  <a:pt x="189" y="130"/>
                </a:lnTo>
                <a:close/>
                <a:moveTo>
                  <a:pt x="159" y="209"/>
                </a:moveTo>
                <a:cubicBezTo>
                  <a:pt x="168" y="204"/>
                  <a:pt x="168" y="204"/>
                  <a:pt x="168" y="204"/>
                </a:cubicBezTo>
                <a:cubicBezTo>
                  <a:pt x="168" y="156"/>
                  <a:pt x="168" y="156"/>
                  <a:pt x="168" y="156"/>
                </a:cubicBezTo>
                <a:cubicBezTo>
                  <a:pt x="168" y="155"/>
                  <a:pt x="168" y="155"/>
                  <a:pt x="168" y="155"/>
                </a:cubicBezTo>
                <a:cubicBezTo>
                  <a:pt x="168" y="154"/>
                  <a:pt x="168" y="152"/>
                  <a:pt x="168" y="151"/>
                </a:cubicBezTo>
                <a:cubicBezTo>
                  <a:pt x="168" y="139"/>
                  <a:pt x="168" y="139"/>
                  <a:pt x="168" y="139"/>
                </a:cubicBezTo>
                <a:cubicBezTo>
                  <a:pt x="166" y="141"/>
                  <a:pt x="166" y="141"/>
                  <a:pt x="166" y="141"/>
                </a:cubicBezTo>
                <a:cubicBezTo>
                  <a:pt x="164" y="142"/>
                  <a:pt x="161" y="141"/>
                  <a:pt x="160" y="138"/>
                </a:cubicBezTo>
                <a:cubicBezTo>
                  <a:pt x="159" y="136"/>
                  <a:pt x="159" y="136"/>
                  <a:pt x="159" y="136"/>
                </a:cubicBezTo>
                <a:cubicBezTo>
                  <a:pt x="159" y="160"/>
                  <a:pt x="159" y="160"/>
                  <a:pt x="159" y="160"/>
                </a:cubicBezTo>
                <a:cubicBezTo>
                  <a:pt x="165" y="172"/>
                  <a:pt x="165" y="172"/>
                  <a:pt x="165" y="172"/>
                </a:cubicBezTo>
                <a:cubicBezTo>
                  <a:pt x="165" y="172"/>
                  <a:pt x="165" y="172"/>
                  <a:pt x="165" y="172"/>
                </a:cubicBezTo>
                <a:cubicBezTo>
                  <a:pt x="166" y="175"/>
                  <a:pt x="165" y="177"/>
                  <a:pt x="163" y="178"/>
                </a:cubicBezTo>
                <a:cubicBezTo>
                  <a:pt x="159" y="180"/>
                  <a:pt x="159" y="180"/>
                  <a:pt x="159" y="180"/>
                </a:cubicBezTo>
                <a:cubicBezTo>
                  <a:pt x="159" y="209"/>
                  <a:pt x="159" y="209"/>
                  <a:pt x="159" y="209"/>
                </a:cubicBezTo>
                <a:close/>
                <a:moveTo>
                  <a:pt x="168" y="16"/>
                </a:moveTo>
                <a:cubicBezTo>
                  <a:pt x="168" y="15"/>
                  <a:pt x="168" y="15"/>
                  <a:pt x="168" y="15"/>
                </a:cubicBezTo>
                <a:cubicBezTo>
                  <a:pt x="166" y="11"/>
                  <a:pt x="163" y="7"/>
                  <a:pt x="159" y="5"/>
                </a:cubicBezTo>
                <a:cubicBezTo>
                  <a:pt x="159" y="40"/>
                  <a:pt x="159" y="40"/>
                  <a:pt x="159" y="40"/>
                </a:cubicBezTo>
                <a:cubicBezTo>
                  <a:pt x="163" y="49"/>
                  <a:pt x="163" y="49"/>
                  <a:pt x="163" y="49"/>
                </a:cubicBezTo>
                <a:cubicBezTo>
                  <a:pt x="163" y="49"/>
                  <a:pt x="163" y="49"/>
                  <a:pt x="163" y="49"/>
                </a:cubicBezTo>
                <a:cubicBezTo>
                  <a:pt x="166" y="55"/>
                  <a:pt x="164" y="61"/>
                  <a:pt x="159" y="65"/>
                </a:cubicBezTo>
                <a:cubicBezTo>
                  <a:pt x="159" y="82"/>
                  <a:pt x="159" y="82"/>
                  <a:pt x="159" y="82"/>
                </a:cubicBezTo>
                <a:cubicBezTo>
                  <a:pt x="168" y="78"/>
                  <a:pt x="168" y="78"/>
                  <a:pt x="168" y="78"/>
                </a:cubicBezTo>
                <a:cubicBezTo>
                  <a:pt x="168" y="16"/>
                  <a:pt x="168" y="16"/>
                  <a:pt x="168" y="16"/>
                </a:cubicBezTo>
                <a:close/>
                <a:moveTo>
                  <a:pt x="168" y="103"/>
                </a:moveTo>
                <a:cubicBezTo>
                  <a:pt x="168" y="114"/>
                  <a:pt x="168" y="114"/>
                  <a:pt x="168" y="114"/>
                </a:cubicBezTo>
                <a:cubicBezTo>
                  <a:pt x="159" y="118"/>
                  <a:pt x="159" y="118"/>
                  <a:pt x="159" y="118"/>
                </a:cubicBezTo>
                <a:cubicBezTo>
                  <a:pt x="159" y="108"/>
                  <a:pt x="159" y="108"/>
                  <a:pt x="159" y="108"/>
                </a:cubicBezTo>
                <a:lnTo>
                  <a:pt x="168" y="103"/>
                </a:lnTo>
                <a:close/>
                <a:moveTo>
                  <a:pt x="144" y="216"/>
                </a:moveTo>
                <a:cubicBezTo>
                  <a:pt x="159" y="209"/>
                  <a:pt x="159" y="209"/>
                  <a:pt x="159" y="209"/>
                </a:cubicBezTo>
                <a:cubicBezTo>
                  <a:pt x="159" y="180"/>
                  <a:pt x="159" y="180"/>
                  <a:pt x="159" y="180"/>
                </a:cubicBezTo>
                <a:cubicBezTo>
                  <a:pt x="144" y="187"/>
                  <a:pt x="144" y="187"/>
                  <a:pt x="144" y="187"/>
                </a:cubicBezTo>
                <a:cubicBezTo>
                  <a:pt x="144" y="216"/>
                  <a:pt x="144" y="216"/>
                  <a:pt x="144" y="216"/>
                </a:cubicBezTo>
                <a:close/>
                <a:moveTo>
                  <a:pt x="159" y="5"/>
                </a:moveTo>
                <a:cubicBezTo>
                  <a:pt x="155" y="2"/>
                  <a:pt x="149" y="0"/>
                  <a:pt x="144" y="0"/>
                </a:cubicBezTo>
                <a:cubicBezTo>
                  <a:pt x="144" y="22"/>
                  <a:pt x="144" y="22"/>
                  <a:pt x="144" y="22"/>
                </a:cubicBezTo>
                <a:cubicBezTo>
                  <a:pt x="148" y="23"/>
                  <a:pt x="152" y="25"/>
                  <a:pt x="154" y="30"/>
                </a:cubicBezTo>
                <a:cubicBezTo>
                  <a:pt x="159" y="40"/>
                  <a:pt x="159" y="40"/>
                  <a:pt x="159" y="40"/>
                </a:cubicBezTo>
                <a:cubicBezTo>
                  <a:pt x="159" y="5"/>
                  <a:pt x="159" y="5"/>
                  <a:pt x="159" y="5"/>
                </a:cubicBezTo>
                <a:close/>
                <a:moveTo>
                  <a:pt x="159" y="65"/>
                </a:moveTo>
                <a:cubicBezTo>
                  <a:pt x="159" y="82"/>
                  <a:pt x="159" y="82"/>
                  <a:pt x="159" y="82"/>
                </a:cubicBezTo>
                <a:cubicBezTo>
                  <a:pt x="144" y="89"/>
                  <a:pt x="144" y="89"/>
                  <a:pt x="144" y="89"/>
                </a:cubicBezTo>
                <a:cubicBezTo>
                  <a:pt x="144" y="72"/>
                  <a:pt x="144" y="72"/>
                  <a:pt x="144" y="72"/>
                </a:cubicBezTo>
                <a:cubicBezTo>
                  <a:pt x="157" y="66"/>
                  <a:pt x="157" y="66"/>
                  <a:pt x="157" y="66"/>
                </a:cubicBezTo>
                <a:cubicBezTo>
                  <a:pt x="158" y="66"/>
                  <a:pt x="159" y="66"/>
                  <a:pt x="159" y="65"/>
                </a:cubicBezTo>
                <a:close/>
                <a:moveTo>
                  <a:pt x="159" y="108"/>
                </a:moveTo>
                <a:cubicBezTo>
                  <a:pt x="159" y="118"/>
                  <a:pt x="159" y="118"/>
                  <a:pt x="159" y="118"/>
                </a:cubicBezTo>
                <a:cubicBezTo>
                  <a:pt x="156" y="120"/>
                  <a:pt x="156" y="120"/>
                  <a:pt x="156" y="120"/>
                </a:cubicBezTo>
                <a:cubicBezTo>
                  <a:pt x="154" y="121"/>
                  <a:pt x="153" y="123"/>
                  <a:pt x="154" y="126"/>
                </a:cubicBezTo>
                <a:cubicBezTo>
                  <a:pt x="159" y="136"/>
                  <a:pt x="159" y="136"/>
                  <a:pt x="159" y="136"/>
                </a:cubicBezTo>
                <a:cubicBezTo>
                  <a:pt x="159" y="160"/>
                  <a:pt x="159" y="160"/>
                  <a:pt x="159" y="160"/>
                </a:cubicBezTo>
                <a:cubicBezTo>
                  <a:pt x="159" y="159"/>
                  <a:pt x="159" y="159"/>
                  <a:pt x="159" y="159"/>
                </a:cubicBezTo>
                <a:cubicBezTo>
                  <a:pt x="158" y="157"/>
                  <a:pt x="155" y="156"/>
                  <a:pt x="153" y="157"/>
                </a:cubicBezTo>
                <a:cubicBezTo>
                  <a:pt x="144" y="162"/>
                  <a:pt x="144" y="162"/>
                  <a:pt x="144" y="162"/>
                </a:cubicBezTo>
                <a:cubicBezTo>
                  <a:pt x="144" y="151"/>
                  <a:pt x="144" y="151"/>
                  <a:pt x="144" y="151"/>
                </a:cubicBezTo>
                <a:cubicBezTo>
                  <a:pt x="149" y="148"/>
                  <a:pt x="149" y="148"/>
                  <a:pt x="149" y="148"/>
                </a:cubicBezTo>
                <a:cubicBezTo>
                  <a:pt x="151" y="147"/>
                  <a:pt x="152" y="145"/>
                  <a:pt x="151" y="143"/>
                </a:cubicBezTo>
                <a:cubicBezTo>
                  <a:pt x="151" y="143"/>
                  <a:pt x="151" y="143"/>
                  <a:pt x="151" y="143"/>
                </a:cubicBezTo>
                <a:cubicBezTo>
                  <a:pt x="145" y="130"/>
                  <a:pt x="145" y="130"/>
                  <a:pt x="145" y="130"/>
                </a:cubicBezTo>
                <a:cubicBezTo>
                  <a:pt x="145" y="129"/>
                  <a:pt x="144" y="129"/>
                  <a:pt x="144" y="128"/>
                </a:cubicBezTo>
                <a:cubicBezTo>
                  <a:pt x="144" y="104"/>
                  <a:pt x="144" y="104"/>
                  <a:pt x="144" y="104"/>
                </a:cubicBezTo>
                <a:cubicBezTo>
                  <a:pt x="146" y="109"/>
                  <a:pt x="146" y="109"/>
                  <a:pt x="146" y="109"/>
                </a:cubicBezTo>
                <a:cubicBezTo>
                  <a:pt x="147" y="111"/>
                  <a:pt x="150" y="112"/>
                  <a:pt x="152" y="111"/>
                </a:cubicBezTo>
                <a:lnTo>
                  <a:pt x="159" y="108"/>
                </a:lnTo>
                <a:close/>
                <a:moveTo>
                  <a:pt x="132" y="2"/>
                </a:moveTo>
                <a:cubicBezTo>
                  <a:pt x="123" y="7"/>
                  <a:pt x="123" y="7"/>
                  <a:pt x="123" y="7"/>
                </a:cubicBezTo>
                <a:cubicBezTo>
                  <a:pt x="123" y="30"/>
                  <a:pt x="123" y="30"/>
                  <a:pt x="123" y="30"/>
                </a:cubicBezTo>
                <a:cubicBezTo>
                  <a:pt x="137" y="23"/>
                  <a:pt x="137" y="23"/>
                  <a:pt x="137" y="23"/>
                </a:cubicBezTo>
                <a:cubicBezTo>
                  <a:pt x="139" y="22"/>
                  <a:pt x="142" y="22"/>
                  <a:pt x="144" y="22"/>
                </a:cubicBezTo>
                <a:cubicBezTo>
                  <a:pt x="144" y="0"/>
                  <a:pt x="144" y="0"/>
                  <a:pt x="144" y="0"/>
                </a:cubicBezTo>
                <a:cubicBezTo>
                  <a:pt x="140" y="0"/>
                  <a:pt x="136" y="1"/>
                  <a:pt x="132" y="2"/>
                </a:cubicBezTo>
                <a:close/>
                <a:moveTo>
                  <a:pt x="123" y="225"/>
                </a:moveTo>
                <a:cubicBezTo>
                  <a:pt x="144" y="216"/>
                  <a:pt x="144" y="216"/>
                  <a:pt x="144" y="216"/>
                </a:cubicBezTo>
                <a:cubicBezTo>
                  <a:pt x="144" y="187"/>
                  <a:pt x="144" y="187"/>
                  <a:pt x="144" y="187"/>
                </a:cubicBezTo>
                <a:cubicBezTo>
                  <a:pt x="135" y="191"/>
                  <a:pt x="135" y="191"/>
                  <a:pt x="135" y="191"/>
                </a:cubicBezTo>
                <a:cubicBezTo>
                  <a:pt x="133" y="192"/>
                  <a:pt x="130" y="191"/>
                  <a:pt x="129" y="189"/>
                </a:cubicBezTo>
                <a:cubicBezTo>
                  <a:pt x="123" y="177"/>
                  <a:pt x="123" y="177"/>
                  <a:pt x="123" y="177"/>
                </a:cubicBezTo>
                <a:cubicBezTo>
                  <a:pt x="123" y="225"/>
                  <a:pt x="123" y="225"/>
                  <a:pt x="123" y="225"/>
                </a:cubicBezTo>
                <a:close/>
                <a:moveTo>
                  <a:pt x="144" y="72"/>
                </a:moveTo>
                <a:cubicBezTo>
                  <a:pt x="144" y="89"/>
                  <a:pt x="144" y="89"/>
                  <a:pt x="144" y="89"/>
                </a:cubicBezTo>
                <a:cubicBezTo>
                  <a:pt x="142" y="90"/>
                  <a:pt x="142" y="90"/>
                  <a:pt x="142" y="90"/>
                </a:cubicBezTo>
                <a:cubicBezTo>
                  <a:pt x="140" y="91"/>
                  <a:pt x="139" y="94"/>
                  <a:pt x="140" y="96"/>
                </a:cubicBezTo>
                <a:cubicBezTo>
                  <a:pt x="144" y="104"/>
                  <a:pt x="144" y="104"/>
                  <a:pt x="144" y="104"/>
                </a:cubicBezTo>
                <a:cubicBezTo>
                  <a:pt x="144" y="128"/>
                  <a:pt x="144" y="128"/>
                  <a:pt x="144" y="128"/>
                </a:cubicBezTo>
                <a:cubicBezTo>
                  <a:pt x="143" y="127"/>
                  <a:pt x="141" y="127"/>
                  <a:pt x="139" y="128"/>
                </a:cubicBezTo>
                <a:cubicBezTo>
                  <a:pt x="123" y="135"/>
                  <a:pt x="123" y="135"/>
                  <a:pt x="123" y="135"/>
                </a:cubicBezTo>
                <a:cubicBezTo>
                  <a:pt x="123" y="125"/>
                  <a:pt x="123" y="125"/>
                  <a:pt x="123" y="125"/>
                </a:cubicBezTo>
                <a:cubicBezTo>
                  <a:pt x="135" y="119"/>
                  <a:pt x="135" y="119"/>
                  <a:pt x="135" y="119"/>
                </a:cubicBezTo>
                <a:cubicBezTo>
                  <a:pt x="137" y="118"/>
                  <a:pt x="138" y="115"/>
                  <a:pt x="137" y="113"/>
                </a:cubicBezTo>
                <a:cubicBezTo>
                  <a:pt x="137" y="113"/>
                  <a:pt x="137" y="113"/>
                  <a:pt x="137" y="113"/>
                </a:cubicBezTo>
                <a:cubicBezTo>
                  <a:pt x="131" y="100"/>
                  <a:pt x="131" y="100"/>
                  <a:pt x="131" y="100"/>
                </a:cubicBezTo>
                <a:cubicBezTo>
                  <a:pt x="130" y="98"/>
                  <a:pt x="128" y="97"/>
                  <a:pt x="126" y="98"/>
                </a:cubicBezTo>
                <a:cubicBezTo>
                  <a:pt x="123" y="99"/>
                  <a:pt x="123" y="99"/>
                  <a:pt x="123" y="99"/>
                </a:cubicBezTo>
                <a:cubicBezTo>
                  <a:pt x="123" y="82"/>
                  <a:pt x="123" y="82"/>
                  <a:pt x="123" y="82"/>
                </a:cubicBezTo>
                <a:cubicBezTo>
                  <a:pt x="144" y="72"/>
                  <a:pt x="144" y="72"/>
                  <a:pt x="144" y="72"/>
                </a:cubicBezTo>
                <a:close/>
                <a:moveTo>
                  <a:pt x="144" y="151"/>
                </a:moveTo>
                <a:cubicBezTo>
                  <a:pt x="144" y="162"/>
                  <a:pt x="144" y="162"/>
                  <a:pt x="144" y="162"/>
                </a:cubicBezTo>
                <a:cubicBezTo>
                  <a:pt x="125" y="171"/>
                  <a:pt x="125" y="171"/>
                  <a:pt x="125" y="171"/>
                </a:cubicBezTo>
                <a:cubicBezTo>
                  <a:pt x="124" y="171"/>
                  <a:pt x="124" y="172"/>
                  <a:pt x="123" y="172"/>
                </a:cubicBezTo>
                <a:cubicBezTo>
                  <a:pt x="123" y="161"/>
                  <a:pt x="123" y="161"/>
                  <a:pt x="123" y="161"/>
                </a:cubicBezTo>
                <a:lnTo>
                  <a:pt x="144" y="151"/>
                </a:lnTo>
                <a:close/>
                <a:moveTo>
                  <a:pt x="123" y="7"/>
                </a:moveTo>
                <a:cubicBezTo>
                  <a:pt x="99" y="18"/>
                  <a:pt x="99" y="18"/>
                  <a:pt x="99" y="18"/>
                </a:cubicBezTo>
                <a:cubicBezTo>
                  <a:pt x="99" y="41"/>
                  <a:pt x="99" y="41"/>
                  <a:pt x="99" y="41"/>
                </a:cubicBezTo>
                <a:cubicBezTo>
                  <a:pt x="123" y="30"/>
                  <a:pt x="123" y="30"/>
                  <a:pt x="123" y="30"/>
                </a:cubicBezTo>
                <a:cubicBezTo>
                  <a:pt x="123" y="7"/>
                  <a:pt x="123" y="7"/>
                  <a:pt x="123" y="7"/>
                </a:cubicBezTo>
                <a:close/>
                <a:moveTo>
                  <a:pt x="99" y="236"/>
                </a:moveTo>
                <a:cubicBezTo>
                  <a:pt x="100" y="236"/>
                  <a:pt x="102" y="235"/>
                  <a:pt x="103" y="235"/>
                </a:cubicBezTo>
                <a:cubicBezTo>
                  <a:pt x="123" y="225"/>
                  <a:pt x="123" y="225"/>
                  <a:pt x="123" y="225"/>
                </a:cubicBezTo>
                <a:cubicBezTo>
                  <a:pt x="123" y="177"/>
                  <a:pt x="123" y="177"/>
                  <a:pt x="123" y="177"/>
                </a:cubicBezTo>
                <a:cubicBezTo>
                  <a:pt x="123" y="176"/>
                  <a:pt x="123" y="176"/>
                  <a:pt x="123" y="176"/>
                </a:cubicBezTo>
                <a:cubicBezTo>
                  <a:pt x="122" y="175"/>
                  <a:pt x="123" y="174"/>
                  <a:pt x="123" y="172"/>
                </a:cubicBezTo>
                <a:cubicBezTo>
                  <a:pt x="123" y="161"/>
                  <a:pt x="123" y="161"/>
                  <a:pt x="123" y="161"/>
                </a:cubicBezTo>
                <a:cubicBezTo>
                  <a:pt x="121" y="162"/>
                  <a:pt x="121" y="162"/>
                  <a:pt x="121" y="162"/>
                </a:cubicBezTo>
                <a:cubicBezTo>
                  <a:pt x="119" y="163"/>
                  <a:pt x="116" y="162"/>
                  <a:pt x="115" y="159"/>
                </a:cubicBezTo>
                <a:cubicBezTo>
                  <a:pt x="109" y="147"/>
                  <a:pt x="109" y="147"/>
                  <a:pt x="109" y="147"/>
                </a:cubicBezTo>
                <a:cubicBezTo>
                  <a:pt x="108" y="145"/>
                  <a:pt x="109" y="142"/>
                  <a:pt x="111" y="141"/>
                </a:cubicBezTo>
                <a:cubicBezTo>
                  <a:pt x="123" y="135"/>
                  <a:pt x="123" y="135"/>
                  <a:pt x="123" y="135"/>
                </a:cubicBezTo>
                <a:cubicBezTo>
                  <a:pt x="123" y="125"/>
                  <a:pt x="123" y="125"/>
                  <a:pt x="123" y="125"/>
                </a:cubicBezTo>
                <a:cubicBezTo>
                  <a:pt x="107" y="132"/>
                  <a:pt x="107" y="132"/>
                  <a:pt x="107" y="132"/>
                </a:cubicBezTo>
                <a:cubicBezTo>
                  <a:pt x="105" y="133"/>
                  <a:pt x="102" y="132"/>
                  <a:pt x="101" y="130"/>
                </a:cubicBezTo>
                <a:cubicBezTo>
                  <a:pt x="99" y="124"/>
                  <a:pt x="99" y="124"/>
                  <a:pt x="99" y="124"/>
                </a:cubicBezTo>
                <a:cubicBezTo>
                  <a:pt x="99" y="150"/>
                  <a:pt x="99" y="150"/>
                  <a:pt x="99" y="150"/>
                </a:cubicBezTo>
                <a:cubicBezTo>
                  <a:pt x="99" y="150"/>
                  <a:pt x="99" y="151"/>
                  <a:pt x="100" y="151"/>
                </a:cubicBezTo>
                <a:cubicBezTo>
                  <a:pt x="106" y="164"/>
                  <a:pt x="106" y="164"/>
                  <a:pt x="106" y="164"/>
                </a:cubicBezTo>
                <a:cubicBezTo>
                  <a:pt x="106" y="164"/>
                  <a:pt x="106" y="164"/>
                  <a:pt x="106" y="164"/>
                </a:cubicBezTo>
                <a:cubicBezTo>
                  <a:pt x="107" y="166"/>
                  <a:pt x="106" y="169"/>
                  <a:pt x="104" y="170"/>
                </a:cubicBezTo>
                <a:cubicBezTo>
                  <a:pt x="99" y="172"/>
                  <a:pt x="99" y="172"/>
                  <a:pt x="99" y="172"/>
                </a:cubicBezTo>
                <a:cubicBezTo>
                  <a:pt x="99" y="183"/>
                  <a:pt x="99" y="183"/>
                  <a:pt x="99" y="183"/>
                </a:cubicBezTo>
                <a:cubicBezTo>
                  <a:pt x="108" y="179"/>
                  <a:pt x="108" y="179"/>
                  <a:pt x="108" y="179"/>
                </a:cubicBezTo>
                <a:cubicBezTo>
                  <a:pt x="110" y="178"/>
                  <a:pt x="113" y="179"/>
                  <a:pt x="114" y="181"/>
                </a:cubicBezTo>
                <a:cubicBezTo>
                  <a:pt x="120" y="194"/>
                  <a:pt x="120" y="194"/>
                  <a:pt x="120" y="194"/>
                </a:cubicBezTo>
                <a:cubicBezTo>
                  <a:pt x="120" y="194"/>
                  <a:pt x="120" y="194"/>
                  <a:pt x="120" y="194"/>
                </a:cubicBezTo>
                <a:cubicBezTo>
                  <a:pt x="121" y="196"/>
                  <a:pt x="120" y="198"/>
                  <a:pt x="118" y="199"/>
                </a:cubicBezTo>
                <a:cubicBezTo>
                  <a:pt x="99" y="208"/>
                  <a:pt x="99" y="208"/>
                  <a:pt x="99" y="208"/>
                </a:cubicBezTo>
                <a:cubicBezTo>
                  <a:pt x="99" y="236"/>
                  <a:pt x="99" y="236"/>
                  <a:pt x="99" y="236"/>
                </a:cubicBezTo>
                <a:close/>
                <a:moveTo>
                  <a:pt x="123" y="82"/>
                </a:moveTo>
                <a:cubicBezTo>
                  <a:pt x="123" y="99"/>
                  <a:pt x="123" y="99"/>
                  <a:pt x="123" y="99"/>
                </a:cubicBezTo>
                <a:cubicBezTo>
                  <a:pt x="99" y="111"/>
                  <a:pt x="99" y="111"/>
                  <a:pt x="99" y="111"/>
                </a:cubicBezTo>
                <a:cubicBezTo>
                  <a:pt x="99" y="94"/>
                  <a:pt x="99" y="94"/>
                  <a:pt x="99" y="94"/>
                </a:cubicBezTo>
                <a:lnTo>
                  <a:pt x="123" y="82"/>
                </a:lnTo>
                <a:close/>
                <a:moveTo>
                  <a:pt x="99" y="18"/>
                </a:moveTo>
                <a:cubicBezTo>
                  <a:pt x="71" y="31"/>
                  <a:pt x="71" y="31"/>
                  <a:pt x="71" y="31"/>
                </a:cubicBezTo>
                <a:cubicBezTo>
                  <a:pt x="71" y="54"/>
                  <a:pt x="71" y="54"/>
                  <a:pt x="71" y="54"/>
                </a:cubicBezTo>
                <a:cubicBezTo>
                  <a:pt x="99" y="41"/>
                  <a:pt x="99" y="41"/>
                  <a:pt x="99" y="41"/>
                </a:cubicBezTo>
                <a:cubicBezTo>
                  <a:pt x="99" y="18"/>
                  <a:pt x="99" y="18"/>
                  <a:pt x="99" y="18"/>
                </a:cubicBezTo>
                <a:close/>
                <a:moveTo>
                  <a:pt x="71" y="227"/>
                </a:moveTo>
                <a:cubicBezTo>
                  <a:pt x="77" y="235"/>
                  <a:pt x="88" y="239"/>
                  <a:pt x="99" y="236"/>
                </a:cubicBezTo>
                <a:cubicBezTo>
                  <a:pt x="99" y="208"/>
                  <a:pt x="99" y="208"/>
                  <a:pt x="99" y="208"/>
                </a:cubicBezTo>
                <a:cubicBezTo>
                  <a:pt x="89" y="212"/>
                  <a:pt x="89" y="212"/>
                  <a:pt x="89" y="212"/>
                </a:cubicBezTo>
                <a:cubicBezTo>
                  <a:pt x="87" y="213"/>
                  <a:pt x="85" y="213"/>
                  <a:pt x="84" y="210"/>
                </a:cubicBezTo>
                <a:cubicBezTo>
                  <a:pt x="78" y="197"/>
                  <a:pt x="78" y="197"/>
                  <a:pt x="78" y="197"/>
                </a:cubicBezTo>
                <a:cubicBezTo>
                  <a:pt x="77" y="195"/>
                  <a:pt x="78" y="193"/>
                  <a:pt x="80" y="192"/>
                </a:cubicBezTo>
                <a:cubicBezTo>
                  <a:pt x="99" y="183"/>
                  <a:pt x="99" y="183"/>
                  <a:pt x="99" y="183"/>
                </a:cubicBezTo>
                <a:cubicBezTo>
                  <a:pt x="99" y="172"/>
                  <a:pt x="99" y="172"/>
                  <a:pt x="99" y="172"/>
                </a:cubicBezTo>
                <a:cubicBezTo>
                  <a:pt x="75" y="183"/>
                  <a:pt x="75" y="183"/>
                  <a:pt x="75" y="183"/>
                </a:cubicBezTo>
                <a:cubicBezTo>
                  <a:pt x="74" y="184"/>
                  <a:pt x="72" y="183"/>
                  <a:pt x="71" y="182"/>
                </a:cubicBezTo>
                <a:cubicBezTo>
                  <a:pt x="71" y="227"/>
                  <a:pt x="71" y="227"/>
                  <a:pt x="71" y="227"/>
                </a:cubicBezTo>
                <a:close/>
                <a:moveTo>
                  <a:pt x="99" y="94"/>
                </a:moveTo>
                <a:cubicBezTo>
                  <a:pt x="99" y="111"/>
                  <a:pt x="99" y="111"/>
                  <a:pt x="99" y="111"/>
                </a:cubicBezTo>
                <a:cubicBezTo>
                  <a:pt x="97" y="111"/>
                  <a:pt x="97" y="111"/>
                  <a:pt x="97" y="111"/>
                </a:cubicBezTo>
                <a:cubicBezTo>
                  <a:pt x="95" y="112"/>
                  <a:pt x="94" y="115"/>
                  <a:pt x="95" y="117"/>
                </a:cubicBezTo>
                <a:cubicBezTo>
                  <a:pt x="99" y="124"/>
                  <a:pt x="99" y="124"/>
                  <a:pt x="99" y="124"/>
                </a:cubicBezTo>
                <a:cubicBezTo>
                  <a:pt x="99" y="150"/>
                  <a:pt x="99" y="150"/>
                  <a:pt x="99" y="150"/>
                </a:cubicBezTo>
                <a:cubicBezTo>
                  <a:pt x="97" y="149"/>
                  <a:pt x="96" y="148"/>
                  <a:pt x="94" y="149"/>
                </a:cubicBezTo>
                <a:cubicBezTo>
                  <a:pt x="71" y="160"/>
                  <a:pt x="71" y="160"/>
                  <a:pt x="71" y="160"/>
                </a:cubicBezTo>
                <a:cubicBezTo>
                  <a:pt x="71" y="149"/>
                  <a:pt x="71" y="149"/>
                  <a:pt x="71" y="149"/>
                </a:cubicBezTo>
                <a:cubicBezTo>
                  <a:pt x="90" y="140"/>
                  <a:pt x="90" y="140"/>
                  <a:pt x="90" y="140"/>
                </a:cubicBezTo>
                <a:cubicBezTo>
                  <a:pt x="92" y="139"/>
                  <a:pt x="93" y="136"/>
                  <a:pt x="92" y="134"/>
                </a:cubicBezTo>
                <a:cubicBezTo>
                  <a:pt x="92" y="134"/>
                  <a:pt x="92" y="134"/>
                  <a:pt x="92" y="134"/>
                </a:cubicBezTo>
                <a:cubicBezTo>
                  <a:pt x="86" y="122"/>
                  <a:pt x="86" y="122"/>
                  <a:pt x="86" y="122"/>
                </a:cubicBezTo>
                <a:cubicBezTo>
                  <a:pt x="85" y="119"/>
                  <a:pt x="82" y="118"/>
                  <a:pt x="80" y="119"/>
                </a:cubicBezTo>
                <a:cubicBezTo>
                  <a:pt x="71" y="124"/>
                  <a:pt x="71" y="124"/>
                  <a:pt x="71" y="124"/>
                </a:cubicBezTo>
                <a:cubicBezTo>
                  <a:pt x="71" y="107"/>
                  <a:pt x="71" y="107"/>
                  <a:pt x="71" y="107"/>
                </a:cubicBezTo>
                <a:lnTo>
                  <a:pt x="99" y="94"/>
                </a:lnTo>
                <a:close/>
                <a:moveTo>
                  <a:pt x="71" y="31"/>
                </a:moveTo>
                <a:cubicBezTo>
                  <a:pt x="20" y="55"/>
                  <a:pt x="20" y="55"/>
                  <a:pt x="20" y="55"/>
                </a:cubicBezTo>
                <a:cubicBezTo>
                  <a:pt x="6" y="62"/>
                  <a:pt x="0" y="78"/>
                  <a:pt x="7" y="91"/>
                </a:cubicBezTo>
                <a:cubicBezTo>
                  <a:pt x="68" y="222"/>
                  <a:pt x="68" y="222"/>
                  <a:pt x="68" y="222"/>
                </a:cubicBezTo>
                <a:cubicBezTo>
                  <a:pt x="69" y="223"/>
                  <a:pt x="70" y="225"/>
                  <a:pt x="71" y="227"/>
                </a:cubicBezTo>
                <a:cubicBezTo>
                  <a:pt x="71" y="182"/>
                  <a:pt x="71" y="182"/>
                  <a:pt x="71" y="182"/>
                </a:cubicBezTo>
                <a:cubicBezTo>
                  <a:pt x="71" y="182"/>
                  <a:pt x="70" y="181"/>
                  <a:pt x="70" y="181"/>
                </a:cubicBezTo>
                <a:cubicBezTo>
                  <a:pt x="64" y="168"/>
                  <a:pt x="64" y="168"/>
                  <a:pt x="64" y="168"/>
                </a:cubicBezTo>
                <a:cubicBezTo>
                  <a:pt x="63" y="166"/>
                  <a:pt x="64" y="163"/>
                  <a:pt x="66" y="162"/>
                </a:cubicBezTo>
                <a:cubicBezTo>
                  <a:pt x="71" y="160"/>
                  <a:pt x="71" y="160"/>
                  <a:pt x="71" y="160"/>
                </a:cubicBezTo>
                <a:cubicBezTo>
                  <a:pt x="71" y="149"/>
                  <a:pt x="71" y="149"/>
                  <a:pt x="71" y="149"/>
                </a:cubicBezTo>
                <a:cubicBezTo>
                  <a:pt x="62" y="153"/>
                  <a:pt x="62" y="153"/>
                  <a:pt x="62" y="153"/>
                </a:cubicBezTo>
                <a:cubicBezTo>
                  <a:pt x="60" y="154"/>
                  <a:pt x="57" y="153"/>
                  <a:pt x="56" y="151"/>
                </a:cubicBezTo>
                <a:cubicBezTo>
                  <a:pt x="50" y="138"/>
                  <a:pt x="50" y="138"/>
                  <a:pt x="50" y="138"/>
                </a:cubicBezTo>
                <a:cubicBezTo>
                  <a:pt x="49" y="136"/>
                  <a:pt x="50" y="134"/>
                  <a:pt x="52" y="133"/>
                </a:cubicBezTo>
                <a:cubicBezTo>
                  <a:pt x="71" y="124"/>
                  <a:pt x="71" y="124"/>
                  <a:pt x="71" y="124"/>
                </a:cubicBezTo>
                <a:cubicBezTo>
                  <a:pt x="71" y="107"/>
                  <a:pt x="71" y="107"/>
                  <a:pt x="71" y="107"/>
                </a:cubicBezTo>
                <a:cubicBezTo>
                  <a:pt x="53" y="115"/>
                  <a:pt x="53" y="115"/>
                  <a:pt x="53" y="115"/>
                </a:cubicBezTo>
                <a:cubicBezTo>
                  <a:pt x="46" y="118"/>
                  <a:pt x="38" y="116"/>
                  <a:pt x="35" y="109"/>
                </a:cubicBezTo>
                <a:cubicBezTo>
                  <a:pt x="26" y="89"/>
                  <a:pt x="26" y="89"/>
                  <a:pt x="26" y="89"/>
                </a:cubicBezTo>
                <a:cubicBezTo>
                  <a:pt x="23" y="83"/>
                  <a:pt x="26" y="75"/>
                  <a:pt x="33" y="72"/>
                </a:cubicBezTo>
                <a:cubicBezTo>
                  <a:pt x="71" y="54"/>
                  <a:pt x="71" y="54"/>
                  <a:pt x="71" y="54"/>
                </a:cubicBezTo>
                <a:lnTo>
                  <a:pt x="71" y="3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9" name="Rectangle 59"/>
          <p:cNvSpPr>
            <a:spLocks noChangeArrowheads="1"/>
          </p:cNvSpPr>
          <p:nvPr/>
        </p:nvSpPr>
        <p:spPr bwMode="auto">
          <a:xfrm>
            <a:off x="6873120" y="2105880"/>
            <a:ext cx="47017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0" name="Rectangle 60"/>
          <p:cNvSpPr>
            <a:spLocks noChangeArrowheads="1"/>
          </p:cNvSpPr>
          <p:nvPr/>
        </p:nvSpPr>
        <p:spPr bwMode="auto">
          <a:xfrm>
            <a:off x="6892165" y="2058267"/>
            <a:ext cx="43208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1" name="Rectangle 61"/>
          <p:cNvSpPr>
            <a:spLocks noChangeArrowheads="1"/>
          </p:cNvSpPr>
          <p:nvPr/>
        </p:nvSpPr>
        <p:spPr bwMode="auto">
          <a:xfrm>
            <a:off x="7062380" y="2009464"/>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2" name="Rectangle 62"/>
          <p:cNvSpPr>
            <a:spLocks noChangeArrowheads="1"/>
          </p:cNvSpPr>
          <p:nvPr/>
        </p:nvSpPr>
        <p:spPr bwMode="auto">
          <a:xfrm>
            <a:off x="7079045" y="1834488"/>
            <a:ext cx="58326"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3" name="Rectangle 63"/>
          <p:cNvSpPr>
            <a:spLocks noChangeArrowheads="1"/>
          </p:cNvSpPr>
          <p:nvPr/>
        </p:nvSpPr>
        <p:spPr bwMode="auto">
          <a:xfrm>
            <a:off x="7062380" y="1824966"/>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4" name="Rectangle 64"/>
          <p:cNvSpPr>
            <a:spLocks noChangeArrowheads="1"/>
          </p:cNvSpPr>
          <p:nvPr/>
        </p:nvSpPr>
        <p:spPr bwMode="auto">
          <a:xfrm>
            <a:off x="7201647" y="2009464"/>
            <a:ext cx="89274"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5" name="Rectangle 65"/>
          <p:cNvSpPr>
            <a:spLocks noChangeArrowheads="1"/>
          </p:cNvSpPr>
          <p:nvPr/>
        </p:nvSpPr>
        <p:spPr bwMode="auto">
          <a:xfrm>
            <a:off x="7217121" y="1834488"/>
            <a:ext cx="57135"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6" name="Rectangle 66"/>
          <p:cNvSpPr>
            <a:spLocks noChangeArrowheads="1"/>
          </p:cNvSpPr>
          <p:nvPr/>
        </p:nvSpPr>
        <p:spPr bwMode="auto">
          <a:xfrm>
            <a:off x="7201647" y="1824966"/>
            <a:ext cx="89274"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7" name="Rectangle 67"/>
          <p:cNvSpPr>
            <a:spLocks noChangeArrowheads="1"/>
          </p:cNvSpPr>
          <p:nvPr/>
        </p:nvSpPr>
        <p:spPr bwMode="auto">
          <a:xfrm>
            <a:off x="6925494" y="2009464"/>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8" name="Rectangle 68"/>
          <p:cNvSpPr>
            <a:spLocks noChangeArrowheads="1"/>
          </p:cNvSpPr>
          <p:nvPr/>
        </p:nvSpPr>
        <p:spPr bwMode="auto">
          <a:xfrm>
            <a:off x="6940969" y="1834488"/>
            <a:ext cx="59516"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9" name="Rectangle 69"/>
          <p:cNvSpPr>
            <a:spLocks noChangeArrowheads="1"/>
          </p:cNvSpPr>
          <p:nvPr/>
        </p:nvSpPr>
        <p:spPr bwMode="auto">
          <a:xfrm>
            <a:off x="6925494" y="1824966"/>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0" name="Rectangle 70"/>
          <p:cNvSpPr>
            <a:spLocks noChangeArrowheads="1"/>
          </p:cNvSpPr>
          <p:nvPr/>
        </p:nvSpPr>
        <p:spPr bwMode="auto">
          <a:xfrm>
            <a:off x="6892165" y="1772592"/>
            <a:ext cx="43208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1" name="Freeform 71"/>
          <p:cNvSpPr/>
          <p:nvPr/>
        </p:nvSpPr>
        <p:spPr bwMode="auto">
          <a:xfrm>
            <a:off x="6892165" y="1634515"/>
            <a:ext cx="432085" cy="138077"/>
          </a:xfrm>
          <a:custGeom>
            <a:avLst/>
            <a:gdLst>
              <a:gd name="T0" fmla="*/ 181 w 363"/>
              <a:gd name="T1" fmla="*/ 0 h 116"/>
              <a:gd name="T2" fmla="*/ 363 w 363"/>
              <a:gd name="T3" fmla="*/ 116 h 116"/>
              <a:gd name="T4" fmla="*/ 0 w 363"/>
              <a:gd name="T5" fmla="*/ 116 h 116"/>
              <a:gd name="T6" fmla="*/ 181 w 363"/>
              <a:gd name="T7" fmla="*/ 0 h 116"/>
            </a:gdLst>
            <a:ahLst/>
            <a:cxnLst>
              <a:cxn ang="0">
                <a:pos x="T0" y="T1"/>
              </a:cxn>
              <a:cxn ang="0">
                <a:pos x="T2" y="T3"/>
              </a:cxn>
              <a:cxn ang="0">
                <a:pos x="T4" y="T5"/>
              </a:cxn>
              <a:cxn ang="0">
                <a:pos x="T6" y="T7"/>
              </a:cxn>
            </a:cxnLst>
            <a:rect l="0" t="0" r="r" b="b"/>
            <a:pathLst>
              <a:path w="363" h="116">
                <a:moveTo>
                  <a:pt x="181" y="0"/>
                </a:moveTo>
                <a:lnTo>
                  <a:pt x="363" y="116"/>
                </a:lnTo>
                <a:lnTo>
                  <a:pt x="0" y="116"/>
                </a:lnTo>
                <a:lnTo>
                  <a:pt x="181"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2" name="Freeform 72"/>
          <p:cNvSpPr>
            <a:spLocks noEditPoints="1"/>
          </p:cNvSpPr>
          <p:nvPr/>
        </p:nvSpPr>
        <p:spPr bwMode="auto">
          <a:xfrm>
            <a:off x="5704231" y="1759498"/>
            <a:ext cx="599919" cy="391614"/>
          </a:xfrm>
          <a:custGeom>
            <a:avLst/>
            <a:gdLst>
              <a:gd name="T0" fmla="*/ 82 w 367"/>
              <a:gd name="T1" fmla="*/ 27 h 240"/>
              <a:gd name="T2" fmla="*/ 367 w 367"/>
              <a:gd name="T3" fmla="*/ 120 h 240"/>
              <a:gd name="T4" fmla="*/ 82 w 367"/>
              <a:gd name="T5" fmla="*/ 213 h 240"/>
              <a:gd name="T6" fmla="*/ 82 w 367"/>
              <a:gd name="T7" fmla="*/ 177 h 240"/>
              <a:gd name="T8" fmla="*/ 127 w 367"/>
              <a:gd name="T9" fmla="*/ 143 h 240"/>
              <a:gd name="T10" fmla="*/ 127 w 367"/>
              <a:gd name="T11" fmla="*/ 87 h 240"/>
              <a:gd name="T12" fmla="*/ 138 w 367"/>
              <a:gd name="T13" fmla="*/ 87 h 240"/>
              <a:gd name="T14" fmla="*/ 138 w 367"/>
              <a:gd name="T15" fmla="*/ 64 h 240"/>
              <a:gd name="T16" fmla="*/ 127 w 367"/>
              <a:gd name="T17" fmla="*/ 64 h 240"/>
              <a:gd name="T18" fmla="*/ 102 w 367"/>
              <a:gd name="T19" fmla="*/ 64 h 240"/>
              <a:gd name="T20" fmla="*/ 91 w 367"/>
              <a:gd name="T21" fmla="*/ 64 h 240"/>
              <a:gd name="T22" fmla="*/ 91 w 367"/>
              <a:gd name="T23" fmla="*/ 87 h 240"/>
              <a:gd name="T24" fmla="*/ 102 w 367"/>
              <a:gd name="T25" fmla="*/ 87 h 240"/>
              <a:gd name="T26" fmla="*/ 102 w 367"/>
              <a:gd name="T27" fmla="*/ 143 h 240"/>
              <a:gd name="T28" fmla="*/ 82 w 367"/>
              <a:gd name="T29" fmla="*/ 156 h 240"/>
              <a:gd name="T30" fmla="*/ 82 w 367"/>
              <a:gd name="T31" fmla="*/ 27 h 240"/>
              <a:gd name="T32" fmla="*/ 0 w 367"/>
              <a:gd name="T33" fmla="*/ 0 h 240"/>
              <a:gd name="T34" fmla="*/ 82 w 367"/>
              <a:gd name="T35" fmla="*/ 27 h 240"/>
              <a:gd name="T36" fmla="*/ 82 w 367"/>
              <a:gd name="T37" fmla="*/ 156 h 240"/>
              <a:gd name="T38" fmla="*/ 82 w 367"/>
              <a:gd name="T39" fmla="*/ 156 h 240"/>
              <a:gd name="T40" fmla="*/ 62 w 367"/>
              <a:gd name="T41" fmla="*/ 143 h 240"/>
              <a:gd name="T42" fmla="*/ 62 w 367"/>
              <a:gd name="T43" fmla="*/ 87 h 240"/>
              <a:gd name="T44" fmla="*/ 73 w 367"/>
              <a:gd name="T45" fmla="*/ 87 h 240"/>
              <a:gd name="T46" fmla="*/ 73 w 367"/>
              <a:gd name="T47" fmla="*/ 64 h 240"/>
              <a:gd name="T48" fmla="*/ 62 w 367"/>
              <a:gd name="T49" fmla="*/ 64 h 240"/>
              <a:gd name="T50" fmla="*/ 37 w 367"/>
              <a:gd name="T51" fmla="*/ 64 h 240"/>
              <a:gd name="T52" fmla="*/ 26 w 367"/>
              <a:gd name="T53" fmla="*/ 64 h 240"/>
              <a:gd name="T54" fmla="*/ 26 w 367"/>
              <a:gd name="T55" fmla="*/ 87 h 240"/>
              <a:gd name="T56" fmla="*/ 37 w 367"/>
              <a:gd name="T57" fmla="*/ 87 h 240"/>
              <a:gd name="T58" fmla="*/ 37 w 367"/>
              <a:gd name="T59" fmla="*/ 143 h 240"/>
              <a:gd name="T60" fmla="*/ 82 w 367"/>
              <a:gd name="T61" fmla="*/ 177 h 240"/>
              <a:gd name="T62" fmla="*/ 82 w 367"/>
              <a:gd name="T63" fmla="*/ 177 h 240"/>
              <a:gd name="T64" fmla="*/ 82 w 367"/>
              <a:gd name="T65" fmla="*/ 213 h 240"/>
              <a:gd name="T66" fmla="*/ 0 w 367"/>
              <a:gd name="T67" fmla="*/ 240 h 240"/>
              <a:gd name="T68" fmla="*/ 0 w 367"/>
              <a:gd name="T69"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7" h="240">
                <a:moveTo>
                  <a:pt x="82" y="27"/>
                </a:moveTo>
                <a:cubicBezTo>
                  <a:pt x="367" y="120"/>
                  <a:pt x="367" y="120"/>
                  <a:pt x="367" y="120"/>
                </a:cubicBezTo>
                <a:cubicBezTo>
                  <a:pt x="82" y="213"/>
                  <a:pt x="82" y="213"/>
                  <a:pt x="82" y="213"/>
                </a:cubicBezTo>
                <a:cubicBezTo>
                  <a:pt x="82" y="177"/>
                  <a:pt x="82" y="177"/>
                  <a:pt x="82" y="177"/>
                </a:cubicBezTo>
                <a:cubicBezTo>
                  <a:pt x="107" y="177"/>
                  <a:pt x="127" y="162"/>
                  <a:pt x="127" y="143"/>
                </a:cubicBezTo>
                <a:cubicBezTo>
                  <a:pt x="127" y="87"/>
                  <a:pt x="127" y="87"/>
                  <a:pt x="127" y="87"/>
                </a:cubicBezTo>
                <a:cubicBezTo>
                  <a:pt x="138" y="87"/>
                  <a:pt x="138" y="87"/>
                  <a:pt x="138" y="87"/>
                </a:cubicBezTo>
                <a:cubicBezTo>
                  <a:pt x="138" y="64"/>
                  <a:pt x="138" y="64"/>
                  <a:pt x="138" y="64"/>
                </a:cubicBezTo>
                <a:cubicBezTo>
                  <a:pt x="127" y="64"/>
                  <a:pt x="127" y="64"/>
                  <a:pt x="127" y="64"/>
                </a:cubicBezTo>
                <a:cubicBezTo>
                  <a:pt x="102" y="64"/>
                  <a:pt x="102" y="64"/>
                  <a:pt x="102" y="64"/>
                </a:cubicBezTo>
                <a:cubicBezTo>
                  <a:pt x="91" y="64"/>
                  <a:pt x="91" y="64"/>
                  <a:pt x="91" y="64"/>
                </a:cubicBezTo>
                <a:cubicBezTo>
                  <a:pt x="91" y="87"/>
                  <a:pt x="91" y="87"/>
                  <a:pt x="91" y="87"/>
                </a:cubicBezTo>
                <a:cubicBezTo>
                  <a:pt x="102" y="87"/>
                  <a:pt x="102" y="87"/>
                  <a:pt x="102" y="87"/>
                </a:cubicBezTo>
                <a:cubicBezTo>
                  <a:pt x="102" y="143"/>
                  <a:pt x="102" y="143"/>
                  <a:pt x="102" y="143"/>
                </a:cubicBezTo>
                <a:cubicBezTo>
                  <a:pt x="102" y="150"/>
                  <a:pt x="93" y="156"/>
                  <a:pt x="82" y="156"/>
                </a:cubicBezTo>
                <a:lnTo>
                  <a:pt x="82" y="27"/>
                </a:lnTo>
                <a:close/>
                <a:moveTo>
                  <a:pt x="0" y="0"/>
                </a:moveTo>
                <a:cubicBezTo>
                  <a:pt x="82" y="27"/>
                  <a:pt x="82" y="27"/>
                  <a:pt x="82" y="27"/>
                </a:cubicBezTo>
                <a:cubicBezTo>
                  <a:pt x="82" y="156"/>
                  <a:pt x="82" y="156"/>
                  <a:pt x="82" y="156"/>
                </a:cubicBezTo>
                <a:cubicBezTo>
                  <a:pt x="82" y="156"/>
                  <a:pt x="82" y="156"/>
                  <a:pt x="82" y="156"/>
                </a:cubicBezTo>
                <a:cubicBezTo>
                  <a:pt x="71" y="156"/>
                  <a:pt x="62" y="150"/>
                  <a:pt x="62" y="143"/>
                </a:cubicBezTo>
                <a:cubicBezTo>
                  <a:pt x="62" y="87"/>
                  <a:pt x="62" y="87"/>
                  <a:pt x="62" y="87"/>
                </a:cubicBezTo>
                <a:cubicBezTo>
                  <a:pt x="73" y="87"/>
                  <a:pt x="73" y="87"/>
                  <a:pt x="73" y="87"/>
                </a:cubicBezTo>
                <a:cubicBezTo>
                  <a:pt x="73" y="64"/>
                  <a:pt x="73" y="64"/>
                  <a:pt x="73" y="64"/>
                </a:cubicBezTo>
                <a:cubicBezTo>
                  <a:pt x="62" y="64"/>
                  <a:pt x="62" y="64"/>
                  <a:pt x="62" y="64"/>
                </a:cubicBezTo>
                <a:cubicBezTo>
                  <a:pt x="37" y="64"/>
                  <a:pt x="37" y="64"/>
                  <a:pt x="37" y="64"/>
                </a:cubicBezTo>
                <a:cubicBezTo>
                  <a:pt x="26" y="64"/>
                  <a:pt x="26" y="64"/>
                  <a:pt x="26" y="64"/>
                </a:cubicBezTo>
                <a:cubicBezTo>
                  <a:pt x="26" y="87"/>
                  <a:pt x="26" y="87"/>
                  <a:pt x="26" y="87"/>
                </a:cubicBezTo>
                <a:cubicBezTo>
                  <a:pt x="37" y="87"/>
                  <a:pt x="37" y="87"/>
                  <a:pt x="37" y="87"/>
                </a:cubicBezTo>
                <a:cubicBezTo>
                  <a:pt x="37" y="143"/>
                  <a:pt x="37" y="143"/>
                  <a:pt x="37" y="143"/>
                </a:cubicBezTo>
                <a:cubicBezTo>
                  <a:pt x="37" y="162"/>
                  <a:pt x="57" y="177"/>
                  <a:pt x="82" y="177"/>
                </a:cubicBezTo>
                <a:cubicBezTo>
                  <a:pt x="82" y="177"/>
                  <a:pt x="82" y="177"/>
                  <a:pt x="82" y="177"/>
                </a:cubicBezTo>
                <a:cubicBezTo>
                  <a:pt x="82" y="213"/>
                  <a:pt x="82" y="213"/>
                  <a:pt x="82" y="213"/>
                </a:cubicBezTo>
                <a:cubicBezTo>
                  <a:pt x="0" y="240"/>
                  <a:pt x="0" y="240"/>
                  <a:pt x="0" y="240"/>
                </a:cubicBezTo>
                <a:lnTo>
                  <a:pt x="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3" name="Freeform 73"/>
          <p:cNvSpPr>
            <a:spLocks noEditPoints="1"/>
          </p:cNvSpPr>
          <p:nvPr/>
        </p:nvSpPr>
        <p:spPr bwMode="auto">
          <a:xfrm>
            <a:off x="7027861" y="2189202"/>
            <a:ext cx="140457" cy="245205"/>
          </a:xfrm>
          <a:custGeom>
            <a:avLst/>
            <a:gdLst>
              <a:gd name="T0" fmla="*/ 37 w 86"/>
              <a:gd name="T1" fmla="*/ 128 h 150"/>
              <a:gd name="T2" fmla="*/ 34 w 86"/>
              <a:gd name="T3" fmla="*/ 127 h 150"/>
              <a:gd name="T4" fmla="*/ 34 w 86"/>
              <a:gd name="T5" fmla="*/ 150 h 150"/>
              <a:gd name="T6" fmla="*/ 45 w 86"/>
              <a:gd name="T7" fmla="*/ 142 h 150"/>
              <a:gd name="T8" fmla="*/ 37 w 86"/>
              <a:gd name="T9" fmla="*/ 128 h 150"/>
              <a:gd name="T10" fmla="*/ 34 w 86"/>
              <a:gd name="T11" fmla="*/ 118 h 150"/>
              <a:gd name="T12" fmla="*/ 34 w 86"/>
              <a:gd name="T13" fmla="*/ 51 h 150"/>
              <a:gd name="T14" fmla="*/ 51 w 86"/>
              <a:gd name="T15" fmla="*/ 46 h 150"/>
              <a:gd name="T16" fmla="*/ 61 w 86"/>
              <a:gd name="T17" fmla="*/ 8 h 150"/>
              <a:gd name="T18" fmla="*/ 72 w 86"/>
              <a:gd name="T19" fmla="*/ 1 h 150"/>
              <a:gd name="T20" fmla="*/ 78 w 86"/>
              <a:gd name="T21" fmla="*/ 12 h 150"/>
              <a:gd name="T22" fmla="*/ 69 w 86"/>
              <a:gd name="T23" fmla="*/ 51 h 150"/>
              <a:gd name="T24" fmla="*/ 82 w 86"/>
              <a:gd name="T25" fmla="*/ 84 h 150"/>
              <a:gd name="T26" fmla="*/ 77 w 86"/>
              <a:gd name="T27" fmla="*/ 103 h 150"/>
              <a:gd name="T28" fmla="*/ 77 w 86"/>
              <a:gd name="T29" fmla="*/ 103 h 150"/>
              <a:gd name="T30" fmla="*/ 86 w 86"/>
              <a:gd name="T31" fmla="*/ 117 h 150"/>
              <a:gd name="T32" fmla="*/ 83 w 86"/>
              <a:gd name="T33" fmla="*/ 130 h 150"/>
              <a:gd name="T34" fmla="*/ 34 w 86"/>
              <a:gd name="T35" fmla="*/ 118 h 150"/>
              <a:gd name="T36" fmla="*/ 34 w 86"/>
              <a:gd name="T37" fmla="*/ 127 h 150"/>
              <a:gd name="T38" fmla="*/ 23 w 86"/>
              <a:gd name="T39" fmla="*/ 136 h 150"/>
              <a:gd name="T40" fmla="*/ 31 w 86"/>
              <a:gd name="T41" fmla="*/ 150 h 150"/>
              <a:gd name="T42" fmla="*/ 34 w 86"/>
              <a:gd name="T43" fmla="*/ 150 h 150"/>
              <a:gd name="T44" fmla="*/ 34 w 86"/>
              <a:gd name="T45" fmla="*/ 127 h 150"/>
              <a:gd name="T46" fmla="*/ 34 w 86"/>
              <a:gd name="T47" fmla="*/ 51 h 150"/>
              <a:gd name="T48" fmla="*/ 34 w 86"/>
              <a:gd name="T49" fmla="*/ 118 h 150"/>
              <a:gd name="T50" fmla="*/ 0 w 86"/>
              <a:gd name="T51" fmla="*/ 109 h 150"/>
              <a:gd name="T52" fmla="*/ 3 w 86"/>
              <a:gd name="T53" fmla="*/ 96 h 150"/>
              <a:gd name="T54" fmla="*/ 18 w 86"/>
              <a:gd name="T55" fmla="*/ 88 h 150"/>
              <a:gd name="T56" fmla="*/ 23 w 86"/>
              <a:gd name="T57" fmla="*/ 69 h 150"/>
              <a:gd name="T58" fmla="*/ 34 w 86"/>
              <a:gd name="T59" fmla="*/ 51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6" h="150">
                <a:moveTo>
                  <a:pt x="37" y="128"/>
                </a:moveTo>
                <a:cubicBezTo>
                  <a:pt x="36" y="127"/>
                  <a:pt x="35" y="127"/>
                  <a:pt x="34" y="127"/>
                </a:cubicBezTo>
                <a:cubicBezTo>
                  <a:pt x="34" y="150"/>
                  <a:pt x="34" y="150"/>
                  <a:pt x="34" y="150"/>
                </a:cubicBezTo>
                <a:cubicBezTo>
                  <a:pt x="39" y="150"/>
                  <a:pt x="44" y="147"/>
                  <a:pt x="45" y="142"/>
                </a:cubicBezTo>
                <a:cubicBezTo>
                  <a:pt x="47" y="136"/>
                  <a:pt x="43" y="129"/>
                  <a:pt x="37" y="128"/>
                </a:cubicBezTo>
                <a:close/>
                <a:moveTo>
                  <a:pt x="34" y="118"/>
                </a:moveTo>
                <a:cubicBezTo>
                  <a:pt x="34" y="51"/>
                  <a:pt x="34" y="51"/>
                  <a:pt x="34" y="51"/>
                </a:cubicBezTo>
                <a:cubicBezTo>
                  <a:pt x="39" y="48"/>
                  <a:pt x="45" y="46"/>
                  <a:pt x="51" y="46"/>
                </a:cubicBezTo>
                <a:cubicBezTo>
                  <a:pt x="61" y="8"/>
                  <a:pt x="61" y="8"/>
                  <a:pt x="61" y="8"/>
                </a:cubicBezTo>
                <a:cubicBezTo>
                  <a:pt x="62" y="3"/>
                  <a:pt x="67" y="0"/>
                  <a:pt x="72" y="1"/>
                </a:cubicBezTo>
                <a:cubicBezTo>
                  <a:pt x="77" y="2"/>
                  <a:pt x="80" y="7"/>
                  <a:pt x="78" y="12"/>
                </a:cubicBezTo>
                <a:cubicBezTo>
                  <a:pt x="69" y="51"/>
                  <a:pt x="69" y="51"/>
                  <a:pt x="69" y="51"/>
                </a:cubicBezTo>
                <a:cubicBezTo>
                  <a:pt x="79" y="57"/>
                  <a:pt x="86" y="68"/>
                  <a:pt x="82" y="84"/>
                </a:cubicBezTo>
                <a:cubicBezTo>
                  <a:pt x="82" y="84"/>
                  <a:pt x="79" y="97"/>
                  <a:pt x="77" y="103"/>
                </a:cubicBezTo>
                <a:cubicBezTo>
                  <a:pt x="77" y="103"/>
                  <a:pt x="77" y="103"/>
                  <a:pt x="77" y="103"/>
                </a:cubicBezTo>
                <a:cubicBezTo>
                  <a:pt x="75" y="112"/>
                  <a:pt x="86" y="117"/>
                  <a:pt x="86" y="117"/>
                </a:cubicBezTo>
                <a:cubicBezTo>
                  <a:pt x="83" y="130"/>
                  <a:pt x="83" y="130"/>
                  <a:pt x="83" y="130"/>
                </a:cubicBezTo>
                <a:lnTo>
                  <a:pt x="34" y="118"/>
                </a:lnTo>
                <a:close/>
                <a:moveTo>
                  <a:pt x="34" y="127"/>
                </a:moveTo>
                <a:cubicBezTo>
                  <a:pt x="29" y="127"/>
                  <a:pt x="24" y="131"/>
                  <a:pt x="23" y="136"/>
                </a:cubicBezTo>
                <a:cubicBezTo>
                  <a:pt x="21" y="142"/>
                  <a:pt x="25" y="148"/>
                  <a:pt x="31" y="150"/>
                </a:cubicBezTo>
                <a:cubicBezTo>
                  <a:pt x="32" y="150"/>
                  <a:pt x="33" y="150"/>
                  <a:pt x="34" y="150"/>
                </a:cubicBezTo>
                <a:cubicBezTo>
                  <a:pt x="34" y="127"/>
                  <a:pt x="34" y="127"/>
                  <a:pt x="34" y="127"/>
                </a:cubicBezTo>
                <a:close/>
                <a:moveTo>
                  <a:pt x="34" y="51"/>
                </a:moveTo>
                <a:cubicBezTo>
                  <a:pt x="34" y="118"/>
                  <a:pt x="34" y="118"/>
                  <a:pt x="34" y="118"/>
                </a:cubicBezTo>
                <a:cubicBezTo>
                  <a:pt x="0" y="109"/>
                  <a:pt x="0" y="109"/>
                  <a:pt x="0" y="109"/>
                </a:cubicBezTo>
                <a:cubicBezTo>
                  <a:pt x="3" y="96"/>
                  <a:pt x="3" y="96"/>
                  <a:pt x="3" y="96"/>
                </a:cubicBezTo>
                <a:cubicBezTo>
                  <a:pt x="3" y="96"/>
                  <a:pt x="16" y="97"/>
                  <a:pt x="18" y="88"/>
                </a:cubicBezTo>
                <a:cubicBezTo>
                  <a:pt x="20" y="80"/>
                  <a:pt x="23" y="69"/>
                  <a:pt x="23" y="69"/>
                </a:cubicBezTo>
                <a:cubicBezTo>
                  <a:pt x="25" y="61"/>
                  <a:pt x="29" y="55"/>
                  <a:pt x="34" y="5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4" name="Freeform 74"/>
          <p:cNvSpPr>
            <a:spLocks noEditPoints="1"/>
          </p:cNvSpPr>
          <p:nvPr/>
        </p:nvSpPr>
        <p:spPr bwMode="auto">
          <a:xfrm>
            <a:off x="5801836" y="1348840"/>
            <a:ext cx="282105" cy="345191"/>
          </a:xfrm>
          <a:custGeom>
            <a:avLst/>
            <a:gdLst>
              <a:gd name="T0" fmla="*/ 172 w 172"/>
              <a:gd name="T1" fmla="*/ 9 h 211"/>
              <a:gd name="T2" fmla="*/ 121 w 172"/>
              <a:gd name="T3" fmla="*/ 37 h 211"/>
              <a:gd name="T4" fmla="*/ 143 w 172"/>
              <a:gd name="T5" fmla="*/ 211 h 211"/>
              <a:gd name="T6" fmla="*/ 124 w 172"/>
              <a:gd name="T7" fmla="*/ 165 h 211"/>
              <a:gd name="T8" fmla="*/ 131 w 172"/>
              <a:gd name="T9" fmla="*/ 108 h 211"/>
              <a:gd name="T10" fmla="*/ 121 w 172"/>
              <a:gd name="T11" fmla="*/ 86 h 211"/>
              <a:gd name="T12" fmla="*/ 129 w 172"/>
              <a:gd name="T13" fmla="*/ 146 h 211"/>
              <a:gd name="T14" fmla="*/ 127 w 172"/>
              <a:gd name="T15" fmla="*/ 116 h 211"/>
              <a:gd name="T16" fmla="*/ 121 w 172"/>
              <a:gd name="T17" fmla="*/ 156 h 211"/>
              <a:gd name="T18" fmla="*/ 121 w 172"/>
              <a:gd name="T19" fmla="*/ 9 h 211"/>
              <a:gd name="T20" fmla="*/ 98 w 172"/>
              <a:gd name="T21" fmla="*/ 37 h 211"/>
              <a:gd name="T22" fmla="*/ 110 w 172"/>
              <a:gd name="T23" fmla="*/ 88 h 211"/>
              <a:gd name="T24" fmla="*/ 100 w 172"/>
              <a:gd name="T25" fmla="*/ 81 h 211"/>
              <a:gd name="T26" fmla="*/ 121 w 172"/>
              <a:gd name="T27" fmla="*/ 211 h 211"/>
              <a:gd name="T28" fmla="*/ 101 w 172"/>
              <a:gd name="T29" fmla="*/ 163 h 211"/>
              <a:gd name="T30" fmla="*/ 121 w 172"/>
              <a:gd name="T31" fmla="*/ 211 h 211"/>
              <a:gd name="T32" fmla="*/ 113 w 172"/>
              <a:gd name="T33" fmla="*/ 148 h 211"/>
              <a:gd name="T34" fmla="*/ 121 w 172"/>
              <a:gd name="T35" fmla="*/ 156 h 211"/>
              <a:gd name="T36" fmla="*/ 98 w 172"/>
              <a:gd name="T37" fmla="*/ 0 h 211"/>
              <a:gd name="T38" fmla="*/ 71 w 172"/>
              <a:gd name="T39" fmla="*/ 0 h 211"/>
              <a:gd name="T40" fmla="*/ 98 w 172"/>
              <a:gd name="T41" fmla="*/ 80 h 211"/>
              <a:gd name="T42" fmla="*/ 71 w 172"/>
              <a:gd name="T43" fmla="*/ 37 h 211"/>
              <a:gd name="T44" fmla="*/ 71 w 172"/>
              <a:gd name="T45" fmla="*/ 166 h 211"/>
              <a:gd name="T46" fmla="*/ 98 w 172"/>
              <a:gd name="T47" fmla="*/ 141 h 211"/>
              <a:gd name="T48" fmla="*/ 98 w 172"/>
              <a:gd name="T49" fmla="*/ 160 h 211"/>
              <a:gd name="T50" fmla="*/ 74 w 172"/>
              <a:gd name="T51" fmla="*/ 124 h 211"/>
              <a:gd name="T52" fmla="*/ 71 w 172"/>
              <a:gd name="T53" fmla="*/ 118 h 211"/>
              <a:gd name="T54" fmla="*/ 71 w 172"/>
              <a:gd name="T55" fmla="*/ 98 h 211"/>
              <a:gd name="T56" fmla="*/ 71 w 172"/>
              <a:gd name="T57" fmla="*/ 0 h 211"/>
              <a:gd name="T58" fmla="*/ 60 w 172"/>
              <a:gd name="T59" fmla="*/ 0 h 211"/>
              <a:gd name="T60" fmla="*/ 71 w 172"/>
              <a:gd name="T61" fmla="*/ 88 h 211"/>
              <a:gd name="T62" fmla="*/ 60 w 172"/>
              <a:gd name="T63" fmla="*/ 37 h 211"/>
              <a:gd name="T64" fmla="*/ 60 w 172"/>
              <a:gd name="T65" fmla="*/ 120 h 211"/>
              <a:gd name="T66" fmla="*/ 65 w 172"/>
              <a:gd name="T67" fmla="*/ 166 h 211"/>
              <a:gd name="T68" fmla="*/ 71 w 172"/>
              <a:gd name="T69" fmla="*/ 98 h 211"/>
              <a:gd name="T70" fmla="*/ 71 w 172"/>
              <a:gd name="T71" fmla="*/ 98 h 211"/>
              <a:gd name="T72" fmla="*/ 60 w 172"/>
              <a:gd name="T73" fmla="*/ 9 h 211"/>
              <a:gd name="T74" fmla="*/ 12 w 172"/>
              <a:gd name="T75" fmla="*/ 23 h 211"/>
              <a:gd name="T76" fmla="*/ 60 w 172"/>
              <a:gd name="T77" fmla="*/ 100 h 211"/>
              <a:gd name="T78" fmla="*/ 28 w 172"/>
              <a:gd name="T79" fmla="*/ 118 h 211"/>
              <a:gd name="T80" fmla="*/ 29 w 172"/>
              <a:gd name="T81" fmla="*/ 134 h 211"/>
              <a:gd name="T82" fmla="*/ 34 w 172"/>
              <a:gd name="T83" fmla="*/ 127 h 211"/>
              <a:gd name="T84" fmla="*/ 47 w 172"/>
              <a:gd name="T85" fmla="*/ 120 h 211"/>
              <a:gd name="T86" fmla="*/ 36 w 172"/>
              <a:gd name="T87" fmla="*/ 178 h 211"/>
              <a:gd name="T88" fmla="*/ 45 w 172"/>
              <a:gd name="T89" fmla="*/ 163 h 211"/>
              <a:gd name="T90" fmla="*/ 60 w 172"/>
              <a:gd name="T91" fmla="*/ 211 h 211"/>
              <a:gd name="T92" fmla="*/ 0 w 172"/>
              <a:gd name="T93" fmla="*/ 2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2" h="211">
                <a:moveTo>
                  <a:pt x="121" y="0"/>
                </a:moveTo>
                <a:cubicBezTo>
                  <a:pt x="172" y="0"/>
                  <a:pt x="172" y="0"/>
                  <a:pt x="172" y="0"/>
                </a:cubicBezTo>
                <a:cubicBezTo>
                  <a:pt x="172" y="9"/>
                  <a:pt x="172" y="9"/>
                  <a:pt x="172" y="9"/>
                </a:cubicBezTo>
                <a:cubicBezTo>
                  <a:pt x="121" y="9"/>
                  <a:pt x="121" y="9"/>
                  <a:pt x="121" y="9"/>
                </a:cubicBezTo>
                <a:cubicBezTo>
                  <a:pt x="121" y="0"/>
                  <a:pt x="121" y="0"/>
                  <a:pt x="121" y="0"/>
                </a:cubicBezTo>
                <a:close/>
                <a:moveTo>
                  <a:pt x="121" y="37"/>
                </a:moveTo>
                <a:cubicBezTo>
                  <a:pt x="172" y="37"/>
                  <a:pt x="172" y="37"/>
                  <a:pt x="172" y="37"/>
                </a:cubicBezTo>
                <a:cubicBezTo>
                  <a:pt x="172" y="183"/>
                  <a:pt x="172" y="183"/>
                  <a:pt x="172" y="183"/>
                </a:cubicBezTo>
                <a:cubicBezTo>
                  <a:pt x="172" y="198"/>
                  <a:pt x="159" y="211"/>
                  <a:pt x="143" y="211"/>
                </a:cubicBezTo>
                <a:cubicBezTo>
                  <a:pt x="121" y="211"/>
                  <a:pt x="121" y="211"/>
                  <a:pt x="121" y="211"/>
                </a:cubicBezTo>
                <a:cubicBezTo>
                  <a:pt x="121" y="166"/>
                  <a:pt x="121" y="166"/>
                  <a:pt x="121" y="166"/>
                </a:cubicBezTo>
                <a:cubicBezTo>
                  <a:pt x="122" y="166"/>
                  <a:pt x="123" y="166"/>
                  <a:pt x="124" y="165"/>
                </a:cubicBezTo>
                <a:cubicBezTo>
                  <a:pt x="130" y="163"/>
                  <a:pt x="134" y="159"/>
                  <a:pt x="138" y="153"/>
                </a:cubicBezTo>
                <a:cubicBezTo>
                  <a:pt x="142" y="145"/>
                  <a:pt x="145" y="137"/>
                  <a:pt x="145" y="128"/>
                </a:cubicBezTo>
                <a:cubicBezTo>
                  <a:pt x="145" y="115"/>
                  <a:pt x="140" y="108"/>
                  <a:pt x="131" y="108"/>
                </a:cubicBezTo>
                <a:cubicBezTo>
                  <a:pt x="128" y="108"/>
                  <a:pt x="125" y="109"/>
                  <a:pt x="121" y="111"/>
                </a:cubicBezTo>
                <a:cubicBezTo>
                  <a:pt x="127" y="85"/>
                  <a:pt x="127" y="85"/>
                  <a:pt x="127" y="85"/>
                </a:cubicBezTo>
                <a:cubicBezTo>
                  <a:pt x="121" y="86"/>
                  <a:pt x="121" y="86"/>
                  <a:pt x="121" y="86"/>
                </a:cubicBezTo>
                <a:cubicBezTo>
                  <a:pt x="121" y="37"/>
                  <a:pt x="121" y="37"/>
                  <a:pt x="121" y="37"/>
                </a:cubicBezTo>
                <a:close/>
                <a:moveTo>
                  <a:pt x="121" y="156"/>
                </a:moveTo>
                <a:cubicBezTo>
                  <a:pt x="123" y="155"/>
                  <a:pt x="126" y="152"/>
                  <a:pt x="129" y="146"/>
                </a:cubicBezTo>
                <a:cubicBezTo>
                  <a:pt x="131" y="140"/>
                  <a:pt x="133" y="134"/>
                  <a:pt x="133" y="129"/>
                </a:cubicBezTo>
                <a:cubicBezTo>
                  <a:pt x="133" y="123"/>
                  <a:pt x="132" y="119"/>
                  <a:pt x="129" y="117"/>
                </a:cubicBezTo>
                <a:cubicBezTo>
                  <a:pt x="129" y="117"/>
                  <a:pt x="128" y="116"/>
                  <a:pt x="127" y="116"/>
                </a:cubicBezTo>
                <a:cubicBezTo>
                  <a:pt x="126" y="116"/>
                  <a:pt x="124" y="117"/>
                  <a:pt x="123" y="117"/>
                </a:cubicBezTo>
                <a:cubicBezTo>
                  <a:pt x="122" y="117"/>
                  <a:pt x="121" y="117"/>
                  <a:pt x="121" y="118"/>
                </a:cubicBezTo>
                <a:lnTo>
                  <a:pt x="121" y="156"/>
                </a:lnTo>
                <a:close/>
                <a:moveTo>
                  <a:pt x="98" y="0"/>
                </a:moveTo>
                <a:cubicBezTo>
                  <a:pt x="121" y="0"/>
                  <a:pt x="121" y="0"/>
                  <a:pt x="121" y="0"/>
                </a:cubicBezTo>
                <a:cubicBezTo>
                  <a:pt x="121" y="9"/>
                  <a:pt x="121" y="9"/>
                  <a:pt x="121" y="9"/>
                </a:cubicBezTo>
                <a:cubicBezTo>
                  <a:pt x="98" y="9"/>
                  <a:pt x="98" y="9"/>
                  <a:pt x="98" y="9"/>
                </a:cubicBezTo>
                <a:cubicBezTo>
                  <a:pt x="98" y="0"/>
                  <a:pt x="98" y="0"/>
                  <a:pt x="98" y="0"/>
                </a:cubicBezTo>
                <a:close/>
                <a:moveTo>
                  <a:pt x="98" y="37"/>
                </a:moveTo>
                <a:cubicBezTo>
                  <a:pt x="121" y="37"/>
                  <a:pt x="121" y="37"/>
                  <a:pt x="121" y="37"/>
                </a:cubicBezTo>
                <a:cubicBezTo>
                  <a:pt x="121" y="86"/>
                  <a:pt x="121" y="86"/>
                  <a:pt x="121" y="86"/>
                </a:cubicBezTo>
                <a:cubicBezTo>
                  <a:pt x="110" y="88"/>
                  <a:pt x="110" y="88"/>
                  <a:pt x="110" y="88"/>
                </a:cubicBezTo>
                <a:cubicBezTo>
                  <a:pt x="98" y="141"/>
                  <a:pt x="98" y="141"/>
                  <a:pt x="98" y="141"/>
                </a:cubicBezTo>
                <a:cubicBezTo>
                  <a:pt x="98" y="90"/>
                  <a:pt x="98" y="90"/>
                  <a:pt x="98" y="90"/>
                </a:cubicBezTo>
                <a:cubicBezTo>
                  <a:pt x="100" y="81"/>
                  <a:pt x="100" y="81"/>
                  <a:pt x="100" y="81"/>
                </a:cubicBezTo>
                <a:cubicBezTo>
                  <a:pt x="100" y="81"/>
                  <a:pt x="99" y="81"/>
                  <a:pt x="98" y="80"/>
                </a:cubicBezTo>
                <a:cubicBezTo>
                  <a:pt x="98" y="37"/>
                  <a:pt x="98" y="37"/>
                  <a:pt x="98" y="37"/>
                </a:cubicBezTo>
                <a:close/>
                <a:moveTo>
                  <a:pt x="121" y="211"/>
                </a:moveTo>
                <a:cubicBezTo>
                  <a:pt x="98" y="211"/>
                  <a:pt x="98" y="211"/>
                  <a:pt x="98" y="211"/>
                </a:cubicBezTo>
                <a:cubicBezTo>
                  <a:pt x="98" y="160"/>
                  <a:pt x="98" y="160"/>
                  <a:pt x="98" y="160"/>
                </a:cubicBezTo>
                <a:cubicBezTo>
                  <a:pt x="99" y="161"/>
                  <a:pt x="100" y="162"/>
                  <a:pt x="101" y="163"/>
                </a:cubicBezTo>
                <a:cubicBezTo>
                  <a:pt x="103" y="166"/>
                  <a:pt x="107" y="167"/>
                  <a:pt x="112" y="167"/>
                </a:cubicBezTo>
                <a:cubicBezTo>
                  <a:pt x="115" y="167"/>
                  <a:pt x="118" y="167"/>
                  <a:pt x="121" y="166"/>
                </a:cubicBezTo>
                <a:cubicBezTo>
                  <a:pt x="121" y="211"/>
                  <a:pt x="121" y="211"/>
                  <a:pt x="121" y="211"/>
                </a:cubicBezTo>
                <a:close/>
                <a:moveTo>
                  <a:pt x="121" y="118"/>
                </a:moveTo>
                <a:cubicBezTo>
                  <a:pt x="120" y="118"/>
                  <a:pt x="120" y="118"/>
                  <a:pt x="120" y="119"/>
                </a:cubicBezTo>
                <a:cubicBezTo>
                  <a:pt x="113" y="148"/>
                  <a:pt x="113" y="148"/>
                  <a:pt x="113" y="148"/>
                </a:cubicBezTo>
                <a:cubicBezTo>
                  <a:pt x="113" y="149"/>
                  <a:pt x="113" y="150"/>
                  <a:pt x="113" y="151"/>
                </a:cubicBezTo>
                <a:cubicBezTo>
                  <a:pt x="113" y="154"/>
                  <a:pt x="115" y="156"/>
                  <a:pt x="119" y="156"/>
                </a:cubicBezTo>
                <a:cubicBezTo>
                  <a:pt x="120" y="156"/>
                  <a:pt x="120" y="156"/>
                  <a:pt x="121" y="156"/>
                </a:cubicBezTo>
                <a:lnTo>
                  <a:pt x="121" y="118"/>
                </a:lnTo>
                <a:close/>
                <a:moveTo>
                  <a:pt x="71" y="0"/>
                </a:moveTo>
                <a:cubicBezTo>
                  <a:pt x="98" y="0"/>
                  <a:pt x="98" y="0"/>
                  <a:pt x="98" y="0"/>
                </a:cubicBezTo>
                <a:cubicBezTo>
                  <a:pt x="98" y="9"/>
                  <a:pt x="98" y="9"/>
                  <a:pt x="98" y="9"/>
                </a:cubicBezTo>
                <a:cubicBezTo>
                  <a:pt x="71" y="9"/>
                  <a:pt x="71" y="9"/>
                  <a:pt x="71" y="9"/>
                </a:cubicBezTo>
                <a:cubicBezTo>
                  <a:pt x="71" y="0"/>
                  <a:pt x="71" y="0"/>
                  <a:pt x="71" y="0"/>
                </a:cubicBezTo>
                <a:close/>
                <a:moveTo>
                  <a:pt x="71" y="37"/>
                </a:moveTo>
                <a:cubicBezTo>
                  <a:pt x="98" y="37"/>
                  <a:pt x="98" y="37"/>
                  <a:pt x="98" y="37"/>
                </a:cubicBezTo>
                <a:cubicBezTo>
                  <a:pt x="98" y="80"/>
                  <a:pt x="98" y="80"/>
                  <a:pt x="98" y="80"/>
                </a:cubicBezTo>
                <a:cubicBezTo>
                  <a:pt x="96" y="80"/>
                  <a:pt x="94" y="80"/>
                  <a:pt x="91" y="80"/>
                </a:cubicBezTo>
                <a:cubicBezTo>
                  <a:pt x="85" y="80"/>
                  <a:pt x="78" y="83"/>
                  <a:pt x="71" y="88"/>
                </a:cubicBezTo>
                <a:cubicBezTo>
                  <a:pt x="71" y="37"/>
                  <a:pt x="71" y="37"/>
                  <a:pt x="71" y="37"/>
                </a:cubicBezTo>
                <a:close/>
                <a:moveTo>
                  <a:pt x="98" y="211"/>
                </a:moveTo>
                <a:cubicBezTo>
                  <a:pt x="71" y="211"/>
                  <a:pt x="71" y="211"/>
                  <a:pt x="71" y="211"/>
                </a:cubicBezTo>
                <a:cubicBezTo>
                  <a:pt x="71" y="166"/>
                  <a:pt x="71" y="166"/>
                  <a:pt x="71" y="166"/>
                </a:cubicBezTo>
                <a:cubicBezTo>
                  <a:pt x="82" y="166"/>
                  <a:pt x="82" y="166"/>
                  <a:pt x="82" y="166"/>
                </a:cubicBezTo>
                <a:cubicBezTo>
                  <a:pt x="98" y="90"/>
                  <a:pt x="98" y="90"/>
                  <a:pt x="98" y="90"/>
                </a:cubicBezTo>
                <a:cubicBezTo>
                  <a:pt x="98" y="141"/>
                  <a:pt x="98" y="141"/>
                  <a:pt x="98" y="141"/>
                </a:cubicBezTo>
                <a:cubicBezTo>
                  <a:pt x="97" y="146"/>
                  <a:pt x="97" y="146"/>
                  <a:pt x="97" y="146"/>
                </a:cubicBezTo>
                <a:cubicBezTo>
                  <a:pt x="97" y="148"/>
                  <a:pt x="97" y="150"/>
                  <a:pt x="97" y="152"/>
                </a:cubicBezTo>
                <a:cubicBezTo>
                  <a:pt x="97" y="155"/>
                  <a:pt x="97" y="158"/>
                  <a:pt x="98" y="160"/>
                </a:cubicBezTo>
                <a:cubicBezTo>
                  <a:pt x="98" y="211"/>
                  <a:pt x="98" y="211"/>
                  <a:pt x="98" y="211"/>
                </a:cubicBezTo>
                <a:close/>
                <a:moveTo>
                  <a:pt x="71" y="137"/>
                </a:moveTo>
                <a:cubicBezTo>
                  <a:pt x="74" y="124"/>
                  <a:pt x="74" y="124"/>
                  <a:pt x="74" y="124"/>
                </a:cubicBezTo>
                <a:cubicBezTo>
                  <a:pt x="73" y="124"/>
                  <a:pt x="72" y="124"/>
                  <a:pt x="71" y="123"/>
                </a:cubicBezTo>
                <a:cubicBezTo>
                  <a:pt x="71" y="137"/>
                  <a:pt x="71" y="137"/>
                  <a:pt x="71" y="137"/>
                </a:cubicBezTo>
                <a:close/>
                <a:moveTo>
                  <a:pt x="71" y="118"/>
                </a:moveTo>
                <a:cubicBezTo>
                  <a:pt x="73" y="118"/>
                  <a:pt x="74" y="119"/>
                  <a:pt x="75" y="119"/>
                </a:cubicBezTo>
                <a:cubicBezTo>
                  <a:pt x="82" y="88"/>
                  <a:pt x="82" y="88"/>
                  <a:pt x="82" y="88"/>
                </a:cubicBezTo>
                <a:cubicBezTo>
                  <a:pt x="79" y="90"/>
                  <a:pt x="75" y="93"/>
                  <a:pt x="71" y="98"/>
                </a:cubicBezTo>
                <a:lnTo>
                  <a:pt x="71" y="118"/>
                </a:lnTo>
                <a:close/>
                <a:moveTo>
                  <a:pt x="60" y="0"/>
                </a:moveTo>
                <a:cubicBezTo>
                  <a:pt x="71" y="0"/>
                  <a:pt x="71" y="0"/>
                  <a:pt x="71" y="0"/>
                </a:cubicBezTo>
                <a:cubicBezTo>
                  <a:pt x="71" y="9"/>
                  <a:pt x="71" y="9"/>
                  <a:pt x="71" y="9"/>
                </a:cubicBezTo>
                <a:cubicBezTo>
                  <a:pt x="60" y="9"/>
                  <a:pt x="60" y="9"/>
                  <a:pt x="60" y="9"/>
                </a:cubicBezTo>
                <a:cubicBezTo>
                  <a:pt x="60" y="0"/>
                  <a:pt x="60" y="0"/>
                  <a:pt x="60" y="0"/>
                </a:cubicBezTo>
                <a:close/>
                <a:moveTo>
                  <a:pt x="60" y="37"/>
                </a:moveTo>
                <a:cubicBezTo>
                  <a:pt x="71" y="37"/>
                  <a:pt x="71" y="37"/>
                  <a:pt x="71" y="37"/>
                </a:cubicBezTo>
                <a:cubicBezTo>
                  <a:pt x="71" y="88"/>
                  <a:pt x="71" y="88"/>
                  <a:pt x="71" y="88"/>
                </a:cubicBezTo>
                <a:cubicBezTo>
                  <a:pt x="71" y="89"/>
                  <a:pt x="71" y="89"/>
                  <a:pt x="71" y="89"/>
                </a:cubicBezTo>
                <a:cubicBezTo>
                  <a:pt x="67" y="92"/>
                  <a:pt x="64" y="96"/>
                  <a:pt x="60" y="100"/>
                </a:cubicBezTo>
                <a:cubicBezTo>
                  <a:pt x="60" y="37"/>
                  <a:pt x="60" y="37"/>
                  <a:pt x="60" y="37"/>
                </a:cubicBezTo>
                <a:close/>
                <a:moveTo>
                  <a:pt x="71" y="211"/>
                </a:moveTo>
                <a:cubicBezTo>
                  <a:pt x="60" y="211"/>
                  <a:pt x="60" y="211"/>
                  <a:pt x="60" y="211"/>
                </a:cubicBezTo>
                <a:cubicBezTo>
                  <a:pt x="60" y="120"/>
                  <a:pt x="60" y="120"/>
                  <a:pt x="60" y="120"/>
                </a:cubicBezTo>
                <a:cubicBezTo>
                  <a:pt x="64" y="121"/>
                  <a:pt x="68" y="122"/>
                  <a:pt x="71" y="123"/>
                </a:cubicBezTo>
                <a:cubicBezTo>
                  <a:pt x="71" y="137"/>
                  <a:pt x="71" y="137"/>
                  <a:pt x="71" y="137"/>
                </a:cubicBezTo>
                <a:cubicBezTo>
                  <a:pt x="65" y="166"/>
                  <a:pt x="65" y="166"/>
                  <a:pt x="65" y="166"/>
                </a:cubicBezTo>
                <a:cubicBezTo>
                  <a:pt x="71" y="166"/>
                  <a:pt x="71" y="166"/>
                  <a:pt x="71" y="166"/>
                </a:cubicBezTo>
                <a:cubicBezTo>
                  <a:pt x="71" y="211"/>
                  <a:pt x="71" y="211"/>
                  <a:pt x="71" y="211"/>
                </a:cubicBezTo>
                <a:close/>
                <a:moveTo>
                  <a:pt x="71" y="98"/>
                </a:moveTo>
                <a:cubicBezTo>
                  <a:pt x="68" y="102"/>
                  <a:pt x="65" y="108"/>
                  <a:pt x="61" y="115"/>
                </a:cubicBezTo>
                <a:cubicBezTo>
                  <a:pt x="65" y="116"/>
                  <a:pt x="68" y="117"/>
                  <a:pt x="71" y="118"/>
                </a:cubicBezTo>
                <a:lnTo>
                  <a:pt x="71" y="98"/>
                </a:lnTo>
                <a:close/>
                <a:moveTo>
                  <a:pt x="29" y="0"/>
                </a:moveTo>
                <a:cubicBezTo>
                  <a:pt x="60" y="0"/>
                  <a:pt x="60" y="0"/>
                  <a:pt x="60" y="0"/>
                </a:cubicBezTo>
                <a:cubicBezTo>
                  <a:pt x="60" y="9"/>
                  <a:pt x="60" y="9"/>
                  <a:pt x="60" y="9"/>
                </a:cubicBezTo>
                <a:cubicBezTo>
                  <a:pt x="26" y="9"/>
                  <a:pt x="26" y="9"/>
                  <a:pt x="26" y="9"/>
                </a:cubicBezTo>
                <a:cubicBezTo>
                  <a:pt x="18" y="9"/>
                  <a:pt x="12" y="15"/>
                  <a:pt x="12" y="23"/>
                </a:cubicBezTo>
                <a:cubicBezTo>
                  <a:pt x="12" y="23"/>
                  <a:pt x="12" y="23"/>
                  <a:pt x="12" y="23"/>
                </a:cubicBezTo>
                <a:cubicBezTo>
                  <a:pt x="12" y="30"/>
                  <a:pt x="18" y="37"/>
                  <a:pt x="26" y="37"/>
                </a:cubicBezTo>
                <a:cubicBezTo>
                  <a:pt x="60" y="37"/>
                  <a:pt x="60" y="37"/>
                  <a:pt x="60" y="37"/>
                </a:cubicBezTo>
                <a:cubicBezTo>
                  <a:pt x="60" y="100"/>
                  <a:pt x="60" y="100"/>
                  <a:pt x="60" y="100"/>
                </a:cubicBezTo>
                <a:cubicBezTo>
                  <a:pt x="57" y="104"/>
                  <a:pt x="54" y="109"/>
                  <a:pt x="51" y="114"/>
                </a:cubicBezTo>
                <a:cubicBezTo>
                  <a:pt x="48" y="114"/>
                  <a:pt x="46" y="113"/>
                  <a:pt x="45" y="113"/>
                </a:cubicBezTo>
                <a:cubicBezTo>
                  <a:pt x="38" y="113"/>
                  <a:pt x="32" y="115"/>
                  <a:pt x="28" y="118"/>
                </a:cubicBezTo>
                <a:cubicBezTo>
                  <a:pt x="23" y="120"/>
                  <a:pt x="21" y="124"/>
                  <a:pt x="21" y="128"/>
                </a:cubicBezTo>
                <a:cubicBezTo>
                  <a:pt x="21" y="130"/>
                  <a:pt x="22" y="131"/>
                  <a:pt x="23" y="133"/>
                </a:cubicBezTo>
                <a:cubicBezTo>
                  <a:pt x="24" y="134"/>
                  <a:pt x="26" y="134"/>
                  <a:pt x="29" y="134"/>
                </a:cubicBezTo>
                <a:cubicBezTo>
                  <a:pt x="30" y="134"/>
                  <a:pt x="31" y="134"/>
                  <a:pt x="33" y="133"/>
                </a:cubicBezTo>
                <a:cubicBezTo>
                  <a:pt x="34" y="132"/>
                  <a:pt x="35" y="131"/>
                  <a:pt x="35" y="130"/>
                </a:cubicBezTo>
                <a:cubicBezTo>
                  <a:pt x="35" y="129"/>
                  <a:pt x="34" y="128"/>
                  <a:pt x="34" y="127"/>
                </a:cubicBezTo>
                <a:cubicBezTo>
                  <a:pt x="34" y="127"/>
                  <a:pt x="33" y="126"/>
                  <a:pt x="33" y="126"/>
                </a:cubicBezTo>
                <a:cubicBezTo>
                  <a:pt x="34" y="124"/>
                  <a:pt x="35" y="123"/>
                  <a:pt x="38" y="122"/>
                </a:cubicBezTo>
                <a:cubicBezTo>
                  <a:pt x="40" y="121"/>
                  <a:pt x="43" y="120"/>
                  <a:pt x="47" y="120"/>
                </a:cubicBezTo>
                <a:cubicBezTo>
                  <a:pt x="44" y="125"/>
                  <a:pt x="42" y="129"/>
                  <a:pt x="40" y="134"/>
                </a:cubicBezTo>
                <a:cubicBezTo>
                  <a:pt x="33" y="148"/>
                  <a:pt x="30" y="159"/>
                  <a:pt x="30" y="167"/>
                </a:cubicBezTo>
                <a:cubicBezTo>
                  <a:pt x="30" y="173"/>
                  <a:pt x="32" y="176"/>
                  <a:pt x="36" y="178"/>
                </a:cubicBezTo>
                <a:cubicBezTo>
                  <a:pt x="37" y="179"/>
                  <a:pt x="41" y="180"/>
                  <a:pt x="45" y="180"/>
                </a:cubicBezTo>
                <a:cubicBezTo>
                  <a:pt x="44" y="178"/>
                  <a:pt x="44" y="176"/>
                  <a:pt x="44" y="173"/>
                </a:cubicBezTo>
                <a:cubicBezTo>
                  <a:pt x="44" y="170"/>
                  <a:pt x="44" y="167"/>
                  <a:pt x="45" y="163"/>
                </a:cubicBezTo>
                <a:cubicBezTo>
                  <a:pt x="47" y="150"/>
                  <a:pt x="52" y="136"/>
                  <a:pt x="59" y="120"/>
                </a:cubicBezTo>
                <a:cubicBezTo>
                  <a:pt x="59" y="120"/>
                  <a:pt x="60" y="120"/>
                  <a:pt x="60" y="120"/>
                </a:cubicBezTo>
                <a:cubicBezTo>
                  <a:pt x="60" y="211"/>
                  <a:pt x="60" y="211"/>
                  <a:pt x="60" y="211"/>
                </a:cubicBezTo>
                <a:cubicBezTo>
                  <a:pt x="29" y="211"/>
                  <a:pt x="29" y="211"/>
                  <a:pt x="29" y="211"/>
                </a:cubicBezTo>
                <a:cubicBezTo>
                  <a:pt x="13" y="211"/>
                  <a:pt x="0" y="198"/>
                  <a:pt x="0" y="183"/>
                </a:cubicBezTo>
                <a:cubicBezTo>
                  <a:pt x="0" y="29"/>
                  <a:pt x="0" y="29"/>
                  <a:pt x="0" y="29"/>
                </a:cubicBezTo>
                <a:cubicBezTo>
                  <a:pt x="0" y="13"/>
                  <a:pt x="13" y="0"/>
                  <a:pt x="29"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5" name="Freeform 75"/>
          <p:cNvSpPr>
            <a:spLocks noEditPoints="1"/>
          </p:cNvSpPr>
          <p:nvPr/>
        </p:nvSpPr>
        <p:spPr bwMode="auto">
          <a:xfrm>
            <a:off x="6344621" y="1711885"/>
            <a:ext cx="427323" cy="428513"/>
          </a:xfrm>
          <a:custGeom>
            <a:avLst/>
            <a:gdLst>
              <a:gd name="T0" fmla="*/ 249 w 261"/>
              <a:gd name="T1" fmla="*/ 220 h 262"/>
              <a:gd name="T2" fmla="*/ 261 w 261"/>
              <a:gd name="T3" fmla="*/ 70 h 262"/>
              <a:gd name="T4" fmla="*/ 249 w 261"/>
              <a:gd name="T5" fmla="*/ 70 h 262"/>
              <a:gd name="T6" fmla="*/ 249 w 261"/>
              <a:gd name="T7" fmla="*/ 154 h 262"/>
              <a:gd name="T8" fmla="*/ 227 w 261"/>
              <a:gd name="T9" fmla="*/ 180 h 262"/>
              <a:gd name="T10" fmla="*/ 209 w 261"/>
              <a:gd name="T11" fmla="*/ 262 h 262"/>
              <a:gd name="T12" fmla="*/ 209 w 261"/>
              <a:gd name="T13" fmla="*/ 262 h 262"/>
              <a:gd name="T14" fmla="*/ 209 w 261"/>
              <a:gd name="T15" fmla="*/ 15 h 262"/>
              <a:gd name="T16" fmla="*/ 203 w 261"/>
              <a:gd name="T17" fmla="*/ 28 h 262"/>
              <a:gd name="T18" fmla="*/ 209 w 261"/>
              <a:gd name="T19" fmla="*/ 50 h 262"/>
              <a:gd name="T20" fmla="*/ 201 w 261"/>
              <a:gd name="T21" fmla="*/ 120 h 262"/>
              <a:gd name="T22" fmla="*/ 209 w 261"/>
              <a:gd name="T23" fmla="*/ 197 h 262"/>
              <a:gd name="T24" fmla="*/ 209 w 261"/>
              <a:gd name="T25" fmla="*/ 197 h 262"/>
              <a:gd name="T26" fmla="*/ 195 w 261"/>
              <a:gd name="T27" fmla="*/ 232 h 262"/>
              <a:gd name="T28" fmla="*/ 168 w 261"/>
              <a:gd name="T29" fmla="*/ 36 h 262"/>
              <a:gd name="T30" fmla="*/ 195 w 261"/>
              <a:gd name="T31" fmla="*/ 20 h 262"/>
              <a:gd name="T32" fmla="*/ 195 w 261"/>
              <a:gd name="T33" fmla="*/ 50 h 262"/>
              <a:gd name="T34" fmla="*/ 195 w 261"/>
              <a:gd name="T35" fmla="*/ 120 h 262"/>
              <a:gd name="T36" fmla="*/ 168 w 261"/>
              <a:gd name="T37" fmla="*/ 220 h 262"/>
              <a:gd name="T38" fmla="*/ 192 w 261"/>
              <a:gd name="T39" fmla="*/ 249 h 262"/>
              <a:gd name="T40" fmla="*/ 168 w 261"/>
              <a:gd name="T41" fmla="*/ 21 h 262"/>
              <a:gd name="T42" fmla="*/ 168 w 261"/>
              <a:gd name="T43" fmla="*/ 44 h 262"/>
              <a:gd name="T44" fmla="*/ 135 w 261"/>
              <a:gd name="T45" fmla="*/ 120 h 262"/>
              <a:gd name="T46" fmla="*/ 167 w 261"/>
              <a:gd name="T47" fmla="*/ 198 h 262"/>
              <a:gd name="T48" fmla="*/ 167 w 261"/>
              <a:gd name="T49" fmla="*/ 167 h 262"/>
              <a:gd name="T50" fmla="*/ 130 w 261"/>
              <a:gd name="T51" fmla="*/ 147 h 262"/>
              <a:gd name="T52" fmla="*/ 93 w 261"/>
              <a:gd name="T53" fmla="*/ 44 h 262"/>
              <a:gd name="T54" fmla="*/ 130 w 261"/>
              <a:gd name="T55" fmla="*/ 0 h 262"/>
              <a:gd name="T56" fmla="*/ 126 w 261"/>
              <a:gd name="T57" fmla="*/ 120 h 262"/>
              <a:gd name="T58" fmla="*/ 130 w 261"/>
              <a:gd name="T59" fmla="*/ 159 h 262"/>
              <a:gd name="T60" fmla="*/ 130 w 261"/>
              <a:gd name="T61" fmla="*/ 179 h 262"/>
              <a:gd name="T62" fmla="*/ 130 w 261"/>
              <a:gd name="T63" fmla="*/ 198 h 262"/>
              <a:gd name="T64" fmla="*/ 93 w 261"/>
              <a:gd name="T65" fmla="*/ 3 h 262"/>
              <a:gd name="T66" fmla="*/ 93 w 261"/>
              <a:gd name="T67" fmla="*/ 36 h 262"/>
              <a:gd name="T68" fmla="*/ 67 w 261"/>
              <a:gd name="T69" fmla="*/ 20 h 262"/>
              <a:gd name="T70" fmla="*/ 67 w 261"/>
              <a:gd name="T71" fmla="*/ 70 h 262"/>
              <a:gd name="T72" fmla="*/ 92 w 261"/>
              <a:gd name="T73" fmla="*/ 147 h 262"/>
              <a:gd name="T74" fmla="*/ 92 w 261"/>
              <a:gd name="T75" fmla="*/ 179 h 262"/>
              <a:gd name="T76" fmla="*/ 93 w 261"/>
              <a:gd name="T77" fmla="*/ 198 h 262"/>
              <a:gd name="T78" fmla="*/ 67 w 261"/>
              <a:gd name="T79" fmla="*/ 171 h 262"/>
              <a:gd name="T80" fmla="*/ 69 w 261"/>
              <a:gd name="T81" fmla="*/ 232 h 262"/>
              <a:gd name="T82" fmla="*/ 58 w 261"/>
              <a:gd name="T83" fmla="*/ 28 h 262"/>
              <a:gd name="T84" fmla="*/ 67 w 261"/>
              <a:gd name="T85" fmla="*/ 9 h 262"/>
              <a:gd name="T86" fmla="*/ 67 w 261"/>
              <a:gd name="T87" fmla="*/ 120 h 262"/>
              <a:gd name="T88" fmla="*/ 67 w 261"/>
              <a:gd name="T89" fmla="*/ 188 h 262"/>
              <a:gd name="T90" fmla="*/ 67 w 261"/>
              <a:gd name="T91" fmla="*/ 232 h 262"/>
              <a:gd name="T92" fmla="*/ 67 w 261"/>
              <a:gd name="T93" fmla="*/ 232 h 262"/>
              <a:gd name="T94" fmla="*/ 52 w 261"/>
              <a:gd name="T95" fmla="*/ 50 h 262"/>
              <a:gd name="T96" fmla="*/ 12 w 261"/>
              <a:gd name="T97" fmla="*/ 220 h 262"/>
              <a:gd name="T98" fmla="*/ 52 w 261"/>
              <a:gd name="T99" fmla="*/ 232 h 262"/>
              <a:gd name="T100" fmla="*/ 52 w 261"/>
              <a:gd name="T101" fmla="*/ 232 h 262"/>
              <a:gd name="T102" fmla="*/ 12 w 261"/>
              <a:gd name="T103" fmla="*/ 114 h 262"/>
              <a:gd name="T104" fmla="*/ 0 w 261"/>
              <a:gd name="T105" fmla="*/ 104 h 262"/>
              <a:gd name="T106" fmla="*/ 12 w 261"/>
              <a:gd name="T107" fmla="*/ 15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1" h="262">
                <a:moveTo>
                  <a:pt x="249" y="220"/>
                </a:moveTo>
                <a:cubicBezTo>
                  <a:pt x="249" y="154"/>
                  <a:pt x="249" y="154"/>
                  <a:pt x="249" y="154"/>
                </a:cubicBezTo>
                <a:cubicBezTo>
                  <a:pt x="251" y="157"/>
                  <a:pt x="252" y="160"/>
                  <a:pt x="252" y="164"/>
                </a:cubicBezTo>
                <a:cubicBezTo>
                  <a:pt x="252" y="220"/>
                  <a:pt x="252" y="220"/>
                  <a:pt x="252" y="220"/>
                </a:cubicBezTo>
                <a:cubicBezTo>
                  <a:pt x="249" y="220"/>
                  <a:pt x="249" y="220"/>
                  <a:pt x="249" y="220"/>
                </a:cubicBezTo>
                <a:close/>
                <a:moveTo>
                  <a:pt x="249" y="114"/>
                </a:moveTo>
                <a:cubicBezTo>
                  <a:pt x="249" y="70"/>
                  <a:pt x="249" y="70"/>
                  <a:pt x="249" y="70"/>
                </a:cubicBezTo>
                <a:cubicBezTo>
                  <a:pt x="250" y="70"/>
                  <a:pt x="250" y="70"/>
                  <a:pt x="250" y="69"/>
                </a:cubicBezTo>
                <a:cubicBezTo>
                  <a:pt x="257" y="67"/>
                  <a:pt x="257" y="67"/>
                  <a:pt x="257" y="67"/>
                </a:cubicBezTo>
                <a:cubicBezTo>
                  <a:pt x="259" y="66"/>
                  <a:pt x="261" y="67"/>
                  <a:pt x="261" y="70"/>
                </a:cubicBezTo>
                <a:cubicBezTo>
                  <a:pt x="261" y="104"/>
                  <a:pt x="261" y="104"/>
                  <a:pt x="261" y="104"/>
                </a:cubicBezTo>
                <a:cubicBezTo>
                  <a:pt x="261" y="107"/>
                  <a:pt x="259" y="110"/>
                  <a:pt x="257" y="111"/>
                </a:cubicBezTo>
                <a:cubicBezTo>
                  <a:pt x="250" y="113"/>
                  <a:pt x="250" y="113"/>
                  <a:pt x="250" y="113"/>
                </a:cubicBezTo>
                <a:cubicBezTo>
                  <a:pt x="250" y="114"/>
                  <a:pt x="250" y="114"/>
                  <a:pt x="249" y="114"/>
                </a:cubicBezTo>
                <a:close/>
                <a:moveTo>
                  <a:pt x="249" y="70"/>
                </a:moveTo>
                <a:cubicBezTo>
                  <a:pt x="249" y="114"/>
                  <a:pt x="249" y="114"/>
                  <a:pt x="249" y="114"/>
                </a:cubicBezTo>
                <a:cubicBezTo>
                  <a:pt x="248" y="114"/>
                  <a:pt x="246" y="112"/>
                  <a:pt x="246" y="110"/>
                </a:cubicBezTo>
                <a:cubicBezTo>
                  <a:pt x="246" y="76"/>
                  <a:pt x="246" y="76"/>
                  <a:pt x="246" y="76"/>
                </a:cubicBezTo>
                <a:cubicBezTo>
                  <a:pt x="246" y="74"/>
                  <a:pt x="248" y="71"/>
                  <a:pt x="249" y="70"/>
                </a:cubicBezTo>
                <a:close/>
                <a:moveTo>
                  <a:pt x="249" y="154"/>
                </a:moveTo>
                <a:cubicBezTo>
                  <a:pt x="246" y="150"/>
                  <a:pt x="241" y="146"/>
                  <a:pt x="235" y="146"/>
                </a:cubicBezTo>
                <a:cubicBezTo>
                  <a:pt x="235" y="50"/>
                  <a:pt x="235" y="50"/>
                  <a:pt x="235" y="50"/>
                </a:cubicBezTo>
                <a:cubicBezTo>
                  <a:pt x="209" y="50"/>
                  <a:pt x="209" y="50"/>
                  <a:pt x="209" y="50"/>
                </a:cubicBezTo>
                <a:cubicBezTo>
                  <a:pt x="209" y="162"/>
                  <a:pt x="209" y="162"/>
                  <a:pt x="209" y="162"/>
                </a:cubicBezTo>
                <a:cubicBezTo>
                  <a:pt x="219" y="162"/>
                  <a:pt x="227" y="170"/>
                  <a:pt x="227" y="180"/>
                </a:cubicBezTo>
                <a:cubicBezTo>
                  <a:pt x="227" y="189"/>
                  <a:pt x="219" y="197"/>
                  <a:pt x="209" y="197"/>
                </a:cubicBezTo>
                <a:cubicBezTo>
                  <a:pt x="209" y="220"/>
                  <a:pt x="209" y="220"/>
                  <a:pt x="209" y="220"/>
                </a:cubicBezTo>
                <a:cubicBezTo>
                  <a:pt x="249" y="220"/>
                  <a:pt x="249" y="220"/>
                  <a:pt x="249" y="220"/>
                </a:cubicBezTo>
                <a:cubicBezTo>
                  <a:pt x="249" y="154"/>
                  <a:pt x="249" y="154"/>
                  <a:pt x="249" y="154"/>
                </a:cubicBezTo>
                <a:close/>
                <a:moveTo>
                  <a:pt x="209" y="262"/>
                </a:moveTo>
                <a:cubicBezTo>
                  <a:pt x="209" y="232"/>
                  <a:pt x="209" y="232"/>
                  <a:pt x="209" y="232"/>
                </a:cubicBezTo>
                <a:cubicBezTo>
                  <a:pt x="226" y="232"/>
                  <a:pt x="226" y="232"/>
                  <a:pt x="226" y="232"/>
                </a:cubicBezTo>
                <a:cubicBezTo>
                  <a:pt x="226" y="249"/>
                  <a:pt x="226" y="249"/>
                  <a:pt x="226" y="249"/>
                </a:cubicBezTo>
                <a:cubicBezTo>
                  <a:pt x="226" y="257"/>
                  <a:pt x="220" y="262"/>
                  <a:pt x="213" y="262"/>
                </a:cubicBezTo>
                <a:cubicBezTo>
                  <a:pt x="209" y="262"/>
                  <a:pt x="209" y="262"/>
                  <a:pt x="209" y="262"/>
                </a:cubicBezTo>
                <a:close/>
                <a:moveTo>
                  <a:pt x="209" y="44"/>
                </a:moveTo>
                <a:cubicBezTo>
                  <a:pt x="209" y="15"/>
                  <a:pt x="209" y="15"/>
                  <a:pt x="209" y="15"/>
                </a:cubicBezTo>
                <a:cubicBezTo>
                  <a:pt x="225" y="23"/>
                  <a:pt x="235" y="33"/>
                  <a:pt x="235" y="44"/>
                </a:cubicBezTo>
                <a:lnTo>
                  <a:pt x="209" y="44"/>
                </a:lnTo>
                <a:close/>
                <a:moveTo>
                  <a:pt x="209" y="15"/>
                </a:moveTo>
                <a:cubicBezTo>
                  <a:pt x="209" y="44"/>
                  <a:pt x="209" y="44"/>
                  <a:pt x="209" y="44"/>
                </a:cubicBezTo>
                <a:cubicBezTo>
                  <a:pt x="195" y="44"/>
                  <a:pt x="195" y="44"/>
                  <a:pt x="195" y="44"/>
                </a:cubicBezTo>
                <a:cubicBezTo>
                  <a:pt x="195" y="37"/>
                  <a:pt x="195" y="37"/>
                  <a:pt x="195" y="37"/>
                </a:cubicBezTo>
                <a:cubicBezTo>
                  <a:pt x="195" y="37"/>
                  <a:pt x="195" y="37"/>
                  <a:pt x="195" y="37"/>
                </a:cubicBezTo>
                <a:cubicBezTo>
                  <a:pt x="199" y="37"/>
                  <a:pt x="203" y="33"/>
                  <a:pt x="203" y="28"/>
                </a:cubicBezTo>
                <a:cubicBezTo>
                  <a:pt x="203" y="24"/>
                  <a:pt x="199" y="20"/>
                  <a:pt x="195" y="20"/>
                </a:cubicBezTo>
                <a:cubicBezTo>
                  <a:pt x="195" y="20"/>
                  <a:pt x="195" y="20"/>
                  <a:pt x="195" y="20"/>
                </a:cubicBezTo>
                <a:cubicBezTo>
                  <a:pt x="195" y="9"/>
                  <a:pt x="195" y="9"/>
                  <a:pt x="195" y="9"/>
                </a:cubicBezTo>
                <a:cubicBezTo>
                  <a:pt x="200" y="11"/>
                  <a:pt x="205" y="13"/>
                  <a:pt x="209" y="15"/>
                </a:cubicBezTo>
                <a:close/>
                <a:moveTo>
                  <a:pt x="209" y="50"/>
                </a:moveTo>
                <a:cubicBezTo>
                  <a:pt x="209" y="162"/>
                  <a:pt x="209" y="162"/>
                  <a:pt x="209" y="162"/>
                </a:cubicBezTo>
                <a:cubicBezTo>
                  <a:pt x="209" y="162"/>
                  <a:pt x="209" y="162"/>
                  <a:pt x="209" y="162"/>
                </a:cubicBezTo>
                <a:cubicBezTo>
                  <a:pt x="203" y="162"/>
                  <a:pt x="198" y="166"/>
                  <a:pt x="195" y="171"/>
                </a:cubicBezTo>
                <a:cubicBezTo>
                  <a:pt x="195" y="120"/>
                  <a:pt x="195" y="120"/>
                  <a:pt x="195" y="120"/>
                </a:cubicBezTo>
                <a:cubicBezTo>
                  <a:pt x="201" y="120"/>
                  <a:pt x="201" y="120"/>
                  <a:pt x="201" y="120"/>
                </a:cubicBezTo>
                <a:cubicBezTo>
                  <a:pt x="201" y="70"/>
                  <a:pt x="201" y="70"/>
                  <a:pt x="201" y="70"/>
                </a:cubicBezTo>
                <a:cubicBezTo>
                  <a:pt x="195" y="70"/>
                  <a:pt x="195" y="70"/>
                  <a:pt x="195" y="70"/>
                </a:cubicBezTo>
                <a:cubicBezTo>
                  <a:pt x="195" y="50"/>
                  <a:pt x="195" y="50"/>
                  <a:pt x="195" y="50"/>
                </a:cubicBezTo>
                <a:cubicBezTo>
                  <a:pt x="209" y="50"/>
                  <a:pt x="209" y="50"/>
                  <a:pt x="209" y="50"/>
                </a:cubicBezTo>
                <a:close/>
                <a:moveTo>
                  <a:pt x="209" y="197"/>
                </a:moveTo>
                <a:cubicBezTo>
                  <a:pt x="209" y="220"/>
                  <a:pt x="209" y="220"/>
                  <a:pt x="209" y="220"/>
                </a:cubicBezTo>
                <a:cubicBezTo>
                  <a:pt x="195" y="220"/>
                  <a:pt x="195" y="220"/>
                  <a:pt x="195" y="220"/>
                </a:cubicBezTo>
                <a:cubicBezTo>
                  <a:pt x="195" y="188"/>
                  <a:pt x="195" y="188"/>
                  <a:pt x="195" y="188"/>
                </a:cubicBezTo>
                <a:cubicBezTo>
                  <a:pt x="198" y="193"/>
                  <a:pt x="203" y="197"/>
                  <a:pt x="209" y="197"/>
                </a:cubicBezTo>
                <a:cubicBezTo>
                  <a:pt x="209" y="197"/>
                  <a:pt x="209" y="197"/>
                  <a:pt x="209" y="197"/>
                </a:cubicBezTo>
                <a:close/>
                <a:moveTo>
                  <a:pt x="209" y="232"/>
                </a:moveTo>
                <a:cubicBezTo>
                  <a:pt x="209" y="262"/>
                  <a:pt x="209" y="262"/>
                  <a:pt x="209" y="262"/>
                </a:cubicBezTo>
                <a:cubicBezTo>
                  <a:pt x="206" y="262"/>
                  <a:pt x="206" y="262"/>
                  <a:pt x="206" y="262"/>
                </a:cubicBezTo>
                <a:cubicBezTo>
                  <a:pt x="201" y="262"/>
                  <a:pt x="197" y="260"/>
                  <a:pt x="195" y="257"/>
                </a:cubicBezTo>
                <a:cubicBezTo>
                  <a:pt x="195" y="232"/>
                  <a:pt x="195" y="232"/>
                  <a:pt x="195" y="232"/>
                </a:cubicBezTo>
                <a:lnTo>
                  <a:pt x="209" y="232"/>
                </a:lnTo>
                <a:close/>
                <a:moveTo>
                  <a:pt x="171" y="20"/>
                </a:moveTo>
                <a:cubicBezTo>
                  <a:pt x="175" y="20"/>
                  <a:pt x="179" y="24"/>
                  <a:pt x="179" y="28"/>
                </a:cubicBezTo>
                <a:cubicBezTo>
                  <a:pt x="179" y="33"/>
                  <a:pt x="175" y="37"/>
                  <a:pt x="171" y="37"/>
                </a:cubicBezTo>
                <a:cubicBezTo>
                  <a:pt x="170" y="37"/>
                  <a:pt x="169" y="37"/>
                  <a:pt x="168" y="36"/>
                </a:cubicBezTo>
                <a:cubicBezTo>
                  <a:pt x="168" y="44"/>
                  <a:pt x="168" y="44"/>
                  <a:pt x="168" y="44"/>
                </a:cubicBezTo>
                <a:cubicBezTo>
                  <a:pt x="195" y="44"/>
                  <a:pt x="195" y="44"/>
                  <a:pt x="195" y="44"/>
                </a:cubicBezTo>
                <a:cubicBezTo>
                  <a:pt x="195" y="37"/>
                  <a:pt x="195" y="37"/>
                  <a:pt x="195" y="37"/>
                </a:cubicBezTo>
                <a:cubicBezTo>
                  <a:pt x="190" y="37"/>
                  <a:pt x="186" y="33"/>
                  <a:pt x="186" y="28"/>
                </a:cubicBezTo>
                <a:cubicBezTo>
                  <a:pt x="186" y="24"/>
                  <a:pt x="190" y="20"/>
                  <a:pt x="195" y="20"/>
                </a:cubicBezTo>
                <a:cubicBezTo>
                  <a:pt x="195" y="9"/>
                  <a:pt x="195" y="9"/>
                  <a:pt x="195" y="9"/>
                </a:cubicBezTo>
                <a:cubicBezTo>
                  <a:pt x="187" y="6"/>
                  <a:pt x="178" y="4"/>
                  <a:pt x="168" y="3"/>
                </a:cubicBezTo>
                <a:cubicBezTo>
                  <a:pt x="168" y="21"/>
                  <a:pt x="168" y="21"/>
                  <a:pt x="168" y="21"/>
                </a:cubicBezTo>
                <a:cubicBezTo>
                  <a:pt x="169" y="20"/>
                  <a:pt x="170" y="20"/>
                  <a:pt x="171" y="20"/>
                </a:cubicBezTo>
                <a:close/>
                <a:moveTo>
                  <a:pt x="195" y="50"/>
                </a:moveTo>
                <a:cubicBezTo>
                  <a:pt x="195" y="70"/>
                  <a:pt x="195" y="70"/>
                  <a:pt x="195" y="70"/>
                </a:cubicBezTo>
                <a:cubicBezTo>
                  <a:pt x="168" y="70"/>
                  <a:pt x="168" y="70"/>
                  <a:pt x="168" y="70"/>
                </a:cubicBezTo>
                <a:cubicBezTo>
                  <a:pt x="168" y="50"/>
                  <a:pt x="168" y="50"/>
                  <a:pt x="168" y="50"/>
                </a:cubicBezTo>
                <a:cubicBezTo>
                  <a:pt x="195" y="50"/>
                  <a:pt x="195" y="50"/>
                  <a:pt x="195" y="50"/>
                </a:cubicBezTo>
                <a:close/>
                <a:moveTo>
                  <a:pt x="195" y="120"/>
                </a:moveTo>
                <a:cubicBezTo>
                  <a:pt x="195" y="171"/>
                  <a:pt x="195" y="171"/>
                  <a:pt x="195" y="171"/>
                </a:cubicBezTo>
                <a:cubicBezTo>
                  <a:pt x="193" y="173"/>
                  <a:pt x="192" y="176"/>
                  <a:pt x="192" y="180"/>
                </a:cubicBezTo>
                <a:cubicBezTo>
                  <a:pt x="192" y="183"/>
                  <a:pt x="193" y="186"/>
                  <a:pt x="195" y="188"/>
                </a:cubicBezTo>
                <a:cubicBezTo>
                  <a:pt x="195" y="220"/>
                  <a:pt x="195" y="220"/>
                  <a:pt x="195" y="220"/>
                </a:cubicBezTo>
                <a:cubicBezTo>
                  <a:pt x="168" y="220"/>
                  <a:pt x="168" y="220"/>
                  <a:pt x="168" y="220"/>
                </a:cubicBezTo>
                <a:cubicBezTo>
                  <a:pt x="168" y="120"/>
                  <a:pt x="168" y="120"/>
                  <a:pt x="168" y="120"/>
                </a:cubicBezTo>
                <a:cubicBezTo>
                  <a:pt x="195" y="120"/>
                  <a:pt x="195" y="120"/>
                  <a:pt x="195" y="120"/>
                </a:cubicBezTo>
                <a:close/>
                <a:moveTo>
                  <a:pt x="195" y="232"/>
                </a:moveTo>
                <a:cubicBezTo>
                  <a:pt x="195" y="257"/>
                  <a:pt x="195" y="257"/>
                  <a:pt x="195" y="257"/>
                </a:cubicBezTo>
                <a:cubicBezTo>
                  <a:pt x="193" y="254"/>
                  <a:pt x="192" y="252"/>
                  <a:pt x="192" y="249"/>
                </a:cubicBezTo>
                <a:cubicBezTo>
                  <a:pt x="192" y="232"/>
                  <a:pt x="192" y="232"/>
                  <a:pt x="192" y="232"/>
                </a:cubicBezTo>
                <a:lnTo>
                  <a:pt x="195" y="232"/>
                </a:lnTo>
                <a:close/>
                <a:moveTo>
                  <a:pt x="168" y="36"/>
                </a:moveTo>
                <a:cubicBezTo>
                  <a:pt x="165" y="35"/>
                  <a:pt x="162" y="32"/>
                  <a:pt x="162" y="28"/>
                </a:cubicBezTo>
                <a:cubicBezTo>
                  <a:pt x="162" y="25"/>
                  <a:pt x="165" y="22"/>
                  <a:pt x="168" y="21"/>
                </a:cubicBezTo>
                <a:cubicBezTo>
                  <a:pt x="168" y="3"/>
                  <a:pt x="168" y="3"/>
                  <a:pt x="168" y="3"/>
                </a:cubicBezTo>
                <a:cubicBezTo>
                  <a:pt x="157" y="1"/>
                  <a:pt x="144" y="0"/>
                  <a:pt x="131" y="0"/>
                </a:cubicBezTo>
                <a:cubicBezTo>
                  <a:pt x="130" y="0"/>
                  <a:pt x="130" y="0"/>
                  <a:pt x="130" y="0"/>
                </a:cubicBezTo>
                <a:cubicBezTo>
                  <a:pt x="130" y="44"/>
                  <a:pt x="130" y="44"/>
                  <a:pt x="130" y="44"/>
                </a:cubicBezTo>
                <a:cubicBezTo>
                  <a:pt x="168" y="44"/>
                  <a:pt x="168" y="44"/>
                  <a:pt x="168" y="44"/>
                </a:cubicBezTo>
                <a:cubicBezTo>
                  <a:pt x="168" y="36"/>
                  <a:pt x="168" y="36"/>
                  <a:pt x="168" y="36"/>
                </a:cubicBezTo>
                <a:close/>
                <a:moveTo>
                  <a:pt x="168" y="50"/>
                </a:moveTo>
                <a:cubicBezTo>
                  <a:pt x="168" y="70"/>
                  <a:pt x="168" y="70"/>
                  <a:pt x="168" y="70"/>
                </a:cubicBezTo>
                <a:cubicBezTo>
                  <a:pt x="135" y="70"/>
                  <a:pt x="135" y="70"/>
                  <a:pt x="135" y="70"/>
                </a:cubicBezTo>
                <a:cubicBezTo>
                  <a:pt x="135" y="120"/>
                  <a:pt x="135" y="120"/>
                  <a:pt x="135" y="120"/>
                </a:cubicBezTo>
                <a:cubicBezTo>
                  <a:pt x="168" y="120"/>
                  <a:pt x="168" y="120"/>
                  <a:pt x="168" y="120"/>
                </a:cubicBezTo>
                <a:cubicBezTo>
                  <a:pt x="168" y="220"/>
                  <a:pt x="168" y="220"/>
                  <a:pt x="168" y="220"/>
                </a:cubicBezTo>
                <a:cubicBezTo>
                  <a:pt x="130" y="220"/>
                  <a:pt x="130" y="220"/>
                  <a:pt x="130" y="220"/>
                </a:cubicBezTo>
                <a:cubicBezTo>
                  <a:pt x="130" y="198"/>
                  <a:pt x="130" y="198"/>
                  <a:pt x="130" y="198"/>
                </a:cubicBezTo>
                <a:cubicBezTo>
                  <a:pt x="167" y="198"/>
                  <a:pt x="167" y="198"/>
                  <a:pt x="167" y="198"/>
                </a:cubicBezTo>
                <a:cubicBezTo>
                  <a:pt x="167" y="187"/>
                  <a:pt x="167" y="187"/>
                  <a:pt x="167" y="187"/>
                </a:cubicBezTo>
                <a:cubicBezTo>
                  <a:pt x="130" y="187"/>
                  <a:pt x="130" y="187"/>
                  <a:pt x="130" y="187"/>
                </a:cubicBezTo>
                <a:cubicBezTo>
                  <a:pt x="130" y="179"/>
                  <a:pt x="130" y="179"/>
                  <a:pt x="130" y="179"/>
                </a:cubicBezTo>
                <a:cubicBezTo>
                  <a:pt x="167" y="179"/>
                  <a:pt x="167" y="179"/>
                  <a:pt x="167" y="179"/>
                </a:cubicBezTo>
                <a:cubicBezTo>
                  <a:pt x="167" y="167"/>
                  <a:pt x="167" y="167"/>
                  <a:pt x="167" y="167"/>
                </a:cubicBezTo>
                <a:cubicBezTo>
                  <a:pt x="130" y="167"/>
                  <a:pt x="130" y="167"/>
                  <a:pt x="130" y="167"/>
                </a:cubicBezTo>
                <a:cubicBezTo>
                  <a:pt x="130" y="159"/>
                  <a:pt x="130" y="159"/>
                  <a:pt x="130" y="159"/>
                </a:cubicBezTo>
                <a:cubicBezTo>
                  <a:pt x="167" y="159"/>
                  <a:pt x="167" y="159"/>
                  <a:pt x="167" y="159"/>
                </a:cubicBezTo>
                <a:cubicBezTo>
                  <a:pt x="167" y="147"/>
                  <a:pt x="167" y="147"/>
                  <a:pt x="167" y="147"/>
                </a:cubicBezTo>
                <a:cubicBezTo>
                  <a:pt x="130" y="147"/>
                  <a:pt x="130" y="147"/>
                  <a:pt x="130" y="147"/>
                </a:cubicBezTo>
                <a:cubicBezTo>
                  <a:pt x="130" y="50"/>
                  <a:pt x="130" y="50"/>
                  <a:pt x="130" y="50"/>
                </a:cubicBezTo>
                <a:lnTo>
                  <a:pt x="168" y="50"/>
                </a:lnTo>
                <a:close/>
                <a:moveTo>
                  <a:pt x="130" y="0"/>
                </a:moveTo>
                <a:cubicBezTo>
                  <a:pt x="130" y="44"/>
                  <a:pt x="130" y="44"/>
                  <a:pt x="130" y="44"/>
                </a:cubicBezTo>
                <a:cubicBezTo>
                  <a:pt x="93" y="44"/>
                  <a:pt x="93" y="44"/>
                  <a:pt x="93" y="44"/>
                </a:cubicBezTo>
                <a:cubicBezTo>
                  <a:pt x="93" y="36"/>
                  <a:pt x="93" y="36"/>
                  <a:pt x="93" y="36"/>
                </a:cubicBezTo>
                <a:cubicBezTo>
                  <a:pt x="96" y="35"/>
                  <a:pt x="99" y="32"/>
                  <a:pt x="99" y="28"/>
                </a:cubicBezTo>
                <a:cubicBezTo>
                  <a:pt x="99" y="25"/>
                  <a:pt x="96" y="22"/>
                  <a:pt x="93" y="21"/>
                </a:cubicBezTo>
                <a:cubicBezTo>
                  <a:pt x="93" y="3"/>
                  <a:pt x="93" y="3"/>
                  <a:pt x="93" y="3"/>
                </a:cubicBezTo>
                <a:cubicBezTo>
                  <a:pt x="104" y="1"/>
                  <a:pt x="117" y="0"/>
                  <a:pt x="130" y="0"/>
                </a:cubicBezTo>
                <a:close/>
                <a:moveTo>
                  <a:pt x="130" y="50"/>
                </a:moveTo>
                <a:cubicBezTo>
                  <a:pt x="130" y="147"/>
                  <a:pt x="130" y="147"/>
                  <a:pt x="130" y="147"/>
                </a:cubicBezTo>
                <a:cubicBezTo>
                  <a:pt x="93" y="147"/>
                  <a:pt x="93" y="147"/>
                  <a:pt x="93" y="147"/>
                </a:cubicBezTo>
                <a:cubicBezTo>
                  <a:pt x="93" y="120"/>
                  <a:pt x="93" y="120"/>
                  <a:pt x="93" y="120"/>
                </a:cubicBezTo>
                <a:cubicBezTo>
                  <a:pt x="126" y="120"/>
                  <a:pt x="126" y="120"/>
                  <a:pt x="126" y="120"/>
                </a:cubicBezTo>
                <a:cubicBezTo>
                  <a:pt x="126" y="70"/>
                  <a:pt x="126" y="70"/>
                  <a:pt x="126" y="70"/>
                </a:cubicBezTo>
                <a:cubicBezTo>
                  <a:pt x="93" y="70"/>
                  <a:pt x="93" y="70"/>
                  <a:pt x="93" y="70"/>
                </a:cubicBezTo>
                <a:cubicBezTo>
                  <a:pt x="93" y="50"/>
                  <a:pt x="93" y="50"/>
                  <a:pt x="93" y="50"/>
                </a:cubicBezTo>
                <a:cubicBezTo>
                  <a:pt x="130" y="50"/>
                  <a:pt x="130" y="50"/>
                  <a:pt x="130" y="50"/>
                </a:cubicBezTo>
                <a:close/>
                <a:moveTo>
                  <a:pt x="130" y="159"/>
                </a:moveTo>
                <a:cubicBezTo>
                  <a:pt x="130" y="167"/>
                  <a:pt x="130" y="167"/>
                  <a:pt x="130" y="167"/>
                </a:cubicBezTo>
                <a:cubicBezTo>
                  <a:pt x="93" y="167"/>
                  <a:pt x="93" y="167"/>
                  <a:pt x="93" y="167"/>
                </a:cubicBezTo>
                <a:cubicBezTo>
                  <a:pt x="93" y="159"/>
                  <a:pt x="93" y="159"/>
                  <a:pt x="93" y="159"/>
                </a:cubicBezTo>
                <a:cubicBezTo>
                  <a:pt x="130" y="159"/>
                  <a:pt x="130" y="159"/>
                  <a:pt x="130" y="159"/>
                </a:cubicBezTo>
                <a:close/>
                <a:moveTo>
                  <a:pt x="130" y="179"/>
                </a:moveTo>
                <a:cubicBezTo>
                  <a:pt x="130" y="187"/>
                  <a:pt x="130" y="187"/>
                  <a:pt x="130" y="187"/>
                </a:cubicBezTo>
                <a:cubicBezTo>
                  <a:pt x="93" y="187"/>
                  <a:pt x="93" y="187"/>
                  <a:pt x="93" y="187"/>
                </a:cubicBezTo>
                <a:cubicBezTo>
                  <a:pt x="93" y="179"/>
                  <a:pt x="93" y="179"/>
                  <a:pt x="93" y="179"/>
                </a:cubicBezTo>
                <a:cubicBezTo>
                  <a:pt x="130" y="179"/>
                  <a:pt x="130" y="179"/>
                  <a:pt x="130" y="179"/>
                </a:cubicBezTo>
                <a:close/>
                <a:moveTo>
                  <a:pt x="130" y="198"/>
                </a:moveTo>
                <a:cubicBezTo>
                  <a:pt x="130" y="220"/>
                  <a:pt x="130" y="220"/>
                  <a:pt x="130" y="220"/>
                </a:cubicBezTo>
                <a:cubicBezTo>
                  <a:pt x="93" y="220"/>
                  <a:pt x="93" y="220"/>
                  <a:pt x="93" y="220"/>
                </a:cubicBezTo>
                <a:cubicBezTo>
                  <a:pt x="93" y="198"/>
                  <a:pt x="93" y="198"/>
                  <a:pt x="93" y="198"/>
                </a:cubicBezTo>
                <a:lnTo>
                  <a:pt x="130" y="198"/>
                </a:lnTo>
                <a:close/>
                <a:moveTo>
                  <a:pt x="93" y="3"/>
                </a:moveTo>
                <a:cubicBezTo>
                  <a:pt x="93" y="21"/>
                  <a:pt x="93" y="21"/>
                  <a:pt x="93" y="21"/>
                </a:cubicBezTo>
                <a:cubicBezTo>
                  <a:pt x="92" y="20"/>
                  <a:pt x="92" y="20"/>
                  <a:pt x="91" y="20"/>
                </a:cubicBezTo>
                <a:cubicBezTo>
                  <a:pt x="86" y="20"/>
                  <a:pt x="83" y="24"/>
                  <a:pt x="83" y="28"/>
                </a:cubicBezTo>
                <a:cubicBezTo>
                  <a:pt x="83" y="33"/>
                  <a:pt x="86" y="37"/>
                  <a:pt x="91" y="37"/>
                </a:cubicBezTo>
                <a:cubicBezTo>
                  <a:pt x="92" y="37"/>
                  <a:pt x="92" y="37"/>
                  <a:pt x="93" y="36"/>
                </a:cubicBezTo>
                <a:cubicBezTo>
                  <a:pt x="93" y="44"/>
                  <a:pt x="93" y="44"/>
                  <a:pt x="93" y="44"/>
                </a:cubicBezTo>
                <a:cubicBezTo>
                  <a:pt x="67" y="44"/>
                  <a:pt x="67" y="44"/>
                  <a:pt x="67" y="44"/>
                </a:cubicBezTo>
                <a:cubicBezTo>
                  <a:pt x="67" y="37"/>
                  <a:pt x="67" y="37"/>
                  <a:pt x="67" y="37"/>
                </a:cubicBezTo>
                <a:cubicBezTo>
                  <a:pt x="71" y="37"/>
                  <a:pt x="75" y="33"/>
                  <a:pt x="75" y="28"/>
                </a:cubicBezTo>
                <a:cubicBezTo>
                  <a:pt x="75" y="24"/>
                  <a:pt x="71" y="20"/>
                  <a:pt x="67" y="20"/>
                </a:cubicBezTo>
                <a:cubicBezTo>
                  <a:pt x="67" y="9"/>
                  <a:pt x="67" y="9"/>
                  <a:pt x="67" y="9"/>
                </a:cubicBezTo>
                <a:cubicBezTo>
                  <a:pt x="75" y="6"/>
                  <a:pt x="84" y="4"/>
                  <a:pt x="93" y="3"/>
                </a:cubicBezTo>
                <a:close/>
                <a:moveTo>
                  <a:pt x="93" y="50"/>
                </a:moveTo>
                <a:cubicBezTo>
                  <a:pt x="93" y="70"/>
                  <a:pt x="93" y="70"/>
                  <a:pt x="93" y="70"/>
                </a:cubicBezTo>
                <a:cubicBezTo>
                  <a:pt x="67" y="70"/>
                  <a:pt x="67" y="70"/>
                  <a:pt x="67" y="70"/>
                </a:cubicBezTo>
                <a:cubicBezTo>
                  <a:pt x="67" y="50"/>
                  <a:pt x="67" y="50"/>
                  <a:pt x="67" y="50"/>
                </a:cubicBezTo>
                <a:cubicBezTo>
                  <a:pt x="93" y="50"/>
                  <a:pt x="93" y="50"/>
                  <a:pt x="93" y="50"/>
                </a:cubicBezTo>
                <a:close/>
                <a:moveTo>
                  <a:pt x="93" y="120"/>
                </a:moveTo>
                <a:cubicBezTo>
                  <a:pt x="93" y="147"/>
                  <a:pt x="93" y="147"/>
                  <a:pt x="93" y="147"/>
                </a:cubicBezTo>
                <a:cubicBezTo>
                  <a:pt x="92" y="147"/>
                  <a:pt x="92" y="147"/>
                  <a:pt x="92" y="147"/>
                </a:cubicBezTo>
                <a:cubicBezTo>
                  <a:pt x="92" y="159"/>
                  <a:pt x="92" y="159"/>
                  <a:pt x="92" y="159"/>
                </a:cubicBezTo>
                <a:cubicBezTo>
                  <a:pt x="93" y="159"/>
                  <a:pt x="93" y="159"/>
                  <a:pt x="93" y="159"/>
                </a:cubicBezTo>
                <a:cubicBezTo>
                  <a:pt x="93" y="167"/>
                  <a:pt x="93" y="167"/>
                  <a:pt x="93" y="167"/>
                </a:cubicBezTo>
                <a:cubicBezTo>
                  <a:pt x="92" y="167"/>
                  <a:pt x="92" y="167"/>
                  <a:pt x="92" y="167"/>
                </a:cubicBezTo>
                <a:cubicBezTo>
                  <a:pt x="92" y="179"/>
                  <a:pt x="92" y="179"/>
                  <a:pt x="92" y="179"/>
                </a:cubicBezTo>
                <a:cubicBezTo>
                  <a:pt x="93" y="179"/>
                  <a:pt x="93" y="179"/>
                  <a:pt x="93" y="179"/>
                </a:cubicBezTo>
                <a:cubicBezTo>
                  <a:pt x="93" y="187"/>
                  <a:pt x="93" y="187"/>
                  <a:pt x="93" y="187"/>
                </a:cubicBezTo>
                <a:cubicBezTo>
                  <a:pt x="92" y="187"/>
                  <a:pt x="92" y="187"/>
                  <a:pt x="92" y="187"/>
                </a:cubicBezTo>
                <a:cubicBezTo>
                  <a:pt x="92" y="198"/>
                  <a:pt x="92" y="198"/>
                  <a:pt x="92" y="198"/>
                </a:cubicBezTo>
                <a:cubicBezTo>
                  <a:pt x="93" y="198"/>
                  <a:pt x="93" y="198"/>
                  <a:pt x="93" y="198"/>
                </a:cubicBezTo>
                <a:cubicBezTo>
                  <a:pt x="93" y="220"/>
                  <a:pt x="93" y="220"/>
                  <a:pt x="93" y="220"/>
                </a:cubicBezTo>
                <a:cubicBezTo>
                  <a:pt x="67" y="220"/>
                  <a:pt x="67" y="220"/>
                  <a:pt x="67" y="220"/>
                </a:cubicBezTo>
                <a:cubicBezTo>
                  <a:pt x="67" y="188"/>
                  <a:pt x="67" y="188"/>
                  <a:pt x="67" y="188"/>
                </a:cubicBezTo>
                <a:cubicBezTo>
                  <a:pt x="68" y="186"/>
                  <a:pt x="69" y="183"/>
                  <a:pt x="69" y="180"/>
                </a:cubicBezTo>
                <a:cubicBezTo>
                  <a:pt x="69" y="176"/>
                  <a:pt x="68" y="173"/>
                  <a:pt x="67" y="171"/>
                </a:cubicBezTo>
                <a:cubicBezTo>
                  <a:pt x="67" y="120"/>
                  <a:pt x="67" y="120"/>
                  <a:pt x="67" y="120"/>
                </a:cubicBezTo>
                <a:cubicBezTo>
                  <a:pt x="93" y="120"/>
                  <a:pt x="93" y="120"/>
                  <a:pt x="93" y="120"/>
                </a:cubicBezTo>
                <a:close/>
                <a:moveTo>
                  <a:pt x="67" y="257"/>
                </a:moveTo>
                <a:cubicBezTo>
                  <a:pt x="67" y="232"/>
                  <a:pt x="67" y="232"/>
                  <a:pt x="67" y="232"/>
                </a:cubicBezTo>
                <a:cubicBezTo>
                  <a:pt x="69" y="232"/>
                  <a:pt x="69" y="232"/>
                  <a:pt x="69" y="232"/>
                </a:cubicBezTo>
                <a:cubicBezTo>
                  <a:pt x="69" y="249"/>
                  <a:pt x="69" y="249"/>
                  <a:pt x="69" y="249"/>
                </a:cubicBezTo>
                <a:cubicBezTo>
                  <a:pt x="69" y="252"/>
                  <a:pt x="68" y="254"/>
                  <a:pt x="67" y="257"/>
                </a:cubicBezTo>
                <a:close/>
                <a:moveTo>
                  <a:pt x="67" y="9"/>
                </a:moveTo>
                <a:cubicBezTo>
                  <a:pt x="67" y="20"/>
                  <a:pt x="67" y="20"/>
                  <a:pt x="67" y="20"/>
                </a:cubicBezTo>
                <a:cubicBezTo>
                  <a:pt x="62" y="20"/>
                  <a:pt x="58" y="24"/>
                  <a:pt x="58" y="28"/>
                </a:cubicBezTo>
                <a:cubicBezTo>
                  <a:pt x="58" y="33"/>
                  <a:pt x="62" y="37"/>
                  <a:pt x="67" y="37"/>
                </a:cubicBezTo>
                <a:cubicBezTo>
                  <a:pt x="67" y="44"/>
                  <a:pt x="67" y="44"/>
                  <a:pt x="67" y="44"/>
                </a:cubicBezTo>
                <a:cubicBezTo>
                  <a:pt x="52" y="44"/>
                  <a:pt x="52" y="44"/>
                  <a:pt x="52" y="44"/>
                </a:cubicBezTo>
                <a:cubicBezTo>
                  <a:pt x="52" y="15"/>
                  <a:pt x="52" y="15"/>
                  <a:pt x="52" y="15"/>
                </a:cubicBezTo>
                <a:cubicBezTo>
                  <a:pt x="56" y="13"/>
                  <a:pt x="61" y="11"/>
                  <a:pt x="67" y="9"/>
                </a:cubicBezTo>
                <a:close/>
                <a:moveTo>
                  <a:pt x="67" y="50"/>
                </a:moveTo>
                <a:cubicBezTo>
                  <a:pt x="67" y="70"/>
                  <a:pt x="67" y="70"/>
                  <a:pt x="67" y="70"/>
                </a:cubicBezTo>
                <a:cubicBezTo>
                  <a:pt x="60" y="70"/>
                  <a:pt x="60" y="70"/>
                  <a:pt x="60" y="70"/>
                </a:cubicBezTo>
                <a:cubicBezTo>
                  <a:pt x="60" y="120"/>
                  <a:pt x="60" y="120"/>
                  <a:pt x="60" y="120"/>
                </a:cubicBezTo>
                <a:cubicBezTo>
                  <a:pt x="67" y="120"/>
                  <a:pt x="67" y="120"/>
                  <a:pt x="67" y="120"/>
                </a:cubicBezTo>
                <a:cubicBezTo>
                  <a:pt x="67" y="171"/>
                  <a:pt x="67" y="171"/>
                  <a:pt x="67" y="171"/>
                </a:cubicBezTo>
                <a:cubicBezTo>
                  <a:pt x="64" y="166"/>
                  <a:pt x="58" y="162"/>
                  <a:pt x="52" y="162"/>
                </a:cubicBezTo>
                <a:cubicBezTo>
                  <a:pt x="52" y="50"/>
                  <a:pt x="52" y="50"/>
                  <a:pt x="52" y="50"/>
                </a:cubicBezTo>
                <a:cubicBezTo>
                  <a:pt x="67" y="50"/>
                  <a:pt x="67" y="50"/>
                  <a:pt x="67" y="50"/>
                </a:cubicBezTo>
                <a:close/>
                <a:moveTo>
                  <a:pt x="67" y="188"/>
                </a:moveTo>
                <a:cubicBezTo>
                  <a:pt x="67" y="220"/>
                  <a:pt x="67" y="220"/>
                  <a:pt x="67" y="220"/>
                </a:cubicBezTo>
                <a:cubicBezTo>
                  <a:pt x="52" y="220"/>
                  <a:pt x="52" y="220"/>
                  <a:pt x="52" y="220"/>
                </a:cubicBezTo>
                <a:cubicBezTo>
                  <a:pt x="52" y="197"/>
                  <a:pt x="52" y="197"/>
                  <a:pt x="52" y="197"/>
                </a:cubicBezTo>
                <a:cubicBezTo>
                  <a:pt x="58" y="197"/>
                  <a:pt x="64" y="193"/>
                  <a:pt x="67" y="188"/>
                </a:cubicBezTo>
                <a:close/>
                <a:moveTo>
                  <a:pt x="67" y="232"/>
                </a:moveTo>
                <a:cubicBezTo>
                  <a:pt x="67" y="257"/>
                  <a:pt x="67" y="257"/>
                  <a:pt x="67" y="257"/>
                </a:cubicBezTo>
                <a:cubicBezTo>
                  <a:pt x="64" y="260"/>
                  <a:pt x="60" y="262"/>
                  <a:pt x="56" y="262"/>
                </a:cubicBezTo>
                <a:cubicBezTo>
                  <a:pt x="52" y="262"/>
                  <a:pt x="52" y="262"/>
                  <a:pt x="52" y="262"/>
                </a:cubicBezTo>
                <a:cubicBezTo>
                  <a:pt x="52" y="232"/>
                  <a:pt x="52" y="232"/>
                  <a:pt x="52" y="232"/>
                </a:cubicBezTo>
                <a:lnTo>
                  <a:pt x="67" y="232"/>
                </a:lnTo>
                <a:close/>
                <a:moveTo>
                  <a:pt x="52" y="15"/>
                </a:moveTo>
                <a:cubicBezTo>
                  <a:pt x="52" y="44"/>
                  <a:pt x="52" y="44"/>
                  <a:pt x="52" y="44"/>
                </a:cubicBezTo>
                <a:cubicBezTo>
                  <a:pt x="27" y="44"/>
                  <a:pt x="27" y="44"/>
                  <a:pt x="27" y="44"/>
                </a:cubicBezTo>
                <a:cubicBezTo>
                  <a:pt x="27" y="33"/>
                  <a:pt x="36" y="23"/>
                  <a:pt x="52" y="15"/>
                </a:cubicBezTo>
                <a:close/>
                <a:moveTo>
                  <a:pt x="52" y="50"/>
                </a:moveTo>
                <a:cubicBezTo>
                  <a:pt x="52" y="162"/>
                  <a:pt x="52" y="162"/>
                  <a:pt x="52" y="162"/>
                </a:cubicBezTo>
                <a:cubicBezTo>
                  <a:pt x="42" y="162"/>
                  <a:pt x="35" y="170"/>
                  <a:pt x="35" y="180"/>
                </a:cubicBezTo>
                <a:cubicBezTo>
                  <a:pt x="35" y="189"/>
                  <a:pt x="42" y="197"/>
                  <a:pt x="52" y="197"/>
                </a:cubicBezTo>
                <a:cubicBezTo>
                  <a:pt x="52" y="220"/>
                  <a:pt x="52" y="220"/>
                  <a:pt x="52" y="220"/>
                </a:cubicBezTo>
                <a:cubicBezTo>
                  <a:pt x="12" y="220"/>
                  <a:pt x="12" y="220"/>
                  <a:pt x="12" y="220"/>
                </a:cubicBezTo>
                <a:cubicBezTo>
                  <a:pt x="12" y="154"/>
                  <a:pt x="12" y="154"/>
                  <a:pt x="12" y="154"/>
                </a:cubicBezTo>
                <a:cubicBezTo>
                  <a:pt x="15" y="150"/>
                  <a:pt x="21" y="146"/>
                  <a:pt x="27" y="146"/>
                </a:cubicBezTo>
                <a:cubicBezTo>
                  <a:pt x="27" y="50"/>
                  <a:pt x="27" y="50"/>
                  <a:pt x="27" y="50"/>
                </a:cubicBezTo>
                <a:cubicBezTo>
                  <a:pt x="52" y="50"/>
                  <a:pt x="52" y="50"/>
                  <a:pt x="52" y="50"/>
                </a:cubicBezTo>
                <a:close/>
                <a:moveTo>
                  <a:pt x="52" y="232"/>
                </a:moveTo>
                <a:cubicBezTo>
                  <a:pt x="52" y="262"/>
                  <a:pt x="52" y="262"/>
                  <a:pt x="52" y="262"/>
                </a:cubicBezTo>
                <a:cubicBezTo>
                  <a:pt x="48" y="262"/>
                  <a:pt x="48" y="262"/>
                  <a:pt x="48" y="262"/>
                </a:cubicBezTo>
                <a:cubicBezTo>
                  <a:pt x="41" y="262"/>
                  <a:pt x="35" y="257"/>
                  <a:pt x="35" y="249"/>
                </a:cubicBezTo>
                <a:cubicBezTo>
                  <a:pt x="35" y="232"/>
                  <a:pt x="35" y="232"/>
                  <a:pt x="35" y="232"/>
                </a:cubicBezTo>
                <a:cubicBezTo>
                  <a:pt x="52" y="232"/>
                  <a:pt x="52" y="232"/>
                  <a:pt x="52" y="232"/>
                </a:cubicBezTo>
                <a:close/>
                <a:moveTo>
                  <a:pt x="12" y="114"/>
                </a:moveTo>
                <a:cubicBezTo>
                  <a:pt x="14" y="114"/>
                  <a:pt x="15" y="112"/>
                  <a:pt x="15" y="110"/>
                </a:cubicBezTo>
                <a:cubicBezTo>
                  <a:pt x="15" y="76"/>
                  <a:pt x="15" y="76"/>
                  <a:pt x="15" y="76"/>
                </a:cubicBezTo>
                <a:cubicBezTo>
                  <a:pt x="15" y="74"/>
                  <a:pt x="14" y="71"/>
                  <a:pt x="12" y="70"/>
                </a:cubicBezTo>
                <a:lnTo>
                  <a:pt x="12" y="114"/>
                </a:lnTo>
                <a:close/>
                <a:moveTo>
                  <a:pt x="12" y="70"/>
                </a:moveTo>
                <a:cubicBezTo>
                  <a:pt x="12" y="114"/>
                  <a:pt x="12" y="114"/>
                  <a:pt x="12" y="114"/>
                </a:cubicBezTo>
                <a:cubicBezTo>
                  <a:pt x="12" y="114"/>
                  <a:pt x="11" y="114"/>
                  <a:pt x="11" y="113"/>
                </a:cubicBezTo>
                <a:cubicBezTo>
                  <a:pt x="4" y="111"/>
                  <a:pt x="4" y="111"/>
                  <a:pt x="4" y="111"/>
                </a:cubicBezTo>
                <a:cubicBezTo>
                  <a:pt x="2" y="110"/>
                  <a:pt x="0" y="107"/>
                  <a:pt x="0" y="104"/>
                </a:cubicBezTo>
                <a:cubicBezTo>
                  <a:pt x="0" y="70"/>
                  <a:pt x="0" y="70"/>
                  <a:pt x="0" y="70"/>
                </a:cubicBezTo>
                <a:cubicBezTo>
                  <a:pt x="0" y="67"/>
                  <a:pt x="2" y="66"/>
                  <a:pt x="4" y="67"/>
                </a:cubicBezTo>
                <a:cubicBezTo>
                  <a:pt x="11" y="69"/>
                  <a:pt x="11" y="69"/>
                  <a:pt x="11" y="69"/>
                </a:cubicBezTo>
                <a:cubicBezTo>
                  <a:pt x="11" y="70"/>
                  <a:pt x="12" y="70"/>
                  <a:pt x="12" y="70"/>
                </a:cubicBezTo>
                <a:close/>
                <a:moveTo>
                  <a:pt x="12" y="154"/>
                </a:moveTo>
                <a:cubicBezTo>
                  <a:pt x="12" y="220"/>
                  <a:pt x="12" y="220"/>
                  <a:pt x="12" y="220"/>
                </a:cubicBezTo>
                <a:cubicBezTo>
                  <a:pt x="9" y="220"/>
                  <a:pt x="9" y="220"/>
                  <a:pt x="9" y="220"/>
                </a:cubicBezTo>
                <a:cubicBezTo>
                  <a:pt x="9" y="164"/>
                  <a:pt x="9" y="164"/>
                  <a:pt x="9" y="164"/>
                </a:cubicBezTo>
                <a:cubicBezTo>
                  <a:pt x="9" y="160"/>
                  <a:pt x="10" y="157"/>
                  <a:pt x="12" y="154"/>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6" name="Freeform 76"/>
          <p:cNvSpPr>
            <a:spLocks noEditPoints="1"/>
          </p:cNvSpPr>
          <p:nvPr/>
        </p:nvSpPr>
        <p:spPr bwMode="auto">
          <a:xfrm>
            <a:off x="5918487" y="2264192"/>
            <a:ext cx="482078" cy="365427"/>
          </a:xfrm>
          <a:custGeom>
            <a:avLst/>
            <a:gdLst>
              <a:gd name="T0" fmla="*/ 271 w 295"/>
              <a:gd name="T1" fmla="*/ 0 h 224"/>
              <a:gd name="T2" fmla="*/ 277 w 295"/>
              <a:gd name="T3" fmla="*/ 35 h 224"/>
              <a:gd name="T4" fmla="*/ 224 w 295"/>
              <a:gd name="T5" fmla="*/ 224 h 224"/>
              <a:gd name="T6" fmla="*/ 248 w 295"/>
              <a:gd name="T7" fmla="*/ 188 h 224"/>
              <a:gd name="T8" fmla="*/ 249 w 295"/>
              <a:gd name="T9" fmla="*/ 29 h 224"/>
              <a:gd name="T10" fmla="*/ 224 w 295"/>
              <a:gd name="T11" fmla="*/ 194 h 224"/>
              <a:gd name="T12" fmla="*/ 224 w 295"/>
              <a:gd name="T13" fmla="*/ 16 h 224"/>
              <a:gd name="T14" fmla="*/ 224 w 295"/>
              <a:gd name="T15" fmla="*/ 208 h 224"/>
              <a:gd name="T16" fmla="*/ 224 w 295"/>
              <a:gd name="T17" fmla="*/ 179 h 224"/>
              <a:gd name="T18" fmla="*/ 224 w 295"/>
              <a:gd name="T19" fmla="*/ 194 h 224"/>
              <a:gd name="T20" fmla="*/ 201 w 295"/>
              <a:gd name="T21" fmla="*/ 128 h 224"/>
              <a:gd name="T22" fmla="*/ 203 w 295"/>
              <a:gd name="T23" fmla="*/ 98 h 224"/>
              <a:gd name="T24" fmla="*/ 195 w 295"/>
              <a:gd name="T25" fmla="*/ 67 h 224"/>
              <a:gd name="T26" fmla="*/ 187 w 295"/>
              <a:gd name="T27" fmla="*/ 128 h 224"/>
              <a:gd name="T28" fmla="*/ 187 w 295"/>
              <a:gd name="T29" fmla="*/ 100 h 224"/>
              <a:gd name="T30" fmla="*/ 190 w 295"/>
              <a:gd name="T31" fmla="*/ 75 h 224"/>
              <a:gd name="T32" fmla="*/ 187 w 295"/>
              <a:gd name="T33" fmla="*/ 0 h 224"/>
              <a:gd name="T34" fmla="*/ 187 w 295"/>
              <a:gd name="T35" fmla="*/ 0 h 224"/>
              <a:gd name="T36" fmla="*/ 147 w 295"/>
              <a:gd name="T37" fmla="*/ 208 h 224"/>
              <a:gd name="T38" fmla="*/ 182 w 295"/>
              <a:gd name="T39" fmla="*/ 67 h 224"/>
              <a:gd name="T40" fmla="*/ 168 w 295"/>
              <a:gd name="T41" fmla="*/ 109 h 224"/>
              <a:gd name="T42" fmla="*/ 187 w 295"/>
              <a:gd name="T43" fmla="*/ 194 h 224"/>
              <a:gd name="T44" fmla="*/ 148 w 295"/>
              <a:gd name="T45" fmla="*/ 125 h 224"/>
              <a:gd name="T46" fmla="*/ 147 w 295"/>
              <a:gd name="T47" fmla="*/ 106 h 224"/>
              <a:gd name="T48" fmla="*/ 184 w 295"/>
              <a:gd name="T49" fmla="*/ 70 h 224"/>
              <a:gd name="T50" fmla="*/ 187 w 295"/>
              <a:gd name="T51" fmla="*/ 91 h 224"/>
              <a:gd name="T52" fmla="*/ 179 w 295"/>
              <a:gd name="T53" fmla="*/ 116 h 224"/>
              <a:gd name="T54" fmla="*/ 187 w 295"/>
              <a:gd name="T55" fmla="*/ 100 h 224"/>
              <a:gd name="T56" fmla="*/ 147 w 295"/>
              <a:gd name="T57" fmla="*/ 16 h 224"/>
              <a:gd name="T58" fmla="*/ 147 w 295"/>
              <a:gd name="T59" fmla="*/ 208 h 224"/>
              <a:gd name="T60" fmla="*/ 147 w 295"/>
              <a:gd name="T61" fmla="*/ 106 h 224"/>
              <a:gd name="T62" fmla="*/ 127 w 295"/>
              <a:gd name="T63" fmla="*/ 121 h 224"/>
              <a:gd name="T64" fmla="*/ 147 w 295"/>
              <a:gd name="T65" fmla="*/ 137 h 224"/>
              <a:gd name="T66" fmla="*/ 102 w 295"/>
              <a:gd name="T67" fmla="*/ 156 h 224"/>
              <a:gd name="T68" fmla="*/ 109 w 295"/>
              <a:gd name="T69" fmla="*/ 113 h 224"/>
              <a:gd name="T70" fmla="*/ 100 w 295"/>
              <a:gd name="T71" fmla="*/ 93 h 224"/>
              <a:gd name="T72" fmla="*/ 111 w 295"/>
              <a:gd name="T73" fmla="*/ 97 h 224"/>
              <a:gd name="T74" fmla="*/ 99 w 295"/>
              <a:gd name="T75" fmla="*/ 88 h 224"/>
              <a:gd name="T76" fmla="*/ 101 w 295"/>
              <a:gd name="T77" fmla="*/ 150 h 224"/>
              <a:gd name="T78" fmla="*/ 99 w 295"/>
              <a:gd name="T79" fmla="*/ 123 h 224"/>
              <a:gd name="T80" fmla="*/ 0 w 295"/>
              <a:gd name="T81" fmla="*/ 23 h 224"/>
              <a:gd name="T82" fmla="*/ 99 w 295"/>
              <a:gd name="T83" fmla="*/ 208 h 224"/>
              <a:gd name="T84" fmla="*/ 17 w 295"/>
              <a:gd name="T85" fmla="*/ 35 h 224"/>
              <a:gd name="T86" fmla="*/ 99 w 295"/>
              <a:gd name="T87" fmla="*/ 29 h 224"/>
              <a:gd name="T88" fmla="*/ 79 w 295"/>
              <a:gd name="T89" fmla="*/ 129 h 224"/>
              <a:gd name="T90" fmla="*/ 99 w 295"/>
              <a:gd name="T91" fmla="*/ 157 h 224"/>
              <a:gd name="T92" fmla="*/ 30 w 295"/>
              <a:gd name="T93" fmla="*/ 45 h 224"/>
              <a:gd name="T94" fmla="*/ 99 w 295"/>
              <a:gd name="T95" fmla="*/ 115 h 224"/>
              <a:gd name="T96" fmla="*/ 99 w 295"/>
              <a:gd name="T97" fmla="*/ 123 h 224"/>
              <a:gd name="T98" fmla="*/ 91 w 295"/>
              <a:gd name="T99" fmla="*/ 133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5" h="224">
                <a:moveTo>
                  <a:pt x="271" y="224"/>
                </a:moveTo>
                <a:cubicBezTo>
                  <a:pt x="284" y="224"/>
                  <a:pt x="295" y="213"/>
                  <a:pt x="295" y="200"/>
                </a:cubicBezTo>
                <a:cubicBezTo>
                  <a:pt x="295" y="23"/>
                  <a:pt x="295" y="23"/>
                  <a:pt x="295" y="23"/>
                </a:cubicBezTo>
                <a:cubicBezTo>
                  <a:pt x="295" y="10"/>
                  <a:pt x="284" y="0"/>
                  <a:pt x="271" y="0"/>
                </a:cubicBezTo>
                <a:cubicBezTo>
                  <a:pt x="224" y="0"/>
                  <a:pt x="224" y="0"/>
                  <a:pt x="224" y="0"/>
                </a:cubicBezTo>
                <a:cubicBezTo>
                  <a:pt x="224" y="16"/>
                  <a:pt x="224" y="16"/>
                  <a:pt x="224" y="16"/>
                </a:cubicBezTo>
                <a:cubicBezTo>
                  <a:pt x="258" y="16"/>
                  <a:pt x="258" y="16"/>
                  <a:pt x="258" y="16"/>
                </a:cubicBezTo>
                <a:cubicBezTo>
                  <a:pt x="268" y="16"/>
                  <a:pt x="277" y="24"/>
                  <a:pt x="277" y="35"/>
                </a:cubicBezTo>
                <a:cubicBezTo>
                  <a:pt x="277" y="189"/>
                  <a:pt x="277" y="189"/>
                  <a:pt x="277" y="189"/>
                </a:cubicBezTo>
                <a:cubicBezTo>
                  <a:pt x="277" y="199"/>
                  <a:pt x="268" y="208"/>
                  <a:pt x="258" y="208"/>
                </a:cubicBezTo>
                <a:cubicBezTo>
                  <a:pt x="224" y="208"/>
                  <a:pt x="224" y="208"/>
                  <a:pt x="224" y="208"/>
                </a:cubicBezTo>
                <a:cubicBezTo>
                  <a:pt x="224" y="224"/>
                  <a:pt x="224" y="224"/>
                  <a:pt x="224" y="224"/>
                </a:cubicBezTo>
                <a:cubicBezTo>
                  <a:pt x="271" y="224"/>
                  <a:pt x="271" y="224"/>
                  <a:pt x="271" y="224"/>
                </a:cubicBezTo>
                <a:close/>
                <a:moveTo>
                  <a:pt x="224" y="194"/>
                </a:moveTo>
                <a:cubicBezTo>
                  <a:pt x="224" y="188"/>
                  <a:pt x="224" y="188"/>
                  <a:pt x="224" y="188"/>
                </a:cubicBezTo>
                <a:cubicBezTo>
                  <a:pt x="248" y="188"/>
                  <a:pt x="248" y="188"/>
                  <a:pt x="248" y="188"/>
                </a:cubicBezTo>
                <a:cubicBezTo>
                  <a:pt x="248" y="179"/>
                  <a:pt x="248" y="179"/>
                  <a:pt x="248" y="179"/>
                </a:cubicBezTo>
                <a:cubicBezTo>
                  <a:pt x="224" y="179"/>
                  <a:pt x="224" y="179"/>
                  <a:pt x="224" y="179"/>
                </a:cubicBezTo>
                <a:cubicBezTo>
                  <a:pt x="224" y="29"/>
                  <a:pt x="224" y="29"/>
                  <a:pt x="224" y="29"/>
                </a:cubicBezTo>
                <a:cubicBezTo>
                  <a:pt x="249" y="29"/>
                  <a:pt x="249" y="29"/>
                  <a:pt x="249" y="29"/>
                </a:cubicBezTo>
                <a:cubicBezTo>
                  <a:pt x="257" y="29"/>
                  <a:pt x="264" y="36"/>
                  <a:pt x="264" y="45"/>
                </a:cubicBezTo>
                <a:cubicBezTo>
                  <a:pt x="264" y="179"/>
                  <a:pt x="264" y="179"/>
                  <a:pt x="264" y="179"/>
                </a:cubicBezTo>
                <a:cubicBezTo>
                  <a:pt x="264" y="187"/>
                  <a:pt x="257" y="194"/>
                  <a:pt x="249" y="194"/>
                </a:cubicBezTo>
                <a:lnTo>
                  <a:pt x="224" y="194"/>
                </a:lnTo>
                <a:close/>
                <a:moveTo>
                  <a:pt x="224" y="0"/>
                </a:moveTo>
                <a:cubicBezTo>
                  <a:pt x="187" y="0"/>
                  <a:pt x="187" y="0"/>
                  <a:pt x="187" y="0"/>
                </a:cubicBezTo>
                <a:cubicBezTo>
                  <a:pt x="187" y="16"/>
                  <a:pt x="187" y="16"/>
                  <a:pt x="187" y="16"/>
                </a:cubicBezTo>
                <a:cubicBezTo>
                  <a:pt x="224" y="16"/>
                  <a:pt x="224" y="16"/>
                  <a:pt x="224" y="16"/>
                </a:cubicBezTo>
                <a:cubicBezTo>
                  <a:pt x="224" y="0"/>
                  <a:pt x="224" y="0"/>
                  <a:pt x="224" y="0"/>
                </a:cubicBezTo>
                <a:close/>
                <a:moveTo>
                  <a:pt x="187" y="224"/>
                </a:moveTo>
                <a:cubicBezTo>
                  <a:pt x="224" y="224"/>
                  <a:pt x="224" y="224"/>
                  <a:pt x="224" y="224"/>
                </a:cubicBezTo>
                <a:cubicBezTo>
                  <a:pt x="224" y="208"/>
                  <a:pt x="224" y="208"/>
                  <a:pt x="224" y="208"/>
                </a:cubicBezTo>
                <a:cubicBezTo>
                  <a:pt x="187" y="208"/>
                  <a:pt x="187" y="208"/>
                  <a:pt x="187" y="208"/>
                </a:cubicBezTo>
                <a:cubicBezTo>
                  <a:pt x="187" y="224"/>
                  <a:pt x="187" y="224"/>
                  <a:pt x="187" y="224"/>
                </a:cubicBezTo>
                <a:close/>
                <a:moveTo>
                  <a:pt x="224" y="29"/>
                </a:moveTo>
                <a:cubicBezTo>
                  <a:pt x="224" y="179"/>
                  <a:pt x="224" y="179"/>
                  <a:pt x="224" y="179"/>
                </a:cubicBezTo>
                <a:cubicBezTo>
                  <a:pt x="200" y="179"/>
                  <a:pt x="200" y="179"/>
                  <a:pt x="200" y="179"/>
                </a:cubicBezTo>
                <a:cubicBezTo>
                  <a:pt x="200" y="188"/>
                  <a:pt x="200" y="188"/>
                  <a:pt x="200" y="188"/>
                </a:cubicBezTo>
                <a:cubicBezTo>
                  <a:pt x="224" y="188"/>
                  <a:pt x="224" y="188"/>
                  <a:pt x="224" y="188"/>
                </a:cubicBezTo>
                <a:cubicBezTo>
                  <a:pt x="224" y="194"/>
                  <a:pt x="224" y="194"/>
                  <a:pt x="224" y="194"/>
                </a:cubicBezTo>
                <a:cubicBezTo>
                  <a:pt x="187" y="194"/>
                  <a:pt x="187" y="194"/>
                  <a:pt x="187" y="194"/>
                </a:cubicBezTo>
                <a:cubicBezTo>
                  <a:pt x="187" y="135"/>
                  <a:pt x="187" y="135"/>
                  <a:pt x="187" y="135"/>
                </a:cubicBezTo>
                <a:cubicBezTo>
                  <a:pt x="188" y="135"/>
                  <a:pt x="189" y="134"/>
                  <a:pt x="189" y="134"/>
                </a:cubicBezTo>
                <a:cubicBezTo>
                  <a:pt x="194" y="133"/>
                  <a:pt x="197" y="131"/>
                  <a:pt x="201" y="128"/>
                </a:cubicBezTo>
                <a:cubicBezTo>
                  <a:pt x="204" y="124"/>
                  <a:pt x="206" y="121"/>
                  <a:pt x="207" y="117"/>
                </a:cubicBezTo>
                <a:cubicBezTo>
                  <a:pt x="208" y="115"/>
                  <a:pt x="208" y="113"/>
                  <a:pt x="208" y="111"/>
                </a:cubicBezTo>
                <a:cubicBezTo>
                  <a:pt x="208" y="109"/>
                  <a:pt x="208" y="107"/>
                  <a:pt x="207" y="104"/>
                </a:cubicBezTo>
                <a:cubicBezTo>
                  <a:pt x="207" y="102"/>
                  <a:pt x="205" y="100"/>
                  <a:pt x="203" y="98"/>
                </a:cubicBezTo>
                <a:cubicBezTo>
                  <a:pt x="200" y="96"/>
                  <a:pt x="197" y="94"/>
                  <a:pt x="193" y="94"/>
                </a:cubicBezTo>
                <a:cubicBezTo>
                  <a:pt x="197" y="91"/>
                  <a:pt x="199" y="88"/>
                  <a:pt x="201" y="85"/>
                </a:cubicBezTo>
                <a:cubicBezTo>
                  <a:pt x="202" y="81"/>
                  <a:pt x="202" y="78"/>
                  <a:pt x="201" y="74"/>
                </a:cubicBezTo>
                <a:cubicBezTo>
                  <a:pt x="200" y="71"/>
                  <a:pt x="198" y="69"/>
                  <a:pt x="195" y="67"/>
                </a:cubicBezTo>
                <a:cubicBezTo>
                  <a:pt x="193" y="66"/>
                  <a:pt x="190" y="66"/>
                  <a:pt x="187" y="66"/>
                </a:cubicBezTo>
                <a:cubicBezTo>
                  <a:pt x="187" y="29"/>
                  <a:pt x="187" y="29"/>
                  <a:pt x="187" y="29"/>
                </a:cubicBezTo>
                <a:cubicBezTo>
                  <a:pt x="224" y="29"/>
                  <a:pt x="224" y="29"/>
                  <a:pt x="224" y="29"/>
                </a:cubicBezTo>
                <a:close/>
                <a:moveTo>
                  <a:pt x="187" y="128"/>
                </a:moveTo>
                <a:cubicBezTo>
                  <a:pt x="187" y="128"/>
                  <a:pt x="188" y="128"/>
                  <a:pt x="188" y="128"/>
                </a:cubicBezTo>
                <a:cubicBezTo>
                  <a:pt x="191" y="127"/>
                  <a:pt x="193" y="125"/>
                  <a:pt x="194" y="122"/>
                </a:cubicBezTo>
                <a:cubicBezTo>
                  <a:pt x="195" y="118"/>
                  <a:pt x="195" y="115"/>
                  <a:pt x="194" y="111"/>
                </a:cubicBezTo>
                <a:cubicBezTo>
                  <a:pt x="193" y="106"/>
                  <a:pt x="191" y="103"/>
                  <a:pt x="187" y="100"/>
                </a:cubicBezTo>
                <a:cubicBezTo>
                  <a:pt x="187" y="128"/>
                  <a:pt x="187" y="128"/>
                  <a:pt x="187" y="128"/>
                </a:cubicBezTo>
                <a:close/>
                <a:moveTo>
                  <a:pt x="187" y="91"/>
                </a:moveTo>
                <a:cubicBezTo>
                  <a:pt x="189" y="87"/>
                  <a:pt x="190" y="84"/>
                  <a:pt x="190" y="80"/>
                </a:cubicBezTo>
                <a:cubicBezTo>
                  <a:pt x="190" y="78"/>
                  <a:pt x="190" y="77"/>
                  <a:pt x="190" y="75"/>
                </a:cubicBezTo>
                <a:cubicBezTo>
                  <a:pt x="189" y="74"/>
                  <a:pt x="189" y="72"/>
                  <a:pt x="188" y="71"/>
                </a:cubicBezTo>
                <a:cubicBezTo>
                  <a:pt x="187" y="71"/>
                  <a:pt x="187" y="71"/>
                  <a:pt x="187" y="71"/>
                </a:cubicBezTo>
                <a:lnTo>
                  <a:pt x="187" y="91"/>
                </a:lnTo>
                <a:close/>
                <a:moveTo>
                  <a:pt x="187" y="0"/>
                </a:moveTo>
                <a:cubicBezTo>
                  <a:pt x="147" y="0"/>
                  <a:pt x="147" y="0"/>
                  <a:pt x="147" y="0"/>
                </a:cubicBezTo>
                <a:cubicBezTo>
                  <a:pt x="147" y="16"/>
                  <a:pt x="147" y="16"/>
                  <a:pt x="147" y="16"/>
                </a:cubicBezTo>
                <a:cubicBezTo>
                  <a:pt x="187" y="16"/>
                  <a:pt x="187" y="16"/>
                  <a:pt x="187" y="16"/>
                </a:cubicBezTo>
                <a:cubicBezTo>
                  <a:pt x="187" y="0"/>
                  <a:pt x="187" y="0"/>
                  <a:pt x="187" y="0"/>
                </a:cubicBezTo>
                <a:close/>
                <a:moveTo>
                  <a:pt x="147" y="224"/>
                </a:moveTo>
                <a:cubicBezTo>
                  <a:pt x="187" y="224"/>
                  <a:pt x="187" y="224"/>
                  <a:pt x="187" y="224"/>
                </a:cubicBezTo>
                <a:cubicBezTo>
                  <a:pt x="187" y="208"/>
                  <a:pt x="187" y="208"/>
                  <a:pt x="187" y="208"/>
                </a:cubicBezTo>
                <a:cubicBezTo>
                  <a:pt x="147" y="208"/>
                  <a:pt x="147" y="208"/>
                  <a:pt x="147" y="208"/>
                </a:cubicBezTo>
                <a:cubicBezTo>
                  <a:pt x="147" y="224"/>
                  <a:pt x="147" y="224"/>
                  <a:pt x="147" y="224"/>
                </a:cubicBezTo>
                <a:close/>
                <a:moveTo>
                  <a:pt x="187" y="29"/>
                </a:moveTo>
                <a:cubicBezTo>
                  <a:pt x="187" y="66"/>
                  <a:pt x="187" y="66"/>
                  <a:pt x="187" y="66"/>
                </a:cubicBezTo>
                <a:cubicBezTo>
                  <a:pt x="185" y="66"/>
                  <a:pt x="184" y="66"/>
                  <a:pt x="182" y="67"/>
                </a:cubicBezTo>
                <a:cubicBezTo>
                  <a:pt x="176" y="68"/>
                  <a:pt x="172" y="71"/>
                  <a:pt x="169" y="75"/>
                </a:cubicBezTo>
                <a:cubicBezTo>
                  <a:pt x="167" y="80"/>
                  <a:pt x="166" y="84"/>
                  <a:pt x="167" y="88"/>
                </a:cubicBezTo>
                <a:cubicBezTo>
                  <a:pt x="168" y="93"/>
                  <a:pt x="172" y="97"/>
                  <a:pt x="177" y="98"/>
                </a:cubicBezTo>
                <a:cubicBezTo>
                  <a:pt x="173" y="101"/>
                  <a:pt x="169" y="105"/>
                  <a:pt x="168" y="109"/>
                </a:cubicBezTo>
                <a:cubicBezTo>
                  <a:pt x="166" y="113"/>
                  <a:pt x="165" y="117"/>
                  <a:pt x="167" y="122"/>
                </a:cubicBezTo>
                <a:cubicBezTo>
                  <a:pt x="168" y="126"/>
                  <a:pt x="170" y="130"/>
                  <a:pt x="175" y="133"/>
                </a:cubicBezTo>
                <a:cubicBezTo>
                  <a:pt x="178" y="135"/>
                  <a:pt x="182" y="135"/>
                  <a:pt x="187" y="135"/>
                </a:cubicBezTo>
                <a:cubicBezTo>
                  <a:pt x="187" y="194"/>
                  <a:pt x="187" y="194"/>
                  <a:pt x="187" y="194"/>
                </a:cubicBezTo>
                <a:cubicBezTo>
                  <a:pt x="147" y="194"/>
                  <a:pt x="147" y="194"/>
                  <a:pt x="147" y="194"/>
                </a:cubicBezTo>
                <a:cubicBezTo>
                  <a:pt x="147" y="137"/>
                  <a:pt x="147" y="137"/>
                  <a:pt x="147" y="137"/>
                </a:cubicBezTo>
                <a:cubicBezTo>
                  <a:pt x="148" y="137"/>
                  <a:pt x="148" y="137"/>
                  <a:pt x="148" y="137"/>
                </a:cubicBezTo>
                <a:cubicBezTo>
                  <a:pt x="148" y="125"/>
                  <a:pt x="148" y="125"/>
                  <a:pt x="148" y="125"/>
                </a:cubicBezTo>
                <a:cubicBezTo>
                  <a:pt x="159" y="123"/>
                  <a:pt x="159" y="123"/>
                  <a:pt x="159" y="123"/>
                </a:cubicBezTo>
                <a:cubicBezTo>
                  <a:pt x="158" y="112"/>
                  <a:pt x="158" y="112"/>
                  <a:pt x="158" y="112"/>
                </a:cubicBezTo>
                <a:cubicBezTo>
                  <a:pt x="147" y="115"/>
                  <a:pt x="147" y="115"/>
                  <a:pt x="147" y="115"/>
                </a:cubicBezTo>
                <a:cubicBezTo>
                  <a:pt x="147" y="106"/>
                  <a:pt x="147" y="106"/>
                  <a:pt x="147" y="106"/>
                </a:cubicBezTo>
                <a:cubicBezTo>
                  <a:pt x="147" y="29"/>
                  <a:pt x="147" y="29"/>
                  <a:pt x="147" y="29"/>
                </a:cubicBezTo>
                <a:cubicBezTo>
                  <a:pt x="187" y="29"/>
                  <a:pt x="187" y="29"/>
                  <a:pt x="187" y="29"/>
                </a:cubicBezTo>
                <a:close/>
                <a:moveTo>
                  <a:pt x="187" y="71"/>
                </a:moveTo>
                <a:cubicBezTo>
                  <a:pt x="186" y="70"/>
                  <a:pt x="185" y="70"/>
                  <a:pt x="184" y="70"/>
                </a:cubicBezTo>
                <a:cubicBezTo>
                  <a:pt x="181" y="71"/>
                  <a:pt x="179" y="73"/>
                  <a:pt x="178" y="76"/>
                </a:cubicBezTo>
                <a:cubicBezTo>
                  <a:pt x="177" y="78"/>
                  <a:pt x="177" y="81"/>
                  <a:pt x="178" y="83"/>
                </a:cubicBezTo>
                <a:cubicBezTo>
                  <a:pt x="179" y="88"/>
                  <a:pt x="181" y="91"/>
                  <a:pt x="185" y="93"/>
                </a:cubicBezTo>
                <a:cubicBezTo>
                  <a:pt x="186" y="92"/>
                  <a:pt x="187" y="91"/>
                  <a:pt x="187" y="91"/>
                </a:cubicBezTo>
                <a:cubicBezTo>
                  <a:pt x="187" y="71"/>
                  <a:pt x="187" y="71"/>
                  <a:pt x="187" y="71"/>
                </a:cubicBezTo>
                <a:close/>
                <a:moveTo>
                  <a:pt x="187" y="100"/>
                </a:moveTo>
                <a:cubicBezTo>
                  <a:pt x="187" y="100"/>
                  <a:pt x="186" y="100"/>
                  <a:pt x="186" y="99"/>
                </a:cubicBezTo>
                <a:cubicBezTo>
                  <a:pt x="181" y="104"/>
                  <a:pt x="179" y="110"/>
                  <a:pt x="179" y="116"/>
                </a:cubicBezTo>
                <a:cubicBezTo>
                  <a:pt x="179" y="118"/>
                  <a:pt x="179" y="120"/>
                  <a:pt x="180" y="121"/>
                </a:cubicBezTo>
                <a:cubicBezTo>
                  <a:pt x="180" y="124"/>
                  <a:pt x="182" y="126"/>
                  <a:pt x="183" y="127"/>
                </a:cubicBezTo>
                <a:cubicBezTo>
                  <a:pt x="184" y="128"/>
                  <a:pt x="186" y="128"/>
                  <a:pt x="187" y="128"/>
                </a:cubicBezTo>
                <a:lnTo>
                  <a:pt x="187" y="100"/>
                </a:lnTo>
                <a:close/>
                <a:moveTo>
                  <a:pt x="147" y="0"/>
                </a:moveTo>
                <a:cubicBezTo>
                  <a:pt x="99" y="0"/>
                  <a:pt x="99" y="0"/>
                  <a:pt x="99" y="0"/>
                </a:cubicBezTo>
                <a:cubicBezTo>
                  <a:pt x="99" y="16"/>
                  <a:pt x="99" y="16"/>
                  <a:pt x="99" y="16"/>
                </a:cubicBezTo>
                <a:cubicBezTo>
                  <a:pt x="147" y="16"/>
                  <a:pt x="147" y="16"/>
                  <a:pt x="147" y="16"/>
                </a:cubicBezTo>
                <a:cubicBezTo>
                  <a:pt x="147" y="0"/>
                  <a:pt x="147" y="0"/>
                  <a:pt x="147" y="0"/>
                </a:cubicBezTo>
                <a:close/>
                <a:moveTo>
                  <a:pt x="99" y="224"/>
                </a:moveTo>
                <a:cubicBezTo>
                  <a:pt x="147" y="224"/>
                  <a:pt x="147" y="224"/>
                  <a:pt x="147" y="224"/>
                </a:cubicBezTo>
                <a:cubicBezTo>
                  <a:pt x="147" y="208"/>
                  <a:pt x="147" y="208"/>
                  <a:pt x="147" y="208"/>
                </a:cubicBezTo>
                <a:cubicBezTo>
                  <a:pt x="99" y="208"/>
                  <a:pt x="99" y="208"/>
                  <a:pt x="99" y="208"/>
                </a:cubicBezTo>
                <a:cubicBezTo>
                  <a:pt x="99" y="224"/>
                  <a:pt x="99" y="224"/>
                  <a:pt x="99" y="224"/>
                </a:cubicBezTo>
                <a:close/>
                <a:moveTo>
                  <a:pt x="147" y="29"/>
                </a:moveTo>
                <a:cubicBezTo>
                  <a:pt x="147" y="106"/>
                  <a:pt x="147" y="106"/>
                  <a:pt x="147" y="106"/>
                </a:cubicBezTo>
                <a:cubicBezTo>
                  <a:pt x="147" y="104"/>
                  <a:pt x="147" y="104"/>
                  <a:pt x="147" y="104"/>
                </a:cubicBezTo>
                <a:cubicBezTo>
                  <a:pt x="137" y="107"/>
                  <a:pt x="137" y="107"/>
                  <a:pt x="137" y="107"/>
                </a:cubicBezTo>
                <a:cubicBezTo>
                  <a:pt x="138" y="118"/>
                  <a:pt x="138" y="118"/>
                  <a:pt x="138" y="118"/>
                </a:cubicBezTo>
                <a:cubicBezTo>
                  <a:pt x="127" y="121"/>
                  <a:pt x="127" y="121"/>
                  <a:pt x="127" y="121"/>
                </a:cubicBezTo>
                <a:cubicBezTo>
                  <a:pt x="127" y="131"/>
                  <a:pt x="127" y="131"/>
                  <a:pt x="127" y="131"/>
                </a:cubicBezTo>
                <a:cubicBezTo>
                  <a:pt x="138" y="128"/>
                  <a:pt x="138" y="128"/>
                  <a:pt x="138" y="128"/>
                </a:cubicBezTo>
                <a:cubicBezTo>
                  <a:pt x="138" y="139"/>
                  <a:pt x="138" y="139"/>
                  <a:pt x="138" y="139"/>
                </a:cubicBezTo>
                <a:cubicBezTo>
                  <a:pt x="147" y="137"/>
                  <a:pt x="147" y="137"/>
                  <a:pt x="147" y="137"/>
                </a:cubicBezTo>
                <a:cubicBezTo>
                  <a:pt x="147" y="194"/>
                  <a:pt x="147" y="194"/>
                  <a:pt x="147" y="194"/>
                </a:cubicBezTo>
                <a:cubicBezTo>
                  <a:pt x="99" y="194"/>
                  <a:pt x="99" y="194"/>
                  <a:pt x="99" y="194"/>
                </a:cubicBezTo>
                <a:cubicBezTo>
                  <a:pt x="99" y="157"/>
                  <a:pt x="99" y="157"/>
                  <a:pt x="99" y="157"/>
                </a:cubicBezTo>
                <a:cubicBezTo>
                  <a:pt x="100" y="157"/>
                  <a:pt x="101" y="157"/>
                  <a:pt x="102" y="156"/>
                </a:cubicBezTo>
                <a:cubicBezTo>
                  <a:pt x="109" y="155"/>
                  <a:pt x="113" y="151"/>
                  <a:pt x="117" y="145"/>
                </a:cubicBezTo>
                <a:cubicBezTo>
                  <a:pt x="120" y="139"/>
                  <a:pt x="121" y="132"/>
                  <a:pt x="119" y="124"/>
                </a:cubicBezTo>
                <a:cubicBezTo>
                  <a:pt x="118" y="120"/>
                  <a:pt x="116" y="117"/>
                  <a:pt x="114" y="115"/>
                </a:cubicBezTo>
                <a:cubicBezTo>
                  <a:pt x="112" y="114"/>
                  <a:pt x="111" y="113"/>
                  <a:pt x="109" y="113"/>
                </a:cubicBezTo>
                <a:cubicBezTo>
                  <a:pt x="108" y="112"/>
                  <a:pt x="105" y="113"/>
                  <a:pt x="103" y="113"/>
                </a:cubicBezTo>
                <a:cubicBezTo>
                  <a:pt x="101" y="114"/>
                  <a:pt x="100" y="114"/>
                  <a:pt x="99" y="115"/>
                </a:cubicBezTo>
                <a:cubicBezTo>
                  <a:pt x="99" y="93"/>
                  <a:pt x="99" y="93"/>
                  <a:pt x="99" y="93"/>
                </a:cubicBezTo>
                <a:cubicBezTo>
                  <a:pt x="100" y="93"/>
                  <a:pt x="100" y="93"/>
                  <a:pt x="100" y="93"/>
                </a:cubicBezTo>
                <a:cubicBezTo>
                  <a:pt x="102" y="93"/>
                  <a:pt x="103" y="93"/>
                  <a:pt x="104" y="94"/>
                </a:cubicBezTo>
                <a:cubicBezTo>
                  <a:pt x="105" y="94"/>
                  <a:pt x="106" y="95"/>
                  <a:pt x="106" y="97"/>
                </a:cubicBezTo>
                <a:cubicBezTo>
                  <a:pt x="106" y="98"/>
                  <a:pt x="106" y="99"/>
                  <a:pt x="105" y="100"/>
                </a:cubicBezTo>
                <a:cubicBezTo>
                  <a:pt x="108" y="99"/>
                  <a:pt x="110" y="98"/>
                  <a:pt x="111" y="97"/>
                </a:cubicBezTo>
                <a:cubicBezTo>
                  <a:pt x="112" y="95"/>
                  <a:pt x="112" y="93"/>
                  <a:pt x="111" y="92"/>
                </a:cubicBezTo>
                <a:cubicBezTo>
                  <a:pt x="111" y="90"/>
                  <a:pt x="110" y="89"/>
                  <a:pt x="107" y="88"/>
                </a:cubicBezTo>
                <a:cubicBezTo>
                  <a:pt x="105" y="87"/>
                  <a:pt x="103" y="87"/>
                  <a:pt x="100" y="88"/>
                </a:cubicBezTo>
                <a:cubicBezTo>
                  <a:pt x="99" y="88"/>
                  <a:pt x="99" y="88"/>
                  <a:pt x="99" y="88"/>
                </a:cubicBezTo>
                <a:cubicBezTo>
                  <a:pt x="99" y="29"/>
                  <a:pt x="99" y="29"/>
                  <a:pt x="99" y="29"/>
                </a:cubicBezTo>
                <a:cubicBezTo>
                  <a:pt x="147" y="29"/>
                  <a:pt x="147" y="29"/>
                  <a:pt x="147" y="29"/>
                </a:cubicBezTo>
                <a:close/>
                <a:moveTo>
                  <a:pt x="99" y="150"/>
                </a:moveTo>
                <a:cubicBezTo>
                  <a:pt x="100" y="150"/>
                  <a:pt x="101" y="150"/>
                  <a:pt x="101" y="150"/>
                </a:cubicBezTo>
                <a:cubicBezTo>
                  <a:pt x="105" y="149"/>
                  <a:pt x="107" y="146"/>
                  <a:pt x="109" y="142"/>
                </a:cubicBezTo>
                <a:cubicBezTo>
                  <a:pt x="110" y="137"/>
                  <a:pt x="111" y="133"/>
                  <a:pt x="110" y="129"/>
                </a:cubicBezTo>
                <a:cubicBezTo>
                  <a:pt x="108" y="123"/>
                  <a:pt x="106" y="120"/>
                  <a:pt x="103" y="121"/>
                </a:cubicBezTo>
                <a:cubicBezTo>
                  <a:pt x="101" y="121"/>
                  <a:pt x="100" y="122"/>
                  <a:pt x="99" y="123"/>
                </a:cubicBezTo>
                <a:lnTo>
                  <a:pt x="99" y="150"/>
                </a:lnTo>
                <a:close/>
                <a:moveTo>
                  <a:pt x="99" y="0"/>
                </a:moveTo>
                <a:cubicBezTo>
                  <a:pt x="23" y="0"/>
                  <a:pt x="23" y="0"/>
                  <a:pt x="23" y="0"/>
                </a:cubicBezTo>
                <a:cubicBezTo>
                  <a:pt x="10" y="0"/>
                  <a:pt x="0" y="10"/>
                  <a:pt x="0" y="23"/>
                </a:cubicBezTo>
                <a:cubicBezTo>
                  <a:pt x="0" y="200"/>
                  <a:pt x="0" y="200"/>
                  <a:pt x="0" y="200"/>
                </a:cubicBezTo>
                <a:cubicBezTo>
                  <a:pt x="0" y="213"/>
                  <a:pt x="10" y="224"/>
                  <a:pt x="23" y="224"/>
                </a:cubicBezTo>
                <a:cubicBezTo>
                  <a:pt x="99" y="224"/>
                  <a:pt x="99" y="224"/>
                  <a:pt x="99" y="224"/>
                </a:cubicBezTo>
                <a:cubicBezTo>
                  <a:pt x="99" y="208"/>
                  <a:pt x="99" y="208"/>
                  <a:pt x="99" y="208"/>
                </a:cubicBezTo>
                <a:cubicBezTo>
                  <a:pt x="37" y="208"/>
                  <a:pt x="37" y="208"/>
                  <a:pt x="37" y="208"/>
                </a:cubicBezTo>
                <a:cubicBezTo>
                  <a:pt x="37" y="208"/>
                  <a:pt x="37" y="208"/>
                  <a:pt x="37" y="208"/>
                </a:cubicBezTo>
                <a:cubicBezTo>
                  <a:pt x="26" y="208"/>
                  <a:pt x="17" y="199"/>
                  <a:pt x="17" y="189"/>
                </a:cubicBezTo>
                <a:cubicBezTo>
                  <a:pt x="17" y="35"/>
                  <a:pt x="17" y="35"/>
                  <a:pt x="17" y="35"/>
                </a:cubicBezTo>
                <a:cubicBezTo>
                  <a:pt x="17" y="24"/>
                  <a:pt x="26" y="16"/>
                  <a:pt x="37" y="16"/>
                </a:cubicBezTo>
                <a:cubicBezTo>
                  <a:pt x="99" y="16"/>
                  <a:pt x="99" y="16"/>
                  <a:pt x="99" y="16"/>
                </a:cubicBezTo>
                <a:cubicBezTo>
                  <a:pt x="99" y="0"/>
                  <a:pt x="99" y="0"/>
                  <a:pt x="99" y="0"/>
                </a:cubicBezTo>
                <a:close/>
                <a:moveTo>
                  <a:pt x="99" y="29"/>
                </a:moveTo>
                <a:cubicBezTo>
                  <a:pt x="99" y="88"/>
                  <a:pt x="99" y="88"/>
                  <a:pt x="99" y="88"/>
                </a:cubicBezTo>
                <a:cubicBezTo>
                  <a:pt x="93" y="89"/>
                  <a:pt x="89" y="93"/>
                  <a:pt x="85" y="97"/>
                </a:cubicBezTo>
                <a:cubicBezTo>
                  <a:pt x="82" y="102"/>
                  <a:pt x="80" y="109"/>
                  <a:pt x="79" y="116"/>
                </a:cubicBezTo>
                <a:cubicBezTo>
                  <a:pt x="78" y="120"/>
                  <a:pt x="78" y="124"/>
                  <a:pt x="79" y="129"/>
                </a:cubicBezTo>
                <a:cubicBezTo>
                  <a:pt x="79" y="134"/>
                  <a:pt x="80" y="138"/>
                  <a:pt x="81" y="142"/>
                </a:cubicBezTo>
                <a:cubicBezTo>
                  <a:pt x="81" y="144"/>
                  <a:pt x="81" y="144"/>
                  <a:pt x="81" y="144"/>
                </a:cubicBezTo>
                <a:cubicBezTo>
                  <a:pt x="82" y="146"/>
                  <a:pt x="82" y="148"/>
                  <a:pt x="83" y="150"/>
                </a:cubicBezTo>
                <a:cubicBezTo>
                  <a:pt x="86" y="156"/>
                  <a:pt x="92" y="158"/>
                  <a:pt x="99" y="157"/>
                </a:cubicBezTo>
                <a:cubicBezTo>
                  <a:pt x="99" y="194"/>
                  <a:pt x="99" y="194"/>
                  <a:pt x="99" y="194"/>
                </a:cubicBezTo>
                <a:cubicBezTo>
                  <a:pt x="46" y="194"/>
                  <a:pt x="46" y="194"/>
                  <a:pt x="46" y="194"/>
                </a:cubicBezTo>
                <a:cubicBezTo>
                  <a:pt x="37" y="194"/>
                  <a:pt x="30" y="187"/>
                  <a:pt x="30" y="179"/>
                </a:cubicBezTo>
                <a:cubicBezTo>
                  <a:pt x="30" y="45"/>
                  <a:pt x="30" y="45"/>
                  <a:pt x="30" y="45"/>
                </a:cubicBezTo>
                <a:cubicBezTo>
                  <a:pt x="30" y="36"/>
                  <a:pt x="37" y="29"/>
                  <a:pt x="46" y="29"/>
                </a:cubicBezTo>
                <a:cubicBezTo>
                  <a:pt x="99" y="29"/>
                  <a:pt x="99" y="29"/>
                  <a:pt x="99" y="29"/>
                </a:cubicBezTo>
                <a:close/>
                <a:moveTo>
                  <a:pt x="99" y="93"/>
                </a:moveTo>
                <a:cubicBezTo>
                  <a:pt x="99" y="115"/>
                  <a:pt x="99" y="115"/>
                  <a:pt x="99" y="115"/>
                </a:cubicBezTo>
                <a:cubicBezTo>
                  <a:pt x="98" y="115"/>
                  <a:pt x="97" y="116"/>
                  <a:pt x="96" y="118"/>
                </a:cubicBezTo>
                <a:cubicBezTo>
                  <a:pt x="94" y="120"/>
                  <a:pt x="93" y="122"/>
                  <a:pt x="94" y="125"/>
                </a:cubicBezTo>
                <a:cubicBezTo>
                  <a:pt x="94" y="127"/>
                  <a:pt x="95" y="128"/>
                  <a:pt x="97" y="129"/>
                </a:cubicBezTo>
                <a:cubicBezTo>
                  <a:pt x="97" y="127"/>
                  <a:pt x="98" y="125"/>
                  <a:pt x="99" y="123"/>
                </a:cubicBezTo>
                <a:cubicBezTo>
                  <a:pt x="99" y="150"/>
                  <a:pt x="99" y="150"/>
                  <a:pt x="99" y="150"/>
                </a:cubicBezTo>
                <a:cubicBezTo>
                  <a:pt x="98" y="150"/>
                  <a:pt x="97" y="149"/>
                  <a:pt x="96" y="149"/>
                </a:cubicBezTo>
                <a:cubicBezTo>
                  <a:pt x="95" y="148"/>
                  <a:pt x="94" y="146"/>
                  <a:pt x="93" y="142"/>
                </a:cubicBezTo>
                <a:cubicBezTo>
                  <a:pt x="92" y="140"/>
                  <a:pt x="92" y="137"/>
                  <a:pt x="91" y="133"/>
                </a:cubicBezTo>
                <a:cubicBezTo>
                  <a:pt x="91" y="128"/>
                  <a:pt x="90" y="124"/>
                  <a:pt x="90" y="119"/>
                </a:cubicBezTo>
                <a:cubicBezTo>
                  <a:pt x="90" y="111"/>
                  <a:pt x="91" y="104"/>
                  <a:pt x="93" y="100"/>
                </a:cubicBezTo>
                <a:cubicBezTo>
                  <a:pt x="95" y="97"/>
                  <a:pt x="97" y="94"/>
                  <a:pt x="99" y="93"/>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7" name="Freeform 77"/>
          <p:cNvSpPr/>
          <p:nvPr/>
        </p:nvSpPr>
        <p:spPr bwMode="auto">
          <a:xfrm>
            <a:off x="6129174" y="1728550"/>
            <a:ext cx="160693" cy="120222"/>
          </a:xfrm>
          <a:custGeom>
            <a:avLst/>
            <a:gdLst>
              <a:gd name="T0" fmla="*/ 69 w 98"/>
              <a:gd name="T1" fmla="*/ 0 h 74"/>
              <a:gd name="T2" fmla="*/ 49 w 98"/>
              <a:gd name="T3" fmla="*/ 8 h 74"/>
              <a:gd name="T4" fmla="*/ 30 w 98"/>
              <a:gd name="T5" fmla="*/ 0 h 74"/>
              <a:gd name="T6" fmla="*/ 0 w 98"/>
              <a:gd name="T7" fmla="*/ 29 h 74"/>
              <a:gd name="T8" fmla="*/ 51 w 98"/>
              <a:gd name="T9" fmla="*/ 74 h 74"/>
              <a:gd name="T10" fmla="*/ 98 w 98"/>
              <a:gd name="T11" fmla="*/ 29 h 74"/>
              <a:gd name="T12" fmla="*/ 69 w 98"/>
              <a:gd name="T13" fmla="*/ 0 h 74"/>
            </a:gdLst>
            <a:ahLst/>
            <a:cxnLst>
              <a:cxn ang="0">
                <a:pos x="T0" y="T1"/>
              </a:cxn>
              <a:cxn ang="0">
                <a:pos x="T2" y="T3"/>
              </a:cxn>
              <a:cxn ang="0">
                <a:pos x="T4" y="T5"/>
              </a:cxn>
              <a:cxn ang="0">
                <a:pos x="T6" y="T7"/>
              </a:cxn>
              <a:cxn ang="0">
                <a:pos x="T8" y="T9"/>
              </a:cxn>
              <a:cxn ang="0">
                <a:pos x="T10" y="T11"/>
              </a:cxn>
              <a:cxn ang="0">
                <a:pos x="T12" y="T13"/>
              </a:cxn>
            </a:cxnLst>
            <a:rect l="0" t="0" r="r" b="b"/>
            <a:pathLst>
              <a:path w="98" h="74">
                <a:moveTo>
                  <a:pt x="69" y="0"/>
                </a:moveTo>
                <a:cubicBezTo>
                  <a:pt x="61" y="0"/>
                  <a:pt x="54" y="3"/>
                  <a:pt x="49" y="8"/>
                </a:cubicBezTo>
                <a:cubicBezTo>
                  <a:pt x="44" y="3"/>
                  <a:pt x="37" y="0"/>
                  <a:pt x="30" y="0"/>
                </a:cubicBezTo>
                <a:cubicBezTo>
                  <a:pt x="13" y="0"/>
                  <a:pt x="0" y="13"/>
                  <a:pt x="0" y="29"/>
                </a:cubicBezTo>
                <a:cubicBezTo>
                  <a:pt x="0" y="47"/>
                  <a:pt x="15" y="74"/>
                  <a:pt x="51" y="74"/>
                </a:cubicBezTo>
                <a:cubicBezTo>
                  <a:pt x="88" y="74"/>
                  <a:pt x="98" y="45"/>
                  <a:pt x="98" y="29"/>
                </a:cubicBezTo>
                <a:cubicBezTo>
                  <a:pt x="98" y="13"/>
                  <a:pt x="85" y="0"/>
                  <a:pt x="69"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8" name="Freeform 78"/>
          <p:cNvSpPr/>
          <p:nvPr/>
        </p:nvSpPr>
        <p:spPr bwMode="auto">
          <a:xfrm>
            <a:off x="6200592" y="1697602"/>
            <a:ext cx="44042" cy="54754"/>
          </a:xfrm>
          <a:custGeom>
            <a:avLst/>
            <a:gdLst>
              <a:gd name="T0" fmla="*/ 6 w 27"/>
              <a:gd name="T1" fmla="*/ 34 h 34"/>
              <a:gd name="T2" fmla="*/ 13 w 27"/>
              <a:gd name="T3" fmla="*/ 0 h 34"/>
              <a:gd name="T4" fmla="*/ 27 w 27"/>
              <a:gd name="T5" fmla="*/ 3 h 34"/>
              <a:gd name="T6" fmla="*/ 6 w 27"/>
              <a:gd name="T7" fmla="*/ 34 h 34"/>
            </a:gdLst>
            <a:ahLst/>
            <a:cxnLst>
              <a:cxn ang="0">
                <a:pos x="T0" y="T1"/>
              </a:cxn>
              <a:cxn ang="0">
                <a:pos x="T2" y="T3"/>
              </a:cxn>
              <a:cxn ang="0">
                <a:pos x="T4" y="T5"/>
              </a:cxn>
              <a:cxn ang="0">
                <a:pos x="T6" y="T7"/>
              </a:cxn>
            </a:cxnLst>
            <a:rect l="0" t="0" r="r" b="b"/>
            <a:pathLst>
              <a:path w="27" h="34">
                <a:moveTo>
                  <a:pt x="6" y="34"/>
                </a:moveTo>
                <a:cubicBezTo>
                  <a:pt x="0" y="22"/>
                  <a:pt x="4" y="9"/>
                  <a:pt x="13" y="0"/>
                </a:cubicBezTo>
                <a:cubicBezTo>
                  <a:pt x="27" y="3"/>
                  <a:pt x="27" y="3"/>
                  <a:pt x="27" y="3"/>
                </a:cubicBezTo>
                <a:cubicBezTo>
                  <a:pt x="14" y="10"/>
                  <a:pt x="6" y="18"/>
                  <a:pt x="6" y="34"/>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9" name="Freeform 79"/>
          <p:cNvSpPr>
            <a:spLocks noEditPoints="1"/>
          </p:cNvSpPr>
          <p:nvPr/>
        </p:nvSpPr>
        <p:spPr bwMode="auto">
          <a:xfrm>
            <a:off x="5950626" y="2699847"/>
            <a:ext cx="169025" cy="234492"/>
          </a:xfrm>
          <a:custGeom>
            <a:avLst/>
            <a:gdLst>
              <a:gd name="T0" fmla="*/ 87 w 103"/>
              <a:gd name="T1" fmla="*/ 88 h 143"/>
              <a:gd name="T2" fmla="*/ 103 w 103"/>
              <a:gd name="T3" fmla="*/ 112 h 143"/>
              <a:gd name="T4" fmla="*/ 102 w 103"/>
              <a:gd name="T5" fmla="*/ 143 h 143"/>
              <a:gd name="T6" fmla="*/ 87 w 103"/>
              <a:gd name="T7" fmla="*/ 137 h 143"/>
              <a:gd name="T8" fmla="*/ 87 w 103"/>
              <a:gd name="T9" fmla="*/ 134 h 143"/>
              <a:gd name="T10" fmla="*/ 91 w 103"/>
              <a:gd name="T11" fmla="*/ 136 h 143"/>
              <a:gd name="T12" fmla="*/ 100 w 103"/>
              <a:gd name="T13" fmla="*/ 130 h 143"/>
              <a:gd name="T14" fmla="*/ 100 w 103"/>
              <a:gd name="T15" fmla="*/ 113 h 143"/>
              <a:gd name="T16" fmla="*/ 100 w 103"/>
              <a:gd name="T17" fmla="*/ 113 h 143"/>
              <a:gd name="T18" fmla="*/ 99 w 103"/>
              <a:gd name="T19" fmla="*/ 111 h 143"/>
              <a:gd name="T20" fmla="*/ 92 w 103"/>
              <a:gd name="T21" fmla="*/ 110 h 143"/>
              <a:gd name="T22" fmla="*/ 90 w 103"/>
              <a:gd name="T23" fmla="*/ 116 h 143"/>
              <a:gd name="T24" fmla="*/ 87 w 103"/>
              <a:gd name="T25" fmla="*/ 115 h 143"/>
              <a:gd name="T26" fmla="*/ 87 w 103"/>
              <a:gd name="T27" fmla="*/ 88 h 143"/>
              <a:gd name="T28" fmla="*/ 73 w 103"/>
              <a:gd name="T29" fmla="*/ 132 h 143"/>
              <a:gd name="T30" fmla="*/ 32 w 103"/>
              <a:gd name="T31" fmla="*/ 70 h 143"/>
              <a:gd name="T32" fmla="*/ 28 w 103"/>
              <a:gd name="T33" fmla="*/ 68 h 143"/>
              <a:gd name="T34" fmla="*/ 28 w 103"/>
              <a:gd name="T35" fmla="*/ 67 h 143"/>
              <a:gd name="T36" fmla="*/ 28 w 103"/>
              <a:gd name="T37" fmla="*/ 63 h 143"/>
              <a:gd name="T38" fmla="*/ 29 w 103"/>
              <a:gd name="T39" fmla="*/ 65 h 143"/>
              <a:gd name="T40" fmla="*/ 34 w 103"/>
              <a:gd name="T41" fmla="*/ 66 h 143"/>
              <a:gd name="T42" fmla="*/ 41 w 103"/>
              <a:gd name="T43" fmla="*/ 61 h 143"/>
              <a:gd name="T44" fmla="*/ 41 w 103"/>
              <a:gd name="T45" fmla="*/ 61 h 143"/>
              <a:gd name="T46" fmla="*/ 37 w 103"/>
              <a:gd name="T47" fmla="*/ 59 h 143"/>
              <a:gd name="T48" fmla="*/ 28 w 103"/>
              <a:gd name="T49" fmla="*/ 45 h 143"/>
              <a:gd name="T50" fmla="*/ 28 w 103"/>
              <a:gd name="T51" fmla="*/ 26 h 143"/>
              <a:gd name="T52" fmla="*/ 39 w 103"/>
              <a:gd name="T53" fmla="*/ 19 h 143"/>
              <a:gd name="T54" fmla="*/ 44 w 103"/>
              <a:gd name="T55" fmla="*/ 21 h 143"/>
              <a:gd name="T56" fmla="*/ 61 w 103"/>
              <a:gd name="T57" fmla="*/ 46 h 143"/>
              <a:gd name="T58" fmla="*/ 61 w 103"/>
              <a:gd name="T59" fmla="*/ 50 h 143"/>
              <a:gd name="T60" fmla="*/ 87 w 103"/>
              <a:gd name="T61" fmla="*/ 88 h 143"/>
              <a:gd name="T62" fmla="*/ 87 w 103"/>
              <a:gd name="T63" fmla="*/ 115 h 143"/>
              <a:gd name="T64" fmla="*/ 84 w 103"/>
              <a:gd name="T65" fmla="*/ 116 h 143"/>
              <a:gd name="T66" fmla="*/ 82 w 103"/>
              <a:gd name="T67" fmla="*/ 122 h 143"/>
              <a:gd name="T68" fmla="*/ 75 w 103"/>
              <a:gd name="T69" fmla="*/ 121 h 143"/>
              <a:gd name="T70" fmla="*/ 74 w 103"/>
              <a:gd name="T71" fmla="*/ 128 h 143"/>
              <a:gd name="T72" fmla="*/ 75 w 103"/>
              <a:gd name="T73" fmla="*/ 130 h 143"/>
              <a:gd name="T74" fmla="*/ 87 w 103"/>
              <a:gd name="T75" fmla="*/ 134 h 143"/>
              <a:gd name="T76" fmla="*/ 87 w 103"/>
              <a:gd name="T77" fmla="*/ 137 h 143"/>
              <a:gd name="T78" fmla="*/ 73 w 103"/>
              <a:gd name="T79" fmla="*/ 132 h 143"/>
              <a:gd name="T80" fmla="*/ 28 w 103"/>
              <a:gd name="T81" fmla="*/ 4 h 143"/>
              <a:gd name="T82" fmla="*/ 28 w 103"/>
              <a:gd name="T83" fmla="*/ 24 h 143"/>
              <a:gd name="T84" fmla="*/ 36 w 103"/>
              <a:gd name="T85" fmla="*/ 15 h 143"/>
              <a:gd name="T86" fmla="*/ 32 w 103"/>
              <a:gd name="T87" fmla="*/ 8 h 143"/>
              <a:gd name="T88" fmla="*/ 28 w 103"/>
              <a:gd name="T89" fmla="*/ 4 h 143"/>
              <a:gd name="T90" fmla="*/ 28 w 103"/>
              <a:gd name="T91" fmla="*/ 67 h 143"/>
              <a:gd name="T92" fmla="*/ 11 w 103"/>
              <a:gd name="T93" fmla="*/ 43 h 143"/>
              <a:gd name="T94" fmla="*/ 11 w 103"/>
              <a:gd name="T95" fmla="*/ 37 h 143"/>
              <a:gd name="T96" fmla="*/ 5 w 103"/>
              <a:gd name="T97" fmla="*/ 27 h 143"/>
              <a:gd name="T98" fmla="*/ 9 w 103"/>
              <a:gd name="T99" fmla="*/ 4 h 143"/>
              <a:gd name="T100" fmla="*/ 28 w 103"/>
              <a:gd name="T101" fmla="*/ 4 h 143"/>
              <a:gd name="T102" fmla="*/ 28 w 103"/>
              <a:gd name="T103" fmla="*/ 24 h 143"/>
              <a:gd name="T104" fmla="*/ 21 w 103"/>
              <a:gd name="T105" fmla="*/ 31 h 143"/>
              <a:gd name="T106" fmla="*/ 28 w 103"/>
              <a:gd name="T107" fmla="*/ 26 h 143"/>
              <a:gd name="T108" fmla="*/ 28 w 103"/>
              <a:gd name="T109" fmla="*/ 45 h 143"/>
              <a:gd name="T110" fmla="*/ 22 w 103"/>
              <a:gd name="T111" fmla="*/ 37 h 143"/>
              <a:gd name="T112" fmla="*/ 22 w 103"/>
              <a:gd name="T113" fmla="*/ 33 h 143"/>
              <a:gd name="T114" fmla="*/ 15 w 103"/>
              <a:gd name="T115" fmla="*/ 37 h 143"/>
              <a:gd name="T116" fmla="*/ 14 w 103"/>
              <a:gd name="T117" fmla="*/ 43 h 143"/>
              <a:gd name="T118" fmla="*/ 28 w 103"/>
              <a:gd name="T119" fmla="*/ 63 h 143"/>
              <a:gd name="T120" fmla="*/ 28 w 103"/>
              <a:gd name="T121" fmla="*/ 6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 h="143">
                <a:moveTo>
                  <a:pt x="87" y="88"/>
                </a:moveTo>
                <a:cubicBezTo>
                  <a:pt x="103" y="112"/>
                  <a:pt x="103" y="112"/>
                  <a:pt x="103" y="112"/>
                </a:cubicBezTo>
                <a:cubicBezTo>
                  <a:pt x="102" y="143"/>
                  <a:pt x="102" y="143"/>
                  <a:pt x="102" y="143"/>
                </a:cubicBezTo>
                <a:cubicBezTo>
                  <a:pt x="87" y="137"/>
                  <a:pt x="87" y="137"/>
                  <a:pt x="87" y="137"/>
                </a:cubicBezTo>
                <a:cubicBezTo>
                  <a:pt x="87" y="134"/>
                  <a:pt x="87" y="134"/>
                  <a:pt x="87" y="134"/>
                </a:cubicBezTo>
                <a:cubicBezTo>
                  <a:pt x="91" y="136"/>
                  <a:pt x="91" y="136"/>
                  <a:pt x="91" y="136"/>
                </a:cubicBezTo>
                <a:cubicBezTo>
                  <a:pt x="100" y="130"/>
                  <a:pt x="100" y="130"/>
                  <a:pt x="100" y="130"/>
                </a:cubicBezTo>
                <a:cubicBezTo>
                  <a:pt x="100" y="113"/>
                  <a:pt x="100" y="113"/>
                  <a:pt x="100" y="113"/>
                </a:cubicBezTo>
                <a:cubicBezTo>
                  <a:pt x="100" y="113"/>
                  <a:pt x="100" y="113"/>
                  <a:pt x="100" y="113"/>
                </a:cubicBezTo>
                <a:cubicBezTo>
                  <a:pt x="99" y="111"/>
                  <a:pt x="99" y="111"/>
                  <a:pt x="99" y="111"/>
                </a:cubicBezTo>
                <a:cubicBezTo>
                  <a:pt x="98" y="109"/>
                  <a:pt x="95" y="108"/>
                  <a:pt x="92" y="110"/>
                </a:cubicBezTo>
                <a:cubicBezTo>
                  <a:pt x="90" y="111"/>
                  <a:pt x="89" y="114"/>
                  <a:pt x="90" y="116"/>
                </a:cubicBezTo>
                <a:cubicBezTo>
                  <a:pt x="89" y="115"/>
                  <a:pt x="88" y="115"/>
                  <a:pt x="87" y="115"/>
                </a:cubicBezTo>
                <a:lnTo>
                  <a:pt x="87" y="88"/>
                </a:lnTo>
                <a:close/>
                <a:moveTo>
                  <a:pt x="73" y="132"/>
                </a:moveTo>
                <a:cubicBezTo>
                  <a:pt x="32" y="70"/>
                  <a:pt x="32" y="70"/>
                  <a:pt x="32" y="70"/>
                </a:cubicBezTo>
                <a:cubicBezTo>
                  <a:pt x="30" y="70"/>
                  <a:pt x="29" y="69"/>
                  <a:pt x="28" y="68"/>
                </a:cubicBezTo>
                <a:cubicBezTo>
                  <a:pt x="28" y="67"/>
                  <a:pt x="28" y="67"/>
                  <a:pt x="28" y="67"/>
                </a:cubicBezTo>
                <a:cubicBezTo>
                  <a:pt x="28" y="63"/>
                  <a:pt x="28" y="63"/>
                  <a:pt x="28" y="63"/>
                </a:cubicBezTo>
                <a:cubicBezTo>
                  <a:pt x="29" y="65"/>
                  <a:pt x="29" y="65"/>
                  <a:pt x="29" y="65"/>
                </a:cubicBezTo>
                <a:cubicBezTo>
                  <a:pt x="30" y="67"/>
                  <a:pt x="33" y="67"/>
                  <a:pt x="34" y="66"/>
                </a:cubicBezTo>
                <a:cubicBezTo>
                  <a:pt x="41" y="61"/>
                  <a:pt x="41" y="61"/>
                  <a:pt x="41" y="61"/>
                </a:cubicBezTo>
                <a:cubicBezTo>
                  <a:pt x="41" y="61"/>
                  <a:pt x="41" y="61"/>
                  <a:pt x="41" y="61"/>
                </a:cubicBezTo>
                <a:cubicBezTo>
                  <a:pt x="40" y="61"/>
                  <a:pt x="38" y="61"/>
                  <a:pt x="37" y="59"/>
                </a:cubicBezTo>
                <a:cubicBezTo>
                  <a:pt x="28" y="45"/>
                  <a:pt x="28" y="45"/>
                  <a:pt x="28" y="45"/>
                </a:cubicBezTo>
                <a:cubicBezTo>
                  <a:pt x="28" y="26"/>
                  <a:pt x="28" y="26"/>
                  <a:pt x="28" y="26"/>
                </a:cubicBezTo>
                <a:cubicBezTo>
                  <a:pt x="39" y="19"/>
                  <a:pt x="39" y="19"/>
                  <a:pt x="39" y="19"/>
                </a:cubicBezTo>
                <a:cubicBezTo>
                  <a:pt x="41" y="18"/>
                  <a:pt x="43" y="19"/>
                  <a:pt x="44" y="21"/>
                </a:cubicBezTo>
                <a:cubicBezTo>
                  <a:pt x="61" y="46"/>
                  <a:pt x="61" y="46"/>
                  <a:pt x="61" y="46"/>
                </a:cubicBezTo>
                <a:cubicBezTo>
                  <a:pt x="62" y="47"/>
                  <a:pt x="62" y="49"/>
                  <a:pt x="61" y="50"/>
                </a:cubicBezTo>
                <a:cubicBezTo>
                  <a:pt x="87" y="88"/>
                  <a:pt x="87" y="88"/>
                  <a:pt x="87" y="88"/>
                </a:cubicBezTo>
                <a:cubicBezTo>
                  <a:pt x="87" y="115"/>
                  <a:pt x="87" y="115"/>
                  <a:pt x="87" y="115"/>
                </a:cubicBezTo>
                <a:cubicBezTo>
                  <a:pt x="86" y="115"/>
                  <a:pt x="85" y="115"/>
                  <a:pt x="84" y="116"/>
                </a:cubicBezTo>
                <a:cubicBezTo>
                  <a:pt x="82" y="117"/>
                  <a:pt x="81" y="120"/>
                  <a:pt x="82" y="122"/>
                </a:cubicBezTo>
                <a:cubicBezTo>
                  <a:pt x="80" y="120"/>
                  <a:pt x="77" y="120"/>
                  <a:pt x="75" y="121"/>
                </a:cubicBezTo>
                <a:cubicBezTo>
                  <a:pt x="73" y="123"/>
                  <a:pt x="72" y="126"/>
                  <a:pt x="74" y="128"/>
                </a:cubicBezTo>
                <a:cubicBezTo>
                  <a:pt x="75" y="130"/>
                  <a:pt x="75" y="130"/>
                  <a:pt x="75" y="130"/>
                </a:cubicBezTo>
                <a:cubicBezTo>
                  <a:pt x="87" y="134"/>
                  <a:pt x="87" y="134"/>
                  <a:pt x="87" y="134"/>
                </a:cubicBezTo>
                <a:cubicBezTo>
                  <a:pt x="87" y="137"/>
                  <a:pt x="87" y="137"/>
                  <a:pt x="87" y="137"/>
                </a:cubicBezTo>
                <a:cubicBezTo>
                  <a:pt x="73" y="132"/>
                  <a:pt x="73" y="132"/>
                  <a:pt x="73" y="132"/>
                </a:cubicBezTo>
                <a:close/>
                <a:moveTo>
                  <a:pt x="28" y="4"/>
                </a:moveTo>
                <a:cubicBezTo>
                  <a:pt x="28" y="24"/>
                  <a:pt x="28" y="24"/>
                  <a:pt x="28" y="24"/>
                </a:cubicBezTo>
                <a:cubicBezTo>
                  <a:pt x="36" y="15"/>
                  <a:pt x="36" y="15"/>
                  <a:pt x="36" y="15"/>
                </a:cubicBezTo>
                <a:cubicBezTo>
                  <a:pt x="32" y="8"/>
                  <a:pt x="32" y="8"/>
                  <a:pt x="32" y="8"/>
                </a:cubicBezTo>
                <a:cubicBezTo>
                  <a:pt x="31" y="7"/>
                  <a:pt x="29" y="5"/>
                  <a:pt x="28" y="4"/>
                </a:cubicBezTo>
                <a:close/>
                <a:moveTo>
                  <a:pt x="28" y="67"/>
                </a:moveTo>
                <a:cubicBezTo>
                  <a:pt x="11" y="43"/>
                  <a:pt x="11" y="43"/>
                  <a:pt x="11" y="43"/>
                </a:cubicBezTo>
                <a:cubicBezTo>
                  <a:pt x="10" y="41"/>
                  <a:pt x="10" y="38"/>
                  <a:pt x="11" y="37"/>
                </a:cubicBezTo>
                <a:cubicBezTo>
                  <a:pt x="5" y="27"/>
                  <a:pt x="5" y="27"/>
                  <a:pt x="5" y="27"/>
                </a:cubicBezTo>
                <a:cubicBezTo>
                  <a:pt x="0" y="19"/>
                  <a:pt x="2" y="9"/>
                  <a:pt x="9" y="4"/>
                </a:cubicBezTo>
                <a:cubicBezTo>
                  <a:pt x="15" y="0"/>
                  <a:pt x="22" y="0"/>
                  <a:pt x="28" y="4"/>
                </a:cubicBezTo>
                <a:cubicBezTo>
                  <a:pt x="28" y="24"/>
                  <a:pt x="28" y="24"/>
                  <a:pt x="28" y="24"/>
                </a:cubicBezTo>
                <a:cubicBezTo>
                  <a:pt x="21" y="31"/>
                  <a:pt x="21" y="31"/>
                  <a:pt x="21" y="31"/>
                </a:cubicBezTo>
                <a:cubicBezTo>
                  <a:pt x="28" y="26"/>
                  <a:pt x="28" y="26"/>
                  <a:pt x="28" y="26"/>
                </a:cubicBezTo>
                <a:cubicBezTo>
                  <a:pt x="28" y="45"/>
                  <a:pt x="28" y="45"/>
                  <a:pt x="28" y="45"/>
                </a:cubicBezTo>
                <a:cubicBezTo>
                  <a:pt x="22" y="37"/>
                  <a:pt x="22" y="37"/>
                  <a:pt x="22" y="37"/>
                </a:cubicBezTo>
                <a:cubicBezTo>
                  <a:pt x="21" y="36"/>
                  <a:pt x="21" y="34"/>
                  <a:pt x="22" y="33"/>
                </a:cubicBezTo>
                <a:cubicBezTo>
                  <a:pt x="15" y="37"/>
                  <a:pt x="15" y="37"/>
                  <a:pt x="15" y="37"/>
                </a:cubicBezTo>
                <a:cubicBezTo>
                  <a:pt x="14" y="39"/>
                  <a:pt x="13" y="41"/>
                  <a:pt x="14" y="43"/>
                </a:cubicBezTo>
                <a:cubicBezTo>
                  <a:pt x="28" y="63"/>
                  <a:pt x="28" y="63"/>
                  <a:pt x="28" y="63"/>
                </a:cubicBezTo>
                <a:lnTo>
                  <a:pt x="28" y="67"/>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0" name="Freeform 80"/>
          <p:cNvSpPr>
            <a:spLocks noEditPoints="1"/>
          </p:cNvSpPr>
          <p:nvPr/>
        </p:nvSpPr>
        <p:spPr bwMode="auto">
          <a:xfrm>
            <a:off x="7249260" y="1497629"/>
            <a:ext cx="211876" cy="232112"/>
          </a:xfrm>
          <a:custGeom>
            <a:avLst/>
            <a:gdLst>
              <a:gd name="T0" fmla="*/ 101 w 130"/>
              <a:gd name="T1" fmla="*/ 65 h 142"/>
              <a:gd name="T2" fmla="*/ 97 w 130"/>
              <a:gd name="T3" fmla="*/ 81 h 142"/>
              <a:gd name="T4" fmla="*/ 97 w 130"/>
              <a:gd name="T5" fmla="*/ 94 h 142"/>
              <a:gd name="T6" fmla="*/ 100 w 130"/>
              <a:gd name="T7" fmla="*/ 95 h 142"/>
              <a:gd name="T8" fmla="*/ 111 w 130"/>
              <a:gd name="T9" fmla="*/ 112 h 142"/>
              <a:gd name="T10" fmla="*/ 97 w 130"/>
              <a:gd name="T11" fmla="*/ 103 h 142"/>
              <a:gd name="T12" fmla="*/ 97 w 130"/>
              <a:gd name="T13" fmla="*/ 28 h 142"/>
              <a:gd name="T14" fmla="*/ 111 w 130"/>
              <a:gd name="T15" fmla="*/ 19 h 142"/>
              <a:gd name="T16" fmla="*/ 100 w 130"/>
              <a:gd name="T17" fmla="*/ 35 h 142"/>
              <a:gd name="T18" fmla="*/ 97 w 130"/>
              <a:gd name="T19" fmla="*/ 36 h 142"/>
              <a:gd name="T20" fmla="*/ 127 w 130"/>
              <a:gd name="T21" fmla="*/ 62 h 142"/>
              <a:gd name="T22" fmla="*/ 108 w 130"/>
              <a:gd name="T23" fmla="*/ 65 h 142"/>
              <a:gd name="T24" fmla="*/ 127 w 130"/>
              <a:gd name="T25" fmla="*/ 69 h 142"/>
              <a:gd name="T26" fmla="*/ 127 w 130"/>
              <a:gd name="T27" fmla="*/ 62 h 142"/>
              <a:gd name="T28" fmla="*/ 67 w 130"/>
              <a:gd name="T29" fmla="*/ 142 h 142"/>
              <a:gd name="T30" fmla="*/ 85 w 130"/>
              <a:gd name="T31" fmla="*/ 95 h 142"/>
              <a:gd name="T32" fmla="*/ 97 w 130"/>
              <a:gd name="T33" fmla="*/ 50 h 142"/>
              <a:gd name="T34" fmla="*/ 65 w 130"/>
              <a:gd name="T35" fmla="*/ 37 h 142"/>
              <a:gd name="T36" fmla="*/ 93 w 130"/>
              <a:gd name="T37" fmla="*/ 65 h 142"/>
              <a:gd name="T38" fmla="*/ 79 w 130"/>
              <a:gd name="T39" fmla="*/ 90 h 142"/>
              <a:gd name="T40" fmla="*/ 78 w 130"/>
              <a:gd name="T41" fmla="*/ 110 h 142"/>
              <a:gd name="T42" fmla="*/ 65 w 130"/>
              <a:gd name="T43" fmla="*/ 142 h 142"/>
              <a:gd name="T44" fmla="*/ 97 w 130"/>
              <a:gd name="T45" fmla="*/ 36 h 142"/>
              <a:gd name="T46" fmla="*/ 95 w 130"/>
              <a:gd name="T47" fmla="*/ 31 h 142"/>
              <a:gd name="T48" fmla="*/ 97 w 130"/>
              <a:gd name="T49" fmla="*/ 94 h 142"/>
              <a:gd name="T50" fmla="*/ 95 w 130"/>
              <a:gd name="T51" fmla="*/ 100 h 142"/>
              <a:gd name="T52" fmla="*/ 97 w 130"/>
              <a:gd name="T53" fmla="*/ 94 h 142"/>
              <a:gd name="T54" fmla="*/ 65 w 130"/>
              <a:gd name="T55" fmla="*/ 0 h 142"/>
              <a:gd name="T56" fmla="*/ 68 w 130"/>
              <a:gd name="T57" fmla="*/ 3 h 142"/>
              <a:gd name="T58" fmla="*/ 65 w 130"/>
              <a:gd name="T59" fmla="*/ 23 h 142"/>
              <a:gd name="T60" fmla="*/ 65 w 130"/>
              <a:gd name="T61" fmla="*/ 23 h 142"/>
              <a:gd name="T62" fmla="*/ 32 w 130"/>
              <a:gd name="T63" fmla="*/ 50 h 142"/>
              <a:gd name="T64" fmla="*/ 45 w 130"/>
              <a:gd name="T65" fmla="*/ 96 h 142"/>
              <a:gd name="T66" fmla="*/ 63 w 130"/>
              <a:gd name="T67" fmla="*/ 142 h 142"/>
              <a:gd name="T68" fmla="*/ 65 w 130"/>
              <a:gd name="T69" fmla="*/ 110 h 142"/>
              <a:gd name="T70" fmla="*/ 52 w 130"/>
              <a:gd name="T71" fmla="*/ 93 h 142"/>
              <a:gd name="T72" fmla="*/ 36 w 130"/>
              <a:gd name="T73" fmla="*/ 65 h 142"/>
              <a:gd name="T74" fmla="*/ 65 w 130"/>
              <a:gd name="T75" fmla="*/ 37 h 142"/>
              <a:gd name="T76" fmla="*/ 65 w 130"/>
              <a:gd name="T77" fmla="*/ 29 h 142"/>
              <a:gd name="T78" fmla="*/ 65 w 130"/>
              <a:gd name="T79" fmla="*/ 0 h 142"/>
              <a:gd name="T80" fmla="*/ 62 w 130"/>
              <a:gd name="T81" fmla="*/ 20 h 142"/>
              <a:gd name="T82" fmla="*/ 65 w 130"/>
              <a:gd name="T83" fmla="*/ 0 h 142"/>
              <a:gd name="T84" fmla="*/ 32 w 130"/>
              <a:gd name="T85" fmla="*/ 94 h 142"/>
              <a:gd name="T86" fmla="*/ 35 w 130"/>
              <a:gd name="T87" fmla="*/ 100 h 142"/>
              <a:gd name="T88" fmla="*/ 32 w 130"/>
              <a:gd name="T89" fmla="*/ 36 h 142"/>
              <a:gd name="T90" fmla="*/ 35 w 130"/>
              <a:gd name="T91" fmla="*/ 31 h 142"/>
              <a:gd name="T92" fmla="*/ 32 w 130"/>
              <a:gd name="T93" fmla="*/ 36 h 142"/>
              <a:gd name="T94" fmla="*/ 29 w 130"/>
              <a:gd name="T95" fmla="*/ 65 h 142"/>
              <a:gd name="T96" fmla="*/ 32 w 130"/>
              <a:gd name="T97" fmla="*/ 50 h 142"/>
              <a:gd name="T98" fmla="*/ 32 w 130"/>
              <a:gd name="T99" fmla="*/ 36 h 142"/>
              <a:gd name="T100" fmla="*/ 30 w 130"/>
              <a:gd name="T101" fmla="*/ 35 h 142"/>
              <a:gd name="T102" fmla="*/ 19 w 130"/>
              <a:gd name="T103" fmla="*/ 19 h 142"/>
              <a:gd name="T104" fmla="*/ 32 w 130"/>
              <a:gd name="T105" fmla="*/ 28 h 142"/>
              <a:gd name="T106" fmla="*/ 32 w 130"/>
              <a:gd name="T107" fmla="*/ 103 h 142"/>
              <a:gd name="T108" fmla="*/ 19 w 130"/>
              <a:gd name="T109" fmla="*/ 112 h 142"/>
              <a:gd name="T110" fmla="*/ 30 w 130"/>
              <a:gd name="T111" fmla="*/ 95 h 142"/>
              <a:gd name="T112" fmla="*/ 32 w 130"/>
              <a:gd name="T113" fmla="*/ 94 h 142"/>
              <a:gd name="T114" fmla="*/ 22 w 130"/>
              <a:gd name="T115" fmla="*/ 65 h 142"/>
              <a:gd name="T116" fmla="*/ 3 w 130"/>
              <a:gd name="T117" fmla="*/ 62 h 142"/>
              <a:gd name="T118" fmla="*/ 3 w 130"/>
              <a:gd name="T119" fmla="*/ 69 h 142"/>
              <a:gd name="T120" fmla="*/ 22 w 130"/>
              <a:gd name="T121" fmla="*/ 6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0" h="142">
                <a:moveTo>
                  <a:pt x="97" y="81"/>
                </a:moveTo>
                <a:cubicBezTo>
                  <a:pt x="100" y="76"/>
                  <a:pt x="101" y="71"/>
                  <a:pt x="101" y="65"/>
                </a:cubicBezTo>
                <a:cubicBezTo>
                  <a:pt x="101" y="60"/>
                  <a:pt x="100" y="55"/>
                  <a:pt x="97" y="50"/>
                </a:cubicBezTo>
                <a:cubicBezTo>
                  <a:pt x="97" y="81"/>
                  <a:pt x="97" y="81"/>
                  <a:pt x="97" y="81"/>
                </a:cubicBezTo>
                <a:close/>
                <a:moveTo>
                  <a:pt x="97" y="103"/>
                </a:moveTo>
                <a:cubicBezTo>
                  <a:pt x="97" y="94"/>
                  <a:pt x="97" y="94"/>
                  <a:pt x="97" y="94"/>
                </a:cubicBezTo>
                <a:cubicBezTo>
                  <a:pt x="98" y="94"/>
                  <a:pt x="99" y="95"/>
                  <a:pt x="100" y="95"/>
                </a:cubicBezTo>
                <a:cubicBezTo>
                  <a:pt x="100" y="95"/>
                  <a:pt x="100" y="95"/>
                  <a:pt x="100" y="95"/>
                </a:cubicBezTo>
                <a:cubicBezTo>
                  <a:pt x="111" y="107"/>
                  <a:pt x="111" y="107"/>
                  <a:pt x="111" y="107"/>
                </a:cubicBezTo>
                <a:cubicBezTo>
                  <a:pt x="113" y="108"/>
                  <a:pt x="113" y="110"/>
                  <a:pt x="111" y="112"/>
                </a:cubicBezTo>
                <a:cubicBezTo>
                  <a:pt x="110" y="113"/>
                  <a:pt x="108" y="113"/>
                  <a:pt x="106" y="112"/>
                </a:cubicBezTo>
                <a:cubicBezTo>
                  <a:pt x="97" y="103"/>
                  <a:pt x="97" y="103"/>
                  <a:pt x="97" y="103"/>
                </a:cubicBezTo>
                <a:close/>
                <a:moveTo>
                  <a:pt x="97" y="36"/>
                </a:moveTo>
                <a:cubicBezTo>
                  <a:pt x="97" y="28"/>
                  <a:pt x="97" y="28"/>
                  <a:pt x="97" y="28"/>
                </a:cubicBezTo>
                <a:cubicBezTo>
                  <a:pt x="106" y="19"/>
                  <a:pt x="106" y="19"/>
                  <a:pt x="106" y="19"/>
                </a:cubicBezTo>
                <a:cubicBezTo>
                  <a:pt x="108" y="18"/>
                  <a:pt x="110" y="18"/>
                  <a:pt x="111" y="19"/>
                </a:cubicBezTo>
                <a:cubicBezTo>
                  <a:pt x="113" y="20"/>
                  <a:pt x="113" y="23"/>
                  <a:pt x="111" y="24"/>
                </a:cubicBezTo>
                <a:cubicBezTo>
                  <a:pt x="100" y="35"/>
                  <a:pt x="100" y="35"/>
                  <a:pt x="100" y="35"/>
                </a:cubicBezTo>
                <a:cubicBezTo>
                  <a:pt x="100" y="35"/>
                  <a:pt x="100" y="35"/>
                  <a:pt x="100" y="35"/>
                </a:cubicBezTo>
                <a:cubicBezTo>
                  <a:pt x="99" y="36"/>
                  <a:pt x="98" y="36"/>
                  <a:pt x="97" y="36"/>
                </a:cubicBezTo>
                <a:close/>
                <a:moveTo>
                  <a:pt x="127" y="62"/>
                </a:moveTo>
                <a:cubicBezTo>
                  <a:pt x="127" y="62"/>
                  <a:pt x="127" y="62"/>
                  <a:pt x="127" y="62"/>
                </a:cubicBezTo>
                <a:cubicBezTo>
                  <a:pt x="111" y="62"/>
                  <a:pt x="111" y="62"/>
                  <a:pt x="111" y="62"/>
                </a:cubicBezTo>
                <a:cubicBezTo>
                  <a:pt x="109" y="62"/>
                  <a:pt x="108" y="64"/>
                  <a:pt x="108" y="65"/>
                </a:cubicBezTo>
                <a:cubicBezTo>
                  <a:pt x="108" y="67"/>
                  <a:pt x="109" y="69"/>
                  <a:pt x="111" y="69"/>
                </a:cubicBezTo>
                <a:cubicBezTo>
                  <a:pt x="127" y="69"/>
                  <a:pt x="127" y="69"/>
                  <a:pt x="127" y="69"/>
                </a:cubicBezTo>
                <a:cubicBezTo>
                  <a:pt x="129" y="69"/>
                  <a:pt x="130" y="67"/>
                  <a:pt x="130" y="65"/>
                </a:cubicBezTo>
                <a:cubicBezTo>
                  <a:pt x="130" y="64"/>
                  <a:pt x="129" y="62"/>
                  <a:pt x="127" y="62"/>
                </a:cubicBezTo>
                <a:close/>
                <a:moveTo>
                  <a:pt x="65" y="142"/>
                </a:moveTo>
                <a:cubicBezTo>
                  <a:pt x="67" y="142"/>
                  <a:pt x="67" y="142"/>
                  <a:pt x="67" y="142"/>
                </a:cubicBezTo>
                <a:cubicBezTo>
                  <a:pt x="77" y="142"/>
                  <a:pt x="85" y="134"/>
                  <a:pt x="85" y="124"/>
                </a:cubicBezTo>
                <a:cubicBezTo>
                  <a:pt x="85" y="95"/>
                  <a:pt x="85" y="95"/>
                  <a:pt x="85" y="95"/>
                </a:cubicBezTo>
                <a:cubicBezTo>
                  <a:pt x="90" y="92"/>
                  <a:pt x="95" y="87"/>
                  <a:pt x="97" y="81"/>
                </a:cubicBezTo>
                <a:cubicBezTo>
                  <a:pt x="97" y="50"/>
                  <a:pt x="97" y="50"/>
                  <a:pt x="97" y="50"/>
                </a:cubicBezTo>
                <a:cubicBezTo>
                  <a:pt x="92" y="38"/>
                  <a:pt x="79" y="29"/>
                  <a:pt x="65" y="29"/>
                </a:cubicBezTo>
                <a:cubicBezTo>
                  <a:pt x="65" y="37"/>
                  <a:pt x="65" y="37"/>
                  <a:pt x="65" y="37"/>
                </a:cubicBezTo>
                <a:cubicBezTo>
                  <a:pt x="73" y="37"/>
                  <a:pt x="80" y="40"/>
                  <a:pt x="85" y="45"/>
                </a:cubicBezTo>
                <a:cubicBezTo>
                  <a:pt x="90" y="50"/>
                  <a:pt x="93" y="57"/>
                  <a:pt x="93" y="65"/>
                </a:cubicBezTo>
                <a:cubicBezTo>
                  <a:pt x="93" y="76"/>
                  <a:pt x="88" y="85"/>
                  <a:pt x="79" y="90"/>
                </a:cubicBezTo>
                <a:cubicBezTo>
                  <a:pt x="79" y="90"/>
                  <a:pt x="79" y="90"/>
                  <a:pt x="79" y="90"/>
                </a:cubicBezTo>
                <a:cubicBezTo>
                  <a:pt x="78" y="91"/>
                  <a:pt x="78" y="92"/>
                  <a:pt x="78" y="93"/>
                </a:cubicBezTo>
                <a:cubicBezTo>
                  <a:pt x="78" y="110"/>
                  <a:pt x="78" y="110"/>
                  <a:pt x="78" y="110"/>
                </a:cubicBezTo>
                <a:cubicBezTo>
                  <a:pt x="65" y="110"/>
                  <a:pt x="65" y="110"/>
                  <a:pt x="65" y="110"/>
                </a:cubicBezTo>
                <a:cubicBezTo>
                  <a:pt x="65" y="142"/>
                  <a:pt x="65" y="142"/>
                  <a:pt x="65" y="142"/>
                </a:cubicBezTo>
                <a:close/>
                <a:moveTo>
                  <a:pt x="97" y="28"/>
                </a:moveTo>
                <a:cubicBezTo>
                  <a:pt x="97" y="36"/>
                  <a:pt x="97" y="36"/>
                  <a:pt x="97" y="36"/>
                </a:cubicBezTo>
                <a:cubicBezTo>
                  <a:pt x="97" y="36"/>
                  <a:pt x="96" y="36"/>
                  <a:pt x="95" y="35"/>
                </a:cubicBezTo>
                <a:cubicBezTo>
                  <a:pt x="94" y="34"/>
                  <a:pt x="94" y="32"/>
                  <a:pt x="95" y="31"/>
                </a:cubicBezTo>
                <a:cubicBezTo>
                  <a:pt x="97" y="28"/>
                  <a:pt x="97" y="28"/>
                  <a:pt x="97" y="28"/>
                </a:cubicBezTo>
                <a:close/>
                <a:moveTo>
                  <a:pt x="97" y="94"/>
                </a:moveTo>
                <a:cubicBezTo>
                  <a:pt x="97" y="103"/>
                  <a:pt x="97" y="103"/>
                  <a:pt x="97" y="103"/>
                </a:cubicBezTo>
                <a:cubicBezTo>
                  <a:pt x="95" y="100"/>
                  <a:pt x="95" y="100"/>
                  <a:pt x="95" y="100"/>
                </a:cubicBezTo>
                <a:cubicBezTo>
                  <a:pt x="94" y="99"/>
                  <a:pt x="94" y="97"/>
                  <a:pt x="95" y="95"/>
                </a:cubicBezTo>
                <a:cubicBezTo>
                  <a:pt x="96" y="95"/>
                  <a:pt x="97" y="94"/>
                  <a:pt x="97" y="94"/>
                </a:cubicBezTo>
                <a:close/>
                <a:moveTo>
                  <a:pt x="65" y="23"/>
                </a:moveTo>
                <a:cubicBezTo>
                  <a:pt x="65" y="0"/>
                  <a:pt x="65" y="0"/>
                  <a:pt x="65" y="0"/>
                </a:cubicBezTo>
                <a:cubicBezTo>
                  <a:pt x="65" y="0"/>
                  <a:pt x="65" y="0"/>
                  <a:pt x="65" y="0"/>
                </a:cubicBezTo>
                <a:cubicBezTo>
                  <a:pt x="67" y="0"/>
                  <a:pt x="68" y="2"/>
                  <a:pt x="68" y="3"/>
                </a:cubicBezTo>
                <a:cubicBezTo>
                  <a:pt x="68" y="20"/>
                  <a:pt x="68" y="20"/>
                  <a:pt x="68" y="20"/>
                </a:cubicBezTo>
                <a:cubicBezTo>
                  <a:pt x="68" y="21"/>
                  <a:pt x="67" y="23"/>
                  <a:pt x="65" y="23"/>
                </a:cubicBezTo>
                <a:cubicBezTo>
                  <a:pt x="65" y="23"/>
                  <a:pt x="65" y="23"/>
                  <a:pt x="65" y="23"/>
                </a:cubicBezTo>
                <a:cubicBezTo>
                  <a:pt x="65" y="23"/>
                  <a:pt x="65" y="23"/>
                  <a:pt x="65" y="23"/>
                </a:cubicBezTo>
                <a:close/>
                <a:moveTo>
                  <a:pt x="65" y="29"/>
                </a:moveTo>
                <a:cubicBezTo>
                  <a:pt x="50" y="29"/>
                  <a:pt x="38" y="37"/>
                  <a:pt x="32" y="50"/>
                </a:cubicBezTo>
                <a:cubicBezTo>
                  <a:pt x="32" y="81"/>
                  <a:pt x="32" y="81"/>
                  <a:pt x="32" y="81"/>
                </a:cubicBezTo>
                <a:cubicBezTo>
                  <a:pt x="35" y="87"/>
                  <a:pt x="40" y="92"/>
                  <a:pt x="45" y="96"/>
                </a:cubicBezTo>
                <a:cubicBezTo>
                  <a:pt x="45" y="124"/>
                  <a:pt x="45" y="124"/>
                  <a:pt x="45" y="124"/>
                </a:cubicBezTo>
                <a:cubicBezTo>
                  <a:pt x="45" y="134"/>
                  <a:pt x="53" y="142"/>
                  <a:pt x="63" y="142"/>
                </a:cubicBezTo>
                <a:cubicBezTo>
                  <a:pt x="65" y="142"/>
                  <a:pt x="65" y="142"/>
                  <a:pt x="65" y="142"/>
                </a:cubicBezTo>
                <a:cubicBezTo>
                  <a:pt x="65" y="110"/>
                  <a:pt x="65" y="110"/>
                  <a:pt x="65" y="110"/>
                </a:cubicBezTo>
                <a:cubicBezTo>
                  <a:pt x="52" y="110"/>
                  <a:pt x="52" y="110"/>
                  <a:pt x="52" y="110"/>
                </a:cubicBezTo>
                <a:cubicBezTo>
                  <a:pt x="52" y="93"/>
                  <a:pt x="52" y="93"/>
                  <a:pt x="52" y="93"/>
                </a:cubicBezTo>
                <a:cubicBezTo>
                  <a:pt x="52" y="92"/>
                  <a:pt x="52" y="91"/>
                  <a:pt x="51" y="90"/>
                </a:cubicBezTo>
                <a:cubicBezTo>
                  <a:pt x="42" y="85"/>
                  <a:pt x="36" y="76"/>
                  <a:pt x="36" y="65"/>
                </a:cubicBezTo>
                <a:cubicBezTo>
                  <a:pt x="36" y="57"/>
                  <a:pt x="39" y="50"/>
                  <a:pt x="44" y="45"/>
                </a:cubicBezTo>
                <a:cubicBezTo>
                  <a:pt x="50" y="40"/>
                  <a:pt x="57" y="37"/>
                  <a:pt x="65" y="37"/>
                </a:cubicBezTo>
                <a:cubicBezTo>
                  <a:pt x="65" y="37"/>
                  <a:pt x="65" y="37"/>
                  <a:pt x="65" y="37"/>
                </a:cubicBezTo>
                <a:cubicBezTo>
                  <a:pt x="65" y="29"/>
                  <a:pt x="65" y="29"/>
                  <a:pt x="65" y="29"/>
                </a:cubicBezTo>
                <a:cubicBezTo>
                  <a:pt x="65" y="29"/>
                  <a:pt x="65" y="29"/>
                  <a:pt x="65" y="29"/>
                </a:cubicBezTo>
                <a:close/>
                <a:moveTo>
                  <a:pt x="65" y="0"/>
                </a:moveTo>
                <a:cubicBezTo>
                  <a:pt x="65" y="23"/>
                  <a:pt x="65" y="23"/>
                  <a:pt x="65" y="23"/>
                </a:cubicBezTo>
                <a:cubicBezTo>
                  <a:pt x="63" y="23"/>
                  <a:pt x="62" y="21"/>
                  <a:pt x="62" y="20"/>
                </a:cubicBezTo>
                <a:cubicBezTo>
                  <a:pt x="62" y="3"/>
                  <a:pt x="62" y="3"/>
                  <a:pt x="62" y="3"/>
                </a:cubicBezTo>
                <a:cubicBezTo>
                  <a:pt x="62" y="2"/>
                  <a:pt x="63" y="0"/>
                  <a:pt x="65" y="0"/>
                </a:cubicBezTo>
                <a:close/>
                <a:moveTo>
                  <a:pt x="32" y="103"/>
                </a:moveTo>
                <a:cubicBezTo>
                  <a:pt x="32" y="94"/>
                  <a:pt x="32" y="94"/>
                  <a:pt x="32" y="94"/>
                </a:cubicBezTo>
                <a:cubicBezTo>
                  <a:pt x="33" y="94"/>
                  <a:pt x="34" y="95"/>
                  <a:pt x="35" y="95"/>
                </a:cubicBezTo>
                <a:cubicBezTo>
                  <a:pt x="36" y="97"/>
                  <a:pt x="36" y="99"/>
                  <a:pt x="35" y="100"/>
                </a:cubicBezTo>
                <a:cubicBezTo>
                  <a:pt x="32" y="103"/>
                  <a:pt x="32" y="103"/>
                  <a:pt x="32" y="103"/>
                </a:cubicBezTo>
                <a:close/>
                <a:moveTo>
                  <a:pt x="32" y="36"/>
                </a:moveTo>
                <a:cubicBezTo>
                  <a:pt x="32" y="28"/>
                  <a:pt x="32" y="28"/>
                  <a:pt x="32" y="28"/>
                </a:cubicBezTo>
                <a:cubicBezTo>
                  <a:pt x="35" y="31"/>
                  <a:pt x="35" y="31"/>
                  <a:pt x="35" y="31"/>
                </a:cubicBezTo>
                <a:cubicBezTo>
                  <a:pt x="36" y="32"/>
                  <a:pt x="36" y="34"/>
                  <a:pt x="35" y="35"/>
                </a:cubicBezTo>
                <a:cubicBezTo>
                  <a:pt x="34" y="36"/>
                  <a:pt x="33" y="36"/>
                  <a:pt x="32" y="36"/>
                </a:cubicBezTo>
                <a:close/>
                <a:moveTo>
                  <a:pt x="32" y="50"/>
                </a:moveTo>
                <a:cubicBezTo>
                  <a:pt x="30" y="54"/>
                  <a:pt x="29" y="60"/>
                  <a:pt x="29" y="65"/>
                </a:cubicBezTo>
                <a:cubicBezTo>
                  <a:pt x="29" y="71"/>
                  <a:pt x="30" y="76"/>
                  <a:pt x="32" y="81"/>
                </a:cubicBezTo>
                <a:cubicBezTo>
                  <a:pt x="32" y="50"/>
                  <a:pt x="32" y="50"/>
                  <a:pt x="32" y="50"/>
                </a:cubicBezTo>
                <a:close/>
                <a:moveTo>
                  <a:pt x="32" y="28"/>
                </a:moveTo>
                <a:cubicBezTo>
                  <a:pt x="32" y="36"/>
                  <a:pt x="32" y="36"/>
                  <a:pt x="32" y="36"/>
                </a:cubicBezTo>
                <a:cubicBezTo>
                  <a:pt x="32" y="36"/>
                  <a:pt x="31" y="36"/>
                  <a:pt x="30" y="35"/>
                </a:cubicBezTo>
                <a:cubicBezTo>
                  <a:pt x="30" y="35"/>
                  <a:pt x="30" y="35"/>
                  <a:pt x="30" y="35"/>
                </a:cubicBezTo>
                <a:cubicBezTo>
                  <a:pt x="19" y="24"/>
                  <a:pt x="19" y="24"/>
                  <a:pt x="19" y="24"/>
                </a:cubicBezTo>
                <a:cubicBezTo>
                  <a:pt x="17" y="23"/>
                  <a:pt x="17" y="20"/>
                  <a:pt x="19" y="19"/>
                </a:cubicBezTo>
                <a:cubicBezTo>
                  <a:pt x="20" y="18"/>
                  <a:pt x="22" y="18"/>
                  <a:pt x="24" y="19"/>
                </a:cubicBezTo>
                <a:cubicBezTo>
                  <a:pt x="32" y="28"/>
                  <a:pt x="32" y="28"/>
                  <a:pt x="32" y="28"/>
                </a:cubicBezTo>
                <a:close/>
                <a:moveTo>
                  <a:pt x="32" y="94"/>
                </a:moveTo>
                <a:cubicBezTo>
                  <a:pt x="32" y="103"/>
                  <a:pt x="32" y="103"/>
                  <a:pt x="32" y="103"/>
                </a:cubicBezTo>
                <a:cubicBezTo>
                  <a:pt x="24" y="112"/>
                  <a:pt x="24" y="112"/>
                  <a:pt x="24" y="112"/>
                </a:cubicBezTo>
                <a:cubicBezTo>
                  <a:pt x="22" y="113"/>
                  <a:pt x="20" y="113"/>
                  <a:pt x="19" y="112"/>
                </a:cubicBezTo>
                <a:cubicBezTo>
                  <a:pt x="17" y="110"/>
                  <a:pt x="17" y="108"/>
                  <a:pt x="19" y="107"/>
                </a:cubicBezTo>
                <a:cubicBezTo>
                  <a:pt x="30" y="95"/>
                  <a:pt x="30" y="95"/>
                  <a:pt x="30" y="95"/>
                </a:cubicBezTo>
                <a:cubicBezTo>
                  <a:pt x="30" y="95"/>
                  <a:pt x="30" y="95"/>
                  <a:pt x="30" y="95"/>
                </a:cubicBezTo>
                <a:cubicBezTo>
                  <a:pt x="31" y="95"/>
                  <a:pt x="32" y="95"/>
                  <a:pt x="32" y="94"/>
                </a:cubicBezTo>
                <a:close/>
                <a:moveTo>
                  <a:pt x="22" y="65"/>
                </a:moveTo>
                <a:cubicBezTo>
                  <a:pt x="22" y="65"/>
                  <a:pt x="22" y="65"/>
                  <a:pt x="22" y="65"/>
                </a:cubicBezTo>
                <a:cubicBezTo>
                  <a:pt x="22" y="64"/>
                  <a:pt x="21" y="62"/>
                  <a:pt x="19" y="62"/>
                </a:cubicBezTo>
                <a:cubicBezTo>
                  <a:pt x="3" y="62"/>
                  <a:pt x="3" y="62"/>
                  <a:pt x="3" y="62"/>
                </a:cubicBezTo>
                <a:cubicBezTo>
                  <a:pt x="1" y="62"/>
                  <a:pt x="0" y="64"/>
                  <a:pt x="0" y="65"/>
                </a:cubicBezTo>
                <a:cubicBezTo>
                  <a:pt x="0" y="67"/>
                  <a:pt x="1" y="69"/>
                  <a:pt x="3" y="69"/>
                </a:cubicBezTo>
                <a:cubicBezTo>
                  <a:pt x="19" y="69"/>
                  <a:pt x="19" y="69"/>
                  <a:pt x="19" y="69"/>
                </a:cubicBezTo>
                <a:cubicBezTo>
                  <a:pt x="21" y="69"/>
                  <a:pt x="22" y="67"/>
                  <a:pt x="22" y="6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1" name="Freeform 81"/>
          <p:cNvSpPr>
            <a:spLocks noEditPoints="1"/>
          </p:cNvSpPr>
          <p:nvPr/>
        </p:nvSpPr>
        <p:spPr bwMode="auto">
          <a:xfrm>
            <a:off x="6189879" y="1185766"/>
            <a:ext cx="320195" cy="460652"/>
          </a:xfrm>
          <a:custGeom>
            <a:avLst/>
            <a:gdLst>
              <a:gd name="T0" fmla="*/ 98 w 196"/>
              <a:gd name="T1" fmla="*/ 5 h 282"/>
              <a:gd name="T2" fmla="*/ 113 w 196"/>
              <a:gd name="T3" fmla="*/ 0 h 282"/>
              <a:gd name="T4" fmla="*/ 155 w 196"/>
              <a:gd name="T5" fmla="*/ 128 h 282"/>
              <a:gd name="T6" fmla="*/ 108 w 196"/>
              <a:gd name="T7" fmla="*/ 143 h 282"/>
              <a:gd name="T8" fmla="*/ 98 w 196"/>
              <a:gd name="T9" fmla="*/ 111 h 282"/>
              <a:gd name="T10" fmla="*/ 98 w 196"/>
              <a:gd name="T11" fmla="*/ 5 h 282"/>
              <a:gd name="T12" fmla="*/ 98 w 196"/>
              <a:gd name="T13" fmla="*/ 222 h 282"/>
              <a:gd name="T14" fmla="*/ 136 w 196"/>
              <a:gd name="T15" fmla="*/ 209 h 282"/>
              <a:gd name="T16" fmla="*/ 107 w 196"/>
              <a:gd name="T17" fmla="*/ 209 h 282"/>
              <a:gd name="T18" fmla="*/ 107 w 196"/>
              <a:gd name="T19" fmla="*/ 192 h 282"/>
              <a:gd name="T20" fmla="*/ 152 w 196"/>
              <a:gd name="T21" fmla="*/ 192 h 282"/>
              <a:gd name="T22" fmla="*/ 189 w 196"/>
              <a:gd name="T23" fmla="*/ 192 h 282"/>
              <a:gd name="T24" fmla="*/ 196 w 196"/>
              <a:gd name="T25" fmla="*/ 192 h 282"/>
              <a:gd name="T26" fmla="*/ 196 w 196"/>
              <a:gd name="T27" fmla="*/ 209 h 282"/>
              <a:gd name="T28" fmla="*/ 180 w 196"/>
              <a:gd name="T29" fmla="*/ 209 h 282"/>
              <a:gd name="T30" fmla="*/ 134 w 196"/>
              <a:gd name="T31" fmla="*/ 247 h 282"/>
              <a:gd name="T32" fmla="*/ 169 w 196"/>
              <a:gd name="T33" fmla="*/ 267 h 282"/>
              <a:gd name="T34" fmla="*/ 169 w 196"/>
              <a:gd name="T35" fmla="*/ 282 h 282"/>
              <a:gd name="T36" fmla="*/ 98 w 196"/>
              <a:gd name="T37" fmla="*/ 282 h 282"/>
              <a:gd name="T38" fmla="*/ 98 w 196"/>
              <a:gd name="T39" fmla="*/ 268 h 282"/>
              <a:gd name="T40" fmla="*/ 111 w 196"/>
              <a:gd name="T41" fmla="*/ 255 h 282"/>
              <a:gd name="T42" fmla="*/ 98 w 196"/>
              <a:gd name="T43" fmla="*/ 242 h 282"/>
              <a:gd name="T44" fmla="*/ 98 w 196"/>
              <a:gd name="T45" fmla="*/ 222 h 282"/>
              <a:gd name="T46" fmla="*/ 67 w 196"/>
              <a:gd name="T47" fmla="*/ 15 h 282"/>
              <a:gd name="T48" fmla="*/ 98 w 196"/>
              <a:gd name="T49" fmla="*/ 5 h 282"/>
              <a:gd name="T50" fmla="*/ 98 w 196"/>
              <a:gd name="T51" fmla="*/ 111 h 282"/>
              <a:gd name="T52" fmla="*/ 92 w 196"/>
              <a:gd name="T53" fmla="*/ 92 h 282"/>
              <a:gd name="T54" fmla="*/ 33 w 196"/>
              <a:gd name="T55" fmla="*/ 157 h 282"/>
              <a:gd name="T56" fmla="*/ 98 w 196"/>
              <a:gd name="T57" fmla="*/ 222 h 282"/>
              <a:gd name="T58" fmla="*/ 98 w 196"/>
              <a:gd name="T59" fmla="*/ 222 h 282"/>
              <a:gd name="T60" fmla="*/ 98 w 196"/>
              <a:gd name="T61" fmla="*/ 242 h 282"/>
              <a:gd name="T62" fmla="*/ 85 w 196"/>
              <a:gd name="T63" fmla="*/ 255 h 282"/>
              <a:gd name="T64" fmla="*/ 98 w 196"/>
              <a:gd name="T65" fmla="*/ 268 h 282"/>
              <a:gd name="T66" fmla="*/ 98 w 196"/>
              <a:gd name="T67" fmla="*/ 282 h 282"/>
              <a:gd name="T68" fmla="*/ 27 w 196"/>
              <a:gd name="T69" fmla="*/ 282 h 282"/>
              <a:gd name="T70" fmla="*/ 27 w 196"/>
              <a:gd name="T71" fmla="*/ 267 h 282"/>
              <a:gd name="T72" fmla="*/ 61 w 196"/>
              <a:gd name="T73" fmla="*/ 247 h 282"/>
              <a:gd name="T74" fmla="*/ 0 w 196"/>
              <a:gd name="T75" fmla="*/ 157 h 282"/>
              <a:gd name="T76" fmla="*/ 82 w 196"/>
              <a:gd name="T77" fmla="*/ 61 h 282"/>
              <a:gd name="T78" fmla="*/ 67 w 196"/>
              <a:gd name="T79" fmla="*/ 1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282">
                <a:moveTo>
                  <a:pt x="98" y="5"/>
                </a:moveTo>
                <a:cubicBezTo>
                  <a:pt x="113" y="0"/>
                  <a:pt x="113" y="0"/>
                  <a:pt x="113" y="0"/>
                </a:cubicBezTo>
                <a:cubicBezTo>
                  <a:pt x="155" y="128"/>
                  <a:pt x="155" y="128"/>
                  <a:pt x="155" y="128"/>
                </a:cubicBezTo>
                <a:cubicBezTo>
                  <a:pt x="108" y="143"/>
                  <a:pt x="108" y="143"/>
                  <a:pt x="108" y="143"/>
                </a:cubicBezTo>
                <a:cubicBezTo>
                  <a:pt x="98" y="111"/>
                  <a:pt x="98" y="111"/>
                  <a:pt x="98" y="111"/>
                </a:cubicBezTo>
                <a:cubicBezTo>
                  <a:pt x="98" y="5"/>
                  <a:pt x="98" y="5"/>
                  <a:pt x="98" y="5"/>
                </a:cubicBezTo>
                <a:close/>
                <a:moveTo>
                  <a:pt x="98" y="222"/>
                </a:moveTo>
                <a:cubicBezTo>
                  <a:pt x="112" y="222"/>
                  <a:pt x="125" y="217"/>
                  <a:pt x="136" y="209"/>
                </a:cubicBezTo>
                <a:cubicBezTo>
                  <a:pt x="107" y="209"/>
                  <a:pt x="107" y="209"/>
                  <a:pt x="107" y="209"/>
                </a:cubicBezTo>
                <a:cubicBezTo>
                  <a:pt x="107" y="192"/>
                  <a:pt x="107" y="192"/>
                  <a:pt x="107" y="192"/>
                </a:cubicBezTo>
                <a:cubicBezTo>
                  <a:pt x="152" y="192"/>
                  <a:pt x="152" y="192"/>
                  <a:pt x="152" y="192"/>
                </a:cubicBezTo>
                <a:cubicBezTo>
                  <a:pt x="189" y="192"/>
                  <a:pt x="189" y="192"/>
                  <a:pt x="189" y="192"/>
                </a:cubicBezTo>
                <a:cubicBezTo>
                  <a:pt x="196" y="192"/>
                  <a:pt x="196" y="192"/>
                  <a:pt x="196" y="192"/>
                </a:cubicBezTo>
                <a:cubicBezTo>
                  <a:pt x="196" y="209"/>
                  <a:pt x="196" y="209"/>
                  <a:pt x="196" y="209"/>
                </a:cubicBezTo>
                <a:cubicBezTo>
                  <a:pt x="180" y="209"/>
                  <a:pt x="180" y="209"/>
                  <a:pt x="180" y="209"/>
                </a:cubicBezTo>
                <a:cubicBezTo>
                  <a:pt x="169" y="226"/>
                  <a:pt x="153" y="239"/>
                  <a:pt x="134" y="247"/>
                </a:cubicBezTo>
                <a:cubicBezTo>
                  <a:pt x="154" y="251"/>
                  <a:pt x="169" y="257"/>
                  <a:pt x="169" y="267"/>
                </a:cubicBezTo>
                <a:cubicBezTo>
                  <a:pt x="169" y="282"/>
                  <a:pt x="169" y="282"/>
                  <a:pt x="169" y="282"/>
                </a:cubicBezTo>
                <a:cubicBezTo>
                  <a:pt x="98" y="282"/>
                  <a:pt x="98" y="282"/>
                  <a:pt x="98" y="282"/>
                </a:cubicBezTo>
                <a:cubicBezTo>
                  <a:pt x="98" y="268"/>
                  <a:pt x="98" y="268"/>
                  <a:pt x="98" y="268"/>
                </a:cubicBezTo>
                <a:cubicBezTo>
                  <a:pt x="105" y="268"/>
                  <a:pt x="111" y="262"/>
                  <a:pt x="111" y="255"/>
                </a:cubicBezTo>
                <a:cubicBezTo>
                  <a:pt x="111" y="248"/>
                  <a:pt x="105" y="242"/>
                  <a:pt x="98" y="242"/>
                </a:cubicBezTo>
                <a:lnTo>
                  <a:pt x="98" y="222"/>
                </a:lnTo>
                <a:close/>
                <a:moveTo>
                  <a:pt x="67" y="15"/>
                </a:moveTo>
                <a:cubicBezTo>
                  <a:pt x="98" y="5"/>
                  <a:pt x="98" y="5"/>
                  <a:pt x="98" y="5"/>
                </a:cubicBezTo>
                <a:cubicBezTo>
                  <a:pt x="98" y="111"/>
                  <a:pt x="98" y="111"/>
                  <a:pt x="98" y="111"/>
                </a:cubicBezTo>
                <a:cubicBezTo>
                  <a:pt x="92" y="92"/>
                  <a:pt x="92" y="92"/>
                  <a:pt x="92" y="92"/>
                </a:cubicBezTo>
                <a:cubicBezTo>
                  <a:pt x="59" y="95"/>
                  <a:pt x="33" y="123"/>
                  <a:pt x="33" y="157"/>
                </a:cubicBezTo>
                <a:cubicBezTo>
                  <a:pt x="33" y="193"/>
                  <a:pt x="62" y="222"/>
                  <a:pt x="98" y="222"/>
                </a:cubicBezTo>
                <a:cubicBezTo>
                  <a:pt x="98" y="222"/>
                  <a:pt x="98" y="222"/>
                  <a:pt x="98" y="222"/>
                </a:cubicBezTo>
                <a:cubicBezTo>
                  <a:pt x="98" y="242"/>
                  <a:pt x="98" y="242"/>
                  <a:pt x="98" y="242"/>
                </a:cubicBezTo>
                <a:cubicBezTo>
                  <a:pt x="91" y="242"/>
                  <a:pt x="85" y="248"/>
                  <a:pt x="85" y="255"/>
                </a:cubicBezTo>
                <a:cubicBezTo>
                  <a:pt x="85" y="262"/>
                  <a:pt x="91" y="268"/>
                  <a:pt x="98" y="268"/>
                </a:cubicBezTo>
                <a:cubicBezTo>
                  <a:pt x="98" y="282"/>
                  <a:pt x="98" y="282"/>
                  <a:pt x="98" y="282"/>
                </a:cubicBezTo>
                <a:cubicBezTo>
                  <a:pt x="27" y="282"/>
                  <a:pt x="27" y="282"/>
                  <a:pt x="27" y="282"/>
                </a:cubicBezTo>
                <a:cubicBezTo>
                  <a:pt x="27" y="267"/>
                  <a:pt x="27" y="267"/>
                  <a:pt x="27" y="267"/>
                </a:cubicBezTo>
                <a:cubicBezTo>
                  <a:pt x="27" y="257"/>
                  <a:pt x="41" y="251"/>
                  <a:pt x="61" y="247"/>
                </a:cubicBezTo>
                <a:cubicBezTo>
                  <a:pt x="26" y="233"/>
                  <a:pt x="0" y="198"/>
                  <a:pt x="0" y="157"/>
                </a:cubicBezTo>
                <a:cubicBezTo>
                  <a:pt x="0" y="108"/>
                  <a:pt x="36" y="68"/>
                  <a:pt x="82" y="61"/>
                </a:cubicBezTo>
                <a:lnTo>
                  <a:pt x="67" y="1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2" name="Freeform 82"/>
          <p:cNvSpPr>
            <a:spLocks noEditPoints="1"/>
          </p:cNvSpPr>
          <p:nvPr/>
        </p:nvSpPr>
        <p:spPr bwMode="auto">
          <a:xfrm>
            <a:off x="6075609" y="1120299"/>
            <a:ext cx="184499" cy="163074"/>
          </a:xfrm>
          <a:custGeom>
            <a:avLst/>
            <a:gdLst>
              <a:gd name="T0" fmla="*/ 103 w 113"/>
              <a:gd name="T1" fmla="*/ 31 h 100"/>
              <a:gd name="T2" fmla="*/ 57 w 113"/>
              <a:gd name="T3" fmla="*/ 0 h 100"/>
              <a:gd name="T4" fmla="*/ 57 w 113"/>
              <a:gd name="T5" fmla="*/ 9 h 100"/>
              <a:gd name="T6" fmla="*/ 95 w 113"/>
              <a:gd name="T7" fmla="*/ 35 h 100"/>
              <a:gd name="T8" fmla="*/ 72 w 113"/>
              <a:gd name="T9" fmla="*/ 88 h 100"/>
              <a:gd name="T10" fmla="*/ 57 w 113"/>
              <a:gd name="T11" fmla="*/ 91 h 100"/>
              <a:gd name="T12" fmla="*/ 57 w 113"/>
              <a:gd name="T13" fmla="*/ 100 h 100"/>
              <a:gd name="T14" fmla="*/ 75 w 113"/>
              <a:gd name="T15" fmla="*/ 96 h 100"/>
              <a:gd name="T16" fmla="*/ 103 w 113"/>
              <a:gd name="T17" fmla="*/ 31 h 100"/>
              <a:gd name="T18" fmla="*/ 57 w 113"/>
              <a:gd name="T19" fmla="*/ 0 h 100"/>
              <a:gd name="T20" fmla="*/ 38 w 113"/>
              <a:gd name="T21" fmla="*/ 4 h 100"/>
              <a:gd name="T22" fmla="*/ 11 w 113"/>
              <a:gd name="T23" fmla="*/ 68 h 100"/>
              <a:gd name="T24" fmla="*/ 57 w 113"/>
              <a:gd name="T25" fmla="*/ 100 h 100"/>
              <a:gd name="T26" fmla="*/ 57 w 113"/>
              <a:gd name="T27" fmla="*/ 91 h 100"/>
              <a:gd name="T28" fmla="*/ 19 w 113"/>
              <a:gd name="T29" fmla="*/ 65 h 100"/>
              <a:gd name="T30" fmla="*/ 19 w 113"/>
              <a:gd name="T31" fmla="*/ 65 h 100"/>
              <a:gd name="T32" fmla="*/ 42 w 113"/>
              <a:gd name="T33" fmla="*/ 12 h 100"/>
              <a:gd name="T34" fmla="*/ 57 w 113"/>
              <a:gd name="T35" fmla="*/ 9 h 100"/>
              <a:gd name="T36" fmla="*/ 57 w 113"/>
              <a:gd name="T37"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3" h="100">
                <a:moveTo>
                  <a:pt x="103" y="31"/>
                </a:moveTo>
                <a:cubicBezTo>
                  <a:pt x="95" y="12"/>
                  <a:pt x="77" y="0"/>
                  <a:pt x="57" y="0"/>
                </a:cubicBezTo>
                <a:cubicBezTo>
                  <a:pt x="57" y="9"/>
                  <a:pt x="57" y="9"/>
                  <a:pt x="57" y="9"/>
                </a:cubicBezTo>
                <a:cubicBezTo>
                  <a:pt x="73" y="9"/>
                  <a:pt x="88" y="19"/>
                  <a:pt x="95" y="35"/>
                </a:cubicBezTo>
                <a:cubicBezTo>
                  <a:pt x="103" y="56"/>
                  <a:pt x="93" y="79"/>
                  <a:pt x="72" y="88"/>
                </a:cubicBezTo>
                <a:cubicBezTo>
                  <a:pt x="67" y="90"/>
                  <a:pt x="62" y="91"/>
                  <a:pt x="57" y="91"/>
                </a:cubicBezTo>
                <a:cubicBezTo>
                  <a:pt x="57" y="100"/>
                  <a:pt x="57" y="100"/>
                  <a:pt x="57" y="100"/>
                </a:cubicBezTo>
                <a:cubicBezTo>
                  <a:pt x="63" y="100"/>
                  <a:pt x="69" y="99"/>
                  <a:pt x="75" y="96"/>
                </a:cubicBezTo>
                <a:cubicBezTo>
                  <a:pt x="101" y="86"/>
                  <a:pt x="113" y="57"/>
                  <a:pt x="103" y="31"/>
                </a:cubicBezTo>
                <a:close/>
                <a:moveTo>
                  <a:pt x="57" y="0"/>
                </a:moveTo>
                <a:cubicBezTo>
                  <a:pt x="51" y="0"/>
                  <a:pt x="44" y="1"/>
                  <a:pt x="38" y="4"/>
                </a:cubicBezTo>
                <a:cubicBezTo>
                  <a:pt x="13" y="14"/>
                  <a:pt x="0" y="43"/>
                  <a:pt x="11" y="68"/>
                </a:cubicBezTo>
                <a:cubicBezTo>
                  <a:pt x="18" y="88"/>
                  <a:pt x="37" y="100"/>
                  <a:pt x="57" y="100"/>
                </a:cubicBezTo>
                <a:cubicBezTo>
                  <a:pt x="57" y="91"/>
                  <a:pt x="57" y="91"/>
                  <a:pt x="57" y="91"/>
                </a:cubicBezTo>
                <a:cubicBezTo>
                  <a:pt x="41" y="90"/>
                  <a:pt x="26" y="81"/>
                  <a:pt x="19" y="65"/>
                </a:cubicBezTo>
                <a:cubicBezTo>
                  <a:pt x="19" y="65"/>
                  <a:pt x="19" y="65"/>
                  <a:pt x="19" y="65"/>
                </a:cubicBezTo>
                <a:cubicBezTo>
                  <a:pt x="11" y="44"/>
                  <a:pt x="21" y="21"/>
                  <a:pt x="42" y="12"/>
                </a:cubicBezTo>
                <a:cubicBezTo>
                  <a:pt x="47" y="10"/>
                  <a:pt x="52" y="9"/>
                  <a:pt x="57" y="9"/>
                </a:cubicBezTo>
                <a:lnTo>
                  <a:pt x="57"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3" name="Freeform 83"/>
          <p:cNvSpPr/>
          <p:nvPr/>
        </p:nvSpPr>
        <p:spPr bwMode="auto">
          <a:xfrm>
            <a:off x="6023235" y="1217905"/>
            <a:ext cx="80941" cy="51184"/>
          </a:xfrm>
          <a:custGeom>
            <a:avLst/>
            <a:gdLst>
              <a:gd name="T0" fmla="*/ 7 w 68"/>
              <a:gd name="T1" fmla="*/ 43 h 43"/>
              <a:gd name="T2" fmla="*/ 0 w 68"/>
              <a:gd name="T3" fmla="*/ 25 h 43"/>
              <a:gd name="T4" fmla="*/ 62 w 68"/>
              <a:gd name="T5" fmla="*/ 0 h 43"/>
              <a:gd name="T6" fmla="*/ 68 w 68"/>
              <a:gd name="T7" fmla="*/ 18 h 43"/>
              <a:gd name="T8" fmla="*/ 7 w 68"/>
              <a:gd name="T9" fmla="*/ 43 h 43"/>
            </a:gdLst>
            <a:ahLst/>
            <a:cxnLst>
              <a:cxn ang="0">
                <a:pos x="T0" y="T1"/>
              </a:cxn>
              <a:cxn ang="0">
                <a:pos x="T2" y="T3"/>
              </a:cxn>
              <a:cxn ang="0">
                <a:pos x="T4" y="T5"/>
              </a:cxn>
              <a:cxn ang="0">
                <a:pos x="T6" y="T7"/>
              </a:cxn>
              <a:cxn ang="0">
                <a:pos x="T8" y="T9"/>
              </a:cxn>
            </a:cxnLst>
            <a:rect l="0" t="0" r="r" b="b"/>
            <a:pathLst>
              <a:path w="68" h="43">
                <a:moveTo>
                  <a:pt x="7" y="43"/>
                </a:moveTo>
                <a:lnTo>
                  <a:pt x="0" y="25"/>
                </a:lnTo>
                <a:lnTo>
                  <a:pt x="62" y="0"/>
                </a:lnTo>
                <a:lnTo>
                  <a:pt x="68" y="18"/>
                </a:lnTo>
                <a:lnTo>
                  <a:pt x="7" y="4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4" name="Freeform 84"/>
          <p:cNvSpPr/>
          <p:nvPr/>
        </p:nvSpPr>
        <p:spPr bwMode="auto">
          <a:xfrm>
            <a:off x="5972052" y="1225047"/>
            <a:ext cx="109509" cy="66658"/>
          </a:xfrm>
          <a:custGeom>
            <a:avLst/>
            <a:gdLst>
              <a:gd name="T0" fmla="*/ 16 w 67"/>
              <a:gd name="T1" fmla="*/ 39 h 41"/>
              <a:gd name="T2" fmla="*/ 2 w 67"/>
              <a:gd name="T3" fmla="*/ 33 h 41"/>
              <a:gd name="T4" fmla="*/ 8 w 67"/>
              <a:gd name="T5" fmla="*/ 19 h 41"/>
              <a:gd name="T6" fmla="*/ 50 w 67"/>
              <a:gd name="T7" fmla="*/ 2 h 41"/>
              <a:gd name="T8" fmla="*/ 64 w 67"/>
              <a:gd name="T9" fmla="*/ 8 h 41"/>
              <a:gd name="T10" fmla="*/ 58 w 67"/>
              <a:gd name="T11" fmla="*/ 22 h 41"/>
              <a:gd name="T12" fmla="*/ 16 w 67"/>
              <a:gd name="T13" fmla="*/ 39 h 41"/>
            </a:gdLst>
            <a:ahLst/>
            <a:cxnLst>
              <a:cxn ang="0">
                <a:pos x="T0" y="T1"/>
              </a:cxn>
              <a:cxn ang="0">
                <a:pos x="T2" y="T3"/>
              </a:cxn>
              <a:cxn ang="0">
                <a:pos x="T4" y="T5"/>
              </a:cxn>
              <a:cxn ang="0">
                <a:pos x="T6" y="T7"/>
              </a:cxn>
              <a:cxn ang="0">
                <a:pos x="T8" y="T9"/>
              </a:cxn>
              <a:cxn ang="0">
                <a:pos x="T10" y="T11"/>
              </a:cxn>
              <a:cxn ang="0">
                <a:pos x="T12" y="T13"/>
              </a:cxn>
            </a:cxnLst>
            <a:rect l="0" t="0" r="r" b="b"/>
            <a:pathLst>
              <a:path w="67" h="41">
                <a:moveTo>
                  <a:pt x="16" y="39"/>
                </a:moveTo>
                <a:cubicBezTo>
                  <a:pt x="10" y="41"/>
                  <a:pt x="4" y="39"/>
                  <a:pt x="2" y="33"/>
                </a:cubicBezTo>
                <a:cubicBezTo>
                  <a:pt x="0" y="28"/>
                  <a:pt x="2" y="21"/>
                  <a:pt x="8" y="19"/>
                </a:cubicBezTo>
                <a:cubicBezTo>
                  <a:pt x="50" y="2"/>
                  <a:pt x="50" y="2"/>
                  <a:pt x="50" y="2"/>
                </a:cubicBezTo>
                <a:cubicBezTo>
                  <a:pt x="56" y="0"/>
                  <a:pt x="62" y="3"/>
                  <a:pt x="64" y="8"/>
                </a:cubicBezTo>
                <a:cubicBezTo>
                  <a:pt x="67" y="14"/>
                  <a:pt x="64" y="20"/>
                  <a:pt x="58" y="22"/>
                </a:cubicBezTo>
                <a:lnTo>
                  <a:pt x="16" y="3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5" name="Freeform 85"/>
          <p:cNvSpPr>
            <a:spLocks noEditPoints="1"/>
          </p:cNvSpPr>
          <p:nvPr/>
        </p:nvSpPr>
        <p:spPr bwMode="auto">
          <a:xfrm>
            <a:off x="5908965" y="2093976"/>
            <a:ext cx="334479" cy="119032"/>
          </a:xfrm>
          <a:custGeom>
            <a:avLst/>
            <a:gdLst>
              <a:gd name="T0" fmla="*/ 142 w 205"/>
              <a:gd name="T1" fmla="*/ 5 h 73"/>
              <a:gd name="T2" fmla="*/ 157 w 205"/>
              <a:gd name="T3" fmla="*/ 2 h 73"/>
              <a:gd name="T4" fmla="*/ 164 w 205"/>
              <a:gd name="T5" fmla="*/ 5 h 73"/>
              <a:gd name="T6" fmla="*/ 179 w 205"/>
              <a:gd name="T7" fmla="*/ 2 h 73"/>
              <a:gd name="T8" fmla="*/ 202 w 205"/>
              <a:gd name="T9" fmla="*/ 18 h 73"/>
              <a:gd name="T10" fmla="*/ 187 w 205"/>
              <a:gd name="T11" fmla="*/ 42 h 73"/>
              <a:gd name="T12" fmla="*/ 177 w 205"/>
              <a:gd name="T13" fmla="*/ 43 h 73"/>
              <a:gd name="T14" fmla="*/ 166 w 205"/>
              <a:gd name="T15" fmla="*/ 18 h 73"/>
              <a:gd name="T16" fmla="*/ 172 w 205"/>
              <a:gd name="T17" fmla="*/ 45 h 73"/>
              <a:gd name="T18" fmla="*/ 167 w 205"/>
              <a:gd name="T19" fmla="*/ 50 h 73"/>
              <a:gd name="T20" fmla="*/ 142 w 205"/>
              <a:gd name="T21" fmla="*/ 55 h 73"/>
              <a:gd name="T22" fmla="*/ 142 w 205"/>
              <a:gd name="T23" fmla="*/ 20 h 73"/>
              <a:gd name="T24" fmla="*/ 158 w 205"/>
              <a:gd name="T25" fmla="*/ 17 h 73"/>
              <a:gd name="T26" fmla="*/ 163 w 205"/>
              <a:gd name="T27" fmla="*/ 19 h 73"/>
              <a:gd name="T28" fmla="*/ 161 w 205"/>
              <a:gd name="T29" fmla="*/ 9 h 73"/>
              <a:gd name="T30" fmla="*/ 155 w 205"/>
              <a:gd name="T31" fmla="*/ 5 h 73"/>
              <a:gd name="T32" fmla="*/ 142 w 205"/>
              <a:gd name="T33" fmla="*/ 8 h 73"/>
              <a:gd name="T34" fmla="*/ 142 w 205"/>
              <a:gd name="T35" fmla="*/ 5 h 73"/>
              <a:gd name="T36" fmla="*/ 28 w 205"/>
              <a:gd name="T37" fmla="*/ 30 h 73"/>
              <a:gd name="T38" fmla="*/ 116 w 205"/>
              <a:gd name="T39" fmla="*/ 13 h 73"/>
              <a:gd name="T40" fmla="*/ 121 w 205"/>
              <a:gd name="T41" fmla="*/ 9 h 73"/>
              <a:gd name="T42" fmla="*/ 142 w 205"/>
              <a:gd name="T43" fmla="*/ 5 h 73"/>
              <a:gd name="T44" fmla="*/ 142 w 205"/>
              <a:gd name="T45" fmla="*/ 8 h 73"/>
              <a:gd name="T46" fmla="*/ 124 w 205"/>
              <a:gd name="T47" fmla="*/ 11 h 73"/>
              <a:gd name="T48" fmla="*/ 120 w 205"/>
              <a:gd name="T49" fmla="*/ 17 h 73"/>
              <a:gd name="T50" fmla="*/ 122 w 205"/>
              <a:gd name="T51" fmla="*/ 28 h 73"/>
              <a:gd name="T52" fmla="*/ 122 w 205"/>
              <a:gd name="T53" fmla="*/ 28 h 73"/>
              <a:gd name="T54" fmla="*/ 126 w 205"/>
              <a:gd name="T55" fmla="*/ 24 h 73"/>
              <a:gd name="T56" fmla="*/ 142 w 205"/>
              <a:gd name="T57" fmla="*/ 20 h 73"/>
              <a:gd name="T58" fmla="*/ 142 w 205"/>
              <a:gd name="T59" fmla="*/ 55 h 73"/>
              <a:gd name="T60" fmla="*/ 130 w 205"/>
              <a:gd name="T61" fmla="*/ 57 h 73"/>
              <a:gd name="T62" fmla="*/ 125 w 205"/>
              <a:gd name="T63" fmla="*/ 56 h 73"/>
              <a:gd name="T64" fmla="*/ 35 w 205"/>
              <a:gd name="T65" fmla="*/ 73 h 73"/>
              <a:gd name="T66" fmla="*/ 28 w 205"/>
              <a:gd name="T67" fmla="*/ 70 h 73"/>
              <a:gd name="T68" fmla="*/ 28 w 205"/>
              <a:gd name="T69" fmla="*/ 67 h 73"/>
              <a:gd name="T70" fmla="*/ 35 w 205"/>
              <a:gd name="T71" fmla="*/ 70 h 73"/>
              <a:gd name="T72" fmla="*/ 35 w 205"/>
              <a:gd name="T73" fmla="*/ 70 h 73"/>
              <a:gd name="T74" fmla="*/ 37 w 205"/>
              <a:gd name="T75" fmla="*/ 70 h 73"/>
              <a:gd name="T76" fmla="*/ 42 w 205"/>
              <a:gd name="T77" fmla="*/ 62 h 73"/>
              <a:gd name="T78" fmla="*/ 36 w 205"/>
              <a:gd name="T79" fmla="*/ 57 h 73"/>
              <a:gd name="T80" fmla="*/ 40 w 205"/>
              <a:gd name="T81" fmla="*/ 50 h 73"/>
              <a:gd name="T82" fmla="*/ 34 w 205"/>
              <a:gd name="T83" fmla="*/ 45 h 73"/>
              <a:gd name="T84" fmla="*/ 37 w 205"/>
              <a:gd name="T85" fmla="*/ 38 h 73"/>
              <a:gd name="T86" fmla="*/ 30 w 205"/>
              <a:gd name="T87" fmla="*/ 33 h 73"/>
              <a:gd name="T88" fmla="*/ 28 w 205"/>
              <a:gd name="T89" fmla="*/ 33 h 73"/>
              <a:gd name="T90" fmla="*/ 28 w 205"/>
              <a:gd name="T91" fmla="*/ 34 h 73"/>
              <a:gd name="T92" fmla="*/ 28 w 205"/>
              <a:gd name="T93" fmla="*/ 30 h 73"/>
              <a:gd name="T94" fmla="*/ 26 w 205"/>
              <a:gd name="T95" fmla="*/ 31 h 73"/>
              <a:gd name="T96" fmla="*/ 28 w 205"/>
              <a:gd name="T97" fmla="*/ 30 h 73"/>
              <a:gd name="T98" fmla="*/ 28 w 205"/>
              <a:gd name="T99" fmla="*/ 34 h 73"/>
              <a:gd name="T100" fmla="*/ 13 w 205"/>
              <a:gd name="T101" fmla="*/ 49 h 73"/>
              <a:gd name="T102" fmla="*/ 15 w 205"/>
              <a:gd name="T103" fmla="*/ 62 h 73"/>
              <a:gd name="T104" fmla="*/ 28 w 205"/>
              <a:gd name="T105" fmla="*/ 67 h 73"/>
              <a:gd name="T106" fmla="*/ 28 w 205"/>
              <a:gd name="T107" fmla="*/ 70 h 73"/>
              <a:gd name="T108" fmla="*/ 0 w 205"/>
              <a:gd name="T109" fmla="*/ 58 h 73"/>
              <a:gd name="T110" fmla="*/ 26 w 205"/>
              <a:gd name="T111" fmla="*/ 3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5" h="73">
                <a:moveTo>
                  <a:pt x="142" y="5"/>
                </a:moveTo>
                <a:cubicBezTo>
                  <a:pt x="157" y="2"/>
                  <a:pt x="157" y="2"/>
                  <a:pt x="157" y="2"/>
                </a:cubicBezTo>
                <a:cubicBezTo>
                  <a:pt x="160" y="1"/>
                  <a:pt x="163" y="3"/>
                  <a:pt x="164" y="5"/>
                </a:cubicBezTo>
                <a:cubicBezTo>
                  <a:pt x="179" y="2"/>
                  <a:pt x="179" y="2"/>
                  <a:pt x="179" y="2"/>
                </a:cubicBezTo>
                <a:cubicBezTo>
                  <a:pt x="190" y="0"/>
                  <a:pt x="200" y="7"/>
                  <a:pt x="202" y="18"/>
                </a:cubicBezTo>
                <a:cubicBezTo>
                  <a:pt x="205" y="29"/>
                  <a:pt x="197" y="39"/>
                  <a:pt x="187" y="42"/>
                </a:cubicBezTo>
                <a:cubicBezTo>
                  <a:pt x="177" y="43"/>
                  <a:pt x="177" y="43"/>
                  <a:pt x="177" y="43"/>
                </a:cubicBezTo>
                <a:cubicBezTo>
                  <a:pt x="166" y="18"/>
                  <a:pt x="166" y="18"/>
                  <a:pt x="166" y="18"/>
                </a:cubicBezTo>
                <a:cubicBezTo>
                  <a:pt x="172" y="45"/>
                  <a:pt x="172" y="45"/>
                  <a:pt x="172" y="45"/>
                </a:cubicBezTo>
                <a:cubicBezTo>
                  <a:pt x="172" y="47"/>
                  <a:pt x="170" y="50"/>
                  <a:pt x="167" y="50"/>
                </a:cubicBezTo>
                <a:cubicBezTo>
                  <a:pt x="142" y="55"/>
                  <a:pt x="142" y="55"/>
                  <a:pt x="142" y="55"/>
                </a:cubicBezTo>
                <a:cubicBezTo>
                  <a:pt x="142" y="20"/>
                  <a:pt x="142" y="20"/>
                  <a:pt x="142" y="20"/>
                </a:cubicBezTo>
                <a:cubicBezTo>
                  <a:pt x="158" y="17"/>
                  <a:pt x="158" y="17"/>
                  <a:pt x="158" y="17"/>
                </a:cubicBezTo>
                <a:cubicBezTo>
                  <a:pt x="160" y="17"/>
                  <a:pt x="162" y="18"/>
                  <a:pt x="163" y="19"/>
                </a:cubicBezTo>
                <a:cubicBezTo>
                  <a:pt x="161" y="9"/>
                  <a:pt x="161" y="9"/>
                  <a:pt x="161" y="9"/>
                </a:cubicBezTo>
                <a:cubicBezTo>
                  <a:pt x="161" y="6"/>
                  <a:pt x="158" y="5"/>
                  <a:pt x="155" y="5"/>
                </a:cubicBezTo>
                <a:cubicBezTo>
                  <a:pt x="142" y="8"/>
                  <a:pt x="142" y="8"/>
                  <a:pt x="142" y="8"/>
                </a:cubicBezTo>
                <a:lnTo>
                  <a:pt x="142" y="5"/>
                </a:lnTo>
                <a:close/>
                <a:moveTo>
                  <a:pt x="28" y="30"/>
                </a:moveTo>
                <a:cubicBezTo>
                  <a:pt x="116" y="13"/>
                  <a:pt x="116" y="13"/>
                  <a:pt x="116" y="13"/>
                </a:cubicBezTo>
                <a:cubicBezTo>
                  <a:pt x="117" y="11"/>
                  <a:pt x="119" y="9"/>
                  <a:pt x="121" y="9"/>
                </a:cubicBezTo>
                <a:cubicBezTo>
                  <a:pt x="142" y="5"/>
                  <a:pt x="142" y="5"/>
                  <a:pt x="142" y="5"/>
                </a:cubicBezTo>
                <a:cubicBezTo>
                  <a:pt x="142" y="8"/>
                  <a:pt x="142" y="8"/>
                  <a:pt x="142" y="8"/>
                </a:cubicBezTo>
                <a:cubicBezTo>
                  <a:pt x="124" y="11"/>
                  <a:pt x="124" y="11"/>
                  <a:pt x="124" y="11"/>
                </a:cubicBezTo>
                <a:cubicBezTo>
                  <a:pt x="121" y="12"/>
                  <a:pt x="119" y="15"/>
                  <a:pt x="120" y="17"/>
                </a:cubicBezTo>
                <a:cubicBezTo>
                  <a:pt x="122" y="28"/>
                  <a:pt x="122" y="28"/>
                  <a:pt x="122" y="28"/>
                </a:cubicBezTo>
                <a:cubicBezTo>
                  <a:pt x="122" y="28"/>
                  <a:pt x="122" y="28"/>
                  <a:pt x="122" y="28"/>
                </a:cubicBezTo>
                <a:cubicBezTo>
                  <a:pt x="122" y="26"/>
                  <a:pt x="124" y="24"/>
                  <a:pt x="126" y="24"/>
                </a:cubicBezTo>
                <a:cubicBezTo>
                  <a:pt x="142" y="20"/>
                  <a:pt x="142" y="20"/>
                  <a:pt x="142" y="20"/>
                </a:cubicBezTo>
                <a:cubicBezTo>
                  <a:pt x="142" y="55"/>
                  <a:pt x="142" y="55"/>
                  <a:pt x="142" y="55"/>
                </a:cubicBezTo>
                <a:cubicBezTo>
                  <a:pt x="130" y="57"/>
                  <a:pt x="130" y="57"/>
                  <a:pt x="130" y="57"/>
                </a:cubicBezTo>
                <a:cubicBezTo>
                  <a:pt x="128" y="58"/>
                  <a:pt x="126" y="57"/>
                  <a:pt x="125" y="56"/>
                </a:cubicBezTo>
                <a:cubicBezTo>
                  <a:pt x="35" y="73"/>
                  <a:pt x="35" y="73"/>
                  <a:pt x="35" y="73"/>
                </a:cubicBezTo>
                <a:cubicBezTo>
                  <a:pt x="28" y="70"/>
                  <a:pt x="28" y="70"/>
                  <a:pt x="28" y="70"/>
                </a:cubicBezTo>
                <a:cubicBezTo>
                  <a:pt x="28" y="67"/>
                  <a:pt x="28" y="67"/>
                  <a:pt x="28" y="67"/>
                </a:cubicBezTo>
                <a:cubicBezTo>
                  <a:pt x="35" y="70"/>
                  <a:pt x="35" y="70"/>
                  <a:pt x="35" y="70"/>
                </a:cubicBezTo>
                <a:cubicBezTo>
                  <a:pt x="35" y="70"/>
                  <a:pt x="35" y="70"/>
                  <a:pt x="35" y="70"/>
                </a:cubicBezTo>
                <a:cubicBezTo>
                  <a:pt x="37" y="70"/>
                  <a:pt x="37" y="70"/>
                  <a:pt x="37" y="70"/>
                </a:cubicBezTo>
                <a:cubicBezTo>
                  <a:pt x="41" y="69"/>
                  <a:pt x="43" y="66"/>
                  <a:pt x="42" y="62"/>
                </a:cubicBezTo>
                <a:cubicBezTo>
                  <a:pt x="42" y="59"/>
                  <a:pt x="39" y="57"/>
                  <a:pt x="36" y="57"/>
                </a:cubicBezTo>
                <a:cubicBezTo>
                  <a:pt x="39" y="56"/>
                  <a:pt x="40" y="53"/>
                  <a:pt x="40" y="50"/>
                </a:cubicBezTo>
                <a:cubicBezTo>
                  <a:pt x="39" y="47"/>
                  <a:pt x="37" y="45"/>
                  <a:pt x="34" y="45"/>
                </a:cubicBezTo>
                <a:cubicBezTo>
                  <a:pt x="36" y="44"/>
                  <a:pt x="38" y="41"/>
                  <a:pt x="37" y="38"/>
                </a:cubicBezTo>
                <a:cubicBezTo>
                  <a:pt x="37" y="34"/>
                  <a:pt x="33" y="32"/>
                  <a:pt x="30" y="33"/>
                </a:cubicBezTo>
                <a:cubicBezTo>
                  <a:pt x="28" y="33"/>
                  <a:pt x="28" y="33"/>
                  <a:pt x="28" y="33"/>
                </a:cubicBezTo>
                <a:cubicBezTo>
                  <a:pt x="28" y="34"/>
                  <a:pt x="28" y="34"/>
                  <a:pt x="28" y="34"/>
                </a:cubicBezTo>
                <a:lnTo>
                  <a:pt x="28" y="30"/>
                </a:lnTo>
                <a:close/>
                <a:moveTo>
                  <a:pt x="26" y="31"/>
                </a:moveTo>
                <a:cubicBezTo>
                  <a:pt x="28" y="30"/>
                  <a:pt x="28" y="30"/>
                  <a:pt x="28" y="30"/>
                </a:cubicBezTo>
                <a:cubicBezTo>
                  <a:pt x="28" y="34"/>
                  <a:pt x="28" y="34"/>
                  <a:pt x="28" y="34"/>
                </a:cubicBezTo>
                <a:cubicBezTo>
                  <a:pt x="13" y="49"/>
                  <a:pt x="13" y="49"/>
                  <a:pt x="13" y="49"/>
                </a:cubicBezTo>
                <a:cubicBezTo>
                  <a:pt x="15" y="62"/>
                  <a:pt x="15" y="62"/>
                  <a:pt x="15" y="62"/>
                </a:cubicBezTo>
                <a:cubicBezTo>
                  <a:pt x="28" y="67"/>
                  <a:pt x="28" y="67"/>
                  <a:pt x="28" y="67"/>
                </a:cubicBezTo>
                <a:cubicBezTo>
                  <a:pt x="28" y="70"/>
                  <a:pt x="28" y="70"/>
                  <a:pt x="28" y="70"/>
                </a:cubicBezTo>
                <a:cubicBezTo>
                  <a:pt x="0" y="58"/>
                  <a:pt x="0" y="58"/>
                  <a:pt x="0" y="58"/>
                </a:cubicBezTo>
                <a:lnTo>
                  <a:pt x="26" y="3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6" name="Freeform 86"/>
          <p:cNvSpPr/>
          <p:nvPr/>
        </p:nvSpPr>
        <p:spPr bwMode="auto">
          <a:xfrm>
            <a:off x="7294492" y="2401078"/>
            <a:ext cx="184499" cy="236873"/>
          </a:xfrm>
          <a:custGeom>
            <a:avLst/>
            <a:gdLst>
              <a:gd name="T0" fmla="*/ 113 w 113"/>
              <a:gd name="T1" fmla="*/ 25 h 145"/>
              <a:gd name="T2" fmla="*/ 108 w 113"/>
              <a:gd name="T3" fmla="*/ 22 h 145"/>
              <a:gd name="T4" fmla="*/ 42 w 113"/>
              <a:gd name="T5" fmla="*/ 128 h 145"/>
              <a:gd name="T6" fmla="*/ 19 w 113"/>
              <a:gd name="T7" fmla="*/ 132 h 145"/>
              <a:gd name="T8" fmla="*/ 12 w 113"/>
              <a:gd name="T9" fmla="*/ 109 h 145"/>
              <a:gd name="T10" fmla="*/ 78 w 113"/>
              <a:gd name="T11" fmla="*/ 3 h 145"/>
              <a:gd name="T12" fmla="*/ 73 w 113"/>
              <a:gd name="T13" fmla="*/ 0 h 145"/>
              <a:gd name="T14" fmla="*/ 6 w 113"/>
              <a:gd name="T15" fmla="*/ 107 h 145"/>
              <a:gd name="T16" fmla="*/ 15 w 113"/>
              <a:gd name="T17" fmla="*/ 138 h 145"/>
              <a:gd name="T18" fmla="*/ 47 w 113"/>
              <a:gd name="T19" fmla="*/ 132 h 145"/>
              <a:gd name="T20" fmla="*/ 113 w 113"/>
              <a:gd name="T21" fmla="*/ 2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145">
                <a:moveTo>
                  <a:pt x="113" y="25"/>
                </a:moveTo>
                <a:cubicBezTo>
                  <a:pt x="108" y="22"/>
                  <a:pt x="108" y="22"/>
                  <a:pt x="108" y="22"/>
                </a:cubicBezTo>
                <a:cubicBezTo>
                  <a:pt x="42" y="128"/>
                  <a:pt x="42" y="128"/>
                  <a:pt x="42" y="128"/>
                </a:cubicBezTo>
                <a:cubicBezTo>
                  <a:pt x="38" y="135"/>
                  <a:pt x="27" y="137"/>
                  <a:pt x="19" y="132"/>
                </a:cubicBezTo>
                <a:cubicBezTo>
                  <a:pt x="11" y="127"/>
                  <a:pt x="8" y="117"/>
                  <a:pt x="12" y="109"/>
                </a:cubicBezTo>
                <a:cubicBezTo>
                  <a:pt x="78" y="3"/>
                  <a:pt x="78" y="3"/>
                  <a:pt x="78" y="3"/>
                </a:cubicBezTo>
                <a:cubicBezTo>
                  <a:pt x="73" y="0"/>
                  <a:pt x="73" y="0"/>
                  <a:pt x="73" y="0"/>
                </a:cubicBezTo>
                <a:cubicBezTo>
                  <a:pt x="6" y="107"/>
                  <a:pt x="6" y="107"/>
                  <a:pt x="6" y="107"/>
                </a:cubicBezTo>
                <a:cubicBezTo>
                  <a:pt x="0" y="117"/>
                  <a:pt x="4" y="131"/>
                  <a:pt x="15" y="138"/>
                </a:cubicBezTo>
                <a:cubicBezTo>
                  <a:pt x="26" y="145"/>
                  <a:pt x="40" y="142"/>
                  <a:pt x="47" y="132"/>
                </a:cubicBezTo>
                <a:lnTo>
                  <a:pt x="113" y="2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7" name="Freeform 87"/>
          <p:cNvSpPr/>
          <p:nvPr/>
        </p:nvSpPr>
        <p:spPr bwMode="auto">
          <a:xfrm>
            <a:off x="7399240" y="2392746"/>
            <a:ext cx="89274" cy="61896"/>
          </a:xfrm>
          <a:custGeom>
            <a:avLst/>
            <a:gdLst>
              <a:gd name="T0" fmla="*/ 54 w 55"/>
              <a:gd name="T1" fmla="*/ 35 h 38"/>
              <a:gd name="T2" fmla="*/ 48 w 55"/>
              <a:gd name="T3" fmla="*/ 37 h 38"/>
              <a:gd name="T4" fmla="*/ 3 w 55"/>
              <a:gd name="T5" fmla="*/ 9 h 38"/>
              <a:gd name="T6" fmla="*/ 2 w 55"/>
              <a:gd name="T7" fmla="*/ 3 h 38"/>
              <a:gd name="T8" fmla="*/ 8 w 55"/>
              <a:gd name="T9" fmla="*/ 1 h 38"/>
              <a:gd name="T10" fmla="*/ 53 w 55"/>
              <a:gd name="T11" fmla="*/ 29 h 38"/>
              <a:gd name="T12" fmla="*/ 54 w 55"/>
              <a:gd name="T13" fmla="*/ 35 h 38"/>
            </a:gdLst>
            <a:ahLst/>
            <a:cxnLst>
              <a:cxn ang="0">
                <a:pos x="T0" y="T1"/>
              </a:cxn>
              <a:cxn ang="0">
                <a:pos x="T2" y="T3"/>
              </a:cxn>
              <a:cxn ang="0">
                <a:pos x="T4" y="T5"/>
              </a:cxn>
              <a:cxn ang="0">
                <a:pos x="T6" y="T7"/>
              </a:cxn>
              <a:cxn ang="0">
                <a:pos x="T8" y="T9"/>
              </a:cxn>
              <a:cxn ang="0">
                <a:pos x="T10" y="T11"/>
              </a:cxn>
              <a:cxn ang="0">
                <a:pos x="T12" y="T13"/>
              </a:cxn>
            </a:cxnLst>
            <a:rect l="0" t="0" r="r" b="b"/>
            <a:pathLst>
              <a:path w="55" h="38">
                <a:moveTo>
                  <a:pt x="54" y="35"/>
                </a:moveTo>
                <a:cubicBezTo>
                  <a:pt x="53" y="37"/>
                  <a:pt x="50" y="38"/>
                  <a:pt x="48" y="37"/>
                </a:cubicBezTo>
                <a:cubicBezTo>
                  <a:pt x="3" y="9"/>
                  <a:pt x="3" y="9"/>
                  <a:pt x="3" y="9"/>
                </a:cubicBezTo>
                <a:cubicBezTo>
                  <a:pt x="1" y="7"/>
                  <a:pt x="0" y="5"/>
                  <a:pt x="2" y="3"/>
                </a:cubicBezTo>
                <a:cubicBezTo>
                  <a:pt x="3" y="1"/>
                  <a:pt x="6" y="0"/>
                  <a:pt x="8" y="1"/>
                </a:cubicBezTo>
                <a:cubicBezTo>
                  <a:pt x="53" y="29"/>
                  <a:pt x="53" y="29"/>
                  <a:pt x="53" y="29"/>
                </a:cubicBezTo>
                <a:cubicBezTo>
                  <a:pt x="55" y="31"/>
                  <a:pt x="55" y="33"/>
                  <a:pt x="54" y="3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8" name="Freeform 88"/>
          <p:cNvSpPr/>
          <p:nvPr/>
        </p:nvSpPr>
        <p:spPr bwMode="auto">
          <a:xfrm>
            <a:off x="7330201" y="2441549"/>
            <a:ext cx="122603" cy="170215"/>
          </a:xfrm>
          <a:custGeom>
            <a:avLst/>
            <a:gdLst>
              <a:gd name="T0" fmla="*/ 75 w 75"/>
              <a:gd name="T1" fmla="*/ 4 h 104"/>
              <a:gd name="T2" fmla="*/ 69 w 75"/>
              <a:gd name="T3" fmla="*/ 0 h 104"/>
              <a:gd name="T4" fmla="*/ 10 w 75"/>
              <a:gd name="T5" fmla="*/ 95 h 104"/>
              <a:gd name="T6" fmla="*/ 0 w 75"/>
              <a:gd name="T7" fmla="*/ 100 h 104"/>
              <a:gd name="T8" fmla="*/ 1 w 75"/>
              <a:gd name="T9" fmla="*/ 101 h 104"/>
              <a:gd name="T10" fmla="*/ 17 w 75"/>
              <a:gd name="T11" fmla="*/ 98 h 104"/>
              <a:gd name="T12" fmla="*/ 75 w 75"/>
              <a:gd name="T13" fmla="*/ 4 h 104"/>
            </a:gdLst>
            <a:ahLst/>
            <a:cxnLst>
              <a:cxn ang="0">
                <a:pos x="T0" y="T1"/>
              </a:cxn>
              <a:cxn ang="0">
                <a:pos x="T2" y="T3"/>
              </a:cxn>
              <a:cxn ang="0">
                <a:pos x="T4" y="T5"/>
              </a:cxn>
              <a:cxn ang="0">
                <a:pos x="T6" y="T7"/>
              </a:cxn>
              <a:cxn ang="0">
                <a:pos x="T8" y="T9"/>
              </a:cxn>
              <a:cxn ang="0">
                <a:pos x="T10" y="T11"/>
              </a:cxn>
              <a:cxn ang="0">
                <a:pos x="T12" y="T13"/>
              </a:cxn>
            </a:cxnLst>
            <a:rect l="0" t="0" r="r" b="b"/>
            <a:pathLst>
              <a:path w="75" h="104">
                <a:moveTo>
                  <a:pt x="75" y="4"/>
                </a:moveTo>
                <a:cubicBezTo>
                  <a:pt x="69" y="0"/>
                  <a:pt x="69" y="0"/>
                  <a:pt x="69" y="0"/>
                </a:cubicBezTo>
                <a:cubicBezTo>
                  <a:pt x="10" y="95"/>
                  <a:pt x="10" y="95"/>
                  <a:pt x="10" y="95"/>
                </a:cubicBezTo>
                <a:cubicBezTo>
                  <a:pt x="8" y="98"/>
                  <a:pt x="4" y="100"/>
                  <a:pt x="0" y="100"/>
                </a:cubicBezTo>
                <a:cubicBezTo>
                  <a:pt x="0" y="100"/>
                  <a:pt x="1" y="100"/>
                  <a:pt x="1" y="101"/>
                </a:cubicBezTo>
                <a:cubicBezTo>
                  <a:pt x="7" y="104"/>
                  <a:pt x="14" y="103"/>
                  <a:pt x="17" y="98"/>
                </a:cubicBezTo>
                <a:lnTo>
                  <a:pt x="75" y="4"/>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9" name="Freeform 89"/>
          <p:cNvSpPr>
            <a:spLocks noEditPoints="1"/>
          </p:cNvSpPr>
          <p:nvPr/>
        </p:nvSpPr>
        <p:spPr bwMode="auto">
          <a:xfrm>
            <a:off x="7044525" y="1472633"/>
            <a:ext cx="166644" cy="121412"/>
          </a:xfrm>
          <a:custGeom>
            <a:avLst/>
            <a:gdLst>
              <a:gd name="T0" fmla="*/ 84 w 102"/>
              <a:gd name="T1" fmla="*/ 71 h 74"/>
              <a:gd name="T2" fmla="*/ 79 w 102"/>
              <a:gd name="T3" fmla="*/ 69 h 74"/>
              <a:gd name="T4" fmla="*/ 79 w 102"/>
              <a:gd name="T5" fmla="*/ 69 h 74"/>
              <a:gd name="T6" fmla="*/ 79 w 102"/>
              <a:gd name="T7" fmla="*/ 52 h 74"/>
              <a:gd name="T8" fmla="*/ 86 w 102"/>
              <a:gd name="T9" fmla="*/ 49 h 74"/>
              <a:gd name="T10" fmla="*/ 90 w 102"/>
              <a:gd name="T11" fmla="*/ 38 h 74"/>
              <a:gd name="T12" fmla="*/ 79 w 102"/>
              <a:gd name="T13" fmla="*/ 31 h 74"/>
              <a:gd name="T14" fmla="*/ 85 w 102"/>
              <a:gd name="T15" fmla="*/ 20 h 74"/>
              <a:gd name="T16" fmla="*/ 79 w 102"/>
              <a:gd name="T17" fmla="*/ 16 h 74"/>
              <a:gd name="T18" fmla="*/ 72 w 102"/>
              <a:gd name="T19" fmla="*/ 3 h 74"/>
              <a:gd name="T20" fmla="*/ 79 w 102"/>
              <a:gd name="T21" fmla="*/ 16 h 74"/>
              <a:gd name="T22" fmla="*/ 72 w 102"/>
              <a:gd name="T23" fmla="*/ 21 h 74"/>
              <a:gd name="T24" fmla="*/ 72 w 102"/>
              <a:gd name="T25" fmla="*/ 9 h 74"/>
              <a:gd name="T26" fmla="*/ 79 w 102"/>
              <a:gd name="T27" fmla="*/ 73 h 74"/>
              <a:gd name="T28" fmla="*/ 72 w 102"/>
              <a:gd name="T29" fmla="*/ 69 h 74"/>
              <a:gd name="T30" fmla="*/ 79 w 102"/>
              <a:gd name="T31" fmla="*/ 73 h 74"/>
              <a:gd name="T32" fmla="*/ 79 w 102"/>
              <a:gd name="T33" fmla="*/ 34 h 74"/>
              <a:gd name="T34" fmla="*/ 75 w 102"/>
              <a:gd name="T35" fmla="*/ 45 h 74"/>
              <a:gd name="T36" fmla="*/ 79 w 102"/>
              <a:gd name="T37" fmla="*/ 52 h 74"/>
              <a:gd name="T38" fmla="*/ 72 w 102"/>
              <a:gd name="T39" fmla="*/ 25 h 74"/>
              <a:gd name="T40" fmla="*/ 79 w 102"/>
              <a:gd name="T41" fmla="*/ 31 h 74"/>
              <a:gd name="T42" fmla="*/ 72 w 102"/>
              <a:gd name="T43" fmla="*/ 3 h 74"/>
              <a:gd name="T44" fmla="*/ 71 w 102"/>
              <a:gd name="T45" fmla="*/ 8 h 74"/>
              <a:gd name="T46" fmla="*/ 66 w 102"/>
              <a:gd name="T47" fmla="*/ 2 h 74"/>
              <a:gd name="T48" fmla="*/ 66 w 102"/>
              <a:gd name="T49" fmla="*/ 73 h 74"/>
              <a:gd name="T50" fmla="*/ 67 w 102"/>
              <a:gd name="T51" fmla="*/ 65 h 74"/>
              <a:gd name="T52" fmla="*/ 72 w 102"/>
              <a:gd name="T53" fmla="*/ 74 h 74"/>
              <a:gd name="T54" fmla="*/ 72 w 102"/>
              <a:gd name="T55" fmla="*/ 21 h 74"/>
              <a:gd name="T56" fmla="*/ 72 w 102"/>
              <a:gd name="T57" fmla="*/ 52 h 74"/>
              <a:gd name="T58" fmla="*/ 66 w 102"/>
              <a:gd name="T59" fmla="*/ 57 h 74"/>
              <a:gd name="T60" fmla="*/ 69 w 102"/>
              <a:gd name="T61" fmla="*/ 16 h 74"/>
              <a:gd name="T62" fmla="*/ 22 w 102"/>
              <a:gd name="T63" fmla="*/ 10 h 74"/>
              <a:gd name="T64" fmla="*/ 66 w 102"/>
              <a:gd name="T65" fmla="*/ 5 h 74"/>
              <a:gd name="T66" fmla="*/ 64 w 102"/>
              <a:gd name="T67" fmla="*/ 6 h 74"/>
              <a:gd name="T68" fmla="*/ 66 w 102"/>
              <a:gd name="T69" fmla="*/ 16 h 74"/>
              <a:gd name="T70" fmla="*/ 66 w 102"/>
              <a:gd name="T71" fmla="*/ 64 h 74"/>
              <a:gd name="T72" fmla="*/ 37 w 102"/>
              <a:gd name="T73" fmla="*/ 57 h 74"/>
              <a:gd name="T74" fmla="*/ 22 w 102"/>
              <a:gd name="T75" fmla="*/ 49 h 74"/>
              <a:gd name="T76" fmla="*/ 27 w 102"/>
              <a:gd name="T77" fmla="*/ 48 h 74"/>
              <a:gd name="T78" fmla="*/ 22 w 102"/>
              <a:gd name="T79" fmla="*/ 27 h 74"/>
              <a:gd name="T80" fmla="*/ 2 w 102"/>
              <a:gd name="T81" fmla="*/ 41 h 74"/>
              <a:gd name="T82" fmla="*/ 22 w 102"/>
              <a:gd name="T83" fmla="*/ 10 h 74"/>
              <a:gd name="T84" fmla="*/ 17 w 102"/>
              <a:gd name="T85" fmla="*/ 28 h 74"/>
              <a:gd name="T86" fmla="*/ 22 w 102"/>
              <a:gd name="T87" fmla="*/ 49 h 74"/>
              <a:gd name="T88" fmla="*/ 2 w 102"/>
              <a:gd name="T89" fmla="*/ 4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2" h="74">
                <a:moveTo>
                  <a:pt x="79" y="7"/>
                </a:moveTo>
                <a:cubicBezTo>
                  <a:pt x="102" y="22"/>
                  <a:pt x="98" y="62"/>
                  <a:pt x="84" y="71"/>
                </a:cubicBezTo>
                <a:cubicBezTo>
                  <a:pt x="82" y="72"/>
                  <a:pt x="80" y="73"/>
                  <a:pt x="79" y="73"/>
                </a:cubicBezTo>
                <a:cubicBezTo>
                  <a:pt x="79" y="69"/>
                  <a:pt x="79" y="69"/>
                  <a:pt x="79" y="69"/>
                </a:cubicBezTo>
                <a:cubicBezTo>
                  <a:pt x="79" y="69"/>
                  <a:pt x="79" y="69"/>
                  <a:pt x="79" y="69"/>
                </a:cubicBezTo>
                <a:cubicBezTo>
                  <a:pt x="79" y="69"/>
                  <a:pt x="79" y="69"/>
                  <a:pt x="79" y="69"/>
                </a:cubicBezTo>
                <a:cubicBezTo>
                  <a:pt x="83" y="67"/>
                  <a:pt x="85" y="61"/>
                  <a:pt x="83" y="57"/>
                </a:cubicBezTo>
                <a:cubicBezTo>
                  <a:pt x="82" y="55"/>
                  <a:pt x="80" y="53"/>
                  <a:pt x="79" y="52"/>
                </a:cubicBezTo>
                <a:cubicBezTo>
                  <a:pt x="79" y="49"/>
                  <a:pt x="79" y="49"/>
                  <a:pt x="79" y="49"/>
                </a:cubicBezTo>
                <a:cubicBezTo>
                  <a:pt x="81" y="50"/>
                  <a:pt x="84" y="50"/>
                  <a:pt x="86" y="49"/>
                </a:cubicBezTo>
                <a:cubicBezTo>
                  <a:pt x="86" y="49"/>
                  <a:pt x="86" y="49"/>
                  <a:pt x="86" y="49"/>
                </a:cubicBezTo>
                <a:cubicBezTo>
                  <a:pt x="90" y="47"/>
                  <a:pt x="92" y="42"/>
                  <a:pt x="90" y="38"/>
                </a:cubicBezTo>
                <a:cubicBezTo>
                  <a:pt x="88" y="34"/>
                  <a:pt x="83" y="32"/>
                  <a:pt x="79" y="34"/>
                </a:cubicBezTo>
                <a:cubicBezTo>
                  <a:pt x="79" y="31"/>
                  <a:pt x="79" y="31"/>
                  <a:pt x="79" y="31"/>
                </a:cubicBezTo>
                <a:cubicBezTo>
                  <a:pt x="80" y="31"/>
                  <a:pt x="81" y="30"/>
                  <a:pt x="82" y="30"/>
                </a:cubicBezTo>
                <a:cubicBezTo>
                  <a:pt x="86" y="28"/>
                  <a:pt x="87" y="24"/>
                  <a:pt x="85" y="20"/>
                </a:cubicBezTo>
                <a:cubicBezTo>
                  <a:pt x="85" y="20"/>
                  <a:pt x="85" y="20"/>
                  <a:pt x="85" y="20"/>
                </a:cubicBezTo>
                <a:cubicBezTo>
                  <a:pt x="84" y="17"/>
                  <a:pt x="81" y="16"/>
                  <a:pt x="79" y="16"/>
                </a:cubicBezTo>
                <a:lnTo>
                  <a:pt x="79" y="7"/>
                </a:lnTo>
                <a:close/>
                <a:moveTo>
                  <a:pt x="72" y="3"/>
                </a:moveTo>
                <a:cubicBezTo>
                  <a:pt x="74" y="4"/>
                  <a:pt x="76" y="5"/>
                  <a:pt x="79" y="7"/>
                </a:cubicBezTo>
                <a:cubicBezTo>
                  <a:pt x="79" y="16"/>
                  <a:pt x="79" y="16"/>
                  <a:pt x="79" y="16"/>
                </a:cubicBezTo>
                <a:cubicBezTo>
                  <a:pt x="77" y="16"/>
                  <a:pt x="76" y="16"/>
                  <a:pt x="75" y="17"/>
                </a:cubicBezTo>
                <a:cubicBezTo>
                  <a:pt x="73" y="17"/>
                  <a:pt x="72" y="19"/>
                  <a:pt x="72" y="21"/>
                </a:cubicBezTo>
                <a:cubicBezTo>
                  <a:pt x="72" y="13"/>
                  <a:pt x="72" y="13"/>
                  <a:pt x="72" y="13"/>
                </a:cubicBezTo>
                <a:cubicBezTo>
                  <a:pt x="72" y="12"/>
                  <a:pt x="72" y="10"/>
                  <a:pt x="72" y="9"/>
                </a:cubicBezTo>
                <a:cubicBezTo>
                  <a:pt x="72" y="3"/>
                  <a:pt x="72" y="3"/>
                  <a:pt x="72" y="3"/>
                </a:cubicBezTo>
                <a:close/>
                <a:moveTo>
                  <a:pt x="79" y="73"/>
                </a:moveTo>
                <a:cubicBezTo>
                  <a:pt x="76" y="74"/>
                  <a:pt x="74" y="74"/>
                  <a:pt x="72" y="74"/>
                </a:cubicBezTo>
                <a:cubicBezTo>
                  <a:pt x="72" y="69"/>
                  <a:pt x="72" y="69"/>
                  <a:pt x="72" y="69"/>
                </a:cubicBezTo>
                <a:cubicBezTo>
                  <a:pt x="74" y="70"/>
                  <a:pt x="76" y="70"/>
                  <a:pt x="79" y="69"/>
                </a:cubicBezTo>
                <a:cubicBezTo>
                  <a:pt x="79" y="73"/>
                  <a:pt x="79" y="73"/>
                  <a:pt x="79" y="73"/>
                </a:cubicBezTo>
                <a:close/>
                <a:moveTo>
                  <a:pt x="79" y="31"/>
                </a:moveTo>
                <a:cubicBezTo>
                  <a:pt x="79" y="34"/>
                  <a:pt x="79" y="34"/>
                  <a:pt x="79" y="34"/>
                </a:cubicBezTo>
                <a:cubicBezTo>
                  <a:pt x="78" y="34"/>
                  <a:pt x="78" y="34"/>
                  <a:pt x="78" y="34"/>
                </a:cubicBezTo>
                <a:cubicBezTo>
                  <a:pt x="74" y="36"/>
                  <a:pt x="73" y="41"/>
                  <a:pt x="75" y="45"/>
                </a:cubicBezTo>
                <a:cubicBezTo>
                  <a:pt x="76" y="47"/>
                  <a:pt x="77" y="48"/>
                  <a:pt x="79" y="49"/>
                </a:cubicBezTo>
                <a:cubicBezTo>
                  <a:pt x="79" y="52"/>
                  <a:pt x="79" y="52"/>
                  <a:pt x="79" y="52"/>
                </a:cubicBezTo>
                <a:cubicBezTo>
                  <a:pt x="76" y="51"/>
                  <a:pt x="74" y="51"/>
                  <a:pt x="72" y="52"/>
                </a:cubicBezTo>
                <a:cubicBezTo>
                  <a:pt x="72" y="25"/>
                  <a:pt x="72" y="25"/>
                  <a:pt x="72" y="25"/>
                </a:cubicBezTo>
                <a:cubicBezTo>
                  <a:pt x="72" y="26"/>
                  <a:pt x="72" y="26"/>
                  <a:pt x="72" y="26"/>
                </a:cubicBezTo>
                <a:cubicBezTo>
                  <a:pt x="73" y="29"/>
                  <a:pt x="76" y="31"/>
                  <a:pt x="79" y="31"/>
                </a:cubicBezTo>
                <a:close/>
                <a:moveTo>
                  <a:pt x="66" y="2"/>
                </a:moveTo>
                <a:cubicBezTo>
                  <a:pt x="68" y="2"/>
                  <a:pt x="70" y="3"/>
                  <a:pt x="72" y="3"/>
                </a:cubicBezTo>
                <a:cubicBezTo>
                  <a:pt x="72" y="9"/>
                  <a:pt x="72" y="9"/>
                  <a:pt x="72" y="9"/>
                </a:cubicBezTo>
                <a:cubicBezTo>
                  <a:pt x="71" y="9"/>
                  <a:pt x="71" y="9"/>
                  <a:pt x="71" y="8"/>
                </a:cubicBezTo>
                <a:cubicBezTo>
                  <a:pt x="70" y="7"/>
                  <a:pt x="68" y="5"/>
                  <a:pt x="66" y="5"/>
                </a:cubicBezTo>
                <a:cubicBezTo>
                  <a:pt x="66" y="2"/>
                  <a:pt x="66" y="2"/>
                  <a:pt x="66" y="2"/>
                </a:cubicBezTo>
                <a:close/>
                <a:moveTo>
                  <a:pt x="72" y="74"/>
                </a:moveTo>
                <a:cubicBezTo>
                  <a:pt x="70" y="74"/>
                  <a:pt x="68" y="73"/>
                  <a:pt x="66" y="73"/>
                </a:cubicBezTo>
                <a:cubicBezTo>
                  <a:pt x="66" y="64"/>
                  <a:pt x="66" y="64"/>
                  <a:pt x="66" y="64"/>
                </a:cubicBezTo>
                <a:cubicBezTo>
                  <a:pt x="66" y="64"/>
                  <a:pt x="67" y="64"/>
                  <a:pt x="67" y="65"/>
                </a:cubicBezTo>
                <a:cubicBezTo>
                  <a:pt x="68" y="67"/>
                  <a:pt x="70" y="68"/>
                  <a:pt x="72" y="69"/>
                </a:cubicBezTo>
                <a:cubicBezTo>
                  <a:pt x="72" y="74"/>
                  <a:pt x="72" y="74"/>
                  <a:pt x="72" y="74"/>
                </a:cubicBezTo>
                <a:close/>
                <a:moveTo>
                  <a:pt x="72" y="13"/>
                </a:moveTo>
                <a:cubicBezTo>
                  <a:pt x="72" y="21"/>
                  <a:pt x="72" y="21"/>
                  <a:pt x="72" y="21"/>
                </a:cubicBezTo>
                <a:cubicBezTo>
                  <a:pt x="71" y="22"/>
                  <a:pt x="71" y="24"/>
                  <a:pt x="72" y="25"/>
                </a:cubicBezTo>
                <a:cubicBezTo>
                  <a:pt x="72" y="52"/>
                  <a:pt x="72" y="52"/>
                  <a:pt x="72" y="52"/>
                </a:cubicBezTo>
                <a:cubicBezTo>
                  <a:pt x="71" y="52"/>
                  <a:pt x="71" y="52"/>
                  <a:pt x="71" y="52"/>
                </a:cubicBezTo>
                <a:cubicBezTo>
                  <a:pt x="69" y="54"/>
                  <a:pt x="67" y="55"/>
                  <a:pt x="66" y="57"/>
                </a:cubicBezTo>
                <a:cubicBezTo>
                  <a:pt x="66" y="16"/>
                  <a:pt x="66" y="16"/>
                  <a:pt x="66" y="16"/>
                </a:cubicBezTo>
                <a:cubicBezTo>
                  <a:pt x="67" y="16"/>
                  <a:pt x="68" y="16"/>
                  <a:pt x="69" y="16"/>
                </a:cubicBezTo>
                <a:cubicBezTo>
                  <a:pt x="70" y="15"/>
                  <a:pt x="71" y="14"/>
                  <a:pt x="72" y="13"/>
                </a:cubicBezTo>
                <a:close/>
                <a:moveTo>
                  <a:pt x="22" y="10"/>
                </a:moveTo>
                <a:cubicBezTo>
                  <a:pt x="41" y="2"/>
                  <a:pt x="55" y="0"/>
                  <a:pt x="66" y="2"/>
                </a:cubicBezTo>
                <a:cubicBezTo>
                  <a:pt x="66" y="5"/>
                  <a:pt x="66" y="5"/>
                  <a:pt x="66" y="5"/>
                </a:cubicBezTo>
                <a:cubicBezTo>
                  <a:pt x="65" y="5"/>
                  <a:pt x="65" y="6"/>
                  <a:pt x="64" y="6"/>
                </a:cubicBezTo>
                <a:cubicBezTo>
                  <a:pt x="64" y="6"/>
                  <a:pt x="64" y="6"/>
                  <a:pt x="64" y="6"/>
                </a:cubicBezTo>
                <a:cubicBezTo>
                  <a:pt x="61" y="7"/>
                  <a:pt x="60" y="11"/>
                  <a:pt x="61" y="13"/>
                </a:cubicBezTo>
                <a:cubicBezTo>
                  <a:pt x="62" y="15"/>
                  <a:pt x="64" y="16"/>
                  <a:pt x="66" y="16"/>
                </a:cubicBezTo>
                <a:cubicBezTo>
                  <a:pt x="66" y="57"/>
                  <a:pt x="66" y="57"/>
                  <a:pt x="66" y="57"/>
                </a:cubicBezTo>
                <a:cubicBezTo>
                  <a:pt x="66" y="59"/>
                  <a:pt x="66" y="62"/>
                  <a:pt x="66" y="64"/>
                </a:cubicBezTo>
                <a:cubicBezTo>
                  <a:pt x="66" y="73"/>
                  <a:pt x="66" y="73"/>
                  <a:pt x="66" y="73"/>
                </a:cubicBezTo>
                <a:cubicBezTo>
                  <a:pt x="56" y="68"/>
                  <a:pt x="48" y="56"/>
                  <a:pt x="37" y="57"/>
                </a:cubicBezTo>
                <a:cubicBezTo>
                  <a:pt x="32" y="57"/>
                  <a:pt x="27" y="58"/>
                  <a:pt x="22" y="57"/>
                </a:cubicBezTo>
                <a:cubicBezTo>
                  <a:pt x="22" y="49"/>
                  <a:pt x="22" y="49"/>
                  <a:pt x="22" y="49"/>
                </a:cubicBezTo>
                <a:cubicBezTo>
                  <a:pt x="24" y="49"/>
                  <a:pt x="25" y="48"/>
                  <a:pt x="27" y="48"/>
                </a:cubicBezTo>
                <a:cubicBezTo>
                  <a:pt x="27" y="48"/>
                  <a:pt x="27" y="48"/>
                  <a:pt x="27" y="48"/>
                </a:cubicBezTo>
                <a:cubicBezTo>
                  <a:pt x="32" y="45"/>
                  <a:pt x="34" y="38"/>
                  <a:pt x="32" y="33"/>
                </a:cubicBezTo>
                <a:cubicBezTo>
                  <a:pt x="30" y="29"/>
                  <a:pt x="26" y="27"/>
                  <a:pt x="22" y="27"/>
                </a:cubicBezTo>
                <a:lnTo>
                  <a:pt x="22" y="10"/>
                </a:lnTo>
                <a:close/>
                <a:moveTo>
                  <a:pt x="2" y="41"/>
                </a:moveTo>
                <a:cubicBezTo>
                  <a:pt x="0" y="23"/>
                  <a:pt x="18" y="12"/>
                  <a:pt x="18" y="12"/>
                </a:cubicBezTo>
                <a:cubicBezTo>
                  <a:pt x="20" y="12"/>
                  <a:pt x="21" y="11"/>
                  <a:pt x="22" y="10"/>
                </a:cubicBezTo>
                <a:cubicBezTo>
                  <a:pt x="22" y="27"/>
                  <a:pt x="22" y="27"/>
                  <a:pt x="22" y="27"/>
                </a:cubicBezTo>
                <a:cubicBezTo>
                  <a:pt x="20" y="27"/>
                  <a:pt x="19" y="27"/>
                  <a:pt x="17" y="28"/>
                </a:cubicBezTo>
                <a:cubicBezTo>
                  <a:pt x="12" y="31"/>
                  <a:pt x="9" y="37"/>
                  <a:pt x="12" y="43"/>
                </a:cubicBezTo>
                <a:cubicBezTo>
                  <a:pt x="14" y="47"/>
                  <a:pt x="18" y="49"/>
                  <a:pt x="22" y="49"/>
                </a:cubicBezTo>
                <a:cubicBezTo>
                  <a:pt x="22" y="57"/>
                  <a:pt x="22" y="57"/>
                  <a:pt x="22" y="57"/>
                </a:cubicBezTo>
                <a:cubicBezTo>
                  <a:pt x="12" y="57"/>
                  <a:pt x="4" y="53"/>
                  <a:pt x="2" y="4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0" name="Freeform 90"/>
          <p:cNvSpPr/>
          <p:nvPr/>
        </p:nvSpPr>
        <p:spPr bwMode="auto">
          <a:xfrm>
            <a:off x="5655428" y="2267763"/>
            <a:ext cx="154741" cy="199973"/>
          </a:xfrm>
          <a:custGeom>
            <a:avLst/>
            <a:gdLst>
              <a:gd name="T0" fmla="*/ 0 w 95"/>
              <a:gd name="T1" fmla="*/ 21 h 123"/>
              <a:gd name="T2" fmla="*/ 4 w 95"/>
              <a:gd name="T3" fmla="*/ 19 h 123"/>
              <a:gd name="T4" fmla="*/ 59 w 95"/>
              <a:gd name="T5" fmla="*/ 109 h 123"/>
              <a:gd name="T6" fmla="*/ 79 w 95"/>
              <a:gd name="T7" fmla="*/ 112 h 123"/>
              <a:gd name="T8" fmla="*/ 85 w 95"/>
              <a:gd name="T9" fmla="*/ 93 h 123"/>
              <a:gd name="T10" fmla="*/ 29 w 95"/>
              <a:gd name="T11" fmla="*/ 3 h 123"/>
              <a:gd name="T12" fmla="*/ 34 w 95"/>
              <a:gd name="T13" fmla="*/ 0 h 123"/>
              <a:gd name="T14" fmla="*/ 90 w 95"/>
              <a:gd name="T15" fmla="*/ 91 h 123"/>
              <a:gd name="T16" fmla="*/ 82 w 95"/>
              <a:gd name="T17" fmla="*/ 117 h 123"/>
              <a:gd name="T18" fmla="*/ 56 w 95"/>
              <a:gd name="T19" fmla="*/ 112 h 123"/>
              <a:gd name="T20" fmla="*/ 0 w 95"/>
              <a:gd name="T21" fmla="*/ 2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23">
                <a:moveTo>
                  <a:pt x="0" y="21"/>
                </a:moveTo>
                <a:cubicBezTo>
                  <a:pt x="4" y="19"/>
                  <a:pt x="4" y="19"/>
                  <a:pt x="4" y="19"/>
                </a:cubicBezTo>
                <a:cubicBezTo>
                  <a:pt x="59" y="109"/>
                  <a:pt x="59" y="109"/>
                  <a:pt x="59" y="109"/>
                </a:cubicBezTo>
                <a:cubicBezTo>
                  <a:pt x="63" y="115"/>
                  <a:pt x="72" y="117"/>
                  <a:pt x="79" y="112"/>
                </a:cubicBezTo>
                <a:cubicBezTo>
                  <a:pt x="87" y="108"/>
                  <a:pt x="89" y="99"/>
                  <a:pt x="85" y="93"/>
                </a:cubicBezTo>
                <a:cubicBezTo>
                  <a:pt x="29" y="3"/>
                  <a:pt x="29" y="3"/>
                  <a:pt x="29" y="3"/>
                </a:cubicBezTo>
                <a:cubicBezTo>
                  <a:pt x="34" y="0"/>
                  <a:pt x="34" y="0"/>
                  <a:pt x="34" y="0"/>
                </a:cubicBezTo>
                <a:cubicBezTo>
                  <a:pt x="90" y="91"/>
                  <a:pt x="90" y="91"/>
                  <a:pt x="90" y="91"/>
                </a:cubicBezTo>
                <a:cubicBezTo>
                  <a:pt x="95" y="100"/>
                  <a:pt x="92" y="111"/>
                  <a:pt x="82" y="117"/>
                </a:cubicBezTo>
                <a:cubicBezTo>
                  <a:pt x="73" y="123"/>
                  <a:pt x="61" y="121"/>
                  <a:pt x="56" y="112"/>
                </a:cubicBezTo>
                <a:lnTo>
                  <a:pt x="0" y="2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1" name="Freeform 91"/>
          <p:cNvSpPr/>
          <p:nvPr/>
        </p:nvSpPr>
        <p:spPr bwMode="auto">
          <a:xfrm>
            <a:off x="5645906" y="2260621"/>
            <a:ext cx="76180" cy="52374"/>
          </a:xfrm>
          <a:custGeom>
            <a:avLst/>
            <a:gdLst>
              <a:gd name="T0" fmla="*/ 1 w 47"/>
              <a:gd name="T1" fmla="*/ 30 h 32"/>
              <a:gd name="T2" fmla="*/ 6 w 47"/>
              <a:gd name="T3" fmla="*/ 31 h 32"/>
              <a:gd name="T4" fmla="*/ 44 w 47"/>
              <a:gd name="T5" fmla="*/ 7 h 32"/>
              <a:gd name="T6" fmla="*/ 46 w 47"/>
              <a:gd name="T7" fmla="*/ 2 h 32"/>
              <a:gd name="T8" fmla="*/ 41 w 47"/>
              <a:gd name="T9" fmla="*/ 1 h 32"/>
              <a:gd name="T10" fmla="*/ 2 w 47"/>
              <a:gd name="T11" fmla="*/ 25 h 32"/>
              <a:gd name="T12" fmla="*/ 1 w 47"/>
              <a:gd name="T13" fmla="*/ 30 h 32"/>
            </a:gdLst>
            <a:ahLst/>
            <a:cxnLst>
              <a:cxn ang="0">
                <a:pos x="T0" y="T1"/>
              </a:cxn>
              <a:cxn ang="0">
                <a:pos x="T2" y="T3"/>
              </a:cxn>
              <a:cxn ang="0">
                <a:pos x="T4" y="T5"/>
              </a:cxn>
              <a:cxn ang="0">
                <a:pos x="T6" y="T7"/>
              </a:cxn>
              <a:cxn ang="0">
                <a:pos x="T8" y="T9"/>
              </a:cxn>
              <a:cxn ang="0">
                <a:pos x="T10" y="T11"/>
              </a:cxn>
              <a:cxn ang="0">
                <a:pos x="T12" y="T13"/>
              </a:cxn>
            </a:cxnLst>
            <a:rect l="0" t="0" r="r" b="b"/>
            <a:pathLst>
              <a:path w="47" h="32">
                <a:moveTo>
                  <a:pt x="1" y="30"/>
                </a:moveTo>
                <a:cubicBezTo>
                  <a:pt x="2" y="32"/>
                  <a:pt x="4" y="32"/>
                  <a:pt x="6" y="31"/>
                </a:cubicBezTo>
                <a:cubicBezTo>
                  <a:pt x="44" y="7"/>
                  <a:pt x="44" y="7"/>
                  <a:pt x="44" y="7"/>
                </a:cubicBezTo>
                <a:cubicBezTo>
                  <a:pt x="46" y="6"/>
                  <a:pt x="47" y="4"/>
                  <a:pt x="46" y="2"/>
                </a:cubicBezTo>
                <a:cubicBezTo>
                  <a:pt x="45" y="1"/>
                  <a:pt x="42" y="0"/>
                  <a:pt x="41" y="1"/>
                </a:cubicBezTo>
                <a:cubicBezTo>
                  <a:pt x="2" y="25"/>
                  <a:pt x="2" y="25"/>
                  <a:pt x="2" y="25"/>
                </a:cubicBezTo>
                <a:cubicBezTo>
                  <a:pt x="1" y="26"/>
                  <a:pt x="0" y="28"/>
                  <a:pt x="1" y="3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2" name="Freeform 92"/>
          <p:cNvSpPr/>
          <p:nvPr/>
        </p:nvSpPr>
        <p:spPr bwMode="auto">
          <a:xfrm>
            <a:off x="5676854" y="2303472"/>
            <a:ext cx="104748" cy="144028"/>
          </a:xfrm>
          <a:custGeom>
            <a:avLst/>
            <a:gdLst>
              <a:gd name="T0" fmla="*/ 0 w 64"/>
              <a:gd name="T1" fmla="*/ 3 h 88"/>
              <a:gd name="T2" fmla="*/ 5 w 64"/>
              <a:gd name="T3" fmla="*/ 0 h 88"/>
              <a:gd name="T4" fmla="*/ 55 w 64"/>
              <a:gd name="T5" fmla="*/ 80 h 88"/>
              <a:gd name="T6" fmla="*/ 64 w 64"/>
              <a:gd name="T7" fmla="*/ 85 h 88"/>
              <a:gd name="T8" fmla="*/ 63 w 64"/>
              <a:gd name="T9" fmla="*/ 85 h 88"/>
              <a:gd name="T10" fmla="*/ 49 w 64"/>
              <a:gd name="T11" fmla="*/ 82 h 88"/>
              <a:gd name="T12" fmla="*/ 0 w 64"/>
              <a:gd name="T13" fmla="*/ 3 h 88"/>
            </a:gdLst>
            <a:ahLst/>
            <a:cxnLst>
              <a:cxn ang="0">
                <a:pos x="T0" y="T1"/>
              </a:cxn>
              <a:cxn ang="0">
                <a:pos x="T2" y="T3"/>
              </a:cxn>
              <a:cxn ang="0">
                <a:pos x="T4" y="T5"/>
              </a:cxn>
              <a:cxn ang="0">
                <a:pos x="T6" y="T7"/>
              </a:cxn>
              <a:cxn ang="0">
                <a:pos x="T8" y="T9"/>
              </a:cxn>
              <a:cxn ang="0">
                <a:pos x="T10" y="T11"/>
              </a:cxn>
              <a:cxn ang="0">
                <a:pos x="T12" y="T13"/>
              </a:cxn>
            </a:cxnLst>
            <a:rect l="0" t="0" r="r" b="b"/>
            <a:pathLst>
              <a:path w="64" h="88">
                <a:moveTo>
                  <a:pt x="0" y="3"/>
                </a:moveTo>
                <a:cubicBezTo>
                  <a:pt x="5" y="0"/>
                  <a:pt x="5" y="0"/>
                  <a:pt x="5" y="0"/>
                </a:cubicBezTo>
                <a:cubicBezTo>
                  <a:pt x="55" y="80"/>
                  <a:pt x="55" y="80"/>
                  <a:pt x="55" y="80"/>
                </a:cubicBezTo>
                <a:cubicBezTo>
                  <a:pt x="57" y="83"/>
                  <a:pt x="60" y="85"/>
                  <a:pt x="64" y="85"/>
                </a:cubicBezTo>
                <a:cubicBezTo>
                  <a:pt x="63" y="85"/>
                  <a:pt x="63" y="85"/>
                  <a:pt x="63" y="85"/>
                </a:cubicBezTo>
                <a:cubicBezTo>
                  <a:pt x="58" y="88"/>
                  <a:pt x="52" y="87"/>
                  <a:pt x="49" y="82"/>
                </a:cubicBezTo>
                <a:lnTo>
                  <a:pt x="0" y="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3" name="Freeform 93"/>
          <p:cNvSpPr>
            <a:spLocks noEditPoints="1"/>
          </p:cNvSpPr>
          <p:nvPr/>
        </p:nvSpPr>
        <p:spPr bwMode="auto">
          <a:xfrm>
            <a:off x="6675528" y="3505691"/>
            <a:ext cx="164263" cy="179738"/>
          </a:xfrm>
          <a:custGeom>
            <a:avLst/>
            <a:gdLst>
              <a:gd name="T0" fmla="*/ 78 w 101"/>
              <a:gd name="T1" fmla="*/ 51 h 110"/>
              <a:gd name="T2" fmla="*/ 75 w 101"/>
              <a:gd name="T3" fmla="*/ 63 h 110"/>
              <a:gd name="T4" fmla="*/ 75 w 101"/>
              <a:gd name="T5" fmla="*/ 73 h 110"/>
              <a:gd name="T6" fmla="*/ 77 w 101"/>
              <a:gd name="T7" fmla="*/ 74 h 110"/>
              <a:gd name="T8" fmla="*/ 86 w 101"/>
              <a:gd name="T9" fmla="*/ 86 h 110"/>
              <a:gd name="T10" fmla="*/ 75 w 101"/>
              <a:gd name="T11" fmla="*/ 80 h 110"/>
              <a:gd name="T12" fmla="*/ 75 w 101"/>
              <a:gd name="T13" fmla="*/ 22 h 110"/>
              <a:gd name="T14" fmla="*/ 86 w 101"/>
              <a:gd name="T15" fmla="*/ 15 h 110"/>
              <a:gd name="T16" fmla="*/ 77 w 101"/>
              <a:gd name="T17" fmla="*/ 28 h 110"/>
              <a:gd name="T18" fmla="*/ 75 w 101"/>
              <a:gd name="T19" fmla="*/ 28 h 110"/>
              <a:gd name="T20" fmla="*/ 98 w 101"/>
              <a:gd name="T21" fmla="*/ 48 h 110"/>
              <a:gd name="T22" fmla="*/ 83 w 101"/>
              <a:gd name="T23" fmla="*/ 51 h 110"/>
              <a:gd name="T24" fmla="*/ 98 w 101"/>
              <a:gd name="T25" fmla="*/ 53 h 110"/>
              <a:gd name="T26" fmla="*/ 98 w 101"/>
              <a:gd name="T27" fmla="*/ 48 h 110"/>
              <a:gd name="T28" fmla="*/ 52 w 101"/>
              <a:gd name="T29" fmla="*/ 110 h 110"/>
              <a:gd name="T30" fmla="*/ 66 w 101"/>
              <a:gd name="T31" fmla="*/ 74 h 110"/>
              <a:gd name="T32" fmla="*/ 75 w 101"/>
              <a:gd name="T33" fmla="*/ 39 h 110"/>
              <a:gd name="T34" fmla="*/ 50 w 101"/>
              <a:gd name="T35" fmla="*/ 29 h 110"/>
              <a:gd name="T36" fmla="*/ 72 w 101"/>
              <a:gd name="T37" fmla="*/ 51 h 110"/>
              <a:gd name="T38" fmla="*/ 62 w 101"/>
              <a:gd name="T39" fmla="*/ 70 h 110"/>
              <a:gd name="T40" fmla="*/ 60 w 101"/>
              <a:gd name="T41" fmla="*/ 85 h 110"/>
              <a:gd name="T42" fmla="*/ 50 w 101"/>
              <a:gd name="T43" fmla="*/ 110 h 110"/>
              <a:gd name="T44" fmla="*/ 75 w 101"/>
              <a:gd name="T45" fmla="*/ 28 h 110"/>
              <a:gd name="T46" fmla="*/ 74 w 101"/>
              <a:gd name="T47" fmla="*/ 24 h 110"/>
              <a:gd name="T48" fmla="*/ 75 w 101"/>
              <a:gd name="T49" fmla="*/ 73 h 110"/>
              <a:gd name="T50" fmla="*/ 74 w 101"/>
              <a:gd name="T51" fmla="*/ 78 h 110"/>
              <a:gd name="T52" fmla="*/ 75 w 101"/>
              <a:gd name="T53" fmla="*/ 73 h 110"/>
              <a:gd name="T54" fmla="*/ 50 w 101"/>
              <a:gd name="T55" fmla="*/ 0 h 110"/>
              <a:gd name="T56" fmla="*/ 53 w 101"/>
              <a:gd name="T57" fmla="*/ 3 h 110"/>
              <a:gd name="T58" fmla="*/ 50 w 101"/>
              <a:gd name="T59" fmla="*/ 18 h 110"/>
              <a:gd name="T60" fmla="*/ 50 w 101"/>
              <a:gd name="T61" fmla="*/ 23 h 110"/>
              <a:gd name="T62" fmla="*/ 25 w 101"/>
              <a:gd name="T63" fmla="*/ 63 h 110"/>
              <a:gd name="T64" fmla="*/ 35 w 101"/>
              <a:gd name="T65" fmla="*/ 96 h 110"/>
              <a:gd name="T66" fmla="*/ 50 w 101"/>
              <a:gd name="T67" fmla="*/ 110 h 110"/>
              <a:gd name="T68" fmla="*/ 41 w 101"/>
              <a:gd name="T69" fmla="*/ 85 h 110"/>
              <a:gd name="T70" fmla="*/ 39 w 101"/>
              <a:gd name="T71" fmla="*/ 70 h 110"/>
              <a:gd name="T72" fmla="*/ 34 w 101"/>
              <a:gd name="T73" fmla="*/ 35 h 110"/>
              <a:gd name="T74" fmla="*/ 50 w 101"/>
              <a:gd name="T75" fmla="*/ 23 h 110"/>
              <a:gd name="T76" fmla="*/ 50 w 101"/>
              <a:gd name="T77" fmla="*/ 18 h 110"/>
              <a:gd name="T78" fmla="*/ 48 w 101"/>
              <a:gd name="T79" fmla="*/ 3 h 110"/>
              <a:gd name="T80" fmla="*/ 25 w 101"/>
              <a:gd name="T81" fmla="*/ 80 h 110"/>
              <a:gd name="T82" fmla="*/ 27 w 101"/>
              <a:gd name="T83" fmla="*/ 74 h 110"/>
              <a:gd name="T84" fmla="*/ 25 w 101"/>
              <a:gd name="T85" fmla="*/ 80 h 110"/>
              <a:gd name="T86" fmla="*/ 25 w 101"/>
              <a:gd name="T87" fmla="*/ 22 h 110"/>
              <a:gd name="T88" fmla="*/ 27 w 101"/>
              <a:gd name="T89" fmla="*/ 28 h 110"/>
              <a:gd name="T90" fmla="*/ 25 w 101"/>
              <a:gd name="T91" fmla="*/ 39 h 110"/>
              <a:gd name="T92" fmla="*/ 25 w 101"/>
              <a:gd name="T93" fmla="*/ 63 h 110"/>
              <a:gd name="T94" fmla="*/ 25 w 101"/>
              <a:gd name="T95" fmla="*/ 22 h 110"/>
              <a:gd name="T96" fmla="*/ 23 w 101"/>
              <a:gd name="T97" fmla="*/ 28 h 110"/>
              <a:gd name="T98" fmla="*/ 15 w 101"/>
              <a:gd name="T99" fmla="*/ 19 h 110"/>
              <a:gd name="T100" fmla="*/ 18 w 101"/>
              <a:gd name="T101" fmla="*/ 15 h 110"/>
              <a:gd name="T102" fmla="*/ 25 w 101"/>
              <a:gd name="T103" fmla="*/ 73 h 110"/>
              <a:gd name="T104" fmla="*/ 18 w 101"/>
              <a:gd name="T105" fmla="*/ 86 h 110"/>
              <a:gd name="T106" fmla="*/ 15 w 101"/>
              <a:gd name="T107" fmla="*/ 83 h 110"/>
              <a:gd name="T108" fmla="*/ 23 w 101"/>
              <a:gd name="T109" fmla="*/ 74 h 110"/>
              <a:gd name="T110" fmla="*/ 18 w 101"/>
              <a:gd name="T111" fmla="*/ 51 h 110"/>
              <a:gd name="T112" fmla="*/ 15 w 101"/>
              <a:gd name="T113" fmla="*/ 48 h 110"/>
              <a:gd name="T114" fmla="*/ 0 w 101"/>
              <a:gd name="T115" fmla="*/ 51 h 110"/>
              <a:gd name="T116" fmla="*/ 15 w 101"/>
              <a:gd name="T117" fmla="*/ 5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10">
                <a:moveTo>
                  <a:pt x="75" y="63"/>
                </a:moveTo>
                <a:cubicBezTo>
                  <a:pt x="77" y="59"/>
                  <a:pt x="78" y="55"/>
                  <a:pt x="78" y="51"/>
                </a:cubicBezTo>
                <a:cubicBezTo>
                  <a:pt x="78" y="47"/>
                  <a:pt x="77" y="43"/>
                  <a:pt x="75" y="39"/>
                </a:cubicBezTo>
                <a:cubicBezTo>
                  <a:pt x="75" y="63"/>
                  <a:pt x="75" y="63"/>
                  <a:pt x="75" y="63"/>
                </a:cubicBezTo>
                <a:close/>
                <a:moveTo>
                  <a:pt x="75" y="80"/>
                </a:moveTo>
                <a:cubicBezTo>
                  <a:pt x="75" y="73"/>
                  <a:pt x="75" y="73"/>
                  <a:pt x="75" y="73"/>
                </a:cubicBezTo>
                <a:cubicBezTo>
                  <a:pt x="76" y="73"/>
                  <a:pt x="77" y="73"/>
                  <a:pt x="77" y="74"/>
                </a:cubicBezTo>
                <a:cubicBezTo>
                  <a:pt x="77" y="74"/>
                  <a:pt x="77" y="74"/>
                  <a:pt x="77" y="74"/>
                </a:cubicBezTo>
                <a:cubicBezTo>
                  <a:pt x="86" y="83"/>
                  <a:pt x="86" y="83"/>
                  <a:pt x="86" y="83"/>
                </a:cubicBezTo>
                <a:cubicBezTo>
                  <a:pt x="87" y="84"/>
                  <a:pt x="87" y="85"/>
                  <a:pt x="86" y="86"/>
                </a:cubicBezTo>
                <a:cubicBezTo>
                  <a:pt x="85" y="87"/>
                  <a:pt x="83" y="87"/>
                  <a:pt x="82" y="86"/>
                </a:cubicBezTo>
                <a:cubicBezTo>
                  <a:pt x="75" y="80"/>
                  <a:pt x="75" y="80"/>
                  <a:pt x="75" y="80"/>
                </a:cubicBezTo>
                <a:close/>
                <a:moveTo>
                  <a:pt x="75" y="28"/>
                </a:moveTo>
                <a:cubicBezTo>
                  <a:pt x="75" y="22"/>
                  <a:pt x="75" y="22"/>
                  <a:pt x="75" y="22"/>
                </a:cubicBezTo>
                <a:cubicBezTo>
                  <a:pt x="82" y="15"/>
                  <a:pt x="82" y="15"/>
                  <a:pt x="82" y="15"/>
                </a:cubicBezTo>
                <a:cubicBezTo>
                  <a:pt x="83" y="14"/>
                  <a:pt x="85" y="14"/>
                  <a:pt x="86" y="15"/>
                </a:cubicBezTo>
                <a:cubicBezTo>
                  <a:pt x="87" y="16"/>
                  <a:pt x="87" y="18"/>
                  <a:pt x="86" y="19"/>
                </a:cubicBezTo>
                <a:cubicBezTo>
                  <a:pt x="77" y="28"/>
                  <a:pt x="77" y="28"/>
                  <a:pt x="77" y="28"/>
                </a:cubicBezTo>
                <a:cubicBezTo>
                  <a:pt x="77" y="28"/>
                  <a:pt x="77" y="28"/>
                  <a:pt x="77" y="28"/>
                </a:cubicBezTo>
                <a:cubicBezTo>
                  <a:pt x="77" y="28"/>
                  <a:pt x="76" y="28"/>
                  <a:pt x="75" y="28"/>
                </a:cubicBezTo>
                <a:close/>
                <a:moveTo>
                  <a:pt x="98" y="48"/>
                </a:moveTo>
                <a:cubicBezTo>
                  <a:pt x="98" y="48"/>
                  <a:pt x="98" y="48"/>
                  <a:pt x="98" y="48"/>
                </a:cubicBezTo>
                <a:cubicBezTo>
                  <a:pt x="86" y="48"/>
                  <a:pt x="86" y="48"/>
                  <a:pt x="86" y="48"/>
                </a:cubicBezTo>
                <a:cubicBezTo>
                  <a:pt x="84" y="48"/>
                  <a:pt x="83" y="49"/>
                  <a:pt x="83" y="51"/>
                </a:cubicBezTo>
                <a:cubicBezTo>
                  <a:pt x="83" y="52"/>
                  <a:pt x="84" y="53"/>
                  <a:pt x="86" y="53"/>
                </a:cubicBezTo>
                <a:cubicBezTo>
                  <a:pt x="98" y="53"/>
                  <a:pt x="98" y="53"/>
                  <a:pt x="98" y="53"/>
                </a:cubicBezTo>
                <a:cubicBezTo>
                  <a:pt x="100" y="53"/>
                  <a:pt x="101" y="52"/>
                  <a:pt x="101" y="51"/>
                </a:cubicBezTo>
                <a:cubicBezTo>
                  <a:pt x="101" y="49"/>
                  <a:pt x="100" y="48"/>
                  <a:pt x="98" y="48"/>
                </a:cubicBezTo>
                <a:close/>
                <a:moveTo>
                  <a:pt x="50" y="110"/>
                </a:moveTo>
                <a:cubicBezTo>
                  <a:pt x="52" y="110"/>
                  <a:pt x="52" y="110"/>
                  <a:pt x="52" y="110"/>
                </a:cubicBezTo>
                <a:cubicBezTo>
                  <a:pt x="60" y="110"/>
                  <a:pt x="66" y="104"/>
                  <a:pt x="66" y="96"/>
                </a:cubicBezTo>
                <a:cubicBezTo>
                  <a:pt x="66" y="74"/>
                  <a:pt x="66" y="74"/>
                  <a:pt x="66" y="74"/>
                </a:cubicBezTo>
                <a:cubicBezTo>
                  <a:pt x="70" y="71"/>
                  <a:pt x="73" y="67"/>
                  <a:pt x="75" y="63"/>
                </a:cubicBezTo>
                <a:cubicBezTo>
                  <a:pt x="75" y="39"/>
                  <a:pt x="75" y="39"/>
                  <a:pt x="75" y="39"/>
                </a:cubicBezTo>
                <a:cubicBezTo>
                  <a:pt x="71" y="29"/>
                  <a:pt x="61" y="23"/>
                  <a:pt x="50" y="23"/>
                </a:cubicBezTo>
                <a:cubicBezTo>
                  <a:pt x="50" y="29"/>
                  <a:pt x="50" y="29"/>
                  <a:pt x="50" y="29"/>
                </a:cubicBezTo>
                <a:cubicBezTo>
                  <a:pt x="56" y="29"/>
                  <a:pt x="62" y="31"/>
                  <a:pt x="66" y="35"/>
                </a:cubicBezTo>
                <a:cubicBezTo>
                  <a:pt x="70" y="39"/>
                  <a:pt x="72" y="45"/>
                  <a:pt x="72" y="51"/>
                </a:cubicBezTo>
                <a:cubicBezTo>
                  <a:pt x="72" y="59"/>
                  <a:pt x="68" y="66"/>
                  <a:pt x="62" y="70"/>
                </a:cubicBezTo>
                <a:cubicBezTo>
                  <a:pt x="62" y="70"/>
                  <a:pt x="62" y="70"/>
                  <a:pt x="62" y="70"/>
                </a:cubicBezTo>
                <a:cubicBezTo>
                  <a:pt x="61" y="70"/>
                  <a:pt x="60" y="71"/>
                  <a:pt x="60" y="72"/>
                </a:cubicBezTo>
                <a:cubicBezTo>
                  <a:pt x="60" y="85"/>
                  <a:pt x="60" y="85"/>
                  <a:pt x="60" y="85"/>
                </a:cubicBezTo>
                <a:cubicBezTo>
                  <a:pt x="50" y="85"/>
                  <a:pt x="50" y="85"/>
                  <a:pt x="50" y="85"/>
                </a:cubicBezTo>
                <a:cubicBezTo>
                  <a:pt x="50" y="110"/>
                  <a:pt x="50" y="110"/>
                  <a:pt x="50" y="110"/>
                </a:cubicBezTo>
                <a:close/>
                <a:moveTo>
                  <a:pt x="75" y="22"/>
                </a:moveTo>
                <a:cubicBezTo>
                  <a:pt x="75" y="28"/>
                  <a:pt x="75" y="28"/>
                  <a:pt x="75" y="28"/>
                </a:cubicBezTo>
                <a:cubicBezTo>
                  <a:pt x="75" y="28"/>
                  <a:pt x="74" y="28"/>
                  <a:pt x="74" y="28"/>
                </a:cubicBezTo>
                <a:cubicBezTo>
                  <a:pt x="72" y="27"/>
                  <a:pt x="72" y="25"/>
                  <a:pt x="74" y="24"/>
                </a:cubicBezTo>
                <a:cubicBezTo>
                  <a:pt x="75" y="22"/>
                  <a:pt x="75" y="22"/>
                  <a:pt x="75" y="22"/>
                </a:cubicBezTo>
                <a:close/>
                <a:moveTo>
                  <a:pt x="75" y="73"/>
                </a:moveTo>
                <a:cubicBezTo>
                  <a:pt x="75" y="80"/>
                  <a:pt x="75" y="80"/>
                  <a:pt x="75" y="80"/>
                </a:cubicBezTo>
                <a:cubicBezTo>
                  <a:pt x="74" y="78"/>
                  <a:pt x="74" y="78"/>
                  <a:pt x="74" y="78"/>
                </a:cubicBezTo>
                <a:cubicBezTo>
                  <a:pt x="72" y="77"/>
                  <a:pt x="72" y="75"/>
                  <a:pt x="74" y="74"/>
                </a:cubicBezTo>
                <a:cubicBezTo>
                  <a:pt x="74" y="73"/>
                  <a:pt x="75" y="73"/>
                  <a:pt x="75" y="73"/>
                </a:cubicBezTo>
                <a:close/>
                <a:moveTo>
                  <a:pt x="50" y="18"/>
                </a:moveTo>
                <a:cubicBezTo>
                  <a:pt x="50" y="0"/>
                  <a:pt x="50" y="0"/>
                  <a:pt x="50" y="0"/>
                </a:cubicBezTo>
                <a:cubicBezTo>
                  <a:pt x="50" y="0"/>
                  <a:pt x="50" y="0"/>
                  <a:pt x="50" y="0"/>
                </a:cubicBezTo>
                <a:cubicBezTo>
                  <a:pt x="52" y="0"/>
                  <a:pt x="53" y="2"/>
                  <a:pt x="53" y="3"/>
                </a:cubicBezTo>
                <a:cubicBezTo>
                  <a:pt x="53" y="15"/>
                  <a:pt x="53" y="15"/>
                  <a:pt x="53" y="15"/>
                </a:cubicBezTo>
                <a:cubicBezTo>
                  <a:pt x="53" y="17"/>
                  <a:pt x="52" y="18"/>
                  <a:pt x="50" y="18"/>
                </a:cubicBezTo>
                <a:cubicBezTo>
                  <a:pt x="50" y="18"/>
                  <a:pt x="50" y="18"/>
                  <a:pt x="50" y="18"/>
                </a:cubicBezTo>
                <a:close/>
                <a:moveTo>
                  <a:pt x="50" y="23"/>
                </a:moveTo>
                <a:cubicBezTo>
                  <a:pt x="39" y="23"/>
                  <a:pt x="30" y="29"/>
                  <a:pt x="25" y="39"/>
                </a:cubicBezTo>
                <a:cubicBezTo>
                  <a:pt x="25" y="63"/>
                  <a:pt x="25" y="63"/>
                  <a:pt x="25" y="63"/>
                </a:cubicBezTo>
                <a:cubicBezTo>
                  <a:pt x="27" y="68"/>
                  <a:pt x="31" y="71"/>
                  <a:pt x="35" y="74"/>
                </a:cubicBezTo>
                <a:cubicBezTo>
                  <a:pt x="35" y="96"/>
                  <a:pt x="35" y="96"/>
                  <a:pt x="35" y="96"/>
                </a:cubicBezTo>
                <a:cubicBezTo>
                  <a:pt x="35" y="104"/>
                  <a:pt x="41" y="110"/>
                  <a:pt x="49" y="110"/>
                </a:cubicBezTo>
                <a:cubicBezTo>
                  <a:pt x="50" y="110"/>
                  <a:pt x="50" y="110"/>
                  <a:pt x="50" y="110"/>
                </a:cubicBezTo>
                <a:cubicBezTo>
                  <a:pt x="50" y="85"/>
                  <a:pt x="50" y="85"/>
                  <a:pt x="50" y="85"/>
                </a:cubicBezTo>
                <a:cubicBezTo>
                  <a:pt x="41" y="85"/>
                  <a:pt x="41" y="85"/>
                  <a:pt x="41" y="85"/>
                </a:cubicBezTo>
                <a:cubicBezTo>
                  <a:pt x="41" y="72"/>
                  <a:pt x="41" y="72"/>
                  <a:pt x="41" y="72"/>
                </a:cubicBezTo>
                <a:cubicBezTo>
                  <a:pt x="41" y="71"/>
                  <a:pt x="40" y="71"/>
                  <a:pt x="39" y="70"/>
                </a:cubicBezTo>
                <a:cubicBezTo>
                  <a:pt x="33" y="66"/>
                  <a:pt x="28" y="59"/>
                  <a:pt x="28" y="51"/>
                </a:cubicBezTo>
                <a:cubicBezTo>
                  <a:pt x="28" y="45"/>
                  <a:pt x="30" y="39"/>
                  <a:pt x="34" y="35"/>
                </a:cubicBezTo>
                <a:cubicBezTo>
                  <a:pt x="39" y="31"/>
                  <a:pt x="44" y="29"/>
                  <a:pt x="50" y="29"/>
                </a:cubicBezTo>
                <a:cubicBezTo>
                  <a:pt x="50" y="23"/>
                  <a:pt x="50" y="23"/>
                  <a:pt x="50" y="23"/>
                </a:cubicBezTo>
                <a:close/>
                <a:moveTo>
                  <a:pt x="50" y="0"/>
                </a:moveTo>
                <a:cubicBezTo>
                  <a:pt x="50" y="18"/>
                  <a:pt x="50" y="18"/>
                  <a:pt x="50" y="18"/>
                </a:cubicBezTo>
                <a:cubicBezTo>
                  <a:pt x="49" y="18"/>
                  <a:pt x="48" y="17"/>
                  <a:pt x="48" y="15"/>
                </a:cubicBezTo>
                <a:cubicBezTo>
                  <a:pt x="48" y="3"/>
                  <a:pt x="48" y="3"/>
                  <a:pt x="48" y="3"/>
                </a:cubicBezTo>
                <a:cubicBezTo>
                  <a:pt x="48" y="2"/>
                  <a:pt x="49" y="1"/>
                  <a:pt x="50" y="0"/>
                </a:cubicBezTo>
                <a:close/>
                <a:moveTo>
                  <a:pt x="25" y="80"/>
                </a:moveTo>
                <a:cubicBezTo>
                  <a:pt x="25" y="73"/>
                  <a:pt x="25" y="73"/>
                  <a:pt x="25" y="73"/>
                </a:cubicBezTo>
                <a:cubicBezTo>
                  <a:pt x="26" y="73"/>
                  <a:pt x="27" y="73"/>
                  <a:pt x="27" y="74"/>
                </a:cubicBezTo>
                <a:cubicBezTo>
                  <a:pt x="28" y="75"/>
                  <a:pt x="28" y="77"/>
                  <a:pt x="27" y="78"/>
                </a:cubicBezTo>
                <a:cubicBezTo>
                  <a:pt x="25" y="80"/>
                  <a:pt x="25" y="80"/>
                  <a:pt x="25" y="80"/>
                </a:cubicBezTo>
                <a:close/>
                <a:moveTo>
                  <a:pt x="25" y="28"/>
                </a:moveTo>
                <a:cubicBezTo>
                  <a:pt x="25" y="22"/>
                  <a:pt x="25" y="22"/>
                  <a:pt x="25" y="22"/>
                </a:cubicBezTo>
                <a:cubicBezTo>
                  <a:pt x="27" y="24"/>
                  <a:pt x="27" y="24"/>
                  <a:pt x="27" y="24"/>
                </a:cubicBezTo>
                <a:cubicBezTo>
                  <a:pt x="28" y="25"/>
                  <a:pt x="28" y="27"/>
                  <a:pt x="27" y="28"/>
                </a:cubicBezTo>
                <a:cubicBezTo>
                  <a:pt x="27" y="28"/>
                  <a:pt x="26" y="28"/>
                  <a:pt x="25" y="28"/>
                </a:cubicBezTo>
                <a:close/>
                <a:moveTo>
                  <a:pt x="25" y="39"/>
                </a:moveTo>
                <a:cubicBezTo>
                  <a:pt x="23" y="42"/>
                  <a:pt x="22" y="46"/>
                  <a:pt x="22" y="51"/>
                </a:cubicBezTo>
                <a:cubicBezTo>
                  <a:pt x="22" y="55"/>
                  <a:pt x="23" y="59"/>
                  <a:pt x="25" y="63"/>
                </a:cubicBezTo>
                <a:cubicBezTo>
                  <a:pt x="25" y="39"/>
                  <a:pt x="25" y="39"/>
                  <a:pt x="25" y="39"/>
                </a:cubicBezTo>
                <a:close/>
                <a:moveTo>
                  <a:pt x="25" y="22"/>
                </a:moveTo>
                <a:cubicBezTo>
                  <a:pt x="25" y="28"/>
                  <a:pt x="25" y="28"/>
                  <a:pt x="25" y="28"/>
                </a:cubicBezTo>
                <a:cubicBezTo>
                  <a:pt x="25" y="28"/>
                  <a:pt x="24" y="28"/>
                  <a:pt x="23" y="28"/>
                </a:cubicBezTo>
                <a:cubicBezTo>
                  <a:pt x="23" y="28"/>
                  <a:pt x="23" y="28"/>
                  <a:pt x="23" y="28"/>
                </a:cubicBezTo>
                <a:cubicBezTo>
                  <a:pt x="15" y="19"/>
                  <a:pt x="15" y="19"/>
                  <a:pt x="15" y="19"/>
                </a:cubicBezTo>
                <a:cubicBezTo>
                  <a:pt x="14" y="18"/>
                  <a:pt x="14" y="16"/>
                  <a:pt x="15" y="15"/>
                </a:cubicBezTo>
                <a:cubicBezTo>
                  <a:pt x="16" y="14"/>
                  <a:pt x="17" y="14"/>
                  <a:pt x="18" y="15"/>
                </a:cubicBezTo>
                <a:cubicBezTo>
                  <a:pt x="25" y="22"/>
                  <a:pt x="25" y="22"/>
                  <a:pt x="25" y="22"/>
                </a:cubicBezTo>
                <a:close/>
                <a:moveTo>
                  <a:pt x="25" y="73"/>
                </a:moveTo>
                <a:cubicBezTo>
                  <a:pt x="25" y="80"/>
                  <a:pt x="25" y="80"/>
                  <a:pt x="25" y="80"/>
                </a:cubicBezTo>
                <a:cubicBezTo>
                  <a:pt x="18" y="86"/>
                  <a:pt x="18" y="86"/>
                  <a:pt x="18" y="86"/>
                </a:cubicBezTo>
                <a:cubicBezTo>
                  <a:pt x="17" y="87"/>
                  <a:pt x="16" y="87"/>
                  <a:pt x="15" y="86"/>
                </a:cubicBezTo>
                <a:cubicBezTo>
                  <a:pt x="14" y="85"/>
                  <a:pt x="14" y="84"/>
                  <a:pt x="15" y="83"/>
                </a:cubicBezTo>
                <a:cubicBezTo>
                  <a:pt x="23" y="74"/>
                  <a:pt x="23" y="74"/>
                  <a:pt x="23" y="74"/>
                </a:cubicBezTo>
                <a:cubicBezTo>
                  <a:pt x="23" y="74"/>
                  <a:pt x="23" y="74"/>
                  <a:pt x="23" y="74"/>
                </a:cubicBezTo>
                <a:cubicBezTo>
                  <a:pt x="24" y="74"/>
                  <a:pt x="25" y="73"/>
                  <a:pt x="25" y="73"/>
                </a:cubicBezTo>
                <a:close/>
                <a:moveTo>
                  <a:pt x="18" y="51"/>
                </a:moveTo>
                <a:cubicBezTo>
                  <a:pt x="18" y="51"/>
                  <a:pt x="18" y="51"/>
                  <a:pt x="18" y="51"/>
                </a:cubicBezTo>
                <a:cubicBezTo>
                  <a:pt x="18" y="49"/>
                  <a:pt x="16" y="48"/>
                  <a:pt x="15" y="48"/>
                </a:cubicBezTo>
                <a:cubicBezTo>
                  <a:pt x="3" y="48"/>
                  <a:pt x="3" y="48"/>
                  <a:pt x="3" y="48"/>
                </a:cubicBezTo>
                <a:cubicBezTo>
                  <a:pt x="1" y="48"/>
                  <a:pt x="0" y="49"/>
                  <a:pt x="0" y="51"/>
                </a:cubicBezTo>
                <a:cubicBezTo>
                  <a:pt x="0" y="52"/>
                  <a:pt x="1" y="53"/>
                  <a:pt x="3" y="53"/>
                </a:cubicBezTo>
                <a:cubicBezTo>
                  <a:pt x="15" y="53"/>
                  <a:pt x="15" y="53"/>
                  <a:pt x="15" y="53"/>
                </a:cubicBezTo>
                <a:cubicBezTo>
                  <a:pt x="16" y="53"/>
                  <a:pt x="18" y="52"/>
                  <a:pt x="18" y="5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4" name="Freeform 94"/>
          <p:cNvSpPr/>
          <p:nvPr/>
        </p:nvSpPr>
        <p:spPr bwMode="auto">
          <a:xfrm>
            <a:off x="6476745" y="2321327"/>
            <a:ext cx="47613" cy="45232"/>
          </a:xfrm>
          <a:custGeom>
            <a:avLst/>
            <a:gdLst>
              <a:gd name="T0" fmla="*/ 28 w 29"/>
              <a:gd name="T1" fmla="*/ 16 h 28"/>
              <a:gd name="T2" fmla="*/ 12 w 29"/>
              <a:gd name="T3" fmla="*/ 27 h 28"/>
              <a:gd name="T4" fmla="*/ 1 w 29"/>
              <a:gd name="T5" fmla="*/ 12 h 28"/>
              <a:gd name="T6" fmla="*/ 17 w 29"/>
              <a:gd name="T7" fmla="*/ 1 h 28"/>
              <a:gd name="T8" fmla="*/ 28 w 29"/>
              <a:gd name="T9" fmla="*/ 16 h 28"/>
            </a:gdLst>
            <a:ahLst/>
            <a:cxnLst>
              <a:cxn ang="0">
                <a:pos x="T0" y="T1"/>
              </a:cxn>
              <a:cxn ang="0">
                <a:pos x="T2" y="T3"/>
              </a:cxn>
              <a:cxn ang="0">
                <a:pos x="T4" y="T5"/>
              </a:cxn>
              <a:cxn ang="0">
                <a:pos x="T6" y="T7"/>
              </a:cxn>
              <a:cxn ang="0">
                <a:pos x="T8" y="T9"/>
              </a:cxn>
            </a:cxnLst>
            <a:rect l="0" t="0" r="r" b="b"/>
            <a:pathLst>
              <a:path w="29" h="28">
                <a:moveTo>
                  <a:pt x="28" y="16"/>
                </a:moveTo>
                <a:cubicBezTo>
                  <a:pt x="26" y="23"/>
                  <a:pt x="19" y="28"/>
                  <a:pt x="12" y="27"/>
                </a:cubicBezTo>
                <a:cubicBezTo>
                  <a:pt x="5" y="26"/>
                  <a:pt x="0" y="19"/>
                  <a:pt x="1" y="12"/>
                </a:cubicBezTo>
                <a:cubicBezTo>
                  <a:pt x="3" y="4"/>
                  <a:pt x="10" y="0"/>
                  <a:pt x="17" y="1"/>
                </a:cubicBezTo>
                <a:cubicBezTo>
                  <a:pt x="24" y="2"/>
                  <a:pt x="29" y="9"/>
                  <a:pt x="28" y="16"/>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5" name="Freeform 95"/>
          <p:cNvSpPr/>
          <p:nvPr/>
        </p:nvSpPr>
        <p:spPr bwMode="auto">
          <a:xfrm>
            <a:off x="6466032" y="2184441"/>
            <a:ext cx="44042" cy="147599"/>
          </a:xfrm>
          <a:custGeom>
            <a:avLst/>
            <a:gdLst>
              <a:gd name="T0" fmla="*/ 27 w 27"/>
              <a:gd name="T1" fmla="*/ 90 h 91"/>
              <a:gd name="T2" fmla="*/ 12 w 27"/>
              <a:gd name="T3" fmla="*/ 14 h 91"/>
              <a:gd name="T4" fmla="*/ 1 w 27"/>
              <a:gd name="T5" fmla="*/ 0 h 91"/>
              <a:gd name="T6" fmla="*/ 17 w 27"/>
              <a:gd name="T7" fmla="*/ 91 h 91"/>
              <a:gd name="T8" fmla="*/ 27 w 27"/>
              <a:gd name="T9" fmla="*/ 90 h 91"/>
            </a:gdLst>
            <a:ahLst/>
            <a:cxnLst>
              <a:cxn ang="0">
                <a:pos x="T0" y="T1"/>
              </a:cxn>
              <a:cxn ang="0">
                <a:pos x="T2" y="T3"/>
              </a:cxn>
              <a:cxn ang="0">
                <a:pos x="T4" y="T5"/>
              </a:cxn>
              <a:cxn ang="0">
                <a:pos x="T6" y="T7"/>
              </a:cxn>
              <a:cxn ang="0">
                <a:pos x="T8" y="T9"/>
              </a:cxn>
            </a:cxnLst>
            <a:rect l="0" t="0" r="r" b="b"/>
            <a:pathLst>
              <a:path w="27" h="91">
                <a:moveTo>
                  <a:pt x="27" y="90"/>
                </a:moveTo>
                <a:cubicBezTo>
                  <a:pt x="27" y="90"/>
                  <a:pt x="12" y="14"/>
                  <a:pt x="12" y="14"/>
                </a:cubicBezTo>
                <a:cubicBezTo>
                  <a:pt x="12" y="14"/>
                  <a:pt x="3" y="0"/>
                  <a:pt x="1" y="0"/>
                </a:cubicBezTo>
                <a:cubicBezTo>
                  <a:pt x="0" y="0"/>
                  <a:pt x="17" y="91"/>
                  <a:pt x="17" y="91"/>
                </a:cubicBezTo>
                <a:lnTo>
                  <a:pt x="27" y="9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6" name="Freeform 96"/>
          <p:cNvSpPr/>
          <p:nvPr/>
        </p:nvSpPr>
        <p:spPr bwMode="auto">
          <a:xfrm>
            <a:off x="6496981" y="2208247"/>
            <a:ext cx="95225" cy="127364"/>
          </a:xfrm>
          <a:custGeom>
            <a:avLst/>
            <a:gdLst>
              <a:gd name="T0" fmla="*/ 1 w 80"/>
              <a:gd name="T1" fmla="*/ 99 h 107"/>
              <a:gd name="T2" fmla="*/ 60 w 80"/>
              <a:gd name="T3" fmla="*/ 13 h 107"/>
              <a:gd name="T4" fmla="*/ 80 w 80"/>
              <a:gd name="T5" fmla="*/ 0 h 107"/>
              <a:gd name="T6" fmla="*/ 71 w 80"/>
              <a:gd name="T7" fmla="*/ 21 h 107"/>
              <a:gd name="T8" fmla="*/ 12 w 80"/>
              <a:gd name="T9" fmla="*/ 107 h 107"/>
              <a:gd name="T10" fmla="*/ 0 w 80"/>
              <a:gd name="T11" fmla="*/ 100 h 107"/>
              <a:gd name="T12" fmla="*/ 1 w 80"/>
              <a:gd name="T13" fmla="*/ 99 h 107"/>
            </a:gdLst>
            <a:ahLst/>
            <a:cxnLst>
              <a:cxn ang="0">
                <a:pos x="T0" y="T1"/>
              </a:cxn>
              <a:cxn ang="0">
                <a:pos x="T2" y="T3"/>
              </a:cxn>
              <a:cxn ang="0">
                <a:pos x="T4" y="T5"/>
              </a:cxn>
              <a:cxn ang="0">
                <a:pos x="T6" y="T7"/>
              </a:cxn>
              <a:cxn ang="0">
                <a:pos x="T8" y="T9"/>
              </a:cxn>
              <a:cxn ang="0">
                <a:pos x="T10" y="T11"/>
              </a:cxn>
              <a:cxn ang="0">
                <a:pos x="T12" y="T13"/>
              </a:cxn>
            </a:cxnLst>
            <a:rect l="0" t="0" r="r" b="b"/>
            <a:pathLst>
              <a:path w="80" h="107">
                <a:moveTo>
                  <a:pt x="1" y="99"/>
                </a:moveTo>
                <a:lnTo>
                  <a:pt x="60" y="13"/>
                </a:lnTo>
                <a:lnTo>
                  <a:pt x="80" y="0"/>
                </a:lnTo>
                <a:lnTo>
                  <a:pt x="71" y="21"/>
                </a:lnTo>
                <a:lnTo>
                  <a:pt x="12" y="107"/>
                </a:lnTo>
                <a:lnTo>
                  <a:pt x="0" y="100"/>
                </a:lnTo>
                <a:lnTo>
                  <a:pt x="1" y="9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7" name="Freeform 97"/>
          <p:cNvSpPr/>
          <p:nvPr/>
        </p:nvSpPr>
        <p:spPr bwMode="auto">
          <a:xfrm>
            <a:off x="6488649" y="2355846"/>
            <a:ext cx="11903" cy="23806"/>
          </a:xfrm>
          <a:custGeom>
            <a:avLst/>
            <a:gdLst>
              <a:gd name="T0" fmla="*/ 2 w 7"/>
              <a:gd name="T1" fmla="*/ 3 h 15"/>
              <a:gd name="T2" fmla="*/ 5 w 7"/>
              <a:gd name="T3" fmla="*/ 1 h 15"/>
              <a:gd name="T4" fmla="*/ 7 w 7"/>
              <a:gd name="T5" fmla="*/ 3 h 15"/>
              <a:gd name="T6" fmla="*/ 5 w 7"/>
              <a:gd name="T7" fmla="*/ 13 h 15"/>
              <a:gd name="T8" fmla="*/ 3 w 7"/>
              <a:gd name="T9" fmla="*/ 15 h 15"/>
              <a:gd name="T10" fmla="*/ 1 w 7"/>
              <a:gd name="T11" fmla="*/ 12 h 15"/>
              <a:gd name="T12" fmla="*/ 2 w 7"/>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7" h="15">
                <a:moveTo>
                  <a:pt x="2" y="3"/>
                </a:moveTo>
                <a:cubicBezTo>
                  <a:pt x="3" y="1"/>
                  <a:pt x="4" y="0"/>
                  <a:pt x="5" y="1"/>
                </a:cubicBezTo>
                <a:cubicBezTo>
                  <a:pt x="6" y="1"/>
                  <a:pt x="7" y="2"/>
                  <a:pt x="7" y="3"/>
                </a:cubicBezTo>
                <a:cubicBezTo>
                  <a:pt x="5" y="13"/>
                  <a:pt x="5" y="13"/>
                  <a:pt x="5" y="13"/>
                </a:cubicBezTo>
                <a:cubicBezTo>
                  <a:pt x="5" y="14"/>
                  <a:pt x="4" y="15"/>
                  <a:pt x="3" y="15"/>
                </a:cubicBezTo>
                <a:cubicBezTo>
                  <a:pt x="1" y="15"/>
                  <a:pt x="0" y="13"/>
                  <a:pt x="1" y="12"/>
                </a:cubicBezTo>
                <a:lnTo>
                  <a:pt x="2" y="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8" name="Freeform 98"/>
          <p:cNvSpPr>
            <a:spLocks noEditPoints="1"/>
          </p:cNvSpPr>
          <p:nvPr/>
        </p:nvSpPr>
        <p:spPr bwMode="auto">
          <a:xfrm>
            <a:off x="6450559" y="1150057"/>
            <a:ext cx="165454" cy="177357"/>
          </a:xfrm>
          <a:custGeom>
            <a:avLst/>
            <a:gdLst>
              <a:gd name="T0" fmla="*/ 78 w 101"/>
              <a:gd name="T1" fmla="*/ 50 h 109"/>
              <a:gd name="T2" fmla="*/ 76 w 101"/>
              <a:gd name="T3" fmla="*/ 62 h 109"/>
              <a:gd name="T4" fmla="*/ 76 w 101"/>
              <a:gd name="T5" fmla="*/ 73 h 109"/>
              <a:gd name="T6" fmla="*/ 78 w 101"/>
              <a:gd name="T7" fmla="*/ 73 h 109"/>
              <a:gd name="T8" fmla="*/ 86 w 101"/>
              <a:gd name="T9" fmla="*/ 86 h 109"/>
              <a:gd name="T10" fmla="*/ 76 w 101"/>
              <a:gd name="T11" fmla="*/ 79 h 109"/>
              <a:gd name="T12" fmla="*/ 76 w 101"/>
              <a:gd name="T13" fmla="*/ 22 h 109"/>
              <a:gd name="T14" fmla="*/ 86 w 101"/>
              <a:gd name="T15" fmla="*/ 15 h 109"/>
              <a:gd name="T16" fmla="*/ 78 w 101"/>
              <a:gd name="T17" fmla="*/ 27 h 109"/>
              <a:gd name="T18" fmla="*/ 76 w 101"/>
              <a:gd name="T19" fmla="*/ 28 h 109"/>
              <a:gd name="T20" fmla="*/ 99 w 101"/>
              <a:gd name="T21" fmla="*/ 48 h 109"/>
              <a:gd name="T22" fmla="*/ 84 w 101"/>
              <a:gd name="T23" fmla="*/ 50 h 109"/>
              <a:gd name="T24" fmla="*/ 99 w 101"/>
              <a:gd name="T25" fmla="*/ 53 h 109"/>
              <a:gd name="T26" fmla="*/ 99 w 101"/>
              <a:gd name="T27" fmla="*/ 48 h 109"/>
              <a:gd name="T28" fmla="*/ 53 w 101"/>
              <a:gd name="T29" fmla="*/ 109 h 109"/>
              <a:gd name="T30" fmla="*/ 66 w 101"/>
              <a:gd name="T31" fmla="*/ 73 h 109"/>
              <a:gd name="T32" fmla="*/ 76 w 101"/>
              <a:gd name="T33" fmla="*/ 38 h 109"/>
              <a:gd name="T34" fmla="*/ 51 w 101"/>
              <a:gd name="T35" fmla="*/ 28 h 109"/>
              <a:gd name="T36" fmla="*/ 73 w 101"/>
              <a:gd name="T37" fmla="*/ 50 h 109"/>
              <a:gd name="T38" fmla="*/ 62 w 101"/>
              <a:gd name="T39" fmla="*/ 69 h 109"/>
              <a:gd name="T40" fmla="*/ 61 w 101"/>
              <a:gd name="T41" fmla="*/ 84 h 109"/>
              <a:gd name="T42" fmla="*/ 51 w 101"/>
              <a:gd name="T43" fmla="*/ 109 h 109"/>
              <a:gd name="T44" fmla="*/ 76 w 101"/>
              <a:gd name="T45" fmla="*/ 28 h 109"/>
              <a:gd name="T46" fmla="*/ 74 w 101"/>
              <a:gd name="T47" fmla="*/ 23 h 109"/>
              <a:gd name="T48" fmla="*/ 76 w 101"/>
              <a:gd name="T49" fmla="*/ 73 h 109"/>
              <a:gd name="T50" fmla="*/ 74 w 101"/>
              <a:gd name="T51" fmla="*/ 77 h 109"/>
              <a:gd name="T52" fmla="*/ 76 w 101"/>
              <a:gd name="T53" fmla="*/ 73 h 109"/>
              <a:gd name="T54" fmla="*/ 51 w 101"/>
              <a:gd name="T55" fmla="*/ 0 h 109"/>
              <a:gd name="T56" fmla="*/ 53 w 101"/>
              <a:gd name="T57" fmla="*/ 2 h 109"/>
              <a:gd name="T58" fmla="*/ 51 w 101"/>
              <a:gd name="T59" fmla="*/ 17 h 109"/>
              <a:gd name="T60" fmla="*/ 51 w 101"/>
              <a:gd name="T61" fmla="*/ 22 h 109"/>
              <a:gd name="T62" fmla="*/ 26 w 101"/>
              <a:gd name="T63" fmla="*/ 62 h 109"/>
              <a:gd name="T64" fmla="*/ 35 w 101"/>
              <a:gd name="T65" fmla="*/ 95 h 109"/>
              <a:gd name="T66" fmla="*/ 51 w 101"/>
              <a:gd name="T67" fmla="*/ 109 h 109"/>
              <a:gd name="T68" fmla="*/ 41 w 101"/>
              <a:gd name="T69" fmla="*/ 84 h 109"/>
              <a:gd name="T70" fmla="*/ 40 w 101"/>
              <a:gd name="T71" fmla="*/ 69 h 109"/>
              <a:gd name="T72" fmla="*/ 35 w 101"/>
              <a:gd name="T73" fmla="*/ 35 h 109"/>
              <a:gd name="T74" fmla="*/ 51 w 101"/>
              <a:gd name="T75" fmla="*/ 22 h 109"/>
              <a:gd name="T76" fmla="*/ 51 w 101"/>
              <a:gd name="T77" fmla="*/ 17 h 109"/>
              <a:gd name="T78" fmla="*/ 48 w 101"/>
              <a:gd name="T79" fmla="*/ 2 h 109"/>
              <a:gd name="T80" fmla="*/ 26 w 101"/>
              <a:gd name="T81" fmla="*/ 79 h 109"/>
              <a:gd name="T82" fmla="*/ 28 w 101"/>
              <a:gd name="T83" fmla="*/ 73 h 109"/>
              <a:gd name="T84" fmla="*/ 26 w 101"/>
              <a:gd name="T85" fmla="*/ 79 h 109"/>
              <a:gd name="T86" fmla="*/ 26 w 101"/>
              <a:gd name="T87" fmla="*/ 21 h 109"/>
              <a:gd name="T88" fmla="*/ 28 w 101"/>
              <a:gd name="T89" fmla="*/ 27 h 109"/>
              <a:gd name="T90" fmla="*/ 26 w 101"/>
              <a:gd name="T91" fmla="*/ 38 h 109"/>
              <a:gd name="T92" fmla="*/ 26 w 101"/>
              <a:gd name="T93" fmla="*/ 62 h 109"/>
              <a:gd name="T94" fmla="*/ 26 w 101"/>
              <a:gd name="T95" fmla="*/ 21 h 109"/>
              <a:gd name="T96" fmla="*/ 24 w 101"/>
              <a:gd name="T97" fmla="*/ 27 h 109"/>
              <a:gd name="T98" fmla="*/ 15 w 101"/>
              <a:gd name="T99" fmla="*/ 18 h 109"/>
              <a:gd name="T100" fmla="*/ 19 w 101"/>
              <a:gd name="T101" fmla="*/ 15 h 109"/>
              <a:gd name="T102" fmla="*/ 26 w 101"/>
              <a:gd name="T103" fmla="*/ 73 h 109"/>
              <a:gd name="T104" fmla="*/ 19 w 101"/>
              <a:gd name="T105" fmla="*/ 86 h 109"/>
              <a:gd name="T106" fmla="*/ 15 w 101"/>
              <a:gd name="T107" fmla="*/ 82 h 109"/>
              <a:gd name="T108" fmla="*/ 24 w 101"/>
              <a:gd name="T109" fmla="*/ 73 h 109"/>
              <a:gd name="T110" fmla="*/ 18 w 101"/>
              <a:gd name="T111" fmla="*/ 50 h 109"/>
              <a:gd name="T112" fmla="*/ 15 w 101"/>
              <a:gd name="T113" fmla="*/ 48 h 109"/>
              <a:gd name="T114" fmla="*/ 0 w 101"/>
              <a:gd name="T115" fmla="*/ 50 h 109"/>
              <a:gd name="T116" fmla="*/ 15 w 101"/>
              <a:gd name="T117"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09">
                <a:moveTo>
                  <a:pt x="76" y="62"/>
                </a:moveTo>
                <a:cubicBezTo>
                  <a:pt x="78" y="58"/>
                  <a:pt x="78" y="54"/>
                  <a:pt x="78" y="50"/>
                </a:cubicBezTo>
                <a:cubicBezTo>
                  <a:pt x="78" y="46"/>
                  <a:pt x="78" y="42"/>
                  <a:pt x="76" y="38"/>
                </a:cubicBezTo>
                <a:cubicBezTo>
                  <a:pt x="76" y="62"/>
                  <a:pt x="76" y="62"/>
                  <a:pt x="76" y="62"/>
                </a:cubicBezTo>
                <a:close/>
                <a:moveTo>
                  <a:pt x="76" y="79"/>
                </a:moveTo>
                <a:cubicBezTo>
                  <a:pt x="76" y="73"/>
                  <a:pt x="76" y="73"/>
                  <a:pt x="76" y="73"/>
                </a:cubicBezTo>
                <a:cubicBezTo>
                  <a:pt x="77" y="73"/>
                  <a:pt x="77" y="73"/>
                  <a:pt x="78" y="73"/>
                </a:cubicBezTo>
                <a:cubicBezTo>
                  <a:pt x="78" y="73"/>
                  <a:pt x="78" y="73"/>
                  <a:pt x="78" y="73"/>
                </a:cubicBezTo>
                <a:cubicBezTo>
                  <a:pt x="86" y="82"/>
                  <a:pt x="86" y="82"/>
                  <a:pt x="86" y="82"/>
                </a:cubicBezTo>
                <a:cubicBezTo>
                  <a:pt x="87" y="83"/>
                  <a:pt x="87" y="85"/>
                  <a:pt x="86" y="86"/>
                </a:cubicBezTo>
                <a:cubicBezTo>
                  <a:pt x="85" y="87"/>
                  <a:pt x="84" y="87"/>
                  <a:pt x="83" y="86"/>
                </a:cubicBezTo>
                <a:cubicBezTo>
                  <a:pt x="76" y="79"/>
                  <a:pt x="76" y="79"/>
                  <a:pt x="76" y="79"/>
                </a:cubicBezTo>
                <a:close/>
                <a:moveTo>
                  <a:pt x="76" y="28"/>
                </a:moveTo>
                <a:cubicBezTo>
                  <a:pt x="76" y="22"/>
                  <a:pt x="76" y="22"/>
                  <a:pt x="76" y="22"/>
                </a:cubicBezTo>
                <a:cubicBezTo>
                  <a:pt x="83" y="15"/>
                  <a:pt x="83" y="15"/>
                  <a:pt x="83" y="15"/>
                </a:cubicBezTo>
                <a:cubicBezTo>
                  <a:pt x="84" y="14"/>
                  <a:pt x="85" y="14"/>
                  <a:pt x="86" y="15"/>
                </a:cubicBezTo>
                <a:cubicBezTo>
                  <a:pt x="87" y="16"/>
                  <a:pt x="87" y="17"/>
                  <a:pt x="86" y="18"/>
                </a:cubicBezTo>
                <a:cubicBezTo>
                  <a:pt x="78" y="27"/>
                  <a:pt x="78" y="27"/>
                  <a:pt x="78" y="27"/>
                </a:cubicBezTo>
                <a:cubicBezTo>
                  <a:pt x="78" y="27"/>
                  <a:pt x="78" y="27"/>
                  <a:pt x="78" y="27"/>
                </a:cubicBezTo>
                <a:cubicBezTo>
                  <a:pt x="77" y="28"/>
                  <a:pt x="77" y="28"/>
                  <a:pt x="76" y="28"/>
                </a:cubicBezTo>
                <a:close/>
                <a:moveTo>
                  <a:pt x="99" y="48"/>
                </a:moveTo>
                <a:cubicBezTo>
                  <a:pt x="99" y="48"/>
                  <a:pt x="99" y="48"/>
                  <a:pt x="99" y="48"/>
                </a:cubicBezTo>
                <a:cubicBezTo>
                  <a:pt x="86" y="48"/>
                  <a:pt x="86" y="48"/>
                  <a:pt x="86" y="48"/>
                </a:cubicBezTo>
                <a:cubicBezTo>
                  <a:pt x="85" y="48"/>
                  <a:pt x="84" y="49"/>
                  <a:pt x="84" y="50"/>
                </a:cubicBezTo>
                <a:cubicBezTo>
                  <a:pt x="84" y="52"/>
                  <a:pt x="85" y="53"/>
                  <a:pt x="86" y="53"/>
                </a:cubicBezTo>
                <a:cubicBezTo>
                  <a:pt x="99" y="53"/>
                  <a:pt x="99" y="53"/>
                  <a:pt x="99" y="53"/>
                </a:cubicBezTo>
                <a:cubicBezTo>
                  <a:pt x="100" y="53"/>
                  <a:pt x="101" y="52"/>
                  <a:pt x="101" y="50"/>
                </a:cubicBezTo>
                <a:cubicBezTo>
                  <a:pt x="101" y="49"/>
                  <a:pt x="100" y="48"/>
                  <a:pt x="99" y="48"/>
                </a:cubicBezTo>
                <a:close/>
                <a:moveTo>
                  <a:pt x="51" y="109"/>
                </a:moveTo>
                <a:cubicBezTo>
                  <a:pt x="53" y="109"/>
                  <a:pt x="53" y="109"/>
                  <a:pt x="53" y="109"/>
                </a:cubicBezTo>
                <a:cubicBezTo>
                  <a:pt x="60" y="109"/>
                  <a:pt x="66" y="103"/>
                  <a:pt x="66" y="95"/>
                </a:cubicBezTo>
                <a:cubicBezTo>
                  <a:pt x="66" y="73"/>
                  <a:pt x="66" y="73"/>
                  <a:pt x="66" y="73"/>
                </a:cubicBezTo>
                <a:cubicBezTo>
                  <a:pt x="70" y="70"/>
                  <a:pt x="74" y="67"/>
                  <a:pt x="76" y="62"/>
                </a:cubicBezTo>
                <a:cubicBezTo>
                  <a:pt x="76" y="38"/>
                  <a:pt x="76" y="38"/>
                  <a:pt x="76" y="38"/>
                </a:cubicBezTo>
                <a:cubicBezTo>
                  <a:pt x="71" y="29"/>
                  <a:pt x="62" y="22"/>
                  <a:pt x="51" y="22"/>
                </a:cubicBezTo>
                <a:cubicBezTo>
                  <a:pt x="51" y="28"/>
                  <a:pt x="51" y="28"/>
                  <a:pt x="51" y="28"/>
                </a:cubicBezTo>
                <a:cubicBezTo>
                  <a:pt x="57" y="28"/>
                  <a:pt x="62" y="31"/>
                  <a:pt x="66" y="35"/>
                </a:cubicBezTo>
                <a:cubicBezTo>
                  <a:pt x="70" y="39"/>
                  <a:pt x="73" y="44"/>
                  <a:pt x="73" y="50"/>
                </a:cubicBezTo>
                <a:cubicBezTo>
                  <a:pt x="73" y="58"/>
                  <a:pt x="68" y="65"/>
                  <a:pt x="62" y="69"/>
                </a:cubicBezTo>
                <a:cubicBezTo>
                  <a:pt x="62" y="69"/>
                  <a:pt x="62" y="69"/>
                  <a:pt x="62" y="69"/>
                </a:cubicBezTo>
                <a:cubicBezTo>
                  <a:pt x="61" y="70"/>
                  <a:pt x="61" y="71"/>
                  <a:pt x="61" y="72"/>
                </a:cubicBezTo>
                <a:cubicBezTo>
                  <a:pt x="61" y="84"/>
                  <a:pt x="61" y="84"/>
                  <a:pt x="61" y="84"/>
                </a:cubicBezTo>
                <a:cubicBezTo>
                  <a:pt x="51" y="84"/>
                  <a:pt x="51" y="84"/>
                  <a:pt x="51" y="84"/>
                </a:cubicBezTo>
                <a:cubicBezTo>
                  <a:pt x="51" y="109"/>
                  <a:pt x="51" y="109"/>
                  <a:pt x="51" y="109"/>
                </a:cubicBezTo>
                <a:close/>
                <a:moveTo>
                  <a:pt x="76" y="22"/>
                </a:moveTo>
                <a:cubicBezTo>
                  <a:pt x="76" y="28"/>
                  <a:pt x="76" y="28"/>
                  <a:pt x="76" y="28"/>
                </a:cubicBezTo>
                <a:cubicBezTo>
                  <a:pt x="75" y="28"/>
                  <a:pt x="75" y="28"/>
                  <a:pt x="74" y="27"/>
                </a:cubicBezTo>
                <a:cubicBezTo>
                  <a:pt x="73" y="26"/>
                  <a:pt x="73" y="24"/>
                  <a:pt x="74" y="23"/>
                </a:cubicBezTo>
                <a:cubicBezTo>
                  <a:pt x="76" y="22"/>
                  <a:pt x="76" y="22"/>
                  <a:pt x="76" y="22"/>
                </a:cubicBezTo>
                <a:close/>
                <a:moveTo>
                  <a:pt x="76" y="73"/>
                </a:moveTo>
                <a:cubicBezTo>
                  <a:pt x="76" y="79"/>
                  <a:pt x="76" y="79"/>
                  <a:pt x="76" y="79"/>
                </a:cubicBezTo>
                <a:cubicBezTo>
                  <a:pt x="74" y="77"/>
                  <a:pt x="74" y="77"/>
                  <a:pt x="74" y="77"/>
                </a:cubicBezTo>
                <a:cubicBezTo>
                  <a:pt x="73" y="76"/>
                  <a:pt x="73" y="74"/>
                  <a:pt x="74" y="73"/>
                </a:cubicBezTo>
                <a:cubicBezTo>
                  <a:pt x="75" y="73"/>
                  <a:pt x="75" y="73"/>
                  <a:pt x="76" y="73"/>
                </a:cubicBezTo>
                <a:close/>
                <a:moveTo>
                  <a:pt x="51" y="17"/>
                </a:moveTo>
                <a:cubicBezTo>
                  <a:pt x="51" y="0"/>
                  <a:pt x="51" y="0"/>
                  <a:pt x="51" y="0"/>
                </a:cubicBezTo>
                <a:cubicBezTo>
                  <a:pt x="51" y="0"/>
                  <a:pt x="51" y="0"/>
                  <a:pt x="51" y="0"/>
                </a:cubicBezTo>
                <a:cubicBezTo>
                  <a:pt x="52" y="0"/>
                  <a:pt x="53" y="1"/>
                  <a:pt x="53" y="2"/>
                </a:cubicBezTo>
                <a:cubicBezTo>
                  <a:pt x="53" y="15"/>
                  <a:pt x="53" y="15"/>
                  <a:pt x="53" y="15"/>
                </a:cubicBezTo>
                <a:cubicBezTo>
                  <a:pt x="53" y="16"/>
                  <a:pt x="52" y="17"/>
                  <a:pt x="51" y="17"/>
                </a:cubicBezTo>
                <a:cubicBezTo>
                  <a:pt x="51" y="17"/>
                  <a:pt x="51" y="17"/>
                  <a:pt x="51" y="17"/>
                </a:cubicBezTo>
                <a:close/>
                <a:moveTo>
                  <a:pt x="51" y="22"/>
                </a:moveTo>
                <a:cubicBezTo>
                  <a:pt x="40" y="22"/>
                  <a:pt x="30" y="29"/>
                  <a:pt x="26" y="38"/>
                </a:cubicBezTo>
                <a:cubicBezTo>
                  <a:pt x="26" y="62"/>
                  <a:pt x="26" y="62"/>
                  <a:pt x="26" y="62"/>
                </a:cubicBezTo>
                <a:cubicBezTo>
                  <a:pt x="28" y="67"/>
                  <a:pt x="31" y="71"/>
                  <a:pt x="35" y="74"/>
                </a:cubicBezTo>
                <a:cubicBezTo>
                  <a:pt x="35" y="95"/>
                  <a:pt x="35" y="95"/>
                  <a:pt x="35" y="95"/>
                </a:cubicBezTo>
                <a:cubicBezTo>
                  <a:pt x="35" y="103"/>
                  <a:pt x="42" y="109"/>
                  <a:pt x="49" y="109"/>
                </a:cubicBezTo>
                <a:cubicBezTo>
                  <a:pt x="51" y="109"/>
                  <a:pt x="51" y="109"/>
                  <a:pt x="51" y="109"/>
                </a:cubicBezTo>
                <a:cubicBezTo>
                  <a:pt x="51" y="84"/>
                  <a:pt x="51" y="84"/>
                  <a:pt x="51" y="84"/>
                </a:cubicBezTo>
                <a:cubicBezTo>
                  <a:pt x="41" y="84"/>
                  <a:pt x="41" y="84"/>
                  <a:pt x="41" y="84"/>
                </a:cubicBezTo>
                <a:cubicBezTo>
                  <a:pt x="41" y="72"/>
                  <a:pt x="41" y="72"/>
                  <a:pt x="41" y="72"/>
                </a:cubicBezTo>
                <a:cubicBezTo>
                  <a:pt x="41" y="71"/>
                  <a:pt x="41" y="70"/>
                  <a:pt x="40" y="69"/>
                </a:cubicBezTo>
                <a:cubicBezTo>
                  <a:pt x="33" y="66"/>
                  <a:pt x="28" y="58"/>
                  <a:pt x="28" y="50"/>
                </a:cubicBezTo>
                <a:cubicBezTo>
                  <a:pt x="28" y="44"/>
                  <a:pt x="31" y="39"/>
                  <a:pt x="35" y="35"/>
                </a:cubicBezTo>
                <a:cubicBezTo>
                  <a:pt x="39" y="31"/>
                  <a:pt x="44" y="28"/>
                  <a:pt x="51" y="28"/>
                </a:cubicBezTo>
                <a:cubicBezTo>
                  <a:pt x="51" y="22"/>
                  <a:pt x="51" y="22"/>
                  <a:pt x="51" y="22"/>
                </a:cubicBezTo>
                <a:close/>
                <a:moveTo>
                  <a:pt x="51" y="0"/>
                </a:moveTo>
                <a:cubicBezTo>
                  <a:pt x="51" y="17"/>
                  <a:pt x="51" y="17"/>
                  <a:pt x="51" y="17"/>
                </a:cubicBezTo>
                <a:cubicBezTo>
                  <a:pt x="49" y="17"/>
                  <a:pt x="48" y="16"/>
                  <a:pt x="48" y="15"/>
                </a:cubicBezTo>
                <a:cubicBezTo>
                  <a:pt x="48" y="2"/>
                  <a:pt x="48" y="2"/>
                  <a:pt x="48" y="2"/>
                </a:cubicBezTo>
                <a:cubicBezTo>
                  <a:pt x="48" y="1"/>
                  <a:pt x="49" y="0"/>
                  <a:pt x="51" y="0"/>
                </a:cubicBezTo>
                <a:close/>
                <a:moveTo>
                  <a:pt x="26" y="79"/>
                </a:moveTo>
                <a:cubicBezTo>
                  <a:pt x="26" y="73"/>
                  <a:pt x="26" y="73"/>
                  <a:pt x="26" y="73"/>
                </a:cubicBezTo>
                <a:cubicBezTo>
                  <a:pt x="26" y="73"/>
                  <a:pt x="27" y="73"/>
                  <a:pt x="28" y="73"/>
                </a:cubicBezTo>
                <a:cubicBezTo>
                  <a:pt x="29" y="74"/>
                  <a:pt x="29" y="76"/>
                  <a:pt x="28" y="77"/>
                </a:cubicBezTo>
                <a:cubicBezTo>
                  <a:pt x="26" y="79"/>
                  <a:pt x="26" y="79"/>
                  <a:pt x="26" y="79"/>
                </a:cubicBezTo>
                <a:close/>
                <a:moveTo>
                  <a:pt x="26" y="28"/>
                </a:moveTo>
                <a:cubicBezTo>
                  <a:pt x="26" y="21"/>
                  <a:pt x="26" y="21"/>
                  <a:pt x="26" y="21"/>
                </a:cubicBezTo>
                <a:cubicBezTo>
                  <a:pt x="28" y="23"/>
                  <a:pt x="28" y="23"/>
                  <a:pt x="28" y="23"/>
                </a:cubicBezTo>
                <a:cubicBezTo>
                  <a:pt x="29" y="24"/>
                  <a:pt x="29" y="26"/>
                  <a:pt x="28" y="27"/>
                </a:cubicBezTo>
                <a:cubicBezTo>
                  <a:pt x="27" y="28"/>
                  <a:pt x="26" y="28"/>
                  <a:pt x="26" y="28"/>
                </a:cubicBezTo>
                <a:close/>
                <a:moveTo>
                  <a:pt x="26" y="38"/>
                </a:moveTo>
                <a:cubicBezTo>
                  <a:pt x="24" y="42"/>
                  <a:pt x="23" y="46"/>
                  <a:pt x="23" y="50"/>
                </a:cubicBezTo>
                <a:cubicBezTo>
                  <a:pt x="23" y="55"/>
                  <a:pt x="24" y="59"/>
                  <a:pt x="26" y="62"/>
                </a:cubicBezTo>
                <a:cubicBezTo>
                  <a:pt x="26" y="38"/>
                  <a:pt x="26" y="38"/>
                  <a:pt x="26" y="38"/>
                </a:cubicBezTo>
                <a:close/>
                <a:moveTo>
                  <a:pt x="26" y="21"/>
                </a:moveTo>
                <a:cubicBezTo>
                  <a:pt x="26" y="28"/>
                  <a:pt x="26" y="28"/>
                  <a:pt x="26" y="28"/>
                </a:cubicBezTo>
                <a:cubicBezTo>
                  <a:pt x="25" y="28"/>
                  <a:pt x="24" y="27"/>
                  <a:pt x="24" y="27"/>
                </a:cubicBezTo>
                <a:cubicBezTo>
                  <a:pt x="24" y="27"/>
                  <a:pt x="24" y="27"/>
                  <a:pt x="24" y="27"/>
                </a:cubicBezTo>
                <a:cubicBezTo>
                  <a:pt x="15" y="18"/>
                  <a:pt x="15" y="18"/>
                  <a:pt x="15" y="18"/>
                </a:cubicBezTo>
                <a:cubicBezTo>
                  <a:pt x="14" y="17"/>
                  <a:pt x="14" y="16"/>
                  <a:pt x="15" y="15"/>
                </a:cubicBezTo>
                <a:cubicBezTo>
                  <a:pt x="16" y="14"/>
                  <a:pt x="18" y="14"/>
                  <a:pt x="19" y="15"/>
                </a:cubicBezTo>
                <a:cubicBezTo>
                  <a:pt x="26" y="21"/>
                  <a:pt x="26" y="21"/>
                  <a:pt x="26" y="21"/>
                </a:cubicBezTo>
                <a:close/>
                <a:moveTo>
                  <a:pt x="26" y="73"/>
                </a:moveTo>
                <a:cubicBezTo>
                  <a:pt x="26" y="79"/>
                  <a:pt x="26" y="79"/>
                  <a:pt x="26" y="79"/>
                </a:cubicBezTo>
                <a:cubicBezTo>
                  <a:pt x="19" y="86"/>
                  <a:pt x="19" y="86"/>
                  <a:pt x="19" y="86"/>
                </a:cubicBezTo>
                <a:cubicBezTo>
                  <a:pt x="18" y="87"/>
                  <a:pt x="16" y="87"/>
                  <a:pt x="15" y="86"/>
                </a:cubicBezTo>
                <a:cubicBezTo>
                  <a:pt x="14" y="85"/>
                  <a:pt x="14" y="83"/>
                  <a:pt x="15" y="82"/>
                </a:cubicBezTo>
                <a:cubicBezTo>
                  <a:pt x="24" y="73"/>
                  <a:pt x="24" y="73"/>
                  <a:pt x="24" y="73"/>
                </a:cubicBezTo>
                <a:cubicBezTo>
                  <a:pt x="24" y="73"/>
                  <a:pt x="24" y="73"/>
                  <a:pt x="24" y="73"/>
                </a:cubicBezTo>
                <a:cubicBezTo>
                  <a:pt x="24" y="73"/>
                  <a:pt x="25" y="73"/>
                  <a:pt x="26" y="73"/>
                </a:cubicBezTo>
                <a:close/>
                <a:moveTo>
                  <a:pt x="18" y="50"/>
                </a:moveTo>
                <a:cubicBezTo>
                  <a:pt x="18" y="50"/>
                  <a:pt x="18" y="50"/>
                  <a:pt x="18" y="50"/>
                </a:cubicBezTo>
                <a:cubicBezTo>
                  <a:pt x="18" y="49"/>
                  <a:pt x="17" y="48"/>
                  <a:pt x="15" y="48"/>
                </a:cubicBezTo>
                <a:cubicBezTo>
                  <a:pt x="3" y="48"/>
                  <a:pt x="3" y="48"/>
                  <a:pt x="3" y="48"/>
                </a:cubicBezTo>
                <a:cubicBezTo>
                  <a:pt x="2" y="48"/>
                  <a:pt x="0" y="49"/>
                  <a:pt x="0" y="50"/>
                </a:cubicBezTo>
                <a:cubicBezTo>
                  <a:pt x="0" y="52"/>
                  <a:pt x="2" y="53"/>
                  <a:pt x="3" y="53"/>
                </a:cubicBezTo>
                <a:cubicBezTo>
                  <a:pt x="15" y="53"/>
                  <a:pt x="15" y="53"/>
                  <a:pt x="15" y="53"/>
                </a:cubicBezTo>
                <a:cubicBezTo>
                  <a:pt x="17" y="53"/>
                  <a:pt x="18" y="52"/>
                  <a:pt x="18" y="5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9" name="矩形 108"/>
          <p:cNvSpPr/>
          <p:nvPr/>
        </p:nvSpPr>
        <p:spPr>
          <a:xfrm>
            <a:off x="1331640" y="912305"/>
            <a:ext cx="5767926" cy="338554"/>
          </a:xfrm>
          <a:prstGeom prst="rect">
            <a:avLst/>
          </a:prstGeom>
        </p:spPr>
        <p:txBody>
          <a:bodyPr wrap="none">
            <a:spAutoFit/>
          </a:bodyPr>
          <a:lstStyle/>
          <a:p>
            <a:pPr latinLnBrk="1"/>
            <a:r>
              <a:rPr lang="zh-CN" altLang="en-US" sz="1600" b="1" dirty="0"/>
              <a:t>关于进一步支持和促进</a:t>
            </a:r>
            <a:r>
              <a:rPr lang="zh-CN" altLang="en-US" sz="1600" b="1" dirty="0">
                <a:solidFill>
                  <a:srgbClr val="FF0000"/>
                </a:solidFill>
              </a:rPr>
              <a:t>重点群体创业就业</a:t>
            </a:r>
            <a:r>
              <a:rPr lang="zh-CN" altLang="en-US" sz="1600" b="1" dirty="0"/>
              <a:t>有关税收政策的通知</a:t>
            </a:r>
            <a:endParaRPr lang="zh-CN" altLang="en-US" sz="1600" b="1" dirty="0"/>
          </a:p>
        </p:txBody>
      </p:sp>
      <p:sp>
        <p:nvSpPr>
          <p:cNvPr id="111" name="圆角矩形 25"/>
          <p:cNvSpPr/>
          <p:nvPr/>
        </p:nvSpPr>
        <p:spPr>
          <a:xfrm>
            <a:off x="4679836" y="224723"/>
            <a:ext cx="3629527" cy="360423"/>
          </a:xfrm>
          <a:prstGeom prst="roundRect">
            <a:avLst>
              <a:gd name="adj" fmla="val 50000"/>
            </a:avLst>
          </a:prstGeom>
          <a:solidFill>
            <a:srgbClr val="C1000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
        <p:nvSpPr>
          <p:cNvPr id="114" name="标题 4"/>
          <p:cNvSpPr txBox="1"/>
          <p:nvPr/>
        </p:nvSpPr>
        <p:spPr>
          <a:xfrm>
            <a:off x="4788025" y="245674"/>
            <a:ext cx="3960440" cy="355021"/>
          </a:xfrm>
          <a:prstGeom prst="rect">
            <a:avLst/>
          </a:prstGeom>
        </p:spPr>
        <p:txBody>
          <a:bodyPr vert="horz" lIns="68562" tIns="34281" rIns="68562" bIns="34281"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pPr>
            <a:r>
              <a:rPr lang="zh-CN" altLang="en-US" sz="1800" b="1" dirty="0">
                <a:solidFill>
                  <a:srgbClr val="FFFFFF"/>
                </a:solidFill>
                <a:ea typeface="微软雅黑" panose="020B0503020204020204" pitchFamily="34" charset="-122"/>
                <a:sym typeface="Arial" panose="020B0604020202020204" pitchFamily="34" charset="0"/>
              </a:rPr>
              <a:t>财税</a:t>
            </a:r>
            <a:r>
              <a:rPr lang="en-US" altLang="zh-CN" sz="1800" b="1" dirty="0">
                <a:solidFill>
                  <a:srgbClr val="FFFFFF"/>
                </a:solidFill>
                <a:ea typeface="微软雅黑" panose="020B0503020204020204" pitchFamily="34" charset="-122"/>
                <a:sym typeface="Arial" panose="020B0604020202020204" pitchFamily="34" charset="0"/>
              </a:rPr>
              <a:t>[</a:t>
            </a:r>
            <a:r>
              <a:rPr lang="en-US" altLang="zh-CN" sz="1800" b="1" dirty="0" smtClean="0">
                <a:solidFill>
                  <a:srgbClr val="FFFFFF"/>
                </a:solidFill>
                <a:ea typeface="微软雅黑" panose="020B0503020204020204" pitchFamily="34" charset="-122"/>
                <a:sym typeface="Arial" panose="020B0604020202020204" pitchFamily="34" charset="0"/>
              </a:rPr>
              <a:t>2019]22</a:t>
            </a:r>
            <a:r>
              <a:rPr lang="zh-CN" altLang="en-US" sz="1800" b="1" dirty="0" smtClean="0">
                <a:solidFill>
                  <a:srgbClr val="FFFFFF"/>
                </a:solidFill>
                <a:ea typeface="微软雅黑" panose="020B0503020204020204" pitchFamily="34" charset="-122"/>
                <a:sym typeface="Arial" panose="020B0604020202020204" pitchFamily="34" charset="0"/>
              </a:rPr>
              <a:t>号口径</a:t>
            </a:r>
            <a:r>
              <a:rPr lang="zh-CN" altLang="en-US" sz="1800" b="1" dirty="0">
                <a:solidFill>
                  <a:srgbClr val="FFFFFF"/>
                </a:solidFill>
                <a:latin typeface="Century Schoolbook" panose="02040604050505020304"/>
                <a:ea typeface="微软雅黑" panose="020B0503020204020204" pitchFamily="34" charset="-122"/>
                <a:sym typeface="Arial" panose="020B0604020202020204" pitchFamily="34" charset="0"/>
              </a:rPr>
              <a:t>解读</a:t>
            </a:r>
            <a:endParaRPr lang="zh-CN" altLang="en-US" sz="1800" b="1" dirty="0">
              <a:solidFill>
                <a:srgbClr val="FFFFFF"/>
              </a:solidFill>
              <a:latin typeface="Century Schoolbook" panose="02040604050505020304"/>
              <a:ea typeface="微软雅黑" panose="020B0503020204020204" pitchFamily="34" charset="-122"/>
              <a:sym typeface="Arial" panose="020B0604020202020204" pitchFamily="34" charset="0"/>
            </a:endParaRPr>
          </a:p>
        </p:txBody>
      </p:sp>
      <p:sp>
        <p:nvSpPr>
          <p:cNvPr id="115" name="右箭头 29"/>
          <p:cNvSpPr/>
          <p:nvPr/>
        </p:nvSpPr>
        <p:spPr>
          <a:xfrm>
            <a:off x="8351868" y="342078"/>
            <a:ext cx="215968" cy="141755"/>
          </a:xfrm>
          <a:prstGeom prst="rightArrow">
            <a:avLst/>
          </a:prstGeom>
          <a:solidFill>
            <a:sysClr val="window" lastClr="FFFFFF"/>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graphicFrame>
        <p:nvGraphicFramePr>
          <p:cNvPr id="2" name="表格 1"/>
          <p:cNvGraphicFramePr>
            <a:graphicFrameLocks noGrp="1"/>
          </p:cNvGraphicFramePr>
          <p:nvPr/>
        </p:nvGraphicFramePr>
        <p:xfrm>
          <a:off x="395536" y="1452397"/>
          <a:ext cx="8292043" cy="3552673"/>
        </p:xfrm>
        <a:graphic>
          <a:graphicData uri="http://schemas.openxmlformats.org/drawingml/2006/table">
            <a:tbl>
              <a:tblPr firstRow="1" bandRow="1">
                <a:tableStyleId>{5C22544A-7EE6-4342-B048-85BDC9FD1C3A}</a:tableStyleId>
              </a:tblPr>
              <a:tblGrid>
                <a:gridCol w="360040"/>
                <a:gridCol w="792088"/>
                <a:gridCol w="3312368"/>
                <a:gridCol w="3827547"/>
              </a:tblGrid>
              <a:tr h="370840">
                <a:tc>
                  <a:txBody>
                    <a:bodyPr/>
                    <a:lstStyle/>
                    <a:p>
                      <a:endParaRPr lang="zh-CN" altLang="en-US" sz="1100" dirty="0"/>
                    </a:p>
                  </a:txBody>
                  <a:tcPr/>
                </a:tc>
                <a:tc>
                  <a:txBody>
                    <a:bodyPr/>
                    <a:lstStyle/>
                    <a:p>
                      <a:endParaRPr lang="zh-CN" altLang="en-US" sz="1100" dirty="0"/>
                    </a:p>
                  </a:txBody>
                  <a:tcPr/>
                </a:tc>
                <a:tc>
                  <a:txBody>
                    <a:bodyPr/>
                    <a:lstStyle/>
                    <a:p>
                      <a:pPr algn="ctr"/>
                      <a:r>
                        <a:rPr lang="zh-CN" altLang="en-US" sz="1100" dirty="0" smtClean="0"/>
                        <a:t>财税</a:t>
                      </a:r>
                      <a:r>
                        <a:rPr lang="en-US" altLang="zh-CN" sz="1100" dirty="0" smtClean="0"/>
                        <a:t>[2017]49</a:t>
                      </a:r>
                      <a:endParaRPr lang="zh-CN" altLang="en-US" sz="1100" dirty="0"/>
                    </a:p>
                  </a:txBody>
                  <a:tcPr/>
                </a:tc>
                <a:tc>
                  <a:txBody>
                    <a:bodyPr/>
                    <a:lstStyle/>
                    <a:p>
                      <a:pPr algn="ctr"/>
                      <a:r>
                        <a:rPr lang="zh-CN" altLang="en-US" sz="1100" dirty="0" smtClean="0"/>
                        <a:t>财税</a:t>
                      </a:r>
                      <a:r>
                        <a:rPr lang="en-US" altLang="zh-CN" sz="1100" dirty="0" smtClean="0"/>
                        <a:t>[2019]22</a:t>
                      </a:r>
                      <a:endParaRPr lang="zh-CN" altLang="en-US" sz="1100" dirty="0"/>
                    </a:p>
                  </a:txBody>
                  <a:tcPr/>
                </a:tc>
              </a:tr>
              <a:tr h="370840">
                <a:tc rowSpan="5">
                  <a:txBody>
                    <a:bodyPr/>
                    <a:lstStyle/>
                    <a:p>
                      <a:r>
                        <a:rPr kumimoji="0" lang="zh-CN" altLang="en-US" sz="1100" b="1" i="0" kern="1200" dirty="0" smtClean="0">
                          <a:solidFill>
                            <a:schemeClr val="dk1"/>
                          </a:solidFill>
                          <a:effectLst/>
                          <a:latin typeface="+mn-lt"/>
                          <a:ea typeface="+mn-ea"/>
                          <a:cs typeface="+mn-cs"/>
                        </a:rPr>
                        <a:t>持</a:t>
                      </a:r>
                      <a:r>
                        <a:rPr kumimoji="0" lang="en-US" altLang="zh-CN" sz="1100" b="1" i="0" kern="1200" dirty="0" smtClean="0">
                          <a:solidFill>
                            <a:schemeClr val="dk1"/>
                          </a:solidFill>
                          <a:effectLst/>
                          <a:latin typeface="+mn-lt"/>
                          <a:ea typeface="+mn-ea"/>
                          <a:cs typeface="+mn-cs"/>
                        </a:rPr>
                        <a:t>《</a:t>
                      </a:r>
                      <a:r>
                        <a:rPr kumimoji="0" lang="zh-CN" altLang="en-US" sz="1100" b="1" i="0" kern="1200" dirty="0" smtClean="0">
                          <a:solidFill>
                            <a:schemeClr val="dk1"/>
                          </a:solidFill>
                          <a:effectLst/>
                          <a:latin typeface="+mn-lt"/>
                          <a:ea typeface="+mn-ea"/>
                          <a:cs typeface="+mn-cs"/>
                        </a:rPr>
                        <a:t>就业创业证</a:t>
                      </a:r>
                      <a:r>
                        <a:rPr kumimoji="0" lang="en-US" altLang="zh-CN" sz="1100" b="1" i="0" kern="1200" dirty="0" smtClean="0">
                          <a:solidFill>
                            <a:schemeClr val="dk1"/>
                          </a:solidFill>
                          <a:effectLst/>
                          <a:latin typeface="+mn-lt"/>
                          <a:ea typeface="+mn-ea"/>
                          <a:cs typeface="+mn-cs"/>
                        </a:rPr>
                        <a:t>》</a:t>
                      </a:r>
                      <a:r>
                        <a:rPr kumimoji="0" lang="zh-CN" altLang="en-US" sz="1100" b="1" i="0" kern="1200" dirty="0" smtClean="0">
                          <a:solidFill>
                            <a:schemeClr val="dk1"/>
                          </a:solidFill>
                          <a:effectLst/>
                          <a:latin typeface="+mn-lt"/>
                          <a:ea typeface="+mn-ea"/>
                          <a:cs typeface="+mn-cs"/>
                        </a:rPr>
                        <a:t>从</a:t>
                      </a:r>
                      <a:endParaRPr kumimoji="0" lang="en-US" altLang="zh-CN" sz="1100" b="1" i="0" kern="1200" dirty="0" smtClean="0">
                        <a:solidFill>
                          <a:schemeClr val="dk1"/>
                        </a:solidFill>
                        <a:effectLst/>
                        <a:latin typeface="+mn-lt"/>
                        <a:ea typeface="+mn-ea"/>
                        <a:cs typeface="+mn-cs"/>
                      </a:endParaRPr>
                    </a:p>
                    <a:p>
                      <a:r>
                        <a:rPr kumimoji="0" lang="zh-CN" altLang="en-US" sz="1100" b="1" i="0" kern="1200" dirty="0" smtClean="0">
                          <a:solidFill>
                            <a:schemeClr val="dk1"/>
                          </a:solidFill>
                          <a:effectLst/>
                          <a:latin typeface="+mn-lt"/>
                          <a:ea typeface="+mn-ea"/>
                          <a:cs typeface="+mn-cs"/>
                        </a:rPr>
                        <a:t>事</a:t>
                      </a:r>
                      <a:endParaRPr kumimoji="0" lang="en-US" altLang="zh-CN" sz="1100" b="1" i="0" kern="1200" dirty="0" smtClean="0">
                        <a:solidFill>
                          <a:schemeClr val="dk1"/>
                        </a:solidFill>
                        <a:effectLst/>
                        <a:latin typeface="+mn-lt"/>
                        <a:ea typeface="+mn-ea"/>
                        <a:cs typeface="+mn-cs"/>
                      </a:endParaRPr>
                    </a:p>
                    <a:p>
                      <a:r>
                        <a:rPr kumimoji="0" lang="zh-CN" altLang="en-US" sz="1100" b="1" i="0" kern="1200" dirty="0" smtClean="0">
                          <a:solidFill>
                            <a:schemeClr val="dk1"/>
                          </a:solidFill>
                          <a:effectLst/>
                          <a:latin typeface="+mn-lt"/>
                          <a:ea typeface="+mn-ea"/>
                          <a:cs typeface="+mn-cs"/>
                        </a:rPr>
                        <a:t>个</a:t>
                      </a:r>
                      <a:endParaRPr kumimoji="0" lang="en-US" altLang="zh-CN" sz="1100" b="1" i="0" kern="1200" dirty="0" smtClean="0">
                        <a:solidFill>
                          <a:schemeClr val="dk1"/>
                        </a:solidFill>
                        <a:effectLst/>
                        <a:latin typeface="+mn-lt"/>
                        <a:ea typeface="+mn-ea"/>
                        <a:cs typeface="+mn-cs"/>
                      </a:endParaRPr>
                    </a:p>
                    <a:p>
                      <a:r>
                        <a:rPr kumimoji="0" lang="zh-CN" altLang="en-US" sz="1100" b="1" i="0" kern="1200" dirty="0" smtClean="0">
                          <a:solidFill>
                            <a:schemeClr val="dk1"/>
                          </a:solidFill>
                          <a:effectLst/>
                          <a:latin typeface="+mn-lt"/>
                          <a:ea typeface="+mn-ea"/>
                          <a:cs typeface="+mn-cs"/>
                        </a:rPr>
                        <a:t>体</a:t>
                      </a:r>
                      <a:endParaRPr kumimoji="0" lang="en-US" altLang="zh-CN" sz="1100" b="1" i="0" kern="1200" dirty="0" smtClean="0">
                        <a:solidFill>
                          <a:schemeClr val="dk1"/>
                        </a:solidFill>
                        <a:effectLst/>
                        <a:latin typeface="+mn-lt"/>
                        <a:ea typeface="+mn-ea"/>
                        <a:cs typeface="+mn-cs"/>
                      </a:endParaRPr>
                    </a:p>
                    <a:p>
                      <a:r>
                        <a:rPr kumimoji="0" lang="zh-CN" altLang="en-US" sz="1100" b="1" i="0" kern="1200" dirty="0" smtClean="0">
                          <a:solidFill>
                            <a:schemeClr val="dk1"/>
                          </a:solidFill>
                          <a:effectLst/>
                          <a:latin typeface="+mn-lt"/>
                          <a:ea typeface="+mn-ea"/>
                          <a:cs typeface="+mn-cs"/>
                        </a:rPr>
                        <a:t>经</a:t>
                      </a:r>
                      <a:endParaRPr kumimoji="0" lang="en-US" altLang="zh-CN" sz="1100" b="1" i="0" kern="1200" dirty="0" smtClean="0">
                        <a:solidFill>
                          <a:schemeClr val="dk1"/>
                        </a:solidFill>
                        <a:effectLst/>
                        <a:latin typeface="+mn-lt"/>
                        <a:ea typeface="+mn-ea"/>
                        <a:cs typeface="+mn-cs"/>
                      </a:endParaRPr>
                    </a:p>
                    <a:p>
                      <a:r>
                        <a:rPr kumimoji="0" lang="zh-CN" altLang="en-US" sz="1100" b="1" i="0" kern="1200" dirty="0" smtClean="0">
                          <a:solidFill>
                            <a:schemeClr val="dk1"/>
                          </a:solidFill>
                          <a:effectLst/>
                          <a:latin typeface="+mn-lt"/>
                          <a:ea typeface="+mn-ea"/>
                          <a:cs typeface="+mn-cs"/>
                        </a:rPr>
                        <a:t>营</a:t>
                      </a:r>
                      <a:endParaRPr lang="zh-CN" altLang="en-US" sz="1100" b="1" dirty="0"/>
                    </a:p>
                  </a:txBody>
                  <a:tcPr anchor="ctr"/>
                </a:tc>
                <a:tc>
                  <a:txBody>
                    <a:bodyPr/>
                    <a:lstStyle/>
                    <a:p>
                      <a:r>
                        <a:rPr lang="zh-CN" altLang="en-US" sz="1100" b="1" dirty="0" smtClean="0"/>
                        <a:t>优惠期限</a:t>
                      </a:r>
                      <a:endParaRPr lang="zh-CN" altLang="en-US" sz="1100" b="1" dirty="0"/>
                    </a:p>
                  </a:txBody>
                  <a:tcPr anchor="ctr"/>
                </a:tc>
                <a:tc>
                  <a:txBody>
                    <a:bodyPr/>
                    <a:lstStyle/>
                    <a:p>
                      <a:r>
                        <a:rPr lang="zh-CN" altLang="en-US" sz="1100" dirty="0" smtClean="0"/>
                        <a:t>３年</a:t>
                      </a:r>
                      <a:endParaRPr lang="zh-CN" altLang="en-US" sz="1100" dirty="0"/>
                    </a:p>
                  </a:txBody>
                  <a:tcPr anchor="ctr"/>
                </a:tc>
                <a:tc>
                  <a:txBody>
                    <a:bodyPr/>
                    <a:lstStyle/>
                    <a:p>
                      <a:r>
                        <a:rPr kumimoji="0" lang="zh-CN" altLang="en-US" sz="1100" b="0" i="0" kern="1200" dirty="0" smtClean="0">
                          <a:solidFill>
                            <a:schemeClr val="dk1"/>
                          </a:solidFill>
                          <a:effectLst/>
                          <a:latin typeface="+mn-lt"/>
                          <a:ea typeface="+mn-ea"/>
                          <a:cs typeface="+mn-cs"/>
                        </a:rPr>
                        <a:t>自办理个体工商户登记当月起</a:t>
                      </a:r>
                      <a:r>
                        <a:rPr lang="zh-CN" altLang="en-US" sz="1100" dirty="0" smtClean="0"/>
                        <a:t>３年</a:t>
                      </a:r>
                      <a:endParaRPr lang="zh-CN" altLang="en-US" sz="1100" dirty="0"/>
                    </a:p>
                  </a:txBody>
                  <a:tcPr anchor="ctr"/>
                </a:tc>
              </a:tr>
              <a:tr h="377673">
                <a:tc vMerge="1">
                  <a:tcPr/>
                </a:tc>
                <a:tc>
                  <a:txBody>
                    <a:bodyPr/>
                    <a:lstStyle/>
                    <a:p>
                      <a:r>
                        <a:rPr lang="zh-CN" altLang="en-US" sz="1100" b="1" dirty="0" smtClean="0"/>
                        <a:t>扣减限额</a:t>
                      </a:r>
                      <a:endParaRPr lang="zh-CN" altLang="en-US" sz="1100" b="1"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defRPr/>
                      </a:pPr>
                      <a:r>
                        <a:rPr kumimoji="0" lang="zh-CN" altLang="en-US" sz="1100" b="0" i="0" kern="1200" dirty="0" smtClean="0">
                          <a:solidFill>
                            <a:schemeClr val="dk1"/>
                          </a:solidFill>
                          <a:effectLst/>
                          <a:latin typeface="+mn-lt"/>
                          <a:ea typeface="+mn-ea"/>
                          <a:cs typeface="+mn-cs"/>
                        </a:rPr>
                        <a:t>每户每年</a:t>
                      </a:r>
                      <a:r>
                        <a:rPr kumimoji="0" lang="en-US" altLang="zh-CN" sz="1100" b="0" i="0" kern="1200" dirty="0" smtClean="0">
                          <a:solidFill>
                            <a:schemeClr val="dk1"/>
                          </a:solidFill>
                          <a:effectLst/>
                          <a:latin typeface="+mn-lt"/>
                          <a:ea typeface="+mn-ea"/>
                          <a:cs typeface="+mn-cs"/>
                        </a:rPr>
                        <a:t>8000</a:t>
                      </a:r>
                      <a:r>
                        <a:rPr kumimoji="0" lang="zh-CN" altLang="en-US" sz="1100" b="0" i="0" kern="1200" dirty="0" smtClean="0">
                          <a:solidFill>
                            <a:schemeClr val="dk1"/>
                          </a:solidFill>
                          <a:effectLst/>
                          <a:latin typeface="+mn-lt"/>
                          <a:ea typeface="+mn-ea"/>
                          <a:cs typeface="+mn-cs"/>
                        </a:rPr>
                        <a:t>元（上浮</a:t>
                      </a:r>
                      <a:r>
                        <a:rPr kumimoji="0" lang="en-US" altLang="zh-CN" sz="1100" b="0" i="0" kern="1200" dirty="0" smtClean="0">
                          <a:solidFill>
                            <a:schemeClr val="dk1"/>
                          </a:solidFill>
                          <a:effectLst/>
                          <a:latin typeface="+mn-lt"/>
                          <a:ea typeface="+mn-ea"/>
                          <a:cs typeface="+mn-cs"/>
                        </a:rPr>
                        <a:t>20%</a:t>
                      </a:r>
                      <a:r>
                        <a:rPr kumimoji="0" lang="zh-CN" altLang="en-US" sz="1100" b="0" i="0" kern="1200" dirty="0" smtClean="0">
                          <a:solidFill>
                            <a:schemeClr val="dk1"/>
                          </a:solidFill>
                          <a:effectLst/>
                          <a:latin typeface="+mn-lt"/>
                          <a:ea typeface="+mn-ea"/>
                          <a:cs typeface="+mn-cs"/>
                        </a:rPr>
                        <a:t>）</a:t>
                      </a:r>
                      <a:endParaRPr kumimoji="0" lang="en-US" altLang="zh-CN" sz="1100" b="0" i="0" kern="1200" dirty="0" smtClean="0">
                        <a:solidFill>
                          <a:schemeClr val="dk1"/>
                        </a:solidFill>
                        <a:effectLst/>
                        <a:latin typeface="+mn-lt"/>
                        <a:ea typeface="+mn-ea"/>
                        <a:cs typeface="+mn-cs"/>
                      </a:endParaRPr>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defRPr/>
                      </a:pPr>
                      <a:r>
                        <a:rPr kumimoji="0" lang="zh-CN" altLang="en-US" sz="1100" b="0" i="0" kern="1200" dirty="0" smtClean="0">
                          <a:solidFill>
                            <a:schemeClr val="dk1"/>
                          </a:solidFill>
                          <a:effectLst/>
                          <a:latin typeface="+mn-lt"/>
                          <a:ea typeface="+mn-ea"/>
                          <a:cs typeface="+mn-cs"/>
                        </a:rPr>
                        <a:t>每户每年</a:t>
                      </a:r>
                      <a:r>
                        <a:rPr kumimoji="0" lang="en-US" altLang="zh-CN" sz="1100" b="0" i="0" kern="1200" dirty="0" smtClean="0">
                          <a:solidFill>
                            <a:schemeClr val="dk1"/>
                          </a:solidFill>
                          <a:effectLst/>
                          <a:latin typeface="+mn-lt"/>
                          <a:ea typeface="+mn-ea"/>
                          <a:cs typeface="+mn-cs"/>
                        </a:rPr>
                        <a:t>12000</a:t>
                      </a:r>
                      <a:r>
                        <a:rPr kumimoji="0" lang="zh-CN" altLang="en-US" sz="1100" b="0" i="0" kern="1200" dirty="0" smtClean="0">
                          <a:solidFill>
                            <a:schemeClr val="dk1"/>
                          </a:solidFill>
                          <a:effectLst/>
                          <a:latin typeface="+mn-lt"/>
                          <a:ea typeface="+mn-ea"/>
                          <a:cs typeface="+mn-cs"/>
                        </a:rPr>
                        <a:t>元（上浮</a:t>
                      </a:r>
                      <a:r>
                        <a:rPr kumimoji="0" lang="en-US" altLang="zh-CN" sz="1100" b="0" i="0" kern="1200" dirty="0" smtClean="0">
                          <a:solidFill>
                            <a:schemeClr val="dk1"/>
                          </a:solidFill>
                          <a:effectLst/>
                          <a:latin typeface="+mn-lt"/>
                          <a:ea typeface="+mn-ea"/>
                          <a:cs typeface="+mn-cs"/>
                        </a:rPr>
                        <a:t>20%</a:t>
                      </a:r>
                      <a:r>
                        <a:rPr kumimoji="0" lang="zh-CN" altLang="en-US" sz="1100" b="0" i="0" kern="1200" dirty="0" smtClean="0">
                          <a:solidFill>
                            <a:schemeClr val="dk1"/>
                          </a:solidFill>
                          <a:effectLst/>
                          <a:latin typeface="+mn-lt"/>
                          <a:ea typeface="+mn-ea"/>
                          <a:cs typeface="+mn-cs"/>
                        </a:rPr>
                        <a:t>）</a:t>
                      </a:r>
                      <a:endParaRPr lang="zh-CN" altLang="en-US" sz="1100" dirty="0" smtClean="0"/>
                    </a:p>
                  </a:txBody>
                  <a:tcPr anchor="ctr"/>
                </a:tc>
              </a:tr>
              <a:tr h="370840">
                <a:tc vMerge="1">
                  <a:tcPr/>
                </a:tc>
                <a:tc>
                  <a:txBody>
                    <a:bodyPr/>
                    <a:lstStyle/>
                    <a:p>
                      <a:r>
                        <a:rPr lang="zh-CN" altLang="en-US" sz="1100" b="1" dirty="0" smtClean="0"/>
                        <a:t>扣减范围</a:t>
                      </a:r>
                      <a:endParaRPr lang="zh-CN" altLang="en-US" sz="1100" b="1" dirty="0"/>
                    </a:p>
                  </a:txBody>
                  <a:tcPr anchor="ctr"/>
                </a:tc>
                <a:tc gridSpan="2">
                  <a:txBody>
                    <a:bodyPr/>
                    <a:lstStyle/>
                    <a:p>
                      <a:r>
                        <a:rPr kumimoji="0" lang="zh-CN" altLang="zh-CN" sz="1100" kern="1200" dirty="0" smtClean="0">
                          <a:solidFill>
                            <a:schemeClr val="dk1"/>
                          </a:solidFill>
                          <a:effectLst/>
                          <a:latin typeface="+mn-lt"/>
                          <a:ea typeface="+mn-ea"/>
                          <a:cs typeface="+mn-cs"/>
                        </a:rPr>
                        <a:t>依次扣减增值税、城市维护建设税、教育费附加、地方教育附加和个人所得税</a:t>
                      </a:r>
                      <a:endParaRPr lang="zh-CN" altLang="en-US" sz="1100" dirty="0"/>
                    </a:p>
                  </a:txBody>
                  <a:tcPr anchor="ctr"/>
                </a:tc>
                <a:tc hMerge="1">
                  <a:tcPr/>
                </a:tc>
              </a:tr>
              <a:tr h="370840">
                <a:tc vMerge="1">
                  <a:tcPr/>
                </a:tc>
                <a:tc>
                  <a:txBody>
                    <a:bodyPr/>
                    <a:lstStyle/>
                    <a:p>
                      <a:pPr algn="ctr"/>
                      <a:r>
                        <a:rPr lang="zh-CN" altLang="en-US" sz="1100" b="1" dirty="0" smtClean="0"/>
                        <a:t>享受人员范围</a:t>
                      </a:r>
                      <a:endParaRPr lang="zh-CN" altLang="en-US" sz="1100" b="1"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defRPr/>
                      </a:pPr>
                      <a:r>
                        <a:rPr kumimoji="0" lang="en-US" altLang="zh-CN" sz="1100" kern="1200" dirty="0" smtClean="0">
                          <a:solidFill>
                            <a:schemeClr val="dk1"/>
                          </a:solidFill>
                          <a:effectLst/>
                          <a:latin typeface="+mn-lt"/>
                          <a:ea typeface="+mn-ea"/>
                          <a:cs typeface="+mn-cs"/>
                        </a:rPr>
                        <a:t>1. </a:t>
                      </a:r>
                      <a:r>
                        <a:rPr kumimoji="0" lang="zh-CN" altLang="zh-CN" sz="1100" kern="1200" dirty="0" smtClean="0">
                          <a:solidFill>
                            <a:schemeClr val="dk1"/>
                          </a:solidFill>
                          <a:effectLst/>
                          <a:latin typeface="+mn-lt"/>
                          <a:ea typeface="+mn-ea"/>
                          <a:cs typeface="+mn-cs"/>
                        </a:rPr>
                        <a:t>在人力资源社会保障部门公共就业服务机构登记失业半年以上的人员；</a:t>
                      </a:r>
                      <a:r>
                        <a:rPr kumimoji="0" lang="en-US" altLang="zh-CN" sz="1100" kern="1200" dirty="0" smtClean="0">
                          <a:solidFill>
                            <a:schemeClr val="dk1"/>
                          </a:solidFill>
                          <a:effectLst/>
                          <a:latin typeface="+mn-lt"/>
                          <a:ea typeface="+mn-ea"/>
                          <a:cs typeface="+mn-cs"/>
                        </a:rPr>
                        <a:t>2. </a:t>
                      </a:r>
                      <a:r>
                        <a:rPr kumimoji="0" lang="zh-CN" altLang="zh-CN" sz="1100" kern="1200" dirty="0" smtClean="0">
                          <a:solidFill>
                            <a:schemeClr val="dk1"/>
                          </a:solidFill>
                          <a:effectLst/>
                          <a:latin typeface="+mn-lt"/>
                          <a:ea typeface="+mn-ea"/>
                          <a:cs typeface="+mn-cs"/>
                        </a:rPr>
                        <a:t>零就业家庭、享受城市居民最低生活保障家庭劳动年龄内的登记失业人员；</a:t>
                      </a:r>
                      <a:r>
                        <a:rPr kumimoji="0" lang="en-US" altLang="zh-CN" sz="1100" kern="1200" dirty="0" smtClean="0">
                          <a:solidFill>
                            <a:schemeClr val="dk1"/>
                          </a:solidFill>
                          <a:effectLst/>
                          <a:latin typeface="+mn-lt"/>
                          <a:ea typeface="+mn-ea"/>
                          <a:cs typeface="+mn-cs"/>
                        </a:rPr>
                        <a:t>3. </a:t>
                      </a:r>
                      <a:r>
                        <a:rPr kumimoji="0" lang="zh-CN" altLang="zh-CN" sz="1100" kern="1200" dirty="0" smtClean="0">
                          <a:solidFill>
                            <a:schemeClr val="dk1"/>
                          </a:solidFill>
                          <a:effectLst/>
                          <a:latin typeface="+mn-lt"/>
                          <a:ea typeface="+mn-ea"/>
                          <a:cs typeface="+mn-cs"/>
                        </a:rPr>
                        <a:t>毕业年度内高校毕业生。高校毕业生是指实施高等学历教育的普通高等学校、成人高等学校应届毕业的学生；毕业年度是指毕业所在自然年，即</a:t>
                      </a:r>
                      <a:r>
                        <a:rPr kumimoji="0" lang="en-US" altLang="zh-CN" sz="1100" kern="1200" dirty="0" smtClean="0">
                          <a:solidFill>
                            <a:schemeClr val="dk1"/>
                          </a:solidFill>
                          <a:effectLst/>
                          <a:latin typeface="+mn-lt"/>
                          <a:ea typeface="+mn-ea"/>
                          <a:cs typeface="+mn-cs"/>
                        </a:rPr>
                        <a:t>1</a:t>
                      </a:r>
                      <a:r>
                        <a:rPr kumimoji="0" lang="zh-CN" altLang="zh-CN" sz="1100" kern="1200" dirty="0" smtClean="0">
                          <a:solidFill>
                            <a:schemeClr val="dk1"/>
                          </a:solidFill>
                          <a:effectLst/>
                          <a:latin typeface="+mn-lt"/>
                          <a:ea typeface="+mn-ea"/>
                          <a:cs typeface="+mn-cs"/>
                        </a:rPr>
                        <a:t>月</a:t>
                      </a:r>
                      <a:r>
                        <a:rPr kumimoji="0" lang="en-US" altLang="zh-CN" sz="1100" kern="1200" dirty="0" smtClean="0">
                          <a:solidFill>
                            <a:schemeClr val="dk1"/>
                          </a:solidFill>
                          <a:effectLst/>
                          <a:latin typeface="+mn-lt"/>
                          <a:ea typeface="+mn-ea"/>
                          <a:cs typeface="+mn-cs"/>
                        </a:rPr>
                        <a:t>1</a:t>
                      </a:r>
                      <a:r>
                        <a:rPr kumimoji="0" lang="zh-CN" altLang="zh-CN" sz="1100" kern="1200" dirty="0" smtClean="0">
                          <a:solidFill>
                            <a:schemeClr val="dk1"/>
                          </a:solidFill>
                          <a:effectLst/>
                          <a:latin typeface="+mn-lt"/>
                          <a:ea typeface="+mn-ea"/>
                          <a:cs typeface="+mn-cs"/>
                        </a:rPr>
                        <a:t>日至</a:t>
                      </a:r>
                      <a:r>
                        <a:rPr kumimoji="0" lang="en-US" altLang="zh-CN" sz="1100" kern="1200" dirty="0" smtClean="0">
                          <a:solidFill>
                            <a:schemeClr val="dk1"/>
                          </a:solidFill>
                          <a:effectLst/>
                          <a:latin typeface="+mn-lt"/>
                          <a:ea typeface="+mn-ea"/>
                          <a:cs typeface="+mn-cs"/>
                        </a:rPr>
                        <a:t>12</a:t>
                      </a:r>
                      <a:r>
                        <a:rPr kumimoji="0" lang="zh-CN" altLang="zh-CN" sz="1100" kern="1200" dirty="0" smtClean="0">
                          <a:solidFill>
                            <a:schemeClr val="dk1"/>
                          </a:solidFill>
                          <a:effectLst/>
                          <a:latin typeface="+mn-lt"/>
                          <a:ea typeface="+mn-ea"/>
                          <a:cs typeface="+mn-cs"/>
                        </a:rPr>
                        <a:t>月</a:t>
                      </a:r>
                      <a:r>
                        <a:rPr kumimoji="0" lang="en-US" altLang="zh-CN" sz="1100" kern="1200" dirty="0" smtClean="0">
                          <a:solidFill>
                            <a:schemeClr val="dk1"/>
                          </a:solidFill>
                          <a:effectLst/>
                          <a:latin typeface="+mn-lt"/>
                          <a:ea typeface="+mn-ea"/>
                          <a:cs typeface="+mn-cs"/>
                        </a:rPr>
                        <a:t>31</a:t>
                      </a:r>
                      <a:r>
                        <a:rPr kumimoji="0" lang="zh-CN" altLang="zh-CN" sz="1100" kern="1200" dirty="0" smtClean="0">
                          <a:solidFill>
                            <a:schemeClr val="dk1"/>
                          </a:solidFill>
                          <a:effectLst/>
                          <a:latin typeface="+mn-lt"/>
                          <a:ea typeface="+mn-ea"/>
                          <a:cs typeface="+mn-cs"/>
                        </a:rPr>
                        <a:t>日。</a:t>
                      </a:r>
                      <a:endParaRPr lang="zh-CN" altLang="en-US" sz="1100" b="0" dirty="0" smtClean="0">
                        <a:solidFill>
                          <a:srgbClr val="FF0000"/>
                        </a:solidFill>
                      </a:endParaRPr>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defRPr/>
                      </a:pPr>
                      <a:r>
                        <a:rPr kumimoji="0" lang="zh-CN" altLang="en-US" sz="1100" b="0" i="0" kern="1200" dirty="0" smtClean="0">
                          <a:solidFill>
                            <a:schemeClr val="dk1"/>
                          </a:solidFill>
                          <a:effectLst/>
                          <a:latin typeface="+mn-lt"/>
                          <a:ea typeface="+mn-ea"/>
                          <a:cs typeface="+mn-cs"/>
                        </a:rPr>
                        <a:t>除</a:t>
                      </a:r>
                      <a:r>
                        <a:rPr kumimoji="0" lang="en-US" altLang="zh-CN" sz="1100" b="0" i="0" kern="1200" dirty="0" smtClean="0">
                          <a:solidFill>
                            <a:schemeClr val="dk1"/>
                          </a:solidFill>
                          <a:effectLst/>
                          <a:latin typeface="+mn-lt"/>
                          <a:ea typeface="+mn-ea"/>
                          <a:cs typeface="+mn-cs"/>
                        </a:rPr>
                        <a:t>49</a:t>
                      </a:r>
                      <a:r>
                        <a:rPr kumimoji="0" lang="zh-CN" altLang="en-US" sz="1100" b="0" i="0" kern="1200" dirty="0" smtClean="0">
                          <a:solidFill>
                            <a:schemeClr val="dk1"/>
                          </a:solidFill>
                          <a:effectLst/>
                          <a:latin typeface="+mn-lt"/>
                          <a:ea typeface="+mn-ea"/>
                          <a:cs typeface="+mn-cs"/>
                        </a:rPr>
                        <a:t>号文三类人员挖外，新增：</a:t>
                      </a:r>
                      <a:endParaRPr kumimoji="0" lang="en-US" altLang="zh-CN" sz="1100" b="0" i="0" kern="1200" dirty="0" smtClean="0">
                        <a:solidFill>
                          <a:schemeClr val="dk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defRPr/>
                      </a:pPr>
                      <a:r>
                        <a:rPr kumimoji="0" lang="zh-CN" altLang="en-US" sz="1100" b="0" i="0" kern="1200" dirty="0" smtClean="0">
                          <a:solidFill>
                            <a:srgbClr val="FF0000"/>
                          </a:solidFill>
                          <a:effectLst/>
                          <a:latin typeface="+mn-lt"/>
                          <a:ea typeface="+mn-ea"/>
                          <a:cs typeface="+mn-cs"/>
                        </a:rPr>
                        <a:t>纳入全国扶贫开发信息系统的建档立卡贫困人口</a:t>
                      </a:r>
                      <a:endParaRPr kumimoji="0" lang="en-US" altLang="zh-CN" sz="1100" b="0" i="0" kern="1200" dirty="0" smtClean="0">
                        <a:solidFill>
                          <a:srgbClr val="FF0000"/>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defRPr/>
                      </a:pPr>
                      <a:r>
                        <a:rPr kumimoji="0" lang="zh-CN" altLang="en-US" sz="1100" b="0" i="0" kern="1200" dirty="0" smtClean="0">
                          <a:solidFill>
                            <a:schemeClr val="dk1"/>
                          </a:solidFill>
                          <a:effectLst/>
                          <a:latin typeface="+mn-lt"/>
                          <a:ea typeface="+mn-ea"/>
                          <a:cs typeface="+mn-cs"/>
                        </a:rPr>
                        <a:t>（国务院扶贫办在每年</a:t>
                      </a:r>
                      <a:r>
                        <a:rPr kumimoji="0" lang="en-US" altLang="zh-CN" sz="1100" b="0" i="0" kern="1200" dirty="0" smtClean="0">
                          <a:solidFill>
                            <a:schemeClr val="dk1"/>
                          </a:solidFill>
                          <a:effectLst/>
                          <a:latin typeface="+mn-lt"/>
                          <a:ea typeface="+mn-ea"/>
                          <a:cs typeface="+mn-cs"/>
                        </a:rPr>
                        <a:t>1</a:t>
                      </a:r>
                      <a:r>
                        <a:rPr kumimoji="0" lang="zh-CN" altLang="en-US" sz="1100" b="0" i="0" kern="1200" dirty="0" smtClean="0">
                          <a:solidFill>
                            <a:schemeClr val="dk1"/>
                          </a:solidFill>
                          <a:effectLst/>
                          <a:latin typeface="+mn-lt"/>
                          <a:ea typeface="+mn-ea"/>
                          <a:cs typeface="+mn-cs"/>
                        </a:rPr>
                        <a:t>月</a:t>
                      </a:r>
                      <a:r>
                        <a:rPr kumimoji="0" lang="en-US" altLang="zh-CN" sz="1100" b="0" i="0" kern="1200" dirty="0" smtClean="0">
                          <a:solidFill>
                            <a:schemeClr val="dk1"/>
                          </a:solidFill>
                          <a:effectLst/>
                          <a:latin typeface="+mn-lt"/>
                          <a:ea typeface="+mn-ea"/>
                          <a:cs typeface="+mn-cs"/>
                        </a:rPr>
                        <a:t>15</a:t>
                      </a:r>
                      <a:r>
                        <a:rPr kumimoji="0" lang="zh-CN" altLang="en-US" sz="1100" b="0" i="0" kern="1200" dirty="0" smtClean="0">
                          <a:solidFill>
                            <a:schemeClr val="dk1"/>
                          </a:solidFill>
                          <a:effectLst/>
                          <a:latin typeface="+mn-lt"/>
                          <a:ea typeface="+mn-ea"/>
                          <a:cs typeface="+mn-cs"/>
                        </a:rPr>
                        <a:t>日前将建档立卡贫困人口名单及相关信息提供给人力资源社会保障部、税务总局）</a:t>
                      </a:r>
                      <a:endParaRPr lang="zh-CN" altLang="en-US" sz="1100" dirty="0"/>
                    </a:p>
                  </a:txBody>
                  <a:tcPr anchor="ctr"/>
                </a:tc>
              </a:tr>
              <a:tr h="370840">
                <a:tc vMerge="1">
                  <a:tcPr anchor="ctr"/>
                </a:tc>
                <a:tc>
                  <a:txBody>
                    <a:bodyPr/>
                    <a:lstStyle/>
                    <a:p>
                      <a:r>
                        <a:rPr lang="zh-CN" altLang="en-US" sz="1100" b="1" dirty="0" smtClean="0"/>
                        <a:t>执行期限</a:t>
                      </a:r>
                      <a:endParaRPr lang="zh-CN" altLang="en-US" sz="1100" b="1" dirty="0"/>
                    </a:p>
                  </a:txBody>
                  <a:tcPr anchor="ctr"/>
                </a:tc>
                <a:tc>
                  <a:txBody>
                    <a:bodyPr/>
                    <a:lstStyle/>
                    <a:p>
                      <a:r>
                        <a:rPr kumimoji="0" lang="en-US" altLang="zh-CN" sz="1100" kern="1200" dirty="0" smtClean="0">
                          <a:solidFill>
                            <a:schemeClr val="dk1"/>
                          </a:solidFill>
                          <a:effectLst/>
                          <a:latin typeface="+mn-lt"/>
                          <a:ea typeface="+mn-ea"/>
                          <a:cs typeface="+mn-cs"/>
                        </a:rPr>
                        <a:t>2017</a:t>
                      </a:r>
                      <a:r>
                        <a:rPr kumimoji="0" lang="zh-CN" altLang="zh-CN" sz="1100" kern="1200" dirty="0" smtClean="0">
                          <a:solidFill>
                            <a:schemeClr val="dk1"/>
                          </a:solidFill>
                          <a:effectLst/>
                          <a:latin typeface="+mn-lt"/>
                          <a:ea typeface="+mn-ea"/>
                          <a:cs typeface="+mn-cs"/>
                        </a:rPr>
                        <a:t>年</a:t>
                      </a:r>
                      <a:r>
                        <a:rPr kumimoji="0" lang="en-US" altLang="zh-CN" sz="1100" kern="1200" dirty="0" smtClean="0">
                          <a:solidFill>
                            <a:schemeClr val="dk1"/>
                          </a:solidFill>
                          <a:effectLst/>
                          <a:latin typeface="+mn-lt"/>
                          <a:ea typeface="+mn-ea"/>
                          <a:cs typeface="+mn-cs"/>
                        </a:rPr>
                        <a:t>1</a:t>
                      </a:r>
                      <a:r>
                        <a:rPr kumimoji="0" lang="zh-CN" altLang="zh-CN" sz="1100" kern="1200" dirty="0" smtClean="0">
                          <a:solidFill>
                            <a:schemeClr val="dk1"/>
                          </a:solidFill>
                          <a:effectLst/>
                          <a:latin typeface="+mn-lt"/>
                          <a:ea typeface="+mn-ea"/>
                          <a:cs typeface="+mn-cs"/>
                        </a:rPr>
                        <a:t>月</a:t>
                      </a:r>
                      <a:r>
                        <a:rPr kumimoji="0" lang="en-US" altLang="zh-CN" sz="1100" kern="1200" dirty="0" smtClean="0">
                          <a:solidFill>
                            <a:schemeClr val="dk1"/>
                          </a:solidFill>
                          <a:effectLst/>
                          <a:latin typeface="+mn-lt"/>
                          <a:ea typeface="+mn-ea"/>
                          <a:cs typeface="+mn-cs"/>
                        </a:rPr>
                        <a:t>1</a:t>
                      </a:r>
                      <a:r>
                        <a:rPr kumimoji="0" lang="zh-CN" altLang="zh-CN" sz="1100" kern="1200" dirty="0" smtClean="0">
                          <a:solidFill>
                            <a:schemeClr val="dk1"/>
                          </a:solidFill>
                          <a:effectLst/>
                          <a:latin typeface="+mn-lt"/>
                          <a:ea typeface="+mn-ea"/>
                          <a:cs typeface="+mn-cs"/>
                        </a:rPr>
                        <a:t>日至</a:t>
                      </a:r>
                      <a:r>
                        <a:rPr kumimoji="0" lang="en-US" altLang="zh-CN" sz="1100" kern="1200" dirty="0" smtClean="0">
                          <a:solidFill>
                            <a:schemeClr val="dk1"/>
                          </a:solidFill>
                          <a:effectLst/>
                          <a:latin typeface="+mn-lt"/>
                          <a:ea typeface="+mn-ea"/>
                          <a:cs typeface="+mn-cs"/>
                        </a:rPr>
                        <a:t>2019</a:t>
                      </a:r>
                      <a:r>
                        <a:rPr kumimoji="0" lang="zh-CN" altLang="zh-CN" sz="1100" kern="1200" dirty="0" smtClean="0">
                          <a:solidFill>
                            <a:schemeClr val="dk1"/>
                          </a:solidFill>
                          <a:effectLst/>
                          <a:latin typeface="+mn-lt"/>
                          <a:ea typeface="+mn-ea"/>
                          <a:cs typeface="+mn-cs"/>
                        </a:rPr>
                        <a:t>年</a:t>
                      </a:r>
                      <a:r>
                        <a:rPr kumimoji="0" lang="en-US" altLang="zh-CN" sz="1100" kern="1200" dirty="0" smtClean="0">
                          <a:solidFill>
                            <a:schemeClr val="dk1"/>
                          </a:solidFill>
                          <a:effectLst/>
                          <a:latin typeface="+mn-lt"/>
                          <a:ea typeface="+mn-ea"/>
                          <a:cs typeface="+mn-cs"/>
                        </a:rPr>
                        <a:t>12</a:t>
                      </a:r>
                      <a:r>
                        <a:rPr kumimoji="0" lang="zh-CN" altLang="zh-CN" sz="1100" kern="1200" dirty="0" smtClean="0">
                          <a:solidFill>
                            <a:schemeClr val="dk1"/>
                          </a:solidFill>
                          <a:effectLst/>
                          <a:latin typeface="+mn-lt"/>
                          <a:ea typeface="+mn-ea"/>
                          <a:cs typeface="+mn-cs"/>
                        </a:rPr>
                        <a:t>月</a:t>
                      </a:r>
                      <a:r>
                        <a:rPr kumimoji="0" lang="en-US" altLang="zh-CN" sz="1100" kern="1200" dirty="0" smtClean="0">
                          <a:solidFill>
                            <a:schemeClr val="dk1"/>
                          </a:solidFill>
                          <a:effectLst/>
                          <a:latin typeface="+mn-lt"/>
                          <a:ea typeface="+mn-ea"/>
                          <a:cs typeface="+mn-cs"/>
                        </a:rPr>
                        <a:t>31</a:t>
                      </a:r>
                      <a:r>
                        <a:rPr kumimoji="0" lang="zh-CN" altLang="zh-CN" sz="1100" kern="1200" dirty="0" smtClean="0">
                          <a:solidFill>
                            <a:schemeClr val="dk1"/>
                          </a:solidFill>
                          <a:effectLst/>
                          <a:latin typeface="+mn-lt"/>
                          <a:ea typeface="+mn-ea"/>
                          <a:cs typeface="+mn-cs"/>
                        </a:rPr>
                        <a:t>日</a:t>
                      </a:r>
                      <a:endParaRPr kumimoji="0" lang="zh-CN" altLang="en-US" sz="1100" kern="1200" dirty="0">
                        <a:solidFill>
                          <a:schemeClr val="dk1"/>
                        </a:solidFill>
                        <a:effectLst/>
                        <a:latin typeface="+mn-lt"/>
                        <a:ea typeface="+mn-ea"/>
                        <a:cs typeface="+mn-cs"/>
                      </a:endParaRPr>
                    </a:p>
                  </a:txBody>
                  <a:tcPr anchor="ctr"/>
                </a:tc>
                <a:tc>
                  <a:txBody>
                    <a:bodyPr/>
                    <a:lstStyle/>
                    <a:p>
                      <a:r>
                        <a:rPr kumimoji="0" lang="en-US" altLang="zh-CN" sz="1100" kern="1200" dirty="0" smtClean="0">
                          <a:solidFill>
                            <a:schemeClr val="dk1"/>
                          </a:solidFill>
                          <a:effectLst/>
                          <a:latin typeface="+mn-lt"/>
                          <a:ea typeface="+mn-ea"/>
                          <a:cs typeface="+mn-cs"/>
                        </a:rPr>
                        <a:t>2019</a:t>
                      </a:r>
                      <a:r>
                        <a:rPr kumimoji="0" lang="zh-CN" altLang="en-US" sz="1100" kern="1200" dirty="0" smtClean="0">
                          <a:solidFill>
                            <a:schemeClr val="dk1"/>
                          </a:solidFill>
                          <a:effectLst/>
                          <a:latin typeface="+mn-lt"/>
                          <a:ea typeface="+mn-ea"/>
                          <a:cs typeface="+mn-cs"/>
                        </a:rPr>
                        <a:t>年</a:t>
                      </a:r>
                      <a:r>
                        <a:rPr kumimoji="0" lang="en-US" altLang="zh-CN" sz="1100" kern="1200" dirty="0" smtClean="0">
                          <a:solidFill>
                            <a:schemeClr val="dk1"/>
                          </a:solidFill>
                          <a:effectLst/>
                          <a:latin typeface="+mn-lt"/>
                          <a:ea typeface="+mn-ea"/>
                          <a:cs typeface="+mn-cs"/>
                        </a:rPr>
                        <a:t>1</a:t>
                      </a:r>
                      <a:r>
                        <a:rPr kumimoji="0" lang="zh-CN" altLang="en-US" sz="1100" kern="1200" dirty="0" smtClean="0">
                          <a:solidFill>
                            <a:schemeClr val="dk1"/>
                          </a:solidFill>
                          <a:effectLst/>
                          <a:latin typeface="+mn-lt"/>
                          <a:ea typeface="+mn-ea"/>
                          <a:cs typeface="+mn-cs"/>
                        </a:rPr>
                        <a:t>月</a:t>
                      </a:r>
                      <a:r>
                        <a:rPr kumimoji="0" lang="en-US" altLang="zh-CN" sz="1100" kern="1200" dirty="0" smtClean="0">
                          <a:solidFill>
                            <a:schemeClr val="dk1"/>
                          </a:solidFill>
                          <a:effectLst/>
                          <a:latin typeface="+mn-lt"/>
                          <a:ea typeface="+mn-ea"/>
                          <a:cs typeface="+mn-cs"/>
                        </a:rPr>
                        <a:t>1</a:t>
                      </a:r>
                      <a:r>
                        <a:rPr kumimoji="0" lang="zh-CN" altLang="en-US" sz="1100" kern="1200" dirty="0" smtClean="0">
                          <a:solidFill>
                            <a:schemeClr val="dk1"/>
                          </a:solidFill>
                          <a:effectLst/>
                          <a:latin typeface="+mn-lt"/>
                          <a:ea typeface="+mn-ea"/>
                          <a:cs typeface="+mn-cs"/>
                        </a:rPr>
                        <a:t>日至</a:t>
                      </a:r>
                      <a:r>
                        <a:rPr kumimoji="0" lang="en-US" altLang="zh-CN" sz="1100" kern="1200" dirty="0" smtClean="0">
                          <a:solidFill>
                            <a:schemeClr val="dk1"/>
                          </a:solidFill>
                          <a:effectLst/>
                          <a:latin typeface="+mn-lt"/>
                          <a:ea typeface="+mn-ea"/>
                          <a:cs typeface="+mn-cs"/>
                        </a:rPr>
                        <a:t>2021</a:t>
                      </a:r>
                      <a:r>
                        <a:rPr kumimoji="0" lang="zh-CN" altLang="en-US" sz="1100" kern="1200" dirty="0" smtClean="0">
                          <a:solidFill>
                            <a:schemeClr val="dk1"/>
                          </a:solidFill>
                          <a:effectLst/>
                          <a:latin typeface="+mn-lt"/>
                          <a:ea typeface="+mn-ea"/>
                          <a:cs typeface="+mn-cs"/>
                        </a:rPr>
                        <a:t>年</a:t>
                      </a:r>
                      <a:r>
                        <a:rPr kumimoji="0" lang="en-US" altLang="zh-CN" sz="1100" kern="1200" dirty="0" smtClean="0">
                          <a:solidFill>
                            <a:schemeClr val="dk1"/>
                          </a:solidFill>
                          <a:effectLst/>
                          <a:latin typeface="+mn-lt"/>
                          <a:ea typeface="+mn-ea"/>
                          <a:cs typeface="+mn-cs"/>
                        </a:rPr>
                        <a:t>12</a:t>
                      </a:r>
                      <a:r>
                        <a:rPr kumimoji="0" lang="zh-CN" altLang="en-US" sz="1100" kern="1200" dirty="0" smtClean="0">
                          <a:solidFill>
                            <a:schemeClr val="dk1"/>
                          </a:solidFill>
                          <a:effectLst/>
                          <a:latin typeface="+mn-lt"/>
                          <a:ea typeface="+mn-ea"/>
                          <a:cs typeface="+mn-cs"/>
                        </a:rPr>
                        <a:t>月</a:t>
                      </a:r>
                      <a:r>
                        <a:rPr kumimoji="0" lang="en-US" altLang="zh-CN" sz="1100" kern="1200" dirty="0" smtClean="0">
                          <a:solidFill>
                            <a:schemeClr val="dk1"/>
                          </a:solidFill>
                          <a:effectLst/>
                          <a:latin typeface="+mn-lt"/>
                          <a:ea typeface="+mn-ea"/>
                          <a:cs typeface="+mn-cs"/>
                        </a:rPr>
                        <a:t>31</a:t>
                      </a:r>
                      <a:r>
                        <a:rPr kumimoji="0" lang="zh-CN" altLang="en-US" sz="1100" kern="1200" dirty="0" smtClean="0">
                          <a:solidFill>
                            <a:schemeClr val="dk1"/>
                          </a:solidFill>
                          <a:effectLst/>
                          <a:latin typeface="+mn-lt"/>
                          <a:ea typeface="+mn-ea"/>
                          <a:cs typeface="+mn-cs"/>
                        </a:rPr>
                        <a:t>日，</a:t>
                      </a:r>
                      <a:endParaRPr kumimoji="0" lang="en-US" altLang="zh-CN" sz="1100" kern="1200" dirty="0" smtClean="0">
                        <a:solidFill>
                          <a:schemeClr val="dk1"/>
                        </a:solidFill>
                        <a:effectLst/>
                        <a:latin typeface="+mn-lt"/>
                        <a:ea typeface="+mn-ea"/>
                        <a:cs typeface="+mn-cs"/>
                      </a:endParaRPr>
                    </a:p>
                    <a:p>
                      <a:r>
                        <a:rPr kumimoji="0" lang="zh-CN" altLang="en-US" sz="1100" kern="1200" dirty="0" smtClean="0">
                          <a:solidFill>
                            <a:schemeClr val="dk1"/>
                          </a:solidFill>
                          <a:effectLst/>
                          <a:latin typeface="+mn-lt"/>
                          <a:ea typeface="+mn-ea"/>
                          <a:cs typeface="+mn-cs"/>
                        </a:rPr>
                        <a:t>财税</a:t>
                      </a:r>
                      <a:r>
                        <a:rPr kumimoji="0" lang="en-US" altLang="zh-CN" sz="1100" kern="1200" dirty="0" smtClean="0">
                          <a:solidFill>
                            <a:schemeClr val="dk1"/>
                          </a:solidFill>
                          <a:effectLst/>
                          <a:latin typeface="+mn-lt"/>
                          <a:ea typeface="+mn-ea"/>
                          <a:cs typeface="+mn-cs"/>
                        </a:rPr>
                        <a:t>〔2017〕46</a:t>
                      </a:r>
                      <a:r>
                        <a:rPr kumimoji="0" lang="zh-CN" altLang="en-US" sz="1100" kern="1200" dirty="0" smtClean="0">
                          <a:solidFill>
                            <a:schemeClr val="dk1"/>
                          </a:solidFill>
                          <a:effectLst/>
                          <a:latin typeface="+mn-lt"/>
                          <a:ea typeface="+mn-ea"/>
                          <a:cs typeface="+mn-cs"/>
                        </a:rPr>
                        <a:t>号自</a:t>
                      </a:r>
                      <a:r>
                        <a:rPr kumimoji="0" lang="en-US" altLang="zh-CN" sz="1100" kern="1200" dirty="0" smtClean="0">
                          <a:solidFill>
                            <a:schemeClr val="dk1"/>
                          </a:solidFill>
                          <a:effectLst/>
                          <a:latin typeface="+mn-lt"/>
                          <a:ea typeface="+mn-ea"/>
                          <a:cs typeface="+mn-cs"/>
                        </a:rPr>
                        <a:t>2019</a:t>
                      </a:r>
                      <a:r>
                        <a:rPr kumimoji="0" lang="zh-CN" altLang="en-US" sz="1100" kern="1200" dirty="0" smtClean="0">
                          <a:solidFill>
                            <a:schemeClr val="dk1"/>
                          </a:solidFill>
                          <a:effectLst/>
                          <a:latin typeface="+mn-lt"/>
                          <a:ea typeface="+mn-ea"/>
                          <a:cs typeface="+mn-cs"/>
                        </a:rPr>
                        <a:t>年</a:t>
                      </a:r>
                      <a:r>
                        <a:rPr kumimoji="0" lang="en-US" altLang="zh-CN" sz="1100" kern="1200" dirty="0" smtClean="0">
                          <a:solidFill>
                            <a:schemeClr val="dk1"/>
                          </a:solidFill>
                          <a:effectLst/>
                          <a:latin typeface="+mn-lt"/>
                          <a:ea typeface="+mn-ea"/>
                          <a:cs typeface="+mn-cs"/>
                        </a:rPr>
                        <a:t>1</a:t>
                      </a:r>
                      <a:r>
                        <a:rPr kumimoji="0" lang="zh-CN" altLang="en-US" sz="1100" kern="1200" dirty="0" smtClean="0">
                          <a:solidFill>
                            <a:schemeClr val="dk1"/>
                          </a:solidFill>
                          <a:effectLst/>
                          <a:latin typeface="+mn-lt"/>
                          <a:ea typeface="+mn-ea"/>
                          <a:cs typeface="+mn-cs"/>
                        </a:rPr>
                        <a:t>月</a:t>
                      </a:r>
                      <a:r>
                        <a:rPr kumimoji="0" lang="en-US" altLang="zh-CN" sz="1100" kern="1200" dirty="0" smtClean="0">
                          <a:solidFill>
                            <a:schemeClr val="dk1"/>
                          </a:solidFill>
                          <a:effectLst/>
                          <a:latin typeface="+mn-lt"/>
                          <a:ea typeface="+mn-ea"/>
                          <a:cs typeface="+mn-cs"/>
                        </a:rPr>
                        <a:t>1</a:t>
                      </a:r>
                      <a:r>
                        <a:rPr kumimoji="0" lang="zh-CN" altLang="en-US" sz="1100" kern="1200" dirty="0" smtClean="0">
                          <a:solidFill>
                            <a:schemeClr val="dk1"/>
                          </a:solidFill>
                          <a:effectLst/>
                          <a:latin typeface="+mn-lt"/>
                          <a:ea typeface="+mn-ea"/>
                          <a:cs typeface="+mn-cs"/>
                        </a:rPr>
                        <a:t>日起停止执行</a:t>
                      </a:r>
                      <a:endParaRPr kumimoji="0" lang="zh-CN" altLang="en-US" sz="1100" kern="1200" dirty="0">
                        <a:solidFill>
                          <a:schemeClr val="dk1"/>
                        </a:solidFill>
                        <a:effectLst/>
                        <a:latin typeface="+mn-lt"/>
                        <a:ea typeface="+mn-ea"/>
                        <a:cs typeface="+mn-cs"/>
                      </a:endParaRPr>
                    </a:p>
                  </a:txBody>
                  <a:tcPr anchor="ctr"/>
                </a:tc>
              </a:tr>
              <a:tr h="370840">
                <a:tc>
                  <a:txBody>
                    <a:bodyPr/>
                    <a:lstStyle/>
                    <a:p>
                      <a:endParaRPr lang="zh-CN" altLang="en-US"/>
                    </a:p>
                  </a:txBody>
                  <a:tcPr/>
                </a:tc>
                <a:tc>
                  <a:txBody>
                    <a:bodyPr/>
                    <a:lstStyle/>
                    <a:p>
                      <a:endParaRPr lang="zh-CN" altLang="en-US"/>
                    </a:p>
                  </a:txBody>
                  <a:tcPr/>
                </a:tc>
                <a:tc>
                  <a:txBody>
                    <a:bodyPr/>
                    <a:lstStyle/>
                    <a:p>
                      <a:endParaRPr lang="zh-CN" altLang="en-US" dirty="0"/>
                    </a:p>
                  </a:txBody>
                  <a:tcPr/>
                </a:tc>
                <a:tc>
                  <a:txBody>
                    <a:bodyPr/>
                    <a:lstStyle/>
                    <a:p>
                      <a:endParaRPr lang="zh-CN" altLang="en-US"/>
                    </a:p>
                  </a:txBody>
                  <a:tcPr/>
                </a:tc>
              </a:tr>
            </a:tbl>
          </a:graphicData>
        </a:graphic>
      </p:graphicFrame>
    </p:spTree>
  </p:cSld>
  <p:clrMapOvr>
    <a:masterClrMapping/>
  </p:clrMapOvr>
  <mc:AlternateContent xmlns:mc="http://schemas.openxmlformats.org/markup-compatibility/2006">
    <mc:Choice xmlns:p14="http://schemas.microsoft.com/office/powerpoint/2010/main" Requires="p14">
      <p:transition spd="slow" p14:dur="1400" advTm="0">
        <p14:doors dir="vert"/>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ppt_x"/>
                                          </p:val>
                                        </p:tav>
                                        <p:tav tm="100000">
                                          <p:val>
                                            <p:strVal val="#ppt_x"/>
                                          </p:val>
                                        </p:tav>
                                      </p:tavLst>
                                    </p:anim>
                                    <p:anim calcmode="lin" valueType="num">
                                      <p:cBhvr additive="base">
                                        <p:cTn id="13" dur="500" fill="hold"/>
                                        <p:tgtEl>
                                          <p:spTgt spid="10"/>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500" fill="hold"/>
                                        <p:tgtEl>
                                          <p:spTgt spid="11"/>
                                        </p:tgtEl>
                                        <p:attrNameLst>
                                          <p:attrName>ppt_x</p:attrName>
                                        </p:attrNameLst>
                                      </p:cBhvr>
                                      <p:tavLst>
                                        <p:tav tm="0">
                                          <p:val>
                                            <p:strVal val="#ppt_x"/>
                                          </p:val>
                                        </p:tav>
                                        <p:tav tm="100000">
                                          <p:val>
                                            <p:strVal val="#ppt_x"/>
                                          </p:val>
                                        </p:tav>
                                      </p:tavLst>
                                    </p:anim>
                                    <p:anim calcmode="lin" valueType="num">
                                      <p:cBhvr additive="base">
                                        <p:cTn id="18" dur="500" fill="hold"/>
                                        <p:tgtEl>
                                          <p:spTgt spid="11"/>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2" fill="hold" grpId="0" nodeType="after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additive="base">
                                        <p:cTn id="22" dur="500" fill="hold"/>
                                        <p:tgtEl>
                                          <p:spTgt spid="13"/>
                                        </p:tgtEl>
                                        <p:attrNameLst>
                                          <p:attrName>ppt_x</p:attrName>
                                        </p:attrNameLst>
                                      </p:cBhvr>
                                      <p:tavLst>
                                        <p:tav tm="0">
                                          <p:val>
                                            <p:strVal val="1+#ppt_w/2"/>
                                          </p:val>
                                        </p:tav>
                                        <p:tav tm="100000">
                                          <p:val>
                                            <p:strVal val="#ppt_x"/>
                                          </p:val>
                                        </p:tav>
                                      </p:tavLst>
                                    </p:anim>
                                    <p:anim calcmode="lin" valueType="num">
                                      <p:cBhvr additive="base">
                                        <p:cTn id="23" dur="500" fill="hold"/>
                                        <p:tgtEl>
                                          <p:spTgt spid="13"/>
                                        </p:tgtEl>
                                        <p:attrNameLst>
                                          <p:attrName>ppt_y</p:attrName>
                                        </p:attrNameLst>
                                      </p:cBhvr>
                                      <p:tavLst>
                                        <p:tav tm="0">
                                          <p:val>
                                            <p:strVal val="#ppt_y"/>
                                          </p:val>
                                        </p:tav>
                                        <p:tav tm="100000">
                                          <p:val>
                                            <p:strVal val="#ppt_y"/>
                                          </p:val>
                                        </p:tav>
                                      </p:tavLst>
                                    </p:anim>
                                  </p:childTnLst>
                                </p:cTn>
                              </p:par>
                              <p:par>
                                <p:cTn id="24" presetID="2" presetClass="entr" presetSubtype="4"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additive="base">
                                        <p:cTn id="26" dur="500" fill="hold"/>
                                        <p:tgtEl>
                                          <p:spTgt spid="14"/>
                                        </p:tgtEl>
                                        <p:attrNameLst>
                                          <p:attrName>ppt_x</p:attrName>
                                        </p:attrNameLst>
                                      </p:cBhvr>
                                      <p:tavLst>
                                        <p:tav tm="0">
                                          <p:val>
                                            <p:strVal val="#ppt_x"/>
                                          </p:val>
                                        </p:tav>
                                        <p:tav tm="100000">
                                          <p:val>
                                            <p:strVal val="#ppt_x"/>
                                          </p:val>
                                        </p:tav>
                                      </p:tavLst>
                                    </p:anim>
                                    <p:anim calcmode="lin" valueType="num">
                                      <p:cBhvr additive="base">
                                        <p:cTn id="27" dur="500" fill="hold"/>
                                        <p:tgtEl>
                                          <p:spTgt spid="14"/>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0"/>
                                  </p:stCondLst>
                                  <p:childTnLst>
                                    <p:set>
                                      <p:cBhvr>
                                        <p:cTn id="29" dur="1" fill="hold">
                                          <p:stCondLst>
                                            <p:cond delay="0"/>
                                          </p:stCondLst>
                                        </p:cTn>
                                        <p:tgtEl>
                                          <p:spTgt spid="15"/>
                                        </p:tgtEl>
                                        <p:attrNameLst>
                                          <p:attrName>style.visibility</p:attrName>
                                        </p:attrNameLst>
                                      </p:cBhvr>
                                      <p:to>
                                        <p:strVal val="visible"/>
                                      </p:to>
                                    </p:set>
                                    <p:anim calcmode="lin" valueType="num">
                                      <p:cBhvr additive="base">
                                        <p:cTn id="30" dur="500" fill="hold"/>
                                        <p:tgtEl>
                                          <p:spTgt spid="15"/>
                                        </p:tgtEl>
                                        <p:attrNameLst>
                                          <p:attrName>ppt_x</p:attrName>
                                        </p:attrNameLst>
                                      </p:cBhvr>
                                      <p:tavLst>
                                        <p:tav tm="0">
                                          <p:val>
                                            <p:strVal val="#ppt_x"/>
                                          </p:val>
                                        </p:tav>
                                        <p:tav tm="100000">
                                          <p:val>
                                            <p:strVal val="#ppt_x"/>
                                          </p:val>
                                        </p:tav>
                                      </p:tavLst>
                                    </p:anim>
                                    <p:anim calcmode="lin" valueType="num">
                                      <p:cBhvr additive="base">
                                        <p:cTn id="31" dur="500" fill="hold"/>
                                        <p:tgtEl>
                                          <p:spTgt spid="15"/>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16"/>
                                        </p:tgtEl>
                                        <p:attrNameLst>
                                          <p:attrName>style.visibility</p:attrName>
                                        </p:attrNameLst>
                                      </p:cBhvr>
                                      <p:to>
                                        <p:strVal val="visible"/>
                                      </p:to>
                                    </p:set>
                                    <p:anim calcmode="lin" valueType="num">
                                      <p:cBhvr additive="base">
                                        <p:cTn id="34" dur="500" fill="hold"/>
                                        <p:tgtEl>
                                          <p:spTgt spid="16"/>
                                        </p:tgtEl>
                                        <p:attrNameLst>
                                          <p:attrName>ppt_x</p:attrName>
                                        </p:attrNameLst>
                                      </p:cBhvr>
                                      <p:tavLst>
                                        <p:tav tm="0">
                                          <p:val>
                                            <p:strVal val="#ppt_x"/>
                                          </p:val>
                                        </p:tav>
                                        <p:tav tm="100000">
                                          <p:val>
                                            <p:strVal val="#ppt_x"/>
                                          </p:val>
                                        </p:tav>
                                      </p:tavLst>
                                    </p:anim>
                                    <p:anim calcmode="lin" valueType="num">
                                      <p:cBhvr additive="base">
                                        <p:cTn id="35" dur="500" fill="hold"/>
                                        <p:tgtEl>
                                          <p:spTgt spid="16"/>
                                        </p:tgtEl>
                                        <p:attrNameLst>
                                          <p:attrName>ppt_y</p:attrName>
                                        </p:attrNameLst>
                                      </p:cBhvr>
                                      <p:tavLst>
                                        <p:tav tm="0">
                                          <p:val>
                                            <p:strVal val="1+#ppt_h/2"/>
                                          </p:val>
                                        </p:tav>
                                        <p:tav tm="100000">
                                          <p:val>
                                            <p:strVal val="#ppt_y"/>
                                          </p:val>
                                        </p:tav>
                                      </p:tavLst>
                                    </p:anim>
                                  </p:childTnLst>
                                </p:cTn>
                              </p:par>
                              <p:par>
                                <p:cTn id="36" presetID="2" presetClass="entr" presetSubtype="3" fill="hold" grpId="0" nodeType="withEffect">
                                  <p:stCondLst>
                                    <p:cond delay="0"/>
                                  </p:stCondLst>
                                  <p:childTnLst>
                                    <p:set>
                                      <p:cBhvr>
                                        <p:cTn id="37" dur="1" fill="hold">
                                          <p:stCondLst>
                                            <p:cond delay="0"/>
                                          </p:stCondLst>
                                        </p:cTn>
                                        <p:tgtEl>
                                          <p:spTgt spid="17"/>
                                        </p:tgtEl>
                                        <p:attrNameLst>
                                          <p:attrName>style.visibility</p:attrName>
                                        </p:attrNameLst>
                                      </p:cBhvr>
                                      <p:to>
                                        <p:strVal val="visible"/>
                                      </p:to>
                                    </p:set>
                                    <p:anim calcmode="lin" valueType="num">
                                      <p:cBhvr additive="base">
                                        <p:cTn id="38" dur="500" fill="hold"/>
                                        <p:tgtEl>
                                          <p:spTgt spid="17"/>
                                        </p:tgtEl>
                                        <p:attrNameLst>
                                          <p:attrName>ppt_x</p:attrName>
                                        </p:attrNameLst>
                                      </p:cBhvr>
                                      <p:tavLst>
                                        <p:tav tm="0">
                                          <p:val>
                                            <p:strVal val="1+#ppt_w/2"/>
                                          </p:val>
                                        </p:tav>
                                        <p:tav tm="100000">
                                          <p:val>
                                            <p:strVal val="#ppt_x"/>
                                          </p:val>
                                        </p:tav>
                                      </p:tavLst>
                                    </p:anim>
                                    <p:anim calcmode="lin" valueType="num">
                                      <p:cBhvr additive="base">
                                        <p:cTn id="39" dur="500" fill="hold"/>
                                        <p:tgtEl>
                                          <p:spTgt spid="17"/>
                                        </p:tgtEl>
                                        <p:attrNameLst>
                                          <p:attrName>ppt_y</p:attrName>
                                        </p:attrNameLst>
                                      </p:cBhvr>
                                      <p:tavLst>
                                        <p:tav tm="0">
                                          <p:val>
                                            <p:strVal val="0-#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18"/>
                                        </p:tgtEl>
                                        <p:attrNameLst>
                                          <p:attrName>style.visibility</p:attrName>
                                        </p:attrNameLst>
                                      </p:cBhvr>
                                      <p:to>
                                        <p:strVal val="visible"/>
                                      </p:to>
                                    </p:set>
                                    <p:anim calcmode="lin" valueType="num">
                                      <p:cBhvr additive="base">
                                        <p:cTn id="42" dur="500" fill="hold"/>
                                        <p:tgtEl>
                                          <p:spTgt spid="18"/>
                                        </p:tgtEl>
                                        <p:attrNameLst>
                                          <p:attrName>ppt_x</p:attrName>
                                        </p:attrNameLst>
                                      </p:cBhvr>
                                      <p:tavLst>
                                        <p:tav tm="0">
                                          <p:val>
                                            <p:strVal val="#ppt_x"/>
                                          </p:val>
                                        </p:tav>
                                        <p:tav tm="100000">
                                          <p:val>
                                            <p:strVal val="#ppt_x"/>
                                          </p:val>
                                        </p:tav>
                                      </p:tavLst>
                                    </p:anim>
                                    <p:anim calcmode="lin" valueType="num">
                                      <p:cBhvr additive="base">
                                        <p:cTn id="43" dur="500" fill="hold"/>
                                        <p:tgtEl>
                                          <p:spTgt spid="18"/>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19"/>
                                        </p:tgtEl>
                                        <p:attrNameLst>
                                          <p:attrName>style.visibility</p:attrName>
                                        </p:attrNameLst>
                                      </p:cBhvr>
                                      <p:to>
                                        <p:strVal val="visible"/>
                                      </p:to>
                                    </p:set>
                                    <p:anim calcmode="lin" valueType="num">
                                      <p:cBhvr additive="base">
                                        <p:cTn id="46" dur="500" fill="hold"/>
                                        <p:tgtEl>
                                          <p:spTgt spid="19"/>
                                        </p:tgtEl>
                                        <p:attrNameLst>
                                          <p:attrName>ppt_x</p:attrName>
                                        </p:attrNameLst>
                                      </p:cBhvr>
                                      <p:tavLst>
                                        <p:tav tm="0">
                                          <p:val>
                                            <p:strVal val="#ppt_x"/>
                                          </p:val>
                                        </p:tav>
                                        <p:tav tm="100000">
                                          <p:val>
                                            <p:strVal val="#ppt_x"/>
                                          </p:val>
                                        </p:tav>
                                      </p:tavLst>
                                    </p:anim>
                                    <p:anim calcmode="lin" valueType="num">
                                      <p:cBhvr additive="base">
                                        <p:cTn id="47" dur="500" fill="hold"/>
                                        <p:tgtEl>
                                          <p:spTgt spid="19"/>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0"/>
                                  </p:stCondLst>
                                  <p:childTnLst>
                                    <p:set>
                                      <p:cBhvr>
                                        <p:cTn id="49" dur="1" fill="hold">
                                          <p:stCondLst>
                                            <p:cond delay="0"/>
                                          </p:stCondLst>
                                        </p:cTn>
                                        <p:tgtEl>
                                          <p:spTgt spid="20"/>
                                        </p:tgtEl>
                                        <p:attrNameLst>
                                          <p:attrName>style.visibility</p:attrName>
                                        </p:attrNameLst>
                                      </p:cBhvr>
                                      <p:to>
                                        <p:strVal val="visible"/>
                                      </p:to>
                                    </p:set>
                                    <p:anim calcmode="lin" valueType="num">
                                      <p:cBhvr additive="base">
                                        <p:cTn id="50" dur="500" fill="hold"/>
                                        <p:tgtEl>
                                          <p:spTgt spid="20"/>
                                        </p:tgtEl>
                                        <p:attrNameLst>
                                          <p:attrName>ppt_x</p:attrName>
                                        </p:attrNameLst>
                                      </p:cBhvr>
                                      <p:tavLst>
                                        <p:tav tm="0">
                                          <p:val>
                                            <p:strVal val="#ppt_x"/>
                                          </p:val>
                                        </p:tav>
                                        <p:tav tm="100000">
                                          <p:val>
                                            <p:strVal val="#ppt_x"/>
                                          </p:val>
                                        </p:tav>
                                      </p:tavLst>
                                    </p:anim>
                                    <p:anim calcmode="lin" valueType="num">
                                      <p:cBhvr additive="base">
                                        <p:cTn id="51" dur="500" fill="hold"/>
                                        <p:tgtEl>
                                          <p:spTgt spid="20"/>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0"/>
                                  </p:stCondLst>
                                  <p:childTnLst>
                                    <p:set>
                                      <p:cBhvr>
                                        <p:cTn id="53" dur="1" fill="hold">
                                          <p:stCondLst>
                                            <p:cond delay="0"/>
                                          </p:stCondLst>
                                        </p:cTn>
                                        <p:tgtEl>
                                          <p:spTgt spid="21"/>
                                        </p:tgtEl>
                                        <p:attrNameLst>
                                          <p:attrName>style.visibility</p:attrName>
                                        </p:attrNameLst>
                                      </p:cBhvr>
                                      <p:to>
                                        <p:strVal val="visible"/>
                                      </p:to>
                                    </p:set>
                                    <p:anim calcmode="lin" valueType="num">
                                      <p:cBhvr additive="base">
                                        <p:cTn id="54" dur="500" fill="hold"/>
                                        <p:tgtEl>
                                          <p:spTgt spid="21"/>
                                        </p:tgtEl>
                                        <p:attrNameLst>
                                          <p:attrName>ppt_x</p:attrName>
                                        </p:attrNameLst>
                                      </p:cBhvr>
                                      <p:tavLst>
                                        <p:tav tm="0">
                                          <p:val>
                                            <p:strVal val="#ppt_x"/>
                                          </p:val>
                                        </p:tav>
                                        <p:tav tm="100000">
                                          <p:val>
                                            <p:strVal val="#ppt_x"/>
                                          </p:val>
                                        </p:tav>
                                      </p:tavLst>
                                    </p:anim>
                                    <p:anim calcmode="lin" valueType="num">
                                      <p:cBhvr additive="base">
                                        <p:cTn id="55" dur="500" fill="hold"/>
                                        <p:tgtEl>
                                          <p:spTgt spid="21"/>
                                        </p:tgtEl>
                                        <p:attrNameLst>
                                          <p:attrName>ppt_y</p:attrName>
                                        </p:attrNameLst>
                                      </p:cBhvr>
                                      <p:tavLst>
                                        <p:tav tm="0">
                                          <p:val>
                                            <p:strVal val="1+#ppt_h/2"/>
                                          </p:val>
                                        </p:tav>
                                        <p:tav tm="100000">
                                          <p:val>
                                            <p:strVal val="#ppt_y"/>
                                          </p:val>
                                        </p:tav>
                                      </p:tavLst>
                                    </p:anim>
                                  </p:childTnLst>
                                </p:cTn>
                              </p:par>
                              <p:par>
                                <p:cTn id="56" presetID="2" presetClass="entr" presetSubtype="6" fill="hold" nodeType="withEffect">
                                  <p:stCondLst>
                                    <p:cond delay="0"/>
                                  </p:stCondLst>
                                  <p:childTnLst>
                                    <p:set>
                                      <p:cBhvr>
                                        <p:cTn id="57" dur="1" fill="hold">
                                          <p:stCondLst>
                                            <p:cond delay="0"/>
                                          </p:stCondLst>
                                        </p:cTn>
                                        <p:tgtEl>
                                          <p:spTgt spid="22"/>
                                        </p:tgtEl>
                                        <p:attrNameLst>
                                          <p:attrName>style.visibility</p:attrName>
                                        </p:attrNameLst>
                                      </p:cBhvr>
                                      <p:to>
                                        <p:strVal val="visible"/>
                                      </p:to>
                                    </p:set>
                                    <p:anim calcmode="lin" valueType="num">
                                      <p:cBhvr additive="base">
                                        <p:cTn id="58" dur="500" fill="hold"/>
                                        <p:tgtEl>
                                          <p:spTgt spid="22"/>
                                        </p:tgtEl>
                                        <p:attrNameLst>
                                          <p:attrName>ppt_x</p:attrName>
                                        </p:attrNameLst>
                                      </p:cBhvr>
                                      <p:tavLst>
                                        <p:tav tm="0">
                                          <p:val>
                                            <p:strVal val="1+#ppt_w/2"/>
                                          </p:val>
                                        </p:tav>
                                        <p:tav tm="100000">
                                          <p:val>
                                            <p:strVal val="#ppt_x"/>
                                          </p:val>
                                        </p:tav>
                                      </p:tavLst>
                                    </p:anim>
                                    <p:anim calcmode="lin" valueType="num">
                                      <p:cBhvr additive="base">
                                        <p:cTn id="59" dur="500" fill="hold"/>
                                        <p:tgtEl>
                                          <p:spTgt spid="22"/>
                                        </p:tgtEl>
                                        <p:attrNameLst>
                                          <p:attrName>ppt_y</p:attrName>
                                        </p:attrNameLst>
                                      </p:cBhvr>
                                      <p:tavLst>
                                        <p:tav tm="0">
                                          <p:val>
                                            <p:strVal val="1+#ppt_h/2"/>
                                          </p:val>
                                        </p:tav>
                                        <p:tav tm="100000">
                                          <p:val>
                                            <p:strVal val="#ppt_y"/>
                                          </p:val>
                                        </p:tav>
                                      </p:tavLst>
                                    </p:anim>
                                  </p:childTnLst>
                                </p:cTn>
                              </p:par>
                              <p:par>
                                <p:cTn id="60" presetID="2" presetClass="entr" presetSubtype="6" fill="hold" grpId="0"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500" fill="hold"/>
                                        <p:tgtEl>
                                          <p:spTgt spid="29"/>
                                        </p:tgtEl>
                                        <p:attrNameLst>
                                          <p:attrName>ppt_x</p:attrName>
                                        </p:attrNameLst>
                                      </p:cBhvr>
                                      <p:tavLst>
                                        <p:tav tm="0">
                                          <p:val>
                                            <p:strVal val="1+#ppt_w/2"/>
                                          </p:val>
                                        </p:tav>
                                        <p:tav tm="100000">
                                          <p:val>
                                            <p:strVal val="#ppt_x"/>
                                          </p:val>
                                        </p:tav>
                                      </p:tavLst>
                                    </p:anim>
                                    <p:anim calcmode="lin" valueType="num">
                                      <p:cBhvr additive="base">
                                        <p:cTn id="63" dur="500" fill="hold"/>
                                        <p:tgtEl>
                                          <p:spTgt spid="29"/>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0"/>
                                  </p:stCondLst>
                                  <p:childTnLst>
                                    <p:set>
                                      <p:cBhvr>
                                        <p:cTn id="65" dur="1" fill="hold">
                                          <p:stCondLst>
                                            <p:cond delay="0"/>
                                          </p:stCondLst>
                                        </p:cTn>
                                        <p:tgtEl>
                                          <p:spTgt spid="30"/>
                                        </p:tgtEl>
                                        <p:attrNameLst>
                                          <p:attrName>style.visibility</p:attrName>
                                        </p:attrNameLst>
                                      </p:cBhvr>
                                      <p:to>
                                        <p:strVal val="visible"/>
                                      </p:to>
                                    </p:set>
                                    <p:anim calcmode="lin" valueType="num">
                                      <p:cBhvr additive="base">
                                        <p:cTn id="66" dur="500" fill="hold"/>
                                        <p:tgtEl>
                                          <p:spTgt spid="30"/>
                                        </p:tgtEl>
                                        <p:attrNameLst>
                                          <p:attrName>ppt_x</p:attrName>
                                        </p:attrNameLst>
                                      </p:cBhvr>
                                      <p:tavLst>
                                        <p:tav tm="0">
                                          <p:val>
                                            <p:strVal val="#ppt_x"/>
                                          </p:val>
                                        </p:tav>
                                        <p:tav tm="100000">
                                          <p:val>
                                            <p:strVal val="#ppt_x"/>
                                          </p:val>
                                        </p:tav>
                                      </p:tavLst>
                                    </p:anim>
                                    <p:anim calcmode="lin" valueType="num">
                                      <p:cBhvr additive="base">
                                        <p:cTn id="67" dur="500" fill="hold"/>
                                        <p:tgtEl>
                                          <p:spTgt spid="30"/>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0"/>
                                  </p:stCondLst>
                                  <p:childTnLst>
                                    <p:set>
                                      <p:cBhvr>
                                        <p:cTn id="69" dur="1" fill="hold">
                                          <p:stCondLst>
                                            <p:cond delay="0"/>
                                          </p:stCondLst>
                                        </p:cTn>
                                        <p:tgtEl>
                                          <p:spTgt spid="31"/>
                                        </p:tgtEl>
                                        <p:attrNameLst>
                                          <p:attrName>style.visibility</p:attrName>
                                        </p:attrNameLst>
                                      </p:cBhvr>
                                      <p:to>
                                        <p:strVal val="visible"/>
                                      </p:to>
                                    </p:set>
                                    <p:anim calcmode="lin" valueType="num">
                                      <p:cBhvr additive="base">
                                        <p:cTn id="70" dur="500" fill="hold"/>
                                        <p:tgtEl>
                                          <p:spTgt spid="31"/>
                                        </p:tgtEl>
                                        <p:attrNameLst>
                                          <p:attrName>ppt_x</p:attrName>
                                        </p:attrNameLst>
                                      </p:cBhvr>
                                      <p:tavLst>
                                        <p:tav tm="0">
                                          <p:val>
                                            <p:strVal val="#ppt_x"/>
                                          </p:val>
                                        </p:tav>
                                        <p:tav tm="100000">
                                          <p:val>
                                            <p:strVal val="#ppt_x"/>
                                          </p:val>
                                        </p:tav>
                                      </p:tavLst>
                                    </p:anim>
                                    <p:anim calcmode="lin" valueType="num">
                                      <p:cBhvr additive="base">
                                        <p:cTn id="71" dur="500" fill="hold"/>
                                        <p:tgtEl>
                                          <p:spTgt spid="31"/>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0"/>
                                  </p:stCondLst>
                                  <p:childTnLst>
                                    <p:set>
                                      <p:cBhvr>
                                        <p:cTn id="73" dur="1" fill="hold">
                                          <p:stCondLst>
                                            <p:cond delay="0"/>
                                          </p:stCondLst>
                                        </p:cTn>
                                        <p:tgtEl>
                                          <p:spTgt spid="32"/>
                                        </p:tgtEl>
                                        <p:attrNameLst>
                                          <p:attrName>style.visibility</p:attrName>
                                        </p:attrNameLst>
                                      </p:cBhvr>
                                      <p:to>
                                        <p:strVal val="visible"/>
                                      </p:to>
                                    </p:set>
                                    <p:anim calcmode="lin" valueType="num">
                                      <p:cBhvr additive="base">
                                        <p:cTn id="74" dur="500" fill="hold"/>
                                        <p:tgtEl>
                                          <p:spTgt spid="32"/>
                                        </p:tgtEl>
                                        <p:attrNameLst>
                                          <p:attrName>ppt_x</p:attrName>
                                        </p:attrNameLst>
                                      </p:cBhvr>
                                      <p:tavLst>
                                        <p:tav tm="0">
                                          <p:val>
                                            <p:strVal val="#ppt_x"/>
                                          </p:val>
                                        </p:tav>
                                        <p:tav tm="100000">
                                          <p:val>
                                            <p:strVal val="#ppt_x"/>
                                          </p:val>
                                        </p:tav>
                                      </p:tavLst>
                                    </p:anim>
                                    <p:anim calcmode="lin" valueType="num">
                                      <p:cBhvr additive="base">
                                        <p:cTn id="75" dur="500" fill="hold"/>
                                        <p:tgtEl>
                                          <p:spTgt spid="32"/>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33"/>
                                        </p:tgtEl>
                                        <p:attrNameLst>
                                          <p:attrName>style.visibility</p:attrName>
                                        </p:attrNameLst>
                                      </p:cBhvr>
                                      <p:to>
                                        <p:strVal val="visible"/>
                                      </p:to>
                                    </p:set>
                                    <p:anim calcmode="lin" valueType="num">
                                      <p:cBhvr additive="base">
                                        <p:cTn id="78" dur="500" fill="hold"/>
                                        <p:tgtEl>
                                          <p:spTgt spid="33"/>
                                        </p:tgtEl>
                                        <p:attrNameLst>
                                          <p:attrName>ppt_x</p:attrName>
                                        </p:attrNameLst>
                                      </p:cBhvr>
                                      <p:tavLst>
                                        <p:tav tm="0">
                                          <p:val>
                                            <p:strVal val="#ppt_x"/>
                                          </p:val>
                                        </p:tav>
                                        <p:tav tm="100000">
                                          <p:val>
                                            <p:strVal val="#ppt_x"/>
                                          </p:val>
                                        </p:tav>
                                      </p:tavLst>
                                    </p:anim>
                                    <p:anim calcmode="lin" valueType="num">
                                      <p:cBhvr additive="base">
                                        <p:cTn id="79" dur="500" fill="hold"/>
                                        <p:tgtEl>
                                          <p:spTgt spid="33"/>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0"/>
                                  </p:stCondLst>
                                  <p:childTnLst>
                                    <p:set>
                                      <p:cBhvr>
                                        <p:cTn id="81" dur="1" fill="hold">
                                          <p:stCondLst>
                                            <p:cond delay="0"/>
                                          </p:stCondLst>
                                        </p:cTn>
                                        <p:tgtEl>
                                          <p:spTgt spid="34"/>
                                        </p:tgtEl>
                                        <p:attrNameLst>
                                          <p:attrName>style.visibility</p:attrName>
                                        </p:attrNameLst>
                                      </p:cBhvr>
                                      <p:to>
                                        <p:strVal val="visible"/>
                                      </p:to>
                                    </p:set>
                                    <p:anim calcmode="lin" valueType="num">
                                      <p:cBhvr additive="base">
                                        <p:cTn id="82" dur="500" fill="hold"/>
                                        <p:tgtEl>
                                          <p:spTgt spid="34"/>
                                        </p:tgtEl>
                                        <p:attrNameLst>
                                          <p:attrName>ppt_x</p:attrName>
                                        </p:attrNameLst>
                                      </p:cBhvr>
                                      <p:tavLst>
                                        <p:tav tm="0">
                                          <p:val>
                                            <p:strVal val="#ppt_x"/>
                                          </p:val>
                                        </p:tav>
                                        <p:tav tm="100000">
                                          <p:val>
                                            <p:strVal val="#ppt_x"/>
                                          </p:val>
                                        </p:tav>
                                      </p:tavLst>
                                    </p:anim>
                                    <p:anim calcmode="lin" valueType="num">
                                      <p:cBhvr additive="base">
                                        <p:cTn id="83" dur="500" fill="hold"/>
                                        <p:tgtEl>
                                          <p:spTgt spid="34"/>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0"/>
                                  </p:stCondLst>
                                  <p:childTnLst>
                                    <p:set>
                                      <p:cBhvr>
                                        <p:cTn id="85" dur="1" fill="hold">
                                          <p:stCondLst>
                                            <p:cond delay="0"/>
                                          </p:stCondLst>
                                        </p:cTn>
                                        <p:tgtEl>
                                          <p:spTgt spid="35"/>
                                        </p:tgtEl>
                                        <p:attrNameLst>
                                          <p:attrName>style.visibility</p:attrName>
                                        </p:attrNameLst>
                                      </p:cBhvr>
                                      <p:to>
                                        <p:strVal val="visible"/>
                                      </p:to>
                                    </p:set>
                                    <p:anim calcmode="lin" valueType="num">
                                      <p:cBhvr additive="base">
                                        <p:cTn id="86" dur="500" fill="hold"/>
                                        <p:tgtEl>
                                          <p:spTgt spid="35"/>
                                        </p:tgtEl>
                                        <p:attrNameLst>
                                          <p:attrName>ppt_x</p:attrName>
                                        </p:attrNameLst>
                                      </p:cBhvr>
                                      <p:tavLst>
                                        <p:tav tm="0">
                                          <p:val>
                                            <p:strVal val="#ppt_x"/>
                                          </p:val>
                                        </p:tav>
                                        <p:tav tm="100000">
                                          <p:val>
                                            <p:strVal val="#ppt_x"/>
                                          </p:val>
                                        </p:tav>
                                      </p:tavLst>
                                    </p:anim>
                                    <p:anim calcmode="lin" valueType="num">
                                      <p:cBhvr additive="base">
                                        <p:cTn id="87" dur="500" fill="hold"/>
                                        <p:tgtEl>
                                          <p:spTgt spid="35"/>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 calcmode="lin" valueType="num">
                                      <p:cBhvr additive="base">
                                        <p:cTn id="90" dur="500" fill="hold"/>
                                        <p:tgtEl>
                                          <p:spTgt spid="36"/>
                                        </p:tgtEl>
                                        <p:attrNameLst>
                                          <p:attrName>ppt_x</p:attrName>
                                        </p:attrNameLst>
                                      </p:cBhvr>
                                      <p:tavLst>
                                        <p:tav tm="0">
                                          <p:val>
                                            <p:strVal val="#ppt_x"/>
                                          </p:val>
                                        </p:tav>
                                        <p:tav tm="100000">
                                          <p:val>
                                            <p:strVal val="#ppt_x"/>
                                          </p:val>
                                        </p:tav>
                                      </p:tavLst>
                                    </p:anim>
                                    <p:anim calcmode="lin" valueType="num">
                                      <p:cBhvr additive="base">
                                        <p:cTn id="91" dur="500" fill="hold"/>
                                        <p:tgtEl>
                                          <p:spTgt spid="36"/>
                                        </p:tgtEl>
                                        <p:attrNameLst>
                                          <p:attrName>ppt_y</p:attrName>
                                        </p:attrNameLst>
                                      </p:cBhvr>
                                      <p:tavLst>
                                        <p:tav tm="0">
                                          <p:val>
                                            <p:strVal val="1+#ppt_h/2"/>
                                          </p:val>
                                        </p:tav>
                                        <p:tav tm="100000">
                                          <p:val>
                                            <p:strVal val="#ppt_y"/>
                                          </p:val>
                                        </p:tav>
                                      </p:tavLst>
                                    </p:anim>
                                  </p:childTnLst>
                                </p:cTn>
                              </p:par>
                              <p:par>
                                <p:cTn id="92" presetID="2" presetClass="entr" presetSubtype="1" fill="hold" grpId="0" nodeType="withEffect">
                                  <p:stCondLst>
                                    <p:cond delay="0"/>
                                  </p:stCondLst>
                                  <p:childTnLst>
                                    <p:set>
                                      <p:cBhvr>
                                        <p:cTn id="93" dur="1" fill="hold">
                                          <p:stCondLst>
                                            <p:cond delay="0"/>
                                          </p:stCondLst>
                                        </p:cTn>
                                        <p:tgtEl>
                                          <p:spTgt spid="37"/>
                                        </p:tgtEl>
                                        <p:attrNameLst>
                                          <p:attrName>style.visibility</p:attrName>
                                        </p:attrNameLst>
                                      </p:cBhvr>
                                      <p:to>
                                        <p:strVal val="visible"/>
                                      </p:to>
                                    </p:set>
                                    <p:anim calcmode="lin" valueType="num">
                                      <p:cBhvr additive="base">
                                        <p:cTn id="94" dur="500" fill="hold"/>
                                        <p:tgtEl>
                                          <p:spTgt spid="37"/>
                                        </p:tgtEl>
                                        <p:attrNameLst>
                                          <p:attrName>ppt_x</p:attrName>
                                        </p:attrNameLst>
                                      </p:cBhvr>
                                      <p:tavLst>
                                        <p:tav tm="0">
                                          <p:val>
                                            <p:strVal val="#ppt_x"/>
                                          </p:val>
                                        </p:tav>
                                        <p:tav tm="100000">
                                          <p:val>
                                            <p:strVal val="#ppt_x"/>
                                          </p:val>
                                        </p:tav>
                                      </p:tavLst>
                                    </p:anim>
                                    <p:anim calcmode="lin" valueType="num">
                                      <p:cBhvr additive="base">
                                        <p:cTn id="95" dur="500" fill="hold"/>
                                        <p:tgtEl>
                                          <p:spTgt spid="37"/>
                                        </p:tgtEl>
                                        <p:attrNameLst>
                                          <p:attrName>ppt_y</p:attrName>
                                        </p:attrNameLst>
                                      </p:cBhvr>
                                      <p:tavLst>
                                        <p:tav tm="0">
                                          <p:val>
                                            <p:strVal val="0-#ppt_h/2"/>
                                          </p:val>
                                        </p:tav>
                                        <p:tav tm="100000">
                                          <p:val>
                                            <p:strVal val="#ppt_y"/>
                                          </p:val>
                                        </p:tav>
                                      </p:tavLst>
                                    </p:anim>
                                  </p:childTnLst>
                                </p:cTn>
                              </p:par>
                              <p:par>
                                <p:cTn id="96" presetID="2" presetClass="entr" presetSubtype="4" fill="hold" grpId="0" nodeType="withEffect">
                                  <p:stCondLst>
                                    <p:cond delay="0"/>
                                  </p:stCondLst>
                                  <p:childTnLst>
                                    <p:set>
                                      <p:cBhvr>
                                        <p:cTn id="97" dur="1" fill="hold">
                                          <p:stCondLst>
                                            <p:cond delay="0"/>
                                          </p:stCondLst>
                                        </p:cTn>
                                        <p:tgtEl>
                                          <p:spTgt spid="38"/>
                                        </p:tgtEl>
                                        <p:attrNameLst>
                                          <p:attrName>style.visibility</p:attrName>
                                        </p:attrNameLst>
                                      </p:cBhvr>
                                      <p:to>
                                        <p:strVal val="visible"/>
                                      </p:to>
                                    </p:set>
                                    <p:anim calcmode="lin" valueType="num">
                                      <p:cBhvr additive="base">
                                        <p:cTn id="98" dur="500" fill="hold"/>
                                        <p:tgtEl>
                                          <p:spTgt spid="38"/>
                                        </p:tgtEl>
                                        <p:attrNameLst>
                                          <p:attrName>ppt_x</p:attrName>
                                        </p:attrNameLst>
                                      </p:cBhvr>
                                      <p:tavLst>
                                        <p:tav tm="0">
                                          <p:val>
                                            <p:strVal val="#ppt_x"/>
                                          </p:val>
                                        </p:tav>
                                        <p:tav tm="100000">
                                          <p:val>
                                            <p:strVal val="#ppt_x"/>
                                          </p:val>
                                        </p:tav>
                                      </p:tavLst>
                                    </p:anim>
                                    <p:anim calcmode="lin" valueType="num">
                                      <p:cBhvr additive="base">
                                        <p:cTn id="99" dur="500" fill="hold"/>
                                        <p:tgtEl>
                                          <p:spTgt spid="38"/>
                                        </p:tgtEl>
                                        <p:attrNameLst>
                                          <p:attrName>ppt_y</p:attrName>
                                        </p:attrNameLst>
                                      </p:cBhvr>
                                      <p:tavLst>
                                        <p:tav tm="0">
                                          <p:val>
                                            <p:strVal val="1+#ppt_h/2"/>
                                          </p:val>
                                        </p:tav>
                                        <p:tav tm="100000">
                                          <p:val>
                                            <p:strVal val="#ppt_y"/>
                                          </p:val>
                                        </p:tav>
                                      </p:tavLst>
                                    </p:anim>
                                  </p:childTnLst>
                                </p:cTn>
                              </p:par>
                              <p:par>
                                <p:cTn id="100" presetID="2" presetClass="entr" presetSubtype="9" fill="hold" grpId="0" nodeType="withEffect">
                                  <p:stCondLst>
                                    <p:cond delay="0"/>
                                  </p:stCondLst>
                                  <p:childTnLst>
                                    <p:set>
                                      <p:cBhvr>
                                        <p:cTn id="101" dur="1" fill="hold">
                                          <p:stCondLst>
                                            <p:cond delay="0"/>
                                          </p:stCondLst>
                                        </p:cTn>
                                        <p:tgtEl>
                                          <p:spTgt spid="39"/>
                                        </p:tgtEl>
                                        <p:attrNameLst>
                                          <p:attrName>style.visibility</p:attrName>
                                        </p:attrNameLst>
                                      </p:cBhvr>
                                      <p:to>
                                        <p:strVal val="visible"/>
                                      </p:to>
                                    </p:set>
                                    <p:anim calcmode="lin" valueType="num">
                                      <p:cBhvr additive="base">
                                        <p:cTn id="102" dur="500" fill="hold"/>
                                        <p:tgtEl>
                                          <p:spTgt spid="39"/>
                                        </p:tgtEl>
                                        <p:attrNameLst>
                                          <p:attrName>ppt_x</p:attrName>
                                        </p:attrNameLst>
                                      </p:cBhvr>
                                      <p:tavLst>
                                        <p:tav tm="0">
                                          <p:val>
                                            <p:strVal val="0-#ppt_w/2"/>
                                          </p:val>
                                        </p:tav>
                                        <p:tav tm="100000">
                                          <p:val>
                                            <p:strVal val="#ppt_x"/>
                                          </p:val>
                                        </p:tav>
                                      </p:tavLst>
                                    </p:anim>
                                    <p:anim calcmode="lin" valueType="num">
                                      <p:cBhvr additive="base">
                                        <p:cTn id="103" dur="500" fill="hold"/>
                                        <p:tgtEl>
                                          <p:spTgt spid="39"/>
                                        </p:tgtEl>
                                        <p:attrNameLst>
                                          <p:attrName>ppt_y</p:attrName>
                                        </p:attrNameLst>
                                      </p:cBhvr>
                                      <p:tavLst>
                                        <p:tav tm="0">
                                          <p:val>
                                            <p:strVal val="0-#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40"/>
                                        </p:tgtEl>
                                        <p:attrNameLst>
                                          <p:attrName>style.visibility</p:attrName>
                                        </p:attrNameLst>
                                      </p:cBhvr>
                                      <p:to>
                                        <p:strVal val="visible"/>
                                      </p:to>
                                    </p:set>
                                    <p:anim calcmode="lin" valueType="num">
                                      <p:cBhvr additive="base">
                                        <p:cTn id="106" dur="500" fill="hold"/>
                                        <p:tgtEl>
                                          <p:spTgt spid="40"/>
                                        </p:tgtEl>
                                        <p:attrNameLst>
                                          <p:attrName>ppt_x</p:attrName>
                                        </p:attrNameLst>
                                      </p:cBhvr>
                                      <p:tavLst>
                                        <p:tav tm="0">
                                          <p:val>
                                            <p:strVal val="#ppt_x"/>
                                          </p:val>
                                        </p:tav>
                                        <p:tav tm="100000">
                                          <p:val>
                                            <p:strVal val="#ppt_x"/>
                                          </p:val>
                                        </p:tav>
                                      </p:tavLst>
                                    </p:anim>
                                    <p:anim calcmode="lin" valueType="num">
                                      <p:cBhvr additive="base">
                                        <p:cTn id="107" dur="500" fill="hold"/>
                                        <p:tgtEl>
                                          <p:spTgt spid="40"/>
                                        </p:tgtEl>
                                        <p:attrNameLst>
                                          <p:attrName>ppt_y</p:attrName>
                                        </p:attrNameLst>
                                      </p:cBhvr>
                                      <p:tavLst>
                                        <p:tav tm="0">
                                          <p:val>
                                            <p:strVal val="1+#ppt_h/2"/>
                                          </p:val>
                                        </p:tav>
                                        <p:tav tm="100000">
                                          <p:val>
                                            <p:strVal val="#ppt_y"/>
                                          </p:val>
                                        </p:tav>
                                      </p:tavLst>
                                    </p:anim>
                                  </p:childTnLst>
                                </p:cTn>
                              </p:par>
                              <p:par>
                                <p:cTn id="108" presetID="2" presetClass="entr" presetSubtype="9" fill="hold" grpId="0" nodeType="withEffect">
                                  <p:stCondLst>
                                    <p:cond delay="0"/>
                                  </p:stCondLst>
                                  <p:childTnLst>
                                    <p:set>
                                      <p:cBhvr>
                                        <p:cTn id="109" dur="1" fill="hold">
                                          <p:stCondLst>
                                            <p:cond delay="0"/>
                                          </p:stCondLst>
                                        </p:cTn>
                                        <p:tgtEl>
                                          <p:spTgt spid="41"/>
                                        </p:tgtEl>
                                        <p:attrNameLst>
                                          <p:attrName>style.visibility</p:attrName>
                                        </p:attrNameLst>
                                      </p:cBhvr>
                                      <p:to>
                                        <p:strVal val="visible"/>
                                      </p:to>
                                    </p:set>
                                    <p:anim calcmode="lin" valueType="num">
                                      <p:cBhvr additive="base">
                                        <p:cTn id="110" dur="500" fill="hold"/>
                                        <p:tgtEl>
                                          <p:spTgt spid="41"/>
                                        </p:tgtEl>
                                        <p:attrNameLst>
                                          <p:attrName>ppt_x</p:attrName>
                                        </p:attrNameLst>
                                      </p:cBhvr>
                                      <p:tavLst>
                                        <p:tav tm="0">
                                          <p:val>
                                            <p:strVal val="0-#ppt_w/2"/>
                                          </p:val>
                                        </p:tav>
                                        <p:tav tm="100000">
                                          <p:val>
                                            <p:strVal val="#ppt_x"/>
                                          </p:val>
                                        </p:tav>
                                      </p:tavLst>
                                    </p:anim>
                                    <p:anim calcmode="lin" valueType="num">
                                      <p:cBhvr additive="base">
                                        <p:cTn id="111" dur="500" fill="hold"/>
                                        <p:tgtEl>
                                          <p:spTgt spid="41"/>
                                        </p:tgtEl>
                                        <p:attrNameLst>
                                          <p:attrName>ppt_y</p:attrName>
                                        </p:attrNameLst>
                                      </p:cBhvr>
                                      <p:tavLst>
                                        <p:tav tm="0">
                                          <p:val>
                                            <p:strVal val="0-#ppt_h/2"/>
                                          </p:val>
                                        </p:tav>
                                        <p:tav tm="100000">
                                          <p:val>
                                            <p:strVal val="#ppt_y"/>
                                          </p:val>
                                        </p:tav>
                                      </p:tavLst>
                                    </p:anim>
                                  </p:childTnLst>
                                </p:cTn>
                              </p:par>
                              <p:par>
                                <p:cTn id="112" presetID="2" presetClass="entr" presetSubtype="12" fill="hold" nodeType="withEffect">
                                  <p:stCondLst>
                                    <p:cond delay="0"/>
                                  </p:stCondLst>
                                  <p:childTnLst>
                                    <p:set>
                                      <p:cBhvr>
                                        <p:cTn id="113" dur="1" fill="hold">
                                          <p:stCondLst>
                                            <p:cond delay="0"/>
                                          </p:stCondLst>
                                        </p:cTn>
                                        <p:tgtEl>
                                          <p:spTgt spid="42"/>
                                        </p:tgtEl>
                                        <p:attrNameLst>
                                          <p:attrName>style.visibility</p:attrName>
                                        </p:attrNameLst>
                                      </p:cBhvr>
                                      <p:to>
                                        <p:strVal val="visible"/>
                                      </p:to>
                                    </p:set>
                                    <p:anim calcmode="lin" valueType="num">
                                      <p:cBhvr additive="base">
                                        <p:cTn id="114" dur="500" fill="hold"/>
                                        <p:tgtEl>
                                          <p:spTgt spid="42"/>
                                        </p:tgtEl>
                                        <p:attrNameLst>
                                          <p:attrName>ppt_x</p:attrName>
                                        </p:attrNameLst>
                                      </p:cBhvr>
                                      <p:tavLst>
                                        <p:tav tm="0">
                                          <p:val>
                                            <p:strVal val="0-#ppt_w/2"/>
                                          </p:val>
                                        </p:tav>
                                        <p:tav tm="100000">
                                          <p:val>
                                            <p:strVal val="#ppt_x"/>
                                          </p:val>
                                        </p:tav>
                                      </p:tavLst>
                                    </p:anim>
                                    <p:anim calcmode="lin" valueType="num">
                                      <p:cBhvr additive="base">
                                        <p:cTn id="115" dur="500" fill="hold"/>
                                        <p:tgtEl>
                                          <p:spTgt spid="42"/>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 calcmode="lin" valueType="num">
                                      <p:cBhvr additive="base">
                                        <p:cTn id="118" dur="500" fill="hold"/>
                                        <p:tgtEl>
                                          <p:spTgt spid="51"/>
                                        </p:tgtEl>
                                        <p:attrNameLst>
                                          <p:attrName>ppt_x</p:attrName>
                                        </p:attrNameLst>
                                      </p:cBhvr>
                                      <p:tavLst>
                                        <p:tav tm="0">
                                          <p:val>
                                            <p:strVal val="#ppt_x"/>
                                          </p:val>
                                        </p:tav>
                                        <p:tav tm="100000">
                                          <p:val>
                                            <p:strVal val="#ppt_x"/>
                                          </p:val>
                                        </p:tav>
                                      </p:tavLst>
                                    </p:anim>
                                    <p:anim calcmode="lin" valueType="num">
                                      <p:cBhvr additive="base">
                                        <p:cTn id="119" dur="500" fill="hold"/>
                                        <p:tgtEl>
                                          <p:spTgt spid="51"/>
                                        </p:tgtEl>
                                        <p:attrNameLst>
                                          <p:attrName>ppt_y</p:attrName>
                                        </p:attrNameLst>
                                      </p:cBhvr>
                                      <p:tavLst>
                                        <p:tav tm="0">
                                          <p:val>
                                            <p:strVal val="1+#ppt_h/2"/>
                                          </p:val>
                                        </p:tav>
                                        <p:tav tm="100000">
                                          <p:val>
                                            <p:strVal val="#ppt_y"/>
                                          </p:val>
                                        </p:tav>
                                      </p:tavLst>
                                    </p:anim>
                                  </p:childTnLst>
                                </p:cTn>
                              </p:par>
                              <p:par>
                                <p:cTn id="120" presetID="2" presetClass="entr" presetSubtype="4" fill="hold" grpId="0" nodeType="withEffect">
                                  <p:stCondLst>
                                    <p:cond delay="0"/>
                                  </p:stCondLst>
                                  <p:childTnLst>
                                    <p:set>
                                      <p:cBhvr>
                                        <p:cTn id="121" dur="1" fill="hold">
                                          <p:stCondLst>
                                            <p:cond delay="0"/>
                                          </p:stCondLst>
                                        </p:cTn>
                                        <p:tgtEl>
                                          <p:spTgt spid="52"/>
                                        </p:tgtEl>
                                        <p:attrNameLst>
                                          <p:attrName>style.visibility</p:attrName>
                                        </p:attrNameLst>
                                      </p:cBhvr>
                                      <p:to>
                                        <p:strVal val="visible"/>
                                      </p:to>
                                    </p:set>
                                    <p:anim calcmode="lin" valueType="num">
                                      <p:cBhvr additive="base">
                                        <p:cTn id="122" dur="500" fill="hold"/>
                                        <p:tgtEl>
                                          <p:spTgt spid="52"/>
                                        </p:tgtEl>
                                        <p:attrNameLst>
                                          <p:attrName>ppt_x</p:attrName>
                                        </p:attrNameLst>
                                      </p:cBhvr>
                                      <p:tavLst>
                                        <p:tav tm="0">
                                          <p:val>
                                            <p:strVal val="#ppt_x"/>
                                          </p:val>
                                        </p:tav>
                                        <p:tav tm="100000">
                                          <p:val>
                                            <p:strVal val="#ppt_x"/>
                                          </p:val>
                                        </p:tav>
                                      </p:tavLst>
                                    </p:anim>
                                    <p:anim calcmode="lin" valueType="num">
                                      <p:cBhvr additive="base">
                                        <p:cTn id="123" dur="500" fill="hold"/>
                                        <p:tgtEl>
                                          <p:spTgt spid="52"/>
                                        </p:tgtEl>
                                        <p:attrNameLst>
                                          <p:attrName>ppt_y</p:attrName>
                                        </p:attrNameLst>
                                      </p:cBhvr>
                                      <p:tavLst>
                                        <p:tav tm="0">
                                          <p:val>
                                            <p:strVal val="1+#ppt_h/2"/>
                                          </p:val>
                                        </p:tav>
                                        <p:tav tm="100000">
                                          <p:val>
                                            <p:strVal val="#ppt_y"/>
                                          </p:val>
                                        </p:tav>
                                      </p:tavLst>
                                    </p:anim>
                                  </p:childTnLst>
                                </p:cTn>
                              </p:par>
                              <p:par>
                                <p:cTn id="124" presetID="2" presetClass="entr" presetSubtype="4" fill="hold" grpId="0" nodeType="withEffect">
                                  <p:stCondLst>
                                    <p:cond delay="0"/>
                                  </p:stCondLst>
                                  <p:childTnLst>
                                    <p:set>
                                      <p:cBhvr>
                                        <p:cTn id="125" dur="1" fill="hold">
                                          <p:stCondLst>
                                            <p:cond delay="0"/>
                                          </p:stCondLst>
                                        </p:cTn>
                                        <p:tgtEl>
                                          <p:spTgt spid="53"/>
                                        </p:tgtEl>
                                        <p:attrNameLst>
                                          <p:attrName>style.visibility</p:attrName>
                                        </p:attrNameLst>
                                      </p:cBhvr>
                                      <p:to>
                                        <p:strVal val="visible"/>
                                      </p:to>
                                    </p:set>
                                    <p:anim calcmode="lin" valueType="num">
                                      <p:cBhvr additive="base">
                                        <p:cTn id="126" dur="500" fill="hold"/>
                                        <p:tgtEl>
                                          <p:spTgt spid="53"/>
                                        </p:tgtEl>
                                        <p:attrNameLst>
                                          <p:attrName>ppt_x</p:attrName>
                                        </p:attrNameLst>
                                      </p:cBhvr>
                                      <p:tavLst>
                                        <p:tav tm="0">
                                          <p:val>
                                            <p:strVal val="#ppt_x"/>
                                          </p:val>
                                        </p:tav>
                                        <p:tav tm="100000">
                                          <p:val>
                                            <p:strVal val="#ppt_x"/>
                                          </p:val>
                                        </p:tav>
                                      </p:tavLst>
                                    </p:anim>
                                    <p:anim calcmode="lin" valueType="num">
                                      <p:cBhvr additive="base">
                                        <p:cTn id="127" dur="500" fill="hold"/>
                                        <p:tgtEl>
                                          <p:spTgt spid="53"/>
                                        </p:tgtEl>
                                        <p:attrNameLst>
                                          <p:attrName>ppt_y</p:attrName>
                                        </p:attrNameLst>
                                      </p:cBhvr>
                                      <p:tavLst>
                                        <p:tav tm="0">
                                          <p:val>
                                            <p:strVal val="1+#ppt_h/2"/>
                                          </p:val>
                                        </p:tav>
                                        <p:tav tm="100000">
                                          <p:val>
                                            <p:strVal val="#ppt_y"/>
                                          </p:val>
                                        </p:tav>
                                      </p:tavLst>
                                    </p:anim>
                                  </p:childTnLst>
                                </p:cTn>
                              </p:par>
                              <p:par>
                                <p:cTn id="128" presetID="2" presetClass="entr" presetSubtype="4" fill="hold" grpId="0" nodeType="withEffect">
                                  <p:stCondLst>
                                    <p:cond delay="0"/>
                                  </p:stCondLst>
                                  <p:childTnLst>
                                    <p:set>
                                      <p:cBhvr>
                                        <p:cTn id="129" dur="1" fill="hold">
                                          <p:stCondLst>
                                            <p:cond delay="0"/>
                                          </p:stCondLst>
                                        </p:cTn>
                                        <p:tgtEl>
                                          <p:spTgt spid="54"/>
                                        </p:tgtEl>
                                        <p:attrNameLst>
                                          <p:attrName>style.visibility</p:attrName>
                                        </p:attrNameLst>
                                      </p:cBhvr>
                                      <p:to>
                                        <p:strVal val="visible"/>
                                      </p:to>
                                    </p:set>
                                    <p:anim calcmode="lin" valueType="num">
                                      <p:cBhvr additive="base">
                                        <p:cTn id="130" dur="500" fill="hold"/>
                                        <p:tgtEl>
                                          <p:spTgt spid="54"/>
                                        </p:tgtEl>
                                        <p:attrNameLst>
                                          <p:attrName>ppt_x</p:attrName>
                                        </p:attrNameLst>
                                      </p:cBhvr>
                                      <p:tavLst>
                                        <p:tav tm="0">
                                          <p:val>
                                            <p:strVal val="#ppt_x"/>
                                          </p:val>
                                        </p:tav>
                                        <p:tav tm="100000">
                                          <p:val>
                                            <p:strVal val="#ppt_x"/>
                                          </p:val>
                                        </p:tav>
                                      </p:tavLst>
                                    </p:anim>
                                    <p:anim calcmode="lin" valueType="num">
                                      <p:cBhvr additive="base">
                                        <p:cTn id="131" dur="500" fill="hold"/>
                                        <p:tgtEl>
                                          <p:spTgt spid="54"/>
                                        </p:tgtEl>
                                        <p:attrNameLst>
                                          <p:attrName>ppt_y</p:attrName>
                                        </p:attrNameLst>
                                      </p:cBhvr>
                                      <p:tavLst>
                                        <p:tav tm="0">
                                          <p:val>
                                            <p:strVal val="1+#ppt_h/2"/>
                                          </p:val>
                                        </p:tav>
                                        <p:tav tm="100000">
                                          <p:val>
                                            <p:strVal val="#ppt_y"/>
                                          </p:val>
                                        </p:tav>
                                      </p:tavLst>
                                    </p:anim>
                                  </p:childTnLst>
                                </p:cTn>
                              </p:par>
                              <p:par>
                                <p:cTn id="132" presetID="2" presetClass="entr" presetSubtype="12" fill="hold" grpId="0" nodeType="withEffect">
                                  <p:stCondLst>
                                    <p:cond delay="0"/>
                                  </p:stCondLst>
                                  <p:childTnLst>
                                    <p:set>
                                      <p:cBhvr>
                                        <p:cTn id="133" dur="1" fill="hold">
                                          <p:stCondLst>
                                            <p:cond delay="0"/>
                                          </p:stCondLst>
                                        </p:cTn>
                                        <p:tgtEl>
                                          <p:spTgt spid="55"/>
                                        </p:tgtEl>
                                        <p:attrNameLst>
                                          <p:attrName>style.visibility</p:attrName>
                                        </p:attrNameLst>
                                      </p:cBhvr>
                                      <p:to>
                                        <p:strVal val="visible"/>
                                      </p:to>
                                    </p:set>
                                    <p:anim calcmode="lin" valueType="num">
                                      <p:cBhvr additive="base">
                                        <p:cTn id="134" dur="500" fill="hold"/>
                                        <p:tgtEl>
                                          <p:spTgt spid="55"/>
                                        </p:tgtEl>
                                        <p:attrNameLst>
                                          <p:attrName>ppt_x</p:attrName>
                                        </p:attrNameLst>
                                      </p:cBhvr>
                                      <p:tavLst>
                                        <p:tav tm="0">
                                          <p:val>
                                            <p:strVal val="0-#ppt_w/2"/>
                                          </p:val>
                                        </p:tav>
                                        <p:tav tm="100000">
                                          <p:val>
                                            <p:strVal val="#ppt_x"/>
                                          </p:val>
                                        </p:tav>
                                      </p:tavLst>
                                    </p:anim>
                                    <p:anim calcmode="lin" valueType="num">
                                      <p:cBhvr additive="base">
                                        <p:cTn id="135" dur="500" fill="hold"/>
                                        <p:tgtEl>
                                          <p:spTgt spid="55"/>
                                        </p:tgtEl>
                                        <p:attrNameLst>
                                          <p:attrName>ppt_y</p:attrName>
                                        </p:attrNameLst>
                                      </p:cBhvr>
                                      <p:tavLst>
                                        <p:tav tm="0">
                                          <p:val>
                                            <p:strVal val="1+#ppt_h/2"/>
                                          </p:val>
                                        </p:tav>
                                        <p:tav tm="100000">
                                          <p:val>
                                            <p:strVal val="#ppt_y"/>
                                          </p:val>
                                        </p:tav>
                                      </p:tavLst>
                                    </p:anim>
                                  </p:childTnLst>
                                </p:cTn>
                              </p:par>
                              <p:par>
                                <p:cTn id="136" presetID="2" presetClass="entr" presetSubtype="4" fill="hold" grpId="0" nodeType="withEffect">
                                  <p:stCondLst>
                                    <p:cond delay="0"/>
                                  </p:stCondLst>
                                  <p:childTnLst>
                                    <p:set>
                                      <p:cBhvr>
                                        <p:cTn id="137" dur="1" fill="hold">
                                          <p:stCondLst>
                                            <p:cond delay="0"/>
                                          </p:stCondLst>
                                        </p:cTn>
                                        <p:tgtEl>
                                          <p:spTgt spid="56"/>
                                        </p:tgtEl>
                                        <p:attrNameLst>
                                          <p:attrName>style.visibility</p:attrName>
                                        </p:attrNameLst>
                                      </p:cBhvr>
                                      <p:to>
                                        <p:strVal val="visible"/>
                                      </p:to>
                                    </p:set>
                                    <p:anim calcmode="lin" valueType="num">
                                      <p:cBhvr additive="base">
                                        <p:cTn id="138" dur="500" fill="hold"/>
                                        <p:tgtEl>
                                          <p:spTgt spid="56"/>
                                        </p:tgtEl>
                                        <p:attrNameLst>
                                          <p:attrName>ppt_x</p:attrName>
                                        </p:attrNameLst>
                                      </p:cBhvr>
                                      <p:tavLst>
                                        <p:tav tm="0">
                                          <p:val>
                                            <p:strVal val="#ppt_x"/>
                                          </p:val>
                                        </p:tav>
                                        <p:tav tm="100000">
                                          <p:val>
                                            <p:strVal val="#ppt_x"/>
                                          </p:val>
                                        </p:tav>
                                      </p:tavLst>
                                    </p:anim>
                                    <p:anim calcmode="lin" valueType="num">
                                      <p:cBhvr additive="base">
                                        <p:cTn id="139" dur="500" fill="hold"/>
                                        <p:tgtEl>
                                          <p:spTgt spid="56"/>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0"/>
                                  </p:stCondLst>
                                  <p:childTnLst>
                                    <p:set>
                                      <p:cBhvr>
                                        <p:cTn id="141" dur="1" fill="hold">
                                          <p:stCondLst>
                                            <p:cond delay="0"/>
                                          </p:stCondLst>
                                        </p:cTn>
                                        <p:tgtEl>
                                          <p:spTgt spid="57"/>
                                        </p:tgtEl>
                                        <p:attrNameLst>
                                          <p:attrName>style.visibility</p:attrName>
                                        </p:attrNameLst>
                                      </p:cBhvr>
                                      <p:to>
                                        <p:strVal val="visible"/>
                                      </p:to>
                                    </p:set>
                                    <p:anim calcmode="lin" valueType="num">
                                      <p:cBhvr additive="base">
                                        <p:cTn id="142" dur="500" fill="hold"/>
                                        <p:tgtEl>
                                          <p:spTgt spid="57"/>
                                        </p:tgtEl>
                                        <p:attrNameLst>
                                          <p:attrName>ppt_x</p:attrName>
                                        </p:attrNameLst>
                                      </p:cBhvr>
                                      <p:tavLst>
                                        <p:tav tm="0">
                                          <p:val>
                                            <p:strVal val="#ppt_x"/>
                                          </p:val>
                                        </p:tav>
                                        <p:tav tm="100000">
                                          <p:val>
                                            <p:strVal val="#ppt_x"/>
                                          </p:val>
                                        </p:tav>
                                      </p:tavLst>
                                    </p:anim>
                                    <p:anim calcmode="lin" valueType="num">
                                      <p:cBhvr additive="base">
                                        <p:cTn id="143" dur="500" fill="hold"/>
                                        <p:tgtEl>
                                          <p:spTgt spid="57"/>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58"/>
                                        </p:tgtEl>
                                        <p:attrNameLst>
                                          <p:attrName>style.visibility</p:attrName>
                                        </p:attrNameLst>
                                      </p:cBhvr>
                                      <p:to>
                                        <p:strVal val="visible"/>
                                      </p:to>
                                    </p:set>
                                    <p:anim calcmode="lin" valueType="num">
                                      <p:cBhvr additive="base">
                                        <p:cTn id="146" dur="500" fill="hold"/>
                                        <p:tgtEl>
                                          <p:spTgt spid="58"/>
                                        </p:tgtEl>
                                        <p:attrNameLst>
                                          <p:attrName>ppt_x</p:attrName>
                                        </p:attrNameLst>
                                      </p:cBhvr>
                                      <p:tavLst>
                                        <p:tav tm="0">
                                          <p:val>
                                            <p:strVal val="#ppt_x"/>
                                          </p:val>
                                        </p:tav>
                                        <p:tav tm="100000">
                                          <p:val>
                                            <p:strVal val="#ppt_x"/>
                                          </p:val>
                                        </p:tav>
                                      </p:tavLst>
                                    </p:anim>
                                    <p:anim calcmode="lin" valueType="num">
                                      <p:cBhvr additive="base">
                                        <p:cTn id="147" dur="500" fill="hold"/>
                                        <p:tgtEl>
                                          <p:spTgt spid="58"/>
                                        </p:tgtEl>
                                        <p:attrNameLst>
                                          <p:attrName>ppt_y</p:attrName>
                                        </p:attrNameLst>
                                      </p:cBhvr>
                                      <p:tavLst>
                                        <p:tav tm="0">
                                          <p:val>
                                            <p:strVal val="1+#ppt_h/2"/>
                                          </p:val>
                                        </p:tav>
                                        <p:tav tm="100000">
                                          <p:val>
                                            <p:strVal val="#ppt_y"/>
                                          </p:val>
                                        </p:tav>
                                      </p:tavLst>
                                    </p:anim>
                                  </p:childTnLst>
                                </p:cTn>
                              </p:par>
                              <p:par>
                                <p:cTn id="148" presetID="2" presetClass="entr" presetSubtype="8" fill="hold" nodeType="withEffect">
                                  <p:stCondLst>
                                    <p:cond delay="0"/>
                                  </p:stCondLst>
                                  <p:childTnLst>
                                    <p:set>
                                      <p:cBhvr>
                                        <p:cTn id="149" dur="1" fill="hold">
                                          <p:stCondLst>
                                            <p:cond delay="0"/>
                                          </p:stCondLst>
                                        </p:cTn>
                                        <p:tgtEl>
                                          <p:spTgt spid="59"/>
                                        </p:tgtEl>
                                        <p:attrNameLst>
                                          <p:attrName>style.visibility</p:attrName>
                                        </p:attrNameLst>
                                      </p:cBhvr>
                                      <p:to>
                                        <p:strVal val="visible"/>
                                      </p:to>
                                    </p:set>
                                    <p:anim calcmode="lin" valueType="num">
                                      <p:cBhvr additive="base">
                                        <p:cTn id="150" dur="500" fill="hold"/>
                                        <p:tgtEl>
                                          <p:spTgt spid="59"/>
                                        </p:tgtEl>
                                        <p:attrNameLst>
                                          <p:attrName>ppt_x</p:attrName>
                                        </p:attrNameLst>
                                      </p:cBhvr>
                                      <p:tavLst>
                                        <p:tav tm="0">
                                          <p:val>
                                            <p:strVal val="0-#ppt_w/2"/>
                                          </p:val>
                                        </p:tav>
                                        <p:tav tm="100000">
                                          <p:val>
                                            <p:strVal val="#ppt_x"/>
                                          </p:val>
                                        </p:tav>
                                      </p:tavLst>
                                    </p:anim>
                                    <p:anim calcmode="lin" valueType="num">
                                      <p:cBhvr additive="base">
                                        <p:cTn id="151" dur="500" fill="hold"/>
                                        <p:tgtEl>
                                          <p:spTgt spid="59"/>
                                        </p:tgtEl>
                                        <p:attrNameLst>
                                          <p:attrName>ppt_y</p:attrName>
                                        </p:attrNameLst>
                                      </p:cBhvr>
                                      <p:tavLst>
                                        <p:tav tm="0">
                                          <p:val>
                                            <p:strVal val="#ppt_y"/>
                                          </p:val>
                                        </p:tav>
                                        <p:tav tm="100000">
                                          <p:val>
                                            <p:strVal val="#ppt_y"/>
                                          </p:val>
                                        </p:tav>
                                      </p:tavLst>
                                    </p:anim>
                                  </p:childTnLst>
                                </p:cTn>
                              </p:par>
                              <p:par>
                                <p:cTn id="152" presetID="2" presetClass="entr" presetSubtype="4" fill="hold" grpId="0" nodeType="withEffect">
                                  <p:stCondLst>
                                    <p:cond delay="0"/>
                                  </p:stCondLst>
                                  <p:childTnLst>
                                    <p:set>
                                      <p:cBhvr>
                                        <p:cTn id="153" dur="1" fill="hold">
                                          <p:stCondLst>
                                            <p:cond delay="0"/>
                                          </p:stCondLst>
                                        </p:cTn>
                                        <p:tgtEl>
                                          <p:spTgt spid="62"/>
                                        </p:tgtEl>
                                        <p:attrNameLst>
                                          <p:attrName>style.visibility</p:attrName>
                                        </p:attrNameLst>
                                      </p:cBhvr>
                                      <p:to>
                                        <p:strVal val="visible"/>
                                      </p:to>
                                    </p:set>
                                    <p:anim calcmode="lin" valueType="num">
                                      <p:cBhvr additive="base">
                                        <p:cTn id="154" dur="500" fill="hold"/>
                                        <p:tgtEl>
                                          <p:spTgt spid="62"/>
                                        </p:tgtEl>
                                        <p:attrNameLst>
                                          <p:attrName>ppt_x</p:attrName>
                                        </p:attrNameLst>
                                      </p:cBhvr>
                                      <p:tavLst>
                                        <p:tav tm="0">
                                          <p:val>
                                            <p:strVal val="#ppt_x"/>
                                          </p:val>
                                        </p:tav>
                                        <p:tav tm="100000">
                                          <p:val>
                                            <p:strVal val="#ppt_x"/>
                                          </p:val>
                                        </p:tav>
                                      </p:tavLst>
                                    </p:anim>
                                    <p:anim calcmode="lin" valueType="num">
                                      <p:cBhvr additive="base">
                                        <p:cTn id="155" dur="500" fill="hold"/>
                                        <p:tgtEl>
                                          <p:spTgt spid="62"/>
                                        </p:tgtEl>
                                        <p:attrNameLst>
                                          <p:attrName>ppt_y</p:attrName>
                                        </p:attrNameLst>
                                      </p:cBhvr>
                                      <p:tavLst>
                                        <p:tav tm="0">
                                          <p:val>
                                            <p:strVal val="1+#ppt_h/2"/>
                                          </p:val>
                                        </p:tav>
                                        <p:tav tm="100000">
                                          <p:val>
                                            <p:strVal val="#ppt_y"/>
                                          </p:val>
                                        </p:tav>
                                      </p:tavLst>
                                    </p:anim>
                                  </p:childTnLst>
                                </p:cTn>
                              </p:par>
                              <p:par>
                                <p:cTn id="156" presetID="2" presetClass="entr" presetSubtype="4" fill="hold" grpId="0" nodeType="withEffect">
                                  <p:stCondLst>
                                    <p:cond delay="0"/>
                                  </p:stCondLst>
                                  <p:childTnLst>
                                    <p:set>
                                      <p:cBhvr>
                                        <p:cTn id="157" dur="1" fill="hold">
                                          <p:stCondLst>
                                            <p:cond delay="0"/>
                                          </p:stCondLst>
                                        </p:cTn>
                                        <p:tgtEl>
                                          <p:spTgt spid="63"/>
                                        </p:tgtEl>
                                        <p:attrNameLst>
                                          <p:attrName>style.visibility</p:attrName>
                                        </p:attrNameLst>
                                      </p:cBhvr>
                                      <p:to>
                                        <p:strVal val="visible"/>
                                      </p:to>
                                    </p:set>
                                    <p:anim calcmode="lin" valueType="num">
                                      <p:cBhvr additive="base">
                                        <p:cTn id="158" dur="500" fill="hold"/>
                                        <p:tgtEl>
                                          <p:spTgt spid="63"/>
                                        </p:tgtEl>
                                        <p:attrNameLst>
                                          <p:attrName>ppt_x</p:attrName>
                                        </p:attrNameLst>
                                      </p:cBhvr>
                                      <p:tavLst>
                                        <p:tav tm="0">
                                          <p:val>
                                            <p:strVal val="#ppt_x"/>
                                          </p:val>
                                        </p:tav>
                                        <p:tav tm="100000">
                                          <p:val>
                                            <p:strVal val="#ppt_x"/>
                                          </p:val>
                                        </p:tav>
                                      </p:tavLst>
                                    </p:anim>
                                    <p:anim calcmode="lin" valueType="num">
                                      <p:cBhvr additive="base">
                                        <p:cTn id="159" dur="500" fill="hold"/>
                                        <p:tgtEl>
                                          <p:spTgt spid="63"/>
                                        </p:tgtEl>
                                        <p:attrNameLst>
                                          <p:attrName>ppt_y</p:attrName>
                                        </p:attrNameLst>
                                      </p:cBhvr>
                                      <p:tavLst>
                                        <p:tav tm="0">
                                          <p:val>
                                            <p:strVal val="1+#ppt_h/2"/>
                                          </p:val>
                                        </p:tav>
                                        <p:tav tm="100000">
                                          <p:val>
                                            <p:strVal val="#ppt_y"/>
                                          </p:val>
                                        </p:tav>
                                      </p:tavLst>
                                    </p:anim>
                                  </p:childTnLst>
                                </p:cTn>
                              </p:par>
                              <p:par>
                                <p:cTn id="160" presetID="2" presetClass="entr" presetSubtype="4" fill="hold" grpId="0" nodeType="withEffect">
                                  <p:stCondLst>
                                    <p:cond delay="0"/>
                                  </p:stCondLst>
                                  <p:childTnLst>
                                    <p:set>
                                      <p:cBhvr>
                                        <p:cTn id="161" dur="1" fill="hold">
                                          <p:stCondLst>
                                            <p:cond delay="0"/>
                                          </p:stCondLst>
                                        </p:cTn>
                                        <p:tgtEl>
                                          <p:spTgt spid="64"/>
                                        </p:tgtEl>
                                        <p:attrNameLst>
                                          <p:attrName>style.visibility</p:attrName>
                                        </p:attrNameLst>
                                      </p:cBhvr>
                                      <p:to>
                                        <p:strVal val="visible"/>
                                      </p:to>
                                    </p:set>
                                    <p:anim calcmode="lin" valueType="num">
                                      <p:cBhvr additive="base">
                                        <p:cTn id="162" dur="500" fill="hold"/>
                                        <p:tgtEl>
                                          <p:spTgt spid="64"/>
                                        </p:tgtEl>
                                        <p:attrNameLst>
                                          <p:attrName>ppt_x</p:attrName>
                                        </p:attrNameLst>
                                      </p:cBhvr>
                                      <p:tavLst>
                                        <p:tav tm="0">
                                          <p:val>
                                            <p:strVal val="#ppt_x"/>
                                          </p:val>
                                        </p:tav>
                                        <p:tav tm="100000">
                                          <p:val>
                                            <p:strVal val="#ppt_x"/>
                                          </p:val>
                                        </p:tav>
                                      </p:tavLst>
                                    </p:anim>
                                    <p:anim calcmode="lin" valueType="num">
                                      <p:cBhvr additive="base">
                                        <p:cTn id="163" dur="500" fill="hold"/>
                                        <p:tgtEl>
                                          <p:spTgt spid="64"/>
                                        </p:tgtEl>
                                        <p:attrNameLst>
                                          <p:attrName>ppt_y</p:attrName>
                                        </p:attrNameLst>
                                      </p:cBhvr>
                                      <p:tavLst>
                                        <p:tav tm="0">
                                          <p:val>
                                            <p:strVal val="1+#ppt_h/2"/>
                                          </p:val>
                                        </p:tav>
                                        <p:tav tm="100000">
                                          <p:val>
                                            <p:strVal val="#ppt_y"/>
                                          </p:val>
                                        </p:tav>
                                      </p:tavLst>
                                    </p:anim>
                                  </p:childTnLst>
                                </p:cTn>
                              </p:par>
                              <p:par>
                                <p:cTn id="164" presetID="2" presetClass="entr" presetSubtype="4" fill="hold" grpId="0" nodeType="withEffect">
                                  <p:stCondLst>
                                    <p:cond delay="0"/>
                                  </p:stCondLst>
                                  <p:childTnLst>
                                    <p:set>
                                      <p:cBhvr>
                                        <p:cTn id="165" dur="1" fill="hold">
                                          <p:stCondLst>
                                            <p:cond delay="0"/>
                                          </p:stCondLst>
                                        </p:cTn>
                                        <p:tgtEl>
                                          <p:spTgt spid="65"/>
                                        </p:tgtEl>
                                        <p:attrNameLst>
                                          <p:attrName>style.visibility</p:attrName>
                                        </p:attrNameLst>
                                      </p:cBhvr>
                                      <p:to>
                                        <p:strVal val="visible"/>
                                      </p:to>
                                    </p:set>
                                    <p:anim calcmode="lin" valueType="num">
                                      <p:cBhvr additive="base">
                                        <p:cTn id="166" dur="500" fill="hold"/>
                                        <p:tgtEl>
                                          <p:spTgt spid="65"/>
                                        </p:tgtEl>
                                        <p:attrNameLst>
                                          <p:attrName>ppt_x</p:attrName>
                                        </p:attrNameLst>
                                      </p:cBhvr>
                                      <p:tavLst>
                                        <p:tav tm="0">
                                          <p:val>
                                            <p:strVal val="#ppt_x"/>
                                          </p:val>
                                        </p:tav>
                                        <p:tav tm="100000">
                                          <p:val>
                                            <p:strVal val="#ppt_x"/>
                                          </p:val>
                                        </p:tav>
                                      </p:tavLst>
                                    </p:anim>
                                    <p:anim calcmode="lin" valueType="num">
                                      <p:cBhvr additive="base">
                                        <p:cTn id="167" dur="500" fill="hold"/>
                                        <p:tgtEl>
                                          <p:spTgt spid="65"/>
                                        </p:tgtEl>
                                        <p:attrNameLst>
                                          <p:attrName>ppt_y</p:attrName>
                                        </p:attrNameLst>
                                      </p:cBhvr>
                                      <p:tavLst>
                                        <p:tav tm="0">
                                          <p:val>
                                            <p:strVal val="1+#ppt_h/2"/>
                                          </p:val>
                                        </p:tav>
                                        <p:tav tm="100000">
                                          <p:val>
                                            <p:strVal val="#ppt_y"/>
                                          </p:val>
                                        </p:tav>
                                      </p:tavLst>
                                    </p:anim>
                                  </p:childTnLst>
                                </p:cTn>
                              </p:par>
                              <p:par>
                                <p:cTn id="168" presetID="2" presetClass="entr" presetSubtype="4" fill="hold" grpId="0" nodeType="withEffect">
                                  <p:stCondLst>
                                    <p:cond delay="0"/>
                                  </p:stCondLst>
                                  <p:childTnLst>
                                    <p:set>
                                      <p:cBhvr>
                                        <p:cTn id="169" dur="1" fill="hold">
                                          <p:stCondLst>
                                            <p:cond delay="0"/>
                                          </p:stCondLst>
                                        </p:cTn>
                                        <p:tgtEl>
                                          <p:spTgt spid="66"/>
                                        </p:tgtEl>
                                        <p:attrNameLst>
                                          <p:attrName>style.visibility</p:attrName>
                                        </p:attrNameLst>
                                      </p:cBhvr>
                                      <p:to>
                                        <p:strVal val="visible"/>
                                      </p:to>
                                    </p:set>
                                    <p:anim calcmode="lin" valueType="num">
                                      <p:cBhvr additive="base">
                                        <p:cTn id="170" dur="500" fill="hold"/>
                                        <p:tgtEl>
                                          <p:spTgt spid="66"/>
                                        </p:tgtEl>
                                        <p:attrNameLst>
                                          <p:attrName>ppt_x</p:attrName>
                                        </p:attrNameLst>
                                      </p:cBhvr>
                                      <p:tavLst>
                                        <p:tav tm="0">
                                          <p:val>
                                            <p:strVal val="#ppt_x"/>
                                          </p:val>
                                        </p:tav>
                                        <p:tav tm="100000">
                                          <p:val>
                                            <p:strVal val="#ppt_x"/>
                                          </p:val>
                                        </p:tav>
                                      </p:tavLst>
                                    </p:anim>
                                    <p:anim calcmode="lin" valueType="num">
                                      <p:cBhvr additive="base">
                                        <p:cTn id="171" dur="500" fill="hold"/>
                                        <p:tgtEl>
                                          <p:spTgt spid="66"/>
                                        </p:tgtEl>
                                        <p:attrNameLst>
                                          <p:attrName>ppt_y</p:attrName>
                                        </p:attrNameLst>
                                      </p:cBhvr>
                                      <p:tavLst>
                                        <p:tav tm="0">
                                          <p:val>
                                            <p:strVal val="1+#ppt_h/2"/>
                                          </p:val>
                                        </p:tav>
                                        <p:tav tm="100000">
                                          <p:val>
                                            <p:strVal val="#ppt_y"/>
                                          </p:val>
                                        </p:tav>
                                      </p:tavLst>
                                    </p:anim>
                                  </p:childTnLst>
                                </p:cTn>
                              </p:par>
                              <p:par>
                                <p:cTn id="172" presetID="2" presetClass="entr" presetSubtype="8" fill="hold" grpId="0" nodeType="withEffect">
                                  <p:stCondLst>
                                    <p:cond delay="0"/>
                                  </p:stCondLst>
                                  <p:childTnLst>
                                    <p:set>
                                      <p:cBhvr>
                                        <p:cTn id="173" dur="1" fill="hold">
                                          <p:stCondLst>
                                            <p:cond delay="0"/>
                                          </p:stCondLst>
                                        </p:cTn>
                                        <p:tgtEl>
                                          <p:spTgt spid="67"/>
                                        </p:tgtEl>
                                        <p:attrNameLst>
                                          <p:attrName>style.visibility</p:attrName>
                                        </p:attrNameLst>
                                      </p:cBhvr>
                                      <p:to>
                                        <p:strVal val="visible"/>
                                      </p:to>
                                    </p:set>
                                    <p:anim calcmode="lin" valueType="num">
                                      <p:cBhvr additive="base">
                                        <p:cTn id="174" dur="500" fill="hold"/>
                                        <p:tgtEl>
                                          <p:spTgt spid="67"/>
                                        </p:tgtEl>
                                        <p:attrNameLst>
                                          <p:attrName>ppt_x</p:attrName>
                                        </p:attrNameLst>
                                      </p:cBhvr>
                                      <p:tavLst>
                                        <p:tav tm="0">
                                          <p:val>
                                            <p:strVal val="0-#ppt_w/2"/>
                                          </p:val>
                                        </p:tav>
                                        <p:tav tm="100000">
                                          <p:val>
                                            <p:strVal val="#ppt_x"/>
                                          </p:val>
                                        </p:tav>
                                      </p:tavLst>
                                    </p:anim>
                                    <p:anim calcmode="lin" valueType="num">
                                      <p:cBhvr additive="base">
                                        <p:cTn id="175" dur="500" fill="hold"/>
                                        <p:tgtEl>
                                          <p:spTgt spid="67"/>
                                        </p:tgtEl>
                                        <p:attrNameLst>
                                          <p:attrName>ppt_y</p:attrName>
                                        </p:attrNameLst>
                                      </p:cBhvr>
                                      <p:tavLst>
                                        <p:tav tm="0">
                                          <p:val>
                                            <p:strVal val="#ppt_y"/>
                                          </p:val>
                                        </p:tav>
                                        <p:tav tm="100000">
                                          <p:val>
                                            <p:strVal val="#ppt_y"/>
                                          </p:val>
                                        </p:tav>
                                      </p:tavLst>
                                    </p:anim>
                                  </p:childTnLst>
                                </p:cTn>
                              </p:par>
                              <p:par>
                                <p:cTn id="176" presetID="2" presetClass="entr" presetSubtype="4" fill="hold" grpId="0" nodeType="withEffect">
                                  <p:stCondLst>
                                    <p:cond delay="0"/>
                                  </p:stCondLst>
                                  <p:childTnLst>
                                    <p:set>
                                      <p:cBhvr>
                                        <p:cTn id="177" dur="1" fill="hold">
                                          <p:stCondLst>
                                            <p:cond delay="0"/>
                                          </p:stCondLst>
                                        </p:cTn>
                                        <p:tgtEl>
                                          <p:spTgt spid="68"/>
                                        </p:tgtEl>
                                        <p:attrNameLst>
                                          <p:attrName>style.visibility</p:attrName>
                                        </p:attrNameLst>
                                      </p:cBhvr>
                                      <p:to>
                                        <p:strVal val="visible"/>
                                      </p:to>
                                    </p:set>
                                    <p:anim calcmode="lin" valueType="num">
                                      <p:cBhvr additive="base">
                                        <p:cTn id="178" dur="500" fill="hold"/>
                                        <p:tgtEl>
                                          <p:spTgt spid="68"/>
                                        </p:tgtEl>
                                        <p:attrNameLst>
                                          <p:attrName>ppt_x</p:attrName>
                                        </p:attrNameLst>
                                      </p:cBhvr>
                                      <p:tavLst>
                                        <p:tav tm="0">
                                          <p:val>
                                            <p:strVal val="#ppt_x"/>
                                          </p:val>
                                        </p:tav>
                                        <p:tav tm="100000">
                                          <p:val>
                                            <p:strVal val="#ppt_x"/>
                                          </p:val>
                                        </p:tav>
                                      </p:tavLst>
                                    </p:anim>
                                    <p:anim calcmode="lin" valueType="num">
                                      <p:cBhvr additive="base">
                                        <p:cTn id="179" dur="500" fill="hold"/>
                                        <p:tgtEl>
                                          <p:spTgt spid="68"/>
                                        </p:tgtEl>
                                        <p:attrNameLst>
                                          <p:attrName>ppt_y</p:attrName>
                                        </p:attrNameLst>
                                      </p:cBhvr>
                                      <p:tavLst>
                                        <p:tav tm="0">
                                          <p:val>
                                            <p:strVal val="1+#ppt_h/2"/>
                                          </p:val>
                                        </p:tav>
                                        <p:tav tm="100000">
                                          <p:val>
                                            <p:strVal val="#ppt_y"/>
                                          </p:val>
                                        </p:tav>
                                      </p:tavLst>
                                    </p:anim>
                                  </p:childTnLst>
                                </p:cTn>
                              </p:par>
                              <p:par>
                                <p:cTn id="180" presetID="2" presetClass="entr" presetSubtype="4" fill="hold" grpId="0" nodeType="withEffect">
                                  <p:stCondLst>
                                    <p:cond delay="0"/>
                                  </p:stCondLst>
                                  <p:childTnLst>
                                    <p:set>
                                      <p:cBhvr>
                                        <p:cTn id="181" dur="1" fill="hold">
                                          <p:stCondLst>
                                            <p:cond delay="0"/>
                                          </p:stCondLst>
                                        </p:cTn>
                                        <p:tgtEl>
                                          <p:spTgt spid="69"/>
                                        </p:tgtEl>
                                        <p:attrNameLst>
                                          <p:attrName>style.visibility</p:attrName>
                                        </p:attrNameLst>
                                      </p:cBhvr>
                                      <p:to>
                                        <p:strVal val="visible"/>
                                      </p:to>
                                    </p:set>
                                    <p:anim calcmode="lin" valueType="num">
                                      <p:cBhvr additive="base">
                                        <p:cTn id="182" dur="500" fill="hold"/>
                                        <p:tgtEl>
                                          <p:spTgt spid="69"/>
                                        </p:tgtEl>
                                        <p:attrNameLst>
                                          <p:attrName>ppt_x</p:attrName>
                                        </p:attrNameLst>
                                      </p:cBhvr>
                                      <p:tavLst>
                                        <p:tav tm="0">
                                          <p:val>
                                            <p:strVal val="#ppt_x"/>
                                          </p:val>
                                        </p:tav>
                                        <p:tav tm="100000">
                                          <p:val>
                                            <p:strVal val="#ppt_x"/>
                                          </p:val>
                                        </p:tav>
                                      </p:tavLst>
                                    </p:anim>
                                    <p:anim calcmode="lin" valueType="num">
                                      <p:cBhvr additive="base">
                                        <p:cTn id="183" dur="500" fill="hold"/>
                                        <p:tgtEl>
                                          <p:spTgt spid="69"/>
                                        </p:tgtEl>
                                        <p:attrNameLst>
                                          <p:attrName>ppt_y</p:attrName>
                                        </p:attrNameLst>
                                      </p:cBhvr>
                                      <p:tavLst>
                                        <p:tav tm="0">
                                          <p:val>
                                            <p:strVal val="1+#ppt_h/2"/>
                                          </p:val>
                                        </p:tav>
                                        <p:tav tm="100000">
                                          <p:val>
                                            <p:strVal val="#ppt_y"/>
                                          </p:val>
                                        </p:tav>
                                      </p:tavLst>
                                    </p:anim>
                                  </p:childTnLst>
                                </p:cTn>
                              </p:par>
                              <p:par>
                                <p:cTn id="184" presetID="2" presetClass="entr" presetSubtype="4" fill="hold" grpId="0" nodeType="withEffect">
                                  <p:stCondLst>
                                    <p:cond delay="0"/>
                                  </p:stCondLst>
                                  <p:childTnLst>
                                    <p:set>
                                      <p:cBhvr>
                                        <p:cTn id="185" dur="1" fill="hold">
                                          <p:stCondLst>
                                            <p:cond delay="0"/>
                                          </p:stCondLst>
                                        </p:cTn>
                                        <p:tgtEl>
                                          <p:spTgt spid="70"/>
                                        </p:tgtEl>
                                        <p:attrNameLst>
                                          <p:attrName>style.visibility</p:attrName>
                                        </p:attrNameLst>
                                      </p:cBhvr>
                                      <p:to>
                                        <p:strVal val="visible"/>
                                      </p:to>
                                    </p:set>
                                    <p:anim calcmode="lin" valueType="num">
                                      <p:cBhvr additive="base">
                                        <p:cTn id="186" dur="500" fill="hold"/>
                                        <p:tgtEl>
                                          <p:spTgt spid="70"/>
                                        </p:tgtEl>
                                        <p:attrNameLst>
                                          <p:attrName>ppt_x</p:attrName>
                                        </p:attrNameLst>
                                      </p:cBhvr>
                                      <p:tavLst>
                                        <p:tav tm="0">
                                          <p:val>
                                            <p:strVal val="#ppt_x"/>
                                          </p:val>
                                        </p:tav>
                                        <p:tav tm="100000">
                                          <p:val>
                                            <p:strVal val="#ppt_x"/>
                                          </p:val>
                                        </p:tav>
                                      </p:tavLst>
                                    </p:anim>
                                    <p:anim calcmode="lin" valueType="num">
                                      <p:cBhvr additive="base">
                                        <p:cTn id="187" dur="500" fill="hold"/>
                                        <p:tgtEl>
                                          <p:spTgt spid="70"/>
                                        </p:tgtEl>
                                        <p:attrNameLst>
                                          <p:attrName>ppt_y</p:attrName>
                                        </p:attrNameLst>
                                      </p:cBhvr>
                                      <p:tavLst>
                                        <p:tav tm="0">
                                          <p:val>
                                            <p:strVal val="1+#ppt_h/2"/>
                                          </p:val>
                                        </p:tav>
                                        <p:tav tm="100000">
                                          <p:val>
                                            <p:strVal val="#ppt_y"/>
                                          </p:val>
                                        </p:tav>
                                      </p:tavLst>
                                    </p:anim>
                                  </p:childTnLst>
                                </p:cTn>
                              </p:par>
                              <p:par>
                                <p:cTn id="188" presetID="2" presetClass="entr" presetSubtype="4" fill="hold" grpId="0" nodeType="withEffect">
                                  <p:stCondLst>
                                    <p:cond delay="0"/>
                                  </p:stCondLst>
                                  <p:childTnLst>
                                    <p:set>
                                      <p:cBhvr>
                                        <p:cTn id="189" dur="1" fill="hold">
                                          <p:stCondLst>
                                            <p:cond delay="0"/>
                                          </p:stCondLst>
                                        </p:cTn>
                                        <p:tgtEl>
                                          <p:spTgt spid="71"/>
                                        </p:tgtEl>
                                        <p:attrNameLst>
                                          <p:attrName>style.visibility</p:attrName>
                                        </p:attrNameLst>
                                      </p:cBhvr>
                                      <p:to>
                                        <p:strVal val="visible"/>
                                      </p:to>
                                    </p:set>
                                    <p:anim calcmode="lin" valueType="num">
                                      <p:cBhvr additive="base">
                                        <p:cTn id="190" dur="500" fill="hold"/>
                                        <p:tgtEl>
                                          <p:spTgt spid="71"/>
                                        </p:tgtEl>
                                        <p:attrNameLst>
                                          <p:attrName>ppt_x</p:attrName>
                                        </p:attrNameLst>
                                      </p:cBhvr>
                                      <p:tavLst>
                                        <p:tav tm="0">
                                          <p:val>
                                            <p:strVal val="#ppt_x"/>
                                          </p:val>
                                        </p:tav>
                                        <p:tav tm="100000">
                                          <p:val>
                                            <p:strVal val="#ppt_x"/>
                                          </p:val>
                                        </p:tav>
                                      </p:tavLst>
                                    </p:anim>
                                    <p:anim calcmode="lin" valueType="num">
                                      <p:cBhvr additive="base">
                                        <p:cTn id="191" dur="500" fill="hold"/>
                                        <p:tgtEl>
                                          <p:spTgt spid="71"/>
                                        </p:tgtEl>
                                        <p:attrNameLst>
                                          <p:attrName>ppt_y</p:attrName>
                                        </p:attrNameLst>
                                      </p:cBhvr>
                                      <p:tavLst>
                                        <p:tav tm="0">
                                          <p:val>
                                            <p:strVal val="1+#ppt_h/2"/>
                                          </p:val>
                                        </p:tav>
                                        <p:tav tm="100000">
                                          <p:val>
                                            <p:strVal val="#ppt_y"/>
                                          </p:val>
                                        </p:tav>
                                      </p:tavLst>
                                    </p:anim>
                                  </p:childTnLst>
                                </p:cTn>
                              </p:par>
                              <p:par>
                                <p:cTn id="192" presetID="2" presetClass="entr" presetSubtype="4" fill="hold" grpId="0" nodeType="withEffect">
                                  <p:stCondLst>
                                    <p:cond delay="0"/>
                                  </p:stCondLst>
                                  <p:childTnLst>
                                    <p:set>
                                      <p:cBhvr>
                                        <p:cTn id="193" dur="1" fill="hold">
                                          <p:stCondLst>
                                            <p:cond delay="0"/>
                                          </p:stCondLst>
                                        </p:cTn>
                                        <p:tgtEl>
                                          <p:spTgt spid="72"/>
                                        </p:tgtEl>
                                        <p:attrNameLst>
                                          <p:attrName>style.visibility</p:attrName>
                                        </p:attrNameLst>
                                      </p:cBhvr>
                                      <p:to>
                                        <p:strVal val="visible"/>
                                      </p:to>
                                    </p:set>
                                    <p:anim calcmode="lin" valueType="num">
                                      <p:cBhvr additive="base">
                                        <p:cTn id="194" dur="500" fill="hold"/>
                                        <p:tgtEl>
                                          <p:spTgt spid="72"/>
                                        </p:tgtEl>
                                        <p:attrNameLst>
                                          <p:attrName>ppt_x</p:attrName>
                                        </p:attrNameLst>
                                      </p:cBhvr>
                                      <p:tavLst>
                                        <p:tav tm="0">
                                          <p:val>
                                            <p:strVal val="#ppt_x"/>
                                          </p:val>
                                        </p:tav>
                                        <p:tav tm="100000">
                                          <p:val>
                                            <p:strVal val="#ppt_x"/>
                                          </p:val>
                                        </p:tav>
                                      </p:tavLst>
                                    </p:anim>
                                    <p:anim calcmode="lin" valueType="num">
                                      <p:cBhvr additive="base">
                                        <p:cTn id="195" dur="500" fill="hold"/>
                                        <p:tgtEl>
                                          <p:spTgt spid="72"/>
                                        </p:tgtEl>
                                        <p:attrNameLst>
                                          <p:attrName>ppt_y</p:attrName>
                                        </p:attrNameLst>
                                      </p:cBhvr>
                                      <p:tavLst>
                                        <p:tav tm="0">
                                          <p:val>
                                            <p:strVal val="1+#ppt_h/2"/>
                                          </p:val>
                                        </p:tav>
                                        <p:tav tm="100000">
                                          <p:val>
                                            <p:strVal val="#ppt_y"/>
                                          </p:val>
                                        </p:tav>
                                      </p:tavLst>
                                    </p:anim>
                                  </p:childTnLst>
                                </p:cTn>
                              </p:par>
                              <p:par>
                                <p:cTn id="196" presetID="2" presetClass="entr" presetSubtype="4" fill="hold" grpId="0" nodeType="withEffect">
                                  <p:stCondLst>
                                    <p:cond delay="0"/>
                                  </p:stCondLst>
                                  <p:childTnLst>
                                    <p:set>
                                      <p:cBhvr>
                                        <p:cTn id="197" dur="1" fill="hold">
                                          <p:stCondLst>
                                            <p:cond delay="0"/>
                                          </p:stCondLst>
                                        </p:cTn>
                                        <p:tgtEl>
                                          <p:spTgt spid="73"/>
                                        </p:tgtEl>
                                        <p:attrNameLst>
                                          <p:attrName>style.visibility</p:attrName>
                                        </p:attrNameLst>
                                      </p:cBhvr>
                                      <p:to>
                                        <p:strVal val="visible"/>
                                      </p:to>
                                    </p:set>
                                    <p:anim calcmode="lin" valueType="num">
                                      <p:cBhvr additive="base">
                                        <p:cTn id="198" dur="500" fill="hold"/>
                                        <p:tgtEl>
                                          <p:spTgt spid="73"/>
                                        </p:tgtEl>
                                        <p:attrNameLst>
                                          <p:attrName>ppt_x</p:attrName>
                                        </p:attrNameLst>
                                      </p:cBhvr>
                                      <p:tavLst>
                                        <p:tav tm="0">
                                          <p:val>
                                            <p:strVal val="#ppt_x"/>
                                          </p:val>
                                        </p:tav>
                                        <p:tav tm="100000">
                                          <p:val>
                                            <p:strVal val="#ppt_x"/>
                                          </p:val>
                                        </p:tav>
                                      </p:tavLst>
                                    </p:anim>
                                    <p:anim calcmode="lin" valueType="num">
                                      <p:cBhvr additive="base">
                                        <p:cTn id="199" dur="500" fill="hold"/>
                                        <p:tgtEl>
                                          <p:spTgt spid="73"/>
                                        </p:tgtEl>
                                        <p:attrNameLst>
                                          <p:attrName>ppt_y</p:attrName>
                                        </p:attrNameLst>
                                      </p:cBhvr>
                                      <p:tavLst>
                                        <p:tav tm="0">
                                          <p:val>
                                            <p:strVal val="1+#ppt_h/2"/>
                                          </p:val>
                                        </p:tav>
                                        <p:tav tm="100000">
                                          <p:val>
                                            <p:strVal val="#ppt_y"/>
                                          </p:val>
                                        </p:tav>
                                      </p:tavLst>
                                    </p:anim>
                                  </p:childTnLst>
                                </p:cTn>
                              </p:par>
                              <p:par>
                                <p:cTn id="200" presetID="2" presetClass="entr" presetSubtype="4" fill="hold" grpId="0" nodeType="withEffect">
                                  <p:stCondLst>
                                    <p:cond delay="0"/>
                                  </p:stCondLst>
                                  <p:childTnLst>
                                    <p:set>
                                      <p:cBhvr>
                                        <p:cTn id="201" dur="1" fill="hold">
                                          <p:stCondLst>
                                            <p:cond delay="0"/>
                                          </p:stCondLst>
                                        </p:cTn>
                                        <p:tgtEl>
                                          <p:spTgt spid="74"/>
                                        </p:tgtEl>
                                        <p:attrNameLst>
                                          <p:attrName>style.visibility</p:attrName>
                                        </p:attrNameLst>
                                      </p:cBhvr>
                                      <p:to>
                                        <p:strVal val="visible"/>
                                      </p:to>
                                    </p:set>
                                    <p:anim calcmode="lin" valueType="num">
                                      <p:cBhvr additive="base">
                                        <p:cTn id="202" dur="500" fill="hold"/>
                                        <p:tgtEl>
                                          <p:spTgt spid="74"/>
                                        </p:tgtEl>
                                        <p:attrNameLst>
                                          <p:attrName>ppt_x</p:attrName>
                                        </p:attrNameLst>
                                      </p:cBhvr>
                                      <p:tavLst>
                                        <p:tav tm="0">
                                          <p:val>
                                            <p:strVal val="#ppt_x"/>
                                          </p:val>
                                        </p:tav>
                                        <p:tav tm="100000">
                                          <p:val>
                                            <p:strVal val="#ppt_x"/>
                                          </p:val>
                                        </p:tav>
                                      </p:tavLst>
                                    </p:anim>
                                    <p:anim calcmode="lin" valueType="num">
                                      <p:cBhvr additive="base">
                                        <p:cTn id="203" dur="500" fill="hold"/>
                                        <p:tgtEl>
                                          <p:spTgt spid="74"/>
                                        </p:tgtEl>
                                        <p:attrNameLst>
                                          <p:attrName>ppt_y</p:attrName>
                                        </p:attrNameLst>
                                      </p:cBhvr>
                                      <p:tavLst>
                                        <p:tav tm="0">
                                          <p:val>
                                            <p:strVal val="1+#ppt_h/2"/>
                                          </p:val>
                                        </p:tav>
                                        <p:tav tm="100000">
                                          <p:val>
                                            <p:strVal val="#ppt_y"/>
                                          </p:val>
                                        </p:tav>
                                      </p:tavLst>
                                    </p:anim>
                                  </p:childTnLst>
                                </p:cTn>
                              </p:par>
                              <p:par>
                                <p:cTn id="204" presetID="2" presetClass="entr" presetSubtype="4" fill="hold" grpId="0" nodeType="withEffect">
                                  <p:stCondLst>
                                    <p:cond delay="0"/>
                                  </p:stCondLst>
                                  <p:childTnLst>
                                    <p:set>
                                      <p:cBhvr>
                                        <p:cTn id="205" dur="1" fill="hold">
                                          <p:stCondLst>
                                            <p:cond delay="0"/>
                                          </p:stCondLst>
                                        </p:cTn>
                                        <p:tgtEl>
                                          <p:spTgt spid="75"/>
                                        </p:tgtEl>
                                        <p:attrNameLst>
                                          <p:attrName>style.visibility</p:attrName>
                                        </p:attrNameLst>
                                      </p:cBhvr>
                                      <p:to>
                                        <p:strVal val="visible"/>
                                      </p:to>
                                    </p:set>
                                    <p:anim calcmode="lin" valueType="num">
                                      <p:cBhvr additive="base">
                                        <p:cTn id="206" dur="500" fill="hold"/>
                                        <p:tgtEl>
                                          <p:spTgt spid="75"/>
                                        </p:tgtEl>
                                        <p:attrNameLst>
                                          <p:attrName>ppt_x</p:attrName>
                                        </p:attrNameLst>
                                      </p:cBhvr>
                                      <p:tavLst>
                                        <p:tav tm="0">
                                          <p:val>
                                            <p:strVal val="#ppt_x"/>
                                          </p:val>
                                        </p:tav>
                                        <p:tav tm="100000">
                                          <p:val>
                                            <p:strVal val="#ppt_x"/>
                                          </p:val>
                                        </p:tav>
                                      </p:tavLst>
                                    </p:anim>
                                    <p:anim calcmode="lin" valueType="num">
                                      <p:cBhvr additive="base">
                                        <p:cTn id="207" dur="500" fill="hold"/>
                                        <p:tgtEl>
                                          <p:spTgt spid="75"/>
                                        </p:tgtEl>
                                        <p:attrNameLst>
                                          <p:attrName>ppt_y</p:attrName>
                                        </p:attrNameLst>
                                      </p:cBhvr>
                                      <p:tavLst>
                                        <p:tav tm="0">
                                          <p:val>
                                            <p:strVal val="1+#ppt_h/2"/>
                                          </p:val>
                                        </p:tav>
                                        <p:tav tm="100000">
                                          <p:val>
                                            <p:strVal val="#ppt_y"/>
                                          </p:val>
                                        </p:tav>
                                      </p:tavLst>
                                    </p:anim>
                                  </p:childTnLst>
                                </p:cTn>
                              </p:par>
                              <p:par>
                                <p:cTn id="208" presetID="2" presetClass="entr" presetSubtype="4" fill="hold" grpId="0" nodeType="withEffect">
                                  <p:stCondLst>
                                    <p:cond delay="0"/>
                                  </p:stCondLst>
                                  <p:childTnLst>
                                    <p:set>
                                      <p:cBhvr>
                                        <p:cTn id="209" dur="1" fill="hold">
                                          <p:stCondLst>
                                            <p:cond delay="0"/>
                                          </p:stCondLst>
                                        </p:cTn>
                                        <p:tgtEl>
                                          <p:spTgt spid="76"/>
                                        </p:tgtEl>
                                        <p:attrNameLst>
                                          <p:attrName>style.visibility</p:attrName>
                                        </p:attrNameLst>
                                      </p:cBhvr>
                                      <p:to>
                                        <p:strVal val="visible"/>
                                      </p:to>
                                    </p:set>
                                    <p:anim calcmode="lin" valueType="num">
                                      <p:cBhvr additive="base">
                                        <p:cTn id="210" dur="500" fill="hold"/>
                                        <p:tgtEl>
                                          <p:spTgt spid="76"/>
                                        </p:tgtEl>
                                        <p:attrNameLst>
                                          <p:attrName>ppt_x</p:attrName>
                                        </p:attrNameLst>
                                      </p:cBhvr>
                                      <p:tavLst>
                                        <p:tav tm="0">
                                          <p:val>
                                            <p:strVal val="#ppt_x"/>
                                          </p:val>
                                        </p:tav>
                                        <p:tav tm="100000">
                                          <p:val>
                                            <p:strVal val="#ppt_x"/>
                                          </p:val>
                                        </p:tav>
                                      </p:tavLst>
                                    </p:anim>
                                    <p:anim calcmode="lin" valueType="num">
                                      <p:cBhvr additive="base">
                                        <p:cTn id="211" dur="500" fill="hold"/>
                                        <p:tgtEl>
                                          <p:spTgt spid="76"/>
                                        </p:tgtEl>
                                        <p:attrNameLst>
                                          <p:attrName>ppt_y</p:attrName>
                                        </p:attrNameLst>
                                      </p:cBhvr>
                                      <p:tavLst>
                                        <p:tav tm="0">
                                          <p:val>
                                            <p:strVal val="1+#ppt_h/2"/>
                                          </p:val>
                                        </p:tav>
                                        <p:tav tm="100000">
                                          <p:val>
                                            <p:strVal val="#ppt_y"/>
                                          </p:val>
                                        </p:tav>
                                      </p:tavLst>
                                    </p:anim>
                                  </p:childTnLst>
                                </p:cTn>
                              </p:par>
                              <p:par>
                                <p:cTn id="212" presetID="2" presetClass="entr" presetSubtype="4" fill="hold" grpId="0" nodeType="withEffect">
                                  <p:stCondLst>
                                    <p:cond delay="0"/>
                                  </p:stCondLst>
                                  <p:childTnLst>
                                    <p:set>
                                      <p:cBhvr>
                                        <p:cTn id="213" dur="1" fill="hold">
                                          <p:stCondLst>
                                            <p:cond delay="0"/>
                                          </p:stCondLst>
                                        </p:cTn>
                                        <p:tgtEl>
                                          <p:spTgt spid="77"/>
                                        </p:tgtEl>
                                        <p:attrNameLst>
                                          <p:attrName>style.visibility</p:attrName>
                                        </p:attrNameLst>
                                      </p:cBhvr>
                                      <p:to>
                                        <p:strVal val="visible"/>
                                      </p:to>
                                    </p:set>
                                    <p:anim calcmode="lin" valueType="num">
                                      <p:cBhvr additive="base">
                                        <p:cTn id="214" dur="500" fill="hold"/>
                                        <p:tgtEl>
                                          <p:spTgt spid="77"/>
                                        </p:tgtEl>
                                        <p:attrNameLst>
                                          <p:attrName>ppt_x</p:attrName>
                                        </p:attrNameLst>
                                      </p:cBhvr>
                                      <p:tavLst>
                                        <p:tav tm="0">
                                          <p:val>
                                            <p:strVal val="#ppt_x"/>
                                          </p:val>
                                        </p:tav>
                                        <p:tav tm="100000">
                                          <p:val>
                                            <p:strVal val="#ppt_x"/>
                                          </p:val>
                                        </p:tav>
                                      </p:tavLst>
                                    </p:anim>
                                    <p:anim calcmode="lin" valueType="num">
                                      <p:cBhvr additive="base">
                                        <p:cTn id="215" dur="500" fill="hold"/>
                                        <p:tgtEl>
                                          <p:spTgt spid="77"/>
                                        </p:tgtEl>
                                        <p:attrNameLst>
                                          <p:attrName>ppt_y</p:attrName>
                                        </p:attrNameLst>
                                      </p:cBhvr>
                                      <p:tavLst>
                                        <p:tav tm="0">
                                          <p:val>
                                            <p:strVal val="1+#ppt_h/2"/>
                                          </p:val>
                                        </p:tav>
                                        <p:tav tm="100000">
                                          <p:val>
                                            <p:strVal val="#ppt_y"/>
                                          </p:val>
                                        </p:tav>
                                      </p:tavLst>
                                    </p:anim>
                                  </p:childTnLst>
                                </p:cTn>
                              </p:par>
                              <p:par>
                                <p:cTn id="216" presetID="2" presetClass="entr" presetSubtype="4" fill="hold" grpId="0" nodeType="withEffect">
                                  <p:stCondLst>
                                    <p:cond delay="0"/>
                                  </p:stCondLst>
                                  <p:childTnLst>
                                    <p:set>
                                      <p:cBhvr>
                                        <p:cTn id="217" dur="1" fill="hold">
                                          <p:stCondLst>
                                            <p:cond delay="0"/>
                                          </p:stCondLst>
                                        </p:cTn>
                                        <p:tgtEl>
                                          <p:spTgt spid="78"/>
                                        </p:tgtEl>
                                        <p:attrNameLst>
                                          <p:attrName>style.visibility</p:attrName>
                                        </p:attrNameLst>
                                      </p:cBhvr>
                                      <p:to>
                                        <p:strVal val="visible"/>
                                      </p:to>
                                    </p:set>
                                    <p:anim calcmode="lin" valueType="num">
                                      <p:cBhvr additive="base">
                                        <p:cTn id="218" dur="500" fill="hold"/>
                                        <p:tgtEl>
                                          <p:spTgt spid="78"/>
                                        </p:tgtEl>
                                        <p:attrNameLst>
                                          <p:attrName>ppt_x</p:attrName>
                                        </p:attrNameLst>
                                      </p:cBhvr>
                                      <p:tavLst>
                                        <p:tav tm="0">
                                          <p:val>
                                            <p:strVal val="#ppt_x"/>
                                          </p:val>
                                        </p:tav>
                                        <p:tav tm="100000">
                                          <p:val>
                                            <p:strVal val="#ppt_x"/>
                                          </p:val>
                                        </p:tav>
                                      </p:tavLst>
                                    </p:anim>
                                    <p:anim calcmode="lin" valueType="num">
                                      <p:cBhvr additive="base">
                                        <p:cTn id="219" dur="500" fill="hold"/>
                                        <p:tgtEl>
                                          <p:spTgt spid="78"/>
                                        </p:tgtEl>
                                        <p:attrNameLst>
                                          <p:attrName>ppt_y</p:attrName>
                                        </p:attrNameLst>
                                      </p:cBhvr>
                                      <p:tavLst>
                                        <p:tav tm="0">
                                          <p:val>
                                            <p:strVal val="1+#ppt_h/2"/>
                                          </p:val>
                                        </p:tav>
                                        <p:tav tm="100000">
                                          <p:val>
                                            <p:strVal val="#ppt_y"/>
                                          </p:val>
                                        </p:tav>
                                      </p:tavLst>
                                    </p:anim>
                                  </p:childTnLst>
                                </p:cTn>
                              </p:par>
                              <p:par>
                                <p:cTn id="220" presetID="2" presetClass="entr" presetSubtype="4" fill="hold" grpId="0" nodeType="withEffect">
                                  <p:stCondLst>
                                    <p:cond delay="0"/>
                                  </p:stCondLst>
                                  <p:childTnLst>
                                    <p:set>
                                      <p:cBhvr>
                                        <p:cTn id="221" dur="1" fill="hold">
                                          <p:stCondLst>
                                            <p:cond delay="0"/>
                                          </p:stCondLst>
                                        </p:cTn>
                                        <p:tgtEl>
                                          <p:spTgt spid="79"/>
                                        </p:tgtEl>
                                        <p:attrNameLst>
                                          <p:attrName>style.visibility</p:attrName>
                                        </p:attrNameLst>
                                      </p:cBhvr>
                                      <p:to>
                                        <p:strVal val="visible"/>
                                      </p:to>
                                    </p:set>
                                    <p:anim calcmode="lin" valueType="num">
                                      <p:cBhvr additive="base">
                                        <p:cTn id="222" dur="500" fill="hold"/>
                                        <p:tgtEl>
                                          <p:spTgt spid="79"/>
                                        </p:tgtEl>
                                        <p:attrNameLst>
                                          <p:attrName>ppt_x</p:attrName>
                                        </p:attrNameLst>
                                      </p:cBhvr>
                                      <p:tavLst>
                                        <p:tav tm="0">
                                          <p:val>
                                            <p:strVal val="#ppt_x"/>
                                          </p:val>
                                        </p:tav>
                                        <p:tav tm="100000">
                                          <p:val>
                                            <p:strVal val="#ppt_x"/>
                                          </p:val>
                                        </p:tav>
                                      </p:tavLst>
                                    </p:anim>
                                    <p:anim calcmode="lin" valueType="num">
                                      <p:cBhvr additive="base">
                                        <p:cTn id="223" dur="500" fill="hold"/>
                                        <p:tgtEl>
                                          <p:spTgt spid="79"/>
                                        </p:tgtEl>
                                        <p:attrNameLst>
                                          <p:attrName>ppt_y</p:attrName>
                                        </p:attrNameLst>
                                      </p:cBhvr>
                                      <p:tavLst>
                                        <p:tav tm="0">
                                          <p:val>
                                            <p:strVal val="1+#ppt_h/2"/>
                                          </p:val>
                                        </p:tav>
                                        <p:tav tm="100000">
                                          <p:val>
                                            <p:strVal val="#ppt_y"/>
                                          </p:val>
                                        </p:tav>
                                      </p:tavLst>
                                    </p:anim>
                                  </p:childTnLst>
                                </p:cTn>
                              </p:par>
                              <p:par>
                                <p:cTn id="224" presetID="2" presetClass="entr" presetSubtype="4" fill="hold" grpId="0" nodeType="withEffect">
                                  <p:stCondLst>
                                    <p:cond delay="0"/>
                                  </p:stCondLst>
                                  <p:childTnLst>
                                    <p:set>
                                      <p:cBhvr>
                                        <p:cTn id="225" dur="1" fill="hold">
                                          <p:stCondLst>
                                            <p:cond delay="0"/>
                                          </p:stCondLst>
                                        </p:cTn>
                                        <p:tgtEl>
                                          <p:spTgt spid="80"/>
                                        </p:tgtEl>
                                        <p:attrNameLst>
                                          <p:attrName>style.visibility</p:attrName>
                                        </p:attrNameLst>
                                      </p:cBhvr>
                                      <p:to>
                                        <p:strVal val="visible"/>
                                      </p:to>
                                    </p:set>
                                    <p:anim calcmode="lin" valueType="num">
                                      <p:cBhvr additive="base">
                                        <p:cTn id="226" dur="500" fill="hold"/>
                                        <p:tgtEl>
                                          <p:spTgt spid="80"/>
                                        </p:tgtEl>
                                        <p:attrNameLst>
                                          <p:attrName>ppt_x</p:attrName>
                                        </p:attrNameLst>
                                      </p:cBhvr>
                                      <p:tavLst>
                                        <p:tav tm="0">
                                          <p:val>
                                            <p:strVal val="#ppt_x"/>
                                          </p:val>
                                        </p:tav>
                                        <p:tav tm="100000">
                                          <p:val>
                                            <p:strVal val="#ppt_x"/>
                                          </p:val>
                                        </p:tav>
                                      </p:tavLst>
                                    </p:anim>
                                    <p:anim calcmode="lin" valueType="num">
                                      <p:cBhvr additive="base">
                                        <p:cTn id="227" dur="500" fill="hold"/>
                                        <p:tgtEl>
                                          <p:spTgt spid="80"/>
                                        </p:tgtEl>
                                        <p:attrNameLst>
                                          <p:attrName>ppt_y</p:attrName>
                                        </p:attrNameLst>
                                      </p:cBhvr>
                                      <p:tavLst>
                                        <p:tav tm="0">
                                          <p:val>
                                            <p:strVal val="1+#ppt_h/2"/>
                                          </p:val>
                                        </p:tav>
                                        <p:tav tm="100000">
                                          <p:val>
                                            <p:strVal val="#ppt_y"/>
                                          </p:val>
                                        </p:tav>
                                      </p:tavLst>
                                    </p:anim>
                                  </p:childTnLst>
                                </p:cTn>
                              </p:par>
                              <p:par>
                                <p:cTn id="228" presetID="2" presetClass="entr" presetSubtype="4" fill="hold" grpId="0" nodeType="withEffect">
                                  <p:stCondLst>
                                    <p:cond delay="0"/>
                                  </p:stCondLst>
                                  <p:childTnLst>
                                    <p:set>
                                      <p:cBhvr>
                                        <p:cTn id="229" dur="1" fill="hold">
                                          <p:stCondLst>
                                            <p:cond delay="0"/>
                                          </p:stCondLst>
                                        </p:cTn>
                                        <p:tgtEl>
                                          <p:spTgt spid="81"/>
                                        </p:tgtEl>
                                        <p:attrNameLst>
                                          <p:attrName>style.visibility</p:attrName>
                                        </p:attrNameLst>
                                      </p:cBhvr>
                                      <p:to>
                                        <p:strVal val="visible"/>
                                      </p:to>
                                    </p:set>
                                    <p:anim calcmode="lin" valueType="num">
                                      <p:cBhvr additive="base">
                                        <p:cTn id="230" dur="500" fill="hold"/>
                                        <p:tgtEl>
                                          <p:spTgt spid="81"/>
                                        </p:tgtEl>
                                        <p:attrNameLst>
                                          <p:attrName>ppt_x</p:attrName>
                                        </p:attrNameLst>
                                      </p:cBhvr>
                                      <p:tavLst>
                                        <p:tav tm="0">
                                          <p:val>
                                            <p:strVal val="#ppt_x"/>
                                          </p:val>
                                        </p:tav>
                                        <p:tav tm="100000">
                                          <p:val>
                                            <p:strVal val="#ppt_x"/>
                                          </p:val>
                                        </p:tav>
                                      </p:tavLst>
                                    </p:anim>
                                    <p:anim calcmode="lin" valueType="num">
                                      <p:cBhvr additive="base">
                                        <p:cTn id="231" dur="500" fill="hold"/>
                                        <p:tgtEl>
                                          <p:spTgt spid="81"/>
                                        </p:tgtEl>
                                        <p:attrNameLst>
                                          <p:attrName>ppt_y</p:attrName>
                                        </p:attrNameLst>
                                      </p:cBhvr>
                                      <p:tavLst>
                                        <p:tav tm="0">
                                          <p:val>
                                            <p:strVal val="1+#ppt_h/2"/>
                                          </p:val>
                                        </p:tav>
                                        <p:tav tm="100000">
                                          <p:val>
                                            <p:strVal val="#ppt_y"/>
                                          </p:val>
                                        </p:tav>
                                      </p:tavLst>
                                    </p:anim>
                                  </p:childTnLst>
                                </p:cTn>
                              </p:par>
                              <p:par>
                                <p:cTn id="232" presetID="2" presetClass="entr" presetSubtype="1" fill="hold" grpId="0" nodeType="withEffect">
                                  <p:stCondLst>
                                    <p:cond delay="0"/>
                                  </p:stCondLst>
                                  <p:childTnLst>
                                    <p:set>
                                      <p:cBhvr>
                                        <p:cTn id="233" dur="1" fill="hold">
                                          <p:stCondLst>
                                            <p:cond delay="0"/>
                                          </p:stCondLst>
                                        </p:cTn>
                                        <p:tgtEl>
                                          <p:spTgt spid="82"/>
                                        </p:tgtEl>
                                        <p:attrNameLst>
                                          <p:attrName>style.visibility</p:attrName>
                                        </p:attrNameLst>
                                      </p:cBhvr>
                                      <p:to>
                                        <p:strVal val="visible"/>
                                      </p:to>
                                    </p:set>
                                    <p:anim calcmode="lin" valueType="num">
                                      <p:cBhvr additive="base">
                                        <p:cTn id="234" dur="500" fill="hold"/>
                                        <p:tgtEl>
                                          <p:spTgt spid="82"/>
                                        </p:tgtEl>
                                        <p:attrNameLst>
                                          <p:attrName>ppt_x</p:attrName>
                                        </p:attrNameLst>
                                      </p:cBhvr>
                                      <p:tavLst>
                                        <p:tav tm="0">
                                          <p:val>
                                            <p:strVal val="#ppt_x"/>
                                          </p:val>
                                        </p:tav>
                                        <p:tav tm="100000">
                                          <p:val>
                                            <p:strVal val="#ppt_x"/>
                                          </p:val>
                                        </p:tav>
                                      </p:tavLst>
                                    </p:anim>
                                    <p:anim calcmode="lin" valueType="num">
                                      <p:cBhvr additive="base">
                                        <p:cTn id="235" dur="500" fill="hold"/>
                                        <p:tgtEl>
                                          <p:spTgt spid="82"/>
                                        </p:tgtEl>
                                        <p:attrNameLst>
                                          <p:attrName>ppt_y</p:attrName>
                                        </p:attrNameLst>
                                      </p:cBhvr>
                                      <p:tavLst>
                                        <p:tav tm="0">
                                          <p:val>
                                            <p:strVal val="0-#ppt_h/2"/>
                                          </p:val>
                                        </p:tav>
                                        <p:tav tm="100000">
                                          <p:val>
                                            <p:strVal val="#ppt_y"/>
                                          </p:val>
                                        </p:tav>
                                      </p:tavLst>
                                    </p:anim>
                                  </p:childTnLst>
                                </p:cTn>
                              </p:par>
                              <p:par>
                                <p:cTn id="236" presetID="2" presetClass="entr" presetSubtype="4" fill="hold" grpId="0" nodeType="withEffect">
                                  <p:stCondLst>
                                    <p:cond delay="0"/>
                                  </p:stCondLst>
                                  <p:childTnLst>
                                    <p:set>
                                      <p:cBhvr>
                                        <p:cTn id="237" dur="1" fill="hold">
                                          <p:stCondLst>
                                            <p:cond delay="0"/>
                                          </p:stCondLst>
                                        </p:cTn>
                                        <p:tgtEl>
                                          <p:spTgt spid="83"/>
                                        </p:tgtEl>
                                        <p:attrNameLst>
                                          <p:attrName>style.visibility</p:attrName>
                                        </p:attrNameLst>
                                      </p:cBhvr>
                                      <p:to>
                                        <p:strVal val="visible"/>
                                      </p:to>
                                    </p:set>
                                    <p:anim calcmode="lin" valueType="num">
                                      <p:cBhvr additive="base">
                                        <p:cTn id="238" dur="500" fill="hold"/>
                                        <p:tgtEl>
                                          <p:spTgt spid="83"/>
                                        </p:tgtEl>
                                        <p:attrNameLst>
                                          <p:attrName>ppt_x</p:attrName>
                                        </p:attrNameLst>
                                      </p:cBhvr>
                                      <p:tavLst>
                                        <p:tav tm="0">
                                          <p:val>
                                            <p:strVal val="#ppt_x"/>
                                          </p:val>
                                        </p:tav>
                                        <p:tav tm="100000">
                                          <p:val>
                                            <p:strVal val="#ppt_x"/>
                                          </p:val>
                                        </p:tav>
                                      </p:tavLst>
                                    </p:anim>
                                    <p:anim calcmode="lin" valueType="num">
                                      <p:cBhvr additive="base">
                                        <p:cTn id="239" dur="500" fill="hold"/>
                                        <p:tgtEl>
                                          <p:spTgt spid="83"/>
                                        </p:tgtEl>
                                        <p:attrNameLst>
                                          <p:attrName>ppt_y</p:attrName>
                                        </p:attrNameLst>
                                      </p:cBhvr>
                                      <p:tavLst>
                                        <p:tav tm="0">
                                          <p:val>
                                            <p:strVal val="1+#ppt_h/2"/>
                                          </p:val>
                                        </p:tav>
                                        <p:tav tm="100000">
                                          <p:val>
                                            <p:strVal val="#ppt_y"/>
                                          </p:val>
                                        </p:tav>
                                      </p:tavLst>
                                    </p:anim>
                                  </p:childTnLst>
                                </p:cTn>
                              </p:par>
                              <p:par>
                                <p:cTn id="240" presetID="2" presetClass="entr" presetSubtype="4" fill="hold" grpId="0" nodeType="withEffect">
                                  <p:stCondLst>
                                    <p:cond delay="0"/>
                                  </p:stCondLst>
                                  <p:childTnLst>
                                    <p:set>
                                      <p:cBhvr>
                                        <p:cTn id="241" dur="1" fill="hold">
                                          <p:stCondLst>
                                            <p:cond delay="0"/>
                                          </p:stCondLst>
                                        </p:cTn>
                                        <p:tgtEl>
                                          <p:spTgt spid="84"/>
                                        </p:tgtEl>
                                        <p:attrNameLst>
                                          <p:attrName>style.visibility</p:attrName>
                                        </p:attrNameLst>
                                      </p:cBhvr>
                                      <p:to>
                                        <p:strVal val="visible"/>
                                      </p:to>
                                    </p:set>
                                    <p:anim calcmode="lin" valueType="num">
                                      <p:cBhvr additive="base">
                                        <p:cTn id="242" dur="500" fill="hold"/>
                                        <p:tgtEl>
                                          <p:spTgt spid="84"/>
                                        </p:tgtEl>
                                        <p:attrNameLst>
                                          <p:attrName>ppt_x</p:attrName>
                                        </p:attrNameLst>
                                      </p:cBhvr>
                                      <p:tavLst>
                                        <p:tav tm="0">
                                          <p:val>
                                            <p:strVal val="#ppt_x"/>
                                          </p:val>
                                        </p:tav>
                                        <p:tav tm="100000">
                                          <p:val>
                                            <p:strVal val="#ppt_x"/>
                                          </p:val>
                                        </p:tav>
                                      </p:tavLst>
                                    </p:anim>
                                    <p:anim calcmode="lin" valueType="num">
                                      <p:cBhvr additive="base">
                                        <p:cTn id="243" dur="500" fill="hold"/>
                                        <p:tgtEl>
                                          <p:spTgt spid="84"/>
                                        </p:tgtEl>
                                        <p:attrNameLst>
                                          <p:attrName>ppt_y</p:attrName>
                                        </p:attrNameLst>
                                      </p:cBhvr>
                                      <p:tavLst>
                                        <p:tav tm="0">
                                          <p:val>
                                            <p:strVal val="1+#ppt_h/2"/>
                                          </p:val>
                                        </p:tav>
                                        <p:tav tm="100000">
                                          <p:val>
                                            <p:strVal val="#ppt_y"/>
                                          </p:val>
                                        </p:tav>
                                      </p:tavLst>
                                    </p:anim>
                                  </p:childTnLst>
                                </p:cTn>
                              </p:par>
                              <p:par>
                                <p:cTn id="244" presetID="2" presetClass="entr" presetSubtype="3" fill="hold" grpId="0" nodeType="withEffect">
                                  <p:stCondLst>
                                    <p:cond delay="0"/>
                                  </p:stCondLst>
                                  <p:childTnLst>
                                    <p:set>
                                      <p:cBhvr>
                                        <p:cTn id="245" dur="1" fill="hold">
                                          <p:stCondLst>
                                            <p:cond delay="0"/>
                                          </p:stCondLst>
                                        </p:cTn>
                                        <p:tgtEl>
                                          <p:spTgt spid="85"/>
                                        </p:tgtEl>
                                        <p:attrNameLst>
                                          <p:attrName>style.visibility</p:attrName>
                                        </p:attrNameLst>
                                      </p:cBhvr>
                                      <p:to>
                                        <p:strVal val="visible"/>
                                      </p:to>
                                    </p:set>
                                    <p:anim calcmode="lin" valueType="num">
                                      <p:cBhvr additive="base">
                                        <p:cTn id="246" dur="500" fill="hold"/>
                                        <p:tgtEl>
                                          <p:spTgt spid="85"/>
                                        </p:tgtEl>
                                        <p:attrNameLst>
                                          <p:attrName>ppt_x</p:attrName>
                                        </p:attrNameLst>
                                      </p:cBhvr>
                                      <p:tavLst>
                                        <p:tav tm="0">
                                          <p:val>
                                            <p:strVal val="1+#ppt_w/2"/>
                                          </p:val>
                                        </p:tav>
                                        <p:tav tm="100000">
                                          <p:val>
                                            <p:strVal val="#ppt_x"/>
                                          </p:val>
                                        </p:tav>
                                      </p:tavLst>
                                    </p:anim>
                                    <p:anim calcmode="lin" valueType="num">
                                      <p:cBhvr additive="base">
                                        <p:cTn id="247" dur="500" fill="hold"/>
                                        <p:tgtEl>
                                          <p:spTgt spid="85"/>
                                        </p:tgtEl>
                                        <p:attrNameLst>
                                          <p:attrName>ppt_y</p:attrName>
                                        </p:attrNameLst>
                                      </p:cBhvr>
                                      <p:tavLst>
                                        <p:tav tm="0">
                                          <p:val>
                                            <p:strVal val="0-#ppt_h/2"/>
                                          </p:val>
                                        </p:tav>
                                        <p:tav tm="100000">
                                          <p:val>
                                            <p:strVal val="#ppt_y"/>
                                          </p:val>
                                        </p:tav>
                                      </p:tavLst>
                                    </p:anim>
                                  </p:childTnLst>
                                </p:cTn>
                              </p:par>
                              <p:par>
                                <p:cTn id="248" presetID="2" presetClass="entr" presetSubtype="2" fill="hold" grpId="0" nodeType="withEffect">
                                  <p:stCondLst>
                                    <p:cond delay="0"/>
                                  </p:stCondLst>
                                  <p:childTnLst>
                                    <p:set>
                                      <p:cBhvr>
                                        <p:cTn id="249" dur="1" fill="hold">
                                          <p:stCondLst>
                                            <p:cond delay="0"/>
                                          </p:stCondLst>
                                        </p:cTn>
                                        <p:tgtEl>
                                          <p:spTgt spid="86"/>
                                        </p:tgtEl>
                                        <p:attrNameLst>
                                          <p:attrName>style.visibility</p:attrName>
                                        </p:attrNameLst>
                                      </p:cBhvr>
                                      <p:to>
                                        <p:strVal val="visible"/>
                                      </p:to>
                                    </p:set>
                                    <p:anim calcmode="lin" valueType="num">
                                      <p:cBhvr additive="base">
                                        <p:cTn id="250" dur="500" fill="hold"/>
                                        <p:tgtEl>
                                          <p:spTgt spid="86"/>
                                        </p:tgtEl>
                                        <p:attrNameLst>
                                          <p:attrName>ppt_x</p:attrName>
                                        </p:attrNameLst>
                                      </p:cBhvr>
                                      <p:tavLst>
                                        <p:tav tm="0">
                                          <p:val>
                                            <p:strVal val="1+#ppt_w/2"/>
                                          </p:val>
                                        </p:tav>
                                        <p:tav tm="100000">
                                          <p:val>
                                            <p:strVal val="#ppt_x"/>
                                          </p:val>
                                        </p:tav>
                                      </p:tavLst>
                                    </p:anim>
                                    <p:anim calcmode="lin" valueType="num">
                                      <p:cBhvr additive="base">
                                        <p:cTn id="251" dur="500" fill="hold"/>
                                        <p:tgtEl>
                                          <p:spTgt spid="86"/>
                                        </p:tgtEl>
                                        <p:attrNameLst>
                                          <p:attrName>ppt_y</p:attrName>
                                        </p:attrNameLst>
                                      </p:cBhvr>
                                      <p:tavLst>
                                        <p:tav tm="0">
                                          <p:val>
                                            <p:strVal val="#ppt_y"/>
                                          </p:val>
                                        </p:tav>
                                        <p:tav tm="100000">
                                          <p:val>
                                            <p:strVal val="#ppt_y"/>
                                          </p:val>
                                        </p:tav>
                                      </p:tavLst>
                                    </p:anim>
                                  </p:childTnLst>
                                </p:cTn>
                              </p:par>
                              <p:par>
                                <p:cTn id="252" presetID="2" presetClass="entr" presetSubtype="12" fill="hold" grpId="0" nodeType="withEffect">
                                  <p:stCondLst>
                                    <p:cond delay="0"/>
                                  </p:stCondLst>
                                  <p:childTnLst>
                                    <p:set>
                                      <p:cBhvr>
                                        <p:cTn id="253" dur="1" fill="hold">
                                          <p:stCondLst>
                                            <p:cond delay="0"/>
                                          </p:stCondLst>
                                        </p:cTn>
                                        <p:tgtEl>
                                          <p:spTgt spid="87"/>
                                        </p:tgtEl>
                                        <p:attrNameLst>
                                          <p:attrName>style.visibility</p:attrName>
                                        </p:attrNameLst>
                                      </p:cBhvr>
                                      <p:to>
                                        <p:strVal val="visible"/>
                                      </p:to>
                                    </p:set>
                                    <p:anim calcmode="lin" valueType="num">
                                      <p:cBhvr additive="base">
                                        <p:cTn id="254" dur="500" fill="hold"/>
                                        <p:tgtEl>
                                          <p:spTgt spid="87"/>
                                        </p:tgtEl>
                                        <p:attrNameLst>
                                          <p:attrName>ppt_x</p:attrName>
                                        </p:attrNameLst>
                                      </p:cBhvr>
                                      <p:tavLst>
                                        <p:tav tm="0">
                                          <p:val>
                                            <p:strVal val="0-#ppt_w/2"/>
                                          </p:val>
                                        </p:tav>
                                        <p:tav tm="100000">
                                          <p:val>
                                            <p:strVal val="#ppt_x"/>
                                          </p:val>
                                        </p:tav>
                                      </p:tavLst>
                                    </p:anim>
                                    <p:anim calcmode="lin" valueType="num">
                                      <p:cBhvr additive="base">
                                        <p:cTn id="255" dur="500" fill="hold"/>
                                        <p:tgtEl>
                                          <p:spTgt spid="87"/>
                                        </p:tgtEl>
                                        <p:attrNameLst>
                                          <p:attrName>ppt_y</p:attrName>
                                        </p:attrNameLst>
                                      </p:cBhvr>
                                      <p:tavLst>
                                        <p:tav tm="0">
                                          <p:val>
                                            <p:strVal val="1+#ppt_h/2"/>
                                          </p:val>
                                        </p:tav>
                                        <p:tav tm="100000">
                                          <p:val>
                                            <p:strVal val="#ppt_y"/>
                                          </p:val>
                                        </p:tav>
                                      </p:tavLst>
                                    </p:anim>
                                  </p:childTnLst>
                                </p:cTn>
                              </p:par>
                              <p:par>
                                <p:cTn id="256" presetID="2" presetClass="entr" presetSubtype="4" fill="hold" grpId="0" nodeType="withEffect">
                                  <p:stCondLst>
                                    <p:cond delay="0"/>
                                  </p:stCondLst>
                                  <p:childTnLst>
                                    <p:set>
                                      <p:cBhvr>
                                        <p:cTn id="257" dur="1" fill="hold">
                                          <p:stCondLst>
                                            <p:cond delay="0"/>
                                          </p:stCondLst>
                                        </p:cTn>
                                        <p:tgtEl>
                                          <p:spTgt spid="88"/>
                                        </p:tgtEl>
                                        <p:attrNameLst>
                                          <p:attrName>style.visibility</p:attrName>
                                        </p:attrNameLst>
                                      </p:cBhvr>
                                      <p:to>
                                        <p:strVal val="visible"/>
                                      </p:to>
                                    </p:set>
                                    <p:anim calcmode="lin" valueType="num">
                                      <p:cBhvr additive="base">
                                        <p:cTn id="258" dur="500" fill="hold"/>
                                        <p:tgtEl>
                                          <p:spTgt spid="88"/>
                                        </p:tgtEl>
                                        <p:attrNameLst>
                                          <p:attrName>ppt_x</p:attrName>
                                        </p:attrNameLst>
                                      </p:cBhvr>
                                      <p:tavLst>
                                        <p:tav tm="0">
                                          <p:val>
                                            <p:strVal val="#ppt_x"/>
                                          </p:val>
                                        </p:tav>
                                        <p:tav tm="100000">
                                          <p:val>
                                            <p:strVal val="#ppt_x"/>
                                          </p:val>
                                        </p:tav>
                                      </p:tavLst>
                                    </p:anim>
                                    <p:anim calcmode="lin" valueType="num">
                                      <p:cBhvr additive="base">
                                        <p:cTn id="259" dur="500" fill="hold"/>
                                        <p:tgtEl>
                                          <p:spTgt spid="88"/>
                                        </p:tgtEl>
                                        <p:attrNameLst>
                                          <p:attrName>ppt_y</p:attrName>
                                        </p:attrNameLst>
                                      </p:cBhvr>
                                      <p:tavLst>
                                        <p:tav tm="0">
                                          <p:val>
                                            <p:strVal val="1+#ppt_h/2"/>
                                          </p:val>
                                        </p:tav>
                                        <p:tav tm="100000">
                                          <p:val>
                                            <p:strVal val="#ppt_y"/>
                                          </p:val>
                                        </p:tav>
                                      </p:tavLst>
                                    </p:anim>
                                  </p:childTnLst>
                                </p:cTn>
                              </p:par>
                              <p:par>
                                <p:cTn id="260" presetID="2" presetClass="entr" presetSubtype="4" fill="hold" grpId="0" nodeType="withEffect">
                                  <p:stCondLst>
                                    <p:cond delay="0"/>
                                  </p:stCondLst>
                                  <p:childTnLst>
                                    <p:set>
                                      <p:cBhvr>
                                        <p:cTn id="261" dur="1" fill="hold">
                                          <p:stCondLst>
                                            <p:cond delay="0"/>
                                          </p:stCondLst>
                                        </p:cTn>
                                        <p:tgtEl>
                                          <p:spTgt spid="89"/>
                                        </p:tgtEl>
                                        <p:attrNameLst>
                                          <p:attrName>style.visibility</p:attrName>
                                        </p:attrNameLst>
                                      </p:cBhvr>
                                      <p:to>
                                        <p:strVal val="visible"/>
                                      </p:to>
                                    </p:set>
                                    <p:anim calcmode="lin" valueType="num">
                                      <p:cBhvr additive="base">
                                        <p:cTn id="262" dur="500" fill="hold"/>
                                        <p:tgtEl>
                                          <p:spTgt spid="89"/>
                                        </p:tgtEl>
                                        <p:attrNameLst>
                                          <p:attrName>ppt_x</p:attrName>
                                        </p:attrNameLst>
                                      </p:cBhvr>
                                      <p:tavLst>
                                        <p:tav tm="0">
                                          <p:val>
                                            <p:strVal val="#ppt_x"/>
                                          </p:val>
                                        </p:tav>
                                        <p:tav tm="100000">
                                          <p:val>
                                            <p:strVal val="#ppt_x"/>
                                          </p:val>
                                        </p:tav>
                                      </p:tavLst>
                                    </p:anim>
                                    <p:anim calcmode="lin" valueType="num">
                                      <p:cBhvr additive="base">
                                        <p:cTn id="263" dur="500" fill="hold"/>
                                        <p:tgtEl>
                                          <p:spTgt spid="89"/>
                                        </p:tgtEl>
                                        <p:attrNameLst>
                                          <p:attrName>ppt_y</p:attrName>
                                        </p:attrNameLst>
                                      </p:cBhvr>
                                      <p:tavLst>
                                        <p:tav tm="0">
                                          <p:val>
                                            <p:strVal val="1+#ppt_h/2"/>
                                          </p:val>
                                        </p:tav>
                                        <p:tav tm="100000">
                                          <p:val>
                                            <p:strVal val="#ppt_y"/>
                                          </p:val>
                                        </p:tav>
                                      </p:tavLst>
                                    </p:anim>
                                  </p:childTnLst>
                                </p:cTn>
                              </p:par>
                              <p:par>
                                <p:cTn id="264" presetID="2" presetClass="entr" presetSubtype="4" fill="hold" grpId="0" nodeType="withEffect">
                                  <p:stCondLst>
                                    <p:cond delay="0"/>
                                  </p:stCondLst>
                                  <p:childTnLst>
                                    <p:set>
                                      <p:cBhvr>
                                        <p:cTn id="265" dur="1" fill="hold">
                                          <p:stCondLst>
                                            <p:cond delay="0"/>
                                          </p:stCondLst>
                                        </p:cTn>
                                        <p:tgtEl>
                                          <p:spTgt spid="90"/>
                                        </p:tgtEl>
                                        <p:attrNameLst>
                                          <p:attrName>style.visibility</p:attrName>
                                        </p:attrNameLst>
                                      </p:cBhvr>
                                      <p:to>
                                        <p:strVal val="visible"/>
                                      </p:to>
                                    </p:set>
                                    <p:anim calcmode="lin" valueType="num">
                                      <p:cBhvr additive="base">
                                        <p:cTn id="266" dur="500" fill="hold"/>
                                        <p:tgtEl>
                                          <p:spTgt spid="90"/>
                                        </p:tgtEl>
                                        <p:attrNameLst>
                                          <p:attrName>ppt_x</p:attrName>
                                        </p:attrNameLst>
                                      </p:cBhvr>
                                      <p:tavLst>
                                        <p:tav tm="0">
                                          <p:val>
                                            <p:strVal val="#ppt_x"/>
                                          </p:val>
                                        </p:tav>
                                        <p:tav tm="100000">
                                          <p:val>
                                            <p:strVal val="#ppt_x"/>
                                          </p:val>
                                        </p:tav>
                                      </p:tavLst>
                                    </p:anim>
                                    <p:anim calcmode="lin" valueType="num">
                                      <p:cBhvr additive="base">
                                        <p:cTn id="267" dur="500" fill="hold"/>
                                        <p:tgtEl>
                                          <p:spTgt spid="90"/>
                                        </p:tgtEl>
                                        <p:attrNameLst>
                                          <p:attrName>ppt_y</p:attrName>
                                        </p:attrNameLst>
                                      </p:cBhvr>
                                      <p:tavLst>
                                        <p:tav tm="0">
                                          <p:val>
                                            <p:strVal val="1+#ppt_h/2"/>
                                          </p:val>
                                        </p:tav>
                                        <p:tav tm="100000">
                                          <p:val>
                                            <p:strVal val="#ppt_y"/>
                                          </p:val>
                                        </p:tav>
                                      </p:tavLst>
                                    </p:anim>
                                  </p:childTnLst>
                                </p:cTn>
                              </p:par>
                              <p:par>
                                <p:cTn id="268" presetID="2" presetClass="entr" presetSubtype="8" fill="hold" grpId="0" nodeType="withEffect">
                                  <p:stCondLst>
                                    <p:cond delay="0"/>
                                  </p:stCondLst>
                                  <p:childTnLst>
                                    <p:set>
                                      <p:cBhvr>
                                        <p:cTn id="269" dur="1" fill="hold">
                                          <p:stCondLst>
                                            <p:cond delay="0"/>
                                          </p:stCondLst>
                                        </p:cTn>
                                        <p:tgtEl>
                                          <p:spTgt spid="91"/>
                                        </p:tgtEl>
                                        <p:attrNameLst>
                                          <p:attrName>style.visibility</p:attrName>
                                        </p:attrNameLst>
                                      </p:cBhvr>
                                      <p:to>
                                        <p:strVal val="visible"/>
                                      </p:to>
                                    </p:set>
                                    <p:anim calcmode="lin" valueType="num">
                                      <p:cBhvr additive="base">
                                        <p:cTn id="270" dur="500" fill="hold"/>
                                        <p:tgtEl>
                                          <p:spTgt spid="91"/>
                                        </p:tgtEl>
                                        <p:attrNameLst>
                                          <p:attrName>ppt_x</p:attrName>
                                        </p:attrNameLst>
                                      </p:cBhvr>
                                      <p:tavLst>
                                        <p:tav tm="0">
                                          <p:val>
                                            <p:strVal val="0-#ppt_w/2"/>
                                          </p:val>
                                        </p:tav>
                                        <p:tav tm="100000">
                                          <p:val>
                                            <p:strVal val="#ppt_x"/>
                                          </p:val>
                                        </p:tav>
                                      </p:tavLst>
                                    </p:anim>
                                    <p:anim calcmode="lin" valueType="num">
                                      <p:cBhvr additive="base">
                                        <p:cTn id="271" dur="500" fill="hold"/>
                                        <p:tgtEl>
                                          <p:spTgt spid="91"/>
                                        </p:tgtEl>
                                        <p:attrNameLst>
                                          <p:attrName>ppt_y</p:attrName>
                                        </p:attrNameLst>
                                      </p:cBhvr>
                                      <p:tavLst>
                                        <p:tav tm="0">
                                          <p:val>
                                            <p:strVal val="#ppt_y"/>
                                          </p:val>
                                        </p:tav>
                                        <p:tav tm="100000">
                                          <p:val>
                                            <p:strVal val="#ppt_y"/>
                                          </p:val>
                                        </p:tav>
                                      </p:tavLst>
                                    </p:anim>
                                  </p:childTnLst>
                                </p:cTn>
                              </p:par>
                              <p:par>
                                <p:cTn id="272" presetID="2" presetClass="entr" presetSubtype="4" fill="hold" grpId="0" nodeType="withEffect">
                                  <p:stCondLst>
                                    <p:cond delay="0"/>
                                  </p:stCondLst>
                                  <p:childTnLst>
                                    <p:set>
                                      <p:cBhvr>
                                        <p:cTn id="273" dur="1" fill="hold">
                                          <p:stCondLst>
                                            <p:cond delay="0"/>
                                          </p:stCondLst>
                                        </p:cTn>
                                        <p:tgtEl>
                                          <p:spTgt spid="92"/>
                                        </p:tgtEl>
                                        <p:attrNameLst>
                                          <p:attrName>style.visibility</p:attrName>
                                        </p:attrNameLst>
                                      </p:cBhvr>
                                      <p:to>
                                        <p:strVal val="visible"/>
                                      </p:to>
                                    </p:set>
                                    <p:anim calcmode="lin" valueType="num">
                                      <p:cBhvr additive="base">
                                        <p:cTn id="274" dur="500" fill="hold"/>
                                        <p:tgtEl>
                                          <p:spTgt spid="92"/>
                                        </p:tgtEl>
                                        <p:attrNameLst>
                                          <p:attrName>ppt_x</p:attrName>
                                        </p:attrNameLst>
                                      </p:cBhvr>
                                      <p:tavLst>
                                        <p:tav tm="0">
                                          <p:val>
                                            <p:strVal val="#ppt_x"/>
                                          </p:val>
                                        </p:tav>
                                        <p:tav tm="100000">
                                          <p:val>
                                            <p:strVal val="#ppt_x"/>
                                          </p:val>
                                        </p:tav>
                                      </p:tavLst>
                                    </p:anim>
                                    <p:anim calcmode="lin" valueType="num">
                                      <p:cBhvr additive="base">
                                        <p:cTn id="275" dur="500" fill="hold"/>
                                        <p:tgtEl>
                                          <p:spTgt spid="92"/>
                                        </p:tgtEl>
                                        <p:attrNameLst>
                                          <p:attrName>ppt_y</p:attrName>
                                        </p:attrNameLst>
                                      </p:cBhvr>
                                      <p:tavLst>
                                        <p:tav tm="0">
                                          <p:val>
                                            <p:strVal val="1+#ppt_h/2"/>
                                          </p:val>
                                        </p:tav>
                                        <p:tav tm="100000">
                                          <p:val>
                                            <p:strVal val="#ppt_y"/>
                                          </p:val>
                                        </p:tav>
                                      </p:tavLst>
                                    </p:anim>
                                  </p:childTnLst>
                                </p:cTn>
                              </p:par>
                              <p:par>
                                <p:cTn id="276" presetID="2" presetClass="entr" presetSubtype="4" fill="hold" grpId="0" nodeType="withEffect">
                                  <p:stCondLst>
                                    <p:cond delay="0"/>
                                  </p:stCondLst>
                                  <p:childTnLst>
                                    <p:set>
                                      <p:cBhvr>
                                        <p:cTn id="277" dur="1" fill="hold">
                                          <p:stCondLst>
                                            <p:cond delay="0"/>
                                          </p:stCondLst>
                                        </p:cTn>
                                        <p:tgtEl>
                                          <p:spTgt spid="93"/>
                                        </p:tgtEl>
                                        <p:attrNameLst>
                                          <p:attrName>style.visibility</p:attrName>
                                        </p:attrNameLst>
                                      </p:cBhvr>
                                      <p:to>
                                        <p:strVal val="visible"/>
                                      </p:to>
                                    </p:set>
                                    <p:anim calcmode="lin" valueType="num">
                                      <p:cBhvr additive="base">
                                        <p:cTn id="278" dur="500" fill="hold"/>
                                        <p:tgtEl>
                                          <p:spTgt spid="93"/>
                                        </p:tgtEl>
                                        <p:attrNameLst>
                                          <p:attrName>ppt_x</p:attrName>
                                        </p:attrNameLst>
                                      </p:cBhvr>
                                      <p:tavLst>
                                        <p:tav tm="0">
                                          <p:val>
                                            <p:strVal val="#ppt_x"/>
                                          </p:val>
                                        </p:tav>
                                        <p:tav tm="100000">
                                          <p:val>
                                            <p:strVal val="#ppt_x"/>
                                          </p:val>
                                        </p:tav>
                                      </p:tavLst>
                                    </p:anim>
                                    <p:anim calcmode="lin" valueType="num">
                                      <p:cBhvr additive="base">
                                        <p:cTn id="279" dur="500" fill="hold"/>
                                        <p:tgtEl>
                                          <p:spTgt spid="93"/>
                                        </p:tgtEl>
                                        <p:attrNameLst>
                                          <p:attrName>ppt_y</p:attrName>
                                        </p:attrNameLst>
                                      </p:cBhvr>
                                      <p:tavLst>
                                        <p:tav tm="0">
                                          <p:val>
                                            <p:strVal val="1+#ppt_h/2"/>
                                          </p:val>
                                        </p:tav>
                                        <p:tav tm="100000">
                                          <p:val>
                                            <p:strVal val="#ppt_y"/>
                                          </p:val>
                                        </p:tav>
                                      </p:tavLst>
                                    </p:anim>
                                  </p:childTnLst>
                                </p:cTn>
                              </p:par>
                              <p:par>
                                <p:cTn id="280" presetID="2" presetClass="entr" presetSubtype="4" fill="hold" grpId="0" nodeType="withEffect">
                                  <p:stCondLst>
                                    <p:cond delay="0"/>
                                  </p:stCondLst>
                                  <p:childTnLst>
                                    <p:set>
                                      <p:cBhvr>
                                        <p:cTn id="281" dur="1" fill="hold">
                                          <p:stCondLst>
                                            <p:cond delay="0"/>
                                          </p:stCondLst>
                                        </p:cTn>
                                        <p:tgtEl>
                                          <p:spTgt spid="94"/>
                                        </p:tgtEl>
                                        <p:attrNameLst>
                                          <p:attrName>style.visibility</p:attrName>
                                        </p:attrNameLst>
                                      </p:cBhvr>
                                      <p:to>
                                        <p:strVal val="visible"/>
                                      </p:to>
                                    </p:set>
                                    <p:anim calcmode="lin" valueType="num">
                                      <p:cBhvr additive="base">
                                        <p:cTn id="282" dur="500" fill="hold"/>
                                        <p:tgtEl>
                                          <p:spTgt spid="94"/>
                                        </p:tgtEl>
                                        <p:attrNameLst>
                                          <p:attrName>ppt_x</p:attrName>
                                        </p:attrNameLst>
                                      </p:cBhvr>
                                      <p:tavLst>
                                        <p:tav tm="0">
                                          <p:val>
                                            <p:strVal val="#ppt_x"/>
                                          </p:val>
                                        </p:tav>
                                        <p:tav tm="100000">
                                          <p:val>
                                            <p:strVal val="#ppt_x"/>
                                          </p:val>
                                        </p:tav>
                                      </p:tavLst>
                                    </p:anim>
                                    <p:anim calcmode="lin" valueType="num">
                                      <p:cBhvr additive="base">
                                        <p:cTn id="283" dur="500" fill="hold"/>
                                        <p:tgtEl>
                                          <p:spTgt spid="94"/>
                                        </p:tgtEl>
                                        <p:attrNameLst>
                                          <p:attrName>ppt_y</p:attrName>
                                        </p:attrNameLst>
                                      </p:cBhvr>
                                      <p:tavLst>
                                        <p:tav tm="0">
                                          <p:val>
                                            <p:strVal val="1+#ppt_h/2"/>
                                          </p:val>
                                        </p:tav>
                                        <p:tav tm="100000">
                                          <p:val>
                                            <p:strVal val="#ppt_y"/>
                                          </p:val>
                                        </p:tav>
                                      </p:tavLst>
                                    </p:anim>
                                  </p:childTnLst>
                                </p:cTn>
                              </p:par>
                              <p:par>
                                <p:cTn id="284" presetID="2" presetClass="entr" presetSubtype="4" fill="hold" grpId="0" nodeType="withEffect">
                                  <p:stCondLst>
                                    <p:cond delay="0"/>
                                  </p:stCondLst>
                                  <p:childTnLst>
                                    <p:set>
                                      <p:cBhvr>
                                        <p:cTn id="285" dur="1" fill="hold">
                                          <p:stCondLst>
                                            <p:cond delay="0"/>
                                          </p:stCondLst>
                                        </p:cTn>
                                        <p:tgtEl>
                                          <p:spTgt spid="95"/>
                                        </p:tgtEl>
                                        <p:attrNameLst>
                                          <p:attrName>style.visibility</p:attrName>
                                        </p:attrNameLst>
                                      </p:cBhvr>
                                      <p:to>
                                        <p:strVal val="visible"/>
                                      </p:to>
                                    </p:set>
                                    <p:anim calcmode="lin" valueType="num">
                                      <p:cBhvr additive="base">
                                        <p:cTn id="286" dur="500" fill="hold"/>
                                        <p:tgtEl>
                                          <p:spTgt spid="95"/>
                                        </p:tgtEl>
                                        <p:attrNameLst>
                                          <p:attrName>ppt_x</p:attrName>
                                        </p:attrNameLst>
                                      </p:cBhvr>
                                      <p:tavLst>
                                        <p:tav tm="0">
                                          <p:val>
                                            <p:strVal val="#ppt_x"/>
                                          </p:val>
                                        </p:tav>
                                        <p:tav tm="100000">
                                          <p:val>
                                            <p:strVal val="#ppt_x"/>
                                          </p:val>
                                        </p:tav>
                                      </p:tavLst>
                                    </p:anim>
                                    <p:anim calcmode="lin" valueType="num">
                                      <p:cBhvr additive="base">
                                        <p:cTn id="287" dur="500" fill="hold"/>
                                        <p:tgtEl>
                                          <p:spTgt spid="95"/>
                                        </p:tgtEl>
                                        <p:attrNameLst>
                                          <p:attrName>ppt_y</p:attrName>
                                        </p:attrNameLst>
                                      </p:cBhvr>
                                      <p:tavLst>
                                        <p:tav tm="0">
                                          <p:val>
                                            <p:strVal val="1+#ppt_h/2"/>
                                          </p:val>
                                        </p:tav>
                                        <p:tav tm="100000">
                                          <p:val>
                                            <p:strVal val="#ppt_y"/>
                                          </p:val>
                                        </p:tav>
                                      </p:tavLst>
                                    </p:anim>
                                  </p:childTnLst>
                                </p:cTn>
                              </p:par>
                              <p:par>
                                <p:cTn id="288" presetID="2" presetClass="entr" presetSubtype="4" fill="hold" grpId="0" nodeType="withEffect">
                                  <p:stCondLst>
                                    <p:cond delay="0"/>
                                  </p:stCondLst>
                                  <p:childTnLst>
                                    <p:set>
                                      <p:cBhvr>
                                        <p:cTn id="289" dur="1" fill="hold">
                                          <p:stCondLst>
                                            <p:cond delay="0"/>
                                          </p:stCondLst>
                                        </p:cTn>
                                        <p:tgtEl>
                                          <p:spTgt spid="96"/>
                                        </p:tgtEl>
                                        <p:attrNameLst>
                                          <p:attrName>style.visibility</p:attrName>
                                        </p:attrNameLst>
                                      </p:cBhvr>
                                      <p:to>
                                        <p:strVal val="visible"/>
                                      </p:to>
                                    </p:set>
                                    <p:anim calcmode="lin" valueType="num">
                                      <p:cBhvr additive="base">
                                        <p:cTn id="290" dur="500" fill="hold"/>
                                        <p:tgtEl>
                                          <p:spTgt spid="96"/>
                                        </p:tgtEl>
                                        <p:attrNameLst>
                                          <p:attrName>ppt_x</p:attrName>
                                        </p:attrNameLst>
                                      </p:cBhvr>
                                      <p:tavLst>
                                        <p:tav tm="0">
                                          <p:val>
                                            <p:strVal val="#ppt_x"/>
                                          </p:val>
                                        </p:tav>
                                        <p:tav tm="100000">
                                          <p:val>
                                            <p:strVal val="#ppt_x"/>
                                          </p:val>
                                        </p:tav>
                                      </p:tavLst>
                                    </p:anim>
                                    <p:anim calcmode="lin" valueType="num">
                                      <p:cBhvr additive="base">
                                        <p:cTn id="291" dur="500" fill="hold"/>
                                        <p:tgtEl>
                                          <p:spTgt spid="96"/>
                                        </p:tgtEl>
                                        <p:attrNameLst>
                                          <p:attrName>ppt_y</p:attrName>
                                        </p:attrNameLst>
                                      </p:cBhvr>
                                      <p:tavLst>
                                        <p:tav tm="0">
                                          <p:val>
                                            <p:strVal val="1+#ppt_h/2"/>
                                          </p:val>
                                        </p:tav>
                                        <p:tav tm="100000">
                                          <p:val>
                                            <p:strVal val="#ppt_y"/>
                                          </p:val>
                                        </p:tav>
                                      </p:tavLst>
                                    </p:anim>
                                  </p:childTnLst>
                                </p:cTn>
                              </p:par>
                              <p:par>
                                <p:cTn id="292" presetID="2" presetClass="entr" presetSubtype="4" fill="hold" grpId="0" nodeType="withEffect">
                                  <p:stCondLst>
                                    <p:cond delay="0"/>
                                  </p:stCondLst>
                                  <p:childTnLst>
                                    <p:set>
                                      <p:cBhvr>
                                        <p:cTn id="293" dur="1" fill="hold">
                                          <p:stCondLst>
                                            <p:cond delay="0"/>
                                          </p:stCondLst>
                                        </p:cTn>
                                        <p:tgtEl>
                                          <p:spTgt spid="97"/>
                                        </p:tgtEl>
                                        <p:attrNameLst>
                                          <p:attrName>style.visibility</p:attrName>
                                        </p:attrNameLst>
                                      </p:cBhvr>
                                      <p:to>
                                        <p:strVal val="visible"/>
                                      </p:to>
                                    </p:set>
                                    <p:anim calcmode="lin" valueType="num">
                                      <p:cBhvr additive="base">
                                        <p:cTn id="294" dur="500" fill="hold"/>
                                        <p:tgtEl>
                                          <p:spTgt spid="97"/>
                                        </p:tgtEl>
                                        <p:attrNameLst>
                                          <p:attrName>ppt_x</p:attrName>
                                        </p:attrNameLst>
                                      </p:cBhvr>
                                      <p:tavLst>
                                        <p:tav tm="0">
                                          <p:val>
                                            <p:strVal val="#ppt_x"/>
                                          </p:val>
                                        </p:tav>
                                        <p:tav tm="100000">
                                          <p:val>
                                            <p:strVal val="#ppt_x"/>
                                          </p:val>
                                        </p:tav>
                                      </p:tavLst>
                                    </p:anim>
                                    <p:anim calcmode="lin" valueType="num">
                                      <p:cBhvr additive="base">
                                        <p:cTn id="295" dur="500" fill="hold"/>
                                        <p:tgtEl>
                                          <p:spTgt spid="97"/>
                                        </p:tgtEl>
                                        <p:attrNameLst>
                                          <p:attrName>ppt_y</p:attrName>
                                        </p:attrNameLst>
                                      </p:cBhvr>
                                      <p:tavLst>
                                        <p:tav tm="0">
                                          <p:val>
                                            <p:strVal val="1+#ppt_h/2"/>
                                          </p:val>
                                        </p:tav>
                                        <p:tav tm="100000">
                                          <p:val>
                                            <p:strVal val="#ppt_y"/>
                                          </p:val>
                                        </p:tav>
                                      </p:tavLst>
                                    </p:anim>
                                  </p:childTnLst>
                                </p:cTn>
                              </p:par>
                              <p:par>
                                <p:cTn id="296" presetID="2" presetClass="entr" presetSubtype="4" fill="hold" grpId="0" nodeType="withEffect">
                                  <p:stCondLst>
                                    <p:cond delay="0"/>
                                  </p:stCondLst>
                                  <p:childTnLst>
                                    <p:set>
                                      <p:cBhvr>
                                        <p:cTn id="297" dur="1" fill="hold">
                                          <p:stCondLst>
                                            <p:cond delay="0"/>
                                          </p:stCondLst>
                                        </p:cTn>
                                        <p:tgtEl>
                                          <p:spTgt spid="98"/>
                                        </p:tgtEl>
                                        <p:attrNameLst>
                                          <p:attrName>style.visibility</p:attrName>
                                        </p:attrNameLst>
                                      </p:cBhvr>
                                      <p:to>
                                        <p:strVal val="visible"/>
                                      </p:to>
                                    </p:set>
                                    <p:anim calcmode="lin" valueType="num">
                                      <p:cBhvr additive="base">
                                        <p:cTn id="298" dur="500" fill="hold"/>
                                        <p:tgtEl>
                                          <p:spTgt spid="98"/>
                                        </p:tgtEl>
                                        <p:attrNameLst>
                                          <p:attrName>ppt_x</p:attrName>
                                        </p:attrNameLst>
                                      </p:cBhvr>
                                      <p:tavLst>
                                        <p:tav tm="0">
                                          <p:val>
                                            <p:strVal val="#ppt_x"/>
                                          </p:val>
                                        </p:tav>
                                        <p:tav tm="100000">
                                          <p:val>
                                            <p:strVal val="#ppt_x"/>
                                          </p:val>
                                        </p:tav>
                                      </p:tavLst>
                                    </p:anim>
                                    <p:anim calcmode="lin" valueType="num">
                                      <p:cBhvr additive="base">
                                        <p:cTn id="299" dur="500" fill="hold"/>
                                        <p:tgtEl>
                                          <p:spTgt spid="98"/>
                                        </p:tgtEl>
                                        <p:attrNameLst>
                                          <p:attrName>ppt_y</p:attrName>
                                        </p:attrNameLst>
                                      </p:cBhvr>
                                      <p:tavLst>
                                        <p:tav tm="0">
                                          <p:val>
                                            <p:strVal val="1+#ppt_h/2"/>
                                          </p:val>
                                        </p:tav>
                                        <p:tav tm="100000">
                                          <p:val>
                                            <p:strVal val="#ppt_y"/>
                                          </p:val>
                                        </p:tav>
                                      </p:tavLst>
                                    </p:anim>
                                  </p:childTnLst>
                                </p:cTn>
                              </p:par>
                              <p:par>
                                <p:cTn id="300" presetID="2" presetClass="entr" presetSubtype="4" fill="hold" grpId="0" nodeType="withEffect">
                                  <p:stCondLst>
                                    <p:cond delay="0"/>
                                  </p:stCondLst>
                                  <p:childTnLst>
                                    <p:set>
                                      <p:cBhvr>
                                        <p:cTn id="301" dur="1" fill="hold">
                                          <p:stCondLst>
                                            <p:cond delay="0"/>
                                          </p:stCondLst>
                                        </p:cTn>
                                        <p:tgtEl>
                                          <p:spTgt spid="99"/>
                                        </p:tgtEl>
                                        <p:attrNameLst>
                                          <p:attrName>style.visibility</p:attrName>
                                        </p:attrNameLst>
                                      </p:cBhvr>
                                      <p:to>
                                        <p:strVal val="visible"/>
                                      </p:to>
                                    </p:set>
                                    <p:anim calcmode="lin" valueType="num">
                                      <p:cBhvr additive="base">
                                        <p:cTn id="302" dur="500" fill="hold"/>
                                        <p:tgtEl>
                                          <p:spTgt spid="99"/>
                                        </p:tgtEl>
                                        <p:attrNameLst>
                                          <p:attrName>ppt_x</p:attrName>
                                        </p:attrNameLst>
                                      </p:cBhvr>
                                      <p:tavLst>
                                        <p:tav tm="0">
                                          <p:val>
                                            <p:strVal val="#ppt_x"/>
                                          </p:val>
                                        </p:tav>
                                        <p:tav tm="100000">
                                          <p:val>
                                            <p:strVal val="#ppt_x"/>
                                          </p:val>
                                        </p:tav>
                                      </p:tavLst>
                                    </p:anim>
                                    <p:anim calcmode="lin" valueType="num">
                                      <p:cBhvr additive="base">
                                        <p:cTn id="303" dur="500" fill="hold"/>
                                        <p:tgtEl>
                                          <p:spTgt spid="99"/>
                                        </p:tgtEl>
                                        <p:attrNameLst>
                                          <p:attrName>ppt_y</p:attrName>
                                        </p:attrNameLst>
                                      </p:cBhvr>
                                      <p:tavLst>
                                        <p:tav tm="0">
                                          <p:val>
                                            <p:strVal val="1+#ppt_h/2"/>
                                          </p:val>
                                        </p:tav>
                                        <p:tav tm="100000">
                                          <p:val>
                                            <p:strVal val="#ppt_y"/>
                                          </p:val>
                                        </p:tav>
                                      </p:tavLst>
                                    </p:anim>
                                  </p:childTnLst>
                                </p:cTn>
                              </p:par>
                              <p:par>
                                <p:cTn id="304" presetID="2" presetClass="entr" presetSubtype="4" fill="hold" grpId="0" nodeType="withEffect">
                                  <p:stCondLst>
                                    <p:cond delay="0"/>
                                  </p:stCondLst>
                                  <p:childTnLst>
                                    <p:set>
                                      <p:cBhvr>
                                        <p:cTn id="305" dur="1" fill="hold">
                                          <p:stCondLst>
                                            <p:cond delay="0"/>
                                          </p:stCondLst>
                                        </p:cTn>
                                        <p:tgtEl>
                                          <p:spTgt spid="100"/>
                                        </p:tgtEl>
                                        <p:attrNameLst>
                                          <p:attrName>style.visibility</p:attrName>
                                        </p:attrNameLst>
                                      </p:cBhvr>
                                      <p:to>
                                        <p:strVal val="visible"/>
                                      </p:to>
                                    </p:set>
                                    <p:anim calcmode="lin" valueType="num">
                                      <p:cBhvr additive="base">
                                        <p:cTn id="306" dur="500" fill="hold"/>
                                        <p:tgtEl>
                                          <p:spTgt spid="100"/>
                                        </p:tgtEl>
                                        <p:attrNameLst>
                                          <p:attrName>ppt_x</p:attrName>
                                        </p:attrNameLst>
                                      </p:cBhvr>
                                      <p:tavLst>
                                        <p:tav tm="0">
                                          <p:val>
                                            <p:strVal val="#ppt_x"/>
                                          </p:val>
                                        </p:tav>
                                        <p:tav tm="100000">
                                          <p:val>
                                            <p:strVal val="#ppt_x"/>
                                          </p:val>
                                        </p:tav>
                                      </p:tavLst>
                                    </p:anim>
                                    <p:anim calcmode="lin" valueType="num">
                                      <p:cBhvr additive="base">
                                        <p:cTn id="307" dur="500" fill="hold"/>
                                        <p:tgtEl>
                                          <p:spTgt spid="100"/>
                                        </p:tgtEl>
                                        <p:attrNameLst>
                                          <p:attrName>ppt_y</p:attrName>
                                        </p:attrNameLst>
                                      </p:cBhvr>
                                      <p:tavLst>
                                        <p:tav tm="0">
                                          <p:val>
                                            <p:strVal val="1+#ppt_h/2"/>
                                          </p:val>
                                        </p:tav>
                                        <p:tav tm="100000">
                                          <p:val>
                                            <p:strVal val="#ppt_y"/>
                                          </p:val>
                                        </p:tav>
                                      </p:tavLst>
                                    </p:anim>
                                  </p:childTnLst>
                                </p:cTn>
                              </p:par>
                              <p:par>
                                <p:cTn id="308" presetID="2" presetClass="entr" presetSubtype="4" fill="hold" grpId="0" nodeType="withEffect">
                                  <p:stCondLst>
                                    <p:cond delay="0"/>
                                  </p:stCondLst>
                                  <p:childTnLst>
                                    <p:set>
                                      <p:cBhvr>
                                        <p:cTn id="309" dur="1" fill="hold">
                                          <p:stCondLst>
                                            <p:cond delay="0"/>
                                          </p:stCondLst>
                                        </p:cTn>
                                        <p:tgtEl>
                                          <p:spTgt spid="101"/>
                                        </p:tgtEl>
                                        <p:attrNameLst>
                                          <p:attrName>style.visibility</p:attrName>
                                        </p:attrNameLst>
                                      </p:cBhvr>
                                      <p:to>
                                        <p:strVal val="visible"/>
                                      </p:to>
                                    </p:set>
                                    <p:anim calcmode="lin" valueType="num">
                                      <p:cBhvr additive="base">
                                        <p:cTn id="310" dur="500" fill="hold"/>
                                        <p:tgtEl>
                                          <p:spTgt spid="101"/>
                                        </p:tgtEl>
                                        <p:attrNameLst>
                                          <p:attrName>ppt_x</p:attrName>
                                        </p:attrNameLst>
                                      </p:cBhvr>
                                      <p:tavLst>
                                        <p:tav tm="0">
                                          <p:val>
                                            <p:strVal val="#ppt_x"/>
                                          </p:val>
                                        </p:tav>
                                        <p:tav tm="100000">
                                          <p:val>
                                            <p:strVal val="#ppt_x"/>
                                          </p:val>
                                        </p:tav>
                                      </p:tavLst>
                                    </p:anim>
                                    <p:anim calcmode="lin" valueType="num">
                                      <p:cBhvr additive="base">
                                        <p:cTn id="311" dur="500" fill="hold"/>
                                        <p:tgtEl>
                                          <p:spTgt spid="101"/>
                                        </p:tgtEl>
                                        <p:attrNameLst>
                                          <p:attrName>ppt_y</p:attrName>
                                        </p:attrNameLst>
                                      </p:cBhvr>
                                      <p:tavLst>
                                        <p:tav tm="0">
                                          <p:val>
                                            <p:strVal val="1+#ppt_h/2"/>
                                          </p:val>
                                        </p:tav>
                                        <p:tav tm="100000">
                                          <p:val>
                                            <p:strVal val="#ppt_y"/>
                                          </p:val>
                                        </p:tav>
                                      </p:tavLst>
                                    </p:anim>
                                  </p:childTnLst>
                                </p:cTn>
                              </p:par>
                              <p:par>
                                <p:cTn id="312" presetID="2" presetClass="entr" presetSubtype="4" fill="hold" grpId="0" nodeType="withEffect">
                                  <p:stCondLst>
                                    <p:cond delay="0"/>
                                  </p:stCondLst>
                                  <p:childTnLst>
                                    <p:set>
                                      <p:cBhvr>
                                        <p:cTn id="313" dur="1" fill="hold">
                                          <p:stCondLst>
                                            <p:cond delay="0"/>
                                          </p:stCondLst>
                                        </p:cTn>
                                        <p:tgtEl>
                                          <p:spTgt spid="102"/>
                                        </p:tgtEl>
                                        <p:attrNameLst>
                                          <p:attrName>style.visibility</p:attrName>
                                        </p:attrNameLst>
                                      </p:cBhvr>
                                      <p:to>
                                        <p:strVal val="visible"/>
                                      </p:to>
                                    </p:set>
                                    <p:anim calcmode="lin" valueType="num">
                                      <p:cBhvr additive="base">
                                        <p:cTn id="314" dur="500" fill="hold"/>
                                        <p:tgtEl>
                                          <p:spTgt spid="102"/>
                                        </p:tgtEl>
                                        <p:attrNameLst>
                                          <p:attrName>ppt_x</p:attrName>
                                        </p:attrNameLst>
                                      </p:cBhvr>
                                      <p:tavLst>
                                        <p:tav tm="0">
                                          <p:val>
                                            <p:strVal val="#ppt_x"/>
                                          </p:val>
                                        </p:tav>
                                        <p:tav tm="100000">
                                          <p:val>
                                            <p:strVal val="#ppt_x"/>
                                          </p:val>
                                        </p:tav>
                                      </p:tavLst>
                                    </p:anim>
                                    <p:anim calcmode="lin" valueType="num">
                                      <p:cBhvr additive="base">
                                        <p:cTn id="315" dur="500" fill="hold"/>
                                        <p:tgtEl>
                                          <p:spTgt spid="102"/>
                                        </p:tgtEl>
                                        <p:attrNameLst>
                                          <p:attrName>ppt_y</p:attrName>
                                        </p:attrNameLst>
                                      </p:cBhvr>
                                      <p:tavLst>
                                        <p:tav tm="0">
                                          <p:val>
                                            <p:strVal val="1+#ppt_h/2"/>
                                          </p:val>
                                        </p:tav>
                                        <p:tav tm="100000">
                                          <p:val>
                                            <p:strVal val="#ppt_y"/>
                                          </p:val>
                                        </p:tav>
                                      </p:tavLst>
                                    </p:anim>
                                  </p:childTnLst>
                                </p:cTn>
                              </p:par>
                              <p:par>
                                <p:cTn id="316" presetID="2" presetClass="entr" presetSubtype="4" fill="hold" grpId="0" nodeType="withEffect">
                                  <p:stCondLst>
                                    <p:cond delay="0"/>
                                  </p:stCondLst>
                                  <p:childTnLst>
                                    <p:set>
                                      <p:cBhvr>
                                        <p:cTn id="317" dur="1" fill="hold">
                                          <p:stCondLst>
                                            <p:cond delay="0"/>
                                          </p:stCondLst>
                                        </p:cTn>
                                        <p:tgtEl>
                                          <p:spTgt spid="103"/>
                                        </p:tgtEl>
                                        <p:attrNameLst>
                                          <p:attrName>style.visibility</p:attrName>
                                        </p:attrNameLst>
                                      </p:cBhvr>
                                      <p:to>
                                        <p:strVal val="visible"/>
                                      </p:to>
                                    </p:set>
                                    <p:anim calcmode="lin" valueType="num">
                                      <p:cBhvr additive="base">
                                        <p:cTn id="318" dur="500" fill="hold"/>
                                        <p:tgtEl>
                                          <p:spTgt spid="103"/>
                                        </p:tgtEl>
                                        <p:attrNameLst>
                                          <p:attrName>ppt_x</p:attrName>
                                        </p:attrNameLst>
                                      </p:cBhvr>
                                      <p:tavLst>
                                        <p:tav tm="0">
                                          <p:val>
                                            <p:strVal val="#ppt_x"/>
                                          </p:val>
                                        </p:tav>
                                        <p:tav tm="100000">
                                          <p:val>
                                            <p:strVal val="#ppt_x"/>
                                          </p:val>
                                        </p:tav>
                                      </p:tavLst>
                                    </p:anim>
                                    <p:anim calcmode="lin" valueType="num">
                                      <p:cBhvr additive="base">
                                        <p:cTn id="319" dur="500" fill="hold"/>
                                        <p:tgtEl>
                                          <p:spTgt spid="103"/>
                                        </p:tgtEl>
                                        <p:attrNameLst>
                                          <p:attrName>ppt_y</p:attrName>
                                        </p:attrNameLst>
                                      </p:cBhvr>
                                      <p:tavLst>
                                        <p:tav tm="0">
                                          <p:val>
                                            <p:strVal val="1+#ppt_h/2"/>
                                          </p:val>
                                        </p:tav>
                                        <p:tav tm="100000">
                                          <p:val>
                                            <p:strVal val="#ppt_y"/>
                                          </p:val>
                                        </p:tav>
                                      </p:tavLst>
                                    </p:anim>
                                  </p:childTnLst>
                                </p:cTn>
                              </p:par>
                              <p:par>
                                <p:cTn id="320" presetID="2" presetClass="entr" presetSubtype="4" fill="hold" grpId="0" nodeType="withEffect">
                                  <p:stCondLst>
                                    <p:cond delay="0"/>
                                  </p:stCondLst>
                                  <p:childTnLst>
                                    <p:set>
                                      <p:cBhvr>
                                        <p:cTn id="321" dur="1" fill="hold">
                                          <p:stCondLst>
                                            <p:cond delay="0"/>
                                          </p:stCondLst>
                                        </p:cTn>
                                        <p:tgtEl>
                                          <p:spTgt spid="104"/>
                                        </p:tgtEl>
                                        <p:attrNameLst>
                                          <p:attrName>style.visibility</p:attrName>
                                        </p:attrNameLst>
                                      </p:cBhvr>
                                      <p:to>
                                        <p:strVal val="visible"/>
                                      </p:to>
                                    </p:set>
                                    <p:anim calcmode="lin" valueType="num">
                                      <p:cBhvr additive="base">
                                        <p:cTn id="322" dur="500" fill="hold"/>
                                        <p:tgtEl>
                                          <p:spTgt spid="104"/>
                                        </p:tgtEl>
                                        <p:attrNameLst>
                                          <p:attrName>ppt_x</p:attrName>
                                        </p:attrNameLst>
                                      </p:cBhvr>
                                      <p:tavLst>
                                        <p:tav tm="0">
                                          <p:val>
                                            <p:strVal val="#ppt_x"/>
                                          </p:val>
                                        </p:tav>
                                        <p:tav tm="100000">
                                          <p:val>
                                            <p:strVal val="#ppt_x"/>
                                          </p:val>
                                        </p:tav>
                                      </p:tavLst>
                                    </p:anim>
                                    <p:anim calcmode="lin" valueType="num">
                                      <p:cBhvr additive="base">
                                        <p:cTn id="323" dur="500" fill="hold"/>
                                        <p:tgtEl>
                                          <p:spTgt spid="104"/>
                                        </p:tgtEl>
                                        <p:attrNameLst>
                                          <p:attrName>ppt_y</p:attrName>
                                        </p:attrNameLst>
                                      </p:cBhvr>
                                      <p:tavLst>
                                        <p:tav tm="0">
                                          <p:val>
                                            <p:strVal val="1+#ppt_h/2"/>
                                          </p:val>
                                        </p:tav>
                                        <p:tav tm="100000">
                                          <p:val>
                                            <p:strVal val="#ppt_y"/>
                                          </p:val>
                                        </p:tav>
                                      </p:tavLst>
                                    </p:anim>
                                  </p:childTnLst>
                                </p:cTn>
                              </p:par>
                              <p:par>
                                <p:cTn id="324" presetID="2" presetClass="entr" presetSubtype="4" fill="hold" grpId="0" nodeType="withEffect">
                                  <p:stCondLst>
                                    <p:cond delay="0"/>
                                  </p:stCondLst>
                                  <p:childTnLst>
                                    <p:set>
                                      <p:cBhvr>
                                        <p:cTn id="325" dur="1" fill="hold">
                                          <p:stCondLst>
                                            <p:cond delay="0"/>
                                          </p:stCondLst>
                                        </p:cTn>
                                        <p:tgtEl>
                                          <p:spTgt spid="105"/>
                                        </p:tgtEl>
                                        <p:attrNameLst>
                                          <p:attrName>style.visibility</p:attrName>
                                        </p:attrNameLst>
                                      </p:cBhvr>
                                      <p:to>
                                        <p:strVal val="visible"/>
                                      </p:to>
                                    </p:set>
                                    <p:anim calcmode="lin" valueType="num">
                                      <p:cBhvr additive="base">
                                        <p:cTn id="326" dur="500" fill="hold"/>
                                        <p:tgtEl>
                                          <p:spTgt spid="105"/>
                                        </p:tgtEl>
                                        <p:attrNameLst>
                                          <p:attrName>ppt_x</p:attrName>
                                        </p:attrNameLst>
                                      </p:cBhvr>
                                      <p:tavLst>
                                        <p:tav tm="0">
                                          <p:val>
                                            <p:strVal val="#ppt_x"/>
                                          </p:val>
                                        </p:tav>
                                        <p:tav tm="100000">
                                          <p:val>
                                            <p:strVal val="#ppt_x"/>
                                          </p:val>
                                        </p:tav>
                                      </p:tavLst>
                                    </p:anim>
                                    <p:anim calcmode="lin" valueType="num">
                                      <p:cBhvr additive="base">
                                        <p:cTn id="327" dur="500" fill="hold"/>
                                        <p:tgtEl>
                                          <p:spTgt spid="105"/>
                                        </p:tgtEl>
                                        <p:attrNameLst>
                                          <p:attrName>ppt_y</p:attrName>
                                        </p:attrNameLst>
                                      </p:cBhvr>
                                      <p:tavLst>
                                        <p:tav tm="0">
                                          <p:val>
                                            <p:strVal val="1+#ppt_h/2"/>
                                          </p:val>
                                        </p:tav>
                                        <p:tav tm="100000">
                                          <p:val>
                                            <p:strVal val="#ppt_y"/>
                                          </p:val>
                                        </p:tav>
                                      </p:tavLst>
                                    </p:anim>
                                  </p:childTnLst>
                                </p:cTn>
                              </p:par>
                              <p:par>
                                <p:cTn id="328" presetID="2" presetClass="entr" presetSubtype="4" fill="hold" grpId="0" nodeType="withEffect">
                                  <p:stCondLst>
                                    <p:cond delay="0"/>
                                  </p:stCondLst>
                                  <p:childTnLst>
                                    <p:set>
                                      <p:cBhvr>
                                        <p:cTn id="329" dur="1" fill="hold">
                                          <p:stCondLst>
                                            <p:cond delay="0"/>
                                          </p:stCondLst>
                                        </p:cTn>
                                        <p:tgtEl>
                                          <p:spTgt spid="106"/>
                                        </p:tgtEl>
                                        <p:attrNameLst>
                                          <p:attrName>style.visibility</p:attrName>
                                        </p:attrNameLst>
                                      </p:cBhvr>
                                      <p:to>
                                        <p:strVal val="visible"/>
                                      </p:to>
                                    </p:set>
                                    <p:anim calcmode="lin" valueType="num">
                                      <p:cBhvr additive="base">
                                        <p:cTn id="330" dur="500" fill="hold"/>
                                        <p:tgtEl>
                                          <p:spTgt spid="106"/>
                                        </p:tgtEl>
                                        <p:attrNameLst>
                                          <p:attrName>ppt_x</p:attrName>
                                        </p:attrNameLst>
                                      </p:cBhvr>
                                      <p:tavLst>
                                        <p:tav tm="0">
                                          <p:val>
                                            <p:strVal val="#ppt_x"/>
                                          </p:val>
                                        </p:tav>
                                        <p:tav tm="100000">
                                          <p:val>
                                            <p:strVal val="#ppt_x"/>
                                          </p:val>
                                        </p:tav>
                                      </p:tavLst>
                                    </p:anim>
                                    <p:anim calcmode="lin" valueType="num">
                                      <p:cBhvr additive="base">
                                        <p:cTn id="331" dur="500" fill="hold"/>
                                        <p:tgtEl>
                                          <p:spTgt spid="106"/>
                                        </p:tgtEl>
                                        <p:attrNameLst>
                                          <p:attrName>ppt_y</p:attrName>
                                        </p:attrNameLst>
                                      </p:cBhvr>
                                      <p:tavLst>
                                        <p:tav tm="0">
                                          <p:val>
                                            <p:strVal val="1+#ppt_h/2"/>
                                          </p:val>
                                        </p:tav>
                                        <p:tav tm="100000">
                                          <p:val>
                                            <p:strVal val="#ppt_y"/>
                                          </p:val>
                                        </p:tav>
                                      </p:tavLst>
                                    </p:anim>
                                  </p:childTnLst>
                                </p:cTn>
                              </p:par>
                              <p:par>
                                <p:cTn id="332" presetID="2" presetClass="entr" presetSubtype="4" fill="hold" grpId="0" nodeType="withEffect">
                                  <p:stCondLst>
                                    <p:cond delay="0"/>
                                  </p:stCondLst>
                                  <p:childTnLst>
                                    <p:set>
                                      <p:cBhvr>
                                        <p:cTn id="333" dur="1" fill="hold">
                                          <p:stCondLst>
                                            <p:cond delay="0"/>
                                          </p:stCondLst>
                                        </p:cTn>
                                        <p:tgtEl>
                                          <p:spTgt spid="107"/>
                                        </p:tgtEl>
                                        <p:attrNameLst>
                                          <p:attrName>style.visibility</p:attrName>
                                        </p:attrNameLst>
                                      </p:cBhvr>
                                      <p:to>
                                        <p:strVal val="visible"/>
                                      </p:to>
                                    </p:set>
                                    <p:anim calcmode="lin" valueType="num">
                                      <p:cBhvr additive="base">
                                        <p:cTn id="334" dur="500" fill="hold"/>
                                        <p:tgtEl>
                                          <p:spTgt spid="107"/>
                                        </p:tgtEl>
                                        <p:attrNameLst>
                                          <p:attrName>ppt_x</p:attrName>
                                        </p:attrNameLst>
                                      </p:cBhvr>
                                      <p:tavLst>
                                        <p:tav tm="0">
                                          <p:val>
                                            <p:strVal val="#ppt_x"/>
                                          </p:val>
                                        </p:tav>
                                        <p:tav tm="100000">
                                          <p:val>
                                            <p:strVal val="#ppt_x"/>
                                          </p:val>
                                        </p:tav>
                                      </p:tavLst>
                                    </p:anim>
                                    <p:anim calcmode="lin" valueType="num">
                                      <p:cBhvr additive="base">
                                        <p:cTn id="335" dur="500" fill="hold"/>
                                        <p:tgtEl>
                                          <p:spTgt spid="107"/>
                                        </p:tgtEl>
                                        <p:attrNameLst>
                                          <p:attrName>ppt_y</p:attrName>
                                        </p:attrNameLst>
                                      </p:cBhvr>
                                      <p:tavLst>
                                        <p:tav tm="0">
                                          <p:val>
                                            <p:strVal val="1+#ppt_h/2"/>
                                          </p:val>
                                        </p:tav>
                                        <p:tav tm="100000">
                                          <p:val>
                                            <p:strVal val="#ppt_y"/>
                                          </p:val>
                                        </p:tav>
                                      </p:tavLst>
                                    </p:anim>
                                  </p:childTnLst>
                                </p:cTn>
                              </p:par>
                              <p:par>
                                <p:cTn id="336" presetID="2" presetClass="entr" presetSubtype="4" fill="hold" grpId="0" nodeType="withEffect">
                                  <p:stCondLst>
                                    <p:cond delay="0"/>
                                  </p:stCondLst>
                                  <p:childTnLst>
                                    <p:set>
                                      <p:cBhvr>
                                        <p:cTn id="337" dur="1" fill="hold">
                                          <p:stCondLst>
                                            <p:cond delay="0"/>
                                          </p:stCondLst>
                                        </p:cTn>
                                        <p:tgtEl>
                                          <p:spTgt spid="108"/>
                                        </p:tgtEl>
                                        <p:attrNameLst>
                                          <p:attrName>style.visibility</p:attrName>
                                        </p:attrNameLst>
                                      </p:cBhvr>
                                      <p:to>
                                        <p:strVal val="visible"/>
                                      </p:to>
                                    </p:set>
                                    <p:anim calcmode="lin" valueType="num">
                                      <p:cBhvr additive="base">
                                        <p:cTn id="338" dur="500" fill="hold"/>
                                        <p:tgtEl>
                                          <p:spTgt spid="108"/>
                                        </p:tgtEl>
                                        <p:attrNameLst>
                                          <p:attrName>ppt_x</p:attrName>
                                        </p:attrNameLst>
                                      </p:cBhvr>
                                      <p:tavLst>
                                        <p:tav tm="0">
                                          <p:val>
                                            <p:strVal val="#ppt_x"/>
                                          </p:val>
                                        </p:tav>
                                        <p:tav tm="100000">
                                          <p:val>
                                            <p:strVal val="#ppt_x"/>
                                          </p:val>
                                        </p:tav>
                                      </p:tavLst>
                                    </p:anim>
                                    <p:anim calcmode="lin" valueType="num">
                                      <p:cBhvr additive="base">
                                        <p:cTn id="339" dur="500" fill="hold"/>
                                        <p:tgtEl>
                                          <p:spTgt spid="108"/>
                                        </p:tgtEl>
                                        <p:attrNameLst>
                                          <p:attrName>ppt_y</p:attrName>
                                        </p:attrNameLst>
                                      </p:cBhvr>
                                      <p:tavLst>
                                        <p:tav tm="0">
                                          <p:val>
                                            <p:strVal val="1+#ppt_h/2"/>
                                          </p:val>
                                        </p:tav>
                                        <p:tav tm="100000">
                                          <p:val>
                                            <p:strVal val="#ppt_y"/>
                                          </p:val>
                                        </p:tav>
                                      </p:tavLst>
                                    </p:anim>
                                  </p:childTnLst>
                                </p:cTn>
                              </p:par>
                              <p:par>
                                <p:cTn id="340" presetID="2" presetClass="entr" presetSubtype="2" fill="hold" grpId="0" nodeType="withEffect">
                                  <p:stCondLst>
                                    <p:cond delay="2000"/>
                                  </p:stCondLst>
                                  <p:childTnLst>
                                    <p:set>
                                      <p:cBhvr>
                                        <p:cTn id="341" dur="1" fill="hold">
                                          <p:stCondLst>
                                            <p:cond delay="0"/>
                                          </p:stCondLst>
                                        </p:cTn>
                                        <p:tgtEl>
                                          <p:spTgt spid="111"/>
                                        </p:tgtEl>
                                        <p:attrNameLst>
                                          <p:attrName>style.visibility</p:attrName>
                                        </p:attrNameLst>
                                      </p:cBhvr>
                                      <p:to>
                                        <p:strVal val="visible"/>
                                      </p:to>
                                    </p:set>
                                    <p:anim calcmode="lin" valueType="num">
                                      <p:cBhvr additive="base">
                                        <p:cTn id="342" dur="500" fill="hold"/>
                                        <p:tgtEl>
                                          <p:spTgt spid="111"/>
                                        </p:tgtEl>
                                        <p:attrNameLst>
                                          <p:attrName>ppt_x</p:attrName>
                                        </p:attrNameLst>
                                      </p:cBhvr>
                                      <p:tavLst>
                                        <p:tav tm="0">
                                          <p:val>
                                            <p:strVal val="1+#ppt_w/2"/>
                                          </p:val>
                                        </p:tav>
                                        <p:tav tm="100000">
                                          <p:val>
                                            <p:strVal val="#ppt_x"/>
                                          </p:val>
                                        </p:tav>
                                      </p:tavLst>
                                    </p:anim>
                                    <p:anim calcmode="lin" valueType="num">
                                      <p:cBhvr additive="base">
                                        <p:cTn id="343" dur="500" fill="hold"/>
                                        <p:tgtEl>
                                          <p:spTgt spid="111"/>
                                        </p:tgtEl>
                                        <p:attrNameLst>
                                          <p:attrName>ppt_y</p:attrName>
                                        </p:attrNameLst>
                                      </p:cBhvr>
                                      <p:tavLst>
                                        <p:tav tm="0">
                                          <p:val>
                                            <p:strVal val="#ppt_y"/>
                                          </p:val>
                                        </p:tav>
                                        <p:tav tm="100000">
                                          <p:val>
                                            <p:strVal val="#ppt_y"/>
                                          </p:val>
                                        </p:tav>
                                      </p:tavLst>
                                    </p:anim>
                                  </p:childTnLst>
                                </p:cTn>
                              </p:par>
                              <p:par>
                                <p:cTn id="344" presetID="2" presetClass="entr" presetSubtype="2" fill="hold" grpId="0" nodeType="withEffect">
                                  <p:stCondLst>
                                    <p:cond delay="2000"/>
                                  </p:stCondLst>
                                  <p:childTnLst>
                                    <p:set>
                                      <p:cBhvr>
                                        <p:cTn id="345" dur="1" fill="hold">
                                          <p:stCondLst>
                                            <p:cond delay="0"/>
                                          </p:stCondLst>
                                        </p:cTn>
                                        <p:tgtEl>
                                          <p:spTgt spid="114"/>
                                        </p:tgtEl>
                                        <p:attrNameLst>
                                          <p:attrName>style.visibility</p:attrName>
                                        </p:attrNameLst>
                                      </p:cBhvr>
                                      <p:to>
                                        <p:strVal val="visible"/>
                                      </p:to>
                                    </p:set>
                                    <p:anim calcmode="lin" valueType="num">
                                      <p:cBhvr additive="base">
                                        <p:cTn id="346" dur="500" fill="hold"/>
                                        <p:tgtEl>
                                          <p:spTgt spid="114"/>
                                        </p:tgtEl>
                                        <p:attrNameLst>
                                          <p:attrName>ppt_x</p:attrName>
                                        </p:attrNameLst>
                                      </p:cBhvr>
                                      <p:tavLst>
                                        <p:tav tm="0">
                                          <p:val>
                                            <p:strVal val="1+#ppt_w/2"/>
                                          </p:val>
                                        </p:tav>
                                        <p:tav tm="100000">
                                          <p:val>
                                            <p:strVal val="#ppt_x"/>
                                          </p:val>
                                        </p:tav>
                                      </p:tavLst>
                                    </p:anim>
                                    <p:anim calcmode="lin" valueType="num">
                                      <p:cBhvr additive="base">
                                        <p:cTn id="347" dur="500" fill="hold"/>
                                        <p:tgtEl>
                                          <p:spTgt spid="114"/>
                                        </p:tgtEl>
                                        <p:attrNameLst>
                                          <p:attrName>ppt_y</p:attrName>
                                        </p:attrNameLst>
                                      </p:cBhvr>
                                      <p:tavLst>
                                        <p:tav tm="0">
                                          <p:val>
                                            <p:strVal val="#ppt_y"/>
                                          </p:val>
                                        </p:tav>
                                        <p:tav tm="100000">
                                          <p:val>
                                            <p:strVal val="#ppt_y"/>
                                          </p:val>
                                        </p:tav>
                                      </p:tavLst>
                                    </p:anim>
                                  </p:childTnLst>
                                </p:cTn>
                              </p:par>
                              <p:par>
                                <p:cTn id="348" presetID="2" presetClass="entr" presetSubtype="2" fill="hold" grpId="0" nodeType="withEffect">
                                  <p:stCondLst>
                                    <p:cond delay="2000"/>
                                  </p:stCondLst>
                                  <p:childTnLst>
                                    <p:set>
                                      <p:cBhvr>
                                        <p:cTn id="349" dur="1" fill="hold">
                                          <p:stCondLst>
                                            <p:cond delay="0"/>
                                          </p:stCondLst>
                                        </p:cTn>
                                        <p:tgtEl>
                                          <p:spTgt spid="115"/>
                                        </p:tgtEl>
                                        <p:attrNameLst>
                                          <p:attrName>style.visibility</p:attrName>
                                        </p:attrNameLst>
                                      </p:cBhvr>
                                      <p:to>
                                        <p:strVal val="visible"/>
                                      </p:to>
                                    </p:set>
                                    <p:anim calcmode="lin" valueType="num">
                                      <p:cBhvr additive="base">
                                        <p:cTn id="350" dur="500" fill="hold"/>
                                        <p:tgtEl>
                                          <p:spTgt spid="115"/>
                                        </p:tgtEl>
                                        <p:attrNameLst>
                                          <p:attrName>ppt_x</p:attrName>
                                        </p:attrNameLst>
                                      </p:cBhvr>
                                      <p:tavLst>
                                        <p:tav tm="0">
                                          <p:val>
                                            <p:strVal val="1+#ppt_w/2"/>
                                          </p:val>
                                        </p:tav>
                                        <p:tav tm="100000">
                                          <p:val>
                                            <p:strVal val="#ppt_x"/>
                                          </p:val>
                                        </p:tav>
                                      </p:tavLst>
                                    </p:anim>
                                    <p:anim calcmode="lin" valueType="num">
                                      <p:cBhvr additive="base">
                                        <p:cTn id="351" dur="500" fill="hold"/>
                                        <p:tgtEl>
                                          <p:spTgt spid="1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51" grpId="0" animBg="1"/>
      <p:bldP spid="52" grpId="0" animBg="1"/>
      <p:bldP spid="53" grpId="0" animBg="1"/>
      <p:bldP spid="54" grpId="0" animBg="1"/>
      <p:bldP spid="55" grpId="0" animBg="1"/>
      <p:bldP spid="56" grpId="0" animBg="1"/>
      <p:bldP spid="57" grpId="0" animBg="1"/>
      <p:bldP spid="58"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11" grpId="0" animBg="1"/>
      <p:bldP spid="114" grpId="0"/>
      <p:bldP spid="115"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6"/>
          <p:cNvSpPr/>
          <p:nvPr/>
        </p:nvSpPr>
        <p:spPr bwMode="auto">
          <a:xfrm flipH="1">
            <a:off x="6153383" y="4159889"/>
            <a:ext cx="670226" cy="144190"/>
          </a:xfrm>
          <a:custGeom>
            <a:avLst/>
            <a:gdLst>
              <a:gd name="T0" fmla="*/ 20 w 23"/>
              <a:gd name="T1" fmla="*/ 0 h 5"/>
              <a:gd name="T2" fmla="*/ 3 w 23"/>
              <a:gd name="T3" fmla="*/ 0 h 5"/>
              <a:gd name="T4" fmla="*/ 0 w 23"/>
              <a:gd name="T5" fmla="*/ 2 h 5"/>
              <a:gd name="T6" fmla="*/ 3 w 23"/>
              <a:gd name="T7" fmla="*/ 5 h 5"/>
              <a:gd name="T8" fmla="*/ 20 w 23"/>
              <a:gd name="T9" fmla="*/ 5 h 5"/>
              <a:gd name="T10" fmla="*/ 23 w 23"/>
              <a:gd name="T11" fmla="*/ 2 h 5"/>
              <a:gd name="T12" fmla="*/ 20 w 2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3" h="5">
                <a:moveTo>
                  <a:pt x="20" y="0"/>
                </a:moveTo>
                <a:cubicBezTo>
                  <a:pt x="3" y="0"/>
                  <a:pt x="3" y="0"/>
                  <a:pt x="3" y="0"/>
                </a:cubicBezTo>
                <a:cubicBezTo>
                  <a:pt x="1" y="0"/>
                  <a:pt x="0" y="1"/>
                  <a:pt x="0" y="2"/>
                </a:cubicBezTo>
                <a:cubicBezTo>
                  <a:pt x="0" y="4"/>
                  <a:pt x="1" y="5"/>
                  <a:pt x="3" y="5"/>
                </a:cubicBezTo>
                <a:cubicBezTo>
                  <a:pt x="20" y="5"/>
                  <a:pt x="20" y="5"/>
                  <a:pt x="20" y="5"/>
                </a:cubicBezTo>
                <a:cubicBezTo>
                  <a:pt x="22" y="5"/>
                  <a:pt x="23" y="4"/>
                  <a:pt x="23" y="2"/>
                </a:cubicBezTo>
                <a:cubicBezTo>
                  <a:pt x="23" y="1"/>
                  <a:pt x="22" y="0"/>
                  <a:pt x="20"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1" name="Freeform 24"/>
          <p:cNvSpPr/>
          <p:nvPr/>
        </p:nvSpPr>
        <p:spPr>
          <a:xfrm flipH="1">
            <a:off x="5977713" y="3862085"/>
            <a:ext cx="1021563" cy="297804"/>
          </a:xfrm>
          <a:custGeom>
            <a:avLst/>
            <a:gdLst>
              <a:gd name="connsiteX0" fmla="*/ 0 w 2645228"/>
              <a:gd name="connsiteY0" fmla="*/ 0 h 496975"/>
              <a:gd name="connsiteX1" fmla="*/ 2645228 w 2645228"/>
              <a:gd name="connsiteY1" fmla="*/ 0 h 496975"/>
              <a:gd name="connsiteX2" fmla="*/ 2645228 w 2645228"/>
              <a:gd name="connsiteY2" fmla="*/ 56095 h 496975"/>
              <a:gd name="connsiteX3" fmla="*/ 2204348 w 2645228"/>
              <a:gd name="connsiteY3" fmla="*/ 496975 h 496975"/>
              <a:gd name="connsiteX4" fmla="*/ 440880 w 2645228"/>
              <a:gd name="connsiteY4" fmla="*/ 496975 h 496975"/>
              <a:gd name="connsiteX5" fmla="*/ 0 w 2645228"/>
              <a:gd name="connsiteY5" fmla="*/ 56095 h 496975"/>
              <a:gd name="connsiteX6" fmla="*/ 0 w 2645228"/>
              <a:gd name="connsiteY6" fmla="*/ 0 h 496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5228" h="496975">
                <a:moveTo>
                  <a:pt x="0" y="0"/>
                </a:moveTo>
                <a:lnTo>
                  <a:pt x="2645228" y="0"/>
                </a:lnTo>
                <a:lnTo>
                  <a:pt x="2645228" y="56095"/>
                </a:lnTo>
                <a:cubicBezTo>
                  <a:pt x="2645228" y="299586"/>
                  <a:pt x="2447839" y="496975"/>
                  <a:pt x="2204348" y="496975"/>
                </a:cubicBezTo>
                <a:lnTo>
                  <a:pt x="440880" y="496975"/>
                </a:lnTo>
                <a:cubicBezTo>
                  <a:pt x="197389" y="496975"/>
                  <a:pt x="0" y="299586"/>
                  <a:pt x="0" y="56095"/>
                </a:cubicBezTo>
                <a:lnTo>
                  <a:pt x="0" y="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white"/>
              </a:solidFill>
              <a:effectLst/>
              <a:uLnTx/>
              <a:uFillTx/>
              <a:latin typeface="Century Schoolbook" panose="02040604050505020304"/>
              <a:ea typeface="+mn-ea"/>
              <a:cs typeface="+mn-cs"/>
            </a:endParaRPr>
          </a:p>
        </p:txBody>
      </p:sp>
      <p:sp>
        <p:nvSpPr>
          <p:cNvPr id="12" name="Freeform 25"/>
          <p:cNvSpPr/>
          <p:nvPr/>
        </p:nvSpPr>
        <p:spPr>
          <a:xfrm flipH="1">
            <a:off x="6260643" y="4364187"/>
            <a:ext cx="455706" cy="97281"/>
          </a:xfrm>
          <a:custGeom>
            <a:avLst/>
            <a:gdLst>
              <a:gd name="connsiteX0" fmla="*/ 0 w 694404"/>
              <a:gd name="connsiteY0" fmla="*/ 0 h 288475"/>
              <a:gd name="connsiteX1" fmla="*/ 694404 w 694404"/>
              <a:gd name="connsiteY1" fmla="*/ 0 h 288475"/>
              <a:gd name="connsiteX2" fmla="*/ 693800 w 694404"/>
              <a:gd name="connsiteY2" fmla="*/ 5989 h 288475"/>
              <a:gd name="connsiteX3" fmla="*/ 347202 w 694404"/>
              <a:gd name="connsiteY3" fmla="*/ 288475 h 288475"/>
              <a:gd name="connsiteX4" fmla="*/ 604 w 694404"/>
              <a:gd name="connsiteY4" fmla="*/ 5989 h 288475"/>
              <a:gd name="connsiteX5" fmla="*/ 0 w 694404"/>
              <a:gd name="connsiteY5" fmla="*/ 0 h 28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404" h="288475">
                <a:moveTo>
                  <a:pt x="0" y="0"/>
                </a:moveTo>
                <a:lnTo>
                  <a:pt x="694404" y="0"/>
                </a:lnTo>
                <a:lnTo>
                  <a:pt x="693800" y="5989"/>
                </a:lnTo>
                <a:cubicBezTo>
                  <a:pt x="660811" y="167204"/>
                  <a:pt x="518169" y="288475"/>
                  <a:pt x="347202" y="288475"/>
                </a:cubicBezTo>
                <a:cubicBezTo>
                  <a:pt x="176235" y="288475"/>
                  <a:pt x="33593" y="167204"/>
                  <a:pt x="604" y="5989"/>
                </a:cubicBezTo>
                <a:lnTo>
                  <a:pt x="0" y="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white"/>
              </a:solidFill>
              <a:effectLst/>
              <a:uLnTx/>
              <a:uFillTx/>
              <a:latin typeface="Century Schoolbook" panose="02040604050505020304"/>
              <a:ea typeface="+mn-ea"/>
              <a:cs typeface="+mn-cs"/>
            </a:endParaRPr>
          </a:p>
        </p:txBody>
      </p:sp>
      <p:sp>
        <p:nvSpPr>
          <p:cNvPr id="13" name="Freeform 5"/>
          <p:cNvSpPr/>
          <p:nvPr/>
        </p:nvSpPr>
        <p:spPr bwMode="auto">
          <a:xfrm>
            <a:off x="6406517" y="3286673"/>
            <a:ext cx="133315" cy="393995"/>
          </a:xfrm>
          <a:custGeom>
            <a:avLst/>
            <a:gdLst>
              <a:gd name="T0" fmla="*/ 77 w 112"/>
              <a:gd name="T1" fmla="*/ 270 h 331"/>
              <a:gd name="T2" fmla="*/ 44 w 112"/>
              <a:gd name="T3" fmla="*/ 331 h 331"/>
              <a:gd name="T4" fmla="*/ 15 w 112"/>
              <a:gd name="T5" fmla="*/ 328 h 331"/>
              <a:gd name="T6" fmla="*/ 0 w 112"/>
              <a:gd name="T7" fmla="*/ 261 h 331"/>
              <a:gd name="T8" fmla="*/ 35 w 112"/>
              <a:gd name="T9" fmla="*/ 0 h 331"/>
              <a:gd name="T10" fmla="*/ 112 w 112"/>
              <a:gd name="T11" fmla="*/ 11 h 331"/>
              <a:gd name="T12" fmla="*/ 77 w 112"/>
              <a:gd name="T13" fmla="*/ 270 h 331"/>
            </a:gdLst>
            <a:ahLst/>
            <a:cxnLst>
              <a:cxn ang="0">
                <a:pos x="T0" y="T1"/>
              </a:cxn>
              <a:cxn ang="0">
                <a:pos x="T2" y="T3"/>
              </a:cxn>
              <a:cxn ang="0">
                <a:pos x="T4" y="T5"/>
              </a:cxn>
              <a:cxn ang="0">
                <a:pos x="T6" y="T7"/>
              </a:cxn>
              <a:cxn ang="0">
                <a:pos x="T8" y="T9"/>
              </a:cxn>
              <a:cxn ang="0">
                <a:pos x="T10" y="T11"/>
              </a:cxn>
              <a:cxn ang="0">
                <a:pos x="T12" y="T13"/>
              </a:cxn>
            </a:cxnLst>
            <a:rect l="0" t="0" r="r" b="b"/>
            <a:pathLst>
              <a:path w="112" h="331">
                <a:moveTo>
                  <a:pt x="77" y="270"/>
                </a:moveTo>
                <a:lnTo>
                  <a:pt x="44" y="331"/>
                </a:lnTo>
                <a:lnTo>
                  <a:pt x="15" y="328"/>
                </a:lnTo>
                <a:lnTo>
                  <a:pt x="0" y="261"/>
                </a:lnTo>
                <a:lnTo>
                  <a:pt x="35" y="0"/>
                </a:lnTo>
                <a:lnTo>
                  <a:pt x="112" y="11"/>
                </a:lnTo>
                <a:lnTo>
                  <a:pt x="77" y="27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4" name="Freeform 6"/>
          <p:cNvSpPr/>
          <p:nvPr/>
        </p:nvSpPr>
        <p:spPr bwMode="auto">
          <a:xfrm>
            <a:off x="6444606" y="3216444"/>
            <a:ext cx="104748" cy="121412"/>
          </a:xfrm>
          <a:custGeom>
            <a:avLst/>
            <a:gdLst>
              <a:gd name="T0" fmla="*/ 58 w 64"/>
              <a:gd name="T1" fmla="*/ 48 h 74"/>
              <a:gd name="T2" fmla="*/ 27 w 64"/>
              <a:gd name="T3" fmla="*/ 72 h 74"/>
              <a:gd name="T4" fmla="*/ 26 w 64"/>
              <a:gd name="T5" fmla="*/ 72 h 74"/>
              <a:gd name="T6" fmla="*/ 2 w 64"/>
              <a:gd name="T7" fmla="*/ 41 h 74"/>
              <a:gd name="T8" fmla="*/ 6 w 64"/>
              <a:gd name="T9" fmla="*/ 15 h 74"/>
              <a:gd name="T10" fmla="*/ 35 w 64"/>
              <a:gd name="T11" fmla="*/ 7 h 74"/>
              <a:gd name="T12" fmla="*/ 36 w 64"/>
              <a:gd name="T13" fmla="*/ 7 h 74"/>
              <a:gd name="T14" fmla="*/ 62 w 64"/>
              <a:gd name="T15" fmla="*/ 22 h 74"/>
              <a:gd name="T16" fmla="*/ 58 w 64"/>
              <a:gd name="T17"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4">
                <a:moveTo>
                  <a:pt x="58" y="48"/>
                </a:moveTo>
                <a:cubicBezTo>
                  <a:pt x="56" y="63"/>
                  <a:pt x="42" y="74"/>
                  <a:pt x="27" y="72"/>
                </a:cubicBezTo>
                <a:cubicBezTo>
                  <a:pt x="26" y="72"/>
                  <a:pt x="26" y="72"/>
                  <a:pt x="26" y="72"/>
                </a:cubicBezTo>
                <a:cubicBezTo>
                  <a:pt x="11" y="70"/>
                  <a:pt x="0" y="56"/>
                  <a:pt x="2" y="41"/>
                </a:cubicBezTo>
                <a:cubicBezTo>
                  <a:pt x="6" y="15"/>
                  <a:pt x="6" y="15"/>
                  <a:pt x="6" y="15"/>
                </a:cubicBezTo>
                <a:cubicBezTo>
                  <a:pt x="8" y="0"/>
                  <a:pt x="20" y="5"/>
                  <a:pt x="35" y="7"/>
                </a:cubicBezTo>
                <a:cubicBezTo>
                  <a:pt x="36" y="7"/>
                  <a:pt x="36" y="7"/>
                  <a:pt x="36" y="7"/>
                </a:cubicBezTo>
                <a:cubicBezTo>
                  <a:pt x="51" y="9"/>
                  <a:pt x="64" y="7"/>
                  <a:pt x="62" y="22"/>
                </a:cubicBezTo>
                <a:lnTo>
                  <a:pt x="58" y="4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5" name="Freeform 7"/>
          <p:cNvSpPr/>
          <p:nvPr/>
        </p:nvSpPr>
        <p:spPr bwMode="auto">
          <a:xfrm>
            <a:off x="6432704" y="3260485"/>
            <a:ext cx="114270" cy="110700"/>
          </a:xfrm>
          <a:custGeom>
            <a:avLst/>
            <a:gdLst>
              <a:gd name="T0" fmla="*/ 85 w 96"/>
              <a:gd name="T1" fmla="*/ 93 h 93"/>
              <a:gd name="T2" fmla="*/ 0 w 96"/>
              <a:gd name="T3" fmla="*/ 81 h 93"/>
              <a:gd name="T4" fmla="*/ 11 w 96"/>
              <a:gd name="T5" fmla="*/ 0 h 93"/>
              <a:gd name="T6" fmla="*/ 96 w 96"/>
              <a:gd name="T7" fmla="*/ 12 h 93"/>
              <a:gd name="T8" fmla="*/ 85 w 96"/>
              <a:gd name="T9" fmla="*/ 93 h 93"/>
            </a:gdLst>
            <a:ahLst/>
            <a:cxnLst>
              <a:cxn ang="0">
                <a:pos x="T0" y="T1"/>
              </a:cxn>
              <a:cxn ang="0">
                <a:pos x="T2" y="T3"/>
              </a:cxn>
              <a:cxn ang="0">
                <a:pos x="T4" y="T5"/>
              </a:cxn>
              <a:cxn ang="0">
                <a:pos x="T6" y="T7"/>
              </a:cxn>
              <a:cxn ang="0">
                <a:pos x="T8" y="T9"/>
              </a:cxn>
            </a:cxnLst>
            <a:rect l="0" t="0" r="r" b="b"/>
            <a:pathLst>
              <a:path w="96" h="93">
                <a:moveTo>
                  <a:pt x="85" y="93"/>
                </a:moveTo>
                <a:lnTo>
                  <a:pt x="0" y="81"/>
                </a:lnTo>
                <a:lnTo>
                  <a:pt x="11" y="0"/>
                </a:lnTo>
                <a:lnTo>
                  <a:pt x="96" y="12"/>
                </a:lnTo>
                <a:lnTo>
                  <a:pt x="85" y="9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6" name="Freeform 8"/>
          <p:cNvSpPr/>
          <p:nvPr/>
        </p:nvSpPr>
        <p:spPr bwMode="auto">
          <a:xfrm>
            <a:off x="6424371" y="3666383"/>
            <a:ext cx="34520" cy="57135"/>
          </a:xfrm>
          <a:custGeom>
            <a:avLst/>
            <a:gdLst>
              <a:gd name="T0" fmla="*/ 0 w 21"/>
              <a:gd name="T1" fmla="*/ 5 h 35"/>
              <a:gd name="T2" fmla="*/ 5 w 21"/>
              <a:gd name="T3" fmla="*/ 26 h 35"/>
              <a:gd name="T4" fmla="*/ 21 w 21"/>
              <a:gd name="T5" fmla="*/ 9 h 35"/>
              <a:gd name="T6" fmla="*/ 0 w 21"/>
              <a:gd name="T7" fmla="*/ 5 h 35"/>
            </a:gdLst>
            <a:ahLst/>
            <a:cxnLst>
              <a:cxn ang="0">
                <a:pos x="T0" y="T1"/>
              </a:cxn>
              <a:cxn ang="0">
                <a:pos x="T2" y="T3"/>
              </a:cxn>
              <a:cxn ang="0">
                <a:pos x="T4" y="T5"/>
              </a:cxn>
              <a:cxn ang="0">
                <a:pos x="T6" y="T7"/>
              </a:cxn>
            </a:cxnLst>
            <a:rect l="0" t="0" r="r" b="b"/>
            <a:pathLst>
              <a:path w="21" h="35">
                <a:moveTo>
                  <a:pt x="0" y="5"/>
                </a:moveTo>
                <a:cubicBezTo>
                  <a:pt x="0" y="5"/>
                  <a:pt x="3" y="22"/>
                  <a:pt x="5" y="26"/>
                </a:cubicBezTo>
                <a:cubicBezTo>
                  <a:pt x="6" y="31"/>
                  <a:pt x="9" y="35"/>
                  <a:pt x="21" y="9"/>
                </a:cubicBezTo>
                <a:cubicBezTo>
                  <a:pt x="21" y="9"/>
                  <a:pt x="13" y="0"/>
                  <a:pt x="0" y="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7" name="Freeform 9"/>
          <p:cNvSpPr/>
          <p:nvPr/>
        </p:nvSpPr>
        <p:spPr bwMode="auto">
          <a:xfrm>
            <a:off x="6544594" y="3285482"/>
            <a:ext cx="132125" cy="393995"/>
          </a:xfrm>
          <a:custGeom>
            <a:avLst/>
            <a:gdLst>
              <a:gd name="T0" fmla="*/ 75 w 111"/>
              <a:gd name="T1" fmla="*/ 269 h 331"/>
              <a:gd name="T2" fmla="*/ 44 w 111"/>
              <a:gd name="T3" fmla="*/ 331 h 331"/>
              <a:gd name="T4" fmla="*/ 15 w 111"/>
              <a:gd name="T5" fmla="*/ 326 h 331"/>
              <a:gd name="T6" fmla="*/ 0 w 111"/>
              <a:gd name="T7" fmla="*/ 259 h 331"/>
              <a:gd name="T8" fmla="*/ 34 w 111"/>
              <a:gd name="T9" fmla="*/ 0 h 331"/>
              <a:gd name="T10" fmla="*/ 111 w 111"/>
              <a:gd name="T11" fmla="*/ 9 h 331"/>
              <a:gd name="T12" fmla="*/ 75 w 111"/>
              <a:gd name="T13" fmla="*/ 269 h 331"/>
            </a:gdLst>
            <a:ahLst/>
            <a:cxnLst>
              <a:cxn ang="0">
                <a:pos x="T0" y="T1"/>
              </a:cxn>
              <a:cxn ang="0">
                <a:pos x="T2" y="T3"/>
              </a:cxn>
              <a:cxn ang="0">
                <a:pos x="T4" y="T5"/>
              </a:cxn>
              <a:cxn ang="0">
                <a:pos x="T6" y="T7"/>
              </a:cxn>
              <a:cxn ang="0">
                <a:pos x="T8" y="T9"/>
              </a:cxn>
              <a:cxn ang="0">
                <a:pos x="T10" y="T11"/>
              </a:cxn>
              <a:cxn ang="0">
                <a:pos x="T12" y="T13"/>
              </a:cxn>
            </a:cxnLst>
            <a:rect l="0" t="0" r="r" b="b"/>
            <a:pathLst>
              <a:path w="111" h="331">
                <a:moveTo>
                  <a:pt x="75" y="269"/>
                </a:moveTo>
                <a:lnTo>
                  <a:pt x="44" y="331"/>
                </a:lnTo>
                <a:lnTo>
                  <a:pt x="15" y="326"/>
                </a:lnTo>
                <a:lnTo>
                  <a:pt x="0" y="259"/>
                </a:lnTo>
                <a:lnTo>
                  <a:pt x="34" y="0"/>
                </a:lnTo>
                <a:lnTo>
                  <a:pt x="111" y="9"/>
                </a:lnTo>
                <a:lnTo>
                  <a:pt x="75" y="26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8" name="Freeform 10"/>
          <p:cNvSpPr/>
          <p:nvPr/>
        </p:nvSpPr>
        <p:spPr bwMode="auto">
          <a:xfrm>
            <a:off x="6581493" y="3212873"/>
            <a:ext cx="104748" cy="121412"/>
          </a:xfrm>
          <a:custGeom>
            <a:avLst/>
            <a:gdLst>
              <a:gd name="T0" fmla="*/ 58 w 64"/>
              <a:gd name="T1" fmla="*/ 48 h 74"/>
              <a:gd name="T2" fmla="*/ 27 w 64"/>
              <a:gd name="T3" fmla="*/ 72 h 74"/>
              <a:gd name="T4" fmla="*/ 26 w 64"/>
              <a:gd name="T5" fmla="*/ 72 h 74"/>
              <a:gd name="T6" fmla="*/ 2 w 64"/>
              <a:gd name="T7" fmla="*/ 41 h 74"/>
              <a:gd name="T8" fmla="*/ 6 w 64"/>
              <a:gd name="T9" fmla="*/ 15 h 74"/>
              <a:gd name="T10" fmla="*/ 35 w 64"/>
              <a:gd name="T11" fmla="*/ 7 h 74"/>
              <a:gd name="T12" fmla="*/ 36 w 64"/>
              <a:gd name="T13" fmla="*/ 7 h 74"/>
              <a:gd name="T14" fmla="*/ 61 w 64"/>
              <a:gd name="T15" fmla="*/ 23 h 74"/>
              <a:gd name="T16" fmla="*/ 58 w 64"/>
              <a:gd name="T17"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4">
                <a:moveTo>
                  <a:pt x="58" y="48"/>
                </a:moveTo>
                <a:cubicBezTo>
                  <a:pt x="56" y="64"/>
                  <a:pt x="42" y="74"/>
                  <a:pt x="27" y="72"/>
                </a:cubicBezTo>
                <a:cubicBezTo>
                  <a:pt x="26" y="72"/>
                  <a:pt x="26" y="72"/>
                  <a:pt x="26" y="72"/>
                </a:cubicBezTo>
                <a:cubicBezTo>
                  <a:pt x="11" y="70"/>
                  <a:pt x="0" y="56"/>
                  <a:pt x="2" y="41"/>
                </a:cubicBezTo>
                <a:cubicBezTo>
                  <a:pt x="6" y="15"/>
                  <a:pt x="6" y="15"/>
                  <a:pt x="6" y="15"/>
                </a:cubicBezTo>
                <a:cubicBezTo>
                  <a:pt x="8" y="0"/>
                  <a:pt x="20" y="5"/>
                  <a:pt x="35" y="7"/>
                </a:cubicBezTo>
                <a:cubicBezTo>
                  <a:pt x="36" y="7"/>
                  <a:pt x="36" y="7"/>
                  <a:pt x="36" y="7"/>
                </a:cubicBezTo>
                <a:cubicBezTo>
                  <a:pt x="51" y="9"/>
                  <a:pt x="64" y="7"/>
                  <a:pt x="61" y="23"/>
                </a:cubicBezTo>
                <a:lnTo>
                  <a:pt x="58" y="4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9" name="Freeform 11"/>
          <p:cNvSpPr/>
          <p:nvPr/>
        </p:nvSpPr>
        <p:spPr bwMode="auto">
          <a:xfrm>
            <a:off x="6570780" y="3259295"/>
            <a:ext cx="114270" cy="109509"/>
          </a:xfrm>
          <a:custGeom>
            <a:avLst/>
            <a:gdLst>
              <a:gd name="T0" fmla="*/ 85 w 96"/>
              <a:gd name="T1" fmla="*/ 92 h 92"/>
              <a:gd name="T2" fmla="*/ 0 w 96"/>
              <a:gd name="T3" fmla="*/ 81 h 92"/>
              <a:gd name="T4" fmla="*/ 11 w 96"/>
              <a:gd name="T5" fmla="*/ 0 h 92"/>
              <a:gd name="T6" fmla="*/ 96 w 96"/>
              <a:gd name="T7" fmla="*/ 11 h 92"/>
              <a:gd name="T8" fmla="*/ 85 w 96"/>
              <a:gd name="T9" fmla="*/ 92 h 92"/>
            </a:gdLst>
            <a:ahLst/>
            <a:cxnLst>
              <a:cxn ang="0">
                <a:pos x="T0" y="T1"/>
              </a:cxn>
              <a:cxn ang="0">
                <a:pos x="T2" y="T3"/>
              </a:cxn>
              <a:cxn ang="0">
                <a:pos x="T4" y="T5"/>
              </a:cxn>
              <a:cxn ang="0">
                <a:pos x="T6" y="T7"/>
              </a:cxn>
              <a:cxn ang="0">
                <a:pos x="T8" y="T9"/>
              </a:cxn>
            </a:cxnLst>
            <a:rect l="0" t="0" r="r" b="b"/>
            <a:pathLst>
              <a:path w="96" h="92">
                <a:moveTo>
                  <a:pt x="85" y="92"/>
                </a:moveTo>
                <a:lnTo>
                  <a:pt x="0" y="81"/>
                </a:lnTo>
                <a:lnTo>
                  <a:pt x="11" y="0"/>
                </a:lnTo>
                <a:lnTo>
                  <a:pt x="96" y="11"/>
                </a:lnTo>
                <a:lnTo>
                  <a:pt x="85" y="92"/>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0" name="Freeform 12"/>
          <p:cNvSpPr/>
          <p:nvPr/>
        </p:nvSpPr>
        <p:spPr bwMode="auto">
          <a:xfrm>
            <a:off x="6562448" y="3662812"/>
            <a:ext cx="34520" cy="57135"/>
          </a:xfrm>
          <a:custGeom>
            <a:avLst/>
            <a:gdLst>
              <a:gd name="T0" fmla="*/ 0 w 21"/>
              <a:gd name="T1" fmla="*/ 6 h 35"/>
              <a:gd name="T2" fmla="*/ 5 w 21"/>
              <a:gd name="T3" fmla="*/ 27 h 35"/>
              <a:gd name="T4" fmla="*/ 21 w 21"/>
              <a:gd name="T5" fmla="*/ 10 h 35"/>
              <a:gd name="T6" fmla="*/ 0 w 21"/>
              <a:gd name="T7" fmla="*/ 6 h 35"/>
            </a:gdLst>
            <a:ahLst/>
            <a:cxnLst>
              <a:cxn ang="0">
                <a:pos x="T0" y="T1"/>
              </a:cxn>
              <a:cxn ang="0">
                <a:pos x="T2" y="T3"/>
              </a:cxn>
              <a:cxn ang="0">
                <a:pos x="T4" y="T5"/>
              </a:cxn>
              <a:cxn ang="0">
                <a:pos x="T6" y="T7"/>
              </a:cxn>
            </a:cxnLst>
            <a:rect l="0" t="0" r="r" b="b"/>
            <a:pathLst>
              <a:path w="21" h="35">
                <a:moveTo>
                  <a:pt x="0" y="6"/>
                </a:moveTo>
                <a:cubicBezTo>
                  <a:pt x="0" y="6"/>
                  <a:pt x="3" y="22"/>
                  <a:pt x="5" y="27"/>
                </a:cubicBezTo>
                <a:cubicBezTo>
                  <a:pt x="6" y="31"/>
                  <a:pt x="9" y="35"/>
                  <a:pt x="21" y="10"/>
                </a:cubicBezTo>
                <a:cubicBezTo>
                  <a:pt x="21" y="10"/>
                  <a:pt x="13" y="0"/>
                  <a:pt x="0" y="6"/>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1" name="Freeform 13"/>
          <p:cNvSpPr/>
          <p:nvPr/>
        </p:nvSpPr>
        <p:spPr bwMode="auto">
          <a:xfrm>
            <a:off x="6664816" y="3287862"/>
            <a:ext cx="30948" cy="199973"/>
          </a:xfrm>
          <a:custGeom>
            <a:avLst/>
            <a:gdLst>
              <a:gd name="T0" fmla="*/ 4 w 19"/>
              <a:gd name="T1" fmla="*/ 0 h 122"/>
              <a:gd name="T2" fmla="*/ 19 w 19"/>
              <a:gd name="T3" fmla="*/ 16 h 122"/>
              <a:gd name="T4" fmla="*/ 7 w 19"/>
              <a:gd name="T5" fmla="*/ 115 h 122"/>
              <a:gd name="T6" fmla="*/ 0 w 19"/>
              <a:gd name="T7" fmla="*/ 121 h 122"/>
              <a:gd name="T8" fmla="*/ 10 w 19"/>
              <a:gd name="T9" fmla="*/ 43 h 122"/>
              <a:gd name="T10" fmla="*/ 5 w 19"/>
              <a:gd name="T11" fmla="*/ 34 h 122"/>
              <a:gd name="T12" fmla="*/ 4 w 19"/>
              <a:gd name="T13" fmla="*/ 0 h 122"/>
            </a:gdLst>
            <a:ahLst/>
            <a:cxnLst>
              <a:cxn ang="0">
                <a:pos x="T0" y="T1"/>
              </a:cxn>
              <a:cxn ang="0">
                <a:pos x="T2" y="T3"/>
              </a:cxn>
              <a:cxn ang="0">
                <a:pos x="T4" y="T5"/>
              </a:cxn>
              <a:cxn ang="0">
                <a:pos x="T6" y="T7"/>
              </a:cxn>
              <a:cxn ang="0">
                <a:pos x="T8" y="T9"/>
              </a:cxn>
              <a:cxn ang="0">
                <a:pos x="T10" y="T11"/>
              </a:cxn>
              <a:cxn ang="0">
                <a:pos x="T12" y="T13"/>
              </a:cxn>
            </a:cxnLst>
            <a:rect l="0" t="0" r="r" b="b"/>
            <a:pathLst>
              <a:path w="19" h="122">
                <a:moveTo>
                  <a:pt x="4" y="0"/>
                </a:moveTo>
                <a:cubicBezTo>
                  <a:pt x="4" y="0"/>
                  <a:pt x="18" y="10"/>
                  <a:pt x="19" y="16"/>
                </a:cubicBezTo>
                <a:cubicBezTo>
                  <a:pt x="19" y="21"/>
                  <a:pt x="7" y="115"/>
                  <a:pt x="7" y="115"/>
                </a:cubicBezTo>
                <a:cubicBezTo>
                  <a:pt x="7" y="115"/>
                  <a:pt x="8" y="122"/>
                  <a:pt x="0" y="121"/>
                </a:cubicBezTo>
                <a:cubicBezTo>
                  <a:pt x="10" y="43"/>
                  <a:pt x="10" y="43"/>
                  <a:pt x="10" y="43"/>
                </a:cubicBezTo>
                <a:cubicBezTo>
                  <a:pt x="5" y="34"/>
                  <a:pt x="5" y="34"/>
                  <a:pt x="5" y="34"/>
                </a:cubicBezTo>
                <a:cubicBezTo>
                  <a:pt x="4" y="0"/>
                  <a:pt x="4" y="0"/>
                  <a:pt x="4"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22" name="Group 123"/>
          <p:cNvGrpSpPr/>
          <p:nvPr/>
        </p:nvGrpSpPr>
        <p:grpSpPr>
          <a:xfrm>
            <a:off x="5738750" y="3195912"/>
            <a:ext cx="613013" cy="465414"/>
            <a:chOff x="7170738" y="4168775"/>
            <a:chExt cx="817563" cy="620713"/>
          </a:xfrm>
          <a:solidFill>
            <a:schemeClr val="tx2">
              <a:lumMod val="20000"/>
              <a:lumOff val="80000"/>
            </a:schemeClr>
          </a:solidFill>
        </p:grpSpPr>
        <p:sp>
          <p:nvSpPr>
            <p:cNvPr id="23" name="Freeform 14"/>
            <p:cNvSpPr/>
            <p:nvPr/>
          </p:nvSpPr>
          <p:spPr bwMode="auto">
            <a:xfrm>
              <a:off x="7170738" y="4168775"/>
              <a:ext cx="785813" cy="354013"/>
            </a:xfrm>
            <a:custGeom>
              <a:avLst/>
              <a:gdLst>
                <a:gd name="T0" fmla="*/ 246 w 495"/>
                <a:gd name="T1" fmla="*/ 223 h 223"/>
                <a:gd name="T2" fmla="*/ 0 w 495"/>
                <a:gd name="T3" fmla="*/ 111 h 223"/>
                <a:gd name="T4" fmla="*/ 252 w 495"/>
                <a:gd name="T5" fmla="*/ 0 h 223"/>
                <a:gd name="T6" fmla="*/ 495 w 495"/>
                <a:gd name="T7" fmla="*/ 109 h 223"/>
                <a:gd name="T8" fmla="*/ 246 w 495"/>
                <a:gd name="T9" fmla="*/ 223 h 223"/>
              </a:gdLst>
              <a:ahLst/>
              <a:cxnLst>
                <a:cxn ang="0">
                  <a:pos x="T0" y="T1"/>
                </a:cxn>
                <a:cxn ang="0">
                  <a:pos x="T2" y="T3"/>
                </a:cxn>
                <a:cxn ang="0">
                  <a:pos x="T4" y="T5"/>
                </a:cxn>
                <a:cxn ang="0">
                  <a:pos x="T6" y="T7"/>
                </a:cxn>
                <a:cxn ang="0">
                  <a:pos x="T8" y="T9"/>
                </a:cxn>
              </a:cxnLst>
              <a:rect l="0" t="0" r="r" b="b"/>
              <a:pathLst>
                <a:path w="495" h="223">
                  <a:moveTo>
                    <a:pt x="246" y="223"/>
                  </a:moveTo>
                  <a:lnTo>
                    <a:pt x="0" y="111"/>
                  </a:lnTo>
                  <a:lnTo>
                    <a:pt x="252" y="0"/>
                  </a:lnTo>
                  <a:lnTo>
                    <a:pt x="495" y="109"/>
                  </a:lnTo>
                  <a:lnTo>
                    <a:pt x="246" y="2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4" name="Rectangle 15"/>
            <p:cNvSpPr>
              <a:spLocks noChangeArrowheads="1"/>
            </p:cNvSpPr>
            <p:nvPr/>
          </p:nvSpPr>
          <p:spPr bwMode="auto">
            <a:xfrm>
              <a:off x="7924800" y="4335463"/>
              <a:ext cx="23813" cy="257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5" name="Oval 16"/>
            <p:cNvSpPr>
              <a:spLocks noChangeArrowheads="1"/>
            </p:cNvSpPr>
            <p:nvPr/>
          </p:nvSpPr>
          <p:spPr bwMode="auto">
            <a:xfrm>
              <a:off x="7897813" y="4564063"/>
              <a:ext cx="76200" cy="777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6" name="Freeform 17"/>
            <p:cNvSpPr/>
            <p:nvPr/>
          </p:nvSpPr>
          <p:spPr bwMode="auto">
            <a:xfrm>
              <a:off x="7888288" y="4605338"/>
              <a:ext cx="55563" cy="171450"/>
            </a:xfrm>
            <a:custGeom>
              <a:avLst/>
              <a:gdLst>
                <a:gd name="T0" fmla="*/ 14 w 26"/>
                <a:gd name="T1" fmla="*/ 4 h 79"/>
                <a:gd name="T2" fmla="*/ 6 w 26"/>
                <a:gd name="T3" fmla="*/ 79 h 79"/>
                <a:gd name="T4" fmla="*/ 26 w 26"/>
                <a:gd name="T5" fmla="*/ 79 h 79"/>
                <a:gd name="T6" fmla="*/ 26 w 26"/>
                <a:gd name="T7" fmla="*/ 0 h 79"/>
                <a:gd name="T8" fmla="*/ 14 w 26"/>
                <a:gd name="T9" fmla="*/ 4 h 79"/>
              </a:gdLst>
              <a:ahLst/>
              <a:cxnLst>
                <a:cxn ang="0">
                  <a:pos x="T0" y="T1"/>
                </a:cxn>
                <a:cxn ang="0">
                  <a:pos x="T2" y="T3"/>
                </a:cxn>
                <a:cxn ang="0">
                  <a:pos x="T4" y="T5"/>
                </a:cxn>
                <a:cxn ang="0">
                  <a:pos x="T6" y="T7"/>
                </a:cxn>
                <a:cxn ang="0">
                  <a:pos x="T8" y="T9"/>
                </a:cxn>
              </a:cxnLst>
              <a:rect l="0" t="0" r="r" b="b"/>
              <a:pathLst>
                <a:path w="26" h="79">
                  <a:moveTo>
                    <a:pt x="14" y="4"/>
                  </a:moveTo>
                  <a:cubicBezTo>
                    <a:pt x="14" y="4"/>
                    <a:pt x="0" y="34"/>
                    <a:pt x="6" y="79"/>
                  </a:cubicBezTo>
                  <a:cubicBezTo>
                    <a:pt x="26" y="79"/>
                    <a:pt x="26" y="79"/>
                    <a:pt x="26" y="79"/>
                  </a:cubicBezTo>
                  <a:cubicBezTo>
                    <a:pt x="26" y="0"/>
                    <a:pt x="26" y="0"/>
                    <a:pt x="26" y="0"/>
                  </a:cubicBezTo>
                  <a:cubicBezTo>
                    <a:pt x="26" y="0"/>
                    <a:pt x="14" y="7"/>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7" name="Freeform 18"/>
            <p:cNvSpPr/>
            <p:nvPr/>
          </p:nvSpPr>
          <p:spPr bwMode="auto">
            <a:xfrm>
              <a:off x="7932738" y="4605338"/>
              <a:ext cx="55563" cy="171450"/>
            </a:xfrm>
            <a:custGeom>
              <a:avLst/>
              <a:gdLst>
                <a:gd name="T0" fmla="*/ 11 w 25"/>
                <a:gd name="T1" fmla="*/ 4 h 79"/>
                <a:gd name="T2" fmla="*/ 20 w 25"/>
                <a:gd name="T3" fmla="*/ 79 h 79"/>
                <a:gd name="T4" fmla="*/ 0 w 25"/>
                <a:gd name="T5" fmla="*/ 79 h 79"/>
                <a:gd name="T6" fmla="*/ 0 w 25"/>
                <a:gd name="T7" fmla="*/ 0 h 79"/>
                <a:gd name="T8" fmla="*/ 11 w 25"/>
                <a:gd name="T9" fmla="*/ 4 h 79"/>
              </a:gdLst>
              <a:ahLst/>
              <a:cxnLst>
                <a:cxn ang="0">
                  <a:pos x="T0" y="T1"/>
                </a:cxn>
                <a:cxn ang="0">
                  <a:pos x="T2" y="T3"/>
                </a:cxn>
                <a:cxn ang="0">
                  <a:pos x="T4" y="T5"/>
                </a:cxn>
                <a:cxn ang="0">
                  <a:pos x="T6" y="T7"/>
                </a:cxn>
                <a:cxn ang="0">
                  <a:pos x="T8" y="T9"/>
                </a:cxn>
              </a:cxnLst>
              <a:rect l="0" t="0" r="r" b="b"/>
              <a:pathLst>
                <a:path w="25" h="79">
                  <a:moveTo>
                    <a:pt x="11" y="4"/>
                  </a:moveTo>
                  <a:cubicBezTo>
                    <a:pt x="11" y="4"/>
                    <a:pt x="25" y="34"/>
                    <a:pt x="20" y="79"/>
                  </a:cubicBezTo>
                  <a:cubicBezTo>
                    <a:pt x="0" y="79"/>
                    <a:pt x="0" y="79"/>
                    <a:pt x="0" y="79"/>
                  </a:cubicBezTo>
                  <a:cubicBezTo>
                    <a:pt x="0" y="0"/>
                    <a:pt x="0" y="0"/>
                    <a:pt x="0" y="0"/>
                  </a:cubicBezTo>
                  <a:cubicBezTo>
                    <a:pt x="0" y="0"/>
                    <a:pt x="11" y="7"/>
                    <a:pt x="1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8" name="Freeform 19"/>
            <p:cNvSpPr/>
            <p:nvPr/>
          </p:nvSpPr>
          <p:spPr bwMode="auto">
            <a:xfrm>
              <a:off x="7327900" y="4449763"/>
              <a:ext cx="455613" cy="339725"/>
            </a:xfrm>
            <a:custGeom>
              <a:avLst/>
              <a:gdLst>
                <a:gd name="T0" fmla="*/ 209 w 209"/>
                <a:gd name="T1" fmla="*/ 0 h 156"/>
                <a:gd name="T2" fmla="*/ 104 w 209"/>
                <a:gd name="T3" fmla="*/ 49 h 156"/>
                <a:gd name="T4" fmla="*/ 0 w 209"/>
                <a:gd name="T5" fmla="*/ 0 h 156"/>
                <a:gd name="T6" fmla="*/ 0 w 209"/>
                <a:gd name="T7" fmla="*/ 120 h 156"/>
                <a:gd name="T8" fmla="*/ 102 w 209"/>
                <a:gd name="T9" fmla="*/ 156 h 156"/>
                <a:gd name="T10" fmla="*/ 102 w 209"/>
                <a:gd name="T11" fmla="*/ 156 h 156"/>
                <a:gd name="T12" fmla="*/ 104 w 209"/>
                <a:gd name="T13" fmla="*/ 156 h 156"/>
                <a:gd name="T14" fmla="*/ 107 w 209"/>
                <a:gd name="T15" fmla="*/ 156 h 156"/>
                <a:gd name="T16" fmla="*/ 107 w 209"/>
                <a:gd name="T17" fmla="*/ 156 h 156"/>
                <a:gd name="T18" fmla="*/ 209 w 209"/>
                <a:gd name="T19" fmla="*/ 120 h 156"/>
                <a:gd name="T20" fmla="*/ 209 w 209"/>
                <a:gd name="T21"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9" h="156">
                  <a:moveTo>
                    <a:pt x="209" y="0"/>
                  </a:moveTo>
                  <a:cubicBezTo>
                    <a:pt x="209" y="1"/>
                    <a:pt x="121" y="41"/>
                    <a:pt x="104" y="49"/>
                  </a:cubicBezTo>
                  <a:cubicBezTo>
                    <a:pt x="87" y="41"/>
                    <a:pt x="0" y="1"/>
                    <a:pt x="0" y="0"/>
                  </a:cubicBezTo>
                  <a:cubicBezTo>
                    <a:pt x="0" y="120"/>
                    <a:pt x="0" y="120"/>
                    <a:pt x="0" y="120"/>
                  </a:cubicBezTo>
                  <a:cubicBezTo>
                    <a:pt x="28" y="150"/>
                    <a:pt x="84" y="155"/>
                    <a:pt x="102" y="156"/>
                  </a:cubicBezTo>
                  <a:cubicBezTo>
                    <a:pt x="102" y="156"/>
                    <a:pt x="102" y="156"/>
                    <a:pt x="102" y="156"/>
                  </a:cubicBezTo>
                  <a:cubicBezTo>
                    <a:pt x="102" y="156"/>
                    <a:pt x="103" y="156"/>
                    <a:pt x="104" y="156"/>
                  </a:cubicBezTo>
                  <a:cubicBezTo>
                    <a:pt x="106" y="156"/>
                    <a:pt x="107" y="156"/>
                    <a:pt x="107" y="156"/>
                  </a:cubicBezTo>
                  <a:cubicBezTo>
                    <a:pt x="107" y="156"/>
                    <a:pt x="107" y="156"/>
                    <a:pt x="107" y="156"/>
                  </a:cubicBezTo>
                  <a:cubicBezTo>
                    <a:pt x="125" y="155"/>
                    <a:pt x="181" y="150"/>
                    <a:pt x="209" y="120"/>
                  </a:cubicBezTo>
                  <a:lnTo>
                    <a:pt x="20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29" name="Freeform 20"/>
          <p:cNvSpPr>
            <a:spLocks noEditPoints="1"/>
          </p:cNvSpPr>
          <p:nvPr/>
        </p:nvSpPr>
        <p:spPr bwMode="auto">
          <a:xfrm>
            <a:off x="5240008" y="1607138"/>
            <a:ext cx="358285" cy="377330"/>
          </a:xfrm>
          <a:custGeom>
            <a:avLst/>
            <a:gdLst>
              <a:gd name="T0" fmla="*/ 168 w 219"/>
              <a:gd name="T1" fmla="*/ 224 h 231"/>
              <a:gd name="T2" fmla="*/ 197 w 219"/>
              <a:gd name="T3" fmla="*/ 212 h 231"/>
              <a:gd name="T4" fmla="*/ 168 w 219"/>
              <a:gd name="T5" fmla="*/ 132 h 231"/>
              <a:gd name="T6" fmla="*/ 168 w 219"/>
              <a:gd name="T7" fmla="*/ 150 h 231"/>
              <a:gd name="T8" fmla="*/ 192 w 219"/>
              <a:gd name="T9" fmla="*/ 190 h 231"/>
              <a:gd name="T10" fmla="*/ 168 w 219"/>
              <a:gd name="T11" fmla="*/ 209 h 231"/>
              <a:gd name="T12" fmla="*/ 168 w 219"/>
              <a:gd name="T13" fmla="*/ 224 h 231"/>
              <a:gd name="T14" fmla="*/ 168 w 219"/>
              <a:gd name="T15" fmla="*/ 203 h 231"/>
              <a:gd name="T16" fmla="*/ 168 w 219"/>
              <a:gd name="T17" fmla="*/ 157 h 231"/>
              <a:gd name="T18" fmla="*/ 181 w 219"/>
              <a:gd name="T19" fmla="*/ 187 h 231"/>
              <a:gd name="T20" fmla="*/ 168 w 219"/>
              <a:gd name="T21" fmla="*/ 203 h 231"/>
              <a:gd name="T22" fmla="*/ 146 w 219"/>
              <a:gd name="T23" fmla="*/ 112 h 231"/>
              <a:gd name="T24" fmla="*/ 141 w 219"/>
              <a:gd name="T25" fmla="*/ 98 h 231"/>
              <a:gd name="T26" fmla="*/ 141 w 219"/>
              <a:gd name="T27" fmla="*/ 44 h 231"/>
              <a:gd name="T28" fmla="*/ 146 w 219"/>
              <a:gd name="T29" fmla="*/ 37 h 231"/>
              <a:gd name="T30" fmla="*/ 148 w 219"/>
              <a:gd name="T31" fmla="*/ 37 h 231"/>
              <a:gd name="T32" fmla="*/ 148 w 219"/>
              <a:gd name="T33" fmla="*/ 14 h 231"/>
              <a:gd name="T34" fmla="*/ 146 w 219"/>
              <a:gd name="T35" fmla="*/ 14 h 231"/>
              <a:gd name="T36" fmla="*/ 146 w 219"/>
              <a:gd name="T37" fmla="*/ 13 h 231"/>
              <a:gd name="T38" fmla="*/ 114 w 219"/>
              <a:gd name="T39" fmla="*/ 0 h 231"/>
              <a:gd name="T40" fmla="*/ 81 w 219"/>
              <a:gd name="T41" fmla="*/ 13 h 231"/>
              <a:gd name="T42" fmla="*/ 81 w 219"/>
              <a:gd name="T43" fmla="*/ 14 h 231"/>
              <a:gd name="T44" fmla="*/ 80 w 219"/>
              <a:gd name="T45" fmla="*/ 14 h 231"/>
              <a:gd name="T46" fmla="*/ 80 w 219"/>
              <a:gd name="T47" fmla="*/ 37 h 231"/>
              <a:gd name="T48" fmla="*/ 81 w 219"/>
              <a:gd name="T49" fmla="*/ 37 h 231"/>
              <a:gd name="T50" fmla="*/ 90 w 219"/>
              <a:gd name="T51" fmla="*/ 45 h 231"/>
              <a:gd name="T52" fmla="*/ 90 w 219"/>
              <a:gd name="T53" fmla="*/ 98 h 231"/>
              <a:gd name="T54" fmla="*/ 83 w 219"/>
              <a:gd name="T55" fmla="*/ 112 h 231"/>
              <a:gd name="T56" fmla="*/ 31 w 219"/>
              <a:gd name="T57" fmla="*/ 212 h 231"/>
              <a:gd name="T58" fmla="*/ 114 w 219"/>
              <a:gd name="T59" fmla="*/ 230 h 231"/>
              <a:gd name="T60" fmla="*/ 168 w 219"/>
              <a:gd name="T61" fmla="*/ 224 h 231"/>
              <a:gd name="T62" fmla="*/ 168 w 219"/>
              <a:gd name="T63" fmla="*/ 209 h 231"/>
              <a:gd name="T64" fmla="*/ 144 w 219"/>
              <a:gd name="T65" fmla="*/ 212 h 231"/>
              <a:gd name="T66" fmla="*/ 144 w 219"/>
              <a:gd name="T67" fmla="*/ 212 h 231"/>
              <a:gd name="T68" fmla="*/ 168 w 219"/>
              <a:gd name="T69" fmla="*/ 203 h 231"/>
              <a:gd name="T70" fmla="*/ 168 w 219"/>
              <a:gd name="T71" fmla="*/ 157 h 231"/>
              <a:gd name="T72" fmla="*/ 149 w 219"/>
              <a:gd name="T73" fmla="*/ 134 h 231"/>
              <a:gd name="T74" fmla="*/ 168 w 219"/>
              <a:gd name="T75" fmla="*/ 150 h 231"/>
              <a:gd name="T76" fmla="*/ 168 w 219"/>
              <a:gd name="T77" fmla="*/ 132 h 231"/>
              <a:gd name="T78" fmla="*/ 146 w 219"/>
              <a:gd name="T79" fmla="*/ 1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9" h="231">
                <a:moveTo>
                  <a:pt x="168" y="224"/>
                </a:moveTo>
                <a:cubicBezTo>
                  <a:pt x="179" y="221"/>
                  <a:pt x="189" y="217"/>
                  <a:pt x="197" y="212"/>
                </a:cubicBezTo>
                <a:cubicBezTo>
                  <a:pt x="219" y="196"/>
                  <a:pt x="191" y="157"/>
                  <a:pt x="168" y="132"/>
                </a:cubicBezTo>
                <a:cubicBezTo>
                  <a:pt x="168" y="150"/>
                  <a:pt x="168" y="150"/>
                  <a:pt x="168" y="150"/>
                </a:cubicBezTo>
                <a:cubicBezTo>
                  <a:pt x="180" y="162"/>
                  <a:pt x="193" y="177"/>
                  <a:pt x="192" y="190"/>
                </a:cubicBezTo>
                <a:cubicBezTo>
                  <a:pt x="192" y="201"/>
                  <a:pt x="180" y="207"/>
                  <a:pt x="168" y="209"/>
                </a:cubicBezTo>
                <a:cubicBezTo>
                  <a:pt x="168" y="224"/>
                  <a:pt x="168" y="224"/>
                  <a:pt x="168" y="224"/>
                </a:cubicBezTo>
                <a:close/>
                <a:moveTo>
                  <a:pt x="168" y="203"/>
                </a:moveTo>
                <a:cubicBezTo>
                  <a:pt x="168" y="157"/>
                  <a:pt x="168" y="157"/>
                  <a:pt x="168" y="157"/>
                </a:cubicBezTo>
                <a:cubicBezTo>
                  <a:pt x="175" y="167"/>
                  <a:pt x="182" y="179"/>
                  <a:pt x="181" y="187"/>
                </a:cubicBezTo>
                <a:cubicBezTo>
                  <a:pt x="180" y="194"/>
                  <a:pt x="175" y="199"/>
                  <a:pt x="168" y="203"/>
                </a:cubicBezTo>
                <a:close/>
                <a:moveTo>
                  <a:pt x="146" y="112"/>
                </a:moveTo>
                <a:cubicBezTo>
                  <a:pt x="146" y="112"/>
                  <a:pt x="141" y="109"/>
                  <a:pt x="141" y="98"/>
                </a:cubicBezTo>
                <a:cubicBezTo>
                  <a:pt x="141" y="90"/>
                  <a:pt x="141" y="56"/>
                  <a:pt x="141" y="44"/>
                </a:cubicBezTo>
                <a:cubicBezTo>
                  <a:pt x="144" y="43"/>
                  <a:pt x="146" y="40"/>
                  <a:pt x="146" y="37"/>
                </a:cubicBezTo>
                <a:cubicBezTo>
                  <a:pt x="148" y="37"/>
                  <a:pt x="148" y="37"/>
                  <a:pt x="148" y="37"/>
                </a:cubicBezTo>
                <a:cubicBezTo>
                  <a:pt x="148" y="14"/>
                  <a:pt x="148" y="14"/>
                  <a:pt x="148" y="14"/>
                </a:cubicBezTo>
                <a:cubicBezTo>
                  <a:pt x="146" y="14"/>
                  <a:pt x="146" y="14"/>
                  <a:pt x="146" y="14"/>
                </a:cubicBezTo>
                <a:cubicBezTo>
                  <a:pt x="146" y="14"/>
                  <a:pt x="146" y="13"/>
                  <a:pt x="146" y="13"/>
                </a:cubicBezTo>
                <a:cubicBezTo>
                  <a:pt x="146" y="6"/>
                  <a:pt x="132" y="0"/>
                  <a:pt x="114" y="0"/>
                </a:cubicBezTo>
                <a:cubicBezTo>
                  <a:pt x="95" y="0"/>
                  <a:pt x="81" y="6"/>
                  <a:pt x="81" y="13"/>
                </a:cubicBezTo>
                <a:cubicBezTo>
                  <a:pt x="81" y="13"/>
                  <a:pt x="81" y="14"/>
                  <a:pt x="81" y="14"/>
                </a:cubicBezTo>
                <a:cubicBezTo>
                  <a:pt x="80" y="14"/>
                  <a:pt x="80" y="14"/>
                  <a:pt x="80" y="14"/>
                </a:cubicBezTo>
                <a:cubicBezTo>
                  <a:pt x="80" y="37"/>
                  <a:pt x="80" y="37"/>
                  <a:pt x="80" y="37"/>
                </a:cubicBezTo>
                <a:cubicBezTo>
                  <a:pt x="81" y="37"/>
                  <a:pt x="81" y="37"/>
                  <a:pt x="81" y="37"/>
                </a:cubicBezTo>
                <a:cubicBezTo>
                  <a:pt x="81" y="40"/>
                  <a:pt x="84" y="43"/>
                  <a:pt x="90" y="45"/>
                </a:cubicBezTo>
                <a:cubicBezTo>
                  <a:pt x="90" y="56"/>
                  <a:pt x="90" y="90"/>
                  <a:pt x="90" y="98"/>
                </a:cubicBezTo>
                <a:cubicBezTo>
                  <a:pt x="90" y="109"/>
                  <a:pt x="83" y="112"/>
                  <a:pt x="83" y="112"/>
                </a:cubicBezTo>
                <a:cubicBezTo>
                  <a:pt x="71" y="119"/>
                  <a:pt x="0" y="190"/>
                  <a:pt x="31" y="212"/>
                </a:cubicBezTo>
                <a:cubicBezTo>
                  <a:pt x="58" y="231"/>
                  <a:pt x="105" y="230"/>
                  <a:pt x="114" y="230"/>
                </a:cubicBezTo>
                <a:cubicBezTo>
                  <a:pt x="121" y="230"/>
                  <a:pt x="145" y="230"/>
                  <a:pt x="168" y="224"/>
                </a:cubicBezTo>
                <a:cubicBezTo>
                  <a:pt x="168" y="209"/>
                  <a:pt x="168" y="209"/>
                  <a:pt x="168" y="209"/>
                </a:cubicBezTo>
                <a:cubicBezTo>
                  <a:pt x="156" y="212"/>
                  <a:pt x="144" y="212"/>
                  <a:pt x="144" y="212"/>
                </a:cubicBezTo>
                <a:cubicBezTo>
                  <a:pt x="144" y="212"/>
                  <a:pt x="144" y="212"/>
                  <a:pt x="144" y="212"/>
                </a:cubicBezTo>
                <a:cubicBezTo>
                  <a:pt x="144" y="212"/>
                  <a:pt x="158" y="210"/>
                  <a:pt x="168" y="203"/>
                </a:cubicBezTo>
                <a:cubicBezTo>
                  <a:pt x="168" y="157"/>
                  <a:pt x="168" y="157"/>
                  <a:pt x="168" y="157"/>
                </a:cubicBezTo>
                <a:cubicBezTo>
                  <a:pt x="159" y="144"/>
                  <a:pt x="149" y="134"/>
                  <a:pt x="149" y="134"/>
                </a:cubicBezTo>
                <a:cubicBezTo>
                  <a:pt x="149" y="134"/>
                  <a:pt x="158" y="141"/>
                  <a:pt x="168" y="150"/>
                </a:cubicBezTo>
                <a:cubicBezTo>
                  <a:pt x="168" y="132"/>
                  <a:pt x="168" y="132"/>
                  <a:pt x="168" y="132"/>
                </a:cubicBezTo>
                <a:cubicBezTo>
                  <a:pt x="159" y="122"/>
                  <a:pt x="150" y="114"/>
                  <a:pt x="146" y="112"/>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0" name="Oval 21"/>
          <p:cNvSpPr>
            <a:spLocks noChangeArrowheads="1"/>
          </p:cNvSpPr>
          <p:nvPr/>
        </p:nvSpPr>
        <p:spPr bwMode="auto">
          <a:xfrm>
            <a:off x="7526604" y="1519054"/>
            <a:ext cx="105938" cy="105938"/>
          </a:xfrm>
          <a:prstGeom prst="ellipse">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1" name="Freeform 22"/>
          <p:cNvSpPr/>
          <p:nvPr/>
        </p:nvSpPr>
        <p:spPr bwMode="auto">
          <a:xfrm>
            <a:off x="7564693" y="1597615"/>
            <a:ext cx="166644" cy="347572"/>
          </a:xfrm>
          <a:custGeom>
            <a:avLst/>
            <a:gdLst>
              <a:gd name="T0" fmla="*/ 0 w 102"/>
              <a:gd name="T1" fmla="*/ 6 h 213"/>
              <a:gd name="T2" fmla="*/ 68 w 102"/>
              <a:gd name="T3" fmla="*/ 184 h 213"/>
              <a:gd name="T4" fmla="*/ 99 w 102"/>
              <a:gd name="T5" fmla="*/ 213 h 213"/>
              <a:gd name="T6" fmla="*/ 23 w 102"/>
              <a:gd name="T7" fmla="*/ 0 h 213"/>
              <a:gd name="T8" fmla="*/ 0 w 102"/>
              <a:gd name="T9" fmla="*/ 6 h 213"/>
            </a:gdLst>
            <a:ahLst/>
            <a:cxnLst>
              <a:cxn ang="0">
                <a:pos x="T0" y="T1"/>
              </a:cxn>
              <a:cxn ang="0">
                <a:pos x="T2" y="T3"/>
              </a:cxn>
              <a:cxn ang="0">
                <a:pos x="T4" y="T5"/>
              </a:cxn>
              <a:cxn ang="0">
                <a:pos x="T6" y="T7"/>
              </a:cxn>
              <a:cxn ang="0">
                <a:pos x="T8" y="T9"/>
              </a:cxn>
            </a:cxnLst>
            <a:rect l="0" t="0" r="r" b="b"/>
            <a:pathLst>
              <a:path w="102" h="213">
                <a:moveTo>
                  <a:pt x="0" y="6"/>
                </a:moveTo>
                <a:cubicBezTo>
                  <a:pt x="0" y="7"/>
                  <a:pt x="68" y="184"/>
                  <a:pt x="68" y="184"/>
                </a:cubicBezTo>
                <a:cubicBezTo>
                  <a:pt x="68" y="184"/>
                  <a:pt x="96" y="213"/>
                  <a:pt x="99" y="213"/>
                </a:cubicBezTo>
                <a:cubicBezTo>
                  <a:pt x="102" y="213"/>
                  <a:pt x="23" y="0"/>
                  <a:pt x="23" y="0"/>
                </a:cubicBezTo>
                <a:lnTo>
                  <a:pt x="0" y="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2" name="Freeform 23"/>
          <p:cNvSpPr/>
          <p:nvPr/>
        </p:nvSpPr>
        <p:spPr bwMode="auto">
          <a:xfrm>
            <a:off x="7418285" y="1597615"/>
            <a:ext cx="178547" cy="342811"/>
          </a:xfrm>
          <a:custGeom>
            <a:avLst/>
            <a:gdLst>
              <a:gd name="T0" fmla="*/ 149 w 150"/>
              <a:gd name="T1" fmla="*/ 14 h 288"/>
              <a:gd name="T2" fmla="*/ 40 w 150"/>
              <a:gd name="T3" fmla="*/ 248 h 288"/>
              <a:gd name="T4" fmla="*/ 0 w 150"/>
              <a:gd name="T5" fmla="*/ 288 h 288"/>
              <a:gd name="T6" fmla="*/ 11 w 150"/>
              <a:gd name="T7" fmla="*/ 233 h 288"/>
              <a:gd name="T8" fmla="*/ 117 w 150"/>
              <a:gd name="T9" fmla="*/ 0 h 288"/>
              <a:gd name="T10" fmla="*/ 150 w 150"/>
              <a:gd name="T11" fmla="*/ 11 h 288"/>
              <a:gd name="T12" fmla="*/ 149 w 150"/>
              <a:gd name="T13" fmla="*/ 14 h 288"/>
            </a:gdLst>
            <a:ahLst/>
            <a:cxnLst>
              <a:cxn ang="0">
                <a:pos x="T0" y="T1"/>
              </a:cxn>
              <a:cxn ang="0">
                <a:pos x="T2" y="T3"/>
              </a:cxn>
              <a:cxn ang="0">
                <a:pos x="T4" y="T5"/>
              </a:cxn>
              <a:cxn ang="0">
                <a:pos x="T6" y="T7"/>
              </a:cxn>
              <a:cxn ang="0">
                <a:pos x="T8" y="T9"/>
              </a:cxn>
              <a:cxn ang="0">
                <a:pos x="T10" y="T11"/>
              </a:cxn>
              <a:cxn ang="0">
                <a:pos x="T12" y="T13"/>
              </a:cxn>
            </a:cxnLst>
            <a:rect l="0" t="0" r="r" b="b"/>
            <a:pathLst>
              <a:path w="150" h="288">
                <a:moveTo>
                  <a:pt x="149" y="14"/>
                </a:moveTo>
                <a:lnTo>
                  <a:pt x="40" y="248"/>
                </a:lnTo>
                <a:lnTo>
                  <a:pt x="0" y="288"/>
                </a:lnTo>
                <a:lnTo>
                  <a:pt x="11" y="233"/>
                </a:lnTo>
                <a:lnTo>
                  <a:pt x="117" y="0"/>
                </a:lnTo>
                <a:lnTo>
                  <a:pt x="150" y="11"/>
                </a:lnTo>
                <a:lnTo>
                  <a:pt x="149" y="14"/>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3" name="Freeform 24"/>
          <p:cNvSpPr/>
          <p:nvPr/>
        </p:nvSpPr>
        <p:spPr bwMode="auto">
          <a:xfrm>
            <a:off x="7574216" y="1480964"/>
            <a:ext cx="19045" cy="59516"/>
          </a:xfrm>
          <a:custGeom>
            <a:avLst/>
            <a:gdLst>
              <a:gd name="T0" fmla="*/ 12 w 12"/>
              <a:gd name="T1" fmla="*/ 30 h 36"/>
              <a:gd name="T2" fmla="*/ 6 w 12"/>
              <a:gd name="T3" fmla="*/ 36 h 36"/>
              <a:gd name="T4" fmla="*/ 0 w 12"/>
              <a:gd name="T5" fmla="*/ 30 h 36"/>
              <a:gd name="T6" fmla="*/ 0 w 12"/>
              <a:gd name="T7" fmla="*/ 6 h 36"/>
              <a:gd name="T8" fmla="*/ 6 w 12"/>
              <a:gd name="T9" fmla="*/ 0 h 36"/>
              <a:gd name="T10" fmla="*/ 12 w 12"/>
              <a:gd name="T11" fmla="*/ 6 h 36"/>
              <a:gd name="T12" fmla="*/ 12 w 12"/>
              <a:gd name="T13" fmla="*/ 30 h 36"/>
            </a:gdLst>
            <a:ahLst/>
            <a:cxnLst>
              <a:cxn ang="0">
                <a:pos x="T0" y="T1"/>
              </a:cxn>
              <a:cxn ang="0">
                <a:pos x="T2" y="T3"/>
              </a:cxn>
              <a:cxn ang="0">
                <a:pos x="T4" y="T5"/>
              </a:cxn>
              <a:cxn ang="0">
                <a:pos x="T6" y="T7"/>
              </a:cxn>
              <a:cxn ang="0">
                <a:pos x="T8" y="T9"/>
              </a:cxn>
              <a:cxn ang="0">
                <a:pos x="T10" y="T11"/>
              </a:cxn>
              <a:cxn ang="0">
                <a:pos x="T12" y="T13"/>
              </a:cxn>
            </a:cxnLst>
            <a:rect l="0" t="0" r="r" b="b"/>
            <a:pathLst>
              <a:path w="12" h="36">
                <a:moveTo>
                  <a:pt x="12" y="30"/>
                </a:moveTo>
                <a:cubicBezTo>
                  <a:pt x="12" y="33"/>
                  <a:pt x="10" y="36"/>
                  <a:pt x="6" y="36"/>
                </a:cubicBezTo>
                <a:cubicBezTo>
                  <a:pt x="3" y="36"/>
                  <a:pt x="0" y="33"/>
                  <a:pt x="0" y="30"/>
                </a:cubicBezTo>
                <a:cubicBezTo>
                  <a:pt x="0" y="6"/>
                  <a:pt x="0" y="6"/>
                  <a:pt x="0" y="6"/>
                </a:cubicBezTo>
                <a:cubicBezTo>
                  <a:pt x="0" y="3"/>
                  <a:pt x="3" y="0"/>
                  <a:pt x="6" y="0"/>
                </a:cubicBezTo>
                <a:cubicBezTo>
                  <a:pt x="10" y="0"/>
                  <a:pt x="12" y="3"/>
                  <a:pt x="12" y="6"/>
                </a:cubicBezTo>
                <a:lnTo>
                  <a:pt x="12" y="3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4" name="Freeform 25"/>
          <p:cNvSpPr>
            <a:spLocks noEditPoints="1"/>
          </p:cNvSpPr>
          <p:nvPr/>
        </p:nvSpPr>
        <p:spPr bwMode="auto">
          <a:xfrm>
            <a:off x="6721951" y="1225047"/>
            <a:ext cx="169025" cy="457081"/>
          </a:xfrm>
          <a:custGeom>
            <a:avLst/>
            <a:gdLst>
              <a:gd name="T0" fmla="*/ 51 w 103"/>
              <a:gd name="T1" fmla="*/ 280 h 280"/>
              <a:gd name="T2" fmla="*/ 103 w 103"/>
              <a:gd name="T3" fmla="*/ 140 h 280"/>
              <a:gd name="T4" fmla="*/ 51 w 103"/>
              <a:gd name="T5" fmla="*/ 0 h 280"/>
              <a:gd name="T6" fmla="*/ 51 w 103"/>
              <a:gd name="T7" fmla="*/ 22 h 280"/>
              <a:gd name="T8" fmla="*/ 94 w 103"/>
              <a:gd name="T9" fmla="*/ 140 h 280"/>
              <a:gd name="T10" fmla="*/ 51 w 103"/>
              <a:gd name="T11" fmla="*/ 257 h 280"/>
              <a:gd name="T12" fmla="*/ 51 w 103"/>
              <a:gd name="T13" fmla="*/ 280 h 280"/>
              <a:gd name="T14" fmla="*/ 51 w 103"/>
              <a:gd name="T15" fmla="*/ 0 h 280"/>
              <a:gd name="T16" fmla="*/ 0 w 103"/>
              <a:gd name="T17" fmla="*/ 140 h 280"/>
              <a:gd name="T18" fmla="*/ 51 w 103"/>
              <a:gd name="T19" fmla="*/ 280 h 280"/>
              <a:gd name="T20" fmla="*/ 51 w 103"/>
              <a:gd name="T21" fmla="*/ 280 h 280"/>
              <a:gd name="T22" fmla="*/ 51 w 103"/>
              <a:gd name="T23" fmla="*/ 257 h 280"/>
              <a:gd name="T24" fmla="*/ 51 w 103"/>
              <a:gd name="T25" fmla="*/ 257 h 280"/>
              <a:gd name="T26" fmla="*/ 51 w 103"/>
              <a:gd name="T27" fmla="*/ 257 h 280"/>
              <a:gd name="T28" fmla="*/ 8 w 103"/>
              <a:gd name="T29" fmla="*/ 140 h 280"/>
              <a:gd name="T30" fmla="*/ 51 w 103"/>
              <a:gd name="T31" fmla="*/ 22 h 280"/>
              <a:gd name="T32" fmla="*/ 51 w 103"/>
              <a:gd name="T33" fmla="*/ 22 h 280"/>
              <a:gd name="T34" fmla="*/ 51 w 103"/>
              <a:gd name="T35"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3" h="280">
                <a:moveTo>
                  <a:pt x="51" y="280"/>
                </a:moveTo>
                <a:cubicBezTo>
                  <a:pt x="80" y="280"/>
                  <a:pt x="103" y="217"/>
                  <a:pt x="103" y="140"/>
                </a:cubicBezTo>
                <a:cubicBezTo>
                  <a:pt x="103" y="62"/>
                  <a:pt x="80" y="0"/>
                  <a:pt x="51" y="0"/>
                </a:cubicBezTo>
                <a:cubicBezTo>
                  <a:pt x="51" y="22"/>
                  <a:pt x="51" y="22"/>
                  <a:pt x="51" y="22"/>
                </a:cubicBezTo>
                <a:cubicBezTo>
                  <a:pt x="75" y="22"/>
                  <a:pt x="94" y="75"/>
                  <a:pt x="94" y="140"/>
                </a:cubicBezTo>
                <a:cubicBezTo>
                  <a:pt x="94" y="204"/>
                  <a:pt x="75" y="257"/>
                  <a:pt x="51" y="257"/>
                </a:cubicBezTo>
                <a:lnTo>
                  <a:pt x="51" y="280"/>
                </a:lnTo>
                <a:close/>
                <a:moveTo>
                  <a:pt x="51" y="0"/>
                </a:moveTo>
                <a:cubicBezTo>
                  <a:pt x="23" y="0"/>
                  <a:pt x="0" y="62"/>
                  <a:pt x="0" y="140"/>
                </a:cubicBezTo>
                <a:cubicBezTo>
                  <a:pt x="0" y="217"/>
                  <a:pt x="23" y="280"/>
                  <a:pt x="51" y="280"/>
                </a:cubicBezTo>
                <a:cubicBezTo>
                  <a:pt x="51" y="280"/>
                  <a:pt x="51" y="280"/>
                  <a:pt x="51" y="280"/>
                </a:cubicBezTo>
                <a:cubicBezTo>
                  <a:pt x="51" y="257"/>
                  <a:pt x="51" y="257"/>
                  <a:pt x="51" y="257"/>
                </a:cubicBezTo>
                <a:cubicBezTo>
                  <a:pt x="51" y="257"/>
                  <a:pt x="51" y="257"/>
                  <a:pt x="51" y="257"/>
                </a:cubicBezTo>
                <a:cubicBezTo>
                  <a:pt x="51" y="257"/>
                  <a:pt x="51" y="257"/>
                  <a:pt x="51" y="257"/>
                </a:cubicBezTo>
                <a:cubicBezTo>
                  <a:pt x="27" y="257"/>
                  <a:pt x="8" y="204"/>
                  <a:pt x="8" y="140"/>
                </a:cubicBezTo>
                <a:cubicBezTo>
                  <a:pt x="8" y="75"/>
                  <a:pt x="27" y="22"/>
                  <a:pt x="51" y="22"/>
                </a:cubicBezTo>
                <a:cubicBezTo>
                  <a:pt x="51" y="22"/>
                  <a:pt x="51" y="22"/>
                  <a:pt x="51" y="22"/>
                </a:cubicBezTo>
                <a:cubicBezTo>
                  <a:pt x="51" y="0"/>
                  <a:pt x="51" y="0"/>
                  <a:pt x="51"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5" name="Freeform 26"/>
          <p:cNvSpPr>
            <a:spLocks noEditPoints="1"/>
          </p:cNvSpPr>
          <p:nvPr/>
        </p:nvSpPr>
        <p:spPr bwMode="auto">
          <a:xfrm>
            <a:off x="6576732" y="1369074"/>
            <a:ext cx="458272" cy="167835"/>
          </a:xfrm>
          <a:custGeom>
            <a:avLst/>
            <a:gdLst>
              <a:gd name="T0" fmla="*/ 280 w 280"/>
              <a:gd name="T1" fmla="*/ 52 h 103"/>
              <a:gd name="T2" fmla="*/ 140 w 280"/>
              <a:gd name="T3" fmla="*/ 0 h 103"/>
              <a:gd name="T4" fmla="*/ 140 w 280"/>
              <a:gd name="T5" fmla="*/ 8 h 103"/>
              <a:gd name="T6" fmla="*/ 257 w 280"/>
              <a:gd name="T7" fmla="*/ 52 h 103"/>
              <a:gd name="T8" fmla="*/ 140 w 280"/>
              <a:gd name="T9" fmla="*/ 95 h 103"/>
              <a:gd name="T10" fmla="*/ 140 w 280"/>
              <a:gd name="T11" fmla="*/ 103 h 103"/>
              <a:gd name="T12" fmla="*/ 280 w 280"/>
              <a:gd name="T13" fmla="*/ 52 h 103"/>
              <a:gd name="T14" fmla="*/ 140 w 280"/>
              <a:gd name="T15" fmla="*/ 0 h 103"/>
              <a:gd name="T16" fmla="*/ 140 w 280"/>
              <a:gd name="T17" fmla="*/ 0 h 103"/>
              <a:gd name="T18" fmla="*/ 0 w 280"/>
              <a:gd name="T19" fmla="*/ 52 h 103"/>
              <a:gd name="T20" fmla="*/ 140 w 280"/>
              <a:gd name="T21" fmla="*/ 103 h 103"/>
              <a:gd name="T22" fmla="*/ 140 w 280"/>
              <a:gd name="T23" fmla="*/ 103 h 103"/>
              <a:gd name="T24" fmla="*/ 140 w 280"/>
              <a:gd name="T25" fmla="*/ 95 h 103"/>
              <a:gd name="T26" fmla="*/ 140 w 280"/>
              <a:gd name="T27" fmla="*/ 95 h 103"/>
              <a:gd name="T28" fmla="*/ 23 w 280"/>
              <a:gd name="T29" fmla="*/ 52 h 103"/>
              <a:gd name="T30" fmla="*/ 23 w 280"/>
              <a:gd name="T31" fmla="*/ 52 h 103"/>
              <a:gd name="T32" fmla="*/ 140 w 280"/>
              <a:gd name="T33" fmla="*/ 8 h 103"/>
              <a:gd name="T34" fmla="*/ 140 w 280"/>
              <a:gd name="T35" fmla="*/ 8 h 103"/>
              <a:gd name="T36" fmla="*/ 140 w 280"/>
              <a:gd name="T3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03">
                <a:moveTo>
                  <a:pt x="280" y="52"/>
                </a:moveTo>
                <a:cubicBezTo>
                  <a:pt x="280" y="23"/>
                  <a:pt x="217" y="0"/>
                  <a:pt x="140" y="0"/>
                </a:cubicBezTo>
                <a:cubicBezTo>
                  <a:pt x="140" y="8"/>
                  <a:pt x="140" y="8"/>
                  <a:pt x="140" y="8"/>
                </a:cubicBezTo>
                <a:cubicBezTo>
                  <a:pt x="205" y="8"/>
                  <a:pt x="257" y="28"/>
                  <a:pt x="257" y="52"/>
                </a:cubicBezTo>
                <a:cubicBezTo>
                  <a:pt x="257" y="75"/>
                  <a:pt x="205" y="95"/>
                  <a:pt x="140" y="95"/>
                </a:cubicBezTo>
                <a:cubicBezTo>
                  <a:pt x="140" y="103"/>
                  <a:pt x="140" y="103"/>
                  <a:pt x="140" y="103"/>
                </a:cubicBezTo>
                <a:cubicBezTo>
                  <a:pt x="217" y="103"/>
                  <a:pt x="280" y="80"/>
                  <a:pt x="280" y="52"/>
                </a:cubicBezTo>
                <a:close/>
                <a:moveTo>
                  <a:pt x="140" y="0"/>
                </a:moveTo>
                <a:cubicBezTo>
                  <a:pt x="140" y="0"/>
                  <a:pt x="140" y="0"/>
                  <a:pt x="140" y="0"/>
                </a:cubicBezTo>
                <a:cubicBezTo>
                  <a:pt x="63" y="0"/>
                  <a:pt x="0" y="23"/>
                  <a:pt x="0" y="52"/>
                </a:cubicBezTo>
                <a:cubicBezTo>
                  <a:pt x="0" y="80"/>
                  <a:pt x="63" y="103"/>
                  <a:pt x="140" y="103"/>
                </a:cubicBezTo>
                <a:cubicBezTo>
                  <a:pt x="140" y="103"/>
                  <a:pt x="140" y="103"/>
                  <a:pt x="140" y="103"/>
                </a:cubicBezTo>
                <a:cubicBezTo>
                  <a:pt x="140" y="95"/>
                  <a:pt x="140" y="95"/>
                  <a:pt x="140" y="95"/>
                </a:cubicBezTo>
                <a:cubicBezTo>
                  <a:pt x="140" y="95"/>
                  <a:pt x="140" y="95"/>
                  <a:pt x="140" y="95"/>
                </a:cubicBezTo>
                <a:cubicBezTo>
                  <a:pt x="75" y="95"/>
                  <a:pt x="23" y="75"/>
                  <a:pt x="23" y="52"/>
                </a:cubicBezTo>
                <a:cubicBezTo>
                  <a:pt x="23" y="52"/>
                  <a:pt x="23" y="52"/>
                  <a:pt x="23" y="52"/>
                </a:cubicBezTo>
                <a:cubicBezTo>
                  <a:pt x="23" y="28"/>
                  <a:pt x="75" y="8"/>
                  <a:pt x="140" y="8"/>
                </a:cubicBezTo>
                <a:cubicBezTo>
                  <a:pt x="140" y="8"/>
                  <a:pt x="140" y="8"/>
                  <a:pt x="140" y="8"/>
                </a:cubicBezTo>
                <a:lnTo>
                  <a:pt x="14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6" name="Freeform 27"/>
          <p:cNvSpPr>
            <a:spLocks noEditPoints="1"/>
          </p:cNvSpPr>
          <p:nvPr/>
        </p:nvSpPr>
        <p:spPr bwMode="auto">
          <a:xfrm>
            <a:off x="6611251" y="1265518"/>
            <a:ext cx="389233" cy="373759"/>
          </a:xfrm>
          <a:custGeom>
            <a:avLst/>
            <a:gdLst>
              <a:gd name="T0" fmla="*/ 218 w 238"/>
              <a:gd name="T1" fmla="*/ 16 h 229"/>
              <a:gd name="T2" fmla="*/ 119 w 238"/>
              <a:gd name="T3" fmla="*/ 46 h 229"/>
              <a:gd name="T4" fmla="*/ 119 w 238"/>
              <a:gd name="T5" fmla="*/ 57 h 229"/>
              <a:gd name="T6" fmla="*/ 202 w 238"/>
              <a:gd name="T7" fmla="*/ 32 h 229"/>
              <a:gd name="T8" fmla="*/ 150 w 238"/>
              <a:gd name="T9" fmla="*/ 145 h 229"/>
              <a:gd name="T10" fmla="*/ 119 w 238"/>
              <a:gd name="T11" fmla="*/ 172 h 229"/>
              <a:gd name="T12" fmla="*/ 119 w 238"/>
              <a:gd name="T13" fmla="*/ 183 h 229"/>
              <a:gd name="T14" fmla="*/ 156 w 238"/>
              <a:gd name="T15" fmla="*/ 151 h 229"/>
              <a:gd name="T16" fmla="*/ 218 w 238"/>
              <a:gd name="T17" fmla="*/ 16 h 229"/>
              <a:gd name="T18" fmla="*/ 119 w 238"/>
              <a:gd name="T19" fmla="*/ 46 h 229"/>
              <a:gd name="T20" fmla="*/ 83 w 238"/>
              <a:gd name="T21" fmla="*/ 78 h 229"/>
              <a:gd name="T22" fmla="*/ 20 w 238"/>
              <a:gd name="T23" fmla="*/ 214 h 229"/>
              <a:gd name="T24" fmla="*/ 119 w 238"/>
              <a:gd name="T25" fmla="*/ 183 h 229"/>
              <a:gd name="T26" fmla="*/ 119 w 238"/>
              <a:gd name="T27" fmla="*/ 172 h 229"/>
              <a:gd name="T28" fmla="*/ 36 w 238"/>
              <a:gd name="T29" fmla="*/ 197 h 229"/>
              <a:gd name="T30" fmla="*/ 36 w 238"/>
              <a:gd name="T31" fmla="*/ 197 h 229"/>
              <a:gd name="T32" fmla="*/ 89 w 238"/>
              <a:gd name="T33" fmla="*/ 84 h 229"/>
              <a:gd name="T34" fmla="*/ 119 w 238"/>
              <a:gd name="T35" fmla="*/ 57 h 229"/>
              <a:gd name="T36" fmla="*/ 119 w 238"/>
              <a:gd name="T37" fmla="*/ 4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29">
                <a:moveTo>
                  <a:pt x="218" y="16"/>
                </a:moveTo>
                <a:cubicBezTo>
                  <a:pt x="202" y="0"/>
                  <a:pt x="162" y="13"/>
                  <a:pt x="119" y="46"/>
                </a:cubicBezTo>
                <a:cubicBezTo>
                  <a:pt x="119" y="57"/>
                  <a:pt x="119" y="57"/>
                  <a:pt x="119" y="57"/>
                </a:cubicBezTo>
                <a:cubicBezTo>
                  <a:pt x="155" y="30"/>
                  <a:pt x="189" y="19"/>
                  <a:pt x="202" y="32"/>
                </a:cubicBezTo>
                <a:cubicBezTo>
                  <a:pt x="219" y="49"/>
                  <a:pt x="195" y="99"/>
                  <a:pt x="150" y="145"/>
                </a:cubicBezTo>
                <a:cubicBezTo>
                  <a:pt x="140" y="155"/>
                  <a:pt x="129" y="164"/>
                  <a:pt x="119" y="172"/>
                </a:cubicBezTo>
                <a:cubicBezTo>
                  <a:pt x="119" y="183"/>
                  <a:pt x="119" y="183"/>
                  <a:pt x="119" y="183"/>
                </a:cubicBezTo>
                <a:cubicBezTo>
                  <a:pt x="131" y="174"/>
                  <a:pt x="144" y="163"/>
                  <a:pt x="156" y="151"/>
                </a:cubicBezTo>
                <a:cubicBezTo>
                  <a:pt x="210" y="96"/>
                  <a:pt x="238" y="36"/>
                  <a:pt x="218" y="16"/>
                </a:cubicBezTo>
                <a:close/>
                <a:moveTo>
                  <a:pt x="119" y="46"/>
                </a:moveTo>
                <a:cubicBezTo>
                  <a:pt x="107" y="55"/>
                  <a:pt x="95" y="66"/>
                  <a:pt x="83" y="78"/>
                </a:cubicBezTo>
                <a:cubicBezTo>
                  <a:pt x="28" y="133"/>
                  <a:pt x="0" y="193"/>
                  <a:pt x="20" y="214"/>
                </a:cubicBezTo>
                <a:cubicBezTo>
                  <a:pt x="36" y="229"/>
                  <a:pt x="76" y="216"/>
                  <a:pt x="119" y="183"/>
                </a:cubicBezTo>
                <a:cubicBezTo>
                  <a:pt x="119" y="172"/>
                  <a:pt x="119" y="172"/>
                  <a:pt x="119" y="172"/>
                </a:cubicBezTo>
                <a:cubicBezTo>
                  <a:pt x="83" y="199"/>
                  <a:pt x="49" y="211"/>
                  <a:pt x="36" y="197"/>
                </a:cubicBezTo>
                <a:cubicBezTo>
                  <a:pt x="36" y="197"/>
                  <a:pt x="36" y="197"/>
                  <a:pt x="36" y="197"/>
                </a:cubicBezTo>
                <a:cubicBezTo>
                  <a:pt x="19" y="181"/>
                  <a:pt x="43" y="130"/>
                  <a:pt x="89" y="84"/>
                </a:cubicBezTo>
                <a:cubicBezTo>
                  <a:pt x="99" y="74"/>
                  <a:pt x="109" y="65"/>
                  <a:pt x="119" y="57"/>
                </a:cubicBezTo>
                <a:lnTo>
                  <a:pt x="119" y="4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7" name="Freeform 28"/>
          <p:cNvSpPr>
            <a:spLocks noEditPoints="1"/>
          </p:cNvSpPr>
          <p:nvPr/>
        </p:nvSpPr>
        <p:spPr bwMode="auto">
          <a:xfrm>
            <a:off x="6611251" y="1265518"/>
            <a:ext cx="389233" cy="373759"/>
          </a:xfrm>
          <a:custGeom>
            <a:avLst/>
            <a:gdLst>
              <a:gd name="T0" fmla="*/ 218 w 238"/>
              <a:gd name="T1" fmla="*/ 214 h 229"/>
              <a:gd name="T2" fmla="*/ 156 w 238"/>
              <a:gd name="T3" fmla="*/ 78 h 229"/>
              <a:gd name="T4" fmla="*/ 119 w 238"/>
              <a:gd name="T5" fmla="*/ 46 h 229"/>
              <a:gd name="T6" fmla="*/ 119 w 238"/>
              <a:gd name="T7" fmla="*/ 57 h 229"/>
              <a:gd name="T8" fmla="*/ 150 w 238"/>
              <a:gd name="T9" fmla="*/ 84 h 229"/>
              <a:gd name="T10" fmla="*/ 202 w 238"/>
              <a:gd name="T11" fmla="*/ 197 h 229"/>
              <a:gd name="T12" fmla="*/ 119 w 238"/>
              <a:gd name="T13" fmla="*/ 172 h 229"/>
              <a:gd name="T14" fmla="*/ 119 w 238"/>
              <a:gd name="T15" fmla="*/ 183 h 229"/>
              <a:gd name="T16" fmla="*/ 218 w 238"/>
              <a:gd name="T17" fmla="*/ 214 h 229"/>
              <a:gd name="T18" fmla="*/ 119 w 238"/>
              <a:gd name="T19" fmla="*/ 46 h 229"/>
              <a:gd name="T20" fmla="*/ 20 w 238"/>
              <a:gd name="T21" fmla="*/ 16 h 229"/>
              <a:gd name="T22" fmla="*/ 83 w 238"/>
              <a:gd name="T23" fmla="*/ 151 h 229"/>
              <a:gd name="T24" fmla="*/ 119 w 238"/>
              <a:gd name="T25" fmla="*/ 183 h 229"/>
              <a:gd name="T26" fmla="*/ 119 w 238"/>
              <a:gd name="T27" fmla="*/ 172 h 229"/>
              <a:gd name="T28" fmla="*/ 89 w 238"/>
              <a:gd name="T29" fmla="*/ 145 h 229"/>
              <a:gd name="T30" fmla="*/ 36 w 238"/>
              <a:gd name="T31" fmla="*/ 32 h 229"/>
              <a:gd name="T32" fmla="*/ 36 w 238"/>
              <a:gd name="T33" fmla="*/ 32 h 229"/>
              <a:gd name="T34" fmla="*/ 119 w 238"/>
              <a:gd name="T35" fmla="*/ 57 h 229"/>
              <a:gd name="T36" fmla="*/ 119 w 238"/>
              <a:gd name="T37" fmla="*/ 4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29">
                <a:moveTo>
                  <a:pt x="218" y="214"/>
                </a:moveTo>
                <a:cubicBezTo>
                  <a:pt x="238" y="193"/>
                  <a:pt x="210" y="133"/>
                  <a:pt x="156" y="78"/>
                </a:cubicBezTo>
                <a:cubicBezTo>
                  <a:pt x="144" y="66"/>
                  <a:pt x="131" y="55"/>
                  <a:pt x="119" y="46"/>
                </a:cubicBezTo>
                <a:cubicBezTo>
                  <a:pt x="119" y="57"/>
                  <a:pt x="119" y="57"/>
                  <a:pt x="119" y="57"/>
                </a:cubicBezTo>
                <a:cubicBezTo>
                  <a:pt x="129" y="65"/>
                  <a:pt x="140" y="74"/>
                  <a:pt x="150" y="84"/>
                </a:cubicBezTo>
                <a:cubicBezTo>
                  <a:pt x="195" y="130"/>
                  <a:pt x="219" y="181"/>
                  <a:pt x="202" y="197"/>
                </a:cubicBezTo>
                <a:cubicBezTo>
                  <a:pt x="189" y="211"/>
                  <a:pt x="155" y="199"/>
                  <a:pt x="119" y="172"/>
                </a:cubicBezTo>
                <a:cubicBezTo>
                  <a:pt x="119" y="183"/>
                  <a:pt x="119" y="183"/>
                  <a:pt x="119" y="183"/>
                </a:cubicBezTo>
                <a:cubicBezTo>
                  <a:pt x="162" y="216"/>
                  <a:pt x="202" y="229"/>
                  <a:pt x="218" y="214"/>
                </a:cubicBezTo>
                <a:close/>
                <a:moveTo>
                  <a:pt x="119" y="46"/>
                </a:moveTo>
                <a:cubicBezTo>
                  <a:pt x="76" y="13"/>
                  <a:pt x="36" y="0"/>
                  <a:pt x="20" y="16"/>
                </a:cubicBezTo>
                <a:cubicBezTo>
                  <a:pt x="0" y="36"/>
                  <a:pt x="28" y="96"/>
                  <a:pt x="83" y="151"/>
                </a:cubicBezTo>
                <a:cubicBezTo>
                  <a:pt x="95" y="163"/>
                  <a:pt x="107" y="174"/>
                  <a:pt x="119" y="183"/>
                </a:cubicBezTo>
                <a:cubicBezTo>
                  <a:pt x="119" y="172"/>
                  <a:pt x="119" y="172"/>
                  <a:pt x="119" y="172"/>
                </a:cubicBezTo>
                <a:cubicBezTo>
                  <a:pt x="109" y="164"/>
                  <a:pt x="99" y="155"/>
                  <a:pt x="89" y="145"/>
                </a:cubicBezTo>
                <a:cubicBezTo>
                  <a:pt x="43" y="99"/>
                  <a:pt x="19" y="49"/>
                  <a:pt x="36" y="32"/>
                </a:cubicBezTo>
                <a:cubicBezTo>
                  <a:pt x="36" y="32"/>
                  <a:pt x="36" y="32"/>
                  <a:pt x="36" y="32"/>
                </a:cubicBezTo>
                <a:cubicBezTo>
                  <a:pt x="49" y="19"/>
                  <a:pt x="83" y="30"/>
                  <a:pt x="119" y="57"/>
                </a:cubicBezTo>
                <a:lnTo>
                  <a:pt x="119" y="4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8" name="Oval 29"/>
          <p:cNvSpPr>
            <a:spLocks noChangeArrowheads="1"/>
          </p:cNvSpPr>
          <p:nvPr/>
        </p:nvSpPr>
        <p:spPr bwMode="auto">
          <a:xfrm>
            <a:off x="6771944" y="1417878"/>
            <a:ext cx="70229" cy="70229"/>
          </a:xfrm>
          <a:prstGeom prst="ellipse">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9" name="Freeform 30"/>
          <p:cNvSpPr>
            <a:spLocks noEditPoints="1"/>
          </p:cNvSpPr>
          <p:nvPr/>
        </p:nvSpPr>
        <p:spPr bwMode="auto">
          <a:xfrm>
            <a:off x="7311156" y="1095302"/>
            <a:ext cx="192831" cy="365427"/>
          </a:xfrm>
          <a:custGeom>
            <a:avLst/>
            <a:gdLst>
              <a:gd name="T0" fmla="*/ 67 w 162"/>
              <a:gd name="T1" fmla="*/ 307 h 307"/>
              <a:gd name="T2" fmla="*/ 162 w 162"/>
              <a:gd name="T3" fmla="*/ 307 h 307"/>
              <a:gd name="T4" fmla="*/ 67 w 162"/>
              <a:gd name="T5" fmla="*/ 127 h 307"/>
              <a:gd name="T6" fmla="*/ 67 w 162"/>
              <a:gd name="T7" fmla="*/ 193 h 307"/>
              <a:gd name="T8" fmla="*/ 110 w 162"/>
              <a:gd name="T9" fmla="*/ 267 h 307"/>
              <a:gd name="T10" fmla="*/ 67 w 162"/>
              <a:gd name="T11" fmla="*/ 267 h 307"/>
              <a:gd name="T12" fmla="*/ 67 w 162"/>
              <a:gd name="T13" fmla="*/ 307 h 307"/>
              <a:gd name="T14" fmla="*/ 0 w 162"/>
              <a:gd name="T15" fmla="*/ 0 h 307"/>
              <a:gd name="T16" fmla="*/ 0 w 162"/>
              <a:gd name="T17" fmla="*/ 307 h 307"/>
              <a:gd name="T18" fmla="*/ 67 w 162"/>
              <a:gd name="T19" fmla="*/ 307 h 307"/>
              <a:gd name="T20" fmla="*/ 67 w 162"/>
              <a:gd name="T21" fmla="*/ 267 h 307"/>
              <a:gd name="T22" fmla="*/ 24 w 162"/>
              <a:gd name="T23" fmla="*/ 267 h 307"/>
              <a:gd name="T24" fmla="*/ 24 w 162"/>
              <a:gd name="T25" fmla="*/ 120 h 307"/>
              <a:gd name="T26" fmla="*/ 24 w 162"/>
              <a:gd name="T27" fmla="*/ 120 h 307"/>
              <a:gd name="T28" fmla="*/ 67 w 162"/>
              <a:gd name="T29" fmla="*/ 193 h 307"/>
              <a:gd name="T30" fmla="*/ 67 w 162"/>
              <a:gd name="T31" fmla="*/ 127 h 307"/>
              <a:gd name="T32" fmla="*/ 0 w 162"/>
              <a:gd name="T3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2" h="307">
                <a:moveTo>
                  <a:pt x="67" y="307"/>
                </a:moveTo>
                <a:lnTo>
                  <a:pt x="162" y="307"/>
                </a:lnTo>
                <a:lnTo>
                  <a:pt x="67" y="127"/>
                </a:lnTo>
                <a:lnTo>
                  <a:pt x="67" y="193"/>
                </a:lnTo>
                <a:lnTo>
                  <a:pt x="110" y="267"/>
                </a:lnTo>
                <a:lnTo>
                  <a:pt x="67" y="267"/>
                </a:lnTo>
                <a:lnTo>
                  <a:pt x="67" y="307"/>
                </a:lnTo>
                <a:close/>
                <a:moveTo>
                  <a:pt x="0" y="0"/>
                </a:moveTo>
                <a:lnTo>
                  <a:pt x="0" y="307"/>
                </a:lnTo>
                <a:lnTo>
                  <a:pt x="67" y="307"/>
                </a:lnTo>
                <a:lnTo>
                  <a:pt x="67" y="267"/>
                </a:lnTo>
                <a:lnTo>
                  <a:pt x="24" y="267"/>
                </a:lnTo>
                <a:lnTo>
                  <a:pt x="24" y="120"/>
                </a:lnTo>
                <a:lnTo>
                  <a:pt x="24" y="120"/>
                </a:lnTo>
                <a:lnTo>
                  <a:pt x="67" y="193"/>
                </a:lnTo>
                <a:lnTo>
                  <a:pt x="67" y="127"/>
                </a:lnTo>
                <a:lnTo>
                  <a:pt x="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0" name="Rectangle 31"/>
          <p:cNvSpPr>
            <a:spLocks noChangeArrowheads="1"/>
          </p:cNvSpPr>
          <p:nvPr/>
        </p:nvSpPr>
        <p:spPr bwMode="auto">
          <a:xfrm>
            <a:off x="7214741" y="1094112"/>
            <a:ext cx="48803" cy="355905"/>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1" name="Freeform 32"/>
          <p:cNvSpPr>
            <a:spLocks noEditPoints="1"/>
          </p:cNvSpPr>
          <p:nvPr/>
        </p:nvSpPr>
        <p:spPr bwMode="auto">
          <a:xfrm>
            <a:off x="5634003" y="2886727"/>
            <a:ext cx="421372" cy="308292"/>
          </a:xfrm>
          <a:custGeom>
            <a:avLst/>
            <a:gdLst>
              <a:gd name="T0" fmla="*/ 213 w 258"/>
              <a:gd name="T1" fmla="*/ 31 h 189"/>
              <a:gd name="T2" fmla="*/ 204 w 258"/>
              <a:gd name="T3" fmla="*/ 69 h 189"/>
              <a:gd name="T4" fmla="*/ 228 w 258"/>
              <a:gd name="T5" fmla="*/ 109 h 189"/>
              <a:gd name="T6" fmla="*/ 204 w 258"/>
              <a:gd name="T7" fmla="*/ 146 h 189"/>
              <a:gd name="T8" fmla="*/ 204 w 258"/>
              <a:gd name="T9" fmla="*/ 27 h 189"/>
              <a:gd name="T10" fmla="*/ 91 w 258"/>
              <a:gd name="T11" fmla="*/ 14 h 189"/>
              <a:gd name="T12" fmla="*/ 97 w 258"/>
              <a:gd name="T13" fmla="*/ 15 h 189"/>
              <a:gd name="T14" fmla="*/ 91 w 258"/>
              <a:gd name="T15" fmla="*/ 42 h 189"/>
              <a:gd name="T16" fmla="*/ 91 w 258"/>
              <a:gd name="T17" fmla="*/ 162 h 189"/>
              <a:gd name="T18" fmla="*/ 166 w 258"/>
              <a:gd name="T19" fmla="*/ 145 h 189"/>
              <a:gd name="T20" fmla="*/ 204 w 258"/>
              <a:gd name="T21" fmla="*/ 125 h 189"/>
              <a:gd name="T22" fmla="*/ 191 w 258"/>
              <a:gd name="T23" fmla="*/ 122 h 189"/>
              <a:gd name="T24" fmla="*/ 204 w 258"/>
              <a:gd name="T25" fmla="*/ 69 h 189"/>
              <a:gd name="T26" fmla="*/ 91 w 258"/>
              <a:gd name="T27" fmla="*/ 6 h 189"/>
              <a:gd name="T28" fmla="*/ 78 w 258"/>
              <a:gd name="T29" fmla="*/ 24 h 189"/>
              <a:gd name="T30" fmla="*/ 91 w 258"/>
              <a:gd name="T31" fmla="*/ 14 h 189"/>
              <a:gd name="T32" fmla="*/ 78 w 258"/>
              <a:gd name="T33" fmla="*/ 188 h 189"/>
              <a:gd name="T34" fmla="*/ 91 w 258"/>
              <a:gd name="T35" fmla="*/ 162 h 189"/>
              <a:gd name="T36" fmla="*/ 78 w 258"/>
              <a:gd name="T37" fmla="*/ 176 h 189"/>
              <a:gd name="T38" fmla="*/ 91 w 258"/>
              <a:gd name="T39" fmla="*/ 42 h 189"/>
              <a:gd name="T40" fmla="*/ 80 w 258"/>
              <a:gd name="T41" fmla="*/ 134 h 189"/>
              <a:gd name="T42" fmla="*/ 78 w 258"/>
              <a:gd name="T43" fmla="*/ 64 h 189"/>
              <a:gd name="T44" fmla="*/ 78 w 258"/>
              <a:gd name="T45" fmla="*/ 33 h 189"/>
              <a:gd name="T46" fmla="*/ 91 w 258"/>
              <a:gd name="T47" fmla="*/ 42 h 189"/>
              <a:gd name="T48" fmla="*/ 60 w 258"/>
              <a:gd name="T49" fmla="*/ 18 h 189"/>
              <a:gd name="T50" fmla="*/ 68 w 258"/>
              <a:gd name="T51" fmla="*/ 42 h 189"/>
              <a:gd name="T52" fmla="*/ 78 w 258"/>
              <a:gd name="T53" fmla="*/ 33 h 189"/>
              <a:gd name="T54" fmla="*/ 78 w 258"/>
              <a:gd name="T55" fmla="*/ 9 h 189"/>
              <a:gd name="T56" fmla="*/ 78 w 258"/>
              <a:gd name="T57" fmla="*/ 188 h 189"/>
              <a:gd name="T58" fmla="*/ 60 w 258"/>
              <a:gd name="T59" fmla="*/ 176 h 189"/>
              <a:gd name="T60" fmla="*/ 78 w 258"/>
              <a:gd name="T61" fmla="*/ 64 h 189"/>
              <a:gd name="T62" fmla="*/ 60 w 258"/>
              <a:gd name="T63" fmla="*/ 134 h 189"/>
              <a:gd name="T64" fmla="*/ 70 w 258"/>
              <a:gd name="T65" fmla="*/ 116 h 189"/>
              <a:gd name="T66" fmla="*/ 60 w 258"/>
              <a:gd name="T67" fmla="*/ 87 h 189"/>
              <a:gd name="T68" fmla="*/ 76 w 258"/>
              <a:gd name="T69" fmla="*/ 68 h 189"/>
              <a:gd name="T70" fmla="*/ 60 w 258"/>
              <a:gd name="T71" fmla="*/ 18 h 189"/>
              <a:gd name="T72" fmla="*/ 60 w 258"/>
              <a:gd name="T73" fmla="*/ 187 h 189"/>
              <a:gd name="T74" fmla="*/ 59 w 258"/>
              <a:gd name="T75" fmla="*/ 175 h 189"/>
              <a:gd name="T76" fmla="*/ 49 w 258"/>
              <a:gd name="T77" fmla="*/ 144 h 189"/>
              <a:gd name="T78" fmla="*/ 60 w 258"/>
              <a:gd name="T79" fmla="*/ 125 h 189"/>
              <a:gd name="T80" fmla="*/ 41 w 258"/>
              <a:gd name="T81" fmla="*/ 125 h 189"/>
              <a:gd name="T82" fmla="*/ 60 w 258"/>
              <a:gd name="T83" fmla="*/ 87 h 189"/>
              <a:gd name="T84" fmla="*/ 51 w 258"/>
              <a:gd name="T85" fmla="*/ 76 h 189"/>
              <a:gd name="T86" fmla="*/ 43 w 258"/>
              <a:gd name="T87" fmla="*/ 51 h 189"/>
              <a:gd name="T88" fmla="*/ 60 w 258"/>
              <a:gd name="T89" fmla="*/ 1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8" h="189">
                <a:moveTo>
                  <a:pt x="253" y="104"/>
                </a:moveTo>
                <a:cubicBezTo>
                  <a:pt x="258" y="60"/>
                  <a:pt x="213" y="31"/>
                  <a:pt x="213" y="31"/>
                </a:cubicBezTo>
                <a:cubicBezTo>
                  <a:pt x="210" y="30"/>
                  <a:pt x="207" y="28"/>
                  <a:pt x="204" y="27"/>
                </a:cubicBezTo>
                <a:cubicBezTo>
                  <a:pt x="204" y="69"/>
                  <a:pt x="204" y="69"/>
                  <a:pt x="204" y="69"/>
                </a:cubicBezTo>
                <a:cubicBezTo>
                  <a:pt x="208" y="69"/>
                  <a:pt x="212" y="70"/>
                  <a:pt x="216" y="72"/>
                </a:cubicBezTo>
                <a:cubicBezTo>
                  <a:pt x="230" y="79"/>
                  <a:pt x="235" y="95"/>
                  <a:pt x="228" y="109"/>
                </a:cubicBezTo>
                <a:cubicBezTo>
                  <a:pt x="224" y="119"/>
                  <a:pt x="214" y="125"/>
                  <a:pt x="204" y="125"/>
                </a:cubicBezTo>
                <a:cubicBezTo>
                  <a:pt x="204" y="146"/>
                  <a:pt x="204" y="146"/>
                  <a:pt x="204" y="146"/>
                </a:cubicBezTo>
                <a:cubicBezTo>
                  <a:pt x="230" y="144"/>
                  <a:pt x="249" y="134"/>
                  <a:pt x="253" y="104"/>
                </a:cubicBezTo>
                <a:close/>
                <a:moveTo>
                  <a:pt x="204" y="27"/>
                </a:moveTo>
                <a:cubicBezTo>
                  <a:pt x="156" y="5"/>
                  <a:pt x="119" y="0"/>
                  <a:pt x="91" y="6"/>
                </a:cubicBezTo>
                <a:cubicBezTo>
                  <a:pt x="91" y="14"/>
                  <a:pt x="91" y="14"/>
                  <a:pt x="91" y="14"/>
                </a:cubicBezTo>
                <a:cubicBezTo>
                  <a:pt x="93" y="14"/>
                  <a:pt x="95" y="14"/>
                  <a:pt x="97" y="15"/>
                </a:cubicBezTo>
                <a:cubicBezTo>
                  <a:pt x="97" y="15"/>
                  <a:pt x="97" y="15"/>
                  <a:pt x="97" y="15"/>
                </a:cubicBezTo>
                <a:cubicBezTo>
                  <a:pt x="104" y="19"/>
                  <a:pt x="107" y="27"/>
                  <a:pt x="103" y="34"/>
                </a:cubicBezTo>
                <a:cubicBezTo>
                  <a:pt x="101" y="39"/>
                  <a:pt x="96" y="42"/>
                  <a:pt x="91" y="42"/>
                </a:cubicBezTo>
                <a:cubicBezTo>
                  <a:pt x="91" y="146"/>
                  <a:pt x="91" y="146"/>
                  <a:pt x="91" y="146"/>
                </a:cubicBezTo>
                <a:cubicBezTo>
                  <a:pt x="93" y="151"/>
                  <a:pt x="93" y="157"/>
                  <a:pt x="91" y="162"/>
                </a:cubicBezTo>
                <a:cubicBezTo>
                  <a:pt x="91" y="185"/>
                  <a:pt x="91" y="185"/>
                  <a:pt x="91" y="185"/>
                </a:cubicBezTo>
                <a:cubicBezTo>
                  <a:pt x="117" y="174"/>
                  <a:pt x="138" y="143"/>
                  <a:pt x="166" y="145"/>
                </a:cubicBezTo>
                <a:cubicBezTo>
                  <a:pt x="179" y="147"/>
                  <a:pt x="192" y="147"/>
                  <a:pt x="204" y="146"/>
                </a:cubicBezTo>
                <a:cubicBezTo>
                  <a:pt x="204" y="125"/>
                  <a:pt x="204" y="125"/>
                  <a:pt x="204" y="125"/>
                </a:cubicBezTo>
                <a:cubicBezTo>
                  <a:pt x="199" y="125"/>
                  <a:pt x="195" y="124"/>
                  <a:pt x="191" y="122"/>
                </a:cubicBezTo>
                <a:cubicBezTo>
                  <a:pt x="191" y="122"/>
                  <a:pt x="191" y="122"/>
                  <a:pt x="191" y="122"/>
                </a:cubicBezTo>
                <a:cubicBezTo>
                  <a:pt x="177" y="115"/>
                  <a:pt x="172" y="98"/>
                  <a:pt x="179" y="84"/>
                </a:cubicBezTo>
                <a:cubicBezTo>
                  <a:pt x="184" y="74"/>
                  <a:pt x="193" y="69"/>
                  <a:pt x="204" y="69"/>
                </a:cubicBezTo>
                <a:lnTo>
                  <a:pt x="204" y="27"/>
                </a:lnTo>
                <a:close/>
                <a:moveTo>
                  <a:pt x="91" y="6"/>
                </a:moveTo>
                <a:cubicBezTo>
                  <a:pt x="86" y="6"/>
                  <a:pt x="82" y="8"/>
                  <a:pt x="78" y="9"/>
                </a:cubicBezTo>
                <a:cubicBezTo>
                  <a:pt x="78" y="24"/>
                  <a:pt x="78" y="24"/>
                  <a:pt x="78" y="24"/>
                </a:cubicBezTo>
                <a:cubicBezTo>
                  <a:pt x="78" y="23"/>
                  <a:pt x="78" y="22"/>
                  <a:pt x="78" y="22"/>
                </a:cubicBezTo>
                <a:cubicBezTo>
                  <a:pt x="81" y="17"/>
                  <a:pt x="86" y="14"/>
                  <a:pt x="91" y="14"/>
                </a:cubicBezTo>
                <a:cubicBezTo>
                  <a:pt x="91" y="6"/>
                  <a:pt x="91" y="6"/>
                  <a:pt x="91" y="6"/>
                </a:cubicBezTo>
                <a:close/>
                <a:moveTo>
                  <a:pt x="78" y="188"/>
                </a:moveTo>
                <a:cubicBezTo>
                  <a:pt x="82" y="188"/>
                  <a:pt x="87" y="187"/>
                  <a:pt x="91" y="185"/>
                </a:cubicBezTo>
                <a:cubicBezTo>
                  <a:pt x="91" y="162"/>
                  <a:pt x="91" y="162"/>
                  <a:pt x="91" y="162"/>
                </a:cubicBezTo>
                <a:cubicBezTo>
                  <a:pt x="90" y="163"/>
                  <a:pt x="90" y="164"/>
                  <a:pt x="90" y="165"/>
                </a:cubicBezTo>
                <a:cubicBezTo>
                  <a:pt x="87" y="170"/>
                  <a:pt x="83" y="174"/>
                  <a:pt x="78" y="176"/>
                </a:cubicBezTo>
                <a:cubicBezTo>
                  <a:pt x="78" y="188"/>
                  <a:pt x="78" y="188"/>
                  <a:pt x="78" y="188"/>
                </a:cubicBezTo>
                <a:close/>
                <a:moveTo>
                  <a:pt x="91" y="42"/>
                </a:moveTo>
                <a:cubicBezTo>
                  <a:pt x="91" y="146"/>
                  <a:pt x="91" y="146"/>
                  <a:pt x="91" y="146"/>
                </a:cubicBezTo>
                <a:cubicBezTo>
                  <a:pt x="89" y="141"/>
                  <a:pt x="85" y="136"/>
                  <a:pt x="80" y="134"/>
                </a:cubicBezTo>
                <a:cubicBezTo>
                  <a:pt x="79" y="133"/>
                  <a:pt x="78" y="133"/>
                  <a:pt x="78" y="133"/>
                </a:cubicBezTo>
                <a:cubicBezTo>
                  <a:pt x="78" y="64"/>
                  <a:pt x="78" y="64"/>
                  <a:pt x="78" y="64"/>
                </a:cubicBezTo>
                <a:cubicBezTo>
                  <a:pt x="79" y="61"/>
                  <a:pt x="79" y="57"/>
                  <a:pt x="78" y="54"/>
                </a:cubicBezTo>
                <a:cubicBezTo>
                  <a:pt x="78" y="33"/>
                  <a:pt x="78" y="33"/>
                  <a:pt x="78" y="33"/>
                </a:cubicBezTo>
                <a:cubicBezTo>
                  <a:pt x="79" y="36"/>
                  <a:pt x="81" y="39"/>
                  <a:pt x="84" y="41"/>
                </a:cubicBezTo>
                <a:cubicBezTo>
                  <a:pt x="86" y="42"/>
                  <a:pt x="89" y="42"/>
                  <a:pt x="91" y="42"/>
                </a:cubicBezTo>
                <a:close/>
                <a:moveTo>
                  <a:pt x="78" y="9"/>
                </a:moveTo>
                <a:cubicBezTo>
                  <a:pt x="71" y="11"/>
                  <a:pt x="65" y="14"/>
                  <a:pt x="60" y="18"/>
                </a:cubicBezTo>
                <a:cubicBezTo>
                  <a:pt x="60" y="40"/>
                  <a:pt x="60" y="40"/>
                  <a:pt x="60" y="40"/>
                </a:cubicBezTo>
                <a:cubicBezTo>
                  <a:pt x="62" y="40"/>
                  <a:pt x="65" y="41"/>
                  <a:pt x="68" y="42"/>
                </a:cubicBezTo>
                <a:cubicBezTo>
                  <a:pt x="73" y="45"/>
                  <a:pt x="76" y="49"/>
                  <a:pt x="78" y="54"/>
                </a:cubicBezTo>
                <a:cubicBezTo>
                  <a:pt x="78" y="33"/>
                  <a:pt x="78" y="33"/>
                  <a:pt x="78" y="33"/>
                </a:cubicBezTo>
                <a:cubicBezTo>
                  <a:pt x="77" y="30"/>
                  <a:pt x="77" y="27"/>
                  <a:pt x="78" y="24"/>
                </a:cubicBezTo>
                <a:cubicBezTo>
                  <a:pt x="78" y="9"/>
                  <a:pt x="78" y="9"/>
                  <a:pt x="78" y="9"/>
                </a:cubicBezTo>
                <a:close/>
                <a:moveTo>
                  <a:pt x="60" y="187"/>
                </a:moveTo>
                <a:cubicBezTo>
                  <a:pt x="66" y="188"/>
                  <a:pt x="72" y="189"/>
                  <a:pt x="78" y="188"/>
                </a:cubicBezTo>
                <a:cubicBezTo>
                  <a:pt x="78" y="176"/>
                  <a:pt x="78" y="176"/>
                  <a:pt x="78" y="176"/>
                </a:cubicBezTo>
                <a:cubicBezTo>
                  <a:pt x="72" y="178"/>
                  <a:pt x="65" y="178"/>
                  <a:pt x="60" y="176"/>
                </a:cubicBezTo>
                <a:cubicBezTo>
                  <a:pt x="60" y="187"/>
                  <a:pt x="60" y="187"/>
                  <a:pt x="60" y="187"/>
                </a:cubicBezTo>
                <a:close/>
                <a:moveTo>
                  <a:pt x="78" y="64"/>
                </a:moveTo>
                <a:cubicBezTo>
                  <a:pt x="78" y="133"/>
                  <a:pt x="78" y="133"/>
                  <a:pt x="78" y="133"/>
                </a:cubicBezTo>
                <a:cubicBezTo>
                  <a:pt x="72" y="131"/>
                  <a:pt x="65" y="131"/>
                  <a:pt x="60" y="134"/>
                </a:cubicBezTo>
                <a:cubicBezTo>
                  <a:pt x="60" y="125"/>
                  <a:pt x="60" y="125"/>
                  <a:pt x="60" y="125"/>
                </a:cubicBezTo>
                <a:cubicBezTo>
                  <a:pt x="64" y="123"/>
                  <a:pt x="67" y="120"/>
                  <a:pt x="70" y="116"/>
                </a:cubicBezTo>
                <a:cubicBezTo>
                  <a:pt x="75" y="105"/>
                  <a:pt x="71" y="92"/>
                  <a:pt x="60" y="87"/>
                </a:cubicBezTo>
                <a:cubicBezTo>
                  <a:pt x="60" y="87"/>
                  <a:pt x="60" y="87"/>
                  <a:pt x="60" y="87"/>
                </a:cubicBezTo>
                <a:cubicBezTo>
                  <a:pt x="60" y="78"/>
                  <a:pt x="60" y="78"/>
                  <a:pt x="60" y="78"/>
                </a:cubicBezTo>
                <a:cubicBezTo>
                  <a:pt x="66" y="78"/>
                  <a:pt x="73" y="74"/>
                  <a:pt x="76" y="68"/>
                </a:cubicBezTo>
                <a:cubicBezTo>
                  <a:pt x="77" y="66"/>
                  <a:pt x="77" y="65"/>
                  <a:pt x="78" y="64"/>
                </a:cubicBezTo>
                <a:close/>
                <a:moveTo>
                  <a:pt x="60" y="18"/>
                </a:moveTo>
                <a:cubicBezTo>
                  <a:pt x="0" y="56"/>
                  <a:pt x="10" y="159"/>
                  <a:pt x="46" y="180"/>
                </a:cubicBezTo>
                <a:cubicBezTo>
                  <a:pt x="51" y="183"/>
                  <a:pt x="55" y="185"/>
                  <a:pt x="60" y="187"/>
                </a:cubicBezTo>
                <a:cubicBezTo>
                  <a:pt x="60" y="176"/>
                  <a:pt x="60" y="176"/>
                  <a:pt x="60" y="176"/>
                </a:cubicBezTo>
                <a:cubicBezTo>
                  <a:pt x="59" y="175"/>
                  <a:pt x="59" y="175"/>
                  <a:pt x="59" y="175"/>
                </a:cubicBezTo>
                <a:cubicBezTo>
                  <a:pt x="59" y="175"/>
                  <a:pt x="59" y="175"/>
                  <a:pt x="59" y="175"/>
                </a:cubicBezTo>
                <a:cubicBezTo>
                  <a:pt x="48" y="170"/>
                  <a:pt x="43" y="156"/>
                  <a:pt x="49" y="144"/>
                </a:cubicBezTo>
                <a:cubicBezTo>
                  <a:pt x="51" y="139"/>
                  <a:pt x="55" y="136"/>
                  <a:pt x="60" y="134"/>
                </a:cubicBezTo>
                <a:cubicBezTo>
                  <a:pt x="60" y="125"/>
                  <a:pt x="60" y="125"/>
                  <a:pt x="60" y="125"/>
                </a:cubicBezTo>
                <a:cubicBezTo>
                  <a:pt x="54" y="128"/>
                  <a:pt x="47" y="128"/>
                  <a:pt x="41" y="125"/>
                </a:cubicBezTo>
                <a:cubicBezTo>
                  <a:pt x="41" y="125"/>
                  <a:pt x="41" y="125"/>
                  <a:pt x="41" y="125"/>
                </a:cubicBezTo>
                <a:cubicBezTo>
                  <a:pt x="31" y="120"/>
                  <a:pt x="26" y="107"/>
                  <a:pt x="32" y="97"/>
                </a:cubicBezTo>
                <a:cubicBezTo>
                  <a:pt x="37" y="86"/>
                  <a:pt x="49" y="82"/>
                  <a:pt x="60" y="87"/>
                </a:cubicBezTo>
                <a:cubicBezTo>
                  <a:pt x="60" y="78"/>
                  <a:pt x="60" y="78"/>
                  <a:pt x="60" y="78"/>
                </a:cubicBezTo>
                <a:cubicBezTo>
                  <a:pt x="57" y="78"/>
                  <a:pt x="54" y="77"/>
                  <a:pt x="51" y="76"/>
                </a:cubicBezTo>
                <a:cubicBezTo>
                  <a:pt x="42" y="71"/>
                  <a:pt x="38" y="60"/>
                  <a:pt x="43" y="51"/>
                </a:cubicBezTo>
                <a:cubicBezTo>
                  <a:pt x="43" y="51"/>
                  <a:pt x="43" y="51"/>
                  <a:pt x="43" y="51"/>
                </a:cubicBezTo>
                <a:cubicBezTo>
                  <a:pt x="46" y="44"/>
                  <a:pt x="53" y="40"/>
                  <a:pt x="60" y="40"/>
                </a:cubicBezTo>
                <a:lnTo>
                  <a:pt x="60" y="1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42" name="Group 127"/>
          <p:cNvGrpSpPr/>
          <p:nvPr/>
        </p:nvGrpSpPr>
        <p:grpSpPr>
          <a:xfrm>
            <a:off x="6818366" y="3195018"/>
            <a:ext cx="380902" cy="490410"/>
            <a:chOff x="8610600" y="4127500"/>
            <a:chExt cx="508001" cy="654050"/>
          </a:xfrm>
          <a:solidFill>
            <a:schemeClr val="tx2">
              <a:lumMod val="20000"/>
              <a:lumOff val="80000"/>
            </a:schemeClr>
          </a:solidFill>
        </p:grpSpPr>
        <p:sp>
          <p:nvSpPr>
            <p:cNvPr id="43" name="Freeform 33"/>
            <p:cNvSpPr/>
            <p:nvPr/>
          </p:nvSpPr>
          <p:spPr bwMode="auto">
            <a:xfrm>
              <a:off x="8618538" y="4127500"/>
              <a:ext cx="500063" cy="503238"/>
            </a:xfrm>
            <a:custGeom>
              <a:avLst/>
              <a:gdLst>
                <a:gd name="T0" fmla="*/ 169 w 230"/>
                <a:gd name="T1" fmla="*/ 12 h 231"/>
                <a:gd name="T2" fmla="*/ 215 w 230"/>
                <a:gd name="T3" fmla="*/ 103 h 231"/>
                <a:gd name="T4" fmla="*/ 102 w 230"/>
                <a:gd name="T5" fmla="*/ 216 h 231"/>
                <a:gd name="T6" fmla="*/ 12 w 230"/>
                <a:gd name="T7" fmla="*/ 171 h 231"/>
                <a:gd name="T8" fmla="*/ 0 w 230"/>
                <a:gd name="T9" fmla="*/ 181 h 231"/>
                <a:gd name="T10" fmla="*/ 102 w 230"/>
                <a:gd name="T11" fmla="*/ 231 h 231"/>
                <a:gd name="T12" fmla="*/ 230 w 230"/>
                <a:gd name="T13" fmla="*/ 103 h 231"/>
                <a:gd name="T14" fmla="*/ 178 w 230"/>
                <a:gd name="T15" fmla="*/ 0 h 231"/>
                <a:gd name="T16" fmla="*/ 169 w 230"/>
                <a:gd name="T17"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1">
                  <a:moveTo>
                    <a:pt x="169" y="12"/>
                  </a:moveTo>
                  <a:cubicBezTo>
                    <a:pt x="197" y="32"/>
                    <a:pt x="215" y="65"/>
                    <a:pt x="215" y="103"/>
                  </a:cubicBezTo>
                  <a:cubicBezTo>
                    <a:pt x="215" y="165"/>
                    <a:pt x="165" y="216"/>
                    <a:pt x="102" y="216"/>
                  </a:cubicBezTo>
                  <a:cubicBezTo>
                    <a:pt x="65" y="216"/>
                    <a:pt x="33" y="198"/>
                    <a:pt x="12" y="171"/>
                  </a:cubicBezTo>
                  <a:cubicBezTo>
                    <a:pt x="0" y="181"/>
                    <a:pt x="0" y="181"/>
                    <a:pt x="0" y="181"/>
                  </a:cubicBezTo>
                  <a:cubicBezTo>
                    <a:pt x="24" y="211"/>
                    <a:pt x="61" y="231"/>
                    <a:pt x="102" y="231"/>
                  </a:cubicBezTo>
                  <a:cubicBezTo>
                    <a:pt x="173" y="231"/>
                    <a:pt x="230" y="174"/>
                    <a:pt x="230" y="103"/>
                  </a:cubicBezTo>
                  <a:cubicBezTo>
                    <a:pt x="230" y="61"/>
                    <a:pt x="210" y="23"/>
                    <a:pt x="178" y="0"/>
                  </a:cubicBezTo>
                  <a:lnTo>
                    <a:pt x="169"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4" name="Freeform 34"/>
            <p:cNvSpPr>
              <a:spLocks noEditPoints="1"/>
            </p:cNvSpPr>
            <p:nvPr/>
          </p:nvSpPr>
          <p:spPr bwMode="auto">
            <a:xfrm>
              <a:off x="8621713" y="4137025"/>
              <a:ext cx="442913" cy="441325"/>
            </a:xfrm>
            <a:custGeom>
              <a:avLst/>
              <a:gdLst>
                <a:gd name="T0" fmla="*/ 102 w 203"/>
                <a:gd name="T1" fmla="*/ 203 h 203"/>
                <a:gd name="T2" fmla="*/ 203 w 203"/>
                <a:gd name="T3" fmla="*/ 101 h 203"/>
                <a:gd name="T4" fmla="*/ 102 w 203"/>
                <a:gd name="T5" fmla="*/ 0 h 203"/>
                <a:gd name="T6" fmla="*/ 102 w 203"/>
                <a:gd name="T7" fmla="*/ 5 h 203"/>
                <a:gd name="T8" fmla="*/ 198 w 203"/>
                <a:gd name="T9" fmla="*/ 101 h 203"/>
                <a:gd name="T10" fmla="*/ 102 w 203"/>
                <a:gd name="T11" fmla="*/ 198 h 203"/>
                <a:gd name="T12" fmla="*/ 102 w 203"/>
                <a:gd name="T13" fmla="*/ 203 h 203"/>
                <a:gd name="T14" fmla="*/ 102 w 203"/>
                <a:gd name="T15" fmla="*/ 0 h 203"/>
                <a:gd name="T16" fmla="*/ 0 w 203"/>
                <a:gd name="T17" fmla="*/ 101 h 203"/>
                <a:gd name="T18" fmla="*/ 102 w 203"/>
                <a:gd name="T19" fmla="*/ 203 h 203"/>
                <a:gd name="T20" fmla="*/ 102 w 203"/>
                <a:gd name="T21" fmla="*/ 203 h 203"/>
                <a:gd name="T22" fmla="*/ 102 w 203"/>
                <a:gd name="T23" fmla="*/ 198 h 203"/>
                <a:gd name="T24" fmla="*/ 102 w 203"/>
                <a:gd name="T25" fmla="*/ 198 h 203"/>
                <a:gd name="T26" fmla="*/ 102 w 203"/>
                <a:gd name="T27" fmla="*/ 198 h 203"/>
                <a:gd name="T28" fmla="*/ 5 w 203"/>
                <a:gd name="T29" fmla="*/ 101 h 203"/>
                <a:gd name="T30" fmla="*/ 102 w 203"/>
                <a:gd name="T31" fmla="*/ 5 h 203"/>
                <a:gd name="T32" fmla="*/ 102 w 203"/>
                <a:gd name="T33" fmla="*/ 5 h 203"/>
                <a:gd name="T34" fmla="*/ 102 w 203"/>
                <a:gd name="T35"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203">
                  <a:moveTo>
                    <a:pt x="102" y="203"/>
                  </a:moveTo>
                  <a:cubicBezTo>
                    <a:pt x="158" y="203"/>
                    <a:pt x="203" y="157"/>
                    <a:pt x="203" y="101"/>
                  </a:cubicBezTo>
                  <a:cubicBezTo>
                    <a:pt x="203" y="45"/>
                    <a:pt x="158" y="0"/>
                    <a:pt x="102" y="0"/>
                  </a:cubicBezTo>
                  <a:cubicBezTo>
                    <a:pt x="102" y="5"/>
                    <a:pt x="102" y="5"/>
                    <a:pt x="102" y="5"/>
                  </a:cubicBezTo>
                  <a:cubicBezTo>
                    <a:pt x="155" y="5"/>
                    <a:pt x="198" y="48"/>
                    <a:pt x="198" y="101"/>
                  </a:cubicBezTo>
                  <a:cubicBezTo>
                    <a:pt x="198" y="155"/>
                    <a:pt x="155" y="198"/>
                    <a:pt x="102" y="198"/>
                  </a:cubicBezTo>
                  <a:lnTo>
                    <a:pt x="102" y="203"/>
                  </a:lnTo>
                  <a:close/>
                  <a:moveTo>
                    <a:pt x="102" y="0"/>
                  </a:moveTo>
                  <a:cubicBezTo>
                    <a:pt x="46" y="0"/>
                    <a:pt x="0" y="45"/>
                    <a:pt x="0" y="101"/>
                  </a:cubicBezTo>
                  <a:cubicBezTo>
                    <a:pt x="0" y="157"/>
                    <a:pt x="46" y="203"/>
                    <a:pt x="102" y="203"/>
                  </a:cubicBezTo>
                  <a:cubicBezTo>
                    <a:pt x="102" y="203"/>
                    <a:pt x="102" y="203"/>
                    <a:pt x="102" y="203"/>
                  </a:cubicBezTo>
                  <a:cubicBezTo>
                    <a:pt x="102" y="198"/>
                    <a:pt x="102" y="198"/>
                    <a:pt x="102" y="198"/>
                  </a:cubicBezTo>
                  <a:cubicBezTo>
                    <a:pt x="102" y="198"/>
                    <a:pt x="102" y="198"/>
                    <a:pt x="102" y="198"/>
                  </a:cubicBezTo>
                  <a:cubicBezTo>
                    <a:pt x="102" y="198"/>
                    <a:pt x="102" y="198"/>
                    <a:pt x="102" y="198"/>
                  </a:cubicBezTo>
                  <a:cubicBezTo>
                    <a:pt x="48" y="198"/>
                    <a:pt x="5" y="155"/>
                    <a:pt x="5" y="101"/>
                  </a:cubicBezTo>
                  <a:cubicBezTo>
                    <a:pt x="5" y="48"/>
                    <a:pt x="48" y="5"/>
                    <a:pt x="102" y="5"/>
                  </a:cubicBezTo>
                  <a:cubicBezTo>
                    <a:pt x="102" y="5"/>
                    <a:pt x="102" y="5"/>
                    <a:pt x="102" y="5"/>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5" name="Freeform 35"/>
            <p:cNvSpPr/>
            <p:nvPr/>
          </p:nvSpPr>
          <p:spPr bwMode="auto">
            <a:xfrm>
              <a:off x="8610600" y="4144963"/>
              <a:ext cx="496888" cy="433388"/>
            </a:xfrm>
            <a:custGeom>
              <a:avLst/>
              <a:gdLst>
                <a:gd name="T0" fmla="*/ 65 w 228"/>
                <a:gd name="T1" fmla="*/ 15 h 199"/>
                <a:gd name="T2" fmla="*/ 61 w 228"/>
                <a:gd name="T3" fmla="*/ 23 h 199"/>
                <a:gd name="T4" fmla="*/ 57 w 228"/>
                <a:gd name="T5" fmla="*/ 29 h 199"/>
                <a:gd name="T6" fmla="*/ 54 w 228"/>
                <a:gd name="T7" fmla="*/ 26 h 199"/>
                <a:gd name="T8" fmla="*/ 52 w 228"/>
                <a:gd name="T9" fmla="*/ 32 h 199"/>
                <a:gd name="T10" fmla="*/ 42 w 228"/>
                <a:gd name="T11" fmla="*/ 34 h 199"/>
                <a:gd name="T12" fmla="*/ 36 w 228"/>
                <a:gd name="T13" fmla="*/ 41 h 199"/>
                <a:gd name="T14" fmla="*/ 27 w 228"/>
                <a:gd name="T15" fmla="*/ 53 h 199"/>
                <a:gd name="T16" fmla="*/ 21 w 228"/>
                <a:gd name="T17" fmla="*/ 61 h 199"/>
                <a:gd name="T18" fmla="*/ 27 w 228"/>
                <a:gd name="T19" fmla="*/ 67 h 199"/>
                <a:gd name="T20" fmla="*/ 27 w 228"/>
                <a:gd name="T21" fmla="*/ 70 h 199"/>
                <a:gd name="T22" fmla="*/ 22 w 228"/>
                <a:gd name="T23" fmla="*/ 65 h 199"/>
                <a:gd name="T24" fmla="*/ 18 w 228"/>
                <a:gd name="T25" fmla="*/ 60 h 199"/>
                <a:gd name="T26" fmla="*/ 16 w 228"/>
                <a:gd name="T27" fmla="*/ 69 h 199"/>
                <a:gd name="T28" fmla="*/ 17 w 228"/>
                <a:gd name="T29" fmla="*/ 83 h 199"/>
                <a:gd name="T30" fmla="*/ 24 w 228"/>
                <a:gd name="T31" fmla="*/ 80 h 199"/>
                <a:gd name="T32" fmla="*/ 32 w 228"/>
                <a:gd name="T33" fmla="*/ 88 h 199"/>
                <a:gd name="T34" fmla="*/ 41 w 228"/>
                <a:gd name="T35" fmla="*/ 98 h 199"/>
                <a:gd name="T36" fmla="*/ 50 w 228"/>
                <a:gd name="T37" fmla="*/ 105 h 199"/>
                <a:gd name="T38" fmla="*/ 61 w 228"/>
                <a:gd name="T39" fmla="*/ 117 h 199"/>
                <a:gd name="T40" fmla="*/ 58 w 228"/>
                <a:gd name="T41" fmla="*/ 134 h 199"/>
                <a:gd name="T42" fmla="*/ 49 w 228"/>
                <a:gd name="T43" fmla="*/ 155 h 199"/>
                <a:gd name="T44" fmla="*/ 52 w 228"/>
                <a:gd name="T45" fmla="*/ 170 h 199"/>
                <a:gd name="T46" fmla="*/ 46 w 228"/>
                <a:gd name="T47" fmla="*/ 171 h 199"/>
                <a:gd name="T48" fmla="*/ 32 w 228"/>
                <a:gd name="T49" fmla="*/ 148 h 199"/>
                <a:gd name="T50" fmla="*/ 16 w 228"/>
                <a:gd name="T51" fmla="*/ 113 h 199"/>
                <a:gd name="T52" fmla="*/ 11 w 228"/>
                <a:gd name="T53" fmla="*/ 87 h 199"/>
                <a:gd name="T54" fmla="*/ 73 w 228"/>
                <a:gd name="T55" fmla="*/ 183 h 199"/>
                <a:gd name="T56" fmla="*/ 89 w 228"/>
                <a:gd name="T57" fmla="*/ 181 h 199"/>
                <a:gd name="T58" fmla="*/ 110 w 228"/>
                <a:gd name="T59" fmla="*/ 178 h 199"/>
                <a:gd name="T60" fmla="*/ 108 w 228"/>
                <a:gd name="T61" fmla="*/ 187 h 199"/>
                <a:gd name="T62" fmla="*/ 121 w 228"/>
                <a:gd name="T63" fmla="*/ 186 h 199"/>
                <a:gd name="T64" fmla="*/ 139 w 228"/>
                <a:gd name="T65" fmla="*/ 184 h 199"/>
                <a:gd name="T66" fmla="*/ 137 w 228"/>
                <a:gd name="T67" fmla="*/ 3 h 199"/>
                <a:gd name="T68" fmla="*/ 197 w 228"/>
                <a:gd name="T69" fmla="*/ 64 h 199"/>
                <a:gd name="T70" fmla="*/ 189 w 228"/>
                <a:gd name="T71" fmla="*/ 58 h 199"/>
                <a:gd name="T72" fmla="*/ 181 w 228"/>
                <a:gd name="T73" fmla="*/ 74 h 199"/>
                <a:gd name="T74" fmla="*/ 170 w 228"/>
                <a:gd name="T75" fmla="*/ 59 h 199"/>
                <a:gd name="T76" fmla="*/ 174 w 228"/>
                <a:gd name="T77" fmla="*/ 75 h 199"/>
                <a:gd name="T78" fmla="*/ 186 w 228"/>
                <a:gd name="T79" fmla="*/ 79 h 199"/>
                <a:gd name="T80" fmla="*/ 181 w 228"/>
                <a:gd name="T81" fmla="*/ 100 h 199"/>
                <a:gd name="T82" fmla="*/ 175 w 228"/>
                <a:gd name="T83" fmla="*/ 122 h 199"/>
                <a:gd name="T84" fmla="*/ 168 w 228"/>
                <a:gd name="T85" fmla="*/ 137 h 199"/>
                <a:gd name="T86" fmla="*/ 147 w 228"/>
                <a:gd name="T87" fmla="*/ 154 h 199"/>
                <a:gd name="T88" fmla="*/ 141 w 228"/>
                <a:gd name="T89" fmla="*/ 139 h 199"/>
                <a:gd name="T90" fmla="*/ 142 w 228"/>
                <a:gd name="T91" fmla="*/ 121 h 199"/>
                <a:gd name="T92" fmla="*/ 135 w 228"/>
                <a:gd name="T93" fmla="*/ 101 h 199"/>
                <a:gd name="T94" fmla="*/ 125 w 228"/>
                <a:gd name="T95" fmla="*/ 89 h 199"/>
                <a:gd name="T96" fmla="*/ 99 w 228"/>
                <a:gd name="T97" fmla="*/ 90 h 199"/>
                <a:gd name="T98" fmla="*/ 89 w 228"/>
                <a:gd name="T99" fmla="*/ 76 h 199"/>
                <a:gd name="T100" fmla="*/ 100 w 228"/>
                <a:gd name="T101" fmla="*/ 49 h 199"/>
                <a:gd name="T102" fmla="*/ 119 w 228"/>
                <a:gd name="T103" fmla="*/ 41 h 199"/>
                <a:gd name="T104" fmla="*/ 130 w 228"/>
                <a:gd name="T105" fmla="*/ 46 h 199"/>
                <a:gd name="T106" fmla="*/ 146 w 228"/>
                <a:gd name="T107" fmla="*/ 46 h 199"/>
                <a:gd name="T108" fmla="*/ 162 w 228"/>
                <a:gd name="T109" fmla="*/ 44 h 199"/>
                <a:gd name="T110" fmla="*/ 147 w 228"/>
                <a:gd name="T111" fmla="*/ 37 h 199"/>
                <a:gd name="T112" fmla="*/ 146 w 228"/>
                <a:gd name="T113" fmla="*/ 32 h 199"/>
                <a:gd name="T114" fmla="*/ 127 w 228"/>
                <a:gd name="T115" fmla="*/ 32 h 199"/>
                <a:gd name="T116" fmla="*/ 111 w 228"/>
                <a:gd name="T117" fmla="*/ 37 h 199"/>
                <a:gd name="T118" fmla="*/ 107 w 228"/>
                <a:gd name="T119" fmla="*/ 21 h 199"/>
                <a:gd name="T120" fmla="*/ 96 w 228"/>
                <a:gd name="T121" fmla="*/ 11 h 199"/>
                <a:gd name="T122" fmla="*/ 109 w 228"/>
                <a:gd name="T123"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 h="199">
                  <a:moveTo>
                    <a:pt x="92" y="0"/>
                  </a:moveTo>
                  <a:cubicBezTo>
                    <a:pt x="92" y="0"/>
                    <a:pt x="58" y="5"/>
                    <a:pt x="35" y="31"/>
                  </a:cubicBezTo>
                  <a:cubicBezTo>
                    <a:pt x="35" y="31"/>
                    <a:pt x="53" y="13"/>
                    <a:pt x="64" y="13"/>
                  </a:cubicBezTo>
                  <a:cubicBezTo>
                    <a:pt x="66" y="14"/>
                    <a:pt x="66" y="14"/>
                    <a:pt x="66" y="14"/>
                  </a:cubicBezTo>
                  <a:cubicBezTo>
                    <a:pt x="66" y="14"/>
                    <a:pt x="66" y="15"/>
                    <a:pt x="65" y="15"/>
                  </a:cubicBezTo>
                  <a:cubicBezTo>
                    <a:pt x="65" y="16"/>
                    <a:pt x="64" y="17"/>
                    <a:pt x="64" y="18"/>
                  </a:cubicBezTo>
                  <a:cubicBezTo>
                    <a:pt x="64" y="18"/>
                    <a:pt x="64" y="20"/>
                    <a:pt x="64" y="20"/>
                  </a:cubicBezTo>
                  <a:cubicBezTo>
                    <a:pt x="63" y="21"/>
                    <a:pt x="63" y="21"/>
                    <a:pt x="63" y="21"/>
                  </a:cubicBezTo>
                  <a:cubicBezTo>
                    <a:pt x="63" y="21"/>
                    <a:pt x="62" y="21"/>
                    <a:pt x="62" y="22"/>
                  </a:cubicBezTo>
                  <a:cubicBezTo>
                    <a:pt x="62" y="22"/>
                    <a:pt x="61" y="22"/>
                    <a:pt x="61" y="23"/>
                  </a:cubicBezTo>
                  <a:cubicBezTo>
                    <a:pt x="61" y="24"/>
                    <a:pt x="61" y="25"/>
                    <a:pt x="61" y="25"/>
                  </a:cubicBezTo>
                  <a:cubicBezTo>
                    <a:pt x="62" y="27"/>
                    <a:pt x="62" y="27"/>
                    <a:pt x="62" y="27"/>
                  </a:cubicBezTo>
                  <a:cubicBezTo>
                    <a:pt x="61" y="28"/>
                    <a:pt x="61" y="28"/>
                    <a:pt x="61" y="28"/>
                  </a:cubicBezTo>
                  <a:cubicBezTo>
                    <a:pt x="59" y="29"/>
                    <a:pt x="59" y="29"/>
                    <a:pt x="59" y="29"/>
                  </a:cubicBezTo>
                  <a:cubicBezTo>
                    <a:pt x="59" y="29"/>
                    <a:pt x="58" y="29"/>
                    <a:pt x="57" y="29"/>
                  </a:cubicBezTo>
                  <a:cubicBezTo>
                    <a:pt x="56" y="29"/>
                    <a:pt x="56" y="27"/>
                    <a:pt x="56" y="27"/>
                  </a:cubicBezTo>
                  <a:cubicBezTo>
                    <a:pt x="58" y="26"/>
                    <a:pt x="58" y="26"/>
                    <a:pt x="58" y="26"/>
                  </a:cubicBezTo>
                  <a:cubicBezTo>
                    <a:pt x="58" y="26"/>
                    <a:pt x="58" y="26"/>
                    <a:pt x="58" y="25"/>
                  </a:cubicBezTo>
                  <a:cubicBezTo>
                    <a:pt x="57" y="25"/>
                    <a:pt x="57" y="24"/>
                    <a:pt x="56" y="24"/>
                  </a:cubicBezTo>
                  <a:cubicBezTo>
                    <a:pt x="55" y="24"/>
                    <a:pt x="54" y="26"/>
                    <a:pt x="54" y="26"/>
                  </a:cubicBezTo>
                  <a:cubicBezTo>
                    <a:pt x="52" y="27"/>
                    <a:pt x="52" y="27"/>
                    <a:pt x="52" y="27"/>
                  </a:cubicBezTo>
                  <a:cubicBezTo>
                    <a:pt x="52" y="27"/>
                    <a:pt x="51" y="29"/>
                    <a:pt x="51" y="29"/>
                  </a:cubicBezTo>
                  <a:cubicBezTo>
                    <a:pt x="52" y="29"/>
                    <a:pt x="53" y="29"/>
                    <a:pt x="53" y="29"/>
                  </a:cubicBezTo>
                  <a:cubicBezTo>
                    <a:pt x="53" y="29"/>
                    <a:pt x="53" y="30"/>
                    <a:pt x="53" y="31"/>
                  </a:cubicBezTo>
                  <a:cubicBezTo>
                    <a:pt x="53" y="31"/>
                    <a:pt x="52" y="32"/>
                    <a:pt x="52" y="32"/>
                  </a:cubicBezTo>
                  <a:cubicBezTo>
                    <a:pt x="52" y="32"/>
                    <a:pt x="52" y="33"/>
                    <a:pt x="51" y="33"/>
                  </a:cubicBezTo>
                  <a:cubicBezTo>
                    <a:pt x="50" y="32"/>
                    <a:pt x="49" y="32"/>
                    <a:pt x="48" y="32"/>
                  </a:cubicBezTo>
                  <a:cubicBezTo>
                    <a:pt x="47" y="32"/>
                    <a:pt x="46" y="31"/>
                    <a:pt x="46" y="32"/>
                  </a:cubicBezTo>
                  <a:cubicBezTo>
                    <a:pt x="45" y="32"/>
                    <a:pt x="45" y="32"/>
                    <a:pt x="45" y="32"/>
                  </a:cubicBezTo>
                  <a:cubicBezTo>
                    <a:pt x="45" y="33"/>
                    <a:pt x="42" y="34"/>
                    <a:pt x="42" y="34"/>
                  </a:cubicBezTo>
                  <a:cubicBezTo>
                    <a:pt x="42" y="34"/>
                    <a:pt x="41" y="35"/>
                    <a:pt x="41" y="35"/>
                  </a:cubicBezTo>
                  <a:cubicBezTo>
                    <a:pt x="41" y="35"/>
                    <a:pt x="41" y="37"/>
                    <a:pt x="41" y="37"/>
                  </a:cubicBezTo>
                  <a:cubicBezTo>
                    <a:pt x="41" y="37"/>
                    <a:pt x="40" y="38"/>
                    <a:pt x="38" y="38"/>
                  </a:cubicBezTo>
                  <a:cubicBezTo>
                    <a:pt x="37" y="39"/>
                    <a:pt x="36" y="39"/>
                    <a:pt x="36" y="39"/>
                  </a:cubicBezTo>
                  <a:cubicBezTo>
                    <a:pt x="36" y="41"/>
                    <a:pt x="36" y="41"/>
                    <a:pt x="36" y="41"/>
                  </a:cubicBezTo>
                  <a:cubicBezTo>
                    <a:pt x="36" y="41"/>
                    <a:pt x="34" y="42"/>
                    <a:pt x="34" y="43"/>
                  </a:cubicBezTo>
                  <a:cubicBezTo>
                    <a:pt x="33" y="44"/>
                    <a:pt x="30" y="46"/>
                    <a:pt x="30" y="46"/>
                  </a:cubicBezTo>
                  <a:cubicBezTo>
                    <a:pt x="30" y="46"/>
                    <a:pt x="29" y="47"/>
                    <a:pt x="28" y="48"/>
                  </a:cubicBezTo>
                  <a:cubicBezTo>
                    <a:pt x="28" y="49"/>
                    <a:pt x="28" y="50"/>
                    <a:pt x="28" y="51"/>
                  </a:cubicBezTo>
                  <a:cubicBezTo>
                    <a:pt x="28" y="51"/>
                    <a:pt x="27" y="52"/>
                    <a:pt x="27" y="53"/>
                  </a:cubicBezTo>
                  <a:cubicBezTo>
                    <a:pt x="27" y="54"/>
                    <a:pt x="26" y="55"/>
                    <a:pt x="26" y="56"/>
                  </a:cubicBezTo>
                  <a:cubicBezTo>
                    <a:pt x="25" y="56"/>
                    <a:pt x="25" y="57"/>
                    <a:pt x="24" y="57"/>
                  </a:cubicBezTo>
                  <a:cubicBezTo>
                    <a:pt x="24" y="57"/>
                    <a:pt x="22" y="58"/>
                    <a:pt x="21" y="58"/>
                  </a:cubicBezTo>
                  <a:cubicBezTo>
                    <a:pt x="20" y="59"/>
                    <a:pt x="20" y="60"/>
                    <a:pt x="20" y="60"/>
                  </a:cubicBezTo>
                  <a:cubicBezTo>
                    <a:pt x="20" y="60"/>
                    <a:pt x="21" y="61"/>
                    <a:pt x="21" y="61"/>
                  </a:cubicBezTo>
                  <a:cubicBezTo>
                    <a:pt x="22" y="61"/>
                    <a:pt x="23" y="62"/>
                    <a:pt x="23" y="62"/>
                  </a:cubicBezTo>
                  <a:cubicBezTo>
                    <a:pt x="23" y="62"/>
                    <a:pt x="23" y="63"/>
                    <a:pt x="23" y="64"/>
                  </a:cubicBezTo>
                  <a:cubicBezTo>
                    <a:pt x="23" y="64"/>
                    <a:pt x="22" y="66"/>
                    <a:pt x="23" y="66"/>
                  </a:cubicBezTo>
                  <a:cubicBezTo>
                    <a:pt x="24" y="66"/>
                    <a:pt x="25" y="66"/>
                    <a:pt x="25" y="66"/>
                  </a:cubicBezTo>
                  <a:cubicBezTo>
                    <a:pt x="27" y="67"/>
                    <a:pt x="27" y="67"/>
                    <a:pt x="27" y="67"/>
                  </a:cubicBezTo>
                  <a:cubicBezTo>
                    <a:pt x="28" y="68"/>
                    <a:pt x="28" y="68"/>
                    <a:pt x="28" y="68"/>
                  </a:cubicBezTo>
                  <a:cubicBezTo>
                    <a:pt x="29" y="68"/>
                    <a:pt x="29" y="68"/>
                    <a:pt x="29" y="68"/>
                  </a:cubicBezTo>
                  <a:cubicBezTo>
                    <a:pt x="29" y="68"/>
                    <a:pt x="29" y="69"/>
                    <a:pt x="29" y="70"/>
                  </a:cubicBezTo>
                  <a:cubicBezTo>
                    <a:pt x="28" y="70"/>
                    <a:pt x="28" y="71"/>
                    <a:pt x="28" y="71"/>
                  </a:cubicBezTo>
                  <a:cubicBezTo>
                    <a:pt x="27" y="71"/>
                    <a:pt x="27" y="71"/>
                    <a:pt x="27" y="70"/>
                  </a:cubicBezTo>
                  <a:cubicBezTo>
                    <a:pt x="27" y="69"/>
                    <a:pt x="27" y="69"/>
                    <a:pt x="26" y="68"/>
                  </a:cubicBezTo>
                  <a:cubicBezTo>
                    <a:pt x="25" y="68"/>
                    <a:pt x="24" y="69"/>
                    <a:pt x="24" y="69"/>
                  </a:cubicBezTo>
                  <a:cubicBezTo>
                    <a:pt x="24" y="69"/>
                    <a:pt x="23" y="69"/>
                    <a:pt x="23" y="68"/>
                  </a:cubicBezTo>
                  <a:cubicBezTo>
                    <a:pt x="22" y="67"/>
                    <a:pt x="22" y="68"/>
                    <a:pt x="22" y="67"/>
                  </a:cubicBezTo>
                  <a:cubicBezTo>
                    <a:pt x="22" y="66"/>
                    <a:pt x="23" y="66"/>
                    <a:pt x="22" y="65"/>
                  </a:cubicBezTo>
                  <a:cubicBezTo>
                    <a:pt x="22" y="65"/>
                    <a:pt x="21" y="64"/>
                    <a:pt x="21" y="64"/>
                  </a:cubicBezTo>
                  <a:cubicBezTo>
                    <a:pt x="20" y="64"/>
                    <a:pt x="21" y="65"/>
                    <a:pt x="20" y="64"/>
                  </a:cubicBezTo>
                  <a:cubicBezTo>
                    <a:pt x="20" y="63"/>
                    <a:pt x="19" y="63"/>
                    <a:pt x="19" y="63"/>
                  </a:cubicBezTo>
                  <a:cubicBezTo>
                    <a:pt x="19" y="63"/>
                    <a:pt x="18" y="63"/>
                    <a:pt x="18" y="62"/>
                  </a:cubicBezTo>
                  <a:cubicBezTo>
                    <a:pt x="18" y="62"/>
                    <a:pt x="18" y="61"/>
                    <a:pt x="18" y="60"/>
                  </a:cubicBezTo>
                  <a:cubicBezTo>
                    <a:pt x="18" y="60"/>
                    <a:pt x="19" y="59"/>
                    <a:pt x="19" y="58"/>
                  </a:cubicBezTo>
                  <a:cubicBezTo>
                    <a:pt x="19" y="58"/>
                    <a:pt x="19" y="55"/>
                    <a:pt x="19" y="55"/>
                  </a:cubicBezTo>
                  <a:cubicBezTo>
                    <a:pt x="19" y="55"/>
                    <a:pt x="16" y="61"/>
                    <a:pt x="15" y="66"/>
                  </a:cubicBezTo>
                  <a:cubicBezTo>
                    <a:pt x="15" y="66"/>
                    <a:pt x="16" y="65"/>
                    <a:pt x="16" y="66"/>
                  </a:cubicBezTo>
                  <a:cubicBezTo>
                    <a:pt x="16" y="67"/>
                    <a:pt x="17" y="68"/>
                    <a:pt x="16" y="69"/>
                  </a:cubicBezTo>
                  <a:cubicBezTo>
                    <a:pt x="16" y="69"/>
                    <a:pt x="16" y="69"/>
                    <a:pt x="16" y="72"/>
                  </a:cubicBezTo>
                  <a:cubicBezTo>
                    <a:pt x="16" y="74"/>
                    <a:pt x="17" y="75"/>
                    <a:pt x="17" y="76"/>
                  </a:cubicBezTo>
                  <a:cubicBezTo>
                    <a:pt x="16" y="76"/>
                    <a:pt x="16" y="77"/>
                    <a:pt x="16" y="78"/>
                  </a:cubicBezTo>
                  <a:cubicBezTo>
                    <a:pt x="16" y="79"/>
                    <a:pt x="16" y="82"/>
                    <a:pt x="17" y="82"/>
                  </a:cubicBezTo>
                  <a:cubicBezTo>
                    <a:pt x="17" y="82"/>
                    <a:pt x="17" y="83"/>
                    <a:pt x="17" y="83"/>
                  </a:cubicBezTo>
                  <a:cubicBezTo>
                    <a:pt x="18" y="84"/>
                    <a:pt x="17" y="85"/>
                    <a:pt x="18" y="84"/>
                  </a:cubicBezTo>
                  <a:cubicBezTo>
                    <a:pt x="19" y="82"/>
                    <a:pt x="20" y="81"/>
                    <a:pt x="20" y="81"/>
                  </a:cubicBezTo>
                  <a:cubicBezTo>
                    <a:pt x="20" y="80"/>
                    <a:pt x="20" y="80"/>
                    <a:pt x="20" y="80"/>
                  </a:cubicBezTo>
                  <a:cubicBezTo>
                    <a:pt x="20" y="80"/>
                    <a:pt x="20" y="79"/>
                    <a:pt x="22" y="79"/>
                  </a:cubicBezTo>
                  <a:cubicBezTo>
                    <a:pt x="23" y="79"/>
                    <a:pt x="24" y="79"/>
                    <a:pt x="24" y="80"/>
                  </a:cubicBezTo>
                  <a:cubicBezTo>
                    <a:pt x="25" y="80"/>
                    <a:pt x="23" y="82"/>
                    <a:pt x="24" y="82"/>
                  </a:cubicBezTo>
                  <a:cubicBezTo>
                    <a:pt x="25" y="82"/>
                    <a:pt x="27" y="81"/>
                    <a:pt x="28" y="81"/>
                  </a:cubicBezTo>
                  <a:cubicBezTo>
                    <a:pt x="29" y="81"/>
                    <a:pt x="29" y="82"/>
                    <a:pt x="30" y="83"/>
                  </a:cubicBezTo>
                  <a:cubicBezTo>
                    <a:pt x="30" y="84"/>
                    <a:pt x="30" y="85"/>
                    <a:pt x="31" y="86"/>
                  </a:cubicBezTo>
                  <a:cubicBezTo>
                    <a:pt x="32" y="86"/>
                    <a:pt x="31" y="87"/>
                    <a:pt x="32" y="88"/>
                  </a:cubicBezTo>
                  <a:cubicBezTo>
                    <a:pt x="32" y="89"/>
                    <a:pt x="34" y="90"/>
                    <a:pt x="35" y="90"/>
                  </a:cubicBezTo>
                  <a:cubicBezTo>
                    <a:pt x="35" y="90"/>
                    <a:pt x="37" y="90"/>
                    <a:pt x="38" y="90"/>
                  </a:cubicBezTo>
                  <a:cubicBezTo>
                    <a:pt x="39" y="91"/>
                    <a:pt x="38" y="92"/>
                    <a:pt x="39" y="92"/>
                  </a:cubicBezTo>
                  <a:cubicBezTo>
                    <a:pt x="40" y="92"/>
                    <a:pt x="41" y="95"/>
                    <a:pt x="41" y="95"/>
                  </a:cubicBezTo>
                  <a:cubicBezTo>
                    <a:pt x="41" y="95"/>
                    <a:pt x="41" y="97"/>
                    <a:pt x="41" y="98"/>
                  </a:cubicBezTo>
                  <a:cubicBezTo>
                    <a:pt x="41" y="98"/>
                    <a:pt x="41" y="99"/>
                    <a:pt x="42" y="100"/>
                  </a:cubicBezTo>
                  <a:cubicBezTo>
                    <a:pt x="42" y="100"/>
                    <a:pt x="44" y="100"/>
                    <a:pt x="44" y="100"/>
                  </a:cubicBezTo>
                  <a:cubicBezTo>
                    <a:pt x="44" y="100"/>
                    <a:pt x="43" y="102"/>
                    <a:pt x="45" y="102"/>
                  </a:cubicBezTo>
                  <a:cubicBezTo>
                    <a:pt x="47" y="103"/>
                    <a:pt x="48" y="103"/>
                    <a:pt x="49" y="104"/>
                  </a:cubicBezTo>
                  <a:cubicBezTo>
                    <a:pt x="49" y="104"/>
                    <a:pt x="48" y="105"/>
                    <a:pt x="50" y="105"/>
                  </a:cubicBezTo>
                  <a:cubicBezTo>
                    <a:pt x="52" y="105"/>
                    <a:pt x="54" y="105"/>
                    <a:pt x="55" y="106"/>
                  </a:cubicBezTo>
                  <a:cubicBezTo>
                    <a:pt x="56" y="106"/>
                    <a:pt x="55" y="107"/>
                    <a:pt x="57" y="109"/>
                  </a:cubicBezTo>
                  <a:cubicBezTo>
                    <a:pt x="60" y="110"/>
                    <a:pt x="60" y="111"/>
                    <a:pt x="61" y="111"/>
                  </a:cubicBezTo>
                  <a:cubicBezTo>
                    <a:pt x="62" y="111"/>
                    <a:pt x="63" y="111"/>
                    <a:pt x="63" y="113"/>
                  </a:cubicBezTo>
                  <a:cubicBezTo>
                    <a:pt x="62" y="115"/>
                    <a:pt x="62" y="116"/>
                    <a:pt x="61" y="117"/>
                  </a:cubicBezTo>
                  <a:cubicBezTo>
                    <a:pt x="60" y="118"/>
                    <a:pt x="59" y="120"/>
                    <a:pt x="58" y="121"/>
                  </a:cubicBezTo>
                  <a:cubicBezTo>
                    <a:pt x="58" y="122"/>
                    <a:pt x="57" y="123"/>
                    <a:pt x="58" y="124"/>
                  </a:cubicBezTo>
                  <a:cubicBezTo>
                    <a:pt x="58" y="126"/>
                    <a:pt x="59" y="127"/>
                    <a:pt x="59" y="128"/>
                  </a:cubicBezTo>
                  <a:cubicBezTo>
                    <a:pt x="59" y="129"/>
                    <a:pt x="59" y="131"/>
                    <a:pt x="59" y="132"/>
                  </a:cubicBezTo>
                  <a:cubicBezTo>
                    <a:pt x="58" y="133"/>
                    <a:pt x="58" y="134"/>
                    <a:pt x="58" y="134"/>
                  </a:cubicBezTo>
                  <a:cubicBezTo>
                    <a:pt x="58" y="134"/>
                    <a:pt x="59" y="136"/>
                    <a:pt x="58" y="137"/>
                  </a:cubicBezTo>
                  <a:cubicBezTo>
                    <a:pt x="57" y="138"/>
                    <a:pt x="55" y="140"/>
                    <a:pt x="54" y="140"/>
                  </a:cubicBezTo>
                  <a:cubicBezTo>
                    <a:pt x="53" y="140"/>
                    <a:pt x="51" y="142"/>
                    <a:pt x="51" y="142"/>
                  </a:cubicBezTo>
                  <a:cubicBezTo>
                    <a:pt x="51" y="142"/>
                    <a:pt x="51" y="146"/>
                    <a:pt x="51" y="147"/>
                  </a:cubicBezTo>
                  <a:cubicBezTo>
                    <a:pt x="51" y="147"/>
                    <a:pt x="47" y="154"/>
                    <a:pt x="49" y="155"/>
                  </a:cubicBezTo>
                  <a:cubicBezTo>
                    <a:pt x="50" y="156"/>
                    <a:pt x="50" y="158"/>
                    <a:pt x="50" y="159"/>
                  </a:cubicBezTo>
                  <a:cubicBezTo>
                    <a:pt x="49" y="160"/>
                    <a:pt x="49" y="160"/>
                    <a:pt x="49" y="160"/>
                  </a:cubicBezTo>
                  <a:cubicBezTo>
                    <a:pt x="48" y="161"/>
                    <a:pt x="46" y="161"/>
                    <a:pt x="47" y="163"/>
                  </a:cubicBezTo>
                  <a:cubicBezTo>
                    <a:pt x="49" y="165"/>
                    <a:pt x="50" y="165"/>
                    <a:pt x="50" y="167"/>
                  </a:cubicBezTo>
                  <a:cubicBezTo>
                    <a:pt x="51" y="168"/>
                    <a:pt x="51" y="168"/>
                    <a:pt x="52" y="170"/>
                  </a:cubicBezTo>
                  <a:cubicBezTo>
                    <a:pt x="53" y="171"/>
                    <a:pt x="53" y="172"/>
                    <a:pt x="54" y="173"/>
                  </a:cubicBezTo>
                  <a:cubicBezTo>
                    <a:pt x="55" y="174"/>
                    <a:pt x="56" y="175"/>
                    <a:pt x="56" y="176"/>
                  </a:cubicBezTo>
                  <a:cubicBezTo>
                    <a:pt x="56" y="177"/>
                    <a:pt x="59" y="179"/>
                    <a:pt x="56" y="177"/>
                  </a:cubicBezTo>
                  <a:cubicBezTo>
                    <a:pt x="53" y="175"/>
                    <a:pt x="56" y="177"/>
                    <a:pt x="52" y="174"/>
                  </a:cubicBezTo>
                  <a:cubicBezTo>
                    <a:pt x="49" y="171"/>
                    <a:pt x="48" y="173"/>
                    <a:pt x="46" y="171"/>
                  </a:cubicBezTo>
                  <a:cubicBezTo>
                    <a:pt x="45" y="169"/>
                    <a:pt x="47" y="175"/>
                    <a:pt x="44" y="168"/>
                  </a:cubicBezTo>
                  <a:cubicBezTo>
                    <a:pt x="41" y="160"/>
                    <a:pt x="40" y="161"/>
                    <a:pt x="39" y="159"/>
                  </a:cubicBezTo>
                  <a:cubicBezTo>
                    <a:pt x="39" y="157"/>
                    <a:pt x="39" y="159"/>
                    <a:pt x="37" y="155"/>
                  </a:cubicBezTo>
                  <a:cubicBezTo>
                    <a:pt x="35" y="151"/>
                    <a:pt x="37" y="154"/>
                    <a:pt x="35" y="151"/>
                  </a:cubicBezTo>
                  <a:cubicBezTo>
                    <a:pt x="33" y="149"/>
                    <a:pt x="33" y="152"/>
                    <a:pt x="32" y="148"/>
                  </a:cubicBezTo>
                  <a:cubicBezTo>
                    <a:pt x="31" y="143"/>
                    <a:pt x="31" y="146"/>
                    <a:pt x="30" y="141"/>
                  </a:cubicBezTo>
                  <a:cubicBezTo>
                    <a:pt x="28" y="136"/>
                    <a:pt x="31" y="136"/>
                    <a:pt x="28" y="133"/>
                  </a:cubicBezTo>
                  <a:cubicBezTo>
                    <a:pt x="25" y="131"/>
                    <a:pt x="25" y="132"/>
                    <a:pt x="24" y="131"/>
                  </a:cubicBezTo>
                  <a:cubicBezTo>
                    <a:pt x="23" y="129"/>
                    <a:pt x="25" y="130"/>
                    <a:pt x="22" y="126"/>
                  </a:cubicBezTo>
                  <a:cubicBezTo>
                    <a:pt x="20" y="122"/>
                    <a:pt x="16" y="120"/>
                    <a:pt x="16" y="113"/>
                  </a:cubicBezTo>
                  <a:cubicBezTo>
                    <a:pt x="16" y="105"/>
                    <a:pt x="16" y="104"/>
                    <a:pt x="16" y="104"/>
                  </a:cubicBezTo>
                  <a:cubicBezTo>
                    <a:pt x="16" y="104"/>
                    <a:pt x="13" y="101"/>
                    <a:pt x="14" y="97"/>
                  </a:cubicBezTo>
                  <a:cubicBezTo>
                    <a:pt x="15" y="92"/>
                    <a:pt x="16" y="94"/>
                    <a:pt x="15" y="92"/>
                  </a:cubicBezTo>
                  <a:cubicBezTo>
                    <a:pt x="15" y="91"/>
                    <a:pt x="14" y="91"/>
                    <a:pt x="13" y="89"/>
                  </a:cubicBezTo>
                  <a:cubicBezTo>
                    <a:pt x="12" y="88"/>
                    <a:pt x="12" y="88"/>
                    <a:pt x="11" y="87"/>
                  </a:cubicBezTo>
                  <a:cubicBezTo>
                    <a:pt x="11" y="86"/>
                    <a:pt x="11" y="83"/>
                    <a:pt x="11" y="83"/>
                  </a:cubicBezTo>
                  <a:cubicBezTo>
                    <a:pt x="10" y="84"/>
                    <a:pt x="10" y="84"/>
                    <a:pt x="10" y="84"/>
                  </a:cubicBezTo>
                  <a:cubicBezTo>
                    <a:pt x="10" y="84"/>
                    <a:pt x="0" y="182"/>
                    <a:pt x="97" y="197"/>
                  </a:cubicBezTo>
                  <a:cubicBezTo>
                    <a:pt x="97" y="197"/>
                    <a:pt x="75" y="192"/>
                    <a:pt x="73" y="187"/>
                  </a:cubicBezTo>
                  <a:cubicBezTo>
                    <a:pt x="73" y="187"/>
                    <a:pt x="72" y="183"/>
                    <a:pt x="73" y="183"/>
                  </a:cubicBezTo>
                  <a:cubicBezTo>
                    <a:pt x="74" y="183"/>
                    <a:pt x="76" y="184"/>
                    <a:pt x="77" y="183"/>
                  </a:cubicBezTo>
                  <a:cubicBezTo>
                    <a:pt x="79" y="181"/>
                    <a:pt x="80" y="180"/>
                    <a:pt x="80" y="180"/>
                  </a:cubicBezTo>
                  <a:cubicBezTo>
                    <a:pt x="80" y="182"/>
                    <a:pt x="80" y="182"/>
                    <a:pt x="80" y="182"/>
                  </a:cubicBezTo>
                  <a:cubicBezTo>
                    <a:pt x="80" y="182"/>
                    <a:pt x="79" y="182"/>
                    <a:pt x="83" y="181"/>
                  </a:cubicBezTo>
                  <a:cubicBezTo>
                    <a:pt x="88" y="181"/>
                    <a:pt x="88" y="181"/>
                    <a:pt x="89" y="181"/>
                  </a:cubicBezTo>
                  <a:cubicBezTo>
                    <a:pt x="91" y="180"/>
                    <a:pt x="93" y="176"/>
                    <a:pt x="94" y="178"/>
                  </a:cubicBezTo>
                  <a:cubicBezTo>
                    <a:pt x="95" y="181"/>
                    <a:pt x="93" y="180"/>
                    <a:pt x="95" y="181"/>
                  </a:cubicBezTo>
                  <a:cubicBezTo>
                    <a:pt x="97" y="181"/>
                    <a:pt x="101" y="180"/>
                    <a:pt x="101" y="180"/>
                  </a:cubicBezTo>
                  <a:cubicBezTo>
                    <a:pt x="101" y="180"/>
                    <a:pt x="108" y="181"/>
                    <a:pt x="108" y="180"/>
                  </a:cubicBezTo>
                  <a:cubicBezTo>
                    <a:pt x="109" y="179"/>
                    <a:pt x="109" y="178"/>
                    <a:pt x="110" y="178"/>
                  </a:cubicBezTo>
                  <a:cubicBezTo>
                    <a:pt x="111" y="178"/>
                    <a:pt x="112" y="180"/>
                    <a:pt x="112" y="180"/>
                  </a:cubicBezTo>
                  <a:cubicBezTo>
                    <a:pt x="108" y="182"/>
                    <a:pt x="108" y="182"/>
                    <a:pt x="108" y="182"/>
                  </a:cubicBezTo>
                  <a:cubicBezTo>
                    <a:pt x="105" y="185"/>
                    <a:pt x="105" y="185"/>
                    <a:pt x="105" y="185"/>
                  </a:cubicBezTo>
                  <a:cubicBezTo>
                    <a:pt x="105" y="185"/>
                    <a:pt x="103" y="185"/>
                    <a:pt x="105" y="186"/>
                  </a:cubicBezTo>
                  <a:cubicBezTo>
                    <a:pt x="106" y="187"/>
                    <a:pt x="107" y="187"/>
                    <a:pt x="108" y="187"/>
                  </a:cubicBezTo>
                  <a:cubicBezTo>
                    <a:pt x="110" y="187"/>
                    <a:pt x="114" y="190"/>
                    <a:pt x="115" y="188"/>
                  </a:cubicBezTo>
                  <a:cubicBezTo>
                    <a:pt x="116" y="186"/>
                    <a:pt x="116" y="186"/>
                    <a:pt x="117" y="185"/>
                  </a:cubicBezTo>
                  <a:cubicBezTo>
                    <a:pt x="117" y="184"/>
                    <a:pt x="117" y="182"/>
                    <a:pt x="119" y="182"/>
                  </a:cubicBezTo>
                  <a:cubicBezTo>
                    <a:pt x="120" y="182"/>
                    <a:pt x="122" y="183"/>
                    <a:pt x="122" y="183"/>
                  </a:cubicBezTo>
                  <a:cubicBezTo>
                    <a:pt x="121" y="186"/>
                    <a:pt x="121" y="186"/>
                    <a:pt x="121" y="186"/>
                  </a:cubicBezTo>
                  <a:cubicBezTo>
                    <a:pt x="121" y="186"/>
                    <a:pt x="123" y="186"/>
                    <a:pt x="125" y="186"/>
                  </a:cubicBezTo>
                  <a:cubicBezTo>
                    <a:pt x="126" y="186"/>
                    <a:pt x="126" y="188"/>
                    <a:pt x="128" y="186"/>
                  </a:cubicBezTo>
                  <a:cubicBezTo>
                    <a:pt x="129" y="184"/>
                    <a:pt x="129" y="184"/>
                    <a:pt x="131" y="184"/>
                  </a:cubicBezTo>
                  <a:cubicBezTo>
                    <a:pt x="133" y="184"/>
                    <a:pt x="135" y="183"/>
                    <a:pt x="136" y="183"/>
                  </a:cubicBezTo>
                  <a:cubicBezTo>
                    <a:pt x="136" y="184"/>
                    <a:pt x="138" y="184"/>
                    <a:pt x="139" y="184"/>
                  </a:cubicBezTo>
                  <a:cubicBezTo>
                    <a:pt x="139" y="184"/>
                    <a:pt x="143" y="186"/>
                    <a:pt x="143" y="186"/>
                  </a:cubicBezTo>
                  <a:cubicBezTo>
                    <a:pt x="144" y="185"/>
                    <a:pt x="148" y="186"/>
                    <a:pt x="148" y="186"/>
                  </a:cubicBezTo>
                  <a:cubicBezTo>
                    <a:pt x="148" y="186"/>
                    <a:pt x="137" y="196"/>
                    <a:pt x="113" y="197"/>
                  </a:cubicBezTo>
                  <a:cubicBezTo>
                    <a:pt x="113" y="197"/>
                    <a:pt x="167" y="199"/>
                    <a:pt x="197" y="146"/>
                  </a:cubicBezTo>
                  <a:cubicBezTo>
                    <a:pt x="228" y="94"/>
                    <a:pt x="206" y="26"/>
                    <a:pt x="137" y="3"/>
                  </a:cubicBezTo>
                  <a:cubicBezTo>
                    <a:pt x="137" y="3"/>
                    <a:pt x="189" y="22"/>
                    <a:pt x="203" y="71"/>
                  </a:cubicBezTo>
                  <a:cubicBezTo>
                    <a:pt x="202" y="72"/>
                    <a:pt x="202" y="72"/>
                    <a:pt x="202" y="72"/>
                  </a:cubicBezTo>
                  <a:cubicBezTo>
                    <a:pt x="201" y="71"/>
                    <a:pt x="201" y="72"/>
                    <a:pt x="200" y="69"/>
                  </a:cubicBezTo>
                  <a:cubicBezTo>
                    <a:pt x="199" y="67"/>
                    <a:pt x="199" y="68"/>
                    <a:pt x="199" y="66"/>
                  </a:cubicBezTo>
                  <a:cubicBezTo>
                    <a:pt x="198" y="64"/>
                    <a:pt x="198" y="65"/>
                    <a:pt x="197" y="64"/>
                  </a:cubicBezTo>
                  <a:cubicBezTo>
                    <a:pt x="195" y="62"/>
                    <a:pt x="195" y="62"/>
                    <a:pt x="194" y="61"/>
                  </a:cubicBezTo>
                  <a:cubicBezTo>
                    <a:pt x="193" y="61"/>
                    <a:pt x="192" y="58"/>
                    <a:pt x="192" y="57"/>
                  </a:cubicBezTo>
                  <a:cubicBezTo>
                    <a:pt x="191" y="56"/>
                    <a:pt x="189" y="55"/>
                    <a:pt x="188" y="55"/>
                  </a:cubicBezTo>
                  <a:cubicBezTo>
                    <a:pt x="187" y="55"/>
                    <a:pt x="188" y="54"/>
                    <a:pt x="187" y="55"/>
                  </a:cubicBezTo>
                  <a:cubicBezTo>
                    <a:pt x="187" y="56"/>
                    <a:pt x="189" y="58"/>
                    <a:pt x="189" y="58"/>
                  </a:cubicBezTo>
                  <a:cubicBezTo>
                    <a:pt x="189" y="62"/>
                    <a:pt x="189" y="62"/>
                    <a:pt x="189" y="62"/>
                  </a:cubicBezTo>
                  <a:cubicBezTo>
                    <a:pt x="189" y="62"/>
                    <a:pt x="190" y="65"/>
                    <a:pt x="190" y="66"/>
                  </a:cubicBezTo>
                  <a:cubicBezTo>
                    <a:pt x="190" y="67"/>
                    <a:pt x="189" y="70"/>
                    <a:pt x="189" y="70"/>
                  </a:cubicBezTo>
                  <a:cubicBezTo>
                    <a:pt x="189" y="70"/>
                    <a:pt x="188" y="72"/>
                    <a:pt x="187" y="73"/>
                  </a:cubicBezTo>
                  <a:cubicBezTo>
                    <a:pt x="186" y="73"/>
                    <a:pt x="181" y="74"/>
                    <a:pt x="181" y="74"/>
                  </a:cubicBezTo>
                  <a:cubicBezTo>
                    <a:pt x="181" y="74"/>
                    <a:pt x="179" y="72"/>
                    <a:pt x="179" y="71"/>
                  </a:cubicBezTo>
                  <a:cubicBezTo>
                    <a:pt x="178" y="69"/>
                    <a:pt x="175" y="69"/>
                    <a:pt x="174" y="68"/>
                  </a:cubicBezTo>
                  <a:cubicBezTo>
                    <a:pt x="174" y="67"/>
                    <a:pt x="175" y="66"/>
                    <a:pt x="173" y="64"/>
                  </a:cubicBezTo>
                  <a:cubicBezTo>
                    <a:pt x="172" y="62"/>
                    <a:pt x="173" y="63"/>
                    <a:pt x="172" y="61"/>
                  </a:cubicBezTo>
                  <a:cubicBezTo>
                    <a:pt x="170" y="59"/>
                    <a:pt x="170" y="59"/>
                    <a:pt x="170" y="59"/>
                  </a:cubicBezTo>
                  <a:cubicBezTo>
                    <a:pt x="170" y="59"/>
                    <a:pt x="166" y="58"/>
                    <a:pt x="167" y="60"/>
                  </a:cubicBezTo>
                  <a:cubicBezTo>
                    <a:pt x="168" y="63"/>
                    <a:pt x="167" y="65"/>
                    <a:pt x="168" y="65"/>
                  </a:cubicBezTo>
                  <a:cubicBezTo>
                    <a:pt x="169" y="66"/>
                    <a:pt x="170" y="65"/>
                    <a:pt x="171" y="67"/>
                  </a:cubicBezTo>
                  <a:cubicBezTo>
                    <a:pt x="172" y="69"/>
                    <a:pt x="172" y="70"/>
                    <a:pt x="172" y="71"/>
                  </a:cubicBezTo>
                  <a:cubicBezTo>
                    <a:pt x="173" y="71"/>
                    <a:pt x="173" y="74"/>
                    <a:pt x="174" y="75"/>
                  </a:cubicBezTo>
                  <a:cubicBezTo>
                    <a:pt x="175" y="75"/>
                    <a:pt x="178" y="75"/>
                    <a:pt x="178" y="76"/>
                  </a:cubicBezTo>
                  <a:cubicBezTo>
                    <a:pt x="177" y="77"/>
                    <a:pt x="176" y="78"/>
                    <a:pt x="178" y="79"/>
                  </a:cubicBezTo>
                  <a:cubicBezTo>
                    <a:pt x="179" y="79"/>
                    <a:pt x="179" y="80"/>
                    <a:pt x="180" y="80"/>
                  </a:cubicBezTo>
                  <a:cubicBezTo>
                    <a:pt x="181" y="80"/>
                    <a:pt x="181" y="80"/>
                    <a:pt x="182" y="79"/>
                  </a:cubicBezTo>
                  <a:cubicBezTo>
                    <a:pt x="184" y="79"/>
                    <a:pt x="186" y="79"/>
                    <a:pt x="186" y="79"/>
                  </a:cubicBezTo>
                  <a:cubicBezTo>
                    <a:pt x="186" y="79"/>
                    <a:pt x="188" y="80"/>
                    <a:pt x="188" y="81"/>
                  </a:cubicBezTo>
                  <a:cubicBezTo>
                    <a:pt x="188" y="82"/>
                    <a:pt x="187" y="86"/>
                    <a:pt x="187" y="86"/>
                  </a:cubicBezTo>
                  <a:cubicBezTo>
                    <a:pt x="185" y="90"/>
                    <a:pt x="185" y="90"/>
                    <a:pt x="185" y="90"/>
                  </a:cubicBezTo>
                  <a:cubicBezTo>
                    <a:pt x="185" y="90"/>
                    <a:pt x="185" y="97"/>
                    <a:pt x="184" y="97"/>
                  </a:cubicBezTo>
                  <a:cubicBezTo>
                    <a:pt x="183" y="97"/>
                    <a:pt x="182" y="100"/>
                    <a:pt x="181" y="100"/>
                  </a:cubicBezTo>
                  <a:cubicBezTo>
                    <a:pt x="180" y="101"/>
                    <a:pt x="180" y="105"/>
                    <a:pt x="180" y="105"/>
                  </a:cubicBezTo>
                  <a:cubicBezTo>
                    <a:pt x="178" y="108"/>
                    <a:pt x="178" y="108"/>
                    <a:pt x="178" y="108"/>
                  </a:cubicBezTo>
                  <a:cubicBezTo>
                    <a:pt x="178" y="108"/>
                    <a:pt x="178" y="111"/>
                    <a:pt x="178" y="112"/>
                  </a:cubicBezTo>
                  <a:cubicBezTo>
                    <a:pt x="178" y="113"/>
                    <a:pt x="179" y="117"/>
                    <a:pt x="178" y="119"/>
                  </a:cubicBezTo>
                  <a:cubicBezTo>
                    <a:pt x="178" y="121"/>
                    <a:pt x="175" y="122"/>
                    <a:pt x="175" y="122"/>
                  </a:cubicBezTo>
                  <a:cubicBezTo>
                    <a:pt x="175" y="122"/>
                    <a:pt x="179" y="126"/>
                    <a:pt x="177" y="126"/>
                  </a:cubicBezTo>
                  <a:cubicBezTo>
                    <a:pt x="175" y="127"/>
                    <a:pt x="173" y="129"/>
                    <a:pt x="173" y="130"/>
                  </a:cubicBezTo>
                  <a:cubicBezTo>
                    <a:pt x="172" y="131"/>
                    <a:pt x="172" y="132"/>
                    <a:pt x="171" y="132"/>
                  </a:cubicBezTo>
                  <a:cubicBezTo>
                    <a:pt x="170" y="133"/>
                    <a:pt x="168" y="133"/>
                    <a:pt x="168" y="134"/>
                  </a:cubicBezTo>
                  <a:cubicBezTo>
                    <a:pt x="168" y="134"/>
                    <a:pt x="168" y="137"/>
                    <a:pt x="168" y="137"/>
                  </a:cubicBezTo>
                  <a:cubicBezTo>
                    <a:pt x="164" y="142"/>
                    <a:pt x="164" y="142"/>
                    <a:pt x="164" y="142"/>
                  </a:cubicBezTo>
                  <a:cubicBezTo>
                    <a:pt x="160" y="146"/>
                    <a:pt x="160" y="146"/>
                    <a:pt x="160" y="146"/>
                  </a:cubicBezTo>
                  <a:cubicBezTo>
                    <a:pt x="160" y="146"/>
                    <a:pt x="160" y="149"/>
                    <a:pt x="159" y="149"/>
                  </a:cubicBezTo>
                  <a:cubicBezTo>
                    <a:pt x="158" y="149"/>
                    <a:pt x="153" y="151"/>
                    <a:pt x="152" y="152"/>
                  </a:cubicBezTo>
                  <a:cubicBezTo>
                    <a:pt x="152" y="152"/>
                    <a:pt x="148" y="154"/>
                    <a:pt x="147" y="154"/>
                  </a:cubicBezTo>
                  <a:cubicBezTo>
                    <a:pt x="146" y="154"/>
                    <a:pt x="148" y="157"/>
                    <a:pt x="146" y="154"/>
                  </a:cubicBezTo>
                  <a:cubicBezTo>
                    <a:pt x="144" y="151"/>
                    <a:pt x="145" y="153"/>
                    <a:pt x="144" y="149"/>
                  </a:cubicBezTo>
                  <a:cubicBezTo>
                    <a:pt x="142" y="145"/>
                    <a:pt x="142" y="148"/>
                    <a:pt x="142" y="145"/>
                  </a:cubicBezTo>
                  <a:cubicBezTo>
                    <a:pt x="142" y="143"/>
                    <a:pt x="142" y="145"/>
                    <a:pt x="142" y="143"/>
                  </a:cubicBezTo>
                  <a:cubicBezTo>
                    <a:pt x="142" y="140"/>
                    <a:pt x="143" y="142"/>
                    <a:pt x="141" y="139"/>
                  </a:cubicBezTo>
                  <a:cubicBezTo>
                    <a:pt x="140" y="136"/>
                    <a:pt x="140" y="137"/>
                    <a:pt x="138" y="135"/>
                  </a:cubicBezTo>
                  <a:cubicBezTo>
                    <a:pt x="136" y="133"/>
                    <a:pt x="135" y="135"/>
                    <a:pt x="136" y="132"/>
                  </a:cubicBezTo>
                  <a:cubicBezTo>
                    <a:pt x="137" y="129"/>
                    <a:pt x="137" y="132"/>
                    <a:pt x="137" y="129"/>
                  </a:cubicBezTo>
                  <a:cubicBezTo>
                    <a:pt x="138" y="126"/>
                    <a:pt x="137" y="125"/>
                    <a:pt x="139" y="124"/>
                  </a:cubicBezTo>
                  <a:cubicBezTo>
                    <a:pt x="141" y="123"/>
                    <a:pt x="142" y="122"/>
                    <a:pt x="142" y="121"/>
                  </a:cubicBezTo>
                  <a:cubicBezTo>
                    <a:pt x="142" y="119"/>
                    <a:pt x="142" y="118"/>
                    <a:pt x="142" y="117"/>
                  </a:cubicBezTo>
                  <a:cubicBezTo>
                    <a:pt x="141" y="116"/>
                    <a:pt x="139" y="114"/>
                    <a:pt x="139" y="113"/>
                  </a:cubicBezTo>
                  <a:cubicBezTo>
                    <a:pt x="139" y="112"/>
                    <a:pt x="139" y="113"/>
                    <a:pt x="137" y="111"/>
                  </a:cubicBezTo>
                  <a:cubicBezTo>
                    <a:pt x="136" y="109"/>
                    <a:pt x="135" y="108"/>
                    <a:pt x="135" y="108"/>
                  </a:cubicBezTo>
                  <a:cubicBezTo>
                    <a:pt x="135" y="108"/>
                    <a:pt x="135" y="103"/>
                    <a:pt x="135" y="101"/>
                  </a:cubicBezTo>
                  <a:cubicBezTo>
                    <a:pt x="135" y="99"/>
                    <a:pt x="134" y="102"/>
                    <a:pt x="135" y="99"/>
                  </a:cubicBezTo>
                  <a:cubicBezTo>
                    <a:pt x="135" y="96"/>
                    <a:pt x="135" y="94"/>
                    <a:pt x="135" y="94"/>
                  </a:cubicBezTo>
                  <a:cubicBezTo>
                    <a:pt x="135" y="94"/>
                    <a:pt x="132" y="92"/>
                    <a:pt x="131" y="92"/>
                  </a:cubicBezTo>
                  <a:cubicBezTo>
                    <a:pt x="129" y="92"/>
                    <a:pt x="129" y="94"/>
                    <a:pt x="127" y="93"/>
                  </a:cubicBezTo>
                  <a:cubicBezTo>
                    <a:pt x="125" y="91"/>
                    <a:pt x="126" y="90"/>
                    <a:pt x="125" y="89"/>
                  </a:cubicBezTo>
                  <a:cubicBezTo>
                    <a:pt x="124" y="89"/>
                    <a:pt x="123" y="89"/>
                    <a:pt x="122" y="90"/>
                  </a:cubicBezTo>
                  <a:cubicBezTo>
                    <a:pt x="121" y="91"/>
                    <a:pt x="118" y="91"/>
                    <a:pt x="116" y="91"/>
                  </a:cubicBezTo>
                  <a:cubicBezTo>
                    <a:pt x="114" y="92"/>
                    <a:pt x="113" y="92"/>
                    <a:pt x="110" y="92"/>
                  </a:cubicBezTo>
                  <a:cubicBezTo>
                    <a:pt x="108" y="92"/>
                    <a:pt x="104" y="93"/>
                    <a:pt x="102" y="92"/>
                  </a:cubicBezTo>
                  <a:cubicBezTo>
                    <a:pt x="100" y="91"/>
                    <a:pt x="100" y="92"/>
                    <a:pt x="99" y="90"/>
                  </a:cubicBezTo>
                  <a:cubicBezTo>
                    <a:pt x="98" y="88"/>
                    <a:pt x="99" y="88"/>
                    <a:pt x="97" y="87"/>
                  </a:cubicBezTo>
                  <a:cubicBezTo>
                    <a:pt x="95" y="86"/>
                    <a:pt x="94" y="87"/>
                    <a:pt x="94" y="85"/>
                  </a:cubicBezTo>
                  <a:cubicBezTo>
                    <a:pt x="94" y="82"/>
                    <a:pt x="95" y="83"/>
                    <a:pt x="93" y="81"/>
                  </a:cubicBezTo>
                  <a:cubicBezTo>
                    <a:pt x="92" y="79"/>
                    <a:pt x="94" y="82"/>
                    <a:pt x="92" y="79"/>
                  </a:cubicBezTo>
                  <a:cubicBezTo>
                    <a:pt x="89" y="76"/>
                    <a:pt x="88" y="79"/>
                    <a:pt x="89" y="76"/>
                  </a:cubicBezTo>
                  <a:cubicBezTo>
                    <a:pt x="90" y="74"/>
                    <a:pt x="91" y="75"/>
                    <a:pt x="91" y="73"/>
                  </a:cubicBezTo>
                  <a:cubicBezTo>
                    <a:pt x="91" y="70"/>
                    <a:pt x="95" y="74"/>
                    <a:pt x="92" y="68"/>
                  </a:cubicBezTo>
                  <a:cubicBezTo>
                    <a:pt x="90" y="63"/>
                    <a:pt x="89" y="64"/>
                    <a:pt x="92" y="60"/>
                  </a:cubicBezTo>
                  <a:cubicBezTo>
                    <a:pt x="94" y="55"/>
                    <a:pt x="97" y="54"/>
                    <a:pt x="98" y="53"/>
                  </a:cubicBezTo>
                  <a:cubicBezTo>
                    <a:pt x="98" y="52"/>
                    <a:pt x="99" y="50"/>
                    <a:pt x="100" y="49"/>
                  </a:cubicBezTo>
                  <a:cubicBezTo>
                    <a:pt x="101" y="48"/>
                    <a:pt x="100" y="48"/>
                    <a:pt x="102" y="48"/>
                  </a:cubicBezTo>
                  <a:cubicBezTo>
                    <a:pt x="104" y="48"/>
                    <a:pt x="107" y="47"/>
                    <a:pt x="108" y="46"/>
                  </a:cubicBezTo>
                  <a:cubicBezTo>
                    <a:pt x="109" y="45"/>
                    <a:pt x="111" y="42"/>
                    <a:pt x="112" y="42"/>
                  </a:cubicBezTo>
                  <a:cubicBezTo>
                    <a:pt x="113" y="42"/>
                    <a:pt x="113" y="42"/>
                    <a:pt x="115" y="42"/>
                  </a:cubicBezTo>
                  <a:cubicBezTo>
                    <a:pt x="117" y="41"/>
                    <a:pt x="117" y="41"/>
                    <a:pt x="119" y="41"/>
                  </a:cubicBezTo>
                  <a:cubicBezTo>
                    <a:pt x="120" y="41"/>
                    <a:pt x="117" y="42"/>
                    <a:pt x="121" y="41"/>
                  </a:cubicBezTo>
                  <a:cubicBezTo>
                    <a:pt x="125" y="40"/>
                    <a:pt x="124" y="40"/>
                    <a:pt x="125" y="40"/>
                  </a:cubicBezTo>
                  <a:cubicBezTo>
                    <a:pt x="126" y="40"/>
                    <a:pt x="126" y="41"/>
                    <a:pt x="127" y="41"/>
                  </a:cubicBezTo>
                  <a:cubicBezTo>
                    <a:pt x="129" y="41"/>
                    <a:pt x="129" y="38"/>
                    <a:pt x="129" y="41"/>
                  </a:cubicBezTo>
                  <a:cubicBezTo>
                    <a:pt x="129" y="45"/>
                    <a:pt x="128" y="46"/>
                    <a:pt x="130" y="46"/>
                  </a:cubicBezTo>
                  <a:cubicBezTo>
                    <a:pt x="133" y="47"/>
                    <a:pt x="130" y="47"/>
                    <a:pt x="133" y="47"/>
                  </a:cubicBezTo>
                  <a:cubicBezTo>
                    <a:pt x="136" y="47"/>
                    <a:pt x="135" y="47"/>
                    <a:pt x="137" y="48"/>
                  </a:cubicBezTo>
                  <a:cubicBezTo>
                    <a:pt x="138" y="48"/>
                    <a:pt x="139" y="49"/>
                    <a:pt x="141" y="49"/>
                  </a:cubicBezTo>
                  <a:cubicBezTo>
                    <a:pt x="143" y="49"/>
                    <a:pt x="140" y="52"/>
                    <a:pt x="143" y="49"/>
                  </a:cubicBezTo>
                  <a:cubicBezTo>
                    <a:pt x="146" y="46"/>
                    <a:pt x="141" y="46"/>
                    <a:pt x="146" y="46"/>
                  </a:cubicBezTo>
                  <a:cubicBezTo>
                    <a:pt x="151" y="47"/>
                    <a:pt x="152" y="48"/>
                    <a:pt x="153" y="48"/>
                  </a:cubicBezTo>
                  <a:cubicBezTo>
                    <a:pt x="154" y="47"/>
                    <a:pt x="154" y="48"/>
                    <a:pt x="156" y="47"/>
                  </a:cubicBezTo>
                  <a:cubicBezTo>
                    <a:pt x="159" y="46"/>
                    <a:pt x="159" y="46"/>
                    <a:pt x="160" y="46"/>
                  </a:cubicBezTo>
                  <a:cubicBezTo>
                    <a:pt x="161" y="47"/>
                    <a:pt x="161" y="49"/>
                    <a:pt x="162" y="47"/>
                  </a:cubicBezTo>
                  <a:cubicBezTo>
                    <a:pt x="163" y="45"/>
                    <a:pt x="165" y="45"/>
                    <a:pt x="162" y="44"/>
                  </a:cubicBezTo>
                  <a:cubicBezTo>
                    <a:pt x="159" y="42"/>
                    <a:pt x="158" y="44"/>
                    <a:pt x="158" y="42"/>
                  </a:cubicBezTo>
                  <a:cubicBezTo>
                    <a:pt x="157" y="40"/>
                    <a:pt x="160" y="41"/>
                    <a:pt x="157" y="40"/>
                  </a:cubicBezTo>
                  <a:cubicBezTo>
                    <a:pt x="154" y="40"/>
                    <a:pt x="155" y="40"/>
                    <a:pt x="153" y="39"/>
                  </a:cubicBezTo>
                  <a:cubicBezTo>
                    <a:pt x="151" y="38"/>
                    <a:pt x="149" y="41"/>
                    <a:pt x="148" y="39"/>
                  </a:cubicBezTo>
                  <a:cubicBezTo>
                    <a:pt x="147" y="37"/>
                    <a:pt x="143" y="41"/>
                    <a:pt x="147" y="37"/>
                  </a:cubicBezTo>
                  <a:cubicBezTo>
                    <a:pt x="151" y="34"/>
                    <a:pt x="149" y="32"/>
                    <a:pt x="152" y="33"/>
                  </a:cubicBezTo>
                  <a:cubicBezTo>
                    <a:pt x="155" y="34"/>
                    <a:pt x="154" y="36"/>
                    <a:pt x="155" y="35"/>
                  </a:cubicBezTo>
                  <a:cubicBezTo>
                    <a:pt x="157" y="33"/>
                    <a:pt x="160" y="32"/>
                    <a:pt x="157" y="30"/>
                  </a:cubicBezTo>
                  <a:cubicBezTo>
                    <a:pt x="154" y="28"/>
                    <a:pt x="156" y="29"/>
                    <a:pt x="153" y="28"/>
                  </a:cubicBezTo>
                  <a:cubicBezTo>
                    <a:pt x="150" y="26"/>
                    <a:pt x="147" y="33"/>
                    <a:pt x="146" y="32"/>
                  </a:cubicBezTo>
                  <a:cubicBezTo>
                    <a:pt x="145" y="31"/>
                    <a:pt x="144" y="30"/>
                    <a:pt x="143" y="31"/>
                  </a:cubicBezTo>
                  <a:cubicBezTo>
                    <a:pt x="142" y="31"/>
                    <a:pt x="142" y="34"/>
                    <a:pt x="142" y="36"/>
                  </a:cubicBezTo>
                  <a:cubicBezTo>
                    <a:pt x="142" y="38"/>
                    <a:pt x="143" y="38"/>
                    <a:pt x="140" y="37"/>
                  </a:cubicBezTo>
                  <a:cubicBezTo>
                    <a:pt x="137" y="35"/>
                    <a:pt x="144" y="36"/>
                    <a:pt x="137" y="33"/>
                  </a:cubicBezTo>
                  <a:cubicBezTo>
                    <a:pt x="130" y="31"/>
                    <a:pt x="128" y="31"/>
                    <a:pt x="127" y="32"/>
                  </a:cubicBezTo>
                  <a:cubicBezTo>
                    <a:pt x="126" y="33"/>
                    <a:pt x="125" y="33"/>
                    <a:pt x="124" y="34"/>
                  </a:cubicBezTo>
                  <a:cubicBezTo>
                    <a:pt x="123" y="35"/>
                    <a:pt x="126" y="36"/>
                    <a:pt x="123" y="35"/>
                  </a:cubicBezTo>
                  <a:cubicBezTo>
                    <a:pt x="120" y="33"/>
                    <a:pt x="118" y="35"/>
                    <a:pt x="118" y="35"/>
                  </a:cubicBezTo>
                  <a:cubicBezTo>
                    <a:pt x="118" y="35"/>
                    <a:pt x="117" y="35"/>
                    <a:pt x="116" y="36"/>
                  </a:cubicBezTo>
                  <a:cubicBezTo>
                    <a:pt x="114" y="37"/>
                    <a:pt x="112" y="38"/>
                    <a:pt x="111" y="37"/>
                  </a:cubicBezTo>
                  <a:cubicBezTo>
                    <a:pt x="109" y="37"/>
                    <a:pt x="106" y="38"/>
                    <a:pt x="109" y="34"/>
                  </a:cubicBezTo>
                  <a:cubicBezTo>
                    <a:pt x="111" y="31"/>
                    <a:pt x="109" y="33"/>
                    <a:pt x="113" y="31"/>
                  </a:cubicBezTo>
                  <a:cubicBezTo>
                    <a:pt x="117" y="30"/>
                    <a:pt x="123" y="29"/>
                    <a:pt x="118" y="28"/>
                  </a:cubicBezTo>
                  <a:cubicBezTo>
                    <a:pt x="113" y="27"/>
                    <a:pt x="121" y="27"/>
                    <a:pt x="114" y="24"/>
                  </a:cubicBezTo>
                  <a:cubicBezTo>
                    <a:pt x="107" y="21"/>
                    <a:pt x="107" y="25"/>
                    <a:pt x="107" y="21"/>
                  </a:cubicBezTo>
                  <a:cubicBezTo>
                    <a:pt x="108" y="16"/>
                    <a:pt x="107" y="16"/>
                    <a:pt x="106" y="16"/>
                  </a:cubicBezTo>
                  <a:cubicBezTo>
                    <a:pt x="104" y="16"/>
                    <a:pt x="100" y="17"/>
                    <a:pt x="98" y="18"/>
                  </a:cubicBezTo>
                  <a:cubicBezTo>
                    <a:pt x="97" y="18"/>
                    <a:pt x="99" y="19"/>
                    <a:pt x="96" y="17"/>
                  </a:cubicBezTo>
                  <a:cubicBezTo>
                    <a:pt x="92" y="15"/>
                    <a:pt x="91" y="18"/>
                    <a:pt x="92" y="15"/>
                  </a:cubicBezTo>
                  <a:cubicBezTo>
                    <a:pt x="94" y="13"/>
                    <a:pt x="94" y="12"/>
                    <a:pt x="96" y="11"/>
                  </a:cubicBezTo>
                  <a:cubicBezTo>
                    <a:pt x="98" y="9"/>
                    <a:pt x="97" y="3"/>
                    <a:pt x="102" y="5"/>
                  </a:cubicBezTo>
                  <a:cubicBezTo>
                    <a:pt x="106" y="8"/>
                    <a:pt x="105" y="7"/>
                    <a:pt x="108" y="7"/>
                  </a:cubicBezTo>
                  <a:cubicBezTo>
                    <a:pt x="112" y="7"/>
                    <a:pt x="114" y="7"/>
                    <a:pt x="114" y="6"/>
                  </a:cubicBezTo>
                  <a:cubicBezTo>
                    <a:pt x="114" y="5"/>
                    <a:pt x="109" y="3"/>
                    <a:pt x="109" y="3"/>
                  </a:cubicBezTo>
                  <a:cubicBezTo>
                    <a:pt x="109" y="3"/>
                    <a:pt x="108" y="4"/>
                    <a:pt x="109" y="3"/>
                  </a:cubicBezTo>
                  <a:cubicBezTo>
                    <a:pt x="109" y="2"/>
                    <a:pt x="110" y="1"/>
                    <a:pt x="110" y="1"/>
                  </a:cubicBezTo>
                  <a:cubicBezTo>
                    <a:pt x="109" y="0"/>
                    <a:pt x="109" y="0"/>
                    <a:pt x="109" y="0"/>
                  </a:cubicBezTo>
                  <a:cubicBezTo>
                    <a:pt x="109" y="0"/>
                    <a:pt x="96" y="0"/>
                    <a:pt x="9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6" name="Freeform 36"/>
            <p:cNvSpPr/>
            <p:nvPr/>
          </p:nvSpPr>
          <p:spPr bwMode="auto">
            <a:xfrm>
              <a:off x="8729663" y="4613275"/>
              <a:ext cx="141288" cy="168275"/>
            </a:xfrm>
            <a:custGeom>
              <a:avLst/>
              <a:gdLst>
                <a:gd name="T0" fmla="*/ 45 w 65"/>
                <a:gd name="T1" fmla="*/ 5 h 77"/>
                <a:gd name="T2" fmla="*/ 45 w 65"/>
                <a:gd name="T3" fmla="*/ 28 h 77"/>
                <a:gd name="T4" fmla="*/ 25 w 65"/>
                <a:gd name="T5" fmla="*/ 45 h 77"/>
                <a:gd name="T6" fmla="*/ 1 w 65"/>
                <a:gd name="T7" fmla="*/ 64 h 77"/>
                <a:gd name="T8" fmla="*/ 65 w 65"/>
                <a:gd name="T9" fmla="*/ 77 h 77"/>
                <a:gd name="T10" fmla="*/ 65 w 65"/>
                <a:gd name="T11" fmla="*/ 0 h 77"/>
                <a:gd name="T12" fmla="*/ 45 w 65"/>
                <a:gd name="T13" fmla="*/ 5 h 77"/>
              </a:gdLst>
              <a:ahLst/>
              <a:cxnLst>
                <a:cxn ang="0">
                  <a:pos x="T0" y="T1"/>
                </a:cxn>
                <a:cxn ang="0">
                  <a:pos x="T2" y="T3"/>
                </a:cxn>
                <a:cxn ang="0">
                  <a:pos x="T4" y="T5"/>
                </a:cxn>
                <a:cxn ang="0">
                  <a:pos x="T6" y="T7"/>
                </a:cxn>
                <a:cxn ang="0">
                  <a:pos x="T8" y="T9"/>
                </a:cxn>
                <a:cxn ang="0">
                  <a:pos x="T10" y="T11"/>
                </a:cxn>
                <a:cxn ang="0">
                  <a:pos x="T12" y="T13"/>
                </a:cxn>
              </a:cxnLst>
              <a:rect l="0" t="0" r="r" b="b"/>
              <a:pathLst>
                <a:path w="65" h="77">
                  <a:moveTo>
                    <a:pt x="45" y="5"/>
                  </a:moveTo>
                  <a:cubicBezTo>
                    <a:pt x="45" y="28"/>
                    <a:pt x="45" y="28"/>
                    <a:pt x="45" y="28"/>
                  </a:cubicBezTo>
                  <a:cubicBezTo>
                    <a:pt x="45" y="28"/>
                    <a:pt x="39" y="40"/>
                    <a:pt x="25" y="45"/>
                  </a:cubicBezTo>
                  <a:cubicBezTo>
                    <a:pt x="12" y="49"/>
                    <a:pt x="0" y="56"/>
                    <a:pt x="1" y="64"/>
                  </a:cubicBezTo>
                  <a:cubicBezTo>
                    <a:pt x="2" y="71"/>
                    <a:pt x="18" y="77"/>
                    <a:pt x="65" y="77"/>
                  </a:cubicBezTo>
                  <a:cubicBezTo>
                    <a:pt x="65" y="0"/>
                    <a:pt x="65" y="0"/>
                    <a:pt x="65" y="0"/>
                  </a:cubicBezTo>
                  <a:lnTo>
                    <a:pt x="45"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7" name="Freeform 37"/>
            <p:cNvSpPr/>
            <p:nvPr/>
          </p:nvSpPr>
          <p:spPr bwMode="auto">
            <a:xfrm>
              <a:off x="8855075" y="4613275"/>
              <a:ext cx="134938" cy="168275"/>
            </a:xfrm>
            <a:custGeom>
              <a:avLst/>
              <a:gdLst>
                <a:gd name="T0" fmla="*/ 14 w 62"/>
                <a:gd name="T1" fmla="*/ 5 h 77"/>
                <a:gd name="T2" fmla="*/ 14 w 62"/>
                <a:gd name="T3" fmla="*/ 28 h 77"/>
                <a:gd name="T4" fmla="*/ 32 w 62"/>
                <a:gd name="T5" fmla="*/ 45 h 77"/>
                <a:gd name="T6" fmla="*/ 61 w 62"/>
                <a:gd name="T7" fmla="*/ 64 h 77"/>
                <a:gd name="T8" fmla="*/ 0 w 62"/>
                <a:gd name="T9" fmla="*/ 77 h 77"/>
                <a:gd name="T10" fmla="*/ 0 w 62"/>
                <a:gd name="T11" fmla="*/ 0 h 77"/>
                <a:gd name="T12" fmla="*/ 14 w 62"/>
                <a:gd name="T13" fmla="*/ 5 h 77"/>
              </a:gdLst>
              <a:ahLst/>
              <a:cxnLst>
                <a:cxn ang="0">
                  <a:pos x="T0" y="T1"/>
                </a:cxn>
                <a:cxn ang="0">
                  <a:pos x="T2" y="T3"/>
                </a:cxn>
                <a:cxn ang="0">
                  <a:pos x="T4" y="T5"/>
                </a:cxn>
                <a:cxn ang="0">
                  <a:pos x="T6" y="T7"/>
                </a:cxn>
                <a:cxn ang="0">
                  <a:pos x="T8" y="T9"/>
                </a:cxn>
                <a:cxn ang="0">
                  <a:pos x="T10" y="T11"/>
                </a:cxn>
                <a:cxn ang="0">
                  <a:pos x="T12" y="T13"/>
                </a:cxn>
              </a:cxnLst>
              <a:rect l="0" t="0" r="r" b="b"/>
              <a:pathLst>
                <a:path w="62" h="77">
                  <a:moveTo>
                    <a:pt x="14" y="5"/>
                  </a:moveTo>
                  <a:cubicBezTo>
                    <a:pt x="14" y="28"/>
                    <a:pt x="14" y="28"/>
                    <a:pt x="14" y="28"/>
                  </a:cubicBezTo>
                  <a:cubicBezTo>
                    <a:pt x="14" y="28"/>
                    <a:pt x="19" y="40"/>
                    <a:pt x="32" y="45"/>
                  </a:cubicBezTo>
                  <a:cubicBezTo>
                    <a:pt x="46" y="49"/>
                    <a:pt x="62" y="56"/>
                    <a:pt x="61" y="64"/>
                  </a:cubicBezTo>
                  <a:cubicBezTo>
                    <a:pt x="60" y="71"/>
                    <a:pt x="34" y="77"/>
                    <a:pt x="0" y="77"/>
                  </a:cubicBezTo>
                  <a:cubicBezTo>
                    <a:pt x="0" y="0"/>
                    <a:pt x="0" y="0"/>
                    <a:pt x="0" y="0"/>
                  </a:cubicBezTo>
                  <a:lnTo>
                    <a:pt x="1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8" name="Freeform 38"/>
            <p:cNvSpPr/>
            <p:nvPr/>
          </p:nvSpPr>
          <p:spPr bwMode="auto">
            <a:xfrm>
              <a:off x="8618538" y="4127500"/>
              <a:ext cx="500063" cy="503238"/>
            </a:xfrm>
            <a:custGeom>
              <a:avLst/>
              <a:gdLst>
                <a:gd name="T0" fmla="*/ 169 w 230"/>
                <a:gd name="T1" fmla="*/ 12 h 231"/>
                <a:gd name="T2" fmla="*/ 215 w 230"/>
                <a:gd name="T3" fmla="*/ 103 h 231"/>
                <a:gd name="T4" fmla="*/ 102 w 230"/>
                <a:gd name="T5" fmla="*/ 216 h 231"/>
                <a:gd name="T6" fmla="*/ 12 w 230"/>
                <a:gd name="T7" fmla="*/ 171 h 231"/>
                <a:gd name="T8" fmla="*/ 0 w 230"/>
                <a:gd name="T9" fmla="*/ 181 h 231"/>
                <a:gd name="T10" fmla="*/ 102 w 230"/>
                <a:gd name="T11" fmla="*/ 231 h 231"/>
                <a:gd name="T12" fmla="*/ 230 w 230"/>
                <a:gd name="T13" fmla="*/ 103 h 231"/>
                <a:gd name="T14" fmla="*/ 178 w 230"/>
                <a:gd name="T15" fmla="*/ 0 h 231"/>
                <a:gd name="T16" fmla="*/ 169 w 230"/>
                <a:gd name="T17"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1">
                  <a:moveTo>
                    <a:pt x="169" y="12"/>
                  </a:moveTo>
                  <a:cubicBezTo>
                    <a:pt x="197" y="32"/>
                    <a:pt x="215" y="65"/>
                    <a:pt x="215" y="103"/>
                  </a:cubicBezTo>
                  <a:cubicBezTo>
                    <a:pt x="215" y="165"/>
                    <a:pt x="165" y="216"/>
                    <a:pt x="102" y="216"/>
                  </a:cubicBezTo>
                  <a:cubicBezTo>
                    <a:pt x="65" y="216"/>
                    <a:pt x="33" y="198"/>
                    <a:pt x="12" y="171"/>
                  </a:cubicBezTo>
                  <a:cubicBezTo>
                    <a:pt x="0" y="181"/>
                    <a:pt x="0" y="181"/>
                    <a:pt x="0" y="181"/>
                  </a:cubicBezTo>
                  <a:cubicBezTo>
                    <a:pt x="24" y="211"/>
                    <a:pt x="61" y="231"/>
                    <a:pt x="102" y="231"/>
                  </a:cubicBezTo>
                  <a:cubicBezTo>
                    <a:pt x="173" y="231"/>
                    <a:pt x="230" y="174"/>
                    <a:pt x="230" y="103"/>
                  </a:cubicBezTo>
                  <a:cubicBezTo>
                    <a:pt x="230" y="61"/>
                    <a:pt x="210" y="23"/>
                    <a:pt x="178" y="0"/>
                  </a:cubicBezTo>
                  <a:lnTo>
                    <a:pt x="169"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9" name="Freeform 39"/>
            <p:cNvSpPr>
              <a:spLocks noEditPoints="1"/>
            </p:cNvSpPr>
            <p:nvPr/>
          </p:nvSpPr>
          <p:spPr bwMode="auto">
            <a:xfrm>
              <a:off x="8621713" y="4137025"/>
              <a:ext cx="442913" cy="441325"/>
            </a:xfrm>
            <a:custGeom>
              <a:avLst/>
              <a:gdLst>
                <a:gd name="T0" fmla="*/ 102 w 203"/>
                <a:gd name="T1" fmla="*/ 203 h 203"/>
                <a:gd name="T2" fmla="*/ 203 w 203"/>
                <a:gd name="T3" fmla="*/ 101 h 203"/>
                <a:gd name="T4" fmla="*/ 102 w 203"/>
                <a:gd name="T5" fmla="*/ 0 h 203"/>
                <a:gd name="T6" fmla="*/ 102 w 203"/>
                <a:gd name="T7" fmla="*/ 5 h 203"/>
                <a:gd name="T8" fmla="*/ 198 w 203"/>
                <a:gd name="T9" fmla="*/ 101 h 203"/>
                <a:gd name="T10" fmla="*/ 102 w 203"/>
                <a:gd name="T11" fmla="*/ 198 h 203"/>
                <a:gd name="T12" fmla="*/ 102 w 203"/>
                <a:gd name="T13" fmla="*/ 203 h 203"/>
                <a:gd name="T14" fmla="*/ 102 w 203"/>
                <a:gd name="T15" fmla="*/ 0 h 203"/>
                <a:gd name="T16" fmla="*/ 0 w 203"/>
                <a:gd name="T17" fmla="*/ 101 h 203"/>
                <a:gd name="T18" fmla="*/ 102 w 203"/>
                <a:gd name="T19" fmla="*/ 203 h 203"/>
                <a:gd name="T20" fmla="*/ 102 w 203"/>
                <a:gd name="T21" fmla="*/ 203 h 203"/>
                <a:gd name="T22" fmla="*/ 102 w 203"/>
                <a:gd name="T23" fmla="*/ 198 h 203"/>
                <a:gd name="T24" fmla="*/ 102 w 203"/>
                <a:gd name="T25" fmla="*/ 198 h 203"/>
                <a:gd name="T26" fmla="*/ 102 w 203"/>
                <a:gd name="T27" fmla="*/ 198 h 203"/>
                <a:gd name="T28" fmla="*/ 5 w 203"/>
                <a:gd name="T29" fmla="*/ 101 h 203"/>
                <a:gd name="T30" fmla="*/ 102 w 203"/>
                <a:gd name="T31" fmla="*/ 5 h 203"/>
                <a:gd name="T32" fmla="*/ 102 w 203"/>
                <a:gd name="T33" fmla="*/ 5 h 203"/>
                <a:gd name="T34" fmla="*/ 102 w 203"/>
                <a:gd name="T35"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203">
                  <a:moveTo>
                    <a:pt x="102" y="203"/>
                  </a:moveTo>
                  <a:cubicBezTo>
                    <a:pt x="158" y="203"/>
                    <a:pt x="203" y="157"/>
                    <a:pt x="203" y="101"/>
                  </a:cubicBezTo>
                  <a:cubicBezTo>
                    <a:pt x="203" y="45"/>
                    <a:pt x="158" y="0"/>
                    <a:pt x="102" y="0"/>
                  </a:cubicBezTo>
                  <a:cubicBezTo>
                    <a:pt x="102" y="5"/>
                    <a:pt x="102" y="5"/>
                    <a:pt x="102" y="5"/>
                  </a:cubicBezTo>
                  <a:cubicBezTo>
                    <a:pt x="155" y="5"/>
                    <a:pt x="198" y="48"/>
                    <a:pt x="198" y="101"/>
                  </a:cubicBezTo>
                  <a:cubicBezTo>
                    <a:pt x="198" y="155"/>
                    <a:pt x="155" y="198"/>
                    <a:pt x="102" y="198"/>
                  </a:cubicBezTo>
                  <a:lnTo>
                    <a:pt x="102" y="203"/>
                  </a:lnTo>
                  <a:close/>
                  <a:moveTo>
                    <a:pt x="102" y="0"/>
                  </a:moveTo>
                  <a:cubicBezTo>
                    <a:pt x="46" y="0"/>
                    <a:pt x="0" y="45"/>
                    <a:pt x="0" y="101"/>
                  </a:cubicBezTo>
                  <a:cubicBezTo>
                    <a:pt x="0" y="157"/>
                    <a:pt x="46" y="203"/>
                    <a:pt x="102" y="203"/>
                  </a:cubicBezTo>
                  <a:cubicBezTo>
                    <a:pt x="102" y="203"/>
                    <a:pt x="102" y="203"/>
                    <a:pt x="102" y="203"/>
                  </a:cubicBezTo>
                  <a:cubicBezTo>
                    <a:pt x="102" y="198"/>
                    <a:pt x="102" y="198"/>
                    <a:pt x="102" y="198"/>
                  </a:cubicBezTo>
                  <a:cubicBezTo>
                    <a:pt x="102" y="198"/>
                    <a:pt x="102" y="198"/>
                    <a:pt x="102" y="198"/>
                  </a:cubicBezTo>
                  <a:cubicBezTo>
                    <a:pt x="102" y="198"/>
                    <a:pt x="102" y="198"/>
                    <a:pt x="102" y="198"/>
                  </a:cubicBezTo>
                  <a:cubicBezTo>
                    <a:pt x="48" y="198"/>
                    <a:pt x="5" y="155"/>
                    <a:pt x="5" y="101"/>
                  </a:cubicBezTo>
                  <a:cubicBezTo>
                    <a:pt x="5" y="48"/>
                    <a:pt x="48" y="5"/>
                    <a:pt x="102" y="5"/>
                  </a:cubicBezTo>
                  <a:cubicBezTo>
                    <a:pt x="102" y="5"/>
                    <a:pt x="102" y="5"/>
                    <a:pt x="102" y="5"/>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0" name="Freeform 40"/>
            <p:cNvSpPr/>
            <p:nvPr/>
          </p:nvSpPr>
          <p:spPr bwMode="auto">
            <a:xfrm>
              <a:off x="8610600" y="4144963"/>
              <a:ext cx="496888" cy="433388"/>
            </a:xfrm>
            <a:custGeom>
              <a:avLst/>
              <a:gdLst>
                <a:gd name="T0" fmla="*/ 65 w 228"/>
                <a:gd name="T1" fmla="*/ 15 h 199"/>
                <a:gd name="T2" fmla="*/ 61 w 228"/>
                <a:gd name="T3" fmla="*/ 23 h 199"/>
                <a:gd name="T4" fmla="*/ 57 w 228"/>
                <a:gd name="T5" fmla="*/ 29 h 199"/>
                <a:gd name="T6" fmla="*/ 54 w 228"/>
                <a:gd name="T7" fmla="*/ 26 h 199"/>
                <a:gd name="T8" fmla="*/ 52 w 228"/>
                <a:gd name="T9" fmla="*/ 32 h 199"/>
                <a:gd name="T10" fmla="*/ 42 w 228"/>
                <a:gd name="T11" fmla="*/ 34 h 199"/>
                <a:gd name="T12" fmla="*/ 36 w 228"/>
                <a:gd name="T13" fmla="*/ 41 h 199"/>
                <a:gd name="T14" fmla="*/ 27 w 228"/>
                <a:gd name="T15" fmla="*/ 53 h 199"/>
                <a:gd name="T16" fmla="*/ 21 w 228"/>
                <a:gd name="T17" fmla="*/ 61 h 199"/>
                <a:gd name="T18" fmla="*/ 27 w 228"/>
                <a:gd name="T19" fmla="*/ 67 h 199"/>
                <a:gd name="T20" fmla="*/ 27 w 228"/>
                <a:gd name="T21" fmla="*/ 70 h 199"/>
                <a:gd name="T22" fmla="*/ 22 w 228"/>
                <a:gd name="T23" fmla="*/ 65 h 199"/>
                <a:gd name="T24" fmla="*/ 18 w 228"/>
                <a:gd name="T25" fmla="*/ 60 h 199"/>
                <a:gd name="T26" fmla="*/ 16 w 228"/>
                <a:gd name="T27" fmla="*/ 69 h 199"/>
                <a:gd name="T28" fmla="*/ 17 w 228"/>
                <a:gd name="T29" fmla="*/ 83 h 199"/>
                <a:gd name="T30" fmla="*/ 24 w 228"/>
                <a:gd name="T31" fmla="*/ 80 h 199"/>
                <a:gd name="T32" fmla="*/ 32 w 228"/>
                <a:gd name="T33" fmla="*/ 88 h 199"/>
                <a:gd name="T34" fmla="*/ 41 w 228"/>
                <a:gd name="T35" fmla="*/ 98 h 199"/>
                <a:gd name="T36" fmla="*/ 50 w 228"/>
                <a:gd name="T37" fmla="*/ 105 h 199"/>
                <a:gd name="T38" fmla="*/ 61 w 228"/>
                <a:gd name="T39" fmla="*/ 117 h 199"/>
                <a:gd name="T40" fmla="*/ 58 w 228"/>
                <a:gd name="T41" fmla="*/ 134 h 199"/>
                <a:gd name="T42" fmla="*/ 49 w 228"/>
                <a:gd name="T43" fmla="*/ 155 h 199"/>
                <a:gd name="T44" fmla="*/ 52 w 228"/>
                <a:gd name="T45" fmla="*/ 170 h 199"/>
                <a:gd name="T46" fmla="*/ 46 w 228"/>
                <a:gd name="T47" fmla="*/ 171 h 199"/>
                <a:gd name="T48" fmla="*/ 32 w 228"/>
                <a:gd name="T49" fmla="*/ 148 h 199"/>
                <a:gd name="T50" fmla="*/ 16 w 228"/>
                <a:gd name="T51" fmla="*/ 113 h 199"/>
                <a:gd name="T52" fmla="*/ 11 w 228"/>
                <a:gd name="T53" fmla="*/ 87 h 199"/>
                <a:gd name="T54" fmla="*/ 73 w 228"/>
                <a:gd name="T55" fmla="*/ 183 h 199"/>
                <a:gd name="T56" fmla="*/ 89 w 228"/>
                <a:gd name="T57" fmla="*/ 181 h 199"/>
                <a:gd name="T58" fmla="*/ 110 w 228"/>
                <a:gd name="T59" fmla="*/ 178 h 199"/>
                <a:gd name="T60" fmla="*/ 108 w 228"/>
                <a:gd name="T61" fmla="*/ 187 h 199"/>
                <a:gd name="T62" fmla="*/ 121 w 228"/>
                <a:gd name="T63" fmla="*/ 186 h 199"/>
                <a:gd name="T64" fmla="*/ 139 w 228"/>
                <a:gd name="T65" fmla="*/ 184 h 199"/>
                <a:gd name="T66" fmla="*/ 137 w 228"/>
                <a:gd name="T67" fmla="*/ 3 h 199"/>
                <a:gd name="T68" fmla="*/ 197 w 228"/>
                <a:gd name="T69" fmla="*/ 64 h 199"/>
                <a:gd name="T70" fmla="*/ 189 w 228"/>
                <a:gd name="T71" fmla="*/ 58 h 199"/>
                <a:gd name="T72" fmla="*/ 181 w 228"/>
                <a:gd name="T73" fmla="*/ 74 h 199"/>
                <a:gd name="T74" fmla="*/ 170 w 228"/>
                <a:gd name="T75" fmla="*/ 59 h 199"/>
                <a:gd name="T76" fmla="*/ 174 w 228"/>
                <a:gd name="T77" fmla="*/ 75 h 199"/>
                <a:gd name="T78" fmla="*/ 186 w 228"/>
                <a:gd name="T79" fmla="*/ 79 h 199"/>
                <a:gd name="T80" fmla="*/ 181 w 228"/>
                <a:gd name="T81" fmla="*/ 100 h 199"/>
                <a:gd name="T82" fmla="*/ 175 w 228"/>
                <a:gd name="T83" fmla="*/ 122 h 199"/>
                <a:gd name="T84" fmla="*/ 168 w 228"/>
                <a:gd name="T85" fmla="*/ 137 h 199"/>
                <a:gd name="T86" fmla="*/ 147 w 228"/>
                <a:gd name="T87" fmla="*/ 154 h 199"/>
                <a:gd name="T88" fmla="*/ 141 w 228"/>
                <a:gd name="T89" fmla="*/ 139 h 199"/>
                <a:gd name="T90" fmla="*/ 142 w 228"/>
                <a:gd name="T91" fmla="*/ 121 h 199"/>
                <a:gd name="T92" fmla="*/ 135 w 228"/>
                <a:gd name="T93" fmla="*/ 101 h 199"/>
                <a:gd name="T94" fmla="*/ 125 w 228"/>
                <a:gd name="T95" fmla="*/ 89 h 199"/>
                <a:gd name="T96" fmla="*/ 99 w 228"/>
                <a:gd name="T97" fmla="*/ 90 h 199"/>
                <a:gd name="T98" fmla="*/ 89 w 228"/>
                <a:gd name="T99" fmla="*/ 76 h 199"/>
                <a:gd name="T100" fmla="*/ 100 w 228"/>
                <a:gd name="T101" fmla="*/ 49 h 199"/>
                <a:gd name="T102" fmla="*/ 119 w 228"/>
                <a:gd name="T103" fmla="*/ 41 h 199"/>
                <a:gd name="T104" fmla="*/ 130 w 228"/>
                <a:gd name="T105" fmla="*/ 46 h 199"/>
                <a:gd name="T106" fmla="*/ 146 w 228"/>
                <a:gd name="T107" fmla="*/ 46 h 199"/>
                <a:gd name="T108" fmla="*/ 162 w 228"/>
                <a:gd name="T109" fmla="*/ 44 h 199"/>
                <a:gd name="T110" fmla="*/ 147 w 228"/>
                <a:gd name="T111" fmla="*/ 37 h 199"/>
                <a:gd name="T112" fmla="*/ 146 w 228"/>
                <a:gd name="T113" fmla="*/ 32 h 199"/>
                <a:gd name="T114" fmla="*/ 127 w 228"/>
                <a:gd name="T115" fmla="*/ 32 h 199"/>
                <a:gd name="T116" fmla="*/ 111 w 228"/>
                <a:gd name="T117" fmla="*/ 37 h 199"/>
                <a:gd name="T118" fmla="*/ 107 w 228"/>
                <a:gd name="T119" fmla="*/ 21 h 199"/>
                <a:gd name="T120" fmla="*/ 96 w 228"/>
                <a:gd name="T121" fmla="*/ 11 h 199"/>
                <a:gd name="T122" fmla="*/ 109 w 228"/>
                <a:gd name="T123"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 h="199">
                  <a:moveTo>
                    <a:pt x="92" y="0"/>
                  </a:moveTo>
                  <a:cubicBezTo>
                    <a:pt x="92" y="0"/>
                    <a:pt x="58" y="5"/>
                    <a:pt x="35" y="31"/>
                  </a:cubicBezTo>
                  <a:cubicBezTo>
                    <a:pt x="35" y="31"/>
                    <a:pt x="53" y="13"/>
                    <a:pt x="64" y="13"/>
                  </a:cubicBezTo>
                  <a:cubicBezTo>
                    <a:pt x="66" y="14"/>
                    <a:pt x="66" y="14"/>
                    <a:pt x="66" y="14"/>
                  </a:cubicBezTo>
                  <a:cubicBezTo>
                    <a:pt x="66" y="14"/>
                    <a:pt x="66" y="15"/>
                    <a:pt x="65" y="15"/>
                  </a:cubicBezTo>
                  <a:cubicBezTo>
                    <a:pt x="65" y="16"/>
                    <a:pt x="64" y="17"/>
                    <a:pt x="64" y="18"/>
                  </a:cubicBezTo>
                  <a:cubicBezTo>
                    <a:pt x="64" y="18"/>
                    <a:pt x="64" y="20"/>
                    <a:pt x="64" y="20"/>
                  </a:cubicBezTo>
                  <a:cubicBezTo>
                    <a:pt x="63" y="21"/>
                    <a:pt x="63" y="21"/>
                    <a:pt x="63" y="21"/>
                  </a:cubicBezTo>
                  <a:cubicBezTo>
                    <a:pt x="63" y="21"/>
                    <a:pt x="62" y="21"/>
                    <a:pt x="62" y="22"/>
                  </a:cubicBezTo>
                  <a:cubicBezTo>
                    <a:pt x="62" y="22"/>
                    <a:pt x="61" y="22"/>
                    <a:pt x="61" y="23"/>
                  </a:cubicBezTo>
                  <a:cubicBezTo>
                    <a:pt x="61" y="24"/>
                    <a:pt x="61" y="25"/>
                    <a:pt x="61" y="25"/>
                  </a:cubicBezTo>
                  <a:cubicBezTo>
                    <a:pt x="62" y="27"/>
                    <a:pt x="62" y="27"/>
                    <a:pt x="62" y="27"/>
                  </a:cubicBezTo>
                  <a:cubicBezTo>
                    <a:pt x="61" y="28"/>
                    <a:pt x="61" y="28"/>
                    <a:pt x="61" y="28"/>
                  </a:cubicBezTo>
                  <a:cubicBezTo>
                    <a:pt x="59" y="29"/>
                    <a:pt x="59" y="29"/>
                    <a:pt x="59" y="29"/>
                  </a:cubicBezTo>
                  <a:cubicBezTo>
                    <a:pt x="59" y="29"/>
                    <a:pt x="58" y="29"/>
                    <a:pt x="57" y="29"/>
                  </a:cubicBezTo>
                  <a:cubicBezTo>
                    <a:pt x="56" y="29"/>
                    <a:pt x="56" y="27"/>
                    <a:pt x="56" y="27"/>
                  </a:cubicBezTo>
                  <a:cubicBezTo>
                    <a:pt x="58" y="26"/>
                    <a:pt x="58" y="26"/>
                    <a:pt x="58" y="26"/>
                  </a:cubicBezTo>
                  <a:cubicBezTo>
                    <a:pt x="58" y="26"/>
                    <a:pt x="58" y="26"/>
                    <a:pt x="58" y="25"/>
                  </a:cubicBezTo>
                  <a:cubicBezTo>
                    <a:pt x="57" y="25"/>
                    <a:pt x="57" y="24"/>
                    <a:pt x="56" y="24"/>
                  </a:cubicBezTo>
                  <a:cubicBezTo>
                    <a:pt x="55" y="24"/>
                    <a:pt x="54" y="26"/>
                    <a:pt x="54" y="26"/>
                  </a:cubicBezTo>
                  <a:cubicBezTo>
                    <a:pt x="52" y="27"/>
                    <a:pt x="52" y="27"/>
                    <a:pt x="52" y="27"/>
                  </a:cubicBezTo>
                  <a:cubicBezTo>
                    <a:pt x="52" y="27"/>
                    <a:pt x="51" y="29"/>
                    <a:pt x="51" y="29"/>
                  </a:cubicBezTo>
                  <a:cubicBezTo>
                    <a:pt x="52" y="29"/>
                    <a:pt x="53" y="29"/>
                    <a:pt x="53" y="29"/>
                  </a:cubicBezTo>
                  <a:cubicBezTo>
                    <a:pt x="53" y="29"/>
                    <a:pt x="53" y="30"/>
                    <a:pt x="53" y="31"/>
                  </a:cubicBezTo>
                  <a:cubicBezTo>
                    <a:pt x="53" y="31"/>
                    <a:pt x="52" y="32"/>
                    <a:pt x="52" y="32"/>
                  </a:cubicBezTo>
                  <a:cubicBezTo>
                    <a:pt x="52" y="32"/>
                    <a:pt x="52" y="33"/>
                    <a:pt x="51" y="33"/>
                  </a:cubicBezTo>
                  <a:cubicBezTo>
                    <a:pt x="50" y="32"/>
                    <a:pt x="49" y="32"/>
                    <a:pt x="48" y="32"/>
                  </a:cubicBezTo>
                  <a:cubicBezTo>
                    <a:pt x="47" y="32"/>
                    <a:pt x="46" y="31"/>
                    <a:pt x="46" y="32"/>
                  </a:cubicBezTo>
                  <a:cubicBezTo>
                    <a:pt x="45" y="32"/>
                    <a:pt x="45" y="32"/>
                    <a:pt x="45" y="32"/>
                  </a:cubicBezTo>
                  <a:cubicBezTo>
                    <a:pt x="45" y="33"/>
                    <a:pt x="42" y="34"/>
                    <a:pt x="42" y="34"/>
                  </a:cubicBezTo>
                  <a:cubicBezTo>
                    <a:pt x="42" y="34"/>
                    <a:pt x="41" y="35"/>
                    <a:pt x="41" y="35"/>
                  </a:cubicBezTo>
                  <a:cubicBezTo>
                    <a:pt x="41" y="35"/>
                    <a:pt x="41" y="37"/>
                    <a:pt x="41" y="37"/>
                  </a:cubicBezTo>
                  <a:cubicBezTo>
                    <a:pt x="41" y="37"/>
                    <a:pt x="40" y="38"/>
                    <a:pt x="38" y="38"/>
                  </a:cubicBezTo>
                  <a:cubicBezTo>
                    <a:pt x="37" y="39"/>
                    <a:pt x="36" y="39"/>
                    <a:pt x="36" y="39"/>
                  </a:cubicBezTo>
                  <a:cubicBezTo>
                    <a:pt x="36" y="41"/>
                    <a:pt x="36" y="41"/>
                    <a:pt x="36" y="41"/>
                  </a:cubicBezTo>
                  <a:cubicBezTo>
                    <a:pt x="36" y="41"/>
                    <a:pt x="34" y="42"/>
                    <a:pt x="34" y="43"/>
                  </a:cubicBezTo>
                  <a:cubicBezTo>
                    <a:pt x="33" y="44"/>
                    <a:pt x="30" y="46"/>
                    <a:pt x="30" y="46"/>
                  </a:cubicBezTo>
                  <a:cubicBezTo>
                    <a:pt x="30" y="46"/>
                    <a:pt x="29" y="47"/>
                    <a:pt x="28" y="48"/>
                  </a:cubicBezTo>
                  <a:cubicBezTo>
                    <a:pt x="28" y="49"/>
                    <a:pt x="28" y="50"/>
                    <a:pt x="28" y="51"/>
                  </a:cubicBezTo>
                  <a:cubicBezTo>
                    <a:pt x="28" y="51"/>
                    <a:pt x="27" y="52"/>
                    <a:pt x="27" y="53"/>
                  </a:cubicBezTo>
                  <a:cubicBezTo>
                    <a:pt x="27" y="54"/>
                    <a:pt x="26" y="55"/>
                    <a:pt x="26" y="56"/>
                  </a:cubicBezTo>
                  <a:cubicBezTo>
                    <a:pt x="25" y="56"/>
                    <a:pt x="25" y="57"/>
                    <a:pt x="24" y="57"/>
                  </a:cubicBezTo>
                  <a:cubicBezTo>
                    <a:pt x="24" y="57"/>
                    <a:pt x="22" y="58"/>
                    <a:pt x="21" y="58"/>
                  </a:cubicBezTo>
                  <a:cubicBezTo>
                    <a:pt x="20" y="59"/>
                    <a:pt x="20" y="60"/>
                    <a:pt x="20" y="60"/>
                  </a:cubicBezTo>
                  <a:cubicBezTo>
                    <a:pt x="20" y="60"/>
                    <a:pt x="21" y="61"/>
                    <a:pt x="21" y="61"/>
                  </a:cubicBezTo>
                  <a:cubicBezTo>
                    <a:pt x="22" y="61"/>
                    <a:pt x="23" y="62"/>
                    <a:pt x="23" y="62"/>
                  </a:cubicBezTo>
                  <a:cubicBezTo>
                    <a:pt x="23" y="62"/>
                    <a:pt x="23" y="63"/>
                    <a:pt x="23" y="64"/>
                  </a:cubicBezTo>
                  <a:cubicBezTo>
                    <a:pt x="23" y="64"/>
                    <a:pt x="22" y="66"/>
                    <a:pt x="23" y="66"/>
                  </a:cubicBezTo>
                  <a:cubicBezTo>
                    <a:pt x="24" y="66"/>
                    <a:pt x="25" y="66"/>
                    <a:pt x="25" y="66"/>
                  </a:cubicBezTo>
                  <a:cubicBezTo>
                    <a:pt x="27" y="67"/>
                    <a:pt x="27" y="67"/>
                    <a:pt x="27" y="67"/>
                  </a:cubicBezTo>
                  <a:cubicBezTo>
                    <a:pt x="28" y="68"/>
                    <a:pt x="28" y="68"/>
                    <a:pt x="28" y="68"/>
                  </a:cubicBezTo>
                  <a:cubicBezTo>
                    <a:pt x="29" y="68"/>
                    <a:pt x="29" y="68"/>
                    <a:pt x="29" y="68"/>
                  </a:cubicBezTo>
                  <a:cubicBezTo>
                    <a:pt x="29" y="68"/>
                    <a:pt x="29" y="69"/>
                    <a:pt x="29" y="70"/>
                  </a:cubicBezTo>
                  <a:cubicBezTo>
                    <a:pt x="28" y="70"/>
                    <a:pt x="28" y="71"/>
                    <a:pt x="28" y="71"/>
                  </a:cubicBezTo>
                  <a:cubicBezTo>
                    <a:pt x="27" y="71"/>
                    <a:pt x="27" y="71"/>
                    <a:pt x="27" y="70"/>
                  </a:cubicBezTo>
                  <a:cubicBezTo>
                    <a:pt x="27" y="69"/>
                    <a:pt x="27" y="69"/>
                    <a:pt x="26" y="68"/>
                  </a:cubicBezTo>
                  <a:cubicBezTo>
                    <a:pt x="25" y="68"/>
                    <a:pt x="24" y="69"/>
                    <a:pt x="24" y="69"/>
                  </a:cubicBezTo>
                  <a:cubicBezTo>
                    <a:pt x="24" y="69"/>
                    <a:pt x="23" y="69"/>
                    <a:pt x="23" y="68"/>
                  </a:cubicBezTo>
                  <a:cubicBezTo>
                    <a:pt x="22" y="67"/>
                    <a:pt x="22" y="68"/>
                    <a:pt x="22" y="67"/>
                  </a:cubicBezTo>
                  <a:cubicBezTo>
                    <a:pt x="22" y="66"/>
                    <a:pt x="23" y="66"/>
                    <a:pt x="22" y="65"/>
                  </a:cubicBezTo>
                  <a:cubicBezTo>
                    <a:pt x="22" y="65"/>
                    <a:pt x="21" y="64"/>
                    <a:pt x="21" y="64"/>
                  </a:cubicBezTo>
                  <a:cubicBezTo>
                    <a:pt x="20" y="64"/>
                    <a:pt x="21" y="65"/>
                    <a:pt x="20" y="64"/>
                  </a:cubicBezTo>
                  <a:cubicBezTo>
                    <a:pt x="20" y="63"/>
                    <a:pt x="19" y="63"/>
                    <a:pt x="19" y="63"/>
                  </a:cubicBezTo>
                  <a:cubicBezTo>
                    <a:pt x="19" y="63"/>
                    <a:pt x="18" y="63"/>
                    <a:pt x="18" y="62"/>
                  </a:cubicBezTo>
                  <a:cubicBezTo>
                    <a:pt x="18" y="62"/>
                    <a:pt x="18" y="61"/>
                    <a:pt x="18" y="60"/>
                  </a:cubicBezTo>
                  <a:cubicBezTo>
                    <a:pt x="18" y="60"/>
                    <a:pt x="19" y="59"/>
                    <a:pt x="19" y="58"/>
                  </a:cubicBezTo>
                  <a:cubicBezTo>
                    <a:pt x="19" y="58"/>
                    <a:pt x="19" y="55"/>
                    <a:pt x="19" y="55"/>
                  </a:cubicBezTo>
                  <a:cubicBezTo>
                    <a:pt x="19" y="55"/>
                    <a:pt x="16" y="61"/>
                    <a:pt x="15" y="66"/>
                  </a:cubicBezTo>
                  <a:cubicBezTo>
                    <a:pt x="15" y="66"/>
                    <a:pt x="16" y="65"/>
                    <a:pt x="16" y="66"/>
                  </a:cubicBezTo>
                  <a:cubicBezTo>
                    <a:pt x="16" y="67"/>
                    <a:pt x="17" y="68"/>
                    <a:pt x="16" y="69"/>
                  </a:cubicBezTo>
                  <a:cubicBezTo>
                    <a:pt x="16" y="69"/>
                    <a:pt x="16" y="69"/>
                    <a:pt x="16" y="72"/>
                  </a:cubicBezTo>
                  <a:cubicBezTo>
                    <a:pt x="16" y="74"/>
                    <a:pt x="17" y="75"/>
                    <a:pt x="17" y="76"/>
                  </a:cubicBezTo>
                  <a:cubicBezTo>
                    <a:pt x="16" y="76"/>
                    <a:pt x="16" y="77"/>
                    <a:pt x="16" y="78"/>
                  </a:cubicBezTo>
                  <a:cubicBezTo>
                    <a:pt x="16" y="79"/>
                    <a:pt x="16" y="82"/>
                    <a:pt x="17" y="82"/>
                  </a:cubicBezTo>
                  <a:cubicBezTo>
                    <a:pt x="17" y="82"/>
                    <a:pt x="17" y="83"/>
                    <a:pt x="17" y="83"/>
                  </a:cubicBezTo>
                  <a:cubicBezTo>
                    <a:pt x="18" y="84"/>
                    <a:pt x="17" y="85"/>
                    <a:pt x="18" y="84"/>
                  </a:cubicBezTo>
                  <a:cubicBezTo>
                    <a:pt x="19" y="82"/>
                    <a:pt x="20" y="81"/>
                    <a:pt x="20" y="81"/>
                  </a:cubicBezTo>
                  <a:cubicBezTo>
                    <a:pt x="20" y="80"/>
                    <a:pt x="20" y="80"/>
                    <a:pt x="20" y="80"/>
                  </a:cubicBezTo>
                  <a:cubicBezTo>
                    <a:pt x="20" y="80"/>
                    <a:pt x="20" y="79"/>
                    <a:pt x="22" y="79"/>
                  </a:cubicBezTo>
                  <a:cubicBezTo>
                    <a:pt x="23" y="79"/>
                    <a:pt x="24" y="79"/>
                    <a:pt x="24" y="80"/>
                  </a:cubicBezTo>
                  <a:cubicBezTo>
                    <a:pt x="25" y="80"/>
                    <a:pt x="23" y="82"/>
                    <a:pt x="24" y="82"/>
                  </a:cubicBezTo>
                  <a:cubicBezTo>
                    <a:pt x="25" y="82"/>
                    <a:pt x="27" y="81"/>
                    <a:pt x="28" y="81"/>
                  </a:cubicBezTo>
                  <a:cubicBezTo>
                    <a:pt x="29" y="81"/>
                    <a:pt x="29" y="82"/>
                    <a:pt x="30" y="83"/>
                  </a:cubicBezTo>
                  <a:cubicBezTo>
                    <a:pt x="30" y="84"/>
                    <a:pt x="30" y="85"/>
                    <a:pt x="31" y="86"/>
                  </a:cubicBezTo>
                  <a:cubicBezTo>
                    <a:pt x="32" y="86"/>
                    <a:pt x="31" y="87"/>
                    <a:pt x="32" y="88"/>
                  </a:cubicBezTo>
                  <a:cubicBezTo>
                    <a:pt x="32" y="89"/>
                    <a:pt x="34" y="90"/>
                    <a:pt x="35" y="90"/>
                  </a:cubicBezTo>
                  <a:cubicBezTo>
                    <a:pt x="35" y="90"/>
                    <a:pt x="37" y="90"/>
                    <a:pt x="38" y="90"/>
                  </a:cubicBezTo>
                  <a:cubicBezTo>
                    <a:pt x="39" y="91"/>
                    <a:pt x="38" y="92"/>
                    <a:pt x="39" y="92"/>
                  </a:cubicBezTo>
                  <a:cubicBezTo>
                    <a:pt x="40" y="92"/>
                    <a:pt x="41" y="95"/>
                    <a:pt x="41" y="95"/>
                  </a:cubicBezTo>
                  <a:cubicBezTo>
                    <a:pt x="41" y="95"/>
                    <a:pt x="41" y="97"/>
                    <a:pt x="41" y="98"/>
                  </a:cubicBezTo>
                  <a:cubicBezTo>
                    <a:pt x="41" y="98"/>
                    <a:pt x="41" y="99"/>
                    <a:pt x="42" y="100"/>
                  </a:cubicBezTo>
                  <a:cubicBezTo>
                    <a:pt x="42" y="100"/>
                    <a:pt x="44" y="100"/>
                    <a:pt x="44" y="100"/>
                  </a:cubicBezTo>
                  <a:cubicBezTo>
                    <a:pt x="44" y="100"/>
                    <a:pt x="43" y="102"/>
                    <a:pt x="45" y="102"/>
                  </a:cubicBezTo>
                  <a:cubicBezTo>
                    <a:pt x="47" y="103"/>
                    <a:pt x="48" y="103"/>
                    <a:pt x="49" y="104"/>
                  </a:cubicBezTo>
                  <a:cubicBezTo>
                    <a:pt x="49" y="104"/>
                    <a:pt x="48" y="105"/>
                    <a:pt x="50" y="105"/>
                  </a:cubicBezTo>
                  <a:cubicBezTo>
                    <a:pt x="52" y="105"/>
                    <a:pt x="54" y="105"/>
                    <a:pt x="55" y="106"/>
                  </a:cubicBezTo>
                  <a:cubicBezTo>
                    <a:pt x="56" y="106"/>
                    <a:pt x="55" y="107"/>
                    <a:pt x="57" y="109"/>
                  </a:cubicBezTo>
                  <a:cubicBezTo>
                    <a:pt x="60" y="110"/>
                    <a:pt x="60" y="111"/>
                    <a:pt x="61" y="111"/>
                  </a:cubicBezTo>
                  <a:cubicBezTo>
                    <a:pt x="62" y="111"/>
                    <a:pt x="63" y="111"/>
                    <a:pt x="63" y="113"/>
                  </a:cubicBezTo>
                  <a:cubicBezTo>
                    <a:pt x="62" y="115"/>
                    <a:pt x="62" y="116"/>
                    <a:pt x="61" y="117"/>
                  </a:cubicBezTo>
                  <a:cubicBezTo>
                    <a:pt x="60" y="118"/>
                    <a:pt x="59" y="120"/>
                    <a:pt x="58" y="121"/>
                  </a:cubicBezTo>
                  <a:cubicBezTo>
                    <a:pt x="58" y="122"/>
                    <a:pt x="57" y="123"/>
                    <a:pt x="58" y="124"/>
                  </a:cubicBezTo>
                  <a:cubicBezTo>
                    <a:pt x="58" y="126"/>
                    <a:pt x="59" y="127"/>
                    <a:pt x="59" y="128"/>
                  </a:cubicBezTo>
                  <a:cubicBezTo>
                    <a:pt x="59" y="129"/>
                    <a:pt x="59" y="131"/>
                    <a:pt x="59" y="132"/>
                  </a:cubicBezTo>
                  <a:cubicBezTo>
                    <a:pt x="58" y="133"/>
                    <a:pt x="58" y="134"/>
                    <a:pt x="58" y="134"/>
                  </a:cubicBezTo>
                  <a:cubicBezTo>
                    <a:pt x="58" y="134"/>
                    <a:pt x="59" y="136"/>
                    <a:pt x="58" y="137"/>
                  </a:cubicBezTo>
                  <a:cubicBezTo>
                    <a:pt x="57" y="138"/>
                    <a:pt x="55" y="140"/>
                    <a:pt x="54" y="140"/>
                  </a:cubicBezTo>
                  <a:cubicBezTo>
                    <a:pt x="53" y="140"/>
                    <a:pt x="51" y="142"/>
                    <a:pt x="51" y="142"/>
                  </a:cubicBezTo>
                  <a:cubicBezTo>
                    <a:pt x="51" y="142"/>
                    <a:pt x="51" y="146"/>
                    <a:pt x="51" y="147"/>
                  </a:cubicBezTo>
                  <a:cubicBezTo>
                    <a:pt x="51" y="147"/>
                    <a:pt x="47" y="154"/>
                    <a:pt x="49" y="155"/>
                  </a:cubicBezTo>
                  <a:cubicBezTo>
                    <a:pt x="50" y="156"/>
                    <a:pt x="50" y="158"/>
                    <a:pt x="50" y="159"/>
                  </a:cubicBezTo>
                  <a:cubicBezTo>
                    <a:pt x="49" y="160"/>
                    <a:pt x="49" y="160"/>
                    <a:pt x="49" y="160"/>
                  </a:cubicBezTo>
                  <a:cubicBezTo>
                    <a:pt x="48" y="161"/>
                    <a:pt x="46" y="161"/>
                    <a:pt x="47" y="163"/>
                  </a:cubicBezTo>
                  <a:cubicBezTo>
                    <a:pt x="49" y="165"/>
                    <a:pt x="50" y="165"/>
                    <a:pt x="50" y="167"/>
                  </a:cubicBezTo>
                  <a:cubicBezTo>
                    <a:pt x="51" y="168"/>
                    <a:pt x="51" y="168"/>
                    <a:pt x="52" y="170"/>
                  </a:cubicBezTo>
                  <a:cubicBezTo>
                    <a:pt x="53" y="171"/>
                    <a:pt x="53" y="172"/>
                    <a:pt x="54" y="173"/>
                  </a:cubicBezTo>
                  <a:cubicBezTo>
                    <a:pt x="55" y="174"/>
                    <a:pt x="56" y="175"/>
                    <a:pt x="56" y="176"/>
                  </a:cubicBezTo>
                  <a:cubicBezTo>
                    <a:pt x="56" y="177"/>
                    <a:pt x="59" y="179"/>
                    <a:pt x="56" y="177"/>
                  </a:cubicBezTo>
                  <a:cubicBezTo>
                    <a:pt x="53" y="175"/>
                    <a:pt x="56" y="177"/>
                    <a:pt x="52" y="174"/>
                  </a:cubicBezTo>
                  <a:cubicBezTo>
                    <a:pt x="49" y="171"/>
                    <a:pt x="48" y="173"/>
                    <a:pt x="46" y="171"/>
                  </a:cubicBezTo>
                  <a:cubicBezTo>
                    <a:pt x="45" y="169"/>
                    <a:pt x="47" y="175"/>
                    <a:pt x="44" y="168"/>
                  </a:cubicBezTo>
                  <a:cubicBezTo>
                    <a:pt x="41" y="160"/>
                    <a:pt x="40" y="161"/>
                    <a:pt x="39" y="159"/>
                  </a:cubicBezTo>
                  <a:cubicBezTo>
                    <a:pt x="39" y="157"/>
                    <a:pt x="39" y="159"/>
                    <a:pt x="37" y="155"/>
                  </a:cubicBezTo>
                  <a:cubicBezTo>
                    <a:pt x="35" y="151"/>
                    <a:pt x="37" y="154"/>
                    <a:pt x="35" y="151"/>
                  </a:cubicBezTo>
                  <a:cubicBezTo>
                    <a:pt x="33" y="149"/>
                    <a:pt x="33" y="152"/>
                    <a:pt x="32" y="148"/>
                  </a:cubicBezTo>
                  <a:cubicBezTo>
                    <a:pt x="31" y="143"/>
                    <a:pt x="31" y="146"/>
                    <a:pt x="30" y="141"/>
                  </a:cubicBezTo>
                  <a:cubicBezTo>
                    <a:pt x="28" y="136"/>
                    <a:pt x="31" y="136"/>
                    <a:pt x="28" y="133"/>
                  </a:cubicBezTo>
                  <a:cubicBezTo>
                    <a:pt x="25" y="131"/>
                    <a:pt x="25" y="132"/>
                    <a:pt x="24" y="131"/>
                  </a:cubicBezTo>
                  <a:cubicBezTo>
                    <a:pt x="23" y="129"/>
                    <a:pt x="25" y="130"/>
                    <a:pt x="22" y="126"/>
                  </a:cubicBezTo>
                  <a:cubicBezTo>
                    <a:pt x="20" y="122"/>
                    <a:pt x="16" y="120"/>
                    <a:pt x="16" y="113"/>
                  </a:cubicBezTo>
                  <a:cubicBezTo>
                    <a:pt x="16" y="105"/>
                    <a:pt x="16" y="104"/>
                    <a:pt x="16" y="104"/>
                  </a:cubicBezTo>
                  <a:cubicBezTo>
                    <a:pt x="16" y="104"/>
                    <a:pt x="13" y="101"/>
                    <a:pt x="14" y="97"/>
                  </a:cubicBezTo>
                  <a:cubicBezTo>
                    <a:pt x="15" y="92"/>
                    <a:pt x="16" y="94"/>
                    <a:pt x="15" y="92"/>
                  </a:cubicBezTo>
                  <a:cubicBezTo>
                    <a:pt x="15" y="91"/>
                    <a:pt x="14" y="91"/>
                    <a:pt x="13" y="89"/>
                  </a:cubicBezTo>
                  <a:cubicBezTo>
                    <a:pt x="12" y="88"/>
                    <a:pt x="12" y="88"/>
                    <a:pt x="11" y="87"/>
                  </a:cubicBezTo>
                  <a:cubicBezTo>
                    <a:pt x="11" y="86"/>
                    <a:pt x="11" y="83"/>
                    <a:pt x="11" y="83"/>
                  </a:cubicBezTo>
                  <a:cubicBezTo>
                    <a:pt x="10" y="84"/>
                    <a:pt x="10" y="84"/>
                    <a:pt x="10" y="84"/>
                  </a:cubicBezTo>
                  <a:cubicBezTo>
                    <a:pt x="10" y="84"/>
                    <a:pt x="0" y="182"/>
                    <a:pt x="97" y="197"/>
                  </a:cubicBezTo>
                  <a:cubicBezTo>
                    <a:pt x="97" y="197"/>
                    <a:pt x="75" y="192"/>
                    <a:pt x="73" y="187"/>
                  </a:cubicBezTo>
                  <a:cubicBezTo>
                    <a:pt x="73" y="187"/>
                    <a:pt x="72" y="183"/>
                    <a:pt x="73" y="183"/>
                  </a:cubicBezTo>
                  <a:cubicBezTo>
                    <a:pt x="74" y="183"/>
                    <a:pt x="76" y="184"/>
                    <a:pt x="77" y="183"/>
                  </a:cubicBezTo>
                  <a:cubicBezTo>
                    <a:pt x="79" y="181"/>
                    <a:pt x="80" y="180"/>
                    <a:pt x="80" y="180"/>
                  </a:cubicBezTo>
                  <a:cubicBezTo>
                    <a:pt x="80" y="182"/>
                    <a:pt x="80" y="182"/>
                    <a:pt x="80" y="182"/>
                  </a:cubicBezTo>
                  <a:cubicBezTo>
                    <a:pt x="80" y="182"/>
                    <a:pt x="79" y="182"/>
                    <a:pt x="83" y="181"/>
                  </a:cubicBezTo>
                  <a:cubicBezTo>
                    <a:pt x="88" y="181"/>
                    <a:pt x="88" y="181"/>
                    <a:pt x="89" y="181"/>
                  </a:cubicBezTo>
                  <a:cubicBezTo>
                    <a:pt x="91" y="180"/>
                    <a:pt x="93" y="176"/>
                    <a:pt x="94" y="178"/>
                  </a:cubicBezTo>
                  <a:cubicBezTo>
                    <a:pt x="95" y="181"/>
                    <a:pt x="93" y="180"/>
                    <a:pt x="95" y="181"/>
                  </a:cubicBezTo>
                  <a:cubicBezTo>
                    <a:pt x="97" y="181"/>
                    <a:pt x="101" y="180"/>
                    <a:pt x="101" y="180"/>
                  </a:cubicBezTo>
                  <a:cubicBezTo>
                    <a:pt x="101" y="180"/>
                    <a:pt x="108" y="181"/>
                    <a:pt x="108" y="180"/>
                  </a:cubicBezTo>
                  <a:cubicBezTo>
                    <a:pt x="109" y="179"/>
                    <a:pt x="109" y="178"/>
                    <a:pt x="110" y="178"/>
                  </a:cubicBezTo>
                  <a:cubicBezTo>
                    <a:pt x="111" y="178"/>
                    <a:pt x="112" y="180"/>
                    <a:pt x="112" y="180"/>
                  </a:cubicBezTo>
                  <a:cubicBezTo>
                    <a:pt x="108" y="182"/>
                    <a:pt x="108" y="182"/>
                    <a:pt x="108" y="182"/>
                  </a:cubicBezTo>
                  <a:cubicBezTo>
                    <a:pt x="105" y="185"/>
                    <a:pt x="105" y="185"/>
                    <a:pt x="105" y="185"/>
                  </a:cubicBezTo>
                  <a:cubicBezTo>
                    <a:pt x="105" y="185"/>
                    <a:pt x="103" y="185"/>
                    <a:pt x="105" y="186"/>
                  </a:cubicBezTo>
                  <a:cubicBezTo>
                    <a:pt x="106" y="187"/>
                    <a:pt x="107" y="187"/>
                    <a:pt x="108" y="187"/>
                  </a:cubicBezTo>
                  <a:cubicBezTo>
                    <a:pt x="110" y="187"/>
                    <a:pt x="114" y="190"/>
                    <a:pt x="115" y="188"/>
                  </a:cubicBezTo>
                  <a:cubicBezTo>
                    <a:pt x="116" y="186"/>
                    <a:pt x="116" y="186"/>
                    <a:pt x="117" y="185"/>
                  </a:cubicBezTo>
                  <a:cubicBezTo>
                    <a:pt x="117" y="184"/>
                    <a:pt x="117" y="182"/>
                    <a:pt x="119" y="182"/>
                  </a:cubicBezTo>
                  <a:cubicBezTo>
                    <a:pt x="120" y="182"/>
                    <a:pt x="122" y="183"/>
                    <a:pt x="122" y="183"/>
                  </a:cubicBezTo>
                  <a:cubicBezTo>
                    <a:pt x="121" y="186"/>
                    <a:pt x="121" y="186"/>
                    <a:pt x="121" y="186"/>
                  </a:cubicBezTo>
                  <a:cubicBezTo>
                    <a:pt x="121" y="186"/>
                    <a:pt x="123" y="186"/>
                    <a:pt x="125" y="186"/>
                  </a:cubicBezTo>
                  <a:cubicBezTo>
                    <a:pt x="126" y="186"/>
                    <a:pt x="126" y="188"/>
                    <a:pt x="128" y="186"/>
                  </a:cubicBezTo>
                  <a:cubicBezTo>
                    <a:pt x="129" y="184"/>
                    <a:pt x="129" y="184"/>
                    <a:pt x="131" y="184"/>
                  </a:cubicBezTo>
                  <a:cubicBezTo>
                    <a:pt x="133" y="184"/>
                    <a:pt x="135" y="183"/>
                    <a:pt x="136" y="183"/>
                  </a:cubicBezTo>
                  <a:cubicBezTo>
                    <a:pt x="136" y="184"/>
                    <a:pt x="138" y="184"/>
                    <a:pt x="139" y="184"/>
                  </a:cubicBezTo>
                  <a:cubicBezTo>
                    <a:pt x="139" y="184"/>
                    <a:pt x="143" y="186"/>
                    <a:pt x="143" y="186"/>
                  </a:cubicBezTo>
                  <a:cubicBezTo>
                    <a:pt x="144" y="185"/>
                    <a:pt x="148" y="186"/>
                    <a:pt x="148" y="186"/>
                  </a:cubicBezTo>
                  <a:cubicBezTo>
                    <a:pt x="148" y="186"/>
                    <a:pt x="137" y="196"/>
                    <a:pt x="113" y="197"/>
                  </a:cubicBezTo>
                  <a:cubicBezTo>
                    <a:pt x="113" y="197"/>
                    <a:pt x="167" y="199"/>
                    <a:pt x="197" y="146"/>
                  </a:cubicBezTo>
                  <a:cubicBezTo>
                    <a:pt x="228" y="94"/>
                    <a:pt x="206" y="26"/>
                    <a:pt x="137" y="3"/>
                  </a:cubicBezTo>
                  <a:cubicBezTo>
                    <a:pt x="137" y="3"/>
                    <a:pt x="189" y="22"/>
                    <a:pt x="203" y="71"/>
                  </a:cubicBezTo>
                  <a:cubicBezTo>
                    <a:pt x="202" y="72"/>
                    <a:pt x="202" y="72"/>
                    <a:pt x="202" y="72"/>
                  </a:cubicBezTo>
                  <a:cubicBezTo>
                    <a:pt x="201" y="71"/>
                    <a:pt x="201" y="72"/>
                    <a:pt x="200" y="69"/>
                  </a:cubicBezTo>
                  <a:cubicBezTo>
                    <a:pt x="199" y="67"/>
                    <a:pt x="199" y="68"/>
                    <a:pt x="199" y="66"/>
                  </a:cubicBezTo>
                  <a:cubicBezTo>
                    <a:pt x="198" y="64"/>
                    <a:pt x="198" y="65"/>
                    <a:pt x="197" y="64"/>
                  </a:cubicBezTo>
                  <a:cubicBezTo>
                    <a:pt x="195" y="62"/>
                    <a:pt x="195" y="62"/>
                    <a:pt x="194" y="61"/>
                  </a:cubicBezTo>
                  <a:cubicBezTo>
                    <a:pt x="193" y="61"/>
                    <a:pt x="192" y="58"/>
                    <a:pt x="192" y="57"/>
                  </a:cubicBezTo>
                  <a:cubicBezTo>
                    <a:pt x="191" y="56"/>
                    <a:pt x="189" y="55"/>
                    <a:pt x="188" y="55"/>
                  </a:cubicBezTo>
                  <a:cubicBezTo>
                    <a:pt x="187" y="55"/>
                    <a:pt x="188" y="54"/>
                    <a:pt x="187" y="55"/>
                  </a:cubicBezTo>
                  <a:cubicBezTo>
                    <a:pt x="187" y="56"/>
                    <a:pt x="189" y="58"/>
                    <a:pt x="189" y="58"/>
                  </a:cubicBezTo>
                  <a:cubicBezTo>
                    <a:pt x="189" y="62"/>
                    <a:pt x="189" y="62"/>
                    <a:pt x="189" y="62"/>
                  </a:cubicBezTo>
                  <a:cubicBezTo>
                    <a:pt x="189" y="62"/>
                    <a:pt x="190" y="65"/>
                    <a:pt x="190" y="66"/>
                  </a:cubicBezTo>
                  <a:cubicBezTo>
                    <a:pt x="190" y="67"/>
                    <a:pt x="189" y="70"/>
                    <a:pt x="189" y="70"/>
                  </a:cubicBezTo>
                  <a:cubicBezTo>
                    <a:pt x="189" y="70"/>
                    <a:pt x="188" y="72"/>
                    <a:pt x="187" y="73"/>
                  </a:cubicBezTo>
                  <a:cubicBezTo>
                    <a:pt x="186" y="73"/>
                    <a:pt x="181" y="74"/>
                    <a:pt x="181" y="74"/>
                  </a:cubicBezTo>
                  <a:cubicBezTo>
                    <a:pt x="181" y="74"/>
                    <a:pt x="179" y="72"/>
                    <a:pt x="179" y="71"/>
                  </a:cubicBezTo>
                  <a:cubicBezTo>
                    <a:pt x="178" y="69"/>
                    <a:pt x="175" y="69"/>
                    <a:pt x="174" y="68"/>
                  </a:cubicBezTo>
                  <a:cubicBezTo>
                    <a:pt x="174" y="67"/>
                    <a:pt x="175" y="66"/>
                    <a:pt x="173" y="64"/>
                  </a:cubicBezTo>
                  <a:cubicBezTo>
                    <a:pt x="172" y="62"/>
                    <a:pt x="173" y="63"/>
                    <a:pt x="172" y="61"/>
                  </a:cubicBezTo>
                  <a:cubicBezTo>
                    <a:pt x="170" y="59"/>
                    <a:pt x="170" y="59"/>
                    <a:pt x="170" y="59"/>
                  </a:cubicBezTo>
                  <a:cubicBezTo>
                    <a:pt x="170" y="59"/>
                    <a:pt x="166" y="58"/>
                    <a:pt x="167" y="60"/>
                  </a:cubicBezTo>
                  <a:cubicBezTo>
                    <a:pt x="168" y="63"/>
                    <a:pt x="167" y="65"/>
                    <a:pt x="168" y="65"/>
                  </a:cubicBezTo>
                  <a:cubicBezTo>
                    <a:pt x="169" y="66"/>
                    <a:pt x="170" y="65"/>
                    <a:pt x="171" y="67"/>
                  </a:cubicBezTo>
                  <a:cubicBezTo>
                    <a:pt x="172" y="69"/>
                    <a:pt x="172" y="70"/>
                    <a:pt x="172" y="71"/>
                  </a:cubicBezTo>
                  <a:cubicBezTo>
                    <a:pt x="173" y="71"/>
                    <a:pt x="173" y="74"/>
                    <a:pt x="174" y="75"/>
                  </a:cubicBezTo>
                  <a:cubicBezTo>
                    <a:pt x="175" y="75"/>
                    <a:pt x="178" y="75"/>
                    <a:pt x="178" y="76"/>
                  </a:cubicBezTo>
                  <a:cubicBezTo>
                    <a:pt x="177" y="77"/>
                    <a:pt x="176" y="78"/>
                    <a:pt x="178" y="79"/>
                  </a:cubicBezTo>
                  <a:cubicBezTo>
                    <a:pt x="179" y="79"/>
                    <a:pt x="179" y="80"/>
                    <a:pt x="180" y="80"/>
                  </a:cubicBezTo>
                  <a:cubicBezTo>
                    <a:pt x="181" y="80"/>
                    <a:pt x="181" y="80"/>
                    <a:pt x="182" y="79"/>
                  </a:cubicBezTo>
                  <a:cubicBezTo>
                    <a:pt x="184" y="79"/>
                    <a:pt x="186" y="79"/>
                    <a:pt x="186" y="79"/>
                  </a:cubicBezTo>
                  <a:cubicBezTo>
                    <a:pt x="186" y="79"/>
                    <a:pt x="188" y="80"/>
                    <a:pt x="188" y="81"/>
                  </a:cubicBezTo>
                  <a:cubicBezTo>
                    <a:pt x="188" y="82"/>
                    <a:pt x="187" y="86"/>
                    <a:pt x="187" y="86"/>
                  </a:cubicBezTo>
                  <a:cubicBezTo>
                    <a:pt x="185" y="90"/>
                    <a:pt x="185" y="90"/>
                    <a:pt x="185" y="90"/>
                  </a:cubicBezTo>
                  <a:cubicBezTo>
                    <a:pt x="185" y="90"/>
                    <a:pt x="185" y="97"/>
                    <a:pt x="184" y="97"/>
                  </a:cubicBezTo>
                  <a:cubicBezTo>
                    <a:pt x="183" y="97"/>
                    <a:pt x="182" y="100"/>
                    <a:pt x="181" y="100"/>
                  </a:cubicBezTo>
                  <a:cubicBezTo>
                    <a:pt x="180" y="101"/>
                    <a:pt x="180" y="105"/>
                    <a:pt x="180" y="105"/>
                  </a:cubicBezTo>
                  <a:cubicBezTo>
                    <a:pt x="178" y="108"/>
                    <a:pt x="178" y="108"/>
                    <a:pt x="178" y="108"/>
                  </a:cubicBezTo>
                  <a:cubicBezTo>
                    <a:pt x="178" y="108"/>
                    <a:pt x="178" y="111"/>
                    <a:pt x="178" y="112"/>
                  </a:cubicBezTo>
                  <a:cubicBezTo>
                    <a:pt x="178" y="113"/>
                    <a:pt x="179" y="117"/>
                    <a:pt x="178" y="119"/>
                  </a:cubicBezTo>
                  <a:cubicBezTo>
                    <a:pt x="178" y="121"/>
                    <a:pt x="175" y="122"/>
                    <a:pt x="175" y="122"/>
                  </a:cubicBezTo>
                  <a:cubicBezTo>
                    <a:pt x="175" y="122"/>
                    <a:pt x="179" y="126"/>
                    <a:pt x="177" y="126"/>
                  </a:cubicBezTo>
                  <a:cubicBezTo>
                    <a:pt x="175" y="127"/>
                    <a:pt x="173" y="129"/>
                    <a:pt x="173" y="130"/>
                  </a:cubicBezTo>
                  <a:cubicBezTo>
                    <a:pt x="172" y="131"/>
                    <a:pt x="172" y="132"/>
                    <a:pt x="171" y="132"/>
                  </a:cubicBezTo>
                  <a:cubicBezTo>
                    <a:pt x="170" y="133"/>
                    <a:pt x="168" y="133"/>
                    <a:pt x="168" y="134"/>
                  </a:cubicBezTo>
                  <a:cubicBezTo>
                    <a:pt x="168" y="134"/>
                    <a:pt x="168" y="137"/>
                    <a:pt x="168" y="137"/>
                  </a:cubicBezTo>
                  <a:cubicBezTo>
                    <a:pt x="164" y="142"/>
                    <a:pt x="164" y="142"/>
                    <a:pt x="164" y="142"/>
                  </a:cubicBezTo>
                  <a:cubicBezTo>
                    <a:pt x="160" y="146"/>
                    <a:pt x="160" y="146"/>
                    <a:pt x="160" y="146"/>
                  </a:cubicBezTo>
                  <a:cubicBezTo>
                    <a:pt x="160" y="146"/>
                    <a:pt x="160" y="149"/>
                    <a:pt x="159" y="149"/>
                  </a:cubicBezTo>
                  <a:cubicBezTo>
                    <a:pt x="158" y="149"/>
                    <a:pt x="153" y="151"/>
                    <a:pt x="152" y="152"/>
                  </a:cubicBezTo>
                  <a:cubicBezTo>
                    <a:pt x="152" y="152"/>
                    <a:pt x="148" y="154"/>
                    <a:pt x="147" y="154"/>
                  </a:cubicBezTo>
                  <a:cubicBezTo>
                    <a:pt x="146" y="154"/>
                    <a:pt x="148" y="157"/>
                    <a:pt x="146" y="154"/>
                  </a:cubicBezTo>
                  <a:cubicBezTo>
                    <a:pt x="144" y="151"/>
                    <a:pt x="145" y="153"/>
                    <a:pt x="144" y="149"/>
                  </a:cubicBezTo>
                  <a:cubicBezTo>
                    <a:pt x="142" y="145"/>
                    <a:pt x="142" y="148"/>
                    <a:pt x="142" y="145"/>
                  </a:cubicBezTo>
                  <a:cubicBezTo>
                    <a:pt x="142" y="143"/>
                    <a:pt x="142" y="145"/>
                    <a:pt x="142" y="143"/>
                  </a:cubicBezTo>
                  <a:cubicBezTo>
                    <a:pt x="142" y="140"/>
                    <a:pt x="143" y="142"/>
                    <a:pt x="141" y="139"/>
                  </a:cubicBezTo>
                  <a:cubicBezTo>
                    <a:pt x="140" y="136"/>
                    <a:pt x="140" y="137"/>
                    <a:pt x="138" y="135"/>
                  </a:cubicBezTo>
                  <a:cubicBezTo>
                    <a:pt x="136" y="133"/>
                    <a:pt x="135" y="135"/>
                    <a:pt x="136" y="132"/>
                  </a:cubicBezTo>
                  <a:cubicBezTo>
                    <a:pt x="137" y="129"/>
                    <a:pt x="137" y="132"/>
                    <a:pt x="137" y="129"/>
                  </a:cubicBezTo>
                  <a:cubicBezTo>
                    <a:pt x="138" y="126"/>
                    <a:pt x="137" y="125"/>
                    <a:pt x="139" y="124"/>
                  </a:cubicBezTo>
                  <a:cubicBezTo>
                    <a:pt x="141" y="123"/>
                    <a:pt x="142" y="122"/>
                    <a:pt x="142" y="121"/>
                  </a:cubicBezTo>
                  <a:cubicBezTo>
                    <a:pt x="142" y="119"/>
                    <a:pt x="142" y="118"/>
                    <a:pt x="142" y="117"/>
                  </a:cubicBezTo>
                  <a:cubicBezTo>
                    <a:pt x="141" y="116"/>
                    <a:pt x="139" y="114"/>
                    <a:pt x="139" y="113"/>
                  </a:cubicBezTo>
                  <a:cubicBezTo>
                    <a:pt x="139" y="112"/>
                    <a:pt x="139" y="113"/>
                    <a:pt x="137" y="111"/>
                  </a:cubicBezTo>
                  <a:cubicBezTo>
                    <a:pt x="136" y="109"/>
                    <a:pt x="135" y="108"/>
                    <a:pt x="135" y="108"/>
                  </a:cubicBezTo>
                  <a:cubicBezTo>
                    <a:pt x="135" y="108"/>
                    <a:pt x="135" y="103"/>
                    <a:pt x="135" y="101"/>
                  </a:cubicBezTo>
                  <a:cubicBezTo>
                    <a:pt x="135" y="99"/>
                    <a:pt x="134" y="102"/>
                    <a:pt x="135" y="99"/>
                  </a:cubicBezTo>
                  <a:cubicBezTo>
                    <a:pt x="135" y="96"/>
                    <a:pt x="135" y="94"/>
                    <a:pt x="135" y="94"/>
                  </a:cubicBezTo>
                  <a:cubicBezTo>
                    <a:pt x="135" y="94"/>
                    <a:pt x="132" y="92"/>
                    <a:pt x="131" y="92"/>
                  </a:cubicBezTo>
                  <a:cubicBezTo>
                    <a:pt x="129" y="92"/>
                    <a:pt x="129" y="94"/>
                    <a:pt x="127" y="93"/>
                  </a:cubicBezTo>
                  <a:cubicBezTo>
                    <a:pt x="125" y="91"/>
                    <a:pt x="126" y="90"/>
                    <a:pt x="125" y="89"/>
                  </a:cubicBezTo>
                  <a:cubicBezTo>
                    <a:pt x="124" y="89"/>
                    <a:pt x="123" y="89"/>
                    <a:pt x="122" y="90"/>
                  </a:cubicBezTo>
                  <a:cubicBezTo>
                    <a:pt x="121" y="91"/>
                    <a:pt x="118" y="91"/>
                    <a:pt x="116" y="91"/>
                  </a:cubicBezTo>
                  <a:cubicBezTo>
                    <a:pt x="114" y="92"/>
                    <a:pt x="113" y="92"/>
                    <a:pt x="110" y="92"/>
                  </a:cubicBezTo>
                  <a:cubicBezTo>
                    <a:pt x="108" y="92"/>
                    <a:pt x="104" y="93"/>
                    <a:pt x="102" y="92"/>
                  </a:cubicBezTo>
                  <a:cubicBezTo>
                    <a:pt x="100" y="91"/>
                    <a:pt x="100" y="92"/>
                    <a:pt x="99" y="90"/>
                  </a:cubicBezTo>
                  <a:cubicBezTo>
                    <a:pt x="98" y="88"/>
                    <a:pt x="99" y="88"/>
                    <a:pt x="97" y="87"/>
                  </a:cubicBezTo>
                  <a:cubicBezTo>
                    <a:pt x="95" y="86"/>
                    <a:pt x="94" y="87"/>
                    <a:pt x="94" y="85"/>
                  </a:cubicBezTo>
                  <a:cubicBezTo>
                    <a:pt x="94" y="82"/>
                    <a:pt x="95" y="83"/>
                    <a:pt x="93" y="81"/>
                  </a:cubicBezTo>
                  <a:cubicBezTo>
                    <a:pt x="92" y="79"/>
                    <a:pt x="94" y="82"/>
                    <a:pt x="92" y="79"/>
                  </a:cubicBezTo>
                  <a:cubicBezTo>
                    <a:pt x="89" y="76"/>
                    <a:pt x="88" y="79"/>
                    <a:pt x="89" y="76"/>
                  </a:cubicBezTo>
                  <a:cubicBezTo>
                    <a:pt x="90" y="74"/>
                    <a:pt x="91" y="75"/>
                    <a:pt x="91" y="73"/>
                  </a:cubicBezTo>
                  <a:cubicBezTo>
                    <a:pt x="91" y="70"/>
                    <a:pt x="95" y="74"/>
                    <a:pt x="92" y="68"/>
                  </a:cubicBezTo>
                  <a:cubicBezTo>
                    <a:pt x="90" y="63"/>
                    <a:pt x="89" y="64"/>
                    <a:pt x="92" y="60"/>
                  </a:cubicBezTo>
                  <a:cubicBezTo>
                    <a:pt x="94" y="55"/>
                    <a:pt x="97" y="54"/>
                    <a:pt x="98" y="53"/>
                  </a:cubicBezTo>
                  <a:cubicBezTo>
                    <a:pt x="98" y="52"/>
                    <a:pt x="99" y="50"/>
                    <a:pt x="100" y="49"/>
                  </a:cubicBezTo>
                  <a:cubicBezTo>
                    <a:pt x="101" y="48"/>
                    <a:pt x="100" y="48"/>
                    <a:pt x="102" y="48"/>
                  </a:cubicBezTo>
                  <a:cubicBezTo>
                    <a:pt x="104" y="48"/>
                    <a:pt x="107" y="47"/>
                    <a:pt x="108" y="46"/>
                  </a:cubicBezTo>
                  <a:cubicBezTo>
                    <a:pt x="109" y="45"/>
                    <a:pt x="111" y="42"/>
                    <a:pt x="112" y="42"/>
                  </a:cubicBezTo>
                  <a:cubicBezTo>
                    <a:pt x="113" y="42"/>
                    <a:pt x="113" y="42"/>
                    <a:pt x="115" y="42"/>
                  </a:cubicBezTo>
                  <a:cubicBezTo>
                    <a:pt x="117" y="41"/>
                    <a:pt x="117" y="41"/>
                    <a:pt x="119" y="41"/>
                  </a:cubicBezTo>
                  <a:cubicBezTo>
                    <a:pt x="120" y="41"/>
                    <a:pt x="117" y="42"/>
                    <a:pt x="121" y="41"/>
                  </a:cubicBezTo>
                  <a:cubicBezTo>
                    <a:pt x="125" y="40"/>
                    <a:pt x="124" y="40"/>
                    <a:pt x="125" y="40"/>
                  </a:cubicBezTo>
                  <a:cubicBezTo>
                    <a:pt x="126" y="40"/>
                    <a:pt x="126" y="41"/>
                    <a:pt x="127" y="41"/>
                  </a:cubicBezTo>
                  <a:cubicBezTo>
                    <a:pt x="129" y="41"/>
                    <a:pt x="129" y="38"/>
                    <a:pt x="129" y="41"/>
                  </a:cubicBezTo>
                  <a:cubicBezTo>
                    <a:pt x="129" y="45"/>
                    <a:pt x="128" y="46"/>
                    <a:pt x="130" y="46"/>
                  </a:cubicBezTo>
                  <a:cubicBezTo>
                    <a:pt x="133" y="47"/>
                    <a:pt x="130" y="47"/>
                    <a:pt x="133" y="47"/>
                  </a:cubicBezTo>
                  <a:cubicBezTo>
                    <a:pt x="136" y="47"/>
                    <a:pt x="135" y="47"/>
                    <a:pt x="137" y="48"/>
                  </a:cubicBezTo>
                  <a:cubicBezTo>
                    <a:pt x="138" y="48"/>
                    <a:pt x="139" y="49"/>
                    <a:pt x="141" y="49"/>
                  </a:cubicBezTo>
                  <a:cubicBezTo>
                    <a:pt x="143" y="49"/>
                    <a:pt x="140" y="52"/>
                    <a:pt x="143" y="49"/>
                  </a:cubicBezTo>
                  <a:cubicBezTo>
                    <a:pt x="146" y="46"/>
                    <a:pt x="141" y="46"/>
                    <a:pt x="146" y="46"/>
                  </a:cubicBezTo>
                  <a:cubicBezTo>
                    <a:pt x="151" y="47"/>
                    <a:pt x="152" y="48"/>
                    <a:pt x="153" y="48"/>
                  </a:cubicBezTo>
                  <a:cubicBezTo>
                    <a:pt x="154" y="47"/>
                    <a:pt x="154" y="48"/>
                    <a:pt x="156" y="47"/>
                  </a:cubicBezTo>
                  <a:cubicBezTo>
                    <a:pt x="159" y="46"/>
                    <a:pt x="159" y="46"/>
                    <a:pt x="160" y="46"/>
                  </a:cubicBezTo>
                  <a:cubicBezTo>
                    <a:pt x="161" y="47"/>
                    <a:pt x="161" y="49"/>
                    <a:pt x="162" y="47"/>
                  </a:cubicBezTo>
                  <a:cubicBezTo>
                    <a:pt x="163" y="45"/>
                    <a:pt x="165" y="45"/>
                    <a:pt x="162" y="44"/>
                  </a:cubicBezTo>
                  <a:cubicBezTo>
                    <a:pt x="159" y="42"/>
                    <a:pt x="158" y="44"/>
                    <a:pt x="158" y="42"/>
                  </a:cubicBezTo>
                  <a:cubicBezTo>
                    <a:pt x="157" y="40"/>
                    <a:pt x="160" y="41"/>
                    <a:pt x="157" y="40"/>
                  </a:cubicBezTo>
                  <a:cubicBezTo>
                    <a:pt x="154" y="40"/>
                    <a:pt x="155" y="40"/>
                    <a:pt x="153" y="39"/>
                  </a:cubicBezTo>
                  <a:cubicBezTo>
                    <a:pt x="151" y="38"/>
                    <a:pt x="149" y="41"/>
                    <a:pt x="148" y="39"/>
                  </a:cubicBezTo>
                  <a:cubicBezTo>
                    <a:pt x="147" y="37"/>
                    <a:pt x="143" y="41"/>
                    <a:pt x="147" y="37"/>
                  </a:cubicBezTo>
                  <a:cubicBezTo>
                    <a:pt x="151" y="34"/>
                    <a:pt x="149" y="32"/>
                    <a:pt x="152" y="33"/>
                  </a:cubicBezTo>
                  <a:cubicBezTo>
                    <a:pt x="155" y="34"/>
                    <a:pt x="154" y="36"/>
                    <a:pt x="155" y="35"/>
                  </a:cubicBezTo>
                  <a:cubicBezTo>
                    <a:pt x="157" y="33"/>
                    <a:pt x="160" y="32"/>
                    <a:pt x="157" y="30"/>
                  </a:cubicBezTo>
                  <a:cubicBezTo>
                    <a:pt x="154" y="28"/>
                    <a:pt x="156" y="29"/>
                    <a:pt x="153" y="28"/>
                  </a:cubicBezTo>
                  <a:cubicBezTo>
                    <a:pt x="150" y="26"/>
                    <a:pt x="147" y="33"/>
                    <a:pt x="146" y="32"/>
                  </a:cubicBezTo>
                  <a:cubicBezTo>
                    <a:pt x="145" y="31"/>
                    <a:pt x="144" y="30"/>
                    <a:pt x="143" y="31"/>
                  </a:cubicBezTo>
                  <a:cubicBezTo>
                    <a:pt x="142" y="31"/>
                    <a:pt x="142" y="34"/>
                    <a:pt x="142" y="36"/>
                  </a:cubicBezTo>
                  <a:cubicBezTo>
                    <a:pt x="142" y="38"/>
                    <a:pt x="143" y="38"/>
                    <a:pt x="140" y="37"/>
                  </a:cubicBezTo>
                  <a:cubicBezTo>
                    <a:pt x="137" y="35"/>
                    <a:pt x="144" y="36"/>
                    <a:pt x="137" y="33"/>
                  </a:cubicBezTo>
                  <a:cubicBezTo>
                    <a:pt x="130" y="31"/>
                    <a:pt x="128" y="31"/>
                    <a:pt x="127" y="32"/>
                  </a:cubicBezTo>
                  <a:cubicBezTo>
                    <a:pt x="126" y="33"/>
                    <a:pt x="125" y="33"/>
                    <a:pt x="124" y="34"/>
                  </a:cubicBezTo>
                  <a:cubicBezTo>
                    <a:pt x="123" y="35"/>
                    <a:pt x="126" y="36"/>
                    <a:pt x="123" y="35"/>
                  </a:cubicBezTo>
                  <a:cubicBezTo>
                    <a:pt x="120" y="33"/>
                    <a:pt x="118" y="35"/>
                    <a:pt x="118" y="35"/>
                  </a:cubicBezTo>
                  <a:cubicBezTo>
                    <a:pt x="118" y="35"/>
                    <a:pt x="117" y="35"/>
                    <a:pt x="116" y="36"/>
                  </a:cubicBezTo>
                  <a:cubicBezTo>
                    <a:pt x="114" y="37"/>
                    <a:pt x="112" y="38"/>
                    <a:pt x="111" y="37"/>
                  </a:cubicBezTo>
                  <a:cubicBezTo>
                    <a:pt x="109" y="37"/>
                    <a:pt x="106" y="38"/>
                    <a:pt x="109" y="34"/>
                  </a:cubicBezTo>
                  <a:cubicBezTo>
                    <a:pt x="111" y="31"/>
                    <a:pt x="109" y="33"/>
                    <a:pt x="113" y="31"/>
                  </a:cubicBezTo>
                  <a:cubicBezTo>
                    <a:pt x="117" y="30"/>
                    <a:pt x="123" y="29"/>
                    <a:pt x="118" y="28"/>
                  </a:cubicBezTo>
                  <a:cubicBezTo>
                    <a:pt x="113" y="27"/>
                    <a:pt x="121" y="27"/>
                    <a:pt x="114" y="24"/>
                  </a:cubicBezTo>
                  <a:cubicBezTo>
                    <a:pt x="107" y="21"/>
                    <a:pt x="107" y="25"/>
                    <a:pt x="107" y="21"/>
                  </a:cubicBezTo>
                  <a:cubicBezTo>
                    <a:pt x="108" y="16"/>
                    <a:pt x="107" y="16"/>
                    <a:pt x="106" y="16"/>
                  </a:cubicBezTo>
                  <a:cubicBezTo>
                    <a:pt x="104" y="16"/>
                    <a:pt x="100" y="17"/>
                    <a:pt x="98" y="18"/>
                  </a:cubicBezTo>
                  <a:cubicBezTo>
                    <a:pt x="97" y="18"/>
                    <a:pt x="99" y="19"/>
                    <a:pt x="96" y="17"/>
                  </a:cubicBezTo>
                  <a:cubicBezTo>
                    <a:pt x="92" y="15"/>
                    <a:pt x="91" y="18"/>
                    <a:pt x="92" y="15"/>
                  </a:cubicBezTo>
                  <a:cubicBezTo>
                    <a:pt x="94" y="13"/>
                    <a:pt x="94" y="12"/>
                    <a:pt x="96" y="11"/>
                  </a:cubicBezTo>
                  <a:cubicBezTo>
                    <a:pt x="98" y="9"/>
                    <a:pt x="97" y="3"/>
                    <a:pt x="102" y="5"/>
                  </a:cubicBezTo>
                  <a:cubicBezTo>
                    <a:pt x="106" y="8"/>
                    <a:pt x="105" y="7"/>
                    <a:pt x="108" y="7"/>
                  </a:cubicBezTo>
                  <a:cubicBezTo>
                    <a:pt x="112" y="7"/>
                    <a:pt x="114" y="7"/>
                    <a:pt x="114" y="6"/>
                  </a:cubicBezTo>
                  <a:cubicBezTo>
                    <a:pt x="114" y="5"/>
                    <a:pt x="109" y="3"/>
                    <a:pt x="109" y="3"/>
                  </a:cubicBezTo>
                  <a:cubicBezTo>
                    <a:pt x="109" y="3"/>
                    <a:pt x="108" y="4"/>
                    <a:pt x="109" y="3"/>
                  </a:cubicBezTo>
                  <a:cubicBezTo>
                    <a:pt x="109" y="2"/>
                    <a:pt x="110" y="1"/>
                    <a:pt x="110" y="1"/>
                  </a:cubicBezTo>
                  <a:cubicBezTo>
                    <a:pt x="109" y="0"/>
                    <a:pt x="109" y="0"/>
                    <a:pt x="109" y="0"/>
                  </a:cubicBezTo>
                  <a:cubicBezTo>
                    <a:pt x="109" y="0"/>
                    <a:pt x="96" y="0"/>
                    <a:pt x="9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51" name="Freeform 41"/>
          <p:cNvSpPr>
            <a:spLocks noEditPoints="1"/>
          </p:cNvSpPr>
          <p:nvPr/>
        </p:nvSpPr>
        <p:spPr bwMode="auto">
          <a:xfrm>
            <a:off x="7133800" y="2699847"/>
            <a:ext cx="321385" cy="292817"/>
          </a:xfrm>
          <a:custGeom>
            <a:avLst/>
            <a:gdLst>
              <a:gd name="T0" fmla="*/ 116 w 196"/>
              <a:gd name="T1" fmla="*/ 2 h 179"/>
              <a:gd name="T2" fmla="*/ 98 w 196"/>
              <a:gd name="T3" fmla="*/ 0 h 179"/>
              <a:gd name="T4" fmla="*/ 98 w 196"/>
              <a:gd name="T5" fmla="*/ 17 h 179"/>
              <a:gd name="T6" fmla="*/ 113 w 196"/>
              <a:gd name="T7" fmla="*/ 18 h 179"/>
              <a:gd name="T8" fmla="*/ 169 w 196"/>
              <a:gd name="T9" fmla="*/ 105 h 179"/>
              <a:gd name="T10" fmla="*/ 98 w 196"/>
              <a:gd name="T11" fmla="*/ 163 h 179"/>
              <a:gd name="T12" fmla="*/ 98 w 196"/>
              <a:gd name="T13" fmla="*/ 179 h 179"/>
              <a:gd name="T14" fmla="*/ 185 w 196"/>
              <a:gd name="T15" fmla="*/ 108 h 179"/>
              <a:gd name="T16" fmla="*/ 116 w 196"/>
              <a:gd name="T17" fmla="*/ 2 h 179"/>
              <a:gd name="T18" fmla="*/ 98 w 196"/>
              <a:gd name="T19" fmla="*/ 0 h 179"/>
              <a:gd name="T20" fmla="*/ 10 w 196"/>
              <a:gd name="T21" fmla="*/ 71 h 179"/>
              <a:gd name="T22" fmla="*/ 79 w 196"/>
              <a:gd name="T23" fmla="*/ 177 h 179"/>
              <a:gd name="T24" fmla="*/ 98 w 196"/>
              <a:gd name="T25" fmla="*/ 179 h 179"/>
              <a:gd name="T26" fmla="*/ 98 w 196"/>
              <a:gd name="T27" fmla="*/ 163 h 179"/>
              <a:gd name="T28" fmla="*/ 83 w 196"/>
              <a:gd name="T29" fmla="*/ 161 h 179"/>
              <a:gd name="T30" fmla="*/ 83 w 196"/>
              <a:gd name="T31" fmla="*/ 161 h 179"/>
              <a:gd name="T32" fmla="*/ 26 w 196"/>
              <a:gd name="T33" fmla="*/ 75 h 179"/>
              <a:gd name="T34" fmla="*/ 98 w 196"/>
              <a:gd name="T35" fmla="*/ 17 h 179"/>
              <a:gd name="T36" fmla="*/ 98 w 196"/>
              <a:gd name="T37"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6" h="179">
                <a:moveTo>
                  <a:pt x="116" y="2"/>
                </a:moveTo>
                <a:cubicBezTo>
                  <a:pt x="110" y="1"/>
                  <a:pt x="104" y="0"/>
                  <a:pt x="98" y="0"/>
                </a:cubicBezTo>
                <a:cubicBezTo>
                  <a:pt x="98" y="17"/>
                  <a:pt x="98" y="17"/>
                  <a:pt x="98" y="17"/>
                </a:cubicBezTo>
                <a:cubicBezTo>
                  <a:pt x="103" y="17"/>
                  <a:pt x="108" y="17"/>
                  <a:pt x="113" y="18"/>
                </a:cubicBezTo>
                <a:cubicBezTo>
                  <a:pt x="152" y="27"/>
                  <a:pt x="177" y="65"/>
                  <a:pt x="169" y="105"/>
                </a:cubicBezTo>
                <a:cubicBezTo>
                  <a:pt x="162" y="139"/>
                  <a:pt x="131" y="163"/>
                  <a:pt x="98" y="163"/>
                </a:cubicBezTo>
                <a:cubicBezTo>
                  <a:pt x="98" y="179"/>
                  <a:pt x="98" y="179"/>
                  <a:pt x="98" y="179"/>
                </a:cubicBezTo>
                <a:cubicBezTo>
                  <a:pt x="139" y="179"/>
                  <a:pt x="177" y="150"/>
                  <a:pt x="185" y="108"/>
                </a:cubicBezTo>
                <a:cubicBezTo>
                  <a:pt x="196" y="60"/>
                  <a:pt x="165" y="12"/>
                  <a:pt x="116" y="2"/>
                </a:cubicBezTo>
                <a:close/>
                <a:moveTo>
                  <a:pt x="98" y="0"/>
                </a:moveTo>
                <a:cubicBezTo>
                  <a:pt x="56" y="0"/>
                  <a:pt x="19" y="29"/>
                  <a:pt x="10" y="71"/>
                </a:cubicBezTo>
                <a:cubicBezTo>
                  <a:pt x="0" y="120"/>
                  <a:pt x="31" y="167"/>
                  <a:pt x="79" y="177"/>
                </a:cubicBezTo>
                <a:cubicBezTo>
                  <a:pt x="85" y="179"/>
                  <a:pt x="92" y="179"/>
                  <a:pt x="98" y="179"/>
                </a:cubicBezTo>
                <a:cubicBezTo>
                  <a:pt x="98" y="163"/>
                  <a:pt x="98" y="163"/>
                  <a:pt x="98" y="163"/>
                </a:cubicBezTo>
                <a:cubicBezTo>
                  <a:pt x="93" y="163"/>
                  <a:pt x="88" y="162"/>
                  <a:pt x="83" y="161"/>
                </a:cubicBezTo>
                <a:cubicBezTo>
                  <a:pt x="83" y="161"/>
                  <a:pt x="83" y="161"/>
                  <a:pt x="83" y="161"/>
                </a:cubicBezTo>
                <a:cubicBezTo>
                  <a:pt x="43" y="153"/>
                  <a:pt x="18" y="114"/>
                  <a:pt x="26" y="75"/>
                </a:cubicBezTo>
                <a:cubicBezTo>
                  <a:pt x="33" y="40"/>
                  <a:pt x="64" y="17"/>
                  <a:pt x="98" y="17"/>
                </a:cubicBezTo>
                <a:lnTo>
                  <a:pt x="98"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2" name="Freeform 42"/>
          <p:cNvSpPr/>
          <p:nvPr/>
        </p:nvSpPr>
        <p:spPr bwMode="auto">
          <a:xfrm>
            <a:off x="7217122" y="2970048"/>
            <a:ext cx="69038" cy="148790"/>
          </a:xfrm>
          <a:custGeom>
            <a:avLst/>
            <a:gdLst>
              <a:gd name="T0" fmla="*/ 33 w 58"/>
              <a:gd name="T1" fmla="*/ 125 h 125"/>
              <a:gd name="T2" fmla="*/ 0 w 58"/>
              <a:gd name="T3" fmla="*/ 118 h 125"/>
              <a:gd name="T4" fmla="*/ 25 w 58"/>
              <a:gd name="T5" fmla="*/ 0 h 125"/>
              <a:gd name="T6" fmla="*/ 58 w 58"/>
              <a:gd name="T7" fmla="*/ 7 h 125"/>
              <a:gd name="T8" fmla="*/ 33 w 58"/>
              <a:gd name="T9" fmla="*/ 125 h 125"/>
            </a:gdLst>
            <a:ahLst/>
            <a:cxnLst>
              <a:cxn ang="0">
                <a:pos x="T0" y="T1"/>
              </a:cxn>
              <a:cxn ang="0">
                <a:pos x="T2" y="T3"/>
              </a:cxn>
              <a:cxn ang="0">
                <a:pos x="T4" y="T5"/>
              </a:cxn>
              <a:cxn ang="0">
                <a:pos x="T6" y="T7"/>
              </a:cxn>
              <a:cxn ang="0">
                <a:pos x="T8" y="T9"/>
              </a:cxn>
            </a:cxnLst>
            <a:rect l="0" t="0" r="r" b="b"/>
            <a:pathLst>
              <a:path w="58" h="125">
                <a:moveTo>
                  <a:pt x="33" y="125"/>
                </a:moveTo>
                <a:lnTo>
                  <a:pt x="0" y="118"/>
                </a:lnTo>
                <a:lnTo>
                  <a:pt x="25" y="0"/>
                </a:lnTo>
                <a:lnTo>
                  <a:pt x="58" y="7"/>
                </a:lnTo>
                <a:lnTo>
                  <a:pt x="33" y="12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3" name="Freeform 43"/>
          <p:cNvSpPr/>
          <p:nvPr/>
        </p:nvSpPr>
        <p:spPr bwMode="auto">
          <a:xfrm>
            <a:off x="7188554" y="3015280"/>
            <a:ext cx="97606" cy="201164"/>
          </a:xfrm>
          <a:custGeom>
            <a:avLst/>
            <a:gdLst>
              <a:gd name="T0" fmla="*/ 40 w 60"/>
              <a:gd name="T1" fmla="*/ 106 h 123"/>
              <a:gd name="T2" fmla="*/ 18 w 60"/>
              <a:gd name="T3" fmla="*/ 121 h 123"/>
              <a:gd name="T4" fmla="*/ 3 w 60"/>
              <a:gd name="T5" fmla="*/ 98 h 123"/>
              <a:gd name="T6" fmla="*/ 20 w 60"/>
              <a:gd name="T7" fmla="*/ 17 h 123"/>
              <a:gd name="T8" fmla="*/ 42 w 60"/>
              <a:gd name="T9" fmla="*/ 2 h 123"/>
              <a:gd name="T10" fmla="*/ 57 w 60"/>
              <a:gd name="T11" fmla="*/ 25 h 123"/>
              <a:gd name="T12" fmla="*/ 40 w 60"/>
              <a:gd name="T13" fmla="*/ 106 h 123"/>
            </a:gdLst>
            <a:ahLst/>
            <a:cxnLst>
              <a:cxn ang="0">
                <a:pos x="T0" y="T1"/>
              </a:cxn>
              <a:cxn ang="0">
                <a:pos x="T2" y="T3"/>
              </a:cxn>
              <a:cxn ang="0">
                <a:pos x="T4" y="T5"/>
              </a:cxn>
              <a:cxn ang="0">
                <a:pos x="T6" y="T7"/>
              </a:cxn>
              <a:cxn ang="0">
                <a:pos x="T8" y="T9"/>
              </a:cxn>
              <a:cxn ang="0">
                <a:pos x="T10" y="T11"/>
              </a:cxn>
              <a:cxn ang="0">
                <a:pos x="T12" y="T13"/>
              </a:cxn>
            </a:cxnLst>
            <a:rect l="0" t="0" r="r" b="b"/>
            <a:pathLst>
              <a:path w="60" h="123">
                <a:moveTo>
                  <a:pt x="40" y="106"/>
                </a:moveTo>
                <a:cubicBezTo>
                  <a:pt x="38" y="116"/>
                  <a:pt x="28" y="123"/>
                  <a:pt x="18" y="121"/>
                </a:cubicBezTo>
                <a:cubicBezTo>
                  <a:pt x="7" y="118"/>
                  <a:pt x="0" y="108"/>
                  <a:pt x="3" y="98"/>
                </a:cubicBezTo>
                <a:cubicBezTo>
                  <a:pt x="20" y="17"/>
                  <a:pt x="20" y="17"/>
                  <a:pt x="20" y="17"/>
                </a:cubicBezTo>
                <a:cubicBezTo>
                  <a:pt x="22" y="6"/>
                  <a:pt x="32" y="0"/>
                  <a:pt x="42" y="2"/>
                </a:cubicBezTo>
                <a:cubicBezTo>
                  <a:pt x="53" y="4"/>
                  <a:pt x="60" y="14"/>
                  <a:pt x="57" y="25"/>
                </a:cubicBezTo>
                <a:lnTo>
                  <a:pt x="40" y="10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4" name="Freeform 45"/>
          <p:cNvSpPr>
            <a:spLocks noEditPoints="1"/>
          </p:cNvSpPr>
          <p:nvPr/>
        </p:nvSpPr>
        <p:spPr bwMode="auto">
          <a:xfrm>
            <a:off x="6180357" y="2756982"/>
            <a:ext cx="478507" cy="396375"/>
          </a:xfrm>
          <a:custGeom>
            <a:avLst/>
            <a:gdLst>
              <a:gd name="T0" fmla="*/ 199 w 293"/>
              <a:gd name="T1" fmla="*/ 192 h 242"/>
              <a:gd name="T2" fmla="*/ 219 w 293"/>
              <a:gd name="T3" fmla="*/ 205 h 242"/>
              <a:gd name="T4" fmla="*/ 219 w 293"/>
              <a:gd name="T5" fmla="*/ 214 h 242"/>
              <a:gd name="T6" fmla="*/ 199 w 293"/>
              <a:gd name="T7" fmla="*/ 214 h 242"/>
              <a:gd name="T8" fmla="*/ 219 w 293"/>
              <a:gd name="T9" fmla="*/ 242 h 242"/>
              <a:gd name="T10" fmla="*/ 242 w 293"/>
              <a:gd name="T11" fmla="*/ 216 h 242"/>
              <a:gd name="T12" fmla="*/ 199 w 293"/>
              <a:gd name="T13" fmla="*/ 170 h 242"/>
              <a:gd name="T14" fmla="*/ 293 w 293"/>
              <a:gd name="T15" fmla="*/ 147 h 242"/>
              <a:gd name="T16" fmla="*/ 269 w 293"/>
              <a:gd name="T17" fmla="*/ 0 h 242"/>
              <a:gd name="T18" fmla="*/ 199 w 293"/>
              <a:gd name="T19" fmla="*/ 16 h 242"/>
              <a:gd name="T20" fmla="*/ 275 w 293"/>
              <a:gd name="T21" fmla="*/ 35 h 242"/>
              <a:gd name="T22" fmla="*/ 256 w 293"/>
              <a:gd name="T23" fmla="*/ 154 h 242"/>
              <a:gd name="T24" fmla="*/ 199 w 293"/>
              <a:gd name="T25" fmla="*/ 170 h 242"/>
              <a:gd name="T26" fmla="*/ 175 w 293"/>
              <a:gd name="T27" fmla="*/ 192 h 242"/>
              <a:gd name="T28" fmla="*/ 199 w 293"/>
              <a:gd name="T29" fmla="*/ 170 h 242"/>
              <a:gd name="T30" fmla="*/ 146 w 293"/>
              <a:gd name="T31" fmla="*/ 154 h 242"/>
              <a:gd name="T32" fmla="*/ 199 w 293"/>
              <a:gd name="T33" fmla="*/ 242 h 242"/>
              <a:gd name="T34" fmla="*/ 179 w 293"/>
              <a:gd name="T35" fmla="*/ 214 h 242"/>
              <a:gd name="T36" fmla="*/ 179 w 293"/>
              <a:gd name="T37" fmla="*/ 205 h 242"/>
              <a:gd name="T38" fmla="*/ 199 w 293"/>
              <a:gd name="T39" fmla="*/ 192 h 242"/>
              <a:gd name="T40" fmla="*/ 146 w 293"/>
              <a:gd name="T41" fmla="*/ 0 h 242"/>
              <a:gd name="T42" fmla="*/ 199 w 293"/>
              <a:gd name="T43" fmla="*/ 16 h 242"/>
              <a:gd name="T44" fmla="*/ 146 w 293"/>
              <a:gd name="T45" fmla="*/ 0 h 242"/>
              <a:gd name="T46" fmla="*/ 0 w 293"/>
              <a:gd name="T47" fmla="*/ 24 h 242"/>
              <a:gd name="T48" fmla="*/ 23 w 293"/>
              <a:gd name="T49" fmla="*/ 170 h 242"/>
              <a:gd name="T50" fmla="*/ 117 w 293"/>
              <a:gd name="T51" fmla="*/ 192 h 242"/>
              <a:gd name="T52" fmla="*/ 52 w 293"/>
              <a:gd name="T53" fmla="*/ 216 h 242"/>
              <a:gd name="T54" fmla="*/ 75 w 293"/>
              <a:gd name="T55" fmla="*/ 242 h 242"/>
              <a:gd name="T56" fmla="*/ 146 w 293"/>
              <a:gd name="T57" fmla="*/ 154 h 242"/>
              <a:gd name="T58" fmla="*/ 37 w 293"/>
              <a:gd name="T59" fmla="*/ 154 h 242"/>
              <a:gd name="T60" fmla="*/ 17 w 293"/>
              <a:gd name="T61" fmla="*/ 35 h 242"/>
              <a:gd name="T62" fmla="*/ 146 w 293"/>
              <a:gd name="T63" fmla="*/ 1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3" h="242">
                <a:moveTo>
                  <a:pt x="219" y="192"/>
                </a:moveTo>
                <a:cubicBezTo>
                  <a:pt x="199" y="192"/>
                  <a:pt x="199" y="192"/>
                  <a:pt x="199" y="192"/>
                </a:cubicBezTo>
                <a:cubicBezTo>
                  <a:pt x="199" y="205"/>
                  <a:pt x="199" y="205"/>
                  <a:pt x="199" y="205"/>
                </a:cubicBezTo>
                <a:cubicBezTo>
                  <a:pt x="219" y="205"/>
                  <a:pt x="219" y="205"/>
                  <a:pt x="219" y="205"/>
                </a:cubicBezTo>
                <a:cubicBezTo>
                  <a:pt x="221" y="205"/>
                  <a:pt x="223" y="207"/>
                  <a:pt x="223" y="209"/>
                </a:cubicBezTo>
                <a:cubicBezTo>
                  <a:pt x="223" y="212"/>
                  <a:pt x="221" y="214"/>
                  <a:pt x="219" y="214"/>
                </a:cubicBezTo>
                <a:cubicBezTo>
                  <a:pt x="219" y="214"/>
                  <a:pt x="219" y="214"/>
                  <a:pt x="219" y="214"/>
                </a:cubicBezTo>
                <a:cubicBezTo>
                  <a:pt x="199" y="214"/>
                  <a:pt x="199" y="214"/>
                  <a:pt x="199" y="214"/>
                </a:cubicBezTo>
                <a:cubicBezTo>
                  <a:pt x="199" y="242"/>
                  <a:pt x="199" y="242"/>
                  <a:pt x="199" y="242"/>
                </a:cubicBezTo>
                <a:cubicBezTo>
                  <a:pt x="219" y="242"/>
                  <a:pt x="219" y="242"/>
                  <a:pt x="219" y="242"/>
                </a:cubicBezTo>
                <a:cubicBezTo>
                  <a:pt x="232" y="242"/>
                  <a:pt x="242" y="232"/>
                  <a:pt x="242" y="219"/>
                </a:cubicBezTo>
                <a:cubicBezTo>
                  <a:pt x="242" y="216"/>
                  <a:pt x="242" y="216"/>
                  <a:pt x="242" y="216"/>
                </a:cubicBezTo>
                <a:cubicBezTo>
                  <a:pt x="242" y="203"/>
                  <a:pt x="232" y="192"/>
                  <a:pt x="219" y="192"/>
                </a:cubicBezTo>
                <a:close/>
                <a:moveTo>
                  <a:pt x="199" y="170"/>
                </a:moveTo>
                <a:cubicBezTo>
                  <a:pt x="269" y="170"/>
                  <a:pt x="269" y="170"/>
                  <a:pt x="269" y="170"/>
                </a:cubicBezTo>
                <a:cubicBezTo>
                  <a:pt x="282" y="170"/>
                  <a:pt x="293" y="160"/>
                  <a:pt x="293" y="147"/>
                </a:cubicBezTo>
                <a:cubicBezTo>
                  <a:pt x="293" y="24"/>
                  <a:pt x="293" y="24"/>
                  <a:pt x="293" y="24"/>
                </a:cubicBezTo>
                <a:cubicBezTo>
                  <a:pt x="293" y="11"/>
                  <a:pt x="282" y="0"/>
                  <a:pt x="269" y="0"/>
                </a:cubicBezTo>
                <a:cubicBezTo>
                  <a:pt x="199" y="0"/>
                  <a:pt x="199" y="0"/>
                  <a:pt x="199" y="0"/>
                </a:cubicBezTo>
                <a:cubicBezTo>
                  <a:pt x="199" y="16"/>
                  <a:pt x="199" y="16"/>
                  <a:pt x="199" y="16"/>
                </a:cubicBezTo>
                <a:cubicBezTo>
                  <a:pt x="256" y="16"/>
                  <a:pt x="256" y="16"/>
                  <a:pt x="256" y="16"/>
                </a:cubicBezTo>
                <a:cubicBezTo>
                  <a:pt x="267" y="16"/>
                  <a:pt x="275" y="24"/>
                  <a:pt x="275" y="35"/>
                </a:cubicBezTo>
                <a:cubicBezTo>
                  <a:pt x="275" y="135"/>
                  <a:pt x="275" y="135"/>
                  <a:pt x="275" y="135"/>
                </a:cubicBezTo>
                <a:cubicBezTo>
                  <a:pt x="275" y="146"/>
                  <a:pt x="267" y="154"/>
                  <a:pt x="256" y="154"/>
                </a:cubicBezTo>
                <a:cubicBezTo>
                  <a:pt x="199" y="154"/>
                  <a:pt x="199" y="154"/>
                  <a:pt x="199" y="154"/>
                </a:cubicBezTo>
                <a:lnTo>
                  <a:pt x="199" y="170"/>
                </a:lnTo>
                <a:close/>
                <a:moveTo>
                  <a:pt x="199" y="192"/>
                </a:moveTo>
                <a:cubicBezTo>
                  <a:pt x="175" y="192"/>
                  <a:pt x="175" y="192"/>
                  <a:pt x="175" y="192"/>
                </a:cubicBezTo>
                <a:cubicBezTo>
                  <a:pt x="175" y="170"/>
                  <a:pt x="175" y="170"/>
                  <a:pt x="175" y="170"/>
                </a:cubicBezTo>
                <a:cubicBezTo>
                  <a:pt x="199" y="170"/>
                  <a:pt x="199" y="170"/>
                  <a:pt x="199" y="170"/>
                </a:cubicBezTo>
                <a:cubicBezTo>
                  <a:pt x="199" y="154"/>
                  <a:pt x="199" y="154"/>
                  <a:pt x="199" y="154"/>
                </a:cubicBezTo>
                <a:cubicBezTo>
                  <a:pt x="146" y="154"/>
                  <a:pt x="146" y="154"/>
                  <a:pt x="146" y="154"/>
                </a:cubicBezTo>
                <a:cubicBezTo>
                  <a:pt x="146" y="242"/>
                  <a:pt x="146" y="242"/>
                  <a:pt x="146" y="242"/>
                </a:cubicBezTo>
                <a:cubicBezTo>
                  <a:pt x="199" y="242"/>
                  <a:pt x="199" y="242"/>
                  <a:pt x="199" y="242"/>
                </a:cubicBezTo>
                <a:cubicBezTo>
                  <a:pt x="199" y="214"/>
                  <a:pt x="199" y="214"/>
                  <a:pt x="199" y="214"/>
                </a:cubicBezTo>
                <a:cubicBezTo>
                  <a:pt x="179" y="214"/>
                  <a:pt x="179" y="214"/>
                  <a:pt x="179" y="214"/>
                </a:cubicBezTo>
                <a:cubicBezTo>
                  <a:pt x="177" y="214"/>
                  <a:pt x="175" y="212"/>
                  <a:pt x="175" y="209"/>
                </a:cubicBezTo>
                <a:cubicBezTo>
                  <a:pt x="175" y="207"/>
                  <a:pt x="177" y="205"/>
                  <a:pt x="179" y="205"/>
                </a:cubicBezTo>
                <a:cubicBezTo>
                  <a:pt x="199" y="205"/>
                  <a:pt x="199" y="205"/>
                  <a:pt x="199" y="205"/>
                </a:cubicBezTo>
                <a:cubicBezTo>
                  <a:pt x="199" y="192"/>
                  <a:pt x="199" y="192"/>
                  <a:pt x="199" y="192"/>
                </a:cubicBezTo>
                <a:close/>
                <a:moveTo>
                  <a:pt x="199" y="0"/>
                </a:moveTo>
                <a:cubicBezTo>
                  <a:pt x="146" y="0"/>
                  <a:pt x="146" y="0"/>
                  <a:pt x="146" y="0"/>
                </a:cubicBezTo>
                <a:cubicBezTo>
                  <a:pt x="146" y="16"/>
                  <a:pt x="146" y="16"/>
                  <a:pt x="146" y="16"/>
                </a:cubicBezTo>
                <a:cubicBezTo>
                  <a:pt x="199" y="16"/>
                  <a:pt x="199" y="16"/>
                  <a:pt x="199" y="16"/>
                </a:cubicBezTo>
                <a:lnTo>
                  <a:pt x="199" y="0"/>
                </a:lnTo>
                <a:close/>
                <a:moveTo>
                  <a:pt x="146" y="0"/>
                </a:moveTo>
                <a:cubicBezTo>
                  <a:pt x="23" y="0"/>
                  <a:pt x="23" y="0"/>
                  <a:pt x="23" y="0"/>
                </a:cubicBezTo>
                <a:cubicBezTo>
                  <a:pt x="10" y="0"/>
                  <a:pt x="0" y="11"/>
                  <a:pt x="0" y="24"/>
                </a:cubicBezTo>
                <a:cubicBezTo>
                  <a:pt x="0" y="147"/>
                  <a:pt x="0" y="147"/>
                  <a:pt x="0" y="147"/>
                </a:cubicBezTo>
                <a:cubicBezTo>
                  <a:pt x="0" y="160"/>
                  <a:pt x="10" y="170"/>
                  <a:pt x="23" y="170"/>
                </a:cubicBezTo>
                <a:cubicBezTo>
                  <a:pt x="117" y="170"/>
                  <a:pt x="117" y="170"/>
                  <a:pt x="117" y="170"/>
                </a:cubicBezTo>
                <a:cubicBezTo>
                  <a:pt x="117" y="192"/>
                  <a:pt x="117" y="192"/>
                  <a:pt x="117" y="192"/>
                </a:cubicBezTo>
                <a:cubicBezTo>
                  <a:pt x="75" y="192"/>
                  <a:pt x="75" y="192"/>
                  <a:pt x="75" y="192"/>
                </a:cubicBezTo>
                <a:cubicBezTo>
                  <a:pt x="62" y="192"/>
                  <a:pt x="52" y="203"/>
                  <a:pt x="52" y="216"/>
                </a:cubicBezTo>
                <a:cubicBezTo>
                  <a:pt x="52" y="219"/>
                  <a:pt x="52" y="219"/>
                  <a:pt x="52" y="219"/>
                </a:cubicBezTo>
                <a:cubicBezTo>
                  <a:pt x="52" y="232"/>
                  <a:pt x="62" y="242"/>
                  <a:pt x="75" y="242"/>
                </a:cubicBezTo>
                <a:cubicBezTo>
                  <a:pt x="146" y="242"/>
                  <a:pt x="146" y="242"/>
                  <a:pt x="146" y="242"/>
                </a:cubicBezTo>
                <a:cubicBezTo>
                  <a:pt x="146" y="154"/>
                  <a:pt x="146" y="154"/>
                  <a:pt x="146" y="154"/>
                </a:cubicBezTo>
                <a:cubicBezTo>
                  <a:pt x="37" y="154"/>
                  <a:pt x="37" y="154"/>
                  <a:pt x="37" y="154"/>
                </a:cubicBezTo>
                <a:cubicBezTo>
                  <a:pt x="37" y="154"/>
                  <a:pt x="37" y="154"/>
                  <a:pt x="37" y="154"/>
                </a:cubicBezTo>
                <a:cubicBezTo>
                  <a:pt x="26" y="154"/>
                  <a:pt x="17" y="146"/>
                  <a:pt x="17" y="135"/>
                </a:cubicBezTo>
                <a:cubicBezTo>
                  <a:pt x="17" y="35"/>
                  <a:pt x="17" y="35"/>
                  <a:pt x="17" y="35"/>
                </a:cubicBezTo>
                <a:cubicBezTo>
                  <a:pt x="17" y="24"/>
                  <a:pt x="26" y="16"/>
                  <a:pt x="37" y="16"/>
                </a:cubicBezTo>
                <a:cubicBezTo>
                  <a:pt x="146" y="16"/>
                  <a:pt x="146" y="16"/>
                  <a:pt x="146" y="16"/>
                </a:cubicBezTo>
                <a:lnTo>
                  <a:pt x="146"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5" name="Freeform 46"/>
          <p:cNvSpPr>
            <a:spLocks noEditPoints="1"/>
          </p:cNvSpPr>
          <p:nvPr/>
        </p:nvSpPr>
        <p:spPr bwMode="auto">
          <a:xfrm>
            <a:off x="7026671" y="1967803"/>
            <a:ext cx="614203" cy="716570"/>
          </a:xfrm>
          <a:custGeom>
            <a:avLst/>
            <a:gdLst>
              <a:gd name="T0" fmla="*/ 376 w 376"/>
              <a:gd name="T1" fmla="*/ 43 h 438"/>
              <a:gd name="T2" fmla="*/ 324 w 376"/>
              <a:gd name="T3" fmla="*/ 32 h 438"/>
              <a:gd name="T4" fmla="*/ 334 w 376"/>
              <a:gd name="T5" fmla="*/ 54 h 438"/>
              <a:gd name="T6" fmla="*/ 324 w 376"/>
              <a:gd name="T7" fmla="*/ 59 h 438"/>
              <a:gd name="T8" fmla="*/ 272 w 376"/>
              <a:gd name="T9" fmla="*/ 63 h 438"/>
              <a:gd name="T10" fmla="*/ 304 w 376"/>
              <a:gd name="T11" fmla="*/ 98 h 438"/>
              <a:gd name="T12" fmla="*/ 256 w 376"/>
              <a:gd name="T13" fmla="*/ 81 h 438"/>
              <a:gd name="T14" fmla="*/ 271 w 376"/>
              <a:gd name="T15" fmla="*/ 103 h 438"/>
              <a:gd name="T16" fmla="*/ 241 w 376"/>
              <a:gd name="T17" fmla="*/ 100 h 438"/>
              <a:gd name="T18" fmla="*/ 256 w 376"/>
              <a:gd name="T19" fmla="*/ 122 h 438"/>
              <a:gd name="T20" fmla="*/ 226 w 376"/>
              <a:gd name="T21" fmla="*/ 119 h 438"/>
              <a:gd name="T22" fmla="*/ 240 w 376"/>
              <a:gd name="T23" fmla="*/ 140 h 438"/>
              <a:gd name="T24" fmla="*/ 210 w 376"/>
              <a:gd name="T25" fmla="*/ 138 h 438"/>
              <a:gd name="T26" fmla="*/ 242 w 376"/>
              <a:gd name="T27" fmla="*/ 173 h 438"/>
              <a:gd name="T28" fmla="*/ 195 w 376"/>
              <a:gd name="T29" fmla="*/ 156 h 438"/>
              <a:gd name="T30" fmla="*/ 210 w 376"/>
              <a:gd name="T31" fmla="*/ 178 h 438"/>
              <a:gd name="T32" fmla="*/ 180 w 376"/>
              <a:gd name="T33" fmla="*/ 175 h 438"/>
              <a:gd name="T34" fmla="*/ 194 w 376"/>
              <a:gd name="T35" fmla="*/ 197 h 438"/>
              <a:gd name="T36" fmla="*/ 164 w 376"/>
              <a:gd name="T37" fmla="*/ 194 h 438"/>
              <a:gd name="T38" fmla="*/ 179 w 376"/>
              <a:gd name="T39" fmla="*/ 215 h 438"/>
              <a:gd name="T40" fmla="*/ 149 w 376"/>
              <a:gd name="T41" fmla="*/ 213 h 438"/>
              <a:gd name="T42" fmla="*/ 181 w 376"/>
              <a:gd name="T43" fmla="*/ 248 h 438"/>
              <a:gd name="T44" fmla="*/ 134 w 376"/>
              <a:gd name="T45" fmla="*/ 232 h 438"/>
              <a:gd name="T46" fmla="*/ 148 w 376"/>
              <a:gd name="T47" fmla="*/ 253 h 438"/>
              <a:gd name="T48" fmla="*/ 118 w 376"/>
              <a:gd name="T49" fmla="*/ 250 h 438"/>
              <a:gd name="T50" fmla="*/ 133 w 376"/>
              <a:gd name="T51" fmla="*/ 272 h 438"/>
              <a:gd name="T52" fmla="*/ 103 w 376"/>
              <a:gd name="T53" fmla="*/ 269 h 438"/>
              <a:gd name="T54" fmla="*/ 117 w 376"/>
              <a:gd name="T55" fmla="*/ 290 h 438"/>
              <a:gd name="T56" fmla="*/ 88 w 376"/>
              <a:gd name="T57" fmla="*/ 288 h 438"/>
              <a:gd name="T58" fmla="*/ 119 w 376"/>
              <a:gd name="T59" fmla="*/ 323 h 438"/>
              <a:gd name="T60" fmla="*/ 72 w 376"/>
              <a:gd name="T61" fmla="*/ 307 h 438"/>
              <a:gd name="T62" fmla="*/ 87 w 376"/>
              <a:gd name="T63" fmla="*/ 328 h 438"/>
              <a:gd name="T64" fmla="*/ 57 w 376"/>
              <a:gd name="T65" fmla="*/ 325 h 438"/>
              <a:gd name="T66" fmla="*/ 71 w 376"/>
              <a:gd name="T67" fmla="*/ 347 h 438"/>
              <a:gd name="T68" fmla="*/ 42 w 376"/>
              <a:gd name="T69" fmla="*/ 344 h 438"/>
              <a:gd name="T70" fmla="*/ 56 w 376"/>
              <a:gd name="T71" fmla="*/ 366 h 438"/>
              <a:gd name="T72" fmla="*/ 26 w 376"/>
              <a:gd name="T73" fmla="*/ 363 h 438"/>
              <a:gd name="T74" fmla="*/ 58 w 376"/>
              <a:gd name="T75" fmla="*/ 398 h 438"/>
              <a:gd name="T76" fmla="*/ 0 w 376"/>
              <a:gd name="T77" fmla="*/ 395 h 438"/>
              <a:gd name="T78" fmla="*/ 324 w 376"/>
              <a:gd name="T79" fmla="*/ 106 h 438"/>
              <a:gd name="T80" fmla="*/ 316 w 376"/>
              <a:gd name="T81" fmla="*/ 56 h 438"/>
              <a:gd name="T82" fmla="*/ 324 w 376"/>
              <a:gd name="T83" fmla="*/ 32 h 438"/>
              <a:gd name="T84" fmla="*/ 323 w 376"/>
              <a:gd name="T85" fmla="*/ 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76" h="438">
                <a:moveTo>
                  <a:pt x="324" y="106"/>
                </a:moveTo>
                <a:cubicBezTo>
                  <a:pt x="376" y="43"/>
                  <a:pt x="376" y="43"/>
                  <a:pt x="376" y="43"/>
                </a:cubicBezTo>
                <a:cubicBezTo>
                  <a:pt x="324" y="1"/>
                  <a:pt x="324" y="1"/>
                  <a:pt x="324" y="1"/>
                </a:cubicBezTo>
                <a:cubicBezTo>
                  <a:pt x="324" y="32"/>
                  <a:pt x="324" y="32"/>
                  <a:pt x="324" y="32"/>
                </a:cubicBezTo>
                <a:cubicBezTo>
                  <a:pt x="327" y="32"/>
                  <a:pt x="330" y="33"/>
                  <a:pt x="332" y="35"/>
                </a:cubicBezTo>
                <a:cubicBezTo>
                  <a:pt x="338" y="40"/>
                  <a:pt x="339" y="49"/>
                  <a:pt x="334" y="54"/>
                </a:cubicBezTo>
                <a:cubicBezTo>
                  <a:pt x="334" y="54"/>
                  <a:pt x="334" y="54"/>
                  <a:pt x="334" y="54"/>
                </a:cubicBezTo>
                <a:cubicBezTo>
                  <a:pt x="332" y="57"/>
                  <a:pt x="328" y="59"/>
                  <a:pt x="324" y="59"/>
                </a:cubicBezTo>
                <a:lnTo>
                  <a:pt x="324" y="106"/>
                </a:lnTo>
                <a:close/>
                <a:moveTo>
                  <a:pt x="272" y="63"/>
                </a:moveTo>
                <a:cubicBezTo>
                  <a:pt x="308" y="92"/>
                  <a:pt x="308" y="92"/>
                  <a:pt x="308" y="92"/>
                </a:cubicBezTo>
                <a:cubicBezTo>
                  <a:pt x="304" y="98"/>
                  <a:pt x="304" y="98"/>
                  <a:pt x="304" y="98"/>
                </a:cubicBezTo>
                <a:cubicBezTo>
                  <a:pt x="267" y="68"/>
                  <a:pt x="267" y="68"/>
                  <a:pt x="267" y="68"/>
                </a:cubicBezTo>
                <a:cubicBezTo>
                  <a:pt x="256" y="81"/>
                  <a:pt x="256" y="81"/>
                  <a:pt x="256" y="81"/>
                </a:cubicBezTo>
                <a:cubicBezTo>
                  <a:pt x="276" y="97"/>
                  <a:pt x="276" y="97"/>
                  <a:pt x="276" y="97"/>
                </a:cubicBezTo>
                <a:cubicBezTo>
                  <a:pt x="271" y="103"/>
                  <a:pt x="271" y="103"/>
                  <a:pt x="271" y="103"/>
                </a:cubicBezTo>
                <a:cubicBezTo>
                  <a:pt x="252" y="87"/>
                  <a:pt x="252" y="87"/>
                  <a:pt x="252" y="87"/>
                </a:cubicBezTo>
                <a:cubicBezTo>
                  <a:pt x="241" y="100"/>
                  <a:pt x="241" y="100"/>
                  <a:pt x="241" y="100"/>
                </a:cubicBezTo>
                <a:cubicBezTo>
                  <a:pt x="260" y="116"/>
                  <a:pt x="260" y="116"/>
                  <a:pt x="260" y="116"/>
                </a:cubicBezTo>
                <a:cubicBezTo>
                  <a:pt x="256" y="122"/>
                  <a:pt x="256" y="122"/>
                  <a:pt x="256" y="122"/>
                </a:cubicBezTo>
                <a:cubicBezTo>
                  <a:pt x="236" y="106"/>
                  <a:pt x="236" y="106"/>
                  <a:pt x="236" y="106"/>
                </a:cubicBezTo>
                <a:cubicBezTo>
                  <a:pt x="226" y="119"/>
                  <a:pt x="226" y="119"/>
                  <a:pt x="226" y="119"/>
                </a:cubicBezTo>
                <a:cubicBezTo>
                  <a:pt x="245" y="135"/>
                  <a:pt x="245" y="135"/>
                  <a:pt x="245" y="135"/>
                </a:cubicBezTo>
                <a:cubicBezTo>
                  <a:pt x="240" y="140"/>
                  <a:pt x="240" y="140"/>
                  <a:pt x="240" y="140"/>
                </a:cubicBezTo>
                <a:cubicBezTo>
                  <a:pt x="221" y="125"/>
                  <a:pt x="221" y="125"/>
                  <a:pt x="221" y="125"/>
                </a:cubicBezTo>
                <a:cubicBezTo>
                  <a:pt x="210" y="138"/>
                  <a:pt x="210" y="138"/>
                  <a:pt x="210" y="138"/>
                </a:cubicBezTo>
                <a:cubicBezTo>
                  <a:pt x="247" y="167"/>
                  <a:pt x="247" y="167"/>
                  <a:pt x="247" y="167"/>
                </a:cubicBezTo>
                <a:cubicBezTo>
                  <a:pt x="242" y="173"/>
                  <a:pt x="242" y="173"/>
                  <a:pt x="242" y="173"/>
                </a:cubicBezTo>
                <a:cubicBezTo>
                  <a:pt x="206" y="143"/>
                  <a:pt x="206" y="143"/>
                  <a:pt x="206" y="143"/>
                </a:cubicBezTo>
                <a:cubicBezTo>
                  <a:pt x="195" y="156"/>
                  <a:pt x="195" y="156"/>
                  <a:pt x="195" y="156"/>
                </a:cubicBezTo>
                <a:cubicBezTo>
                  <a:pt x="214" y="172"/>
                  <a:pt x="214" y="172"/>
                  <a:pt x="214" y="172"/>
                </a:cubicBezTo>
                <a:cubicBezTo>
                  <a:pt x="210" y="178"/>
                  <a:pt x="210" y="178"/>
                  <a:pt x="210" y="178"/>
                </a:cubicBezTo>
                <a:cubicBezTo>
                  <a:pt x="190" y="162"/>
                  <a:pt x="190" y="162"/>
                  <a:pt x="190" y="162"/>
                </a:cubicBezTo>
                <a:cubicBezTo>
                  <a:pt x="180" y="175"/>
                  <a:pt x="180" y="175"/>
                  <a:pt x="180" y="175"/>
                </a:cubicBezTo>
                <a:cubicBezTo>
                  <a:pt x="199" y="191"/>
                  <a:pt x="199" y="191"/>
                  <a:pt x="199" y="191"/>
                </a:cubicBezTo>
                <a:cubicBezTo>
                  <a:pt x="194" y="197"/>
                  <a:pt x="194" y="197"/>
                  <a:pt x="194" y="197"/>
                </a:cubicBezTo>
                <a:cubicBezTo>
                  <a:pt x="175" y="181"/>
                  <a:pt x="175" y="181"/>
                  <a:pt x="175" y="181"/>
                </a:cubicBezTo>
                <a:cubicBezTo>
                  <a:pt x="164" y="194"/>
                  <a:pt x="164" y="194"/>
                  <a:pt x="164" y="194"/>
                </a:cubicBezTo>
                <a:cubicBezTo>
                  <a:pt x="184" y="210"/>
                  <a:pt x="184" y="210"/>
                  <a:pt x="184" y="210"/>
                </a:cubicBezTo>
                <a:cubicBezTo>
                  <a:pt x="179" y="215"/>
                  <a:pt x="179" y="215"/>
                  <a:pt x="179" y="215"/>
                </a:cubicBezTo>
                <a:cubicBezTo>
                  <a:pt x="160" y="200"/>
                  <a:pt x="160" y="200"/>
                  <a:pt x="160" y="200"/>
                </a:cubicBezTo>
                <a:cubicBezTo>
                  <a:pt x="149" y="213"/>
                  <a:pt x="149" y="213"/>
                  <a:pt x="149" y="213"/>
                </a:cubicBezTo>
                <a:cubicBezTo>
                  <a:pt x="185" y="243"/>
                  <a:pt x="185" y="243"/>
                  <a:pt x="185" y="243"/>
                </a:cubicBezTo>
                <a:cubicBezTo>
                  <a:pt x="181" y="248"/>
                  <a:pt x="181" y="248"/>
                  <a:pt x="181" y="248"/>
                </a:cubicBezTo>
                <a:cubicBezTo>
                  <a:pt x="144" y="218"/>
                  <a:pt x="144" y="218"/>
                  <a:pt x="144" y="218"/>
                </a:cubicBezTo>
                <a:cubicBezTo>
                  <a:pt x="134" y="232"/>
                  <a:pt x="134" y="232"/>
                  <a:pt x="134" y="232"/>
                </a:cubicBezTo>
                <a:cubicBezTo>
                  <a:pt x="153" y="247"/>
                  <a:pt x="153" y="247"/>
                  <a:pt x="153" y="247"/>
                </a:cubicBezTo>
                <a:cubicBezTo>
                  <a:pt x="148" y="253"/>
                  <a:pt x="148" y="253"/>
                  <a:pt x="148" y="253"/>
                </a:cubicBezTo>
                <a:cubicBezTo>
                  <a:pt x="129" y="237"/>
                  <a:pt x="129" y="237"/>
                  <a:pt x="129" y="237"/>
                </a:cubicBezTo>
                <a:cubicBezTo>
                  <a:pt x="118" y="250"/>
                  <a:pt x="118" y="250"/>
                  <a:pt x="118" y="250"/>
                </a:cubicBezTo>
                <a:cubicBezTo>
                  <a:pt x="137" y="266"/>
                  <a:pt x="137" y="266"/>
                  <a:pt x="137" y="266"/>
                </a:cubicBezTo>
                <a:cubicBezTo>
                  <a:pt x="133" y="272"/>
                  <a:pt x="133" y="272"/>
                  <a:pt x="133" y="272"/>
                </a:cubicBezTo>
                <a:cubicBezTo>
                  <a:pt x="114" y="256"/>
                  <a:pt x="114" y="256"/>
                  <a:pt x="114" y="256"/>
                </a:cubicBezTo>
                <a:cubicBezTo>
                  <a:pt x="103" y="269"/>
                  <a:pt x="103" y="269"/>
                  <a:pt x="103" y="269"/>
                </a:cubicBezTo>
                <a:cubicBezTo>
                  <a:pt x="122" y="285"/>
                  <a:pt x="122" y="285"/>
                  <a:pt x="122" y="285"/>
                </a:cubicBezTo>
                <a:cubicBezTo>
                  <a:pt x="117" y="290"/>
                  <a:pt x="117" y="290"/>
                  <a:pt x="117" y="290"/>
                </a:cubicBezTo>
                <a:cubicBezTo>
                  <a:pt x="98" y="275"/>
                  <a:pt x="98" y="275"/>
                  <a:pt x="98" y="275"/>
                </a:cubicBezTo>
                <a:cubicBezTo>
                  <a:pt x="88" y="288"/>
                  <a:pt x="88" y="288"/>
                  <a:pt x="88" y="288"/>
                </a:cubicBezTo>
                <a:cubicBezTo>
                  <a:pt x="124" y="318"/>
                  <a:pt x="124" y="318"/>
                  <a:pt x="124" y="318"/>
                </a:cubicBezTo>
                <a:cubicBezTo>
                  <a:pt x="119" y="323"/>
                  <a:pt x="119" y="323"/>
                  <a:pt x="119" y="323"/>
                </a:cubicBezTo>
                <a:cubicBezTo>
                  <a:pt x="83" y="294"/>
                  <a:pt x="83" y="294"/>
                  <a:pt x="83" y="294"/>
                </a:cubicBezTo>
                <a:cubicBezTo>
                  <a:pt x="72" y="307"/>
                  <a:pt x="72" y="307"/>
                  <a:pt x="72" y="307"/>
                </a:cubicBezTo>
                <a:cubicBezTo>
                  <a:pt x="91" y="322"/>
                  <a:pt x="91" y="322"/>
                  <a:pt x="91" y="322"/>
                </a:cubicBezTo>
                <a:cubicBezTo>
                  <a:pt x="87" y="328"/>
                  <a:pt x="87" y="328"/>
                  <a:pt x="87" y="328"/>
                </a:cubicBezTo>
                <a:cubicBezTo>
                  <a:pt x="68" y="312"/>
                  <a:pt x="68" y="312"/>
                  <a:pt x="68" y="312"/>
                </a:cubicBezTo>
                <a:cubicBezTo>
                  <a:pt x="57" y="325"/>
                  <a:pt x="57" y="325"/>
                  <a:pt x="57" y="325"/>
                </a:cubicBezTo>
                <a:cubicBezTo>
                  <a:pt x="76" y="341"/>
                  <a:pt x="76" y="341"/>
                  <a:pt x="76" y="341"/>
                </a:cubicBezTo>
                <a:cubicBezTo>
                  <a:pt x="71" y="347"/>
                  <a:pt x="71" y="347"/>
                  <a:pt x="71" y="347"/>
                </a:cubicBezTo>
                <a:cubicBezTo>
                  <a:pt x="52" y="331"/>
                  <a:pt x="52" y="331"/>
                  <a:pt x="52" y="331"/>
                </a:cubicBezTo>
                <a:cubicBezTo>
                  <a:pt x="42" y="344"/>
                  <a:pt x="42" y="344"/>
                  <a:pt x="42" y="344"/>
                </a:cubicBezTo>
                <a:cubicBezTo>
                  <a:pt x="61" y="360"/>
                  <a:pt x="61" y="360"/>
                  <a:pt x="61" y="360"/>
                </a:cubicBezTo>
                <a:cubicBezTo>
                  <a:pt x="56" y="366"/>
                  <a:pt x="56" y="366"/>
                  <a:pt x="56" y="366"/>
                </a:cubicBezTo>
                <a:cubicBezTo>
                  <a:pt x="37" y="350"/>
                  <a:pt x="37" y="350"/>
                  <a:pt x="37" y="350"/>
                </a:cubicBezTo>
                <a:cubicBezTo>
                  <a:pt x="26" y="363"/>
                  <a:pt x="26" y="363"/>
                  <a:pt x="26" y="363"/>
                </a:cubicBezTo>
                <a:cubicBezTo>
                  <a:pt x="63" y="393"/>
                  <a:pt x="63" y="393"/>
                  <a:pt x="63" y="393"/>
                </a:cubicBezTo>
                <a:cubicBezTo>
                  <a:pt x="58" y="398"/>
                  <a:pt x="58" y="398"/>
                  <a:pt x="58" y="398"/>
                </a:cubicBezTo>
                <a:cubicBezTo>
                  <a:pt x="22" y="369"/>
                  <a:pt x="22" y="369"/>
                  <a:pt x="22" y="369"/>
                </a:cubicBezTo>
                <a:cubicBezTo>
                  <a:pt x="0" y="395"/>
                  <a:pt x="0" y="395"/>
                  <a:pt x="0" y="395"/>
                </a:cubicBezTo>
                <a:cubicBezTo>
                  <a:pt x="53" y="438"/>
                  <a:pt x="53" y="438"/>
                  <a:pt x="53" y="438"/>
                </a:cubicBezTo>
                <a:cubicBezTo>
                  <a:pt x="324" y="106"/>
                  <a:pt x="324" y="106"/>
                  <a:pt x="324" y="106"/>
                </a:cubicBezTo>
                <a:cubicBezTo>
                  <a:pt x="324" y="59"/>
                  <a:pt x="324" y="59"/>
                  <a:pt x="324" y="59"/>
                </a:cubicBezTo>
                <a:cubicBezTo>
                  <a:pt x="321" y="59"/>
                  <a:pt x="318" y="58"/>
                  <a:pt x="316" y="56"/>
                </a:cubicBezTo>
                <a:cubicBezTo>
                  <a:pt x="310" y="51"/>
                  <a:pt x="309" y="43"/>
                  <a:pt x="314" y="37"/>
                </a:cubicBezTo>
                <a:cubicBezTo>
                  <a:pt x="316" y="34"/>
                  <a:pt x="320" y="32"/>
                  <a:pt x="324" y="32"/>
                </a:cubicBezTo>
                <a:cubicBezTo>
                  <a:pt x="324" y="1"/>
                  <a:pt x="324" y="1"/>
                  <a:pt x="324" y="1"/>
                </a:cubicBezTo>
                <a:cubicBezTo>
                  <a:pt x="323" y="0"/>
                  <a:pt x="323" y="0"/>
                  <a:pt x="323" y="0"/>
                </a:cubicBezTo>
                <a:lnTo>
                  <a:pt x="272" y="6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6" name="Freeform 47"/>
          <p:cNvSpPr>
            <a:spLocks noEditPoints="1"/>
          </p:cNvSpPr>
          <p:nvPr/>
        </p:nvSpPr>
        <p:spPr bwMode="auto">
          <a:xfrm>
            <a:off x="7492084" y="2177299"/>
            <a:ext cx="265441" cy="521358"/>
          </a:xfrm>
          <a:custGeom>
            <a:avLst/>
            <a:gdLst>
              <a:gd name="T0" fmla="*/ 121 w 162"/>
              <a:gd name="T1" fmla="*/ 144 h 319"/>
              <a:gd name="T2" fmla="*/ 128 w 162"/>
              <a:gd name="T3" fmla="*/ 138 h 319"/>
              <a:gd name="T4" fmla="*/ 150 w 162"/>
              <a:gd name="T5" fmla="*/ 80 h 319"/>
              <a:gd name="T6" fmla="*/ 147 w 162"/>
              <a:gd name="T7" fmla="*/ 69 h 319"/>
              <a:gd name="T8" fmla="*/ 156 w 162"/>
              <a:gd name="T9" fmla="*/ 46 h 319"/>
              <a:gd name="T10" fmla="*/ 137 w 162"/>
              <a:gd name="T11" fmla="*/ 3 h 319"/>
              <a:gd name="T12" fmla="*/ 121 w 162"/>
              <a:gd name="T13" fmla="*/ 1 h 319"/>
              <a:gd name="T14" fmla="*/ 121 w 162"/>
              <a:gd name="T15" fmla="*/ 58 h 319"/>
              <a:gd name="T16" fmla="*/ 126 w 162"/>
              <a:gd name="T17" fmla="*/ 61 h 319"/>
              <a:gd name="T18" fmla="*/ 121 w 162"/>
              <a:gd name="T19" fmla="*/ 59 h 319"/>
              <a:gd name="T20" fmla="*/ 121 w 162"/>
              <a:gd name="T21" fmla="*/ 85 h 319"/>
              <a:gd name="T22" fmla="*/ 125 w 162"/>
              <a:gd name="T23" fmla="*/ 75 h 319"/>
              <a:gd name="T24" fmla="*/ 123 w 162"/>
              <a:gd name="T25" fmla="*/ 66 h 319"/>
              <a:gd name="T26" fmla="*/ 139 w 162"/>
              <a:gd name="T27" fmla="*/ 72 h 319"/>
              <a:gd name="T28" fmla="*/ 144 w 162"/>
              <a:gd name="T29" fmla="*/ 83 h 319"/>
              <a:gd name="T30" fmla="*/ 125 w 162"/>
              <a:gd name="T31" fmla="*/ 132 h 319"/>
              <a:gd name="T32" fmla="*/ 121 w 162"/>
              <a:gd name="T33" fmla="*/ 136 h 319"/>
              <a:gd name="T34" fmla="*/ 121 w 162"/>
              <a:gd name="T35" fmla="*/ 144 h 319"/>
              <a:gd name="T36" fmla="*/ 66 w 162"/>
              <a:gd name="T37" fmla="*/ 284 h 319"/>
              <a:gd name="T38" fmla="*/ 121 w 162"/>
              <a:gd name="T39" fmla="*/ 144 h 319"/>
              <a:gd name="T40" fmla="*/ 121 w 162"/>
              <a:gd name="T41" fmla="*/ 144 h 319"/>
              <a:gd name="T42" fmla="*/ 121 w 162"/>
              <a:gd name="T43" fmla="*/ 136 h 319"/>
              <a:gd name="T44" fmla="*/ 114 w 162"/>
              <a:gd name="T45" fmla="*/ 137 h 319"/>
              <a:gd name="T46" fmla="*/ 98 w 162"/>
              <a:gd name="T47" fmla="*/ 130 h 319"/>
              <a:gd name="T48" fmla="*/ 98 w 162"/>
              <a:gd name="T49" fmla="*/ 130 h 319"/>
              <a:gd name="T50" fmla="*/ 106 w 162"/>
              <a:gd name="T51" fmla="*/ 125 h 319"/>
              <a:gd name="T52" fmla="*/ 121 w 162"/>
              <a:gd name="T53" fmla="*/ 85 h 319"/>
              <a:gd name="T54" fmla="*/ 121 w 162"/>
              <a:gd name="T55" fmla="*/ 59 h 319"/>
              <a:gd name="T56" fmla="*/ 85 w 162"/>
              <a:gd name="T57" fmla="*/ 45 h 319"/>
              <a:gd name="T58" fmla="*/ 74 w 162"/>
              <a:gd name="T59" fmla="*/ 51 h 319"/>
              <a:gd name="T60" fmla="*/ 52 w 162"/>
              <a:gd name="T61" fmla="*/ 108 h 319"/>
              <a:gd name="T62" fmla="*/ 54 w 162"/>
              <a:gd name="T63" fmla="*/ 118 h 319"/>
              <a:gd name="T64" fmla="*/ 35 w 162"/>
              <a:gd name="T65" fmla="*/ 168 h 319"/>
              <a:gd name="T66" fmla="*/ 35 w 162"/>
              <a:gd name="T67" fmla="*/ 256 h 319"/>
              <a:gd name="T68" fmla="*/ 39 w 162"/>
              <a:gd name="T69" fmla="*/ 257 h 319"/>
              <a:gd name="T70" fmla="*/ 45 w 162"/>
              <a:gd name="T71" fmla="*/ 268 h 319"/>
              <a:gd name="T72" fmla="*/ 58 w 162"/>
              <a:gd name="T73" fmla="*/ 264 h 319"/>
              <a:gd name="T74" fmla="*/ 64 w 162"/>
              <a:gd name="T75" fmla="*/ 278 h 319"/>
              <a:gd name="T76" fmla="*/ 63 w 162"/>
              <a:gd name="T77" fmla="*/ 281 h 319"/>
              <a:gd name="T78" fmla="*/ 35 w 162"/>
              <a:gd name="T79" fmla="*/ 300 h 319"/>
              <a:gd name="T80" fmla="*/ 35 w 162"/>
              <a:gd name="T81" fmla="*/ 306 h 319"/>
              <a:gd name="T82" fmla="*/ 66 w 162"/>
              <a:gd name="T83" fmla="*/ 284 h 319"/>
              <a:gd name="T84" fmla="*/ 121 w 162"/>
              <a:gd name="T85" fmla="*/ 1 h 319"/>
              <a:gd name="T86" fmla="*/ 121 w 162"/>
              <a:gd name="T87" fmla="*/ 58 h 319"/>
              <a:gd name="T88" fmla="*/ 88 w 162"/>
              <a:gd name="T89" fmla="*/ 36 h 319"/>
              <a:gd name="T90" fmla="*/ 94 w 162"/>
              <a:gd name="T91" fmla="*/ 22 h 319"/>
              <a:gd name="T92" fmla="*/ 121 w 162"/>
              <a:gd name="T93" fmla="*/ 1 h 319"/>
              <a:gd name="T94" fmla="*/ 35 w 162"/>
              <a:gd name="T95" fmla="*/ 168 h 319"/>
              <a:gd name="T96" fmla="*/ 0 w 162"/>
              <a:gd name="T97" fmla="*/ 258 h 319"/>
              <a:gd name="T98" fmla="*/ 15 w 162"/>
              <a:gd name="T99" fmla="*/ 319 h 319"/>
              <a:gd name="T100" fmla="*/ 35 w 162"/>
              <a:gd name="T101" fmla="*/ 306 h 319"/>
              <a:gd name="T102" fmla="*/ 35 w 162"/>
              <a:gd name="T103" fmla="*/ 300 h 319"/>
              <a:gd name="T104" fmla="*/ 33 w 162"/>
              <a:gd name="T105" fmla="*/ 301 h 319"/>
              <a:gd name="T106" fmla="*/ 13 w 162"/>
              <a:gd name="T107" fmla="*/ 294 h 319"/>
              <a:gd name="T108" fmla="*/ 5 w 162"/>
              <a:gd name="T109" fmla="*/ 259 h 319"/>
              <a:gd name="T110" fmla="*/ 5 w 162"/>
              <a:gd name="T111" fmla="*/ 259 h 319"/>
              <a:gd name="T112" fmla="*/ 6 w 162"/>
              <a:gd name="T113" fmla="*/ 256 h 319"/>
              <a:gd name="T114" fmla="*/ 19 w 162"/>
              <a:gd name="T115" fmla="*/ 250 h 319"/>
              <a:gd name="T116" fmla="*/ 26 w 162"/>
              <a:gd name="T117" fmla="*/ 261 h 319"/>
              <a:gd name="T118" fmla="*/ 35 w 162"/>
              <a:gd name="T119" fmla="*/ 256 h 319"/>
              <a:gd name="T120" fmla="*/ 35 w 162"/>
              <a:gd name="T121" fmla="*/ 16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2" h="319">
                <a:moveTo>
                  <a:pt x="121" y="144"/>
                </a:moveTo>
                <a:cubicBezTo>
                  <a:pt x="124" y="143"/>
                  <a:pt x="127" y="141"/>
                  <a:pt x="128" y="138"/>
                </a:cubicBezTo>
                <a:cubicBezTo>
                  <a:pt x="150" y="80"/>
                  <a:pt x="150" y="80"/>
                  <a:pt x="150" y="80"/>
                </a:cubicBezTo>
                <a:cubicBezTo>
                  <a:pt x="152" y="76"/>
                  <a:pt x="150" y="71"/>
                  <a:pt x="147" y="69"/>
                </a:cubicBezTo>
                <a:cubicBezTo>
                  <a:pt x="156" y="46"/>
                  <a:pt x="156" y="46"/>
                  <a:pt x="156" y="46"/>
                </a:cubicBezTo>
                <a:cubicBezTo>
                  <a:pt x="162" y="29"/>
                  <a:pt x="154" y="9"/>
                  <a:pt x="137" y="3"/>
                </a:cubicBezTo>
                <a:cubicBezTo>
                  <a:pt x="132" y="1"/>
                  <a:pt x="126" y="0"/>
                  <a:pt x="121" y="1"/>
                </a:cubicBezTo>
                <a:cubicBezTo>
                  <a:pt x="121" y="58"/>
                  <a:pt x="121" y="58"/>
                  <a:pt x="121" y="58"/>
                </a:cubicBezTo>
                <a:cubicBezTo>
                  <a:pt x="126" y="61"/>
                  <a:pt x="126" y="61"/>
                  <a:pt x="126" y="61"/>
                </a:cubicBezTo>
                <a:cubicBezTo>
                  <a:pt x="121" y="59"/>
                  <a:pt x="121" y="59"/>
                  <a:pt x="121" y="59"/>
                </a:cubicBezTo>
                <a:cubicBezTo>
                  <a:pt x="121" y="85"/>
                  <a:pt x="121" y="85"/>
                  <a:pt x="121" y="85"/>
                </a:cubicBezTo>
                <a:cubicBezTo>
                  <a:pt x="125" y="75"/>
                  <a:pt x="125" y="75"/>
                  <a:pt x="125" y="75"/>
                </a:cubicBezTo>
                <a:cubicBezTo>
                  <a:pt x="126" y="72"/>
                  <a:pt x="126" y="68"/>
                  <a:pt x="123" y="66"/>
                </a:cubicBezTo>
                <a:cubicBezTo>
                  <a:pt x="139" y="72"/>
                  <a:pt x="139" y="72"/>
                  <a:pt x="139" y="72"/>
                </a:cubicBezTo>
                <a:cubicBezTo>
                  <a:pt x="143" y="73"/>
                  <a:pt x="146" y="78"/>
                  <a:pt x="144" y="83"/>
                </a:cubicBezTo>
                <a:cubicBezTo>
                  <a:pt x="125" y="132"/>
                  <a:pt x="125" y="132"/>
                  <a:pt x="125" y="132"/>
                </a:cubicBezTo>
                <a:cubicBezTo>
                  <a:pt x="124" y="134"/>
                  <a:pt x="123" y="135"/>
                  <a:pt x="121" y="136"/>
                </a:cubicBezTo>
                <a:lnTo>
                  <a:pt x="121" y="144"/>
                </a:lnTo>
                <a:close/>
                <a:moveTo>
                  <a:pt x="66" y="284"/>
                </a:moveTo>
                <a:cubicBezTo>
                  <a:pt x="121" y="144"/>
                  <a:pt x="121" y="144"/>
                  <a:pt x="121" y="144"/>
                </a:cubicBezTo>
                <a:cubicBezTo>
                  <a:pt x="121" y="144"/>
                  <a:pt x="121" y="144"/>
                  <a:pt x="121" y="144"/>
                </a:cubicBezTo>
                <a:cubicBezTo>
                  <a:pt x="121" y="136"/>
                  <a:pt x="121" y="136"/>
                  <a:pt x="121" y="136"/>
                </a:cubicBezTo>
                <a:cubicBezTo>
                  <a:pt x="119" y="137"/>
                  <a:pt x="117" y="137"/>
                  <a:pt x="114" y="137"/>
                </a:cubicBezTo>
                <a:cubicBezTo>
                  <a:pt x="98" y="130"/>
                  <a:pt x="98" y="130"/>
                  <a:pt x="98" y="130"/>
                </a:cubicBezTo>
                <a:cubicBezTo>
                  <a:pt x="98" y="130"/>
                  <a:pt x="98" y="130"/>
                  <a:pt x="98" y="130"/>
                </a:cubicBezTo>
                <a:cubicBezTo>
                  <a:pt x="102" y="130"/>
                  <a:pt x="105" y="128"/>
                  <a:pt x="106" y="125"/>
                </a:cubicBezTo>
                <a:cubicBezTo>
                  <a:pt x="121" y="85"/>
                  <a:pt x="121" y="85"/>
                  <a:pt x="121" y="85"/>
                </a:cubicBezTo>
                <a:cubicBezTo>
                  <a:pt x="121" y="59"/>
                  <a:pt x="121" y="59"/>
                  <a:pt x="121" y="59"/>
                </a:cubicBezTo>
                <a:cubicBezTo>
                  <a:pt x="85" y="45"/>
                  <a:pt x="85" y="45"/>
                  <a:pt x="85" y="45"/>
                </a:cubicBezTo>
                <a:cubicBezTo>
                  <a:pt x="80" y="44"/>
                  <a:pt x="76" y="47"/>
                  <a:pt x="74" y="51"/>
                </a:cubicBezTo>
                <a:cubicBezTo>
                  <a:pt x="52" y="108"/>
                  <a:pt x="52" y="108"/>
                  <a:pt x="52" y="108"/>
                </a:cubicBezTo>
                <a:cubicBezTo>
                  <a:pt x="51" y="112"/>
                  <a:pt x="52" y="115"/>
                  <a:pt x="54" y="118"/>
                </a:cubicBezTo>
                <a:cubicBezTo>
                  <a:pt x="35" y="168"/>
                  <a:pt x="35" y="168"/>
                  <a:pt x="35" y="168"/>
                </a:cubicBezTo>
                <a:cubicBezTo>
                  <a:pt x="35" y="256"/>
                  <a:pt x="35" y="256"/>
                  <a:pt x="35" y="256"/>
                </a:cubicBezTo>
                <a:cubicBezTo>
                  <a:pt x="36" y="256"/>
                  <a:pt x="37" y="257"/>
                  <a:pt x="39" y="257"/>
                </a:cubicBezTo>
                <a:cubicBezTo>
                  <a:pt x="43" y="259"/>
                  <a:pt x="46" y="264"/>
                  <a:pt x="45" y="268"/>
                </a:cubicBezTo>
                <a:cubicBezTo>
                  <a:pt x="48" y="264"/>
                  <a:pt x="53" y="263"/>
                  <a:pt x="58" y="264"/>
                </a:cubicBezTo>
                <a:cubicBezTo>
                  <a:pt x="63" y="267"/>
                  <a:pt x="66" y="273"/>
                  <a:pt x="64" y="278"/>
                </a:cubicBezTo>
                <a:cubicBezTo>
                  <a:pt x="63" y="281"/>
                  <a:pt x="63" y="281"/>
                  <a:pt x="63" y="281"/>
                </a:cubicBezTo>
                <a:cubicBezTo>
                  <a:pt x="35" y="300"/>
                  <a:pt x="35" y="300"/>
                  <a:pt x="35" y="300"/>
                </a:cubicBezTo>
                <a:cubicBezTo>
                  <a:pt x="35" y="306"/>
                  <a:pt x="35" y="306"/>
                  <a:pt x="35" y="306"/>
                </a:cubicBezTo>
                <a:cubicBezTo>
                  <a:pt x="66" y="284"/>
                  <a:pt x="66" y="284"/>
                  <a:pt x="66" y="284"/>
                </a:cubicBezTo>
                <a:close/>
                <a:moveTo>
                  <a:pt x="121" y="1"/>
                </a:moveTo>
                <a:cubicBezTo>
                  <a:pt x="121" y="58"/>
                  <a:pt x="121" y="58"/>
                  <a:pt x="121" y="58"/>
                </a:cubicBezTo>
                <a:cubicBezTo>
                  <a:pt x="88" y="36"/>
                  <a:pt x="88" y="36"/>
                  <a:pt x="88" y="36"/>
                </a:cubicBezTo>
                <a:cubicBezTo>
                  <a:pt x="94" y="22"/>
                  <a:pt x="94" y="22"/>
                  <a:pt x="94" y="22"/>
                </a:cubicBezTo>
                <a:cubicBezTo>
                  <a:pt x="98" y="10"/>
                  <a:pt x="109" y="2"/>
                  <a:pt x="121" y="1"/>
                </a:cubicBezTo>
                <a:close/>
                <a:moveTo>
                  <a:pt x="35" y="168"/>
                </a:moveTo>
                <a:cubicBezTo>
                  <a:pt x="0" y="258"/>
                  <a:pt x="0" y="258"/>
                  <a:pt x="0" y="258"/>
                </a:cubicBezTo>
                <a:cubicBezTo>
                  <a:pt x="15" y="319"/>
                  <a:pt x="15" y="319"/>
                  <a:pt x="15" y="319"/>
                </a:cubicBezTo>
                <a:cubicBezTo>
                  <a:pt x="35" y="306"/>
                  <a:pt x="35" y="306"/>
                  <a:pt x="35" y="306"/>
                </a:cubicBezTo>
                <a:cubicBezTo>
                  <a:pt x="35" y="300"/>
                  <a:pt x="35" y="300"/>
                  <a:pt x="35" y="300"/>
                </a:cubicBezTo>
                <a:cubicBezTo>
                  <a:pt x="33" y="301"/>
                  <a:pt x="33" y="301"/>
                  <a:pt x="33" y="301"/>
                </a:cubicBezTo>
                <a:cubicBezTo>
                  <a:pt x="13" y="294"/>
                  <a:pt x="13" y="294"/>
                  <a:pt x="13" y="294"/>
                </a:cubicBezTo>
                <a:cubicBezTo>
                  <a:pt x="5" y="259"/>
                  <a:pt x="5" y="259"/>
                  <a:pt x="5" y="259"/>
                </a:cubicBezTo>
                <a:cubicBezTo>
                  <a:pt x="5" y="259"/>
                  <a:pt x="5" y="259"/>
                  <a:pt x="5" y="259"/>
                </a:cubicBezTo>
                <a:cubicBezTo>
                  <a:pt x="6" y="256"/>
                  <a:pt x="6" y="256"/>
                  <a:pt x="6" y="256"/>
                </a:cubicBezTo>
                <a:cubicBezTo>
                  <a:pt x="8" y="250"/>
                  <a:pt x="14" y="248"/>
                  <a:pt x="19" y="250"/>
                </a:cubicBezTo>
                <a:cubicBezTo>
                  <a:pt x="24" y="251"/>
                  <a:pt x="27" y="256"/>
                  <a:pt x="26" y="261"/>
                </a:cubicBezTo>
                <a:cubicBezTo>
                  <a:pt x="28" y="258"/>
                  <a:pt x="31" y="256"/>
                  <a:pt x="35" y="256"/>
                </a:cubicBezTo>
                <a:lnTo>
                  <a:pt x="35" y="16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7" name="Freeform 48"/>
          <p:cNvSpPr>
            <a:spLocks noEditPoints="1"/>
          </p:cNvSpPr>
          <p:nvPr/>
        </p:nvSpPr>
        <p:spPr bwMode="auto">
          <a:xfrm>
            <a:off x="6566019" y="2243957"/>
            <a:ext cx="434465" cy="434465"/>
          </a:xfrm>
          <a:custGeom>
            <a:avLst/>
            <a:gdLst>
              <a:gd name="T0" fmla="*/ 133 w 266"/>
              <a:gd name="T1" fmla="*/ 0 h 266"/>
              <a:gd name="T2" fmla="*/ 133 w 266"/>
              <a:gd name="T3" fmla="*/ 0 h 266"/>
              <a:gd name="T4" fmla="*/ 133 w 266"/>
              <a:gd name="T5" fmla="*/ 35 h 266"/>
              <a:gd name="T6" fmla="*/ 150 w 266"/>
              <a:gd name="T7" fmla="*/ 24 h 266"/>
              <a:gd name="T8" fmla="*/ 242 w 266"/>
              <a:gd name="T9" fmla="*/ 117 h 266"/>
              <a:gd name="T10" fmla="*/ 231 w 266"/>
              <a:gd name="T11" fmla="*/ 133 h 266"/>
              <a:gd name="T12" fmla="*/ 242 w 266"/>
              <a:gd name="T13" fmla="*/ 149 h 266"/>
              <a:gd name="T14" fmla="*/ 150 w 266"/>
              <a:gd name="T15" fmla="*/ 242 h 266"/>
              <a:gd name="T16" fmla="*/ 150 w 266"/>
              <a:gd name="T17" fmla="*/ 242 h 266"/>
              <a:gd name="T18" fmla="*/ 133 w 266"/>
              <a:gd name="T19" fmla="*/ 231 h 266"/>
              <a:gd name="T20" fmla="*/ 133 w 266"/>
              <a:gd name="T21" fmla="*/ 266 h 266"/>
              <a:gd name="T22" fmla="*/ 133 w 266"/>
              <a:gd name="T23" fmla="*/ 266 h 266"/>
              <a:gd name="T24" fmla="*/ 266 w 266"/>
              <a:gd name="T25" fmla="*/ 133 h 266"/>
              <a:gd name="T26" fmla="*/ 133 w 266"/>
              <a:gd name="T27" fmla="*/ 0 h 266"/>
              <a:gd name="T28" fmla="*/ 133 w 266"/>
              <a:gd name="T29" fmla="*/ 0 h 266"/>
              <a:gd name="T30" fmla="*/ 133 w 266"/>
              <a:gd name="T31" fmla="*/ 0 h 266"/>
              <a:gd name="T32" fmla="*/ 0 w 266"/>
              <a:gd name="T33" fmla="*/ 133 h 266"/>
              <a:gd name="T34" fmla="*/ 133 w 266"/>
              <a:gd name="T35" fmla="*/ 266 h 266"/>
              <a:gd name="T36" fmla="*/ 133 w 266"/>
              <a:gd name="T37" fmla="*/ 266 h 266"/>
              <a:gd name="T38" fmla="*/ 133 w 266"/>
              <a:gd name="T39" fmla="*/ 231 h 266"/>
              <a:gd name="T40" fmla="*/ 133 w 266"/>
              <a:gd name="T41" fmla="*/ 231 h 266"/>
              <a:gd name="T42" fmla="*/ 117 w 266"/>
              <a:gd name="T43" fmla="*/ 242 h 266"/>
              <a:gd name="T44" fmla="*/ 24 w 266"/>
              <a:gd name="T45" fmla="*/ 149 h 266"/>
              <a:gd name="T46" fmla="*/ 35 w 266"/>
              <a:gd name="T47" fmla="*/ 133 h 266"/>
              <a:gd name="T48" fmla="*/ 24 w 266"/>
              <a:gd name="T49" fmla="*/ 117 h 266"/>
              <a:gd name="T50" fmla="*/ 117 w 266"/>
              <a:gd name="T51" fmla="*/ 24 h 266"/>
              <a:gd name="T52" fmla="*/ 133 w 266"/>
              <a:gd name="T53" fmla="*/ 35 h 266"/>
              <a:gd name="T54" fmla="*/ 133 w 266"/>
              <a:gd name="T55" fmla="*/ 35 h 266"/>
              <a:gd name="T56" fmla="*/ 133 w 266"/>
              <a:gd name="T5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6" h="266">
                <a:moveTo>
                  <a:pt x="133" y="0"/>
                </a:moveTo>
                <a:cubicBezTo>
                  <a:pt x="133" y="0"/>
                  <a:pt x="133" y="0"/>
                  <a:pt x="133" y="0"/>
                </a:cubicBezTo>
                <a:cubicBezTo>
                  <a:pt x="133" y="35"/>
                  <a:pt x="133" y="35"/>
                  <a:pt x="133" y="35"/>
                </a:cubicBezTo>
                <a:cubicBezTo>
                  <a:pt x="141" y="35"/>
                  <a:pt x="147" y="30"/>
                  <a:pt x="150" y="24"/>
                </a:cubicBezTo>
                <a:cubicBezTo>
                  <a:pt x="197" y="31"/>
                  <a:pt x="235" y="69"/>
                  <a:pt x="242" y="117"/>
                </a:cubicBezTo>
                <a:cubicBezTo>
                  <a:pt x="236" y="119"/>
                  <a:pt x="231" y="125"/>
                  <a:pt x="231" y="133"/>
                </a:cubicBezTo>
                <a:cubicBezTo>
                  <a:pt x="231" y="140"/>
                  <a:pt x="236" y="147"/>
                  <a:pt x="242" y="149"/>
                </a:cubicBezTo>
                <a:cubicBezTo>
                  <a:pt x="235" y="197"/>
                  <a:pt x="197" y="235"/>
                  <a:pt x="150" y="242"/>
                </a:cubicBezTo>
                <a:cubicBezTo>
                  <a:pt x="150" y="242"/>
                  <a:pt x="150" y="242"/>
                  <a:pt x="150" y="242"/>
                </a:cubicBezTo>
                <a:cubicBezTo>
                  <a:pt x="147" y="236"/>
                  <a:pt x="141" y="231"/>
                  <a:pt x="133" y="231"/>
                </a:cubicBezTo>
                <a:cubicBezTo>
                  <a:pt x="133" y="266"/>
                  <a:pt x="133" y="266"/>
                  <a:pt x="133" y="266"/>
                </a:cubicBezTo>
                <a:cubicBezTo>
                  <a:pt x="133" y="266"/>
                  <a:pt x="133" y="266"/>
                  <a:pt x="133" y="266"/>
                </a:cubicBezTo>
                <a:cubicBezTo>
                  <a:pt x="207" y="266"/>
                  <a:pt x="266" y="206"/>
                  <a:pt x="266" y="133"/>
                </a:cubicBezTo>
                <a:cubicBezTo>
                  <a:pt x="266" y="59"/>
                  <a:pt x="207" y="0"/>
                  <a:pt x="133" y="0"/>
                </a:cubicBezTo>
                <a:close/>
                <a:moveTo>
                  <a:pt x="133" y="0"/>
                </a:moveTo>
                <a:cubicBezTo>
                  <a:pt x="133" y="0"/>
                  <a:pt x="133" y="0"/>
                  <a:pt x="133" y="0"/>
                </a:cubicBezTo>
                <a:cubicBezTo>
                  <a:pt x="60" y="0"/>
                  <a:pt x="0" y="59"/>
                  <a:pt x="0" y="133"/>
                </a:cubicBezTo>
                <a:cubicBezTo>
                  <a:pt x="0" y="206"/>
                  <a:pt x="60" y="266"/>
                  <a:pt x="133" y="266"/>
                </a:cubicBezTo>
                <a:cubicBezTo>
                  <a:pt x="133" y="266"/>
                  <a:pt x="133" y="266"/>
                  <a:pt x="133" y="266"/>
                </a:cubicBezTo>
                <a:cubicBezTo>
                  <a:pt x="133" y="231"/>
                  <a:pt x="133" y="231"/>
                  <a:pt x="133" y="231"/>
                </a:cubicBezTo>
                <a:cubicBezTo>
                  <a:pt x="133" y="231"/>
                  <a:pt x="133" y="231"/>
                  <a:pt x="133" y="231"/>
                </a:cubicBezTo>
                <a:cubicBezTo>
                  <a:pt x="126" y="231"/>
                  <a:pt x="120" y="236"/>
                  <a:pt x="117" y="242"/>
                </a:cubicBezTo>
                <a:cubicBezTo>
                  <a:pt x="69" y="235"/>
                  <a:pt x="31" y="197"/>
                  <a:pt x="24" y="149"/>
                </a:cubicBezTo>
                <a:cubicBezTo>
                  <a:pt x="31" y="147"/>
                  <a:pt x="35" y="140"/>
                  <a:pt x="35" y="133"/>
                </a:cubicBezTo>
                <a:cubicBezTo>
                  <a:pt x="35" y="125"/>
                  <a:pt x="31" y="119"/>
                  <a:pt x="24" y="117"/>
                </a:cubicBezTo>
                <a:cubicBezTo>
                  <a:pt x="31" y="69"/>
                  <a:pt x="69" y="31"/>
                  <a:pt x="117" y="24"/>
                </a:cubicBezTo>
                <a:cubicBezTo>
                  <a:pt x="120" y="30"/>
                  <a:pt x="126" y="35"/>
                  <a:pt x="133" y="35"/>
                </a:cubicBezTo>
                <a:cubicBezTo>
                  <a:pt x="133" y="35"/>
                  <a:pt x="133" y="35"/>
                  <a:pt x="133" y="35"/>
                </a:cubicBezTo>
                <a:lnTo>
                  <a:pt x="133"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8" name="Freeform 49"/>
          <p:cNvSpPr/>
          <p:nvPr/>
        </p:nvSpPr>
        <p:spPr bwMode="auto">
          <a:xfrm>
            <a:off x="6645771" y="2382033"/>
            <a:ext cx="216637" cy="114270"/>
          </a:xfrm>
          <a:custGeom>
            <a:avLst/>
            <a:gdLst>
              <a:gd name="T0" fmla="*/ 124 w 133"/>
              <a:gd name="T1" fmla="*/ 0 h 70"/>
              <a:gd name="T2" fmla="*/ 93 w 133"/>
              <a:gd name="T3" fmla="*/ 30 h 70"/>
              <a:gd name="T4" fmla="*/ 84 w 133"/>
              <a:gd name="T5" fmla="*/ 28 h 70"/>
              <a:gd name="T6" fmla="*/ 65 w 133"/>
              <a:gd name="T7" fmla="*/ 42 h 70"/>
              <a:gd name="T8" fmla="*/ 0 w 133"/>
              <a:gd name="T9" fmla="*/ 42 h 70"/>
              <a:gd name="T10" fmla="*/ 0 w 133"/>
              <a:gd name="T11" fmla="*/ 56 h 70"/>
              <a:gd name="T12" fmla="*/ 65 w 133"/>
              <a:gd name="T13" fmla="*/ 56 h 70"/>
              <a:gd name="T14" fmla="*/ 84 w 133"/>
              <a:gd name="T15" fmla="*/ 70 h 70"/>
              <a:gd name="T16" fmla="*/ 105 w 133"/>
              <a:gd name="T17" fmla="*/ 49 h 70"/>
              <a:gd name="T18" fmla="*/ 103 w 133"/>
              <a:gd name="T19" fmla="*/ 40 h 70"/>
              <a:gd name="T20" fmla="*/ 133 w 133"/>
              <a:gd name="T21" fmla="*/ 9 h 70"/>
              <a:gd name="T22" fmla="*/ 124 w 133"/>
              <a:gd name="T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70">
                <a:moveTo>
                  <a:pt x="124" y="0"/>
                </a:moveTo>
                <a:cubicBezTo>
                  <a:pt x="93" y="30"/>
                  <a:pt x="93" y="30"/>
                  <a:pt x="93" y="30"/>
                </a:cubicBezTo>
                <a:cubicBezTo>
                  <a:pt x="91" y="29"/>
                  <a:pt x="88" y="28"/>
                  <a:pt x="84" y="28"/>
                </a:cubicBezTo>
                <a:cubicBezTo>
                  <a:pt x="75" y="28"/>
                  <a:pt x="67" y="34"/>
                  <a:pt x="65" y="42"/>
                </a:cubicBezTo>
                <a:cubicBezTo>
                  <a:pt x="0" y="42"/>
                  <a:pt x="0" y="42"/>
                  <a:pt x="0" y="42"/>
                </a:cubicBezTo>
                <a:cubicBezTo>
                  <a:pt x="0" y="56"/>
                  <a:pt x="0" y="56"/>
                  <a:pt x="0" y="56"/>
                </a:cubicBezTo>
                <a:cubicBezTo>
                  <a:pt x="65" y="56"/>
                  <a:pt x="65" y="56"/>
                  <a:pt x="65" y="56"/>
                </a:cubicBezTo>
                <a:cubicBezTo>
                  <a:pt x="67" y="64"/>
                  <a:pt x="75" y="70"/>
                  <a:pt x="84" y="70"/>
                </a:cubicBezTo>
                <a:cubicBezTo>
                  <a:pt x="96" y="70"/>
                  <a:pt x="105" y="60"/>
                  <a:pt x="105" y="49"/>
                </a:cubicBezTo>
                <a:cubicBezTo>
                  <a:pt x="105" y="46"/>
                  <a:pt x="104" y="43"/>
                  <a:pt x="103" y="40"/>
                </a:cubicBezTo>
                <a:cubicBezTo>
                  <a:pt x="133" y="9"/>
                  <a:pt x="133" y="9"/>
                  <a:pt x="133" y="9"/>
                </a:cubicBezTo>
                <a:lnTo>
                  <a:pt x="124"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59" name="Group 126"/>
          <p:cNvGrpSpPr/>
          <p:nvPr/>
        </p:nvGrpSpPr>
        <p:grpSpPr>
          <a:xfrm>
            <a:off x="6739805" y="2803404"/>
            <a:ext cx="340430" cy="323766"/>
            <a:chOff x="8505825" y="3605213"/>
            <a:chExt cx="454025" cy="431800"/>
          </a:xfrm>
          <a:solidFill>
            <a:schemeClr val="tx2">
              <a:lumMod val="20000"/>
              <a:lumOff val="80000"/>
            </a:schemeClr>
          </a:solidFill>
        </p:grpSpPr>
        <p:sp>
          <p:nvSpPr>
            <p:cNvPr id="60" name="Freeform 50"/>
            <p:cNvSpPr/>
            <p:nvPr/>
          </p:nvSpPr>
          <p:spPr bwMode="auto">
            <a:xfrm>
              <a:off x="8505825" y="3694113"/>
              <a:ext cx="454025" cy="342900"/>
            </a:xfrm>
            <a:custGeom>
              <a:avLst/>
              <a:gdLst>
                <a:gd name="T0" fmla="*/ 146 w 208"/>
                <a:gd name="T1" fmla="*/ 0 h 157"/>
                <a:gd name="T2" fmla="*/ 104 w 208"/>
                <a:gd name="T3" fmla="*/ 15 h 157"/>
                <a:gd name="T4" fmla="*/ 62 w 208"/>
                <a:gd name="T5" fmla="*/ 0 h 157"/>
                <a:gd name="T6" fmla="*/ 0 w 208"/>
                <a:gd name="T7" fmla="*/ 60 h 157"/>
                <a:gd name="T8" fmla="*/ 107 w 208"/>
                <a:gd name="T9" fmla="*/ 157 h 157"/>
                <a:gd name="T10" fmla="*/ 208 w 208"/>
                <a:gd name="T11" fmla="*/ 60 h 157"/>
                <a:gd name="T12" fmla="*/ 146 w 208"/>
                <a:gd name="T13" fmla="*/ 0 h 157"/>
              </a:gdLst>
              <a:ahLst/>
              <a:cxnLst>
                <a:cxn ang="0">
                  <a:pos x="T0" y="T1"/>
                </a:cxn>
                <a:cxn ang="0">
                  <a:pos x="T2" y="T3"/>
                </a:cxn>
                <a:cxn ang="0">
                  <a:pos x="T4" y="T5"/>
                </a:cxn>
                <a:cxn ang="0">
                  <a:pos x="T6" y="T7"/>
                </a:cxn>
                <a:cxn ang="0">
                  <a:pos x="T8" y="T9"/>
                </a:cxn>
                <a:cxn ang="0">
                  <a:pos x="T10" y="T11"/>
                </a:cxn>
                <a:cxn ang="0">
                  <a:pos x="T12" y="T13"/>
                </a:cxn>
              </a:cxnLst>
              <a:rect l="0" t="0" r="r" b="b"/>
              <a:pathLst>
                <a:path w="208" h="157">
                  <a:moveTo>
                    <a:pt x="146" y="0"/>
                  </a:moveTo>
                  <a:cubicBezTo>
                    <a:pt x="130" y="0"/>
                    <a:pt x="115" y="6"/>
                    <a:pt x="104" y="15"/>
                  </a:cubicBezTo>
                  <a:cubicBezTo>
                    <a:pt x="93" y="6"/>
                    <a:pt x="78" y="0"/>
                    <a:pt x="62" y="0"/>
                  </a:cubicBezTo>
                  <a:cubicBezTo>
                    <a:pt x="28" y="0"/>
                    <a:pt x="0" y="27"/>
                    <a:pt x="0" y="60"/>
                  </a:cubicBezTo>
                  <a:cubicBezTo>
                    <a:pt x="0" y="98"/>
                    <a:pt x="31" y="157"/>
                    <a:pt x="107" y="157"/>
                  </a:cubicBezTo>
                  <a:cubicBezTo>
                    <a:pt x="185" y="157"/>
                    <a:pt x="208" y="95"/>
                    <a:pt x="208" y="60"/>
                  </a:cubicBezTo>
                  <a:cubicBezTo>
                    <a:pt x="208" y="27"/>
                    <a:pt x="180" y="0"/>
                    <a:pt x="14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1" name="Freeform 51"/>
            <p:cNvSpPr/>
            <p:nvPr/>
          </p:nvSpPr>
          <p:spPr bwMode="auto">
            <a:xfrm>
              <a:off x="8709025" y="3605213"/>
              <a:ext cx="123825" cy="157163"/>
            </a:xfrm>
            <a:custGeom>
              <a:avLst/>
              <a:gdLst>
                <a:gd name="T0" fmla="*/ 12 w 57"/>
                <a:gd name="T1" fmla="*/ 72 h 72"/>
                <a:gd name="T2" fmla="*/ 27 w 57"/>
                <a:gd name="T3" fmla="*/ 0 h 72"/>
                <a:gd name="T4" fmla="*/ 57 w 57"/>
                <a:gd name="T5" fmla="*/ 6 h 72"/>
                <a:gd name="T6" fmla="*/ 12 w 57"/>
                <a:gd name="T7" fmla="*/ 72 h 72"/>
              </a:gdLst>
              <a:ahLst/>
              <a:cxnLst>
                <a:cxn ang="0">
                  <a:pos x="T0" y="T1"/>
                </a:cxn>
                <a:cxn ang="0">
                  <a:pos x="T2" y="T3"/>
                </a:cxn>
                <a:cxn ang="0">
                  <a:pos x="T4" y="T5"/>
                </a:cxn>
                <a:cxn ang="0">
                  <a:pos x="T6" y="T7"/>
                </a:cxn>
              </a:cxnLst>
              <a:rect l="0" t="0" r="r" b="b"/>
              <a:pathLst>
                <a:path w="57" h="72">
                  <a:moveTo>
                    <a:pt x="12" y="72"/>
                  </a:moveTo>
                  <a:cubicBezTo>
                    <a:pt x="0" y="48"/>
                    <a:pt x="7" y="20"/>
                    <a:pt x="27" y="0"/>
                  </a:cubicBezTo>
                  <a:cubicBezTo>
                    <a:pt x="57" y="6"/>
                    <a:pt x="57" y="6"/>
                    <a:pt x="57" y="6"/>
                  </a:cubicBezTo>
                  <a:cubicBezTo>
                    <a:pt x="29" y="21"/>
                    <a:pt x="12" y="37"/>
                    <a:pt x="12" y="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62" name="Freeform 52"/>
          <p:cNvSpPr/>
          <p:nvPr/>
        </p:nvSpPr>
        <p:spPr bwMode="auto">
          <a:xfrm>
            <a:off x="5689947" y="876284"/>
            <a:ext cx="509455" cy="414230"/>
          </a:xfrm>
          <a:custGeom>
            <a:avLst/>
            <a:gdLst>
              <a:gd name="T0" fmla="*/ 312 w 312"/>
              <a:gd name="T1" fmla="*/ 86 h 253"/>
              <a:gd name="T2" fmla="*/ 305 w 312"/>
              <a:gd name="T3" fmla="*/ 75 h 253"/>
              <a:gd name="T4" fmla="*/ 79 w 312"/>
              <a:gd name="T5" fmla="*/ 226 h 253"/>
              <a:gd name="T6" fmla="*/ 28 w 312"/>
              <a:gd name="T7" fmla="*/ 214 h 253"/>
              <a:gd name="T8" fmla="*/ 35 w 312"/>
              <a:gd name="T9" fmla="*/ 162 h 253"/>
              <a:gd name="T10" fmla="*/ 262 w 312"/>
              <a:gd name="T11" fmla="*/ 11 h 253"/>
              <a:gd name="T12" fmla="*/ 254 w 312"/>
              <a:gd name="T13" fmla="*/ 0 h 253"/>
              <a:gd name="T14" fmla="*/ 26 w 312"/>
              <a:gd name="T15" fmla="*/ 153 h 253"/>
              <a:gd name="T16" fmla="*/ 15 w 312"/>
              <a:gd name="T17" fmla="*/ 222 h 253"/>
              <a:gd name="T18" fmla="*/ 83 w 312"/>
              <a:gd name="T19" fmla="*/ 239 h 253"/>
              <a:gd name="T20" fmla="*/ 312 w 312"/>
              <a:gd name="T21" fmla="*/ 86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2" h="253">
                <a:moveTo>
                  <a:pt x="312" y="86"/>
                </a:moveTo>
                <a:cubicBezTo>
                  <a:pt x="305" y="75"/>
                  <a:pt x="305" y="75"/>
                  <a:pt x="305" y="75"/>
                </a:cubicBezTo>
                <a:cubicBezTo>
                  <a:pt x="79" y="226"/>
                  <a:pt x="79" y="226"/>
                  <a:pt x="79" y="226"/>
                </a:cubicBezTo>
                <a:cubicBezTo>
                  <a:pt x="63" y="237"/>
                  <a:pt x="40" y="231"/>
                  <a:pt x="28" y="214"/>
                </a:cubicBezTo>
                <a:cubicBezTo>
                  <a:pt x="16" y="196"/>
                  <a:pt x="19" y="173"/>
                  <a:pt x="35" y="162"/>
                </a:cubicBezTo>
                <a:cubicBezTo>
                  <a:pt x="262" y="11"/>
                  <a:pt x="262" y="11"/>
                  <a:pt x="262" y="11"/>
                </a:cubicBezTo>
                <a:cubicBezTo>
                  <a:pt x="254" y="0"/>
                  <a:pt x="254" y="0"/>
                  <a:pt x="254" y="0"/>
                </a:cubicBezTo>
                <a:cubicBezTo>
                  <a:pt x="26" y="153"/>
                  <a:pt x="26" y="153"/>
                  <a:pt x="26" y="153"/>
                </a:cubicBezTo>
                <a:cubicBezTo>
                  <a:pt x="4" y="167"/>
                  <a:pt x="0" y="198"/>
                  <a:pt x="15" y="222"/>
                </a:cubicBezTo>
                <a:cubicBezTo>
                  <a:pt x="31" y="246"/>
                  <a:pt x="62" y="253"/>
                  <a:pt x="83" y="239"/>
                </a:cubicBezTo>
                <a:lnTo>
                  <a:pt x="312" y="8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3" name="Freeform 53"/>
          <p:cNvSpPr/>
          <p:nvPr/>
        </p:nvSpPr>
        <p:spPr bwMode="auto">
          <a:xfrm>
            <a:off x="6076800" y="853669"/>
            <a:ext cx="140457" cy="192831"/>
          </a:xfrm>
          <a:custGeom>
            <a:avLst/>
            <a:gdLst>
              <a:gd name="T0" fmla="*/ 80 w 86"/>
              <a:gd name="T1" fmla="*/ 115 h 118"/>
              <a:gd name="T2" fmla="*/ 68 w 86"/>
              <a:gd name="T3" fmla="*/ 113 h 118"/>
              <a:gd name="T4" fmla="*/ 3 w 86"/>
              <a:gd name="T5" fmla="*/ 16 h 118"/>
              <a:gd name="T6" fmla="*/ 6 w 86"/>
              <a:gd name="T7" fmla="*/ 3 h 118"/>
              <a:gd name="T8" fmla="*/ 19 w 86"/>
              <a:gd name="T9" fmla="*/ 6 h 118"/>
              <a:gd name="T10" fmla="*/ 83 w 86"/>
              <a:gd name="T11" fmla="*/ 102 h 118"/>
              <a:gd name="T12" fmla="*/ 80 w 86"/>
              <a:gd name="T13" fmla="*/ 115 h 118"/>
            </a:gdLst>
            <a:ahLst/>
            <a:cxnLst>
              <a:cxn ang="0">
                <a:pos x="T0" y="T1"/>
              </a:cxn>
              <a:cxn ang="0">
                <a:pos x="T2" y="T3"/>
              </a:cxn>
              <a:cxn ang="0">
                <a:pos x="T4" y="T5"/>
              </a:cxn>
              <a:cxn ang="0">
                <a:pos x="T6" y="T7"/>
              </a:cxn>
              <a:cxn ang="0">
                <a:pos x="T8" y="T9"/>
              </a:cxn>
              <a:cxn ang="0">
                <a:pos x="T10" y="T11"/>
              </a:cxn>
              <a:cxn ang="0">
                <a:pos x="T12" y="T13"/>
              </a:cxn>
            </a:cxnLst>
            <a:rect l="0" t="0" r="r" b="b"/>
            <a:pathLst>
              <a:path w="86" h="118">
                <a:moveTo>
                  <a:pt x="80" y="115"/>
                </a:moveTo>
                <a:cubicBezTo>
                  <a:pt x="76" y="118"/>
                  <a:pt x="70" y="117"/>
                  <a:pt x="68" y="113"/>
                </a:cubicBezTo>
                <a:cubicBezTo>
                  <a:pt x="3" y="16"/>
                  <a:pt x="3" y="16"/>
                  <a:pt x="3" y="16"/>
                </a:cubicBezTo>
                <a:cubicBezTo>
                  <a:pt x="0" y="12"/>
                  <a:pt x="1" y="6"/>
                  <a:pt x="6" y="3"/>
                </a:cubicBezTo>
                <a:cubicBezTo>
                  <a:pt x="10" y="0"/>
                  <a:pt x="16" y="2"/>
                  <a:pt x="19" y="6"/>
                </a:cubicBezTo>
                <a:cubicBezTo>
                  <a:pt x="83" y="102"/>
                  <a:pt x="83" y="102"/>
                  <a:pt x="83" y="102"/>
                </a:cubicBezTo>
                <a:cubicBezTo>
                  <a:pt x="86" y="107"/>
                  <a:pt x="85" y="112"/>
                  <a:pt x="80" y="11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4" name="Freeform 54"/>
          <p:cNvSpPr/>
          <p:nvPr/>
        </p:nvSpPr>
        <p:spPr bwMode="auto">
          <a:xfrm>
            <a:off x="5756605" y="985793"/>
            <a:ext cx="385662" cy="252347"/>
          </a:xfrm>
          <a:custGeom>
            <a:avLst/>
            <a:gdLst>
              <a:gd name="T0" fmla="*/ 236 w 236"/>
              <a:gd name="T1" fmla="*/ 13 h 154"/>
              <a:gd name="T2" fmla="*/ 227 w 236"/>
              <a:gd name="T3" fmla="*/ 0 h 154"/>
              <a:gd name="T4" fmla="*/ 25 w 236"/>
              <a:gd name="T5" fmla="*/ 135 h 154"/>
              <a:gd name="T6" fmla="*/ 0 w 236"/>
              <a:gd name="T7" fmla="*/ 136 h 154"/>
              <a:gd name="T8" fmla="*/ 1 w 236"/>
              <a:gd name="T9" fmla="*/ 138 h 154"/>
              <a:gd name="T10" fmla="*/ 36 w 236"/>
              <a:gd name="T11" fmla="*/ 146 h 154"/>
              <a:gd name="T12" fmla="*/ 236 w 236"/>
              <a:gd name="T13" fmla="*/ 13 h 154"/>
            </a:gdLst>
            <a:ahLst/>
            <a:cxnLst>
              <a:cxn ang="0">
                <a:pos x="T0" y="T1"/>
              </a:cxn>
              <a:cxn ang="0">
                <a:pos x="T2" y="T3"/>
              </a:cxn>
              <a:cxn ang="0">
                <a:pos x="T4" y="T5"/>
              </a:cxn>
              <a:cxn ang="0">
                <a:pos x="T6" y="T7"/>
              </a:cxn>
              <a:cxn ang="0">
                <a:pos x="T8" y="T9"/>
              </a:cxn>
              <a:cxn ang="0">
                <a:pos x="T10" y="T11"/>
              </a:cxn>
              <a:cxn ang="0">
                <a:pos x="T12" y="T13"/>
              </a:cxn>
            </a:cxnLst>
            <a:rect l="0" t="0" r="r" b="b"/>
            <a:pathLst>
              <a:path w="236" h="154">
                <a:moveTo>
                  <a:pt x="236" y="13"/>
                </a:moveTo>
                <a:cubicBezTo>
                  <a:pt x="227" y="0"/>
                  <a:pt x="227" y="0"/>
                  <a:pt x="227" y="0"/>
                </a:cubicBezTo>
                <a:cubicBezTo>
                  <a:pt x="25" y="135"/>
                  <a:pt x="25" y="135"/>
                  <a:pt x="25" y="135"/>
                </a:cubicBezTo>
                <a:cubicBezTo>
                  <a:pt x="17" y="140"/>
                  <a:pt x="8" y="140"/>
                  <a:pt x="0" y="136"/>
                </a:cubicBezTo>
                <a:cubicBezTo>
                  <a:pt x="0" y="137"/>
                  <a:pt x="0" y="137"/>
                  <a:pt x="1" y="138"/>
                </a:cubicBezTo>
                <a:cubicBezTo>
                  <a:pt x="9" y="150"/>
                  <a:pt x="25" y="154"/>
                  <a:pt x="36" y="146"/>
                </a:cubicBezTo>
                <a:lnTo>
                  <a:pt x="236" y="1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5" name="Freeform 55"/>
          <p:cNvSpPr>
            <a:spLocks noEditPoints="1"/>
          </p:cNvSpPr>
          <p:nvPr/>
        </p:nvSpPr>
        <p:spPr bwMode="auto">
          <a:xfrm>
            <a:off x="5442362" y="1207192"/>
            <a:ext cx="222589" cy="390423"/>
          </a:xfrm>
          <a:custGeom>
            <a:avLst/>
            <a:gdLst>
              <a:gd name="T0" fmla="*/ 59 w 136"/>
              <a:gd name="T1" fmla="*/ 203 h 239"/>
              <a:gd name="T2" fmla="*/ 54 w 136"/>
              <a:gd name="T3" fmla="*/ 203 h 239"/>
              <a:gd name="T4" fmla="*/ 54 w 136"/>
              <a:gd name="T5" fmla="*/ 239 h 239"/>
              <a:gd name="T6" fmla="*/ 72 w 136"/>
              <a:gd name="T7" fmla="*/ 226 h 239"/>
              <a:gd name="T8" fmla="*/ 59 w 136"/>
              <a:gd name="T9" fmla="*/ 203 h 239"/>
              <a:gd name="T10" fmla="*/ 54 w 136"/>
              <a:gd name="T11" fmla="*/ 187 h 239"/>
              <a:gd name="T12" fmla="*/ 54 w 136"/>
              <a:gd name="T13" fmla="*/ 82 h 239"/>
              <a:gd name="T14" fmla="*/ 81 w 136"/>
              <a:gd name="T15" fmla="*/ 74 h 239"/>
              <a:gd name="T16" fmla="*/ 97 w 136"/>
              <a:gd name="T17" fmla="*/ 13 h 239"/>
              <a:gd name="T18" fmla="*/ 114 w 136"/>
              <a:gd name="T19" fmla="*/ 2 h 239"/>
              <a:gd name="T20" fmla="*/ 124 w 136"/>
              <a:gd name="T21" fmla="*/ 20 h 239"/>
              <a:gd name="T22" fmla="*/ 109 w 136"/>
              <a:gd name="T23" fmla="*/ 81 h 239"/>
              <a:gd name="T24" fmla="*/ 130 w 136"/>
              <a:gd name="T25" fmla="*/ 134 h 239"/>
              <a:gd name="T26" fmla="*/ 122 w 136"/>
              <a:gd name="T27" fmla="*/ 164 h 239"/>
              <a:gd name="T28" fmla="*/ 122 w 136"/>
              <a:gd name="T29" fmla="*/ 164 h 239"/>
              <a:gd name="T30" fmla="*/ 136 w 136"/>
              <a:gd name="T31" fmla="*/ 187 h 239"/>
              <a:gd name="T32" fmla="*/ 131 w 136"/>
              <a:gd name="T33" fmla="*/ 207 h 239"/>
              <a:gd name="T34" fmla="*/ 54 w 136"/>
              <a:gd name="T35" fmla="*/ 187 h 239"/>
              <a:gd name="T36" fmla="*/ 54 w 136"/>
              <a:gd name="T37" fmla="*/ 203 h 239"/>
              <a:gd name="T38" fmla="*/ 36 w 136"/>
              <a:gd name="T39" fmla="*/ 216 h 239"/>
              <a:gd name="T40" fmla="*/ 50 w 136"/>
              <a:gd name="T41" fmla="*/ 239 h 239"/>
              <a:gd name="T42" fmla="*/ 54 w 136"/>
              <a:gd name="T43" fmla="*/ 239 h 239"/>
              <a:gd name="T44" fmla="*/ 54 w 136"/>
              <a:gd name="T45" fmla="*/ 203 h 239"/>
              <a:gd name="T46" fmla="*/ 54 w 136"/>
              <a:gd name="T47" fmla="*/ 82 h 239"/>
              <a:gd name="T48" fmla="*/ 54 w 136"/>
              <a:gd name="T49" fmla="*/ 187 h 239"/>
              <a:gd name="T50" fmla="*/ 0 w 136"/>
              <a:gd name="T51" fmla="*/ 173 h 239"/>
              <a:gd name="T52" fmla="*/ 5 w 136"/>
              <a:gd name="T53" fmla="*/ 152 h 239"/>
              <a:gd name="T54" fmla="*/ 29 w 136"/>
              <a:gd name="T55" fmla="*/ 140 h 239"/>
              <a:gd name="T56" fmla="*/ 37 w 136"/>
              <a:gd name="T57" fmla="*/ 109 h 239"/>
              <a:gd name="T58" fmla="*/ 54 w 136"/>
              <a:gd name="T59" fmla="*/ 82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6" h="239">
                <a:moveTo>
                  <a:pt x="59" y="203"/>
                </a:moveTo>
                <a:cubicBezTo>
                  <a:pt x="57" y="203"/>
                  <a:pt x="56" y="203"/>
                  <a:pt x="54" y="203"/>
                </a:cubicBezTo>
                <a:cubicBezTo>
                  <a:pt x="54" y="239"/>
                  <a:pt x="54" y="239"/>
                  <a:pt x="54" y="239"/>
                </a:cubicBezTo>
                <a:cubicBezTo>
                  <a:pt x="62" y="239"/>
                  <a:pt x="70" y="234"/>
                  <a:pt x="72" y="226"/>
                </a:cubicBezTo>
                <a:cubicBezTo>
                  <a:pt x="74" y="216"/>
                  <a:pt x="69" y="206"/>
                  <a:pt x="59" y="203"/>
                </a:cubicBezTo>
                <a:close/>
                <a:moveTo>
                  <a:pt x="54" y="187"/>
                </a:moveTo>
                <a:cubicBezTo>
                  <a:pt x="54" y="82"/>
                  <a:pt x="54" y="82"/>
                  <a:pt x="54" y="82"/>
                </a:cubicBezTo>
                <a:cubicBezTo>
                  <a:pt x="62" y="76"/>
                  <a:pt x="71" y="74"/>
                  <a:pt x="81" y="74"/>
                </a:cubicBezTo>
                <a:cubicBezTo>
                  <a:pt x="97" y="13"/>
                  <a:pt x="97" y="13"/>
                  <a:pt x="97" y="13"/>
                </a:cubicBezTo>
                <a:cubicBezTo>
                  <a:pt x="99" y="5"/>
                  <a:pt x="107" y="0"/>
                  <a:pt x="114" y="2"/>
                </a:cubicBezTo>
                <a:cubicBezTo>
                  <a:pt x="122" y="4"/>
                  <a:pt x="126" y="12"/>
                  <a:pt x="124" y="20"/>
                </a:cubicBezTo>
                <a:cubicBezTo>
                  <a:pt x="109" y="81"/>
                  <a:pt x="109" y="81"/>
                  <a:pt x="109" y="81"/>
                </a:cubicBezTo>
                <a:cubicBezTo>
                  <a:pt x="125" y="90"/>
                  <a:pt x="136" y="109"/>
                  <a:pt x="130" y="134"/>
                </a:cubicBezTo>
                <a:cubicBezTo>
                  <a:pt x="130" y="134"/>
                  <a:pt x="125" y="154"/>
                  <a:pt x="122" y="164"/>
                </a:cubicBezTo>
                <a:cubicBezTo>
                  <a:pt x="122" y="164"/>
                  <a:pt x="122" y="164"/>
                  <a:pt x="122" y="164"/>
                </a:cubicBezTo>
                <a:cubicBezTo>
                  <a:pt x="118" y="178"/>
                  <a:pt x="136" y="187"/>
                  <a:pt x="136" y="187"/>
                </a:cubicBezTo>
                <a:cubicBezTo>
                  <a:pt x="131" y="207"/>
                  <a:pt x="131" y="207"/>
                  <a:pt x="131" y="207"/>
                </a:cubicBezTo>
                <a:lnTo>
                  <a:pt x="54" y="187"/>
                </a:lnTo>
                <a:close/>
                <a:moveTo>
                  <a:pt x="54" y="203"/>
                </a:moveTo>
                <a:cubicBezTo>
                  <a:pt x="46" y="203"/>
                  <a:pt x="38" y="208"/>
                  <a:pt x="36" y="216"/>
                </a:cubicBezTo>
                <a:cubicBezTo>
                  <a:pt x="34" y="226"/>
                  <a:pt x="40" y="236"/>
                  <a:pt x="50" y="239"/>
                </a:cubicBezTo>
                <a:cubicBezTo>
                  <a:pt x="51" y="239"/>
                  <a:pt x="53" y="239"/>
                  <a:pt x="54" y="239"/>
                </a:cubicBezTo>
                <a:cubicBezTo>
                  <a:pt x="54" y="203"/>
                  <a:pt x="54" y="203"/>
                  <a:pt x="54" y="203"/>
                </a:cubicBezTo>
                <a:close/>
                <a:moveTo>
                  <a:pt x="54" y="82"/>
                </a:moveTo>
                <a:cubicBezTo>
                  <a:pt x="54" y="187"/>
                  <a:pt x="54" y="187"/>
                  <a:pt x="54" y="187"/>
                </a:cubicBezTo>
                <a:cubicBezTo>
                  <a:pt x="0" y="173"/>
                  <a:pt x="0" y="173"/>
                  <a:pt x="0" y="173"/>
                </a:cubicBezTo>
                <a:cubicBezTo>
                  <a:pt x="5" y="152"/>
                  <a:pt x="5" y="152"/>
                  <a:pt x="5" y="152"/>
                </a:cubicBezTo>
                <a:cubicBezTo>
                  <a:pt x="5" y="152"/>
                  <a:pt x="25" y="154"/>
                  <a:pt x="29" y="140"/>
                </a:cubicBezTo>
                <a:cubicBezTo>
                  <a:pt x="32" y="128"/>
                  <a:pt x="37" y="109"/>
                  <a:pt x="37" y="109"/>
                </a:cubicBezTo>
                <a:cubicBezTo>
                  <a:pt x="40" y="97"/>
                  <a:pt x="46" y="88"/>
                  <a:pt x="54" y="82"/>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6" name="Freeform 56"/>
          <p:cNvSpPr>
            <a:spLocks noEditPoints="1"/>
          </p:cNvSpPr>
          <p:nvPr/>
        </p:nvSpPr>
        <p:spPr bwMode="auto">
          <a:xfrm>
            <a:off x="5240008" y="2024939"/>
            <a:ext cx="416610" cy="453510"/>
          </a:xfrm>
          <a:custGeom>
            <a:avLst/>
            <a:gdLst>
              <a:gd name="T0" fmla="*/ 198 w 255"/>
              <a:gd name="T1" fmla="*/ 128 h 277"/>
              <a:gd name="T2" fmla="*/ 191 w 255"/>
              <a:gd name="T3" fmla="*/ 158 h 277"/>
              <a:gd name="T4" fmla="*/ 191 w 255"/>
              <a:gd name="T5" fmla="*/ 185 h 277"/>
              <a:gd name="T6" fmla="*/ 196 w 255"/>
              <a:gd name="T7" fmla="*/ 187 h 277"/>
              <a:gd name="T8" fmla="*/ 218 w 255"/>
              <a:gd name="T9" fmla="*/ 218 h 277"/>
              <a:gd name="T10" fmla="*/ 191 w 255"/>
              <a:gd name="T11" fmla="*/ 201 h 277"/>
              <a:gd name="T12" fmla="*/ 191 w 255"/>
              <a:gd name="T13" fmla="*/ 55 h 277"/>
              <a:gd name="T14" fmla="*/ 218 w 255"/>
              <a:gd name="T15" fmla="*/ 38 h 277"/>
              <a:gd name="T16" fmla="*/ 196 w 255"/>
              <a:gd name="T17" fmla="*/ 69 h 277"/>
              <a:gd name="T18" fmla="*/ 191 w 255"/>
              <a:gd name="T19" fmla="*/ 71 h 277"/>
              <a:gd name="T20" fmla="*/ 249 w 255"/>
              <a:gd name="T21" fmla="*/ 121 h 277"/>
              <a:gd name="T22" fmla="*/ 211 w 255"/>
              <a:gd name="T23" fmla="*/ 128 h 277"/>
              <a:gd name="T24" fmla="*/ 249 w 255"/>
              <a:gd name="T25" fmla="*/ 134 h 277"/>
              <a:gd name="T26" fmla="*/ 249 w 255"/>
              <a:gd name="T27" fmla="*/ 121 h 277"/>
              <a:gd name="T28" fmla="*/ 132 w 255"/>
              <a:gd name="T29" fmla="*/ 277 h 277"/>
              <a:gd name="T30" fmla="*/ 167 w 255"/>
              <a:gd name="T31" fmla="*/ 186 h 277"/>
              <a:gd name="T32" fmla="*/ 191 w 255"/>
              <a:gd name="T33" fmla="*/ 98 h 277"/>
              <a:gd name="T34" fmla="*/ 127 w 255"/>
              <a:gd name="T35" fmla="*/ 72 h 277"/>
              <a:gd name="T36" fmla="*/ 183 w 255"/>
              <a:gd name="T37" fmla="*/ 128 h 277"/>
              <a:gd name="T38" fmla="*/ 156 w 255"/>
              <a:gd name="T39" fmla="*/ 176 h 277"/>
              <a:gd name="T40" fmla="*/ 153 w 255"/>
              <a:gd name="T41" fmla="*/ 214 h 277"/>
              <a:gd name="T42" fmla="*/ 127 w 255"/>
              <a:gd name="T43" fmla="*/ 277 h 277"/>
              <a:gd name="T44" fmla="*/ 191 w 255"/>
              <a:gd name="T45" fmla="*/ 71 h 277"/>
              <a:gd name="T46" fmla="*/ 186 w 255"/>
              <a:gd name="T47" fmla="*/ 60 h 277"/>
              <a:gd name="T48" fmla="*/ 191 w 255"/>
              <a:gd name="T49" fmla="*/ 185 h 277"/>
              <a:gd name="T50" fmla="*/ 186 w 255"/>
              <a:gd name="T51" fmla="*/ 196 h 277"/>
              <a:gd name="T52" fmla="*/ 191 w 255"/>
              <a:gd name="T53" fmla="*/ 185 h 277"/>
              <a:gd name="T54" fmla="*/ 127 w 255"/>
              <a:gd name="T55" fmla="*/ 0 h 277"/>
              <a:gd name="T56" fmla="*/ 134 w 255"/>
              <a:gd name="T57" fmla="*/ 7 h 277"/>
              <a:gd name="T58" fmla="*/ 128 w 255"/>
              <a:gd name="T59" fmla="*/ 45 h 277"/>
              <a:gd name="T60" fmla="*/ 127 w 255"/>
              <a:gd name="T61" fmla="*/ 45 h 277"/>
              <a:gd name="T62" fmla="*/ 64 w 255"/>
              <a:gd name="T63" fmla="*/ 97 h 277"/>
              <a:gd name="T64" fmla="*/ 89 w 255"/>
              <a:gd name="T65" fmla="*/ 187 h 277"/>
              <a:gd name="T66" fmla="*/ 124 w 255"/>
              <a:gd name="T67" fmla="*/ 277 h 277"/>
              <a:gd name="T68" fmla="*/ 127 w 255"/>
              <a:gd name="T69" fmla="*/ 214 h 277"/>
              <a:gd name="T70" fmla="*/ 103 w 255"/>
              <a:gd name="T71" fmla="*/ 183 h 277"/>
              <a:gd name="T72" fmla="*/ 71 w 255"/>
              <a:gd name="T73" fmla="*/ 128 h 277"/>
              <a:gd name="T74" fmla="*/ 127 w 255"/>
              <a:gd name="T75" fmla="*/ 72 h 277"/>
              <a:gd name="T76" fmla="*/ 127 w 255"/>
              <a:gd name="T77" fmla="*/ 57 h 277"/>
              <a:gd name="T78" fmla="*/ 127 w 255"/>
              <a:gd name="T79" fmla="*/ 0 h 277"/>
              <a:gd name="T80" fmla="*/ 121 w 255"/>
              <a:gd name="T81" fmla="*/ 38 h 277"/>
              <a:gd name="T82" fmla="*/ 127 w 255"/>
              <a:gd name="T83" fmla="*/ 0 h 277"/>
              <a:gd name="T84" fmla="*/ 64 w 255"/>
              <a:gd name="T85" fmla="*/ 185 h 277"/>
              <a:gd name="T86" fmla="*/ 69 w 255"/>
              <a:gd name="T87" fmla="*/ 196 h 277"/>
              <a:gd name="T88" fmla="*/ 64 w 255"/>
              <a:gd name="T89" fmla="*/ 71 h 277"/>
              <a:gd name="T90" fmla="*/ 69 w 255"/>
              <a:gd name="T91" fmla="*/ 60 h 277"/>
              <a:gd name="T92" fmla="*/ 64 w 255"/>
              <a:gd name="T93" fmla="*/ 71 h 277"/>
              <a:gd name="T94" fmla="*/ 57 w 255"/>
              <a:gd name="T95" fmla="*/ 128 h 277"/>
              <a:gd name="T96" fmla="*/ 64 w 255"/>
              <a:gd name="T97" fmla="*/ 97 h 277"/>
              <a:gd name="T98" fmla="*/ 64 w 255"/>
              <a:gd name="T99" fmla="*/ 71 h 277"/>
              <a:gd name="T100" fmla="*/ 60 w 255"/>
              <a:gd name="T101" fmla="*/ 69 h 277"/>
              <a:gd name="T102" fmla="*/ 38 w 255"/>
              <a:gd name="T103" fmla="*/ 38 h 277"/>
              <a:gd name="T104" fmla="*/ 64 w 255"/>
              <a:gd name="T105" fmla="*/ 55 h 277"/>
              <a:gd name="T106" fmla="*/ 64 w 255"/>
              <a:gd name="T107" fmla="*/ 201 h 277"/>
              <a:gd name="T108" fmla="*/ 38 w 255"/>
              <a:gd name="T109" fmla="*/ 218 h 277"/>
              <a:gd name="T110" fmla="*/ 60 w 255"/>
              <a:gd name="T111" fmla="*/ 187 h 277"/>
              <a:gd name="T112" fmla="*/ 64 w 255"/>
              <a:gd name="T113" fmla="*/ 185 h 277"/>
              <a:gd name="T114" fmla="*/ 45 w 255"/>
              <a:gd name="T115" fmla="*/ 128 h 277"/>
              <a:gd name="T116" fmla="*/ 7 w 255"/>
              <a:gd name="T117" fmla="*/ 121 h 277"/>
              <a:gd name="T118" fmla="*/ 7 w 255"/>
              <a:gd name="T119" fmla="*/ 134 h 277"/>
              <a:gd name="T120" fmla="*/ 45 w 255"/>
              <a:gd name="T121" fmla="*/ 128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5" h="277">
                <a:moveTo>
                  <a:pt x="191" y="158"/>
                </a:moveTo>
                <a:cubicBezTo>
                  <a:pt x="195" y="149"/>
                  <a:pt x="198" y="139"/>
                  <a:pt x="198" y="128"/>
                </a:cubicBezTo>
                <a:cubicBezTo>
                  <a:pt x="198" y="117"/>
                  <a:pt x="195" y="107"/>
                  <a:pt x="191" y="98"/>
                </a:cubicBezTo>
                <a:cubicBezTo>
                  <a:pt x="191" y="158"/>
                  <a:pt x="191" y="158"/>
                  <a:pt x="191" y="158"/>
                </a:cubicBezTo>
                <a:close/>
                <a:moveTo>
                  <a:pt x="191" y="201"/>
                </a:moveTo>
                <a:cubicBezTo>
                  <a:pt x="191" y="185"/>
                  <a:pt x="191" y="185"/>
                  <a:pt x="191" y="185"/>
                </a:cubicBezTo>
                <a:cubicBezTo>
                  <a:pt x="193" y="185"/>
                  <a:pt x="194" y="185"/>
                  <a:pt x="196" y="187"/>
                </a:cubicBezTo>
                <a:cubicBezTo>
                  <a:pt x="196" y="187"/>
                  <a:pt x="196" y="187"/>
                  <a:pt x="196" y="187"/>
                </a:cubicBezTo>
                <a:cubicBezTo>
                  <a:pt x="218" y="209"/>
                  <a:pt x="218" y="209"/>
                  <a:pt x="218" y="209"/>
                </a:cubicBezTo>
                <a:cubicBezTo>
                  <a:pt x="220" y="211"/>
                  <a:pt x="220" y="216"/>
                  <a:pt x="218" y="218"/>
                </a:cubicBezTo>
                <a:cubicBezTo>
                  <a:pt x="215" y="221"/>
                  <a:pt x="211" y="221"/>
                  <a:pt x="209" y="218"/>
                </a:cubicBezTo>
                <a:cubicBezTo>
                  <a:pt x="191" y="201"/>
                  <a:pt x="191" y="201"/>
                  <a:pt x="191" y="201"/>
                </a:cubicBezTo>
                <a:close/>
                <a:moveTo>
                  <a:pt x="191" y="71"/>
                </a:moveTo>
                <a:cubicBezTo>
                  <a:pt x="191" y="55"/>
                  <a:pt x="191" y="55"/>
                  <a:pt x="191" y="55"/>
                </a:cubicBezTo>
                <a:cubicBezTo>
                  <a:pt x="209" y="38"/>
                  <a:pt x="209" y="38"/>
                  <a:pt x="209" y="38"/>
                </a:cubicBezTo>
                <a:cubicBezTo>
                  <a:pt x="211" y="35"/>
                  <a:pt x="215" y="35"/>
                  <a:pt x="218" y="38"/>
                </a:cubicBezTo>
                <a:cubicBezTo>
                  <a:pt x="220" y="40"/>
                  <a:pt x="220" y="44"/>
                  <a:pt x="218" y="47"/>
                </a:cubicBezTo>
                <a:cubicBezTo>
                  <a:pt x="196" y="69"/>
                  <a:pt x="196" y="69"/>
                  <a:pt x="196" y="69"/>
                </a:cubicBezTo>
                <a:cubicBezTo>
                  <a:pt x="196" y="69"/>
                  <a:pt x="196" y="69"/>
                  <a:pt x="196" y="69"/>
                </a:cubicBezTo>
                <a:cubicBezTo>
                  <a:pt x="194" y="71"/>
                  <a:pt x="193" y="71"/>
                  <a:pt x="191" y="71"/>
                </a:cubicBezTo>
                <a:close/>
                <a:moveTo>
                  <a:pt x="249" y="121"/>
                </a:moveTo>
                <a:cubicBezTo>
                  <a:pt x="249" y="121"/>
                  <a:pt x="249" y="121"/>
                  <a:pt x="249" y="121"/>
                </a:cubicBezTo>
                <a:cubicBezTo>
                  <a:pt x="217" y="121"/>
                  <a:pt x="217" y="121"/>
                  <a:pt x="217" y="121"/>
                </a:cubicBezTo>
                <a:cubicBezTo>
                  <a:pt x="214" y="121"/>
                  <a:pt x="211" y="124"/>
                  <a:pt x="211" y="128"/>
                </a:cubicBezTo>
                <a:cubicBezTo>
                  <a:pt x="211" y="132"/>
                  <a:pt x="214" y="134"/>
                  <a:pt x="217" y="134"/>
                </a:cubicBezTo>
                <a:cubicBezTo>
                  <a:pt x="249" y="134"/>
                  <a:pt x="249" y="134"/>
                  <a:pt x="249" y="134"/>
                </a:cubicBezTo>
                <a:cubicBezTo>
                  <a:pt x="252" y="134"/>
                  <a:pt x="255" y="132"/>
                  <a:pt x="255" y="128"/>
                </a:cubicBezTo>
                <a:cubicBezTo>
                  <a:pt x="255" y="124"/>
                  <a:pt x="252" y="121"/>
                  <a:pt x="249" y="121"/>
                </a:cubicBezTo>
                <a:close/>
                <a:moveTo>
                  <a:pt x="127" y="277"/>
                </a:moveTo>
                <a:cubicBezTo>
                  <a:pt x="132" y="277"/>
                  <a:pt x="132" y="277"/>
                  <a:pt x="132" y="277"/>
                </a:cubicBezTo>
                <a:cubicBezTo>
                  <a:pt x="151" y="277"/>
                  <a:pt x="167" y="262"/>
                  <a:pt x="167" y="242"/>
                </a:cubicBezTo>
                <a:cubicBezTo>
                  <a:pt x="167" y="186"/>
                  <a:pt x="167" y="186"/>
                  <a:pt x="167" y="186"/>
                </a:cubicBezTo>
                <a:cubicBezTo>
                  <a:pt x="177" y="179"/>
                  <a:pt x="186" y="169"/>
                  <a:pt x="191" y="158"/>
                </a:cubicBezTo>
                <a:cubicBezTo>
                  <a:pt x="191" y="98"/>
                  <a:pt x="191" y="98"/>
                  <a:pt x="191" y="98"/>
                </a:cubicBezTo>
                <a:cubicBezTo>
                  <a:pt x="180" y="74"/>
                  <a:pt x="156" y="57"/>
                  <a:pt x="127" y="57"/>
                </a:cubicBezTo>
                <a:cubicBezTo>
                  <a:pt x="127" y="72"/>
                  <a:pt x="127" y="72"/>
                  <a:pt x="127" y="72"/>
                </a:cubicBezTo>
                <a:cubicBezTo>
                  <a:pt x="143" y="72"/>
                  <a:pt x="157" y="78"/>
                  <a:pt x="167" y="88"/>
                </a:cubicBezTo>
                <a:cubicBezTo>
                  <a:pt x="177" y="98"/>
                  <a:pt x="183" y="112"/>
                  <a:pt x="183" y="128"/>
                </a:cubicBezTo>
                <a:cubicBezTo>
                  <a:pt x="183" y="148"/>
                  <a:pt x="172" y="166"/>
                  <a:pt x="156" y="176"/>
                </a:cubicBezTo>
                <a:cubicBezTo>
                  <a:pt x="156" y="176"/>
                  <a:pt x="156" y="176"/>
                  <a:pt x="156" y="176"/>
                </a:cubicBezTo>
                <a:cubicBezTo>
                  <a:pt x="154" y="177"/>
                  <a:pt x="153" y="180"/>
                  <a:pt x="153" y="182"/>
                </a:cubicBezTo>
                <a:cubicBezTo>
                  <a:pt x="153" y="214"/>
                  <a:pt x="153" y="214"/>
                  <a:pt x="153" y="214"/>
                </a:cubicBezTo>
                <a:cubicBezTo>
                  <a:pt x="127" y="214"/>
                  <a:pt x="127" y="214"/>
                  <a:pt x="127" y="214"/>
                </a:cubicBezTo>
                <a:cubicBezTo>
                  <a:pt x="127" y="277"/>
                  <a:pt x="127" y="277"/>
                  <a:pt x="127" y="277"/>
                </a:cubicBezTo>
                <a:close/>
                <a:moveTo>
                  <a:pt x="191" y="55"/>
                </a:moveTo>
                <a:cubicBezTo>
                  <a:pt x="191" y="71"/>
                  <a:pt x="191" y="71"/>
                  <a:pt x="191" y="71"/>
                </a:cubicBezTo>
                <a:cubicBezTo>
                  <a:pt x="189" y="71"/>
                  <a:pt x="188" y="71"/>
                  <a:pt x="186" y="69"/>
                </a:cubicBezTo>
                <a:cubicBezTo>
                  <a:pt x="184" y="67"/>
                  <a:pt x="184" y="63"/>
                  <a:pt x="186" y="60"/>
                </a:cubicBezTo>
                <a:cubicBezTo>
                  <a:pt x="191" y="55"/>
                  <a:pt x="191" y="55"/>
                  <a:pt x="191" y="55"/>
                </a:cubicBezTo>
                <a:close/>
                <a:moveTo>
                  <a:pt x="191" y="185"/>
                </a:moveTo>
                <a:cubicBezTo>
                  <a:pt x="191" y="201"/>
                  <a:pt x="191" y="201"/>
                  <a:pt x="191" y="201"/>
                </a:cubicBezTo>
                <a:cubicBezTo>
                  <a:pt x="186" y="196"/>
                  <a:pt x="186" y="196"/>
                  <a:pt x="186" y="196"/>
                </a:cubicBezTo>
                <a:cubicBezTo>
                  <a:pt x="184" y="193"/>
                  <a:pt x="184" y="189"/>
                  <a:pt x="186" y="187"/>
                </a:cubicBezTo>
                <a:cubicBezTo>
                  <a:pt x="188" y="185"/>
                  <a:pt x="189" y="185"/>
                  <a:pt x="191" y="185"/>
                </a:cubicBezTo>
                <a:close/>
                <a:moveTo>
                  <a:pt x="127" y="45"/>
                </a:moveTo>
                <a:cubicBezTo>
                  <a:pt x="127" y="0"/>
                  <a:pt x="127" y="0"/>
                  <a:pt x="127" y="0"/>
                </a:cubicBezTo>
                <a:cubicBezTo>
                  <a:pt x="127" y="0"/>
                  <a:pt x="128" y="0"/>
                  <a:pt x="128" y="0"/>
                </a:cubicBezTo>
                <a:cubicBezTo>
                  <a:pt x="131" y="0"/>
                  <a:pt x="134" y="3"/>
                  <a:pt x="134" y="7"/>
                </a:cubicBezTo>
                <a:cubicBezTo>
                  <a:pt x="134" y="38"/>
                  <a:pt x="134" y="38"/>
                  <a:pt x="134" y="38"/>
                </a:cubicBezTo>
                <a:cubicBezTo>
                  <a:pt x="134" y="42"/>
                  <a:pt x="131" y="45"/>
                  <a:pt x="128" y="45"/>
                </a:cubicBezTo>
                <a:cubicBezTo>
                  <a:pt x="128" y="45"/>
                  <a:pt x="128" y="45"/>
                  <a:pt x="128" y="45"/>
                </a:cubicBezTo>
                <a:cubicBezTo>
                  <a:pt x="128" y="45"/>
                  <a:pt x="127" y="45"/>
                  <a:pt x="127" y="45"/>
                </a:cubicBezTo>
                <a:close/>
                <a:moveTo>
                  <a:pt x="127" y="57"/>
                </a:moveTo>
                <a:cubicBezTo>
                  <a:pt x="99" y="57"/>
                  <a:pt x="75" y="74"/>
                  <a:pt x="64" y="97"/>
                </a:cubicBezTo>
                <a:cubicBezTo>
                  <a:pt x="64" y="159"/>
                  <a:pt x="64" y="159"/>
                  <a:pt x="64" y="159"/>
                </a:cubicBezTo>
                <a:cubicBezTo>
                  <a:pt x="70" y="170"/>
                  <a:pt x="78" y="180"/>
                  <a:pt x="89" y="187"/>
                </a:cubicBezTo>
                <a:cubicBezTo>
                  <a:pt x="89" y="242"/>
                  <a:pt x="89" y="242"/>
                  <a:pt x="89" y="242"/>
                </a:cubicBezTo>
                <a:cubicBezTo>
                  <a:pt x="89" y="262"/>
                  <a:pt x="104" y="277"/>
                  <a:pt x="124" y="277"/>
                </a:cubicBezTo>
                <a:cubicBezTo>
                  <a:pt x="127" y="277"/>
                  <a:pt x="127" y="277"/>
                  <a:pt x="127" y="277"/>
                </a:cubicBezTo>
                <a:cubicBezTo>
                  <a:pt x="127" y="214"/>
                  <a:pt x="127" y="214"/>
                  <a:pt x="127" y="214"/>
                </a:cubicBezTo>
                <a:cubicBezTo>
                  <a:pt x="103" y="214"/>
                  <a:pt x="103" y="214"/>
                  <a:pt x="103" y="214"/>
                </a:cubicBezTo>
                <a:cubicBezTo>
                  <a:pt x="103" y="183"/>
                  <a:pt x="103" y="183"/>
                  <a:pt x="103" y="183"/>
                </a:cubicBezTo>
                <a:cubicBezTo>
                  <a:pt x="103" y="180"/>
                  <a:pt x="102" y="178"/>
                  <a:pt x="100" y="176"/>
                </a:cubicBezTo>
                <a:cubicBezTo>
                  <a:pt x="83" y="167"/>
                  <a:pt x="71" y="149"/>
                  <a:pt x="71" y="128"/>
                </a:cubicBezTo>
                <a:cubicBezTo>
                  <a:pt x="71" y="112"/>
                  <a:pt x="78" y="98"/>
                  <a:pt x="88" y="88"/>
                </a:cubicBezTo>
                <a:cubicBezTo>
                  <a:pt x="98" y="78"/>
                  <a:pt x="112" y="72"/>
                  <a:pt x="127" y="72"/>
                </a:cubicBezTo>
                <a:cubicBezTo>
                  <a:pt x="127" y="72"/>
                  <a:pt x="127" y="72"/>
                  <a:pt x="127" y="72"/>
                </a:cubicBezTo>
                <a:cubicBezTo>
                  <a:pt x="127" y="57"/>
                  <a:pt x="127" y="57"/>
                  <a:pt x="127" y="57"/>
                </a:cubicBezTo>
                <a:cubicBezTo>
                  <a:pt x="127" y="57"/>
                  <a:pt x="127" y="57"/>
                  <a:pt x="127" y="57"/>
                </a:cubicBezTo>
                <a:close/>
                <a:moveTo>
                  <a:pt x="127" y="0"/>
                </a:moveTo>
                <a:cubicBezTo>
                  <a:pt x="127" y="45"/>
                  <a:pt x="127" y="45"/>
                  <a:pt x="127" y="45"/>
                </a:cubicBezTo>
                <a:cubicBezTo>
                  <a:pt x="124" y="45"/>
                  <a:pt x="121" y="42"/>
                  <a:pt x="121" y="38"/>
                </a:cubicBezTo>
                <a:cubicBezTo>
                  <a:pt x="121" y="7"/>
                  <a:pt x="121" y="7"/>
                  <a:pt x="121" y="7"/>
                </a:cubicBezTo>
                <a:cubicBezTo>
                  <a:pt x="121" y="4"/>
                  <a:pt x="124" y="1"/>
                  <a:pt x="127" y="0"/>
                </a:cubicBezTo>
                <a:close/>
                <a:moveTo>
                  <a:pt x="64" y="201"/>
                </a:moveTo>
                <a:cubicBezTo>
                  <a:pt x="64" y="185"/>
                  <a:pt x="64" y="185"/>
                  <a:pt x="64" y="185"/>
                </a:cubicBezTo>
                <a:cubicBezTo>
                  <a:pt x="66" y="185"/>
                  <a:pt x="68" y="185"/>
                  <a:pt x="69" y="187"/>
                </a:cubicBezTo>
                <a:cubicBezTo>
                  <a:pt x="72" y="189"/>
                  <a:pt x="72" y="193"/>
                  <a:pt x="69" y="196"/>
                </a:cubicBezTo>
                <a:cubicBezTo>
                  <a:pt x="64" y="201"/>
                  <a:pt x="64" y="201"/>
                  <a:pt x="64" y="201"/>
                </a:cubicBezTo>
                <a:close/>
                <a:moveTo>
                  <a:pt x="64" y="71"/>
                </a:moveTo>
                <a:cubicBezTo>
                  <a:pt x="64" y="55"/>
                  <a:pt x="64" y="55"/>
                  <a:pt x="64" y="55"/>
                </a:cubicBezTo>
                <a:cubicBezTo>
                  <a:pt x="69" y="60"/>
                  <a:pt x="69" y="60"/>
                  <a:pt x="69" y="60"/>
                </a:cubicBezTo>
                <a:cubicBezTo>
                  <a:pt x="72" y="63"/>
                  <a:pt x="72" y="67"/>
                  <a:pt x="69" y="69"/>
                </a:cubicBezTo>
                <a:cubicBezTo>
                  <a:pt x="68" y="71"/>
                  <a:pt x="66" y="71"/>
                  <a:pt x="64" y="71"/>
                </a:cubicBezTo>
                <a:close/>
                <a:moveTo>
                  <a:pt x="64" y="97"/>
                </a:moveTo>
                <a:cubicBezTo>
                  <a:pt x="59" y="106"/>
                  <a:pt x="57" y="117"/>
                  <a:pt x="57" y="128"/>
                </a:cubicBezTo>
                <a:cubicBezTo>
                  <a:pt x="57" y="139"/>
                  <a:pt x="59" y="149"/>
                  <a:pt x="64" y="159"/>
                </a:cubicBezTo>
                <a:cubicBezTo>
                  <a:pt x="64" y="97"/>
                  <a:pt x="64" y="97"/>
                  <a:pt x="64" y="97"/>
                </a:cubicBezTo>
                <a:close/>
                <a:moveTo>
                  <a:pt x="64" y="55"/>
                </a:moveTo>
                <a:cubicBezTo>
                  <a:pt x="64" y="71"/>
                  <a:pt x="64" y="71"/>
                  <a:pt x="64" y="71"/>
                </a:cubicBezTo>
                <a:cubicBezTo>
                  <a:pt x="62" y="71"/>
                  <a:pt x="61" y="70"/>
                  <a:pt x="60" y="69"/>
                </a:cubicBezTo>
                <a:cubicBezTo>
                  <a:pt x="60" y="69"/>
                  <a:pt x="60" y="69"/>
                  <a:pt x="60" y="69"/>
                </a:cubicBezTo>
                <a:cubicBezTo>
                  <a:pt x="38" y="47"/>
                  <a:pt x="38" y="47"/>
                  <a:pt x="38" y="47"/>
                </a:cubicBezTo>
                <a:cubicBezTo>
                  <a:pt x="35" y="44"/>
                  <a:pt x="35" y="40"/>
                  <a:pt x="38" y="38"/>
                </a:cubicBezTo>
                <a:cubicBezTo>
                  <a:pt x="40" y="35"/>
                  <a:pt x="44" y="35"/>
                  <a:pt x="47" y="38"/>
                </a:cubicBezTo>
                <a:cubicBezTo>
                  <a:pt x="64" y="55"/>
                  <a:pt x="64" y="55"/>
                  <a:pt x="64" y="55"/>
                </a:cubicBezTo>
                <a:close/>
                <a:moveTo>
                  <a:pt x="64" y="185"/>
                </a:moveTo>
                <a:cubicBezTo>
                  <a:pt x="64" y="201"/>
                  <a:pt x="64" y="201"/>
                  <a:pt x="64" y="201"/>
                </a:cubicBezTo>
                <a:cubicBezTo>
                  <a:pt x="47" y="218"/>
                  <a:pt x="47" y="218"/>
                  <a:pt x="47" y="218"/>
                </a:cubicBezTo>
                <a:cubicBezTo>
                  <a:pt x="44" y="221"/>
                  <a:pt x="40" y="221"/>
                  <a:pt x="38" y="218"/>
                </a:cubicBezTo>
                <a:cubicBezTo>
                  <a:pt x="35" y="216"/>
                  <a:pt x="35" y="211"/>
                  <a:pt x="38" y="209"/>
                </a:cubicBezTo>
                <a:cubicBezTo>
                  <a:pt x="60" y="187"/>
                  <a:pt x="60" y="187"/>
                  <a:pt x="60" y="187"/>
                </a:cubicBezTo>
                <a:cubicBezTo>
                  <a:pt x="60" y="187"/>
                  <a:pt x="60" y="187"/>
                  <a:pt x="60" y="187"/>
                </a:cubicBezTo>
                <a:cubicBezTo>
                  <a:pt x="61" y="185"/>
                  <a:pt x="62" y="185"/>
                  <a:pt x="64" y="185"/>
                </a:cubicBezTo>
                <a:close/>
                <a:moveTo>
                  <a:pt x="45" y="128"/>
                </a:moveTo>
                <a:cubicBezTo>
                  <a:pt x="45" y="128"/>
                  <a:pt x="45" y="128"/>
                  <a:pt x="45" y="128"/>
                </a:cubicBezTo>
                <a:cubicBezTo>
                  <a:pt x="45" y="124"/>
                  <a:pt x="42" y="121"/>
                  <a:pt x="38" y="121"/>
                </a:cubicBezTo>
                <a:cubicBezTo>
                  <a:pt x="7" y="121"/>
                  <a:pt x="7" y="121"/>
                  <a:pt x="7" y="121"/>
                </a:cubicBezTo>
                <a:cubicBezTo>
                  <a:pt x="3" y="121"/>
                  <a:pt x="0" y="124"/>
                  <a:pt x="0" y="128"/>
                </a:cubicBezTo>
                <a:cubicBezTo>
                  <a:pt x="0" y="132"/>
                  <a:pt x="3" y="134"/>
                  <a:pt x="7" y="134"/>
                </a:cubicBezTo>
                <a:cubicBezTo>
                  <a:pt x="38" y="134"/>
                  <a:pt x="38" y="134"/>
                  <a:pt x="38" y="134"/>
                </a:cubicBezTo>
                <a:cubicBezTo>
                  <a:pt x="42" y="134"/>
                  <a:pt x="45" y="132"/>
                  <a:pt x="45" y="128"/>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7" name="Freeform 57"/>
          <p:cNvSpPr>
            <a:spLocks noEditPoints="1"/>
          </p:cNvSpPr>
          <p:nvPr/>
        </p:nvSpPr>
        <p:spPr bwMode="auto">
          <a:xfrm>
            <a:off x="6776705" y="852478"/>
            <a:ext cx="396375" cy="389233"/>
          </a:xfrm>
          <a:custGeom>
            <a:avLst/>
            <a:gdLst>
              <a:gd name="T0" fmla="*/ 231 w 243"/>
              <a:gd name="T1" fmla="*/ 92 h 238"/>
              <a:gd name="T2" fmla="*/ 214 w 243"/>
              <a:gd name="T3" fmla="*/ 83 h 238"/>
              <a:gd name="T4" fmla="*/ 206 w 243"/>
              <a:gd name="T5" fmla="*/ 71 h 238"/>
              <a:gd name="T6" fmla="*/ 192 w 243"/>
              <a:gd name="T7" fmla="*/ 82 h 238"/>
              <a:gd name="T8" fmla="*/ 194 w 243"/>
              <a:gd name="T9" fmla="*/ 64 h 238"/>
              <a:gd name="T10" fmla="*/ 179 w 243"/>
              <a:gd name="T11" fmla="*/ 64 h 238"/>
              <a:gd name="T12" fmla="*/ 162 w 243"/>
              <a:gd name="T13" fmla="*/ 54 h 238"/>
              <a:gd name="T14" fmla="*/ 154 w 243"/>
              <a:gd name="T15" fmla="*/ 42 h 238"/>
              <a:gd name="T16" fmla="*/ 140 w 243"/>
              <a:gd name="T17" fmla="*/ 53 h 238"/>
              <a:gd name="T18" fmla="*/ 142 w 243"/>
              <a:gd name="T19" fmla="*/ 35 h 238"/>
              <a:gd name="T20" fmla="*/ 128 w 243"/>
              <a:gd name="T21" fmla="*/ 35 h 238"/>
              <a:gd name="T22" fmla="*/ 110 w 243"/>
              <a:gd name="T23" fmla="*/ 25 h 238"/>
              <a:gd name="T24" fmla="*/ 102 w 243"/>
              <a:gd name="T25" fmla="*/ 13 h 238"/>
              <a:gd name="T26" fmla="*/ 101 w 243"/>
              <a:gd name="T27" fmla="*/ 22 h 238"/>
              <a:gd name="T28" fmla="*/ 208 w 243"/>
              <a:gd name="T29" fmla="*/ 128 h 238"/>
              <a:gd name="T30" fmla="*/ 206 w 243"/>
              <a:gd name="T31" fmla="*/ 132 h 238"/>
              <a:gd name="T32" fmla="*/ 101 w 243"/>
              <a:gd name="T33" fmla="*/ 74 h 238"/>
              <a:gd name="T34" fmla="*/ 196 w 243"/>
              <a:gd name="T35" fmla="*/ 149 h 238"/>
              <a:gd name="T36" fmla="*/ 194 w 243"/>
              <a:gd name="T37" fmla="*/ 153 h 238"/>
              <a:gd name="T38" fmla="*/ 101 w 243"/>
              <a:gd name="T39" fmla="*/ 101 h 238"/>
              <a:gd name="T40" fmla="*/ 185 w 243"/>
              <a:gd name="T41" fmla="*/ 170 h 238"/>
              <a:gd name="T42" fmla="*/ 182 w 243"/>
              <a:gd name="T43" fmla="*/ 174 h 238"/>
              <a:gd name="T44" fmla="*/ 101 w 243"/>
              <a:gd name="T45" fmla="*/ 129 h 238"/>
              <a:gd name="T46" fmla="*/ 173 w 243"/>
              <a:gd name="T47" fmla="*/ 191 h 238"/>
              <a:gd name="T48" fmla="*/ 171 w 243"/>
              <a:gd name="T49" fmla="*/ 195 h 238"/>
              <a:gd name="T50" fmla="*/ 101 w 243"/>
              <a:gd name="T51" fmla="*/ 156 h 238"/>
              <a:gd name="T52" fmla="*/ 138 w 243"/>
              <a:gd name="T53" fmla="*/ 231 h 238"/>
              <a:gd name="T54" fmla="*/ 243 w 243"/>
              <a:gd name="T55" fmla="*/ 91 h 238"/>
              <a:gd name="T56" fmla="*/ 101 w 243"/>
              <a:gd name="T57" fmla="*/ 22 h 238"/>
              <a:gd name="T58" fmla="*/ 85 w 243"/>
              <a:gd name="T59" fmla="*/ 11 h 238"/>
              <a:gd name="T60" fmla="*/ 78 w 243"/>
              <a:gd name="T61" fmla="*/ 0 h 238"/>
              <a:gd name="T62" fmla="*/ 15 w 243"/>
              <a:gd name="T63" fmla="*/ 163 h 238"/>
              <a:gd name="T64" fmla="*/ 101 w 243"/>
              <a:gd name="T65" fmla="*/ 156 h 238"/>
              <a:gd name="T66" fmla="*/ 27 w 243"/>
              <a:gd name="T67" fmla="*/ 113 h 238"/>
              <a:gd name="T68" fmla="*/ 101 w 243"/>
              <a:gd name="T69" fmla="*/ 151 h 238"/>
              <a:gd name="T70" fmla="*/ 40 w 243"/>
              <a:gd name="T71" fmla="*/ 95 h 238"/>
              <a:gd name="T72" fmla="*/ 42 w 243"/>
              <a:gd name="T73" fmla="*/ 91 h 238"/>
              <a:gd name="T74" fmla="*/ 101 w 243"/>
              <a:gd name="T75" fmla="*/ 101 h 238"/>
              <a:gd name="T76" fmla="*/ 51 w 243"/>
              <a:gd name="T77" fmla="*/ 71 h 238"/>
              <a:gd name="T78" fmla="*/ 101 w 243"/>
              <a:gd name="T79" fmla="*/ 96 h 238"/>
              <a:gd name="T80" fmla="*/ 63 w 243"/>
              <a:gd name="T81" fmla="*/ 53 h 238"/>
              <a:gd name="T82" fmla="*/ 65 w 243"/>
              <a:gd name="T83" fmla="*/ 49 h 238"/>
              <a:gd name="T84" fmla="*/ 101 w 243"/>
              <a:gd name="T85" fmla="*/ 22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3" h="238">
                <a:moveTo>
                  <a:pt x="232" y="85"/>
                </a:moveTo>
                <a:cubicBezTo>
                  <a:pt x="233" y="87"/>
                  <a:pt x="233" y="90"/>
                  <a:pt x="231" y="92"/>
                </a:cubicBezTo>
                <a:cubicBezTo>
                  <a:pt x="229" y="97"/>
                  <a:pt x="223" y="99"/>
                  <a:pt x="218" y="96"/>
                </a:cubicBezTo>
                <a:cubicBezTo>
                  <a:pt x="213" y="94"/>
                  <a:pt x="212" y="88"/>
                  <a:pt x="214" y="83"/>
                </a:cubicBezTo>
                <a:cubicBezTo>
                  <a:pt x="216" y="81"/>
                  <a:pt x="218" y="79"/>
                  <a:pt x="220" y="78"/>
                </a:cubicBezTo>
                <a:cubicBezTo>
                  <a:pt x="206" y="71"/>
                  <a:pt x="206" y="71"/>
                  <a:pt x="206" y="71"/>
                </a:cubicBezTo>
                <a:cubicBezTo>
                  <a:pt x="207" y="73"/>
                  <a:pt x="207" y="76"/>
                  <a:pt x="205" y="78"/>
                </a:cubicBezTo>
                <a:cubicBezTo>
                  <a:pt x="203" y="83"/>
                  <a:pt x="197" y="84"/>
                  <a:pt x="192" y="82"/>
                </a:cubicBezTo>
                <a:cubicBezTo>
                  <a:pt x="188" y="79"/>
                  <a:pt x="186" y="73"/>
                  <a:pt x="188" y="69"/>
                </a:cubicBezTo>
                <a:cubicBezTo>
                  <a:pt x="190" y="66"/>
                  <a:pt x="192" y="65"/>
                  <a:pt x="194" y="64"/>
                </a:cubicBezTo>
                <a:cubicBezTo>
                  <a:pt x="180" y="56"/>
                  <a:pt x="180" y="56"/>
                  <a:pt x="180" y="56"/>
                </a:cubicBezTo>
                <a:cubicBezTo>
                  <a:pt x="181" y="59"/>
                  <a:pt x="181" y="61"/>
                  <a:pt x="179" y="64"/>
                </a:cubicBezTo>
                <a:cubicBezTo>
                  <a:pt x="177" y="68"/>
                  <a:pt x="171" y="70"/>
                  <a:pt x="166" y="67"/>
                </a:cubicBezTo>
                <a:cubicBezTo>
                  <a:pt x="161" y="65"/>
                  <a:pt x="160" y="59"/>
                  <a:pt x="162" y="54"/>
                </a:cubicBezTo>
                <a:cubicBezTo>
                  <a:pt x="164" y="52"/>
                  <a:pt x="166" y="50"/>
                  <a:pt x="168" y="50"/>
                </a:cubicBezTo>
                <a:cubicBezTo>
                  <a:pt x="154" y="42"/>
                  <a:pt x="154" y="42"/>
                  <a:pt x="154" y="42"/>
                </a:cubicBezTo>
                <a:cubicBezTo>
                  <a:pt x="155" y="44"/>
                  <a:pt x="155" y="47"/>
                  <a:pt x="153" y="49"/>
                </a:cubicBezTo>
                <a:cubicBezTo>
                  <a:pt x="151" y="54"/>
                  <a:pt x="145" y="56"/>
                  <a:pt x="140" y="53"/>
                </a:cubicBezTo>
                <a:cubicBezTo>
                  <a:pt x="136" y="50"/>
                  <a:pt x="134" y="45"/>
                  <a:pt x="136" y="40"/>
                </a:cubicBezTo>
                <a:cubicBezTo>
                  <a:pt x="138" y="37"/>
                  <a:pt x="140" y="36"/>
                  <a:pt x="142" y="35"/>
                </a:cubicBezTo>
                <a:cubicBezTo>
                  <a:pt x="128" y="28"/>
                  <a:pt x="128" y="28"/>
                  <a:pt x="128" y="28"/>
                </a:cubicBezTo>
                <a:cubicBezTo>
                  <a:pt x="129" y="30"/>
                  <a:pt x="129" y="33"/>
                  <a:pt x="128" y="35"/>
                </a:cubicBezTo>
                <a:cubicBezTo>
                  <a:pt x="125" y="40"/>
                  <a:pt x="119" y="41"/>
                  <a:pt x="114" y="39"/>
                </a:cubicBezTo>
                <a:cubicBezTo>
                  <a:pt x="110" y="36"/>
                  <a:pt x="108" y="30"/>
                  <a:pt x="110" y="25"/>
                </a:cubicBezTo>
                <a:cubicBezTo>
                  <a:pt x="112" y="23"/>
                  <a:pt x="114" y="22"/>
                  <a:pt x="116" y="21"/>
                </a:cubicBezTo>
                <a:cubicBezTo>
                  <a:pt x="102" y="13"/>
                  <a:pt x="102" y="13"/>
                  <a:pt x="102" y="13"/>
                </a:cubicBezTo>
                <a:cubicBezTo>
                  <a:pt x="103" y="16"/>
                  <a:pt x="103" y="18"/>
                  <a:pt x="102" y="21"/>
                </a:cubicBezTo>
                <a:cubicBezTo>
                  <a:pt x="101" y="21"/>
                  <a:pt x="101" y="22"/>
                  <a:pt x="101" y="22"/>
                </a:cubicBezTo>
                <a:cubicBezTo>
                  <a:pt x="101" y="69"/>
                  <a:pt x="101" y="69"/>
                  <a:pt x="101" y="69"/>
                </a:cubicBezTo>
                <a:cubicBezTo>
                  <a:pt x="208" y="128"/>
                  <a:pt x="208" y="128"/>
                  <a:pt x="208" y="128"/>
                </a:cubicBezTo>
                <a:cubicBezTo>
                  <a:pt x="209" y="129"/>
                  <a:pt x="209" y="130"/>
                  <a:pt x="209" y="131"/>
                </a:cubicBezTo>
                <a:cubicBezTo>
                  <a:pt x="208" y="132"/>
                  <a:pt x="207" y="133"/>
                  <a:pt x="206" y="132"/>
                </a:cubicBezTo>
                <a:cubicBezTo>
                  <a:pt x="206" y="132"/>
                  <a:pt x="206" y="132"/>
                  <a:pt x="206" y="132"/>
                </a:cubicBezTo>
                <a:cubicBezTo>
                  <a:pt x="101" y="74"/>
                  <a:pt x="101" y="74"/>
                  <a:pt x="101" y="74"/>
                </a:cubicBezTo>
                <a:cubicBezTo>
                  <a:pt x="101" y="96"/>
                  <a:pt x="101" y="96"/>
                  <a:pt x="101" y="96"/>
                </a:cubicBezTo>
                <a:cubicBezTo>
                  <a:pt x="196" y="149"/>
                  <a:pt x="196" y="149"/>
                  <a:pt x="196" y="149"/>
                </a:cubicBezTo>
                <a:cubicBezTo>
                  <a:pt x="197" y="150"/>
                  <a:pt x="198" y="151"/>
                  <a:pt x="197" y="152"/>
                </a:cubicBezTo>
                <a:cubicBezTo>
                  <a:pt x="197" y="153"/>
                  <a:pt x="195" y="154"/>
                  <a:pt x="194" y="153"/>
                </a:cubicBezTo>
                <a:cubicBezTo>
                  <a:pt x="194" y="153"/>
                  <a:pt x="194" y="153"/>
                  <a:pt x="194" y="153"/>
                </a:cubicBezTo>
                <a:cubicBezTo>
                  <a:pt x="101" y="101"/>
                  <a:pt x="101" y="101"/>
                  <a:pt x="101" y="101"/>
                </a:cubicBezTo>
                <a:cubicBezTo>
                  <a:pt x="101" y="124"/>
                  <a:pt x="101" y="124"/>
                  <a:pt x="101" y="124"/>
                </a:cubicBezTo>
                <a:cubicBezTo>
                  <a:pt x="185" y="170"/>
                  <a:pt x="185" y="170"/>
                  <a:pt x="185" y="170"/>
                </a:cubicBezTo>
                <a:cubicBezTo>
                  <a:pt x="186" y="171"/>
                  <a:pt x="186" y="172"/>
                  <a:pt x="186" y="173"/>
                </a:cubicBezTo>
                <a:cubicBezTo>
                  <a:pt x="185" y="174"/>
                  <a:pt x="184" y="175"/>
                  <a:pt x="182" y="174"/>
                </a:cubicBezTo>
                <a:cubicBezTo>
                  <a:pt x="182" y="174"/>
                  <a:pt x="182" y="174"/>
                  <a:pt x="182" y="174"/>
                </a:cubicBezTo>
                <a:cubicBezTo>
                  <a:pt x="101" y="129"/>
                  <a:pt x="101" y="129"/>
                  <a:pt x="101" y="129"/>
                </a:cubicBezTo>
                <a:cubicBezTo>
                  <a:pt x="101" y="151"/>
                  <a:pt x="101" y="151"/>
                  <a:pt x="101" y="151"/>
                </a:cubicBezTo>
                <a:cubicBezTo>
                  <a:pt x="173" y="191"/>
                  <a:pt x="173" y="191"/>
                  <a:pt x="173" y="191"/>
                </a:cubicBezTo>
                <a:cubicBezTo>
                  <a:pt x="174" y="192"/>
                  <a:pt x="174" y="193"/>
                  <a:pt x="174" y="194"/>
                </a:cubicBezTo>
                <a:cubicBezTo>
                  <a:pt x="173" y="196"/>
                  <a:pt x="172" y="196"/>
                  <a:pt x="171" y="195"/>
                </a:cubicBezTo>
                <a:cubicBezTo>
                  <a:pt x="171" y="195"/>
                  <a:pt x="171" y="195"/>
                  <a:pt x="171" y="195"/>
                </a:cubicBezTo>
                <a:cubicBezTo>
                  <a:pt x="101" y="156"/>
                  <a:pt x="101" y="156"/>
                  <a:pt x="101" y="156"/>
                </a:cubicBezTo>
                <a:cubicBezTo>
                  <a:pt x="101" y="210"/>
                  <a:pt x="101" y="210"/>
                  <a:pt x="101" y="210"/>
                </a:cubicBezTo>
                <a:cubicBezTo>
                  <a:pt x="138" y="231"/>
                  <a:pt x="138" y="231"/>
                  <a:pt x="138" y="231"/>
                </a:cubicBezTo>
                <a:cubicBezTo>
                  <a:pt x="150" y="238"/>
                  <a:pt x="164" y="233"/>
                  <a:pt x="171" y="222"/>
                </a:cubicBezTo>
                <a:cubicBezTo>
                  <a:pt x="243" y="91"/>
                  <a:pt x="243" y="91"/>
                  <a:pt x="243" y="91"/>
                </a:cubicBezTo>
                <a:lnTo>
                  <a:pt x="232" y="85"/>
                </a:lnTo>
                <a:close/>
                <a:moveTo>
                  <a:pt x="101" y="22"/>
                </a:moveTo>
                <a:cubicBezTo>
                  <a:pt x="98" y="26"/>
                  <a:pt x="93" y="27"/>
                  <a:pt x="88" y="24"/>
                </a:cubicBezTo>
                <a:cubicBezTo>
                  <a:pt x="84" y="22"/>
                  <a:pt x="82" y="16"/>
                  <a:pt x="85" y="11"/>
                </a:cubicBezTo>
                <a:cubicBezTo>
                  <a:pt x="86" y="9"/>
                  <a:pt x="88" y="7"/>
                  <a:pt x="90" y="6"/>
                </a:cubicBezTo>
                <a:cubicBezTo>
                  <a:pt x="78" y="0"/>
                  <a:pt x="78" y="0"/>
                  <a:pt x="78" y="0"/>
                </a:cubicBezTo>
                <a:cubicBezTo>
                  <a:pt x="6" y="130"/>
                  <a:pt x="6" y="130"/>
                  <a:pt x="6" y="130"/>
                </a:cubicBezTo>
                <a:cubicBezTo>
                  <a:pt x="0" y="142"/>
                  <a:pt x="4" y="157"/>
                  <a:pt x="15" y="163"/>
                </a:cubicBezTo>
                <a:cubicBezTo>
                  <a:pt x="101" y="210"/>
                  <a:pt x="101" y="210"/>
                  <a:pt x="101" y="210"/>
                </a:cubicBezTo>
                <a:cubicBezTo>
                  <a:pt x="101" y="156"/>
                  <a:pt x="101" y="156"/>
                  <a:pt x="101" y="156"/>
                </a:cubicBezTo>
                <a:cubicBezTo>
                  <a:pt x="28" y="116"/>
                  <a:pt x="28" y="116"/>
                  <a:pt x="28" y="116"/>
                </a:cubicBezTo>
                <a:cubicBezTo>
                  <a:pt x="27" y="116"/>
                  <a:pt x="27" y="114"/>
                  <a:pt x="27" y="113"/>
                </a:cubicBezTo>
                <a:cubicBezTo>
                  <a:pt x="28" y="112"/>
                  <a:pt x="29" y="112"/>
                  <a:pt x="30" y="112"/>
                </a:cubicBezTo>
                <a:cubicBezTo>
                  <a:pt x="101" y="151"/>
                  <a:pt x="101" y="151"/>
                  <a:pt x="101" y="151"/>
                </a:cubicBezTo>
                <a:cubicBezTo>
                  <a:pt x="101" y="129"/>
                  <a:pt x="101" y="129"/>
                  <a:pt x="101" y="129"/>
                </a:cubicBezTo>
                <a:cubicBezTo>
                  <a:pt x="40" y="95"/>
                  <a:pt x="40" y="95"/>
                  <a:pt x="40" y="95"/>
                </a:cubicBezTo>
                <a:cubicBezTo>
                  <a:pt x="39" y="95"/>
                  <a:pt x="38" y="93"/>
                  <a:pt x="39" y="92"/>
                </a:cubicBezTo>
                <a:cubicBezTo>
                  <a:pt x="40" y="91"/>
                  <a:pt x="41" y="91"/>
                  <a:pt x="42" y="91"/>
                </a:cubicBezTo>
                <a:cubicBezTo>
                  <a:pt x="101" y="124"/>
                  <a:pt x="101" y="124"/>
                  <a:pt x="101" y="124"/>
                </a:cubicBezTo>
                <a:cubicBezTo>
                  <a:pt x="101" y="101"/>
                  <a:pt x="101" y="101"/>
                  <a:pt x="101" y="101"/>
                </a:cubicBezTo>
                <a:cubicBezTo>
                  <a:pt x="51" y="74"/>
                  <a:pt x="51" y="74"/>
                  <a:pt x="51" y="74"/>
                </a:cubicBezTo>
                <a:cubicBezTo>
                  <a:pt x="50" y="74"/>
                  <a:pt x="50" y="72"/>
                  <a:pt x="51" y="71"/>
                </a:cubicBezTo>
                <a:cubicBezTo>
                  <a:pt x="51" y="70"/>
                  <a:pt x="53" y="70"/>
                  <a:pt x="54" y="70"/>
                </a:cubicBezTo>
                <a:cubicBezTo>
                  <a:pt x="101" y="96"/>
                  <a:pt x="101" y="96"/>
                  <a:pt x="101" y="96"/>
                </a:cubicBezTo>
                <a:cubicBezTo>
                  <a:pt x="101" y="74"/>
                  <a:pt x="101" y="74"/>
                  <a:pt x="101" y="74"/>
                </a:cubicBezTo>
                <a:cubicBezTo>
                  <a:pt x="63" y="53"/>
                  <a:pt x="63" y="53"/>
                  <a:pt x="63" y="53"/>
                </a:cubicBezTo>
                <a:cubicBezTo>
                  <a:pt x="62" y="53"/>
                  <a:pt x="62" y="51"/>
                  <a:pt x="62" y="50"/>
                </a:cubicBezTo>
                <a:cubicBezTo>
                  <a:pt x="63" y="49"/>
                  <a:pt x="64" y="49"/>
                  <a:pt x="65" y="49"/>
                </a:cubicBezTo>
                <a:cubicBezTo>
                  <a:pt x="101" y="69"/>
                  <a:pt x="101" y="69"/>
                  <a:pt x="101" y="69"/>
                </a:cubicBezTo>
                <a:lnTo>
                  <a:pt x="101" y="22"/>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8" name="Freeform 58"/>
          <p:cNvSpPr>
            <a:spLocks noEditPoints="1"/>
          </p:cNvSpPr>
          <p:nvPr/>
        </p:nvSpPr>
        <p:spPr bwMode="auto">
          <a:xfrm>
            <a:off x="5376514" y="2476273"/>
            <a:ext cx="385662" cy="390423"/>
          </a:xfrm>
          <a:custGeom>
            <a:avLst/>
            <a:gdLst>
              <a:gd name="T0" fmla="*/ 189 w 236"/>
              <a:gd name="T1" fmla="*/ 60 h 239"/>
              <a:gd name="T2" fmla="*/ 196 w 236"/>
              <a:gd name="T3" fmla="*/ 122 h 239"/>
              <a:gd name="T4" fmla="*/ 198 w 236"/>
              <a:gd name="T5" fmla="*/ 136 h 239"/>
              <a:gd name="T6" fmla="*/ 208 w 236"/>
              <a:gd name="T7" fmla="*/ 157 h 239"/>
              <a:gd name="T8" fmla="*/ 189 w 236"/>
              <a:gd name="T9" fmla="*/ 195 h 239"/>
              <a:gd name="T10" fmla="*/ 168 w 236"/>
              <a:gd name="T11" fmla="*/ 156 h 239"/>
              <a:gd name="T12" fmla="*/ 168 w 236"/>
              <a:gd name="T13" fmla="*/ 78 h 239"/>
              <a:gd name="T14" fmla="*/ 182 w 236"/>
              <a:gd name="T15" fmla="*/ 92 h 239"/>
              <a:gd name="T16" fmla="*/ 185 w 236"/>
              <a:gd name="T17" fmla="*/ 107 h 239"/>
              <a:gd name="T18" fmla="*/ 189 w 236"/>
              <a:gd name="T19" fmla="*/ 141 h 239"/>
              <a:gd name="T20" fmla="*/ 189 w 236"/>
              <a:gd name="T21" fmla="*/ 130 h 239"/>
              <a:gd name="T22" fmla="*/ 168 w 236"/>
              <a:gd name="T23" fmla="*/ 155 h 239"/>
              <a:gd name="T24" fmla="*/ 160 w 236"/>
              <a:gd name="T25" fmla="*/ 138 h 239"/>
              <a:gd name="T26" fmla="*/ 165 w 236"/>
              <a:gd name="T27" fmla="*/ 172 h 239"/>
              <a:gd name="T28" fmla="*/ 168 w 236"/>
              <a:gd name="T29" fmla="*/ 16 h 239"/>
              <a:gd name="T30" fmla="*/ 163 w 236"/>
              <a:gd name="T31" fmla="*/ 49 h 239"/>
              <a:gd name="T32" fmla="*/ 168 w 236"/>
              <a:gd name="T33" fmla="*/ 78 h 239"/>
              <a:gd name="T34" fmla="*/ 159 w 236"/>
              <a:gd name="T35" fmla="*/ 118 h 239"/>
              <a:gd name="T36" fmla="*/ 159 w 236"/>
              <a:gd name="T37" fmla="*/ 209 h 239"/>
              <a:gd name="T38" fmla="*/ 159 w 236"/>
              <a:gd name="T39" fmla="*/ 5 h 239"/>
              <a:gd name="T40" fmla="*/ 159 w 236"/>
              <a:gd name="T41" fmla="*/ 40 h 239"/>
              <a:gd name="T42" fmla="*/ 144 w 236"/>
              <a:gd name="T43" fmla="*/ 89 h 239"/>
              <a:gd name="T44" fmla="*/ 159 w 236"/>
              <a:gd name="T45" fmla="*/ 108 h 239"/>
              <a:gd name="T46" fmla="*/ 159 w 236"/>
              <a:gd name="T47" fmla="*/ 136 h 239"/>
              <a:gd name="T48" fmla="*/ 144 w 236"/>
              <a:gd name="T49" fmla="*/ 162 h 239"/>
              <a:gd name="T50" fmla="*/ 151 w 236"/>
              <a:gd name="T51" fmla="*/ 143 h 239"/>
              <a:gd name="T52" fmla="*/ 146 w 236"/>
              <a:gd name="T53" fmla="*/ 109 h 239"/>
              <a:gd name="T54" fmla="*/ 123 w 236"/>
              <a:gd name="T55" fmla="*/ 7 h 239"/>
              <a:gd name="T56" fmla="*/ 144 w 236"/>
              <a:gd name="T57" fmla="*/ 0 h 239"/>
              <a:gd name="T58" fmla="*/ 144 w 236"/>
              <a:gd name="T59" fmla="*/ 187 h 239"/>
              <a:gd name="T60" fmla="*/ 123 w 236"/>
              <a:gd name="T61" fmla="*/ 225 h 239"/>
              <a:gd name="T62" fmla="*/ 140 w 236"/>
              <a:gd name="T63" fmla="*/ 96 h 239"/>
              <a:gd name="T64" fmla="*/ 123 w 236"/>
              <a:gd name="T65" fmla="*/ 135 h 239"/>
              <a:gd name="T66" fmla="*/ 137 w 236"/>
              <a:gd name="T67" fmla="*/ 113 h 239"/>
              <a:gd name="T68" fmla="*/ 123 w 236"/>
              <a:gd name="T69" fmla="*/ 82 h 239"/>
              <a:gd name="T70" fmla="*/ 125 w 236"/>
              <a:gd name="T71" fmla="*/ 171 h 239"/>
              <a:gd name="T72" fmla="*/ 123 w 236"/>
              <a:gd name="T73" fmla="*/ 7 h 239"/>
              <a:gd name="T74" fmla="*/ 123 w 236"/>
              <a:gd name="T75" fmla="*/ 7 h 239"/>
              <a:gd name="T76" fmla="*/ 123 w 236"/>
              <a:gd name="T77" fmla="*/ 177 h 239"/>
              <a:gd name="T78" fmla="*/ 121 w 236"/>
              <a:gd name="T79" fmla="*/ 162 h 239"/>
              <a:gd name="T80" fmla="*/ 123 w 236"/>
              <a:gd name="T81" fmla="*/ 135 h 239"/>
              <a:gd name="T82" fmla="*/ 99 w 236"/>
              <a:gd name="T83" fmla="*/ 124 h 239"/>
              <a:gd name="T84" fmla="*/ 106 w 236"/>
              <a:gd name="T85" fmla="*/ 164 h 239"/>
              <a:gd name="T86" fmla="*/ 108 w 236"/>
              <a:gd name="T87" fmla="*/ 179 h 239"/>
              <a:gd name="T88" fmla="*/ 118 w 236"/>
              <a:gd name="T89" fmla="*/ 199 h 239"/>
              <a:gd name="T90" fmla="*/ 123 w 236"/>
              <a:gd name="T91" fmla="*/ 99 h 239"/>
              <a:gd name="T92" fmla="*/ 99 w 236"/>
              <a:gd name="T93" fmla="*/ 18 h 239"/>
              <a:gd name="T94" fmla="*/ 99 w 236"/>
              <a:gd name="T95" fmla="*/ 18 h 239"/>
              <a:gd name="T96" fmla="*/ 89 w 236"/>
              <a:gd name="T97" fmla="*/ 212 h 239"/>
              <a:gd name="T98" fmla="*/ 99 w 236"/>
              <a:gd name="T99" fmla="*/ 183 h 239"/>
              <a:gd name="T100" fmla="*/ 71 w 236"/>
              <a:gd name="T101" fmla="*/ 227 h 239"/>
              <a:gd name="T102" fmla="*/ 95 w 236"/>
              <a:gd name="T103" fmla="*/ 117 h 239"/>
              <a:gd name="T104" fmla="*/ 71 w 236"/>
              <a:gd name="T105" fmla="*/ 160 h 239"/>
              <a:gd name="T106" fmla="*/ 92 w 236"/>
              <a:gd name="T107" fmla="*/ 134 h 239"/>
              <a:gd name="T108" fmla="*/ 71 w 236"/>
              <a:gd name="T109" fmla="*/ 107 h 239"/>
              <a:gd name="T110" fmla="*/ 7 w 236"/>
              <a:gd name="T111" fmla="*/ 91 h 239"/>
              <a:gd name="T112" fmla="*/ 70 w 236"/>
              <a:gd name="T113" fmla="*/ 181 h 239"/>
              <a:gd name="T114" fmla="*/ 71 w 236"/>
              <a:gd name="T115" fmla="*/ 149 h 239"/>
              <a:gd name="T116" fmla="*/ 52 w 236"/>
              <a:gd name="T117" fmla="*/ 133 h 239"/>
              <a:gd name="T118" fmla="*/ 35 w 236"/>
              <a:gd name="T119" fmla="*/ 109 h 239"/>
              <a:gd name="T120" fmla="*/ 71 w 236"/>
              <a:gd name="T121" fmla="*/ 31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6" h="239">
                <a:moveTo>
                  <a:pt x="189" y="195"/>
                </a:moveTo>
                <a:cubicBezTo>
                  <a:pt x="216" y="182"/>
                  <a:pt x="216" y="182"/>
                  <a:pt x="216" y="182"/>
                </a:cubicBezTo>
                <a:cubicBezTo>
                  <a:pt x="230" y="176"/>
                  <a:pt x="236" y="159"/>
                  <a:pt x="229" y="146"/>
                </a:cubicBezTo>
                <a:cubicBezTo>
                  <a:pt x="189" y="60"/>
                  <a:pt x="189" y="60"/>
                  <a:pt x="189" y="60"/>
                </a:cubicBezTo>
                <a:cubicBezTo>
                  <a:pt x="189" y="107"/>
                  <a:pt x="189" y="107"/>
                  <a:pt x="189" y="107"/>
                </a:cubicBezTo>
                <a:cubicBezTo>
                  <a:pt x="190" y="108"/>
                  <a:pt x="190" y="108"/>
                  <a:pt x="190" y="109"/>
                </a:cubicBezTo>
                <a:cubicBezTo>
                  <a:pt x="196" y="122"/>
                  <a:pt x="196" y="122"/>
                  <a:pt x="196" y="122"/>
                </a:cubicBezTo>
                <a:cubicBezTo>
                  <a:pt x="196" y="122"/>
                  <a:pt x="196" y="122"/>
                  <a:pt x="196" y="122"/>
                </a:cubicBezTo>
                <a:cubicBezTo>
                  <a:pt x="197" y="124"/>
                  <a:pt x="196" y="126"/>
                  <a:pt x="194" y="127"/>
                </a:cubicBezTo>
                <a:cubicBezTo>
                  <a:pt x="189" y="130"/>
                  <a:pt x="189" y="130"/>
                  <a:pt x="189" y="130"/>
                </a:cubicBezTo>
                <a:cubicBezTo>
                  <a:pt x="189" y="141"/>
                  <a:pt x="189" y="141"/>
                  <a:pt x="189" y="141"/>
                </a:cubicBezTo>
                <a:cubicBezTo>
                  <a:pt x="198" y="136"/>
                  <a:pt x="198" y="136"/>
                  <a:pt x="198" y="136"/>
                </a:cubicBezTo>
                <a:cubicBezTo>
                  <a:pt x="201" y="135"/>
                  <a:pt x="203" y="136"/>
                  <a:pt x="204" y="138"/>
                </a:cubicBezTo>
                <a:cubicBezTo>
                  <a:pt x="210" y="151"/>
                  <a:pt x="210" y="151"/>
                  <a:pt x="210" y="151"/>
                </a:cubicBezTo>
                <a:cubicBezTo>
                  <a:pt x="210" y="151"/>
                  <a:pt x="210" y="151"/>
                  <a:pt x="210" y="151"/>
                </a:cubicBezTo>
                <a:cubicBezTo>
                  <a:pt x="211" y="153"/>
                  <a:pt x="210" y="156"/>
                  <a:pt x="208" y="157"/>
                </a:cubicBezTo>
                <a:cubicBezTo>
                  <a:pt x="189" y="166"/>
                  <a:pt x="189" y="166"/>
                  <a:pt x="189" y="166"/>
                </a:cubicBezTo>
                <a:lnTo>
                  <a:pt x="189" y="195"/>
                </a:lnTo>
                <a:close/>
                <a:moveTo>
                  <a:pt x="168" y="204"/>
                </a:moveTo>
                <a:cubicBezTo>
                  <a:pt x="189" y="195"/>
                  <a:pt x="189" y="195"/>
                  <a:pt x="189" y="195"/>
                </a:cubicBezTo>
                <a:cubicBezTo>
                  <a:pt x="189" y="166"/>
                  <a:pt x="189" y="166"/>
                  <a:pt x="189" y="166"/>
                </a:cubicBezTo>
                <a:cubicBezTo>
                  <a:pt x="180" y="170"/>
                  <a:pt x="180" y="170"/>
                  <a:pt x="180" y="170"/>
                </a:cubicBezTo>
                <a:cubicBezTo>
                  <a:pt x="178" y="171"/>
                  <a:pt x="175" y="170"/>
                  <a:pt x="174" y="168"/>
                </a:cubicBezTo>
                <a:cubicBezTo>
                  <a:pt x="168" y="156"/>
                  <a:pt x="168" y="156"/>
                  <a:pt x="168" y="156"/>
                </a:cubicBezTo>
                <a:cubicBezTo>
                  <a:pt x="168" y="204"/>
                  <a:pt x="168" y="204"/>
                  <a:pt x="168" y="204"/>
                </a:cubicBezTo>
                <a:close/>
                <a:moveTo>
                  <a:pt x="189" y="60"/>
                </a:moveTo>
                <a:cubicBezTo>
                  <a:pt x="168" y="16"/>
                  <a:pt x="168" y="16"/>
                  <a:pt x="168" y="16"/>
                </a:cubicBezTo>
                <a:cubicBezTo>
                  <a:pt x="168" y="78"/>
                  <a:pt x="168" y="78"/>
                  <a:pt x="168" y="78"/>
                </a:cubicBezTo>
                <a:cubicBezTo>
                  <a:pt x="171" y="77"/>
                  <a:pt x="171" y="77"/>
                  <a:pt x="171" y="77"/>
                </a:cubicBezTo>
                <a:cubicBezTo>
                  <a:pt x="173" y="76"/>
                  <a:pt x="175" y="77"/>
                  <a:pt x="176" y="79"/>
                </a:cubicBezTo>
                <a:cubicBezTo>
                  <a:pt x="182" y="92"/>
                  <a:pt x="182" y="92"/>
                  <a:pt x="182" y="92"/>
                </a:cubicBezTo>
                <a:cubicBezTo>
                  <a:pt x="182" y="92"/>
                  <a:pt x="182" y="92"/>
                  <a:pt x="182" y="92"/>
                </a:cubicBezTo>
                <a:cubicBezTo>
                  <a:pt x="183" y="94"/>
                  <a:pt x="182" y="97"/>
                  <a:pt x="180" y="98"/>
                </a:cubicBezTo>
                <a:cubicBezTo>
                  <a:pt x="168" y="103"/>
                  <a:pt x="168" y="103"/>
                  <a:pt x="168" y="103"/>
                </a:cubicBezTo>
                <a:cubicBezTo>
                  <a:pt x="168" y="114"/>
                  <a:pt x="168" y="114"/>
                  <a:pt x="168" y="114"/>
                </a:cubicBezTo>
                <a:cubicBezTo>
                  <a:pt x="185" y="107"/>
                  <a:pt x="185" y="107"/>
                  <a:pt x="185" y="107"/>
                </a:cubicBezTo>
                <a:cubicBezTo>
                  <a:pt x="186" y="106"/>
                  <a:pt x="188" y="106"/>
                  <a:pt x="189" y="107"/>
                </a:cubicBezTo>
                <a:cubicBezTo>
                  <a:pt x="189" y="60"/>
                  <a:pt x="189" y="60"/>
                  <a:pt x="189" y="60"/>
                </a:cubicBezTo>
                <a:close/>
                <a:moveTo>
                  <a:pt x="189" y="130"/>
                </a:moveTo>
                <a:cubicBezTo>
                  <a:pt x="189" y="141"/>
                  <a:pt x="189" y="141"/>
                  <a:pt x="189" y="141"/>
                </a:cubicBezTo>
                <a:cubicBezTo>
                  <a:pt x="170" y="150"/>
                  <a:pt x="170" y="150"/>
                  <a:pt x="170" y="150"/>
                </a:cubicBezTo>
                <a:cubicBezTo>
                  <a:pt x="169" y="150"/>
                  <a:pt x="169" y="151"/>
                  <a:pt x="168" y="151"/>
                </a:cubicBezTo>
                <a:cubicBezTo>
                  <a:pt x="168" y="139"/>
                  <a:pt x="168" y="139"/>
                  <a:pt x="168" y="139"/>
                </a:cubicBezTo>
                <a:lnTo>
                  <a:pt x="189" y="130"/>
                </a:lnTo>
                <a:close/>
                <a:moveTo>
                  <a:pt x="159" y="209"/>
                </a:moveTo>
                <a:cubicBezTo>
                  <a:pt x="168" y="204"/>
                  <a:pt x="168" y="204"/>
                  <a:pt x="168" y="204"/>
                </a:cubicBezTo>
                <a:cubicBezTo>
                  <a:pt x="168" y="156"/>
                  <a:pt x="168" y="156"/>
                  <a:pt x="168" y="156"/>
                </a:cubicBezTo>
                <a:cubicBezTo>
                  <a:pt x="168" y="155"/>
                  <a:pt x="168" y="155"/>
                  <a:pt x="168" y="155"/>
                </a:cubicBezTo>
                <a:cubicBezTo>
                  <a:pt x="168" y="154"/>
                  <a:pt x="168" y="152"/>
                  <a:pt x="168" y="151"/>
                </a:cubicBezTo>
                <a:cubicBezTo>
                  <a:pt x="168" y="139"/>
                  <a:pt x="168" y="139"/>
                  <a:pt x="168" y="139"/>
                </a:cubicBezTo>
                <a:cubicBezTo>
                  <a:pt x="166" y="141"/>
                  <a:pt x="166" y="141"/>
                  <a:pt x="166" y="141"/>
                </a:cubicBezTo>
                <a:cubicBezTo>
                  <a:pt x="164" y="142"/>
                  <a:pt x="161" y="141"/>
                  <a:pt x="160" y="138"/>
                </a:cubicBezTo>
                <a:cubicBezTo>
                  <a:pt x="159" y="136"/>
                  <a:pt x="159" y="136"/>
                  <a:pt x="159" y="136"/>
                </a:cubicBezTo>
                <a:cubicBezTo>
                  <a:pt x="159" y="160"/>
                  <a:pt x="159" y="160"/>
                  <a:pt x="159" y="160"/>
                </a:cubicBezTo>
                <a:cubicBezTo>
                  <a:pt x="165" y="172"/>
                  <a:pt x="165" y="172"/>
                  <a:pt x="165" y="172"/>
                </a:cubicBezTo>
                <a:cubicBezTo>
                  <a:pt x="165" y="172"/>
                  <a:pt x="165" y="172"/>
                  <a:pt x="165" y="172"/>
                </a:cubicBezTo>
                <a:cubicBezTo>
                  <a:pt x="166" y="175"/>
                  <a:pt x="165" y="177"/>
                  <a:pt x="163" y="178"/>
                </a:cubicBezTo>
                <a:cubicBezTo>
                  <a:pt x="159" y="180"/>
                  <a:pt x="159" y="180"/>
                  <a:pt x="159" y="180"/>
                </a:cubicBezTo>
                <a:cubicBezTo>
                  <a:pt x="159" y="209"/>
                  <a:pt x="159" y="209"/>
                  <a:pt x="159" y="209"/>
                </a:cubicBezTo>
                <a:close/>
                <a:moveTo>
                  <a:pt x="168" y="16"/>
                </a:moveTo>
                <a:cubicBezTo>
                  <a:pt x="168" y="15"/>
                  <a:pt x="168" y="15"/>
                  <a:pt x="168" y="15"/>
                </a:cubicBezTo>
                <a:cubicBezTo>
                  <a:pt x="166" y="11"/>
                  <a:pt x="163" y="7"/>
                  <a:pt x="159" y="5"/>
                </a:cubicBezTo>
                <a:cubicBezTo>
                  <a:pt x="159" y="40"/>
                  <a:pt x="159" y="40"/>
                  <a:pt x="159" y="40"/>
                </a:cubicBezTo>
                <a:cubicBezTo>
                  <a:pt x="163" y="49"/>
                  <a:pt x="163" y="49"/>
                  <a:pt x="163" y="49"/>
                </a:cubicBezTo>
                <a:cubicBezTo>
                  <a:pt x="163" y="49"/>
                  <a:pt x="163" y="49"/>
                  <a:pt x="163" y="49"/>
                </a:cubicBezTo>
                <a:cubicBezTo>
                  <a:pt x="166" y="55"/>
                  <a:pt x="164" y="61"/>
                  <a:pt x="159" y="65"/>
                </a:cubicBezTo>
                <a:cubicBezTo>
                  <a:pt x="159" y="82"/>
                  <a:pt x="159" y="82"/>
                  <a:pt x="159" y="82"/>
                </a:cubicBezTo>
                <a:cubicBezTo>
                  <a:pt x="168" y="78"/>
                  <a:pt x="168" y="78"/>
                  <a:pt x="168" y="78"/>
                </a:cubicBezTo>
                <a:cubicBezTo>
                  <a:pt x="168" y="16"/>
                  <a:pt x="168" y="16"/>
                  <a:pt x="168" y="16"/>
                </a:cubicBezTo>
                <a:close/>
                <a:moveTo>
                  <a:pt x="168" y="103"/>
                </a:moveTo>
                <a:cubicBezTo>
                  <a:pt x="168" y="114"/>
                  <a:pt x="168" y="114"/>
                  <a:pt x="168" y="114"/>
                </a:cubicBezTo>
                <a:cubicBezTo>
                  <a:pt x="159" y="118"/>
                  <a:pt x="159" y="118"/>
                  <a:pt x="159" y="118"/>
                </a:cubicBezTo>
                <a:cubicBezTo>
                  <a:pt x="159" y="108"/>
                  <a:pt x="159" y="108"/>
                  <a:pt x="159" y="108"/>
                </a:cubicBezTo>
                <a:lnTo>
                  <a:pt x="168" y="103"/>
                </a:lnTo>
                <a:close/>
                <a:moveTo>
                  <a:pt x="144" y="216"/>
                </a:moveTo>
                <a:cubicBezTo>
                  <a:pt x="159" y="209"/>
                  <a:pt x="159" y="209"/>
                  <a:pt x="159" y="209"/>
                </a:cubicBezTo>
                <a:cubicBezTo>
                  <a:pt x="159" y="180"/>
                  <a:pt x="159" y="180"/>
                  <a:pt x="159" y="180"/>
                </a:cubicBezTo>
                <a:cubicBezTo>
                  <a:pt x="144" y="187"/>
                  <a:pt x="144" y="187"/>
                  <a:pt x="144" y="187"/>
                </a:cubicBezTo>
                <a:cubicBezTo>
                  <a:pt x="144" y="216"/>
                  <a:pt x="144" y="216"/>
                  <a:pt x="144" y="216"/>
                </a:cubicBezTo>
                <a:close/>
                <a:moveTo>
                  <a:pt x="159" y="5"/>
                </a:moveTo>
                <a:cubicBezTo>
                  <a:pt x="155" y="2"/>
                  <a:pt x="149" y="0"/>
                  <a:pt x="144" y="0"/>
                </a:cubicBezTo>
                <a:cubicBezTo>
                  <a:pt x="144" y="22"/>
                  <a:pt x="144" y="22"/>
                  <a:pt x="144" y="22"/>
                </a:cubicBezTo>
                <a:cubicBezTo>
                  <a:pt x="148" y="23"/>
                  <a:pt x="152" y="25"/>
                  <a:pt x="154" y="30"/>
                </a:cubicBezTo>
                <a:cubicBezTo>
                  <a:pt x="159" y="40"/>
                  <a:pt x="159" y="40"/>
                  <a:pt x="159" y="40"/>
                </a:cubicBezTo>
                <a:cubicBezTo>
                  <a:pt x="159" y="5"/>
                  <a:pt x="159" y="5"/>
                  <a:pt x="159" y="5"/>
                </a:cubicBezTo>
                <a:close/>
                <a:moveTo>
                  <a:pt x="159" y="65"/>
                </a:moveTo>
                <a:cubicBezTo>
                  <a:pt x="159" y="82"/>
                  <a:pt x="159" y="82"/>
                  <a:pt x="159" y="82"/>
                </a:cubicBezTo>
                <a:cubicBezTo>
                  <a:pt x="144" y="89"/>
                  <a:pt x="144" y="89"/>
                  <a:pt x="144" y="89"/>
                </a:cubicBezTo>
                <a:cubicBezTo>
                  <a:pt x="144" y="72"/>
                  <a:pt x="144" y="72"/>
                  <a:pt x="144" y="72"/>
                </a:cubicBezTo>
                <a:cubicBezTo>
                  <a:pt x="157" y="66"/>
                  <a:pt x="157" y="66"/>
                  <a:pt x="157" y="66"/>
                </a:cubicBezTo>
                <a:cubicBezTo>
                  <a:pt x="158" y="66"/>
                  <a:pt x="159" y="66"/>
                  <a:pt x="159" y="65"/>
                </a:cubicBezTo>
                <a:close/>
                <a:moveTo>
                  <a:pt x="159" y="108"/>
                </a:moveTo>
                <a:cubicBezTo>
                  <a:pt x="159" y="118"/>
                  <a:pt x="159" y="118"/>
                  <a:pt x="159" y="118"/>
                </a:cubicBezTo>
                <a:cubicBezTo>
                  <a:pt x="156" y="120"/>
                  <a:pt x="156" y="120"/>
                  <a:pt x="156" y="120"/>
                </a:cubicBezTo>
                <a:cubicBezTo>
                  <a:pt x="154" y="121"/>
                  <a:pt x="153" y="123"/>
                  <a:pt x="154" y="126"/>
                </a:cubicBezTo>
                <a:cubicBezTo>
                  <a:pt x="159" y="136"/>
                  <a:pt x="159" y="136"/>
                  <a:pt x="159" y="136"/>
                </a:cubicBezTo>
                <a:cubicBezTo>
                  <a:pt x="159" y="160"/>
                  <a:pt x="159" y="160"/>
                  <a:pt x="159" y="160"/>
                </a:cubicBezTo>
                <a:cubicBezTo>
                  <a:pt x="159" y="159"/>
                  <a:pt x="159" y="159"/>
                  <a:pt x="159" y="159"/>
                </a:cubicBezTo>
                <a:cubicBezTo>
                  <a:pt x="158" y="157"/>
                  <a:pt x="155" y="156"/>
                  <a:pt x="153" y="157"/>
                </a:cubicBezTo>
                <a:cubicBezTo>
                  <a:pt x="144" y="162"/>
                  <a:pt x="144" y="162"/>
                  <a:pt x="144" y="162"/>
                </a:cubicBezTo>
                <a:cubicBezTo>
                  <a:pt x="144" y="151"/>
                  <a:pt x="144" y="151"/>
                  <a:pt x="144" y="151"/>
                </a:cubicBezTo>
                <a:cubicBezTo>
                  <a:pt x="149" y="148"/>
                  <a:pt x="149" y="148"/>
                  <a:pt x="149" y="148"/>
                </a:cubicBezTo>
                <a:cubicBezTo>
                  <a:pt x="151" y="147"/>
                  <a:pt x="152" y="145"/>
                  <a:pt x="151" y="143"/>
                </a:cubicBezTo>
                <a:cubicBezTo>
                  <a:pt x="151" y="143"/>
                  <a:pt x="151" y="143"/>
                  <a:pt x="151" y="143"/>
                </a:cubicBezTo>
                <a:cubicBezTo>
                  <a:pt x="145" y="130"/>
                  <a:pt x="145" y="130"/>
                  <a:pt x="145" y="130"/>
                </a:cubicBezTo>
                <a:cubicBezTo>
                  <a:pt x="145" y="129"/>
                  <a:pt x="144" y="129"/>
                  <a:pt x="144" y="128"/>
                </a:cubicBezTo>
                <a:cubicBezTo>
                  <a:pt x="144" y="104"/>
                  <a:pt x="144" y="104"/>
                  <a:pt x="144" y="104"/>
                </a:cubicBezTo>
                <a:cubicBezTo>
                  <a:pt x="146" y="109"/>
                  <a:pt x="146" y="109"/>
                  <a:pt x="146" y="109"/>
                </a:cubicBezTo>
                <a:cubicBezTo>
                  <a:pt x="147" y="111"/>
                  <a:pt x="150" y="112"/>
                  <a:pt x="152" y="111"/>
                </a:cubicBezTo>
                <a:lnTo>
                  <a:pt x="159" y="108"/>
                </a:lnTo>
                <a:close/>
                <a:moveTo>
                  <a:pt x="132" y="2"/>
                </a:moveTo>
                <a:cubicBezTo>
                  <a:pt x="123" y="7"/>
                  <a:pt x="123" y="7"/>
                  <a:pt x="123" y="7"/>
                </a:cubicBezTo>
                <a:cubicBezTo>
                  <a:pt x="123" y="30"/>
                  <a:pt x="123" y="30"/>
                  <a:pt x="123" y="30"/>
                </a:cubicBezTo>
                <a:cubicBezTo>
                  <a:pt x="137" y="23"/>
                  <a:pt x="137" y="23"/>
                  <a:pt x="137" y="23"/>
                </a:cubicBezTo>
                <a:cubicBezTo>
                  <a:pt x="139" y="22"/>
                  <a:pt x="142" y="22"/>
                  <a:pt x="144" y="22"/>
                </a:cubicBezTo>
                <a:cubicBezTo>
                  <a:pt x="144" y="0"/>
                  <a:pt x="144" y="0"/>
                  <a:pt x="144" y="0"/>
                </a:cubicBezTo>
                <a:cubicBezTo>
                  <a:pt x="140" y="0"/>
                  <a:pt x="136" y="1"/>
                  <a:pt x="132" y="2"/>
                </a:cubicBezTo>
                <a:close/>
                <a:moveTo>
                  <a:pt x="123" y="225"/>
                </a:moveTo>
                <a:cubicBezTo>
                  <a:pt x="144" y="216"/>
                  <a:pt x="144" y="216"/>
                  <a:pt x="144" y="216"/>
                </a:cubicBezTo>
                <a:cubicBezTo>
                  <a:pt x="144" y="187"/>
                  <a:pt x="144" y="187"/>
                  <a:pt x="144" y="187"/>
                </a:cubicBezTo>
                <a:cubicBezTo>
                  <a:pt x="135" y="191"/>
                  <a:pt x="135" y="191"/>
                  <a:pt x="135" y="191"/>
                </a:cubicBezTo>
                <a:cubicBezTo>
                  <a:pt x="133" y="192"/>
                  <a:pt x="130" y="191"/>
                  <a:pt x="129" y="189"/>
                </a:cubicBezTo>
                <a:cubicBezTo>
                  <a:pt x="123" y="177"/>
                  <a:pt x="123" y="177"/>
                  <a:pt x="123" y="177"/>
                </a:cubicBezTo>
                <a:cubicBezTo>
                  <a:pt x="123" y="225"/>
                  <a:pt x="123" y="225"/>
                  <a:pt x="123" y="225"/>
                </a:cubicBezTo>
                <a:close/>
                <a:moveTo>
                  <a:pt x="144" y="72"/>
                </a:moveTo>
                <a:cubicBezTo>
                  <a:pt x="144" y="89"/>
                  <a:pt x="144" y="89"/>
                  <a:pt x="144" y="89"/>
                </a:cubicBezTo>
                <a:cubicBezTo>
                  <a:pt x="142" y="90"/>
                  <a:pt x="142" y="90"/>
                  <a:pt x="142" y="90"/>
                </a:cubicBezTo>
                <a:cubicBezTo>
                  <a:pt x="140" y="91"/>
                  <a:pt x="139" y="94"/>
                  <a:pt x="140" y="96"/>
                </a:cubicBezTo>
                <a:cubicBezTo>
                  <a:pt x="144" y="104"/>
                  <a:pt x="144" y="104"/>
                  <a:pt x="144" y="104"/>
                </a:cubicBezTo>
                <a:cubicBezTo>
                  <a:pt x="144" y="128"/>
                  <a:pt x="144" y="128"/>
                  <a:pt x="144" y="128"/>
                </a:cubicBezTo>
                <a:cubicBezTo>
                  <a:pt x="143" y="127"/>
                  <a:pt x="141" y="127"/>
                  <a:pt x="139" y="128"/>
                </a:cubicBezTo>
                <a:cubicBezTo>
                  <a:pt x="123" y="135"/>
                  <a:pt x="123" y="135"/>
                  <a:pt x="123" y="135"/>
                </a:cubicBezTo>
                <a:cubicBezTo>
                  <a:pt x="123" y="125"/>
                  <a:pt x="123" y="125"/>
                  <a:pt x="123" y="125"/>
                </a:cubicBezTo>
                <a:cubicBezTo>
                  <a:pt x="135" y="119"/>
                  <a:pt x="135" y="119"/>
                  <a:pt x="135" y="119"/>
                </a:cubicBezTo>
                <a:cubicBezTo>
                  <a:pt x="137" y="118"/>
                  <a:pt x="138" y="115"/>
                  <a:pt x="137" y="113"/>
                </a:cubicBezTo>
                <a:cubicBezTo>
                  <a:pt x="137" y="113"/>
                  <a:pt x="137" y="113"/>
                  <a:pt x="137" y="113"/>
                </a:cubicBezTo>
                <a:cubicBezTo>
                  <a:pt x="131" y="100"/>
                  <a:pt x="131" y="100"/>
                  <a:pt x="131" y="100"/>
                </a:cubicBezTo>
                <a:cubicBezTo>
                  <a:pt x="130" y="98"/>
                  <a:pt x="128" y="97"/>
                  <a:pt x="126" y="98"/>
                </a:cubicBezTo>
                <a:cubicBezTo>
                  <a:pt x="123" y="99"/>
                  <a:pt x="123" y="99"/>
                  <a:pt x="123" y="99"/>
                </a:cubicBezTo>
                <a:cubicBezTo>
                  <a:pt x="123" y="82"/>
                  <a:pt x="123" y="82"/>
                  <a:pt x="123" y="82"/>
                </a:cubicBezTo>
                <a:cubicBezTo>
                  <a:pt x="144" y="72"/>
                  <a:pt x="144" y="72"/>
                  <a:pt x="144" y="72"/>
                </a:cubicBezTo>
                <a:close/>
                <a:moveTo>
                  <a:pt x="144" y="151"/>
                </a:moveTo>
                <a:cubicBezTo>
                  <a:pt x="144" y="162"/>
                  <a:pt x="144" y="162"/>
                  <a:pt x="144" y="162"/>
                </a:cubicBezTo>
                <a:cubicBezTo>
                  <a:pt x="125" y="171"/>
                  <a:pt x="125" y="171"/>
                  <a:pt x="125" y="171"/>
                </a:cubicBezTo>
                <a:cubicBezTo>
                  <a:pt x="124" y="171"/>
                  <a:pt x="124" y="172"/>
                  <a:pt x="123" y="172"/>
                </a:cubicBezTo>
                <a:cubicBezTo>
                  <a:pt x="123" y="161"/>
                  <a:pt x="123" y="161"/>
                  <a:pt x="123" y="161"/>
                </a:cubicBezTo>
                <a:lnTo>
                  <a:pt x="144" y="151"/>
                </a:lnTo>
                <a:close/>
                <a:moveTo>
                  <a:pt x="123" y="7"/>
                </a:moveTo>
                <a:cubicBezTo>
                  <a:pt x="99" y="18"/>
                  <a:pt x="99" y="18"/>
                  <a:pt x="99" y="18"/>
                </a:cubicBezTo>
                <a:cubicBezTo>
                  <a:pt x="99" y="41"/>
                  <a:pt x="99" y="41"/>
                  <a:pt x="99" y="41"/>
                </a:cubicBezTo>
                <a:cubicBezTo>
                  <a:pt x="123" y="30"/>
                  <a:pt x="123" y="30"/>
                  <a:pt x="123" y="30"/>
                </a:cubicBezTo>
                <a:cubicBezTo>
                  <a:pt x="123" y="7"/>
                  <a:pt x="123" y="7"/>
                  <a:pt x="123" y="7"/>
                </a:cubicBezTo>
                <a:close/>
                <a:moveTo>
                  <a:pt x="99" y="236"/>
                </a:moveTo>
                <a:cubicBezTo>
                  <a:pt x="100" y="236"/>
                  <a:pt x="102" y="235"/>
                  <a:pt x="103" y="235"/>
                </a:cubicBezTo>
                <a:cubicBezTo>
                  <a:pt x="123" y="225"/>
                  <a:pt x="123" y="225"/>
                  <a:pt x="123" y="225"/>
                </a:cubicBezTo>
                <a:cubicBezTo>
                  <a:pt x="123" y="177"/>
                  <a:pt x="123" y="177"/>
                  <a:pt x="123" y="177"/>
                </a:cubicBezTo>
                <a:cubicBezTo>
                  <a:pt x="123" y="176"/>
                  <a:pt x="123" y="176"/>
                  <a:pt x="123" y="176"/>
                </a:cubicBezTo>
                <a:cubicBezTo>
                  <a:pt x="122" y="175"/>
                  <a:pt x="123" y="174"/>
                  <a:pt x="123" y="172"/>
                </a:cubicBezTo>
                <a:cubicBezTo>
                  <a:pt x="123" y="161"/>
                  <a:pt x="123" y="161"/>
                  <a:pt x="123" y="161"/>
                </a:cubicBezTo>
                <a:cubicBezTo>
                  <a:pt x="121" y="162"/>
                  <a:pt x="121" y="162"/>
                  <a:pt x="121" y="162"/>
                </a:cubicBezTo>
                <a:cubicBezTo>
                  <a:pt x="119" y="163"/>
                  <a:pt x="116" y="162"/>
                  <a:pt x="115" y="159"/>
                </a:cubicBezTo>
                <a:cubicBezTo>
                  <a:pt x="109" y="147"/>
                  <a:pt x="109" y="147"/>
                  <a:pt x="109" y="147"/>
                </a:cubicBezTo>
                <a:cubicBezTo>
                  <a:pt x="108" y="145"/>
                  <a:pt x="109" y="142"/>
                  <a:pt x="111" y="141"/>
                </a:cubicBezTo>
                <a:cubicBezTo>
                  <a:pt x="123" y="135"/>
                  <a:pt x="123" y="135"/>
                  <a:pt x="123" y="135"/>
                </a:cubicBezTo>
                <a:cubicBezTo>
                  <a:pt x="123" y="125"/>
                  <a:pt x="123" y="125"/>
                  <a:pt x="123" y="125"/>
                </a:cubicBezTo>
                <a:cubicBezTo>
                  <a:pt x="107" y="132"/>
                  <a:pt x="107" y="132"/>
                  <a:pt x="107" y="132"/>
                </a:cubicBezTo>
                <a:cubicBezTo>
                  <a:pt x="105" y="133"/>
                  <a:pt x="102" y="132"/>
                  <a:pt x="101" y="130"/>
                </a:cubicBezTo>
                <a:cubicBezTo>
                  <a:pt x="99" y="124"/>
                  <a:pt x="99" y="124"/>
                  <a:pt x="99" y="124"/>
                </a:cubicBezTo>
                <a:cubicBezTo>
                  <a:pt x="99" y="150"/>
                  <a:pt x="99" y="150"/>
                  <a:pt x="99" y="150"/>
                </a:cubicBezTo>
                <a:cubicBezTo>
                  <a:pt x="99" y="150"/>
                  <a:pt x="99" y="151"/>
                  <a:pt x="100" y="151"/>
                </a:cubicBezTo>
                <a:cubicBezTo>
                  <a:pt x="106" y="164"/>
                  <a:pt x="106" y="164"/>
                  <a:pt x="106" y="164"/>
                </a:cubicBezTo>
                <a:cubicBezTo>
                  <a:pt x="106" y="164"/>
                  <a:pt x="106" y="164"/>
                  <a:pt x="106" y="164"/>
                </a:cubicBezTo>
                <a:cubicBezTo>
                  <a:pt x="107" y="166"/>
                  <a:pt x="106" y="169"/>
                  <a:pt x="104" y="170"/>
                </a:cubicBezTo>
                <a:cubicBezTo>
                  <a:pt x="99" y="172"/>
                  <a:pt x="99" y="172"/>
                  <a:pt x="99" y="172"/>
                </a:cubicBezTo>
                <a:cubicBezTo>
                  <a:pt x="99" y="183"/>
                  <a:pt x="99" y="183"/>
                  <a:pt x="99" y="183"/>
                </a:cubicBezTo>
                <a:cubicBezTo>
                  <a:pt x="108" y="179"/>
                  <a:pt x="108" y="179"/>
                  <a:pt x="108" y="179"/>
                </a:cubicBezTo>
                <a:cubicBezTo>
                  <a:pt x="110" y="178"/>
                  <a:pt x="113" y="179"/>
                  <a:pt x="114" y="181"/>
                </a:cubicBezTo>
                <a:cubicBezTo>
                  <a:pt x="120" y="194"/>
                  <a:pt x="120" y="194"/>
                  <a:pt x="120" y="194"/>
                </a:cubicBezTo>
                <a:cubicBezTo>
                  <a:pt x="120" y="194"/>
                  <a:pt x="120" y="194"/>
                  <a:pt x="120" y="194"/>
                </a:cubicBezTo>
                <a:cubicBezTo>
                  <a:pt x="121" y="196"/>
                  <a:pt x="120" y="198"/>
                  <a:pt x="118" y="199"/>
                </a:cubicBezTo>
                <a:cubicBezTo>
                  <a:pt x="99" y="208"/>
                  <a:pt x="99" y="208"/>
                  <a:pt x="99" y="208"/>
                </a:cubicBezTo>
                <a:cubicBezTo>
                  <a:pt x="99" y="236"/>
                  <a:pt x="99" y="236"/>
                  <a:pt x="99" y="236"/>
                </a:cubicBezTo>
                <a:close/>
                <a:moveTo>
                  <a:pt x="123" y="82"/>
                </a:moveTo>
                <a:cubicBezTo>
                  <a:pt x="123" y="99"/>
                  <a:pt x="123" y="99"/>
                  <a:pt x="123" y="99"/>
                </a:cubicBezTo>
                <a:cubicBezTo>
                  <a:pt x="99" y="111"/>
                  <a:pt x="99" y="111"/>
                  <a:pt x="99" y="111"/>
                </a:cubicBezTo>
                <a:cubicBezTo>
                  <a:pt x="99" y="94"/>
                  <a:pt x="99" y="94"/>
                  <a:pt x="99" y="94"/>
                </a:cubicBezTo>
                <a:lnTo>
                  <a:pt x="123" y="82"/>
                </a:lnTo>
                <a:close/>
                <a:moveTo>
                  <a:pt x="99" y="18"/>
                </a:moveTo>
                <a:cubicBezTo>
                  <a:pt x="71" y="31"/>
                  <a:pt x="71" y="31"/>
                  <a:pt x="71" y="31"/>
                </a:cubicBezTo>
                <a:cubicBezTo>
                  <a:pt x="71" y="54"/>
                  <a:pt x="71" y="54"/>
                  <a:pt x="71" y="54"/>
                </a:cubicBezTo>
                <a:cubicBezTo>
                  <a:pt x="99" y="41"/>
                  <a:pt x="99" y="41"/>
                  <a:pt x="99" y="41"/>
                </a:cubicBezTo>
                <a:cubicBezTo>
                  <a:pt x="99" y="18"/>
                  <a:pt x="99" y="18"/>
                  <a:pt x="99" y="18"/>
                </a:cubicBezTo>
                <a:close/>
                <a:moveTo>
                  <a:pt x="71" y="227"/>
                </a:moveTo>
                <a:cubicBezTo>
                  <a:pt x="77" y="235"/>
                  <a:pt x="88" y="239"/>
                  <a:pt x="99" y="236"/>
                </a:cubicBezTo>
                <a:cubicBezTo>
                  <a:pt x="99" y="208"/>
                  <a:pt x="99" y="208"/>
                  <a:pt x="99" y="208"/>
                </a:cubicBezTo>
                <a:cubicBezTo>
                  <a:pt x="89" y="212"/>
                  <a:pt x="89" y="212"/>
                  <a:pt x="89" y="212"/>
                </a:cubicBezTo>
                <a:cubicBezTo>
                  <a:pt x="87" y="213"/>
                  <a:pt x="85" y="213"/>
                  <a:pt x="84" y="210"/>
                </a:cubicBezTo>
                <a:cubicBezTo>
                  <a:pt x="78" y="197"/>
                  <a:pt x="78" y="197"/>
                  <a:pt x="78" y="197"/>
                </a:cubicBezTo>
                <a:cubicBezTo>
                  <a:pt x="77" y="195"/>
                  <a:pt x="78" y="193"/>
                  <a:pt x="80" y="192"/>
                </a:cubicBezTo>
                <a:cubicBezTo>
                  <a:pt x="99" y="183"/>
                  <a:pt x="99" y="183"/>
                  <a:pt x="99" y="183"/>
                </a:cubicBezTo>
                <a:cubicBezTo>
                  <a:pt x="99" y="172"/>
                  <a:pt x="99" y="172"/>
                  <a:pt x="99" y="172"/>
                </a:cubicBezTo>
                <a:cubicBezTo>
                  <a:pt x="75" y="183"/>
                  <a:pt x="75" y="183"/>
                  <a:pt x="75" y="183"/>
                </a:cubicBezTo>
                <a:cubicBezTo>
                  <a:pt x="74" y="184"/>
                  <a:pt x="72" y="183"/>
                  <a:pt x="71" y="182"/>
                </a:cubicBezTo>
                <a:cubicBezTo>
                  <a:pt x="71" y="227"/>
                  <a:pt x="71" y="227"/>
                  <a:pt x="71" y="227"/>
                </a:cubicBezTo>
                <a:close/>
                <a:moveTo>
                  <a:pt x="99" y="94"/>
                </a:moveTo>
                <a:cubicBezTo>
                  <a:pt x="99" y="111"/>
                  <a:pt x="99" y="111"/>
                  <a:pt x="99" y="111"/>
                </a:cubicBezTo>
                <a:cubicBezTo>
                  <a:pt x="97" y="111"/>
                  <a:pt x="97" y="111"/>
                  <a:pt x="97" y="111"/>
                </a:cubicBezTo>
                <a:cubicBezTo>
                  <a:pt x="95" y="112"/>
                  <a:pt x="94" y="115"/>
                  <a:pt x="95" y="117"/>
                </a:cubicBezTo>
                <a:cubicBezTo>
                  <a:pt x="99" y="124"/>
                  <a:pt x="99" y="124"/>
                  <a:pt x="99" y="124"/>
                </a:cubicBezTo>
                <a:cubicBezTo>
                  <a:pt x="99" y="150"/>
                  <a:pt x="99" y="150"/>
                  <a:pt x="99" y="150"/>
                </a:cubicBezTo>
                <a:cubicBezTo>
                  <a:pt x="97" y="149"/>
                  <a:pt x="96" y="148"/>
                  <a:pt x="94" y="149"/>
                </a:cubicBezTo>
                <a:cubicBezTo>
                  <a:pt x="71" y="160"/>
                  <a:pt x="71" y="160"/>
                  <a:pt x="71" y="160"/>
                </a:cubicBezTo>
                <a:cubicBezTo>
                  <a:pt x="71" y="149"/>
                  <a:pt x="71" y="149"/>
                  <a:pt x="71" y="149"/>
                </a:cubicBezTo>
                <a:cubicBezTo>
                  <a:pt x="90" y="140"/>
                  <a:pt x="90" y="140"/>
                  <a:pt x="90" y="140"/>
                </a:cubicBezTo>
                <a:cubicBezTo>
                  <a:pt x="92" y="139"/>
                  <a:pt x="93" y="136"/>
                  <a:pt x="92" y="134"/>
                </a:cubicBezTo>
                <a:cubicBezTo>
                  <a:pt x="92" y="134"/>
                  <a:pt x="92" y="134"/>
                  <a:pt x="92" y="134"/>
                </a:cubicBezTo>
                <a:cubicBezTo>
                  <a:pt x="86" y="122"/>
                  <a:pt x="86" y="122"/>
                  <a:pt x="86" y="122"/>
                </a:cubicBezTo>
                <a:cubicBezTo>
                  <a:pt x="85" y="119"/>
                  <a:pt x="82" y="118"/>
                  <a:pt x="80" y="119"/>
                </a:cubicBezTo>
                <a:cubicBezTo>
                  <a:pt x="71" y="124"/>
                  <a:pt x="71" y="124"/>
                  <a:pt x="71" y="124"/>
                </a:cubicBezTo>
                <a:cubicBezTo>
                  <a:pt x="71" y="107"/>
                  <a:pt x="71" y="107"/>
                  <a:pt x="71" y="107"/>
                </a:cubicBezTo>
                <a:lnTo>
                  <a:pt x="99" y="94"/>
                </a:lnTo>
                <a:close/>
                <a:moveTo>
                  <a:pt x="71" y="31"/>
                </a:moveTo>
                <a:cubicBezTo>
                  <a:pt x="20" y="55"/>
                  <a:pt x="20" y="55"/>
                  <a:pt x="20" y="55"/>
                </a:cubicBezTo>
                <a:cubicBezTo>
                  <a:pt x="6" y="62"/>
                  <a:pt x="0" y="78"/>
                  <a:pt x="7" y="91"/>
                </a:cubicBezTo>
                <a:cubicBezTo>
                  <a:pt x="68" y="222"/>
                  <a:pt x="68" y="222"/>
                  <a:pt x="68" y="222"/>
                </a:cubicBezTo>
                <a:cubicBezTo>
                  <a:pt x="69" y="223"/>
                  <a:pt x="70" y="225"/>
                  <a:pt x="71" y="227"/>
                </a:cubicBezTo>
                <a:cubicBezTo>
                  <a:pt x="71" y="182"/>
                  <a:pt x="71" y="182"/>
                  <a:pt x="71" y="182"/>
                </a:cubicBezTo>
                <a:cubicBezTo>
                  <a:pt x="71" y="182"/>
                  <a:pt x="70" y="181"/>
                  <a:pt x="70" y="181"/>
                </a:cubicBezTo>
                <a:cubicBezTo>
                  <a:pt x="64" y="168"/>
                  <a:pt x="64" y="168"/>
                  <a:pt x="64" y="168"/>
                </a:cubicBezTo>
                <a:cubicBezTo>
                  <a:pt x="63" y="166"/>
                  <a:pt x="64" y="163"/>
                  <a:pt x="66" y="162"/>
                </a:cubicBezTo>
                <a:cubicBezTo>
                  <a:pt x="71" y="160"/>
                  <a:pt x="71" y="160"/>
                  <a:pt x="71" y="160"/>
                </a:cubicBezTo>
                <a:cubicBezTo>
                  <a:pt x="71" y="149"/>
                  <a:pt x="71" y="149"/>
                  <a:pt x="71" y="149"/>
                </a:cubicBezTo>
                <a:cubicBezTo>
                  <a:pt x="62" y="153"/>
                  <a:pt x="62" y="153"/>
                  <a:pt x="62" y="153"/>
                </a:cubicBezTo>
                <a:cubicBezTo>
                  <a:pt x="60" y="154"/>
                  <a:pt x="57" y="153"/>
                  <a:pt x="56" y="151"/>
                </a:cubicBezTo>
                <a:cubicBezTo>
                  <a:pt x="50" y="138"/>
                  <a:pt x="50" y="138"/>
                  <a:pt x="50" y="138"/>
                </a:cubicBezTo>
                <a:cubicBezTo>
                  <a:pt x="49" y="136"/>
                  <a:pt x="50" y="134"/>
                  <a:pt x="52" y="133"/>
                </a:cubicBezTo>
                <a:cubicBezTo>
                  <a:pt x="71" y="124"/>
                  <a:pt x="71" y="124"/>
                  <a:pt x="71" y="124"/>
                </a:cubicBezTo>
                <a:cubicBezTo>
                  <a:pt x="71" y="107"/>
                  <a:pt x="71" y="107"/>
                  <a:pt x="71" y="107"/>
                </a:cubicBezTo>
                <a:cubicBezTo>
                  <a:pt x="53" y="115"/>
                  <a:pt x="53" y="115"/>
                  <a:pt x="53" y="115"/>
                </a:cubicBezTo>
                <a:cubicBezTo>
                  <a:pt x="46" y="118"/>
                  <a:pt x="38" y="116"/>
                  <a:pt x="35" y="109"/>
                </a:cubicBezTo>
                <a:cubicBezTo>
                  <a:pt x="26" y="89"/>
                  <a:pt x="26" y="89"/>
                  <a:pt x="26" y="89"/>
                </a:cubicBezTo>
                <a:cubicBezTo>
                  <a:pt x="23" y="83"/>
                  <a:pt x="26" y="75"/>
                  <a:pt x="33" y="72"/>
                </a:cubicBezTo>
                <a:cubicBezTo>
                  <a:pt x="71" y="54"/>
                  <a:pt x="71" y="54"/>
                  <a:pt x="71" y="54"/>
                </a:cubicBezTo>
                <a:lnTo>
                  <a:pt x="71" y="3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9" name="Rectangle 59"/>
          <p:cNvSpPr>
            <a:spLocks noChangeArrowheads="1"/>
          </p:cNvSpPr>
          <p:nvPr/>
        </p:nvSpPr>
        <p:spPr bwMode="auto">
          <a:xfrm>
            <a:off x="6873120" y="2105880"/>
            <a:ext cx="47017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0" name="Rectangle 60"/>
          <p:cNvSpPr>
            <a:spLocks noChangeArrowheads="1"/>
          </p:cNvSpPr>
          <p:nvPr/>
        </p:nvSpPr>
        <p:spPr bwMode="auto">
          <a:xfrm>
            <a:off x="6892165" y="2058267"/>
            <a:ext cx="43208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1" name="Rectangle 61"/>
          <p:cNvSpPr>
            <a:spLocks noChangeArrowheads="1"/>
          </p:cNvSpPr>
          <p:nvPr/>
        </p:nvSpPr>
        <p:spPr bwMode="auto">
          <a:xfrm>
            <a:off x="7062380" y="2009464"/>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2" name="Rectangle 62"/>
          <p:cNvSpPr>
            <a:spLocks noChangeArrowheads="1"/>
          </p:cNvSpPr>
          <p:nvPr/>
        </p:nvSpPr>
        <p:spPr bwMode="auto">
          <a:xfrm>
            <a:off x="7079045" y="1834488"/>
            <a:ext cx="58326"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3" name="Rectangle 63"/>
          <p:cNvSpPr>
            <a:spLocks noChangeArrowheads="1"/>
          </p:cNvSpPr>
          <p:nvPr/>
        </p:nvSpPr>
        <p:spPr bwMode="auto">
          <a:xfrm>
            <a:off x="7062380" y="1824966"/>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4" name="Rectangle 64"/>
          <p:cNvSpPr>
            <a:spLocks noChangeArrowheads="1"/>
          </p:cNvSpPr>
          <p:nvPr/>
        </p:nvSpPr>
        <p:spPr bwMode="auto">
          <a:xfrm>
            <a:off x="7201647" y="2009464"/>
            <a:ext cx="89274"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5" name="Rectangle 65"/>
          <p:cNvSpPr>
            <a:spLocks noChangeArrowheads="1"/>
          </p:cNvSpPr>
          <p:nvPr/>
        </p:nvSpPr>
        <p:spPr bwMode="auto">
          <a:xfrm>
            <a:off x="7217121" y="1834488"/>
            <a:ext cx="57135"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6" name="Rectangle 66"/>
          <p:cNvSpPr>
            <a:spLocks noChangeArrowheads="1"/>
          </p:cNvSpPr>
          <p:nvPr/>
        </p:nvSpPr>
        <p:spPr bwMode="auto">
          <a:xfrm>
            <a:off x="7201647" y="1824966"/>
            <a:ext cx="89274"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7" name="Rectangle 67"/>
          <p:cNvSpPr>
            <a:spLocks noChangeArrowheads="1"/>
          </p:cNvSpPr>
          <p:nvPr/>
        </p:nvSpPr>
        <p:spPr bwMode="auto">
          <a:xfrm>
            <a:off x="6925494" y="2009464"/>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8" name="Rectangle 68"/>
          <p:cNvSpPr>
            <a:spLocks noChangeArrowheads="1"/>
          </p:cNvSpPr>
          <p:nvPr/>
        </p:nvSpPr>
        <p:spPr bwMode="auto">
          <a:xfrm>
            <a:off x="6940969" y="1834488"/>
            <a:ext cx="59516"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9" name="Rectangle 69"/>
          <p:cNvSpPr>
            <a:spLocks noChangeArrowheads="1"/>
          </p:cNvSpPr>
          <p:nvPr/>
        </p:nvSpPr>
        <p:spPr bwMode="auto">
          <a:xfrm>
            <a:off x="6925494" y="1824966"/>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0" name="Rectangle 70"/>
          <p:cNvSpPr>
            <a:spLocks noChangeArrowheads="1"/>
          </p:cNvSpPr>
          <p:nvPr/>
        </p:nvSpPr>
        <p:spPr bwMode="auto">
          <a:xfrm>
            <a:off x="6892165" y="1772592"/>
            <a:ext cx="43208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1" name="Freeform 71"/>
          <p:cNvSpPr/>
          <p:nvPr/>
        </p:nvSpPr>
        <p:spPr bwMode="auto">
          <a:xfrm>
            <a:off x="6892165" y="1634515"/>
            <a:ext cx="432085" cy="138077"/>
          </a:xfrm>
          <a:custGeom>
            <a:avLst/>
            <a:gdLst>
              <a:gd name="T0" fmla="*/ 181 w 363"/>
              <a:gd name="T1" fmla="*/ 0 h 116"/>
              <a:gd name="T2" fmla="*/ 363 w 363"/>
              <a:gd name="T3" fmla="*/ 116 h 116"/>
              <a:gd name="T4" fmla="*/ 0 w 363"/>
              <a:gd name="T5" fmla="*/ 116 h 116"/>
              <a:gd name="T6" fmla="*/ 181 w 363"/>
              <a:gd name="T7" fmla="*/ 0 h 116"/>
            </a:gdLst>
            <a:ahLst/>
            <a:cxnLst>
              <a:cxn ang="0">
                <a:pos x="T0" y="T1"/>
              </a:cxn>
              <a:cxn ang="0">
                <a:pos x="T2" y="T3"/>
              </a:cxn>
              <a:cxn ang="0">
                <a:pos x="T4" y="T5"/>
              </a:cxn>
              <a:cxn ang="0">
                <a:pos x="T6" y="T7"/>
              </a:cxn>
            </a:cxnLst>
            <a:rect l="0" t="0" r="r" b="b"/>
            <a:pathLst>
              <a:path w="363" h="116">
                <a:moveTo>
                  <a:pt x="181" y="0"/>
                </a:moveTo>
                <a:lnTo>
                  <a:pt x="363" y="116"/>
                </a:lnTo>
                <a:lnTo>
                  <a:pt x="0" y="116"/>
                </a:lnTo>
                <a:lnTo>
                  <a:pt x="181"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2" name="Freeform 72"/>
          <p:cNvSpPr>
            <a:spLocks noEditPoints="1"/>
          </p:cNvSpPr>
          <p:nvPr/>
        </p:nvSpPr>
        <p:spPr bwMode="auto">
          <a:xfrm>
            <a:off x="5704231" y="1759498"/>
            <a:ext cx="599919" cy="391614"/>
          </a:xfrm>
          <a:custGeom>
            <a:avLst/>
            <a:gdLst>
              <a:gd name="T0" fmla="*/ 82 w 367"/>
              <a:gd name="T1" fmla="*/ 27 h 240"/>
              <a:gd name="T2" fmla="*/ 367 w 367"/>
              <a:gd name="T3" fmla="*/ 120 h 240"/>
              <a:gd name="T4" fmla="*/ 82 w 367"/>
              <a:gd name="T5" fmla="*/ 213 h 240"/>
              <a:gd name="T6" fmla="*/ 82 w 367"/>
              <a:gd name="T7" fmla="*/ 177 h 240"/>
              <a:gd name="T8" fmla="*/ 127 w 367"/>
              <a:gd name="T9" fmla="*/ 143 h 240"/>
              <a:gd name="T10" fmla="*/ 127 w 367"/>
              <a:gd name="T11" fmla="*/ 87 h 240"/>
              <a:gd name="T12" fmla="*/ 138 w 367"/>
              <a:gd name="T13" fmla="*/ 87 h 240"/>
              <a:gd name="T14" fmla="*/ 138 w 367"/>
              <a:gd name="T15" fmla="*/ 64 h 240"/>
              <a:gd name="T16" fmla="*/ 127 w 367"/>
              <a:gd name="T17" fmla="*/ 64 h 240"/>
              <a:gd name="T18" fmla="*/ 102 w 367"/>
              <a:gd name="T19" fmla="*/ 64 h 240"/>
              <a:gd name="T20" fmla="*/ 91 w 367"/>
              <a:gd name="T21" fmla="*/ 64 h 240"/>
              <a:gd name="T22" fmla="*/ 91 w 367"/>
              <a:gd name="T23" fmla="*/ 87 h 240"/>
              <a:gd name="T24" fmla="*/ 102 w 367"/>
              <a:gd name="T25" fmla="*/ 87 h 240"/>
              <a:gd name="T26" fmla="*/ 102 w 367"/>
              <a:gd name="T27" fmla="*/ 143 h 240"/>
              <a:gd name="T28" fmla="*/ 82 w 367"/>
              <a:gd name="T29" fmla="*/ 156 h 240"/>
              <a:gd name="T30" fmla="*/ 82 w 367"/>
              <a:gd name="T31" fmla="*/ 27 h 240"/>
              <a:gd name="T32" fmla="*/ 0 w 367"/>
              <a:gd name="T33" fmla="*/ 0 h 240"/>
              <a:gd name="T34" fmla="*/ 82 w 367"/>
              <a:gd name="T35" fmla="*/ 27 h 240"/>
              <a:gd name="T36" fmla="*/ 82 w 367"/>
              <a:gd name="T37" fmla="*/ 156 h 240"/>
              <a:gd name="T38" fmla="*/ 82 w 367"/>
              <a:gd name="T39" fmla="*/ 156 h 240"/>
              <a:gd name="T40" fmla="*/ 62 w 367"/>
              <a:gd name="T41" fmla="*/ 143 h 240"/>
              <a:gd name="T42" fmla="*/ 62 w 367"/>
              <a:gd name="T43" fmla="*/ 87 h 240"/>
              <a:gd name="T44" fmla="*/ 73 w 367"/>
              <a:gd name="T45" fmla="*/ 87 h 240"/>
              <a:gd name="T46" fmla="*/ 73 w 367"/>
              <a:gd name="T47" fmla="*/ 64 h 240"/>
              <a:gd name="T48" fmla="*/ 62 w 367"/>
              <a:gd name="T49" fmla="*/ 64 h 240"/>
              <a:gd name="T50" fmla="*/ 37 w 367"/>
              <a:gd name="T51" fmla="*/ 64 h 240"/>
              <a:gd name="T52" fmla="*/ 26 w 367"/>
              <a:gd name="T53" fmla="*/ 64 h 240"/>
              <a:gd name="T54" fmla="*/ 26 w 367"/>
              <a:gd name="T55" fmla="*/ 87 h 240"/>
              <a:gd name="T56" fmla="*/ 37 w 367"/>
              <a:gd name="T57" fmla="*/ 87 h 240"/>
              <a:gd name="T58" fmla="*/ 37 w 367"/>
              <a:gd name="T59" fmla="*/ 143 h 240"/>
              <a:gd name="T60" fmla="*/ 82 w 367"/>
              <a:gd name="T61" fmla="*/ 177 h 240"/>
              <a:gd name="T62" fmla="*/ 82 w 367"/>
              <a:gd name="T63" fmla="*/ 177 h 240"/>
              <a:gd name="T64" fmla="*/ 82 w 367"/>
              <a:gd name="T65" fmla="*/ 213 h 240"/>
              <a:gd name="T66" fmla="*/ 0 w 367"/>
              <a:gd name="T67" fmla="*/ 240 h 240"/>
              <a:gd name="T68" fmla="*/ 0 w 367"/>
              <a:gd name="T69"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7" h="240">
                <a:moveTo>
                  <a:pt x="82" y="27"/>
                </a:moveTo>
                <a:cubicBezTo>
                  <a:pt x="367" y="120"/>
                  <a:pt x="367" y="120"/>
                  <a:pt x="367" y="120"/>
                </a:cubicBezTo>
                <a:cubicBezTo>
                  <a:pt x="82" y="213"/>
                  <a:pt x="82" y="213"/>
                  <a:pt x="82" y="213"/>
                </a:cubicBezTo>
                <a:cubicBezTo>
                  <a:pt x="82" y="177"/>
                  <a:pt x="82" y="177"/>
                  <a:pt x="82" y="177"/>
                </a:cubicBezTo>
                <a:cubicBezTo>
                  <a:pt x="107" y="177"/>
                  <a:pt x="127" y="162"/>
                  <a:pt x="127" y="143"/>
                </a:cubicBezTo>
                <a:cubicBezTo>
                  <a:pt x="127" y="87"/>
                  <a:pt x="127" y="87"/>
                  <a:pt x="127" y="87"/>
                </a:cubicBezTo>
                <a:cubicBezTo>
                  <a:pt x="138" y="87"/>
                  <a:pt x="138" y="87"/>
                  <a:pt x="138" y="87"/>
                </a:cubicBezTo>
                <a:cubicBezTo>
                  <a:pt x="138" y="64"/>
                  <a:pt x="138" y="64"/>
                  <a:pt x="138" y="64"/>
                </a:cubicBezTo>
                <a:cubicBezTo>
                  <a:pt x="127" y="64"/>
                  <a:pt x="127" y="64"/>
                  <a:pt x="127" y="64"/>
                </a:cubicBezTo>
                <a:cubicBezTo>
                  <a:pt x="102" y="64"/>
                  <a:pt x="102" y="64"/>
                  <a:pt x="102" y="64"/>
                </a:cubicBezTo>
                <a:cubicBezTo>
                  <a:pt x="91" y="64"/>
                  <a:pt x="91" y="64"/>
                  <a:pt x="91" y="64"/>
                </a:cubicBezTo>
                <a:cubicBezTo>
                  <a:pt x="91" y="87"/>
                  <a:pt x="91" y="87"/>
                  <a:pt x="91" y="87"/>
                </a:cubicBezTo>
                <a:cubicBezTo>
                  <a:pt x="102" y="87"/>
                  <a:pt x="102" y="87"/>
                  <a:pt x="102" y="87"/>
                </a:cubicBezTo>
                <a:cubicBezTo>
                  <a:pt x="102" y="143"/>
                  <a:pt x="102" y="143"/>
                  <a:pt x="102" y="143"/>
                </a:cubicBezTo>
                <a:cubicBezTo>
                  <a:pt x="102" y="150"/>
                  <a:pt x="93" y="156"/>
                  <a:pt x="82" y="156"/>
                </a:cubicBezTo>
                <a:lnTo>
                  <a:pt x="82" y="27"/>
                </a:lnTo>
                <a:close/>
                <a:moveTo>
                  <a:pt x="0" y="0"/>
                </a:moveTo>
                <a:cubicBezTo>
                  <a:pt x="82" y="27"/>
                  <a:pt x="82" y="27"/>
                  <a:pt x="82" y="27"/>
                </a:cubicBezTo>
                <a:cubicBezTo>
                  <a:pt x="82" y="156"/>
                  <a:pt x="82" y="156"/>
                  <a:pt x="82" y="156"/>
                </a:cubicBezTo>
                <a:cubicBezTo>
                  <a:pt x="82" y="156"/>
                  <a:pt x="82" y="156"/>
                  <a:pt x="82" y="156"/>
                </a:cubicBezTo>
                <a:cubicBezTo>
                  <a:pt x="71" y="156"/>
                  <a:pt x="62" y="150"/>
                  <a:pt x="62" y="143"/>
                </a:cubicBezTo>
                <a:cubicBezTo>
                  <a:pt x="62" y="87"/>
                  <a:pt x="62" y="87"/>
                  <a:pt x="62" y="87"/>
                </a:cubicBezTo>
                <a:cubicBezTo>
                  <a:pt x="73" y="87"/>
                  <a:pt x="73" y="87"/>
                  <a:pt x="73" y="87"/>
                </a:cubicBezTo>
                <a:cubicBezTo>
                  <a:pt x="73" y="64"/>
                  <a:pt x="73" y="64"/>
                  <a:pt x="73" y="64"/>
                </a:cubicBezTo>
                <a:cubicBezTo>
                  <a:pt x="62" y="64"/>
                  <a:pt x="62" y="64"/>
                  <a:pt x="62" y="64"/>
                </a:cubicBezTo>
                <a:cubicBezTo>
                  <a:pt x="37" y="64"/>
                  <a:pt x="37" y="64"/>
                  <a:pt x="37" y="64"/>
                </a:cubicBezTo>
                <a:cubicBezTo>
                  <a:pt x="26" y="64"/>
                  <a:pt x="26" y="64"/>
                  <a:pt x="26" y="64"/>
                </a:cubicBezTo>
                <a:cubicBezTo>
                  <a:pt x="26" y="87"/>
                  <a:pt x="26" y="87"/>
                  <a:pt x="26" y="87"/>
                </a:cubicBezTo>
                <a:cubicBezTo>
                  <a:pt x="37" y="87"/>
                  <a:pt x="37" y="87"/>
                  <a:pt x="37" y="87"/>
                </a:cubicBezTo>
                <a:cubicBezTo>
                  <a:pt x="37" y="143"/>
                  <a:pt x="37" y="143"/>
                  <a:pt x="37" y="143"/>
                </a:cubicBezTo>
                <a:cubicBezTo>
                  <a:pt x="37" y="162"/>
                  <a:pt x="57" y="177"/>
                  <a:pt x="82" y="177"/>
                </a:cubicBezTo>
                <a:cubicBezTo>
                  <a:pt x="82" y="177"/>
                  <a:pt x="82" y="177"/>
                  <a:pt x="82" y="177"/>
                </a:cubicBezTo>
                <a:cubicBezTo>
                  <a:pt x="82" y="213"/>
                  <a:pt x="82" y="213"/>
                  <a:pt x="82" y="213"/>
                </a:cubicBezTo>
                <a:cubicBezTo>
                  <a:pt x="0" y="240"/>
                  <a:pt x="0" y="240"/>
                  <a:pt x="0" y="240"/>
                </a:cubicBezTo>
                <a:lnTo>
                  <a:pt x="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3" name="Freeform 73"/>
          <p:cNvSpPr>
            <a:spLocks noEditPoints="1"/>
          </p:cNvSpPr>
          <p:nvPr/>
        </p:nvSpPr>
        <p:spPr bwMode="auto">
          <a:xfrm>
            <a:off x="7027861" y="2189202"/>
            <a:ext cx="140457" cy="245205"/>
          </a:xfrm>
          <a:custGeom>
            <a:avLst/>
            <a:gdLst>
              <a:gd name="T0" fmla="*/ 37 w 86"/>
              <a:gd name="T1" fmla="*/ 128 h 150"/>
              <a:gd name="T2" fmla="*/ 34 w 86"/>
              <a:gd name="T3" fmla="*/ 127 h 150"/>
              <a:gd name="T4" fmla="*/ 34 w 86"/>
              <a:gd name="T5" fmla="*/ 150 h 150"/>
              <a:gd name="T6" fmla="*/ 45 w 86"/>
              <a:gd name="T7" fmla="*/ 142 h 150"/>
              <a:gd name="T8" fmla="*/ 37 w 86"/>
              <a:gd name="T9" fmla="*/ 128 h 150"/>
              <a:gd name="T10" fmla="*/ 34 w 86"/>
              <a:gd name="T11" fmla="*/ 118 h 150"/>
              <a:gd name="T12" fmla="*/ 34 w 86"/>
              <a:gd name="T13" fmla="*/ 51 h 150"/>
              <a:gd name="T14" fmla="*/ 51 w 86"/>
              <a:gd name="T15" fmla="*/ 46 h 150"/>
              <a:gd name="T16" fmla="*/ 61 w 86"/>
              <a:gd name="T17" fmla="*/ 8 h 150"/>
              <a:gd name="T18" fmla="*/ 72 w 86"/>
              <a:gd name="T19" fmla="*/ 1 h 150"/>
              <a:gd name="T20" fmla="*/ 78 w 86"/>
              <a:gd name="T21" fmla="*/ 12 h 150"/>
              <a:gd name="T22" fmla="*/ 69 w 86"/>
              <a:gd name="T23" fmla="*/ 51 h 150"/>
              <a:gd name="T24" fmla="*/ 82 w 86"/>
              <a:gd name="T25" fmla="*/ 84 h 150"/>
              <a:gd name="T26" fmla="*/ 77 w 86"/>
              <a:gd name="T27" fmla="*/ 103 h 150"/>
              <a:gd name="T28" fmla="*/ 77 w 86"/>
              <a:gd name="T29" fmla="*/ 103 h 150"/>
              <a:gd name="T30" fmla="*/ 86 w 86"/>
              <a:gd name="T31" fmla="*/ 117 h 150"/>
              <a:gd name="T32" fmla="*/ 83 w 86"/>
              <a:gd name="T33" fmla="*/ 130 h 150"/>
              <a:gd name="T34" fmla="*/ 34 w 86"/>
              <a:gd name="T35" fmla="*/ 118 h 150"/>
              <a:gd name="T36" fmla="*/ 34 w 86"/>
              <a:gd name="T37" fmla="*/ 127 h 150"/>
              <a:gd name="T38" fmla="*/ 23 w 86"/>
              <a:gd name="T39" fmla="*/ 136 h 150"/>
              <a:gd name="T40" fmla="*/ 31 w 86"/>
              <a:gd name="T41" fmla="*/ 150 h 150"/>
              <a:gd name="T42" fmla="*/ 34 w 86"/>
              <a:gd name="T43" fmla="*/ 150 h 150"/>
              <a:gd name="T44" fmla="*/ 34 w 86"/>
              <a:gd name="T45" fmla="*/ 127 h 150"/>
              <a:gd name="T46" fmla="*/ 34 w 86"/>
              <a:gd name="T47" fmla="*/ 51 h 150"/>
              <a:gd name="T48" fmla="*/ 34 w 86"/>
              <a:gd name="T49" fmla="*/ 118 h 150"/>
              <a:gd name="T50" fmla="*/ 0 w 86"/>
              <a:gd name="T51" fmla="*/ 109 h 150"/>
              <a:gd name="T52" fmla="*/ 3 w 86"/>
              <a:gd name="T53" fmla="*/ 96 h 150"/>
              <a:gd name="T54" fmla="*/ 18 w 86"/>
              <a:gd name="T55" fmla="*/ 88 h 150"/>
              <a:gd name="T56" fmla="*/ 23 w 86"/>
              <a:gd name="T57" fmla="*/ 69 h 150"/>
              <a:gd name="T58" fmla="*/ 34 w 86"/>
              <a:gd name="T59" fmla="*/ 51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6" h="150">
                <a:moveTo>
                  <a:pt x="37" y="128"/>
                </a:moveTo>
                <a:cubicBezTo>
                  <a:pt x="36" y="127"/>
                  <a:pt x="35" y="127"/>
                  <a:pt x="34" y="127"/>
                </a:cubicBezTo>
                <a:cubicBezTo>
                  <a:pt x="34" y="150"/>
                  <a:pt x="34" y="150"/>
                  <a:pt x="34" y="150"/>
                </a:cubicBezTo>
                <a:cubicBezTo>
                  <a:pt x="39" y="150"/>
                  <a:pt x="44" y="147"/>
                  <a:pt x="45" y="142"/>
                </a:cubicBezTo>
                <a:cubicBezTo>
                  <a:pt x="47" y="136"/>
                  <a:pt x="43" y="129"/>
                  <a:pt x="37" y="128"/>
                </a:cubicBezTo>
                <a:close/>
                <a:moveTo>
                  <a:pt x="34" y="118"/>
                </a:moveTo>
                <a:cubicBezTo>
                  <a:pt x="34" y="51"/>
                  <a:pt x="34" y="51"/>
                  <a:pt x="34" y="51"/>
                </a:cubicBezTo>
                <a:cubicBezTo>
                  <a:pt x="39" y="48"/>
                  <a:pt x="45" y="46"/>
                  <a:pt x="51" y="46"/>
                </a:cubicBezTo>
                <a:cubicBezTo>
                  <a:pt x="61" y="8"/>
                  <a:pt x="61" y="8"/>
                  <a:pt x="61" y="8"/>
                </a:cubicBezTo>
                <a:cubicBezTo>
                  <a:pt x="62" y="3"/>
                  <a:pt x="67" y="0"/>
                  <a:pt x="72" y="1"/>
                </a:cubicBezTo>
                <a:cubicBezTo>
                  <a:pt x="77" y="2"/>
                  <a:pt x="80" y="7"/>
                  <a:pt x="78" y="12"/>
                </a:cubicBezTo>
                <a:cubicBezTo>
                  <a:pt x="69" y="51"/>
                  <a:pt x="69" y="51"/>
                  <a:pt x="69" y="51"/>
                </a:cubicBezTo>
                <a:cubicBezTo>
                  <a:pt x="79" y="57"/>
                  <a:pt x="86" y="68"/>
                  <a:pt x="82" y="84"/>
                </a:cubicBezTo>
                <a:cubicBezTo>
                  <a:pt x="82" y="84"/>
                  <a:pt x="79" y="97"/>
                  <a:pt x="77" y="103"/>
                </a:cubicBezTo>
                <a:cubicBezTo>
                  <a:pt x="77" y="103"/>
                  <a:pt x="77" y="103"/>
                  <a:pt x="77" y="103"/>
                </a:cubicBezTo>
                <a:cubicBezTo>
                  <a:pt x="75" y="112"/>
                  <a:pt x="86" y="117"/>
                  <a:pt x="86" y="117"/>
                </a:cubicBezTo>
                <a:cubicBezTo>
                  <a:pt x="83" y="130"/>
                  <a:pt x="83" y="130"/>
                  <a:pt x="83" y="130"/>
                </a:cubicBezTo>
                <a:lnTo>
                  <a:pt x="34" y="118"/>
                </a:lnTo>
                <a:close/>
                <a:moveTo>
                  <a:pt x="34" y="127"/>
                </a:moveTo>
                <a:cubicBezTo>
                  <a:pt x="29" y="127"/>
                  <a:pt x="24" y="131"/>
                  <a:pt x="23" y="136"/>
                </a:cubicBezTo>
                <a:cubicBezTo>
                  <a:pt x="21" y="142"/>
                  <a:pt x="25" y="148"/>
                  <a:pt x="31" y="150"/>
                </a:cubicBezTo>
                <a:cubicBezTo>
                  <a:pt x="32" y="150"/>
                  <a:pt x="33" y="150"/>
                  <a:pt x="34" y="150"/>
                </a:cubicBezTo>
                <a:cubicBezTo>
                  <a:pt x="34" y="127"/>
                  <a:pt x="34" y="127"/>
                  <a:pt x="34" y="127"/>
                </a:cubicBezTo>
                <a:close/>
                <a:moveTo>
                  <a:pt x="34" y="51"/>
                </a:moveTo>
                <a:cubicBezTo>
                  <a:pt x="34" y="118"/>
                  <a:pt x="34" y="118"/>
                  <a:pt x="34" y="118"/>
                </a:cubicBezTo>
                <a:cubicBezTo>
                  <a:pt x="0" y="109"/>
                  <a:pt x="0" y="109"/>
                  <a:pt x="0" y="109"/>
                </a:cubicBezTo>
                <a:cubicBezTo>
                  <a:pt x="3" y="96"/>
                  <a:pt x="3" y="96"/>
                  <a:pt x="3" y="96"/>
                </a:cubicBezTo>
                <a:cubicBezTo>
                  <a:pt x="3" y="96"/>
                  <a:pt x="16" y="97"/>
                  <a:pt x="18" y="88"/>
                </a:cubicBezTo>
                <a:cubicBezTo>
                  <a:pt x="20" y="80"/>
                  <a:pt x="23" y="69"/>
                  <a:pt x="23" y="69"/>
                </a:cubicBezTo>
                <a:cubicBezTo>
                  <a:pt x="25" y="61"/>
                  <a:pt x="29" y="55"/>
                  <a:pt x="34" y="5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4" name="Freeform 74"/>
          <p:cNvSpPr>
            <a:spLocks noEditPoints="1"/>
          </p:cNvSpPr>
          <p:nvPr/>
        </p:nvSpPr>
        <p:spPr bwMode="auto">
          <a:xfrm>
            <a:off x="5801836" y="1348840"/>
            <a:ext cx="282105" cy="345191"/>
          </a:xfrm>
          <a:custGeom>
            <a:avLst/>
            <a:gdLst>
              <a:gd name="T0" fmla="*/ 172 w 172"/>
              <a:gd name="T1" fmla="*/ 9 h 211"/>
              <a:gd name="T2" fmla="*/ 121 w 172"/>
              <a:gd name="T3" fmla="*/ 37 h 211"/>
              <a:gd name="T4" fmla="*/ 143 w 172"/>
              <a:gd name="T5" fmla="*/ 211 h 211"/>
              <a:gd name="T6" fmla="*/ 124 w 172"/>
              <a:gd name="T7" fmla="*/ 165 h 211"/>
              <a:gd name="T8" fmla="*/ 131 w 172"/>
              <a:gd name="T9" fmla="*/ 108 h 211"/>
              <a:gd name="T10" fmla="*/ 121 w 172"/>
              <a:gd name="T11" fmla="*/ 86 h 211"/>
              <a:gd name="T12" fmla="*/ 129 w 172"/>
              <a:gd name="T13" fmla="*/ 146 h 211"/>
              <a:gd name="T14" fmla="*/ 127 w 172"/>
              <a:gd name="T15" fmla="*/ 116 h 211"/>
              <a:gd name="T16" fmla="*/ 121 w 172"/>
              <a:gd name="T17" fmla="*/ 156 h 211"/>
              <a:gd name="T18" fmla="*/ 121 w 172"/>
              <a:gd name="T19" fmla="*/ 9 h 211"/>
              <a:gd name="T20" fmla="*/ 98 w 172"/>
              <a:gd name="T21" fmla="*/ 37 h 211"/>
              <a:gd name="T22" fmla="*/ 110 w 172"/>
              <a:gd name="T23" fmla="*/ 88 h 211"/>
              <a:gd name="T24" fmla="*/ 100 w 172"/>
              <a:gd name="T25" fmla="*/ 81 h 211"/>
              <a:gd name="T26" fmla="*/ 121 w 172"/>
              <a:gd name="T27" fmla="*/ 211 h 211"/>
              <a:gd name="T28" fmla="*/ 101 w 172"/>
              <a:gd name="T29" fmla="*/ 163 h 211"/>
              <a:gd name="T30" fmla="*/ 121 w 172"/>
              <a:gd name="T31" fmla="*/ 211 h 211"/>
              <a:gd name="T32" fmla="*/ 113 w 172"/>
              <a:gd name="T33" fmla="*/ 148 h 211"/>
              <a:gd name="T34" fmla="*/ 121 w 172"/>
              <a:gd name="T35" fmla="*/ 156 h 211"/>
              <a:gd name="T36" fmla="*/ 98 w 172"/>
              <a:gd name="T37" fmla="*/ 0 h 211"/>
              <a:gd name="T38" fmla="*/ 71 w 172"/>
              <a:gd name="T39" fmla="*/ 0 h 211"/>
              <a:gd name="T40" fmla="*/ 98 w 172"/>
              <a:gd name="T41" fmla="*/ 80 h 211"/>
              <a:gd name="T42" fmla="*/ 71 w 172"/>
              <a:gd name="T43" fmla="*/ 37 h 211"/>
              <a:gd name="T44" fmla="*/ 71 w 172"/>
              <a:gd name="T45" fmla="*/ 166 h 211"/>
              <a:gd name="T46" fmla="*/ 98 w 172"/>
              <a:gd name="T47" fmla="*/ 141 h 211"/>
              <a:gd name="T48" fmla="*/ 98 w 172"/>
              <a:gd name="T49" fmla="*/ 160 h 211"/>
              <a:gd name="T50" fmla="*/ 74 w 172"/>
              <a:gd name="T51" fmla="*/ 124 h 211"/>
              <a:gd name="T52" fmla="*/ 71 w 172"/>
              <a:gd name="T53" fmla="*/ 118 h 211"/>
              <a:gd name="T54" fmla="*/ 71 w 172"/>
              <a:gd name="T55" fmla="*/ 98 h 211"/>
              <a:gd name="T56" fmla="*/ 71 w 172"/>
              <a:gd name="T57" fmla="*/ 0 h 211"/>
              <a:gd name="T58" fmla="*/ 60 w 172"/>
              <a:gd name="T59" fmla="*/ 0 h 211"/>
              <a:gd name="T60" fmla="*/ 71 w 172"/>
              <a:gd name="T61" fmla="*/ 88 h 211"/>
              <a:gd name="T62" fmla="*/ 60 w 172"/>
              <a:gd name="T63" fmla="*/ 37 h 211"/>
              <a:gd name="T64" fmla="*/ 60 w 172"/>
              <a:gd name="T65" fmla="*/ 120 h 211"/>
              <a:gd name="T66" fmla="*/ 65 w 172"/>
              <a:gd name="T67" fmla="*/ 166 h 211"/>
              <a:gd name="T68" fmla="*/ 71 w 172"/>
              <a:gd name="T69" fmla="*/ 98 h 211"/>
              <a:gd name="T70" fmla="*/ 71 w 172"/>
              <a:gd name="T71" fmla="*/ 98 h 211"/>
              <a:gd name="T72" fmla="*/ 60 w 172"/>
              <a:gd name="T73" fmla="*/ 9 h 211"/>
              <a:gd name="T74" fmla="*/ 12 w 172"/>
              <a:gd name="T75" fmla="*/ 23 h 211"/>
              <a:gd name="T76" fmla="*/ 60 w 172"/>
              <a:gd name="T77" fmla="*/ 100 h 211"/>
              <a:gd name="T78" fmla="*/ 28 w 172"/>
              <a:gd name="T79" fmla="*/ 118 h 211"/>
              <a:gd name="T80" fmla="*/ 29 w 172"/>
              <a:gd name="T81" fmla="*/ 134 h 211"/>
              <a:gd name="T82" fmla="*/ 34 w 172"/>
              <a:gd name="T83" fmla="*/ 127 h 211"/>
              <a:gd name="T84" fmla="*/ 47 w 172"/>
              <a:gd name="T85" fmla="*/ 120 h 211"/>
              <a:gd name="T86" fmla="*/ 36 w 172"/>
              <a:gd name="T87" fmla="*/ 178 h 211"/>
              <a:gd name="T88" fmla="*/ 45 w 172"/>
              <a:gd name="T89" fmla="*/ 163 h 211"/>
              <a:gd name="T90" fmla="*/ 60 w 172"/>
              <a:gd name="T91" fmla="*/ 211 h 211"/>
              <a:gd name="T92" fmla="*/ 0 w 172"/>
              <a:gd name="T93" fmla="*/ 2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2" h="211">
                <a:moveTo>
                  <a:pt x="121" y="0"/>
                </a:moveTo>
                <a:cubicBezTo>
                  <a:pt x="172" y="0"/>
                  <a:pt x="172" y="0"/>
                  <a:pt x="172" y="0"/>
                </a:cubicBezTo>
                <a:cubicBezTo>
                  <a:pt x="172" y="9"/>
                  <a:pt x="172" y="9"/>
                  <a:pt x="172" y="9"/>
                </a:cubicBezTo>
                <a:cubicBezTo>
                  <a:pt x="121" y="9"/>
                  <a:pt x="121" y="9"/>
                  <a:pt x="121" y="9"/>
                </a:cubicBezTo>
                <a:cubicBezTo>
                  <a:pt x="121" y="0"/>
                  <a:pt x="121" y="0"/>
                  <a:pt x="121" y="0"/>
                </a:cubicBezTo>
                <a:close/>
                <a:moveTo>
                  <a:pt x="121" y="37"/>
                </a:moveTo>
                <a:cubicBezTo>
                  <a:pt x="172" y="37"/>
                  <a:pt x="172" y="37"/>
                  <a:pt x="172" y="37"/>
                </a:cubicBezTo>
                <a:cubicBezTo>
                  <a:pt x="172" y="183"/>
                  <a:pt x="172" y="183"/>
                  <a:pt x="172" y="183"/>
                </a:cubicBezTo>
                <a:cubicBezTo>
                  <a:pt x="172" y="198"/>
                  <a:pt x="159" y="211"/>
                  <a:pt x="143" y="211"/>
                </a:cubicBezTo>
                <a:cubicBezTo>
                  <a:pt x="121" y="211"/>
                  <a:pt x="121" y="211"/>
                  <a:pt x="121" y="211"/>
                </a:cubicBezTo>
                <a:cubicBezTo>
                  <a:pt x="121" y="166"/>
                  <a:pt x="121" y="166"/>
                  <a:pt x="121" y="166"/>
                </a:cubicBezTo>
                <a:cubicBezTo>
                  <a:pt x="122" y="166"/>
                  <a:pt x="123" y="166"/>
                  <a:pt x="124" y="165"/>
                </a:cubicBezTo>
                <a:cubicBezTo>
                  <a:pt x="130" y="163"/>
                  <a:pt x="134" y="159"/>
                  <a:pt x="138" y="153"/>
                </a:cubicBezTo>
                <a:cubicBezTo>
                  <a:pt x="142" y="145"/>
                  <a:pt x="145" y="137"/>
                  <a:pt x="145" y="128"/>
                </a:cubicBezTo>
                <a:cubicBezTo>
                  <a:pt x="145" y="115"/>
                  <a:pt x="140" y="108"/>
                  <a:pt x="131" y="108"/>
                </a:cubicBezTo>
                <a:cubicBezTo>
                  <a:pt x="128" y="108"/>
                  <a:pt x="125" y="109"/>
                  <a:pt x="121" y="111"/>
                </a:cubicBezTo>
                <a:cubicBezTo>
                  <a:pt x="127" y="85"/>
                  <a:pt x="127" y="85"/>
                  <a:pt x="127" y="85"/>
                </a:cubicBezTo>
                <a:cubicBezTo>
                  <a:pt x="121" y="86"/>
                  <a:pt x="121" y="86"/>
                  <a:pt x="121" y="86"/>
                </a:cubicBezTo>
                <a:cubicBezTo>
                  <a:pt x="121" y="37"/>
                  <a:pt x="121" y="37"/>
                  <a:pt x="121" y="37"/>
                </a:cubicBezTo>
                <a:close/>
                <a:moveTo>
                  <a:pt x="121" y="156"/>
                </a:moveTo>
                <a:cubicBezTo>
                  <a:pt x="123" y="155"/>
                  <a:pt x="126" y="152"/>
                  <a:pt x="129" y="146"/>
                </a:cubicBezTo>
                <a:cubicBezTo>
                  <a:pt x="131" y="140"/>
                  <a:pt x="133" y="134"/>
                  <a:pt x="133" y="129"/>
                </a:cubicBezTo>
                <a:cubicBezTo>
                  <a:pt x="133" y="123"/>
                  <a:pt x="132" y="119"/>
                  <a:pt x="129" y="117"/>
                </a:cubicBezTo>
                <a:cubicBezTo>
                  <a:pt x="129" y="117"/>
                  <a:pt x="128" y="116"/>
                  <a:pt x="127" y="116"/>
                </a:cubicBezTo>
                <a:cubicBezTo>
                  <a:pt x="126" y="116"/>
                  <a:pt x="124" y="117"/>
                  <a:pt x="123" y="117"/>
                </a:cubicBezTo>
                <a:cubicBezTo>
                  <a:pt x="122" y="117"/>
                  <a:pt x="121" y="117"/>
                  <a:pt x="121" y="118"/>
                </a:cubicBezTo>
                <a:lnTo>
                  <a:pt x="121" y="156"/>
                </a:lnTo>
                <a:close/>
                <a:moveTo>
                  <a:pt x="98" y="0"/>
                </a:moveTo>
                <a:cubicBezTo>
                  <a:pt x="121" y="0"/>
                  <a:pt x="121" y="0"/>
                  <a:pt x="121" y="0"/>
                </a:cubicBezTo>
                <a:cubicBezTo>
                  <a:pt x="121" y="9"/>
                  <a:pt x="121" y="9"/>
                  <a:pt x="121" y="9"/>
                </a:cubicBezTo>
                <a:cubicBezTo>
                  <a:pt x="98" y="9"/>
                  <a:pt x="98" y="9"/>
                  <a:pt x="98" y="9"/>
                </a:cubicBezTo>
                <a:cubicBezTo>
                  <a:pt x="98" y="0"/>
                  <a:pt x="98" y="0"/>
                  <a:pt x="98" y="0"/>
                </a:cubicBezTo>
                <a:close/>
                <a:moveTo>
                  <a:pt x="98" y="37"/>
                </a:moveTo>
                <a:cubicBezTo>
                  <a:pt x="121" y="37"/>
                  <a:pt x="121" y="37"/>
                  <a:pt x="121" y="37"/>
                </a:cubicBezTo>
                <a:cubicBezTo>
                  <a:pt x="121" y="86"/>
                  <a:pt x="121" y="86"/>
                  <a:pt x="121" y="86"/>
                </a:cubicBezTo>
                <a:cubicBezTo>
                  <a:pt x="110" y="88"/>
                  <a:pt x="110" y="88"/>
                  <a:pt x="110" y="88"/>
                </a:cubicBezTo>
                <a:cubicBezTo>
                  <a:pt x="98" y="141"/>
                  <a:pt x="98" y="141"/>
                  <a:pt x="98" y="141"/>
                </a:cubicBezTo>
                <a:cubicBezTo>
                  <a:pt x="98" y="90"/>
                  <a:pt x="98" y="90"/>
                  <a:pt x="98" y="90"/>
                </a:cubicBezTo>
                <a:cubicBezTo>
                  <a:pt x="100" y="81"/>
                  <a:pt x="100" y="81"/>
                  <a:pt x="100" y="81"/>
                </a:cubicBezTo>
                <a:cubicBezTo>
                  <a:pt x="100" y="81"/>
                  <a:pt x="99" y="81"/>
                  <a:pt x="98" y="80"/>
                </a:cubicBezTo>
                <a:cubicBezTo>
                  <a:pt x="98" y="37"/>
                  <a:pt x="98" y="37"/>
                  <a:pt x="98" y="37"/>
                </a:cubicBezTo>
                <a:close/>
                <a:moveTo>
                  <a:pt x="121" y="211"/>
                </a:moveTo>
                <a:cubicBezTo>
                  <a:pt x="98" y="211"/>
                  <a:pt x="98" y="211"/>
                  <a:pt x="98" y="211"/>
                </a:cubicBezTo>
                <a:cubicBezTo>
                  <a:pt x="98" y="160"/>
                  <a:pt x="98" y="160"/>
                  <a:pt x="98" y="160"/>
                </a:cubicBezTo>
                <a:cubicBezTo>
                  <a:pt x="99" y="161"/>
                  <a:pt x="100" y="162"/>
                  <a:pt x="101" y="163"/>
                </a:cubicBezTo>
                <a:cubicBezTo>
                  <a:pt x="103" y="166"/>
                  <a:pt x="107" y="167"/>
                  <a:pt x="112" y="167"/>
                </a:cubicBezTo>
                <a:cubicBezTo>
                  <a:pt x="115" y="167"/>
                  <a:pt x="118" y="167"/>
                  <a:pt x="121" y="166"/>
                </a:cubicBezTo>
                <a:cubicBezTo>
                  <a:pt x="121" y="211"/>
                  <a:pt x="121" y="211"/>
                  <a:pt x="121" y="211"/>
                </a:cubicBezTo>
                <a:close/>
                <a:moveTo>
                  <a:pt x="121" y="118"/>
                </a:moveTo>
                <a:cubicBezTo>
                  <a:pt x="120" y="118"/>
                  <a:pt x="120" y="118"/>
                  <a:pt x="120" y="119"/>
                </a:cubicBezTo>
                <a:cubicBezTo>
                  <a:pt x="113" y="148"/>
                  <a:pt x="113" y="148"/>
                  <a:pt x="113" y="148"/>
                </a:cubicBezTo>
                <a:cubicBezTo>
                  <a:pt x="113" y="149"/>
                  <a:pt x="113" y="150"/>
                  <a:pt x="113" y="151"/>
                </a:cubicBezTo>
                <a:cubicBezTo>
                  <a:pt x="113" y="154"/>
                  <a:pt x="115" y="156"/>
                  <a:pt x="119" y="156"/>
                </a:cubicBezTo>
                <a:cubicBezTo>
                  <a:pt x="120" y="156"/>
                  <a:pt x="120" y="156"/>
                  <a:pt x="121" y="156"/>
                </a:cubicBezTo>
                <a:lnTo>
                  <a:pt x="121" y="118"/>
                </a:lnTo>
                <a:close/>
                <a:moveTo>
                  <a:pt x="71" y="0"/>
                </a:moveTo>
                <a:cubicBezTo>
                  <a:pt x="98" y="0"/>
                  <a:pt x="98" y="0"/>
                  <a:pt x="98" y="0"/>
                </a:cubicBezTo>
                <a:cubicBezTo>
                  <a:pt x="98" y="9"/>
                  <a:pt x="98" y="9"/>
                  <a:pt x="98" y="9"/>
                </a:cubicBezTo>
                <a:cubicBezTo>
                  <a:pt x="71" y="9"/>
                  <a:pt x="71" y="9"/>
                  <a:pt x="71" y="9"/>
                </a:cubicBezTo>
                <a:cubicBezTo>
                  <a:pt x="71" y="0"/>
                  <a:pt x="71" y="0"/>
                  <a:pt x="71" y="0"/>
                </a:cubicBezTo>
                <a:close/>
                <a:moveTo>
                  <a:pt x="71" y="37"/>
                </a:moveTo>
                <a:cubicBezTo>
                  <a:pt x="98" y="37"/>
                  <a:pt x="98" y="37"/>
                  <a:pt x="98" y="37"/>
                </a:cubicBezTo>
                <a:cubicBezTo>
                  <a:pt x="98" y="80"/>
                  <a:pt x="98" y="80"/>
                  <a:pt x="98" y="80"/>
                </a:cubicBezTo>
                <a:cubicBezTo>
                  <a:pt x="96" y="80"/>
                  <a:pt x="94" y="80"/>
                  <a:pt x="91" y="80"/>
                </a:cubicBezTo>
                <a:cubicBezTo>
                  <a:pt x="85" y="80"/>
                  <a:pt x="78" y="83"/>
                  <a:pt x="71" y="88"/>
                </a:cubicBezTo>
                <a:cubicBezTo>
                  <a:pt x="71" y="37"/>
                  <a:pt x="71" y="37"/>
                  <a:pt x="71" y="37"/>
                </a:cubicBezTo>
                <a:close/>
                <a:moveTo>
                  <a:pt x="98" y="211"/>
                </a:moveTo>
                <a:cubicBezTo>
                  <a:pt x="71" y="211"/>
                  <a:pt x="71" y="211"/>
                  <a:pt x="71" y="211"/>
                </a:cubicBezTo>
                <a:cubicBezTo>
                  <a:pt x="71" y="166"/>
                  <a:pt x="71" y="166"/>
                  <a:pt x="71" y="166"/>
                </a:cubicBezTo>
                <a:cubicBezTo>
                  <a:pt x="82" y="166"/>
                  <a:pt x="82" y="166"/>
                  <a:pt x="82" y="166"/>
                </a:cubicBezTo>
                <a:cubicBezTo>
                  <a:pt x="98" y="90"/>
                  <a:pt x="98" y="90"/>
                  <a:pt x="98" y="90"/>
                </a:cubicBezTo>
                <a:cubicBezTo>
                  <a:pt x="98" y="141"/>
                  <a:pt x="98" y="141"/>
                  <a:pt x="98" y="141"/>
                </a:cubicBezTo>
                <a:cubicBezTo>
                  <a:pt x="97" y="146"/>
                  <a:pt x="97" y="146"/>
                  <a:pt x="97" y="146"/>
                </a:cubicBezTo>
                <a:cubicBezTo>
                  <a:pt x="97" y="148"/>
                  <a:pt x="97" y="150"/>
                  <a:pt x="97" y="152"/>
                </a:cubicBezTo>
                <a:cubicBezTo>
                  <a:pt x="97" y="155"/>
                  <a:pt x="97" y="158"/>
                  <a:pt x="98" y="160"/>
                </a:cubicBezTo>
                <a:cubicBezTo>
                  <a:pt x="98" y="211"/>
                  <a:pt x="98" y="211"/>
                  <a:pt x="98" y="211"/>
                </a:cubicBezTo>
                <a:close/>
                <a:moveTo>
                  <a:pt x="71" y="137"/>
                </a:moveTo>
                <a:cubicBezTo>
                  <a:pt x="74" y="124"/>
                  <a:pt x="74" y="124"/>
                  <a:pt x="74" y="124"/>
                </a:cubicBezTo>
                <a:cubicBezTo>
                  <a:pt x="73" y="124"/>
                  <a:pt x="72" y="124"/>
                  <a:pt x="71" y="123"/>
                </a:cubicBezTo>
                <a:cubicBezTo>
                  <a:pt x="71" y="137"/>
                  <a:pt x="71" y="137"/>
                  <a:pt x="71" y="137"/>
                </a:cubicBezTo>
                <a:close/>
                <a:moveTo>
                  <a:pt x="71" y="118"/>
                </a:moveTo>
                <a:cubicBezTo>
                  <a:pt x="73" y="118"/>
                  <a:pt x="74" y="119"/>
                  <a:pt x="75" y="119"/>
                </a:cubicBezTo>
                <a:cubicBezTo>
                  <a:pt x="82" y="88"/>
                  <a:pt x="82" y="88"/>
                  <a:pt x="82" y="88"/>
                </a:cubicBezTo>
                <a:cubicBezTo>
                  <a:pt x="79" y="90"/>
                  <a:pt x="75" y="93"/>
                  <a:pt x="71" y="98"/>
                </a:cubicBezTo>
                <a:lnTo>
                  <a:pt x="71" y="118"/>
                </a:lnTo>
                <a:close/>
                <a:moveTo>
                  <a:pt x="60" y="0"/>
                </a:moveTo>
                <a:cubicBezTo>
                  <a:pt x="71" y="0"/>
                  <a:pt x="71" y="0"/>
                  <a:pt x="71" y="0"/>
                </a:cubicBezTo>
                <a:cubicBezTo>
                  <a:pt x="71" y="9"/>
                  <a:pt x="71" y="9"/>
                  <a:pt x="71" y="9"/>
                </a:cubicBezTo>
                <a:cubicBezTo>
                  <a:pt x="60" y="9"/>
                  <a:pt x="60" y="9"/>
                  <a:pt x="60" y="9"/>
                </a:cubicBezTo>
                <a:cubicBezTo>
                  <a:pt x="60" y="0"/>
                  <a:pt x="60" y="0"/>
                  <a:pt x="60" y="0"/>
                </a:cubicBezTo>
                <a:close/>
                <a:moveTo>
                  <a:pt x="60" y="37"/>
                </a:moveTo>
                <a:cubicBezTo>
                  <a:pt x="71" y="37"/>
                  <a:pt x="71" y="37"/>
                  <a:pt x="71" y="37"/>
                </a:cubicBezTo>
                <a:cubicBezTo>
                  <a:pt x="71" y="88"/>
                  <a:pt x="71" y="88"/>
                  <a:pt x="71" y="88"/>
                </a:cubicBezTo>
                <a:cubicBezTo>
                  <a:pt x="71" y="89"/>
                  <a:pt x="71" y="89"/>
                  <a:pt x="71" y="89"/>
                </a:cubicBezTo>
                <a:cubicBezTo>
                  <a:pt x="67" y="92"/>
                  <a:pt x="64" y="96"/>
                  <a:pt x="60" y="100"/>
                </a:cubicBezTo>
                <a:cubicBezTo>
                  <a:pt x="60" y="37"/>
                  <a:pt x="60" y="37"/>
                  <a:pt x="60" y="37"/>
                </a:cubicBezTo>
                <a:close/>
                <a:moveTo>
                  <a:pt x="71" y="211"/>
                </a:moveTo>
                <a:cubicBezTo>
                  <a:pt x="60" y="211"/>
                  <a:pt x="60" y="211"/>
                  <a:pt x="60" y="211"/>
                </a:cubicBezTo>
                <a:cubicBezTo>
                  <a:pt x="60" y="120"/>
                  <a:pt x="60" y="120"/>
                  <a:pt x="60" y="120"/>
                </a:cubicBezTo>
                <a:cubicBezTo>
                  <a:pt x="64" y="121"/>
                  <a:pt x="68" y="122"/>
                  <a:pt x="71" y="123"/>
                </a:cubicBezTo>
                <a:cubicBezTo>
                  <a:pt x="71" y="137"/>
                  <a:pt x="71" y="137"/>
                  <a:pt x="71" y="137"/>
                </a:cubicBezTo>
                <a:cubicBezTo>
                  <a:pt x="65" y="166"/>
                  <a:pt x="65" y="166"/>
                  <a:pt x="65" y="166"/>
                </a:cubicBezTo>
                <a:cubicBezTo>
                  <a:pt x="71" y="166"/>
                  <a:pt x="71" y="166"/>
                  <a:pt x="71" y="166"/>
                </a:cubicBezTo>
                <a:cubicBezTo>
                  <a:pt x="71" y="211"/>
                  <a:pt x="71" y="211"/>
                  <a:pt x="71" y="211"/>
                </a:cubicBezTo>
                <a:close/>
                <a:moveTo>
                  <a:pt x="71" y="98"/>
                </a:moveTo>
                <a:cubicBezTo>
                  <a:pt x="68" y="102"/>
                  <a:pt x="65" y="108"/>
                  <a:pt x="61" y="115"/>
                </a:cubicBezTo>
                <a:cubicBezTo>
                  <a:pt x="65" y="116"/>
                  <a:pt x="68" y="117"/>
                  <a:pt x="71" y="118"/>
                </a:cubicBezTo>
                <a:lnTo>
                  <a:pt x="71" y="98"/>
                </a:lnTo>
                <a:close/>
                <a:moveTo>
                  <a:pt x="29" y="0"/>
                </a:moveTo>
                <a:cubicBezTo>
                  <a:pt x="60" y="0"/>
                  <a:pt x="60" y="0"/>
                  <a:pt x="60" y="0"/>
                </a:cubicBezTo>
                <a:cubicBezTo>
                  <a:pt x="60" y="9"/>
                  <a:pt x="60" y="9"/>
                  <a:pt x="60" y="9"/>
                </a:cubicBezTo>
                <a:cubicBezTo>
                  <a:pt x="26" y="9"/>
                  <a:pt x="26" y="9"/>
                  <a:pt x="26" y="9"/>
                </a:cubicBezTo>
                <a:cubicBezTo>
                  <a:pt x="18" y="9"/>
                  <a:pt x="12" y="15"/>
                  <a:pt x="12" y="23"/>
                </a:cubicBezTo>
                <a:cubicBezTo>
                  <a:pt x="12" y="23"/>
                  <a:pt x="12" y="23"/>
                  <a:pt x="12" y="23"/>
                </a:cubicBezTo>
                <a:cubicBezTo>
                  <a:pt x="12" y="30"/>
                  <a:pt x="18" y="37"/>
                  <a:pt x="26" y="37"/>
                </a:cubicBezTo>
                <a:cubicBezTo>
                  <a:pt x="60" y="37"/>
                  <a:pt x="60" y="37"/>
                  <a:pt x="60" y="37"/>
                </a:cubicBezTo>
                <a:cubicBezTo>
                  <a:pt x="60" y="100"/>
                  <a:pt x="60" y="100"/>
                  <a:pt x="60" y="100"/>
                </a:cubicBezTo>
                <a:cubicBezTo>
                  <a:pt x="57" y="104"/>
                  <a:pt x="54" y="109"/>
                  <a:pt x="51" y="114"/>
                </a:cubicBezTo>
                <a:cubicBezTo>
                  <a:pt x="48" y="114"/>
                  <a:pt x="46" y="113"/>
                  <a:pt x="45" y="113"/>
                </a:cubicBezTo>
                <a:cubicBezTo>
                  <a:pt x="38" y="113"/>
                  <a:pt x="32" y="115"/>
                  <a:pt x="28" y="118"/>
                </a:cubicBezTo>
                <a:cubicBezTo>
                  <a:pt x="23" y="120"/>
                  <a:pt x="21" y="124"/>
                  <a:pt x="21" y="128"/>
                </a:cubicBezTo>
                <a:cubicBezTo>
                  <a:pt x="21" y="130"/>
                  <a:pt x="22" y="131"/>
                  <a:pt x="23" y="133"/>
                </a:cubicBezTo>
                <a:cubicBezTo>
                  <a:pt x="24" y="134"/>
                  <a:pt x="26" y="134"/>
                  <a:pt x="29" y="134"/>
                </a:cubicBezTo>
                <a:cubicBezTo>
                  <a:pt x="30" y="134"/>
                  <a:pt x="31" y="134"/>
                  <a:pt x="33" y="133"/>
                </a:cubicBezTo>
                <a:cubicBezTo>
                  <a:pt x="34" y="132"/>
                  <a:pt x="35" y="131"/>
                  <a:pt x="35" y="130"/>
                </a:cubicBezTo>
                <a:cubicBezTo>
                  <a:pt x="35" y="129"/>
                  <a:pt x="34" y="128"/>
                  <a:pt x="34" y="127"/>
                </a:cubicBezTo>
                <a:cubicBezTo>
                  <a:pt x="34" y="127"/>
                  <a:pt x="33" y="126"/>
                  <a:pt x="33" y="126"/>
                </a:cubicBezTo>
                <a:cubicBezTo>
                  <a:pt x="34" y="124"/>
                  <a:pt x="35" y="123"/>
                  <a:pt x="38" y="122"/>
                </a:cubicBezTo>
                <a:cubicBezTo>
                  <a:pt x="40" y="121"/>
                  <a:pt x="43" y="120"/>
                  <a:pt x="47" y="120"/>
                </a:cubicBezTo>
                <a:cubicBezTo>
                  <a:pt x="44" y="125"/>
                  <a:pt x="42" y="129"/>
                  <a:pt x="40" y="134"/>
                </a:cubicBezTo>
                <a:cubicBezTo>
                  <a:pt x="33" y="148"/>
                  <a:pt x="30" y="159"/>
                  <a:pt x="30" y="167"/>
                </a:cubicBezTo>
                <a:cubicBezTo>
                  <a:pt x="30" y="173"/>
                  <a:pt x="32" y="176"/>
                  <a:pt x="36" y="178"/>
                </a:cubicBezTo>
                <a:cubicBezTo>
                  <a:pt x="37" y="179"/>
                  <a:pt x="41" y="180"/>
                  <a:pt x="45" y="180"/>
                </a:cubicBezTo>
                <a:cubicBezTo>
                  <a:pt x="44" y="178"/>
                  <a:pt x="44" y="176"/>
                  <a:pt x="44" y="173"/>
                </a:cubicBezTo>
                <a:cubicBezTo>
                  <a:pt x="44" y="170"/>
                  <a:pt x="44" y="167"/>
                  <a:pt x="45" y="163"/>
                </a:cubicBezTo>
                <a:cubicBezTo>
                  <a:pt x="47" y="150"/>
                  <a:pt x="52" y="136"/>
                  <a:pt x="59" y="120"/>
                </a:cubicBezTo>
                <a:cubicBezTo>
                  <a:pt x="59" y="120"/>
                  <a:pt x="60" y="120"/>
                  <a:pt x="60" y="120"/>
                </a:cubicBezTo>
                <a:cubicBezTo>
                  <a:pt x="60" y="211"/>
                  <a:pt x="60" y="211"/>
                  <a:pt x="60" y="211"/>
                </a:cubicBezTo>
                <a:cubicBezTo>
                  <a:pt x="29" y="211"/>
                  <a:pt x="29" y="211"/>
                  <a:pt x="29" y="211"/>
                </a:cubicBezTo>
                <a:cubicBezTo>
                  <a:pt x="13" y="211"/>
                  <a:pt x="0" y="198"/>
                  <a:pt x="0" y="183"/>
                </a:cubicBezTo>
                <a:cubicBezTo>
                  <a:pt x="0" y="29"/>
                  <a:pt x="0" y="29"/>
                  <a:pt x="0" y="29"/>
                </a:cubicBezTo>
                <a:cubicBezTo>
                  <a:pt x="0" y="13"/>
                  <a:pt x="13" y="0"/>
                  <a:pt x="29"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5" name="Freeform 75"/>
          <p:cNvSpPr>
            <a:spLocks noEditPoints="1"/>
          </p:cNvSpPr>
          <p:nvPr/>
        </p:nvSpPr>
        <p:spPr bwMode="auto">
          <a:xfrm>
            <a:off x="6344621" y="1711885"/>
            <a:ext cx="427323" cy="428513"/>
          </a:xfrm>
          <a:custGeom>
            <a:avLst/>
            <a:gdLst>
              <a:gd name="T0" fmla="*/ 249 w 261"/>
              <a:gd name="T1" fmla="*/ 220 h 262"/>
              <a:gd name="T2" fmla="*/ 261 w 261"/>
              <a:gd name="T3" fmla="*/ 70 h 262"/>
              <a:gd name="T4" fmla="*/ 249 w 261"/>
              <a:gd name="T5" fmla="*/ 70 h 262"/>
              <a:gd name="T6" fmla="*/ 249 w 261"/>
              <a:gd name="T7" fmla="*/ 154 h 262"/>
              <a:gd name="T8" fmla="*/ 227 w 261"/>
              <a:gd name="T9" fmla="*/ 180 h 262"/>
              <a:gd name="T10" fmla="*/ 209 w 261"/>
              <a:gd name="T11" fmla="*/ 262 h 262"/>
              <a:gd name="T12" fmla="*/ 209 w 261"/>
              <a:gd name="T13" fmla="*/ 262 h 262"/>
              <a:gd name="T14" fmla="*/ 209 w 261"/>
              <a:gd name="T15" fmla="*/ 15 h 262"/>
              <a:gd name="T16" fmla="*/ 203 w 261"/>
              <a:gd name="T17" fmla="*/ 28 h 262"/>
              <a:gd name="T18" fmla="*/ 209 w 261"/>
              <a:gd name="T19" fmla="*/ 50 h 262"/>
              <a:gd name="T20" fmla="*/ 201 w 261"/>
              <a:gd name="T21" fmla="*/ 120 h 262"/>
              <a:gd name="T22" fmla="*/ 209 w 261"/>
              <a:gd name="T23" fmla="*/ 197 h 262"/>
              <a:gd name="T24" fmla="*/ 209 w 261"/>
              <a:gd name="T25" fmla="*/ 197 h 262"/>
              <a:gd name="T26" fmla="*/ 195 w 261"/>
              <a:gd name="T27" fmla="*/ 232 h 262"/>
              <a:gd name="T28" fmla="*/ 168 w 261"/>
              <a:gd name="T29" fmla="*/ 36 h 262"/>
              <a:gd name="T30" fmla="*/ 195 w 261"/>
              <a:gd name="T31" fmla="*/ 20 h 262"/>
              <a:gd name="T32" fmla="*/ 195 w 261"/>
              <a:gd name="T33" fmla="*/ 50 h 262"/>
              <a:gd name="T34" fmla="*/ 195 w 261"/>
              <a:gd name="T35" fmla="*/ 120 h 262"/>
              <a:gd name="T36" fmla="*/ 168 w 261"/>
              <a:gd name="T37" fmla="*/ 220 h 262"/>
              <a:gd name="T38" fmla="*/ 192 w 261"/>
              <a:gd name="T39" fmla="*/ 249 h 262"/>
              <a:gd name="T40" fmla="*/ 168 w 261"/>
              <a:gd name="T41" fmla="*/ 21 h 262"/>
              <a:gd name="T42" fmla="*/ 168 w 261"/>
              <a:gd name="T43" fmla="*/ 44 h 262"/>
              <a:gd name="T44" fmla="*/ 135 w 261"/>
              <a:gd name="T45" fmla="*/ 120 h 262"/>
              <a:gd name="T46" fmla="*/ 167 w 261"/>
              <a:gd name="T47" fmla="*/ 198 h 262"/>
              <a:gd name="T48" fmla="*/ 167 w 261"/>
              <a:gd name="T49" fmla="*/ 167 h 262"/>
              <a:gd name="T50" fmla="*/ 130 w 261"/>
              <a:gd name="T51" fmla="*/ 147 h 262"/>
              <a:gd name="T52" fmla="*/ 93 w 261"/>
              <a:gd name="T53" fmla="*/ 44 h 262"/>
              <a:gd name="T54" fmla="*/ 130 w 261"/>
              <a:gd name="T55" fmla="*/ 0 h 262"/>
              <a:gd name="T56" fmla="*/ 126 w 261"/>
              <a:gd name="T57" fmla="*/ 120 h 262"/>
              <a:gd name="T58" fmla="*/ 130 w 261"/>
              <a:gd name="T59" fmla="*/ 159 h 262"/>
              <a:gd name="T60" fmla="*/ 130 w 261"/>
              <a:gd name="T61" fmla="*/ 179 h 262"/>
              <a:gd name="T62" fmla="*/ 130 w 261"/>
              <a:gd name="T63" fmla="*/ 198 h 262"/>
              <a:gd name="T64" fmla="*/ 93 w 261"/>
              <a:gd name="T65" fmla="*/ 3 h 262"/>
              <a:gd name="T66" fmla="*/ 93 w 261"/>
              <a:gd name="T67" fmla="*/ 36 h 262"/>
              <a:gd name="T68" fmla="*/ 67 w 261"/>
              <a:gd name="T69" fmla="*/ 20 h 262"/>
              <a:gd name="T70" fmla="*/ 67 w 261"/>
              <a:gd name="T71" fmla="*/ 70 h 262"/>
              <a:gd name="T72" fmla="*/ 92 w 261"/>
              <a:gd name="T73" fmla="*/ 147 h 262"/>
              <a:gd name="T74" fmla="*/ 92 w 261"/>
              <a:gd name="T75" fmla="*/ 179 h 262"/>
              <a:gd name="T76" fmla="*/ 93 w 261"/>
              <a:gd name="T77" fmla="*/ 198 h 262"/>
              <a:gd name="T78" fmla="*/ 67 w 261"/>
              <a:gd name="T79" fmla="*/ 171 h 262"/>
              <a:gd name="T80" fmla="*/ 69 w 261"/>
              <a:gd name="T81" fmla="*/ 232 h 262"/>
              <a:gd name="T82" fmla="*/ 58 w 261"/>
              <a:gd name="T83" fmla="*/ 28 h 262"/>
              <a:gd name="T84" fmla="*/ 67 w 261"/>
              <a:gd name="T85" fmla="*/ 9 h 262"/>
              <a:gd name="T86" fmla="*/ 67 w 261"/>
              <a:gd name="T87" fmla="*/ 120 h 262"/>
              <a:gd name="T88" fmla="*/ 67 w 261"/>
              <a:gd name="T89" fmla="*/ 188 h 262"/>
              <a:gd name="T90" fmla="*/ 67 w 261"/>
              <a:gd name="T91" fmla="*/ 232 h 262"/>
              <a:gd name="T92" fmla="*/ 67 w 261"/>
              <a:gd name="T93" fmla="*/ 232 h 262"/>
              <a:gd name="T94" fmla="*/ 52 w 261"/>
              <a:gd name="T95" fmla="*/ 50 h 262"/>
              <a:gd name="T96" fmla="*/ 12 w 261"/>
              <a:gd name="T97" fmla="*/ 220 h 262"/>
              <a:gd name="T98" fmla="*/ 52 w 261"/>
              <a:gd name="T99" fmla="*/ 232 h 262"/>
              <a:gd name="T100" fmla="*/ 52 w 261"/>
              <a:gd name="T101" fmla="*/ 232 h 262"/>
              <a:gd name="T102" fmla="*/ 12 w 261"/>
              <a:gd name="T103" fmla="*/ 114 h 262"/>
              <a:gd name="T104" fmla="*/ 0 w 261"/>
              <a:gd name="T105" fmla="*/ 104 h 262"/>
              <a:gd name="T106" fmla="*/ 12 w 261"/>
              <a:gd name="T107" fmla="*/ 15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1" h="262">
                <a:moveTo>
                  <a:pt x="249" y="220"/>
                </a:moveTo>
                <a:cubicBezTo>
                  <a:pt x="249" y="154"/>
                  <a:pt x="249" y="154"/>
                  <a:pt x="249" y="154"/>
                </a:cubicBezTo>
                <a:cubicBezTo>
                  <a:pt x="251" y="157"/>
                  <a:pt x="252" y="160"/>
                  <a:pt x="252" y="164"/>
                </a:cubicBezTo>
                <a:cubicBezTo>
                  <a:pt x="252" y="220"/>
                  <a:pt x="252" y="220"/>
                  <a:pt x="252" y="220"/>
                </a:cubicBezTo>
                <a:cubicBezTo>
                  <a:pt x="249" y="220"/>
                  <a:pt x="249" y="220"/>
                  <a:pt x="249" y="220"/>
                </a:cubicBezTo>
                <a:close/>
                <a:moveTo>
                  <a:pt x="249" y="114"/>
                </a:moveTo>
                <a:cubicBezTo>
                  <a:pt x="249" y="70"/>
                  <a:pt x="249" y="70"/>
                  <a:pt x="249" y="70"/>
                </a:cubicBezTo>
                <a:cubicBezTo>
                  <a:pt x="250" y="70"/>
                  <a:pt x="250" y="70"/>
                  <a:pt x="250" y="69"/>
                </a:cubicBezTo>
                <a:cubicBezTo>
                  <a:pt x="257" y="67"/>
                  <a:pt x="257" y="67"/>
                  <a:pt x="257" y="67"/>
                </a:cubicBezTo>
                <a:cubicBezTo>
                  <a:pt x="259" y="66"/>
                  <a:pt x="261" y="67"/>
                  <a:pt x="261" y="70"/>
                </a:cubicBezTo>
                <a:cubicBezTo>
                  <a:pt x="261" y="104"/>
                  <a:pt x="261" y="104"/>
                  <a:pt x="261" y="104"/>
                </a:cubicBezTo>
                <a:cubicBezTo>
                  <a:pt x="261" y="107"/>
                  <a:pt x="259" y="110"/>
                  <a:pt x="257" y="111"/>
                </a:cubicBezTo>
                <a:cubicBezTo>
                  <a:pt x="250" y="113"/>
                  <a:pt x="250" y="113"/>
                  <a:pt x="250" y="113"/>
                </a:cubicBezTo>
                <a:cubicBezTo>
                  <a:pt x="250" y="114"/>
                  <a:pt x="250" y="114"/>
                  <a:pt x="249" y="114"/>
                </a:cubicBezTo>
                <a:close/>
                <a:moveTo>
                  <a:pt x="249" y="70"/>
                </a:moveTo>
                <a:cubicBezTo>
                  <a:pt x="249" y="114"/>
                  <a:pt x="249" y="114"/>
                  <a:pt x="249" y="114"/>
                </a:cubicBezTo>
                <a:cubicBezTo>
                  <a:pt x="248" y="114"/>
                  <a:pt x="246" y="112"/>
                  <a:pt x="246" y="110"/>
                </a:cubicBezTo>
                <a:cubicBezTo>
                  <a:pt x="246" y="76"/>
                  <a:pt x="246" y="76"/>
                  <a:pt x="246" y="76"/>
                </a:cubicBezTo>
                <a:cubicBezTo>
                  <a:pt x="246" y="74"/>
                  <a:pt x="248" y="71"/>
                  <a:pt x="249" y="70"/>
                </a:cubicBezTo>
                <a:close/>
                <a:moveTo>
                  <a:pt x="249" y="154"/>
                </a:moveTo>
                <a:cubicBezTo>
                  <a:pt x="246" y="150"/>
                  <a:pt x="241" y="146"/>
                  <a:pt x="235" y="146"/>
                </a:cubicBezTo>
                <a:cubicBezTo>
                  <a:pt x="235" y="50"/>
                  <a:pt x="235" y="50"/>
                  <a:pt x="235" y="50"/>
                </a:cubicBezTo>
                <a:cubicBezTo>
                  <a:pt x="209" y="50"/>
                  <a:pt x="209" y="50"/>
                  <a:pt x="209" y="50"/>
                </a:cubicBezTo>
                <a:cubicBezTo>
                  <a:pt x="209" y="162"/>
                  <a:pt x="209" y="162"/>
                  <a:pt x="209" y="162"/>
                </a:cubicBezTo>
                <a:cubicBezTo>
                  <a:pt x="219" y="162"/>
                  <a:pt x="227" y="170"/>
                  <a:pt x="227" y="180"/>
                </a:cubicBezTo>
                <a:cubicBezTo>
                  <a:pt x="227" y="189"/>
                  <a:pt x="219" y="197"/>
                  <a:pt x="209" y="197"/>
                </a:cubicBezTo>
                <a:cubicBezTo>
                  <a:pt x="209" y="220"/>
                  <a:pt x="209" y="220"/>
                  <a:pt x="209" y="220"/>
                </a:cubicBezTo>
                <a:cubicBezTo>
                  <a:pt x="249" y="220"/>
                  <a:pt x="249" y="220"/>
                  <a:pt x="249" y="220"/>
                </a:cubicBezTo>
                <a:cubicBezTo>
                  <a:pt x="249" y="154"/>
                  <a:pt x="249" y="154"/>
                  <a:pt x="249" y="154"/>
                </a:cubicBezTo>
                <a:close/>
                <a:moveTo>
                  <a:pt x="209" y="262"/>
                </a:moveTo>
                <a:cubicBezTo>
                  <a:pt x="209" y="232"/>
                  <a:pt x="209" y="232"/>
                  <a:pt x="209" y="232"/>
                </a:cubicBezTo>
                <a:cubicBezTo>
                  <a:pt x="226" y="232"/>
                  <a:pt x="226" y="232"/>
                  <a:pt x="226" y="232"/>
                </a:cubicBezTo>
                <a:cubicBezTo>
                  <a:pt x="226" y="249"/>
                  <a:pt x="226" y="249"/>
                  <a:pt x="226" y="249"/>
                </a:cubicBezTo>
                <a:cubicBezTo>
                  <a:pt x="226" y="257"/>
                  <a:pt x="220" y="262"/>
                  <a:pt x="213" y="262"/>
                </a:cubicBezTo>
                <a:cubicBezTo>
                  <a:pt x="209" y="262"/>
                  <a:pt x="209" y="262"/>
                  <a:pt x="209" y="262"/>
                </a:cubicBezTo>
                <a:close/>
                <a:moveTo>
                  <a:pt x="209" y="44"/>
                </a:moveTo>
                <a:cubicBezTo>
                  <a:pt x="209" y="15"/>
                  <a:pt x="209" y="15"/>
                  <a:pt x="209" y="15"/>
                </a:cubicBezTo>
                <a:cubicBezTo>
                  <a:pt x="225" y="23"/>
                  <a:pt x="235" y="33"/>
                  <a:pt x="235" y="44"/>
                </a:cubicBezTo>
                <a:lnTo>
                  <a:pt x="209" y="44"/>
                </a:lnTo>
                <a:close/>
                <a:moveTo>
                  <a:pt x="209" y="15"/>
                </a:moveTo>
                <a:cubicBezTo>
                  <a:pt x="209" y="44"/>
                  <a:pt x="209" y="44"/>
                  <a:pt x="209" y="44"/>
                </a:cubicBezTo>
                <a:cubicBezTo>
                  <a:pt x="195" y="44"/>
                  <a:pt x="195" y="44"/>
                  <a:pt x="195" y="44"/>
                </a:cubicBezTo>
                <a:cubicBezTo>
                  <a:pt x="195" y="37"/>
                  <a:pt x="195" y="37"/>
                  <a:pt x="195" y="37"/>
                </a:cubicBezTo>
                <a:cubicBezTo>
                  <a:pt x="195" y="37"/>
                  <a:pt x="195" y="37"/>
                  <a:pt x="195" y="37"/>
                </a:cubicBezTo>
                <a:cubicBezTo>
                  <a:pt x="199" y="37"/>
                  <a:pt x="203" y="33"/>
                  <a:pt x="203" y="28"/>
                </a:cubicBezTo>
                <a:cubicBezTo>
                  <a:pt x="203" y="24"/>
                  <a:pt x="199" y="20"/>
                  <a:pt x="195" y="20"/>
                </a:cubicBezTo>
                <a:cubicBezTo>
                  <a:pt x="195" y="20"/>
                  <a:pt x="195" y="20"/>
                  <a:pt x="195" y="20"/>
                </a:cubicBezTo>
                <a:cubicBezTo>
                  <a:pt x="195" y="9"/>
                  <a:pt x="195" y="9"/>
                  <a:pt x="195" y="9"/>
                </a:cubicBezTo>
                <a:cubicBezTo>
                  <a:pt x="200" y="11"/>
                  <a:pt x="205" y="13"/>
                  <a:pt x="209" y="15"/>
                </a:cubicBezTo>
                <a:close/>
                <a:moveTo>
                  <a:pt x="209" y="50"/>
                </a:moveTo>
                <a:cubicBezTo>
                  <a:pt x="209" y="162"/>
                  <a:pt x="209" y="162"/>
                  <a:pt x="209" y="162"/>
                </a:cubicBezTo>
                <a:cubicBezTo>
                  <a:pt x="209" y="162"/>
                  <a:pt x="209" y="162"/>
                  <a:pt x="209" y="162"/>
                </a:cubicBezTo>
                <a:cubicBezTo>
                  <a:pt x="203" y="162"/>
                  <a:pt x="198" y="166"/>
                  <a:pt x="195" y="171"/>
                </a:cubicBezTo>
                <a:cubicBezTo>
                  <a:pt x="195" y="120"/>
                  <a:pt x="195" y="120"/>
                  <a:pt x="195" y="120"/>
                </a:cubicBezTo>
                <a:cubicBezTo>
                  <a:pt x="201" y="120"/>
                  <a:pt x="201" y="120"/>
                  <a:pt x="201" y="120"/>
                </a:cubicBezTo>
                <a:cubicBezTo>
                  <a:pt x="201" y="70"/>
                  <a:pt x="201" y="70"/>
                  <a:pt x="201" y="70"/>
                </a:cubicBezTo>
                <a:cubicBezTo>
                  <a:pt x="195" y="70"/>
                  <a:pt x="195" y="70"/>
                  <a:pt x="195" y="70"/>
                </a:cubicBezTo>
                <a:cubicBezTo>
                  <a:pt x="195" y="50"/>
                  <a:pt x="195" y="50"/>
                  <a:pt x="195" y="50"/>
                </a:cubicBezTo>
                <a:cubicBezTo>
                  <a:pt x="209" y="50"/>
                  <a:pt x="209" y="50"/>
                  <a:pt x="209" y="50"/>
                </a:cubicBezTo>
                <a:close/>
                <a:moveTo>
                  <a:pt x="209" y="197"/>
                </a:moveTo>
                <a:cubicBezTo>
                  <a:pt x="209" y="220"/>
                  <a:pt x="209" y="220"/>
                  <a:pt x="209" y="220"/>
                </a:cubicBezTo>
                <a:cubicBezTo>
                  <a:pt x="195" y="220"/>
                  <a:pt x="195" y="220"/>
                  <a:pt x="195" y="220"/>
                </a:cubicBezTo>
                <a:cubicBezTo>
                  <a:pt x="195" y="188"/>
                  <a:pt x="195" y="188"/>
                  <a:pt x="195" y="188"/>
                </a:cubicBezTo>
                <a:cubicBezTo>
                  <a:pt x="198" y="193"/>
                  <a:pt x="203" y="197"/>
                  <a:pt x="209" y="197"/>
                </a:cubicBezTo>
                <a:cubicBezTo>
                  <a:pt x="209" y="197"/>
                  <a:pt x="209" y="197"/>
                  <a:pt x="209" y="197"/>
                </a:cubicBezTo>
                <a:close/>
                <a:moveTo>
                  <a:pt x="209" y="232"/>
                </a:moveTo>
                <a:cubicBezTo>
                  <a:pt x="209" y="262"/>
                  <a:pt x="209" y="262"/>
                  <a:pt x="209" y="262"/>
                </a:cubicBezTo>
                <a:cubicBezTo>
                  <a:pt x="206" y="262"/>
                  <a:pt x="206" y="262"/>
                  <a:pt x="206" y="262"/>
                </a:cubicBezTo>
                <a:cubicBezTo>
                  <a:pt x="201" y="262"/>
                  <a:pt x="197" y="260"/>
                  <a:pt x="195" y="257"/>
                </a:cubicBezTo>
                <a:cubicBezTo>
                  <a:pt x="195" y="232"/>
                  <a:pt x="195" y="232"/>
                  <a:pt x="195" y="232"/>
                </a:cubicBezTo>
                <a:lnTo>
                  <a:pt x="209" y="232"/>
                </a:lnTo>
                <a:close/>
                <a:moveTo>
                  <a:pt x="171" y="20"/>
                </a:moveTo>
                <a:cubicBezTo>
                  <a:pt x="175" y="20"/>
                  <a:pt x="179" y="24"/>
                  <a:pt x="179" y="28"/>
                </a:cubicBezTo>
                <a:cubicBezTo>
                  <a:pt x="179" y="33"/>
                  <a:pt x="175" y="37"/>
                  <a:pt x="171" y="37"/>
                </a:cubicBezTo>
                <a:cubicBezTo>
                  <a:pt x="170" y="37"/>
                  <a:pt x="169" y="37"/>
                  <a:pt x="168" y="36"/>
                </a:cubicBezTo>
                <a:cubicBezTo>
                  <a:pt x="168" y="44"/>
                  <a:pt x="168" y="44"/>
                  <a:pt x="168" y="44"/>
                </a:cubicBezTo>
                <a:cubicBezTo>
                  <a:pt x="195" y="44"/>
                  <a:pt x="195" y="44"/>
                  <a:pt x="195" y="44"/>
                </a:cubicBezTo>
                <a:cubicBezTo>
                  <a:pt x="195" y="37"/>
                  <a:pt x="195" y="37"/>
                  <a:pt x="195" y="37"/>
                </a:cubicBezTo>
                <a:cubicBezTo>
                  <a:pt x="190" y="37"/>
                  <a:pt x="186" y="33"/>
                  <a:pt x="186" y="28"/>
                </a:cubicBezTo>
                <a:cubicBezTo>
                  <a:pt x="186" y="24"/>
                  <a:pt x="190" y="20"/>
                  <a:pt x="195" y="20"/>
                </a:cubicBezTo>
                <a:cubicBezTo>
                  <a:pt x="195" y="9"/>
                  <a:pt x="195" y="9"/>
                  <a:pt x="195" y="9"/>
                </a:cubicBezTo>
                <a:cubicBezTo>
                  <a:pt x="187" y="6"/>
                  <a:pt x="178" y="4"/>
                  <a:pt x="168" y="3"/>
                </a:cubicBezTo>
                <a:cubicBezTo>
                  <a:pt x="168" y="21"/>
                  <a:pt x="168" y="21"/>
                  <a:pt x="168" y="21"/>
                </a:cubicBezTo>
                <a:cubicBezTo>
                  <a:pt x="169" y="20"/>
                  <a:pt x="170" y="20"/>
                  <a:pt x="171" y="20"/>
                </a:cubicBezTo>
                <a:close/>
                <a:moveTo>
                  <a:pt x="195" y="50"/>
                </a:moveTo>
                <a:cubicBezTo>
                  <a:pt x="195" y="70"/>
                  <a:pt x="195" y="70"/>
                  <a:pt x="195" y="70"/>
                </a:cubicBezTo>
                <a:cubicBezTo>
                  <a:pt x="168" y="70"/>
                  <a:pt x="168" y="70"/>
                  <a:pt x="168" y="70"/>
                </a:cubicBezTo>
                <a:cubicBezTo>
                  <a:pt x="168" y="50"/>
                  <a:pt x="168" y="50"/>
                  <a:pt x="168" y="50"/>
                </a:cubicBezTo>
                <a:cubicBezTo>
                  <a:pt x="195" y="50"/>
                  <a:pt x="195" y="50"/>
                  <a:pt x="195" y="50"/>
                </a:cubicBezTo>
                <a:close/>
                <a:moveTo>
                  <a:pt x="195" y="120"/>
                </a:moveTo>
                <a:cubicBezTo>
                  <a:pt x="195" y="171"/>
                  <a:pt x="195" y="171"/>
                  <a:pt x="195" y="171"/>
                </a:cubicBezTo>
                <a:cubicBezTo>
                  <a:pt x="193" y="173"/>
                  <a:pt x="192" y="176"/>
                  <a:pt x="192" y="180"/>
                </a:cubicBezTo>
                <a:cubicBezTo>
                  <a:pt x="192" y="183"/>
                  <a:pt x="193" y="186"/>
                  <a:pt x="195" y="188"/>
                </a:cubicBezTo>
                <a:cubicBezTo>
                  <a:pt x="195" y="220"/>
                  <a:pt x="195" y="220"/>
                  <a:pt x="195" y="220"/>
                </a:cubicBezTo>
                <a:cubicBezTo>
                  <a:pt x="168" y="220"/>
                  <a:pt x="168" y="220"/>
                  <a:pt x="168" y="220"/>
                </a:cubicBezTo>
                <a:cubicBezTo>
                  <a:pt x="168" y="120"/>
                  <a:pt x="168" y="120"/>
                  <a:pt x="168" y="120"/>
                </a:cubicBezTo>
                <a:cubicBezTo>
                  <a:pt x="195" y="120"/>
                  <a:pt x="195" y="120"/>
                  <a:pt x="195" y="120"/>
                </a:cubicBezTo>
                <a:close/>
                <a:moveTo>
                  <a:pt x="195" y="232"/>
                </a:moveTo>
                <a:cubicBezTo>
                  <a:pt x="195" y="257"/>
                  <a:pt x="195" y="257"/>
                  <a:pt x="195" y="257"/>
                </a:cubicBezTo>
                <a:cubicBezTo>
                  <a:pt x="193" y="254"/>
                  <a:pt x="192" y="252"/>
                  <a:pt x="192" y="249"/>
                </a:cubicBezTo>
                <a:cubicBezTo>
                  <a:pt x="192" y="232"/>
                  <a:pt x="192" y="232"/>
                  <a:pt x="192" y="232"/>
                </a:cubicBezTo>
                <a:lnTo>
                  <a:pt x="195" y="232"/>
                </a:lnTo>
                <a:close/>
                <a:moveTo>
                  <a:pt x="168" y="36"/>
                </a:moveTo>
                <a:cubicBezTo>
                  <a:pt x="165" y="35"/>
                  <a:pt x="162" y="32"/>
                  <a:pt x="162" y="28"/>
                </a:cubicBezTo>
                <a:cubicBezTo>
                  <a:pt x="162" y="25"/>
                  <a:pt x="165" y="22"/>
                  <a:pt x="168" y="21"/>
                </a:cubicBezTo>
                <a:cubicBezTo>
                  <a:pt x="168" y="3"/>
                  <a:pt x="168" y="3"/>
                  <a:pt x="168" y="3"/>
                </a:cubicBezTo>
                <a:cubicBezTo>
                  <a:pt x="157" y="1"/>
                  <a:pt x="144" y="0"/>
                  <a:pt x="131" y="0"/>
                </a:cubicBezTo>
                <a:cubicBezTo>
                  <a:pt x="130" y="0"/>
                  <a:pt x="130" y="0"/>
                  <a:pt x="130" y="0"/>
                </a:cubicBezTo>
                <a:cubicBezTo>
                  <a:pt x="130" y="44"/>
                  <a:pt x="130" y="44"/>
                  <a:pt x="130" y="44"/>
                </a:cubicBezTo>
                <a:cubicBezTo>
                  <a:pt x="168" y="44"/>
                  <a:pt x="168" y="44"/>
                  <a:pt x="168" y="44"/>
                </a:cubicBezTo>
                <a:cubicBezTo>
                  <a:pt x="168" y="36"/>
                  <a:pt x="168" y="36"/>
                  <a:pt x="168" y="36"/>
                </a:cubicBezTo>
                <a:close/>
                <a:moveTo>
                  <a:pt x="168" y="50"/>
                </a:moveTo>
                <a:cubicBezTo>
                  <a:pt x="168" y="70"/>
                  <a:pt x="168" y="70"/>
                  <a:pt x="168" y="70"/>
                </a:cubicBezTo>
                <a:cubicBezTo>
                  <a:pt x="135" y="70"/>
                  <a:pt x="135" y="70"/>
                  <a:pt x="135" y="70"/>
                </a:cubicBezTo>
                <a:cubicBezTo>
                  <a:pt x="135" y="120"/>
                  <a:pt x="135" y="120"/>
                  <a:pt x="135" y="120"/>
                </a:cubicBezTo>
                <a:cubicBezTo>
                  <a:pt x="168" y="120"/>
                  <a:pt x="168" y="120"/>
                  <a:pt x="168" y="120"/>
                </a:cubicBezTo>
                <a:cubicBezTo>
                  <a:pt x="168" y="220"/>
                  <a:pt x="168" y="220"/>
                  <a:pt x="168" y="220"/>
                </a:cubicBezTo>
                <a:cubicBezTo>
                  <a:pt x="130" y="220"/>
                  <a:pt x="130" y="220"/>
                  <a:pt x="130" y="220"/>
                </a:cubicBezTo>
                <a:cubicBezTo>
                  <a:pt x="130" y="198"/>
                  <a:pt x="130" y="198"/>
                  <a:pt x="130" y="198"/>
                </a:cubicBezTo>
                <a:cubicBezTo>
                  <a:pt x="167" y="198"/>
                  <a:pt x="167" y="198"/>
                  <a:pt x="167" y="198"/>
                </a:cubicBezTo>
                <a:cubicBezTo>
                  <a:pt x="167" y="187"/>
                  <a:pt x="167" y="187"/>
                  <a:pt x="167" y="187"/>
                </a:cubicBezTo>
                <a:cubicBezTo>
                  <a:pt x="130" y="187"/>
                  <a:pt x="130" y="187"/>
                  <a:pt x="130" y="187"/>
                </a:cubicBezTo>
                <a:cubicBezTo>
                  <a:pt x="130" y="179"/>
                  <a:pt x="130" y="179"/>
                  <a:pt x="130" y="179"/>
                </a:cubicBezTo>
                <a:cubicBezTo>
                  <a:pt x="167" y="179"/>
                  <a:pt x="167" y="179"/>
                  <a:pt x="167" y="179"/>
                </a:cubicBezTo>
                <a:cubicBezTo>
                  <a:pt x="167" y="167"/>
                  <a:pt x="167" y="167"/>
                  <a:pt x="167" y="167"/>
                </a:cubicBezTo>
                <a:cubicBezTo>
                  <a:pt x="130" y="167"/>
                  <a:pt x="130" y="167"/>
                  <a:pt x="130" y="167"/>
                </a:cubicBezTo>
                <a:cubicBezTo>
                  <a:pt x="130" y="159"/>
                  <a:pt x="130" y="159"/>
                  <a:pt x="130" y="159"/>
                </a:cubicBezTo>
                <a:cubicBezTo>
                  <a:pt x="167" y="159"/>
                  <a:pt x="167" y="159"/>
                  <a:pt x="167" y="159"/>
                </a:cubicBezTo>
                <a:cubicBezTo>
                  <a:pt x="167" y="147"/>
                  <a:pt x="167" y="147"/>
                  <a:pt x="167" y="147"/>
                </a:cubicBezTo>
                <a:cubicBezTo>
                  <a:pt x="130" y="147"/>
                  <a:pt x="130" y="147"/>
                  <a:pt x="130" y="147"/>
                </a:cubicBezTo>
                <a:cubicBezTo>
                  <a:pt x="130" y="50"/>
                  <a:pt x="130" y="50"/>
                  <a:pt x="130" y="50"/>
                </a:cubicBezTo>
                <a:lnTo>
                  <a:pt x="168" y="50"/>
                </a:lnTo>
                <a:close/>
                <a:moveTo>
                  <a:pt x="130" y="0"/>
                </a:moveTo>
                <a:cubicBezTo>
                  <a:pt x="130" y="44"/>
                  <a:pt x="130" y="44"/>
                  <a:pt x="130" y="44"/>
                </a:cubicBezTo>
                <a:cubicBezTo>
                  <a:pt x="93" y="44"/>
                  <a:pt x="93" y="44"/>
                  <a:pt x="93" y="44"/>
                </a:cubicBezTo>
                <a:cubicBezTo>
                  <a:pt x="93" y="36"/>
                  <a:pt x="93" y="36"/>
                  <a:pt x="93" y="36"/>
                </a:cubicBezTo>
                <a:cubicBezTo>
                  <a:pt x="96" y="35"/>
                  <a:pt x="99" y="32"/>
                  <a:pt x="99" y="28"/>
                </a:cubicBezTo>
                <a:cubicBezTo>
                  <a:pt x="99" y="25"/>
                  <a:pt x="96" y="22"/>
                  <a:pt x="93" y="21"/>
                </a:cubicBezTo>
                <a:cubicBezTo>
                  <a:pt x="93" y="3"/>
                  <a:pt x="93" y="3"/>
                  <a:pt x="93" y="3"/>
                </a:cubicBezTo>
                <a:cubicBezTo>
                  <a:pt x="104" y="1"/>
                  <a:pt x="117" y="0"/>
                  <a:pt x="130" y="0"/>
                </a:cubicBezTo>
                <a:close/>
                <a:moveTo>
                  <a:pt x="130" y="50"/>
                </a:moveTo>
                <a:cubicBezTo>
                  <a:pt x="130" y="147"/>
                  <a:pt x="130" y="147"/>
                  <a:pt x="130" y="147"/>
                </a:cubicBezTo>
                <a:cubicBezTo>
                  <a:pt x="93" y="147"/>
                  <a:pt x="93" y="147"/>
                  <a:pt x="93" y="147"/>
                </a:cubicBezTo>
                <a:cubicBezTo>
                  <a:pt x="93" y="120"/>
                  <a:pt x="93" y="120"/>
                  <a:pt x="93" y="120"/>
                </a:cubicBezTo>
                <a:cubicBezTo>
                  <a:pt x="126" y="120"/>
                  <a:pt x="126" y="120"/>
                  <a:pt x="126" y="120"/>
                </a:cubicBezTo>
                <a:cubicBezTo>
                  <a:pt x="126" y="70"/>
                  <a:pt x="126" y="70"/>
                  <a:pt x="126" y="70"/>
                </a:cubicBezTo>
                <a:cubicBezTo>
                  <a:pt x="93" y="70"/>
                  <a:pt x="93" y="70"/>
                  <a:pt x="93" y="70"/>
                </a:cubicBezTo>
                <a:cubicBezTo>
                  <a:pt x="93" y="50"/>
                  <a:pt x="93" y="50"/>
                  <a:pt x="93" y="50"/>
                </a:cubicBezTo>
                <a:cubicBezTo>
                  <a:pt x="130" y="50"/>
                  <a:pt x="130" y="50"/>
                  <a:pt x="130" y="50"/>
                </a:cubicBezTo>
                <a:close/>
                <a:moveTo>
                  <a:pt x="130" y="159"/>
                </a:moveTo>
                <a:cubicBezTo>
                  <a:pt x="130" y="167"/>
                  <a:pt x="130" y="167"/>
                  <a:pt x="130" y="167"/>
                </a:cubicBezTo>
                <a:cubicBezTo>
                  <a:pt x="93" y="167"/>
                  <a:pt x="93" y="167"/>
                  <a:pt x="93" y="167"/>
                </a:cubicBezTo>
                <a:cubicBezTo>
                  <a:pt x="93" y="159"/>
                  <a:pt x="93" y="159"/>
                  <a:pt x="93" y="159"/>
                </a:cubicBezTo>
                <a:cubicBezTo>
                  <a:pt x="130" y="159"/>
                  <a:pt x="130" y="159"/>
                  <a:pt x="130" y="159"/>
                </a:cubicBezTo>
                <a:close/>
                <a:moveTo>
                  <a:pt x="130" y="179"/>
                </a:moveTo>
                <a:cubicBezTo>
                  <a:pt x="130" y="187"/>
                  <a:pt x="130" y="187"/>
                  <a:pt x="130" y="187"/>
                </a:cubicBezTo>
                <a:cubicBezTo>
                  <a:pt x="93" y="187"/>
                  <a:pt x="93" y="187"/>
                  <a:pt x="93" y="187"/>
                </a:cubicBezTo>
                <a:cubicBezTo>
                  <a:pt x="93" y="179"/>
                  <a:pt x="93" y="179"/>
                  <a:pt x="93" y="179"/>
                </a:cubicBezTo>
                <a:cubicBezTo>
                  <a:pt x="130" y="179"/>
                  <a:pt x="130" y="179"/>
                  <a:pt x="130" y="179"/>
                </a:cubicBezTo>
                <a:close/>
                <a:moveTo>
                  <a:pt x="130" y="198"/>
                </a:moveTo>
                <a:cubicBezTo>
                  <a:pt x="130" y="220"/>
                  <a:pt x="130" y="220"/>
                  <a:pt x="130" y="220"/>
                </a:cubicBezTo>
                <a:cubicBezTo>
                  <a:pt x="93" y="220"/>
                  <a:pt x="93" y="220"/>
                  <a:pt x="93" y="220"/>
                </a:cubicBezTo>
                <a:cubicBezTo>
                  <a:pt x="93" y="198"/>
                  <a:pt x="93" y="198"/>
                  <a:pt x="93" y="198"/>
                </a:cubicBezTo>
                <a:lnTo>
                  <a:pt x="130" y="198"/>
                </a:lnTo>
                <a:close/>
                <a:moveTo>
                  <a:pt x="93" y="3"/>
                </a:moveTo>
                <a:cubicBezTo>
                  <a:pt x="93" y="21"/>
                  <a:pt x="93" y="21"/>
                  <a:pt x="93" y="21"/>
                </a:cubicBezTo>
                <a:cubicBezTo>
                  <a:pt x="92" y="20"/>
                  <a:pt x="92" y="20"/>
                  <a:pt x="91" y="20"/>
                </a:cubicBezTo>
                <a:cubicBezTo>
                  <a:pt x="86" y="20"/>
                  <a:pt x="83" y="24"/>
                  <a:pt x="83" y="28"/>
                </a:cubicBezTo>
                <a:cubicBezTo>
                  <a:pt x="83" y="33"/>
                  <a:pt x="86" y="37"/>
                  <a:pt x="91" y="37"/>
                </a:cubicBezTo>
                <a:cubicBezTo>
                  <a:pt x="92" y="37"/>
                  <a:pt x="92" y="37"/>
                  <a:pt x="93" y="36"/>
                </a:cubicBezTo>
                <a:cubicBezTo>
                  <a:pt x="93" y="44"/>
                  <a:pt x="93" y="44"/>
                  <a:pt x="93" y="44"/>
                </a:cubicBezTo>
                <a:cubicBezTo>
                  <a:pt x="67" y="44"/>
                  <a:pt x="67" y="44"/>
                  <a:pt x="67" y="44"/>
                </a:cubicBezTo>
                <a:cubicBezTo>
                  <a:pt x="67" y="37"/>
                  <a:pt x="67" y="37"/>
                  <a:pt x="67" y="37"/>
                </a:cubicBezTo>
                <a:cubicBezTo>
                  <a:pt x="71" y="37"/>
                  <a:pt x="75" y="33"/>
                  <a:pt x="75" y="28"/>
                </a:cubicBezTo>
                <a:cubicBezTo>
                  <a:pt x="75" y="24"/>
                  <a:pt x="71" y="20"/>
                  <a:pt x="67" y="20"/>
                </a:cubicBezTo>
                <a:cubicBezTo>
                  <a:pt x="67" y="9"/>
                  <a:pt x="67" y="9"/>
                  <a:pt x="67" y="9"/>
                </a:cubicBezTo>
                <a:cubicBezTo>
                  <a:pt x="75" y="6"/>
                  <a:pt x="84" y="4"/>
                  <a:pt x="93" y="3"/>
                </a:cubicBezTo>
                <a:close/>
                <a:moveTo>
                  <a:pt x="93" y="50"/>
                </a:moveTo>
                <a:cubicBezTo>
                  <a:pt x="93" y="70"/>
                  <a:pt x="93" y="70"/>
                  <a:pt x="93" y="70"/>
                </a:cubicBezTo>
                <a:cubicBezTo>
                  <a:pt x="67" y="70"/>
                  <a:pt x="67" y="70"/>
                  <a:pt x="67" y="70"/>
                </a:cubicBezTo>
                <a:cubicBezTo>
                  <a:pt x="67" y="50"/>
                  <a:pt x="67" y="50"/>
                  <a:pt x="67" y="50"/>
                </a:cubicBezTo>
                <a:cubicBezTo>
                  <a:pt x="93" y="50"/>
                  <a:pt x="93" y="50"/>
                  <a:pt x="93" y="50"/>
                </a:cubicBezTo>
                <a:close/>
                <a:moveTo>
                  <a:pt x="93" y="120"/>
                </a:moveTo>
                <a:cubicBezTo>
                  <a:pt x="93" y="147"/>
                  <a:pt x="93" y="147"/>
                  <a:pt x="93" y="147"/>
                </a:cubicBezTo>
                <a:cubicBezTo>
                  <a:pt x="92" y="147"/>
                  <a:pt x="92" y="147"/>
                  <a:pt x="92" y="147"/>
                </a:cubicBezTo>
                <a:cubicBezTo>
                  <a:pt x="92" y="159"/>
                  <a:pt x="92" y="159"/>
                  <a:pt x="92" y="159"/>
                </a:cubicBezTo>
                <a:cubicBezTo>
                  <a:pt x="93" y="159"/>
                  <a:pt x="93" y="159"/>
                  <a:pt x="93" y="159"/>
                </a:cubicBezTo>
                <a:cubicBezTo>
                  <a:pt x="93" y="167"/>
                  <a:pt x="93" y="167"/>
                  <a:pt x="93" y="167"/>
                </a:cubicBezTo>
                <a:cubicBezTo>
                  <a:pt x="92" y="167"/>
                  <a:pt x="92" y="167"/>
                  <a:pt x="92" y="167"/>
                </a:cubicBezTo>
                <a:cubicBezTo>
                  <a:pt x="92" y="179"/>
                  <a:pt x="92" y="179"/>
                  <a:pt x="92" y="179"/>
                </a:cubicBezTo>
                <a:cubicBezTo>
                  <a:pt x="93" y="179"/>
                  <a:pt x="93" y="179"/>
                  <a:pt x="93" y="179"/>
                </a:cubicBezTo>
                <a:cubicBezTo>
                  <a:pt x="93" y="187"/>
                  <a:pt x="93" y="187"/>
                  <a:pt x="93" y="187"/>
                </a:cubicBezTo>
                <a:cubicBezTo>
                  <a:pt x="92" y="187"/>
                  <a:pt x="92" y="187"/>
                  <a:pt x="92" y="187"/>
                </a:cubicBezTo>
                <a:cubicBezTo>
                  <a:pt x="92" y="198"/>
                  <a:pt x="92" y="198"/>
                  <a:pt x="92" y="198"/>
                </a:cubicBezTo>
                <a:cubicBezTo>
                  <a:pt x="93" y="198"/>
                  <a:pt x="93" y="198"/>
                  <a:pt x="93" y="198"/>
                </a:cubicBezTo>
                <a:cubicBezTo>
                  <a:pt x="93" y="220"/>
                  <a:pt x="93" y="220"/>
                  <a:pt x="93" y="220"/>
                </a:cubicBezTo>
                <a:cubicBezTo>
                  <a:pt x="67" y="220"/>
                  <a:pt x="67" y="220"/>
                  <a:pt x="67" y="220"/>
                </a:cubicBezTo>
                <a:cubicBezTo>
                  <a:pt x="67" y="188"/>
                  <a:pt x="67" y="188"/>
                  <a:pt x="67" y="188"/>
                </a:cubicBezTo>
                <a:cubicBezTo>
                  <a:pt x="68" y="186"/>
                  <a:pt x="69" y="183"/>
                  <a:pt x="69" y="180"/>
                </a:cubicBezTo>
                <a:cubicBezTo>
                  <a:pt x="69" y="176"/>
                  <a:pt x="68" y="173"/>
                  <a:pt x="67" y="171"/>
                </a:cubicBezTo>
                <a:cubicBezTo>
                  <a:pt x="67" y="120"/>
                  <a:pt x="67" y="120"/>
                  <a:pt x="67" y="120"/>
                </a:cubicBezTo>
                <a:cubicBezTo>
                  <a:pt x="93" y="120"/>
                  <a:pt x="93" y="120"/>
                  <a:pt x="93" y="120"/>
                </a:cubicBezTo>
                <a:close/>
                <a:moveTo>
                  <a:pt x="67" y="257"/>
                </a:moveTo>
                <a:cubicBezTo>
                  <a:pt x="67" y="232"/>
                  <a:pt x="67" y="232"/>
                  <a:pt x="67" y="232"/>
                </a:cubicBezTo>
                <a:cubicBezTo>
                  <a:pt x="69" y="232"/>
                  <a:pt x="69" y="232"/>
                  <a:pt x="69" y="232"/>
                </a:cubicBezTo>
                <a:cubicBezTo>
                  <a:pt x="69" y="249"/>
                  <a:pt x="69" y="249"/>
                  <a:pt x="69" y="249"/>
                </a:cubicBezTo>
                <a:cubicBezTo>
                  <a:pt x="69" y="252"/>
                  <a:pt x="68" y="254"/>
                  <a:pt x="67" y="257"/>
                </a:cubicBezTo>
                <a:close/>
                <a:moveTo>
                  <a:pt x="67" y="9"/>
                </a:moveTo>
                <a:cubicBezTo>
                  <a:pt x="67" y="20"/>
                  <a:pt x="67" y="20"/>
                  <a:pt x="67" y="20"/>
                </a:cubicBezTo>
                <a:cubicBezTo>
                  <a:pt x="62" y="20"/>
                  <a:pt x="58" y="24"/>
                  <a:pt x="58" y="28"/>
                </a:cubicBezTo>
                <a:cubicBezTo>
                  <a:pt x="58" y="33"/>
                  <a:pt x="62" y="37"/>
                  <a:pt x="67" y="37"/>
                </a:cubicBezTo>
                <a:cubicBezTo>
                  <a:pt x="67" y="44"/>
                  <a:pt x="67" y="44"/>
                  <a:pt x="67" y="44"/>
                </a:cubicBezTo>
                <a:cubicBezTo>
                  <a:pt x="52" y="44"/>
                  <a:pt x="52" y="44"/>
                  <a:pt x="52" y="44"/>
                </a:cubicBezTo>
                <a:cubicBezTo>
                  <a:pt x="52" y="15"/>
                  <a:pt x="52" y="15"/>
                  <a:pt x="52" y="15"/>
                </a:cubicBezTo>
                <a:cubicBezTo>
                  <a:pt x="56" y="13"/>
                  <a:pt x="61" y="11"/>
                  <a:pt x="67" y="9"/>
                </a:cubicBezTo>
                <a:close/>
                <a:moveTo>
                  <a:pt x="67" y="50"/>
                </a:moveTo>
                <a:cubicBezTo>
                  <a:pt x="67" y="70"/>
                  <a:pt x="67" y="70"/>
                  <a:pt x="67" y="70"/>
                </a:cubicBezTo>
                <a:cubicBezTo>
                  <a:pt x="60" y="70"/>
                  <a:pt x="60" y="70"/>
                  <a:pt x="60" y="70"/>
                </a:cubicBezTo>
                <a:cubicBezTo>
                  <a:pt x="60" y="120"/>
                  <a:pt x="60" y="120"/>
                  <a:pt x="60" y="120"/>
                </a:cubicBezTo>
                <a:cubicBezTo>
                  <a:pt x="67" y="120"/>
                  <a:pt x="67" y="120"/>
                  <a:pt x="67" y="120"/>
                </a:cubicBezTo>
                <a:cubicBezTo>
                  <a:pt x="67" y="171"/>
                  <a:pt x="67" y="171"/>
                  <a:pt x="67" y="171"/>
                </a:cubicBezTo>
                <a:cubicBezTo>
                  <a:pt x="64" y="166"/>
                  <a:pt x="58" y="162"/>
                  <a:pt x="52" y="162"/>
                </a:cubicBezTo>
                <a:cubicBezTo>
                  <a:pt x="52" y="50"/>
                  <a:pt x="52" y="50"/>
                  <a:pt x="52" y="50"/>
                </a:cubicBezTo>
                <a:cubicBezTo>
                  <a:pt x="67" y="50"/>
                  <a:pt x="67" y="50"/>
                  <a:pt x="67" y="50"/>
                </a:cubicBezTo>
                <a:close/>
                <a:moveTo>
                  <a:pt x="67" y="188"/>
                </a:moveTo>
                <a:cubicBezTo>
                  <a:pt x="67" y="220"/>
                  <a:pt x="67" y="220"/>
                  <a:pt x="67" y="220"/>
                </a:cubicBezTo>
                <a:cubicBezTo>
                  <a:pt x="52" y="220"/>
                  <a:pt x="52" y="220"/>
                  <a:pt x="52" y="220"/>
                </a:cubicBezTo>
                <a:cubicBezTo>
                  <a:pt x="52" y="197"/>
                  <a:pt x="52" y="197"/>
                  <a:pt x="52" y="197"/>
                </a:cubicBezTo>
                <a:cubicBezTo>
                  <a:pt x="58" y="197"/>
                  <a:pt x="64" y="193"/>
                  <a:pt x="67" y="188"/>
                </a:cubicBezTo>
                <a:close/>
                <a:moveTo>
                  <a:pt x="67" y="232"/>
                </a:moveTo>
                <a:cubicBezTo>
                  <a:pt x="67" y="257"/>
                  <a:pt x="67" y="257"/>
                  <a:pt x="67" y="257"/>
                </a:cubicBezTo>
                <a:cubicBezTo>
                  <a:pt x="64" y="260"/>
                  <a:pt x="60" y="262"/>
                  <a:pt x="56" y="262"/>
                </a:cubicBezTo>
                <a:cubicBezTo>
                  <a:pt x="52" y="262"/>
                  <a:pt x="52" y="262"/>
                  <a:pt x="52" y="262"/>
                </a:cubicBezTo>
                <a:cubicBezTo>
                  <a:pt x="52" y="232"/>
                  <a:pt x="52" y="232"/>
                  <a:pt x="52" y="232"/>
                </a:cubicBezTo>
                <a:lnTo>
                  <a:pt x="67" y="232"/>
                </a:lnTo>
                <a:close/>
                <a:moveTo>
                  <a:pt x="52" y="15"/>
                </a:moveTo>
                <a:cubicBezTo>
                  <a:pt x="52" y="44"/>
                  <a:pt x="52" y="44"/>
                  <a:pt x="52" y="44"/>
                </a:cubicBezTo>
                <a:cubicBezTo>
                  <a:pt x="27" y="44"/>
                  <a:pt x="27" y="44"/>
                  <a:pt x="27" y="44"/>
                </a:cubicBezTo>
                <a:cubicBezTo>
                  <a:pt x="27" y="33"/>
                  <a:pt x="36" y="23"/>
                  <a:pt x="52" y="15"/>
                </a:cubicBezTo>
                <a:close/>
                <a:moveTo>
                  <a:pt x="52" y="50"/>
                </a:moveTo>
                <a:cubicBezTo>
                  <a:pt x="52" y="162"/>
                  <a:pt x="52" y="162"/>
                  <a:pt x="52" y="162"/>
                </a:cubicBezTo>
                <a:cubicBezTo>
                  <a:pt x="42" y="162"/>
                  <a:pt x="35" y="170"/>
                  <a:pt x="35" y="180"/>
                </a:cubicBezTo>
                <a:cubicBezTo>
                  <a:pt x="35" y="189"/>
                  <a:pt x="42" y="197"/>
                  <a:pt x="52" y="197"/>
                </a:cubicBezTo>
                <a:cubicBezTo>
                  <a:pt x="52" y="220"/>
                  <a:pt x="52" y="220"/>
                  <a:pt x="52" y="220"/>
                </a:cubicBezTo>
                <a:cubicBezTo>
                  <a:pt x="12" y="220"/>
                  <a:pt x="12" y="220"/>
                  <a:pt x="12" y="220"/>
                </a:cubicBezTo>
                <a:cubicBezTo>
                  <a:pt x="12" y="154"/>
                  <a:pt x="12" y="154"/>
                  <a:pt x="12" y="154"/>
                </a:cubicBezTo>
                <a:cubicBezTo>
                  <a:pt x="15" y="150"/>
                  <a:pt x="21" y="146"/>
                  <a:pt x="27" y="146"/>
                </a:cubicBezTo>
                <a:cubicBezTo>
                  <a:pt x="27" y="50"/>
                  <a:pt x="27" y="50"/>
                  <a:pt x="27" y="50"/>
                </a:cubicBezTo>
                <a:cubicBezTo>
                  <a:pt x="52" y="50"/>
                  <a:pt x="52" y="50"/>
                  <a:pt x="52" y="50"/>
                </a:cubicBezTo>
                <a:close/>
                <a:moveTo>
                  <a:pt x="52" y="232"/>
                </a:moveTo>
                <a:cubicBezTo>
                  <a:pt x="52" y="262"/>
                  <a:pt x="52" y="262"/>
                  <a:pt x="52" y="262"/>
                </a:cubicBezTo>
                <a:cubicBezTo>
                  <a:pt x="48" y="262"/>
                  <a:pt x="48" y="262"/>
                  <a:pt x="48" y="262"/>
                </a:cubicBezTo>
                <a:cubicBezTo>
                  <a:pt x="41" y="262"/>
                  <a:pt x="35" y="257"/>
                  <a:pt x="35" y="249"/>
                </a:cubicBezTo>
                <a:cubicBezTo>
                  <a:pt x="35" y="232"/>
                  <a:pt x="35" y="232"/>
                  <a:pt x="35" y="232"/>
                </a:cubicBezTo>
                <a:cubicBezTo>
                  <a:pt x="52" y="232"/>
                  <a:pt x="52" y="232"/>
                  <a:pt x="52" y="232"/>
                </a:cubicBezTo>
                <a:close/>
                <a:moveTo>
                  <a:pt x="12" y="114"/>
                </a:moveTo>
                <a:cubicBezTo>
                  <a:pt x="14" y="114"/>
                  <a:pt x="15" y="112"/>
                  <a:pt x="15" y="110"/>
                </a:cubicBezTo>
                <a:cubicBezTo>
                  <a:pt x="15" y="76"/>
                  <a:pt x="15" y="76"/>
                  <a:pt x="15" y="76"/>
                </a:cubicBezTo>
                <a:cubicBezTo>
                  <a:pt x="15" y="74"/>
                  <a:pt x="14" y="71"/>
                  <a:pt x="12" y="70"/>
                </a:cubicBezTo>
                <a:lnTo>
                  <a:pt x="12" y="114"/>
                </a:lnTo>
                <a:close/>
                <a:moveTo>
                  <a:pt x="12" y="70"/>
                </a:moveTo>
                <a:cubicBezTo>
                  <a:pt x="12" y="114"/>
                  <a:pt x="12" y="114"/>
                  <a:pt x="12" y="114"/>
                </a:cubicBezTo>
                <a:cubicBezTo>
                  <a:pt x="12" y="114"/>
                  <a:pt x="11" y="114"/>
                  <a:pt x="11" y="113"/>
                </a:cubicBezTo>
                <a:cubicBezTo>
                  <a:pt x="4" y="111"/>
                  <a:pt x="4" y="111"/>
                  <a:pt x="4" y="111"/>
                </a:cubicBezTo>
                <a:cubicBezTo>
                  <a:pt x="2" y="110"/>
                  <a:pt x="0" y="107"/>
                  <a:pt x="0" y="104"/>
                </a:cubicBezTo>
                <a:cubicBezTo>
                  <a:pt x="0" y="70"/>
                  <a:pt x="0" y="70"/>
                  <a:pt x="0" y="70"/>
                </a:cubicBezTo>
                <a:cubicBezTo>
                  <a:pt x="0" y="67"/>
                  <a:pt x="2" y="66"/>
                  <a:pt x="4" y="67"/>
                </a:cubicBezTo>
                <a:cubicBezTo>
                  <a:pt x="11" y="69"/>
                  <a:pt x="11" y="69"/>
                  <a:pt x="11" y="69"/>
                </a:cubicBezTo>
                <a:cubicBezTo>
                  <a:pt x="11" y="70"/>
                  <a:pt x="12" y="70"/>
                  <a:pt x="12" y="70"/>
                </a:cubicBezTo>
                <a:close/>
                <a:moveTo>
                  <a:pt x="12" y="154"/>
                </a:moveTo>
                <a:cubicBezTo>
                  <a:pt x="12" y="220"/>
                  <a:pt x="12" y="220"/>
                  <a:pt x="12" y="220"/>
                </a:cubicBezTo>
                <a:cubicBezTo>
                  <a:pt x="9" y="220"/>
                  <a:pt x="9" y="220"/>
                  <a:pt x="9" y="220"/>
                </a:cubicBezTo>
                <a:cubicBezTo>
                  <a:pt x="9" y="164"/>
                  <a:pt x="9" y="164"/>
                  <a:pt x="9" y="164"/>
                </a:cubicBezTo>
                <a:cubicBezTo>
                  <a:pt x="9" y="160"/>
                  <a:pt x="10" y="157"/>
                  <a:pt x="12" y="154"/>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6" name="Freeform 76"/>
          <p:cNvSpPr>
            <a:spLocks noEditPoints="1"/>
          </p:cNvSpPr>
          <p:nvPr/>
        </p:nvSpPr>
        <p:spPr bwMode="auto">
          <a:xfrm>
            <a:off x="5918487" y="2264192"/>
            <a:ext cx="482078" cy="365427"/>
          </a:xfrm>
          <a:custGeom>
            <a:avLst/>
            <a:gdLst>
              <a:gd name="T0" fmla="*/ 271 w 295"/>
              <a:gd name="T1" fmla="*/ 0 h 224"/>
              <a:gd name="T2" fmla="*/ 277 w 295"/>
              <a:gd name="T3" fmla="*/ 35 h 224"/>
              <a:gd name="T4" fmla="*/ 224 w 295"/>
              <a:gd name="T5" fmla="*/ 224 h 224"/>
              <a:gd name="T6" fmla="*/ 248 w 295"/>
              <a:gd name="T7" fmla="*/ 188 h 224"/>
              <a:gd name="T8" fmla="*/ 249 w 295"/>
              <a:gd name="T9" fmla="*/ 29 h 224"/>
              <a:gd name="T10" fmla="*/ 224 w 295"/>
              <a:gd name="T11" fmla="*/ 194 h 224"/>
              <a:gd name="T12" fmla="*/ 224 w 295"/>
              <a:gd name="T13" fmla="*/ 16 h 224"/>
              <a:gd name="T14" fmla="*/ 224 w 295"/>
              <a:gd name="T15" fmla="*/ 208 h 224"/>
              <a:gd name="T16" fmla="*/ 224 w 295"/>
              <a:gd name="T17" fmla="*/ 179 h 224"/>
              <a:gd name="T18" fmla="*/ 224 w 295"/>
              <a:gd name="T19" fmla="*/ 194 h 224"/>
              <a:gd name="T20" fmla="*/ 201 w 295"/>
              <a:gd name="T21" fmla="*/ 128 h 224"/>
              <a:gd name="T22" fmla="*/ 203 w 295"/>
              <a:gd name="T23" fmla="*/ 98 h 224"/>
              <a:gd name="T24" fmla="*/ 195 w 295"/>
              <a:gd name="T25" fmla="*/ 67 h 224"/>
              <a:gd name="T26" fmla="*/ 187 w 295"/>
              <a:gd name="T27" fmla="*/ 128 h 224"/>
              <a:gd name="T28" fmla="*/ 187 w 295"/>
              <a:gd name="T29" fmla="*/ 100 h 224"/>
              <a:gd name="T30" fmla="*/ 190 w 295"/>
              <a:gd name="T31" fmla="*/ 75 h 224"/>
              <a:gd name="T32" fmla="*/ 187 w 295"/>
              <a:gd name="T33" fmla="*/ 0 h 224"/>
              <a:gd name="T34" fmla="*/ 187 w 295"/>
              <a:gd name="T35" fmla="*/ 0 h 224"/>
              <a:gd name="T36" fmla="*/ 147 w 295"/>
              <a:gd name="T37" fmla="*/ 208 h 224"/>
              <a:gd name="T38" fmla="*/ 182 w 295"/>
              <a:gd name="T39" fmla="*/ 67 h 224"/>
              <a:gd name="T40" fmla="*/ 168 w 295"/>
              <a:gd name="T41" fmla="*/ 109 h 224"/>
              <a:gd name="T42" fmla="*/ 187 w 295"/>
              <a:gd name="T43" fmla="*/ 194 h 224"/>
              <a:gd name="T44" fmla="*/ 148 w 295"/>
              <a:gd name="T45" fmla="*/ 125 h 224"/>
              <a:gd name="T46" fmla="*/ 147 w 295"/>
              <a:gd name="T47" fmla="*/ 106 h 224"/>
              <a:gd name="T48" fmla="*/ 184 w 295"/>
              <a:gd name="T49" fmla="*/ 70 h 224"/>
              <a:gd name="T50" fmla="*/ 187 w 295"/>
              <a:gd name="T51" fmla="*/ 91 h 224"/>
              <a:gd name="T52" fmla="*/ 179 w 295"/>
              <a:gd name="T53" fmla="*/ 116 h 224"/>
              <a:gd name="T54" fmla="*/ 187 w 295"/>
              <a:gd name="T55" fmla="*/ 100 h 224"/>
              <a:gd name="T56" fmla="*/ 147 w 295"/>
              <a:gd name="T57" fmla="*/ 16 h 224"/>
              <a:gd name="T58" fmla="*/ 147 w 295"/>
              <a:gd name="T59" fmla="*/ 208 h 224"/>
              <a:gd name="T60" fmla="*/ 147 w 295"/>
              <a:gd name="T61" fmla="*/ 106 h 224"/>
              <a:gd name="T62" fmla="*/ 127 w 295"/>
              <a:gd name="T63" fmla="*/ 121 h 224"/>
              <a:gd name="T64" fmla="*/ 147 w 295"/>
              <a:gd name="T65" fmla="*/ 137 h 224"/>
              <a:gd name="T66" fmla="*/ 102 w 295"/>
              <a:gd name="T67" fmla="*/ 156 h 224"/>
              <a:gd name="T68" fmla="*/ 109 w 295"/>
              <a:gd name="T69" fmla="*/ 113 h 224"/>
              <a:gd name="T70" fmla="*/ 100 w 295"/>
              <a:gd name="T71" fmla="*/ 93 h 224"/>
              <a:gd name="T72" fmla="*/ 111 w 295"/>
              <a:gd name="T73" fmla="*/ 97 h 224"/>
              <a:gd name="T74" fmla="*/ 99 w 295"/>
              <a:gd name="T75" fmla="*/ 88 h 224"/>
              <a:gd name="T76" fmla="*/ 101 w 295"/>
              <a:gd name="T77" fmla="*/ 150 h 224"/>
              <a:gd name="T78" fmla="*/ 99 w 295"/>
              <a:gd name="T79" fmla="*/ 123 h 224"/>
              <a:gd name="T80" fmla="*/ 0 w 295"/>
              <a:gd name="T81" fmla="*/ 23 h 224"/>
              <a:gd name="T82" fmla="*/ 99 w 295"/>
              <a:gd name="T83" fmla="*/ 208 h 224"/>
              <a:gd name="T84" fmla="*/ 17 w 295"/>
              <a:gd name="T85" fmla="*/ 35 h 224"/>
              <a:gd name="T86" fmla="*/ 99 w 295"/>
              <a:gd name="T87" fmla="*/ 29 h 224"/>
              <a:gd name="T88" fmla="*/ 79 w 295"/>
              <a:gd name="T89" fmla="*/ 129 h 224"/>
              <a:gd name="T90" fmla="*/ 99 w 295"/>
              <a:gd name="T91" fmla="*/ 157 h 224"/>
              <a:gd name="T92" fmla="*/ 30 w 295"/>
              <a:gd name="T93" fmla="*/ 45 h 224"/>
              <a:gd name="T94" fmla="*/ 99 w 295"/>
              <a:gd name="T95" fmla="*/ 115 h 224"/>
              <a:gd name="T96" fmla="*/ 99 w 295"/>
              <a:gd name="T97" fmla="*/ 123 h 224"/>
              <a:gd name="T98" fmla="*/ 91 w 295"/>
              <a:gd name="T99" fmla="*/ 133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5" h="224">
                <a:moveTo>
                  <a:pt x="271" y="224"/>
                </a:moveTo>
                <a:cubicBezTo>
                  <a:pt x="284" y="224"/>
                  <a:pt x="295" y="213"/>
                  <a:pt x="295" y="200"/>
                </a:cubicBezTo>
                <a:cubicBezTo>
                  <a:pt x="295" y="23"/>
                  <a:pt x="295" y="23"/>
                  <a:pt x="295" y="23"/>
                </a:cubicBezTo>
                <a:cubicBezTo>
                  <a:pt x="295" y="10"/>
                  <a:pt x="284" y="0"/>
                  <a:pt x="271" y="0"/>
                </a:cubicBezTo>
                <a:cubicBezTo>
                  <a:pt x="224" y="0"/>
                  <a:pt x="224" y="0"/>
                  <a:pt x="224" y="0"/>
                </a:cubicBezTo>
                <a:cubicBezTo>
                  <a:pt x="224" y="16"/>
                  <a:pt x="224" y="16"/>
                  <a:pt x="224" y="16"/>
                </a:cubicBezTo>
                <a:cubicBezTo>
                  <a:pt x="258" y="16"/>
                  <a:pt x="258" y="16"/>
                  <a:pt x="258" y="16"/>
                </a:cubicBezTo>
                <a:cubicBezTo>
                  <a:pt x="268" y="16"/>
                  <a:pt x="277" y="24"/>
                  <a:pt x="277" y="35"/>
                </a:cubicBezTo>
                <a:cubicBezTo>
                  <a:pt x="277" y="189"/>
                  <a:pt x="277" y="189"/>
                  <a:pt x="277" y="189"/>
                </a:cubicBezTo>
                <a:cubicBezTo>
                  <a:pt x="277" y="199"/>
                  <a:pt x="268" y="208"/>
                  <a:pt x="258" y="208"/>
                </a:cubicBezTo>
                <a:cubicBezTo>
                  <a:pt x="224" y="208"/>
                  <a:pt x="224" y="208"/>
                  <a:pt x="224" y="208"/>
                </a:cubicBezTo>
                <a:cubicBezTo>
                  <a:pt x="224" y="224"/>
                  <a:pt x="224" y="224"/>
                  <a:pt x="224" y="224"/>
                </a:cubicBezTo>
                <a:cubicBezTo>
                  <a:pt x="271" y="224"/>
                  <a:pt x="271" y="224"/>
                  <a:pt x="271" y="224"/>
                </a:cubicBezTo>
                <a:close/>
                <a:moveTo>
                  <a:pt x="224" y="194"/>
                </a:moveTo>
                <a:cubicBezTo>
                  <a:pt x="224" y="188"/>
                  <a:pt x="224" y="188"/>
                  <a:pt x="224" y="188"/>
                </a:cubicBezTo>
                <a:cubicBezTo>
                  <a:pt x="248" y="188"/>
                  <a:pt x="248" y="188"/>
                  <a:pt x="248" y="188"/>
                </a:cubicBezTo>
                <a:cubicBezTo>
                  <a:pt x="248" y="179"/>
                  <a:pt x="248" y="179"/>
                  <a:pt x="248" y="179"/>
                </a:cubicBezTo>
                <a:cubicBezTo>
                  <a:pt x="224" y="179"/>
                  <a:pt x="224" y="179"/>
                  <a:pt x="224" y="179"/>
                </a:cubicBezTo>
                <a:cubicBezTo>
                  <a:pt x="224" y="29"/>
                  <a:pt x="224" y="29"/>
                  <a:pt x="224" y="29"/>
                </a:cubicBezTo>
                <a:cubicBezTo>
                  <a:pt x="249" y="29"/>
                  <a:pt x="249" y="29"/>
                  <a:pt x="249" y="29"/>
                </a:cubicBezTo>
                <a:cubicBezTo>
                  <a:pt x="257" y="29"/>
                  <a:pt x="264" y="36"/>
                  <a:pt x="264" y="45"/>
                </a:cubicBezTo>
                <a:cubicBezTo>
                  <a:pt x="264" y="179"/>
                  <a:pt x="264" y="179"/>
                  <a:pt x="264" y="179"/>
                </a:cubicBezTo>
                <a:cubicBezTo>
                  <a:pt x="264" y="187"/>
                  <a:pt x="257" y="194"/>
                  <a:pt x="249" y="194"/>
                </a:cubicBezTo>
                <a:lnTo>
                  <a:pt x="224" y="194"/>
                </a:lnTo>
                <a:close/>
                <a:moveTo>
                  <a:pt x="224" y="0"/>
                </a:moveTo>
                <a:cubicBezTo>
                  <a:pt x="187" y="0"/>
                  <a:pt x="187" y="0"/>
                  <a:pt x="187" y="0"/>
                </a:cubicBezTo>
                <a:cubicBezTo>
                  <a:pt x="187" y="16"/>
                  <a:pt x="187" y="16"/>
                  <a:pt x="187" y="16"/>
                </a:cubicBezTo>
                <a:cubicBezTo>
                  <a:pt x="224" y="16"/>
                  <a:pt x="224" y="16"/>
                  <a:pt x="224" y="16"/>
                </a:cubicBezTo>
                <a:cubicBezTo>
                  <a:pt x="224" y="0"/>
                  <a:pt x="224" y="0"/>
                  <a:pt x="224" y="0"/>
                </a:cubicBezTo>
                <a:close/>
                <a:moveTo>
                  <a:pt x="187" y="224"/>
                </a:moveTo>
                <a:cubicBezTo>
                  <a:pt x="224" y="224"/>
                  <a:pt x="224" y="224"/>
                  <a:pt x="224" y="224"/>
                </a:cubicBezTo>
                <a:cubicBezTo>
                  <a:pt x="224" y="208"/>
                  <a:pt x="224" y="208"/>
                  <a:pt x="224" y="208"/>
                </a:cubicBezTo>
                <a:cubicBezTo>
                  <a:pt x="187" y="208"/>
                  <a:pt x="187" y="208"/>
                  <a:pt x="187" y="208"/>
                </a:cubicBezTo>
                <a:cubicBezTo>
                  <a:pt x="187" y="224"/>
                  <a:pt x="187" y="224"/>
                  <a:pt x="187" y="224"/>
                </a:cubicBezTo>
                <a:close/>
                <a:moveTo>
                  <a:pt x="224" y="29"/>
                </a:moveTo>
                <a:cubicBezTo>
                  <a:pt x="224" y="179"/>
                  <a:pt x="224" y="179"/>
                  <a:pt x="224" y="179"/>
                </a:cubicBezTo>
                <a:cubicBezTo>
                  <a:pt x="200" y="179"/>
                  <a:pt x="200" y="179"/>
                  <a:pt x="200" y="179"/>
                </a:cubicBezTo>
                <a:cubicBezTo>
                  <a:pt x="200" y="188"/>
                  <a:pt x="200" y="188"/>
                  <a:pt x="200" y="188"/>
                </a:cubicBezTo>
                <a:cubicBezTo>
                  <a:pt x="224" y="188"/>
                  <a:pt x="224" y="188"/>
                  <a:pt x="224" y="188"/>
                </a:cubicBezTo>
                <a:cubicBezTo>
                  <a:pt x="224" y="194"/>
                  <a:pt x="224" y="194"/>
                  <a:pt x="224" y="194"/>
                </a:cubicBezTo>
                <a:cubicBezTo>
                  <a:pt x="187" y="194"/>
                  <a:pt x="187" y="194"/>
                  <a:pt x="187" y="194"/>
                </a:cubicBezTo>
                <a:cubicBezTo>
                  <a:pt x="187" y="135"/>
                  <a:pt x="187" y="135"/>
                  <a:pt x="187" y="135"/>
                </a:cubicBezTo>
                <a:cubicBezTo>
                  <a:pt x="188" y="135"/>
                  <a:pt x="189" y="134"/>
                  <a:pt x="189" y="134"/>
                </a:cubicBezTo>
                <a:cubicBezTo>
                  <a:pt x="194" y="133"/>
                  <a:pt x="197" y="131"/>
                  <a:pt x="201" y="128"/>
                </a:cubicBezTo>
                <a:cubicBezTo>
                  <a:pt x="204" y="124"/>
                  <a:pt x="206" y="121"/>
                  <a:pt x="207" y="117"/>
                </a:cubicBezTo>
                <a:cubicBezTo>
                  <a:pt x="208" y="115"/>
                  <a:pt x="208" y="113"/>
                  <a:pt x="208" y="111"/>
                </a:cubicBezTo>
                <a:cubicBezTo>
                  <a:pt x="208" y="109"/>
                  <a:pt x="208" y="107"/>
                  <a:pt x="207" y="104"/>
                </a:cubicBezTo>
                <a:cubicBezTo>
                  <a:pt x="207" y="102"/>
                  <a:pt x="205" y="100"/>
                  <a:pt x="203" y="98"/>
                </a:cubicBezTo>
                <a:cubicBezTo>
                  <a:pt x="200" y="96"/>
                  <a:pt x="197" y="94"/>
                  <a:pt x="193" y="94"/>
                </a:cubicBezTo>
                <a:cubicBezTo>
                  <a:pt x="197" y="91"/>
                  <a:pt x="199" y="88"/>
                  <a:pt x="201" y="85"/>
                </a:cubicBezTo>
                <a:cubicBezTo>
                  <a:pt x="202" y="81"/>
                  <a:pt x="202" y="78"/>
                  <a:pt x="201" y="74"/>
                </a:cubicBezTo>
                <a:cubicBezTo>
                  <a:pt x="200" y="71"/>
                  <a:pt x="198" y="69"/>
                  <a:pt x="195" y="67"/>
                </a:cubicBezTo>
                <a:cubicBezTo>
                  <a:pt x="193" y="66"/>
                  <a:pt x="190" y="66"/>
                  <a:pt x="187" y="66"/>
                </a:cubicBezTo>
                <a:cubicBezTo>
                  <a:pt x="187" y="29"/>
                  <a:pt x="187" y="29"/>
                  <a:pt x="187" y="29"/>
                </a:cubicBezTo>
                <a:cubicBezTo>
                  <a:pt x="224" y="29"/>
                  <a:pt x="224" y="29"/>
                  <a:pt x="224" y="29"/>
                </a:cubicBezTo>
                <a:close/>
                <a:moveTo>
                  <a:pt x="187" y="128"/>
                </a:moveTo>
                <a:cubicBezTo>
                  <a:pt x="187" y="128"/>
                  <a:pt x="188" y="128"/>
                  <a:pt x="188" y="128"/>
                </a:cubicBezTo>
                <a:cubicBezTo>
                  <a:pt x="191" y="127"/>
                  <a:pt x="193" y="125"/>
                  <a:pt x="194" y="122"/>
                </a:cubicBezTo>
                <a:cubicBezTo>
                  <a:pt x="195" y="118"/>
                  <a:pt x="195" y="115"/>
                  <a:pt x="194" y="111"/>
                </a:cubicBezTo>
                <a:cubicBezTo>
                  <a:pt x="193" y="106"/>
                  <a:pt x="191" y="103"/>
                  <a:pt x="187" y="100"/>
                </a:cubicBezTo>
                <a:cubicBezTo>
                  <a:pt x="187" y="128"/>
                  <a:pt x="187" y="128"/>
                  <a:pt x="187" y="128"/>
                </a:cubicBezTo>
                <a:close/>
                <a:moveTo>
                  <a:pt x="187" y="91"/>
                </a:moveTo>
                <a:cubicBezTo>
                  <a:pt x="189" y="87"/>
                  <a:pt x="190" y="84"/>
                  <a:pt x="190" y="80"/>
                </a:cubicBezTo>
                <a:cubicBezTo>
                  <a:pt x="190" y="78"/>
                  <a:pt x="190" y="77"/>
                  <a:pt x="190" y="75"/>
                </a:cubicBezTo>
                <a:cubicBezTo>
                  <a:pt x="189" y="74"/>
                  <a:pt x="189" y="72"/>
                  <a:pt x="188" y="71"/>
                </a:cubicBezTo>
                <a:cubicBezTo>
                  <a:pt x="187" y="71"/>
                  <a:pt x="187" y="71"/>
                  <a:pt x="187" y="71"/>
                </a:cubicBezTo>
                <a:lnTo>
                  <a:pt x="187" y="91"/>
                </a:lnTo>
                <a:close/>
                <a:moveTo>
                  <a:pt x="187" y="0"/>
                </a:moveTo>
                <a:cubicBezTo>
                  <a:pt x="147" y="0"/>
                  <a:pt x="147" y="0"/>
                  <a:pt x="147" y="0"/>
                </a:cubicBezTo>
                <a:cubicBezTo>
                  <a:pt x="147" y="16"/>
                  <a:pt x="147" y="16"/>
                  <a:pt x="147" y="16"/>
                </a:cubicBezTo>
                <a:cubicBezTo>
                  <a:pt x="187" y="16"/>
                  <a:pt x="187" y="16"/>
                  <a:pt x="187" y="16"/>
                </a:cubicBezTo>
                <a:cubicBezTo>
                  <a:pt x="187" y="0"/>
                  <a:pt x="187" y="0"/>
                  <a:pt x="187" y="0"/>
                </a:cubicBezTo>
                <a:close/>
                <a:moveTo>
                  <a:pt x="147" y="224"/>
                </a:moveTo>
                <a:cubicBezTo>
                  <a:pt x="187" y="224"/>
                  <a:pt x="187" y="224"/>
                  <a:pt x="187" y="224"/>
                </a:cubicBezTo>
                <a:cubicBezTo>
                  <a:pt x="187" y="208"/>
                  <a:pt x="187" y="208"/>
                  <a:pt x="187" y="208"/>
                </a:cubicBezTo>
                <a:cubicBezTo>
                  <a:pt x="147" y="208"/>
                  <a:pt x="147" y="208"/>
                  <a:pt x="147" y="208"/>
                </a:cubicBezTo>
                <a:cubicBezTo>
                  <a:pt x="147" y="224"/>
                  <a:pt x="147" y="224"/>
                  <a:pt x="147" y="224"/>
                </a:cubicBezTo>
                <a:close/>
                <a:moveTo>
                  <a:pt x="187" y="29"/>
                </a:moveTo>
                <a:cubicBezTo>
                  <a:pt x="187" y="66"/>
                  <a:pt x="187" y="66"/>
                  <a:pt x="187" y="66"/>
                </a:cubicBezTo>
                <a:cubicBezTo>
                  <a:pt x="185" y="66"/>
                  <a:pt x="184" y="66"/>
                  <a:pt x="182" y="67"/>
                </a:cubicBezTo>
                <a:cubicBezTo>
                  <a:pt x="176" y="68"/>
                  <a:pt x="172" y="71"/>
                  <a:pt x="169" y="75"/>
                </a:cubicBezTo>
                <a:cubicBezTo>
                  <a:pt x="167" y="80"/>
                  <a:pt x="166" y="84"/>
                  <a:pt x="167" y="88"/>
                </a:cubicBezTo>
                <a:cubicBezTo>
                  <a:pt x="168" y="93"/>
                  <a:pt x="172" y="97"/>
                  <a:pt x="177" y="98"/>
                </a:cubicBezTo>
                <a:cubicBezTo>
                  <a:pt x="173" y="101"/>
                  <a:pt x="169" y="105"/>
                  <a:pt x="168" y="109"/>
                </a:cubicBezTo>
                <a:cubicBezTo>
                  <a:pt x="166" y="113"/>
                  <a:pt x="165" y="117"/>
                  <a:pt x="167" y="122"/>
                </a:cubicBezTo>
                <a:cubicBezTo>
                  <a:pt x="168" y="126"/>
                  <a:pt x="170" y="130"/>
                  <a:pt x="175" y="133"/>
                </a:cubicBezTo>
                <a:cubicBezTo>
                  <a:pt x="178" y="135"/>
                  <a:pt x="182" y="135"/>
                  <a:pt x="187" y="135"/>
                </a:cubicBezTo>
                <a:cubicBezTo>
                  <a:pt x="187" y="194"/>
                  <a:pt x="187" y="194"/>
                  <a:pt x="187" y="194"/>
                </a:cubicBezTo>
                <a:cubicBezTo>
                  <a:pt x="147" y="194"/>
                  <a:pt x="147" y="194"/>
                  <a:pt x="147" y="194"/>
                </a:cubicBezTo>
                <a:cubicBezTo>
                  <a:pt x="147" y="137"/>
                  <a:pt x="147" y="137"/>
                  <a:pt x="147" y="137"/>
                </a:cubicBezTo>
                <a:cubicBezTo>
                  <a:pt x="148" y="137"/>
                  <a:pt x="148" y="137"/>
                  <a:pt x="148" y="137"/>
                </a:cubicBezTo>
                <a:cubicBezTo>
                  <a:pt x="148" y="125"/>
                  <a:pt x="148" y="125"/>
                  <a:pt x="148" y="125"/>
                </a:cubicBezTo>
                <a:cubicBezTo>
                  <a:pt x="159" y="123"/>
                  <a:pt x="159" y="123"/>
                  <a:pt x="159" y="123"/>
                </a:cubicBezTo>
                <a:cubicBezTo>
                  <a:pt x="158" y="112"/>
                  <a:pt x="158" y="112"/>
                  <a:pt x="158" y="112"/>
                </a:cubicBezTo>
                <a:cubicBezTo>
                  <a:pt x="147" y="115"/>
                  <a:pt x="147" y="115"/>
                  <a:pt x="147" y="115"/>
                </a:cubicBezTo>
                <a:cubicBezTo>
                  <a:pt x="147" y="106"/>
                  <a:pt x="147" y="106"/>
                  <a:pt x="147" y="106"/>
                </a:cubicBezTo>
                <a:cubicBezTo>
                  <a:pt x="147" y="29"/>
                  <a:pt x="147" y="29"/>
                  <a:pt x="147" y="29"/>
                </a:cubicBezTo>
                <a:cubicBezTo>
                  <a:pt x="187" y="29"/>
                  <a:pt x="187" y="29"/>
                  <a:pt x="187" y="29"/>
                </a:cubicBezTo>
                <a:close/>
                <a:moveTo>
                  <a:pt x="187" y="71"/>
                </a:moveTo>
                <a:cubicBezTo>
                  <a:pt x="186" y="70"/>
                  <a:pt x="185" y="70"/>
                  <a:pt x="184" y="70"/>
                </a:cubicBezTo>
                <a:cubicBezTo>
                  <a:pt x="181" y="71"/>
                  <a:pt x="179" y="73"/>
                  <a:pt x="178" y="76"/>
                </a:cubicBezTo>
                <a:cubicBezTo>
                  <a:pt x="177" y="78"/>
                  <a:pt x="177" y="81"/>
                  <a:pt x="178" y="83"/>
                </a:cubicBezTo>
                <a:cubicBezTo>
                  <a:pt x="179" y="88"/>
                  <a:pt x="181" y="91"/>
                  <a:pt x="185" y="93"/>
                </a:cubicBezTo>
                <a:cubicBezTo>
                  <a:pt x="186" y="92"/>
                  <a:pt x="187" y="91"/>
                  <a:pt x="187" y="91"/>
                </a:cubicBezTo>
                <a:cubicBezTo>
                  <a:pt x="187" y="71"/>
                  <a:pt x="187" y="71"/>
                  <a:pt x="187" y="71"/>
                </a:cubicBezTo>
                <a:close/>
                <a:moveTo>
                  <a:pt x="187" y="100"/>
                </a:moveTo>
                <a:cubicBezTo>
                  <a:pt x="187" y="100"/>
                  <a:pt x="186" y="100"/>
                  <a:pt x="186" y="99"/>
                </a:cubicBezTo>
                <a:cubicBezTo>
                  <a:pt x="181" y="104"/>
                  <a:pt x="179" y="110"/>
                  <a:pt x="179" y="116"/>
                </a:cubicBezTo>
                <a:cubicBezTo>
                  <a:pt x="179" y="118"/>
                  <a:pt x="179" y="120"/>
                  <a:pt x="180" y="121"/>
                </a:cubicBezTo>
                <a:cubicBezTo>
                  <a:pt x="180" y="124"/>
                  <a:pt x="182" y="126"/>
                  <a:pt x="183" y="127"/>
                </a:cubicBezTo>
                <a:cubicBezTo>
                  <a:pt x="184" y="128"/>
                  <a:pt x="186" y="128"/>
                  <a:pt x="187" y="128"/>
                </a:cubicBezTo>
                <a:lnTo>
                  <a:pt x="187" y="100"/>
                </a:lnTo>
                <a:close/>
                <a:moveTo>
                  <a:pt x="147" y="0"/>
                </a:moveTo>
                <a:cubicBezTo>
                  <a:pt x="99" y="0"/>
                  <a:pt x="99" y="0"/>
                  <a:pt x="99" y="0"/>
                </a:cubicBezTo>
                <a:cubicBezTo>
                  <a:pt x="99" y="16"/>
                  <a:pt x="99" y="16"/>
                  <a:pt x="99" y="16"/>
                </a:cubicBezTo>
                <a:cubicBezTo>
                  <a:pt x="147" y="16"/>
                  <a:pt x="147" y="16"/>
                  <a:pt x="147" y="16"/>
                </a:cubicBezTo>
                <a:cubicBezTo>
                  <a:pt x="147" y="0"/>
                  <a:pt x="147" y="0"/>
                  <a:pt x="147" y="0"/>
                </a:cubicBezTo>
                <a:close/>
                <a:moveTo>
                  <a:pt x="99" y="224"/>
                </a:moveTo>
                <a:cubicBezTo>
                  <a:pt x="147" y="224"/>
                  <a:pt x="147" y="224"/>
                  <a:pt x="147" y="224"/>
                </a:cubicBezTo>
                <a:cubicBezTo>
                  <a:pt x="147" y="208"/>
                  <a:pt x="147" y="208"/>
                  <a:pt x="147" y="208"/>
                </a:cubicBezTo>
                <a:cubicBezTo>
                  <a:pt x="99" y="208"/>
                  <a:pt x="99" y="208"/>
                  <a:pt x="99" y="208"/>
                </a:cubicBezTo>
                <a:cubicBezTo>
                  <a:pt x="99" y="224"/>
                  <a:pt x="99" y="224"/>
                  <a:pt x="99" y="224"/>
                </a:cubicBezTo>
                <a:close/>
                <a:moveTo>
                  <a:pt x="147" y="29"/>
                </a:moveTo>
                <a:cubicBezTo>
                  <a:pt x="147" y="106"/>
                  <a:pt x="147" y="106"/>
                  <a:pt x="147" y="106"/>
                </a:cubicBezTo>
                <a:cubicBezTo>
                  <a:pt x="147" y="104"/>
                  <a:pt x="147" y="104"/>
                  <a:pt x="147" y="104"/>
                </a:cubicBezTo>
                <a:cubicBezTo>
                  <a:pt x="137" y="107"/>
                  <a:pt x="137" y="107"/>
                  <a:pt x="137" y="107"/>
                </a:cubicBezTo>
                <a:cubicBezTo>
                  <a:pt x="138" y="118"/>
                  <a:pt x="138" y="118"/>
                  <a:pt x="138" y="118"/>
                </a:cubicBezTo>
                <a:cubicBezTo>
                  <a:pt x="127" y="121"/>
                  <a:pt x="127" y="121"/>
                  <a:pt x="127" y="121"/>
                </a:cubicBezTo>
                <a:cubicBezTo>
                  <a:pt x="127" y="131"/>
                  <a:pt x="127" y="131"/>
                  <a:pt x="127" y="131"/>
                </a:cubicBezTo>
                <a:cubicBezTo>
                  <a:pt x="138" y="128"/>
                  <a:pt x="138" y="128"/>
                  <a:pt x="138" y="128"/>
                </a:cubicBezTo>
                <a:cubicBezTo>
                  <a:pt x="138" y="139"/>
                  <a:pt x="138" y="139"/>
                  <a:pt x="138" y="139"/>
                </a:cubicBezTo>
                <a:cubicBezTo>
                  <a:pt x="147" y="137"/>
                  <a:pt x="147" y="137"/>
                  <a:pt x="147" y="137"/>
                </a:cubicBezTo>
                <a:cubicBezTo>
                  <a:pt x="147" y="194"/>
                  <a:pt x="147" y="194"/>
                  <a:pt x="147" y="194"/>
                </a:cubicBezTo>
                <a:cubicBezTo>
                  <a:pt x="99" y="194"/>
                  <a:pt x="99" y="194"/>
                  <a:pt x="99" y="194"/>
                </a:cubicBezTo>
                <a:cubicBezTo>
                  <a:pt x="99" y="157"/>
                  <a:pt x="99" y="157"/>
                  <a:pt x="99" y="157"/>
                </a:cubicBezTo>
                <a:cubicBezTo>
                  <a:pt x="100" y="157"/>
                  <a:pt x="101" y="157"/>
                  <a:pt x="102" y="156"/>
                </a:cubicBezTo>
                <a:cubicBezTo>
                  <a:pt x="109" y="155"/>
                  <a:pt x="113" y="151"/>
                  <a:pt x="117" y="145"/>
                </a:cubicBezTo>
                <a:cubicBezTo>
                  <a:pt x="120" y="139"/>
                  <a:pt x="121" y="132"/>
                  <a:pt x="119" y="124"/>
                </a:cubicBezTo>
                <a:cubicBezTo>
                  <a:pt x="118" y="120"/>
                  <a:pt x="116" y="117"/>
                  <a:pt x="114" y="115"/>
                </a:cubicBezTo>
                <a:cubicBezTo>
                  <a:pt x="112" y="114"/>
                  <a:pt x="111" y="113"/>
                  <a:pt x="109" y="113"/>
                </a:cubicBezTo>
                <a:cubicBezTo>
                  <a:pt x="108" y="112"/>
                  <a:pt x="105" y="113"/>
                  <a:pt x="103" y="113"/>
                </a:cubicBezTo>
                <a:cubicBezTo>
                  <a:pt x="101" y="114"/>
                  <a:pt x="100" y="114"/>
                  <a:pt x="99" y="115"/>
                </a:cubicBezTo>
                <a:cubicBezTo>
                  <a:pt x="99" y="93"/>
                  <a:pt x="99" y="93"/>
                  <a:pt x="99" y="93"/>
                </a:cubicBezTo>
                <a:cubicBezTo>
                  <a:pt x="100" y="93"/>
                  <a:pt x="100" y="93"/>
                  <a:pt x="100" y="93"/>
                </a:cubicBezTo>
                <a:cubicBezTo>
                  <a:pt x="102" y="93"/>
                  <a:pt x="103" y="93"/>
                  <a:pt x="104" y="94"/>
                </a:cubicBezTo>
                <a:cubicBezTo>
                  <a:pt x="105" y="94"/>
                  <a:pt x="106" y="95"/>
                  <a:pt x="106" y="97"/>
                </a:cubicBezTo>
                <a:cubicBezTo>
                  <a:pt x="106" y="98"/>
                  <a:pt x="106" y="99"/>
                  <a:pt x="105" y="100"/>
                </a:cubicBezTo>
                <a:cubicBezTo>
                  <a:pt x="108" y="99"/>
                  <a:pt x="110" y="98"/>
                  <a:pt x="111" y="97"/>
                </a:cubicBezTo>
                <a:cubicBezTo>
                  <a:pt x="112" y="95"/>
                  <a:pt x="112" y="93"/>
                  <a:pt x="111" y="92"/>
                </a:cubicBezTo>
                <a:cubicBezTo>
                  <a:pt x="111" y="90"/>
                  <a:pt x="110" y="89"/>
                  <a:pt x="107" y="88"/>
                </a:cubicBezTo>
                <a:cubicBezTo>
                  <a:pt x="105" y="87"/>
                  <a:pt x="103" y="87"/>
                  <a:pt x="100" y="88"/>
                </a:cubicBezTo>
                <a:cubicBezTo>
                  <a:pt x="99" y="88"/>
                  <a:pt x="99" y="88"/>
                  <a:pt x="99" y="88"/>
                </a:cubicBezTo>
                <a:cubicBezTo>
                  <a:pt x="99" y="29"/>
                  <a:pt x="99" y="29"/>
                  <a:pt x="99" y="29"/>
                </a:cubicBezTo>
                <a:cubicBezTo>
                  <a:pt x="147" y="29"/>
                  <a:pt x="147" y="29"/>
                  <a:pt x="147" y="29"/>
                </a:cubicBezTo>
                <a:close/>
                <a:moveTo>
                  <a:pt x="99" y="150"/>
                </a:moveTo>
                <a:cubicBezTo>
                  <a:pt x="100" y="150"/>
                  <a:pt x="101" y="150"/>
                  <a:pt x="101" y="150"/>
                </a:cubicBezTo>
                <a:cubicBezTo>
                  <a:pt x="105" y="149"/>
                  <a:pt x="107" y="146"/>
                  <a:pt x="109" y="142"/>
                </a:cubicBezTo>
                <a:cubicBezTo>
                  <a:pt x="110" y="137"/>
                  <a:pt x="111" y="133"/>
                  <a:pt x="110" y="129"/>
                </a:cubicBezTo>
                <a:cubicBezTo>
                  <a:pt x="108" y="123"/>
                  <a:pt x="106" y="120"/>
                  <a:pt x="103" y="121"/>
                </a:cubicBezTo>
                <a:cubicBezTo>
                  <a:pt x="101" y="121"/>
                  <a:pt x="100" y="122"/>
                  <a:pt x="99" y="123"/>
                </a:cubicBezTo>
                <a:lnTo>
                  <a:pt x="99" y="150"/>
                </a:lnTo>
                <a:close/>
                <a:moveTo>
                  <a:pt x="99" y="0"/>
                </a:moveTo>
                <a:cubicBezTo>
                  <a:pt x="23" y="0"/>
                  <a:pt x="23" y="0"/>
                  <a:pt x="23" y="0"/>
                </a:cubicBezTo>
                <a:cubicBezTo>
                  <a:pt x="10" y="0"/>
                  <a:pt x="0" y="10"/>
                  <a:pt x="0" y="23"/>
                </a:cubicBezTo>
                <a:cubicBezTo>
                  <a:pt x="0" y="200"/>
                  <a:pt x="0" y="200"/>
                  <a:pt x="0" y="200"/>
                </a:cubicBezTo>
                <a:cubicBezTo>
                  <a:pt x="0" y="213"/>
                  <a:pt x="10" y="224"/>
                  <a:pt x="23" y="224"/>
                </a:cubicBezTo>
                <a:cubicBezTo>
                  <a:pt x="99" y="224"/>
                  <a:pt x="99" y="224"/>
                  <a:pt x="99" y="224"/>
                </a:cubicBezTo>
                <a:cubicBezTo>
                  <a:pt x="99" y="208"/>
                  <a:pt x="99" y="208"/>
                  <a:pt x="99" y="208"/>
                </a:cubicBezTo>
                <a:cubicBezTo>
                  <a:pt x="37" y="208"/>
                  <a:pt x="37" y="208"/>
                  <a:pt x="37" y="208"/>
                </a:cubicBezTo>
                <a:cubicBezTo>
                  <a:pt x="37" y="208"/>
                  <a:pt x="37" y="208"/>
                  <a:pt x="37" y="208"/>
                </a:cubicBezTo>
                <a:cubicBezTo>
                  <a:pt x="26" y="208"/>
                  <a:pt x="17" y="199"/>
                  <a:pt x="17" y="189"/>
                </a:cubicBezTo>
                <a:cubicBezTo>
                  <a:pt x="17" y="35"/>
                  <a:pt x="17" y="35"/>
                  <a:pt x="17" y="35"/>
                </a:cubicBezTo>
                <a:cubicBezTo>
                  <a:pt x="17" y="24"/>
                  <a:pt x="26" y="16"/>
                  <a:pt x="37" y="16"/>
                </a:cubicBezTo>
                <a:cubicBezTo>
                  <a:pt x="99" y="16"/>
                  <a:pt x="99" y="16"/>
                  <a:pt x="99" y="16"/>
                </a:cubicBezTo>
                <a:cubicBezTo>
                  <a:pt x="99" y="0"/>
                  <a:pt x="99" y="0"/>
                  <a:pt x="99" y="0"/>
                </a:cubicBezTo>
                <a:close/>
                <a:moveTo>
                  <a:pt x="99" y="29"/>
                </a:moveTo>
                <a:cubicBezTo>
                  <a:pt x="99" y="88"/>
                  <a:pt x="99" y="88"/>
                  <a:pt x="99" y="88"/>
                </a:cubicBezTo>
                <a:cubicBezTo>
                  <a:pt x="93" y="89"/>
                  <a:pt x="89" y="93"/>
                  <a:pt x="85" y="97"/>
                </a:cubicBezTo>
                <a:cubicBezTo>
                  <a:pt x="82" y="102"/>
                  <a:pt x="80" y="109"/>
                  <a:pt x="79" y="116"/>
                </a:cubicBezTo>
                <a:cubicBezTo>
                  <a:pt x="78" y="120"/>
                  <a:pt x="78" y="124"/>
                  <a:pt x="79" y="129"/>
                </a:cubicBezTo>
                <a:cubicBezTo>
                  <a:pt x="79" y="134"/>
                  <a:pt x="80" y="138"/>
                  <a:pt x="81" y="142"/>
                </a:cubicBezTo>
                <a:cubicBezTo>
                  <a:pt x="81" y="144"/>
                  <a:pt x="81" y="144"/>
                  <a:pt x="81" y="144"/>
                </a:cubicBezTo>
                <a:cubicBezTo>
                  <a:pt x="82" y="146"/>
                  <a:pt x="82" y="148"/>
                  <a:pt x="83" y="150"/>
                </a:cubicBezTo>
                <a:cubicBezTo>
                  <a:pt x="86" y="156"/>
                  <a:pt x="92" y="158"/>
                  <a:pt x="99" y="157"/>
                </a:cubicBezTo>
                <a:cubicBezTo>
                  <a:pt x="99" y="194"/>
                  <a:pt x="99" y="194"/>
                  <a:pt x="99" y="194"/>
                </a:cubicBezTo>
                <a:cubicBezTo>
                  <a:pt x="46" y="194"/>
                  <a:pt x="46" y="194"/>
                  <a:pt x="46" y="194"/>
                </a:cubicBezTo>
                <a:cubicBezTo>
                  <a:pt x="37" y="194"/>
                  <a:pt x="30" y="187"/>
                  <a:pt x="30" y="179"/>
                </a:cubicBezTo>
                <a:cubicBezTo>
                  <a:pt x="30" y="45"/>
                  <a:pt x="30" y="45"/>
                  <a:pt x="30" y="45"/>
                </a:cubicBezTo>
                <a:cubicBezTo>
                  <a:pt x="30" y="36"/>
                  <a:pt x="37" y="29"/>
                  <a:pt x="46" y="29"/>
                </a:cubicBezTo>
                <a:cubicBezTo>
                  <a:pt x="99" y="29"/>
                  <a:pt x="99" y="29"/>
                  <a:pt x="99" y="29"/>
                </a:cubicBezTo>
                <a:close/>
                <a:moveTo>
                  <a:pt x="99" y="93"/>
                </a:moveTo>
                <a:cubicBezTo>
                  <a:pt x="99" y="115"/>
                  <a:pt x="99" y="115"/>
                  <a:pt x="99" y="115"/>
                </a:cubicBezTo>
                <a:cubicBezTo>
                  <a:pt x="98" y="115"/>
                  <a:pt x="97" y="116"/>
                  <a:pt x="96" y="118"/>
                </a:cubicBezTo>
                <a:cubicBezTo>
                  <a:pt x="94" y="120"/>
                  <a:pt x="93" y="122"/>
                  <a:pt x="94" y="125"/>
                </a:cubicBezTo>
                <a:cubicBezTo>
                  <a:pt x="94" y="127"/>
                  <a:pt x="95" y="128"/>
                  <a:pt x="97" y="129"/>
                </a:cubicBezTo>
                <a:cubicBezTo>
                  <a:pt x="97" y="127"/>
                  <a:pt x="98" y="125"/>
                  <a:pt x="99" y="123"/>
                </a:cubicBezTo>
                <a:cubicBezTo>
                  <a:pt x="99" y="150"/>
                  <a:pt x="99" y="150"/>
                  <a:pt x="99" y="150"/>
                </a:cubicBezTo>
                <a:cubicBezTo>
                  <a:pt x="98" y="150"/>
                  <a:pt x="97" y="149"/>
                  <a:pt x="96" y="149"/>
                </a:cubicBezTo>
                <a:cubicBezTo>
                  <a:pt x="95" y="148"/>
                  <a:pt x="94" y="146"/>
                  <a:pt x="93" y="142"/>
                </a:cubicBezTo>
                <a:cubicBezTo>
                  <a:pt x="92" y="140"/>
                  <a:pt x="92" y="137"/>
                  <a:pt x="91" y="133"/>
                </a:cubicBezTo>
                <a:cubicBezTo>
                  <a:pt x="91" y="128"/>
                  <a:pt x="90" y="124"/>
                  <a:pt x="90" y="119"/>
                </a:cubicBezTo>
                <a:cubicBezTo>
                  <a:pt x="90" y="111"/>
                  <a:pt x="91" y="104"/>
                  <a:pt x="93" y="100"/>
                </a:cubicBezTo>
                <a:cubicBezTo>
                  <a:pt x="95" y="97"/>
                  <a:pt x="97" y="94"/>
                  <a:pt x="99" y="93"/>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7" name="Freeform 77"/>
          <p:cNvSpPr/>
          <p:nvPr/>
        </p:nvSpPr>
        <p:spPr bwMode="auto">
          <a:xfrm>
            <a:off x="6129174" y="1728550"/>
            <a:ext cx="160693" cy="120222"/>
          </a:xfrm>
          <a:custGeom>
            <a:avLst/>
            <a:gdLst>
              <a:gd name="T0" fmla="*/ 69 w 98"/>
              <a:gd name="T1" fmla="*/ 0 h 74"/>
              <a:gd name="T2" fmla="*/ 49 w 98"/>
              <a:gd name="T3" fmla="*/ 8 h 74"/>
              <a:gd name="T4" fmla="*/ 30 w 98"/>
              <a:gd name="T5" fmla="*/ 0 h 74"/>
              <a:gd name="T6" fmla="*/ 0 w 98"/>
              <a:gd name="T7" fmla="*/ 29 h 74"/>
              <a:gd name="T8" fmla="*/ 51 w 98"/>
              <a:gd name="T9" fmla="*/ 74 h 74"/>
              <a:gd name="T10" fmla="*/ 98 w 98"/>
              <a:gd name="T11" fmla="*/ 29 h 74"/>
              <a:gd name="T12" fmla="*/ 69 w 98"/>
              <a:gd name="T13" fmla="*/ 0 h 74"/>
            </a:gdLst>
            <a:ahLst/>
            <a:cxnLst>
              <a:cxn ang="0">
                <a:pos x="T0" y="T1"/>
              </a:cxn>
              <a:cxn ang="0">
                <a:pos x="T2" y="T3"/>
              </a:cxn>
              <a:cxn ang="0">
                <a:pos x="T4" y="T5"/>
              </a:cxn>
              <a:cxn ang="0">
                <a:pos x="T6" y="T7"/>
              </a:cxn>
              <a:cxn ang="0">
                <a:pos x="T8" y="T9"/>
              </a:cxn>
              <a:cxn ang="0">
                <a:pos x="T10" y="T11"/>
              </a:cxn>
              <a:cxn ang="0">
                <a:pos x="T12" y="T13"/>
              </a:cxn>
            </a:cxnLst>
            <a:rect l="0" t="0" r="r" b="b"/>
            <a:pathLst>
              <a:path w="98" h="74">
                <a:moveTo>
                  <a:pt x="69" y="0"/>
                </a:moveTo>
                <a:cubicBezTo>
                  <a:pt x="61" y="0"/>
                  <a:pt x="54" y="3"/>
                  <a:pt x="49" y="8"/>
                </a:cubicBezTo>
                <a:cubicBezTo>
                  <a:pt x="44" y="3"/>
                  <a:pt x="37" y="0"/>
                  <a:pt x="30" y="0"/>
                </a:cubicBezTo>
                <a:cubicBezTo>
                  <a:pt x="13" y="0"/>
                  <a:pt x="0" y="13"/>
                  <a:pt x="0" y="29"/>
                </a:cubicBezTo>
                <a:cubicBezTo>
                  <a:pt x="0" y="47"/>
                  <a:pt x="15" y="74"/>
                  <a:pt x="51" y="74"/>
                </a:cubicBezTo>
                <a:cubicBezTo>
                  <a:pt x="88" y="74"/>
                  <a:pt x="98" y="45"/>
                  <a:pt x="98" y="29"/>
                </a:cubicBezTo>
                <a:cubicBezTo>
                  <a:pt x="98" y="13"/>
                  <a:pt x="85" y="0"/>
                  <a:pt x="69"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8" name="Freeform 78"/>
          <p:cNvSpPr/>
          <p:nvPr/>
        </p:nvSpPr>
        <p:spPr bwMode="auto">
          <a:xfrm>
            <a:off x="6200592" y="1697602"/>
            <a:ext cx="44042" cy="54754"/>
          </a:xfrm>
          <a:custGeom>
            <a:avLst/>
            <a:gdLst>
              <a:gd name="T0" fmla="*/ 6 w 27"/>
              <a:gd name="T1" fmla="*/ 34 h 34"/>
              <a:gd name="T2" fmla="*/ 13 w 27"/>
              <a:gd name="T3" fmla="*/ 0 h 34"/>
              <a:gd name="T4" fmla="*/ 27 w 27"/>
              <a:gd name="T5" fmla="*/ 3 h 34"/>
              <a:gd name="T6" fmla="*/ 6 w 27"/>
              <a:gd name="T7" fmla="*/ 34 h 34"/>
            </a:gdLst>
            <a:ahLst/>
            <a:cxnLst>
              <a:cxn ang="0">
                <a:pos x="T0" y="T1"/>
              </a:cxn>
              <a:cxn ang="0">
                <a:pos x="T2" y="T3"/>
              </a:cxn>
              <a:cxn ang="0">
                <a:pos x="T4" y="T5"/>
              </a:cxn>
              <a:cxn ang="0">
                <a:pos x="T6" y="T7"/>
              </a:cxn>
            </a:cxnLst>
            <a:rect l="0" t="0" r="r" b="b"/>
            <a:pathLst>
              <a:path w="27" h="34">
                <a:moveTo>
                  <a:pt x="6" y="34"/>
                </a:moveTo>
                <a:cubicBezTo>
                  <a:pt x="0" y="22"/>
                  <a:pt x="4" y="9"/>
                  <a:pt x="13" y="0"/>
                </a:cubicBezTo>
                <a:cubicBezTo>
                  <a:pt x="27" y="3"/>
                  <a:pt x="27" y="3"/>
                  <a:pt x="27" y="3"/>
                </a:cubicBezTo>
                <a:cubicBezTo>
                  <a:pt x="14" y="10"/>
                  <a:pt x="6" y="18"/>
                  <a:pt x="6" y="34"/>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9" name="Freeform 79"/>
          <p:cNvSpPr>
            <a:spLocks noEditPoints="1"/>
          </p:cNvSpPr>
          <p:nvPr/>
        </p:nvSpPr>
        <p:spPr bwMode="auto">
          <a:xfrm>
            <a:off x="5950626" y="2699847"/>
            <a:ext cx="169025" cy="234492"/>
          </a:xfrm>
          <a:custGeom>
            <a:avLst/>
            <a:gdLst>
              <a:gd name="T0" fmla="*/ 87 w 103"/>
              <a:gd name="T1" fmla="*/ 88 h 143"/>
              <a:gd name="T2" fmla="*/ 103 w 103"/>
              <a:gd name="T3" fmla="*/ 112 h 143"/>
              <a:gd name="T4" fmla="*/ 102 w 103"/>
              <a:gd name="T5" fmla="*/ 143 h 143"/>
              <a:gd name="T6" fmla="*/ 87 w 103"/>
              <a:gd name="T7" fmla="*/ 137 h 143"/>
              <a:gd name="T8" fmla="*/ 87 w 103"/>
              <a:gd name="T9" fmla="*/ 134 h 143"/>
              <a:gd name="T10" fmla="*/ 91 w 103"/>
              <a:gd name="T11" fmla="*/ 136 h 143"/>
              <a:gd name="T12" fmla="*/ 100 w 103"/>
              <a:gd name="T13" fmla="*/ 130 h 143"/>
              <a:gd name="T14" fmla="*/ 100 w 103"/>
              <a:gd name="T15" fmla="*/ 113 h 143"/>
              <a:gd name="T16" fmla="*/ 100 w 103"/>
              <a:gd name="T17" fmla="*/ 113 h 143"/>
              <a:gd name="T18" fmla="*/ 99 w 103"/>
              <a:gd name="T19" fmla="*/ 111 h 143"/>
              <a:gd name="T20" fmla="*/ 92 w 103"/>
              <a:gd name="T21" fmla="*/ 110 h 143"/>
              <a:gd name="T22" fmla="*/ 90 w 103"/>
              <a:gd name="T23" fmla="*/ 116 h 143"/>
              <a:gd name="T24" fmla="*/ 87 w 103"/>
              <a:gd name="T25" fmla="*/ 115 h 143"/>
              <a:gd name="T26" fmla="*/ 87 w 103"/>
              <a:gd name="T27" fmla="*/ 88 h 143"/>
              <a:gd name="T28" fmla="*/ 73 w 103"/>
              <a:gd name="T29" fmla="*/ 132 h 143"/>
              <a:gd name="T30" fmla="*/ 32 w 103"/>
              <a:gd name="T31" fmla="*/ 70 h 143"/>
              <a:gd name="T32" fmla="*/ 28 w 103"/>
              <a:gd name="T33" fmla="*/ 68 h 143"/>
              <a:gd name="T34" fmla="*/ 28 w 103"/>
              <a:gd name="T35" fmla="*/ 67 h 143"/>
              <a:gd name="T36" fmla="*/ 28 w 103"/>
              <a:gd name="T37" fmla="*/ 63 h 143"/>
              <a:gd name="T38" fmla="*/ 29 w 103"/>
              <a:gd name="T39" fmla="*/ 65 h 143"/>
              <a:gd name="T40" fmla="*/ 34 w 103"/>
              <a:gd name="T41" fmla="*/ 66 h 143"/>
              <a:gd name="T42" fmla="*/ 41 w 103"/>
              <a:gd name="T43" fmla="*/ 61 h 143"/>
              <a:gd name="T44" fmla="*/ 41 w 103"/>
              <a:gd name="T45" fmla="*/ 61 h 143"/>
              <a:gd name="T46" fmla="*/ 37 w 103"/>
              <a:gd name="T47" fmla="*/ 59 h 143"/>
              <a:gd name="T48" fmla="*/ 28 w 103"/>
              <a:gd name="T49" fmla="*/ 45 h 143"/>
              <a:gd name="T50" fmla="*/ 28 w 103"/>
              <a:gd name="T51" fmla="*/ 26 h 143"/>
              <a:gd name="T52" fmla="*/ 39 w 103"/>
              <a:gd name="T53" fmla="*/ 19 h 143"/>
              <a:gd name="T54" fmla="*/ 44 w 103"/>
              <a:gd name="T55" fmla="*/ 21 h 143"/>
              <a:gd name="T56" fmla="*/ 61 w 103"/>
              <a:gd name="T57" fmla="*/ 46 h 143"/>
              <a:gd name="T58" fmla="*/ 61 w 103"/>
              <a:gd name="T59" fmla="*/ 50 h 143"/>
              <a:gd name="T60" fmla="*/ 87 w 103"/>
              <a:gd name="T61" fmla="*/ 88 h 143"/>
              <a:gd name="T62" fmla="*/ 87 w 103"/>
              <a:gd name="T63" fmla="*/ 115 h 143"/>
              <a:gd name="T64" fmla="*/ 84 w 103"/>
              <a:gd name="T65" fmla="*/ 116 h 143"/>
              <a:gd name="T66" fmla="*/ 82 w 103"/>
              <a:gd name="T67" fmla="*/ 122 h 143"/>
              <a:gd name="T68" fmla="*/ 75 w 103"/>
              <a:gd name="T69" fmla="*/ 121 h 143"/>
              <a:gd name="T70" fmla="*/ 74 w 103"/>
              <a:gd name="T71" fmla="*/ 128 h 143"/>
              <a:gd name="T72" fmla="*/ 75 w 103"/>
              <a:gd name="T73" fmla="*/ 130 h 143"/>
              <a:gd name="T74" fmla="*/ 87 w 103"/>
              <a:gd name="T75" fmla="*/ 134 h 143"/>
              <a:gd name="T76" fmla="*/ 87 w 103"/>
              <a:gd name="T77" fmla="*/ 137 h 143"/>
              <a:gd name="T78" fmla="*/ 73 w 103"/>
              <a:gd name="T79" fmla="*/ 132 h 143"/>
              <a:gd name="T80" fmla="*/ 28 w 103"/>
              <a:gd name="T81" fmla="*/ 4 h 143"/>
              <a:gd name="T82" fmla="*/ 28 w 103"/>
              <a:gd name="T83" fmla="*/ 24 h 143"/>
              <a:gd name="T84" fmla="*/ 36 w 103"/>
              <a:gd name="T85" fmla="*/ 15 h 143"/>
              <a:gd name="T86" fmla="*/ 32 w 103"/>
              <a:gd name="T87" fmla="*/ 8 h 143"/>
              <a:gd name="T88" fmla="*/ 28 w 103"/>
              <a:gd name="T89" fmla="*/ 4 h 143"/>
              <a:gd name="T90" fmla="*/ 28 w 103"/>
              <a:gd name="T91" fmla="*/ 67 h 143"/>
              <a:gd name="T92" fmla="*/ 11 w 103"/>
              <a:gd name="T93" fmla="*/ 43 h 143"/>
              <a:gd name="T94" fmla="*/ 11 w 103"/>
              <a:gd name="T95" fmla="*/ 37 h 143"/>
              <a:gd name="T96" fmla="*/ 5 w 103"/>
              <a:gd name="T97" fmla="*/ 27 h 143"/>
              <a:gd name="T98" fmla="*/ 9 w 103"/>
              <a:gd name="T99" fmla="*/ 4 h 143"/>
              <a:gd name="T100" fmla="*/ 28 w 103"/>
              <a:gd name="T101" fmla="*/ 4 h 143"/>
              <a:gd name="T102" fmla="*/ 28 w 103"/>
              <a:gd name="T103" fmla="*/ 24 h 143"/>
              <a:gd name="T104" fmla="*/ 21 w 103"/>
              <a:gd name="T105" fmla="*/ 31 h 143"/>
              <a:gd name="T106" fmla="*/ 28 w 103"/>
              <a:gd name="T107" fmla="*/ 26 h 143"/>
              <a:gd name="T108" fmla="*/ 28 w 103"/>
              <a:gd name="T109" fmla="*/ 45 h 143"/>
              <a:gd name="T110" fmla="*/ 22 w 103"/>
              <a:gd name="T111" fmla="*/ 37 h 143"/>
              <a:gd name="T112" fmla="*/ 22 w 103"/>
              <a:gd name="T113" fmla="*/ 33 h 143"/>
              <a:gd name="T114" fmla="*/ 15 w 103"/>
              <a:gd name="T115" fmla="*/ 37 h 143"/>
              <a:gd name="T116" fmla="*/ 14 w 103"/>
              <a:gd name="T117" fmla="*/ 43 h 143"/>
              <a:gd name="T118" fmla="*/ 28 w 103"/>
              <a:gd name="T119" fmla="*/ 63 h 143"/>
              <a:gd name="T120" fmla="*/ 28 w 103"/>
              <a:gd name="T121" fmla="*/ 6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 h="143">
                <a:moveTo>
                  <a:pt x="87" y="88"/>
                </a:moveTo>
                <a:cubicBezTo>
                  <a:pt x="103" y="112"/>
                  <a:pt x="103" y="112"/>
                  <a:pt x="103" y="112"/>
                </a:cubicBezTo>
                <a:cubicBezTo>
                  <a:pt x="102" y="143"/>
                  <a:pt x="102" y="143"/>
                  <a:pt x="102" y="143"/>
                </a:cubicBezTo>
                <a:cubicBezTo>
                  <a:pt x="87" y="137"/>
                  <a:pt x="87" y="137"/>
                  <a:pt x="87" y="137"/>
                </a:cubicBezTo>
                <a:cubicBezTo>
                  <a:pt x="87" y="134"/>
                  <a:pt x="87" y="134"/>
                  <a:pt x="87" y="134"/>
                </a:cubicBezTo>
                <a:cubicBezTo>
                  <a:pt x="91" y="136"/>
                  <a:pt x="91" y="136"/>
                  <a:pt x="91" y="136"/>
                </a:cubicBezTo>
                <a:cubicBezTo>
                  <a:pt x="100" y="130"/>
                  <a:pt x="100" y="130"/>
                  <a:pt x="100" y="130"/>
                </a:cubicBezTo>
                <a:cubicBezTo>
                  <a:pt x="100" y="113"/>
                  <a:pt x="100" y="113"/>
                  <a:pt x="100" y="113"/>
                </a:cubicBezTo>
                <a:cubicBezTo>
                  <a:pt x="100" y="113"/>
                  <a:pt x="100" y="113"/>
                  <a:pt x="100" y="113"/>
                </a:cubicBezTo>
                <a:cubicBezTo>
                  <a:pt x="99" y="111"/>
                  <a:pt x="99" y="111"/>
                  <a:pt x="99" y="111"/>
                </a:cubicBezTo>
                <a:cubicBezTo>
                  <a:pt x="98" y="109"/>
                  <a:pt x="95" y="108"/>
                  <a:pt x="92" y="110"/>
                </a:cubicBezTo>
                <a:cubicBezTo>
                  <a:pt x="90" y="111"/>
                  <a:pt x="89" y="114"/>
                  <a:pt x="90" y="116"/>
                </a:cubicBezTo>
                <a:cubicBezTo>
                  <a:pt x="89" y="115"/>
                  <a:pt x="88" y="115"/>
                  <a:pt x="87" y="115"/>
                </a:cubicBezTo>
                <a:lnTo>
                  <a:pt x="87" y="88"/>
                </a:lnTo>
                <a:close/>
                <a:moveTo>
                  <a:pt x="73" y="132"/>
                </a:moveTo>
                <a:cubicBezTo>
                  <a:pt x="32" y="70"/>
                  <a:pt x="32" y="70"/>
                  <a:pt x="32" y="70"/>
                </a:cubicBezTo>
                <a:cubicBezTo>
                  <a:pt x="30" y="70"/>
                  <a:pt x="29" y="69"/>
                  <a:pt x="28" y="68"/>
                </a:cubicBezTo>
                <a:cubicBezTo>
                  <a:pt x="28" y="67"/>
                  <a:pt x="28" y="67"/>
                  <a:pt x="28" y="67"/>
                </a:cubicBezTo>
                <a:cubicBezTo>
                  <a:pt x="28" y="63"/>
                  <a:pt x="28" y="63"/>
                  <a:pt x="28" y="63"/>
                </a:cubicBezTo>
                <a:cubicBezTo>
                  <a:pt x="29" y="65"/>
                  <a:pt x="29" y="65"/>
                  <a:pt x="29" y="65"/>
                </a:cubicBezTo>
                <a:cubicBezTo>
                  <a:pt x="30" y="67"/>
                  <a:pt x="33" y="67"/>
                  <a:pt x="34" y="66"/>
                </a:cubicBezTo>
                <a:cubicBezTo>
                  <a:pt x="41" y="61"/>
                  <a:pt x="41" y="61"/>
                  <a:pt x="41" y="61"/>
                </a:cubicBezTo>
                <a:cubicBezTo>
                  <a:pt x="41" y="61"/>
                  <a:pt x="41" y="61"/>
                  <a:pt x="41" y="61"/>
                </a:cubicBezTo>
                <a:cubicBezTo>
                  <a:pt x="40" y="61"/>
                  <a:pt x="38" y="61"/>
                  <a:pt x="37" y="59"/>
                </a:cubicBezTo>
                <a:cubicBezTo>
                  <a:pt x="28" y="45"/>
                  <a:pt x="28" y="45"/>
                  <a:pt x="28" y="45"/>
                </a:cubicBezTo>
                <a:cubicBezTo>
                  <a:pt x="28" y="26"/>
                  <a:pt x="28" y="26"/>
                  <a:pt x="28" y="26"/>
                </a:cubicBezTo>
                <a:cubicBezTo>
                  <a:pt x="39" y="19"/>
                  <a:pt x="39" y="19"/>
                  <a:pt x="39" y="19"/>
                </a:cubicBezTo>
                <a:cubicBezTo>
                  <a:pt x="41" y="18"/>
                  <a:pt x="43" y="19"/>
                  <a:pt x="44" y="21"/>
                </a:cubicBezTo>
                <a:cubicBezTo>
                  <a:pt x="61" y="46"/>
                  <a:pt x="61" y="46"/>
                  <a:pt x="61" y="46"/>
                </a:cubicBezTo>
                <a:cubicBezTo>
                  <a:pt x="62" y="47"/>
                  <a:pt x="62" y="49"/>
                  <a:pt x="61" y="50"/>
                </a:cubicBezTo>
                <a:cubicBezTo>
                  <a:pt x="87" y="88"/>
                  <a:pt x="87" y="88"/>
                  <a:pt x="87" y="88"/>
                </a:cubicBezTo>
                <a:cubicBezTo>
                  <a:pt x="87" y="115"/>
                  <a:pt x="87" y="115"/>
                  <a:pt x="87" y="115"/>
                </a:cubicBezTo>
                <a:cubicBezTo>
                  <a:pt x="86" y="115"/>
                  <a:pt x="85" y="115"/>
                  <a:pt x="84" y="116"/>
                </a:cubicBezTo>
                <a:cubicBezTo>
                  <a:pt x="82" y="117"/>
                  <a:pt x="81" y="120"/>
                  <a:pt x="82" y="122"/>
                </a:cubicBezTo>
                <a:cubicBezTo>
                  <a:pt x="80" y="120"/>
                  <a:pt x="77" y="120"/>
                  <a:pt x="75" y="121"/>
                </a:cubicBezTo>
                <a:cubicBezTo>
                  <a:pt x="73" y="123"/>
                  <a:pt x="72" y="126"/>
                  <a:pt x="74" y="128"/>
                </a:cubicBezTo>
                <a:cubicBezTo>
                  <a:pt x="75" y="130"/>
                  <a:pt x="75" y="130"/>
                  <a:pt x="75" y="130"/>
                </a:cubicBezTo>
                <a:cubicBezTo>
                  <a:pt x="87" y="134"/>
                  <a:pt x="87" y="134"/>
                  <a:pt x="87" y="134"/>
                </a:cubicBezTo>
                <a:cubicBezTo>
                  <a:pt x="87" y="137"/>
                  <a:pt x="87" y="137"/>
                  <a:pt x="87" y="137"/>
                </a:cubicBezTo>
                <a:cubicBezTo>
                  <a:pt x="73" y="132"/>
                  <a:pt x="73" y="132"/>
                  <a:pt x="73" y="132"/>
                </a:cubicBezTo>
                <a:close/>
                <a:moveTo>
                  <a:pt x="28" y="4"/>
                </a:moveTo>
                <a:cubicBezTo>
                  <a:pt x="28" y="24"/>
                  <a:pt x="28" y="24"/>
                  <a:pt x="28" y="24"/>
                </a:cubicBezTo>
                <a:cubicBezTo>
                  <a:pt x="36" y="15"/>
                  <a:pt x="36" y="15"/>
                  <a:pt x="36" y="15"/>
                </a:cubicBezTo>
                <a:cubicBezTo>
                  <a:pt x="32" y="8"/>
                  <a:pt x="32" y="8"/>
                  <a:pt x="32" y="8"/>
                </a:cubicBezTo>
                <a:cubicBezTo>
                  <a:pt x="31" y="7"/>
                  <a:pt x="29" y="5"/>
                  <a:pt x="28" y="4"/>
                </a:cubicBezTo>
                <a:close/>
                <a:moveTo>
                  <a:pt x="28" y="67"/>
                </a:moveTo>
                <a:cubicBezTo>
                  <a:pt x="11" y="43"/>
                  <a:pt x="11" y="43"/>
                  <a:pt x="11" y="43"/>
                </a:cubicBezTo>
                <a:cubicBezTo>
                  <a:pt x="10" y="41"/>
                  <a:pt x="10" y="38"/>
                  <a:pt x="11" y="37"/>
                </a:cubicBezTo>
                <a:cubicBezTo>
                  <a:pt x="5" y="27"/>
                  <a:pt x="5" y="27"/>
                  <a:pt x="5" y="27"/>
                </a:cubicBezTo>
                <a:cubicBezTo>
                  <a:pt x="0" y="19"/>
                  <a:pt x="2" y="9"/>
                  <a:pt x="9" y="4"/>
                </a:cubicBezTo>
                <a:cubicBezTo>
                  <a:pt x="15" y="0"/>
                  <a:pt x="22" y="0"/>
                  <a:pt x="28" y="4"/>
                </a:cubicBezTo>
                <a:cubicBezTo>
                  <a:pt x="28" y="24"/>
                  <a:pt x="28" y="24"/>
                  <a:pt x="28" y="24"/>
                </a:cubicBezTo>
                <a:cubicBezTo>
                  <a:pt x="21" y="31"/>
                  <a:pt x="21" y="31"/>
                  <a:pt x="21" y="31"/>
                </a:cubicBezTo>
                <a:cubicBezTo>
                  <a:pt x="28" y="26"/>
                  <a:pt x="28" y="26"/>
                  <a:pt x="28" y="26"/>
                </a:cubicBezTo>
                <a:cubicBezTo>
                  <a:pt x="28" y="45"/>
                  <a:pt x="28" y="45"/>
                  <a:pt x="28" y="45"/>
                </a:cubicBezTo>
                <a:cubicBezTo>
                  <a:pt x="22" y="37"/>
                  <a:pt x="22" y="37"/>
                  <a:pt x="22" y="37"/>
                </a:cubicBezTo>
                <a:cubicBezTo>
                  <a:pt x="21" y="36"/>
                  <a:pt x="21" y="34"/>
                  <a:pt x="22" y="33"/>
                </a:cubicBezTo>
                <a:cubicBezTo>
                  <a:pt x="15" y="37"/>
                  <a:pt x="15" y="37"/>
                  <a:pt x="15" y="37"/>
                </a:cubicBezTo>
                <a:cubicBezTo>
                  <a:pt x="14" y="39"/>
                  <a:pt x="13" y="41"/>
                  <a:pt x="14" y="43"/>
                </a:cubicBezTo>
                <a:cubicBezTo>
                  <a:pt x="28" y="63"/>
                  <a:pt x="28" y="63"/>
                  <a:pt x="28" y="63"/>
                </a:cubicBezTo>
                <a:lnTo>
                  <a:pt x="28" y="67"/>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0" name="Freeform 80"/>
          <p:cNvSpPr>
            <a:spLocks noEditPoints="1"/>
          </p:cNvSpPr>
          <p:nvPr/>
        </p:nvSpPr>
        <p:spPr bwMode="auto">
          <a:xfrm>
            <a:off x="7249260" y="1497629"/>
            <a:ext cx="211876" cy="232112"/>
          </a:xfrm>
          <a:custGeom>
            <a:avLst/>
            <a:gdLst>
              <a:gd name="T0" fmla="*/ 101 w 130"/>
              <a:gd name="T1" fmla="*/ 65 h 142"/>
              <a:gd name="T2" fmla="*/ 97 w 130"/>
              <a:gd name="T3" fmla="*/ 81 h 142"/>
              <a:gd name="T4" fmla="*/ 97 w 130"/>
              <a:gd name="T5" fmla="*/ 94 h 142"/>
              <a:gd name="T6" fmla="*/ 100 w 130"/>
              <a:gd name="T7" fmla="*/ 95 h 142"/>
              <a:gd name="T8" fmla="*/ 111 w 130"/>
              <a:gd name="T9" fmla="*/ 112 h 142"/>
              <a:gd name="T10" fmla="*/ 97 w 130"/>
              <a:gd name="T11" fmla="*/ 103 h 142"/>
              <a:gd name="T12" fmla="*/ 97 w 130"/>
              <a:gd name="T13" fmla="*/ 28 h 142"/>
              <a:gd name="T14" fmla="*/ 111 w 130"/>
              <a:gd name="T15" fmla="*/ 19 h 142"/>
              <a:gd name="T16" fmla="*/ 100 w 130"/>
              <a:gd name="T17" fmla="*/ 35 h 142"/>
              <a:gd name="T18" fmla="*/ 97 w 130"/>
              <a:gd name="T19" fmla="*/ 36 h 142"/>
              <a:gd name="T20" fmla="*/ 127 w 130"/>
              <a:gd name="T21" fmla="*/ 62 h 142"/>
              <a:gd name="T22" fmla="*/ 108 w 130"/>
              <a:gd name="T23" fmla="*/ 65 h 142"/>
              <a:gd name="T24" fmla="*/ 127 w 130"/>
              <a:gd name="T25" fmla="*/ 69 h 142"/>
              <a:gd name="T26" fmla="*/ 127 w 130"/>
              <a:gd name="T27" fmla="*/ 62 h 142"/>
              <a:gd name="T28" fmla="*/ 67 w 130"/>
              <a:gd name="T29" fmla="*/ 142 h 142"/>
              <a:gd name="T30" fmla="*/ 85 w 130"/>
              <a:gd name="T31" fmla="*/ 95 h 142"/>
              <a:gd name="T32" fmla="*/ 97 w 130"/>
              <a:gd name="T33" fmla="*/ 50 h 142"/>
              <a:gd name="T34" fmla="*/ 65 w 130"/>
              <a:gd name="T35" fmla="*/ 37 h 142"/>
              <a:gd name="T36" fmla="*/ 93 w 130"/>
              <a:gd name="T37" fmla="*/ 65 h 142"/>
              <a:gd name="T38" fmla="*/ 79 w 130"/>
              <a:gd name="T39" fmla="*/ 90 h 142"/>
              <a:gd name="T40" fmla="*/ 78 w 130"/>
              <a:gd name="T41" fmla="*/ 110 h 142"/>
              <a:gd name="T42" fmla="*/ 65 w 130"/>
              <a:gd name="T43" fmla="*/ 142 h 142"/>
              <a:gd name="T44" fmla="*/ 97 w 130"/>
              <a:gd name="T45" fmla="*/ 36 h 142"/>
              <a:gd name="T46" fmla="*/ 95 w 130"/>
              <a:gd name="T47" fmla="*/ 31 h 142"/>
              <a:gd name="T48" fmla="*/ 97 w 130"/>
              <a:gd name="T49" fmla="*/ 94 h 142"/>
              <a:gd name="T50" fmla="*/ 95 w 130"/>
              <a:gd name="T51" fmla="*/ 100 h 142"/>
              <a:gd name="T52" fmla="*/ 97 w 130"/>
              <a:gd name="T53" fmla="*/ 94 h 142"/>
              <a:gd name="T54" fmla="*/ 65 w 130"/>
              <a:gd name="T55" fmla="*/ 0 h 142"/>
              <a:gd name="T56" fmla="*/ 68 w 130"/>
              <a:gd name="T57" fmla="*/ 3 h 142"/>
              <a:gd name="T58" fmla="*/ 65 w 130"/>
              <a:gd name="T59" fmla="*/ 23 h 142"/>
              <a:gd name="T60" fmla="*/ 65 w 130"/>
              <a:gd name="T61" fmla="*/ 23 h 142"/>
              <a:gd name="T62" fmla="*/ 32 w 130"/>
              <a:gd name="T63" fmla="*/ 50 h 142"/>
              <a:gd name="T64" fmla="*/ 45 w 130"/>
              <a:gd name="T65" fmla="*/ 96 h 142"/>
              <a:gd name="T66" fmla="*/ 63 w 130"/>
              <a:gd name="T67" fmla="*/ 142 h 142"/>
              <a:gd name="T68" fmla="*/ 65 w 130"/>
              <a:gd name="T69" fmla="*/ 110 h 142"/>
              <a:gd name="T70" fmla="*/ 52 w 130"/>
              <a:gd name="T71" fmla="*/ 93 h 142"/>
              <a:gd name="T72" fmla="*/ 36 w 130"/>
              <a:gd name="T73" fmla="*/ 65 h 142"/>
              <a:gd name="T74" fmla="*/ 65 w 130"/>
              <a:gd name="T75" fmla="*/ 37 h 142"/>
              <a:gd name="T76" fmla="*/ 65 w 130"/>
              <a:gd name="T77" fmla="*/ 29 h 142"/>
              <a:gd name="T78" fmla="*/ 65 w 130"/>
              <a:gd name="T79" fmla="*/ 0 h 142"/>
              <a:gd name="T80" fmla="*/ 62 w 130"/>
              <a:gd name="T81" fmla="*/ 20 h 142"/>
              <a:gd name="T82" fmla="*/ 65 w 130"/>
              <a:gd name="T83" fmla="*/ 0 h 142"/>
              <a:gd name="T84" fmla="*/ 32 w 130"/>
              <a:gd name="T85" fmla="*/ 94 h 142"/>
              <a:gd name="T86" fmla="*/ 35 w 130"/>
              <a:gd name="T87" fmla="*/ 100 h 142"/>
              <a:gd name="T88" fmla="*/ 32 w 130"/>
              <a:gd name="T89" fmla="*/ 36 h 142"/>
              <a:gd name="T90" fmla="*/ 35 w 130"/>
              <a:gd name="T91" fmla="*/ 31 h 142"/>
              <a:gd name="T92" fmla="*/ 32 w 130"/>
              <a:gd name="T93" fmla="*/ 36 h 142"/>
              <a:gd name="T94" fmla="*/ 29 w 130"/>
              <a:gd name="T95" fmla="*/ 65 h 142"/>
              <a:gd name="T96" fmla="*/ 32 w 130"/>
              <a:gd name="T97" fmla="*/ 50 h 142"/>
              <a:gd name="T98" fmla="*/ 32 w 130"/>
              <a:gd name="T99" fmla="*/ 36 h 142"/>
              <a:gd name="T100" fmla="*/ 30 w 130"/>
              <a:gd name="T101" fmla="*/ 35 h 142"/>
              <a:gd name="T102" fmla="*/ 19 w 130"/>
              <a:gd name="T103" fmla="*/ 19 h 142"/>
              <a:gd name="T104" fmla="*/ 32 w 130"/>
              <a:gd name="T105" fmla="*/ 28 h 142"/>
              <a:gd name="T106" fmla="*/ 32 w 130"/>
              <a:gd name="T107" fmla="*/ 103 h 142"/>
              <a:gd name="T108" fmla="*/ 19 w 130"/>
              <a:gd name="T109" fmla="*/ 112 h 142"/>
              <a:gd name="T110" fmla="*/ 30 w 130"/>
              <a:gd name="T111" fmla="*/ 95 h 142"/>
              <a:gd name="T112" fmla="*/ 32 w 130"/>
              <a:gd name="T113" fmla="*/ 94 h 142"/>
              <a:gd name="T114" fmla="*/ 22 w 130"/>
              <a:gd name="T115" fmla="*/ 65 h 142"/>
              <a:gd name="T116" fmla="*/ 3 w 130"/>
              <a:gd name="T117" fmla="*/ 62 h 142"/>
              <a:gd name="T118" fmla="*/ 3 w 130"/>
              <a:gd name="T119" fmla="*/ 69 h 142"/>
              <a:gd name="T120" fmla="*/ 22 w 130"/>
              <a:gd name="T121" fmla="*/ 6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0" h="142">
                <a:moveTo>
                  <a:pt x="97" y="81"/>
                </a:moveTo>
                <a:cubicBezTo>
                  <a:pt x="100" y="76"/>
                  <a:pt x="101" y="71"/>
                  <a:pt x="101" y="65"/>
                </a:cubicBezTo>
                <a:cubicBezTo>
                  <a:pt x="101" y="60"/>
                  <a:pt x="100" y="55"/>
                  <a:pt x="97" y="50"/>
                </a:cubicBezTo>
                <a:cubicBezTo>
                  <a:pt x="97" y="81"/>
                  <a:pt x="97" y="81"/>
                  <a:pt x="97" y="81"/>
                </a:cubicBezTo>
                <a:close/>
                <a:moveTo>
                  <a:pt x="97" y="103"/>
                </a:moveTo>
                <a:cubicBezTo>
                  <a:pt x="97" y="94"/>
                  <a:pt x="97" y="94"/>
                  <a:pt x="97" y="94"/>
                </a:cubicBezTo>
                <a:cubicBezTo>
                  <a:pt x="98" y="94"/>
                  <a:pt x="99" y="95"/>
                  <a:pt x="100" y="95"/>
                </a:cubicBezTo>
                <a:cubicBezTo>
                  <a:pt x="100" y="95"/>
                  <a:pt x="100" y="95"/>
                  <a:pt x="100" y="95"/>
                </a:cubicBezTo>
                <a:cubicBezTo>
                  <a:pt x="111" y="107"/>
                  <a:pt x="111" y="107"/>
                  <a:pt x="111" y="107"/>
                </a:cubicBezTo>
                <a:cubicBezTo>
                  <a:pt x="113" y="108"/>
                  <a:pt x="113" y="110"/>
                  <a:pt x="111" y="112"/>
                </a:cubicBezTo>
                <a:cubicBezTo>
                  <a:pt x="110" y="113"/>
                  <a:pt x="108" y="113"/>
                  <a:pt x="106" y="112"/>
                </a:cubicBezTo>
                <a:cubicBezTo>
                  <a:pt x="97" y="103"/>
                  <a:pt x="97" y="103"/>
                  <a:pt x="97" y="103"/>
                </a:cubicBezTo>
                <a:close/>
                <a:moveTo>
                  <a:pt x="97" y="36"/>
                </a:moveTo>
                <a:cubicBezTo>
                  <a:pt x="97" y="28"/>
                  <a:pt x="97" y="28"/>
                  <a:pt x="97" y="28"/>
                </a:cubicBezTo>
                <a:cubicBezTo>
                  <a:pt x="106" y="19"/>
                  <a:pt x="106" y="19"/>
                  <a:pt x="106" y="19"/>
                </a:cubicBezTo>
                <a:cubicBezTo>
                  <a:pt x="108" y="18"/>
                  <a:pt x="110" y="18"/>
                  <a:pt x="111" y="19"/>
                </a:cubicBezTo>
                <a:cubicBezTo>
                  <a:pt x="113" y="20"/>
                  <a:pt x="113" y="23"/>
                  <a:pt x="111" y="24"/>
                </a:cubicBezTo>
                <a:cubicBezTo>
                  <a:pt x="100" y="35"/>
                  <a:pt x="100" y="35"/>
                  <a:pt x="100" y="35"/>
                </a:cubicBezTo>
                <a:cubicBezTo>
                  <a:pt x="100" y="35"/>
                  <a:pt x="100" y="35"/>
                  <a:pt x="100" y="35"/>
                </a:cubicBezTo>
                <a:cubicBezTo>
                  <a:pt x="99" y="36"/>
                  <a:pt x="98" y="36"/>
                  <a:pt x="97" y="36"/>
                </a:cubicBezTo>
                <a:close/>
                <a:moveTo>
                  <a:pt x="127" y="62"/>
                </a:moveTo>
                <a:cubicBezTo>
                  <a:pt x="127" y="62"/>
                  <a:pt x="127" y="62"/>
                  <a:pt x="127" y="62"/>
                </a:cubicBezTo>
                <a:cubicBezTo>
                  <a:pt x="111" y="62"/>
                  <a:pt x="111" y="62"/>
                  <a:pt x="111" y="62"/>
                </a:cubicBezTo>
                <a:cubicBezTo>
                  <a:pt x="109" y="62"/>
                  <a:pt x="108" y="64"/>
                  <a:pt x="108" y="65"/>
                </a:cubicBezTo>
                <a:cubicBezTo>
                  <a:pt x="108" y="67"/>
                  <a:pt x="109" y="69"/>
                  <a:pt x="111" y="69"/>
                </a:cubicBezTo>
                <a:cubicBezTo>
                  <a:pt x="127" y="69"/>
                  <a:pt x="127" y="69"/>
                  <a:pt x="127" y="69"/>
                </a:cubicBezTo>
                <a:cubicBezTo>
                  <a:pt x="129" y="69"/>
                  <a:pt x="130" y="67"/>
                  <a:pt x="130" y="65"/>
                </a:cubicBezTo>
                <a:cubicBezTo>
                  <a:pt x="130" y="64"/>
                  <a:pt x="129" y="62"/>
                  <a:pt x="127" y="62"/>
                </a:cubicBezTo>
                <a:close/>
                <a:moveTo>
                  <a:pt x="65" y="142"/>
                </a:moveTo>
                <a:cubicBezTo>
                  <a:pt x="67" y="142"/>
                  <a:pt x="67" y="142"/>
                  <a:pt x="67" y="142"/>
                </a:cubicBezTo>
                <a:cubicBezTo>
                  <a:pt x="77" y="142"/>
                  <a:pt x="85" y="134"/>
                  <a:pt x="85" y="124"/>
                </a:cubicBezTo>
                <a:cubicBezTo>
                  <a:pt x="85" y="95"/>
                  <a:pt x="85" y="95"/>
                  <a:pt x="85" y="95"/>
                </a:cubicBezTo>
                <a:cubicBezTo>
                  <a:pt x="90" y="92"/>
                  <a:pt x="95" y="87"/>
                  <a:pt x="97" y="81"/>
                </a:cubicBezTo>
                <a:cubicBezTo>
                  <a:pt x="97" y="50"/>
                  <a:pt x="97" y="50"/>
                  <a:pt x="97" y="50"/>
                </a:cubicBezTo>
                <a:cubicBezTo>
                  <a:pt x="92" y="38"/>
                  <a:pt x="79" y="29"/>
                  <a:pt x="65" y="29"/>
                </a:cubicBezTo>
                <a:cubicBezTo>
                  <a:pt x="65" y="37"/>
                  <a:pt x="65" y="37"/>
                  <a:pt x="65" y="37"/>
                </a:cubicBezTo>
                <a:cubicBezTo>
                  <a:pt x="73" y="37"/>
                  <a:pt x="80" y="40"/>
                  <a:pt x="85" y="45"/>
                </a:cubicBezTo>
                <a:cubicBezTo>
                  <a:pt x="90" y="50"/>
                  <a:pt x="93" y="57"/>
                  <a:pt x="93" y="65"/>
                </a:cubicBezTo>
                <a:cubicBezTo>
                  <a:pt x="93" y="76"/>
                  <a:pt x="88" y="85"/>
                  <a:pt x="79" y="90"/>
                </a:cubicBezTo>
                <a:cubicBezTo>
                  <a:pt x="79" y="90"/>
                  <a:pt x="79" y="90"/>
                  <a:pt x="79" y="90"/>
                </a:cubicBezTo>
                <a:cubicBezTo>
                  <a:pt x="78" y="91"/>
                  <a:pt x="78" y="92"/>
                  <a:pt x="78" y="93"/>
                </a:cubicBezTo>
                <a:cubicBezTo>
                  <a:pt x="78" y="110"/>
                  <a:pt x="78" y="110"/>
                  <a:pt x="78" y="110"/>
                </a:cubicBezTo>
                <a:cubicBezTo>
                  <a:pt x="65" y="110"/>
                  <a:pt x="65" y="110"/>
                  <a:pt x="65" y="110"/>
                </a:cubicBezTo>
                <a:cubicBezTo>
                  <a:pt x="65" y="142"/>
                  <a:pt x="65" y="142"/>
                  <a:pt x="65" y="142"/>
                </a:cubicBezTo>
                <a:close/>
                <a:moveTo>
                  <a:pt x="97" y="28"/>
                </a:moveTo>
                <a:cubicBezTo>
                  <a:pt x="97" y="36"/>
                  <a:pt x="97" y="36"/>
                  <a:pt x="97" y="36"/>
                </a:cubicBezTo>
                <a:cubicBezTo>
                  <a:pt x="97" y="36"/>
                  <a:pt x="96" y="36"/>
                  <a:pt x="95" y="35"/>
                </a:cubicBezTo>
                <a:cubicBezTo>
                  <a:pt x="94" y="34"/>
                  <a:pt x="94" y="32"/>
                  <a:pt x="95" y="31"/>
                </a:cubicBezTo>
                <a:cubicBezTo>
                  <a:pt x="97" y="28"/>
                  <a:pt x="97" y="28"/>
                  <a:pt x="97" y="28"/>
                </a:cubicBezTo>
                <a:close/>
                <a:moveTo>
                  <a:pt x="97" y="94"/>
                </a:moveTo>
                <a:cubicBezTo>
                  <a:pt x="97" y="103"/>
                  <a:pt x="97" y="103"/>
                  <a:pt x="97" y="103"/>
                </a:cubicBezTo>
                <a:cubicBezTo>
                  <a:pt x="95" y="100"/>
                  <a:pt x="95" y="100"/>
                  <a:pt x="95" y="100"/>
                </a:cubicBezTo>
                <a:cubicBezTo>
                  <a:pt x="94" y="99"/>
                  <a:pt x="94" y="97"/>
                  <a:pt x="95" y="95"/>
                </a:cubicBezTo>
                <a:cubicBezTo>
                  <a:pt x="96" y="95"/>
                  <a:pt x="97" y="94"/>
                  <a:pt x="97" y="94"/>
                </a:cubicBezTo>
                <a:close/>
                <a:moveTo>
                  <a:pt x="65" y="23"/>
                </a:moveTo>
                <a:cubicBezTo>
                  <a:pt x="65" y="0"/>
                  <a:pt x="65" y="0"/>
                  <a:pt x="65" y="0"/>
                </a:cubicBezTo>
                <a:cubicBezTo>
                  <a:pt x="65" y="0"/>
                  <a:pt x="65" y="0"/>
                  <a:pt x="65" y="0"/>
                </a:cubicBezTo>
                <a:cubicBezTo>
                  <a:pt x="67" y="0"/>
                  <a:pt x="68" y="2"/>
                  <a:pt x="68" y="3"/>
                </a:cubicBezTo>
                <a:cubicBezTo>
                  <a:pt x="68" y="20"/>
                  <a:pt x="68" y="20"/>
                  <a:pt x="68" y="20"/>
                </a:cubicBezTo>
                <a:cubicBezTo>
                  <a:pt x="68" y="21"/>
                  <a:pt x="67" y="23"/>
                  <a:pt x="65" y="23"/>
                </a:cubicBezTo>
                <a:cubicBezTo>
                  <a:pt x="65" y="23"/>
                  <a:pt x="65" y="23"/>
                  <a:pt x="65" y="23"/>
                </a:cubicBezTo>
                <a:cubicBezTo>
                  <a:pt x="65" y="23"/>
                  <a:pt x="65" y="23"/>
                  <a:pt x="65" y="23"/>
                </a:cubicBezTo>
                <a:close/>
                <a:moveTo>
                  <a:pt x="65" y="29"/>
                </a:moveTo>
                <a:cubicBezTo>
                  <a:pt x="50" y="29"/>
                  <a:pt x="38" y="37"/>
                  <a:pt x="32" y="50"/>
                </a:cubicBezTo>
                <a:cubicBezTo>
                  <a:pt x="32" y="81"/>
                  <a:pt x="32" y="81"/>
                  <a:pt x="32" y="81"/>
                </a:cubicBezTo>
                <a:cubicBezTo>
                  <a:pt x="35" y="87"/>
                  <a:pt x="40" y="92"/>
                  <a:pt x="45" y="96"/>
                </a:cubicBezTo>
                <a:cubicBezTo>
                  <a:pt x="45" y="124"/>
                  <a:pt x="45" y="124"/>
                  <a:pt x="45" y="124"/>
                </a:cubicBezTo>
                <a:cubicBezTo>
                  <a:pt x="45" y="134"/>
                  <a:pt x="53" y="142"/>
                  <a:pt x="63" y="142"/>
                </a:cubicBezTo>
                <a:cubicBezTo>
                  <a:pt x="65" y="142"/>
                  <a:pt x="65" y="142"/>
                  <a:pt x="65" y="142"/>
                </a:cubicBezTo>
                <a:cubicBezTo>
                  <a:pt x="65" y="110"/>
                  <a:pt x="65" y="110"/>
                  <a:pt x="65" y="110"/>
                </a:cubicBezTo>
                <a:cubicBezTo>
                  <a:pt x="52" y="110"/>
                  <a:pt x="52" y="110"/>
                  <a:pt x="52" y="110"/>
                </a:cubicBezTo>
                <a:cubicBezTo>
                  <a:pt x="52" y="93"/>
                  <a:pt x="52" y="93"/>
                  <a:pt x="52" y="93"/>
                </a:cubicBezTo>
                <a:cubicBezTo>
                  <a:pt x="52" y="92"/>
                  <a:pt x="52" y="91"/>
                  <a:pt x="51" y="90"/>
                </a:cubicBezTo>
                <a:cubicBezTo>
                  <a:pt x="42" y="85"/>
                  <a:pt x="36" y="76"/>
                  <a:pt x="36" y="65"/>
                </a:cubicBezTo>
                <a:cubicBezTo>
                  <a:pt x="36" y="57"/>
                  <a:pt x="39" y="50"/>
                  <a:pt x="44" y="45"/>
                </a:cubicBezTo>
                <a:cubicBezTo>
                  <a:pt x="50" y="40"/>
                  <a:pt x="57" y="37"/>
                  <a:pt x="65" y="37"/>
                </a:cubicBezTo>
                <a:cubicBezTo>
                  <a:pt x="65" y="37"/>
                  <a:pt x="65" y="37"/>
                  <a:pt x="65" y="37"/>
                </a:cubicBezTo>
                <a:cubicBezTo>
                  <a:pt x="65" y="29"/>
                  <a:pt x="65" y="29"/>
                  <a:pt x="65" y="29"/>
                </a:cubicBezTo>
                <a:cubicBezTo>
                  <a:pt x="65" y="29"/>
                  <a:pt x="65" y="29"/>
                  <a:pt x="65" y="29"/>
                </a:cubicBezTo>
                <a:close/>
                <a:moveTo>
                  <a:pt x="65" y="0"/>
                </a:moveTo>
                <a:cubicBezTo>
                  <a:pt x="65" y="23"/>
                  <a:pt x="65" y="23"/>
                  <a:pt x="65" y="23"/>
                </a:cubicBezTo>
                <a:cubicBezTo>
                  <a:pt x="63" y="23"/>
                  <a:pt x="62" y="21"/>
                  <a:pt x="62" y="20"/>
                </a:cubicBezTo>
                <a:cubicBezTo>
                  <a:pt x="62" y="3"/>
                  <a:pt x="62" y="3"/>
                  <a:pt x="62" y="3"/>
                </a:cubicBezTo>
                <a:cubicBezTo>
                  <a:pt x="62" y="2"/>
                  <a:pt x="63" y="0"/>
                  <a:pt x="65" y="0"/>
                </a:cubicBezTo>
                <a:close/>
                <a:moveTo>
                  <a:pt x="32" y="103"/>
                </a:moveTo>
                <a:cubicBezTo>
                  <a:pt x="32" y="94"/>
                  <a:pt x="32" y="94"/>
                  <a:pt x="32" y="94"/>
                </a:cubicBezTo>
                <a:cubicBezTo>
                  <a:pt x="33" y="94"/>
                  <a:pt x="34" y="95"/>
                  <a:pt x="35" y="95"/>
                </a:cubicBezTo>
                <a:cubicBezTo>
                  <a:pt x="36" y="97"/>
                  <a:pt x="36" y="99"/>
                  <a:pt x="35" y="100"/>
                </a:cubicBezTo>
                <a:cubicBezTo>
                  <a:pt x="32" y="103"/>
                  <a:pt x="32" y="103"/>
                  <a:pt x="32" y="103"/>
                </a:cubicBezTo>
                <a:close/>
                <a:moveTo>
                  <a:pt x="32" y="36"/>
                </a:moveTo>
                <a:cubicBezTo>
                  <a:pt x="32" y="28"/>
                  <a:pt x="32" y="28"/>
                  <a:pt x="32" y="28"/>
                </a:cubicBezTo>
                <a:cubicBezTo>
                  <a:pt x="35" y="31"/>
                  <a:pt x="35" y="31"/>
                  <a:pt x="35" y="31"/>
                </a:cubicBezTo>
                <a:cubicBezTo>
                  <a:pt x="36" y="32"/>
                  <a:pt x="36" y="34"/>
                  <a:pt x="35" y="35"/>
                </a:cubicBezTo>
                <a:cubicBezTo>
                  <a:pt x="34" y="36"/>
                  <a:pt x="33" y="36"/>
                  <a:pt x="32" y="36"/>
                </a:cubicBezTo>
                <a:close/>
                <a:moveTo>
                  <a:pt x="32" y="50"/>
                </a:moveTo>
                <a:cubicBezTo>
                  <a:pt x="30" y="54"/>
                  <a:pt x="29" y="60"/>
                  <a:pt x="29" y="65"/>
                </a:cubicBezTo>
                <a:cubicBezTo>
                  <a:pt x="29" y="71"/>
                  <a:pt x="30" y="76"/>
                  <a:pt x="32" y="81"/>
                </a:cubicBezTo>
                <a:cubicBezTo>
                  <a:pt x="32" y="50"/>
                  <a:pt x="32" y="50"/>
                  <a:pt x="32" y="50"/>
                </a:cubicBezTo>
                <a:close/>
                <a:moveTo>
                  <a:pt x="32" y="28"/>
                </a:moveTo>
                <a:cubicBezTo>
                  <a:pt x="32" y="36"/>
                  <a:pt x="32" y="36"/>
                  <a:pt x="32" y="36"/>
                </a:cubicBezTo>
                <a:cubicBezTo>
                  <a:pt x="32" y="36"/>
                  <a:pt x="31" y="36"/>
                  <a:pt x="30" y="35"/>
                </a:cubicBezTo>
                <a:cubicBezTo>
                  <a:pt x="30" y="35"/>
                  <a:pt x="30" y="35"/>
                  <a:pt x="30" y="35"/>
                </a:cubicBezTo>
                <a:cubicBezTo>
                  <a:pt x="19" y="24"/>
                  <a:pt x="19" y="24"/>
                  <a:pt x="19" y="24"/>
                </a:cubicBezTo>
                <a:cubicBezTo>
                  <a:pt x="17" y="23"/>
                  <a:pt x="17" y="20"/>
                  <a:pt x="19" y="19"/>
                </a:cubicBezTo>
                <a:cubicBezTo>
                  <a:pt x="20" y="18"/>
                  <a:pt x="22" y="18"/>
                  <a:pt x="24" y="19"/>
                </a:cubicBezTo>
                <a:cubicBezTo>
                  <a:pt x="32" y="28"/>
                  <a:pt x="32" y="28"/>
                  <a:pt x="32" y="28"/>
                </a:cubicBezTo>
                <a:close/>
                <a:moveTo>
                  <a:pt x="32" y="94"/>
                </a:moveTo>
                <a:cubicBezTo>
                  <a:pt x="32" y="103"/>
                  <a:pt x="32" y="103"/>
                  <a:pt x="32" y="103"/>
                </a:cubicBezTo>
                <a:cubicBezTo>
                  <a:pt x="24" y="112"/>
                  <a:pt x="24" y="112"/>
                  <a:pt x="24" y="112"/>
                </a:cubicBezTo>
                <a:cubicBezTo>
                  <a:pt x="22" y="113"/>
                  <a:pt x="20" y="113"/>
                  <a:pt x="19" y="112"/>
                </a:cubicBezTo>
                <a:cubicBezTo>
                  <a:pt x="17" y="110"/>
                  <a:pt x="17" y="108"/>
                  <a:pt x="19" y="107"/>
                </a:cubicBezTo>
                <a:cubicBezTo>
                  <a:pt x="30" y="95"/>
                  <a:pt x="30" y="95"/>
                  <a:pt x="30" y="95"/>
                </a:cubicBezTo>
                <a:cubicBezTo>
                  <a:pt x="30" y="95"/>
                  <a:pt x="30" y="95"/>
                  <a:pt x="30" y="95"/>
                </a:cubicBezTo>
                <a:cubicBezTo>
                  <a:pt x="31" y="95"/>
                  <a:pt x="32" y="95"/>
                  <a:pt x="32" y="94"/>
                </a:cubicBezTo>
                <a:close/>
                <a:moveTo>
                  <a:pt x="22" y="65"/>
                </a:moveTo>
                <a:cubicBezTo>
                  <a:pt x="22" y="65"/>
                  <a:pt x="22" y="65"/>
                  <a:pt x="22" y="65"/>
                </a:cubicBezTo>
                <a:cubicBezTo>
                  <a:pt x="22" y="64"/>
                  <a:pt x="21" y="62"/>
                  <a:pt x="19" y="62"/>
                </a:cubicBezTo>
                <a:cubicBezTo>
                  <a:pt x="3" y="62"/>
                  <a:pt x="3" y="62"/>
                  <a:pt x="3" y="62"/>
                </a:cubicBezTo>
                <a:cubicBezTo>
                  <a:pt x="1" y="62"/>
                  <a:pt x="0" y="64"/>
                  <a:pt x="0" y="65"/>
                </a:cubicBezTo>
                <a:cubicBezTo>
                  <a:pt x="0" y="67"/>
                  <a:pt x="1" y="69"/>
                  <a:pt x="3" y="69"/>
                </a:cubicBezTo>
                <a:cubicBezTo>
                  <a:pt x="19" y="69"/>
                  <a:pt x="19" y="69"/>
                  <a:pt x="19" y="69"/>
                </a:cubicBezTo>
                <a:cubicBezTo>
                  <a:pt x="21" y="69"/>
                  <a:pt x="22" y="67"/>
                  <a:pt x="22" y="6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1" name="Freeform 81"/>
          <p:cNvSpPr>
            <a:spLocks noEditPoints="1"/>
          </p:cNvSpPr>
          <p:nvPr/>
        </p:nvSpPr>
        <p:spPr bwMode="auto">
          <a:xfrm>
            <a:off x="6189879" y="1185766"/>
            <a:ext cx="320195" cy="460652"/>
          </a:xfrm>
          <a:custGeom>
            <a:avLst/>
            <a:gdLst>
              <a:gd name="T0" fmla="*/ 98 w 196"/>
              <a:gd name="T1" fmla="*/ 5 h 282"/>
              <a:gd name="T2" fmla="*/ 113 w 196"/>
              <a:gd name="T3" fmla="*/ 0 h 282"/>
              <a:gd name="T4" fmla="*/ 155 w 196"/>
              <a:gd name="T5" fmla="*/ 128 h 282"/>
              <a:gd name="T6" fmla="*/ 108 w 196"/>
              <a:gd name="T7" fmla="*/ 143 h 282"/>
              <a:gd name="T8" fmla="*/ 98 w 196"/>
              <a:gd name="T9" fmla="*/ 111 h 282"/>
              <a:gd name="T10" fmla="*/ 98 w 196"/>
              <a:gd name="T11" fmla="*/ 5 h 282"/>
              <a:gd name="T12" fmla="*/ 98 w 196"/>
              <a:gd name="T13" fmla="*/ 222 h 282"/>
              <a:gd name="T14" fmla="*/ 136 w 196"/>
              <a:gd name="T15" fmla="*/ 209 h 282"/>
              <a:gd name="T16" fmla="*/ 107 w 196"/>
              <a:gd name="T17" fmla="*/ 209 h 282"/>
              <a:gd name="T18" fmla="*/ 107 w 196"/>
              <a:gd name="T19" fmla="*/ 192 h 282"/>
              <a:gd name="T20" fmla="*/ 152 w 196"/>
              <a:gd name="T21" fmla="*/ 192 h 282"/>
              <a:gd name="T22" fmla="*/ 189 w 196"/>
              <a:gd name="T23" fmla="*/ 192 h 282"/>
              <a:gd name="T24" fmla="*/ 196 w 196"/>
              <a:gd name="T25" fmla="*/ 192 h 282"/>
              <a:gd name="T26" fmla="*/ 196 w 196"/>
              <a:gd name="T27" fmla="*/ 209 h 282"/>
              <a:gd name="T28" fmla="*/ 180 w 196"/>
              <a:gd name="T29" fmla="*/ 209 h 282"/>
              <a:gd name="T30" fmla="*/ 134 w 196"/>
              <a:gd name="T31" fmla="*/ 247 h 282"/>
              <a:gd name="T32" fmla="*/ 169 w 196"/>
              <a:gd name="T33" fmla="*/ 267 h 282"/>
              <a:gd name="T34" fmla="*/ 169 w 196"/>
              <a:gd name="T35" fmla="*/ 282 h 282"/>
              <a:gd name="T36" fmla="*/ 98 w 196"/>
              <a:gd name="T37" fmla="*/ 282 h 282"/>
              <a:gd name="T38" fmla="*/ 98 w 196"/>
              <a:gd name="T39" fmla="*/ 268 h 282"/>
              <a:gd name="T40" fmla="*/ 111 w 196"/>
              <a:gd name="T41" fmla="*/ 255 h 282"/>
              <a:gd name="T42" fmla="*/ 98 w 196"/>
              <a:gd name="T43" fmla="*/ 242 h 282"/>
              <a:gd name="T44" fmla="*/ 98 w 196"/>
              <a:gd name="T45" fmla="*/ 222 h 282"/>
              <a:gd name="T46" fmla="*/ 67 w 196"/>
              <a:gd name="T47" fmla="*/ 15 h 282"/>
              <a:gd name="T48" fmla="*/ 98 w 196"/>
              <a:gd name="T49" fmla="*/ 5 h 282"/>
              <a:gd name="T50" fmla="*/ 98 w 196"/>
              <a:gd name="T51" fmla="*/ 111 h 282"/>
              <a:gd name="T52" fmla="*/ 92 w 196"/>
              <a:gd name="T53" fmla="*/ 92 h 282"/>
              <a:gd name="T54" fmla="*/ 33 w 196"/>
              <a:gd name="T55" fmla="*/ 157 h 282"/>
              <a:gd name="T56" fmla="*/ 98 w 196"/>
              <a:gd name="T57" fmla="*/ 222 h 282"/>
              <a:gd name="T58" fmla="*/ 98 w 196"/>
              <a:gd name="T59" fmla="*/ 222 h 282"/>
              <a:gd name="T60" fmla="*/ 98 w 196"/>
              <a:gd name="T61" fmla="*/ 242 h 282"/>
              <a:gd name="T62" fmla="*/ 85 w 196"/>
              <a:gd name="T63" fmla="*/ 255 h 282"/>
              <a:gd name="T64" fmla="*/ 98 w 196"/>
              <a:gd name="T65" fmla="*/ 268 h 282"/>
              <a:gd name="T66" fmla="*/ 98 w 196"/>
              <a:gd name="T67" fmla="*/ 282 h 282"/>
              <a:gd name="T68" fmla="*/ 27 w 196"/>
              <a:gd name="T69" fmla="*/ 282 h 282"/>
              <a:gd name="T70" fmla="*/ 27 w 196"/>
              <a:gd name="T71" fmla="*/ 267 h 282"/>
              <a:gd name="T72" fmla="*/ 61 w 196"/>
              <a:gd name="T73" fmla="*/ 247 h 282"/>
              <a:gd name="T74" fmla="*/ 0 w 196"/>
              <a:gd name="T75" fmla="*/ 157 h 282"/>
              <a:gd name="T76" fmla="*/ 82 w 196"/>
              <a:gd name="T77" fmla="*/ 61 h 282"/>
              <a:gd name="T78" fmla="*/ 67 w 196"/>
              <a:gd name="T79" fmla="*/ 1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282">
                <a:moveTo>
                  <a:pt x="98" y="5"/>
                </a:moveTo>
                <a:cubicBezTo>
                  <a:pt x="113" y="0"/>
                  <a:pt x="113" y="0"/>
                  <a:pt x="113" y="0"/>
                </a:cubicBezTo>
                <a:cubicBezTo>
                  <a:pt x="155" y="128"/>
                  <a:pt x="155" y="128"/>
                  <a:pt x="155" y="128"/>
                </a:cubicBezTo>
                <a:cubicBezTo>
                  <a:pt x="108" y="143"/>
                  <a:pt x="108" y="143"/>
                  <a:pt x="108" y="143"/>
                </a:cubicBezTo>
                <a:cubicBezTo>
                  <a:pt x="98" y="111"/>
                  <a:pt x="98" y="111"/>
                  <a:pt x="98" y="111"/>
                </a:cubicBezTo>
                <a:cubicBezTo>
                  <a:pt x="98" y="5"/>
                  <a:pt x="98" y="5"/>
                  <a:pt x="98" y="5"/>
                </a:cubicBezTo>
                <a:close/>
                <a:moveTo>
                  <a:pt x="98" y="222"/>
                </a:moveTo>
                <a:cubicBezTo>
                  <a:pt x="112" y="222"/>
                  <a:pt x="125" y="217"/>
                  <a:pt x="136" y="209"/>
                </a:cubicBezTo>
                <a:cubicBezTo>
                  <a:pt x="107" y="209"/>
                  <a:pt x="107" y="209"/>
                  <a:pt x="107" y="209"/>
                </a:cubicBezTo>
                <a:cubicBezTo>
                  <a:pt x="107" y="192"/>
                  <a:pt x="107" y="192"/>
                  <a:pt x="107" y="192"/>
                </a:cubicBezTo>
                <a:cubicBezTo>
                  <a:pt x="152" y="192"/>
                  <a:pt x="152" y="192"/>
                  <a:pt x="152" y="192"/>
                </a:cubicBezTo>
                <a:cubicBezTo>
                  <a:pt x="189" y="192"/>
                  <a:pt x="189" y="192"/>
                  <a:pt x="189" y="192"/>
                </a:cubicBezTo>
                <a:cubicBezTo>
                  <a:pt x="196" y="192"/>
                  <a:pt x="196" y="192"/>
                  <a:pt x="196" y="192"/>
                </a:cubicBezTo>
                <a:cubicBezTo>
                  <a:pt x="196" y="209"/>
                  <a:pt x="196" y="209"/>
                  <a:pt x="196" y="209"/>
                </a:cubicBezTo>
                <a:cubicBezTo>
                  <a:pt x="180" y="209"/>
                  <a:pt x="180" y="209"/>
                  <a:pt x="180" y="209"/>
                </a:cubicBezTo>
                <a:cubicBezTo>
                  <a:pt x="169" y="226"/>
                  <a:pt x="153" y="239"/>
                  <a:pt x="134" y="247"/>
                </a:cubicBezTo>
                <a:cubicBezTo>
                  <a:pt x="154" y="251"/>
                  <a:pt x="169" y="257"/>
                  <a:pt x="169" y="267"/>
                </a:cubicBezTo>
                <a:cubicBezTo>
                  <a:pt x="169" y="282"/>
                  <a:pt x="169" y="282"/>
                  <a:pt x="169" y="282"/>
                </a:cubicBezTo>
                <a:cubicBezTo>
                  <a:pt x="98" y="282"/>
                  <a:pt x="98" y="282"/>
                  <a:pt x="98" y="282"/>
                </a:cubicBezTo>
                <a:cubicBezTo>
                  <a:pt x="98" y="268"/>
                  <a:pt x="98" y="268"/>
                  <a:pt x="98" y="268"/>
                </a:cubicBezTo>
                <a:cubicBezTo>
                  <a:pt x="105" y="268"/>
                  <a:pt x="111" y="262"/>
                  <a:pt x="111" y="255"/>
                </a:cubicBezTo>
                <a:cubicBezTo>
                  <a:pt x="111" y="248"/>
                  <a:pt x="105" y="242"/>
                  <a:pt x="98" y="242"/>
                </a:cubicBezTo>
                <a:lnTo>
                  <a:pt x="98" y="222"/>
                </a:lnTo>
                <a:close/>
                <a:moveTo>
                  <a:pt x="67" y="15"/>
                </a:moveTo>
                <a:cubicBezTo>
                  <a:pt x="98" y="5"/>
                  <a:pt x="98" y="5"/>
                  <a:pt x="98" y="5"/>
                </a:cubicBezTo>
                <a:cubicBezTo>
                  <a:pt x="98" y="111"/>
                  <a:pt x="98" y="111"/>
                  <a:pt x="98" y="111"/>
                </a:cubicBezTo>
                <a:cubicBezTo>
                  <a:pt x="92" y="92"/>
                  <a:pt x="92" y="92"/>
                  <a:pt x="92" y="92"/>
                </a:cubicBezTo>
                <a:cubicBezTo>
                  <a:pt x="59" y="95"/>
                  <a:pt x="33" y="123"/>
                  <a:pt x="33" y="157"/>
                </a:cubicBezTo>
                <a:cubicBezTo>
                  <a:pt x="33" y="193"/>
                  <a:pt x="62" y="222"/>
                  <a:pt x="98" y="222"/>
                </a:cubicBezTo>
                <a:cubicBezTo>
                  <a:pt x="98" y="222"/>
                  <a:pt x="98" y="222"/>
                  <a:pt x="98" y="222"/>
                </a:cubicBezTo>
                <a:cubicBezTo>
                  <a:pt x="98" y="242"/>
                  <a:pt x="98" y="242"/>
                  <a:pt x="98" y="242"/>
                </a:cubicBezTo>
                <a:cubicBezTo>
                  <a:pt x="91" y="242"/>
                  <a:pt x="85" y="248"/>
                  <a:pt x="85" y="255"/>
                </a:cubicBezTo>
                <a:cubicBezTo>
                  <a:pt x="85" y="262"/>
                  <a:pt x="91" y="268"/>
                  <a:pt x="98" y="268"/>
                </a:cubicBezTo>
                <a:cubicBezTo>
                  <a:pt x="98" y="282"/>
                  <a:pt x="98" y="282"/>
                  <a:pt x="98" y="282"/>
                </a:cubicBezTo>
                <a:cubicBezTo>
                  <a:pt x="27" y="282"/>
                  <a:pt x="27" y="282"/>
                  <a:pt x="27" y="282"/>
                </a:cubicBezTo>
                <a:cubicBezTo>
                  <a:pt x="27" y="267"/>
                  <a:pt x="27" y="267"/>
                  <a:pt x="27" y="267"/>
                </a:cubicBezTo>
                <a:cubicBezTo>
                  <a:pt x="27" y="257"/>
                  <a:pt x="41" y="251"/>
                  <a:pt x="61" y="247"/>
                </a:cubicBezTo>
                <a:cubicBezTo>
                  <a:pt x="26" y="233"/>
                  <a:pt x="0" y="198"/>
                  <a:pt x="0" y="157"/>
                </a:cubicBezTo>
                <a:cubicBezTo>
                  <a:pt x="0" y="108"/>
                  <a:pt x="36" y="68"/>
                  <a:pt x="82" y="61"/>
                </a:cubicBezTo>
                <a:lnTo>
                  <a:pt x="67" y="1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2" name="Freeform 82"/>
          <p:cNvSpPr>
            <a:spLocks noEditPoints="1"/>
          </p:cNvSpPr>
          <p:nvPr/>
        </p:nvSpPr>
        <p:spPr bwMode="auto">
          <a:xfrm>
            <a:off x="6075609" y="1120299"/>
            <a:ext cx="184499" cy="163074"/>
          </a:xfrm>
          <a:custGeom>
            <a:avLst/>
            <a:gdLst>
              <a:gd name="T0" fmla="*/ 103 w 113"/>
              <a:gd name="T1" fmla="*/ 31 h 100"/>
              <a:gd name="T2" fmla="*/ 57 w 113"/>
              <a:gd name="T3" fmla="*/ 0 h 100"/>
              <a:gd name="T4" fmla="*/ 57 w 113"/>
              <a:gd name="T5" fmla="*/ 9 h 100"/>
              <a:gd name="T6" fmla="*/ 95 w 113"/>
              <a:gd name="T7" fmla="*/ 35 h 100"/>
              <a:gd name="T8" fmla="*/ 72 w 113"/>
              <a:gd name="T9" fmla="*/ 88 h 100"/>
              <a:gd name="T10" fmla="*/ 57 w 113"/>
              <a:gd name="T11" fmla="*/ 91 h 100"/>
              <a:gd name="T12" fmla="*/ 57 w 113"/>
              <a:gd name="T13" fmla="*/ 100 h 100"/>
              <a:gd name="T14" fmla="*/ 75 w 113"/>
              <a:gd name="T15" fmla="*/ 96 h 100"/>
              <a:gd name="T16" fmla="*/ 103 w 113"/>
              <a:gd name="T17" fmla="*/ 31 h 100"/>
              <a:gd name="T18" fmla="*/ 57 w 113"/>
              <a:gd name="T19" fmla="*/ 0 h 100"/>
              <a:gd name="T20" fmla="*/ 38 w 113"/>
              <a:gd name="T21" fmla="*/ 4 h 100"/>
              <a:gd name="T22" fmla="*/ 11 w 113"/>
              <a:gd name="T23" fmla="*/ 68 h 100"/>
              <a:gd name="T24" fmla="*/ 57 w 113"/>
              <a:gd name="T25" fmla="*/ 100 h 100"/>
              <a:gd name="T26" fmla="*/ 57 w 113"/>
              <a:gd name="T27" fmla="*/ 91 h 100"/>
              <a:gd name="T28" fmla="*/ 19 w 113"/>
              <a:gd name="T29" fmla="*/ 65 h 100"/>
              <a:gd name="T30" fmla="*/ 19 w 113"/>
              <a:gd name="T31" fmla="*/ 65 h 100"/>
              <a:gd name="T32" fmla="*/ 42 w 113"/>
              <a:gd name="T33" fmla="*/ 12 h 100"/>
              <a:gd name="T34" fmla="*/ 57 w 113"/>
              <a:gd name="T35" fmla="*/ 9 h 100"/>
              <a:gd name="T36" fmla="*/ 57 w 113"/>
              <a:gd name="T37"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3" h="100">
                <a:moveTo>
                  <a:pt x="103" y="31"/>
                </a:moveTo>
                <a:cubicBezTo>
                  <a:pt x="95" y="12"/>
                  <a:pt x="77" y="0"/>
                  <a:pt x="57" y="0"/>
                </a:cubicBezTo>
                <a:cubicBezTo>
                  <a:pt x="57" y="9"/>
                  <a:pt x="57" y="9"/>
                  <a:pt x="57" y="9"/>
                </a:cubicBezTo>
                <a:cubicBezTo>
                  <a:pt x="73" y="9"/>
                  <a:pt x="88" y="19"/>
                  <a:pt x="95" y="35"/>
                </a:cubicBezTo>
                <a:cubicBezTo>
                  <a:pt x="103" y="56"/>
                  <a:pt x="93" y="79"/>
                  <a:pt x="72" y="88"/>
                </a:cubicBezTo>
                <a:cubicBezTo>
                  <a:pt x="67" y="90"/>
                  <a:pt x="62" y="91"/>
                  <a:pt x="57" y="91"/>
                </a:cubicBezTo>
                <a:cubicBezTo>
                  <a:pt x="57" y="100"/>
                  <a:pt x="57" y="100"/>
                  <a:pt x="57" y="100"/>
                </a:cubicBezTo>
                <a:cubicBezTo>
                  <a:pt x="63" y="100"/>
                  <a:pt x="69" y="99"/>
                  <a:pt x="75" y="96"/>
                </a:cubicBezTo>
                <a:cubicBezTo>
                  <a:pt x="101" y="86"/>
                  <a:pt x="113" y="57"/>
                  <a:pt x="103" y="31"/>
                </a:cubicBezTo>
                <a:close/>
                <a:moveTo>
                  <a:pt x="57" y="0"/>
                </a:moveTo>
                <a:cubicBezTo>
                  <a:pt x="51" y="0"/>
                  <a:pt x="44" y="1"/>
                  <a:pt x="38" y="4"/>
                </a:cubicBezTo>
                <a:cubicBezTo>
                  <a:pt x="13" y="14"/>
                  <a:pt x="0" y="43"/>
                  <a:pt x="11" y="68"/>
                </a:cubicBezTo>
                <a:cubicBezTo>
                  <a:pt x="18" y="88"/>
                  <a:pt x="37" y="100"/>
                  <a:pt x="57" y="100"/>
                </a:cubicBezTo>
                <a:cubicBezTo>
                  <a:pt x="57" y="91"/>
                  <a:pt x="57" y="91"/>
                  <a:pt x="57" y="91"/>
                </a:cubicBezTo>
                <a:cubicBezTo>
                  <a:pt x="41" y="90"/>
                  <a:pt x="26" y="81"/>
                  <a:pt x="19" y="65"/>
                </a:cubicBezTo>
                <a:cubicBezTo>
                  <a:pt x="19" y="65"/>
                  <a:pt x="19" y="65"/>
                  <a:pt x="19" y="65"/>
                </a:cubicBezTo>
                <a:cubicBezTo>
                  <a:pt x="11" y="44"/>
                  <a:pt x="21" y="21"/>
                  <a:pt x="42" y="12"/>
                </a:cubicBezTo>
                <a:cubicBezTo>
                  <a:pt x="47" y="10"/>
                  <a:pt x="52" y="9"/>
                  <a:pt x="57" y="9"/>
                </a:cubicBezTo>
                <a:lnTo>
                  <a:pt x="57"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3" name="Freeform 83"/>
          <p:cNvSpPr/>
          <p:nvPr/>
        </p:nvSpPr>
        <p:spPr bwMode="auto">
          <a:xfrm>
            <a:off x="6023235" y="1217905"/>
            <a:ext cx="80941" cy="51184"/>
          </a:xfrm>
          <a:custGeom>
            <a:avLst/>
            <a:gdLst>
              <a:gd name="T0" fmla="*/ 7 w 68"/>
              <a:gd name="T1" fmla="*/ 43 h 43"/>
              <a:gd name="T2" fmla="*/ 0 w 68"/>
              <a:gd name="T3" fmla="*/ 25 h 43"/>
              <a:gd name="T4" fmla="*/ 62 w 68"/>
              <a:gd name="T5" fmla="*/ 0 h 43"/>
              <a:gd name="T6" fmla="*/ 68 w 68"/>
              <a:gd name="T7" fmla="*/ 18 h 43"/>
              <a:gd name="T8" fmla="*/ 7 w 68"/>
              <a:gd name="T9" fmla="*/ 43 h 43"/>
            </a:gdLst>
            <a:ahLst/>
            <a:cxnLst>
              <a:cxn ang="0">
                <a:pos x="T0" y="T1"/>
              </a:cxn>
              <a:cxn ang="0">
                <a:pos x="T2" y="T3"/>
              </a:cxn>
              <a:cxn ang="0">
                <a:pos x="T4" y="T5"/>
              </a:cxn>
              <a:cxn ang="0">
                <a:pos x="T6" y="T7"/>
              </a:cxn>
              <a:cxn ang="0">
                <a:pos x="T8" y="T9"/>
              </a:cxn>
            </a:cxnLst>
            <a:rect l="0" t="0" r="r" b="b"/>
            <a:pathLst>
              <a:path w="68" h="43">
                <a:moveTo>
                  <a:pt x="7" y="43"/>
                </a:moveTo>
                <a:lnTo>
                  <a:pt x="0" y="25"/>
                </a:lnTo>
                <a:lnTo>
                  <a:pt x="62" y="0"/>
                </a:lnTo>
                <a:lnTo>
                  <a:pt x="68" y="18"/>
                </a:lnTo>
                <a:lnTo>
                  <a:pt x="7" y="4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4" name="Freeform 84"/>
          <p:cNvSpPr/>
          <p:nvPr/>
        </p:nvSpPr>
        <p:spPr bwMode="auto">
          <a:xfrm>
            <a:off x="5972052" y="1225047"/>
            <a:ext cx="109509" cy="66658"/>
          </a:xfrm>
          <a:custGeom>
            <a:avLst/>
            <a:gdLst>
              <a:gd name="T0" fmla="*/ 16 w 67"/>
              <a:gd name="T1" fmla="*/ 39 h 41"/>
              <a:gd name="T2" fmla="*/ 2 w 67"/>
              <a:gd name="T3" fmla="*/ 33 h 41"/>
              <a:gd name="T4" fmla="*/ 8 w 67"/>
              <a:gd name="T5" fmla="*/ 19 h 41"/>
              <a:gd name="T6" fmla="*/ 50 w 67"/>
              <a:gd name="T7" fmla="*/ 2 h 41"/>
              <a:gd name="T8" fmla="*/ 64 w 67"/>
              <a:gd name="T9" fmla="*/ 8 h 41"/>
              <a:gd name="T10" fmla="*/ 58 w 67"/>
              <a:gd name="T11" fmla="*/ 22 h 41"/>
              <a:gd name="T12" fmla="*/ 16 w 67"/>
              <a:gd name="T13" fmla="*/ 39 h 41"/>
            </a:gdLst>
            <a:ahLst/>
            <a:cxnLst>
              <a:cxn ang="0">
                <a:pos x="T0" y="T1"/>
              </a:cxn>
              <a:cxn ang="0">
                <a:pos x="T2" y="T3"/>
              </a:cxn>
              <a:cxn ang="0">
                <a:pos x="T4" y="T5"/>
              </a:cxn>
              <a:cxn ang="0">
                <a:pos x="T6" y="T7"/>
              </a:cxn>
              <a:cxn ang="0">
                <a:pos x="T8" y="T9"/>
              </a:cxn>
              <a:cxn ang="0">
                <a:pos x="T10" y="T11"/>
              </a:cxn>
              <a:cxn ang="0">
                <a:pos x="T12" y="T13"/>
              </a:cxn>
            </a:cxnLst>
            <a:rect l="0" t="0" r="r" b="b"/>
            <a:pathLst>
              <a:path w="67" h="41">
                <a:moveTo>
                  <a:pt x="16" y="39"/>
                </a:moveTo>
                <a:cubicBezTo>
                  <a:pt x="10" y="41"/>
                  <a:pt x="4" y="39"/>
                  <a:pt x="2" y="33"/>
                </a:cubicBezTo>
                <a:cubicBezTo>
                  <a:pt x="0" y="28"/>
                  <a:pt x="2" y="21"/>
                  <a:pt x="8" y="19"/>
                </a:cubicBezTo>
                <a:cubicBezTo>
                  <a:pt x="50" y="2"/>
                  <a:pt x="50" y="2"/>
                  <a:pt x="50" y="2"/>
                </a:cubicBezTo>
                <a:cubicBezTo>
                  <a:pt x="56" y="0"/>
                  <a:pt x="62" y="3"/>
                  <a:pt x="64" y="8"/>
                </a:cubicBezTo>
                <a:cubicBezTo>
                  <a:pt x="67" y="14"/>
                  <a:pt x="64" y="20"/>
                  <a:pt x="58" y="22"/>
                </a:cubicBezTo>
                <a:lnTo>
                  <a:pt x="16" y="3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5" name="Freeform 85"/>
          <p:cNvSpPr>
            <a:spLocks noEditPoints="1"/>
          </p:cNvSpPr>
          <p:nvPr/>
        </p:nvSpPr>
        <p:spPr bwMode="auto">
          <a:xfrm>
            <a:off x="5908965" y="2093976"/>
            <a:ext cx="334479" cy="119032"/>
          </a:xfrm>
          <a:custGeom>
            <a:avLst/>
            <a:gdLst>
              <a:gd name="T0" fmla="*/ 142 w 205"/>
              <a:gd name="T1" fmla="*/ 5 h 73"/>
              <a:gd name="T2" fmla="*/ 157 w 205"/>
              <a:gd name="T3" fmla="*/ 2 h 73"/>
              <a:gd name="T4" fmla="*/ 164 w 205"/>
              <a:gd name="T5" fmla="*/ 5 h 73"/>
              <a:gd name="T6" fmla="*/ 179 w 205"/>
              <a:gd name="T7" fmla="*/ 2 h 73"/>
              <a:gd name="T8" fmla="*/ 202 w 205"/>
              <a:gd name="T9" fmla="*/ 18 h 73"/>
              <a:gd name="T10" fmla="*/ 187 w 205"/>
              <a:gd name="T11" fmla="*/ 42 h 73"/>
              <a:gd name="T12" fmla="*/ 177 w 205"/>
              <a:gd name="T13" fmla="*/ 43 h 73"/>
              <a:gd name="T14" fmla="*/ 166 w 205"/>
              <a:gd name="T15" fmla="*/ 18 h 73"/>
              <a:gd name="T16" fmla="*/ 172 w 205"/>
              <a:gd name="T17" fmla="*/ 45 h 73"/>
              <a:gd name="T18" fmla="*/ 167 w 205"/>
              <a:gd name="T19" fmla="*/ 50 h 73"/>
              <a:gd name="T20" fmla="*/ 142 w 205"/>
              <a:gd name="T21" fmla="*/ 55 h 73"/>
              <a:gd name="T22" fmla="*/ 142 w 205"/>
              <a:gd name="T23" fmla="*/ 20 h 73"/>
              <a:gd name="T24" fmla="*/ 158 w 205"/>
              <a:gd name="T25" fmla="*/ 17 h 73"/>
              <a:gd name="T26" fmla="*/ 163 w 205"/>
              <a:gd name="T27" fmla="*/ 19 h 73"/>
              <a:gd name="T28" fmla="*/ 161 w 205"/>
              <a:gd name="T29" fmla="*/ 9 h 73"/>
              <a:gd name="T30" fmla="*/ 155 w 205"/>
              <a:gd name="T31" fmla="*/ 5 h 73"/>
              <a:gd name="T32" fmla="*/ 142 w 205"/>
              <a:gd name="T33" fmla="*/ 8 h 73"/>
              <a:gd name="T34" fmla="*/ 142 w 205"/>
              <a:gd name="T35" fmla="*/ 5 h 73"/>
              <a:gd name="T36" fmla="*/ 28 w 205"/>
              <a:gd name="T37" fmla="*/ 30 h 73"/>
              <a:gd name="T38" fmla="*/ 116 w 205"/>
              <a:gd name="T39" fmla="*/ 13 h 73"/>
              <a:gd name="T40" fmla="*/ 121 w 205"/>
              <a:gd name="T41" fmla="*/ 9 h 73"/>
              <a:gd name="T42" fmla="*/ 142 w 205"/>
              <a:gd name="T43" fmla="*/ 5 h 73"/>
              <a:gd name="T44" fmla="*/ 142 w 205"/>
              <a:gd name="T45" fmla="*/ 8 h 73"/>
              <a:gd name="T46" fmla="*/ 124 w 205"/>
              <a:gd name="T47" fmla="*/ 11 h 73"/>
              <a:gd name="T48" fmla="*/ 120 w 205"/>
              <a:gd name="T49" fmla="*/ 17 h 73"/>
              <a:gd name="T50" fmla="*/ 122 w 205"/>
              <a:gd name="T51" fmla="*/ 28 h 73"/>
              <a:gd name="T52" fmla="*/ 122 w 205"/>
              <a:gd name="T53" fmla="*/ 28 h 73"/>
              <a:gd name="T54" fmla="*/ 126 w 205"/>
              <a:gd name="T55" fmla="*/ 24 h 73"/>
              <a:gd name="T56" fmla="*/ 142 w 205"/>
              <a:gd name="T57" fmla="*/ 20 h 73"/>
              <a:gd name="T58" fmla="*/ 142 w 205"/>
              <a:gd name="T59" fmla="*/ 55 h 73"/>
              <a:gd name="T60" fmla="*/ 130 w 205"/>
              <a:gd name="T61" fmla="*/ 57 h 73"/>
              <a:gd name="T62" fmla="*/ 125 w 205"/>
              <a:gd name="T63" fmla="*/ 56 h 73"/>
              <a:gd name="T64" fmla="*/ 35 w 205"/>
              <a:gd name="T65" fmla="*/ 73 h 73"/>
              <a:gd name="T66" fmla="*/ 28 w 205"/>
              <a:gd name="T67" fmla="*/ 70 h 73"/>
              <a:gd name="T68" fmla="*/ 28 w 205"/>
              <a:gd name="T69" fmla="*/ 67 h 73"/>
              <a:gd name="T70" fmla="*/ 35 w 205"/>
              <a:gd name="T71" fmla="*/ 70 h 73"/>
              <a:gd name="T72" fmla="*/ 35 w 205"/>
              <a:gd name="T73" fmla="*/ 70 h 73"/>
              <a:gd name="T74" fmla="*/ 37 w 205"/>
              <a:gd name="T75" fmla="*/ 70 h 73"/>
              <a:gd name="T76" fmla="*/ 42 w 205"/>
              <a:gd name="T77" fmla="*/ 62 h 73"/>
              <a:gd name="T78" fmla="*/ 36 w 205"/>
              <a:gd name="T79" fmla="*/ 57 h 73"/>
              <a:gd name="T80" fmla="*/ 40 w 205"/>
              <a:gd name="T81" fmla="*/ 50 h 73"/>
              <a:gd name="T82" fmla="*/ 34 w 205"/>
              <a:gd name="T83" fmla="*/ 45 h 73"/>
              <a:gd name="T84" fmla="*/ 37 w 205"/>
              <a:gd name="T85" fmla="*/ 38 h 73"/>
              <a:gd name="T86" fmla="*/ 30 w 205"/>
              <a:gd name="T87" fmla="*/ 33 h 73"/>
              <a:gd name="T88" fmla="*/ 28 w 205"/>
              <a:gd name="T89" fmla="*/ 33 h 73"/>
              <a:gd name="T90" fmla="*/ 28 w 205"/>
              <a:gd name="T91" fmla="*/ 34 h 73"/>
              <a:gd name="T92" fmla="*/ 28 w 205"/>
              <a:gd name="T93" fmla="*/ 30 h 73"/>
              <a:gd name="T94" fmla="*/ 26 w 205"/>
              <a:gd name="T95" fmla="*/ 31 h 73"/>
              <a:gd name="T96" fmla="*/ 28 w 205"/>
              <a:gd name="T97" fmla="*/ 30 h 73"/>
              <a:gd name="T98" fmla="*/ 28 w 205"/>
              <a:gd name="T99" fmla="*/ 34 h 73"/>
              <a:gd name="T100" fmla="*/ 13 w 205"/>
              <a:gd name="T101" fmla="*/ 49 h 73"/>
              <a:gd name="T102" fmla="*/ 15 w 205"/>
              <a:gd name="T103" fmla="*/ 62 h 73"/>
              <a:gd name="T104" fmla="*/ 28 w 205"/>
              <a:gd name="T105" fmla="*/ 67 h 73"/>
              <a:gd name="T106" fmla="*/ 28 w 205"/>
              <a:gd name="T107" fmla="*/ 70 h 73"/>
              <a:gd name="T108" fmla="*/ 0 w 205"/>
              <a:gd name="T109" fmla="*/ 58 h 73"/>
              <a:gd name="T110" fmla="*/ 26 w 205"/>
              <a:gd name="T111" fmla="*/ 3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5" h="73">
                <a:moveTo>
                  <a:pt x="142" y="5"/>
                </a:moveTo>
                <a:cubicBezTo>
                  <a:pt x="157" y="2"/>
                  <a:pt x="157" y="2"/>
                  <a:pt x="157" y="2"/>
                </a:cubicBezTo>
                <a:cubicBezTo>
                  <a:pt x="160" y="1"/>
                  <a:pt x="163" y="3"/>
                  <a:pt x="164" y="5"/>
                </a:cubicBezTo>
                <a:cubicBezTo>
                  <a:pt x="179" y="2"/>
                  <a:pt x="179" y="2"/>
                  <a:pt x="179" y="2"/>
                </a:cubicBezTo>
                <a:cubicBezTo>
                  <a:pt x="190" y="0"/>
                  <a:pt x="200" y="7"/>
                  <a:pt x="202" y="18"/>
                </a:cubicBezTo>
                <a:cubicBezTo>
                  <a:pt x="205" y="29"/>
                  <a:pt x="197" y="39"/>
                  <a:pt x="187" y="42"/>
                </a:cubicBezTo>
                <a:cubicBezTo>
                  <a:pt x="177" y="43"/>
                  <a:pt x="177" y="43"/>
                  <a:pt x="177" y="43"/>
                </a:cubicBezTo>
                <a:cubicBezTo>
                  <a:pt x="166" y="18"/>
                  <a:pt x="166" y="18"/>
                  <a:pt x="166" y="18"/>
                </a:cubicBezTo>
                <a:cubicBezTo>
                  <a:pt x="172" y="45"/>
                  <a:pt x="172" y="45"/>
                  <a:pt x="172" y="45"/>
                </a:cubicBezTo>
                <a:cubicBezTo>
                  <a:pt x="172" y="47"/>
                  <a:pt x="170" y="50"/>
                  <a:pt x="167" y="50"/>
                </a:cubicBezTo>
                <a:cubicBezTo>
                  <a:pt x="142" y="55"/>
                  <a:pt x="142" y="55"/>
                  <a:pt x="142" y="55"/>
                </a:cubicBezTo>
                <a:cubicBezTo>
                  <a:pt x="142" y="20"/>
                  <a:pt x="142" y="20"/>
                  <a:pt x="142" y="20"/>
                </a:cubicBezTo>
                <a:cubicBezTo>
                  <a:pt x="158" y="17"/>
                  <a:pt x="158" y="17"/>
                  <a:pt x="158" y="17"/>
                </a:cubicBezTo>
                <a:cubicBezTo>
                  <a:pt x="160" y="17"/>
                  <a:pt x="162" y="18"/>
                  <a:pt x="163" y="19"/>
                </a:cubicBezTo>
                <a:cubicBezTo>
                  <a:pt x="161" y="9"/>
                  <a:pt x="161" y="9"/>
                  <a:pt x="161" y="9"/>
                </a:cubicBezTo>
                <a:cubicBezTo>
                  <a:pt x="161" y="6"/>
                  <a:pt x="158" y="5"/>
                  <a:pt x="155" y="5"/>
                </a:cubicBezTo>
                <a:cubicBezTo>
                  <a:pt x="142" y="8"/>
                  <a:pt x="142" y="8"/>
                  <a:pt x="142" y="8"/>
                </a:cubicBezTo>
                <a:lnTo>
                  <a:pt x="142" y="5"/>
                </a:lnTo>
                <a:close/>
                <a:moveTo>
                  <a:pt x="28" y="30"/>
                </a:moveTo>
                <a:cubicBezTo>
                  <a:pt x="116" y="13"/>
                  <a:pt x="116" y="13"/>
                  <a:pt x="116" y="13"/>
                </a:cubicBezTo>
                <a:cubicBezTo>
                  <a:pt x="117" y="11"/>
                  <a:pt x="119" y="9"/>
                  <a:pt x="121" y="9"/>
                </a:cubicBezTo>
                <a:cubicBezTo>
                  <a:pt x="142" y="5"/>
                  <a:pt x="142" y="5"/>
                  <a:pt x="142" y="5"/>
                </a:cubicBezTo>
                <a:cubicBezTo>
                  <a:pt x="142" y="8"/>
                  <a:pt x="142" y="8"/>
                  <a:pt x="142" y="8"/>
                </a:cubicBezTo>
                <a:cubicBezTo>
                  <a:pt x="124" y="11"/>
                  <a:pt x="124" y="11"/>
                  <a:pt x="124" y="11"/>
                </a:cubicBezTo>
                <a:cubicBezTo>
                  <a:pt x="121" y="12"/>
                  <a:pt x="119" y="15"/>
                  <a:pt x="120" y="17"/>
                </a:cubicBezTo>
                <a:cubicBezTo>
                  <a:pt x="122" y="28"/>
                  <a:pt x="122" y="28"/>
                  <a:pt x="122" y="28"/>
                </a:cubicBezTo>
                <a:cubicBezTo>
                  <a:pt x="122" y="28"/>
                  <a:pt x="122" y="28"/>
                  <a:pt x="122" y="28"/>
                </a:cubicBezTo>
                <a:cubicBezTo>
                  <a:pt x="122" y="26"/>
                  <a:pt x="124" y="24"/>
                  <a:pt x="126" y="24"/>
                </a:cubicBezTo>
                <a:cubicBezTo>
                  <a:pt x="142" y="20"/>
                  <a:pt x="142" y="20"/>
                  <a:pt x="142" y="20"/>
                </a:cubicBezTo>
                <a:cubicBezTo>
                  <a:pt x="142" y="55"/>
                  <a:pt x="142" y="55"/>
                  <a:pt x="142" y="55"/>
                </a:cubicBezTo>
                <a:cubicBezTo>
                  <a:pt x="130" y="57"/>
                  <a:pt x="130" y="57"/>
                  <a:pt x="130" y="57"/>
                </a:cubicBezTo>
                <a:cubicBezTo>
                  <a:pt x="128" y="58"/>
                  <a:pt x="126" y="57"/>
                  <a:pt x="125" y="56"/>
                </a:cubicBezTo>
                <a:cubicBezTo>
                  <a:pt x="35" y="73"/>
                  <a:pt x="35" y="73"/>
                  <a:pt x="35" y="73"/>
                </a:cubicBezTo>
                <a:cubicBezTo>
                  <a:pt x="28" y="70"/>
                  <a:pt x="28" y="70"/>
                  <a:pt x="28" y="70"/>
                </a:cubicBezTo>
                <a:cubicBezTo>
                  <a:pt x="28" y="67"/>
                  <a:pt x="28" y="67"/>
                  <a:pt x="28" y="67"/>
                </a:cubicBezTo>
                <a:cubicBezTo>
                  <a:pt x="35" y="70"/>
                  <a:pt x="35" y="70"/>
                  <a:pt x="35" y="70"/>
                </a:cubicBezTo>
                <a:cubicBezTo>
                  <a:pt x="35" y="70"/>
                  <a:pt x="35" y="70"/>
                  <a:pt x="35" y="70"/>
                </a:cubicBezTo>
                <a:cubicBezTo>
                  <a:pt x="37" y="70"/>
                  <a:pt x="37" y="70"/>
                  <a:pt x="37" y="70"/>
                </a:cubicBezTo>
                <a:cubicBezTo>
                  <a:pt x="41" y="69"/>
                  <a:pt x="43" y="66"/>
                  <a:pt x="42" y="62"/>
                </a:cubicBezTo>
                <a:cubicBezTo>
                  <a:pt x="42" y="59"/>
                  <a:pt x="39" y="57"/>
                  <a:pt x="36" y="57"/>
                </a:cubicBezTo>
                <a:cubicBezTo>
                  <a:pt x="39" y="56"/>
                  <a:pt x="40" y="53"/>
                  <a:pt x="40" y="50"/>
                </a:cubicBezTo>
                <a:cubicBezTo>
                  <a:pt x="39" y="47"/>
                  <a:pt x="37" y="45"/>
                  <a:pt x="34" y="45"/>
                </a:cubicBezTo>
                <a:cubicBezTo>
                  <a:pt x="36" y="44"/>
                  <a:pt x="38" y="41"/>
                  <a:pt x="37" y="38"/>
                </a:cubicBezTo>
                <a:cubicBezTo>
                  <a:pt x="37" y="34"/>
                  <a:pt x="33" y="32"/>
                  <a:pt x="30" y="33"/>
                </a:cubicBezTo>
                <a:cubicBezTo>
                  <a:pt x="28" y="33"/>
                  <a:pt x="28" y="33"/>
                  <a:pt x="28" y="33"/>
                </a:cubicBezTo>
                <a:cubicBezTo>
                  <a:pt x="28" y="34"/>
                  <a:pt x="28" y="34"/>
                  <a:pt x="28" y="34"/>
                </a:cubicBezTo>
                <a:lnTo>
                  <a:pt x="28" y="30"/>
                </a:lnTo>
                <a:close/>
                <a:moveTo>
                  <a:pt x="26" y="31"/>
                </a:moveTo>
                <a:cubicBezTo>
                  <a:pt x="28" y="30"/>
                  <a:pt x="28" y="30"/>
                  <a:pt x="28" y="30"/>
                </a:cubicBezTo>
                <a:cubicBezTo>
                  <a:pt x="28" y="34"/>
                  <a:pt x="28" y="34"/>
                  <a:pt x="28" y="34"/>
                </a:cubicBezTo>
                <a:cubicBezTo>
                  <a:pt x="13" y="49"/>
                  <a:pt x="13" y="49"/>
                  <a:pt x="13" y="49"/>
                </a:cubicBezTo>
                <a:cubicBezTo>
                  <a:pt x="15" y="62"/>
                  <a:pt x="15" y="62"/>
                  <a:pt x="15" y="62"/>
                </a:cubicBezTo>
                <a:cubicBezTo>
                  <a:pt x="28" y="67"/>
                  <a:pt x="28" y="67"/>
                  <a:pt x="28" y="67"/>
                </a:cubicBezTo>
                <a:cubicBezTo>
                  <a:pt x="28" y="70"/>
                  <a:pt x="28" y="70"/>
                  <a:pt x="28" y="70"/>
                </a:cubicBezTo>
                <a:cubicBezTo>
                  <a:pt x="0" y="58"/>
                  <a:pt x="0" y="58"/>
                  <a:pt x="0" y="58"/>
                </a:cubicBezTo>
                <a:lnTo>
                  <a:pt x="26" y="3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6" name="Freeform 86"/>
          <p:cNvSpPr/>
          <p:nvPr/>
        </p:nvSpPr>
        <p:spPr bwMode="auto">
          <a:xfrm>
            <a:off x="7294492" y="2401078"/>
            <a:ext cx="184499" cy="236873"/>
          </a:xfrm>
          <a:custGeom>
            <a:avLst/>
            <a:gdLst>
              <a:gd name="T0" fmla="*/ 113 w 113"/>
              <a:gd name="T1" fmla="*/ 25 h 145"/>
              <a:gd name="T2" fmla="*/ 108 w 113"/>
              <a:gd name="T3" fmla="*/ 22 h 145"/>
              <a:gd name="T4" fmla="*/ 42 w 113"/>
              <a:gd name="T5" fmla="*/ 128 h 145"/>
              <a:gd name="T6" fmla="*/ 19 w 113"/>
              <a:gd name="T7" fmla="*/ 132 h 145"/>
              <a:gd name="T8" fmla="*/ 12 w 113"/>
              <a:gd name="T9" fmla="*/ 109 h 145"/>
              <a:gd name="T10" fmla="*/ 78 w 113"/>
              <a:gd name="T11" fmla="*/ 3 h 145"/>
              <a:gd name="T12" fmla="*/ 73 w 113"/>
              <a:gd name="T13" fmla="*/ 0 h 145"/>
              <a:gd name="T14" fmla="*/ 6 w 113"/>
              <a:gd name="T15" fmla="*/ 107 h 145"/>
              <a:gd name="T16" fmla="*/ 15 w 113"/>
              <a:gd name="T17" fmla="*/ 138 h 145"/>
              <a:gd name="T18" fmla="*/ 47 w 113"/>
              <a:gd name="T19" fmla="*/ 132 h 145"/>
              <a:gd name="T20" fmla="*/ 113 w 113"/>
              <a:gd name="T21" fmla="*/ 2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145">
                <a:moveTo>
                  <a:pt x="113" y="25"/>
                </a:moveTo>
                <a:cubicBezTo>
                  <a:pt x="108" y="22"/>
                  <a:pt x="108" y="22"/>
                  <a:pt x="108" y="22"/>
                </a:cubicBezTo>
                <a:cubicBezTo>
                  <a:pt x="42" y="128"/>
                  <a:pt x="42" y="128"/>
                  <a:pt x="42" y="128"/>
                </a:cubicBezTo>
                <a:cubicBezTo>
                  <a:pt x="38" y="135"/>
                  <a:pt x="27" y="137"/>
                  <a:pt x="19" y="132"/>
                </a:cubicBezTo>
                <a:cubicBezTo>
                  <a:pt x="11" y="127"/>
                  <a:pt x="8" y="117"/>
                  <a:pt x="12" y="109"/>
                </a:cubicBezTo>
                <a:cubicBezTo>
                  <a:pt x="78" y="3"/>
                  <a:pt x="78" y="3"/>
                  <a:pt x="78" y="3"/>
                </a:cubicBezTo>
                <a:cubicBezTo>
                  <a:pt x="73" y="0"/>
                  <a:pt x="73" y="0"/>
                  <a:pt x="73" y="0"/>
                </a:cubicBezTo>
                <a:cubicBezTo>
                  <a:pt x="6" y="107"/>
                  <a:pt x="6" y="107"/>
                  <a:pt x="6" y="107"/>
                </a:cubicBezTo>
                <a:cubicBezTo>
                  <a:pt x="0" y="117"/>
                  <a:pt x="4" y="131"/>
                  <a:pt x="15" y="138"/>
                </a:cubicBezTo>
                <a:cubicBezTo>
                  <a:pt x="26" y="145"/>
                  <a:pt x="40" y="142"/>
                  <a:pt x="47" y="132"/>
                </a:cubicBezTo>
                <a:lnTo>
                  <a:pt x="113" y="2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7" name="Freeform 87"/>
          <p:cNvSpPr/>
          <p:nvPr/>
        </p:nvSpPr>
        <p:spPr bwMode="auto">
          <a:xfrm>
            <a:off x="7399240" y="2392746"/>
            <a:ext cx="89274" cy="61896"/>
          </a:xfrm>
          <a:custGeom>
            <a:avLst/>
            <a:gdLst>
              <a:gd name="T0" fmla="*/ 54 w 55"/>
              <a:gd name="T1" fmla="*/ 35 h 38"/>
              <a:gd name="T2" fmla="*/ 48 w 55"/>
              <a:gd name="T3" fmla="*/ 37 h 38"/>
              <a:gd name="T4" fmla="*/ 3 w 55"/>
              <a:gd name="T5" fmla="*/ 9 h 38"/>
              <a:gd name="T6" fmla="*/ 2 w 55"/>
              <a:gd name="T7" fmla="*/ 3 h 38"/>
              <a:gd name="T8" fmla="*/ 8 w 55"/>
              <a:gd name="T9" fmla="*/ 1 h 38"/>
              <a:gd name="T10" fmla="*/ 53 w 55"/>
              <a:gd name="T11" fmla="*/ 29 h 38"/>
              <a:gd name="T12" fmla="*/ 54 w 55"/>
              <a:gd name="T13" fmla="*/ 35 h 38"/>
            </a:gdLst>
            <a:ahLst/>
            <a:cxnLst>
              <a:cxn ang="0">
                <a:pos x="T0" y="T1"/>
              </a:cxn>
              <a:cxn ang="0">
                <a:pos x="T2" y="T3"/>
              </a:cxn>
              <a:cxn ang="0">
                <a:pos x="T4" y="T5"/>
              </a:cxn>
              <a:cxn ang="0">
                <a:pos x="T6" y="T7"/>
              </a:cxn>
              <a:cxn ang="0">
                <a:pos x="T8" y="T9"/>
              </a:cxn>
              <a:cxn ang="0">
                <a:pos x="T10" y="T11"/>
              </a:cxn>
              <a:cxn ang="0">
                <a:pos x="T12" y="T13"/>
              </a:cxn>
            </a:cxnLst>
            <a:rect l="0" t="0" r="r" b="b"/>
            <a:pathLst>
              <a:path w="55" h="38">
                <a:moveTo>
                  <a:pt x="54" y="35"/>
                </a:moveTo>
                <a:cubicBezTo>
                  <a:pt x="53" y="37"/>
                  <a:pt x="50" y="38"/>
                  <a:pt x="48" y="37"/>
                </a:cubicBezTo>
                <a:cubicBezTo>
                  <a:pt x="3" y="9"/>
                  <a:pt x="3" y="9"/>
                  <a:pt x="3" y="9"/>
                </a:cubicBezTo>
                <a:cubicBezTo>
                  <a:pt x="1" y="7"/>
                  <a:pt x="0" y="5"/>
                  <a:pt x="2" y="3"/>
                </a:cubicBezTo>
                <a:cubicBezTo>
                  <a:pt x="3" y="1"/>
                  <a:pt x="6" y="0"/>
                  <a:pt x="8" y="1"/>
                </a:cubicBezTo>
                <a:cubicBezTo>
                  <a:pt x="53" y="29"/>
                  <a:pt x="53" y="29"/>
                  <a:pt x="53" y="29"/>
                </a:cubicBezTo>
                <a:cubicBezTo>
                  <a:pt x="55" y="31"/>
                  <a:pt x="55" y="33"/>
                  <a:pt x="54" y="3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8" name="Freeform 88"/>
          <p:cNvSpPr/>
          <p:nvPr/>
        </p:nvSpPr>
        <p:spPr bwMode="auto">
          <a:xfrm>
            <a:off x="7330201" y="2441549"/>
            <a:ext cx="122603" cy="170215"/>
          </a:xfrm>
          <a:custGeom>
            <a:avLst/>
            <a:gdLst>
              <a:gd name="T0" fmla="*/ 75 w 75"/>
              <a:gd name="T1" fmla="*/ 4 h 104"/>
              <a:gd name="T2" fmla="*/ 69 w 75"/>
              <a:gd name="T3" fmla="*/ 0 h 104"/>
              <a:gd name="T4" fmla="*/ 10 w 75"/>
              <a:gd name="T5" fmla="*/ 95 h 104"/>
              <a:gd name="T6" fmla="*/ 0 w 75"/>
              <a:gd name="T7" fmla="*/ 100 h 104"/>
              <a:gd name="T8" fmla="*/ 1 w 75"/>
              <a:gd name="T9" fmla="*/ 101 h 104"/>
              <a:gd name="T10" fmla="*/ 17 w 75"/>
              <a:gd name="T11" fmla="*/ 98 h 104"/>
              <a:gd name="T12" fmla="*/ 75 w 75"/>
              <a:gd name="T13" fmla="*/ 4 h 104"/>
            </a:gdLst>
            <a:ahLst/>
            <a:cxnLst>
              <a:cxn ang="0">
                <a:pos x="T0" y="T1"/>
              </a:cxn>
              <a:cxn ang="0">
                <a:pos x="T2" y="T3"/>
              </a:cxn>
              <a:cxn ang="0">
                <a:pos x="T4" y="T5"/>
              </a:cxn>
              <a:cxn ang="0">
                <a:pos x="T6" y="T7"/>
              </a:cxn>
              <a:cxn ang="0">
                <a:pos x="T8" y="T9"/>
              </a:cxn>
              <a:cxn ang="0">
                <a:pos x="T10" y="T11"/>
              </a:cxn>
              <a:cxn ang="0">
                <a:pos x="T12" y="T13"/>
              </a:cxn>
            </a:cxnLst>
            <a:rect l="0" t="0" r="r" b="b"/>
            <a:pathLst>
              <a:path w="75" h="104">
                <a:moveTo>
                  <a:pt x="75" y="4"/>
                </a:moveTo>
                <a:cubicBezTo>
                  <a:pt x="69" y="0"/>
                  <a:pt x="69" y="0"/>
                  <a:pt x="69" y="0"/>
                </a:cubicBezTo>
                <a:cubicBezTo>
                  <a:pt x="10" y="95"/>
                  <a:pt x="10" y="95"/>
                  <a:pt x="10" y="95"/>
                </a:cubicBezTo>
                <a:cubicBezTo>
                  <a:pt x="8" y="98"/>
                  <a:pt x="4" y="100"/>
                  <a:pt x="0" y="100"/>
                </a:cubicBezTo>
                <a:cubicBezTo>
                  <a:pt x="0" y="100"/>
                  <a:pt x="1" y="100"/>
                  <a:pt x="1" y="101"/>
                </a:cubicBezTo>
                <a:cubicBezTo>
                  <a:pt x="7" y="104"/>
                  <a:pt x="14" y="103"/>
                  <a:pt x="17" y="98"/>
                </a:cubicBezTo>
                <a:lnTo>
                  <a:pt x="75" y="4"/>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9" name="Freeform 89"/>
          <p:cNvSpPr>
            <a:spLocks noEditPoints="1"/>
          </p:cNvSpPr>
          <p:nvPr/>
        </p:nvSpPr>
        <p:spPr bwMode="auto">
          <a:xfrm>
            <a:off x="7044525" y="1472633"/>
            <a:ext cx="166644" cy="121412"/>
          </a:xfrm>
          <a:custGeom>
            <a:avLst/>
            <a:gdLst>
              <a:gd name="T0" fmla="*/ 84 w 102"/>
              <a:gd name="T1" fmla="*/ 71 h 74"/>
              <a:gd name="T2" fmla="*/ 79 w 102"/>
              <a:gd name="T3" fmla="*/ 69 h 74"/>
              <a:gd name="T4" fmla="*/ 79 w 102"/>
              <a:gd name="T5" fmla="*/ 69 h 74"/>
              <a:gd name="T6" fmla="*/ 79 w 102"/>
              <a:gd name="T7" fmla="*/ 52 h 74"/>
              <a:gd name="T8" fmla="*/ 86 w 102"/>
              <a:gd name="T9" fmla="*/ 49 h 74"/>
              <a:gd name="T10" fmla="*/ 90 w 102"/>
              <a:gd name="T11" fmla="*/ 38 h 74"/>
              <a:gd name="T12" fmla="*/ 79 w 102"/>
              <a:gd name="T13" fmla="*/ 31 h 74"/>
              <a:gd name="T14" fmla="*/ 85 w 102"/>
              <a:gd name="T15" fmla="*/ 20 h 74"/>
              <a:gd name="T16" fmla="*/ 79 w 102"/>
              <a:gd name="T17" fmla="*/ 16 h 74"/>
              <a:gd name="T18" fmla="*/ 72 w 102"/>
              <a:gd name="T19" fmla="*/ 3 h 74"/>
              <a:gd name="T20" fmla="*/ 79 w 102"/>
              <a:gd name="T21" fmla="*/ 16 h 74"/>
              <a:gd name="T22" fmla="*/ 72 w 102"/>
              <a:gd name="T23" fmla="*/ 21 h 74"/>
              <a:gd name="T24" fmla="*/ 72 w 102"/>
              <a:gd name="T25" fmla="*/ 9 h 74"/>
              <a:gd name="T26" fmla="*/ 79 w 102"/>
              <a:gd name="T27" fmla="*/ 73 h 74"/>
              <a:gd name="T28" fmla="*/ 72 w 102"/>
              <a:gd name="T29" fmla="*/ 69 h 74"/>
              <a:gd name="T30" fmla="*/ 79 w 102"/>
              <a:gd name="T31" fmla="*/ 73 h 74"/>
              <a:gd name="T32" fmla="*/ 79 w 102"/>
              <a:gd name="T33" fmla="*/ 34 h 74"/>
              <a:gd name="T34" fmla="*/ 75 w 102"/>
              <a:gd name="T35" fmla="*/ 45 h 74"/>
              <a:gd name="T36" fmla="*/ 79 w 102"/>
              <a:gd name="T37" fmla="*/ 52 h 74"/>
              <a:gd name="T38" fmla="*/ 72 w 102"/>
              <a:gd name="T39" fmla="*/ 25 h 74"/>
              <a:gd name="T40" fmla="*/ 79 w 102"/>
              <a:gd name="T41" fmla="*/ 31 h 74"/>
              <a:gd name="T42" fmla="*/ 72 w 102"/>
              <a:gd name="T43" fmla="*/ 3 h 74"/>
              <a:gd name="T44" fmla="*/ 71 w 102"/>
              <a:gd name="T45" fmla="*/ 8 h 74"/>
              <a:gd name="T46" fmla="*/ 66 w 102"/>
              <a:gd name="T47" fmla="*/ 2 h 74"/>
              <a:gd name="T48" fmla="*/ 66 w 102"/>
              <a:gd name="T49" fmla="*/ 73 h 74"/>
              <a:gd name="T50" fmla="*/ 67 w 102"/>
              <a:gd name="T51" fmla="*/ 65 h 74"/>
              <a:gd name="T52" fmla="*/ 72 w 102"/>
              <a:gd name="T53" fmla="*/ 74 h 74"/>
              <a:gd name="T54" fmla="*/ 72 w 102"/>
              <a:gd name="T55" fmla="*/ 21 h 74"/>
              <a:gd name="T56" fmla="*/ 72 w 102"/>
              <a:gd name="T57" fmla="*/ 52 h 74"/>
              <a:gd name="T58" fmla="*/ 66 w 102"/>
              <a:gd name="T59" fmla="*/ 57 h 74"/>
              <a:gd name="T60" fmla="*/ 69 w 102"/>
              <a:gd name="T61" fmla="*/ 16 h 74"/>
              <a:gd name="T62" fmla="*/ 22 w 102"/>
              <a:gd name="T63" fmla="*/ 10 h 74"/>
              <a:gd name="T64" fmla="*/ 66 w 102"/>
              <a:gd name="T65" fmla="*/ 5 h 74"/>
              <a:gd name="T66" fmla="*/ 64 w 102"/>
              <a:gd name="T67" fmla="*/ 6 h 74"/>
              <a:gd name="T68" fmla="*/ 66 w 102"/>
              <a:gd name="T69" fmla="*/ 16 h 74"/>
              <a:gd name="T70" fmla="*/ 66 w 102"/>
              <a:gd name="T71" fmla="*/ 64 h 74"/>
              <a:gd name="T72" fmla="*/ 37 w 102"/>
              <a:gd name="T73" fmla="*/ 57 h 74"/>
              <a:gd name="T74" fmla="*/ 22 w 102"/>
              <a:gd name="T75" fmla="*/ 49 h 74"/>
              <a:gd name="T76" fmla="*/ 27 w 102"/>
              <a:gd name="T77" fmla="*/ 48 h 74"/>
              <a:gd name="T78" fmla="*/ 22 w 102"/>
              <a:gd name="T79" fmla="*/ 27 h 74"/>
              <a:gd name="T80" fmla="*/ 2 w 102"/>
              <a:gd name="T81" fmla="*/ 41 h 74"/>
              <a:gd name="T82" fmla="*/ 22 w 102"/>
              <a:gd name="T83" fmla="*/ 10 h 74"/>
              <a:gd name="T84" fmla="*/ 17 w 102"/>
              <a:gd name="T85" fmla="*/ 28 h 74"/>
              <a:gd name="T86" fmla="*/ 22 w 102"/>
              <a:gd name="T87" fmla="*/ 49 h 74"/>
              <a:gd name="T88" fmla="*/ 2 w 102"/>
              <a:gd name="T89" fmla="*/ 4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2" h="74">
                <a:moveTo>
                  <a:pt x="79" y="7"/>
                </a:moveTo>
                <a:cubicBezTo>
                  <a:pt x="102" y="22"/>
                  <a:pt x="98" y="62"/>
                  <a:pt x="84" y="71"/>
                </a:cubicBezTo>
                <a:cubicBezTo>
                  <a:pt x="82" y="72"/>
                  <a:pt x="80" y="73"/>
                  <a:pt x="79" y="73"/>
                </a:cubicBezTo>
                <a:cubicBezTo>
                  <a:pt x="79" y="69"/>
                  <a:pt x="79" y="69"/>
                  <a:pt x="79" y="69"/>
                </a:cubicBezTo>
                <a:cubicBezTo>
                  <a:pt x="79" y="69"/>
                  <a:pt x="79" y="69"/>
                  <a:pt x="79" y="69"/>
                </a:cubicBezTo>
                <a:cubicBezTo>
                  <a:pt x="79" y="69"/>
                  <a:pt x="79" y="69"/>
                  <a:pt x="79" y="69"/>
                </a:cubicBezTo>
                <a:cubicBezTo>
                  <a:pt x="83" y="67"/>
                  <a:pt x="85" y="61"/>
                  <a:pt x="83" y="57"/>
                </a:cubicBezTo>
                <a:cubicBezTo>
                  <a:pt x="82" y="55"/>
                  <a:pt x="80" y="53"/>
                  <a:pt x="79" y="52"/>
                </a:cubicBezTo>
                <a:cubicBezTo>
                  <a:pt x="79" y="49"/>
                  <a:pt x="79" y="49"/>
                  <a:pt x="79" y="49"/>
                </a:cubicBezTo>
                <a:cubicBezTo>
                  <a:pt x="81" y="50"/>
                  <a:pt x="84" y="50"/>
                  <a:pt x="86" y="49"/>
                </a:cubicBezTo>
                <a:cubicBezTo>
                  <a:pt x="86" y="49"/>
                  <a:pt x="86" y="49"/>
                  <a:pt x="86" y="49"/>
                </a:cubicBezTo>
                <a:cubicBezTo>
                  <a:pt x="90" y="47"/>
                  <a:pt x="92" y="42"/>
                  <a:pt x="90" y="38"/>
                </a:cubicBezTo>
                <a:cubicBezTo>
                  <a:pt x="88" y="34"/>
                  <a:pt x="83" y="32"/>
                  <a:pt x="79" y="34"/>
                </a:cubicBezTo>
                <a:cubicBezTo>
                  <a:pt x="79" y="31"/>
                  <a:pt x="79" y="31"/>
                  <a:pt x="79" y="31"/>
                </a:cubicBezTo>
                <a:cubicBezTo>
                  <a:pt x="80" y="31"/>
                  <a:pt x="81" y="30"/>
                  <a:pt x="82" y="30"/>
                </a:cubicBezTo>
                <a:cubicBezTo>
                  <a:pt x="86" y="28"/>
                  <a:pt x="87" y="24"/>
                  <a:pt x="85" y="20"/>
                </a:cubicBezTo>
                <a:cubicBezTo>
                  <a:pt x="85" y="20"/>
                  <a:pt x="85" y="20"/>
                  <a:pt x="85" y="20"/>
                </a:cubicBezTo>
                <a:cubicBezTo>
                  <a:pt x="84" y="17"/>
                  <a:pt x="81" y="16"/>
                  <a:pt x="79" y="16"/>
                </a:cubicBezTo>
                <a:lnTo>
                  <a:pt x="79" y="7"/>
                </a:lnTo>
                <a:close/>
                <a:moveTo>
                  <a:pt x="72" y="3"/>
                </a:moveTo>
                <a:cubicBezTo>
                  <a:pt x="74" y="4"/>
                  <a:pt x="76" y="5"/>
                  <a:pt x="79" y="7"/>
                </a:cubicBezTo>
                <a:cubicBezTo>
                  <a:pt x="79" y="16"/>
                  <a:pt x="79" y="16"/>
                  <a:pt x="79" y="16"/>
                </a:cubicBezTo>
                <a:cubicBezTo>
                  <a:pt x="77" y="16"/>
                  <a:pt x="76" y="16"/>
                  <a:pt x="75" y="17"/>
                </a:cubicBezTo>
                <a:cubicBezTo>
                  <a:pt x="73" y="17"/>
                  <a:pt x="72" y="19"/>
                  <a:pt x="72" y="21"/>
                </a:cubicBezTo>
                <a:cubicBezTo>
                  <a:pt x="72" y="13"/>
                  <a:pt x="72" y="13"/>
                  <a:pt x="72" y="13"/>
                </a:cubicBezTo>
                <a:cubicBezTo>
                  <a:pt x="72" y="12"/>
                  <a:pt x="72" y="10"/>
                  <a:pt x="72" y="9"/>
                </a:cubicBezTo>
                <a:cubicBezTo>
                  <a:pt x="72" y="3"/>
                  <a:pt x="72" y="3"/>
                  <a:pt x="72" y="3"/>
                </a:cubicBezTo>
                <a:close/>
                <a:moveTo>
                  <a:pt x="79" y="73"/>
                </a:moveTo>
                <a:cubicBezTo>
                  <a:pt x="76" y="74"/>
                  <a:pt x="74" y="74"/>
                  <a:pt x="72" y="74"/>
                </a:cubicBezTo>
                <a:cubicBezTo>
                  <a:pt x="72" y="69"/>
                  <a:pt x="72" y="69"/>
                  <a:pt x="72" y="69"/>
                </a:cubicBezTo>
                <a:cubicBezTo>
                  <a:pt x="74" y="70"/>
                  <a:pt x="76" y="70"/>
                  <a:pt x="79" y="69"/>
                </a:cubicBezTo>
                <a:cubicBezTo>
                  <a:pt x="79" y="73"/>
                  <a:pt x="79" y="73"/>
                  <a:pt x="79" y="73"/>
                </a:cubicBezTo>
                <a:close/>
                <a:moveTo>
                  <a:pt x="79" y="31"/>
                </a:moveTo>
                <a:cubicBezTo>
                  <a:pt x="79" y="34"/>
                  <a:pt x="79" y="34"/>
                  <a:pt x="79" y="34"/>
                </a:cubicBezTo>
                <a:cubicBezTo>
                  <a:pt x="78" y="34"/>
                  <a:pt x="78" y="34"/>
                  <a:pt x="78" y="34"/>
                </a:cubicBezTo>
                <a:cubicBezTo>
                  <a:pt x="74" y="36"/>
                  <a:pt x="73" y="41"/>
                  <a:pt x="75" y="45"/>
                </a:cubicBezTo>
                <a:cubicBezTo>
                  <a:pt x="76" y="47"/>
                  <a:pt x="77" y="48"/>
                  <a:pt x="79" y="49"/>
                </a:cubicBezTo>
                <a:cubicBezTo>
                  <a:pt x="79" y="52"/>
                  <a:pt x="79" y="52"/>
                  <a:pt x="79" y="52"/>
                </a:cubicBezTo>
                <a:cubicBezTo>
                  <a:pt x="76" y="51"/>
                  <a:pt x="74" y="51"/>
                  <a:pt x="72" y="52"/>
                </a:cubicBezTo>
                <a:cubicBezTo>
                  <a:pt x="72" y="25"/>
                  <a:pt x="72" y="25"/>
                  <a:pt x="72" y="25"/>
                </a:cubicBezTo>
                <a:cubicBezTo>
                  <a:pt x="72" y="26"/>
                  <a:pt x="72" y="26"/>
                  <a:pt x="72" y="26"/>
                </a:cubicBezTo>
                <a:cubicBezTo>
                  <a:pt x="73" y="29"/>
                  <a:pt x="76" y="31"/>
                  <a:pt x="79" y="31"/>
                </a:cubicBezTo>
                <a:close/>
                <a:moveTo>
                  <a:pt x="66" y="2"/>
                </a:moveTo>
                <a:cubicBezTo>
                  <a:pt x="68" y="2"/>
                  <a:pt x="70" y="3"/>
                  <a:pt x="72" y="3"/>
                </a:cubicBezTo>
                <a:cubicBezTo>
                  <a:pt x="72" y="9"/>
                  <a:pt x="72" y="9"/>
                  <a:pt x="72" y="9"/>
                </a:cubicBezTo>
                <a:cubicBezTo>
                  <a:pt x="71" y="9"/>
                  <a:pt x="71" y="9"/>
                  <a:pt x="71" y="8"/>
                </a:cubicBezTo>
                <a:cubicBezTo>
                  <a:pt x="70" y="7"/>
                  <a:pt x="68" y="5"/>
                  <a:pt x="66" y="5"/>
                </a:cubicBezTo>
                <a:cubicBezTo>
                  <a:pt x="66" y="2"/>
                  <a:pt x="66" y="2"/>
                  <a:pt x="66" y="2"/>
                </a:cubicBezTo>
                <a:close/>
                <a:moveTo>
                  <a:pt x="72" y="74"/>
                </a:moveTo>
                <a:cubicBezTo>
                  <a:pt x="70" y="74"/>
                  <a:pt x="68" y="73"/>
                  <a:pt x="66" y="73"/>
                </a:cubicBezTo>
                <a:cubicBezTo>
                  <a:pt x="66" y="64"/>
                  <a:pt x="66" y="64"/>
                  <a:pt x="66" y="64"/>
                </a:cubicBezTo>
                <a:cubicBezTo>
                  <a:pt x="66" y="64"/>
                  <a:pt x="67" y="64"/>
                  <a:pt x="67" y="65"/>
                </a:cubicBezTo>
                <a:cubicBezTo>
                  <a:pt x="68" y="67"/>
                  <a:pt x="70" y="68"/>
                  <a:pt x="72" y="69"/>
                </a:cubicBezTo>
                <a:cubicBezTo>
                  <a:pt x="72" y="74"/>
                  <a:pt x="72" y="74"/>
                  <a:pt x="72" y="74"/>
                </a:cubicBezTo>
                <a:close/>
                <a:moveTo>
                  <a:pt x="72" y="13"/>
                </a:moveTo>
                <a:cubicBezTo>
                  <a:pt x="72" y="21"/>
                  <a:pt x="72" y="21"/>
                  <a:pt x="72" y="21"/>
                </a:cubicBezTo>
                <a:cubicBezTo>
                  <a:pt x="71" y="22"/>
                  <a:pt x="71" y="24"/>
                  <a:pt x="72" y="25"/>
                </a:cubicBezTo>
                <a:cubicBezTo>
                  <a:pt x="72" y="52"/>
                  <a:pt x="72" y="52"/>
                  <a:pt x="72" y="52"/>
                </a:cubicBezTo>
                <a:cubicBezTo>
                  <a:pt x="71" y="52"/>
                  <a:pt x="71" y="52"/>
                  <a:pt x="71" y="52"/>
                </a:cubicBezTo>
                <a:cubicBezTo>
                  <a:pt x="69" y="54"/>
                  <a:pt x="67" y="55"/>
                  <a:pt x="66" y="57"/>
                </a:cubicBezTo>
                <a:cubicBezTo>
                  <a:pt x="66" y="16"/>
                  <a:pt x="66" y="16"/>
                  <a:pt x="66" y="16"/>
                </a:cubicBezTo>
                <a:cubicBezTo>
                  <a:pt x="67" y="16"/>
                  <a:pt x="68" y="16"/>
                  <a:pt x="69" y="16"/>
                </a:cubicBezTo>
                <a:cubicBezTo>
                  <a:pt x="70" y="15"/>
                  <a:pt x="71" y="14"/>
                  <a:pt x="72" y="13"/>
                </a:cubicBezTo>
                <a:close/>
                <a:moveTo>
                  <a:pt x="22" y="10"/>
                </a:moveTo>
                <a:cubicBezTo>
                  <a:pt x="41" y="2"/>
                  <a:pt x="55" y="0"/>
                  <a:pt x="66" y="2"/>
                </a:cubicBezTo>
                <a:cubicBezTo>
                  <a:pt x="66" y="5"/>
                  <a:pt x="66" y="5"/>
                  <a:pt x="66" y="5"/>
                </a:cubicBezTo>
                <a:cubicBezTo>
                  <a:pt x="65" y="5"/>
                  <a:pt x="65" y="6"/>
                  <a:pt x="64" y="6"/>
                </a:cubicBezTo>
                <a:cubicBezTo>
                  <a:pt x="64" y="6"/>
                  <a:pt x="64" y="6"/>
                  <a:pt x="64" y="6"/>
                </a:cubicBezTo>
                <a:cubicBezTo>
                  <a:pt x="61" y="7"/>
                  <a:pt x="60" y="11"/>
                  <a:pt x="61" y="13"/>
                </a:cubicBezTo>
                <a:cubicBezTo>
                  <a:pt x="62" y="15"/>
                  <a:pt x="64" y="16"/>
                  <a:pt x="66" y="16"/>
                </a:cubicBezTo>
                <a:cubicBezTo>
                  <a:pt x="66" y="57"/>
                  <a:pt x="66" y="57"/>
                  <a:pt x="66" y="57"/>
                </a:cubicBezTo>
                <a:cubicBezTo>
                  <a:pt x="66" y="59"/>
                  <a:pt x="66" y="62"/>
                  <a:pt x="66" y="64"/>
                </a:cubicBezTo>
                <a:cubicBezTo>
                  <a:pt x="66" y="73"/>
                  <a:pt x="66" y="73"/>
                  <a:pt x="66" y="73"/>
                </a:cubicBezTo>
                <a:cubicBezTo>
                  <a:pt x="56" y="68"/>
                  <a:pt x="48" y="56"/>
                  <a:pt x="37" y="57"/>
                </a:cubicBezTo>
                <a:cubicBezTo>
                  <a:pt x="32" y="57"/>
                  <a:pt x="27" y="58"/>
                  <a:pt x="22" y="57"/>
                </a:cubicBezTo>
                <a:cubicBezTo>
                  <a:pt x="22" y="49"/>
                  <a:pt x="22" y="49"/>
                  <a:pt x="22" y="49"/>
                </a:cubicBezTo>
                <a:cubicBezTo>
                  <a:pt x="24" y="49"/>
                  <a:pt x="25" y="48"/>
                  <a:pt x="27" y="48"/>
                </a:cubicBezTo>
                <a:cubicBezTo>
                  <a:pt x="27" y="48"/>
                  <a:pt x="27" y="48"/>
                  <a:pt x="27" y="48"/>
                </a:cubicBezTo>
                <a:cubicBezTo>
                  <a:pt x="32" y="45"/>
                  <a:pt x="34" y="38"/>
                  <a:pt x="32" y="33"/>
                </a:cubicBezTo>
                <a:cubicBezTo>
                  <a:pt x="30" y="29"/>
                  <a:pt x="26" y="27"/>
                  <a:pt x="22" y="27"/>
                </a:cubicBezTo>
                <a:lnTo>
                  <a:pt x="22" y="10"/>
                </a:lnTo>
                <a:close/>
                <a:moveTo>
                  <a:pt x="2" y="41"/>
                </a:moveTo>
                <a:cubicBezTo>
                  <a:pt x="0" y="23"/>
                  <a:pt x="18" y="12"/>
                  <a:pt x="18" y="12"/>
                </a:cubicBezTo>
                <a:cubicBezTo>
                  <a:pt x="20" y="12"/>
                  <a:pt x="21" y="11"/>
                  <a:pt x="22" y="10"/>
                </a:cubicBezTo>
                <a:cubicBezTo>
                  <a:pt x="22" y="27"/>
                  <a:pt x="22" y="27"/>
                  <a:pt x="22" y="27"/>
                </a:cubicBezTo>
                <a:cubicBezTo>
                  <a:pt x="20" y="27"/>
                  <a:pt x="19" y="27"/>
                  <a:pt x="17" y="28"/>
                </a:cubicBezTo>
                <a:cubicBezTo>
                  <a:pt x="12" y="31"/>
                  <a:pt x="9" y="37"/>
                  <a:pt x="12" y="43"/>
                </a:cubicBezTo>
                <a:cubicBezTo>
                  <a:pt x="14" y="47"/>
                  <a:pt x="18" y="49"/>
                  <a:pt x="22" y="49"/>
                </a:cubicBezTo>
                <a:cubicBezTo>
                  <a:pt x="22" y="57"/>
                  <a:pt x="22" y="57"/>
                  <a:pt x="22" y="57"/>
                </a:cubicBezTo>
                <a:cubicBezTo>
                  <a:pt x="12" y="57"/>
                  <a:pt x="4" y="53"/>
                  <a:pt x="2" y="4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0" name="Freeform 90"/>
          <p:cNvSpPr/>
          <p:nvPr/>
        </p:nvSpPr>
        <p:spPr bwMode="auto">
          <a:xfrm>
            <a:off x="5655428" y="2267763"/>
            <a:ext cx="154741" cy="199973"/>
          </a:xfrm>
          <a:custGeom>
            <a:avLst/>
            <a:gdLst>
              <a:gd name="T0" fmla="*/ 0 w 95"/>
              <a:gd name="T1" fmla="*/ 21 h 123"/>
              <a:gd name="T2" fmla="*/ 4 w 95"/>
              <a:gd name="T3" fmla="*/ 19 h 123"/>
              <a:gd name="T4" fmla="*/ 59 w 95"/>
              <a:gd name="T5" fmla="*/ 109 h 123"/>
              <a:gd name="T6" fmla="*/ 79 w 95"/>
              <a:gd name="T7" fmla="*/ 112 h 123"/>
              <a:gd name="T8" fmla="*/ 85 w 95"/>
              <a:gd name="T9" fmla="*/ 93 h 123"/>
              <a:gd name="T10" fmla="*/ 29 w 95"/>
              <a:gd name="T11" fmla="*/ 3 h 123"/>
              <a:gd name="T12" fmla="*/ 34 w 95"/>
              <a:gd name="T13" fmla="*/ 0 h 123"/>
              <a:gd name="T14" fmla="*/ 90 w 95"/>
              <a:gd name="T15" fmla="*/ 91 h 123"/>
              <a:gd name="T16" fmla="*/ 82 w 95"/>
              <a:gd name="T17" fmla="*/ 117 h 123"/>
              <a:gd name="T18" fmla="*/ 56 w 95"/>
              <a:gd name="T19" fmla="*/ 112 h 123"/>
              <a:gd name="T20" fmla="*/ 0 w 95"/>
              <a:gd name="T21" fmla="*/ 2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23">
                <a:moveTo>
                  <a:pt x="0" y="21"/>
                </a:moveTo>
                <a:cubicBezTo>
                  <a:pt x="4" y="19"/>
                  <a:pt x="4" y="19"/>
                  <a:pt x="4" y="19"/>
                </a:cubicBezTo>
                <a:cubicBezTo>
                  <a:pt x="59" y="109"/>
                  <a:pt x="59" y="109"/>
                  <a:pt x="59" y="109"/>
                </a:cubicBezTo>
                <a:cubicBezTo>
                  <a:pt x="63" y="115"/>
                  <a:pt x="72" y="117"/>
                  <a:pt x="79" y="112"/>
                </a:cubicBezTo>
                <a:cubicBezTo>
                  <a:pt x="87" y="108"/>
                  <a:pt x="89" y="99"/>
                  <a:pt x="85" y="93"/>
                </a:cubicBezTo>
                <a:cubicBezTo>
                  <a:pt x="29" y="3"/>
                  <a:pt x="29" y="3"/>
                  <a:pt x="29" y="3"/>
                </a:cubicBezTo>
                <a:cubicBezTo>
                  <a:pt x="34" y="0"/>
                  <a:pt x="34" y="0"/>
                  <a:pt x="34" y="0"/>
                </a:cubicBezTo>
                <a:cubicBezTo>
                  <a:pt x="90" y="91"/>
                  <a:pt x="90" y="91"/>
                  <a:pt x="90" y="91"/>
                </a:cubicBezTo>
                <a:cubicBezTo>
                  <a:pt x="95" y="100"/>
                  <a:pt x="92" y="111"/>
                  <a:pt x="82" y="117"/>
                </a:cubicBezTo>
                <a:cubicBezTo>
                  <a:pt x="73" y="123"/>
                  <a:pt x="61" y="121"/>
                  <a:pt x="56" y="112"/>
                </a:cubicBezTo>
                <a:lnTo>
                  <a:pt x="0" y="2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1" name="Freeform 91"/>
          <p:cNvSpPr/>
          <p:nvPr/>
        </p:nvSpPr>
        <p:spPr bwMode="auto">
          <a:xfrm>
            <a:off x="5645906" y="2260621"/>
            <a:ext cx="76180" cy="52374"/>
          </a:xfrm>
          <a:custGeom>
            <a:avLst/>
            <a:gdLst>
              <a:gd name="T0" fmla="*/ 1 w 47"/>
              <a:gd name="T1" fmla="*/ 30 h 32"/>
              <a:gd name="T2" fmla="*/ 6 w 47"/>
              <a:gd name="T3" fmla="*/ 31 h 32"/>
              <a:gd name="T4" fmla="*/ 44 w 47"/>
              <a:gd name="T5" fmla="*/ 7 h 32"/>
              <a:gd name="T6" fmla="*/ 46 w 47"/>
              <a:gd name="T7" fmla="*/ 2 h 32"/>
              <a:gd name="T8" fmla="*/ 41 w 47"/>
              <a:gd name="T9" fmla="*/ 1 h 32"/>
              <a:gd name="T10" fmla="*/ 2 w 47"/>
              <a:gd name="T11" fmla="*/ 25 h 32"/>
              <a:gd name="T12" fmla="*/ 1 w 47"/>
              <a:gd name="T13" fmla="*/ 30 h 32"/>
            </a:gdLst>
            <a:ahLst/>
            <a:cxnLst>
              <a:cxn ang="0">
                <a:pos x="T0" y="T1"/>
              </a:cxn>
              <a:cxn ang="0">
                <a:pos x="T2" y="T3"/>
              </a:cxn>
              <a:cxn ang="0">
                <a:pos x="T4" y="T5"/>
              </a:cxn>
              <a:cxn ang="0">
                <a:pos x="T6" y="T7"/>
              </a:cxn>
              <a:cxn ang="0">
                <a:pos x="T8" y="T9"/>
              </a:cxn>
              <a:cxn ang="0">
                <a:pos x="T10" y="T11"/>
              </a:cxn>
              <a:cxn ang="0">
                <a:pos x="T12" y="T13"/>
              </a:cxn>
            </a:cxnLst>
            <a:rect l="0" t="0" r="r" b="b"/>
            <a:pathLst>
              <a:path w="47" h="32">
                <a:moveTo>
                  <a:pt x="1" y="30"/>
                </a:moveTo>
                <a:cubicBezTo>
                  <a:pt x="2" y="32"/>
                  <a:pt x="4" y="32"/>
                  <a:pt x="6" y="31"/>
                </a:cubicBezTo>
                <a:cubicBezTo>
                  <a:pt x="44" y="7"/>
                  <a:pt x="44" y="7"/>
                  <a:pt x="44" y="7"/>
                </a:cubicBezTo>
                <a:cubicBezTo>
                  <a:pt x="46" y="6"/>
                  <a:pt x="47" y="4"/>
                  <a:pt x="46" y="2"/>
                </a:cubicBezTo>
                <a:cubicBezTo>
                  <a:pt x="45" y="1"/>
                  <a:pt x="42" y="0"/>
                  <a:pt x="41" y="1"/>
                </a:cubicBezTo>
                <a:cubicBezTo>
                  <a:pt x="2" y="25"/>
                  <a:pt x="2" y="25"/>
                  <a:pt x="2" y="25"/>
                </a:cubicBezTo>
                <a:cubicBezTo>
                  <a:pt x="1" y="26"/>
                  <a:pt x="0" y="28"/>
                  <a:pt x="1" y="3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2" name="Freeform 92"/>
          <p:cNvSpPr/>
          <p:nvPr/>
        </p:nvSpPr>
        <p:spPr bwMode="auto">
          <a:xfrm>
            <a:off x="5676854" y="2303472"/>
            <a:ext cx="104748" cy="144028"/>
          </a:xfrm>
          <a:custGeom>
            <a:avLst/>
            <a:gdLst>
              <a:gd name="T0" fmla="*/ 0 w 64"/>
              <a:gd name="T1" fmla="*/ 3 h 88"/>
              <a:gd name="T2" fmla="*/ 5 w 64"/>
              <a:gd name="T3" fmla="*/ 0 h 88"/>
              <a:gd name="T4" fmla="*/ 55 w 64"/>
              <a:gd name="T5" fmla="*/ 80 h 88"/>
              <a:gd name="T6" fmla="*/ 64 w 64"/>
              <a:gd name="T7" fmla="*/ 85 h 88"/>
              <a:gd name="T8" fmla="*/ 63 w 64"/>
              <a:gd name="T9" fmla="*/ 85 h 88"/>
              <a:gd name="T10" fmla="*/ 49 w 64"/>
              <a:gd name="T11" fmla="*/ 82 h 88"/>
              <a:gd name="T12" fmla="*/ 0 w 64"/>
              <a:gd name="T13" fmla="*/ 3 h 88"/>
            </a:gdLst>
            <a:ahLst/>
            <a:cxnLst>
              <a:cxn ang="0">
                <a:pos x="T0" y="T1"/>
              </a:cxn>
              <a:cxn ang="0">
                <a:pos x="T2" y="T3"/>
              </a:cxn>
              <a:cxn ang="0">
                <a:pos x="T4" y="T5"/>
              </a:cxn>
              <a:cxn ang="0">
                <a:pos x="T6" y="T7"/>
              </a:cxn>
              <a:cxn ang="0">
                <a:pos x="T8" y="T9"/>
              </a:cxn>
              <a:cxn ang="0">
                <a:pos x="T10" y="T11"/>
              </a:cxn>
              <a:cxn ang="0">
                <a:pos x="T12" y="T13"/>
              </a:cxn>
            </a:cxnLst>
            <a:rect l="0" t="0" r="r" b="b"/>
            <a:pathLst>
              <a:path w="64" h="88">
                <a:moveTo>
                  <a:pt x="0" y="3"/>
                </a:moveTo>
                <a:cubicBezTo>
                  <a:pt x="5" y="0"/>
                  <a:pt x="5" y="0"/>
                  <a:pt x="5" y="0"/>
                </a:cubicBezTo>
                <a:cubicBezTo>
                  <a:pt x="55" y="80"/>
                  <a:pt x="55" y="80"/>
                  <a:pt x="55" y="80"/>
                </a:cubicBezTo>
                <a:cubicBezTo>
                  <a:pt x="57" y="83"/>
                  <a:pt x="60" y="85"/>
                  <a:pt x="64" y="85"/>
                </a:cubicBezTo>
                <a:cubicBezTo>
                  <a:pt x="63" y="85"/>
                  <a:pt x="63" y="85"/>
                  <a:pt x="63" y="85"/>
                </a:cubicBezTo>
                <a:cubicBezTo>
                  <a:pt x="58" y="88"/>
                  <a:pt x="52" y="87"/>
                  <a:pt x="49" y="82"/>
                </a:cubicBezTo>
                <a:lnTo>
                  <a:pt x="0" y="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3" name="Freeform 93"/>
          <p:cNvSpPr>
            <a:spLocks noEditPoints="1"/>
          </p:cNvSpPr>
          <p:nvPr/>
        </p:nvSpPr>
        <p:spPr bwMode="auto">
          <a:xfrm>
            <a:off x="6675528" y="3505691"/>
            <a:ext cx="164263" cy="179738"/>
          </a:xfrm>
          <a:custGeom>
            <a:avLst/>
            <a:gdLst>
              <a:gd name="T0" fmla="*/ 78 w 101"/>
              <a:gd name="T1" fmla="*/ 51 h 110"/>
              <a:gd name="T2" fmla="*/ 75 w 101"/>
              <a:gd name="T3" fmla="*/ 63 h 110"/>
              <a:gd name="T4" fmla="*/ 75 w 101"/>
              <a:gd name="T5" fmla="*/ 73 h 110"/>
              <a:gd name="T6" fmla="*/ 77 w 101"/>
              <a:gd name="T7" fmla="*/ 74 h 110"/>
              <a:gd name="T8" fmla="*/ 86 w 101"/>
              <a:gd name="T9" fmla="*/ 86 h 110"/>
              <a:gd name="T10" fmla="*/ 75 w 101"/>
              <a:gd name="T11" fmla="*/ 80 h 110"/>
              <a:gd name="T12" fmla="*/ 75 w 101"/>
              <a:gd name="T13" fmla="*/ 22 h 110"/>
              <a:gd name="T14" fmla="*/ 86 w 101"/>
              <a:gd name="T15" fmla="*/ 15 h 110"/>
              <a:gd name="T16" fmla="*/ 77 w 101"/>
              <a:gd name="T17" fmla="*/ 28 h 110"/>
              <a:gd name="T18" fmla="*/ 75 w 101"/>
              <a:gd name="T19" fmla="*/ 28 h 110"/>
              <a:gd name="T20" fmla="*/ 98 w 101"/>
              <a:gd name="T21" fmla="*/ 48 h 110"/>
              <a:gd name="T22" fmla="*/ 83 w 101"/>
              <a:gd name="T23" fmla="*/ 51 h 110"/>
              <a:gd name="T24" fmla="*/ 98 w 101"/>
              <a:gd name="T25" fmla="*/ 53 h 110"/>
              <a:gd name="T26" fmla="*/ 98 w 101"/>
              <a:gd name="T27" fmla="*/ 48 h 110"/>
              <a:gd name="T28" fmla="*/ 52 w 101"/>
              <a:gd name="T29" fmla="*/ 110 h 110"/>
              <a:gd name="T30" fmla="*/ 66 w 101"/>
              <a:gd name="T31" fmla="*/ 74 h 110"/>
              <a:gd name="T32" fmla="*/ 75 w 101"/>
              <a:gd name="T33" fmla="*/ 39 h 110"/>
              <a:gd name="T34" fmla="*/ 50 w 101"/>
              <a:gd name="T35" fmla="*/ 29 h 110"/>
              <a:gd name="T36" fmla="*/ 72 w 101"/>
              <a:gd name="T37" fmla="*/ 51 h 110"/>
              <a:gd name="T38" fmla="*/ 62 w 101"/>
              <a:gd name="T39" fmla="*/ 70 h 110"/>
              <a:gd name="T40" fmla="*/ 60 w 101"/>
              <a:gd name="T41" fmla="*/ 85 h 110"/>
              <a:gd name="T42" fmla="*/ 50 w 101"/>
              <a:gd name="T43" fmla="*/ 110 h 110"/>
              <a:gd name="T44" fmla="*/ 75 w 101"/>
              <a:gd name="T45" fmla="*/ 28 h 110"/>
              <a:gd name="T46" fmla="*/ 74 w 101"/>
              <a:gd name="T47" fmla="*/ 24 h 110"/>
              <a:gd name="T48" fmla="*/ 75 w 101"/>
              <a:gd name="T49" fmla="*/ 73 h 110"/>
              <a:gd name="T50" fmla="*/ 74 w 101"/>
              <a:gd name="T51" fmla="*/ 78 h 110"/>
              <a:gd name="T52" fmla="*/ 75 w 101"/>
              <a:gd name="T53" fmla="*/ 73 h 110"/>
              <a:gd name="T54" fmla="*/ 50 w 101"/>
              <a:gd name="T55" fmla="*/ 0 h 110"/>
              <a:gd name="T56" fmla="*/ 53 w 101"/>
              <a:gd name="T57" fmla="*/ 3 h 110"/>
              <a:gd name="T58" fmla="*/ 50 w 101"/>
              <a:gd name="T59" fmla="*/ 18 h 110"/>
              <a:gd name="T60" fmla="*/ 50 w 101"/>
              <a:gd name="T61" fmla="*/ 23 h 110"/>
              <a:gd name="T62" fmla="*/ 25 w 101"/>
              <a:gd name="T63" fmla="*/ 63 h 110"/>
              <a:gd name="T64" fmla="*/ 35 w 101"/>
              <a:gd name="T65" fmla="*/ 96 h 110"/>
              <a:gd name="T66" fmla="*/ 50 w 101"/>
              <a:gd name="T67" fmla="*/ 110 h 110"/>
              <a:gd name="T68" fmla="*/ 41 w 101"/>
              <a:gd name="T69" fmla="*/ 85 h 110"/>
              <a:gd name="T70" fmla="*/ 39 w 101"/>
              <a:gd name="T71" fmla="*/ 70 h 110"/>
              <a:gd name="T72" fmla="*/ 34 w 101"/>
              <a:gd name="T73" fmla="*/ 35 h 110"/>
              <a:gd name="T74" fmla="*/ 50 w 101"/>
              <a:gd name="T75" fmla="*/ 23 h 110"/>
              <a:gd name="T76" fmla="*/ 50 w 101"/>
              <a:gd name="T77" fmla="*/ 18 h 110"/>
              <a:gd name="T78" fmla="*/ 48 w 101"/>
              <a:gd name="T79" fmla="*/ 3 h 110"/>
              <a:gd name="T80" fmla="*/ 25 w 101"/>
              <a:gd name="T81" fmla="*/ 80 h 110"/>
              <a:gd name="T82" fmla="*/ 27 w 101"/>
              <a:gd name="T83" fmla="*/ 74 h 110"/>
              <a:gd name="T84" fmla="*/ 25 w 101"/>
              <a:gd name="T85" fmla="*/ 80 h 110"/>
              <a:gd name="T86" fmla="*/ 25 w 101"/>
              <a:gd name="T87" fmla="*/ 22 h 110"/>
              <a:gd name="T88" fmla="*/ 27 w 101"/>
              <a:gd name="T89" fmla="*/ 28 h 110"/>
              <a:gd name="T90" fmla="*/ 25 w 101"/>
              <a:gd name="T91" fmla="*/ 39 h 110"/>
              <a:gd name="T92" fmla="*/ 25 w 101"/>
              <a:gd name="T93" fmla="*/ 63 h 110"/>
              <a:gd name="T94" fmla="*/ 25 w 101"/>
              <a:gd name="T95" fmla="*/ 22 h 110"/>
              <a:gd name="T96" fmla="*/ 23 w 101"/>
              <a:gd name="T97" fmla="*/ 28 h 110"/>
              <a:gd name="T98" fmla="*/ 15 w 101"/>
              <a:gd name="T99" fmla="*/ 19 h 110"/>
              <a:gd name="T100" fmla="*/ 18 w 101"/>
              <a:gd name="T101" fmla="*/ 15 h 110"/>
              <a:gd name="T102" fmla="*/ 25 w 101"/>
              <a:gd name="T103" fmla="*/ 73 h 110"/>
              <a:gd name="T104" fmla="*/ 18 w 101"/>
              <a:gd name="T105" fmla="*/ 86 h 110"/>
              <a:gd name="T106" fmla="*/ 15 w 101"/>
              <a:gd name="T107" fmla="*/ 83 h 110"/>
              <a:gd name="T108" fmla="*/ 23 w 101"/>
              <a:gd name="T109" fmla="*/ 74 h 110"/>
              <a:gd name="T110" fmla="*/ 18 w 101"/>
              <a:gd name="T111" fmla="*/ 51 h 110"/>
              <a:gd name="T112" fmla="*/ 15 w 101"/>
              <a:gd name="T113" fmla="*/ 48 h 110"/>
              <a:gd name="T114" fmla="*/ 0 w 101"/>
              <a:gd name="T115" fmla="*/ 51 h 110"/>
              <a:gd name="T116" fmla="*/ 15 w 101"/>
              <a:gd name="T117" fmla="*/ 5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10">
                <a:moveTo>
                  <a:pt x="75" y="63"/>
                </a:moveTo>
                <a:cubicBezTo>
                  <a:pt x="77" y="59"/>
                  <a:pt x="78" y="55"/>
                  <a:pt x="78" y="51"/>
                </a:cubicBezTo>
                <a:cubicBezTo>
                  <a:pt x="78" y="47"/>
                  <a:pt x="77" y="43"/>
                  <a:pt x="75" y="39"/>
                </a:cubicBezTo>
                <a:cubicBezTo>
                  <a:pt x="75" y="63"/>
                  <a:pt x="75" y="63"/>
                  <a:pt x="75" y="63"/>
                </a:cubicBezTo>
                <a:close/>
                <a:moveTo>
                  <a:pt x="75" y="80"/>
                </a:moveTo>
                <a:cubicBezTo>
                  <a:pt x="75" y="73"/>
                  <a:pt x="75" y="73"/>
                  <a:pt x="75" y="73"/>
                </a:cubicBezTo>
                <a:cubicBezTo>
                  <a:pt x="76" y="73"/>
                  <a:pt x="77" y="73"/>
                  <a:pt x="77" y="74"/>
                </a:cubicBezTo>
                <a:cubicBezTo>
                  <a:pt x="77" y="74"/>
                  <a:pt x="77" y="74"/>
                  <a:pt x="77" y="74"/>
                </a:cubicBezTo>
                <a:cubicBezTo>
                  <a:pt x="86" y="83"/>
                  <a:pt x="86" y="83"/>
                  <a:pt x="86" y="83"/>
                </a:cubicBezTo>
                <a:cubicBezTo>
                  <a:pt x="87" y="84"/>
                  <a:pt x="87" y="85"/>
                  <a:pt x="86" y="86"/>
                </a:cubicBezTo>
                <a:cubicBezTo>
                  <a:pt x="85" y="87"/>
                  <a:pt x="83" y="87"/>
                  <a:pt x="82" y="86"/>
                </a:cubicBezTo>
                <a:cubicBezTo>
                  <a:pt x="75" y="80"/>
                  <a:pt x="75" y="80"/>
                  <a:pt x="75" y="80"/>
                </a:cubicBezTo>
                <a:close/>
                <a:moveTo>
                  <a:pt x="75" y="28"/>
                </a:moveTo>
                <a:cubicBezTo>
                  <a:pt x="75" y="22"/>
                  <a:pt x="75" y="22"/>
                  <a:pt x="75" y="22"/>
                </a:cubicBezTo>
                <a:cubicBezTo>
                  <a:pt x="82" y="15"/>
                  <a:pt x="82" y="15"/>
                  <a:pt x="82" y="15"/>
                </a:cubicBezTo>
                <a:cubicBezTo>
                  <a:pt x="83" y="14"/>
                  <a:pt x="85" y="14"/>
                  <a:pt x="86" y="15"/>
                </a:cubicBezTo>
                <a:cubicBezTo>
                  <a:pt x="87" y="16"/>
                  <a:pt x="87" y="18"/>
                  <a:pt x="86" y="19"/>
                </a:cubicBezTo>
                <a:cubicBezTo>
                  <a:pt x="77" y="28"/>
                  <a:pt x="77" y="28"/>
                  <a:pt x="77" y="28"/>
                </a:cubicBezTo>
                <a:cubicBezTo>
                  <a:pt x="77" y="28"/>
                  <a:pt x="77" y="28"/>
                  <a:pt x="77" y="28"/>
                </a:cubicBezTo>
                <a:cubicBezTo>
                  <a:pt x="77" y="28"/>
                  <a:pt x="76" y="28"/>
                  <a:pt x="75" y="28"/>
                </a:cubicBezTo>
                <a:close/>
                <a:moveTo>
                  <a:pt x="98" y="48"/>
                </a:moveTo>
                <a:cubicBezTo>
                  <a:pt x="98" y="48"/>
                  <a:pt x="98" y="48"/>
                  <a:pt x="98" y="48"/>
                </a:cubicBezTo>
                <a:cubicBezTo>
                  <a:pt x="86" y="48"/>
                  <a:pt x="86" y="48"/>
                  <a:pt x="86" y="48"/>
                </a:cubicBezTo>
                <a:cubicBezTo>
                  <a:pt x="84" y="48"/>
                  <a:pt x="83" y="49"/>
                  <a:pt x="83" y="51"/>
                </a:cubicBezTo>
                <a:cubicBezTo>
                  <a:pt x="83" y="52"/>
                  <a:pt x="84" y="53"/>
                  <a:pt x="86" y="53"/>
                </a:cubicBezTo>
                <a:cubicBezTo>
                  <a:pt x="98" y="53"/>
                  <a:pt x="98" y="53"/>
                  <a:pt x="98" y="53"/>
                </a:cubicBezTo>
                <a:cubicBezTo>
                  <a:pt x="100" y="53"/>
                  <a:pt x="101" y="52"/>
                  <a:pt x="101" y="51"/>
                </a:cubicBezTo>
                <a:cubicBezTo>
                  <a:pt x="101" y="49"/>
                  <a:pt x="100" y="48"/>
                  <a:pt x="98" y="48"/>
                </a:cubicBezTo>
                <a:close/>
                <a:moveTo>
                  <a:pt x="50" y="110"/>
                </a:moveTo>
                <a:cubicBezTo>
                  <a:pt x="52" y="110"/>
                  <a:pt x="52" y="110"/>
                  <a:pt x="52" y="110"/>
                </a:cubicBezTo>
                <a:cubicBezTo>
                  <a:pt x="60" y="110"/>
                  <a:pt x="66" y="104"/>
                  <a:pt x="66" y="96"/>
                </a:cubicBezTo>
                <a:cubicBezTo>
                  <a:pt x="66" y="74"/>
                  <a:pt x="66" y="74"/>
                  <a:pt x="66" y="74"/>
                </a:cubicBezTo>
                <a:cubicBezTo>
                  <a:pt x="70" y="71"/>
                  <a:pt x="73" y="67"/>
                  <a:pt x="75" y="63"/>
                </a:cubicBezTo>
                <a:cubicBezTo>
                  <a:pt x="75" y="39"/>
                  <a:pt x="75" y="39"/>
                  <a:pt x="75" y="39"/>
                </a:cubicBezTo>
                <a:cubicBezTo>
                  <a:pt x="71" y="29"/>
                  <a:pt x="61" y="23"/>
                  <a:pt x="50" y="23"/>
                </a:cubicBezTo>
                <a:cubicBezTo>
                  <a:pt x="50" y="29"/>
                  <a:pt x="50" y="29"/>
                  <a:pt x="50" y="29"/>
                </a:cubicBezTo>
                <a:cubicBezTo>
                  <a:pt x="56" y="29"/>
                  <a:pt x="62" y="31"/>
                  <a:pt x="66" y="35"/>
                </a:cubicBezTo>
                <a:cubicBezTo>
                  <a:pt x="70" y="39"/>
                  <a:pt x="72" y="45"/>
                  <a:pt x="72" y="51"/>
                </a:cubicBezTo>
                <a:cubicBezTo>
                  <a:pt x="72" y="59"/>
                  <a:pt x="68" y="66"/>
                  <a:pt x="62" y="70"/>
                </a:cubicBezTo>
                <a:cubicBezTo>
                  <a:pt x="62" y="70"/>
                  <a:pt x="62" y="70"/>
                  <a:pt x="62" y="70"/>
                </a:cubicBezTo>
                <a:cubicBezTo>
                  <a:pt x="61" y="70"/>
                  <a:pt x="60" y="71"/>
                  <a:pt x="60" y="72"/>
                </a:cubicBezTo>
                <a:cubicBezTo>
                  <a:pt x="60" y="85"/>
                  <a:pt x="60" y="85"/>
                  <a:pt x="60" y="85"/>
                </a:cubicBezTo>
                <a:cubicBezTo>
                  <a:pt x="50" y="85"/>
                  <a:pt x="50" y="85"/>
                  <a:pt x="50" y="85"/>
                </a:cubicBezTo>
                <a:cubicBezTo>
                  <a:pt x="50" y="110"/>
                  <a:pt x="50" y="110"/>
                  <a:pt x="50" y="110"/>
                </a:cubicBezTo>
                <a:close/>
                <a:moveTo>
                  <a:pt x="75" y="22"/>
                </a:moveTo>
                <a:cubicBezTo>
                  <a:pt x="75" y="28"/>
                  <a:pt x="75" y="28"/>
                  <a:pt x="75" y="28"/>
                </a:cubicBezTo>
                <a:cubicBezTo>
                  <a:pt x="75" y="28"/>
                  <a:pt x="74" y="28"/>
                  <a:pt x="74" y="28"/>
                </a:cubicBezTo>
                <a:cubicBezTo>
                  <a:pt x="72" y="27"/>
                  <a:pt x="72" y="25"/>
                  <a:pt x="74" y="24"/>
                </a:cubicBezTo>
                <a:cubicBezTo>
                  <a:pt x="75" y="22"/>
                  <a:pt x="75" y="22"/>
                  <a:pt x="75" y="22"/>
                </a:cubicBezTo>
                <a:close/>
                <a:moveTo>
                  <a:pt x="75" y="73"/>
                </a:moveTo>
                <a:cubicBezTo>
                  <a:pt x="75" y="80"/>
                  <a:pt x="75" y="80"/>
                  <a:pt x="75" y="80"/>
                </a:cubicBezTo>
                <a:cubicBezTo>
                  <a:pt x="74" y="78"/>
                  <a:pt x="74" y="78"/>
                  <a:pt x="74" y="78"/>
                </a:cubicBezTo>
                <a:cubicBezTo>
                  <a:pt x="72" y="77"/>
                  <a:pt x="72" y="75"/>
                  <a:pt x="74" y="74"/>
                </a:cubicBezTo>
                <a:cubicBezTo>
                  <a:pt x="74" y="73"/>
                  <a:pt x="75" y="73"/>
                  <a:pt x="75" y="73"/>
                </a:cubicBezTo>
                <a:close/>
                <a:moveTo>
                  <a:pt x="50" y="18"/>
                </a:moveTo>
                <a:cubicBezTo>
                  <a:pt x="50" y="0"/>
                  <a:pt x="50" y="0"/>
                  <a:pt x="50" y="0"/>
                </a:cubicBezTo>
                <a:cubicBezTo>
                  <a:pt x="50" y="0"/>
                  <a:pt x="50" y="0"/>
                  <a:pt x="50" y="0"/>
                </a:cubicBezTo>
                <a:cubicBezTo>
                  <a:pt x="52" y="0"/>
                  <a:pt x="53" y="2"/>
                  <a:pt x="53" y="3"/>
                </a:cubicBezTo>
                <a:cubicBezTo>
                  <a:pt x="53" y="15"/>
                  <a:pt x="53" y="15"/>
                  <a:pt x="53" y="15"/>
                </a:cubicBezTo>
                <a:cubicBezTo>
                  <a:pt x="53" y="17"/>
                  <a:pt x="52" y="18"/>
                  <a:pt x="50" y="18"/>
                </a:cubicBezTo>
                <a:cubicBezTo>
                  <a:pt x="50" y="18"/>
                  <a:pt x="50" y="18"/>
                  <a:pt x="50" y="18"/>
                </a:cubicBezTo>
                <a:close/>
                <a:moveTo>
                  <a:pt x="50" y="23"/>
                </a:moveTo>
                <a:cubicBezTo>
                  <a:pt x="39" y="23"/>
                  <a:pt x="30" y="29"/>
                  <a:pt x="25" y="39"/>
                </a:cubicBezTo>
                <a:cubicBezTo>
                  <a:pt x="25" y="63"/>
                  <a:pt x="25" y="63"/>
                  <a:pt x="25" y="63"/>
                </a:cubicBezTo>
                <a:cubicBezTo>
                  <a:pt x="27" y="68"/>
                  <a:pt x="31" y="71"/>
                  <a:pt x="35" y="74"/>
                </a:cubicBezTo>
                <a:cubicBezTo>
                  <a:pt x="35" y="96"/>
                  <a:pt x="35" y="96"/>
                  <a:pt x="35" y="96"/>
                </a:cubicBezTo>
                <a:cubicBezTo>
                  <a:pt x="35" y="104"/>
                  <a:pt x="41" y="110"/>
                  <a:pt x="49" y="110"/>
                </a:cubicBezTo>
                <a:cubicBezTo>
                  <a:pt x="50" y="110"/>
                  <a:pt x="50" y="110"/>
                  <a:pt x="50" y="110"/>
                </a:cubicBezTo>
                <a:cubicBezTo>
                  <a:pt x="50" y="85"/>
                  <a:pt x="50" y="85"/>
                  <a:pt x="50" y="85"/>
                </a:cubicBezTo>
                <a:cubicBezTo>
                  <a:pt x="41" y="85"/>
                  <a:pt x="41" y="85"/>
                  <a:pt x="41" y="85"/>
                </a:cubicBezTo>
                <a:cubicBezTo>
                  <a:pt x="41" y="72"/>
                  <a:pt x="41" y="72"/>
                  <a:pt x="41" y="72"/>
                </a:cubicBezTo>
                <a:cubicBezTo>
                  <a:pt x="41" y="71"/>
                  <a:pt x="40" y="71"/>
                  <a:pt x="39" y="70"/>
                </a:cubicBezTo>
                <a:cubicBezTo>
                  <a:pt x="33" y="66"/>
                  <a:pt x="28" y="59"/>
                  <a:pt x="28" y="51"/>
                </a:cubicBezTo>
                <a:cubicBezTo>
                  <a:pt x="28" y="45"/>
                  <a:pt x="30" y="39"/>
                  <a:pt x="34" y="35"/>
                </a:cubicBezTo>
                <a:cubicBezTo>
                  <a:pt x="39" y="31"/>
                  <a:pt x="44" y="29"/>
                  <a:pt x="50" y="29"/>
                </a:cubicBezTo>
                <a:cubicBezTo>
                  <a:pt x="50" y="23"/>
                  <a:pt x="50" y="23"/>
                  <a:pt x="50" y="23"/>
                </a:cubicBezTo>
                <a:close/>
                <a:moveTo>
                  <a:pt x="50" y="0"/>
                </a:moveTo>
                <a:cubicBezTo>
                  <a:pt x="50" y="18"/>
                  <a:pt x="50" y="18"/>
                  <a:pt x="50" y="18"/>
                </a:cubicBezTo>
                <a:cubicBezTo>
                  <a:pt x="49" y="18"/>
                  <a:pt x="48" y="17"/>
                  <a:pt x="48" y="15"/>
                </a:cubicBezTo>
                <a:cubicBezTo>
                  <a:pt x="48" y="3"/>
                  <a:pt x="48" y="3"/>
                  <a:pt x="48" y="3"/>
                </a:cubicBezTo>
                <a:cubicBezTo>
                  <a:pt x="48" y="2"/>
                  <a:pt x="49" y="1"/>
                  <a:pt x="50" y="0"/>
                </a:cubicBezTo>
                <a:close/>
                <a:moveTo>
                  <a:pt x="25" y="80"/>
                </a:moveTo>
                <a:cubicBezTo>
                  <a:pt x="25" y="73"/>
                  <a:pt x="25" y="73"/>
                  <a:pt x="25" y="73"/>
                </a:cubicBezTo>
                <a:cubicBezTo>
                  <a:pt x="26" y="73"/>
                  <a:pt x="27" y="73"/>
                  <a:pt x="27" y="74"/>
                </a:cubicBezTo>
                <a:cubicBezTo>
                  <a:pt x="28" y="75"/>
                  <a:pt x="28" y="77"/>
                  <a:pt x="27" y="78"/>
                </a:cubicBezTo>
                <a:cubicBezTo>
                  <a:pt x="25" y="80"/>
                  <a:pt x="25" y="80"/>
                  <a:pt x="25" y="80"/>
                </a:cubicBezTo>
                <a:close/>
                <a:moveTo>
                  <a:pt x="25" y="28"/>
                </a:moveTo>
                <a:cubicBezTo>
                  <a:pt x="25" y="22"/>
                  <a:pt x="25" y="22"/>
                  <a:pt x="25" y="22"/>
                </a:cubicBezTo>
                <a:cubicBezTo>
                  <a:pt x="27" y="24"/>
                  <a:pt x="27" y="24"/>
                  <a:pt x="27" y="24"/>
                </a:cubicBezTo>
                <a:cubicBezTo>
                  <a:pt x="28" y="25"/>
                  <a:pt x="28" y="27"/>
                  <a:pt x="27" y="28"/>
                </a:cubicBezTo>
                <a:cubicBezTo>
                  <a:pt x="27" y="28"/>
                  <a:pt x="26" y="28"/>
                  <a:pt x="25" y="28"/>
                </a:cubicBezTo>
                <a:close/>
                <a:moveTo>
                  <a:pt x="25" y="39"/>
                </a:moveTo>
                <a:cubicBezTo>
                  <a:pt x="23" y="42"/>
                  <a:pt x="22" y="46"/>
                  <a:pt x="22" y="51"/>
                </a:cubicBezTo>
                <a:cubicBezTo>
                  <a:pt x="22" y="55"/>
                  <a:pt x="23" y="59"/>
                  <a:pt x="25" y="63"/>
                </a:cubicBezTo>
                <a:cubicBezTo>
                  <a:pt x="25" y="39"/>
                  <a:pt x="25" y="39"/>
                  <a:pt x="25" y="39"/>
                </a:cubicBezTo>
                <a:close/>
                <a:moveTo>
                  <a:pt x="25" y="22"/>
                </a:moveTo>
                <a:cubicBezTo>
                  <a:pt x="25" y="28"/>
                  <a:pt x="25" y="28"/>
                  <a:pt x="25" y="28"/>
                </a:cubicBezTo>
                <a:cubicBezTo>
                  <a:pt x="25" y="28"/>
                  <a:pt x="24" y="28"/>
                  <a:pt x="23" y="28"/>
                </a:cubicBezTo>
                <a:cubicBezTo>
                  <a:pt x="23" y="28"/>
                  <a:pt x="23" y="28"/>
                  <a:pt x="23" y="28"/>
                </a:cubicBezTo>
                <a:cubicBezTo>
                  <a:pt x="15" y="19"/>
                  <a:pt x="15" y="19"/>
                  <a:pt x="15" y="19"/>
                </a:cubicBezTo>
                <a:cubicBezTo>
                  <a:pt x="14" y="18"/>
                  <a:pt x="14" y="16"/>
                  <a:pt x="15" y="15"/>
                </a:cubicBezTo>
                <a:cubicBezTo>
                  <a:pt x="16" y="14"/>
                  <a:pt x="17" y="14"/>
                  <a:pt x="18" y="15"/>
                </a:cubicBezTo>
                <a:cubicBezTo>
                  <a:pt x="25" y="22"/>
                  <a:pt x="25" y="22"/>
                  <a:pt x="25" y="22"/>
                </a:cubicBezTo>
                <a:close/>
                <a:moveTo>
                  <a:pt x="25" y="73"/>
                </a:moveTo>
                <a:cubicBezTo>
                  <a:pt x="25" y="80"/>
                  <a:pt x="25" y="80"/>
                  <a:pt x="25" y="80"/>
                </a:cubicBezTo>
                <a:cubicBezTo>
                  <a:pt x="18" y="86"/>
                  <a:pt x="18" y="86"/>
                  <a:pt x="18" y="86"/>
                </a:cubicBezTo>
                <a:cubicBezTo>
                  <a:pt x="17" y="87"/>
                  <a:pt x="16" y="87"/>
                  <a:pt x="15" y="86"/>
                </a:cubicBezTo>
                <a:cubicBezTo>
                  <a:pt x="14" y="85"/>
                  <a:pt x="14" y="84"/>
                  <a:pt x="15" y="83"/>
                </a:cubicBezTo>
                <a:cubicBezTo>
                  <a:pt x="23" y="74"/>
                  <a:pt x="23" y="74"/>
                  <a:pt x="23" y="74"/>
                </a:cubicBezTo>
                <a:cubicBezTo>
                  <a:pt x="23" y="74"/>
                  <a:pt x="23" y="74"/>
                  <a:pt x="23" y="74"/>
                </a:cubicBezTo>
                <a:cubicBezTo>
                  <a:pt x="24" y="74"/>
                  <a:pt x="25" y="73"/>
                  <a:pt x="25" y="73"/>
                </a:cubicBezTo>
                <a:close/>
                <a:moveTo>
                  <a:pt x="18" y="51"/>
                </a:moveTo>
                <a:cubicBezTo>
                  <a:pt x="18" y="51"/>
                  <a:pt x="18" y="51"/>
                  <a:pt x="18" y="51"/>
                </a:cubicBezTo>
                <a:cubicBezTo>
                  <a:pt x="18" y="49"/>
                  <a:pt x="16" y="48"/>
                  <a:pt x="15" y="48"/>
                </a:cubicBezTo>
                <a:cubicBezTo>
                  <a:pt x="3" y="48"/>
                  <a:pt x="3" y="48"/>
                  <a:pt x="3" y="48"/>
                </a:cubicBezTo>
                <a:cubicBezTo>
                  <a:pt x="1" y="48"/>
                  <a:pt x="0" y="49"/>
                  <a:pt x="0" y="51"/>
                </a:cubicBezTo>
                <a:cubicBezTo>
                  <a:pt x="0" y="52"/>
                  <a:pt x="1" y="53"/>
                  <a:pt x="3" y="53"/>
                </a:cubicBezTo>
                <a:cubicBezTo>
                  <a:pt x="15" y="53"/>
                  <a:pt x="15" y="53"/>
                  <a:pt x="15" y="53"/>
                </a:cubicBezTo>
                <a:cubicBezTo>
                  <a:pt x="16" y="53"/>
                  <a:pt x="18" y="52"/>
                  <a:pt x="18" y="5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4" name="Freeform 94"/>
          <p:cNvSpPr/>
          <p:nvPr/>
        </p:nvSpPr>
        <p:spPr bwMode="auto">
          <a:xfrm>
            <a:off x="6476745" y="2321327"/>
            <a:ext cx="47613" cy="45232"/>
          </a:xfrm>
          <a:custGeom>
            <a:avLst/>
            <a:gdLst>
              <a:gd name="T0" fmla="*/ 28 w 29"/>
              <a:gd name="T1" fmla="*/ 16 h 28"/>
              <a:gd name="T2" fmla="*/ 12 w 29"/>
              <a:gd name="T3" fmla="*/ 27 h 28"/>
              <a:gd name="T4" fmla="*/ 1 w 29"/>
              <a:gd name="T5" fmla="*/ 12 h 28"/>
              <a:gd name="T6" fmla="*/ 17 w 29"/>
              <a:gd name="T7" fmla="*/ 1 h 28"/>
              <a:gd name="T8" fmla="*/ 28 w 29"/>
              <a:gd name="T9" fmla="*/ 16 h 28"/>
            </a:gdLst>
            <a:ahLst/>
            <a:cxnLst>
              <a:cxn ang="0">
                <a:pos x="T0" y="T1"/>
              </a:cxn>
              <a:cxn ang="0">
                <a:pos x="T2" y="T3"/>
              </a:cxn>
              <a:cxn ang="0">
                <a:pos x="T4" y="T5"/>
              </a:cxn>
              <a:cxn ang="0">
                <a:pos x="T6" y="T7"/>
              </a:cxn>
              <a:cxn ang="0">
                <a:pos x="T8" y="T9"/>
              </a:cxn>
            </a:cxnLst>
            <a:rect l="0" t="0" r="r" b="b"/>
            <a:pathLst>
              <a:path w="29" h="28">
                <a:moveTo>
                  <a:pt x="28" y="16"/>
                </a:moveTo>
                <a:cubicBezTo>
                  <a:pt x="26" y="23"/>
                  <a:pt x="19" y="28"/>
                  <a:pt x="12" y="27"/>
                </a:cubicBezTo>
                <a:cubicBezTo>
                  <a:pt x="5" y="26"/>
                  <a:pt x="0" y="19"/>
                  <a:pt x="1" y="12"/>
                </a:cubicBezTo>
                <a:cubicBezTo>
                  <a:pt x="3" y="4"/>
                  <a:pt x="10" y="0"/>
                  <a:pt x="17" y="1"/>
                </a:cubicBezTo>
                <a:cubicBezTo>
                  <a:pt x="24" y="2"/>
                  <a:pt x="29" y="9"/>
                  <a:pt x="28" y="16"/>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5" name="Freeform 95"/>
          <p:cNvSpPr/>
          <p:nvPr/>
        </p:nvSpPr>
        <p:spPr bwMode="auto">
          <a:xfrm>
            <a:off x="6466032" y="2184441"/>
            <a:ext cx="44042" cy="147599"/>
          </a:xfrm>
          <a:custGeom>
            <a:avLst/>
            <a:gdLst>
              <a:gd name="T0" fmla="*/ 27 w 27"/>
              <a:gd name="T1" fmla="*/ 90 h 91"/>
              <a:gd name="T2" fmla="*/ 12 w 27"/>
              <a:gd name="T3" fmla="*/ 14 h 91"/>
              <a:gd name="T4" fmla="*/ 1 w 27"/>
              <a:gd name="T5" fmla="*/ 0 h 91"/>
              <a:gd name="T6" fmla="*/ 17 w 27"/>
              <a:gd name="T7" fmla="*/ 91 h 91"/>
              <a:gd name="T8" fmla="*/ 27 w 27"/>
              <a:gd name="T9" fmla="*/ 90 h 91"/>
            </a:gdLst>
            <a:ahLst/>
            <a:cxnLst>
              <a:cxn ang="0">
                <a:pos x="T0" y="T1"/>
              </a:cxn>
              <a:cxn ang="0">
                <a:pos x="T2" y="T3"/>
              </a:cxn>
              <a:cxn ang="0">
                <a:pos x="T4" y="T5"/>
              </a:cxn>
              <a:cxn ang="0">
                <a:pos x="T6" y="T7"/>
              </a:cxn>
              <a:cxn ang="0">
                <a:pos x="T8" y="T9"/>
              </a:cxn>
            </a:cxnLst>
            <a:rect l="0" t="0" r="r" b="b"/>
            <a:pathLst>
              <a:path w="27" h="91">
                <a:moveTo>
                  <a:pt x="27" y="90"/>
                </a:moveTo>
                <a:cubicBezTo>
                  <a:pt x="27" y="90"/>
                  <a:pt x="12" y="14"/>
                  <a:pt x="12" y="14"/>
                </a:cubicBezTo>
                <a:cubicBezTo>
                  <a:pt x="12" y="14"/>
                  <a:pt x="3" y="0"/>
                  <a:pt x="1" y="0"/>
                </a:cubicBezTo>
                <a:cubicBezTo>
                  <a:pt x="0" y="0"/>
                  <a:pt x="17" y="91"/>
                  <a:pt x="17" y="91"/>
                </a:cubicBezTo>
                <a:lnTo>
                  <a:pt x="27" y="9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6" name="Freeform 96"/>
          <p:cNvSpPr/>
          <p:nvPr/>
        </p:nvSpPr>
        <p:spPr bwMode="auto">
          <a:xfrm>
            <a:off x="6496981" y="2208247"/>
            <a:ext cx="95225" cy="127364"/>
          </a:xfrm>
          <a:custGeom>
            <a:avLst/>
            <a:gdLst>
              <a:gd name="T0" fmla="*/ 1 w 80"/>
              <a:gd name="T1" fmla="*/ 99 h 107"/>
              <a:gd name="T2" fmla="*/ 60 w 80"/>
              <a:gd name="T3" fmla="*/ 13 h 107"/>
              <a:gd name="T4" fmla="*/ 80 w 80"/>
              <a:gd name="T5" fmla="*/ 0 h 107"/>
              <a:gd name="T6" fmla="*/ 71 w 80"/>
              <a:gd name="T7" fmla="*/ 21 h 107"/>
              <a:gd name="T8" fmla="*/ 12 w 80"/>
              <a:gd name="T9" fmla="*/ 107 h 107"/>
              <a:gd name="T10" fmla="*/ 0 w 80"/>
              <a:gd name="T11" fmla="*/ 100 h 107"/>
              <a:gd name="T12" fmla="*/ 1 w 80"/>
              <a:gd name="T13" fmla="*/ 99 h 107"/>
            </a:gdLst>
            <a:ahLst/>
            <a:cxnLst>
              <a:cxn ang="0">
                <a:pos x="T0" y="T1"/>
              </a:cxn>
              <a:cxn ang="0">
                <a:pos x="T2" y="T3"/>
              </a:cxn>
              <a:cxn ang="0">
                <a:pos x="T4" y="T5"/>
              </a:cxn>
              <a:cxn ang="0">
                <a:pos x="T6" y="T7"/>
              </a:cxn>
              <a:cxn ang="0">
                <a:pos x="T8" y="T9"/>
              </a:cxn>
              <a:cxn ang="0">
                <a:pos x="T10" y="T11"/>
              </a:cxn>
              <a:cxn ang="0">
                <a:pos x="T12" y="T13"/>
              </a:cxn>
            </a:cxnLst>
            <a:rect l="0" t="0" r="r" b="b"/>
            <a:pathLst>
              <a:path w="80" h="107">
                <a:moveTo>
                  <a:pt x="1" y="99"/>
                </a:moveTo>
                <a:lnTo>
                  <a:pt x="60" y="13"/>
                </a:lnTo>
                <a:lnTo>
                  <a:pt x="80" y="0"/>
                </a:lnTo>
                <a:lnTo>
                  <a:pt x="71" y="21"/>
                </a:lnTo>
                <a:lnTo>
                  <a:pt x="12" y="107"/>
                </a:lnTo>
                <a:lnTo>
                  <a:pt x="0" y="100"/>
                </a:lnTo>
                <a:lnTo>
                  <a:pt x="1" y="9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7" name="Freeform 97"/>
          <p:cNvSpPr/>
          <p:nvPr/>
        </p:nvSpPr>
        <p:spPr bwMode="auto">
          <a:xfrm>
            <a:off x="6488649" y="2355846"/>
            <a:ext cx="11903" cy="23806"/>
          </a:xfrm>
          <a:custGeom>
            <a:avLst/>
            <a:gdLst>
              <a:gd name="T0" fmla="*/ 2 w 7"/>
              <a:gd name="T1" fmla="*/ 3 h 15"/>
              <a:gd name="T2" fmla="*/ 5 w 7"/>
              <a:gd name="T3" fmla="*/ 1 h 15"/>
              <a:gd name="T4" fmla="*/ 7 w 7"/>
              <a:gd name="T5" fmla="*/ 3 h 15"/>
              <a:gd name="T6" fmla="*/ 5 w 7"/>
              <a:gd name="T7" fmla="*/ 13 h 15"/>
              <a:gd name="T8" fmla="*/ 3 w 7"/>
              <a:gd name="T9" fmla="*/ 15 h 15"/>
              <a:gd name="T10" fmla="*/ 1 w 7"/>
              <a:gd name="T11" fmla="*/ 12 h 15"/>
              <a:gd name="T12" fmla="*/ 2 w 7"/>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7" h="15">
                <a:moveTo>
                  <a:pt x="2" y="3"/>
                </a:moveTo>
                <a:cubicBezTo>
                  <a:pt x="3" y="1"/>
                  <a:pt x="4" y="0"/>
                  <a:pt x="5" y="1"/>
                </a:cubicBezTo>
                <a:cubicBezTo>
                  <a:pt x="6" y="1"/>
                  <a:pt x="7" y="2"/>
                  <a:pt x="7" y="3"/>
                </a:cubicBezTo>
                <a:cubicBezTo>
                  <a:pt x="5" y="13"/>
                  <a:pt x="5" y="13"/>
                  <a:pt x="5" y="13"/>
                </a:cubicBezTo>
                <a:cubicBezTo>
                  <a:pt x="5" y="14"/>
                  <a:pt x="4" y="15"/>
                  <a:pt x="3" y="15"/>
                </a:cubicBezTo>
                <a:cubicBezTo>
                  <a:pt x="1" y="15"/>
                  <a:pt x="0" y="13"/>
                  <a:pt x="1" y="12"/>
                </a:cubicBezTo>
                <a:lnTo>
                  <a:pt x="2" y="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8" name="Freeform 98"/>
          <p:cNvSpPr>
            <a:spLocks noEditPoints="1"/>
          </p:cNvSpPr>
          <p:nvPr/>
        </p:nvSpPr>
        <p:spPr bwMode="auto">
          <a:xfrm>
            <a:off x="6450559" y="1150057"/>
            <a:ext cx="165454" cy="177357"/>
          </a:xfrm>
          <a:custGeom>
            <a:avLst/>
            <a:gdLst>
              <a:gd name="T0" fmla="*/ 78 w 101"/>
              <a:gd name="T1" fmla="*/ 50 h 109"/>
              <a:gd name="T2" fmla="*/ 76 w 101"/>
              <a:gd name="T3" fmla="*/ 62 h 109"/>
              <a:gd name="T4" fmla="*/ 76 w 101"/>
              <a:gd name="T5" fmla="*/ 73 h 109"/>
              <a:gd name="T6" fmla="*/ 78 w 101"/>
              <a:gd name="T7" fmla="*/ 73 h 109"/>
              <a:gd name="T8" fmla="*/ 86 w 101"/>
              <a:gd name="T9" fmla="*/ 86 h 109"/>
              <a:gd name="T10" fmla="*/ 76 w 101"/>
              <a:gd name="T11" fmla="*/ 79 h 109"/>
              <a:gd name="T12" fmla="*/ 76 w 101"/>
              <a:gd name="T13" fmla="*/ 22 h 109"/>
              <a:gd name="T14" fmla="*/ 86 w 101"/>
              <a:gd name="T15" fmla="*/ 15 h 109"/>
              <a:gd name="T16" fmla="*/ 78 w 101"/>
              <a:gd name="T17" fmla="*/ 27 h 109"/>
              <a:gd name="T18" fmla="*/ 76 w 101"/>
              <a:gd name="T19" fmla="*/ 28 h 109"/>
              <a:gd name="T20" fmla="*/ 99 w 101"/>
              <a:gd name="T21" fmla="*/ 48 h 109"/>
              <a:gd name="T22" fmla="*/ 84 w 101"/>
              <a:gd name="T23" fmla="*/ 50 h 109"/>
              <a:gd name="T24" fmla="*/ 99 w 101"/>
              <a:gd name="T25" fmla="*/ 53 h 109"/>
              <a:gd name="T26" fmla="*/ 99 w 101"/>
              <a:gd name="T27" fmla="*/ 48 h 109"/>
              <a:gd name="T28" fmla="*/ 53 w 101"/>
              <a:gd name="T29" fmla="*/ 109 h 109"/>
              <a:gd name="T30" fmla="*/ 66 w 101"/>
              <a:gd name="T31" fmla="*/ 73 h 109"/>
              <a:gd name="T32" fmla="*/ 76 w 101"/>
              <a:gd name="T33" fmla="*/ 38 h 109"/>
              <a:gd name="T34" fmla="*/ 51 w 101"/>
              <a:gd name="T35" fmla="*/ 28 h 109"/>
              <a:gd name="T36" fmla="*/ 73 w 101"/>
              <a:gd name="T37" fmla="*/ 50 h 109"/>
              <a:gd name="T38" fmla="*/ 62 w 101"/>
              <a:gd name="T39" fmla="*/ 69 h 109"/>
              <a:gd name="T40" fmla="*/ 61 w 101"/>
              <a:gd name="T41" fmla="*/ 84 h 109"/>
              <a:gd name="T42" fmla="*/ 51 w 101"/>
              <a:gd name="T43" fmla="*/ 109 h 109"/>
              <a:gd name="T44" fmla="*/ 76 w 101"/>
              <a:gd name="T45" fmla="*/ 28 h 109"/>
              <a:gd name="T46" fmla="*/ 74 w 101"/>
              <a:gd name="T47" fmla="*/ 23 h 109"/>
              <a:gd name="T48" fmla="*/ 76 w 101"/>
              <a:gd name="T49" fmla="*/ 73 h 109"/>
              <a:gd name="T50" fmla="*/ 74 w 101"/>
              <a:gd name="T51" fmla="*/ 77 h 109"/>
              <a:gd name="T52" fmla="*/ 76 w 101"/>
              <a:gd name="T53" fmla="*/ 73 h 109"/>
              <a:gd name="T54" fmla="*/ 51 w 101"/>
              <a:gd name="T55" fmla="*/ 0 h 109"/>
              <a:gd name="T56" fmla="*/ 53 w 101"/>
              <a:gd name="T57" fmla="*/ 2 h 109"/>
              <a:gd name="T58" fmla="*/ 51 w 101"/>
              <a:gd name="T59" fmla="*/ 17 h 109"/>
              <a:gd name="T60" fmla="*/ 51 w 101"/>
              <a:gd name="T61" fmla="*/ 22 h 109"/>
              <a:gd name="T62" fmla="*/ 26 w 101"/>
              <a:gd name="T63" fmla="*/ 62 h 109"/>
              <a:gd name="T64" fmla="*/ 35 w 101"/>
              <a:gd name="T65" fmla="*/ 95 h 109"/>
              <a:gd name="T66" fmla="*/ 51 w 101"/>
              <a:gd name="T67" fmla="*/ 109 h 109"/>
              <a:gd name="T68" fmla="*/ 41 w 101"/>
              <a:gd name="T69" fmla="*/ 84 h 109"/>
              <a:gd name="T70" fmla="*/ 40 w 101"/>
              <a:gd name="T71" fmla="*/ 69 h 109"/>
              <a:gd name="T72" fmla="*/ 35 w 101"/>
              <a:gd name="T73" fmla="*/ 35 h 109"/>
              <a:gd name="T74" fmla="*/ 51 w 101"/>
              <a:gd name="T75" fmla="*/ 22 h 109"/>
              <a:gd name="T76" fmla="*/ 51 w 101"/>
              <a:gd name="T77" fmla="*/ 17 h 109"/>
              <a:gd name="T78" fmla="*/ 48 w 101"/>
              <a:gd name="T79" fmla="*/ 2 h 109"/>
              <a:gd name="T80" fmla="*/ 26 w 101"/>
              <a:gd name="T81" fmla="*/ 79 h 109"/>
              <a:gd name="T82" fmla="*/ 28 w 101"/>
              <a:gd name="T83" fmla="*/ 73 h 109"/>
              <a:gd name="T84" fmla="*/ 26 w 101"/>
              <a:gd name="T85" fmla="*/ 79 h 109"/>
              <a:gd name="T86" fmla="*/ 26 w 101"/>
              <a:gd name="T87" fmla="*/ 21 h 109"/>
              <a:gd name="T88" fmla="*/ 28 w 101"/>
              <a:gd name="T89" fmla="*/ 27 h 109"/>
              <a:gd name="T90" fmla="*/ 26 w 101"/>
              <a:gd name="T91" fmla="*/ 38 h 109"/>
              <a:gd name="T92" fmla="*/ 26 w 101"/>
              <a:gd name="T93" fmla="*/ 62 h 109"/>
              <a:gd name="T94" fmla="*/ 26 w 101"/>
              <a:gd name="T95" fmla="*/ 21 h 109"/>
              <a:gd name="T96" fmla="*/ 24 w 101"/>
              <a:gd name="T97" fmla="*/ 27 h 109"/>
              <a:gd name="T98" fmla="*/ 15 w 101"/>
              <a:gd name="T99" fmla="*/ 18 h 109"/>
              <a:gd name="T100" fmla="*/ 19 w 101"/>
              <a:gd name="T101" fmla="*/ 15 h 109"/>
              <a:gd name="T102" fmla="*/ 26 w 101"/>
              <a:gd name="T103" fmla="*/ 73 h 109"/>
              <a:gd name="T104" fmla="*/ 19 w 101"/>
              <a:gd name="T105" fmla="*/ 86 h 109"/>
              <a:gd name="T106" fmla="*/ 15 w 101"/>
              <a:gd name="T107" fmla="*/ 82 h 109"/>
              <a:gd name="T108" fmla="*/ 24 w 101"/>
              <a:gd name="T109" fmla="*/ 73 h 109"/>
              <a:gd name="T110" fmla="*/ 18 w 101"/>
              <a:gd name="T111" fmla="*/ 50 h 109"/>
              <a:gd name="T112" fmla="*/ 15 w 101"/>
              <a:gd name="T113" fmla="*/ 48 h 109"/>
              <a:gd name="T114" fmla="*/ 0 w 101"/>
              <a:gd name="T115" fmla="*/ 50 h 109"/>
              <a:gd name="T116" fmla="*/ 15 w 101"/>
              <a:gd name="T117"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09">
                <a:moveTo>
                  <a:pt x="76" y="62"/>
                </a:moveTo>
                <a:cubicBezTo>
                  <a:pt x="78" y="58"/>
                  <a:pt x="78" y="54"/>
                  <a:pt x="78" y="50"/>
                </a:cubicBezTo>
                <a:cubicBezTo>
                  <a:pt x="78" y="46"/>
                  <a:pt x="78" y="42"/>
                  <a:pt x="76" y="38"/>
                </a:cubicBezTo>
                <a:cubicBezTo>
                  <a:pt x="76" y="62"/>
                  <a:pt x="76" y="62"/>
                  <a:pt x="76" y="62"/>
                </a:cubicBezTo>
                <a:close/>
                <a:moveTo>
                  <a:pt x="76" y="79"/>
                </a:moveTo>
                <a:cubicBezTo>
                  <a:pt x="76" y="73"/>
                  <a:pt x="76" y="73"/>
                  <a:pt x="76" y="73"/>
                </a:cubicBezTo>
                <a:cubicBezTo>
                  <a:pt x="77" y="73"/>
                  <a:pt x="77" y="73"/>
                  <a:pt x="78" y="73"/>
                </a:cubicBezTo>
                <a:cubicBezTo>
                  <a:pt x="78" y="73"/>
                  <a:pt x="78" y="73"/>
                  <a:pt x="78" y="73"/>
                </a:cubicBezTo>
                <a:cubicBezTo>
                  <a:pt x="86" y="82"/>
                  <a:pt x="86" y="82"/>
                  <a:pt x="86" y="82"/>
                </a:cubicBezTo>
                <a:cubicBezTo>
                  <a:pt x="87" y="83"/>
                  <a:pt x="87" y="85"/>
                  <a:pt x="86" y="86"/>
                </a:cubicBezTo>
                <a:cubicBezTo>
                  <a:pt x="85" y="87"/>
                  <a:pt x="84" y="87"/>
                  <a:pt x="83" y="86"/>
                </a:cubicBezTo>
                <a:cubicBezTo>
                  <a:pt x="76" y="79"/>
                  <a:pt x="76" y="79"/>
                  <a:pt x="76" y="79"/>
                </a:cubicBezTo>
                <a:close/>
                <a:moveTo>
                  <a:pt x="76" y="28"/>
                </a:moveTo>
                <a:cubicBezTo>
                  <a:pt x="76" y="22"/>
                  <a:pt x="76" y="22"/>
                  <a:pt x="76" y="22"/>
                </a:cubicBezTo>
                <a:cubicBezTo>
                  <a:pt x="83" y="15"/>
                  <a:pt x="83" y="15"/>
                  <a:pt x="83" y="15"/>
                </a:cubicBezTo>
                <a:cubicBezTo>
                  <a:pt x="84" y="14"/>
                  <a:pt x="85" y="14"/>
                  <a:pt x="86" y="15"/>
                </a:cubicBezTo>
                <a:cubicBezTo>
                  <a:pt x="87" y="16"/>
                  <a:pt x="87" y="17"/>
                  <a:pt x="86" y="18"/>
                </a:cubicBezTo>
                <a:cubicBezTo>
                  <a:pt x="78" y="27"/>
                  <a:pt x="78" y="27"/>
                  <a:pt x="78" y="27"/>
                </a:cubicBezTo>
                <a:cubicBezTo>
                  <a:pt x="78" y="27"/>
                  <a:pt x="78" y="27"/>
                  <a:pt x="78" y="27"/>
                </a:cubicBezTo>
                <a:cubicBezTo>
                  <a:pt x="77" y="28"/>
                  <a:pt x="77" y="28"/>
                  <a:pt x="76" y="28"/>
                </a:cubicBezTo>
                <a:close/>
                <a:moveTo>
                  <a:pt x="99" y="48"/>
                </a:moveTo>
                <a:cubicBezTo>
                  <a:pt x="99" y="48"/>
                  <a:pt x="99" y="48"/>
                  <a:pt x="99" y="48"/>
                </a:cubicBezTo>
                <a:cubicBezTo>
                  <a:pt x="86" y="48"/>
                  <a:pt x="86" y="48"/>
                  <a:pt x="86" y="48"/>
                </a:cubicBezTo>
                <a:cubicBezTo>
                  <a:pt x="85" y="48"/>
                  <a:pt x="84" y="49"/>
                  <a:pt x="84" y="50"/>
                </a:cubicBezTo>
                <a:cubicBezTo>
                  <a:pt x="84" y="52"/>
                  <a:pt x="85" y="53"/>
                  <a:pt x="86" y="53"/>
                </a:cubicBezTo>
                <a:cubicBezTo>
                  <a:pt x="99" y="53"/>
                  <a:pt x="99" y="53"/>
                  <a:pt x="99" y="53"/>
                </a:cubicBezTo>
                <a:cubicBezTo>
                  <a:pt x="100" y="53"/>
                  <a:pt x="101" y="52"/>
                  <a:pt x="101" y="50"/>
                </a:cubicBezTo>
                <a:cubicBezTo>
                  <a:pt x="101" y="49"/>
                  <a:pt x="100" y="48"/>
                  <a:pt x="99" y="48"/>
                </a:cubicBezTo>
                <a:close/>
                <a:moveTo>
                  <a:pt x="51" y="109"/>
                </a:moveTo>
                <a:cubicBezTo>
                  <a:pt x="53" y="109"/>
                  <a:pt x="53" y="109"/>
                  <a:pt x="53" y="109"/>
                </a:cubicBezTo>
                <a:cubicBezTo>
                  <a:pt x="60" y="109"/>
                  <a:pt x="66" y="103"/>
                  <a:pt x="66" y="95"/>
                </a:cubicBezTo>
                <a:cubicBezTo>
                  <a:pt x="66" y="73"/>
                  <a:pt x="66" y="73"/>
                  <a:pt x="66" y="73"/>
                </a:cubicBezTo>
                <a:cubicBezTo>
                  <a:pt x="70" y="70"/>
                  <a:pt x="74" y="67"/>
                  <a:pt x="76" y="62"/>
                </a:cubicBezTo>
                <a:cubicBezTo>
                  <a:pt x="76" y="38"/>
                  <a:pt x="76" y="38"/>
                  <a:pt x="76" y="38"/>
                </a:cubicBezTo>
                <a:cubicBezTo>
                  <a:pt x="71" y="29"/>
                  <a:pt x="62" y="22"/>
                  <a:pt x="51" y="22"/>
                </a:cubicBezTo>
                <a:cubicBezTo>
                  <a:pt x="51" y="28"/>
                  <a:pt x="51" y="28"/>
                  <a:pt x="51" y="28"/>
                </a:cubicBezTo>
                <a:cubicBezTo>
                  <a:pt x="57" y="28"/>
                  <a:pt x="62" y="31"/>
                  <a:pt x="66" y="35"/>
                </a:cubicBezTo>
                <a:cubicBezTo>
                  <a:pt x="70" y="39"/>
                  <a:pt x="73" y="44"/>
                  <a:pt x="73" y="50"/>
                </a:cubicBezTo>
                <a:cubicBezTo>
                  <a:pt x="73" y="58"/>
                  <a:pt x="68" y="65"/>
                  <a:pt x="62" y="69"/>
                </a:cubicBezTo>
                <a:cubicBezTo>
                  <a:pt x="62" y="69"/>
                  <a:pt x="62" y="69"/>
                  <a:pt x="62" y="69"/>
                </a:cubicBezTo>
                <a:cubicBezTo>
                  <a:pt x="61" y="70"/>
                  <a:pt x="61" y="71"/>
                  <a:pt x="61" y="72"/>
                </a:cubicBezTo>
                <a:cubicBezTo>
                  <a:pt x="61" y="84"/>
                  <a:pt x="61" y="84"/>
                  <a:pt x="61" y="84"/>
                </a:cubicBezTo>
                <a:cubicBezTo>
                  <a:pt x="51" y="84"/>
                  <a:pt x="51" y="84"/>
                  <a:pt x="51" y="84"/>
                </a:cubicBezTo>
                <a:cubicBezTo>
                  <a:pt x="51" y="109"/>
                  <a:pt x="51" y="109"/>
                  <a:pt x="51" y="109"/>
                </a:cubicBezTo>
                <a:close/>
                <a:moveTo>
                  <a:pt x="76" y="22"/>
                </a:moveTo>
                <a:cubicBezTo>
                  <a:pt x="76" y="28"/>
                  <a:pt x="76" y="28"/>
                  <a:pt x="76" y="28"/>
                </a:cubicBezTo>
                <a:cubicBezTo>
                  <a:pt x="75" y="28"/>
                  <a:pt x="75" y="28"/>
                  <a:pt x="74" y="27"/>
                </a:cubicBezTo>
                <a:cubicBezTo>
                  <a:pt x="73" y="26"/>
                  <a:pt x="73" y="24"/>
                  <a:pt x="74" y="23"/>
                </a:cubicBezTo>
                <a:cubicBezTo>
                  <a:pt x="76" y="22"/>
                  <a:pt x="76" y="22"/>
                  <a:pt x="76" y="22"/>
                </a:cubicBezTo>
                <a:close/>
                <a:moveTo>
                  <a:pt x="76" y="73"/>
                </a:moveTo>
                <a:cubicBezTo>
                  <a:pt x="76" y="79"/>
                  <a:pt x="76" y="79"/>
                  <a:pt x="76" y="79"/>
                </a:cubicBezTo>
                <a:cubicBezTo>
                  <a:pt x="74" y="77"/>
                  <a:pt x="74" y="77"/>
                  <a:pt x="74" y="77"/>
                </a:cubicBezTo>
                <a:cubicBezTo>
                  <a:pt x="73" y="76"/>
                  <a:pt x="73" y="74"/>
                  <a:pt x="74" y="73"/>
                </a:cubicBezTo>
                <a:cubicBezTo>
                  <a:pt x="75" y="73"/>
                  <a:pt x="75" y="73"/>
                  <a:pt x="76" y="73"/>
                </a:cubicBezTo>
                <a:close/>
                <a:moveTo>
                  <a:pt x="51" y="17"/>
                </a:moveTo>
                <a:cubicBezTo>
                  <a:pt x="51" y="0"/>
                  <a:pt x="51" y="0"/>
                  <a:pt x="51" y="0"/>
                </a:cubicBezTo>
                <a:cubicBezTo>
                  <a:pt x="51" y="0"/>
                  <a:pt x="51" y="0"/>
                  <a:pt x="51" y="0"/>
                </a:cubicBezTo>
                <a:cubicBezTo>
                  <a:pt x="52" y="0"/>
                  <a:pt x="53" y="1"/>
                  <a:pt x="53" y="2"/>
                </a:cubicBezTo>
                <a:cubicBezTo>
                  <a:pt x="53" y="15"/>
                  <a:pt x="53" y="15"/>
                  <a:pt x="53" y="15"/>
                </a:cubicBezTo>
                <a:cubicBezTo>
                  <a:pt x="53" y="16"/>
                  <a:pt x="52" y="17"/>
                  <a:pt x="51" y="17"/>
                </a:cubicBezTo>
                <a:cubicBezTo>
                  <a:pt x="51" y="17"/>
                  <a:pt x="51" y="17"/>
                  <a:pt x="51" y="17"/>
                </a:cubicBezTo>
                <a:close/>
                <a:moveTo>
                  <a:pt x="51" y="22"/>
                </a:moveTo>
                <a:cubicBezTo>
                  <a:pt x="40" y="22"/>
                  <a:pt x="30" y="29"/>
                  <a:pt x="26" y="38"/>
                </a:cubicBezTo>
                <a:cubicBezTo>
                  <a:pt x="26" y="62"/>
                  <a:pt x="26" y="62"/>
                  <a:pt x="26" y="62"/>
                </a:cubicBezTo>
                <a:cubicBezTo>
                  <a:pt x="28" y="67"/>
                  <a:pt x="31" y="71"/>
                  <a:pt x="35" y="74"/>
                </a:cubicBezTo>
                <a:cubicBezTo>
                  <a:pt x="35" y="95"/>
                  <a:pt x="35" y="95"/>
                  <a:pt x="35" y="95"/>
                </a:cubicBezTo>
                <a:cubicBezTo>
                  <a:pt x="35" y="103"/>
                  <a:pt x="42" y="109"/>
                  <a:pt x="49" y="109"/>
                </a:cubicBezTo>
                <a:cubicBezTo>
                  <a:pt x="51" y="109"/>
                  <a:pt x="51" y="109"/>
                  <a:pt x="51" y="109"/>
                </a:cubicBezTo>
                <a:cubicBezTo>
                  <a:pt x="51" y="84"/>
                  <a:pt x="51" y="84"/>
                  <a:pt x="51" y="84"/>
                </a:cubicBezTo>
                <a:cubicBezTo>
                  <a:pt x="41" y="84"/>
                  <a:pt x="41" y="84"/>
                  <a:pt x="41" y="84"/>
                </a:cubicBezTo>
                <a:cubicBezTo>
                  <a:pt x="41" y="72"/>
                  <a:pt x="41" y="72"/>
                  <a:pt x="41" y="72"/>
                </a:cubicBezTo>
                <a:cubicBezTo>
                  <a:pt x="41" y="71"/>
                  <a:pt x="41" y="70"/>
                  <a:pt x="40" y="69"/>
                </a:cubicBezTo>
                <a:cubicBezTo>
                  <a:pt x="33" y="66"/>
                  <a:pt x="28" y="58"/>
                  <a:pt x="28" y="50"/>
                </a:cubicBezTo>
                <a:cubicBezTo>
                  <a:pt x="28" y="44"/>
                  <a:pt x="31" y="39"/>
                  <a:pt x="35" y="35"/>
                </a:cubicBezTo>
                <a:cubicBezTo>
                  <a:pt x="39" y="31"/>
                  <a:pt x="44" y="28"/>
                  <a:pt x="51" y="28"/>
                </a:cubicBezTo>
                <a:cubicBezTo>
                  <a:pt x="51" y="22"/>
                  <a:pt x="51" y="22"/>
                  <a:pt x="51" y="22"/>
                </a:cubicBezTo>
                <a:close/>
                <a:moveTo>
                  <a:pt x="51" y="0"/>
                </a:moveTo>
                <a:cubicBezTo>
                  <a:pt x="51" y="17"/>
                  <a:pt x="51" y="17"/>
                  <a:pt x="51" y="17"/>
                </a:cubicBezTo>
                <a:cubicBezTo>
                  <a:pt x="49" y="17"/>
                  <a:pt x="48" y="16"/>
                  <a:pt x="48" y="15"/>
                </a:cubicBezTo>
                <a:cubicBezTo>
                  <a:pt x="48" y="2"/>
                  <a:pt x="48" y="2"/>
                  <a:pt x="48" y="2"/>
                </a:cubicBezTo>
                <a:cubicBezTo>
                  <a:pt x="48" y="1"/>
                  <a:pt x="49" y="0"/>
                  <a:pt x="51" y="0"/>
                </a:cubicBezTo>
                <a:close/>
                <a:moveTo>
                  <a:pt x="26" y="79"/>
                </a:moveTo>
                <a:cubicBezTo>
                  <a:pt x="26" y="73"/>
                  <a:pt x="26" y="73"/>
                  <a:pt x="26" y="73"/>
                </a:cubicBezTo>
                <a:cubicBezTo>
                  <a:pt x="26" y="73"/>
                  <a:pt x="27" y="73"/>
                  <a:pt x="28" y="73"/>
                </a:cubicBezTo>
                <a:cubicBezTo>
                  <a:pt x="29" y="74"/>
                  <a:pt x="29" y="76"/>
                  <a:pt x="28" y="77"/>
                </a:cubicBezTo>
                <a:cubicBezTo>
                  <a:pt x="26" y="79"/>
                  <a:pt x="26" y="79"/>
                  <a:pt x="26" y="79"/>
                </a:cubicBezTo>
                <a:close/>
                <a:moveTo>
                  <a:pt x="26" y="28"/>
                </a:moveTo>
                <a:cubicBezTo>
                  <a:pt x="26" y="21"/>
                  <a:pt x="26" y="21"/>
                  <a:pt x="26" y="21"/>
                </a:cubicBezTo>
                <a:cubicBezTo>
                  <a:pt x="28" y="23"/>
                  <a:pt x="28" y="23"/>
                  <a:pt x="28" y="23"/>
                </a:cubicBezTo>
                <a:cubicBezTo>
                  <a:pt x="29" y="24"/>
                  <a:pt x="29" y="26"/>
                  <a:pt x="28" y="27"/>
                </a:cubicBezTo>
                <a:cubicBezTo>
                  <a:pt x="27" y="28"/>
                  <a:pt x="26" y="28"/>
                  <a:pt x="26" y="28"/>
                </a:cubicBezTo>
                <a:close/>
                <a:moveTo>
                  <a:pt x="26" y="38"/>
                </a:moveTo>
                <a:cubicBezTo>
                  <a:pt x="24" y="42"/>
                  <a:pt x="23" y="46"/>
                  <a:pt x="23" y="50"/>
                </a:cubicBezTo>
                <a:cubicBezTo>
                  <a:pt x="23" y="55"/>
                  <a:pt x="24" y="59"/>
                  <a:pt x="26" y="62"/>
                </a:cubicBezTo>
                <a:cubicBezTo>
                  <a:pt x="26" y="38"/>
                  <a:pt x="26" y="38"/>
                  <a:pt x="26" y="38"/>
                </a:cubicBezTo>
                <a:close/>
                <a:moveTo>
                  <a:pt x="26" y="21"/>
                </a:moveTo>
                <a:cubicBezTo>
                  <a:pt x="26" y="28"/>
                  <a:pt x="26" y="28"/>
                  <a:pt x="26" y="28"/>
                </a:cubicBezTo>
                <a:cubicBezTo>
                  <a:pt x="25" y="28"/>
                  <a:pt x="24" y="27"/>
                  <a:pt x="24" y="27"/>
                </a:cubicBezTo>
                <a:cubicBezTo>
                  <a:pt x="24" y="27"/>
                  <a:pt x="24" y="27"/>
                  <a:pt x="24" y="27"/>
                </a:cubicBezTo>
                <a:cubicBezTo>
                  <a:pt x="15" y="18"/>
                  <a:pt x="15" y="18"/>
                  <a:pt x="15" y="18"/>
                </a:cubicBezTo>
                <a:cubicBezTo>
                  <a:pt x="14" y="17"/>
                  <a:pt x="14" y="16"/>
                  <a:pt x="15" y="15"/>
                </a:cubicBezTo>
                <a:cubicBezTo>
                  <a:pt x="16" y="14"/>
                  <a:pt x="18" y="14"/>
                  <a:pt x="19" y="15"/>
                </a:cubicBezTo>
                <a:cubicBezTo>
                  <a:pt x="26" y="21"/>
                  <a:pt x="26" y="21"/>
                  <a:pt x="26" y="21"/>
                </a:cubicBezTo>
                <a:close/>
                <a:moveTo>
                  <a:pt x="26" y="73"/>
                </a:moveTo>
                <a:cubicBezTo>
                  <a:pt x="26" y="79"/>
                  <a:pt x="26" y="79"/>
                  <a:pt x="26" y="79"/>
                </a:cubicBezTo>
                <a:cubicBezTo>
                  <a:pt x="19" y="86"/>
                  <a:pt x="19" y="86"/>
                  <a:pt x="19" y="86"/>
                </a:cubicBezTo>
                <a:cubicBezTo>
                  <a:pt x="18" y="87"/>
                  <a:pt x="16" y="87"/>
                  <a:pt x="15" y="86"/>
                </a:cubicBezTo>
                <a:cubicBezTo>
                  <a:pt x="14" y="85"/>
                  <a:pt x="14" y="83"/>
                  <a:pt x="15" y="82"/>
                </a:cubicBezTo>
                <a:cubicBezTo>
                  <a:pt x="24" y="73"/>
                  <a:pt x="24" y="73"/>
                  <a:pt x="24" y="73"/>
                </a:cubicBezTo>
                <a:cubicBezTo>
                  <a:pt x="24" y="73"/>
                  <a:pt x="24" y="73"/>
                  <a:pt x="24" y="73"/>
                </a:cubicBezTo>
                <a:cubicBezTo>
                  <a:pt x="24" y="73"/>
                  <a:pt x="25" y="73"/>
                  <a:pt x="26" y="73"/>
                </a:cubicBezTo>
                <a:close/>
                <a:moveTo>
                  <a:pt x="18" y="50"/>
                </a:moveTo>
                <a:cubicBezTo>
                  <a:pt x="18" y="50"/>
                  <a:pt x="18" y="50"/>
                  <a:pt x="18" y="50"/>
                </a:cubicBezTo>
                <a:cubicBezTo>
                  <a:pt x="18" y="49"/>
                  <a:pt x="17" y="48"/>
                  <a:pt x="15" y="48"/>
                </a:cubicBezTo>
                <a:cubicBezTo>
                  <a:pt x="3" y="48"/>
                  <a:pt x="3" y="48"/>
                  <a:pt x="3" y="48"/>
                </a:cubicBezTo>
                <a:cubicBezTo>
                  <a:pt x="2" y="48"/>
                  <a:pt x="0" y="49"/>
                  <a:pt x="0" y="50"/>
                </a:cubicBezTo>
                <a:cubicBezTo>
                  <a:pt x="0" y="52"/>
                  <a:pt x="2" y="53"/>
                  <a:pt x="3" y="53"/>
                </a:cubicBezTo>
                <a:cubicBezTo>
                  <a:pt x="15" y="53"/>
                  <a:pt x="15" y="53"/>
                  <a:pt x="15" y="53"/>
                </a:cubicBezTo>
                <a:cubicBezTo>
                  <a:pt x="17" y="53"/>
                  <a:pt x="18" y="52"/>
                  <a:pt x="18" y="5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9" name="矩形 108"/>
          <p:cNvSpPr/>
          <p:nvPr/>
        </p:nvSpPr>
        <p:spPr>
          <a:xfrm>
            <a:off x="1720588" y="750967"/>
            <a:ext cx="5767926" cy="338554"/>
          </a:xfrm>
          <a:prstGeom prst="rect">
            <a:avLst/>
          </a:prstGeom>
        </p:spPr>
        <p:txBody>
          <a:bodyPr wrap="none">
            <a:spAutoFit/>
          </a:bodyPr>
          <a:lstStyle/>
          <a:p>
            <a:pPr latinLnBrk="1"/>
            <a:r>
              <a:rPr lang="zh-CN" altLang="en-US" sz="1600" b="1" dirty="0" smtClean="0"/>
              <a:t>关于</a:t>
            </a:r>
            <a:r>
              <a:rPr lang="zh-CN" altLang="en-US" sz="1600" b="1" dirty="0"/>
              <a:t>进一步支持和促进</a:t>
            </a:r>
            <a:r>
              <a:rPr lang="zh-CN" altLang="en-US" sz="1600" b="1" dirty="0">
                <a:solidFill>
                  <a:srgbClr val="FF0000"/>
                </a:solidFill>
              </a:rPr>
              <a:t>重点群体创业就业</a:t>
            </a:r>
            <a:r>
              <a:rPr lang="zh-CN" altLang="en-US" sz="1600" b="1" dirty="0"/>
              <a:t>有关税收政策的通知</a:t>
            </a:r>
            <a:endParaRPr lang="zh-CN" altLang="en-US" sz="1600" b="1" dirty="0"/>
          </a:p>
        </p:txBody>
      </p:sp>
      <p:sp>
        <p:nvSpPr>
          <p:cNvPr id="111" name="圆角矩形 25"/>
          <p:cNvSpPr/>
          <p:nvPr/>
        </p:nvSpPr>
        <p:spPr>
          <a:xfrm>
            <a:off x="4679836" y="224723"/>
            <a:ext cx="3629527" cy="360423"/>
          </a:xfrm>
          <a:prstGeom prst="roundRect">
            <a:avLst>
              <a:gd name="adj" fmla="val 50000"/>
            </a:avLst>
          </a:prstGeom>
          <a:solidFill>
            <a:srgbClr val="C1000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
        <p:nvSpPr>
          <p:cNvPr id="114" name="标题 4"/>
          <p:cNvSpPr txBox="1"/>
          <p:nvPr/>
        </p:nvSpPr>
        <p:spPr>
          <a:xfrm>
            <a:off x="4788025" y="245674"/>
            <a:ext cx="3960440" cy="355021"/>
          </a:xfrm>
          <a:prstGeom prst="rect">
            <a:avLst/>
          </a:prstGeom>
        </p:spPr>
        <p:txBody>
          <a:bodyPr vert="horz" lIns="68562" tIns="34281" rIns="68562" bIns="34281"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pPr>
            <a:r>
              <a:rPr lang="zh-CN" altLang="en-US" sz="1800" b="1" dirty="0">
                <a:solidFill>
                  <a:srgbClr val="FFFFFF"/>
                </a:solidFill>
                <a:ea typeface="微软雅黑" panose="020B0503020204020204" pitchFamily="34" charset="-122"/>
                <a:sym typeface="Arial" panose="020B0604020202020204" pitchFamily="34" charset="0"/>
              </a:rPr>
              <a:t>财税</a:t>
            </a:r>
            <a:r>
              <a:rPr lang="en-US" altLang="zh-CN" sz="1800" b="1" dirty="0">
                <a:solidFill>
                  <a:srgbClr val="FFFFFF"/>
                </a:solidFill>
                <a:ea typeface="微软雅黑" panose="020B0503020204020204" pitchFamily="34" charset="-122"/>
                <a:sym typeface="Arial" panose="020B0604020202020204" pitchFamily="34" charset="0"/>
              </a:rPr>
              <a:t>[</a:t>
            </a:r>
            <a:r>
              <a:rPr lang="en-US" altLang="zh-CN" sz="1800" b="1" dirty="0" smtClean="0">
                <a:solidFill>
                  <a:srgbClr val="FFFFFF"/>
                </a:solidFill>
                <a:ea typeface="微软雅黑" panose="020B0503020204020204" pitchFamily="34" charset="-122"/>
                <a:sym typeface="Arial" panose="020B0604020202020204" pitchFamily="34" charset="0"/>
              </a:rPr>
              <a:t>2019]22</a:t>
            </a:r>
            <a:r>
              <a:rPr lang="zh-CN" altLang="en-US" sz="1800" b="1" dirty="0" smtClean="0">
                <a:solidFill>
                  <a:srgbClr val="FFFFFF"/>
                </a:solidFill>
                <a:ea typeface="微软雅黑" panose="020B0503020204020204" pitchFamily="34" charset="-122"/>
                <a:sym typeface="Arial" panose="020B0604020202020204" pitchFamily="34" charset="0"/>
              </a:rPr>
              <a:t>号口径</a:t>
            </a:r>
            <a:r>
              <a:rPr lang="zh-CN" altLang="en-US" sz="1800" b="1" dirty="0">
                <a:solidFill>
                  <a:srgbClr val="FFFFFF"/>
                </a:solidFill>
                <a:latin typeface="Century Schoolbook" panose="02040604050505020304"/>
                <a:ea typeface="微软雅黑" panose="020B0503020204020204" pitchFamily="34" charset="-122"/>
                <a:sym typeface="Arial" panose="020B0604020202020204" pitchFamily="34" charset="0"/>
              </a:rPr>
              <a:t>解读</a:t>
            </a:r>
            <a:endParaRPr lang="zh-CN" altLang="en-US" sz="1800" b="1" dirty="0">
              <a:solidFill>
                <a:srgbClr val="FFFFFF"/>
              </a:solidFill>
              <a:latin typeface="Century Schoolbook" panose="02040604050505020304"/>
              <a:ea typeface="微软雅黑" panose="020B0503020204020204" pitchFamily="34" charset="-122"/>
              <a:sym typeface="Arial" panose="020B0604020202020204" pitchFamily="34" charset="0"/>
            </a:endParaRPr>
          </a:p>
        </p:txBody>
      </p:sp>
      <p:sp>
        <p:nvSpPr>
          <p:cNvPr id="115" name="右箭头 29"/>
          <p:cNvSpPr/>
          <p:nvPr/>
        </p:nvSpPr>
        <p:spPr>
          <a:xfrm>
            <a:off x="8351868" y="342078"/>
            <a:ext cx="215968" cy="141755"/>
          </a:xfrm>
          <a:prstGeom prst="rightArrow">
            <a:avLst/>
          </a:prstGeom>
          <a:solidFill>
            <a:sysClr val="window" lastClr="FFFFFF"/>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graphicFrame>
        <p:nvGraphicFramePr>
          <p:cNvPr id="2" name="表格 1"/>
          <p:cNvGraphicFramePr>
            <a:graphicFrameLocks noGrp="1"/>
          </p:cNvGraphicFramePr>
          <p:nvPr/>
        </p:nvGraphicFramePr>
        <p:xfrm>
          <a:off x="539551" y="1150055"/>
          <a:ext cx="8568953" cy="3873220"/>
        </p:xfrm>
        <a:graphic>
          <a:graphicData uri="http://schemas.openxmlformats.org/drawingml/2006/table">
            <a:tbl>
              <a:tblPr firstRow="1" bandRow="1">
                <a:tableStyleId>{5C22544A-7EE6-4342-B048-85BDC9FD1C3A}</a:tableStyleId>
              </a:tblPr>
              <a:tblGrid>
                <a:gridCol w="357041"/>
                <a:gridCol w="856895"/>
                <a:gridCol w="4065104"/>
                <a:gridCol w="3289913"/>
              </a:tblGrid>
              <a:tr h="440876">
                <a:tc>
                  <a:txBody>
                    <a:bodyPr/>
                    <a:lstStyle/>
                    <a:p>
                      <a:endParaRPr lang="zh-CN" altLang="en-US" dirty="0"/>
                    </a:p>
                  </a:txBody>
                  <a:tcPr/>
                </a:tc>
                <a:tc>
                  <a:txBody>
                    <a:bodyPr/>
                    <a:lstStyle/>
                    <a:p>
                      <a:endParaRPr lang="zh-CN" altLang="en-US" dirty="0"/>
                    </a:p>
                  </a:txBody>
                  <a:tcPr/>
                </a:tc>
                <a:tc>
                  <a:txBody>
                    <a:bodyPr/>
                    <a:lstStyle/>
                    <a:p>
                      <a:pPr algn="ctr"/>
                      <a:r>
                        <a:rPr lang="zh-CN" altLang="en-US" sz="1400" dirty="0" smtClean="0"/>
                        <a:t>财税</a:t>
                      </a:r>
                      <a:r>
                        <a:rPr lang="en-US" altLang="zh-CN" sz="1400" dirty="0" smtClean="0"/>
                        <a:t>[2017]49</a:t>
                      </a:r>
                      <a:endParaRPr lang="zh-CN" altLang="en-US" sz="1400" dirty="0"/>
                    </a:p>
                  </a:txBody>
                  <a:tcPr anchor="ctr"/>
                </a:tc>
                <a:tc>
                  <a:txBody>
                    <a:bodyPr/>
                    <a:lstStyle/>
                    <a:p>
                      <a:pPr algn="ctr"/>
                      <a:r>
                        <a:rPr lang="zh-CN" altLang="en-US" sz="1400" dirty="0" smtClean="0"/>
                        <a:t>财税</a:t>
                      </a:r>
                      <a:r>
                        <a:rPr lang="en-US" altLang="zh-CN" sz="1400" dirty="0" smtClean="0"/>
                        <a:t>[2019]22</a:t>
                      </a:r>
                      <a:endParaRPr lang="zh-CN" altLang="en-US" sz="1400" dirty="0"/>
                    </a:p>
                  </a:txBody>
                  <a:tcPr anchor="ctr"/>
                </a:tc>
              </a:tr>
              <a:tr h="507309">
                <a:tc rowSpan="6">
                  <a:txBody>
                    <a:bodyPr/>
                    <a:lstStyle/>
                    <a:p>
                      <a:r>
                        <a:rPr kumimoji="0" lang="zh-CN" altLang="en-US" sz="1200" b="1" i="0" kern="1200" dirty="0" smtClean="0">
                          <a:solidFill>
                            <a:schemeClr val="dk1"/>
                          </a:solidFill>
                          <a:effectLst/>
                          <a:latin typeface="+mn-lt"/>
                          <a:ea typeface="+mn-ea"/>
                          <a:cs typeface="+mn-cs"/>
                        </a:rPr>
                        <a:t>企业招</a:t>
                      </a:r>
                      <a:endParaRPr kumimoji="0" lang="en-US" altLang="zh-CN" sz="1200" b="1" i="0" kern="1200" dirty="0" smtClean="0">
                        <a:solidFill>
                          <a:schemeClr val="dk1"/>
                        </a:solidFill>
                        <a:effectLst/>
                        <a:latin typeface="+mn-lt"/>
                        <a:ea typeface="+mn-ea"/>
                        <a:cs typeface="+mn-cs"/>
                      </a:endParaRPr>
                    </a:p>
                    <a:p>
                      <a:r>
                        <a:rPr kumimoji="0" lang="zh-CN" altLang="en-US" sz="1200" b="1" i="0" kern="1200" dirty="0" smtClean="0">
                          <a:solidFill>
                            <a:schemeClr val="dk1"/>
                          </a:solidFill>
                          <a:effectLst/>
                          <a:latin typeface="+mn-lt"/>
                          <a:ea typeface="+mn-ea"/>
                          <a:cs typeface="+mn-cs"/>
                        </a:rPr>
                        <a:t>用</a:t>
                      </a:r>
                      <a:endParaRPr kumimoji="0" lang="en-US" altLang="zh-CN" sz="1200" b="1" i="0" kern="1200" dirty="0" smtClean="0">
                        <a:solidFill>
                          <a:schemeClr val="dk1"/>
                        </a:solidFill>
                        <a:effectLst/>
                        <a:latin typeface="+mn-lt"/>
                        <a:ea typeface="+mn-ea"/>
                        <a:cs typeface="+mn-cs"/>
                      </a:endParaRPr>
                    </a:p>
                    <a:p>
                      <a:r>
                        <a:rPr lang="zh-CN" altLang="en-US" sz="1200" b="1" dirty="0" smtClean="0"/>
                        <a:t>重点群体</a:t>
                      </a:r>
                      <a:endParaRPr lang="zh-CN" altLang="en-US" sz="1200" b="1" dirty="0"/>
                    </a:p>
                  </a:txBody>
                  <a:tcPr anchor="ctr"/>
                </a:tc>
                <a:tc>
                  <a:txBody>
                    <a:bodyPr/>
                    <a:lstStyle/>
                    <a:p>
                      <a:r>
                        <a:rPr lang="zh-CN" altLang="en-US" sz="1100" b="1" dirty="0" smtClean="0"/>
                        <a:t>优惠主体</a:t>
                      </a:r>
                      <a:endParaRPr lang="zh-CN" altLang="en-US" sz="1100" b="1" dirty="0"/>
                    </a:p>
                  </a:txBody>
                  <a:tcPr anchor="ctr"/>
                </a:tc>
                <a:tc>
                  <a:txBody>
                    <a:bodyPr/>
                    <a:lstStyle/>
                    <a:p>
                      <a:r>
                        <a:rPr kumimoji="0" lang="zh-CN" altLang="zh-CN" sz="1100" kern="1200" dirty="0" smtClean="0">
                          <a:solidFill>
                            <a:schemeClr val="dk1"/>
                          </a:solidFill>
                          <a:effectLst/>
                          <a:latin typeface="+mn-lt"/>
                          <a:ea typeface="+mn-ea"/>
                          <a:cs typeface="+mn-cs"/>
                        </a:rPr>
                        <a:t>商贸企业、服务型企业、劳动就业服务企业中的加工型企业和街道社区具有加工性质的小型企业实体</a:t>
                      </a:r>
                      <a:endParaRPr lang="zh-CN" altLang="en-US" sz="1100" b="1" dirty="0"/>
                    </a:p>
                  </a:txBody>
                  <a:tcPr/>
                </a:tc>
                <a:tc>
                  <a:txBody>
                    <a:bodyPr/>
                    <a:lstStyle/>
                    <a:p>
                      <a:r>
                        <a:rPr lang="zh-CN" altLang="en-US" sz="1100" dirty="0" smtClean="0"/>
                        <a:t>企业</a:t>
                      </a:r>
                      <a:endParaRPr lang="en-US" altLang="zh-CN" sz="1100" dirty="0" smtClean="0"/>
                    </a:p>
                    <a:p>
                      <a:r>
                        <a:rPr lang="en-US" altLang="zh-CN" sz="1100" dirty="0" smtClean="0">
                          <a:solidFill>
                            <a:srgbClr val="FF0000"/>
                          </a:solidFill>
                        </a:rPr>
                        <a:t>(</a:t>
                      </a:r>
                      <a:r>
                        <a:rPr kumimoji="0" lang="zh-CN" altLang="en-US" sz="1100" b="0" i="0" kern="1200" dirty="0" smtClean="0">
                          <a:solidFill>
                            <a:srgbClr val="FF0000"/>
                          </a:solidFill>
                          <a:effectLst/>
                          <a:latin typeface="+mn-lt"/>
                          <a:ea typeface="+mn-ea"/>
                          <a:cs typeface="+mn-cs"/>
                        </a:rPr>
                        <a:t>本通知所称企业是指属于增值税纳税人或企业所得税纳税人的企业等单位</a:t>
                      </a:r>
                      <a:r>
                        <a:rPr kumimoji="0" lang="en-US" altLang="zh-CN" sz="1100" b="0" i="0" kern="1200" dirty="0" smtClean="0">
                          <a:solidFill>
                            <a:srgbClr val="FF0000"/>
                          </a:solidFill>
                          <a:effectLst/>
                          <a:latin typeface="+mn-lt"/>
                          <a:ea typeface="+mn-ea"/>
                          <a:cs typeface="+mn-cs"/>
                        </a:rPr>
                        <a:t>)</a:t>
                      </a:r>
                      <a:endParaRPr lang="zh-CN" altLang="en-US" sz="1100" dirty="0">
                        <a:solidFill>
                          <a:srgbClr val="FF0000"/>
                        </a:solidFill>
                      </a:endParaRPr>
                    </a:p>
                  </a:txBody>
                  <a:tcPr/>
                </a:tc>
              </a:tr>
              <a:tr h="440876">
                <a:tc vMerge="1">
                  <a:tcPr/>
                </a:tc>
                <a:tc>
                  <a:txBody>
                    <a:bodyPr/>
                    <a:lstStyle/>
                    <a:p>
                      <a:r>
                        <a:rPr lang="zh-CN" altLang="en-US" sz="1100" b="1" dirty="0" smtClean="0"/>
                        <a:t>优惠期限</a:t>
                      </a:r>
                      <a:endParaRPr lang="zh-CN" altLang="en-US" sz="1100" b="1" dirty="0"/>
                    </a:p>
                  </a:txBody>
                  <a:tcPr anchor="ctr"/>
                </a:tc>
                <a:tc gridSpan="2">
                  <a:txBody>
                    <a:bodyPr/>
                    <a:lstStyle/>
                    <a:p>
                      <a:r>
                        <a:rPr lang="zh-CN" altLang="en-US" sz="1100" dirty="0" smtClean="0"/>
                        <a:t>３年</a:t>
                      </a:r>
                      <a:endParaRPr lang="zh-CN" altLang="en-US" sz="1100" dirty="0"/>
                    </a:p>
                  </a:txBody>
                  <a:tcPr anchor="ctr"/>
                </a:tc>
                <a:tc hMerge="1">
                  <a:tcPr/>
                </a:tc>
              </a:tr>
              <a:tr h="440876">
                <a:tc vMerge="1">
                  <a:tcPr/>
                </a:tc>
                <a:tc>
                  <a:txBody>
                    <a:bodyPr/>
                    <a:lstStyle/>
                    <a:p>
                      <a:r>
                        <a:rPr lang="zh-CN" altLang="en-US" sz="1100" b="1" dirty="0" smtClean="0"/>
                        <a:t>扣减限额</a:t>
                      </a:r>
                      <a:endParaRPr lang="zh-CN" altLang="en-US" sz="1100" b="1" dirty="0"/>
                    </a:p>
                  </a:txBody>
                  <a:tcPr anchor="ctr"/>
                </a:tc>
                <a:tc>
                  <a:txBody>
                    <a:bodyPr/>
                    <a:lstStyle/>
                    <a:p>
                      <a:r>
                        <a:rPr kumimoji="0" lang="zh-CN" altLang="en-US" sz="1100" b="0" i="0" kern="1200" dirty="0" smtClean="0">
                          <a:solidFill>
                            <a:schemeClr val="dk1"/>
                          </a:solidFill>
                          <a:effectLst/>
                          <a:latin typeface="+mn-lt"/>
                          <a:ea typeface="+mn-ea"/>
                          <a:cs typeface="+mn-cs"/>
                        </a:rPr>
                        <a:t>每户每年</a:t>
                      </a:r>
                      <a:r>
                        <a:rPr kumimoji="0" lang="en-US" altLang="zh-CN" sz="1100" b="0" i="0" kern="1200" dirty="0" smtClean="0">
                          <a:solidFill>
                            <a:schemeClr val="dk1"/>
                          </a:solidFill>
                          <a:effectLst/>
                          <a:latin typeface="+mn-lt"/>
                          <a:ea typeface="+mn-ea"/>
                          <a:cs typeface="+mn-cs"/>
                        </a:rPr>
                        <a:t>4000</a:t>
                      </a:r>
                      <a:r>
                        <a:rPr kumimoji="0" lang="zh-CN" altLang="en-US" sz="1100" b="0" i="0" kern="1200" dirty="0" smtClean="0">
                          <a:solidFill>
                            <a:schemeClr val="dk1"/>
                          </a:solidFill>
                          <a:effectLst/>
                          <a:latin typeface="+mn-lt"/>
                          <a:ea typeface="+mn-ea"/>
                          <a:cs typeface="+mn-cs"/>
                        </a:rPr>
                        <a:t>元（上浮</a:t>
                      </a:r>
                      <a:r>
                        <a:rPr kumimoji="0" lang="en-US" altLang="zh-CN" sz="1100" b="0" i="0" kern="1200" dirty="0" smtClean="0">
                          <a:solidFill>
                            <a:schemeClr val="dk1"/>
                          </a:solidFill>
                          <a:effectLst/>
                          <a:latin typeface="+mn-lt"/>
                          <a:ea typeface="+mn-ea"/>
                          <a:cs typeface="+mn-cs"/>
                        </a:rPr>
                        <a:t>30%</a:t>
                      </a:r>
                      <a:r>
                        <a:rPr kumimoji="0" lang="zh-CN" altLang="en-US" sz="1100" b="0" i="0" kern="1200" dirty="0" smtClean="0">
                          <a:solidFill>
                            <a:schemeClr val="dk1"/>
                          </a:solidFill>
                          <a:effectLst/>
                          <a:latin typeface="+mn-lt"/>
                          <a:ea typeface="+mn-ea"/>
                          <a:cs typeface="+mn-cs"/>
                        </a:rPr>
                        <a:t>）</a:t>
                      </a:r>
                      <a:endParaRPr lang="zh-CN" altLang="en-US" sz="1100" dirty="0"/>
                    </a:p>
                  </a:txBody>
                  <a:tcPr/>
                </a:tc>
                <a:tc>
                  <a:txBody>
                    <a:bodyPr/>
                    <a:lstStyle/>
                    <a:p>
                      <a:r>
                        <a:rPr kumimoji="0" lang="zh-CN" altLang="en-US" sz="1100" b="0" i="0" kern="1200" dirty="0" smtClean="0">
                          <a:solidFill>
                            <a:schemeClr val="dk1"/>
                          </a:solidFill>
                          <a:effectLst/>
                          <a:latin typeface="+mn-lt"/>
                          <a:ea typeface="+mn-ea"/>
                          <a:cs typeface="+mn-cs"/>
                        </a:rPr>
                        <a:t>每户每年</a:t>
                      </a:r>
                      <a:r>
                        <a:rPr kumimoji="0" lang="en-US" altLang="zh-CN" sz="1100" b="0" i="0" kern="1200" dirty="0" smtClean="0">
                          <a:solidFill>
                            <a:schemeClr val="dk1"/>
                          </a:solidFill>
                          <a:effectLst/>
                          <a:latin typeface="+mn-lt"/>
                          <a:ea typeface="+mn-ea"/>
                          <a:cs typeface="+mn-cs"/>
                        </a:rPr>
                        <a:t>6000</a:t>
                      </a:r>
                      <a:r>
                        <a:rPr kumimoji="0" lang="zh-CN" altLang="en-US" sz="1100" b="0" i="0" kern="1200" dirty="0" smtClean="0">
                          <a:solidFill>
                            <a:schemeClr val="dk1"/>
                          </a:solidFill>
                          <a:effectLst/>
                          <a:latin typeface="+mn-lt"/>
                          <a:ea typeface="+mn-ea"/>
                          <a:cs typeface="+mn-cs"/>
                        </a:rPr>
                        <a:t>元（上浮</a:t>
                      </a:r>
                      <a:r>
                        <a:rPr kumimoji="0" lang="en-US" altLang="zh-CN" sz="1100" b="0" i="0" kern="1200" dirty="0" smtClean="0">
                          <a:solidFill>
                            <a:schemeClr val="dk1"/>
                          </a:solidFill>
                          <a:effectLst/>
                          <a:latin typeface="+mn-lt"/>
                          <a:ea typeface="+mn-ea"/>
                          <a:cs typeface="+mn-cs"/>
                        </a:rPr>
                        <a:t>30%</a:t>
                      </a:r>
                      <a:r>
                        <a:rPr kumimoji="0" lang="zh-CN" altLang="en-US" sz="1100" b="0" i="0" kern="1200" dirty="0" smtClean="0">
                          <a:solidFill>
                            <a:schemeClr val="dk1"/>
                          </a:solidFill>
                          <a:effectLst/>
                          <a:latin typeface="+mn-lt"/>
                          <a:ea typeface="+mn-ea"/>
                          <a:cs typeface="+mn-cs"/>
                        </a:rPr>
                        <a:t>）</a:t>
                      </a:r>
                      <a:endParaRPr lang="zh-CN" altLang="en-US" sz="1100" dirty="0"/>
                    </a:p>
                  </a:txBody>
                  <a:tcPr/>
                </a:tc>
              </a:tr>
              <a:tr h="440876">
                <a:tc vMerge="1">
                  <a:tcPr/>
                </a:tc>
                <a:tc>
                  <a:txBody>
                    <a:bodyPr/>
                    <a:lstStyle/>
                    <a:p>
                      <a:r>
                        <a:rPr lang="zh-CN" altLang="en-US" sz="1100" b="1" dirty="0" smtClean="0"/>
                        <a:t>扣减范围</a:t>
                      </a:r>
                      <a:endParaRPr lang="zh-CN" altLang="en-US" sz="1100" b="1" dirty="0"/>
                    </a:p>
                  </a:txBody>
                  <a:tcPr anchor="ctr"/>
                </a:tc>
                <a:tc gridSpan="2">
                  <a:txBody>
                    <a:bodyPr/>
                    <a:lstStyle/>
                    <a:p>
                      <a:r>
                        <a:rPr kumimoji="0" lang="zh-CN" altLang="zh-CN" sz="1100" kern="1200" dirty="0" smtClean="0">
                          <a:solidFill>
                            <a:schemeClr val="dk1"/>
                          </a:solidFill>
                          <a:effectLst/>
                          <a:latin typeface="+mn-lt"/>
                          <a:ea typeface="+mn-ea"/>
                          <a:cs typeface="+mn-cs"/>
                        </a:rPr>
                        <a:t>依次扣减增值税、城市维护建设税、教育费附加、地方教育附加和个人所得税</a:t>
                      </a:r>
                      <a:endParaRPr lang="zh-CN" altLang="en-US" sz="1100" dirty="0"/>
                    </a:p>
                  </a:txBody>
                  <a:tcPr/>
                </a:tc>
                <a:tc hMerge="1">
                  <a:tcPr/>
                </a:tc>
              </a:tr>
              <a:tr h="1008047">
                <a:tc vMerge="1">
                  <a:tcPr/>
                </a:tc>
                <a:tc>
                  <a:txBody>
                    <a:bodyPr/>
                    <a:lstStyle/>
                    <a:p>
                      <a:pPr algn="ctr"/>
                      <a:r>
                        <a:rPr lang="zh-CN" altLang="en-US" sz="1100" b="1" dirty="0" smtClean="0"/>
                        <a:t>备案</a:t>
                      </a:r>
                      <a:r>
                        <a:rPr lang="en-US" altLang="zh-CN" sz="1100" b="1" dirty="0" smtClean="0"/>
                        <a:t>(</a:t>
                      </a:r>
                      <a:r>
                        <a:rPr lang="zh-CN" altLang="en-US" sz="1100" b="1" dirty="0" smtClean="0"/>
                        <a:t>查）要求</a:t>
                      </a:r>
                      <a:endParaRPr lang="zh-CN" altLang="en-US" sz="1100" b="1" dirty="0"/>
                    </a:p>
                  </a:txBody>
                  <a:tcPr anchor="ctr"/>
                </a:tc>
                <a:tc>
                  <a:txBody>
                    <a:bodyPr/>
                    <a:lstStyle/>
                    <a:p>
                      <a:r>
                        <a:rPr kumimoji="0" lang="zh-CN" altLang="zh-CN" sz="1100" b="0" i="0" kern="1200" dirty="0" smtClean="0">
                          <a:solidFill>
                            <a:schemeClr val="dk1"/>
                          </a:solidFill>
                          <a:effectLst/>
                          <a:latin typeface="+mn-lt"/>
                          <a:ea typeface="+mn-ea"/>
                          <a:cs typeface="+mn-cs"/>
                        </a:rPr>
                        <a:t>当年</a:t>
                      </a:r>
                      <a:r>
                        <a:rPr kumimoji="0" lang="zh-CN" altLang="zh-CN" sz="1100" b="0" i="0" kern="1200" dirty="0" smtClean="0">
                          <a:solidFill>
                            <a:srgbClr val="FF0000"/>
                          </a:solidFill>
                          <a:effectLst/>
                          <a:latin typeface="+mn-lt"/>
                          <a:ea typeface="+mn-ea"/>
                          <a:cs typeface="+mn-cs"/>
                        </a:rPr>
                        <a:t>新</a:t>
                      </a:r>
                      <a:r>
                        <a:rPr kumimoji="0" lang="zh-CN" altLang="zh-CN" sz="1100" b="0" i="0" kern="1200" dirty="0" smtClean="0">
                          <a:solidFill>
                            <a:schemeClr val="dk1"/>
                          </a:solidFill>
                          <a:effectLst/>
                          <a:latin typeface="+mn-lt"/>
                          <a:ea typeface="+mn-ea"/>
                          <a:cs typeface="+mn-cs"/>
                        </a:rPr>
                        <a:t>招用在人力资源社会保障部门公共就业服务机构登记失业半年以上且持《就业创业证》或《就业失业登记证》（注明“企业吸纳税收政策”）人员，与其签订</a:t>
                      </a:r>
                      <a:r>
                        <a:rPr kumimoji="0" lang="en-US" altLang="zh-CN" sz="1100" b="0" i="0" kern="1200" dirty="0" smtClean="0">
                          <a:solidFill>
                            <a:schemeClr val="dk1"/>
                          </a:solidFill>
                          <a:effectLst/>
                          <a:latin typeface="+mn-lt"/>
                          <a:ea typeface="+mn-ea"/>
                          <a:cs typeface="+mn-cs"/>
                        </a:rPr>
                        <a:t>1</a:t>
                      </a:r>
                      <a:r>
                        <a:rPr kumimoji="0" lang="zh-CN" altLang="zh-CN" sz="1100" b="0" i="0" kern="1200" dirty="0" smtClean="0">
                          <a:solidFill>
                            <a:schemeClr val="dk1"/>
                          </a:solidFill>
                          <a:effectLst/>
                          <a:latin typeface="+mn-lt"/>
                          <a:ea typeface="+mn-ea"/>
                          <a:cs typeface="+mn-cs"/>
                        </a:rPr>
                        <a:t>年以上期限劳动合同并依法缴纳社会保险费的</a:t>
                      </a:r>
                      <a:endParaRPr kumimoji="0" lang="zh-CN" altLang="en-US" sz="1100" b="0" i="0" kern="1200" dirty="0">
                        <a:solidFill>
                          <a:schemeClr val="dk1"/>
                        </a:solidFill>
                        <a:effectLst/>
                        <a:latin typeface="+mn-lt"/>
                        <a:ea typeface="+mn-ea"/>
                        <a:cs typeface="+mn-cs"/>
                      </a:endParaRPr>
                    </a:p>
                  </a:txBody>
                  <a:tcPr/>
                </a:tc>
                <a:tc>
                  <a:txBody>
                    <a:bodyPr/>
                    <a:lstStyle/>
                    <a:p>
                      <a:r>
                        <a:rPr kumimoji="0" lang="zh-CN" altLang="en-US" sz="1100" b="0" i="0" kern="1200" dirty="0" smtClean="0">
                          <a:solidFill>
                            <a:srgbClr val="FF0000"/>
                          </a:solidFill>
                          <a:effectLst/>
                          <a:latin typeface="+mn-lt"/>
                          <a:ea typeface="+mn-ea"/>
                          <a:cs typeface="+mn-cs"/>
                        </a:rPr>
                        <a:t>招用 建档立卡贫困人口</a:t>
                      </a:r>
                      <a:r>
                        <a:rPr kumimoji="0" lang="zh-CN" altLang="en-US" sz="1100" b="0" i="0" kern="1200" dirty="0" smtClean="0">
                          <a:solidFill>
                            <a:schemeClr val="dk1"/>
                          </a:solidFill>
                          <a:effectLst/>
                          <a:latin typeface="+mn-lt"/>
                          <a:ea typeface="+mn-ea"/>
                          <a:cs typeface="+mn-cs"/>
                        </a:rPr>
                        <a:t>，以及在人力资源社会保障部门公共就业服务机构登记失业半年以上且持</a:t>
                      </a:r>
                      <a:r>
                        <a:rPr kumimoji="0" lang="en-US" altLang="zh-CN" sz="1100" b="0" i="0" kern="1200" dirty="0" smtClean="0">
                          <a:solidFill>
                            <a:schemeClr val="dk1"/>
                          </a:solidFill>
                          <a:effectLst/>
                          <a:latin typeface="+mn-lt"/>
                          <a:ea typeface="+mn-ea"/>
                          <a:cs typeface="+mn-cs"/>
                        </a:rPr>
                        <a:t>《</a:t>
                      </a:r>
                      <a:r>
                        <a:rPr kumimoji="0" lang="zh-CN" altLang="en-US" sz="1100" b="0" i="0" kern="1200" dirty="0" smtClean="0">
                          <a:solidFill>
                            <a:schemeClr val="dk1"/>
                          </a:solidFill>
                          <a:effectLst/>
                          <a:latin typeface="+mn-lt"/>
                          <a:ea typeface="+mn-ea"/>
                          <a:cs typeface="+mn-cs"/>
                        </a:rPr>
                        <a:t>就业创业证</a:t>
                      </a:r>
                      <a:r>
                        <a:rPr kumimoji="0" lang="en-US" altLang="zh-CN" sz="1100" b="0" i="0" kern="1200" dirty="0" smtClean="0">
                          <a:solidFill>
                            <a:schemeClr val="dk1"/>
                          </a:solidFill>
                          <a:effectLst/>
                          <a:latin typeface="+mn-lt"/>
                          <a:ea typeface="+mn-ea"/>
                          <a:cs typeface="+mn-cs"/>
                        </a:rPr>
                        <a:t>》</a:t>
                      </a:r>
                      <a:r>
                        <a:rPr kumimoji="0" lang="zh-CN" altLang="en-US" sz="1100" b="0" i="0" kern="1200" dirty="0" smtClean="0">
                          <a:solidFill>
                            <a:schemeClr val="dk1"/>
                          </a:solidFill>
                          <a:effectLst/>
                          <a:latin typeface="+mn-lt"/>
                          <a:ea typeface="+mn-ea"/>
                          <a:cs typeface="+mn-cs"/>
                        </a:rPr>
                        <a:t>或</a:t>
                      </a:r>
                      <a:r>
                        <a:rPr kumimoji="0" lang="en-US" altLang="zh-CN" sz="1100" b="0" i="0" kern="1200" dirty="0" smtClean="0">
                          <a:solidFill>
                            <a:schemeClr val="dk1"/>
                          </a:solidFill>
                          <a:effectLst/>
                          <a:latin typeface="+mn-lt"/>
                          <a:ea typeface="+mn-ea"/>
                          <a:cs typeface="+mn-cs"/>
                        </a:rPr>
                        <a:t>《</a:t>
                      </a:r>
                      <a:r>
                        <a:rPr kumimoji="0" lang="zh-CN" altLang="en-US" sz="1100" b="0" i="0" kern="1200" dirty="0" smtClean="0">
                          <a:solidFill>
                            <a:schemeClr val="dk1"/>
                          </a:solidFill>
                          <a:effectLst/>
                          <a:latin typeface="+mn-lt"/>
                          <a:ea typeface="+mn-ea"/>
                          <a:cs typeface="+mn-cs"/>
                        </a:rPr>
                        <a:t>就业失业登记证</a:t>
                      </a:r>
                      <a:r>
                        <a:rPr kumimoji="0" lang="en-US" altLang="zh-CN" sz="1100" b="0" i="0" kern="1200" dirty="0" smtClean="0">
                          <a:solidFill>
                            <a:schemeClr val="dk1"/>
                          </a:solidFill>
                          <a:effectLst/>
                          <a:latin typeface="+mn-lt"/>
                          <a:ea typeface="+mn-ea"/>
                          <a:cs typeface="+mn-cs"/>
                        </a:rPr>
                        <a:t>》</a:t>
                      </a:r>
                      <a:r>
                        <a:rPr kumimoji="0" lang="zh-CN" altLang="en-US" sz="1100" b="0" i="0" kern="1200" dirty="0" smtClean="0">
                          <a:solidFill>
                            <a:schemeClr val="dk1"/>
                          </a:solidFill>
                          <a:effectLst/>
                          <a:latin typeface="+mn-lt"/>
                          <a:ea typeface="+mn-ea"/>
                          <a:cs typeface="+mn-cs"/>
                        </a:rPr>
                        <a:t>（注明“企业吸纳税收政策”）的人员，与其签订</a:t>
                      </a:r>
                      <a:r>
                        <a:rPr kumimoji="0" lang="en-US" altLang="zh-CN" sz="1100" b="0" i="0" kern="1200" dirty="0" smtClean="0">
                          <a:solidFill>
                            <a:schemeClr val="dk1"/>
                          </a:solidFill>
                          <a:effectLst/>
                          <a:latin typeface="+mn-lt"/>
                          <a:ea typeface="+mn-ea"/>
                          <a:cs typeface="+mn-cs"/>
                        </a:rPr>
                        <a:t>1</a:t>
                      </a:r>
                      <a:r>
                        <a:rPr kumimoji="0" lang="zh-CN" altLang="en-US" sz="1100" b="0" i="0" kern="1200" dirty="0" smtClean="0">
                          <a:solidFill>
                            <a:schemeClr val="dk1"/>
                          </a:solidFill>
                          <a:effectLst/>
                          <a:latin typeface="+mn-lt"/>
                          <a:ea typeface="+mn-ea"/>
                          <a:cs typeface="+mn-cs"/>
                        </a:rPr>
                        <a:t>年以上期限劳动合同并依法缴纳社会保险费的</a:t>
                      </a:r>
                      <a:endParaRPr lang="zh-CN" altLang="en-US" sz="1100" dirty="0"/>
                    </a:p>
                  </a:txBody>
                  <a:tcPr/>
                </a:tc>
              </a:tr>
              <a:tr h="507309">
                <a:tc vMerge="1">
                  <a:tcPr/>
                </a:tc>
                <a:tc>
                  <a:txBody>
                    <a:bodyPr/>
                    <a:lstStyle/>
                    <a:p>
                      <a:r>
                        <a:rPr lang="zh-CN" altLang="en-US" sz="1100" b="1" dirty="0" smtClean="0"/>
                        <a:t>执行期限</a:t>
                      </a:r>
                      <a:endParaRPr lang="zh-CN" altLang="en-US" sz="1100" b="1" dirty="0"/>
                    </a:p>
                  </a:txBody>
                  <a:tcPr/>
                </a:tc>
                <a:tc>
                  <a:txBody>
                    <a:bodyPr/>
                    <a:lstStyle/>
                    <a:p>
                      <a:r>
                        <a:rPr kumimoji="0" lang="en-US" altLang="zh-CN" sz="1100" kern="1200" dirty="0" smtClean="0">
                          <a:solidFill>
                            <a:schemeClr val="dk1"/>
                          </a:solidFill>
                          <a:effectLst/>
                          <a:latin typeface="+mn-lt"/>
                          <a:ea typeface="+mn-ea"/>
                          <a:cs typeface="+mn-cs"/>
                        </a:rPr>
                        <a:t>2017</a:t>
                      </a:r>
                      <a:r>
                        <a:rPr kumimoji="0" lang="zh-CN" altLang="zh-CN" sz="1100" kern="1200" dirty="0" smtClean="0">
                          <a:solidFill>
                            <a:schemeClr val="dk1"/>
                          </a:solidFill>
                          <a:effectLst/>
                          <a:latin typeface="+mn-lt"/>
                          <a:ea typeface="+mn-ea"/>
                          <a:cs typeface="+mn-cs"/>
                        </a:rPr>
                        <a:t>年</a:t>
                      </a:r>
                      <a:r>
                        <a:rPr kumimoji="0" lang="en-US" altLang="zh-CN" sz="1100" kern="1200" dirty="0" smtClean="0">
                          <a:solidFill>
                            <a:schemeClr val="dk1"/>
                          </a:solidFill>
                          <a:effectLst/>
                          <a:latin typeface="+mn-lt"/>
                          <a:ea typeface="+mn-ea"/>
                          <a:cs typeface="+mn-cs"/>
                        </a:rPr>
                        <a:t>1</a:t>
                      </a:r>
                      <a:r>
                        <a:rPr kumimoji="0" lang="zh-CN" altLang="zh-CN" sz="1100" kern="1200" dirty="0" smtClean="0">
                          <a:solidFill>
                            <a:schemeClr val="dk1"/>
                          </a:solidFill>
                          <a:effectLst/>
                          <a:latin typeface="+mn-lt"/>
                          <a:ea typeface="+mn-ea"/>
                          <a:cs typeface="+mn-cs"/>
                        </a:rPr>
                        <a:t>月</a:t>
                      </a:r>
                      <a:r>
                        <a:rPr kumimoji="0" lang="en-US" altLang="zh-CN" sz="1100" kern="1200" dirty="0" smtClean="0">
                          <a:solidFill>
                            <a:schemeClr val="dk1"/>
                          </a:solidFill>
                          <a:effectLst/>
                          <a:latin typeface="+mn-lt"/>
                          <a:ea typeface="+mn-ea"/>
                          <a:cs typeface="+mn-cs"/>
                        </a:rPr>
                        <a:t>1</a:t>
                      </a:r>
                      <a:r>
                        <a:rPr kumimoji="0" lang="zh-CN" altLang="zh-CN" sz="1100" kern="1200" dirty="0" smtClean="0">
                          <a:solidFill>
                            <a:schemeClr val="dk1"/>
                          </a:solidFill>
                          <a:effectLst/>
                          <a:latin typeface="+mn-lt"/>
                          <a:ea typeface="+mn-ea"/>
                          <a:cs typeface="+mn-cs"/>
                        </a:rPr>
                        <a:t>日至</a:t>
                      </a:r>
                      <a:r>
                        <a:rPr kumimoji="0" lang="en-US" altLang="zh-CN" sz="1100" kern="1200" dirty="0" smtClean="0">
                          <a:solidFill>
                            <a:schemeClr val="dk1"/>
                          </a:solidFill>
                          <a:effectLst/>
                          <a:latin typeface="+mn-lt"/>
                          <a:ea typeface="+mn-ea"/>
                          <a:cs typeface="+mn-cs"/>
                        </a:rPr>
                        <a:t>2019</a:t>
                      </a:r>
                      <a:r>
                        <a:rPr kumimoji="0" lang="zh-CN" altLang="zh-CN" sz="1100" kern="1200" dirty="0" smtClean="0">
                          <a:solidFill>
                            <a:schemeClr val="dk1"/>
                          </a:solidFill>
                          <a:effectLst/>
                          <a:latin typeface="+mn-lt"/>
                          <a:ea typeface="+mn-ea"/>
                          <a:cs typeface="+mn-cs"/>
                        </a:rPr>
                        <a:t>年</a:t>
                      </a:r>
                      <a:r>
                        <a:rPr kumimoji="0" lang="en-US" altLang="zh-CN" sz="1100" kern="1200" dirty="0" smtClean="0">
                          <a:solidFill>
                            <a:schemeClr val="dk1"/>
                          </a:solidFill>
                          <a:effectLst/>
                          <a:latin typeface="+mn-lt"/>
                          <a:ea typeface="+mn-ea"/>
                          <a:cs typeface="+mn-cs"/>
                        </a:rPr>
                        <a:t>12</a:t>
                      </a:r>
                      <a:r>
                        <a:rPr kumimoji="0" lang="zh-CN" altLang="zh-CN" sz="1100" kern="1200" dirty="0" smtClean="0">
                          <a:solidFill>
                            <a:schemeClr val="dk1"/>
                          </a:solidFill>
                          <a:effectLst/>
                          <a:latin typeface="+mn-lt"/>
                          <a:ea typeface="+mn-ea"/>
                          <a:cs typeface="+mn-cs"/>
                        </a:rPr>
                        <a:t>月</a:t>
                      </a:r>
                      <a:r>
                        <a:rPr kumimoji="0" lang="en-US" altLang="zh-CN" sz="1100" kern="1200" dirty="0" smtClean="0">
                          <a:solidFill>
                            <a:schemeClr val="dk1"/>
                          </a:solidFill>
                          <a:effectLst/>
                          <a:latin typeface="+mn-lt"/>
                          <a:ea typeface="+mn-ea"/>
                          <a:cs typeface="+mn-cs"/>
                        </a:rPr>
                        <a:t>31</a:t>
                      </a:r>
                      <a:r>
                        <a:rPr kumimoji="0" lang="zh-CN" altLang="zh-CN" sz="1100" kern="1200" dirty="0" smtClean="0">
                          <a:solidFill>
                            <a:schemeClr val="dk1"/>
                          </a:solidFill>
                          <a:effectLst/>
                          <a:latin typeface="+mn-lt"/>
                          <a:ea typeface="+mn-ea"/>
                          <a:cs typeface="+mn-cs"/>
                        </a:rPr>
                        <a:t>日</a:t>
                      </a:r>
                      <a:endParaRPr kumimoji="0" lang="zh-CN" altLang="en-US" sz="1100" kern="1200" dirty="0">
                        <a:solidFill>
                          <a:schemeClr val="dk1"/>
                        </a:solidFill>
                        <a:effectLst/>
                        <a:latin typeface="+mn-lt"/>
                        <a:ea typeface="+mn-ea"/>
                        <a:cs typeface="+mn-cs"/>
                      </a:endParaRPr>
                    </a:p>
                  </a:txBody>
                  <a:tcPr/>
                </a:tc>
                <a:tc>
                  <a:txBody>
                    <a:bodyPr/>
                    <a:lstStyle/>
                    <a:p>
                      <a:r>
                        <a:rPr kumimoji="0" lang="en-US" altLang="zh-CN" sz="1100" kern="1200" dirty="0" smtClean="0">
                          <a:solidFill>
                            <a:schemeClr val="dk1"/>
                          </a:solidFill>
                          <a:effectLst/>
                          <a:latin typeface="+mn-lt"/>
                          <a:ea typeface="+mn-ea"/>
                          <a:cs typeface="+mn-cs"/>
                        </a:rPr>
                        <a:t>2019</a:t>
                      </a:r>
                      <a:r>
                        <a:rPr kumimoji="0" lang="zh-CN" altLang="en-US" sz="1100" kern="1200" dirty="0" smtClean="0">
                          <a:solidFill>
                            <a:schemeClr val="dk1"/>
                          </a:solidFill>
                          <a:effectLst/>
                          <a:latin typeface="+mn-lt"/>
                          <a:ea typeface="+mn-ea"/>
                          <a:cs typeface="+mn-cs"/>
                        </a:rPr>
                        <a:t>年</a:t>
                      </a:r>
                      <a:r>
                        <a:rPr kumimoji="0" lang="en-US" altLang="zh-CN" sz="1100" kern="1200" dirty="0" smtClean="0">
                          <a:solidFill>
                            <a:schemeClr val="dk1"/>
                          </a:solidFill>
                          <a:effectLst/>
                          <a:latin typeface="+mn-lt"/>
                          <a:ea typeface="+mn-ea"/>
                          <a:cs typeface="+mn-cs"/>
                        </a:rPr>
                        <a:t>1</a:t>
                      </a:r>
                      <a:r>
                        <a:rPr kumimoji="0" lang="zh-CN" altLang="en-US" sz="1100" kern="1200" dirty="0" smtClean="0">
                          <a:solidFill>
                            <a:schemeClr val="dk1"/>
                          </a:solidFill>
                          <a:effectLst/>
                          <a:latin typeface="+mn-lt"/>
                          <a:ea typeface="+mn-ea"/>
                          <a:cs typeface="+mn-cs"/>
                        </a:rPr>
                        <a:t>月</a:t>
                      </a:r>
                      <a:r>
                        <a:rPr kumimoji="0" lang="en-US" altLang="zh-CN" sz="1100" kern="1200" dirty="0" smtClean="0">
                          <a:solidFill>
                            <a:schemeClr val="dk1"/>
                          </a:solidFill>
                          <a:effectLst/>
                          <a:latin typeface="+mn-lt"/>
                          <a:ea typeface="+mn-ea"/>
                          <a:cs typeface="+mn-cs"/>
                        </a:rPr>
                        <a:t>1</a:t>
                      </a:r>
                      <a:r>
                        <a:rPr kumimoji="0" lang="zh-CN" altLang="en-US" sz="1100" kern="1200" dirty="0" smtClean="0">
                          <a:solidFill>
                            <a:schemeClr val="dk1"/>
                          </a:solidFill>
                          <a:effectLst/>
                          <a:latin typeface="+mn-lt"/>
                          <a:ea typeface="+mn-ea"/>
                          <a:cs typeface="+mn-cs"/>
                        </a:rPr>
                        <a:t>日至</a:t>
                      </a:r>
                      <a:r>
                        <a:rPr kumimoji="0" lang="en-US" altLang="zh-CN" sz="1100" kern="1200" dirty="0" smtClean="0">
                          <a:solidFill>
                            <a:schemeClr val="dk1"/>
                          </a:solidFill>
                          <a:effectLst/>
                          <a:latin typeface="+mn-lt"/>
                          <a:ea typeface="+mn-ea"/>
                          <a:cs typeface="+mn-cs"/>
                        </a:rPr>
                        <a:t>2021</a:t>
                      </a:r>
                      <a:r>
                        <a:rPr kumimoji="0" lang="zh-CN" altLang="en-US" sz="1100" kern="1200" dirty="0" smtClean="0">
                          <a:solidFill>
                            <a:schemeClr val="dk1"/>
                          </a:solidFill>
                          <a:effectLst/>
                          <a:latin typeface="+mn-lt"/>
                          <a:ea typeface="+mn-ea"/>
                          <a:cs typeface="+mn-cs"/>
                        </a:rPr>
                        <a:t>年</a:t>
                      </a:r>
                      <a:r>
                        <a:rPr kumimoji="0" lang="en-US" altLang="zh-CN" sz="1100" kern="1200" dirty="0" smtClean="0">
                          <a:solidFill>
                            <a:schemeClr val="dk1"/>
                          </a:solidFill>
                          <a:effectLst/>
                          <a:latin typeface="+mn-lt"/>
                          <a:ea typeface="+mn-ea"/>
                          <a:cs typeface="+mn-cs"/>
                        </a:rPr>
                        <a:t>12</a:t>
                      </a:r>
                      <a:r>
                        <a:rPr kumimoji="0" lang="zh-CN" altLang="en-US" sz="1100" kern="1200" dirty="0" smtClean="0">
                          <a:solidFill>
                            <a:schemeClr val="dk1"/>
                          </a:solidFill>
                          <a:effectLst/>
                          <a:latin typeface="+mn-lt"/>
                          <a:ea typeface="+mn-ea"/>
                          <a:cs typeface="+mn-cs"/>
                        </a:rPr>
                        <a:t>月</a:t>
                      </a:r>
                      <a:r>
                        <a:rPr kumimoji="0" lang="en-US" altLang="zh-CN" sz="1100" kern="1200" dirty="0" smtClean="0">
                          <a:solidFill>
                            <a:schemeClr val="dk1"/>
                          </a:solidFill>
                          <a:effectLst/>
                          <a:latin typeface="+mn-lt"/>
                          <a:ea typeface="+mn-ea"/>
                          <a:cs typeface="+mn-cs"/>
                        </a:rPr>
                        <a:t>31</a:t>
                      </a:r>
                      <a:r>
                        <a:rPr kumimoji="0" lang="zh-CN" altLang="en-US" sz="1100" kern="1200" dirty="0" smtClean="0">
                          <a:solidFill>
                            <a:schemeClr val="dk1"/>
                          </a:solidFill>
                          <a:effectLst/>
                          <a:latin typeface="+mn-lt"/>
                          <a:ea typeface="+mn-ea"/>
                          <a:cs typeface="+mn-cs"/>
                        </a:rPr>
                        <a:t>日，</a:t>
                      </a:r>
                      <a:endParaRPr kumimoji="0" lang="en-US" altLang="zh-CN" sz="1100" kern="1200" dirty="0" smtClean="0">
                        <a:solidFill>
                          <a:schemeClr val="dk1"/>
                        </a:solidFill>
                        <a:effectLst/>
                        <a:latin typeface="+mn-lt"/>
                        <a:ea typeface="+mn-ea"/>
                        <a:cs typeface="+mn-cs"/>
                      </a:endParaRPr>
                    </a:p>
                    <a:p>
                      <a:r>
                        <a:rPr kumimoji="0" lang="zh-CN" altLang="en-US" sz="1100" kern="1200" dirty="0" smtClean="0">
                          <a:solidFill>
                            <a:schemeClr val="dk1"/>
                          </a:solidFill>
                          <a:effectLst/>
                          <a:latin typeface="+mn-lt"/>
                          <a:ea typeface="+mn-ea"/>
                          <a:cs typeface="+mn-cs"/>
                        </a:rPr>
                        <a:t>财税</a:t>
                      </a:r>
                      <a:r>
                        <a:rPr kumimoji="0" lang="en-US" altLang="zh-CN" sz="1100" kern="1200" dirty="0" smtClean="0">
                          <a:solidFill>
                            <a:schemeClr val="dk1"/>
                          </a:solidFill>
                          <a:effectLst/>
                          <a:latin typeface="+mn-lt"/>
                          <a:ea typeface="+mn-ea"/>
                          <a:cs typeface="+mn-cs"/>
                        </a:rPr>
                        <a:t>〔2017〕46</a:t>
                      </a:r>
                      <a:r>
                        <a:rPr kumimoji="0" lang="zh-CN" altLang="en-US" sz="1100" kern="1200" dirty="0" smtClean="0">
                          <a:solidFill>
                            <a:schemeClr val="dk1"/>
                          </a:solidFill>
                          <a:effectLst/>
                          <a:latin typeface="+mn-lt"/>
                          <a:ea typeface="+mn-ea"/>
                          <a:cs typeface="+mn-cs"/>
                        </a:rPr>
                        <a:t>号自</a:t>
                      </a:r>
                      <a:r>
                        <a:rPr kumimoji="0" lang="en-US" altLang="zh-CN" sz="1100" kern="1200" dirty="0" smtClean="0">
                          <a:solidFill>
                            <a:schemeClr val="dk1"/>
                          </a:solidFill>
                          <a:effectLst/>
                          <a:latin typeface="+mn-lt"/>
                          <a:ea typeface="+mn-ea"/>
                          <a:cs typeface="+mn-cs"/>
                        </a:rPr>
                        <a:t>2019</a:t>
                      </a:r>
                      <a:r>
                        <a:rPr kumimoji="0" lang="zh-CN" altLang="en-US" sz="1100" kern="1200" dirty="0" smtClean="0">
                          <a:solidFill>
                            <a:schemeClr val="dk1"/>
                          </a:solidFill>
                          <a:effectLst/>
                          <a:latin typeface="+mn-lt"/>
                          <a:ea typeface="+mn-ea"/>
                          <a:cs typeface="+mn-cs"/>
                        </a:rPr>
                        <a:t>年</a:t>
                      </a:r>
                      <a:r>
                        <a:rPr kumimoji="0" lang="en-US" altLang="zh-CN" sz="1100" kern="1200" dirty="0" smtClean="0">
                          <a:solidFill>
                            <a:schemeClr val="dk1"/>
                          </a:solidFill>
                          <a:effectLst/>
                          <a:latin typeface="+mn-lt"/>
                          <a:ea typeface="+mn-ea"/>
                          <a:cs typeface="+mn-cs"/>
                        </a:rPr>
                        <a:t>1</a:t>
                      </a:r>
                      <a:r>
                        <a:rPr kumimoji="0" lang="zh-CN" altLang="en-US" sz="1100" kern="1200" dirty="0" smtClean="0">
                          <a:solidFill>
                            <a:schemeClr val="dk1"/>
                          </a:solidFill>
                          <a:effectLst/>
                          <a:latin typeface="+mn-lt"/>
                          <a:ea typeface="+mn-ea"/>
                          <a:cs typeface="+mn-cs"/>
                        </a:rPr>
                        <a:t>月</a:t>
                      </a:r>
                      <a:r>
                        <a:rPr kumimoji="0" lang="en-US" altLang="zh-CN" sz="1100" kern="1200" dirty="0" smtClean="0">
                          <a:solidFill>
                            <a:schemeClr val="dk1"/>
                          </a:solidFill>
                          <a:effectLst/>
                          <a:latin typeface="+mn-lt"/>
                          <a:ea typeface="+mn-ea"/>
                          <a:cs typeface="+mn-cs"/>
                        </a:rPr>
                        <a:t>1</a:t>
                      </a:r>
                      <a:r>
                        <a:rPr kumimoji="0" lang="zh-CN" altLang="en-US" sz="1100" kern="1200" dirty="0" smtClean="0">
                          <a:solidFill>
                            <a:schemeClr val="dk1"/>
                          </a:solidFill>
                          <a:effectLst/>
                          <a:latin typeface="+mn-lt"/>
                          <a:ea typeface="+mn-ea"/>
                          <a:cs typeface="+mn-cs"/>
                        </a:rPr>
                        <a:t>日起停止执行</a:t>
                      </a:r>
                      <a:endParaRPr kumimoji="0" lang="zh-CN" altLang="en-US" sz="1100" kern="1200" dirty="0">
                        <a:solidFill>
                          <a:schemeClr val="dk1"/>
                        </a:solidFill>
                        <a:effectLst/>
                        <a:latin typeface="+mn-lt"/>
                        <a:ea typeface="+mn-ea"/>
                        <a:cs typeface="+mn-cs"/>
                      </a:endParaRPr>
                    </a:p>
                  </a:txBody>
                  <a:tcPr/>
                </a:tc>
              </a:tr>
            </a:tbl>
          </a:graphicData>
        </a:graphic>
      </p:graphicFrame>
    </p:spTree>
  </p:cSld>
  <p:clrMapOvr>
    <a:masterClrMapping/>
  </p:clrMapOvr>
  <mc:AlternateContent xmlns:mc="http://schemas.openxmlformats.org/markup-compatibility/2006">
    <mc:Choice xmlns:p14="http://schemas.microsoft.com/office/powerpoint/2010/main" Requires="p14">
      <p:transition spd="slow" p14:dur="1400" advTm="0">
        <p14:doors dir="vert"/>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ppt_x"/>
                                          </p:val>
                                        </p:tav>
                                        <p:tav tm="100000">
                                          <p:val>
                                            <p:strVal val="#ppt_x"/>
                                          </p:val>
                                        </p:tav>
                                      </p:tavLst>
                                    </p:anim>
                                    <p:anim calcmode="lin" valueType="num">
                                      <p:cBhvr additive="base">
                                        <p:cTn id="13" dur="500" fill="hold"/>
                                        <p:tgtEl>
                                          <p:spTgt spid="10"/>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500" fill="hold"/>
                                        <p:tgtEl>
                                          <p:spTgt spid="11"/>
                                        </p:tgtEl>
                                        <p:attrNameLst>
                                          <p:attrName>ppt_x</p:attrName>
                                        </p:attrNameLst>
                                      </p:cBhvr>
                                      <p:tavLst>
                                        <p:tav tm="0">
                                          <p:val>
                                            <p:strVal val="#ppt_x"/>
                                          </p:val>
                                        </p:tav>
                                        <p:tav tm="100000">
                                          <p:val>
                                            <p:strVal val="#ppt_x"/>
                                          </p:val>
                                        </p:tav>
                                      </p:tavLst>
                                    </p:anim>
                                    <p:anim calcmode="lin" valueType="num">
                                      <p:cBhvr additive="base">
                                        <p:cTn id="18" dur="500" fill="hold"/>
                                        <p:tgtEl>
                                          <p:spTgt spid="11"/>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2" fill="hold" grpId="0" nodeType="after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additive="base">
                                        <p:cTn id="22" dur="500" fill="hold"/>
                                        <p:tgtEl>
                                          <p:spTgt spid="13"/>
                                        </p:tgtEl>
                                        <p:attrNameLst>
                                          <p:attrName>ppt_x</p:attrName>
                                        </p:attrNameLst>
                                      </p:cBhvr>
                                      <p:tavLst>
                                        <p:tav tm="0">
                                          <p:val>
                                            <p:strVal val="1+#ppt_w/2"/>
                                          </p:val>
                                        </p:tav>
                                        <p:tav tm="100000">
                                          <p:val>
                                            <p:strVal val="#ppt_x"/>
                                          </p:val>
                                        </p:tav>
                                      </p:tavLst>
                                    </p:anim>
                                    <p:anim calcmode="lin" valueType="num">
                                      <p:cBhvr additive="base">
                                        <p:cTn id="23" dur="500" fill="hold"/>
                                        <p:tgtEl>
                                          <p:spTgt spid="13"/>
                                        </p:tgtEl>
                                        <p:attrNameLst>
                                          <p:attrName>ppt_y</p:attrName>
                                        </p:attrNameLst>
                                      </p:cBhvr>
                                      <p:tavLst>
                                        <p:tav tm="0">
                                          <p:val>
                                            <p:strVal val="#ppt_y"/>
                                          </p:val>
                                        </p:tav>
                                        <p:tav tm="100000">
                                          <p:val>
                                            <p:strVal val="#ppt_y"/>
                                          </p:val>
                                        </p:tav>
                                      </p:tavLst>
                                    </p:anim>
                                  </p:childTnLst>
                                </p:cTn>
                              </p:par>
                              <p:par>
                                <p:cTn id="24" presetID="2" presetClass="entr" presetSubtype="4"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additive="base">
                                        <p:cTn id="26" dur="500" fill="hold"/>
                                        <p:tgtEl>
                                          <p:spTgt spid="14"/>
                                        </p:tgtEl>
                                        <p:attrNameLst>
                                          <p:attrName>ppt_x</p:attrName>
                                        </p:attrNameLst>
                                      </p:cBhvr>
                                      <p:tavLst>
                                        <p:tav tm="0">
                                          <p:val>
                                            <p:strVal val="#ppt_x"/>
                                          </p:val>
                                        </p:tav>
                                        <p:tav tm="100000">
                                          <p:val>
                                            <p:strVal val="#ppt_x"/>
                                          </p:val>
                                        </p:tav>
                                      </p:tavLst>
                                    </p:anim>
                                    <p:anim calcmode="lin" valueType="num">
                                      <p:cBhvr additive="base">
                                        <p:cTn id="27" dur="500" fill="hold"/>
                                        <p:tgtEl>
                                          <p:spTgt spid="14"/>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0"/>
                                  </p:stCondLst>
                                  <p:childTnLst>
                                    <p:set>
                                      <p:cBhvr>
                                        <p:cTn id="29" dur="1" fill="hold">
                                          <p:stCondLst>
                                            <p:cond delay="0"/>
                                          </p:stCondLst>
                                        </p:cTn>
                                        <p:tgtEl>
                                          <p:spTgt spid="15"/>
                                        </p:tgtEl>
                                        <p:attrNameLst>
                                          <p:attrName>style.visibility</p:attrName>
                                        </p:attrNameLst>
                                      </p:cBhvr>
                                      <p:to>
                                        <p:strVal val="visible"/>
                                      </p:to>
                                    </p:set>
                                    <p:anim calcmode="lin" valueType="num">
                                      <p:cBhvr additive="base">
                                        <p:cTn id="30" dur="500" fill="hold"/>
                                        <p:tgtEl>
                                          <p:spTgt spid="15"/>
                                        </p:tgtEl>
                                        <p:attrNameLst>
                                          <p:attrName>ppt_x</p:attrName>
                                        </p:attrNameLst>
                                      </p:cBhvr>
                                      <p:tavLst>
                                        <p:tav tm="0">
                                          <p:val>
                                            <p:strVal val="#ppt_x"/>
                                          </p:val>
                                        </p:tav>
                                        <p:tav tm="100000">
                                          <p:val>
                                            <p:strVal val="#ppt_x"/>
                                          </p:val>
                                        </p:tav>
                                      </p:tavLst>
                                    </p:anim>
                                    <p:anim calcmode="lin" valueType="num">
                                      <p:cBhvr additive="base">
                                        <p:cTn id="31" dur="500" fill="hold"/>
                                        <p:tgtEl>
                                          <p:spTgt spid="15"/>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16"/>
                                        </p:tgtEl>
                                        <p:attrNameLst>
                                          <p:attrName>style.visibility</p:attrName>
                                        </p:attrNameLst>
                                      </p:cBhvr>
                                      <p:to>
                                        <p:strVal val="visible"/>
                                      </p:to>
                                    </p:set>
                                    <p:anim calcmode="lin" valueType="num">
                                      <p:cBhvr additive="base">
                                        <p:cTn id="34" dur="500" fill="hold"/>
                                        <p:tgtEl>
                                          <p:spTgt spid="16"/>
                                        </p:tgtEl>
                                        <p:attrNameLst>
                                          <p:attrName>ppt_x</p:attrName>
                                        </p:attrNameLst>
                                      </p:cBhvr>
                                      <p:tavLst>
                                        <p:tav tm="0">
                                          <p:val>
                                            <p:strVal val="#ppt_x"/>
                                          </p:val>
                                        </p:tav>
                                        <p:tav tm="100000">
                                          <p:val>
                                            <p:strVal val="#ppt_x"/>
                                          </p:val>
                                        </p:tav>
                                      </p:tavLst>
                                    </p:anim>
                                    <p:anim calcmode="lin" valueType="num">
                                      <p:cBhvr additive="base">
                                        <p:cTn id="35" dur="500" fill="hold"/>
                                        <p:tgtEl>
                                          <p:spTgt spid="16"/>
                                        </p:tgtEl>
                                        <p:attrNameLst>
                                          <p:attrName>ppt_y</p:attrName>
                                        </p:attrNameLst>
                                      </p:cBhvr>
                                      <p:tavLst>
                                        <p:tav tm="0">
                                          <p:val>
                                            <p:strVal val="1+#ppt_h/2"/>
                                          </p:val>
                                        </p:tav>
                                        <p:tav tm="100000">
                                          <p:val>
                                            <p:strVal val="#ppt_y"/>
                                          </p:val>
                                        </p:tav>
                                      </p:tavLst>
                                    </p:anim>
                                  </p:childTnLst>
                                </p:cTn>
                              </p:par>
                              <p:par>
                                <p:cTn id="36" presetID="2" presetClass="entr" presetSubtype="3" fill="hold" grpId="0" nodeType="withEffect">
                                  <p:stCondLst>
                                    <p:cond delay="0"/>
                                  </p:stCondLst>
                                  <p:childTnLst>
                                    <p:set>
                                      <p:cBhvr>
                                        <p:cTn id="37" dur="1" fill="hold">
                                          <p:stCondLst>
                                            <p:cond delay="0"/>
                                          </p:stCondLst>
                                        </p:cTn>
                                        <p:tgtEl>
                                          <p:spTgt spid="17"/>
                                        </p:tgtEl>
                                        <p:attrNameLst>
                                          <p:attrName>style.visibility</p:attrName>
                                        </p:attrNameLst>
                                      </p:cBhvr>
                                      <p:to>
                                        <p:strVal val="visible"/>
                                      </p:to>
                                    </p:set>
                                    <p:anim calcmode="lin" valueType="num">
                                      <p:cBhvr additive="base">
                                        <p:cTn id="38" dur="500" fill="hold"/>
                                        <p:tgtEl>
                                          <p:spTgt spid="17"/>
                                        </p:tgtEl>
                                        <p:attrNameLst>
                                          <p:attrName>ppt_x</p:attrName>
                                        </p:attrNameLst>
                                      </p:cBhvr>
                                      <p:tavLst>
                                        <p:tav tm="0">
                                          <p:val>
                                            <p:strVal val="1+#ppt_w/2"/>
                                          </p:val>
                                        </p:tav>
                                        <p:tav tm="100000">
                                          <p:val>
                                            <p:strVal val="#ppt_x"/>
                                          </p:val>
                                        </p:tav>
                                      </p:tavLst>
                                    </p:anim>
                                    <p:anim calcmode="lin" valueType="num">
                                      <p:cBhvr additive="base">
                                        <p:cTn id="39" dur="500" fill="hold"/>
                                        <p:tgtEl>
                                          <p:spTgt spid="17"/>
                                        </p:tgtEl>
                                        <p:attrNameLst>
                                          <p:attrName>ppt_y</p:attrName>
                                        </p:attrNameLst>
                                      </p:cBhvr>
                                      <p:tavLst>
                                        <p:tav tm="0">
                                          <p:val>
                                            <p:strVal val="0-#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18"/>
                                        </p:tgtEl>
                                        <p:attrNameLst>
                                          <p:attrName>style.visibility</p:attrName>
                                        </p:attrNameLst>
                                      </p:cBhvr>
                                      <p:to>
                                        <p:strVal val="visible"/>
                                      </p:to>
                                    </p:set>
                                    <p:anim calcmode="lin" valueType="num">
                                      <p:cBhvr additive="base">
                                        <p:cTn id="42" dur="500" fill="hold"/>
                                        <p:tgtEl>
                                          <p:spTgt spid="18"/>
                                        </p:tgtEl>
                                        <p:attrNameLst>
                                          <p:attrName>ppt_x</p:attrName>
                                        </p:attrNameLst>
                                      </p:cBhvr>
                                      <p:tavLst>
                                        <p:tav tm="0">
                                          <p:val>
                                            <p:strVal val="#ppt_x"/>
                                          </p:val>
                                        </p:tav>
                                        <p:tav tm="100000">
                                          <p:val>
                                            <p:strVal val="#ppt_x"/>
                                          </p:val>
                                        </p:tav>
                                      </p:tavLst>
                                    </p:anim>
                                    <p:anim calcmode="lin" valueType="num">
                                      <p:cBhvr additive="base">
                                        <p:cTn id="43" dur="500" fill="hold"/>
                                        <p:tgtEl>
                                          <p:spTgt spid="18"/>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19"/>
                                        </p:tgtEl>
                                        <p:attrNameLst>
                                          <p:attrName>style.visibility</p:attrName>
                                        </p:attrNameLst>
                                      </p:cBhvr>
                                      <p:to>
                                        <p:strVal val="visible"/>
                                      </p:to>
                                    </p:set>
                                    <p:anim calcmode="lin" valueType="num">
                                      <p:cBhvr additive="base">
                                        <p:cTn id="46" dur="500" fill="hold"/>
                                        <p:tgtEl>
                                          <p:spTgt spid="19"/>
                                        </p:tgtEl>
                                        <p:attrNameLst>
                                          <p:attrName>ppt_x</p:attrName>
                                        </p:attrNameLst>
                                      </p:cBhvr>
                                      <p:tavLst>
                                        <p:tav tm="0">
                                          <p:val>
                                            <p:strVal val="#ppt_x"/>
                                          </p:val>
                                        </p:tav>
                                        <p:tav tm="100000">
                                          <p:val>
                                            <p:strVal val="#ppt_x"/>
                                          </p:val>
                                        </p:tav>
                                      </p:tavLst>
                                    </p:anim>
                                    <p:anim calcmode="lin" valueType="num">
                                      <p:cBhvr additive="base">
                                        <p:cTn id="47" dur="500" fill="hold"/>
                                        <p:tgtEl>
                                          <p:spTgt spid="19"/>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0"/>
                                  </p:stCondLst>
                                  <p:childTnLst>
                                    <p:set>
                                      <p:cBhvr>
                                        <p:cTn id="49" dur="1" fill="hold">
                                          <p:stCondLst>
                                            <p:cond delay="0"/>
                                          </p:stCondLst>
                                        </p:cTn>
                                        <p:tgtEl>
                                          <p:spTgt spid="20"/>
                                        </p:tgtEl>
                                        <p:attrNameLst>
                                          <p:attrName>style.visibility</p:attrName>
                                        </p:attrNameLst>
                                      </p:cBhvr>
                                      <p:to>
                                        <p:strVal val="visible"/>
                                      </p:to>
                                    </p:set>
                                    <p:anim calcmode="lin" valueType="num">
                                      <p:cBhvr additive="base">
                                        <p:cTn id="50" dur="500" fill="hold"/>
                                        <p:tgtEl>
                                          <p:spTgt spid="20"/>
                                        </p:tgtEl>
                                        <p:attrNameLst>
                                          <p:attrName>ppt_x</p:attrName>
                                        </p:attrNameLst>
                                      </p:cBhvr>
                                      <p:tavLst>
                                        <p:tav tm="0">
                                          <p:val>
                                            <p:strVal val="#ppt_x"/>
                                          </p:val>
                                        </p:tav>
                                        <p:tav tm="100000">
                                          <p:val>
                                            <p:strVal val="#ppt_x"/>
                                          </p:val>
                                        </p:tav>
                                      </p:tavLst>
                                    </p:anim>
                                    <p:anim calcmode="lin" valueType="num">
                                      <p:cBhvr additive="base">
                                        <p:cTn id="51" dur="500" fill="hold"/>
                                        <p:tgtEl>
                                          <p:spTgt spid="20"/>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0"/>
                                  </p:stCondLst>
                                  <p:childTnLst>
                                    <p:set>
                                      <p:cBhvr>
                                        <p:cTn id="53" dur="1" fill="hold">
                                          <p:stCondLst>
                                            <p:cond delay="0"/>
                                          </p:stCondLst>
                                        </p:cTn>
                                        <p:tgtEl>
                                          <p:spTgt spid="21"/>
                                        </p:tgtEl>
                                        <p:attrNameLst>
                                          <p:attrName>style.visibility</p:attrName>
                                        </p:attrNameLst>
                                      </p:cBhvr>
                                      <p:to>
                                        <p:strVal val="visible"/>
                                      </p:to>
                                    </p:set>
                                    <p:anim calcmode="lin" valueType="num">
                                      <p:cBhvr additive="base">
                                        <p:cTn id="54" dur="500" fill="hold"/>
                                        <p:tgtEl>
                                          <p:spTgt spid="21"/>
                                        </p:tgtEl>
                                        <p:attrNameLst>
                                          <p:attrName>ppt_x</p:attrName>
                                        </p:attrNameLst>
                                      </p:cBhvr>
                                      <p:tavLst>
                                        <p:tav tm="0">
                                          <p:val>
                                            <p:strVal val="#ppt_x"/>
                                          </p:val>
                                        </p:tav>
                                        <p:tav tm="100000">
                                          <p:val>
                                            <p:strVal val="#ppt_x"/>
                                          </p:val>
                                        </p:tav>
                                      </p:tavLst>
                                    </p:anim>
                                    <p:anim calcmode="lin" valueType="num">
                                      <p:cBhvr additive="base">
                                        <p:cTn id="55" dur="500" fill="hold"/>
                                        <p:tgtEl>
                                          <p:spTgt spid="21"/>
                                        </p:tgtEl>
                                        <p:attrNameLst>
                                          <p:attrName>ppt_y</p:attrName>
                                        </p:attrNameLst>
                                      </p:cBhvr>
                                      <p:tavLst>
                                        <p:tav tm="0">
                                          <p:val>
                                            <p:strVal val="1+#ppt_h/2"/>
                                          </p:val>
                                        </p:tav>
                                        <p:tav tm="100000">
                                          <p:val>
                                            <p:strVal val="#ppt_y"/>
                                          </p:val>
                                        </p:tav>
                                      </p:tavLst>
                                    </p:anim>
                                  </p:childTnLst>
                                </p:cTn>
                              </p:par>
                              <p:par>
                                <p:cTn id="56" presetID="2" presetClass="entr" presetSubtype="6" fill="hold" nodeType="withEffect">
                                  <p:stCondLst>
                                    <p:cond delay="0"/>
                                  </p:stCondLst>
                                  <p:childTnLst>
                                    <p:set>
                                      <p:cBhvr>
                                        <p:cTn id="57" dur="1" fill="hold">
                                          <p:stCondLst>
                                            <p:cond delay="0"/>
                                          </p:stCondLst>
                                        </p:cTn>
                                        <p:tgtEl>
                                          <p:spTgt spid="22"/>
                                        </p:tgtEl>
                                        <p:attrNameLst>
                                          <p:attrName>style.visibility</p:attrName>
                                        </p:attrNameLst>
                                      </p:cBhvr>
                                      <p:to>
                                        <p:strVal val="visible"/>
                                      </p:to>
                                    </p:set>
                                    <p:anim calcmode="lin" valueType="num">
                                      <p:cBhvr additive="base">
                                        <p:cTn id="58" dur="500" fill="hold"/>
                                        <p:tgtEl>
                                          <p:spTgt spid="22"/>
                                        </p:tgtEl>
                                        <p:attrNameLst>
                                          <p:attrName>ppt_x</p:attrName>
                                        </p:attrNameLst>
                                      </p:cBhvr>
                                      <p:tavLst>
                                        <p:tav tm="0">
                                          <p:val>
                                            <p:strVal val="1+#ppt_w/2"/>
                                          </p:val>
                                        </p:tav>
                                        <p:tav tm="100000">
                                          <p:val>
                                            <p:strVal val="#ppt_x"/>
                                          </p:val>
                                        </p:tav>
                                      </p:tavLst>
                                    </p:anim>
                                    <p:anim calcmode="lin" valueType="num">
                                      <p:cBhvr additive="base">
                                        <p:cTn id="59" dur="500" fill="hold"/>
                                        <p:tgtEl>
                                          <p:spTgt spid="22"/>
                                        </p:tgtEl>
                                        <p:attrNameLst>
                                          <p:attrName>ppt_y</p:attrName>
                                        </p:attrNameLst>
                                      </p:cBhvr>
                                      <p:tavLst>
                                        <p:tav tm="0">
                                          <p:val>
                                            <p:strVal val="1+#ppt_h/2"/>
                                          </p:val>
                                        </p:tav>
                                        <p:tav tm="100000">
                                          <p:val>
                                            <p:strVal val="#ppt_y"/>
                                          </p:val>
                                        </p:tav>
                                      </p:tavLst>
                                    </p:anim>
                                  </p:childTnLst>
                                </p:cTn>
                              </p:par>
                              <p:par>
                                <p:cTn id="60" presetID="2" presetClass="entr" presetSubtype="6" fill="hold" grpId="0"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500" fill="hold"/>
                                        <p:tgtEl>
                                          <p:spTgt spid="29"/>
                                        </p:tgtEl>
                                        <p:attrNameLst>
                                          <p:attrName>ppt_x</p:attrName>
                                        </p:attrNameLst>
                                      </p:cBhvr>
                                      <p:tavLst>
                                        <p:tav tm="0">
                                          <p:val>
                                            <p:strVal val="1+#ppt_w/2"/>
                                          </p:val>
                                        </p:tav>
                                        <p:tav tm="100000">
                                          <p:val>
                                            <p:strVal val="#ppt_x"/>
                                          </p:val>
                                        </p:tav>
                                      </p:tavLst>
                                    </p:anim>
                                    <p:anim calcmode="lin" valueType="num">
                                      <p:cBhvr additive="base">
                                        <p:cTn id="63" dur="500" fill="hold"/>
                                        <p:tgtEl>
                                          <p:spTgt spid="29"/>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0"/>
                                  </p:stCondLst>
                                  <p:childTnLst>
                                    <p:set>
                                      <p:cBhvr>
                                        <p:cTn id="65" dur="1" fill="hold">
                                          <p:stCondLst>
                                            <p:cond delay="0"/>
                                          </p:stCondLst>
                                        </p:cTn>
                                        <p:tgtEl>
                                          <p:spTgt spid="30"/>
                                        </p:tgtEl>
                                        <p:attrNameLst>
                                          <p:attrName>style.visibility</p:attrName>
                                        </p:attrNameLst>
                                      </p:cBhvr>
                                      <p:to>
                                        <p:strVal val="visible"/>
                                      </p:to>
                                    </p:set>
                                    <p:anim calcmode="lin" valueType="num">
                                      <p:cBhvr additive="base">
                                        <p:cTn id="66" dur="500" fill="hold"/>
                                        <p:tgtEl>
                                          <p:spTgt spid="30"/>
                                        </p:tgtEl>
                                        <p:attrNameLst>
                                          <p:attrName>ppt_x</p:attrName>
                                        </p:attrNameLst>
                                      </p:cBhvr>
                                      <p:tavLst>
                                        <p:tav tm="0">
                                          <p:val>
                                            <p:strVal val="#ppt_x"/>
                                          </p:val>
                                        </p:tav>
                                        <p:tav tm="100000">
                                          <p:val>
                                            <p:strVal val="#ppt_x"/>
                                          </p:val>
                                        </p:tav>
                                      </p:tavLst>
                                    </p:anim>
                                    <p:anim calcmode="lin" valueType="num">
                                      <p:cBhvr additive="base">
                                        <p:cTn id="67" dur="500" fill="hold"/>
                                        <p:tgtEl>
                                          <p:spTgt spid="30"/>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0"/>
                                  </p:stCondLst>
                                  <p:childTnLst>
                                    <p:set>
                                      <p:cBhvr>
                                        <p:cTn id="69" dur="1" fill="hold">
                                          <p:stCondLst>
                                            <p:cond delay="0"/>
                                          </p:stCondLst>
                                        </p:cTn>
                                        <p:tgtEl>
                                          <p:spTgt spid="31"/>
                                        </p:tgtEl>
                                        <p:attrNameLst>
                                          <p:attrName>style.visibility</p:attrName>
                                        </p:attrNameLst>
                                      </p:cBhvr>
                                      <p:to>
                                        <p:strVal val="visible"/>
                                      </p:to>
                                    </p:set>
                                    <p:anim calcmode="lin" valueType="num">
                                      <p:cBhvr additive="base">
                                        <p:cTn id="70" dur="500" fill="hold"/>
                                        <p:tgtEl>
                                          <p:spTgt spid="31"/>
                                        </p:tgtEl>
                                        <p:attrNameLst>
                                          <p:attrName>ppt_x</p:attrName>
                                        </p:attrNameLst>
                                      </p:cBhvr>
                                      <p:tavLst>
                                        <p:tav tm="0">
                                          <p:val>
                                            <p:strVal val="#ppt_x"/>
                                          </p:val>
                                        </p:tav>
                                        <p:tav tm="100000">
                                          <p:val>
                                            <p:strVal val="#ppt_x"/>
                                          </p:val>
                                        </p:tav>
                                      </p:tavLst>
                                    </p:anim>
                                    <p:anim calcmode="lin" valueType="num">
                                      <p:cBhvr additive="base">
                                        <p:cTn id="71" dur="500" fill="hold"/>
                                        <p:tgtEl>
                                          <p:spTgt spid="31"/>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0"/>
                                  </p:stCondLst>
                                  <p:childTnLst>
                                    <p:set>
                                      <p:cBhvr>
                                        <p:cTn id="73" dur="1" fill="hold">
                                          <p:stCondLst>
                                            <p:cond delay="0"/>
                                          </p:stCondLst>
                                        </p:cTn>
                                        <p:tgtEl>
                                          <p:spTgt spid="32"/>
                                        </p:tgtEl>
                                        <p:attrNameLst>
                                          <p:attrName>style.visibility</p:attrName>
                                        </p:attrNameLst>
                                      </p:cBhvr>
                                      <p:to>
                                        <p:strVal val="visible"/>
                                      </p:to>
                                    </p:set>
                                    <p:anim calcmode="lin" valueType="num">
                                      <p:cBhvr additive="base">
                                        <p:cTn id="74" dur="500" fill="hold"/>
                                        <p:tgtEl>
                                          <p:spTgt spid="32"/>
                                        </p:tgtEl>
                                        <p:attrNameLst>
                                          <p:attrName>ppt_x</p:attrName>
                                        </p:attrNameLst>
                                      </p:cBhvr>
                                      <p:tavLst>
                                        <p:tav tm="0">
                                          <p:val>
                                            <p:strVal val="#ppt_x"/>
                                          </p:val>
                                        </p:tav>
                                        <p:tav tm="100000">
                                          <p:val>
                                            <p:strVal val="#ppt_x"/>
                                          </p:val>
                                        </p:tav>
                                      </p:tavLst>
                                    </p:anim>
                                    <p:anim calcmode="lin" valueType="num">
                                      <p:cBhvr additive="base">
                                        <p:cTn id="75" dur="500" fill="hold"/>
                                        <p:tgtEl>
                                          <p:spTgt spid="32"/>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33"/>
                                        </p:tgtEl>
                                        <p:attrNameLst>
                                          <p:attrName>style.visibility</p:attrName>
                                        </p:attrNameLst>
                                      </p:cBhvr>
                                      <p:to>
                                        <p:strVal val="visible"/>
                                      </p:to>
                                    </p:set>
                                    <p:anim calcmode="lin" valueType="num">
                                      <p:cBhvr additive="base">
                                        <p:cTn id="78" dur="500" fill="hold"/>
                                        <p:tgtEl>
                                          <p:spTgt spid="33"/>
                                        </p:tgtEl>
                                        <p:attrNameLst>
                                          <p:attrName>ppt_x</p:attrName>
                                        </p:attrNameLst>
                                      </p:cBhvr>
                                      <p:tavLst>
                                        <p:tav tm="0">
                                          <p:val>
                                            <p:strVal val="#ppt_x"/>
                                          </p:val>
                                        </p:tav>
                                        <p:tav tm="100000">
                                          <p:val>
                                            <p:strVal val="#ppt_x"/>
                                          </p:val>
                                        </p:tav>
                                      </p:tavLst>
                                    </p:anim>
                                    <p:anim calcmode="lin" valueType="num">
                                      <p:cBhvr additive="base">
                                        <p:cTn id="79" dur="500" fill="hold"/>
                                        <p:tgtEl>
                                          <p:spTgt spid="33"/>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0"/>
                                  </p:stCondLst>
                                  <p:childTnLst>
                                    <p:set>
                                      <p:cBhvr>
                                        <p:cTn id="81" dur="1" fill="hold">
                                          <p:stCondLst>
                                            <p:cond delay="0"/>
                                          </p:stCondLst>
                                        </p:cTn>
                                        <p:tgtEl>
                                          <p:spTgt spid="34"/>
                                        </p:tgtEl>
                                        <p:attrNameLst>
                                          <p:attrName>style.visibility</p:attrName>
                                        </p:attrNameLst>
                                      </p:cBhvr>
                                      <p:to>
                                        <p:strVal val="visible"/>
                                      </p:to>
                                    </p:set>
                                    <p:anim calcmode="lin" valueType="num">
                                      <p:cBhvr additive="base">
                                        <p:cTn id="82" dur="500" fill="hold"/>
                                        <p:tgtEl>
                                          <p:spTgt spid="34"/>
                                        </p:tgtEl>
                                        <p:attrNameLst>
                                          <p:attrName>ppt_x</p:attrName>
                                        </p:attrNameLst>
                                      </p:cBhvr>
                                      <p:tavLst>
                                        <p:tav tm="0">
                                          <p:val>
                                            <p:strVal val="#ppt_x"/>
                                          </p:val>
                                        </p:tav>
                                        <p:tav tm="100000">
                                          <p:val>
                                            <p:strVal val="#ppt_x"/>
                                          </p:val>
                                        </p:tav>
                                      </p:tavLst>
                                    </p:anim>
                                    <p:anim calcmode="lin" valueType="num">
                                      <p:cBhvr additive="base">
                                        <p:cTn id="83" dur="500" fill="hold"/>
                                        <p:tgtEl>
                                          <p:spTgt spid="34"/>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0"/>
                                  </p:stCondLst>
                                  <p:childTnLst>
                                    <p:set>
                                      <p:cBhvr>
                                        <p:cTn id="85" dur="1" fill="hold">
                                          <p:stCondLst>
                                            <p:cond delay="0"/>
                                          </p:stCondLst>
                                        </p:cTn>
                                        <p:tgtEl>
                                          <p:spTgt spid="35"/>
                                        </p:tgtEl>
                                        <p:attrNameLst>
                                          <p:attrName>style.visibility</p:attrName>
                                        </p:attrNameLst>
                                      </p:cBhvr>
                                      <p:to>
                                        <p:strVal val="visible"/>
                                      </p:to>
                                    </p:set>
                                    <p:anim calcmode="lin" valueType="num">
                                      <p:cBhvr additive="base">
                                        <p:cTn id="86" dur="500" fill="hold"/>
                                        <p:tgtEl>
                                          <p:spTgt spid="35"/>
                                        </p:tgtEl>
                                        <p:attrNameLst>
                                          <p:attrName>ppt_x</p:attrName>
                                        </p:attrNameLst>
                                      </p:cBhvr>
                                      <p:tavLst>
                                        <p:tav tm="0">
                                          <p:val>
                                            <p:strVal val="#ppt_x"/>
                                          </p:val>
                                        </p:tav>
                                        <p:tav tm="100000">
                                          <p:val>
                                            <p:strVal val="#ppt_x"/>
                                          </p:val>
                                        </p:tav>
                                      </p:tavLst>
                                    </p:anim>
                                    <p:anim calcmode="lin" valueType="num">
                                      <p:cBhvr additive="base">
                                        <p:cTn id="87" dur="500" fill="hold"/>
                                        <p:tgtEl>
                                          <p:spTgt spid="35"/>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 calcmode="lin" valueType="num">
                                      <p:cBhvr additive="base">
                                        <p:cTn id="90" dur="500" fill="hold"/>
                                        <p:tgtEl>
                                          <p:spTgt spid="36"/>
                                        </p:tgtEl>
                                        <p:attrNameLst>
                                          <p:attrName>ppt_x</p:attrName>
                                        </p:attrNameLst>
                                      </p:cBhvr>
                                      <p:tavLst>
                                        <p:tav tm="0">
                                          <p:val>
                                            <p:strVal val="#ppt_x"/>
                                          </p:val>
                                        </p:tav>
                                        <p:tav tm="100000">
                                          <p:val>
                                            <p:strVal val="#ppt_x"/>
                                          </p:val>
                                        </p:tav>
                                      </p:tavLst>
                                    </p:anim>
                                    <p:anim calcmode="lin" valueType="num">
                                      <p:cBhvr additive="base">
                                        <p:cTn id="91" dur="500" fill="hold"/>
                                        <p:tgtEl>
                                          <p:spTgt spid="36"/>
                                        </p:tgtEl>
                                        <p:attrNameLst>
                                          <p:attrName>ppt_y</p:attrName>
                                        </p:attrNameLst>
                                      </p:cBhvr>
                                      <p:tavLst>
                                        <p:tav tm="0">
                                          <p:val>
                                            <p:strVal val="1+#ppt_h/2"/>
                                          </p:val>
                                        </p:tav>
                                        <p:tav tm="100000">
                                          <p:val>
                                            <p:strVal val="#ppt_y"/>
                                          </p:val>
                                        </p:tav>
                                      </p:tavLst>
                                    </p:anim>
                                  </p:childTnLst>
                                </p:cTn>
                              </p:par>
                              <p:par>
                                <p:cTn id="92" presetID="2" presetClass="entr" presetSubtype="1" fill="hold" grpId="0" nodeType="withEffect">
                                  <p:stCondLst>
                                    <p:cond delay="0"/>
                                  </p:stCondLst>
                                  <p:childTnLst>
                                    <p:set>
                                      <p:cBhvr>
                                        <p:cTn id="93" dur="1" fill="hold">
                                          <p:stCondLst>
                                            <p:cond delay="0"/>
                                          </p:stCondLst>
                                        </p:cTn>
                                        <p:tgtEl>
                                          <p:spTgt spid="37"/>
                                        </p:tgtEl>
                                        <p:attrNameLst>
                                          <p:attrName>style.visibility</p:attrName>
                                        </p:attrNameLst>
                                      </p:cBhvr>
                                      <p:to>
                                        <p:strVal val="visible"/>
                                      </p:to>
                                    </p:set>
                                    <p:anim calcmode="lin" valueType="num">
                                      <p:cBhvr additive="base">
                                        <p:cTn id="94" dur="500" fill="hold"/>
                                        <p:tgtEl>
                                          <p:spTgt spid="37"/>
                                        </p:tgtEl>
                                        <p:attrNameLst>
                                          <p:attrName>ppt_x</p:attrName>
                                        </p:attrNameLst>
                                      </p:cBhvr>
                                      <p:tavLst>
                                        <p:tav tm="0">
                                          <p:val>
                                            <p:strVal val="#ppt_x"/>
                                          </p:val>
                                        </p:tav>
                                        <p:tav tm="100000">
                                          <p:val>
                                            <p:strVal val="#ppt_x"/>
                                          </p:val>
                                        </p:tav>
                                      </p:tavLst>
                                    </p:anim>
                                    <p:anim calcmode="lin" valueType="num">
                                      <p:cBhvr additive="base">
                                        <p:cTn id="95" dur="500" fill="hold"/>
                                        <p:tgtEl>
                                          <p:spTgt spid="37"/>
                                        </p:tgtEl>
                                        <p:attrNameLst>
                                          <p:attrName>ppt_y</p:attrName>
                                        </p:attrNameLst>
                                      </p:cBhvr>
                                      <p:tavLst>
                                        <p:tav tm="0">
                                          <p:val>
                                            <p:strVal val="0-#ppt_h/2"/>
                                          </p:val>
                                        </p:tav>
                                        <p:tav tm="100000">
                                          <p:val>
                                            <p:strVal val="#ppt_y"/>
                                          </p:val>
                                        </p:tav>
                                      </p:tavLst>
                                    </p:anim>
                                  </p:childTnLst>
                                </p:cTn>
                              </p:par>
                              <p:par>
                                <p:cTn id="96" presetID="2" presetClass="entr" presetSubtype="4" fill="hold" grpId="0" nodeType="withEffect">
                                  <p:stCondLst>
                                    <p:cond delay="0"/>
                                  </p:stCondLst>
                                  <p:childTnLst>
                                    <p:set>
                                      <p:cBhvr>
                                        <p:cTn id="97" dur="1" fill="hold">
                                          <p:stCondLst>
                                            <p:cond delay="0"/>
                                          </p:stCondLst>
                                        </p:cTn>
                                        <p:tgtEl>
                                          <p:spTgt spid="38"/>
                                        </p:tgtEl>
                                        <p:attrNameLst>
                                          <p:attrName>style.visibility</p:attrName>
                                        </p:attrNameLst>
                                      </p:cBhvr>
                                      <p:to>
                                        <p:strVal val="visible"/>
                                      </p:to>
                                    </p:set>
                                    <p:anim calcmode="lin" valueType="num">
                                      <p:cBhvr additive="base">
                                        <p:cTn id="98" dur="500" fill="hold"/>
                                        <p:tgtEl>
                                          <p:spTgt spid="38"/>
                                        </p:tgtEl>
                                        <p:attrNameLst>
                                          <p:attrName>ppt_x</p:attrName>
                                        </p:attrNameLst>
                                      </p:cBhvr>
                                      <p:tavLst>
                                        <p:tav tm="0">
                                          <p:val>
                                            <p:strVal val="#ppt_x"/>
                                          </p:val>
                                        </p:tav>
                                        <p:tav tm="100000">
                                          <p:val>
                                            <p:strVal val="#ppt_x"/>
                                          </p:val>
                                        </p:tav>
                                      </p:tavLst>
                                    </p:anim>
                                    <p:anim calcmode="lin" valueType="num">
                                      <p:cBhvr additive="base">
                                        <p:cTn id="99" dur="500" fill="hold"/>
                                        <p:tgtEl>
                                          <p:spTgt spid="38"/>
                                        </p:tgtEl>
                                        <p:attrNameLst>
                                          <p:attrName>ppt_y</p:attrName>
                                        </p:attrNameLst>
                                      </p:cBhvr>
                                      <p:tavLst>
                                        <p:tav tm="0">
                                          <p:val>
                                            <p:strVal val="1+#ppt_h/2"/>
                                          </p:val>
                                        </p:tav>
                                        <p:tav tm="100000">
                                          <p:val>
                                            <p:strVal val="#ppt_y"/>
                                          </p:val>
                                        </p:tav>
                                      </p:tavLst>
                                    </p:anim>
                                  </p:childTnLst>
                                </p:cTn>
                              </p:par>
                              <p:par>
                                <p:cTn id="100" presetID="2" presetClass="entr" presetSubtype="9" fill="hold" grpId="0" nodeType="withEffect">
                                  <p:stCondLst>
                                    <p:cond delay="0"/>
                                  </p:stCondLst>
                                  <p:childTnLst>
                                    <p:set>
                                      <p:cBhvr>
                                        <p:cTn id="101" dur="1" fill="hold">
                                          <p:stCondLst>
                                            <p:cond delay="0"/>
                                          </p:stCondLst>
                                        </p:cTn>
                                        <p:tgtEl>
                                          <p:spTgt spid="39"/>
                                        </p:tgtEl>
                                        <p:attrNameLst>
                                          <p:attrName>style.visibility</p:attrName>
                                        </p:attrNameLst>
                                      </p:cBhvr>
                                      <p:to>
                                        <p:strVal val="visible"/>
                                      </p:to>
                                    </p:set>
                                    <p:anim calcmode="lin" valueType="num">
                                      <p:cBhvr additive="base">
                                        <p:cTn id="102" dur="500" fill="hold"/>
                                        <p:tgtEl>
                                          <p:spTgt spid="39"/>
                                        </p:tgtEl>
                                        <p:attrNameLst>
                                          <p:attrName>ppt_x</p:attrName>
                                        </p:attrNameLst>
                                      </p:cBhvr>
                                      <p:tavLst>
                                        <p:tav tm="0">
                                          <p:val>
                                            <p:strVal val="0-#ppt_w/2"/>
                                          </p:val>
                                        </p:tav>
                                        <p:tav tm="100000">
                                          <p:val>
                                            <p:strVal val="#ppt_x"/>
                                          </p:val>
                                        </p:tav>
                                      </p:tavLst>
                                    </p:anim>
                                    <p:anim calcmode="lin" valueType="num">
                                      <p:cBhvr additive="base">
                                        <p:cTn id="103" dur="500" fill="hold"/>
                                        <p:tgtEl>
                                          <p:spTgt spid="39"/>
                                        </p:tgtEl>
                                        <p:attrNameLst>
                                          <p:attrName>ppt_y</p:attrName>
                                        </p:attrNameLst>
                                      </p:cBhvr>
                                      <p:tavLst>
                                        <p:tav tm="0">
                                          <p:val>
                                            <p:strVal val="0-#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40"/>
                                        </p:tgtEl>
                                        <p:attrNameLst>
                                          <p:attrName>style.visibility</p:attrName>
                                        </p:attrNameLst>
                                      </p:cBhvr>
                                      <p:to>
                                        <p:strVal val="visible"/>
                                      </p:to>
                                    </p:set>
                                    <p:anim calcmode="lin" valueType="num">
                                      <p:cBhvr additive="base">
                                        <p:cTn id="106" dur="500" fill="hold"/>
                                        <p:tgtEl>
                                          <p:spTgt spid="40"/>
                                        </p:tgtEl>
                                        <p:attrNameLst>
                                          <p:attrName>ppt_x</p:attrName>
                                        </p:attrNameLst>
                                      </p:cBhvr>
                                      <p:tavLst>
                                        <p:tav tm="0">
                                          <p:val>
                                            <p:strVal val="#ppt_x"/>
                                          </p:val>
                                        </p:tav>
                                        <p:tav tm="100000">
                                          <p:val>
                                            <p:strVal val="#ppt_x"/>
                                          </p:val>
                                        </p:tav>
                                      </p:tavLst>
                                    </p:anim>
                                    <p:anim calcmode="lin" valueType="num">
                                      <p:cBhvr additive="base">
                                        <p:cTn id="107" dur="500" fill="hold"/>
                                        <p:tgtEl>
                                          <p:spTgt spid="40"/>
                                        </p:tgtEl>
                                        <p:attrNameLst>
                                          <p:attrName>ppt_y</p:attrName>
                                        </p:attrNameLst>
                                      </p:cBhvr>
                                      <p:tavLst>
                                        <p:tav tm="0">
                                          <p:val>
                                            <p:strVal val="1+#ppt_h/2"/>
                                          </p:val>
                                        </p:tav>
                                        <p:tav tm="100000">
                                          <p:val>
                                            <p:strVal val="#ppt_y"/>
                                          </p:val>
                                        </p:tav>
                                      </p:tavLst>
                                    </p:anim>
                                  </p:childTnLst>
                                </p:cTn>
                              </p:par>
                              <p:par>
                                <p:cTn id="108" presetID="2" presetClass="entr" presetSubtype="9" fill="hold" grpId="0" nodeType="withEffect">
                                  <p:stCondLst>
                                    <p:cond delay="0"/>
                                  </p:stCondLst>
                                  <p:childTnLst>
                                    <p:set>
                                      <p:cBhvr>
                                        <p:cTn id="109" dur="1" fill="hold">
                                          <p:stCondLst>
                                            <p:cond delay="0"/>
                                          </p:stCondLst>
                                        </p:cTn>
                                        <p:tgtEl>
                                          <p:spTgt spid="41"/>
                                        </p:tgtEl>
                                        <p:attrNameLst>
                                          <p:attrName>style.visibility</p:attrName>
                                        </p:attrNameLst>
                                      </p:cBhvr>
                                      <p:to>
                                        <p:strVal val="visible"/>
                                      </p:to>
                                    </p:set>
                                    <p:anim calcmode="lin" valueType="num">
                                      <p:cBhvr additive="base">
                                        <p:cTn id="110" dur="500" fill="hold"/>
                                        <p:tgtEl>
                                          <p:spTgt spid="41"/>
                                        </p:tgtEl>
                                        <p:attrNameLst>
                                          <p:attrName>ppt_x</p:attrName>
                                        </p:attrNameLst>
                                      </p:cBhvr>
                                      <p:tavLst>
                                        <p:tav tm="0">
                                          <p:val>
                                            <p:strVal val="0-#ppt_w/2"/>
                                          </p:val>
                                        </p:tav>
                                        <p:tav tm="100000">
                                          <p:val>
                                            <p:strVal val="#ppt_x"/>
                                          </p:val>
                                        </p:tav>
                                      </p:tavLst>
                                    </p:anim>
                                    <p:anim calcmode="lin" valueType="num">
                                      <p:cBhvr additive="base">
                                        <p:cTn id="111" dur="500" fill="hold"/>
                                        <p:tgtEl>
                                          <p:spTgt spid="41"/>
                                        </p:tgtEl>
                                        <p:attrNameLst>
                                          <p:attrName>ppt_y</p:attrName>
                                        </p:attrNameLst>
                                      </p:cBhvr>
                                      <p:tavLst>
                                        <p:tav tm="0">
                                          <p:val>
                                            <p:strVal val="0-#ppt_h/2"/>
                                          </p:val>
                                        </p:tav>
                                        <p:tav tm="100000">
                                          <p:val>
                                            <p:strVal val="#ppt_y"/>
                                          </p:val>
                                        </p:tav>
                                      </p:tavLst>
                                    </p:anim>
                                  </p:childTnLst>
                                </p:cTn>
                              </p:par>
                              <p:par>
                                <p:cTn id="112" presetID="2" presetClass="entr" presetSubtype="12" fill="hold" nodeType="withEffect">
                                  <p:stCondLst>
                                    <p:cond delay="0"/>
                                  </p:stCondLst>
                                  <p:childTnLst>
                                    <p:set>
                                      <p:cBhvr>
                                        <p:cTn id="113" dur="1" fill="hold">
                                          <p:stCondLst>
                                            <p:cond delay="0"/>
                                          </p:stCondLst>
                                        </p:cTn>
                                        <p:tgtEl>
                                          <p:spTgt spid="42"/>
                                        </p:tgtEl>
                                        <p:attrNameLst>
                                          <p:attrName>style.visibility</p:attrName>
                                        </p:attrNameLst>
                                      </p:cBhvr>
                                      <p:to>
                                        <p:strVal val="visible"/>
                                      </p:to>
                                    </p:set>
                                    <p:anim calcmode="lin" valueType="num">
                                      <p:cBhvr additive="base">
                                        <p:cTn id="114" dur="500" fill="hold"/>
                                        <p:tgtEl>
                                          <p:spTgt spid="42"/>
                                        </p:tgtEl>
                                        <p:attrNameLst>
                                          <p:attrName>ppt_x</p:attrName>
                                        </p:attrNameLst>
                                      </p:cBhvr>
                                      <p:tavLst>
                                        <p:tav tm="0">
                                          <p:val>
                                            <p:strVal val="0-#ppt_w/2"/>
                                          </p:val>
                                        </p:tav>
                                        <p:tav tm="100000">
                                          <p:val>
                                            <p:strVal val="#ppt_x"/>
                                          </p:val>
                                        </p:tav>
                                      </p:tavLst>
                                    </p:anim>
                                    <p:anim calcmode="lin" valueType="num">
                                      <p:cBhvr additive="base">
                                        <p:cTn id="115" dur="500" fill="hold"/>
                                        <p:tgtEl>
                                          <p:spTgt spid="42"/>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 calcmode="lin" valueType="num">
                                      <p:cBhvr additive="base">
                                        <p:cTn id="118" dur="500" fill="hold"/>
                                        <p:tgtEl>
                                          <p:spTgt spid="51"/>
                                        </p:tgtEl>
                                        <p:attrNameLst>
                                          <p:attrName>ppt_x</p:attrName>
                                        </p:attrNameLst>
                                      </p:cBhvr>
                                      <p:tavLst>
                                        <p:tav tm="0">
                                          <p:val>
                                            <p:strVal val="#ppt_x"/>
                                          </p:val>
                                        </p:tav>
                                        <p:tav tm="100000">
                                          <p:val>
                                            <p:strVal val="#ppt_x"/>
                                          </p:val>
                                        </p:tav>
                                      </p:tavLst>
                                    </p:anim>
                                    <p:anim calcmode="lin" valueType="num">
                                      <p:cBhvr additive="base">
                                        <p:cTn id="119" dur="500" fill="hold"/>
                                        <p:tgtEl>
                                          <p:spTgt spid="51"/>
                                        </p:tgtEl>
                                        <p:attrNameLst>
                                          <p:attrName>ppt_y</p:attrName>
                                        </p:attrNameLst>
                                      </p:cBhvr>
                                      <p:tavLst>
                                        <p:tav tm="0">
                                          <p:val>
                                            <p:strVal val="1+#ppt_h/2"/>
                                          </p:val>
                                        </p:tav>
                                        <p:tav tm="100000">
                                          <p:val>
                                            <p:strVal val="#ppt_y"/>
                                          </p:val>
                                        </p:tav>
                                      </p:tavLst>
                                    </p:anim>
                                  </p:childTnLst>
                                </p:cTn>
                              </p:par>
                              <p:par>
                                <p:cTn id="120" presetID="2" presetClass="entr" presetSubtype="4" fill="hold" grpId="0" nodeType="withEffect">
                                  <p:stCondLst>
                                    <p:cond delay="0"/>
                                  </p:stCondLst>
                                  <p:childTnLst>
                                    <p:set>
                                      <p:cBhvr>
                                        <p:cTn id="121" dur="1" fill="hold">
                                          <p:stCondLst>
                                            <p:cond delay="0"/>
                                          </p:stCondLst>
                                        </p:cTn>
                                        <p:tgtEl>
                                          <p:spTgt spid="52"/>
                                        </p:tgtEl>
                                        <p:attrNameLst>
                                          <p:attrName>style.visibility</p:attrName>
                                        </p:attrNameLst>
                                      </p:cBhvr>
                                      <p:to>
                                        <p:strVal val="visible"/>
                                      </p:to>
                                    </p:set>
                                    <p:anim calcmode="lin" valueType="num">
                                      <p:cBhvr additive="base">
                                        <p:cTn id="122" dur="500" fill="hold"/>
                                        <p:tgtEl>
                                          <p:spTgt spid="52"/>
                                        </p:tgtEl>
                                        <p:attrNameLst>
                                          <p:attrName>ppt_x</p:attrName>
                                        </p:attrNameLst>
                                      </p:cBhvr>
                                      <p:tavLst>
                                        <p:tav tm="0">
                                          <p:val>
                                            <p:strVal val="#ppt_x"/>
                                          </p:val>
                                        </p:tav>
                                        <p:tav tm="100000">
                                          <p:val>
                                            <p:strVal val="#ppt_x"/>
                                          </p:val>
                                        </p:tav>
                                      </p:tavLst>
                                    </p:anim>
                                    <p:anim calcmode="lin" valueType="num">
                                      <p:cBhvr additive="base">
                                        <p:cTn id="123" dur="500" fill="hold"/>
                                        <p:tgtEl>
                                          <p:spTgt spid="52"/>
                                        </p:tgtEl>
                                        <p:attrNameLst>
                                          <p:attrName>ppt_y</p:attrName>
                                        </p:attrNameLst>
                                      </p:cBhvr>
                                      <p:tavLst>
                                        <p:tav tm="0">
                                          <p:val>
                                            <p:strVal val="1+#ppt_h/2"/>
                                          </p:val>
                                        </p:tav>
                                        <p:tav tm="100000">
                                          <p:val>
                                            <p:strVal val="#ppt_y"/>
                                          </p:val>
                                        </p:tav>
                                      </p:tavLst>
                                    </p:anim>
                                  </p:childTnLst>
                                </p:cTn>
                              </p:par>
                              <p:par>
                                <p:cTn id="124" presetID="2" presetClass="entr" presetSubtype="4" fill="hold" grpId="0" nodeType="withEffect">
                                  <p:stCondLst>
                                    <p:cond delay="0"/>
                                  </p:stCondLst>
                                  <p:childTnLst>
                                    <p:set>
                                      <p:cBhvr>
                                        <p:cTn id="125" dur="1" fill="hold">
                                          <p:stCondLst>
                                            <p:cond delay="0"/>
                                          </p:stCondLst>
                                        </p:cTn>
                                        <p:tgtEl>
                                          <p:spTgt spid="53"/>
                                        </p:tgtEl>
                                        <p:attrNameLst>
                                          <p:attrName>style.visibility</p:attrName>
                                        </p:attrNameLst>
                                      </p:cBhvr>
                                      <p:to>
                                        <p:strVal val="visible"/>
                                      </p:to>
                                    </p:set>
                                    <p:anim calcmode="lin" valueType="num">
                                      <p:cBhvr additive="base">
                                        <p:cTn id="126" dur="500" fill="hold"/>
                                        <p:tgtEl>
                                          <p:spTgt spid="53"/>
                                        </p:tgtEl>
                                        <p:attrNameLst>
                                          <p:attrName>ppt_x</p:attrName>
                                        </p:attrNameLst>
                                      </p:cBhvr>
                                      <p:tavLst>
                                        <p:tav tm="0">
                                          <p:val>
                                            <p:strVal val="#ppt_x"/>
                                          </p:val>
                                        </p:tav>
                                        <p:tav tm="100000">
                                          <p:val>
                                            <p:strVal val="#ppt_x"/>
                                          </p:val>
                                        </p:tav>
                                      </p:tavLst>
                                    </p:anim>
                                    <p:anim calcmode="lin" valueType="num">
                                      <p:cBhvr additive="base">
                                        <p:cTn id="127" dur="500" fill="hold"/>
                                        <p:tgtEl>
                                          <p:spTgt spid="53"/>
                                        </p:tgtEl>
                                        <p:attrNameLst>
                                          <p:attrName>ppt_y</p:attrName>
                                        </p:attrNameLst>
                                      </p:cBhvr>
                                      <p:tavLst>
                                        <p:tav tm="0">
                                          <p:val>
                                            <p:strVal val="1+#ppt_h/2"/>
                                          </p:val>
                                        </p:tav>
                                        <p:tav tm="100000">
                                          <p:val>
                                            <p:strVal val="#ppt_y"/>
                                          </p:val>
                                        </p:tav>
                                      </p:tavLst>
                                    </p:anim>
                                  </p:childTnLst>
                                </p:cTn>
                              </p:par>
                              <p:par>
                                <p:cTn id="128" presetID="2" presetClass="entr" presetSubtype="4" fill="hold" grpId="0" nodeType="withEffect">
                                  <p:stCondLst>
                                    <p:cond delay="0"/>
                                  </p:stCondLst>
                                  <p:childTnLst>
                                    <p:set>
                                      <p:cBhvr>
                                        <p:cTn id="129" dur="1" fill="hold">
                                          <p:stCondLst>
                                            <p:cond delay="0"/>
                                          </p:stCondLst>
                                        </p:cTn>
                                        <p:tgtEl>
                                          <p:spTgt spid="54"/>
                                        </p:tgtEl>
                                        <p:attrNameLst>
                                          <p:attrName>style.visibility</p:attrName>
                                        </p:attrNameLst>
                                      </p:cBhvr>
                                      <p:to>
                                        <p:strVal val="visible"/>
                                      </p:to>
                                    </p:set>
                                    <p:anim calcmode="lin" valueType="num">
                                      <p:cBhvr additive="base">
                                        <p:cTn id="130" dur="500" fill="hold"/>
                                        <p:tgtEl>
                                          <p:spTgt spid="54"/>
                                        </p:tgtEl>
                                        <p:attrNameLst>
                                          <p:attrName>ppt_x</p:attrName>
                                        </p:attrNameLst>
                                      </p:cBhvr>
                                      <p:tavLst>
                                        <p:tav tm="0">
                                          <p:val>
                                            <p:strVal val="#ppt_x"/>
                                          </p:val>
                                        </p:tav>
                                        <p:tav tm="100000">
                                          <p:val>
                                            <p:strVal val="#ppt_x"/>
                                          </p:val>
                                        </p:tav>
                                      </p:tavLst>
                                    </p:anim>
                                    <p:anim calcmode="lin" valueType="num">
                                      <p:cBhvr additive="base">
                                        <p:cTn id="131" dur="500" fill="hold"/>
                                        <p:tgtEl>
                                          <p:spTgt spid="54"/>
                                        </p:tgtEl>
                                        <p:attrNameLst>
                                          <p:attrName>ppt_y</p:attrName>
                                        </p:attrNameLst>
                                      </p:cBhvr>
                                      <p:tavLst>
                                        <p:tav tm="0">
                                          <p:val>
                                            <p:strVal val="1+#ppt_h/2"/>
                                          </p:val>
                                        </p:tav>
                                        <p:tav tm="100000">
                                          <p:val>
                                            <p:strVal val="#ppt_y"/>
                                          </p:val>
                                        </p:tav>
                                      </p:tavLst>
                                    </p:anim>
                                  </p:childTnLst>
                                </p:cTn>
                              </p:par>
                              <p:par>
                                <p:cTn id="132" presetID="2" presetClass="entr" presetSubtype="12" fill="hold" grpId="0" nodeType="withEffect">
                                  <p:stCondLst>
                                    <p:cond delay="0"/>
                                  </p:stCondLst>
                                  <p:childTnLst>
                                    <p:set>
                                      <p:cBhvr>
                                        <p:cTn id="133" dur="1" fill="hold">
                                          <p:stCondLst>
                                            <p:cond delay="0"/>
                                          </p:stCondLst>
                                        </p:cTn>
                                        <p:tgtEl>
                                          <p:spTgt spid="55"/>
                                        </p:tgtEl>
                                        <p:attrNameLst>
                                          <p:attrName>style.visibility</p:attrName>
                                        </p:attrNameLst>
                                      </p:cBhvr>
                                      <p:to>
                                        <p:strVal val="visible"/>
                                      </p:to>
                                    </p:set>
                                    <p:anim calcmode="lin" valueType="num">
                                      <p:cBhvr additive="base">
                                        <p:cTn id="134" dur="500" fill="hold"/>
                                        <p:tgtEl>
                                          <p:spTgt spid="55"/>
                                        </p:tgtEl>
                                        <p:attrNameLst>
                                          <p:attrName>ppt_x</p:attrName>
                                        </p:attrNameLst>
                                      </p:cBhvr>
                                      <p:tavLst>
                                        <p:tav tm="0">
                                          <p:val>
                                            <p:strVal val="0-#ppt_w/2"/>
                                          </p:val>
                                        </p:tav>
                                        <p:tav tm="100000">
                                          <p:val>
                                            <p:strVal val="#ppt_x"/>
                                          </p:val>
                                        </p:tav>
                                      </p:tavLst>
                                    </p:anim>
                                    <p:anim calcmode="lin" valueType="num">
                                      <p:cBhvr additive="base">
                                        <p:cTn id="135" dur="500" fill="hold"/>
                                        <p:tgtEl>
                                          <p:spTgt spid="55"/>
                                        </p:tgtEl>
                                        <p:attrNameLst>
                                          <p:attrName>ppt_y</p:attrName>
                                        </p:attrNameLst>
                                      </p:cBhvr>
                                      <p:tavLst>
                                        <p:tav tm="0">
                                          <p:val>
                                            <p:strVal val="1+#ppt_h/2"/>
                                          </p:val>
                                        </p:tav>
                                        <p:tav tm="100000">
                                          <p:val>
                                            <p:strVal val="#ppt_y"/>
                                          </p:val>
                                        </p:tav>
                                      </p:tavLst>
                                    </p:anim>
                                  </p:childTnLst>
                                </p:cTn>
                              </p:par>
                              <p:par>
                                <p:cTn id="136" presetID="2" presetClass="entr" presetSubtype="4" fill="hold" grpId="0" nodeType="withEffect">
                                  <p:stCondLst>
                                    <p:cond delay="0"/>
                                  </p:stCondLst>
                                  <p:childTnLst>
                                    <p:set>
                                      <p:cBhvr>
                                        <p:cTn id="137" dur="1" fill="hold">
                                          <p:stCondLst>
                                            <p:cond delay="0"/>
                                          </p:stCondLst>
                                        </p:cTn>
                                        <p:tgtEl>
                                          <p:spTgt spid="56"/>
                                        </p:tgtEl>
                                        <p:attrNameLst>
                                          <p:attrName>style.visibility</p:attrName>
                                        </p:attrNameLst>
                                      </p:cBhvr>
                                      <p:to>
                                        <p:strVal val="visible"/>
                                      </p:to>
                                    </p:set>
                                    <p:anim calcmode="lin" valueType="num">
                                      <p:cBhvr additive="base">
                                        <p:cTn id="138" dur="500" fill="hold"/>
                                        <p:tgtEl>
                                          <p:spTgt spid="56"/>
                                        </p:tgtEl>
                                        <p:attrNameLst>
                                          <p:attrName>ppt_x</p:attrName>
                                        </p:attrNameLst>
                                      </p:cBhvr>
                                      <p:tavLst>
                                        <p:tav tm="0">
                                          <p:val>
                                            <p:strVal val="#ppt_x"/>
                                          </p:val>
                                        </p:tav>
                                        <p:tav tm="100000">
                                          <p:val>
                                            <p:strVal val="#ppt_x"/>
                                          </p:val>
                                        </p:tav>
                                      </p:tavLst>
                                    </p:anim>
                                    <p:anim calcmode="lin" valueType="num">
                                      <p:cBhvr additive="base">
                                        <p:cTn id="139" dur="500" fill="hold"/>
                                        <p:tgtEl>
                                          <p:spTgt spid="56"/>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0"/>
                                  </p:stCondLst>
                                  <p:childTnLst>
                                    <p:set>
                                      <p:cBhvr>
                                        <p:cTn id="141" dur="1" fill="hold">
                                          <p:stCondLst>
                                            <p:cond delay="0"/>
                                          </p:stCondLst>
                                        </p:cTn>
                                        <p:tgtEl>
                                          <p:spTgt spid="57"/>
                                        </p:tgtEl>
                                        <p:attrNameLst>
                                          <p:attrName>style.visibility</p:attrName>
                                        </p:attrNameLst>
                                      </p:cBhvr>
                                      <p:to>
                                        <p:strVal val="visible"/>
                                      </p:to>
                                    </p:set>
                                    <p:anim calcmode="lin" valueType="num">
                                      <p:cBhvr additive="base">
                                        <p:cTn id="142" dur="500" fill="hold"/>
                                        <p:tgtEl>
                                          <p:spTgt spid="57"/>
                                        </p:tgtEl>
                                        <p:attrNameLst>
                                          <p:attrName>ppt_x</p:attrName>
                                        </p:attrNameLst>
                                      </p:cBhvr>
                                      <p:tavLst>
                                        <p:tav tm="0">
                                          <p:val>
                                            <p:strVal val="#ppt_x"/>
                                          </p:val>
                                        </p:tav>
                                        <p:tav tm="100000">
                                          <p:val>
                                            <p:strVal val="#ppt_x"/>
                                          </p:val>
                                        </p:tav>
                                      </p:tavLst>
                                    </p:anim>
                                    <p:anim calcmode="lin" valueType="num">
                                      <p:cBhvr additive="base">
                                        <p:cTn id="143" dur="500" fill="hold"/>
                                        <p:tgtEl>
                                          <p:spTgt spid="57"/>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58"/>
                                        </p:tgtEl>
                                        <p:attrNameLst>
                                          <p:attrName>style.visibility</p:attrName>
                                        </p:attrNameLst>
                                      </p:cBhvr>
                                      <p:to>
                                        <p:strVal val="visible"/>
                                      </p:to>
                                    </p:set>
                                    <p:anim calcmode="lin" valueType="num">
                                      <p:cBhvr additive="base">
                                        <p:cTn id="146" dur="500" fill="hold"/>
                                        <p:tgtEl>
                                          <p:spTgt spid="58"/>
                                        </p:tgtEl>
                                        <p:attrNameLst>
                                          <p:attrName>ppt_x</p:attrName>
                                        </p:attrNameLst>
                                      </p:cBhvr>
                                      <p:tavLst>
                                        <p:tav tm="0">
                                          <p:val>
                                            <p:strVal val="#ppt_x"/>
                                          </p:val>
                                        </p:tav>
                                        <p:tav tm="100000">
                                          <p:val>
                                            <p:strVal val="#ppt_x"/>
                                          </p:val>
                                        </p:tav>
                                      </p:tavLst>
                                    </p:anim>
                                    <p:anim calcmode="lin" valueType="num">
                                      <p:cBhvr additive="base">
                                        <p:cTn id="147" dur="500" fill="hold"/>
                                        <p:tgtEl>
                                          <p:spTgt spid="58"/>
                                        </p:tgtEl>
                                        <p:attrNameLst>
                                          <p:attrName>ppt_y</p:attrName>
                                        </p:attrNameLst>
                                      </p:cBhvr>
                                      <p:tavLst>
                                        <p:tav tm="0">
                                          <p:val>
                                            <p:strVal val="1+#ppt_h/2"/>
                                          </p:val>
                                        </p:tav>
                                        <p:tav tm="100000">
                                          <p:val>
                                            <p:strVal val="#ppt_y"/>
                                          </p:val>
                                        </p:tav>
                                      </p:tavLst>
                                    </p:anim>
                                  </p:childTnLst>
                                </p:cTn>
                              </p:par>
                              <p:par>
                                <p:cTn id="148" presetID="2" presetClass="entr" presetSubtype="8" fill="hold" nodeType="withEffect">
                                  <p:stCondLst>
                                    <p:cond delay="0"/>
                                  </p:stCondLst>
                                  <p:childTnLst>
                                    <p:set>
                                      <p:cBhvr>
                                        <p:cTn id="149" dur="1" fill="hold">
                                          <p:stCondLst>
                                            <p:cond delay="0"/>
                                          </p:stCondLst>
                                        </p:cTn>
                                        <p:tgtEl>
                                          <p:spTgt spid="59"/>
                                        </p:tgtEl>
                                        <p:attrNameLst>
                                          <p:attrName>style.visibility</p:attrName>
                                        </p:attrNameLst>
                                      </p:cBhvr>
                                      <p:to>
                                        <p:strVal val="visible"/>
                                      </p:to>
                                    </p:set>
                                    <p:anim calcmode="lin" valueType="num">
                                      <p:cBhvr additive="base">
                                        <p:cTn id="150" dur="500" fill="hold"/>
                                        <p:tgtEl>
                                          <p:spTgt spid="59"/>
                                        </p:tgtEl>
                                        <p:attrNameLst>
                                          <p:attrName>ppt_x</p:attrName>
                                        </p:attrNameLst>
                                      </p:cBhvr>
                                      <p:tavLst>
                                        <p:tav tm="0">
                                          <p:val>
                                            <p:strVal val="0-#ppt_w/2"/>
                                          </p:val>
                                        </p:tav>
                                        <p:tav tm="100000">
                                          <p:val>
                                            <p:strVal val="#ppt_x"/>
                                          </p:val>
                                        </p:tav>
                                      </p:tavLst>
                                    </p:anim>
                                    <p:anim calcmode="lin" valueType="num">
                                      <p:cBhvr additive="base">
                                        <p:cTn id="151" dur="500" fill="hold"/>
                                        <p:tgtEl>
                                          <p:spTgt spid="59"/>
                                        </p:tgtEl>
                                        <p:attrNameLst>
                                          <p:attrName>ppt_y</p:attrName>
                                        </p:attrNameLst>
                                      </p:cBhvr>
                                      <p:tavLst>
                                        <p:tav tm="0">
                                          <p:val>
                                            <p:strVal val="#ppt_y"/>
                                          </p:val>
                                        </p:tav>
                                        <p:tav tm="100000">
                                          <p:val>
                                            <p:strVal val="#ppt_y"/>
                                          </p:val>
                                        </p:tav>
                                      </p:tavLst>
                                    </p:anim>
                                  </p:childTnLst>
                                </p:cTn>
                              </p:par>
                              <p:par>
                                <p:cTn id="152" presetID="2" presetClass="entr" presetSubtype="4" fill="hold" grpId="0" nodeType="withEffect">
                                  <p:stCondLst>
                                    <p:cond delay="0"/>
                                  </p:stCondLst>
                                  <p:childTnLst>
                                    <p:set>
                                      <p:cBhvr>
                                        <p:cTn id="153" dur="1" fill="hold">
                                          <p:stCondLst>
                                            <p:cond delay="0"/>
                                          </p:stCondLst>
                                        </p:cTn>
                                        <p:tgtEl>
                                          <p:spTgt spid="62"/>
                                        </p:tgtEl>
                                        <p:attrNameLst>
                                          <p:attrName>style.visibility</p:attrName>
                                        </p:attrNameLst>
                                      </p:cBhvr>
                                      <p:to>
                                        <p:strVal val="visible"/>
                                      </p:to>
                                    </p:set>
                                    <p:anim calcmode="lin" valueType="num">
                                      <p:cBhvr additive="base">
                                        <p:cTn id="154" dur="500" fill="hold"/>
                                        <p:tgtEl>
                                          <p:spTgt spid="62"/>
                                        </p:tgtEl>
                                        <p:attrNameLst>
                                          <p:attrName>ppt_x</p:attrName>
                                        </p:attrNameLst>
                                      </p:cBhvr>
                                      <p:tavLst>
                                        <p:tav tm="0">
                                          <p:val>
                                            <p:strVal val="#ppt_x"/>
                                          </p:val>
                                        </p:tav>
                                        <p:tav tm="100000">
                                          <p:val>
                                            <p:strVal val="#ppt_x"/>
                                          </p:val>
                                        </p:tav>
                                      </p:tavLst>
                                    </p:anim>
                                    <p:anim calcmode="lin" valueType="num">
                                      <p:cBhvr additive="base">
                                        <p:cTn id="155" dur="500" fill="hold"/>
                                        <p:tgtEl>
                                          <p:spTgt spid="62"/>
                                        </p:tgtEl>
                                        <p:attrNameLst>
                                          <p:attrName>ppt_y</p:attrName>
                                        </p:attrNameLst>
                                      </p:cBhvr>
                                      <p:tavLst>
                                        <p:tav tm="0">
                                          <p:val>
                                            <p:strVal val="1+#ppt_h/2"/>
                                          </p:val>
                                        </p:tav>
                                        <p:tav tm="100000">
                                          <p:val>
                                            <p:strVal val="#ppt_y"/>
                                          </p:val>
                                        </p:tav>
                                      </p:tavLst>
                                    </p:anim>
                                  </p:childTnLst>
                                </p:cTn>
                              </p:par>
                              <p:par>
                                <p:cTn id="156" presetID="2" presetClass="entr" presetSubtype="4" fill="hold" grpId="0" nodeType="withEffect">
                                  <p:stCondLst>
                                    <p:cond delay="0"/>
                                  </p:stCondLst>
                                  <p:childTnLst>
                                    <p:set>
                                      <p:cBhvr>
                                        <p:cTn id="157" dur="1" fill="hold">
                                          <p:stCondLst>
                                            <p:cond delay="0"/>
                                          </p:stCondLst>
                                        </p:cTn>
                                        <p:tgtEl>
                                          <p:spTgt spid="63"/>
                                        </p:tgtEl>
                                        <p:attrNameLst>
                                          <p:attrName>style.visibility</p:attrName>
                                        </p:attrNameLst>
                                      </p:cBhvr>
                                      <p:to>
                                        <p:strVal val="visible"/>
                                      </p:to>
                                    </p:set>
                                    <p:anim calcmode="lin" valueType="num">
                                      <p:cBhvr additive="base">
                                        <p:cTn id="158" dur="500" fill="hold"/>
                                        <p:tgtEl>
                                          <p:spTgt spid="63"/>
                                        </p:tgtEl>
                                        <p:attrNameLst>
                                          <p:attrName>ppt_x</p:attrName>
                                        </p:attrNameLst>
                                      </p:cBhvr>
                                      <p:tavLst>
                                        <p:tav tm="0">
                                          <p:val>
                                            <p:strVal val="#ppt_x"/>
                                          </p:val>
                                        </p:tav>
                                        <p:tav tm="100000">
                                          <p:val>
                                            <p:strVal val="#ppt_x"/>
                                          </p:val>
                                        </p:tav>
                                      </p:tavLst>
                                    </p:anim>
                                    <p:anim calcmode="lin" valueType="num">
                                      <p:cBhvr additive="base">
                                        <p:cTn id="159" dur="500" fill="hold"/>
                                        <p:tgtEl>
                                          <p:spTgt spid="63"/>
                                        </p:tgtEl>
                                        <p:attrNameLst>
                                          <p:attrName>ppt_y</p:attrName>
                                        </p:attrNameLst>
                                      </p:cBhvr>
                                      <p:tavLst>
                                        <p:tav tm="0">
                                          <p:val>
                                            <p:strVal val="1+#ppt_h/2"/>
                                          </p:val>
                                        </p:tav>
                                        <p:tav tm="100000">
                                          <p:val>
                                            <p:strVal val="#ppt_y"/>
                                          </p:val>
                                        </p:tav>
                                      </p:tavLst>
                                    </p:anim>
                                  </p:childTnLst>
                                </p:cTn>
                              </p:par>
                              <p:par>
                                <p:cTn id="160" presetID="2" presetClass="entr" presetSubtype="4" fill="hold" grpId="0" nodeType="withEffect">
                                  <p:stCondLst>
                                    <p:cond delay="0"/>
                                  </p:stCondLst>
                                  <p:childTnLst>
                                    <p:set>
                                      <p:cBhvr>
                                        <p:cTn id="161" dur="1" fill="hold">
                                          <p:stCondLst>
                                            <p:cond delay="0"/>
                                          </p:stCondLst>
                                        </p:cTn>
                                        <p:tgtEl>
                                          <p:spTgt spid="64"/>
                                        </p:tgtEl>
                                        <p:attrNameLst>
                                          <p:attrName>style.visibility</p:attrName>
                                        </p:attrNameLst>
                                      </p:cBhvr>
                                      <p:to>
                                        <p:strVal val="visible"/>
                                      </p:to>
                                    </p:set>
                                    <p:anim calcmode="lin" valueType="num">
                                      <p:cBhvr additive="base">
                                        <p:cTn id="162" dur="500" fill="hold"/>
                                        <p:tgtEl>
                                          <p:spTgt spid="64"/>
                                        </p:tgtEl>
                                        <p:attrNameLst>
                                          <p:attrName>ppt_x</p:attrName>
                                        </p:attrNameLst>
                                      </p:cBhvr>
                                      <p:tavLst>
                                        <p:tav tm="0">
                                          <p:val>
                                            <p:strVal val="#ppt_x"/>
                                          </p:val>
                                        </p:tav>
                                        <p:tav tm="100000">
                                          <p:val>
                                            <p:strVal val="#ppt_x"/>
                                          </p:val>
                                        </p:tav>
                                      </p:tavLst>
                                    </p:anim>
                                    <p:anim calcmode="lin" valueType="num">
                                      <p:cBhvr additive="base">
                                        <p:cTn id="163" dur="500" fill="hold"/>
                                        <p:tgtEl>
                                          <p:spTgt spid="64"/>
                                        </p:tgtEl>
                                        <p:attrNameLst>
                                          <p:attrName>ppt_y</p:attrName>
                                        </p:attrNameLst>
                                      </p:cBhvr>
                                      <p:tavLst>
                                        <p:tav tm="0">
                                          <p:val>
                                            <p:strVal val="1+#ppt_h/2"/>
                                          </p:val>
                                        </p:tav>
                                        <p:tav tm="100000">
                                          <p:val>
                                            <p:strVal val="#ppt_y"/>
                                          </p:val>
                                        </p:tav>
                                      </p:tavLst>
                                    </p:anim>
                                  </p:childTnLst>
                                </p:cTn>
                              </p:par>
                              <p:par>
                                <p:cTn id="164" presetID="2" presetClass="entr" presetSubtype="4" fill="hold" grpId="0" nodeType="withEffect">
                                  <p:stCondLst>
                                    <p:cond delay="0"/>
                                  </p:stCondLst>
                                  <p:childTnLst>
                                    <p:set>
                                      <p:cBhvr>
                                        <p:cTn id="165" dur="1" fill="hold">
                                          <p:stCondLst>
                                            <p:cond delay="0"/>
                                          </p:stCondLst>
                                        </p:cTn>
                                        <p:tgtEl>
                                          <p:spTgt spid="65"/>
                                        </p:tgtEl>
                                        <p:attrNameLst>
                                          <p:attrName>style.visibility</p:attrName>
                                        </p:attrNameLst>
                                      </p:cBhvr>
                                      <p:to>
                                        <p:strVal val="visible"/>
                                      </p:to>
                                    </p:set>
                                    <p:anim calcmode="lin" valueType="num">
                                      <p:cBhvr additive="base">
                                        <p:cTn id="166" dur="500" fill="hold"/>
                                        <p:tgtEl>
                                          <p:spTgt spid="65"/>
                                        </p:tgtEl>
                                        <p:attrNameLst>
                                          <p:attrName>ppt_x</p:attrName>
                                        </p:attrNameLst>
                                      </p:cBhvr>
                                      <p:tavLst>
                                        <p:tav tm="0">
                                          <p:val>
                                            <p:strVal val="#ppt_x"/>
                                          </p:val>
                                        </p:tav>
                                        <p:tav tm="100000">
                                          <p:val>
                                            <p:strVal val="#ppt_x"/>
                                          </p:val>
                                        </p:tav>
                                      </p:tavLst>
                                    </p:anim>
                                    <p:anim calcmode="lin" valueType="num">
                                      <p:cBhvr additive="base">
                                        <p:cTn id="167" dur="500" fill="hold"/>
                                        <p:tgtEl>
                                          <p:spTgt spid="65"/>
                                        </p:tgtEl>
                                        <p:attrNameLst>
                                          <p:attrName>ppt_y</p:attrName>
                                        </p:attrNameLst>
                                      </p:cBhvr>
                                      <p:tavLst>
                                        <p:tav tm="0">
                                          <p:val>
                                            <p:strVal val="1+#ppt_h/2"/>
                                          </p:val>
                                        </p:tav>
                                        <p:tav tm="100000">
                                          <p:val>
                                            <p:strVal val="#ppt_y"/>
                                          </p:val>
                                        </p:tav>
                                      </p:tavLst>
                                    </p:anim>
                                  </p:childTnLst>
                                </p:cTn>
                              </p:par>
                              <p:par>
                                <p:cTn id="168" presetID="2" presetClass="entr" presetSubtype="4" fill="hold" grpId="0" nodeType="withEffect">
                                  <p:stCondLst>
                                    <p:cond delay="0"/>
                                  </p:stCondLst>
                                  <p:childTnLst>
                                    <p:set>
                                      <p:cBhvr>
                                        <p:cTn id="169" dur="1" fill="hold">
                                          <p:stCondLst>
                                            <p:cond delay="0"/>
                                          </p:stCondLst>
                                        </p:cTn>
                                        <p:tgtEl>
                                          <p:spTgt spid="66"/>
                                        </p:tgtEl>
                                        <p:attrNameLst>
                                          <p:attrName>style.visibility</p:attrName>
                                        </p:attrNameLst>
                                      </p:cBhvr>
                                      <p:to>
                                        <p:strVal val="visible"/>
                                      </p:to>
                                    </p:set>
                                    <p:anim calcmode="lin" valueType="num">
                                      <p:cBhvr additive="base">
                                        <p:cTn id="170" dur="500" fill="hold"/>
                                        <p:tgtEl>
                                          <p:spTgt spid="66"/>
                                        </p:tgtEl>
                                        <p:attrNameLst>
                                          <p:attrName>ppt_x</p:attrName>
                                        </p:attrNameLst>
                                      </p:cBhvr>
                                      <p:tavLst>
                                        <p:tav tm="0">
                                          <p:val>
                                            <p:strVal val="#ppt_x"/>
                                          </p:val>
                                        </p:tav>
                                        <p:tav tm="100000">
                                          <p:val>
                                            <p:strVal val="#ppt_x"/>
                                          </p:val>
                                        </p:tav>
                                      </p:tavLst>
                                    </p:anim>
                                    <p:anim calcmode="lin" valueType="num">
                                      <p:cBhvr additive="base">
                                        <p:cTn id="171" dur="500" fill="hold"/>
                                        <p:tgtEl>
                                          <p:spTgt spid="66"/>
                                        </p:tgtEl>
                                        <p:attrNameLst>
                                          <p:attrName>ppt_y</p:attrName>
                                        </p:attrNameLst>
                                      </p:cBhvr>
                                      <p:tavLst>
                                        <p:tav tm="0">
                                          <p:val>
                                            <p:strVal val="1+#ppt_h/2"/>
                                          </p:val>
                                        </p:tav>
                                        <p:tav tm="100000">
                                          <p:val>
                                            <p:strVal val="#ppt_y"/>
                                          </p:val>
                                        </p:tav>
                                      </p:tavLst>
                                    </p:anim>
                                  </p:childTnLst>
                                </p:cTn>
                              </p:par>
                              <p:par>
                                <p:cTn id="172" presetID="2" presetClass="entr" presetSubtype="8" fill="hold" grpId="0" nodeType="withEffect">
                                  <p:stCondLst>
                                    <p:cond delay="0"/>
                                  </p:stCondLst>
                                  <p:childTnLst>
                                    <p:set>
                                      <p:cBhvr>
                                        <p:cTn id="173" dur="1" fill="hold">
                                          <p:stCondLst>
                                            <p:cond delay="0"/>
                                          </p:stCondLst>
                                        </p:cTn>
                                        <p:tgtEl>
                                          <p:spTgt spid="67"/>
                                        </p:tgtEl>
                                        <p:attrNameLst>
                                          <p:attrName>style.visibility</p:attrName>
                                        </p:attrNameLst>
                                      </p:cBhvr>
                                      <p:to>
                                        <p:strVal val="visible"/>
                                      </p:to>
                                    </p:set>
                                    <p:anim calcmode="lin" valueType="num">
                                      <p:cBhvr additive="base">
                                        <p:cTn id="174" dur="500" fill="hold"/>
                                        <p:tgtEl>
                                          <p:spTgt spid="67"/>
                                        </p:tgtEl>
                                        <p:attrNameLst>
                                          <p:attrName>ppt_x</p:attrName>
                                        </p:attrNameLst>
                                      </p:cBhvr>
                                      <p:tavLst>
                                        <p:tav tm="0">
                                          <p:val>
                                            <p:strVal val="0-#ppt_w/2"/>
                                          </p:val>
                                        </p:tav>
                                        <p:tav tm="100000">
                                          <p:val>
                                            <p:strVal val="#ppt_x"/>
                                          </p:val>
                                        </p:tav>
                                      </p:tavLst>
                                    </p:anim>
                                    <p:anim calcmode="lin" valueType="num">
                                      <p:cBhvr additive="base">
                                        <p:cTn id="175" dur="500" fill="hold"/>
                                        <p:tgtEl>
                                          <p:spTgt spid="67"/>
                                        </p:tgtEl>
                                        <p:attrNameLst>
                                          <p:attrName>ppt_y</p:attrName>
                                        </p:attrNameLst>
                                      </p:cBhvr>
                                      <p:tavLst>
                                        <p:tav tm="0">
                                          <p:val>
                                            <p:strVal val="#ppt_y"/>
                                          </p:val>
                                        </p:tav>
                                        <p:tav tm="100000">
                                          <p:val>
                                            <p:strVal val="#ppt_y"/>
                                          </p:val>
                                        </p:tav>
                                      </p:tavLst>
                                    </p:anim>
                                  </p:childTnLst>
                                </p:cTn>
                              </p:par>
                              <p:par>
                                <p:cTn id="176" presetID="2" presetClass="entr" presetSubtype="4" fill="hold" grpId="0" nodeType="withEffect">
                                  <p:stCondLst>
                                    <p:cond delay="0"/>
                                  </p:stCondLst>
                                  <p:childTnLst>
                                    <p:set>
                                      <p:cBhvr>
                                        <p:cTn id="177" dur="1" fill="hold">
                                          <p:stCondLst>
                                            <p:cond delay="0"/>
                                          </p:stCondLst>
                                        </p:cTn>
                                        <p:tgtEl>
                                          <p:spTgt spid="68"/>
                                        </p:tgtEl>
                                        <p:attrNameLst>
                                          <p:attrName>style.visibility</p:attrName>
                                        </p:attrNameLst>
                                      </p:cBhvr>
                                      <p:to>
                                        <p:strVal val="visible"/>
                                      </p:to>
                                    </p:set>
                                    <p:anim calcmode="lin" valueType="num">
                                      <p:cBhvr additive="base">
                                        <p:cTn id="178" dur="500" fill="hold"/>
                                        <p:tgtEl>
                                          <p:spTgt spid="68"/>
                                        </p:tgtEl>
                                        <p:attrNameLst>
                                          <p:attrName>ppt_x</p:attrName>
                                        </p:attrNameLst>
                                      </p:cBhvr>
                                      <p:tavLst>
                                        <p:tav tm="0">
                                          <p:val>
                                            <p:strVal val="#ppt_x"/>
                                          </p:val>
                                        </p:tav>
                                        <p:tav tm="100000">
                                          <p:val>
                                            <p:strVal val="#ppt_x"/>
                                          </p:val>
                                        </p:tav>
                                      </p:tavLst>
                                    </p:anim>
                                    <p:anim calcmode="lin" valueType="num">
                                      <p:cBhvr additive="base">
                                        <p:cTn id="179" dur="500" fill="hold"/>
                                        <p:tgtEl>
                                          <p:spTgt spid="68"/>
                                        </p:tgtEl>
                                        <p:attrNameLst>
                                          <p:attrName>ppt_y</p:attrName>
                                        </p:attrNameLst>
                                      </p:cBhvr>
                                      <p:tavLst>
                                        <p:tav tm="0">
                                          <p:val>
                                            <p:strVal val="1+#ppt_h/2"/>
                                          </p:val>
                                        </p:tav>
                                        <p:tav tm="100000">
                                          <p:val>
                                            <p:strVal val="#ppt_y"/>
                                          </p:val>
                                        </p:tav>
                                      </p:tavLst>
                                    </p:anim>
                                  </p:childTnLst>
                                </p:cTn>
                              </p:par>
                              <p:par>
                                <p:cTn id="180" presetID="2" presetClass="entr" presetSubtype="4" fill="hold" grpId="0" nodeType="withEffect">
                                  <p:stCondLst>
                                    <p:cond delay="0"/>
                                  </p:stCondLst>
                                  <p:childTnLst>
                                    <p:set>
                                      <p:cBhvr>
                                        <p:cTn id="181" dur="1" fill="hold">
                                          <p:stCondLst>
                                            <p:cond delay="0"/>
                                          </p:stCondLst>
                                        </p:cTn>
                                        <p:tgtEl>
                                          <p:spTgt spid="69"/>
                                        </p:tgtEl>
                                        <p:attrNameLst>
                                          <p:attrName>style.visibility</p:attrName>
                                        </p:attrNameLst>
                                      </p:cBhvr>
                                      <p:to>
                                        <p:strVal val="visible"/>
                                      </p:to>
                                    </p:set>
                                    <p:anim calcmode="lin" valueType="num">
                                      <p:cBhvr additive="base">
                                        <p:cTn id="182" dur="500" fill="hold"/>
                                        <p:tgtEl>
                                          <p:spTgt spid="69"/>
                                        </p:tgtEl>
                                        <p:attrNameLst>
                                          <p:attrName>ppt_x</p:attrName>
                                        </p:attrNameLst>
                                      </p:cBhvr>
                                      <p:tavLst>
                                        <p:tav tm="0">
                                          <p:val>
                                            <p:strVal val="#ppt_x"/>
                                          </p:val>
                                        </p:tav>
                                        <p:tav tm="100000">
                                          <p:val>
                                            <p:strVal val="#ppt_x"/>
                                          </p:val>
                                        </p:tav>
                                      </p:tavLst>
                                    </p:anim>
                                    <p:anim calcmode="lin" valueType="num">
                                      <p:cBhvr additive="base">
                                        <p:cTn id="183" dur="500" fill="hold"/>
                                        <p:tgtEl>
                                          <p:spTgt spid="69"/>
                                        </p:tgtEl>
                                        <p:attrNameLst>
                                          <p:attrName>ppt_y</p:attrName>
                                        </p:attrNameLst>
                                      </p:cBhvr>
                                      <p:tavLst>
                                        <p:tav tm="0">
                                          <p:val>
                                            <p:strVal val="1+#ppt_h/2"/>
                                          </p:val>
                                        </p:tav>
                                        <p:tav tm="100000">
                                          <p:val>
                                            <p:strVal val="#ppt_y"/>
                                          </p:val>
                                        </p:tav>
                                      </p:tavLst>
                                    </p:anim>
                                  </p:childTnLst>
                                </p:cTn>
                              </p:par>
                              <p:par>
                                <p:cTn id="184" presetID="2" presetClass="entr" presetSubtype="4" fill="hold" grpId="0" nodeType="withEffect">
                                  <p:stCondLst>
                                    <p:cond delay="0"/>
                                  </p:stCondLst>
                                  <p:childTnLst>
                                    <p:set>
                                      <p:cBhvr>
                                        <p:cTn id="185" dur="1" fill="hold">
                                          <p:stCondLst>
                                            <p:cond delay="0"/>
                                          </p:stCondLst>
                                        </p:cTn>
                                        <p:tgtEl>
                                          <p:spTgt spid="70"/>
                                        </p:tgtEl>
                                        <p:attrNameLst>
                                          <p:attrName>style.visibility</p:attrName>
                                        </p:attrNameLst>
                                      </p:cBhvr>
                                      <p:to>
                                        <p:strVal val="visible"/>
                                      </p:to>
                                    </p:set>
                                    <p:anim calcmode="lin" valueType="num">
                                      <p:cBhvr additive="base">
                                        <p:cTn id="186" dur="500" fill="hold"/>
                                        <p:tgtEl>
                                          <p:spTgt spid="70"/>
                                        </p:tgtEl>
                                        <p:attrNameLst>
                                          <p:attrName>ppt_x</p:attrName>
                                        </p:attrNameLst>
                                      </p:cBhvr>
                                      <p:tavLst>
                                        <p:tav tm="0">
                                          <p:val>
                                            <p:strVal val="#ppt_x"/>
                                          </p:val>
                                        </p:tav>
                                        <p:tav tm="100000">
                                          <p:val>
                                            <p:strVal val="#ppt_x"/>
                                          </p:val>
                                        </p:tav>
                                      </p:tavLst>
                                    </p:anim>
                                    <p:anim calcmode="lin" valueType="num">
                                      <p:cBhvr additive="base">
                                        <p:cTn id="187" dur="500" fill="hold"/>
                                        <p:tgtEl>
                                          <p:spTgt spid="70"/>
                                        </p:tgtEl>
                                        <p:attrNameLst>
                                          <p:attrName>ppt_y</p:attrName>
                                        </p:attrNameLst>
                                      </p:cBhvr>
                                      <p:tavLst>
                                        <p:tav tm="0">
                                          <p:val>
                                            <p:strVal val="1+#ppt_h/2"/>
                                          </p:val>
                                        </p:tav>
                                        <p:tav tm="100000">
                                          <p:val>
                                            <p:strVal val="#ppt_y"/>
                                          </p:val>
                                        </p:tav>
                                      </p:tavLst>
                                    </p:anim>
                                  </p:childTnLst>
                                </p:cTn>
                              </p:par>
                              <p:par>
                                <p:cTn id="188" presetID="2" presetClass="entr" presetSubtype="4" fill="hold" grpId="0" nodeType="withEffect">
                                  <p:stCondLst>
                                    <p:cond delay="0"/>
                                  </p:stCondLst>
                                  <p:childTnLst>
                                    <p:set>
                                      <p:cBhvr>
                                        <p:cTn id="189" dur="1" fill="hold">
                                          <p:stCondLst>
                                            <p:cond delay="0"/>
                                          </p:stCondLst>
                                        </p:cTn>
                                        <p:tgtEl>
                                          <p:spTgt spid="71"/>
                                        </p:tgtEl>
                                        <p:attrNameLst>
                                          <p:attrName>style.visibility</p:attrName>
                                        </p:attrNameLst>
                                      </p:cBhvr>
                                      <p:to>
                                        <p:strVal val="visible"/>
                                      </p:to>
                                    </p:set>
                                    <p:anim calcmode="lin" valueType="num">
                                      <p:cBhvr additive="base">
                                        <p:cTn id="190" dur="500" fill="hold"/>
                                        <p:tgtEl>
                                          <p:spTgt spid="71"/>
                                        </p:tgtEl>
                                        <p:attrNameLst>
                                          <p:attrName>ppt_x</p:attrName>
                                        </p:attrNameLst>
                                      </p:cBhvr>
                                      <p:tavLst>
                                        <p:tav tm="0">
                                          <p:val>
                                            <p:strVal val="#ppt_x"/>
                                          </p:val>
                                        </p:tav>
                                        <p:tav tm="100000">
                                          <p:val>
                                            <p:strVal val="#ppt_x"/>
                                          </p:val>
                                        </p:tav>
                                      </p:tavLst>
                                    </p:anim>
                                    <p:anim calcmode="lin" valueType="num">
                                      <p:cBhvr additive="base">
                                        <p:cTn id="191" dur="500" fill="hold"/>
                                        <p:tgtEl>
                                          <p:spTgt spid="71"/>
                                        </p:tgtEl>
                                        <p:attrNameLst>
                                          <p:attrName>ppt_y</p:attrName>
                                        </p:attrNameLst>
                                      </p:cBhvr>
                                      <p:tavLst>
                                        <p:tav tm="0">
                                          <p:val>
                                            <p:strVal val="1+#ppt_h/2"/>
                                          </p:val>
                                        </p:tav>
                                        <p:tav tm="100000">
                                          <p:val>
                                            <p:strVal val="#ppt_y"/>
                                          </p:val>
                                        </p:tav>
                                      </p:tavLst>
                                    </p:anim>
                                  </p:childTnLst>
                                </p:cTn>
                              </p:par>
                              <p:par>
                                <p:cTn id="192" presetID="2" presetClass="entr" presetSubtype="4" fill="hold" grpId="0" nodeType="withEffect">
                                  <p:stCondLst>
                                    <p:cond delay="0"/>
                                  </p:stCondLst>
                                  <p:childTnLst>
                                    <p:set>
                                      <p:cBhvr>
                                        <p:cTn id="193" dur="1" fill="hold">
                                          <p:stCondLst>
                                            <p:cond delay="0"/>
                                          </p:stCondLst>
                                        </p:cTn>
                                        <p:tgtEl>
                                          <p:spTgt spid="72"/>
                                        </p:tgtEl>
                                        <p:attrNameLst>
                                          <p:attrName>style.visibility</p:attrName>
                                        </p:attrNameLst>
                                      </p:cBhvr>
                                      <p:to>
                                        <p:strVal val="visible"/>
                                      </p:to>
                                    </p:set>
                                    <p:anim calcmode="lin" valueType="num">
                                      <p:cBhvr additive="base">
                                        <p:cTn id="194" dur="500" fill="hold"/>
                                        <p:tgtEl>
                                          <p:spTgt spid="72"/>
                                        </p:tgtEl>
                                        <p:attrNameLst>
                                          <p:attrName>ppt_x</p:attrName>
                                        </p:attrNameLst>
                                      </p:cBhvr>
                                      <p:tavLst>
                                        <p:tav tm="0">
                                          <p:val>
                                            <p:strVal val="#ppt_x"/>
                                          </p:val>
                                        </p:tav>
                                        <p:tav tm="100000">
                                          <p:val>
                                            <p:strVal val="#ppt_x"/>
                                          </p:val>
                                        </p:tav>
                                      </p:tavLst>
                                    </p:anim>
                                    <p:anim calcmode="lin" valueType="num">
                                      <p:cBhvr additive="base">
                                        <p:cTn id="195" dur="500" fill="hold"/>
                                        <p:tgtEl>
                                          <p:spTgt spid="72"/>
                                        </p:tgtEl>
                                        <p:attrNameLst>
                                          <p:attrName>ppt_y</p:attrName>
                                        </p:attrNameLst>
                                      </p:cBhvr>
                                      <p:tavLst>
                                        <p:tav tm="0">
                                          <p:val>
                                            <p:strVal val="1+#ppt_h/2"/>
                                          </p:val>
                                        </p:tav>
                                        <p:tav tm="100000">
                                          <p:val>
                                            <p:strVal val="#ppt_y"/>
                                          </p:val>
                                        </p:tav>
                                      </p:tavLst>
                                    </p:anim>
                                  </p:childTnLst>
                                </p:cTn>
                              </p:par>
                              <p:par>
                                <p:cTn id="196" presetID="2" presetClass="entr" presetSubtype="4" fill="hold" grpId="0" nodeType="withEffect">
                                  <p:stCondLst>
                                    <p:cond delay="0"/>
                                  </p:stCondLst>
                                  <p:childTnLst>
                                    <p:set>
                                      <p:cBhvr>
                                        <p:cTn id="197" dur="1" fill="hold">
                                          <p:stCondLst>
                                            <p:cond delay="0"/>
                                          </p:stCondLst>
                                        </p:cTn>
                                        <p:tgtEl>
                                          <p:spTgt spid="73"/>
                                        </p:tgtEl>
                                        <p:attrNameLst>
                                          <p:attrName>style.visibility</p:attrName>
                                        </p:attrNameLst>
                                      </p:cBhvr>
                                      <p:to>
                                        <p:strVal val="visible"/>
                                      </p:to>
                                    </p:set>
                                    <p:anim calcmode="lin" valueType="num">
                                      <p:cBhvr additive="base">
                                        <p:cTn id="198" dur="500" fill="hold"/>
                                        <p:tgtEl>
                                          <p:spTgt spid="73"/>
                                        </p:tgtEl>
                                        <p:attrNameLst>
                                          <p:attrName>ppt_x</p:attrName>
                                        </p:attrNameLst>
                                      </p:cBhvr>
                                      <p:tavLst>
                                        <p:tav tm="0">
                                          <p:val>
                                            <p:strVal val="#ppt_x"/>
                                          </p:val>
                                        </p:tav>
                                        <p:tav tm="100000">
                                          <p:val>
                                            <p:strVal val="#ppt_x"/>
                                          </p:val>
                                        </p:tav>
                                      </p:tavLst>
                                    </p:anim>
                                    <p:anim calcmode="lin" valueType="num">
                                      <p:cBhvr additive="base">
                                        <p:cTn id="199" dur="500" fill="hold"/>
                                        <p:tgtEl>
                                          <p:spTgt spid="73"/>
                                        </p:tgtEl>
                                        <p:attrNameLst>
                                          <p:attrName>ppt_y</p:attrName>
                                        </p:attrNameLst>
                                      </p:cBhvr>
                                      <p:tavLst>
                                        <p:tav tm="0">
                                          <p:val>
                                            <p:strVal val="1+#ppt_h/2"/>
                                          </p:val>
                                        </p:tav>
                                        <p:tav tm="100000">
                                          <p:val>
                                            <p:strVal val="#ppt_y"/>
                                          </p:val>
                                        </p:tav>
                                      </p:tavLst>
                                    </p:anim>
                                  </p:childTnLst>
                                </p:cTn>
                              </p:par>
                              <p:par>
                                <p:cTn id="200" presetID="2" presetClass="entr" presetSubtype="4" fill="hold" grpId="0" nodeType="withEffect">
                                  <p:stCondLst>
                                    <p:cond delay="0"/>
                                  </p:stCondLst>
                                  <p:childTnLst>
                                    <p:set>
                                      <p:cBhvr>
                                        <p:cTn id="201" dur="1" fill="hold">
                                          <p:stCondLst>
                                            <p:cond delay="0"/>
                                          </p:stCondLst>
                                        </p:cTn>
                                        <p:tgtEl>
                                          <p:spTgt spid="74"/>
                                        </p:tgtEl>
                                        <p:attrNameLst>
                                          <p:attrName>style.visibility</p:attrName>
                                        </p:attrNameLst>
                                      </p:cBhvr>
                                      <p:to>
                                        <p:strVal val="visible"/>
                                      </p:to>
                                    </p:set>
                                    <p:anim calcmode="lin" valueType="num">
                                      <p:cBhvr additive="base">
                                        <p:cTn id="202" dur="500" fill="hold"/>
                                        <p:tgtEl>
                                          <p:spTgt spid="74"/>
                                        </p:tgtEl>
                                        <p:attrNameLst>
                                          <p:attrName>ppt_x</p:attrName>
                                        </p:attrNameLst>
                                      </p:cBhvr>
                                      <p:tavLst>
                                        <p:tav tm="0">
                                          <p:val>
                                            <p:strVal val="#ppt_x"/>
                                          </p:val>
                                        </p:tav>
                                        <p:tav tm="100000">
                                          <p:val>
                                            <p:strVal val="#ppt_x"/>
                                          </p:val>
                                        </p:tav>
                                      </p:tavLst>
                                    </p:anim>
                                    <p:anim calcmode="lin" valueType="num">
                                      <p:cBhvr additive="base">
                                        <p:cTn id="203" dur="500" fill="hold"/>
                                        <p:tgtEl>
                                          <p:spTgt spid="74"/>
                                        </p:tgtEl>
                                        <p:attrNameLst>
                                          <p:attrName>ppt_y</p:attrName>
                                        </p:attrNameLst>
                                      </p:cBhvr>
                                      <p:tavLst>
                                        <p:tav tm="0">
                                          <p:val>
                                            <p:strVal val="1+#ppt_h/2"/>
                                          </p:val>
                                        </p:tav>
                                        <p:tav tm="100000">
                                          <p:val>
                                            <p:strVal val="#ppt_y"/>
                                          </p:val>
                                        </p:tav>
                                      </p:tavLst>
                                    </p:anim>
                                  </p:childTnLst>
                                </p:cTn>
                              </p:par>
                              <p:par>
                                <p:cTn id="204" presetID="2" presetClass="entr" presetSubtype="4" fill="hold" grpId="0" nodeType="withEffect">
                                  <p:stCondLst>
                                    <p:cond delay="0"/>
                                  </p:stCondLst>
                                  <p:childTnLst>
                                    <p:set>
                                      <p:cBhvr>
                                        <p:cTn id="205" dur="1" fill="hold">
                                          <p:stCondLst>
                                            <p:cond delay="0"/>
                                          </p:stCondLst>
                                        </p:cTn>
                                        <p:tgtEl>
                                          <p:spTgt spid="75"/>
                                        </p:tgtEl>
                                        <p:attrNameLst>
                                          <p:attrName>style.visibility</p:attrName>
                                        </p:attrNameLst>
                                      </p:cBhvr>
                                      <p:to>
                                        <p:strVal val="visible"/>
                                      </p:to>
                                    </p:set>
                                    <p:anim calcmode="lin" valueType="num">
                                      <p:cBhvr additive="base">
                                        <p:cTn id="206" dur="500" fill="hold"/>
                                        <p:tgtEl>
                                          <p:spTgt spid="75"/>
                                        </p:tgtEl>
                                        <p:attrNameLst>
                                          <p:attrName>ppt_x</p:attrName>
                                        </p:attrNameLst>
                                      </p:cBhvr>
                                      <p:tavLst>
                                        <p:tav tm="0">
                                          <p:val>
                                            <p:strVal val="#ppt_x"/>
                                          </p:val>
                                        </p:tav>
                                        <p:tav tm="100000">
                                          <p:val>
                                            <p:strVal val="#ppt_x"/>
                                          </p:val>
                                        </p:tav>
                                      </p:tavLst>
                                    </p:anim>
                                    <p:anim calcmode="lin" valueType="num">
                                      <p:cBhvr additive="base">
                                        <p:cTn id="207" dur="500" fill="hold"/>
                                        <p:tgtEl>
                                          <p:spTgt spid="75"/>
                                        </p:tgtEl>
                                        <p:attrNameLst>
                                          <p:attrName>ppt_y</p:attrName>
                                        </p:attrNameLst>
                                      </p:cBhvr>
                                      <p:tavLst>
                                        <p:tav tm="0">
                                          <p:val>
                                            <p:strVal val="1+#ppt_h/2"/>
                                          </p:val>
                                        </p:tav>
                                        <p:tav tm="100000">
                                          <p:val>
                                            <p:strVal val="#ppt_y"/>
                                          </p:val>
                                        </p:tav>
                                      </p:tavLst>
                                    </p:anim>
                                  </p:childTnLst>
                                </p:cTn>
                              </p:par>
                              <p:par>
                                <p:cTn id="208" presetID="2" presetClass="entr" presetSubtype="4" fill="hold" grpId="0" nodeType="withEffect">
                                  <p:stCondLst>
                                    <p:cond delay="0"/>
                                  </p:stCondLst>
                                  <p:childTnLst>
                                    <p:set>
                                      <p:cBhvr>
                                        <p:cTn id="209" dur="1" fill="hold">
                                          <p:stCondLst>
                                            <p:cond delay="0"/>
                                          </p:stCondLst>
                                        </p:cTn>
                                        <p:tgtEl>
                                          <p:spTgt spid="76"/>
                                        </p:tgtEl>
                                        <p:attrNameLst>
                                          <p:attrName>style.visibility</p:attrName>
                                        </p:attrNameLst>
                                      </p:cBhvr>
                                      <p:to>
                                        <p:strVal val="visible"/>
                                      </p:to>
                                    </p:set>
                                    <p:anim calcmode="lin" valueType="num">
                                      <p:cBhvr additive="base">
                                        <p:cTn id="210" dur="500" fill="hold"/>
                                        <p:tgtEl>
                                          <p:spTgt spid="76"/>
                                        </p:tgtEl>
                                        <p:attrNameLst>
                                          <p:attrName>ppt_x</p:attrName>
                                        </p:attrNameLst>
                                      </p:cBhvr>
                                      <p:tavLst>
                                        <p:tav tm="0">
                                          <p:val>
                                            <p:strVal val="#ppt_x"/>
                                          </p:val>
                                        </p:tav>
                                        <p:tav tm="100000">
                                          <p:val>
                                            <p:strVal val="#ppt_x"/>
                                          </p:val>
                                        </p:tav>
                                      </p:tavLst>
                                    </p:anim>
                                    <p:anim calcmode="lin" valueType="num">
                                      <p:cBhvr additive="base">
                                        <p:cTn id="211" dur="500" fill="hold"/>
                                        <p:tgtEl>
                                          <p:spTgt spid="76"/>
                                        </p:tgtEl>
                                        <p:attrNameLst>
                                          <p:attrName>ppt_y</p:attrName>
                                        </p:attrNameLst>
                                      </p:cBhvr>
                                      <p:tavLst>
                                        <p:tav tm="0">
                                          <p:val>
                                            <p:strVal val="1+#ppt_h/2"/>
                                          </p:val>
                                        </p:tav>
                                        <p:tav tm="100000">
                                          <p:val>
                                            <p:strVal val="#ppt_y"/>
                                          </p:val>
                                        </p:tav>
                                      </p:tavLst>
                                    </p:anim>
                                  </p:childTnLst>
                                </p:cTn>
                              </p:par>
                              <p:par>
                                <p:cTn id="212" presetID="2" presetClass="entr" presetSubtype="4" fill="hold" grpId="0" nodeType="withEffect">
                                  <p:stCondLst>
                                    <p:cond delay="0"/>
                                  </p:stCondLst>
                                  <p:childTnLst>
                                    <p:set>
                                      <p:cBhvr>
                                        <p:cTn id="213" dur="1" fill="hold">
                                          <p:stCondLst>
                                            <p:cond delay="0"/>
                                          </p:stCondLst>
                                        </p:cTn>
                                        <p:tgtEl>
                                          <p:spTgt spid="77"/>
                                        </p:tgtEl>
                                        <p:attrNameLst>
                                          <p:attrName>style.visibility</p:attrName>
                                        </p:attrNameLst>
                                      </p:cBhvr>
                                      <p:to>
                                        <p:strVal val="visible"/>
                                      </p:to>
                                    </p:set>
                                    <p:anim calcmode="lin" valueType="num">
                                      <p:cBhvr additive="base">
                                        <p:cTn id="214" dur="500" fill="hold"/>
                                        <p:tgtEl>
                                          <p:spTgt spid="77"/>
                                        </p:tgtEl>
                                        <p:attrNameLst>
                                          <p:attrName>ppt_x</p:attrName>
                                        </p:attrNameLst>
                                      </p:cBhvr>
                                      <p:tavLst>
                                        <p:tav tm="0">
                                          <p:val>
                                            <p:strVal val="#ppt_x"/>
                                          </p:val>
                                        </p:tav>
                                        <p:tav tm="100000">
                                          <p:val>
                                            <p:strVal val="#ppt_x"/>
                                          </p:val>
                                        </p:tav>
                                      </p:tavLst>
                                    </p:anim>
                                    <p:anim calcmode="lin" valueType="num">
                                      <p:cBhvr additive="base">
                                        <p:cTn id="215" dur="500" fill="hold"/>
                                        <p:tgtEl>
                                          <p:spTgt spid="77"/>
                                        </p:tgtEl>
                                        <p:attrNameLst>
                                          <p:attrName>ppt_y</p:attrName>
                                        </p:attrNameLst>
                                      </p:cBhvr>
                                      <p:tavLst>
                                        <p:tav tm="0">
                                          <p:val>
                                            <p:strVal val="1+#ppt_h/2"/>
                                          </p:val>
                                        </p:tav>
                                        <p:tav tm="100000">
                                          <p:val>
                                            <p:strVal val="#ppt_y"/>
                                          </p:val>
                                        </p:tav>
                                      </p:tavLst>
                                    </p:anim>
                                  </p:childTnLst>
                                </p:cTn>
                              </p:par>
                              <p:par>
                                <p:cTn id="216" presetID="2" presetClass="entr" presetSubtype="4" fill="hold" grpId="0" nodeType="withEffect">
                                  <p:stCondLst>
                                    <p:cond delay="0"/>
                                  </p:stCondLst>
                                  <p:childTnLst>
                                    <p:set>
                                      <p:cBhvr>
                                        <p:cTn id="217" dur="1" fill="hold">
                                          <p:stCondLst>
                                            <p:cond delay="0"/>
                                          </p:stCondLst>
                                        </p:cTn>
                                        <p:tgtEl>
                                          <p:spTgt spid="78"/>
                                        </p:tgtEl>
                                        <p:attrNameLst>
                                          <p:attrName>style.visibility</p:attrName>
                                        </p:attrNameLst>
                                      </p:cBhvr>
                                      <p:to>
                                        <p:strVal val="visible"/>
                                      </p:to>
                                    </p:set>
                                    <p:anim calcmode="lin" valueType="num">
                                      <p:cBhvr additive="base">
                                        <p:cTn id="218" dur="500" fill="hold"/>
                                        <p:tgtEl>
                                          <p:spTgt spid="78"/>
                                        </p:tgtEl>
                                        <p:attrNameLst>
                                          <p:attrName>ppt_x</p:attrName>
                                        </p:attrNameLst>
                                      </p:cBhvr>
                                      <p:tavLst>
                                        <p:tav tm="0">
                                          <p:val>
                                            <p:strVal val="#ppt_x"/>
                                          </p:val>
                                        </p:tav>
                                        <p:tav tm="100000">
                                          <p:val>
                                            <p:strVal val="#ppt_x"/>
                                          </p:val>
                                        </p:tav>
                                      </p:tavLst>
                                    </p:anim>
                                    <p:anim calcmode="lin" valueType="num">
                                      <p:cBhvr additive="base">
                                        <p:cTn id="219" dur="500" fill="hold"/>
                                        <p:tgtEl>
                                          <p:spTgt spid="78"/>
                                        </p:tgtEl>
                                        <p:attrNameLst>
                                          <p:attrName>ppt_y</p:attrName>
                                        </p:attrNameLst>
                                      </p:cBhvr>
                                      <p:tavLst>
                                        <p:tav tm="0">
                                          <p:val>
                                            <p:strVal val="1+#ppt_h/2"/>
                                          </p:val>
                                        </p:tav>
                                        <p:tav tm="100000">
                                          <p:val>
                                            <p:strVal val="#ppt_y"/>
                                          </p:val>
                                        </p:tav>
                                      </p:tavLst>
                                    </p:anim>
                                  </p:childTnLst>
                                </p:cTn>
                              </p:par>
                              <p:par>
                                <p:cTn id="220" presetID="2" presetClass="entr" presetSubtype="4" fill="hold" grpId="0" nodeType="withEffect">
                                  <p:stCondLst>
                                    <p:cond delay="0"/>
                                  </p:stCondLst>
                                  <p:childTnLst>
                                    <p:set>
                                      <p:cBhvr>
                                        <p:cTn id="221" dur="1" fill="hold">
                                          <p:stCondLst>
                                            <p:cond delay="0"/>
                                          </p:stCondLst>
                                        </p:cTn>
                                        <p:tgtEl>
                                          <p:spTgt spid="79"/>
                                        </p:tgtEl>
                                        <p:attrNameLst>
                                          <p:attrName>style.visibility</p:attrName>
                                        </p:attrNameLst>
                                      </p:cBhvr>
                                      <p:to>
                                        <p:strVal val="visible"/>
                                      </p:to>
                                    </p:set>
                                    <p:anim calcmode="lin" valueType="num">
                                      <p:cBhvr additive="base">
                                        <p:cTn id="222" dur="500" fill="hold"/>
                                        <p:tgtEl>
                                          <p:spTgt spid="79"/>
                                        </p:tgtEl>
                                        <p:attrNameLst>
                                          <p:attrName>ppt_x</p:attrName>
                                        </p:attrNameLst>
                                      </p:cBhvr>
                                      <p:tavLst>
                                        <p:tav tm="0">
                                          <p:val>
                                            <p:strVal val="#ppt_x"/>
                                          </p:val>
                                        </p:tav>
                                        <p:tav tm="100000">
                                          <p:val>
                                            <p:strVal val="#ppt_x"/>
                                          </p:val>
                                        </p:tav>
                                      </p:tavLst>
                                    </p:anim>
                                    <p:anim calcmode="lin" valueType="num">
                                      <p:cBhvr additive="base">
                                        <p:cTn id="223" dur="500" fill="hold"/>
                                        <p:tgtEl>
                                          <p:spTgt spid="79"/>
                                        </p:tgtEl>
                                        <p:attrNameLst>
                                          <p:attrName>ppt_y</p:attrName>
                                        </p:attrNameLst>
                                      </p:cBhvr>
                                      <p:tavLst>
                                        <p:tav tm="0">
                                          <p:val>
                                            <p:strVal val="1+#ppt_h/2"/>
                                          </p:val>
                                        </p:tav>
                                        <p:tav tm="100000">
                                          <p:val>
                                            <p:strVal val="#ppt_y"/>
                                          </p:val>
                                        </p:tav>
                                      </p:tavLst>
                                    </p:anim>
                                  </p:childTnLst>
                                </p:cTn>
                              </p:par>
                              <p:par>
                                <p:cTn id="224" presetID="2" presetClass="entr" presetSubtype="4" fill="hold" grpId="0" nodeType="withEffect">
                                  <p:stCondLst>
                                    <p:cond delay="0"/>
                                  </p:stCondLst>
                                  <p:childTnLst>
                                    <p:set>
                                      <p:cBhvr>
                                        <p:cTn id="225" dur="1" fill="hold">
                                          <p:stCondLst>
                                            <p:cond delay="0"/>
                                          </p:stCondLst>
                                        </p:cTn>
                                        <p:tgtEl>
                                          <p:spTgt spid="80"/>
                                        </p:tgtEl>
                                        <p:attrNameLst>
                                          <p:attrName>style.visibility</p:attrName>
                                        </p:attrNameLst>
                                      </p:cBhvr>
                                      <p:to>
                                        <p:strVal val="visible"/>
                                      </p:to>
                                    </p:set>
                                    <p:anim calcmode="lin" valueType="num">
                                      <p:cBhvr additive="base">
                                        <p:cTn id="226" dur="500" fill="hold"/>
                                        <p:tgtEl>
                                          <p:spTgt spid="80"/>
                                        </p:tgtEl>
                                        <p:attrNameLst>
                                          <p:attrName>ppt_x</p:attrName>
                                        </p:attrNameLst>
                                      </p:cBhvr>
                                      <p:tavLst>
                                        <p:tav tm="0">
                                          <p:val>
                                            <p:strVal val="#ppt_x"/>
                                          </p:val>
                                        </p:tav>
                                        <p:tav tm="100000">
                                          <p:val>
                                            <p:strVal val="#ppt_x"/>
                                          </p:val>
                                        </p:tav>
                                      </p:tavLst>
                                    </p:anim>
                                    <p:anim calcmode="lin" valueType="num">
                                      <p:cBhvr additive="base">
                                        <p:cTn id="227" dur="500" fill="hold"/>
                                        <p:tgtEl>
                                          <p:spTgt spid="80"/>
                                        </p:tgtEl>
                                        <p:attrNameLst>
                                          <p:attrName>ppt_y</p:attrName>
                                        </p:attrNameLst>
                                      </p:cBhvr>
                                      <p:tavLst>
                                        <p:tav tm="0">
                                          <p:val>
                                            <p:strVal val="1+#ppt_h/2"/>
                                          </p:val>
                                        </p:tav>
                                        <p:tav tm="100000">
                                          <p:val>
                                            <p:strVal val="#ppt_y"/>
                                          </p:val>
                                        </p:tav>
                                      </p:tavLst>
                                    </p:anim>
                                  </p:childTnLst>
                                </p:cTn>
                              </p:par>
                              <p:par>
                                <p:cTn id="228" presetID="2" presetClass="entr" presetSubtype="4" fill="hold" grpId="0" nodeType="withEffect">
                                  <p:stCondLst>
                                    <p:cond delay="0"/>
                                  </p:stCondLst>
                                  <p:childTnLst>
                                    <p:set>
                                      <p:cBhvr>
                                        <p:cTn id="229" dur="1" fill="hold">
                                          <p:stCondLst>
                                            <p:cond delay="0"/>
                                          </p:stCondLst>
                                        </p:cTn>
                                        <p:tgtEl>
                                          <p:spTgt spid="81"/>
                                        </p:tgtEl>
                                        <p:attrNameLst>
                                          <p:attrName>style.visibility</p:attrName>
                                        </p:attrNameLst>
                                      </p:cBhvr>
                                      <p:to>
                                        <p:strVal val="visible"/>
                                      </p:to>
                                    </p:set>
                                    <p:anim calcmode="lin" valueType="num">
                                      <p:cBhvr additive="base">
                                        <p:cTn id="230" dur="500" fill="hold"/>
                                        <p:tgtEl>
                                          <p:spTgt spid="81"/>
                                        </p:tgtEl>
                                        <p:attrNameLst>
                                          <p:attrName>ppt_x</p:attrName>
                                        </p:attrNameLst>
                                      </p:cBhvr>
                                      <p:tavLst>
                                        <p:tav tm="0">
                                          <p:val>
                                            <p:strVal val="#ppt_x"/>
                                          </p:val>
                                        </p:tav>
                                        <p:tav tm="100000">
                                          <p:val>
                                            <p:strVal val="#ppt_x"/>
                                          </p:val>
                                        </p:tav>
                                      </p:tavLst>
                                    </p:anim>
                                    <p:anim calcmode="lin" valueType="num">
                                      <p:cBhvr additive="base">
                                        <p:cTn id="231" dur="500" fill="hold"/>
                                        <p:tgtEl>
                                          <p:spTgt spid="81"/>
                                        </p:tgtEl>
                                        <p:attrNameLst>
                                          <p:attrName>ppt_y</p:attrName>
                                        </p:attrNameLst>
                                      </p:cBhvr>
                                      <p:tavLst>
                                        <p:tav tm="0">
                                          <p:val>
                                            <p:strVal val="1+#ppt_h/2"/>
                                          </p:val>
                                        </p:tav>
                                        <p:tav tm="100000">
                                          <p:val>
                                            <p:strVal val="#ppt_y"/>
                                          </p:val>
                                        </p:tav>
                                      </p:tavLst>
                                    </p:anim>
                                  </p:childTnLst>
                                </p:cTn>
                              </p:par>
                              <p:par>
                                <p:cTn id="232" presetID="2" presetClass="entr" presetSubtype="1" fill="hold" grpId="0" nodeType="withEffect">
                                  <p:stCondLst>
                                    <p:cond delay="0"/>
                                  </p:stCondLst>
                                  <p:childTnLst>
                                    <p:set>
                                      <p:cBhvr>
                                        <p:cTn id="233" dur="1" fill="hold">
                                          <p:stCondLst>
                                            <p:cond delay="0"/>
                                          </p:stCondLst>
                                        </p:cTn>
                                        <p:tgtEl>
                                          <p:spTgt spid="82"/>
                                        </p:tgtEl>
                                        <p:attrNameLst>
                                          <p:attrName>style.visibility</p:attrName>
                                        </p:attrNameLst>
                                      </p:cBhvr>
                                      <p:to>
                                        <p:strVal val="visible"/>
                                      </p:to>
                                    </p:set>
                                    <p:anim calcmode="lin" valueType="num">
                                      <p:cBhvr additive="base">
                                        <p:cTn id="234" dur="500" fill="hold"/>
                                        <p:tgtEl>
                                          <p:spTgt spid="82"/>
                                        </p:tgtEl>
                                        <p:attrNameLst>
                                          <p:attrName>ppt_x</p:attrName>
                                        </p:attrNameLst>
                                      </p:cBhvr>
                                      <p:tavLst>
                                        <p:tav tm="0">
                                          <p:val>
                                            <p:strVal val="#ppt_x"/>
                                          </p:val>
                                        </p:tav>
                                        <p:tav tm="100000">
                                          <p:val>
                                            <p:strVal val="#ppt_x"/>
                                          </p:val>
                                        </p:tav>
                                      </p:tavLst>
                                    </p:anim>
                                    <p:anim calcmode="lin" valueType="num">
                                      <p:cBhvr additive="base">
                                        <p:cTn id="235" dur="500" fill="hold"/>
                                        <p:tgtEl>
                                          <p:spTgt spid="82"/>
                                        </p:tgtEl>
                                        <p:attrNameLst>
                                          <p:attrName>ppt_y</p:attrName>
                                        </p:attrNameLst>
                                      </p:cBhvr>
                                      <p:tavLst>
                                        <p:tav tm="0">
                                          <p:val>
                                            <p:strVal val="0-#ppt_h/2"/>
                                          </p:val>
                                        </p:tav>
                                        <p:tav tm="100000">
                                          <p:val>
                                            <p:strVal val="#ppt_y"/>
                                          </p:val>
                                        </p:tav>
                                      </p:tavLst>
                                    </p:anim>
                                  </p:childTnLst>
                                </p:cTn>
                              </p:par>
                              <p:par>
                                <p:cTn id="236" presetID="2" presetClass="entr" presetSubtype="4" fill="hold" grpId="0" nodeType="withEffect">
                                  <p:stCondLst>
                                    <p:cond delay="0"/>
                                  </p:stCondLst>
                                  <p:childTnLst>
                                    <p:set>
                                      <p:cBhvr>
                                        <p:cTn id="237" dur="1" fill="hold">
                                          <p:stCondLst>
                                            <p:cond delay="0"/>
                                          </p:stCondLst>
                                        </p:cTn>
                                        <p:tgtEl>
                                          <p:spTgt spid="83"/>
                                        </p:tgtEl>
                                        <p:attrNameLst>
                                          <p:attrName>style.visibility</p:attrName>
                                        </p:attrNameLst>
                                      </p:cBhvr>
                                      <p:to>
                                        <p:strVal val="visible"/>
                                      </p:to>
                                    </p:set>
                                    <p:anim calcmode="lin" valueType="num">
                                      <p:cBhvr additive="base">
                                        <p:cTn id="238" dur="500" fill="hold"/>
                                        <p:tgtEl>
                                          <p:spTgt spid="83"/>
                                        </p:tgtEl>
                                        <p:attrNameLst>
                                          <p:attrName>ppt_x</p:attrName>
                                        </p:attrNameLst>
                                      </p:cBhvr>
                                      <p:tavLst>
                                        <p:tav tm="0">
                                          <p:val>
                                            <p:strVal val="#ppt_x"/>
                                          </p:val>
                                        </p:tav>
                                        <p:tav tm="100000">
                                          <p:val>
                                            <p:strVal val="#ppt_x"/>
                                          </p:val>
                                        </p:tav>
                                      </p:tavLst>
                                    </p:anim>
                                    <p:anim calcmode="lin" valueType="num">
                                      <p:cBhvr additive="base">
                                        <p:cTn id="239" dur="500" fill="hold"/>
                                        <p:tgtEl>
                                          <p:spTgt spid="83"/>
                                        </p:tgtEl>
                                        <p:attrNameLst>
                                          <p:attrName>ppt_y</p:attrName>
                                        </p:attrNameLst>
                                      </p:cBhvr>
                                      <p:tavLst>
                                        <p:tav tm="0">
                                          <p:val>
                                            <p:strVal val="1+#ppt_h/2"/>
                                          </p:val>
                                        </p:tav>
                                        <p:tav tm="100000">
                                          <p:val>
                                            <p:strVal val="#ppt_y"/>
                                          </p:val>
                                        </p:tav>
                                      </p:tavLst>
                                    </p:anim>
                                  </p:childTnLst>
                                </p:cTn>
                              </p:par>
                              <p:par>
                                <p:cTn id="240" presetID="2" presetClass="entr" presetSubtype="4" fill="hold" grpId="0" nodeType="withEffect">
                                  <p:stCondLst>
                                    <p:cond delay="0"/>
                                  </p:stCondLst>
                                  <p:childTnLst>
                                    <p:set>
                                      <p:cBhvr>
                                        <p:cTn id="241" dur="1" fill="hold">
                                          <p:stCondLst>
                                            <p:cond delay="0"/>
                                          </p:stCondLst>
                                        </p:cTn>
                                        <p:tgtEl>
                                          <p:spTgt spid="84"/>
                                        </p:tgtEl>
                                        <p:attrNameLst>
                                          <p:attrName>style.visibility</p:attrName>
                                        </p:attrNameLst>
                                      </p:cBhvr>
                                      <p:to>
                                        <p:strVal val="visible"/>
                                      </p:to>
                                    </p:set>
                                    <p:anim calcmode="lin" valueType="num">
                                      <p:cBhvr additive="base">
                                        <p:cTn id="242" dur="500" fill="hold"/>
                                        <p:tgtEl>
                                          <p:spTgt spid="84"/>
                                        </p:tgtEl>
                                        <p:attrNameLst>
                                          <p:attrName>ppt_x</p:attrName>
                                        </p:attrNameLst>
                                      </p:cBhvr>
                                      <p:tavLst>
                                        <p:tav tm="0">
                                          <p:val>
                                            <p:strVal val="#ppt_x"/>
                                          </p:val>
                                        </p:tav>
                                        <p:tav tm="100000">
                                          <p:val>
                                            <p:strVal val="#ppt_x"/>
                                          </p:val>
                                        </p:tav>
                                      </p:tavLst>
                                    </p:anim>
                                    <p:anim calcmode="lin" valueType="num">
                                      <p:cBhvr additive="base">
                                        <p:cTn id="243" dur="500" fill="hold"/>
                                        <p:tgtEl>
                                          <p:spTgt spid="84"/>
                                        </p:tgtEl>
                                        <p:attrNameLst>
                                          <p:attrName>ppt_y</p:attrName>
                                        </p:attrNameLst>
                                      </p:cBhvr>
                                      <p:tavLst>
                                        <p:tav tm="0">
                                          <p:val>
                                            <p:strVal val="1+#ppt_h/2"/>
                                          </p:val>
                                        </p:tav>
                                        <p:tav tm="100000">
                                          <p:val>
                                            <p:strVal val="#ppt_y"/>
                                          </p:val>
                                        </p:tav>
                                      </p:tavLst>
                                    </p:anim>
                                  </p:childTnLst>
                                </p:cTn>
                              </p:par>
                              <p:par>
                                <p:cTn id="244" presetID="2" presetClass="entr" presetSubtype="3" fill="hold" grpId="0" nodeType="withEffect">
                                  <p:stCondLst>
                                    <p:cond delay="0"/>
                                  </p:stCondLst>
                                  <p:childTnLst>
                                    <p:set>
                                      <p:cBhvr>
                                        <p:cTn id="245" dur="1" fill="hold">
                                          <p:stCondLst>
                                            <p:cond delay="0"/>
                                          </p:stCondLst>
                                        </p:cTn>
                                        <p:tgtEl>
                                          <p:spTgt spid="85"/>
                                        </p:tgtEl>
                                        <p:attrNameLst>
                                          <p:attrName>style.visibility</p:attrName>
                                        </p:attrNameLst>
                                      </p:cBhvr>
                                      <p:to>
                                        <p:strVal val="visible"/>
                                      </p:to>
                                    </p:set>
                                    <p:anim calcmode="lin" valueType="num">
                                      <p:cBhvr additive="base">
                                        <p:cTn id="246" dur="500" fill="hold"/>
                                        <p:tgtEl>
                                          <p:spTgt spid="85"/>
                                        </p:tgtEl>
                                        <p:attrNameLst>
                                          <p:attrName>ppt_x</p:attrName>
                                        </p:attrNameLst>
                                      </p:cBhvr>
                                      <p:tavLst>
                                        <p:tav tm="0">
                                          <p:val>
                                            <p:strVal val="1+#ppt_w/2"/>
                                          </p:val>
                                        </p:tav>
                                        <p:tav tm="100000">
                                          <p:val>
                                            <p:strVal val="#ppt_x"/>
                                          </p:val>
                                        </p:tav>
                                      </p:tavLst>
                                    </p:anim>
                                    <p:anim calcmode="lin" valueType="num">
                                      <p:cBhvr additive="base">
                                        <p:cTn id="247" dur="500" fill="hold"/>
                                        <p:tgtEl>
                                          <p:spTgt spid="85"/>
                                        </p:tgtEl>
                                        <p:attrNameLst>
                                          <p:attrName>ppt_y</p:attrName>
                                        </p:attrNameLst>
                                      </p:cBhvr>
                                      <p:tavLst>
                                        <p:tav tm="0">
                                          <p:val>
                                            <p:strVal val="0-#ppt_h/2"/>
                                          </p:val>
                                        </p:tav>
                                        <p:tav tm="100000">
                                          <p:val>
                                            <p:strVal val="#ppt_y"/>
                                          </p:val>
                                        </p:tav>
                                      </p:tavLst>
                                    </p:anim>
                                  </p:childTnLst>
                                </p:cTn>
                              </p:par>
                              <p:par>
                                <p:cTn id="248" presetID="2" presetClass="entr" presetSubtype="2" fill="hold" grpId="0" nodeType="withEffect">
                                  <p:stCondLst>
                                    <p:cond delay="0"/>
                                  </p:stCondLst>
                                  <p:childTnLst>
                                    <p:set>
                                      <p:cBhvr>
                                        <p:cTn id="249" dur="1" fill="hold">
                                          <p:stCondLst>
                                            <p:cond delay="0"/>
                                          </p:stCondLst>
                                        </p:cTn>
                                        <p:tgtEl>
                                          <p:spTgt spid="86"/>
                                        </p:tgtEl>
                                        <p:attrNameLst>
                                          <p:attrName>style.visibility</p:attrName>
                                        </p:attrNameLst>
                                      </p:cBhvr>
                                      <p:to>
                                        <p:strVal val="visible"/>
                                      </p:to>
                                    </p:set>
                                    <p:anim calcmode="lin" valueType="num">
                                      <p:cBhvr additive="base">
                                        <p:cTn id="250" dur="500" fill="hold"/>
                                        <p:tgtEl>
                                          <p:spTgt spid="86"/>
                                        </p:tgtEl>
                                        <p:attrNameLst>
                                          <p:attrName>ppt_x</p:attrName>
                                        </p:attrNameLst>
                                      </p:cBhvr>
                                      <p:tavLst>
                                        <p:tav tm="0">
                                          <p:val>
                                            <p:strVal val="1+#ppt_w/2"/>
                                          </p:val>
                                        </p:tav>
                                        <p:tav tm="100000">
                                          <p:val>
                                            <p:strVal val="#ppt_x"/>
                                          </p:val>
                                        </p:tav>
                                      </p:tavLst>
                                    </p:anim>
                                    <p:anim calcmode="lin" valueType="num">
                                      <p:cBhvr additive="base">
                                        <p:cTn id="251" dur="500" fill="hold"/>
                                        <p:tgtEl>
                                          <p:spTgt spid="86"/>
                                        </p:tgtEl>
                                        <p:attrNameLst>
                                          <p:attrName>ppt_y</p:attrName>
                                        </p:attrNameLst>
                                      </p:cBhvr>
                                      <p:tavLst>
                                        <p:tav tm="0">
                                          <p:val>
                                            <p:strVal val="#ppt_y"/>
                                          </p:val>
                                        </p:tav>
                                        <p:tav tm="100000">
                                          <p:val>
                                            <p:strVal val="#ppt_y"/>
                                          </p:val>
                                        </p:tav>
                                      </p:tavLst>
                                    </p:anim>
                                  </p:childTnLst>
                                </p:cTn>
                              </p:par>
                              <p:par>
                                <p:cTn id="252" presetID="2" presetClass="entr" presetSubtype="12" fill="hold" grpId="0" nodeType="withEffect">
                                  <p:stCondLst>
                                    <p:cond delay="0"/>
                                  </p:stCondLst>
                                  <p:childTnLst>
                                    <p:set>
                                      <p:cBhvr>
                                        <p:cTn id="253" dur="1" fill="hold">
                                          <p:stCondLst>
                                            <p:cond delay="0"/>
                                          </p:stCondLst>
                                        </p:cTn>
                                        <p:tgtEl>
                                          <p:spTgt spid="87"/>
                                        </p:tgtEl>
                                        <p:attrNameLst>
                                          <p:attrName>style.visibility</p:attrName>
                                        </p:attrNameLst>
                                      </p:cBhvr>
                                      <p:to>
                                        <p:strVal val="visible"/>
                                      </p:to>
                                    </p:set>
                                    <p:anim calcmode="lin" valueType="num">
                                      <p:cBhvr additive="base">
                                        <p:cTn id="254" dur="500" fill="hold"/>
                                        <p:tgtEl>
                                          <p:spTgt spid="87"/>
                                        </p:tgtEl>
                                        <p:attrNameLst>
                                          <p:attrName>ppt_x</p:attrName>
                                        </p:attrNameLst>
                                      </p:cBhvr>
                                      <p:tavLst>
                                        <p:tav tm="0">
                                          <p:val>
                                            <p:strVal val="0-#ppt_w/2"/>
                                          </p:val>
                                        </p:tav>
                                        <p:tav tm="100000">
                                          <p:val>
                                            <p:strVal val="#ppt_x"/>
                                          </p:val>
                                        </p:tav>
                                      </p:tavLst>
                                    </p:anim>
                                    <p:anim calcmode="lin" valueType="num">
                                      <p:cBhvr additive="base">
                                        <p:cTn id="255" dur="500" fill="hold"/>
                                        <p:tgtEl>
                                          <p:spTgt spid="87"/>
                                        </p:tgtEl>
                                        <p:attrNameLst>
                                          <p:attrName>ppt_y</p:attrName>
                                        </p:attrNameLst>
                                      </p:cBhvr>
                                      <p:tavLst>
                                        <p:tav tm="0">
                                          <p:val>
                                            <p:strVal val="1+#ppt_h/2"/>
                                          </p:val>
                                        </p:tav>
                                        <p:tav tm="100000">
                                          <p:val>
                                            <p:strVal val="#ppt_y"/>
                                          </p:val>
                                        </p:tav>
                                      </p:tavLst>
                                    </p:anim>
                                  </p:childTnLst>
                                </p:cTn>
                              </p:par>
                              <p:par>
                                <p:cTn id="256" presetID="2" presetClass="entr" presetSubtype="4" fill="hold" grpId="0" nodeType="withEffect">
                                  <p:stCondLst>
                                    <p:cond delay="0"/>
                                  </p:stCondLst>
                                  <p:childTnLst>
                                    <p:set>
                                      <p:cBhvr>
                                        <p:cTn id="257" dur="1" fill="hold">
                                          <p:stCondLst>
                                            <p:cond delay="0"/>
                                          </p:stCondLst>
                                        </p:cTn>
                                        <p:tgtEl>
                                          <p:spTgt spid="88"/>
                                        </p:tgtEl>
                                        <p:attrNameLst>
                                          <p:attrName>style.visibility</p:attrName>
                                        </p:attrNameLst>
                                      </p:cBhvr>
                                      <p:to>
                                        <p:strVal val="visible"/>
                                      </p:to>
                                    </p:set>
                                    <p:anim calcmode="lin" valueType="num">
                                      <p:cBhvr additive="base">
                                        <p:cTn id="258" dur="500" fill="hold"/>
                                        <p:tgtEl>
                                          <p:spTgt spid="88"/>
                                        </p:tgtEl>
                                        <p:attrNameLst>
                                          <p:attrName>ppt_x</p:attrName>
                                        </p:attrNameLst>
                                      </p:cBhvr>
                                      <p:tavLst>
                                        <p:tav tm="0">
                                          <p:val>
                                            <p:strVal val="#ppt_x"/>
                                          </p:val>
                                        </p:tav>
                                        <p:tav tm="100000">
                                          <p:val>
                                            <p:strVal val="#ppt_x"/>
                                          </p:val>
                                        </p:tav>
                                      </p:tavLst>
                                    </p:anim>
                                    <p:anim calcmode="lin" valueType="num">
                                      <p:cBhvr additive="base">
                                        <p:cTn id="259" dur="500" fill="hold"/>
                                        <p:tgtEl>
                                          <p:spTgt spid="88"/>
                                        </p:tgtEl>
                                        <p:attrNameLst>
                                          <p:attrName>ppt_y</p:attrName>
                                        </p:attrNameLst>
                                      </p:cBhvr>
                                      <p:tavLst>
                                        <p:tav tm="0">
                                          <p:val>
                                            <p:strVal val="1+#ppt_h/2"/>
                                          </p:val>
                                        </p:tav>
                                        <p:tav tm="100000">
                                          <p:val>
                                            <p:strVal val="#ppt_y"/>
                                          </p:val>
                                        </p:tav>
                                      </p:tavLst>
                                    </p:anim>
                                  </p:childTnLst>
                                </p:cTn>
                              </p:par>
                              <p:par>
                                <p:cTn id="260" presetID="2" presetClass="entr" presetSubtype="4" fill="hold" grpId="0" nodeType="withEffect">
                                  <p:stCondLst>
                                    <p:cond delay="0"/>
                                  </p:stCondLst>
                                  <p:childTnLst>
                                    <p:set>
                                      <p:cBhvr>
                                        <p:cTn id="261" dur="1" fill="hold">
                                          <p:stCondLst>
                                            <p:cond delay="0"/>
                                          </p:stCondLst>
                                        </p:cTn>
                                        <p:tgtEl>
                                          <p:spTgt spid="89"/>
                                        </p:tgtEl>
                                        <p:attrNameLst>
                                          <p:attrName>style.visibility</p:attrName>
                                        </p:attrNameLst>
                                      </p:cBhvr>
                                      <p:to>
                                        <p:strVal val="visible"/>
                                      </p:to>
                                    </p:set>
                                    <p:anim calcmode="lin" valueType="num">
                                      <p:cBhvr additive="base">
                                        <p:cTn id="262" dur="500" fill="hold"/>
                                        <p:tgtEl>
                                          <p:spTgt spid="89"/>
                                        </p:tgtEl>
                                        <p:attrNameLst>
                                          <p:attrName>ppt_x</p:attrName>
                                        </p:attrNameLst>
                                      </p:cBhvr>
                                      <p:tavLst>
                                        <p:tav tm="0">
                                          <p:val>
                                            <p:strVal val="#ppt_x"/>
                                          </p:val>
                                        </p:tav>
                                        <p:tav tm="100000">
                                          <p:val>
                                            <p:strVal val="#ppt_x"/>
                                          </p:val>
                                        </p:tav>
                                      </p:tavLst>
                                    </p:anim>
                                    <p:anim calcmode="lin" valueType="num">
                                      <p:cBhvr additive="base">
                                        <p:cTn id="263" dur="500" fill="hold"/>
                                        <p:tgtEl>
                                          <p:spTgt spid="89"/>
                                        </p:tgtEl>
                                        <p:attrNameLst>
                                          <p:attrName>ppt_y</p:attrName>
                                        </p:attrNameLst>
                                      </p:cBhvr>
                                      <p:tavLst>
                                        <p:tav tm="0">
                                          <p:val>
                                            <p:strVal val="1+#ppt_h/2"/>
                                          </p:val>
                                        </p:tav>
                                        <p:tav tm="100000">
                                          <p:val>
                                            <p:strVal val="#ppt_y"/>
                                          </p:val>
                                        </p:tav>
                                      </p:tavLst>
                                    </p:anim>
                                  </p:childTnLst>
                                </p:cTn>
                              </p:par>
                              <p:par>
                                <p:cTn id="264" presetID="2" presetClass="entr" presetSubtype="4" fill="hold" grpId="0" nodeType="withEffect">
                                  <p:stCondLst>
                                    <p:cond delay="0"/>
                                  </p:stCondLst>
                                  <p:childTnLst>
                                    <p:set>
                                      <p:cBhvr>
                                        <p:cTn id="265" dur="1" fill="hold">
                                          <p:stCondLst>
                                            <p:cond delay="0"/>
                                          </p:stCondLst>
                                        </p:cTn>
                                        <p:tgtEl>
                                          <p:spTgt spid="90"/>
                                        </p:tgtEl>
                                        <p:attrNameLst>
                                          <p:attrName>style.visibility</p:attrName>
                                        </p:attrNameLst>
                                      </p:cBhvr>
                                      <p:to>
                                        <p:strVal val="visible"/>
                                      </p:to>
                                    </p:set>
                                    <p:anim calcmode="lin" valueType="num">
                                      <p:cBhvr additive="base">
                                        <p:cTn id="266" dur="500" fill="hold"/>
                                        <p:tgtEl>
                                          <p:spTgt spid="90"/>
                                        </p:tgtEl>
                                        <p:attrNameLst>
                                          <p:attrName>ppt_x</p:attrName>
                                        </p:attrNameLst>
                                      </p:cBhvr>
                                      <p:tavLst>
                                        <p:tav tm="0">
                                          <p:val>
                                            <p:strVal val="#ppt_x"/>
                                          </p:val>
                                        </p:tav>
                                        <p:tav tm="100000">
                                          <p:val>
                                            <p:strVal val="#ppt_x"/>
                                          </p:val>
                                        </p:tav>
                                      </p:tavLst>
                                    </p:anim>
                                    <p:anim calcmode="lin" valueType="num">
                                      <p:cBhvr additive="base">
                                        <p:cTn id="267" dur="500" fill="hold"/>
                                        <p:tgtEl>
                                          <p:spTgt spid="90"/>
                                        </p:tgtEl>
                                        <p:attrNameLst>
                                          <p:attrName>ppt_y</p:attrName>
                                        </p:attrNameLst>
                                      </p:cBhvr>
                                      <p:tavLst>
                                        <p:tav tm="0">
                                          <p:val>
                                            <p:strVal val="1+#ppt_h/2"/>
                                          </p:val>
                                        </p:tav>
                                        <p:tav tm="100000">
                                          <p:val>
                                            <p:strVal val="#ppt_y"/>
                                          </p:val>
                                        </p:tav>
                                      </p:tavLst>
                                    </p:anim>
                                  </p:childTnLst>
                                </p:cTn>
                              </p:par>
                              <p:par>
                                <p:cTn id="268" presetID="2" presetClass="entr" presetSubtype="8" fill="hold" grpId="0" nodeType="withEffect">
                                  <p:stCondLst>
                                    <p:cond delay="0"/>
                                  </p:stCondLst>
                                  <p:childTnLst>
                                    <p:set>
                                      <p:cBhvr>
                                        <p:cTn id="269" dur="1" fill="hold">
                                          <p:stCondLst>
                                            <p:cond delay="0"/>
                                          </p:stCondLst>
                                        </p:cTn>
                                        <p:tgtEl>
                                          <p:spTgt spid="91"/>
                                        </p:tgtEl>
                                        <p:attrNameLst>
                                          <p:attrName>style.visibility</p:attrName>
                                        </p:attrNameLst>
                                      </p:cBhvr>
                                      <p:to>
                                        <p:strVal val="visible"/>
                                      </p:to>
                                    </p:set>
                                    <p:anim calcmode="lin" valueType="num">
                                      <p:cBhvr additive="base">
                                        <p:cTn id="270" dur="500" fill="hold"/>
                                        <p:tgtEl>
                                          <p:spTgt spid="91"/>
                                        </p:tgtEl>
                                        <p:attrNameLst>
                                          <p:attrName>ppt_x</p:attrName>
                                        </p:attrNameLst>
                                      </p:cBhvr>
                                      <p:tavLst>
                                        <p:tav tm="0">
                                          <p:val>
                                            <p:strVal val="0-#ppt_w/2"/>
                                          </p:val>
                                        </p:tav>
                                        <p:tav tm="100000">
                                          <p:val>
                                            <p:strVal val="#ppt_x"/>
                                          </p:val>
                                        </p:tav>
                                      </p:tavLst>
                                    </p:anim>
                                    <p:anim calcmode="lin" valueType="num">
                                      <p:cBhvr additive="base">
                                        <p:cTn id="271" dur="500" fill="hold"/>
                                        <p:tgtEl>
                                          <p:spTgt spid="91"/>
                                        </p:tgtEl>
                                        <p:attrNameLst>
                                          <p:attrName>ppt_y</p:attrName>
                                        </p:attrNameLst>
                                      </p:cBhvr>
                                      <p:tavLst>
                                        <p:tav tm="0">
                                          <p:val>
                                            <p:strVal val="#ppt_y"/>
                                          </p:val>
                                        </p:tav>
                                        <p:tav tm="100000">
                                          <p:val>
                                            <p:strVal val="#ppt_y"/>
                                          </p:val>
                                        </p:tav>
                                      </p:tavLst>
                                    </p:anim>
                                  </p:childTnLst>
                                </p:cTn>
                              </p:par>
                              <p:par>
                                <p:cTn id="272" presetID="2" presetClass="entr" presetSubtype="4" fill="hold" grpId="0" nodeType="withEffect">
                                  <p:stCondLst>
                                    <p:cond delay="0"/>
                                  </p:stCondLst>
                                  <p:childTnLst>
                                    <p:set>
                                      <p:cBhvr>
                                        <p:cTn id="273" dur="1" fill="hold">
                                          <p:stCondLst>
                                            <p:cond delay="0"/>
                                          </p:stCondLst>
                                        </p:cTn>
                                        <p:tgtEl>
                                          <p:spTgt spid="92"/>
                                        </p:tgtEl>
                                        <p:attrNameLst>
                                          <p:attrName>style.visibility</p:attrName>
                                        </p:attrNameLst>
                                      </p:cBhvr>
                                      <p:to>
                                        <p:strVal val="visible"/>
                                      </p:to>
                                    </p:set>
                                    <p:anim calcmode="lin" valueType="num">
                                      <p:cBhvr additive="base">
                                        <p:cTn id="274" dur="500" fill="hold"/>
                                        <p:tgtEl>
                                          <p:spTgt spid="92"/>
                                        </p:tgtEl>
                                        <p:attrNameLst>
                                          <p:attrName>ppt_x</p:attrName>
                                        </p:attrNameLst>
                                      </p:cBhvr>
                                      <p:tavLst>
                                        <p:tav tm="0">
                                          <p:val>
                                            <p:strVal val="#ppt_x"/>
                                          </p:val>
                                        </p:tav>
                                        <p:tav tm="100000">
                                          <p:val>
                                            <p:strVal val="#ppt_x"/>
                                          </p:val>
                                        </p:tav>
                                      </p:tavLst>
                                    </p:anim>
                                    <p:anim calcmode="lin" valueType="num">
                                      <p:cBhvr additive="base">
                                        <p:cTn id="275" dur="500" fill="hold"/>
                                        <p:tgtEl>
                                          <p:spTgt spid="92"/>
                                        </p:tgtEl>
                                        <p:attrNameLst>
                                          <p:attrName>ppt_y</p:attrName>
                                        </p:attrNameLst>
                                      </p:cBhvr>
                                      <p:tavLst>
                                        <p:tav tm="0">
                                          <p:val>
                                            <p:strVal val="1+#ppt_h/2"/>
                                          </p:val>
                                        </p:tav>
                                        <p:tav tm="100000">
                                          <p:val>
                                            <p:strVal val="#ppt_y"/>
                                          </p:val>
                                        </p:tav>
                                      </p:tavLst>
                                    </p:anim>
                                  </p:childTnLst>
                                </p:cTn>
                              </p:par>
                              <p:par>
                                <p:cTn id="276" presetID="2" presetClass="entr" presetSubtype="4" fill="hold" grpId="0" nodeType="withEffect">
                                  <p:stCondLst>
                                    <p:cond delay="0"/>
                                  </p:stCondLst>
                                  <p:childTnLst>
                                    <p:set>
                                      <p:cBhvr>
                                        <p:cTn id="277" dur="1" fill="hold">
                                          <p:stCondLst>
                                            <p:cond delay="0"/>
                                          </p:stCondLst>
                                        </p:cTn>
                                        <p:tgtEl>
                                          <p:spTgt spid="93"/>
                                        </p:tgtEl>
                                        <p:attrNameLst>
                                          <p:attrName>style.visibility</p:attrName>
                                        </p:attrNameLst>
                                      </p:cBhvr>
                                      <p:to>
                                        <p:strVal val="visible"/>
                                      </p:to>
                                    </p:set>
                                    <p:anim calcmode="lin" valueType="num">
                                      <p:cBhvr additive="base">
                                        <p:cTn id="278" dur="500" fill="hold"/>
                                        <p:tgtEl>
                                          <p:spTgt spid="93"/>
                                        </p:tgtEl>
                                        <p:attrNameLst>
                                          <p:attrName>ppt_x</p:attrName>
                                        </p:attrNameLst>
                                      </p:cBhvr>
                                      <p:tavLst>
                                        <p:tav tm="0">
                                          <p:val>
                                            <p:strVal val="#ppt_x"/>
                                          </p:val>
                                        </p:tav>
                                        <p:tav tm="100000">
                                          <p:val>
                                            <p:strVal val="#ppt_x"/>
                                          </p:val>
                                        </p:tav>
                                      </p:tavLst>
                                    </p:anim>
                                    <p:anim calcmode="lin" valueType="num">
                                      <p:cBhvr additive="base">
                                        <p:cTn id="279" dur="500" fill="hold"/>
                                        <p:tgtEl>
                                          <p:spTgt spid="93"/>
                                        </p:tgtEl>
                                        <p:attrNameLst>
                                          <p:attrName>ppt_y</p:attrName>
                                        </p:attrNameLst>
                                      </p:cBhvr>
                                      <p:tavLst>
                                        <p:tav tm="0">
                                          <p:val>
                                            <p:strVal val="1+#ppt_h/2"/>
                                          </p:val>
                                        </p:tav>
                                        <p:tav tm="100000">
                                          <p:val>
                                            <p:strVal val="#ppt_y"/>
                                          </p:val>
                                        </p:tav>
                                      </p:tavLst>
                                    </p:anim>
                                  </p:childTnLst>
                                </p:cTn>
                              </p:par>
                              <p:par>
                                <p:cTn id="280" presetID="2" presetClass="entr" presetSubtype="4" fill="hold" grpId="0" nodeType="withEffect">
                                  <p:stCondLst>
                                    <p:cond delay="0"/>
                                  </p:stCondLst>
                                  <p:childTnLst>
                                    <p:set>
                                      <p:cBhvr>
                                        <p:cTn id="281" dur="1" fill="hold">
                                          <p:stCondLst>
                                            <p:cond delay="0"/>
                                          </p:stCondLst>
                                        </p:cTn>
                                        <p:tgtEl>
                                          <p:spTgt spid="94"/>
                                        </p:tgtEl>
                                        <p:attrNameLst>
                                          <p:attrName>style.visibility</p:attrName>
                                        </p:attrNameLst>
                                      </p:cBhvr>
                                      <p:to>
                                        <p:strVal val="visible"/>
                                      </p:to>
                                    </p:set>
                                    <p:anim calcmode="lin" valueType="num">
                                      <p:cBhvr additive="base">
                                        <p:cTn id="282" dur="500" fill="hold"/>
                                        <p:tgtEl>
                                          <p:spTgt spid="94"/>
                                        </p:tgtEl>
                                        <p:attrNameLst>
                                          <p:attrName>ppt_x</p:attrName>
                                        </p:attrNameLst>
                                      </p:cBhvr>
                                      <p:tavLst>
                                        <p:tav tm="0">
                                          <p:val>
                                            <p:strVal val="#ppt_x"/>
                                          </p:val>
                                        </p:tav>
                                        <p:tav tm="100000">
                                          <p:val>
                                            <p:strVal val="#ppt_x"/>
                                          </p:val>
                                        </p:tav>
                                      </p:tavLst>
                                    </p:anim>
                                    <p:anim calcmode="lin" valueType="num">
                                      <p:cBhvr additive="base">
                                        <p:cTn id="283" dur="500" fill="hold"/>
                                        <p:tgtEl>
                                          <p:spTgt spid="94"/>
                                        </p:tgtEl>
                                        <p:attrNameLst>
                                          <p:attrName>ppt_y</p:attrName>
                                        </p:attrNameLst>
                                      </p:cBhvr>
                                      <p:tavLst>
                                        <p:tav tm="0">
                                          <p:val>
                                            <p:strVal val="1+#ppt_h/2"/>
                                          </p:val>
                                        </p:tav>
                                        <p:tav tm="100000">
                                          <p:val>
                                            <p:strVal val="#ppt_y"/>
                                          </p:val>
                                        </p:tav>
                                      </p:tavLst>
                                    </p:anim>
                                  </p:childTnLst>
                                </p:cTn>
                              </p:par>
                              <p:par>
                                <p:cTn id="284" presetID="2" presetClass="entr" presetSubtype="4" fill="hold" grpId="0" nodeType="withEffect">
                                  <p:stCondLst>
                                    <p:cond delay="0"/>
                                  </p:stCondLst>
                                  <p:childTnLst>
                                    <p:set>
                                      <p:cBhvr>
                                        <p:cTn id="285" dur="1" fill="hold">
                                          <p:stCondLst>
                                            <p:cond delay="0"/>
                                          </p:stCondLst>
                                        </p:cTn>
                                        <p:tgtEl>
                                          <p:spTgt spid="95"/>
                                        </p:tgtEl>
                                        <p:attrNameLst>
                                          <p:attrName>style.visibility</p:attrName>
                                        </p:attrNameLst>
                                      </p:cBhvr>
                                      <p:to>
                                        <p:strVal val="visible"/>
                                      </p:to>
                                    </p:set>
                                    <p:anim calcmode="lin" valueType="num">
                                      <p:cBhvr additive="base">
                                        <p:cTn id="286" dur="500" fill="hold"/>
                                        <p:tgtEl>
                                          <p:spTgt spid="95"/>
                                        </p:tgtEl>
                                        <p:attrNameLst>
                                          <p:attrName>ppt_x</p:attrName>
                                        </p:attrNameLst>
                                      </p:cBhvr>
                                      <p:tavLst>
                                        <p:tav tm="0">
                                          <p:val>
                                            <p:strVal val="#ppt_x"/>
                                          </p:val>
                                        </p:tav>
                                        <p:tav tm="100000">
                                          <p:val>
                                            <p:strVal val="#ppt_x"/>
                                          </p:val>
                                        </p:tav>
                                      </p:tavLst>
                                    </p:anim>
                                    <p:anim calcmode="lin" valueType="num">
                                      <p:cBhvr additive="base">
                                        <p:cTn id="287" dur="500" fill="hold"/>
                                        <p:tgtEl>
                                          <p:spTgt spid="95"/>
                                        </p:tgtEl>
                                        <p:attrNameLst>
                                          <p:attrName>ppt_y</p:attrName>
                                        </p:attrNameLst>
                                      </p:cBhvr>
                                      <p:tavLst>
                                        <p:tav tm="0">
                                          <p:val>
                                            <p:strVal val="1+#ppt_h/2"/>
                                          </p:val>
                                        </p:tav>
                                        <p:tav tm="100000">
                                          <p:val>
                                            <p:strVal val="#ppt_y"/>
                                          </p:val>
                                        </p:tav>
                                      </p:tavLst>
                                    </p:anim>
                                  </p:childTnLst>
                                </p:cTn>
                              </p:par>
                              <p:par>
                                <p:cTn id="288" presetID="2" presetClass="entr" presetSubtype="4" fill="hold" grpId="0" nodeType="withEffect">
                                  <p:stCondLst>
                                    <p:cond delay="0"/>
                                  </p:stCondLst>
                                  <p:childTnLst>
                                    <p:set>
                                      <p:cBhvr>
                                        <p:cTn id="289" dur="1" fill="hold">
                                          <p:stCondLst>
                                            <p:cond delay="0"/>
                                          </p:stCondLst>
                                        </p:cTn>
                                        <p:tgtEl>
                                          <p:spTgt spid="96"/>
                                        </p:tgtEl>
                                        <p:attrNameLst>
                                          <p:attrName>style.visibility</p:attrName>
                                        </p:attrNameLst>
                                      </p:cBhvr>
                                      <p:to>
                                        <p:strVal val="visible"/>
                                      </p:to>
                                    </p:set>
                                    <p:anim calcmode="lin" valueType="num">
                                      <p:cBhvr additive="base">
                                        <p:cTn id="290" dur="500" fill="hold"/>
                                        <p:tgtEl>
                                          <p:spTgt spid="96"/>
                                        </p:tgtEl>
                                        <p:attrNameLst>
                                          <p:attrName>ppt_x</p:attrName>
                                        </p:attrNameLst>
                                      </p:cBhvr>
                                      <p:tavLst>
                                        <p:tav tm="0">
                                          <p:val>
                                            <p:strVal val="#ppt_x"/>
                                          </p:val>
                                        </p:tav>
                                        <p:tav tm="100000">
                                          <p:val>
                                            <p:strVal val="#ppt_x"/>
                                          </p:val>
                                        </p:tav>
                                      </p:tavLst>
                                    </p:anim>
                                    <p:anim calcmode="lin" valueType="num">
                                      <p:cBhvr additive="base">
                                        <p:cTn id="291" dur="500" fill="hold"/>
                                        <p:tgtEl>
                                          <p:spTgt spid="96"/>
                                        </p:tgtEl>
                                        <p:attrNameLst>
                                          <p:attrName>ppt_y</p:attrName>
                                        </p:attrNameLst>
                                      </p:cBhvr>
                                      <p:tavLst>
                                        <p:tav tm="0">
                                          <p:val>
                                            <p:strVal val="1+#ppt_h/2"/>
                                          </p:val>
                                        </p:tav>
                                        <p:tav tm="100000">
                                          <p:val>
                                            <p:strVal val="#ppt_y"/>
                                          </p:val>
                                        </p:tav>
                                      </p:tavLst>
                                    </p:anim>
                                  </p:childTnLst>
                                </p:cTn>
                              </p:par>
                              <p:par>
                                <p:cTn id="292" presetID="2" presetClass="entr" presetSubtype="4" fill="hold" grpId="0" nodeType="withEffect">
                                  <p:stCondLst>
                                    <p:cond delay="0"/>
                                  </p:stCondLst>
                                  <p:childTnLst>
                                    <p:set>
                                      <p:cBhvr>
                                        <p:cTn id="293" dur="1" fill="hold">
                                          <p:stCondLst>
                                            <p:cond delay="0"/>
                                          </p:stCondLst>
                                        </p:cTn>
                                        <p:tgtEl>
                                          <p:spTgt spid="97"/>
                                        </p:tgtEl>
                                        <p:attrNameLst>
                                          <p:attrName>style.visibility</p:attrName>
                                        </p:attrNameLst>
                                      </p:cBhvr>
                                      <p:to>
                                        <p:strVal val="visible"/>
                                      </p:to>
                                    </p:set>
                                    <p:anim calcmode="lin" valueType="num">
                                      <p:cBhvr additive="base">
                                        <p:cTn id="294" dur="500" fill="hold"/>
                                        <p:tgtEl>
                                          <p:spTgt spid="97"/>
                                        </p:tgtEl>
                                        <p:attrNameLst>
                                          <p:attrName>ppt_x</p:attrName>
                                        </p:attrNameLst>
                                      </p:cBhvr>
                                      <p:tavLst>
                                        <p:tav tm="0">
                                          <p:val>
                                            <p:strVal val="#ppt_x"/>
                                          </p:val>
                                        </p:tav>
                                        <p:tav tm="100000">
                                          <p:val>
                                            <p:strVal val="#ppt_x"/>
                                          </p:val>
                                        </p:tav>
                                      </p:tavLst>
                                    </p:anim>
                                    <p:anim calcmode="lin" valueType="num">
                                      <p:cBhvr additive="base">
                                        <p:cTn id="295" dur="500" fill="hold"/>
                                        <p:tgtEl>
                                          <p:spTgt spid="97"/>
                                        </p:tgtEl>
                                        <p:attrNameLst>
                                          <p:attrName>ppt_y</p:attrName>
                                        </p:attrNameLst>
                                      </p:cBhvr>
                                      <p:tavLst>
                                        <p:tav tm="0">
                                          <p:val>
                                            <p:strVal val="1+#ppt_h/2"/>
                                          </p:val>
                                        </p:tav>
                                        <p:tav tm="100000">
                                          <p:val>
                                            <p:strVal val="#ppt_y"/>
                                          </p:val>
                                        </p:tav>
                                      </p:tavLst>
                                    </p:anim>
                                  </p:childTnLst>
                                </p:cTn>
                              </p:par>
                              <p:par>
                                <p:cTn id="296" presetID="2" presetClass="entr" presetSubtype="4" fill="hold" grpId="0" nodeType="withEffect">
                                  <p:stCondLst>
                                    <p:cond delay="0"/>
                                  </p:stCondLst>
                                  <p:childTnLst>
                                    <p:set>
                                      <p:cBhvr>
                                        <p:cTn id="297" dur="1" fill="hold">
                                          <p:stCondLst>
                                            <p:cond delay="0"/>
                                          </p:stCondLst>
                                        </p:cTn>
                                        <p:tgtEl>
                                          <p:spTgt spid="98"/>
                                        </p:tgtEl>
                                        <p:attrNameLst>
                                          <p:attrName>style.visibility</p:attrName>
                                        </p:attrNameLst>
                                      </p:cBhvr>
                                      <p:to>
                                        <p:strVal val="visible"/>
                                      </p:to>
                                    </p:set>
                                    <p:anim calcmode="lin" valueType="num">
                                      <p:cBhvr additive="base">
                                        <p:cTn id="298" dur="500" fill="hold"/>
                                        <p:tgtEl>
                                          <p:spTgt spid="98"/>
                                        </p:tgtEl>
                                        <p:attrNameLst>
                                          <p:attrName>ppt_x</p:attrName>
                                        </p:attrNameLst>
                                      </p:cBhvr>
                                      <p:tavLst>
                                        <p:tav tm="0">
                                          <p:val>
                                            <p:strVal val="#ppt_x"/>
                                          </p:val>
                                        </p:tav>
                                        <p:tav tm="100000">
                                          <p:val>
                                            <p:strVal val="#ppt_x"/>
                                          </p:val>
                                        </p:tav>
                                      </p:tavLst>
                                    </p:anim>
                                    <p:anim calcmode="lin" valueType="num">
                                      <p:cBhvr additive="base">
                                        <p:cTn id="299" dur="500" fill="hold"/>
                                        <p:tgtEl>
                                          <p:spTgt spid="98"/>
                                        </p:tgtEl>
                                        <p:attrNameLst>
                                          <p:attrName>ppt_y</p:attrName>
                                        </p:attrNameLst>
                                      </p:cBhvr>
                                      <p:tavLst>
                                        <p:tav tm="0">
                                          <p:val>
                                            <p:strVal val="1+#ppt_h/2"/>
                                          </p:val>
                                        </p:tav>
                                        <p:tav tm="100000">
                                          <p:val>
                                            <p:strVal val="#ppt_y"/>
                                          </p:val>
                                        </p:tav>
                                      </p:tavLst>
                                    </p:anim>
                                  </p:childTnLst>
                                </p:cTn>
                              </p:par>
                              <p:par>
                                <p:cTn id="300" presetID="2" presetClass="entr" presetSubtype="4" fill="hold" grpId="0" nodeType="withEffect">
                                  <p:stCondLst>
                                    <p:cond delay="0"/>
                                  </p:stCondLst>
                                  <p:childTnLst>
                                    <p:set>
                                      <p:cBhvr>
                                        <p:cTn id="301" dur="1" fill="hold">
                                          <p:stCondLst>
                                            <p:cond delay="0"/>
                                          </p:stCondLst>
                                        </p:cTn>
                                        <p:tgtEl>
                                          <p:spTgt spid="99"/>
                                        </p:tgtEl>
                                        <p:attrNameLst>
                                          <p:attrName>style.visibility</p:attrName>
                                        </p:attrNameLst>
                                      </p:cBhvr>
                                      <p:to>
                                        <p:strVal val="visible"/>
                                      </p:to>
                                    </p:set>
                                    <p:anim calcmode="lin" valueType="num">
                                      <p:cBhvr additive="base">
                                        <p:cTn id="302" dur="500" fill="hold"/>
                                        <p:tgtEl>
                                          <p:spTgt spid="99"/>
                                        </p:tgtEl>
                                        <p:attrNameLst>
                                          <p:attrName>ppt_x</p:attrName>
                                        </p:attrNameLst>
                                      </p:cBhvr>
                                      <p:tavLst>
                                        <p:tav tm="0">
                                          <p:val>
                                            <p:strVal val="#ppt_x"/>
                                          </p:val>
                                        </p:tav>
                                        <p:tav tm="100000">
                                          <p:val>
                                            <p:strVal val="#ppt_x"/>
                                          </p:val>
                                        </p:tav>
                                      </p:tavLst>
                                    </p:anim>
                                    <p:anim calcmode="lin" valueType="num">
                                      <p:cBhvr additive="base">
                                        <p:cTn id="303" dur="500" fill="hold"/>
                                        <p:tgtEl>
                                          <p:spTgt spid="99"/>
                                        </p:tgtEl>
                                        <p:attrNameLst>
                                          <p:attrName>ppt_y</p:attrName>
                                        </p:attrNameLst>
                                      </p:cBhvr>
                                      <p:tavLst>
                                        <p:tav tm="0">
                                          <p:val>
                                            <p:strVal val="1+#ppt_h/2"/>
                                          </p:val>
                                        </p:tav>
                                        <p:tav tm="100000">
                                          <p:val>
                                            <p:strVal val="#ppt_y"/>
                                          </p:val>
                                        </p:tav>
                                      </p:tavLst>
                                    </p:anim>
                                  </p:childTnLst>
                                </p:cTn>
                              </p:par>
                              <p:par>
                                <p:cTn id="304" presetID="2" presetClass="entr" presetSubtype="4" fill="hold" grpId="0" nodeType="withEffect">
                                  <p:stCondLst>
                                    <p:cond delay="0"/>
                                  </p:stCondLst>
                                  <p:childTnLst>
                                    <p:set>
                                      <p:cBhvr>
                                        <p:cTn id="305" dur="1" fill="hold">
                                          <p:stCondLst>
                                            <p:cond delay="0"/>
                                          </p:stCondLst>
                                        </p:cTn>
                                        <p:tgtEl>
                                          <p:spTgt spid="100"/>
                                        </p:tgtEl>
                                        <p:attrNameLst>
                                          <p:attrName>style.visibility</p:attrName>
                                        </p:attrNameLst>
                                      </p:cBhvr>
                                      <p:to>
                                        <p:strVal val="visible"/>
                                      </p:to>
                                    </p:set>
                                    <p:anim calcmode="lin" valueType="num">
                                      <p:cBhvr additive="base">
                                        <p:cTn id="306" dur="500" fill="hold"/>
                                        <p:tgtEl>
                                          <p:spTgt spid="100"/>
                                        </p:tgtEl>
                                        <p:attrNameLst>
                                          <p:attrName>ppt_x</p:attrName>
                                        </p:attrNameLst>
                                      </p:cBhvr>
                                      <p:tavLst>
                                        <p:tav tm="0">
                                          <p:val>
                                            <p:strVal val="#ppt_x"/>
                                          </p:val>
                                        </p:tav>
                                        <p:tav tm="100000">
                                          <p:val>
                                            <p:strVal val="#ppt_x"/>
                                          </p:val>
                                        </p:tav>
                                      </p:tavLst>
                                    </p:anim>
                                    <p:anim calcmode="lin" valueType="num">
                                      <p:cBhvr additive="base">
                                        <p:cTn id="307" dur="500" fill="hold"/>
                                        <p:tgtEl>
                                          <p:spTgt spid="100"/>
                                        </p:tgtEl>
                                        <p:attrNameLst>
                                          <p:attrName>ppt_y</p:attrName>
                                        </p:attrNameLst>
                                      </p:cBhvr>
                                      <p:tavLst>
                                        <p:tav tm="0">
                                          <p:val>
                                            <p:strVal val="1+#ppt_h/2"/>
                                          </p:val>
                                        </p:tav>
                                        <p:tav tm="100000">
                                          <p:val>
                                            <p:strVal val="#ppt_y"/>
                                          </p:val>
                                        </p:tav>
                                      </p:tavLst>
                                    </p:anim>
                                  </p:childTnLst>
                                </p:cTn>
                              </p:par>
                              <p:par>
                                <p:cTn id="308" presetID="2" presetClass="entr" presetSubtype="4" fill="hold" grpId="0" nodeType="withEffect">
                                  <p:stCondLst>
                                    <p:cond delay="0"/>
                                  </p:stCondLst>
                                  <p:childTnLst>
                                    <p:set>
                                      <p:cBhvr>
                                        <p:cTn id="309" dur="1" fill="hold">
                                          <p:stCondLst>
                                            <p:cond delay="0"/>
                                          </p:stCondLst>
                                        </p:cTn>
                                        <p:tgtEl>
                                          <p:spTgt spid="101"/>
                                        </p:tgtEl>
                                        <p:attrNameLst>
                                          <p:attrName>style.visibility</p:attrName>
                                        </p:attrNameLst>
                                      </p:cBhvr>
                                      <p:to>
                                        <p:strVal val="visible"/>
                                      </p:to>
                                    </p:set>
                                    <p:anim calcmode="lin" valueType="num">
                                      <p:cBhvr additive="base">
                                        <p:cTn id="310" dur="500" fill="hold"/>
                                        <p:tgtEl>
                                          <p:spTgt spid="101"/>
                                        </p:tgtEl>
                                        <p:attrNameLst>
                                          <p:attrName>ppt_x</p:attrName>
                                        </p:attrNameLst>
                                      </p:cBhvr>
                                      <p:tavLst>
                                        <p:tav tm="0">
                                          <p:val>
                                            <p:strVal val="#ppt_x"/>
                                          </p:val>
                                        </p:tav>
                                        <p:tav tm="100000">
                                          <p:val>
                                            <p:strVal val="#ppt_x"/>
                                          </p:val>
                                        </p:tav>
                                      </p:tavLst>
                                    </p:anim>
                                    <p:anim calcmode="lin" valueType="num">
                                      <p:cBhvr additive="base">
                                        <p:cTn id="311" dur="500" fill="hold"/>
                                        <p:tgtEl>
                                          <p:spTgt spid="101"/>
                                        </p:tgtEl>
                                        <p:attrNameLst>
                                          <p:attrName>ppt_y</p:attrName>
                                        </p:attrNameLst>
                                      </p:cBhvr>
                                      <p:tavLst>
                                        <p:tav tm="0">
                                          <p:val>
                                            <p:strVal val="1+#ppt_h/2"/>
                                          </p:val>
                                        </p:tav>
                                        <p:tav tm="100000">
                                          <p:val>
                                            <p:strVal val="#ppt_y"/>
                                          </p:val>
                                        </p:tav>
                                      </p:tavLst>
                                    </p:anim>
                                  </p:childTnLst>
                                </p:cTn>
                              </p:par>
                              <p:par>
                                <p:cTn id="312" presetID="2" presetClass="entr" presetSubtype="4" fill="hold" grpId="0" nodeType="withEffect">
                                  <p:stCondLst>
                                    <p:cond delay="0"/>
                                  </p:stCondLst>
                                  <p:childTnLst>
                                    <p:set>
                                      <p:cBhvr>
                                        <p:cTn id="313" dur="1" fill="hold">
                                          <p:stCondLst>
                                            <p:cond delay="0"/>
                                          </p:stCondLst>
                                        </p:cTn>
                                        <p:tgtEl>
                                          <p:spTgt spid="102"/>
                                        </p:tgtEl>
                                        <p:attrNameLst>
                                          <p:attrName>style.visibility</p:attrName>
                                        </p:attrNameLst>
                                      </p:cBhvr>
                                      <p:to>
                                        <p:strVal val="visible"/>
                                      </p:to>
                                    </p:set>
                                    <p:anim calcmode="lin" valueType="num">
                                      <p:cBhvr additive="base">
                                        <p:cTn id="314" dur="500" fill="hold"/>
                                        <p:tgtEl>
                                          <p:spTgt spid="102"/>
                                        </p:tgtEl>
                                        <p:attrNameLst>
                                          <p:attrName>ppt_x</p:attrName>
                                        </p:attrNameLst>
                                      </p:cBhvr>
                                      <p:tavLst>
                                        <p:tav tm="0">
                                          <p:val>
                                            <p:strVal val="#ppt_x"/>
                                          </p:val>
                                        </p:tav>
                                        <p:tav tm="100000">
                                          <p:val>
                                            <p:strVal val="#ppt_x"/>
                                          </p:val>
                                        </p:tav>
                                      </p:tavLst>
                                    </p:anim>
                                    <p:anim calcmode="lin" valueType="num">
                                      <p:cBhvr additive="base">
                                        <p:cTn id="315" dur="500" fill="hold"/>
                                        <p:tgtEl>
                                          <p:spTgt spid="102"/>
                                        </p:tgtEl>
                                        <p:attrNameLst>
                                          <p:attrName>ppt_y</p:attrName>
                                        </p:attrNameLst>
                                      </p:cBhvr>
                                      <p:tavLst>
                                        <p:tav tm="0">
                                          <p:val>
                                            <p:strVal val="1+#ppt_h/2"/>
                                          </p:val>
                                        </p:tav>
                                        <p:tav tm="100000">
                                          <p:val>
                                            <p:strVal val="#ppt_y"/>
                                          </p:val>
                                        </p:tav>
                                      </p:tavLst>
                                    </p:anim>
                                  </p:childTnLst>
                                </p:cTn>
                              </p:par>
                              <p:par>
                                <p:cTn id="316" presetID="2" presetClass="entr" presetSubtype="4" fill="hold" grpId="0" nodeType="withEffect">
                                  <p:stCondLst>
                                    <p:cond delay="0"/>
                                  </p:stCondLst>
                                  <p:childTnLst>
                                    <p:set>
                                      <p:cBhvr>
                                        <p:cTn id="317" dur="1" fill="hold">
                                          <p:stCondLst>
                                            <p:cond delay="0"/>
                                          </p:stCondLst>
                                        </p:cTn>
                                        <p:tgtEl>
                                          <p:spTgt spid="103"/>
                                        </p:tgtEl>
                                        <p:attrNameLst>
                                          <p:attrName>style.visibility</p:attrName>
                                        </p:attrNameLst>
                                      </p:cBhvr>
                                      <p:to>
                                        <p:strVal val="visible"/>
                                      </p:to>
                                    </p:set>
                                    <p:anim calcmode="lin" valueType="num">
                                      <p:cBhvr additive="base">
                                        <p:cTn id="318" dur="500" fill="hold"/>
                                        <p:tgtEl>
                                          <p:spTgt spid="103"/>
                                        </p:tgtEl>
                                        <p:attrNameLst>
                                          <p:attrName>ppt_x</p:attrName>
                                        </p:attrNameLst>
                                      </p:cBhvr>
                                      <p:tavLst>
                                        <p:tav tm="0">
                                          <p:val>
                                            <p:strVal val="#ppt_x"/>
                                          </p:val>
                                        </p:tav>
                                        <p:tav tm="100000">
                                          <p:val>
                                            <p:strVal val="#ppt_x"/>
                                          </p:val>
                                        </p:tav>
                                      </p:tavLst>
                                    </p:anim>
                                    <p:anim calcmode="lin" valueType="num">
                                      <p:cBhvr additive="base">
                                        <p:cTn id="319" dur="500" fill="hold"/>
                                        <p:tgtEl>
                                          <p:spTgt spid="103"/>
                                        </p:tgtEl>
                                        <p:attrNameLst>
                                          <p:attrName>ppt_y</p:attrName>
                                        </p:attrNameLst>
                                      </p:cBhvr>
                                      <p:tavLst>
                                        <p:tav tm="0">
                                          <p:val>
                                            <p:strVal val="1+#ppt_h/2"/>
                                          </p:val>
                                        </p:tav>
                                        <p:tav tm="100000">
                                          <p:val>
                                            <p:strVal val="#ppt_y"/>
                                          </p:val>
                                        </p:tav>
                                      </p:tavLst>
                                    </p:anim>
                                  </p:childTnLst>
                                </p:cTn>
                              </p:par>
                              <p:par>
                                <p:cTn id="320" presetID="2" presetClass="entr" presetSubtype="4" fill="hold" grpId="0" nodeType="withEffect">
                                  <p:stCondLst>
                                    <p:cond delay="0"/>
                                  </p:stCondLst>
                                  <p:childTnLst>
                                    <p:set>
                                      <p:cBhvr>
                                        <p:cTn id="321" dur="1" fill="hold">
                                          <p:stCondLst>
                                            <p:cond delay="0"/>
                                          </p:stCondLst>
                                        </p:cTn>
                                        <p:tgtEl>
                                          <p:spTgt spid="104"/>
                                        </p:tgtEl>
                                        <p:attrNameLst>
                                          <p:attrName>style.visibility</p:attrName>
                                        </p:attrNameLst>
                                      </p:cBhvr>
                                      <p:to>
                                        <p:strVal val="visible"/>
                                      </p:to>
                                    </p:set>
                                    <p:anim calcmode="lin" valueType="num">
                                      <p:cBhvr additive="base">
                                        <p:cTn id="322" dur="500" fill="hold"/>
                                        <p:tgtEl>
                                          <p:spTgt spid="104"/>
                                        </p:tgtEl>
                                        <p:attrNameLst>
                                          <p:attrName>ppt_x</p:attrName>
                                        </p:attrNameLst>
                                      </p:cBhvr>
                                      <p:tavLst>
                                        <p:tav tm="0">
                                          <p:val>
                                            <p:strVal val="#ppt_x"/>
                                          </p:val>
                                        </p:tav>
                                        <p:tav tm="100000">
                                          <p:val>
                                            <p:strVal val="#ppt_x"/>
                                          </p:val>
                                        </p:tav>
                                      </p:tavLst>
                                    </p:anim>
                                    <p:anim calcmode="lin" valueType="num">
                                      <p:cBhvr additive="base">
                                        <p:cTn id="323" dur="500" fill="hold"/>
                                        <p:tgtEl>
                                          <p:spTgt spid="104"/>
                                        </p:tgtEl>
                                        <p:attrNameLst>
                                          <p:attrName>ppt_y</p:attrName>
                                        </p:attrNameLst>
                                      </p:cBhvr>
                                      <p:tavLst>
                                        <p:tav tm="0">
                                          <p:val>
                                            <p:strVal val="1+#ppt_h/2"/>
                                          </p:val>
                                        </p:tav>
                                        <p:tav tm="100000">
                                          <p:val>
                                            <p:strVal val="#ppt_y"/>
                                          </p:val>
                                        </p:tav>
                                      </p:tavLst>
                                    </p:anim>
                                  </p:childTnLst>
                                </p:cTn>
                              </p:par>
                              <p:par>
                                <p:cTn id="324" presetID="2" presetClass="entr" presetSubtype="4" fill="hold" grpId="0" nodeType="withEffect">
                                  <p:stCondLst>
                                    <p:cond delay="0"/>
                                  </p:stCondLst>
                                  <p:childTnLst>
                                    <p:set>
                                      <p:cBhvr>
                                        <p:cTn id="325" dur="1" fill="hold">
                                          <p:stCondLst>
                                            <p:cond delay="0"/>
                                          </p:stCondLst>
                                        </p:cTn>
                                        <p:tgtEl>
                                          <p:spTgt spid="105"/>
                                        </p:tgtEl>
                                        <p:attrNameLst>
                                          <p:attrName>style.visibility</p:attrName>
                                        </p:attrNameLst>
                                      </p:cBhvr>
                                      <p:to>
                                        <p:strVal val="visible"/>
                                      </p:to>
                                    </p:set>
                                    <p:anim calcmode="lin" valueType="num">
                                      <p:cBhvr additive="base">
                                        <p:cTn id="326" dur="500" fill="hold"/>
                                        <p:tgtEl>
                                          <p:spTgt spid="105"/>
                                        </p:tgtEl>
                                        <p:attrNameLst>
                                          <p:attrName>ppt_x</p:attrName>
                                        </p:attrNameLst>
                                      </p:cBhvr>
                                      <p:tavLst>
                                        <p:tav tm="0">
                                          <p:val>
                                            <p:strVal val="#ppt_x"/>
                                          </p:val>
                                        </p:tav>
                                        <p:tav tm="100000">
                                          <p:val>
                                            <p:strVal val="#ppt_x"/>
                                          </p:val>
                                        </p:tav>
                                      </p:tavLst>
                                    </p:anim>
                                    <p:anim calcmode="lin" valueType="num">
                                      <p:cBhvr additive="base">
                                        <p:cTn id="327" dur="500" fill="hold"/>
                                        <p:tgtEl>
                                          <p:spTgt spid="105"/>
                                        </p:tgtEl>
                                        <p:attrNameLst>
                                          <p:attrName>ppt_y</p:attrName>
                                        </p:attrNameLst>
                                      </p:cBhvr>
                                      <p:tavLst>
                                        <p:tav tm="0">
                                          <p:val>
                                            <p:strVal val="1+#ppt_h/2"/>
                                          </p:val>
                                        </p:tav>
                                        <p:tav tm="100000">
                                          <p:val>
                                            <p:strVal val="#ppt_y"/>
                                          </p:val>
                                        </p:tav>
                                      </p:tavLst>
                                    </p:anim>
                                  </p:childTnLst>
                                </p:cTn>
                              </p:par>
                              <p:par>
                                <p:cTn id="328" presetID="2" presetClass="entr" presetSubtype="4" fill="hold" grpId="0" nodeType="withEffect">
                                  <p:stCondLst>
                                    <p:cond delay="0"/>
                                  </p:stCondLst>
                                  <p:childTnLst>
                                    <p:set>
                                      <p:cBhvr>
                                        <p:cTn id="329" dur="1" fill="hold">
                                          <p:stCondLst>
                                            <p:cond delay="0"/>
                                          </p:stCondLst>
                                        </p:cTn>
                                        <p:tgtEl>
                                          <p:spTgt spid="106"/>
                                        </p:tgtEl>
                                        <p:attrNameLst>
                                          <p:attrName>style.visibility</p:attrName>
                                        </p:attrNameLst>
                                      </p:cBhvr>
                                      <p:to>
                                        <p:strVal val="visible"/>
                                      </p:to>
                                    </p:set>
                                    <p:anim calcmode="lin" valueType="num">
                                      <p:cBhvr additive="base">
                                        <p:cTn id="330" dur="500" fill="hold"/>
                                        <p:tgtEl>
                                          <p:spTgt spid="106"/>
                                        </p:tgtEl>
                                        <p:attrNameLst>
                                          <p:attrName>ppt_x</p:attrName>
                                        </p:attrNameLst>
                                      </p:cBhvr>
                                      <p:tavLst>
                                        <p:tav tm="0">
                                          <p:val>
                                            <p:strVal val="#ppt_x"/>
                                          </p:val>
                                        </p:tav>
                                        <p:tav tm="100000">
                                          <p:val>
                                            <p:strVal val="#ppt_x"/>
                                          </p:val>
                                        </p:tav>
                                      </p:tavLst>
                                    </p:anim>
                                    <p:anim calcmode="lin" valueType="num">
                                      <p:cBhvr additive="base">
                                        <p:cTn id="331" dur="500" fill="hold"/>
                                        <p:tgtEl>
                                          <p:spTgt spid="106"/>
                                        </p:tgtEl>
                                        <p:attrNameLst>
                                          <p:attrName>ppt_y</p:attrName>
                                        </p:attrNameLst>
                                      </p:cBhvr>
                                      <p:tavLst>
                                        <p:tav tm="0">
                                          <p:val>
                                            <p:strVal val="1+#ppt_h/2"/>
                                          </p:val>
                                        </p:tav>
                                        <p:tav tm="100000">
                                          <p:val>
                                            <p:strVal val="#ppt_y"/>
                                          </p:val>
                                        </p:tav>
                                      </p:tavLst>
                                    </p:anim>
                                  </p:childTnLst>
                                </p:cTn>
                              </p:par>
                              <p:par>
                                <p:cTn id="332" presetID="2" presetClass="entr" presetSubtype="4" fill="hold" grpId="0" nodeType="withEffect">
                                  <p:stCondLst>
                                    <p:cond delay="0"/>
                                  </p:stCondLst>
                                  <p:childTnLst>
                                    <p:set>
                                      <p:cBhvr>
                                        <p:cTn id="333" dur="1" fill="hold">
                                          <p:stCondLst>
                                            <p:cond delay="0"/>
                                          </p:stCondLst>
                                        </p:cTn>
                                        <p:tgtEl>
                                          <p:spTgt spid="107"/>
                                        </p:tgtEl>
                                        <p:attrNameLst>
                                          <p:attrName>style.visibility</p:attrName>
                                        </p:attrNameLst>
                                      </p:cBhvr>
                                      <p:to>
                                        <p:strVal val="visible"/>
                                      </p:to>
                                    </p:set>
                                    <p:anim calcmode="lin" valueType="num">
                                      <p:cBhvr additive="base">
                                        <p:cTn id="334" dur="500" fill="hold"/>
                                        <p:tgtEl>
                                          <p:spTgt spid="107"/>
                                        </p:tgtEl>
                                        <p:attrNameLst>
                                          <p:attrName>ppt_x</p:attrName>
                                        </p:attrNameLst>
                                      </p:cBhvr>
                                      <p:tavLst>
                                        <p:tav tm="0">
                                          <p:val>
                                            <p:strVal val="#ppt_x"/>
                                          </p:val>
                                        </p:tav>
                                        <p:tav tm="100000">
                                          <p:val>
                                            <p:strVal val="#ppt_x"/>
                                          </p:val>
                                        </p:tav>
                                      </p:tavLst>
                                    </p:anim>
                                    <p:anim calcmode="lin" valueType="num">
                                      <p:cBhvr additive="base">
                                        <p:cTn id="335" dur="500" fill="hold"/>
                                        <p:tgtEl>
                                          <p:spTgt spid="107"/>
                                        </p:tgtEl>
                                        <p:attrNameLst>
                                          <p:attrName>ppt_y</p:attrName>
                                        </p:attrNameLst>
                                      </p:cBhvr>
                                      <p:tavLst>
                                        <p:tav tm="0">
                                          <p:val>
                                            <p:strVal val="1+#ppt_h/2"/>
                                          </p:val>
                                        </p:tav>
                                        <p:tav tm="100000">
                                          <p:val>
                                            <p:strVal val="#ppt_y"/>
                                          </p:val>
                                        </p:tav>
                                      </p:tavLst>
                                    </p:anim>
                                  </p:childTnLst>
                                </p:cTn>
                              </p:par>
                              <p:par>
                                <p:cTn id="336" presetID="2" presetClass="entr" presetSubtype="4" fill="hold" grpId="0" nodeType="withEffect">
                                  <p:stCondLst>
                                    <p:cond delay="0"/>
                                  </p:stCondLst>
                                  <p:childTnLst>
                                    <p:set>
                                      <p:cBhvr>
                                        <p:cTn id="337" dur="1" fill="hold">
                                          <p:stCondLst>
                                            <p:cond delay="0"/>
                                          </p:stCondLst>
                                        </p:cTn>
                                        <p:tgtEl>
                                          <p:spTgt spid="108"/>
                                        </p:tgtEl>
                                        <p:attrNameLst>
                                          <p:attrName>style.visibility</p:attrName>
                                        </p:attrNameLst>
                                      </p:cBhvr>
                                      <p:to>
                                        <p:strVal val="visible"/>
                                      </p:to>
                                    </p:set>
                                    <p:anim calcmode="lin" valueType="num">
                                      <p:cBhvr additive="base">
                                        <p:cTn id="338" dur="500" fill="hold"/>
                                        <p:tgtEl>
                                          <p:spTgt spid="108"/>
                                        </p:tgtEl>
                                        <p:attrNameLst>
                                          <p:attrName>ppt_x</p:attrName>
                                        </p:attrNameLst>
                                      </p:cBhvr>
                                      <p:tavLst>
                                        <p:tav tm="0">
                                          <p:val>
                                            <p:strVal val="#ppt_x"/>
                                          </p:val>
                                        </p:tav>
                                        <p:tav tm="100000">
                                          <p:val>
                                            <p:strVal val="#ppt_x"/>
                                          </p:val>
                                        </p:tav>
                                      </p:tavLst>
                                    </p:anim>
                                    <p:anim calcmode="lin" valueType="num">
                                      <p:cBhvr additive="base">
                                        <p:cTn id="339" dur="500" fill="hold"/>
                                        <p:tgtEl>
                                          <p:spTgt spid="108"/>
                                        </p:tgtEl>
                                        <p:attrNameLst>
                                          <p:attrName>ppt_y</p:attrName>
                                        </p:attrNameLst>
                                      </p:cBhvr>
                                      <p:tavLst>
                                        <p:tav tm="0">
                                          <p:val>
                                            <p:strVal val="1+#ppt_h/2"/>
                                          </p:val>
                                        </p:tav>
                                        <p:tav tm="100000">
                                          <p:val>
                                            <p:strVal val="#ppt_y"/>
                                          </p:val>
                                        </p:tav>
                                      </p:tavLst>
                                    </p:anim>
                                  </p:childTnLst>
                                </p:cTn>
                              </p:par>
                              <p:par>
                                <p:cTn id="340" presetID="2" presetClass="entr" presetSubtype="2" fill="hold" grpId="0" nodeType="withEffect">
                                  <p:stCondLst>
                                    <p:cond delay="2000"/>
                                  </p:stCondLst>
                                  <p:childTnLst>
                                    <p:set>
                                      <p:cBhvr>
                                        <p:cTn id="341" dur="1" fill="hold">
                                          <p:stCondLst>
                                            <p:cond delay="0"/>
                                          </p:stCondLst>
                                        </p:cTn>
                                        <p:tgtEl>
                                          <p:spTgt spid="111"/>
                                        </p:tgtEl>
                                        <p:attrNameLst>
                                          <p:attrName>style.visibility</p:attrName>
                                        </p:attrNameLst>
                                      </p:cBhvr>
                                      <p:to>
                                        <p:strVal val="visible"/>
                                      </p:to>
                                    </p:set>
                                    <p:anim calcmode="lin" valueType="num">
                                      <p:cBhvr additive="base">
                                        <p:cTn id="342" dur="500" fill="hold"/>
                                        <p:tgtEl>
                                          <p:spTgt spid="111"/>
                                        </p:tgtEl>
                                        <p:attrNameLst>
                                          <p:attrName>ppt_x</p:attrName>
                                        </p:attrNameLst>
                                      </p:cBhvr>
                                      <p:tavLst>
                                        <p:tav tm="0">
                                          <p:val>
                                            <p:strVal val="1+#ppt_w/2"/>
                                          </p:val>
                                        </p:tav>
                                        <p:tav tm="100000">
                                          <p:val>
                                            <p:strVal val="#ppt_x"/>
                                          </p:val>
                                        </p:tav>
                                      </p:tavLst>
                                    </p:anim>
                                    <p:anim calcmode="lin" valueType="num">
                                      <p:cBhvr additive="base">
                                        <p:cTn id="343" dur="500" fill="hold"/>
                                        <p:tgtEl>
                                          <p:spTgt spid="111"/>
                                        </p:tgtEl>
                                        <p:attrNameLst>
                                          <p:attrName>ppt_y</p:attrName>
                                        </p:attrNameLst>
                                      </p:cBhvr>
                                      <p:tavLst>
                                        <p:tav tm="0">
                                          <p:val>
                                            <p:strVal val="#ppt_y"/>
                                          </p:val>
                                        </p:tav>
                                        <p:tav tm="100000">
                                          <p:val>
                                            <p:strVal val="#ppt_y"/>
                                          </p:val>
                                        </p:tav>
                                      </p:tavLst>
                                    </p:anim>
                                  </p:childTnLst>
                                </p:cTn>
                              </p:par>
                              <p:par>
                                <p:cTn id="344" presetID="2" presetClass="entr" presetSubtype="2" fill="hold" grpId="0" nodeType="withEffect">
                                  <p:stCondLst>
                                    <p:cond delay="2000"/>
                                  </p:stCondLst>
                                  <p:childTnLst>
                                    <p:set>
                                      <p:cBhvr>
                                        <p:cTn id="345" dur="1" fill="hold">
                                          <p:stCondLst>
                                            <p:cond delay="0"/>
                                          </p:stCondLst>
                                        </p:cTn>
                                        <p:tgtEl>
                                          <p:spTgt spid="114"/>
                                        </p:tgtEl>
                                        <p:attrNameLst>
                                          <p:attrName>style.visibility</p:attrName>
                                        </p:attrNameLst>
                                      </p:cBhvr>
                                      <p:to>
                                        <p:strVal val="visible"/>
                                      </p:to>
                                    </p:set>
                                    <p:anim calcmode="lin" valueType="num">
                                      <p:cBhvr additive="base">
                                        <p:cTn id="346" dur="500" fill="hold"/>
                                        <p:tgtEl>
                                          <p:spTgt spid="114"/>
                                        </p:tgtEl>
                                        <p:attrNameLst>
                                          <p:attrName>ppt_x</p:attrName>
                                        </p:attrNameLst>
                                      </p:cBhvr>
                                      <p:tavLst>
                                        <p:tav tm="0">
                                          <p:val>
                                            <p:strVal val="1+#ppt_w/2"/>
                                          </p:val>
                                        </p:tav>
                                        <p:tav tm="100000">
                                          <p:val>
                                            <p:strVal val="#ppt_x"/>
                                          </p:val>
                                        </p:tav>
                                      </p:tavLst>
                                    </p:anim>
                                    <p:anim calcmode="lin" valueType="num">
                                      <p:cBhvr additive="base">
                                        <p:cTn id="347" dur="500" fill="hold"/>
                                        <p:tgtEl>
                                          <p:spTgt spid="114"/>
                                        </p:tgtEl>
                                        <p:attrNameLst>
                                          <p:attrName>ppt_y</p:attrName>
                                        </p:attrNameLst>
                                      </p:cBhvr>
                                      <p:tavLst>
                                        <p:tav tm="0">
                                          <p:val>
                                            <p:strVal val="#ppt_y"/>
                                          </p:val>
                                        </p:tav>
                                        <p:tav tm="100000">
                                          <p:val>
                                            <p:strVal val="#ppt_y"/>
                                          </p:val>
                                        </p:tav>
                                      </p:tavLst>
                                    </p:anim>
                                  </p:childTnLst>
                                </p:cTn>
                              </p:par>
                              <p:par>
                                <p:cTn id="348" presetID="2" presetClass="entr" presetSubtype="2" fill="hold" grpId="0" nodeType="withEffect">
                                  <p:stCondLst>
                                    <p:cond delay="2000"/>
                                  </p:stCondLst>
                                  <p:childTnLst>
                                    <p:set>
                                      <p:cBhvr>
                                        <p:cTn id="349" dur="1" fill="hold">
                                          <p:stCondLst>
                                            <p:cond delay="0"/>
                                          </p:stCondLst>
                                        </p:cTn>
                                        <p:tgtEl>
                                          <p:spTgt spid="115"/>
                                        </p:tgtEl>
                                        <p:attrNameLst>
                                          <p:attrName>style.visibility</p:attrName>
                                        </p:attrNameLst>
                                      </p:cBhvr>
                                      <p:to>
                                        <p:strVal val="visible"/>
                                      </p:to>
                                    </p:set>
                                    <p:anim calcmode="lin" valueType="num">
                                      <p:cBhvr additive="base">
                                        <p:cTn id="350" dur="500" fill="hold"/>
                                        <p:tgtEl>
                                          <p:spTgt spid="115"/>
                                        </p:tgtEl>
                                        <p:attrNameLst>
                                          <p:attrName>ppt_x</p:attrName>
                                        </p:attrNameLst>
                                      </p:cBhvr>
                                      <p:tavLst>
                                        <p:tav tm="0">
                                          <p:val>
                                            <p:strVal val="1+#ppt_w/2"/>
                                          </p:val>
                                        </p:tav>
                                        <p:tav tm="100000">
                                          <p:val>
                                            <p:strVal val="#ppt_x"/>
                                          </p:val>
                                        </p:tav>
                                      </p:tavLst>
                                    </p:anim>
                                    <p:anim calcmode="lin" valueType="num">
                                      <p:cBhvr additive="base">
                                        <p:cTn id="351" dur="500" fill="hold"/>
                                        <p:tgtEl>
                                          <p:spTgt spid="1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51" grpId="0" animBg="1"/>
      <p:bldP spid="52" grpId="0" animBg="1"/>
      <p:bldP spid="53" grpId="0" animBg="1"/>
      <p:bldP spid="54" grpId="0" animBg="1"/>
      <p:bldP spid="55" grpId="0" animBg="1"/>
      <p:bldP spid="56" grpId="0" animBg="1"/>
      <p:bldP spid="57" grpId="0" animBg="1"/>
      <p:bldP spid="58"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11" grpId="0" animBg="1"/>
      <p:bldP spid="114" grpId="0"/>
      <p:bldP spid="115"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6"/>
          <p:cNvSpPr/>
          <p:nvPr/>
        </p:nvSpPr>
        <p:spPr bwMode="auto">
          <a:xfrm flipH="1">
            <a:off x="6153383" y="4159889"/>
            <a:ext cx="670226" cy="144190"/>
          </a:xfrm>
          <a:custGeom>
            <a:avLst/>
            <a:gdLst>
              <a:gd name="T0" fmla="*/ 20 w 23"/>
              <a:gd name="T1" fmla="*/ 0 h 5"/>
              <a:gd name="T2" fmla="*/ 3 w 23"/>
              <a:gd name="T3" fmla="*/ 0 h 5"/>
              <a:gd name="T4" fmla="*/ 0 w 23"/>
              <a:gd name="T5" fmla="*/ 2 h 5"/>
              <a:gd name="T6" fmla="*/ 3 w 23"/>
              <a:gd name="T7" fmla="*/ 5 h 5"/>
              <a:gd name="T8" fmla="*/ 20 w 23"/>
              <a:gd name="T9" fmla="*/ 5 h 5"/>
              <a:gd name="T10" fmla="*/ 23 w 23"/>
              <a:gd name="T11" fmla="*/ 2 h 5"/>
              <a:gd name="T12" fmla="*/ 20 w 2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3" h="5">
                <a:moveTo>
                  <a:pt x="20" y="0"/>
                </a:moveTo>
                <a:cubicBezTo>
                  <a:pt x="3" y="0"/>
                  <a:pt x="3" y="0"/>
                  <a:pt x="3" y="0"/>
                </a:cubicBezTo>
                <a:cubicBezTo>
                  <a:pt x="1" y="0"/>
                  <a:pt x="0" y="1"/>
                  <a:pt x="0" y="2"/>
                </a:cubicBezTo>
                <a:cubicBezTo>
                  <a:pt x="0" y="4"/>
                  <a:pt x="1" y="5"/>
                  <a:pt x="3" y="5"/>
                </a:cubicBezTo>
                <a:cubicBezTo>
                  <a:pt x="20" y="5"/>
                  <a:pt x="20" y="5"/>
                  <a:pt x="20" y="5"/>
                </a:cubicBezTo>
                <a:cubicBezTo>
                  <a:pt x="22" y="5"/>
                  <a:pt x="23" y="4"/>
                  <a:pt x="23" y="2"/>
                </a:cubicBezTo>
                <a:cubicBezTo>
                  <a:pt x="23" y="1"/>
                  <a:pt x="22" y="0"/>
                  <a:pt x="20"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1" name="Freeform 24"/>
          <p:cNvSpPr/>
          <p:nvPr/>
        </p:nvSpPr>
        <p:spPr>
          <a:xfrm flipH="1">
            <a:off x="5977713" y="3862085"/>
            <a:ext cx="1021563" cy="297804"/>
          </a:xfrm>
          <a:custGeom>
            <a:avLst/>
            <a:gdLst>
              <a:gd name="connsiteX0" fmla="*/ 0 w 2645228"/>
              <a:gd name="connsiteY0" fmla="*/ 0 h 496975"/>
              <a:gd name="connsiteX1" fmla="*/ 2645228 w 2645228"/>
              <a:gd name="connsiteY1" fmla="*/ 0 h 496975"/>
              <a:gd name="connsiteX2" fmla="*/ 2645228 w 2645228"/>
              <a:gd name="connsiteY2" fmla="*/ 56095 h 496975"/>
              <a:gd name="connsiteX3" fmla="*/ 2204348 w 2645228"/>
              <a:gd name="connsiteY3" fmla="*/ 496975 h 496975"/>
              <a:gd name="connsiteX4" fmla="*/ 440880 w 2645228"/>
              <a:gd name="connsiteY4" fmla="*/ 496975 h 496975"/>
              <a:gd name="connsiteX5" fmla="*/ 0 w 2645228"/>
              <a:gd name="connsiteY5" fmla="*/ 56095 h 496975"/>
              <a:gd name="connsiteX6" fmla="*/ 0 w 2645228"/>
              <a:gd name="connsiteY6" fmla="*/ 0 h 496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5228" h="496975">
                <a:moveTo>
                  <a:pt x="0" y="0"/>
                </a:moveTo>
                <a:lnTo>
                  <a:pt x="2645228" y="0"/>
                </a:lnTo>
                <a:lnTo>
                  <a:pt x="2645228" y="56095"/>
                </a:lnTo>
                <a:cubicBezTo>
                  <a:pt x="2645228" y="299586"/>
                  <a:pt x="2447839" y="496975"/>
                  <a:pt x="2204348" y="496975"/>
                </a:cubicBezTo>
                <a:lnTo>
                  <a:pt x="440880" y="496975"/>
                </a:lnTo>
                <a:cubicBezTo>
                  <a:pt x="197389" y="496975"/>
                  <a:pt x="0" y="299586"/>
                  <a:pt x="0" y="56095"/>
                </a:cubicBezTo>
                <a:lnTo>
                  <a:pt x="0" y="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white"/>
              </a:solidFill>
              <a:effectLst/>
              <a:uLnTx/>
              <a:uFillTx/>
              <a:latin typeface="Century Schoolbook" panose="02040604050505020304"/>
              <a:ea typeface="+mn-ea"/>
              <a:cs typeface="+mn-cs"/>
            </a:endParaRPr>
          </a:p>
        </p:txBody>
      </p:sp>
      <p:sp>
        <p:nvSpPr>
          <p:cNvPr id="12" name="Freeform 25"/>
          <p:cNvSpPr/>
          <p:nvPr/>
        </p:nvSpPr>
        <p:spPr>
          <a:xfrm flipH="1">
            <a:off x="6260643" y="4364187"/>
            <a:ext cx="455706" cy="97281"/>
          </a:xfrm>
          <a:custGeom>
            <a:avLst/>
            <a:gdLst>
              <a:gd name="connsiteX0" fmla="*/ 0 w 694404"/>
              <a:gd name="connsiteY0" fmla="*/ 0 h 288475"/>
              <a:gd name="connsiteX1" fmla="*/ 694404 w 694404"/>
              <a:gd name="connsiteY1" fmla="*/ 0 h 288475"/>
              <a:gd name="connsiteX2" fmla="*/ 693800 w 694404"/>
              <a:gd name="connsiteY2" fmla="*/ 5989 h 288475"/>
              <a:gd name="connsiteX3" fmla="*/ 347202 w 694404"/>
              <a:gd name="connsiteY3" fmla="*/ 288475 h 288475"/>
              <a:gd name="connsiteX4" fmla="*/ 604 w 694404"/>
              <a:gd name="connsiteY4" fmla="*/ 5989 h 288475"/>
              <a:gd name="connsiteX5" fmla="*/ 0 w 694404"/>
              <a:gd name="connsiteY5" fmla="*/ 0 h 28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404" h="288475">
                <a:moveTo>
                  <a:pt x="0" y="0"/>
                </a:moveTo>
                <a:lnTo>
                  <a:pt x="694404" y="0"/>
                </a:lnTo>
                <a:lnTo>
                  <a:pt x="693800" y="5989"/>
                </a:lnTo>
                <a:cubicBezTo>
                  <a:pt x="660811" y="167204"/>
                  <a:pt x="518169" y="288475"/>
                  <a:pt x="347202" y="288475"/>
                </a:cubicBezTo>
                <a:cubicBezTo>
                  <a:pt x="176235" y="288475"/>
                  <a:pt x="33593" y="167204"/>
                  <a:pt x="604" y="5989"/>
                </a:cubicBezTo>
                <a:lnTo>
                  <a:pt x="0" y="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white"/>
              </a:solidFill>
              <a:effectLst/>
              <a:uLnTx/>
              <a:uFillTx/>
              <a:latin typeface="Century Schoolbook" panose="02040604050505020304"/>
              <a:ea typeface="+mn-ea"/>
              <a:cs typeface="+mn-cs"/>
            </a:endParaRPr>
          </a:p>
        </p:txBody>
      </p:sp>
      <p:sp>
        <p:nvSpPr>
          <p:cNvPr id="13" name="Freeform 5"/>
          <p:cNvSpPr/>
          <p:nvPr/>
        </p:nvSpPr>
        <p:spPr bwMode="auto">
          <a:xfrm>
            <a:off x="6406517" y="3286673"/>
            <a:ext cx="133315" cy="393995"/>
          </a:xfrm>
          <a:custGeom>
            <a:avLst/>
            <a:gdLst>
              <a:gd name="T0" fmla="*/ 77 w 112"/>
              <a:gd name="T1" fmla="*/ 270 h 331"/>
              <a:gd name="T2" fmla="*/ 44 w 112"/>
              <a:gd name="T3" fmla="*/ 331 h 331"/>
              <a:gd name="T4" fmla="*/ 15 w 112"/>
              <a:gd name="T5" fmla="*/ 328 h 331"/>
              <a:gd name="T6" fmla="*/ 0 w 112"/>
              <a:gd name="T7" fmla="*/ 261 h 331"/>
              <a:gd name="T8" fmla="*/ 35 w 112"/>
              <a:gd name="T9" fmla="*/ 0 h 331"/>
              <a:gd name="T10" fmla="*/ 112 w 112"/>
              <a:gd name="T11" fmla="*/ 11 h 331"/>
              <a:gd name="T12" fmla="*/ 77 w 112"/>
              <a:gd name="T13" fmla="*/ 270 h 331"/>
            </a:gdLst>
            <a:ahLst/>
            <a:cxnLst>
              <a:cxn ang="0">
                <a:pos x="T0" y="T1"/>
              </a:cxn>
              <a:cxn ang="0">
                <a:pos x="T2" y="T3"/>
              </a:cxn>
              <a:cxn ang="0">
                <a:pos x="T4" y="T5"/>
              </a:cxn>
              <a:cxn ang="0">
                <a:pos x="T6" y="T7"/>
              </a:cxn>
              <a:cxn ang="0">
                <a:pos x="T8" y="T9"/>
              </a:cxn>
              <a:cxn ang="0">
                <a:pos x="T10" y="T11"/>
              </a:cxn>
              <a:cxn ang="0">
                <a:pos x="T12" y="T13"/>
              </a:cxn>
            </a:cxnLst>
            <a:rect l="0" t="0" r="r" b="b"/>
            <a:pathLst>
              <a:path w="112" h="331">
                <a:moveTo>
                  <a:pt x="77" y="270"/>
                </a:moveTo>
                <a:lnTo>
                  <a:pt x="44" y="331"/>
                </a:lnTo>
                <a:lnTo>
                  <a:pt x="15" y="328"/>
                </a:lnTo>
                <a:lnTo>
                  <a:pt x="0" y="261"/>
                </a:lnTo>
                <a:lnTo>
                  <a:pt x="35" y="0"/>
                </a:lnTo>
                <a:lnTo>
                  <a:pt x="112" y="11"/>
                </a:lnTo>
                <a:lnTo>
                  <a:pt x="77" y="27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4" name="Freeform 6"/>
          <p:cNvSpPr/>
          <p:nvPr/>
        </p:nvSpPr>
        <p:spPr bwMode="auto">
          <a:xfrm>
            <a:off x="6444606" y="3216444"/>
            <a:ext cx="104748" cy="121412"/>
          </a:xfrm>
          <a:custGeom>
            <a:avLst/>
            <a:gdLst>
              <a:gd name="T0" fmla="*/ 58 w 64"/>
              <a:gd name="T1" fmla="*/ 48 h 74"/>
              <a:gd name="T2" fmla="*/ 27 w 64"/>
              <a:gd name="T3" fmla="*/ 72 h 74"/>
              <a:gd name="T4" fmla="*/ 26 w 64"/>
              <a:gd name="T5" fmla="*/ 72 h 74"/>
              <a:gd name="T6" fmla="*/ 2 w 64"/>
              <a:gd name="T7" fmla="*/ 41 h 74"/>
              <a:gd name="T8" fmla="*/ 6 w 64"/>
              <a:gd name="T9" fmla="*/ 15 h 74"/>
              <a:gd name="T10" fmla="*/ 35 w 64"/>
              <a:gd name="T11" fmla="*/ 7 h 74"/>
              <a:gd name="T12" fmla="*/ 36 w 64"/>
              <a:gd name="T13" fmla="*/ 7 h 74"/>
              <a:gd name="T14" fmla="*/ 62 w 64"/>
              <a:gd name="T15" fmla="*/ 22 h 74"/>
              <a:gd name="T16" fmla="*/ 58 w 64"/>
              <a:gd name="T17"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4">
                <a:moveTo>
                  <a:pt x="58" y="48"/>
                </a:moveTo>
                <a:cubicBezTo>
                  <a:pt x="56" y="63"/>
                  <a:pt x="42" y="74"/>
                  <a:pt x="27" y="72"/>
                </a:cubicBezTo>
                <a:cubicBezTo>
                  <a:pt x="26" y="72"/>
                  <a:pt x="26" y="72"/>
                  <a:pt x="26" y="72"/>
                </a:cubicBezTo>
                <a:cubicBezTo>
                  <a:pt x="11" y="70"/>
                  <a:pt x="0" y="56"/>
                  <a:pt x="2" y="41"/>
                </a:cubicBezTo>
                <a:cubicBezTo>
                  <a:pt x="6" y="15"/>
                  <a:pt x="6" y="15"/>
                  <a:pt x="6" y="15"/>
                </a:cubicBezTo>
                <a:cubicBezTo>
                  <a:pt x="8" y="0"/>
                  <a:pt x="20" y="5"/>
                  <a:pt x="35" y="7"/>
                </a:cubicBezTo>
                <a:cubicBezTo>
                  <a:pt x="36" y="7"/>
                  <a:pt x="36" y="7"/>
                  <a:pt x="36" y="7"/>
                </a:cubicBezTo>
                <a:cubicBezTo>
                  <a:pt x="51" y="9"/>
                  <a:pt x="64" y="7"/>
                  <a:pt x="62" y="22"/>
                </a:cubicBezTo>
                <a:lnTo>
                  <a:pt x="58" y="4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5" name="Freeform 7"/>
          <p:cNvSpPr/>
          <p:nvPr/>
        </p:nvSpPr>
        <p:spPr bwMode="auto">
          <a:xfrm>
            <a:off x="6432704" y="3260485"/>
            <a:ext cx="114270" cy="110700"/>
          </a:xfrm>
          <a:custGeom>
            <a:avLst/>
            <a:gdLst>
              <a:gd name="T0" fmla="*/ 85 w 96"/>
              <a:gd name="T1" fmla="*/ 93 h 93"/>
              <a:gd name="T2" fmla="*/ 0 w 96"/>
              <a:gd name="T3" fmla="*/ 81 h 93"/>
              <a:gd name="T4" fmla="*/ 11 w 96"/>
              <a:gd name="T5" fmla="*/ 0 h 93"/>
              <a:gd name="T6" fmla="*/ 96 w 96"/>
              <a:gd name="T7" fmla="*/ 12 h 93"/>
              <a:gd name="T8" fmla="*/ 85 w 96"/>
              <a:gd name="T9" fmla="*/ 93 h 93"/>
            </a:gdLst>
            <a:ahLst/>
            <a:cxnLst>
              <a:cxn ang="0">
                <a:pos x="T0" y="T1"/>
              </a:cxn>
              <a:cxn ang="0">
                <a:pos x="T2" y="T3"/>
              </a:cxn>
              <a:cxn ang="0">
                <a:pos x="T4" y="T5"/>
              </a:cxn>
              <a:cxn ang="0">
                <a:pos x="T6" y="T7"/>
              </a:cxn>
              <a:cxn ang="0">
                <a:pos x="T8" y="T9"/>
              </a:cxn>
            </a:cxnLst>
            <a:rect l="0" t="0" r="r" b="b"/>
            <a:pathLst>
              <a:path w="96" h="93">
                <a:moveTo>
                  <a:pt x="85" y="93"/>
                </a:moveTo>
                <a:lnTo>
                  <a:pt x="0" y="81"/>
                </a:lnTo>
                <a:lnTo>
                  <a:pt x="11" y="0"/>
                </a:lnTo>
                <a:lnTo>
                  <a:pt x="96" y="12"/>
                </a:lnTo>
                <a:lnTo>
                  <a:pt x="85" y="9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6" name="Freeform 8"/>
          <p:cNvSpPr/>
          <p:nvPr/>
        </p:nvSpPr>
        <p:spPr bwMode="auto">
          <a:xfrm>
            <a:off x="6424371" y="3666383"/>
            <a:ext cx="34520" cy="57135"/>
          </a:xfrm>
          <a:custGeom>
            <a:avLst/>
            <a:gdLst>
              <a:gd name="T0" fmla="*/ 0 w 21"/>
              <a:gd name="T1" fmla="*/ 5 h 35"/>
              <a:gd name="T2" fmla="*/ 5 w 21"/>
              <a:gd name="T3" fmla="*/ 26 h 35"/>
              <a:gd name="T4" fmla="*/ 21 w 21"/>
              <a:gd name="T5" fmla="*/ 9 h 35"/>
              <a:gd name="T6" fmla="*/ 0 w 21"/>
              <a:gd name="T7" fmla="*/ 5 h 35"/>
            </a:gdLst>
            <a:ahLst/>
            <a:cxnLst>
              <a:cxn ang="0">
                <a:pos x="T0" y="T1"/>
              </a:cxn>
              <a:cxn ang="0">
                <a:pos x="T2" y="T3"/>
              </a:cxn>
              <a:cxn ang="0">
                <a:pos x="T4" y="T5"/>
              </a:cxn>
              <a:cxn ang="0">
                <a:pos x="T6" y="T7"/>
              </a:cxn>
            </a:cxnLst>
            <a:rect l="0" t="0" r="r" b="b"/>
            <a:pathLst>
              <a:path w="21" h="35">
                <a:moveTo>
                  <a:pt x="0" y="5"/>
                </a:moveTo>
                <a:cubicBezTo>
                  <a:pt x="0" y="5"/>
                  <a:pt x="3" y="22"/>
                  <a:pt x="5" y="26"/>
                </a:cubicBezTo>
                <a:cubicBezTo>
                  <a:pt x="6" y="31"/>
                  <a:pt x="9" y="35"/>
                  <a:pt x="21" y="9"/>
                </a:cubicBezTo>
                <a:cubicBezTo>
                  <a:pt x="21" y="9"/>
                  <a:pt x="13" y="0"/>
                  <a:pt x="0" y="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7" name="Freeform 9"/>
          <p:cNvSpPr/>
          <p:nvPr/>
        </p:nvSpPr>
        <p:spPr bwMode="auto">
          <a:xfrm>
            <a:off x="6544594" y="3285482"/>
            <a:ext cx="132125" cy="393995"/>
          </a:xfrm>
          <a:custGeom>
            <a:avLst/>
            <a:gdLst>
              <a:gd name="T0" fmla="*/ 75 w 111"/>
              <a:gd name="T1" fmla="*/ 269 h 331"/>
              <a:gd name="T2" fmla="*/ 44 w 111"/>
              <a:gd name="T3" fmla="*/ 331 h 331"/>
              <a:gd name="T4" fmla="*/ 15 w 111"/>
              <a:gd name="T5" fmla="*/ 326 h 331"/>
              <a:gd name="T6" fmla="*/ 0 w 111"/>
              <a:gd name="T7" fmla="*/ 259 h 331"/>
              <a:gd name="T8" fmla="*/ 34 w 111"/>
              <a:gd name="T9" fmla="*/ 0 h 331"/>
              <a:gd name="T10" fmla="*/ 111 w 111"/>
              <a:gd name="T11" fmla="*/ 9 h 331"/>
              <a:gd name="T12" fmla="*/ 75 w 111"/>
              <a:gd name="T13" fmla="*/ 269 h 331"/>
            </a:gdLst>
            <a:ahLst/>
            <a:cxnLst>
              <a:cxn ang="0">
                <a:pos x="T0" y="T1"/>
              </a:cxn>
              <a:cxn ang="0">
                <a:pos x="T2" y="T3"/>
              </a:cxn>
              <a:cxn ang="0">
                <a:pos x="T4" y="T5"/>
              </a:cxn>
              <a:cxn ang="0">
                <a:pos x="T6" y="T7"/>
              </a:cxn>
              <a:cxn ang="0">
                <a:pos x="T8" y="T9"/>
              </a:cxn>
              <a:cxn ang="0">
                <a:pos x="T10" y="T11"/>
              </a:cxn>
              <a:cxn ang="0">
                <a:pos x="T12" y="T13"/>
              </a:cxn>
            </a:cxnLst>
            <a:rect l="0" t="0" r="r" b="b"/>
            <a:pathLst>
              <a:path w="111" h="331">
                <a:moveTo>
                  <a:pt x="75" y="269"/>
                </a:moveTo>
                <a:lnTo>
                  <a:pt x="44" y="331"/>
                </a:lnTo>
                <a:lnTo>
                  <a:pt x="15" y="326"/>
                </a:lnTo>
                <a:lnTo>
                  <a:pt x="0" y="259"/>
                </a:lnTo>
                <a:lnTo>
                  <a:pt x="34" y="0"/>
                </a:lnTo>
                <a:lnTo>
                  <a:pt x="111" y="9"/>
                </a:lnTo>
                <a:lnTo>
                  <a:pt x="75" y="26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8" name="Freeform 10"/>
          <p:cNvSpPr/>
          <p:nvPr/>
        </p:nvSpPr>
        <p:spPr bwMode="auto">
          <a:xfrm>
            <a:off x="6581493" y="3212873"/>
            <a:ext cx="104748" cy="121412"/>
          </a:xfrm>
          <a:custGeom>
            <a:avLst/>
            <a:gdLst>
              <a:gd name="T0" fmla="*/ 58 w 64"/>
              <a:gd name="T1" fmla="*/ 48 h 74"/>
              <a:gd name="T2" fmla="*/ 27 w 64"/>
              <a:gd name="T3" fmla="*/ 72 h 74"/>
              <a:gd name="T4" fmla="*/ 26 w 64"/>
              <a:gd name="T5" fmla="*/ 72 h 74"/>
              <a:gd name="T6" fmla="*/ 2 w 64"/>
              <a:gd name="T7" fmla="*/ 41 h 74"/>
              <a:gd name="T8" fmla="*/ 6 w 64"/>
              <a:gd name="T9" fmla="*/ 15 h 74"/>
              <a:gd name="T10" fmla="*/ 35 w 64"/>
              <a:gd name="T11" fmla="*/ 7 h 74"/>
              <a:gd name="T12" fmla="*/ 36 w 64"/>
              <a:gd name="T13" fmla="*/ 7 h 74"/>
              <a:gd name="T14" fmla="*/ 61 w 64"/>
              <a:gd name="T15" fmla="*/ 23 h 74"/>
              <a:gd name="T16" fmla="*/ 58 w 64"/>
              <a:gd name="T17"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4">
                <a:moveTo>
                  <a:pt x="58" y="48"/>
                </a:moveTo>
                <a:cubicBezTo>
                  <a:pt x="56" y="64"/>
                  <a:pt x="42" y="74"/>
                  <a:pt x="27" y="72"/>
                </a:cubicBezTo>
                <a:cubicBezTo>
                  <a:pt x="26" y="72"/>
                  <a:pt x="26" y="72"/>
                  <a:pt x="26" y="72"/>
                </a:cubicBezTo>
                <a:cubicBezTo>
                  <a:pt x="11" y="70"/>
                  <a:pt x="0" y="56"/>
                  <a:pt x="2" y="41"/>
                </a:cubicBezTo>
                <a:cubicBezTo>
                  <a:pt x="6" y="15"/>
                  <a:pt x="6" y="15"/>
                  <a:pt x="6" y="15"/>
                </a:cubicBezTo>
                <a:cubicBezTo>
                  <a:pt x="8" y="0"/>
                  <a:pt x="20" y="5"/>
                  <a:pt x="35" y="7"/>
                </a:cubicBezTo>
                <a:cubicBezTo>
                  <a:pt x="36" y="7"/>
                  <a:pt x="36" y="7"/>
                  <a:pt x="36" y="7"/>
                </a:cubicBezTo>
                <a:cubicBezTo>
                  <a:pt x="51" y="9"/>
                  <a:pt x="64" y="7"/>
                  <a:pt x="61" y="23"/>
                </a:cubicBezTo>
                <a:lnTo>
                  <a:pt x="58" y="4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9" name="Freeform 11"/>
          <p:cNvSpPr/>
          <p:nvPr/>
        </p:nvSpPr>
        <p:spPr bwMode="auto">
          <a:xfrm>
            <a:off x="6570780" y="3259295"/>
            <a:ext cx="114270" cy="109509"/>
          </a:xfrm>
          <a:custGeom>
            <a:avLst/>
            <a:gdLst>
              <a:gd name="T0" fmla="*/ 85 w 96"/>
              <a:gd name="T1" fmla="*/ 92 h 92"/>
              <a:gd name="T2" fmla="*/ 0 w 96"/>
              <a:gd name="T3" fmla="*/ 81 h 92"/>
              <a:gd name="T4" fmla="*/ 11 w 96"/>
              <a:gd name="T5" fmla="*/ 0 h 92"/>
              <a:gd name="T6" fmla="*/ 96 w 96"/>
              <a:gd name="T7" fmla="*/ 11 h 92"/>
              <a:gd name="T8" fmla="*/ 85 w 96"/>
              <a:gd name="T9" fmla="*/ 92 h 92"/>
            </a:gdLst>
            <a:ahLst/>
            <a:cxnLst>
              <a:cxn ang="0">
                <a:pos x="T0" y="T1"/>
              </a:cxn>
              <a:cxn ang="0">
                <a:pos x="T2" y="T3"/>
              </a:cxn>
              <a:cxn ang="0">
                <a:pos x="T4" y="T5"/>
              </a:cxn>
              <a:cxn ang="0">
                <a:pos x="T6" y="T7"/>
              </a:cxn>
              <a:cxn ang="0">
                <a:pos x="T8" y="T9"/>
              </a:cxn>
            </a:cxnLst>
            <a:rect l="0" t="0" r="r" b="b"/>
            <a:pathLst>
              <a:path w="96" h="92">
                <a:moveTo>
                  <a:pt x="85" y="92"/>
                </a:moveTo>
                <a:lnTo>
                  <a:pt x="0" y="81"/>
                </a:lnTo>
                <a:lnTo>
                  <a:pt x="11" y="0"/>
                </a:lnTo>
                <a:lnTo>
                  <a:pt x="96" y="11"/>
                </a:lnTo>
                <a:lnTo>
                  <a:pt x="85" y="92"/>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0" name="Freeform 12"/>
          <p:cNvSpPr/>
          <p:nvPr/>
        </p:nvSpPr>
        <p:spPr bwMode="auto">
          <a:xfrm>
            <a:off x="6562448" y="3662812"/>
            <a:ext cx="34520" cy="57135"/>
          </a:xfrm>
          <a:custGeom>
            <a:avLst/>
            <a:gdLst>
              <a:gd name="T0" fmla="*/ 0 w 21"/>
              <a:gd name="T1" fmla="*/ 6 h 35"/>
              <a:gd name="T2" fmla="*/ 5 w 21"/>
              <a:gd name="T3" fmla="*/ 27 h 35"/>
              <a:gd name="T4" fmla="*/ 21 w 21"/>
              <a:gd name="T5" fmla="*/ 10 h 35"/>
              <a:gd name="T6" fmla="*/ 0 w 21"/>
              <a:gd name="T7" fmla="*/ 6 h 35"/>
            </a:gdLst>
            <a:ahLst/>
            <a:cxnLst>
              <a:cxn ang="0">
                <a:pos x="T0" y="T1"/>
              </a:cxn>
              <a:cxn ang="0">
                <a:pos x="T2" y="T3"/>
              </a:cxn>
              <a:cxn ang="0">
                <a:pos x="T4" y="T5"/>
              </a:cxn>
              <a:cxn ang="0">
                <a:pos x="T6" y="T7"/>
              </a:cxn>
            </a:cxnLst>
            <a:rect l="0" t="0" r="r" b="b"/>
            <a:pathLst>
              <a:path w="21" h="35">
                <a:moveTo>
                  <a:pt x="0" y="6"/>
                </a:moveTo>
                <a:cubicBezTo>
                  <a:pt x="0" y="6"/>
                  <a:pt x="3" y="22"/>
                  <a:pt x="5" y="27"/>
                </a:cubicBezTo>
                <a:cubicBezTo>
                  <a:pt x="6" y="31"/>
                  <a:pt x="9" y="35"/>
                  <a:pt x="21" y="10"/>
                </a:cubicBezTo>
                <a:cubicBezTo>
                  <a:pt x="21" y="10"/>
                  <a:pt x="13" y="0"/>
                  <a:pt x="0" y="6"/>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1" name="Freeform 13"/>
          <p:cNvSpPr/>
          <p:nvPr/>
        </p:nvSpPr>
        <p:spPr bwMode="auto">
          <a:xfrm>
            <a:off x="6664816" y="3287862"/>
            <a:ext cx="30948" cy="199973"/>
          </a:xfrm>
          <a:custGeom>
            <a:avLst/>
            <a:gdLst>
              <a:gd name="T0" fmla="*/ 4 w 19"/>
              <a:gd name="T1" fmla="*/ 0 h 122"/>
              <a:gd name="T2" fmla="*/ 19 w 19"/>
              <a:gd name="T3" fmla="*/ 16 h 122"/>
              <a:gd name="T4" fmla="*/ 7 w 19"/>
              <a:gd name="T5" fmla="*/ 115 h 122"/>
              <a:gd name="T6" fmla="*/ 0 w 19"/>
              <a:gd name="T7" fmla="*/ 121 h 122"/>
              <a:gd name="T8" fmla="*/ 10 w 19"/>
              <a:gd name="T9" fmla="*/ 43 h 122"/>
              <a:gd name="T10" fmla="*/ 5 w 19"/>
              <a:gd name="T11" fmla="*/ 34 h 122"/>
              <a:gd name="T12" fmla="*/ 4 w 19"/>
              <a:gd name="T13" fmla="*/ 0 h 122"/>
            </a:gdLst>
            <a:ahLst/>
            <a:cxnLst>
              <a:cxn ang="0">
                <a:pos x="T0" y="T1"/>
              </a:cxn>
              <a:cxn ang="0">
                <a:pos x="T2" y="T3"/>
              </a:cxn>
              <a:cxn ang="0">
                <a:pos x="T4" y="T5"/>
              </a:cxn>
              <a:cxn ang="0">
                <a:pos x="T6" y="T7"/>
              </a:cxn>
              <a:cxn ang="0">
                <a:pos x="T8" y="T9"/>
              </a:cxn>
              <a:cxn ang="0">
                <a:pos x="T10" y="T11"/>
              </a:cxn>
              <a:cxn ang="0">
                <a:pos x="T12" y="T13"/>
              </a:cxn>
            </a:cxnLst>
            <a:rect l="0" t="0" r="r" b="b"/>
            <a:pathLst>
              <a:path w="19" h="122">
                <a:moveTo>
                  <a:pt x="4" y="0"/>
                </a:moveTo>
                <a:cubicBezTo>
                  <a:pt x="4" y="0"/>
                  <a:pt x="18" y="10"/>
                  <a:pt x="19" y="16"/>
                </a:cubicBezTo>
                <a:cubicBezTo>
                  <a:pt x="19" y="21"/>
                  <a:pt x="7" y="115"/>
                  <a:pt x="7" y="115"/>
                </a:cubicBezTo>
                <a:cubicBezTo>
                  <a:pt x="7" y="115"/>
                  <a:pt x="8" y="122"/>
                  <a:pt x="0" y="121"/>
                </a:cubicBezTo>
                <a:cubicBezTo>
                  <a:pt x="10" y="43"/>
                  <a:pt x="10" y="43"/>
                  <a:pt x="10" y="43"/>
                </a:cubicBezTo>
                <a:cubicBezTo>
                  <a:pt x="5" y="34"/>
                  <a:pt x="5" y="34"/>
                  <a:pt x="5" y="34"/>
                </a:cubicBezTo>
                <a:cubicBezTo>
                  <a:pt x="4" y="0"/>
                  <a:pt x="4" y="0"/>
                  <a:pt x="4"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22" name="Group 123"/>
          <p:cNvGrpSpPr/>
          <p:nvPr/>
        </p:nvGrpSpPr>
        <p:grpSpPr>
          <a:xfrm>
            <a:off x="5738750" y="3195912"/>
            <a:ext cx="613013" cy="465414"/>
            <a:chOff x="7170738" y="4168775"/>
            <a:chExt cx="817563" cy="620713"/>
          </a:xfrm>
          <a:solidFill>
            <a:schemeClr val="tx2">
              <a:lumMod val="20000"/>
              <a:lumOff val="80000"/>
            </a:schemeClr>
          </a:solidFill>
        </p:grpSpPr>
        <p:sp>
          <p:nvSpPr>
            <p:cNvPr id="23" name="Freeform 14"/>
            <p:cNvSpPr/>
            <p:nvPr/>
          </p:nvSpPr>
          <p:spPr bwMode="auto">
            <a:xfrm>
              <a:off x="7170738" y="4168775"/>
              <a:ext cx="785813" cy="354013"/>
            </a:xfrm>
            <a:custGeom>
              <a:avLst/>
              <a:gdLst>
                <a:gd name="T0" fmla="*/ 246 w 495"/>
                <a:gd name="T1" fmla="*/ 223 h 223"/>
                <a:gd name="T2" fmla="*/ 0 w 495"/>
                <a:gd name="T3" fmla="*/ 111 h 223"/>
                <a:gd name="T4" fmla="*/ 252 w 495"/>
                <a:gd name="T5" fmla="*/ 0 h 223"/>
                <a:gd name="T6" fmla="*/ 495 w 495"/>
                <a:gd name="T7" fmla="*/ 109 h 223"/>
                <a:gd name="T8" fmla="*/ 246 w 495"/>
                <a:gd name="T9" fmla="*/ 223 h 223"/>
              </a:gdLst>
              <a:ahLst/>
              <a:cxnLst>
                <a:cxn ang="0">
                  <a:pos x="T0" y="T1"/>
                </a:cxn>
                <a:cxn ang="0">
                  <a:pos x="T2" y="T3"/>
                </a:cxn>
                <a:cxn ang="0">
                  <a:pos x="T4" y="T5"/>
                </a:cxn>
                <a:cxn ang="0">
                  <a:pos x="T6" y="T7"/>
                </a:cxn>
                <a:cxn ang="0">
                  <a:pos x="T8" y="T9"/>
                </a:cxn>
              </a:cxnLst>
              <a:rect l="0" t="0" r="r" b="b"/>
              <a:pathLst>
                <a:path w="495" h="223">
                  <a:moveTo>
                    <a:pt x="246" y="223"/>
                  </a:moveTo>
                  <a:lnTo>
                    <a:pt x="0" y="111"/>
                  </a:lnTo>
                  <a:lnTo>
                    <a:pt x="252" y="0"/>
                  </a:lnTo>
                  <a:lnTo>
                    <a:pt x="495" y="109"/>
                  </a:lnTo>
                  <a:lnTo>
                    <a:pt x="246" y="2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4" name="Rectangle 15"/>
            <p:cNvSpPr>
              <a:spLocks noChangeArrowheads="1"/>
            </p:cNvSpPr>
            <p:nvPr/>
          </p:nvSpPr>
          <p:spPr bwMode="auto">
            <a:xfrm>
              <a:off x="7924800" y="4335463"/>
              <a:ext cx="23813" cy="257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5" name="Oval 16"/>
            <p:cNvSpPr>
              <a:spLocks noChangeArrowheads="1"/>
            </p:cNvSpPr>
            <p:nvPr/>
          </p:nvSpPr>
          <p:spPr bwMode="auto">
            <a:xfrm>
              <a:off x="7897813" y="4564063"/>
              <a:ext cx="76200" cy="777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6" name="Freeform 17"/>
            <p:cNvSpPr/>
            <p:nvPr/>
          </p:nvSpPr>
          <p:spPr bwMode="auto">
            <a:xfrm>
              <a:off x="7888288" y="4605338"/>
              <a:ext cx="55563" cy="171450"/>
            </a:xfrm>
            <a:custGeom>
              <a:avLst/>
              <a:gdLst>
                <a:gd name="T0" fmla="*/ 14 w 26"/>
                <a:gd name="T1" fmla="*/ 4 h 79"/>
                <a:gd name="T2" fmla="*/ 6 w 26"/>
                <a:gd name="T3" fmla="*/ 79 h 79"/>
                <a:gd name="T4" fmla="*/ 26 w 26"/>
                <a:gd name="T5" fmla="*/ 79 h 79"/>
                <a:gd name="T6" fmla="*/ 26 w 26"/>
                <a:gd name="T7" fmla="*/ 0 h 79"/>
                <a:gd name="T8" fmla="*/ 14 w 26"/>
                <a:gd name="T9" fmla="*/ 4 h 79"/>
              </a:gdLst>
              <a:ahLst/>
              <a:cxnLst>
                <a:cxn ang="0">
                  <a:pos x="T0" y="T1"/>
                </a:cxn>
                <a:cxn ang="0">
                  <a:pos x="T2" y="T3"/>
                </a:cxn>
                <a:cxn ang="0">
                  <a:pos x="T4" y="T5"/>
                </a:cxn>
                <a:cxn ang="0">
                  <a:pos x="T6" y="T7"/>
                </a:cxn>
                <a:cxn ang="0">
                  <a:pos x="T8" y="T9"/>
                </a:cxn>
              </a:cxnLst>
              <a:rect l="0" t="0" r="r" b="b"/>
              <a:pathLst>
                <a:path w="26" h="79">
                  <a:moveTo>
                    <a:pt x="14" y="4"/>
                  </a:moveTo>
                  <a:cubicBezTo>
                    <a:pt x="14" y="4"/>
                    <a:pt x="0" y="34"/>
                    <a:pt x="6" y="79"/>
                  </a:cubicBezTo>
                  <a:cubicBezTo>
                    <a:pt x="26" y="79"/>
                    <a:pt x="26" y="79"/>
                    <a:pt x="26" y="79"/>
                  </a:cubicBezTo>
                  <a:cubicBezTo>
                    <a:pt x="26" y="0"/>
                    <a:pt x="26" y="0"/>
                    <a:pt x="26" y="0"/>
                  </a:cubicBezTo>
                  <a:cubicBezTo>
                    <a:pt x="26" y="0"/>
                    <a:pt x="14" y="7"/>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7" name="Freeform 18"/>
            <p:cNvSpPr/>
            <p:nvPr/>
          </p:nvSpPr>
          <p:spPr bwMode="auto">
            <a:xfrm>
              <a:off x="7932738" y="4605338"/>
              <a:ext cx="55563" cy="171450"/>
            </a:xfrm>
            <a:custGeom>
              <a:avLst/>
              <a:gdLst>
                <a:gd name="T0" fmla="*/ 11 w 25"/>
                <a:gd name="T1" fmla="*/ 4 h 79"/>
                <a:gd name="T2" fmla="*/ 20 w 25"/>
                <a:gd name="T3" fmla="*/ 79 h 79"/>
                <a:gd name="T4" fmla="*/ 0 w 25"/>
                <a:gd name="T5" fmla="*/ 79 h 79"/>
                <a:gd name="T6" fmla="*/ 0 w 25"/>
                <a:gd name="T7" fmla="*/ 0 h 79"/>
                <a:gd name="T8" fmla="*/ 11 w 25"/>
                <a:gd name="T9" fmla="*/ 4 h 79"/>
              </a:gdLst>
              <a:ahLst/>
              <a:cxnLst>
                <a:cxn ang="0">
                  <a:pos x="T0" y="T1"/>
                </a:cxn>
                <a:cxn ang="0">
                  <a:pos x="T2" y="T3"/>
                </a:cxn>
                <a:cxn ang="0">
                  <a:pos x="T4" y="T5"/>
                </a:cxn>
                <a:cxn ang="0">
                  <a:pos x="T6" y="T7"/>
                </a:cxn>
                <a:cxn ang="0">
                  <a:pos x="T8" y="T9"/>
                </a:cxn>
              </a:cxnLst>
              <a:rect l="0" t="0" r="r" b="b"/>
              <a:pathLst>
                <a:path w="25" h="79">
                  <a:moveTo>
                    <a:pt x="11" y="4"/>
                  </a:moveTo>
                  <a:cubicBezTo>
                    <a:pt x="11" y="4"/>
                    <a:pt x="25" y="34"/>
                    <a:pt x="20" y="79"/>
                  </a:cubicBezTo>
                  <a:cubicBezTo>
                    <a:pt x="0" y="79"/>
                    <a:pt x="0" y="79"/>
                    <a:pt x="0" y="79"/>
                  </a:cubicBezTo>
                  <a:cubicBezTo>
                    <a:pt x="0" y="0"/>
                    <a:pt x="0" y="0"/>
                    <a:pt x="0" y="0"/>
                  </a:cubicBezTo>
                  <a:cubicBezTo>
                    <a:pt x="0" y="0"/>
                    <a:pt x="11" y="7"/>
                    <a:pt x="1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8" name="Freeform 19"/>
            <p:cNvSpPr/>
            <p:nvPr/>
          </p:nvSpPr>
          <p:spPr bwMode="auto">
            <a:xfrm>
              <a:off x="7327900" y="4449763"/>
              <a:ext cx="455613" cy="339725"/>
            </a:xfrm>
            <a:custGeom>
              <a:avLst/>
              <a:gdLst>
                <a:gd name="T0" fmla="*/ 209 w 209"/>
                <a:gd name="T1" fmla="*/ 0 h 156"/>
                <a:gd name="T2" fmla="*/ 104 w 209"/>
                <a:gd name="T3" fmla="*/ 49 h 156"/>
                <a:gd name="T4" fmla="*/ 0 w 209"/>
                <a:gd name="T5" fmla="*/ 0 h 156"/>
                <a:gd name="T6" fmla="*/ 0 w 209"/>
                <a:gd name="T7" fmla="*/ 120 h 156"/>
                <a:gd name="T8" fmla="*/ 102 w 209"/>
                <a:gd name="T9" fmla="*/ 156 h 156"/>
                <a:gd name="T10" fmla="*/ 102 w 209"/>
                <a:gd name="T11" fmla="*/ 156 h 156"/>
                <a:gd name="T12" fmla="*/ 104 w 209"/>
                <a:gd name="T13" fmla="*/ 156 h 156"/>
                <a:gd name="T14" fmla="*/ 107 w 209"/>
                <a:gd name="T15" fmla="*/ 156 h 156"/>
                <a:gd name="T16" fmla="*/ 107 w 209"/>
                <a:gd name="T17" fmla="*/ 156 h 156"/>
                <a:gd name="T18" fmla="*/ 209 w 209"/>
                <a:gd name="T19" fmla="*/ 120 h 156"/>
                <a:gd name="T20" fmla="*/ 209 w 209"/>
                <a:gd name="T21"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9" h="156">
                  <a:moveTo>
                    <a:pt x="209" y="0"/>
                  </a:moveTo>
                  <a:cubicBezTo>
                    <a:pt x="209" y="1"/>
                    <a:pt x="121" y="41"/>
                    <a:pt x="104" y="49"/>
                  </a:cubicBezTo>
                  <a:cubicBezTo>
                    <a:pt x="87" y="41"/>
                    <a:pt x="0" y="1"/>
                    <a:pt x="0" y="0"/>
                  </a:cubicBezTo>
                  <a:cubicBezTo>
                    <a:pt x="0" y="120"/>
                    <a:pt x="0" y="120"/>
                    <a:pt x="0" y="120"/>
                  </a:cubicBezTo>
                  <a:cubicBezTo>
                    <a:pt x="28" y="150"/>
                    <a:pt x="84" y="155"/>
                    <a:pt x="102" y="156"/>
                  </a:cubicBezTo>
                  <a:cubicBezTo>
                    <a:pt x="102" y="156"/>
                    <a:pt x="102" y="156"/>
                    <a:pt x="102" y="156"/>
                  </a:cubicBezTo>
                  <a:cubicBezTo>
                    <a:pt x="102" y="156"/>
                    <a:pt x="103" y="156"/>
                    <a:pt x="104" y="156"/>
                  </a:cubicBezTo>
                  <a:cubicBezTo>
                    <a:pt x="106" y="156"/>
                    <a:pt x="107" y="156"/>
                    <a:pt x="107" y="156"/>
                  </a:cubicBezTo>
                  <a:cubicBezTo>
                    <a:pt x="107" y="156"/>
                    <a:pt x="107" y="156"/>
                    <a:pt x="107" y="156"/>
                  </a:cubicBezTo>
                  <a:cubicBezTo>
                    <a:pt x="125" y="155"/>
                    <a:pt x="181" y="150"/>
                    <a:pt x="209" y="120"/>
                  </a:cubicBezTo>
                  <a:lnTo>
                    <a:pt x="20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29" name="Freeform 20"/>
          <p:cNvSpPr>
            <a:spLocks noEditPoints="1"/>
          </p:cNvSpPr>
          <p:nvPr/>
        </p:nvSpPr>
        <p:spPr bwMode="auto">
          <a:xfrm>
            <a:off x="5240008" y="1607138"/>
            <a:ext cx="358285" cy="377330"/>
          </a:xfrm>
          <a:custGeom>
            <a:avLst/>
            <a:gdLst>
              <a:gd name="T0" fmla="*/ 168 w 219"/>
              <a:gd name="T1" fmla="*/ 224 h 231"/>
              <a:gd name="T2" fmla="*/ 197 w 219"/>
              <a:gd name="T3" fmla="*/ 212 h 231"/>
              <a:gd name="T4" fmla="*/ 168 w 219"/>
              <a:gd name="T5" fmla="*/ 132 h 231"/>
              <a:gd name="T6" fmla="*/ 168 w 219"/>
              <a:gd name="T7" fmla="*/ 150 h 231"/>
              <a:gd name="T8" fmla="*/ 192 w 219"/>
              <a:gd name="T9" fmla="*/ 190 h 231"/>
              <a:gd name="T10" fmla="*/ 168 w 219"/>
              <a:gd name="T11" fmla="*/ 209 h 231"/>
              <a:gd name="T12" fmla="*/ 168 w 219"/>
              <a:gd name="T13" fmla="*/ 224 h 231"/>
              <a:gd name="T14" fmla="*/ 168 w 219"/>
              <a:gd name="T15" fmla="*/ 203 h 231"/>
              <a:gd name="T16" fmla="*/ 168 w 219"/>
              <a:gd name="T17" fmla="*/ 157 h 231"/>
              <a:gd name="T18" fmla="*/ 181 w 219"/>
              <a:gd name="T19" fmla="*/ 187 h 231"/>
              <a:gd name="T20" fmla="*/ 168 w 219"/>
              <a:gd name="T21" fmla="*/ 203 h 231"/>
              <a:gd name="T22" fmla="*/ 146 w 219"/>
              <a:gd name="T23" fmla="*/ 112 h 231"/>
              <a:gd name="T24" fmla="*/ 141 w 219"/>
              <a:gd name="T25" fmla="*/ 98 h 231"/>
              <a:gd name="T26" fmla="*/ 141 w 219"/>
              <a:gd name="T27" fmla="*/ 44 h 231"/>
              <a:gd name="T28" fmla="*/ 146 w 219"/>
              <a:gd name="T29" fmla="*/ 37 h 231"/>
              <a:gd name="T30" fmla="*/ 148 w 219"/>
              <a:gd name="T31" fmla="*/ 37 h 231"/>
              <a:gd name="T32" fmla="*/ 148 w 219"/>
              <a:gd name="T33" fmla="*/ 14 h 231"/>
              <a:gd name="T34" fmla="*/ 146 w 219"/>
              <a:gd name="T35" fmla="*/ 14 h 231"/>
              <a:gd name="T36" fmla="*/ 146 w 219"/>
              <a:gd name="T37" fmla="*/ 13 h 231"/>
              <a:gd name="T38" fmla="*/ 114 w 219"/>
              <a:gd name="T39" fmla="*/ 0 h 231"/>
              <a:gd name="T40" fmla="*/ 81 w 219"/>
              <a:gd name="T41" fmla="*/ 13 h 231"/>
              <a:gd name="T42" fmla="*/ 81 w 219"/>
              <a:gd name="T43" fmla="*/ 14 h 231"/>
              <a:gd name="T44" fmla="*/ 80 w 219"/>
              <a:gd name="T45" fmla="*/ 14 h 231"/>
              <a:gd name="T46" fmla="*/ 80 w 219"/>
              <a:gd name="T47" fmla="*/ 37 h 231"/>
              <a:gd name="T48" fmla="*/ 81 w 219"/>
              <a:gd name="T49" fmla="*/ 37 h 231"/>
              <a:gd name="T50" fmla="*/ 90 w 219"/>
              <a:gd name="T51" fmla="*/ 45 h 231"/>
              <a:gd name="T52" fmla="*/ 90 w 219"/>
              <a:gd name="T53" fmla="*/ 98 h 231"/>
              <a:gd name="T54" fmla="*/ 83 w 219"/>
              <a:gd name="T55" fmla="*/ 112 h 231"/>
              <a:gd name="T56" fmla="*/ 31 w 219"/>
              <a:gd name="T57" fmla="*/ 212 h 231"/>
              <a:gd name="T58" fmla="*/ 114 w 219"/>
              <a:gd name="T59" fmla="*/ 230 h 231"/>
              <a:gd name="T60" fmla="*/ 168 w 219"/>
              <a:gd name="T61" fmla="*/ 224 h 231"/>
              <a:gd name="T62" fmla="*/ 168 w 219"/>
              <a:gd name="T63" fmla="*/ 209 h 231"/>
              <a:gd name="T64" fmla="*/ 144 w 219"/>
              <a:gd name="T65" fmla="*/ 212 h 231"/>
              <a:gd name="T66" fmla="*/ 144 w 219"/>
              <a:gd name="T67" fmla="*/ 212 h 231"/>
              <a:gd name="T68" fmla="*/ 168 w 219"/>
              <a:gd name="T69" fmla="*/ 203 h 231"/>
              <a:gd name="T70" fmla="*/ 168 w 219"/>
              <a:gd name="T71" fmla="*/ 157 h 231"/>
              <a:gd name="T72" fmla="*/ 149 w 219"/>
              <a:gd name="T73" fmla="*/ 134 h 231"/>
              <a:gd name="T74" fmla="*/ 168 w 219"/>
              <a:gd name="T75" fmla="*/ 150 h 231"/>
              <a:gd name="T76" fmla="*/ 168 w 219"/>
              <a:gd name="T77" fmla="*/ 132 h 231"/>
              <a:gd name="T78" fmla="*/ 146 w 219"/>
              <a:gd name="T79" fmla="*/ 1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9" h="231">
                <a:moveTo>
                  <a:pt x="168" y="224"/>
                </a:moveTo>
                <a:cubicBezTo>
                  <a:pt x="179" y="221"/>
                  <a:pt x="189" y="217"/>
                  <a:pt x="197" y="212"/>
                </a:cubicBezTo>
                <a:cubicBezTo>
                  <a:pt x="219" y="196"/>
                  <a:pt x="191" y="157"/>
                  <a:pt x="168" y="132"/>
                </a:cubicBezTo>
                <a:cubicBezTo>
                  <a:pt x="168" y="150"/>
                  <a:pt x="168" y="150"/>
                  <a:pt x="168" y="150"/>
                </a:cubicBezTo>
                <a:cubicBezTo>
                  <a:pt x="180" y="162"/>
                  <a:pt x="193" y="177"/>
                  <a:pt x="192" y="190"/>
                </a:cubicBezTo>
                <a:cubicBezTo>
                  <a:pt x="192" y="201"/>
                  <a:pt x="180" y="207"/>
                  <a:pt x="168" y="209"/>
                </a:cubicBezTo>
                <a:cubicBezTo>
                  <a:pt x="168" y="224"/>
                  <a:pt x="168" y="224"/>
                  <a:pt x="168" y="224"/>
                </a:cubicBezTo>
                <a:close/>
                <a:moveTo>
                  <a:pt x="168" y="203"/>
                </a:moveTo>
                <a:cubicBezTo>
                  <a:pt x="168" y="157"/>
                  <a:pt x="168" y="157"/>
                  <a:pt x="168" y="157"/>
                </a:cubicBezTo>
                <a:cubicBezTo>
                  <a:pt x="175" y="167"/>
                  <a:pt x="182" y="179"/>
                  <a:pt x="181" y="187"/>
                </a:cubicBezTo>
                <a:cubicBezTo>
                  <a:pt x="180" y="194"/>
                  <a:pt x="175" y="199"/>
                  <a:pt x="168" y="203"/>
                </a:cubicBezTo>
                <a:close/>
                <a:moveTo>
                  <a:pt x="146" y="112"/>
                </a:moveTo>
                <a:cubicBezTo>
                  <a:pt x="146" y="112"/>
                  <a:pt x="141" y="109"/>
                  <a:pt x="141" y="98"/>
                </a:cubicBezTo>
                <a:cubicBezTo>
                  <a:pt x="141" y="90"/>
                  <a:pt x="141" y="56"/>
                  <a:pt x="141" y="44"/>
                </a:cubicBezTo>
                <a:cubicBezTo>
                  <a:pt x="144" y="43"/>
                  <a:pt x="146" y="40"/>
                  <a:pt x="146" y="37"/>
                </a:cubicBezTo>
                <a:cubicBezTo>
                  <a:pt x="148" y="37"/>
                  <a:pt x="148" y="37"/>
                  <a:pt x="148" y="37"/>
                </a:cubicBezTo>
                <a:cubicBezTo>
                  <a:pt x="148" y="14"/>
                  <a:pt x="148" y="14"/>
                  <a:pt x="148" y="14"/>
                </a:cubicBezTo>
                <a:cubicBezTo>
                  <a:pt x="146" y="14"/>
                  <a:pt x="146" y="14"/>
                  <a:pt x="146" y="14"/>
                </a:cubicBezTo>
                <a:cubicBezTo>
                  <a:pt x="146" y="14"/>
                  <a:pt x="146" y="13"/>
                  <a:pt x="146" y="13"/>
                </a:cubicBezTo>
                <a:cubicBezTo>
                  <a:pt x="146" y="6"/>
                  <a:pt x="132" y="0"/>
                  <a:pt x="114" y="0"/>
                </a:cubicBezTo>
                <a:cubicBezTo>
                  <a:pt x="95" y="0"/>
                  <a:pt x="81" y="6"/>
                  <a:pt x="81" y="13"/>
                </a:cubicBezTo>
                <a:cubicBezTo>
                  <a:pt x="81" y="13"/>
                  <a:pt x="81" y="14"/>
                  <a:pt x="81" y="14"/>
                </a:cubicBezTo>
                <a:cubicBezTo>
                  <a:pt x="80" y="14"/>
                  <a:pt x="80" y="14"/>
                  <a:pt x="80" y="14"/>
                </a:cubicBezTo>
                <a:cubicBezTo>
                  <a:pt x="80" y="37"/>
                  <a:pt x="80" y="37"/>
                  <a:pt x="80" y="37"/>
                </a:cubicBezTo>
                <a:cubicBezTo>
                  <a:pt x="81" y="37"/>
                  <a:pt x="81" y="37"/>
                  <a:pt x="81" y="37"/>
                </a:cubicBezTo>
                <a:cubicBezTo>
                  <a:pt x="81" y="40"/>
                  <a:pt x="84" y="43"/>
                  <a:pt x="90" y="45"/>
                </a:cubicBezTo>
                <a:cubicBezTo>
                  <a:pt x="90" y="56"/>
                  <a:pt x="90" y="90"/>
                  <a:pt x="90" y="98"/>
                </a:cubicBezTo>
                <a:cubicBezTo>
                  <a:pt x="90" y="109"/>
                  <a:pt x="83" y="112"/>
                  <a:pt x="83" y="112"/>
                </a:cubicBezTo>
                <a:cubicBezTo>
                  <a:pt x="71" y="119"/>
                  <a:pt x="0" y="190"/>
                  <a:pt x="31" y="212"/>
                </a:cubicBezTo>
                <a:cubicBezTo>
                  <a:pt x="58" y="231"/>
                  <a:pt x="105" y="230"/>
                  <a:pt x="114" y="230"/>
                </a:cubicBezTo>
                <a:cubicBezTo>
                  <a:pt x="121" y="230"/>
                  <a:pt x="145" y="230"/>
                  <a:pt x="168" y="224"/>
                </a:cubicBezTo>
                <a:cubicBezTo>
                  <a:pt x="168" y="209"/>
                  <a:pt x="168" y="209"/>
                  <a:pt x="168" y="209"/>
                </a:cubicBezTo>
                <a:cubicBezTo>
                  <a:pt x="156" y="212"/>
                  <a:pt x="144" y="212"/>
                  <a:pt x="144" y="212"/>
                </a:cubicBezTo>
                <a:cubicBezTo>
                  <a:pt x="144" y="212"/>
                  <a:pt x="144" y="212"/>
                  <a:pt x="144" y="212"/>
                </a:cubicBezTo>
                <a:cubicBezTo>
                  <a:pt x="144" y="212"/>
                  <a:pt x="158" y="210"/>
                  <a:pt x="168" y="203"/>
                </a:cubicBezTo>
                <a:cubicBezTo>
                  <a:pt x="168" y="157"/>
                  <a:pt x="168" y="157"/>
                  <a:pt x="168" y="157"/>
                </a:cubicBezTo>
                <a:cubicBezTo>
                  <a:pt x="159" y="144"/>
                  <a:pt x="149" y="134"/>
                  <a:pt x="149" y="134"/>
                </a:cubicBezTo>
                <a:cubicBezTo>
                  <a:pt x="149" y="134"/>
                  <a:pt x="158" y="141"/>
                  <a:pt x="168" y="150"/>
                </a:cubicBezTo>
                <a:cubicBezTo>
                  <a:pt x="168" y="132"/>
                  <a:pt x="168" y="132"/>
                  <a:pt x="168" y="132"/>
                </a:cubicBezTo>
                <a:cubicBezTo>
                  <a:pt x="159" y="122"/>
                  <a:pt x="150" y="114"/>
                  <a:pt x="146" y="112"/>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0" name="Oval 21"/>
          <p:cNvSpPr>
            <a:spLocks noChangeArrowheads="1"/>
          </p:cNvSpPr>
          <p:nvPr/>
        </p:nvSpPr>
        <p:spPr bwMode="auto">
          <a:xfrm>
            <a:off x="7526604" y="1519054"/>
            <a:ext cx="105938" cy="105938"/>
          </a:xfrm>
          <a:prstGeom prst="ellipse">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1" name="Freeform 22"/>
          <p:cNvSpPr/>
          <p:nvPr/>
        </p:nvSpPr>
        <p:spPr bwMode="auto">
          <a:xfrm>
            <a:off x="7564693" y="1597615"/>
            <a:ext cx="166644" cy="347572"/>
          </a:xfrm>
          <a:custGeom>
            <a:avLst/>
            <a:gdLst>
              <a:gd name="T0" fmla="*/ 0 w 102"/>
              <a:gd name="T1" fmla="*/ 6 h 213"/>
              <a:gd name="T2" fmla="*/ 68 w 102"/>
              <a:gd name="T3" fmla="*/ 184 h 213"/>
              <a:gd name="T4" fmla="*/ 99 w 102"/>
              <a:gd name="T5" fmla="*/ 213 h 213"/>
              <a:gd name="T6" fmla="*/ 23 w 102"/>
              <a:gd name="T7" fmla="*/ 0 h 213"/>
              <a:gd name="T8" fmla="*/ 0 w 102"/>
              <a:gd name="T9" fmla="*/ 6 h 213"/>
            </a:gdLst>
            <a:ahLst/>
            <a:cxnLst>
              <a:cxn ang="0">
                <a:pos x="T0" y="T1"/>
              </a:cxn>
              <a:cxn ang="0">
                <a:pos x="T2" y="T3"/>
              </a:cxn>
              <a:cxn ang="0">
                <a:pos x="T4" y="T5"/>
              </a:cxn>
              <a:cxn ang="0">
                <a:pos x="T6" y="T7"/>
              </a:cxn>
              <a:cxn ang="0">
                <a:pos x="T8" y="T9"/>
              </a:cxn>
            </a:cxnLst>
            <a:rect l="0" t="0" r="r" b="b"/>
            <a:pathLst>
              <a:path w="102" h="213">
                <a:moveTo>
                  <a:pt x="0" y="6"/>
                </a:moveTo>
                <a:cubicBezTo>
                  <a:pt x="0" y="7"/>
                  <a:pt x="68" y="184"/>
                  <a:pt x="68" y="184"/>
                </a:cubicBezTo>
                <a:cubicBezTo>
                  <a:pt x="68" y="184"/>
                  <a:pt x="96" y="213"/>
                  <a:pt x="99" y="213"/>
                </a:cubicBezTo>
                <a:cubicBezTo>
                  <a:pt x="102" y="213"/>
                  <a:pt x="23" y="0"/>
                  <a:pt x="23" y="0"/>
                </a:cubicBezTo>
                <a:lnTo>
                  <a:pt x="0" y="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2" name="Freeform 23"/>
          <p:cNvSpPr/>
          <p:nvPr/>
        </p:nvSpPr>
        <p:spPr bwMode="auto">
          <a:xfrm>
            <a:off x="7418285" y="1597615"/>
            <a:ext cx="178547" cy="342811"/>
          </a:xfrm>
          <a:custGeom>
            <a:avLst/>
            <a:gdLst>
              <a:gd name="T0" fmla="*/ 149 w 150"/>
              <a:gd name="T1" fmla="*/ 14 h 288"/>
              <a:gd name="T2" fmla="*/ 40 w 150"/>
              <a:gd name="T3" fmla="*/ 248 h 288"/>
              <a:gd name="T4" fmla="*/ 0 w 150"/>
              <a:gd name="T5" fmla="*/ 288 h 288"/>
              <a:gd name="T6" fmla="*/ 11 w 150"/>
              <a:gd name="T7" fmla="*/ 233 h 288"/>
              <a:gd name="T8" fmla="*/ 117 w 150"/>
              <a:gd name="T9" fmla="*/ 0 h 288"/>
              <a:gd name="T10" fmla="*/ 150 w 150"/>
              <a:gd name="T11" fmla="*/ 11 h 288"/>
              <a:gd name="T12" fmla="*/ 149 w 150"/>
              <a:gd name="T13" fmla="*/ 14 h 288"/>
            </a:gdLst>
            <a:ahLst/>
            <a:cxnLst>
              <a:cxn ang="0">
                <a:pos x="T0" y="T1"/>
              </a:cxn>
              <a:cxn ang="0">
                <a:pos x="T2" y="T3"/>
              </a:cxn>
              <a:cxn ang="0">
                <a:pos x="T4" y="T5"/>
              </a:cxn>
              <a:cxn ang="0">
                <a:pos x="T6" y="T7"/>
              </a:cxn>
              <a:cxn ang="0">
                <a:pos x="T8" y="T9"/>
              </a:cxn>
              <a:cxn ang="0">
                <a:pos x="T10" y="T11"/>
              </a:cxn>
              <a:cxn ang="0">
                <a:pos x="T12" y="T13"/>
              </a:cxn>
            </a:cxnLst>
            <a:rect l="0" t="0" r="r" b="b"/>
            <a:pathLst>
              <a:path w="150" h="288">
                <a:moveTo>
                  <a:pt x="149" y="14"/>
                </a:moveTo>
                <a:lnTo>
                  <a:pt x="40" y="248"/>
                </a:lnTo>
                <a:lnTo>
                  <a:pt x="0" y="288"/>
                </a:lnTo>
                <a:lnTo>
                  <a:pt x="11" y="233"/>
                </a:lnTo>
                <a:lnTo>
                  <a:pt x="117" y="0"/>
                </a:lnTo>
                <a:lnTo>
                  <a:pt x="150" y="11"/>
                </a:lnTo>
                <a:lnTo>
                  <a:pt x="149" y="14"/>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3" name="Freeform 24"/>
          <p:cNvSpPr/>
          <p:nvPr/>
        </p:nvSpPr>
        <p:spPr bwMode="auto">
          <a:xfrm>
            <a:off x="7574216" y="1480964"/>
            <a:ext cx="19045" cy="59516"/>
          </a:xfrm>
          <a:custGeom>
            <a:avLst/>
            <a:gdLst>
              <a:gd name="T0" fmla="*/ 12 w 12"/>
              <a:gd name="T1" fmla="*/ 30 h 36"/>
              <a:gd name="T2" fmla="*/ 6 w 12"/>
              <a:gd name="T3" fmla="*/ 36 h 36"/>
              <a:gd name="T4" fmla="*/ 0 w 12"/>
              <a:gd name="T5" fmla="*/ 30 h 36"/>
              <a:gd name="T6" fmla="*/ 0 w 12"/>
              <a:gd name="T7" fmla="*/ 6 h 36"/>
              <a:gd name="T8" fmla="*/ 6 w 12"/>
              <a:gd name="T9" fmla="*/ 0 h 36"/>
              <a:gd name="T10" fmla="*/ 12 w 12"/>
              <a:gd name="T11" fmla="*/ 6 h 36"/>
              <a:gd name="T12" fmla="*/ 12 w 12"/>
              <a:gd name="T13" fmla="*/ 30 h 36"/>
            </a:gdLst>
            <a:ahLst/>
            <a:cxnLst>
              <a:cxn ang="0">
                <a:pos x="T0" y="T1"/>
              </a:cxn>
              <a:cxn ang="0">
                <a:pos x="T2" y="T3"/>
              </a:cxn>
              <a:cxn ang="0">
                <a:pos x="T4" y="T5"/>
              </a:cxn>
              <a:cxn ang="0">
                <a:pos x="T6" y="T7"/>
              </a:cxn>
              <a:cxn ang="0">
                <a:pos x="T8" y="T9"/>
              </a:cxn>
              <a:cxn ang="0">
                <a:pos x="T10" y="T11"/>
              </a:cxn>
              <a:cxn ang="0">
                <a:pos x="T12" y="T13"/>
              </a:cxn>
            </a:cxnLst>
            <a:rect l="0" t="0" r="r" b="b"/>
            <a:pathLst>
              <a:path w="12" h="36">
                <a:moveTo>
                  <a:pt x="12" y="30"/>
                </a:moveTo>
                <a:cubicBezTo>
                  <a:pt x="12" y="33"/>
                  <a:pt x="10" y="36"/>
                  <a:pt x="6" y="36"/>
                </a:cubicBezTo>
                <a:cubicBezTo>
                  <a:pt x="3" y="36"/>
                  <a:pt x="0" y="33"/>
                  <a:pt x="0" y="30"/>
                </a:cubicBezTo>
                <a:cubicBezTo>
                  <a:pt x="0" y="6"/>
                  <a:pt x="0" y="6"/>
                  <a:pt x="0" y="6"/>
                </a:cubicBezTo>
                <a:cubicBezTo>
                  <a:pt x="0" y="3"/>
                  <a:pt x="3" y="0"/>
                  <a:pt x="6" y="0"/>
                </a:cubicBezTo>
                <a:cubicBezTo>
                  <a:pt x="10" y="0"/>
                  <a:pt x="12" y="3"/>
                  <a:pt x="12" y="6"/>
                </a:cubicBezTo>
                <a:lnTo>
                  <a:pt x="12" y="3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4" name="Freeform 25"/>
          <p:cNvSpPr>
            <a:spLocks noEditPoints="1"/>
          </p:cNvSpPr>
          <p:nvPr/>
        </p:nvSpPr>
        <p:spPr bwMode="auto">
          <a:xfrm>
            <a:off x="6721951" y="1225047"/>
            <a:ext cx="169025" cy="457081"/>
          </a:xfrm>
          <a:custGeom>
            <a:avLst/>
            <a:gdLst>
              <a:gd name="T0" fmla="*/ 51 w 103"/>
              <a:gd name="T1" fmla="*/ 280 h 280"/>
              <a:gd name="T2" fmla="*/ 103 w 103"/>
              <a:gd name="T3" fmla="*/ 140 h 280"/>
              <a:gd name="T4" fmla="*/ 51 w 103"/>
              <a:gd name="T5" fmla="*/ 0 h 280"/>
              <a:gd name="T6" fmla="*/ 51 w 103"/>
              <a:gd name="T7" fmla="*/ 22 h 280"/>
              <a:gd name="T8" fmla="*/ 94 w 103"/>
              <a:gd name="T9" fmla="*/ 140 h 280"/>
              <a:gd name="T10" fmla="*/ 51 w 103"/>
              <a:gd name="T11" fmla="*/ 257 h 280"/>
              <a:gd name="T12" fmla="*/ 51 w 103"/>
              <a:gd name="T13" fmla="*/ 280 h 280"/>
              <a:gd name="T14" fmla="*/ 51 w 103"/>
              <a:gd name="T15" fmla="*/ 0 h 280"/>
              <a:gd name="T16" fmla="*/ 0 w 103"/>
              <a:gd name="T17" fmla="*/ 140 h 280"/>
              <a:gd name="T18" fmla="*/ 51 w 103"/>
              <a:gd name="T19" fmla="*/ 280 h 280"/>
              <a:gd name="T20" fmla="*/ 51 w 103"/>
              <a:gd name="T21" fmla="*/ 280 h 280"/>
              <a:gd name="T22" fmla="*/ 51 w 103"/>
              <a:gd name="T23" fmla="*/ 257 h 280"/>
              <a:gd name="T24" fmla="*/ 51 w 103"/>
              <a:gd name="T25" fmla="*/ 257 h 280"/>
              <a:gd name="T26" fmla="*/ 51 w 103"/>
              <a:gd name="T27" fmla="*/ 257 h 280"/>
              <a:gd name="T28" fmla="*/ 8 w 103"/>
              <a:gd name="T29" fmla="*/ 140 h 280"/>
              <a:gd name="T30" fmla="*/ 51 w 103"/>
              <a:gd name="T31" fmla="*/ 22 h 280"/>
              <a:gd name="T32" fmla="*/ 51 w 103"/>
              <a:gd name="T33" fmla="*/ 22 h 280"/>
              <a:gd name="T34" fmla="*/ 51 w 103"/>
              <a:gd name="T35"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3" h="280">
                <a:moveTo>
                  <a:pt x="51" y="280"/>
                </a:moveTo>
                <a:cubicBezTo>
                  <a:pt x="80" y="280"/>
                  <a:pt x="103" y="217"/>
                  <a:pt x="103" y="140"/>
                </a:cubicBezTo>
                <a:cubicBezTo>
                  <a:pt x="103" y="62"/>
                  <a:pt x="80" y="0"/>
                  <a:pt x="51" y="0"/>
                </a:cubicBezTo>
                <a:cubicBezTo>
                  <a:pt x="51" y="22"/>
                  <a:pt x="51" y="22"/>
                  <a:pt x="51" y="22"/>
                </a:cubicBezTo>
                <a:cubicBezTo>
                  <a:pt x="75" y="22"/>
                  <a:pt x="94" y="75"/>
                  <a:pt x="94" y="140"/>
                </a:cubicBezTo>
                <a:cubicBezTo>
                  <a:pt x="94" y="204"/>
                  <a:pt x="75" y="257"/>
                  <a:pt x="51" y="257"/>
                </a:cubicBezTo>
                <a:lnTo>
                  <a:pt x="51" y="280"/>
                </a:lnTo>
                <a:close/>
                <a:moveTo>
                  <a:pt x="51" y="0"/>
                </a:moveTo>
                <a:cubicBezTo>
                  <a:pt x="23" y="0"/>
                  <a:pt x="0" y="62"/>
                  <a:pt x="0" y="140"/>
                </a:cubicBezTo>
                <a:cubicBezTo>
                  <a:pt x="0" y="217"/>
                  <a:pt x="23" y="280"/>
                  <a:pt x="51" y="280"/>
                </a:cubicBezTo>
                <a:cubicBezTo>
                  <a:pt x="51" y="280"/>
                  <a:pt x="51" y="280"/>
                  <a:pt x="51" y="280"/>
                </a:cubicBezTo>
                <a:cubicBezTo>
                  <a:pt x="51" y="257"/>
                  <a:pt x="51" y="257"/>
                  <a:pt x="51" y="257"/>
                </a:cubicBezTo>
                <a:cubicBezTo>
                  <a:pt x="51" y="257"/>
                  <a:pt x="51" y="257"/>
                  <a:pt x="51" y="257"/>
                </a:cubicBezTo>
                <a:cubicBezTo>
                  <a:pt x="51" y="257"/>
                  <a:pt x="51" y="257"/>
                  <a:pt x="51" y="257"/>
                </a:cubicBezTo>
                <a:cubicBezTo>
                  <a:pt x="27" y="257"/>
                  <a:pt x="8" y="204"/>
                  <a:pt x="8" y="140"/>
                </a:cubicBezTo>
                <a:cubicBezTo>
                  <a:pt x="8" y="75"/>
                  <a:pt x="27" y="22"/>
                  <a:pt x="51" y="22"/>
                </a:cubicBezTo>
                <a:cubicBezTo>
                  <a:pt x="51" y="22"/>
                  <a:pt x="51" y="22"/>
                  <a:pt x="51" y="22"/>
                </a:cubicBezTo>
                <a:cubicBezTo>
                  <a:pt x="51" y="0"/>
                  <a:pt x="51" y="0"/>
                  <a:pt x="51"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5" name="Freeform 26"/>
          <p:cNvSpPr>
            <a:spLocks noEditPoints="1"/>
          </p:cNvSpPr>
          <p:nvPr/>
        </p:nvSpPr>
        <p:spPr bwMode="auto">
          <a:xfrm>
            <a:off x="6576732" y="1369074"/>
            <a:ext cx="458272" cy="167835"/>
          </a:xfrm>
          <a:custGeom>
            <a:avLst/>
            <a:gdLst>
              <a:gd name="T0" fmla="*/ 280 w 280"/>
              <a:gd name="T1" fmla="*/ 52 h 103"/>
              <a:gd name="T2" fmla="*/ 140 w 280"/>
              <a:gd name="T3" fmla="*/ 0 h 103"/>
              <a:gd name="T4" fmla="*/ 140 w 280"/>
              <a:gd name="T5" fmla="*/ 8 h 103"/>
              <a:gd name="T6" fmla="*/ 257 w 280"/>
              <a:gd name="T7" fmla="*/ 52 h 103"/>
              <a:gd name="T8" fmla="*/ 140 w 280"/>
              <a:gd name="T9" fmla="*/ 95 h 103"/>
              <a:gd name="T10" fmla="*/ 140 w 280"/>
              <a:gd name="T11" fmla="*/ 103 h 103"/>
              <a:gd name="T12" fmla="*/ 280 w 280"/>
              <a:gd name="T13" fmla="*/ 52 h 103"/>
              <a:gd name="T14" fmla="*/ 140 w 280"/>
              <a:gd name="T15" fmla="*/ 0 h 103"/>
              <a:gd name="T16" fmla="*/ 140 w 280"/>
              <a:gd name="T17" fmla="*/ 0 h 103"/>
              <a:gd name="T18" fmla="*/ 0 w 280"/>
              <a:gd name="T19" fmla="*/ 52 h 103"/>
              <a:gd name="T20" fmla="*/ 140 w 280"/>
              <a:gd name="T21" fmla="*/ 103 h 103"/>
              <a:gd name="T22" fmla="*/ 140 w 280"/>
              <a:gd name="T23" fmla="*/ 103 h 103"/>
              <a:gd name="T24" fmla="*/ 140 w 280"/>
              <a:gd name="T25" fmla="*/ 95 h 103"/>
              <a:gd name="T26" fmla="*/ 140 w 280"/>
              <a:gd name="T27" fmla="*/ 95 h 103"/>
              <a:gd name="T28" fmla="*/ 23 w 280"/>
              <a:gd name="T29" fmla="*/ 52 h 103"/>
              <a:gd name="T30" fmla="*/ 23 w 280"/>
              <a:gd name="T31" fmla="*/ 52 h 103"/>
              <a:gd name="T32" fmla="*/ 140 w 280"/>
              <a:gd name="T33" fmla="*/ 8 h 103"/>
              <a:gd name="T34" fmla="*/ 140 w 280"/>
              <a:gd name="T35" fmla="*/ 8 h 103"/>
              <a:gd name="T36" fmla="*/ 140 w 280"/>
              <a:gd name="T3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03">
                <a:moveTo>
                  <a:pt x="280" y="52"/>
                </a:moveTo>
                <a:cubicBezTo>
                  <a:pt x="280" y="23"/>
                  <a:pt x="217" y="0"/>
                  <a:pt x="140" y="0"/>
                </a:cubicBezTo>
                <a:cubicBezTo>
                  <a:pt x="140" y="8"/>
                  <a:pt x="140" y="8"/>
                  <a:pt x="140" y="8"/>
                </a:cubicBezTo>
                <a:cubicBezTo>
                  <a:pt x="205" y="8"/>
                  <a:pt x="257" y="28"/>
                  <a:pt x="257" y="52"/>
                </a:cubicBezTo>
                <a:cubicBezTo>
                  <a:pt x="257" y="75"/>
                  <a:pt x="205" y="95"/>
                  <a:pt x="140" y="95"/>
                </a:cubicBezTo>
                <a:cubicBezTo>
                  <a:pt x="140" y="103"/>
                  <a:pt x="140" y="103"/>
                  <a:pt x="140" y="103"/>
                </a:cubicBezTo>
                <a:cubicBezTo>
                  <a:pt x="217" y="103"/>
                  <a:pt x="280" y="80"/>
                  <a:pt x="280" y="52"/>
                </a:cubicBezTo>
                <a:close/>
                <a:moveTo>
                  <a:pt x="140" y="0"/>
                </a:moveTo>
                <a:cubicBezTo>
                  <a:pt x="140" y="0"/>
                  <a:pt x="140" y="0"/>
                  <a:pt x="140" y="0"/>
                </a:cubicBezTo>
                <a:cubicBezTo>
                  <a:pt x="63" y="0"/>
                  <a:pt x="0" y="23"/>
                  <a:pt x="0" y="52"/>
                </a:cubicBezTo>
                <a:cubicBezTo>
                  <a:pt x="0" y="80"/>
                  <a:pt x="63" y="103"/>
                  <a:pt x="140" y="103"/>
                </a:cubicBezTo>
                <a:cubicBezTo>
                  <a:pt x="140" y="103"/>
                  <a:pt x="140" y="103"/>
                  <a:pt x="140" y="103"/>
                </a:cubicBezTo>
                <a:cubicBezTo>
                  <a:pt x="140" y="95"/>
                  <a:pt x="140" y="95"/>
                  <a:pt x="140" y="95"/>
                </a:cubicBezTo>
                <a:cubicBezTo>
                  <a:pt x="140" y="95"/>
                  <a:pt x="140" y="95"/>
                  <a:pt x="140" y="95"/>
                </a:cubicBezTo>
                <a:cubicBezTo>
                  <a:pt x="75" y="95"/>
                  <a:pt x="23" y="75"/>
                  <a:pt x="23" y="52"/>
                </a:cubicBezTo>
                <a:cubicBezTo>
                  <a:pt x="23" y="52"/>
                  <a:pt x="23" y="52"/>
                  <a:pt x="23" y="52"/>
                </a:cubicBezTo>
                <a:cubicBezTo>
                  <a:pt x="23" y="28"/>
                  <a:pt x="75" y="8"/>
                  <a:pt x="140" y="8"/>
                </a:cubicBezTo>
                <a:cubicBezTo>
                  <a:pt x="140" y="8"/>
                  <a:pt x="140" y="8"/>
                  <a:pt x="140" y="8"/>
                </a:cubicBezTo>
                <a:lnTo>
                  <a:pt x="14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6" name="Freeform 27"/>
          <p:cNvSpPr>
            <a:spLocks noEditPoints="1"/>
          </p:cNvSpPr>
          <p:nvPr/>
        </p:nvSpPr>
        <p:spPr bwMode="auto">
          <a:xfrm>
            <a:off x="6611251" y="1265518"/>
            <a:ext cx="389233" cy="373759"/>
          </a:xfrm>
          <a:custGeom>
            <a:avLst/>
            <a:gdLst>
              <a:gd name="T0" fmla="*/ 218 w 238"/>
              <a:gd name="T1" fmla="*/ 16 h 229"/>
              <a:gd name="T2" fmla="*/ 119 w 238"/>
              <a:gd name="T3" fmla="*/ 46 h 229"/>
              <a:gd name="T4" fmla="*/ 119 w 238"/>
              <a:gd name="T5" fmla="*/ 57 h 229"/>
              <a:gd name="T6" fmla="*/ 202 w 238"/>
              <a:gd name="T7" fmla="*/ 32 h 229"/>
              <a:gd name="T8" fmla="*/ 150 w 238"/>
              <a:gd name="T9" fmla="*/ 145 h 229"/>
              <a:gd name="T10" fmla="*/ 119 w 238"/>
              <a:gd name="T11" fmla="*/ 172 h 229"/>
              <a:gd name="T12" fmla="*/ 119 w 238"/>
              <a:gd name="T13" fmla="*/ 183 h 229"/>
              <a:gd name="T14" fmla="*/ 156 w 238"/>
              <a:gd name="T15" fmla="*/ 151 h 229"/>
              <a:gd name="T16" fmla="*/ 218 w 238"/>
              <a:gd name="T17" fmla="*/ 16 h 229"/>
              <a:gd name="T18" fmla="*/ 119 w 238"/>
              <a:gd name="T19" fmla="*/ 46 h 229"/>
              <a:gd name="T20" fmla="*/ 83 w 238"/>
              <a:gd name="T21" fmla="*/ 78 h 229"/>
              <a:gd name="T22" fmla="*/ 20 w 238"/>
              <a:gd name="T23" fmla="*/ 214 h 229"/>
              <a:gd name="T24" fmla="*/ 119 w 238"/>
              <a:gd name="T25" fmla="*/ 183 h 229"/>
              <a:gd name="T26" fmla="*/ 119 w 238"/>
              <a:gd name="T27" fmla="*/ 172 h 229"/>
              <a:gd name="T28" fmla="*/ 36 w 238"/>
              <a:gd name="T29" fmla="*/ 197 h 229"/>
              <a:gd name="T30" fmla="*/ 36 w 238"/>
              <a:gd name="T31" fmla="*/ 197 h 229"/>
              <a:gd name="T32" fmla="*/ 89 w 238"/>
              <a:gd name="T33" fmla="*/ 84 h 229"/>
              <a:gd name="T34" fmla="*/ 119 w 238"/>
              <a:gd name="T35" fmla="*/ 57 h 229"/>
              <a:gd name="T36" fmla="*/ 119 w 238"/>
              <a:gd name="T37" fmla="*/ 4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29">
                <a:moveTo>
                  <a:pt x="218" y="16"/>
                </a:moveTo>
                <a:cubicBezTo>
                  <a:pt x="202" y="0"/>
                  <a:pt x="162" y="13"/>
                  <a:pt x="119" y="46"/>
                </a:cubicBezTo>
                <a:cubicBezTo>
                  <a:pt x="119" y="57"/>
                  <a:pt x="119" y="57"/>
                  <a:pt x="119" y="57"/>
                </a:cubicBezTo>
                <a:cubicBezTo>
                  <a:pt x="155" y="30"/>
                  <a:pt x="189" y="19"/>
                  <a:pt x="202" y="32"/>
                </a:cubicBezTo>
                <a:cubicBezTo>
                  <a:pt x="219" y="49"/>
                  <a:pt x="195" y="99"/>
                  <a:pt x="150" y="145"/>
                </a:cubicBezTo>
                <a:cubicBezTo>
                  <a:pt x="140" y="155"/>
                  <a:pt x="129" y="164"/>
                  <a:pt x="119" y="172"/>
                </a:cubicBezTo>
                <a:cubicBezTo>
                  <a:pt x="119" y="183"/>
                  <a:pt x="119" y="183"/>
                  <a:pt x="119" y="183"/>
                </a:cubicBezTo>
                <a:cubicBezTo>
                  <a:pt x="131" y="174"/>
                  <a:pt x="144" y="163"/>
                  <a:pt x="156" y="151"/>
                </a:cubicBezTo>
                <a:cubicBezTo>
                  <a:pt x="210" y="96"/>
                  <a:pt x="238" y="36"/>
                  <a:pt x="218" y="16"/>
                </a:cubicBezTo>
                <a:close/>
                <a:moveTo>
                  <a:pt x="119" y="46"/>
                </a:moveTo>
                <a:cubicBezTo>
                  <a:pt x="107" y="55"/>
                  <a:pt x="95" y="66"/>
                  <a:pt x="83" y="78"/>
                </a:cubicBezTo>
                <a:cubicBezTo>
                  <a:pt x="28" y="133"/>
                  <a:pt x="0" y="193"/>
                  <a:pt x="20" y="214"/>
                </a:cubicBezTo>
                <a:cubicBezTo>
                  <a:pt x="36" y="229"/>
                  <a:pt x="76" y="216"/>
                  <a:pt x="119" y="183"/>
                </a:cubicBezTo>
                <a:cubicBezTo>
                  <a:pt x="119" y="172"/>
                  <a:pt x="119" y="172"/>
                  <a:pt x="119" y="172"/>
                </a:cubicBezTo>
                <a:cubicBezTo>
                  <a:pt x="83" y="199"/>
                  <a:pt x="49" y="211"/>
                  <a:pt x="36" y="197"/>
                </a:cubicBezTo>
                <a:cubicBezTo>
                  <a:pt x="36" y="197"/>
                  <a:pt x="36" y="197"/>
                  <a:pt x="36" y="197"/>
                </a:cubicBezTo>
                <a:cubicBezTo>
                  <a:pt x="19" y="181"/>
                  <a:pt x="43" y="130"/>
                  <a:pt x="89" y="84"/>
                </a:cubicBezTo>
                <a:cubicBezTo>
                  <a:pt x="99" y="74"/>
                  <a:pt x="109" y="65"/>
                  <a:pt x="119" y="57"/>
                </a:cubicBezTo>
                <a:lnTo>
                  <a:pt x="119" y="4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7" name="Freeform 28"/>
          <p:cNvSpPr>
            <a:spLocks noEditPoints="1"/>
          </p:cNvSpPr>
          <p:nvPr/>
        </p:nvSpPr>
        <p:spPr bwMode="auto">
          <a:xfrm>
            <a:off x="6611251" y="1265518"/>
            <a:ext cx="389233" cy="373759"/>
          </a:xfrm>
          <a:custGeom>
            <a:avLst/>
            <a:gdLst>
              <a:gd name="T0" fmla="*/ 218 w 238"/>
              <a:gd name="T1" fmla="*/ 214 h 229"/>
              <a:gd name="T2" fmla="*/ 156 w 238"/>
              <a:gd name="T3" fmla="*/ 78 h 229"/>
              <a:gd name="T4" fmla="*/ 119 w 238"/>
              <a:gd name="T5" fmla="*/ 46 h 229"/>
              <a:gd name="T6" fmla="*/ 119 w 238"/>
              <a:gd name="T7" fmla="*/ 57 h 229"/>
              <a:gd name="T8" fmla="*/ 150 w 238"/>
              <a:gd name="T9" fmla="*/ 84 h 229"/>
              <a:gd name="T10" fmla="*/ 202 w 238"/>
              <a:gd name="T11" fmla="*/ 197 h 229"/>
              <a:gd name="T12" fmla="*/ 119 w 238"/>
              <a:gd name="T13" fmla="*/ 172 h 229"/>
              <a:gd name="T14" fmla="*/ 119 w 238"/>
              <a:gd name="T15" fmla="*/ 183 h 229"/>
              <a:gd name="T16" fmla="*/ 218 w 238"/>
              <a:gd name="T17" fmla="*/ 214 h 229"/>
              <a:gd name="T18" fmla="*/ 119 w 238"/>
              <a:gd name="T19" fmla="*/ 46 h 229"/>
              <a:gd name="T20" fmla="*/ 20 w 238"/>
              <a:gd name="T21" fmla="*/ 16 h 229"/>
              <a:gd name="T22" fmla="*/ 83 w 238"/>
              <a:gd name="T23" fmla="*/ 151 h 229"/>
              <a:gd name="T24" fmla="*/ 119 w 238"/>
              <a:gd name="T25" fmla="*/ 183 h 229"/>
              <a:gd name="T26" fmla="*/ 119 w 238"/>
              <a:gd name="T27" fmla="*/ 172 h 229"/>
              <a:gd name="T28" fmla="*/ 89 w 238"/>
              <a:gd name="T29" fmla="*/ 145 h 229"/>
              <a:gd name="T30" fmla="*/ 36 w 238"/>
              <a:gd name="T31" fmla="*/ 32 h 229"/>
              <a:gd name="T32" fmla="*/ 36 w 238"/>
              <a:gd name="T33" fmla="*/ 32 h 229"/>
              <a:gd name="T34" fmla="*/ 119 w 238"/>
              <a:gd name="T35" fmla="*/ 57 h 229"/>
              <a:gd name="T36" fmla="*/ 119 w 238"/>
              <a:gd name="T37" fmla="*/ 4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29">
                <a:moveTo>
                  <a:pt x="218" y="214"/>
                </a:moveTo>
                <a:cubicBezTo>
                  <a:pt x="238" y="193"/>
                  <a:pt x="210" y="133"/>
                  <a:pt x="156" y="78"/>
                </a:cubicBezTo>
                <a:cubicBezTo>
                  <a:pt x="144" y="66"/>
                  <a:pt x="131" y="55"/>
                  <a:pt x="119" y="46"/>
                </a:cubicBezTo>
                <a:cubicBezTo>
                  <a:pt x="119" y="57"/>
                  <a:pt x="119" y="57"/>
                  <a:pt x="119" y="57"/>
                </a:cubicBezTo>
                <a:cubicBezTo>
                  <a:pt x="129" y="65"/>
                  <a:pt x="140" y="74"/>
                  <a:pt x="150" y="84"/>
                </a:cubicBezTo>
                <a:cubicBezTo>
                  <a:pt x="195" y="130"/>
                  <a:pt x="219" y="181"/>
                  <a:pt x="202" y="197"/>
                </a:cubicBezTo>
                <a:cubicBezTo>
                  <a:pt x="189" y="211"/>
                  <a:pt x="155" y="199"/>
                  <a:pt x="119" y="172"/>
                </a:cubicBezTo>
                <a:cubicBezTo>
                  <a:pt x="119" y="183"/>
                  <a:pt x="119" y="183"/>
                  <a:pt x="119" y="183"/>
                </a:cubicBezTo>
                <a:cubicBezTo>
                  <a:pt x="162" y="216"/>
                  <a:pt x="202" y="229"/>
                  <a:pt x="218" y="214"/>
                </a:cubicBezTo>
                <a:close/>
                <a:moveTo>
                  <a:pt x="119" y="46"/>
                </a:moveTo>
                <a:cubicBezTo>
                  <a:pt x="76" y="13"/>
                  <a:pt x="36" y="0"/>
                  <a:pt x="20" y="16"/>
                </a:cubicBezTo>
                <a:cubicBezTo>
                  <a:pt x="0" y="36"/>
                  <a:pt x="28" y="96"/>
                  <a:pt x="83" y="151"/>
                </a:cubicBezTo>
                <a:cubicBezTo>
                  <a:pt x="95" y="163"/>
                  <a:pt x="107" y="174"/>
                  <a:pt x="119" y="183"/>
                </a:cubicBezTo>
                <a:cubicBezTo>
                  <a:pt x="119" y="172"/>
                  <a:pt x="119" y="172"/>
                  <a:pt x="119" y="172"/>
                </a:cubicBezTo>
                <a:cubicBezTo>
                  <a:pt x="109" y="164"/>
                  <a:pt x="99" y="155"/>
                  <a:pt x="89" y="145"/>
                </a:cubicBezTo>
                <a:cubicBezTo>
                  <a:pt x="43" y="99"/>
                  <a:pt x="19" y="49"/>
                  <a:pt x="36" y="32"/>
                </a:cubicBezTo>
                <a:cubicBezTo>
                  <a:pt x="36" y="32"/>
                  <a:pt x="36" y="32"/>
                  <a:pt x="36" y="32"/>
                </a:cubicBezTo>
                <a:cubicBezTo>
                  <a:pt x="49" y="19"/>
                  <a:pt x="83" y="30"/>
                  <a:pt x="119" y="57"/>
                </a:cubicBezTo>
                <a:lnTo>
                  <a:pt x="119" y="4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8" name="Oval 29"/>
          <p:cNvSpPr>
            <a:spLocks noChangeArrowheads="1"/>
          </p:cNvSpPr>
          <p:nvPr/>
        </p:nvSpPr>
        <p:spPr bwMode="auto">
          <a:xfrm>
            <a:off x="6771944" y="1417878"/>
            <a:ext cx="70229" cy="70229"/>
          </a:xfrm>
          <a:prstGeom prst="ellipse">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9" name="Freeform 30"/>
          <p:cNvSpPr>
            <a:spLocks noEditPoints="1"/>
          </p:cNvSpPr>
          <p:nvPr/>
        </p:nvSpPr>
        <p:spPr bwMode="auto">
          <a:xfrm>
            <a:off x="7311156" y="1095302"/>
            <a:ext cx="192831" cy="365427"/>
          </a:xfrm>
          <a:custGeom>
            <a:avLst/>
            <a:gdLst>
              <a:gd name="T0" fmla="*/ 67 w 162"/>
              <a:gd name="T1" fmla="*/ 307 h 307"/>
              <a:gd name="T2" fmla="*/ 162 w 162"/>
              <a:gd name="T3" fmla="*/ 307 h 307"/>
              <a:gd name="T4" fmla="*/ 67 w 162"/>
              <a:gd name="T5" fmla="*/ 127 h 307"/>
              <a:gd name="T6" fmla="*/ 67 w 162"/>
              <a:gd name="T7" fmla="*/ 193 h 307"/>
              <a:gd name="T8" fmla="*/ 110 w 162"/>
              <a:gd name="T9" fmla="*/ 267 h 307"/>
              <a:gd name="T10" fmla="*/ 67 w 162"/>
              <a:gd name="T11" fmla="*/ 267 h 307"/>
              <a:gd name="T12" fmla="*/ 67 w 162"/>
              <a:gd name="T13" fmla="*/ 307 h 307"/>
              <a:gd name="T14" fmla="*/ 0 w 162"/>
              <a:gd name="T15" fmla="*/ 0 h 307"/>
              <a:gd name="T16" fmla="*/ 0 w 162"/>
              <a:gd name="T17" fmla="*/ 307 h 307"/>
              <a:gd name="T18" fmla="*/ 67 w 162"/>
              <a:gd name="T19" fmla="*/ 307 h 307"/>
              <a:gd name="T20" fmla="*/ 67 w 162"/>
              <a:gd name="T21" fmla="*/ 267 h 307"/>
              <a:gd name="T22" fmla="*/ 24 w 162"/>
              <a:gd name="T23" fmla="*/ 267 h 307"/>
              <a:gd name="T24" fmla="*/ 24 w 162"/>
              <a:gd name="T25" fmla="*/ 120 h 307"/>
              <a:gd name="T26" fmla="*/ 24 w 162"/>
              <a:gd name="T27" fmla="*/ 120 h 307"/>
              <a:gd name="T28" fmla="*/ 67 w 162"/>
              <a:gd name="T29" fmla="*/ 193 h 307"/>
              <a:gd name="T30" fmla="*/ 67 w 162"/>
              <a:gd name="T31" fmla="*/ 127 h 307"/>
              <a:gd name="T32" fmla="*/ 0 w 162"/>
              <a:gd name="T3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2" h="307">
                <a:moveTo>
                  <a:pt x="67" y="307"/>
                </a:moveTo>
                <a:lnTo>
                  <a:pt x="162" y="307"/>
                </a:lnTo>
                <a:lnTo>
                  <a:pt x="67" y="127"/>
                </a:lnTo>
                <a:lnTo>
                  <a:pt x="67" y="193"/>
                </a:lnTo>
                <a:lnTo>
                  <a:pt x="110" y="267"/>
                </a:lnTo>
                <a:lnTo>
                  <a:pt x="67" y="267"/>
                </a:lnTo>
                <a:lnTo>
                  <a:pt x="67" y="307"/>
                </a:lnTo>
                <a:close/>
                <a:moveTo>
                  <a:pt x="0" y="0"/>
                </a:moveTo>
                <a:lnTo>
                  <a:pt x="0" y="307"/>
                </a:lnTo>
                <a:lnTo>
                  <a:pt x="67" y="307"/>
                </a:lnTo>
                <a:lnTo>
                  <a:pt x="67" y="267"/>
                </a:lnTo>
                <a:lnTo>
                  <a:pt x="24" y="267"/>
                </a:lnTo>
                <a:lnTo>
                  <a:pt x="24" y="120"/>
                </a:lnTo>
                <a:lnTo>
                  <a:pt x="24" y="120"/>
                </a:lnTo>
                <a:lnTo>
                  <a:pt x="67" y="193"/>
                </a:lnTo>
                <a:lnTo>
                  <a:pt x="67" y="127"/>
                </a:lnTo>
                <a:lnTo>
                  <a:pt x="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0" name="Rectangle 31"/>
          <p:cNvSpPr>
            <a:spLocks noChangeArrowheads="1"/>
          </p:cNvSpPr>
          <p:nvPr/>
        </p:nvSpPr>
        <p:spPr bwMode="auto">
          <a:xfrm>
            <a:off x="7214741" y="1094112"/>
            <a:ext cx="48803" cy="355905"/>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1" name="Freeform 32"/>
          <p:cNvSpPr>
            <a:spLocks noEditPoints="1"/>
          </p:cNvSpPr>
          <p:nvPr/>
        </p:nvSpPr>
        <p:spPr bwMode="auto">
          <a:xfrm>
            <a:off x="5634003" y="2886727"/>
            <a:ext cx="421372" cy="308292"/>
          </a:xfrm>
          <a:custGeom>
            <a:avLst/>
            <a:gdLst>
              <a:gd name="T0" fmla="*/ 213 w 258"/>
              <a:gd name="T1" fmla="*/ 31 h 189"/>
              <a:gd name="T2" fmla="*/ 204 w 258"/>
              <a:gd name="T3" fmla="*/ 69 h 189"/>
              <a:gd name="T4" fmla="*/ 228 w 258"/>
              <a:gd name="T5" fmla="*/ 109 h 189"/>
              <a:gd name="T6" fmla="*/ 204 w 258"/>
              <a:gd name="T7" fmla="*/ 146 h 189"/>
              <a:gd name="T8" fmla="*/ 204 w 258"/>
              <a:gd name="T9" fmla="*/ 27 h 189"/>
              <a:gd name="T10" fmla="*/ 91 w 258"/>
              <a:gd name="T11" fmla="*/ 14 h 189"/>
              <a:gd name="T12" fmla="*/ 97 w 258"/>
              <a:gd name="T13" fmla="*/ 15 h 189"/>
              <a:gd name="T14" fmla="*/ 91 w 258"/>
              <a:gd name="T15" fmla="*/ 42 h 189"/>
              <a:gd name="T16" fmla="*/ 91 w 258"/>
              <a:gd name="T17" fmla="*/ 162 h 189"/>
              <a:gd name="T18" fmla="*/ 166 w 258"/>
              <a:gd name="T19" fmla="*/ 145 h 189"/>
              <a:gd name="T20" fmla="*/ 204 w 258"/>
              <a:gd name="T21" fmla="*/ 125 h 189"/>
              <a:gd name="T22" fmla="*/ 191 w 258"/>
              <a:gd name="T23" fmla="*/ 122 h 189"/>
              <a:gd name="T24" fmla="*/ 204 w 258"/>
              <a:gd name="T25" fmla="*/ 69 h 189"/>
              <a:gd name="T26" fmla="*/ 91 w 258"/>
              <a:gd name="T27" fmla="*/ 6 h 189"/>
              <a:gd name="T28" fmla="*/ 78 w 258"/>
              <a:gd name="T29" fmla="*/ 24 h 189"/>
              <a:gd name="T30" fmla="*/ 91 w 258"/>
              <a:gd name="T31" fmla="*/ 14 h 189"/>
              <a:gd name="T32" fmla="*/ 78 w 258"/>
              <a:gd name="T33" fmla="*/ 188 h 189"/>
              <a:gd name="T34" fmla="*/ 91 w 258"/>
              <a:gd name="T35" fmla="*/ 162 h 189"/>
              <a:gd name="T36" fmla="*/ 78 w 258"/>
              <a:gd name="T37" fmla="*/ 176 h 189"/>
              <a:gd name="T38" fmla="*/ 91 w 258"/>
              <a:gd name="T39" fmla="*/ 42 h 189"/>
              <a:gd name="T40" fmla="*/ 80 w 258"/>
              <a:gd name="T41" fmla="*/ 134 h 189"/>
              <a:gd name="T42" fmla="*/ 78 w 258"/>
              <a:gd name="T43" fmla="*/ 64 h 189"/>
              <a:gd name="T44" fmla="*/ 78 w 258"/>
              <a:gd name="T45" fmla="*/ 33 h 189"/>
              <a:gd name="T46" fmla="*/ 91 w 258"/>
              <a:gd name="T47" fmla="*/ 42 h 189"/>
              <a:gd name="T48" fmla="*/ 60 w 258"/>
              <a:gd name="T49" fmla="*/ 18 h 189"/>
              <a:gd name="T50" fmla="*/ 68 w 258"/>
              <a:gd name="T51" fmla="*/ 42 h 189"/>
              <a:gd name="T52" fmla="*/ 78 w 258"/>
              <a:gd name="T53" fmla="*/ 33 h 189"/>
              <a:gd name="T54" fmla="*/ 78 w 258"/>
              <a:gd name="T55" fmla="*/ 9 h 189"/>
              <a:gd name="T56" fmla="*/ 78 w 258"/>
              <a:gd name="T57" fmla="*/ 188 h 189"/>
              <a:gd name="T58" fmla="*/ 60 w 258"/>
              <a:gd name="T59" fmla="*/ 176 h 189"/>
              <a:gd name="T60" fmla="*/ 78 w 258"/>
              <a:gd name="T61" fmla="*/ 64 h 189"/>
              <a:gd name="T62" fmla="*/ 60 w 258"/>
              <a:gd name="T63" fmla="*/ 134 h 189"/>
              <a:gd name="T64" fmla="*/ 70 w 258"/>
              <a:gd name="T65" fmla="*/ 116 h 189"/>
              <a:gd name="T66" fmla="*/ 60 w 258"/>
              <a:gd name="T67" fmla="*/ 87 h 189"/>
              <a:gd name="T68" fmla="*/ 76 w 258"/>
              <a:gd name="T69" fmla="*/ 68 h 189"/>
              <a:gd name="T70" fmla="*/ 60 w 258"/>
              <a:gd name="T71" fmla="*/ 18 h 189"/>
              <a:gd name="T72" fmla="*/ 60 w 258"/>
              <a:gd name="T73" fmla="*/ 187 h 189"/>
              <a:gd name="T74" fmla="*/ 59 w 258"/>
              <a:gd name="T75" fmla="*/ 175 h 189"/>
              <a:gd name="T76" fmla="*/ 49 w 258"/>
              <a:gd name="T77" fmla="*/ 144 h 189"/>
              <a:gd name="T78" fmla="*/ 60 w 258"/>
              <a:gd name="T79" fmla="*/ 125 h 189"/>
              <a:gd name="T80" fmla="*/ 41 w 258"/>
              <a:gd name="T81" fmla="*/ 125 h 189"/>
              <a:gd name="T82" fmla="*/ 60 w 258"/>
              <a:gd name="T83" fmla="*/ 87 h 189"/>
              <a:gd name="T84" fmla="*/ 51 w 258"/>
              <a:gd name="T85" fmla="*/ 76 h 189"/>
              <a:gd name="T86" fmla="*/ 43 w 258"/>
              <a:gd name="T87" fmla="*/ 51 h 189"/>
              <a:gd name="T88" fmla="*/ 60 w 258"/>
              <a:gd name="T89" fmla="*/ 1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8" h="189">
                <a:moveTo>
                  <a:pt x="253" y="104"/>
                </a:moveTo>
                <a:cubicBezTo>
                  <a:pt x="258" y="60"/>
                  <a:pt x="213" y="31"/>
                  <a:pt x="213" y="31"/>
                </a:cubicBezTo>
                <a:cubicBezTo>
                  <a:pt x="210" y="30"/>
                  <a:pt x="207" y="28"/>
                  <a:pt x="204" y="27"/>
                </a:cubicBezTo>
                <a:cubicBezTo>
                  <a:pt x="204" y="69"/>
                  <a:pt x="204" y="69"/>
                  <a:pt x="204" y="69"/>
                </a:cubicBezTo>
                <a:cubicBezTo>
                  <a:pt x="208" y="69"/>
                  <a:pt x="212" y="70"/>
                  <a:pt x="216" y="72"/>
                </a:cubicBezTo>
                <a:cubicBezTo>
                  <a:pt x="230" y="79"/>
                  <a:pt x="235" y="95"/>
                  <a:pt x="228" y="109"/>
                </a:cubicBezTo>
                <a:cubicBezTo>
                  <a:pt x="224" y="119"/>
                  <a:pt x="214" y="125"/>
                  <a:pt x="204" y="125"/>
                </a:cubicBezTo>
                <a:cubicBezTo>
                  <a:pt x="204" y="146"/>
                  <a:pt x="204" y="146"/>
                  <a:pt x="204" y="146"/>
                </a:cubicBezTo>
                <a:cubicBezTo>
                  <a:pt x="230" y="144"/>
                  <a:pt x="249" y="134"/>
                  <a:pt x="253" y="104"/>
                </a:cubicBezTo>
                <a:close/>
                <a:moveTo>
                  <a:pt x="204" y="27"/>
                </a:moveTo>
                <a:cubicBezTo>
                  <a:pt x="156" y="5"/>
                  <a:pt x="119" y="0"/>
                  <a:pt x="91" y="6"/>
                </a:cubicBezTo>
                <a:cubicBezTo>
                  <a:pt x="91" y="14"/>
                  <a:pt x="91" y="14"/>
                  <a:pt x="91" y="14"/>
                </a:cubicBezTo>
                <a:cubicBezTo>
                  <a:pt x="93" y="14"/>
                  <a:pt x="95" y="14"/>
                  <a:pt x="97" y="15"/>
                </a:cubicBezTo>
                <a:cubicBezTo>
                  <a:pt x="97" y="15"/>
                  <a:pt x="97" y="15"/>
                  <a:pt x="97" y="15"/>
                </a:cubicBezTo>
                <a:cubicBezTo>
                  <a:pt x="104" y="19"/>
                  <a:pt x="107" y="27"/>
                  <a:pt x="103" y="34"/>
                </a:cubicBezTo>
                <a:cubicBezTo>
                  <a:pt x="101" y="39"/>
                  <a:pt x="96" y="42"/>
                  <a:pt x="91" y="42"/>
                </a:cubicBezTo>
                <a:cubicBezTo>
                  <a:pt x="91" y="146"/>
                  <a:pt x="91" y="146"/>
                  <a:pt x="91" y="146"/>
                </a:cubicBezTo>
                <a:cubicBezTo>
                  <a:pt x="93" y="151"/>
                  <a:pt x="93" y="157"/>
                  <a:pt x="91" y="162"/>
                </a:cubicBezTo>
                <a:cubicBezTo>
                  <a:pt x="91" y="185"/>
                  <a:pt x="91" y="185"/>
                  <a:pt x="91" y="185"/>
                </a:cubicBezTo>
                <a:cubicBezTo>
                  <a:pt x="117" y="174"/>
                  <a:pt x="138" y="143"/>
                  <a:pt x="166" y="145"/>
                </a:cubicBezTo>
                <a:cubicBezTo>
                  <a:pt x="179" y="147"/>
                  <a:pt x="192" y="147"/>
                  <a:pt x="204" y="146"/>
                </a:cubicBezTo>
                <a:cubicBezTo>
                  <a:pt x="204" y="125"/>
                  <a:pt x="204" y="125"/>
                  <a:pt x="204" y="125"/>
                </a:cubicBezTo>
                <a:cubicBezTo>
                  <a:pt x="199" y="125"/>
                  <a:pt x="195" y="124"/>
                  <a:pt x="191" y="122"/>
                </a:cubicBezTo>
                <a:cubicBezTo>
                  <a:pt x="191" y="122"/>
                  <a:pt x="191" y="122"/>
                  <a:pt x="191" y="122"/>
                </a:cubicBezTo>
                <a:cubicBezTo>
                  <a:pt x="177" y="115"/>
                  <a:pt x="172" y="98"/>
                  <a:pt x="179" y="84"/>
                </a:cubicBezTo>
                <a:cubicBezTo>
                  <a:pt x="184" y="74"/>
                  <a:pt x="193" y="69"/>
                  <a:pt x="204" y="69"/>
                </a:cubicBezTo>
                <a:lnTo>
                  <a:pt x="204" y="27"/>
                </a:lnTo>
                <a:close/>
                <a:moveTo>
                  <a:pt x="91" y="6"/>
                </a:moveTo>
                <a:cubicBezTo>
                  <a:pt x="86" y="6"/>
                  <a:pt x="82" y="8"/>
                  <a:pt x="78" y="9"/>
                </a:cubicBezTo>
                <a:cubicBezTo>
                  <a:pt x="78" y="24"/>
                  <a:pt x="78" y="24"/>
                  <a:pt x="78" y="24"/>
                </a:cubicBezTo>
                <a:cubicBezTo>
                  <a:pt x="78" y="23"/>
                  <a:pt x="78" y="22"/>
                  <a:pt x="78" y="22"/>
                </a:cubicBezTo>
                <a:cubicBezTo>
                  <a:pt x="81" y="17"/>
                  <a:pt x="86" y="14"/>
                  <a:pt x="91" y="14"/>
                </a:cubicBezTo>
                <a:cubicBezTo>
                  <a:pt x="91" y="6"/>
                  <a:pt x="91" y="6"/>
                  <a:pt x="91" y="6"/>
                </a:cubicBezTo>
                <a:close/>
                <a:moveTo>
                  <a:pt x="78" y="188"/>
                </a:moveTo>
                <a:cubicBezTo>
                  <a:pt x="82" y="188"/>
                  <a:pt x="87" y="187"/>
                  <a:pt x="91" y="185"/>
                </a:cubicBezTo>
                <a:cubicBezTo>
                  <a:pt x="91" y="162"/>
                  <a:pt x="91" y="162"/>
                  <a:pt x="91" y="162"/>
                </a:cubicBezTo>
                <a:cubicBezTo>
                  <a:pt x="90" y="163"/>
                  <a:pt x="90" y="164"/>
                  <a:pt x="90" y="165"/>
                </a:cubicBezTo>
                <a:cubicBezTo>
                  <a:pt x="87" y="170"/>
                  <a:pt x="83" y="174"/>
                  <a:pt x="78" y="176"/>
                </a:cubicBezTo>
                <a:cubicBezTo>
                  <a:pt x="78" y="188"/>
                  <a:pt x="78" y="188"/>
                  <a:pt x="78" y="188"/>
                </a:cubicBezTo>
                <a:close/>
                <a:moveTo>
                  <a:pt x="91" y="42"/>
                </a:moveTo>
                <a:cubicBezTo>
                  <a:pt x="91" y="146"/>
                  <a:pt x="91" y="146"/>
                  <a:pt x="91" y="146"/>
                </a:cubicBezTo>
                <a:cubicBezTo>
                  <a:pt x="89" y="141"/>
                  <a:pt x="85" y="136"/>
                  <a:pt x="80" y="134"/>
                </a:cubicBezTo>
                <a:cubicBezTo>
                  <a:pt x="79" y="133"/>
                  <a:pt x="78" y="133"/>
                  <a:pt x="78" y="133"/>
                </a:cubicBezTo>
                <a:cubicBezTo>
                  <a:pt x="78" y="64"/>
                  <a:pt x="78" y="64"/>
                  <a:pt x="78" y="64"/>
                </a:cubicBezTo>
                <a:cubicBezTo>
                  <a:pt x="79" y="61"/>
                  <a:pt x="79" y="57"/>
                  <a:pt x="78" y="54"/>
                </a:cubicBezTo>
                <a:cubicBezTo>
                  <a:pt x="78" y="33"/>
                  <a:pt x="78" y="33"/>
                  <a:pt x="78" y="33"/>
                </a:cubicBezTo>
                <a:cubicBezTo>
                  <a:pt x="79" y="36"/>
                  <a:pt x="81" y="39"/>
                  <a:pt x="84" y="41"/>
                </a:cubicBezTo>
                <a:cubicBezTo>
                  <a:pt x="86" y="42"/>
                  <a:pt x="89" y="42"/>
                  <a:pt x="91" y="42"/>
                </a:cubicBezTo>
                <a:close/>
                <a:moveTo>
                  <a:pt x="78" y="9"/>
                </a:moveTo>
                <a:cubicBezTo>
                  <a:pt x="71" y="11"/>
                  <a:pt x="65" y="14"/>
                  <a:pt x="60" y="18"/>
                </a:cubicBezTo>
                <a:cubicBezTo>
                  <a:pt x="60" y="40"/>
                  <a:pt x="60" y="40"/>
                  <a:pt x="60" y="40"/>
                </a:cubicBezTo>
                <a:cubicBezTo>
                  <a:pt x="62" y="40"/>
                  <a:pt x="65" y="41"/>
                  <a:pt x="68" y="42"/>
                </a:cubicBezTo>
                <a:cubicBezTo>
                  <a:pt x="73" y="45"/>
                  <a:pt x="76" y="49"/>
                  <a:pt x="78" y="54"/>
                </a:cubicBezTo>
                <a:cubicBezTo>
                  <a:pt x="78" y="33"/>
                  <a:pt x="78" y="33"/>
                  <a:pt x="78" y="33"/>
                </a:cubicBezTo>
                <a:cubicBezTo>
                  <a:pt x="77" y="30"/>
                  <a:pt x="77" y="27"/>
                  <a:pt x="78" y="24"/>
                </a:cubicBezTo>
                <a:cubicBezTo>
                  <a:pt x="78" y="9"/>
                  <a:pt x="78" y="9"/>
                  <a:pt x="78" y="9"/>
                </a:cubicBezTo>
                <a:close/>
                <a:moveTo>
                  <a:pt x="60" y="187"/>
                </a:moveTo>
                <a:cubicBezTo>
                  <a:pt x="66" y="188"/>
                  <a:pt x="72" y="189"/>
                  <a:pt x="78" y="188"/>
                </a:cubicBezTo>
                <a:cubicBezTo>
                  <a:pt x="78" y="176"/>
                  <a:pt x="78" y="176"/>
                  <a:pt x="78" y="176"/>
                </a:cubicBezTo>
                <a:cubicBezTo>
                  <a:pt x="72" y="178"/>
                  <a:pt x="65" y="178"/>
                  <a:pt x="60" y="176"/>
                </a:cubicBezTo>
                <a:cubicBezTo>
                  <a:pt x="60" y="187"/>
                  <a:pt x="60" y="187"/>
                  <a:pt x="60" y="187"/>
                </a:cubicBezTo>
                <a:close/>
                <a:moveTo>
                  <a:pt x="78" y="64"/>
                </a:moveTo>
                <a:cubicBezTo>
                  <a:pt x="78" y="133"/>
                  <a:pt x="78" y="133"/>
                  <a:pt x="78" y="133"/>
                </a:cubicBezTo>
                <a:cubicBezTo>
                  <a:pt x="72" y="131"/>
                  <a:pt x="65" y="131"/>
                  <a:pt x="60" y="134"/>
                </a:cubicBezTo>
                <a:cubicBezTo>
                  <a:pt x="60" y="125"/>
                  <a:pt x="60" y="125"/>
                  <a:pt x="60" y="125"/>
                </a:cubicBezTo>
                <a:cubicBezTo>
                  <a:pt x="64" y="123"/>
                  <a:pt x="67" y="120"/>
                  <a:pt x="70" y="116"/>
                </a:cubicBezTo>
                <a:cubicBezTo>
                  <a:pt x="75" y="105"/>
                  <a:pt x="71" y="92"/>
                  <a:pt x="60" y="87"/>
                </a:cubicBezTo>
                <a:cubicBezTo>
                  <a:pt x="60" y="87"/>
                  <a:pt x="60" y="87"/>
                  <a:pt x="60" y="87"/>
                </a:cubicBezTo>
                <a:cubicBezTo>
                  <a:pt x="60" y="78"/>
                  <a:pt x="60" y="78"/>
                  <a:pt x="60" y="78"/>
                </a:cubicBezTo>
                <a:cubicBezTo>
                  <a:pt x="66" y="78"/>
                  <a:pt x="73" y="74"/>
                  <a:pt x="76" y="68"/>
                </a:cubicBezTo>
                <a:cubicBezTo>
                  <a:pt x="77" y="66"/>
                  <a:pt x="77" y="65"/>
                  <a:pt x="78" y="64"/>
                </a:cubicBezTo>
                <a:close/>
                <a:moveTo>
                  <a:pt x="60" y="18"/>
                </a:moveTo>
                <a:cubicBezTo>
                  <a:pt x="0" y="56"/>
                  <a:pt x="10" y="159"/>
                  <a:pt x="46" y="180"/>
                </a:cubicBezTo>
                <a:cubicBezTo>
                  <a:pt x="51" y="183"/>
                  <a:pt x="55" y="185"/>
                  <a:pt x="60" y="187"/>
                </a:cubicBezTo>
                <a:cubicBezTo>
                  <a:pt x="60" y="176"/>
                  <a:pt x="60" y="176"/>
                  <a:pt x="60" y="176"/>
                </a:cubicBezTo>
                <a:cubicBezTo>
                  <a:pt x="59" y="175"/>
                  <a:pt x="59" y="175"/>
                  <a:pt x="59" y="175"/>
                </a:cubicBezTo>
                <a:cubicBezTo>
                  <a:pt x="59" y="175"/>
                  <a:pt x="59" y="175"/>
                  <a:pt x="59" y="175"/>
                </a:cubicBezTo>
                <a:cubicBezTo>
                  <a:pt x="48" y="170"/>
                  <a:pt x="43" y="156"/>
                  <a:pt x="49" y="144"/>
                </a:cubicBezTo>
                <a:cubicBezTo>
                  <a:pt x="51" y="139"/>
                  <a:pt x="55" y="136"/>
                  <a:pt x="60" y="134"/>
                </a:cubicBezTo>
                <a:cubicBezTo>
                  <a:pt x="60" y="125"/>
                  <a:pt x="60" y="125"/>
                  <a:pt x="60" y="125"/>
                </a:cubicBezTo>
                <a:cubicBezTo>
                  <a:pt x="54" y="128"/>
                  <a:pt x="47" y="128"/>
                  <a:pt x="41" y="125"/>
                </a:cubicBezTo>
                <a:cubicBezTo>
                  <a:pt x="41" y="125"/>
                  <a:pt x="41" y="125"/>
                  <a:pt x="41" y="125"/>
                </a:cubicBezTo>
                <a:cubicBezTo>
                  <a:pt x="31" y="120"/>
                  <a:pt x="26" y="107"/>
                  <a:pt x="32" y="97"/>
                </a:cubicBezTo>
                <a:cubicBezTo>
                  <a:pt x="37" y="86"/>
                  <a:pt x="49" y="82"/>
                  <a:pt x="60" y="87"/>
                </a:cubicBezTo>
                <a:cubicBezTo>
                  <a:pt x="60" y="78"/>
                  <a:pt x="60" y="78"/>
                  <a:pt x="60" y="78"/>
                </a:cubicBezTo>
                <a:cubicBezTo>
                  <a:pt x="57" y="78"/>
                  <a:pt x="54" y="77"/>
                  <a:pt x="51" y="76"/>
                </a:cubicBezTo>
                <a:cubicBezTo>
                  <a:pt x="42" y="71"/>
                  <a:pt x="38" y="60"/>
                  <a:pt x="43" y="51"/>
                </a:cubicBezTo>
                <a:cubicBezTo>
                  <a:pt x="43" y="51"/>
                  <a:pt x="43" y="51"/>
                  <a:pt x="43" y="51"/>
                </a:cubicBezTo>
                <a:cubicBezTo>
                  <a:pt x="46" y="44"/>
                  <a:pt x="53" y="40"/>
                  <a:pt x="60" y="40"/>
                </a:cubicBezTo>
                <a:lnTo>
                  <a:pt x="60" y="1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42" name="Group 127"/>
          <p:cNvGrpSpPr/>
          <p:nvPr/>
        </p:nvGrpSpPr>
        <p:grpSpPr>
          <a:xfrm>
            <a:off x="6818366" y="3195018"/>
            <a:ext cx="380902" cy="490410"/>
            <a:chOff x="8610600" y="4127500"/>
            <a:chExt cx="508001" cy="654050"/>
          </a:xfrm>
          <a:solidFill>
            <a:schemeClr val="tx2">
              <a:lumMod val="20000"/>
              <a:lumOff val="80000"/>
            </a:schemeClr>
          </a:solidFill>
        </p:grpSpPr>
        <p:sp>
          <p:nvSpPr>
            <p:cNvPr id="43" name="Freeform 33"/>
            <p:cNvSpPr/>
            <p:nvPr/>
          </p:nvSpPr>
          <p:spPr bwMode="auto">
            <a:xfrm>
              <a:off x="8618538" y="4127500"/>
              <a:ext cx="500063" cy="503238"/>
            </a:xfrm>
            <a:custGeom>
              <a:avLst/>
              <a:gdLst>
                <a:gd name="T0" fmla="*/ 169 w 230"/>
                <a:gd name="T1" fmla="*/ 12 h 231"/>
                <a:gd name="T2" fmla="*/ 215 w 230"/>
                <a:gd name="T3" fmla="*/ 103 h 231"/>
                <a:gd name="T4" fmla="*/ 102 w 230"/>
                <a:gd name="T5" fmla="*/ 216 h 231"/>
                <a:gd name="T6" fmla="*/ 12 w 230"/>
                <a:gd name="T7" fmla="*/ 171 h 231"/>
                <a:gd name="T8" fmla="*/ 0 w 230"/>
                <a:gd name="T9" fmla="*/ 181 h 231"/>
                <a:gd name="T10" fmla="*/ 102 w 230"/>
                <a:gd name="T11" fmla="*/ 231 h 231"/>
                <a:gd name="T12" fmla="*/ 230 w 230"/>
                <a:gd name="T13" fmla="*/ 103 h 231"/>
                <a:gd name="T14" fmla="*/ 178 w 230"/>
                <a:gd name="T15" fmla="*/ 0 h 231"/>
                <a:gd name="T16" fmla="*/ 169 w 230"/>
                <a:gd name="T17"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1">
                  <a:moveTo>
                    <a:pt x="169" y="12"/>
                  </a:moveTo>
                  <a:cubicBezTo>
                    <a:pt x="197" y="32"/>
                    <a:pt x="215" y="65"/>
                    <a:pt x="215" y="103"/>
                  </a:cubicBezTo>
                  <a:cubicBezTo>
                    <a:pt x="215" y="165"/>
                    <a:pt x="165" y="216"/>
                    <a:pt x="102" y="216"/>
                  </a:cubicBezTo>
                  <a:cubicBezTo>
                    <a:pt x="65" y="216"/>
                    <a:pt x="33" y="198"/>
                    <a:pt x="12" y="171"/>
                  </a:cubicBezTo>
                  <a:cubicBezTo>
                    <a:pt x="0" y="181"/>
                    <a:pt x="0" y="181"/>
                    <a:pt x="0" y="181"/>
                  </a:cubicBezTo>
                  <a:cubicBezTo>
                    <a:pt x="24" y="211"/>
                    <a:pt x="61" y="231"/>
                    <a:pt x="102" y="231"/>
                  </a:cubicBezTo>
                  <a:cubicBezTo>
                    <a:pt x="173" y="231"/>
                    <a:pt x="230" y="174"/>
                    <a:pt x="230" y="103"/>
                  </a:cubicBezTo>
                  <a:cubicBezTo>
                    <a:pt x="230" y="61"/>
                    <a:pt x="210" y="23"/>
                    <a:pt x="178" y="0"/>
                  </a:cubicBezTo>
                  <a:lnTo>
                    <a:pt x="169"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4" name="Freeform 34"/>
            <p:cNvSpPr>
              <a:spLocks noEditPoints="1"/>
            </p:cNvSpPr>
            <p:nvPr/>
          </p:nvSpPr>
          <p:spPr bwMode="auto">
            <a:xfrm>
              <a:off x="8621713" y="4137025"/>
              <a:ext cx="442913" cy="441325"/>
            </a:xfrm>
            <a:custGeom>
              <a:avLst/>
              <a:gdLst>
                <a:gd name="T0" fmla="*/ 102 w 203"/>
                <a:gd name="T1" fmla="*/ 203 h 203"/>
                <a:gd name="T2" fmla="*/ 203 w 203"/>
                <a:gd name="T3" fmla="*/ 101 h 203"/>
                <a:gd name="T4" fmla="*/ 102 w 203"/>
                <a:gd name="T5" fmla="*/ 0 h 203"/>
                <a:gd name="T6" fmla="*/ 102 w 203"/>
                <a:gd name="T7" fmla="*/ 5 h 203"/>
                <a:gd name="T8" fmla="*/ 198 w 203"/>
                <a:gd name="T9" fmla="*/ 101 h 203"/>
                <a:gd name="T10" fmla="*/ 102 w 203"/>
                <a:gd name="T11" fmla="*/ 198 h 203"/>
                <a:gd name="T12" fmla="*/ 102 w 203"/>
                <a:gd name="T13" fmla="*/ 203 h 203"/>
                <a:gd name="T14" fmla="*/ 102 w 203"/>
                <a:gd name="T15" fmla="*/ 0 h 203"/>
                <a:gd name="T16" fmla="*/ 0 w 203"/>
                <a:gd name="T17" fmla="*/ 101 h 203"/>
                <a:gd name="T18" fmla="*/ 102 w 203"/>
                <a:gd name="T19" fmla="*/ 203 h 203"/>
                <a:gd name="T20" fmla="*/ 102 w 203"/>
                <a:gd name="T21" fmla="*/ 203 h 203"/>
                <a:gd name="T22" fmla="*/ 102 w 203"/>
                <a:gd name="T23" fmla="*/ 198 h 203"/>
                <a:gd name="T24" fmla="*/ 102 w 203"/>
                <a:gd name="T25" fmla="*/ 198 h 203"/>
                <a:gd name="T26" fmla="*/ 102 w 203"/>
                <a:gd name="T27" fmla="*/ 198 h 203"/>
                <a:gd name="T28" fmla="*/ 5 w 203"/>
                <a:gd name="T29" fmla="*/ 101 h 203"/>
                <a:gd name="T30" fmla="*/ 102 w 203"/>
                <a:gd name="T31" fmla="*/ 5 h 203"/>
                <a:gd name="T32" fmla="*/ 102 w 203"/>
                <a:gd name="T33" fmla="*/ 5 h 203"/>
                <a:gd name="T34" fmla="*/ 102 w 203"/>
                <a:gd name="T35"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203">
                  <a:moveTo>
                    <a:pt x="102" y="203"/>
                  </a:moveTo>
                  <a:cubicBezTo>
                    <a:pt x="158" y="203"/>
                    <a:pt x="203" y="157"/>
                    <a:pt x="203" y="101"/>
                  </a:cubicBezTo>
                  <a:cubicBezTo>
                    <a:pt x="203" y="45"/>
                    <a:pt x="158" y="0"/>
                    <a:pt x="102" y="0"/>
                  </a:cubicBezTo>
                  <a:cubicBezTo>
                    <a:pt x="102" y="5"/>
                    <a:pt x="102" y="5"/>
                    <a:pt x="102" y="5"/>
                  </a:cubicBezTo>
                  <a:cubicBezTo>
                    <a:pt x="155" y="5"/>
                    <a:pt x="198" y="48"/>
                    <a:pt x="198" y="101"/>
                  </a:cubicBezTo>
                  <a:cubicBezTo>
                    <a:pt x="198" y="155"/>
                    <a:pt x="155" y="198"/>
                    <a:pt x="102" y="198"/>
                  </a:cubicBezTo>
                  <a:lnTo>
                    <a:pt x="102" y="203"/>
                  </a:lnTo>
                  <a:close/>
                  <a:moveTo>
                    <a:pt x="102" y="0"/>
                  </a:moveTo>
                  <a:cubicBezTo>
                    <a:pt x="46" y="0"/>
                    <a:pt x="0" y="45"/>
                    <a:pt x="0" y="101"/>
                  </a:cubicBezTo>
                  <a:cubicBezTo>
                    <a:pt x="0" y="157"/>
                    <a:pt x="46" y="203"/>
                    <a:pt x="102" y="203"/>
                  </a:cubicBezTo>
                  <a:cubicBezTo>
                    <a:pt x="102" y="203"/>
                    <a:pt x="102" y="203"/>
                    <a:pt x="102" y="203"/>
                  </a:cubicBezTo>
                  <a:cubicBezTo>
                    <a:pt x="102" y="198"/>
                    <a:pt x="102" y="198"/>
                    <a:pt x="102" y="198"/>
                  </a:cubicBezTo>
                  <a:cubicBezTo>
                    <a:pt x="102" y="198"/>
                    <a:pt x="102" y="198"/>
                    <a:pt x="102" y="198"/>
                  </a:cubicBezTo>
                  <a:cubicBezTo>
                    <a:pt x="102" y="198"/>
                    <a:pt x="102" y="198"/>
                    <a:pt x="102" y="198"/>
                  </a:cubicBezTo>
                  <a:cubicBezTo>
                    <a:pt x="48" y="198"/>
                    <a:pt x="5" y="155"/>
                    <a:pt x="5" y="101"/>
                  </a:cubicBezTo>
                  <a:cubicBezTo>
                    <a:pt x="5" y="48"/>
                    <a:pt x="48" y="5"/>
                    <a:pt x="102" y="5"/>
                  </a:cubicBezTo>
                  <a:cubicBezTo>
                    <a:pt x="102" y="5"/>
                    <a:pt x="102" y="5"/>
                    <a:pt x="102" y="5"/>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5" name="Freeform 35"/>
            <p:cNvSpPr/>
            <p:nvPr/>
          </p:nvSpPr>
          <p:spPr bwMode="auto">
            <a:xfrm>
              <a:off x="8610600" y="4144963"/>
              <a:ext cx="496888" cy="433388"/>
            </a:xfrm>
            <a:custGeom>
              <a:avLst/>
              <a:gdLst>
                <a:gd name="T0" fmla="*/ 65 w 228"/>
                <a:gd name="T1" fmla="*/ 15 h 199"/>
                <a:gd name="T2" fmla="*/ 61 w 228"/>
                <a:gd name="T3" fmla="*/ 23 h 199"/>
                <a:gd name="T4" fmla="*/ 57 w 228"/>
                <a:gd name="T5" fmla="*/ 29 h 199"/>
                <a:gd name="T6" fmla="*/ 54 w 228"/>
                <a:gd name="T7" fmla="*/ 26 h 199"/>
                <a:gd name="T8" fmla="*/ 52 w 228"/>
                <a:gd name="T9" fmla="*/ 32 h 199"/>
                <a:gd name="T10" fmla="*/ 42 w 228"/>
                <a:gd name="T11" fmla="*/ 34 h 199"/>
                <a:gd name="T12" fmla="*/ 36 w 228"/>
                <a:gd name="T13" fmla="*/ 41 h 199"/>
                <a:gd name="T14" fmla="*/ 27 w 228"/>
                <a:gd name="T15" fmla="*/ 53 h 199"/>
                <a:gd name="T16" fmla="*/ 21 w 228"/>
                <a:gd name="T17" fmla="*/ 61 h 199"/>
                <a:gd name="T18" fmla="*/ 27 w 228"/>
                <a:gd name="T19" fmla="*/ 67 h 199"/>
                <a:gd name="T20" fmla="*/ 27 w 228"/>
                <a:gd name="T21" fmla="*/ 70 h 199"/>
                <a:gd name="T22" fmla="*/ 22 w 228"/>
                <a:gd name="T23" fmla="*/ 65 h 199"/>
                <a:gd name="T24" fmla="*/ 18 w 228"/>
                <a:gd name="T25" fmla="*/ 60 h 199"/>
                <a:gd name="T26" fmla="*/ 16 w 228"/>
                <a:gd name="T27" fmla="*/ 69 h 199"/>
                <a:gd name="T28" fmla="*/ 17 w 228"/>
                <a:gd name="T29" fmla="*/ 83 h 199"/>
                <a:gd name="T30" fmla="*/ 24 w 228"/>
                <a:gd name="T31" fmla="*/ 80 h 199"/>
                <a:gd name="T32" fmla="*/ 32 w 228"/>
                <a:gd name="T33" fmla="*/ 88 h 199"/>
                <a:gd name="T34" fmla="*/ 41 w 228"/>
                <a:gd name="T35" fmla="*/ 98 h 199"/>
                <a:gd name="T36" fmla="*/ 50 w 228"/>
                <a:gd name="T37" fmla="*/ 105 h 199"/>
                <a:gd name="T38" fmla="*/ 61 w 228"/>
                <a:gd name="T39" fmla="*/ 117 h 199"/>
                <a:gd name="T40" fmla="*/ 58 w 228"/>
                <a:gd name="T41" fmla="*/ 134 h 199"/>
                <a:gd name="T42" fmla="*/ 49 w 228"/>
                <a:gd name="T43" fmla="*/ 155 h 199"/>
                <a:gd name="T44" fmla="*/ 52 w 228"/>
                <a:gd name="T45" fmla="*/ 170 h 199"/>
                <a:gd name="T46" fmla="*/ 46 w 228"/>
                <a:gd name="T47" fmla="*/ 171 h 199"/>
                <a:gd name="T48" fmla="*/ 32 w 228"/>
                <a:gd name="T49" fmla="*/ 148 h 199"/>
                <a:gd name="T50" fmla="*/ 16 w 228"/>
                <a:gd name="T51" fmla="*/ 113 h 199"/>
                <a:gd name="T52" fmla="*/ 11 w 228"/>
                <a:gd name="T53" fmla="*/ 87 h 199"/>
                <a:gd name="T54" fmla="*/ 73 w 228"/>
                <a:gd name="T55" fmla="*/ 183 h 199"/>
                <a:gd name="T56" fmla="*/ 89 w 228"/>
                <a:gd name="T57" fmla="*/ 181 h 199"/>
                <a:gd name="T58" fmla="*/ 110 w 228"/>
                <a:gd name="T59" fmla="*/ 178 h 199"/>
                <a:gd name="T60" fmla="*/ 108 w 228"/>
                <a:gd name="T61" fmla="*/ 187 h 199"/>
                <a:gd name="T62" fmla="*/ 121 w 228"/>
                <a:gd name="T63" fmla="*/ 186 h 199"/>
                <a:gd name="T64" fmla="*/ 139 w 228"/>
                <a:gd name="T65" fmla="*/ 184 h 199"/>
                <a:gd name="T66" fmla="*/ 137 w 228"/>
                <a:gd name="T67" fmla="*/ 3 h 199"/>
                <a:gd name="T68" fmla="*/ 197 w 228"/>
                <a:gd name="T69" fmla="*/ 64 h 199"/>
                <a:gd name="T70" fmla="*/ 189 w 228"/>
                <a:gd name="T71" fmla="*/ 58 h 199"/>
                <a:gd name="T72" fmla="*/ 181 w 228"/>
                <a:gd name="T73" fmla="*/ 74 h 199"/>
                <a:gd name="T74" fmla="*/ 170 w 228"/>
                <a:gd name="T75" fmla="*/ 59 h 199"/>
                <a:gd name="T76" fmla="*/ 174 w 228"/>
                <a:gd name="T77" fmla="*/ 75 h 199"/>
                <a:gd name="T78" fmla="*/ 186 w 228"/>
                <a:gd name="T79" fmla="*/ 79 h 199"/>
                <a:gd name="T80" fmla="*/ 181 w 228"/>
                <a:gd name="T81" fmla="*/ 100 h 199"/>
                <a:gd name="T82" fmla="*/ 175 w 228"/>
                <a:gd name="T83" fmla="*/ 122 h 199"/>
                <a:gd name="T84" fmla="*/ 168 w 228"/>
                <a:gd name="T85" fmla="*/ 137 h 199"/>
                <a:gd name="T86" fmla="*/ 147 w 228"/>
                <a:gd name="T87" fmla="*/ 154 h 199"/>
                <a:gd name="T88" fmla="*/ 141 w 228"/>
                <a:gd name="T89" fmla="*/ 139 h 199"/>
                <a:gd name="T90" fmla="*/ 142 w 228"/>
                <a:gd name="T91" fmla="*/ 121 h 199"/>
                <a:gd name="T92" fmla="*/ 135 w 228"/>
                <a:gd name="T93" fmla="*/ 101 h 199"/>
                <a:gd name="T94" fmla="*/ 125 w 228"/>
                <a:gd name="T95" fmla="*/ 89 h 199"/>
                <a:gd name="T96" fmla="*/ 99 w 228"/>
                <a:gd name="T97" fmla="*/ 90 h 199"/>
                <a:gd name="T98" fmla="*/ 89 w 228"/>
                <a:gd name="T99" fmla="*/ 76 h 199"/>
                <a:gd name="T100" fmla="*/ 100 w 228"/>
                <a:gd name="T101" fmla="*/ 49 h 199"/>
                <a:gd name="T102" fmla="*/ 119 w 228"/>
                <a:gd name="T103" fmla="*/ 41 h 199"/>
                <a:gd name="T104" fmla="*/ 130 w 228"/>
                <a:gd name="T105" fmla="*/ 46 h 199"/>
                <a:gd name="T106" fmla="*/ 146 w 228"/>
                <a:gd name="T107" fmla="*/ 46 h 199"/>
                <a:gd name="T108" fmla="*/ 162 w 228"/>
                <a:gd name="T109" fmla="*/ 44 h 199"/>
                <a:gd name="T110" fmla="*/ 147 w 228"/>
                <a:gd name="T111" fmla="*/ 37 h 199"/>
                <a:gd name="T112" fmla="*/ 146 w 228"/>
                <a:gd name="T113" fmla="*/ 32 h 199"/>
                <a:gd name="T114" fmla="*/ 127 w 228"/>
                <a:gd name="T115" fmla="*/ 32 h 199"/>
                <a:gd name="T116" fmla="*/ 111 w 228"/>
                <a:gd name="T117" fmla="*/ 37 h 199"/>
                <a:gd name="T118" fmla="*/ 107 w 228"/>
                <a:gd name="T119" fmla="*/ 21 h 199"/>
                <a:gd name="T120" fmla="*/ 96 w 228"/>
                <a:gd name="T121" fmla="*/ 11 h 199"/>
                <a:gd name="T122" fmla="*/ 109 w 228"/>
                <a:gd name="T123"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 h="199">
                  <a:moveTo>
                    <a:pt x="92" y="0"/>
                  </a:moveTo>
                  <a:cubicBezTo>
                    <a:pt x="92" y="0"/>
                    <a:pt x="58" y="5"/>
                    <a:pt x="35" y="31"/>
                  </a:cubicBezTo>
                  <a:cubicBezTo>
                    <a:pt x="35" y="31"/>
                    <a:pt x="53" y="13"/>
                    <a:pt x="64" y="13"/>
                  </a:cubicBezTo>
                  <a:cubicBezTo>
                    <a:pt x="66" y="14"/>
                    <a:pt x="66" y="14"/>
                    <a:pt x="66" y="14"/>
                  </a:cubicBezTo>
                  <a:cubicBezTo>
                    <a:pt x="66" y="14"/>
                    <a:pt x="66" y="15"/>
                    <a:pt x="65" y="15"/>
                  </a:cubicBezTo>
                  <a:cubicBezTo>
                    <a:pt x="65" y="16"/>
                    <a:pt x="64" y="17"/>
                    <a:pt x="64" y="18"/>
                  </a:cubicBezTo>
                  <a:cubicBezTo>
                    <a:pt x="64" y="18"/>
                    <a:pt x="64" y="20"/>
                    <a:pt x="64" y="20"/>
                  </a:cubicBezTo>
                  <a:cubicBezTo>
                    <a:pt x="63" y="21"/>
                    <a:pt x="63" y="21"/>
                    <a:pt x="63" y="21"/>
                  </a:cubicBezTo>
                  <a:cubicBezTo>
                    <a:pt x="63" y="21"/>
                    <a:pt x="62" y="21"/>
                    <a:pt x="62" y="22"/>
                  </a:cubicBezTo>
                  <a:cubicBezTo>
                    <a:pt x="62" y="22"/>
                    <a:pt x="61" y="22"/>
                    <a:pt x="61" y="23"/>
                  </a:cubicBezTo>
                  <a:cubicBezTo>
                    <a:pt x="61" y="24"/>
                    <a:pt x="61" y="25"/>
                    <a:pt x="61" y="25"/>
                  </a:cubicBezTo>
                  <a:cubicBezTo>
                    <a:pt x="62" y="27"/>
                    <a:pt x="62" y="27"/>
                    <a:pt x="62" y="27"/>
                  </a:cubicBezTo>
                  <a:cubicBezTo>
                    <a:pt x="61" y="28"/>
                    <a:pt x="61" y="28"/>
                    <a:pt x="61" y="28"/>
                  </a:cubicBezTo>
                  <a:cubicBezTo>
                    <a:pt x="59" y="29"/>
                    <a:pt x="59" y="29"/>
                    <a:pt x="59" y="29"/>
                  </a:cubicBezTo>
                  <a:cubicBezTo>
                    <a:pt x="59" y="29"/>
                    <a:pt x="58" y="29"/>
                    <a:pt x="57" y="29"/>
                  </a:cubicBezTo>
                  <a:cubicBezTo>
                    <a:pt x="56" y="29"/>
                    <a:pt x="56" y="27"/>
                    <a:pt x="56" y="27"/>
                  </a:cubicBezTo>
                  <a:cubicBezTo>
                    <a:pt x="58" y="26"/>
                    <a:pt x="58" y="26"/>
                    <a:pt x="58" y="26"/>
                  </a:cubicBezTo>
                  <a:cubicBezTo>
                    <a:pt x="58" y="26"/>
                    <a:pt x="58" y="26"/>
                    <a:pt x="58" y="25"/>
                  </a:cubicBezTo>
                  <a:cubicBezTo>
                    <a:pt x="57" y="25"/>
                    <a:pt x="57" y="24"/>
                    <a:pt x="56" y="24"/>
                  </a:cubicBezTo>
                  <a:cubicBezTo>
                    <a:pt x="55" y="24"/>
                    <a:pt x="54" y="26"/>
                    <a:pt x="54" y="26"/>
                  </a:cubicBezTo>
                  <a:cubicBezTo>
                    <a:pt x="52" y="27"/>
                    <a:pt x="52" y="27"/>
                    <a:pt x="52" y="27"/>
                  </a:cubicBezTo>
                  <a:cubicBezTo>
                    <a:pt x="52" y="27"/>
                    <a:pt x="51" y="29"/>
                    <a:pt x="51" y="29"/>
                  </a:cubicBezTo>
                  <a:cubicBezTo>
                    <a:pt x="52" y="29"/>
                    <a:pt x="53" y="29"/>
                    <a:pt x="53" y="29"/>
                  </a:cubicBezTo>
                  <a:cubicBezTo>
                    <a:pt x="53" y="29"/>
                    <a:pt x="53" y="30"/>
                    <a:pt x="53" y="31"/>
                  </a:cubicBezTo>
                  <a:cubicBezTo>
                    <a:pt x="53" y="31"/>
                    <a:pt x="52" y="32"/>
                    <a:pt x="52" y="32"/>
                  </a:cubicBezTo>
                  <a:cubicBezTo>
                    <a:pt x="52" y="32"/>
                    <a:pt x="52" y="33"/>
                    <a:pt x="51" y="33"/>
                  </a:cubicBezTo>
                  <a:cubicBezTo>
                    <a:pt x="50" y="32"/>
                    <a:pt x="49" y="32"/>
                    <a:pt x="48" y="32"/>
                  </a:cubicBezTo>
                  <a:cubicBezTo>
                    <a:pt x="47" y="32"/>
                    <a:pt x="46" y="31"/>
                    <a:pt x="46" y="32"/>
                  </a:cubicBezTo>
                  <a:cubicBezTo>
                    <a:pt x="45" y="32"/>
                    <a:pt x="45" y="32"/>
                    <a:pt x="45" y="32"/>
                  </a:cubicBezTo>
                  <a:cubicBezTo>
                    <a:pt x="45" y="33"/>
                    <a:pt x="42" y="34"/>
                    <a:pt x="42" y="34"/>
                  </a:cubicBezTo>
                  <a:cubicBezTo>
                    <a:pt x="42" y="34"/>
                    <a:pt x="41" y="35"/>
                    <a:pt x="41" y="35"/>
                  </a:cubicBezTo>
                  <a:cubicBezTo>
                    <a:pt x="41" y="35"/>
                    <a:pt x="41" y="37"/>
                    <a:pt x="41" y="37"/>
                  </a:cubicBezTo>
                  <a:cubicBezTo>
                    <a:pt x="41" y="37"/>
                    <a:pt x="40" y="38"/>
                    <a:pt x="38" y="38"/>
                  </a:cubicBezTo>
                  <a:cubicBezTo>
                    <a:pt x="37" y="39"/>
                    <a:pt x="36" y="39"/>
                    <a:pt x="36" y="39"/>
                  </a:cubicBezTo>
                  <a:cubicBezTo>
                    <a:pt x="36" y="41"/>
                    <a:pt x="36" y="41"/>
                    <a:pt x="36" y="41"/>
                  </a:cubicBezTo>
                  <a:cubicBezTo>
                    <a:pt x="36" y="41"/>
                    <a:pt x="34" y="42"/>
                    <a:pt x="34" y="43"/>
                  </a:cubicBezTo>
                  <a:cubicBezTo>
                    <a:pt x="33" y="44"/>
                    <a:pt x="30" y="46"/>
                    <a:pt x="30" y="46"/>
                  </a:cubicBezTo>
                  <a:cubicBezTo>
                    <a:pt x="30" y="46"/>
                    <a:pt x="29" y="47"/>
                    <a:pt x="28" y="48"/>
                  </a:cubicBezTo>
                  <a:cubicBezTo>
                    <a:pt x="28" y="49"/>
                    <a:pt x="28" y="50"/>
                    <a:pt x="28" y="51"/>
                  </a:cubicBezTo>
                  <a:cubicBezTo>
                    <a:pt x="28" y="51"/>
                    <a:pt x="27" y="52"/>
                    <a:pt x="27" y="53"/>
                  </a:cubicBezTo>
                  <a:cubicBezTo>
                    <a:pt x="27" y="54"/>
                    <a:pt x="26" y="55"/>
                    <a:pt x="26" y="56"/>
                  </a:cubicBezTo>
                  <a:cubicBezTo>
                    <a:pt x="25" y="56"/>
                    <a:pt x="25" y="57"/>
                    <a:pt x="24" y="57"/>
                  </a:cubicBezTo>
                  <a:cubicBezTo>
                    <a:pt x="24" y="57"/>
                    <a:pt x="22" y="58"/>
                    <a:pt x="21" y="58"/>
                  </a:cubicBezTo>
                  <a:cubicBezTo>
                    <a:pt x="20" y="59"/>
                    <a:pt x="20" y="60"/>
                    <a:pt x="20" y="60"/>
                  </a:cubicBezTo>
                  <a:cubicBezTo>
                    <a:pt x="20" y="60"/>
                    <a:pt x="21" y="61"/>
                    <a:pt x="21" y="61"/>
                  </a:cubicBezTo>
                  <a:cubicBezTo>
                    <a:pt x="22" y="61"/>
                    <a:pt x="23" y="62"/>
                    <a:pt x="23" y="62"/>
                  </a:cubicBezTo>
                  <a:cubicBezTo>
                    <a:pt x="23" y="62"/>
                    <a:pt x="23" y="63"/>
                    <a:pt x="23" y="64"/>
                  </a:cubicBezTo>
                  <a:cubicBezTo>
                    <a:pt x="23" y="64"/>
                    <a:pt x="22" y="66"/>
                    <a:pt x="23" y="66"/>
                  </a:cubicBezTo>
                  <a:cubicBezTo>
                    <a:pt x="24" y="66"/>
                    <a:pt x="25" y="66"/>
                    <a:pt x="25" y="66"/>
                  </a:cubicBezTo>
                  <a:cubicBezTo>
                    <a:pt x="27" y="67"/>
                    <a:pt x="27" y="67"/>
                    <a:pt x="27" y="67"/>
                  </a:cubicBezTo>
                  <a:cubicBezTo>
                    <a:pt x="28" y="68"/>
                    <a:pt x="28" y="68"/>
                    <a:pt x="28" y="68"/>
                  </a:cubicBezTo>
                  <a:cubicBezTo>
                    <a:pt x="29" y="68"/>
                    <a:pt x="29" y="68"/>
                    <a:pt x="29" y="68"/>
                  </a:cubicBezTo>
                  <a:cubicBezTo>
                    <a:pt x="29" y="68"/>
                    <a:pt x="29" y="69"/>
                    <a:pt x="29" y="70"/>
                  </a:cubicBezTo>
                  <a:cubicBezTo>
                    <a:pt x="28" y="70"/>
                    <a:pt x="28" y="71"/>
                    <a:pt x="28" y="71"/>
                  </a:cubicBezTo>
                  <a:cubicBezTo>
                    <a:pt x="27" y="71"/>
                    <a:pt x="27" y="71"/>
                    <a:pt x="27" y="70"/>
                  </a:cubicBezTo>
                  <a:cubicBezTo>
                    <a:pt x="27" y="69"/>
                    <a:pt x="27" y="69"/>
                    <a:pt x="26" y="68"/>
                  </a:cubicBezTo>
                  <a:cubicBezTo>
                    <a:pt x="25" y="68"/>
                    <a:pt x="24" y="69"/>
                    <a:pt x="24" y="69"/>
                  </a:cubicBezTo>
                  <a:cubicBezTo>
                    <a:pt x="24" y="69"/>
                    <a:pt x="23" y="69"/>
                    <a:pt x="23" y="68"/>
                  </a:cubicBezTo>
                  <a:cubicBezTo>
                    <a:pt x="22" y="67"/>
                    <a:pt x="22" y="68"/>
                    <a:pt x="22" y="67"/>
                  </a:cubicBezTo>
                  <a:cubicBezTo>
                    <a:pt x="22" y="66"/>
                    <a:pt x="23" y="66"/>
                    <a:pt x="22" y="65"/>
                  </a:cubicBezTo>
                  <a:cubicBezTo>
                    <a:pt x="22" y="65"/>
                    <a:pt x="21" y="64"/>
                    <a:pt x="21" y="64"/>
                  </a:cubicBezTo>
                  <a:cubicBezTo>
                    <a:pt x="20" y="64"/>
                    <a:pt x="21" y="65"/>
                    <a:pt x="20" y="64"/>
                  </a:cubicBezTo>
                  <a:cubicBezTo>
                    <a:pt x="20" y="63"/>
                    <a:pt x="19" y="63"/>
                    <a:pt x="19" y="63"/>
                  </a:cubicBezTo>
                  <a:cubicBezTo>
                    <a:pt x="19" y="63"/>
                    <a:pt x="18" y="63"/>
                    <a:pt x="18" y="62"/>
                  </a:cubicBezTo>
                  <a:cubicBezTo>
                    <a:pt x="18" y="62"/>
                    <a:pt x="18" y="61"/>
                    <a:pt x="18" y="60"/>
                  </a:cubicBezTo>
                  <a:cubicBezTo>
                    <a:pt x="18" y="60"/>
                    <a:pt x="19" y="59"/>
                    <a:pt x="19" y="58"/>
                  </a:cubicBezTo>
                  <a:cubicBezTo>
                    <a:pt x="19" y="58"/>
                    <a:pt x="19" y="55"/>
                    <a:pt x="19" y="55"/>
                  </a:cubicBezTo>
                  <a:cubicBezTo>
                    <a:pt x="19" y="55"/>
                    <a:pt x="16" y="61"/>
                    <a:pt x="15" y="66"/>
                  </a:cubicBezTo>
                  <a:cubicBezTo>
                    <a:pt x="15" y="66"/>
                    <a:pt x="16" y="65"/>
                    <a:pt x="16" y="66"/>
                  </a:cubicBezTo>
                  <a:cubicBezTo>
                    <a:pt x="16" y="67"/>
                    <a:pt x="17" y="68"/>
                    <a:pt x="16" y="69"/>
                  </a:cubicBezTo>
                  <a:cubicBezTo>
                    <a:pt x="16" y="69"/>
                    <a:pt x="16" y="69"/>
                    <a:pt x="16" y="72"/>
                  </a:cubicBezTo>
                  <a:cubicBezTo>
                    <a:pt x="16" y="74"/>
                    <a:pt x="17" y="75"/>
                    <a:pt x="17" y="76"/>
                  </a:cubicBezTo>
                  <a:cubicBezTo>
                    <a:pt x="16" y="76"/>
                    <a:pt x="16" y="77"/>
                    <a:pt x="16" y="78"/>
                  </a:cubicBezTo>
                  <a:cubicBezTo>
                    <a:pt x="16" y="79"/>
                    <a:pt x="16" y="82"/>
                    <a:pt x="17" y="82"/>
                  </a:cubicBezTo>
                  <a:cubicBezTo>
                    <a:pt x="17" y="82"/>
                    <a:pt x="17" y="83"/>
                    <a:pt x="17" y="83"/>
                  </a:cubicBezTo>
                  <a:cubicBezTo>
                    <a:pt x="18" y="84"/>
                    <a:pt x="17" y="85"/>
                    <a:pt x="18" y="84"/>
                  </a:cubicBezTo>
                  <a:cubicBezTo>
                    <a:pt x="19" y="82"/>
                    <a:pt x="20" y="81"/>
                    <a:pt x="20" y="81"/>
                  </a:cubicBezTo>
                  <a:cubicBezTo>
                    <a:pt x="20" y="80"/>
                    <a:pt x="20" y="80"/>
                    <a:pt x="20" y="80"/>
                  </a:cubicBezTo>
                  <a:cubicBezTo>
                    <a:pt x="20" y="80"/>
                    <a:pt x="20" y="79"/>
                    <a:pt x="22" y="79"/>
                  </a:cubicBezTo>
                  <a:cubicBezTo>
                    <a:pt x="23" y="79"/>
                    <a:pt x="24" y="79"/>
                    <a:pt x="24" y="80"/>
                  </a:cubicBezTo>
                  <a:cubicBezTo>
                    <a:pt x="25" y="80"/>
                    <a:pt x="23" y="82"/>
                    <a:pt x="24" y="82"/>
                  </a:cubicBezTo>
                  <a:cubicBezTo>
                    <a:pt x="25" y="82"/>
                    <a:pt x="27" y="81"/>
                    <a:pt x="28" y="81"/>
                  </a:cubicBezTo>
                  <a:cubicBezTo>
                    <a:pt x="29" y="81"/>
                    <a:pt x="29" y="82"/>
                    <a:pt x="30" y="83"/>
                  </a:cubicBezTo>
                  <a:cubicBezTo>
                    <a:pt x="30" y="84"/>
                    <a:pt x="30" y="85"/>
                    <a:pt x="31" y="86"/>
                  </a:cubicBezTo>
                  <a:cubicBezTo>
                    <a:pt x="32" y="86"/>
                    <a:pt x="31" y="87"/>
                    <a:pt x="32" y="88"/>
                  </a:cubicBezTo>
                  <a:cubicBezTo>
                    <a:pt x="32" y="89"/>
                    <a:pt x="34" y="90"/>
                    <a:pt x="35" y="90"/>
                  </a:cubicBezTo>
                  <a:cubicBezTo>
                    <a:pt x="35" y="90"/>
                    <a:pt x="37" y="90"/>
                    <a:pt x="38" y="90"/>
                  </a:cubicBezTo>
                  <a:cubicBezTo>
                    <a:pt x="39" y="91"/>
                    <a:pt x="38" y="92"/>
                    <a:pt x="39" y="92"/>
                  </a:cubicBezTo>
                  <a:cubicBezTo>
                    <a:pt x="40" y="92"/>
                    <a:pt x="41" y="95"/>
                    <a:pt x="41" y="95"/>
                  </a:cubicBezTo>
                  <a:cubicBezTo>
                    <a:pt x="41" y="95"/>
                    <a:pt x="41" y="97"/>
                    <a:pt x="41" y="98"/>
                  </a:cubicBezTo>
                  <a:cubicBezTo>
                    <a:pt x="41" y="98"/>
                    <a:pt x="41" y="99"/>
                    <a:pt x="42" y="100"/>
                  </a:cubicBezTo>
                  <a:cubicBezTo>
                    <a:pt x="42" y="100"/>
                    <a:pt x="44" y="100"/>
                    <a:pt x="44" y="100"/>
                  </a:cubicBezTo>
                  <a:cubicBezTo>
                    <a:pt x="44" y="100"/>
                    <a:pt x="43" y="102"/>
                    <a:pt x="45" y="102"/>
                  </a:cubicBezTo>
                  <a:cubicBezTo>
                    <a:pt x="47" y="103"/>
                    <a:pt x="48" y="103"/>
                    <a:pt x="49" y="104"/>
                  </a:cubicBezTo>
                  <a:cubicBezTo>
                    <a:pt x="49" y="104"/>
                    <a:pt x="48" y="105"/>
                    <a:pt x="50" y="105"/>
                  </a:cubicBezTo>
                  <a:cubicBezTo>
                    <a:pt x="52" y="105"/>
                    <a:pt x="54" y="105"/>
                    <a:pt x="55" y="106"/>
                  </a:cubicBezTo>
                  <a:cubicBezTo>
                    <a:pt x="56" y="106"/>
                    <a:pt x="55" y="107"/>
                    <a:pt x="57" y="109"/>
                  </a:cubicBezTo>
                  <a:cubicBezTo>
                    <a:pt x="60" y="110"/>
                    <a:pt x="60" y="111"/>
                    <a:pt x="61" y="111"/>
                  </a:cubicBezTo>
                  <a:cubicBezTo>
                    <a:pt x="62" y="111"/>
                    <a:pt x="63" y="111"/>
                    <a:pt x="63" y="113"/>
                  </a:cubicBezTo>
                  <a:cubicBezTo>
                    <a:pt x="62" y="115"/>
                    <a:pt x="62" y="116"/>
                    <a:pt x="61" y="117"/>
                  </a:cubicBezTo>
                  <a:cubicBezTo>
                    <a:pt x="60" y="118"/>
                    <a:pt x="59" y="120"/>
                    <a:pt x="58" y="121"/>
                  </a:cubicBezTo>
                  <a:cubicBezTo>
                    <a:pt x="58" y="122"/>
                    <a:pt x="57" y="123"/>
                    <a:pt x="58" y="124"/>
                  </a:cubicBezTo>
                  <a:cubicBezTo>
                    <a:pt x="58" y="126"/>
                    <a:pt x="59" y="127"/>
                    <a:pt x="59" y="128"/>
                  </a:cubicBezTo>
                  <a:cubicBezTo>
                    <a:pt x="59" y="129"/>
                    <a:pt x="59" y="131"/>
                    <a:pt x="59" y="132"/>
                  </a:cubicBezTo>
                  <a:cubicBezTo>
                    <a:pt x="58" y="133"/>
                    <a:pt x="58" y="134"/>
                    <a:pt x="58" y="134"/>
                  </a:cubicBezTo>
                  <a:cubicBezTo>
                    <a:pt x="58" y="134"/>
                    <a:pt x="59" y="136"/>
                    <a:pt x="58" y="137"/>
                  </a:cubicBezTo>
                  <a:cubicBezTo>
                    <a:pt x="57" y="138"/>
                    <a:pt x="55" y="140"/>
                    <a:pt x="54" y="140"/>
                  </a:cubicBezTo>
                  <a:cubicBezTo>
                    <a:pt x="53" y="140"/>
                    <a:pt x="51" y="142"/>
                    <a:pt x="51" y="142"/>
                  </a:cubicBezTo>
                  <a:cubicBezTo>
                    <a:pt x="51" y="142"/>
                    <a:pt x="51" y="146"/>
                    <a:pt x="51" y="147"/>
                  </a:cubicBezTo>
                  <a:cubicBezTo>
                    <a:pt x="51" y="147"/>
                    <a:pt x="47" y="154"/>
                    <a:pt x="49" y="155"/>
                  </a:cubicBezTo>
                  <a:cubicBezTo>
                    <a:pt x="50" y="156"/>
                    <a:pt x="50" y="158"/>
                    <a:pt x="50" y="159"/>
                  </a:cubicBezTo>
                  <a:cubicBezTo>
                    <a:pt x="49" y="160"/>
                    <a:pt x="49" y="160"/>
                    <a:pt x="49" y="160"/>
                  </a:cubicBezTo>
                  <a:cubicBezTo>
                    <a:pt x="48" y="161"/>
                    <a:pt x="46" y="161"/>
                    <a:pt x="47" y="163"/>
                  </a:cubicBezTo>
                  <a:cubicBezTo>
                    <a:pt x="49" y="165"/>
                    <a:pt x="50" y="165"/>
                    <a:pt x="50" y="167"/>
                  </a:cubicBezTo>
                  <a:cubicBezTo>
                    <a:pt x="51" y="168"/>
                    <a:pt x="51" y="168"/>
                    <a:pt x="52" y="170"/>
                  </a:cubicBezTo>
                  <a:cubicBezTo>
                    <a:pt x="53" y="171"/>
                    <a:pt x="53" y="172"/>
                    <a:pt x="54" y="173"/>
                  </a:cubicBezTo>
                  <a:cubicBezTo>
                    <a:pt x="55" y="174"/>
                    <a:pt x="56" y="175"/>
                    <a:pt x="56" y="176"/>
                  </a:cubicBezTo>
                  <a:cubicBezTo>
                    <a:pt x="56" y="177"/>
                    <a:pt x="59" y="179"/>
                    <a:pt x="56" y="177"/>
                  </a:cubicBezTo>
                  <a:cubicBezTo>
                    <a:pt x="53" y="175"/>
                    <a:pt x="56" y="177"/>
                    <a:pt x="52" y="174"/>
                  </a:cubicBezTo>
                  <a:cubicBezTo>
                    <a:pt x="49" y="171"/>
                    <a:pt x="48" y="173"/>
                    <a:pt x="46" y="171"/>
                  </a:cubicBezTo>
                  <a:cubicBezTo>
                    <a:pt x="45" y="169"/>
                    <a:pt x="47" y="175"/>
                    <a:pt x="44" y="168"/>
                  </a:cubicBezTo>
                  <a:cubicBezTo>
                    <a:pt x="41" y="160"/>
                    <a:pt x="40" y="161"/>
                    <a:pt x="39" y="159"/>
                  </a:cubicBezTo>
                  <a:cubicBezTo>
                    <a:pt x="39" y="157"/>
                    <a:pt x="39" y="159"/>
                    <a:pt x="37" y="155"/>
                  </a:cubicBezTo>
                  <a:cubicBezTo>
                    <a:pt x="35" y="151"/>
                    <a:pt x="37" y="154"/>
                    <a:pt x="35" y="151"/>
                  </a:cubicBezTo>
                  <a:cubicBezTo>
                    <a:pt x="33" y="149"/>
                    <a:pt x="33" y="152"/>
                    <a:pt x="32" y="148"/>
                  </a:cubicBezTo>
                  <a:cubicBezTo>
                    <a:pt x="31" y="143"/>
                    <a:pt x="31" y="146"/>
                    <a:pt x="30" y="141"/>
                  </a:cubicBezTo>
                  <a:cubicBezTo>
                    <a:pt x="28" y="136"/>
                    <a:pt x="31" y="136"/>
                    <a:pt x="28" y="133"/>
                  </a:cubicBezTo>
                  <a:cubicBezTo>
                    <a:pt x="25" y="131"/>
                    <a:pt x="25" y="132"/>
                    <a:pt x="24" y="131"/>
                  </a:cubicBezTo>
                  <a:cubicBezTo>
                    <a:pt x="23" y="129"/>
                    <a:pt x="25" y="130"/>
                    <a:pt x="22" y="126"/>
                  </a:cubicBezTo>
                  <a:cubicBezTo>
                    <a:pt x="20" y="122"/>
                    <a:pt x="16" y="120"/>
                    <a:pt x="16" y="113"/>
                  </a:cubicBezTo>
                  <a:cubicBezTo>
                    <a:pt x="16" y="105"/>
                    <a:pt x="16" y="104"/>
                    <a:pt x="16" y="104"/>
                  </a:cubicBezTo>
                  <a:cubicBezTo>
                    <a:pt x="16" y="104"/>
                    <a:pt x="13" y="101"/>
                    <a:pt x="14" y="97"/>
                  </a:cubicBezTo>
                  <a:cubicBezTo>
                    <a:pt x="15" y="92"/>
                    <a:pt x="16" y="94"/>
                    <a:pt x="15" y="92"/>
                  </a:cubicBezTo>
                  <a:cubicBezTo>
                    <a:pt x="15" y="91"/>
                    <a:pt x="14" y="91"/>
                    <a:pt x="13" y="89"/>
                  </a:cubicBezTo>
                  <a:cubicBezTo>
                    <a:pt x="12" y="88"/>
                    <a:pt x="12" y="88"/>
                    <a:pt x="11" y="87"/>
                  </a:cubicBezTo>
                  <a:cubicBezTo>
                    <a:pt x="11" y="86"/>
                    <a:pt x="11" y="83"/>
                    <a:pt x="11" y="83"/>
                  </a:cubicBezTo>
                  <a:cubicBezTo>
                    <a:pt x="10" y="84"/>
                    <a:pt x="10" y="84"/>
                    <a:pt x="10" y="84"/>
                  </a:cubicBezTo>
                  <a:cubicBezTo>
                    <a:pt x="10" y="84"/>
                    <a:pt x="0" y="182"/>
                    <a:pt x="97" y="197"/>
                  </a:cubicBezTo>
                  <a:cubicBezTo>
                    <a:pt x="97" y="197"/>
                    <a:pt x="75" y="192"/>
                    <a:pt x="73" y="187"/>
                  </a:cubicBezTo>
                  <a:cubicBezTo>
                    <a:pt x="73" y="187"/>
                    <a:pt x="72" y="183"/>
                    <a:pt x="73" y="183"/>
                  </a:cubicBezTo>
                  <a:cubicBezTo>
                    <a:pt x="74" y="183"/>
                    <a:pt x="76" y="184"/>
                    <a:pt x="77" y="183"/>
                  </a:cubicBezTo>
                  <a:cubicBezTo>
                    <a:pt x="79" y="181"/>
                    <a:pt x="80" y="180"/>
                    <a:pt x="80" y="180"/>
                  </a:cubicBezTo>
                  <a:cubicBezTo>
                    <a:pt x="80" y="182"/>
                    <a:pt x="80" y="182"/>
                    <a:pt x="80" y="182"/>
                  </a:cubicBezTo>
                  <a:cubicBezTo>
                    <a:pt x="80" y="182"/>
                    <a:pt x="79" y="182"/>
                    <a:pt x="83" y="181"/>
                  </a:cubicBezTo>
                  <a:cubicBezTo>
                    <a:pt x="88" y="181"/>
                    <a:pt x="88" y="181"/>
                    <a:pt x="89" y="181"/>
                  </a:cubicBezTo>
                  <a:cubicBezTo>
                    <a:pt x="91" y="180"/>
                    <a:pt x="93" y="176"/>
                    <a:pt x="94" y="178"/>
                  </a:cubicBezTo>
                  <a:cubicBezTo>
                    <a:pt x="95" y="181"/>
                    <a:pt x="93" y="180"/>
                    <a:pt x="95" y="181"/>
                  </a:cubicBezTo>
                  <a:cubicBezTo>
                    <a:pt x="97" y="181"/>
                    <a:pt x="101" y="180"/>
                    <a:pt x="101" y="180"/>
                  </a:cubicBezTo>
                  <a:cubicBezTo>
                    <a:pt x="101" y="180"/>
                    <a:pt x="108" y="181"/>
                    <a:pt x="108" y="180"/>
                  </a:cubicBezTo>
                  <a:cubicBezTo>
                    <a:pt x="109" y="179"/>
                    <a:pt x="109" y="178"/>
                    <a:pt x="110" y="178"/>
                  </a:cubicBezTo>
                  <a:cubicBezTo>
                    <a:pt x="111" y="178"/>
                    <a:pt x="112" y="180"/>
                    <a:pt x="112" y="180"/>
                  </a:cubicBezTo>
                  <a:cubicBezTo>
                    <a:pt x="108" y="182"/>
                    <a:pt x="108" y="182"/>
                    <a:pt x="108" y="182"/>
                  </a:cubicBezTo>
                  <a:cubicBezTo>
                    <a:pt x="105" y="185"/>
                    <a:pt x="105" y="185"/>
                    <a:pt x="105" y="185"/>
                  </a:cubicBezTo>
                  <a:cubicBezTo>
                    <a:pt x="105" y="185"/>
                    <a:pt x="103" y="185"/>
                    <a:pt x="105" y="186"/>
                  </a:cubicBezTo>
                  <a:cubicBezTo>
                    <a:pt x="106" y="187"/>
                    <a:pt x="107" y="187"/>
                    <a:pt x="108" y="187"/>
                  </a:cubicBezTo>
                  <a:cubicBezTo>
                    <a:pt x="110" y="187"/>
                    <a:pt x="114" y="190"/>
                    <a:pt x="115" y="188"/>
                  </a:cubicBezTo>
                  <a:cubicBezTo>
                    <a:pt x="116" y="186"/>
                    <a:pt x="116" y="186"/>
                    <a:pt x="117" y="185"/>
                  </a:cubicBezTo>
                  <a:cubicBezTo>
                    <a:pt x="117" y="184"/>
                    <a:pt x="117" y="182"/>
                    <a:pt x="119" y="182"/>
                  </a:cubicBezTo>
                  <a:cubicBezTo>
                    <a:pt x="120" y="182"/>
                    <a:pt x="122" y="183"/>
                    <a:pt x="122" y="183"/>
                  </a:cubicBezTo>
                  <a:cubicBezTo>
                    <a:pt x="121" y="186"/>
                    <a:pt x="121" y="186"/>
                    <a:pt x="121" y="186"/>
                  </a:cubicBezTo>
                  <a:cubicBezTo>
                    <a:pt x="121" y="186"/>
                    <a:pt x="123" y="186"/>
                    <a:pt x="125" y="186"/>
                  </a:cubicBezTo>
                  <a:cubicBezTo>
                    <a:pt x="126" y="186"/>
                    <a:pt x="126" y="188"/>
                    <a:pt x="128" y="186"/>
                  </a:cubicBezTo>
                  <a:cubicBezTo>
                    <a:pt x="129" y="184"/>
                    <a:pt x="129" y="184"/>
                    <a:pt x="131" y="184"/>
                  </a:cubicBezTo>
                  <a:cubicBezTo>
                    <a:pt x="133" y="184"/>
                    <a:pt x="135" y="183"/>
                    <a:pt x="136" y="183"/>
                  </a:cubicBezTo>
                  <a:cubicBezTo>
                    <a:pt x="136" y="184"/>
                    <a:pt x="138" y="184"/>
                    <a:pt x="139" y="184"/>
                  </a:cubicBezTo>
                  <a:cubicBezTo>
                    <a:pt x="139" y="184"/>
                    <a:pt x="143" y="186"/>
                    <a:pt x="143" y="186"/>
                  </a:cubicBezTo>
                  <a:cubicBezTo>
                    <a:pt x="144" y="185"/>
                    <a:pt x="148" y="186"/>
                    <a:pt x="148" y="186"/>
                  </a:cubicBezTo>
                  <a:cubicBezTo>
                    <a:pt x="148" y="186"/>
                    <a:pt x="137" y="196"/>
                    <a:pt x="113" y="197"/>
                  </a:cubicBezTo>
                  <a:cubicBezTo>
                    <a:pt x="113" y="197"/>
                    <a:pt x="167" y="199"/>
                    <a:pt x="197" y="146"/>
                  </a:cubicBezTo>
                  <a:cubicBezTo>
                    <a:pt x="228" y="94"/>
                    <a:pt x="206" y="26"/>
                    <a:pt x="137" y="3"/>
                  </a:cubicBezTo>
                  <a:cubicBezTo>
                    <a:pt x="137" y="3"/>
                    <a:pt x="189" y="22"/>
                    <a:pt x="203" y="71"/>
                  </a:cubicBezTo>
                  <a:cubicBezTo>
                    <a:pt x="202" y="72"/>
                    <a:pt x="202" y="72"/>
                    <a:pt x="202" y="72"/>
                  </a:cubicBezTo>
                  <a:cubicBezTo>
                    <a:pt x="201" y="71"/>
                    <a:pt x="201" y="72"/>
                    <a:pt x="200" y="69"/>
                  </a:cubicBezTo>
                  <a:cubicBezTo>
                    <a:pt x="199" y="67"/>
                    <a:pt x="199" y="68"/>
                    <a:pt x="199" y="66"/>
                  </a:cubicBezTo>
                  <a:cubicBezTo>
                    <a:pt x="198" y="64"/>
                    <a:pt x="198" y="65"/>
                    <a:pt x="197" y="64"/>
                  </a:cubicBezTo>
                  <a:cubicBezTo>
                    <a:pt x="195" y="62"/>
                    <a:pt x="195" y="62"/>
                    <a:pt x="194" y="61"/>
                  </a:cubicBezTo>
                  <a:cubicBezTo>
                    <a:pt x="193" y="61"/>
                    <a:pt x="192" y="58"/>
                    <a:pt x="192" y="57"/>
                  </a:cubicBezTo>
                  <a:cubicBezTo>
                    <a:pt x="191" y="56"/>
                    <a:pt x="189" y="55"/>
                    <a:pt x="188" y="55"/>
                  </a:cubicBezTo>
                  <a:cubicBezTo>
                    <a:pt x="187" y="55"/>
                    <a:pt x="188" y="54"/>
                    <a:pt x="187" y="55"/>
                  </a:cubicBezTo>
                  <a:cubicBezTo>
                    <a:pt x="187" y="56"/>
                    <a:pt x="189" y="58"/>
                    <a:pt x="189" y="58"/>
                  </a:cubicBezTo>
                  <a:cubicBezTo>
                    <a:pt x="189" y="62"/>
                    <a:pt x="189" y="62"/>
                    <a:pt x="189" y="62"/>
                  </a:cubicBezTo>
                  <a:cubicBezTo>
                    <a:pt x="189" y="62"/>
                    <a:pt x="190" y="65"/>
                    <a:pt x="190" y="66"/>
                  </a:cubicBezTo>
                  <a:cubicBezTo>
                    <a:pt x="190" y="67"/>
                    <a:pt x="189" y="70"/>
                    <a:pt x="189" y="70"/>
                  </a:cubicBezTo>
                  <a:cubicBezTo>
                    <a:pt x="189" y="70"/>
                    <a:pt x="188" y="72"/>
                    <a:pt x="187" y="73"/>
                  </a:cubicBezTo>
                  <a:cubicBezTo>
                    <a:pt x="186" y="73"/>
                    <a:pt x="181" y="74"/>
                    <a:pt x="181" y="74"/>
                  </a:cubicBezTo>
                  <a:cubicBezTo>
                    <a:pt x="181" y="74"/>
                    <a:pt x="179" y="72"/>
                    <a:pt x="179" y="71"/>
                  </a:cubicBezTo>
                  <a:cubicBezTo>
                    <a:pt x="178" y="69"/>
                    <a:pt x="175" y="69"/>
                    <a:pt x="174" y="68"/>
                  </a:cubicBezTo>
                  <a:cubicBezTo>
                    <a:pt x="174" y="67"/>
                    <a:pt x="175" y="66"/>
                    <a:pt x="173" y="64"/>
                  </a:cubicBezTo>
                  <a:cubicBezTo>
                    <a:pt x="172" y="62"/>
                    <a:pt x="173" y="63"/>
                    <a:pt x="172" y="61"/>
                  </a:cubicBezTo>
                  <a:cubicBezTo>
                    <a:pt x="170" y="59"/>
                    <a:pt x="170" y="59"/>
                    <a:pt x="170" y="59"/>
                  </a:cubicBezTo>
                  <a:cubicBezTo>
                    <a:pt x="170" y="59"/>
                    <a:pt x="166" y="58"/>
                    <a:pt x="167" y="60"/>
                  </a:cubicBezTo>
                  <a:cubicBezTo>
                    <a:pt x="168" y="63"/>
                    <a:pt x="167" y="65"/>
                    <a:pt x="168" y="65"/>
                  </a:cubicBezTo>
                  <a:cubicBezTo>
                    <a:pt x="169" y="66"/>
                    <a:pt x="170" y="65"/>
                    <a:pt x="171" y="67"/>
                  </a:cubicBezTo>
                  <a:cubicBezTo>
                    <a:pt x="172" y="69"/>
                    <a:pt x="172" y="70"/>
                    <a:pt x="172" y="71"/>
                  </a:cubicBezTo>
                  <a:cubicBezTo>
                    <a:pt x="173" y="71"/>
                    <a:pt x="173" y="74"/>
                    <a:pt x="174" y="75"/>
                  </a:cubicBezTo>
                  <a:cubicBezTo>
                    <a:pt x="175" y="75"/>
                    <a:pt x="178" y="75"/>
                    <a:pt x="178" y="76"/>
                  </a:cubicBezTo>
                  <a:cubicBezTo>
                    <a:pt x="177" y="77"/>
                    <a:pt x="176" y="78"/>
                    <a:pt x="178" y="79"/>
                  </a:cubicBezTo>
                  <a:cubicBezTo>
                    <a:pt x="179" y="79"/>
                    <a:pt x="179" y="80"/>
                    <a:pt x="180" y="80"/>
                  </a:cubicBezTo>
                  <a:cubicBezTo>
                    <a:pt x="181" y="80"/>
                    <a:pt x="181" y="80"/>
                    <a:pt x="182" y="79"/>
                  </a:cubicBezTo>
                  <a:cubicBezTo>
                    <a:pt x="184" y="79"/>
                    <a:pt x="186" y="79"/>
                    <a:pt x="186" y="79"/>
                  </a:cubicBezTo>
                  <a:cubicBezTo>
                    <a:pt x="186" y="79"/>
                    <a:pt x="188" y="80"/>
                    <a:pt x="188" y="81"/>
                  </a:cubicBezTo>
                  <a:cubicBezTo>
                    <a:pt x="188" y="82"/>
                    <a:pt x="187" y="86"/>
                    <a:pt x="187" y="86"/>
                  </a:cubicBezTo>
                  <a:cubicBezTo>
                    <a:pt x="185" y="90"/>
                    <a:pt x="185" y="90"/>
                    <a:pt x="185" y="90"/>
                  </a:cubicBezTo>
                  <a:cubicBezTo>
                    <a:pt x="185" y="90"/>
                    <a:pt x="185" y="97"/>
                    <a:pt x="184" y="97"/>
                  </a:cubicBezTo>
                  <a:cubicBezTo>
                    <a:pt x="183" y="97"/>
                    <a:pt x="182" y="100"/>
                    <a:pt x="181" y="100"/>
                  </a:cubicBezTo>
                  <a:cubicBezTo>
                    <a:pt x="180" y="101"/>
                    <a:pt x="180" y="105"/>
                    <a:pt x="180" y="105"/>
                  </a:cubicBezTo>
                  <a:cubicBezTo>
                    <a:pt x="178" y="108"/>
                    <a:pt x="178" y="108"/>
                    <a:pt x="178" y="108"/>
                  </a:cubicBezTo>
                  <a:cubicBezTo>
                    <a:pt x="178" y="108"/>
                    <a:pt x="178" y="111"/>
                    <a:pt x="178" y="112"/>
                  </a:cubicBezTo>
                  <a:cubicBezTo>
                    <a:pt x="178" y="113"/>
                    <a:pt x="179" y="117"/>
                    <a:pt x="178" y="119"/>
                  </a:cubicBezTo>
                  <a:cubicBezTo>
                    <a:pt x="178" y="121"/>
                    <a:pt x="175" y="122"/>
                    <a:pt x="175" y="122"/>
                  </a:cubicBezTo>
                  <a:cubicBezTo>
                    <a:pt x="175" y="122"/>
                    <a:pt x="179" y="126"/>
                    <a:pt x="177" y="126"/>
                  </a:cubicBezTo>
                  <a:cubicBezTo>
                    <a:pt x="175" y="127"/>
                    <a:pt x="173" y="129"/>
                    <a:pt x="173" y="130"/>
                  </a:cubicBezTo>
                  <a:cubicBezTo>
                    <a:pt x="172" y="131"/>
                    <a:pt x="172" y="132"/>
                    <a:pt x="171" y="132"/>
                  </a:cubicBezTo>
                  <a:cubicBezTo>
                    <a:pt x="170" y="133"/>
                    <a:pt x="168" y="133"/>
                    <a:pt x="168" y="134"/>
                  </a:cubicBezTo>
                  <a:cubicBezTo>
                    <a:pt x="168" y="134"/>
                    <a:pt x="168" y="137"/>
                    <a:pt x="168" y="137"/>
                  </a:cubicBezTo>
                  <a:cubicBezTo>
                    <a:pt x="164" y="142"/>
                    <a:pt x="164" y="142"/>
                    <a:pt x="164" y="142"/>
                  </a:cubicBezTo>
                  <a:cubicBezTo>
                    <a:pt x="160" y="146"/>
                    <a:pt x="160" y="146"/>
                    <a:pt x="160" y="146"/>
                  </a:cubicBezTo>
                  <a:cubicBezTo>
                    <a:pt x="160" y="146"/>
                    <a:pt x="160" y="149"/>
                    <a:pt x="159" y="149"/>
                  </a:cubicBezTo>
                  <a:cubicBezTo>
                    <a:pt x="158" y="149"/>
                    <a:pt x="153" y="151"/>
                    <a:pt x="152" y="152"/>
                  </a:cubicBezTo>
                  <a:cubicBezTo>
                    <a:pt x="152" y="152"/>
                    <a:pt x="148" y="154"/>
                    <a:pt x="147" y="154"/>
                  </a:cubicBezTo>
                  <a:cubicBezTo>
                    <a:pt x="146" y="154"/>
                    <a:pt x="148" y="157"/>
                    <a:pt x="146" y="154"/>
                  </a:cubicBezTo>
                  <a:cubicBezTo>
                    <a:pt x="144" y="151"/>
                    <a:pt x="145" y="153"/>
                    <a:pt x="144" y="149"/>
                  </a:cubicBezTo>
                  <a:cubicBezTo>
                    <a:pt x="142" y="145"/>
                    <a:pt x="142" y="148"/>
                    <a:pt x="142" y="145"/>
                  </a:cubicBezTo>
                  <a:cubicBezTo>
                    <a:pt x="142" y="143"/>
                    <a:pt x="142" y="145"/>
                    <a:pt x="142" y="143"/>
                  </a:cubicBezTo>
                  <a:cubicBezTo>
                    <a:pt x="142" y="140"/>
                    <a:pt x="143" y="142"/>
                    <a:pt x="141" y="139"/>
                  </a:cubicBezTo>
                  <a:cubicBezTo>
                    <a:pt x="140" y="136"/>
                    <a:pt x="140" y="137"/>
                    <a:pt x="138" y="135"/>
                  </a:cubicBezTo>
                  <a:cubicBezTo>
                    <a:pt x="136" y="133"/>
                    <a:pt x="135" y="135"/>
                    <a:pt x="136" y="132"/>
                  </a:cubicBezTo>
                  <a:cubicBezTo>
                    <a:pt x="137" y="129"/>
                    <a:pt x="137" y="132"/>
                    <a:pt x="137" y="129"/>
                  </a:cubicBezTo>
                  <a:cubicBezTo>
                    <a:pt x="138" y="126"/>
                    <a:pt x="137" y="125"/>
                    <a:pt x="139" y="124"/>
                  </a:cubicBezTo>
                  <a:cubicBezTo>
                    <a:pt x="141" y="123"/>
                    <a:pt x="142" y="122"/>
                    <a:pt x="142" y="121"/>
                  </a:cubicBezTo>
                  <a:cubicBezTo>
                    <a:pt x="142" y="119"/>
                    <a:pt x="142" y="118"/>
                    <a:pt x="142" y="117"/>
                  </a:cubicBezTo>
                  <a:cubicBezTo>
                    <a:pt x="141" y="116"/>
                    <a:pt x="139" y="114"/>
                    <a:pt x="139" y="113"/>
                  </a:cubicBezTo>
                  <a:cubicBezTo>
                    <a:pt x="139" y="112"/>
                    <a:pt x="139" y="113"/>
                    <a:pt x="137" y="111"/>
                  </a:cubicBezTo>
                  <a:cubicBezTo>
                    <a:pt x="136" y="109"/>
                    <a:pt x="135" y="108"/>
                    <a:pt x="135" y="108"/>
                  </a:cubicBezTo>
                  <a:cubicBezTo>
                    <a:pt x="135" y="108"/>
                    <a:pt x="135" y="103"/>
                    <a:pt x="135" y="101"/>
                  </a:cubicBezTo>
                  <a:cubicBezTo>
                    <a:pt x="135" y="99"/>
                    <a:pt x="134" y="102"/>
                    <a:pt x="135" y="99"/>
                  </a:cubicBezTo>
                  <a:cubicBezTo>
                    <a:pt x="135" y="96"/>
                    <a:pt x="135" y="94"/>
                    <a:pt x="135" y="94"/>
                  </a:cubicBezTo>
                  <a:cubicBezTo>
                    <a:pt x="135" y="94"/>
                    <a:pt x="132" y="92"/>
                    <a:pt x="131" y="92"/>
                  </a:cubicBezTo>
                  <a:cubicBezTo>
                    <a:pt x="129" y="92"/>
                    <a:pt x="129" y="94"/>
                    <a:pt x="127" y="93"/>
                  </a:cubicBezTo>
                  <a:cubicBezTo>
                    <a:pt x="125" y="91"/>
                    <a:pt x="126" y="90"/>
                    <a:pt x="125" y="89"/>
                  </a:cubicBezTo>
                  <a:cubicBezTo>
                    <a:pt x="124" y="89"/>
                    <a:pt x="123" y="89"/>
                    <a:pt x="122" y="90"/>
                  </a:cubicBezTo>
                  <a:cubicBezTo>
                    <a:pt x="121" y="91"/>
                    <a:pt x="118" y="91"/>
                    <a:pt x="116" y="91"/>
                  </a:cubicBezTo>
                  <a:cubicBezTo>
                    <a:pt x="114" y="92"/>
                    <a:pt x="113" y="92"/>
                    <a:pt x="110" y="92"/>
                  </a:cubicBezTo>
                  <a:cubicBezTo>
                    <a:pt x="108" y="92"/>
                    <a:pt x="104" y="93"/>
                    <a:pt x="102" y="92"/>
                  </a:cubicBezTo>
                  <a:cubicBezTo>
                    <a:pt x="100" y="91"/>
                    <a:pt x="100" y="92"/>
                    <a:pt x="99" y="90"/>
                  </a:cubicBezTo>
                  <a:cubicBezTo>
                    <a:pt x="98" y="88"/>
                    <a:pt x="99" y="88"/>
                    <a:pt x="97" y="87"/>
                  </a:cubicBezTo>
                  <a:cubicBezTo>
                    <a:pt x="95" y="86"/>
                    <a:pt x="94" y="87"/>
                    <a:pt x="94" y="85"/>
                  </a:cubicBezTo>
                  <a:cubicBezTo>
                    <a:pt x="94" y="82"/>
                    <a:pt x="95" y="83"/>
                    <a:pt x="93" y="81"/>
                  </a:cubicBezTo>
                  <a:cubicBezTo>
                    <a:pt x="92" y="79"/>
                    <a:pt x="94" y="82"/>
                    <a:pt x="92" y="79"/>
                  </a:cubicBezTo>
                  <a:cubicBezTo>
                    <a:pt x="89" y="76"/>
                    <a:pt x="88" y="79"/>
                    <a:pt x="89" y="76"/>
                  </a:cubicBezTo>
                  <a:cubicBezTo>
                    <a:pt x="90" y="74"/>
                    <a:pt x="91" y="75"/>
                    <a:pt x="91" y="73"/>
                  </a:cubicBezTo>
                  <a:cubicBezTo>
                    <a:pt x="91" y="70"/>
                    <a:pt x="95" y="74"/>
                    <a:pt x="92" y="68"/>
                  </a:cubicBezTo>
                  <a:cubicBezTo>
                    <a:pt x="90" y="63"/>
                    <a:pt x="89" y="64"/>
                    <a:pt x="92" y="60"/>
                  </a:cubicBezTo>
                  <a:cubicBezTo>
                    <a:pt x="94" y="55"/>
                    <a:pt x="97" y="54"/>
                    <a:pt x="98" y="53"/>
                  </a:cubicBezTo>
                  <a:cubicBezTo>
                    <a:pt x="98" y="52"/>
                    <a:pt x="99" y="50"/>
                    <a:pt x="100" y="49"/>
                  </a:cubicBezTo>
                  <a:cubicBezTo>
                    <a:pt x="101" y="48"/>
                    <a:pt x="100" y="48"/>
                    <a:pt x="102" y="48"/>
                  </a:cubicBezTo>
                  <a:cubicBezTo>
                    <a:pt x="104" y="48"/>
                    <a:pt x="107" y="47"/>
                    <a:pt x="108" y="46"/>
                  </a:cubicBezTo>
                  <a:cubicBezTo>
                    <a:pt x="109" y="45"/>
                    <a:pt x="111" y="42"/>
                    <a:pt x="112" y="42"/>
                  </a:cubicBezTo>
                  <a:cubicBezTo>
                    <a:pt x="113" y="42"/>
                    <a:pt x="113" y="42"/>
                    <a:pt x="115" y="42"/>
                  </a:cubicBezTo>
                  <a:cubicBezTo>
                    <a:pt x="117" y="41"/>
                    <a:pt x="117" y="41"/>
                    <a:pt x="119" y="41"/>
                  </a:cubicBezTo>
                  <a:cubicBezTo>
                    <a:pt x="120" y="41"/>
                    <a:pt x="117" y="42"/>
                    <a:pt x="121" y="41"/>
                  </a:cubicBezTo>
                  <a:cubicBezTo>
                    <a:pt x="125" y="40"/>
                    <a:pt x="124" y="40"/>
                    <a:pt x="125" y="40"/>
                  </a:cubicBezTo>
                  <a:cubicBezTo>
                    <a:pt x="126" y="40"/>
                    <a:pt x="126" y="41"/>
                    <a:pt x="127" y="41"/>
                  </a:cubicBezTo>
                  <a:cubicBezTo>
                    <a:pt x="129" y="41"/>
                    <a:pt x="129" y="38"/>
                    <a:pt x="129" y="41"/>
                  </a:cubicBezTo>
                  <a:cubicBezTo>
                    <a:pt x="129" y="45"/>
                    <a:pt x="128" y="46"/>
                    <a:pt x="130" y="46"/>
                  </a:cubicBezTo>
                  <a:cubicBezTo>
                    <a:pt x="133" y="47"/>
                    <a:pt x="130" y="47"/>
                    <a:pt x="133" y="47"/>
                  </a:cubicBezTo>
                  <a:cubicBezTo>
                    <a:pt x="136" y="47"/>
                    <a:pt x="135" y="47"/>
                    <a:pt x="137" y="48"/>
                  </a:cubicBezTo>
                  <a:cubicBezTo>
                    <a:pt x="138" y="48"/>
                    <a:pt x="139" y="49"/>
                    <a:pt x="141" y="49"/>
                  </a:cubicBezTo>
                  <a:cubicBezTo>
                    <a:pt x="143" y="49"/>
                    <a:pt x="140" y="52"/>
                    <a:pt x="143" y="49"/>
                  </a:cubicBezTo>
                  <a:cubicBezTo>
                    <a:pt x="146" y="46"/>
                    <a:pt x="141" y="46"/>
                    <a:pt x="146" y="46"/>
                  </a:cubicBezTo>
                  <a:cubicBezTo>
                    <a:pt x="151" y="47"/>
                    <a:pt x="152" y="48"/>
                    <a:pt x="153" y="48"/>
                  </a:cubicBezTo>
                  <a:cubicBezTo>
                    <a:pt x="154" y="47"/>
                    <a:pt x="154" y="48"/>
                    <a:pt x="156" y="47"/>
                  </a:cubicBezTo>
                  <a:cubicBezTo>
                    <a:pt x="159" y="46"/>
                    <a:pt x="159" y="46"/>
                    <a:pt x="160" y="46"/>
                  </a:cubicBezTo>
                  <a:cubicBezTo>
                    <a:pt x="161" y="47"/>
                    <a:pt x="161" y="49"/>
                    <a:pt x="162" y="47"/>
                  </a:cubicBezTo>
                  <a:cubicBezTo>
                    <a:pt x="163" y="45"/>
                    <a:pt x="165" y="45"/>
                    <a:pt x="162" y="44"/>
                  </a:cubicBezTo>
                  <a:cubicBezTo>
                    <a:pt x="159" y="42"/>
                    <a:pt x="158" y="44"/>
                    <a:pt x="158" y="42"/>
                  </a:cubicBezTo>
                  <a:cubicBezTo>
                    <a:pt x="157" y="40"/>
                    <a:pt x="160" y="41"/>
                    <a:pt x="157" y="40"/>
                  </a:cubicBezTo>
                  <a:cubicBezTo>
                    <a:pt x="154" y="40"/>
                    <a:pt x="155" y="40"/>
                    <a:pt x="153" y="39"/>
                  </a:cubicBezTo>
                  <a:cubicBezTo>
                    <a:pt x="151" y="38"/>
                    <a:pt x="149" y="41"/>
                    <a:pt x="148" y="39"/>
                  </a:cubicBezTo>
                  <a:cubicBezTo>
                    <a:pt x="147" y="37"/>
                    <a:pt x="143" y="41"/>
                    <a:pt x="147" y="37"/>
                  </a:cubicBezTo>
                  <a:cubicBezTo>
                    <a:pt x="151" y="34"/>
                    <a:pt x="149" y="32"/>
                    <a:pt x="152" y="33"/>
                  </a:cubicBezTo>
                  <a:cubicBezTo>
                    <a:pt x="155" y="34"/>
                    <a:pt x="154" y="36"/>
                    <a:pt x="155" y="35"/>
                  </a:cubicBezTo>
                  <a:cubicBezTo>
                    <a:pt x="157" y="33"/>
                    <a:pt x="160" y="32"/>
                    <a:pt x="157" y="30"/>
                  </a:cubicBezTo>
                  <a:cubicBezTo>
                    <a:pt x="154" y="28"/>
                    <a:pt x="156" y="29"/>
                    <a:pt x="153" y="28"/>
                  </a:cubicBezTo>
                  <a:cubicBezTo>
                    <a:pt x="150" y="26"/>
                    <a:pt x="147" y="33"/>
                    <a:pt x="146" y="32"/>
                  </a:cubicBezTo>
                  <a:cubicBezTo>
                    <a:pt x="145" y="31"/>
                    <a:pt x="144" y="30"/>
                    <a:pt x="143" y="31"/>
                  </a:cubicBezTo>
                  <a:cubicBezTo>
                    <a:pt x="142" y="31"/>
                    <a:pt x="142" y="34"/>
                    <a:pt x="142" y="36"/>
                  </a:cubicBezTo>
                  <a:cubicBezTo>
                    <a:pt x="142" y="38"/>
                    <a:pt x="143" y="38"/>
                    <a:pt x="140" y="37"/>
                  </a:cubicBezTo>
                  <a:cubicBezTo>
                    <a:pt x="137" y="35"/>
                    <a:pt x="144" y="36"/>
                    <a:pt x="137" y="33"/>
                  </a:cubicBezTo>
                  <a:cubicBezTo>
                    <a:pt x="130" y="31"/>
                    <a:pt x="128" y="31"/>
                    <a:pt x="127" y="32"/>
                  </a:cubicBezTo>
                  <a:cubicBezTo>
                    <a:pt x="126" y="33"/>
                    <a:pt x="125" y="33"/>
                    <a:pt x="124" y="34"/>
                  </a:cubicBezTo>
                  <a:cubicBezTo>
                    <a:pt x="123" y="35"/>
                    <a:pt x="126" y="36"/>
                    <a:pt x="123" y="35"/>
                  </a:cubicBezTo>
                  <a:cubicBezTo>
                    <a:pt x="120" y="33"/>
                    <a:pt x="118" y="35"/>
                    <a:pt x="118" y="35"/>
                  </a:cubicBezTo>
                  <a:cubicBezTo>
                    <a:pt x="118" y="35"/>
                    <a:pt x="117" y="35"/>
                    <a:pt x="116" y="36"/>
                  </a:cubicBezTo>
                  <a:cubicBezTo>
                    <a:pt x="114" y="37"/>
                    <a:pt x="112" y="38"/>
                    <a:pt x="111" y="37"/>
                  </a:cubicBezTo>
                  <a:cubicBezTo>
                    <a:pt x="109" y="37"/>
                    <a:pt x="106" y="38"/>
                    <a:pt x="109" y="34"/>
                  </a:cubicBezTo>
                  <a:cubicBezTo>
                    <a:pt x="111" y="31"/>
                    <a:pt x="109" y="33"/>
                    <a:pt x="113" y="31"/>
                  </a:cubicBezTo>
                  <a:cubicBezTo>
                    <a:pt x="117" y="30"/>
                    <a:pt x="123" y="29"/>
                    <a:pt x="118" y="28"/>
                  </a:cubicBezTo>
                  <a:cubicBezTo>
                    <a:pt x="113" y="27"/>
                    <a:pt x="121" y="27"/>
                    <a:pt x="114" y="24"/>
                  </a:cubicBezTo>
                  <a:cubicBezTo>
                    <a:pt x="107" y="21"/>
                    <a:pt x="107" y="25"/>
                    <a:pt x="107" y="21"/>
                  </a:cubicBezTo>
                  <a:cubicBezTo>
                    <a:pt x="108" y="16"/>
                    <a:pt x="107" y="16"/>
                    <a:pt x="106" y="16"/>
                  </a:cubicBezTo>
                  <a:cubicBezTo>
                    <a:pt x="104" y="16"/>
                    <a:pt x="100" y="17"/>
                    <a:pt x="98" y="18"/>
                  </a:cubicBezTo>
                  <a:cubicBezTo>
                    <a:pt x="97" y="18"/>
                    <a:pt x="99" y="19"/>
                    <a:pt x="96" y="17"/>
                  </a:cubicBezTo>
                  <a:cubicBezTo>
                    <a:pt x="92" y="15"/>
                    <a:pt x="91" y="18"/>
                    <a:pt x="92" y="15"/>
                  </a:cubicBezTo>
                  <a:cubicBezTo>
                    <a:pt x="94" y="13"/>
                    <a:pt x="94" y="12"/>
                    <a:pt x="96" y="11"/>
                  </a:cubicBezTo>
                  <a:cubicBezTo>
                    <a:pt x="98" y="9"/>
                    <a:pt x="97" y="3"/>
                    <a:pt x="102" y="5"/>
                  </a:cubicBezTo>
                  <a:cubicBezTo>
                    <a:pt x="106" y="8"/>
                    <a:pt x="105" y="7"/>
                    <a:pt x="108" y="7"/>
                  </a:cubicBezTo>
                  <a:cubicBezTo>
                    <a:pt x="112" y="7"/>
                    <a:pt x="114" y="7"/>
                    <a:pt x="114" y="6"/>
                  </a:cubicBezTo>
                  <a:cubicBezTo>
                    <a:pt x="114" y="5"/>
                    <a:pt x="109" y="3"/>
                    <a:pt x="109" y="3"/>
                  </a:cubicBezTo>
                  <a:cubicBezTo>
                    <a:pt x="109" y="3"/>
                    <a:pt x="108" y="4"/>
                    <a:pt x="109" y="3"/>
                  </a:cubicBezTo>
                  <a:cubicBezTo>
                    <a:pt x="109" y="2"/>
                    <a:pt x="110" y="1"/>
                    <a:pt x="110" y="1"/>
                  </a:cubicBezTo>
                  <a:cubicBezTo>
                    <a:pt x="109" y="0"/>
                    <a:pt x="109" y="0"/>
                    <a:pt x="109" y="0"/>
                  </a:cubicBezTo>
                  <a:cubicBezTo>
                    <a:pt x="109" y="0"/>
                    <a:pt x="96" y="0"/>
                    <a:pt x="9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6" name="Freeform 36"/>
            <p:cNvSpPr/>
            <p:nvPr/>
          </p:nvSpPr>
          <p:spPr bwMode="auto">
            <a:xfrm>
              <a:off x="8729663" y="4613275"/>
              <a:ext cx="141288" cy="168275"/>
            </a:xfrm>
            <a:custGeom>
              <a:avLst/>
              <a:gdLst>
                <a:gd name="T0" fmla="*/ 45 w 65"/>
                <a:gd name="T1" fmla="*/ 5 h 77"/>
                <a:gd name="T2" fmla="*/ 45 w 65"/>
                <a:gd name="T3" fmla="*/ 28 h 77"/>
                <a:gd name="T4" fmla="*/ 25 w 65"/>
                <a:gd name="T5" fmla="*/ 45 h 77"/>
                <a:gd name="T6" fmla="*/ 1 w 65"/>
                <a:gd name="T7" fmla="*/ 64 h 77"/>
                <a:gd name="T8" fmla="*/ 65 w 65"/>
                <a:gd name="T9" fmla="*/ 77 h 77"/>
                <a:gd name="T10" fmla="*/ 65 w 65"/>
                <a:gd name="T11" fmla="*/ 0 h 77"/>
                <a:gd name="T12" fmla="*/ 45 w 65"/>
                <a:gd name="T13" fmla="*/ 5 h 77"/>
              </a:gdLst>
              <a:ahLst/>
              <a:cxnLst>
                <a:cxn ang="0">
                  <a:pos x="T0" y="T1"/>
                </a:cxn>
                <a:cxn ang="0">
                  <a:pos x="T2" y="T3"/>
                </a:cxn>
                <a:cxn ang="0">
                  <a:pos x="T4" y="T5"/>
                </a:cxn>
                <a:cxn ang="0">
                  <a:pos x="T6" y="T7"/>
                </a:cxn>
                <a:cxn ang="0">
                  <a:pos x="T8" y="T9"/>
                </a:cxn>
                <a:cxn ang="0">
                  <a:pos x="T10" y="T11"/>
                </a:cxn>
                <a:cxn ang="0">
                  <a:pos x="T12" y="T13"/>
                </a:cxn>
              </a:cxnLst>
              <a:rect l="0" t="0" r="r" b="b"/>
              <a:pathLst>
                <a:path w="65" h="77">
                  <a:moveTo>
                    <a:pt x="45" y="5"/>
                  </a:moveTo>
                  <a:cubicBezTo>
                    <a:pt x="45" y="28"/>
                    <a:pt x="45" y="28"/>
                    <a:pt x="45" y="28"/>
                  </a:cubicBezTo>
                  <a:cubicBezTo>
                    <a:pt x="45" y="28"/>
                    <a:pt x="39" y="40"/>
                    <a:pt x="25" y="45"/>
                  </a:cubicBezTo>
                  <a:cubicBezTo>
                    <a:pt x="12" y="49"/>
                    <a:pt x="0" y="56"/>
                    <a:pt x="1" y="64"/>
                  </a:cubicBezTo>
                  <a:cubicBezTo>
                    <a:pt x="2" y="71"/>
                    <a:pt x="18" y="77"/>
                    <a:pt x="65" y="77"/>
                  </a:cubicBezTo>
                  <a:cubicBezTo>
                    <a:pt x="65" y="0"/>
                    <a:pt x="65" y="0"/>
                    <a:pt x="65" y="0"/>
                  </a:cubicBezTo>
                  <a:lnTo>
                    <a:pt x="45"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7" name="Freeform 37"/>
            <p:cNvSpPr/>
            <p:nvPr/>
          </p:nvSpPr>
          <p:spPr bwMode="auto">
            <a:xfrm>
              <a:off x="8855075" y="4613275"/>
              <a:ext cx="134938" cy="168275"/>
            </a:xfrm>
            <a:custGeom>
              <a:avLst/>
              <a:gdLst>
                <a:gd name="T0" fmla="*/ 14 w 62"/>
                <a:gd name="T1" fmla="*/ 5 h 77"/>
                <a:gd name="T2" fmla="*/ 14 w 62"/>
                <a:gd name="T3" fmla="*/ 28 h 77"/>
                <a:gd name="T4" fmla="*/ 32 w 62"/>
                <a:gd name="T5" fmla="*/ 45 h 77"/>
                <a:gd name="T6" fmla="*/ 61 w 62"/>
                <a:gd name="T7" fmla="*/ 64 h 77"/>
                <a:gd name="T8" fmla="*/ 0 w 62"/>
                <a:gd name="T9" fmla="*/ 77 h 77"/>
                <a:gd name="T10" fmla="*/ 0 w 62"/>
                <a:gd name="T11" fmla="*/ 0 h 77"/>
                <a:gd name="T12" fmla="*/ 14 w 62"/>
                <a:gd name="T13" fmla="*/ 5 h 77"/>
              </a:gdLst>
              <a:ahLst/>
              <a:cxnLst>
                <a:cxn ang="0">
                  <a:pos x="T0" y="T1"/>
                </a:cxn>
                <a:cxn ang="0">
                  <a:pos x="T2" y="T3"/>
                </a:cxn>
                <a:cxn ang="0">
                  <a:pos x="T4" y="T5"/>
                </a:cxn>
                <a:cxn ang="0">
                  <a:pos x="T6" y="T7"/>
                </a:cxn>
                <a:cxn ang="0">
                  <a:pos x="T8" y="T9"/>
                </a:cxn>
                <a:cxn ang="0">
                  <a:pos x="T10" y="T11"/>
                </a:cxn>
                <a:cxn ang="0">
                  <a:pos x="T12" y="T13"/>
                </a:cxn>
              </a:cxnLst>
              <a:rect l="0" t="0" r="r" b="b"/>
              <a:pathLst>
                <a:path w="62" h="77">
                  <a:moveTo>
                    <a:pt x="14" y="5"/>
                  </a:moveTo>
                  <a:cubicBezTo>
                    <a:pt x="14" y="28"/>
                    <a:pt x="14" y="28"/>
                    <a:pt x="14" y="28"/>
                  </a:cubicBezTo>
                  <a:cubicBezTo>
                    <a:pt x="14" y="28"/>
                    <a:pt x="19" y="40"/>
                    <a:pt x="32" y="45"/>
                  </a:cubicBezTo>
                  <a:cubicBezTo>
                    <a:pt x="46" y="49"/>
                    <a:pt x="62" y="56"/>
                    <a:pt x="61" y="64"/>
                  </a:cubicBezTo>
                  <a:cubicBezTo>
                    <a:pt x="60" y="71"/>
                    <a:pt x="34" y="77"/>
                    <a:pt x="0" y="77"/>
                  </a:cubicBezTo>
                  <a:cubicBezTo>
                    <a:pt x="0" y="0"/>
                    <a:pt x="0" y="0"/>
                    <a:pt x="0" y="0"/>
                  </a:cubicBezTo>
                  <a:lnTo>
                    <a:pt x="1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8" name="Freeform 38"/>
            <p:cNvSpPr/>
            <p:nvPr/>
          </p:nvSpPr>
          <p:spPr bwMode="auto">
            <a:xfrm>
              <a:off x="8618538" y="4127500"/>
              <a:ext cx="500063" cy="503238"/>
            </a:xfrm>
            <a:custGeom>
              <a:avLst/>
              <a:gdLst>
                <a:gd name="T0" fmla="*/ 169 w 230"/>
                <a:gd name="T1" fmla="*/ 12 h 231"/>
                <a:gd name="T2" fmla="*/ 215 w 230"/>
                <a:gd name="T3" fmla="*/ 103 h 231"/>
                <a:gd name="T4" fmla="*/ 102 w 230"/>
                <a:gd name="T5" fmla="*/ 216 h 231"/>
                <a:gd name="T6" fmla="*/ 12 w 230"/>
                <a:gd name="T7" fmla="*/ 171 h 231"/>
                <a:gd name="T8" fmla="*/ 0 w 230"/>
                <a:gd name="T9" fmla="*/ 181 h 231"/>
                <a:gd name="T10" fmla="*/ 102 w 230"/>
                <a:gd name="T11" fmla="*/ 231 h 231"/>
                <a:gd name="T12" fmla="*/ 230 w 230"/>
                <a:gd name="T13" fmla="*/ 103 h 231"/>
                <a:gd name="T14" fmla="*/ 178 w 230"/>
                <a:gd name="T15" fmla="*/ 0 h 231"/>
                <a:gd name="T16" fmla="*/ 169 w 230"/>
                <a:gd name="T17"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1">
                  <a:moveTo>
                    <a:pt x="169" y="12"/>
                  </a:moveTo>
                  <a:cubicBezTo>
                    <a:pt x="197" y="32"/>
                    <a:pt x="215" y="65"/>
                    <a:pt x="215" y="103"/>
                  </a:cubicBezTo>
                  <a:cubicBezTo>
                    <a:pt x="215" y="165"/>
                    <a:pt x="165" y="216"/>
                    <a:pt x="102" y="216"/>
                  </a:cubicBezTo>
                  <a:cubicBezTo>
                    <a:pt x="65" y="216"/>
                    <a:pt x="33" y="198"/>
                    <a:pt x="12" y="171"/>
                  </a:cubicBezTo>
                  <a:cubicBezTo>
                    <a:pt x="0" y="181"/>
                    <a:pt x="0" y="181"/>
                    <a:pt x="0" y="181"/>
                  </a:cubicBezTo>
                  <a:cubicBezTo>
                    <a:pt x="24" y="211"/>
                    <a:pt x="61" y="231"/>
                    <a:pt x="102" y="231"/>
                  </a:cubicBezTo>
                  <a:cubicBezTo>
                    <a:pt x="173" y="231"/>
                    <a:pt x="230" y="174"/>
                    <a:pt x="230" y="103"/>
                  </a:cubicBezTo>
                  <a:cubicBezTo>
                    <a:pt x="230" y="61"/>
                    <a:pt x="210" y="23"/>
                    <a:pt x="178" y="0"/>
                  </a:cubicBezTo>
                  <a:lnTo>
                    <a:pt x="169"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9" name="Freeform 39"/>
            <p:cNvSpPr>
              <a:spLocks noEditPoints="1"/>
            </p:cNvSpPr>
            <p:nvPr/>
          </p:nvSpPr>
          <p:spPr bwMode="auto">
            <a:xfrm>
              <a:off x="8621713" y="4137025"/>
              <a:ext cx="442913" cy="441325"/>
            </a:xfrm>
            <a:custGeom>
              <a:avLst/>
              <a:gdLst>
                <a:gd name="T0" fmla="*/ 102 w 203"/>
                <a:gd name="T1" fmla="*/ 203 h 203"/>
                <a:gd name="T2" fmla="*/ 203 w 203"/>
                <a:gd name="T3" fmla="*/ 101 h 203"/>
                <a:gd name="T4" fmla="*/ 102 w 203"/>
                <a:gd name="T5" fmla="*/ 0 h 203"/>
                <a:gd name="T6" fmla="*/ 102 w 203"/>
                <a:gd name="T7" fmla="*/ 5 h 203"/>
                <a:gd name="T8" fmla="*/ 198 w 203"/>
                <a:gd name="T9" fmla="*/ 101 h 203"/>
                <a:gd name="T10" fmla="*/ 102 w 203"/>
                <a:gd name="T11" fmla="*/ 198 h 203"/>
                <a:gd name="T12" fmla="*/ 102 w 203"/>
                <a:gd name="T13" fmla="*/ 203 h 203"/>
                <a:gd name="T14" fmla="*/ 102 w 203"/>
                <a:gd name="T15" fmla="*/ 0 h 203"/>
                <a:gd name="T16" fmla="*/ 0 w 203"/>
                <a:gd name="T17" fmla="*/ 101 h 203"/>
                <a:gd name="T18" fmla="*/ 102 w 203"/>
                <a:gd name="T19" fmla="*/ 203 h 203"/>
                <a:gd name="T20" fmla="*/ 102 w 203"/>
                <a:gd name="T21" fmla="*/ 203 h 203"/>
                <a:gd name="T22" fmla="*/ 102 w 203"/>
                <a:gd name="T23" fmla="*/ 198 h 203"/>
                <a:gd name="T24" fmla="*/ 102 w 203"/>
                <a:gd name="T25" fmla="*/ 198 h 203"/>
                <a:gd name="T26" fmla="*/ 102 w 203"/>
                <a:gd name="T27" fmla="*/ 198 h 203"/>
                <a:gd name="T28" fmla="*/ 5 w 203"/>
                <a:gd name="T29" fmla="*/ 101 h 203"/>
                <a:gd name="T30" fmla="*/ 102 w 203"/>
                <a:gd name="T31" fmla="*/ 5 h 203"/>
                <a:gd name="T32" fmla="*/ 102 w 203"/>
                <a:gd name="T33" fmla="*/ 5 h 203"/>
                <a:gd name="T34" fmla="*/ 102 w 203"/>
                <a:gd name="T35"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203">
                  <a:moveTo>
                    <a:pt x="102" y="203"/>
                  </a:moveTo>
                  <a:cubicBezTo>
                    <a:pt x="158" y="203"/>
                    <a:pt x="203" y="157"/>
                    <a:pt x="203" y="101"/>
                  </a:cubicBezTo>
                  <a:cubicBezTo>
                    <a:pt x="203" y="45"/>
                    <a:pt x="158" y="0"/>
                    <a:pt x="102" y="0"/>
                  </a:cubicBezTo>
                  <a:cubicBezTo>
                    <a:pt x="102" y="5"/>
                    <a:pt x="102" y="5"/>
                    <a:pt x="102" y="5"/>
                  </a:cubicBezTo>
                  <a:cubicBezTo>
                    <a:pt x="155" y="5"/>
                    <a:pt x="198" y="48"/>
                    <a:pt x="198" y="101"/>
                  </a:cubicBezTo>
                  <a:cubicBezTo>
                    <a:pt x="198" y="155"/>
                    <a:pt x="155" y="198"/>
                    <a:pt x="102" y="198"/>
                  </a:cubicBezTo>
                  <a:lnTo>
                    <a:pt x="102" y="203"/>
                  </a:lnTo>
                  <a:close/>
                  <a:moveTo>
                    <a:pt x="102" y="0"/>
                  </a:moveTo>
                  <a:cubicBezTo>
                    <a:pt x="46" y="0"/>
                    <a:pt x="0" y="45"/>
                    <a:pt x="0" y="101"/>
                  </a:cubicBezTo>
                  <a:cubicBezTo>
                    <a:pt x="0" y="157"/>
                    <a:pt x="46" y="203"/>
                    <a:pt x="102" y="203"/>
                  </a:cubicBezTo>
                  <a:cubicBezTo>
                    <a:pt x="102" y="203"/>
                    <a:pt x="102" y="203"/>
                    <a:pt x="102" y="203"/>
                  </a:cubicBezTo>
                  <a:cubicBezTo>
                    <a:pt x="102" y="198"/>
                    <a:pt x="102" y="198"/>
                    <a:pt x="102" y="198"/>
                  </a:cubicBezTo>
                  <a:cubicBezTo>
                    <a:pt x="102" y="198"/>
                    <a:pt x="102" y="198"/>
                    <a:pt x="102" y="198"/>
                  </a:cubicBezTo>
                  <a:cubicBezTo>
                    <a:pt x="102" y="198"/>
                    <a:pt x="102" y="198"/>
                    <a:pt x="102" y="198"/>
                  </a:cubicBezTo>
                  <a:cubicBezTo>
                    <a:pt x="48" y="198"/>
                    <a:pt x="5" y="155"/>
                    <a:pt x="5" y="101"/>
                  </a:cubicBezTo>
                  <a:cubicBezTo>
                    <a:pt x="5" y="48"/>
                    <a:pt x="48" y="5"/>
                    <a:pt x="102" y="5"/>
                  </a:cubicBezTo>
                  <a:cubicBezTo>
                    <a:pt x="102" y="5"/>
                    <a:pt x="102" y="5"/>
                    <a:pt x="102" y="5"/>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0" name="Freeform 40"/>
            <p:cNvSpPr/>
            <p:nvPr/>
          </p:nvSpPr>
          <p:spPr bwMode="auto">
            <a:xfrm>
              <a:off x="8610600" y="4144963"/>
              <a:ext cx="496888" cy="433388"/>
            </a:xfrm>
            <a:custGeom>
              <a:avLst/>
              <a:gdLst>
                <a:gd name="T0" fmla="*/ 65 w 228"/>
                <a:gd name="T1" fmla="*/ 15 h 199"/>
                <a:gd name="T2" fmla="*/ 61 w 228"/>
                <a:gd name="T3" fmla="*/ 23 h 199"/>
                <a:gd name="T4" fmla="*/ 57 w 228"/>
                <a:gd name="T5" fmla="*/ 29 h 199"/>
                <a:gd name="T6" fmla="*/ 54 w 228"/>
                <a:gd name="T7" fmla="*/ 26 h 199"/>
                <a:gd name="T8" fmla="*/ 52 w 228"/>
                <a:gd name="T9" fmla="*/ 32 h 199"/>
                <a:gd name="T10" fmla="*/ 42 w 228"/>
                <a:gd name="T11" fmla="*/ 34 h 199"/>
                <a:gd name="T12" fmla="*/ 36 w 228"/>
                <a:gd name="T13" fmla="*/ 41 h 199"/>
                <a:gd name="T14" fmla="*/ 27 w 228"/>
                <a:gd name="T15" fmla="*/ 53 h 199"/>
                <a:gd name="T16" fmla="*/ 21 w 228"/>
                <a:gd name="T17" fmla="*/ 61 h 199"/>
                <a:gd name="T18" fmla="*/ 27 w 228"/>
                <a:gd name="T19" fmla="*/ 67 h 199"/>
                <a:gd name="T20" fmla="*/ 27 w 228"/>
                <a:gd name="T21" fmla="*/ 70 h 199"/>
                <a:gd name="T22" fmla="*/ 22 w 228"/>
                <a:gd name="T23" fmla="*/ 65 h 199"/>
                <a:gd name="T24" fmla="*/ 18 w 228"/>
                <a:gd name="T25" fmla="*/ 60 h 199"/>
                <a:gd name="T26" fmla="*/ 16 w 228"/>
                <a:gd name="T27" fmla="*/ 69 h 199"/>
                <a:gd name="T28" fmla="*/ 17 w 228"/>
                <a:gd name="T29" fmla="*/ 83 h 199"/>
                <a:gd name="T30" fmla="*/ 24 w 228"/>
                <a:gd name="T31" fmla="*/ 80 h 199"/>
                <a:gd name="T32" fmla="*/ 32 w 228"/>
                <a:gd name="T33" fmla="*/ 88 h 199"/>
                <a:gd name="T34" fmla="*/ 41 w 228"/>
                <a:gd name="T35" fmla="*/ 98 h 199"/>
                <a:gd name="T36" fmla="*/ 50 w 228"/>
                <a:gd name="T37" fmla="*/ 105 h 199"/>
                <a:gd name="T38" fmla="*/ 61 w 228"/>
                <a:gd name="T39" fmla="*/ 117 h 199"/>
                <a:gd name="T40" fmla="*/ 58 w 228"/>
                <a:gd name="T41" fmla="*/ 134 h 199"/>
                <a:gd name="T42" fmla="*/ 49 w 228"/>
                <a:gd name="T43" fmla="*/ 155 h 199"/>
                <a:gd name="T44" fmla="*/ 52 w 228"/>
                <a:gd name="T45" fmla="*/ 170 h 199"/>
                <a:gd name="T46" fmla="*/ 46 w 228"/>
                <a:gd name="T47" fmla="*/ 171 h 199"/>
                <a:gd name="T48" fmla="*/ 32 w 228"/>
                <a:gd name="T49" fmla="*/ 148 h 199"/>
                <a:gd name="T50" fmla="*/ 16 w 228"/>
                <a:gd name="T51" fmla="*/ 113 h 199"/>
                <a:gd name="T52" fmla="*/ 11 w 228"/>
                <a:gd name="T53" fmla="*/ 87 h 199"/>
                <a:gd name="T54" fmla="*/ 73 w 228"/>
                <a:gd name="T55" fmla="*/ 183 h 199"/>
                <a:gd name="T56" fmla="*/ 89 w 228"/>
                <a:gd name="T57" fmla="*/ 181 h 199"/>
                <a:gd name="T58" fmla="*/ 110 w 228"/>
                <a:gd name="T59" fmla="*/ 178 h 199"/>
                <a:gd name="T60" fmla="*/ 108 w 228"/>
                <a:gd name="T61" fmla="*/ 187 h 199"/>
                <a:gd name="T62" fmla="*/ 121 w 228"/>
                <a:gd name="T63" fmla="*/ 186 h 199"/>
                <a:gd name="T64" fmla="*/ 139 w 228"/>
                <a:gd name="T65" fmla="*/ 184 h 199"/>
                <a:gd name="T66" fmla="*/ 137 w 228"/>
                <a:gd name="T67" fmla="*/ 3 h 199"/>
                <a:gd name="T68" fmla="*/ 197 w 228"/>
                <a:gd name="T69" fmla="*/ 64 h 199"/>
                <a:gd name="T70" fmla="*/ 189 w 228"/>
                <a:gd name="T71" fmla="*/ 58 h 199"/>
                <a:gd name="T72" fmla="*/ 181 w 228"/>
                <a:gd name="T73" fmla="*/ 74 h 199"/>
                <a:gd name="T74" fmla="*/ 170 w 228"/>
                <a:gd name="T75" fmla="*/ 59 h 199"/>
                <a:gd name="T76" fmla="*/ 174 w 228"/>
                <a:gd name="T77" fmla="*/ 75 h 199"/>
                <a:gd name="T78" fmla="*/ 186 w 228"/>
                <a:gd name="T79" fmla="*/ 79 h 199"/>
                <a:gd name="T80" fmla="*/ 181 w 228"/>
                <a:gd name="T81" fmla="*/ 100 h 199"/>
                <a:gd name="T82" fmla="*/ 175 w 228"/>
                <a:gd name="T83" fmla="*/ 122 h 199"/>
                <a:gd name="T84" fmla="*/ 168 w 228"/>
                <a:gd name="T85" fmla="*/ 137 h 199"/>
                <a:gd name="T86" fmla="*/ 147 w 228"/>
                <a:gd name="T87" fmla="*/ 154 h 199"/>
                <a:gd name="T88" fmla="*/ 141 w 228"/>
                <a:gd name="T89" fmla="*/ 139 h 199"/>
                <a:gd name="T90" fmla="*/ 142 w 228"/>
                <a:gd name="T91" fmla="*/ 121 h 199"/>
                <a:gd name="T92" fmla="*/ 135 w 228"/>
                <a:gd name="T93" fmla="*/ 101 h 199"/>
                <a:gd name="T94" fmla="*/ 125 w 228"/>
                <a:gd name="T95" fmla="*/ 89 h 199"/>
                <a:gd name="T96" fmla="*/ 99 w 228"/>
                <a:gd name="T97" fmla="*/ 90 h 199"/>
                <a:gd name="T98" fmla="*/ 89 w 228"/>
                <a:gd name="T99" fmla="*/ 76 h 199"/>
                <a:gd name="T100" fmla="*/ 100 w 228"/>
                <a:gd name="T101" fmla="*/ 49 h 199"/>
                <a:gd name="T102" fmla="*/ 119 w 228"/>
                <a:gd name="T103" fmla="*/ 41 h 199"/>
                <a:gd name="T104" fmla="*/ 130 w 228"/>
                <a:gd name="T105" fmla="*/ 46 h 199"/>
                <a:gd name="T106" fmla="*/ 146 w 228"/>
                <a:gd name="T107" fmla="*/ 46 h 199"/>
                <a:gd name="T108" fmla="*/ 162 w 228"/>
                <a:gd name="T109" fmla="*/ 44 h 199"/>
                <a:gd name="T110" fmla="*/ 147 w 228"/>
                <a:gd name="T111" fmla="*/ 37 h 199"/>
                <a:gd name="T112" fmla="*/ 146 w 228"/>
                <a:gd name="T113" fmla="*/ 32 h 199"/>
                <a:gd name="T114" fmla="*/ 127 w 228"/>
                <a:gd name="T115" fmla="*/ 32 h 199"/>
                <a:gd name="T116" fmla="*/ 111 w 228"/>
                <a:gd name="T117" fmla="*/ 37 h 199"/>
                <a:gd name="T118" fmla="*/ 107 w 228"/>
                <a:gd name="T119" fmla="*/ 21 h 199"/>
                <a:gd name="T120" fmla="*/ 96 w 228"/>
                <a:gd name="T121" fmla="*/ 11 h 199"/>
                <a:gd name="T122" fmla="*/ 109 w 228"/>
                <a:gd name="T123"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 h="199">
                  <a:moveTo>
                    <a:pt x="92" y="0"/>
                  </a:moveTo>
                  <a:cubicBezTo>
                    <a:pt x="92" y="0"/>
                    <a:pt x="58" y="5"/>
                    <a:pt x="35" y="31"/>
                  </a:cubicBezTo>
                  <a:cubicBezTo>
                    <a:pt x="35" y="31"/>
                    <a:pt x="53" y="13"/>
                    <a:pt x="64" y="13"/>
                  </a:cubicBezTo>
                  <a:cubicBezTo>
                    <a:pt x="66" y="14"/>
                    <a:pt x="66" y="14"/>
                    <a:pt x="66" y="14"/>
                  </a:cubicBezTo>
                  <a:cubicBezTo>
                    <a:pt x="66" y="14"/>
                    <a:pt x="66" y="15"/>
                    <a:pt x="65" y="15"/>
                  </a:cubicBezTo>
                  <a:cubicBezTo>
                    <a:pt x="65" y="16"/>
                    <a:pt x="64" y="17"/>
                    <a:pt x="64" y="18"/>
                  </a:cubicBezTo>
                  <a:cubicBezTo>
                    <a:pt x="64" y="18"/>
                    <a:pt x="64" y="20"/>
                    <a:pt x="64" y="20"/>
                  </a:cubicBezTo>
                  <a:cubicBezTo>
                    <a:pt x="63" y="21"/>
                    <a:pt x="63" y="21"/>
                    <a:pt x="63" y="21"/>
                  </a:cubicBezTo>
                  <a:cubicBezTo>
                    <a:pt x="63" y="21"/>
                    <a:pt x="62" y="21"/>
                    <a:pt x="62" y="22"/>
                  </a:cubicBezTo>
                  <a:cubicBezTo>
                    <a:pt x="62" y="22"/>
                    <a:pt x="61" y="22"/>
                    <a:pt x="61" y="23"/>
                  </a:cubicBezTo>
                  <a:cubicBezTo>
                    <a:pt x="61" y="24"/>
                    <a:pt x="61" y="25"/>
                    <a:pt x="61" y="25"/>
                  </a:cubicBezTo>
                  <a:cubicBezTo>
                    <a:pt x="62" y="27"/>
                    <a:pt x="62" y="27"/>
                    <a:pt x="62" y="27"/>
                  </a:cubicBezTo>
                  <a:cubicBezTo>
                    <a:pt x="61" y="28"/>
                    <a:pt x="61" y="28"/>
                    <a:pt x="61" y="28"/>
                  </a:cubicBezTo>
                  <a:cubicBezTo>
                    <a:pt x="59" y="29"/>
                    <a:pt x="59" y="29"/>
                    <a:pt x="59" y="29"/>
                  </a:cubicBezTo>
                  <a:cubicBezTo>
                    <a:pt x="59" y="29"/>
                    <a:pt x="58" y="29"/>
                    <a:pt x="57" y="29"/>
                  </a:cubicBezTo>
                  <a:cubicBezTo>
                    <a:pt x="56" y="29"/>
                    <a:pt x="56" y="27"/>
                    <a:pt x="56" y="27"/>
                  </a:cubicBezTo>
                  <a:cubicBezTo>
                    <a:pt x="58" y="26"/>
                    <a:pt x="58" y="26"/>
                    <a:pt x="58" y="26"/>
                  </a:cubicBezTo>
                  <a:cubicBezTo>
                    <a:pt x="58" y="26"/>
                    <a:pt x="58" y="26"/>
                    <a:pt x="58" y="25"/>
                  </a:cubicBezTo>
                  <a:cubicBezTo>
                    <a:pt x="57" y="25"/>
                    <a:pt x="57" y="24"/>
                    <a:pt x="56" y="24"/>
                  </a:cubicBezTo>
                  <a:cubicBezTo>
                    <a:pt x="55" y="24"/>
                    <a:pt x="54" y="26"/>
                    <a:pt x="54" y="26"/>
                  </a:cubicBezTo>
                  <a:cubicBezTo>
                    <a:pt x="52" y="27"/>
                    <a:pt x="52" y="27"/>
                    <a:pt x="52" y="27"/>
                  </a:cubicBezTo>
                  <a:cubicBezTo>
                    <a:pt x="52" y="27"/>
                    <a:pt x="51" y="29"/>
                    <a:pt x="51" y="29"/>
                  </a:cubicBezTo>
                  <a:cubicBezTo>
                    <a:pt x="52" y="29"/>
                    <a:pt x="53" y="29"/>
                    <a:pt x="53" y="29"/>
                  </a:cubicBezTo>
                  <a:cubicBezTo>
                    <a:pt x="53" y="29"/>
                    <a:pt x="53" y="30"/>
                    <a:pt x="53" y="31"/>
                  </a:cubicBezTo>
                  <a:cubicBezTo>
                    <a:pt x="53" y="31"/>
                    <a:pt x="52" y="32"/>
                    <a:pt x="52" y="32"/>
                  </a:cubicBezTo>
                  <a:cubicBezTo>
                    <a:pt x="52" y="32"/>
                    <a:pt x="52" y="33"/>
                    <a:pt x="51" y="33"/>
                  </a:cubicBezTo>
                  <a:cubicBezTo>
                    <a:pt x="50" y="32"/>
                    <a:pt x="49" y="32"/>
                    <a:pt x="48" y="32"/>
                  </a:cubicBezTo>
                  <a:cubicBezTo>
                    <a:pt x="47" y="32"/>
                    <a:pt x="46" y="31"/>
                    <a:pt x="46" y="32"/>
                  </a:cubicBezTo>
                  <a:cubicBezTo>
                    <a:pt x="45" y="32"/>
                    <a:pt x="45" y="32"/>
                    <a:pt x="45" y="32"/>
                  </a:cubicBezTo>
                  <a:cubicBezTo>
                    <a:pt x="45" y="33"/>
                    <a:pt x="42" y="34"/>
                    <a:pt x="42" y="34"/>
                  </a:cubicBezTo>
                  <a:cubicBezTo>
                    <a:pt x="42" y="34"/>
                    <a:pt x="41" y="35"/>
                    <a:pt x="41" y="35"/>
                  </a:cubicBezTo>
                  <a:cubicBezTo>
                    <a:pt x="41" y="35"/>
                    <a:pt x="41" y="37"/>
                    <a:pt x="41" y="37"/>
                  </a:cubicBezTo>
                  <a:cubicBezTo>
                    <a:pt x="41" y="37"/>
                    <a:pt x="40" y="38"/>
                    <a:pt x="38" y="38"/>
                  </a:cubicBezTo>
                  <a:cubicBezTo>
                    <a:pt x="37" y="39"/>
                    <a:pt x="36" y="39"/>
                    <a:pt x="36" y="39"/>
                  </a:cubicBezTo>
                  <a:cubicBezTo>
                    <a:pt x="36" y="41"/>
                    <a:pt x="36" y="41"/>
                    <a:pt x="36" y="41"/>
                  </a:cubicBezTo>
                  <a:cubicBezTo>
                    <a:pt x="36" y="41"/>
                    <a:pt x="34" y="42"/>
                    <a:pt x="34" y="43"/>
                  </a:cubicBezTo>
                  <a:cubicBezTo>
                    <a:pt x="33" y="44"/>
                    <a:pt x="30" y="46"/>
                    <a:pt x="30" y="46"/>
                  </a:cubicBezTo>
                  <a:cubicBezTo>
                    <a:pt x="30" y="46"/>
                    <a:pt x="29" y="47"/>
                    <a:pt x="28" y="48"/>
                  </a:cubicBezTo>
                  <a:cubicBezTo>
                    <a:pt x="28" y="49"/>
                    <a:pt x="28" y="50"/>
                    <a:pt x="28" y="51"/>
                  </a:cubicBezTo>
                  <a:cubicBezTo>
                    <a:pt x="28" y="51"/>
                    <a:pt x="27" y="52"/>
                    <a:pt x="27" y="53"/>
                  </a:cubicBezTo>
                  <a:cubicBezTo>
                    <a:pt x="27" y="54"/>
                    <a:pt x="26" y="55"/>
                    <a:pt x="26" y="56"/>
                  </a:cubicBezTo>
                  <a:cubicBezTo>
                    <a:pt x="25" y="56"/>
                    <a:pt x="25" y="57"/>
                    <a:pt x="24" y="57"/>
                  </a:cubicBezTo>
                  <a:cubicBezTo>
                    <a:pt x="24" y="57"/>
                    <a:pt x="22" y="58"/>
                    <a:pt x="21" y="58"/>
                  </a:cubicBezTo>
                  <a:cubicBezTo>
                    <a:pt x="20" y="59"/>
                    <a:pt x="20" y="60"/>
                    <a:pt x="20" y="60"/>
                  </a:cubicBezTo>
                  <a:cubicBezTo>
                    <a:pt x="20" y="60"/>
                    <a:pt x="21" y="61"/>
                    <a:pt x="21" y="61"/>
                  </a:cubicBezTo>
                  <a:cubicBezTo>
                    <a:pt x="22" y="61"/>
                    <a:pt x="23" y="62"/>
                    <a:pt x="23" y="62"/>
                  </a:cubicBezTo>
                  <a:cubicBezTo>
                    <a:pt x="23" y="62"/>
                    <a:pt x="23" y="63"/>
                    <a:pt x="23" y="64"/>
                  </a:cubicBezTo>
                  <a:cubicBezTo>
                    <a:pt x="23" y="64"/>
                    <a:pt x="22" y="66"/>
                    <a:pt x="23" y="66"/>
                  </a:cubicBezTo>
                  <a:cubicBezTo>
                    <a:pt x="24" y="66"/>
                    <a:pt x="25" y="66"/>
                    <a:pt x="25" y="66"/>
                  </a:cubicBezTo>
                  <a:cubicBezTo>
                    <a:pt x="27" y="67"/>
                    <a:pt x="27" y="67"/>
                    <a:pt x="27" y="67"/>
                  </a:cubicBezTo>
                  <a:cubicBezTo>
                    <a:pt x="28" y="68"/>
                    <a:pt x="28" y="68"/>
                    <a:pt x="28" y="68"/>
                  </a:cubicBezTo>
                  <a:cubicBezTo>
                    <a:pt x="29" y="68"/>
                    <a:pt x="29" y="68"/>
                    <a:pt x="29" y="68"/>
                  </a:cubicBezTo>
                  <a:cubicBezTo>
                    <a:pt x="29" y="68"/>
                    <a:pt x="29" y="69"/>
                    <a:pt x="29" y="70"/>
                  </a:cubicBezTo>
                  <a:cubicBezTo>
                    <a:pt x="28" y="70"/>
                    <a:pt x="28" y="71"/>
                    <a:pt x="28" y="71"/>
                  </a:cubicBezTo>
                  <a:cubicBezTo>
                    <a:pt x="27" y="71"/>
                    <a:pt x="27" y="71"/>
                    <a:pt x="27" y="70"/>
                  </a:cubicBezTo>
                  <a:cubicBezTo>
                    <a:pt x="27" y="69"/>
                    <a:pt x="27" y="69"/>
                    <a:pt x="26" y="68"/>
                  </a:cubicBezTo>
                  <a:cubicBezTo>
                    <a:pt x="25" y="68"/>
                    <a:pt x="24" y="69"/>
                    <a:pt x="24" y="69"/>
                  </a:cubicBezTo>
                  <a:cubicBezTo>
                    <a:pt x="24" y="69"/>
                    <a:pt x="23" y="69"/>
                    <a:pt x="23" y="68"/>
                  </a:cubicBezTo>
                  <a:cubicBezTo>
                    <a:pt x="22" y="67"/>
                    <a:pt x="22" y="68"/>
                    <a:pt x="22" y="67"/>
                  </a:cubicBezTo>
                  <a:cubicBezTo>
                    <a:pt x="22" y="66"/>
                    <a:pt x="23" y="66"/>
                    <a:pt x="22" y="65"/>
                  </a:cubicBezTo>
                  <a:cubicBezTo>
                    <a:pt x="22" y="65"/>
                    <a:pt x="21" y="64"/>
                    <a:pt x="21" y="64"/>
                  </a:cubicBezTo>
                  <a:cubicBezTo>
                    <a:pt x="20" y="64"/>
                    <a:pt x="21" y="65"/>
                    <a:pt x="20" y="64"/>
                  </a:cubicBezTo>
                  <a:cubicBezTo>
                    <a:pt x="20" y="63"/>
                    <a:pt x="19" y="63"/>
                    <a:pt x="19" y="63"/>
                  </a:cubicBezTo>
                  <a:cubicBezTo>
                    <a:pt x="19" y="63"/>
                    <a:pt x="18" y="63"/>
                    <a:pt x="18" y="62"/>
                  </a:cubicBezTo>
                  <a:cubicBezTo>
                    <a:pt x="18" y="62"/>
                    <a:pt x="18" y="61"/>
                    <a:pt x="18" y="60"/>
                  </a:cubicBezTo>
                  <a:cubicBezTo>
                    <a:pt x="18" y="60"/>
                    <a:pt x="19" y="59"/>
                    <a:pt x="19" y="58"/>
                  </a:cubicBezTo>
                  <a:cubicBezTo>
                    <a:pt x="19" y="58"/>
                    <a:pt x="19" y="55"/>
                    <a:pt x="19" y="55"/>
                  </a:cubicBezTo>
                  <a:cubicBezTo>
                    <a:pt x="19" y="55"/>
                    <a:pt x="16" y="61"/>
                    <a:pt x="15" y="66"/>
                  </a:cubicBezTo>
                  <a:cubicBezTo>
                    <a:pt x="15" y="66"/>
                    <a:pt x="16" y="65"/>
                    <a:pt x="16" y="66"/>
                  </a:cubicBezTo>
                  <a:cubicBezTo>
                    <a:pt x="16" y="67"/>
                    <a:pt x="17" y="68"/>
                    <a:pt x="16" y="69"/>
                  </a:cubicBezTo>
                  <a:cubicBezTo>
                    <a:pt x="16" y="69"/>
                    <a:pt x="16" y="69"/>
                    <a:pt x="16" y="72"/>
                  </a:cubicBezTo>
                  <a:cubicBezTo>
                    <a:pt x="16" y="74"/>
                    <a:pt x="17" y="75"/>
                    <a:pt x="17" y="76"/>
                  </a:cubicBezTo>
                  <a:cubicBezTo>
                    <a:pt x="16" y="76"/>
                    <a:pt x="16" y="77"/>
                    <a:pt x="16" y="78"/>
                  </a:cubicBezTo>
                  <a:cubicBezTo>
                    <a:pt x="16" y="79"/>
                    <a:pt x="16" y="82"/>
                    <a:pt x="17" y="82"/>
                  </a:cubicBezTo>
                  <a:cubicBezTo>
                    <a:pt x="17" y="82"/>
                    <a:pt x="17" y="83"/>
                    <a:pt x="17" y="83"/>
                  </a:cubicBezTo>
                  <a:cubicBezTo>
                    <a:pt x="18" y="84"/>
                    <a:pt x="17" y="85"/>
                    <a:pt x="18" y="84"/>
                  </a:cubicBezTo>
                  <a:cubicBezTo>
                    <a:pt x="19" y="82"/>
                    <a:pt x="20" y="81"/>
                    <a:pt x="20" y="81"/>
                  </a:cubicBezTo>
                  <a:cubicBezTo>
                    <a:pt x="20" y="80"/>
                    <a:pt x="20" y="80"/>
                    <a:pt x="20" y="80"/>
                  </a:cubicBezTo>
                  <a:cubicBezTo>
                    <a:pt x="20" y="80"/>
                    <a:pt x="20" y="79"/>
                    <a:pt x="22" y="79"/>
                  </a:cubicBezTo>
                  <a:cubicBezTo>
                    <a:pt x="23" y="79"/>
                    <a:pt x="24" y="79"/>
                    <a:pt x="24" y="80"/>
                  </a:cubicBezTo>
                  <a:cubicBezTo>
                    <a:pt x="25" y="80"/>
                    <a:pt x="23" y="82"/>
                    <a:pt x="24" y="82"/>
                  </a:cubicBezTo>
                  <a:cubicBezTo>
                    <a:pt x="25" y="82"/>
                    <a:pt x="27" y="81"/>
                    <a:pt x="28" y="81"/>
                  </a:cubicBezTo>
                  <a:cubicBezTo>
                    <a:pt x="29" y="81"/>
                    <a:pt x="29" y="82"/>
                    <a:pt x="30" y="83"/>
                  </a:cubicBezTo>
                  <a:cubicBezTo>
                    <a:pt x="30" y="84"/>
                    <a:pt x="30" y="85"/>
                    <a:pt x="31" y="86"/>
                  </a:cubicBezTo>
                  <a:cubicBezTo>
                    <a:pt x="32" y="86"/>
                    <a:pt x="31" y="87"/>
                    <a:pt x="32" y="88"/>
                  </a:cubicBezTo>
                  <a:cubicBezTo>
                    <a:pt x="32" y="89"/>
                    <a:pt x="34" y="90"/>
                    <a:pt x="35" y="90"/>
                  </a:cubicBezTo>
                  <a:cubicBezTo>
                    <a:pt x="35" y="90"/>
                    <a:pt x="37" y="90"/>
                    <a:pt x="38" y="90"/>
                  </a:cubicBezTo>
                  <a:cubicBezTo>
                    <a:pt x="39" y="91"/>
                    <a:pt x="38" y="92"/>
                    <a:pt x="39" y="92"/>
                  </a:cubicBezTo>
                  <a:cubicBezTo>
                    <a:pt x="40" y="92"/>
                    <a:pt x="41" y="95"/>
                    <a:pt x="41" y="95"/>
                  </a:cubicBezTo>
                  <a:cubicBezTo>
                    <a:pt x="41" y="95"/>
                    <a:pt x="41" y="97"/>
                    <a:pt x="41" y="98"/>
                  </a:cubicBezTo>
                  <a:cubicBezTo>
                    <a:pt x="41" y="98"/>
                    <a:pt x="41" y="99"/>
                    <a:pt x="42" y="100"/>
                  </a:cubicBezTo>
                  <a:cubicBezTo>
                    <a:pt x="42" y="100"/>
                    <a:pt x="44" y="100"/>
                    <a:pt x="44" y="100"/>
                  </a:cubicBezTo>
                  <a:cubicBezTo>
                    <a:pt x="44" y="100"/>
                    <a:pt x="43" y="102"/>
                    <a:pt x="45" y="102"/>
                  </a:cubicBezTo>
                  <a:cubicBezTo>
                    <a:pt x="47" y="103"/>
                    <a:pt x="48" y="103"/>
                    <a:pt x="49" y="104"/>
                  </a:cubicBezTo>
                  <a:cubicBezTo>
                    <a:pt x="49" y="104"/>
                    <a:pt x="48" y="105"/>
                    <a:pt x="50" y="105"/>
                  </a:cubicBezTo>
                  <a:cubicBezTo>
                    <a:pt x="52" y="105"/>
                    <a:pt x="54" y="105"/>
                    <a:pt x="55" y="106"/>
                  </a:cubicBezTo>
                  <a:cubicBezTo>
                    <a:pt x="56" y="106"/>
                    <a:pt x="55" y="107"/>
                    <a:pt x="57" y="109"/>
                  </a:cubicBezTo>
                  <a:cubicBezTo>
                    <a:pt x="60" y="110"/>
                    <a:pt x="60" y="111"/>
                    <a:pt x="61" y="111"/>
                  </a:cubicBezTo>
                  <a:cubicBezTo>
                    <a:pt x="62" y="111"/>
                    <a:pt x="63" y="111"/>
                    <a:pt x="63" y="113"/>
                  </a:cubicBezTo>
                  <a:cubicBezTo>
                    <a:pt x="62" y="115"/>
                    <a:pt x="62" y="116"/>
                    <a:pt x="61" y="117"/>
                  </a:cubicBezTo>
                  <a:cubicBezTo>
                    <a:pt x="60" y="118"/>
                    <a:pt x="59" y="120"/>
                    <a:pt x="58" y="121"/>
                  </a:cubicBezTo>
                  <a:cubicBezTo>
                    <a:pt x="58" y="122"/>
                    <a:pt x="57" y="123"/>
                    <a:pt x="58" y="124"/>
                  </a:cubicBezTo>
                  <a:cubicBezTo>
                    <a:pt x="58" y="126"/>
                    <a:pt x="59" y="127"/>
                    <a:pt x="59" y="128"/>
                  </a:cubicBezTo>
                  <a:cubicBezTo>
                    <a:pt x="59" y="129"/>
                    <a:pt x="59" y="131"/>
                    <a:pt x="59" y="132"/>
                  </a:cubicBezTo>
                  <a:cubicBezTo>
                    <a:pt x="58" y="133"/>
                    <a:pt x="58" y="134"/>
                    <a:pt x="58" y="134"/>
                  </a:cubicBezTo>
                  <a:cubicBezTo>
                    <a:pt x="58" y="134"/>
                    <a:pt x="59" y="136"/>
                    <a:pt x="58" y="137"/>
                  </a:cubicBezTo>
                  <a:cubicBezTo>
                    <a:pt x="57" y="138"/>
                    <a:pt x="55" y="140"/>
                    <a:pt x="54" y="140"/>
                  </a:cubicBezTo>
                  <a:cubicBezTo>
                    <a:pt x="53" y="140"/>
                    <a:pt x="51" y="142"/>
                    <a:pt x="51" y="142"/>
                  </a:cubicBezTo>
                  <a:cubicBezTo>
                    <a:pt x="51" y="142"/>
                    <a:pt x="51" y="146"/>
                    <a:pt x="51" y="147"/>
                  </a:cubicBezTo>
                  <a:cubicBezTo>
                    <a:pt x="51" y="147"/>
                    <a:pt x="47" y="154"/>
                    <a:pt x="49" y="155"/>
                  </a:cubicBezTo>
                  <a:cubicBezTo>
                    <a:pt x="50" y="156"/>
                    <a:pt x="50" y="158"/>
                    <a:pt x="50" y="159"/>
                  </a:cubicBezTo>
                  <a:cubicBezTo>
                    <a:pt x="49" y="160"/>
                    <a:pt x="49" y="160"/>
                    <a:pt x="49" y="160"/>
                  </a:cubicBezTo>
                  <a:cubicBezTo>
                    <a:pt x="48" y="161"/>
                    <a:pt x="46" y="161"/>
                    <a:pt x="47" y="163"/>
                  </a:cubicBezTo>
                  <a:cubicBezTo>
                    <a:pt x="49" y="165"/>
                    <a:pt x="50" y="165"/>
                    <a:pt x="50" y="167"/>
                  </a:cubicBezTo>
                  <a:cubicBezTo>
                    <a:pt x="51" y="168"/>
                    <a:pt x="51" y="168"/>
                    <a:pt x="52" y="170"/>
                  </a:cubicBezTo>
                  <a:cubicBezTo>
                    <a:pt x="53" y="171"/>
                    <a:pt x="53" y="172"/>
                    <a:pt x="54" y="173"/>
                  </a:cubicBezTo>
                  <a:cubicBezTo>
                    <a:pt x="55" y="174"/>
                    <a:pt x="56" y="175"/>
                    <a:pt x="56" y="176"/>
                  </a:cubicBezTo>
                  <a:cubicBezTo>
                    <a:pt x="56" y="177"/>
                    <a:pt x="59" y="179"/>
                    <a:pt x="56" y="177"/>
                  </a:cubicBezTo>
                  <a:cubicBezTo>
                    <a:pt x="53" y="175"/>
                    <a:pt x="56" y="177"/>
                    <a:pt x="52" y="174"/>
                  </a:cubicBezTo>
                  <a:cubicBezTo>
                    <a:pt x="49" y="171"/>
                    <a:pt x="48" y="173"/>
                    <a:pt x="46" y="171"/>
                  </a:cubicBezTo>
                  <a:cubicBezTo>
                    <a:pt x="45" y="169"/>
                    <a:pt x="47" y="175"/>
                    <a:pt x="44" y="168"/>
                  </a:cubicBezTo>
                  <a:cubicBezTo>
                    <a:pt x="41" y="160"/>
                    <a:pt x="40" y="161"/>
                    <a:pt x="39" y="159"/>
                  </a:cubicBezTo>
                  <a:cubicBezTo>
                    <a:pt x="39" y="157"/>
                    <a:pt x="39" y="159"/>
                    <a:pt x="37" y="155"/>
                  </a:cubicBezTo>
                  <a:cubicBezTo>
                    <a:pt x="35" y="151"/>
                    <a:pt x="37" y="154"/>
                    <a:pt x="35" y="151"/>
                  </a:cubicBezTo>
                  <a:cubicBezTo>
                    <a:pt x="33" y="149"/>
                    <a:pt x="33" y="152"/>
                    <a:pt x="32" y="148"/>
                  </a:cubicBezTo>
                  <a:cubicBezTo>
                    <a:pt x="31" y="143"/>
                    <a:pt x="31" y="146"/>
                    <a:pt x="30" y="141"/>
                  </a:cubicBezTo>
                  <a:cubicBezTo>
                    <a:pt x="28" y="136"/>
                    <a:pt x="31" y="136"/>
                    <a:pt x="28" y="133"/>
                  </a:cubicBezTo>
                  <a:cubicBezTo>
                    <a:pt x="25" y="131"/>
                    <a:pt x="25" y="132"/>
                    <a:pt x="24" y="131"/>
                  </a:cubicBezTo>
                  <a:cubicBezTo>
                    <a:pt x="23" y="129"/>
                    <a:pt x="25" y="130"/>
                    <a:pt x="22" y="126"/>
                  </a:cubicBezTo>
                  <a:cubicBezTo>
                    <a:pt x="20" y="122"/>
                    <a:pt x="16" y="120"/>
                    <a:pt x="16" y="113"/>
                  </a:cubicBezTo>
                  <a:cubicBezTo>
                    <a:pt x="16" y="105"/>
                    <a:pt x="16" y="104"/>
                    <a:pt x="16" y="104"/>
                  </a:cubicBezTo>
                  <a:cubicBezTo>
                    <a:pt x="16" y="104"/>
                    <a:pt x="13" y="101"/>
                    <a:pt x="14" y="97"/>
                  </a:cubicBezTo>
                  <a:cubicBezTo>
                    <a:pt x="15" y="92"/>
                    <a:pt x="16" y="94"/>
                    <a:pt x="15" y="92"/>
                  </a:cubicBezTo>
                  <a:cubicBezTo>
                    <a:pt x="15" y="91"/>
                    <a:pt x="14" y="91"/>
                    <a:pt x="13" y="89"/>
                  </a:cubicBezTo>
                  <a:cubicBezTo>
                    <a:pt x="12" y="88"/>
                    <a:pt x="12" y="88"/>
                    <a:pt x="11" y="87"/>
                  </a:cubicBezTo>
                  <a:cubicBezTo>
                    <a:pt x="11" y="86"/>
                    <a:pt x="11" y="83"/>
                    <a:pt x="11" y="83"/>
                  </a:cubicBezTo>
                  <a:cubicBezTo>
                    <a:pt x="10" y="84"/>
                    <a:pt x="10" y="84"/>
                    <a:pt x="10" y="84"/>
                  </a:cubicBezTo>
                  <a:cubicBezTo>
                    <a:pt x="10" y="84"/>
                    <a:pt x="0" y="182"/>
                    <a:pt x="97" y="197"/>
                  </a:cubicBezTo>
                  <a:cubicBezTo>
                    <a:pt x="97" y="197"/>
                    <a:pt x="75" y="192"/>
                    <a:pt x="73" y="187"/>
                  </a:cubicBezTo>
                  <a:cubicBezTo>
                    <a:pt x="73" y="187"/>
                    <a:pt x="72" y="183"/>
                    <a:pt x="73" y="183"/>
                  </a:cubicBezTo>
                  <a:cubicBezTo>
                    <a:pt x="74" y="183"/>
                    <a:pt x="76" y="184"/>
                    <a:pt x="77" y="183"/>
                  </a:cubicBezTo>
                  <a:cubicBezTo>
                    <a:pt x="79" y="181"/>
                    <a:pt x="80" y="180"/>
                    <a:pt x="80" y="180"/>
                  </a:cubicBezTo>
                  <a:cubicBezTo>
                    <a:pt x="80" y="182"/>
                    <a:pt x="80" y="182"/>
                    <a:pt x="80" y="182"/>
                  </a:cubicBezTo>
                  <a:cubicBezTo>
                    <a:pt x="80" y="182"/>
                    <a:pt x="79" y="182"/>
                    <a:pt x="83" y="181"/>
                  </a:cubicBezTo>
                  <a:cubicBezTo>
                    <a:pt x="88" y="181"/>
                    <a:pt x="88" y="181"/>
                    <a:pt x="89" y="181"/>
                  </a:cubicBezTo>
                  <a:cubicBezTo>
                    <a:pt x="91" y="180"/>
                    <a:pt x="93" y="176"/>
                    <a:pt x="94" y="178"/>
                  </a:cubicBezTo>
                  <a:cubicBezTo>
                    <a:pt x="95" y="181"/>
                    <a:pt x="93" y="180"/>
                    <a:pt x="95" y="181"/>
                  </a:cubicBezTo>
                  <a:cubicBezTo>
                    <a:pt x="97" y="181"/>
                    <a:pt x="101" y="180"/>
                    <a:pt x="101" y="180"/>
                  </a:cubicBezTo>
                  <a:cubicBezTo>
                    <a:pt x="101" y="180"/>
                    <a:pt x="108" y="181"/>
                    <a:pt x="108" y="180"/>
                  </a:cubicBezTo>
                  <a:cubicBezTo>
                    <a:pt x="109" y="179"/>
                    <a:pt x="109" y="178"/>
                    <a:pt x="110" y="178"/>
                  </a:cubicBezTo>
                  <a:cubicBezTo>
                    <a:pt x="111" y="178"/>
                    <a:pt x="112" y="180"/>
                    <a:pt x="112" y="180"/>
                  </a:cubicBezTo>
                  <a:cubicBezTo>
                    <a:pt x="108" y="182"/>
                    <a:pt x="108" y="182"/>
                    <a:pt x="108" y="182"/>
                  </a:cubicBezTo>
                  <a:cubicBezTo>
                    <a:pt x="105" y="185"/>
                    <a:pt x="105" y="185"/>
                    <a:pt x="105" y="185"/>
                  </a:cubicBezTo>
                  <a:cubicBezTo>
                    <a:pt x="105" y="185"/>
                    <a:pt x="103" y="185"/>
                    <a:pt x="105" y="186"/>
                  </a:cubicBezTo>
                  <a:cubicBezTo>
                    <a:pt x="106" y="187"/>
                    <a:pt x="107" y="187"/>
                    <a:pt x="108" y="187"/>
                  </a:cubicBezTo>
                  <a:cubicBezTo>
                    <a:pt x="110" y="187"/>
                    <a:pt x="114" y="190"/>
                    <a:pt x="115" y="188"/>
                  </a:cubicBezTo>
                  <a:cubicBezTo>
                    <a:pt x="116" y="186"/>
                    <a:pt x="116" y="186"/>
                    <a:pt x="117" y="185"/>
                  </a:cubicBezTo>
                  <a:cubicBezTo>
                    <a:pt x="117" y="184"/>
                    <a:pt x="117" y="182"/>
                    <a:pt x="119" y="182"/>
                  </a:cubicBezTo>
                  <a:cubicBezTo>
                    <a:pt x="120" y="182"/>
                    <a:pt x="122" y="183"/>
                    <a:pt x="122" y="183"/>
                  </a:cubicBezTo>
                  <a:cubicBezTo>
                    <a:pt x="121" y="186"/>
                    <a:pt x="121" y="186"/>
                    <a:pt x="121" y="186"/>
                  </a:cubicBezTo>
                  <a:cubicBezTo>
                    <a:pt x="121" y="186"/>
                    <a:pt x="123" y="186"/>
                    <a:pt x="125" y="186"/>
                  </a:cubicBezTo>
                  <a:cubicBezTo>
                    <a:pt x="126" y="186"/>
                    <a:pt x="126" y="188"/>
                    <a:pt x="128" y="186"/>
                  </a:cubicBezTo>
                  <a:cubicBezTo>
                    <a:pt x="129" y="184"/>
                    <a:pt x="129" y="184"/>
                    <a:pt x="131" y="184"/>
                  </a:cubicBezTo>
                  <a:cubicBezTo>
                    <a:pt x="133" y="184"/>
                    <a:pt x="135" y="183"/>
                    <a:pt x="136" y="183"/>
                  </a:cubicBezTo>
                  <a:cubicBezTo>
                    <a:pt x="136" y="184"/>
                    <a:pt x="138" y="184"/>
                    <a:pt x="139" y="184"/>
                  </a:cubicBezTo>
                  <a:cubicBezTo>
                    <a:pt x="139" y="184"/>
                    <a:pt x="143" y="186"/>
                    <a:pt x="143" y="186"/>
                  </a:cubicBezTo>
                  <a:cubicBezTo>
                    <a:pt x="144" y="185"/>
                    <a:pt x="148" y="186"/>
                    <a:pt x="148" y="186"/>
                  </a:cubicBezTo>
                  <a:cubicBezTo>
                    <a:pt x="148" y="186"/>
                    <a:pt x="137" y="196"/>
                    <a:pt x="113" y="197"/>
                  </a:cubicBezTo>
                  <a:cubicBezTo>
                    <a:pt x="113" y="197"/>
                    <a:pt x="167" y="199"/>
                    <a:pt x="197" y="146"/>
                  </a:cubicBezTo>
                  <a:cubicBezTo>
                    <a:pt x="228" y="94"/>
                    <a:pt x="206" y="26"/>
                    <a:pt x="137" y="3"/>
                  </a:cubicBezTo>
                  <a:cubicBezTo>
                    <a:pt x="137" y="3"/>
                    <a:pt x="189" y="22"/>
                    <a:pt x="203" y="71"/>
                  </a:cubicBezTo>
                  <a:cubicBezTo>
                    <a:pt x="202" y="72"/>
                    <a:pt x="202" y="72"/>
                    <a:pt x="202" y="72"/>
                  </a:cubicBezTo>
                  <a:cubicBezTo>
                    <a:pt x="201" y="71"/>
                    <a:pt x="201" y="72"/>
                    <a:pt x="200" y="69"/>
                  </a:cubicBezTo>
                  <a:cubicBezTo>
                    <a:pt x="199" y="67"/>
                    <a:pt x="199" y="68"/>
                    <a:pt x="199" y="66"/>
                  </a:cubicBezTo>
                  <a:cubicBezTo>
                    <a:pt x="198" y="64"/>
                    <a:pt x="198" y="65"/>
                    <a:pt x="197" y="64"/>
                  </a:cubicBezTo>
                  <a:cubicBezTo>
                    <a:pt x="195" y="62"/>
                    <a:pt x="195" y="62"/>
                    <a:pt x="194" y="61"/>
                  </a:cubicBezTo>
                  <a:cubicBezTo>
                    <a:pt x="193" y="61"/>
                    <a:pt x="192" y="58"/>
                    <a:pt x="192" y="57"/>
                  </a:cubicBezTo>
                  <a:cubicBezTo>
                    <a:pt x="191" y="56"/>
                    <a:pt x="189" y="55"/>
                    <a:pt x="188" y="55"/>
                  </a:cubicBezTo>
                  <a:cubicBezTo>
                    <a:pt x="187" y="55"/>
                    <a:pt x="188" y="54"/>
                    <a:pt x="187" y="55"/>
                  </a:cubicBezTo>
                  <a:cubicBezTo>
                    <a:pt x="187" y="56"/>
                    <a:pt x="189" y="58"/>
                    <a:pt x="189" y="58"/>
                  </a:cubicBezTo>
                  <a:cubicBezTo>
                    <a:pt x="189" y="62"/>
                    <a:pt x="189" y="62"/>
                    <a:pt x="189" y="62"/>
                  </a:cubicBezTo>
                  <a:cubicBezTo>
                    <a:pt x="189" y="62"/>
                    <a:pt x="190" y="65"/>
                    <a:pt x="190" y="66"/>
                  </a:cubicBezTo>
                  <a:cubicBezTo>
                    <a:pt x="190" y="67"/>
                    <a:pt x="189" y="70"/>
                    <a:pt x="189" y="70"/>
                  </a:cubicBezTo>
                  <a:cubicBezTo>
                    <a:pt x="189" y="70"/>
                    <a:pt x="188" y="72"/>
                    <a:pt x="187" y="73"/>
                  </a:cubicBezTo>
                  <a:cubicBezTo>
                    <a:pt x="186" y="73"/>
                    <a:pt x="181" y="74"/>
                    <a:pt x="181" y="74"/>
                  </a:cubicBezTo>
                  <a:cubicBezTo>
                    <a:pt x="181" y="74"/>
                    <a:pt x="179" y="72"/>
                    <a:pt x="179" y="71"/>
                  </a:cubicBezTo>
                  <a:cubicBezTo>
                    <a:pt x="178" y="69"/>
                    <a:pt x="175" y="69"/>
                    <a:pt x="174" y="68"/>
                  </a:cubicBezTo>
                  <a:cubicBezTo>
                    <a:pt x="174" y="67"/>
                    <a:pt x="175" y="66"/>
                    <a:pt x="173" y="64"/>
                  </a:cubicBezTo>
                  <a:cubicBezTo>
                    <a:pt x="172" y="62"/>
                    <a:pt x="173" y="63"/>
                    <a:pt x="172" y="61"/>
                  </a:cubicBezTo>
                  <a:cubicBezTo>
                    <a:pt x="170" y="59"/>
                    <a:pt x="170" y="59"/>
                    <a:pt x="170" y="59"/>
                  </a:cubicBezTo>
                  <a:cubicBezTo>
                    <a:pt x="170" y="59"/>
                    <a:pt x="166" y="58"/>
                    <a:pt x="167" y="60"/>
                  </a:cubicBezTo>
                  <a:cubicBezTo>
                    <a:pt x="168" y="63"/>
                    <a:pt x="167" y="65"/>
                    <a:pt x="168" y="65"/>
                  </a:cubicBezTo>
                  <a:cubicBezTo>
                    <a:pt x="169" y="66"/>
                    <a:pt x="170" y="65"/>
                    <a:pt x="171" y="67"/>
                  </a:cubicBezTo>
                  <a:cubicBezTo>
                    <a:pt x="172" y="69"/>
                    <a:pt x="172" y="70"/>
                    <a:pt x="172" y="71"/>
                  </a:cubicBezTo>
                  <a:cubicBezTo>
                    <a:pt x="173" y="71"/>
                    <a:pt x="173" y="74"/>
                    <a:pt x="174" y="75"/>
                  </a:cubicBezTo>
                  <a:cubicBezTo>
                    <a:pt x="175" y="75"/>
                    <a:pt x="178" y="75"/>
                    <a:pt x="178" y="76"/>
                  </a:cubicBezTo>
                  <a:cubicBezTo>
                    <a:pt x="177" y="77"/>
                    <a:pt x="176" y="78"/>
                    <a:pt x="178" y="79"/>
                  </a:cubicBezTo>
                  <a:cubicBezTo>
                    <a:pt x="179" y="79"/>
                    <a:pt x="179" y="80"/>
                    <a:pt x="180" y="80"/>
                  </a:cubicBezTo>
                  <a:cubicBezTo>
                    <a:pt x="181" y="80"/>
                    <a:pt x="181" y="80"/>
                    <a:pt x="182" y="79"/>
                  </a:cubicBezTo>
                  <a:cubicBezTo>
                    <a:pt x="184" y="79"/>
                    <a:pt x="186" y="79"/>
                    <a:pt x="186" y="79"/>
                  </a:cubicBezTo>
                  <a:cubicBezTo>
                    <a:pt x="186" y="79"/>
                    <a:pt x="188" y="80"/>
                    <a:pt x="188" y="81"/>
                  </a:cubicBezTo>
                  <a:cubicBezTo>
                    <a:pt x="188" y="82"/>
                    <a:pt x="187" y="86"/>
                    <a:pt x="187" y="86"/>
                  </a:cubicBezTo>
                  <a:cubicBezTo>
                    <a:pt x="185" y="90"/>
                    <a:pt x="185" y="90"/>
                    <a:pt x="185" y="90"/>
                  </a:cubicBezTo>
                  <a:cubicBezTo>
                    <a:pt x="185" y="90"/>
                    <a:pt x="185" y="97"/>
                    <a:pt x="184" y="97"/>
                  </a:cubicBezTo>
                  <a:cubicBezTo>
                    <a:pt x="183" y="97"/>
                    <a:pt x="182" y="100"/>
                    <a:pt x="181" y="100"/>
                  </a:cubicBezTo>
                  <a:cubicBezTo>
                    <a:pt x="180" y="101"/>
                    <a:pt x="180" y="105"/>
                    <a:pt x="180" y="105"/>
                  </a:cubicBezTo>
                  <a:cubicBezTo>
                    <a:pt x="178" y="108"/>
                    <a:pt x="178" y="108"/>
                    <a:pt x="178" y="108"/>
                  </a:cubicBezTo>
                  <a:cubicBezTo>
                    <a:pt x="178" y="108"/>
                    <a:pt x="178" y="111"/>
                    <a:pt x="178" y="112"/>
                  </a:cubicBezTo>
                  <a:cubicBezTo>
                    <a:pt x="178" y="113"/>
                    <a:pt x="179" y="117"/>
                    <a:pt x="178" y="119"/>
                  </a:cubicBezTo>
                  <a:cubicBezTo>
                    <a:pt x="178" y="121"/>
                    <a:pt x="175" y="122"/>
                    <a:pt x="175" y="122"/>
                  </a:cubicBezTo>
                  <a:cubicBezTo>
                    <a:pt x="175" y="122"/>
                    <a:pt x="179" y="126"/>
                    <a:pt x="177" y="126"/>
                  </a:cubicBezTo>
                  <a:cubicBezTo>
                    <a:pt x="175" y="127"/>
                    <a:pt x="173" y="129"/>
                    <a:pt x="173" y="130"/>
                  </a:cubicBezTo>
                  <a:cubicBezTo>
                    <a:pt x="172" y="131"/>
                    <a:pt x="172" y="132"/>
                    <a:pt x="171" y="132"/>
                  </a:cubicBezTo>
                  <a:cubicBezTo>
                    <a:pt x="170" y="133"/>
                    <a:pt x="168" y="133"/>
                    <a:pt x="168" y="134"/>
                  </a:cubicBezTo>
                  <a:cubicBezTo>
                    <a:pt x="168" y="134"/>
                    <a:pt x="168" y="137"/>
                    <a:pt x="168" y="137"/>
                  </a:cubicBezTo>
                  <a:cubicBezTo>
                    <a:pt x="164" y="142"/>
                    <a:pt x="164" y="142"/>
                    <a:pt x="164" y="142"/>
                  </a:cubicBezTo>
                  <a:cubicBezTo>
                    <a:pt x="160" y="146"/>
                    <a:pt x="160" y="146"/>
                    <a:pt x="160" y="146"/>
                  </a:cubicBezTo>
                  <a:cubicBezTo>
                    <a:pt x="160" y="146"/>
                    <a:pt x="160" y="149"/>
                    <a:pt x="159" y="149"/>
                  </a:cubicBezTo>
                  <a:cubicBezTo>
                    <a:pt x="158" y="149"/>
                    <a:pt x="153" y="151"/>
                    <a:pt x="152" y="152"/>
                  </a:cubicBezTo>
                  <a:cubicBezTo>
                    <a:pt x="152" y="152"/>
                    <a:pt x="148" y="154"/>
                    <a:pt x="147" y="154"/>
                  </a:cubicBezTo>
                  <a:cubicBezTo>
                    <a:pt x="146" y="154"/>
                    <a:pt x="148" y="157"/>
                    <a:pt x="146" y="154"/>
                  </a:cubicBezTo>
                  <a:cubicBezTo>
                    <a:pt x="144" y="151"/>
                    <a:pt x="145" y="153"/>
                    <a:pt x="144" y="149"/>
                  </a:cubicBezTo>
                  <a:cubicBezTo>
                    <a:pt x="142" y="145"/>
                    <a:pt x="142" y="148"/>
                    <a:pt x="142" y="145"/>
                  </a:cubicBezTo>
                  <a:cubicBezTo>
                    <a:pt x="142" y="143"/>
                    <a:pt x="142" y="145"/>
                    <a:pt x="142" y="143"/>
                  </a:cubicBezTo>
                  <a:cubicBezTo>
                    <a:pt x="142" y="140"/>
                    <a:pt x="143" y="142"/>
                    <a:pt x="141" y="139"/>
                  </a:cubicBezTo>
                  <a:cubicBezTo>
                    <a:pt x="140" y="136"/>
                    <a:pt x="140" y="137"/>
                    <a:pt x="138" y="135"/>
                  </a:cubicBezTo>
                  <a:cubicBezTo>
                    <a:pt x="136" y="133"/>
                    <a:pt x="135" y="135"/>
                    <a:pt x="136" y="132"/>
                  </a:cubicBezTo>
                  <a:cubicBezTo>
                    <a:pt x="137" y="129"/>
                    <a:pt x="137" y="132"/>
                    <a:pt x="137" y="129"/>
                  </a:cubicBezTo>
                  <a:cubicBezTo>
                    <a:pt x="138" y="126"/>
                    <a:pt x="137" y="125"/>
                    <a:pt x="139" y="124"/>
                  </a:cubicBezTo>
                  <a:cubicBezTo>
                    <a:pt x="141" y="123"/>
                    <a:pt x="142" y="122"/>
                    <a:pt x="142" y="121"/>
                  </a:cubicBezTo>
                  <a:cubicBezTo>
                    <a:pt x="142" y="119"/>
                    <a:pt x="142" y="118"/>
                    <a:pt x="142" y="117"/>
                  </a:cubicBezTo>
                  <a:cubicBezTo>
                    <a:pt x="141" y="116"/>
                    <a:pt x="139" y="114"/>
                    <a:pt x="139" y="113"/>
                  </a:cubicBezTo>
                  <a:cubicBezTo>
                    <a:pt x="139" y="112"/>
                    <a:pt x="139" y="113"/>
                    <a:pt x="137" y="111"/>
                  </a:cubicBezTo>
                  <a:cubicBezTo>
                    <a:pt x="136" y="109"/>
                    <a:pt x="135" y="108"/>
                    <a:pt x="135" y="108"/>
                  </a:cubicBezTo>
                  <a:cubicBezTo>
                    <a:pt x="135" y="108"/>
                    <a:pt x="135" y="103"/>
                    <a:pt x="135" y="101"/>
                  </a:cubicBezTo>
                  <a:cubicBezTo>
                    <a:pt x="135" y="99"/>
                    <a:pt x="134" y="102"/>
                    <a:pt x="135" y="99"/>
                  </a:cubicBezTo>
                  <a:cubicBezTo>
                    <a:pt x="135" y="96"/>
                    <a:pt x="135" y="94"/>
                    <a:pt x="135" y="94"/>
                  </a:cubicBezTo>
                  <a:cubicBezTo>
                    <a:pt x="135" y="94"/>
                    <a:pt x="132" y="92"/>
                    <a:pt x="131" y="92"/>
                  </a:cubicBezTo>
                  <a:cubicBezTo>
                    <a:pt x="129" y="92"/>
                    <a:pt x="129" y="94"/>
                    <a:pt x="127" y="93"/>
                  </a:cubicBezTo>
                  <a:cubicBezTo>
                    <a:pt x="125" y="91"/>
                    <a:pt x="126" y="90"/>
                    <a:pt x="125" y="89"/>
                  </a:cubicBezTo>
                  <a:cubicBezTo>
                    <a:pt x="124" y="89"/>
                    <a:pt x="123" y="89"/>
                    <a:pt x="122" y="90"/>
                  </a:cubicBezTo>
                  <a:cubicBezTo>
                    <a:pt x="121" y="91"/>
                    <a:pt x="118" y="91"/>
                    <a:pt x="116" y="91"/>
                  </a:cubicBezTo>
                  <a:cubicBezTo>
                    <a:pt x="114" y="92"/>
                    <a:pt x="113" y="92"/>
                    <a:pt x="110" y="92"/>
                  </a:cubicBezTo>
                  <a:cubicBezTo>
                    <a:pt x="108" y="92"/>
                    <a:pt x="104" y="93"/>
                    <a:pt x="102" y="92"/>
                  </a:cubicBezTo>
                  <a:cubicBezTo>
                    <a:pt x="100" y="91"/>
                    <a:pt x="100" y="92"/>
                    <a:pt x="99" y="90"/>
                  </a:cubicBezTo>
                  <a:cubicBezTo>
                    <a:pt x="98" y="88"/>
                    <a:pt x="99" y="88"/>
                    <a:pt x="97" y="87"/>
                  </a:cubicBezTo>
                  <a:cubicBezTo>
                    <a:pt x="95" y="86"/>
                    <a:pt x="94" y="87"/>
                    <a:pt x="94" y="85"/>
                  </a:cubicBezTo>
                  <a:cubicBezTo>
                    <a:pt x="94" y="82"/>
                    <a:pt x="95" y="83"/>
                    <a:pt x="93" y="81"/>
                  </a:cubicBezTo>
                  <a:cubicBezTo>
                    <a:pt x="92" y="79"/>
                    <a:pt x="94" y="82"/>
                    <a:pt x="92" y="79"/>
                  </a:cubicBezTo>
                  <a:cubicBezTo>
                    <a:pt x="89" y="76"/>
                    <a:pt x="88" y="79"/>
                    <a:pt x="89" y="76"/>
                  </a:cubicBezTo>
                  <a:cubicBezTo>
                    <a:pt x="90" y="74"/>
                    <a:pt x="91" y="75"/>
                    <a:pt x="91" y="73"/>
                  </a:cubicBezTo>
                  <a:cubicBezTo>
                    <a:pt x="91" y="70"/>
                    <a:pt x="95" y="74"/>
                    <a:pt x="92" y="68"/>
                  </a:cubicBezTo>
                  <a:cubicBezTo>
                    <a:pt x="90" y="63"/>
                    <a:pt x="89" y="64"/>
                    <a:pt x="92" y="60"/>
                  </a:cubicBezTo>
                  <a:cubicBezTo>
                    <a:pt x="94" y="55"/>
                    <a:pt x="97" y="54"/>
                    <a:pt x="98" y="53"/>
                  </a:cubicBezTo>
                  <a:cubicBezTo>
                    <a:pt x="98" y="52"/>
                    <a:pt x="99" y="50"/>
                    <a:pt x="100" y="49"/>
                  </a:cubicBezTo>
                  <a:cubicBezTo>
                    <a:pt x="101" y="48"/>
                    <a:pt x="100" y="48"/>
                    <a:pt x="102" y="48"/>
                  </a:cubicBezTo>
                  <a:cubicBezTo>
                    <a:pt x="104" y="48"/>
                    <a:pt x="107" y="47"/>
                    <a:pt x="108" y="46"/>
                  </a:cubicBezTo>
                  <a:cubicBezTo>
                    <a:pt x="109" y="45"/>
                    <a:pt x="111" y="42"/>
                    <a:pt x="112" y="42"/>
                  </a:cubicBezTo>
                  <a:cubicBezTo>
                    <a:pt x="113" y="42"/>
                    <a:pt x="113" y="42"/>
                    <a:pt x="115" y="42"/>
                  </a:cubicBezTo>
                  <a:cubicBezTo>
                    <a:pt x="117" y="41"/>
                    <a:pt x="117" y="41"/>
                    <a:pt x="119" y="41"/>
                  </a:cubicBezTo>
                  <a:cubicBezTo>
                    <a:pt x="120" y="41"/>
                    <a:pt x="117" y="42"/>
                    <a:pt x="121" y="41"/>
                  </a:cubicBezTo>
                  <a:cubicBezTo>
                    <a:pt x="125" y="40"/>
                    <a:pt x="124" y="40"/>
                    <a:pt x="125" y="40"/>
                  </a:cubicBezTo>
                  <a:cubicBezTo>
                    <a:pt x="126" y="40"/>
                    <a:pt x="126" y="41"/>
                    <a:pt x="127" y="41"/>
                  </a:cubicBezTo>
                  <a:cubicBezTo>
                    <a:pt x="129" y="41"/>
                    <a:pt x="129" y="38"/>
                    <a:pt x="129" y="41"/>
                  </a:cubicBezTo>
                  <a:cubicBezTo>
                    <a:pt x="129" y="45"/>
                    <a:pt x="128" y="46"/>
                    <a:pt x="130" y="46"/>
                  </a:cubicBezTo>
                  <a:cubicBezTo>
                    <a:pt x="133" y="47"/>
                    <a:pt x="130" y="47"/>
                    <a:pt x="133" y="47"/>
                  </a:cubicBezTo>
                  <a:cubicBezTo>
                    <a:pt x="136" y="47"/>
                    <a:pt x="135" y="47"/>
                    <a:pt x="137" y="48"/>
                  </a:cubicBezTo>
                  <a:cubicBezTo>
                    <a:pt x="138" y="48"/>
                    <a:pt x="139" y="49"/>
                    <a:pt x="141" y="49"/>
                  </a:cubicBezTo>
                  <a:cubicBezTo>
                    <a:pt x="143" y="49"/>
                    <a:pt x="140" y="52"/>
                    <a:pt x="143" y="49"/>
                  </a:cubicBezTo>
                  <a:cubicBezTo>
                    <a:pt x="146" y="46"/>
                    <a:pt x="141" y="46"/>
                    <a:pt x="146" y="46"/>
                  </a:cubicBezTo>
                  <a:cubicBezTo>
                    <a:pt x="151" y="47"/>
                    <a:pt x="152" y="48"/>
                    <a:pt x="153" y="48"/>
                  </a:cubicBezTo>
                  <a:cubicBezTo>
                    <a:pt x="154" y="47"/>
                    <a:pt x="154" y="48"/>
                    <a:pt x="156" y="47"/>
                  </a:cubicBezTo>
                  <a:cubicBezTo>
                    <a:pt x="159" y="46"/>
                    <a:pt x="159" y="46"/>
                    <a:pt x="160" y="46"/>
                  </a:cubicBezTo>
                  <a:cubicBezTo>
                    <a:pt x="161" y="47"/>
                    <a:pt x="161" y="49"/>
                    <a:pt x="162" y="47"/>
                  </a:cubicBezTo>
                  <a:cubicBezTo>
                    <a:pt x="163" y="45"/>
                    <a:pt x="165" y="45"/>
                    <a:pt x="162" y="44"/>
                  </a:cubicBezTo>
                  <a:cubicBezTo>
                    <a:pt x="159" y="42"/>
                    <a:pt x="158" y="44"/>
                    <a:pt x="158" y="42"/>
                  </a:cubicBezTo>
                  <a:cubicBezTo>
                    <a:pt x="157" y="40"/>
                    <a:pt x="160" y="41"/>
                    <a:pt x="157" y="40"/>
                  </a:cubicBezTo>
                  <a:cubicBezTo>
                    <a:pt x="154" y="40"/>
                    <a:pt x="155" y="40"/>
                    <a:pt x="153" y="39"/>
                  </a:cubicBezTo>
                  <a:cubicBezTo>
                    <a:pt x="151" y="38"/>
                    <a:pt x="149" y="41"/>
                    <a:pt x="148" y="39"/>
                  </a:cubicBezTo>
                  <a:cubicBezTo>
                    <a:pt x="147" y="37"/>
                    <a:pt x="143" y="41"/>
                    <a:pt x="147" y="37"/>
                  </a:cubicBezTo>
                  <a:cubicBezTo>
                    <a:pt x="151" y="34"/>
                    <a:pt x="149" y="32"/>
                    <a:pt x="152" y="33"/>
                  </a:cubicBezTo>
                  <a:cubicBezTo>
                    <a:pt x="155" y="34"/>
                    <a:pt x="154" y="36"/>
                    <a:pt x="155" y="35"/>
                  </a:cubicBezTo>
                  <a:cubicBezTo>
                    <a:pt x="157" y="33"/>
                    <a:pt x="160" y="32"/>
                    <a:pt x="157" y="30"/>
                  </a:cubicBezTo>
                  <a:cubicBezTo>
                    <a:pt x="154" y="28"/>
                    <a:pt x="156" y="29"/>
                    <a:pt x="153" y="28"/>
                  </a:cubicBezTo>
                  <a:cubicBezTo>
                    <a:pt x="150" y="26"/>
                    <a:pt x="147" y="33"/>
                    <a:pt x="146" y="32"/>
                  </a:cubicBezTo>
                  <a:cubicBezTo>
                    <a:pt x="145" y="31"/>
                    <a:pt x="144" y="30"/>
                    <a:pt x="143" y="31"/>
                  </a:cubicBezTo>
                  <a:cubicBezTo>
                    <a:pt x="142" y="31"/>
                    <a:pt x="142" y="34"/>
                    <a:pt x="142" y="36"/>
                  </a:cubicBezTo>
                  <a:cubicBezTo>
                    <a:pt x="142" y="38"/>
                    <a:pt x="143" y="38"/>
                    <a:pt x="140" y="37"/>
                  </a:cubicBezTo>
                  <a:cubicBezTo>
                    <a:pt x="137" y="35"/>
                    <a:pt x="144" y="36"/>
                    <a:pt x="137" y="33"/>
                  </a:cubicBezTo>
                  <a:cubicBezTo>
                    <a:pt x="130" y="31"/>
                    <a:pt x="128" y="31"/>
                    <a:pt x="127" y="32"/>
                  </a:cubicBezTo>
                  <a:cubicBezTo>
                    <a:pt x="126" y="33"/>
                    <a:pt x="125" y="33"/>
                    <a:pt x="124" y="34"/>
                  </a:cubicBezTo>
                  <a:cubicBezTo>
                    <a:pt x="123" y="35"/>
                    <a:pt x="126" y="36"/>
                    <a:pt x="123" y="35"/>
                  </a:cubicBezTo>
                  <a:cubicBezTo>
                    <a:pt x="120" y="33"/>
                    <a:pt x="118" y="35"/>
                    <a:pt x="118" y="35"/>
                  </a:cubicBezTo>
                  <a:cubicBezTo>
                    <a:pt x="118" y="35"/>
                    <a:pt x="117" y="35"/>
                    <a:pt x="116" y="36"/>
                  </a:cubicBezTo>
                  <a:cubicBezTo>
                    <a:pt x="114" y="37"/>
                    <a:pt x="112" y="38"/>
                    <a:pt x="111" y="37"/>
                  </a:cubicBezTo>
                  <a:cubicBezTo>
                    <a:pt x="109" y="37"/>
                    <a:pt x="106" y="38"/>
                    <a:pt x="109" y="34"/>
                  </a:cubicBezTo>
                  <a:cubicBezTo>
                    <a:pt x="111" y="31"/>
                    <a:pt x="109" y="33"/>
                    <a:pt x="113" y="31"/>
                  </a:cubicBezTo>
                  <a:cubicBezTo>
                    <a:pt x="117" y="30"/>
                    <a:pt x="123" y="29"/>
                    <a:pt x="118" y="28"/>
                  </a:cubicBezTo>
                  <a:cubicBezTo>
                    <a:pt x="113" y="27"/>
                    <a:pt x="121" y="27"/>
                    <a:pt x="114" y="24"/>
                  </a:cubicBezTo>
                  <a:cubicBezTo>
                    <a:pt x="107" y="21"/>
                    <a:pt x="107" y="25"/>
                    <a:pt x="107" y="21"/>
                  </a:cubicBezTo>
                  <a:cubicBezTo>
                    <a:pt x="108" y="16"/>
                    <a:pt x="107" y="16"/>
                    <a:pt x="106" y="16"/>
                  </a:cubicBezTo>
                  <a:cubicBezTo>
                    <a:pt x="104" y="16"/>
                    <a:pt x="100" y="17"/>
                    <a:pt x="98" y="18"/>
                  </a:cubicBezTo>
                  <a:cubicBezTo>
                    <a:pt x="97" y="18"/>
                    <a:pt x="99" y="19"/>
                    <a:pt x="96" y="17"/>
                  </a:cubicBezTo>
                  <a:cubicBezTo>
                    <a:pt x="92" y="15"/>
                    <a:pt x="91" y="18"/>
                    <a:pt x="92" y="15"/>
                  </a:cubicBezTo>
                  <a:cubicBezTo>
                    <a:pt x="94" y="13"/>
                    <a:pt x="94" y="12"/>
                    <a:pt x="96" y="11"/>
                  </a:cubicBezTo>
                  <a:cubicBezTo>
                    <a:pt x="98" y="9"/>
                    <a:pt x="97" y="3"/>
                    <a:pt x="102" y="5"/>
                  </a:cubicBezTo>
                  <a:cubicBezTo>
                    <a:pt x="106" y="8"/>
                    <a:pt x="105" y="7"/>
                    <a:pt x="108" y="7"/>
                  </a:cubicBezTo>
                  <a:cubicBezTo>
                    <a:pt x="112" y="7"/>
                    <a:pt x="114" y="7"/>
                    <a:pt x="114" y="6"/>
                  </a:cubicBezTo>
                  <a:cubicBezTo>
                    <a:pt x="114" y="5"/>
                    <a:pt x="109" y="3"/>
                    <a:pt x="109" y="3"/>
                  </a:cubicBezTo>
                  <a:cubicBezTo>
                    <a:pt x="109" y="3"/>
                    <a:pt x="108" y="4"/>
                    <a:pt x="109" y="3"/>
                  </a:cubicBezTo>
                  <a:cubicBezTo>
                    <a:pt x="109" y="2"/>
                    <a:pt x="110" y="1"/>
                    <a:pt x="110" y="1"/>
                  </a:cubicBezTo>
                  <a:cubicBezTo>
                    <a:pt x="109" y="0"/>
                    <a:pt x="109" y="0"/>
                    <a:pt x="109" y="0"/>
                  </a:cubicBezTo>
                  <a:cubicBezTo>
                    <a:pt x="109" y="0"/>
                    <a:pt x="96" y="0"/>
                    <a:pt x="9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51" name="Freeform 41"/>
          <p:cNvSpPr>
            <a:spLocks noEditPoints="1"/>
          </p:cNvSpPr>
          <p:nvPr/>
        </p:nvSpPr>
        <p:spPr bwMode="auto">
          <a:xfrm>
            <a:off x="7133800" y="2699847"/>
            <a:ext cx="321385" cy="292817"/>
          </a:xfrm>
          <a:custGeom>
            <a:avLst/>
            <a:gdLst>
              <a:gd name="T0" fmla="*/ 116 w 196"/>
              <a:gd name="T1" fmla="*/ 2 h 179"/>
              <a:gd name="T2" fmla="*/ 98 w 196"/>
              <a:gd name="T3" fmla="*/ 0 h 179"/>
              <a:gd name="T4" fmla="*/ 98 w 196"/>
              <a:gd name="T5" fmla="*/ 17 h 179"/>
              <a:gd name="T6" fmla="*/ 113 w 196"/>
              <a:gd name="T7" fmla="*/ 18 h 179"/>
              <a:gd name="T8" fmla="*/ 169 w 196"/>
              <a:gd name="T9" fmla="*/ 105 h 179"/>
              <a:gd name="T10" fmla="*/ 98 w 196"/>
              <a:gd name="T11" fmla="*/ 163 h 179"/>
              <a:gd name="T12" fmla="*/ 98 w 196"/>
              <a:gd name="T13" fmla="*/ 179 h 179"/>
              <a:gd name="T14" fmla="*/ 185 w 196"/>
              <a:gd name="T15" fmla="*/ 108 h 179"/>
              <a:gd name="T16" fmla="*/ 116 w 196"/>
              <a:gd name="T17" fmla="*/ 2 h 179"/>
              <a:gd name="T18" fmla="*/ 98 w 196"/>
              <a:gd name="T19" fmla="*/ 0 h 179"/>
              <a:gd name="T20" fmla="*/ 10 w 196"/>
              <a:gd name="T21" fmla="*/ 71 h 179"/>
              <a:gd name="T22" fmla="*/ 79 w 196"/>
              <a:gd name="T23" fmla="*/ 177 h 179"/>
              <a:gd name="T24" fmla="*/ 98 w 196"/>
              <a:gd name="T25" fmla="*/ 179 h 179"/>
              <a:gd name="T26" fmla="*/ 98 w 196"/>
              <a:gd name="T27" fmla="*/ 163 h 179"/>
              <a:gd name="T28" fmla="*/ 83 w 196"/>
              <a:gd name="T29" fmla="*/ 161 h 179"/>
              <a:gd name="T30" fmla="*/ 83 w 196"/>
              <a:gd name="T31" fmla="*/ 161 h 179"/>
              <a:gd name="T32" fmla="*/ 26 w 196"/>
              <a:gd name="T33" fmla="*/ 75 h 179"/>
              <a:gd name="T34" fmla="*/ 98 w 196"/>
              <a:gd name="T35" fmla="*/ 17 h 179"/>
              <a:gd name="T36" fmla="*/ 98 w 196"/>
              <a:gd name="T37"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6" h="179">
                <a:moveTo>
                  <a:pt x="116" y="2"/>
                </a:moveTo>
                <a:cubicBezTo>
                  <a:pt x="110" y="1"/>
                  <a:pt x="104" y="0"/>
                  <a:pt x="98" y="0"/>
                </a:cubicBezTo>
                <a:cubicBezTo>
                  <a:pt x="98" y="17"/>
                  <a:pt x="98" y="17"/>
                  <a:pt x="98" y="17"/>
                </a:cubicBezTo>
                <a:cubicBezTo>
                  <a:pt x="103" y="17"/>
                  <a:pt x="108" y="17"/>
                  <a:pt x="113" y="18"/>
                </a:cubicBezTo>
                <a:cubicBezTo>
                  <a:pt x="152" y="27"/>
                  <a:pt x="177" y="65"/>
                  <a:pt x="169" y="105"/>
                </a:cubicBezTo>
                <a:cubicBezTo>
                  <a:pt x="162" y="139"/>
                  <a:pt x="131" y="163"/>
                  <a:pt x="98" y="163"/>
                </a:cubicBezTo>
                <a:cubicBezTo>
                  <a:pt x="98" y="179"/>
                  <a:pt x="98" y="179"/>
                  <a:pt x="98" y="179"/>
                </a:cubicBezTo>
                <a:cubicBezTo>
                  <a:pt x="139" y="179"/>
                  <a:pt x="177" y="150"/>
                  <a:pt x="185" y="108"/>
                </a:cubicBezTo>
                <a:cubicBezTo>
                  <a:pt x="196" y="60"/>
                  <a:pt x="165" y="12"/>
                  <a:pt x="116" y="2"/>
                </a:cubicBezTo>
                <a:close/>
                <a:moveTo>
                  <a:pt x="98" y="0"/>
                </a:moveTo>
                <a:cubicBezTo>
                  <a:pt x="56" y="0"/>
                  <a:pt x="19" y="29"/>
                  <a:pt x="10" y="71"/>
                </a:cubicBezTo>
                <a:cubicBezTo>
                  <a:pt x="0" y="120"/>
                  <a:pt x="31" y="167"/>
                  <a:pt x="79" y="177"/>
                </a:cubicBezTo>
                <a:cubicBezTo>
                  <a:pt x="85" y="179"/>
                  <a:pt x="92" y="179"/>
                  <a:pt x="98" y="179"/>
                </a:cubicBezTo>
                <a:cubicBezTo>
                  <a:pt x="98" y="163"/>
                  <a:pt x="98" y="163"/>
                  <a:pt x="98" y="163"/>
                </a:cubicBezTo>
                <a:cubicBezTo>
                  <a:pt x="93" y="163"/>
                  <a:pt x="88" y="162"/>
                  <a:pt x="83" y="161"/>
                </a:cubicBezTo>
                <a:cubicBezTo>
                  <a:pt x="83" y="161"/>
                  <a:pt x="83" y="161"/>
                  <a:pt x="83" y="161"/>
                </a:cubicBezTo>
                <a:cubicBezTo>
                  <a:pt x="43" y="153"/>
                  <a:pt x="18" y="114"/>
                  <a:pt x="26" y="75"/>
                </a:cubicBezTo>
                <a:cubicBezTo>
                  <a:pt x="33" y="40"/>
                  <a:pt x="64" y="17"/>
                  <a:pt x="98" y="17"/>
                </a:cubicBezTo>
                <a:lnTo>
                  <a:pt x="98"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2" name="Freeform 42"/>
          <p:cNvSpPr/>
          <p:nvPr/>
        </p:nvSpPr>
        <p:spPr bwMode="auto">
          <a:xfrm>
            <a:off x="7217122" y="2970048"/>
            <a:ext cx="69038" cy="148790"/>
          </a:xfrm>
          <a:custGeom>
            <a:avLst/>
            <a:gdLst>
              <a:gd name="T0" fmla="*/ 33 w 58"/>
              <a:gd name="T1" fmla="*/ 125 h 125"/>
              <a:gd name="T2" fmla="*/ 0 w 58"/>
              <a:gd name="T3" fmla="*/ 118 h 125"/>
              <a:gd name="T4" fmla="*/ 25 w 58"/>
              <a:gd name="T5" fmla="*/ 0 h 125"/>
              <a:gd name="T6" fmla="*/ 58 w 58"/>
              <a:gd name="T7" fmla="*/ 7 h 125"/>
              <a:gd name="T8" fmla="*/ 33 w 58"/>
              <a:gd name="T9" fmla="*/ 125 h 125"/>
            </a:gdLst>
            <a:ahLst/>
            <a:cxnLst>
              <a:cxn ang="0">
                <a:pos x="T0" y="T1"/>
              </a:cxn>
              <a:cxn ang="0">
                <a:pos x="T2" y="T3"/>
              </a:cxn>
              <a:cxn ang="0">
                <a:pos x="T4" y="T5"/>
              </a:cxn>
              <a:cxn ang="0">
                <a:pos x="T6" y="T7"/>
              </a:cxn>
              <a:cxn ang="0">
                <a:pos x="T8" y="T9"/>
              </a:cxn>
            </a:cxnLst>
            <a:rect l="0" t="0" r="r" b="b"/>
            <a:pathLst>
              <a:path w="58" h="125">
                <a:moveTo>
                  <a:pt x="33" y="125"/>
                </a:moveTo>
                <a:lnTo>
                  <a:pt x="0" y="118"/>
                </a:lnTo>
                <a:lnTo>
                  <a:pt x="25" y="0"/>
                </a:lnTo>
                <a:lnTo>
                  <a:pt x="58" y="7"/>
                </a:lnTo>
                <a:lnTo>
                  <a:pt x="33" y="12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3" name="Freeform 43"/>
          <p:cNvSpPr/>
          <p:nvPr/>
        </p:nvSpPr>
        <p:spPr bwMode="auto">
          <a:xfrm>
            <a:off x="7188554" y="3015280"/>
            <a:ext cx="97606" cy="201164"/>
          </a:xfrm>
          <a:custGeom>
            <a:avLst/>
            <a:gdLst>
              <a:gd name="T0" fmla="*/ 40 w 60"/>
              <a:gd name="T1" fmla="*/ 106 h 123"/>
              <a:gd name="T2" fmla="*/ 18 w 60"/>
              <a:gd name="T3" fmla="*/ 121 h 123"/>
              <a:gd name="T4" fmla="*/ 3 w 60"/>
              <a:gd name="T5" fmla="*/ 98 h 123"/>
              <a:gd name="T6" fmla="*/ 20 w 60"/>
              <a:gd name="T7" fmla="*/ 17 h 123"/>
              <a:gd name="T8" fmla="*/ 42 w 60"/>
              <a:gd name="T9" fmla="*/ 2 h 123"/>
              <a:gd name="T10" fmla="*/ 57 w 60"/>
              <a:gd name="T11" fmla="*/ 25 h 123"/>
              <a:gd name="T12" fmla="*/ 40 w 60"/>
              <a:gd name="T13" fmla="*/ 106 h 123"/>
            </a:gdLst>
            <a:ahLst/>
            <a:cxnLst>
              <a:cxn ang="0">
                <a:pos x="T0" y="T1"/>
              </a:cxn>
              <a:cxn ang="0">
                <a:pos x="T2" y="T3"/>
              </a:cxn>
              <a:cxn ang="0">
                <a:pos x="T4" y="T5"/>
              </a:cxn>
              <a:cxn ang="0">
                <a:pos x="T6" y="T7"/>
              </a:cxn>
              <a:cxn ang="0">
                <a:pos x="T8" y="T9"/>
              </a:cxn>
              <a:cxn ang="0">
                <a:pos x="T10" y="T11"/>
              </a:cxn>
              <a:cxn ang="0">
                <a:pos x="T12" y="T13"/>
              </a:cxn>
            </a:cxnLst>
            <a:rect l="0" t="0" r="r" b="b"/>
            <a:pathLst>
              <a:path w="60" h="123">
                <a:moveTo>
                  <a:pt x="40" y="106"/>
                </a:moveTo>
                <a:cubicBezTo>
                  <a:pt x="38" y="116"/>
                  <a:pt x="28" y="123"/>
                  <a:pt x="18" y="121"/>
                </a:cubicBezTo>
                <a:cubicBezTo>
                  <a:pt x="7" y="118"/>
                  <a:pt x="0" y="108"/>
                  <a:pt x="3" y="98"/>
                </a:cubicBezTo>
                <a:cubicBezTo>
                  <a:pt x="20" y="17"/>
                  <a:pt x="20" y="17"/>
                  <a:pt x="20" y="17"/>
                </a:cubicBezTo>
                <a:cubicBezTo>
                  <a:pt x="22" y="6"/>
                  <a:pt x="32" y="0"/>
                  <a:pt x="42" y="2"/>
                </a:cubicBezTo>
                <a:cubicBezTo>
                  <a:pt x="53" y="4"/>
                  <a:pt x="60" y="14"/>
                  <a:pt x="57" y="25"/>
                </a:cubicBezTo>
                <a:lnTo>
                  <a:pt x="40" y="10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4" name="Freeform 45"/>
          <p:cNvSpPr>
            <a:spLocks noEditPoints="1"/>
          </p:cNvSpPr>
          <p:nvPr/>
        </p:nvSpPr>
        <p:spPr bwMode="auto">
          <a:xfrm>
            <a:off x="6180357" y="2756982"/>
            <a:ext cx="478507" cy="396375"/>
          </a:xfrm>
          <a:custGeom>
            <a:avLst/>
            <a:gdLst>
              <a:gd name="T0" fmla="*/ 199 w 293"/>
              <a:gd name="T1" fmla="*/ 192 h 242"/>
              <a:gd name="T2" fmla="*/ 219 w 293"/>
              <a:gd name="T3" fmla="*/ 205 h 242"/>
              <a:gd name="T4" fmla="*/ 219 w 293"/>
              <a:gd name="T5" fmla="*/ 214 h 242"/>
              <a:gd name="T6" fmla="*/ 199 w 293"/>
              <a:gd name="T7" fmla="*/ 214 h 242"/>
              <a:gd name="T8" fmla="*/ 219 w 293"/>
              <a:gd name="T9" fmla="*/ 242 h 242"/>
              <a:gd name="T10" fmla="*/ 242 w 293"/>
              <a:gd name="T11" fmla="*/ 216 h 242"/>
              <a:gd name="T12" fmla="*/ 199 w 293"/>
              <a:gd name="T13" fmla="*/ 170 h 242"/>
              <a:gd name="T14" fmla="*/ 293 w 293"/>
              <a:gd name="T15" fmla="*/ 147 h 242"/>
              <a:gd name="T16" fmla="*/ 269 w 293"/>
              <a:gd name="T17" fmla="*/ 0 h 242"/>
              <a:gd name="T18" fmla="*/ 199 w 293"/>
              <a:gd name="T19" fmla="*/ 16 h 242"/>
              <a:gd name="T20" fmla="*/ 275 w 293"/>
              <a:gd name="T21" fmla="*/ 35 h 242"/>
              <a:gd name="T22" fmla="*/ 256 w 293"/>
              <a:gd name="T23" fmla="*/ 154 h 242"/>
              <a:gd name="T24" fmla="*/ 199 w 293"/>
              <a:gd name="T25" fmla="*/ 170 h 242"/>
              <a:gd name="T26" fmla="*/ 175 w 293"/>
              <a:gd name="T27" fmla="*/ 192 h 242"/>
              <a:gd name="T28" fmla="*/ 199 w 293"/>
              <a:gd name="T29" fmla="*/ 170 h 242"/>
              <a:gd name="T30" fmla="*/ 146 w 293"/>
              <a:gd name="T31" fmla="*/ 154 h 242"/>
              <a:gd name="T32" fmla="*/ 199 w 293"/>
              <a:gd name="T33" fmla="*/ 242 h 242"/>
              <a:gd name="T34" fmla="*/ 179 w 293"/>
              <a:gd name="T35" fmla="*/ 214 h 242"/>
              <a:gd name="T36" fmla="*/ 179 w 293"/>
              <a:gd name="T37" fmla="*/ 205 h 242"/>
              <a:gd name="T38" fmla="*/ 199 w 293"/>
              <a:gd name="T39" fmla="*/ 192 h 242"/>
              <a:gd name="T40" fmla="*/ 146 w 293"/>
              <a:gd name="T41" fmla="*/ 0 h 242"/>
              <a:gd name="T42" fmla="*/ 199 w 293"/>
              <a:gd name="T43" fmla="*/ 16 h 242"/>
              <a:gd name="T44" fmla="*/ 146 w 293"/>
              <a:gd name="T45" fmla="*/ 0 h 242"/>
              <a:gd name="T46" fmla="*/ 0 w 293"/>
              <a:gd name="T47" fmla="*/ 24 h 242"/>
              <a:gd name="T48" fmla="*/ 23 w 293"/>
              <a:gd name="T49" fmla="*/ 170 h 242"/>
              <a:gd name="T50" fmla="*/ 117 w 293"/>
              <a:gd name="T51" fmla="*/ 192 h 242"/>
              <a:gd name="T52" fmla="*/ 52 w 293"/>
              <a:gd name="T53" fmla="*/ 216 h 242"/>
              <a:gd name="T54" fmla="*/ 75 w 293"/>
              <a:gd name="T55" fmla="*/ 242 h 242"/>
              <a:gd name="T56" fmla="*/ 146 w 293"/>
              <a:gd name="T57" fmla="*/ 154 h 242"/>
              <a:gd name="T58" fmla="*/ 37 w 293"/>
              <a:gd name="T59" fmla="*/ 154 h 242"/>
              <a:gd name="T60" fmla="*/ 17 w 293"/>
              <a:gd name="T61" fmla="*/ 35 h 242"/>
              <a:gd name="T62" fmla="*/ 146 w 293"/>
              <a:gd name="T63" fmla="*/ 1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3" h="242">
                <a:moveTo>
                  <a:pt x="219" y="192"/>
                </a:moveTo>
                <a:cubicBezTo>
                  <a:pt x="199" y="192"/>
                  <a:pt x="199" y="192"/>
                  <a:pt x="199" y="192"/>
                </a:cubicBezTo>
                <a:cubicBezTo>
                  <a:pt x="199" y="205"/>
                  <a:pt x="199" y="205"/>
                  <a:pt x="199" y="205"/>
                </a:cubicBezTo>
                <a:cubicBezTo>
                  <a:pt x="219" y="205"/>
                  <a:pt x="219" y="205"/>
                  <a:pt x="219" y="205"/>
                </a:cubicBezTo>
                <a:cubicBezTo>
                  <a:pt x="221" y="205"/>
                  <a:pt x="223" y="207"/>
                  <a:pt x="223" y="209"/>
                </a:cubicBezTo>
                <a:cubicBezTo>
                  <a:pt x="223" y="212"/>
                  <a:pt x="221" y="214"/>
                  <a:pt x="219" y="214"/>
                </a:cubicBezTo>
                <a:cubicBezTo>
                  <a:pt x="219" y="214"/>
                  <a:pt x="219" y="214"/>
                  <a:pt x="219" y="214"/>
                </a:cubicBezTo>
                <a:cubicBezTo>
                  <a:pt x="199" y="214"/>
                  <a:pt x="199" y="214"/>
                  <a:pt x="199" y="214"/>
                </a:cubicBezTo>
                <a:cubicBezTo>
                  <a:pt x="199" y="242"/>
                  <a:pt x="199" y="242"/>
                  <a:pt x="199" y="242"/>
                </a:cubicBezTo>
                <a:cubicBezTo>
                  <a:pt x="219" y="242"/>
                  <a:pt x="219" y="242"/>
                  <a:pt x="219" y="242"/>
                </a:cubicBezTo>
                <a:cubicBezTo>
                  <a:pt x="232" y="242"/>
                  <a:pt x="242" y="232"/>
                  <a:pt x="242" y="219"/>
                </a:cubicBezTo>
                <a:cubicBezTo>
                  <a:pt x="242" y="216"/>
                  <a:pt x="242" y="216"/>
                  <a:pt x="242" y="216"/>
                </a:cubicBezTo>
                <a:cubicBezTo>
                  <a:pt x="242" y="203"/>
                  <a:pt x="232" y="192"/>
                  <a:pt x="219" y="192"/>
                </a:cubicBezTo>
                <a:close/>
                <a:moveTo>
                  <a:pt x="199" y="170"/>
                </a:moveTo>
                <a:cubicBezTo>
                  <a:pt x="269" y="170"/>
                  <a:pt x="269" y="170"/>
                  <a:pt x="269" y="170"/>
                </a:cubicBezTo>
                <a:cubicBezTo>
                  <a:pt x="282" y="170"/>
                  <a:pt x="293" y="160"/>
                  <a:pt x="293" y="147"/>
                </a:cubicBezTo>
                <a:cubicBezTo>
                  <a:pt x="293" y="24"/>
                  <a:pt x="293" y="24"/>
                  <a:pt x="293" y="24"/>
                </a:cubicBezTo>
                <a:cubicBezTo>
                  <a:pt x="293" y="11"/>
                  <a:pt x="282" y="0"/>
                  <a:pt x="269" y="0"/>
                </a:cubicBezTo>
                <a:cubicBezTo>
                  <a:pt x="199" y="0"/>
                  <a:pt x="199" y="0"/>
                  <a:pt x="199" y="0"/>
                </a:cubicBezTo>
                <a:cubicBezTo>
                  <a:pt x="199" y="16"/>
                  <a:pt x="199" y="16"/>
                  <a:pt x="199" y="16"/>
                </a:cubicBezTo>
                <a:cubicBezTo>
                  <a:pt x="256" y="16"/>
                  <a:pt x="256" y="16"/>
                  <a:pt x="256" y="16"/>
                </a:cubicBezTo>
                <a:cubicBezTo>
                  <a:pt x="267" y="16"/>
                  <a:pt x="275" y="24"/>
                  <a:pt x="275" y="35"/>
                </a:cubicBezTo>
                <a:cubicBezTo>
                  <a:pt x="275" y="135"/>
                  <a:pt x="275" y="135"/>
                  <a:pt x="275" y="135"/>
                </a:cubicBezTo>
                <a:cubicBezTo>
                  <a:pt x="275" y="146"/>
                  <a:pt x="267" y="154"/>
                  <a:pt x="256" y="154"/>
                </a:cubicBezTo>
                <a:cubicBezTo>
                  <a:pt x="199" y="154"/>
                  <a:pt x="199" y="154"/>
                  <a:pt x="199" y="154"/>
                </a:cubicBezTo>
                <a:lnTo>
                  <a:pt x="199" y="170"/>
                </a:lnTo>
                <a:close/>
                <a:moveTo>
                  <a:pt x="199" y="192"/>
                </a:moveTo>
                <a:cubicBezTo>
                  <a:pt x="175" y="192"/>
                  <a:pt x="175" y="192"/>
                  <a:pt x="175" y="192"/>
                </a:cubicBezTo>
                <a:cubicBezTo>
                  <a:pt x="175" y="170"/>
                  <a:pt x="175" y="170"/>
                  <a:pt x="175" y="170"/>
                </a:cubicBezTo>
                <a:cubicBezTo>
                  <a:pt x="199" y="170"/>
                  <a:pt x="199" y="170"/>
                  <a:pt x="199" y="170"/>
                </a:cubicBezTo>
                <a:cubicBezTo>
                  <a:pt x="199" y="154"/>
                  <a:pt x="199" y="154"/>
                  <a:pt x="199" y="154"/>
                </a:cubicBezTo>
                <a:cubicBezTo>
                  <a:pt x="146" y="154"/>
                  <a:pt x="146" y="154"/>
                  <a:pt x="146" y="154"/>
                </a:cubicBezTo>
                <a:cubicBezTo>
                  <a:pt x="146" y="242"/>
                  <a:pt x="146" y="242"/>
                  <a:pt x="146" y="242"/>
                </a:cubicBezTo>
                <a:cubicBezTo>
                  <a:pt x="199" y="242"/>
                  <a:pt x="199" y="242"/>
                  <a:pt x="199" y="242"/>
                </a:cubicBezTo>
                <a:cubicBezTo>
                  <a:pt x="199" y="214"/>
                  <a:pt x="199" y="214"/>
                  <a:pt x="199" y="214"/>
                </a:cubicBezTo>
                <a:cubicBezTo>
                  <a:pt x="179" y="214"/>
                  <a:pt x="179" y="214"/>
                  <a:pt x="179" y="214"/>
                </a:cubicBezTo>
                <a:cubicBezTo>
                  <a:pt x="177" y="214"/>
                  <a:pt x="175" y="212"/>
                  <a:pt x="175" y="209"/>
                </a:cubicBezTo>
                <a:cubicBezTo>
                  <a:pt x="175" y="207"/>
                  <a:pt x="177" y="205"/>
                  <a:pt x="179" y="205"/>
                </a:cubicBezTo>
                <a:cubicBezTo>
                  <a:pt x="199" y="205"/>
                  <a:pt x="199" y="205"/>
                  <a:pt x="199" y="205"/>
                </a:cubicBezTo>
                <a:cubicBezTo>
                  <a:pt x="199" y="192"/>
                  <a:pt x="199" y="192"/>
                  <a:pt x="199" y="192"/>
                </a:cubicBezTo>
                <a:close/>
                <a:moveTo>
                  <a:pt x="199" y="0"/>
                </a:moveTo>
                <a:cubicBezTo>
                  <a:pt x="146" y="0"/>
                  <a:pt x="146" y="0"/>
                  <a:pt x="146" y="0"/>
                </a:cubicBezTo>
                <a:cubicBezTo>
                  <a:pt x="146" y="16"/>
                  <a:pt x="146" y="16"/>
                  <a:pt x="146" y="16"/>
                </a:cubicBezTo>
                <a:cubicBezTo>
                  <a:pt x="199" y="16"/>
                  <a:pt x="199" y="16"/>
                  <a:pt x="199" y="16"/>
                </a:cubicBezTo>
                <a:lnTo>
                  <a:pt x="199" y="0"/>
                </a:lnTo>
                <a:close/>
                <a:moveTo>
                  <a:pt x="146" y="0"/>
                </a:moveTo>
                <a:cubicBezTo>
                  <a:pt x="23" y="0"/>
                  <a:pt x="23" y="0"/>
                  <a:pt x="23" y="0"/>
                </a:cubicBezTo>
                <a:cubicBezTo>
                  <a:pt x="10" y="0"/>
                  <a:pt x="0" y="11"/>
                  <a:pt x="0" y="24"/>
                </a:cubicBezTo>
                <a:cubicBezTo>
                  <a:pt x="0" y="147"/>
                  <a:pt x="0" y="147"/>
                  <a:pt x="0" y="147"/>
                </a:cubicBezTo>
                <a:cubicBezTo>
                  <a:pt x="0" y="160"/>
                  <a:pt x="10" y="170"/>
                  <a:pt x="23" y="170"/>
                </a:cubicBezTo>
                <a:cubicBezTo>
                  <a:pt x="117" y="170"/>
                  <a:pt x="117" y="170"/>
                  <a:pt x="117" y="170"/>
                </a:cubicBezTo>
                <a:cubicBezTo>
                  <a:pt x="117" y="192"/>
                  <a:pt x="117" y="192"/>
                  <a:pt x="117" y="192"/>
                </a:cubicBezTo>
                <a:cubicBezTo>
                  <a:pt x="75" y="192"/>
                  <a:pt x="75" y="192"/>
                  <a:pt x="75" y="192"/>
                </a:cubicBezTo>
                <a:cubicBezTo>
                  <a:pt x="62" y="192"/>
                  <a:pt x="52" y="203"/>
                  <a:pt x="52" y="216"/>
                </a:cubicBezTo>
                <a:cubicBezTo>
                  <a:pt x="52" y="219"/>
                  <a:pt x="52" y="219"/>
                  <a:pt x="52" y="219"/>
                </a:cubicBezTo>
                <a:cubicBezTo>
                  <a:pt x="52" y="232"/>
                  <a:pt x="62" y="242"/>
                  <a:pt x="75" y="242"/>
                </a:cubicBezTo>
                <a:cubicBezTo>
                  <a:pt x="146" y="242"/>
                  <a:pt x="146" y="242"/>
                  <a:pt x="146" y="242"/>
                </a:cubicBezTo>
                <a:cubicBezTo>
                  <a:pt x="146" y="154"/>
                  <a:pt x="146" y="154"/>
                  <a:pt x="146" y="154"/>
                </a:cubicBezTo>
                <a:cubicBezTo>
                  <a:pt x="37" y="154"/>
                  <a:pt x="37" y="154"/>
                  <a:pt x="37" y="154"/>
                </a:cubicBezTo>
                <a:cubicBezTo>
                  <a:pt x="37" y="154"/>
                  <a:pt x="37" y="154"/>
                  <a:pt x="37" y="154"/>
                </a:cubicBezTo>
                <a:cubicBezTo>
                  <a:pt x="26" y="154"/>
                  <a:pt x="17" y="146"/>
                  <a:pt x="17" y="135"/>
                </a:cubicBezTo>
                <a:cubicBezTo>
                  <a:pt x="17" y="35"/>
                  <a:pt x="17" y="35"/>
                  <a:pt x="17" y="35"/>
                </a:cubicBezTo>
                <a:cubicBezTo>
                  <a:pt x="17" y="24"/>
                  <a:pt x="26" y="16"/>
                  <a:pt x="37" y="16"/>
                </a:cubicBezTo>
                <a:cubicBezTo>
                  <a:pt x="146" y="16"/>
                  <a:pt x="146" y="16"/>
                  <a:pt x="146" y="16"/>
                </a:cubicBezTo>
                <a:lnTo>
                  <a:pt x="146"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5" name="Freeform 46"/>
          <p:cNvSpPr>
            <a:spLocks noEditPoints="1"/>
          </p:cNvSpPr>
          <p:nvPr/>
        </p:nvSpPr>
        <p:spPr bwMode="auto">
          <a:xfrm>
            <a:off x="7026671" y="1967803"/>
            <a:ext cx="614203" cy="716570"/>
          </a:xfrm>
          <a:custGeom>
            <a:avLst/>
            <a:gdLst>
              <a:gd name="T0" fmla="*/ 376 w 376"/>
              <a:gd name="T1" fmla="*/ 43 h 438"/>
              <a:gd name="T2" fmla="*/ 324 w 376"/>
              <a:gd name="T3" fmla="*/ 32 h 438"/>
              <a:gd name="T4" fmla="*/ 334 w 376"/>
              <a:gd name="T5" fmla="*/ 54 h 438"/>
              <a:gd name="T6" fmla="*/ 324 w 376"/>
              <a:gd name="T7" fmla="*/ 59 h 438"/>
              <a:gd name="T8" fmla="*/ 272 w 376"/>
              <a:gd name="T9" fmla="*/ 63 h 438"/>
              <a:gd name="T10" fmla="*/ 304 w 376"/>
              <a:gd name="T11" fmla="*/ 98 h 438"/>
              <a:gd name="T12" fmla="*/ 256 w 376"/>
              <a:gd name="T13" fmla="*/ 81 h 438"/>
              <a:gd name="T14" fmla="*/ 271 w 376"/>
              <a:gd name="T15" fmla="*/ 103 h 438"/>
              <a:gd name="T16" fmla="*/ 241 w 376"/>
              <a:gd name="T17" fmla="*/ 100 h 438"/>
              <a:gd name="T18" fmla="*/ 256 w 376"/>
              <a:gd name="T19" fmla="*/ 122 h 438"/>
              <a:gd name="T20" fmla="*/ 226 w 376"/>
              <a:gd name="T21" fmla="*/ 119 h 438"/>
              <a:gd name="T22" fmla="*/ 240 w 376"/>
              <a:gd name="T23" fmla="*/ 140 h 438"/>
              <a:gd name="T24" fmla="*/ 210 w 376"/>
              <a:gd name="T25" fmla="*/ 138 h 438"/>
              <a:gd name="T26" fmla="*/ 242 w 376"/>
              <a:gd name="T27" fmla="*/ 173 h 438"/>
              <a:gd name="T28" fmla="*/ 195 w 376"/>
              <a:gd name="T29" fmla="*/ 156 h 438"/>
              <a:gd name="T30" fmla="*/ 210 w 376"/>
              <a:gd name="T31" fmla="*/ 178 h 438"/>
              <a:gd name="T32" fmla="*/ 180 w 376"/>
              <a:gd name="T33" fmla="*/ 175 h 438"/>
              <a:gd name="T34" fmla="*/ 194 w 376"/>
              <a:gd name="T35" fmla="*/ 197 h 438"/>
              <a:gd name="T36" fmla="*/ 164 w 376"/>
              <a:gd name="T37" fmla="*/ 194 h 438"/>
              <a:gd name="T38" fmla="*/ 179 w 376"/>
              <a:gd name="T39" fmla="*/ 215 h 438"/>
              <a:gd name="T40" fmla="*/ 149 w 376"/>
              <a:gd name="T41" fmla="*/ 213 h 438"/>
              <a:gd name="T42" fmla="*/ 181 w 376"/>
              <a:gd name="T43" fmla="*/ 248 h 438"/>
              <a:gd name="T44" fmla="*/ 134 w 376"/>
              <a:gd name="T45" fmla="*/ 232 h 438"/>
              <a:gd name="T46" fmla="*/ 148 w 376"/>
              <a:gd name="T47" fmla="*/ 253 h 438"/>
              <a:gd name="T48" fmla="*/ 118 w 376"/>
              <a:gd name="T49" fmla="*/ 250 h 438"/>
              <a:gd name="T50" fmla="*/ 133 w 376"/>
              <a:gd name="T51" fmla="*/ 272 h 438"/>
              <a:gd name="T52" fmla="*/ 103 w 376"/>
              <a:gd name="T53" fmla="*/ 269 h 438"/>
              <a:gd name="T54" fmla="*/ 117 w 376"/>
              <a:gd name="T55" fmla="*/ 290 h 438"/>
              <a:gd name="T56" fmla="*/ 88 w 376"/>
              <a:gd name="T57" fmla="*/ 288 h 438"/>
              <a:gd name="T58" fmla="*/ 119 w 376"/>
              <a:gd name="T59" fmla="*/ 323 h 438"/>
              <a:gd name="T60" fmla="*/ 72 w 376"/>
              <a:gd name="T61" fmla="*/ 307 h 438"/>
              <a:gd name="T62" fmla="*/ 87 w 376"/>
              <a:gd name="T63" fmla="*/ 328 h 438"/>
              <a:gd name="T64" fmla="*/ 57 w 376"/>
              <a:gd name="T65" fmla="*/ 325 h 438"/>
              <a:gd name="T66" fmla="*/ 71 w 376"/>
              <a:gd name="T67" fmla="*/ 347 h 438"/>
              <a:gd name="T68" fmla="*/ 42 w 376"/>
              <a:gd name="T69" fmla="*/ 344 h 438"/>
              <a:gd name="T70" fmla="*/ 56 w 376"/>
              <a:gd name="T71" fmla="*/ 366 h 438"/>
              <a:gd name="T72" fmla="*/ 26 w 376"/>
              <a:gd name="T73" fmla="*/ 363 h 438"/>
              <a:gd name="T74" fmla="*/ 58 w 376"/>
              <a:gd name="T75" fmla="*/ 398 h 438"/>
              <a:gd name="T76" fmla="*/ 0 w 376"/>
              <a:gd name="T77" fmla="*/ 395 h 438"/>
              <a:gd name="T78" fmla="*/ 324 w 376"/>
              <a:gd name="T79" fmla="*/ 106 h 438"/>
              <a:gd name="T80" fmla="*/ 316 w 376"/>
              <a:gd name="T81" fmla="*/ 56 h 438"/>
              <a:gd name="T82" fmla="*/ 324 w 376"/>
              <a:gd name="T83" fmla="*/ 32 h 438"/>
              <a:gd name="T84" fmla="*/ 323 w 376"/>
              <a:gd name="T85" fmla="*/ 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76" h="438">
                <a:moveTo>
                  <a:pt x="324" y="106"/>
                </a:moveTo>
                <a:cubicBezTo>
                  <a:pt x="376" y="43"/>
                  <a:pt x="376" y="43"/>
                  <a:pt x="376" y="43"/>
                </a:cubicBezTo>
                <a:cubicBezTo>
                  <a:pt x="324" y="1"/>
                  <a:pt x="324" y="1"/>
                  <a:pt x="324" y="1"/>
                </a:cubicBezTo>
                <a:cubicBezTo>
                  <a:pt x="324" y="32"/>
                  <a:pt x="324" y="32"/>
                  <a:pt x="324" y="32"/>
                </a:cubicBezTo>
                <a:cubicBezTo>
                  <a:pt x="327" y="32"/>
                  <a:pt x="330" y="33"/>
                  <a:pt x="332" y="35"/>
                </a:cubicBezTo>
                <a:cubicBezTo>
                  <a:pt x="338" y="40"/>
                  <a:pt x="339" y="49"/>
                  <a:pt x="334" y="54"/>
                </a:cubicBezTo>
                <a:cubicBezTo>
                  <a:pt x="334" y="54"/>
                  <a:pt x="334" y="54"/>
                  <a:pt x="334" y="54"/>
                </a:cubicBezTo>
                <a:cubicBezTo>
                  <a:pt x="332" y="57"/>
                  <a:pt x="328" y="59"/>
                  <a:pt x="324" y="59"/>
                </a:cubicBezTo>
                <a:lnTo>
                  <a:pt x="324" y="106"/>
                </a:lnTo>
                <a:close/>
                <a:moveTo>
                  <a:pt x="272" y="63"/>
                </a:moveTo>
                <a:cubicBezTo>
                  <a:pt x="308" y="92"/>
                  <a:pt x="308" y="92"/>
                  <a:pt x="308" y="92"/>
                </a:cubicBezTo>
                <a:cubicBezTo>
                  <a:pt x="304" y="98"/>
                  <a:pt x="304" y="98"/>
                  <a:pt x="304" y="98"/>
                </a:cubicBezTo>
                <a:cubicBezTo>
                  <a:pt x="267" y="68"/>
                  <a:pt x="267" y="68"/>
                  <a:pt x="267" y="68"/>
                </a:cubicBezTo>
                <a:cubicBezTo>
                  <a:pt x="256" y="81"/>
                  <a:pt x="256" y="81"/>
                  <a:pt x="256" y="81"/>
                </a:cubicBezTo>
                <a:cubicBezTo>
                  <a:pt x="276" y="97"/>
                  <a:pt x="276" y="97"/>
                  <a:pt x="276" y="97"/>
                </a:cubicBezTo>
                <a:cubicBezTo>
                  <a:pt x="271" y="103"/>
                  <a:pt x="271" y="103"/>
                  <a:pt x="271" y="103"/>
                </a:cubicBezTo>
                <a:cubicBezTo>
                  <a:pt x="252" y="87"/>
                  <a:pt x="252" y="87"/>
                  <a:pt x="252" y="87"/>
                </a:cubicBezTo>
                <a:cubicBezTo>
                  <a:pt x="241" y="100"/>
                  <a:pt x="241" y="100"/>
                  <a:pt x="241" y="100"/>
                </a:cubicBezTo>
                <a:cubicBezTo>
                  <a:pt x="260" y="116"/>
                  <a:pt x="260" y="116"/>
                  <a:pt x="260" y="116"/>
                </a:cubicBezTo>
                <a:cubicBezTo>
                  <a:pt x="256" y="122"/>
                  <a:pt x="256" y="122"/>
                  <a:pt x="256" y="122"/>
                </a:cubicBezTo>
                <a:cubicBezTo>
                  <a:pt x="236" y="106"/>
                  <a:pt x="236" y="106"/>
                  <a:pt x="236" y="106"/>
                </a:cubicBezTo>
                <a:cubicBezTo>
                  <a:pt x="226" y="119"/>
                  <a:pt x="226" y="119"/>
                  <a:pt x="226" y="119"/>
                </a:cubicBezTo>
                <a:cubicBezTo>
                  <a:pt x="245" y="135"/>
                  <a:pt x="245" y="135"/>
                  <a:pt x="245" y="135"/>
                </a:cubicBezTo>
                <a:cubicBezTo>
                  <a:pt x="240" y="140"/>
                  <a:pt x="240" y="140"/>
                  <a:pt x="240" y="140"/>
                </a:cubicBezTo>
                <a:cubicBezTo>
                  <a:pt x="221" y="125"/>
                  <a:pt x="221" y="125"/>
                  <a:pt x="221" y="125"/>
                </a:cubicBezTo>
                <a:cubicBezTo>
                  <a:pt x="210" y="138"/>
                  <a:pt x="210" y="138"/>
                  <a:pt x="210" y="138"/>
                </a:cubicBezTo>
                <a:cubicBezTo>
                  <a:pt x="247" y="167"/>
                  <a:pt x="247" y="167"/>
                  <a:pt x="247" y="167"/>
                </a:cubicBezTo>
                <a:cubicBezTo>
                  <a:pt x="242" y="173"/>
                  <a:pt x="242" y="173"/>
                  <a:pt x="242" y="173"/>
                </a:cubicBezTo>
                <a:cubicBezTo>
                  <a:pt x="206" y="143"/>
                  <a:pt x="206" y="143"/>
                  <a:pt x="206" y="143"/>
                </a:cubicBezTo>
                <a:cubicBezTo>
                  <a:pt x="195" y="156"/>
                  <a:pt x="195" y="156"/>
                  <a:pt x="195" y="156"/>
                </a:cubicBezTo>
                <a:cubicBezTo>
                  <a:pt x="214" y="172"/>
                  <a:pt x="214" y="172"/>
                  <a:pt x="214" y="172"/>
                </a:cubicBezTo>
                <a:cubicBezTo>
                  <a:pt x="210" y="178"/>
                  <a:pt x="210" y="178"/>
                  <a:pt x="210" y="178"/>
                </a:cubicBezTo>
                <a:cubicBezTo>
                  <a:pt x="190" y="162"/>
                  <a:pt x="190" y="162"/>
                  <a:pt x="190" y="162"/>
                </a:cubicBezTo>
                <a:cubicBezTo>
                  <a:pt x="180" y="175"/>
                  <a:pt x="180" y="175"/>
                  <a:pt x="180" y="175"/>
                </a:cubicBezTo>
                <a:cubicBezTo>
                  <a:pt x="199" y="191"/>
                  <a:pt x="199" y="191"/>
                  <a:pt x="199" y="191"/>
                </a:cubicBezTo>
                <a:cubicBezTo>
                  <a:pt x="194" y="197"/>
                  <a:pt x="194" y="197"/>
                  <a:pt x="194" y="197"/>
                </a:cubicBezTo>
                <a:cubicBezTo>
                  <a:pt x="175" y="181"/>
                  <a:pt x="175" y="181"/>
                  <a:pt x="175" y="181"/>
                </a:cubicBezTo>
                <a:cubicBezTo>
                  <a:pt x="164" y="194"/>
                  <a:pt x="164" y="194"/>
                  <a:pt x="164" y="194"/>
                </a:cubicBezTo>
                <a:cubicBezTo>
                  <a:pt x="184" y="210"/>
                  <a:pt x="184" y="210"/>
                  <a:pt x="184" y="210"/>
                </a:cubicBezTo>
                <a:cubicBezTo>
                  <a:pt x="179" y="215"/>
                  <a:pt x="179" y="215"/>
                  <a:pt x="179" y="215"/>
                </a:cubicBezTo>
                <a:cubicBezTo>
                  <a:pt x="160" y="200"/>
                  <a:pt x="160" y="200"/>
                  <a:pt x="160" y="200"/>
                </a:cubicBezTo>
                <a:cubicBezTo>
                  <a:pt x="149" y="213"/>
                  <a:pt x="149" y="213"/>
                  <a:pt x="149" y="213"/>
                </a:cubicBezTo>
                <a:cubicBezTo>
                  <a:pt x="185" y="243"/>
                  <a:pt x="185" y="243"/>
                  <a:pt x="185" y="243"/>
                </a:cubicBezTo>
                <a:cubicBezTo>
                  <a:pt x="181" y="248"/>
                  <a:pt x="181" y="248"/>
                  <a:pt x="181" y="248"/>
                </a:cubicBezTo>
                <a:cubicBezTo>
                  <a:pt x="144" y="218"/>
                  <a:pt x="144" y="218"/>
                  <a:pt x="144" y="218"/>
                </a:cubicBezTo>
                <a:cubicBezTo>
                  <a:pt x="134" y="232"/>
                  <a:pt x="134" y="232"/>
                  <a:pt x="134" y="232"/>
                </a:cubicBezTo>
                <a:cubicBezTo>
                  <a:pt x="153" y="247"/>
                  <a:pt x="153" y="247"/>
                  <a:pt x="153" y="247"/>
                </a:cubicBezTo>
                <a:cubicBezTo>
                  <a:pt x="148" y="253"/>
                  <a:pt x="148" y="253"/>
                  <a:pt x="148" y="253"/>
                </a:cubicBezTo>
                <a:cubicBezTo>
                  <a:pt x="129" y="237"/>
                  <a:pt x="129" y="237"/>
                  <a:pt x="129" y="237"/>
                </a:cubicBezTo>
                <a:cubicBezTo>
                  <a:pt x="118" y="250"/>
                  <a:pt x="118" y="250"/>
                  <a:pt x="118" y="250"/>
                </a:cubicBezTo>
                <a:cubicBezTo>
                  <a:pt x="137" y="266"/>
                  <a:pt x="137" y="266"/>
                  <a:pt x="137" y="266"/>
                </a:cubicBezTo>
                <a:cubicBezTo>
                  <a:pt x="133" y="272"/>
                  <a:pt x="133" y="272"/>
                  <a:pt x="133" y="272"/>
                </a:cubicBezTo>
                <a:cubicBezTo>
                  <a:pt x="114" y="256"/>
                  <a:pt x="114" y="256"/>
                  <a:pt x="114" y="256"/>
                </a:cubicBezTo>
                <a:cubicBezTo>
                  <a:pt x="103" y="269"/>
                  <a:pt x="103" y="269"/>
                  <a:pt x="103" y="269"/>
                </a:cubicBezTo>
                <a:cubicBezTo>
                  <a:pt x="122" y="285"/>
                  <a:pt x="122" y="285"/>
                  <a:pt x="122" y="285"/>
                </a:cubicBezTo>
                <a:cubicBezTo>
                  <a:pt x="117" y="290"/>
                  <a:pt x="117" y="290"/>
                  <a:pt x="117" y="290"/>
                </a:cubicBezTo>
                <a:cubicBezTo>
                  <a:pt x="98" y="275"/>
                  <a:pt x="98" y="275"/>
                  <a:pt x="98" y="275"/>
                </a:cubicBezTo>
                <a:cubicBezTo>
                  <a:pt x="88" y="288"/>
                  <a:pt x="88" y="288"/>
                  <a:pt x="88" y="288"/>
                </a:cubicBezTo>
                <a:cubicBezTo>
                  <a:pt x="124" y="318"/>
                  <a:pt x="124" y="318"/>
                  <a:pt x="124" y="318"/>
                </a:cubicBezTo>
                <a:cubicBezTo>
                  <a:pt x="119" y="323"/>
                  <a:pt x="119" y="323"/>
                  <a:pt x="119" y="323"/>
                </a:cubicBezTo>
                <a:cubicBezTo>
                  <a:pt x="83" y="294"/>
                  <a:pt x="83" y="294"/>
                  <a:pt x="83" y="294"/>
                </a:cubicBezTo>
                <a:cubicBezTo>
                  <a:pt x="72" y="307"/>
                  <a:pt x="72" y="307"/>
                  <a:pt x="72" y="307"/>
                </a:cubicBezTo>
                <a:cubicBezTo>
                  <a:pt x="91" y="322"/>
                  <a:pt x="91" y="322"/>
                  <a:pt x="91" y="322"/>
                </a:cubicBezTo>
                <a:cubicBezTo>
                  <a:pt x="87" y="328"/>
                  <a:pt x="87" y="328"/>
                  <a:pt x="87" y="328"/>
                </a:cubicBezTo>
                <a:cubicBezTo>
                  <a:pt x="68" y="312"/>
                  <a:pt x="68" y="312"/>
                  <a:pt x="68" y="312"/>
                </a:cubicBezTo>
                <a:cubicBezTo>
                  <a:pt x="57" y="325"/>
                  <a:pt x="57" y="325"/>
                  <a:pt x="57" y="325"/>
                </a:cubicBezTo>
                <a:cubicBezTo>
                  <a:pt x="76" y="341"/>
                  <a:pt x="76" y="341"/>
                  <a:pt x="76" y="341"/>
                </a:cubicBezTo>
                <a:cubicBezTo>
                  <a:pt x="71" y="347"/>
                  <a:pt x="71" y="347"/>
                  <a:pt x="71" y="347"/>
                </a:cubicBezTo>
                <a:cubicBezTo>
                  <a:pt x="52" y="331"/>
                  <a:pt x="52" y="331"/>
                  <a:pt x="52" y="331"/>
                </a:cubicBezTo>
                <a:cubicBezTo>
                  <a:pt x="42" y="344"/>
                  <a:pt x="42" y="344"/>
                  <a:pt x="42" y="344"/>
                </a:cubicBezTo>
                <a:cubicBezTo>
                  <a:pt x="61" y="360"/>
                  <a:pt x="61" y="360"/>
                  <a:pt x="61" y="360"/>
                </a:cubicBezTo>
                <a:cubicBezTo>
                  <a:pt x="56" y="366"/>
                  <a:pt x="56" y="366"/>
                  <a:pt x="56" y="366"/>
                </a:cubicBezTo>
                <a:cubicBezTo>
                  <a:pt x="37" y="350"/>
                  <a:pt x="37" y="350"/>
                  <a:pt x="37" y="350"/>
                </a:cubicBezTo>
                <a:cubicBezTo>
                  <a:pt x="26" y="363"/>
                  <a:pt x="26" y="363"/>
                  <a:pt x="26" y="363"/>
                </a:cubicBezTo>
                <a:cubicBezTo>
                  <a:pt x="63" y="393"/>
                  <a:pt x="63" y="393"/>
                  <a:pt x="63" y="393"/>
                </a:cubicBezTo>
                <a:cubicBezTo>
                  <a:pt x="58" y="398"/>
                  <a:pt x="58" y="398"/>
                  <a:pt x="58" y="398"/>
                </a:cubicBezTo>
                <a:cubicBezTo>
                  <a:pt x="22" y="369"/>
                  <a:pt x="22" y="369"/>
                  <a:pt x="22" y="369"/>
                </a:cubicBezTo>
                <a:cubicBezTo>
                  <a:pt x="0" y="395"/>
                  <a:pt x="0" y="395"/>
                  <a:pt x="0" y="395"/>
                </a:cubicBezTo>
                <a:cubicBezTo>
                  <a:pt x="53" y="438"/>
                  <a:pt x="53" y="438"/>
                  <a:pt x="53" y="438"/>
                </a:cubicBezTo>
                <a:cubicBezTo>
                  <a:pt x="324" y="106"/>
                  <a:pt x="324" y="106"/>
                  <a:pt x="324" y="106"/>
                </a:cubicBezTo>
                <a:cubicBezTo>
                  <a:pt x="324" y="59"/>
                  <a:pt x="324" y="59"/>
                  <a:pt x="324" y="59"/>
                </a:cubicBezTo>
                <a:cubicBezTo>
                  <a:pt x="321" y="59"/>
                  <a:pt x="318" y="58"/>
                  <a:pt x="316" y="56"/>
                </a:cubicBezTo>
                <a:cubicBezTo>
                  <a:pt x="310" y="51"/>
                  <a:pt x="309" y="43"/>
                  <a:pt x="314" y="37"/>
                </a:cubicBezTo>
                <a:cubicBezTo>
                  <a:pt x="316" y="34"/>
                  <a:pt x="320" y="32"/>
                  <a:pt x="324" y="32"/>
                </a:cubicBezTo>
                <a:cubicBezTo>
                  <a:pt x="324" y="1"/>
                  <a:pt x="324" y="1"/>
                  <a:pt x="324" y="1"/>
                </a:cubicBezTo>
                <a:cubicBezTo>
                  <a:pt x="323" y="0"/>
                  <a:pt x="323" y="0"/>
                  <a:pt x="323" y="0"/>
                </a:cubicBezTo>
                <a:lnTo>
                  <a:pt x="272" y="6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6" name="Freeform 47"/>
          <p:cNvSpPr>
            <a:spLocks noEditPoints="1"/>
          </p:cNvSpPr>
          <p:nvPr/>
        </p:nvSpPr>
        <p:spPr bwMode="auto">
          <a:xfrm>
            <a:off x="7492084" y="2177299"/>
            <a:ext cx="265441" cy="521358"/>
          </a:xfrm>
          <a:custGeom>
            <a:avLst/>
            <a:gdLst>
              <a:gd name="T0" fmla="*/ 121 w 162"/>
              <a:gd name="T1" fmla="*/ 144 h 319"/>
              <a:gd name="T2" fmla="*/ 128 w 162"/>
              <a:gd name="T3" fmla="*/ 138 h 319"/>
              <a:gd name="T4" fmla="*/ 150 w 162"/>
              <a:gd name="T5" fmla="*/ 80 h 319"/>
              <a:gd name="T6" fmla="*/ 147 w 162"/>
              <a:gd name="T7" fmla="*/ 69 h 319"/>
              <a:gd name="T8" fmla="*/ 156 w 162"/>
              <a:gd name="T9" fmla="*/ 46 h 319"/>
              <a:gd name="T10" fmla="*/ 137 w 162"/>
              <a:gd name="T11" fmla="*/ 3 h 319"/>
              <a:gd name="T12" fmla="*/ 121 w 162"/>
              <a:gd name="T13" fmla="*/ 1 h 319"/>
              <a:gd name="T14" fmla="*/ 121 w 162"/>
              <a:gd name="T15" fmla="*/ 58 h 319"/>
              <a:gd name="T16" fmla="*/ 126 w 162"/>
              <a:gd name="T17" fmla="*/ 61 h 319"/>
              <a:gd name="T18" fmla="*/ 121 w 162"/>
              <a:gd name="T19" fmla="*/ 59 h 319"/>
              <a:gd name="T20" fmla="*/ 121 w 162"/>
              <a:gd name="T21" fmla="*/ 85 h 319"/>
              <a:gd name="T22" fmla="*/ 125 w 162"/>
              <a:gd name="T23" fmla="*/ 75 h 319"/>
              <a:gd name="T24" fmla="*/ 123 w 162"/>
              <a:gd name="T25" fmla="*/ 66 h 319"/>
              <a:gd name="T26" fmla="*/ 139 w 162"/>
              <a:gd name="T27" fmla="*/ 72 h 319"/>
              <a:gd name="T28" fmla="*/ 144 w 162"/>
              <a:gd name="T29" fmla="*/ 83 h 319"/>
              <a:gd name="T30" fmla="*/ 125 w 162"/>
              <a:gd name="T31" fmla="*/ 132 h 319"/>
              <a:gd name="T32" fmla="*/ 121 w 162"/>
              <a:gd name="T33" fmla="*/ 136 h 319"/>
              <a:gd name="T34" fmla="*/ 121 w 162"/>
              <a:gd name="T35" fmla="*/ 144 h 319"/>
              <a:gd name="T36" fmla="*/ 66 w 162"/>
              <a:gd name="T37" fmla="*/ 284 h 319"/>
              <a:gd name="T38" fmla="*/ 121 w 162"/>
              <a:gd name="T39" fmla="*/ 144 h 319"/>
              <a:gd name="T40" fmla="*/ 121 w 162"/>
              <a:gd name="T41" fmla="*/ 144 h 319"/>
              <a:gd name="T42" fmla="*/ 121 w 162"/>
              <a:gd name="T43" fmla="*/ 136 h 319"/>
              <a:gd name="T44" fmla="*/ 114 w 162"/>
              <a:gd name="T45" fmla="*/ 137 h 319"/>
              <a:gd name="T46" fmla="*/ 98 w 162"/>
              <a:gd name="T47" fmla="*/ 130 h 319"/>
              <a:gd name="T48" fmla="*/ 98 w 162"/>
              <a:gd name="T49" fmla="*/ 130 h 319"/>
              <a:gd name="T50" fmla="*/ 106 w 162"/>
              <a:gd name="T51" fmla="*/ 125 h 319"/>
              <a:gd name="T52" fmla="*/ 121 w 162"/>
              <a:gd name="T53" fmla="*/ 85 h 319"/>
              <a:gd name="T54" fmla="*/ 121 w 162"/>
              <a:gd name="T55" fmla="*/ 59 h 319"/>
              <a:gd name="T56" fmla="*/ 85 w 162"/>
              <a:gd name="T57" fmla="*/ 45 h 319"/>
              <a:gd name="T58" fmla="*/ 74 w 162"/>
              <a:gd name="T59" fmla="*/ 51 h 319"/>
              <a:gd name="T60" fmla="*/ 52 w 162"/>
              <a:gd name="T61" fmla="*/ 108 h 319"/>
              <a:gd name="T62" fmla="*/ 54 w 162"/>
              <a:gd name="T63" fmla="*/ 118 h 319"/>
              <a:gd name="T64" fmla="*/ 35 w 162"/>
              <a:gd name="T65" fmla="*/ 168 h 319"/>
              <a:gd name="T66" fmla="*/ 35 w 162"/>
              <a:gd name="T67" fmla="*/ 256 h 319"/>
              <a:gd name="T68" fmla="*/ 39 w 162"/>
              <a:gd name="T69" fmla="*/ 257 h 319"/>
              <a:gd name="T70" fmla="*/ 45 w 162"/>
              <a:gd name="T71" fmla="*/ 268 h 319"/>
              <a:gd name="T72" fmla="*/ 58 w 162"/>
              <a:gd name="T73" fmla="*/ 264 h 319"/>
              <a:gd name="T74" fmla="*/ 64 w 162"/>
              <a:gd name="T75" fmla="*/ 278 h 319"/>
              <a:gd name="T76" fmla="*/ 63 w 162"/>
              <a:gd name="T77" fmla="*/ 281 h 319"/>
              <a:gd name="T78" fmla="*/ 35 w 162"/>
              <a:gd name="T79" fmla="*/ 300 h 319"/>
              <a:gd name="T80" fmla="*/ 35 w 162"/>
              <a:gd name="T81" fmla="*/ 306 h 319"/>
              <a:gd name="T82" fmla="*/ 66 w 162"/>
              <a:gd name="T83" fmla="*/ 284 h 319"/>
              <a:gd name="T84" fmla="*/ 121 w 162"/>
              <a:gd name="T85" fmla="*/ 1 h 319"/>
              <a:gd name="T86" fmla="*/ 121 w 162"/>
              <a:gd name="T87" fmla="*/ 58 h 319"/>
              <a:gd name="T88" fmla="*/ 88 w 162"/>
              <a:gd name="T89" fmla="*/ 36 h 319"/>
              <a:gd name="T90" fmla="*/ 94 w 162"/>
              <a:gd name="T91" fmla="*/ 22 h 319"/>
              <a:gd name="T92" fmla="*/ 121 w 162"/>
              <a:gd name="T93" fmla="*/ 1 h 319"/>
              <a:gd name="T94" fmla="*/ 35 w 162"/>
              <a:gd name="T95" fmla="*/ 168 h 319"/>
              <a:gd name="T96" fmla="*/ 0 w 162"/>
              <a:gd name="T97" fmla="*/ 258 h 319"/>
              <a:gd name="T98" fmla="*/ 15 w 162"/>
              <a:gd name="T99" fmla="*/ 319 h 319"/>
              <a:gd name="T100" fmla="*/ 35 w 162"/>
              <a:gd name="T101" fmla="*/ 306 h 319"/>
              <a:gd name="T102" fmla="*/ 35 w 162"/>
              <a:gd name="T103" fmla="*/ 300 h 319"/>
              <a:gd name="T104" fmla="*/ 33 w 162"/>
              <a:gd name="T105" fmla="*/ 301 h 319"/>
              <a:gd name="T106" fmla="*/ 13 w 162"/>
              <a:gd name="T107" fmla="*/ 294 h 319"/>
              <a:gd name="T108" fmla="*/ 5 w 162"/>
              <a:gd name="T109" fmla="*/ 259 h 319"/>
              <a:gd name="T110" fmla="*/ 5 w 162"/>
              <a:gd name="T111" fmla="*/ 259 h 319"/>
              <a:gd name="T112" fmla="*/ 6 w 162"/>
              <a:gd name="T113" fmla="*/ 256 h 319"/>
              <a:gd name="T114" fmla="*/ 19 w 162"/>
              <a:gd name="T115" fmla="*/ 250 h 319"/>
              <a:gd name="T116" fmla="*/ 26 w 162"/>
              <a:gd name="T117" fmla="*/ 261 h 319"/>
              <a:gd name="T118" fmla="*/ 35 w 162"/>
              <a:gd name="T119" fmla="*/ 256 h 319"/>
              <a:gd name="T120" fmla="*/ 35 w 162"/>
              <a:gd name="T121" fmla="*/ 16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2" h="319">
                <a:moveTo>
                  <a:pt x="121" y="144"/>
                </a:moveTo>
                <a:cubicBezTo>
                  <a:pt x="124" y="143"/>
                  <a:pt x="127" y="141"/>
                  <a:pt x="128" y="138"/>
                </a:cubicBezTo>
                <a:cubicBezTo>
                  <a:pt x="150" y="80"/>
                  <a:pt x="150" y="80"/>
                  <a:pt x="150" y="80"/>
                </a:cubicBezTo>
                <a:cubicBezTo>
                  <a:pt x="152" y="76"/>
                  <a:pt x="150" y="71"/>
                  <a:pt x="147" y="69"/>
                </a:cubicBezTo>
                <a:cubicBezTo>
                  <a:pt x="156" y="46"/>
                  <a:pt x="156" y="46"/>
                  <a:pt x="156" y="46"/>
                </a:cubicBezTo>
                <a:cubicBezTo>
                  <a:pt x="162" y="29"/>
                  <a:pt x="154" y="9"/>
                  <a:pt x="137" y="3"/>
                </a:cubicBezTo>
                <a:cubicBezTo>
                  <a:pt x="132" y="1"/>
                  <a:pt x="126" y="0"/>
                  <a:pt x="121" y="1"/>
                </a:cubicBezTo>
                <a:cubicBezTo>
                  <a:pt x="121" y="58"/>
                  <a:pt x="121" y="58"/>
                  <a:pt x="121" y="58"/>
                </a:cubicBezTo>
                <a:cubicBezTo>
                  <a:pt x="126" y="61"/>
                  <a:pt x="126" y="61"/>
                  <a:pt x="126" y="61"/>
                </a:cubicBezTo>
                <a:cubicBezTo>
                  <a:pt x="121" y="59"/>
                  <a:pt x="121" y="59"/>
                  <a:pt x="121" y="59"/>
                </a:cubicBezTo>
                <a:cubicBezTo>
                  <a:pt x="121" y="85"/>
                  <a:pt x="121" y="85"/>
                  <a:pt x="121" y="85"/>
                </a:cubicBezTo>
                <a:cubicBezTo>
                  <a:pt x="125" y="75"/>
                  <a:pt x="125" y="75"/>
                  <a:pt x="125" y="75"/>
                </a:cubicBezTo>
                <a:cubicBezTo>
                  <a:pt x="126" y="72"/>
                  <a:pt x="126" y="68"/>
                  <a:pt x="123" y="66"/>
                </a:cubicBezTo>
                <a:cubicBezTo>
                  <a:pt x="139" y="72"/>
                  <a:pt x="139" y="72"/>
                  <a:pt x="139" y="72"/>
                </a:cubicBezTo>
                <a:cubicBezTo>
                  <a:pt x="143" y="73"/>
                  <a:pt x="146" y="78"/>
                  <a:pt x="144" y="83"/>
                </a:cubicBezTo>
                <a:cubicBezTo>
                  <a:pt x="125" y="132"/>
                  <a:pt x="125" y="132"/>
                  <a:pt x="125" y="132"/>
                </a:cubicBezTo>
                <a:cubicBezTo>
                  <a:pt x="124" y="134"/>
                  <a:pt x="123" y="135"/>
                  <a:pt x="121" y="136"/>
                </a:cubicBezTo>
                <a:lnTo>
                  <a:pt x="121" y="144"/>
                </a:lnTo>
                <a:close/>
                <a:moveTo>
                  <a:pt x="66" y="284"/>
                </a:moveTo>
                <a:cubicBezTo>
                  <a:pt x="121" y="144"/>
                  <a:pt x="121" y="144"/>
                  <a:pt x="121" y="144"/>
                </a:cubicBezTo>
                <a:cubicBezTo>
                  <a:pt x="121" y="144"/>
                  <a:pt x="121" y="144"/>
                  <a:pt x="121" y="144"/>
                </a:cubicBezTo>
                <a:cubicBezTo>
                  <a:pt x="121" y="136"/>
                  <a:pt x="121" y="136"/>
                  <a:pt x="121" y="136"/>
                </a:cubicBezTo>
                <a:cubicBezTo>
                  <a:pt x="119" y="137"/>
                  <a:pt x="117" y="137"/>
                  <a:pt x="114" y="137"/>
                </a:cubicBezTo>
                <a:cubicBezTo>
                  <a:pt x="98" y="130"/>
                  <a:pt x="98" y="130"/>
                  <a:pt x="98" y="130"/>
                </a:cubicBezTo>
                <a:cubicBezTo>
                  <a:pt x="98" y="130"/>
                  <a:pt x="98" y="130"/>
                  <a:pt x="98" y="130"/>
                </a:cubicBezTo>
                <a:cubicBezTo>
                  <a:pt x="102" y="130"/>
                  <a:pt x="105" y="128"/>
                  <a:pt x="106" y="125"/>
                </a:cubicBezTo>
                <a:cubicBezTo>
                  <a:pt x="121" y="85"/>
                  <a:pt x="121" y="85"/>
                  <a:pt x="121" y="85"/>
                </a:cubicBezTo>
                <a:cubicBezTo>
                  <a:pt x="121" y="59"/>
                  <a:pt x="121" y="59"/>
                  <a:pt x="121" y="59"/>
                </a:cubicBezTo>
                <a:cubicBezTo>
                  <a:pt x="85" y="45"/>
                  <a:pt x="85" y="45"/>
                  <a:pt x="85" y="45"/>
                </a:cubicBezTo>
                <a:cubicBezTo>
                  <a:pt x="80" y="44"/>
                  <a:pt x="76" y="47"/>
                  <a:pt x="74" y="51"/>
                </a:cubicBezTo>
                <a:cubicBezTo>
                  <a:pt x="52" y="108"/>
                  <a:pt x="52" y="108"/>
                  <a:pt x="52" y="108"/>
                </a:cubicBezTo>
                <a:cubicBezTo>
                  <a:pt x="51" y="112"/>
                  <a:pt x="52" y="115"/>
                  <a:pt x="54" y="118"/>
                </a:cubicBezTo>
                <a:cubicBezTo>
                  <a:pt x="35" y="168"/>
                  <a:pt x="35" y="168"/>
                  <a:pt x="35" y="168"/>
                </a:cubicBezTo>
                <a:cubicBezTo>
                  <a:pt x="35" y="256"/>
                  <a:pt x="35" y="256"/>
                  <a:pt x="35" y="256"/>
                </a:cubicBezTo>
                <a:cubicBezTo>
                  <a:pt x="36" y="256"/>
                  <a:pt x="37" y="257"/>
                  <a:pt x="39" y="257"/>
                </a:cubicBezTo>
                <a:cubicBezTo>
                  <a:pt x="43" y="259"/>
                  <a:pt x="46" y="264"/>
                  <a:pt x="45" y="268"/>
                </a:cubicBezTo>
                <a:cubicBezTo>
                  <a:pt x="48" y="264"/>
                  <a:pt x="53" y="263"/>
                  <a:pt x="58" y="264"/>
                </a:cubicBezTo>
                <a:cubicBezTo>
                  <a:pt x="63" y="267"/>
                  <a:pt x="66" y="273"/>
                  <a:pt x="64" y="278"/>
                </a:cubicBezTo>
                <a:cubicBezTo>
                  <a:pt x="63" y="281"/>
                  <a:pt x="63" y="281"/>
                  <a:pt x="63" y="281"/>
                </a:cubicBezTo>
                <a:cubicBezTo>
                  <a:pt x="35" y="300"/>
                  <a:pt x="35" y="300"/>
                  <a:pt x="35" y="300"/>
                </a:cubicBezTo>
                <a:cubicBezTo>
                  <a:pt x="35" y="306"/>
                  <a:pt x="35" y="306"/>
                  <a:pt x="35" y="306"/>
                </a:cubicBezTo>
                <a:cubicBezTo>
                  <a:pt x="66" y="284"/>
                  <a:pt x="66" y="284"/>
                  <a:pt x="66" y="284"/>
                </a:cubicBezTo>
                <a:close/>
                <a:moveTo>
                  <a:pt x="121" y="1"/>
                </a:moveTo>
                <a:cubicBezTo>
                  <a:pt x="121" y="58"/>
                  <a:pt x="121" y="58"/>
                  <a:pt x="121" y="58"/>
                </a:cubicBezTo>
                <a:cubicBezTo>
                  <a:pt x="88" y="36"/>
                  <a:pt x="88" y="36"/>
                  <a:pt x="88" y="36"/>
                </a:cubicBezTo>
                <a:cubicBezTo>
                  <a:pt x="94" y="22"/>
                  <a:pt x="94" y="22"/>
                  <a:pt x="94" y="22"/>
                </a:cubicBezTo>
                <a:cubicBezTo>
                  <a:pt x="98" y="10"/>
                  <a:pt x="109" y="2"/>
                  <a:pt x="121" y="1"/>
                </a:cubicBezTo>
                <a:close/>
                <a:moveTo>
                  <a:pt x="35" y="168"/>
                </a:moveTo>
                <a:cubicBezTo>
                  <a:pt x="0" y="258"/>
                  <a:pt x="0" y="258"/>
                  <a:pt x="0" y="258"/>
                </a:cubicBezTo>
                <a:cubicBezTo>
                  <a:pt x="15" y="319"/>
                  <a:pt x="15" y="319"/>
                  <a:pt x="15" y="319"/>
                </a:cubicBezTo>
                <a:cubicBezTo>
                  <a:pt x="35" y="306"/>
                  <a:pt x="35" y="306"/>
                  <a:pt x="35" y="306"/>
                </a:cubicBezTo>
                <a:cubicBezTo>
                  <a:pt x="35" y="300"/>
                  <a:pt x="35" y="300"/>
                  <a:pt x="35" y="300"/>
                </a:cubicBezTo>
                <a:cubicBezTo>
                  <a:pt x="33" y="301"/>
                  <a:pt x="33" y="301"/>
                  <a:pt x="33" y="301"/>
                </a:cubicBezTo>
                <a:cubicBezTo>
                  <a:pt x="13" y="294"/>
                  <a:pt x="13" y="294"/>
                  <a:pt x="13" y="294"/>
                </a:cubicBezTo>
                <a:cubicBezTo>
                  <a:pt x="5" y="259"/>
                  <a:pt x="5" y="259"/>
                  <a:pt x="5" y="259"/>
                </a:cubicBezTo>
                <a:cubicBezTo>
                  <a:pt x="5" y="259"/>
                  <a:pt x="5" y="259"/>
                  <a:pt x="5" y="259"/>
                </a:cubicBezTo>
                <a:cubicBezTo>
                  <a:pt x="6" y="256"/>
                  <a:pt x="6" y="256"/>
                  <a:pt x="6" y="256"/>
                </a:cubicBezTo>
                <a:cubicBezTo>
                  <a:pt x="8" y="250"/>
                  <a:pt x="14" y="248"/>
                  <a:pt x="19" y="250"/>
                </a:cubicBezTo>
                <a:cubicBezTo>
                  <a:pt x="24" y="251"/>
                  <a:pt x="27" y="256"/>
                  <a:pt x="26" y="261"/>
                </a:cubicBezTo>
                <a:cubicBezTo>
                  <a:pt x="28" y="258"/>
                  <a:pt x="31" y="256"/>
                  <a:pt x="35" y="256"/>
                </a:cubicBezTo>
                <a:lnTo>
                  <a:pt x="35" y="16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7" name="Freeform 48"/>
          <p:cNvSpPr>
            <a:spLocks noEditPoints="1"/>
          </p:cNvSpPr>
          <p:nvPr/>
        </p:nvSpPr>
        <p:spPr bwMode="auto">
          <a:xfrm>
            <a:off x="6566019" y="2243957"/>
            <a:ext cx="434465" cy="434465"/>
          </a:xfrm>
          <a:custGeom>
            <a:avLst/>
            <a:gdLst>
              <a:gd name="T0" fmla="*/ 133 w 266"/>
              <a:gd name="T1" fmla="*/ 0 h 266"/>
              <a:gd name="T2" fmla="*/ 133 w 266"/>
              <a:gd name="T3" fmla="*/ 0 h 266"/>
              <a:gd name="T4" fmla="*/ 133 w 266"/>
              <a:gd name="T5" fmla="*/ 35 h 266"/>
              <a:gd name="T6" fmla="*/ 150 w 266"/>
              <a:gd name="T7" fmla="*/ 24 h 266"/>
              <a:gd name="T8" fmla="*/ 242 w 266"/>
              <a:gd name="T9" fmla="*/ 117 h 266"/>
              <a:gd name="T10" fmla="*/ 231 w 266"/>
              <a:gd name="T11" fmla="*/ 133 h 266"/>
              <a:gd name="T12" fmla="*/ 242 w 266"/>
              <a:gd name="T13" fmla="*/ 149 h 266"/>
              <a:gd name="T14" fmla="*/ 150 w 266"/>
              <a:gd name="T15" fmla="*/ 242 h 266"/>
              <a:gd name="T16" fmla="*/ 150 w 266"/>
              <a:gd name="T17" fmla="*/ 242 h 266"/>
              <a:gd name="T18" fmla="*/ 133 w 266"/>
              <a:gd name="T19" fmla="*/ 231 h 266"/>
              <a:gd name="T20" fmla="*/ 133 w 266"/>
              <a:gd name="T21" fmla="*/ 266 h 266"/>
              <a:gd name="T22" fmla="*/ 133 w 266"/>
              <a:gd name="T23" fmla="*/ 266 h 266"/>
              <a:gd name="T24" fmla="*/ 266 w 266"/>
              <a:gd name="T25" fmla="*/ 133 h 266"/>
              <a:gd name="T26" fmla="*/ 133 w 266"/>
              <a:gd name="T27" fmla="*/ 0 h 266"/>
              <a:gd name="T28" fmla="*/ 133 w 266"/>
              <a:gd name="T29" fmla="*/ 0 h 266"/>
              <a:gd name="T30" fmla="*/ 133 w 266"/>
              <a:gd name="T31" fmla="*/ 0 h 266"/>
              <a:gd name="T32" fmla="*/ 0 w 266"/>
              <a:gd name="T33" fmla="*/ 133 h 266"/>
              <a:gd name="T34" fmla="*/ 133 w 266"/>
              <a:gd name="T35" fmla="*/ 266 h 266"/>
              <a:gd name="T36" fmla="*/ 133 w 266"/>
              <a:gd name="T37" fmla="*/ 266 h 266"/>
              <a:gd name="T38" fmla="*/ 133 w 266"/>
              <a:gd name="T39" fmla="*/ 231 h 266"/>
              <a:gd name="T40" fmla="*/ 133 w 266"/>
              <a:gd name="T41" fmla="*/ 231 h 266"/>
              <a:gd name="T42" fmla="*/ 117 w 266"/>
              <a:gd name="T43" fmla="*/ 242 h 266"/>
              <a:gd name="T44" fmla="*/ 24 w 266"/>
              <a:gd name="T45" fmla="*/ 149 h 266"/>
              <a:gd name="T46" fmla="*/ 35 w 266"/>
              <a:gd name="T47" fmla="*/ 133 h 266"/>
              <a:gd name="T48" fmla="*/ 24 w 266"/>
              <a:gd name="T49" fmla="*/ 117 h 266"/>
              <a:gd name="T50" fmla="*/ 117 w 266"/>
              <a:gd name="T51" fmla="*/ 24 h 266"/>
              <a:gd name="T52" fmla="*/ 133 w 266"/>
              <a:gd name="T53" fmla="*/ 35 h 266"/>
              <a:gd name="T54" fmla="*/ 133 w 266"/>
              <a:gd name="T55" fmla="*/ 35 h 266"/>
              <a:gd name="T56" fmla="*/ 133 w 266"/>
              <a:gd name="T5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6" h="266">
                <a:moveTo>
                  <a:pt x="133" y="0"/>
                </a:moveTo>
                <a:cubicBezTo>
                  <a:pt x="133" y="0"/>
                  <a:pt x="133" y="0"/>
                  <a:pt x="133" y="0"/>
                </a:cubicBezTo>
                <a:cubicBezTo>
                  <a:pt x="133" y="35"/>
                  <a:pt x="133" y="35"/>
                  <a:pt x="133" y="35"/>
                </a:cubicBezTo>
                <a:cubicBezTo>
                  <a:pt x="141" y="35"/>
                  <a:pt x="147" y="30"/>
                  <a:pt x="150" y="24"/>
                </a:cubicBezTo>
                <a:cubicBezTo>
                  <a:pt x="197" y="31"/>
                  <a:pt x="235" y="69"/>
                  <a:pt x="242" y="117"/>
                </a:cubicBezTo>
                <a:cubicBezTo>
                  <a:pt x="236" y="119"/>
                  <a:pt x="231" y="125"/>
                  <a:pt x="231" y="133"/>
                </a:cubicBezTo>
                <a:cubicBezTo>
                  <a:pt x="231" y="140"/>
                  <a:pt x="236" y="147"/>
                  <a:pt x="242" y="149"/>
                </a:cubicBezTo>
                <a:cubicBezTo>
                  <a:pt x="235" y="197"/>
                  <a:pt x="197" y="235"/>
                  <a:pt x="150" y="242"/>
                </a:cubicBezTo>
                <a:cubicBezTo>
                  <a:pt x="150" y="242"/>
                  <a:pt x="150" y="242"/>
                  <a:pt x="150" y="242"/>
                </a:cubicBezTo>
                <a:cubicBezTo>
                  <a:pt x="147" y="236"/>
                  <a:pt x="141" y="231"/>
                  <a:pt x="133" y="231"/>
                </a:cubicBezTo>
                <a:cubicBezTo>
                  <a:pt x="133" y="266"/>
                  <a:pt x="133" y="266"/>
                  <a:pt x="133" y="266"/>
                </a:cubicBezTo>
                <a:cubicBezTo>
                  <a:pt x="133" y="266"/>
                  <a:pt x="133" y="266"/>
                  <a:pt x="133" y="266"/>
                </a:cubicBezTo>
                <a:cubicBezTo>
                  <a:pt x="207" y="266"/>
                  <a:pt x="266" y="206"/>
                  <a:pt x="266" y="133"/>
                </a:cubicBezTo>
                <a:cubicBezTo>
                  <a:pt x="266" y="59"/>
                  <a:pt x="207" y="0"/>
                  <a:pt x="133" y="0"/>
                </a:cubicBezTo>
                <a:close/>
                <a:moveTo>
                  <a:pt x="133" y="0"/>
                </a:moveTo>
                <a:cubicBezTo>
                  <a:pt x="133" y="0"/>
                  <a:pt x="133" y="0"/>
                  <a:pt x="133" y="0"/>
                </a:cubicBezTo>
                <a:cubicBezTo>
                  <a:pt x="60" y="0"/>
                  <a:pt x="0" y="59"/>
                  <a:pt x="0" y="133"/>
                </a:cubicBezTo>
                <a:cubicBezTo>
                  <a:pt x="0" y="206"/>
                  <a:pt x="60" y="266"/>
                  <a:pt x="133" y="266"/>
                </a:cubicBezTo>
                <a:cubicBezTo>
                  <a:pt x="133" y="266"/>
                  <a:pt x="133" y="266"/>
                  <a:pt x="133" y="266"/>
                </a:cubicBezTo>
                <a:cubicBezTo>
                  <a:pt x="133" y="231"/>
                  <a:pt x="133" y="231"/>
                  <a:pt x="133" y="231"/>
                </a:cubicBezTo>
                <a:cubicBezTo>
                  <a:pt x="133" y="231"/>
                  <a:pt x="133" y="231"/>
                  <a:pt x="133" y="231"/>
                </a:cubicBezTo>
                <a:cubicBezTo>
                  <a:pt x="126" y="231"/>
                  <a:pt x="120" y="236"/>
                  <a:pt x="117" y="242"/>
                </a:cubicBezTo>
                <a:cubicBezTo>
                  <a:pt x="69" y="235"/>
                  <a:pt x="31" y="197"/>
                  <a:pt x="24" y="149"/>
                </a:cubicBezTo>
                <a:cubicBezTo>
                  <a:pt x="31" y="147"/>
                  <a:pt x="35" y="140"/>
                  <a:pt x="35" y="133"/>
                </a:cubicBezTo>
                <a:cubicBezTo>
                  <a:pt x="35" y="125"/>
                  <a:pt x="31" y="119"/>
                  <a:pt x="24" y="117"/>
                </a:cubicBezTo>
                <a:cubicBezTo>
                  <a:pt x="31" y="69"/>
                  <a:pt x="69" y="31"/>
                  <a:pt x="117" y="24"/>
                </a:cubicBezTo>
                <a:cubicBezTo>
                  <a:pt x="120" y="30"/>
                  <a:pt x="126" y="35"/>
                  <a:pt x="133" y="35"/>
                </a:cubicBezTo>
                <a:cubicBezTo>
                  <a:pt x="133" y="35"/>
                  <a:pt x="133" y="35"/>
                  <a:pt x="133" y="35"/>
                </a:cubicBezTo>
                <a:lnTo>
                  <a:pt x="133"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8" name="Freeform 49"/>
          <p:cNvSpPr/>
          <p:nvPr/>
        </p:nvSpPr>
        <p:spPr bwMode="auto">
          <a:xfrm>
            <a:off x="6645771" y="2382033"/>
            <a:ext cx="216637" cy="114270"/>
          </a:xfrm>
          <a:custGeom>
            <a:avLst/>
            <a:gdLst>
              <a:gd name="T0" fmla="*/ 124 w 133"/>
              <a:gd name="T1" fmla="*/ 0 h 70"/>
              <a:gd name="T2" fmla="*/ 93 w 133"/>
              <a:gd name="T3" fmla="*/ 30 h 70"/>
              <a:gd name="T4" fmla="*/ 84 w 133"/>
              <a:gd name="T5" fmla="*/ 28 h 70"/>
              <a:gd name="T6" fmla="*/ 65 w 133"/>
              <a:gd name="T7" fmla="*/ 42 h 70"/>
              <a:gd name="T8" fmla="*/ 0 w 133"/>
              <a:gd name="T9" fmla="*/ 42 h 70"/>
              <a:gd name="T10" fmla="*/ 0 w 133"/>
              <a:gd name="T11" fmla="*/ 56 h 70"/>
              <a:gd name="T12" fmla="*/ 65 w 133"/>
              <a:gd name="T13" fmla="*/ 56 h 70"/>
              <a:gd name="T14" fmla="*/ 84 w 133"/>
              <a:gd name="T15" fmla="*/ 70 h 70"/>
              <a:gd name="T16" fmla="*/ 105 w 133"/>
              <a:gd name="T17" fmla="*/ 49 h 70"/>
              <a:gd name="T18" fmla="*/ 103 w 133"/>
              <a:gd name="T19" fmla="*/ 40 h 70"/>
              <a:gd name="T20" fmla="*/ 133 w 133"/>
              <a:gd name="T21" fmla="*/ 9 h 70"/>
              <a:gd name="T22" fmla="*/ 124 w 133"/>
              <a:gd name="T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70">
                <a:moveTo>
                  <a:pt x="124" y="0"/>
                </a:moveTo>
                <a:cubicBezTo>
                  <a:pt x="93" y="30"/>
                  <a:pt x="93" y="30"/>
                  <a:pt x="93" y="30"/>
                </a:cubicBezTo>
                <a:cubicBezTo>
                  <a:pt x="91" y="29"/>
                  <a:pt x="88" y="28"/>
                  <a:pt x="84" y="28"/>
                </a:cubicBezTo>
                <a:cubicBezTo>
                  <a:pt x="75" y="28"/>
                  <a:pt x="67" y="34"/>
                  <a:pt x="65" y="42"/>
                </a:cubicBezTo>
                <a:cubicBezTo>
                  <a:pt x="0" y="42"/>
                  <a:pt x="0" y="42"/>
                  <a:pt x="0" y="42"/>
                </a:cubicBezTo>
                <a:cubicBezTo>
                  <a:pt x="0" y="56"/>
                  <a:pt x="0" y="56"/>
                  <a:pt x="0" y="56"/>
                </a:cubicBezTo>
                <a:cubicBezTo>
                  <a:pt x="65" y="56"/>
                  <a:pt x="65" y="56"/>
                  <a:pt x="65" y="56"/>
                </a:cubicBezTo>
                <a:cubicBezTo>
                  <a:pt x="67" y="64"/>
                  <a:pt x="75" y="70"/>
                  <a:pt x="84" y="70"/>
                </a:cubicBezTo>
                <a:cubicBezTo>
                  <a:pt x="96" y="70"/>
                  <a:pt x="105" y="60"/>
                  <a:pt x="105" y="49"/>
                </a:cubicBezTo>
                <a:cubicBezTo>
                  <a:pt x="105" y="46"/>
                  <a:pt x="104" y="43"/>
                  <a:pt x="103" y="40"/>
                </a:cubicBezTo>
                <a:cubicBezTo>
                  <a:pt x="133" y="9"/>
                  <a:pt x="133" y="9"/>
                  <a:pt x="133" y="9"/>
                </a:cubicBezTo>
                <a:lnTo>
                  <a:pt x="124"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59" name="Group 126"/>
          <p:cNvGrpSpPr/>
          <p:nvPr/>
        </p:nvGrpSpPr>
        <p:grpSpPr>
          <a:xfrm>
            <a:off x="6739805" y="2803404"/>
            <a:ext cx="340430" cy="323766"/>
            <a:chOff x="8505825" y="3605213"/>
            <a:chExt cx="454025" cy="431800"/>
          </a:xfrm>
          <a:solidFill>
            <a:schemeClr val="tx2">
              <a:lumMod val="20000"/>
              <a:lumOff val="80000"/>
            </a:schemeClr>
          </a:solidFill>
        </p:grpSpPr>
        <p:sp>
          <p:nvSpPr>
            <p:cNvPr id="60" name="Freeform 50"/>
            <p:cNvSpPr/>
            <p:nvPr/>
          </p:nvSpPr>
          <p:spPr bwMode="auto">
            <a:xfrm>
              <a:off x="8505825" y="3694113"/>
              <a:ext cx="454025" cy="342900"/>
            </a:xfrm>
            <a:custGeom>
              <a:avLst/>
              <a:gdLst>
                <a:gd name="T0" fmla="*/ 146 w 208"/>
                <a:gd name="T1" fmla="*/ 0 h 157"/>
                <a:gd name="T2" fmla="*/ 104 w 208"/>
                <a:gd name="T3" fmla="*/ 15 h 157"/>
                <a:gd name="T4" fmla="*/ 62 w 208"/>
                <a:gd name="T5" fmla="*/ 0 h 157"/>
                <a:gd name="T6" fmla="*/ 0 w 208"/>
                <a:gd name="T7" fmla="*/ 60 h 157"/>
                <a:gd name="T8" fmla="*/ 107 w 208"/>
                <a:gd name="T9" fmla="*/ 157 h 157"/>
                <a:gd name="T10" fmla="*/ 208 w 208"/>
                <a:gd name="T11" fmla="*/ 60 h 157"/>
                <a:gd name="T12" fmla="*/ 146 w 208"/>
                <a:gd name="T13" fmla="*/ 0 h 157"/>
              </a:gdLst>
              <a:ahLst/>
              <a:cxnLst>
                <a:cxn ang="0">
                  <a:pos x="T0" y="T1"/>
                </a:cxn>
                <a:cxn ang="0">
                  <a:pos x="T2" y="T3"/>
                </a:cxn>
                <a:cxn ang="0">
                  <a:pos x="T4" y="T5"/>
                </a:cxn>
                <a:cxn ang="0">
                  <a:pos x="T6" y="T7"/>
                </a:cxn>
                <a:cxn ang="0">
                  <a:pos x="T8" y="T9"/>
                </a:cxn>
                <a:cxn ang="0">
                  <a:pos x="T10" y="T11"/>
                </a:cxn>
                <a:cxn ang="0">
                  <a:pos x="T12" y="T13"/>
                </a:cxn>
              </a:cxnLst>
              <a:rect l="0" t="0" r="r" b="b"/>
              <a:pathLst>
                <a:path w="208" h="157">
                  <a:moveTo>
                    <a:pt x="146" y="0"/>
                  </a:moveTo>
                  <a:cubicBezTo>
                    <a:pt x="130" y="0"/>
                    <a:pt x="115" y="6"/>
                    <a:pt x="104" y="15"/>
                  </a:cubicBezTo>
                  <a:cubicBezTo>
                    <a:pt x="93" y="6"/>
                    <a:pt x="78" y="0"/>
                    <a:pt x="62" y="0"/>
                  </a:cubicBezTo>
                  <a:cubicBezTo>
                    <a:pt x="28" y="0"/>
                    <a:pt x="0" y="27"/>
                    <a:pt x="0" y="60"/>
                  </a:cubicBezTo>
                  <a:cubicBezTo>
                    <a:pt x="0" y="98"/>
                    <a:pt x="31" y="157"/>
                    <a:pt x="107" y="157"/>
                  </a:cubicBezTo>
                  <a:cubicBezTo>
                    <a:pt x="185" y="157"/>
                    <a:pt x="208" y="95"/>
                    <a:pt x="208" y="60"/>
                  </a:cubicBezTo>
                  <a:cubicBezTo>
                    <a:pt x="208" y="27"/>
                    <a:pt x="180" y="0"/>
                    <a:pt x="14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1" name="Freeform 51"/>
            <p:cNvSpPr/>
            <p:nvPr/>
          </p:nvSpPr>
          <p:spPr bwMode="auto">
            <a:xfrm>
              <a:off x="8709025" y="3605213"/>
              <a:ext cx="123825" cy="157163"/>
            </a:xfrm>
            <a:custGeom>
              <a:avLst/>
              <a:gdLst>
                <a:gd name="T0" fmla="*/ 12 w 57"/>
                <a:gd name="T1" fmla="*/ 72 h 72"/>
                <a:gd name="T2" fmla="*/ 27 w 57"/>
                <a:gd name="T3" fmla="*/ 0 h 72"/>
                <a:gd name="T4" fmla="*/ 57 w 57"/>
                <a:gd name="T5" fmla="*/ 6 h 72"/>
                <a:gd name="T6" fmla="*/ 12 w 57"/>
                <a:gd name="T7" fmla="*/ 72 h 72"/>
              </a:gdLst>
              <a:ahLst/>
              <a:cxnLst>
                <a:cxn ang="0">
                  <a:pos x="T0" y="T1"/>
                </a:cxn>
                <a:cxn ang="0">
                  <a:pos x="T2" y="T3"/>
                </a:cxn>
                <a:cxn ang="0">
                  <a:pos x="T4" y="T5"/>
                </a:cxn>
                <a:cxn ang="0">
                  <a:pos x="T6" y="T7"/>
                </a:cxn>
              </a:cxnLst>
              <a:rect l="0" t="0" r="r" b="b"/>
              <a:pathLst>
                <a:path w="57" h="72">
                  <a:moveTo>
                    <a:pt x="12" y="72"/>
                  </a:moveTo>
                  <a:cubicBezTo>
                    <a:pt x="0" y="48"/>
                    <a:pt x="7" y="20"/>
                    <a:pt x="27" y="0"/>
                  </a:cubicBezTo>
                  <a:cubicBezTo>
                    <a:pt x="57" y="6"/>
                    <a:pt x="57" y="6"/>
                    <a:pt x="57" y="6"/>
                  </a:cubicBezTo>
                  <a:cubicBezTo>
                    <a:pt x="29" y="21"/>
                    <a:pt x="12" y="37"/>
                    <a:pt x="12" y="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62" name="Freeform 52"/>
          <p:cNvSpPr/>
          <p:nvPr/>
        </p:nvSpPr>
        <p:spPr bwMode="auto">
          <a:xfrm>
            <a:off x="5689947" y="876284"/>
            <a:ext cx="509455" cy="414230"/>
          </a:xfrm>
          <a:custGeom>
            <a:avLst/>
            <a:gdLst>
              <a:gd name="T0" fmla="*/ 312 w 312"/>
              <a:gd name="T1" fmla="*/ 86 h 253"/>
              <a:gd name="T2" fmla="*/ 305 w 312"/>
              <a:gd name="T3" fmla="*/ 75 h 253"/>
              <a:gd name="T4" fmla="*/ 79 w 312"/>
              <a:gd name="T5" fmla="*/ 226 h 253"/>
              <a:gd name="T6" fmla="*/ 28 w 312"/>
              <a:gd name="T7" fmla="*/ 214 h 253"/>
              <a:gd name="T8" fmla="*/ 35 w 312"/>
              <a:gd name="T9" fmla="*/ 162 h 253"/>
              <a:gd name="T10" fmla="*/ 262 w 312"/>
              <a:gd name="T11" fmla="*/ 11 h 253"/>
              <a:gd name="T12" fmla="*/ 254 w 312"/>
              <a:gd name="T13" fmla="*/ 0 h 253"/>
              <a:gd name="T14" fmla="*/ 26 w 312"/>
              <a:gd name="T15" fmla="*/ 153 h 253"/>
              <a:gd name="T16" fmla="*/ 15 w 312"/>
              <a:gd name="T17" fmla="*/ 222 h 253"/>
              <a:gd name="T18" fmla="*/ 83 w 312"/>
              <a:gd name="T19" fmla="*/ 239 h 253"/>
              <a:gd name="T20" fmla="*/ 312 w 312"/>
              <a:gd name="T21" fmla="*/ 86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2" h="253">
                <a:moveTo>
                  <a:pt x="312" y="86"/>
                </a:moveTo>
                <a:cubicBezTo>
                  <a:pt x="305" y="75"/>
                  <a:pt x="305" y="75"/>
                  <a:pt x="305" y="75"/>
                </a:cubicBezTo>
                <a:cubicBezTo>
                  <a:pt x="79" y="226"/>
                  <a:pt x="79" y="226"/>
                  <a:pt x="79" y="226"/>
                </a:cubicBezTo>
                <a:cubicBezTo>
                  <a:pt x="63" y="237"/>
                  <a:pt x="40" y="231"/>
                  <a:pt x="28" y="214"/>
                </a:cubicBezTo>
                <a:cubicBezTo>
                  <a:pt x="16" y="196"/>
                  <a:pt x="19" y="173"/>
                  <a:pt x="35" y="162"/>
                </a:cubicBezTo>
                <a:cubicBezTo>
                  <a:pt x="262" y="11"/>
                  <a:pt x="262" y="11"/>
                  <a:pt x="262" y="11"/>
                </a:cubicBezTo>
                <a:cubicBezTo>
                  <a:pt x="254" y="0"/>
                  <a:pt x="254" y="0"/>
                  <a:pt x="254" y="0"/>
                </a:cubicBezTo>
                <a:cubicBezTo>
                  <a:pt x="26" y="153"/>
                  <a:pt x="26" y="153"/>
                  <a:pt x="26" y="153"/>
                </a:cubicBezTo>
                <a:cubicBezTo>
                  <a:pt x="4" y="167"/>
                  <a:pt x="0" y="198"/>
                  <a:pt x="15" y="222"/>
                </a:cubicBezTo>
                <a:cubicBezTo>
                  <a:pt x="31" y="246"/>
                  <a:pt x="62" y="253"/>
                  <a:pt x="83" y="239"/>
                </a:cubicBezTo>
                <a:lnTo>
                  <a:pt x="312" y="8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3" name="Freeform 53"/>
          <p:cNvSpPr/>
          <p:nvPr/>
        </p:nvSpPr>
        <p:spPr bwMode="auto">
          <a:xfrm>
            <a:off x="6076800" y="853669"/>
            <a:ext cx="140457" cy="192831"/>
          </a:xfrm>
          <a:custGeom>
            <a:avLst/>
            <a:gdLst>
              <a:gd name="T0" fmla="*/ 80 w 86"/>
              <a:gd name="T1" fmla="*/ 115 h 118"/>
              <a:gd name="T2" fmla="*/ 68 w 86"/>
              <a:gd name="T3" fmla="*/ 113 h 118"/>
              <a:gd name="T4" fmla="*/ 3 w 86"/>
              <a:gd name="T5" fmla="*/ 16 h 118"/>
              <a:gd name="T6" fmla="*/ 6 w 86"/>
              <a:gd name="T7" fmla="*/ 3 h 118"/>
              <a:gd name="T8" fmla="*/ 19 w 86"/>
              <a:gd name="T9" fmla="*/ 6 h 118"/>
              <a:gd name="T10" fmla="*/ 83 w 86"/>
              <a:gd name="T11" fmla="*/ 102 h 118"/>
              <a:gd name="T12" fmla="*/ 80 w 86"/>
              <a:gd name="T13" fmla="*/ 115 h 118"/>
            </a:gdLst>
            <a:ahLst/>
            <a:cxnLst>
              <a:cxn ang="0">
                <a:pos x="T0" y="T1"/>
              </a:cxn>
              <a:cxn ang="0">
                <a:pos x="T2" y="T3"/>
              </a:cxn>
              <a:cxn ang="0">
                <a:pos x="T4" y="T5"/>
              </a:cxn>
              <a:cxn ang="0">
                <a:pos x="T6" y="T7"/>
              </a:cxn>
              <a:cxn ang="0">
                <a:pos x="T8" y="T9"/>
              </a:cxn>
              <a:cxn ang="0">
                <a:pos x="T10" y="T11"/>
              </a:cxn>
              <a:cxn ang="0">
                <a:pos x="T12" y="T13"/>
              </a:cxn>
            </a:cxnLst>
            <a:rect l="0" t="0" r="r" b="b"/>
            <a:pathLst>
              <a:path w="86" h="118">
                <a:moveTo>
                  <a:pt x="80" y="115"/>
                </a:moveTo>
                <a:cubicBezTo>
                  <a:pt x="76" y="118"/>
                  <a:pt x="70" y="117"/>
                  <a:pt x="68" y="113"/>
                </a:cubicBezTo>
                <a:cubicBezTo>
                  <a:pt x="3" y="16"/>
                  <a:pt x="3" y="16"/>
                  <a:pt x="3" y="16"/>
                </a:cubicBezTo>
                <a:cubicBezTo>
                  <a:pt x="0" y="12"/>
                  <a:pt x="1" y="6"/>
                  <a:pt x="6" y="3"/>
                </a:cubicBezTo>
                <a:cubicBezTo>
                  <a:pt x="10" y="0"/>
                  <a:pt x="16" y="2"/>
                  <a:pt x="19" y="6"/>
                </a:cubicBezTo>
                <a:cubicBezTo>
                  <a:pt x="83" y="102"/>
                  <a:pt x="83" y="102"/>
                  <a:pt x="83" y="102"/>
                </a:cubicBezTo>
                <a:cubicBezTo>
                  <a:pt x="86" y="107"/>
                  <a:pt x="85" y="112"/>
                  <a:pt x="80" y="11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4" name="Freeform 54"/>
          <p:cNvSpPr/>
          <p:nvPr/>
        </p:nvSpPr>
        <p:spPr bwMode="auto">
          <a:xfrm>
            <a:off x="5756605" y="985793"/>
            <a:ext cx="385662" cy="252347"/>
          </a:xfrm>
          <a:custGeom>
            <a:avLst/>
            <a:gdLst>
              <a:gd name="T0" fmla="*/ 236 w 236"/>
              <a:gd name="T1" fmla="*/ 13 h 154"/>
              <a:gd name="T2" fmla="*/ 227 w 236"/>
              <a:gd name="T3" fmla="*/ 0 h 154"/>
              <a:gd name="T4" fmla="*/ 25 w 236"/>
              <a:gd name="T5" fmla="*/ 135 h 154"/>
              <a:gd name="T6" fmla="*/ 0 w 236"/>
              <a:gd name="T7" fmla="*/ 136 h 154"/>
              <a:gd name="T8" fmla="*/ 1 w 236"/>
              <a:gd name="T9" fmla="*/ 138 h 154"/>
              <a:gd name="T10" fmla="*/ 36 w 236"/>
              <a:gd name="T11" fmla="*/ 146 h 154"/>
              <a:gd name="T12" fmla="*/ 236 w 236"/>
              <a:gd name="T13" fmla="*/ 13 h 154"/>
            </a:gdLst>
            <a:ahLst/>
            <a:cxnLst>
              <a:cxn ang="0">
                <a:pos x="T0" y="T1"/>
              </a:cxn>
              <a:cxn ang="0">
                <a:pos x="T2" y="T3"/>
              </a:cxn>
              <a:cxn ang="0">
                <a:pos x="T4" y="T5"/>
              </a:cxn>
              <a:cxn ang="0">
                <a:pos x="T6" y="T7"/>
              </a:cxn>
              <a:cxn ang="0">
                <a:pos x="T8" y="T9"/>
              </a:cxn>
              <a:cxn ang="0">
                <a:pos x="T10" y="T11"/>
              </a:cxn>
              <a:cxn ang="0">
                <a:pos x="T12" y="T13"/>
              </a:cxn>
            </a:cxnLst>
            <a:rect l="0" t="0" r="r" b="b"/>
            <a:pathLst>
              <a:path w="236" h="154">
                <a:moveTo>
                  <a:pt x="236" y="13"/>
                </a:moveTo>
                <a:cubicBezTo>
                  <a:pt x="227" y="0"/>
                  <a:pt x="227" y="0"/>
                  <a:pt x="227" y="0"/>
                </a:cubicBezTo>
                <a:cubicBezTo>
                  <a:pt x="25" y="135"/>
                  <a:pt x="25" y="135"/>
                  <a:pt x="25" y="135"/>
                </a:cubicBezTo>
                <a:cubicBezTo>
                  <a:pt x="17" y="140"/>
                  <a:pt x="8" y="140"/>
                  <a:pt x="0" y="136"/>
                </a:cubicBezTo>
                <a:cubicBezTo>
                  <a:pt x="0" y="137"/>
                  <a:pt x="0" y="137"/>
                  <a:pt x="1" y="138"/>
                </a:cubicBezTo>
                <a:cubicBezTo>
                  <a:pt x="9" y="150"/>
                  <a:pt x="25" y="154"/>
                  <a:pt x="36" y="146"/>
                </a:cubicBezTo>
                <a:lnTo>
                  <a:pt x="236" y="1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5" name="Freeform 55"/>
          <p:cNvSpPr>
            <a:spLocks noEditPoints="1"/>
          </p:cNvSpPr>
          <p:nvPr/>
        </p:nvSpPr>
        <p:spPr bwMode="auto">
          <a:xfrm>
            <a:off x="5442362" y="1207192"/>
            <a:ext cx="222589" cy="390423"/>
          </a:xfrm>
          <a:custGeom>
            <a:avLst/>
            <a:gdLst>
              <a:gd name="T0" fmla="*/ 59 w 136"/>
              <a:gd name="T1" fmla="*/ 203 h 239"/>
              <a:gd name="T2" fmla="*/ 54 w 136"/>
              <a:gd name="T3" fmla="*/ 203 h 239"/>
              <a:gd name="T4" fmla="*/ 54 w 136"/>
              <a:gd name="T5" fmla="*/ 239 h 239"/>
              <a:gd name="T6" fmla="*/ 72 w 136"/>
              <a:gd name="T7" fmla="*/ 226 h 239"/>
              <a:gd name="T8" fmla="*/ 59 w 136"/>
              <a:gd name="T9" fmla="*/ 203 h 239"/>
              <a:gd name="T10" fmla="*/ 54 w 136"/>
              <a:gd name="T11" fmla="*/ 187 h 239"/>
              <a:gd name="T12" fmla="*/ 54 w 136"/>
              <a:gd name="T13" fmla="*/ 82 h 239"/>
              <a:gd name="T14" fmla="*/ 81 w 136"/>
              <a:gd name="T15" fmla="*/ 74 h 239"/>
              <a:gd name="T16" fmla="*/ 97 w 136"/>
              <a:gd name="T17" fmla="*/ 13 h 239"/>
              <a:gd name="T18" fmla="*/ 114 w 136"/>
              <a:gd name="T19" fmla="*/ 2 h 239"/>
              <a:gd name="T20" fmla="*/ 124 w 136"/>
              <a:gd name="T21" fmla="*/ 20 h 239"/>
              <a:gd name="T22" fmla="*/ 109 w 136"/>
              <a:gd name="T23" fmla="*/ 81 h 239"/>
              <a:gd name="T24" fmla="*/ 130 w 136"/>
              <a:gd name="T25" fmla="*/ 134 h 239"/>
              <a:gd name="T26" fmla="*/ 122 w 136"/>
              <a:gd name="T27" fmla="*/ 164 h 239"/>
              <a:gd name="T28" fmla="*/ 122 w 136"/>
              <a:gd name="T29" fmla="*/ 164 h 239"/>
              <a:gd name="T30" fmla="*/ 136 w 136"/>
              <a:gd name="T31" fmla="*/ 187 h 239"/>
              <a:gd name="T32" fmla="*/ 131 w 136"/>
              <a:gd name="T33" fmla="*/ 207 h 239"/>
              <a:gd name="T34" fmla="*/ 54 w 136"/>
              <a:gd name="T35" fmla="*/ 187 h 239"/>
              <a:gd name="T36" fmla="*/ 54 w 136"/>
              <a:gd name="T37" fmla="*/ 203 h 239"/>
              <a:gd name="T38" fmla="*/ 36 w 136"/>
              <a:gd name="T39" fmla="*/ 216 h 239"/>
              <a:gd name="T40" fmla="*/ 50 w 136"/>
              <a:gd name="T41" fmla="*/ 239 h 239"/>
              <a:gd name="T42" fmla="*/ 54 w 136"/>
              <a:gd name="T43" fmla="*/ 239 h 239"/>
              <a:gd name="T44" fmla="*/ 54 w 136"/>
              <a:gd name="T45" fmla="*/ 203 h 239"/>
              <a:gd name="T46" fmla="*/ 54 w 136"/>
              <a:gd name="T47" fmla="*/ 82 h 239"/>
              <a:gd name="T48" fmla="*/ 54 w 136"/>
              <a:gd name="T49" fmla="*/ 187 h 239"/>
              <a:gd name="T50" fmla="*/ 0 w 136"/>
              <a:gd name="T51" fmla="*/ 173 h 239"/>
              <a:gd name="T52" fmla="*/ 5 w 136"/>
              <a:gd name="T53" fmla="*/ 152 h 239"/>
              <a:gd name="T54" fmla="*/ 29 w 136"/>
              <a:gd name="T55" fmla="*/ 140 h 239"/>
              <a:gd name="T56" fmla="*/ 37 w 136"/>
              <a:gd name="T57" fmla="*/ 109 h 239"/>
              <a:gd name="T58" fmla="*/ 54 w 136"/>
              <a:gd name="T59" fmla="*/ 82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6" h="239">
                <a:moveTo>
                  <a:pt x="59" y="203"/>
                </a:moveTo>
                <a:cubicBezTo>
                  <a:pt x="57" y="203"/>
                  <a:pt x="56" y="203"/>
                  <a:pt x="54" y="203"/>
                </a:cubicBezTo>
                <a:cubicBezTo>
                  <a:pt x="54" y="239"/>
                  <a:pt x="54" y="239"/>
                  <a:pt x="54" y="239"/>
                </a:cubicBezTo>
                <a:cubicBezTo>
                  <a:pt x="62" y="239"/>
                  <a:pt x="70" y="234"/>
                  <a:pt x="72" y="226"/>
                </a:cubicBezTo>
                <a:cubicBezTo>
                  <a:pt x="74" y="216"/>
                  <a:pt x="69" y="206"/>
                  <a:pt x="59" y="203"/>
                </a:cubicBezTo>
                <a:close/>
                <a:moveTo>
                  <a:pt x="54" y="187"/>
                </a:moveTo>
                <a:cubicBezTo>
                  <a:pt x="54" y="82"/>
                  <a:pt x="54" y="82"/>
                  <a:pt x="54" y="82"/>
                </a:cubicBezTo>
                <a:cubicBezTo>
                  <a:pt x="62" y="76"/>
                  <a:pt x="71" y="74"/>
                  <a:pt x="81" y="74"/>
                </a:cubicBezTo>
                <a:cubicBezTo>
                  <a:pt x="97" y="13"/>
                  <a:pt x="97" y="13"/>
                  <a:pt x="97" y="13"/>
                </a:cubicBezTo>
                <a:cubicBezTo>
                  <a:pt x="99" y="5"/>
                  <a:pt x="107" y="0"/>
                  <a:pt x="114" y="2"/>
                </a:cubicBezTo>
                <a:cubicBezTo>
                  <a:pt x="122" y="4"/>
                  <a:pt x="126" y="12"/>
                  <a:pt x="124" y="20"/>
                </a:cubicBezTo>
                <a:cubicBezTo>
                  <a:pt x="109" y="81"/>
                  <a:pt x="109" y="81"/>
                  <a:pt x="109" y="81"/>
                </a:cubicBezTo>
                <a:cubicBezTo>
                  <a:pt x="125" y="90"/>
                  <a:pt x="136" y="109"/>
                  <a:pt x="130" y="134"/>
                </a:cubicBezTo>
                <a:cubicBezTo>
                  <a:pt x="130" y="134"/>
                  <a:pt x="125" y="154"/>
                  <a:pt x="122" y="164"/>
                </a:cubicBezTo>
                <a:cubicBezTo>
                  <a:pt x="122" y="164"/>
                  <a:pt x="122" y="164"/>
                  <a:pt x="122" y="164"/>
                </a:cubicBezTo>
                <a:cubicBezTo>
                  <a:pt x="118" y="178"/>
                  <a:pt x="136" y="187"/>
                  <a:pt x="136" y="187"/>
                </a:cubicBezTo>
                <a:cubicBezTo>
                  <a:pt x="131" y="207"/>
                  <a:pt x="131" y="207"/>
                  <a:pt x="131" y="207"/>
                </a:cubicBezTo>
                <a:lnTo>
                  <a:pt x="54" y="187"/>
                </a:lnTo>
                <a:close/>
                <a:moveTo>
                  <a:pt x="54" y="203"/>
                </a:moveTo>
                <a:cubicBezTo>
                  <a:pt x="46" y="203"/>
                  <a:pt x="38" y="208"/>
                  <a:pt x="36" y="216"/>
                </a:cubicBezTo>
                <a:cubicBezTo>
                  <a:pt x="34" y="226"/>
                  <a:pt x="40" y="236"/>
                  <a:pt x="50" y="239"/>
                </a:cubicBezTo>
                <a:cubicBezTo>
                  <a:pt x="51" y="239"/>
                  <a:pt x="53" y="239"/>
                  <a:pt x="54" y="239"/>
                </a:cubicBezTo>
                <a:cubicBezTo>
                  <a:pt x="54" y="203"/>
                  <a:pt x="54" y="203"/>
                  <a:pt x="54" y="203"/>
                </a:cubicBezTo>
                <a:close/>
                <a:moveTo>
                  <a:pt x="54" y="82"/>
                </a:moveTo>
                <a:cubicBezTo>
                  <a:pt x="54" y="187"/>
                  <a:pt x="54" y="187"/>
                  <a:pt x="54" y="187"/>
                </a:cubicBezTo>
                <a:cubicBezTo>
                  <a:pt x="0" y="173"/>
                  <a:pt x="0" y="173"/>
                  <a:pt x="0" y="173"/>
                </a:cubicBezTo>
                <a:cubicBezTo>
                  <a:pt x="5" y="152"/>
                  <a:pt x="5" y="152"/>
                  <a:pt x="5" y="152"/>
                </a:cubicBezTo>
                <a:cubicBezTo>
                  <a:pt x="5" y="152"/>
                  <a:pt x="25" y="154"/>
                  <a:pt x="29" y="140"/>
                </a:cubicBezTo>
                <a:cubicBezTo>
                  <a:pt x="32" y="128"/>
                  <a:pt x="37" y="109"/>
                  <a:pt x="37" y="109"/>
                </a:cubicBezTo>
                <a:cubicBezTo>
                  <a:pt x="40" y="97"/>
                  <a:pt x="46" y="88"/>
                  <a:pt x="54" y="82"/>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6" name="Freeform 56"/>
          <p:cNvSpPr>
            <a:spLocks noEditPoints="1"/>
          </p:cNvSpPr>
          <p:nvPr/>
        </p:nvSpPr>
        <p:spPr bwMode="auto">
          <a:xfrm>
            <a:off x="5240008" y="2024939"/>
            <a:ext cx="416610" cy="453510"/>
          </a:xfrm>
          <a:custGeom>
            <a:avLst/>
            <a:gdLst>
              <a:gd name="T0" fmla="*/ 198 w 255"/>
              <a:gd name="T1" fmla="*/ 128 h 277"/>
              <a:gd name="T2" fmla="*/ 191 w 255"/>
              <a:gd name="T3" fmla="*/ 158 h 277"/>
              <a:gd name="T4" fmla="*/ 191 w 255"/>
              <a:gd name="T5" fmla="*/ 185 h 277"/>
              <a:gd name="T6" fmla="*/ 196 w 255"/>
              <a:gd name="T7" fmla="*/ 187 h 277"/>
              <a:gd name="T8" fmla="*/ 218 w 255"/>
              <a:gd name="T9" fmla="*/ 218 h 277"/>
              <a:gd name="T10" fmla="*/ 191 w 255"/>
              <a:gd name="T11" fmla="*/ 201 h 277"/>
              <a:gd name="T12" fmla="*/ 191 w 255"/>
              <a:gd name="T13" fmla="*/ 55 h 277"/>
              <a:gd name="T14" fmla="*/ 218 w 255"/>
              <a:gd name="T15" fmla="*/ 38 h 277"/>
              <a:gd name="T16" fmla="*/ 196 w 255"/>
              <a:gd name="T17" fmla="*/ 69 h 277"/>
              <a:gd name="T18" fmla="*/ 191 w 255"/>
              <a:gd name="T19" fmla="*/ 71 h 277"/>
              <a:gd name="T20" fmla="*/ 249 w 255"/>
              <a:gd name="T21" fmla="*/ 121 h 277"/>
              <a:gd name="T22" fmla="*/ 211 w 255"/>
              <a:gd name="T23" fmla="*/ 128 h 277"/>
              <a:gd name="T24" fmla="*/ 249 w 255"/>
              <a:gd name="T25" fmla="*/ 134 h 277"/>
              <a:gd name="T26" fmla="*/ 249 w 255"/>
              <a:gd name="T27" fmla="*/ 121 h 277"/>
              <a:gd name="T28" fmla="*/ 132 w 255"/>
              <a:gd name="T29" fmla="*/ 277 h 277"/>
              <a:gd name="T30" fmla="*/ 167 w 255"/>
              <a:gd name="T31" fmla="*/ 186 h 277"/>
              <a:gd name="T32" fmla="*/ 191 w 255"/>
              <a:gd name="T33" fmla="*/ 98 h 277"/>
              <a:gd name="T34" fmla="*/ 127 w 255"/>
              <a:gd name="T35" fmla="*/ 72 h 277"/>
              <a:gd name="T36" fmla="*/ 183 w 255"/>
              <a:gd name="T37" fmla="*/ 128 h 277"/>
              <a:gd name="T38" fmla="*/ 156 w 255"/>
              <a:gd name="T39" fmla="*/ 176 h 277"/>
              <a:gd name="T40" fmla="*/ 153 w 255"/>
              <a:gd name="T41" fmla="*/ 214 h 277"/>
              <a:gd name="T42" fmla="*/ 127 w 255"/>
              <a:gd name="T43" fmla="*/ 277 h 277"/>
              <a:gd name="T44" fmla="*/ 191 w 255"/>
              <a:gd name="T45" fmla="*/ 71 h 277"/>
              <a:gd name="T46" fmla="*/ 186 w 255"/>
              <a:gd name="T47" fmla="*/ 60 h 277"/>
              <a:gd name="T48" fmla="*/ 191 w 255"/>
              <a:gd name="T49" fmla="*/ 185 h 277"/>
              <a:gd name="T50" fmla="*/ 186 w 255"/>
              <a:gd name="T51" fmla="*/ 196 h 277"/>
              <a:gd name="T52" fmla="*/ 191 w 255"/>
              <a:gd name="T53" fmla="*/ 185 h 277"/>
              <a:gd name="T54" fmla="*/ 127 w 255"/>
              <a:gd name="T55" fmla="*/ 0 h 277"/>
              <a:gd name="T56" fmla="*/ 134 w 255"/>
              <a:gd name="T57" fmla="*/ 7 h 277"/>
              <a:gd name="T58" fmla="*/ 128 w 255"/>
              <a:gd name="T59" fmla="*/ 45 h 277"/>
              <a:gd name="T60" fmla="*/ 127 w 255"/>
              <a:gd name="T61" fmla="*/ 45 h 277"/>
              <a:gd name="T62" fmla="*/ 64 w 255"/>
              <a:gd name="T63" fmla="*/ 97 h 277"/>
              <a:gd name="T64" fmla="*/ 89 w 255"/>
              <a:gd name="T65" fmla="*/ 187 h 277"/>
              <a:gd name="T66" fmla="*/ 124 w 255"/>
              <a:gd name="T67" fmla="*/ 277 h 277"/>
              <a:gd name="T68" fmla="*/ 127 w 255"/>
              <a:gd name="T69" fmla="*/ 214 h 277"/>
              <a:gd name="T70" fmla="*/ 103 w 255"/>
              <a:gd name="T71" fmla="*/ 183 h 277"/>
              <a:gd name="T72" fmla="*/ 71 w 255"/>
              <a:gd name="T73" fmla="*/ 128 h 277"/>
              <a:gd name="T74" fmla="*/ 127 w 255"/>
              <a:gd name="T75" fmla="*/ 72 h 277"/>
              <a:gd name="T76" fmla="*/ 127 w 255"/>
              <a:gd name="T77" fmla="*/ 57 h 277"/>
              <a:gd name="T78" fmla="*/ 127 w 255"/>
              <a:gd name="T79" fmla="*/ 0 h 277"/>
              <a:gd name="T80" fmla="*/ 121 w 255"/>
              <a:gd name="T81" fmla="*/ 38 h 277"/>
              <a:gd name="T82" fmla="*/ 127 w 255"/>
              <a:gd name="T83" fmla="*/ 0 h 277"/>
              <a:gd name="T84" fmla="*/ 64 w 255"/>
              <a:gd name="T85" fmla="*/ 185 h 277"/>
              <a:gd name="T86" fmla="*/ 69 w 255"/>
              <a:gd name="T87" fmla="*/ 196 h 277"/>
              <a:gd name="T88" fmla="*/ 64 w 255"/>
              <a:gd name="T89" fmla="*/ 71 h 277"/>
              <a:gd name="T90" fmla="*/ 69 w 255"/>
              <a:gd name="T91" fmla="*/ 60 h 277"/>
              <a:gd name="T92" fmla="*/ 64 w 255"/>
              <a:gd name="T93" fmla="*/ 71 h 277"/>
              <a:gd name="T94" fmla="*/ 57 w 255"/>
              <a:gd name="T95" fmla="*/ 128 h 277"/>
              <a:gd name="T96" fmla="*/ 64 w 255"/>
              <a:gd name="T97" fmla="*/ 97 h 277"/>
              <a:gd name="T98" fmla="*/ 64 w 255"/>
              <a:gd name="T99" fmla="*/ 71 h 277"/>
              <a:gd name="T100" fmla="*/ 60 w 255"/>
              <a:gd name="T101" fmla="*/ 69 h 277"/>
              <a:gd name="T102" fmla="*/ 38 w 255"/>
              <a:gd name="T103" fmla="*/ 38 h 277"/>
              <a:gd name="T104" fmla="*/ 64 w 255"/>
              <a:gd name="T105" fmla="*/ 55 h 277"/>
              <a:gd name="T106" fmla="*/ 64 w 255"/>
              <a:gd name="T107" fmla="*/ 201 h 277"/>
              <a:gd name="T108" fmla="*/ 38 w 255"/>
              <a:gd name="T109" fmla="*/ 218 h 277"/>
              <a:gd name="T110" fmla="*/ 60 w 255"/>
              <a:gd name="T111" fmla="*/ 187 h 277"/>
              <a:gd name="T112" fmla="*/ 64 w 255"/>
              <a:gd name="T113" fmla="*/ 185 h 277"/>
              <a:gd name="T114" fmla="*/ 45 w 255"/>
              <a:gd name="T115" fmla="*/ 128 h 277"/>
              <a:gd name="T116" fmla="*/ 7 w 255"/>
              <a:gd name="T117" fmla="*/ 121 h 277"/>
              <a:gd name="T118" fmla="*/ 7 w 255"/>
              <a:gd name="T119" fmla="*/ 134 h 277"/>
              <a:gd name="T120" fmla="*/ 45 w 255"/>
              <a:gd name="T121" fmla="*/ 128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5" h="277">
                <a:moveTo>
                  <a:pt x="191" y="158"/>
                </a:moveTo>
                <a:cubicBezTo>
                  <a:pt x="195" y="149"/>
                  <a:pt x="198" y="139"/>
                  <a:pt x="198" y="128"/>
                </a:cubicBezTo>
                <a:cubicBezTo>
                  <a:pt x="198" y="117"/>
                  <a:pt x="195" y="107"/>
                  <a:pt x="191" y="98"/>
                </a:cubicBezTo>
                <a:cubicBezTo>
                  <a:pt x="191" y="158"/>
                  <a:pt x="191" y="158"/>
                  <a:pt x="191" y="158"/>
                </a:cubicBezTo>
                <a:close/>
                <a:moveTo>
                  <a:pt x="191" y="201"/>
                </a:moveTo>
                <a:cubicBezTo>
                  <a:pt x="191" y="185"/>
                  <a:pt x="191" y="185"/>
                  <a:pt x="191" y="185"/>
                </a:cubicBezTo>
                <a:cubicBezTo>
                  <a:pt x="193" y="185"/>
                  <a:pt x="194" y="185"/>
                  <a:pt x="196" y="187"/>
                </a:cubicBezTo>
                <a:cubicBezTo>
                  <a:pt x="196" y="187"/>
                  <a:pt x="196" y="187"/>
                  <a:pt x="196" y="187"/>
                </a:cubicBezTo>
                <a:cubicBezTo>
                  <a:pt x="218" y="209"/>
                  <a:pt x="218" y="209"/>
                  <a:pt x="218" y="209"/>
                </a:cubicBezTo>
                <a:cubicBezTo>
                  <a:pt x="220" y="211"/>
                  <a:pt x="220" y="216"/>
                  <a:pt x="218" y="218"/>
                </a:cubicBezTo>
                <a:cubicBezTo>
                  <a:pt x="215" y="221"/>
                  <a:pt x="211" y="221"/>
                  <a:pt x="209" y="218"/>
                </a:cubicBezTo>
                <a:cubicBezTo>
                  <a:pt x="191" y="201"/>
                  <a:pt x="191" y="201"/>
                  <a:pt x="191" y="201"/>
                </a:cubicBezTo>
                <a:close/>
                <a:moveTo>
                  <a:pt x="191" y="71"/>
                </a:moveTo>
                <a:cubicBezTo>
                  <a:pt x="191" y="55"/>
                  <a:pt x="191" y="55"/>
                  <a:pt x="191" y="55"/>
                </a:cubicBezTo>
                <a:cubicBezTo>
                  <a:pt x="209" y="38"/>
                  <a:pt x="209" y="38"/>
                  <a:pt x="209" y="38"/>
                </a:cubicBezTo>
                <a:cubicBezTo>
                  <a:pt x="211" y="35"/>
                  <a:pt x="215" y="35"/>
                  <a:pt x="218" y="38"/>
                </a:cubicBezTo>
                <a:cubicBezTo>
                  <a:pt x="220" y="40"/>
                  <a:pt x="220" y="44"/>
                  <a:pt x="218" y="47"/>
                </a:cubicBezTo>
                <a:cubicBezTo>
                  <a:pt x="196" y="69"/>
                  <a:pt x="196" y="69"/>
                  <a:pt x="196" y="69"/>
                </a:cubicBezTo>
                <a:cubicBezTo>
                  <a:pt x="196" y="69"/>
                  <a:pt x="196" y="69"/>
                  <a:pt x="196" y="69"/>
                </a:cubicBezTo>
                <a:cubicBezTo>
                  <a:pt x="194" y="71"/>
                  <a:pt x="193" y="71"/>
                  <a:pt x="191" y="71"/>
                </a:cubicBezTo>
                <a:close/>
                <a:moveTo>
                  <a:pt x="249" y="121"/>
                </a:moveTo>
                <a:cubicBezTo>
                  <a:pt x="249" y="121"/>
                  <a:pt x="249" y="121"/>
                  <a:pt x="249" y="121"/>
                </a:cubicBezTo>
                <a:cubicBezTo>
                  <a:pt x="217" y="121"/>
                  <a:pt x="217" y="121"/>
                  <a:pt x="217" y="121"/>
                </a:cubicBezTo>
                <a:cubicBezTo>
                  <a:pt x="214" y="121"/>
                  <a:pt x="211" y="124"/>
                  <a:pt x="211" y="128"/>
                </a:cubicBezTo>
                <a:cubicBezTo>
                  <a:pt x="211" y="132"/>
                  <a:pt x="214" y="134"/>
                  <a:pt x="217" y="134"/>
                </a:cubicBezTo>
                <a:cubicBezTo>
                  <a:pt x="249" y="134"/>
                  <a:pt x="249" y="134"/>
                  <a:pt x="249" y="134"/>
                </a:cubicBezTo>
                <a:cubicBezTo>
                  <a:pt x="252" y="134"/>
                  <a:pt x="255" y="132"/>
                  <a:pt x="255" y="128"/>
                </a:cubicBezTo>
                <a:cubicBezTo>
                  <a:pt x="255" y="124"/>
                  <a:pt x="252" y="121"/>
                  <a:pt x="249" y="121"/>
                </a:cubicBezTo>
                <a:close/>
                <a:moveTo>
                  <a:pt x="127" y="277"/>
                </a:moveTo>
                <a:cubicBezTo>
                  <a:pt x="132" y="277"/>
                  <a:pt x="132" y="277"/>
                  <a:pt x="132" y="277"/>
                </a:cubicBezTo>
                <a:cubicBezTo>
                  <a:pt x="151" y="277"/>
                  <a:pt x="167" y="262"/>
                  <a:pt x="167" y="242"/>
                </a:cubicBezTo>
                <a:cubicBezTo>
                  <a:pt x="167" y="186"/>
                  <a:pt x="167" y="186"/>
                  <a:pt x="167" y="186"/>
                </a:cubicBezTo>
                <a:cubicBezTo>
                  <a:pt x="177" y="179"/>
                  <a:pt x="186" y="169"/>
                  <a:pt x="191" y="158"/>
                </a:cubicBezTo>
                <a:cubicBezTo>
                  <a:pt x="191" y="98"/>
                  <a:pt x="191" y="98"/>
                  <a:pt x="191" y="98"/>
                </a:cubicBezTo>
                <a:cubicBezTo>
                  <a:pt x="180" y="74"/>
                  <a:pt x="156" y="57"/>
                  <a:pt x="127" y="57"/>
                </a:cubicBezTo>
                <a:cubicBezTo>
                  <a:pt x="127" y="72"/>
                  <a:pt x="127" y="72"/>
                  <a:pt x="127" y="72"/>
                </a:cubicBezTo>
                <a:cubicBezTo>
                  <a:pt x="143" y="72"/>
                  <a:pt x="157" y="78"/>
                  <a:pt x="167" y="88"/>
                </a:cubicBezTo>
                <a:cubicBezTo>
                  <a:pt x="177" y="98"/>
                  <a:pt x="183" y="112"/>
                  <a:pt x="183" y="128"/>
                </a:cubicBezTo>
                <a:cubicBezTo>
                  <a:pt x="183" y="148"/>
                  <a:pt x="172" y="166"/>
                  <a:pt x="156" y="176"/>
                </a:cubicBezTo>
                <a:cubicBezTo>
                  <a:pt x="156" y="176"/>
                  <a:pt x="156" y="176"/>
                  <a:pt x="156" y="176"/>
                </a:cubicBezTo>
                <a:cubicBezTo>
                  <a:pt x="154" y="177"/>
                  <a:pt x="153" y="180"/>
                  <a:pt x="153" y="182"/>
                </a:cubicBezTo>
                <a:cubicBezTo>
                  <a:pt x="153" y="214"/>
                  <a:pt x="153" y="214"/>
                  <a:pt x="153" y="214"/>
                </a:cubicBezTo>
                <a:cubicBezTo>
                  <a:pt x="127" y="214"/>
                  <a:pt x="127" y="214"/>
                  <a:pt x="127" y="214"/>
                </a:cubicBezTo>
                <a:cubicBezTo>
                  <a:pt x="127" y="277"/>
                  <a:pt x="127" y="277"/>
                  <a:pt x="127" y="277"/>
                </a:cubicBezTo>
                <a:close/>
                <a:moveTo>
                  <a:pt x="191" y="55"/>
                </a:moveTo>
                <a:cubicBezTo>
                  <a:pt x="191" y="71"/>
                  <a:pt x="191" y="71"/>
                  <a:pt x="191" y="71"/>
                </a:cubicBezTo>
                <a:cubicBezTo>
                  <a:pt x="189" y="71"/>
                  <a:pt x="188" y="71"/>
                  <a:pt x="186" y="69"/>
                </a:cubicBezTo>
                <a:cubicBezTo>
                  <a:pt x="184" y="67"/>
                  <a:pt x="184" y="63"/>
                  <a:pt x="186" y="60"/>
                </a:cubicBezTo>
                <a:cubicBezTo>
                  <a:pt x="191" y="55"/>
                  <a:pt x="191" y="55"/>
                  <a:pt x="191" y="55"/>
                </a:cubicBezTo>
                <a:close/>
                <a:moveTo>
                  <a:pt x="191" y="185"/>
                </a:moveTo>
                <a:cubicBezTo>
                  <a:pt x="191" y="201"/>
                  <a:pt x="191" y="201"/>
                  <a:pt x="191" y="201"/>
                </a:cubicBezTo>
                <a:cubicBezTo>
                  <a:pt x="186" y="196"/>
                  <a:pt x="186" y="196"/>
                  <a:pt x="186" y="196"/>
                </a:cubicBezTo>
                <a:cubicBezTo>
                  <a:pt x="184" y="193"/>
                  <a:pt x="184" y="189"/>
                  <a:pt x="186" y="187"/>
                </a:cubicBezTo>
                <a:cubicBezTo>
                  <a:pt x="188" y="185"/>
                  <a:pt x="189" y="185"/>
                  <a:pt x="191" y="185"/>
                </a:cubicBezTo>
                <a:close/>
                <a:moveTo>
                  <a:pt x="127" y="45"/>
                </a:moveTo>
                <a:cubicBezTo>
                  <a:pt x="127" y="0"/>
                  <a:pt x="127" y="0"/>
                  <a:pt x="127" y="0"/>
                </a:cubicBezTo>
                <a:cubicBezTo>
                  <a:pt x="127" y="0"/>
                  <a:pt x="128" y="0"/>
                  <a:pt x="128" y="0"/>
                </a:cubicBezTo>
                <a:cubicBezTo>
                  <a:pt x="131" y="0"/>
                  <a:pt x="134" y="3"/>
                  <a:pt x="134" y="7"/>
                </a:cubicBezTo>
                <a:cubicBezTo>
                  <a:pt x="134" y="38"/>
                  <a:pt x="134" y="38"/>
                  <a:pt x="134" y="38"/>
                </a:cubicBezTo>
                <a:cubicBezTo>
                  <a:pt x="134" y="42"/>
                  <a:pt x="131" y="45"/>
                  <a:pt x="128" y="45"/>
                </a:cubicBezTo>
                <a:cubicBezTo>
                  <a:pt x="128" y="45"/>
                  <a:pt x="128" y="45"/>
                  <a:pt x="128" y="45"/>
                </a:cubicBezTo>
                <a:cubicBezTo>
                  <a:pt x="128" y="45"/>
                  <a:pt x="127" y="45"/>
                  <a:pt x="127" y="45"/>
                </a:cubicBezTo>
                <a:close/>
                <a:moveTo>
                  <a:pt x="127" y="57"/>
                </a:moveTo>
                <a:cubicBezTo>
                  <a:pt x="99" y="57"/>
                  <a:pt x="75" y="74"/>
                  <a:pt x="64" y="97"/>
                </a:cubicBezTo>
                <a:cubicBezTo>
                  <a:pt x="64" y="159"/>
                  <a:pt x="64" y="159"/>
                  <a:pt x="64" y="159"/>
                </a:cubicBezTo>
                <a:cubicBezTo>
                  <a:pt x="70" y="170"/>
                  <a:pt x="78" y="180"/>
                  <a:pt x="89" y="187"/>
                </a:cubicBezTo>
                <a:cubicBezTo>
                  <a:pt x="89" y="242"/>
                  <a:pt x="89" y="242"/>
                  <a:pt x="89" y="242"/>
                </a:cubicBezTo>
                <a:cubicBezTo>
                  <a:pt x="89" y="262"/>
                  <a:pt x="104" y="277"/>
                  <a:pt x="124" y="277"/>
                </a:cubicBezTo>
                <a:cubicBezTo>
                  <a:pt x="127" y="277"/>
                  <a:pt x="127" y="277"/>
                  <a:pt x="127" y="277"/>
                </a:cubicBezTo>
                <a:cubicBezTo>
                  <a:pt x="127" y="214"/>
                  <a:pt x="127" y="214"/>
                  <a:pt x="127" y="214"/>
                </a:cubicBezTo>
                <a:cubicBezTo>
                  <a:pt x="103" y="214"/>
                  <a:pt x="103" y="214"/>
                  <a:pt x="103" y="214"/>
                </a:cubicBezTo>
                <a:cubicBezTo>
                  <a:pt x="103" y="183"/>
                  <a:pt x="103" y="183"/>
                  <a:pt x="103" y="183"/>
                </a:cubicBezTo>
                <a:cubicBezTo>
                  <a:pt x="103" y="180"/>
                  <a:pt x="102" y="178"/>
                  <a:pt x="100" y="176"/>
                </a:cubicBezTo>
                <a:cubicBezTo>
                  <a:pt x="83" y="167"/>
                  <a:pt x="71" y="149"/>
                  <a:pt x="71" y="128"/>
                </a:cubicBezTo>
                <a:cubicBezTo>
                  <a:pt x="71" y="112"/>
                  <a:pt x="78" y="98"/>
                  <a:pt x="88" y="88"/>
                </a:cubicBezTo>
                <a:cubicBezTo>
                  <a:pt x="98" y="78"/>
                  <a:pt x="112" y="72"/>
                  <a:pt x="127" y="72"/>
                </a:cubicBezTo>
                <a:cubicBezTo>
                  <a:pt x="127" y="72"/>
                  <a:pt x="127" y="72"/>
                  <a:pt x="127" y="72"/>
                </a:cubicBezTo>
                <a:cubicBezTo>
                  <a:pt x="127" y="57"/>
                  <a:pt x="127" y="57"/>
                  <a:pt x="127" y="57"/>
                </a:cubicBezTo>
                <a:cubicBezTo>
                  <a:pt x="127" y="57"/>
                  <a:pt x="127" y="57"/>
                  <a:pt x="127" y="57"/>
                </a:cubicBezTo>
                <a:close/>
                <a:moveTo>
                  <a:pt x="127" y="0"/>
                </a:moveTo>
                <a:cubicBezTo>
                  <a:pt x="127" y="45"/>
                  <a:pt x="127" y="45"/>
                  <a:pt x="127" y="45"/>
                </a:cubicBezTo>
                <a:cubicBezTo>
                  <a:pt x="124" y="45"/>
                  <a:pt x="121" y="42"/>
                  <a:pt x="121" y="38"/>
                </a:cubicBezTo>
                <a:cubicBezTo>
                  <a:pt x="121" y="7"/>
                  <a:pt x="121" y="7"/>
                  <a:pt x="121" y="7"/>
                </a:cubicBezTo>
                <a:cubicBezTo>
                  <a:pt x="121" y="4"/>
                  <a:pt x="124" y="1"/>
                  <a:pt x="127" y="0"/>
                </a:cubicBezTo>
                <a:close/>
                <a:moveTo>
                  <a:pt x="64" y="201"/>
                </a:moveTo>
                <a:cubicBezTo>
                  <a:pt x="64" y="185"/>
                  <a:pt x="64" y="185"/>
                  <a:pt x="64" y="185"/>
                </a:cubicBezTo>
                <a:cubicBezTo>
                  <a:pt x="66" y="185"/>
                  <a:pt x="68" y="185"/>
                  <a:pt x="69" y="187"/>
                </a:cubicBezTo>
                <a:cubicBezTo>
                  <a:pt x="72" y="189"/>
                  <a:pt x="72" y="193"/>
                  <a:pt x="69" y="196"/>
                </a:cubicBezTo>
                <a:cubicBezTo>
                  <a:pt x="64" y="201"/>
                  <a:pt x="64" y="201"/>
                  <a:pt x="64" y="201"/>
                </a:cubicBezTo>
                <a:close/>
                <a:moveTo>
                  <a:pt x="64" y="71"/>
                </a:moveTo>
                <a:cubicBezTo>
                  <a:pt x="64" y="55"/>
                  <a:pt x="64" y="55"/>
                  <a:pt x="64" y="55"/>
                </a:cubicBezTo>
                <a:cubicBezTo>
                  <a:pt x="69" y="60"/>
                  <a:pt x="69" y="60"/>
                  <a:pt x="69" y="60"/>
                </a:cubicBezTo>
                <a:cubicBezTo>
                  <a:pt x="72" y="63"/>
                  <a:pt x="72" y="67"/>
                  <a:pt x="69" y="69"/>
                </a:cubicBezTo>
                <a:cubicBezTo>
                  <a:pt x="68" y="71"/>
                  <a:pt x="66" y="71"/>
                  <a:pt x="64" y="71"/>
                </a:cubicBezTo>
                <a:close/>
                <a:moveTo>
                  <a:pt x="64" y="97"/>
                </a:moveTo>
                <a:cubicBezTo>
                  <a:pt x="59" y="106"/>
                  <a:pt x="57" y="117"/>
                  <a:pt x="57" y="128"/>
                </a:cubicBezTo>
                <a:cubicBezTo>
                  <a:pt x="57" y="139"/>
                  <a:pt x="59" y="149"/>
                  <a:pt x="64" y="159"/>
                </a:cubicBezTo>
                <a:cubicBezTo>
                  <a:pt x="64" y="97"/>
                  <a:pt x="64" y="97"/>
                  <a:pt x="64" y="97"/>
                </a:cubicBezTo>
                <a:close/>
                <a:moveTo>
                  <a:pt x="64" y="55"/>
                </a:moveTo>
                <a:cubicBezTo>
                  <a:pt x="64" y="71"/>
                  <a:pt x="64" y="71"/>
                  <a:pt x="64" y="71"/>
                </a:cubicBezTo>
                <a:cubicBezTo>
                  <a:pt x="62" y="71"/>
                  <a:pt x="61" y="70"/>
                  <a:pt x="60" y="69"/>
                </a:cubicBezTo>
                <a:cubicBezTo>
                  <a:pt x="60" y="69"/>
                  <a:pt x="60" y="69"/>
                  <a:pt x="60" y="69"/>
                </a:cubicBezTo>
                <a:cubicBezTo>
                  <a:pt x="38" y="47"/>
                  <a:pt x="38" y="47"/>
                  <a:pt x="38" y="47"/>
                </a:cubicBezTo>
                <a:cubicBezTo>
                  <a:pt x="35" y="44"/>
                  <a:pt x="35" y="40"/>
                  <a:pt x="38" y="38"/>
                </a:cubicBezTo>
                <a:cubicBezTo>
                  <a:pt x="40" y="35"/>
                  <a:pt x="44" y="35"/>
                  <a:pt x="47" y="38"/>
                </a:cubicBezTo>
                <a:cubicBezTo>
                  <a:pt x="64" y="55"/>
                  <a:pt x="64" y="55"/>
                  <a:pt x="64" y="55"/>
                </a:cubicBezTo>
                <a:close/>
                <a:moveTo>
                  <a:pt x="64" y="185"/>
                </a:moveTo>
                <a:cubicBezTo>
                  <a:pt x="64" y="201"/>
                  <a:pt x="64" y="201"/>
                  <a:pt x="64" y="201"/>
                </a:cubicBezTo>
                <a:cubicBezTo>
                  <a:pt x="47" y="218"/>
                  <a:pt x="47" y="218"/>
                  <a:pt x="47" y="218"/>
                </a:cubicBezTo>
                <a:cubicBezTo>
                  <a:pt x="44" y="221"/>
                  <a:pt x="40" y="221"/>
                  <a:pt x="38" y="218"/>
                </a:cubicBezTo>
                <a:cubicBezTo>
                  <a:pt x="35" y="216"/>
                  <a:pt x="35" y="211"/>
                  <a:pt x="38" y="209"/>
                </a:cubicBezTo>
                <a:cubicBezTo>
                  <a:pt x="60" y="187"/>
                  <a:pt x="60" y="187"/>
                  <a:pt x="60" y="187"/>
                </a:cubicBezTo>
                <a:cubicBezTo>
                  <a:pt x="60" y="187"/>
                  <a:pt x="60" y="187"/>
                  <a:pt x="60" y="187"/>
                </a:cubicBezTo>
                <a:cubicBezTo>
                  <a:pt x="61" y="185"/>
                  <a:pt x="62" y="185"/>
                  <a:pt x="64" y="185"/>
                </a:cubicBezTo>
                <a:close/>
                <a:moveTo>
                  <a:pt x="45" y="128"/>
                </a:moveTo>
                <a:cubicBezTo>
                  <a:pt x="45" y="128"/>
                  <a:pt x="45" y="128"/>
                  <a:pt x="45" y="128"/>
                </a:cubicBezTo>
                <a:cubicBezTo>
                  <a:pt x="45" y="124"/>
                  <a:pt x="42" y="121"/>
                  <a:pt x="38" y="121"/>
                </a:cubicBezTo>
                <a:cubicBezTo>
                  <a:pt x="7" y="121"/>
                  <a:pt x="7" y="121"/>
                  <a:pt x="7" y="121"/>
                </a:cubicBezTo>
                <a:cubicBezTo>
                  <a:pt x="3" y="121"/>
                  <a:pt x="0" y="124"/>
                  <a:pt x="0" y="128"/>
                </a:cubicBezTo>
                <a:cubicBezTo>
                  <a:pt x="0" y="132"/>
                  <a:pt x="3" y="134"/>
                  <a:pt x="7" y="134"/>
                </a:cubicBezTo>
                <a:cubicBezTo>
                  <a:pt x="38" y="134"/>
                  <a:pt x="38" y="134"/>
                  <a:pt x="38" y="134"/>
                </a:cubicBezTo>
                <a:cubicBezTo>
                  <a:pt x="42" y="134"/>
                  <a:pt x="45" y="132"/>
                  <a:pt x="45" y="128"/>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7" name="Freeform 57"/>
          <p:cNvSpPr>
            <a:spLocks noEditPoints="1"/>
          </p:cNvSpPr>
          <p:nvPr/>
        </p:nvSpPr>
        <p:spPr bwMode="auto">
          <a:xfrm>
            <a:off x="6776705" y="852478"/>
            <a:ext cx="396375" cy="389233"/>
          </a:xfrm>
          <a:custGeom>
            <a:avLst/>
            <a:gdLst>
              <a:gd name="T0" fmla="*/ 231 w 243"/>
              <a:gd name="T1" fmla="*/ 92 h 238"/>
              <a:gd name="T2" fmla="*/ 214 w 243"/>
              <a:gd name="T3" fmla="*/ 83 h 238"/>
              <a:gd name="T4" fmla="*/ 206 w 243"/>
              <a:gd name="T5" fmla="*/ 71 h 238"/>
              <a:gd name="T6" fmla="*/ 192 w 243"/>
              <a:gd name="T7" fmla="*/ 82 h 238"/>
              <a:gd name="T8" fmla="*/ 194 w 243"/>
              <a:gd name="T9" fmla="*/ 64 h 238"/>
              <a:gd name="T10" fmla="*/ 179 w 243"/>
              <a:gd name="T11" fmla="*/ 64 h 238"/>
              <a:gd name="T12" fmla="*/ 162 w 243"/>
              <a:gd name="T13" fmla="*/ 54 h 238"/>
              <a:gd name="T14" fmla="*/ 154 w 243"/>
              <a:gd name="T15" fmla="*/ 42 h 238"/>
              <a:gd name="T16" fmla="*/ 140 w 243"/>
              <a:gd name="T17" fmla="*/ 53 h 238"/>
              <a:gd name="T18" fmla="*/ 142 w 243"/>
              <a:gd name="T19" fmla="*/ 35 h 238"/>
              <a:gd name="T20" fmla="*/ 128 w 243"/>
              <a:gd name="T21" fmla="*/ 35 h 238"/>
              <a:gd name="T22" fmla="*/ 110 w 243"/>
              <a:gd name="T23" fmla="*/ 25 h 238"/>
              <a:gd name="T24" fmla="*/ 102 w 243"/>
              <a:gd name="T25" fmla="*/ 13 h 238"/>
              <a:gd name="T26" fmla="*/ 101 w 243"/>
              <a:gd name="T27" fmla="*/ 22 h 238"/>
              <a:gd name="T28" fmla="*/ 208 w 243"/>
              <a:gd name="T29" fmla="*/ 128 h 238"/>
              <a:gd name="T30" fmla="*/ 206 w 243"/>
              <a:gd name="T31" fmla="*/ 132 h 238"/>
              <a:gd name="T32" fmla="*/ 101 w 243"/>
              <a:gd name="T33" fmla="*/ 74 h 238"/>
              <a:gd name="T34" fmla="*/ 196 w 243"/>
              <a:gd name="T35" fmla="*/ 149 h 238"/>
              <a:gd name="T36" fmla="*/ 194 w 243"/>
              <a:gd name="T37" fmla="*/ 153 h 238"/>
              <a:gd name="T38" fmla="*/ 101 w 243"/>
              <a:gd name="T39" fmla="*/ 101 h 238"/>
              <a:gd name="T40" fmla="*/ 185 w 243"/>
              <a:gd name="T41" fmla="*/ 170 h 238"/>
              <a:gd name="T42" fmla="*/ 182 w 243"/>
              <a:gd name="T43" fmla="*/ 174 h 238"/>
              <a:gd name="T44" fmla="*/ 101 w 243"/>
              <a:gd name="T45" fmla="*/ 129 h 238"/>
              <a:gd name="T46" fmla="*/ 173 w 243"/>
              <a:gd name="T47" fmla="*/ 191 h 238"/>
              <a:gd name="T48" fmla="*/ 171 w 243"/>
              <a:gd name="T49" fmla="*/ 195 h 238"/>
              <a:gd name="T50" fmla="*/ 101 w 243"/>
              <a:gd name="T51" fmla="*/ 156 h 238"/>
              <a:gd name="T52" fmla="*/ 138 w 243"/>
              <a:gd name="T53" fmla="*/ 231 h 238"/>
              <a:gd name="T54" fmla="*/ 243 w 243"/>
              <a:gd name="T55" fmla="*/ 91 h 238"/>
              <a:gd name="T56" fmla="*/ 101 w 243"/>
              <a:gd name="T57" fmla="*/ 22 h 238"/>
              <a:gd name="T58" fmla="*/ 85 w 243"/>
              <a:gd name="T59" fmla="*/ 11 h 238"/>
              <a:gd name="T60" fmla="*/ 78 w 243"/>
              <a:gd name="T61" fmla="*/ 0 h 238"/>
              <a:gd name="T62" fmla="*/ 15 w 243"/>
              <a:gd name="T63" fmla="*/ 163 h 238"/>
              <a:gd name="T64" fmla="*/ 101 w 243"/>
              <a:gd name="T65" fmla="*/ 156 h 238"/>
              <a:gd name="T66" fmla="*/ 27 w 243"/>
              <a:gd name="T67" fmla="*/ 113 h 238"/>
              <a:gd name="T68" fmla="*/ 101 w 243"/>
              <a:gd name="T69" fmla="*/ 151 h 238"/>
              <a:gd name="T70" fmla="*/ 40 w 243"/>
              <a:gd name="T71" fmla="*/ 95 h 238"/>
              <a:gd name="T72" fmla="*/ 42 w 243"/>
              <a:gd name="T73" fmla="*/ 91 h 238"/>
              <a:gd name="T74" fmla="*/ 101 w 243"/>
              <a:gd name="T75" fmla="*/ 101 h 238"/>
              <a:gd name="T76" fmla="*/ 51 w 243"/>
              <a:gd name="T77" fmla="*/ 71 h 238"/>
              <a:gd name="T78" fmla="*/ 101 w 243"/>
              <a:gd name="T79" fmla="*/ 96 h 238"/>
              <a:gd name="T80" fmla="*/ 63 w 243"/>
              <a:gd name="T81" fmla="*/ 53 h 238"/>
              <a:gd name="T82" fmla="*/ 65 w 243"/>
              <a:gd name="T83" fmla="*/ 49 h 238"/>
              <a:gd name="T84" fmla="*/ 101 w 243"/>
              <a:gd name="T85" fmla="*/ 22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3" h="238">
                <a:moveTo>
                  <a:pt x="232" y="85"/>
                </a:moveTo>
                <a:cubicBezTo>
                  <a:pt x="233" y="87"/>
                  <a:pt x="233" y="90"/>
                  <a:pt x="231" y="92"/>
                </a:cubicBezTo>
                <a:cubicBezTo>
                  <a:pt x="229" y="97"/>
                  <a:pt x="223" y="99"/>
                  <a:pt x="218" y="96"/>
                </a:cubicBezTo>
                <a:cubicBezTo>
                  <a:pt x="213" y="94"/>
                  <a:pt x="212" y="88"/>
                  <a:pt x="214" y="83"/>
                </a:cubicBezTo>
                <a:cubicBezTo>
                  <a:pt x="216" y="81"/>
                  <a:pt x="218" y="79"/>
                  <a:pt x="220" y="78"/>
                </a:cubicBezTo>
                <a:cubicBezTo>
                  <a:pt x="206" y="71"/>
                  <a:pt x="206" y="71"/>
                  <a:pt x="206" y="71"/>
                </a:cubicBezTo>
                <a:cubicBezTo>
                  <a:pt x="207" y="73"/>
                  <a:pt x="207" y="76"/>
                  <a:pt x="205" y="78"/>
                </a:cubicBezTo>
                <a:cubicBezTo>
                  <a:pt x="203" y="83"/>
                  <a:pt x="197" y="84"/>
                  <a:pt x="192" y="82"/>
                </a:cubicBezTo>
                <a:cubicBezTo>
                  <a:pt x="188" y="79"/>
                  <a:pt x="186" y="73"/>
                  <a:pt x="188" y="69"/>
                </a:cubicBezTo>
                <a:cubicBezTo>
                  <a:pt x="190" y="66"/>
                  <a:pt x="192" y="65"/>
                  <a:pt x="194" y="64"/>
                </a:cubicBezTo>
                <a:cubicBezTo>
                  <a:pt x="180" y="56"/>
                  <a:pt x="180" y="56"/>
                  <a:pt x="180" y="56"/>
                </a:cubicBezTo>
                <a:cubicBezTo>
                  <a:pt x="181" y="59"/>
                  <a:pt x="181" y="61"/>
                  <a:pt x="179" y="64"/>
                </a:cubicBezTo>
                <a:cubicBezTo>
                  <a:pt x="177" y="68"/>
                  <a:pt x="171" y="70"/>
                  <a:pt x="166" y="67"/>
                </a:cubicBezTo>
                <a:cubicBezTo>
                  <a:pt x="161" y="65"/>
                  <a:pt x="160" y="59"/>
                  <a:pt x="162" y="54"/>
                </a:cubicBezTo>
                <a:cubicBezTo>
                  <a:pt x="164" y="52"/>
                  <a:pt x="166" y="50"/>
                  <a:pt x="168" y="50"/>
                </a:cubicBezTo>
                <a:cubicBezTo>
                  <a:pt x="154" y="42"/>
                  <a:pt x="154" y="42"/>
                  <a:pt x="154" y="42"/>
                </a:cubicBezTo>
                <a:cubicBezTo>
                  <a:pt x="155" y="44"/>
                  <a:pt x="155" y="47"/>
                  <a:pt x="153" y="49"/>
                </a:cubicBezTo>
                <a:cubicBezTo>
                  <a:pt x="151" y="54"/>
                  <a:pt x="145" y="56"/>
                  <a:pt x="140" y="53"/>
                </a:cubicBezTo>
                <a:cubicBezTo>
                  <a:pt x="136" y="50"/>
                  <a:pt x="134" y="45"/>
                  <a:pt x="136" y="40"/>
                </a:cubicBezTo>
                <a:cubicBezTo>
                  <a:pt x="138" y="37"/>
                  <a:pt x="140" y="36"/>
                  <a:pt x="142" y="35"/>
                </a:cubicBezTo>
                <a:cubicBezTo>
                  <a:pt x="128" y="28"/>
                  <a:pt x="128" y="28"/>
                  <a:pt x="128" y="28"/>
                </a:cubicBezTo>
                <a:cubicBezTo>
                  <a:pt x="129" y="30"/>
                  <a:pt x="129" y="33"/>
                  <a:pt x="128" y="35"/>
                </a:cubicBezTo>
                <a:cubicBezTo>
                  <a:pt x="125" y="40"/>
                  <a:pt x="119" y="41"/>
                  <a:pt x="114" y="39"/>
                </a:cubicBezTo>
                <a:cubicBezTo>
                  <a:pt x="110" y="36"/>
                  <a:pt x="108" y="30"/>
                  <a:pt x="110" y="25"/>
                </a:cubicBezTo>
                <a:cubicBezTo>
                  <a:pt x="112" y="23"/>
                  <a:pt x="114" y="22"/>
                  <a:pt x="116" y="21"/>
                </a:cubicBezTo>
                <a:cubicBezTo>
                  <a:pt x="102" y="13"/>
                  <a:pt x="102" y="13"/>
                  <a:pt x="102" y="13"/>
                </a:cubicBezTo>
                <a:cubicBezTo>
                  <a:pt x="103" y="16"/>
                  <a:pt x="103" y="18"/>
                  <a:pt x="102" y="21"/>
                </a:cubicBezTo>
                <a:cubicBezTo>
                  <a:pt x="101" y="21"/>
                  <a:pt x="101" y="22"/>
                  <a:pt x="101" y="22"/>
                </a:cubicBezTo>
                <a:cubicBezTo>
                  <a:pt x="101" y="69"/>
                  <a:pt x="101" y="69"/>
                  <a:pt x="101" y="69"/>
                </a:cubicBezTo>
                <a:cubicBezTo>
                  <a:pt x="208" y="128"/>
                  <a:pt x="208" y="128"/>
                  <a:pt x="208" y="128"/>
                </a:cubicBezTo>
                <a:cubicBezTo>
                  <a:pt x="209" y="129"/>
                  <a:pt x="209" y="130"/>
                  <a:pt x="209" y="131"/>
                </a:cubicBezTo>
                <a:cubicBezTo>
                  <a:pt x="208" y="132"/>
                  <a:pt x="207" y="133"/>
                  <a:pt x="206" y="132"/>
                </a:cubicBezTo>
                <a:cubicBezTo>
                  <a:pt x="206" y="132"/>
                  <a:pt x="206" y="132"/>
                  <a:pt x="206" y="132"/>
                </a:cubicBezTo>
                <a:cubicBezTo>
                  <a:pt x="101" y="74"/>
                  <a:pt x="101" y="74"/>
                  <a:pt x="101" y="74"/>
                </a:cubicBezTo>
                <a:cubicBezTo>
                  <a:pt x="101" y="96"/>
                  <a:pt x="101" y="96"/>
                  <a:pt x="101" y="96"/>
                </a:cubicBezTo>
                <a:cubicBezTo>
                  <a:pt x="196" y="149"/>
                  <a:pt x="196" y="149"/>
                  <a:pt x="196" y="149"/>
                </a:cubicBezTo>
                <a:cubicBezTo>
                  <a:pt x="197" y="150"/>
                  <a:pt x="198" y="151"/>
                  <a:pt x="197" y="152"/>
                </a:cubicBezTo>
                <a:cubicBezTo>
                  <a:pt x="197" y="153"/>
                  <a:pt x="195" y="154"/>
                  <a:pt x="194" y="153"/>
                </a:cubicBezTo>
                <a:cubicBezTo>
                  <a:pt x="194" y="153"/>
                  <a:pt x="194" y="153"/>
                  <a:pt x="194" y="153"/>
                </a:cubicBezTo>
                <a:cubicBezTo>
                  <a:pt x="101" y="101"/>
                  <a:pt x="101" y="101"/>
                  <a:pt x="101" y="101"/>
                </a:cubicBezTo>
                <a:cubicBezTo>
                  <a:pt x="101" y="124"/>
                  <a:pt x="101" y="124"/>
                  <a:pt x="101" y="124"/>
                </a:cubicBezTo>
                <a:cubicBezTo>
                  <a:pt x="185" y="170"/>
                  <a:pt x="185" y="170"/>
                  <a:pt x="185" y="170"/>
                </a:cubicBezTo>
                <a:cubicBezTo>
                  <a:pt x="186" y="171"/>
                  <a:pt x="186" y="172"/>
                  <a:pt x="186" y="173"/>
                </a:cubicBezTo>
                <a:cubicBezTo>
                  <a:pt x="185" y="174"/>
                  <a:pt x="184" y="175"/>
                  <a:pt x="182" y="174"/>
                </a:cubicBezTo>
                <a:cubicBezTo>
                  <a:pt x="182" y="174"/>
                  <a:pt x="182" y="174"/>
                  <a:pt x="182" y="174"/>
                </a:cubicBezTo>
                <a:cubicBezTo>
                  <a:pt x="101" y="129"/>
                  <a:pt x="101" y="129"/>
                  <a:pt x="101" y="129"/>
                </a:cubicBezTo>
                <a:cubicBezTo>
                  <a:pt x="101" y="151"/>
                  <a:pt x="101" y="151"/>
                  <a:pt x="101" y="151"/>
                </a:cubicBezTo>
                <a:cubicBezTo>
                  <a:pt x="173" y="191"/>
                  <a:pt x="173" y="191"/>
                  <a:pt x="173" y="191"/>
                </a:cubicBezTo>
                <a:cubicBezTo>
                  <a:pt x="174" y="192"/>
                  <a:pt x="174" y="193"/>
                  <a:pt x="174" y="194"/>
                </a:cubicBezTo>
                <a:cubicBezTo>
                  <a:pt x="173" y="196"/>
                  <a:pt x="172" y="196"/>
                  <a:pt x="171" y="195"/>
                </a:cubicBezTo>
                <a:cubicBezTo>
                  <a:pt x="171" y="195"/>
                  <a:pt x="171" y="195"/>
                  <a:pt x="171" y="195"/>
                </a:cubicBezTo>
                <a:cubicBezTo>
                  <a:pt x="101" y="156"/>
                  <a:pt x="101" y="156"/>
                  <a:pt x="101" y="156"/>
                </a:cubicBezTo>
                <a:cubicBezTo>
                  <a:pt x="101" y="210"/>
                  <a:pt x="101" y="210"/>
                  <a:pt x="101" y="210"/>
                </a:cubicBezTo>
                <a:cubicBezTo>
                  <a:pt x="138" y="231"/>
                  <a:pt x="138" y="231"/>
                  <a:pt x="138" y="231"/>
                </a:cubicBezTo>
                <a:cubicBezTo>
                  <a:pt x="150" y="238"/>
                  <a:pt x="164" y="233"/>
                  <a:pt x="171" y="222"/>
                </a:cubicBezTo>
                <a:cubicBezTo>
                  <a:pt x="243" y="91"/>
                  <a:pt x="243" y="91"/>
                  <a:pt x="243" y="91"/>
                </a:cubicBezTo>
                <a:lnTo>
                  <a:pt x="232" y="85"/>
                </a:lnTo>
                <a:close/>
                <a:moveTo>
                  <a:pt x="101" y="22"/>
                </a:moveTo>
                <a:cubicBezTo>
                  <a:pt x="98" y="26"/>
                  <a:pt x="93" y="27"/>
                  <a:pt x="88" y="24"/>
                </a:cubicBezTo>
                <a:cubicBezTo>
                  <a:pt x="84" y="22"/>
                  <a:pt x="82" y="16"/>
                  <a:pt x="85" y="11"/>
                </a:cubicBezTo>
                <a:cubicBezTo>
                  <a:pt x="86" y="9"/>
                  <a:pt x="88" y="7"/>
                  <a:pt x="90" y="6"/>
                </a:cubicBezTo>
                <a:cubicBezTo>
                  <a:pt x="78" y="0"/>
                  <a:pt x="78" y="0"/>
                  <a:pt x="78" y="0"/>
                </a:cubicBezTo>
                <a:cubicBezTo>
                  <a:pt x="6" y="130"/>
                  <a:pt x="6" y="130"/>
                  <a:pt x="6" y="130"/>
                </a:cubicBezTo>
                <a:cubicBezTo>
                  <a:pt x="0" y="142"/>
                  <a:pt x="4" y="157"/>
                  <a:pt x="15" y="163"/>
                </a:cubicBezTo>
                <a:cubicBezTo>
                  <a:pt x="101" y="210"/>
                  <a:pt x="101" y="210"/>
                  <a:pt x="101" y="210"/>
                </a:cubicBezTo>
                <a:cubicBezTo>
                  <a:pt x="101" y="156"/>
                  <a:pt x="101" y="156"/>
                  <a:pt x="101" y="156"/>
                </a:cubicBezTo>
                <a:cubicBezTo>
                  <a:pt x="28" y="116"/>
                  <a:pt x="28" y="116"/>
                  <a:pt x="28" y="116"/>
                </a:cubicBezTo>
                <a:cubicBezTo>
                  <a:pt x="27" y="116"/>
                  <a:pt x="27" y="114"/>
                  <a:pt x="27" y="113"/>
                </a:cubicBezTo>
                <a:cubicBezTo>
                  <a:pt x="28" y="112"/>
                  <a:pt x="29" y="112"/>
                  <a:pt x="30" y="112"/>
                </a:cubicBezTo>
                <a:cubicBezTo>
                  <a:pt x="101" y="151"/>
                  <a:pt x="101" y="151"/>
                  <a:pt x="101" y="151"/>
                </a:cubicBezTo>
                <a:cubicBezTo>
                  <a:pt x="101" y="129"/>
                  <a:pt x="101" y="129"/>
                  <a:pt x="101" y="129"/>
                </a:cubicBezTo>
                <a:cubicBezTo>
                  <a:pt x="40" y="95"/>
                  <a:pt x="40" y="95"/>
                  <a:pt x="40" y="95"/>
                </a:cubicBezTo>
                <a:cubicBezTo>
                  <a:pt x="39" y="95"/>
                  <a:pt x="38" y="93"/>
                  <a:pt x="39" y="92"/>
                </a:cubicBezTo>
                <a:cubicBezTo>
                  <a:pt x="40" y="91"/>
                  <a:pt x="41" y="91"/>
                  <a:pt x="42" y="91"/>
                </a:cubicBezTo>
                <a:cubicBezTo>
                  <a:pt x="101" y="124"/>
                  <a:pt x="101" y="124"/>
                  <a:pt x="101" y="124"/>
                </a:cubicBezTo>
                <a:cubicBezTo>
                  <a:pt x="101" y="101"/>
                  <a:pt x="101" y="101"/>
                  <a:pt x="101" y="101"/>
                </a:cubicBezTo>
                <a:cubicBezTo>
                  <a:pt x="51" y="74"/>
                  <a:pt x="51" y="74"/>
                  <a:pt x="51" y="74"/>
                </a:cubicBezTo>
                <a:cubicBezTo>
                  <a:pt x="50" y="74"/>
                  <a:pt x="50" y="72"/>
                  <a:pt x="51" y="71"/>
                </a:cubicBezTo>
                <a:cubicBezTo>
                  <a:pt x="51" y="70"/>
                  <a:pt x="53" y="70"/>
                  <a:pt x="54" y="70"/>
                </a:cubicBezTo>
                <a:cubicBezTo>
                  <a:pt x="101" y="96"/>
                  <a:pt x="101" y="96"/>
                  <a:pt x="101" y="96"/>
                </a:cubicBezTo>
                <a:cubicBezTo>
                  <a:pt x="101" y="74"/>
                  <a:pt x="101" y="74"/>
                  <a:pt x="101" y="74"/>
                </a:cubicBezTo>
                <a:cubicBezTo>
                  <a:pt x="63" y="53"/>
                  <a:pt x="63" y="53"/>
                  <a:pt x="63" y="53"/>
                </a:cubicBezTo>
                <a:cubicBezTo>
                  <a:pt x="62" y="53"/>
                  <a:pt x="62" y="51"/>
                  <a:pt x="62" y="50"/>
                </a:cubicBezTo>
                <a:cubicBezTo>
                  <a:pt x="63" y="49"/>
                  <a:pt x="64" y="49"/>
                  <a:pt x="65" y="49"/>
                </a:cubicBezTo>
                <a:cubicBezTo>
                  <a:pt x="101" y="69"/>
                  <a:pt x="101" y="69"/>
                  <a:pt x="101" y="69"/>
                </a:cubicBezTo>
                <a:lnTo>
                  <a:pt x="101" y="22"/>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8" name="Freeform 58"/>
          <p:cNvSpPr>
            <a:spLocks noEditPoints="1"/>
          </p:cNvSpPr>
          <p:nvPr/>
        </p:nvSpPr>
        <p:spPr bwMode="auto">
          <a:xfrm>
            <a:off x="5376514" y="2476273"/>
            <a:ext cx="385662" cy="390423"/>
          </a:xfrm>
          <a:custGeom>
            <a:avLst/>
            <a:gdLst>
              <a:gd name="T0" fmla="*/ 189 w 236"/>
              <a:gd name="T1" fmla="*/ 60 h 239"/>
              <a:gd name="T2" fmla="*/ 196 w 236"/>
              <a:gd name="T3" fmla="*/ 122 h 239"/>
              <a:gd name="T4" fmla="*/ 198 w 236"/>
              <a:gd name="T5" fmla="*/ 136 h 239"/>
              <a:gd name="T6" fmla="*/ 208 w 236"/>
              <a:gd name="T7" fmla="*/ 157 h 239"/>
              <a:gd name="T8" fmla="*/ 189 w 236"/>
              <a:gd name="T9" fmla="*/ 195 h 239"/>
              <a:gd name="T10" fmla="*/ 168 w 236"/>
              <a:gd name="T11" fmla="*/ 156 h 239"/>
              <a:gd name="T12" fmla="*/ 168 w 236"/>
              <a:gd name="T13" fmla="*/ 78 h 239"/>
              <a:gd name="T14" fmla="*/ 182 w 236"/>
              <a:gd name="T15" fmla="*/ 92 h 239"/>
              <a:gd name="T16" fmla="*/ 185 w 236"/>
              <a:gd name="T17" fmla="*/ 107 h 239"/>
              <a:gd name="T18" fmla="*/ 189 w 236"/>
              <a:gd name="T19" fmla="*/ 141 h 239"/>
              <a:gd name="T20" fmla="*/ 189 w 236"/>
              <a:gd name="T21" fmla="*/ 130 h 239"/>
              <a:gd name="T22" fmla="*/ 168 w 236"/>
              <a:gd name="T23" fmla="*/ 155 h 239"/>
              <a:gd name="T24" fmla="*/ 160 w 236"/>
              <a:gd name="T25" fmla="*/ 138 h 239"/>
              <a:gd name="T26" fmla="*/ 165 w 236"/>
              <a:gd name="T27" fmla="*/ 172 h 239"/>
              <a:gd name="T28" fmla="*/ 168 w 236"/>
              <a:gd name="T29" fmla="*/ 16 h 239"/>
              <a:gd name="T30" fmla="*/ 163 w 236"/>
              <a:gd name="T31" fmla="*/ 49 h 239"/>
              <a:gd name="T32" fmla="*/ 168 w 236"/>
              <a:gd name="T33" fmla="*/ 78 h 239"/>
              <a:gd name="T34" fmla="*/ 159 w 236"/>
              <a:gd name="T35" fmla="*/ 118 h 239"/>
              <a:gd name="T36" fmla="*/ 159 w 236"/>
              <a:gd name="T37" fmla="*/ 209 h 239"/>
              <a:gd name="T38" fmla="*/ 159 w 236"/>
              <a:gd name="T39" fmla="*/ 5 h 239"/>
              <a:gd name="T40" fmla="*/ 159 w 236"/>
              <a:gd name="T41" fmla="*/ 40 h 239"/>
              <a:gd name="T42" fmla="*/ 144 w 236"/>
              <a:gd name="T43" fmla="*/ 89 h 239"/>
              <a:gd name="T44" fmla="*/ 159 w 236"/>
              <a:gd name="T45" fmla="*/ 108 h 239"/>
              <a:gd name="T46" fmla="*/ 159 w 236"/>
              <a:gd name="T47" fmla="*/ 136 h 239"/>
              <a:gd name="T48" fmla="*/ 144 w 236"/>
              <a:gd name="T49" fmla="*/ 162 h 239"/>
              <a:gd name="T50" fmla="*/ 151 w 236"/>
              <a:gd name="T51" fmla="*/ 143 h 239"/>
              <a:gd name="T52" fmla="*/ 146 w 236"/>
              <a:gd name="T53" fmla="*/ 109 h 239"/>
              <a:gd name="T54" fmla="*/ 123 w 236"/>
              <a:gd name="T55" fmla="*/ 7 h 239"/>
              <a:gd name="T56" fmla="*/ 144 w 236"/>
              <a:gd name="T57" fmla="*/ 0 h 239"/>
              <a:gd name="T58" fmla="*/ 144 w 236"/>
              <a:gd name="T59" fmla="*/ 187 h 239"/>
              <a:gd name="T60" fmla="*/ 123 w 236"/>
              <a:gd name="T61" fmla="*/ 225 h 239"/>
              <a:gd name="T62" fmla="*/ 140 w 236"/>
              <a:gd name="T63" fmla="*/ 96 h 239"/>
              <a:gd name="T64" fmla="*/ 123 w 236"/>
              <a:gd name="T65" fmla="*/ 135 h 239"/>
              <a:gd name="T66" fmla="*/ 137 w 236"/>
              <a:gd name="T67" fmla="*/ 113 h 239"/>
              <a:gd name="T68" fmla="*/ 123 w 236"/>
              <a:gd name="T69" fmla="*/ 82 h 239"/>
              <a:gd name="T70" fmla="*/ 125 w 236"/>
              <a:gd name="T71" fmla="*/ 171 h 239"/>
              <a:gd name="T72" fmla="*/ 123 w 236"/>
              <a:gd name="T73" fmla="*/ 7 h 239"/>
              <a:gd name="T74" fmla="*/ 123 w 236"/>
              <a:gd name="T75" fmla="*/ 7 h 239"/>
              <a:gd name="T76" fmla="*/ 123 w 236"/>
              <a:gd name="T77" fmla="*/ 177 h 239"/>
              <a:gd name="T78" fmla="*/ 121 w 236"/>
              <a:gd name="T79" fmla="*/ 162 h 239"/>
              <a:gd name="T80" fmla="*/ 123 w 236"/>
              <a:gd name="T81" fmla="*/ 135 h 239"/>
              <a:gd name="T82" fmla="*/ 99 w 236"/>
              <a:gd name="T83" fmla="*/ 124 h 239"/>
              <a:gd name="T84" fmla="*/ 106 w 236"/>
              <a:gd name="T85" fmla="*/ 164 h 239"/>
              <a:gd name="T86" fmla="*/ 108 w 236"/>
              <a:gd name="T87" fmla="*/ 179 h 239"/>
              <a:gd name="T88" fmla="*/ 118 w 236"/>
              <a:gd name="T89" fmla="*/ 199 h 239"/>
              <a:gd name="T90" fmla="*/ 123 w 236"/>
              <a:gd name="T91" fmla="*/ 99 h 239"/>
              <a:gd name="T92" fmla="*/ 99 w 236"/>
              <a:gd name="T93" fmla="*/ 18 h 239"/>
              <a:gd name="T94" fmla="*/ 99 w 236"/>
              <a:gd name="T95" fmla="*/ 18 h 239"/>
              <a:gd name="T96" fmla="*/ 89 w 236"/>
              <a:gd name="T97" fmla="*/ 212 h 239"/>
              <a:gd name="T98" fmla="*/ 99 w 236"/>
              <a:gd name="T99" fmla="*/ 183 h 239"/>
              <a:gd name="T100" fmla="*/ 71 w 236"/>
              <a:gd name="T101" fmla="*/ 227 h 239"/>
              <a:gd name="T102" fmla="*/ 95 w 236"/>
              <a:gd name="T103" fmla="*/ 117 h 239"/>
              <a:gd name="T104" fmla="*/ 71 w 236"/>
              <a:gd name="T105" fmla="*/ 160 h 239"/>
              <a:gd name="T106" fmla="*/ 92 w 236"/>
              <a:gd name="T107" fmla="*/ 134 h 239"/>
              <a:gd name="T108" fmla="*/ 71 w 236"/>
              <a:gd name="T109" fmla="*/ 107 h 239"/>
              <a:gd name="T110" fmla="*/ 7 w 236"/>
              <a:gd name="T111" fmla="*/ 91 h 239"/>
              <a:gd name="T112" fmla="*/ 70 w 236"/>
              <a:gd name="T113" fmla="*/ 181 h 239"/>
              <a:gd name="T114" fmla="*/ 71 w 236"/>
              <a:gd name="T115" fmla="*/ 149 h 239"/>
              <a:gd name="T116" fmla="*/ 52 w 236"/>
              <a:gd name="T117" fmla="*/ 133 h 239"/>
              <a:gd name="T118" fmla="*/ 35 w 236"/>
              <a:gd name="T119" fmla="*/ 109 h 239"/>
              <a:gd name="T120" fmla="*/ 71 w 236"/>
              <a:gd name="T121" fmla="*/ 31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6" h="239">
                <a:moveTo>
                  <a:pt x="189" y="195"/>
                </a:moveTo>
                <a:cubicBezTo>
                  <a:pt x="216" y="182"/>
                  <a:pt x="216" y="182"/>
                  <a:pt x="216" y="182"/>
                </a:cubicBezTo>
                <a:cubicBezTo>
                  <a:pt x="230" y="176"/>
                  <a:pt x="236" y="159"/>
                  <a:pt x="229" y="146"/>
                </a:cubicBezTo>
                <a:cubicBezTo>
                  <a:pt x="189" y="60"/>
                  <a:pt x="189" y="60"/>
                  <a:pt x="189" y="60"/>
                </a:cubicBezTo>
                <a:cubicBezTo>
                  <a:pt x="189" y="107"/>
                  <a:pt x="189" y="107"/>
                  <a:pt x="189" y="107"/>
                </a:cubicBezTo>
                <a:cubicBezTo>
                  <a:pt x="190" y="108"/>
                  <a:pt x="190" y="108"/>
                  <a:pt x="190" y="109"/>
                </a:cubicBezTo>
                <a:cubicBezTo>
                  <a:pt x="196" y="122"/>
                  <a:pt x="196" y="122"/>
                  <a:pt x="196" y="122"/>
                </a:cubicBezTo>
                <a:cubicBezTo>
                  <a:pt x="196" y="122"/>
                  <a:pt x="196" y="122"/>
                  <a:pt x="196" y="122"/>
                </a:cubicBezTo>
                <a:cubicBezTo>
                  <a:pt x="197" y="124"/>
                  <a:pt x="196" y="126"/>
                  <a:pt x="194" y="127"/>
                </a:cubicBezTo>
                <a:cubicBezTo>
                  <a:pt x="189" y="130"/>
                  <a:pt x="189" y="130"/>
                  <a:pt x="189" y="130"/>
                </a:cubicBezTo>
                <a:cubicBezTo>
                  <a:pt x="189" y="141"/>
                  <a:pt x="189" y="141"/>
                  <a:pt x="189" y="141"/>
                </a:cubicBezTo>
                <a:cubicBezTo>
                  <a:pt x="198" y="136"/>
                  <a:pt x="198" y="136"/>
                  <a:pt x="198" y="136"/>
                </a:cubicBezTo>
                <a:cubicBezTo>
                  <a:pt x="201" y="135"/>
                  <a:pt x="203" y="136"/>
                  <a:pt x="204" y="138"/>
                </a:cubicBezTo>
                <a:cubicBezTo>
                  <a:pt x="210" y="151"/>
                  <a:pt x="210" y="151"/>
                  <a:pt x="210" y="151"/>
                </a:cubicBezTo>
                <a:cubicBezTo>
                  <a:pt x="210" y="151"/>
                  <a:pt x="210" y="151"/>
                  <a:pt x="210" y="151"/>
                </a:cubicBezTo>
                <a:cubicBezTo>
                  <a:pt x="211" y="153"/>
                  <a:pt x="210" y="156"/>
                  <a:pt x="208" y="157"/>
                </a:cubicBezTo>
                <a:cubicBezTo>
                  <a:pt x="189" y="166"/>
                  <a:pt x="189" y="166"/>
                  <a:pt x="189" y="166"/>
                </a:cubicBezTo>
                <a:lnTo>
                  <a:pt x="189" y="195"/>
                </a:lnTo>
                <a:close/>
                <a:moveTo>
                  <a:pt x="168" y="204"/>
                </a:moveTo>
                <a:cubicBezTo>
                  <a:pt x="189" y="195"/>
                  <a:pt x="189" y="195"/>
                  <a:pt x="189" y="195"/>
                </a:cubicBezTo>
                <a:cubicBezTo>
                  <a:pt x="189" y="166"/>
                  <a:pt x="189" y="166"/>
                  <a:pt x="189" y="166"/>
                </a:cubicBezTo>
                <a:cubicBezTo>
                  <a:pt x="180" y="170"/>
                  <a:pt x="180" y="170"/>
                  <a:pt x="180" y="170"/>
                </a:cubicBezTo>
                <a:cubicBezTo>
                  <a:pt x="178" y="171"/>
                  <a:pt x="175" y="170"/>
                  <a:pt x="174" y="168"/>
                </a:cubicBezTo>
                <a:cubicBezTo>
                  <a:pt x="168" y="156"/>
                  <a:pt x="168" y="156"/>
                  <a:pt x="168" y="156"/>
                </a:cubicBezTo>
                <a:cubicBezTo>
                  <a:pt x="168" y="204"/>
                  <a:pt x="168" y="204"/>
                  <a:pt x="168" y="204"/>
                </a:cubicBezTo>
                <a:close/>
                <a:moveTo>
                  <a:pt x="189" y="60"/>
                </a:moveTo>
                <a:cubicBezTo>
                  <a:pt x="168" y="16"/>
                  <a:pt x="168" y="16"/>
                  <a:pt x="168" y="16"/>
                </a:cubicBezTo>
                <a:cubicBezTo>
                  <a:pt x="168" y="78"/>
                  <a:pt x="168" y="78"/>
                  <a:pt x="168" y="78"/>
                </a:cubicBezTo>
                <a:cubicBezTo>
                  <a:pt x="171" y="77"/>
                  <a:pt x="171" y="77"/>
                  <a:pt x="171" y="77"/>
                </a:cubicBezTo>
                <a:cubicBezTo>
                  <a:pt x="173" y="76"/>
                  <a:pt x="175" y="77"/>
                  <a:pt x="176" y="79"/>
                </a:cubicBezTo>
                <a:cubicBezTo>
                  <a:pt x="182" y="92"/>
                  <a:pt x="182" y="92"/>
                  <a:pt x="182" y="92"/>
                </a:cubicBezTo>
                <a:cubicBezTo>
                  <a:pt x="182" y="92"/>
                  <a:pt x="182" y="92"/>
                  <a:pt x="182" y="92"/>
                </a:cubicBezTo>
                <a:cubicBezTo>
                  <a:pt x="183" y="94"/>
                  <a:pt x="182" y="97"/>
                  <a:pt x="180" y="98"/>
                </a:cubicBezTo>
                <a:cubicBezTo>
                  <a:pt x="168" y="103"/>
                  <a:pt x="168" y="103"/>
                  <a:pt x="168" y="103"/>
                </a:cubicBezTo>
                <a:cubicBezTo>
                  <a:pt x="168" y="114"/>
                  <a:pt x="168" y="114"/>
                  <a:pt x="168" y="114"/>
                </a:cubicBezTo>
                <a:cubicBezTo>
                  <a:pt x="185" y="107"/>
                  <a:pt x="185" y="107"/>
                  <a:pt x="185" y="107"/>
                </a:cubicBezTo>
                <a:cubicBezTo>
                  <a:pt x="186" y="106"/>
                  <a:pt x="188" y="106"/>
                  <a:pt x="189" y="107"/>
                </a:cubicBezTo>
                <a:cubicBezTo>
                  <a:pt x="189" y="60"/>
                  <a:pt x="189" y="60"/>
                  <a:pt x="189" y="60"/>
                </a:cubicBezTo>
                <a:close/>
                <a:moveTo>
                  <a:pt x="189" y="130"/>
                </a:moveTo>
                <a:cubicBezTo>
                  <a:pt x="189" y="141"/>
                  <a:pt x="189" y="141"/>
                  <a:pt x="189" y="141"/>
                </a:cubicBezTo>
                <a:cubicBezTo>
                  <a:pt x="170" y="150"/>
                  <a:pt x="170" y="150"/>
                  <a:pt x="170" y="150"/>
                </a:cubicBezTo>
                <a:cubicBezTo>
                  <a:pt x="169" y="150"/>
                  <a:pt x="169" y="151"/>
                  <a:pt x="168" y="151"/>
                </a:cubicBezTo>
                <a:cubicBezTo>
                  <a:pt x="168" y="139"/>
                  <a:pt x="168" y="139"/>
                  <a:pt x="168" y="139"/>
                </a:cubicBezTo>
                <a:lnTo>
                  <a:pt x="189" y="130"/>
                </a:lnTo>
                <a:close/>
                <a:moveTo>
                  <a:pt x="159" y="209"/>
                </a:moveTo>
                <a:cubicBezTo>
                  <a:pt x="168" y="204"/>
                  <a:pt x="168" y="204"/>
                  <a:pt x="168" y="204"/>
                </a:cubicBezTo>
                <a:cubicBezTo>
                  <a:pt x="168" y="156"/>
                  <a:pt x="168" y="156"/>
                  <a:pt x="168" y="156"/>
                </a:cubicBezTo>
                <a:cubicBezTo>
                  <a:pt x="168" y="155"/>
                  <a:pt x="168" y="155"/>
                  <a:pt x="168" y="155"/>
                </a:cubicBezTo>
                <a:cubicBezTo>
                  <a:pt x="168" y="154"/>
                  <a:pt x="168" y="152"/>
                  <a:pt x="168" y="151"/>
                </a:cubicBezTo>
                <a:cubicBezTo>
                  <a:pt x="168" y="139"/>
                  <a:pt x="168" y="139"/>
                  <a:pt x="168" y="139"/>
                </a:cubicBezTo>
                <a:cubicBezTo>
                  <a:pt x="166" y="141"/>
                  <a:pt x="166" y="141"/>
                  <a:pt x="166" y="141"/>
                </a:cubicBezTo>
                <a:cubicBezTo>
                  <a:pt x="164" y="142"/>
                  <a:pt x="161" y="141"/>
                  <a:pt x="160" y="138"/>
                </a:cubicBezTo>
                <a:cubicBezTo>
                  <a:pt x="159" y="136"/>
                  <a:pt x="159" y="136"/>
                  <a:pt x="159" y="136"/>
                </a:cubicBezTo>
                <a:cubicBezTo>
                  <a:pt x="159" y="160"/>
                  <a:pt x="159" y="160"/>
                  <a:pt x="159" y="160"/>
                </a:cubicBezTo>
                <a:cubicBezTo>
                  <a:pt x="165" y="172"/>
                  <a:pt x="165" y="172"/>
                  <a:pt x="165" y="172"/>
                </a:cubicBezTo>
                <a:cubicBezTo>
                  <a:pt x="165" y="172"/>
                  <a:pt x="165" y="172"/>
                  <a:pt x="165" y="172"/>
                </a:cubicBezTo>
                <a:cubicBezTo>
                  <a:pt x="166" y="175"/>
                  <a:pt x="165" y="177"/>
                  <a:pt x="163" y="178"/>
                </a:cubicBezTo>
                <a:cubicBezTo>
                  <a:pt x="159" y="180"/>
                  <a:pt x="159" y="180"/>
                  <a:pt x="159" y="180"/>
                </a:cubicBezTo>
                <a:cubicBezTo>
                  <a:pt x="159" y="209"/>
                  <a:pt x="159" y="209"/>
                  <a:pt x="159" y="209"/>
                </a:cubicBezTo>
                <a:close/>
                <a:moveTo>
                  <a:pt x="168" y="16"/>
                </a:moveTo>
                <a:cubicBezTo>
                  <a:pt x="168" y="15"/>
                  <a:pt x="168" y="15"/>
                  <a:pt x="168" y="15"/>
                </a:cubicBezTo>
                <a:cubicBezTo>
                  <a:pt x="166" y="11"/>
                  <a:pt x="163" y="7"/>
                  <a:pt x="159" y="5"/>
                </a:cubicBezTo>
                <a:cubicBezTo>
                  <a:pt x="159" y="40"/>
                  <a:pt x="159" y="40"/>
                  <a:pt x="159" y="40"/>
                </a:cubicBezTo>
                <a:cubicBezTo>
                  <a:pt x="163" y="49"/>
                  <a:pt x="163" y="49"/>
                  <a:pt x="163" y="49"/>
                </a:cubicBezTo>
                <a:cubicBezTo>
                  <a:pt x="163" y="49"/>
                  <a:pt x="163" y="49"/>
                  <a:pt x="163" y="49"/>
                </a:cubicBezTo>
                <a:cubicBezTo>
                  <a:pt x="166" y="55"/>
                  <a:pt x="164" y="61"/>
                  <a:pt x="159" y="65"/>
                </a:cubicBezTo>
                <a:cubicBezTo>
                  <a:pt x="159" y="82"/>
                  <a:pt x="159" y="82"/>
                  <a:pt x="159" y="82"/>
                </a:cubicBezTo>
                <a:cubicBezTo>
                  <a:pt x="168" y="78"/>
                  <a:pt x="168" y="78"/>
                  <a:pt x="168" y="78"/>
                </a:cubicBezTo>
                <a:cubicBezTo>
                  <a:pt x="168" y="16"/>
                  <a:pt x="168" y="16"/>
                  <a:pt x="168" y="16"/>
                </a:cubicBezTo>
                <a:close/>
                <a:moveTo>
                  <a:pt x="168" y="103"/>
                </a:moveTo>
                <a:cubicBezTo>
                  <a:pt x="168" y="114"/>
                  <a:pt x="168" y="114"/>
                  <a:pt x="168" y="114"/>
                </a:cubicBezTo>
                <a:cubicBezTo>
                  <a:pt x="159" y="118"/>
                  <a:pt x="159" y="118"/>
                  <a:pt x="159" y="118"/>
                </a:cubicBezTo>
                <a:cubicBezTo>
                  <a:pt x="159" y="108"/>
                  <a:pt x="159" y="108"/>
                  <a:pt x="159" y="108"/>
                </a:cubicBezTo>
                <a:lnTo>
                  <a:pt x="168" y="103"/>
                </a:lnTo>
                <a:close/>
                <a:moveTo>
                  <a:pt x="144" y="216"/>
                </a:moveTo>
                <a:cubicBezTo>
                  <a:pt x="159" y="209"/>
                  <a:pt x="159" y="209"/>
                  <a:pt x="159" y="209"/>
                </a:cubicBezTo>
                <a:cubicBezTo>
                  <a:pt x="159" y="180"/>
                  <a:pt x="159" y="180"/>
                  <a:pt x="159" y="180"/>
                </a:cubicBezTo>
                <a:cubicBezTo>
                  <a:pt x="144" y="187"/>
                  <a:pt x="144" y="187"/>
                  <a:pt x="144" y="187"/>
                </a:cubicBezTo>
                <a:cubicBezTo>
                  <a:pt x="144" y="216"/>
                  <a:pt x="144" y="216"/>
                  <a:pt x="144" y="216"/>
                </a:cubicBezTo>
                <a:close/>
                <a:moveTo>
                  <a:pt x="159" y="5"/>
                </a:moveTo>
                <a:cubicBezTo>
                  <a:pt x="155" y="2"/>
                  <a:pt x="149" y="0"/>
                  <a:pt x="144" y="0"/>
                </a:cubicBezTo>
                <a:cubicBezTo>
                  <a:pt x="144" y="22"/>
                  <a:pt x="144" y="22"/>
                  <a:pt x="144" y="22"/>
                </a:cubicBezTo>
                <a:cubicBezTo>
                  <a:pt x="148" y="23"/>
                  <a:pt x="152" y="25"/>
                  <a:pt x="154" y="30"/>
                </a:cubicBezTo>
                <a:cubicBezTo>
                  <a:pt x="159" y="40"/>
                  <a:pt x="159" y="40"/>
                  <a:pt x="159" y="40"/>
                </a:cubicBezTo>
                <a:cubicBezTo>
                  <a:pt x="159" y="5"/>
                  <a:pt x="159" y="5"/>
                  <a:pt x="159" y="5"/>
                </a:cubicBezTo>
                <a:close/>
                <a:moveTo>
                  <a:pt x="159" y="65"/>
                </a:moveTo>
                <a:cubicBezTo>
                  <a:pt x="159" y="82"/>
                  <a:pt x="159" y="82"/>
                  <a:pt x="159" y="82"/>
                </a:cubicBezTo>
                <a:cubicBezTo>
                  <a:pt x="144" y="89"/>
                  <a:pt x="144" y="89"/>
                  <a:pt x="144" y="89"/>
                </a:cubicBezTo>
                <a:cubicBezTo>
                  <a:pt x="144" y="72"/>
                  <a:pt x="144" y="72"/>
                  <a:pt x="144" y="72"/>
                </a:cubicBezTo>
                <a:cubicBezTo>
                  <a:pt x="157" y="66"/>
                  <a:pt x="157" y="66"/>
                  <a:pt x="157" y="66"/>
                </a:cubicBezTo>
                <a:cubicBezTo>
                  <a:pt x="158" y="66"/>
                  <a:pt x="159" y="66"/>
                  <a:pt x="159" y="65"/>
                </a:cubicBezTo>
                <a:close/>
                <a:moveTo>
                  <a:pt x="159" y="108"/>
                </a:moveTo>
                <a:cubicBezTo>
                  <a:pt x="159" y="118"/>
                  <a:pt x="159" y="118"/>
                  <a:pt x="159" y="118"/>
                </a:cubicBezTo>
                <a:cubicBezTo>
                  <a:pt x="156" y="120"/>
                  <a:pt x="156" y="120"/>
                  <a:pt x="156" y="120"/>
                </a:cubicBezTo>
                <a:cubicBezTo>
                  <a:pt x="154" y="121"/>
                  <a:pt x="153" y="123"/>
                  <a:pt x="154" y="126"/>
                </a:cubicBezTo>
                <a:cubicBezTo>
                  <a:pt x="159" y="136"/>
                  <a:pt x="159" y="136"/>
                  <a:pt x="159" y="136"/>
                </a:cubicBezTo>
                <a:cubicBezTo>
                  <a:pt x="159" y="160"/>
                  <a:pt x="159" y="160"/>
                  <a:pt x="159" y="160"/>
                </a:cubicBezTo>
                <a:cubicBezTo>
                  <a:pt x="159" y="159"/>
                  <a:pt x="159" y="159"/>
                  <a:pt x="159" y="159"/>
                </a:cubicBezTo>
                <a:cubicBezTo>
                  <a:pt x="158" y="157"/>
                  <a:pt x="155" y="156"/>
                  <a:pt x="153" y="157"/>
                </a:cubicBezTo>
                <a:cubicBezTo>
                  <a:pt x="144" y="162"/>
                  <a:pt x="144" y="162"/>
                  <a:pt x="144" y="162"/>
                </a:cubicBezTo>
                <a:cubicBezTo>
                  <a:pt x="144" y="151"/>
                  <a:pt x="144" y="151"/>
                  <a:pt x="144" y="151"/>
                </a:cubicBezTo>
                <a:cubicBezTo>
                  <a:pt x="149" y="148"/>
                  <a:pt x="149" y="148"/>
                  <a:pt x="149" y="148"/>
                </a:cubicBezTo>
                <a:cubicBezTo>
                  <a:pt x="151" y="147"/>
                  <a:pt x="152" y="145"/>
                  <a:pt x="151" y="143"/>
                </a:cubicBezTo>
                <a:cubicBezTo>
                  <a:pt x="151" y="143"/>
                  <a:pt x="151" y="143"/>
                  <a:pt x="151" y="143"/>
                </a:cubicBezTo>
                <a:cubicBezTo>
                  <a:pt x="145" y="130"/>
                  <a:pt x="145" y="130"/>
                  <a:pt x="145" y="130"/>
                </a:cubicBezTo>
                <a:cubicBezTo>
                  <a:pt x="145" y="129"/>
                  <a:pt x="144" y="129"/>
                  <a:pt x="144" y="128"/>
                </a:cubicBezTo>
                <a:cubicBezTo>
                  <a:pt x="144" y="104"/>
                  <a:pt x="144" y="104"/>
                  <a:pt x="144" y="104"/>
                </a:cubicBezTo>
                <a:cubicBezTo>
                  <a:pt x="146" y="109"/>
                  <a:pt x="146" y="109"/>
                  <a:pt x="146" y="109"/>
                </a:cubicBezTo>
                <a:cubicBezTo>
                  <a:pt x="147" y="111"/>
                  <a:pt x="150" y="112"/>
                  <a:pt x="152" y="111"/>
                </a:cubicBezTo>
                <a:lnTo>
                  <a:pt x="159" y="108"/>
                </a:lnTo>
                <a:close/>
                <a:moveTo>
                  <a:pt x="132" y="2"/>
                </a:moveTo>
                <a:cubicBezTo>
                  <a:pt x="123" y="7"/>
                  <a:pt x="123" y="7"/>
                  <a:pt x="123" y="7"/>
                </a:cubicBezTo>
                <a:cubicBezTo>
                  <a:pt x="123" y="30"/>
                  <a:pt x="123" y="30"/>
                  <a:pt x="123" y="30"/>
                </a:cubicBezTo>
                <a:cubicBezTo>
                  <a:pt x="137" y="23"/>
                  <a:pt x="137" y="23"/>
                  <a:pt x="137" y="23"/>
                </a:cubicBezTo>
                <a:cubicBezTo>
                  <a:pt x="139" y="22"/>
                  <a:pt x="142" y="22"/>
                  <a:pt x="144" y="22"/>
                </a:cubicBezTo>
                <a:cubicBezTo>
                  <a:pt x="144" y="0"/>
                  <a:pt x="144" y="0"/>
                  <a:pt x="144" y="0"/>
                </a:cubicBezTo>
                <a:cubicBezTo>
                  <a:pt x="140" y="0"/>
                  <a:pt x="136" y="1"/>
                  <a:pt x="132" y="2"/>
                </a:cubicBezTo>
                <a:close/>
                <a:moveTo>
                  <a:pt x="123" y="225"/>
                </a:moveTo>
                <a:cubicBezTo>
                  <a:pt x="144" y="216"/>
                  <a:pt x="144" y="216"/>
                  <a:pt x="144" y="216"/>
                </a:cubicBezTo>
                <a:cubicBezTo>
                  <a:pt x="144" y="187"/>
                  <a:pt x="144" y="187"/>
                  <a:pt x="144" y="187"/>
                </a:cubicBezTo>
                <a:cubicBezTo>
                  <a:pt x="135" y="191"/>
                  <a:pt x="135" y="191"/>
                  <a:pt x="135" y="191"/>
                </a:cubicBezTo>
                <a:cubicBezTo>
                  <a:pt x="133" y="192"/>
                  <a:pt x="130" y="191"/>
                  <a:pt x="129" y="189"/>
                </a:cubicBezTo>
                <a:cubicBezTo>
                  <a:pt x="123" y="177"/>
                  <a:pt x="123" y="177"/>
                  <a:pt x="123" y="177"/>
                </a:cubicBezTo>
                <a:cubicBezTo>
                  <a:pt x="123" y="225"/>
                  <a:pt x="123" y="225"/>
                  <a:pt x="123" y="225"/>
                </a:cubicBezTo>
                <a:close/>
                <a:moveTo>
                  <a:pt x="144" y="72"/>
                </a:moveTo>
                <a:cubicBezTo>
                  <a:pt x="144" y="89"/>
                  <a:pt x="144" y="89"/>
                  <a:pt x="144" y="89"/>
                </a:cubicBezTo>
                <a:cubicBezTo>
                  <a:pt x="142" y="90"/>
                  <a:pt x="142" y="90"/>
                  <a:pt x="142" y="90"/>
                </a:cubicBezTo>
                <a:cubicBezTo>
                  <a:pt x="140" y="91"/>
                  <a:pt x="139" y="94"/>
                  <a:pt x="140" y="96"/>
                </a:cubicBezTo>
                <a:cubicBezTo>
                  <a:pt x="144" y="104"/>
                  <a:pt x="144" y="104"/>
                  <a:pt x="144" y="104"/>
                </a:cubicBezTo>
                <a:cubicBezTo>
                  <a:pt x="144" y="128"/>
                  <a:pt x="144" y="128"/>
                  <a:pt x="144" y="128"/>
                </a:cubicBezTo>
                <a:cubicBezTo>
                  <a:pt x="143" y="127"/>
                  <a:pt x="141" y="127"/>
                  <a:pt x="139" y="128"/>
                </a:cubicBezTo>
                <a:cubicBezTo>
                  <a:pt x="123" y="135"/>
                  <a:pt x="123" y="135"/>
                  <a:pt x="123" y="135"/>
                </a:cubicBezTo>
                <a:cubicBezTo>
                  <a:pt x="123" y="125"/>
                  <a:pt x="123" y="125"/>
                  <a:pt x="123" y="125"/>
                </a:cubicBezTo>
                <a:cubicBezTo>
                  <a:pt x="135" y="119"/>
                  <a:pt x="135" y="119"/>
                  <a:pt x="135" y="119"/>
                </a:cubicBezTo>
                <a:cubicBezTo>
                  <a:pt x="137" y="118"/>
                  <a:pt x="138" y="115"/>
                  <a:pt x="137" y="113"/>
                </a:cubicBezTo>
                <a:cubicBezTo>
                  <a:pt x="137" y="113"/>
                  <a:pt x="137" y="113"/>
                  <a:pt x="137" y="113"/>
                </a:cubicBezTo>
                <a:cubicBezTo>
                  <a:pt x="131" y="100"/>
                  <a:pt x="131" y="100"/>
                  <a:pt x="131" y="100"/>
                </a:cubicBezTo>
                <a:cubicBezTo>
                  <a:pt x="130" y="98"/>
                  <a:pt x="128" y="97"/>
                  <a:pt x="126" y="98"/>
                </a:cubicBezTo>
                <a:cubicBezTo>
                  <a:pt x="123" y="99"/>
                  <a:pt x="123" y="99"/>
                  <a:pt x="123" y="99"/>
                </a:cubicBezTo>
                <a:cubicBezTo>
                  <a:pt x="123" y="82"/>
                  <a:pt x="123" y="82"/>
                  <a:pt x="123" y="82"/>
                </a:cubicBezTo>
                <a:cubicBezTo>
                  <a:pt x="144" y="72"/>
                  <a:pt x="144" y="72"/>
                  <a:pt x="144" y="72"/>
                </a:cubicBezTo>
                <a:close/>
                <a:moveTo>
                  <a:pt x="144" y="151"/>
                </a:moveTo>
                <a:cubicBezTo>
                  <a:pt x="144" y="162"/>
                  <a:pt x="144" y="162"/>
                  <a:pt x="144" y="162"/>
                </a:cubicBezTo>
                <a:cubicBezTo>
                  <a:pt x="125" y="171"/>
                  <a:pt x="125" y="171"/>
                  <a:pt x="125" y="171"/>
                </a:cubicBezTo>
                <a:cubicBezTo>
                  <a:pt x="124" y="171"/>
                  <a:pt x="124" y="172"/>
                  <a:pt x="123" y="172"/>
                </a:cubicBezTo>
                <a:cubicBezTo>
                  <a:pt x="123" y="161"/>
                  <a:pt x="123" y="161"/>
                  <a:pt x="123" y="161"/>
                </a:cubicBezTo>
                <a:lnTo>
                  <a:pt x="144" y="151"/>
                </a:lnTo>
                <a:close/>
                <a:moveTo>
                  <a:pt x="123" y="7"/>
                </a:moveTo>
                <a:cubicBezTo>
                  <a:pt x="99" y="18"/>
                  <a:pt x="99" y="18"/>
                  <a:pt x="99" y="18"/>
                </a:cubicBezTo>
                <a:cubicBezTo>
                  <a:pt x="99" y="41"/>
                  <a:pt x="99" y="41"/>
                  <a:pt x="99" y="41"/>
                </a:cubicBezTo>
                <a:cubicBezTo>
                  <a:pt x="123" y="30"/>
                  <a:pt x="123" y="30"/>
                  <a:pt x="123" y="30"/>
                </a:cubicBezTo>
                <a:cubicBezTo>
                  <a:pt x="123" y="7"/>
                  <a:pt x="123" y="7"/>
                  <a:pt x="123" y="7"/>
                </a:cubicBezTo>
                <a:close/>
                <a:moveTo>
                  <a:pt x="99" y="236"/>
                </a:moveTo>
                <a:cubicBezTo>
                  <a:pt x="100" y="236"/>
                  <a:pt x="102" y="235"/>
                  <a:pt x="103" y="235"/>
                </a:cubicBezTo>
                <a:cubicBezTo>
                  <a:pt x="123" y="225"/>
                  <a:pt x="123" y="225"/>
                  <a:pt x="123" y="225"/>
                </a:cubicBezTo>
                <a:cubicBezTo>
                  <a:pt x="123" y="177"/>
                  <a:pt x="123" y="177"/>
                  <a:pt x="123" y="177"/>
                </a:cubicBezTo>
                <a:cubicBezTo>
                  <a:pt x="123" y="176"/>
                  <a:pt x="123" y="176"/>
                  <a:pt x="123" y="176"/>
                </a:cubicBezTo>
                <a:cubicBezTo>
                  <a:pt x="122" y="175"/>
                  <a:pt x="123" y="174"/>
                  <a:pt x="123" y="172"/>
                </a:cubicBezTo>
                <a:cubicBezTo>
                  <a:pt x="123" y="161"/>
                  <a:pt x="123" y="161"/>
                  <a:pt x="123" y="161"/>
                </a:cubicBezTo>
                <a:cubicBezTo>
                  <a:pt x="121" y="162"/>
                  <a:pt x="121" y="162"/>
                  <a:pt x="121" y="162"/>
                </a:cubicBezTo>
                <a:cubicBezTo>
                  <a:pt x="119" y="163"/>
                  <a:pt x="116" y="162"/>
                  <a:pt x="115" y="159"/>
                </a:cubicBezTo>
                <a:cubicBezTo>
                  <a:pt x="109" y="147"/>
                  <a:pt x="109" y="147"/>
                  <a:pt x="109" y="147"/>
                </a:cubicBezTo>
                <a:cubicBezTo>
                  <a:pt x="108" y="145"/>
                  <a:pt x="109" y="142"/>
                  <a:pt x="111" y="141"/>
                </a:cubicBezTo>
                <a:cubicBezTo>
                  <a:pt x="123" y="135"/>
                  <a:pt x="123" y="135"/>
                  <a:pt x="123" y="135"/>
                </a:cubicBezTo>
                <a:cubicBezTo>
                  <a:pt x="123" y="125"/>
                  <a:pt x="123" y="125"/>
                  <a:pt x="123" y="125"/>
                </a:cubicBezTo>
                <a:cubicBezTo>
                  <a:pt x="107" y="132"/>
                  <a:pt x="107" y="132"/>
                  <a:pt x="107" y="132"/>
                </a:cubicBezTo>
                <a:cubicBezTo>
                  <a:pt x="105" y="133"/>
                  <a:pt x="102" y="132"/>
                  <a:pt x="101" y="130"/>
                </a:cubicBezTo>
                <a:cubicBezTo>
                  <a:pt x="99" y="124"/>
                  <a:pt x="99" y="124"/>
                  <a:pt x="99" y="124"/>
                </a:cubicBezTo>
                <a:cubicBezTo>
                  <a:pt x="99" y="150"/>
                  <a:pt x="99" y="150"/>
                  <a:pt x="99" y="150"/>
                </a:cubicBezTo>
                <a:cubicBezTo>
                  <a:pt x="99" y="150"/>
                  <a:pt x="99" y="151"/>
                  <a:pt x="100" y="151"/>
                </a:cubicBezTo>
                <a:cubicBezTo>
                  <a:pt x="106" y="164"/>
                  <a:pt x="106" y="164"/>
                  <a:pt x="106" y="164"/>
                </a:cubicBezTo>
                <a:cubicBezTo>
                  <a:pt x="106" y="164"/>
                  <a:pt x="106" y="164"/>
                  <a:pt x="106" y="164"/>
                </a:cubicBezTo>
                <a:cubicBezTo>
                  <a:pt x="107" y="166"/>
                  <a:pt x="106" y="169"/>
                  <a:pt x="104" y="170"/>
                </a:cubicBezTo>
                <a:cubicBezTo>
                  <a:pt x="99" y="172"/>
                  <a:pt x="99" y="172"/>
                  <a:pt x="99" y="172"/>
                </a:cubicBezTo>
                <a:cubicBezTo>
                  <a:pt x="99" y="183"/>
                  <a:pt x="99" y="183"/>
                  <a:pt x="99" y="183"/>
                </a:cubicBezTo>
                <a:cubicBezTo>
                  <a:pt x="108" y="179"/>
                  <a:pt x="108" y="179"/>
                  <a:pt x="108" y="179"/>
                </a:cubicBezTo>
                <a:cubicBezTo>
                  <a:pt x="110" y="178"/>
                  <a:pt x="113" y="179"/>
                  <a:pt x="114" y="181"/>
                </a:cubicBezTo>
                <a:cubicBezTo>
                  <a:pt x="120" y="194"/>
                  <a:pt x="120" y="194"/>
                  <a:pt x="120" y="194"/>
                </a:cubicBezTo>
                <a:cubicBezTo>
                  <a:pt x="120" y="194"/>
                  <a:pt x="120" y="194"/>
                  <a:pt x="120" y="194"/>
                </a:cubicBezTo>
                <a:cubicBezTo>
                  <a:pt x="121" y="196"/>
                  <a:pt x="120" y="198"/>
                  <a:pt x="118" y="199"/>
                </a:cubicBezTo>
                <a:cubicBezTo>
                  <a:pt x="99" y="208"/>
                  <a:pt x="99" y="208"/>
                  <a:pt x="99" y="208"/>
                </a:cubicBezTo>
                <a:cubicBezTo>
                  <a:pt x="99" y="236"/>
                  <a:pt x="99" y="236"/>
                  <a:pt x="99" y="236"/>
                </a:cubicBezTo>
                <a:close/>
                <a:moveTo>
                  <a:pt x="123" y="82"/>
                </a:moveTo>
                <a:cubicBezTo>
                  <a:pt x="123" y="99"/>
                  <a:pt x="123" y="99"/>
                  <a:pt x="123" y="99"/>
                </a:cubicBezTo>
                <a:cubicBezTo>
                  <a:pt x="99" y="111"/>
                  <a:pt x="99" y="111"/>
                  <a:pt x="99" y="111"/>
                </a:cubicBezTo>
                <a:cubicBezTo>
                  <a:pt x="99" y="94"/>
                  <a:pt x="99" y="94"/>
                  <a:pt x="99" y="94"/>
                </a:cubicBezTo>
                <a:lnTo>
                  <a:pt x="123" y="82"/>
                </a:lnTo>
                <a:close/>
                <a:moveTo>
                  <a:pt x="99" y="18"/>
                </a:moveTo>
                <a:cubicBezTo>
                  <a:pt x="71" y="31"/>
                  <a:pt x="71" y="31"/>
                  <a:pt x="71" y="31"/>
                </a:cubicBezTo>
                <a:cubicBezTo>
                  <a:pt x="71" y="54"/>
                  <a:pt x="71" y="54"/>
                  <a:pt x="71" y="54"/>
                </a:cubicBezTo>
                <a:cubicBezTo>
                  <a:pt x="99" y="41"/>
                  <a:pt x="99" y="41"/>
                  <a:pt x="99" y="41"/>
                </a:cubicBezTo>
                <a:cubicBezTo>
                  <a:pt x="99" y="18"/>
                  <a:pt x="99" y="18"/>
                  <a:pt x="99" y="18"/>
                </a:cubicBezTo>
                <a:close/>
                <a:moveTo>
                  <a:pt x="71" y="227"/>
                </a:moveTo>
                <a:cubicBezTo>
                  <a:pt x="77" y="235"/>
                  <a:pt x="88" y="239"/>
                  <a:pt x="99" y="236"/>
                </a:cubicBezTo>
                <a:cubicBezTo>
                  <a:pt x="99" y="208"/>
                  <a:pt x="99" y="208"/>
                  <a:pt x="99" y="208"/>
                </a:cubicBezTo>
                <a:cubicBezTo>
                  <a:pt x="89" y="212"/>
                  <a:pt x="89" y="212"/>
                  <a:pt x="89" y="212"/>
                </a:cubicBezTo>
                <a:cubicBezTo>
                  <a:pt x="87" y="213"/>
                  <a:pt x="85" y="213"/>
                  <a:pt x="84" y="210"/>
                </a:cubicBezTo>
                <a:cubicBezTo>
                  <a:pt x="78" y="197"/>
                  <a:pt x="78" y="197"/>
                  <a:pt x="78" y="197"/>
                </a:cubicBezTo>
                <a:cubicBezTo>
                  <a:pt x="77" y="195"/>
                  <a:pt x="78" y="193"/>
                  <a:pt x="80" y="192"/>
                </a:cubicBezTo>
                <a:cubicBezTo>
                  <a:pt x="99" y="183"/>
                  <a:pt x="99" y="183"/>
                  <a:pt x="99" y="183"/>
                </a:cubicBezTo>
                <a:cubicBezTo>
                  <a:pt x="99" y="172"/>
                  <a:pt x="99" y="172"/>
                  <a:pt x="99" y="172"/>
                </a:cubicBezTo>
                <a:cubicBezTo>
                  <a:pt x="75" y="183"/>
                  <a:pt x="75" y="183"/>
                  <a:pt x="75" y="183"/>
                </a:cubicBezTo>
                <a:cubicBezTo>
                  <a:pt x="74" y="184"/>
                  <a:pt x="72" y="183"/>
                  <a:pt x="71" y="182"/>
                </a:cubicBezTo>
                <a:cubicBezTo>
                  <a:pt x="71" y="227"/>
                  <a:pt x="71" y="227"/>
                  <a:pt x="71" y="227"/>
                </a:cubicBezTo>
                <a:close/>
                <a:moveTo>
                  <a:pt x="99" y="94"/>
                </a:moveTo>
                <a:cubicBezTo>
                  <a:pt x="99" y="111"/>
                  <a:pt x="99" y="111"/>
                  <a:pt x="99" y="111"/>
                </a:cubicBezTo>
                <a:cubicBezTo>
                  <a:pt x="97" y="111"/>
                  <a:pt x="97" y="111"/>
                  <a:pt x="97" y="111"/>
                </a:cubicBezTo>
                <a:cubicBezTo>
                  <a:pt x="95" y="112"/>
                  <a:pt x="94" y="115"/>
                  <a:pt x="95" y="117"/>
                </a:cubicBezTo>
                <a:cubicBezTo>
                  <a:pt x="99" y="124"/>
                  <a:pt x="99" y="124"/>
                  <a:pt x="99" y="124"/>
                </a:cubicBezTo>
                <a:cubicBezTo>
                  <a:pt x="99" y="150"/>
                  <a:pt x="99" y="150"/>
                  <a:pt x="99" y="150"/>
                </a:cubicBezTo>
                <a:cubicBezTo>
                  <a:pt x="97" y="149"/>
                  <a:pt x="96" y="148"/>
                  <a:pt x="94" y="149"/>
                </a:cubicBezTo>
                <a:cubicBezTo>
                  <a:pt x="71" y="160"/>
                  <a:pt x="71" y="160"/>
                  <a:pt x="71" y="160"/>
                </a:cubicBezTo>
                <a:cubicBezTo>
                  <a:pt x="71" y="149"/>
                  <a:pt x="71" y="149"/>
                  <a:pt x="71" y="149"/>
                </a:cubicBezTo>
                <a:cubicBezTo>
                  <a:pt x="90" y="140"/>
                  <a:pt x="90" y="140"/>
                  <a:pt x="90" y="140"/>
                </a:cubicBezTo>
                <a:cubicBezTo>
                  <a:pt x="92" y="139"/>
                  <a:pt x="93" y="136"/>
                  <a:pt x="92" y="134"/>
                </a:cubicBezTo>
                <a:cubicBezTo>
                  <a:pt x="92" y="134"/>
                  <a:pt x="92" y="134"/>
                  <a:pt x="92" y="134"/>
                </a:cubicBezTo>
                <a:cubicBezTo>
                  <a:pt x="86" y="122"/>
                  <a:pt x="86" y="122"/>
                  <a:pt x="86" y="122"/>
                </a:cubicBezTo>
                <a:cubicBezTo>
                  <a:pt x="85" y="119"/>
                  <a:pt x="82" y="118"/>
                  <a:pt x="80" y="119"/>
                </a:cubicBezTo>
                <a:cubicBezTo>
                  <a:pt x="71" y="124"/>
                  <a:pt x="71" y="124"/>
                  <a:pt x="71" y="124"/>
                </a:cubicBezTo>
                <a:cubicBezTo>
                  <a:pt x="71" y="107"/>
                  <a:pt x="71" y="107"/>
                  <a:pt x="71" y="107"/>
                </a:cubicBezTo>
                <a:lnTo>
                  <a:pt x="99" y="94"/>
                </a:lnTo>
                <a:close/>
                <a:moveTo>
                  <a:pt x="71" y="31"/>
                </a:moveTo>
                <a:cubicBezTo>
                  <a:pt x="20" y="55"/>
                  <a:pt x="20" y="55"/>
                  <a:pt x="20" y="55"/>
                </a:cubicBezTo>
                <a:cubicBezTo>
                  <a:pt x="6" y="62"/>
                  <a:pt x="0" y="78"/>
                  <a:pt x="7" y="91"/>
                </a:cubicBezTo>
                <a:cubicBezTo>
                  <a:pt x="68" y="222"/>
                  <a:pt x="68" y="222"/>
                  <a:pt x="68" y="222"/>
                </a:cubicBezTo>
                <a:cubicBezTo>
                  <a:pt x="69" y="223"/>
                  <a:pt x="70" y="225"/>
                  <a:pt x="71" y="227"/>
                </a:cubicBezTo>
                <a:cubicBezTo>
                  <a:pt x="71" y="182"/>
                  <a:pt x="71" y="182"/>
                  <a:pt x="71" y="182"/>
                </a:cubicBezTo>
                <a:cubicBezTo>
                  <a:pt x="71" y="182"/>
                  <a:pt x="70" y="181"/>
                  <a:pt x="70" y="181"/>
                </a:cubicBezTo>
                <a:cubicBezTo>
                  <a:pt x="64" y="168"/>
                  <a:pt x="64" y="168"/>
                  <a:pt x="64" y="168"/>
                </a:cubicBezTo>
                <a:cubicBezTo>
                  <a:pt x="63" y="166"/>
                  <a:pt x="64" y="163"/>
                  <a:pt x="66" y="162"/>
                </a:cubicBezTo>
                <a:cubicBezTo>
                  <a:pt x="71" y="160"/>
                  <a:pt x="71" y="160"/>
                  <a:pt x="71" y="160"/>
                </a:cubicBezTo>
                <a:cubicBezTo>
                  <a:pt x="71" y="149"/>
                  <a:pt x="71" y="149"/>
                  <a:pt x="71" y="149"/>
                </a:cubicBezTo>
                <a:cubicBezTo>
                  <a:pt x="62" y="153"/>
                  <a:pt x="62" y="153"/>
                  <a:pt x="62" y="153"/>
                </a:cubicBezTo>
                <a:cubicBezTo>
                  <a:pt x="60" y="154"/>
                  <a:pt x="57" y="153"/>
                  <a:pt x="56" y="151"/>
                </a:cubicBezTo>
                <a:cubicBezTo>
                  <a:pt x="50" y="138"/>
                  <a:pt x="50" y="138"/>
                  <a:pt x="50" y="138"/>
                </a:cubicBezTo>
                <a:cubicBezTo>
                  <a:pt x="49" y="136"/>
                  <a:pt x="50" y="134"/>
                  <a:pt x="52" y="133"/>
                </a:cubicBezTo>
                <a:cubicBezTo>
                  <a:pt x="71" y="124"/>
                  <a:pt x="71" y="124"/>
                  <a:pt x="71" y="124"/>
                </a:cubicBezTo>
                <a:cubicBezTo>
                  <a:pt x="71" y="107"/>
                  <a:pt x="71" y="107"/>
                  <a:pt x="71" y="107"/>
                </a:cubicBezTo>
                <a:cubicBezTo>
                  <a:pt x="53" y="115"/>
                  <a:pt x="53" y="115"/>
                  <a:pt x="53" y="115"/>
                </a:cubicBezTo>
                <a:cubicBezTo>
                  <a:pt x="46" y="118"/>
                  <a:pt x="38" y="116"/>
                  <a:pt x="35" y="109"/>
                </a:cubicBezTo>
                <a:cubicBezTo>
                  <a:pt x="26" y="89"/>
                  <a:pt x="26" y="89"/>
                  <a:pt x="26" y="89"/>
                </a:cubicBezTo>
                <a:cubicBezTo>
                  <a:pt x="23" y="83"/>
                  <a:pt x="26" y="75"/>
                  <a:pt x="33" y="72"/>
                </a:cubicBezTo>
                <a:cubicBezTo>
                  <a:pt x="71" y="54"/>
                  <a:pt x="71" y="54"/>
                  <a:pt x="71" y="54"/>
                </a:cubicBezTo>
                <a:lnTo>
                  <a:pt x="71" y="3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9" name="Rectangle 59"/>
          <p:cNvSpPr>
            <a:spLocks noChangeArrowheads="1"/>
          </p:cNvSpPr>
          <p:nvPr/>
        </p:nvSpPr>
        <p:spPr bwMode="auto">
          <a:xfrm>
            <a:off x="6873120" y="2105880"/>
            <a:ext cx="47017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0" name="Rectangle 60"/>
          <p:cNvSpPr>
            <a:spLocks noChangeArrowheads="1"/>
          </p:cNvSpPr>
          <p:nvPr/>
        </p:nvSpPr>
        <p:spPr bwMode="auto">
          <a:xfrm>
            <a:off x="6892165" y="2058267"/>
            <a:ext cx="43208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1" name="Rectangle 61"/>
          <p:cNvSpPr>
            <a:spLocks noChangeArrowheads="1"/>
          </p:cNvSpPr>
          <p:nvPr/>
        </p:nvSpPr>
        <p:spPr bwMode="auto">
          <a:xfrm>
            <a:off x="7062380" y="2009464"/>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2" name="Rectangle 62"/>
          <p:cNvSpPr>
            <a:spLocks noChangeArrowheads="1"/>
          </p:cNvSpPr>
          <p:nvPr/>
        </p:nvSpPr>
        <p:spPr bwMode="auto">
          <a:xfrm>
            <a:off x="7079045" y="1834488"/>
            <a:ext cx="58326"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3" name="Rectangle 63"/>
          <p:cNvSpPr>
            <a:spLocks noChangeArrowheads="1"/>
          </p:cNvSpPr>
          <p:nvPr/>
        </p:nvSpPr>
        <p:spPr bwMode="auto">
          <a:xfrm>
            <a:off x="7062380" y="1824966"/>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4" name="Rectangle 64"/>
          <p:cNvSpPr>
            <a:spLocks noChangeArrowheads="1"/>
          </p:cNvSpPr>
          <p:nvPr/>
        </p:nvSpPr>
        <p:spPr bwMode="auto">
          <a:xfrm>
            <a:off x="7201647" y="2009464"/>
            <a:ext cx="89274"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5" name="Rectangle 65"/>
          <p:cNvSpPr>
            <a:spLocks noChangeArrowheads="1"/>
          </p:cNvSpPr>
          <p:nvPr/>
        </p:nvSpPr>
        <p:spPr bwMode="auto">
          <a:xfrm>
            <a:off x="7217121" y="1834488"/>
            <a:ext cx="57135"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6" name="Rectangle 66"/>
          <p:cNvSpPr>
            <a:spLocks noChangeArrowheads="1"/>
          </p:cNvSpPr>
          <p:nvPr/>
        </p:nvSpPr>
        <p:spPr bwMode="auto">
          <a:xfrm>
            <a:off x="7201647" y="1824966"/>
            <a:ext cx="89274"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7" name="Rectangle 67"/>
          <p:cNvSpPr>
            <a:spLocks noChangeArrowheads="1"/>
          </p:cNvSpPr>
          <p:nvPr/>
        </p:nvSpPr>
        <p:spPr bwMode="auto">
          <a:xfrm>
            <a:off x="6925494" y="2009464"/>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8" name="Rectangle 68"/>
          <p:cNvSpPr>
            <a:spLocks noChangeArrowheads="1"/>
          </p:cNvSpPr>
          <p:nvPr/>
        </p:nvSpPr>
        <p:spPr bwMode="auto">
          <a:xfrm>
            <a:off x="6940969" y="1834488"/>
            <a:ext cx="59516"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9" name="Rectangle 69"/>
          <p:cNvSpPr>
            <a:spLocks noChangeArrowheads="1"/>
          </p:cNvSpPr>
          <p:nvPr/>
        </p:nvSpPr>
        <p:spPr bwMode="auto">
          <a:xfrm>
            <a:off x="6925494" y="1824966"/>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0" name="Rectangle 70"/>
          <p:cNvSpPr>
            <a:spLocks noChangeArrowheads="1"/>
          </p:cNvSpPr>
          <p:nvPr/>
        </p:nvSpPr>
        <p:spPr bwMode="auto">
          <a:xfrm>
            <a:off x="6892165" y="1772592"/>
            <a:ext cx="43208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1" name="Freeform 71"/>
          <p:cNvSpPr/>
          <p:nvPr/>
        </p:nvSpPr>
        <p:spPr bwMode="auto">
          <a:xfrm>
            <a:off x="6892165" y="1634515"/>
            <a:ext cx="432085" cy="138077"/>
          </a:xfrm>
          <a:custGeom>
            <a:avLst/>
            <a:gdLst>
              <a:gd name="T0" fmla="*/ 181 w 363"/>
              <a:gd name="T1" fmla="*/ 0 h 116"/>
              <a:gd name="T2" fmla="*/ 363 w 363"/>
              <a:gd name="T3" fmla="*/ 116 h 116"/>
              <a:gd name="T4" fmla="*/ 0 w 363"/>
              <a:gd name="T5" fmla="*/ 116 h 116"/>
              <a:gd name="T6" fmla="*/ 181 w 363"/>
              <a:gd name="T7" fmla="*/ 0 h 116"/>
            </a:gdLst>
            <a:ahLst/>
            <a:cxnLst>
              <a:cxn ang="0">
                <a:pos x="T0" y="T1"/>
              </a:cxn>
              <a:cxn ang="0">
                <a:pos x="T2" y="T3"/>
              </a:cxn>
              <a:cxn ang="0">
                <a:pos x="T4" y="T5"/>
              </a:cxn>
              <a:cxn ang="0">
                <a:pos x="T6" y="T7"/>
              </a:cxn>
            </a:cxnLst>
            <a:rect l="0" t="0" r="r" b="b"/>
            <a:pathLst>
              <a:path w="363" h="116">
                <a:moveTo>
                  <a:pt x="181" y="0"/>
                </a:moveTo>
                <a:lnTo>
                  <a:pt x="363" y="116"/>
                </a:lnTo>
                <a:lnTo>
                  <a:pt x="0" y="116"/>
                </a:lnTo>
                <a:lnTo>
                  <a:pt x="181"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2" name="Freeform 72"/>
          <p:cNvSpPr>
            <a:spLocks noEditPoints="1"/>
          </p:cNvSpPr>
          <p:nvPr/>
        </p:nvSpPr>
        <p:spPr bwMode="auto">
          <a:xfrm>
            <a:off x="5704231" y="1759498"/>
            <a:ext cx="599919" cy="391614"/>
          </a:xfrm>
          <a:custGeom>
            <a:avLst/>
            <a:gdLst>
              <a:gd name="T0" fmla="*/ 82 w 367"/>
              <a:gd name="T1" fmla="*/ 27 h 240"/>
              <a:gd name="T2" fmla="*/ 367 w 367"/>
              <a:gd name="T3" fmla="*/ 120 h 240"/>
              <a:gd name="T4" fmla="*/ 82 w 367"/>
              <a:gd name="T5" fmla="*/ 213 h 240"/>
              <a:gd name="T6" fmla="*/ 82 w 367"/>
              <a:gd name="T7" fmla="*/ 177 h 240"/>
              <a:gd name="T8" fmla="*/ 127 w 367"/>
              <a:gd name="T9" fmla="*/ 143 h 240"/>
              <a:gd name="T10" fmla="*/ 127 w 367"/>
              <a:gd name="T11" fmla="*/ 87 h 240"/>
              <a:gd name="T12" fmla="*/ 138 w 367"/>
              <a:gd name="T13" fmla="*/ 87 h 240"/>
              <a:gd name="T14" fmla="*/ 138 w 367"/>
              <a:gd name="T15" fmla="*/ 64 h 240"/>
              <a:gd name="T16" fmla="*/ 127 w 367"/>
              <a:gd name="T17" fmla="*/ 64 h 240"/>
              <a:gd name="T18" fmla="*/ 102 w 367"/>
              <a:gd name="T19" fmla="*/ 64 h 240"/>
              <a:gd name="T20" fmla="*/ 91 w 367"/>
              <a:gd name="T21" fmla="*/ 64 h 240"/>
              <a:gd name="T22" fmla="*/ 91 w 367"/>
              <a:gd name="T23" fmla="*/ 87 h 240"/>
              <a:gd name="T24" fmla="*/ 102 w 367"/>
              <a:gd name="T25" fmla="*/ 87 h 240"/>
              <a:gd name="T26" fmla="*/ 102 w 367"/>
              <a:gd name="T27" fmla="*/ 143 h 240"/>
              <a:gd name="T28" fmla="*/ 82 w 367"/>
              <a:gd name="T29" fmla="*/ 156 h 240"/>
              <a:gd name="T30" fmla="*/ 82 w 367"/>
              <a:gd name="T31" fmla="*/ 27 h 240"/>
              <a:gd name="T32" fmla="*/ 0 w 367"/>
              <a:gd name="T33" fmla="*/ 0 h 240"/>
              <a:gd name="T34" fmla="*/ 82 w 367"/>
              <a:gd name="T35" fmla="*/ 27 h 240"/>
              <a:gd name="T36" fmla="*/ 82 w 367"/>
              <a:gd name="T37" fmla="*/ 156 h 240"/>
              <a:gd name="T38" fmla="*/ 82 w 367"/>
              <a:gd name="T39" fmla="*/ 156 h 240"/>
              <a:gd name="T40" fmla="*/ 62 w 367"/>
              <a:gd name="T41" fmla="*/ 143 h 240"/>
              <a:gd name="T42" fmla="*/ 62 w 367"/>
              <a:gd name="T43" fmla="*/ 87 h 240"/>
              <a:gd name="T44" fmla="*/ 73 w 367"/>
              <a:gd name="T45" fmla="*/ 87 h 240"/>
              <a:gd name="T46" fmla="*/ 73 w 367"/>
              <a:gd name="T47" fmla="*/ 64 h 240"/>
              <a:gd name="T48" fmla="*/ 62 w 367"/>
              <a:gd name="T49" fmla="*/ 64 h 240"/>
              <a:gd name="T50" fmla="*/ 37 w 367"/>
              <a:gd name="T51" fmla="*/ 64 h 240"/>
              <a:gd name="T52" fmla="*/ 26 w 367"/>
              <a:gd name="T53" fmla="*/ 64 h 240"/>
              <a:gd name="T54" fmla="*/ 26 w 367"/>
              <a:gd name="T55" fmla="*/ 87 h 240"/>
              <a:gd name="T56" fmla="*/ 37 w 367"/>
              <a:gd name="T57" fmla="*/ 87 h 240"/>
              <a:gd name="T58" fmla="*/ 37 w 367"/>
              <a:gd name="T59" fmla="*/ 143 h 240"/>
              <a:gd name="T60" fmla="*/ 82 w 367"/>
              <a:gd name="T61" fmla="*/ 177 h 240"/>
              <a:gd name="T62" fmla="*/ 82 w 367"/>
              <a:gd name="T63" fmla="*/ 177 h 240"/>
              <a:gd name="T64" fmla="*/ 82 w 367"/>
              <a:gd name="T65" fmla="*/ 213 h 240"/>
              <a:gd name="T66" fmla="*/ 0 w 367"/>
              <a:gd name="T67" fmla="*/ 240 h 240"/>
              <a:gd name="T68" fmla="*/ 0 w 367"/>
              <a:gd name="T69"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7" h="240">
                <a:moveTo>
                  <a:pt x="82" y="27"/>
                </a:moveTo>
                <a:cubicBezTo>
                  <a:pt x="367" y="120"/>
                  <a:pt x="367" y="120"/>
                  <a:pt x="367" y="120"/>
                </a:cubicBezTo>
                <a:cubicBezTo>
                  <a:pt x="82" y="213"/>
                  <a:pt x="82" y="213"/>
                  <a:pt x="82" y="213"/>
                </a:cubicBezTo>
                <a:cubicBezTo>
                  <a:pt x="82" y="177"/>
                  <a:pt x="82" y="177"/>
                  <a:pt x="82" y="177"/>
                </a:cubicBezTo>
                <a:cubicBezTo>
                  <a:pt x="107" y="177"/>
                  <a:pt x="127" y="162"/>
                  <a:pt x="127" y="143"/>
                </a:cubicBezTo>
                <a:cubicBezTo>
                  <a:pt x="127" y="87"/>
                  <a:pt x="127" y="87"/>
                  <a:pt x="127" y="87"/>
                </a:cubicBezTo>
                <a:cubicBezTo>
                  <a:pt x="138" y="87"/>
                  <a:pt x="138" y="87"/>
                  <a:pt x="138" y="87"/>
                </a:cubicBezTo>
                <a:cubicBezTo>
                  <a:pt x="138" y="64"/>
                  <a:pt x="138" y="64"/>
                  <a:pt x="138" y="64"/>
                </a:cubicBezTo>
                <a:cubicBezTo>
                  <a:pt x="127" y="64"/>
                  <a:pt x="127" y="64"/>
                  <a:pt x="127" y="64"/>
                </a:cubicBezTo>
                <a:cubicBezTo>
                  <a:pt x="102" y="64"/>
                  <a:pt x="102" y="64"/>
                  <a:pt x="102" y="64"/>
                </a:cubicBezTo>
                <a:cubicBezTo>
                  <a:pt x="91" y="64"/>
                  <a:pt x="91" y="64"/>
                  <a:pt x="91" y="64"/>
                </a:cubicBezTo>
                <a:cubicBezTo>
                  <a:pt x="91" y="87"/>
                  <a:pt x="91" y="87"/>
                  <a:pt x="91" y="87"/>
                </a:cubicBezTo>
                <a:cubicBezTo>
                  <a:pt x="102" y="87"/>
                  <a:pt x="102" y="87"/>
                  <a:pt x="102" y="87"/>
                </a:cubicBezTo>
                <a:cubicBezTo>
                  <a:pt x="102" y="143"/>
                  <a:pt x="102" y="143"/>
                  <a:pt x="102" y="143"/>
                </a:cubicBezTo>
                <a:cubicBezTo>
                  <a:pt x="102" y="150"/>
                  <a:pt x="93" y="156"/>
                  <a:pt x="82" y="156"/>
                </a:cubicBezTo>
                <a:lnTo>
                  <a:pt x="82" y="27"/>
                </a:lnTo>
                <a:close/>
                <a:moveTo>
                  <a:pt x="0" y="0"/>
                </a:moveTo>
                <a:cubicBezTo>
                  <a:pt x="82" y="27"/>
                  <a:pt x="82" y="27"/>
                  <a:pt x="82" y="27"/>
                </a:cubicBezTo>
                <a:cubicBezTo>
                  <a:pt x="82" y="156"/>
                  <a:pt x="82" y="156"/>
                  <a:pt x="82" y="156"/>
                </a:cubicBezTo>
                <a:cubicBezTo>
                  <a:pt x="82" y="156"/>
                  <a:pt x="82" y="156"/>
                  <a:pt x="82" y="156"/>
                </a:cubicBezTo>
                <a:cubicBezTo>
                  <a:pt x="71" y="156"/>
                  <a:pt x="62" y="150"/>
                  <a:pt x="62" y="143"/>
                </a:cubicBezTo>
                <a:cubicBezTo>
                  <a:pt x="62" y="87"/>
                  <a:pt x="62" y="87"/>
                  <a:pt x="62" y="87"/>
                </a:cubicBezTo>
                <a:cubicBezTo>
                  <a:pt x="73" y="87"/>
                  <a:pt x="73" y="87"/>
                  <a:pt x="73" y="87"/>
                </a:cubicBezTo>
                <a:cubicBezTo>
                  <a:pt x="73" y="64"/>
                  <a:pt x="73" y="64"/>
                  <a:pt x="73" y="64"/>
                </a:cubicBezTo>
                <a:cubicBezTo>
                  <a:pt x="62" y="64"/>
                  <a:pt x="62" y="64"/>
                  <a:pt x="62" y="64"/>
                </a:cubicBezTo>
                <a:cubicBezTo>
                  <a:pt x="37" y="64"/>
                  <a:pt x="37" y="64"/>
                  <a:pt x="37" y="64"/>
                </a:cubicBezTo>
                <a:cubicBezTo>
                  <a:pt x="26" y="64"/>
                  <a:pt x="26" y="64"/>
                  <a:pt x="26" y="64"/>
                </a:cubicBezTo>
                <a:cubicBezTo>
                  <a:pt x="26" y="87"/>
                  <a:pt x="26" y="87"/>
                  <a:pt x="26" y="87"/>
                </a:cubicBezTo>
                <a:cubicBezTo>
                  <a:pt x="37" y="87"/>
                  <a:pt x="37" y="87"/>
                  <a:pt x="37" y="87"/>
                </a:cubicBezTo>
                <a:cubicBezTo>
                  <a:pt x="37" y="143"/>
                  <a:pt x="37" y="143"/>
                  <a:pt x="37" y="143"/>
                </a:cubicBezTo>
                <a:cubicBezTo>
                  <a:pt x="37" y="162"/>
                  <a:pt x="57" y="177"/>
                  <a:pt x="82" y="177"/>
                </a:cubicBezTo>
                <a:cubicBezTo>
                  <a:pt x="82" y="177"/>
                  <a:pt x="82" y="177"/>
                  <a:pt x="82" y="177"/>
                </a:cubicBezTo>
                <a:cubicBezTo>
                  <a:pt x="82" y="213"/>
                  <a:pt x="82" y="213"/>
                  <a:pt x="82" y="213"/>
                </a:cubicBezTo>
                <a:cubicBezTo>
                  <a:pt x="0" y="240"/>
                  <a:pt x="0" y="240"/>
                  <a:pt x="0" y="240"/>
                </a:cubicBezTo>
                <a:lnTo>
                  <a:pt x="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3" name="Freeform 73"/>
          <p:cNvSpPr>
            <a:spLocks noEditPoints="1"/>
          </p:cNvSpPr>
          <p:nvPr/>
        </p:nvSpPr>
        <p:spPr bwMode="auto">
          <a:xfrm>
            <a:off x="7027861" y="2189202"/>
            <a:ext cx="140457" cy="245205"/>
          </a:xfrm>
          <a:custGeom>
            <a:avLst/>
            <a:gdLst>
              <a:gd name="T0" fmla="*/ 37 w 86"/>
              <a:gd name="T1" fmla="*/ 128 h 150"/>
              <a:gd name="T2" fmla="*/ 34 w 86"/>
              <a:gd name="T3" fmla="*/ 127 h 150"/>
              <a:gd name="T4" fmla="*/ 34 w 86"/>
              <a:gd name="T5" fmla="*/ 150 h 150"/>
              <a:gd name="T6" fmla="*/ 45 w 86"/>
              <a:gd name="T7" fmla="*/ 142 h 150"/>
              <a:gd name="T8" fmla="*/ 37 w 86"/>
              <a:gd name="T9" fmla="*/ 128 h 150"/>
              <a:gd name="T10" fmla="*/ 34 w 86"/>
              <a:gd name="T11" fmla="*/ 118 h 150"/>
              <a:gd name="T12" fmla="*/ 34 w 86"/>
              <a:gd name="T13" fmla="*/ 51 h 150"/>
              <a:gd name="T14" fmla="*/ 51 w 86"/>
              <a:gd name="T15" fmla="*/ 46 h 150"/>
              <a:gd name="T16" fmla="*/ 61 w 86"/>
              <a:gd name="T17" fmla="*/ 8 h 150"/>
              <a:gd name="T18" fmla="*/ 72 w 86"/>
              <a:gd name="T19" fmla="*/ 1 h 150"/>
              <a:gd name="T20" fmla="*/ 78 w 86"/>
              <a:gd name="T21" fmla="*/ 12 h 150"/>
              <a:gd name="T22" fmla="*/ 69 w 86"/>
              <a:gd name="T23" fmla="*/ 51 h 150"/>
              <a:gd name="T24" fmla="*/ 82 w 86"/>
              <a:gd name="T25" fmla="*/ 84 h 150"/>
              <a:gd name="T26" fmla="*/ 77 w 86"/>
              <a:gd name="T27" fmla="*/ 103 h 150"/>
              <a:gd name="T28" fmla="*/ 77 w 86"/>
              <a:gd name="T29" fmla="*/ 103 h 150"/>
              <a:gd name="T30" fmla="*/ 86 w 86"/>
              <a:gd name="T31" fmla="*/ 117 h 150"/>
              <a:gd name="T32" fmla="*/ 83 w 86"/>
              <a:gd name="T33" fmla="*/ 130 h 150"/>
              <a:gd name="T34" fmla="*/ 34 w 86"/>
              <a:gd name="T35" fmla="*/ 118 h 150"/>
              <a:gd name="T36" fmla="*/ 34 w 86"/>
              <a:gd name="T37" fmla="*/ 127 h 150"/>
              <a:gd name="T38" fmla="*/ 23 w 86"/>
              <a:gd name="T39" fmla="*/ 136 h 150"/>
              <a:gd name="T40" fmla="*/ 31 w 86"/>
              <a:gd name="T41" fmla="*/ 150 h 150"/>
              <a:gd name="T42" fmla="*/ 34 w 86"/>
              <a:gd name="T43" fmla="*/ 150 h 150"/>
              <a:gd name="T44" fmla="*/ 34 w 86"/>
              <a:gd name="T45" fmla="*/ 127 h 150"/>
              <a:gd name="T46" fmla="*/ 34 w 86"/>
              <a:gd name="T47" fmla="*/ 51 h 150"/>
              <a:gd name="T48" fmla="*/ 34 w 86"/>
              <a:gd name="T49" fmla="*/ 118 h 150"/>
              <a:gd name="T50" fmla="*/ 0 w 86"/>
              <a:gd name="T51" fmla="*/ 109 h 150"/>
              <a:gd name="T52" fmla="*/ 3 w 86"/>
              <a:gd name="T53" fmla="*/ 96 h 150"/>
              <a:gd name="T54" fmla="*/ 18 w 86"/>
              <a:gd name="T55" fmla="*/ 88 h 150"/>
              <a:gd name="T56" fmla="*/ 23 w 86"/>
              <a:gd name="T57" fmla="*/ 69 h 150"/>
              <a:gd name="T58" fmla="*/ 34 w 86"/>
              <a:gd name="T59" fmla="*/ 51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6" h="150">
                <a:moveTo>
                  <a:pt x="37" y="128"/>
                </a:moveTo>
                <a:cubicBezTo>
                  <a:pt x="36" y="127"/>
                  <a:pt x="35" y="127"/>
                  <a:pt x="34" y="127"/>
                </a:cubicBezTo>
                <a:cubicBezTo>
                  <a:pt x="34" y="150"/>
                  <a:pt x="34" y="150"/>
                  <a:pt x="34" y="150"/>
                </a:cubicBezTo>
                <a:cubicBezTo>
                  <a:pt x="39" y="150"/>
                  <a:pt x="44" y="147"/>
                  <a:pt x="45" y="142"/>
                </a:cubicBezTo>
                <a:cubicBezTo>
                  <a:pt x="47" y="136"/>
                  <a:pt x="43" y="129"/>
                  <a:pt x="37" y="128"/>
                </a:cubicBezTo>
                <a:close/>
                <a:moveTo>
                  <a:pt x="34" y="118"/>
                </a:moveTo>
                <a:cubicBezTo>
                  <a:pt x="34" y="51"/>
                  <a:pt x="34" y="51"/>
                  <a:pt x="34" y="51"/>
                </a:cubicBezTo>
                <a:cubicBezTo>
                  <a:pt x="39" y="48"/>
                  <a:pt x="45" y="46"/>
                  <a:pt x="51" y="46"/>
                </a:cubicBezTo>
                <a:cubicBezTo>
                  <a:pt x="61" y="8"/>
                  <a:pt x="61" y="8"/>
                  <a:pt x="61" y="8"/>
                </a:cubicBezTo>
                <a:cubicBezTo>
                  <a:pt x="62" y="3"/>
                  <a:pt x="67" y="0"/>
                  <a:pt x="72" y="1"/>
                </a:cubicBezTo>
                <a:cubicBezTo>
                  <a:pt x="77" y="2"/>
                  <a:pt x="80" y="7"/>
                  <a:pt x="78" y="12"/>
                </a:cubicBezTo>
                <a:cubicBezTo>
                  <a:pt x="69" y="51"/>
                  <a:pt x="69" y="51"/>
                  <a:pt x="69" y="51"/>
                </a:cubicBezTo>
                <a:cubicBezTo>
                  <a:pt x="79" y="57"/>
                  <a:pt x="86" y="68"/>
                  <a:pt x="82" y="84"/>
                </a:cubicBezTo>
                <a:cubicBezTo>
                  <a:pt x="82" y="84"/>
                  <a:pt x="79" y="97"/>
                  <a:pt x="77" y="103"/>
                </a:cubicBezTo>
                <a:cubicBezTo>
                  <a:pt x="77" y="103"/>
                  <a:pt x="77" y="103"/>
                  <a:pt x="77" y="103"/>
                </a:cubicBezTo>
                <a:cubicBezTo>
                  <a:pt x="75" y="112"/>
                  <a:pt x="86" y="117"/>
                  <a:pt x="86" y="117"/>
                </a:cubicBezTo>
                <a:cubicBezTo>
                  <a:pt x="83" y="130"/>
                  <a:pt x="83" y="130"/>
                  <a:pt x="83" y="130"/>
                </a:cubicBezTo>
                <a:lnTo>
                  <a:pt x="34" y="118"/>
                </a:lnTo>
                <a:close/>
                <a:moveTo>
                  <a:pt x="34" y="127"/>
                </a:moveTo>
                <a:cubicBezTo>
                  <a:pt x="29" y="127"/>
                  <a:pt x="24" y="131"/>
                  <a:pt x="23" y="136"/>
                </a:cubicBezTo>
                <a:cubicBezTo>
                  <a:pt x="21" y="142"/>
                  <a:pt x="25" y="148"/>
                  <a:pt x="31" y="150"/>
                </a:cubicBezTo>
                <a:cubicBezTo>
                  <a:pt x="32" y="150"/>
                  <a:pt x="33" y="150"/>
                  <a:pt x="34" y="150"/>
                </a:cubicBezTo>
                <a:cubicBezTo>
                  <a:pt x="34" y="127"/>
                  <a:pt x="34" y="127"/>
                  <a:pt x="34" y="127"/>
                </a:cubicBezTo>
                <a:close/>
                <a:moveTo>
                  <a:pt x="34" y="51"/>
                </a:moveTo>
                <a:cubicBezTo>
                  <a:pt x="34" y="118"/>
                  <a:pt x="34" y="118"/>
                  <a:pt x="34" y="118"/>
                </a:cubicBezTo>
                <a:cubicBezTo>
                  <a:pt x="0" y="109"/>
                  <a:pt x="0" y="109"/>
                  <a:pt x="0" y="109"/>
                </a:cubicBezTo>
                <a:cubicBezTo>
                  <a:pt x="3" y="96"/>
                  <a:pt x="3" y="96"/>
                  <a:pt x="3" y="96"/>
                </a:cubicBezTo>
                <a:cubicBezTo>
                  <a:pt x="3" y="96"/>
                  <a:pt x="16" y="97"/>
                  <a:pt x="18" y="88"/>
                </a:cubicBezTo>
                <a:cubicBezTo>
                  <a:pt x="20" y="80"/>
                  <a:pt x="23" y="69"/>
                  <a:pt x="23" y="69"/>
                </a:cubicBezTo>
                <a:cubicBezTo>
                  <a:pt x="25" y="61"/>
                  <a:pt x="29" y="55"/>
                  <a:pt x="34" y="5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4" name="Freeform 74"/>
          <p:cNvSpPr>
            <a:spLocks noEditPoints="1"/>
          </p:cNvSpPr>
          <p:nvPr/>
        </p:nvSpPr>
        <p:spPr bwMode="auto">
          <a:xfrm>
            <a:off x="5801836" y="1348840"/>
            <a:ext cx="282105" cy="345191"/>
          </a:xfrm>
          <a:custGeom>
            <a:avLst/>
            <a:gdLst>
              <a:gd name="T0" fmla="*/ 172 w 172"/>
              <a:gd name="T1" fmla="*/ 9 h 211"/>
              <a:gd name="T2" fmla="*/ 121 w 172"/>
              <a:gd name="T3" fmla="*/ 37 h 211"/>
              <a:gd name="T4" fmla="*/ 143 w 172"/>
              <a:gd name="T5" fmla="*/ 211 h 211"/>
              <a:gd name="T6" fmla="*/ 124 w 172"/>
              <a:gd name="T7" fmla="*/ 165 h 211"/>
              <a:gd name="T8" fmla="*/ 131 w 172"/>
              <a:gd name="T9" fmla="*/ 108 h 211"/>
              <a:gd name="T10" fmla="*/ 121 w 172"/>
              <a:gd name="T11" fmla="*/ 86 h 211"/>
              <a:gd name="T12" fmla="*/ 129 w 172"/>
              <a:gd name="T13" fmla="*/ 146 h 211"/>
              <a:gd name="T14" fmla="*/ 127 w 172"/>
              <a:gd name="T15" fmla="*/ 116 h 211"/>
              <a:gd name="T16" fmla="*/ 121 w 172"/>
              <a:gd name="T17" fmla="*/ 156 h 211"/>
              <a:gd name="T18" fmla="*/ 121 w 172"/>
              <a:gd name="T19" fmla="*/ 9 h 211"/>
              <a:gd name="T20" fmla="*/ 98 w 172"/>
              <a:gd name="T21" fmla="*/ 37 h 211"/>
              <a:gd name="T22" fmla="*/ 110 w 172"/>
              <a:gd name="T23" fmla="*/ 88 h 211"/>
              <a:gd name="T24" fmla="*/ 100 w 172"/>
              <a:gd name="T25" fmla="*/ 81 h 211"/>
              <a:gd name="T26" fmla="*/ 121 w 172"/>
              <a:gd name="T27" fmla="*/ 211 h 211"/>
              <a:gd name="T28" fmla="*/ 101 w 172"/>
              <a:gd name="T29" fmla="*/ 163 h 211"/>
              <a:gd name="T30" fmla="*/ 121 w 172"/>
              <a:gd name="T31" fmla="*/ 211 h 211"/>
              <a:gd name="T32" fmla="*/ 113 w 172"/>
              <a:gd name="T33" fmla="*/ 148 h 211"/>
              <a:gd name="T34" fmla="*/ 121 w 172"/>
              <a:gd name="T35" fmla="*/ 156 h 211"/>
              <a:gd name="T36" fmla="*/ 98 w 172"/>
              <a:gd name="T37" fmla="*/ 0 h 211"/>
              <a:gd name="T38" fmla="*/ 71 w 172"/>
              <a:gd name="T39" fmla="*/ 0 h 211"/>
              <a:gd name="T40" fmla="*/ 98 w 172"/>
              <a:gd name="T41" fmla="*/ 80 h 211"/>
              <a:gd name="T42" fmla="*/ 71 w 172"/>
              <a:gd name="T43" fmla="*/ 37 h 211"/>
              <a:gd name="T44" fmla="*/ 71 w 172"/>
              <a:gd name="T45" fmla="*/ 166 h 211"/>
              <a:gd name="T46" fmla="*/ 98 w 172"/>
              <a:gd name="T47" fmla="*/ 141 h 211"/>
              <a:gd name="T48" fmla="*/ 98 w 172"/>
              <a:gd name="T49" fmla="*/ 160 h 211"/>
              <a:gd name="T50" fmla="*/ 74 w 172"/>
              <a:gd name="T51" fmla="*/ 124 h 211"/>
              <a:gd name="T52" fmla="*/ 71 w 172"/>
              <a:gd name="T53" fmla="*/ 118 h 211"/>
              <a:gd name="T54" fmla="*/ 71 w 172"/>
              <a:gd name="T55" fmla="*/ 98 h 211"/>
              <a:gd name="T56" fmla="*/ 71 w 172"/>
              <a:gd name="T57" fmla="*/ 0 h 211"/>
              <a:gd name="T58" fmla="*/ 60 w 172"/>
              <a:gd name="T59" fmla="*/ 0 h 211"/>
              <a:gd name="T60" fmla="*/ 71 w 172"/>
              <a:gd name="T61" fmla="*/ 88 h 211"/>
              <a:gd name="T62" fmla="*/ 60 w 172"/>
              <a:gd name="T63" fmla="*/ 37 h 211"/>
              <a:gd name="T64" fmla="*/ 60 w 172"/>
              <a:gd name="T65" fmla="*/ 120 h 211"/>
              <a:gd name="T66" fmla="*/ 65 w 172"/>
              <a:gd name="T67" fmla="*/ 166 h 211"/>
              <a:gd name="T68" fmla="*/ 71 w 172"/>
              <a:gd name="T69" fmla="*/ 98 h 211"/>
              <a:gd name="T70" fmla="*/ 71 w 172"/>
              <a:gd name="T71" fmla="*/ 98 h 211"/>
              <a:gd name="T72" fmla="*/ 60 w 172"/>
              <a:gd name="T73" fmla="*/ 9 h 211"/>
              <a:gd name="T74" fmla="*/ 12 w 172"/>
              <a:gd name="T75" fmla="*/ 23 h 211"/>
              <a:gd name="T76" fmla="*/ 60 w 172"/>
              <a:gd name="T77" fmla="*/ 100 h 211"/>
              <a:gd name="T78" fmla="*/ 28 w 172"/>
              <a:gd name="T79" fmla="*/ 118 h 211"/>
              <a:gd name="T80" fmla="*/ 29 w 172"/>
              <a:gd name="T81" fmla="*/ 134 h 211"/>
              <a:gd name="T82" fmla="*/ 34 w 172"/>
              <a:gd name="T83" fmla="*/ 127 h 211"/>
              <a:gd name="T84" fmla="*/ 47 w 172"/>
              <a:gd name="T85" fmla="*/ 120 h 211"/>
              <a:gd name="T86" fmla="*/ 36 w 172"/>
              <a:gd name="T87" fmla="*/ 178 h 211"/>
              <a:gd name="T88" fmla="*/ 45 w 172"/>
              <a:gd name="T89" fmla="*/ 163 h 211"/>
              <a:gd name="T90" fmla="*/ 60 w 172"/>
              <a:gd name="T91" fmla="*/ 211 h 211"/>
              <a:gd name="T92" fmla="*/ 0 w 172"/>
              <a:gd name="T93" fmla="*/ 2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2" h="211">
                <a:moveTo>
                  <a:pt x="121" y="0"/>
                </a:moveTo>
                <a:cubicBezTo>
                  <a:pt x="172" y="0"/>
                  <a:pt x="172" y="0"/>
                  <a:pt x="172" y="0"/>
                </a:cubicBezTo>
                <a:cubicBezTo>
                  <a:pt x="172" y="9"/>
                  <a:pt x="172" y="9"/>
                  <a:pt x="172" y="9"/>
                </a:cubicBezTo>
                <a:cubicBezTo>
                  <a:pt x="121" y="9"/>
                  <a:pt x="121" y="9"/>
                  <a:pt x="121" y="9"/>
                </a:cubicBezTo>
                <a:cubicBezTo>
                  <a:pt x="121" y="0"/>
                  <a:pt x="121" y="0"/>
                  <a:pt x="121" y="0"/>
                </a:cubicBezTo>
                <a:close/>
                <a:moveTo>
                  <a:pt x="121" y="37"/>
                </a:moveTo>
                <a:cubicBezTo>
                  <a:pt x="172" y="37"/>
                  <a:pt x="172" y="37"/>
                  <a:pt x="172" y="37"/>
                </a:cubicBezTo>
                <a:cubicBezTo>
                  <a:pt x="172" y="183"/>
                  <a:pt x="172" y="183"/>
                  <a:pt x="172" y="183"/>
                </a:cubicBezTo>
                <a:cubicBezTo>
                  <a:pt x="172" y="198"/>
                  <a:pt x="159" y="211"/>
                  <a:pt x="143" y="211"/>
                </a:cubicBezTo>
                <a:cubicBezTo>
                  <a:pt x="121" y="211"/>
                  <a:pt x="121" y="211"/>
                  <a:pt x="121" y="211"/>
                </a:cubicBezTo>
                <a:cubicBezTo>
                  <a:pt x="121" y="166"/>
                  <a:pt x="121" y="166"/>
                  <a:pt x="121" y="166"/>
                </a:cubicBezTo>
                <a:cubicBezTo>
                  <a:pt x="122" y="166"/>
                  <a:pt x="123" y="166"/>
                  <a:pt x="124" y="165"/>
                </a:cubicBezTo>
                <a:cubicBezTo>
                  <a:pt x="130" y="163"/>
                  <a:pt x="134" y="159"/>
                  <a:pt x="138" y="153"/>
                </a:cubicBezTo>
                <a:cubicBezTo>
                  <a:pt x="142" y="145"/>
                  <a:pt x="145" y="137"/>
                  <a:pt x="145" y="128"/>
                </a:cubicBezTo>
                <a:cubicBezTo>
                  <a:pt x="145" y="115"/>
                  <a:pt x="140" y="108"/>
                  <a:pt x="131" y="108"/>
                </a:cubicBezTo>
                <a:cubicBezTo>
                  <a:pt x="128" y="108"/>
                  <a:pt x="125" y="109"/>
                  <a:pt x="121" y="111"/>
                </a:cubicBezTo>
                <a:cubicBezTo>
                  <a:pt x="127" y="85"/>
                  <a:pt x="127" y="85"/>
                  <a:pt x="127" y="85"/>
                </a:cubicBezTo>
                <a:cubicBezTo>
                  <a:pt x="121" y="86"/>
                  <a:pt x="121" y="86"/>
                  <a:pt x="121" y="86"/>
                </a:cubicBezTo>
                <a:cubicBezTo>
                  <a:pt x="121" y="37"/>
                  <a:pt x="121" y="37"/>
                  <a:pt x="121" y="37"/>
                </a:cubicBezTo>
                <a:close/>
                <a:moveTo>
                  <a:pt x="121" y="156"/>
                </a:moveTo>
                <a:cubicBezTo>
                  <a:pt x="123" y="155"/>
                  <a:pt x="126" y="152"/>
                  <a:pt x="129" y="146"/>
                </a:cubicBezTo>
                <a:cubicBezTo>
                  <a:pt x="131" y="140"/>
                  <a:pt x="133" y="134"/>
                  <a:pt x="133" y="129"/>
                </a:cubicBezTo>
                <a:cubicBezTo>
                  <a:pt x="133" y="123"/>
                  <a:pt x="132" y="119"/>
                  <a:pt x="129" y="117"/>
                </a:cubicBezTo>
                <a:cubicBezTo>
                  <a:pt x="129" y="117"/>
                  <a:pt x="128" y="116"/>
                  <a:pt x="127" y="116"/>
                </a:cubicBezTo>
                <a:cubicBezTo>
                  <a:pt x="126" y="116"/>
                  <a:pt x="124" y="117"/>
                  <a:pt x="123" y="117"/>
                </a:cubicBezTo>
                <a:cubicBezTo>
                  <a:pt x="122" y="117"/>
                  <a:pt x="121" y="117"/>
                  <a:pt x="121" y="118"/>
                </a:cubicBezTo>
                <a:lnTo>
                  <a:pt x="121" y="156"/>
                </a:lnTo>
                <a:close/>
                <a:moveTo>
                  <a:pt x="98" y="0"/>
                </a:moveTo>
                <a:cubicBezTo>
                  <a:pt x="121" y="0"/>
                  <a:pt x="121" y="0"/>
                  <a:pt x="121" y="0"/>
                </a:cubicBezTo>
                <a:cubicBezTo>
                  <a:pt x="121" y="9"/>
                  <a:pt x="121" y="9"/>
                  <a:pt x="121" y="9"/>
                </a:cubicBezTo>
                <a:cubicBezTo>
                  <a:pt x="98" y="9"/>
                  <a:pt x="98" y="9"/>
                  <a:pt x="98" y="9"/>
                </a:cubicBezTo>
                <a:cubicBezTo>
                  <a:pt x="98" y="0"/>
                  <a:pt x="98" y="0"/>
                  <a:pt x="98" y="0"/>
                </a:cubicBezTo>
                <a:close/>
                <a:moveTo>
                  <a:pt x="98" y="37"/>
                </a:moveTo>
                <a:cubicBezTo>
                  <a:pt x="121" y="37"/>
                  <a:pt x="121" y="37"/>
                  <a:pt x="121" y="37"/>
                </a:cubicBezTo>
                <a:cubicBezTo>
                  <a:pt x="121" y="86"/>
                  <a:pt x="121" y="86"/>
                  <a:pt x="121" y="86"/>
                </a:cubicBezTo>
                <a:cubicBezTo>
                  <a:pt x="110" y="88"/>
                  <a:pt x="110" y="88"/>
                  <a:pt x="110" y="88"/>
                </a:cubicBezTo>
                <a:cubicBezTo>
                  <a:pt x="98" y="141"/>
                  <a:pt x="98" y="141"/>
                  <a:pt x="98" y="141"/>
                </a:cubicBezTo>
                <a:cubicBezTo>
                  <a:pt x="98" y="90"/>
                  <a:pt x="98" y="90"/>
                  <a:pt x="98" y="90"/>
                </a:cubicBezTo>
                <a:cubicBezTo>
                  <a:pt x="100" y="81"/>
                  <a:pt x="100" y="81"/>
                  <a:pt x="100" y="81"/>
                </a:cubicBezTo>
                <a:cubicBezTo>
                  <a:pt x="100" y="81"/>
                  <a:pt x="99" y="81"/>
                  <a:pt x="98" y="80"/>
                </a:cubicBezTo>
                <a:cubicBezTo>
                  <a:pt x="98" y="37"/>
                  <a:pt x="98" y="37"/>
                  <a:pt x="98" y="37"/>
                </a:cubicBezTo>
                <a:close/>
                <a:moveTo>
                  <a:pt x="121" y="211"/>
                </a:moveTo>
                <a:cubicBezTo>
                  <a:pt x="98" y="211"/>
                  <a:pt x="98" y="211"/>
                  <a:pt x="98" y="211"/>
                </a:cubicBezTo>
                <a:cubicBezTo>
                  <a:pt x="98" y="160"/>
                  <a:pt x="98" y="160"/>
                  <a:pt x="98" y="160"/>
                </a:cubicBezTo>
                <a:cubicBezTo>
                  <a:pt x="99" y="161"/>
                  <a:pt x="100" y="162"/>
                  <a:pt x="101" y="163"/>
                </a:cubicBezTo>
                <a:cubicBezTo>
                  <a:pt x="103" y="166"/>
                  <a:pt x="107" y="167"/>
                  <a:pt x="112" y="167"/>
                </a:cubicBezTo>
                <a:cubicBezTo>
                  <a:pt x="115" y="167"/>
                  <a:pt x="118" y="167"/>
                  <a:pt x="121" y="166"/>
                </a:cubicBezTo>
                <a:cubicBezTo>
                  <a:pt x="121" y="211"/>
                  <a:pt x="121" y="211"/>
                  <a:pt x="121" y="211"/>
                </a:cubicBezTo>
                <a:close/>
                <a:moveTo>
                  <a:pt x="121" y="118"/>
                </a:moveTo>
                <a:cubicBezTo>
                  <a:pt x="120" y="118"/>
                  <a:pt x="120" y="118"/>
                  <a:pt x="120" y="119"/>
                </a:cubicBezTo>
                <a:cubicBezTo>
                  <a:pt x="113" y="148"/>
                  <a:pt x="113" y="148"/>
                  <a:pt x="113" y="148"/>
                </a:cubicBezTo>
                <a:cubicBezTo>
                  <a:pt x="113" y="149"/>
                  <a:pt x="113" y="150"/>
                  <a:pt x="113" y="151"/>
                </a:cubicBezTo>
                <a:cubicBezTo>
                  <a:pt x="113" y="154"/>
                  <a:pt x="115" y="156"/>
                  <a:pt x="119" y="156"/>
                </a:cubicBezTo>
                <a:cubicBezTo>
                  <a:pt x="120" y="156"/>
                  <a:pt x="120" y="156"/>
                  <a:pt x="121" y="156"/>
                </a:cubicBezTo>
                <a:lnTo>
                  <a:pt x="121" y="118"/>
                </a:lnTo>
                <a:close/>
                <a:moveTo>
                  <a:pt x="71" y="0"/>
                </a:moveTo>
                <a:cubicBezTo>
                  <a:pt x="98" y="0"/>
                  <a:pt x="98" y="0"/>
                  <a:pt x="98" y="0"/>
                </a:cubicBezTo>
                <a:cubicBezTo>
                  <a:pt x="98" y="9"/>
                  <a:pt x="98" y="9"/>
                  <a:pt x="98" y="9"/>
                </a:cubicBezTo>
                <a:cubicBezTo>
                  <a:pt x="71" y="9"/>
                  <a:pt x="71" y="9"/>
                  <a:pt x="71" y="9"/>
                </a:cubicBezTo>
                <a:cubicBezTo>
                  <a:pt x="71" y="0"/>
                  <a:pt x="71" y="0"/>
                  <a:pt x="71" y="0"/>
                </a:cubicBezTo>
                <a:close/>
                <a:moveTo>
                  <a:pt x="71" y="37"/>
                </a:moveTo>
                <a:cubicBezTo>
                  <a:pt x="98" y="37"/>
                  <a:pt x="98" y="37"/>
                  <a:pt x="98" y="37"/>
                </a:cubicBezTo>
                <a:cubicBezTo>
                  <a:pt x="98" y="80"/>
                  <a:pt x="98" y="80"/>
                  <a:pt x="98" y="80"/>
                </a:cubicBezTo>
                <a:cubicBezTo>
                  <a:pt x="96" y="80"/>
                  <a:pt x="94" y="80"/>
                  <a:pt x="91" y="80"/>
                </a:cubicBezTo>
                <a:cubicBezTo>
                  <a:pt x="85" y="80"/>
                  <a:pt x="78" y="83"/>
                  <a:pt x="71" y="88"/>
                </a:cubicBezTo>
                <a:cubicBezTo>
                  <a:pt x="71" y="37"/>
                  <a:pt x="71" y="37"/>
                  <a:pt x="71" y="37"/>
                </a:cubicBezTo>
                <a:close/>
                <a:moveTo>
                  <a:pt x="98" y="211"/>
                </a:moveTo>
                <a:cubicBezTo>
                  <a:pt x="71" y="211"/>
                  <a:pt x="71" y="211"/>
                  <a:pt x="71" y="211"/>
                </a:cubicBezTo>
                <a:cubicBezTo>
                  <a:pt x="71" y="166"/>
                  <a:pt x="71" y="166"/>
                  <a:pt x="71" y="166"/>
                </a:cubicBezTo>
                <a:cubicBezTo>
                  <a:pt x="82" y="166"/>
                  <a:pt x="82" y="166"/>
                  <a:pt x="82" y="166"/>
                </a:cubicBezTo>
                <a:cubicBezTo>
                  <a:pt x="98" y="90"/>
                  <a:pt x="98" y="90"/>
                  <a:pt x="98" y="90"/>
                </a:cubicBezTo>
                <a:cubicBezTo>
                  <a:pt x="98" y="141"/>
                  <a:pt x="98" y="141"/>
                  <a:pt x="98" y="141"/>
                </a:cubicBezTo>
                <a:cubicBezTo>
                  <a:pt x="97" y="146"/>
                  <a:pt x="97" y="146"/>
                  <a:pt x="97" y="146"/>
                </a:cubicBezTo>
                <a:cubicBezTo>
                  <a:pt x="97" y="148"/>
                  <a:pt x="97" y="150"/>
                  <a:pt x="97" y="152"/>
                </a:cubicBezTo>
                <a:cubicBezTo>
                  <a:pt x="97" y="155"/>
                  <a:pt x="97" y="158"/>
                  <a:pt x="98" y="160"/>
                </a:cubicBezTo>
                <a:cubicBezTo>
                  <a:pt x="98" y="211"/>
                  <a:pt x="98" y="211"/>
                  <a:pt x="98" y="211"/>
                </a:cubicBezTo>
                <a:close/>
                <a:moveTo>
                  <a:pt x="71" y="137"/>
                </a:moveTo>
                <a:cubicBezTo>
                  <a:pt x="74" y="124"/>
                  <a:pt x="74" y="124"/>
                  <a:pt x="74" y="124"/>
                </a:cubicBezTo>
                <a:cubicBezTo>
                  <a:pt x="73" y="124"/>
                  <a:pt x="72" y="124"/>
                  <a:pt x="71" y="123"/>
                </a:cubicBezTo>
                <a:cubicBezTo>
                  <a:pt x="71" y="137"/>
                  <a:pt x="71" y="137"/>
                  <a:pt x="71" y="137"/>
                </a:cubicBezTo>
                <a:close/>
                <a:moveTo>
                  <a:pt x="71" y="118"/>
                </a:moveTo>
                <a:cubicBezTo>
                  <a:pt x="73" y="118"/>
                  <a:pt x="74" y="119"/>
                  <a:pt x="75" y="119"/>
                </a:cubicBezTo>
                <a:cubicBezTo>
                  <a:pt x="82" y="88"/>
                  <a:pt x="82" y="88"/>
                  <a:pt x="82" y="88"/>
                </a:cubicBezTo>
                <a:cubicBezTo>
                  <a:pt x="79" y="90"/>
                  <a:pt x="75" y="93"/>
                  <a:pt x="71" y="98"/>
                </a:cubicBezTo>
                <a:lnTo>
                  <a:pt x="71" y="118"/>
                </a:lnTo>
                <a:close/>
                <a:moveTo>
                  <a:pt x="60" y="0"/>
                </a:moveTo>
                <a:cubicBezTo>
                  <a:pt x="71" y="0"/>
                  <a:pt x="71" y="0"/>
                  <a:pt x="71" y="0"/>
                </a:cubicBezTo>
                <a:cubicBezTo>
                  <a:pt x="71" y="9"/>
                  <a:pt x="71" y="9"/>
                  <a:pt x="71" y="9"/>
                </a:cubicBezTo>
                <a:cubicBezTo>
                  <a:pt x="60" y="9"/>
                  <a:pt x="60" y="9"/>
                  <a:pt x="60" y="9"/>
                </a:cubicBezTo>
                <a:cubicBezTo>
                  <a:pt x="60" y="0"/>
                  <a:pt x="60" y="0"/>
                  <a:pt x="60" y="0"/>
                </a:cubicBezTo>
                <a:close/>
                <a:moveTo>
                  <a:pt x="60" y="37"/>
                </a:moveTo>
                <a:cubicBezTo>
                  <a:pt x="71" y="37"/>
                  <a:pt x="71" y="37"/>
                  <a:pt x="71" y="37"/>
                </a:cubicBezTo>
                <a:cubicBezTo>
                  <a:pt x="71" y="88"/>
                  <a:pt x="71" y="88"/>
                  <a:pt x="71" y="88"/>
                </a:cubicBezTo>
                <a:cubicBezTo>
                  <a:pt x="71" y="89"/>
                  <a:pt x="71" y="89"/>
                  <a:pt x="71" y="89"/>
                </a:cubicBezTo>
                <a:cubicBezTo>
                  <a:pt x="67" y="92"/>
                  <a:pt x="64" y="96"/>
                  <a:pt x="60" y="100"/>
                </a:cubicBezTo>
                <a:cubicBezTo>
                  <a:pt x="60" y="37"/>
                  <a:pt x="60" y="37"/>
                  <a:pt x="60" y="37"/>
                </a:cubicBezTo>
                <a:close/>
                <a:moveTo>
                  <a:pt x="71" y="211"/>
                </a:moveTo>
                <a:cubicBezTo>
                  <a:pt x="60" y="211"/>
                  <a:pt x="60" y="211"/>
                  <a:pt x="60" y="211"/>
                </a:cubicBezTo>
                <a:cubicBezTo>
                  <a:pt x="60" y="120"/>
                  <a:pt x="60" y="120"/>
                  <a:pt x="60" y="120"/>
                </a:cubicBezTo>
                <a:cubicBezTo>
                  <a:pt x="64" y="121"/>
                  <a:pt x="68" y="122"/>
                  <a:pt x="71" y="123"/>
                </a:cubicBezTo>
                <a:cubicBezTo>
                  <a:pt x="71" y="137"/>
                  <a:pt x="71" y="137"/>
                  <a:pt x="71" y="137"/>
                </a:cubicBezTo>
                <a:cubicBezTo>
                  <a:pt x="65" y="166"/>
                  <a:pt x="65" y="166"/>
                  <a:pt x="65" y="166"/>
                </a:cubicBezTo>
                <a:cubicBezTo>
                  <a:pt x="71" y="166"/>
                  <a:pt x="71" y="166"/>
                  <a:pt x="71" y="166"/>
                </a:cubicBezTo>
                <a:cubicBezTo>
                  <a:pt x="71" y="211"/>
                  <a:pt x="71" y="211"/>
                  <a:pt x="71" y="211"/>
                </a:cubicBezTo>
                <a:close/>
                <a:moveTo>
                  <a:pt x="71" y="98"/>
                </a:moveTo>
                <a:cubicBezTo>
                  <a:pt x="68" y="102"/>
                  <a:pt x="65" y="108"/>
                  <a:pt x="61" y="115"/>
                </a:cubicBezTo>
                <a:cubicBezTo>
                  <a:pt x="65" y="116"/>
                  <a:pt x="68" y="117"/>
                  <a:pt x="71" y="118"/>
                </a:cubicBezTo>
                <a:lnTo>
                  <a:pt x="71" y="98"/>
                </a:lnTo>
                <a:close/>
                <a:moveTo>
                  <a:pt x="29" y="0"/>
                </a:moveTo>
                <a:cubicBezTo>
                  <a:pt x="60" y="0"/>
                  <a:pt x="60" y="0"/>
                  <a:pt x="60" y="0"/>
                </a:cubicBezTo>
                <a:cubicBezTo>
                  <a:pt x="60" y="9"/>
                  <a:pt x="60" y="9"/>
                  <a:pt x="60" y="9"/>
                </a:cubicBezTo>
                <a:cubicBezTo>
                  <a:pt x="26" y="9"/>
                  <a:pt x="26" y="9"/>
                  <a:pt x="26" y="9"/>
                </a:cubicBezTo>
                <a:cubicBezTo>
                  <a:pt x="18" y="9"/>
                  <a:pt x="12" y="15"/>
                  <a:pt x="12" y="23"/>
                </a:cubicBezTo>
                <a:cubicBezTo>
                  <a:pt x="12" y="23"/>
                  <a:pt x="12" y="23"/>
                  <a:pt x="12" y="23"/>
                </a:cubicBezTo>
                <a:cubicBezTo>
                  <a:pt x="12" y="30"/>
                  <a:pt x="18" y="37"/>
                  <a:pt x="26" y="37"/>
                </a:cubicBezTo>
                <a:cubicBezTo>
                  <a:pt x="60" y="37"/>
                  <a:pt x="60" y="37"/>
                  <a:pt x="60" y="37"/>
                </a:cubicBezTo>
                <a:cubicBezTo>
                  <a:pt x="60" y="100"/>
                  <a:pt x="60" y="100"/>
                  <a:pt x="60" y="100"/>
                </a:cubicBezTo>
                <a:cubicBezTo>
                  <a:pt x="57" y="104"/>
                  <a:pt x="54" y="109"/>
                  <a:pt x="51" y="114"/>
                </a:cubicBezTo>
                <a:cubicBezTo>
                  <a:pt x="48" y="114"/>
                  <a:pt x="46" y="113"/>
                  <a:pt x="45" y="113"/>
                </a:cubicBezTo>
                <a:cubicBezTo>
                  <a:pt x="38" y="113"/>
                  <a:pt x="32" y="115"/>
                  <a:pt x="28" y="118"/>
                </a:cubicBezTo>
                <a:cubicBezTo>
                  <a:pt x="23" y="120"/>
                  <a:pt x="21" y="124"/>
                  <a:pt x="21" y="128"/>
                </a:cubicBezTo>
                <a:cubicBezTo>
                  <a:pt x="21" y="130"/>
                  <a:pt x="22" y="131"/>
                  <a:pt x="23" y="133"/>
                </a:cubicBezTo>
                <a:cubicBezTo>
                  <a:pt x="24" y="134"/>
                  <a:pt x="26" y="134"/>
                  <a:pt x="29" y="134"/>
                </a:cubicBezTo>
                <a:cubicBezTo>
                  <a:pt x="30" y="134"/>
                  <a:pt x="31" y="134"/>
                  <a:pt x="33" y="133"/>
                </a:cubicBezTo>
                <a:cubicBezTo>
                  <a:pt x="34" y="132"/>
                  <a:pt x="35" y="131"/>
                  <a:pt x="35" y="130"/>
                </a:cubicBezTo>
                <a:cubicBezTo>
                  <a:pt x="35" y="129"/>
                  <a:pt x="34" y="128"/>
                  <a:pt x="34" y="127"/>
                </a:cubicBezTo>
                <a:cubicBezTo>
                  <a:pt x="34" y="127"/>
                  <a:pt x="33" y="126"/>
                  <a:pt x="33" y="126"/>
                </a:cubicBezTo>
                <a:cubicBezTo>
                  <a:pt x="34" y="124"/>
                  <a:pt x="35" y="123"/>
                  <a:pt x="38" y="122"/>
                </a:cubicBezTo>
                <a:cubicBezTo>
                  <a:pt x="40" y="121"/>
                  <a:pt x="43" y="120"/>
                  <a:pt x="47" y="120"/>
                </a:cubicBezTo>
                <a:cubicBezTo>
                  <a:pt x="44" y="125"/>
                  <a:pt x="42" y="129"/>
                  <a:pt x="40" y="134"/>
                </a:cubicBezTo>
                <a:cubicBezTo>
                  <a:pt x="33" y="148"/>
                  <a:pt x="30" y="159"/>
                  <a:pt x="30" y="167"/>
                </a:cubicBezTo>
                <a:cubicBezTo>
                  <a:pt x="30" y="173"/>
                  <a:pt x="32" y="176"/>
                  <a:pt x="36" y="178"/>
                </a:cubicBezTo>
                <a:cubicBezTo>
                  <a:pt x="37" y="179"/>
                  <a:pt x="41" y="180"/>
                  <a:pt x="45" y="180"/>
                </a:cubicBezTo>
                <a:cubicBezTo>
                  <a:pt x="44" y="178"/>
                  <a:pt x="44" y="176"/>
                  <a:pt x="44" y="173"/>
                </a:cubicBezTo>
                <a:cubicBezTo>
                  <a:pt x="44" y="170"/>
                  <a:pt x="44" y="167"/>
                  <a:pt x="45" y="163"/>
                </a:cubicBezTo>
                <a:cubicBezTo>
                  <a:pt x="47" y="150"/>
                  <a:pt x="52" y="136"/>
                  <a:pt x="59" y="120"/>
                </a:cubicBezTo>
                <a:cubicBezTo>
                  <a:pt x="59" y="120"/>
                  <a:pt x="60" y="120"/>
                  <a:pt x="60" y="120"/>
                </a:cubicBezTo>
                <a:cubicBezTo>
                  <a:pt x="60" y="211"/>
                  <a:pt x="60" y="211"/>
                  <a:pt x="60" y="211"/>
                </a:cubicBezTo>
                <a:cubicBezTo>
                  <a:pt x="29" y="211"/>
                  <a:pt x="29" y="211"/>
                  <a:pt x="29" y="211"/>
                </a:cubicBezTo>
                <a:cubicBezTo>
                  <a:pt x="13" y="211"/>
                  <a:pt x="0" y="198"/>
                  <a:pt x="0" y="183"/>
                </a:cubicBezTo>
                <a:cubicBezTo>
                  <a:pt x="0" y="29"/>
                  <a:pt x="0" y="29"/>
                  <a:pt x="0" y="29"/>
                </a:cubicBezTo>
                <a:cubicBezTo>
                  <a:pt x="0" y="13"/>
                  <a:pt x="13" y="0"/>
                  <a:pt x="29"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5" name="Freeform 75"/>
          <p:cNvSpPr>
            <a:spLocks noEditPoints="1"/>
          </p:cNvSpPr>
          <p:nvPr/>
        </p:nvSpPr>
        <p:spPr bwMode="auto">
          <a:xfrm>
            <a:off x="6344621" y="1711885"/>
            <a:ext cx="427323" cy="428513"/>
          </a:xfrm>
          <a:custGeom>
            <a:avLst/>
            <a:gdLst>
              <a:gd name="T0" fmla="*/ 249 w 261"/>
              <a:gd name="T1" fmla="*/ 220 h 262"/>
              <a:gd name="T2" fmla="*/ 261 w 261"/>
              <a:gd name="T3" fmla="*/ 70 h 262"/>
              <a:gd name="T4" fmla="*/ 249 w 261"/>
              <a:gd name="T5" fmla="*/ 70 h 262"/>
              <a:gd name="T6" fmla="*/ 249 w 261"/>
              <a:gd name="T7" fmla="*/ 154 h 262"/>
              <a:gd name="T8" fmla="*/ 227 w 261"/>
              <a:gd name="T9" fmla="*/ 180 h 262"/>
              <a:gd name="T10" fmla="*/ 209 w 261"/>
              <a:gd name="T11" fmla="*/ 262 h 262"/>
              <a:gd name="T12" fmla="*/ 209 w 261"/>
              <a:gd name="T13" fmla="*/ 262 h 262"/>
              <a:gd name="T14" fmla="*/ 209 w 261"/>
              <a:gd name="T15" fmla="*/ 15 h 262"/>
              <a:gd name="T16" fmla="*/ 203 w 261"/>
              <a:gd name="T17" fmla="*/ 28 h 262"/>
              <a:gd name="T18" fmla="*/ 209 w 261"/>
              <a:gd name="T19" fmla="*/ 50 h 262"/>
              <a:gd name="T20" fmla="*/ 201 w 261"/>
              <a:gd name="T21" fmla="*/ 120 h 262"/>
              <a:gd name="T22" fmla="*/ 209 w 261"/>
              <a:gd name="T23" fmla="*/ 197 h 262"/>
              <a:gd name="T24" fmla="*/ 209 w 261"/>
              <a:gd name="T25" fmla="*/ 197 h 262"/>
              <a:gd name="T26" fmla="*/ 195 w 261"/>
              <a:gd name="T27" fmla="*/ 232 h 262"/>
              <a:gd name="T28" fmla="*/ 168 w 261"/>
              <a:gd name="T29" fmla="*/ 36 h 262"/>
              <a:gd name="T30" fmla="*/ 195 w 261"/>
              <a:gd name="T31" fmla="*/ 20 h 262"/>
              <a:gd name="T32" fmla="*/ 195 w 261"/>
              <a:gd name="T33" fmla="*/ 50 h 262"/>
              <a:gd name="T34" fmla="*/ 195 w 261"/>
              <a:gd name="T35" fmla="*/ 120 h 262"/>
              <a:gd name="T36" fmla="*/ 168 w 261"/>
              <a:gd name="T37" fmla="*/ 220 h 262"/>
              <a:gd name="T38" fmla="*/ 192 w 261"/>
              <a:gd name="T39" fmla="*/ 249 h 262"/>
              <a:gd name="T40" fmla="*/ 168 w 261"/>
              <a:gd name="T41" fmla="*/ 21 h 262"/>
              <a:gd name="T42" fmla="*/ 168 w 261"/>
              <a:gd name="T43" fmla="*/ 44 h 262"/>
              <a:gd name="T44" fmla="*/ 135 w 261"/>
              <a:gd name="T45" fmla="*/ 120 h 262"/>
              <a:gd name="T46" fmla="*/ 167 w 261"/>
              <a:gd name="T47" fmla="*/ 198 h 262"/>
              <a:gd name="T48" fmla="*/ 167 w 261"/>
              <a:gd name="T49" fmla="*/ 167 h 262"/>
              <a:gd name="T50" fmla="*/ 130 w 261"/>
              <a:gd name="T51" fmla="*/ 147 h 262"/>
              <a:gd name="T52" fmla="*/ 93 w 261"/>
              <a:gd name="T53" fmla="*/ 44 h 262"/>
              <a:gd name="T54" fmla="*/ 130 w 261"/>
              <a:gd name="T55" fmla="*/ 0 h 262"/>
              <a:gd name="T56" fmla="*/ 126 w 261"/>
              <a:gd name="T57" fmla="*/ 120 h 262"/>
              <a:gd name="T58" fmla="*/ 130 w 261"/>
              <a:gd name="T59" fmla="*/ 159 h 262"/>
              <a:gd name="T60" fmla="*/ 130 w 261"/>
              <a:gd name="T61" fmla="*/ 179 h 262"/>
              <a:gd name="T62" fmla="*/ 130 w 261"/>
              <a:gd name="T63" fmla="*/ 198 h 262"/>
              <a:gd name="T64" fmla="*/ 93 w 261"/>
              <a:gd name="T65" fmla="*/ 3 h 262"/>
              <a:gd name="T66" fmla="*/ 93 w 261"/>
              <a:gd name="T67" fmla="*/ 36 h 262"/>
              <a:gd name="T68" fmla="*/ 67 w 261"/>
              <a:gd name="T69" fmla="*/ 20 h 262"/>
              <a:gd name="T70" fmla="*/ 67 w 261"/>
              <a:gd name="T71" fmla="*/ 70 h 262"/>
              <a:gd name="T72" fmla="*/ 92 w 261"/>
              <a:gd name="T73" fmla="*/ 147 h 262"/>
              <a:gd name="T74" fmla="*/ 92 w 261"/>
              <a:gd name="T75" fmla="*/ 179 h 262"/>
              <a:gd name="T76" fmla="*/ 93 w 261"/>
              <a:gd name="T77" fmla="*/ 198 h 262"/>
              <a:gd name="T78" fmla="*/ 67 w 261"/>
              <a:gd name="T79" fmla="*/ 171 h 262"/>
              <a:gd name="T80" fmla="*/ 69 w 261"/>
              <a:gd name="T81" fmla="*/ 232 h 262"/>
              <a:gd name="T82" fmla="*/ 58 w 261"/>
              <a:gd name="T83" fmla="*/ 28 h 262"/>
              <a:gd name="T84" fmla="*/ 67 w 261"/>
              <a:gd name="T85" fmla="*/ 9 h 262"/>
              <a:gd name="T86" fmla="*/ 67 w 261"/>
              <a:gd name="T87" fmla="*/ 120 h 262"/>
              <a:gd name="T88" fmla="*/ 67 w 261"/>
              <a:gd name="T89" fmla="*/ 188 h 262"/>
              <a:gd name="T90" fmla="*/ 67 w 261"/>
              <a:gd name="T91" fmla="*/ 232 h 262"/>
              <a:gd name="T92" fmla="*/ 67 w 261"/>
              <a:gd name="T93" fmla="*/ 232 h 262"/>
              <a:gd name="T94" fmla="*/ 52 w 261"/>
              <a:gd name="T95" fmla="*/ 50 h 262"/>
              <a:gd name="T96" fmla="*/ 12 w 261"/>
              <a:gd name="T97" fmla="*/ 220 h 262"/>
              <a:gd name="T98" fmla="*/ 52 w 261"/>
              <a:gd name="T99" fmla="*/ 232 h 262"/>
              <a:gd name="T100" fmla="*/ 52 w 261"/>
              <a:gd name="T101" fmla="*/ 232 h 262"/>
              <a:gd name="T102" fmla="*/ 12 w 261"/>
              <a:gd name="T103" fmla="*/ 114 h 262"/>
              <a:gd name="T104" fmla="*/ 0 w 261"/>
              <a:gd name="T105" fmla="*/ 104 h 262"/>
              <a:gd name="T106" fmla="*/ 12 w 261"/>
              <a:gd name="T107" fmla="*/ 15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1" h="262">
                <a:moveTo>
                  <a:pt x="249" y="220"/>
                </a:moveTo>
                <a:cubicBezTo>
                  <a:pt x="249" y="154"/>
                  <a:pt x="249" y="154"/>
                  <a:pt x="249" y="154"/>
                </a:cubicBezTo>
                <a:cubicBezTo>
                  <a:pt x="251" y="157"/>
                  <a:pt x="252" y="160"/>
                  <a:pt x="252" y="164"/>
                </a:cubicBezTo>
                <a:cubicBezTo>
                  <a:pt x="252" y="220"/>
                  <a:pt x="252" y="220"/>
                  <a:pt x="252" y="220"/>
                </a:cubicBezTo>
                <a:cubicBezTo>
                  <a:pt x="249" y="220"/>
                  <a:pt x="249" y="220"/>
                  <a:pt x="249" y="220"/>
                </a:cubicBezTo>
                <a:close/>
                <a:moveTo>
                  <a:pt x="249" y="114"/>
                </a:moveTo>
                <a:cubicBezTo>
                  <a:pt x="249" y="70"/>
                  <a:pt x="249" y="70"/>
                  <a:pt x="249" y="70"/>
                </a:cubicBezTo>
                <a:cubicBezTo>
                  <a:pt x="250" y="70"/>
                  <a:pt x="250" y="70"/>
                  <a:pt x="250" y="69"/>
                </a:cubicBezTo>
                <a:cubicBezTo>
                  <a:pt x="257" y="67"/>
                  <a:pt x="257" y="67"/>
                  <a:pt x="257" y="67"/>
                </a:cubicBezTo>
                <a:cubicBezTo>
                  <a:pt x="259" y="66"/>
                  <a:pt x="261" y="67"/>
                  <a:pt x="261" y="70"/>
                </a:cubicBezTo>
                <a:cubicBezTo>
                  <a:pt x="261" y="104"/>
                  <a:pt x="261" y="104"/>
                  <a:pt x="261" y="104"/>
                </a:cubicBezTo>
                <a:cubicBezTo>
                  <a:pt x="261" y="107"/>
                  <a:pt x="259" y="110"/>
                  <a:pt x="257" y="111"/>
                </a:cubicBezTo>
                <a:cubicBezTo>
                  <a:pt x="250" y="113"/>
                  <a:pt x="250" y="113"/>
                  <a:pt x="250" y="113"/>
                </a:cubicBezTo>
                <a:cubicBezTo>
                  <a:pt x="250" y="114"/>
                  <a:pt x="250" y="114"/>
                  <a:pt x="249" y="114"/>
                </a:cubicBezTo>
                <a:close/>
                <a:moveTo>
                  <a:pt x="249" y="70"/>
                </a:moveTo>
                <a:cubicBezTo>
                  <a:pt x="249" y="114"/>
                  <a:pt x="249" y="114"/>
                  <a:pt x="249" y="114"/>
                </a:cubicBezTo>
                <a:cubicBezTo>
                  <a:pt x="248" y="114"/>
                  <a:pt x="246" y="112"/>
                  <a:pt x="246" y="110"/>
                </a:cubicBezTo>
                <a:cubicBezTo>
                  <a:pt x="246" y="76"/>
                  <a:pt x="246" y="76"/>
                  <a:pt x="246" y="76"/>
                </a:cubicBezTo>
                <a:cubicBezTo>
                  <a:pt x="246" y="74"/>
                  <a:pt x="248" y="71"/>
                  <a:pt x="249" y="70"/>
                </a:cubicBezTo>
                <a:close/>
                <a:moveTo>
                  <a:pt x="249" y="154"/>
                </a:moveTo>
                <a:cubicBezTo>
                  <a:pt x="246" y="150"/>
                  <a:pt x="241" y="146"/>
                  <a:pt x="235" y="146"/>
                </a:cubicBezTo>
                <a:cubicBezTo>
                  <a:pt x="235" y="50"/>
                  <a:pt x="235" y="50"/>
                  <a:pt x="235" y="50"/>
                </a:cubicBezTo>
                <a:cubicBezTo>
                  <a:pt x="209" y="50"/>
                  <a:pt x="209" y="50"/>
                  <a:pt x="209" y="50"/>
                </a:cubicBezTo>
                <a:cubicBezTo>
                  <a:pt x="209" y="162"/>
                  <a:pt x="209" y="162"/>
                  <a:pt x="209" y="162"/>
                </a:cubicBezTo>
                <a:cubicBezTo>
                  <a:pt x="219" y="162"/>
                  <a:pt x="227" y="170"/>
                  <a:pt x="227" y="180"/>
                </a:cubicBezTo>
                <a:cubicBezTo>
                  <a:pt x="227" y="189"/>
                  <a:pt x="219" y="197"/>
                  <a:pt x="209" y="197"/>
                </a:cubicBezTo>
                <a:cubicBezTo>
                  <a:pt x="209" y="220"/>
                  <a:pt x="209" y="220"/>
                  <a:pt x="209" y="220"/>
                </a:cubicBezTo>
                <a:cubicBezTo>
                  <a:pt x="249" y="220"/>
                  <a:pt x="249" y="220"/>
                  <a:pt x="249" y="220"/>
                </a:cubicBezTo>
                <a:cubicBezTo>
                  <a:pt x="249" y="154"/>
                  <a:pt x="249" y="154"/>
                  <a:pt x="249" y="154"/>
                </a:cubicBezTo>
                <a:close/>
                <a:moveTo>
                  <a:pt x="209" y="262"/>
                </a:moveTo>
                <a:cubicBezTo>
                  <a:pt x="209" y="232"/>
                  <a:pt x="209" y="232"/>
                  <a:pt x="209" y="232"/>
                </a:cubicBezTo>
                <a:cubicBezTo>
                  <a:pt x="226" y="232"/>
                  <a:pt x="226" y="232"/>
                  <a:pt x="226" y="232"/>
                </a:cubicBezTo>
                <a:cubicBezTo>
                  <a:pt x="226" y="249"/>
                  <a:pt x="226" y="249"/>
                  <a:pt x="226" y="249"/>
                </a:cubicBezTo>
                <a:cubicBezTo>
                  <a:pt x="226" y="257"/>
                  <a:pt x="220" y="262"/>
                  <a:pt x="213" y="262"/>
                </a:cubicBezTo>
                <a:cubicBezTo>
                  <a:pt x="209" y="262"/>
                  <a:pt x="209" y="262"/>
                  <a:pt x="209" y="262"/>
                </a:cubicBezTo>
                <a:close/>
                <a:moveTo>
                  <a:pt x="209" y="44"/>
                </a:moveTo>
                <a:cubicBezTo>
                  <a:pt x="209" y="15"/>
                  <a:pt x="209" y="15"/>
                  <a:pt x="209" y="15"/>
                </a:cubicBezTo>
                <a:cubicBezTo>
                  <a:pt x="225" y="23"/>
                  <a:pt x="235" y="33"/>
                  <a:pt x="235" y="44"/>
                </a:cubicBezTo>
                <a:lnTo>
                  <a:pt x="209" y="44"/>
                </a:lnTo>
                <a:close/>
                <a:moveTo>
                  <a:pt x="209" y="15"/>
                </a:moveTo>
                <a:cubicBezTo>
                  <a:pt x="209" y="44"/>
                  <a:pt x="209" y="44"/>
                  <a:pt x="209" y="44"/>
                </a:cubicBezTo>
                <a:cubicBezTo>
                  <a:pt x="195" y="44"/>
                  <a:pt x="195" y="44"/>
                  <a:pt x="195" y="44"/>
                </a:cubicBezTo>
                <a:cubicBezTo>
                  <a:pt x="195" y="37"/>
                  <a:pt x="195" y="37"/>
                  <a:pt x="195" y="37"/>
                </a:cubicBezTo>
                <a:cubicBezTo>
                  <a:pt x="195" y="37"/>
                  <a:pt x="195" y="37"/>
                  <a:pt x="195" y="37"/>
                </a:cubicBezTo>
                <a:cubicBezTo>
                  <a:pt x="199" y="37"/>
                  <a:pt x="203" y="33"/>
                  <a:pt x="203" y="28"/>
                </a:cubicBezTo>
                <a:cubicBezTo>
                  <a:pt x="203" y="24"/>
                  <a:pt x="199" y="20"/>
                  <a:pt x="195" y="20"/>
                </a:cubicBezTo>
                <a:cubicBezTo>
                  <a:pt x="195" y="20"/>
                  <a:pt x="195" y="20"/>
                  <a:pt x="195" y="20"/>
                </a:cubicBezTo>
                <a:cubicBezTo>
                  <a:pt x="195" y="9"/>
                  <a:pt x="195" y="9"/>
                  <a:pt x="195" y="9"/>
                </a:cubicBezTo>
                <a:cubicBezTo>
                  <a:pt x="200" y="11"/>
                  <a:pt x="205" y="13"/>
                  <a:pt x="209" y="15"/>
                </a:cubicBezTo>
                <a:close/>
                <a:moveTo>
                  <a:pt x="209" y="50"/>
                </a:moveTo>
                <a:cubicBezTo>
                  <a:pt x="209" y="162"/>
                  <a:pt x="209" y="162"/>
                  <a:pt x="209" y="162"/>
                </a:cubicBezTo>
                <a:cubicBezTo>
                  <a:pt x="209" y="162"/>
                  <a:pt x="209" y="162"/>
                  <a:pt x="209" y="162"/>
                </a:cubicBezTo>
                <a:cubicBezTo>
                  <a:pt x="203" y="162"/>
                  <a:pt x="198" y="166"/>
                  <a:pt x="195" y="171"/>
                </a:cubicBezTo>
                <a:cubicBezTo>
                  <a:pt x="195" y="120"/>
                  <a:pt x="195" y="120"/>
                  <a:pt x="195" y="120"/>
                </a:cubicBezTo>
                <a:cubicBezTo>
                  <a:pt x="201" y="120"/>
                  <a:pt x="201" y="120"/>
                  <a:pt x="201" y="120"/>
                </a:cubicBezTo>
                <a:cubicBezTo>
                  <a:pt x="201" y="70"/>
                  <a:pt x="201" y="70"/>
                  <a:pt x="201" y="70"/>
                </a:cubicBezTo>
                <a:cubicBezTo>
                  <a:pt x="195" y="70"/>
                  <a:pt x="195" y="70"/>
                  <a:pt x="195" y="70"/>
                </a:cubicBezTo>
                <a:cubicBezTo>
                  <a:pt x="195" y="50"/>
                  <a:pt x="195" y="50"/>
                  <a:pt x="195" y="50"/>
                </a:cubicBezTo>
                <a:cubicBezTo>
                  <a:pt x="209" y="50"/>
                  <a:pt x="209" y="50"/>
                  <a:pt x="209" y="50"/>
                </a:cubicBezTo>
                <a:close/>
                <a:moveTo>
                  <a:pt x="209" y="197"/>
                </a:moveTo>
                <a:cubicBezTo>
                  <a:pt x="209" y="220"/>
                  <a:pt x="209" y="220"/>
                  <a:pt x="209" y="220"/>
                </a:cubicBezTo>
                <a:cubicBezTo>
                  <a:pt x="195" y="220"/>
                  <a:pt x="195" y="220"/>
                  <a:pt x="195" y="220"/>
                </a:cubicBezTo>
                <a:cubicBezTo>
                  <a:pt x="195" y="188"/>
                  <a:pt x="195" y="188"/>
                  <a:pt x="195" y="188"/>
                </a:cubicBezTo>
                <a:cubicBezTo>
                  <a:pt x="198" y="193"/>
                  <a:pt x="203" y="197"/>
                  <a:pt x="209" y="197"/>
                </a:cubicBezTo>
                <a:cubicBezTo>
                  <a:pt x="209" y="197"/>
                  <a:pt x="209" y="197"/>
                  <a:pt x="209" y="197"/>
                </a:cubicBezTo>
                <a:close/>
                <a:moveTo>
                  <a:pt x="209" y="232"/>
                </a:moveTo>
                <a:cubicBezTo>
                  <a:pt x="209" y="262"/>
                  <a:pt x="209" y="262"/>
                  <a:pt x="209" y="262"/>
                </a:cubicBezTo>
                <a:cubicBezTo>
                  <a:pt x="206" y="262"/>
                  <a:pt x="206" y="262"/>
                  <a:pt x="206" y="262"/>
                </a:cubicBezTo>
                <a:cubicBezTo>
                  <a:pt x="201" y="262"/>
                  <a:pt x="197" y="260"/>
                  <a:pt x="195" y="257"/>
                </a:cubicBezTo>
                <a:cubicBezTo>
                  <a:pt x="195" y="232"/>
                  <a:pt x="195" y="232"/>
                  <a:pt x="195" y="232"/>
                </a:cubicBezTo>
                <a:lnTo>
                  <a:pt x="209" y="232"/>
                </a:lnTo>
                <a:close/>
                <a:moveTo>
                  <a:pt x="171" y="20"/>
                </a:moveTo>
                <a:cubicBezTo>
                  <a:pt x="175" y="20"/>
                  <a:pt x="179" y="24"/>
                  <a:pt x="179" y="28"/>
                </a:cubicBezTo>
                <a:cubicBezTo>
                  <a:pt x="179" y="33"/>
                  <a:pt x="175" y="37"/>
                  <a:pt x="171" y="37"/>
                </a:cubicBezTo>
                <a:cubicBezTo>
                  <a:pt x="170" y="37"/>
                  <a:pt x="169" y="37"/>
                  <a:pt x="168" y="36"/>
                </a:cubicBezTo>
                <a:cubicBezTo>
                  <a:pt x="168" y="44"/>
                  <a:pt x="168" y="44"/>
                  <a:pt x="168" y="44"/>
                </a:cubicBezTo>
                <a:cubicBezTo>
                  <a:pt x="195" y="44"/>
                  <a:pt x="195" y="44"/>
                  <a:pt x="195" y="44"/>
                </a:cubicBezTo>
                <a:cubicBezTo>
                  <a:pt x="195" y="37"/>
                  <a:pt x="195" y="37"/>
                  <a:pt x="195" y="37"/>
                </a:cubicBezTo>
                <a:cubicBezTo>
                  <a:pt x="190" y="37"/>
                  <a:pt x="186" y="33"/>
                  <a:pt x="186" y="28"/>
                </a:cubicBezTo>
                <a:cubicBezTo>
                  <a:pt x="186" y="24"/>
                  <a:pt x="190" y="20"/>
                  <a:pt x="195" y="20"/>
                </a:cubicBezTo>
                <a:cubicBezTo>
                  <a:pt x="195" y="9"/>
                  <a:pt x="195" y="9"/>
                  <a:pt x="195" y="9"/>
                </a:cubicBezTo>
                <a:cubicBezTo>
                  <a:pt x="187" y="6"/>
                  <a:pt x="178" y="4"/>
                  <a:pt x="168" y="3"/>
                </a:cubicBezTo>
                <a:cubicBezTo>
                  <a:pt x="168" y="21"/>
                  <a:pt x="168" y="21"/>
                  <a:pt x="168" y="21"/>
                </a:cubicBezTo>
                <a:cubicBezTo>
                  <a:pt x="169" y="20"/>
                  <a:pt x="170" y="20"/>
                  <a:pt x="171" y="20"/>
                </a:cubicBezTo>
                <a:close/>
                <a:moveTo>
                  <a:pt x="195" y="50"/>
                </a:moveTo>
                <a:cubicBezTo>
                  <a:pt x="195" y="70"/>
                  <a:pt x="195" y="70"/>
                  <a:pt x="195" y="70"/>
                </a:cubicBezTo>
                <a:cubicBezTo>
                  <a:pt x="168" y="70"/>
                  <a:pt x="168" y="70"/>
                  <a:pt x="168" y="70"/>
                </a:cubicBezTo>
                <a:cubicBezTo>
                  <a:pt x="168" y="50"/>
                  <a:pt x="168" y="50"/>
                  <a:pt x="168" y="50"/>
                </a:cubicBezTo>
                <a:cubicBezTo>
                  <a:pt x="195" y="50"/>
                  <a:pt x="195" y="50"/>
                  <a:pt x="195" y="50"/>
                </a:cubicBezTo>
                <a:close/>
                <a:moveTo>
                  <a:pt x="195" y="120"/>
                </a:moveTo>
                <a:cubicBezTo>
                  <a:pt x="195" y="171"/>
                  <a:pt x="195" y="171"/>
                  <a:pt x="195" y="171"/>
                </a:cubicBezTo>
                <a:cubicBezTo>
                  <a:pt x="193" y="173"/>
                  <a:pt x="192" y="176"/>
                  <a:pt x="192" y="180"/>
                </a:cubicBezTo>
                <a:cubicBezTo>
                  <a:pt x="192" y="183"/>
                  <a:pt x="193" y="186"/>
                  <a:pt x="195" y="188"/>
                </a:cubicBezTo>
                <a:cubicBezTo>
                  <a:pt x="195" y="220"/>
                  <a:pt x="195" y="220"/>
                  <a:pt x="195" y="220"/>
                </a:cubicBezTo>
                <a:cubicBezTo>
                  <a:pt x="168" y="220"/>
                  <a:pt x="168" y="220"/>
                  <a:pt x="168" y="220"/>
                </a:cubicBezTo>
                <a:cubicBezTo>
                  <a:pt x="168" y="120"/>
                  <a:pt x="168" y="120"/>
                  <a:pt x="168" y="120"/>
                </a:cubicBezTo>
                <a:cubicBezTo>
                  <a:pt x="195" y="120"/>
                  <a:pt x="195" y="120"/>
                  <a:pt x="195" y="120"/>
                </a:cubicBezTo>
                <a:close/>
                <a:moveTo>
                  <a:pt x="195" y="232"/>
                </a:moveTo>
                <a:cubicBezTo>
                  <a:pt x="195" y="257"/>
                  <a:pt x="195" y="257"/>
                  <a:pt x="195" y="257"/>
                </a:cubicBezTo>
                <a:cubicBezTo>
                  <a:pt x="193" y="254"/>
                  <a:pt x="192" y="252"/>
                  <a:pt x="192" y="249"/>
                </a:cubicBezTo>
                <a:cubicBezTo>
                  <a:pt x="192" y="232"/>
                  <a:pt x="192" y="232"/>
                  <a:pt x="192" y="232"/>
                </a:cubicBezTo>
                <a:lnTo>
                  <a:pt x="195" y="232"/>
                </a:lnTo>
                <a:close/>
                <a:moveTo>
                  <a:pt x="168" y="36"/>
                </a:moveTo>
                <a:cubicBezTo>
                  <a:pt x="165" y="35"/>
                  <a:pt x="162" y="32"/>
                  <a:pt x="162" y="28"/>
                </a:cubicBezTo>
                <a:cubicBezTo>
                  <a:pt x="162" y="25"/>
                  <a:pt x="165" y="22"/>
                  <a:pt x="168" y="21"/>
                </a:cubicBezTo>
                <a:cubicBezTo>
                  <a:pt x="168" y="3"/>
                  <a:pt x="168" y="3"/>
                  <a:pt x="168" y="3"/>
                </a:cubicBezTo>
                <a:cubicBezTo>
                  <a:pt x="157" y="1"/>
                  <a:pt x="144" y="0"/>
                  <a:pt x="131" y="0"/>
                </a:cubicBezTo>
                <a:cubicBezTo>
                  <a:pt x="130" y="0"/>
                  <a:pt x="130" y="0"/>
                  <a:pt x="130" y="0"/>
                </a:cubicBezTo>
                <a:cubicBezTo>
                  <a:pt x="130" y="44"/>
                  <a:pt x="130" y="44"/>
                  <a:pt x="130" y="44"/>
                </a:cubicBezTo>
                <a:cubicBezTo>
                  <a:pt x="168" y="44"/>
                  <a:pt x="168" y="44"/>
                  <a:pt x="168" y="44"/>
                </a:cubicBezTo>
                <a:cubicBezTo>
                  <a:pt x="168" y="36"/>
                  <a:pt x="168" y="36"/>
                  <a:pt x="168" y="36"/>
                </a:cubicBezTo>
                <a:close/>
                <a:moveTo>
                  <a:pt x="168" y="50"/>
                </a:moveTo>
                <a:cubicBezTo>
                  <a:pt x="168" y="70"/>
                  <a:pt x="168" y="70"/>
                  <a:pt x="168" y="70"/>
                </a:cubicBezTo>
                <a:cubicBezTo>
                  <a:pt x="135" y="70"/>
                  <a:pt x="135" y="70"/>
                  <a:pt x="135" y="70"/>
                </a:cubicBezTo>
                <a:cubicBezTo>
                  <a:pt x="135" y="120"/>
                  <a:pt x="135" y="120"/>
                  <a:pt x="135" y="120"/>
                </a:cubicBezTo>
                <a:cubicBezTo>
                  <a:pt x="168" y="120"/>
                  <a:pt x="168" y="120"/>
                  <a:pt x="168" y="120"/>
                </a:cubicBezTo>
                <a:cubicBezTo>
                  <a:pt x="168" y="220"/>
                  <a:pt x="168" y="220"/>
                  <a:pt x="168" y="220"/>
                </a:cubicBezTo>
                <a:cubicBezTo>
                  <a:pt x="130" y="220"/>
                  <a:pt x="130" y="220"/>
                  <a:pt x="130" y="220"/>
                </a:cubicBezTo>
                <a:cubicBezTo>
                  <a:pt x="130" y="198"/>
                  <a:pt x="130" y="198"/>
                  <a:pt x="130" y="198"/>
                </a:cubicBezTo>
                <a:cubicBezTo>
                  <a:pt x="167" y="198"/>
                  <a:pt x="167" y="198"/>
                  <a:pt x="167" y="198"/>
                </a:cubicBezTo>
                <a:cubicBezTo>
                  <a:pt x="167" y="187"/>
                  <a:pt x="167" y="187"/>
                  <a:pt x="167" y="187"/>
                </a:cubicBezTo>
                <a:cubicBezTo>
                  <a:pt x="130" y="187"/>
                  <a:pt x="130" y="187"/>
                  <a:pt x="130" y="187"/>
                </a:cubicBezTo>
                <a:cubicBezTo>
                  <a:pt x="130" y="179"/>
                  <a:pt x="130" y="179"/>
                  <a:pt x="130" y="179"/>
                </a:cubicBezTo>
                <a:cubicBezTo>
                  <a:pt x="167" y="179"/>
                  <a:pt x="167" y="179"/>
                  <a:pt x="167" y="179"/>
                </a:cubicBezTo>
                <a:cubicBezTo>
                  <a:pt x="167" y="167"/>
                  <a:pt x="167" y="167"/>
                  <a:pt x="167" y="167"/>
                </a:cubicBezTo>
                <a:cubicBezTo>
                  <a:pt x="130" y="167"/>
                  <a:pt x="130" y="167"/>
                  <a:pt x="130" y="167"/>
                </a:cubicBezTo>
                <a:cubicBezTo>
                  <a:pt x="130" y="159"/>
                  <a:pt x="130" y="159"/>
                  <a:pt x="130" y="159"/>
                </a:cubicBezTo>
                <a:cubicBezTo>
                  <a:pt x="167" y="159"/>
                  <a:pt x="167" y="159"/>
                  <a:pt x="167" y="159"/>
                </a:cubicBezTo>
                <a:cubicBezTo>
                  <a:pt x="167" y="147"/>
                  <a:pt x="167" y="147"/>
                  <a:pt x="167" y="147"/>
                </a:cubicBezTo>
                <a:cubicBezTo>
                  <a:pt x="130" y="147"/>
                  <a:pt x="130" y="147"/>
                  <a:pt x="130" y="147"/>
                </a:cubicBezTo>
                <a:cubicBezTo>
                  <a:pt x="130" y="50"/>
                  <a:pt x="130" y="50"/>
                  <a:pt x="130" y="50"/>
                </a:cubicBezTo>
                <a:lnTo>
                  <a:pt x="168" y="50"/>
                </a:lnTo>
                <a:close/>
                <a:moveTo>
                  <a:pt x="130" y="0"/>
                </a:moveTo>
                <a:cubicBezTo>
                  <a:pt x="130" y="44"/>
                  <a:pt x="130" y="44"/>
                  <a:pt x="130" y="44"/>
                </a:cubicBezTo>
                <a:cubicBezTo>
                  <a:pt x="93" y="44"/>
                  <a:pt x="93" y="44"/>
                  <a:pt x="93" y="44"/>
                </a:cubicBezTo>
                <a:cubicBezTo>
                  <a:pt x="93" y="36"/>
                  <a:pt x="93" y="36"/>
                  <a:pt x="93" y="36"/>
                </a:cubicBezTo>
                <a:cubicBezTo>
                  <a:pt x="96" y="35"/>
                  <a:pt x="99" y="32"/>
                  <a:pt x="99" y="28"/>
                </a:cubicBezTo>
                <a:cubicBezTo>
                  <a:pt x="99" y="25"/>
                  <a:pt x="96" y="22"/>
                  <a:pt x="93" y="21"/>
                </a:cubicBezTo>
                <a:cubicBezTo>
                  <a:pt x="93" y="3"/>
                  <a:pt x="93" y="3"/>
                  <a:pt x="93" y="3"/>
                </a:cubicBezTo>
                <a:cubicBezTo>
                  <a:pt x="104" y="1"/>
                  <a:pt x="117" y="0"/>
                  <a:pt x="130" y="0"/>
                </a:cubicBezTo>
                <a:close/>
                <a:moveTo>
                  <a:pt x="130" y="50"/>
                </a:moveTo>
                <a:cubicBezTo>
                  <a:pt x="130" y="147"/>
                  <a:pt x="130" y="147"/>
                  <a:pt x="130" y="147"/>
                </a:cubicBezTo>
                <a:cubicBezTo>
                  <a:pt x="93" y="147"/>
                  <a:pt x="93" y="147"/>
                  <a:pt x="93" y="147"/>
                </a:cubicBezTo>
                <a:cubicBezTo>
                  <a:pt x="93" y="120"/>
                  <a:pt x="93" y="120"/>
                  <a:pt x="93" y="120"/>
                </a:cubicBezTo>
                <a:cubicBezTo>
                  <a:pt x="126" y="120"/>
                  <a:pt x="126" y="120"/>
                  <a:pt x="126" y="120"/>
                </a:cubicBezTo>
                <a:cubicBezTo>
                  <a:pt x="126" y="70"/>
                  <a:pt x="126" y="70"/>
                  <a:pt x="126" y="70"/>
                </a:cubicBezTo>
                <a:cubicBezTo>
                  <a:pt x="93" y="70"/>
                  <a:pt x="93" y="70"/>
                  <a:pt x="93" y="70"/>
                </a:cubicBezTo>
                <a:cubicBezTo>
                  <a:pt x="93" y="50"/>
                  <a:pt x="93" y="50"/>
                  <a:pt x="93" y="50"/>
                </a:cubicBezTo>
                <a:cubicBezTo>
                  <a:pt x="130" y="50"/>
                  <a:pt x="130" y="50"/>
                  <a:pt x="130" y="50"/>
                </a:cubicBezTo>
                <a:close/>
                <a:moveTo>
                  <a:pt x="130" y="159"/>
                </a:moveTo>
                <a:cubicBezTo>
                  <a:pt x="130" y="167"/>
                  <a:pt x="130" y="167"/>
                  <a:pt x="130" y="167"/>
                </a:cubicBezTo>
                <a:cubicBezTo>
                  <a:pt x="93" y="167"/>
                  <a:pt x="93" y="167"/>
                  <a:pt x="93" y="167"/>
                </a:cubicBezTo>
                <a:cubicBezTo>
                  <a:pt x="93" y="159"/>
                  <a:pt x="93" y="159"/>
                  <a:pt x="93" y="159"/>
                </a:cubicBezTo>
                <a:cubicBezTo>
                  <a:pt x="130" y="159"/>
                  <a:pt x="130" y="159"/>
                  <a:pt x="130" y="159"/>
                </a:cubicBezTo>
                <a:close/>
                <a:moveTo>
                  <a:pt x="130" y="179"/>
                </a:moveTo>
                <a:cubicBezTo>
                  <a:pt x="130" y="187"/>
                  <a:pt x="130" y="187"/>
                  <a:pt x="130" y="187"/>
                </a:cubicBezTo>
                <a:cubicBezTo>
                  <a:pt x="93" y="187"/>
                  <a:pt x="93" y="187"/>
                  <a:pt x="93" y="187"/>
                </a:cubicBezTo>
                <a:cubicBezTo>
                  <a:pt x="93" y="179"/>
                  <a:pt x="93" y="179"/>
                  <a:pt x="93" y="179"/>
                </a:cubicBezTo>
                <a:cubicBezTo>
                  <a:pt x="130" y="179"/>
                  <a:pt x="130" y="179"/>
                  <a:pt x="130" y="179"/>
                </a:cubicBezTo>
                <a:close/>
                <a:moveTo>
                  <a:pt x="130" y="198"/>
                </a:moveTo>
                <a:cubicBezTo>
                  <a:pt x="130" y="220"/>
                  <a:pt x="130" y="220"/>
                  <a:pt x="130" y="220"/>
                </a:cubicBezTo>
                <a:cubicBezTo>
                  <a:pt x="93" y="220"/>
                  <a:pt x="93" y="220"/>
                  <a:pt x="93" y="220"/>
                </a:cubicBezTo>
                <a:cubicBezTo>
                  <a:pt x="93" y="198"/>
                  <a:pt x="93" y="198"/>
                  <a:pt x="93" y="198"/>
                </a:cubicBezTo>
                <a:lnTo>
                  <a:pt x="130" y="198"/>
                </a:lnTo>
                <a:close/>
                <a:moveTo>
                  <a:pt x="93" y="3"/>
                </a:moveTo>
                <a:cubicBezTo>
                  <a:pt x="93" y="21"/>
                  <a:pt x="93" y="21"/>
                  <a:pt x="93" y="21"/>
                </a:cubicBezTo>
                <a:cubicBezTo>
                  <a:pt x="92" y="20"/>
                  <a:pt x="92" y="20"/>
                  <a:pt x="91" y="20"/>
                </a:cubicBezTo>
                <a:cubicBezTo>
                  <a:pt x="86" y="20"/>
                  <a:pt x="83" y="24"/>
                  <a:pt x="83" y="28"/>
                </a:cubicBezTo>
                <a:cubicBezTo>
                  <a:pt x="83" y="33"/>
                  <a:pt x="86" y="37"/>
                  <a:pt x="91" y="37"/>
                </a:cubicBezTo>
                <a:cubicBezTo>
                  <a:pt x="92" y="37"/>
                  <a:pt x="92" y="37"/>
                  <a:pt x="93" y="36"/>
                </a:cubicBezTo>
                <a:cubicBezTo>
                  <a:pt x="93" y="44"/>
                  <a:pt x="93" y="44"/>
                  <a:pt x="93" y="44"/>
                </a:cubicBezTo>
                <a:cubicBezTo>
                  <a:pt x="67" y="44"/>
                  <a:pt x="67" y="44"/>
                  <a:pt x="67" y="44"/>
                </a:cubicBezTo>
                <a:cubicBezTo>
                  <a:pt x="67" y="37"/>
                  <a:pt x="67" y="37"/>
                  <a:pt x="67" y="37"/>
                </a:cubicBezTo>
                <a:cubicBezTo>
                  <a:pt x="71" y="37"/>
                  <a:pt x="75" y="33"/>
                  <a:pt x="75" y="28"/>
                </a:cubicBezTo>
                <a:cubicBezTo>
                  <a:pt x="75" y="24"/>
                  <a:pt x="71" y="20"/>
                  <a:pt x="67" y="20"/>
                </a:cubicBezTo>
                <a:cubicBezTo>
                  <a:pt x="67" y="9"/>
                  <a:pt x="67" y="9"/>
                  <a:pt x="67" y="9"/>
                </a:cubicBezTo>
                <a:cubicBezTo>
                  <a:pt x="75" y="6"/>
                  <a:pt x="84" y="4"/>
                  <a:pt x="93" y="3"/>
                </a:cubicBezTo>
                <a:close/>
                <a:moveTo>
                  <a:pt x="93" y="50"/>
                </a:moveTo>
                <a:cubicBezTo>
                  <a:pt x="93" y="70"/>
                  <a:pt x="93" y="70"/>
                  <a:pt x="93" y="70"/>
                </a:cubicBezTo>
                <a:cubicBezTo>
                  <a:pt x="67" y="70"/>
                  <a:pt x="67" y="70"/>
                  <a:pt x="67" y="70"/>
                </a:cubicBezTo>
                <a:cubicBezTo>
                  <a:pt x="67" y="50"/>
                  <a:pt x="67" y="50"/>
                  <a:pt x="67" y="50"/>
                </a:cubicBezTo>
                <a:cubicBezTo>
                  <a:pt x="93" y="50"/>
                  <a:pt x="93" y="50"/>
                  <a:pt x="93" y="50"/>
                </a:cubicBezTo>
                <a:close/>
                <a:moveTo>
                  <a:pt x="93" y="120"/>
                </a:moveTo>
                <a:cubicBezTo>
                  <a:pt x="93" y="147"/>
                  <a:pt x="93" y="147"/>
                  <a:pt x="93" y="147"/>
                </a:cubicBezTo>
                <a:cubicBezTo>
                  <a:pt x="92" y="147"/>
                  <a:pt x="92" y="147"/>
                  <a:pt x="92" y="147"/>
                </a:cubicBezTo>
                <a:cubicBezTo>
                  <a:pt x="92" y="159"/>
                  <a:pt x="92" y="159"/>
                  <a:pt x="92" y="159"/>
                </a:cubicBezTo>
                <a:cubicBezTo>
                  <a:pt x="93" y="159"/>
                  <a:pt x="93" y="159"/>
                  <a:pt x="93" y="159"/>
                </a:cubicBezTo>
                <a:cubicBezTo>
                  <a:pt x="93" y="167"/>
                  <a:pt x="93" y="167"/>
                  <a:pt x="93" y="167"/>
                </a:cubicBezTo>
                <a:cubicBezTo>
                  <a:pt x="92" y="167"/>
                  <a:pt x="92" y="167"/>
                  <a:pt x="92" y="167"/>
                </a:cubicBezTo>
                <a:cubicBezTo>
                  <a:pt x="92" y="179"/>
                  <a:pt x="92" y="179"/>
                  <a:pt x="92" y="179"/>
                </a:cubicBezTo>
                <a:cubicBezTo>
                  <a:pt x="93" y="179"/>
                  <a:pt x="93" y="179"/>
                  <a:pt x="93" y="179"/>
                </a:cubicBezTo>
                <a:cubicBezTo>
                  <a:pt x="93" y="187"/>
                  <a:pt x="93" y="187"/>
                  <a:pt x="93" y="187"/>
                </a:cubicBezTo>
                <a:cubicBezTo>
                  <a:pt x="92" y="187"/>
                  <a:pt x="92" y="187"/>
                  <a:pt x="92" y="187"/>
                </a:cubicBezTo>
                <a:cubicBezTo>
                  <a:pt x="92" y="198"/>
                  <a:pt x="92" y="198"/>
                  <a:pt x="92" y="198"/>
                </a:cubicBezTo>
                <a:cubicBezTo>
                  <a:pt x="93" y="198"/>
                  <a:pt x="93" y="198"/>
                  <a:pt x="93" y="198"/>
                </a:cubicBezTo>
                <a:cubicBezTo>
                  <a:pt x="93" y="220"/>
                  <a:pt x="93" y="220"/>
                  <a:pt x="93" y="220"/>
                </a:cubicBezTo>
                <a:cubicBezTo>
                  <a:pt x="67" y="220"/>
                  <a:pt x="67" y="220"/>
                  <a:pt x="67" y="220"/>
                </a:cubicBezTo>
                <a:cubicBezTo>
                  <a:pt x="67" y="188"/>
                  <a:pt x="67" y="188"/>
                  <a:pt x="67" y="188"/>
                </a:cubicBezTo>
                <a:cubicBezTo>
                  <a:pt x="68" y="186"/>
                  <a:pt x="69" y="183"/>
                  <a:pt x="69" y="180"/>
                </a:cubicBezTo>
                <a:cubicBezTo>
                  <a:pt x="69" y="176"/>
                  <a:pt x="68" y="173"/>
                  <a:pt x="67" y="171"/>
                </a:cubicBezTo>
                <a:cubicBezTo>
                  <a:pt x="67" y="120"/>
                  <a:pt x="67" y="120"/>
                  <a:pt x="67" y="120"/>
                </a:cubicBezTo>
                <a:cubicBezTo>
                  <a:pt x="93" y="120"/>
                  <a:pt x="93" y="120"/>
                  <a:pt x="93" y="120"/>
                </a:cubicBezTo>
                <a:close/>
                <a:moveTo>
                  <a:pt x="67" y="257"/>
                </a:moveTo>
                <a:cubicBezTo>
                  <a:pt x="67" y="232"/>
                  <a:pt x="67" y="232"/>
                  <a:pt x="67" y="232"/>
                </a:cubicBezTo>
                <a:cubicBezTo>
                  <a:pt x="69" y="232"/>
                  <a:pt x="69" y="232"/>
                  <a:pt x="69" y="232"/>
                </a:cubicBezTo>
                <a:cubicBezTo>
                  <a:pt x="69" y="249"/>
                  <a:pt x="69" y="249"/>
                  <a:pt x="69" y="249"/>
                </a:cubicBezTo>
                <a:cubicBezTo>
                  <a:pt x="69" y="252"/>
                  <a:pt x="68" y="254"/>
                  <a:pt x="67" y="257"/>
                </a:cubicBezTo>
                <a:close/>
                <a:moveTo>
                  <a:pt x="67" y="9"/>
                </a:moveTo>
                <a:cubicBezTo>
                  <a:pt x="67" y="20"/>
                  <a:pt x="67" y="20"/>
                  <a:pt x="67" y="20"/>
                </a:cubicBezTo>
                <a:cubicBezTo>
                  <a:pt x="62" y="20"/>
                  <a:pt x="58" y="24"/>
                  <a:pt x="58" y="28"/>
                </a:cubicBezTo>
                <a:cubicBezTo>
                  <a:pt x="58" y="33"/>
                  <a:pt x="62" y="37"/>
                  <a:pt x="67" y="37"/>
                </a:cubicBezTo>
                <a:cubicBezTo>
                  <a:pt x="67" y="44"/>
                  <a:pt x="67" y="44"/>
                  <a:pt x="67" y="44"/>
                </a:cubicBezTo>
                <a:cubicBezTo>
                  <a:pt x="52" y="44"/>
                  <a:pt x="52" y="44"/>
                  <a:pt x="52" y="44"/>
                </a:cubicBezTo>
                <a:cubicBezTo>
                  <a:pt x="52" y="15"/>
                  <a:pt x="52" y="15"/>
                  <a:pt x="52" y="15"/>
                </a:cubicBezTo>
                <a:cubicBezTo>
                  <a:pt x="56" y="13"/>
                  <a:pt x="61" y="11"/>
                  <a:pt x="67" y="9"/>
                </a:cubicBezTo>
                <a:close/>
                <a:moveTo>
                  <a:pt x="67" y="50"/>
                </a:moveTo>
                <a:cubicBezTo>
                  <a:pt x="67" y="70"/>
                  <a:pt x="67" y="70"/>
                  <a:pt x="67" y="70"/>
                </a:cubicBezTo>
                <a:cubicBezTo>
                  <a:pt x="60" y="70"/>
                  <a:pt x="60" y="70"/>
                  <a:pt x="60" y="70"/>
                </a:cubicBezTo>
                <a:cubicBezTo>
                  <a:pt x="60" y="120"/>
                  <a:pt x="60" y="120"/>
                  <a:pt x="60" y="120"/>
                </a:cubicBezTo>
                <a:cubicBezTo>
                  <a:pt x="67" y="120"/>
                  <a:pt x="67" y="120"/>
                  <a:pt x="67" y="120"/>
                </a:cubicBezTo>
                <a:cubicBezTo>
                  <a:pt x="67" y="171"/>
                  <a:pt x="67" y="171"/>
                  <a:pt x="67" y="171"/>
                </a:cubicBezTo>
                <a:cubicBezTo>
                  <a:pt x="64" y="166"/>
                  <a:pt x="58" y="162"/>
                  <a:pt x="52" y="162"/>
                </a:cubicBezTo>
                <a:cubicBezTo>
                  <a:pt x="52" y="50"/>
                  <a:pt x="52" y="50"/>
                  <a:pt x="52" y="50"/>
                </a:cubicBezTo>
                <a:cubicBezTo>
                  <a:pt x="67" y="50"/>
                  <a:pt x="67" y="50"/>
                  <a:pt x="67" y="50"/>
                </a:cubicBezTo>
                <a:close/>
                <a:moveTo>
                  <a:pt x="67" y="188"/>
                </a:moveTo>
                <a:cubicBezTo>
                  <a:pt x="67" y="220"/>
                  <a:pt x="67" y="220"/>
                  <a:pt x="67" y="220"/>
                </a:cubicBezTo>
                <a:cubicBezTo>
                  <a:pt x="52" y="220"/>
                  <a:pt x="52" y="220"/>
                  <a:pt x="52" y="220"/>
                </a:cubicBezTo>
                <a:cubicBezTo>
                  <a:pt x="52" y="197"/>
                  <a:pt x="52" y="197"/>
                  <a:pt x="52" y="197"/>
                </a:cubicBezTo>
                <a:cubicBezTo>
                  <a:pt x="58" y="197"/>
                  <a:pt x="64" y="193"/>
                  <a:pt x="67" y="188"/>
                </a:cubicBezTo>
                <a:close/>
                <a:moveTo>
                  <a:pt x="67" y="232"/>
                </a:moveTo>
                <a:cubicBezTo>
                  <a:pt x="67" y="257"/>
                  <a:pt x="67" y="257"/>
                  <a:pt x="67" y="257"/>
                </a:cubicBezTo>
                <a:cubicBezTo>
                  <a:pt x="64" y="260"/>
                  <a:pt x="60" y="262"/>
                  <a:pt x="56" y="262"/>
                </a:cubicBezTo>
                <a:cubicBezTo>
                  <a:pt x="52" y="262"/>
                  <a:pt x="52" y="262"/>
                  <a:pt x="52" y="262"/>
                </a:cubicBezTo>
                <a:cubicBezTo>
                  <a:pt x="52" y="232"/>
                  <a:pt x="52" y="232"/>
                  <a:pt x="52" y="232"/>
                </a:cubicBezTo>
                <a:lnTo>
                  <a:pt x="67" y="232"/>
                </a:lnTo>
                <a:close/>
                <a:moveTo>
                  <a:pt x="52" y="15"/>
                </a:moveTo>
                <a:cubicBezTo>
                  <a:pt x="52" y="44"/>
                  <a:pt x="52" y="44"/>
                  <a:pt x="52" y="44"/>
                </a:cubicBezTo>
                <a:cubicBezTo>
                  <a:pt x="27" y="44"/>
                  <a:pt x="27" y="44"/>
                  <a:pt x="27" y="44"/>
                </a:cubicBezTo>
                <a:cubicBezTo>
                  <a:pt x="27" y="33"/>
                  <a:pt x="36" y="23"/>
                  <a:pt x="52" y="15"/>
                </a:cubicBezTo>
                <a:close/>
                <a:moveTo>
                  <a:pt x="52" y="50"/>
                </a:moveTo>
                <a:cubicBezTo>
                  <a:pt x="52" y="162"/>
                  <a:pt x="52" y="162"/>
                  <a:pt x="52" y="162"/>
                </a:cubicBezTo>
                <a:cubicBezTo>
                  <a:pt x="42" y="162"/>
                  <a:pt x="35" y="170"/>
                  <a:pt x="35" y="180"/>
                </a:cubicBezTo>
                <a:cubicBezTo>
                  <a:pt x="35" y="189"/>
                  <a:pt x="42" y="197"/>
                  <a:pt x="52" y="197"/>
                </a:cubicBezTo>
                <a:cubicBezTo>
                  <a:pt x="52" y="220"/>
                  <a:pt x="52" y="220"/>
                  <a:pt x="52" y="220"/>
                </a:cubicBezTo>
                <a:cubicBezTo>
                  <a:pt x="12" y="220"/>
                  <a:pt x="12" y="220"/>
                  <a:pt x="12" y="220"/>
                </a:cubicBezTo>
                <a:cubicBezTo>
                  <a:pt x="12" y="154"/>
                  <a:pt x="12" y="154"/>
                  <a:pt x="12" y="154"/>
                </a:cubicBezTo>
                <a:cubicBezTo>
                  <a:pt x="15" y="150"/>
                  <a:pt x="21" y="146"/>
                  <a:pt x="27" y="146"/>
                </a:cubicBezTo>
                <a:cubicBezTo>
                  <a:pt x="27" y="50"/>
                  <a:pt x="27" y="50"/>
                  <a:pt x="27" y="50"/>
                </a:cubicBezTo>
                <a:cubicBezTo>
                  <a:pt x="52" y="50"/>
                  <a:pt x="52" y="50"/>
                  <a:pt x="52" y="50"/>
                </a:cubicBezTo>
                <a:close/>
                <a:moveTo>
                  <a:pt x="52" y="232"/>
                </a:moveTo>
                <a:cubicBezTo>
                  <a:pt x="52" y="262"/>
                  <a:pt x="52" y="262"/>
                  <a:pt x="52" y="262"/>
                </a:cubicBezTo>
                <a:cubicBezTo>
                  <a:pt x="48" y="262"/>
                  <a:pt x="48" y="262"/>
                  <a:pt x="48" y="262"/>
                </a:cubicBezTo>
                <a:cubicBezTo>
                  <a:pt x="41" y="262"/>
                  <a:pt x="35" y="257"/>
                  <a:pt x="35" y="249"/>
                </a:cubicBezTo>
                <a:cubicBezTo>
                  <a:pt x="35" y="232"/>
                  <a:pt x="35" y="232"/>
                  <a:pt x="35" y="232"/>
                </a:cubicBezTo>
                <a:cubicBezTo>
                  <a:pt x="52" y="232"/>
                  <a:pt x="52" y="232"/>
                  <a:pt x="52" y="232"/>
                </a:cubicBezTo>
                <a:close/>
                <a:moveTo>
                  <a:pt x="12" y="114"/>
                </a:moveTo>
                <a:cubicBezTo>
                  <a:pt x="14" y="114"/>
                  <a:pt x="15" y="112"/>
                  <a:pt x="15" y="110"/>
                </a:cubicBezTo>
                <a:cubicBezTo>
                  <a:pt x="15" y="76"/>
                  <a:pt x="15" y="76"/>
                  <a:pt x="15" y="76"/>
                </a:cubicBezTo>
                <a:cubicBezTo>
                  <a:pt x="15" y="74"/>
                  <a:pt x="14" y="71"/>
                  <a:pt x="12" y="70"/>
                </a:cubicBezTo>
                <a:lnTo>
                  <a:pt x="12" y="114"/>
                </a:lnTo>
                <a:close/>
                <a:moveTo>
                  <a:pt x="12" y="70"/>
                </a:moveTo>
                <a:cubicBezTo>
                  <a:pt x="12" y="114"/>
                  <a:pt x="12" y="114"/>
                  <a:pt x="12" y="114"/>
                </a:cubicBezTo>
                <a:cubicBezTo>
                  <a:pt x="12" y="114"/>
                  <a:pt x="11" y="114"/>
                  <a:pt x="11" y="113"/>
                </a:cubicBezTo>
                <a:cubicBezTo>
                  <a:pt x="4" y="111"/>
                  <a:pt x="4" y="111"/>
                  <a:pt x="4" y="111"/>
                </a:cubicBezTo>
                <a:cubicBezTo>
                  <a:pt x="2" y="110"/>
                  <a:pt x="0" y="107"/>
                  <a:pt x="0" y="104"/>
                </a:cubicBezTo>
                <a:cubicBezTo>
                  <a:pt x="0" y="70"/>
                  <a:pt x="0" y="70"/>
                  <a:pt x="0" y="70"/>
                </a:cubicBezTo>
                <a:cubicBezTo>
                  <a:pt x="0" y="67"/>
                  <a:pt x="2" y="66"/>
                  <a:pt x="4" y="67"/>
                </a:cubicBezTo>
                <a:cubicBezTo>
                  <a:pt x="11" y="69"/>
                  <a:pt x="11" y="69"/>
                  <a:pt x="11" y="69"/>
                </a:cubicBezTo>
                <a:cubicBezTo>
                  <a:pt x="11" y="70"/>
                  <a:pt x="12" y="70"/>
                  <a:pt x="12" y="70"/>
                </a:cubicBezTo>
                <a:close/>
                <a:moveTo>
                  <a:pt x="12" y="154"/>
                </a:moveTo>
                <a:cubicBezTo>
                  <a:pt x="12" y="220"/>
                  <a:pt x="12" y="220"/>
                  <a:pt x="12" y="220"/>
                </a:cubicBezTo>
                <a:cubicBezTo>
                  <a:pt x="9" y="220"/>
                  <a:pt x="9" y="220"/>
                  <a:pt x="9" y="220"/>
                </a:cubicBezTo>
                <a:cubicBezTo>
                  <a:pt x="9" y="164"/>
                  <a:pt x="9" y="164"/>
                  <a:pt x="9" y="164"/>
                </a:cubicBezTo>
                <a:cubicBezTo>
                  <a:pt x="9" y="160"/>
                  <a:pt x="10" y="157"/>
                  <a:pt x="12" y="154"/>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6" name="Freeform 76"/>
          <p:cNvSpPr>
            <a:spLocks noEditPoints="1"/>
          </p:cNvSpPr>
          <p:nvPr/>
        </p:nvSpPr>
        <p:spPr bwMode="auto">
          <a:xfrm>
            <a:off x="5918487" y="2264192"/>
            <a:ext cx="482078" cy="365427"/>
          </a:xfrm>
          <a:custGeom>
            <a:avLst/>
            <a:gdLst>
              <a:gd name="T0" fmla="*/ 271 w 295"/>
              <a:gd name="T1" fmla="*/ 0 h 224"/>
              <a:gd name="T2" fmla="*/ 277 w 295"/>
              <a:gd name="T3" fmla="*/ 35 h 224"/>
              <a:gd name="T4" fmla="*/ 224 w 295"/>
              <a:gd name="T5" fmla="*/ 224 h 224"/>
              <a:gd name="T6" fmla="*/ 248 w 295"/>
              <a:gd name="T7" fmla="*/ 188 h 224"/>
              <a:gd name="T8" fmla="*/ 249 w 295"/>
              <a:gd name="T9" fmla="*/ 29 h 224"/>
              <a:gd name="T10" fmla="*/ 224 w 295"/>
              <a:gd name="T11" fmla="*/ 194 h 224"/>
              <a:gd name="T12" fmla="*/ 224 w 295"/>
              <a:gd name="T13" fmla="*/ 16 h 224"/>
              <a:gd name="T14" fmla="*/ 224 w 295"/>
              <a:gd name="T15" fmla="*/ 208 h 224"/>
              <a:gd name="T16" fmla="*/ 224 w 295"/>
              <a:gd name="T17" fmla="*/ 179 h 224"/>
              <a:gd name="T18" fmla="*/ 224 w 295"/>
              <a:gd name="T19" fmla="*/ 194 h 224"/>
              <a:gd name="T20" fmla="*/ 201 w 295"/>
              <a:gd name="T21" fmla="*/ 128 h 224"/>
              <a:gd name="T22" fmla="*/ 203 w 295"/>
              <a:gd name="T23" fmla="*/ 98 h 224"/>
              <a:gd name="T24" fmla="*/ 195 w 295"/>
              <a:gd name="T25" fmla="*/ 67 h 224"/>
              <a:gd name="T26" fmla="*/ 187 w 295"/>
              <a:gd name="T27" fmla="*/ 128 h 224"/>
              <a:gd name="T28" fmla="*/ 187 w 295"/>
              <a:gd name="T29" fmla="*/ 100 h 224"/>
              <a:gd name="T30" fmla="*/ 190 w 295"/>
              <a:gd name="T31" fmla="*/ 75 h 224"/>
              <a:gd name="T32" fmla="*/ 187 w 295"/>
              <a:gd name="T33" fmla="*/ 0 h 224"/>
              <a:gd name="T34" fmla="*/ 187 w 295"/>
              <a:gd name="T35" fmla="*/ 0 h 224"/>
              <a:gd name="T36" fmla="*/ 147 w 295"/>
              <a:gd name="T37" fmla="*/ 208 h 224"/>
              <a:gd name="T38" fmla="*/ 182 w 295"/>
              <a:gd name="T39" fmla="*/ 67 h 224"/>
              <a:gd name="T40" fmla="*/ 168 w 295"/>
              <a:gd name="T41" fmla="*/ 109 h 224"/>
              <a:gd name="T42" fmla="*/ 187 w 295"/>
              <a:gd name="T43" fmla="*/ 194 h 224"/>
              <a:gd name="T44" fmla="*/ 148 w 295"/>
              <a:gd name="T45" fmla="*/ 125 h 224"/>
              <a:gd name="T46" fmla="*/ 147 w 295"/>
              <a:gd name="T47" fmla="*/ 106 h 224"/>
              <a:gd name="T48" fmla="*/ 184 w 295"/>
              <a:gd name="T49" fmla="*/ 70 h 224"/>
              <a:gd name="T50" fmla="*/ 187 w 295"/>
              <a:gd name="T51" fmla="*/ 91 h 224"/>
              <a:gd name="T52" fmla="*/ 179 w 295"/>
              <a:gd name="T53" fmla="*/ 116 h 224"/>
              <a:gd name="T54" fmla="*/ 187 w 295"/>
              <a:gd name="T55" fmla="*/ 100 h 224"/>
              <a:gd name="T56" fmla="*/ 147 w 295"/>
              <a:gd name="T57" fmla="*/ 16 h 224"/>
              <a:gd name="T58" fmla="*/ 147 w 295"/>
              <a:gd name="T59" fmla="*/ 208 h 224"/>
              <a:gd name="T60" fmla="*/ 147 w 295"/>
              <a:gd name="T61" fmla="*/ 106 h 224"/>
              <a:gd name="T62" fmla="*/ 127 w 295"/>
              <a:gd name="T63" fmla="*/ 121 h 224"/>
              <a:gd name="T64" fmla="*/ 147 w 295"/>
              <a:gd name="T65" fmla="*/ 137 h 224"/>
              <a:gd name="T66" fmla="*/ 102 w 295"/>
              <a:gd name="T67" fmla="*/ 156 h 224"/>
              <a:gd name="T68" fmla="*/ 109 w 295"/>
              <a:gd name="T69" fmla="*/ 113 h 224"/>
              <a:gd name="T70" fmla="*/ 100 w 295"/>
              <a:gd name="T71" fmla="*/ 93 h 224"/>
              <a:gd name="T72" fmla="*/ 111 w 295"/>
              <a:gd name="T73" fmla="*/ 97 h 224"/>
              <a:gd name="T74" fmla="*/ 99 w 295"/>
              <a:gd name="T75" fmla="*/ 88 h 224"/>
              <a:gd name="T76" fmla="*/ 101 w 295"/>
              <a:gd name="T77" fmla="*/ 150 h 224"/>
              <a:gd name="T78" fmla="*/ 99 w 295"/>
              <a:gd name="T79" fmla="*/ 123 h 224"/>
              <a:gd name="T80" fmla="*/ 0 w 295"/>
              <a:gd name="T81" fmla="*/ 23 h 224"/>
              <a:gd name="T82" fmla="*/ 99 w 295"/>
              <a:gd name="T83" fmla="*/ 208 h 224"/>
              <a:gd name="T84" fmla="*/ 17 w 295"/>
              <a:gd name="T85" fmla="*/ 35 h 224"/>
              <a:gd name="T86" fmla="*/ 99 w 295"/>
              <a:gd name="T87" fmla="*/ 29 h 224"/>
              <a:gd name="T88" fmla="*/ 79 w 295"/>
              <a:gd name="T89" fmla="*/ 129 h 224"/>
              <a:gd name="T90" fmla="*/ 99 w 295"/>
              <a:gd name="T91" fmla="*/ 157 h 224"/>
              <a:gd name="T92" fmla="*/ 30 w 295"/>
              <a:gd name="T93" fmla="*/ 45 h 224"/>
              <a:gd name="T94" fmla="*/ 99 w 295"/>
              <a:gd name="T95" fmla="*/ 115 h 224"/>
              <a:gd name="T96" fmla="*/ 99 w 295"/>
              <a:gd name="T97" fmla="*/ 123 h 224"/>
              <a:gd name="T98" fmla="*/ 91 w 295"/>
              <a:gd name="T99" fmla="*/ 133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5" h="224">
                <a:moveTo>
                  <a:pt x="271" y="224"/>
                </a:moveTo>
                <a:cubicBezTo>
                  <a:pt x="284" y="224"/>
                  <a:pt x="295" y="213"/>
                  <a:pt x="295" y="200"/>
                </a:cubicBezTo>
                <a:cubicBezTo>
                  <a:pt x="295" y="23"/>
                  <a:pt x="295" y="23"/>
                  <a:pt x="295" y="23"/>
                </a:cubicBezTo>
                <a:cubicBezTo>
                  <a:pt x="295" y="10"/>
                  <a:pt x="284" y="0"/>
                  <a:pt x="271" y="0"/>
                </a:cubicBezTo>
                <a:cubicBezTo>
                  <a:pt x="224" y="0"/>
                  <a:pt x="224" y="0"/>
                  <a:pt x="224" y="0"/>
                </a:cubicBezTo>
                <a:cubicBezTo>
                  <a:pt x="224" y="16"/>
                  <a:pt x="224" y="16"/>
                  <a:pt x="224" y="16"/>
                </a:cubicBezTo>
                <a:cubicBezTo>
                  <a:pt x="258" y="16"/>
                  <a:pt x="258" y="16"/>
                  <a:pt x="258" y="16"/>
                </a:cubicBezTo>
                <a:cubicBezTo>
                  <a:pt x="268" y="16"/>
                  <a:pt x="277" y="24"/>
                  <a:pt x="277" y="35"/>
                </a:cubicBezTo>
                <a:cubicBezTo>
                  <a:pt x="277" y="189"/>
                  <a:pt x="277" y="189"/>
                  <a:pt x="277" y="189"/>
                </a:cubicBezTo>
                <a:cubicBezTo>
                  <a:pt x="277" y="199"/>
                  <a:pt x="268" y="208"/>
                  <a:pt x="258" y="208"/>
                </a:cubicBezTo>
                <a:cubicBezTo>
                  <a:pt x="224" y="208"/>
                  <a:pt x="224" y="208"/>
                  <a:pt x="224" y="208"/>
                </a:cubicBezTo>
                <a:cubicBezTo>
                  <a:pt x="224" y="224"/>
                  <a:pt x="224" y="224"/>
                  <a:pt x="224" y="224"/>
                </a:cubicBezTo>
                <a:cubicBezTo>
                  <a:pt x="271" y="224"/>
                  <a:pt x="271" y="224"/>
                  <a:pt x="271" y="224"/>
                </a:cubicBezTo>
                <a:close/>
                <a:moveTo>
                  <a:pt x="224" y="194"/>
                </a:moveTo>
                <a:cubicBezTo>
                  <a:pt x="224" y="188"/>
                  <a:pt x="224" y="188"/>
                  <a:pt x="224" y="188"/>
                </a:cubicBezTo>
                <a:cubicBezTo>
                  <a:pt x="248" y="188"/>
                  <a:pt x="248" y="188"/>
                  <a:pt x="248" y="188"/>
                </a:cubicBezTo>
                <a:cubicBezTo>
                  <a:pt x="248" y="179"/>
                  <a:pt x="248" y="179"/>
                  <a:pt x="248" y="179"/>
                </a:cubicBezTo>
                <a:cubicBezTo>
                  <a:pt x="224" y="179"/>
                  <a:pt x="224" y="179"/>
                  <a:pt x="224" y="179"/>
                </a:cubicBezTo>
                <a:cubicBezTo>
                  <a:pt x="224" y="29"/>
                  <a:pt x="224" y="29"/>
                  <a:pt x="224" y="29"/>
                </a:cubicBezTo>
                <a:cubicBezTo>
                  <a:pt x="249" y="29"/>
                  <a:pt x="249" y="29"/>
                  <a:pt x="249" y="29"/>
                </a:cubicBezTo>
                <a:cubicBezTo>
                  <a:pt x="257" y="29"/>
                  <a:pt x="264" y="36"/>
                  <a:pt x="264" y="45"/>
                </a:cubicBezTo>
                <a:cubicBezTo>
                  <a:pt x="264" y="179"/>
                  <a:pt x="264" y="179"/>
                  <a:pt x="264" y="179"/>
                </a:cubicBezTo>
                <a:cubicBezTo>
                  <a:pt x="264" y="187"/>
                  <a:pt x="257" y="194"/>
                  <a:pt x="249" y="194"/>
                </a:cubicBezTo>
                <a:lnTo>
                  <a:pt x="224" y="194"/>
                </a:lnTo>
                <a:close/>
                <a:moveTo>
                  <a:pt x="224" y="0"/>
                </a:moveTo>
                <a:cubicBezTo>
                  <a:pt x="187" y="0"/>
                  <a:pt x="187" y="0"/>
                  <a:pt x="187" y="0"/>
                </a:cubicBezTo>
                <a:cubicBezTo>
                  <a:pt x="187" y="16"/>
                  <a:pt x="187" y="16"/>
                  <a:pt x="187" y="16"/>
                </a:cubicBezTo>
                <a:cubicBezTo>
                  <a:pt x="224" y="16"/>
                  <a:pt x="224" y="16"/>
                  <a:pt x="224" y="16"/>
                </a:cubicBezTo>
                <a:cubicBezTo>
                  <a:pt x="224" y="0"/>
                  <a:pt x="224" y="0"/>
                  <a:pt x="224" y="0"/>
                </a:cubicBezTo>
                <a:close/>
                <a:moveTo>
                  <a:pt x="187" y="224"/>
                </a:moveTo>
                <a:cubicBezTo>
                  <a:pt x="224" y="224"/>
                  <a:pt x="224" y="224"/>
                  <a:pt x="224" y="224"/>
                </a:cubicBezTo>
                <a:cubicBezTo>
                  <a:pt x="224" y="208"/>
                  <a:pt x="224" y="208"/>
                  <a:pt x="224" y="208"/>
                </a:cubicBezTo>
                <a:cubicBezTo>
                  <a:pt x="187" y="208"/>
                  <a:pt x="187" y="208"/>
                  <a:pt x="187" y="208"/>
                </a:cubicBezTo>
                <a:cubicBezTo>
                  <a:pt x="187" y="224"/>
                  <a:pt x="187" y="224"/>
                  <a:pt x="187" y="224"/>
                </a:cubicBezTo>
                <a:close/>
                <a:moveTo>
                  <a:pt x="224" y="29"/>
                </a:moveTo>
                <a:cubicBezTo>
                  <a:pt x="224" y="179"/>
                  <a:pt x="224" y="179"/>
                  <a:pt x="224" y="179"/>
                </a:cubicBezTo>
                <a:cubicBezTo>
                  <a:pt x="200" y="179"/>
                  <a:pt x="200" y="179"/>
                  <a:pt x="200" y="179"/>
                </a:cubicBezTo>
                <a:cubicBezTo>
                  <a:pt x="200" y="188"/>
                  <a:pt x="200" y="188"/>
                  <a:pt x="200" y="188"/>
                </a:cubicBezTo>
                <a:cubicBezTo>
                  <a:pt x="224" y="188"/>
                  <a:pt x="224" y="188"/>
                  <a:pt x="224" y="188"/>
                </a:cubicBezTo>
                <a:cubicBezTo>
                  <a:pt x="224" y="194"/>
                  <a:pt x="224" y="194"/>
                  <a:pt x="224" y="194"/>
                </a:cubicBezTo>
                <a:cubicBezTo>
                  <a:pt x="187" y="194"/>
                  <a:pt x="187" y="194"/>
                  <a:pt x="187" y="194"/>
                </a:cubicBezTo>
                <a:cubicBezTo>
                  <a:pt x="187" y="135"/>
                  <a:pt x="187" y="135"/>
                  <a:pt x="187" y="135"/>
                </a:cubicBezTo>
                <a:cubicBezTo>
                  <a:pt x="188" y="135"/>
                  <a:pt x="189" y="134"/>
                  <a:pt x="189" y="134"/>
                </a:cubicBezTo>
                <a:cubicBezTo>
                  <a:pt x="194" y="133"/>
                  <a:pt x="197" y="131"/>
                  <a:pt x="201" y="128"/>
                </a:cubicBezTo>
                <a:cubicBezTo>
                  <a:pt x="204" y="124"/>
                  <a:pt x="206" y="121"/>
                  <a:pt x="207" y="117"/>
                </a:cubicBezTo>
                <a:cubicBezTo>
                  <a:pt x="208" y="115"/>
                  <a:pt x="208" y="113"/>
                  <a:pt x="208" y="111"/>
                </a:cubicBezTo>
                <a:cubicBezTo>
                  <a:pt x="208" y="109"/>
                  <a:pt x="208" y="107"/>
                  <a:pt x="207" y="104"/>
                </a:cubicBezTo>
                <a:cubicBezTo>
                  <a:pt x="207" y="102"/>
                  <a:pt x="205" y="100"/>
                  <a:pt x="203" y="98"/>
                </a:cubicBezTo>
                <a:cubicBezTo>
                  <a:pt x="200" y="96"/>
                  <a:pt x="197" y="94"/>
                  <a:pt x="193" y="94"/>
                </a:cubicBezTo>
                <a:cubicBezTo>
                  <a:pt x="197" y="91"/>
                  <a:pt x="199" y="88"/>
                  <a:pt x="201" y="85"/>
                </a:cubicBezTo>
                <a:cubicBezTo>
                  <a:pt x="202" y="81"/>
                  <a:pt x="202" y="78"/>
                  <a:pt x="201" y="74"/>
                </a:cubicBezTo>
                <a:cubicBezTo>
                  <a:pt x="200" y="71"/>
                  <a:pt x="198" y="69"/>
                  <a:pt x="195" y="67"/>
                </a:cubicBezTo>
                <a:cubicBezTo>
                  <a:pt x="193" y="66"/>
                  <a:pt x="190" y="66"/>
                  <a:pt x="187" y="66"/>
                </a:cubicBezTo>
                <a:cubicBezTo>
                  <a:pt x="187" y="29"/>
                  <a:pt x="187" y="29"/>
                  <a:pt x="187" y="29"/>
                </a:cubicBezTo>
                <a:cubicBezTo>
                  <a:pt x="224" y="29"/>
                  <a:pt x="224" y="29"/>
                  <a:pt x="224" y="29"/>
                </a:cubicBezTo>
                <a:close/>
                <a:moveTo>
                  <a:pt x="187" y="128"/>
                </a:moveTo>
                <a:cubicBezTo>
                  <a:pt x="187" y="128"/>
                  <a:pt x="188" y="128"/>
                  <a:pt x="188" y="128"/>
                </a:cubicBezTo>
                <a:cubicBezTo>
                  <a:pt x="191" y="127"/>
                  <a:pt x="193" y="125"/>
                  <a:pt x="194" y="122"/>
                </a:cubicBezTo>
                <a:cubicBezTo>
                  <a:pt x="195" y="118"/>
                  <a:pt x="195" y="115"/>
                  <a:pt x="194" y="111"/>
                </a:cubicBezTo>
                <a:cubicBezTo>
                  <a:pt x="193" y="106"/>
                  <a:pt x="191" y="103"/>
                  <a:pt x="187" y="100"/>
                </a:cubicBezTo>
                <a:cubicBezTo>
                  <a:pt x="187" y="128"/>
                  <a:pt x="187" y="128"/>
                  <a:pt x="187" y="128"/>
                </a:cubicBezTo>
                <a:close/>
                <a:moveTo>
                  <a:pt x="187" y="91"/>
                </a:moveTo>
                <a:cubicBezTo>
                  <a:pt x="189" y="87"/>
                  <a:pt x="190" y="84"/>
                  <a:pt x="190" y="80"/>
                </a:cubicBezTo>
                <a:cubicBezTo>
                  <a:pt x="190" y="78"/>
                  <a:pt x="190" y="77"/>
                  <a:pt x="190" y="75"/>
                </a:cubicBezTo>
                <a:cubicBezTo>
                  <a:pt x="189" y="74"/>
                  <a:pt x="189" y="72"/>
                  <a:pt x="188" y="71"/>
                </a:cubicBezTo>
                <a:cubicBezTo>
                  <a:pt x="187" y="71"/>
                  <a:pt x="187" y="71"/>
                  <a:pt x="187" y="71"/>
                </a:cubicBezTo>
                <a:lnTo>
                  <a:pt x="187" y="91"/>
                </a:lnTo>
                <a:close/>
                <a:moveTo>
                  <a:pt x="187" y="0"/>
                </a:moveTo>
                <a:cubicBezTo>
                  <a:pt x="147" y="0"/>
                  <a:pt x="147" y="0"/>
                  <a:pt x="147" y="0"/>
                </a:cubicBezTo>
                <a:cubicBezTo>
                  <a:pt x="147" y="16"/>
                  <a:pt x="147" y="16"/>
                  <a:pt x="147" y="16"/>
                </a:cubicBezTo>
                <a:cubicBezTo>
                  <a:pt x="187" y="16"/>
                  <a:pt x="187" y="16"/>
                  <a:pt x="187" y="16"/>
                </a:cubicBezTo>
                <a:cubicBezTo>
                  <a:pt x="187" y="0"/>
                  <a:pt x="187" y="0"/>
                  <a:pt x="187" y="0"/>
                </a:cubicBezTo>
                <a:close/>
                <a:moveTo>
                  <a:pt x="147" y="224"/>
                </a:moveTo>
                <a:cubicBezTo>
                  <a:pt x="187" y="224"/>
                  <a:pt x="187" y="224"/>
                  <a:pt x="187" y="224"/>
                </a:cubicBezTo>
                <a:cubicBezTo>
                  <a:pt x="187" y="208"/>
                  <a:pt x="187" y="208"/>
                  <a:pt x="187" y="208"/>
                </a:cubicBezTo>
                <a:cubicBezTo>
                  <a:pt x="147" y="208"/>
                  <a:pt x="147" y="208"/>
                  <a:pt x="147" y="208"/>
                </a:cubicBezTo>
                <a:cubicBezTo>
                  <a:pt x="147" y="224"/>
                  <a:pt x="147" y="224"/>
                  <a:pt x="147" y="224"/>
                </a:cubicBezTo>
                <a:close/>
                <a:moveTo>
                  <a:pt x="187" y="29"/>
                </a:moveTo>
                <a:cubicBezTo>
                  <a:pt x="187" y="66"/>
                  <a:pt x="187" y="66"/>
                  <a:pt x="187" y="66"/>
                </a:cubicBezTo>
                <a:cubicBezTo>
                  <a:pt x="185" y="66"/>
                  <a:pt x="184" y="66"/>
                  <a:pt x="182" y="67"/>
                </a:cubicBezTo>
                <a:cubicBezTo>
                  <a:pt x="176" y="68"/>
                  <a:pt x="172" y="71"/>
                  <a:pt x="169" y="75"/>
                </a:cubicBezTo>
                <a:cubicBezTo>
                  <a:pt x="167" y="80"/>
                  <a:pt x="166" y="84"/>
                  <a:pt x="167" y="88"/>
                </a:cubicBezTo>
                <a:cubicBezTo>
                  <a:pt x="168" y="93"/>
                  <a:pt x="172" y="97"/>
                  <a:pt x="177" y="98"/>
                </a:cubicBezTo>
                <a:cubicBezTo>
                  <a:pt x="173" y="101"/>
                  <a:pt x="169" y="105"/>
                  <a:pt x="168" y="109"/>
                </a:cubicBezTo>
                <a:cubicBezTo>
                  <a:pt x="166" y="113"/>
                  <a:pt x="165" y="117"/>
                  <a:pt x="167" y="122"/>
                </a:cubicBezTo>
                <a:cubicBezTo>
                  <a:pt x="168" y="126"/>
                  <a:pt x="170" y="130"/>
                  <a:pt x="175" y="133"/>
                </a:cubicBezTo>
                <a:cubicBezTo>
                  <a:pt x="178" y="135"/>
                  <a:pt x="182" y="135"/>
                  <a:pt x="187" y="135"/>
                </a:cubicBezTo>
                <a:cubicBezTo>
                  <a:pt x="187" y="194"/>
                  <a:pt x="187" y="194"/>
                  <a:pt x="187" y="194"/>
                </a:cubicBezTo>
                <a:cubicBezTo>
                  <a:pt x="147" y="194"/>
                  <a:pt x="147" y="194"/>
                  <a:pt x="147" y="194"/>
                </a:cubicBezTo>
                <a:cubicBezTo>
                  <a:pt x="147" y="137"/>
                  <a:pt x="147" y="137"/>
                  <a:pt x="147" y="137"/>
                </a:cubicBezTo>
                <a:cubicBezTo>
                  <a:pt x="148" y="137"/>
                  <a:pt x="148" y="137"/>
                  <a:pt x="148" y="137"/>
                </a:cubicBezTo>
                <a:cubicBezTo>
                  <a:pt x="148" y="125"/>
                  <a:pt x="148" y="125"/>
                  <a:pt x="148" y="125"/>
                </a:cubicBezTo>
                <a:cubicBezTo>
                  <a:pt x="159" y="123"/>
                  <a:pt x="159" y="123"/>
                  <a:pt x="159" y="123"/>
                </a:cubicBezTo>
                <a:cubicBezTo>
                  <a:pt x="158" y="112"/>
                  <a:pt x="158" y="112"/>
                  <a:pt x="158" y="112"/>
                </a:cubicBezTo>
                <a:cubicBezTo>
                  <a:pt x="147" y="115"/>
                  <a:pt x="147" y="115"/>
                  <a:pt x="147" y="115"/>
                </a:cubicBezTo>
                <a:cubicBezTo>
                  <a:pt x="147" y="106"/>
                  <a:pt x="147" y="106"/>
                  <a:pt x="147" y="106"/>
                </a:cubicBezTo>
                <a:cubicBezTo>
                  <a:pt x="147" y="29"/>
                  <a:pt x="147" y="29"/>
                  <a:pt x="147" y="29"/>
                </a:cubicBezTo>
                <a:cubicBezTo>
                  <a:pt x="187" y="29"/>
                  <a:pt x="187" y="29"/>
                  <a:pt x="187" y="29"/>
                </a:cubicBezTo>
                <a:close/>
                <a:moveTo>
                  <a:pt x="187" y="71"/>
                </a:moveTo>
                <a:cubicBezTo>
                  <a:pt x="186" y="70"/>
                  <a:pt x="185" y="70"/>
                  <a:pt x="184" y="70"/>
                </a:cubicBezTo>
                <a:cubicBezTo>
                  <a:pt x="181" y="71"/>
                  <a:pt x="179" y="73"/>
                  <a:pt x="178" y="76"/>
                </a:cubicBezTo>
                <a:cubicBezTo>
                  <a:pt x="177" y="78"/>
                  <a:pt x="177" y="81"/>
                  <a:pt x="178" y="83"/>
                </a:cubicBezTo>
                <a:cubicBezTo>
                  <a:pt x="179" y="88"/>
                  <a:pt x="181" y="91"/>
                  <a:pt x="185" y="93"/>
                </a:cubicBezTo>
                <a:cubicBezTo>
                  <a:pt x="186" y="92"/>
                  <a:pt x="187" y="91"/>
                  <a:pt x="187" y="91"/>
                </a:cubicBezTo>
                <a:cubicBezTo>
                  <a:pt x="187" y="71"/>
                  <a:pt x="187" y="71"/>
                  <a:pt x="187" y="71"/>
                </a:cubicBezTo>
                <a:close/>
                <a:moveTo>
                  <a:pt x="187" y="100"/>
                </a:moveTo>
                <a:cubicBezTo>
                  <a:pt x="187" y="100"/>
                  <a:pt x="186" y="100"/>
                  <a:pt x="186" y="99"/>
                </a:cubicBezTo>
                <a:cubicBezTo>
                  <a:pt x="181" y="104"/>
                  <a:pt x="179" y="110"/>
                  <a:pt x="179" y="116"/>
                </a:cubicBezTo>
                <a:cubicBezTo>
                  <a:pt x="179" y="118"/>
                  <a:pt x="179" y="120"/>
                  <a:pt x="180" y="121"/>
                </a:cubicBezTo>
                <a:cubicBezTo>
                  <a:pt x="180" y="124"/>
                  <a:pt x="182" y="126"/>
                  <a:pt x="183" y="127"/>
                </a:cubicBezTo>
                <a:cubicBezTo>
                  <a:pt x="184" y="128"/>
                  <a:pt x="186" y="128"/>
                  <a:pt x="187" y="128"/>
                </a:cubicBezTo>
                <a:lnTo>
                  <a:pt x="187" y="100"/>
                </a:lnTo>
                <a:close/>
                <a:moveTo>
                  <a:pt x="147" y="0"/>
                </a:moveTo>
                <a:cubicBezTo>
                  <a:pt x="99" y="0"/>
                  <a:pt x="99" y="0"/>
                  <a:pt x="99" y="0"/>
                </a:cubicBezTo>
                <a:cubicBezTo>
                  <a:pt x="99" y="16"/>
                  <a:pt x="99" y="16"/>
                  <a:pt x="99" y="16"/>
                </a:cubicBezTo>
                <a:cubicBezTo>
                  <a:pt x="147" y="16"/>
                  <a:pt x="147" y="16"/>
                  <a:pt x="147" y="16"/>
                </a:cubicBezTo>
                <a:cubicBezTo>
                  <a:pt x="147" y="0"/>
                  <a:pt x="147" y="0"/>
                  <a:pt x="147" y="0"/>
                </a:cubicBezTo>
                <a:close/>
                <a:moveTo>
                  <a:pt x="99" y="224"/>
                </a:moveTo>
                <a:cubicBezTo>
                  <a:pt x="147" y="224"/>
                  <a:pt x="147" y="224"/>
                  <a:pt x="147" y="224"/>
                </a:cubicBezTo>
                <a:cubicBezTo>
                  <a:pt x="147" y="208"/>
                  <a:pt x="147" y="208"/>
                  <a:pt x="147" y="208"/>
                </a:cubicBezTo>
                <a:cubicBezTo>
                  <a:pt x="99" y="208"/>
                  <a:pt x="99" y="208"/>
                  <a:pt x="99" y="208"/>
                </a:cubicBezTo>
                <a:cubicBezTo>
                  <a:pt x="99" y="224"/>
                  <a:pt x="99" y="224"/>
                  <a:pt x="99" y="224"/>
                </a:cubicBezTo>
                <a:close/>
                <a:moveTo>
                  <a:pt x="147" y="29"/>
                </a:moveTo>
                <a:cubicBezTo>
                  <a:pt x="147" y="106"/>
                  <a:pt x="147" y="106"/>
                  <a:pt x="147" y="106"/>
                </a:cubicBezTo>
                <a:cubicBezTo>
                  <a:pt x="147" y="104"/>
                  <a:pt x="147" y="104"/>
                  <a:pt x="147" y="104"/>
                </a:cubicBezTo>
                <a:cubicBezTo>
                  <a:pt x="137" y="107"/>
                  <a:pt x="137" y="107"/>
                  <a:pt x="137" y="107"/>
                </a:cubicBezTo>
                <a:cubicBezTo>
                  <a:pt x="138" y="118"/>
                  <a:pt x="138" y="118"/>
                  <a:pt x="138" y="118"/>
                </a:cubicBezTo>
                <a:cubicBezTo>
                  <a:pt x="127" y="121"/>
                  <a:pt x="127" y="121"/>
                  <a:pt x="127" y="121"/>
                </a:cubicBezTo>
                <a:cubicBezTo>
                  <a:pt x="127" y="131"/>
                  <a:pt x="127" y="131"/>
                  <a:pt x="127" y="131"/>
                </a:cubicBezTo>
                <a:cubicBezTo>
                  <a:pt x="138" y="128"/>
                  <a:pt x="138" y="128"/>
                  <a:pt x="138" y="128"/>
                </a:cubicBezTo>
                <a:cubicBezTo>
                  <a:pt x="138" y="139"/>
                  <a:pt x="138" y="139"/>
                  <a:pt x="138" y="139"/>
                </a:cubicBezTo>
                <a:cubicBezTo>
                  <a:pt x="147" y="137"/>
                  <a:pt x="147" y="137"/>
                  <a:pt x="147" y="137"/>
                </a:cubicBezTo>
                <a:cubicBezTo>
                  <a:pt x="147" y="194"/>
                  <a:pt x="147" y="194"/>
                  <a:pt x="147" y="194"/>
                </a:cubicBezTo>
                <a:cubicBezTo>
                  <a:pt x="99" y="194"/>
                  <a:pt x="99" y="194"/>
                  <a:pt x="99" y="194"/>
                </a:cubicBezTo>
                <a:cubicBezTo>
                  <a:pt x="99" y="157"/>
                  <a:pt x="99" y="157"/>
                  <a:pt x="99" y="157"/>
                </a:cubicBezTo>
                <a:cubicBezTo>
                  <a:pt x="100" y="157"/>
                  <a:pt x="101" y="157"/>
                  <a:pt x="102" y="156"/>
                </a:cubicBezTo>
                <a:cubicBezTo>
                  <a:pt x="109" y="155"/>
                  <a:pt x="113" y="151"/>
                  <a:pt x="117" y="145"/>
                </a:cubicBezTo>
                <a:cubicBezTo>
                  <a:pt x="120" y="139"/>
                  <a:pt x="121" y="132"/>
                  <a:pt x="119" y="124"/>
                </a:cubicBezTo>
                <a:cubicBezTo>
                  <a:pt x="118" y="120"/>
                  <a:pt x="116" y="117"/>
                  <a:pt x="114" y="115"/>
                </a:cubicBezTo>
                <a:cubicBezTo>
                  <a:pt x="112" y="114"/>
                  <a:pt x="111" y="113"/>
                  <a:pt x="109" y="113"/>
                </a:cubicBezTo>
                <a:cubicBezTo>
                  <a:pt x="108" y="112"/>
                  <a:pt x="105" y="113"/>
                  <a:pt x="103" y="113"/>
                </a:cubicBezTo>
                <a:cubicBezTo>
                  <a:pt x="101" y="114"/>
                  <a:pt x="100" y="114"/>
                  <a:pt x="99" y="115"/>
                </a:cubicBezTo>
                <a:cubicBezTo>
                  <a:pt x="99" y="93"/>
                  <a:pt x="99" y="93"/>
                  <a:pt x="99" y="93"/>
                </a:cubicBezTo>
                <a:cubicBezTo>
                  <a:pt x="100" y="93"/>
                  <a:pt x="100" y="93"/>
                  <a:pt x="100" y="93"/>
                </a:cubicBezTo>
                <a:cubicBezTo>
                  <a:pt x="102" y="93"/>
                  <a:pt x="103" y="93"/>
                  <a:pt x="104" y="94"/>
                </a:cubicBezTo>
                <a:cubicBezTo>
                  <a:pt x="105" y="94"/>
                  <a:pt x="106" y="95"/>
                  <a:pt x="106" y="97"/>
                </a:cubicBezTo>
                <a:cubicBezTo>
                  <a:pt x="106" y="98"/>
                  <a:pt x="106" y="99"/>
                  <a:pt x="105" y="100"/>
                </a:cubicBezTo>
                <a:cubicBezTo>
                  <a:pt x="108" y="99"/>
                  <a:pt x="110" y="98"/>
                  <a:pt x="111" y="97"/>
                </a:cubicBezTo>
                <a:cubicBezTo>
                  <a:pt x="112" y="95"/>
                  <a:pt x="112" y="93"/>
                  <a:pt x="111" y="92"/>
                </a:cubicBezTo>
                <a:cubicBezTo>
                  <a:pt x="111" y="90"/>
                  <a:pt x="110" y="89"/>
                  <a:pt x="107" y="88"/>
                </a:cubicBezTo>
                <a:cubicBezTo>
                  <a:pt x="105" y="87"/>
                  <a:pt x="103" y="87"/>
                  <a:pt x="100" y="88"/>
                </a:cubicBezTo>
                <a:cubicBezTo>
                  <a:pt x="99" y="88"/>
                  <a:pt x="99" y="88"/>
                  <a:pt x="99" y="88"/>
                </a:cubicBezTo>
                <a:cubicBezTo>
                  <a:pt x="99" y="29"/>
                  <a:pt x="99" y="29"/>
                  <a:pt x="99" y="29"/>
                </a:cubicBezTo>
                <a:cubicBezTo>
                  <a:pt x="147" y="29"/>
                  <a:pt x="147" y="29"/>
                  <a:pt x="147" y="29"/>
                </a:cubicBezTo>
                <a:close/>
                <a:moveTo>
                  <a:pt x="99" y="150"/>
                </a:moveTo>
                <a:cubicBezTo>
                  <a:pt x="100" y="150"/>
                  <a:pt x="101" y="150"/>
                  <a:pt x="101" y="150"/>
                </a:cubicBezTo>
                <a:cubicBezTo>
                  <a:pt x="105" y="149"/>
                  <a:pt x="107" y="146"/>
                  <a:pt x="109" y="142"/>
                </a:cubicBezTo>
                <a:cubicBezTo>
                  <a:pt x="110" y="137"/>
                  <a:pt x="111" y="133"/>
                  <a:pt x="110" y="129"/>
                </a:cubicBezTo>
                <a:cubicBezTo>
                  <a:pt x="108" y="123"/>
                  <a:pt x="106" y="120"/>
                  <a:pt x="103" y="121"/>
                </a:cubicBezTo>
                <a:cubicBezTo>
                  <a:pt x="101" y="121"/>
                  <a:pt x="100" y="122"/>
                  <a:pt x="99" y="123"/>
                </a:cubicBezTo>
                <a:lnTo>
                  <a:pt x="99" y="150"/>
                </a:lnTo>
                <a:close/>
                <a:moveTo>
                  <a:pt x="99" y="0"/>
                </a:moveTo>
                <a:cubicBezTo>
                  <a:pt x="23" y="0"/>
                  <a:pt x="23" y="0"/>
                  <a:pt x="23" y="0"/>
                </a:cubicBezTo>
                <a:cubicBezTo>
                  <a:pt x="10" y="0"/>
                  <a:pt x="0" y="10"/>
                  <a:pt x="0" y="23"/>
                </a:cubicBezTo>
                <a:cubicBezTo>
                  <a:pt x="0" y="200"/>
                  <a:pt x="0" y="200"/>
                  <a:pt x="0" y="200"/>
                </a:cubicBezTo>
                <a:cubicBezTo>
                  <a:pt x="0" y="213"/>
                  <a:pt x="10" y="224"/>
                  <a:pt x="23" y="224"/>
                </a:cubicBezTo>
                <a:cubicBezTo>
                  <a:pt x="99" y="224"/>
                  <a:pt x="99" y="224"/>
                  <a:pt x="99" y="224"/>
                </a:cubicBezTo>
                <a:cubicBezTo>
                  <a:pt x="99" y="208"/>
                  <a:pt x="99" y="208"/>
                  <a:pt x="99" y="208"/>
                </a:cubicBezTo>
                <a:cubicBezTo>
                  <a:pt x="37" y="208"/>
                  <a:pt x="37" y="208"/>
                  <a:pt x="37" y="208"/>
                </a:cubicBezTo>
                <a:cubicBezTo>
                  <a:pt x="37" y="208"/>
                  <a:pt x="37" y="208"/>
                  <a:pt x="37" y="208"/>
                </a:cubicBezTo>
                <a:cubicBezTo>
                  <a:pt x="26" y="208"/>
                  <a:pt x="17" y="199"/>
                  <a:pt x="17" y="189"/>
                </a:cubicBezTo>
                <a:cubicBezTo>
                  <a:pt x="17" y="35"/>
                  <a:pt x="17" y="35"/>
                  <a:pt x="17" y="35"/>
                </a:cubicBezTo>
                <a:cubicBezTo>
                  <a:pt x="17" y="24"/>
                  <a:pt x="26" y="16"/>
                  <a:pt x="37" y="16"/>
                </a:cubicBezTo>
                <a:cubicBezTo>
                  <a:pt x="99" y="16"/>
                  <a:pt x="99" y="16"/>
                  <a:pt x="99" y="16"/>
                </a:cubicBezTo>
                <a:cubicBezTo>
                  <a:pt x="99" y="0"/>
                  <a:pt x="99" y="0"/>
                  <a:pt x="99" y="0"/>
                </a:cubicBezTo>
                <a:close/>
                <a:moveTo>
                  <a:pt x="99" y="29"/>
                </a:moveTo>
                <a:cubicBezTo>
                  <a:pt x="99" y="88"/>
                  <a:pt x="99" y="88"/>
                  <a:pt x="99" y="88"/>
                </a:cubicBezTo>
                <a:cubicBezTo>
                  <a:pt x="93" y="89"/>
                  <a:pt x="89" y="93"/>
                  <a:pt x="85" y="97"/>
                </a:cubicBezTo>
                <a:cubicBezTo>
                  <a:pt x="82" y="102"/>
                  <a:pt x="80" y="109"/>
                  <a:pt x="79" y="116"/>
                </a:cubicBezTo>
                <a:cubicBezTo>
                  <a:pt x="78" y="120"/>
                  <a:pt x="78" y="124"/>
                  <a:pt x="79" y="129"/>
                </a:cubicBezTo>
                <a:cubicBezTo>
                  <a:pt x="79" y="134"/>
                  <a:pt x="80" y="138"/>
                  <a:pt x="81" y="142"/>
                </a:cubicBezTo>
                <a:cubicBezTo>
                  <a:pt x="81" y="144"/>
                  <a:pt x="81" y="144"/>
                  <a:pt x="81" y="144"/>
                </a:cubicBezTo>
                <a:cubicBezTo>
                  <a:pt x="82" y="146"/>
                  <a:pt x="82" y="148"/>
                  <a:pt x="83" y="150"/>
                </a:cubicBezTo>
                <a:cubicBezTo>
                  <a:pt x="86" y="156"/>
                  <a:pt x="92" y="158"/>
                  <a:pt x="99" y="157"/>
                </a:cubicBezTo>
                <a:cubicBezTo>
                  <a:pt x="99" y="194"/>
                  <a:pt x="99" y="194"/>
                  <a:pt x="99" y="194"/>
                </a:cubicBezTo>
                <a:cubicBezTo>
                  <a:pt x="46" y="194"/>
                  <a:pt x="46" y="194"/>
                  <a:pt x="46" y="194"/>
                </a:cubicBezTo>
                <a:cubicBezTo>
                  <a:pt x="37" y="194"/>
                  <a:pt x="30" y="187"/>
                  <a:pt x="30" y="179"/>
                </a:cubicBezTo>
                <a:cubicBezTo>
                  <a:pt x="30" y="45"/>
                  <a:pt x="30" y="45"/>
                  <a:pt x="30" y="45"/>
                </a:cubicBezTo>
                <a:cubicBezTo>
                  <a:pt x="30" y="36"/>
                  <a:pt x="37" y="29"/>
                  <a:pt x="46" y="29"/>
                </a:cubicBezTo>
                <a:cubicBezTo>
                  <a:pt x="99" y="29"/>
                  <a:pt x="99" y="29"/>
                  <a:pt x="99" y="29"/>
                </a:cubicBezTo>
                <a:close/>
                <a:moveTo>
                  <a:pt x="99" y="93"/>
                </a:moveTo>
                <a:cubicBezTo>
                  <a:pt x="99" y="115"/>
                  <a:pt x="99" y="115"/>
                  <a:pt x="99" y="115"/>
                </a:cubicBezTo>
                <a:cubicBezTo>
                  <a:pt x="98" y="115"/>
                  <a:pt x="97" y="116"/>
                  <a:pt x="96" y="118"/>
                </a:cubicBezTo>
                <a:cubicBezTo>
                  <a:pt x="94" y="120"/>
                  <a:pt x="93" y="122"/>
                  <a:pt x="94" y="125"/>
                </a:cubicBezTo>
                <a:cubicBezTo>
                  <a:pt x="94" y="127"/>
                  <a:pt x="95" y="128"/>
                  <a:pt x="97" y="129"/>
                </a:cubicBezTo>
                <a:cubicBezTo>
                  <a:pt x="97" y="127"/>
                  <a:pt x="98" y="125"/>
                  <a:pt x="99" y="123"/>
                </a:cubicBezTo>
                <a:cubicBezTo>
                  <a:pt x="99" y="150"/>
                  <a:pt x="99" y="150"/>
                  <a:pt x="99" y="150"/>
                </a:cubicBezTo>
                <a:cubicBezTo>
                  <a:pt x="98" y="150"/>
                  <a:pt x="97" y="149"/>
                  <a:pt x="96" y="149"/>
                </a:cubicBezTo>
                <a:cubicBezTo>
                  <a:pt x="95" y="148"/>
                  <a:pt x="94" y="146"/>
                  <a:pt x="93" y="142"/>
                </a:cubicBezTo>
                <a:cubicBezTo>
                  <a:pt x="92" y="140"/>
                  <a:pt x="92" y="137"/>
                  <a:pt x="91" y="133"/>
                </a:cubicBezTo>
                <a:cubicBezTo>
                  <a:pt x="91" y="128"/>
                  <a:pt x="90" y="124"/>
                  <a:pt x="90" y="119"/>
                </a:cubicBezTo>
                <a:cubicBezTo>
                  <a:pt x="90" y="111"/>
                  <a:pt x="91" y="104"/>
                  <a:pt x="93" y="100"/>
                </a:cubicBezTo>
                <a:cubicBezTo>
                  <a:pt x="95" y="97"/>
                  <a:pt x="97" y="94"/>
                  <a:pt x="99" y="93"/>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7" name="Freeform 77"/>
          <p:cNvSpPr/>
          <p:nvPr/>
        </p:nvSpPr>
        <p:spPr bwMode="auto">
          <a:xfrm>
            <a:off x="6129174" y="1728550"/>
            <a:ext cx="160693" cy="120222"/>
          </a:xfrm>
          <a:custGeom>
            <a:avLst/>
            <a:gdLst>
              <a:gd name="T0" fmla="*/ 69 w 98"/>
              <a:gd name="T1" fmla="*/ 0 h 74"/>
              <a:gd name="T2" fmla="*/ 49 w 98"/>
              <a:gd name="T3" fmla="*/ 8 h 74"/>
              <a:gd name="T4" fmla="*/ 30 w 98"/>
              <a:gd name="T5" fmla="*/ 0 h 74"/>
              <a:gd name="T6" fmla="*/ 0 w 98"/>
              <a:gd name="T7" fmla="*/ 29 h 74"/>
              <a:gd name="T8" fmla="*/ 51 w 98"/>
              <a:gd name="T9" fmla="*/ 74 h 74"/>
              <a:gd name="T10" fmla="*/ 98 w 98"/>
              <a:gd name="T11" fmla="*/ 29 h 74"/>
              <a:gd name="T12" fmla="*/ 69 w 98"/>
              <a:gd name="T13" fmla="*/ 0 h 74"/>
            </a:gdLst>
            <a:ahLst/>
            <a:cxnLst>
              <a:cxn ang="0">
                <a:pos x="T0" y="T1"/>
              </a:cxn>
              <a:cxn ang="0">
                <a:pos x="T2" y="T3"/>
              </a:cxn>
              <a:cxn ang="0">
                <a:pos x="T4" y="T5"/>
              </a:cxn>
              <a:cxn ang="0">
                <a:pos x="T6" y="T7"/>
              </a:cxn>
              <a:cxn ang="0">
                <a:pos x="T8" y="T9"/>
              </a:cxn>
              <a:cxn ang="0">
                <a:pos x="T10" y="T11"/>
              </a:cxn>
              <a:cxn ang="0">
                <a:pos x="T12" y="T13"/>
              </a:cxn>
            </a:cxnLst>
            <a:rect l="0" t="0" r="r" b="b"/>
            <a:pathLst>
              <a:path w="98" h="74">
                <a:moveTo>
                  <a:pt x="69" y="0"/>
                </a:moveTo>
                <a:cubicBezTo>
                  <a:pt x="61" y="0"/>
                  <a:pt x="54" y="3"/>
                  <a:pt x="49" y="8"/>
                </a:cubicBezTo>
                <a:cubicBezTo>
                  <a:pt x="44" y="3"/>
                  <a:pt x="37" y="0"/>
                  <a:pt x="30" y="0"/>
                </a:cubicBezTo>
                <a:cubicBezTo>
                  <a:pt x="13" y="0"/>
                  <a:pt x="0" y="13"/>
                  <a:pt x="0" y="29"/>
                </a:cubicBezTo>
                <a:cubicBezTo>
                  <a:pt x="0" y="47"/>
                  <a:pt x="15" y="74"/>
                  <a:pt x="51" y="74"/>
                </a:cubicBezTo>
                <a:cubicBezTo>
                  <a:pt x="88" y="74"/>
                  <a:pt x="98" y="45"/>
                  <a:pt x="98" y="29"/>
                </a:cubicBezTo>
                <a:cubicBezTo>
                  <a:pt x="98" y="13"/>
                  <a:pt x="85" y="0"/>
                  <a:pt x="69"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8" name="Freeform 78"/>
          <p:cNvSpPr/>
          <p:nvPr/>
        </p:nvSpPr>
        <p:spPr bwMode="auto">
          <a:xfrm>
            <a:off x="6200592" y="1697602"/>
            <a:ext cx="44042" cy="54754"/>
          </a:xfrm>
          <a:custGeom>
            <a:avLst/>
            <a:gdLst>
              <a:gd name="T0" fmla="*/ 6 w 27"/>
              <a:gd name="T1" fmla="*/ 34 h 34"/>
              <a:gd name="T2" fmla="*/ 13 w 27"/>
              <a:gd name="T3" fmla="*/ 0 h 34"/>
              <a:gd name="T4" fmla="*/ 27 w 27"/>
              <a:gd name="T5" fmla="*/ 3 h 34"/>
              <a:gd name="T6" fmla="*/ 6 w 27"/>
              <a:gd name="T7" fmla="*/ 34 h 34"/>
            </a:gdLst>
            <a:ahLst/>
            <a:cxnLst>
              <a:cxn ang="0">
                <a:pos x="T0" y="T1"/>
              </a:cxn>
              <a:cxn ang="0">
                <a:pos x="T2" y="T3"/>
              </a:cxn>
              <a:cxn ang="0">
                <a:pos x="T4" y="T5"/>
              </a:cxn>
              <a:cxn ang="0">
                <a:pos x="T6" y="T7"/>
              </a:cxn>
            </a:cxnLst>
            <a:rect l="0" t="0" r="r" b="b"/>
            <a:pathLst>
              <a:path w="27" h="34">
                <a:moveTo>
                  <a:pt x="6" y="34"/>
                </a:moveTo>
                <a:cubicBezTo>
                  <a:pt x="0" y="22"/>
                  <a:pt x="4" y="9"/>
                  <a:pt x="13" y="0"/>
                </a:cubicBezTo>
                <a:cubicBezTo>
                  <a:pt x="27" y="3"/>
                  <a:pt x="27" y="3"/>
                  <a:pt x="27" y="3"/>
                </a:cubicBezTo>
                <a:cubicBezTo>
                  <a:pt x="14" y="10"/>
                  <a:pt x="6" y="18"/>
                  <a:pt x="6" y="34"/>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9" name="Freeform 79"/>
          <p:cNvSpPr>
            <a:spLocks noEditPoints="1"/>
          </p:cNvSpPr>
          <p:nvPr/>
        </p:nvSpPr>
        <p:spPr bwMode="auto">
          <a:xfrm>
            <a:off x="5950626" y="2699847"/>
            <a:ext cx="169025" cy="234492"/>
          </a:xfrm>
          <a:custGeom>
            <a:avLst/>
            <a:gdLst>
              <a:gd name="T0" fmla="*/ 87 w 103"/>
              <a:gd name="T1" fmla="*/ 88 h 143"/>
              <a:gd name="T2" fmla="*/ 103 w 103"/>
              <a:gd name="T3" fmla="*/ 112 h 143"/>
              <a:gd name="T4" fmla="*/ 102 w 103"/>
              <a:gd name="T5" fmla="*/ 143 h 143"/>
              <a:gd name="T6" fmla="*/ 87 w 103"/>
              <a:gd name="T7" fmla="*/ 137 h 143"/>
              <a:gd name="T8" fmla="*/ 87 w 103"/>
              <a:gd name="T9" fmla="*/ 134 h 143"/>
              <a:gd name="T10" fmla="*/ 91 w 103"/>
              <a:gd name="T11" fmla="*/ 136 h 143"/>
              <a:gd name="T12" fmla="*/ 100 w 103"/>
              <a:gd name="T13" fmla="*/ 130 h 143"/>
              <a:gd name="T14" fmla="*/ 100 w 103"/>
              <a:gd name="T15" fmla="*/ 113 h 143"/>
              <a:gd name="T16" fmla="*/ 100 w 103"/>
              <a:gd name="T17" fmla="*/ 113 h 143"/>
              <a:gd name="T18" fmla="*/ 99 w 103"/>
              <a:gd name="T19" fmla="*/ 111 h 143"/>
              <a:gd name="T20" fmla="*/ 92 w 103"/>
              <a:gd name="T21" fmla="*/ 110 h 143"/>
              <a:gd name="T22" fmla="*/ 90 w 103"/>
              <a:gd name="T23" fmla="*/ 116 h 143"/>
              <a:gd name="T24" fmla="*/ 87 w 103"/>
              <a:gd name="T25" fmla="*/ 115 h 143"/>
              <a:gd name="T26" fmla="*/ 87 w 103"/>
              <a:gd name="T27" fmla="*/ 88 h 143"/>
              <a:gd name="T28" fmla="*/ 73 w 103"/>
              <a:gd name="T29" fmla="*/ 132 h 143"/>
              <a:gd name="T30" fmla="*/ 32 w 103"/>
              <a:gd name="T31" fmla="*/ 70 h 143"/>
              <a:gd name="T32" fmla="*/ 28 w 103"/>
              <a:gd name="T33" fmla="*/ 68 h 143"/>
              <a:gd name="T34" fmla="*/ 28 w 103"/>
              <a:gd name="T35" fmla="*/ 67 h 143"/>
              <a:gd name="T36" fmla="*/ 28 w 103"/>
              <a:gd name="T37" fmla="*/ 63 h 143"/>
              <a:gd name="T38" fmla="*/ 29 w 103"/>
              <a:gd name="T39" fmla="*/ 65 h 143"/>
              <a:gd name="T40" fmla="*/ 34 w 103"/>
              <a:gd name="T41" fmla="*/ 66 h 143"/>
              <a:gd name="T42" fmla="*/ 41 w 103"/>
              <a:gd name="T43" fmla="*/ 61 h 143"/>
              <a:gd name="T44" fmla="*/ 41 w 103"/>
              <a:gd name="T45" fmla="*/ 61 h 143"/>
              <a:gd name="T46" fmla="*/ 37 w 103"/>
              <a:gd name="T47" fmla="*/ 59 h 143"/>
              <a:gd name="T48" fmla="*/ 28 w 103"/>
              <a:gd name="T49" fmla="*/ 45 h 143"/>
              <a:gd name="T50" fmla="*/ 28 w 103"/>
              <a:gd name="T51" fmla="*/ 26 h 143"/>
              <a:gd name="T52" fmla="*/ 39 w 103"/>
              <a:gd name="T53" fmla="*/ 19 h 143"/>
              <a:gd name="T54" fmla="*/ 44 w 103"/>
              <a:gd name="T55" fmla="*/ 21 h 143"/>
              <a:gd name="T56" fmla="*/ 61 w 103"/>
              <a:gd name="T57" fmla="*/ 46 h 143"/>
              <a:gd name="T58" fmla="*/ 61 w 103"/>
              <a:gd name="T59" fmla="*/ 50 h 143"/>
              <a:gd name="T60" fmla="*/ 87 w 103"/>
              <a:gd name="T61" fmla="*/ 88 h 143"/>
              <a:gd name="T62" fmla="*/ 87 w 103"/>
              <a:gd name="T63" fmla="*/ 115 h 143"/>
              <a:gd name="T64" fmla="*/ 84 w 103"/>
              <a:gd name="T65" fmla="*/ 116 h 143"/>
              <a:gd name="T66" fmla="*/ 82 w 103"/>
              <a:gd name="T67" fmla="*/ 122 h 143"/>
              <a:gd name="T68" fmla="*/ 75 w 103"/>
              <a:gd name="T69" fmla="*/ 121 h 143"/>
              <a:gd name="T70" fmla="*/ 74 w 103"/>
              <a:gd name="T71" fmla="*/ 128 h 143"/>
              <a:gd name="T72" fmla="*/ 75 w 103"/>
              <a:gd name="T73" fmla="*/ 130 h 143"/>
              <a:gd name="T74" fmla="*/ 87 w 103"/>
              <a:gd name="T75" fmla="*/ 134 h 143"/>
              <a:gd name="T76" fmla="*/ 87 w 103"/>
              <a:gd name="T77" fmla="*/ 137 h 143"/>
              <a:gd name="T78" fmla="*/ 73 w 103"/>
              <a:gd name="T79" fmla="*/ 132 h 143"/>
              <a:gd name="T80" fmla="*/ 28 w 103"/>
              <a:gd name="T81" fmla="*/ 4 h 143"/>
              <a:gd name="T82" fmla="*/ 28 w 103"/>
              <a:gd name="T83" fmla="*/ 24 h 143"/>
              <a:gd name="T84" fmla="*/ 36 w 103"/>
              <a:gd name="T85" fmla="*/ 15 h 143"/>
              <a:gd name="T86" fmla="*/ 32 w 103"/>
              <a:gd name="T87" fmla="*/ 8 h 143"/>
              <a:gd name="T88" fmla="*/ 28 w 103"/>
              <a:gd name="T89" fmla="*/ 4 h 143"/>
              <a:gd name="T90" fmla="*/ 28 w 103"/>
              <a:gd name="T91" fmla="*/ 67 h 143"/>
              <a:gd name="T92" fmla="*/ 11 w 103"/>
              <a:gd name="T93" fmla="*/ 43 h 143"/>
              <a:gd name="T94" fmla="*/ 11 w 103"/>
              <a:gd name="T95" fmla="*/ 37 h 143"/>
              <a:gd name="T96" fmla="*/ 5 w 103"/>
              <a:gd name="T97" fmla="*/ 27 h 143"/>
              <a:gd name="T98" fmla="*/ 9 w 103"/>
              <a:gd name="T99" fmla="*/ 4 h 143"/>
              <a:gd name="T100" fmla="*/ 28 w 103"/>
              <a:gd name="T101" fmla="*/ 4 h 143"/>
              <a:gd name="T102" fmla="*/ 28 w 103"/>
              <a:gd name="T103" fmla="*/ 24 h 143"/>
              <a:gd name="T104" fmla="*/ 21 w 103"/>
              <a:gd name="T105" fmla="*/ 31 h 143"/>
              <a:gd name="T106" fmla="*/ 28 w 103"/>
              <a:gd name="T107" fmla="*/ 26 h 143"/>
              <a:gd name="T108" fmla="*/ 28 w 103"/>
              <a:gd name="T109" fmla="*/ 45 h 143"/>
              <a:gd name="T110" fmla="*/ 22 w 103"/>
              <a:gd name="T111" fmla="*/ 37 h 143"/>
              <a:gd name="T112" fmla="*/ 22 w 103"/>
              <a:gd name="T113" fmla="*/ 33 h 143"/>
              <a:gd name="T114" fmla="*/ 15 w 103"/>
              <a:gd name="T115" fmla="*/ 37 h 143"/>
              <a:gd name="T116" fmla="*/ 14 w 103"/>
              <a:gd name="T117" fmla="*/ 43 h 143"/>
              <a:gd name="T118" fmla="*/ 28 w 103"/>
              <a:gd name="T119" fmla="*/ 63 h 143"/>
              <a:gd name="T120" fmla="*/ 28 w 103"/>
              <a:gd name="T121" fmla="*/ 6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 h="143">
                <a:moveTo>
                  <a:pt x="87" y="88"/>
                </a:moveTo>
                <a:cubicBezTo>
                  <a:pt x="103" y="112"/>
                  <a:pt x="103" y="112"/>
                  <a:pt x="103" y="112"/>
                </a:cubicBezTo>
                <a:cubicBezTo>
                  <a:pt x="102" y="143"/>
                  <a:pt x="102" y="143"/>
                  <a:pt x="102" y="143"/>
                </a:cubicBezTo>
                <a:cubicBezTo>
                  <a:pt x="87" y="137"/>
                  <a:pt x="87" y="137"/>
                  <a:pt x="87" y="137"/>
                </a:cubicBezTo>
                <a:cubicBezTo>
                  <a:pt x="87" y="134"/>
                  <a:pt x="87" y="134"/>
                  <a:pt x="87" y="134"/>
                </a:cubicBezTo>
                <a:cubicBezTo>
                  <a:pt x="91" y="136"/>
                  <a:pt x="91" y="136"/>
                  <a:pt x="91" y="136"/>
                </a:cubicBezTo>
                <a:cubicBezTo>
                  <a:pt x="100" y="130"/>
                  <a:pt x="100" y="130"/>
                  <a:pt x="100" y="130"/>
                </a:cubicBezTo>
                <a:cubicBezTo>
                  <a:pt x="100" y="113"/>
                  <a:pt x="100" y="113"/>
                  <a:pt x="100" y="113"/>
                </a:cubicBezTo>
                <a:cubicBezTo>
                  <a:pt x="100" y="113"/>
                  <a:pt x="100" y="113"/>
                  <a:pt x="100" y="113"/>
                </a:cubicBezTo>
                <a:cubicBezTo>
                  <a:pt x="99" y="111"/>
                  <a:pt x="99" y="111"/>
                  <a:pt x="99" y="111"/>
                </a:cubicBezTo>
                <a:cubicBezTo>
                  <a:pt x="98" y="109"/>
                  <a:pt x="95" y="108"/>
                  <a:pt x="92" y="110"/>
                </a:cubicBezTo>
                <a:cubicBezTo>
                  <a:pt x="90" y="111"/>
                  <a:pt x="89" y="114"/>
                  <a:pt x="90" y="116"/>
                </a:cubicBezTo>
                <a:cubicBezTo>
                  <a:pt x="89" y="115"/>
                  <a:pt x="88" y="115"/>
                  <a:pt x="87" y="115"/>
                </a:cubicBezTo>
                <a:lnTo>
                  <a:pt x="87" y="88"/>
                </a:lnTo>
                <a:close/>
                <a:moveTo>
                  <a:pt x="73" y="132"/>
                </a:moveTo>
                <a:cubicBezTo>
                  <a:pt x="32" y="70"/>
                  <a:pt x="32" y="70"/>
                  <a:pt x="32" y="70"/>
                </a:cubicBezTo>
                <a:cubicBezTo>
                  <a:pt x="30" y="70"/>
                  <a:pt x="29" y="69"/>
                  <a:pt x="28" y="68"/>
                </a:cubicBezTo>
                <a:cubicBezTo>
                  <a:pt x="28" y="67"/>
                  <a:pt x="28" y="67"/>
                  <a:pt x="28" y="67"/>
                </a:cubicBezTo>
                <a:cubicBezTo>
                  <a:pt x="28" y="63"/>
                  <a:pt x="28" y="63"/>
                  <a:pt x="28" y="63"/>
                </a:cubicBezTo>
                <a:cubicBezTo>
                  <a:pt x="29" y="65"/>
                  <a:pt x="29" y="65"/>
                  <a:pt x="29" y="65"/>
                </a:cubicBezTo>
                <a:cubicBezTo>
                  <a:pt x="30" y="67"/>
                  <a:pt x="33" y="67"/>
                  <a:pt x="34" y="66"/>
                </a:cubicBezTo>
                <a:cubicBezTo>
                  <a:pt x="41" y="61"/>
                  <a:pt x="41" y="61"/>
                  <a:pt x="41" y="61"/>
                </a:cubicBezTo>
                <a:cubicBezTo>
                  <a:pt x="41" y="61"/>
                  <a:pt x="41" y="61"/>
                  <a:pt x="41" y="61"/>
                </a:cubicBezTo>
                <a:cubicBezTo>
                  <a:pt x="40" y="61"/>
                  <a:pt x="38" y="61"/>
                  <a:pt x="37" y="59"/>
                </a:cubicBezTo>
                <a:cubicBezTo>
                  <a:pt x="28" y="45"/>
                  <a:pt x="28" y="45"/>
                  <a:pt x="28" y="45"/>
                </a:cubicBezTo>
                <a:cubicBezTo>
                  <a:pt x="28" y="26"/>
                  <a:pt x="28" y="26"/>
                  <a:pt x="28" y="26"/>
                </a:cubicBezTo>
                <a:cubicBezTo>
                  <a:pt x="39" y="19"/>
                  <a:pt x="39" y="19"/>
                  <a:pt x="39" y="19"/>
                </a:cubicBezTo>
                <a:cubicBezTo>
                  <a:pt x="41" y="18"/>
                  <a:pt x="43" y="19"/>
                  <a:pt x="44" y="21"/>
                </a:cubicBezTo>
                <a:cubicBezTo>
                  <a:pt x="61" y="46"/>
                  <a:pt x="61" y="46"/>
                  <a:pt x="61" y="46"/>
                </a:cubicBezTo>
                <a:cubicBezTo>
                  <a:pt x="62" y="47"/>
                  <a:pt x="62" y="49"/>
                  <a:pt x="61" y="50"/>
                </a:cubicBezTo>
                <a:cubicBezTo>
                  <a:pt x="87" y="88"/>
                  <a:pt x="87" y="88"/>
                  <a:pt x="87" y="88"/>
                </a:cubicBezTo>
                <a:cubicBezTo>
                  <a:pt x="87" y="115"/>
                  <a:pt x="87" y="115"/>
                  <a:pt x="87" y="115"/>
                </a:cubicBezTo>
                <a:cubicBezTo>
                  <a:pt x="86" y="115"/>
                  <a:pt x="85" y="115"/>
                  <a:pt x="84" y="116"/>
                </a:cubicBezTo>
                <a:cubicBezTo>
                  <a:pt x="82" y="117"/>
                  <a:pt x="81" y="120"/>
                  <a:pt x="82" y="122"/>
                </a:cubicBezTo>
                <a:cubicBezTo>
                  <a:pt x="80" y="120"/>
                  <a:pt x="77" y="120"/>
                  <a:pt x="75" y="121"/>
                </a:cubicBezTo>
                <a:cubicBezTo>
                  <a:pt x="73" y="123"/>
                  <a:pt x="72" y="126"/>
                  <a:pt x="74" y="128"/>
                </a:cubicBezTo>
                <a:cubicBezTo>
                  <a:pt x="75" y="130"/>
                  <a:pt x="75" y="130"/>
                  <a:pt x="75" y="130"/>
                </a:cubicBezTo>
                <a:cubicBezTo>
                  <a:pt x="87" y="134"/>
                  <a:pt x="87" y="134"/>
                  <a:pt x="87" y="134"/>
                </a:cubicBezTo>
                <a:cubicBezTo>
                  <a:pt x="87" y="137"/>
                  <a:pt x="87" y="137"/>
                  <a:pt x="87" y="137"/>
                </a:cubicBezTo>
                <a:cubicBezTo>
                  <a:pt x="73" y="132"/>
                  <a:pt x="73" y="132"/>
                  <a:pt x="73" y="132"/>
                </a:cubicBezTo>
                <a:close/>
                <a:moveTo>
                  <a:pt x="28" y="4"/>
                </a:moveTo>
                <a:cubicBezTo>
                  <a:pt x="28" y="24"/>
                  <a:pt x="28" y="24"/>
                  <a:pt x="28" y="24"/>
                </a:cubicBezTo>
                <a:cubicBezTo>
                  <a:pt x="36" y="15"/>
                  <a:pt x="36" y="15"/>
                  <a:pt x="36" y="15"/>
                </a:cubicBezTo>
                <a:cubicBezTo>
                  <a:pt x="32" y="8"/>
                  <a:pt x="32" y="8"/>
                  <a:pt x="32" y="8"/>
                </a:cubicBezTo>
                <a:cubicBezTo>
                  <a:pt x="31" y="7"/>
                  <a:pt x="29" y="5"/>
                  <a:pt x="28" y="4"/>
                </a:cubicBezTo>
                <a:close/>
                <a:moveTo>
                  <a:pt x="28" y="67"/>
                </a:moveTo>
                <a:cubicBezTo>
                  <a:pt x="11" y="43"/>
                  <a:pt x="11" y="43"/>
                  <a:pt x="11" y="43"/>
                </a:cubicBezTo>
                <a:cubicBezTo>
                  <a:pt x="10" y="41"/>
                  <a:pt x="10" y="38"/>
                  <a:pt x="11" y="37"/>
                </a:cubicBezTo>
                <a:cubicBezTo>
                  <a:pt x="5" y="27"/>
                  <a:pt x="5" y="27"/>
                  <a:pt x="5" y="27"/>
                </a:cubicBezTo>
                <a:cubicBezTo>
                  <a:pt x="0" y="19"/>
                  <a:pt x="2" y="9"/>
                  <a:pt x="9" y="4"/>
                </a:cubicBezTo>
                <a:cubicBezTo>
                  <a:pt x="15" y="0"/>
                  <a:pt x="22" y="0"/>
                  <a:pt x="28" y="4"/>
                </a:cubicBezTo>
                <a:cubicBezTo>
                  <a:pt x="28" y="24"/>
                  <a:pt x="28" y="24"/>
                  <a:pt x="28" y="24"/>
                </a:cubicBezTo>
                <a:cubicBezTo>
                  <a:pt x="21" y="31"/>
                  <a:pt x="21" y="31"/>
                  <a:pt x="21" y="31"/>
                </a:cubicBezTo>
                <a:cubicBezTo>
                  <a:pt x="28" y="26"/>
                  <a:pt x="28" y="26"/>
                  <a:pt x="28" y="26"/>
                </a:cubicBezTo>
                <a:cubicBezTo>
                  <a:pt x="28" y="45"/>
                  <a:pt x="28" y="45"/>
                  <a:pt x="28" y="45"/>
                </a:cubicBezTo>
                <a:cubicBezTo>
                  <a:pt x="22" y="37"/>
                  <a:pt x="22" y="37"/>
                  <a:pt x="22" y="37"/>
                </a:cubicBezTo>
                <a:cubicBezTo>
                  <a:pt x="21" y="36"/>
                  <a:pt x="21" y="34"/>
                  <a:pt x="22" y="33"/>
                </a:cubicBezTo>
                <a:cubicBezTo>
                  <a:pt x="15" y="37"/>
                  <a:pt x="15" y="37"/>
                  <a:pt x="15" y="37"/>
                </a:cubicBezTo>
                <a:cubicBezTo>
                  <a:pt x="14" y="39"/>
                  <a:pt x="13" y="41"/>
                  <a:pt x="14" y="43"/>
                </a:cubicBezTo>
                <a:cubicBezTo>
                  <a:pt x="28" y="63"/>
                  <a:pt x="28" y="63"/>
                  <a:pt x="28" y="63"/>
                </a:cubicBezTo>
                <a:lnTo>
                  <a:pt x="28" y="67"/>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0" name="Freeform 80"/>
          <p:cNvSpPr>
            <a:spLocks noEditPoints="1"/>
          </p:cNvSpPr>
          <p:nvPr/>
        </p:nvSpPr>
        <p:spPr bwMode="auto">
          <a:xfrm>
            <a:off x="7249260" y="1497629"/>
            <a:ext cx="211876" cy="232112"/>
          </a:xfrm>
          <a:custGeom>
            <a:avLst/>
            <a:gdLst>
              <a:gd name="T0" fmla="*/ 101 w 130"/>
              <a:gd name="T1" fmla="*/ 65 h 142"/>
              <a:gd name="T2" fmla="*/ 97 w 130"/>
              <a:gd name="T3" fmla="*/ 81 h 142"/>
              <a:gd name="T4" fmla="*/ 97 w 130"/>
              <a:gd name="T5" fmla="*/ 94 h 142"/>
              <a:gd name="T6" fmla="*/ 100 w 130"/>
              <a:gd name="T7" fmla="*/ 95 h 142"/>
              <a:gd name="T8" fmla="*/ 111 w 130"/>
              <a:gd name="T9" fmla="*/ 112 h 142"/>
              <a:gd name="T10" fmla="*/ 97 w 130"/>
              <a:gd name="T11" fmla="*/ 103 h 142"/>
              <a:gd name="T12" fmla="*/ 97 w 130"/>
              <a:gd name="T13" fmla="*/ 28 h 142"/>
              <a:gd name="T14" fmla="*/ 111 w 130"/>
              <a:gd name="T15" fmla="*/ 19 h 142"/>
              <a:gd name="T16" fmla="*/ 100 w 130"/>
              <a:gd name="T17" fmla="*/ 35 h 142"/>
              <a:gd name="T18" fmla="*/ 97 w 130"/>
              <a:gd name="T19" fmla="*/ 36 h 142"/>
              <a:gd name="T20" fmla="*/ 127 w 130"/>
              <a:gd name="T21" fmla="*/ 62 h 142"/>
              <a:gd name="T22" fmla="*/ 108 w 130"/>
              <a:gd name="T23" fmla="*/ 65 h 142"/>
              <a:gd name="T24" fmla="*/ 127 w 130"/>
              <a:gd name="T25" fmla="*/ 69 h 142"/>
              <a:gd name="T26" fmla="*/ 127 w 130"/>
              <a:gd name="T27" fmla="*/ 62 h 142"/>
              <a:gd name="T28" fmla="*/ 67 w 130"/>
              <a:gd name="T29" fmla="*/ 142 h 142"/>
              <a:gd name="T30" fmla="*/ 85 w 130"/>
              <a:gd name="T31" fmla="*/ 95 h 142"/>
              <a:gd name="T32" fmla="*/ 97 w 130"/>
              <a:gd name="T33" fmla="*/ 50 h 142"/>
              <a:gd name="T34" fmla="*/ 65 w 130"/>
              <a:gd name="T35" fmla="*/ 37 h 142"/>
              <a:gd name="T36" fmla="*/ 93 w 130"/>
              <a:gd name="T37" fmla="*/ 65 h 142"/>
              <a:gd name="T38" fmla="*/ 79 w 130"/>
              <a:gd name="T39" fmla="*/ 90 h 142"/>
              <a:gd name="T40" fmla="*/ 78 w 130"/>
              <a:gd name="T41" fmla="*/ 110 h 142"/>
              <a:gd name="T42" fmla="*/ 65 w 130"/>
              <a:gd name="T43" fmla="*/ 142 h 142"/>
              <a:gd name="T44" fmla="*/ 97 w 130"/>
              <a:gd name="T45" fmla="*/ 36 h 142"/>
              <a:gd name="T46" fmla="*/ 95 w 130"/>
              <a:gd name="T47" fmla="*/ 31 h 142"/>
              <a:gd name="T48" fmla="*/ 97 w 130"/>
              <a:gd name="T49" fmla="*/ 94 h 142"/>
              <a:gd name="T50" fmla="*/ 95 w 130"/>
              <a:gd name="T51" fmla="*/ 100 h 142"/>
              <a:gd name="T52" fmla="*/ 97 w 130"/>
              <a:gd name="T53" fmla="*/ 94 h 142"/>
              <a:gd name="T54" fmla="*/ 65 w 130"/>
              <a:gd name="T55" fmla="*/ 0 h 142"/>
              <a:gd name="T56" fmla="*/ 68 w 130"/>
              <a:gd name="T57" fmla="*/ 3 h 142"/>
              <a:gd name="T58" fmla="*/ 65 w 130"/>
              <a:gd name="T59" fmla="*/ 23 h 142"/>
              <a:gd name="T60" fmla="*/ 65 w 130"/>
              <a:gd name="T61" fmla="*/ 23 h 142"/>
              <a:gd name="T62" fmla="*/ 32 w 130"/>
              <a:gd name="T63" fmla="*/ 50 h 142"/>
              <a:gd name="T64" fmla="*/ 45 w 130"/>
              <a:gd name="T65" fmla="*/ 96 h 142"/>
              <a:gd name="T66" fmla="*/ 63 w 130"/>
              <a:gd name="T67" fmla="*/ 142 h 142"/>
              <a:gd name="T68" fmla="*/ 65 w 130"/>
              <a:gd name="T69" fmla="*/ 110 h 142"/>
              <a:gd name="T70" fmla="*/ 52 w 130"/>
              <a:gd name="T71" fmla="*/ 93 h 142"/>
              <a:gd name="T72" fmla="*/ 36 w 130"/>
              <a:gd name="T73" fmla="*/ 65 h 142"/>
              <a:gd name="T74" fmla="*/ 65 w 130"/>
              <a:gd name="T75" fmla="*/ 37 h 142"/>
              <a:gd name="T76" fmla="*/ 65 w 130"/>
              <a:gd name="T77" fmla="*/ 29 h 142"/>
              <a:gd name="T78" fmla="*/ 65 w 130"/>
              <a:gd name="T79" fmla="*/ 0 h 142"/>
              <a:gd name="T80" fmla="*/ 62 w 130"/>
              <a:gd name="T81" fmla="*/ 20 h 142"/>
              <a:gd name="T82" fmla="*/ 65 w 130"/>
              <a:gd name="T83" fmla="*/ 0 h 142"/>
              <a:gd name="T84" fmla="*/ 32 w 130"/>
              <a:gd name="T85" fmla="*/ 94 h 142"/>
              <a:gd name="T86" fmla="*/ 35 w 130"/>
              <a:gd name="T87" fmla="*/ 100 h 142"/>
              <a:gd name="T88" fmla="*/ 32 w 130"/>
              <a:gd name="T89" fmla="*/ 36 h 142"/>
              <a:gd name="T90" fmla="*/ 35 w 130"/>
              <a:gd name="T91" fmla="*/ 31 h 142"/>
              <a:gd name="T92" fmla="*/ 32 w 130"/>
              <a:gd name="T93" fmla="*/ 36 h 142"/>
              <a:gd name="T94" fmla="*/ 29 w 130"/>
              <a:gd name="T95" fmla="*/ 65 h 142"/>
              <a:gd name="T96" fmla="*/ 32 w 130"/>
              <a:gd name="T97" fmla="*/ 50 h 142"/>
              <a:gd name="T98" fmla="*/ 32 w 130"/>
              <a:gd name="T99" fmla="*/ 36 h 142"/>
              <a:gd name="T100" fmla="*/ 30 w 130"/>
              <a:gd name="T101" fmla="*/ 35 h 142"/>
              <a:gd name="T102" fmla="*/ 19 w 130"/>
              <a:gd name="T103" fmla="*/ 19 h 142"/>
              <a:gd name="T104" fmla="*/ 32 w 130"/>
              <a:gd name="T105" fmla="*/ 28 h 142"/>
              <a:gd name="T106" fmla="*/ 32 w 130"/>
              <a:gd name="T107" fmla="*/ 103 h 142"/>
              <a:gd name="T108" fmla="*/ 19 w 130"/>
              <a:gd name="T109" fmla="*/ 112 h 142"/>
              <a:gd name="T110" fmla="*/ 30 w 130"/>
              <a:gd name="T111" fmla="*/ 95 h 142"/>
              <a:gd name="T112" fmla="*/ 32 w 130"/>
              <a:gd name="T113" fmla="*/ 94 h 142"/>
              <a:gd name="T114" fmla="*/ 22 w 130"/>
              <a:gd name="T115" fmla="*/ 65 h 142"/>
              <a:gd name="T116" fmla="*/ 3 w 130"/>
              <a:gd name="T117" fmla="*/ 62 h 142"/>
              <a:gd name="T118" fmla="*/ 3 w 130"/>
              <a:gd name="T119" fmla="*/ 69 h 142"/>
              <a:gd name="T120" fmla="*/ 22 w 130"/>
              <a:gd name="T121" fmla="*/ 6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0" h="142">
                <a:moveTo>
                  <a:pt x="97" y="81"/>
                </a:moveTo>
                <a:cubicBezTo>
                  <a:pt x="100" y="76"/>
                  <a:pt x="101" y="71"/>
                  <a:pt x="101" y="65"/>
                </a:cubicBezTo>
                <a:cubicBezTo>
                  <a:pt x="101" y="60"/>
                  <a:pt x="100" y="55"/>
                  <a:pt x="97" y="50"/>
                </a:cubicBezTo>
                <a:cubicBezTo>
                  <a:pt x="97" y="81"/>
                  <a:pt x="97" y="81"/>
                  <a:pt x="97" y="81"/>
                </a:cubicBezTo>
                <a:close/>
                <a:moveTo>
                  <a:pt x="97" y="103"/>
                </a:moveTo>
                <a:cubicBezTo>
                  <a:pt x="97" y="94"/>
                  <a:pt x="97" y="94"/>
                  <a:pt x="97" y="94"/>
                </a:cubicBezTo>
                <a:cubicBezTo>
                  <a:pt x="98" y="94"/>
                  <a:pt x="99" y="95"/>
                  <a:pt x="100" y="95"/>
                </a:cubicBezTo>
                <a:cubicBezTo>
                  <a:pt x="100" y="95"/>
                  <a:pt x="100" y="95"/>
                  <a:pt x="100" y="95"/>
                </a:cubicBezTo>
                <a:cubicBezTo>
                  <a:pt x="111" y="107"/>
                  <a:pt x="111" y="107"/>
                  <a:pt x="111" y="107"/>
                </a:cubicBezTo>
                <a:cubicBezTo>
                  <a:pt x="113" y="108"/>
                  <a:pt x="113" y="110"/>
                  <a:pt x="111" y="112"/>
                </a:cubicBezTo>
                <a:cubicBezTo>
                  <a:pt x="110" y="113"/>
                  <a:pt x="108" y="113"/>
                  <a:pt x="106" y="112"/>
                </a:cubicBezTo>
                <a:cubicBezTo>
                  <a:pt x="97" y="103"/>
                  <a:pt x="97" y="103"/>
                  <a:pt x="97" y="103"/>
                </a:cubicBezTo>
                <a:close/>
                <a:moveTo>
                  <a:pt x="97" y="36"/>
                </a:moveTo>
                <a:cubicBezTo>
                  <a:pt x="97" y="28"/>
                  <a:pt x="97" y="28"/>
                  <a:pt x="97" y="28"/>
                </a:cubicBezTo>
                <a:cubicBezTo>
                  <a:pt x="106" y="19"/>
                  <a:pt x="106" y="19"/>
                  <a:pt x="106" y="19"/>
                </a:cubicBezTo>
                <a:cubicBezTo>
                  <a:pt x="108" y="18"/>
                  <a:pt x="110" y="18"/>
                  <a:pt x="111" y="19"/>
                </a:cubicBezTo>
                <a:cubicBezTo>
                  <a:pt x="113" y="20"/>
                  <a:pt x="113" y="23"/>
                  <a:pt x="111" y="24"/>
                </a:cubicBezTo>
                <a:cubicBezTo>
                  <a:pt x="100" y="35"/>
                  <a:pt x="100" y="35"/>
                  <a:pt x="100" y="35"/>
                </a:cubicBezTo>
                <a:cubicBezTo>
                  <a:pt x="100" y="35"/>
                  <a:pt x="100" y="35"/>
                  <a:pt x="100" y="35"/>
                </a:cubicBezTo>
                <a:cubicBezTo>
                  <a:pt x="99" y="36"/>
                  <a:pt x="98" y="36"/>
                  <a:pt x="97" y="36"/>
                </a:cubicBezTo>
                <a:close/>
                <a:moveTo>
                  <a:pt x="127" y="62"/>
                </a:moveTo>
                <a:cubicBezTo>
                  <a:pt x="127" y="62"/>
                  <a:pt x="127" y="62"/>
                  <a:pt x="127" y="62"/>
                </a:cubicBezTo>
                <a:cubicBezTo>
                  <a:pt x="111" y="62"/>
                  <a:pt x="111" y="62"/>
                  <a:pt x="111" y="62"/>
                </a:cubicBezTo>
                <a:cubicBezTo>
                  <a:pt x="109" y="62"/>
                  <a:pt x="108" y="64"/>
                  <a:pt x="108" y="65"/>
                </a:cubicBezTo>
                <a:cubicBezTo>
                  <a:pt x="108" y="67"/>
                  <a:pt x="109" y="69"/>
                  <a:pt x="111" y="69"/>
                </a:cubicBezTo>
                <a:cubicBezTo>
                  <a:pt x="127" y="69"/>
                  <a:pt x="127" y="69"/>
                  <a:pt x="127" y="69"/>
                </a:cubicBezTo>
                <a:cubicBezTo>
                  <a:pt x="129" y="69"/>
                  <a:pt x="130" y="67"/>
                  <a:pt x="130" y="65"/>
                </a:cubicBezTo>
                <a:cubicBezTo>
                  <a:pt x="130" y="64"/>
                  <a:pt x="129" y="62"/>
                  <a:pt x="127" y="62"/>
                </a:cubicBezTo>
                <a:close/>
                <a:moveTo>
                  <a:pt x="65" y="142"/>
                </a:moveTo>
                <a:cubicBezTo>
                  <a:pt x="67" y="142"/>
                  <a:pt x="67" y="142"/>
                  <a:pt x="67" y="142"/>
                </a:cubicBezTo>
                <a:cubicBezTo>
                  <a:pt x="77" y="142"/>
                  <a:pt x="85" y="134"/>
                  <a:pt x="85" y="124"/>
                </a:cubicBezTo>
                <a:cubicBezTo>
                  <a:pt x="85" y="95"/>
                  <a:pt x="85" y="95"/>
                  <a:pt x="85" y="95"/>
                </a:cubicBezTo>
                <a:cubicBezTo>
                  <a:pt x="90" y="92"/>
                  <a:pt x="95" y="87"/>
                  <a:pt x="97" y="81"/>
                </a:cubicBezTo>
                <a:cubicBezTo>
                  <a:pt x="97" y="50"/>
                  <a:pt x="97" y="50"/>
                  <a:pt x="97" y="50"/>
                </a:cubicBezTo>
                <a:cubicBezTo>
                  <a:pt x="92" y="38"/>
                  <a:pt x="79" y="29"/>
                  <a:pt x="65" y="29"/>
                </a:cubicBezTo>
                <a:cubicBezTo>
                  <a:pt x="65" y="37"/>
                  <a:pt x="65" y="37"/>
                  <a:pt x="65" y="37"/>
                </a:cubicBezTo>
                <a:cubicBezTo>
                  <a:pt x="73" y="37"/>
                  <a:pt x="80" y="40"/>
                  <a:pt x="85" y="45"/>
                </a:cubicBezTo>
                <a:cubicBezTo>
                  <a:pt x="90" y="50"/>
                  <a:pt x="93" y="57"/>
                  <a:pt x="93" y="65"/>
                </a:cubicBezTo>
                <a:cubicBezTo>
                  <a:pt x="93" y="76"/>
                  <a:pt x="88" y="85"/>
                  <a:pt x="79" y="90"/>
                </a:cubicBezTo>
                <a:cubicBezTo>
                  <a:pt x="79" y="90"/>
                  <a:pt x="79" y="90"/>
                  <a:pt x="79" y="90"/>
                </a:cubicBezTo>
                <a:cubicBezTo>
                  <a:pt x="78" y="91"/>
                  <a:pt x="78" y="92"/>
                  <a:pt x="78" y="93"/>
                </a:cubicBezTo>
                <a:cubicBezTo>
                  <a:pt x="78" y="110"/>
                  <a:pt x="78" y="110"/>
                  <a:pt x="78" y="110"/>
                </a:cubicBezTo>
                <a:cubicBezTo>
                  <a:pt x="65" y="110"/>
                  <a:pt x="65" y="110"/>
                  <a:pt x="65" y="110"/>
                </a:cubicBezTo>
                <a:cubicBezTo>
                  <a:pt x="65" y="142"/>
                  <a:pt x="65" y="142"/>
                  <a:pt x="65" y="142"/>
                </a:cubicBezTo>
                <a:close/>
                <a:moveTo>
                  <a:pt x="97" y="28"/>
                </a:moveTo>
                <a:cubicBezTo>
                  <a:pt x="97" y="36"/>
                  <a:pt x="97" y="36"/>
                  <a:pt x="97" y="36"/>
                </a:cubicBezTo>
                <a:cubicBezTo>
                  <a:pt x="97" y="36"/>
                  <a:pt x="96" y="36"/>
                  <a:pt x="95" y="35"/>
                </a:cubicBezTo>
                <a:cubicBezTo>
                  <a:pt x="94" y="34"/>
                  <a:pt x="94" y="32"/>
                  <a:pt x="95" y="31"/>
                </a:cubicBezTo>
                <a:cubicBezTo>
                  <a:pt x="97" y="28"/>
                  <a:pt x="97" y="28"/>
                  <a:pt x="97" y="28"/>
                </a:cubicBezTo>
                <a:close/>
                <a:moveTo>
                  <a:pt x="97" y="94"/>
                </a:moveTo>
                <a:cubicBezTo>
                  <a:pt x="97" y="103"/>
                  <a:pt x="97" y="103"/>
                  <a:pt x="97" y="103"/>
                </a:cubicBezTo>
                <a:cubicBezTo>
                  <a:pt x="95" y="100"/>
                  <a:pt x="95" y="100"/>
                  <a:pt x="95" y="100"/>
                </a:cubicBezTo>
                <a:cubicBezTo>
                  <a:pt x="94" y="99"/>
                  <a:pt x="94" y="97"/>
                  <a:pt x="95" y="95"/>
                </a:cubicBezTo>
                <a:cubicBezTo>
                  <a:pt x="96" y="95"/>
                  <a:pt x="97" y="94"/>
                  <a:pt x="97" y="94"/>
                </a:cubicBezTo>
                <a:close/>
                <a:moveTo>
                  <a:pt x="65" y="23"/>
                </a:moveTo>
                <a:cubicBezTo>
                  <a:pt x="65" y="0"/>
                  <a:pt x="65" y="0"/>
                  <a:pt x="65" y="0"/>
                </a:cubicBezTo>
                <a:cubicBezTo>
                  <a:pt x="65" y="0"/>
                  <a:pt x="65" y="0"/>
                  <a:pt x="65" y="0"/>
                </a:cubicBezTo>
                <a:cubicBezTo>
                  <a:pt x="67" y="0"/>
                  <a:pt x="68" y="2"/>
                  <a:pt x="68" y="3"/>
                </a:cubicBezTo>
                <a:cubicBezTo>
                  <a:pt x="68" y="20"/>
                  <a:pt x="68" y="20"/>
                  <a:pt x="68" y="20"/>
                </a:cubicBezTo>
                <a:cubicBezTo>
                  <a:pt x="68" y="21"/>
                  <a:pt x="67" y="23"/>
                  <a:pt x="65" y="23"/>
                </a:cubicBezTo>
                <a:cubicBezTo>
                  <a:pt x="65" y="23"/>
                  <a:pt x="65" y="23"/>
                  <a:pt x="65" y="23"/>
                </a:cubicBezTo>
                <a:cubicBezTo>
                  <a:pt x="65" y="23"/>
                  <a:pt x="65" y="23"/>
                  <a:pt x="65" y="23"/>
                </a:cubicBezTo>
                <a:close/>
                <a:moveTo>
                  <a:pt x="65" y="29"/>
                </a:moveTo>
                <a:cubicBezTo>
                  <a:pt x="50" y="29"/>
                  <a:pt x="38" y="37"/>
                  <a:pt x="32" y="50"/>
                </a:cubicBezTo>
                <a:cubicBezTo>
                  <a:pt x="32" y="81"/>
                  <a:pt x="32" y="81"/>
                  <a:pt x="32" y="81"/>
                </a:cubicBezTo>
                <a:cubicBezTo>
                  <a:pt x="35" y="87"/>
                  <a:pt x="40" y="92"/>
                  <a:pt x="45" y="96"/>
                </a:cubicBezTo>
                <a:cubicBezTo>
                  <a:pt x="45" y="124"/>
                  <a:pt x="45" y="124"/>
                  <a:pt x="45" y="124"/>
                </a:cubicBezTo>
                <a:cubicBezTo>
                  <a:pt x="45" y="134"/>
                  <a:pt x="53" y="142"/>
                  <a:pt x="63" y="142"/>
                </a:cubicBezTo>
                <a:cubicBezTo>
                  <a:pt x="65" y="142"/>
                  <a:pt x="65" y="142"/>
                  <a:pt x="65" y="142"/>
                </a:cubicBezTo>
                <a:cubicBezTo>
                  <a:pt x="65" y="110"/>
                  <a:pt x="65" y="110"/>
                  <a:pt x="65" y="110"/>
                </a:cubicBezTo>
                <a:cubicBezTo>
                  <a:pt x="52" y="110"/>
                  <a:pt x="52" y="110"/>
                  <a:pt x="52" y="110"/>
                </a:cubicBezTo>
                <a:cubicBezTo>
                  <a:pt x="52" y="93"/>
                  <a:pt x="52" y="93"/>
                  <a:pt x="52" y="93"/>
                </a:cubicBezTo>
                <a:cubicBezTo>
                  <a:pt x="52" y="92"/>
                  <a:pt x="52" y="91"/>
                  <a:pt x="51" y="90"/>
                </a:cubicBezTo>
                <a:cubicBezTo>
                  <a:pt x="42" y="85"/>
                  <a:pt x="36" y="76"/>
                  <a:pt x="36" y="65"/>
                </a:cubicBezTo>
                <a:cubicBezTo>
                  <a:pt x="36" y="57"/>
                  <a:pt x="39" y="50"/>
                  <a:pt x="44" y="45"/>
                </a:cubicBezTo>
                <a:cubicBezTo>
                  <a:pt x="50" y="40"/>
                  <a:pt x="57" y="37"/>
                  <a:pt x="65" y="37"/>
                </a:cubicBezTo>
                <a:cubicBezTo>
                  <a:pt x="65" y="37"/>
                  <a:pt x="65" y="37"/>
                  <a:pt x="65" y="37"/>
                </a:cubicBezTo>
                <a:cubicBezTo>
                  <a:pt x="65" y="29"/>
                  <a:pt x="65" y="29"/>
                  <a:pt x="65" y="29"/>
                </a:cubicBezTo>
                <a:cubicBezTo>
                  <a:pt x="65" y="29"/>
                  <a:pt x="65" y="29"/>
                  <a:pt x="65" y="29"/>
                </a:cubicBezTo>
                <a:close/>
                <a:moveTo>
                  <a:pt x="65" y="0"/>
                </a:moveTo>
                <a:cubicBezTo>
                  <a:pt x="65" y="23"/>
                  <a:pt x="65" y="23"/>
                  <a:pt x="65" y="23"/>
                </a:cubicBezTo>
                <a:cubicBezTo>
                  <a:pt x="63" y="23"/>
                  <a:pt x="62" y="21"/>
                  <a:pt x="62" y="20"/>
                </a:cubicBezTo>
                <a:cubicBezTo>
                  <a:pt x="62" y="3"/>
                  <a:pt x="62" y="3"/>
                  <a:pt x="62" y="3"/>
                </a:cubicBezTo>
                <a:cubicBezTo>
                  <a:pt x="62" y="2"/>
                  <a:pt x="63" y="0"/>
                  <a:pt x="65" y="0"/>
                </a:cubicBezTo>
                <a:close/>
                <a:moveTo>
                  <a:pt x="32" y="103"/>
                </a:moveTo>
                <a:cubicBezTo>
                  <a:pt x="32" y="94"/>
                  <a:pt x="32" y="94"/>
                  <a:pt x="32" y="94"/>
                </a:cubicBezTo>
                <a:cubicBezTo>
                  <a:pt x="33" y="94"/>
                  <a:pt x="34" y="95"/>
                  <a:pt x="35" y="95"/>
                </a:cubicBezTo>
                <a:cubicBezTo>
                  <a:pt x="36" y="97"/>
                  <a:pt x="36" y="99"/>
                  <a:pt x="35" y="100"/>
                </a:cubicBezTo>
                <a:cubicBezTo>
                  <a:pt x="32" y="103"/>
                  <a:pt x="32" y="103"/>
                  <a:pt x="32" y="103"/>
                </a:cubicBezTo>
                <a:close/>
                <a:moveTo>
                  <a:pt x="32" y="36"/>
                </a:moveTo>
                <a:cubicBezTo>
                  <a:pt x="32" y="28"/>
                  <a:pt x="32" y="28"/>
                  <a:pt x="32" y="28"/>
                </a:cubicBezTo>
                <a:cubicBezTo>
                  <a:pt x="35" y="31"/>
                  <a:pt x="35" y="31"/>
                  <a:pt x="35" y="31"/>
                </a:cubicBezTo>
                <a:cubicBezTo>
                  <a:pt x="36" y="32"/>
                  <a:pt x="36" y="34"/>
                  <a:pt x="35" y="35"/>
                </a:cubicBezTo>
                <a:cubicBezTo>
                  <a:pt x="34" y="36"/>
                  <a:pt x="33" y="36"/>
                  <a:pt x="32" y="36"/>
                </a:cubicBezTo>
                <a:close/>
                <a:moveTo>
                  <a:pt x="32" y="50"/>
                </a:moveTo>
                <a:cubicBezTo>
                  <a:pt x="30" y="54"/>
                  <a:pt x="29" y="60"/>
                  <a:pt x="29" y="65"/>
                </a:cubicBezTo>
                <a:cubicBezTo>
                  <a:pt x="29" y="71"/>
                  <a:pt x="30" y="76"/>
                  <a:pt x="32" y="81"/>
                </a:cubicBezTo>
                <a:cubicBezTo>
                  <a:pt x="32" y="50"/>
                  <a:pt x="32" y="50"/>
                  <a:pt x="32" y="50"/>
                </a:cubicBezTo>
                <a:close/>
                <a:moveTo>
                  <a:pt x="32" y="28"/>
                </a:moveTo>
                <a:cubicBezTo>
                  <a:pt x="32" y="36"/>
                  <a:pt x="32" y="36"/>
                  <a:pt x="32" y="36"/>
                </a:cubicBezTo>
                <a:cubicBezTo>
                  <a:pt x="32" y="36"/>
                  <a:pt x="31" y="36"/>
                  <a:pt x="30" y="35"/>
                </a:cubicBezTo>
                <a:cubicBezTo>
                  <a:pt x="30" y="35"/>
                  <a:pt x="30" y="35"/>
                  <a:pt x="30" y="35"/>
                </a:cubicBezTo>
                <a:cubicBezTo>
                  <a:pt x="19" y="24"/>
                  <a:pt x="19" y="24"/>
                  <a:pt x="19" y="24"/>
                </a:cubicBezTo>
                <a:cubicBezTo>
                  <a:pt x="17" y="23"/>
                  <a:pt x="17" y="20"/>
                  <a:pt x="19" y="19"/>
                </a:cubicBezTo>
                <a:cubicBezTo>
                  <a:pt x="20" y="18"/>
                  <a:pt x="22" y="18"/>
                  <a:pt x="24" y="19"/>
                </a:cubicBezTo>
                <a:cubicBezTo>
                  <a:pt x="32" y="28"/>
                  <a:pt x="32" y="28"/>
                  <a:pt x="32" y="28"/>
                </a:cubicBezTo>
                <a:close/>
                <a:moveTo>
                  <a:pt x="32" y="94"/>
                </a:moveTo>
                <a:cubicBezTo>
                  <a:pt x="32" y="103"/>
                  <a:pt x="32" y="103"/>
                  <a:pt x="32" y="103"/>
                </a:cubicBezTo>
                <a:cubicBezTo>
                  <a:pt x="24" y="112"/>
                  <a:pt x="24" y="112"/>
                  <a:pt x="24" y="112"/>
                </a:cubicBezTo>
                <a:cubicBezTo>
                  <a:pt x="22" y="113"/>
                  <a:pt x="20" y="113"/>
                  <a:pt x="19" y="112"/>
                </a:cubicBezTo>
                <a:cubicBezTo>
                  <a:pt x="17" y="110"/>
                  <a:pt x="17" y="108"/>
                  <a:pt x="19" y="107"/>
                </a:cubicBezTo>
                <a:cubicBezTo>
                  <a:pt x="30" y="95"/>
                  <a:pt x="30" y="95"/>
                  <a:pt x="30" y="95"/>
                </a:cubicBezTo>
                <a:cubicBezTo>
                  <a:pt x="30" y="95"/>
                  <a:pt x="30" y="95"/>
                  <a:pt x="30" y="95"/>
                </a:cubicBezTo>
                <a:cubicBezTo>
                  <a:pt x="31" y="95"/>
                  <a:pt x="32" y="95"/>
                  <a:pt x="32" y="94"/>
                </a:cubicBezTo>
                <a:close/>
                <a:moveTo>
                  <a:pt x="22" y="65"/>
                </a:moveTo>
                <a:cubicBezTo>
                  <a:pt x="22" y="65"/>
                  <a:pt x="22" y="65"/>
                  <a:pt x="22" y="65"/>
                </a:cubicBezTo>
                <a:cubicBezTo>
                  <a:pt x="22" y="64"/>
                  <a:pt x="21" y="62"/>
                  <a:pt x="19" y="62"/>
                </a:cubicBezTo>
                <a:cubicBezTo>
                  <a:pt x="3" y="62"/>
                  <a:pt x="3" y="62"/>
                  <a:pt x="3" y="62"/>
                </a:cubicBezTo>
                <a:cubicBezTo>
                  <a:pt x="1" y="62"/>
                  <a:pt x="0" y="64"/>
                  <a:pt x="0" y="65"/>
                </a:cubicBezTo>
                <a:cubicBezTo>
                  <a:pt x="0" y="67"/>
                  <a:pt x="1" y="69"/>
                  <a:pt x="3" y="69"/>
                </a:cubicBezTo>
                <a:cubicBezTo>
                  <a:pt x="19" y="69"/>
                  <a:pt x="19" y="69"/>
                  <a:pt x="19" y="69"/>
                </a:cubicBezTo>
                <a:cubicBezTo>
                  <a:pt x="21" y="69"/>
                  <a:pt x="22" y="67"/>
                  <a:pt x="22" y="6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1" name="Freeform 81"/>
          <p:cNvSpPr>
            <a:spLocks noEditPoints="1"/>
          </p:cNvSpPr>
          <p:nvPr/>
        </p:nvSpPr>
        <p:spPr bwMode="auto">
          <a:xfrm>
            <a:off x="6189879" y="1185766"/>
            <a:ext cx="320195" cy="460652"/>
          </a:xfrm>
          <a:custGeom>
            <a:avLst/>
            <a:gdLst>
              <a:gd name="T0" fmla="*/ 98 w 196"/>
              <a:gd name="T1" fmla="*/ 5 h 282"/>
              <a:gd name="T2" fmla="*/ 113 w 196"/>
              <a:gd name="T3" fmla="*/ 0 h 282"/>
              <a:gd name="T4" fmla="*/ 155 w 196"/>
              <a:gd name="T5" fmla="*/ 128 h 282"/>
              <a:gd name="T6" fmla="*/ 108 w 196"/>
              <a:gd name="T7" fmla="*/ 143 h 282"/>
              <a:gd name="T8" fmla="*/ 98 w 196"/>
              <a:gd name="T9" fmla="*/ 111 h 282"/>
              <a:gd name="T10" fmla="*/ 98 w 196"/>
              <a:gd name="T11" fmla="*/ 5 h 282"/>
              <a:gd name="T12" fmla="*/ 98 w 196"/>
              <a:gd name="T13" fmla="*/ 222 h 282"/>
              <a:gd name="T14" fmla="*/ 136 w 196"/>
              <a:gd name="T15" fmla="*/ 209 h 282"/>
              <a:gd name="T16" fmla="*/ 107 w 196"/>
              <a:gd name="T17" fmla="*/ 209 h 282"/>
              <a:gd name="T18" fmla="*/ 107 w 196"/>
              <a:gd name="T19" fmla="*/ 192 h 282"/>
              <a:gd name="T20" fmla="*/ 152 w 196"/>
              <a:gd name="T21" fmla="*/ 192 h 282"/>
              <a:gd name="T22" fmla="*/ 189 w 196"/>
              <a:gd name="T23" fmla="*/ 192 h 282"/>
              <a:gd name="T24" fmla="*/ 196 w 196"/>
              <a:gd name="T25" fmla="*/ 192 h 282"/>
              <a:gd name="T26" fmla="*/ 196 w 196"/>
              <a:gd name="T27" fmla="*/ 209 h 282"/>
              <a:gd name="T28" fmla="*/ 180 w 196"/>
              <a:gd name="T29" fmla="*/ 209 h 282"/>
              <a:gd name="T30" fmla="*/ 134 w 196"/>
              <a:gd name="T31" fmla="*/ 247 h 282"/>
              <a:gd name="T32" fmla="*/ 169 w 196"/>
              <a:gd name="T33" fmla="*/ 267 h 282"/>
              <a:gd name="T34" fmla="*/ 169 w 196"/>
              <a:gd name="T35" fmla="*/ 282 h 282"/>
              <a:gd name="T36" fmla="*/ 98 w 196"/>
              <a:gd name="T37" fmla="*/ 282 h 282"/>
              <a:gd name="T38" fmla="*/ 98 w 196"/>
              <a:gd name="T39" fmla="*/ 268 h 282"/>
              <a:gd name="T40" fmla="*/ 111 w 196"/>
              <a:gd name="T41" fmla="*/ 255 h 282"/>
              <a:gd name="T42" fmla="*/ 98 w 196"/>
              <a:gd name="T43" fmla="*/ 242 h 282"/>
              <a:gd name="T44" fmla="*/ 98 w 196"/>
              <a:gd name="T45" fmla="*/ 222 h 282"/>
              <a:gd name="T46" fmla="*/ 67 w 196"/>
              <a:gd name="T47" fmla="*/ 15 h 282"/>
              <a:gd name="T48" fmla="*/ 98 w 196"/>
              <a:gd name="T49" fmla="*/ 5 h 282"/>
              <a:gd name="T50" fmla="*/ 98 w 196"/>
              <a:gd name="T51" fmla="*/ 111 h 282"/>
              <a:gd name="T52" fmla="*/ 92 w 196"/>
              <a:gd name="T53" fmla="*/ 92 h 282"/>
              <a:gd name="T54" fmla="*/ 33 w 196"/>
              <a:gd name="T55" fmla="*/ 157 h 282"/>
              <a:gd name="T56" fmla="*/ 98 w 196"/>
              <a:gd name="T57" fmla="*/ 222 h 282"/>
              <a:gd name="T58" fmla="*/ 98 w 196"/>
              <a:gd name="T59" fmla="*/ 222 h 282"/>
              <a:gd name="T60" fmla="*/ 98 w 196"/>
              <a:gd name="T61" fmla="*/ 242 h 282"/>
              <a:gd name="T62" fmla="*/ 85 w 196"/>
              <a:gd name="T63" fmla="*/ 255 h 282"/>
              <a:gd name="T64" fmla="*/ 98 w 196"/>
              <a:gd name="T65" fmla="*/ 268 h 282"/>
              <a:gd name="T66" fmla="*/ 98 w 196"/>
              <a:gd name="T67" fmla="*/ 282 h 282"/>
              <a:gd name="T68" fmla="*/ 27 w 196"/>
              <a:gd name="T69" fmla="*/ 282 h 282"/>
              <a:gd name="T70" fmla="*/ 27 w 196"/>
              <a:gd name="T71" fmla="*/ 267 h 282"/>
              <a:gd name="T72" fmla="*/ 61 w 196"/>
              <a:gd name="T73" fmla="*/ 247 h 282"/>
              <a:gd name="T74" fmla="*/ 0 w 196"/>
              <a:gd name="T75" fmla="*/ 157 h 282"/>
              <a:gd name="T76" fmla="*/ 82 w 196"/>
              <a:gd name="T77" fmla="*/ 61 h 282"/>
              <a:gd name="T78" fmla="*/ 67 w 196"/>
              <a:gd name="T79" fmla="*/ 1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282">
                <a:moveTo>
                  <a:pt x="98" y="5"/>
                </a:moveTo>
                <a:cubicBezTo>
                  <a:pt x="113" y="0"/>
                  <a:pt x="113" y="0"/>
                  <a:pt x="113" y="0"/>
                </a:cubicBezTo>
                <a:cubicBezTo>
                  <a:pt x="155" y="128"/>
                  <a:pt x="155" y="128"/>
                  <a:pt x="155" y="128"/>
                </a:cubicBezTo>
                <a:cubicBezTo>
                  <a:pt x="108" y="143"/>
                  <a:pt x="108" y="143"/>
                  <a:pt x="108" y="143"/>
                </a:cubicBezTo>
                <a:cubicBezTo>
                  <a:pt x="98" y="111"/>
                  <a:pt x="98" y="111"/>
                  <a:pt x="98" y="111"/>
                </a:cubicBezTo>
                <a:cubicBezTo>
                  <a:pt x="98" y="5"/>
                  <a:pt x="98" y="5"/>
                  <a:pt x="98" y="5"/>
                </a:cubicBezTo>
                <a:close/>
                <a:moveTo>
                  <a:pt x="98" y="222"/>
                </a:moveTo>
                <a:cubicBezTo>
                  <a:pt x="112" y="222"/>
                  <a:pt x="125" y="217"/>
                  <a:pt x="136" y="209"/>
                </a:cubicBezTo>
                <a:cubicBezTo>
                  <a:pt x="107" y="209"/>
                  <a:pt x="107" y="209"/>
                  <a:pt x="107" y="209"/>
                </a:cubicBezTo>
                <a:cubicBezTo>
                  <a:pt x="107" y="192"/>
                  <a:pt x="107" y="192"/>
                  <a:pt x="107" y="192"/>
                </a:cubicBezTo>
                <a:cubicBezTo>
                  <a:pt x="152" y="192"/>
                  <a:pt x="152" y="192"/>
                  <a:pt x="152" y="192"/>
                </a:cubicBezTo>
                <a:cubicBezTo>
                  <a:pt x="189" y="192"/>
                  <a:pt x="189" y="192"/>
                  <a:pt x="189" y="192"/>
                </a:cubicBezTo>
                <a:cubicBezTo>
                  <a:pt x="196" y="192"/>
                  <a:pt x="196" y="192"/>
                  <a:pt x="196" y="192"/>
                </a:cubicBezTo>
                <a:cubicBezTo>
                  <a:pt x="196" y="209"/>
                  <a:pt x="196" y="209"/>
                  <a:pt x="196" y="209"/>
                </a:cubicBezTo>
                <a:cubicBezTo>
                  <a:pt x="180" y="209"/>
                  <a:pt x="180" y="209"/>
                  <a:pt x="180" y="209"/>
                </a:cubicBezTo>
                <a:cubicBezTo>
                  <a:pt x="169" y="226"/>
                  <a:pt x="153" y="239"/>
                  <a:pt x="134" y="247"/>
                </a:cubicBezTo>
                <a:cubicBezTo>
                  <a:pt x="154" y="251"/>
                  <a:pt x="169" y="257"/>
                  <a:pt x="169" y="267"/>
                </a:cubicBezTo>
                <a:cubicBezTo>
                  <a:pt x="169" y="282"/>
                  <a:pt x="169" y="282"/>
                  <a:pt x="169" y="282"/>
                </a:cubicBezTo>
                <a:cubicBezTo>
                  <a:pt x="98" y="282"/>
                  <a:pt x="98" y="282"/>
                  <a:pt x="98" y="282"/>
                </a:cubicBezTo>
                <a:cubicBezTo>
                  <a:pt x="98" y="268"/>
                  <a:pt x="98" y="268"/>
                  <a:pt x="98" y="268"/>
                </a:cubicBezTo>
                <a:cubicBezTo>
                  <a:pt x="105" y="268"/>
                  <a:pt x="111" y="262"/>
                  <a:pt x="111" y="255"/>
                </a:cubicBezTo>
                <a:cubicBezTo>
                  <a:pt x="111" y="248"/>
                  <a:pt x="105" y="242"/>
                  <a:pt x="98" y="242"/>
                </a:cubicBezTo>
                <a:lnTo>
                  <a:pt x="98" y="222"/>
                </a:lnTo>
                <a:close/>
                <a:moveTo>
                  <a:pt x="67" y="15"/>
                </a:moveTo>
                <a:cubicBezTo>
                  <a:pt x="98" y="5"/>
                  <a:pt x="98" y="5"/>
                  <a:pt x="98" y="5"/>
                </a:cubicBezTo>
                <a:cubicBezTo>
                  <a:pt x="98" y="111"/>
                  <a:pt x="98" y="111"/>
                  <a:pt x="98" y="111"/>
                </a:cubicBezTo>
                <a:cubicBezTo>
                  <a:pt x="92" y="92"/>
                  <a:pt x="92" y="92"/>
                  <a:pt x="92" y="92"/>
                </a:cubicBezTo>
                <a:cubicBezTo>
                  <a:pt x="59" y="95"/>
                  <a:pt x="33" y="123"/>
                  <a:pt x="33" y="157"/>
                </a:cubicBezTo>
                <a:cubicBezTo>
                  <a:pt x="33" y="193"/>
                  <a:pt x="62" y="222"/>
                  <a:pt x="98" y="222"/>
                </a:cubicBezTo>
                <a:cubicBezTo>
                  <a:pt x="98" y="222"/>
                  <a:pt x="98" y="222"/>
                  <a:pt x="98" y="222"/>
                </a:cubicBezTo>
                <a:cubicBezTo>
                  <a:pt x="98" y="242"/>
                  <a:pt x="98" y="242"/>
                  <a:pt x="98" y="242"/>
                </a:cubicBezTo>
                <a:cubicBezTo>
                  <a:pt x="91" y="242"/>
                  <a:pt x="85" y="248"/>
                  <a:pt x="85" y="255"/>
                </a:cubicBezTo>
                <a:cubicBezTo>
                  <a:pt x="85" y="262"/>
                  <a:pt x="91" y="268"/>
                  <a:pt x="98" y="268"/>
                </a:cubicBezTo>
                <a:cubicBezTo>
                  <a:pt x="98" y="282"/>
                  <a:pt x="98" y="282"/>
                  <a:pt x="98" y="282"/>
                </a:cubicBezTo>
                <a:cubicBezTo>
                  <a:pt x="27" y="282"/>
                  <a:pt x="27" y="282"/>
                  <a:pt x="27" y="282"/>
                </a:cubicBezTo>
                <a:cubicBezTo>
                  <a:pt x="27" y="267"/>
                  <a:pt x="27" y="267"/>
                  <a:pt x="27" y="267"/>
                </a:cubicBezTo>
                <a:cubicBezTo>
                  <a:pt x="27" y="257"/>
                  <a:pt x="41" y="251"/>
                  <a:pt x="61" y="247"/>
                </a:cubicBezTo>
                <a:cubicBezTo>
                  <a:pt x="26" y="233"/>
                  <a:pt x="0" y="198"/>
                  <a:pt x="0" y="157"/>
                </a:cubicBezTo>
                <a:cubicBezTo>
                  <a:pt x="0" y="108"/>
                  <a:pt x="36" y="68"/>
                  <a:pt x="82" y="61"/>
                </a:cubicBezTo>
                <a:lnTo>
                  <a:pt x="67" y="1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2" name="Freeform 82"/>
          <p:cNvSpPr>
            <a:spLocks noEditPoints="1"/>
          </p:cNvSpPr>
          <p:nvPr/>
        </p:nvSpPr>
        <p:spPr bwMode="auto">
          <a:xfrm>
            <a:off x="6075609" y="1120299"/>
            <a:ext cx="184499" cy="163074"/>
          </a:xfrm>
          <a:custGeom>
            <a:avLst/>
            <a:gdLst>
              <a:gd name="T0" fmla="*/ 103 w 113"/>
              <a:gd name="T1" fmla="*/ 31 h 100"/>
              <a:gd name="T2" fmla="*/ 57 w 113"/>
              <a:gd name="T3" fmla="*/ 0 h 100"/>
              <a:gd name="T4" fmla="*/ 57 w 113"/>
              <a:gd name="T5" fmla="*/ 9 h 100"/>
              <a:gd name="T6" fmla="*/ 95 w 113"/>
              <a:gd name="T7" fmla="*/ 35 h 100"/>
              <a:gd name="T8" fmla="*/ 72 w 113"/>
              <a:gd name="T9" fmla="*/ 88 h 100"/>
              <a:gd name="T10" fmla="*/ 57 w 113"/>
              <a:gd name="T11" fmla="*/ 91 h 100"/>
              <a:gd name="T12" fmla="*/ 57 w 113"/>
              <a:gd name="T13" fmla="*/ 100 h 100"/>
              <a:gd name="T14" fmla="*/ 75 w 113"/>
              <a:gd name="T15" fmla="*/ 96 h 100"/>
              <a:gd name="T16" fmla="*/ 103 w 113"/>
              <a:gd name="T17" fmla="*/ 31 h 100"/>
              <a:gd name="T18" fmla="*/ 57 w 113"/>
              <a:gd name="T19" fmla="*/ 0 h 100"/>
              <a:gd name="T20" fmla="*/ 38 w 113"/>
              <a:gd name="T21" fmla="*/ 4 h 100"/>
              <a:gd name="T22" fmla="*/ 11 w 113"/>
              <a:gd name="T23" fmla="*/ 68 h 100"/>
              <a:gd name="T24" fmla="*/ 57 w 113"/>
              <a:gd name="T25" fmla="*/ 100 h 100"/>
              <a:gd name="T26" fmla="*/ 57 w 113"/>
              <a:gd name="T27" fmla="*/ 91 h 100"/>
              <a:gd name="T28" fmla="*/ 19 w 113"/>
              <a:gd name="T29" fmla="*/ 65 h 100"/>
              <a:gd name="T30" fmla="*/ 19 w 113"/>
              <a:gd name="T31" fmla="*/ 65 h 100"/>
              <a:gd name="T32" fmla="*/ 42 w 113"/>
              <a:gd name="T33" fmla="*/ 12 h 100"/>
              <a:gd name="T34" fmla="*/ 57 w 113"/>
              <a:gd name="T35" fmla="*/ 9 h 100"/>
              <a:gd name="T36" fmla="*/ 57 w 113"/>
              <a:gd name="T37"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3" h="100">
                <a:moveTo>
                  <a:pt x="103" y="31"/>
                </a:moveTo>
                <a:cubicBezTo>
                  <a:pt x="95" y="12"/>
                  <a:pt x="77" y="0"/>
                  <a:pt x="57" y="0"/>
                </a:cubicBezTo>
                <a:cubicBezTo>
                  <a:pt x="57" y="9"/>
                  <a:pt x="57" y="9"/>
                  <a:pt x="57" y="9"/>
                </a:cubicBezTo>
                <a:cubicBezTo>
                  <a:pt x="73" y="9"/>
                  <a:pt x="88" y="19"/>
                  <a:pt x="95" y="35"/>
                </a:cubicBezTo>
                <a:cubicBezTo>
                  <a:pt x="103" y="56"/>
                  <a:pt x="93" y="79"/>
                  <a:pt x="72" y="88"/>
                </a:cubicBezTo>
                <a:cubicBezTo>
                  <a:pt x="67" y="90"/>
                  <a:pt x="62" y="91"/>
                  <a:pt x="57" y="91"/>
                </a:cubicBezTo>
                <a:cubicBezTo>
                  <a:pt x="57" y="100"/>
                  <a:pt x="57" y="100"/>
                  <a:pt x="57" y="100"/>
                </a:cubicBezTo>
                <a:cubicBezTo>
                  <a:pt x="63" y="100"/>
                  <a:pt x="69" y="99"/>
                  <a:pt x="75" y="96"/>
                </a:cubicBezTo>
                <a:cubicBezTo>
                  <a:pt x="101" y="86"/>
                  <a:pt x="113" y="57"/>
                  <a:pt x="103" y="31"/>
                </a:cubicBezTo>
                <a:close/>
                <a:moveTo>
                  <a:pt x="57" y="0"/>
                </a:moveTo>
                <a:cubicBezTo>
                  <a:pt x="51" y="0"/>
                  <a:pt x="44" y="1"/>
                  <a:pt x="38" y="4"/>
                </a:cubicBezTo>
                <a:cubicBezTo>
                  <a:pt x="13" y="14"/>
                  <a:pt x="0" y="43"/>
                  <a:pt x="11" y="68"/>
                </a:cubicBezTo>
                <a:cubicBezTo>
                  <a:pt x="18" y="88"/>
                  <a:pt x="37" y="100"/>
                  <a:pt x="57" y="100"/>
                </a:cubicBezTo>
                <a:cubicBezTo>
                  <a:pt x="57" y="91"/>
                  <a:pt x="57" y="91"/>
                  <a:pt x="57" y="91"/>
                </a:cubicBezTo>
                <a:cubicBezTo>
                  <a:pt x="41" y="90"/>
                  <a:pt x="26" y="81"/>
                  <a:pt x="19" y="65"/>
                </a:cubicBezTo>
                <a:cubicBezTo>
                  <a:pt x="19" y="65"/>
                  <a:pt x="19" y="65"/>
                  <a:pt x="19" y="65"/>
                </a:cubicBezTo>
                <a:cubicBezTo>
                  <a:pt x="11" y="44"/>
                  <a:pt x="21" y="21"/>
                  <a:pt x="42" y="12"/>
                </a:cubicBezTo>
                <a:cubicBezTo>
                  <a:pt x="47" y="10"/>
                  <a:pt x="52" y="9"/>
                  <a:pt x="57" y="9"/>
                </a:cubicBezTo>
                <a:lnTo>
                  <a:pt x="57"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3" name="Freeform 83"/>
          <p:cNvSpPr/>
          <p:nvPr/>
        </p:nvSpPr>
        <p:spPr bwMode="auto">
          <a:xfrm>
            <a:off x="6023235" y="1217905"/>
            <a:ext cx="80941" cy="51184"/>
          </a:xfrm>
          <a:custGeom>
            <a:avLst/>
            <a:gdLst>
              <a:gd name="T0" fmla="*/ 7 w 68"/>
              <a:gd name="T1" fmla="*/ 43 h 43"/>
              <a:gd name="T2" fmla="*/ 0 w 68"/>
              <a:gd name="T3" fmla="*/ 25 h 43"/>
              <a:gd name="T4" fmla="*/ 62 w 68"/>
              <a:gd name="T5" fmla="*/ 0 h 43"/>
              <a:gd name="T6" fmla="*/ 68 w 68"/>
              <a:gd name="T7" fmla="*/ 18 h 43"/>
              <a:gd name="T8" fmla="*/ 7 w 68"/>
              <a:gd name="T9" fmla="*/ 43 h 43"/>
            </a:gdLst>
            <a:ahLst/>
            <a:cxnLst>
              <a:cxn ang="0">
                <a:pos x="T0" y="T1"/>
              </a:cxn>
              <a:cxn ang="0">
                <a:pos x="T2" y="T3"/>
              </a:cxn>
              <a:cxn ang="0">
                <a:pos x="T4" y="T5"/>
              </a:cxn>
              <a:cxn ang="0">
                <a:pos x="T6" y="T7"/>
              </a:cxn>
              <a:cxn ang="0">
                <a:pos x="T8" y="T9"/>
              </a:cxn>
            </a:cxnLst>
            <a:rect l="0" t="0" r="r" b="b"/>
            <a:pathLst>
              <a:path w="68" h="43">
                <a:moveTo>
                  <a:pt x="7" y="43"/>
                </a:moveTo>
                <a:lnTo>
                  <a:pt x="0" y="25"/>
                </a:lnTo>
                <a:lnTo>
                  <a:pt x="62" y="0"/>
                </a:lnTo>
                <a:lnTo>
                  <a:pt x="68" y="18"/>
                </a:lnTo>
                <a:lnTo>
                  <a:pt x="7" y="4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4" name="Freeform 84"/>
          <p:cNvSpPr/>
          <p:nvPr/>
        </p:nvSpPr>
        <p:spPr bwMode="auto">
          <a:xfrm>
            <a:off x="5972052" y="1225047"/>
            <a:ext cx="109509" cy="66658"/>
          </a:xfrm>
          <a:custGeom>
            <a:avLst/>
            <a:gdLst>
              <a:gd name="T0" fmla="*/ 16 w 67"/>
              <a:gd name="T1" fmla="*/ 39 h 41"/>
              <a:gd name="T2" fmla="*/ 2 w 67"/>
              <a:gd name="T3" fmla="*/ 33 h 41"/>
              <a:gd name="T4" fmla="*/ 8 w 67"/>
              <a:gd name="T5" fmla="*/ 19 h 41"/>
              <a:gd name="T6" fmla="*/ 50 w 67"/>
              <a:gd name="T7" fmla="*/ 2 h 41"/>
              <a:gd name="T8" fmla="*/ 64 w 67"/>
              <a:gd name="T9" fmla="*/ 8 h 41"/>
              <a:gd name="T10" fmla="*/ 58 w 67"/>
              <a:gd name="T11" fmla="*/ 22 h 41"/>
              <a:gd name="T12" fmla="*/ 16 w 67"/>
              <a:gd name="T13" fmla="*/ 39 h 41"/>
            </a:gdLst>
            <a:ahLst/>
            <a:cxnLst>
              <a:cxn ang="0">
                <a:pos x="T0" y="T1"/>
              </a:cxn>
              <a:cxn ang="0">
                <a:pos x="T2" y="T3"/>
              </a:cxn>
              <a:cxn ang="0">
                <a:pos x="T4" y="T5"/>
              </a:cxn>
              <a:cxn ang="0">
                <a:pos x="T6" y="T7"/>
              </a:cxn>
              <a:cxn ang="0">
                <a:pos x="T8" y="T9"/>
              </a:cxn>
              <a:cxn ang="0">
                <a:pos x="T10" y="T11"/>
              </a:cxn>
              <a:cxn ang="0">
                <a:pos x="T12" y="T13"/>
              </a:cxn>
            </a:cxnLst>
            <a:rect l="0" t="0" r="r" b="b"/>
            <a:pathLst>
              <a:path w="67" h="41">
                <a:moveTo>
                  <a:pt x="16" y="39"/>
                </a:moveTo>
                <a:cubicBezTo>
                  <a:pt x="10" y="41"/>
                  <a:pt x="4" y="39"/>
                  <a:pt x="2" y="33"/>
                </a:cubicBezTo>
                <a:cubicBezTo>
                  <a:pt x="0" y="28"/>
                  <a:pt x="2" y="21"/>
                  <a:pt x="8" y="19"/>
                </a:cubicBezTo>
                <a:cubicBezTo>
                  <a:pt x="50" y="2"/>
                  <a:pt x="50" y="2"/>
                  <a:pt x="50" y="2"/>
                </a:cubicBezTo>
                <a:cubicBezTo>
                  <a:pt x="56" y="0"/>
                  <a:pt x="62" y="3"/>
                  <a:pt x="64" y="8"/>
                </a:cubicBezTo>
                <a:cubicBezTo>
                  <a:pt x="67" y="14"/>
                  <a:pt x="64" y="20"/>
                  <a:pt x="58" y="22"/>
                </a:cubicBezTo>
                <a:lnTo>
                  <a:pt x="16" y="3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5" name="Freeform 85"/>
          <p:cNvSpPr>
            <a:spLocks noEditPoints="1"/>
          </p:cNvSpPr>
          <p:nvPr/>
        </p:nvSpPr>
        <p:spPr bwMode="auto">
          <a:xfrm>
            <a:off x="5908965" y="2093976"/>
            <a:ext cx="334479" cy="119032"/>
          </a:xfrm>
          <a:custGeom>
            <a:avLst/>
            <a:gdLst>
              <a:gd name="T0" fmla="*/ 142 w 205"/>
              <a:gd name="T1" fmla="*/ 5 h 73"/>
              <a:gd name="T2" fmla="*/ 157 w 205"/>
              <a:gd name="T3" fmla="*/ 2 h 73"/>
              <a:gd name="T4" fmla="*/ 164 w 205"/>
              <a:gd name="T5" fmla="*/ 5 h 73"/>
              <a:gd name="T6" fmla="*/ 179 w 205"/>
              <a:gd name="T7" fmla="*/ 2 h 73"/>
              <a:gd name="T8" fmla="*/ 202 w 205"/>
              <a:gd name="T9" fmla="*/ 18 h 73"/>
              <a:gd name="T10" fmla="*/ 187 w 205"/>
              <a:gd name="T11" fmla="*/ 42 h 73"/>
              <a:gd name="T12" fmla="*/ 177 w 205"/>
              <a:gd name="T13" fmla="*/ 43 h 73"/>
              <a:gd name="T14" fmla="*/ 166 w 205"/>
              <a:gd name="T15" fmla="*/ 18 h 73"/>
              <a:gd name="T16" fmla="*/ 172 w 205"/>
              <a:gd name="T17" fmla="*/ 45 h 73"/>
              <a:gd name="T18" fmla="*/ 167 w 205"/>
              <a:gd name="T19" fmla="*/ 50 h 73"/>
              <a:gd name="T20" fmla="*/ 142 w 205"/>
              <a:gd name="T21" fmla="*/ 55 h 73"/>
              <a:gd name="T22" fmla="*/ 142 w 205"/>
              <a:gd name="T23" fmla="*/ 20 h 73"/>
              <a:gd name="T24" fmla="*/ 158 w 205"/>
              <a:gd name="T25" fmla="*/ 17 h 73"/>
              <a:gd name="T26" fmla="*/ 163 w 205"/>
              <a:gd name="T27" fmla="*/ 19 h 73"/>
              <a:gd name="T28" fmla="*/ 161 w 205"/>
              <a:gd name="T29" fmla="*/ 9 h 73"/>
              <a:gd name="T30" fmla="*/ 155 w 205"/>
              <a:gd name="T31" fmla="*/ 5 h 73"/>
              <a:gd name="T32" fmla="*/ 142 w 205"/>
              <a:gd name="T33" fmla="*/ 8 h 73"/>
              <a:gd name="T34" fmla="*/ 142 w 205"/>
              <a:gd name="T35" fmla="*/ 5 h 73"/>
              <a:gd name="T36" fmla="*/ 28 w 205"/>
              <a:gd name="T37" fmla="*/ 30 h 73"/>
              <a:gd name="T38" fmla="*/ 116 w 205"/>
              <a:gd name="T39" fmla="*/ 13 h 73"/>
              <a:gd name="T40" fmla="*/ 121 w 205"/>
              <a:gd name="T41" fmla="*/ 9 h 73"/>
              <a:gd name="T42" fmla="*/ 142 w 205"/>
              <a:gd name="T43" fmla="*/ 5 h 73"/>
              <a:gd name="T44" fmla="*/ 142 w 205"/>
              <a:gd name="T45" fmla="*/ 8 h 73"/>
              <a:gd name="T46" fmla="*/ 124 w 205"/>
              <a:gd name="T47" fmla="*/ 11 h 73"/>
              <a:gd name="T48" fmla="*/ 120 w 205"/>
              <a:gd name="T49" fmla="*/ 17 h 73"/>
              <a:gd name="T50" fmla="*/ 122 w 205"/>
              <a:gd name="T51" fmla="*/ 28 h 73"/>
              <a:gd name="T52" fmla="*/ 122 w 205"/>
              <a:gd name="T53" fmla="*/ 28 h 73"/>
              <a:gd name="T54" fmla="*/ 126 w 205"/>
              <a:gd name="T55" fmla="*/ 24 h 73"/>
              <a:gd name="T56" fmla="*/ 142 w 205"/>
              <a:gd name="T57" fmla="*/ 20 h 73"/>
              <a:gd name="T58" fmla="*/ 142 w 205"/>
              <a:gd name="T59" fmla="*/ 55 h 73"/>
              <a:gd name="T60" fmla="*/ 130 w 205"/>
              <a:gd name="T61" fmla="*/ 57 h 73"/>
              <a:gd name="T62" fmla="*/ 125 w 205"/>
              <a:gd name="T63" fmla="*/ 56 h 73"/>
              <a:gd name="T64" fmla="*/ 35 w 205"/>
              <a:gd name="T65" fmla="*/ 73 h 73"/>
              <a:gd name="T66" fmla="*/ 28 w 205"/>
              <a:gd name="T67" fmla="*/ 70 h 73"/>
              <a:gd name="T68" fmla="*/ 28 w 205"/>
              <a:gd name="T69" fmla="*/ 67 h 73"/>
              <a:gd name="T70" fmla="*/ 35 w 205"/>
              <a:gd name="T71" fmla="*/ 70 h 73"/>
              <a:gd name="T72" fmla="*/ 35 w 205"/>
              <a:gd name="T73" fmla="*/ 70 h 73"/>
              <a:gd name="T74" fmla="*/ 37 w 205"/>
              <a:gd name="T75" fmla="*/ 70 h 73"/>
              <a:gd name="T76" fmla="*/ 42 w 205"/>
              <a:gd name="T77" fmla="*/ 62 h 73"/>
              <a:gd name="T78" fmla="*/ 36 w 205"/>
              <a:gd name="T79" fmla="*/ 57 h 73"/>
              <a:gd name="T80" fmla="*/ 40 w 205"/>
              <a:gd name="T81" fmla="*/ 50 h 73"/>
              <a:gd name="T82" fmla="*/ 34 w 205"/>
              <a:gd name="T83" fmla="*/ 45 h 73"/>
              <a:gd name="T84" fmla="*/ 37 w 205"/>
              <a:gd name="T85" fmla="*/ 38 h 73"/>
              <a:gd name="T86" fmla="*/ 30 w 205"/>
              <a:gd name="T87" fmla="*/ 33 h 73"/>
              <a:gd name="T88" fmla="*/ 28 w 205"/>
              <a:gd name="T89" fmla="*/ 33 h 73"/>
              <a:gd name="T90" fmla="*/ 28 w 205"/>
              <a:gd name="T91" fmla="*/ 34 h 73"/>
              <a:gd name="T92" fmla="*/ 28 w 205"/>
              <a:gd name="T93" fmla="*/ 30 h 73"/>
              <a:gd name="T94" fmla="*/ 26 w 205"/>
              <a:gd name="T95" fmla="*/ 31 h 73"/>
              <a:gd name="T96" fmla="*/ 28 w 205"/>
              <a:gd name="T97" fmla="*/ 30 h 73"/>
              <a:gd name="T98" fmla="*/ 28 w 205"/>
              <a:gd name="T99" fmla="*/ 34 h 73"/>
              <a:gd name="T100" fmla="*/ 13 w 205"/>
              <a:gd name="T101" fmla="*/ 49 h 73"/>
              <a:gd name="T102" fmla="*/ 15 w 205"/>
              <a:gd name="T103" fmla="*/ 62 h 73"/>
              <a:gd name="T104" fmla="*/ 28 w 205"/>
              <a:gd name="T105" fmla="*/ 67 h 73"/>
              <a:gd name="T106" fmla="*/ 28 w 205"/>
              <a:gd name="T107" fmla="*/ 70 h 73"/>
              <a:gd name="T108" fmla="*/ 0 w 205"/>
              <a:gd name="T109" fmla="*/ 58 h 73"/>
              <a:gd name="T110" fmla="*/ 26 w 205"/>
              <a:gd name="T111" fmla="*/ 3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5" h="73">
                <a:moveTo>
                  <a:pt x="142" y="5"/>
                </a:moveTo>
                <a:cubicBezTo>
                  <a:pt x="157" y="2"/>
                  <a:pt x="157" y="2"/>
                  <a:pt x="157" y="2"/>
                </a:cubicBezTo>
                <a:cubicBezTo>
                  <a:pt x="160" y="1"/>
                  <a:pt x="163" y="3"/>
                  <a:pt x="164" y="5"/>
                </a:cubicBezTo>
                <a:cubicBezTo>
                  <a:pt x="179" y="2"/>
                  <a:pt x="179" y="2"/>
                  <a:pt x="179" y="2"/>
                </a:cubicBezTo>
                <a:cubicBezTo>
                  <a:pt x="190" y="0"/>
                  <a:pt x="200" y="7"/>
                  <a:pt x="202" y="18"/>
                </a:cubicBezTo>
                <a:cubicBezTo>
                  <a:pt x="205" y="29"/>
                  <a:pt x="197" y="39"/>
                  <a:pt x="187" y="42"/>
                </a:cubicBezTo>
                <a:cubicBezTo>
                  <a:pt x="177" y="43"/>
                  <a:pt x="177" y="43"/>
                  <a:pt x="177" y="43"/>
                </a:cubicBezTo>
                <a:cubicBezTo>
                  <a:pt x="166" y="18"/>
                  <a:pt x="166" y="18"/>
                  <a:pt x="166" y="18"/>
                </a:cubicBezTo>
                <a:cubicBezTo>
                  <a:pt x="172" y="45"/>
                  <a:pt x="172" y="45"/>
                  <a:pt x="172" y="45"/>
                </a:cubicBezTo>
                <a:cubicBezTo>
                  <a:pt x="172" y="47"/>
                  <a:pt x="170" y="50"/>
                  <a:pt x="167" y="50"/>
                </a:cubicBezTo>
                <a:cubicBezTo>
                  <a:pt x="142" y="55"/>
                  <a:pt x="142" y="55"/>
                  <a:pt x="142" y="55"/>
                </a:cubicBezTo>
                <a:cubicBezTo>
                  <a:pt x="142" y="20"/>
                  <a:pt x="142" y="20"/>
                  <a:pt x="142" y="20"/>
                </a:cubicBezTo>
                <a:cubicBezTo>
                  <a:pt x="158" y="17"/>
                  <a:pt x="158" y="17"/>
                  <a:pt x="158" y="17"/>
                </a:cubicBezTo>
                <a:cubicBezTo>
                  <a:pt x="160" y="17"/>
                  <a:pt x="162" y="18"/>
                  <a:pt x="163" y="19"/>
                </a:cubicBezTo>
                <a:cubicBezTo>
                  <a:pt x="161" y="9"/>
                  <a:pt x="161" y="9"/>
                  <a:pt x="161" y="9"/>
                </a:cubicBezTo>
                <a:cubicBezTo>
                  <a:pt x="161" y="6"/>
                  <a:pt x="158" y="5"/>
                  <a:pt x="155" y="5"/>
                </a:cubicBezTo>
                <a:cubicBezTo>
                  <a:pt x="142" y="8"/>
                  <a:pt x="142" y="8"/>
                  <a:pt x="142" y="8"/>
                </a:cubicBezTo>
                <a:lnTo>
                  <a:pt x="142" y="5"/>
                </a:lnTo>
                <a:close/>
                <a:moveTo>
                  <a:pt x="28" y="30"/>
                </a:moveTo>
                <a:cubicBezTo>
                  <a:pt x="116" y="13"/>
                  <a:pt x="116" y="13"/>
                  <a:pt x="116" y="13"/>
                </a:cubicBezTo>
                <a:cubicBezTo>
                  <a:pt x="117" y="11"/>
                  <a:pt x="119" y="9"/>
                  <a:pt x="121" y="9"/>
                </a:cubicBezTo>
                <a:cubicBezTo>
                  <a:pt x="142" y="5"/>
                  <a:pt x="142" y="5"/>
                  <a:pt x="142" y="5"/>
                </a:cubicBezTo>
                <a:cubicBezTo>
                  <a:pt x="142" y="8"/>
                  <a:pt x="142" y="8"/>
                  <a:pt x="142" y="8"/>
                </a:cubicBezTo>
                <a:cubicBezTo>
                  <a:pt x="124" y="11"/>
                  <a:pt x="124" y="11"/>
                  <a:pt x="124" y="11"/>
                </a:cubicBezTo>
                <a:cubicBezTo>
                  <a:pt x="121" y="12"/>
                  <a:pt x="119" y="15"/>
                  <a:pt x="120" y="17"/>
                </a:cubicBezTo>
                <a:cubicBezTo>
                  <a:pt x="122" y="28"/>
                  <a:pt x="122" y="28"/>
                  <a:pt x="122" y="28"/>
                </a:cubicBezTo>
                <a:cubicBezTo>
                  <a:pt x="122" y="28"/>
                  <a:pt x="122" y="28"/>
                  <a:pt x="122" y="28"/>
                </a:cubicBezTo>
                <a:cubicBezTo>
                  <a:pt x="122" y="26"/>
                  <a:pt x="124" y="24"/>
                  <a:pt x="126" y="24"/>
                </a:cubicBezTo>
                <a:cubicBezTo>
                  <a:pt x="142" y="20"/>
                  <a:pt x="142" y="20"/>
                  <a:pt x="142" y="20"/>
                </a:cubicBezTo>
                <a:cubicBezTo>
                  <a:pt x="142" y="55"/>
                  <a:pt x="142" y="55"/>
                  <a:pt x="142" y="55"/>
                </a:cubicBezTo>
                <a:cubicBezTo>
                  <a:pt x="130" y="57"/>
                  <a:pt x="130" y="57"/>
                  <a:pt x="130" y="57"/>
                </a:cubicBezTo>
                <a:cubicBezTo>
                  <a:pt x="128" y="58"/>
                  <a:pt x="126" y="57"/>
                  <a:pt x="125" y="56"/>
                </a:cubicBezTo>
                <a:cubicBezTo>
                  <a:pt x="35" y="73"/>
                  <a:pt x="35" y="73"/>
                  <a:pt x="35" y="73"/>
                </a:cubicBezTo>
                <a:cubicBezTo>
                  <a:pt x="28" y="70"/>
                  <a:pt x="28" y="70"/>
                  <a:pt x="28" y="70"/>
                </a:cubicBezTo>
                <a:cubicBezTo>
                  <a:pt x="28" y="67"/>
                  <a:pt x="28" y="67"/>
                  <a:pt x="28" y="67"/>
                </a:cubicBezTo>
                <a:cubicBezTo>
                  <a:pt x="35" y="70"/>
                  <a:pt x="35" y="70"/>
                  <a:pt x="35" y="70"/>
                </a:cubicBezTo>
                <a:cubicBezTo>
                  <a:pt x="35" y="70"/>
                  <a:pt x="35" y="70"/>
                  <a:pt x="35" y="70"/>
                </a:cubicBezTo>
                <a:cubicBezTo>
                  <a:pt x="37" y="70"/>
                  <a:pt x="37" y="70"/>
                  <a:pt x="37" y="70"/>
                </a:cubicBezTo>
                <a:cubicBezTo>
                  <a:pt x="41" y="69"/>
                  <a:pt x="43" y="66"/>
                  <a:pt x="42" y="62"/>
                </a:cubicBezTo>
                <a:cubicBezTo>
                  <a:pt x="42" y="59"/>
                  <a:pt x="39" y="57"/>
                  <a:pt x="36" y="57"/>
                </a:cubicBezTo>
                <a:cubicBezTo>
                  <a:pt x="39" y="56"/>
                  <a:pt x="40" y="53"/>
                  <a:pt x="40" y="50"/>
                </a:cubicBezTo>
                <a:cubicBezTo>
                  <a:pt x="39" y="47"/>
                  <a:pt x="37" y="45"/>
                  <a:pt x="34" y="45"/>
                </a:cubicBezTo>
                <a:cubicBezTo>
                  <a:pt x="36" y="44"/>
                  <a:pt x="38" y="41"/>
                  <a:pt x="37" y="38"/>
                </a:cubicBezTo>
                <a:cubicBezTo>
                  <a:pt x="37" y="34"/>
                  <a:pt x="33" y="32"/>
                  <a:pt x="30" y="33"/>
                </a:cubicBezTo>
                <a:cubicBezTo>
                  <a:pt x="28" y="33"/>
                  <a:pt x="28" y="33"/>
                  <a:pt x="28" y="33"/>
                </a:cubicBezTo>
                <a:cubicBezTo>
                  <a:pt x="28" y="34"/>
                  <a:pt x="28" y="34"/>
                  <a:pt x="28" y="34"/>
                </a:cubicBezTo>
                <a:lnTo>
                  <a:pt x="28" y="30"/>
                </a:lnTo>
                <a:close/>
                <a:moveTo>
                  <a:pt x="26" y="31"/>
                </a:moveTo>
                <a:cubicBezTo>
                  <a:pt x="28" y="30"/>
                  <a:pt x="28" y="30"/>
                  <a:pt x="28" y="30"/>
                </a:cubicBezTo>
                <a:cubicBezTo>
                  <a:pt x="28" y="34"/>
                  <a:pt x="28" y="34"/>
                  <a:pt x="28" y="34"/>
                </a:cubicBezTo>
                <a:cubicBezTo>
                  <a:pt x="13" y="49"/>
                  <a:pt x="13" y="49"/>
                  <a:pt x="13" y="49"/>
                </a:cubicBezTo>
                <a:cubicBezTo>
                  <a:pt x="15" y="62"/>
                  <a:pt x="15" y="62"/>
                  <a:pt x="15" y="62"/>
                </a:cubicBezTo>
                <a:cubicBezTo>
                  <a:pt x="28" y="67"/>
                  <a:pt x="28" y="67"/>
                  <a:pt x="28" y="67"/>
                </a:cubicBezTo>
                <a:cubicBezTo>
                  <a:pt x="28" y="70"/>
                  <a:pt x="28" y="70"/>
                  <a:pt x="28" y="70"/>
                </a:cubicBezTo>
                <a:cubicBezTo>
                  <a:pt x="0" y="58"/>
                  <a:pt x="0" y="58"/>
                  <a:pt x="0" y="58"/>
                </a:cubicBezTo>
                <a:lnTo>
                  <a:pt x="26" y="3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6" name="Freeform 86"/>
          <p:cNvSpPr/>
          <p:nvPr/>
        </p:nvSpPr>
        <p:spPr bwMode="auto">
          <a:xfrm>
            <a:off x="7294492" y="2401078"/>
            <a:ext cx="184499" cy="236873"/>
          </a:xfrm>
          <a:custGeom>
            <a:avLst/>
            <a:gdLst>
              <a:gd name="T0" fmla="*/ 113 w 113"/>
              <a:gd name="T1" fmla="*/ 25 h 145"/>
              <a:gd name="T2" fmla="*/ 108 w 113"/>
              <a:gd name="T3" fmla="*/ 22 h 145"/>
              <a:gd name="T4" fmla="*/ 42 w 113"/>
              <a:gd name="T5" fmla="*/ 128 h 145"/>
              <a:gd name="T6" fmla="*/ 19 w 113"/>
              <a:gd name="T7" fmla="*/ 132 h 145"/>
              <a:gd name="T8" fmla="*/ 12 w 113"/>
              <a:gd name="T9" fmla="*/ 109 h 145"/>
              <a:gd name="T10" fmla="*/ 78 w 113"/>
              <a:gd name="T11" fmla="*/ 3 h 145"/>
              <a:gd name="T12" fmla="*/ 73 w 113"/>
              <a:gd name="T13" fmla="*/ 0 h 145"/>
              <a:gd name="T14" fmla="*/ 6 w 113"/>
              <a:gd name="T15" fmla="*/ 107 h 145"/>
              <a:gd name="T16" fmla="*/ 15 w 113"/>
              <a:gd name="T17" fmla="*/ 138 h 145"/>
              <a:gd name="T18" fmla="*/ 47 w 113"/>
              <a:gd name="T19" fmla="*/ 132 h 145"/>
              <a:gd name="T20" fmla="*/ 113 w 113"/>
              <a:gd name="T21" fmla="*/ 2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145">
                <a:moveTo>
                  <a:pt x="113" y="25"/>
                </a:moveTo>
                <a:cubicBezTo>
                  <a:pt x="108" y="22"/>
                  <a:pt x="108" y="22"/>
                  <a:pt x="108" y="22"/>
                </a:cubicBezTo>
                <a:cubicBezTo>
                  <a:pt x="42" y="128"/>
                  <a:pt x="42" y="128"/>
                  <a:pt x="42" y="128"/>
                </a:cubicBezTo>
                <a:cubicBezTo>
                  <a:pt x="38" y="135"/>
                  <a:pt x="27" y="137"/>
                  <a:pt x="19" y="132"/>
                </a:cubicBezTo>
                <a:cubicBezTo>
                  <a:pt x="11" y="127"/>
                  <a:pt x="8" y="117"/>
                  <a:pt x="12" y="109"/>
                </a:cubicBezTo>
                <a:cubicBezTo>
                  <a:pt x="78" y="3"/>
                  <a:pt x="78" y="3"/>
                  <a:pt x="78" y="3"/>
                </a:cubicBezTo>
                <a:cubicBezTo>
                  <a:pt x="73" y="0"/>
                  <a:pt x="73" y="0"/>
                  <a:pt x="73" y="0"/>
                </a:cubicBezTo>
                <a:cubicBezTo>
                  <a:pt x="6" y="107"/>
                  <a:pt x="6" y="107"/>
                  <a:pt x="6" y="107"/>
                </a:cubicBezTo>
                <a:cubicBezTo>
                  <a:pt x="0" y="117"/>
                  <a:pt x="4" y="131"/>
                  <a:pt x="15" y="138"/>
                </a:cubicBezTo>
                <a:cubicBezTo>
                  <a:pt x="26" y="145"/>
                  <a:pt x="40" y="142"/>
                  <a:pt x="47" y="132"/>
                </a:cubicBezTo>
                <a:lnTo>
                  <a:pt x="113" y="2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7" name="Freeform 87"/>
          <p:cNvSpPr/>
          <p:nvPr/>
        </p:nvSpPr>
        <p:spPr bwMode="auto">
          <a:xfrm>
            <a:off x="7399240" y="2392746"/>
            <a:ext cx="89274" cy="61896"/>
          </a:xfrm>
          <a:custGeom>
            <a:avLst/>
            <a:gdLst>
              <a:gd name="T0" fmla="*/ 54 w 55"/>
              <a:gd name="T1" fmla="*/ 35 h 38"/>
              <a:gd name="T2" fmla="*/ 48 w 55"/>
              <a:gd name="T3" fmla="*/ 37 h 38"/>
              <a:gd name="T4" fmla="*/ 3 w 55"/>
              <a:gd name="T5" fmla="*/ 9 h 38"/>
              <a:gd name="T6" fmla="*/ 2 w 55"/>
              <a:gd name="T7" fmla="*/ 3 h 38"/>
              <a:gd name="T8" fmla="*/ 8 w 55"/>
              <a:gd name="T9" fmla="*/ 1 h 38"/>
              <a:gd name="T10" fmla="*/ 53 w 55"/>
              <a:gd name="T11" fmla="*/ 29 h 38"/>
              <a:gd name="T12" fmla="*/ 54 w 55"/>
              <a:gd name="T13" fmla="*/ 35 h 38"/>
            </a:gdLst>
            <a:ahLst/>
            <a:cxnLst>
              <a:cxn ang="0">
                <a:pos x="T0" y="T1"/>
              </a:cxn>
              <a:cxn ang="0">
                <a:pos x="T2" y="T3"/>
              </a:cxn>
              <a:cxn ang="0">
                <a:pos x="T4" y="T5"/>
              </a:cxn>
              <a:cxn ang="0">
                <a:pos x="T6" y="T7"/>
              </a:cxn>
              <a:cxn ang="0">
                <a:pos x="T8" y="T9"/>
              </a:cxn>
              <a:cxn ang="0">
                <a:pos x="T10" y="T11"/>
              </a:cxn>
              <a:cxn ang="0">
                <a:pos x="T12" y="T13"/>
              </a:cxn>
            </a:cxnLst>
            <a:rect l="0" t="0" r="r" b="b"/>
            <a:pathLst>
              <a:path w="55" h="38">
                <a:moveTo>
                  <a:pt x="54" y="35"/>
                </a:moveTo>
                <a:cubicBezTo>
                  <a:pt x="53" y="37"/>
                  <a:pt x="50" y="38"/>
                  <a:pt x="48" y="37"/>
                </a:cubicBezTo>
                <a:cubicBezTo>
                  <a:pt x="3" y="9"/>
                  <a:pt x="3" y="9"/>
                  <a:pt x="3" y="9"/>
                </a:cubicBezTo>
                <a:cubicBezTo>
                  <a:pt x="1" y="7"/>
                  <a:pt x="0" y="5"/>
                  <a:pt x="2" y="3"/>
                </a:cubicBezTo>
                <a:cubicBezTo>
                  <a:pt x="3" y="1"/>
                  <a:pt x="6" y="0"/>
                  <a:pt x="8" y="1"/>
                </a:cubicBezTo>
                <a:cubicBezTo>
                  <a:pt x="53" y="29"/>
                  <a:pt x="53" y="29"/>
                  <a:pt x="53" y="29"/>
                </a:cubicBezTo>
                <a:cubicBezTo>
                  <a:pt x="55" y="31"/>
                  <a:pt x="55" y="33"/>
                  <a:pt x="54" y="3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8" name="Freeform 88"/>
          <p:cNvSpPr/>
          <p:nvPr/>
        </p:nvSpPr>
        <p:spPr bwMode="auto">
          <a:xfrm>
            <a:off x="7330201" y="2441549"/>
            <a:ext cx="122603" cy="170215"/>
          </a:xfrm>
          <a:custGeom>
            <a:avLst/>
            <a:gdLst>
              <a:gd name="T0" fmla="*/ 75 w 75"/>
              <a:gd name="T1" fmla="*/ 4 h 104"/>
              <a:gd name="T2" fmla="*/ 69 w 75"/>
              <a:gd name="T3" fmla="*/ 0 h 104"/>
              <a:gd name="T4" fmla="*/ 10 w 75"/>
              <a:gd name="T5" fmla="*/ 95 h 104"/>
              <a:gd name="T6" fmla="*/ 0 w 75"/>
              <a:gd name="T7" fmla="*/ 100 h 104"/>
              <a:gd name="T8" fmla="*/ 1 w 75"/>
              <a:gd name="T9" fmla="*/ 101 h 104"/>
              <a:gd name="T10" fmla="*/ 17 w 75"/>
              <a:gd name="T11" fmla="*/ 98 h 104"/>
              <a:gd name="T12" fmla="*/ 75 w 75"/>
              <a:gd name="T13" fmla="*/ 4 h 104"/>
            </a:gdLst>
            <a:ahLst/>
            <a:cxnLst>
              <a:cxn ang="0">
                <a:pos x="T0" y="T1"/>
              </a:cxn>
              <a:cxn ang="0">
                <a:pos x="T2" y="T3"/>
              </a:cxn>
              <a:cxn ang="0">
                <a:pos x="T4" y="T5"/>
              </a:cxn>
              <a:cxn ang="0">
                <a:pos x="T6" y="T7"/>
              </a:cxn>
              <a:cxn ang="0">
                <a:pos x="T8" y="T9"/>
              </a:cxn>
              <a:cxn ang="0">
                <a:pos x="T10" y="T11"/>
              </a:cxn>
              <a:cxn ang="0">
                <a:pos x="T12" y="T13"/>
              </a:cxn>
            </a:cxnLst>
            <a:rect l="0" t="0" r="r" b="b"/>
            <a:pathLst>
              <a:path w="75" h="104">
                <a:moveTo>
                  <a:pt x="75" y="4"/>
                </a:moveTo>
                <a:cubicBezTo>
                  <a:pt x="69" y="0"/>
                  <a:pt x="69" y="0"/>
                  <a:pt x="69" y="0"/>
                </a:cubicBezTo>
                <a:cubicBezTo>
                  <a:pt x="10" y="95"/>
                  <a:pt x="10" y="95"/>
                  <a:pt x="10" y="95"/>
                </a:cubicBezTo>
                <a:cubicBezTo>
                  <a:pt x="8" y="98"/>
                  <a:pt x="4" y="100"/>
                  <a:pt x="0" y="100"/>
                </a:cubicBezTo>
                <a:cubicBezTo>
                  <a:pt x="0" y="100"/>
                  <a:pt x="1" y="100"/>
                  <a:pt x="1" y="101"/>
                </a:cubicBezTo>
                <a:cubicBezTo>
                  <a:pt x="7" y="104"/>
                  <a:pt x="14" y="103"/>
                  <a:pt x="17" y="98"/>
                </a:cubicBezTo>
                <a:lnTo>
                  <a:pt x="75" y="4"/>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9" name="Freeform 89"/>
          <p:cNvSpPr>
            <a:spLocks noEditPoints="1"/>
          </p:cNvSpPr>
          <p:nvPr/>
        </p:nvSpPr>
        <p:spPr bwMode="auto">
          <a:xfrm>
            <a:off x="7044525" y="1472633"/>
            <a:ext cx="166644" cy="121412"/>
          </a:xfrm>
          <a:custGeom>
            <a:avLst/>
            <a:gdLst>
              <a:gd name="T0" fmla="*/ 84 w 102"/>
              <a:gd name="T1" fmla="*/ 71 h 74"/>
              <a:gd name="T2" fmla="*/ 79 w 102"/>
              <a:gd name="T3" fmla="*/ 69 h 74"/>
              <a:gd name="T4" fmla="*/ 79 w 102"/>
              <a:gd name="T5" fmla="*/ 69 h 74"/>
              <a:gd name="T6" fmla="*/ 79 w 102"/>
              <a:gd name="T7" fmla="*/ 52 h 74"/>
              <a:gd name="T8" fmla="*/ 86 w 102"/>
              <a:gd name="T9" fmla="*/ 49 h 74"/>
              <a:gd name="T10" fmla="*/ 90 w 102"/>
              <a:gd name="T11" fmla="*/ 38 h 74"/>
              <a:gd name="T12" fmla="*/ 79 w 102"/>
              <a:gd name="T13" fmla="*/ 31 h 74"/>
              <a:gd name="T14" fmla="*/ 85 w 102"/>
              <a:gd name="T15" fmla="*/ 20 h 74"/>
              <a:gd name="T16" fmla="*/ 79 w 102"/>
              <a:gd name="T17" fmla="*/ 16 h 74"/>
              <a:gd name="T18" fmla="*/ 72 w 102"/>
              <a:gd name="T19" fmla="*/ 3 h 74"/>
              <a:gd name="T20" fmla="*/ 79 w 102"/>
              <a:gd name="T21" fmla="*/ 16 h 74"/>
              <a:gd name="T22" fmla="*/ 72 w 102"/>
              <a:gd name="T23" fmla="*/ 21 h 74"/>
              <a:gd name="T24" fmla="*/ 72 w 102"/>
              <a:gd name="T25" fmla="*/ 9 h 74"/>
              <a:gd name="T26" fmla="*/ 79 w 102"/>
              <a:gd name="T27" fmla="*/ 73 h 74"/>
              <a:gd name="T28" fmla="*/ 72 w 102"/>
              <a:gd name="T29" fmla="*/ 69 h 74"/>
              <a:gd name="T30" fmla="*/ 79 w 102"/>
              <a:gd name="T31" fmla="*/ 73 h 74"/>
              <a:gd name="T32" fmla="*/ 79 w 102"/>
              <a:gd name="T33" fmla="*/ 34 h 74"/>
              <a:gd name="T34" fmla="*/ 75 w 102"/>
              <a:gd name="T35" fmla="*/ 45 h 74"/>
              <a:gd name="T36" fmla="*/ 79 w 102"/>
              <a:gd name="T37" fmla="*/ 52 h 74"/>
              <a:gd name="T38" fmla="*/ 72 w 102"/>
              <a:gd name="T39" fmla="*/ 25 h 74"/>
              <a:gd name="T40" fmla="*/ 79 w 102"/>
              <a:gd name="T41" fmla="*/ 31 h 74"/>
              <a:gd name="T42" fmla="*/ 72 w 102"/>
              <a:gd name="T43" fmla="*/ 3 h 74"/>
              <a:gd name="T44" fmla="*/ 71 w 102"/>
              <a:gd name="T45" fmla="*/ 8 h 74"/>
              <a:gd name="T46" fmla="*/ 66 w 102"/>
              <a:gd name="T47" fmla="*/ 2 h 74"/>
              <a:gd name="T48" fmla="*/ 66 w 102"/>
              <a:gd name="T49" fmla="*/ 73 h 74"/>
              <a:gd name="T50" fmla="*/ 67 w 102"/>
              <a:gd name="T51" fmla="*/ 65 h 74"/>
              <a:gd name="T52" fmla="*/ 72 w 102"/>
              <a:gd name="T53" fmla="*/ 74 h 74"/>
              <a:gd name="T54" fmla="*/ 72 w 102"/>
              <a:gd name="T55" fmla="*/ 21 h 74"/>
              <a:gd name="T56" fmla="*/ 72 w 102"/>
              <a:gd name="T57" fmla="*/ 52 h 74"/>
              <a:gd name="T58" fmla="*/ 66 w 102"/>
              <a:gd name="T59" fmla="*/ 57 h 74"/>
              <a:gd name="T60" fmla="*/ 69 w 102"/>
              <a:gd name="T61" fmla="*/ 16 h 74"/>
              <a:gd name="T62" fmla="*/ 22 w 102"/>
              <a:gd name="T63" fmla="*/ 10 h 74"/>
              <a:gd name="T64" fmla="*/ 66 w 102"/>
              <a:gd name="T65" fmla="*/ 5 h 74"/>
              <a:gd name="T66" fmla="*/ 64 w 102"/>
              <a:gd name="T67" fmla="*/ 6 h 74"/>
              <a:gd name="T68" fmla="*/ 66 w 102"/>
              <a:gd name="T69" fmla="*/ 16 h 74"/>
              <a:gd name="T70" fmla="*/ 66 w 102"/>
              <a:gd name="T71" fmla="*/ 64 h 74"/>
              <a:gd name="T72" fmla="*/ 37 w 102"/>
              <a:gd name="T73" fmla="*/ 57 h 74"/>
              <a:gd name="T74" fmla="*/ 22 w 102"/>
              <a:gd name="T75" fmla="*/ 49 h 74"/>
              <a:gd name="T76" fmla="*/ 27 w 102"/>
              <a:gd name="T77" fmla="*/ 48 h 74"/>
              <a:gd name="T78" fmla="*/ 22 w 102"/>
              <a:gd name="T79" fmla="*/ 27 h 74"/>
              <a:gd name="T80" fmla="*/ 2 w 102"/>
              <a:gd name="T81" fmla="*/ 41 h 74"/>
              <a:gd name="T82" fmla="*/ 22 w 102"/>
              <a:gd name="T83" fmla="*/ 10 h 74"/>
              <a:gd name="T84" fmla="*/ 17 w 102"/>
              <a:gd name="T85" fmla="*/ 28 h 74"/>
              <a:gd name="T86" fmla="*/ 22 w 102"/>
              <a:gd name="T87" fmla="*/ 49 h 74"/>
              <a:gd name="T88" fmla="*/ 2 w 102"/>
              <a:gd name="T89" fmla="*/ 4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2" h="74">
                <a:moveTo>
                  <a:pt x="79" y="7"/>
                </a:moveTo>
                <a:cubicBezTo>
                  <a:pt x="102" y="22"/>
                  <a:pt x="98" y="62"/>
                  <a:pt x="84" y="71"/>
                </a:cubicBezTo>
                <a:cubicBezTo>
                  <a:pt x="82" y="72"/>
                  <a:pt x="80" y="73"/>
                  <a:pt x="79" y="73"/>
                </a:cubicBezTo>
                <a:cubicBezTo>
                  <a:pt x="79" y="69"/>
                  <a:pt x="79" y="69"/>
                  <a:pt x="79" y="69"/>
                </a:cubicBezTo>
                <a:cubicBezTo>
                  <a:pt x="79" y="69"/>
                  <a:pt x="79" y="69"/>
                  <a:pt x="79" y="69"/>
                </a:cubicBezTo>
                <a:cubicBezTo>
                  <a:pt x="79" y="69"/>
                  <a:pt x="79" y="69"/>
                  <a:pt x="79" y="69"/>
                </a:cubicBezTo>
                <a:cubicBezTo>
                  <a:pt x="83" y="67"/>
                  <a:pt x="85" y="61"/>
                  <a:pt x="83" y="57"/>
                </a:cubicBezTo>
                <a:cubicBezTo>
                  <a:pt x="82" y="55"/>
                  <a:pt x="80" y="53"/>
                  <a:pt x="79" y="52"/>
                </a:cubicBezTo>
                <a:cubicBezTo>
                  <a:pt x="79" y="49"/>
                  <a:pt x="79" y="49"/>
                  <a:pt x="79" y="49"/>
                </a:cubicBezTo>
                <a:cubicBezTo>
                  <a:pt x="81" y="50"/>
                  <a:pt x="84" y="50"/>
                  <a:pt x="86" y="49"/>
                </a:cubicBezTo>
                <a:cubicBezTo>
                  <a:pt x="86" y="49"/>
                  <a:pt x="86" y="49"/>
                  <a:pt x="86" y="49"/>
                </a:cubicBezTo>
                <a:cubicBezTo>
                  <a:pt x="90" y="47"/>
                  <a:pt x="92" y="42"/>
                  <a:pt x="90" y="38"/>
                </a:cubicBezTo>
                <a:cubicBezTo>
                  <a:pt x="88" y="34"/>
                  <a:pt x="83" y="32"/>
                  <a:pt x="79" y="34"/>
                </a:cubicBezTo>
                <a:cubicBezTo>
                  <a:pt x="79" y="31"/>
                  <a:pt x="79" y="31"/>
                  <a:pt x="79" y="31"/>
                </a:cubicBezTo>
                <a:cubicBezTo>
                  <a:pt x="80" y="31"/>
                  <a:pt x="81" y="30"/>
                  <a:pt x="82" y="30"/>
                </a:cubicBezTo>
                <a:cubicBezTo>
                  <a:pt x="86" y="28"/>
                  <a:pt x="87" y="24"/>
                  <a:pt x="85" y="20"/>
                </a:cubicBezTo>
                <a:cubicBezTo>
                  <a:pt x="85" y="20"/>
                  <a:pt x="85" y="20"/>
                  <a:pt x="85" y="20"/>
                </a:cubicBezTo>
                <a:cubicBezTo>
                  <a:pt x="84" y="17"/>
                  <a:pt x="81" y="16"/>
                  <a:pt x="79" y="16"/>
                </a:cubicBezTo>
                <a:lnTo>
                  <a:pt x="79" y="7"/>
                </a:lnTo>
                <a:close/>
                <a:moveTo>
                  <a:pt x="72" y="3"/>
                </a:moveTo>
                <a:cubicBezTo>
                  <a:pt x="74" y="4"/>
                  <a:pt x="76" y="5"/>
                  <a:pt x="79" y="7"/>
                </a:cubicBezTo>
                <a:cubicBezTo>
                  <a:pt x="79" y="16"/>
                  <a:pt x="79" y="16"/>
                  <a:pt x="79" y="16"/>
                </a:cubicBezTo>
                <a:cubicBezTo>
                  <a:pt x="77" y="16"/>
                  <a:pt x="76" y="16"/>
                  <a:pt x="75" y="17"/>
                </a:cubicBezTo>
                <a:cubicBezTo>
                  <a:pt x="73" y="17"/>
                  <a:pt x="72" y="19"/>
                  <a:pt x="72" y="21"/>
                </a:cubicBezTo>
                <a:cubicBezTo>
                  <a:pt x="72" y="13"/>
                  <a:pt x="72" y="13"/>
                  <a:pt x="72" y="13"/>
                </a:cubicBezTo>
                <a:cubicBezTo>
                  <a:pt x="72" y="12"/>
                  <a:pt x="72" y="10"/>
                  <a:pt x="72" y="9"/>
                </a:cubicBezTo>
                <a:cubicBezTo>
                  <a:pt x="72" y="3"/>
                  <a:pt x="72" y="3"/>
                  <a:pt x="72" y="3"/>
                </a:cubicBezTo>
                <a:close/>
                <a:moveTo>
                  <a:pt x="79" y="73"/>
                </a:moveTo>
                <a:cubicBezTo>
                  <a:pt x="76" y="74"/>
                  <a:pt x="74" y="74"/>
                  <a:pt x="72" y="74"/>
                </a:cubicBezTo>
                <a:cubicBezTo>
                  <a:pt x="72" y="69"/>
                  <a:pt x="72" y="69"/>
                  <a:pt x="72" y="69"/>
                </a:cubicBezTo>
                <a:cubicBezTo>
                  <a:pt x="74" y="70"/>
                  <a:pt x="76" y="70"/>
                  <a:pt x="79" y="69"/>
                </a:cubicBezTo>
                <a:cubicBezTo>
                  <a:pt x="79" y="73"/>
                  <a:pt x="79" y="73"/>
                  <a:pt x="79" y="73"/>
                </a:cubicBezTo>
                <a:close/>
                <a:moveTo>
                  <a:pt x="79" y="31"/>
                </a:moveTo>
                <a:cubicBezTo>
                  <a:pt x="79" y="34"/>
                  <a:pt x="79" y="34"/>
                  <a:pt x="79" y="34"/>
                </a:cubicBezTo>
                <a:cubicBezTo>
                  <a:pt x="78" y="34"/>
                  <a:pt x="78" y="34"/>
                  <a:pt x="78" y="34"/>
                </a:cubicBezTo>
                <a:cubicBezTo>
                  <a:pt x="74" y="36"/>
                  <a:pt x="73" y="41"/>
                  <a:pt x="75" y="45"/>
                </a:cubicBezTo>
                <a:cubicBezTo>
                  <a:pt x="76" y="47"/>
                  <a:pt x="77" y="48"/>
                  <a:pt x="79" y="49"/>
                </a:cubicBezTo>
                <a:cubicBezTo>
                  <a:pt x="79" y="52"/>
                  <a:pt x="79" y="52"/>
                  <a:pt x="79" y="52"/>
                </a:cubicBezTo>
                <a:cubicBezTo>
                  <a:pt x="76" y="51"/>
                  <a:pt x="74" y="51"/>
                  <a:pt x="72" y="52"/>
                </a:cubicBezTo>
                <a:cubicBezTo>
                  <a:pt x="72" y="25"/>
                  <a:pt x="72" y="25"/>
                  <a:pt x="72" y="25"/>
                </a:cubicBezTo>
                <a:cubicBezTo>
                  <a:pt x="72" y="26"/>
                  <a:pt x="72" y="26"/>
                  <a:pt x="72" y="26"/>
                </a:cubicBezTo>
                <a:cubicBezTo>
                  <a:pt x="73" y="29"/>
                  <a:pt x="76" y="31"/>
                  <a:pt x="79" y="31"/>
                </a:cubicBezTo>
                <a:close/>
                <a:moveTo>
                  <a:pt x="66" y="2"/>
                </a:moveTo>
                <a:cubicBezTo>
                  <a:pt x="68" y="2"/>
                  <a:pt x="70" y="3"/>
                  <a:pt x="72" y="3"/>
                </a:cubicBezTo>
                <a:cubicBezTo>
                  <a:pt x="72" y="9"/>
                  <a:pt x="72" y="9"/>
                  <a:pt x="72" y="9"/>
                </a:cubicBezTo>
                <a:cubicBezTo>
                  <a:pt x="71" y="9"/>
                  <a:pt x="71" y="9"/>
                  <a:pt x="71" y="8"/>
                </a:cubicBezTo>
                <a:cubicBezTo>
                  <a:pt x="70" y="7"/>
                  <a:pt x="68" y="5"/>
                  <a:pt x="66" y="5"/>
                </a:cubicBezTo>
                <a:cubicBezTo>
                  <a:pt x="66" y="2"/>
                  <a:pt x="66" y="2"/>
                  <a:pt x="66" y="2"/>
                </a:cubicBezTo>
                <a:close/>
                <a:moveTo>
                  <a:pt x="72" y="74"/>
                </a:moveTo>
                <a:cubicBezTo>
                  <a:pt x="70" y="74"/>
                  <a:pt x="68" y="73"/>
                  <a:pt x="66" y="73"/>
                </a:cubicBezTo>
                <a:cubicBezTo>
                  <a:pt x="66" y="64"/>
                  <a:pt x="66" y="64"/>
                  <a:pt x="66" y="64"/>
                </a:cubicBezTo>
                <a:cubicBezTo>
                  <a:pt x="66" y="64"/>
                  <a:pt x="67" y="64"/>
                  <a:pt x="67" y="65"/>
                </a:cubicBezTo>
                <a:cubicBezTo>
                  <a:pt x="68" y="67"/>
                  <a:pt x="70" y="68"/>
                  <a:pt x="72" y="69"/>
                </a:cubicBezTo>
                <a:cubicBezTo>
                  <a:pt x="72" y="74"/>
                  <a:pt x="72" y="74"/>
                  <a:pt x="72" y="74"/>
                </a:cubicBezTo>
                <a:close/>
                <a:moveTo>
                  <a:pt x="72" y="13"/>
                </a:moveTo>
                <a:cubicBezTo>
                  <a:pt x="72" y="21"/>
                  <a:pt x="72" y="21"/>
                  <a:pt x="72" y="21"/>
                </a:cubicBezTo>
                <a:cubicBezTo>
                  <a:pt x="71" y="22"/>
                  <a:pt x="71" y="24"/>
                  <a:pt x="72" y="25"/>
                </a:cubicBezTo>
                <a:cubicBezTo>
                  <a:pt x="72" y="52"/>
                  <a:pt x="72" y="52"/>
                  <a:pt x="72" y="52"/>
                </a:cubicBezTo>
                <a:cubicBezTo>
                  <a:pt x="71" y="52"/>
                  <a:pt x="71" y="52"/>
                  <a:pt x="71" y="52"/>
                </a:cubicBezTo>
                <a:cubicBezTo>
                  <a:pt x="69" y="54"/>
                  <a:pt x="67" y="55"/>
                  <a:pt x="66" y="57"/>
                </a:cubicBezTo>
                <a:cubicBezTo>
                  <a:pt x="66" y="16"/>
                  <a:pt x="66" y="16"/>
                  <a:pt x="66" y="16"/>
                </a:cubicBezTo>
                <a:cubicBezTo>
                  <a:pt x="67" y="16"/>
                  <a:pt x="68" y="16"/>
                  <a:pt x="69" y="16"/>
                </a:cubicBezTo>
                <a:cubicBezTo>
                  <a:pt x="70" y="15"/>
                  <a:pt x="71" y="14"/>
                  <a:pt x="72" y="13"/>
                </a:cubicBezTo>
                <a:close/>
                <a:moveTo>
                  <a:pt x="22" y="10"/>
                </a:moveTo>
                <a:cubicBezTo>
                  <a:pt x="41" y="2"/>
                  <a:pt x="55" y="0"/>
                  <a:pt x="66" y="2"/>
                </a:cubicBezTo>
                <a:cubicBezTo>
                  <a:pt x="66" y="5"/>
                  <a:pt x="66" y="5"/>
                  <a:pt x="66" y="5"/>
                </a:cubicBezTo>
                <a:cubicBezTo>
                  <a:pt x="65" y="5"/>
                  <a:pt x="65" y="6"/>
                  <a:pt x="64" y="6"/>
                </a:cubicBezTo>
                <a:cubicBezTo>
                  <a:pt x="64" y="6"/>
                  <a:pt x="64" y="6"/>
                  <a:pt x="64" y="6"/>
                </a:cubicBezTo>
                <a:cubicBezTo>
                  <a:pt x="61" y="7"/>
                  <a:pt x="60" y="11"/>
                  <a:pt x="61" y="13"/>
                </a:cubicBezTo>
                <a:cubicBezTo>
                  <a:pt x="62" y="15"/>
                  <a:pt x="64" y="16"/>
                  <a:pt x="66" y="16"/>
                </a:cubicBezTo>
                <a:cubicBezTo>
                  <a:pt x="66" y="57"/>
                  <a:pt x="66" y="57"/>
                  <a:pt x="66" y="57"/>
                </a:cubicBezTo>
                <a:cubicBezTo>
                  <a:pt x="66" y="59"/>
                  <a:pt x="66" y="62"/>
                  <a:pt x="66" y="64"/>
                </a:cubicBezTo>
                <a:cubicBezTo>
                  <a:pt x="66" y="73"/>
                  <a:pt x="66" y="73"/>
                  <a:pt x="66" y="73"/>
                </a:cubicBezTo>
                <a:cubicBezTo>
                  <a:pt x="56" y="68"/>
                  <a:pt x="48" y="56"/>
                  <a:pt x="37" y="57"/>
                </a:cubicBezTo>
                <a:cubicBezTo>
                  <a:pt x="32" y="57"/>
                  <a:pt x="27" y="58"/>
                  <a:pt x="22" y="57"/>
                </a:cubicBezTo>
                <a:cubicBezTo>
                  <a:pt x="22" y="49"/>
                  <a:pt x="22" y="49"/>
                  <a:pt x="22" y="49"/>
                </a:cubicBezTo>
                <a:cubicBezTo>
                  <a:pt x="24" y="49"/>
                  <a:pt x="25" y="48"/>
                  <a:pt x="27" y="48"/>
                </a:cubicBezTo>
                <a:cubicBezTo>
                  <a:pt x="27" y="48"/>
                  <a:pt x="27" y="48"/>
                  <a:pt x="27" y="48"/>
                </a:cubicBezTo>
                <a:cubicBezTo>
                  <a:pt x="32" y="45"/>
                  <a:pt x="34" y="38"/>
                  <a:pt x="32" y="33"/>
                </a:cubicBezTo>
                <a:cubicBezTo>
                  <a:pt x="30" y="29"/>
                  <a:pt x="26" y="27"/>
                  <a:pt x="22" y="27"/>
                </a:cubicBezTo>
                <a:lnTo>
                  <a:pt x="22" y="10"/>
                </a:lnTo>
                <a:close/>
                <a:moveTo>
                  <a:pt x="2" y="41"/>
                </a:moveTo>
                <a:cubicBezTo>
                  <a:pt x="0" y="23"/>
                  <a:pt x="18" y="12"/>
                  <a:pt x="18" y="12"/>
                </a:cubicBezTo>
                <a:cubicBezTo>
                  <a:pt x="20" y="12"/>
                  <a:pt x="21" y="11"/>
                  <a:pt x="22" y="10"/>
                </a:cubicBezTo>
                <a:cubicBezTo>
                  <a:pt x="22" y="27"/>
                  <a:pt x="22" y="27"/>
                  <a:pt x="22" y="27"/>
                </a:cubicBezTo>
                <a:cubicBezTo>
                  <a:pt x="20" y="27"/>
                  <a:pt x="19" y="27"/>
                  <a:pt x="17" y="28"/>
                </a:cubicBezTo>
                <a:cubicBezTo>
                  <a:pt x="12" y="31"/>
                  <a:pt x="9" y="37"/>
                  <a:pt x="12" y="43"/>
                </a:cubicBezTo>
                <a:cubicBezTo>
                  <a:pt x="14" y="47"/>
                  <a:pt x="18" y="49"/>
                  <a:pt x="22" y="49"/>
                </a:cubicBezTo>
                <a:cubicBezTo>
                  <a:pt x="22" y="57"/>
                  <a:pt x="22" y="57"/>
                  <a:pt x="22" y="57"/>
                </a:cubicBezTo>
                <a:cubicBezTo>
                  <a:pt x="12" y="57"/>
                  <a:pt x="4" y="53"/>
                  <a:pt x="2" y="4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0" name="Freeform 90"/>
          <p:cNvSpPr/>
          <p:nvPr/>
        </p:nvSpPr>
        <p:spPr bwMode="auto">
          <a:xfrm>
            <a:off x="5655428" y="2267763"/>
            <a:ext cx="154741" cy="199973"/>
          </a:xfrm>
          <a:custGeom>
            <a:avLst/>
            <a:gdLst>
              <a:gd name="T0" fmla="*/ 0 w 95"/>
              <a:gd name="T1" fmla="*/ 21 h 123"/>
              <a:gd name="T2" fmla="*/ 4 w 95"/>
              <a:gd name="T3" fmla="*/ 19 h 123"/>
              <a:gd name="T4" fmla="*/ 59 w 95"/>
              <a:gd name="T5" fmla="*/ 109 h 123"/>
              <a:gd name="T6" fmla="*/ 79 w 95"/>
              <a:gd name="T7" fmla="*/ 112 h 123"/>
              <a:gd name="T8" fmla="*/ 85 w 95"/>
              <a:gd name="T9" fmla="*/ 93 h 123"/>
              <a:gd name="T10" fmla="*/ 29 w 95"/>
              <a:gd name="T11" fmla="*/ 3 h 123"/>
              <a:gd name="T12" fmla="*/ 34 w 95"/>
              <a:gd name="T13" fmla="*/ 0 h 123"/>
              <a:gd name="T14" fmla="*/ 90 w 95"/>
              <a:gd name="T15" fmla="*/ 91 h 123"/>
              <a:gd name="T16" fmla="*/ 82 w 95"/>
              <a:gd name="T17" fmla="*/ 117 h 123"/>
              <a:gd name="T18" fmla="*/ 56 w 95"/>
              <a:gd name="T19" fmla="*/ 112 h 123"/>
              <a:gd name="T20" fmla="*/ 0 w 95"/>
              <a:gd name="T21" fmla="*/ 2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23">
                <a:moveTo>
                  <a:pt x="0" y="21"/>
                </a:moveTo>
                <a:cubicBezTo>
                  <a:pt x="4" y="19"/>
                  <a:pt x="4" y="19"/>
                  <a:pt x="4" y="19"/>
                </a:cubicBezTo>
                <a:cubicBezTo>
                  <a:pt x="59" y="109"/>
                  <a:pt x="59" y="109"/>
                  <a:pt x="59" y="109"/>
                </a:cubicBezTo>
                <a:cubicBezTo>
                  <a:pt x="63" y="115"/>
                  <a:pt x="72" y="117"/>
                  <a:pt x="79" y="112"/>
                </a:cubicBezTo>
                <a:cubicBezTo>
                  <a:pt x="87" y="108"/>
                  <a:pt x="89" y="99"/>
                  <a:pt x="85" y="93"/>
                </a:cubicBezTo>
                <a:cubicBezTo>
                  <a:pt x="29" y="3"/>
                  <a:pt x="29" y="3"/>
                  <a:pt x="29" y="3"/>
                </a:cubicBezTo>
                <a:cubicBezTo>
                  <a:pt x="34" y="0"/>
                  <a:pt x="34" y="0"/>
                  <a:pt x="34" y="0"/>
                </a:cubicBezTo>
                <a:cubicBezTo>
                  <a:pt x="90" y="91"/>
                  <a:pt x="90" y="91"/>
                  <a:pt x="90" y="91"/>
                </a:cubicBezTo>
                <a:cubicBezTo>
                  <a:pt x="95" y="100"/>
                  <a:pt x="92" y="111"/>
                  <a:pt x="82" y="117"/>
                </a:cubicBezTo>
                <a:cubicBezTo>
                  <a:pt x="73" y="123"/>
                  <a:pt x="61" y="121"/>
                  <a:pt x="56" y="112"/>
                </a:cubicBezTo>
                <a:lnTo>
                  <a:pt x="0" y="2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1" name="Freeform 91"/>
          <p:cNvSpPr/>
          <p:nvPr/>
        </p:nvSpPr>
        <p:spPr bwMode="auto">
          <a:xfrm>
            <a:off x="5645906" y="2260621"/>
            <a:ext cx="76180" cy="52374"/>
          </a:xfrm>
          <a:custGeom>
            <a:avLst/>
            <a:gdLst>
              <a:gd name="T0" fmla="*/ 1 w 47"/>
              <a:gd name="T1" fmla="*/ 30 h 32"/>
              <a:gd name="T2" fmla="*/ 6 w 47"/>
              <a:gd name="T3" fmla="*/ 31 h 32"/>
              <a:gd name="T4" fmla="*/ 44 w 47"/>
              <a:gd name="T5" fmla="*/ 7 h 32"/>
              <a:gd name="T6" fmla="*/ 46 w 47"/>
              <a:gd name="T7" fmla="*/ 2 h 32"/>
              <a:gd name="T8" fmla="*/ 41 w 47"/>
              <a:gd name="T9" fmla="*/ 1 h 32"/>
              <a:gd name="T10" fmla="*/ 2 w 47"/>
              <a:gd name="T11" fmla="*/ 25 h 32"/>
              <a:gd name="T12" fmla="*/ 1 w 47"/>
              <a:gd name="T13" fmla="*/ 30 h 32"/>
            </a:gdLst>
            <a:ahLst/>
            <a:cxnLst>
              <a:cxn ang="0">
                <a:pos x="T0" y="T1"/>
              </a:cxn>
              <a:cxn ang="0">
                <a:pos x="T2" y="T3"/>
              </a:cxn>
              <a:cxn ang="0">
                <a:pos x="T4" y="T5"/>
              </a:cxn>
              <a:cxn ang="0">
                <a:pos x="T6" y="T7"/>
              </a:cxn>
              <a:cxn ang="0">
                <a:pos x="T8" y="T9"/>
              </a:cxn>
              <a:cxn ang="0">
                <a:pos x="T10" y="T11"/>
              </a:cxn>
              <a:cxn ang="0">
                <a:pos x="T12" y="T13"/>
              </a:cxn>
            </a:cxnLst>
            <a:rect l="0" t="0" r="r" b="b"/>
            <a:pathLst>
              <a:path w="47" h="32">
                <a:moveTo>
                  <a:pt x="1" y="30"/>
                </a:moveTo>
                <a:cubicBezTo>
                  <a:pt x="2" y="32"/>
                  <a:pt x="4" y="32"/>
                  <a:pt x="6" y="31"/>
                </a:cubicBezTo>
                <a:cubicBezTo>
                  <a:pt x="44" y="7"/>
                  <a:pt x="44" y="7"/>
                  <a:pt x="44" y="7"/>
                </a:cubicBezTo>
                <a:cubicBezTo>
                  <a:pt x="46" y="6"/>
                  <a:pt x="47" y="4"/>
                  <a:pt x="46" y="2"/>
                </a:cubicBezTo>
                <a:cubicBezTo>
                  <a:pt x="45" y="1"/>
                  <a:pt x="42" y="0"/>
                  <a:pt x="41" y="1"/>
                </a:cubicBezTo>
                <a:cubicBezTo>
                  <a:pt x="2" y="25"/>
                  <a:pt x="2" y="25"/>
                  <a:pt x="2" y="25"/>
                </a:cubicBezTo>
                <a:cubicBezTo>
                  <a:pt x="1" y="26"/>
                  <a:pt x="0" y="28"/>
                  <a:pt x="1" y="3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2" name="Freeform 92"/>
          <p:cNvSpPr/>
          <p:nvPr/>
        </p:nvSpPr>
        <p:spPr bwMode="auto">
          <a:xfrm>
            <a:off x="5676854" y="2303472"/>
            <a:ext cx="104748" cy="144028"/>
          </a:xfrm>
          <a:custGeom>
            <a:avLst/>
            <a:gdLst>
              <a:gd name="T0" fmla="*/ 0 w 64"/>
              <a:gd name="T1" fmla="*/ 3 h 88"/>
              <a:gd name="T2" fmla="*/ 5 w 64"/>
              <a:gd name="T3" fmla="*/ 0 h 88"/>
              <a:gd name="T4" fmla="*/ 55 w 64"/>
              <a:gd name="T5" fmla="*/ 80 h 88"/>
              <a:gd name="T6" fmla="*/ 64 w 64"/>
              <a:gd name="T7" fmla="*/ 85 h 88"/>
              <a:gd name="T8" fmla="*/ 63 w 64"/>
              <a:gd name="T9" fmla="*/ 85 h 88"/>
              <a:gd name="T10" fmla="*/ 49 w 64"/>
              <a:gd name="T11" fmla="*/ 82 h 88"/>
              <a:gd name="T12" fmla="*/ 0 w 64"/>
              <a:gd name="T13" fmla="*/ 3 h 88"/>
            </a:gdLst>
            <a:ahLst/>
            <a:cxnLst>
              <a:cxn ang="0">
                <a:pos x="T0" y="T1"/>
              </a:cxn>
              <a:cxn ang="0">
                <a:pos x="T2" y="T3"/>
              </a:cxn>
              <a:cxn ang="0">
                <a:pos x="T4" y="T5"/>
              </a:cxn>
              <a:cxn ang="0">
                <a:pos x="T6" y="T7"/>
              </a:cxn>
              <a:cxn ang="0">
                <a:pos x="T8" y="T9"/>
              </a:cxn>
              <a:cxn ang="0">
                <a:pos x="T10" y="T11"/>
              </a:cxn>
              <a:cxn ang="0">
                <a:pos x="T12" y="T13"/>
              </a:cxn>
            </a:cxnLst>
            <a:rect l="0" t="0" r="r" b="b"/>
            <a:pathLst>
              <a:path w="64" h="88">
                <a:moveTo>
                  <a:pt x="0" y="3"/>
                </a:moveTo>
                <a:cubicBezTo>
                  <a:pt x="5" y="0"/>
                  <a:pt x="5" y="0"/>
                  <a:pt x="5" y="0"/>
                </a:cubicBezTo>
                <a:cubicBezTo>
                  <a:pt x="55" y="80"/>
                  <a:pt x="55" y="80"/>
                  <a:pt x="55" y="80"/>
                </a:cubicBezTo>
                <a:cubicBezTo>
                  <a:pt x="57" y="83"/>
                  <a:pt x="60" y="85"/>
                  <a:pt x="64" y="85"/>
                </a:cubicBezTo>
                <a:cubicBezTo>
                  <a:pt x="63" y="85"/>
                  <a:pt x="63" y="85"/>
                  <a:pt x="63" y="85"/>
                </a:cubicBezTo>
                <a:cubicBezTo>
                  <a:pt x="58" y="88"/>
                  <a:pt x="52" y="87"/>
                  <a:pt x="49" y="82"/>
                </a:cubicBezTo>
                <a:lnTo>
                  <a:pt x="0" y="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3" name="Freeform 93"/>
          <p:cNvSpPr>
            <a:spLocks noEditPoints="1"/>
          </p:cNvSpPr>
          <p:nvPr/>
        </p:nvSpPr>
        <p:spPr bwMode="auto">
          <a:xfrm>
            <a:off x="6675528" y="3505691"/>
            <a:ext cx="164263" cy="179738"/>
          </a:xfrm>
          <a:custGeom>
            <a:avLst/>
            <a:gdLst>
              <a:gd name="T0" fmla="*/ 78 w 101"/>
              <a:gd name="T1" fmla="*/ 51 h 110"/>
              <a:gd name="T2" fmla="*/ 75 w 101"/>
              <a:gd name="T3" fmla="*/ 63 h 110"/>
              <a:gd name="T4" fmla="*/ 75 w 101"/>
              <a:gd name="T5" fmla="*/ 73 h 110"/>
              <a:gd name="T6" fmla="*/ 77 w 101"/>
              <a:gd name="T7" fmla="*/ 74 h 110"/>
              <a:gd name="T8" fmla="*/ 86 w 101"/>
              <a:gd name="T9" fmla="*/ 86 h 110"/>
              <a:gd name="T10" fmla="*/ 75 w 101"/>
              <a:gd name="T11" fmla="*/ 80 h 110"/>
              <a:gd name="T12" fmla="*/ 75 w 101"/>
              <a:gd name="T13" fmla="*/ 22 h 110"/>
              <a:gd name="T14" fmla="*/ 86 w 101"/>
              <a:gd name="T15" fmla="*/ 15 h 110"/>
              <a:gd name="T16" fmla="*/ 77 w 101"/>
              <a:gd name="T17" fmla="*/ 28 h 110"/>
              <a:gd name="T18" fmla="*/ 75 w 101"/>
              <a:gd name="T19" fmla="*/ 28 h 110"/>
              <a:gd name="T20" fmla="*/ 98 w 101"/>
              <a:gd name="T21" fmla="*/ 48 h 110"/>
              <a:gd name="T22" fmla="*/ 83 w 101"/>
              <a:gd name="T23" fmla="*/ 51 h 110"/>
              <a:gd name="T24" fmla="*/ 98 w 101"/>
              <a:gd name="T25" fmla="*/ 53 h 110"/>
              <a:gd name="T26" fmla="*/ 98 w 101"/>
              <a:gd name="T27" fmla="*/ 48 h 110"/>
              <a:gd name="T28" fmla="*/ 52 w 101"/>
              <a:gd name="T29" fmla="*/ 110 h 110"/>
              <a:gd name="T30" fmla="*/ 66 w 101"/>
              <a:gd name="T31" fmla="*/ 74 h 110"/>
              <a:gd name="T32" fmla="*/ 75 w 101"/>
              <a:gd name="T33" fmla="*/ 39 h 110"/>
              <a:gd name="T34" fmla="*/ 50 w 101"/>
              <a:gd name="T35" fmla="*/ 29 h 110"/>
              <a:gd name="T36" fmla="*/ 72 w 101"/>
              <a:gd name="T37" fmla="*/ 51 h 110"/>
              <a:gd name="T38" fmla="*/ 62 w 101"/>
              <a:gd name="T39" fmla="*/ 70 h 110"/>
              <a:gd name="T40" fmla="*/ 60 w 101"/>
              <a:gd name="T41" fmla="*/ 85 h 110"/>
              <a:gd name="T42" fmla="*/ 50 w 101"/>
              <a:gd name="T43" fmla="*/ 110 h 110"/>
              <a:gd name="T44" fmla="*/ 75 w 101"/>
              <a:gd name="T45" fmla="*/ 28 h 110"/>
              <a:gd name="T46" fmla="*/ 74 w 101"/>
              <a:gd name="T47" fmla="*/ 24 h 110"/>
              <a:gd name="T48" fmla="*/ 75 w 101"/>
              <a:gd name="T49" fmla="*/ 73 h 110"/>
              <a:gd name="T50" fmla="*/ 74 w 101"/>
              <a:gd name="T51" fmla="*/ 78 h 110"/>
              <a:gd name="T52" fmla="*/ 75 w 101"/>
              <a:gd name="T53" fmla="*/ 73 h 110"/>
              <a:gd name="T54" fmla="*/ 50 w 101"/>
              <a:gd name="T55" fmla="*/ 0 h 110"/>
              <a:gd name="T56" fmla="*/ 53 w 101"/>
              <a:gd name="T57" fmla="*/ 3 h 110"/>
              <a:gd name="T58" fmla="*/ 50 w 101"/>
              <a:gd name="T59" fmla="*/ 18 h 110"/>
              <a:gd name="T60" fmla="*/ 50 w 101"/>
              <a:gd name="T61" fmla="*/ 23 h 110"/>
              <a:gd name="T62" fmla="*/ 25 w 101"/>
              <a:gd name="T63" fmla="*/ 63 h 110"/>
              <a:gd name="T64" fmla="*/ 35 w 101"/>
              <a:gd name="T65" fmla="*/ 96 h 110"/>
              <a:gd name="T66" fmla="*/ 50 w 101"/>
              <a:gd name="T67" fmla="*/ 110 h 110"/>
              <a:gd name="T68" fmla="*/ 41 w 101"/>
              <a:gd name="T69" fmla="*/ 85 h 110"/>
              <a:gd name="T70" fmla="*/ 39 w 101"/>
              <a:gd name="T71" fmla="*/ 70 h 110"/>
              <a:gd name="T72" fmla="*/ 34 w 101"/>
              <a:gd name="T73" fmla="*/ 35 h 110"/>
              <a:gd name="T74" fmla="*/ 50 w 101"/>
              <a:gd name="T75" fmla="*/ 23 h 110"/>
              <a:gd name="T76" fmla="*/ 50 w 101"/>
              <a:gd name="T77" fmla="*/ 18 h 110"/>
              <a:gd name="T78" fmla="*/ 48 w 101"/>
              <a:gd name="T79" fmla="*/ 3 h 110"/>
              <a:gd name="T80" fmla="*/ 25 w 101"/>
              <a:gd name="T81" fmla="*/ 80 h 110"/>
              <a:gd name="T82" fmla="*/ 27 w 101"/>
              <a:gd name="T83" fmla="*/ 74 h 110"/>
              <a:gd name="T84" fmla="*/ 25 w 101"/>
              <a:gd name="T85" fmla="*/ 80 h 110"/>
              <a:gd name="T86" fmla="*/ 25 w 101"/>
              <a:gd name="T87" fmla="*/ 22 h 110"/>
              <a:gd name="T88" fmla="*/ 27 w 101"/>
              <a:gd name="T89" fmla="*/ 28 h 110"/>
              <a:gd name="T90" fmla="*/ 25 w 101"/>
              <a:gd name="T91" fmla="*/ 39 h 110"/>
              <a:gd name="T92" fmla="*/ 25 w 101"/>
              <a:gd name="T93" fmla="*/ 63 h 110"/>
              <a:gd name="T94" fmla="*/ 25 w 101"/>
              <a:gd name="T95" fmla="*/ 22 h 110"/>
              <a:gd name="T96" fmla="*/ 23 w 101"/>
              <a:gd name="T97" fmla="*/ 28 h 110"/>
              <a:gd name="T98" fmla="*/ 15 w 101"/>
              <a:gd name="T99" fmla="*/ 19 h 110"/>
              <a:gd name="T100" fmla="*/ 18 w 101"/>
              <a:gd name="T101" fmla="*/ 15 h 110"/>
              <a:gd name="T102" fmla="*/ 25 w 101"/>
              <a:gd name="T103" fmla="*/ 73 h 110"/>
              <a:gd name="T104" fmla="*/ 18 w 101"/>
              <a:gd name="T105" fmla="*/ 86 h 110"/>
              <a:gd name="T106" fmla="*/ 15 w 101"/>
              <a:gd name="T107" fmla="*/ 83 h 110"/>
              <a:gd name="T108" fmla="*/ 23 w 101"/>
              <a:gd name="T109" fmla="*/ 74 h 110"/>
              <a:gd name="T110" fmla="*/ 18 w 101"/>
              <a:gd name="T111" fmla="*/ 51 h 110"/>
              <a:gd name="T112" fmla="*/ 15 w 101"/>
              <a:gd name="T113" fmla="*/ 48 h 110"/>
              <a:gd name="T114" fmla="*/ 0 w 101"/>
              <a:gd name="T115" fmla="*/ 51 h 110"/>
              <a:gd name="T116" fmla="*/ 15 w 101"/>
              <a:gd name="T117" fmla="*/ 5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10">
                <a:moveTo>
                  <a:pt x="75" y="63"/>
                </a:moveTo>
                <a:cubicBezTo>
                  <a:pt x="77" y="59"/>
                  <a:pt x="78" y="55"/>
                  <a:pt x="78" y="51"/>
                </a:cubicBezTo>
                <a:cubicBezTo>
                  <a:pt x="78" y="47"/>
                  <a:pt x="77" y="43"/>
                  <a:pt x="75" y="39"/>
                </a:cubicBezTo>
                <a:cubicBezTo>
                  <a:pt x="75" y="63"/>
                  <a:pt x="75" y="63"/>
                  <a:pt x="75" y="63"/>
                </a:cubicBezTo>
                <a:close/>
                <a:moveTo>
                  <a:pt x="75" y="80"/>
                </a:moveTo>
                <a:cubicBezTo>
                  <a:pt x="75" y="73"/>
                  <a:pt x="75" y="73"/>
                  <a:pt x="75" y="73"/>
                </a:cubicBezTo>
                <a:cubicBezTo>
                  <a:pt x="76" y="73"/>
                  <a:pt x="77" y="73"/>
                  <a:pt x="77" y="74"/>
                </a:cubicBezTo>
                <a:cubicBezTo>
                  <a:pt x="77" y="74"/>
                  <a:pt x="77" y="74"/>
                  <a:pt x="77" y="74"/>
                </a:cubicBezTo>
                <a:cubicBezTo>
                  <a:pt x="86" y="83"/>
                  <a:pt x="86" y="83"/>
                  <a:pt x="86" y="83"/>
                </a:cubicBezTo>
                <a:cubicBezTo>
                  <a:pt x="87" y="84"/>
                  <a:pt x="87" y="85"/>
                  <a:pt x="86" y="86"/>
                </a:cubicBezTo>
                <a:cubicBezTo>
                  <a:pt x="85" y="87"/>
                  <a:pt x="83" y="87"/>
                  <a:pt x="82" y="86"/>
                </a:cubicBezTo>
                <a:cubicBezTo>
                  <a:pt x="75" y="80"/>
                  <a:pt x="75" y="80"/>
                  <a:pt x="75" y="80"/>
                </a:cubicBezTo>
                <a:close/>
                <a:moveTo>
                  <a:pt x="75" y="28"/>
                </a:moveTo>
                <a:cubicBezTo>
                  <a:pt x="75" y="22"/>
                  <a:pt x="75" y="22"/>
                  <a:pt x="75" y="22"/>
                </a:cubicBezTo>
                <a:cubicBezTo>
                  <a:pt x="82" y="15"/>
                  <a:pt x="82" y="15"/>
                  <a:pt x="82" y="15"/>
                </a:cubicBezTo>
                <a:cubicBezTo>
                  <a:pt x="83" y="14"/>
                  <a:pt x="85" y="14"/>
                  <a:pt x="86" y="15"/>
                </a:cubicBezTo>
                <a:cubicBezTo>
                  <a:pt x="87" y="16"/>
                  <a:pt x="87" y="18"/>
                  <a:pt x="86" y="19"/>
                </a:cubicBezTo>
                <a:cubicBezTo>
                  <a:pt x="77" y="28"/>
                  <a:pt x="77" y="28"/>
                  <a:pt x="77" y="28"/>
                </a:cubicBezTo>
                <a:cubicBezTo>
                  <a:pt x="77" y="28"/>
                  <a:pt x="77" y="28"/>
                  <a:pt x="77" y="28"/>
                </a:cubicBezTo>
                <a:cubicBezTo>
                  <a:pt x="77" y="28"/>
                  <a:pt x="76" y="28"/>
                  <a:pt x="75" y="28"/>
                </a:cubicBezTo>
                <a:close/>
                <a:moveTo>
                  <a:pt x="98" y="48"/>
                </a:moveTo>
                <a:cubicBezTo>
                  <a:pt x="98" y="48"/>
                  <a:pt x="98" y="48"/>
                  <a:pt x="98" y="48"/>
                </a:cubicBezTo>
                <a:cubicBezTo>
                  <a:pt x="86" y="48"/>
                  <a:pt x="86" y="48"/>
                  <a:pt x="86" y="48"/>
                </a:cubicBezTo>
                <a:cubicBezTo>
                  <a:pt x="84" y="48"/>
                  <a:pt x="83" y="49"/>
                  <a:pt x="83" y="51"/>
                </a:cubicBezTo>
                <a:cubicBezTo>
                  <a:pt x="83" y="52"/>
                  <a:pt x="84" y="53"/>
                  <a:pt x="86" y="53"/>
                </a:cubicBezTo>
                <a:cubicBezTo>
                  <a:pt x="98" y="53"/>
                  <a:pt x="98" y="53"/>
                  <a:pt x="98" y="53"/>
                </a:cubicBezTo>
                <a:cubicBezTo>
                  <a:pt x="100" y="53"/>
                  <a:pt x="101" y="52"/>
                  <a:pt x="101" y="51"/>
                </a:cubicBezTo>
                <a:cubicBezTo>
                  <a:pt x="101" y="49"/>
                  <a:pt x="100" y="48"/>
                  <a:pt x="98" y="48"/>
                </a:cubicBezTo>
                <a:close/>
                <a:moveTo>
                  <a:pt x="50" y="110"/>
                </a:moveTo>
                <a:cubicBezTo>
                  <a:pt x="52" y="110"/>
                  <a:pt x="52" y="110"/>
                  <a:pt x="52" y="110"/>
                </a:cubicBezTo>
                <a:cubicBezTo>
                  <a:pt x="60" y="110"/>
                  <a:pt x="66" y="104"/>
                  <a:pt x="66" y="96"/>
                </a:cubicBezTo>
                <a:cubicBezTo>
                  <a:pt x="66" y="74"/>
                  <a:pt x="66" y="74"/>
                  <a:pt x="66" y="74"/>
                </a:cubicBezTo>
                <a:cubicBezTo>
                  <a:pt x="70" y="71"/>
                  <a:pt x="73" y="67"/>
                  <a:pt x="75" y="63"/>
                </a:cubicBezTo>
                <a:cubicBezTo>
                  <a:pt x="75" y="39"/>
                  <a:pt x="75" y="39"/>
                  <a:pt x="75" y="39"/>
                </a:cubicBezTo>
                <a:cubicBezTo>
                  <a:pt x="71" y="29"/>
                  <a:pt x="61" y="23"/>
                  <a:pt x="50" y="23"/>
                </a:cubicBezTo>
                <a:cubicBezTo>
                  <a:pt x="50" y="29"/>
                  <a:pt x="50" y="29"/>
                  <a:pt x="50" y="29"/>
                </a:cubicBezTo>
                <a:cubicBezTo>
                  <a:pt x="56" y="29"/>
                  <a:pt x="62" y="31"/>
                  <a:pt x="66" y="35"/>
                </a:cubicBezTo>
                <a:cubicBezTo>
                  <a:pt x="70" y="39"/>
                  <a:pt x="72" y="45"/>
                  <a:pt x="72" y="51"/>
                </a:cubicBezTo>
                <a:cubicBezTo>
                  <a:pt x="72" y="59"/>
                  <a:pt x="68" y="66"/>
                  <a:pt x="62" y="70"/>
                </a:cubicBezTo>
                <a:cubicBezTo>
                  <a:pt x="62" y="70"/>
                  <a:pt x="62" y="70"/>
                  <a:pt x="62" y="70"/>
                </a:cubicBezTo>
                <a:cubicBezTo>
                  <a:pt x="61" y="70"/>
                  <a:pt x="60" y="71"/>
                  <a:pt x="60" y="72"/>
                </a:cubicBezTo>
                <a:cubicBezTo>
                  <a:pt x="60" y="85"/>
                  <a:pt x="60" y="85"/>
                  <a:pt x="60" y="85"/>
                </a:cubicBezTo>
                <a:cubicBezTo>
                  <a:pt x="50" y="85"/>
                  <a:pt x="50" y="85"/>
                  <a:pt x="50" y="85"/>
                </a:cubicBezTo>
                <a:cubicBezTo>
                  <a:pt x="50" y="110"/>
                  <a:pt x="50" y="110"/>
                  <a:pt x="50" y="110"/>
                </a:cubicBezTo>
                <a:close/>
                <a:moveTo>
                  <a:pt x="75" y="22"/>
                </a:moveTo>
                <a:cubicBezTo>
                  <a:pt x="75" y="28"/>
                  <a:pt x="75" y="28"/>
                  <a:pt x="75" y="28"/>
                </a:cubicBezTo>
                <a:cubicBezTo>
                  <a:pt x="75" y="28"/>
                  <a:pt x="74" y="28"/>
                  <a:pt x="74" y="28"/>
                </a:cubicBezTo>
                <a:cubicBezTo>
                  <a:pt x="72" y="27"/>
                  <a:pt x="72" y="25"/>
                  <a:pt x="74" y="24"/>
                </a:cubicBezTo>
                <a:cubicBezTo>
                  <a:pt x="75" y="22"/>
                  <a:pt x="75" y="22"/>
                  <a:pt x="75" y="22"/>
                </a:cubicBezTo>
                <a:close/>
                <a:moveTo>
                  <a:pt x="75" y="73"/>
                </a:moveTo>
                <a:cubicBezTo>
                  <a:pt x="75" y="80"/>
                  <a:pt x="75" y="80"/>
                  <a:pt x="75" y="80"/>
                </a:cubicBezTo>
                <a:cubicBezTo>
                  <a:pt x="74" y="78"/>
                  <a:pt x="74" y="78"/>
                  <a:pt x="74" y="78"/>
                </a:cubicBezTo>
                <a:cubicBezTo>
                  <a:pt x="72" y="77"/>
                  <a:pt x="72" y="75"/>
                  <a:pt x="74" y="74"/>
                </a:cubicBezTo>
                <a:cubicBezTo>
                  <a:pt x="74" y="73"/>
                  <a:pt x="75" y="73"/>
                  <a:pt x="75" y="73"/>
                </a:cubicBezTo>
                <a:close/>
                <a:moveTo>
                  <a:pt x="50" y="18"/>
                </a:moveTo>
                <a:cubicBezTo>
                  <a:pt x="50" y="0"/>
                  <a:pt x="50" y="0"/>
                  <a:pt x="50" y="0"/>
                </a:cubicBezTo>
                <a:cubicBezTo>
                  <a:pt x="50" y="0"/>
                  <a:pt x="50" y="0"/>
                  <a:pt x="50" y="0"/>
                </a:cubicBezTo>
                <a:cubicBezTo>
                  <a:pt x="52" y="0"/>
                  <a:pt x="53" y="2"/>
                  <a:pt x="53" y="3"/>
                </a:cubicBezTo>
                <a:cubicBezTo>
                  <a:pt x="53" y="15"/>
                  <a:pt x="53" y="15"/>
                  <a:pt x="53" y="15"/>
                </a:cubicBezTo>
                <a:cubicBezTo>
                  <a:pt x="53" y="17"/>
                  <a:pt x="52" y="18"/>
                  <a:pt x="50" y="18"/>
                </a:cubicBezTo>
                <a:cubicBezTo>
                  <a:pt x="50" y="18"/>
                  <a:pt x="50" y="18"/>
                  <a:pt x="50" y="18"/>
                </a:cubicBezTo>
                <a:close/>
                <a:moveTo>
                  <a:pt x="50" y="23"/>
                </a:moveTo>
                <a:cubicBezTo>
                  <a:pt x="39" y="23"/>
                  <a:pt x="30" y="29"/>
                  <a:pt x="25" y="39"/>
                </a:cubicBezTo>
                <a:cubicBezTo>
                  <a:pt x="25" y="63"/>
                  <a:pt x="25" y="63"/>
                  <a:pt x="25" y="63"/>
                </a:cubicBezTo>
                <a:cubicBezTo>
                  <a:pt x="27" y="68"/>
                  <a:pt x="31" y="71"/>
                  <a:pt x="35" y="74"/>
                </a:cubicBezTo>
                <a:cubicBezTo>
                  <a:pt x="35" y="96"/>
                  <a:pt x="35" y="96"/>
                  <a:pt x="35" y="96"/>
                </a:cubicBezTo>
                <a:cubicBezTo>
                  <a:pt x="35" y="104"/>
                  <a:pt x="41" y="110"/>
                  <a:pt x="49" y="110"/>
                </a:cubicBezTo>
                <a:cubicBezTo>
                  <a:pt x="50" y="110"/>
                  <a:pt x="50" y="110"/>
                  <a:pt x="50" y="110"/>
                </a:cubicBezTo>
                <a:cubicBezTo>
                  <a:pt x="50" y="85"/>
                  <a:pt x="50" y="85"/>
                  <a:pt x="50" y="85"/>
                </a:cubicBezTo>
                <a:cubicBezTo>
                  <a:pt x="41" y="85"/>
                  <a:pt x="41" y="85"/>
                  <a:pt x="41" y="85"/>
                </a:cubicBezTo>
                <a:cubicBezTo>
                  <a:pt x="41" y="72"/>
                  <a:pt x="41" y="72"/>
                  <a:pt x="41" y="72"/>
                </a:cubicBezTo>
                <a:cubicBezTo>
                  <a:pt x="41" y="71"/>
                  <a:pt x="40" y="71"/>
                  <a:pt x="39" y="70"/>
                </a:cubicBezTo>
                <a:cubicBezTo>
                  <a:pt x="33" y="66"/>
                  <a:pt x="28" y="59"/>
                  <a:pt x="28" y="51"/>
                </a:cubicBezTo>
                <a:cubicBezTo>
                  <a:pt x="28" y="45"/>
                  <a:pt x="30" y="39"/>
                  <a:pt x="34" y="35"/>
                </a:cubicBezTo>
                <a:cubicBezTo>
                  <a:pt x="39" y="31"/>
                  <a:pt x="44" y="29"/>
                  <a:pt x="50" y="29"/>
                </a:cubicBezTo>
                <a:cubicBezTo>
                  <a:pt x="50" y="23"/>
                  <a:pt x="50" y="23"/>
                  <a:pt x="50" y="23"/>
                </a:cubicBezTo>
                <a:close/>
                <a:moveTo>
                  <a:pt x="50" y="0"/>
                </a:moveTo>
                <a:cubicBezTo>
                  <a:pt x="50" y="18"/>
                  <a:pt x="50" y="18"/>
                  <a:pt x="50" y="18"/>
                </a:cubicBezTo>
                <a:cubicBezTo>
                  <a:pt x="49" y="18"/>
                  <a:pt x="48" y="17"/>
                  <a:pt x="48" y="15"/>
                </a:cubicBezTo>
                <a:cubicBezTo>
                  <a:pt x="48" y="3"/>
                  <a:pt x="48" y="3"/>
                  <a:pt x="48" y="3"/>
                </a:cubicBezTo>
                <a:cubicBezTo>
                  <a:pt x="48" y="2"/>
                  <a:pt x="49" y="1"/>
                  <a:pt x="50" y="0"/>
                </a:cubicBezTo>
                <a:close/>
                <a:moveTo>
                  <a:pt x="25" y="80"/>
                </a:moveTo>
                <a:cubicBezTo>
                  <a:pt x="25" y="73"/>
                  <a:pt x="25" y="73"/>
                  <a:pt x="25" y="73"/>
                </a:cubicBezTo>
                <a:cubicBezTo>
                  <a:pt x="26" y="73"/>
                  <a:pt x="27" y="73"/>
                  <a:pt x="27" y="74"/>
                </a:cubicBezTo>
                <a:cubicBezTo>
                  <a:pt x="28" y="75"/>
                  <a:pt x="28" y="77"/>
                  <a:pt x="27" y="78"/>
                </a:cubicBezTo>
                <a:cubicBezTo>
                  <a:pt x="25" y="80"/>
                  <a:pt x="25" y="80"/>
                  <a:pt x="25" y="80"/>
                </a:cubicBezTo>
                <a:close/>
                <a:moveTo>
                  <a:pt x="25" y="28"/>
                </a:moveTo>
                <a:cubicBezTo>
                  <a:pt x="25" y="22"/>
                  <a:pt x="25" y="22"/>
                  <a:pt x="25" y="22"/>
                </a:cubicBezTo>
                <a:cubicBezTo>
                  <a:pt x="27" y="24"/>
                  <a:pt x="27" y="24"/>
                  <a:pt x="27" y="24"/>
                </a:cubicBezTo>
                <a:cubicBezTo>
                  <a:pt x="28" y="25"/>
                  <a:pt x="28" y="27"/>
                  <a:pt x="27" y="28"/>
                </a:cubicBezTo>
                <a:cubicBezTo>
                  <a:pt x="27" y="28"/>
                  <a:pt x="26" y="28"/>
                  <a:pt x="25" y="28"/>
                </a:cubicBezTo>
                <a:close/>
                <a:moveTo>
                  <a:pt x="25" y="39"/>
                </a:moveTo>
                <a:cubicBezTo>
                  <a:pt x="23" y="42"/>
                  <a:pt x="22" y="46"/>
                  <a:pt x="22" y="51"/>
                </a:cubicBezTo>
                <a:cubicBezTo>
                  <a:pt x="22" y="55"/>
                  <a:pt x="23" y="59"/>
                  <a:pt x="25" y="63"/>
                </a:cubicBezTo>
                <a:cubicBezTo>
                  <a:pt x="25" y="39"/>
                  <a:pt x="25" y="39"/>
                  <a:pt x="25" y="39"/>
                </a:cubicBezTo>
                <a:close/>
                <a:moveTo>
                  <a:pt x="25" y="22"/>
                </a:moveTo>
                <a:cubicBezTo>
                  <a:pt x="25" y="28"/>
                  <a:pt x="25" y="28"/>
                  <a:pt x="25" y="28"/>
                </a:cubicBezTo>
                <a:cubicBezTo>
                  <a:pt x="25" y="28"/>
                  <a:pt x="24" y="28"/>
                  <a:pt x="23" y="28"/>
                </a:cubicBezTo>
                <a:cubicBezTo>
                  <a:pt x="23" y="28"/>
                  <a:pt x="23" y="28"/>
                  <a:pt x="23" y="28"/>
                </a:cubicBezTo>
                <a:cubicBezTo>
                  <a:pt x="15" y="19"/>
                  <a:pt x="15" y="19"/>
                  <a:pt x="15" y="19"/>
                </a:cubicBezTo>
                <a:cubicBezTo>
                  <a:pt x="14" y="18"/>
                  <a:pt x="14" y="16"/>
                  <a:pt x="15" y="15"/>
                </a:cubicBezTo>
                <a:cubicBezTo>
                  <a:pt x="16" y="14"/>
                  <a:pt x="17" y="14"/>
                  <a:pt x="18" y="15"/>
                </a:cubicBezTo>
                <a:cubicBezTo>
                  <a:pt x="25" y="22"/>
                  <a:pt x="25" y="22"/>
                  <a:pt x="25" y="22"/>
                </a:cubicBezTo>
                <a:close/>
                <a:moveTo>
                  <a:pt x="25" y="73"/>
                </a:moveTo>
                <a:cubicBezTo>
                  <a:pt x="25" y="80"/>
                  <a:pt x="25" y="80"/>
                  <a:pt x="25" y="80"/>
                </a:cubicBezTo>
                <a:cubicBezTo>
                  <a:pt x="18" y="86"/>
                  <a:pt x="18" y="86"/>
                  <a:pt x="18" y="86"/>
                </a:cubicBezTo>
                <a:cubicBezTo>
                  <a:pt x="17" y="87"/>
                  <a:pt x="16" y="87"/>
                  <a:pt x="15" y="86"/>
                </a:cubicBezTo>
                <a:cubicBezTo>
                  <a:pt x="14" y="85"/>
                  <a:pt x="14" y="84"/>
                  <a:pt x="15" y="83"/>
                </a:cubicBezTo>
                <a:cubicBezTo>
                  <a:pt x="23" y="74"/>
                  <a:pt x="23" y="74"/>
                  <a:pt x="23" y="74"/>
                </a:cubicBezTo>
                <a:cubicBezTo>
                  <a:pt x="23" y="74"/>
                  <a:pt x="23" y="74"/>
                  <a:pt x="23" y="74"/>
                </a:cubicBezTo>
                <a:cubicBezTo>
                  <a:pt x="24" y="74"/>
                  <a:pt x="25" y="73"/>
                  <a:pt x="25" y="73"/>
                </a:cubicBezTo>
                <a:close/>
                <a:moveTo>
                  <a:pt x="18" y="51"/>
                </a:moveTo>
                <a:cubicBezTo>
                  <a:pt x="18" y="51"/>
                  <a:pt x="18" y="51"/>
                  <a:pt x="18" y="51"/>
                </a:cubicBezTo>
                <a:cubicBezTo>
                  <a:pt x="18" y="49"/>
                  <a:pt x="16" y="48"/>
                  <a:pt x="15" y="48"/>
                </a:cubicBezTo>
                <a:cubicBezTo>
                  <a:pt x="3" y="48"/>
                  <a:pt x="3" y="48"/>
                  <a:pt x="3" y="48"/>
                </a:cubicBezTo>
                <a:cubicBezTo>
                  <a:pt x="1" y="48"/>
                  <a:pt x="0" y="49"/>
                  <a:pt x="0" y="51"/>
                </a:cubicBezTo>
                <a:cubicBezTo>
                  <a:pt x="0" y="52"/>
                  <a:pt x="1" y="53"/>
                  <a:pt x="3" y="53"/>
                </a:cubicBezTo>
                <a:cubicBezTo>
                  <a:pt x="15" y="53"/>
                  <a:pt x="15" y="53"/>
                  <a:pt x="15" y="53"/>
                </a:cubicBezTo>
                <a:cubicBezTo>
                  <a:pt x="16" y="53"/>
                  <a:pt x="18" y="52"/>
                  <a:pt x="18" y="5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4" name="Freeform 94"/>
          <p:cNvSpPr/>
          <p:nvPr/>
        </p:nvSpPr>
        <p:spPr bwMode="auto">
          <a:xfrm>
            <a:off x="6476745" y="2321327"/>
            <a:ext cx="47613" cy="45232"/>
          </a:xfrm>
          <a:custGeom>
            <a:avLst/>
            <a:gdLst>
              <a:gd name="T0" fmla="*/ 28 w 29"/>
              <a:gd name="T1" fmla="*/ 16 h 28"/>
              <a:gd name="T2" fmla="*/ 12 w 29"/>
              <a:gd name="T3" fmla="*/ 27 h 28"/>
              <a:gd name="T4" fmla="*/ 1 w 29"/>
              <a:gd name="T5" fmla="*/ 12 h 28"/>
              <a:gd name="T6" fmla="*/ 17 w 29"/>
              <a:gd name="T7" fmla="*/ 1 h 28"/>
              <a:gd name="T8" fmla="*/ 28 w 29"/>
              <a:gd name="T9" fmla="*/ 16 h 28"/>
            </a:gdLst>
            <a:ahLst/>
            <a:cxnLst>
              <a:cxn ang="0">
                <a:pos x="T0" y="T1"/>
              </a:cxn>
              <a:cxn ang="0">
                <a:pos x="T2" y="T3"/>
              </a:cxn>
              <a:cxn ang="0">
                <a:pos x="T4" y="T5"/>
              </a:cxn>
              <a:cxn ang="0">
                <a:pos x="T6" y="T7"/>
              </a:cxn>
              <a:cxn ang="0">
                <a:pos x="T8" y="T9"/>
              </a:cxn>
            </a:cxnLst>
            <a:rect l="0" t="0" r="r" b="b"/>
            <a:pathLst>
              <a:path w="29" h="28">
                <a:moveTo>
                  <a:pt x="28" y="16"/>
                </a:moveTo>
                <a:cubicBezTo>
                  <a:pt x="26" y="23"/>
                  <a:pt x="19" y="28"/>
                  <a:pt x="12" y="27"/>
                </a:cubicBezTo>
                <a:cubicBezTo>
                  <a:pt x="5" y="26"/>
                  <a:pt x="0" y="19"/>
                  <a:pt x="1" y="12"/>
                </a:cubicBezTo>
                <a:cubicBezTo>
                  <a:pt x="3" y="4"/>
                  <a:pt x="10" y="0"/>
                  <a:pt x="17" y="1"/>
                </a:cubicBezTo>
                <a:cubicBezTo>
                  <a:pt x="24" y="2"/>
                  <a:pt x="29" y="9"/>
                  <a:pt x="28" y="16"/>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5" name="Freeform 95"/>
          <p:cNvSpPr/>
          <p:nvPr/>
        </p:nvSpPr>
        <p:spPr bwMode="auto">
          <a:xfrm>
            <a:off x="6466032" y="2184441"/>
            <a:ext cx="44042" cy="147599"/>
          </a:xfrm>
          <a:custGeom>
            <a:avLst/>
            <a:gdLst>
              <a:gd name="T0" fmla="*/ 27 w 27"/>
              <a:gd name="T1" fmla="*/ 90 h 91"/>
              <a:gd name="T2" fmla="*/ 12 w 27"/>
              <a:gd name="T3" fmla="*/ 14 h 91"/>
              <a:gd name="T4" fmla="*/ 1 w 27"/>
              <a:gd name="T5" fmla="*/ 0 h 91"/>
              <a:gd name="T6" fmla="*/ 17 w 27"/>
              <a:gd name="T7" fmla="*/ 91 h 91"/>
              <a:gd name="T8" fmla="*/ 27 w 27"/>
              <a:gd name="T9" fmla="*/ 90 h 91"/>
            </a:gdLst>
            <a:ahLst/>
            <a:cxnLst>
              <a:cxn ang="0">
                <a:pos x="T0" y="T1"/>
              </a:cxn>
              <a:cxn ang="0">
                <a:pos x="T2" y="T3"/>
              </a:cxn>
              <a:cxn ang="0">
                <a:pos x="T4" y="T5"/>
              </a:cxn>
              <a:cxn ang="0">
                <a:pos x="T6" y="T7"/>
              </a:cxn>
              <a:cxn ang="0">
                <a:pos x="T8" y="T9"/>
              </a:cxn>
            </a:cxnLst>
            <a:rect l="0" t="0" r="r" b="b"/>
            <a:pathLst>
              <a:path w="27" h="91">
                <a:moveTo>
                  <a:pt x="27" y="90"/>
                </a:moveTo>
                <a:cubicBezTo>
                  <a:pt x="27" y="90"/>
                  <a:pt x="12" y="14"/>
                  <a:pt x="12" y="14"/>
                </a:cubicBezTo>
                <a:cubicBezTo>
                  <a:pt x="12" y="14"/>
                  <a:pt x="3" y="0"/>
                  <a:pt x="1" y="0"/>
                </a:cubicBezTo>
                <a:cubicBezTo>
                  <a:pt x="0" y="0"/>
                  <a:pt x="17" y="91"/>
                  <a:pt x="17" y="91"/>
                </a:cubicBezTo>
                <a:lnTo>
                  <a:pt x="27" y="9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6" name="Freeform 96"/>
          <p:cNvSpPr/>
          <p:nvPr/>
        </p:nvSpPr>
        <p:spPr bwMode="auto">
          <a:xfrm>
            <a:off x="6496981" y="2208247"/>
            <a:ext cx="95225" cy="127364"/>
          </a:xfrm>
          <a:custGeom>
            <a:avLst/>
            <a:gdLst>
              <a:gd name="T0" fmla="*/ 1 w 80"/>
              <a:gd name="T1" fmla="*/ 99 h 107"/>
              <a:gd name="T2" fmla="*/ 60 w 80"/>
              <a:gd name="T3" fmla="*/ 13 h 107"/>
              <a:gd name="T4" fmla="*/ 80 w 80"/>
              <a:gd name="T5" fmla="*/ 0 h 107"/>
              <a:gd name="T6" fmla="*/ 71 w 80"/>
              <a:gd name="T7" fmla="*/ 21 h 107"/>
              <a:gd name="T8" fmla="*/ 12 w 80"/>
              <a:gd name="T9" fmla="*/ 107 h 107"/>
              <a:gd name="T10" fmla="*/ 0 w 80"/>
              <a:gd name="T11" fmla="*/ 100 h 107"/>
              <a:gd name="T12" fmla="*/ 1 w 80"/>
              <a:gd name="T13" fmla="*/ 99 h 107"/>
            </a:gdLst>
            <a:ahLst/>
            <a:cxnLst>
              <a:cxn ang="0">
                <a:pos x="T0" y="T1"/>
              </a:cxn>
              <a:cxn ang="0">
                <a:pos x="T2" y="T3"/>
              </a:cxn>
              <a:cxn ang="0">
                <a:pos x="T4" y="T5"/>
              </a:cxn>
              <a:cxn ang="0">
                <a:pos x="T6" y="T7"/>
              </a:cxn>
              <a:cxn ang="0">
                <a:pos x="T8" y="T9"/>
              </a:cxn>
              <a:cxn ang="0">
                <a:pos x="T10" y="T11"/>
              </a:cxn>
              <a:cxn ang="0">
                <a:pos x="T12" y="T13"/>
              </a:cxn>
            </a:cxnLst>
            <a:rect l="0" t="0" r="r" b="b"/>
            <a:pathLst>
              <a:path w="80" h="107">
                <a:moveTo>
                  <a:pt x="1" y="99"/>
                </a:moveTo>
                <a:lnTo>
                  <a:pt x="60" y="13"/>
                </a:lnTo>
                <a:lnTo>
                  <a:pt x="80" y="0"/>
                </a:lnTo>
                <a:lnTo>
                  <a:pt x="71" y="21"/>
                </a:lnTo>
                <a:lnTo>
                  <a:pt x="12" y="107"/>
                </a:lnTo>
                <a:lnTo>
                  <a:pt x="0" y="100"/>
                </a:lnTo>
                <a:lnTo>
                  <a:pt x="1" y="9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7" name="Freeform 97"/>
          <p:cNvSpPr/>
          <p:nvPr/>
        </p:nvSpPr>
        <p:spPr bwMode="auto">
          <a:xfrm>
            <a:off x="6488649" y="2355846"/>
            <a:ext cx="11903" cy="23806"/>
          </a:xfrm>
          <a:custGeom>
            <a:avLst/>
            <a:gdLst>
              <a:gd name="T0" fmla="*/ 2 w 7"/>
              <a:gd name="T1" fmla="*/ 3 h 15"/>
              <a:gd name="T2" fmla="*/ 5 w 7"/>
              <a:gd name="T3" fmla="*/ 1 h 15"/>
              <a:gd name="T4" fmla="*/ 7 w 7"/>
              <a:gd name="T5" fmla="*/ 3 h 15"/>
              <a:gd name="T6" fmla="*/ 5 w 7"/>
              <a:gd name="T7" fmla="*/ 13 h 15"/>
              <a:gd name="T8" fmla="*/ 3 w 7"/>
              <a:gd name="T9" fmla="*/ 15 h 15"/>
              <a:gd name="T10" fmla="*/ 1 w 7"/>
              <a:gd name="T11" fmla="*/ 12 h 15"/>
              <a:gd name="T12" fmla="*/ 2 w 7"/>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7" h="15">
                <a:moveTo>
                  <a:pt x="2" y="3"/>
                </a:moveTo>
                <a:cubicBezTo>
                  <a:pt x="3" y="1"/>
                  <a:pt x="4" y="0"/>
                  <a:pt x="5" y="1"/>
                </a:cubicBezTo>
                <a:cubicBezTo>
                  <a:pt x="6" y="1"/>
                  <a:pt x="7" y="2"/>
                  <a:pt x="7" y="3"/>
                </a:cubicBezTo>
                <a:cubicBezTo>
                  <a:pt x="5" y="13"/>
                  <a:pt x="5" y="13"/>
                  <a:pt x="5" y="13"/>
                </a:cubicBezTo>
                <a:cubicBezTo>
                  <a:pt x="5" y="14"/>
                  <a:pt x="4" y="15"/>
                  <a:pt x="3" y="15"/>
                </a:cubicBezTo>
                <a:cubicBezTo>
                  <a:pt x="1" y="15"/>
                  <a:pt x="0" y="13"/>
                  <a:pt x="1" y="12"/>
                </a:cubicBezTo>
                <a:lnTo>
                  <a:pt x="2" y="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8" name="Freeform 98"/>
          <p:cNvSpPr>
            <a:spLocks noEditPoints="1"/>
          </p:cNvSpPr>
          <p:nvPr/>
        </p:nvSpPr>
        <p:spPr bwMode="auto">
          <a:xfrm>
            <a:off x="6450559" y="1150057"/>
            <a:ext cx="165454" cy="177357"/>
          </a:xfrm>
          <a:custGeom>
            <a:avLst/>
            <a:gdLst>
              <a:gd name="T0" fmla="*/ 78 w 101"/>
              <a:gd name="T1" fmla="*/ 50 h 109"/>
              <a:gd name="T2" fmla="*/ 76 w 101"/>
              <a:gd name="T3" fmla="*/ 62 h 109"/>
              <a:gd name="T4" fmla="*/ 76 w 101"/>
              <a:gd name="T5" fmla="*/ 73 h 109"/>
              <a:gd name="T6" fmla="*/ 78 w 101"/>
              <a:gd name="T7" fmla="*/ 73 h 109"/>
              <a:gd name="T8" fmla="*/ 86 w 101"/>
              <a:gd name="T9" fmla="*/ 86 h 109"/>
              <a:gd name="T10" fmla="*/ 76 w 101"/>
              <a:gd name="T11" fmla="*/ 79 h 109"/>
              <a:gd name="T12" fmla="*/ 76 w 101"/>
              <a:gd name="T13" fmla="*/ 22 h 109"/>
              <a:gd name="T14" fmla="*/ 86 w 101"/>
              <a:gd name="T15" fmla="*/ 15 h 109"/>
              <a:gd name="T16" fmla="*/ 78 w 101"/>
              <a:gd name="T17" fmla="*/ 27 h 109"/>
              <a:gd name="T18" fmla="*/ 76 w 101"/>
              <a:gd name="T19" fmla="*/ 28 h 109"/>
              <a:gd name="T20" fmla="*/ 99 w 101"/>
              <a:gd name="T21" fmla="*/ 48 h 109"/>
              <a:gd name="T22" fmla="*/ 84 w 101"/>
              <a:gd name="T23" fmla="*/ 50 h 109"/>
              <a:gd name="T24" fmla="*/ 99 w 101"/>
              <a:gd name="T25" fmla="*/ 53 h 109"/>
              <a:gd name="T26" fmla="*/ 99 w 101"/>
              <a:gd name="T27" fmla="*/ 48 h 109"/>
              <a:gd name="T28" fmla="*/ 53 w 101"/>
              <a:gd name="T29" fmla="*/ 109 h 109"/>
              <a:gd name="T30" fmla="*/ 66 w 101"/>
              <a:gd name="T31" fmla="*/ 73 h 109"/>
              <a:gd name="T32" fmla="*/ 76 w 101"/>
              <a:gd name="T33" fmla="*/ 38 h 109"/>
              <a:gd name="T34" fmla="*/ 51 w 101"/>
              <a:gd name="T35" fmla="*/ 28 h 109"/>
              <a:gd name="T36" fmla="*/ 73 w 101"/>
              <a:gd name="T37" fmla="*/ 50 h 109"/>
              <a:gd name="T38" fmla="*/ 62 w 101"/>
              <a:gd name="T39" fmla="*/ 69 h 109"/>
              <a:gd name="T40" fmla="*/ 61 w 101"/>
              <a:gd name="T41" fmla="*/ 84 h 109"/>
              <a:gd name="T42" fmla="*/ 51 w 101"/>
              <a:gd name="T43" fmla="*/ 109 h 109"/>
              <a:gd name="T44" fmla="*/ 76 w 101"/>
              <a:gd name="T45" fmla="*/ 28 h 109"/>
              <a:gd name="T46" fmla="*/ 74 w 101"/>
              <a:gd name="T47" fmla="*/ 23 h 109"/>
              <a:gd name="T48" fmla="*/ 76 w 101"/>
              <a:gd name="T49" fmla="*/ 73 h 109"/>
              <a:gd name="T50" fmla="*/ 74 w 101"/>
              <a:gd name="T51" fmla="*/ 77 h 109"/>
              <a:gd name="T52" fmla="*/ 76 w 101"/>
              <a:gd name="T53" fmla="*/ 73 h 109"/>
              <a:gd name="T54" fmla="*/ 51 w 101"/>
              <a:gd name="T55" fmla="*/ 0 h 109"/>
              <a:gd name="T56" fmla="*/ 53 w 101"/>
              <a:gd name="T57" fmla="*/ 2 h 109"/>
              <a:gd name="T58" fmla="*/ 51 w 101"/>
              <a:gd name="T59" fmla="*/ 17 h 109"/>
              <a:gd name="T60" fmla="*/ 51 w 101"/>
              <a:gd name="T61" fmla="*/ 22 h 109"/>
              <a:gd name="T62" fmla="*/ 26 w 101"/>
              <a:gd name="T63" fmla="*/ 62 h 109"/>
              <a:gd name="T64" fmla="*/ 35 w 101"/>
              <a:gd name="T65" fmla="*/ 95 h 109"/>
              <a:gd name="T66" fmla="*/ 51 w 101"/>
              <a:gd name="T67" fmla="*/ 109 h 109"/>
              <a:gd name="T68" fmla="*/ 41 w 101"/>
              <a:gd name="T69" fmla="*/ 84 h 109"/>
              <a:gd name="T70" fmla="*/ 40 w 101"/>
              <a:gd name="T71" fmla="*/ 69 h 109"/>
              <a:gd name="T72" fmla="*/ 35 w 101"/>
              <a:gd name="T73" fmla="*/ 35 h 109"/>
              <a:gd name="T74" fmla="*/ 51 w 101"/>
              <a:gd name="T75" fmla="*/ 22 h 109"/>
              <a:gd name="T76" fmla="*/ 51 w 101"/>
              <a:gd name="T77" fmla="*/ 17 h 109"/>
              <a:gd name="T78" fmla="*/ 48 w 101"/>
              <a:gd name="T79" fmla="*/ 2 h 109"/>
              <a:gd name="T80" fmla="*/ 26 w 101"/>
              <a:gd name="T81" fmla="*/ 79 h 109"/>
              <a:gd name="T82" fmla="*/ 28 w 101"/>
              <a:gd name="T83" fmla="*/ 73 h 109"/>
              <a:gd name="T84" fmla="*/ 26 w 101"/>
              <a:gd name="T85" fmla="*/ 79 h 109"/>
              <a:gd name="T86" fmla="*/ 26 w 101"/>
              <a:gd name="T87" fmla="*/ 21 h 109"/>
              <a:gd name="T88" fmla="*/ 28 w 101"/>
              <a:gd name="T89" fmla="*/ 27 h 109"/>
              <a:gd name="T90" fmla="*/ 26 w 101"/>
              <a:gd name="T91" fmla="*/ 38 h 109"/>
              <a:gd name="T92" fmla="*/ 26 w 101"/>
              <a:gd name="T93" fmla="*/ 62 h 109"/>
              <a:gd name="T94" fmla="*/ 26 w 101"/>
              <a:gd name="T95" fmla="*/ 21 h 109"/>
              <a:gd name="T96" fmla="*/ 24 w 101"/>
              <a:gd name="T97" fmla="*/ 27 h 109"/>
              <a:gd name="T98" fmla="*/ 15 w 101"/>
              <a:gd name="T99" fmla="*/ 18 h 109"/>
              <a:gd name="T100" fmla="*/ 19 w 101"/>
              <a:gd name="T101" fmla="*/ 15 h 109"/>
              <a:gd name="T102" fmla="*/ 26 w 101"/>
              <a:gd name="T103" fmla="*/ 73 h 109"/>
              <a:gd name="T104" fmla="*/ 19 w 101"/>
              <a:gd name="T105" fmla="*/ 86 h 109"/>
              <a:gd name="T106" fmla="*/ 15 w 101"/>
              <a:gd name="T107" fmla="*/ 82 h 109"/>
              <a:gd name="T108" fmla="*/ 24 w 101"/>
              <a:gd name="T109" fmla="*/ 73 h 109"/>
              <a:gd name="T110" fmla="*/ 18 w 101"/>
              <a:gd name="T111" fmla="*/ 50 h 109"/>
              <a:gd name="T112" fmla="*/ 15 w 101"/>
              <a:gd name="T113" fmla="*/ 48 h 109"/>
              <a:gd name="T114" fmla="*/ 0 w 101"/>
              <a:gd name="T115" fmla="*/ 50 h 109"/>
              <a:gd name="T116" fmla="*/ 15 w 101"/>
              <a:gd name="T117"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09">
                <a:moveTo>
                  <a:pt x="76" y="62"/>
                </a:moveTo>
                <a:cubicBezTo>
                  <a:pt x="78" y="58"/>
                  <a:pt x="78" y="54"/>
                  <a:pt x="78" y="50"/>
                </a:cubicBezTo>
                <a:cubicBezTo>
                  <a:pt x="78" y="46"/>
                  <a:pt x="78" y="42"/>
                  <a:pt x="76" y="38"/>
                </a:cubicBezTo>
                <a:cubicBezTo>
                  <a:pt x="76" y="62"/>
                  <a:pt x="76" y="62"/>
                  <a:pt x="76" y="62"/>
                </a:cubicBezTo>
                <a:close/>
                <a:moveTo>
                  <a:pt x="76" y="79"/>
                </a:moveTo>
                <a:cubicBezTo>
                  <a:pt x="76" y="73"/>
                  <a:pt x="76" y="73"/>
                  <a:pt x="76" y="73"/>
                </a:cubicBezTo>
                <a:cubicBezTo>
                  <a:pt x="77" y="73"/>
                  <a:pt x="77" y="73"/>
                  <a:pt x="78" y="73"/>
                </a:cubicBezTo>
                <a:cubicBezTo>
                  <a:pt x="78" y="73"/>
                  <a:pt x="78" y="73"/>
                  <a:pt x="78" y="73"/>
                </a:cubicBezTo>
                <a:cubicBezTo>
                  <a:pt x="86" y="82"/>
                  <a:pt x="86" y="82"/>
                  <a:pt x="86" y="82"/>
                </a:cubicBezTo>
                <a:cubicBezTo>
                  <a:pt x="87" y="83"/>
                  <a:pt x="87" y="85"/>
                  <a:pt x="86" y="86"/>
                </a:cubicBezTo>
                <a:cubicBezTo>
                  <a:pt x="85" y="87"/>
                  <a:pt x="84" y="87"/>
                  <a:pt x="83" y="86"/>
                </a:cubicBezTo>
                <a:cubicBezTo>
                  <a:pt x="76" y="79"/>
                  <a:pt x="76" y="79"/>
                  <a:pt x="76" y="79"/>
                </a:cubicBezTo>
                <a:close/>
                <a:moveTo>
                  <a:pt x="76" y="28"/>
                </a:moveTo>
                <a:cubicBezTo>
                  <a:pt x="76" y="22"/>
                  <a:pt x="76" y="22"/>
                  <a:pt x="76" y="22"/>
                </a:cubicBezTo>
                <a:cubicBezTo>
                  <a:pt x="83" y="15"/>
                  <a:pt x="83" y="15"/>
                  <a:pt x="83" y="15"/>
                </a:cubicBezTo>
                <a:cubicBezTo>
                  <a:pt x="84" y="14"/>
                  <a:pt x="85" y="14"/>
                  <a:pt x="86" y="15"/>
                </a:cubicBezTo>
                <a:cubicBezTo>
                  <a:pt x="87" y="16"/>
                  <a:pt x="87" y="17"/>
                  <a:pt x="86" y="18"/>
                </a:cubicBezTo>
                <a:cubicBezTo>
                  <a:pt x="78" y="27"/>
                  <a:pt x="78" y="27"/>
                  <a:pt x="78" y="27"/>
                </a:cubicBezTo>
                <a:cubicBezTo>
                  <a:pt x="78" y="27"/>
                  <a:pt x="78" y="27"/>
                  <a:pt x="78" y="27"/>
                </a:cubicBezTo>
                <a:cubicBezTo>
                  <a:pt x="77" y="28"/>
                  <a:pt x="77" y="28"/>
                  <a:pt x="76" y="28"/>
                </a:cubicBezTo>
                <a:close/>
                <a:moveTo>
                  <a:pt x="99" y="48"/>
                </a:moveTo>
                <a:cubicBezTo>
                  <a:pt x="99" y="48"/>
                  <a:pt x="99" y="48"/>
                  <a:pt x="99" y="48"/>
                </a:cubicBezTo>
                <a:cubicBezTo>
                  <a:pt x="86" y="48"/>
                  <a:pt x="86" y="48"/>
                  <a:pt x="86" y="48"/>
                </a:cubicBezTo>
                <a:cubicBezTo>
                  <a:pt x="85" y="48"/>
                  <a:pt x="84" y="49"/>
                  <a:pt x="84" y="50"/>
                </a:cubicBezTo>
                <a:cubicBezTo>
                  <a:pt x="84" y="52"/>
                  <a:pt x="85" y="53"/>
                  <a:pt x="86" y="53"/>
                </a:cubicBezTo>
                <a:cubicBezTo>
                  <a:pt x="99" y="53"/>
                  <a:pt x="99" y="53"/>
                  <a:pt x="99" y="53"/>
                </a:cubicBezTo>
                <a:cubicBezTo>
                  <a:pt x="100" y="53"/>
                  <a:pt x="101" y="52"/>
                  <a:pt x="101" y="50"/>
                </a:cubicBezTo>
                <a:cubicBezTo>
                  <a:pt x="101" y="49"/>
                  <a:pt x="100" y="48"/>
                  <a:pt x="99" y="48"/>
                </a:cubicBezTo>
                <a:close/>
                <a:moveTo>
                  <a:pt x="51" y="109"/>
                </a:moveTo>
                <a:cubicBezTo>
                  <a:pt x="53" y="109"/>
                  <a:pt x="53" y="109"/>
                  <a:pt x="53" y="109"/>
                </a:cubicBezTo>
                <a:cubicBezTo>
                  <a:pt x="60" y="109"/>
                  <a:pt x="66" y="103"/>
                  <a:pt x="66" y="95"/>
                </a:cubicBezTo>
                <a:cubicBezTo>
                  <a:pt x="66" y="73"/>
                  <a:pt x="66" y="73"/>
                  <a:pt x="66" y="73"/>
                </a:cubicBezTo>
                <a:cubicBezTo>
                  <a:pt x="70" y="70"/>
                  <a:pt x="74" y="67"/>
                  <a:pt x="76" y="62"/>
                </a:cubicBezTo>
                <a:cubicBezTo>
                  <a:pt x="76" y="38"/>
                  <a:pt x="76" y="38"/>
                  <a:pt x="76" y="38"/>
                </a:cubicBezTo>
                <a:cubicBezTo>
                  <a:pt x="71" y="29"/>
                  <a:pt x="62" y="22"/>
                  <a:pt x="51" y="22"/>
                </a:cubicBezTo>
                <a:cubicBezTo>
                  <a:pt x="51" y="28"/>
                  <a:pt x="51" y="28"/>
                  <a:pt x="51" y="28"/>
                </a:cubicBezTo>
                <a:cubicBezTo>
                  <a:pt x="57" y="28"/>
                  <a:pt x="62" y="31"/>
                  <a:pt x="66" y="35"/>
                </a:cubicBezTo>
                <a:cubicBezTo>
                  <a:pt x="70" y="39"/>
                  <a:pt x="73" y="44"/>
                  <a:pt x="73" y="50"/>
                </a:cubicBezTo>
                <a:cubicBezTo>
                  <a:pt x="73" y="58"/>
                  <a:pt x="68" y="65"/>
                  <a:pt x="62" y="69"/>
                </a:cubicBezTo>
                <a:cubicBezTo>
                  <a:pt x="62" y="69"/>
                  <a:pt x="62" y="69"/>
                  <a:pt x="62" y="69"/>
                </a:cubicBezTo>
                <a:cubicBezTo>
                  <a:pt x="61" y="70"/>
                  <a:pt x="61" y="71"/>
                  <a:pt x="61" y="72"/>
                </a:cubicBezTo>
                <a:cubicBezTo>
                  <a:pt x="61" y="84"/>
                  <a:pt x="61" y="84"/>
                  <a:pt x="61" y="84"/>
                </a:cubicBezTo>
                <a:cubicBezTo>
                  <a:pt x="51" y="84"/>
                  <a:pt x="51" y="84"/>
                  <a:pt x="51" y="84"/>
                </a:cubicBezTo>
                <a:cubicBezTo>
                  <a:pt x="51" y="109"/>
                  <a:pt x="51" y="109"/>
                  <a:pt x="51" y="109"/>
                </a:cubicBezTo>
                <a:close/>
                <a:moveTo>
                  <a:pt x="76" y="22"/>
                </a:moveTo>
                <a:cubicBezTo>
                  <a:pt x="76" y="28"/>
                  <a:pt x="76" y="28"/>
                  <a:pt x="76" y="28"/>
                </a:cubicBezTo>
                <a:cubicBezTo>
                  <a:pt x="75" y="28"/>
                  <a:pt x="75" y="28"/>
                  <a:pt x="74" y="27"/>
                </a:cubicBezTo>
                <a:cubicBezTo>
                  <a:pt x="73" y="26"/>
                  <a:pt x="73" y="24"/>
                  <a:pt x="74" y="23"/>
                </a:cubicBezTo>
                <a:cubicBezTo>
                  <a:pt x="76" y="22"/>
                  <a:pt x="76" y="22"/>
                  <a:pt x="76" y="22"/>
                </a:cubicBezTo>
                <a:close/>
                <a:moveTo>
                  <a:pt x="76" y="73"/>
                </a:moveTo>
                <a:cubicBezTo>
                  <a:pt x="76" y="79"/>
                  <a:pt x="76" y="79"/>
                  <a:pt x="76" y="79"/>
                </a:cubicBezTo>
                <a:cubicBezTo>
                  <a:pt x="74" y="77"/>
                  <a:pt x="74" y="77"/>
                  <a:pt x="74" y="77"/>
                </a:cubicBezTo>
                <a:cubicBezTo>
                  <a:pt x="73" y="76"/>
                  <a:pt x="73" y="74"/>
                  <a:pt x="74" y="73"/>
                </a:cubicBezTo>
                <a:cubicBezTo>
                  <a:pt x="75" y="73"/>
                  <a:pt x="75" y="73"/>
                  <a:pt x="76" y="73"/>
                </a:cubicBezTo>
                <a:close/>
                <a:moveTo>
                  <a:pt x="51" y="17"/>
                </a:moveTo>
                <a:cubicBezTo>
                  <a:pt x="51" y="0"/>
                  <a:pt x="51" y="0"/>
                  <a:pt x="51" y="0"/>
                </a:cubicBezTo>
                <a:cubicBezTo>
                  <a:pt x="51" y="0"/>
                  <a:pt x="51" y="0"/>
                  <a:pt x="51" y="0"/>
                </a:cubicBezTo>
                <a:cubicBezTo>
                  <a:pt x="52" y="0"/>
                  <a:pt x="53" y="1"/>
                  <a:pt x="53" y="2"/>
                </a:cubicBezTo>
                <a:cubicBezTo>
                  <a:pt x="53" y="15"/>
                  <a:pt x="53" y="15"/>
                  <a:pt x="53" y="15"/>
                </a:cubicBezTo>
                <a:cubicBezTo>
                  <a:pt x="53" y="16"/>
                  <a:pt x="52" y="17"/>
                  <a:pt x="51" y="17"/>
                </a:cubicBezTo>
                <a:cubicBezTo>
                  <a:pt x="51" y="17"/>
                  <a:pt x="51" y="17"/>
                  <a:pt x="51" y="17"/>
                </a:cubicBezTo>
                <a:close/>
                <a:moveTo>
                  <a:pt x="51" y="22"/>
                </a:moveTo>
                <a:cubicBezTo>
                  <a:pt x="40" y="22"/>
                  <a:pt x="30" y="29"/>
                  <a:pt x="26" y="38"/>
                </a:cubicBezTo>
                <a:cubicBezTo>
                  <a:pt x="26" y="62"/>
                  <a:pt x="26" y="62"/>
                  <a:pt x="26" y="62"/>
                </a:cubicBezTo>
                <a:cubicBezTo>
                  <a:pt x="28" y="67"/>
                  <a:pt x="31" y="71"/>
                  <a:pt x="35" y="74"/>
                </a:cubicBezTo>
                <a:cubicBezTo>
                  <a:pt x="35" y="95"/>
                  <a:pt x="35" y="95"/>
                  <a:pt x="35" y="95"/>
                </a:cubicBezTo>
                <a:cubicBezTo>
                  <a:pt x="35" y="103"/>
                  <a:pt x="42" y="109"/>
                  <a:pt x="49" y="109"/>
                </a:cubicBezTo>
                <a:cubicBezTo>
                  <a:pt x="51" y="109"/>
                  <a:pt x="51" y="109"/>
                  <a:pt x="51" y="109"/>
                </a:cubicBezTo>
                <a:cubicBezTo>
                  <a:pt x="51" y="84"/>
                  <a:pt x="51" y="84"/>
                  <a:pt x="51" y="84"/>
                </a:cubicBezTo>
                <a:cubicBezTo>
                  <a:pt x="41" y="84"/>
                  <a:pt x="41" y="84"/>
                  <a:pt x="41" y="84"/>
                </a:cubicBezTo>
                <a:cubicBezTo>
                  <a:pt x="41" y="72"/>
                  <a:pt x="41" y="72"/>
                  <a:pt x="41" y="72"/>
                </a:cubicBezTo>
                <a:cubicBezTo>
                  <a:pt x="41" y="71"/>
                  <a:pt x="41" y="70"/>
                  <a:pt x="40" y="69"/>
                </a:cubicBezTo>
                <a:cubicBezTo>
                  <a:pt x="33" y="66"/>
                  <a:pt x="28" y="58"/>
                  <a:pt x="28" y="50"/>
                </a:cubicBezTo>
                <a:cubicBezTo>
                  <a:pt x="28" y="44"/>
                  <a:pt x="31" y="39"/>
                  <a:pt x="35" y="35"/>
                </a:cubicBezTo>
                <a:cubicBezTo>
                  <a:pt x="39" y="31"/>
                  <a:pt x="44" y="28"/>
                  <a:pt x="51" y="28"/>
                </a:cubicBezTo>
                <a:cubicBezTo>
                  <a:pt x="51" y="22"/>
                  <a:pt x="51" y="22"/>
                  <a:pt x="51" y="22"/>
                </a:cubicBezTo>
                <a:close/>
                <a:moveTo>
                  <a:pt x="51" y="0"/>
                </a:moveTo>
                <a:cubicBezTo>
                  <a:pt x="51" y="17"/>
                  <a:pt x="51" y="17"/>
                  <a:pt x="51" y="17"/>
                </a:cubicBezTo>
                <a:cubicBezTo>
                  <a:pt x="49" y="17"/>
                  <a:pt x="48" y="16"/>
                  <a:pt x="48" y="15"/>
                </a:cubicBezTo>
                <a:cubicBezTo>
                  <a:pt x="48" y="2"/>
                  <a:pt x="48" y="2"/>
                  <a:pt x="48" y="2"/>
                </a:cubicBezTo>
                <a:cubicBezTo>
                  <a:pt x="48" y="1"/>
                  <a:pt x="49" y="0"/>
                  <a:pt x="51" y="0"/>
                </a:cubicBezTo>
                <a:close/>
                <a:moveTo>
                  <a:pt x="26" y="79"/>
                </a:moveTo>
                <a:cubicBezTo>
                  <a:pt x="26" y="73"/>
                  <a:pt x="26" y="73"/>
                  <a:pt x="26" y="73"/>
                </a:cubicBezTo>
                <a:cubicBezTo>
                  <a:pt x="26" y="73"/>
                  <a:pt x="27" y="73"/>
                  <a:pt x="28" y="73"/>
                </a:cubicBezTo>
                <a:cubicBezTo>
                  <a:pt x="29" y="74"/>
                  <a:pt x="29" y="76"/>
                  <a:pt x="28" y="77"/>
                </a:cubicBezTo>
                <a:cubicBezTo>
                  <a:pt x="26" y="79"/>
                  <a:pt x="26" y="79"/>
                  <a:pt x="26" y="79"/>
                </a:cubicBezTo>
                <a:close/>
                <a:moveTo>
                  <a:pt x="26" y="28"/>
                </a:moveTo>
                <a:cubicBezTo>
                  <a:pt x="26" y="21"/>
                  <a:pt x="26" y="21"/>
                  <a:pt x="26" y="21"/>
                </a:cubicBezTo>
                <a:cubicBezTo>
                  <a:pt x="28" y="23"/>
                  <a:pt x="28" y="23"/>
                  <a:pt x="28" y="23"/>
                </a:cubicBezTo>
                <a:cubicBezTo>
                  <a:pt x="29" y="24"/>
                  <a:pt x="29" y="26"/>
                  <a:pt x="28" y="27"/>
                </a:cubicBezTo>
                <a:cubicBezTo>
                  <a:pt x="27" y="28"/>
                  <a:pt x="26" y="28"/>
                  <a:pt x="26" y="28"/>
                </a:cubicBezTo>
                <a:close/>
                <a:moveTo>
                  <a:pt x="26" y="38"/>
                </a:moveTo>
                <a:cubicBezTo>
                  <a:pt x="24" y="42"/>
                  <a:pt x="23" y="46"/>
                  <a:pt x="23" y="50"/>
                </a:cubicBezTo>
                <a:cubicBezTo>
                  <a:pt x="23" y="55"/>
                  <a:pt x="24" y="59"/>
                  <a:pt x="26" y="62"/>
                </a:cubicBezTo>
                <a:cubicBezTo>
                  <a:pt x="26" y="38"/>
                  <a:pt x="26" y="38"/>
                  <a:pt x="26" y="38"/>
                </a:cubicBezTo>
                <a:close/>
                <a:moveTo>
                  <a:pt x="26" y="21"/>
                </a:moveTo>
                <a:cubicBezTo>
                  <a:pt x="26" y="28"/>
                  <a:pt x="26" y="28"/>
                  <a:pt x="26" y="28"/>
                </a:cubicBezTo>
                <a:cubicBezTo>
                  <a:pt x="25" y="28"/>
                  <a:pt x="24" y="27"/>
                  <a:pt x="24" y="27"/>
                </a:cubicBezTo>
                <a:cubicBezTo>
                  <a:pt x="24" y="27"/>
                  <a:pt x="24" y="27"/>
                  <a:pt x="24" y="27"/>
                </a:cubicBezTo>
                <a:cubicBezTo>
                  <a:pt x="15" y="18"/>
                  <a:pt x="15" y="18"/>
                  <a:pt x="15" y="18"/>
                </a:cubicBezTo>
                <a:cubicBezTo>
                  <a:pt x="14" y="17"/>
                  <a:pt x="14" y="16"/>
                  <a:pt x="15" y="15"/>
                </a:cubicBezTo>
                <a:cubicBezTo>
                  <a:pt x="16" y="14"/>
                  <a:pt x="18" y="14"/>
                  <a:pt x="19" y="15"/>
                </a:cubicBezTo>
                <a:cubicBezTo>
                  <a:pt x="26" y="21"/>
                  <a:pt x="26" y="21"/>
                  <a:pt x="26" y="21"/>
                </a:cubicBezTo>
                <a:close/>
                <a:moveTo>
                  <a:pt x="26" y="73"/>
                </a:moveTo>
                <a:cubicBezTo>
                  <a:pt x="26" y="79"/>
                  <a:pt x="26" y="79"/>
                  <a:pt x="26" y="79"/>
                </a:cubicBezTo>
                <a:cubicBezTo>
                  <a:pt x="19" y="86"/>
                  <a:pt x="19" y="86"/>
                  <a:pt x="19" y="86"/>
                </a:cubicBezTo>
                <a:cubicBezTo>
                  <a:pt x="18" y="87"/>
                  <a:pt x="16" y="87"/>
                  <a:pt x="15" y="86"/>
                </a:cubicBezTo>
                <a:cubicBezTo>
                  <a:pt x="14" y="85"/>
                  <a:pt x="14" y="83"/>
                  <a:pt x="15" y="82"/>
                </a:cubicBezTo>
                <a:cubicBezTo>
                  <a:pt x="24" y="73"/>
                  <a:pt x="24" y="73"/>
                  <a:pt x="24" y="73"/>
                </a:cubicBezTo>
                <a:cubicBezTo>
                  <a:pt x="24" y="73"/>
                  <a:pt x="24" y="73"/>
                  <a:pt x="24" y="73"/>
                </a:cubicBezTo>
                <a:cubicBezTo>
                  <a:pt x="24" y="73"/>
                  <a:pt x="25" y="73"/>
                  <a:pt x="26" y="73"/>
                </a:cubicBezTo>
                <a:close/>
                <a:moveTo>
                  <a:pt x="18" y="50"/>
                </a:moveTo>
                <a:cubicBezTo>
                  <a:pt x="18" y="50"/>
                  <a:pt x="18" y="50"/>
                  <a:pt x="18" y="50"/>
                </a:cubicBezTo>
                <a:cubicBezTo>
                  <a:pt x="18" y="49"/>
                  <a:pt x="17" y="48"/>
                  <a:pt x="15" y="48"/>
                </a:cubicBezTo>
                <a:cubicBezTo>
                  <a:pt x="3" y="48"/>
                  <a:pt x="3" y="48"/>
                  <a:pt x="3" y="48"/>
                </a:cubicBezTo>
                <a:cubicBezTo>
                  <a:pt x="2" y="48"/>
                  <a:pt x="0" y="49"/>
                  <a:pt x="0" y="50"/>
                </a:cubicBezTo>
                <a:cubicBezTo>
                  <a:pt x="0" y="52"/>
                  <a:pt x="2" y="53"/>
                  <a:pt x="3" y="53"/>
                </a:cubicBezTo>
                <a:cubicBezTo>
                  <a:pt x="15" y="53"/>
                  <a:pt x="15" y="53"/>
                  <a:pt x="15" y="53"/>
                </a:cubicBezTo>
                <a:cubicBezTo>
                  <a:pt x="17" y="53"/>
                  <a:pt x="18" y="52"/>
                  <a:pt x="18" y="5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10" name="矩形 109"/>
          <p:cNvSpPr/>
          <p:nvPr/>
        </p:nvSpPr>
        <p:spPr>
          <a:xfrm>
            <a:off x="536262" y="970010"/>
            <a:ext cx="8715436" cy="3200876"/>
          </a:xfrm>
          <a:prstGeom prst="rect">
            <a:avLst/>
          </a:prstGeom>
        </p:spPr>
        <p:txBody>
          <a:bodyPr wrap="square">
            <a:spAutoFit/>
          </a:bodyPr>
          <a:lstStyle/>
          <a:p>
            <a:pPr latinLnBrk="1"/>
            <a:endParaRPr lang="en-US" altLang="zh-CN" sz="1600" dirty="0" smtClean="0"/>
          </a:p>
          <a:p>
            <a:pPr algn="ctr"/>
            <a:r>
              <a:rPr lang="zh-CN" altLang="en-US" sz="1600" b="1" dirty="0"/>
              <a:t>财政部 海关总署 税务总局 药监局 </a:t>
            </a:r>
            <a:r>
              <a:rPr lang="zh-CN" altLang="en-US" sz="1600" b="1" dirty="0" smtClean="0"/>
              <a:t>关于</a:t>
            </a:r>
            <a:r>
              <a:rPr lang="zh-CN" altLang="en-US" sz="1600" b="1" dirty="0"/>
              <a:t>罕见病药品增值税政策的通知</a:t>
            </a:r>
            <a:endParaRPr lang="zh-CN" altLang="en-US" sz="1600" b="1" dirty="0"/>
          </a:p>
          <a:p>
            <a:r>
              <a:rPr lang="zh-CN" altLang="en-US" sz="1400" dirty="0"/>
              <a:t>各省、自治区、直辖市、计划单列市财政厅（局），新疆生产建设兵团财政局，海关总署广东分署、各直属海关，国家税务总局各省、自治区、直辖市、计划单列市税务局：</a:t>
            </a:r>
            <a:endParaRPr lang="zh-CN" altLang="en-US" sz="1400" dirty="0"/>
          </a:p>
          <a:p>
            <a:r>
              <a:rPr lang="zh-CN" altLang="en-US" sz="1400" dirty="0"/>
              <a:t>　　为鼓励罕见病制药产业发展，降低患者用药成本，现将罕见病药品增值税政策通知如下：</a:t>
            </a:r>
            <a:endParaRPr lang="zh-CN" altLang="en-US" sz="1400" dirty="0"/>
          </a:p>
          <a:p>
            <a:r>
              <a:rPr lang="zh-CN" altLang="en-US" sz="1400" dirty="0"/>
              <a:t>　　一、自</a:t>
            </a:r>
            <a:r>
              <a:rPr lang="en-US" altLang="zh-CN" sz="1400" dirty="0"/>
              <a:t>2019</a:t>
            </a:r>
            <a:r>
              <a:rPr lang="zh-CN" altLang="en-US" sz="1400" dirty="0"/>
              <a:t>年</a:t>
            </a:r>
            <a:r>
              <a:rPr lang="en-US" altLang="zh-CN" sz="1400" dirty="0"/>
              <a:t>3</a:t>
            </a:r>
            <a:r>
              <a:rPr lang="zh-CN" altLang="en-US" sz="1400" dirty="0"/>
              <a:t>月</a:t>
            </a:r>
            <a:r>
              <a:rPr lang="en-US" altLang="zh-CN" sz="1400" dirty="0"/>
              <a:t>1</a:t>
            </a:r>
            <a:r>
              <a:rPr lang="zh-CN" altLang="en-US" sz="1400" dirty="0"/>
              <a:t>日起，增值税一般纳税人生产</a:t>
            </a:r>
            <a:r>
              <a:rPr lang="zh-CN" altLang="en-US" sz="1400" dirty="0">
                <a:solidFill>
                  <a:srgbClr val="FF0000"/>
                </a:solidFill>
              </a:rPr>
              <a:t>销售和批发、零售罕见病药品</a:t>
            </a:r>
            <a:r>
              <a:rPr lang="zh-CN" altLang="en-US" sz="1400" dirty="0"/>
              <a:t>，可选择按照简易办法依照</a:t>
            </a:r>
            <a:r>
              <a:rPr lang="en-US" altLang="zh-CN" sz="1400" dirty="0"/>
              <a:t>3%</a:t>
            </a:r>
            <a:r>
              <a:rPr lang="zh-CN" altLang="en-US" sz="1400" dirty="0"/>
              <a:t>征收率计算缴纳增值税。上述纳税人选择简易办法计算缴纳增值税后，</a:t>
            </a:r>
            <a:r>
              <a:rPr lang="en-US" altLang="zh-CN" sz="1400" dirty="0"/>
              <a:t>36</a:t>
            </a:r>
            <a:r>
              <a:rPr lang="zh-CN" altLang="en-US" sz="1400" dirty="0"/>
              <a:t>个月内不得变更。</a:t>
            </a:r>
            <a:endParaRPr lang="zh-CN" altLang="en-US" sz="1400" dirty="0"/>
          </a:p>
          <a:p>
            <a:r>
              <a:rPr lang="zh-CN" altLang="en-US" sz="1400" dirty="0"/>
              <a:t>　　二、自</a:t>
            </a:r>
            <a:r>
              <a:rPr lang="en-US" altLang="zh-CN" sz="1400" dirty="0"/>
              <a:t>2019</a:t>
            </a:r>
            <a:r>
              <a:rPr lang="zh-CN" altLang="en-US" sz="1400" dirty="0"/>
              <a:t>年</a:t>
            </a:r>
            <a:r>
              <a:rPr lang="en-US" altLang="zh-CN" sz="1400" dirty="0"/>
              <a:t>3</a:t>
            </a:r>
            <a:r>
              <a:rPr lang="zh-CN" altLang="en-US" sz="1400" dirty="0"/>
              <a:t>月</a:t>
            </a:r>
            <a:r>
              <a:rPr lang="en-US" altLang="zh-CN" sz="1400" dirty="0"/>
              <a:t>1</a:t>
            </a:r>
            <a:r>
              <a:rPr lang="zh-CN" altLang="en-US" sz="1400" dirty="0"/>
              <a:t>日起，对进口罕见病药品，减按</a:t>
            </a:r>
            <a:r>
              <a:rPr lang="en-US" altLang="zh-CN" sz="1400" dirty="0"/>
              <a:t>3%</a:t>
            </a:r>
            <a:r>
              <a:rPr lang="zh-CN" altLang="en-US" sz="1400" dirty="0"/>
              <a:t>征收进口环节增值税。</a:t>
            </a:r>
            <a:endParaRPr lang="zh-CN" altLang="en-US" sz="1400" dirty="0"/>
          </a:p>
          <a:p>
            <a:r>
              <a:rPr lang="zh-CN" altLang="en-US" sz="1400" dirty="0"/>
              <a:t>　　三、纳税人应单独核算罕见病药品的销售额。未单独核算的，不得适用本通知第一条规定的简易征收政策。</a:t>
            </a:r>
            <a:endParaRPr lang="zh-CN" altLang="en-US" sz="1400" dirty="0"/>
          </a:p>
          <a:p>
            <a:r>
              <a:rPr lang="zh-CN" altLang="en-US" sz="1400" dirty="0"/>
              <a:t>　　四、本通知所称罕见病药品，是指经国家药品监督管理部门批准注册的罕见病药品制剂及原料药。罕见病药品清单（第一批）见附件。罕见病药品范围实行动态调整，由财政部、海关总署、税务总局、药监局根据变化情况适时明确。</a:t>
            </a:r>
            <a:endParaRPr lang="zh-CN" altLang="en-US" sz="1400" dirty="0"/>
          </a:p>
          <a:p>
            <a:pPr latinLnBrk="1"/>
            <a:r>
              <a:rPr lang="zh-CN" altLang="en-US" sz="1600" dirty="0" smtClean="0"/>
              <a:t>。</a:t>
            </a:r>
            <a:endParaRPr lang="zh-CN" altLang="en-US" sz="1600" dirty="0"/>
          </a:p>
        </p:txBody>
      </p:sp>
      <p:sp>
        <p:nvSpPr>
          <p:cNvPr id="111" name="圆角矩形 25"/>
          <p:cNvSpPr/>
          <p:nvPr/>
        </p:nvSpPr>
        <p:spPr>
          <a:xfrm>
            <a:off x="4893980" y="269939"/>
            <a:ext cx="3638460" cy="360423"/>
          </a:xfrm>
          <a:prstGeom prst="roundRect">
            <a:avLst>
              <a:gd name="adj" fmla="val 50000"/>
            </a:avLst>
          </a:prstGeom>
          <a:solidFill>
            <a:srgbClr val="C1000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
        <p:nvSpPr>
          <p:cNvPr id="114" name="标题 4"/>
          <p:cNvSpPr txBox="1"/>
          <p:nvPr/>
        </p:nvSpPr>
        <p:spPr>
          <a:xfrm>
            <a:off x="5163940" y="282867"/>
            <a:ext cx="3224484" cy="355021"/>
          </a:xfrm>
          <a:prstGeom prst="rect">
            <a:avLst/>
          </a:prstGeom>
        </p:spPr>
        <p:txBody>
          <a:bodyPr vert="horz" lIns="68562" tIns="34281" rIns="68562" bIns="34281"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pPr>
            <a:r>
              <a:rPr lang="zh-CN" altLang="en-US" sz="1800" b="1" dirty="0" smtClean="0">
                <a:solidFill>
                  <a:srgbClr val="FFFFFF"/>
                </a:solidFill>
                <a:ea typeface="微软雅黑" panose="020B0503020204020204" pitchFamily="34" charset="-122"/>
                <a:sym typeface="Arial" panose="020B0604020202020204" pitchFamily="34" charset="0"/>
              </a:rPr>
              <a:t>财税</a:t>
            </a:r>
            <a:r>
              <a:rPr lang="en-US" altLang="zh-CN" sz="1800" b="1" dirty="0" smtClean="0">
                <a:solidFill>
                  <a:srgbClr val="FFFFFF"/>
                </a:solidFill>
                <a:ea typeface="微软雅黑" panose="020B0503020204020204" pitchFamily="34" charset="-122"/>
                <a:sym typeface="Arial" panose="020B0604020202020204" pitchFamily="34" charset="0"/>
              </a:rPr>
              <a:t>[2019]24</a:t>
            </a:r>
            <a:r>
              <a:rPr lang="zh-CN" altLang="en-US" sz="1800" b="1" dirty="0" smtClean="0">
                <a:solidFill>
                  <a:srgbClr val="FFFFFF"/>
                </a:solidFill>
                <a:ea typeface="微软雅黑" panose="020B0503020204020204" pitchFamily="34" charset="-122"/>
                <a:sym typeface="Arial" panose="020B0604020202020204" pitchFamily="34" charset="0"/>
              </a:rPr>
              <a:t>号</a:t>
            </a:r>
            <a:endParaRPr lang="zh-CN" altLang="en-US" sz="1800" b="1" dirty="0">
              <a:solidFill>
                <a:srgbClr val="FFFFFF"/>
              </a:solidFill>
              <a:latin typeface="Century Schoolbook" panose="02040604050505020304"/>
              <a:ea typeface="微软雅黑" panose="020B0503020204020204" pitchFamily="34" charset="-122"/>
              <a:sym typeface="Arial" panose="020B0604020202020204" pitchFamily="34" charset="0"/>
            </a:endParaRPr>
          </a:p>
        </p:txBody>
      </p:sp>
      <p:sp>
        <p:nvSpPr>
          <p:cNvPr id="115" name="右箭头 29"/>
          <p:cNvSpPr/>
          <p:nvPr/>
        </p:nvSpPr>
        <p:spPr>
          <a:xfrm>
            <a:off x="8100392" y="389499"/>
            <a:ext cx="215968" cy="141755"/>
          </a:xfrm>
          <a:prstGeom prst="rightArrow">
            <a:avLst/>
          </a:prstGeom>
          <a:solidFill>
            <a:sysClr val="window" lastClr="FFFFFF"/>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Tree>
  </p:cSld>
  <p:clrMapOvr>
    <a:masterClrMapping/>
  </p:clrMapOvr>
  <mc:AlternateContent xmlns:mc="http://schemas.openxmlformats.org/markup-compatibility/2006">
    <mc:Choice xmlns:p14="http://schemas.microsoft.com/office/powerpoint/2010/main" Requires="p14">
      <p:transition spd="slow" p14:dur="1400" advTm="0">
        <p14:doors dir="vert"/>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ppt_x"/>
                                          </p:val>
                                        </p:tav>
                                        <p:tav tm="100000">
                                          <p:val>
                                            <p:strVal val="#ppt_x"/>
                                          </p:val>
                                        </p:tav>
                                      </p:tavLst>
                                    </p:anim>
                                    <p:anim calcmode="lin" valueType="num">
                                      <p:cBhvr additive="base">
                                        <p:cTn id="13" dur="500" fill="hold"/>
                                        <p:tgtEl>
                                          <p:spTgt spid="10"/>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500" fill="hold"/>
                                        <p:tgtEl>
                                          <p:spTgt spid="11"/>
                                        </p:tgtEl>
                                        <p:attrNameLst>
                                          <p:attrName>ppt_x</p:attrName>
                                        </p:attrNameLst>
                                      </p:cBhvr>
                                      <p:tavLst>
                                        <p:tav tm="0">
                                          <p:val>
                                            <p:strVal val="#ppt_x"/>
                                          </p:val>
                                        </p:tav>
                                        <p:tav tm="100000">
                                          <p:val>
                                            <p:strVal val="#ppt_x"/>
                                          </p:val>
                                        </p:tav>
                                      </p:tavLst>
                                    </p:anim>
                                    <p:anim calcmode="lin" valueType="num">
                                      <p:cBhvr additive="base">
                                        <p:cTn id="18" dur="500" fill="hold"/>
                                        <p:tgtEl>
                                          <p:spTgt spid="11"/>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2" fill="hold" grpId="0" nodeType="after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additive="base">
                                        <p:cTn id="22" dur="500" fill="hold"/>
                                        <p:tgtEl>
                                          <p:spTgt spid="13"/>
                                        </p:tgtEl>
                                        <p:attrNameLst>
                                          <p:attrName>ppt_x</p:attrName>
                                        </p:attrNameLst>
                                      </p:cBhvr>
                                      <p:tavLst>
                                        <p:tav tm="0">
                                          <p:val>
                                            <p:strVal val="1+#ppt_w/2"/>
                                          </p:val>
                                        </p:tav>
                                        <p:tav tm="100000">
                                          <p:val>
                                            <p:strVal val="#ppt_x"/>
                                          </p:val>
                                        </p:tav>
                                      </p:tavLst>
                                    </p:anim>
                                    <p:anim calcmode="lin" valueType="num">
                                      <p:cBhvr additive="base">
                                        <p:cTn id="23" dur="500" fill="hold"/>
                                        <p:tgtEl>
                                          <p:spTgt spid="13"/>
                                        </p:tgtEl>
                                        <p:attrNameLst>
                                          <p:attrName>ppt_y</p:attrName>
                                        </p:attrNameLst>
                                      </p:cBhvr>
                                      <p:tavLst>
                                        <p:tav tm="0">
                                          <p:val>
                                            <p:strVal val="#ppt_y"/>
                                          </p:val>
                                        </p:tav>
                                        <p:tav tm="100000">
                                          <p:val>
                                            <p:strVal val="#ppt_y"/>
                                          </p:val>
                                        </p:tav>
                                      </p:tavLst>
                                    </p:anim>
                                  </p:childTnLst>
                                </p:cTn>
                              </p:par>
                              <p:par>
                                <p:cTn id="24" presetID="2" presetClass="entr" presetSubtype="4"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additive="base">
                                        <p:cTn id="26" dur="500" fill="hold"/>
                                        <p:tgtEl>
                                          <p:spTgt spid="14"/>
                                        </p:tgtEl>
                                        <p:attrNameLst>
                                          <p:attrName>ppt_x</p:attrName>
                                        </p:attrNameLst>
                                      </p:cBhvr>
                                      <p:tavLst>
                                        <p:tav tm="0">
                                          <p:val>
                                            <p:strVal val="#ppt_x"/>
                                          </p:val>
                                        </p:tav>
                                        <p:tav tm="100000">
                                          <p:val>
                                            <p:strVal val="#ppt_x"/>
                                          </p:val>
                                        </p:tav>
                                      </p:tavLst>
                                    </p:anim>
                                    <p:anim calcmode="lin" valueType="num">
                                      <p:cBhvr additive="base">
                                        <p:cTn id="27" dur="500" fill="hold"/>
                                        <p:tgtEl>
                                          <p:spTgt spid="14"/>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0"/>
                                  </p:stCondLst>
                                  <p:childTnLst>
                                    <p:set>
                                      <p:cBhvr>
                                        <p:cTn id="29" dur="1" fill="hold">
                                          <p:stCondLst>
                                            <p:cond delay="0"/>
                                          </p:stCondLst>
                                        </p:cTn>
                                        <p:tgtEl>
                                          <p:spTgt spid="15"/>
                                        </p:tgtEl>
                                        <p:attrNameLst>
                                          <p:attrName>style.visibility</p:attrName>
                                        </p:attrNameLst>
                                      </p:cBhvr>
                                      <p:to>
                                        <p:strVal val="visible"/>
                                      </p:to>
                                    </p:set>
                                    <p:anim calcmode="lin" valueType="num">
                                      <p:cBhvr additive="base">
                                        <p:cTn id="30" dur="500" fill="hold"/>
                                        <p:tgtEl>
                                          <p:spTgt spid="15"/>
                                        </p:tgtEl>
                                        <p:attrNameLst>
                                          <p:attrName>ppt_x</p:attrName>
                                        </p:attrNameLst>
                                      </p:cBhvr>
                                      <p:tavLst>
                                        <p:tav tm="0">
                                          <p:val>
                                            <p:strVal val="#ppt_x"/>
                                          </p:val>
                                        </p:tav>
                                        <p:tav tm="100000">
                                          <p:val>
                                            <p:strVal val="#ppt_x"/>
                                          </p:val>
                                        </p:tav>
                                      </p:tavLst>
                                    </p:anim>
                                    <p:anim calcmode="lin" valueType="num">
                                      <p:cBhvr additive="base">
                                        <p:cTn id="31" dur="500" fill="hold"/>
                                        <p:tgtEl>
                                          <p:spTgt spid="15"/>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16"/>
                                        </p:tgtEl>
                                        <p:attrNameLst>
                                          <p:attrName>style.visibility</p:attrName>
                                        </p:attrNameLst>
                                      </p:cBhvr>
                                      <p:to>
                                        <p:strVal val="visible"/>
                                      </p:to>
                                    </p:set>
                                    <p:anim calcmode="lin" valueType="num">
                                      <p:cBhvr additive="base">
                                        <p:cTn id="34" dur="500" fill="hold"/>
                                        <p:tgtEl>
                                          <p:spTgt spid="16"/>
                                        </p:tgtEl>
                                        <p:attrNameLst>
                                          <p:attrName>ppt_x</p:attrName>
                                        </p:attrNameLst>
                                      </p:cBhvr>
                                      <p:tavLst>
                                        <p:tav tm="0">
                                          <p:val>
                                            <p:strVal val="#ppt_x"/>
                                          </p:val>
                                        </p:tav>
                                        <p:tav tm="100000">
                                          <p:val>
                                            <p:strVal val="#ppt_x"/>
                                          </p:val>
                                        </p:tav>
                                      </p:tavLst>
                                    </p:anim>
                                    <p:anim calcmode="lin" valueType="num">
                                      <p:cBhvr additive="base">
                                        <p:cTn id="35" dur="500" fill="hold"/>
                                        <p:tgtEl>
                                          <p:spTgt spid="16"/>
                                        </p:tgtEl>
                                        <p:attrNameLst>
                                          <p:attrName>ppt_y</p:attrName>
                                        </p:attrNameLst>
                                      </p:cBhvr>
                                      <p:tavLst>
                                        <p:tav tm="0">
                                          <p:val>
                                            <p:strVal val="1+#ppt_h/2"/>
                                          </p:val>
                                        </p:tav>
                                        <p:tav tm="100000">
                                          <p:val>
                                            <p:strVal val="#ppt_y"/>
                                          </p:val>
                                        </p:tav>
                                      </p:tavLst>
                                    </p:anim>
                                  </p:childTnLst>
                                </p:cTn>
                              </p:par>
                              <p:par>
                                <p:cTn id="36" presetID="2" presetClass="entr" presetSubtype="3" fill="hold" grpId="0" nodeType="withEffect">
                                  <p:stCondLst>
                                    <p:cond delay="0"/>
                                  </p:stCondLst>
                                  <p:childTnLst>
                                    <p:set>
                                      <p:cBhvr>
                                        <p:cTn id="37" dur="1" fill="hold">
                                          <p:stCondLst>
                                            <p:cond delay="0"/>
                                          </p:stCondLst>
                                        </p:cTn>
                                        <p:tgtEl>
                                          <p:spTgt spid="17"/>
                                        </p:tgtEl>
                                        <p:attrNameLst>
                                          <p:attrName>style.visibility</p:attrName>
                                        </p:attrNameLst>
                                      </p:cBhvr>
                                      <p:to>
                                        <p:strVal val="visible"/>
                                      </p:to>
                                    </p:set>
                                    <p:anim calcmode="lin" valueType="num">
                                      <p:cBhvr additive="base">
                                        <p:cTn id="38" dur="500" fill="hold"/>
                                        <p:tgtEl>
                                          <p:spTgt spid="17"/>
                                        </p:tgtEl>
                                        <p:attrNameLst>
                                          <p:attrName>ppt_x</p:attrName>
                                        </p:attrNameLst>
                                      </p:cBhvr>
                                      <p:tavLst>
                                        <p:tav tm="0">
                                          <p:val>
                                            <p:strVal val="1+#ppt_w/2"/>
                                          </p:val>
                                        </p:tav>
                                        <p:tav tm="100000">
                                          <p:val>
                                            <p:strVal val="#ppt_x"/>
                                          </p:val>
                                        </p:tav>
                                      </p:tavLst>
                                    </p:anim>
                                    <p:anim calcmode="lin" valueType="num">
                                      <p:cBhvr additive="base">
                                        <p:cTn id="39" dur="500" fill="hold"/>
                                        <p:tgtEl>
                                          <p:spTgt spid="17"/>
                                        </p:tgtEl>
                                        <p:attrNameLst>
                                          <p:attrName>ppt_y</p:attrName>
                                        </p:attrNameLst>
                                      </p:cBhvr>
                                      <p:tavLst>
                                        <p:tav tm="0">
                                          <p:val>
                                            <p:strVal val="0-#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18"/>
                                        </p:tgtEl>
                                        <p:attrNameLst>
                                          <p:attrName>style.visibility</p:attrName>
                                        </p:attrNameLst>
                                      </p:cBhvr>
                                      <p:to>
                                        <p:strVal val="visible"/>
                                      </p:to>
                                    </p:set>
                                    <p:anim calcmode="lin" valueType="num">
                                      <p:cBhvr additive="base">
                                        <p:cTn id="42" dur="500" fill="hold"/>
                                        <p:tgtEl>
                                          <p:spTgt spid="18"/>
                                        </p:tgtEl>
                                        <p:attrNameLst>
                                          <p:attrName>ppt_x</p:attrName>
                                        </p:attrNameLst>
                                      </p:cBhvr>
                                      <p:tavLst>
                                        <p:tav tm="0">
                                          <p:val>
                                            <p:strVal val="#ppt_x"/>
                                          </p:val>
                                        </p:tav>
                                        <p:tav tm="100000">
                                          <p:val>
                                            <p:strVal val="#ppt_x"/>
                                          </p:val>
                                        </p:tav>
                                      </p:tavLst>
                                    </p:anim>
                                    <p:anim calcmode="lin" valueType="num">
                                      <p:cBhvr additive="base">
                                        <p:cTn id="43" dur="500" fill="hold"/>
                                        <p:tgtEl>
                                          <p:spTgt spid="18"/>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19"/>
                                        </p:tgtEl>
                                        <p:attrNameLst>
                                          <p:attrName>style.visibility</p:attrName>
                                        </p:attrNameLst>
                                      </p:cBhvr>
                                      <p:to>
                                        <p:strVal val="visible"/>
                                      </p:to>
                                    </p:set>
                                    <p:anim calcmode="lin" valueType="num">
                                      <p:cBhvr additive="base">
                                        <p:cTn id="46" dur="500" fill="hold"/>
                                        <p:tgtEl>
                                          <p:spTgt spid="19"/>
                                        </p:tgtEl>
                                        <p:attrNameLst>
                                          <p:attrName>ppt_x</p:attrName>
                                        </p:attrNameLst>
                                      </p:cBhvr>
                                      <p:tavLst>
                                        <p:tav tm="0">
                                          <p:val>
                                            <p:strVal val="#ppt_x"/>
                                          </p:val>
                                        </p:tav>
                                        <p:tav tm="100000">
                                          <p:val>
                                            <p:strVal val="#ppt_x"/>
                                          </p:val>
                                        </p:tav>
                                      </p:tavLst>
                                    </p:anim>
                                    <p:anim calcmode="lin" valueType="num">
                                      <p:cBhvr additive="base">
                                        <p:cTn id="47" dur="500" fill="hold"/>
                                        <p:tgtEl>
                                          <p:spTgt spid="19"/>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0"/>
                                  </p:stCondLst>
                                  <p:childTnLst>
                                    <p:set>
                                      <p:cBhvr>
                                        <p:cTn id="49" dur="1" fill="hold">
                                          <p:stCondLst>
                                            <p:cond delay="0"/>
                                          </p:stCondLst>
                                        </p:cTn>
                                        <p:tgtEl>
                                          <p:spTgt spid="20"/>
                                        </p:tgtEl>
                                        <p:attrNameLst>
                                          <p:attrName>style.visibility</p:attrName>
                                        </p:attrNameLst>
                                      </p:cBhvr>
                                      <p:to>
                                        <p:strVal val="visible"/>
                                      </p:to>
                                    </p:set>
                                    <p:anim calcmode="lin" valueType="num">
                                      <p:cBhvr additive="base">
                                        <p:cTn id="50" dur="500" fill="hold"/>
                                        <p:tgtEl>
                                          <p:spTgt spid="20"/>
                                        </p:tgtEl>
                                        <p:attrNameLst>
                                          <p:attrName>ppt_x</p:attrName>
                                        </p:attrNameLst>
                                      </p:cBhvr>
                                      <p:tavLst>
                                        <p:tav tm="0">
                                          <p:val>
                                            <p:strVal val="#ppt_x"/>
                                          </p:val>
                                        </p:tav>
                                        <p:tav tm="100000">
                                          <p:val>
                                            <p:strVal val="#ppt_x"/>
                                          </p:val>
                                        </p:tav>
                                      </p:tavLst>
                                    </p:anim>
                                    <p:anim calcmode="lin" valueType="num">
                                      <p:cBhvr additive="base">
                                        <p:cTn id="51" dur="500" fill="hold"/>
                                        <p:tgtEl>
                                          <p:spTgt spid="20"/>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0"/>
                                  </p:stCondLst>
                                  <p:childTnLst>
                                    <p:set>
                                      <p:cBhvr>
                                        <p:cTn id="53" dur="1" fill="hold">
                                          <p:stCondLst>
                                            <p:cond delay="0"/>
                                          </p:stCondLst>
                                        </p:cTn>
                                        <p:tgtEl>
                                          <p:spTgt spid="21"/>
                                        </p:tgtEl>
                                        <p:attrNameLst>
                                          <p:attrName>style.visibility</p:attrName>
                                        </p:attrNameLst>
                                      </p:cBhvr>
                                      <p:to>
                                        <p:strVal val="visible"/>
                                      </p:to>
                                    </p:set>
                                    <p:anim calcmode="lin" valueType="num">
                                      <p:cBhvr additive="base">
                                        <p:cTn id="54" dur="500" fill="hold"/>
                                        <p:tgtEl>
                                          <p:spTgt spid="21"/>
                                        </p:tgtEl>
                                        <p:attrNameLst>
                                          <p:attrName>ppt_x</p:attrName>
                                        </p:attrNameLst>
                                      </p:cBhvr>
                                      <p:tavLst>
                                        <p:tav tm="0">
                                          <p:val>
                                            <p:strVal val="#ppt_x"/>
                                          </p:val>
                                        </p:tav>
                                        <p:tav tm="100000">
                                          <p:val>
                                            <p:strVal val="#ppt_x"/>
                                          </p:val>
                                        </p:tav>
                                      </p:tavLst>
                                    </p:anim>
                                    <p:anim calcmode="lin" valueType="num">
                                      <p:cBhvr additive="base">
                                        <p:cTn id="55" dur="500" fill="hold"/>
                                        <p:tgtEl>
                                          <p:spTgt spid="21"/>
                                        </p:tgtEl>
                                        <p:attrNameLst>
                                          <p:attrName>ppt_y</p:attrName>
                                        </p:attrNameLst>
                                      </p:cBhvr>
                                      <p:tavLst>
                                        <p:tav tm="0">
                                          <p:val>
                                            <p:strVal val="1+#ppt_h/2"/>
                                          </p:val>
                                        </p:tav>
                                        <p:tav tm="100000">
                                          <p:val>
                                            <p:strVal val="#ppt_y"/>
                                          </p:val>
                                        </p:tav>
                                      </p:tavLst>
                                    </p:anim>
                                  </p:childTnLst>
                                </p:cTn>
                              </p:par>
                              <p:par>
                                <p:cTn id="56" presetID="2" presetClass="entr" presetSubtype="6" fill="hold" nodeType="withEffect">
                                  <p:stCondLst>
                                    <p:cond delay="0"/>
                                  </p:stCondLst>
                                  <p:childTnLst>
                                    <p:set>
                                      <p:cBhvr>
                                        <p:cTn id="57" dur="1" fill="hold">
                                          <p:stCondLst>
                                            <p:cond delay="0"/>
                                          </p:stCondLst>
                                        </p:cTn>
                                        <p:tgtEl>
                                          <p:spTgt spid="22"/>
                                        </p:tgtEl>
                                        <p:attrNameLst>
                                          <p:attrName>style.visibility</p:attrName>
                                        </p:attrNameLst>
                                      </p:cBhvr>
                                      <p:to>
                                        <p:strVal val="visible"/>
                                      </p:to>
                                    </p:set>
                                    <p:anim calcmode="lin" valueType="num">
                                      <p:cBhvr additive="base">
                                        <p:cTn id="58" dur="500" fill="hold"/>
                                        <p:tgtEl>
                                          <p:spTgt spid="22"/>
                                        </p:tgtEl>
                                        <p:attrNameLst>
                                          <p:attrName>ppt_x</p:attrName>
                                        </p:attrNameLst>
                                      </p:cBhvr>
                                      <p:tavLst>
                                        <p:tav tm="0">
                                          <p:val>
                                            <p:strVal val="1+#ppt_w/2"/>
                                          </p:val>
                                        </p:tav>
                                        <p:tav tm="100000">
                                          <p:val>
                                            <p:strVal val="#ppt_x"/>
                                          </p:val>
                                        </p:tav>
                                      </p:tavLst>
                                    </p:anim>
                                    <p:anim calcmode="lin" valueType="num">
                                      <p:cBhvr additive="base">
                                        <p:cTn id="59" dur="500" fill="hold"/>
                                        <p:tgtEl>
                                          <p:spTgt spid="22"/>
                                        </p:tgtEl>
                                        <p:attrNameLst>
                                          <p:attrName>ppt_y</p:attrName>
                                        </p:attrNameLst>
                                      </p:cBhvr>
                                      <p:tavLst>
                                        <p:tav tm="0">
                                          <p:val>
                                            <p:strVal val="1+#ppt_h/2"/>
                                          </p:val>
                                        </p:tav>
                                        <p:tav tm="100000">
                                          <p:val>
                                            <p:strVal val="#ppt_y"/>
                                          </p:val>
                                        </p:tav>
                                      </p:tavLst>
                                    </p:anim>
                                  </p:childTnLst>
                                </p:cTn>
                              </p:par>
                              <p:par>
                                <p:cTn id="60" presetID="2" presetClass="entr" presetSubtype="6" fill="hold" grpId="0"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500" fill="hold"/>
                                        <p:tgtEl>
                                          <p:spTgt spid="29"/>
                                        </p:tgtEl>
                                        <p:attrNameLst>
                                          <p:attrName>ppt_x</p:attrName>
                                        </p:attrNameLst>
                                      </p:cBhvr>
                                      <p:tavLst>
                                        <p:tav tm="0">
                                          <p:val>
                                            <p:strVal val="1+#ppt_w/2"/>
                                          </p:val>
                                        </p:tav>
                                        <p:tav tm="100000">
                                          <p:val>
                                            <p:strVal val="#ppt_x"/>
                                          </p:val>
                                        </p:tav>
                                      </p:tavLst>
                                    </p:anim>
                                    <p:anim calcmode="lin" valueType="num">
                                      <p:cBhvr additive="base">
                                        <p:cTn id="63" dur="500" fill="hold"/>
                                        <p:tgtEl>
                                          <p:spTgt spid="29"/>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0"/>
                                  </p:stCondLst>
                                  <p:childTnLst>
                                    <p:set>
                                      <p:cBhvr>
                                        <p:cTn id="65" dur="1" fill="hold">
                                          <p:stCondLst>
                                            <p:cond delay="0"/>
                                          </p:stCondLst>
                                        </p:cTn>
                                        <p:tgtEl>
                                          <p:spTgt spid="30"/>
                                        </p:tgtEl>
                                        <p:attrNameLst>
                                          <p:attrName>style.visibility</p:attrName>
                                        </p:attrNameLst>
                                      </p:cBhvr>
                                      <p:to>
                                        <p:strVal val="visible"/>
                                      </p:to>
                                    </p:set>
                                    <p:anim calcmode="lin" valueType="num">
                                      <p:cBhvr additive="base">
                                        <p:cTn id="66" dur="500" fill="hold"/>
                                        <p:tgtEl>
                                          <p:spTgt spid="30"/>
                                        </p:tgtEl>
                                        <p:attrNameLst>
                                          <p:attrName>ppt_x</p:attrName>
                                        </p:attrNameLst>
                                      </p:cBhvr>
                                      <p:tavLst>
                                        <p:tav tm="0">
                                          <p:val>
                                            <p:strVal val="#ppt_x"/>
                                          </p:val>
                                        </p:tav>
                                        <p:tav tm="100000">
                                          <p:val>
                                            <p:strVal val="#ppt_x"/>
                                          </p:val>
                                        </p:tav>
                                      </p:tavLst>
                                    </p:anim>
                                    <p:anim calcmode="lin" valueType="num">
                                      <p:cBhvr additive="base">
                                        <p:cTn id="67" dur="500" fill="hold"/>
                                        <p:tgtEl>
                                          <p:spTgt spid="30"/>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0"/>
                                  </p:stCondLst>
                                  <p:childTnLst>
                                    <p:set>
                                      <p:cBhvr>
                                        <p:cTn id="69" dur="1" fill="hold">
                                          <p:stCondLst>
                                            <p:cond delay="0"/>
                                          </p:stCondLst>
                                        </p:cTn>
                                        <p:tgtEl>
                                          <p:spTgt spid="31"/>
                                        </p:tgtEl>
                                        <p:attrNameLst>
                                          <p:attrName>style.visibility</p:attrName>
                                        </p:attrNameLst>
                                      </p:cBhvr>
                                      <p:to>
                                        <p:strVal val="visible"/>
                                      </p:to>
                                    </p:set>
                                    <p:anim calcmode="lin" valueType="num">
                                      <p:cBhvr additive="base">
                                        <p:cTn id="70" dur="500" fill="hold"/>
                                        <p:tgtEl>
                                          <p:spTgt spid="31"/>
                                        </p:tgtEl>
                                        <p:attrNameLst>
                                          <p:attrName>ppt_x</p:attrName>
                                        </p:attrNameLst>
                                      </p:cBhvr>
                                      <p:tavLst>
                                        <p:tav tm="0">
                                          <p:val>
                                            <p:strVal val="#ppt_x"/>
                                          </p:val>
                                        </p:tav>
                                        <p:tav tm="100000">
                                          <p:val>
                                            <p:strVal val="#ppt_x"/>
                                          </p:val>
                                        </p:tav>
                                      </p:tavLst>
                                    </p:anim>
                                    <p:anim calcmode="lin" valueType="num">
                                      <p:cBhvr additive="base">
                                        <p:cTn id="71" dur="500" fill="hold"/>
                                        <p:tgtEl>
                                          <p:spTgt spid="31"/>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0"/>
                                  </p:stCondLst>
                                  <p:childTnLst>
                                    <p:set>
                                      <p:cBhvr>
                                        <p:cTn id="73" dur="1" fill="hold">
                                          <p:stCondLst>
                                            <p:cond delay="0"/>
                                          </p:stCondLst>
                                        </p:cTn>
                                        <p:tgtEl>
                                          <p:spTgt spid="32"/>
                                        </p:tgtEl>
                                        <p:attrNameLst>
                                          <p:attrName>style.visibility</p:attrName>
                                        </p:attrNameLst>
                                      </p:cBhvr>
                                      <p:to>
                                        <p:strVal val="visible"/>
                                      </p:to>
                                    </p:set>
                                    <p:anim calcmode="lin" valueType="num">
                                      <p:cBhvr additive="base">
                                        <p:cTn id="74" dur="500" fill="hold"/>
                                        <p:tgtEl>
                                          <p:spTgt spid="32"/>
                                        </p:tgtEl>
                                        <p:attrNameLst>
                                          <p:attrName>ppt_x</p:attrName>
                                        </p:attrNameLst>
                                      </p:cBhvr>
                                      <p:tavLst>
                                        <p:tav tm="0">
                                          <p:val>
                                            <p:strVal val="#ppt_x"/>
                                          </p:val>
                                        </p:tav>
                                        <p:tav tm="100000">
                                          <p:val>
                                            <p:strVal val="#ppt_x"/>
                                          </p:val>
                                        </p:tav>
                                      </p:tavLst>
                                    </p:anim>
                                    <p:anim calcmode="lin" valueType="num">
                                      <p:cBhvr additive="base">
                                        <p:cTn id="75" dur="500" fill="hold"/>
                                        <p:tgtEl>
                                          <p:spTgt spid="32"/>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33"/>
                                        </p:tgtEl>
                                        <p:attrNameLst>
                                          <p:attrName>style.visibility</p:attrName>
                                        </p:attrNameLst>
                                      </p:cBhvr>
                                      <p:to>
                                        <p:strVal val="visible"/>
                                      </p:to>
                                    </p:set>
                                    <p:anim calcmode="lin" valueType="num">
                                      <p:cBhvr additive="base">
                                        <p:cTn id="78" dur="500" fill="hold"/>
                                        <p:tgtEl>
                                          <p:spTgt spid="33"/>
                                        </p:tgtEl>
                                        <p:attrNameLst>
                                          <p:attrName>ppt_x</p:attrName>
                                        </p:attrNameLst>
                                      </p:cBhvr>
                                      <p:tavLst>
                                        <p:tav tm="0">
                                          <p:val>
                                            <p:strVal val="#ppt_x"/>
                                          </p:val>
                                        </p:tav>
                                        <p:tav tm="100000">
                                          <p:val>
                                            <p:strVal val="#ppt_x"/>
                                          </p:val>
                                        </p:tav>
                                      </p:tavLst>
                                    </p:anim>
                                    <p:anim calcmode="lin" valueType="num">
                                      <p:cBhvr additive="base">
                                        <p:cTn id="79" dur="500" fill="hold"/>
                                        <p:tgtEl>
                                          <p:spTgt spid="33"/>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0"/>
                                  </p:stCondLst>
                                  <p:childTnLst>
                                    <p:set>
                                      <p:cBhvr>
                                        <p:cTn id="81" dur="1" fill="hold">
                                          <p:stCondLst>
                                            <p:cond delay="0"/>
                                          </p:stCondLst>
                                        </p:cTn>
                                        <p:tgtEl>
                                          <p:spTgt spid="34"/>
                                        </p:tgtEl>
                                        <p:attrNameLst>
                                          <p:attrName>style.visibility</p:attrName>
                                        </p:attrNameLst>
                                      </p:cBhvr>
                                      <p:to>
                                        <p:strVal val="visible"/>
                                      </p:to>
                                    </p:set>
                                    <p:anim calcmode="lin" valueType="num">
                                      <p:cBhvr additive="base">
                                        <p:cTn id="82" dur="500" fill="hold"/>
                                        <p:tgtEl>
                                          <p:spTgt spid="34"/>
                                        </p:tgtEl>
                                        <p:attrNameLst>
                                          <p:attrName>ppt_x</p:attrName>
                                        </p:attrNameLst>
                                      </p:cBhvr>
                                      <p:tavLst>
                                        <p:tav tm="0">
                                          <p:val>
                                            <p:strVal val="#ppt_x"/>
                                          </p:val>
                                        </p:tav>
                                        <p:tav tm="100000">
                                          <p:val>
                                            <p:strVal val="#ppt_x"/>
                                          </p:val>
                                        </p:tav>
                                      </p:tavLst>
                                    </p:anim>
                                    <p:anim calcmode="lin" valueType="num">
                                      <p:cBhvr additive="base">
                                        <p:cTn id="83" dur="500" fill="hold"/>
                                        <p:tgtEl>
                                          <p:spTgt spid="34"/>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0"/>
                                  </p:stCondLst>
                                  <p:childTnLst>
                                    <p:set>
                                      <p:cBhvr>
                                        <p:cTn id="85" dur="1" fill="hold">
                                          <p:stCondLst>
                                            <p:cond delay="0"/>
                                          </p:stCondLst>
                                        </p:cTn>
                                        <p:tgtEl>
                                          <p:spTgt spid="35"/>
                                        </p:tgtEl>
                                        <p:attrNameLst>
                                          <p:attrName>style.visibility</p:attrName>
                                        </p:attrNameLst>
                                      </p:cBhvr>
                                      <p:to>
                                        <p:strVal val="visible"/>
                                      </p:to>
                                    </p:set>
                                    <p:anim calcmode="lin" valueType="num">
                                      <p:cBhvr additive="base">
                                        <p:cTn id="86" dur="500" fill="hold"/>
                                        <p:tgtEl>
                                          <p:spTgt spid="35"/>
                                        </p:tgtEl>
                                        <p:attrNameLst>
                                          <p:attrName>ppt_x</p:attrName>
                                        </p:attrNameLst>
                                      </p:cBhvr>
                                      <p:tavLst>
                                        <p:tav tm="0">
                                          <p:val>
                                            <p:strVal val="#ppt_x"/>
                                          </p:val>
                                        </p:tav>
                                        <p:tav tm="100000">
                                          <p:val>
                                            <p:strVal val="#ppt_x"/>
                                          </p:val>
                                        </p:tav>
                                      </p:tavLst>
                                    </p:anim>
                                    <p:anim calcmode="lin" valueType="num">
                                      <p:cBhvr additive="base">
                                        <p:cTn id="87" dur="500" fill="hold"/>
                                        <p:tgtEl>
                                          <p:spTgt spid="35"/>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 calcmode="lin" valueType="num">
                                      <p:cBhvr additive="base">
                                        <p:cTn id="90" dur="500" fill="hold"/>
                                        <p:tgtEl>
                                          <p:spTgt spid="36"/>
                                        </p:tgtEl>
                                        <p:attrNameLst>
                                          <p:attrName>ppt_x</p:attrName>
                                        </p:attrNameLst>
                                      </p:cBhvr>
                                      <p:tavLst>
                                        <p:tav tm="0">
                                          <p:val>
                                            <p:strVal val="#ppt_x"/>
                                          </p:val>
                                        </p:tav>
                                        <p:tav tm="100000">
                                          <p:val>
                                            <p:strVal val="#ppt_x"/>
                                          </p:val>
                                        </p:tav>
                                      </p:tavLst>
                                    </p:anim>
                                    <p:anim calcmode="lin" valueType="num">
                                      <p:cBhvr additive="base">
                                        <p:cTn id="91" dur="500" fill="hold"/>
                                        <p:tgtEl>
                                          <p:spTgt spid="36"/>
                                        </p:tgtEl>
                                        <p:attrNameLst>
                                          <p:attrName>ppt_y</p:attrName>
                                        </p:attrNameLst>
                                      </p:cBhvr>
                                      <p:tavLst>
                                        <p:tav tm="0">
                                          <p:val>
                                            <p:strVal val="1+#ppt_h/2"/>
                                          </p:val>
                                        </p:tav>
                                        <p:tav tm="100000">
                                          <p:val>
                                            <p:strVal val="#ppt_y"/>
                                          </p:val>
                                        </p:tav>
                                      </p:tavLst>
                                    </p:anim>
                                  </p:childTnLst>
                                </p:cTn>
                              </p:par>
                              <p:par>
                                <p:cTn id="92" presetID="2" presetClass="entr" presetSubtype="1" fill="hold" grpId="0" nodeType="withEffect">
                                  <p:stCondLst>
                                    <p:cond delay="0"/>
                                  </p:stCondLst>
                                  <p:childTnLst>
                                    <p:set>
                                      <p:cBhvr>
                                        <p:cTn id="93" dur="1" fill="hold">
                                          <p:stCondLst>
                                            <p:cond delay="0"/>
                                          </p:stCondLst>
                                        </p:cTn>
                                        <p:tgtEl>
                                          <p:spTgt spid="37"/>
                                        </p:tgtEl>
                                        <p:attrNameLst>
                                          <p:attrName>style.visibility</p:attrName>
                                        </p:attrNameLst>
                                      </p:cBhvr>
                                      <p:to>
                                        <p:strVal val="visible"/>
                                      </p:to>
                                    </p:set>
                                    <p:anim calcmode="lin" valueType="num">
                                      <p:cBhvr additive="base">
                                        <p:cTn id="94" dur="500" fill="hold"/>
                                        <p:tgtEl>
                                          <p:spTgt spid="37"/>
                                        </p:tgtEl>
                                        <p:attrNameLst>
                                          <p:attrName>ppt_x</p:attrName>
                                        </p:attrNameLst>
                                      </p:cBhvr>
                                      <p:tavLst>
                                        <p:tav tm="0">
                                          <p:val>
                                            <p:strVal val="#ppt_x"/>
                                          </p:val>
                                        </p:tav>
                                        <p:tav tm="100000">
                                          <p:val>
                                            <p:strVal val="#ppt_x"/>
                                          </p:val>
                                        </p:tav>
                                      </p:tavLst>
                                    </p:anim>
                                    <p:anim calcmode="lin" valueType="num">
                                      <p:cBhvr additive="base">
                                        <p:cTn id="95" dur="500" fill="hold"/>
                                        <p:tgtEl>
                                          <p:spTgt spid="37"/>
                                        </p:tgtEl>
                                        <p:attrNameLst>
                                          <p:attrName>ppt_y</p:attrName>
                                        </p:attrNameLst>
                                      </p:cBhvr>
                                      <p:tavLst>
                                        <p:tav tm="0">
                                          <p:val>
                                            <p:strVal val="0-#ppt_h/2"/>
                                          </p:val>
                                        </p:tav>
                                        <p:tav tm="100000">
                                          <p:val>
                                            <p:strVal val="#ppt_y"/>
                                          </p:val>
                                        </p:tav>
                                      </p:tavLst>
                                    </p:anim>
                                  </p:childTnLst>
                                </p:cTn>
                              </p:par>
                              <p:par>
                                <p:cTn id="96" presetID="2" presetClass="entr" presetSubtype="4" fill="hold" grpId="0" nodeType="withEffect">
                                  <p:stCondLst>
                                    <p:cond delay="0"/>
                                  </p:stCondLst>
                                  <p:childTnLst>
                                    <p:set>
                                      <p:cBhvr>
                                        <p:cTn id="97" dur="1" fill="hold">
                                          <p:stCondLst>
                                            <p:cond delay="0"/>
                                          </p:stCondLst>
                                        </p:cTn>
                                        <p:tgtEl>
                                          <p:spTgt spid="38"/>
                                        </p:tgtEl>
                                        <p:attrNameLst>
                                          <p:attrName>style.visibility</p:attrName>
                                        </p:attrNameLst>
                                      </p:cBhvr>
                                      <p:to>
                                        <p:strVal val="visible"/>
                                      </p:to>
                                    </p:set>
                                    <p:anim calcmode="lin" valueType="num">
                                      <p:cBhvr additive="base">
                                        <p:cTn id="98" dur="500" fill="hold"/>
                                        <p:tgtEl>
                                          <p:spTgt spid="38"/>
                                        </p:tgtEl>
                                        <p:attrNameLst>
                                          <p:attrName>ppt_x</p:attrName>
                                        </p:attrNameLst>
                                      </p:cBhvr>
                                      <p:tavLst>
                                        <p:tav tm="0">
                                          <p:val>
                                            <p:strVal val="#ppt_x"/>
                                          </p:val>
                                        </p:tav>
                                        <p:tav tm="100000">
                                          <p:val>
                                            <p:strVal val="#ppt_x"/>
                                          </p:val>
                                        </p:tav>
                                      </p:tavLst>
                                    </p:anim>
                                    <p:anim calcmode="lin" valueType="num">
                                      <p:cBhvr additive="base">
                                        <p:cTn id="99" dur="500" fill="hold"/>
                                        <p:tgtEl>
                                          <p:spTgt spid="38"/>
                                        </p:tgtEl>
                                        <p:attrNameLst>
                                          <p:attrName>ppt_y</p:attrName>
                                        </p:attrNameLst>
                                      </p:cBhvr>
                                      <p:tavLst>
                                        <p:tav tm="0">
                                          <p:val>
                                            <p:strVal val="1+#ppt_h/2"/>
                                          </p:val>
                                        </p:tav>
                                        <p:tav tm="100000">
                                          <p:val>
                                            <p:strVal val="#ppt_y"/>
                                          </p:val>
                                        </p:tav>
                                      </p:tavLst>
                                    </p:anim>
                                  </p:childTnLst>
                                </p:cTn>
                              </p:par>
                              <p:par>
                                <p:cTn id="100" presetID="2" presetClass="entr" presetSubtype="9" fill="hold" grpId="0" nodeType="withEffect">
                                  <p:stCondLst>
                                    <p:cond delay="0"/>
                                  </p:stCondLst>
                                  <p:childTnLst>
                                    <p:set>
                                      <p:cBhvr>
                                        <p:cTn id="101" dur="1" fill="hold">
                                          <p:stCondLst>
                                            <p:cond delay="0"/>
                                          </p:stCondLst>
                                        </p:cTn>
                                        <p:tgtEl>
                                          <p:spTgt spid="39"/>
                                        </p:tgtEl>
                                        <p:attrNameLst>
                                          <p:attrName>style.visibility</p:attrName>
                                        </p:attrNameLst>
                                      </p:cBhvr>
                                      <p:to>
                                        <p:strVal val="visible"/>
                                      </p:to>
                                    </p:set>
                                    <p:anim calcmode="lin" valueType="num">
                                      <p:cBhvr additive="base">
                                        <p:cTn id="102" dur="500" fill="hold"/>
                                        <p:tgtEl>
                                          <p:spTgt spid="39"/>
                                        </p:tgtEl>
                                        <p:attrNameLst>
                                          <p:attrName>ppt_x</p:attrName>
                                        </p:attrNameLst>
                                      </p:cBhvr>
                                      <p:tavLst>
                                        <p:tav tm="0">
                                          <p:val>
                                            <p:strVal val="0-#ppt_w/2"/>
                                          </p:val>
                                        </p:tav>
                                        <p:tav tm="100000">
                                          <p:val>
                                            <p:strVal val="#ppt_x"/>
                                          </p:val>
                                        </p:tav>
                                      </p:tavLst>
                                    </p:anim>
                                    <p:anim calcmode="lin" valueType="num">
                                      <p:cBhvr additive="base">
                                        <p:cTn id="103" dur="500" fill="hold"/>
                                        <p:tgtEl>
                                          <p:spTgt spid="39"/>
                                        </p:tgtEl>
                                        <p:attrNameLst>
                                          <p:attrName>ppt_y</p:attrName>
                                        </p:attrNameLst>
                                      </p:cBhvr>
                                      <p:tavLst>
                                        <p:tav tm="0">
                                          <p:val>
                                            <p:strVal val="0-#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40"/>
                                        </p:tgtEl>
                                        <p:attrNameLst>
                                          <p:attrName>style.visibility</p:attrName>
                                        </p:attrNameLst>
                                      </p:cBhvr>
                                      <p:to>
                                        <p:strVal val="visible"/>
                                      </p:to>
                                    </p:set>
                                    <p:anim calcmode="lin" valueType="num">
                                      <p:cBhvr additive="base">
                                        <p:cTn id="106" dur="500" fill="hold"/>
                                        <p:tgtEl>
                                          <p:spTgt spid="40"/>
                                        </p:tgtEl>
                                        <p:attrNameLst>
                                          <p:attrName>ppt_x</p:attrName>
                                        </p:attrNameLst>
                                      </p:cBhvr>
                                      <p:tavLst>
                                        <p:tav tm="0">
                                          <p:val>
                                            <p:strVal val="#ppt_x"/>
                                          </p:val>
                                        </p:tav>
                                        <p:tav tm="100000">
                                          <p:val>
                                            <p:strVal val="#ppt_x"/>
                                          </p:val>
                                        </p:tav>
                                      </p:tavLst>
                                    </p:anim>
                                    <p:anim calcmode="lin" valueType="num">
                                      <p:cBhvr additive="base">
                                        <p:cTn id="107" dur="500" fill="hold"/>
                                        <p:tgtEl>
                                          <p:spTgt spid="40"/>
                                        </p:tgtEl>
                                        <p:attrNameLst>
                                          <p:attrName>ppt_y</p:attrName>
                                        </p:attrNameLst>
                                      </p:cBhvr>
                                      <p:tavLst>
                                        <p:tav tm="0">
                                          <p:val>
                                            <p:strVal val="1+#ppt_h/2"/>
                                          </p:val>
                                        </p:tav>
                                        <p:tav tm="100000">
                                          <p:val>
                                            <p:strVal val="#ppt_y"/>
                                          </p:val>
                                        </p:tav>
                                      </p:tavLst>
                                    </p:anim>
                                  </p:childTnLst>
                                </p:cTn>
                              </p:par>
                              <p:par>
                                <p:cTn id="108" presetID="2" presetClass="entr" presetSubtype="9" fill="hold" grpId="0" nodeType="withEffect">
                                  <p:stCondLst>
                                    <p:cond delay="0"/>
                                  </p:stCondLst>
                                  <p:childTnLst>
                                    <p:set>
                                      <p:cBhvr>
                                        <p:cTn id="109" dur="1" fill="hold">
                                          <p:stCondLst>
                                            <p:cond delay="0"/>
                                          </p:stCondLst>
                                        </p:cTn>
                                        <p:tgtEl>
                                          <p:spTgt spid="41"/>
                                        </p:tgtEl>
                                        <p:attrNameLst>
                                          <p:attrName>style.visibility</p:attrName>
                                        </p:attrNameLst>
                                      </p:cBhvr>
                                      <p:to>
                                        <p:strVal val="visible"/>
                                      </p:to>
                                    </p:set>
                                    <p:anim calcmode="lin" valueType="num">
                                      <p:cBhvr additive="base">
                                        <p:cTn id="110" dur="500" fill="hold"/>
                                        <p:tgtEl>
                                          <p:spTgt spid="41"/>
                                        </p:tgtEl>
                                        <p:attrNameLst>
                                          <p:attrName>ppt_x</p:attrName>
                                        </p:attrNameLst>
                                      </p:cBhvr>
                                      <p:tavLst>
                                        <p:tav tm="0">
                                          <p:val>
                                            <p:strVal val="0-#ppt_w/2"/>
                                          </p:val>
                                        </p:tav>
                                        <p:tav tm="100000">
                                          <p:val>
                                            <p:strVal val="#ppt_x"/>
                                          </p:val>
                                        </p:tav>
                                      </p:tavLst>
                                    </p:anim>
                                    <p:anim calcmode="lin" valueType="num">
                                      <p:cBhvr additive="base">
                                        <p:cTn id="111" dur="500" fill="hold"/>
                                        <p:tgtEl>
                                          <p:spTgt spid="41"/>
                                        </p:tgtEl>
                                        <p:attrNameLst>
                                          <p:attrName>ppt_y</p:attrName>
                                        </p:attrNameLst>
                                      </p:cBhvr>
                                      <p:tavLst>
                                        <p:tav tm="0">
                                          <p:val>
                                            <p:strVal val="0-#ppt_h/2"/>
                                          </p:val>
                                        </p:tav>
                                        <p:tav tm="100000">
                                          <p:val>
                                            <p:strVal val="#ppt_y"/>
                                          </p:val>
                                        </p:tav>
                                      </p:tavLst>
                                    </p:anim>
                                  </p:childTnLst>
                                </p:cTn>
                              </p:par>
                              <p:par>
                                <p:cTn id="112" presetID="2" presetClass="entr" presetSubtype="12" fill="hold" nodeType="withEffect">
                                  <p:stCondLst>
                                    <p:cond delay="0"/>
                                  </p:stCondLst>
                                  <p:childTnLst>
                                    <p:set>
                                      <p:cBhvr>
                                        <p:cTn id="113" dur="1" fill="hold">
                                          <p:stCondLst>
                                            <p:cond delay="0"/>
                                          </p:stCondLst>
                                        </p:cTn>
                                        <p:tgtEl>
                                          <p:spTgt spid="42"/>
                                        </p:tgtEl>
                                        <p:attrNameLst>
                                          <p:attrName>style.visibility</p:attrName>
                                        </p:attrNameLst>
                                      </p:cBhvr>
                                      <p:to>
                                        <p:strVal val="visible"/>
                                      </p:to>
                                    </p:set>
                                    <p:anim calcmode="lin" valueType="num">
                                      <p:cBhvr additive="base">
                                        <p:cTn id="114" dur="500" fill="hold"/>
                                        <p:tgtEl>
                                          <p:spTgt spid="42"/>
                                        </p:tgtEl>
                                        <p:attrNameLst>
                                          <p:attrName>ppt_x</p:attrName>
                                        </p:attrNameLst>
                                      </p:cBhvr>
                                      <p:tavLst>
                                        <p:tav tm="0">
                                          <p:val>
                                            <p:strVal val="0-#ppt_w/2"/>
                                          </p:val>
                                        </p:tav>
                                        <p:tav tm="100000">
                                          <p:val>
                                            <p:strVal val="#ppt_x"/>
                                          </p:val>
                                        </p:tav>
                                      </p:tavLst>
                                    </p:anim>
                                    <p:anim calcmode="lin" valueType="num">
                                      <p:cBhvr additive="base">
                                        <p:cTn id="115" dur="500" fill="hold"/>
                                        <p:tgtEl>
                                          <p:spTgt spid="42"/>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 calcmode="lin" valueType="num">
                                      <p:cBhvr additive="base">
                                        <p:cTn id="118" dur="500" fill="hold"/>
                                        <p:tgtEl>
                                          <p:spTgt spid="51"/>
                                        </p:tgtEl>
                                        <p:attrNameLst>
                                          <p:attrName>ppt_x</p:attrName>
                                        </p:attrNameLst>
                                      </p:cBhvr>
                                      <p:tavLst>
                                        <p:tav tm="0">
                                          <p:val>
                                            <p:strVal val="#ppt_x"/>
                                          </p:val>
                                        </p:tav>
                                        <p:tav tm="100000">
                                          <p:val>
                                            <p:strVal val="#ppt_x"/>
                                          </p:val>
                                        </p:tav>
                                      </p:tavLst>
                                    </p:anim>
                                    <p:anim calcmode="lin" valueType="num">
                                      <p:cBhvr additive="base">
                                        <p:cTn id="119" dur="500" fill="hold"/>
                                        <p:tgtEl>
                                          <p:spTgt spid="51"/>
                                        </p:tgtEl>
                                        <p:attrNameLst>
                                          <p:attrName>ppt_y</p:attrName>
                                        </p:attrNameLst>
                                      </p:cBhvr>
                                      <p:tavLst>
                                        <p:tav tm="0">
                                          <p:val>
                                            <p:strVal val="1+#ppt_h/2"/>
                                          </p:val>
                                        </p:tav>
                                        <p:tav tm="100000">
                                          <p:val>
                                            <p:strVal val="#ppt_y"/>
                                          </p:val>
                                        </p:tav>
                                      </p:tavLst>
                                    </p:anim>
                                  </p:childTnLst>
                                </p:cTn>
                              </p:par>
                              <p:par>
                                <p:cTn id="120" presetID="2" presetClass="entr" presetSubtype="4" fill="hold" grpId="0" nodeType="withEffect">
                                  <p:stCondLst>
                                    <p:cond delay="0"/>
                                  </p:stCondLst>
                                  <p:childTnLst>
                                    <p:set>
                                      <p:cBhvr>
                                        <p:cTn id="121" dur="1" fill="hold">
                                          <p:stCondLst>
                                            <p:cond delay="0"/>
                                          </p:stCondLst>
                                        </p:cTn>
                                        <p:tgtEl>
                                          <p:spTgt spid="52"/>
                                        </p:tgtEl>
                                        <p:attrNameLst>
                                          <p:attrName>style.visibility</p:attrName>
                                        </p:attrNameLst>
                                      </p:cBhvr>
                                      <p:to>
                                        <p:strVal val="visible"/>
                                      </p:to>
                                    </p:set>
                                    <p:anim calcmode="lin" valueType="num">
                                      <p:cBhvr additive="base">
                                        <p:cTn id="122" dur="500" fill="hold"/>
                                        <p:tgtEl>
                                          <p:spTgt spid="52"/>
                                        </p:tgtEl>
                                        <p:attrNameLst>
                                          <p:attrName>ppt_x</p:attrName>
                                        </p:attrNameLst>
                                      </p:cBhvr>
                                      <p:tavLst>
                                        <p:tav tm="0">
                                          <p:val>
                                            <p:strVal val="#ppt_x"/>
                                          </p:val>
                                        </p:tav>
                                        <p:tav tm="100000">
                                          <p:val>
                                            <p:strVal val="#ppt_x"/>
                                          </p:val>
                                        </p:tav>
                                      </p:tavLst>
                                    </p:anim>
                                    <p:anim calcmode="lin" valueType="num">
                                      <p:cBhvr additive="base">
                                        <p:cTn id="123" dur="500" fill="hold"/>
                                        <p:tgtEl>
                                          <p:spTgt spid="52"/>
                                        </p:tgtEl>
                                        <p:attrNameLst>
                                          <p:attrName>ppt_y</p:attrName>
                                        </p:attrNameLst>
                                      </p:cBhvr>
                                      <p:tavLst>
                                        <p:tav tm="0">
                                          <p:val>
                                            <p:strVal val="1+#ppt_h/2"/>
                                          </p:val>
                                        </p:tav>
                                        <p:tav tm="100000">
                                          <p:val>
                                            <p:strVal val="#ppt_y"/>
                                          </p:val>
                                        </p:tav>
                                      </p:tavLst>
                                    </p:anim>
                                  </p:childTnLst>
                                </p:cTn>
                              </p:par>
                              <p:par>
                                <p:cTn id="124" presetID="2" presetClass="entr" presetSubtype="4" fill="hold" grpId="0" nodeType="withEffect">
                                  <p:stCondLst>
                                    <p:cond delay="0"/>
                                  </p:stCondLst>
                                  <p:childTnLst>
                                    <p:set>
                                      <p:cBhvr>
                                        <p:cTn id="125" dur="1" fill="hold">
                                          <p:stCondLst>
                                            <p:cond delay="0"/>
                                          </p:stCondLst>
                                        </p:cTn>
                                        <p:tgtEl>
                                          <p:spTgt spid="53"/>
                                        </p:tgtEl>
                                        <p:attrNameLst>
                                          <p:attrName>style.visibility</p:attrName>
                                        </p:attrNameLst>
                                      </p:cBhvr>
                                      <p:to>
                                        <p:strVal val="visible"/>
                                      </p:to>
                                    </p:set>
                                    <p:anim calcmode="lin" valueType="num">
                                      <p:cBhvr additive="base">
                                        <p:cTn id="126" dur="500" fill="hold"/>
                                        <p:tgtEl>
                                          <p:spTgt spid="53"/>
                                        </p:tgtEl>
                                        <p:attrNameLst>
                                          <p:attrName>ppt_x</p:attrName>
                                        </p:attrNameLst>
                                      </p:cBhvr>
                                      <p:tavLst>
                                        <p:tav tm="0">
                                          <p:val>
                                            <p:strVal val="#ppt_x"/>
                                          </p:val>
                                        </p:tav>
                                        <p:tav tm="100000">
                                          <p:val>
                                            <p:strVal val="#ppt_x"/>
                                          </p:val>
                                        </p:tav>
                                      </p:tavLst>
                                    </p:anim>
                                    <p:anim calcmode="lin" valueType="num">
                                      <p:cBhvr additive="base">
                                        <p:cTn id="127" dur="500" fill="hold"/>
                                        <p:tgtEl>
                                          <p:spTgt spid="53"/>
                                        </p:tgtEl>
                                        <p:attrNameLst>
                                          <p:attrName>ppt_y</p:attrName>
                                        </p:attrNameLst>
                                      </p:cBhvr>
                                      <p:tavLst>
                                        <p:tav tm="0">
                                          <p:val>
                                            <p:strVal val="1+#ppt_h/2"/>
                                          </p:val>
                                        </p:tav>
                                        <p:tav tm="100000">
                                          <p:val>
                                            <p:strVal val="#ppt_y"/>
                                          </p:val>
                                        </p:tav>
                                      </p:tavLst>
                                    </p:anim>
                                  </p:childTnLst>
                                </p:cTn>
                              </p:par>
                              <p:par>
                                <p:cTn id="128" presetID="2" presetClass="entr" presetSubtype="4" fill="hold" grpId="0" nodeType="withEffect">
                                  <p:stCondLst>
                                    <p:cond delay="0"/>
                                  </p:stCondLst>
                                  <p:childTnLst>
                                    <p:set>
                                      <p:cBhvr>
                                        <p:cTn id="129" dur="1" fill="hold">
                                          <p:stCondLst>
                                            <p:cond delay="0"/>
                                          </p:stCondLst>
                                        </p:cTn>
                                        <p:tgtEl>
                                          <p:spTgt spid="54"/>
                                        </p:tgtEl>
                                        <p:attrNameLst>
                                          <p:attrName>style.visibility</p:attrName>
                                        </p:attrNameLst>
                                      </p:cBhvr>
                                      <p:to>
                                        <p:strVal val="visible"/>
                                      </p:to>
                                    </p:set>
                                    <p:anim calcmode="lin" valueType="num">
                                      <p:cBhvr additive="base">
                                        <p:cTn id="130" dur="500" fill="hold"/>
                                        <p:tgtEl>
                                          <p:spTgt spid="54"/>
                                        </p:tgtEl>
                                        <p:attrNameLst>
                                          <p:attrName>ppt_x</p:attrName>
                                        </p:attrNameLst>
                                      </p:cBhvr>
                                      <p:tavLst>
                                        <p:tav tm="0">
                                          <p:val>
                                            <p:strVal val="#ppt_x"/>
                                          </p:val>
                                        </p:tav>
                                        <p:tav tm="100000">
                                          <p:val>
                                            <p:strVal val="#ppt_x"/>
                                          </p:val>
                                        </p:tav>
                                      </p:tavLst>
                                    </p:anim>
                                    <p:anim calcmode="lin" valueType="num">
                                      <p:cBhvr additive="base">
                                        <p:cTn id="131" dur="500" fill="hold"/>
                                        <p:tgtEl>
                                          <p:spTgt spid="54"/>
                                        </p:tgtEl>
                                        <p:attrNameLst>
                                          <p:attrName>ppt_y</p:attrName>
                                        </p:attrNameLst>
                                      </p:cBhvr>
                                      <p:tavLst>
                                        <p:tav tm="0">
                                          <p:val>
                                            <p:strVal val="1+#ppt_h/2"/>
                                          </p:val>
                                        </p:tav>
                                        <p:tav tm="100000">
                                          <p:val>
                                            <p:strVal val="#ppt_y"/>
                                          </p:val>
                                        </p:tav>
                                      </p:tavLst>
                                    </p:anim>
                                  </p:childTnLst>
                                </p:cTn>
                              </p:par>
                              <p:par>
                                <p:cTn id="132" presetID="2" presetClass="entr" presetSubtype="12" fill="hold" grpId="0" nodeType="withEffect">
                                  <p:stCondLst>
                                    <p:cond delay="0"/>
                                  </p:stCondLst>
                                  <p:childTnLst>
                                    <p:set>
                                      <p:cBhvr>
                                        <p:cTn id="133" dur="1" fill="hold">
                                          <p:stCondLst>
                                            <p:cond delay="0"/>
                                          </p:stCondLst>
                                        </p:cTn>
                                        <p:tgtEl>
                                          <p:spTgt spid="55"/>
                                        </p:tgtEl>
                                        <p:attrNameLst>
                                          <p:attrName>style.visibility</p:attrName>
                                        </p:attrNameLst>
                                      </p:cBhvr>
                                      <p:to>
                                        <p:strVal val="visible"/>
                                      </p:to>
                                    </p:set>
                                    <p:anim calcmode="lin" valueType="num">
                                      <p:cBhvr additive="base">
                                        <p:cTn id="134" dur="500" fill="hold"/>
                                        <p:tgtEl>
                                          <p:spTgt spid="55"/>
                                        </p:tgtEl>
                                        <p:attrNameLst>
                                          <p:attrName>ppt_x</p:attrName>
                                        </p:attrNameLst>
                                      </p:cBhvr>
                                      <p:tavLst>
                                        <p:tav tm="0">
                                          <p:val>
                                            <p:strVal val="0-#ppt_w/2"/>
                                          </p:val>
                                        </p:tav>
                                        <p:tav tm="100000">
                                          <p:val>
                                            <p:strVal val="#ppt_x"/>
                                          </p:val>
                                        </p:tav>
                                      </p:tavLst>
                                    </p:anim>
                                    <p:anim calcmode="lin" valueType="num">
                                      <p:cBhvr additive="base">
                                        <p:cTn id="135" dur="500" fill="hold"/>
                                        <p:tgtEl>
                                          <p:spTgt spid="55"/>
                                        </p:tgtEl>
                                        <p:attrNameLst>
                                          <p:attrName>ppt_y</p:attrName>
                                        </p:attrNameLst>
                                      </p:cBhvr>
                                      <p:tavLst>
                                        <p:tav tm="0">
                                          <p:val>
                                            <p:strVal val="1+#ppt_h/2"/>
                                          </p:val>
                                        </p:tav>
                                        <p:tav tm="100000">
                                          <p:val>
                                            <p:strVal val="#ppt_y"/>
                                          </p:val>
                                        </p:tav>
                                      </p:tavLst>
                                    </p:anim>
                                  </p:childTnLst>
                                </p:cTn>
                              </p:par>
                              <p:par>
                                <p:cTn id="136" presetID="2" presetClass="entr" presetSubtype="4" fill="hold" grpId="0" nodeType="withEffect">
                                  <p:stCondLst>
                                    <p:cond delay="0"/>
                                  </p:stCondLst>
                                  <p:childTnLst>
                                    <p:set>
                                      <p:cBhvr>
                                        <p:cTn id="137" dur="1" fill="hold">
                                          <p:stCondLst>
                                            <p:cond delay="0"/>
                                          </p:stCondLst>
                                        </p:cTn>
                                        <p:tgtEl>
                                          <p:spTgt spid="56"/>
                                        </p:tgtEl>
                                        <p:attrNameLst>
                                          <p:attrName>style.visibility</p:attrName>
                                        </p:attrNameLst>
                                      </p:cBhvr>
                                      <p:to>
                                        <p:strVal val="visible"/>
                                      </p:to>
                                    </p:set>
                                    <p:anim calcmode="lin" valueType="num">
                                      <p:cBhvr additive="base">
                                        <p:cTn id="138" dur="500" fill="hold"/>
                                        <p:tgtEl>
                                          <p:spTgt spid="56"/>
                                        </p:tgtEl>
                                        <p:attrNameLst>
                                          <p:attrName>ppt_x</p:attrName>
                                        </p:attrNameLst>
                                      </p:cBhvr>
                                      <p:tavLst>
                                        <p:tav tm="0">
                                          <p:val>
                                            <p:strVal val="#ppt_x"/>
                                          </p:val>
                                        </p:tav>
                                        <p:tav tm="100000">
                                          <p:val>
                                            <p:strVal val="#ppt_x"/>
                                          </p:val>
                                        </p:tav>
                                      </p:tavLst>
                                    </p:anim>
                                    <p:anim calcmode="lin" valueType="num">
                                      <p:cBhvr additive="base">
                                        <p:cTn id="139" dur="500" fill="hold"/>
                                        <p:tgtEl>
                                          <p:spTgt spid="56"/>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0"/>
                                  </p:stCondLst>
                                  <p:childTnLst>
                                    <p:set>
                                      <p:cBhvr>
                                        <p:cTn id="141" dur="1" fill="hold">
                                          <p:stCondLst>
                                            <p:cond delay="0"/>
                                          </p:stCondLst>
                                        </p:cTn>
                                        <p:tgtEl>
                                          <p:spTgt spid="57"/>
                                        </p:tgtEl>
                                        <p:attrNameLst>
                                          <p:attrName>style.visibility</p:attrName>
                                        </p:attrNameLst>
                                      </p:cBhvr>
                                      <p:to>
                                        <p:strVal val="visible"/>
                                      </p:to>
                                    </p:set>
                                    <p:anim calcmode="lin" valueType="num">
                                      <p:cBhvr additive="base">
                                        <p:cTn id="142" dur="500" fill="hold"/>
                                        <p:tgtEl>
                                          <p:spTgt spid="57"/>
                                        </p:tgtEl>
                                        <p:attrNameLst>
                                          <p:attrName>ppt_x</p:attrName>
                                        </p:attrNameLst>
                                      </p:cBhvr>
                                      <p:tavLst>
                                        <p:tav tm="0">
                                          <p:val>
                                            <p:strVal val="#ppt_x"/>
                                          </p:val>
                                        </p:tav>
                                        <p:tav tm="100000">
                                          <p:val>
                                            <p:strVal val="#ppt_x"/>
                                          </p:val>
                                        </p:tav>
                                      </p:tavLst>
                                    </p:anim>
                                    <p:anim calcmode="lin" valueType="num">
                                      <p:cBhvr additive="base">
                                        <p:cTn id="143" dur="500" fill="hold"/>
                                        <p:tgtEl>
                                          <p:spTgt spid="57"/>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58"/>
                                        </p:tgtEl>
                                        <p:attrNameLst>
                                          <p:attrName>style.visibility</p:attrName>
                                        </p:attrNameLst>
                                      </p:cBhvr>
                                      <p:to>
                                        <p:strVal val="visible"/>
                                      </p:to>
                                    </p:set>
                                    <p:anim calcmode="lin" valueType="num">
                                      <p:cBhvr additive="base">
                                        <p:cTn id="146" dur="500" fill="hold"/>
                                        <p:tgtEl>
                                          <p:spTgt spid="58"/>
                                        </p:tgtEl>
                                        <p:attrNameLst>
                                          <p:attrName>ppt_x</p:attrName>
                                        </p:attrNameLst>
                                      </p:cBhvr>
                                      <p:tavLst>
                                        <p:tav tm="0">
                                          <p:val>
                                            <p:strVal val="#ppt_x"/>
                                          </p:val>
                                        </p:tav>
                                        <p:tav tm="100000">
                                          <p:val>
                                            <p:strVal val="#ppt_x"/>
                                          </p:val>
                                        </p:tav>
                                      </p:tavLst>
                                    </p:anim>
                                    <p:anim calcmode="lin" valueType="num">
                                      <p:cBhvr additive="base">
                                        <p:cTn id="147" dur="500" fill="hold"/>
                                        <p:tgtEl>
                                          <p:spTgt spid="58"/>
                                        </p:tgtEl>
                                        <p:attrNameLst>
                                          <p:attrName>ppt_y</p:attrName>
                                        </p:attrNameLst>
                                      </p:cBhvr>
                                      <p:tavLst>
                                        <p:tav tm="0">
                                          <p:val>
                                            <p:strVal val="1+#ppt_h/2"/>
                                          </p:val>
                                        </p:tav>
                                        <p:tav tm="100000">
                                          <p:val>
                                            <p:strVal val="#ppt_y"/>
                                          </p:val>
                                        </p:tav>
                                      </p:tavLst>
                                    </p:anim>
                                  </p:childTnLst>
                                </p:cTn>
                              </p:par>
                              <p:par>
                                <p:cTn id="148" presetID="2" presetClass="entr" presetSubtype="8" fill="hold" nodeType="withEffect">
                                  <p:stCondLst>
                                    <p:cond delay="0"/>
                                  </p:stCondLst>
                                  <p:childTnLst>
                                    <p:set>
                                      <p:cBhvr>
                                        <p:cTn id="149" dur="1" fill="hold">
                                          <p:stCondLst>
                                            <p:cond delay="0"/>
                                          </p:stCondLst>
                                        </p:cTn>
                                        <p:tgtEl>
                                          <p:spTgt spid="59"/>
                                        </p:tgtEl>
                                        <p:attrNameLst>
                                          <p:attrName>style.visibility</p:attrName>
                                        </p:attrNameLst>
                                      </p:cBhvr>
                                      <p:to>
                                        <p:strVal val="visible"/>
                                      </p:to>
                                    </p:set>
                                    <p:anim calcmode="lin" valueType="num">
                                      <p:cBhvr additive="base">
                                        <p:cTn id="150" dur="500" fill="hold"/>
                                        <p:tgtEl>
                                          <p:spTgt spid="59"/>
                                        </p:tgtEl>
                                        <p:attrNameLst>
                                          <p:attrName>ppt_x</p:attrName>
                                        </p:attrNameLst>
                                      </p:cBhvr>
                                      <p:tavLst>
                                        <p:tav tm="0">
                                          <p:val>
                                            <p:strVal val="0-#ppt_w/2"/>
                                          </p:val>
                                        </p:tav>
                                        <p:tav tm="100000">
                                          <p:val>
                                            <p:strVal val="#ppt_x"/>
                                          </p:val>
                                        </p:tav>
                                      </p:tavLst>
                                    </p:anim>
                                    <p:anim calcmode="lin" valueType="num">
                                      <p:cBhvr additive="base">
                                        <p:cTn id="151" dur="500" fill="hold"/>
                                        <p:tgtEl>
                                          <p:spTgt spid="59"/>
                                        </p:tgtEl>
                                        <p:attrNameLst>
                                          <p:attrName>ppt_y</p:attrName>
                                        </p:attrNameLst>
                                      </p:cBhvr>
                                      <p:tavLst>
                                        <p:tav tm="0">
                                          <p:val>
                                            <p:strVal val="#ppt_y"/>
                                          </p:val>
                                        </p:tav>
                                        <p:tav tm="100000">
                                          <p:val>
                                            <p:strVal val="#ppt_y"/>
                                          </p:val>
                                        </p:tav>
                                      </p:tavLst>
                                    </p:anim>
                                  </p:childTnLst>
                                </p:cTn>
                              </p:par>
                              <p:par>
                                <p:cTn id="152" presetID="2" presetClass="entr" presetSubtype="4" fill="hold" grpId="0" nodeType="withEffect">
                                  <p:stCondLst>
                                    <p:cond delay="0"/>
                                  </p:stCondLst>
                                  <p:childTnLst>
                                    <p:set>
                                      <p:cBhvr>
                                        <p:cTn id="153" dur="1" fill="hold">
                                          <p:stCondLst>
                                            <p:cond delay="0"/>
                                          </p:stCondLst>
                                        </p:cTn>
                                        <p:tgtEl>
                                          <p:spTgt spid="62"/>
                                        </p:tgtEl>
                                        <p:attrNameLst>
                                          <p:attrName>style.visibility</p:attrName>
                                        </p:attrNameLst>
                                      </p:cBhvr>
                                      <p:to>
                                        <p:strVal val="visible"/>
                                      </p:to>
                                    </p:set>
                                    <p:anim calcmode="lin" valueType="num">
                                      <p:cBhvr additive="base">
                                        <p:cTn id="154" dur="500" fill="hold"/>
                                        <p:tgtEl>
                                          <p:spTgt spid="62"/>
                                        </p:tgtEl>
                                        <p:attrNameLst>
                                          <p:attrName>ppt_x</p:attrName>
                                        </p:attrNameLst>
                                      </p:cBhvr>
                                      <p:tavLst>
                                        <p:tav tm="0">
                                          <p:val>
                                            <p:strVal val="#ppt_x"/>
                                          </p:val>
                                        </p:tav>
                                        <p:tav tm="100000">
                                          <p:val>
                                            <p:strVal val="#ppt_x"/>
                                          </p:val>
                                        </p:tav>
                                      </p:tavLst>
                                    </p:anim>
                                    <p:anim calcmode="lin" valueType="num">
                                      <p:cBhvr additive="base">
                                        <p:cTn id="155" dur="500" fill="hold"/>
                                        <p:tgtEl>
                                          <p:spTgt spid="62"/>
                                        </p:tgtEl>
                                        <p:attrNameLst>
                                          <p:attrName>ppt_y</p:attrName>
                                        </p:attrNameLst>
                                      </p:cBhvr>
                                      <p:tavLst>
                                        <p:tav tm="0">
                                          <p:val>
                                            <p:strVal val="1+#ppt_h/2"/>
                                          </p:val>
                                        </p:tav>
                                        <p:tav tm="100000">
                                          <p:val>
                                            <p:strVal val="#ppt_y"/>
                                          </p:val>
                                        </p:tav>
                                      </p:tavLst>
                                    </p:anim>
                                  </p:childTnLst>
                                </p:cTn>
                              </p:par>
                              <p:par>
                                <p:cTn id="156" presetID="2" presetClass="entr" presetSubtype="4" fill="hold" grpId="0" nodeType="withEffect">
                                  <p:stCondLst>
                                    <p:cond delay="0"/>
                                  </p:stCondLst>
                                  <p:childTnLst>
                                    <p:set>
                                      <p:cBhvr>
                                        <p:cTn id="157" dur="1" fill="hold">
                                          <p:stCondLst>
                                            <p:cond delay="0"/>
                                          </p:stCondLst>
                                        </p:cTn>
                                        <p:tgtEl>
                                          <p:spTgt spid="63"/>
                                        </p:tgtEl>
                                        <p:attrNameLst>
                                          <p:attrName>style.visibility</p:attrName>
                                        </p:attrNameLst>
                                      </p:cBhvr>
                                      <p:to>
                                        <p:strVal val="visible"/>
                                      </p:to>
                                    </p:set>
                                    <p:anim calcmode="lin" valueType="num">
                                      <p:cBhvr additive="base">
                                        <p:cTn id="158" dur="500" fill="hold"/>
                                        <p:tgtEl>
                                          <p:spTgt spid="63"/>
                                        </p:tgtEl>
                                        <p:attrNameLst>
                                          <p:attrName>ppt_x</p:attrName>
                                        </p:attrNameLst>
                                      </p:cBhvr>
                                      <p:tavLst>
                                        <p:tav tm="0">
                                          <p:val>
                                            <p:strVal val="#ppt_x"/>
                                          </p:val>
                                        </p:tav>
                                        <p:tav tm="100000">
                                          <p:val>
                                            <p:strVal val="#ppt_x"/>
                                          </p:val>
                                        </p:tav>
                                      </p:tavLst>
                                    </p:anim>
                                    <p:anim calcmode="lin" valueType="num">
                                      <p:cBhvr additive="base">
                                        <p:cTn id="159" dur="500" fill="hold"/>
                                        <p:tgtEl>
                                          <p:spTgt spid="63"/>
                                        </p:tgtEl>
                                        <p:attrNameLst>
                                          <p:attrName>ppt_y</p:attrName>
                                        </p:attrNameLst>
                                      </p:cBhvr>
                                      <p:tavLst>
                                        <p:tav tm="0">
                                          <p:val>
                                            <p:strVal val="1+#ppt_h/2"/>
                                          </p:val>
                                        </p:tav>
                                        <p:tav tm="100000">
                                          <p:val>
                                            <p:strVal val="#ppt_y"/>
                                          </p:val>
                                        </p:tav>
                                      </p:tavLst>
                                    </p:anim>
                                  </p:childTnLst>
                                </p:cTn>
                              </p:par>
                              <p:par>
                                <p:cTn id="160" presetID="2" presetClass="entr" presetSubtype="4" fill="hold" grpId="0" nodeType="withEffect">
                                  <p:stCondLst>
                                    <p:cond delay="0"/>
                                  </p:stCondLst>
                                  <p:childTnLst>
                                    <p:set>
                                      <p:cBhvr>
                                        <p:cTn id="161" dur="1" fill="hold">
                                          <p:stCondLst>
                                            <p:cond delay="0"/>
                                          </p:stCondLst>
                                        </p:cTn>
                                        <p:tgtEl>
                                          <p:spTgt spid="64"/>
                                        </p:tgtEl>
                                        <p:attrNameLst>
                                          <p:attrName>style.visibility</p:attrName>
                                        </p:attrNameLst>
                                      </p:cBhvr>
                                      <p:to>
                                        <p:strVal val="visible"/>
                                      </p:to>
                                    </p:set>
                                    <p:anim calcmode="lin" valueType="num">
                                      <p:cBhvr additive="base">
                                        <p:cTn id="162" dur="500" fill="hold"/>
                                        <p:tgtEl>
                                          <p:spTgt spid="64"/>
                                        </p:tgtEl>
                                        <p:attrNameLst>
                                          <p:attrName>ppt_x</p:attrName>
                                        </p:attrNameLst>
                                      </p:cBhvr>
                                      <p:tavLst>
                                        <p:tav tm="0">
                                          <p:val>
                                            <p:strVal val="#ppt_x"/>
                                          </p:val>
                                        </p:tav>
                                        <p:tav tm="100000">
                                          <p:val>
                                            <p:strVal val="#ppt_x"/>
                                          </p:val>
                                        </p:tav>
                                      </p:tavLst>
                                    </p:anim>
                                    <p:anim calcmode="lin" valueType="num">
                                      <p:cBhvr additive="base">
                                        <p:cTn id="163" dur="500" fill="hold"/>
                                        <p:tgtEl>
                                          <p:spTgt spid="64"/>
                                        </p:tgtEl>
                                        <p:attrNameLst>
                                          <p:attrName>ppt_y</p:attrName>
                                        </p:attrNameLst>
                                      </p:cBhvr>
                                      <p:tavLst>
                                        <p:tav tm="0">
                                          <p:val>
                                            <p:strVal val="1+#ppt_h/2"/>
                                          </p:val>
                                        </p:tav>
                                        <p:tav tm="100000">
                                          <p:val>
                                            <p:strVal val="#ppt_y"/>
                                          </p:val>
                                        </p:tav>
                                      </p:tavLst>
                                    </p:anim>
                                  </p:childTnLst>
                                </p:cTn>
                              </p:par>
                              <p:par>
                                <p:cTn id="164" presetID="2" presetClass="entr" presetSubtype="4" fill="hold" grpId="0" nodeType="withEffect">
                                  <p:stCondLst>
                                    <p:cond delay="0"/>
                                  </p:stCondLst>
                                  <p:childTnLst>
                                    <p:set>
                                      <p:cBhvr>
                                        <p:cTn id="165" dur="1" fill="hold">
                                          <p:stCondLst>
                                            <p:cond delay="0"/>
                                          </p:stCondLst>
                                        </p:cTn>
                                        <p:tgtEl>
                                          <p:spTgt spid="65"/>
                                        </p:tgtEl>
                                        <p:attrNameLst>
                                          <p:attrName>style.visibility</p:attrName>
                                        </p:attrNameLst>
                                      </p:cBhvr>
                                      <p:to>
                                        <p:strVal val="visible"/>
                                      </p:to>
                                    </p:set>
                                    <p:anim calcmode="lin" valueType="num">
                                      <p:cBhvr additive="base">
                                        <p:cTn id="166" dur="500" fill="hold"/>
                                        <p:tgtEl>
                                          <p:spTgt spid="65"/>
                                        </p:tgtEl>
                                        <p:attrNameLst>
                                          <p:attrName>ppt_x</p:attrName>
                                        </p:attrNameLst>
                                      </p:cBhvr>
                                      <p:tavLst>
                                        <p:tav tm="0">
                                          <p:val>
                                            <p:strVal val="#ppt_x"/>
                                          </p:val>
                                        </p:tav>
                                        <p:tav tm="100000">
                                          <p:val>
                                            <p:strVal val="#ppt_x"/>
                                          </p:val>
                                        </p:tav>
                                      </p:tavLst>
                                    </p:anim>
                                    <p:anim calcmode="lin" valueType="num">
                                      <p:cBhvr additive="base">
                                        <p:cTn id="167" dur="500" fill="hold"/>
                                        <p:tgtEl>
                                          <p:spTgt spid="65"/>
                                        </p:tgtEl>
                                        <p:attrNameLst>
                                          <p:attrName>ppt_y</p:attrName>
                                        </p:attrNameLst>
                                      </p:cBhvr>
                                      <p:tavLst>
                                        <p:tav tm="0">
                                          <p:val>
                                            <p:strVal val="1+#ppt_h/2"/>
                                          </p:val>
                                        </p:tav>
                                        <p:tav tm="100000">
                                          <p:val>
                                            <p:strVal val="#ppt_y"/>
                                          </p:val>
                                        </p:tav>
                                      </p:tavLst>
                                    </p:anim>
                                  </p:childTnLst>
                                </p:cTn>
                              </p:par>
                              <p:par>
                                <p:cTn id="168" presetID="2" presetClass="entr" presetSubtype="4" fill="hold" grpId="0" nodeType="withEffect">
                                  <p:stCondLst>
                                    <p:cond delay="0"/>
                                  </p:stCondLst>
                                  <p:childTnLst>
                                    <p:set>
                                      <p:cBhvr>
                                        <p:cTn id="169" dur="1" fill="hold">
                                          <p:stCondLst>
                                            <p:cond delay="0"/>
                                          </p:stCondLst>
                                        </p:cTn>
                                        <p:tgtEl>
                                          <p:spTgt spid="66"/>
                                        </p:tgtEl>
                                        <p:attrNameLst>
                                          <p:attrName>style.visibility</p:attrName>
                                        </p:attrNameLst>
                                      </p:cBhvr>
                                      <p:to>
                                        <p:strVal val="visible"/>
                                      </p:to>
                                    </p:set>
                                    <p:anim calcmode="lin" valueType="num">
                                      <p:cBhvr additive="base">
                                        <p:cTn id="170" dur="500" fill="hold"/>
                                        <p:tgtEl>
                                          <p:spTgt spid="66"/>
                                        </p:tgtEl>
                                        <p:attrNameLst>
                                          <p:attrName>ppt_x</p:attrName>
                                        </p:attrNameLst>
                                      </p:cBhvr>
                                      <p:tavLst>
                                        <p:tav tm="0">
                                          <p:val>
                                            <p:strVal val="#ppt_x"/>
                                          </p:val>
                                        </p:tav>
                                        <p:tav tm="100000">
                                          <p:val>
                                            <p:strVal val="#ppt_x"/>
                                          </p:val>
                                        </p:tav>
                                      </p:tavLst>
                                    </p:anim>
                                    <p:anim calcmode="lin" valueType="num">
                                      <p:cBhvr additive="base">
                                        <p:cTn id="171" dur="500" fill="hold"/>
                                        <p:tgtEl>
                                          <p:spTgt spid="66"/>
                                        </p:tgtEl>
                                        <p:attrNameLst>
                                          <p:attrName>ppt_y</p:attrName>
                                        </p:attrNameLst>
                                      </p:cBhvr>
                                      <p:tavLst>
                                        <p:tav tm="0">
                                          <p:val>
                                            <p:strVal val="1+#ppt_h/2"/>
                                          </p:val>
                                        </p:tav>
                                        <p:tav tm="100000">
                                          <p:val>
                                            <p:strVal val="#ppt_y"/>
                                          </p:val>
                                        </p:tav>
                                      </p:tavLst>
                                    </p:anim>
                                  </p:childTnLst>
                                </p:cTn>
                              </p:par>
                              <p:par>
                                <p:cTn id="172" presetID="2" presetClass="entr" presetSubtype="8" fill="hold" grpId="0" nodeType="withEffect">
                                  <p:stCondLst>
                                    <p:cond delay="0"/>
                                  </p:stCondLst>
                                  <p:childTnLst>
                                    <p:set>
                                      <p:cBhvr>
                                        <p:cTn id="173" dur="1" fill="hold">
                                          <p:stCondLst>
                                            <p:cond delay="0"/>
                                          </p:stCondLst>
                                        </p:cTn>
                                        <p:tgtEl>
                                          <p:spTgt spid="67"/>
                                        </p:tgtEl>
                                        <p:attrNameLst>
                                          <p:attrName>style.visibility</p:attrName>
                                        </p:attrNameLst>
                                      </p:cBhvr>
                                      <p:to>
                                        <p:strVal val="visible"/>
                                      </p:to>
                                    </p:set>
                                    <p:anim calcmode="lin" valueType="num">
                                      <p:cBhvr additive="base">
                                        <p:cTn id="174" dur="500" fill="hold"/>
                                        <p:tgtEl>
                                          <p:spTgt spid="67"/>
                                        </p:tgtEl>
                                        <p:attrNameLst>
                                          <p:attrName>ppt_x</p:attrName>
                                        </p:attrNameLst>
                                      </p:cBhvr>
                                      <p:tavLst>
                                        <p:tav tm="0">
                                          <p:val>
                                            <p:strVal val="0-#ppt_w/2"/>
                                          </p:val>
                                        </p:tav>
                                        <p:tav tm="100000">
                                          <p:val>
                                            <p:strVal val="#ppt_x"/>
                                          </p:val>
                                        </p:tav>
                                      </p:tavLst>
                                    </p:anim>
                                    <p:anim calcmode="lin" valueType="num">
                                      <p:cBhvr additive="base">
                                        <p:cTn id="175" dur="500" fill="hold"/>
                                        <p:tgtEl>
                                          <p:spTgt spid="67"/>
                                        </p:tgtEl>
                                        <p:attrNameLst>
                                          <p:attrName>ppt_y</p:attrName>
                                        </p:attrNameLst>
                                      </p:cBhvr>
                                      <p:tavLst>
                                        <p:tav tm="0">
                                          <p:val>
                                            <p:strVal val="#ppt_y"/>
                                          </p:val>
                                        </p:tav>
                                        <p:tav tm="100000">
                                          <p:val>
                                            <p:strVal val="#ppt_y"/>
                                          </p:val>
                                        </p:tav>
                                      </p:tavLst>
                                    </p:anim>
                                  </p:childTnLst>
                                </p:cTn>
                              </p:par>
                              <p:par>
                                <p:cTn id="176" presetID="2" presetClass="entr" presetSubtype="4" fill="hold" grpId="0" nodeType="withEffect">
                                  <p:stCondLst>
                                    <p:cond delay="0"/>
                                  </p:stCondLst>
                                  <p:childTnLst>
                                    <p:set>
                                      <p:cBhvr>
                                        <p:cTn id="177" dur="1" fill="hold">
                                          <p:stCondLst>
                                            <p:cond delay="0"/>
                                          </p:stCondLst>
                                        </p:cTn>
                                        <p:tgtEl>
                                          <p:spTgt spid="68"/>
                                        </p:tgtEl>
                                        <p:attrNameLst>
                                          <p:attrName>style.visibility</p:attrName>
                                        </p:attrNameLst>
                                      </p:cBhvr>
                                      <p:to>
                                        <p:strVal val="visible"/>
                                      </p:to>
                                    </p:set>
                                    <p:anim calcmode="lin" valueType="num">
                                      <p:cBhvr additive="base">
                                        <p:cTn id="178" dur="500" fill="hold"/>
                                        <p:tgtEl>
                                          <p:spTgt spid="68"/>
                                        </p:tgtEl>
                                        <p:attrNameLst>
                                          <p:attrName>ppt_x</p:attrName>
                                        </p:attrNameLst>
                                      </p:cBhvr>
                                      <p:tavLst>
                                        <p:tav tm="0">
                                          <p:val>
                                            <p:strVal val="#ppt_x"/>
                                          </p:val>
                                        </p:tav>
                                        <p:tav tm="100000">
                                          <p:val>
                                            <p:strVal val="#ppt_x"/>
                                          </p:val>
                                        </p:tav>
                                      </p:tavLst>
                                    </p:anim>
                                    <p:anim calcmode="lin" valueType="num">
                                      <p:cBhvr additive="base">
                                        <p:cTn id="179" dur="500" fill="hold"/>
                                        <p:tgtEl>
                                          <p:spTgt spid="68"/>
                                        </p:tgtEl>
                                        <p:attrNameLst>
                                          <p:attrName>ppt_y</p:attrName>
                                        </p:attrNameLst>
                                      </p:cBhvr>
                                      <p:tavLst>
                                        <p:tav tm="0">
                                          <p:val>
                                            <p:strVal val="1+#ppt_h/2"/>
                                          </p:val>
                                        </p:tav>
                                        <p:tav tm="100000">
                                          <p:val>
                                            <p:strVal val="#ppt_y"/>
                                          </p:val>
                                        </p:tav>
                                      </p:tavLst>
                                    </p:anim>
                                  </p:childTnLst>
                                </p:cTn>
                              </p:par>
                              <p:par>
                                <p:cTn id="180" presetID="2" presetClass="entr" presetSubtype="4" fill="hold" grpId="0" nodeType="withEffect">
                                  <p:stCondLst>
                                    <p:cond delay="0"/>
                                  </p:stCondLst>
                                  <p:childTnLst>
                                    <p:set>
                                      <p:cBhvr>
                                        <p:cTn id="181" dur="1" fill="hold">
                                          <p:stCondLst>
                                            <p:cond delay="0"/>
                                          </p:stCondLst>
                                        </p:cTn>
                                        <p:tgtEl>
                                          <p:spTgt spid="69"/>
                                        </p:tgtEl>
                                        <p:attrNameLst>
                                          <p:attrName>style.visibility</p:attrName>
                                        </p:attrNameLst>
                                      </p:cBhvr>
                                      <p:to>
                                        <p:strVal val="visible"/>
                                      </p:to>
                                    </p:set>
                                    <p:anim calcmode="lin" valueType="num">
                                      <p:cBhvr additive="base">
                                        <p:cTn id="182" dur="500" fill="hold"/>
                                        <p:tgtEl>
                                          <p:spTgt spid="69"/>
                                        </p:tgtEl>
                                        <p:attrNameLst>
                                          <p:attrName>ppt_x</p:attrName>
                                        </p:attrNameLst>
                                      </p:cBhvr>
                                      <p:tavLst>
                                        <p:tav tm="0">
                                          <p:val>
                                            <p:strVal val="#ppt_x"/>
                                          </p:val>
                                        </p:tav>
                                        <p:tav tm="100000">
                                          <p:val>
                                            <p:strVal val="#ppt_x"/>
                                          </p:val>
                                        </p:tav>
                                      </p:tavLst>
                                    </p:anim>
                                    <p:anim calcmode="lin" valueType="num">
                                      <p:cBhvr additive="base">
                                        <p:cTn id="183" dur="500" fill="hold"/>
                                        <p:tgtEl>
                                          <p:spTgt spid="69"/>
                                        </p:tgtEl>
                                        <p:attrNameLst>
                                          <p:attrName>ppt_y</p:attrName>
                                        </p:attrNameLst>
                                      </p:cBhvr>
                                      <p:tavLst>
                                        <p:tav tm="0">
                                          <p:val>
                                            <p:strVal val="1+#ppt_h/2"/>
                                          </p:val>
                                        </p:tav>
                                        <p:tav tm="100000">
                                          <p:val>
                                            <p:strVal val="#ppt_y"/>
                                          </p:val>
                                        </p:tav>
                                      </p:tavLst>
                                    </p:anim>
                                  </p:childTnLst>
                                </p:cTn>
                              </p:par>
                              <p:par>
                                <p:cTn id="184" presetID="2" presetClass="entr" presetSubtype="4" fill="hold" grpId="0" nodeType="withEffect">
                                  <p:stCondLst>
                                    <p:cond delay="0"/>
                                  </p:stCondLst>
                                  <p:childTnLst>
                                    <p:set>
                                      <p:cBhvr>
                                        <p:cTn id="185" dur="1" fill="hold">
                                          <p:stCondLst>
                                            <p:cond delay="0"/>
                                          </p:stCondLst>
                                        </p:cTn>
                                        <p:tgtEl>
                                          <p:spTgt spid="70"/>
                                        </p:tgtEl>
                                        <p:attrNameLst>
                                          <p:attrName>style.visibility</p:attrName>
                                        </p:attrNameLst>
                                      </p:cBhvr>
                                      <p:to>
                                        <p:strVal val="visible"/>
                                      </p:to>
                                    </p:set>
                                    <p:anim calcmode="lin" valueType="num">
                                      <p:cBhvr additive="base">
                                        <p:cTn id="186" dur="500" fill="hold"/>
                                        <p:tgtEl>
                                          <p:spTgt spid="70"/>
                                        </p:tgtEl>
                                        <p:attrNameLst>
                                          <p:attrName>ppt_x</p:attrName>
                                        </p:attrNameLst>
                                      </p:cBhvr>
                                      <p:tavLst>
                                        <p:tav tm="0">
                                          <p:val>
                                            <p:strVal val="#ppt_x"/>
                                          </p:val>
                                        </p:tav>
                                        <p:tav tm="100000">
                                          <p:val>
                                            <p:strVal val="#ppt_x"/>
                                          </p:val>
                                        </p:tav>
                                      </p:tavLst>
                                    </p:anim>
                                    <p:anim calcmode="lin" valueType="num">
                                      <p:cBhvr additive="base">
                                        <p:cTn id="187" dur="500" fill="hold"/>
                                        <p:tgtEl>
                                          <p:spTgt spid="70"/>
                                        </p:tgtEl>
                                        <p:attrNameLst>
                                          <p:attrName>ppt_y</p:attrName>
                                        </p:attrNameLst>
                                      </p:cBhvr>
                                      <p:tavLst>
                                        <p:tav tm="0">
                                          <p:val>
                                            <p:strVal val="1+#ppt_h/2"/>
                                          </p:val>
                                        </p:tav>
                                        <p:tav tm="100000">
                                          <p:val>
                                            <p:strVal val="#ppt_y"/>
                                          </p:val>
                                        </p:tav>
                                      </p:tavLst>
                                    </p:anim>
                                  </p:childTnLst>
                                </p:cTn>
                              </p:par>
                              <p:par>
                                <p:cTn id="188" presetID="2" presetClass="entr" presetSubtype="4" fill="hold" grpId="0" nodeType="withEffect">
                                  <p:stCondLst>
                                    <p:cond delay="0"/>
                                  </p:stCondLst>
                                  <p:childTnLst>
                                    <p:set>
                                      <p:cBhvr>
                                        <p:cTn id="189" dur="1" fill="hold">
                                          <p:stCondLst>
                                            <p:cond delay="0"/>
                                          </p:stCondLst>
                                        </p:cTn>
                                        <p:tgtEl>
                                          <p:spTgt spid="71"/>
                                        </p:tgtEl>
                                        <p:attrNameLst>
                                          <p:attrName>style.visibility</p:attrName>
                                        </p:attrNameLst>
                                      </p:cBhvr>
                                      <p:to>
                                        <p:strVal val="visible"/>
                                      </p:to>
                                    </p:set>
                                    <p:anim calcmode="lin" valueType="num">
                                      <p:cBhvr additive="base">
                                        <p:cTn id="190" dur="500" fill="hold"/>
                                        <p:tgtEl>
                                          <p:spTgt spid="71"/>
                                        </p:tgtEl>
                                        <p:attrNameLst>
                                          <p:attrName>ppt_x</p:attrName>
                                        </p:attrNameLst>
                                      </p:cBhvr>
                                      <p:tavLst>
                                        <p:tav tm="0">
                                          <p:val>
                                            <p:strVal val="#ppt_x"/>
                                          </p:val>
                                        </p:tav>
                                        <p:tav tm="100000">
                                          <p:val>
                                            <p:strVal val="#ppt_x"/>
                                          </p:val>
                                        </p:tav>
                                      </p:tavLst>
                                    </p:anim>
                                    <p:anim calcmode="lin" valueType="num">
                                      <p:cBhvr additive="base">
                                        <p:cTn id="191" dur="500" fill="hold"/>
                                        <p:tgtEl>
                                          <p:spTgt spid="71"/>
                                        </p:tgtEl>
                                        <p:attrNameLst>
                                          <p:attrName>ppt_y</p:attrName>
                                        </p:attrNameLst>
                                      </p:cBhvr>
                                      <p:tavLst>
                                        <p:tav tm="0">
                                          <p:val>
                                            <p:strVal val="1+#ppt_h/2"/>
                                          </p:val>
                                        </p:tav>
                                        <p:tav tm="100000">
                                          <p:val>
                                            <p:strVal val="#ppt_y"/>
                                          </p:val>
                                        </p:tav>
                                      </p:tavLst>
                                    </p:anim>
                                  </p:childTnLst>
                                </p:cTn>
                              </p:par>
                              <p:par>
                                <p:cTn id="192" presetID="2" presetClass="entr" presetSubtype="4" fill="hold" grpId="0" nodeType="withEffect">
                                  <p:stCondLst>
                                    <p:cond delay="0"/>
                                  </p:stCondLst>
                                  <p:childTnLst>
                                    <p:set>
                                      <p:cBhvr>
                                        <p:cTn id="193" dur="1" fill="hold">
                                          <p:stCondLst>
                                            <p:cond delay="0"/>
                                          </p:stCondLst>
                                        </p:cTn>
                                        <p:tgtEl>
                                          <p:spTgt spid="72"/>
                                        </p:tgtEl>
                                        <p:attrNameLst>
                                          <p:attrName>style.visibility</p:attrName>
                                        </p:attrNameLst>
                                      </p:cBhvr>
                                      <p:to>
                                        <p:strVal val="visible"/>
                                      </p:to>
                                    </p:set>
                                    <p:anim calcmode="lin" valueType="num">
                                      <p:cBhvr additive="base">
                                        <p:cTn id="194" dur="500" fill="hold"/>
                                        <p:tgtEl>
                                          <p:spTgt spid="72"/>
                                        </p:tgtEl>
                                        <p:attrNameLst>
                                          <p:attrName>ppt_x</p:attrName>
                                        </p:attrNameLst>
                                      </p:cBhvr>
                                      <p:tavLst>
                                        <p:tav tm="0">
                                          <p:val>
                                            <p:strVal val="#ppt_x"/>
                                          </p:val>
                                        </p:tav>
                                        <p:tav tm="100000">
                                          <p:val>
                                            <p:strVal val="#ppt_x"/>
                                          </p:val>
                                        </p:tav>
                                      </p:tavLst>
                                    </p:anim>
                                    <p:anim calcmode="lin" valueType="num">
                                      <p:cBhvr additive="base">
                                        <p:cTn id="195" dur="500" fill="hold"/>
                                        <p:tgtEl>
                                          <p:spTgt spid="72"/>
                                        </p:tgtEl>
                                        <p:attrNameLst>
                                          <p:attrName>ppt_y</p:attrName>
                                        </p:attrNameLst>
                                      </p:cBhvr>
                                      <p:tavLst>
                                        <p:tav tm="0">
                                          <p:val>
                                            <p:strVal val="1+#ppt_h/2"/>
                                          </p:val>
                                        </p:tav>
                                        <p:tav tm="100000">
                                          <p:val>
                                            <p:strVal val="#ppt_y"/>
                                          </p:val>
                                        </p:tav>
                                      </p:tavLst>
                                    </p:anim>
                                  </p:childTnLst>
                                </p:cTn>
                              </p:par>
                              <p:par>
                                <p:cTn id="196" presetID="2" presetClass="entr" presetSubtype="4" fill="hold" grpId="0" nodeType="withEffect">
                                  <p:stCondLst>
                                    <p:cond delay="0"/>
                                  </p:stCondLst>
                                  <p:childTnLst>
                                    <p:set>
                                      <p:cBhvr>
                                        <p:cTn id="197" dur="1" fill="hold">
                                          <p:stCondLst>
                                            <p:cond delay="0"/>
                                          </p:stCondLst>
                                        </p:cTn>
                                        <p:tgtEl>
                                          <p:spTgt spid="73"/>
                                        </p:tgtEl>
                                        <p:attrNameLst>
                                          <p:attrName>style.visibility</p:attrName>
                                        </p:attrNameLst>
                                      </p:cBhvr>
                                      <p:to>
                                        <p:strVal val="visible"/>
                                      </p:to>
                                    </p:set>
                                    <p:anim calcmode="lin" valueType="num">
                                      <p:cBhvr additive="base">
                                        <p:cTn id="198" dur="500" fill="hold"/>
                                        <p:tgtEl>
                                          <p:spTgt spid="73"/>
                                        </p:tgtEl>
                                        <p:attrNameLst>
                                          <p:attrName>ppt_x</p:attrName>
                                        </p:attrNameLst>
                                      </p:cBhvr>
                                      <p:tavLst>
                                        <p:tav tm="0">
                                          <p:val>
                                            <p:strVal val="#ppt_x"/>
                                          </p:val>
                                        </p:tav>
                                        <p:tav tm="100000">
                                          <p:val>
                                            <p:strVal val="#ppt_x"/>
                                          </p:val>
                                        </p:tav>
                                      </p:tavLst>
                                    </p:anim>
                                    <p:anim calcmode="lin" valueType="num">
                                      <p:cBhvr additive="base">
                                        <p:cTn id="199" dur="500" fill="hold"/>
                                        <p:tgtEl>
                                          <p:spTgt spid="73"/>
                                        </p:tgtEl>
                                        <p:attrNameLst>
                                          <p:attrName>ppt_y</p:attrName>
                                        </p:attrNameLst>
                                      </p:cBhvr>
                                      <p:tavLst>
                                        <p:tav tm="0">
                                          <p:val>
                                            <p:strVal val="1+#ppt_h/2"/>
                                          </p:val>
                                        </p:tav>
                                        <p:tav tm="100000">
                                          <p:val>
                                            <p:strVal val="#ppt_y"/>
                                          </p:val>
                                        </p:tav>
                                      </p:tavLst>
                                    </p:anim>
                                  </p:childTnLst>
                                </p:cTn>
                              </p:par>
                              <p:par>
                                <p:cTn id="200" presetID="2" presetClass="entr" presetSubtype="4" fill="hold" grpId="0" nodeType="withEffect">
                                  <p:stCondLst>
                                    <p:cond delay="0"/>
                                  </p:stCondLst>
                                  <p:childTnLst>
                                    <p:set>
                                      <p:cBhvr>
                                        <p:cTn id="201" dur="1" fill="hold">
                                          <p:stCondLst>
                                            <p:cond delay="0"/>
                                          </p:stCondLst>
                                        </p:cTn>
                                        <p:tgtEl>
                                          <p:spTgt spid="74"/>
                                        </p:tgtEl>
                                        <p:attrNameLst>
                                          <p:attrName>style.visibility</p:attrName>
                                        </p:attrNameLst>
                                      </p:cBhvr>
                                      <p:to>
                                        <p:strVal val="visible"/>
                                      </p:to>
                                    </p:set>
                                    <p:anim calcmode="lin" valueType="num">
                                      <p:cBhvr additive="base">
                                        <p:cTn id="202" dur="500" fill="hold"/>
                                        <p:tgtEl>
                                          <p:spTgt spid="74"/>
                                        </p:tgtEl>
                                        <p:attrNameLst>
                                          <p:attrName>ppt_x</p:attrName>
                                        </p:attrNameLst>
                                      </p:cBhvr>
                                      <p:tavLst>
                                        <p:tav tm="0">
                                          <p:val>
                                            <p:strVal val="#ppt_x"/>
                                          </p:val>
                                        </p:tav>
                                        <p:tav tm="100000">
                                          <p:val>
                                            <p:strVal val="#ppt_x"/>
                                          </p:val>
                                        </p:tav>
                                      </p:tavLst>
                                    </p:anim>
                                    <p:anim calcmode="lin" valueType="num">
                                      <p:cBhvr additive="base">
                                        <p:cTn id="203" dur="500" fill="hold"/>
                                        <p:tgtEl>
                                          <p:spTgt spid="74"/>
                                        </p:tgtEl>
                                        <p:attrNameLst>
                                          <p:attrName>ppt_y</p:attrName>
                                        </p:attrNameLst>
                                      </p:cBhvr>
                                      <p:tavLst>
                                        <p:tav tm="0">
                                          <p:val>
                                            <p:strVal val="1+#ppt_h/2"/>
                                          </p:val>
                                        </p:tav>
                                        <p:tav tm="100000">
                                          <p:val>
                                            <p:strVal val="#ppt_y"/>
                                          </p:val>
                                        </p:tav>
                                      </p:tavLst>
                                    </p:anim>
                                  </p:childTnLst>
                                </p:cTn>
                              </p:par>
                              <p:par>
                                <p:cTn id="204" presetID="2" presetClass="entr" presetSubtype="4" fill="hold" grpId="0" nodeType="withEffect">
                                  <p:stCondLst>
                                    <p:cond delay="0"/>
                                  </p:stCondLst>
                                  <p:childTnLst>
                                    <p:set>
                                      <p:cBhvr>
                                        <p:cTn id="205" dur="1" fill="hold">
                                          <p:stCondLst>
                                            <p:cond delay="0"/>
                                          </p:stCondLst>
                                        </p:cTn>
                                        <p:tgtEl>
                                          <p:spTgt spid="75"/>
                                        </p:tgtEl>
                                        <p:attrNameLst>
                                          <p:attrName>style.visibility</p:attrName>
                                        </p:attrNameLst>
                                      </p:cBhvr>
                                      <p:to>
                                        <p:strVal val="visible"/>
                                      </p:to>
                                    </p:set>
                                    <p:anim calcmode="lin" valueType="num">
                                      <p:cBhvr additive="base">
                                        <p:cTn id="206" dur="500" fill="hold"/>
                                        <p:tgtEl>
                                          <p:spTgt spid="75"/>
                                        </p:tgtEl>
                                        <p:attrNameLst>
                                          <p:attrName>ppt_x</p:attrName>
                                        </p:attrNameLst>
                                      </p:cBhvr>
                                      <p:tavLst>
                                        <p:tav tm="0">
                                          <p:val>
                                            <p:strVal val="#ppt_x"/>
                                          </p:val>
                                        </p:tav>
                                        <p:tav tm="100000">
                                          <p:val>
                                            <p:strVal val="#ppt_x"/>
                                          </p:val>
                                        </p:tav>
                                      </p:tavLst>
                                    </p:anim>
                                    <p:anim calcmode="lin" valueType="num">
                                      <p:cBhvr additive="base">
                                        <p:cTn id="207" dur="500" fill="hold"/>
                                        <p:tgtEl>
                                          <p:spTgt spid="75"/>
                                        </p:tgtEl>
                                        <p:attrNameLst>
                                          <p:attrName>ppt_y</p:attrName>
                                        </p:attrNameLst>
                                      </p:cBhvr>
                                      <p:tavLst>
                                        <p:tav tm="0">
                                          <p:val>
                                            <p:strVal val="1+#ppt_h/2"/>
                                          </p:val>
                                        </p:tav>
                                        <p:tav tm="100000">
                                          <p:val>
                                            <p:strVal val="#ppt_y"/>
                                          </p:val>
                                        </p:tav>
                                      </p:tavLst>
                                    </p:anim>
                                  </p:childTnLst>
                                </p:cTn>
                              </p:par>
                              <p:par>
                                <p:cTn id="208" presetID="2" presetClass="entr" presetSubtype="4" fill="hold" grpId="0" nodeType="withEffect">
                                  <p:stCondLst>
                                    <p:cond delay="0"/>
                                  </p:stCondLst>
                                  <p:childTnLst>
                                    <p:set>
                                      <p:cBhvr>
                                        <p:cTn id="209" dur="1" fill="hold">
                                          <p:stCondLst>
                                            <p:cond delay="0"/>
                                          </p:stCondLst>
                                        </p:cTn>
                                        <p:tgtEl>
                                          <p:spTgt spid="76"/>
                                        </p:tgtEl>
                                        <p:attrNameLst>
                                          <p:attrName>style.visibility</p:attrName>
                                        </p:attrNameLst>
                                      </p:cBhvr>
                                      <p:to>
                                        <p:strVal val="visible"/>
                                      </p:to>
                                    </p:set>
                                    <p:anim calcmode="lin" valueType="num">
                                      <p:cBhvr additive="base">
                                        <p:cTn id="210" dur="500" fill="hold"/>
                                        <p:tgtEl>
                                          <p:spTgt spid="76"/>
                                        </p:tgtEl>
                                        <p:attrNameLst>
                                          <p:attrName>ppt_x</p:attrName>
                                        </p:attrNameLst>
                                      </p:cBhvr>
                                      <p:tavLst>
                                        <p:tav tm="0">
                                          <p:val>
                                            <p:strVal val="#ppt_x"/>
                                          </p:val>
                                        </p:tav>
                                        <p:tav tm="100000">
                                          <p:val>
                                            <p:strVal val="#ppt_x"/>
                                          </p:val>
                                        </p:tav>
                                      </p:tavLst>
                                    </p:anim>
                                    <p:anim calcmode="lin" valueType="num">
                                      <p:cBhvr additive="base">
                                        <p:cTn id="211" dur="500" fill="hold"/>
                                        <p:tgtEl>
                                          <p:spTgt spid="76"/>
                                        </p:tgtEl>
                                        <p:attrNameLst>
                                          <p:attrName>ppt_y</p:attrName>
                                        </p:attrNameLst>
                                      </p:cBhvr>
                                      <p:tavLst>
                                        <p:tav tm="0">
                                          <p:val>
                                            <p:strVal val="1+#ppt_h/2"/>
                                          </p:val>
                                        </p:tav>
                                        <p:tav tm="100000">
                                          <p:val>
                                            <p:strVal val="#ppt_y"/>
                                          </p:val>
                                        </p:tav>
                                      </p:tavLst>
                                    </p:anim>
                                  </p:childTnLst>
                                </p:cTn>
                              </p:par>
                              <p:par>
                                <p:cTn id="212" presetID="2" presetClass="entr" presetSubtype="4" fill="hold" grpId="0" nodeType="withEffect">
                                  <p:stCondLst>
                                    <p:cond delay="0"/>
                                  </p:stCondLst>
                                  <p:childTnLst>
                                    <p:set>
                                      <p:cBhvr>
                                        <p:cTn id="213" dur="1" fill="hold">
                                          <p:stCondLst>
                                            <p:cond delay="0"/>
                                          </p:stCondLst>
                                        </p:cTn>
                                        <p:tgtEl>
                                          <p:spTgt spid="77"/>
                                        </p:tgtEl>
                                        <p:attrNameLst>
                                          <p:attrName>style.visibility</p:attrName>
                                        </p:attrNameLst>
                                      </p:cBhvr>
                                      <p:to>
                                        <p:strVal val="visible"/>
                                      </p:to>
                                    </p:set>
                                    <p:anim calcmode="lin" valueType="num">
                                      <p:cBhvr additive="base">
                                        <p:cTn id="214" dur="500" fill="hold"/>
                                        <p:tgtEl>
                                          <p:spTgt spid="77"/>
                                        </p:tgtEl>
                                        <p:attrNameLst>
                                          <p:attrName>ppt_x</p:attrName>
                                        </p:attrNameLst>
                                      </p:cBhvr>
                                      <p:tavLst>
                                        <p:tav tm="0">
                                          <p:val>
                                            <p:strVal val="#ppt_x"/>
                                          </p:val>
                                        </p:tav>
                                        <p:tav tm="100000">
                                          <p:val>
                                            <p:strVal val="#ppt_x"/>
                                          </p:val>
                                        </p:tav>
                                      </p:tavLst>
                                    </p:anim>
                                    <p:anim calcmode="lin" valueType="num">
                                      <p:cBhvr additive="base">
                                        <p:cTn id="215" dur="500" fill="hold"/>
                                        <p:tgtEl>
                                          <p:spTgt spid="77"/>
                                        </p:tgtEl>
                                        <p:attrNameLst>
                                          <p:attrName>ppt_y</p:attrName>
                                        </p:attrNameLst>
                                      </p:cBhvr>
                                      <p:tavLst>
                                        <p:tav tm="0">
                                          <p:val>
                                            <p:strVal val="1+#ppt_h/2"/>
                                          </p:val>
                                        </p:tav>
                                        <p:tav tm="100000">
                                          <p:val>
                                            <p:strVal val="#ppt_y"/>
                                          </p:val>
                                        </p:tav>
                                      </p:tavLst>
                                    </p:anim>
                                  </p:childTnLst>
                                </p:cTn>
                              </p:par>
                              <p:par>
                                <p:cTn id="216" presetID="2" presetClass="entr" presetSubtype="4" fill="hold" grpId="0" nodeType="withEffect">
                                  <p:stCondLst>
                                    <p:cond delay="0"/>
                                  </p:stCondLst>
                                  <p:childTnLst>
                                    <p:set>
                                      <p:cBhvr>
                                        <p:cTn id="217" dur="1" fill="hold">
                                          <p:stCondLst>
                                            <p:cond delay="0"/>
                                          </p:stCondLst>
                                        </p:cTn>
                                        <p:tgtEl>
                                          <p:spTgt spid="78"/>
                                        </p:tgtEl>
                                        <p:attrNameLst>
                                          <p:attrName>style.visibility</p:attrName>
                                        </p:attrNameLst>
                                      </p:cBhvr>
                                      <p:to>
                                        <p:strVal val="visible"/>
                                      </p:to>
                                    </p:set>
                                    <p:anim calcmode="lin" valueType="num">
                                      <p:cBhvr additive="base">
                                        <p:cTn id="218" dur="500" fill="hold"/>
                                        <p:tgtEl>
                                          <p:spTgt spid="78"/>
                                        </p:tgtEl>
                                        <p:attrNameLst>
                                          <p:attrName>ppt_x</p:attrName>
                                        </p:attrNameLst>
                                      </p:cBhvr>
                                      <p:tavLst>
                                        <p:tav tm="0">
                                          <p:val>
                                            <p:strVal val="#ppt_x"/>
                                          </p:val>
                                        </p:tav>
                                        <p:tav tm="100000">
                                          <p:val>
                                            <p:strVal val="#ppt_x"/>
                                          </p:val>
                                        </p:tav>
                                      </p:tavLst>
                                    </p:anim>
                                    <p:anim calcmode="lin" valueType="num">
                                      <p:cBhvr additive="base">
                                        <p:cTn id="219" dur="500" fill="hold"/>
                                        <p:tgtEl>
                                          <p:spTgt spid="78"/>
                                        </p:tgtEl>
                                        <p:attrNameLst>
                                          <p:attrName>ppt_y</p:attrName>
                                        </p:attrNameLst>
                                      </p:cBhvr>
                                      <p:tavLst>
                                        <p:tav tm="0">
                                          <p:val>
                                            <p:strVal val="1+#ppt_h/2"/>
                                          </p:val>
                                        </p:tav>
                                        <p:tav tm="100000">
                                          <p:val>
                                            <p:strVal val="#ppt_y"/>
                                          </p:val>
                                        </p:tav>
                                      </p:tavLst>
                                    </p:anim>
                                  </p:childTnLst>
                                </p:cTn>
                              </p:par>
                              <p:par>
                                <p:cTn id="220" presetID="2" presetClass="entr" presetSubtype="4" fill="hold" grpId="0" nodeType="withEffect">
                                  <p:stCondLst>
                                    <p:cond delay="0"/>
                                  </p:stCondLst>
                                  <p:childTnLst>
                                    <p:set>
                                      <p:cBhvr>
                                        <p:cTn id="221" dur="1" fill="hold">
                                          <p:stCondLst>
                                            <p:cond delay="0"/>
                                          </p:stCondLst>
                                        </p:cTn>
                                        <p:tgtEl>
                                          <p:spTgt spid="79"/>
                                        </p:tgtEl>
                                        <p:attrNameLst>
                                          <p:attrName>style.visibility</p:attrName>
                                        </p:attrNameLst>
                                      </p:cBhvr>
                                      <p:to>
                                        <p:strVal val="visible"/>
                                      </p:to>
                                    </p:set>
                                    <p:anim calcmode="lin" valueType="num">
                                      <p:cBhvr additive="base">
                                        <p:cTn id="222" dur="500" fill="hold"/>
                                        <p:tgtEl>
                                          <p:spTgt spid="79"/>
                                        </p:tgtEl>
                                        <p:attrNameLst>
                                          <p:attrName>ppt_x</p:attrName>
                                        </p:attrNameLst>
                                      </p:cBhvr>
                                      <p:tavLst>
                                        <p:tav tm="0">
                                          <p:val>
                                            <p:strVal val="#ppt_x"/>
                                          </p:val>
                                        </p:tav>
                                        <p:tav tm="100000">
                                          <p:val>
                                            <p:strVal val="#ppt_x"/>
                                          </p:val>
                                        </p:tav>
                                      </p:tavLst>
                                    </p:anim>
                                    <p:anim calcmode="lin" valueType="num">
                                      <p:cBhvr additive="base">
                                        <p:cTn id="223" dur="500" fill="hold"/>
                                        <p:tgtEl>
                                          <p:spTgt spid="79"/>
                                        </p:tgtEl>
                                        <p:attrNameLst>
                                          <p:attrName>ppt_y</p:attrName>
                                        </p:attrNameLst>
                                      </p:cBhvr>
                                      <p:tavLst>
                                        <p:tav tm="0">
                                          <p:val>
                                            <p:strVal val="1+#ppt_h/2"/>
                                          </p:val>
                                        </p:tav>
                                        <p:tav tm="100000">
                                          <p:val>
                                            <p:strVal val="#ppt_y"/>
                                          </p:val>
                                        </p:tav>
                                      </p:tavLst>
                                    </p:anim>
                                  </p:childTnLst>
                                </p:cTn>
                              </p:par>
                              <p:par>
                                <p:cTn id="224" presetID="2" presetClass="entr" presetSubtype="4" fill="hold" grpId="0" nodeType="withEffect">
                                  <p:stCondLst>
                                    <p:cond delay="0"/>
                                  </p:stCondLst>
                                  <p:childTnLst>
                                    <p:set>
                                      <p:cBhvr>
                                        <p:cTn id="225" dur="1" fill="hold">
                                          <p:stCondLst>
                                            <p:cond delay="0"/>
                                          </p:stCondLst>
                                        </p:cTn>
                                        <p:tgtEl>
                                          <p:spTgt spid="80"/>
                                        </p:tgtEl>
                                        <p:attrNameLst>
                                          <p:attrName>style.visibility</p:attrName>
                                        </p:attrNameLst>
                                      </p:cBhvr>
                                      <p:to>
                                        <p:strVal val="visible"/>
                                      </p:to>
                                    </p:set>
                                    <p:anim calcmode="lin" valueType="num">
                                      <p:cBhvr additive="base">
                                        <p:cTn id="226" dur="500" fill="hold"/>
                                        <p:tgtEl>
                                          <p:spTgt spid="80"/>
                                        </p:tgtEl>
                                        <p:attrNameLst>
                                          <p:attrName>ppt_x</p:attrName>
                                        </p:attrNameLst>
                                      </p:cBhvr>
                                      <p:tavLst>
                                        <p:tav tm="0">
                                          <p:val>
                                            <p:strVal val="#ppt_x"/>
                                          </p:val>
                                        </p:tav>
                                        <p:tav tm="100000">
                                          <p:val>
                                            <p:strVal val="#ppt_x"/>
                                          </p:val>
                                        </p:tav>
                                      </p:tavLst>
                                    </p:anim>
                                    <p:anim calcmode="lin" valueType="num">
                                      <p:cBhvr additive="base">
                                        <p:cTn id="227" dur="500" fill="hold"/>
                                        <p:tgtEl>
                                          <p:spTgt spid="80"/>
                                        </p:tgtEl>
                                        <p:attrNameLst>
                                          <p:attrName>ppt_y</p:attrName>
                                        </p:attrNameLst>
                                      </p:cBhvr>
                                      <p:tavLst>
                                        <p:tav tm="0">
                                          <p:val>
                                            <p:strVal val="1+#ppt_h/2"/>
                                          </p:val>
                                        </p:tav>
                                        <p:tav tm="100000">
                                          <p:val>
                                            <p:strVal val="#ppt_y"/>
                                          </p:val>
                                        </p:tav>
                                      </p:tavLst>
                                    </p:anim>
                                  </p:childTnLst>
                                </p:cTn>
                              </p:par>
                              <p:par>
                                <p:cTn id="228" presetID="2" presetClass="entr" presetSubtype="4" fill="hold" grpId="0" nodeType="withEffect">
                                  <p:stCondLst>
                                    <p:cond delay="0"/>
                                  </p:stCondLst>
                                  <p:childTnLst>
                                    <p:set>
                                      <p:cBhvr>
                                        <p:cTn id="229" dur="1" fill="hold">
                                          <p:stCondLst>
                                            <p:cond delay="0"/>
                                          </p:stCondLst>
                                        </p:cTn>
                                        <p:tgtEl>
                                          <p:spTgt spid="81"/>
                                        </p:tgtEl>
                                        <p:attrNameLst>
                                          <p:attrName>style.visibility</p:attrName>
                                        </p:attrNameLst>
                                      </p:cBhvr>
                                      <p:to>
                                        <p:strVal val="visible"/>
                                      </p:to>
                                    </p:set>
                                    <p:anim calcmode="lin" valueType="num">
                                      <p:cBhvr additive="base">
                                        <p:cTn id="230" dur="500" fill="hold"/>
                                        <p:tgtEl>
                                          <p:spTgt spid="81"/>
                                        </p:tgtEl>
                                        <p:attrNameLst>
                                          <p:attrName>ppt_x</p:attrName>
                                        </p:attrNameLst>
                                      </p:cBhvr>
                                      <p:tavLst>
                                        <p:tav tm="0">
                                          <p:val>
                                            <p:strVal val="#ppt_x"/>
                                          </p:val>
                                        </p:tav>
                                        <p:tav tm="100000">
                                          <p:val>
                                            <p:strVal val="#ppt_x"/>
                                          </p:val>
                                        </p:tav>
                                      </p:tavLst>
                                    </p:anim>
                                    <p:anim calcmode="lin" valueType="num">
                                      <p:cBhvr additive="base">
                                        <p:cTn id="231" dur="500" fill="hold"/>
                                        <p:tgtEl>
                                          <p:spTgt spid="81"/>
                                        </p:tgtEl>
                                        <p:attrNameLst>
                                          <p:attrName>ppt_y</p:attrName>
                                        </p:attrNameLst>
                                      </p:cBhvr>
                                      <p:tavLst>
                                        <p:tav tm="0">
                                          <p:val>
                                            <p:strVal val="1+#ppt_h/2"/>
                                          </p:val>
                                        </p:tav>
                                        <p:tav tm="100000">
                                          <p:val>
                                            <p:strVal val="#ppt_y"/>
                                          </p:val>
                                        </p:tav>
                                      </p:tavLst>
                                    </p:anim>
                                  </p:childTnLst>
                                </p:cTn>
                              </p:par>
                              <p:par>
                                <p:cTn id="232" presetID="2" presetClass="entr" presetSubtype="1" fill="hold" grpId="0" nodeType="withEffect">
                                  <p:stCondLst>
                                    <p:cond delay="0"/>
                                  </p:stCondLst>
                                  <p:childTnLst>
                                    <p:set>
                                      <p:cBhvr>
                                        <p:cTn id="233" dur="1" fill="hold">
                                          <p:stCondLst>
                                            <p:cond delay="0"/>
                                          </p:stCondLst>
                                        </p:cTn>
                                        <p:tgtEl>
                                          <p:spTgt spid="82"/>
                                        </p:tgtEl>
                                        <p:attrNameLst>
                                          <p:attrName>style.visibility</p:attrName>
                                        </p:attrNameLst>
                                      </p:cBhvr>
                                      <p:to>
                                        <p:strVal val="visible"/>
                                      </p:to>
                                    </p:set>
                                    <p:anim calcmode="lin" valueType="num">
                                      <p:cBhvr additive="base">
                                        <p:cTn id="234" dur="500" fill="hold"/>
                                        <p:tgtEl>
                                          <p:spTgt spid="82"/>
                                        </p:tgtEl>
                                        <p:attrNameLst>
                                          <p:attrName>ppt_x</p:attrName>
                                        </p:attrNameLst>
                                      </p:cBhvr>
                                      <p:tavLst>
                                        <p:tav tm="0">
                                          <p:val>
                                            <p:strVal val="#ppt_x"/>
                                          </p:val>
                                        </p:tav>
                                        <p:tav tm="100000">
                                          <p:val>
                                            <p:strVal val="#ppt_x"/>
                                          </p:val>
                                        </p:tav>
                                      </p:tavLst>
                                    </p:anim>
                                    <p:anim calcmode="lin" valueType="num">
                                      <p:cBhvr additive="base">
                                        <p:cTn id="235" dur="500" fill="hold"/>
                                        <p:tgtEl>
                                          <p:spTgt spid="82"/>
                                        </p:tgtEl>
                                        <p:attrNameLst>
                                          <p:attrName>ppt_y</p:attrName>
                                        </p:attrNameLst>
                                      </p:cBhvr>
                                      <p:tavLst>
                                        <p:tav tm="0">
                                          <p:val>
                                            <p:strVal val="0-#ppt_h/2"/>
                                          </p:val>
                                        </p:tav>
                                        <p:tav tm="100000">
                                          <p:val>
                                            <p:strVal val="#ppt_y"/>
                                          </p:val>
                                        </p:tav>
                                      </p:tavLst>
                                    </p:anim>
                                  </p:childTnLst>
                                </p:cTn>
                              </p:par>
                              <p:par>
                                <p:cTn id="236" presetID="2" presetClass="entr" presetSubtype="4" fill="hold" grpId="0" nodeType="withEffect">
                                  <p:stCondLst>
                                    <p:cond delay="0"/>
                                  </p:stCondLst>
                                  <p:childTnLst>
                                    <p:set>
                                      <p:cBhvr>
                                        <p:cTn id="237" dur="1" fill="hold">
                                          <p:stCondLst>
                                            <p:cond delay="0"/>
                                          </p:stCondLst>
                                        </p:cTn>
                                        <p:tgtEl>
                                          <p:spTgt spid="83"/>
                                        </p:tgtEl>
                                        <p:attrNameLst>
                                          <p:attrName>style.visibility</p:attrName>
                                        </p:attrNameLst>
                                      </p:cBhvr>
                                      <p:to>
                                        <p:strVal val="visible"/>
                                      </p:to>
                                    </p:set>
                                    <p:anim calcmode="lin" valueType="num">
                                      <p:cBhvr additive="base">
                                        <p:cTn id="238" dur="500" fill="hold"/>
                                        <p:tgtEl>
                                          <p:spTgt spid="83"/>
                                        </p:tgtEl>
                                        <p:attrNameLst>
                                          <p:attrName>ppt_x</p:attrName>
                                        </p:attrNameLst>
                                      </p:cBhvr>
                                      <p:tavLst>
                                        <p:tav tm="0">
                                          <p:val>
                                            <p:strVal val="#ppt_x"/>
                                          </p:val>
                                        </p:tav>
                                        <p:tav tm="100000">
                                          <p:val>
                                            <p:strVal val="#ppt_x"/>
                                          </p:val>
                                        </p:tav>
                                      </p:tavLst>
                                    </p:anim>
                                    <p:anim calcmode="lin" valueType="num">
                                      <p:cBhvr additive="base">
                                        <p:cTn id="239" dur="500" fill="hold"/>
                                        <p:tgtEl>
                                          <p:spTgt spid="83"/>
                                        </p:tgtEl>
                                        <p:attrNameLst>
                                          <p:attrName>ppt_y</p:attrName>
                                        </p:attrNameLst>
                                      </p:cBhvr>
                                      <p:tavLst>
                                        <p:tav tm="0">
                                          <p:val>
                                            <p:strVal val="1+#ppt_h/2"/>
                                          </p:val>
                                        </p:tav>
                                        <p:tav tm="100000">
                                          <p:val>
                                            <p:strVal val="#ppt_y"/>
                                          </p:val>
                                        </p:tav>
                                      </p:tavLst>
                                    </p:anim>
                                  </p:childTnLst>
                                </p:cTn>
                              </p:par>
                              <p:par>
                                <p:cTn id="240" presetID="2" presetClass="entr" presetSubtype="4" fill="hold" grpId="0" nodeType="withEffect">
                                  <p:stCondLst>
                                    <p:cond delay="0"/>
                                  </p:stCondLst>
                                  <p:childTnLst>
                                    <p:set>
                                      <p:cBhvr>
                                        <p:cTn id="241" dur="1" fill="hold">
                                          <p:stCondLst>
                                            <p:cond delay="0"/>
                                          </p:stCondLst>
                                        </p:cTn>
                                        <p:tgtEl>
                                          <p:spTgt spid="84"/>
                                        </p:tgtEl>
                                        <p:attrNameLst>
                                          <p:attrName>style.visibility</p:attrName>
                                        </p:attrNameLst>
                                      </p:cBhvr>
                                      <p:to>
                                        <p:strVal val="visible"/>
                                      </p:to>
                                    </p:set>
                                    <p:anim calcmode="lin" valueType="num">
                                      <p:cBhvr additive="base">
                                        <p:cTn id="242" dur="500" fill="hold"/>
                                        <p:tgtEl>
                                          <p:spTgt spid="84"/>
                                        </p:tgtEl>
                                        <p:attrNameLst>
                                          <p:attrName>ppt_x</p:attrName>
                                        </p:attrNameLst>
                                      </p:cBhvr>
                                      <p:tavLst>
                                        <p:tav tm="0">
                                          <p:val>
                                            <p:strVal val="#ppt_x"/>
                                          </p:val>
                                        </p:tav>
                                        <p:tav tm="100000">
                                          <p:val>
                                            <p:strVal val="#ppt_x"/>
                                          </p:val>
                                        </p:tav>
                                      </p:tavLst>
                                    </p:anim>
                                    <p:anim calcmode="lin" valueType="num">
                                      <p:cBhvr additive="base">
                                        <p:cTn id="243" dur="500" fill="hold"/>
                                        <p:tgtEl>
                                          <p:spTgt spid="84"/>
                                        </p:tgtEl>
                                        <p:attrNameLst>
                                          <p:attrName>ppt_y</p:attrName>
                                        </p:attrNameLst>
                                      </p:cBhvr>
                                      <p:tavLst>
                                        <p:tav tm="0">
                                          <p:val>
                                            <p:strVal val="1+#ppt_h/2"/>
                                          </p:val>
                                        </p:tav>
                                        <p:tav tm="100000">
                                          <p:val>
                                            <p:strVal val="#ppt_y"/>
                                          </p:val>
                                        </p:tav>
                                      </p:tavLst>
                                    </p:anim>
                                  </p:childTnLst>
                                </p:cTn>
                              </p:par>
                              <p:par>
                                <p:cTn id="244" presetID="2" presetClass="entr" presetSubtype="3" fill="hold" grpId="0" nodeType="withEffect">
                                  <p:stCondLst>
                                    <p:cond delay="0"/>
                                  </p:stCondLst>
                                  <p:childTnLst>
                                    <p:set>
                                      <p:cBhvr>
                                        <p:cTn id="245" dur="1" fill="hold">
                                          <p:stCondLst>
                                            <p:cond delay="0"/>
                                          </p:stCondLst>
                                        </p:cTn>
                                        <p:tgtEl>
                                          <p:spTgt spid="85"/>
                                        </p:tgtEl>
                                        <p:attrNameLst>
                                          <p:attrName>style.visibility</p:attrName>
                                        </p:attrNameLst>
                                      </p:cBhvr>
                                      <p:to>
                                        <p:strVal val="visible"/>
                                      </p:to>
                                    </p:set>
                                    <p:anim calcmode="lin" valueType="num">
                                      <p:cBhvr additive="base">
                                        <p:cTn id="246" dur="500" fill="hold"/>
                                        <p:tgtEl>
                                          <p:spTgt spid="85"/>
                                        </p:tgtEl>
                                        <p:attrNameLst>
                                          <p:attrName>ppt_x</p:attrName>
                                        </p:attrNameLst>
                                      </p:cBhvr>
                                      <p:tavLst>
                                        <p:tav tm="0">
                                          <p:val>
                                            <p:strVal val="1+#ppt_w/2"/>
                                          </p:val>
                                        </p:tav>
                                        <p:tav tm="100000">
                                          <p:val>
                                            <p:strVal val="#ppt_x"/>
                                          </p:val>
                                        </p:tav>
                                      </p:tavLst>
                                    </p:anim>
                                    <p:anim calcmode="lin" valueType="num">
                                      <p:cBhvr additive="base">
                                        <p:cTn id="247" dur="500" fill="hold"/>
                                        <p:tgtEl>
                                          <p:spTgt spid="85"/>
                                        </p:tgtEl>
                                        <p:attrNameLst>
                                          <p:attrName>ppt_y</p:attrName>
                                        </p:attrNameLst>
                                      </p:cBhvr>
                                      <p:tavLst>
                                        <p:tav tm="0">
                                          <p:val>
                                            <p:strVal val="0-#ppt_h/2"/>
                                          </p:val>
                                        </p:tav>
                                        <p:tav tm="100000">
                                          <p:val>
                                            <p:strVal val="#ppt_y"/>
                                          </p:val>
                                        </p:tav>
                                      </p:tavLst>
                                    </p:anim>
                                  </p:childTnLst>
                                </p:cTn>
                              </p:par>
                              <p:par>
                                <p:cTn id="248" presetID="2" presetClass="entr" presetSubtype="2" fill="hold" grpId="0" nodeType="withEffect">
                                  <p:stCondLst>
                                    <p:cond delay="0"/>
                                  </p:stCondLst>
                                  <p:childTnLst>
                                    <p:set>
                                      <p:cBhvr>
                                        <p:cTn id="249" dur="1" fill="hold">
                                          <p:stCondLst>
                                            <p:cond delay="0"/>
                                          </p:stCondLst>
                                        </p:cTn>
                                        <p:tgtEl>
                                          <p:spTgt spid="86"/>
                                        </p:tgtEl>
                                        <p:attrNameLst>
                                          <p:attrName>style.visibility</p:attrName>
                                        </p:attrNameLst>
                                      </p:cBhvr>
                                      <p:to>
                                        <p:strVal val="visible"/>
                                      </p:to>
                                    </p:set>
                                    <p:anim calcmode="lin" valueType="num">
                                      <p:cBhvr additive="base">
                                        <p:cTn id="250" dur="500" fill="hold"/>
                                        <p:tgtEl>
                                          <p:spTgt spid="86"/>
                                        </p:tgtEl>
                                        <p:attrNameLst>
                                          <p:attrName>ppt_x</p:attrName>
                                        </p:attrNameLst>
                                      </p:cBhvr>
                                      <p:tavLst>
                                        <p:tav tm="0">
                                          <p:val>
                                            <p:strVal val="1+#ppt_w/2"/>
                                          </p:val>
                                        </p:tav>
                                        <p:tav tm="100000">
                                          <p:val>
                                            <p:strVal val="#ppt_x"/>
                                          </p:val>
                                        </p:tav>
                                      </p:tavLst>
                                    </p:anim>
                                    <p:anim calcmode="lin" valueType="num">
                                      <p:cBhvr additive="base">
                                        <p:cTn id="251" dur="500" fill="hold"/>
                                        <p:tgtEl>
                                          <p:spTgt spid="86"/>
                                        </p:tgtEl>
                                        <p:attrNameLst>
                                          <p:attrName>ppt_y</p:attrName>
                                        </p:attrNameLst>
                                      </p:cBhvr>
                                      <p:tavLst>
                                        <p:tav tm="0">
                                          <p:val>
                                            <p:strVal val="#ppt_y"/>
                                          </p:val>
                                        </p:tav>
                                        <p:tav tm="100000">
                                          <p:val>
                                            <p:strVal val="#ppt_y"/>
                                          </p:val>
                                        </p:tav>
                                      </p:tavLst>
                                    </p:anim>
                                  </p:childTnLst>
                                </p:cTn>
                              </p:par>
                              <p:par>
                                <p:cTn id="252" presetID="2" presetClass="entr" presetSubtype="12" fill="hold" grpId="0" nodeType="withEffect">
                                  <p:stCondLst>
                                    <p:cond delay="0"/>
                                  </p:stCondLst>
                                  <p:childTnLst>
                                    <p:set>
                                      <p:cBhvr>
                                        <p:cTn id="253" dur="1" fill="hold">
                                          <p:stCondLst>
                                            <p:cond delay="0"/>
                                          </p:stCondLst>
                                        </p:cTn>
                                        <p:tgtEl>
                                          <p:spTgt spid="87"/>
                                        </p:tgtEl>
                                        <p:attrNameLst>
                                          <p:attrName>style.visibility</p:attrName>
                                        </p:attrNameLst>
                                      </p:cBhvr>
                                      <p:to>
                                        <p:strVal val="visible"/>
                                      </p:to>
                                    </p:set>
                                    <p:anim calcmode="lin" valueType="num">
                                      <p:cBhvr additive="base">
                                        <p:cTn id="254" dur="500" fill="hold"/>
                                        <p:tgtEl>
                                          <p:spTgt spid="87"/>
                                        </p:tgtEl>
                                        <p:attrNameLst>
                                          <p:attrName>ppt_x</p:attrName>
                                        </p:attrNameLst>
                                      </p:cBhvr>
                                      <p:tavLst>
                                        <p:tav tm="0">
                                          <p:val>
                                            <p:strVal val="0-#ppt_w/2"/>
                                          </p:val>
                                        </p:tav>
                                        <p:tav tm="100000">
                                          <p:val>
                                            <p:strVal val="#ppt_x"/>
                                          </p:val>
                                        </p:tav>
                                      </p:tavLst>
                                    </p:anim>
                                    <p:anim calcmode="lin" valueType="num">
                                      <p:cBhvr additive="base">
                                        <p:cTn id="255" dur="500" fill="hold"/>
                                        <p:tgtEl>
                                          <p:spTgt spid="87"/>
                                        </p:tgtEl>
                                        <p:attrNameLst>
                                          <p:attrName>ppt_y</p:attrName>
                                        </p:attrNameLst>
                                      </p:cBhvr>
                                      <p:tavLst>
                                        <p:tav tm="0">
                                          <p:val>
                                            <p:strVal val="1+#ppt_h/2"/>
                                          </p:val>
                                        </p:tav>
                                        <p:tav tm="100000">
                                          <p:val>
                                            <p:strVal val="#ppt_y"/>
                                          </p:val>
                                        </p:tav>
                                      </p:tavLst>
                                    </p:anim>
                                  </p:childTnLst>
                                </p:cTn>
                              </p:par>
                              <p:par>
                                <p:cTn id="256" presetID="2" presetClass="entr" presetSubtype="4" fill="hold" grpId="0" nodeType="withEffect">
                                  <p:stCondLst>
                                    <p:cond delay="0"/>
                                  </p:stCondLst>
                                  <p:childTnLst>
                                    <p:set>
                                      <p:cBhvr>
                                        <p:cTn id="257" dur="1" fill="hold">
                                          <p:stCondLst>
                                            <p:cond delay="0"/>
                                          </p:stCondLst>
                                        </p:cTn>
                                        <p:tgtEl>
                                          <p:spTgt spid="88"/>
                                        </p:tgtEl>
                                        <p:attrNameLst>
                                          <p:attrName>style.visibility</p:attrName>
                                        </p:attrNameLst>
                                      </p:cBhvr>
                                      <p:to>
                                        <p:strVal val="visible"/>
                                      </p:to>
                                    </p:set>
                                    <p:anim calcmode="lin" valueType="num">
                                      <p:cBhvr additive="base">
                                        <p:cTn id="258" dur="500" fill="hold"/>
                                        <p:tgtEl>
                                          <p:spTgt spid="88"/>
                                        </p:tgtEl>
                                        <p:attrNameLst>
                                          <p:attrName>ppt_x</p:attrName>
                                        </p:attrNameLst>
                                      </p:cBhvr>
                                      <p:tavLst>
                                        <p:tav tm="0">
                                          <p:val>
                                            <p:strVal val="#ppt_x"/>
                                          </p:val>
                                        </p:tav>
                                        <p:tav tm="100000">
                                          <p:val>
                                            <p:strVal val="#ppt_x"/>
                                          </p:val>
                                        </p:tav>
                                      </p:tavLst>
                                    </p:anim>
                                    <p:anim calcmode="lin" valueType="num">
                                      <p:cBhvr additive="base">
                                        <p:cTn id="259" dur="500" fill="hold"/>
                                        <p:tgtEl>
                                          <p:spTgt spid="88"/>
                                        </p:tgtEl>
                                        <p:attrNameLst>
                                          <p:attrName>ppt_y</p:attrName>
                                        </p:attrNameLst>
                                      </p:cBhvr>
                                      <p:tavLst>
                                        <p:tav tm="0">
                                          <p:val>
                                            <p:strVal val="1+#ppt_h/2"/>
                                          </p:val>
                                        </p:tav>
                                        <p:tav tm="100000">
                                          <p:val>
                                            <p:strVal val="#ppt_y"/>
                                          </p:val>
                                        </p:tav>
                                      </p:tavLst>
                                    </p:anim>
                                  </p:childTnLst>
                                </p:cTn>
                              </p:par>
                              <p:par>
                                <p:cTn id="260" presetID="2" presetClass="entr" presetSubtype="4" fill="hold" grpId="0" nodeType="withEffect">
                                  <p:stCondLst>
                                    <p:cond delay="0"/>
                                  </p:stCondLst>
                                  <p:childTnLst>
                                    <p:set>
                                      <p:cBhvr>
                                        <p:cTn id="261" dur="1" fill="hold">
                                          <p:stCondLst>
                                            <p:cond delay="0"/>
                                          </p:stCondLst>
                                        </p:cTn>
                                        <p:tgtEl>
                                          <p:spTgt spid="89"/>
                                        </p:tgtEl>
                                        <p:attrNameLst>
                                          <p:attrName>style.visibility</p:attrName>
                                        </p:attrNameLst>
                                      </p:cBhvr>
                                      <p:to>
                                        <p:strVal val="visible"/>
                                      </p:to>
                                    </p:set>
                                    <p:anim calcmode="lin" valueType="num">
                                      <p:cBhvr additive="base">
                                        <p:cTn id="262" dur="500" fill="hold"/>
                                        <p:tgtEl>
                                          <p:spTgt spid="89"/>
                                        </p:tgtEl>
                                        <p:attrNameLst>
                                          <p:attrName>ppt_x</p:attrName>
                                        </p:attrNameLst>
                                      </p:cBhvr>
                                      <p:tavLst>
                                        <p:tav tm="0">
                                          <p:val>
                                            <p:strVal val="#ppt_x"/>
                                          </p:val>
                                        </p:tav>
                                        <p:tav tm="100000">
                                          <p:val>
                                            <p:strVal val="#ppt_x"/>
                                          </p:val>
                                        </p:tav>
                                      </p:tavLst>
                                    </p:anim>
                                    <p:anim calcmode="lin" valueType="num">
                                      <p:cBhvr additive="base">
                                        <p:cTn id="263" dur="500" fill="hold"/>
                                        <p:tgtEl>
                                          <p:spTgt spid="89"/>
                                        </p:tgtEl>
                                        <p:attrNameLst>
                                          <p:attrName>ppt_y</p:attrName>
                                        </p:attrNameLst>
                                      </p:cBhvr>
                                      <p:tavLst>
                                        <p:tav tm="0">
                                          <p:val>
                                            <p:strVal val="1+#ppt_h/2"/>
                                          </p:val>
                                        </p:tav>
                                        <p:tav tm="100000">
                                          <p:val>
                                            <p:strVal val="#ppt_y"/>
                                          </p:val>
                                        </p:tav>
                                      </p:tavLst>
                                    </p:anim>
                                  </p:childTnLst>
                                </p:cTn>
                              </p:par>
                              <p:par>
                                <p:cTn id="264" presetID="2" presetClass="entr" presetSubtype="4" fill="hold" grpId="0" nodeType="withEffect">
                                  <p:stCondLst>
                                    <p:cond delay="0"/>
                                  </p:stCondLst>
                                  <p:childTnLst>
                                    <p:set>
                                      <p:cBhvr>
                                        <p:cTn id="265" dur="1" fill="hold">
                                          <p:stCondLst>
                                            <p:cond delay="0"/>
                                          </p:stCondLst>
                                        </p:cTn>
                                        <p:tgtEl>
                                          <p:spTgt spid="90"/>
                                        </p:tgtEl>
                                        <p:attrNameLst>
                                          <p:attrName>style.visibility</p:attrName>
                                        </p:attrNameLst>
                                      </p:cBhvr>
                                      <p:to>
                                        <p:strVal val="visible"/>
                                      </p:to>
                                    </p:set>
                                    <p:anim calcmode="lin" valueType="num">
                                      <p:cBhvr additive="base">
                                        <p:cTn id="266" dur="500" fill="hold"/>
                                        <p:tgtEl>
                                          <p:spTgt spid="90"/>
                                        </p:tgtEl>
                                        <p:attrNameLst>
                                          <p:attrName>ppt_x</p:attrName>
                                        </p:attrNameLst>
                                      </p:cBhvr>
                                      <p:tavLst>
                                        <p:tav tm="0">
                                          <p:val>
                                            <p:strVal val="#ppt_x"/>
                                          </p:val>
                                        </p:tav>
                                        <p:tav tm="100000">
                                          <p:val>
                                            <p:strVal val="#ppt_x"/>
                                          </p:val>
                                        </p:tav>
                                      </p:tavLst>
                                    </p:anim>
                                    <p:anim calcmode="lin" valueType="num">
                                      <p:cBhvr additive="base">
                                        <p:cTn id="267" dur="500" fill="hold"/>
                                        <p:tgtEl>
                                          <p:spTgt spid="90"/>
                                        </p:tgtEl>
                                        <p:attrNameLst>
                                          <p:attrName>ppt_y</p:attrName>
                                        </p:attrNameLst>
                                      </p:cBhvr>
                                      <p:tavLst>
                                        <p:tav tm="0">
                                          <p:val>
                                            <p:strVal val="1+#ppt_h/2"/>
                                          </p:val>
                                        </p:tav>
                                        <p:tav tm="100000">
                                          <p:val>
                                            <p:strVal val="#ppt_y"/>
                                          </p:val>
                                        </p:tav>
                                      </p:tavLst>
                                    </p:anim>
                                  </p:childTnLst>
                                </p:cTn>
                              </p:par>
                              <p:par>
                                <p:cTn id="268" presetID="2" presetClass="entr" presetSubtype="8" fill="hold" grpId="0" nodeType="withEffect">
                                  <p:stCondLst>
                                    <p:cond delay="0"/>
                                  </p:stCondLst>
                                  <p:childTnLst>
                                    <p:set>
                                      <p:cBhvr>
                                        <p:cTn id="269" dur="1" fill="hold">
                                          <p:stCondLst>
                                            <p:cond delay="0"/>
                                          </p:stCondLst>
                                        </p:cTn>
                                        <p:tgtEl>
                                          <p:spTgt spid="91"/>
                                        </p:tgtEl>
                                        <p:attrNameLst>
                                          <p:attrName>style.visibility</p:attrName>
                                        </p:attrNameLst>
                                      </p:cBhvr>
                                      <p:to>
                                        <p:strVal val="visible"/>
                                      </p:to>
                                    </p:set>
                                    <p:anim calcmode="lin" valueType="num">
                                      <p:cBhvr additive="base">
                                        <p:cTn id="270" dur="500" fill="hold"/>
                                        <p:tgtEl>
                                          <p:spTgt spid="91"/>
                                        </p:tgtEl>
                                        <p:attrNameLst>
                                          <p:attrName>ppt_x</p:attrName>
                                        </p:attrNameLst>
                                      </p:cBhvr>
                                      <p:tavLst>
                                        <p:tav tm="0">
                                          <p:val>
                                            <p:strVal val="0-#ppt_w/2"/>
                                          </p:val>
                                        </p:tav>
                                        <p:tav tm="100000">
                                          <p:val>
                                            <p:strVal val="#ppt_x"/>
                                          </p:val>
                                        </p:tav>
                                      </p:tavLst>
                                    </p:anim>
                                    <p:anim calcmode="lin" valueType="num">
                                      <p:cBhvr additive="base">
                                        <p:cTn id="271" dur="500" fill="hold"/>
                                        <p:tgtEl>
                                          <p:spTgt spid="91"/>
                                        </p:tgtEl>
                                        <p:attrNameLst>
                                          <p:attrName>ppt_y</p:attrName>
                                        </p:attrNameLst>
                                      </p:cBhvr>
                                      <p:tavLst>
                                        <p:tav tm="0">
                                          <p:val>
                                            <p:strVal val="#ppt_y"/>
                                          </p:val>
                                        </p:tav>
                                        <p:tav tm="100000">
                                          <p:val>
                                            <p:strVal val="#ppt_y"/>
                                          </p:val>
                                        </p:tav>
                                      </p:tavLst>
                                    </p:anim>
                                  </p:childTnLst>
                                </p:cTn>
                              </p:par>
                              <p:par>
                                <p:cTn id="272" presetID="2" presetClass="entr" presetSubtype="4" fill="hold" grpId="0" nodeType="withEffect">
                                  <p:stCondLst>
                                    <p:cond delay="0"/>
                                  </p:stCondLst>
                                  <p:childTnLst>
                                    <p:set>
                                      <p:cBhvr>
                                        <p:cTn id="273" dur="1" fill="hold">
                                          <p:stCondLst>
                                            <p:cond delay="0"/>
                                          </p:stCondLst>
                                        </p:cTn>
                                        <p:tgtEl>
                                          <p:spTgt spid="92"/>
                                        </p:tgtEl>
                                        <p:attrNameLst>
                                          <p:attrName>style.visibility</p:attrName>
                                        </p:attrNameLst>
                                      </p:cBhvr>
                                      <p:to>
                                        <p:strVal val="visible"/>
                                      </p:to>
                                    </p:set>
                                    <p:anim calcmode="lin" valueType="num">
                                      <p:cBhvr additive="base">
                                        <p:cTn id="274" dur="500" fill="hold"/>
                                        <p:tgtEl>
                                          <p:spTgt spid="92"/>
                                        </p:tgtEl>
                                        <p:attrNameLst>
                                          <p:attrName>ppt_x</p:attrName>
                                        </p:attrNameLst>
                                      </p:cBhvr>
                                      <p:tavLst>
                                        <p:tav tm="0">
                                          <p:val>
                                            <p:strVal val="#ppt_x"/>
                                          </p:val>
                                        </p:tav>
                                        <p:tav tm="100000">
                                          <p:val>
                                            <p:strVal val="#ppt_x"/>
                                          </p:val>
                                        </p:tav>
                                      </p:tavLst>
                                    </p:anim>
                                    <p:anim calcmode="lin" valueType="num">
                                      <p:cBhvr additive="base">
                                        <p:cTn id="275" dur="500" fill="hold"/>
                                        <p:tgtEl>
                                          <p:spTgt spid="92"/>
                                        </p:tgtEl>
                                        <p:attrNameLst>
                                          <p:attrName>ppt_y</p:attrName>
                                        </p:attrNameLst>
                                      </p:cBhvr>
                                      <p:tavLst>
                                        <p:tav tm="0">
                                          <p:val>
                                            <p:strVal val="1+#ppt_h/2"/>
                                          </p:val>
                                        </p:tav>
                                        <p:tav tm="100000">
                                          <p:val>
                                            <p:strVal val="#ppt_y"/>
                                          </p:val>
                                        </p:tav>
                                      </p:tavLst>
                                    </p:anim>
                                  </p:childTnLst>
                                </p:cTn>
                              </p:par>
                              <p:par>
                                <p:cTn id="276" presetID="2" presetClass="entr" presetSubtype="4" fill="hold" grpId="0" nodeType="withEffect">
                                  <p:stCondLst>
                                    <p:cond delay="0"/>
                                  </p:stCondLst>
                                  <p:childTnLst>
                                    <p:set>
                                      <p:cBhvr>
                                        <p:cTn id="277" dur="1" fill="hold">
                                          <p:stCondLst>
                                            <p:cond delay="0"/>
                                          </p:stCondLst>
                                        </p:cTn>
                                        <p:tgtEl>
                                          <p:spTgt spid="93"/>
                                        </p:tgtEl>
                                        <p:attrNameLst>
                                          <p:attrName>style.visibility</p:attrName>
                                        </p:attrNameLst>
                                      </p:cBhvr>
                                      <p:to>
                                        <p:strVal val="visible"/>
                                      </p:to>
                                    </p:set>
                                    <p:anim calcmode="lin" valueType="num">
                                      <p:cBhvr additive="base">
                                        <p:cTn id="278" dur="500" fill="hold"/>
                                        <p:tgtEl>
                                          <p:spTgt spid="93"/>
                                        </p:tgtEl>
                                        <p:attrNameLst>
                                          <p:attrName>ppt_x</p:attrName>
                                        </p:attrNameLst>
                                      </p:cBhvr>
                                      <p:tavLst>
                                        <p:tav tm="0">
                                          <p:val>
                                            <p:strVal val="#ppt_x"/>
                                          </p:val>
                                        </p:tav>
                                        <p:tav tm="100000">
                                          <p:val>
                                            <p:strVal val="#ppt_x"/>
                                          </p:val>
                                        </p:tav>
                                      </p:tavLst>
                                    </p:anim>
                                    <p:anim calcmode="lin" valueType="num">
                                      <p:cBhvr additive="base">
                                        <p:cTn id="279" dur="500" fill="hold"/>
                                        <p:tgtEl>
                                          <p:spTgt spid="93"/>
                                        </p:tgtEl>
                                        <p:attrNameLst>
                                          <p:attrName>ppt_y</p:attrName>
                                        </p:attrNameLst>
                                      </p:cBhvr>
                                      <p:tavLst>
                                        <p:tav tm="0">
                                          <p:val>
                                            <p:strVal val="1+#ppt_h/2"/>
                                          </p:val>
                                        </p:tav>
                                        <p:tav tm="100000">
                                          <p:val>
                                            <p:strVal val="#ppt_y"/>
                                          </p:val>
                                        </p:tav>
                                      </p:tavLst>
                                    </p:anim>
                                  </p:childTnLst>
                                </p:cTn>
                              </p:par>
                              <p:par>
                                <p:cTn id="280" presetID="2" presetClass="entr" presetSubtype="4" fill="hold" grpId="0" nodeType="withEffect">
                                  <p:stCondLst>
                                    <p:cond delay="0"/>
                                  </p:stCondLst>
                                  <p:childTnLst>
                                    <p:set>
                                      <p:cBhvr>
                                        <p:cTn id="281" dur="1" fill="hold">
                                          <p:stCondLst>
                                            <p:cond delay="0"/>
                                          </p:stCondLst>
                                        </p:cTn>
                                        <p:tgtEl>
                                          <p:spTgt spid="94"/>
                                        </p:tgtEl>
                                        <p:attrNameLst>
                                          <p:attrName>style.visibility</p:attrName>
                                        </p:attrNameLst>
                                      </p:cBhvr>
                                      <p:to>
                                        <p:strVal val="visible"/>
                                      </p:to>
                                    </p:set>
                                    <p:anim calcmode="lin" valueType="num">
                                      <p:cBhvr additive="base">
                                        <p:cTn id="282" dur="500" fill="hold"/>
                                        <p:tgtEl>
                                          <p:spTgt spid="94"/>
                                        </p:tgtEl>
                                        <p:attrNameLst>
                                          <p:attrName>ppt_x</p:attrName>
                                        </p:attrNameLst>
                                      </p:cBhvr>
                                      <p:tavLst>
                                        <p:tav tm="0">
                                          <p:val>
                                            <p:strVal val="#ppt_x"/>
                                          </p:val>
                                        </p:tav>
                                        <p:tav tm="100000">
                                          <p:val>
                                            <p:strVal val="#ppt_x"/>
                                          </p:val>
                                        </p:tav>
                                      </p:tavLst>
                                    </p:anim>
                                    <p:anim calcmode="lin" valueType="num">
                                      <p:cBhvr additive="base">
                                        <p:cTn id="283" dur="500" fill="hold"/>
                                        <p:tgtEl>
                                          <p:spTgt spid="94"/>
                                        </p:tgtEl>
                                        <p:attrNameLst>
                                          <p:attrName>ppt_y</p:attrName>
                                        </p:attrNameLst>
                                      </p:cBhvr>
                                      <p:tavLst>
                                        <p:tav tm="0">
                                          <p:val>
                                            <p:strVal val="1+#ppt_h/2"/>
                                          </p:val>
                                        </p:tav>
                                        <p:tav tm="100000">
                                          <p:val>
                                            <p:strVal val="#ppt_y"/>
                                          </p:val>
                                        </p:tav>
                                      </p:tavLst>
                                    </p:anim>
                                  </p:childTnLst>
                                </p:cTn>
                              </p:par>
                              <p:par>
                                <p:cTn id="284" presetID="2" presetClass="entr" presetSubtype="4" fill="hold" grpId="0" nodeType="withEffect">
                                  <p:stCondLst>
                                    <p:cond delay="0"/>
                                  </p:stCondLst>
                                  <p:childTnLst>
                                    <p:set>
                                      <p:cBhvr>
                                        <p:cTn id="285" dur="1" fill="hold">
                                          <p:stCondLst>
                                            <p:cond delay="0"/>
                                          </p:stCondLst>
                                        </p:cTn>
                                        <p:tgtEl>
                                          <p:spTgt spid="95"/>
                                        </p:tgtEl>
                                        <p:attrNameLst>
                                          <p:attrName>style.visibility</p:attrName>
                                        </p:attrNameLst>
                                      </p:cBhvr>
                                      <p:to>
                                        <p:strVal val="visible"/>
                                      </p:to>
                                    </p:set>
                                    <p:anim calcmode="lin" valueType="num">
                                      <p:cBhvr additive="base">
                                        <p:cTn id="286" dur="500" fill="hold"/>
                                        <p:tgtEl>
                                          <p:spTgt spid="95"/>
                                        </p:tgtEl>
                                        <p:attrNameLst>
                                          <p:attrName>ppt_x</p:attrName>
                                        </p:attrNameLst>
                                      </p:cBhvr>
                                      <p:tavLst>
                                        <p:tav tm="0">
                                          <p:val>
                                            <p:strVal val="#ppt_x"/>
                                          </p:val>
                                        </p:tav>
                                        <p:tav tm="100000">
                                          <p:val>
                                            <p:strVal val="#ppt_x"/>
                                          </p:val>
                                        </p:tav>
                                      </p:tavLst>
                                    </p:anim>
                                    <p:anim calcmode="lin" valueType="num">
                                      <p:cBhvr additive="base">
                                        <p:cTn id="287" dur="500" fill="hold"/>
                                        <p:tgtEl>
                                          <p:spTgt spid="95"/>
                                        </p:tgtEl>
                                        <p:attrNameLst>
                                          <p:attrName>ppt_y</p:attrName>
                                        </p:attrNameLst>
                                      </p:cBhvr>
                                      <p:tavLst>
                                        <p:tav tm="0">
                                          <p:val>
                                            <p:strVal val="1+#ppt_h/2"/>
                                          </p:val>
                                        </p:tav>
                                        <p:tav tm="100000">
                                          <p:val>
                                            <p:strVal val="#ppt_y"/>
                                          </p:val>
                                        </p:tav>
                                      </p:tavLst>
                                    </p:anim>
                                  </p:childTnLst>
                                </p:cTn>
                              </p:par>
                              <p:par>
                                <p:cTn id="288" presetID="2" presetClass="entr" presetSubtype="4" fill="hold" grpId="0" nodeType="withEffect">
                                  <p:stCondLst>
                                    <p:cond delay="0"/>
                                  </p:stCondLst>
                                  <p:childTnLst>
                                    <p:set>
                                      <p:cBhvr>
                                        <p:cTn id="289" dur="1" fill="hold">
                                          <p:stCondLst>
                                            <p:cond delay="0"/>
                                          </p:stCondLst>
                                        </p:cTn>
                                        <p:tgtEl>
                                          <p:spTgt spid="96"/>
                                        </p:tgtEl>
                                        <p:attrNameLst>
                                          <p:attrName>style.visibility</p:attrName>
                                        </p:attrNameLst>
                                      </p:cBhvr>
                                      <p:to>
                                        <p:strVal val="visible"/>
                                      </p:to>
                                    </p:set>
                                    <p:anim calcmode="lin" valueType="num">
                                      <p:cBhvr additive="base">
                                        <p:cTn id="290" dur="500" fill="hold"/>
                                        <p:tgtEl>
                                          <p:spTgt spid="96"/>
                                        </p:tgtEl>
                                        <p:attrNameLst>
                                          <p:attrName>ppt_x</p:attrName>
                                        </p:attrNameLst>
                                      </p:cBhvr>
                                      <p:tavLst>
                                        <p:tav tm="0">
                                          <p:val>
                                            <p:strVal val="#ppt_x"/>
                                          </p:val>
                                        </p:tav>
                                        <p:tav tm="100000">
                                          <p:val>
                                            <p:strVal val="#ppt_x"/>
                                          </p:val>
                                        </p:tav>
                                      </p:tavLst>
                                    </p:anim>
                                    <p:anim calcmode="lin" valueType="num">
                                      <p:cBhvr additive="base">
                                        <p:cTn id="291" dur="500" fill="hold"/>
                                        <p:tgtEl>
                                          <p:spTgt spid="96"/>
                                        </p:tgtEl>
                                        <p:attrNameLst>
                                          <p:attrName>ppt_y</p:attrName>
                                        </p:attrNameLst>
                                      </p:cBhvr>
                                      <p:tavLst>
                                        <p:tav tm="0">
                                          <p:val>
                                            <p:strVal val="1+#ppt_h/2"/>
                                          </p:val>
                                        </p:tav>
                                        <p:tav tm="100000">
                                          <p:val>
                                            <p:strVal val="#ppt_y"/>
                                          </p:val>
                                        </p:tav>
                                      </p:tavLst>
                                    </p:anim>
                                  </p:childTnLst>
                                </p:cTn>
                              </p:par>
                              <p:par>
                                <p:cTn id="292" presetID="2" presetClass="entr" presetSubtype="4" fill="hold" grpId="0" nodeType="withEffect">
                                  <p:stCondLst>
                                    <p:cond delay="0"/>
                                  </p:stCondLst>
                                  <p:childTnLst>
                                    <p:set>
                                      <p:cBhvr>
                                        <p:cTn id="293" dur="1" fill="hold">
                                          <p:stCondLst>
                                            <p:cond delay="0"/>
                                          </p:stCondLst>
                                        </p:cTn>
                                        <p:tgtEl>
                                          <p:spTgt spid="97"/>
                                        </p:tgtEl>
                                        <p:attrNameLst>
                                          <p:attrName>style.visibility</p:attrName>
                                        </p:attrNameLst>
                                      </p:cBhvr>
                                      <p:to>
                                        <p:strVal val="visible"/>
                                      </p:to>
                                    </p:set>
                                    <p:anim calcmode="lin" valueType="num">
                                      <p:cBhvr additive="base">
                                        <p:cTn id="294" dur="500" fill="hold"/>
                                        <p:tgtEl>
                                          <p:spTgt spid="97"/>
                                        </p:tgtEl>
                                        <p:attrNameLst>
                                          <p:attrName>ppt_x</p:attrName>
                                        </p:attrNameLst>
                                      </p:cBhvr>
                                      <p:tavLst>
                                        <p:tav tm="0">
                                          <p:val>
                                            <p:strVal val="#ppt_x"/>
                                          </p:val>
                                        </p:tav>
                                        <p:tav tm="100000">
                                          <p:val>
                                            <p:strVal val="#ppt_x"/>
                                          </p:val>
                                        </p:tav>
                                      </p:tavLst>
                                    </p:anim>
                                    <p:anim calcmode="lin" valueType="num">
                                      <p:cBhvr additive="base">
                                        <p:cTn id="295" dur="500" fill="hold"/>
                                        <p:tgtEl>
                                          <p:spTgt spid="97"/>
                                        </p:tgtEl>
                                        <p:attrNameLst>
                                          <p:attrName>ppt_y</p:attrName>
                                        </p:attrNameLst>
                                      </p:cBhvr>
                                      <p:tavLst>
                                        <p:tav tm="0">
                                          <p:val>
                                            <p:strVal val="1+#ppt_h/2"/>
                                          </p:val>
                                        </p:tav>
                                        <p:tav tm="100000">
                                          <p:val>
                                            <p:strVal val="#ppt_y"/>
                                          </p:val>
                                        </p:tav>
                                      </p:tavLst>
                                    </p:anim>
                                  </p:childTnLst>
                                </p:cTn>
                              </p:par>
                              <p:par>
                                <p:cTn id="296" presetID="2" presetClass="entr" presetSubtype="4" fill="hold" grpId="0" nodeType="withEffect">
                                  <p:stCondLst>
                                    <p:cond delay="0"/>
                                  </p:stCondLst>
                                  <p:childTnLst>
                                    <p:set>
                                      <p:cBhvr>
                                        <p:cTn id="297" dur="1" fill="hold">
                                          <p:stCondLst>
                                            <p:cond delay="0"/>
                                          </p:stCondLst>
                                        </p:cTn>
                                        <p:tgtEl>
                                          <p:spTgt spid="98"/>
                                        </p:tgtEl>
                                        <p:attrNameLst>
                                          <p:attrName>style.visibility</p:attrName>
                                        </p:attrNameLst>
                                      </p:cBhvr>
                                      <p:to>
                                        <p:strVal val="visible"/>
                                      </p:to>
                                    </p:set>
                                    <p:anim calcmode="lin" valueType="num">
                                      <p:cBhvr additive="base">
                                        <p:cTn id="298" dur="500" fill="hold"/>
                                        <p:tgtEl>
                                          <p:spTgt spid="98"/>
                                        </p:tgtEl>
                                        <p:attrNameLst>
                                          <p:attrName>ppt_x</p:attrName>
                                        </p:attrNameLst>
                                      </p:cBhvr>
                                      <p:tavLst>
                                        <p:tav tm="0">
                                          <p:val>
                                            <p:strVal val="#ppt_x"/>
                                          </p:val>
                                        </p:tav>
                                        <p:tav tm="100000">
                                          <p:val>
                                            <p:strVal val="#ppt_x"/>
                                          </p:val>
                                        </p:tav>
                                      </p:tavLst>
                                    </p:anim>
                                    <p:anim calcmode="lin" valueType="num">
                                      <p:cBhvr additive="base">
                                        <p:cTn id="299" dur="500" fill="hold"/>
                                        <p:tgtEl>
                                          <p:spTgt spid="98"/>
                                        </p:tgtEl>
                                        <p:attrNameLst>
                                          <p:attrName>ppt_y</p:attrName>
                                        </p:attrNameLst>
                                      </p:cBhvr>
                                      <p:tavLst>
                                        <p:tav tm="0">
                                          <p:val>
                                            <p:strVal val="1+#ppt_h/2"/>
                                          </p:val>
                                        </p:tav>
                                        <p:tav tm="100000">
                                          <p:val>
                                            <p:strVal val="#ppt_y"/>
                                          </p:val>
                                        </p:tav>
                                      </p:tavLst>
                                    </p:anim>
                                  </p:childTnLst>
                                </p:cTn>
                              </p:par>
                              <p:par>
                                <p:cTn id="300" presetID="2" presetClass="entr" presetSubtype="4" fill="hold" grpId="0" nodeType="withEffect">
                                  <p:stCondLst>
                                    <p:cond delay="0"/>
                                  </p:stCondLst>
                                  <p:childTnLst>
                                    <p:set>
                                      <p:cBhvr>
                                        <p:cTn id="301" dur="1" fill="hold">
                                          <p:stCondLst>
                                            <p:cond delay="0"/>
                                          </p:stCondLst>
                                        </p:cTn>
                                        <p:tgtEl>
                                          <p:spTgt spid="99"/>
                                        </p:tgtEl>
                                        <p:attrNameLst>
                                          <p:attrName>style.visibility</p:attrName>
                                        </p:attrNameLst>
                                      </p:cBhvr>
                                      <p:to>
                                        <p:strVal val="visible"/>
                                      </p:to>
                                    </p:set>
                                    <p:anim calcmode="lin" valueType="num">
                                      <p:cBhvr additive="base">
                                        <p:cTn id="302" dur="500" fill="hold"/>
                                        <p:tgtEl>
                                          <p:spTgt spid="99"/>
                                        </p:tgtEl>
                                        <p:attrNameLst>
                                          <p:attrName>ppt_x</p:attrName>
                                        </p:attrNameLst>
                                      </p:cBhvr>
                                      <p:tavLst>
                                        <p:tav tm="0">
                                          <p:val>
                                            <p:strVal val="#ppt_x"/>
                                          </p:val>
                                        </p:tav>
                                        <p:tav tm="100000">
                                          <p:val>
                                            <p:strVal val="#ppt_x"/>
                                          </p:val>
                                        </p:tav>
                                      </p:tavLst>
                                    </p:anim>
                                    <p:anim calcmode="lin" valueType="num">
                                      <p:cBhvr additive="base">
                                        <p:cTn id="303" dur="500" fill="hold"/>
                                        <p:tgtEl>
                                          <p:spTgt spid="99"/>
                                        </p:tgtEl>
                                        <p:attrNameLst>
                                          <p:attrName>ppt_y</p:attrName>
                                        </p:attrNameLst>
                                      </p:cBhvr>
                                      <p:tavLst>
                                        <p:tav tm="0">
                                          <p:val>
                                            <p:strVal val="1+#ppt_h/2"/>
                                          </p:val>
                                        </p:tav>
                                        <p:tav tm="100000">
                                          <p:val>
                                            <p:strVal val="#ppt_y"/>
                                          </p:val>
                                        </p:tav>
                                      </p:tavLst>
                                    </p:anim>
                                  </p:childTnLst>
                                </p:cTn>
                              </p:par>
                              <p:par>
                                <p:cTn id="304" presetID="2" presetClass="entr" presetSubtype="4" fill="hold" grpId="0" nodeType="withEffect">
                                  <p:stCondLst>
                                    <p:cond delay="0"/>
                                  </p:stCondLst>
                                  <p:childTnLst>
                                    <p:set>
                                      <p:cBhvr>
                                        <p:cTn id="305" dur="1" fill="hold">
                                          <p:stCondLst>
                                            <p:cond delay="0"/>
                                          </p:stCondLst>
                                        </p:cTn>
                                        <p:tgtEl>
                                          <p:spTgt spid="100"/>
                                        </p:tgtEl>
                                        <p:attrNameLst>
                                          <p:attrName>style.visibility</p:attrName>
                                        </p:attrNameLst>
                                      </p:cBhvr>
                                      <p:to>
                                        <p:strVal val="visible"/>
                                      </p:to>
                                    </p:set>
                                    <p:anim calcmode="lin" valueType="num">
                                      <p:cBhvr additive="base">
                                        <p:cTn id="306" dur="500" fill="hold"/>
                                        <p:tgtEl>
                                          <p:spTgt spid="100"/>
                                        </p:tgtEl>
                                        <p:attrNameLst>
                                          <p:attrName>ppt_x</p:attrName>
                                        </p:attrNameLst>
                                      </p:cBhvr>
                                      <p:tavLst>
                                        <p:tav tm="0">
                                          <p:val>
                                            <p:strVal val="#ppt_x"/>
                                          </p:val>
                                        </p:tav>
                                        <p:tav tm="100000">
                                          <p:val>
                                            <p:strVal val="#ppt_x"/>
                                          </p:val>
                                        </p:tav>
                                      </p:tavLst>
                                    </p:anim>
                                    <p:anim calcmode="lin" valueType="num">
                                      <p:cBhvr additive="base">
                                        <p:cTn id="307" dur="500" fill="hold"/>
                                        <p:tgtEl>
                                          <p:spTgt spid="100"/>
                                        </p:tgtEl>
                                        <p:attrNameLst>
                                          <p:attrName>ppt_y</p:attrName>
                                        </p:attrNameLst>
                                      </p:cBhvr>
                                      <p:tavLst>
                                        <p:tav tm="0">
                                          <p:val>
                                            <p:strVal val="1+#ppt_h/2"/>
                                          </p:val>
                                        </p:tav>
                                        <p:tav tm="100000">
                                          <p:val>
                                            <p:strVal val="#ppt_y"/>
                                          </p:val>
                                        </p:tav>
                                      </p:tavLst>
                                    </p:anim>
                                  </p:childTnLst>
                                </p:cTn>
                              </p:par>
                              <p:par>
                                <p:cTn id="308" presetID="2" presetClass="entr" presetSubtype="4" fill="hold" grpId="0" nodeType="withEffect">
                                  <p:stCondLst>
                                    <p:cond delay="0"/>
                                  </p:stCondLst>
                                  <p:childTnLst>
                                    <p:set>
                                      <p:cBhvr>
                                        <p:cTn id="309" dur="1" fill="hold">
                                          <p:stCondLst>
                                            <p:cond delay="0"/>
                                          </p:stCondLst>
                                        </p:cTn>
                                        <p:tgtEl>
                                          <p:spTgt spid="101"/>
                                        </p:tgtEl>
                                        <p:attrNameLst>
                                          <p:attrName>style.visibility</p:attrName>
                                        </p:attrNameLst>
                                      </p:cBhvr>
                                      <p:to>
                                        <p:strVal val="visible"/>
                                      </p:to>
                                    </p:set>
                                    <p:anim calcmode="lin" valueType="num">
                                      <p:cBhvr additive="base">
                                        <p:cTn id="310" dur="500" fill="hold"/>
                                        <p:tgtEl>
                                          <p:spTgt spid="101"/>
                                        </p:tgtEl>
                                        <p:attrNameLst>
                                          <p:attrName>ppt_x</p:attrName>
                                        </p:attrNameLst>
                                      </p:cBhvr>
                                      <p:tavLst>
                                        <p:tav tm="0">
                                          <p:val>
                                            <p:strVal val="#ppt_x"/>
                                          </p:val>
                                        </p:tav>
                                        <p:tav tm="100000">
                                          <p:val>
                                            <p:strVal val="#ppt_x"/>
                                          </p:val>
                                        </p:tav>
                                      </p:tavLst>
                                    </p:anim>
                                    <p:anim calcmode="lin" valueType="num">
                                      <p:cBhvr additive="base">
                                        <p:cTn id="311" dur="500" fill="hold"/>
                                        <p:tgtEl>
                                          <p:spTgt spid="101"/>
                                        </p:tgtEl>
                                        <p:attrNameLst>
                                          <p:attrName>ppt_y</p:attrName>
                                        </p:attrNameLst>
                                      </p:cBhvr>
                                      <p:tavLst>
                                        <p:tav tm="0">
                                          <p:val>
                                            <p:strVal val="1+#ppt_h/2"/>
                                          </p:val>
                                        </p:tav>
                                        <p:tav tm="100000">
                                          <p:val>
                                            <p:strVal val="#ppt_y"/>
                                          </p:val>
                                        </p:tav>
                                      </p:tavLst>
                                    </p:anim>
                                  </p:childTnLst>
                                </p:cTn>
                              </p:par>
                              <p:par>
                                <p:cTn id="312" presetID="2" presetClass="entr" presetSubtype="4" fill="hold" grpId="0" nodeType="withEffect">
                                  <p:stCondLst>
                                    <p:cond delay="0"/>
                                  </p:stCondLst>
                                  <p:childTnLst>
                                    <p:set>
                                      <p:cBhvr>
                                        <p:cTn id="313" dur="1" fill="hold">
                                          <p:stCondLst>
                                            <p:cond delay="0"/>
                                          </p:stCondLst>
                                        </p:cTn>
                                        <p:tgtEl>
                                          <p:spTgt spid="102"/>
                                        </p:tgtEl>
                                        <p:attrNameLst>
                                          <p:attrName>style.visibility</p:attrName>
                                        </p:attrNameLst>
                                      </p:cBhvr>
                                      <p:to>
                                        <p:strVal val="visible"/>
                                      </p:to>
                                    </p:set>
                                    <p:anim calcmode="lin" valueType="num">
                                      <p:cBhvr additive="base">
                                        <p:cTn id="314" dur="500" fill="hold"/>
                                        <p:tgtEl>
                                          <p:spTgt spid="102"/>
                                        </p:tgtEl>
                                        <p:attrNameLst>
                                          <p:attrName>ppt_x</p:attrName>
                                        </p:attrNameLst>
                                      </p:cBhvr>
                                      <p:tavLst>
                                        <p:tav tm="0">
                                          <p:val>
                                            <p:strVal val="#ppt_x"/>
                                          </p:val>
                                        </p:tav>
                                        <p:tav tm="100000">
                                          <p:val>
                                            <p:strVal val="#ppt_x"/>
                                          </p:val>
                                        </p:tav>
                                      </p:tavLst>
                                    </p:anim>
                                    <p:anim calcmode="lin" valueType="num">
                                      <p:cBhvr additive="base">
                                        <p:cTn id="315" dur="500" fill="hold"/>
                                        <p:tgtEl>
                                          <p:spTgt spid="102"/>
                                        </p:tgtEl>
                                        <p:attrNameLst>
                                          <p:attrName>ppt_y</p:attrName>
                                        </p:attrNameLst>
                                      </p:cBhvr>
                                      <p:tavLst>
                                        <p:tav tm="0">
                                          <p:val>
                                            <p:strVal val="1+#ppt_h/2"/>
                                          </p:val>
                                        </p:tav>
                                        <p:tav tm="100000">
                                          <p:val>
                                            <p:strVal val="#ppt_y"/>
                                          </p:val>
                                        </p:tav>
                                      </p:tavLst>
                                    </p:anim>
                                  </p:childTnLst>
                                </p:cTn>
                              </p:par>
                              <p:par>
                                <p:cTn id="316" presetID="2" presetClass="entr" presetSubtype="4" fill="hold" grpId="0" nodeType="withEffect">
                                  <p:stCondLst>
                                    <p:cond delay="0"/>
                                  </p:stCondLst>
                                  <p:childTnLst>
                                    <p:set>
                                      <p:cBhvr>
                                        <p:cTn id="317" dur="1" fill="hold">
                                          <p:stCondLst>
                                            <p:cond delay="0"/>
                                          </p:stCondLst>
                                        </p:cTn>
                                        <p:tgtEl>
                                          <p:spTgt spid="103"/>
                                        </p:tgtEl>
                                        <p:attrNameLst>
                                          <p:attrName>style.visibility</p:attrName>
                                        </p:attrNameLst>
                                      </p:cBhvr>
                                      <p:to>
                                        <p:strVal val="visible"/>
                                      </p:to>
                                    </p:set>
                                    <p:anim calcmode="lin" valueType="num">
                                      <p:cBhvr additive="base">
                                        <p:cTn id="318" dur="500" fill="hold"/>
                                        <p:tgtEl>
                                          <p:spTgt spid="103"/>
                                        </p:tgtEl>
                                        <p:attrNameLst>
                                          <p:attrName>ppt_x</p:attrName>
                                        </p:attrNameLst>
                                      </p:cBhvr>
                                      <p:tavLst>
                                        <p:tav tm="0">
                                          <p:val>
                                            <p:strVal val="#ppt_x"/>
                                          </p:val>
                                        </p:tav>
                                        <p:tav tm="100000">
                                          <p:val>
                                            <p:strVal val="#ppt_x"/>
                                          </p:val>
                                        </p:tav>
                                      </p:tavLst>
                                    </p:anim>
                                    <p:anim calcmode="lin" valueType="num">
                                      <p:cBhvr additive="base">
                                        <p:cTn id="319" dur="500" fill="hold"/>
                                        <p:tgtEl>
                                          <p:spTgt spid="103"/>
                                        </p:tgtEl>
                                        <p:attrNameLst>
                                          <p:attrName>ppt_y</p:attrName>
                                        </p:attrNameLst>
                                      </p:cBhvr>
                                      <p:tavLst>
                                        <p:tav tm="0">
                                          <p:val>
                                            <p:strVal val="1+#ppt_h/2"/>
                                          </p:val>
                                        </p:tav>
                                        <p:tav tm="100000">
                                          <p:val>
                                            <p:strVal val="#ppt_y"/>
                                          </p:val>
                                        </p:tav>
                                      </p:tavLst>
                                    </p:anim>
                                  </p:childTnLst>
                                </p:cTn>
                              </p:par>
                              <p:par>
                                <p:cTn id="320" presetID="2" presetClass="entr" presetSubtype="4" fill="hold" grpId="0" nodeType="withEffect">
                                  <p:stCondLst>
                                    <p:cond delay="0"/>
                                  </p:stCondLst>
                                  <p:childTnLst>
                                    <p:set>
                                      <p:cBhvr>
                                        <p:cTn id="321" dur="1" fill="hold">
                                          <p:stCondLst>
                                            <p:cond delay="0"/>
                                          </p:stCondLst>
                                        </p:cTn>
                                        <p:tgtEl>
                                          <p:spTgt spid="104"/>
                                        </p:tgtEl>
                                        <p:attrNameLst>
                                          <p:attrName>style.visibility</p:attrName>
                                        </p:attrNameLst>
                                      </p:cBhvr>
                                      <p:to>
                                        <p:strVal val="visible"/>
                                      </p:to>
                                    </p:set>
                                    <p:anim calcmode="lin" valueType="num">
                                      <p:cBhvr additive="base">
                                        <p:cTn id="322" dur="500" fill="hold"/>
                                        <p:tgtEl>
                                          <p:spTgt spid="104"/>
                                        </p:tgtEl>
                                        <p:attrNameLst>
                                          <p:attrName>ppt_x</p:attrName>
                                        </p:attrNameLst>
                                      </p:cBhvr>
                                      <p:tavLst>
                                        <p:tav tm="0">
                                          <p:val>
                                            <p:strVal val="#ppt_x"/>
                                          </p:val>
                                        </p:tav>
                                        <p:tav tm="100000">
                                          <p:val>
                                            <p:strVal val="#ppt_x"/>
                                          </p:val>
                                        </p:tav>
                                      </p:tavLst>
                                    </p:anim>
                                    <p:anim calcmode="lin" valueType="num">
                                      <p:cBhvr additive="base">
                                        <p:cTn id="323" dur="500" fill="hold"/>
                                        <p:tgtEl>
                                          <p:spTgt spid="104"/>
                                        </p:tgtEl>
                                        <p:attrNameLst>
                                          <p:attrName>ppt_y</p:attrName>
                                        </p:attrNameLst>
                                      </p:cBhvr>
                                      <p:tavLst>
                                        <p:tav tm="0">
                                          <p:val>
                                            <p:strVal val="1+#ppt_h/2"/>
                                          </p:val>
                                        </p:tav>
                                        <p:tav tm="100000">
                                          <p:val>
                                            <p:strVal val="#ppt_y"/>
                                          </p:val>
                                        </p:tav>
                                      </p:tavLst>
                                    </p:anim>
                                  </p:childTnLst>
                                </p:cTn>
                              </p:par>
                              <p:par>
                                <p:cTn id="324" presetID="2" presetClass="entr" presetSubtype="4" fill="hold" grpId="0" nodeType="withEffect">
                                  <p:stCondLst>
                                    <p:cond delay="0"/>
                                  </p:stCondLst>
                                  <p:childTnLst>
                                    <p:set>
                                      <p:cBhvr>
                                        <p:cTn id="325" dur="1" fill="hold">
                                          <p:stCondLst>
                                            <p:cond delay="0"/>
                                          </p:stCondLst>
                                        </p:cTn>
                                        <p:tgtEl>
                                          <p:spTgt spid="105"/>
                                        </p:tgtEl>
                                        <p:attrNameLst>
                                          <p:attrName>style.visibility</p:attrName>
                                        </p:attrNameLst>
                                      </p:cBhvr>
                                      <p:to>
                                        <p:strVal val="visible"/>
                                      </p:to>
                                    </p:set>
                                    <p:anim calcmode="lin" valueType="num">
                                      <p:cBhvr additive="base">
                                        <p:cTn id="326" dur="500" fill="hold"/>
                                        <p:tgtEl>
                                          <p:spTgt spid="105"/>
                                        </p:tgtEl>
                                        <p:attrNameLst>
                                          <p:attrName>ppt_x</p:attrName>
                                        </p:attrNameLst>
                                      </p:cBhvr>
                                      <p:tavLst>
                                        <p:tav tm="0">
                                          <p:val>
                                            <p:strVal val="#ppt_x"/>
                                          </p:val>
                                        </p:tav>
                                        <p:tav tm="100000">
                                          <p:val>
                                            <p:strVal val="#ppt_x"/>
                                          </p:val>
                                        </p:tav>
                                      </p:tavLst>
                                    </p:anim>
                                    <p:anim calcmode="lin" valueType="num">
                                      <p:cBhvr additive="base">
                                        <p:cTn id="327" dur="500" fill="hold"/>
                                        <p:tgtEl>
                                          <p:spTgt spid="105"/>
                                        </p:tgtEl>
                                        <p:attrNameLst>
                                          <p:attrName>ppt_y</p:attrName>
                                        </p:attrNameLst>
                                      </p:cBhvr>
                                      <p:tavLst>
                                        <p:tav tm="0">
                                          <p:val>
                                            <p:strVal val="1+#ppt_h/2"/>
                                          </p:val>
                                        </p:tav>
                                        <p:tav tm="100000">
                                          <p:val>
                                            <p:strVal val="#ppt_y"/>
                                          </p:val>
                                        </p:tav>
                                      </p:tavLst>
                                    </p:anim>
                                  </p:childTnLst>
                                </p:cTn>
                              </p:par>
                              <p:par>
                                <p:cTn id="328" presetID="2" presetClass="entr" presetSubtype="4" fill="hold" grpId="0" nodeType="withEffect">
                                  <p:stCondLst>
                                    <p:cond delay="0"/>
                                  </p:stCondLst>
                                  <p:childTnLst>
                                    <p:set>
                                      <p:cBhvr>
                                        <p:cTn id="329" dur="1" fill="hold">
                                          <p:stCondLst>
                                            <p:cond delay="0"/>
                                          </p:stCondLst>
                                        </p:cTn>
                                        <p:tgtEl>
                                          <p:spTgt spid="106"/>
                                        </p:tgtEl>
                                        <p:attrNameLst>
                                          <p:attrName>style.visibility</p:attrName>
                                        </p:attrNameLst>
                                      </p:cBhvr>
                                      <p:to>
                                        <p:strVal val="visible"/>
                                      </p:to>
                                    </p:set>
                                    <p:anim calcmode="lin" valueType="num">
                                      <p:cBhvr additive="base">
                                        <p:cTn id="330" dur="500" fill="hold"/>
                                        <p:tgtEl>
                                          <p:spTgt spid="106"/>
                                        </p:tgtEl>
                                        <p:attrNameLst>
                                          <p:attrName>ppt_x</p:attrName>
                                        </p:attrNameLst>
                                      </p:cBhvr>
                                      <p:tavLst>
                                        <p:tav tm="0">
                                          <p:val>
                                            <p:strVal val="#ppt_x"/>
                                          </p:val>
                                        </p:tav>
                                        <p:tav tm="100000">
                                          <p:val>
                                            <p:strVal val="#ppt_x"/>
                                          </p:val>
                                        </p:tav>
                                      </p:tavLst>
                                    </p:anim>
                                    <p:anim calcmode="lin" valueType="num">
                                      <p:cBhvr additive="base">
                                        <p:cTn id="331" dur="500" fill="hold"/>
                                        <p:tgtEl>
                                          <p:spTgt spid="106"/>
                                        </p:tgtEl>
                                        <p:attrNameLst>
                                          <p:attrName>ppt_y</p:attrName>
                                        </p:attrNameLst>
                                      </p:cBhvr>
                                      <p:tavLst>
                                        <p:tav tm="0">
                                          <p:val>
                                            <p:strVal val="1+#ppt_h/2"/>
                                          </p:val>
                                        </p:tav>
                                        <p:tav tm="100000">
                                          <p:val>
                                            <p:strVal val="#ppt_y"/>
                                          </p:val>
                                        </p:tav>
                                      </p:tavLst>
                                    </p:anim>
                                  </p:childTnLst>
                                </p:cTn>
                              </p:par>
                              <p:par>
                                <p:cTn id="332" presetID="2" presetClass="entr" presetSubtype="4" fill="hold" grpId="0" nodeType="withEffect">
                                  <p:stCondLst>
                                    <p:cond delay="0"/>
                                  </p:stCondLst>
                                  <p:childTnLst>
                                    <p:set>
                                      <p:cBhvr>
                                        <p:cTn id="333" dur="1" fill="hold">
                                          <p:stCondLst>
                                            <p:cond delay="0"/>
                                          </p:stCondLst>
                                        </p:cTn>
                                        <p:tgtEl>
                                          <p:spTgt spid="107"/>
                                        </p:tgtEl>
                                        <p:attrNameLst>
                                          <p:attrName>style.visibility</p:attrName>
                                        </p:attrNameLst>
                                      </p:cBhvr>
                                      <p:to>
                                        <p:strVal val="visible"/>
                                      </p:to>
                                    </p:set>
                                    <p:anim calcmode="lin" valueType="num">
                                      <p:cBhvr additive="base">
                                        <p:cTn id="334" dur="500" fill="hold"/>
                                        <p:tgtEl>
                                          <p:spTgt spid="107"/>
                                        </p:tgtEl>
                                        <p:attrNameLst>
                                          <p:attrName>ppt_x</p:attrName>
                                        </p:attrNameLst>
                                      </p:cBhvr>
                                      <p:tavLst>
                                        <p:tav tm="0">
                                          <p:val>
                                            <p:strVal val="#ppt_x"/>
                                          </p:val>
                                        </p:tav>
                                        <p:tav tm="100000">
                                          <p:val>
                                            <p:strVal val="#ppt_x"/>
                                          </p:val>
                                        </p:tav>
                                      </p:tavLst>
                                    </p:anim>
                                    <p:anim calcmode="lin" valueType="num">
                                      <p:cBhvr additive="base">
                                        <p:cTn id="335" dur="500" fill="hold"/>
                                        <p:tgtEl>
                                          <p:spTgt spid="107"/>
                                        </p:tgtEl>
                                        <p:attrNameLst>
                                          <p:attrName>ppt_y</p:attrName>
                                        </p:attrNameLst>
                                      </p:cBhvr>
                                      <p:tavLst>
                                        <p:tav tm="0">
                                          <p:val>
                                            <p:strVal val="1+#ppt_h/2"/>
                                          </p:val>
                                        </p:tav>
                                        <p:tav tm="100000">
                                          <p:val>
                                            <p:strVal val="#ppt_y"/>
                                          </p:val>
                                        </p:tav>
                                      </p:tavLst>
                                    </p:anim>
                                  </p:childTnLst>
                                </p:cTn>
                              </p:par>
                              <p:par>
                                <p:cTn id="336" presetID="2" presetClass="entr" presetSubtype="4" fill="hold" grpId="0" nodeType="withEffect">
                                  <p:stCondLst>
                                    <p:cond delay="0"/>
                                  </p:stCondLst>
                                  <p:childTnLst>
                                    <p:set>
                                      <p:cBhvr>
                                        <p:cTn id="337" dur="1" fill="hold">
                                          <p:stCondLst>
                                            <p:cond delay="0"/>
                                          </p:stCondLst>
                                        </p:cTn>
                                        <p:tgtEl>
                                          <p:spTgt spid="108"/>
                                        </p:tgtEl>
                                        <p:attrNameLst>
                                          <p:attrName>style.visibility</p:attrName>
                                        </p:attrNameLst>
                                      </p:cBhvr>
                                      <p:to>
                                        <p:strVal val="visible"/>
                                      </p:to>
                                    </p:set>
                                    <p:anim calcmode="lin" valueType="num">
                                      <p:cBhvr additive="base">
                                        <p:cTn id="338" dur="500" fill="hold"/>
                                        <p:tgtEl>
                                          <p:spTgt spid="108"/>
                                        </p:tgtEl>
                                        <p:attrNameLst>
                                          <p:attrName>ppt_x</p:attrName>
                                        </p:attrNameLst>
                                      </p:cBhvr>
                                      <p:tavLst>
                                        <p:tav tm="0">
                                          <p:val>
                                            <p:strVal val="#ppt_x"/>
                                          </p:val>
                                        </p:tav>
                                        <p:tav tm="100000">
                                          <p:val>
                                            <p:strVal val="#ppt_x"/>
                                          </p:val>
                                        </p:tav>
                                      </p:tavLst>
                                    </p:anim>
                                    <p:anim calcmode="lin" valueType="num">
                                      <p:cBhvr additive="base">
                                        <p:cTn id="339" dur="500" fill="hold"/>
                                        <p:tgtEl>
                                          <p:spTgt spid="108"/>
                                        </p:tgtEl>
                                        <p:attrNameLst>
                                          <p:attrName>ppt_y</p:attrName>
                                        </p:attrNameLst>
                                      </p:cBhvr>
                                      <p:tavLst>
                                        <p:tav tm="0">
                                          <p:val>
                                            <p:strVal val="1+#ppt_h/2"/>
                                          </p:val>
                                        </p:tav>
                                        <p:tav tm="100000">
                                          <p:val>
                                            <p:strVal val="#ppt_y"/>
                                          </p:val>
                                        </p:tav>
                                      </p:tavLst>
                                    </p:anim>
                                  </p:childTnLst>
                                </p:cTn>
                              </p:par>
                              <p:par>
                                <p:cTn id="340" presetID="2" presetClass="entr" presetSubtype="2" fill="hold" grpId="0" nodeType="withEffect">
                                  <p:stCondLst>
                                    <p:cond delay="2000"/>
                                  </p:stCondLst>
                                  <p:childTnLst>
                                    <p:set>
                                      <p:cBhvr>
                                        <p:cTn id="341" dur="1" fill="hold">
                                          <p:stCondLst>
                                            <p:cond delay="0"/>
                                          </p:stCondLst>
                                        </p:cTn>
                                        <p:tgtEl>
                                          <p:spTgt spid="111"/>
                                        </p:tgtEl>
                                        <p:attrNameLst>
                                          <p:attrName>style.visibility</p:attrName>
                                        </p:attrNameLst>
                                      </p:cBhvr>
                                      <p:to>
                                        <p:strVal val="visible"/>
                                      </p:to>
                                    </p:set>
                                    <p:anim calcmode="lin" valueType="num">
                                      <p:cBhvr additive="base">
                                        <p:cTn id="342" dur="500" fill="hold"/>
                                        <p:tgtEl>
                                          <p:spTgt spid="111"/>
                                        </p:tgtEl>
                                        <p:attrNameLst>
                                          <p:attrName>ppt_x</p:attrName>
                                        </p:attrNameLst>
                                      </p:cBhvr>
                                      <p:tavLst>
                                        <p:tav tm="0">
                                          <p:val>
                                            <p:strVal val="1+#ppt_w/2"/>
                                          </p:val>
                                        </p:tav>
                                        <p:tav tm="100000">
                                          <p:val>
                                            <p:strVal val="#ppt_x"/>
                                          </p:val>
                                        </p:tav>
                                      </p:tavLst>
                                    </p:anim>
                                    <p:anim calcmode="lin" valueType="num">
                                      <p:cBhvr additive="base">
                                        <p:cTn id="343" dur="500" fill="hold"/>
                                        <p:tgtEl>
                                          <p:spTgt spid="111"/>
                                        </p:tgtEl>
                                        <p:attrNameLst>
                                          <p:attrName>ppt_y</p:attrName>
                                        </p:attrNameLst>
                                      </p:cBhvr>
                                      <p:tavLst>
                                        <p:tav tm="0">
                                          <p:val>
                                            <p:strVal val="#ppt_y"/>
                                          </p:val>
                                        </p:tav>
                                        <p:tav tm="100000">
                                          <p:val>
                                            <p:strVal val="#ppt_y"/>
                                          </p:val>
                                        </p:tav>
                                      </p:tavLst>
                                    </p:anim>
                                  </p:childTnLst>
                                </p:cTn>
                              </p:par>
                              <p:par>
                                <p:cTn id="344" presetID="2" presetClass="entr" presetSubtype="2" fill="hold" grpId="0" nodeType="withEffect">
                                  <p:stCondLst>
                                    <p:cond delay="2000"/>
                                  </p:stCondLst>
                                  <p:childTnLst>
                                    <p:set>
                                      <p:cBhvr>
                                        <p:cTn id="345" dur="1" fill="hold">
                                          <p:stCondLst>
                                            <p:cond delay="0"/>
                                          </p:stCondLst>
                                        </p:cTn>
                                        <p:tgtEl>
                                          <p:spTgt spid="114"/>
                                        </p:tgtEl>
                                        <p:attrNameLst>
                                          <p:attrName>style.visibility</p:attrName>
                                        </p:attrNameLst>
                                      </p:cBhvr>
                                      <p:to>
                                        <p:strVal val="visible"/>
                                      </p:to>
                                    </p:set>
                                    <p:anim calcmode="lin" valueType="num">
                                      <p:cBhvr additive="base">
                                        <p:cTn id="346" dur="500" fill="hold"/>
                                        <p:tgtEl>
                                          <p:spTgt spid="114"/>
                                        </p:tgtEl>
                                        <p:attrNameLst>
                                          <p:attrName>ppt_x</p:attrName>
                                        </p:attrNameLst>
                                      </p:cBhvr>
                                      <p:tavLst>
                                        <p:tav tm="0">
                                          <p:val>
                                            <p:strVal val="1+#ppt_w/2"/>
                                          </p:val>
                                        </p:tav>
                                        <p:tav tm="100000">
                                          <p:val>
                                            <p:strVal val="#ppt_x"/>
                                          </p:val>
                                        </p:tav>
                                      </p:tavLst>
                                    </p:anim>
                                    <p:anim calcmode="lin" valueType="num">
                                      <p:cBhvr additive="base">
                                        <p:cTn id="347" dur="500" fill="hold"/>
                                        <p:tgtEl>
                                          <p:spTgt spid="114"/>
                                        </p:tgtEl>
                                        <p:attrNameLst>
                                          <p:attrName>ppt_y</p:attrName>
                                        </p:attrNameLst>
                                      </p:cBhvr>
                                      <p:tavLst>
                                        <p:tav tm="0">
                                          <p:val>
                                            <p:strVal val="#ppt_y"/>
                                          </p:val>
                                        </p:tav>
                                        <p:tav tm="100000">
                                          <p:val>
                                            <p:strVal val="#ppt_y"/>
                                          </p:val>
                                        </p:tav>
                                      </p:tavLst>
                                    </p:anim>
                                  </p:childTnLst>
                                </p:cTn>
                              </p:par>
                              <p:par>
                                <p:cTn id="348" presetID="2" presetClass="entr" presetSubtype="2" fill="hold" grpId="0" nodeType="withEffect">
                                  <p:stCondLst>
                                    <p:cond delay="2000"/>
                                  </p:stCondLst>
                                  <p:childTnLst>
                                    <p:set>
                                      <p:cBhvr>
                                        <p:cTn id="349" dur="1" fill="hold">
                                          <p:stCondLst>
                                            <p:cond delay="0"/>
                                          </p:stCondLst>
                                        </p:cTn>
                                        <p:tgtEl>
                                          <p:spTgt spid="115"/>
                                        </p:tgtEl>
                                        <p:attrNameLst>
                                          <p:attrName>style.visibility</p:attrName>
                                        </p:attrNameLst>
                                      </p:cBhvr>
                                      <p:to>
                                        <p:strVal val="visible"/>
                                      </p:to>
                                    </p:set>
                                    <p:anim calcmode="lin" valueType="num">
                                      <p:cBhvr additive="base">
                                        <p:cTn id="350" dur="500" fill="hold"/>
                                        <p:tgtEl>
                                          <p:spTgt spid="115"/>
                                        </p:tgtEl>
                                        <p:attrNameLst>
                                          <p:attrName>ppt_x</p:attrName>
                                        </p:attrNameLst>
                                      </p:cBhvr>
                                      <p:tavLst>
                                        <p:tav tm="0">
                                          <p:val>
                                            <p:strVal val="1+#ppt_w/2"/>
                                          </p:val>
                                        </p:tav>
                                        <p:tav tm="100000">
                                          <p:val>
                                            <p:strVal val="#ppt_x"/>
                                          </p:val>
                                        </p:tav>
                                      </p:tavLst>
                                    </p:anim>
                                    <p:anim calcmode="lin" valueType="num">
                                      <p:cBhvr additive="base">
                                        <p:cTn id="351" dur="500" fill="hold"/>
                                        <p:tgtEl>
                                          <p:spTgt spid="1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51" grpId="0" animBg="1"/>
      <p:bldP spid="52" grpId="0" animBg="1"/>
      <p:bldP spid="53" grpId="0" animBg="1"/>
      <p:bldP spid="54" grpId="0" animBg="1"/>
      <p:bldP spid="55" grpId="0" animBg="1"/>
      <p:bldP spid="56" grpId="0" animBg="1"/>
      <p:bldP spid="57" grpId="0" animBg="1"/>
      <p:bldP spid="58"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11" grpId="0" animBg="1"/>
      <p:bldP spid="114" grpId="0"/>
      <p:bldP spid="115"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3"/>
          <p:cNvSpPr/>
          <p:nvPr/>
        </p:nvSpPr>
        <p:spPr>
          <a:xfrm flipH="1" flipV="1">
            <a:off x="-40006" y="-22781"/>
            <a:ext cx="9224007" cy="5188506"/>
          </a:xfrm>
          <a:prstGeom prst="rect">
            <a:avLst/>
          </a:prstGeom>
          <a:gradFill flip="none" rotWithShape="1">
            <a:gsLst>
              <a:gs pos="100000">
                <a:schemeClr val="bg1">
                  <a:lumMod val="81000"/>
                </a:schemeClr>
              </a:gs>
              <a:gs pos="13000">
                <a:schemeClr val="bg1"/>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6" name="Title 1"/>
          <p:cNvSpPr txBox="1"/>
          <p:nvPr/>
        </p:nvSpPr>
        <p:spPr bwMode="auto">
          <a:xfrm>
            <a:off x="715835" y="2188605"/>
            <a:ext cx="5291034" cy="241988"/>
          </a:xfrm>
          <a:prstGeom prst="rect">
            <a:avLst/>
          </a:prstGeom>
          <a:noFill/>
          <a:ln w="9525">
            <a:noFill/>
            <a:miter lim="800000"/>
          </a:ln>
        </p:spPr>
        <p:txBody>
          <a:bodyPr vert="horz" wrap="square" lIns="91440" tIns="45720" rIns="91440" bIns="45720" numCol="1" rtlCol="0" anchor="t" anchorCtr="0" compatLnSpc="1">
            <a:noAutofit/>
            <a:scene3d>
              <a:camera prst="orthographicFront"/>
              <a:lightRig rig="soft" dir="t">
                <a:rot lat="0" lon="0" rev="10800000"/>
              </a:lightRig>
            </a:scene3d>
            <a:sp3d>
              <a:bevelT w="27940" h="12700"/>
              <a:contourClr>
                <a:srgbClr val="DDDDDD"/>
              </a:contourClr>
            </a:sp3d>
          </a:bodyPr>
          <a:lstStyle/>
          <a:p>
            <a:pPr marL="0" marR="0" lvl="0" indent="0" algn="ctr" defTabSz="914400" rtl="0" eaLnBrk="1" fontAlgn="base" latinLnBrk="0" hangingPunct="1">
              <a:lnSpc>
                <a:spcPct val="100000"/>
              </a:lnSpc>
              <a:spcBef>
                <a:spcPct val="0"/>
              </a:spcBef>
              <a:spcAft>
                <a:spcPct val="0"/>
              </a:spcAft>
              <a:buClrTx/>
              <a:buSzTx/>
              <a:buFontTx/>
              <a:buNone/>
              <a:defRPr/>
            </a:pPr>
            <a:r>
              <a:rPr kumimoji="0" lang="zh-CN" altLang="en-US" sz="1200" b="1" i="0" u="none" strike="noStrike" kern="1200" cap="none" spc="50" normalizeH="0" baseline="0" noProof="0" dirty="0">
                <a:ln w="13500">
                  <a:solidFill>
                    <a:srgbClr val="4F81BD">
                      <a:shade val="2500"/>
                      <a:alpha val="6500"/>
                    </a:srgbClr>
                  </a:solidFill>
                  <a:prstDash val="solid"/>
                </a:ln>
                <a:solidFill>
                  <a:srgbClr val="4F81BD">
                    <a:tint val="3000"/>
                    <a:alpha val="95000"/>
                  </a:srgbClr>
                </a:solidFill>
                <a:effectLst>
                  <a:innerShdw blurRad="50900" dist="38500" dir="13500000">
                    <a:srgbClr val="000000">
                      <a:alpha val="60000"/>
                    </a:srgbClr>
                  </a:innerShdw>
                </a:effectLst>
                <a:uLnTx/>
                <a:uFillTx/>
                <a:latin typeface="微软雅黑" panose="020B0503020204020204" pitchFamily="34" charset="-122"/>
                <a:ea typeface="微软雅黑" panose="020B0503020204020204" pitchFamily="34" charset="-122"/>
                <a:cs typeface="Arial" panose="020B0604020202020204" pitchFamily="34" charset="0"/>
              </a:rPr>
              <a:t>主讲人：</a:t>
            </a:r>
            <a:r>
              <a:rPr kumimoji="0" lang="en-US" altLang="zh-CN" sz="1200" b="1" i="0" u="none" strike="noStrike" kern="1200" cap="none" spc="50" normalizeH="0" baseline="0" noProof="0" dirty="0">
                <a:ln w="13500">
                  <a:solidFill>
                    <a:srgbClr val="4F81BD">
                      <a:shade val="2500"/>
                      <a:alpha val="6500"/>
                    </a:srgbClr>
                  </a:solidFill>
                  <a:prstDash val="solid"/>
                </a:ln>
                <a:solidFill>
                  <a:srgbClr val="4F81BD">
                    <a:tint val="3000"/>
                    <a:alpha val="95000"/>
                  </a:srgbClr>
                </a:solidFill>
                <a:effectLst>
                  <a:innerShdw blurRad="50900" dist="38500" dir="13500000">
                    <a:srgbClr val="000000">
                      <a:alpha val="60000"/>
                    </a:srgbClr>
                  </a:innerShdw>
                </a:effectLst>
                <a:uLnTx/>
                <a:uFillTx/>
                <a:latin typeface="微软雅黑" panose="020B0503020204020204" pitchFamily="34" charset="-122"/>
                <a:ea typeface="微软雅黑" panose="020B0503020204020204" pitchFamily="34" charset="-122"/>
                <a:cs typeface="Arial" panose="020B0604020202020204" pitchFamily="34" charset="0"/>
              </a:rPr>
              <a:t>XXX</a:t>
            </a:r>
            <a:endParaRPr kumimoji="0" lang="en-US" altLang="zh-CN" sz="1200" b="1" i="0" u="none" strike="noStrike" kern="1200" cap="none" spc="50" normalizeH="0" baseline="0" noProof="0" dirty="0">
              <a:ln w="13500">
                <a:solidFill>
                  <a:srgbClr val="4F81BD">
                    <a:shade val="2500"/>
                    <a:alpha val="6500"/>
                  </a:srgbClr>
                </a:solidFill>
                <a:prstDash val="solid"/>
              </a:ln>
              <a:solidFill>
                <a:srgbClr val="4F81BD">
                  <a:tint val="3000"/>
                  <a:alpha val="95000"/>
                </a:srgbClr>
              </a:solidFill>
              <a:effectLst>
                <a:innerShdw blurRad="50900" dist="38500" dir="13500000">
                  <a:srgbClr val="000000">
                    <a:alpha val="60000"/>
                  </a:srgbClr>
                </a:innerShdw>
              </a:effectLst>
              <a:uLnTx/>
              <a:uFillTx/>
              <a:latin typeface="微软雅黑" panose="020B0503020204020204" pitchFamily="34" charset="-122"/>
              <a:ea typeface="微软雅黑" panose="020B0503020204020204" pitchFamily="34" charset="-122"/>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defRPr/>
            </a:pPr>
            <a:r>
              <a:rPr kumimoji="0" lang="zh-CN" altLang="en-US" sz="1200" b="1" i="0" u="none" strike="noStrike" kern="1200" cap="none" spc="50" normalizeH="0" baseline="0" noProof="0" dirty="0">
                <a:ln w="13500">
                  <a:solidFill>
                    <a:srgbClr val="4F81BD">
                      <a:shade val="2500"/>
                      <a:alpha val="6500"/>
                    </a:srgbClr>
                  </a:solidFill>
                  <a:prstDash val="solid"/>
                </a:ln>
                <a:solidFill>
                  <a:srgbClr val="4F81BD">
                    <a:tint val="3000"/>
                    <a:alpha val="95000"/>
                  </a:srgbClr>
                </a:solidFill>
                <a:effectLst>
                  <a:innerShdw blurRad="50900" dist="38500" dir="13500000">
                    <a:srgbClr val="000000">
                      <a:alpha val="60000"/>
                    </a:srgbClr>
                  </a:innerShdw>
                </a:effectLst>
                <a:uLnTx/>
                <a:uFillTx/>
                <a:latin typeface="微软雅黑" panose="020B0503020204020204" pitchFamily="34" charset="-122"/>
                <a:ea typeface="微软雅黑" panose="020B0503020204020204" pitchFamily="34" charset="-122"/>
                <a:cs typeface="Arial" panose="020B0604020202020204" pitchFamily="34" charset="0"/>
              </a:rPr>
              <a:t>课题组组长：</a:t>
            </a:r>
            <a:endParaRPr kumimoji="0" lang="en-US" altLang="zh-CN" sz="1200" b="1" i="0" u="none" strike="noStrike" kern="1200" cap="none" spc="50" normalizeH="0" baseline="0" noProof="0" dirty="0">
              <a:ln w="13500">
                <a:solidFill>
                  <a:srgbClr val="4F81BD">
                    <a:shade val="2500"/>
                    <a:alpha val="6500"/>
                  </a:srgbClr>
                </a:solidFill>
                <a:prstDash val="solid"/>
              </a:ln>
              <a:solidFill>
                <a:srgbClr val="4F81BD">
                  <a:tint val="3000"/>
                  <a:alpha val="95000"/>
                </a:srgbClr>
              </a:solidFill>
              <a:effectLst>
                <a:innerShdw blurRad="50900" dist="38500" dir="13500000">
                  <a:srgbClr val="000000">
                    <a:alpha val="60000"/>
                  </a:srgbClr>
                </a:innerShdw>
              </a:effectLst>
              <a:uLnTx/>
              <a:uFillTx/>
              <a:latin typeface="微软雅黑" panose="020B0503020204020204" pitchFamily="34" charset="-122"/>
              <a:ea typeface="微软雅黑" panose="020B0503020204020204" pitchFamily="34" charset="-122"/>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defRPr/>
            </a:pPr>
            <a:r>
              <a:rPr kumimoji="0" lang="zh-CN" altLang="en-US" sz="1200" b="1" i="0" u="none" strike="noStrike" kern="1200" cap="none" spc="50" normalizeH="0" baseline="0" noProof="0" dirty="0">
                <a:ln w="13500">
                  <a:solidFill>
                    <a:srgbClr val="4F81BD">
                      <a:shade val="2500"/>
                      <a:alpha val="6500"/>
                    </a:srgbClr>
                  </a:solidFill>
                  <a:prstDash val="solid"/>
                </a:ln>
                <a:solidFill>
                  <a:srgbClr val="4F81BD">
                    <a:tint val="3000"/>
                    <a:alpha val="95000"/>
                  </a:srgbClr>
                </a:solidFill>
                <a:effectLst>
                  <a:innerShdw blurRad="50900" dist="38500" dir="13500000">
                    <a:srgbClr val="000000">
                      <a:alpha val="60000"/>
                    </a:srgbClr>
                  </a:innerShdw>
                </a:effectLst>
                <a:uLnTx/>
                <a:uFillTx/>
                <a:latin typeface="微软雅黑" panose="020B0503020204020204" pitchFamily="34" charset="-122"/>
                <a:ea typeface="微软雅黑" panose="020B0503020204020204" pitchFamily="34" charset="-122"/>
                <a:cs typeface="Arial" panose="020B0604020202020204" pitchFamily="34" charset="0"/>
              </a:rPr>
              <a:t>课题组副组长：</a:t>
            </a:r>
            <a:endParaRPr kumimoji="0" lang="en-US" altLang="zh-CN" sz="1200" b="1" i="0" u="none" strike="noStrike" kern="1200" cap="none" spc="50" normalizeH="0" baseline="0" noProof="0" dirty="0">
              <a:ln w="13500">
                <a:solidFill>
                  <a:srgbClr val="4F81BD">
                    <a:shade val="2500"/>
                    <a:alpha val="6500"/>
                  </a:srgbClr>
                </a:solidFill>
                <a:prstDash val="solid"/>
              </a:ln>
              <a:solidFill>
                <a:srgbClr val="4F81BD">
                  <a:tint val="3000"/>
                  <a:alpha val="95000"/>
                </a:srgbClr>
              </a:solidFill>
              <a:effectLst>
                <a:innerShdw blurRad="50900" dist="38500" dir="13500000">
                  <a:srgbClr val="000000">
                    <a:alpha val="60000"/>
                  </a:srgbClr>
                </a:innerShdw>
              </a:effectLst>
              <a:uLnTx/>
              <a:uFillTx/>
              <a:latin typeface="微软雅黑" panose="020B0503020204020204" pitchFamily="34" charset="-122"/>
              <a:ea typeface="微软雅黑" panose="020B0503020204020204" pitchFamily="34" charset="-122"/>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defRPr/>
            </a:pPr>
            <a:r>
              <a:rPr kumimoji="0" lang="zh-CN" altLang="en-US" sz="1200" b="1" i="0" u="none" strike="noStrike" kern="1200" cap="none" spc="50" normalizeH="0" baseline="0" noProof="0" dirty="0">
                <a:ln w="13500">
                  <a:solidFill>
                    <a:srgbClr val="4F81BD">
                      <a:shade val="2500"/>
                      <a:alpha val="6500"/>
                    </a:srgbClr>
                  </a:solidFill>
                  <a:prstDash val="solid"/>
                </a:ln>
                <a:solidFill>
                  <a:srgbClr val="4F81BD">
                    <a:tint val="3000"/>
                    <a:alpha val="95000"/>
                  </a:srgbClr>
                </a:solidFill>
                <a:effectLst>
                  <a:innerShdw blurRad="50900" dist="38500" dir="13500000">
                    <a:srgbClr val="000000">
                      <a:alpha val="60000"/>
                    </a:srgbClr>
                  </a:innerShdw>
                </a:effectLst>
                <a:uLnTx/>
                <a:uFillTx/>
                <a:latin typeface="微软雅黑" panose="020B0503020204020204" pitchFamily="34" charset="-122"/>
                <a:ea typeface="微软雅黑" panose="020B0503020204020204" pitchFamily="34" charset="-122"/>
                <a:cs typeface="Arial" panose="020B0604020202020204" pitchFamily="34" charset="0"/>
              </a:rPr>
              <a:t>课题组成员：</a:t>
            </a:r>
            <a:endParaRPr kumimoji="0" lang="zh-CN" altLang="en-US" sz="1200" b="1" i="0" u="none" strike="noStrike" kern="1200" cap="none" spc="50" normalizeH="0" baseline="0" noProof="0" dirty="0">
              <a:ln w="13500">
                <a:solidFill>
                  <a:srgbClr val="4F81BD">
                    <a:shade val="2500"/>
                    <a:alpha val="6500"/>
                  </a:srgbClr>
                </a:solidFill>
                <a:prstDash val="solid"/>
              </a:ln>
              <a:solidFill>
                <a:srgbClr val="4F81BD">
                  <a:tint val="3000"/>
                  <a:alpha val="95000"/>
                </a:srgbClr>
              </a:solidFill>
              <a:effectLst>
                <a:innerShdw blurRad="50900" dist="38500" dir="13500000">
                  <a:srgbClr val="000000">
                    <a:alpha val="60000"/>
                  </a:srgbClr>
                </a:innerShdw>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sp>
        <p:nvSpPr>
          <p:cNvPr id="4" name="Rectangle 22"/>
          <p:cNvSpPr/>
          <p:nvPr/>
        </p:nvSpPr>
        <p:spPr>
          <a:xfrm>
            <a:off x="422379" y="2626773"/>
            <a:ext cx="8522742" cy="503367"/>
          </a:xfrm>
          <a:prstGeom prst="rect">
            <a:avLst/>
          </a:prstGeom>
          <a:gradFill>
            <a:gsLst>
              <a:gs pos="47000">
                <a:schemeClr val="bg1">
                  <a:lumMod val="95000"/>
                  <a:alpha val="0"/>
                </a:schemeClr>
              </a:gs>
              <a:gs pos="48000">
                <a:schemeClr val="bg1">
                  <a:lumMod val="80000"/>
                </a:schemeClr>
              </a:gs>
              <a:gs pos="100000">
                <a:schemeClr val="bg1">
                  <a:lumMod val="95000"/>
                  <a:alpha val="16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a:ln>
                  <a:noFill/>
                </a:ln>
                <a:solidFill>
                  <a:srgbClr val="FFC000"/>
                </a:solidFill>
                <a:effectLst/>
                <a:uLnTx/>
                <a:uFillTx/>
                <a:latin typeface="黑体" panose="02010609060101010101" pitchFamily="49" charset="-122"/>
                <a:ea typeface="黑体" panose="02010609060101010101" pitchFamily="49" charset="-122"/>
                <a:cs typeface="+mn-cs"/>
              </a:rPr>
              <a:t>四川省税务局</a:t>
            </a:r>
            <a:endParaRPr kumimoji="0" lang="zh-CN" altLang="en-US" sz="1800" b="0" i="0" u="none" strike="noStrike" kern="1200" cap="none" spc="0" normalizeH="0" baseline="0" noProof="0">
              <a:ln>
                <a:noFill/>
              </a:ln>
              <a:solidFill>
                <a:srgbClr val="FFC000"/>
              </a:solidFill>
              <a:effectLst/>
              <a:uLnTx/>
              <a:uFillTx/>
              <a:latin typeface="黑体" panose="02010609060101010101" pitchFamily="49" charset="-122"/>
              <a:ea typeface="黑体" panose="02010609060101010101" pitchFamily="49" charset="-122"/>
              <a:cs typeface="+mn-cs"/>
            </a:endParaRPr>
          </a:p>
        </p:txBody>
      </p:sp>
      <p:sp>
        <p:nvSpPr>
          <p:cNvPr id="5" name="Rectangle 13"/>
          <p:cNvSpPr/>
          <p:nvPr/>
        </p:nvSpPr>
        <p:spPr>
          <a:xfrm>
            <a:off x="422190" y="1451011"/>
            <a:ext cx="8347827" cy="1874457"/>
          </a:xfrm>
          <a:prstGeom prst="rect">
            <a:avLst/>
          </a:prstGeom>
          <a:gradFill flip="none" rotWithShape="1">
            <a:gsLst>
              <a:gs pos="0">
                <a:srgbClr val="C00000">
                  <a:shade val="30000"/>
                  <a:satMod val="115000"/>
                </a:srgbClr>
              </a:gs>
              <a:gs pos="50000">
                <a:srgbClr val="C00000">
                  <a:shade val="67500"/>
                  <a:satMod val="115000"/>
                </a:srgbClr>
              </a:gs>
              <a:gs pos="100000">
                <a:srgbClr val="C00000">
                  <a:shade val="100000"/>
                  <a:satMod val="115000"/>
                </a:srgbClr>
              </a:gs>
            </a:gsLst>
            <a:lin ang="0" scaled="1"/>
            <a:tileRect/>
          </a:gra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pic>
        <p:nvPicPr>
          <p:cNvPr id="11" name="图片 10" descr="纳税人学堂0714.jpg"/>
          <p:cNvPicPr>
            <a:picLocks noChangeAspect="1"/>
          </p:cNvPicPr>
          <p:nvPr/>
        </p:nvPicPr>
        <p:blipFill>
          <a:blip r:embed="rId1" cstate="print">
            <a:clrChange>
              <a:clrFrom>
                <a:srgbClr val="FFFFFF"/>
              </a:clrFrom>
              <a:clrTo>
                <a:srgbClr val="FFFFFF">
                  <a:alpha val="0"/>
                </a:srgbClr>
              </a:clrTo>
            </a:clrChange>
          </a:blip>
          <a:stretch>
            <a:fillRect/>
          </a:stretch>
        </p:blipFill>
        <p:spPr>
          <a:xfrm>
            <a:off x="2925565" y="3013642"/>
            <a:ext cx="3109508" cy="1904742"/>
          </a:xfrm>
          <a:prstGeom prst="rect">
            <a:avLst/>
          </a:prstGeom>
        </p:spPr>
      </p:pic>
      <p:sp>
        <p:nvSpPr>
          <p:cNvPr id="7" name="Title 1"/>
          <p:cNvSpPr txBox="1"/>
          <p:nvPr/>
        </p:nvSpPr>
        <p:spPr>
          <a:xfrm>
            <a:off x="317153" y="1928808"/>
            <a:ext cx="8522742" cy="657965"/>
          </a:xfrm>
          <a:prstGeom prst="rect">
            <a:avLst/>
          </a:prstGeom>
          <a:effectLst/>
        </p:spPr>
        <p:txBody>
          <a:bodyPr>
            <a:scene3d>
              <a:camera prst="orthographicFront"/>
              <a:lightRig rig="soft" dir="t">
                <a:rot lat="0" lon="0" rev="10800000"/>
              </a:lightRig>
            </a:scene3d>
            <a:sp3d>
              <a:bevelT w="27940" h="12700"/>
              <a:contourClr>
                <a:srgbClr val="DDDDDD"/>
              </a:contourClr>
            </a:sp3d>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defRPr/>
            </a:pPr>
            <a:endParaRPr kumimoji="0" lang="zh-CN" altLang="en-US" sz="3600" b="1" i="0" u="none" strike="noStrike" kern="1200" cap="none" spc="-300" normalizeH="0" baseline="0" noProof="0" dirty="0">
              <a:ln w="11430"/>
              <a:solidFill>
                <a:srgbClr val="FFC000"/>
              </a:solidFill>
              <a:effectLst>
                <a:outerShdw blurRad="25400" algn="tl" rotWithShape="0">
                  <a:srgbClr val="000000">
                    <a:alpha val="43000"/>
                  </a:srgbClr>
                </a:outerShdw>
              </a:effectLst>
              <a:uLnTx/>
              <a:uFillTx/>
              <a:latin typeface="黑体" panose="02010609060101010101" pitchFamily="49" charset="-122"/>
              <a:ea typeface="黑体" panose="02010609060101010101" pitchFamily="49" charset="-122"/>
              <a:cs typeface="Charis SIL" pitchFamily="2" charset="0"/>
            </a:endParaRPr>
          </a:p>
        </p:txBody>
      </p:sp>
      <p:sp>
        <p:nvSpPr>
          <p:cNvPr id="15" name="TextBox 14"/>
          <p:cNvSpPr txBox="1"/>
          <p:nvPr/>
        </p:nvSpPr>
        <p:spPr>
          <a:xfrm>
            <a:off x="715645" y="329565"/>
            <a:ext cx="7942580" cy="46037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400" b="1" i="0" u="none" strike="noStrike" kern="1600" cap="none" spc="300" normalizeH="0" baseline="0" noProof="0" dirty="0">
                <a:ln>
                  <a:noFill/>
                </a:ln>
                <a:solidFill>
                  <a:srgbClr val="EEECE1">
                    <a:lumMod val="25000"/>
                  </a:srgbClr>
                </a:solidFill>
                <a:effectLst/>
                <a:uLnTx/>
                <a:uFillTx/>
                <a:latin typeface="微软雅黑" panose="020B0503020204020204" pitchFamily="34" charset="-122"/>
                <a:ea typeface="微软雅黑" panose="020B0503020204020204" pitchFamily="34" charset="-122"/>
                <a:cs typeface="Arial" panose="020B0604020202020204" pitchFamily="34" charset="0"/>
              </a:rPr>
              <a:t>成都税务纳税人学堂     财税-www.caishui.org</a:t>
            </a:r>
            <a:endParaRPr kumimoji="0" lang="zh-CN" altLang="en-US" sz="2400" b="1" i="0" u="none" strike="noStrike" kern="1600" cap="none" spc="300" normalizeH="0" baseline="0" noProof="0" dirty="0">
              <a:ln>
                <a:noFill/>
              </a:ln>
              <a:solidFill>
                <a:srgbClr val="EEECE1">
                  <a:lumMod val="25000"/>
                </a:srgbClr>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sp>
        <p:nvSpPr>
          <p:cNvPr id="9" name="TextBox 3"/>
          <p:cNvSpPr txBox="1"/>
          <p:nvPr/>
        </p:nvSpPr>
        <p:spPr>
          <a:xfrm>
            <a:off x="-40005" y="4778058"/>
            <a:ext cx="9144000" cy="338554"/>
          </a:xfrm>
          <a:prstGeom prst="rect">
            <a:avLst/>
          </a:prstGeom>
          <a:gradFill rotWithShape="1">
            <a:gsLst>
              <a:gs pos="0">
                <a:srgbClr val="C0504D">
                  <a:shade val="51000"/>
                  <a:satMod val="130000"/>
                </a:srgbClr>
              </a:gs>
              <a:gs pos="80000">
                <a:srgbClr val="C0504D">
                  <a:shade val="93000"/>
                  <a:satMod val="130000"/>
                </a:srgbClr>
              </a:gs>
              <a:gs pos="100000">
                <a:srgbClr val="C0504D">
                  <a:shade val="94000"/>
                  <a:satMod val="135000"/>
                </a:srgbClr>
              </a:gs>
            </a:gsLst>
            <a:lin ang="16200000" scaled="0"/>
          </a:gradFill>
          <a:effectLst>
            <a:outerShdw blurRad="40000" dist="23000" dir="5400000" rotWithShape="0">
              <a:srgbClr val="000000">
                <a:alpha val="35000"/>
              </a:srgbClr>
            </a:outerShdw>
          </a:effectLst>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zh-CN" altLang="en-US" sz="1600" b="0" i="0" u="none" strike="noStrike" kern="1200" cap="none" spc="0" normalizeH="0" baseline="0" noProof="0" dirty="0">
                <a:ln>
                  <a:noFill/>
                </a:ln>
                <a:solidFill>
                  <a:srgbClr val="FFFFFF"/>
                </a:solidFill>
                <a:effectLst/>
                <a:uLnTx/>
                <a:uFillTx/>
                <a:latin typeface="黑体" panose="02010609060101010101" pitchFamily="49" charset="-122"/>
                <a:ea typeface="黑体" panose="02010609060101010101" pitchFamily="49" charset="-122"/>
                <a:cs typeface="+mn-ea"/>
              </a:rPr>
              <a:t>温馨提示：本课件仅用于学习交流，不作为办税依据和实务工作指引；欢迎您提出宝贵意见。</a:t>
            </a:r>
            <a:endParaRPr kumimoji="0" lang="zh-CN" altLang="en-US" sz="1600" b="0" i="0" u="none" strike="noStrike" kern="1200" cap="none" spc="0" normalizeH="0" baseline="0" noProof="0" dirty="0">
              <a:ln>
                <a:noFill/>
              </a:ln>
              <a:solidFill>
                <a:srgbClr val="FFFFFF"/>
              </a:solidFill>
              <a:effectLst/>
              <a:uLnTx/>
              <a:uFillTx/>
              <a:latin typeface="黑体" panose="02010609060101010101" pitchFamily="49" charset="-122"/>
              <a:ea typeface="黑体" panose="02010609060101010101" pitchFamily="49" charset="-122"/>
              <a:cs typeface="+mn-ea"/>
            </a:endParaRPr>
          </a:p>
        </p:txBody>
      </p:sp>
      <p:pic>
        <p:nvPicPr>
          <p:cNvPr id="19" name="图片 18" descr="2"/>
          <p:cNvPicPr>
            <a:picLocks noChangeAspect="1"/>
          </p:cNvPicPr>
          <p:nvPr/>
        </p:nvPicPr>
        <p:blipFill>
          <a:blip r:embed="rId2" cstate="print"/>
          <a:stretch>
            <a:fillRect/>
          </a:stretch>
        </p:blipFill>
        <p:spPr>
          <a:xfrm>
            <a:off x="163889" y="295358"/>
            <a:ext cx="693671" cy="529818"/>
          </a:xfrm>
          <a:prstGeom prst="rect">
            <a:avLst/>
          </a:prstGeom>
        </p:spPr>
      </p:pic>
      <p:sp>
        <p:nvSpPr>
          <p:cNvPr id="8" name="文本框 7"/>
          <p:cNvSpPr txBox="1"/>
          <p:nvPr/>
        </p:nvSpPr>
        <p:spPr>
          <a:xfrm>
            <a:off x="2140585" y="2891790"/>
            <a:ext cx="4783455" cy="306705"/>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defRPr/>
            </a:pPr>
            <a:r>
              <a:rPr kumimoji="0" lang="zh-CN" altLang="en-US" sz="1400" b="0" i="0" u="none" strike="noStrike" kern="1200" cap="none" spc="0" normalizeH="0" baseline="0" noProof="0" dirty="0">
                <a:ln>
                  <a:noFill/>
                </a:ln>
                <a:solidFill>
                  <a:prstClr val="white"/>
                </a:solidFill>
                <a:effectLst/>
                <a:uLnTx/>
                <a:uFillTx/>
                <a:latin typeface="Calibri" panose="020F0502020204030204" pitchFamily="34" charset="0"/>
                <a:ea typeface="黑体" panose="02010609060101010101" pitchFamily="49" charset="-122"/>
                <a:cs typeface="Arial" panose="020B0604020202020204" pitchFamily="34" charset="0"/>
                <a:sym typeface="+mn-ea"/>
              </a:rPr>
              <a:t>国家税务总局成都市税务局</a:t>
            </a:r>
            <a:endParaRPr kumimoji="0" lang="zh-CN" altLang="en-US" sz="1400" b="0" i="0" u="none" strike="noStrike" kern="1200" cap="none" spc="0" normalizeH="0" baseline="0" noProof="0" dirty="0">
              <a:ln>
                <a:noFill/>
              </a:ln>
              <a:solidFill>
                <a:prstClr val="white"/>
              </a:solidFill>
              <a:effectLst/>
              <a:uLnTx/>
              <a:uFillTx/>
              <a:latin typeface="Calibri" panose="020F0502020204030204" pitchFamily="34" charset="0"/>
              <a:ea typeface="黑体" panose="02010609060101010101" pitchFamily="49" charset="-122"/>
              <a:cs typeface="Arial" panose="020B0604020202020204" pitchFamily="34" charset="0"/>
              <a:sym typeface="+mn-ea"/>
            </a:endParaRPr>
          </a:p>
        </p:txBody>
      </p:sp>
      <p:sp>
        <p:nvSpPr>
          <p:cNvPr id="10" name="TextBox 9"/>
          <p:cNvSpPr txBox="1"/>
          <p:nvPr/>
        </p:nvSpPr>
        <p:spPr>
          <a:xfrm>
            <a:off x="1400823" y="1710044"/>
            <a:ext cx="6390559" cy="954107"/>
          </a:xfrm>
          <a:prstGeom prst="rect">
            <a:avLst/>
          </a:prstGeom>
          <a:noFill/>
        </p:spPr>
        <p:txBody>
          <a:bodyPr wrap="square" rtlCol="0">
            <a:spAutoFit/>
          </a:bodyPr>
          <a:lstStyle/>
          <a:p>
            <a:pPr lvl="0" algn="ctr">
              <a:defRPr/>
            </a:pPr>
            <a:r>
              <a:rPr lang="zh-CN" altLang="en-US" sz="2800" dirty="0">
                <a:solidFill>
                  <a:prstClr val="white"/>
                </a:solidFill>
                <a:latin typeface="Verdana" pitchFamily="34" charset="0"/>
                <a:ea typeface="微软雅黑" panose="020B0503020204020204" pitchFamily="34" charset="-122"/>
                <a:cs typeface="+mn-cs"/>
                <a:sym typeface="微软雅黑" panose="020B0503020204020204" pitchFamily="34" charset="-122"/>
              </a:rPr>
              <a:t>“减税降费“税收优惠政策解读 （一）</a:t>
            </a:r>
            <a:r>
              <a:rPr kumimoji="0" lang="zh-CN" altLang="en-US" sz="2800" b="0" i="0" u="none" strike="noStrike" kern="1200" cap="none" spc="0" normalizeH="0" baseline="0" noProof="0" dirty="0">
                <a:ln>
                  <a:noFill/>
                </a:ln>
                <a:solidFill>
                  <a:srgbClr val="FFFFFF"/>
                </a:solidFill>
                <a:effectLst/>
                <a:uLnTx/>
                <a:uFillTx/>
                <a:latin typeface="Calibri" panose="020F0502020204030204" pitchFamily="34" charset="0"/>
                <a:ea typeface="黑体" panose="02010609060101010101" pitchFamily="49" charset="-122"/>
                <a:cs typeface="Arial" panose="020B0604020202020204" pitchFamily="34" charset="0"/>
              </a:rPr>
              <a:t>（增值税篇）</a:t>
            </a:r>
            <a:endParaRPr kumimoji="0" lang="zh-CN" altLang="en-US" sz="2800" b="0" i="0" u="none" strike="noStrike" kern="1200" cap="none" spc="0" normalizeH="0" baseline="0" noProof="0" dirty="0">
              <a:ln>
                <a:noFill/>
              </a:ln>
              <a:solidFill>
                <a:srgbClr val="FFFFFF"/>
              </a:solidFill>
              <a:effectLst/>
              <a:uLnTx/>
              <a:uFillTx/>
              <a:latin typeface="Calibri" panose="020F0502020204030204" pitchFamily="34" charset="0"/>
              <a:ea typeface="黑体" panose="02010609060101010101" pitchFamily="49" charset="-122"/>
              <a:cs typeface="Arial" panose="020B0604020202020204" pitchFamily="34" charset="0"/>
            </a:endParaRPr>
          </a:p>
        </p:txBody>
      </p:sp>
    </p:spTree>
  </p:cSld>
  <p:clrMapOvr>
    <a:masterClrMapping/>
  </p:clrMapOvr>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6"/>
          <p:cNvSpPr/>
          <p:nvPr/>
        </p:nvSpPr>
        <p:spPr bwMode="auto">
          <a:xfrm flipH="1">
            <a:off x="6153383" y="4159889"/>
            <a:ext cx="670226" cy="144190"/>
          </a:xfrm>
          <a:custGeom>
            <a:avLst/>
            <a:gdLst>
              <a:gd name="T0" fmla="*/ 20 w 23"/>
              <a:gd name="T1" fmla="*/ 0 h 5"/>
              <a:gd name="T2" fmla="*/ 3 w 23"/>
              <a:gd name="T3" fmla="*/ 0 h 5"/>
              <a:gd name="T4" fmla="*/ 0 w 23"/>
              <a:gd name="T5" fmla="*/ 2 h 5"/>
              <a:gd name="T6" fmla="*/ 3 w 23"/>
              <a:gd name="T7" fmla="*/ 5 h 5"/>
              <a:gd name="T8" fmla="*/ 20 w 23"/>
              <a:gd name="T9" fmla="*/ 5 h 5"/>
              <a:gd name="T10" fmla="*/ 23 w 23"/>
              <a:gd name="T11" fmla="*/ 2 h 5"/>
              <a:gd name="T12" fmla="*/ 20 w 2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3" h="5">
                <a:moveTo>
                  <a:pt x="20" y="0"/>
                </a:moveTo>
                <a:cubicBezTo>
                  <a:pt x="3" y="0"/>
                  <a:pt x="3" y="0"/>
                  <a:pt x="3" y="0"/>
                </a:cubicBezTo>
                <a:cubicBezTo>
                  <a:pt x="1" y="0"/>
                  <a:pt x="0" y="1"/>
                  <a:pt x="0" y="2"/>
                </a:cubicBezTo>
                <a:cubicBezTo>
                  <a:pt x="0" y="4"/>
                  <a:pt x="1" y="5"/>
                  <a:pt x="3" y="5"/>
                </a:cubicBezTo>
                <a:cubicBezTo>
                  <a:pt x="20" y="5"/>
                  <a:pt x="20" y="5"/>
                  <a:pt x="20" y="5"/>
                </a:cubicBezTo>
                <a:cubicBezTo>
                  <a:pt x="22" y="5"/>
                  <a:pt x="23" y="4"/>
                  <a:pt x="23" y="2"/>
                </a:cubicBezTo>
                <a:cubicBezTo>
                  <a:pt x="23" y="1"/>
                  <a:pt x="22" y="0"/>
                  <a:pt x="20"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1" name="Freeform 24"/>
          <p:cNvSpPr/>
          <p:nvPr/>
        </p:nvSpPr>
        <p:spPr>
          <a:xfrm flipH="1">
            <a:off x="5977713" y="3862085"/>
            <a:ext cx="1021563" cy="297804"/>
          </a:xfrm>
          <a:custGeom>
            <a:avLst/>
            <a:gdLst>
              <a:gd name="connsiteX0" fmla="*/ 0 w 2645228"/>
              <a:gd name="connsiteY0" fmla="*/ 0 h 496975"/>
              <a:gd name="connsiteX1" fmla="*/ 2645228 w 2645228"/>
              <a:gd name="connsiteY1" fmla="*/ 0 h 496975"/>
              <a:gd name="connsiteX2" fmla="*/ 2645228 w 2645228"/>
              <a:gd name="connsiteY2" fmla="*/ 56095 h 496975"/>
              <a:gd name="connsiteX3" fmla="*/ 2204348 w 2645228"/>
              <a:gd name="connsiteY3" fmla="*/ 496975 h 496975"/>
              <a:gd name="connsiteX4" fmla="*/ 440880 w 2645228"/>
              <a:gd name="connsiteY4" fmla="*/ 496975 h 496975"/>
              <a:gd name="connsiteX5" fmla="*/ 0 w 2645228"/>
              <a:gd name="connsiteY5" fmla="*/ 56095 h 496975"/>
              <a:gd name="connsiteX6" fmla="*/ 0 w 2645228"/>
              <a:gd name="connsiteY6" fmla="*/ 0 h 496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5228" h="496975">
                <a:moveTo>
                  <a:pt x="0" y="0"/>
                </a:moveTo>
                <a:lnTo>
                  <a:pt x="2645228" y="0"/>
                </a:lnTo>
                <a:lnTo>
                  <a:pt x="2645228" y="56095"/>
                </a:lnTo>
                <a:cubicBezTo>
                  <a:pt x="2645228" y="299586"/>
                  <a:pt x="2447839" y="496975"/>
                  <a:pt x="2204348" y="496975"/>
                </a:cubicBezTo>
                <a:lnTo>
                  <a:pt x="440880" y="496975"/>
                </a:lnTo>
                <a:cubicBezTo>
                  <a:pt x="197389" y="496975"/>
                  <a:pt x="0" y="299586"/>
                  <a:pt x="0" y="56095"/>
                </a:cubicBezTo>
                <a:lnTo>
                  <a:pt x="0" y="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white"/>
              </a:solidFill>
              <a:effectLst/>
              <a:uLnTx/>
              <a:uFillTx/>
              <a:latin typeface="Century Schoolbook" panose="02040604050505020304"/>
              <a:ea typeface="+mn-ea"/>
              <a:cs typeface="+mn-cs"/>
            </a:endParaRPr>
          </a:p>
        </p:txBody>
      </p:sp>
      <p:sp>
        <p:nvSpPr>
          <p:cNvPr id="12" name="Freeform 25"/>
          <p:cNvSpPr/>
          <p:nvPr/>
        </p:nvSpPr>
        <p:spPr>
          <a:xfrm flipH="1">
            <a:off x="6260643" y="4364187"/>
            <a:ext cx="455706" cy="97281"/>
          </a:xfrm>
          <a:custGeom>
            <a:avLst/>
            <a:gdLst>
              <a:gd name="connsiteX0" fmla="*/ 0 w 694404"/>
              <a:gd name="connsiteY0" fmla="*/ 0 h 288475"/>
              <a:gd name="connsiteX1" fmla="*/ 694404 w 694404"/>
              <a:gd name="connsiteY1" fmla="*/ 0 h 288475"/>
              <a:gd name="connsiteX2" fmla="*/ 693800 w 694404"/>
              <a:gd name="connsiteY2" fmla="*/ 5989 h 288475"/>
              <a:gd name="connsiteX3" fmla="*/ 347202 w 694404"/>
              <a:gd name="connsiteY3" fmla="*/ 288475 h 288475"/>
              <a:gd name="connsiteX4" fmla="*/ 604 w 694404"/>
              <a:gd name="connsiteY4" fmla="*/ 5989 h 288475"/>
              <a:gd name="connsiteX5" fmla="*/ 0 w 694404"/>
              <a:gd name="connsiteY5" fmla="*/ 0 h 28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404" h="288475">
                <a:moveTo>
                  <a:pt x="0" y="0"/>
                </a:moveTo>
                <a:lnTo>
                  <a:pt x="694404" y="0"/>
                </a:lnTo>
                <a:lnTo>
                  <a:pt x="693800" y="5989"/>
                </a:lnTo>
                <a:cubicBezTo>
                  <a:pt x="660811" y="167204"/>
                  <a:pt x="518169" y="288475"/>
                  <a:pt x="347202" y="288475"/>
                </a:cubicBezTo>
                <a:cubicBezTo>
                  <a:pt x="176235" y="288475"/>
                  <a:pt x="33593" y="167204"/>
                  <a:pt x="604" y="5989"/>
                </a:cubicBezTo>
                <a:lnTo>
                  <a:pt x="0" y="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white"/>
              </a:solidFill>
              <a:effectLst/>
              <a:uLnTx/>
              <a:uFillTx/>
              <a:latin typeface="Century Schoolbook" panose="02040604050505020304"/>
              <a:ea typeface="+mn-ea"/>
              <a:cs typeface="+mn-cs"/>
            </a:endParaRPr>
          </a:p>
        </p:txBody>
      </p:sp>
      <p:sp>
        <p:nvSpPr>
          <p:cNvPr id="13" name="Freeform 5"/>
          <p:cNvSpPr/>
          <p:nvPr/>
        </p:nvSpPr>
        <p:spPr bwMode="auto">
          <a:xfrm>
            <a:off x="6406517" y="3286673"/>
            <a:ext cx="133315" cy="393995"/>
          </a:xfrm>
          <a:custGeom>
            <a:avLst/>
            <a:gdLst>
              <a:gd name="T0" fmla="*/ 77 w 112"/>
              <a:gd name="T1" fmla="*/ 270 h 331"/>
              <a:gd name="T2" fmla="*/ 44 w 112"/>
              <a:gd name="T3" fmla="*/ 331 h 331"/>
              <a:gd name="T4" fmla="*/ 15 w 112"/>
              <a:gd name="T5" fmla="*/ 328 h 331"/>
              <a:gd name="T6" fmla="*/ 0 w 112"/>
              <a:gd name="T7" fmla="*/ 261 h 331"/>
              <a:gd name="T8" fmla="*/ 35 w 112"/>
              <a:gd name="T9" fmla="*/ 0 h 331"/>
              <a:gd name="T10" fmla="*/ 112 w 112"/>
              <a:gd name="T11" fmla="*/ 11 h 331"/>
              <a:gd name="T12" fmla="*/ 77 w 112"/>
              <a:gd name="T13" fmla="*/ 270 h 331"/>
            </a:gdLst>
            <a:ahLst/>
            <a:cxnLst>
              <a:cxn ang="0">
                <a:pos x="T0" y="T1"/>
              </a:cxn>
              <a:cxn ang="0">
                <a:pos x="T2" y="T3"/>
              </a:cxn>
              <a:cxn ang="0">
                <a:pos x="T4" y="T5"/>
              </a:cxn>
              <a:cxn ang="0">
                <a:pos x="T6" y="T7"/>
              </a:cxn>
              <a:cxn ang="0">
                <a:pos x="T8" y="T9"/>
              </a:cxn>
              <a:cxn ang="0">
                <a:pos x="T10" y="T11"/>
              </a:cxn>
              <a:cxn ang="0">
                <a:pos x="T12" y="T13"/>
              </a:cxn>
            </a:cxnLst>
            <a:rect l="0" t="0" r="r" b="b"/>
            <a:pathLst>
              <a:path w="112" h="331">
                <a:moveTo>
                  <a:pt x="77" y="270"/>
                </a:moveTo>
                <a:lnTo>
                  <a:pt x="44" y="331"/>
                </a:lnTo>
                <a:lnTo>
                  <a:pt x="15" y="328"/>
                </a:lnTo>
                <a:lnTo>
                  <a:pt x="0" y="261"/>
                </a:lnTo>
                <a:lnTo>
                  <a:pt x="35" y="0"/>
                </a:lnTo>
                <a:lnTo>
                  <a:pt x="112" y="11"/>
                </a:lnTo>
                <a:lnTo>
                  <a:pt x="77" y="27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4" name="Freeform 6"/>
          <p:cNvSpPr/>
          <p:nvPr/>
        </p:nvSpPr>
        <p:spPr bwMode="auto">
          <a:xfrm>
            <a:off x="6444606" y="3216444"/>
            <a:ext cx="104748" cy="121412"/>
          </a:xfrm>
          <a:custGeom>
            <a:avLst/>
            <a:gdLst>
              <a:gd name="T0" fmla="*/ 58 w 64"/>
              <a:gd name="T1" fmla="*/ 48 h 74"/>
              <a:gd name="T2" fmla="*/ 27 w 64"/>
              <a:gd name="T3" fmla="*/ 72 h 74"/>
              <a:gd name="T4" fmla="*/ 26 w 64"/>
              <a:gd name="T5" fmla="*/ 72 h 74"/>
              <a:gd name="T6" fmla="*/ 2 w 64"/>
              <a:gd name="T7" fmla="*/ 41 h 74"/>
              <a:gd name="T8" fmla="*/ 6 w 64"/>
              <a:gd name="T9" fmla="*/ 15 h 74"/>
              <a:gd name="T10" fmla="*/ 35 w 64"/>
              <a:gd name="T11" fmla="*/ 7 h 74"/>
              <a:gd name="T12" fmla="*/ 36 w 64"/>
              <a:gd name="T13" fmla="*/ 7 h 74"/>
              <a:gd name="T14" fmla="*/ 62 w 64"/>
              <a:gd name="T15" fmla="*/ 22 h 74"/>
              <a:gd name="T16" fmla="*/ 58 w 64"/>
              <a:gd name="T17"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4">
                <a:moveTo>
                  <a:pt x="58" y="48"/>
                </a:moveTo>
                <a:cubicBezTo>
                  <a:pt x="56" y="63"/>
                  <a:pt x="42" y="74"/>
                  <a:pt x="27" y="72"/>
                </a:cubicBezTo>
                <a:cubicBezTo>
                  <a:pt x="26" y="72"/>
                  <a:pt x="26" y="72"/>
                  <a:pt x="26" y="72"/>
                </a:cubicBezTo>
                <a:cubicBezTo>
                  <a:pt x="11" y="70"/>
                  <a:pt x="0" y="56"/>
                  <a:pt x="2" y="41"/>
                </a:cubicBezTo>
                <a:cubicBezTo>
                  <a:pt x="6" y="15"/>
                  <a:pt x="6" y="15"/>
                  <a:pt x="6" y="15"/>
                </a:cubicBezTo>
                <a:cubicBezTo>
                  <a:pt x="8" y="0"/>
                  <a:pt x="20" y="5"/>
                  <a:pt x="35" y="7"/>
                </a:cubicBezTo>
                <a:cubicBezTo>
                  <a:pt x="36" y="7"/>
                  <a:pt x="36" y="7"/>
                  <a:pt x="36" y="7"/>
                </a:cubicBezTo>
                <a:cubicBezTo>
                  <a:pt x="51" y="9"/>
                  <a:pt x="64" y="7"/>
                  <a:pt x="62" y="22"/>
                </a:cubicBezTo>
                <a:lnTo>
                  <a:pt x="58" y="4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5" name="Freeform 7"/>
          <p:cNvSpPr/>
          <p:nvPr/>
        </p:nvSpPr>
        <p:spPr bwMode="auto">
          <a:xfrm>
            <a:off x="6432704" y="3260485"/>
            <a:ext cx="114270" cy="110700"/>
          </a:xfrm>
          <a:custGeom>
            <a:avLst/>
            <a:gdLst>
              <a:gd name="T0" fmla="*/ 85 w 96"/>
              <a:gd name="T1" fmla="*/ 93 h 93"/>
              <a:gd name="T2" fmla="*/ 0 w 96"/>
              <a:gd name="T3" fmla="*/ 81 h 93"/>
              <a:gd name="T4" fmla="*/ 11 w 96"/>
              <a:gd name="T5" fmla="*/ 0 h 93"/>
              <a:gd name="T6" fmla="*/ 96 w 96"/>
              <a:gd name="T7" fmla="*/ 12 h 93"/>
              <a:gd name="T8" fmla="*/ 85 w 96"/>
              <a:gd name="T9" fmla="*/ 93 h 93"/>
            </a:gdLst>
            <a:ahLst/>
            <a:cxnLst>
              <a:cxn ang="0">
                <a:pos x="T0" y="T1"/>
              </a:cxn>
              <a:cxn ang="0">
                <a:pos x="T2" y="T3"/>
              </a:cxn>
              <a:cxn ang="0">
                <a:pos x="T4" y="T5"/>
              </a:cxn>
              <a:cxn ang="0">
                <a:pos x="T6" y="T7"/>
              </a:cxn>
              <a:cxn ang="0">
                <a:pos x="T8" y="T9"/>
              </a:cxn>
            </a:cxnLst>
            <a:rect l="0" t="0" r="r" b="b"/>
            <a:pathLst>
              <a:path w="96" h="93">
                <a:moveTo>
                  <a:pt x="85" y="93"/>
                </a:moveTo>
                <a:lnTo>
                  <a:pt x="0" y="81"/>
                </a:lnTo>
                <a:lnTo>
                  <a:pt x="11" y="0"/>
                </a:lnTo>
                <a:lnTo>
                  <a:pt x="96" y="12"/>
                </a:lnTo>
                <a:lnTo>
                  <a:pt x="85" y="9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6" name="Freeform 8"/>
          <p:cNvSpPr/>
          <p:nvPr/>
        </p:nvSpPr>
        <p:spPr bwMode="auto">
          <a:xfrm>
            <a:off x="6424371" y="3666383"/>
            <a:ext cx="34520" cy="57135"/>
          </a:xfrm>
          <a:custGeom>
            <a:avLst/>
            <a:gdLst>
              <a:gd name="T0" fmla="*/ 0 w 21"/>
              <a:gd name="T1" fmla="*/ 5 h 35"/>
              <a:gd name="T2" fmla="*/ 5 w 21"/>
              <a:gd name="T3" fmla="*/ 26 h 35"/>
              <a:gd name="T4" fmla="*/ 21 w 21"/>
              <a:gd name="T5" fmla="*/ 9 h 35"/>
              <a:gd name="T6" fmla="*/ 0 w 21"/>
              <a:gd name="T7" fmla="*/ 5 h 35"/>
            </a:gdLst>
            <a:ahLst/>
            <a:cxnLst>
              <a:cxn ang="0">
                <a:pos x="T0" y="T1"/>
              </a:cxn>
              <a:cxn ang="0">
                <a:pos x="T2" y="T3"/>
              </a:cxn>
              <a:cxn ang="0">
                <a:pos x="T4" y="T5"/>
              </a:cxn>
              <a:cxn ang="0">
                <a:pos x="T6" y="T7"/>
              </a:cxn>
            </a:cxnLst>
            <a:rect l="0" t="0" r="r" b="b"/>
            <a:pathLst>
              <a:path w="21" h="35">
                <a:moveTo>
                  <a:pt x="0" y="5"/>
                </a:moveTo>
                <a:cubicBezTo>
                  <a:pt x="0" y="5"/>
                  <a:pt x="3" y="22"/>
                  <a:pt x="5" y="26"/>
                </a:cubicBezTo>
                <a:cubicBezTo>
                  <a:pt x="6" y="31"/>
                  <a:pt x="9" y="35"/>
                  <a:pt x="21" y="9"/>
                </a:cubicBezTo>
                <a:cubicBezTo>
                  <a:pt x="21" y="9"/>
                  <a:pt x="13" y="0"/>
                  <a:pt x="0" y="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7" name="Freeform 9"/>
          <p:cNvSpPr/>
          <p:nvPr/>
        </p:nvSpPr>
        <p:spPr bwMode="auto">
          <a:xfrm>
            <a:off x="6544594" y="3285482"/>
            <a:ext cx="132125" cy="393995"/>
          </a:xfrm>
          <a:custGeom>
            <a:avLst/>
            <a:gdLst>
              <a:gd name="T0" fmla="*/ 75 w 111"/>
              <a:gd name="T1" fmla="*/ 269 h 331"/>
              <a:gd name="T2" fmla="*/ 44 w 111"/>
              <a:gd name="T3" fmla="*/ 331 h 331"/>
              <a:gd name="T4" fmla="*/ 15 w 111"/>
              <a:gd name="T5" fmla="*/ 326 h 331"/>
              <a:gd name="T6" fmla="*/ 0 w 111"/>
              <a:gd name="T7" fmla="*/ 259 h 331"/>
              <a:gd name="T8" fmla="*/ 34 w 111"/>
              <a:gd name="T9" fmla="*/ 0 h 331"/>
              <a:gd name="T10" fmla="*/ 111 w 111"/>
              <a:gd name="T11" fmla="*/ 9 h 331"/>
              <a:gd name="T12" fmla="*/ 75 w 111"/>
              <a:gd name="T13" fmla="*/ 269 h 331"/>
            </a:gdLst>
            <a:ahLst/>
            <a:cxnLst>
              <a:cxn ang="0">
                <a:pos x="T0" y="T1"/>
              </a:cxn>
              <a:cxn ang="0">
                <a:pos x="T2" y="T3"/>
              </a:cxn>
              <a:cxn ang="0">
                <a:pos x="T4" y="T5"/>
              </a:cxn>
              <a:cxn ang="0">
                <a:pos x="T6" y="T7"/>
              </a:cxn>
              <a:cxn ang="0">
                <a:pos x="T8" y="T9"/>
              </a:cxn>
              <a:cxn ang="0">
                <a:pos x="T10" y="T11"/>
              </a:cxn>
              <a:cxn ang="0">
                <a:pos x="T12" y="T13"/>
              </a:cxn>
            </a:cxnLst>
            <a:rect l="0" t="0" r="r" b="b"/>
            <a:pathLst>
              <a:path w="111" h="331">
                <a:moveTo>
                  <a:pt x="75" y="269"/>
                </a:moveTo>
                <a:lnTo>
                  <a:pt x="44" y="331"/>
                </a:lnTo>
                <a:lnTo>
                  <a:pt x="15" y="326"/>
                </a:lnTo>
                <a:lnTo>
                  <a:pt x="0" y="259"/>
                </a:lnTo>
                <a:lnTo>
                  <a:pt x="34" y="0"/>
                </a:lnTo>
                <a:lnTo>
                  <a:pt x="111" y="9"/>
                </a:lnTo>
                <a:lnTo>
                  <a:pt x="75" y="26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8" name="Freeform 10"/>
          <p:cNvSpPr/>
          <p:nvPr/>
        </p:nvSpPr>
        <p:spPr bwMode="auto">
          <a:xfrm>
            <a:off x="6581493" y="3212873"/>
            <a:ext cx="104748" cy="121412"/>
          </a:xfrm>
          <a:custGeom>
            <a:avLst/>
            <a:gdLst>
              <a:gd name="T0" fmla="*/ 58 w 64"/>
              <a:gd name="T1" fmla="*/ 48 h 74"/>
              <a:gd name="T2" fmla="*/ 27 w 64"/>
              <a:gd name="T3" fmla="*/ 72 h 74"/>
              <a:gd name="T4" fmla="*/ 26 w 64"/>
              <a:gd name="T5" fmla="*/ 72 h 74"/>
              <a:gd name="T6" fmla="*/ 2 w 64"/>
              <a:gd name="T7" fmla="*/ 41 h 74"/>
              <a:gd name="T8" fmla="*/ 6 w 64"/>
              <a:gd name="T9" fmla="*/ 15 h 74"/>
              <a:gd name="T10" fmla="*/ 35 w 64"/>
              <a:gd name="T11" fmla="*/ 7 h 74"/>
              <a:gd name="T12" fmla="*/ 36 w 64"/>
              <a:gd name="T13" fmla="*/ 7 h 74"/>
              <a:gd name="T14" fmla="*/ 61 w 64"/>
              <a:gd name="T15" fmla="*/ 23 h 74"/>
              <a:gd name="T16" fmla="*/ 58 w 64"/>
              <a:gd name="T17"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4">
                <a:moveTo>
                  <a:pt x="58" y="48"/>
                </a:moveTo>
                <a:cubicBezTo>
                  <a:pt x="56" y="64"/>
                  <a:pt x="42" y="74"/>
                  <a:pt x="27" y="72"/>
                </a:cubicBezTo>
                <a:cubicBezTo>
                  <a:pt x="26" y="72"/>
                  <a:pt x="26" y="72"/>
                  <a:pt x="26" y="72"/>
                </a:cubicBezTo>
                <a:cubicBezTo>
                  <a:pt x="11" y="70"/>
                  <a:pt x="0" y="56"/>
                  <a:pt x="2" y="41"/>
                </a:cubicBezTo>
                <a:cubicBezTo>
                  <a:pt x="6" y="15"/>
                  <a:pt x="6" y="15"/>
                  <a:pt x="6" y="15"/>
                </a:cubicBezTo>
                <a:cubicBezTo>
                  <a:pt x="8" y="0"/>
                  <a:pt x="20" y="5"/>
                  <a:pt x="35" y="7"/>
                </a:cubicBezTo>
                <a:cubicBezTo>
                  <a:pt x="36" y="7"/>
                  <a:pt x="36" y="7"/>
                  <a:pt x="36" y="7"/>
                </a:cubicBezTo>
                <a:cubicBezTo>
                  <a:pt x="51" y="9"/>
                  <a:pt x="64" y="7"/>
                  <a:pt x="61" y="23"/>
                </a:cubicBezTo>
                <a:lnTo>
                  <a:pt x="58" y="4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9" name="Freeform 11"/>
          <p:cNvSpPr/>
          <p:nvPr/>
        </p:nvSpPr>
        <p:spPr bwMode="auto">
          <a:xfrm>
            <a:off x="6570780" y="3259295"/>
            <a:ext cx="114270" cy="109509"/>
          </a:xfrm>
          <a:custGeom>
            <a:avLst/>
            <a:gdLst>
              <a:gd name="T0" fmla="*/ 85 w 96"/>
              <a:gd name="T1" fmla="*/ 92 h 92"/>
              <a:gd name="T2" fmla="*/ 0 w 96"/>
              <a:gd name="T3" fmla="*/ 81 h 92"/>
              <a:gd name="T4" fmla="*/ 11 w 96"/>
              <a:gd name="T5" fmla="*/ 0 h 92"/>
              <a:gd name="T6" fmla="*/ 96 w 96"/>
              <a:gd name="T7" fmla="*/ 11 h 92"/>
              <a:gd name="T8" fmla="*/ 85 w 96"/>
              <a:gd name="T9" fmla="*/ 92 h 92"/>
            </a:gdLst>
            <a:ahLst/>
            <a:cxnLst>
              <a:cxn ang="0">
                <a:pos x="T0" y="T1"/>
              </a:cxn>
              <a:cxn ang="0">
                <a:pos x="T2" y="T3"/>
              </a:cxn>
              <a:cxn ang="0">
                <a:pos x="T4" y="T5"/>
              </a:cxn>
              <a:cxn ang="0">
                <a:pos x="T6" y="T7"/>
              </a:cxn>
              <a:cxn ang="0">
                <a:pos x="T8" y="T9"/>
              </a:cxn>
            </a:cxnLst>
            <a:rect l="0" t="0" r="r" b="b"/>
            <a:pathLst>
              <a:path w="96" h="92">
                <a:moveTo>
                  <a:pt x="85" y="92"/>
                </a:moveTo>
                <a:lnTo>
                  <a:pt x="0" y="81"/>
                </a:lnTo>
                <a:lnTo>
                  <a:pt x="11" y="0"/>
                </a:lnTo>
                <a:lnTo>
                  <a:pt x="96" y="11"/>
                </a:lnTo>
                <a:lnTo>
                  <a:pt x="85" y="92"/>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0" name="Freeform 12"/>
          <p:cNvSpPr/>
          <p:nvPr/>
        </p:nvSpPr>
        <p:spPr bwMode="auto">
          <a:xfrm>
            <a:off x="6562448" y="3662812"/>
            <a:ext cx="34520" cy="57135"/>
          </a:xfrm>
          <a:custGeom>
            <a:avLst/>
            <a:gdLst>
              <a:gd name="T0" fmla="*/ 0 w 21"/>
              <a:gd name="T1" fmla="*/ 6 h 35"/>
              <a:gd name="T2" fmla="*/ 5 w 21"/>
              <a:gd name="T3" fmla="*/ 27 h 35"/>
              <a:gd name="T4" fmla="*/ 21 w 21"/>
              <a:gd name="T5" fmla="*/ 10 h 35"/>
              <a:gd name="T6" fmla="*/ 0 w 21"/>
              <a:gd name="T7" fmla="*/ 6 h 35"/>
            </a:gdLst>
            <a:ahLst/>
            <a:cxnLst>
              <a:cxn ang="0">
                <a:pos x="T0" y="T1"/>
              </a:cxn>
              <a:cxn ang="0">
                <a:pos x="T2" y="T3"/>
              </a:cxn>
              <a:cxn ang="0">
                <a:pos x="T4" y="T5"/>
              </a:cxn>
              <a:cxn ang="0">
                <a:pos x="T6" y="T7"/>
              </a:cxn>
            </a:cxnLst>
            <a:rect l="0" t="0" r="r" b="b"/>
            <a:pathLst>
              <a:path w="21" h="35">
                <a:moveTo>
                  <a:pt x="0" y="6"/>
                </a:moveTo>
                <a:cubicBezTo>
                  <a:pt x="0" y="6"/>
                  <a:pt x="3" y="22"/>
                  <a:pt x="5" y="27"/>
                </a:cubicBezTo>
                <a:cubicBezTo>
                  <a:pt x="6" y="31"/>
                  <a:pt x="9" y="35"/>
                  <a:pt x="21" y="10"/>
                </a:cubicBezTo>
                <a:cubicBezTo>
                  <a:pt x="21" y="10"/>
                  <a:pt x="13" y="0"/>
                  <a:pt x="0" y="6"/>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1" name="Freeform 13"/>
          <p:cNvSpPr/>
          <p:nvPr/>
        </p:nvSpPr>
        <p:spPr bwMode="auto">
          <a:xfrm>
            <a:off x="6664816" y="3287862"/>
            <a:ext cx="30948" cy="199973"/>
          </a:xfrm>
          <a:custGeom>
            <a:avLst/>
            <a:gdLst>
              <a:gd name="T0" fmla="*/ 4 w 19"/>
              <a:gd name="T1" fmla="*/ 0 h 122"/>
              <a:gd name="T2" fmla="*/ 19 w 19"/>
              <a:gd name="T3" fmla="*/ 16 h 122"/>
              <a:gd name="T4" fmla="*/ 7 w 19"/>
              <a:gd name="T5" fmla="*/ 115 h 122"/>
              <a:gd name="T6" fmla="*/ 0 w 19"/>
              <a:gd name="T7" fmla="*/ 121 h 122"/>
              <a:gd name="T8" fmla="*/ 10 w 19"/>
              <a:gd name="T9" fmla="*/ 43 h 122"/>
              <a:gd name="T10" fmla="*/ 5 w 19"/>
              <a:gd name="T11" fmla="*/ 34 h 122"/>
              <a:gd name="T12" fmla="*/ 4 w 19"/>
              <a:gd name="T13" fmla="*/ 0 h 122"/>
            </a:gdLst>
            <a:ahLst/>
            <a:cxnLst>
              <a:cxn ang="0">
                <a:pos x="T0" y="T1"/>
              </a:cxn>
              <a:cxn ang="0">
                <a:pos x="T2" y="T3"/>
              </a:cxn>
              <a:cxn ang="0">
                <a:pos x="T4" y="T5"/>
              </a:cxn>
              <a:cxn ang="0">
                <a:pos x="T6" y="T7"/>
              </a:cxn>
              <a:cxn ang="0">
                <a:pos x="T8" y="T9"/>
              </a:cxn>
              <a:cxn ang="0">
                <a:pos x="T10" y="T11"/>
              </a:cxn>
              <a:cxn ang="0">
                <a:pos x="T12" y="T13"/>
              </a:cxn>
            </a:cxnLst>
            <a:rect l="0" t="0" r="r" b="b"/>
            <a:pathLst>
              <a:path w="19" h="122">
                <a:moveTo>
                  <a:pt x="4" y="0"/>
                </a:moveTo>
                <a:cubicBezTo>
                  <a:pt x="4" y="0"/>
                  <a:pt x="18" y="10"/>
                  <a:pt x="19" y="16"/>
                </a:cubicBezTo>
                <a:cubicBezTo>
                  <a:pt x="19" y="21"/>
                  <a:pt x="7" y="115"/>
                  <a:pt x="7" y="115"/>
                </a:cubicBezTo>
                <a:cubicBezTo>
                  <a:pt x="7" y="115"/>
                  <a:pt x="8" y="122"/>
                  <a:pt x="0" y="121"/>
                </a:cubicBezTo>
                <a:cubicBezTo>
                  <a:pt x="10" y="43"/>
                  <a:pt x="10" y="43"/>
                  <a:pt x="10" y="43"/>
                </a:cubicBezTo>
                <a:cubicBezTo>
                  <a:pt x="5" y="34"/>
                  <a:pt x="5" y="34"/>
                  <a:pt x="5" y="34"/>
                </a:cubicBezTo>
                <a:cubicBezTo>
                  <a:pt x="4" y="0"/>
                  <a:pt x="4" y="0"/>
                  <a:pt x="4"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2" name="Group 123"/>
          <p:cNvGrpSpPr/>
          <p:nvPr/>
        </p:nvGrpSpPr>
        <p:grpSpPr>
          <a:xfrm>
            <a:off x="5738750" y="3195912"/>
            <a:ext cx="613013" cy="465414"/>
            <a:chOff x="7170738" y="4168775"/>
            <a:chExt cx="817563" cy="620713"/>
          </a:xfrm>
          <a:solidFill>
            <a:schemeClr val="tx2">
              <a:lumMod val="20000"/>
              <a:lumOff val="80000"/>
            </a:schemeClr>
          </a:solidFill>
        </p:grpSpPr>
        <p:sp>
          <p:nvSpPr>
            <p:cNvPr id="23" name="Freeform 14"/>
            <p:cNvSpPr/>
            <p:nvPr/>
          </p:nvSpPr>
          <p:spPr bwMode="auto">
            <a:xfrm>
              <a:off x="7170738" y="4168775"/>
              <a:ext cx="785813" cy="354013"/>
            </a:xfrm>
            <a:custGeom>
              <a:avLst/>
              <a:gdLst>
                <a:gd name="T0" fmla="*/ 246 w 495"/>
                <a:gd name="T1" fmla="*/ 223 h 223"/>
                <a:gd name="T2" fmla="*/ 0 w 495"/>
                <a:gd name="T3" fmla="*/ 111 h 223"/>
                <a:gd name="T4" fmla="*/ 252 w 495"/>
                <a:gd name="T5" fmla="*/ 0 h 223"/>
                <a:gd name="T6" fmla="*/ 495 w 495"/>
                <a:gd name="T7" fmla="*/ 109 h 223"/>
                <a:gd name="T8" fmla="*/ 246 w 495"/>
                <a:gd name="T9" fmla="*/ 223 h 223"/>
              </a:gdLst>
              <a:ahLst/>
              <a:cxnLst>
                <a:cxn ang="0">
                  <a:pos x="T0" y="T1"/>
                </a:cxn>
                <a:cxn ang="0">
                  <a:pos x="T2" y="T3"/>
                </a:cxn>
                <a:cxn ang="0">
                  <a:pos x="T4" y="T5"/>
                </a:cxn>
                <a:cxn ang="0">
                  <a:pos x="T6" y="T7"/>
                </a:cxn>
                <a:cxn ang="0">
                  <a:pos x="T8" y="T9"/>
                </a:cxn>
              </a:cxnLst>
              <a:rect l="0" t="0" r="r" b="b"/>
              <a:pathLst>
                <a:path w="495" h="223">
                  <a:moveTo>
                    <a:pt x="246" y="223"/>
                  </a:moveTo>
                  <a:lnTo>
                    <a:pt x="0" y="111"/>
                  </a:lnTo>
                  <a:lnTo>
                    <a:pt x="252" y="0"/>
                  </a:lnTo>
                  <a:lnTo>
                    <a:pt x="495" y="109"/>
                  </a:lnTo>
                  <a:lnTo>
                    <a:pt x="246" y="2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4" name="Rectangle 15"/>
            <p:cNvSpPr>
              <a:spLocks noChangeArrowheads="1"/>
            </p:cNvSpPr>
            <p:nvPr/>
          </p:nvSpPr>
          <p:spPr bwMode="auto">
            <a:xfrm>
              <a:off x="7924800" y="4335463"/>
              <a:ext cx="23813" cy="257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5" name="Oval 16"/>
            <p:cNvSpPr>
              <a:spLocks noChangeArrowheads="1"/>
            </p:cNvSpPr>
            <p:nvPr/>
          </p:nvSpPr>
          <p:spPr bwMode="auto">
            <a:xfrm>
              <a:off x="7897813" y="4564063"/>
              <a:ext cx="76200" cy="777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6" name="Freeform 17"/>
            <p:cNvSpPr/>
            <p:nvPr/>
          </p:nvSpPr>
          <p:spPr bwMode="auto">
            <a:xfrm>
              <a:off x="7888288" y="4605338"/>
              <a:ext cx="55563" cy="171450"/>
            </a:xfrm>
            <a:custGeom>
              <a:avLst/>
              <a:gdLst>
                <a:gd name="T0" fmla="*/ 14 w 26"/>
                <a:gd name="T1" fmla="*/ 4 h 79"/>
                <a:gd name="T2" fmla="*/ 6 w 26"/>
                <a:gd name="T3" fmla="*/ 79 h 79"/>
                <a:gd name="T4" fmla="*/ 26 w 26"/>
                <a:gd name="T5" fmla="*/ 79 h 79"/>
                <a:gd name="T6" fmla="*/ 26 w 26"/>
                <a:gd name="T7" fmla="*/ 0 h 79"/>
                <a:gd name="T8" fmla="*/ 14 w 26"/>
                <a:gd name="T9" fmla="*/ 4 h 79"/>
              </a:gdLst>
              <a:ahLst/>
              <a:cxnLst>
                <a:cxn ang="0">
                  <a:pos x="T0" y="T1"/>
                </a:cxn>
                <a:cxn ang="0">
                  <a:pos x="T2" y="T3"/>
                </a:cxn>
                <a:cxn ang="0">
                  <a:pos x="T4" y="T5"/>
                </a:cxn>
                <a:cxn ang="0">
                  <a:pos x="T6" y="T7"/>
                </a:cxn>
                <a:cxn ang="0">
                  <a:pos x="T8" y="T9"/>
                </a:cxn>
              </a:cxnLst>
              <a:rect l="0" t="0" r="r" b="b"/>
              <a:pathLst>
                <a:path w="26" h="79">
                  <a:moveTo>
                    <a:pt x="14" y="4"/>
                  </a:moveTo>
                  <a:cubicBezTo>
                    <a:pt x="14" y="4"/>
                    <a:pt x="0" y="34"/>
                    <a:pt x="6" y="79"/>
                  </a:cubicBezTo>
                  <a:cubicBezTo>
                    <a:pt x="26" y="79"/>
                    <a:pt x="26" y="79"/>
                    <a:pt x="26" y="79"/>
                  </a:cubicBezTo>
                  <a:cubicBezTo>
                    <a:pt x="26" y="0"/>
                    <a:pt x="26" y="0"/>
                    <a:pt x="26" y="0"/>
                  </a:cubicBezTo>
                  <a:cubicBezTo>
                    <a:pt x="26" y="0"/>
                    <a:pt x="14" y="7"/>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7" name="Freeform 18"/>
            <p:cNvSpPr/>
            <p:nvPr/>
          </p:nvSpPr>
          <p:spPr bwMode="auto">
            <a:xfrm>
              <a:off x="7932738" y="4605338"/>
              <a:ext cx="55563" cy="171450"/>
            </a:xfrm>
            <a:custGeom>
              <a:avLst/>
              <a:gdLst>
                <a:gd name="T0" fmla="*/ 11 w 25"/>
                <a:gd name="T1" fmla="*/ 4 h 79"/>
                <a:gd name="T2" fmla="*/ 20 w 25"/>
                <a:gd name="T3" fmla="*/ 79 h 79"/>
                <a:gd name="T4" fmla="*/ 0 w 25"/>
                <a:gd name="T5" fmla="*/ 79 h 79"/>
                <a:gd name="T6" fmla="*/ 0 w 25"/>
                <a:gd name="T7" fmla="*/ 0 h 79"/>
                <a:gd name="T8" fmla="*/ 11 w 25"/>
                <a:gd name="T9" fmla="*/ 4 h 79"/>
              </a:gdLst>
              <a:ahLst/>
              <a:cxnLst>
                <a:cxn ang="0">
                  <a:pos x="T0" y="T1"/>
                </a:cxn>
                <a:cxn ang="0">
                  <a:pos x="T2" y="T3"/>
                </a:cxn>
                <a:cxn ang="0">
                  <a:pos x="T4" y="T5"/>
                </a:cxn>
                <a:cxn ang="0">
                  <a:pos x="T6" y="T7"/>
                </a:cxn>
                <a:cxn ang="0">
                  <a:pos x="T8" y="T9"/>
                </a:cxn>
              </a:cxnLst>
              <a:rect l="0" t="0" r="r" b="b"/>
              <a:pathLst>
                <a:path w="25" h="79">
                  <a:moveTo>
                    <a:pt x="11" y="4"/>
                  </a:moveTo>
                  <a:cubicBezTo>
                    <a:pt x="11" y="4"/>
                    <a:pt x="25" y="34"/>
                    <a:pt x="20" y="79"/>
                  </a:cubicBezTo>
                  <a:cubicBezTo>
                    <a:pt x="0" y="79"/>
                    <a:pt x="0" y="79"/>
                    <a:pt x="0" y="79"/>
                  </a:cubicBezTo>
                  <a:cubicBezTo>
                    <a:pt x="0" y="0"/>
                    <a:pt x="0" y="0"/>
                    <a:pt x="0" y="0"/>
                  </a:cubicBezTo>
                  <a:cubicBezTo>
                    <a:pt x="0" y="0"/>
                    <a:pt x="11" y="7"/>
                    <a:pt x="1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8" name="Freeform 19"/>
            <p:cNvSpPr/>
            <p:nvPr/>
          </p:nvSpPr>
          <p:spPr bwMode="auto">
            <a:xfrm>
              <a:off x="7327900" y="4449763"/>
              <a:ext cx="455613" cy="339725"/>
            </a:xfrm>
            <a:custGeom>
              <a:avLst/>
              <a:gdLst>
                <a:gd name="T0" fmla="*/ 209 w 209"/>
                <a:gd name="T1" fmla="*/ 0 h 156"/>
                <a:gd name="T2" fmla="*/ 104 w 209"/>
                <a:gd name="T3" fmla="*/ 49 h 156"/>
                <a:gd name="T4" fmla="*/ 0 w 209"/>
                <a:gd name="T5" fmla="*/ 0 h 156"/>
                <a:gd name="T6" fmla="*/ 0 w 209"/>
                <a:gd name="T7" fmla="*/ 120 h 156"/>
                <a:gd name="T8" fmla="*/ 102 w 209"/>
                <a:gd name="T9" fmla="*/ 156 h 156"/>
                <a:gd name="T10" fmla="*/ 102 w 209"/>
                <a:gd name="T11" fmla="*/ 156 h 156"/>
                <a:gd name="T12" fmla="*/ 104 w 209"/>
                <a:gd name="T13" fmla="*/ 156 h 156"/>
                <a:gd name="T14" fmla="*/ 107 w 209"/>
                <a:gd name="T15" fmla="*/ 156 h 156"/>
                <a:gd name="T16" fmla="*/ 107 w 209"/>
                <a:gd name="T17" fmla="*/ 156 h 156"/>
                <a:gd name="T18" fmla="*/ 209 w 209"/>
                <a:gd name="T19" fmla="*/ 120 h 156"/>
                <a:gd name="T20" fmla="*/ 209 w 209"/>
                <a:gd name="T21"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9" h="156">
                  <a:moveTo>
                    <a:pt x="209" y="0"/>
                  </a:moveTo>
                  <a:cubicBezTo>
                    <a:pt x="209" y="1"/>
                    <a:pt x="121" y="41"/>
                    <a:pt x="104" y="49"/>
                  </a:cubicBezTo>
                  <a:cubicBezTo>
                    <a:pt x="87" y="41"/>
                    <a:pt x="0" y="1"/>
                    <a:pt x="0" y="0"/>
                  </a:cubicBezTo>
                  <a:cubicBezTo>
                    <a:pt x="0" y="120"/>
                    <a:pt x="0" y="120"/>
                    <a:pt x="0" y="120"/>
                  </a:cubicBezTo>
                  <a:cubicBezTo>
                    <a:pt x="28" y="150"/>
                    <a:pt x="84" y="155"/>
                    <a:pt x="102" y="156"/>
                  </a:cubicBezTo>
                  <a:cubicBezTo>
                    <a:pt x="102" y="156"/>
                    <a:pt x="102" y="156"/>
                    <a:pt x="102" y="156"/>
                  </a:cubicBezTo>
                  <a:cubicBezTo>
                    <a:pt x="102" y="156"/>
                    <a:pt x="103" y="156"/>
                    <a:pt x="104" y="156"/>
                  </a:cubicBezTo>
                  <a:cubicBezTo>
                    <a:pt x="106" y="156"/>
                    <a:pt x="107" y="156"/>
                    <a:pt x="107" y="156"/>
                  </a:cubicBezTo>
                  <a:cubicBezTo>
                    <a:pt x="107" y="156"/>
                    <a:pt x="107" y="156"/>
                    <a:pt x="107" y="156"/>
                  </a:cubicBezTo>
                  <a:cubicBezTo>
                    <a:pt x="125" y="155"/>
                    <a:pt x="181" y="150"/>
                    <a:pt x="209" y="120"/>
                  </a:cubicBezTo>
                  <a:lnTo>
                    <a:pt x="20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29" name="Freeform 20"/>
          <p:cNvSpPr>
            <a:spLocks noEditPoints="1"/>
          </p:cNvSpPr>
          <p:nvPr/>
        </p:nvSpPr>
        <p:spPr bwMode="auto">
          <a:xfrm>
            <a:off x="5240008" y="1607138"/>
            <a:ext cx="358285" cy="377330"/>
          </a:xfrm>
          <a:custGeom>
            <a:avLst/>
            <a:gdLst>
              <a:gd name="T0" fmla="*/ 168 w 219"/>
              <a:gd name="T1" fmla="*/ 224 h 231"/>
              <a:gd name="T2" fmla="*/ 197 w 219"/>
              <a:gd name="T3" fmla="*/ 212 h 231"/>
              <a:gd name="T4" fmla="*/ 168 w 219"/>
              <a:gd name="T5" fmla="*/ 132 h 231"/>
              <a:gd name="T6" fmla="*/ 168 w 219"/>
              <a:gd name="T7" fmla="*/ 150 h 231"/>
              <a:gd name="T8" fmla="*/ 192 w 219"/>
              <a:gd name="T9" fmla="*/ 190 h 231"/>
              <a:gd name="T10" fmla="*/ 168 w 219"/>
              <a:gd name="T11" fmla="*/ 209 h 231"/>
              <a:gd name="T12" fmla="*/ 168 w 219"/>
              <a:gd name="T13" fmla="*/ 224 h 231"/>
              <a:gd name="T14" fmla="*/ 168 w 219"/>
              <a:gd name="T15" fmla="*/ 203 h 231"/>
              <a:gd name="T16" fmla="*/ 168 w 219"/>
              <a:gd name="T17" fmla="*/ 157 h 231"/>
              <a:gd name="T18" fmla="*/ 181 w 219"/>
              <a:gd name="T19" fmla="*/ 187 h 231"/>
              <a:gd name="T20" fmla="*/ 168 w 219"/>
              <a:gd name="T21" fmla="*/ 203 h 231"/>
              <a:gd name="T22" fmla="*/ 146 w 219"/>
              <a:gd name="T23" fmla="*/ 112 h 231"/>
              <a:gd name="T24" fmla="*/ 141 w 219"/>
              <a:gd name="T25" fmla="*/ 98 h 231"/>
              <a:gd name="T26" fmla="*/ 141 w 219"/>
              <a:gd name="T27" fmla="*/ 44 h 231"/>
              <a:gd name="T28" fmla="*/ 146 w 219"/>
              <a:gd name="T29" fmla="*/ 37 h 231"/>
              <a:gd name="T30" fmla="*/ 148 w 219"/>
              <a:gd name="T31" fmla="*/ 37 h 231"/>
              <a:gd name="T32" fmla="*/ 148 w 219"/>
              <a:gd name="T33" fmla="*/ 14 h 231"/>
              <a:gd name="T34" fmla="*/ 146 w 219"/>
              <a:gd name="T35" fmla="*/ 14 h 231"/>
              <a:gd name="T36" fmla="*/ 146 w 219"/>
              <a:gd name="T37" fmla="*/ 13 h 231"/>
              <a:gd name="T38" fmla="*/ 114 w 219"/>
              <a:gd name="T39" fmla="*/ 0 h 231"/>
              <a:gd name="T40" fmla="*/ 81 w 219"/>
              <a:gd name="T41" fmla="*/ 13 h 231"/>
              <a:gd name="T42" fmla="*/ 81 w 219"/>
              <a:gd name="T43" fmla="*/ 14 h 231"/>
              <a:gd name="T44" fmla="*/ 80 w 219"/>
              <a:gd name="T45" fmla="*/ 14 h 231"/>
              <a:gd name="T46" fmla="*/ 80 w 219"/>
              <a:gd name="T47" fmla="*/ 37 h 231"/>
              <a:gd name="T48" fmla="*/ 81 w 219"/>
              <a:gd name="T49" fmla="*/ 37 h 231"/>
              <a:gd name="T50" fmla="*/ 90 w 219"/>
              <a:gd name="T51" fmla="*/ 45 h 231"/>
              <a:gd name="T52" fmla="*/ 90 w 219"/>
              <a:gd name="T53" fmla="*/ 98 h 231"/>
              <a:gd name="T54" fmla="*/ 83 w 219"/>
              <a:gd name="T55" fmla="*/ 112 h 231"/>
              <a:gd name="T56" fmla="*/ 31 w 219"/>
              <a:gd name="T57" fmla="*/ 212 h 231"/>
              <a:gd name="T58" fmla="*/ 114 w 219"/>
              <a:gd name="T59" fmla="*/ 230 h 231"/>
              <a:gd name="T60" fmla="*/ 168 w 219"/>
              <a:gd name="T61" fmla="*/ 224 h 231"/>
              <a:gd name="T62" fmla="*/ 168 w 219"/>
              <a:gd name="T63" fmla="*/ 209 h 231"/>
              <a:gd name="T64" fmla="*/ 144 w 219"/>
              <a:gd name="T65" fmla="*/ 212 h 231"/>
              <a:gd name="T66" fmla="*/ 144 w 219"/>
              <a:gd name="T67" fmla="*/ 212 h 231"/>
              <a:gd name="T68" fmla="*/ 168 w 219"/>
              <a:gd name="T69" fmla="*/ 203 h 231"/>
              <a:gd name="T70" fmla="*/ 168 w 219"/>
              <a:gd name="T71" fmla="*/ 157 h 231"/>
              <a:gd name="T72" fmla="*/ 149 w 219"/>
              <a:gd name="T73" fmla="*/ 134 h 231"/>
              <a:gd name="T74" fmla="*/ 168 w 219"/>
              <a:gd name="T75" fmla="*/ 150 h 231"/>
              <a:gd name="T76" fmla="*/ 168 w 219"/>
              <a:gd name="T77" fmla="*/ 132 h 231"/>
              <a:gd name="T78" fmla="*/ 146 w 219"/>
              <a:gd name="T79" fmla="*/ 1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9" h="231">
                <a:moveTo>
                  <a:pt x="168" y="224"/>
                </a:moveTo>
                <a:cubicBezTo>
                  <a:pt x="179" y="221"/>
                  <a:pt x="189" y="217"/>
                  <a:pt x="197" y="212"/>
                </a:cubicBezTo>
                <a:cubicBezTo>
                  <a:pt x="219" y="196"/>
                  <a:pt x="191" y="157"/>
                  <a:pt x="168" y="132"/>
                </a:cubicBezTo>
                <a:cubicBezTo>
                  <a:pt x="168" y="150"/>
                  <a:pt x="168" y="150"/>
                  <a:pt x="168" y="150"/>
                </a:cubicBezTo>
                <a:cubicBezTo>
                  <a:pt x="180" y="162"/>
                  <a:pt x="193" y="177"/>
                  <a:pt x="192" y="190"/>
                </a:cubicBezTo>
                <a:cubicBezTo>
                  <a:pt x="192" y="201"/>
                  <a:pt x="180" y="207"/>
                  <a:pt x="168" y="209"/>
                </a:cubicBezTo>
                <a:cubicBezTo>
                  <a:pt x="168" y="224"/>
                  <a:pt x="168" y="224"/>
                  <a:pt x="168" y="224"/>
                </a:cubicBezTo>
                <a:close/>
                <a:moveTo>
                  <a:pt x="168" y="203"/>
                </a:moveTo>
                <a:cubicBezTo>
                  <a:pt x="168" y="157"/>
                  <a:pt x="168" y="157"/>
                  <a:pt x="168" y="157"/>
                </a:cubicBezTo>
                <a:cubicBezTo>
                  <a:pt x="175" y="167"/>
                  <a:pt x="182" y="179"/>
                  <a:pt x="181" y="187"/>
                </a:cubicBezTo>
                <a:cubicBezTo>
                  <a:pt x="180" y="194"/>
                  <a:pt x="175" y="199"/>
                  <a:pt x="168" y="203"/>
                </a:cubicBezTo>
                <a:close/>
                <a:moveTo>
                  <a:pt x="146" y="112"/>
                </a:moveTo>
                <a:cubicBezTo>
                  <a:pt x="146" y="112"/>
                  <a:pt x="141" y="109"/>
                  <a:pt x="141" y="98"/>
                </a:cubicBezTo>
                <a:cubicBezTo>
                  <a:pt x="141" y="90"/>
                  <a:pt x="141" y="56"/>
                  <a:pt x="141" y="44"/>
                </a:cubicBezTo>
                <a:cubicBezTo>
                  <a:pt x="144" y="43"/>
                  <a:pt x="146" y="40"/>
                  <a:pt x="146" y="37"/>
                </a:cubicBezTo>
                <a:cubicBezTo>
                  <a:pt x="148" y="37"/>
                  <a:pt x="148" y="37"/>
                  <a:pt x="148" y="37"/>
                </a:cubicBezTo>
                <a:cubicBezTo>
                  <a:pt x="148" y="14"/>
                  <a:pt x="148" y="14"/>
                  <a:pt x="148" y="14"/>
                </a:cubicBezTo>
                <a:cubicBezTo>
                  <a:pt x="146" y="14"/>
                  <a:pt x="146" y="14"/>
                  <a:pt x="146" y="14"/>
                </a:cubicBezTo>
                <a:cubicBezTo>
                  <a:pt x="146" y="14"/>
                  <a:pt x="146" y="13"/>
                  <a:pt x="146" y="13"/>
                </a:cubicBezTo>
                <a:cubicBezTo>
                  <a:pt x="146" y="6"/>
                  <a:pt x="132" y="0"/>
                  <a:pt x="114" y="0"/>
                </a:cubicBezTo>
                <a:cubicBezTo>
                  <a:pt x="95" y="0"/>
                  <a:pt x="81" y="6"/>
                  <a:pt x="81" y="13"/>
                </a:cubicBezTo>
                <a:cubicBezTo>
                  <a:pt x="81" y="13"/>
                  <a:pt x="81" y="14"/>
                  <a:pt x="81" y="14"/>
                </a:cubicBezTo>
                <a:cubicBezTo>
                  <a:pt x="80" y="14"/>
                  <a:pt x="80" y="14"/>
                  <a:pt x="80" y="14"/>
                </a:cubicBezTo>
                <a:cubicBezTo>
                  <a:pt x="80" y="37"/>
                  <a:pt x="80" y="37"/>
                  <a:pt x="80" y="37"/>
                </a:cubicBezTo>
                <a:cubicBezTo>
                  <a:pt x="81" y="37"/>
                  <a:pt x="81" y="37"/>
                  <a:pt x="81" y="37"/>
                </a:cubicBezTo>
                <a:cubicBezTo>
                  <a:pt x="81" y="40"/>
                  <a:pt x="84" y="43"/>
                  <a:pt x="90" y="45"/>
                </a:cubicBezTo>
                <a:cubicBezTo>
                  <a:pt x="90" y="56"/>
                  <a:pt x="90" y="90"/>
                  <a:pt x="90" y="98"/>
                </a:cubicBezTo>
                <a:cubicBezTo>
                  <a:pt x="90" y="109"/>
                  <a:pt x="83" y="112"/>
                  <a:pt x="83" y="112"/>
                </a:cubicBezTo>
                <a:cubicBezTo>
                  <a:pt x="71" y="119"/>
                  <a:pt x="0" y="190"/>
                  <a:pt x="31" y="212"/>
                </a:cubicBezTo>
                <a:cubicBezTo>
                  <a:pt x="58" y="231"/>
                  <a:pt x="105" y="230"/>
                  <a:pt x="114" y="230"/>
                </a:cubicBezTo>
                <a:cubicBezTo>
                  <a:pt x="121" y="230"/>
                  <a:pt x="145" y="230"/>
                  <a:pt x="168" y="224"/>
                </a:cubicBezTo>
                <a:cubicBezTo>
                  <a:pt x="168" y="209"/>
                  <a:pt x="168" y="209"/>
                  <a:pt x="168" y="209"/>
                </a:cubicBezTo>
                <a:cubicBezTo>
                  <a:pt x="156" y="212"/>
                  <a:pt x="144" y="212"/>
                  <a:pt x="144" y="212"/>
                </a:cubicBezTo>
                <a:cubicBezTo>
                  <a:pt x="144" y="212"/>
                  <a:pt x="144" y="212"/>
                  <a:pt x="144" y="212"/>
                </a:cubicBezTo>
                <a:cubicBezTo>
                  <a:pt x="144" y="212"/>
                  <a:pt x="158" y="210"/>
                  <a:pt x="168" y="203"/>
                </a:cubicBezTo>
                <a:cubicBezTo>
                  <a:pt x="168" y="157"/>
                  <a:pt x="168" y="157"/>
                  <a:pt x="168" y="157"/>
                </a:cubicBezTo>
                <a:cubicBezTo>
                  <a:pt x="159" y="144"/>
                  <a:pt x="149" y="134"/>
                  <a:pt x="149" y="134"/>
                </a:cubicBezTo>
                <a:cubicBezTo>
                  <a:pt x="149" y="134"/>
                  <a:pt x="158" y="141"/>
                  <a:pt x="168" y="150"/>
                </a:cubicBezTo>
                <a:cubicBezTo>
                  <a:pt x="168" y="132"/>
                  <a:pt x="168" y="132"/>
                  <a:pt x="168" y="132"/>
                </a:cubicBezTo>
                <a:cubicBezTo>
                  <a:pt x="159" y="122"/>
                  <a:pt x="150" y="114"/>
                  <a:pt x="146" y="112"/>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0" name="Oval 21"/>
          <p:cNvSpPr>
            <a:spLocks noChangeArrowheads="1"/>
          </p:cNvSpPr>
          <p:nvPr/>
        </p:nvSpPr>
        <p:spPr bwMode="auto">
          <a:xfrm>
            <a:off x="7526604" y="1519054"/>
            <a:ext cx="105938" cy="105938"/>
          </a:xfrm>
          <a:prstGeom prst="ellipse">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1" name="Freeform 22"/>
          <p:cNvSpPr/>
          <p:nvPr/>
        </p:nvSpPr>
        <p:spPr bwMode="auto">
          <a:xfrm>
            <a:off x="7564693" y="1597615"/>
            <a:ext cx="166644" cy="347572"/>
          </a:xfrm>
          <a:custGeom>
            <a:avLst/>
            <a:gdLst>
              <a:gd name="T0" fmla="*/ 0 w 102"/>
              <a:gd name="T1" fmla="*/ 6 h 213"/>
              <a:gd name="T2" fmla="*/ 68 w 102"/>
              <a:gd name="T3" fmla="*/ 184 h 213"/>
              <a:gd name="T4" fmla="*/ 99 w 102"/>
              <a:gd name="T5" fmla="*/ 213 h 213"/>
              <a:gd name="T6" fmla="*/ 23 w 102"/>
              <a:gd name="T7" fmla="*/ 0 h 213"/>
              <a:gd name="T8" fmla="*/ 0 w 102"/>
              <a:gd name="T9" fmla="*/ 6 h 213"/>
            </a:gdLst>
            <a:ahLst/>
            <a:cxnLst>
              <a:cxn ang="0">
                <a:pos x="T0" y="T1"/>
              </a:cxn>
              <a:cxn ang="0">
                <a:pos x="T2" y="T3"/>
              </a:cxn>
              <a:cxn ang="0">
                <a:pos x="T4" y="T5"/>
              </a:cxn>
              <a:cxn ang="0">
                <a:pos x="T6" y="T7"/>
              </a:cxn>
              <a:cxn ang="0">
                <a:pos x="T8" y="T9"/>
              </a:cxn>
            </a:cxnLst>
            <a:rect l="0" t="0" r="r" b="b"/>
            <a:pathLst>
              <a:path w="102" h="213">
                <a:moveTo>
                  <a:pt x="0" y="6"/>
                </a:moveTo>
                <a:cubicBezTo>
                  <a:pt x="0" y="7"/>
                  <a:pt x="68" y="184"/>
                  <a:pt x="68" y="184"/>
                </a:cubicBezTo>
                <a:cubicBezTo>
                  <a:pt x="68" y="184"/>
                  <a:pt x="96" y="213"/>
                  <a:pt x="99" y="213"/>
                </a:cubicBezTo>
                <a:cubicBezTo>
                  <a:pt x="102" y="213"/>
                  <a:pt x="23" y="0"/>
                  <a:pt x="23" y="0"/>
                </a:cubicBezTo>
                <a:lnTo>
                  <a:pt x="0" y="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2" name="Freeform 23"/>
          <p:cNvSpPr/>
          <p:nvPr/>
        </p:nvSpPr>
        <p:spPr bwMode="auto">
          <a:xfrm>
            <a:off x="7418285" y="1597615"/>
            <a:ext cx="178547" cy="342811"/>
          </a:xfrm>
          <a:custGeom>
            <a:avLst/>
            <a:gdLst>
              <a:gd name="T0" fmla="*/ 149 w 150"/>
              <a:gd name="T1" fmla="*/ 14 h 288"/>
              <a:gd name="T2" fmla="*/ 40 w 150"/>
              <a:gd name="T3" fmla="*/ 248 h 288"/>
              <a:gd name="T4" fmla="*/ 0 w 150"/>
              <a:gd name="T5" fmla="*/ 288 h 288"/>
              <a:gd name="T6" fmla="*/ 11 w 150"/>
              <a:gd name="T7" fmla="*/ 233 h 288"/>
              <a:gd name="T8" fmla="*/ 117 w 150"/>
              <a:gd name="T9" fmla="*/ 0 h 288"/>
              <a:gd name="T10" fmla="*/ 150 w 150"/>
              <a:gd name="T11" fmla="*/ 11 h 288"/>
              <a:gd name="T12" fmla="*/ 149 w 150"/>
              <a:gd name="T13" fmla="*/ 14 h 288"/>
            </a:gdLst>
            <a:ahLst/>
            <a:cxnLst>
              <a:cxn ang="0">
                <a:pos x="T0" y="T1"/>
              </a:cxn>
              <a:cxn ang="0">
                <a:pos x="T2" y="T3"/>
              </a:cxn>
              <a:cxn ang="0">
                <a:pos x="T4" y="T5"/>
              </a:cxn>
              <a:cxn ang="0">
                <a:pos x="T6" y="T7"/>
              </a:cxn>
              <a:cxn ang="0">
                <a:pos x="T8" y="T9"/>
              </a:cxn>
              <a:cxn ang="0">
                <a:pos x="T10" y="T11"/>
              </a:cxn>
              <a:cxn ang="0">
                <a:pos x="T12" y="T13"/>
              </a:cxn>
            </a:cxnLst>
            <a:rect l="0" t="0" r="r" b="b"/>
            <a:pathLst>
              <a:path w="150" h="288">
                <a:moveTo>
                  <a:pt x="149" y="14"/>
                </a:moveTo>
                <a:lnTo>
                  <a:pt x="40" y="248"/>
                </a:lnTo>
                <a:lnTo>
                  <a:pt x="0" y="288"/>
                </a:lnTo>
                <a:lnTo>
                  <a:pt x="11" y="233"/>
                </a:lnTo>
                <a:lnTo>
                  <a:pt x="117" y="0"/>
                </a:lnTo>
                <a:lnTo>
                  <a:pt x="150" y="11"/>
                </a:lnTo>
                <a:lnTo>
                  <a:pt x="149" y="14"/>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3" name="Freeform 24"/>
          <p:cNvSpPr/>
          <p:nvPr/>
        </p:nvSpPr>
        <p:spPr bwMode="auto">
          <a:xfrm>
            <a:off x="7574216" y="1480964"/>
            <a:ext cx="19045" cy="59516"/>
          </a:xfrm>
          <a:custGeom>
            <a:avLst/>
            <a:gdLst>
              <a:gd name="T0" fmla="*/ 12 w 12"/>
              <a:gd name="T1" fmla="*/ 30 h 36"/>
              <a:gd name="T2" fmla="*/ 6 w 12"/>
              <a:gd name="T3" fmla="*/ 36 h 36"/>
              <a:gd name="T4" fmla="*/ 0 w 12"/>
              <a:gd name="T5" fmla="*/ 30 h 36"/>
              <a:gd name="T6" fmla="*/ 0 w 12"/>
              <a:gd name="T7" fmla="*/ 6 h 36"/>
              <a:gd name="T8" fmla="*/ 6 w 12"/>
              <a:gd name="T9" fmla="*/ 0 h 36"/>
              <a:gd name="T10" fmla="*/ 12 w 12"/>
              <a:gd name="T11" fmla="*/ 6 h 36"/>
              <a:gd name="T12" fmla="*/ 12 w 12"/>
              <a:gd name="T13" fmla="*/ 30 h 36"/>
            </a:gdLst>
            <a:ahLst/>
            <a:cxnLst>
              <a:cxn ang="0">
                <a:pos x="T0" y="T1"/>
              </a:cxn>
              <a:cxn ang="0">
                <a:pos x="T2" y="T3"/>
              </a:cxn>
              <a:cxn ang="0">
                <a:pos x="T4" y="T5"/>
              </a:cxn>
              <a:cxn ang="0">
                <a:pos x="T6" y="T7"/>
              </a:cxn>
              <a:cxn ang="0">
                <a:pos x="T8" y="T9"/>
              </a:cxn>
              <a:cxn ang="0">
                <a:pos x="T10" y="T11"/>
              </a:cxn>
              <a:cxn ang="0">
                <a:pos x="T12" y="T13"/>
              </a:cxn>
            </a:cxnLst>
            <a:rect l="0" t="0" r="r" b="b"/>
            <a:pathLst>
              <a:path w="12" h="36">
                <a:moveTo>
                  <a:pt x="12" y="30"/>
                </a:moveTo>
                <a:cubicBezTo>
                  <a:pt x="12" y="33"/>
                  <a:pt x="10" y="36"/>
                  <a:pt x="6" y="36"/>
                </a:cubicBezTo>
                <a:cubicBezTo>
                  <a:pt x="3" y="36"/>
                  <a:pt x="0" y="33"/>
                  <a:pt x="0" y="30"/>
                </a:cubicBezTo>
                <a:cubicBezTo>
                  <a:pt x="0" y="6"/>
                  <a:pt x="0" y="6"/>
                  <a:pt x="0" y="6"/>
                </a:cubicBezTo>
                <a:cubicBezTo>
                  <a:pt x="0" y="3"/>
                  <a:pt x="3" y="0"/>
                  <a:pt x="6" y="0"/>
                </a:cubicBezTo>
                <a:cubicBezTo>
                  <a:pt x="10" y="0"/>
                  <a:pt x="12" y="3"/>
                  <a:pt x="12" y="6"/>
                </a:cubicBezTo>
                <a:lnTo>
                  <a:pt x="12" y="3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4" name="Freeform 25"/>
          <p:cNvSpPr>
            <a:spLocks noEditPoints="1"/>
          </p:cNvSpPr>
          <p:nvPr/>
        </p:nvSpPr>
        <p:spPr bwMode="auto">
          <a:xfrm>
            <a:off x="6721951" y="1225047"/>
            <a:ext cx="169025" cy="457081"/>
          </a:xfrm>
          <a:custGeom>
            <a:avLst/>
            <a:gdLst>
              <a:gd name="T0" fmla="*/ 51 w 103"/>
              <a:gd name="T1" fmla="*/ 280 h 280"/>
              <a:gd name="T2" fmla="*/ 103 w 103"/>
              <a:gd name="T3" fmla="*/ 140 h 280"/>
              <a:gd name="T4" fmla="*/ 51 w 103"/>
              <a:gd name="T5" fmla="*/ 0 h 280"/>
              <a:gd name="T6" fmla="*/ 51 w 103"/>
              <a:gd name="T7" fmla="*/ 22 h 280"/>
              <a:gd name="T8" fmla="*/ 94 w 103"/>
              <a:gd name="T9" fmla="*/ 140 h 280"/>
              <a:gd name="T10" fmla="*/ 51 w 103"/>
              <a:gd name="T11" fmla="*/ 257 h 280"/>
              <a:gd name="T12" fmla="*/ 51 w 103"/>
              <a:gd name="T13" fmla="*/ 280 h 280"/>
              <a:gd name="T14" fmla="*/ 51 w 103"/>
              <a:gd name="T15" fmla="*/ 0 h 280"/>
              <a:gd name="T16" fmla="*/ 0 w 103"/>
              <a:gd name="T17" fmla="*/ 140 h 280"/>
              <a:gd name="T18" fmla="*/ 51 w 103"/>
              <a:gd name="T19" fmla="*/ 280 h 280"/>
              <a:gd name="T20" fmla="*/ 51 w 103"/>
              <a:gd name="T21" fmla="*/ 280 h 280"/>
              <a:gd name="T22" fmla="*/ 51 w 103"/>
              <a:gd name="T23" fmla="*/ 257 h 280"/>
              <a:gd name="T24" fmla="*/ 51 w 103"/>
              <a:gd name="T25" fmla="*/ 257 h 280"/>
              <a:gd name="T26" fmla="*/ 51 w 103"/>
              <a:gd name="T27" fmla="*/ 257 h 280"/>
              <a:gd name="T28" fmla="*/ 8 w 103"/>
              <a:gd name="T29" fmla="*/ 140 h 280"/>
              <a:gd name="T30" fmla="*/ 51 w 103"/>
              <a:gd name="T31" fmla="*/ 22 h 280"/>
              <a:gd name="T32" fmla="*/ 51 w 103"/>
              <a:gd name="T33" fmla="*/ 22 h 280"/>
              <a:gd name="T34" fmla="*/ 51 w 103"/>
              <a:gd name="T35"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3" h="280">
                <a:moveTo>
                  <a:pt x="51" y="280"/>
                </a:moveTo>
                <a:cubicBezTo>
                  <a:pt x="80" y="280"/>
                  <a:pt x="103" y="217"/>
                  <a:pt x="103" y="140"/>
                </a:cubicBezTo>
                <a:cubicBezTo>
                  <a:pt x="103" y="62"/>
                  <a:pt x="80" y="0"/>
                  <a:pt x="51" y="0"/>
                </a:cubicBezTo>
                <a:cubicBezTo>
                  <a:pt x="51" y="22"/>
                  <a:pt x="51" y="22"/>
                  <a:pt x="51" y="22"/>
                </a:cubicBezTo>
                <a:cubicBezTo>
                  <a:pt x="75" y="22"/>
                  <a:pt x="94" y="75"/>
                  <a:pt x="94" y="140"/>
                </a:cubicBezTo>
                <a:cubicBezTo>
                  <a:pt x="94" y="204"/>
                  <a:pt x="75" y="257"/>
                  <a:pt x="51" y="257"/>
                </a:cubicBezTo>
                <a:lnTo>
                  <a:pt x="51" y="280"/>
                </a:lnTo>
                <a:close/>
                <a:moveTo>
                  <a:pt x="51" y="0"/>
                </a:moveTo>
                <a:cubicBezTo>
                  <a:pt x="23" y="0"/>
                  <a:pt x="0" y="62"/>
                  <a:pt x="0" y="140"/>
                </a:cubicBezTo>
                <a:cubicBezTo>
                  <a:pt x="0" y="217"/>
                  <a:pt x="23" y="280"/>
                  <a:pt x="51" y="280"/>
                </a:cubicBezTo>
                <a:cubicBezTo>
                  <a:pt x="51" y="280"/>
                  <a:pt x="51" y="280"/>
                  <a:pt x="51" y="280"/>
                </a:cubicBezTo>
                <a:cubicBezTo>
                  <a:pt x="51" y="257"/>
                  <a:pt x="51" y="257"/>
                  <a:pt x="51" y="257"/>
                </a:cubicBezTo>
                <a:cubicBezTo>
                  <a:pt x="51" y="257"/>
                  <a:pt x="51" y="257"/>
                  <a:pt x="51" y="257"/>
                </a:cubicBezTo>
                <a:cubicBezTo>
                  <a:pt x="51" y="257"/>
                  <a:pt x="51" y="257"/>
                  <a:pt x="51" y="257"/>
                </a:cubicBezTo>
                <a:cubicBezTo>
                  <a:pt x="27" y="257"/>
                  <a:pt x="8" y="204"/>
                  <a:pt x="8" y="140"/>
                </a:cubicBezTo>
                <a:cubicBezTo>
                  <a:pt x="8" y="75"/>
                  <a:pt x="27" y="22"/>
                  <a:pt x="51" y="22"/>
                </a:cubicBezTo>
                <a:cubicBezTo>
                  <a:pt x="51" y="22"/>
                  <a:pt x="51" y="22"/>
                  <a:pt x="51" y="22"/>
                </a:cubicBezTo>
                <a:cubicBezTo>
                  <a:pt x="51" y="0"/>
                  <a:pt x="51" y="0"/>
                  <a:pt x="51"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5" name="Freeform 26"/>
          <p:cNvSpPr>
            <a:spLocks noEditPoints="1"/>
          </p:cNvSpPr>
          <p:nvPr/>
        </p:nvSpPr>
        <p:spPr bwMode="auto">
          <a:xfrm>
            <a:off x="6576732" y="1369074"/>
            <a:ext cx="458272" cy="167835"/>
          </a:xfrm>
          <a:custGeom>
            <a:avLst/>
            <a:gdLst>
              <a:gd name="T0" fmla="*/ 280 w 280"/>
              <a:gd name="T1" fmla="*/ 52 h 103"/>
              <a:gd name="T2" fmla="*/ 140 w 280"/>
              <a:gd name="T3" fmla="*/ 0 h 103"/>
              <a:gd name="T4" fmla="*/ 140 w 280"/>
              <a:gd name="T5" fmla="*/ 8 h 103"/>
              <a:gd name="T6" fmla="*/ 257 w 280"/>
              <a:gd name="T7" fmla="*/ 52 h 103"/>
              <a:gd name="T8" fmla="*/ 140 w 280"/>
              <a:gd name="T9" fmla="*/ 95 h 103"/>
              <a:gd name="T10" fmla="*/ 140 w 280"/>
              <a:gd name="T11" fmla="*/ 103 h 103"/>
              <a:gd name="T12" fmla="*/ 280 w 280"/>
              <a:gd name="T13" fmla="*/ 52 h 103"/>
              <a:gd name="T14" fmla="*/ 140 w 280"/>
              <a:gd name="T15" fmla="*/ 0 h 103"/>
              <a:gd name="T16" fmla="*/ 140 w 280"/>
              <a:gd name="T17" fmla="*/ 0 h 103"/>
              <a:gd name="T18" fmla="*/ 0 w 280"/>
              <a:gd name="T19" fmla="*/ 52 h 103"/>
              <a:gd name="T20" fmla="*/ 140 w 280"/>
              <a:gd name="T21" fmla="*/ 103 h 103"/>
              <a:gd name="T22" fmla="*/ 140 w 280"/>
              <a:gd name="T23" fmla="*/ 103 h 103"/>
              <a:gd name="T24" fmla="*/ 140 w 280"/>
              <a:gd name="T25" fmla="*/ 95 h 103"/>
              <a:gd name="T26" fmla="*/ 140 w 280"/>
              <a:gd name="T27" fmla="*/ 95 h 103"/>
              <a:gd name="T28" fmla="*/ 23 w 280"/>
              <a:gd name="T29" fmla="*/ 52 h 103"/>
              <a:gd name="T30" fmla="*/ 23 w 280"/>
              <a:gd name="T31" fmla="*/ 52 h 103"/>
              <a:gd name="T32" fmla="*/ 140 w 280"/>
              <a:gd name="T33" fmla="*/ 8 h 103"/>
              <a:gd name="T34" fmla="*/ 140 w 280"/>
              <a:gd name="T35" fmla="*/ 8 h 103"/>
              <a:gd name="T36" fmla="*/ 140 w 280"/>
              <a:gd name="T3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03">
                <a:moveTo>
                  <a:pt x="280" y="52"/>
                </a:moveTo>
                <a:cubicBezTo>
                  <a:pt x="280" y="23"/>
                  <a:pt x="217" y="0"/>
                  <a:pt x="140" y="0"/>
                </a:cubicBezTo>
                <a:cubicBezTo>
                  <a:pt x="140" y="8"/>
                  <a:pt x="140" y="8"/>
                  <a:pt x="140" y="8"/>
                </a:cubicBezTo>
                <a:cubicBezTo>
                  <a:pt x="205" y="8"/>
                  <a:pt x="257" y="28"/>
                  <a:pt x="257" y="52"/>
                </a:cubicBezTo>
                <a:cubicBezTo>
                  <a:pt x="257" y="75"/>
                  <a:pt x="205" y="95"/>
                  <a:pt x="140" y="95"/>
                </a:cubicBezTo>
                <a:cubicBezTo>
                  <a:pt x="140" y="103"/>
                  <a:pt x="140" y="103"/>
                  <a:pt x="140" y="103"/>
                </a:cubicBezTo>
                <a:cubicBezTo>
                  <a:pt x="217" y="103"/>
                  <a:pt x="280" y="80"/>
                  <a:pt x="280" y="52"/>
                </a:cubicBezTo>
                <a:close/>
                <a:moveTo>
                  <a:pt x="140" y="0"/>
                </a:moveTo>
                <a:cubicBezTo>
                  <a:pt x="140" y="0"/>
                  <a:pt x="140" y="0"/>
                  <a:pt x="140" y="0"/>
                </a:cubicBezTo>
                <a:cubicBezTo>
                  <a:pt x="63" y="0"/>
                  <a:pt x="0" y="23"/>
                  <a:pt x="0" y="52"/>
                </a:cubicBezTo>
                <a:cubicBezTo>
                  <a:pt x="0" y="80"/>
                  <a:pt x="63" y="103"/>
                  <a:pt x="140" y="103"/>
                </a:cubicBezTo>
                <a:cubicBezTo>
                  <a:pt x="140" y="103"/>
                  <a:pt x="140" y="103"/>
                  <a:pt x="140" y="103"/>
                </a:cubicBezTo>
                <a:cubicBezTo>
                  <a:pt x="140" y="95"/>
                  <a:pt x="140" y="95"/>
                  <a:pt x="140" y="95"/>
                </a:cubicBezTo>
                <a:cubicBezTo>
                  <a:pt x="140" y="95"/>
                  <a:pt x="140" y="95"/>
                  <a:pt x="140" y="95"/>
                </a:cubicBezTo>
                <a:cubicBezTo>
                  <a:pt x="75" y="95"/>
                  <a:pt x="23" y="75"/>
                  <a:pt x="23" y="52"/>
                </a:cubicBezTo>
                <a:cubicBezTo>
                  <a:pt x="23" y="52"/>
                  <a:pt x="23" y="52"/>
                  <a:pt x="23" y="52"/>
                </a:cubicBezTo>
                <a:cubicBezTo>
                  <a:pt x="23" y="28"/>
                  <a:pt x="75" y="8"/>
                  <a:pt x="140" y="8"/>
                </a:cubicBezTo>
                <a:cubicBezTo>
                  <a:pt x="140" y="8"/>
                  <a:pt x="140" y="8"/>
                  <a:pt x="140" y="8"/>
                </a:cubicBezTo>
                <a:lnTo>
                  <a:pt x="14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6" name="Freeform 27"/>
          <p:cNvSpPr>
            <a:spLocks noEditPoints="1"/>
          </p:cNvSpPr>
          <p:nvPr/>
        </p:nvSpPr>
        <p:spPr bwMode="auto">
          <a:xfrm>
            <a:off x="6611251" y="1265518"/>
            <a:ext cx="389233" cy="373759"/>
          </a:xfrm>
          <a:custGeom>
            <a:avLst/>
            <a:gdLst>
              <a:gd name="T0" fmla="*/ 218 w 238"/>
              <a:gd name="T1" fmla="*/ 16 h 229"/>
              <a:gd name="T2" fmla="*/ 119 w 238"/>
              <a:gd name="T3" fmla="*/ 46 h 229"/>
              <a:gd name="T4" fmla="*/ 119 w 238"/>
              <a:gd name="T5" fmla="*/ 57 h 229"/>
              <a:gd name="T6" fmla="*/ 202 w 238"/>
              <a:gd name="T7" fmla="*/ 32 h 229"/>
              <a:gd name="T8" fmla="*/ 150 w 238"/>
              <a:gd name="T9" fmla="*/ 145 h 229"/>
              <a:gd name="T10" fmla="*/ 119 w 238"/>
              <a:gd name="T11" fmla="*/ 172 h 229"/>
              <a:gd name="T12" fmla="*/ 119 w 238"/>
              <a:gd name="T13" fmla="*/ 183 h 229"/>
              <a:gd name="T14" fmla="*/ 156 w 238"/>
              <a:gd name="T15" fmla="*/ 151 h 229"/>
              <a:gd name="T16" fmla="*/ 218 w 238"/>
              <a:gd name="T17" fmla="*/ 16 h 229"/>
              <a:gd name="T18" fmla="*/ 119 w 238"/>
              <a:gd name="T19" fmla="*/ 46 h 229"/>
              <a:gd name="T20" fmla="*/ 83 w 238"/>
              <a:gd name="T21" fmla="*/ 78 h 229"/>
              <a:gd name="T22" fmla="*/ 20 w 238"/>
              <a:gd name="T23" fmla="*/ 214 h 229"/>
              <a:gd name="T24" fmla="*/ 119 w 238"/>
              <a:gd name="T25" fmla="*/ 183 h 229"/>
              <a:gd name="T26" fmla="*/ 119 w 238"/>
              <a:gd name="T27" fmla="*/ 172 h 229"/>
              <a:gd name="T28" fmla="*/ 36 w 238"/>
              <a:gd name="T29" fmla="*/ 197 h 229"/>
              <a:gd name="T30" fmla="*/ 36 w 238"/>
              <a:gd name="T31" fmla="*/ 197 h 229"/>
              <a:gd name="T32" fmla="*/ 89 w 238"/>
              <a:gd name="T33" fmla="*/ 84 h 229"/>
              <a:gd name="T34" fmla="*/ 119 w 238"/>
              <a:gd name="T35" fmla="*/ 57 h 229"/>
              <a:gd name="T36" fmla="*/ 119 w 238"/>
              <a:gd name="T37" fmla="*/ 4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29">
                <a:moveTo>
                  <a:pt x="218" y="16"/>
                </a:moveTo>
                <a:cubicBezTo>
                  <a:pt x="202" y="0"/>
                  <a:pt x="162" y="13"/>
                  <a:pt x="119" y="46"/>
                </a:cubicBezTo>
                <a:cubicBezTo>
                  <a:pt x="119" y="57"/>
                  <a:pt x="119" y="57"/>
                  <a:pt x="119" y="57"/>
                </a:cubicBezTo>
                <a:cubicBezTo>
                  <a:pt x="155" y="30"/>
                  <a:pt x="189" y="19"/>
                  <a:pt x="202" y="32"/>
                </a:cubicBezTo>
                <a:cubicBezTo>
                  <a:pt x="219" y="49"/>
                  <a:pt x="195" y="99"/>
                  <a:pt x="150" y="145"/>
                </a:cubicBezTo>
                <a:cubicBezTo>
                  <a:pt x="140" y="155"/>
                  <a:pt x="129" y="164"/>
                  <a:pt x="119" y="172"/>
                </a:cubicBezTo>
                <a:cubicBezTo>
                  <a:pt x="119" y="183"/>
                  <a:pt x="119" y="183"/>
                  <a:pt x="119" y="183"/>
                </a:cubicBezTo>
                <a:cubicBezTo>
                  <a:pt x="131" y="174"/>
                  <a:pt x="144" y="163"/>
                  <a:pt x="156" y="151"/>
                </a:cubicBezTo>
                <a:cubicBezTo>
                  <a:pt x="210" y="96"/>
                  <a:pt x="238" y="36"/>
                  <a:pt x="218" y="16"/>
                </a:cubicBezTo>
                <a:close/>
                <a:moveTo>
                  <a:pt x="119" y="46"/>
                </a:moveTo>
                <a:cubicBezTo>
                  <a:pt x="107" y="55"/>
                  <a:pt x="95" y="66"/>
                  <a:pt x="83" y="78"/>
                </a:cubicBezTo>
                <a:cubicBezTo>
                  <a:pt x="28" y="133"/>
                  <a:pt x="0" y="193"/>
                  <a:pt x="20" y="214"/>
                </a:cubicBezTo>
                <a:cubicBezTo>
                  <a:pt x="36" y="229"/>
                  <a:pt x="76" y="216"/>
                  <a:pt x="119" y="183"/>
                </a:cubicBezTo>
                <a:cubicBezTo>
                  <a:pt x="119" y="172"/>
                  <a:pt x="119" y="172"/>
                  <a:pt x="119" y="172"/>
                </a:cubicBezTo>
                <a:cubicBezTo>
                  <a:pt x="83" y="199"/>
                  <a:pt x="49" y="211"/>
                  <a:pt x="36" y="197"/>
                </a:cubicBezTo>
                <a:cubicBezTo>
                  <a:pt x="36" y="197"/>
                  <a:pt x="36" y="197"/>
                  <a:pt x="36" y="197"/>
                </a:cubicBezTo>
                <a:cubicBezTo>
                  <a:pt x="19" y="181"/>
                  <a:pt x="43" y="130"/>
                  <a:pt x="89" y="84"/>
                </a:cubicBezTo>
                <a:cubicBezTo>
                  <a:pt x="99" y="74"/>
                  <a:pt x="109" y="65"/>
                  <a:pt x="119" y="57"/>
                </a:cubicBezTo>
                <a:lnTo>
                  <a:pt x="119" y="4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7" name="Freeform 28"/>
          <p:cNvSpPr>
            <a:spLocks noEditPoints="1"/>
          </p:cNvSpPr>
          <p:nvPr/>
        </p:nvSpPr>
        <p:spPr bwMode="auto">
          <a:xfrm>
            <a:off x="6611251" y="1265518"/>
            <a:ext cx="389233" cy="373759"/>
          </a:xfrm>
          <a:custGeom>
            <a:avLst/>
            <a:gdLst>
              <a:gd name="T0" fmla="*/ 218 w 238"/>
              <a:gd name="T1" fmla="*/ 214 h 229"/>
              <a:gd name="T2" fmla="*/ 156 w 238"/>
              <a:gd name="T3" fmla="*/ 78 h 229"/>
              <a:gd name="T4" fmla="*/ 119 w 238"/>
              <a:gd name="T5" fmla="*/ 46 h 229"/>
              <a:gd name="T6" fmla="*/ 119 w 238"/>
              <a:gd name="T7" fmla="*/ 57 h 229"/>
              <a:gd name="T8" fmla="*/ 150 w 238"/>
              <a:gd name="T9" fmla="*/ 84 h 229"/>
              <a:gd name="T10" fmla="*/ 202 w 238"/>
              <a:gd name="T11" fmla="*/ 197 h 229"/>
              <a:gd name="T12" fmla="*/ 119 w 238"/>
              <a:gd name="T13" fmla="*/ 172 h 229"/>
              <a:gd name="T14" fmla="*/ 119 w 238"/>
              <a:gd name="T15" fmla="*/ 183 h 229"/>
              <a:gd name="T16" fmla="*/ 218 w 238"/>
              <a:gd name="T17" fmla="*/ 214 h 229"/>
              <a:gd name="T18" fmla="*/ 119 w 238"/>
              <a:gd name="T19" fmla="*/ 46 h 229"/>
              <a:gd name="T20" fmla="*/ 20 w 238"/>
              <a:gd name="T21" fmla="*/ 16 h 229"/>
              <a:gd name="T22" fmla="*/ 83 w 238"/>
              <a:gd name="T23" fmla="*/ 151 h 229"/>
              <a:gd name="T24" fmla="*/ 119 w 238"/>
              <a:gd name="T25" fmla="*/ 183 h 229"/>
              <a:gd name="T26" fmla="*/ 119 w 238"/>
              <a:gd name="T27" fmla="*/ 172 h 229"/>
              <a:gd name="T28" fmla="*/ 89 w 238"/>
              <a:gd name="T29" fmla="*/ 145 h 229"/>
              <a:gd name="T30" fmla="*/ 36 w 238"/>
              <a:gd name="T31" fmla="*/ 32 h 229"/>
              <a:gd name="T32" fmla="*/ 36 w 238"/>
              <a:gd name="T33" fmla="*/ 32 h 229"/>
              <a:gd name="T34" fmla="*/ 119 w 238"/>
              <a:gd name="T35" fmla="*/ 57 h 229"/>
              <a:gd name="T36" fmla="*/ 119 w 238"/>
              <a:gd name="T37" fmla="*/ 4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29">
                <a:moveTo>
                  <a:pt x="218" y="214"/>
                </a:moveTo>
                <a:cubicBezTo>
                  <a:pt x="238" y="193"/>
                  <a:pt x="210" y="133"/>
                  <a:pt x="156" y="78"/>
                </a:cubicBezTo>
                <a:cubicBezTo>
                  <a:pt x="144" y="66"/>
                  <a:pt x="131" y="55"/>
                  <a:pt x="119" y="46"/>
                </a:cubicBezTo>
                <a:cubicBezTo>
                  <a:pt x="119" y="57"/>
                  <a:pt x="119" y="57"/>
                  <a:pt x="119" y="57"/>
                </a:cubicBezTo>
                <a:cubicBezTo>
                  <a:pt x="129" y="65"/>
                  <a:pt x="140" y="74"/>
                  <a:pt x="150" y="84"/>
                </a:cubicBezTo>
                <a:cubicBezTo>
                  <a:pt x="195" y="130"/>
                  <a:pt x="219" y="181"/>
                  <a:pt x="202" y="197"/>
                </a:cubicBezTo>
                <a:cubicBezTo>
                  <a:pt x="189" y="211"/>
                  <a:pt x="155" y="199"/>
                  <a:pt x="119" y="172"/>
                </a:cubicBezTo>
                <a:cubicBezTo>
                  <a:pt x="119" y="183"/>
                  <a:pt x="119" y="183"/>
                  <a:pt x="119" y="183"/>
                </a:cubicBezTo>
                <a:cubicBezTo>
                  <a:pt x="162" y="216"/>
                  <a:pt x="202" y="229"/>
                  <a:pt x="218" y="214"/>
                </a:cubicBezTo>
                <a:close/>
                <a:moveTo>
                  <a:pt x="119" y="46"/>
                </a:moveTo>
                <a:cubicBezTo>
                  <a:pt x="76" y="13"/>
                  <a:pt x="36" y="0"/>
                  <a:pt x="20" y="16"/>
                </a:cubicBezTo>
                <a:cubicBezTo>
                  <a:pt x="0" y="36"/>
                  <a:pt x="28" y="96"/>
                  <a:pt x="83" y="151"/>
                </a:cubicBezTo>
                <a:cubicBezTo>
                  <a:pt x="95" y="163"/>
                  <a:pt x="107" y="174"/>
                  <a:pt x="119" y="183"/>
                </a:cubicBezTo>
                <a:cubicBezTo>
                  <a:pt x="119" y="172"/>
                  <a:pt x="119" y="172"/>
                  <a:pt x="119" y="172"/>
                </a:cubicBezTo>
                <a:cubicBezTo>
                  <a:pt x="109" y="164"/>
                  <a:pt x="99" y="155"/>
                  <a:pt x="89" y="145"/>
                </a:cubicBezTo>
                <a:cubicBezTo>
                  <a:pt x="43" y="99"/>
                  <a:pt x="19" y="49"/>
                  <a:pt x="36" y="32"/>
                </a:cubicBezTo>
                <a:cubicBezTo>
                  <a:pt x="36" y="32"/>
                  <a:pt x="36" y="32"/>
                  <a:pt x="36" y="32"/>
                </a:cubicBezTo>
                <a:cubicBezTo>
                  <a:pt x="49" y="19"/>
                  <a:pt x="83" y="30"/>
                  <a:pt x="119" y="57"/>
                </a:cubicBezTo>
                <a:lnTo>
                  <a:pt x="119" y="4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8" name="Oval 29"/>
          <p:cNvSpPr>
            <a:spLocks noChangeArrowheads="1"/>
          </p:cNvSpPr>
          <p:nvPr/>
        </p:nvSpPr>
        <p:spPr bwMode="auto">
          <a:xfrm>
            <a:off x="6771944" y="1417878"/>
            <a:ext cx="70229" cy="70229"/>
          </a:xfrm>
          <a:prstGeom prst="ellipse">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9" name="Freeform 30"/>
          <p:cNvSpPr>
            <a:spLocks noEditPoints="1"/>
          </p:cNvSpPr>
          <p:nvPr/>
        </p:nvSpPr>
        <p:spPr bwMode="auto">
          <a:xfrm>
            <a:off x="7311156" y="1095302"/>
            <a:ext cx="192831" cy="365427"/>
          </a:xfrm>
          <a:custGeom>
            <a:avLst/>
            <a:gdLst>
              <a:gd name="T0" fmla="*/ 67 w 162"/>
              <a:gd name="T1" fmla="*/ 307 h 307"/>
              <a:gd name="T2" fmla="*/ 162 w 162"/>
              <a:gd name="T3" fmla="*/ 307 h 307"/>
              <a:gd name="T4" fmla="*/ 67 w 162"/>
              <a:gd name="T5" fmla="*/ 127 h 307"/>
              <a:gd name="T6" fmla="*/ 67 w 162"/>
              <a:gd name="T7" fmla="*/ 193 h 307"/>
              <a:gd name="T8" fmla="*/ 110 w 162"/>
              <a:gd name="T9" fmla="*/ 267 h 307"/>
              <a:gd name="T10" fmla="*/ 67 w 162"/>
              <a:gd name="T11" fmla="*/ 267 h 307"/>
              <a:gd name="T12" fmla="*/ 67 w 162"/>
              <a:gd name="T13" fmla="*/ 307 h 307"/>
              <a:gd name="T14" fmla="*/ 0 w 162"/>
              <a:gd name="T15" fmla="*/ 0 h 307"/>
              <a:gd name="T16" fmla="*/ 0 w 162"/>
              <a:gd name="T17" fmla="*/ 307 h 307"/>
              <a:gd name="T18" fmla="*/ 67 w 162"/>
              <a:gd name="T19" fmla="*/ 307 h 307"/>
              <a:gd name="T20" fmla="*/ 67 w 162"/>
              <a:gd name="T21" fmla="*/ 267 h 307"/>
              <a:gd name="T22" fmla="*/ 24 w 162"/>
              <a:gd name="T23" fmla="*/ 267 h 307"/>
              <a:gd name="T24" fmla="*/ 24 w 162"/>
              <a:gd name="T25" fmla="*/ 120 h 307"/>
              <a:gd name="T26" fmla="*/ 24 w 162"/>
              <a:gd name="T27" fmla="*/ 120 h 307"/>
              <a:gd name="T28" fmla="*/ 67 w 162"/>
              <a:gd name="T29" fmla="*/ 193 h 307"/>
              <a:gd name="T30" fmla="*/ 67 w 162"/>
              <a:gd name="T31" fmla="*/ 127 h 307"/>
              <a:gd name="T32" fmla="*/ 0 w 162"/>
              <a:gd name="T3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2" h="307">
                <a:moveTo>
                  <a:pt x="67" y="307"/>
                </a:moveTo>
                <a:lnTo>
                  <a:pt x="162" y="307"/>
                </a:lnTo>
                <a:lnTo>
                  <a:pt x="67" y="127"/>
                </a:lnTo>
                <a:lnTo>
                  <a:pt x="67" y="193"/>
                </a:lnTo>
                <a:lnTo>
                  <a:pt x="110" y="267"/>
                </a:lnTo>
                <a:lnTo>
                  <a:pt x="67" y="267"/>
                </a:lnTo>
                <a:lnTo>
                  <a:pt x="67" y="307"/>
                </a:lnTo>
                <a:close/>
                <a:moveTo>
                  <a:pt x="0" y="0"/>
                </a:moveTo>
                <a:lnTo>
                  <a:pt x="0" y="307"/>
                </a:lnTo>
                <a:lnTo>
                  <a:pt x="67" y="307"/>
                </a:lnTo>
                <a:lnTo>
                  <a:pt x="67" y="267"/>
                </a:lnTo>
                <a:lnTo>
                  <a:pt x="24" y="267"/>
                </a:lnTo>
                <a:lnTo>
                  <a:pt x="24" y="120"/>
                </a:lnTo>
                <a:lnTo>
                  <a:pt x="24" y="120"/>
                </a:lnTo>
                <a:lnTo>
                  <a:pt x="67" y="193"/>
                </a:lnTo>
                <a:lnTo>
                  <a:pt x="67" y="127"/>
                </a:lnTo>
                <a:lnTo>
                  <a:pt x="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0" name="Rectangle 31"/>
          <p:cNvSpPr>
            <a:spLocks noChangeArrowheads="1"/>
          </p:cNvSpPr>
          <p:nvPr/>
        </p:nvSpPr>
        <p:spPr bwMode="auto">
          <a:xfrm>
            <a:off x="7214741" y="1094112"/>
            <a:ext cx="48803" cy="355905"/>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1" name="Freeform 32"/>
          <p:cNvSpPr>
            <a:spLocks noEditPoints="1"/>
          </p:cNvSpPr>
          <p:nvPr/>
        </p:nvSpPr>
        <p:spPr bwMode="auto">
          <a:xfrm>
            <a:off x="5634003" y="2886727"/>
            <a:ext cx="421372" cy="308292"/>
          </a:xfrm>
          <a:custGeom>
            <a:avLst/>
            <a:gdLst>
              <a:gd name="T0" fmla="*/ 213 w 258"/>
              <a:gd name="T1" fmla="*/ 31 h 189"/>
              <a:gd name="T2" fmla="*/ 204 w 258"/>
              <a:gd name="T3" fmla="*/ 69 h 189"/>
              <a:gd name="T4" fmla="*/ 228 w 258"/>
              <a:gd name="T5" fmla="*/ 109 h 189"/>
              <a:gd name="T6" fmla="*/ 204 w 258"/>
              <a:gd name="T7" fmla="*/ 146 h 189"/>
              <a:gd name="T8" fmla="*/ 204 w 258"/>
              <a:gd name="T9" fmla="*/ 27 h 189"/>
              <a:gd name="T10" fmla="*/ 91 w 258"/>
              <a:gd name="T11" fmla="*/ 14 h 189"/>
              <a:gd name="T12" fmla="*/ 97 w 258"/>
              <a:gd name="T13" fmla="*/ 15 h 189"/>
              <a:gd name="T14" fmla="*/ 91 w 258"/>
              <a:gd name="T15" fmla="*/ 42 h 189"/>
              <a:gd name="T16" fmla="*/ 91 w 258"/>
              <a:gd name="T17" fmla="*/ 162 h 189"/>
              <a:gd name="T18" fmla="*/ 166 w 258"/>
              <a:gd name="T19" fmla="*/ 145 h 189"/>
              <a:gd name="T20" fmla="*/ 204 w 258"/>
              <a:gd name="T21" fmla="*/ 125 h 189"/>
              <a:gd name="T22" fmla="*/ 191 w 258"/>
              <a:gd name="T23" fmla="*/ 122 h 189"/>
              <a:gd name="T24" fmla="*/ 204 w 258"/>
              <a:gd name="T25" fmla="*/ 69 h 189"/>
              <a:gd name="T26" fmla="*/ 91 w 258"/>
              <a:gd name="T27" fmla="*/ 6 h 189"/>
              <a:gd name="T28" fmla="*/ 78 w 258"/>
              <a:gd name="T29" fmla="*/ 24 h 189"/>
              <a:gd name="T30" fmla="*/ 91 w 258"/>
              <a:gd name="T31" fmla="*/ 14 h 189"/>
              <a:gd name="T32" fmla="*/ 78 w 258"/>
              <a:gd name="T33" fmla="*/ 188 h 189"/>
              <a:gd name="T34" fmla="*/ 91 w 258"/>
              <a:gd name="T35" fmla="*/ 162 h 189"/>
              <a:gd name="T36" fmla="*/ 78 w 258"/>
              <a:gd name="T37" fmla="*/ 176 h 189"/>
              <a:gd name="T38" fmla="*/ 91 w 258"/>
              <a:gd name="T39" fmla="*/ 42 h 189"/>
              <a:gd name="T40" fmla="*/ 80 w 258"/>
              <a:gd name="T41" fmla="*/ 134 h 189"/>
              <a:gd name="T42" fmla="*/ 78 w 258"/>
              <a:gd name="T43" fmla="*/ 64 h 189"/>
              <a:gd name="T44" fmla="*/ 78 w 258"/>
              <a:gd name="T45" fmla="*/ 33 h 189"/>
              <a:gd name="T46" fmla="*/ 91 w 258"/>
              <a:gd name="T47" fmla="*/ 42 h 189"/>
              <a:gd name="T48" fmla="*/ 60 w 258"/>
              <a:gd name="T49" fmla="*/ 18 h 189"/>
              <a:gd name="T50" fmla="*/ 68 w 258"/>
              <a:gd name="T51" fmla="*/ 42 h 189"/>
              <a:gd name="T52" fmla="*/ 78 w 258"/>
              <a:gd name="T53" fmla="*/ 33 h 189"/>
              <a:gd name="T54" fmla="*/ 78 w 258"/>
              <a:gd name="T55" fmla="*/ 9 h 189"/>
              <a:gd name="T56" fmla="*/ 78 w 258"/>
              <a:gd name="T57" fmla="*/ 188 h 189"/>
              <a:gd name="T58" fmla="*/ 60 w 258"/>
              <a:gd name="T59" fmla="*/ 176 h 189"/>
              <a:gd name="T60" fmla="*/ 78 w 258"/>
              <a:gd name="T61" fmla="*/ 64 h 189"/>
              <a:gd name="T62" fmla="*/ 60 w 258"/>
              <a:gd name="T63" fmla="*/ 134 h 189"/>
              <a:gd name="T64" fmla="*/ 70 w 258"/>
              <a:gd name="T65" fmla="*/ 116 h 189"/>
              <a:gd name="T66" fmla="*/ 60 w 258"/>
              <a:gd name="T67" fmla="*/ 87 h 189"/>
              <a:gd name="T68" fmla="*/ 76 w 258"/>
              <a:gd name="T69" fmla="*/ 68 h 189"/>
              <a:gd name="T70" fmla="*/ 60 w 258"/>
              <a:gd name="T71" fmla="*/ 18 h 189"/>
              <a:gd name="T72" fmla="*/ 60 w 258"/>
              <a:gd name="T73" fmla="*/ 187 h 189"/>
              <a:gd name="T74" fmla="*/ 59 w 258"/>
              <a:gd name="T75" fmla="*/ 175 h 189"/>
              <a:gd name="T76" fmla="*/ 49 w 258"/>
              <a:gd name="T77" fmla="*/ 144 h 189"/>
              <a:gd name="T78" fmla="*/ 60 w 258"/>
              <a:gd name="T79" fmla="*/ 125 h 189"/>
              <a:gd name="T80" fmla="*/ 41 w 258"/>
              <a:gd name="T81" fmla="*/ 125 h 189"/>
              <a:gd name="T82" fmla="*/ 60 w 258"/>
              <a:gd name="T83" fmla="*/ 87 h 189"/>
              <a:gd name="T84" fmla="*/ 51 w 258"/>
              <a:gd name="T85" fmla="*/ 76 h 189"/>
              <a:gd name="T86" fmla="*/ 43 w 258"/>
              <a:gd name="T87" fmla="*/ 51 h 189"/>
              <a:gd name="T88" fmla="*/ 60 w 258"/>
              <a:gd name="T89" fmla="*/ 1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8" h="189">
                <a:moveTo>
                  <a:pt x="253" y="104"/>
                </a:moveTo>
                <a:cubicBezTo>
                  <a:pt x="258" y="60"/>
                  <a:pt x="213" y="31"/>
                  <a:pt x="213" y="31"/>
                </a:cubicBezTo>
                <a:cubicBezTo>
                  <a:pt x="210" y="30"/>
                  <a:pt x="207" y="28"/>
                  <a:pt x="204" y="27"/>
                </a:cubicBezTo>
                <a:cubicBezTo>
                  <a:pt x="204" y="69"/>
                  <a:pt x="204" y="69"/>
                  <a:pt x="204" y="69"/>
                </a:cubicBezTo>
                <a:cubicBezTo>
                  <a:pt x="208" y="69"/>
                  <a:pt x="212" y="70"/>
                  <a:pt x="216" y="72"/>
                </a:cubicBezTo>
                <a:cubicBezTo>
                  <a:pt x="230" y="79"/>
                  <a:pt x="235" y="95"/>
                  <a:pt x="228" y="109"/>
                </a:cubicBezTo>
                <a:cubicBezTo>
                  <a:pt x="224" y="119"/>
                  <a:pt x="214" y="125"/>
                  <a:pt x="204" y="125"/>
                </a:cubicBezTo>
                <a:cubicBezTo>
                  <a:pt x="204" y="146"/>
                  <a:pt x="204" y="146"/>
                  <a:pt x="204" y="146"/>
                </a:cubicBezTo>
                <a:cubicBezTo>
                  <a:pt x="230" y="144"/>
                  <a:pt x="249" y="134"/>
                  <a:pt x="253" y="104"/>
                </a:cubicBezTo>
                <a:close/>
                <a:moveTo>
                  <a:pt x="204" y="27"/>
                </a:moveTo>
                <a:cubicBezTo>
                  <a:pt x="156" y="5"/>
                  <a:pt x="119" y="0"/>
                  <a:pt x="91" y="6"/>
                </a:cubicBezTo>
                <a:cubicBezTo>
                  <a:pt x="91" y="14"/>
                  <a:pt x="91" y="14"/>
                  <a:pt x="91" y="14"/>
                </a:cubicBezTo>
                <a:cubicBezTo>
                  <a:pt x="93" y="14"/>
                  <a:pt x="95" y="14"/>
                  <a:pt x="97" y="15"/>
                </a:cubicBezTo>
                <a:cubicBezTo>
                  <a:pt x="97" y="15"/>
                  <a:pt x="97" y="15"/>
                  <a:pt x="97" y="15"/>
                </a:cubicBezTo>
                <a:cubicBezTo>
                  <a:pt x="104" y="19"/>
                  <a:pt x="107" y="27"/>
                  <a:pt x="103" y="34"/>
                </a:cubicBezTo>
                <a:cubicBezTo>
                  <a:pt x="101" y="39"/>
                  <a:pt x="96" y="42"/>
                  <a:pt x="91" y="42"/>
                </a:cubicBezTo>
                <a:cubicBezTo>
                  <a:pt x="91" y="146"/>
                  <a:pt x="91" y="146"/>
                  <a:pt x="91" y="146"/>
                </a:cubicBezTo>
                <a:cubicBezTo>
                  <a:pt x="93" y="151"/>
                  <a:pt x="93" y="157"/>
                  <a:pt x="91" y="162"/>
                </a:cubicBezTo>
                <a:cubicBezTo>
                  <a:pt x="91" y="185"/>
                  <a:pt x="91" y="185"/>
                  <a:pt x="91" y="185"/>
                </a:cubicBezTo>
                <a:cubicBezTo>
                  <a:pt x="117" y="174"/>
                  <a:pt x="138" y="143"/>
                  <a:pt x="166" y="145"/>
                </a:cubicBezTo>
                <a:cubicBezTo>
                  <a:pt x="179" y="147"/>
                  <a:pt x="192" y="147"/>
                  <a:pt x="204" y="146"/>
                </a:cubicBezTo>
                <a:cubicBezTo>
                  <a:pt x="204" y="125"/>
                  <a:pt x="204" y="125"/>
                  <a:pt x="204" y="125"/>
                </a:cubicBezTo>
                <a:cubicBezTo>
                  <a:pt x="199" y="125"/>
                  <a:pt x="195" y="124"/>
                  <a:pt x="191" y="122"/>
                </a:cubicBezTo>
                <a:cubicBezTo>
                  <a:pt x="191" y="122"/>
                  <a:pt x="191" y="122"/>
                  <a:pt x="191" y="122"/>
                </a:cubicBezTo>
                <a:cubicBezTo>
                  <a:pt x="177" y="115"/>
                  <a:pt x="172" y="98"/>
                  <a:pt x="179" y="84"/>
                </a:cubicBezTo>
                <a:cubicBezTo>
                  <a:pt x="184" y="74"/>
                  <a:pt x="193" y="69"/>
                  <a:pt x="204" y="69"/>
                </a:cubicBezTo>
                <a:lnTo>
                  <a:pt x="204" y="27"/>
                </a:lnTo>
                <a:close/>
                <a:moveTo>
                  <a:pt x="91" y="6"/>
                </a:moveTo>
                <a:cubicBezTo>
                  <a:pt x="86" y="6"/>
                  <a:pt x="82" y="8"/>
                  <a:pt x="78" y="9"/>
                </a:cubicBezTo>
                <a:cubicBezTo>
                  <a:pt x="78" y="24"/>
                  <a:pt x="78" y="24"/>
                  <a:pt x="78" y="24"/>
                </a:cubicBezTo>
                <a:cubicBezTo>
                  <a:pt x="78" y="23"/>
                  <a:pt x="78" y="22"/>
                  <a:pt x="78" y="22"/>
                </a:cubicBezTo>
                <a:cubicBezTo>
                  <a:pt x="81" y="17"/>
                  <a:pt x="86" y="14"/>
                  <a:pt x="91" y="14"/>
                </a:cubicBezTo>
                <a:cubicBezTo>
                  <a:pt x="91" y="6"/>
                  <a:pt x="91" y="6"/>
                  <a:pt x="91" y="6"/>
                </a:cubicBezTo>
                <a:close/>
                <a:moveTo>
                  <a:pt x="78" y="188"/>
                </a:moveTo>
                <a:cubicBezTo>
                  <a:pt x="82" y="188"/>
                  <a:pt x="87" y="187"/>
                  <a:pt x="91" y="185"/>
                </a:cubicBezTo>
                <a:cubicBezTo>
                  <a:pt x="91" y="162"/>
                  <a:pt x="91" y="162"/>
                  <a:pt x="91" y="162"/>
                </a:cubicBezTo>
                <a:cubicBezTo>
                  <a:pt x="90" y="163"/>
                  <a:pt x="90" y="164"/>
                  <a:pt x="90" y="165"/>
                </a:cubicBezTo>
                <a:cubicBezTo>
                  <a:pt x="87" y="170"/>
                  <a:pt x="83" y="174"/>
                  <a:pt x="78" y="176"/>
                </a:cubicBezTo>
                <a:cubicBezTo>
                  <a:pt x="78" y="188"/>
                  <a:pt x="78" y="188"/>
                  <a:pt x="78" y="188"/>
                </a:cubicBezTo>
                <a:close/>
                <a:moveTo>
                  <a:pt x="91" y="42"/>
                </a:moveTo>
                <a:cubicBezTo>
                  <a:pt x="91" y="146"/>
                  <a:pt x="91" y="146"/>
                  <a:pt x="91" y="146"/>
                </a:cubicBezTo>
                <a:cubicBezTo>
                  <a:pt x="89" y="141"/>
                  <a:pt x="85" y="136"/>
                  <a:pt x="80" y="134"/>
                </a:cubicBezTo>
                <a:cubicBezTo>
                  <a:pt x="79" y="133"/>
                  <a:pt x="78" y="133"/>
                  <a:pt x="78" y="133"/>
                </a:cubicBezTo>
                <a:cubicBezTo>
                  <a:pt x="78" y="64"/>
                  <a:pt x="78" y="64"/>
                  <a:pt x="78" y="64"/>
                </a:cubicBezTo>
                <a:cubicBezTo>
                  <a:pt x="79" y="61"/>
                  <a:pt x="79" y="57"/>
                  <a:pt x="78" y="54"/>
                </a:cubicBezTo>
                <a:cubicBezTo>
                  <a:pt x="78" y="33"/>
                  <a:pt x="78" y="33"/>
                  <a:pt x="78" y="33"/>
                </a:cubicBezTo>
                <a:cubicBezTo>
                  <a:pt x="79" y="36"/>
                  <a:pt x="81" y="39"/>
                  <a:pt x="84" y="41"/>
                </a:cubicBezTo>
                <a:cubicBezTo>
                  <a:pt x="86" y="42"/>
                  <a:pt x="89" y="42"/>
                  <a:pt x="91" y="42"/>
                </a:cubicBezTo>
                <a:close/>
                <a:moveTo>
                  <a:pt x="78" y="9"/>
                </a:moveTo>
                <a:cubicBezTo>
                  <a:pt x="71" y="11"/>
                  <a:pt x="65" y="14"/>
                  <a:pt x="60" y="18"/>
                </a:cubicBezTo>
                <a:cubicBezTo>
                  <a:pt x="60" y="40"/>
                  <a:pt x="60" y="40"/>
                  <a:pt x="60" y="40"/>
                </a:cubicBezTo>
                <a:cubicBezTo>
                  <a:pt x="62" y="40"/>
                  <a:pt x="65" y="41"/>
                  <a:pt x="68" y="42"/>
                </a:cubicBezTo>
                <a:cubicBezTo>
                  <a:pt x="73" y="45"/>
                  <a:pt x="76" y="49"/>
                  <a:pt x="78" y="54"/>
                </a:cubicBezTo>
                <a:cubicBezTo>
                  <a:pt x="78" y="33"/>
                  <a:pt x="78" y="33"/>
                  <a:pt x="78" y="33"/>
                </a:cubicBezTo>
                <a:cubicBezTo>
                  <a:pt x="77" y="30"/>
                  <a:pt x="77" y="27"/>
                  <a:pt x="78" y="24"/>
                </a:cubicBezTo>
                <a:cubicBezTo>
                  <a:pt x="78" y="9"/>
                  <a:pt x="78" y="9"/>
                  <a:pt x="78" y="9"/>
                </a:cubicBezTo>
                <a:close/>
                <a:moveTo>
                  <a:pt x="60" y="187"/>
                </a:moveTo>
                <a:cubicBezTo>
                  <a:pt x="66" y="188"/>
                  <a:pt x="72" y="189"/>
                  <a:pt x="78" y="188"/>
                </a:cubicBezTo>
                <a:cubicBezTo>
                  <a:pt x="78" y="176"/>
                  <a:pt x="78" y="176"/>
                  <a:pt x="78" y="176"/>
                </a:cubicBezTo>
                <a:cubicBezTo>
                  <a:pt x="72" y="178"/>
                  <a:pt x="65" y="178"/>
                  <a:pt x="60" y="176"/>
                </a:cubicBezTo>
                <a:cubicBezTo>
                  <a:pt x="60" y="187"/>
                  <a:pt x="60" y="187"/>
                  <a:pt x="60" y="187"/>
                </a:cubicBezTo>
                <a:close/>
                <a:moveTo>
                  <a:pt x="78" y="64"/>
                </a:moveTo>
                <a:cubicBezTo>
                  <a:pt x="78" y="133"/>
                  <a:pt x="78" y="133"/>
                  <a:pt x="78" y="133"/>
                </a:cubicBezTo>
                <a:cubicBezTo>
                  <a:pt x="72" y="131"/>
                  <a:pt x="65" y="131"/>
                  <a:pt x="60" y="134"/>
                </a:cubicBezTo>
                <a:cubicBezTo>
                  <a:pt x="60" y="125"/>
                  <a:pt x="60" y="125"/>
                  <a:pt x="60" y="125"/>
                </a:cubicBezTo>
                <a:cubicBezTo>
                  <a:pt x="64" y="123"/>
                  <a:pt x="67" y="120"/>
                  <a:pt x="70" y="116"/>
                </a:cubicBezTo>
                <a:cubicBezTo>
                  <a:pt x="75" y="105"/>
                  <a:pt x="71" y="92"/>
                  <a:pt x="60" y="87"/>
                </a:cubicBezTo>
                <a:cubicBezTo>
                  <a:pt x="60" y="87"/>
                  <a:pt x="60" y="87"/>
                  <a:pt x="60" y="87"/>
                </a:cubicBezTo>
                <a:cubicBezTo>
                  <a:pt x="60" y="78"/>
                  <a:pt x="60" y="78"/>
                  <a:pt x="60" y="78"/>
                </a:cubicBezTo>
                <a:cubicBezTo>
                  <a:pt x="66" y="78"/>
                  <a:pt x="73" y="74"/>
                  <a:pt x="76" y="68"/>
                </a:cubicBezTo>
                <a:cubicBezTo>
                  <a:pt x="77" y="66"/>
                  <a:pt x="77" y="65"/>
                  <a:pt x="78" y="64"/>
                </a:cubicBezTo>
                <a:close/>
                <a:moveTo>
                  <a:pt x="60" y="18"/>
                </a:moveTo>
                <a:cubicBezTo>
                  <a:pt x="0" y="56"/>
                  <a:pt x="10" y="159"/>
                  <a:pt x="46" y="180"/>
                </a:cubicBezTo>
                <a:cubicBezTo>
                  <a:pt x="51" y="183"/>
                  <a:pt x="55" y="185"/>
                  <a:pt x="60" y="187"/>
                </a:cubicBezTo>
                <a:cubicBezTo>
                  <a:pt x="60" y="176"/>
                  <a:pt x="60" y="176"/>
                  <a:pt x="60" y="176"/>
                </a:cubicBezTo>
                <a:cubicBezTo>
                  <a:pt x="59" y="175"/>
                  <a:pt x="59" y="175"/>
                  <a:pt x="59" y="175"/>
                </a:cubicBezTo>
                <a:cubicBezTo>
                  <a:pt x="59" y="175"/>
                  <a:pt x="59" y="175"/>
                  <a:pt x="59" y="175"/>
                </a:cubicBezTo>
                <a:cubicBezTo>
                  <a:pt x="48" y="170"/>
                  <a:pt x="43" y="156"/>
                  <a:pt x="49" y="144"/>
                </a:cubicBezTo>
                <a:cubicBezTo>
                  <a:pt x="51" y="139"/>
                  <a:pt x="55" y="136"/>
                  <a:pt x="60" y="134"/>
                </a:cubicBezTo>
                <a:cubicBezTo>
                  <a:pt x="60" y="125"/>
                  <a:pt x="60" y="125"/>
                  <a:pt x="60" y="125"/>
                </a:cubicBezTo>
                <a:cubicBezTo>
                  <a:pt x="54" y="128"/>
                  <a:pt x="47" y="128"/>
                  <a:pt x="41" y="125"/>
                </a:cubicBezTo>
                <a:cubicBezTo>
                  <a:pt x="41" y="125"/>
                  <a:pt x="41" y="125"/>
                  <a:pt x="41" y="125"/>
                </a:cubicBezTo>
                <a:cubicBezTo>
                  <a:pt x="31" y="120"/>
                  <a:pt x="26" y="107"/>
                  <a:pt x="32" y="97"/>
                </a:cubicBezTo>
                <a:cubicBezTo>
                  <a:pt x="37" y="86"/>
                  <a:pt x="49" y="82"/>
                  <a:pt x="60" y="87"/>
                </a:cubicBezTo>
                <a:cubicBezTo>
                  <a:pt x="60" y="78"/>
                  <a:pt x="60" y="78"/>
                  <a:pt x="60" y="78"/>
                </a:cubicBezTo>
                <a:cubicBezTo>
                  <a:pt x="57" y="78"/>
                  <a:pt x="54" y="77"/>
                  <a:pt x="51" y="76"/>
                </a:cubicBezTo>
                <a:cubicBezTo>
                  <a:pt x="42" y="71"/>
                  <a:pt x="38" y="60"/>
                  <a:pt x="43" y="51"/>
                </a:cubicBezTo>
                <a:cubicBezTo>
                  <a:pt x="43" y="51"/>
                  <a:pt x="43" y="51"/>
                  <a:pt x="43" y="51"/>
                </a:cubicBezTo>
                <a:cubicBezTo>
                  <a:pt x="46" y="44"/>
                  <a:pt x="53" y="40"/>
                  <a:pt x="60" y="40"/>
                </a:cubicBezTo>
                <a:lnTo>
                  <a:pt x="60" y="1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3" name="Group 127"/>
          <p:cNvGrpSpPr/>
          <p:nvPr/>
        </p:nvGrpSpPr>
        <p:grpSpPr>
          <a:xfrm>
            <a:off x="6818366" y="3195018"/>
            <a:ext cx="380902" cy="490410"/>
            <a:chOff x="8610600" y="4127500"/>
            <a:chExt cx="508001" cy="654050"/>
          </a:xfrm>
          <a:solidFill>
            <a:schemeClr val="tx2">
              <a:lumMod val="20000"/>
              <a:lumOff val="80000"/>
            </a:schemeClr>
          </a:solidFill>
        </p:grpSpPr>
        <p:sp>
          <p:nvSpPr>
            <p:cNvPr id="43" name="Freeform 33"/>
            <p:cNvSpPr/>
            <p:nvPr/>
          </p:nvSpPr>
          <p:spPr bwMode="auto">
            <a:xfrm>
              <a:off x="8618538" y="4127500"/>
              <a:ext cx="500063" cy="503238"/>
            </a:xfrm>
            <a:custGeom>
              <a:avLst/>
              <a:gdLst>
                <a:gd name="T0" fmla="*/ 169 w 230"/>
                <a:gd name="T1" fmla="*/ 12 h 231"/>
                <a:gd name="T2" fmla="*/ 215 w 230"/>
                <a:gd name="T3" fmla="*/ 103 h 231"/>
                <a:gd name="T4" fmla="*/ 102 w 230"/>
                <a:gd name="T5" fmla="*/ 216 h 231"/>
                <a:gd name="T6" fmla="*/ 12 w 230"/>
                <a:gd name="T7" fmla="*/ 171 h 231"/>
                <a:gd name="T8" fmla="*/ 0 w 230"/>
                <a:gd name="T9" fmla="*/ 181 h 231"/>
                <a:gd name="T10" fmla="*/ 102 w 230"/>
                <a:gd name="T11" fmla="*/ 231 h 231"/>
                <a:gd name="T12" fmla="*/ 230 w 230"/>
                <a:gd name="T13" fmla="*/ 103 h 231"/>
                <a:gd name="T14" fmla="*/ 178 w 230"/>
                <a:gd name="T15" fmla="*/ 0 h 231"/>
                <a:gd name="T16" fmla="*/ 169 w 230"/>
                <a:gd name="T17"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1">
                  <a:moveTo>
                    <a:pt x="169" y="12"/>
                  </a:moveTo>
                  <a:cubicBezTo>
                    <a:pt x="197" y="32"/>
                    <a:pt x="215" y="65"/>
                    <a:pt x="215" y="103"/>
                  </a:cubicBezTo>
                  <a:cubicBezTo>
                    <a:pt x="215" y="165"/>
                    <a:pt x="165" y="216"/>
                    <a:pt x="102" y="216"/>
                  </a:cubicBezTo>
                  <a:cubicBezTo>
                    <a:pt x="65" y="216"/>
                    <a:pt x="33" y="198"/>
                    <a:pt x="12" y="171"/>
                  </a:cubicBezTo>
                  <a:cubicBezTo>
                    <a:pt x="0" y="181"/>
                    <a:pt x="0" y="181"/>
                    <a:pt x="0" y="181"/>
                  </a:cubicBezTo>
                  <a:cubicBezTo>
                    <a:pt x="24" y="211"/>
                    <a:pt x="61" y="231"/>
                    <a:pt x="102" y="231"/>
                  </a:cubicBezTo>
                  <a:cubicBezTo>
                    <a:pt x="173" y="231"/>
                    <a:pt x="230" y="174"/>
                    <a:pt x="230" y="103"/>
                  </a:cubicBezTo>
                  <a:cubicBezTo>
                    <a:pt x="230" y="61"/>
                    <a:pt x="210" y="23"/>
                    <a:pt x="178" y="0"/>
                  </a:cubicBezTo>
                  <a:lnTo>
                    <a:pt x="169"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4" name="Freeform 34"/>
            <p:cNvSpPr>
              <a:spLocks noEditPoints="1"/>
            </p:cNvSpPr>
            <p:nvPr/>
          </p:nvSpPr>
          <p:spPr bwMode="auto">
            <a:xfrm>
              <a:off x="8621713" y="4137025"/>
              <a:ext cx="442913" cy="441325"/>
            </a:xfrm>
            <a:custGeom>
              <a:avLst/>
              <a:gdLst>
                <a:gd name="T0" fmla="*/ 102 w 203"/>
                <a:gd name="T1" fmla="*/ 203 h 203"/>
                <a:gd name="T2" fmla="*/ 203 w 203"/>
                <a:gd name="T3" fmla="*/ 101 h 203"/>
                <a:gd name="T4" fmla="*/ 102 w 203"/>
                <a:gd name="T5" fmla="*/ 0 h 203"/>
                <a:gd name="T6" fmla="*/ 102 w 203"/>
                <a:gd name="T7" fmla="*/ 5 h 203"/>
                <a:gd name="T8" fmla="*/ 198 w 203"/>
                <a:gd name="T9" fmla="*/ 101 h 203"/>
                <a:gd name="T10" fmla="*/ 102 w 203"/>
                <a:gd name="T11" fmla="*/ 198 h 203"/>
                <a:gd name="T12" fmla="*/ 102 w 203"/>
                <a:gd name="T13" fmla="*/ 203 h 203"/>
                <a:gd name="T14" fmla="*/ 102 w 203"/>
                <a:gd name="T15" fmla="*/ 0 h 203"/>
                <a:gd name="T16" fmla="*/ 0 w 203"/>
                <a:gd name="T17" fmla="*/ 101 h 203"/>
                <a:gd name="T18" fmla="*/ 102 w 203"/>
                <a:gd name="T19" fmla="*/ 203 h 203"/>
                <a:gd name="T20" fmla="*/ 102 w 203"/>
                <a:gd name="T21" fmla="*/ 203 h 203"/>
                <a:gd name="T22" fmla="*/ 102 w 203"/>
                <a:gd name="T23" fmla="*/ 198 h 203"/>
                <a:gd name="T24" fmla="*/ 102 w 203"/>
                <a:gd name="T25" fmla="*/ 198 h 203"/>
                <a:gd name="T26" fmla="*/ 102 w 203"/>
                <a:gd name="T27" fmla="*/ 198 h 203"/>
                <a:gd name="T28" fmla="*/ 5 w 203"/>
                <a:gd name="T29" fmla="*/ 101 h 203"/>
                <a:gd name="T30" fmla="*/ 102 w 203"/>
                <a:gd name="T31" fmla="*/ 5 h 203"/>
                <a:gd name="T32" fmla="*/ 102 w 203"/>
                <a:gd name="T33" fmla="*/ 5 h 203"/>
                <a:gd name="T34" fmla="*/ 102 w 203"/>
                <a:gd name="T35"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203">
                  <a:moveTo>
                    <a:pt x="102" y="203"/>
                  </a:moveTo>
                  <a:cubicBezTo>
                    <a:pt x="158" y="203"/>
                    <a:pt x="203" y="157"/>
                    <a:pt x="203" y="101"/>
                  </a:cubicBezTo>
                  <a:cubicBezTo>
                    <a:pt x="203" y="45"/>
                    <a:pt x="158" y="0"/>
                    <a:pt x="102" y="0"/>
                  </a:cubicBezTo>
                  <a:cubicBezTo>
                    <a:pt x="102" y="5"/>
                    <a:pt x="102" y="5"/>
                    <a:pt x="102" y="5"/>
                  </a:cubicBezTo>
                  <a:cubicBezTo>
                    <a:pt x="155" y="5"/>
                    <a:pt x="198" y="48"/>
                    <a:pt x="198" y="101"/>
                  </a:cubicBezTo>
                  <a:cubicBezTo>
                    <a:pt x="198" y="155"/>
                    <a:pt x="155" y="198"/>
                    <a:pt x="102" y="198"/>
                  </a:cubicBezTo>
                  <a:lnTo>
                    <a:pt x="102" y="203"/>
                  </a:lnTo>
                  <a:close/>
                  <a:moveTo>
                    <a:pt x="102" y="0"/>
                  </a:moveTo>
                  <a:cubicBezTo>
                    <a:pt x="46" y="0"/>
                    <a:pt x="0" y="45"/>
                    <a:pt x="0" y="101"/>
                  </a:cubicBezTo>
                  <a:cubicBezTo>
                    <a:pt x="0" y="157"/>
                    <a:pt x="46" y="203"/>
                    <a:pt x="102" y="203"/>
                  </a:cubicBezTo>
                  <a:cubicBezTo>
                    <a:pt x="102" y="203"/>
                    <a:pt x="102" y="203"/>
                    <a:pt x="102" y="203"/>
                  </a:cubicBezTo>
                  <a:cubicBezTo>
                    <a:pt x="102" y="198"/>
                    <a:pt x="102" y="198"/>
                    <a:pt x="102" y="198"/>
                  </a:cubicBezTo>
                  <a:cubicBezTo>
                    <a:pt x="102" y="198"/>
                    <a:pt x="102" y="198"/>
                    <a:pt x="102" y="198"/>
                  </a:cubicBezTo>
                  <a:cubicBezTo>
                    <a:pt x="102" y="198"/>
                    <a:pt x="102" y="198"/>
                    <a:pt x="102" y="198"/>
                  </a:cubicBezTo>
                  <a:cubicBezTo>
                    <a:pt x="48" y="198"/>
                    <a:pt x="5" y="155"/>
                    <a:pt x="5" y="101"/>
                  </a:cubicBezTo>
                  <a:cubicBezTo>
                    <a:pt x="5" y="48"/>
                    <a:pt x="48" y="5"/>
                    <a:pt x="102" y="5"/>
                  </a:cubicBezTo>
                  <a:cubicBezTo>
                    <a:pt x="102" y="5"/>
                    <a:pt x="102" y="5"/>
                    <a:pt x="102" y="5"/>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5" name="Freeform 35"/>
            <p:cNvSpPr/>
            <p:nvPr/>
          </p:nvSpPr>
          <p:spPr bwMode="auto">
            <a:xfrm>
              <a:off x="8610600" y="4144963"/>
              <a:ext cx="496888" cy="433388"/>
            </a:xfrm>
            <a:custGeom>
              <a:avLst/>
              <a:gdLst>
                <a:gd name="T0" fmla="*/ 65 w 228"/>
                <a:gd name="T1" fmla="*/ 15 h 199"/>
                <a:gd name="T2" fmla="*/ 61 w 228"/>
                <a:gd name="T3" fmla="*/ 23 h 199"/>
                <a:gd name="T4" fmla="*/ 57 w 228"/>
                <a:gd name="T5" fmla="*/ 29 h 199"/>
                <a:gd name="T6" fmla="*/ 54 w 228"/>
                <a:gd name="T7" fmla="*/ 26 h 199"/>
                <a:gd name="T8" fmla="*/ 52 w 228"/>
                <a:gd name="T9" fmla="*/ 32 h 199"/>
                <a:gd name="T10" fmla="*/ 42 w 228"/>
                <a:gd name="T11" fmla="*/ 34 h 199"/>
                <a:gd name="T12" fmla="*/ 36 w 228"/>
                <a:gd name="T13" fmla="*/ 41 h 199"/>
                <a:gd name="T14" fmla="*/ 27 w 228"/>
                <a:gd name="T15" fmla="*/ 53 h 199"/>
                <a:gd name="T16" fmla="*/ 21 w 228"/>
                <a:gd name="T17" fmla="*/ 61 h 199"/>
                <a:gd name="T18" fmla="*/ 27 w 228"/>
                <a:gd name="T19" fmla="*/ 67 h 199"/>
                <a:gd name="T20" fmla="*/ 27 w 228"/>
                <a:gd name="T21" fmla="*/ 70 h 199"/>
                <a:gd name="T22" fmla="*/ 22 w 228"/>
                <a:gd name="T23" fmla="*/ 65 h 199"/>
                <a:gd name="T24" fmla="*/ 18 w 228"/>
                <a:gd name="T25" fmla="*/ 60 h 199"/>
                <a:gd name="T26" fmla="*/ 16 w 228"/>
                <a:gd name="T27" fmla="*/ 69 h 199"/>
                <a:gd name="T28" fmla="*/ 17 w 228"/>
                <a:gd name="T29" fmla="*/ 83 h 199"/>
                <a:gd name="T30" fmla="*/ 24 w 228"/>
                <a:gd name="T31" fmla="*/ 80 h 199"/>
                <a:gd name="T32" fmla="*/ 32 w 228"/>
                <a:gd name="T33" fmla="*/ 88 h 199"/>
                <a:gd name="T34" fmla="*/ 41 w 228"/>
                <a:gd name="T35" fmla="*/ 98 h 199"/>
                <a:gd name="T36" fmla="*/ 50 w 228"/>
                <a:gd name="T37" fmla="*/ 105 h 199"/>
                <a:gd name="T38" fmla="*/ 61 w 228"/>
                <a:gd name="T39" fmla="*/ 117 h 199"/>
                <a:gd name="T40" fmla="*/ 58 w 228"/>
                <a:gd name="T41" fmla="*/ 134 h 199"/>
                <a:gd name="T42" fmla="*/ 49 w 228"/>
                <a:gd name="T43" fmla="*/ 155 h 199"/>
                <a:gd name="T44" fmla="*/ 52 w 228"/>
                <a:gd name="T45" fmla="*/ 170 h 199"/>
                <a:gd name="T46" fmla="*/ 46 w 228"/>
                <a:gd name="T47" fmla="*/ 171 h 199"/>
                <a:gd name="T48" fmla="*/ 32 w 228"/>
                <a:gd name="T49" fmla="*/ 148 h 199"/>
                <a:gd name="T50" fmla="*/ 16 w 228"/>
                <a:gd name="T51" fmla="*/ 113 h 199"/>
                <a:gd name="T52" fmla="*/ 11 w 228"/>
                <a:gd name="T53" fmla="*/ 87 h 199"/>
                <a:gd name="T54" fmla="*/ 73 w 228"/>
                <a:gd name="T55" fmla="*/ 183 h 199"/>
                <a:gd name="T56" fmla="*/ 89 w 228"/>
                <a:gd name="T57" fmla="*/ 181 h 199"/>
                <a:gd name="T58" fmla="*/ 110 w 228"/>
                <a:gd name="T59" fmla="*/ 178 h 199"/>
                <a:gd name="T60" fmla="*/ 108 w 228"/>
                <a:gd name="T61" fmla="*/ 187 h 199"/>
                <a:gd name="T62" fmla="*/ 121 w 228"/>
                <a:gd name="T63" fmla="*/ 186 h 199"/>
                <a:gd name="T64" fmla="*/ 139 w 228"/>
                <a:gd name="T65" fmla="*/ 184 h 199"/>
                <a:gd name="T66" fmla="*/ 137 w 228"/>
                <a:gd name="T67" fmla="*/ 3 h 199"/>
                <a:gd name="T68" fmla="*/ 197 w 228"/>
                <a:gd name="T69" fmla="*/ 64 h 199"/>
                <a:gd name="T70" fmla="*/ 189 w 228"/>
                <a:gd name="T71" fmla="*/ 58 h 199"/>
                <a:gd name="T72" fmla="*/ 181 w 228"/>
                <a:gd name="T73" fmla="*/ 74 h 199"/>
                <a:gd name="T74" fmla="*/ 170 w 228"/>
                <a:gd name="T75" fmla="*/ 59 h 199"/>
                <a:gd name="T76" fmla="*/ 174 w 228"/>
                <a:gd name="T77" fmla="*/ 75 h 199"/>
                <a:gd name="T78" fmla="*/ 186 w 228"/>
                <a:gd name="T79" fmla="*/ 79 h 199"/>
                <a:gd name="T80" fmla="*/ 181 w 228"/>
                <a:gd name="T81" fmla="*/ 100 h 199"/>
                <a:gd name="T82" fmla="*/ 175 w 228"/>
                <a:gd name="T83" fmla="*/ 122 h 199"/>
                <a:gd name="T84" fmla="*/ 168 w 228"/>
                <a:gd name="T85" fmla="*/ 137 h 199"/>
                <a:gd name="T86" fmla="*/ 147 w 228"/>
                <a:gd name="T87" fmla="*/ 154 h 199"/>
                <a:gd name="T88" fmla="*/ 141 w 228"/>
                <a:gd name="T89" fmla="*/ 139 h 199"/>
                <a:gd name="T90" fmla="*/ 142 w 228"/>
                <a:gd name="T91" fmla="*/ 121 h 199"/>
                <a:gd name="T92" fmla="*/ 135 w 228"/>
                <a:gd name="T93" fmla="*/ 101 h 199"/>
                <a:gd name="T94" fmla="*/ 125 w 228"/>
                <a:gd name="T95" fmla="*/ 89 h 199"/>
                <a:gd name="T96" fmla="*/ 99 w 228"/>
                <a:gd name="T97" fmla="*/ 90 h 199"/>
                <a:gd name="T98" fmla="*/ 89 w 228"/>
                <a:gd name="T99" fmla="*/ 76 h 199"/>
                <a:gd name="T100" fmla="*/ 100 w 228"/>
                <a:gd name="T101" fmla="*/ 49 h 199"/>
                <a:gd name="T102" fmla="*/ 119 w 228"/>
                <a:gd name="T103" fmla="*/ 41 h 199"/>
                <a:gd name="T104" fmla="*/ 130 w 228"/>
                <a:gd name="T105" fmla="*/ 46 h 199"/>
                <a:gd name="T106" fmla="*/ 146 w 228"/>
                <a:gd name="T107" fmla="*/ 46 h 199"/>
                <a:gd name="T108" fmla="*/ 162 w 228"/>
                <a:gd name="T109" fmla="*/ 44 h 199"/>
                <a:gd name="T110" fmla="*/ 147 w 228"/>
                <a:gd name="T111" fmla="*/ 37 h 199"/>
                <a:gd name="T112" fmla="*/ 146 w 228"/>
                <a:gd name="T113" fmla="*/ 32 h 199"/>
                <a:gd name="T114" fmla="*/ 127 w 228"/>
                <a:gd name="T115" fmla="*/ 32 h 199"/>
                <a:gd name="T116" fmla="*/ 111 w 228"/>
                <a:gd name="T117" fmla="*/ 37 h 199"/>
                <a:gd name="T118" fmla="*/ 107 w 228"/>
                <a:gd name="T119" fmla="*/ 21 h 199"/>
                <a:gd name="T120" fmla="*/ 96 w 228"/>
                <a:gd name="T121" fmla="*/ 11 h 199"/>
                <a:gd name="T122" fmla="*/ 109 w 228"/>
                <a:gd name="T123"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 h="199">
                  <a:moveTo>
                    <a:pt x="92" y="0"/>
                  </a:moveTo>
                  <a:cubicBezTo>
                    <a:pt x="92" y="0"/>
                    <a:pt x="58" y="5"/>
                    <a:pt x="35" y="31"/>
                  </a:cubicBezTo>
                  <a:cubicBezTo>
                    <a:pt x="35" y="31"/>
                    <a:pt x="53" y="13"/>
                    <a:pt x="64" y="13"/>
                  </a:cubicBezTo>
                  <a:cubicBezTo>
                    <a:pt x="66" y="14"/>
                    <a:pt x="66" y="14"/>
                    <a:pt x="66" y="14"/>
                  </a:cubicBezTo>
                  <a:cubicBezTo>
                    <a:pt x="66" y="14"/>
                    <a:pt x="66" y="15"/>
                    <a:pt x="65" y="15"/>
                  </a:cubicBezTo>
                  <a:cubicBezTo>
                    <a:pt x="65" y="16"/>
                    <a:pt x="64" y="17"/>
                    <a:pt x="64" y="18"/>
                  </a:cubicBezTo>
                  <a:cubicBezTo>
                    <a:pt x="64" y="18"/>
                    <a:pt x="64" y="20"/>
                    <a:pt x="64" y="20"/>
                  </a:cubicBezTo>
                  <a:cubicBezTo>
                    <a:pt x="63" y="21"/>
                    <a:pt x="63" y="21"/>
                    <a:pt x="63" y="21"/>
                  </a:cubicBezTo>
                  <a:cubicBezTo>
                    <a:pt x="63" y="21"/>
                    <a:pt x="62" y="21"/>
                    <a:pt x="62" y="22"/>
                  </a:cubicBezTo>
                  <a:cubicBezTo>
                    <a:pt x="62" y="22"/>
                    <a:pt x="61" y="22"/>
                    <a:pt x="61" y="23"/>
                  </a:cubicBezTo>
                  <a:cubicBezTo>
                    <a:pt x="61" y="24"/>
                    <a:pt x="61" y="25"/>
                    <a:pt x="61" y="25"/>
                  </a:cubicBezTo>
                  <a:cubicBezTo>
                    <a:pt x="62" y="27"/>
                    <a:pt x="62" y="27"/>
                    <a:pt x="62" y="27"/>
                  </a:cubicBezTo>
                  <a:cubicBezTo>
                    <a:pt x="61" y="28"/>
                    <a:pt x="61" y="28"/>
                    <a:pt x="61" y="28"/>
                  </a:cubicBezTo>
                  <a:cubicBezTo>
                    <a:pt x="59" y="29"/>
                    <a:pt x="59" y="29"/>
                    <a:pt x="59" y="29"/>
                  </a:cubicBezTo>
                  <a:cubicBezTo>
                    <a:pt x="59" y="29"/>
                    <a:pt x="58" y="29"/>
                    <a:pt x="57" y="29"/>
                  </a:cubicBezTo>
                  <a:cubicBezTo>
                    <a:pt x="56" y="29"/>
                    <a:pt x="56" y="27"/>
                    <a:pt x="56" y="27"/>
                  </a:cubicBezTo>
                  <a:cubicBezTo>
                    <a:pt x="58" y="26"/>
                    <a:pt x="58" y="26"/>
                    <a:pt x="58" y="26"/>
                  </a:cubicBezTo>
                  <a:cubicBezTo>
                    <a:pt x="58" y="26"/>
                    <a:pt x="58" y="26"/>
                    <a:pt x="58" y="25"/>
                  </a:cubicBezTo>
                  <a:cubicBezTo>
                    <a:pt x="57" y="25"/>
                    <a:pt x="57" y="24"/>
                    <a:pt x="56" y="24"/>
                  </a:cubicBezTo>
                  <a:cubicBezTo>
                    <a:pt x="55" y="24"/>
                    <a:pt x="54" y="26"/>
                    <a:pt x="54" y="26"/>
                  </a:cubicBezTo>
                  <a:cubicBezTo>
                    <a:pt x="52" y="27"/>
                    <a:pt x="52" y="27"/>
                    <a:pt x="52" y="27"/>
                  </a:cubicBezTo>
                  <a:cubicBezTo>
                    <a:pt x="52" y="27"/>
                    <a:pt x="51" y="29"/>
                    <a:pt x="51" y="29"/>
                  </a:cubicBezTo>
                  <a:cubicBezTo>
                    <a:pt x="52" y="29"/>
                    <a:pt x="53" y="29"/>
                    <a:pt x="53" y="29"/>
                  </a:cubicBezTo>
                  <a:cubicBezTo>
                    <a:pt x="53" y="29"/>
                    <a:pt x="53" y="30"/>
                    <a:pt x="53" y="31"/>
                  </a:cubicBezTo>
                  <a:cubicBezTo>
                    <a:pt x="53" y="31"/>
                    <a:pt x="52" y="32"/>
                    <a:pt x="52" y="32"/>
                  </a:cubicBezTo>
                  <a:cubicBezTo>
                    <a:pt x="52" y="32"/>
                    <a:pt x="52" y="33"/>
                    <a:pt x="51" y="33"/>
                  </a:cubicBezTo>
                  <a:cubicBezTo>
                    <a:pt x="50" y="32"/>
                    <a:pt x="49" y="32"/>
                    <a:pt x="48" y="32"/>
                  </a:cubicBezTo>
                  <a:cubicBezTo>
                    <a:pt x="47" y="32"/>
                    <a:pt x="46" y="31"/>
                    <a:pt x="46" y="32"/>
                  </a:cubicBezTo>
                  <a:cubicBezTo>
                    <a:pt x="45" y="32"/>
                    <a:pt x="45" y="32"/>
                    <a:pt x="45" y="32"/>
                  </a:cubicBezTo>
                  <a:cubicBezTo>
                    <a:pt x="45" y="33"/>
                    <a:pt x="42" y="34"/>
                    <a:pt x="42" y="34"/>
                  </a:cubicBezTo>
                  <a:cubicBezTo>
                    <a:pt x="42" y="34"/>
                    <a:pt x="41" y="35"/>
                    <a:pt x="41" y="35"/>
                  </a:cubicBezTo>
                  <a:cubicBezTo>
                    <a:pt x="41" y="35"/>
                    <a:pt x="41" y="37"/>
                    <a:pt x="41" y="37"/>
                  </a:cubicBezTo>
                  <a:cubicBezTo>
                    <a:pt x="41" y="37"/>
                    <a:pt x="40" y="38"/>
                    <a:pt x="38" y="38"/>
                  </a:cubicBezTo>
                  <a:cubicBezTo>
                    <a:pt x="37" y="39"/>
                    <a:pt x="36" y="39"/>
                    <a:pt x="36" y="39"/>
                  </a:cubicBezTo>
                  <a:cubicBezTo>
                    <a:pt x="36" y="41"/>
                    <a:pt x="36" y="41"/>
                    <a:pt x="36" y="41"/>
                  </a:cubicBezTo>
                  <a:cubicBezTo>
                    <a:pt x="36" y="41"/>
                    <a:pt x="34" y="42"/>
                    <a:pt x="34" y="43"/>
                  </a:cubicBezTo>
                  <a:cubicBezTo>
                    <a:pt x="33" y="44"/>
                    <a:pt x="30" y="46"/>
                    <a:pt x="30" y="46"/>
                  </a:cubicBezTo>
                  <a:cubicBezTo>
                    <a:pt x="30" y="46"/>
                    <a:pt x="29" y="47"/>
                    <a:pt x="28" y="48"/>
                  </a:cubicBezTo>
                  <a:cubicBezTo>
                    <a:pt x="28" y="49"/>
                    <a:pt x="28" y="50"/>
                    <a:pt x="28" y="51"/>
                  </a:cubicBezTo>
                  <a:cubicBezTo>
                    <a:pt x="28" y="51"/>
                    <a:pt x="27" y="52"/>
                    <a:pt x="27" y="53"/>
                  </a:cubicBezTo>
                  <a:cubicBezTo>
                    <a:pt x="27" y="54"/>
                    <a:pt x="26" y="55"/>
                    <a:pt x="26" y="56"/>
                  </a:cubicBezTo>
                  <a:cubicBezTo>
                    <a:pt x="25" y="56"/>
                    <a:pt x="25" y="57"/>
                    <a:pt x="24" y="57"/>
                  </a:cubicBezTo>
                  <a:cubicBezTo>
                    <a:pt x="24" y="57"/>
                    <a:pt x="22" y="58"/>
                    <a:pt x="21" y="58"/>
                  </a:cubicBezTo>
                  <a:cubicBezTo>
                    <a:pt x="20" y="59"/>
                    <a:pt x="20" y="60"/>
                    <a:pt x="20" y="60"/>
                  </a:cubicBezTo>
                  <a:cubicBezTo>
                    <a:pt x="20" y="60"/>
                    <a:pt x="21" y="61"/>
                    <a:pt x="21" y="61"/>
                  </a:cubicBezTo>
                  <a:cubicBezTo>
                    <a:pt x="22" y="61"/>
                    <a:pt x="23" y="62"/>
                    <a:pt x="23" y="62"/>
                  </a:cubicBezTo>
                  <a:cubicBezTo>
                    <a:pt x="23" y="62"/>
                    <a:pt x="23" y="63"/>
                    <a:pt x="23" y="64"/>
                  </a:cubicBezTo>
                  <a:cubicBezTo>
                    <a:pt x="23" y="64"/>
                    <a:pt x="22" y="66"/>
                    <a:pt x="23" y="66"/>
                  </a:cubicBezTo>
                  <a:cubicBezTo>
                    <a:pt x="24" y="66"/>
                    <a:pt x="25" y="66"/>
                    <a:pt x="25" y="66"/>
                  </a:cubicBezTo>
                  <a:cubicBezTo>
                    <a:pt x="27" y="67"/>
                    <a:pt x="27" y="67"/>
                    <a:pt x="27" y="67"/>
                  </a:cubicBezTo>
                  <a:cubicBezTo>
                    <a:pt x="28" y="68"/>
                    <a:pt x="28" y="68"/>
                    <a:pt x="28" y="68"/>
                  </a:cubicBezTo>
                  <a:cubicBezTo>
                    <a:pt x="29" y="68"/>
                    <a:pt x="29" y="68"/>
                    <a:pt x="29" y="68"/>
                  </a:cubicBezTo>
                  <a:cubicBezTo>
                    <a:pt x="29" y="68"/>
                    <a:pt x="29" y="69"/>
                    <a:pt x="29" y="70"/>
                  </a:cubicBezTo>
                  <a:cubicBezTo>
                    <a:pt x="28" y="70"/>
                    <a:pt x="28" y="71"/>
                    <a:pt x="28" y="71"/>
                  </a:cubicBezTo>
                  <a:cubicBezTo>
                    <a:pt x="27" y="71"/>
                    <a:pt x="27" y="71"/>
                    <a:pt x="27" y="70"/>
                  </a:cubicBezTo>
                  <a:cubicBezTo>
                    <a:pt x="27" y="69"/>
                    <a:pt x="27" y="69"/>
                    <a:pt x="26" y="68"/>
                  </a:cubicBezTo>
                  <a:cubicBezTo>
                    <a:pt x="25" y="68"/>
                    <a:pt x="24" y="69"/>
                    <a:pt x="24" y="69"/>
                  </a:cubicBezTo>
                  <a:cubicBezTo>
                    <a:pt x="24" y="69"/>
                    <a:pt x="23" y="69"/>
                    <a:pt x="23" y="68"/>
                  </a:cubicBezTo>
                  <a:cubicBezTo>
                    <a:pt x="22" y="67"/>
                    <a:pt x="22" y="68"/>
                    <a:pt x="22" y="67"/>
                  </a:cubicBezTo>
                  <a:cubicBezTo>
                    <a:pt x="22" y="66"/>
                    <a:pt x="23" y="66"/>
                    <a:pt x="22" y="65"/>
                  </a:cubicBezTo>
                  <a:cubicBezTo>
                    <a:pt x="22" y="65"/>
                    <a:pt x="21" y="64"/>
                    <a:pt x="21" y="64"/>
                  </a:cubicBezTo>
                  <a:cubicBezTo>
                    <a:pt x="20" y="64"/>
                    <a:pt x="21" y="65"/>
                    <a:pt x="20" y="64"/>
                  </a:cubicBezTo>
                  <a:cubicBezTo>
                    <a:pt x="20" y="63"/>
                    <a:pt x="19" y="63"/>
                    <a:pt x="19" y="63"/>
                  </a:cubicBezTo>
                  <a:cubicBezTo>
                    <a:pt x="19" y="63"/>
                    <a:pt x="18" y="63"/>
                    <a:pt x="18" y="62"/>
                  </a:cubicBezTo>
                  <a:cubicBezTo>
                    <a:pt x="18" y="62"/>
                    <a:pt x="18" y="61"/>
                    <a:pt x="18" y="60"/>
                  </a:cubicBezTo>
                  <a:cubicBezTo>
                    <a:pt x="18" y="60"/>
                    <a:pt x="19" y="59"/>
                    <a:pt x="19" y="58"/>
                  </a:cubicBezTo>
                  <a:cubicBezTo>
                    <a:pt x="19" y="58"/>
                    <a:pt x="19" y="55"/>
                    <a:pt x="19" y="55"/>
                  </a:cubicBezTo>
                  <a:cubicBezTo>
                    <a:pt x="19" y="55"/>
                    <a:pt x="16" y="61"/>
                    <a:pt x="15" y="66"/>
                  </a:cubicBezTo>
                  <a:cubicBezTo>
                    <a:pt x="15" y="66"/>
                    <a:pt x="16" y="65"/>
                    <a:pt x="16" y="66"/>
                  </a:cubicBezTo>
                  <a:cubicBezTo>
                    <a:pt x="16" y="67"/>
                    <a:pt x="17" y="68"/>
                    <a:pt x="16" y="69"/>
                  </a:cubicBezTo>
                  <a:cubicBezTo>
                    <a:pt x="16" y="69"/>
                    <a:pt x="16" y="69"/>
                    <a:pt x="16" y="72"/>
                  </a:cubicBezTo>
                  <a:cubicBezTo>
                    <a:pt x="16" y="74"/>
                    <a:pt x="17" y="75"/>
                    <a:pt x="17" y="76"/>
                  </a:cubicBezTo>
                  <a:cubicBezTo>
                    <a:pt x="16" y="76"/>
                    <a:pt x="16" y="77"/>
                    <a:pt x="16" y="78"/>
                  </a:cubicBezTo>
                  <a:cubicBezTo>
                    <a:pt x="16" y="79"/>
                    <a:pt x="16" y="82"/>
                    <a:pt x="17" y="82"/>
                  </a:cubicBezTo>
                  <a:cubicBezTo>
                    <a:pt x="17" y="82"/>
                    <a:pt x="17" y="83"/>
                    <a:pt x="17" y="83"/>
                  </a:cubicBezTo>
                  <a:cubicBezTo>
                    <a:pt x="18" y="84"/>
                    <a:pt x="17" y="85"/>
                    <a:pt x="18" y="84"/>
                  </a:cubicBezTo>
                  <a:cubicBezTo>
                    <a:pt x="19" y="82"/>
                    <a:pt x="20" y="81"/>
                    <a:pt x="20" y="81"/>
                  </a:cubicBezTo>
                  <a:cubicBezTo>
                    <a:pt x="20" y="80"/>
                    <a:pt x="20" y="80"/>
                    <a:pt x="20" y="80"/>
                  </a:cubicBezTo>
                  <a:cubicBezTo>
                    <a:pt x="20" y="80"/>
                    <a:pt x="20" y="79"/>
                    <a:pt x="22" y="79"/>
                  </a:cubicBezTo>
                  <a:cubicBezTo>
                    <a:pt x="23" y="79"/>
                    <a:pt x="24" y="79"/>
                    <a:pt x="24" y="80"/>
                  </a:cubicBezTo>
                  <a:cubicBezTo>
                    <a:pt x="25" y="80"/>
                    <a:pt x="23" y="82"/>
                    <a:pt x="24" y="82"/>
                  </a:cubicBezTo>
                  <a:cubicBezTo>
                    <a:pt x="25" y="82"/>
                    <a:pt x="27" y="81"/>
                    <a:pt x="28" y="81"/>
                  </a:cubicBezTo>
                  <a:cubicBezTo>
                    <a:pt x="29" y="81"/>
                    <a:pt x="29" y="82"/>
                    <a:pt x="30" y="83"/>
                  </a:cubicBezTo>
                  <a:cubicBezTo>
                    <a:pt x="30" y="84"/>
                    <a:pt x="30" y="85"/>
                    <a:pt x="31" y="86"/>
                  </a:cubicBezTo>
                  <a:cubicBezTo>
                    <a:pt x="32" y="86"/>
                    <a:pt x="31" y="87"/>
                    <a:pt x="32" y="88"/>
                  </a:cubicBezTo>
                  <a:cubicBezTo>
                    <a:pt x="32" y="89"/>
                    <a:pt x="34" y="90"/>
                    <a:pt x="35" y="90"/>
                  </a:cubicBezTo>
                  <a:cubicBezTo>
                    <a:pt x="35" y="90"/>
                    <a:pt x="37" y="90"/>
                    <a:pt x="38" y="90"/>
                  </a:cubicBezTo>
                  <a:cubicBezTo>
                    <a:pt x="39" y="91"/>
                    <a:pt x="38" y="92"/>
                    <a:pt x="39" y="92"/>
                  </a:cubicBezTo>
                  <a:cubicBezTo>
                    <a:pt x="40" y="92"/>
                    <a:pt x="41" y="95"/>
                    <a:pt x="41" y="95"/>
                  </a:cubicBezTo>
                  <a:cubicBezTo>
                    <a:pt x="41" y="95"/>
                    <a:pt x="41" y="97"/>
                    <a:pt x="41" y="98"/>
                  </a:cubicBezTo>
                  <a:cubicBezTo>
                    <a:pt x="41" y="98"/>
                    <a:pt x="41" y="99"/>
                    <a:pt x="42" y="100"/>
                  </a:cubicBezTo>
                  <a:cubicBezTo>
                    <a:pt x="42" y="100"/>
                    <a:pt x="44" y="100"/>
                    <a:pt x="44" y="100"/>
                  </a:cubicBezTo>
                  <a:cubicBezTo>
                    <a:pt x="44" y="100"/>
                    <a:pt x="43" y="102"/>
                    <a:pt x="45" y="102"/>
                  </a:cubicBezTo>
                  <a:cubicBezTo>
                    <a:pt x="47" y="103"/>
                    <a:pt x="48" y="103"/>
                    <a:pt x="49" y="104"/>
                  </a:cubicBezTo>
                  <a:cubicBezTo>
                    <a:pt x="49" y="104"/>
                    <a:pt x="48" y="105"/>
                    <a:pt x="50" y="105"/>
                  </a:cubicBezTo>
                  <a:cubicBezTo>
                    <a:pt x="52" y="105"/>
                    <a:pt x="54" y="105"/>
                    <a:pt x="55" y="106"/>
                  </a:cubicBezTo>
                  <a:cubicBezTo>
                    <a:pt x="56" y="106"/>
                    <a:pt x="55" y="107"/>
                    <a:pt x="57" y="109"/>
                  </a:cubicBezTo>
                  <a:cubicBezTo>
                    <a:pt x="60" y="110"/>
                    <a:pt x="60" y="111"/>
                    <a:pt x="61" y="111"/>
                  </a:cubicBezTo>
                  <a:cubicBezTo>
                    <a:pt x="62" y="111"/>
                    <a:pt x="63" y="111"/>
                    <a:pt x="63" y="113"/>
                  </a:cubicBezTo>
                  <a:cubicBezTo>
                    <a:pt x="62" y="115"/>
                    <a:pt x="62" y="116"/>
                    <a:pt x="61" y="117"/>
                  </a:cubicBezTo>
                  <a:cubicBezTo>
                    <a:pt x="60" y="118"/>
                    <a:pt x="59" y="120"/>
                    <a:pt x="58" y="121"/>
                  </a:cubicBezTo>
                  <a:cubicBezTo>
                    <a:pt x="58" y="122"/>
                    <a:pt x="57" y="123"/>
                    <a:pt x="58" y="124"/>
                  </a:cubicBezTo>
                  <a:cubicBezTo>
                    <a:pt x="58" y="126"/>
                    <a:pt x="59" y="127"/>
                    <a:pt x="59" y="128"/>
                  </a:cubicBezTo>
                  <a:cubicBezTo>
                    <a:pt x="59" y="129"/>
                    <a:pt x="59" y="131"/>
                    <a:pt x="59" y="132"/>
                  </a:cubicBezTo>
                  <a:cubicBezTo>
                    <a:pt x="58" y="133"/>
                    <a:pt x="58" y="134"/>
                    <a:pt x="58" y="134"/>
                  </a:cubicBezTo>
                  <a:cubicBezTo>
                    <a:pt x="58" y="134"/>
                    <a:pt x="59" y="136"/>
                    <a:pt x="58" y="137"/>
                  </a:cubicBezTo>
                  <a:cubicBezTo>
                    <a:pt x="57" y="138"/>
                    <a:pt x="55" y="140"/>
                    <a:pt x="54" y="140"/>
                  </a:cubicBezTo>
                  <a:cubicBezTo>
                    <a:pt x="53" y="140"/>
                    <a:pt x="51" y="142"/>
                    <a:pt x="51" y="142"/>
                  </a:cubicBezTo>
                  <a:cubicBezTo>
                    <a:pt x="51" y="142"/>
                    <a:pt x="51" y="146"/>
                    <a:pt x="51" y="147"/>
                  </a:cubicBezTo>
                  <a:cubicBezTo>
                    <a:pt x="51" y="147"/>
                    <a:pt x="47" y="154"/>
                    <a:pt x="49" y="155"/>
                  </a:cubicBezTo>
                  <a:cubicBezTo>
                    <a:pt x="50" y="156"/>
                    <a:pt x="50" y="158"/>
                    <a:pt x="50" y="159"/>
                  </a:cubicBezTo>
                  <a:cubicBezTo>
                    <a:pt x="49" y="160"/>
                    <a:pt x="49" y="160"/>
                    <a:pt x="49" y="160"/>
                  </a:cubicBezTo>
                  <a:cubicBezTo>
                    <a:pt x="48" y="161"/>
                    <a:pt x="46" y="161"/>
                    <a:pt x="47" y="163"/>
                  </a:cubicBezTo>
                  <a:cubicBezTo>
                    <a:pt x="49" y="165"/>
                    <a:pt x="50" y="165"/>
                    <a:pt x="50" y="167"/>
                  </a:cubicBezTo>
                  <a:cubicBezTo>
                    <a:pt x="51" y="168"/>
                    <a:pt x="51" y="168"/>
                    <a:pt x="52" y="170"/>
                  </a:cubicBezTo>
                  <a:cubicBezTo>
                    <a:pt x="53" y="171"/>
                    <a:pt x="53" y="172"/>
                    <a:pt x="54" y="173"/>
                  </a:cubicBezTo>
                  <a:cubicBezTo>
                    <a:pt x="55" y="174"/>
                    <a:pt x="56" y="175"/>
                    <a:pt x="56" y="176"/>
                  </a:cubicBezTo>
                  <a:cubicBezTo>
                    <a:pt x="56" y="177"/>
                    <a:pt x="59" y="179"/>
                    <a:pt x="56" y="177"/>
                  </a:cubicBezTo>
                  <a:cubicBezTo>
                    <a:pt x="53" y="175"/>
                    <a:pt x="56" y="177"/>
                    <a:pt x="52" y="174"/>
                  </a:cubicBezTo>
                  <a:cubicBezTo>
                    <a:pt x="49" y="171"/>
                    <a:pt x="48" y="173"/>
                    <a:pt x="46" y="171"/>
                  </a:cubicBezTo>
                  <a:cubicBezTo>
                    <a:pt x="45" y="169"/>
                    <a:pt x="47" y="175"/>
                    <a:pt x="44" y="168"/>
                  </a:cubicBezTo>
                  <a:cubicBezTo>
                    <a:pt x="41" y="160"/>
                    <a:pt x="40" y="161"/>
                    <a:pt x="39" y="159"/>
                  </a:cubicBezTo>
                  <a:cubicBezTo>
                    <a:pt x="39" y="157"/>
                    <a:pt x="39" y="159"/>
                    <a:pt x="37" y="155"/>
                  </a:cubicBezTo>
                  <a:cubicBezTo>
                    <a:pt x="35" y="151"/>
                    <a:pt x="37" y="154"/>
                    <a:pt x="35" y="151"/>
                  </a:cubicBezTo>
                  <a:cubicBezTo>
                    <a:pt x="33" y="149"/>
                    <a:pt x="33" y="152"/>
                    <a:pt x="32" y="148"/>
                  </a:cubicBezTo>
                  <a:cubicBezTo>
                    <a:pt x="31" y="143"/>
                    <a:pt x="31" y="146"/>
                    <a:pt x="30" y="141"/>
                  </a:cubicBezTo>
                  <a:cubicBezTo>
                    <a:pt x="28" y="136"/>
                    <a:pt x="31" y="136"/>
                    <a:pt x="28" y="133"/>
                  </a:cubicBezTo>
                  <a:cubicBezTo>
                    <a:pt x="25" y="131"/>
                    <a:pt x="25" y="132"/>
                    <a:pt x="24" y="131"/>
                  </a:cubicBezTo>
                  <a:cubicBezTo>
                    <a:pt x="23" y="129"/>
                    <a:pt x="25" y="130"/>
                    <a:pt x="22" y="126"/>
                  </a:cubicBezTo>
                  <a:cubicBezTo>
                    <a:pt x="20" y="122"/>
                    <a:pt x="16" y="120"/>
                    <a:pt x="16" y="113"/>
                  </a:cubicBezTo>
                  <a:cubicBezTo>
                    <a:pt x="16" y="105"/>
                    <a:pt x="16" y="104"/>
                    <a:pt x="16" y="104"/>
                  </a:cubicBezTo>
                  <a:cubicBezTo>
                    <a:pt x="16" y="104"/>
                    <a:pt x="13" y="101"/>
                    <a:pt x="14" y="97"/>
                  </a:cubicBezTo>
                  <a:cubicBezTo>
                    <a:pt x="15" y="92"/>
                    <a:pt x="16" y="94"/>
                    <a:pt x="15" y="92"/>
                  </a:cubicBezTo>
                  <a:cubicBezTo>
                    <a:pt x="15" y="91"/>
                    <a:pt x="14" y="91"/>
                    <a:pt x="13" y="89"/>
                  </a:cubicBezTo>
                  <a:cubicBezTo>
                    <a:pt x="12" y="88"/>
                    <a:pt x="12" y="88"/>
                    <a:pt x="11" y="87"/>
                  </a:cubicBezTo>
                  <a:cubicBezTo>
                    <a:pt x="11" y="86"/>
                    <a:pt x="11" y="83"/>
                    <a:pt x="11" y="83"/>
                  </a:cubicBezTo>
                  <a:cubicBezTo>
                    <a:pt x="10" y="84"/>
                    <a:pt x="10" y="84"/>
                    <a:pt x="10" y="84"/>
                  </a:cubicBezTo>
                  <a:cubicBezTo>
                    <a:pt x="10" y="84"/>
                    <a:pt x="0" y="182"/>
                    <a:pt x="97" y="197"/>
                  </a:cubicBezTo>
                  <a:cubicBezTo>
                    <a:pt x="97" y="197"/>
                    <a:pt x="75" y="192"/>
                    <a:pt x="73" y="187"/>
                  </a:cubicBezTo>
                  <a:cubicBezTo>
                    <a:pt x="73" y="187"/>
                    <a:pt x="72" y="183"/>
                    <a:pt x="73" y="183"/>
                  </a:cubicBezTo>
                  <a:cubicBezTo>
                    <a:pt x="74" y="183"/>
                    <a:pt x="76" y="184"/>
                    <a:pt x="77" y="183"/>
                  </a:cubicBezTo>
                  <a:cubicBezTo>
                    <a:pt x="79" y="181"/>
                    <a:pt x="80" y="180"/>
                    <a:pt x="80" y="180"/>
                  </a:cubicBezTo>
                  <a:cubicBezTo>
                    <a:pt x="80" y="182"/>
                    <a:pt x="80" y="182"/>
                    <a:pt x="80" y="182"/>
                  </a:cubicBezTo>
                  <a:cubicBezTo>
                    <a:pt x="80" y="182"/>
                    <a:pt x="79" y="182"/>
                    <a:pt x="83" y="181"/>
                  </a:cubicBezTo>
                  <a:cubicBezTo>
                    <a:pt x="88" y="181"/>
                    <a:pt x="88" y="181"/>
                    <a:pt x="89" y="181"/>
                  </a:cubicBezTo>
                  <a:cubicBezTo>
                    <a:pt x="91" y="180"/>
                    <a:pt x="93" y="176"/>
                    <a:pt x="94" y="178"/>
                  </a:cubicBezTo>
                  <a:cubicBezTo>
                    <a:pt x="95" y="181"/>
                    <a:pt x="93" y="180"/>
                    <a:pt x="95" y="181"/>
                  </a:cubicBezTo>
                  <a:cubicBezTo>
                    <a:pt x="97" y="181"/>
                    <a:pt x="101" y="180"/>
                    <a:pt x="101" y="180"/>
                  </a:cubicBezTo>
                  <a:cubicBezTo>
                    <a:pt x="101" y="180"/>
                    <a:pt x="108" y="181"/>
                    <a:pt x="108" y="180"/>
                  </a:cubicBezTo>
                  <a:cubicBezTo>
                    <a:pt x="109" y="179"/>
                    <a:pt x="109" y="178"/>
                    <a:pt x="110" y="178"/>
                  </a:cubicBezTo>
                  <a:cubicBezTo>
                    <a:pt x="111" y="178"/>
                    <a:pt x="112" y="180"/>
                    <a:pt x="112" y="180"/>
                  </a:cubicBezTo>
                  <a:cubicBezTo>
                    <a:pt x="108" y="182"/>
                    <a:pt x="108" y="182"/>
                    <a:pt x="108" y="182"/>
                  </a:cubicBezTo>
                  <a:cubicBezTo>
                    <a:pt x="105" y="185"/>
                    <a:pt x="105" y="185"/>
                    <a:pt x="105" y="185"/>
                  </a:cubicBezTo>
                  <a:cubicBezTo>
                    <a:pt x="105" y="185"/>
                    <a:pt x="103" y="185"/>
                    <a:pt x="105" y="186"/>
                  </a:cubicBezTo>
                  <a:cubicBezTo>
                    <a:pt x="106" y="187"/>
                    <a:pt x="107" y="187"/>
                    <a:pt x="108" y="187"/>
                  </a:cubicBezTo>
                  <a:cubicBezTo>
                    <a:pt x="110" y="187"/>
                    <a:pt x="114" y="190"/>
                    <a:pt x="115" y="188"/>
                  </a:cubicBezTo>
                  <a:cubicBezTo>
                    <a:pt x="116" y="186"/>
                    <a:pt x="116" y="186"/>
                    <a:pt x="117" y="185"/>
                  </a:cubicBezTo>
                  <a:cubicBezTo>
                    <a:pt x="117" y="184"/>
                    <a:pt x="117" y="182"/>
                    <a:pt x="119" y="182"/>
                  </a:cubicBezTo>
                  <a:cubicBezTo>
                    <a:pt x="120" y="182"/>
                    <a:pt x="122" y="183"/>
                    <a:pt x="122" y="183"/>
                  </a:cubicBezTo>
                  <a:cubicBezTo>
                    <a:pt x="121" y="186"/>
                    <a:pt x="121" y="186"/>
                    <a:pt x="121" y="186"/>
                  </a:cubicBezTo>
                  <a:cubicBezTo>
                    <a:pt x="121" y="186"/>
                    <a:pt x="123" y="186"/>
                    <a:pt x="125" y="186"/>
                  </a:cubicBezTo>
                  <a:cubicBezTo>
                    <a:pt x="126" y="186"/>
                    <a:pt x="126" y="188"/>
                    <a:pt x="128" y="186"/>
                  </a:cubicBezTo>
                  <a:cubicBezTo>
                    <a:pt x="129" y="184"/>
                    <a:pt x="129" y="184"/>
                    <a:pt x="131" y="184"/>
                  </a:cubicBezTo>
                  <a:cubicBezTo>
                    <a:pt x="133" y="184"/>
                    <a:pt x="135" y="183"/>
                    <a:pt x="136" y="183"/>
                  </a:cubicBezTo>
                  <a:cubicBezTo>
                    <a:pt x="136" y="184"/>
                    <a:pt x="138" y="184"/>
                    <a:pt x="139" y="184"/>
                  </a:cubicBezTo>
                  <a:cubicBezTo>
                    <a:pt x="139" y="184"/>
                    <a:pt x="143" y="186"/>
                    <a:pt x="143" y="186"/>
                  </a:cubicBezTo>
                  <a:cubicBezTo>
                    <a:pt x="144" y="185"/>
                    <a:pt x="148" y="186"/>
                    <a:pt x="148" y="186"/>
                  </a:cubicBezTo>
                  <a:cubicBezTo>
                    <a:pt x="148" y="186"/>
                    <a:pt x="137" y="196"/>
                    <a:pt x="113" y="197"/>
                  </a:cubicBezTo>
                  <a:cubicBezTo>
                    <a:pt x="113" y="197"/>
                    <a:pt x="167" y="199"/>
                    <a:pt x="197" y="146"/>
                  </a:cubicBezTo>
                  <a:cubicBezTo>
                    <a:pt x="228" y="94"/>
                    <a:pt x="206" y="26"/>
                    <a:pt x="137" y="3"/>
                  </a:cubicBezTo>
                  <a:cubicBezTo>
                    <a:pt x="137" y="3"/>
                    <a:pt x="189" y="22"/>
                    <a:pt x="203" y="71"/>
                  </a:cubicBezTo>
                  <a:cubicBezTo>
                    <a:pt x="202" y="72"/>
                    <a:pt x="202" y="72"/>
                    <a:pt x="202" y="72"/>
                  </a:cubicBezTo>
                  <a:cubicBezTo>
                    <a:pt x="201" y="71"/>
                    <a:pt x="201" y="72"/>
                    <a:pt x="200" y="69"/>
                  </a:cubicBezTo>
                  <a:cubicBezTo>
                    <a:pt x="199" y="67"/>
                    <a:pt x="199" y="68"/>
                    <a:pt x="199" y="66"/>
                  </a:cubicBezTo>
                  <a:cubicBezTo>
                    <a:pt x="198" y="64"/>
                    <a:pt x="198" y="65"/>
                    <a:pt x="197" y="64"/>
                  </a:cubicBezTo>
                  <a:cubicBezTo>
                    <a:pt x="195" y="62"/>
                    <a:pt x="195" y="62"/>
                    <a:pt x="194" y="61"/>
                  </a:cubicBezTo>
                  <a:cubicBezTo>
                    <a:pt x="193" y="61"/>
                    <a:pt x="192" y="58"/>
                    <a:pt x="192" y="57"/>
                  </a:cubicBezTo>
                  <a:cubicBezTo>
                    <a:pt x="191" y="56"/>
                    <a:pt x="189" y="55"/>
                    <a:pt x="188" y="55"/>
                  </a:cubicBezTo>
                  <a:cubicBezTo>
                    <a:pt x="187" y="55"/>
                    <a:pt x="188" y="54"/>
                    <a:pt x="187" y="55"/>
                  </a:cubicBezTo>
                  <a:cubicBezTo>
                    <a:pt x="187" y="56"/>
                    <a:pt x="189" y="58"/>
                    <a:pt x="189" y="58"/>
                  </a:cubicBezTo>
                  <a:cubicBezTo>
                    <a:pt x="189" y="62"/>
                    <a:pt x="189" y="62"/>
                    <a:pt x="189" y="62"/>
                  </a:cubicBezTo>
                  <a:cubicBezTo>
                    <a:pt x="189" y="62"/>
                    <a:pt x="190" y="65"/>
                    <a:pt x="190" y="66"/>
                  </a:cubicBezTo>
                  <a:cubicBezTo>
                    <a:pt x="190" y="67"/>
                    <a:pt x="189" y="70"/>
                    <a:pt x="189" y="70"/>
                  </a:cubicBezTo>
                  <a:cubicBezTo>
                    <a:pt x="189" y="70"/>
                    <a:pt x="188" y="72"/>
                    <a:pt x="187" y="73"/>
                  </a:cubicBezTo>
                  <a:cubicBezTo>
                    <a:pt x="186" y="73"/>
                    <a:pt x="181" y="74"/>
                    <a:pt x="181" y="74"/>
                  </a:cubicBezTo>
                  <a:cubicBezTo>
                    <a:pt x="181" y="74"/>
                    <a:pt x="179" y="72"/>
                    <a:pt x="179" y="71"/>
                  </a:cubicBezTo>
                  <a:cubicBezTo>
                    <a:pt x="178" y="69"/>
                    <a:pt x="175" y="69"/>
                    <a:pt x="174" y="68"/>
                  </a:cubicBezTo>
                  <a:cubicBezTo>
                    <a:pt x="174" y="67"/>
                    <a:pt x="175" y="66"/>
                    <a:pt x="173" y="64"/>
                  </a:cubicBezTo>
                  <a:cubicBezTo>
                    <a:pt x="172" y="62"/>
                    <a:pt x="173" y="63"/>
                    <a:pt x="172" y="61"/>
                  </a:cubicBezTo>
                  <a:cubicBezTo>
                    <a:pt x="170" y="59"/>
                    <a:pt x="170" y="59"/>
                    <a:pt x="170" y="59"/>
                  </a:cubicBezTo>
                  <a:cubicBezTo>
                    <a:pt x="170" y="59"/>
                    <a:pt x="166" y="58"/>
                    <a:pt x="167" y="60"/>
                  </a:cubicBezTo>
                  <a:cubicBezTo>
                    <a:pt x="168" y="63"/>
                    <a:pt x="167" y="65"/>
                    <a:pt x="168" y="65"/>
                  </a:cubicBezTo>
                  <a:cubicBezTo>
                    <a:pt x="169" y="66"/>
                    <a:pt x="170" y="65"/>
                    <a:pt x="171" y="67"/>
                  </a:cubicBezTo>
                  <a:cubicBezTo>
                    <a:pt x="172" y="69"/>
                    <a:pt x="172" y="70"/>
                    <a:pt x="172" y="71"/>
                  </a:cubicBezTo>
                  <a:cubicBezTo>
                    <a:pt x="173" y="71"/>
                    <a:pt x="173" y="74"/>
                    <a:pt x="174" y="75"/>
                  </a:cubicBezTo>
                  <a:cubicBezTo>
                    <a:pt x="175" y="75"/>
                    <a:pt x="178" y="75"/>
                    <a:pt x="178" y="76"/>
                  </a:cubicBezTo>
                  <a:cubicBezTo>
                    <a:pt x="177" y="77"/>
                    <a:pt x="176" y="78"/>
                    <a:pt x="178" y="79"/>
                  </a:cubicBezTo>
                  <a:cubicBezTo>
                    <a:pt x="179" y="79"/>
                    <a:pt x="179" y="80"/>
                    <a:pt x="180" y="80"/>
                  </a:cubicBezTo>
                  <a:cubicBezTo>
                    <a:pt x="181" y="80"/>
                    <a:pt x="181" y="80"/>
                    <a:pt x="182" y="79"/>
                  </a:cubicBezTo>
                  <a:cubicBezTo>
                    <a:pt x="184" y="79"/>
                    <a:pt x="186" y="79"/>
                    <a:pt x="186" y="79"/>
                  </a:cubicBezTo>
                  <a:cubicBezTo>
                    <a:pt x="186" y="79"/>
                    <a:pt x="188" y="80"/>
                    <a:pt x="188" y="81"/>
                  </a:cubicBezTo>
                  <a:cubicBezTo>
                    <a:pt x="188" y="82"/>
                    <a:pt x="187" y="86"/>
                    <a:pt x="187" y="86"/>
                  </a:cubicBezTo>
                  <a:cubicBezTo>
                    <a:pt x="185" y="90"/>
                    <a:pt x="185" y="90"/>
                    <a:pt x="185" y="90"/>
                  </a:cubicBezTo>
                  <a:cubicBezTo>
                    <a:pt x="185" y="90"/>
                    <a:pt x="185" y="97"/>
                    <a:pt x="184" y="97"/>
                  </a:cubicBezTo>
                  <a:cubicBezTo>
                    <a:pt x="183" y="97"/>
                    <a:pt x="182" y="100"/>
                    <a:pt x="181" y="100"/>
                  </a:cubicBezTo>
                  <a:cubicBezTo>
                    <a:pt x="180" y="101"/>
                    <a:pt x="180" y="105"/>
                    <a:pt x="180" y="105"/>
                  </a:cubicBezTo>
                  <a:cubicBezTo>
                    <a:pt x="178" y="108"/>
                    <a:pt x="178" y="108"/>
                    <a:pt x="178" y="108"/>
                  </a:cubicBezTo>
                  <a:cubicBezTo>
                    <a:pt x="178" y="108"/>
                    <a:pt x="178" y="111"/>
                    <a:pt x="178" y="112"/>
                  </a:cubicBezTo>
                  <a:cubicBezTo>
                    <a:pt x="178" y="113"/>
                    <a:pt x="179" y="117"/>
                    <a:pt x="178" y="119"/>
                  </a:cubicBezTo>
                  <a:cubicBezTo>
                    <a:pt x="178" y="121"/>
                    <a:pt x="175" y="122"/>
                    <a:pt x="175" y="122"/>
                  </a:cubicBezTo>
                  <a:cubicBezTo>
                    <a:pt x="175" y="122"/>
                    <a:pt x="179" y="126"/>
                    <a:pt x="177" y="126"/>
                  </a:cubicBezTo>
                  <a:cubicBezTo>
                    <a:pt x="175" y="127"/>
                    <a:pt x="173" y="129"/>
                    <a:pt x="173" y="130"/>
                  </a:cubicBezTo>
                  <a:cubicBezTo>
                    <a:pt x="172" y="131"/>
                    <a:pt x="172" y="132"/>
                    <a:pt x="171" y="132"/>
                  </a:cubicBezTo>
                  <a:cubicBezTo>
                    <a:pt x="170" y="133"/>
                    <a:pt x="168" y="133"/>
                    <a:pt x="168" y="134"/>
                  </a:cubicBezTo>
                  <a:cubicBezTo>
                    <a:pt x="168" y="134"/>
                    <a:pt x="168" y="137"/>
                    <a:pt x="168" y="137"/>
                  </a:cubicBezTo>
                  <a:cubicBezTo>
                    <a:pt x="164" y="142"/>
                    <a:pt x="164" y="142"/>
                    <a:pt x="164" y="142"/>
                  </a:cubicBezTo>
                  <a:cubicBezTo>
                    <a:pt x="160" y="146"/>
                    <a:pt x="160" y="146"/>
                    <a:pt x="160" y="146"/>
                  </a:cubicBezTo>
                  <a:cubicBezTo>
                    <a:pt x="160" y="146"/>
                    <a:pt x="160" y="149"/>
                    <a:pt x="159" y="149"/>
                  </a:cubicBezTo>
                  <a:cubicBezTo>
                    <a:pt x="158" y="149"/>
                    <a:pt x="153" y="151"/>
                    <a:pt x="152" y="152"/>
                  </a:cubicBezTo>
                  <a:cubicBezTo>
                    <a:pt x="152" y="152"/>
                    <a:pt x="148" y="154"/>
                    <a:pt x="147" y="154"/>
                  </a:cubicBezTo>
                  <a:cubicBezTo>
                    <a:pt x="146" y="154"/>
                    <a:pt x="148" y="157"/>
                    <a:pt x="146" y="154"/>
                  </a:cubicBezTo>
                  <a:cubicBezTo>
                    <a:pt x="144" y="151"/>
                    <a:pt x="145" y="153"/>
                    <a:pt x="144" y="149"/>
                  </a:cubicBezTo>
                  <a:cubicBezTo>
                    <a:pt x="142" y="145"/>
                    <a:pt x="142" y="148"/>
                    <a:pt x="142" y="145"/>
                  </a:cubicBezTo>
                  <a:cubicBezTo>
                    <a:pt x="142" y="143"/>
                    <a:pt x="142" y="145"/>
                    <a:pt x="142" y="143"/>
                  </a:cubicBezTo>
                  <a:cubicBezTo>
                    <a:pt x="142" y="140"/>
                    <a:pt x="143" y="142"/>
                    <a:pt x="141" y="139"/>
                  </a:cubicBezTo>
                  <a:cubicBezTo>
                    <a:pt x="140" y="136"/>
                    <a:pt x="140" y="137"/>
                    <a:pt x="138" y="135"/>
                  </a:cubicBezTo>
                  <a:cubicBezTo>
                    <a:pt x="136" y="133"/>
                    <a:pt x="135" y="135"/>
                    <a:pt x="136" y="132"/>
                  </a:cubicBezTo>
                  <a:cubicBezTo>
                    <a:pt x="137" y="129"/>
                    <a:pt x="137" y="132"/>
                    <a:pt x="137" y="129"/>
                  </a:cubicBezTo>
                  <a:cubicBezTo>
                    <a:pt x="138" y="126"/>
                    <a:pt x="137" y="125"/>
                    <a:pt x="139" y="124"/>
                  </a:cubicBezTo>
                  <a:cubicBezTo>
                    <a:pt x="141" y="123"/>
                    <a:pt x="142" y="122"/>
                    <a:pt x="142" y="121"/>
                  </a:cubicBezTo>
                  <a:cubicBezTo>
                    <a:pt x="142" y="119"/>
                    <a:pt x="142" y="118"/>
                    <a:pt x="142" y="117"/>
                  </a:cubicBezTo>
                  <a:cubicBezTo>
                    <a:pt x="141" y="116"/>
                    <a:pt x="139" y="114"/>
                    <a:pt x="139" y="113"/>
                  </a:cubicBezTo>
                  <a:cubicBezTo>
                    <a:pt x="139" y="112"/>
                    <a:pt x="139" y="113"/>
                    <a:pt x="137" y="111"/>
                  </a:cubicBezTo>
                  <a:cubicBezTo>
                    <a:pt x="136" y="109"/>
                    <a:pt x="135" y="108"/>
                    <a:pt x="135" y="108"/>
                  </a:cubicBezTo>
                  <a:cubicBezTo>
                    <a:pt x="135" y="108"/>
                    <a:pt x="135" y="103"/>
                    <a:pt x="135" y="101"/>
                  </a:cubicBezTo>
                  <a:cubicBezTo>
                    <a:pt x="135" y="99"/>
                    <a:pt x="134" y="102"/>
                    <a:pt x="135" y="99"/>
                  </a:cubicBezTo>
                  <a:cubicBezTo>
                    <a:pt x="135" y="96"/>
                    <a:pt x="135" y="94"/>
                    <a:pt x="135" y="94"/>
                  </a:cubicBezTo>
                  <a:cubicBezTo>
                    <a:pt x="135" y="94"/>
                    <a:pt x="132" y="92"/>
                    <a:pt x="131" y="92"/>
                  </a:cubicBezTo>
                  <a:cubicBezTo>
                    <a:pt x="129" y="92"/>
                    <a:pt x="129" y="94"/>
                    <a:pt x="127" y="93"/>
                  </a:cubicBezTo>
                  <a:cubicBezTo>
                    <a:pt x="125" y="91"/>
                    <a:pt x="126" y="90"/>
                    <a:pt x="125" y="89"/>
                  </a:cubicBezTo>
                  <a:cubicBezTo>
                    <a:pt x="124" y="89"/>
                    <a:pt x="123" y="89"/>
                    <a:pt x="122" y="90"/>
                  </a:cubicBezTo>
                  <a:cubicBezTo>
                    <a:pt x="121" y="91"/>
                    <a:pt x="118" y="91"/>
                    <a:pt x="116" y="91"/>
                  </a:cubicBezTo>
                  <a:cubicBezTo>
                    <a:pt x="114" y="92"/>
                    <a:pt x="113" y="92"/>
                    <a:pt x="110" y="92"/>
                  </a:cubicBezTo>
                  <a:cubicBezTo>
                    <a:pt x="108" y="92"/>
                    <a:pt x="104" y="93"/>
                    <a:pt x="102" y="92"/>
                  </a:cubicBezTo>
                  <a:cubicBezTo>
                    <a:pt x="100" y="91"/>
                    <a:pt x="100" y="92"/>
                    <a:pt x="99" y="90"/>
                  </a:cubicBezTo>
                  <a:cubicBezTo>
                    <a:pt x="98" y="88"/>
                    <a:pt x="99" y="88"/>
                    <a:pt x="97" y="87"/>
                  </a:cubicBezTo>
                  <a:cubicBezTo>
                    <a:pt x="95" y="86"/>
                    <a:pt x="94" y="87"/>
                    <a:pt x="94" y="85"/>
                  </a:cubicBezTo>
                  <a:cubicBezTo>
                    <a:pt x="94" y="82"/>
                    <a:pt x="95" y="83"/>
                    <a:pt x="93" y="81"/>
                  </a:cubicBezTo>
                  <a:cubicBezTo>
                    <a:pt x="92" y="79"/>
                    <a:pt x="94" y="82"/>
                    <a:pt x="92" y="79"/>
                  </a:cubicBezTo>
                  <a:cubicBezTo>
                    <a:pt x="89" y="76"/>
                    <a:pt x="88" y="79"/>
                    <a:pt x="89" y="76"/>
                  </a:cubicBezTo>
                  <a:cubicBezTo>
                    <a:pt x="90" y="74"/>
                    <a:pt x="91" y="75"/>
                    <a:pt x="91" y="73"/>
                  </a:cubicBezTo>
                  <a:cubicBezTo>
                    <a:pt x="91" y="70"/>
                    <a:pt x="95" y="74"/>
                    <a:pt x="92" y="68"/>
                  </a:cubicBezTo>
                  <a:cubicBezTo>
                    <a:pt x="90" y="63"/>
                    <a:pt x="89" y="64"/>
                    <a:pt x="92" y="60"/>
                  </a:cubicBezTo>
                  <a:cubicBezTo>
                    <a:pt x="94" y="55"/>
                    <a:pt x="97" y="54"/>
                    <a:pt x="98" y="53"/>
                  </a:cubicBezTo>
                  <a:cubicBezTo>
                    <a:pt x="98" y="52"/>
                    <a:pt x="99" y="50"/>
                    <a:pt x="100" y="49"/>
                  </a:cubicBezTo>
                  <a:cubicBezTo>
                    <a:pt x="101" y="48"/>
                    <a:pt x="100" y="48"/>
                    <a:pt x="102" y="48"/>
                  </a:cubicBezTo>
                  <a:cubicBezTo>
                    <a:pt x="104" y="48"/>
                    <a:pt x="107" y="47"/>
                    <a:pt x="108" y="46"/>
                  </a:cubicBezTo>
                  <a:cubicBezTo>
                    <a:pt x="109" y="45"/>
                    <a:pt x="111" y="42"/>
                    <a:pt x="112" y="42"/>
                  </a:cubicBezTo>
                  <a:cubicBezTo>
                    <a:pt x="113" y="42"/>
                    <a:pt x="113" y="42"/>
                    <a:pt x="115" y="42"/>
                  </a:cubicBezTo>
                  <a:cubicBezTo>
                    <a:pt x="117" y="41"/>
                    <a:pt x="117" y="41"/>
                    <a:pt x="119" y="41"/>
                  </a:cubicBezTo>
                  <a:cubicBezTo>
                    <a:pt x="120" y="41"/>
                    <a:pt x="117" y="42"/>
                    <a:pt x="121" y="41"/>
                  </a:cubicBezTo>
                  <a:cubicBezTo>
                    <a:pt x="125" y="40"/>
                    <a:pt x="124" y="40"/>
                    <a:pt x="125" y="40"/>
                  </a:cubicBezTo>
                  <a:cubicBezTo>
                    <a:pt x="126" y="40"/>
                    <a:pt x="126" y="41"/>
                    <a:pt x="127" y="41"/>
                  </a:cubicBezTo>
                  <a:cubicBezTo>
                    <a:pt x="129" y="41"/>
                    <a:pt x="129" y="38"/>
                    <a:pt x="129" y="41"/>
                  </a:cubicBezTo>
                  <a:cubicBezTo>
                    <a:pt x="129" y="45"/>
                    <a:pt x="128" y="46"/>
                    <a:pt x="130" y="46"/>
                  </a:cubicBezTo>
                  <a:cubicBezTo>
                    <a:pt x="133" y="47"/>
                    <a:pt x="130" y="47"/>
                    <a:pt x="133" y="47"/>
                  </a:cubicBezTo>
                  <a:cubicBezTo>
                    <a:pt x="136" y="47"/>
                    <a:pt x="135" y="47"/>
                    <a:pt x="137" y="48"/>
                  </a:cubicBezTo>
                  <a:cubicBezTo>
                    <a:pt x="138" y="48"/>
                    <a:pt x="139" y="49"/>
                    <a:pt x="141" y="49"/>
                  </a:cubicBezTo>
                  <a:cubicBezTo>
                    <a:pt x="143" y="49"/>
                    <a:pt x="140" y="52"/>
                    <a:pt x="143" y="49"/>
                  </a:cubicBezTo>
                  <a:cubicBezTo>
                    <a:pt x="146" y="46"/>
                    <a:pt x="141" y="46"/>
                    <a:pt x="146" y="46"/>
                  </a:cubicBezTo>
                  <a:cubicBezTo>
                    <a:pt x="151" y="47"/>
                    <a:pt x="152" y="48"/>
                    <a:pt x="153" y="48"/>
                  </a:cubicBezTo>
                  <a:cubicBezTo>
                    <a:pt x="154" y="47"/>
                    <a:pt x="154" y="48"/>
                    <a:pt x="156" y="47"/>
                  </a:cubicBezTo>
                  <a:cubicBezTo>
                    <a:pt x="159" y="46"/>
                    <a:pt x="159" y="46"/>
                    <a:pt x="160" y="46"/>
                  </a:cubicBezTo>
                  <a:cubicBezTo>
                    <a:pt x="161" y="47"/>
                    <a:pt x="161" y="49"/>
                    <a:pt x="162" y="47"/>
                  </a:cubicBezTo>
                  <a:cubicBezTo>
                    <a:pt x="163" y="45"/>
                    <a:pt x="165" y="45"/>
                    <a:pt x="162" y="44"/>
                  </a:cubicBezTo>
                  <a:cubicBezTo>
                    <a:pt x="159" y="42"/>
                    <a:pt x="158" y="44"/>
                    <a:pt x="158" y="42"/>
                  </a:cubicBezTo>
                  <a:cubicBezTo>
                    <a:pt x="157" y="40"/>
                    <a:pt x="160" y="41"/>
                    <a:pt x="157" y="40"/>
                  </a:cubicBezTo>
                  <a:cubicBezTo>
                    <a:pt x="154" y="40"/>
                    <a:pt x="155" y="40"/>
                    <a:pt x="153" y="39"/>
                  </a:cubicBezTo>
                  <a:cubicBezTo>
                    <a:pt x="151" y="38"/>
                    <a:pt x="149" y="41"/>
                    <a:pt x="148" y="39"/>
                  </a:cubicBezTo>
                  <a:cubicBezTo>
                    <a:pt x="147" y="37"/>
                    <a:pt x="143" y="41"/>
                    <a:pt x="147" y="37"/>
                  </a:cubicBezTo>
                  <a:cubicBezTo>
                    <a:pt x="151" y="34"/>
                    <a:pt x="149" y="32"/>
                    <a:pt x="152" y="33"/>
                  </a:cubicBezTo>
                  <a:cubicBezTo>
                    <a:pt x="155" y="34"/>
                    <a:pt x="154" y="36"/>
                    <a:pt x="155" y="35"/>
                  </a:cubicBezTo>
                  <a:cubicBezTo>
                    <a:pt x="157" y="33"/>
                    <a:pt x="160" y="32"/>
                    <a:pt x="157" y="30"/>
                  </a:cubicBezTo>
                  <a:cubicBezTo>
                    <a:pt x="154" y="28"/>
                    <a:pt x="156" y="29"/>
                    <a:pt x="153" y="28"/>
                  </a:cubicBezTo>
                  <a:cubicBezTo>
                    <a:pt x="150" y="26"/>
                    <a:pt x="147" y="33"/>
                    <a:pt x="146" y="32"/>
                  </a:cubicBezTo>
                  <a:cubicBezTo>
                    <a:pt x="145" y="31"/>
                    <a:pt x="144" y="30"/>
                    <a:pt x="143" y="31"/>
                  </a:cubicBezTo>
                  <a:cubicBezTo>
                    <a:pt x="142" y="31"/>
                    <a:pt x="142" y="34"/>
                    <a:pt x="142" y="36"/>
                  </a:cubicBezTo>
                  <a:cubicBezTo>
                    <a:pt x="142" y="38"/>
                    <a:pt x="143" y="38"/>
                    <a:pt x="140" y="37"/>
                  </a:cubicBezTo>
                  <a:cubicBezTo>
                    <a:pt x="137" y="35"/>
                    <a:pt x="144" y="36"/>
                    <a:pt x="137" y="33"/>
                  </a:cubicBezTo>
                  <a:cubicBezTo>
                    <a:pt x="130" y="31"/>
                    <a:pt x="128" y="31"/>
                    <a:pt x="127" y="32"/>
                  </a:cubicBezTo>
                  <a:cubicBezTo>
                    <a:pt x="126" y="33"/>
                    <a:pt x="125" y="33"/>
                    <a:pt x="124" y="34"/>
                  </a:cubicBezTo>
                  <a:cubicBezTo>
                    <a:pt x="123" y="35"/>
                    <a:pt x="126" y="36"/>
                    <a:pt x="123" y="35"/>
                  </a:cubicBezTo>
                  <a:cubicBezTo>
                    <a:pt x="120" y="33"/>
                    <a:pt x="118" y="35"/>
                    <a:pt x="118" y="35"/>
                  </a:cubicBezTo>
                  <a:cubicBezTo>
                    <a:pt x="118" y="35"/>
                    <a:pt x="117" y="35"/>
                    <a:pt x="116" y="36"/>
                  </a:cubicBezTo>
                  <a:cubicBezTo>
                    <a:pt x="114" y="37"/>
                    <a:pt x="112" y="38"/>
                    <a:pt x="111" y="37"/>
                  </a:cubicBezTo>
                  <a:cubicBezTo>
                    <a:pt x="109" y="37"/>
                    <a:pt x="106" y="38"/>
                    <a:pt x="109" y="34"/>
                  </a:cubicBezTo>
                  <a:cubicBezTo>
                    <a:pt x="111" y="31"/>
                    <a:pt x="109" y="33"/>
                    <a:pt x="113" y="31"/>
                  </a:cubicBezTo>
                  <a:cubicBezTo>
                    <a:pt x="117" y="30"/>
                    <a:pt x="123" y="29"/>
                    <a:pt x="118" y="28"/>
                  </a:cubicBezTo>
                  <a:cubicBezTo>
                    <a:pt x="113" y="27"/>
                    <a:pt x="121" y="27"/>
                    <a:pt x="114" y="24"/>
                  </a:cubicBezTo>
                  <a:cubicBezTo>
                    <a:pt x="107" y="21"/>
                    <a:pt x="107" y="25"/>
                    <a:pt x="107" y="21"/>
                  </a:cubicBezTo>
                  <a:cubicBezTo>
                    <a:pt x="108" y="16"/>
                    <a:pt x="107" y="16"/>
                    <a:pt x="106" y="16"/>
                  </a:cubicBezTo>
                  <a:cubicBezTo>
                    <a:pt x="104" y="16"/>
                    <a:pt x="100" y="17"/>
                    <a:pt x="98" y="18"/>
                  </a:cubicBezTo>
                  <a:cubicBezTo>
                    <a:pt x="97" y="18"/>
                    <a:pt x="99" y="19"/>
                    <a:pt x="96" y="17"/>
                  </a:cubicBezTo>
                  <a:cubicBezTo>
                    <a:pt x="92" y="15"/>
                    <a:pt x="91" y="18"/>
                    <a:pt x="92" y="15"/>
                  </a:cubicBezTo>
                  <a:cubicBezTo>
                    <a:pt x="94" y="13"/>
                    <a:pt x="94" y="12"/>
                    <a:pt x="96" y="11"/>
                  </a:cubicBezTo>
                  <a:cubicBezTo>
                    <a:pt x="98" y="9"/>
                    <a:pt x="97" y="3"/>
                    <a:pt x="102" y="5"/>
                  </a:cubicBezTo>
                  <a:cubicBezTo>
                    <a:pt x="106" y="8"/>
                    <a:pt x="105" y="7"/>
                    <a:pt x="108" y="7"/>
                  </a:cubicBezTo>
                  <a:cubicBezTo>
                    <a:pt x="112" y="7"/>
                    <a:pt x="114" y="7"/>
                    <a:pt x="114" y="6"/>
                  </a:cubicBezTo>
                  <a:cubicBezTo>
                    <a:pt x="114" y="5"/>
                    <a:pt x="109" y="3"/>
                    <a:pt x="109" y="3"/>
                  </a:cubicBezTo>
                  <a:cubicBezTo>
                    <a:pt x="109" y="3"/>
                    <a:pt x="108" y="4"/>
                    <a:pt x="109" y="3"/>
                  </a:cubicBezTo>
                  <a:cubicBezTo>
                    <a:pt x="109" y="2"/>
                    <a:pt x="110" y="1"/>
                    <a:pt x="110" y="1"/>
                  </a:cubicBezTo>
                  <a:cubicBezTo>
                    <a:pt x="109" y="0"/>
                    <a:pt x="109" y="0"/>
                    <a:pt x="109" y="0"/>
                  </a:cubicBezTo>
                  <a:cubicBezTo>
                    <a:pt x="109" y="0"/>
                    <a:pt x="96" y="0"/>
                    <a:pt x="9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6" name="Freeform 36"/>
            <p:cNvSpPr/>
            <p:nvPr/>
          </p:nvSpPr>
          <p:spPr bwMode="auto">
            <a:xfrm>
              <a:off x="8729663" y="4613275"/>
              <a:ext cx="141288" cy="168275"/>
            </a:xfrm>
            <a:custGeom>
              <a:avLst/>
              <a:gdLst>
                <a:gd name="T0" fmla="*/ 45 w 65"/>
                <a:gd name="T1" fmla="*/ 5 h 77"/>
                <a:gd name="T2" fmla="*/ 45 w 65"/>
                <a:gd name="T3" fmla="*/ 28 h 77"/>
                <a:gd name="T4" fmla="*/ 25 w 65"/>
                <a:gd name="T5" fmla="*/ 45 h 77"/>
                <a:gd name="T6" fmla="*/ 1 w 65"/>
                <a:gd name="T7" fmla="*/ 64 h 77"/>
                <a:gd name="T8" fmla="*/ 65 w 65"/>
                <a:gd name="T9" fmla="*/ 77 h 77"/>
                <a:gd name="T10" fmla="*/ 65 w 65"/>
                <a:gd name="T11" fmla="*/ 0 h 77"/>
                <a:gd name="T12" fmla="*/ 45 w 65"/>
                <a:gd name="T13" fmla="*/ 5 h 77"/>
              </a:gdLst>
              <a:ahLst/>
              <a:cxnLst>
                <a:cxn ang="0">
                  <a:pos x="T0" y="T1"/>
                </a:cxn>
                <a:cxn ang="0">
                  <a:pos x="T2" y="T3"/>
                </a:cxn>
                <a:cxn ang="0">
                  <a:pos x="T4" y="T5"/>
                </a:cxn>
                <a:cxn ang="0">
                  <a:pos x="T6" y="T7"/>
                </a:cxn>
                <a:cxn ang="0">
                  <a:pos x="T8" y="T9"/>
                </a:cxn>
                <a:cxn ang="0">
                  <a:pos x="T10" y="T11"/>
                </a:cxn>
                <a:cxn ang="0">
                  <a:pos x="T12" y="T13"/>
                </a:cxn>
              </a:cxnLst>
              <a:rect l="0" t="0" r="r" b="b"/>
              <a:pathLst>
                <a:path w="65" h="77">
                  <a:moveTo>
                    <a:pt x="45" y="5"/>
                  </a:moveTo>
                  <a:cubicBezTo>
                    <a:pt x="45" y="28"/>
                    <a:pt x="45" y="28"/>
                    <a:pt x="45" y="28"/>
                  </a:cubicBezTo>
                  <a:cubicBezTo>
                    <a:pt x="45" y="28"/>
                    <a:pt x="39" y="40"/>
                    <a:pt x="25" y="45"/>
                  </a:cubicBezTo>
                  <a:cubicBezTo>
                    <a:pt x="12" y="49"/>
                    <a:pt x="0" y="56"/>
                    <a:pt x="1" y="64"/>
                  </a:cubicBezTo>
                  <a:cubicBezTo>
                    <a:pt x="2" y="71"/>
                    <a:pt x="18" y="77"/>
                    <a:pt x="65" y="77"/>
                  </a:cubicBezTo>
                  <a:cubicBezTo>
                    <a:pt x="65" y="0"/>
                    <a:pt x="65" y="0"/>
                    <a:pt x="65" y="0"/>
                  </a:cubicBezTo>
                  <a:lnTo>
                    <a:pt x="45"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7" name="Freeform 37"/>
            <p:cNvSpPr/>
            <p:nvPr/>
          </p:nvSpPr>
          <p:spPr bwMode="auto">
            <a:xfrm>
              <a:off x="8855075" y="4613275"/>
              <a:ext cx="134938" cy="168275"/>
            </a:xfrm>
            <a:custGeom>
              <a:avLst/>
              <a:gdLst>
                <a:gd name="T0" fmla="*/ 14 w 62"/>
                <a:gd name="T1" fmla="*/ 5 h 77"/>
                <a:gd name="T2" fmla="*/ 14 w 62"/>
                <a:gd name="T3" fmla="*/ 28 h 77"/>
                <a:gd name="T4" fmla="*/ 32 w 62"/>
                <a:gd name="T5" fmla="*/ 45 h 77"/>
                <a:gd name="T6" fmla="*/ 61 w 62"/>
                <a:gd name="T7" fmla="*/ 64 h 77"/>
                <a:gd name="T8" fmla="*/ 0 w 62"/>
                <a:gd name="T9" fmla="*/ 77 h 77"/>
                <a:gd name="T10" fmla="*/ 0 w 62"/>
                <a:gd name="T11" fmla="*/ 0 h 77"/>
                <a:gd name="T12" fmla="*/ 14 w 62"/>
                <a:gd name="T13" fmla="*/ 5 h 77"/>
              </a:gdLst>
              <a:ahLst/>
              <a:cxnLst>
                <a:cxn ang="0">
                  <a:pos x="T0" y="T1"/>
                </a:cxn>
                <a:cxn ang="0">
                  <a:pos x="T2" y="T3"/>
                </a:cxn>
                <a:cxn ang="0">
                  <a:pos x="T4" y="T5"/>
                </a:cxn>
                <a:cxn ang="0">
                  <a:pos x="T6" y="T7"/>
                </a:cxn>
                <a:cxn ang="0">
                  <a:pos x="T8" y="T9"/>
                </a:cxn>
                <a:cxn ang="0">
                  <a:pos x="T10" y="T11"/>
                </a:cxn>
                <a:cxn ang="0">
                  <a:pos x="T12" y="T13"/>
                </a:cxn>
              </a:cxnLst>
              <a:rect l="0" t="0" r="r" b="b"/>
              <a:pathLst>
                <a:path w="62" h="77">
                  <a:moveTo>
                    <a:pt x="14" y="5"/>
                  </a:moveTo>
                  <a:cubicBezTo>
                    <a:pt x="14" y="28"/>
                    <a:pt x="14" y="28"/>
                    <a:pt x="14" y="28"/>
                  </a:cubicBezTo>
                  <a:cubicBezTo>
                    <a:pt x="14" y="28"/>
                    <a:pt x="19" y="40"/>
                    <a:pt x="32" y="45"/>
                  </a:cubicBezTo>
                  <a:cubicBezTo>
                    <a:pt x="46" y="49"/>
                    <a:pt x="62" y="56"/>
                    <a:pt x="61" y="64"/>
                  </a:cubicBezTo>
                  <a:cubicBezTo>
                    <a:pt x="60" y="71"/>
                    <a:pt x="34" y="77"/>
                    <a:pt x="0" y="77"/>
                  </a:cubicBezTo>
                  <a:cubicBezTo>
                    <a:pt x="0" y="0"/>
                    <a:pt x="0" y="0"/>
                    <a:pt x="0" y="0"/>
                  </a:cubicBezTo>
                  <a:lnTo>
                    <a:pt x="1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8" name="Freeform 38"/>
            <p:cNvSpPr/>
            <p:nvPr/>
          </p:nvSpPr>
          <p:spPr bwMode="auto">
            <a:xfrm>
              <a:off x="8618538" y="4127500"/>
              <a:ext cx="500063" cy="503238"/>
            </a:xfrm>
            <a:custGeom>
              <a:avLst/>
              <a:gdLst>
                <a:gd name="T0" fmla="*/ 169 w 230"/>
                <a:gd name="T1" fmla="*/ 12 h 231"/>
                <a:gd name="T2" fmla="*/ 215 w 230"/>
                <a:gd name="T3" fmla="*/ 103 h 231"/>
                <a:gd name="T4" fmla="*/ 102 w 230"/>
                <a:gd name="T5" fmla="*/ 216 h 231"/>
                <a:gd name="T6" fmla="*/ 12 w 230"/>
                <a:gd name="T7" fmla="*/ 171 h 231"/>
                <a:gd name="T8" fmla="*/ 0 w 230"/>
                <a:gd name="T9" fmla="*/ 181 h 231"/>
                <a:gd name="T10" fmla="*/ 102 w 230"/>
                <a:gd name="T11" fmla="*/ 231 h 231"/>
                <a:gd name="T12" fmla="*/ 230 w 230"/>
                <a:gd name="T13" fmla="*/ 103 h 231"/>
                <a:gd name="T14" fmla="*/ 178 w 230"/>
                <a:gd name="T15" fmla="*/ 0 h 231"/>
                <a:gd name="T16" fmla="*/ 169 w 230"/>
                <a:gd name="T17"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1">
                  <a:moveTo>
                    <a:pt x="169" y="12"/>
                  </a:moveTo>
                  <a:cubicBezTo>
                    <a:pt x="197" y="32"/>
                    <a:pt x="215" y="65"/>
                    <a:pt x="215" y="103"/>
                  </a:cubicBezTo>
                  <a:cubicBezTo>
                    <a:pt x="215" y="165"/>
                    <a:pt x="165" y="216"/>
                    <a:pt x="102" y="216"/>
                  </a:cubicBezTo>
                  <a:cubicBezTo>
                    <a:pt x="65" y="216"/>
                    <a:pt x="33" y="198"/>
                    <a:pt x="12" y="171"/>
                  </a:cubicBezTo>
                  <a:cubicBezTo>
                    <a:pt x="0" y="181"/>
                    <a:pt x="0" y="181"/>
                    <a:pt x="0" y="181"/>
                  </a:cubicBezTo>
                  <a:cubicBezTo>
                    <a:pt x="24" y="211"/>
                    <a:pt x="61" y="231"/>
                    <a:pt x="102" y="231"/>
                  </a:cubicBezTo>
                  <a:cubicBezTo>
                    <a:pt x="173" y="231"/>
                    <a:pt x="230" y="174"/>
                    <a:pt x="230" y="103"/>
                  </a:cubicBezTo>
                  <a:cubicBezTo>
                    <a:pt x="230" y="61"/>
                    <a:pt x="210" y="23"/>
                    <a:pt x="178" y="0"/>
                  </a:cubicBezTo>
                  <a:lnTo>
                    <a:pt x="169"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9" name="Freeform 39"/>
            <p:cNvSpPr>
              <a:spLocks noEditPoints="1"/>
            </p:cNvSpPr>
            <p:nvPr/>
          </p:nvSpPr>
          <p:spPr bwMode="auto">
            <a:xfrm>
              <a:off x="8621713" y="4137025"/>
              <a:ext cx="442913" cy="441325"/>
            </a:xfrm>
            <a:custGeom>
              <a:avLst/>
              <a:gdLst>
                <a:gd name="T0" fmla="*/ 102 w 203"/>
                <a:gd name="T1" fmla="*/ 203 h 203"/>
                <a:gd name="T2" fmla="*/ 203 w 203"/>
                <a:gd name="T3" fmla="*/ 101 h 203"/>
                <a:gd name="T4" fmla="*/ 102 w 203"/>
                <a:gd name="T5" fmla="*/ 0 h 203"/>
                <a:gd name="T6" fmla="*/ 102 w 203"/>
                <a:gd name="T7" fmla="*/ 5 h 203"/>
                <a:gd name="T8" fmla="*/ 198 w 203"/>
                <a:gd name="T9" fmla="*/ 101 h 203"/>
                <a:gd name="T10" fmla="*/ 102 w 203"/>
                <a:gd name="T11" fmla="*/ 198 h 203"/>
                <a:gd name="T12" fmla="*/ 102 w 203"/>
                <a:gd name="T13" fmla="*/ 203 h 203"/>
                <a:gd name="T14" fmla="*/ 102 w 203"/>
                <a:gd name="T15" fmla="*/ 0 h 203"/>
                <a:gd name="T16" fmla="*/ 0 w 203"/>
                <a:gd name="T17" fmla="*/ 101 h 203"/>
                <a:gd name="T18" fmla="*/ 102 w 203"/>
                <a:gd name="T19" fmla="*/ 203 h 203"/>
                <a:gd name="T20" fmla="*/ 102 w 203"/>
                <a:gd name="T21" fmla="*/ 203 h 203"/>
                <a:gd name="T22" fmla="*/ 102 w 203"/>
                <a:gd name="T23" fmla="*/ 198 h 203"/>
                <a:gd name="T24" fmla="*/ 102 w 203"/>
                <a:gd name="T25" fmla="*/ 198 h 203"/>
                <a:gd name="T26" fmla="*/ 102 w 203"/>
                <a:gd name="T27" fmla="*/ 198 h 203"/>
                <a:gd name="T28" fmla="*/ 5 w 203"/>
                <a:gd name="T29" fmla="*/ 101 h 203"/>
                <a:gd name="T30" fmla="*/ 102 w 203"/>
                <a:gd name="T31" fmla="*/ 5 h 203"/>
                <a:gd name="T32" fmla="*/ 102 w 203"/>
                <a:gd name="T33" fmla="*/ 5 h 203"/>
                <a:gd name="T34" fmla="*/ 102 w 203"/>
                <a:gd name="T35"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203">
                  <a:moveTo>
                    <a:pt x="102" y="203"/>
                  </a:moveTo>
                  <a:cubicBezTo>
                    <a:pt x="158" y="203"/>
                    <a:pt x="203" y="157"/>
                    <a:pt x="203" y="101"/>
                  </a:cubicBezTo>
                  <a:cubicBezTo>
                    <a:pt x="203" y="45"/>
                    <a:pt x="158" y="0"/>
                    <a:pt x="102" y="0"/>
                  </a:cubicBezTo>
                  <a:cubicBezTo>
                    <a:pt x="102" y="5"/>
                    <a:pt x="102" y="5"/>
                    <a:pt x="102" y="5"/>
                  </a:cubicBezTo>
                  <a:cubicBezTo>
                    <a:pt x="155" y="5"/>
                    <a:pt x="198" y="48"/>
                    <a:pt x="198" y="101"/>
                  </a:cubicBezTo>
                  <a:cubicBezTo>
                    <a:pt x="198" y="155"/>
                    <a:pt x="155" y="198"/>
                    <a:pt x="102" y="198"/>
                  </a:cubicBezTo>
                  <a:lnTo>
                    <a:pt x="102" y="203"/>
                  </a:lnTo>
                  <a:close/>
                  <a:moveTo>
                    <a:pt x="102" y="0"/>
                  </a:moveTo>
                  <a:cubicBezTo>
                    <a:pt x="46" y="0"/>
                    <a:pt x="0" y="45"/>
                    <a:pt x="0" y="101"/>
                  </a:cubicBezTo>
                  <a:cubicBezTo>
                    <a:pt x="0" y="157"/>
                    <a:pt x="46" y="203"/>
                    <a:pt x="102" y="203"/>
                  </a:cubicBezTo>
                  <a:cubicBezTo>
                    <a:pt x="102" y="203"/>
                    <a:pt x="102" y="203"/>
                    <a:pt x="102" y="203"/>
                  </a:cubicBezTo>
                  <a:cubicBezTo>
                    <a:pt x="102" y="198"/>
                    <a:pt x="102" y="198"/>
                    <a:pt x="102" y="198"/>
                  </a:cubicBezTo>
                  <a:cubicBezTo>
                    <a:pt x="102" y="198"/>
                    <a:pt x="102" y="198"/>
                    <a:pt x="102" y="198"/>
                  </a:cubicBezTo>
                  <a:cubicBezTo>
                    <a:pt x="102" y="198"/>
                    <a:pt x="102" y="198"/>
                    <a:pt x="102" y="198"/>
                  </a:cubicBezTo>
                  <a:cubicBezTo>
                    <a:pt x="48" y="198"/>
                    <a:pt x="5" y="155"/>
                    <a:pt x="5" y="101"/>
                  </a:cubicBezTo>
                  <a:cubicBezTo>
                    <a:pt x="5" y="48"/>
                    <a:pt x="48" y="5"/>
                    <a:pt x="102" y="5"/>
                  </a:cubicBezTo>
                  <a:cubicBezTo>
                    <a:pt x="102" y="5"/>
                    <a:pt x="102" y="5"/>
                    <a:pt x="102" y="5"/>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0" name="Freeform 40"/>
            <p:cNvSpPr/>
            <p:nvPr/>
          </p:nvSpPr>
          <p:spPr bwMode="auto">
            <a:xfrm>
              <a:off x="8610600" y="4144963"/>
              <a:ext cx="496888" cy="433388"/>
            </a:xfrm>
            <a:custGeom>
              <a:avLst/>
              <a:gdLst>
                <a:gd name="T0" fmla="*/ 65 w 228"/>
                <a:gd name="T1" fmla="*/ 15 h 199"/>
                <a:gd name="T2" fmla="*/ 61 w 228"/>
                <a:gd name="T3" fmla="*/ 23 h 199"/>
                <a:gd name="T4" fmla="*/ 57 w 228"/>
                <a:gd name="T5" fmla="*/ 29 h 199"/>
                <a:gd name="T6" fmla="*/ 54 w 228"/>
                <a:gd name="T7" fmla="*/ 26 h 199"/>
                <a:gd name="T8" fmla="*/ 52 w 228"/>
                <a:gd name="T9" fmla="*/ 32 h 199"/>
                <a:gd name="T10" fmla="*/ 42 w 228"/>
                <a:gd name="T11" fmla="*/ 34 h 199"/>
                <a:gd name="T12" fmla="*/ 36 w 228"/>
                <a:gd name="T13" fmla="*/ 41 h 199"/>
                <a:gd name="T14" fmla="*/ 27 w 228"/>
                <a:gd name="T15" fmla="*/ 53 h 199"/>
                <a:gd name="T16" fmla="*/ 21 w 228"/>
                <a:gd name="T17" fmla="*/ 61 h 199"/>
                <a:gd name="T18" fmla="*/ 27 w 228"/>
                <a:gd name="T19" fmla="*/ 67 h 199"/>
                <a:gd name="T20" fmla="*/ 27 w 228"/>
                <a:gd name="T21" fmla="*/ 70 h 199"/>
                <a:gd name="T22" fmla="*/ 22 w 228"/>
                <a:gd name="T23" fmla="*/ 65 h 199"/>
                <a:gd name="T24" fmla="*/ 18 w 228"/>
                <a:gd name="T25" fmla="*/ 60 h 199"/>
                <a:gd name="T26" fmla="*/ 16 w 228"/>
                <a:gd name="T27" fmla="*/ 69 h 199"/>
                <a:gd name="T28" fmla="*/ 17 w 228"/>
                <a:gd name="T29" fmla="*/ 83 h 199"/>
                <a:gd name="T30" fmla="*/ 24 w 228"/>
                <a:gd name="T31" fmla="*/ 80 h 199"/>
                <a:gd name="T32" fmla="*/ 32 w 228"/>
                <a:gd name="T33" fmla="*/ 88 h 199"/>
                <a:gd name="T34" fmla="*/ 41 w 228"/>
                <a:gd name="T35" fmla="*/ 98 h 199"/>
                <a:gd name="T36" fmla="*/ 50 w 228"/>
                <a:gd name="T37" fmla="*/ 105 h 199"/>
                <a:gd name="T38" fmla="*/ 61 w 228"/>
                <a:gd name="T39" fmla="*/ 117 h 199"/>
                <a:gd name="T40" fmla="*/ 58 w 228"/>
                <a:gd name="T41" fmla="*/ 134 h 199"/>
                <a:gd name="T42" fmla="*/ 49 w 228"/>
                <a:gd name="T43" fmla="*/ 155 h 199"/>
                <a:gd name="T44" fmla="*/ 52 w 228"/>
                <a:gd name="T45" fmla="*/ 170 h 199"/>
                <a:gd name="T46" fmla="*/ 46 w 228"/>
                <a:gd name="T47" fmla="*/ 171 h 199"/>
                <a:gd name="T48" fmla="*/ 32 w 228"/>
                <a:gd name="T49" fmla="*/ 148 h 199"/>
                <a:gd name="T50" fmla="*/ 16 w 228"/>
                <a:gd name="T51" fmla="*/ 113 h 199"/>
                <a:gd name="T52" fmla="*/ 11 w 228"/>
                <a:gd name="T53" fmla="*/ 87 h 199"/>
                <a:gd name="T54" fmla="*/ 73 w 228"/>
                <a:gd name="T55" fmla="*/ 183 h 199"/>
                <a:gd name="T56" fmla="*/ 89 w 228"/>
                <a:gd name="T57" fmla="*/ 181 h 199"/>
                <a:gd name="T58" fmla="*/ 110 w 228"/>
                <a:gd name="T59" fmla="*/ 178 h 199"/>
                <a:gd name="T60" fmla="*/ 108 w 228"/>
                <a:gd name="T61" fmla="*/ 187 h 199"/>
                <a:gd name="T62" fmla="*/ 121 w 228"/>
                <a:gd name="T63" fmla="*/ 186 h 199"/>
                <a:gd name="T64" fmla="*/ 139 w 228"/>
                <a:gd name="T65" fmla="*/ 184 h 199"/>
                <a:gd name="T66" fmla="*/ 137 w 228"/>
                <a:gd name="T67" fmla="*/ 3 h 199"/>
                <a:gd name="T68" fmla="*/ 197 w 228"/>
                <a:gd name="T69" fmla="*/ 64 h 199"/>
                <a:gd name="T70" fmla="*/ 189 w 228"/>
                <a:gd name="T71" fmla="*/ 58 h 199"/>
                <a:gd name="T72" fmla="*/ 181 w 228"/>
                <a:gd name="T73" fmla="*/ 74 h 199"/>
                <a:gd name="T74" fmla="*/ 170 w 228"/>
                <a:gd name="T75" fmla="*/ 59 h 199"/>
                <a:gd name="T76" fmla="*/ 174 w 228"/>
                <a:gd name="T77" fmla="*/ 75 h 199"/>
                <a:gd name="T78" fmla="*/ 186 w 228"/>
                <a:gd name="T79" fmla="*/ 79 h 199"/>
                <a:gd name="T80" fmla="*/ 181 w 228"/>
                <a:gd name="T81" fmla="*/ 100 h 199"/>
                <a:gd name="T82" fmla="*/ 175 w 228"/>
                <a:gd name="T83" fmla="*/ 122 h 199"/>
                <a:gd name="T84" fmla="*/ 168 w 228"/>
                <a:gd name="T85" fmla="*/ 137 h 199"/>
                <a:gd name="T86" fmla="*/ 147 w 228"/>
                <a:gd name="T87" fmla="*/ 154 h 199"/>
                <a:gd name="T88" fmla="*/ 141 w 228"/>
                <a:gd name="T89" fmla="*/ 139 h 199"/>
                <a:gd name="T90" fmla="*/ 142 w 228"/>
                <a:gd name="T91" fmla="*/ 121 h 199"/>
                <a:gd name="T92" fmla="*/ 135 w 228"/>
                <a:gd name="T93" fmla="*/ 101 h 199"/>
                <a:gd name="T94" fmla="*/ 125 w 228"/>
                <a:gd name="T95" fmla="*/ 89 h 199"/>
                <a:gd name="T96" fmla="*/ 99 w 228"/>
                <a:gd name="T97" fmla="*/ 90 h 199"/>
                <a:gd name="T98" fmla="*/ 89 w 228"/>
                <a:gd name="T99" fmla="*/ 76 h 199"/>
                <a:gd name="T100" fmla="*/ 100 w 228"/>
                <a:gd name="T101" fmla="*/ 49 h 199"/>
                <a:gd name="T102" fmla="*/ 119 w 228"/>
                <a:gd name="T103" fmla="*/ 41 h 199"/>
                <a:gd name="T104" fmla="*/ 130 w 228"/>
                <a:gd name="T105" fmla="*/ 46 h 199"/>
                <a:gd name="T106" fmla="*/ 146 w 228"/>
                <a:gd name="T107" fmla="*/ 46 h 199"/>
                <a:gd name="T108" fmla="*/ 162 w 228"/>
                <a:gd name="T109" fmla="*/ 44 h 199"/>
                <a:gd name="T110" fmla="*/ 147 w 228"/>
                <a:gd name="T111" fmla="*/ 37 h 199"/>
                <a:gd name="T112" fmla="*/ 146 w 228"/>
                <a:gd name="T113" fmla="*/ 32 h 199"/>
                <a:gd name="T114" fmla="*/ 127 w 228"/>
                <a:gd name="T115" fmla="*/ 32 h 199"/>
                <a:gd name="T116" fmla="*/ 111 w 228"/>
                <a:gd name="T117" fmla="*/ 37 h 199"/>
                <a:gd name="T118" fmla="*/ 107 w 228"/>
                <a:gd name="T119" fmla="*/ 21 h 199"/>
                <a:gd name="T120" fmla="*/ 96 w 228"/>
                <a:gd name="T121" fmla="*/ 11 h 199"/>
                <a:gd name="T122" fmla="*/ 109 w 228"/>
                <a:gd name="T123"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 h="199">
                  <a:moveTo>
                    <a:pt x="92" y="0"/>
                  </a:moveTo>
                  <a:cubicBezTo>
                    <a:pt x="92" y="0"/>
                    <a:pt x="58" y="5"/>
                    <a:pt x="35" y="31"/>
                  </a:cubicBezTo>
                  <a:cubicBezTo>
                    <a:pt x="35" y="31"/>
                    <a:pt x="53" y="13"/>
                    <a:pt x="64" y="13"/>
                  </a:cubicBezTo>
                  <a:cubicBezTo>
                    <a:pt x="66" y="14"/>
                    <a:pt x="66" y="14"/>
                    <a:pt x="66" y="14"/>
                  </a:cubicBezTo>
                  <a:cubicBezTo>
                    <a:pt x="66" y="14"/>
                    <a:pt x="66" y="15"/>
                    <a:pt x="65" y="15"/>
                  </a:cubicBezTo>
                  <a:cubicBezTo>
                    <a:pt x="65" y="16"/>
                    <a:pt x="64" y="17"/>
                    <a:pt x="64" y="18"/>
                  </a:cubicBezTo>
                  <a:cubicBezTo>
                    <a:pt x="64" y="18"/>
                    <a:pt x="64" y="20"/>
                    <a:pt x="64" y="20"/>
                  </a:cubicBezTo>
                  <a:cubicBezTo>
                    <a:pt x="63" y="21"/>
                    <a:pt x="63" y="21"/>
                    <a:pt x="63" y="21"/>
                  </a:cubicBezTo>
                  <a:cubicBezTo>
                    <a:pt x="63" y="21"/>
                    <a:pt x="62" y="21"/>
                    <a:pt x="62" y="22"/>
                  </a:cubicBezTo>
                  <a:cubicBezTo>
                    <a:pt x="62" y="22"/>
                    <a:pt x="61" y="22"/>
                    <a:pt x="61" y="23"/>
                  </a:cubicBezTo>
                  <a:cubicBezTo>
                    <a:pt x="61" y="24"/>
                    <a:pt x="61" y="25"/>
                    <a:pt x="61" y="25"/>
                  </a:cubicBezTo>
                  <a:cubicBezTo>
                    <a:pt x="62" y="27"/>
                    <a:pt x="62" y="27"/>
                    <a:pt x="62" y="27"/>
                  </a:cubicBezTo>
                  <a:cubicBezTo>
                    <a:pt x="61" y="28"/>
                    <a:pt x="61" y="28"/>
                    <a:pt x="61" y="28"/>
                  </a:cubicBezTo>
                  <a:cubicBezTo>
                    <a:pt x="59" y="29"/>
                    <a:pt x="59" y="29"/>
                    <a:pt x="59" y="29"/>
                  </a:cubicBezTo>
                  <a:cubicBezTo>
                    <a:pt x="59" y="29"/>
                    <a:pt x="58" y="29"/>
                    <a:pt x="57" y="29"/>
                  </a:cubicBezTo>
                  <a:cubicBezTo>
                    <a:pt x="56" y="29"/>
                    <a:pt x="56" y="27"/>
                    <a:pt x="56" y="27"/>
                  </a:cubicBezTo>
                  <a:cubicBezTo>
                    <a:pt x="58" y="26"/>
                    <a:pt x="58" y="26"/>
                    <a:pt x="58" y="26"/>
                  </a:cubicBezTo>
                  <a:cubicBezTo>
                    <a:pt x="58" y="26"/>
                    <a:pt x="58" y="26"/>
                    <a:pt x="58" y="25"/>
                  </a:cubicBezTo>
                  <a:cubicBezTo>
                    <a:pt x="57" y="25"/>
                    <a:pt x="57" y="24"/>
                    <a:pt x="56" y="24"/>
                  </a:cubicBezTo>
                  <a:cubicBezTo>
                    <a:pt x="55" y="24"/>
                    <a:pt x="54" y="26"/>
                    <a:pt x="54" y="26"/>
                  </a:cubicBezTo>
                  <a:cubicBezTo>
                    <a:pt x="52" y="27"/>
                    <a:pt x="52" y="27"/>
                    <a:pt x="52" y="27"/>
                  </a:cubicBezTo>
                  <a:cubicBezTo>
                    <a:pt x="52" y="27"/>
                    <a:pt x="51" y="29"/>
                    <a:pt x="51" y="29"/>
                  </a:cubicBezTo>
                  <a:cubicBezTo>
                    <a:pt x="52" y="29"/>
                    <a:pt x="53" y="29"/>
                    <a:pt x="53" y="29"/>
                  </a:cubicBezTo>
                  <a:cubicBezTo>
                    <a:pt x="53" y="29"/>
                    <a:pt x="53" y="30"/>
                    <a:pt x="53" y="31"/>
                  </a:cubicBezTo>
                  <a:cubicBezTo>
                    <a:pt x="53" y="31"/>
                    <a:pt x="52" y="32"/>
                    <a:pt x="52" y="32"/>
                  </a:cubicBezTo>
                  <a:cubicBezTo>
                    <a:pt x="52" y="32"/>
                    <a:pt x="52" y="33"/>
                    <a:pt x="51" y="33"/>
                  </a:cubicBezTo>
                  <a:cubicBezTo>
                    <a:pt x="50" y="32"/>
                    <a:pt x="49" y="32"/>
                    <a:pt x="48" y="32"/>
                  </a:cubicBezTo>
                  <a:cubicBezTo>
                    <a:pt x="47" y="32"/>
                    <a:pt x="46" y="31"/>
                    <a:pt x="46" y="32"/>
                  </a:cubicBezTo>
                  <a:cubicBezTo>
                    <a:pt x="45" y="32"/>
                    <a:pt x="45" y="32"/>
                    <a:pt x="45" y="32"/>
                  </a:cubicBezTo>
                  <a:cubicBezTo>
                    <a:pt x="45" y="33"/>
                    <a:pt x="42" y="34"/>
                    <a:pt x="42" y="34"/>
                  </a:cubicBezTo>
                  <a:cubicBezTo>
                    <a:pt x="42" y="34"/>
                    <a:pt x="41" y="35"/>
                    <a:pt x="41" y="35"/>
                  </a:cubicBezTo>
                  <a:cubicBezTo>
                    <a:pt x="41" y="35"/>
                    <a:pt x="41" y="37"/>
                    <a:pt x="41" y="37"/>
                  </a:cubicBezTo>
                  <a:cubicBezTo>
                    <a:pt x="41" y="37"/>
                    <a:pt x="40" y="38"/>
                    <a:pt x="38" y="38"/>
                  </a:cubicBezTo>
                  <a:cubicBezTo>
                    <a:pt x="37" y="39"/>
                    <a:pt x="36" y="39"/>
                    <a:pt x="36" y="39"/>
                  </a:cubicBezTo>
                  <a:cubicBezTo>
                    <a:pt x="36" y="41"/>
                    <a:pt x="36" y="41"/>
                    <a:pt x="36" y="41"/>
                  </a:cubicBezTo>
                  <a:cubicBezTo>
                    <a:pt x="36" y="41"/>
                    <a:pt x="34" y="42"/>
                    <a:pt x="34" y="43"/>
                  </a:cubicBezTo>
                  <a:cubicBezTo>
                    <a:pt x="33" y="44"/>
                    <a:pt x="30" y="46"/>
                    <a:pt x="30" y="46"/>
                  </a:cubicBezTo>
                  <a:cubicBezTo>
                    <a:pt x="30" y="46"/>
                    <a:pt x="29" y="47"/>
                    <a:pt x="28" y="48"/>
                  </a:cubicBezTo>
                  <a:cubicBezTo>
                    <a:pt x="28" y="49"/>
                    <a:pt x="28" y="50"/>
                    <a:pt x="28" y="51"/>
                  </a:cubicBezTo>
                  <a:cubicBezTo>
                    <a:pt x="28" y="51"/>
                    <a:pt x="27" y="52"/>
                    <a:pt x="27" y="53"/>
                  </a:cubicBezTo>
                  <a:cubicBezTo>
                    <a:pt x="27" y="54"/>
                    <a:pt x="26" y="55"/>
                    <a:pt x="26" y="56"/>
                  </a:cubicBezTo>
                  <a:cubicBezTo>
                    <a:pt x="25" y="56"/>
                    <a:pt x="25" y="57"/>
                    <a:pt x="24" y="57"/>
                  </a:cubicBezTo>
                  <a:cubicBezTo>
                    <a:pt x="24" y="57"/>
                    <a:pt x="22" y="58"/>
                    <a:pt x="21" y="58"/>
                  </a:cubicBezTo>
                  <a:cubicBezTo>
                    <a:pt x="20" y="59"/>
                    <a:pt x="20" y="60"/>
                    <a:pt x="20" y="60"/>
                  </a:cubicBezTo>
                  <a:cubicBezTo>
                    <a:pt x="20" y="60"/>
                    <a:pt x="21" y="61"/>
                    <a:pt x="21" y="61"/>
                  </a:cubicBezTo>
                  <a:cubicBezTo>
                    <a:pt x="22" y="61"/>
                    <a:pt x="23" y="62"/>
                    <a:pt x="23" y="62"/>
                  </a:cubicBezTo>
                  <a:cubicBezTo>
                    <a:pt x="23" y="62"/>
                    <a:pt x="23" y="63"/>
                    <a:pt x="23" y="64"/>
                  </a:cubicBezTo>
                  <a:cubicBezTo>
                    <a:pt x="23" y="64"/>
                    <a:pt x="22" y="66"/>
                    <a:pt x="23" y="66"/>
                  </a:cubicBezTo>
                  <a:cubicBezTo>
                    <a:pt x="24" y="66"/>
                    <a:pt x="25" y="66"/>
                    <a:pt x="25" y="66"/>
                  </a:cubicBezTo>
                  <a:cubicBezTo>
                    <a:pt x="27" y="67"/>
                    <a:pt x="27" y="67"/>
                    <a:pt x="27" y="67"/>
                  </a:cubicBezTo>
                  <a:cubicBezTo>
                    <a:pt x="28" y="68"/>
                    <a:pt x="28" y="68"/>
                    <a:pt x="28" y="68"/>
                  </a:cubicBezTo>
                  <a:cubicBezTo>
                    <a:pt x="29" y="68"/>
                    <a:pt x="29" y="68"/>
                    <a:pt x="29" y="68"/>
                  </a:cubicBezTo>
                  <a:cubicBezTo>
                    <a:pt x="29" y="68"/>
                    <a:pt x="29" y="69"/>
                    <a:pt x="29" y="70"/>
                  </a:cubicBezTo>
                  <a:cubicBezTo>
                    <a:pt x="28" y="70"/>
                    <a:pt x="28" y="71"/>
                    <a:pt x="28" y="71"/>
                  </a:cubicBezTo>
                  <a:cubicBezTo>
                    <a:pt x="27" y="71"/>
                    <a:pt x="27" y="71"/>
                    <a:pt x="27" y="70"/>
                  </a:cubicBezTo>
                  <a:cubicBezTo>
                    <a:pt x="27" y="69"/>
                    <a:pt x="27" y="69"/>
                    <a:pt x="26" y="68"/>
                  </a:cubicBezTo>
                  <a:cubicBezTo>
                    <a:pt x="25" y="68"/>
                    <a:pt x="24" y="69"/>
                    <a:pt x="24" y="69"/>
                  </a:cubicBezTo>
                  <a:cubicBezTo>
                    <a:pt x="24" y="69"/>
                    <a:pt x="23" y="69"/>
                    <a:pt x="23" y="68"/>
                  </a:cubicBezTo>
                  <a:cubicBezTo>
                    <a:pt x="22" y="67"/>
                    <a:pt x="22" y="68"/>
                    <a:pt x="22" y="67"/>
                  </a:cubicBezTo>
                  <a:cubicBezTo>
                    <a:pt x="22" y="66"/>
                    <a:pt x="23" y="66"/>
                    <a:pt x="22" y="65"/>
                  </a:cubicBezTo>
                  <a:cubicBezTo>
                    <a:pt x="22" y="65"/>
                    <a:pt x="21" y="64"/>
                    <a:pt x="21" y="64"/>
                  </a:cubicBezTo>
                  <a:cubicBezTo>
                    <a:pt x="20" y="64"/>
                    <a:pt x="21" y="65"/>
                    <a:pt x="20" y="64"/>
                  </a:cubicBezTo>
                  <a:cubicBezTo>
                    <a:pt x="20" y="63"/>
                    <a:pt x="19" y="63"/>
                    <a:pt x="19" y="63"/>
                  </a:cubicBezTo>
                  <a:cubicBezTo>
                    <a:pt x="19" y="63"/>
                    <a:pt x="18" y="63"/>
                    <a:pt x="18" y="62"/>
                  </a:cubicBezTo>
                  <a:cubicBezTo>
                    <a:pt x="18" y="62"/>
                    <a:pt x="18" y="61"/>
                    <a:pt x="18" y="60"/>
                  </a:cubicBezTo>
                  <a:cubicBezTo>
                    <a:pt x="18" y="60"/>
                    <a:pt x="19" y="59"/>
                    <a:pt x="19" y="58"/>
                  </a:cubicBezTo>
                  <a:cubicBezTo>
                    <a:pt x="19" y="58"/>
                    <a:pt x="19" y="55"/>
                    <a:pt x="19" y="55"/>
                  </a:cubicBezTo>
                  <a:cubicBezTo>
                    <a:pt x="19" y="55"/>
                    <a:pt x="16" y="61"/>
                    <a:pt x="15" y="66"/>
                  </a:cubicBezTo>
                  <a:cubicBezTo>
                    <a:pt x="15" y="66"/>
                    <a:pt x="16" y="65"/>
                    <a:pt x="16" y="66"/>
                  </a:cubicBezTo>
                  <a:cubicBezTo>
                    <a:pt x="16" y="67"/>
                    <a:pt x="17" y="68"/>
                    <a:pt x="16" y="69"/>
                  </a:cubicBezTo>
                  <a:cubicBezTo>
                    <a:pt x="16" y="69"/>
                    <a:pt x="16" y="69"/>
                    <a:pt x="16" y="72"/>
                  </a:cubicBezTo>
                  <a:cubicBezTo>
                    <a:pt x="16" y="74"/>
                    <a:pt x="17" y="75"/>
                    <a:pt x="17" y="76"/>
                  </a:cubicBezTo>
                  <a:cubicBezTo>
                    <a:pt x="16" y="76"/>
                    <a:pt x="16" y="77"/>
                    <a:pt x="16" y="78"/>
                  </a:cubicBezTo>
                  <a:cubicBezTo>
                    <a:pt x="16" y="79"/>
                    <a:pt x="16" y="82"/>
                    <a:pt x="17" y="82"/>
                  </a:cubicBezTo>
                  <a:cubicBezTo>
                    <a:pt x="17" y="82"/>
                    <a:pt x="17" y="83"/>
                    <a:pt x="17" y="83"/>
                  </a:cubicBezTo>
                  <a:cubicBezTo>
                    <a:pt x="18" y="84"/>
                    <a:pt x="17" y="85"/>
                    <a:pt x="18" y="84"/>
                  </a:cubicBezTo>
                  <a:cubicBezTo>
                    <a:pt x="19" y="82"/>
                    <a:pt x="20" y="81"/>
                    <a:pt x="20" y="81"/>
                  </a:cubicBezTo>
                  <a:cubicBezTo>
                    <a:pt x="20" y="80"/>
                    <a:pt x="20" y="80"/>
                    <a:pt x="20" y="80"/>
                  </a:cubicBezTo>
                  <a:cubicBezTo>
                    <a:pt x="20" y="80"/>
                    <a:pt x="20" y="79"/>
                    <a:pt x="22" y="79"/>
                  </a:cubicBezTo>
                  <a:cubicBezTo>
                    <a:pt x="23" y="79"/>
                    <a:pt x="24" y="79"/>
                    <a:pt x="24" y="80"/>
                  </a:cubicBezTo>
                  <a:cubicBezTo>
                    <a:pt x="25" y="80"/>
                    <a:pt x="23" y="82"/>
                    <a:pt x="24" y="82"/>
                  </a:cubicBezTo>
                  <a:cubicBezTo>
                    <a:pt x="25" y="82"/>
                    <a:pt x="27" y="81"/>
                    <a:pt x="28" y="81"/>
                  </a:cubicBezTo>
                  <a:cubicBezTo>
                    <a:pt x="29" y="81"/>
                    <a:pt x="29" y="82"/>
                    <a:pt x="30" y="83"/>
                  </a:cubicBezTo>
                  <a:cubicBezTo>
                    <a:pt x="30" y="84"/>
                    <a:pt x="30" y="85"/>
                    <a:pt x="31" y="86"/>
                  </a:cubicBezTo>
                  <a:cubicBezTo>
                    <a:pt x="32" y="86"/>
                    <a:pt x="31" y="87"/>
                    <a:pt x="32" y="88"/>
                  </a:cubicBezTo>
                  <a:cubicBezTo>
                    <a:pt x="32" y="89"/>
                    <a:pt x="34" y="90"/>
                    <a:pt x="35" y="90"/>
                  </a:cubicBezTo>
                  <a:cubicBezTo>
                    <a:pt x="35" y="90"/>
                    <a:pt x="37" y="90"/>
                    <a:pt x="38" y="90"/>
                  </a:cubicBezTo>
                  <a:cubicBezTo>
                    <a:pt x="39" y="91"/>
                    <a:pt x="38" y="92"/>
                    <a:pt x="39" y="92"/>
                  </a:cubicBezTo>
                  <a:cubicBezTo>
                    <a:pt x="40" y="92"/>
                    <a:pt x="41" y="95"/>
                    <a:pt x="41" y="95"/>
                  </a:cubicBezTo>
                  <a:cubicBezTo>
                    <a:pt x="41" y="95"/>
                    <a:pt x="41" y="97"/>
                    <a:pt x="41" y="98"/>
                  </a:cubicBezTo>
                  <a:cubicBezTo>
                    <a:pt x="41" y="98"/>
                    <a:pt x="41" y="99"/>
                    <a:pt x="42" y="100"/>
                  </a:cubicBezTo>
                  <a:cubicBezTo>
                    <a:pt x="42" y="100"/>
                    <a:pt x="44" y="100"/>
                    <a:pt x="44" y="100"/>
                  </a:cubicBezTo>
                  <a:cubicBezTo>
                    <a:pt x="44" y="100"/>
                    <a:pt x="43" y="102"/>
                    <a:pt x="45" y="102"/>
                  </a:cubicBezTo>
                  <a:cubicBezTo>
                    <a:pt x="47" y="103"/>
                    <a:pt x="48" y="103"/>
                    <a:pt x="49" y="104"/>
                  </a:cubicBezTo>
                  <a:cubicBezTo>
                    <a:pt x="49" y="104"/>
                    <a:pt x="48" y="105"/>
                    <a:pt x="50" y="105"/>
                  </a:cubicBezTo>
                  <a:cubicBezTo>
                    <a:pt x="52" y="105"/>
                    <a:pt x="54" y="105"/>
                    <a:pt x="55" y="106"/>
                  </a:cubicBezTo>
                  <a:cubicBezTo>
                    <a:pt x="56" y="106"/>
                    <a:pt x="55" y="107"/>
                    <a:pt x="57" y="109"/>
                  </a:cubicBezTo>
                  <a:cubicBezTo>
                    <a:pt x="60" y="110"/>
                    <a:pt x="60" y="111"/>
                    <a:pt x="61" y="111"/>
                  </a:cubicBezTo>
                  <a:cubicBezTo>
                    <a:pt x="62" y="111"/>
                    <a:pt x="63" y="111"/>
                    <a:pt x="63" y="113"/>
                  </a:cubicBezTo>
                  <a:cubicBezTo>
                    <a:pt x="62" y="115"/>
                    <a:pt x="62" y="116"/>
                    <a:pt x="61" y="117"/>
                  </a:cubicBezTo>
                  <a:cubicBezTo>
                    <a:pt x="60" y="118"/>
                    <a:pt x="59" y="120"/>
                    <a:pt x="58" y="121"/>
                  </a:cubicBezTo>
                  <a:cubicBezTo>
                    <a:pt x="58" y="122"/>
                    <a:pt x="57" y="123"/>
                    <a:pt x="58" y="124"/>
                  </a:cubicBezTo>
                  <a:cubicBezTo>
                    <a:pt x="58" y="126"/>
                    <a:pt x="59" y="127"/>
                    <a:pt x="59" y="128"/>
                  </a:cubicBezTo>
                  <a:cubicBezTo>
                    <a:pt x="59" y="129"/>
                    <a:pt x="59" y="131"/>
                    <a:pt x="59" y="132"/>
                  </a:cubicBezTo>
                  <a:cubicBezTo>
                    <a:pt x="58" y="133"/>
                    <a:pt x="58" y="134"/>
                    <a:pt x="58" y="134"/>
                  </a:cubicBezTo>
                  <a:cubicBezTo>
                    <a:pt x="58" y="134"/>
                    <a:pt x="59" y="136"/>
                    <a:pt x="58" y="137"/>
                  </a:cubicBezTo>
                  <a:cubicBezTo>
                    <a:pt x="57" y="138"/>
                    <a:pt x="55" y="140"/>
                    <a:pt x="54" y="140"/>
                  </a:cubicBezTo>
                  <a:cubicBezTo>
                    <a:pt x="53" y="140"/>
                    <a:pt x="51" y="142"/>
                    <a:pt x="51" y="142"/>
                  </a:cubicBezTo>
                  <a:cubicBezTo>
                    <a:pt x="51" y="142"/>
                    <a:pt x="51" y="146"/>
                    <a:pt x="51" y="147"/>
                  </a:cubicBezTo>
                  <a:cubicBezTo>
                    <a:pt x="51" y="147"/>
                    <a:pt x="47" y="154"/>
                    <a:pt x="49" y="155"/>
                  </a:cubicBezTo>
                  <a:cubicBezTo>
                    <a:pt x="50" y="156"/>
                    <a:pt x="50" y="158"/>
                    <a:pt x="50" y="159"/>
                  </a:cubicBezTo>
                  <a:cubicBezTo>
                    <a:pt x="49" y="160"/>
                    <a:pt x="49" y="160"/>
                    <a:pt x="49" y="160"/>
                  </a:cubicBezTo>
                  <a:cubicBezTo>
                    <a:pt x="48" y="161"/>
                    <a:pt x="46" y="161"/>
                    <a:pt x="47" y="163"/>
                  </a:cubicBezTo>
                  <a:cubicBezTo>
                    <a:pt x="49" y="165"/>
                    <a:pt x="50" y="165"/>
                    <a:pt x="50" y="167"/>
                  </a:cubicBezTo>
                  <a:cubicBezTo>
                    <a:pt x="51" y="168"/>
                    <a:pt x="51" y="168"/>
                    <a:pt x="52" y="170"/>
                  </a:cubicBezTo>
                  <a:cubicBezTo>
                    <a:pt x="53" y="171"/>
                    <a:pt x="53" y="172"/>
                    <a:pt x="54" y="173"/>
                  </a:cubicBezTo>
                  <a:cubicBezTo>
                    <a:pt x="55" y="174"/>
                    <a:pt x="56" y="175"/>
                    <a:pt x="56" y="176"/>
                  </a:cubicBezTo>
                  <a:cubicBezTo>
                    <a:pt x="56" y="177"/>
                    <a:pt x="59" y="179"/>
                    <a:pt x="56" y="177"/>
                  </a:cubicBezTo>
                  <a:cubicBezTo>
                    <a:pt x="53" y="175"/>
                    <a:pt x="56" y="177"/>
                    <a:pt x="52" y="174"/>
                  </a:cubicBezTo>
                  <a:cubicBezTo>
                    <a:pt x="49" y="171"/>
                    <a:pt x="48" y="173"/>
                    <a:pt x="46" y="171"/>
                  </a:cubicBezTo>
                  <a:cubicBezTo>
                    <a:pt x="45" y="169"/>
                    <a:pt x="47" y="175"/>
                    <a:pt x="44" y="168"/>
                  </a:cubicBezTo>
                  <a:cubicBezTo>
                    <a:pt x="41" y="160"/>
                    <a:pt x="40" y="161"/>
                    <a:pt x="39" y="159"/>
                  </a:cubicBezTo>
                  <a:cubicBezTo>
                    <a:pt x="39" y="157"/>
                    <a:pt x="39" y="159"/>
                    <a:pt x="37" y="155"/>
                  </a:cubicBezTo>
                  <a:cubicBezTo>
                    <a:pt x="35" y="151"/>
                    <a:pt x="37" y="154"/>
                    <a:pt x="35" y="151"/>
                  </a:cubicBezTo>
                  <a:cubicBezTo>
                    <a:pt x="33" y="149"/>
                    <a:pt x="33" y="152"/>
                    <a:pt x="32" y="148"/>
                  </a:cubicBezTo>
                  <a:cubicBezTo>
                    <a:pt x="31" y="143"/>
                    <a:pt x="31" y="146"/>
                    <a:pt x="30" y="141"/>
                  </a:cubicBezTo>
                  <a:cubicBezTo>
                    <a:pt x="28" y="136"/>
                    <a:pt x="31" y="136"/>
                    <a:pt x="28" y="133"/>
                  </a:cubicBezTo>
                  <a:cubicBezTo>
                    <a:pt x="25" y="131"/>
                    <a:pt x="25" y="132"/>
                    <a:pt x="24" y="131"/>
                  </a:cubicBezTo>
                  <a:cubicBezTo>
                    <a:pt x="23" y="129"/>
                    <a:pt x="25" y="130"/>
                    <a:pt x="22" y="126"/>
                  </a:cubicBezTo>
                  <a:cubicBezTo>
                    <a:pt x="20" y="122"/>
                    <a:pt x="16" y="120"/>
                    <a:pt x="16" y="113"/>
                  </a:cubicBezTo>
                  <a:cubicBezTo>
                    <a:pt x="16" y="105"/>
                    <a:pt x="16" y="104"/>
                    <a:pt x="16" y="104"/>
                  </a:cubicBezTo>
                  <a:cubicBezTo>
                    <a:pt x="16" y="104"/>
                    <a:pt x="13" y="101"/>
                    <a:pt x="14" y="97"/>
                  </a:cubicBezTo>
                  <a:cubicBezTo>
                    <a:pt x="15" y="92"/>
                    <a:pt x="16" y="94"/>
                    <a:pt x="15" y="92"/>
                  </a:cubicBezTo>
                  <a:cubicBezTo>
                    <a:pt x="15" y="91"/>
                    <a:pt x="14" y="91"/>
                    <a:pt x="13" y="89"/>
                  </a:cubicBezTo>
                  <a:cubicBezTo>
                    <a:pt x="12" y="88"/>
                    <a:pt x="12" y="88"/>
                    <a:pt x="11" y="87"/>
                  </a:cubicBezTo>
                  <a:cubicBezTo>
                    <a:pt x="11" y="86"/>
                    <a:pt x="11" y="83"/>
                    <a:pt x="11" y="83"/>
                  </a:cubicBezTo>
                  <a:cubicBezTo>
                    <a:pt x="10" y="84"/>
                    <a:pt x="10" y="84"/>
                    <a:pt x="10" y="84"/>
                  </a:cubicBezTo>
                  <a:cubicBezTo>
                    <a:pt x="10" y="84"/>
                    <a:pt x="0" y="182"/>
                    <a:pt x="97" y="197"/>
                  </a:cubicBezTo>
                  <a:cubicBezTo>
                    <a:pt x="97" y="197"/>
                    <a:pt x="75" y="192"/>
                    <a:pt x="73" y="187"/>
                  </a:cubicBezTo>
                  <a:cubicBezTo>
                    <a:pt x="73" y="187"/>
                    <a:pt x="72" y="183"/>
                    <a:pt x="73" y="183"/>
                  </a:cubicBezTo>
                  <a:cubicBezTo>
                    <a:pt x="74" y="183"/>
                    <a:pt x="76" y="184"/>
                    <a:pt x="77" y="183"/>
                  </a:cubicBezTo>
                  <a:cubicBezTo>
                    <a:pt x="79" y="181"/>
                    <a:pt x="80" y="180"/>
                    <a:pt x="80" y="180"/>
                  </a:cubicBezTo>
                  <a:cubicBezTo>
                    <a:pt x="80" y="182"/>
                    <a:pt x="80" y="182"/>
                    <a:pt x="80" y="182"/>
                  </a:cubicBezTo>
                  <a:cubicBezTo>
                    <a:pt x="80" y="182"/>
                    <a:pt x="79" y="182"/>
                    <a:pt x="83" y="181"/>
                  </a:cubicBezTo>
                  <a:cubicBezTo>
                    <a:pt x="88" y="181"/>
                    <a:pt x="88" y="181"/>
                    <a:pt x="89" y="181"/>
                  </a:cubicBezTo>
                  <a:cubicBezTo>
                    <a:pt x="91" y="180"/>
                    <a:pt x="93" y="176"/>
                    <a:pt x="94" y="178"/>
                  </a:cubicBezTo>
                  <a:cubicBezTo>
                    <a:pt x="95" y="181"/>
                    <a:pt x="93" y="180"/>
                    <a:pt x="95" y="181"/>
                  </a:cubicBezTo>
                  <a:cubicBezTo>
                    <a:pt x="97" y="181"/>
                    <a:pt x="101" y="180"/>
                    <a:pt x="101" y="180"/>
                  </a:cubicBezTo>
                  <a:cubicBezTo>
                    <a:pt x="101" y="180"/>
                    <a:pt x="108" y="181"/>
                    <a:pt x="108" y="180"/>
                  </a:cubicBezTo>
                  <a:cubicBezTo>
                    <a:pt x="109" y="179"/>
                    <a:pt x="109" y="178"/>
                    <a:pt x="110" y="178"/>
                  </a:cubicBezTo>
                  <a:cubicBezTo>
                    <a:pt x="111" y="178"/>
                    <a:pt x="112" y="180"/>
                    <a:pt x="112" y="180"/>
                  </a:cubicBezTo>
                  <a:cubicBezTo>
                    <a:pt x="108" y="182"/>
                    <a:pt x="108" y="182"/>
                    <a:pt x="108" y="182"/>
                  </a:cubicBezTo>
                  <a:cubicBezTo>
                    <a:pt x="105" y="185"/>
                    <a:pt x="105" y="185"/>
                    <a:pt x="105" y="185"/>
                  </a:cubicBezTo>
                  <a:cubicBezTo>
                    <a:pt x="105" y="185"/>
                    <a:pt x="103" y="185"/>
                    <a:pt x="105" y="186"/>
                  </a:cubicBezTo>
                  <a:cubicBezTo>
                    <a:pt x="106" y="187"/>
                    <a:pt x="107" y="187"/>
                    <a:pt x="108" y="187"/>
                  </a:cubicBezTo>
                  <a:cubicBezTo>
                    <a:pt x="110" y="187"/>
                    <a:pt x="114" y="190"/>
                    <a:pt x="115" y="188"/>
                  </a:cubicBezTo>
                  <a:cubicBezTo>
                    <a:pt x="116" y="186"/>
                    <a:pt x="116" y="186"/>
                    <a:pt x="117" y="185"/>
                  </a:cubicBezTo>
                  <a:cubicBezTo>
                    <a:pt x="117" y="184"/>
                    <a:pt x="117" y="182"/>
                    <a:pt x="119" y="182"/>
                  </a:cubicBezTo>
                  <a:cubicBezTo>
                    <a:pt x="120" y="182"/>
                    <a:pt x="122" y="183"/>
                    <a:pt x="122" y="183"/>
                  </a:cubicBezTo>
                  <a:cubicBezTo>
                    <a:pt x="121" y="186"/>
                    <a:pt x="121" y="186"/>
                    <a:pt x="121" y="186"/>
                  </a:cubicBezTo>
                  <a:cubicBezTo>
                    <a:pt x="121" y="186"/>
                    <a:pt x="123" y="186"/>
                    <a:pt x="125" y="186"/>
                  </a:cubicBezTo>
                  <a:cubicBezTo>
                    <a:pt x="126" y="186"/>
                    <a:pt x="126" y="188"/>
                    <a:pt x="128" y="186"/>
                  </a:cubicBezTo>
                  <a:cubicBezTo>
                    <a:pt x="129" y="184"/>
                    <a:pt x="129" y="184"/>
                    <a:pt x="131" y="184"/>
                  </a:cubicBezTo>
                  <a:cubicBezTo>
                    <a:pt x="133" y="184"/>
                    <a:pt x="135" y="183"/>
                    <a:pt x="136" y="183"/>
                  </a:cubicBezTo>
                  <a:cubicBezTo>
                    <a:pt x="136" y="184"/>
                    <a:pt x="138" y="184"/>
                    <a:pt x="139" y="184"/>
                  </a:cubicBezTo>
                  <a:cubicBezTo>
                    <a:pt x="139" y="184"/>
                    <a:pt x="143" y="186"/>
                    <a:pt x="143" y="186"/>
                  </a:cubicBezTo>
                  <a:cubicBezTo>
                    <a:pt x="144" y="185"/>
                    <a:pt x="148" y="186"/>
                    <a:pt x="148" y="186"/>
                  </a:cubicBezTo>
                  <a:cubicBezTo>
                    <a:pt x="148" y="186"/>
                    <a:pt x="137" y="196"/>
                    <a:pt x="113" y="197"/>
                  </a:cubicBezTo>
                  <a:cubicBezTo>
                    <a:pt x="113" y="197"/>
                    <a:pt x="167" y="199"/>
                    <a:pt x="197" y="146"/>
                  </a:cubicBezTo>
                  <a:cubicBezTo>
                    <a:pt x="228" y="94"/>
                    <a:pt x="206" y="26"/>
                    <a:pt x="137" y="3"/>
                  </a:cubicBezTo>
                  <a:cubicBezTo>
                    <a:pt x="137" y="3"/>
                    <a:pt x="189" y="22"/>
                    <a:pt x="203" y="71"/>
                  </a:cubicBezTo>
                  <a:cubicBezTo>
                    <a:pt x="202" y="72"/>
                    <a:pt x="202" y="72"/>
                    <a:pt x="202" y="72"/>
                  </a:cubicBezTo>
                  <a:cubicBezTo>
                    <a:pt x="201" y="71"/>
                    <a:pt x="201" y="72"/>
                    <a:pt x="200" y="69"/>
                  </a:cubicBezTo>
                  <a:cubicBezTo>
                    <a:pt x="199" y="67"/>
                    <a:pt x="199" y="68"/>
                    <a:pt x="199" y="66"/>
                  </a:cubicBezTo>
                  <a:cubicBezTo>
                    <a:pt x="198" y="64"/>
                    <a:pt x="198" y="65"/>
                    <a:pt x="197" y="64"/>
                  </a:cubicBezTo>
                  <a:cubicBezTo>
                    <a:pt x="195" y="62"/>
                    <a:pt x="195" y="62"/>
                    <a:pt x="194" y="61"/>
                  </a:cubicBezTo>
                  <a:cubicBezTo>
                    <a:pt x="193" y="61"/>
                    <a:pt x="192" y="58"/>
                    <a:pt x="192" y="57"/>
                  </a:cubicBezTo>
                  <a:cubicBezTo>
                    <a:pt x="191" y="56"/>
                    <a:pt x="189" y="55"/>
                    <a:pt x="188" y="55"/>
                  </a:cubicBezTo>
                  <a:cubicBezTo>
                    <a:pt x="187" y="55"/>
                    <a:pt x="188" y="54"/>
                    <a:pt x="187" y="55"/>
                  </a:cubicBezTo>
                  <a:cubicBezTo>
                    <a:pt x="187" y="56"/>
                    <a:pt x="189" y="58"/>
                    <a:pt x="189" y="58"/>
                  </a:cubicBezTo>
                  <a:cubicBezTo>
                    <a:pt x="189" y="62"/>
                    <a:pt x="189" y="62"/>
                    <a:pt x="189" y="62"/>
                  </a:cubicBezTo>
                  <a:cubicBezTo>
                    <a:pt x="189" y="62"/>
                    <a:pt x="190" y="65"/>
                    <a:pt x="190" y="66"/>
                  </a:cubicBezTo>
                  <a:cubicBezTo>
                    <a:pt x="190" y="67"/>
                    <a:pt x="189" y="70"/>
                    <a:pt x="189" y="70"/>
                  </a:cubicBezTo>
                  <a:cubicBezTo>
                    <a:pt x="189" y="70"/>
                    <a:pt x="188" y="72"/>
                    <a:pt x="187" y="73"/>
                  </a:cubicBezTo>
                  <a:cubicBezTo>
                    <a:pt x="186" y="73"/>
                    <a:pt x="181" y="74"/>
                    <a:pt x="181" y="74"/>
                  </a:cubicBezTo>
                  <a:cubicBezTo>
                    <a:pt x="181" y="74"/>
                    <a:pt x="179" y="72"/>
                    <a:pt x="179" y="71"/>
                  </a:cubicBezTo>
                  <a:cubicBezTo>
                    <a:pt x="178" y="69"/>
                    <a:pt x="175" y="69"/>
                    <a:pt x="174" y="68"/>
                  </a:cubicBezTo>
                  <a:cubicBezTo>
                    <a:pt x="174" y="67"/>
                    <a:pt x="175" y="66"/>
                    <a:pt x="173" y="64"/>
                  </a:cubicBezTo>
                  <a:cubicBezTo>
                    <a:pt x="172" y="62"/>
                    <a:pt x="173" y="63"/>
                    <a:pt x="172" y="61"/>
                  </a:cubicBezTo>
                  <a:cubicBezTo>
                    <a:pt x="170" y="59"/>
                    <a:pt x="170" y="59"/>
                    <a:pt x="170" y="59"/>
                  </a:cubicBezTo>
                  <a:cubicBezTo>
                    <a:pt x="170" y="59"/>
                    <a:pt x="166" y="58"/>
                    <a:pt x="167" y="60"/>
                  </a:cubicBezTo>
                  <a:cubicBezTo>
                    <a:pt x="168" y="63"/>
                    <a:pt x="167" y="65"/>
                    <a:pt x="168" y="65"/>
                  </a:cubicBezTo>
                  <a:cubicBezTo>
                    <a:pt x="169" y="66"/>
                    <a:pt x="170" y="65"/>
                    <a:pt x="171" y="67"/>
                  </a:cubicBezTo>
                  <a:cubicBezTo>
                    <a:pt x="172" y="69"/>
                    <a:pt x="172" y="70"/>
                    <a:pt x="172" y="71"/>
                  </a:cubicBezTo>
                  <a:cubicBezTo>
                    <a:pt x="173" y="71"/>
                    <a:pt x="173" y="74"/>
                    <a:pt x="174" y="75"/>
                  </a:cubicBezTo>
                  <a:cubicBezTo>
                    <a:pt x="175" y="75"/>
                    <a:pt x="178" y="75"/>
                    <a:pt x="178" y="76"/>
                  </a:cubicBezTo>
                  <a:cubicBezTo>
                    <a:pt x="177" y="77"/>
                    <a:pt x="176" y="78"/>
                    <a:pt x="178" y="79"/>
                  </a:cubicBezTo>
                  <a:cubicBezTo>
                    <a:pt x="179" y="79"/>
                    <a:pt x="179" y="80"/>
                    <a:pt x="180" y="80"/>
                  </a:cubicBezTo>
                  <a:cubicBezTo>
                    <a:pt x="181" y="80"/>
                    <a:pt x="181" y="80"/>
                    <a:pt x="182" y="79"/>
                  </a:cubicBezTo>
                  <a:cubicBezTo>
                    <a:pt x="184" y="79"/>
                    <a:pt x="186" y="79"/>
                    <a:pt x="186" y="79"/>
                  </a:cubicBezTo>
                  <a:cubicBezTo>
                    <a:pt x="186" y="79"/>
                    <a:pt x="188" y="80"/>
                    <a:pt x="188" y="81"/>
                  </a:cubicBezTo>
                  <a:cubicBezTo>
                    <a:pt x="188" y="82"/>
                    <a:pt x="187" y="86"/>
                    <a:pt x="187" y="86"/>
                  </a:cubicBezTo>
                  <a:cubicBezTo>
                    <a:pt x="185" y="90"/>
                    <a:pt x="185" y="90"/>
                    <a:pt x="185" y="90"/>
                  </a:cubicBezTo>
                  <a:cubicBezTo>
                    <a:pt x="185" y="90"/>
                    <a:pt x="185" y="97"/>
                    <a:pt x="184" y="97"/>
                  </a:cubicBezTo>
                  <a:cubicBezTo>
                    <a:pt x="183" y="97"/>
                    <a:pt x="182" y="100"/>
                    <a:pt x="181" y="100"/>
                  </a:cubicBezTo>
                  <a:cubicBezTo>
                    <a:pt x="180" y="101"/>
                    <a:pt x="180" y="105"/>
                    <a:pt x="180" y="105"/>
                  </a:cubicBezTo>
                  <a:cubicBezTo>
                    <a:pt x="178" y="108"/>
                    <a:pt x="178" y="108"/>
                    <a:pt x="178" y="108"/>
                  </a:cubicBezTo>
                  <a:cubicBezTo>
                    <a:pt x="178" y="108"/>
                    <a:pt x="178" y="111"/>
                    <a:pt x="178" y="112"/>
                  </a:cubicBezTo>
                  <a:cubicBezTo>
                    <a:pt x="178" y="113"/>
                    <a:pt x="179" y="117"/>
                    <a:pt x="178" y="119"/>
                  </a:cubicBezTo>
                  <a:cubicBezTo>
                    <a:pt x="178" y="121"/>
                    <a:pt x="175" y="122"/>
                    <a:pt x="175" y="122"/>
                  </a:cubicBezTo>
                  <a:cubicBezTo>
                    <a:pt x="175" y="122"/>
                    <a:pt x="179" y="126"/>
                    <a:pt x="177" y="126"/>
                  </a:cubicBezTo>
                  <a:cubicBezTo>
                    <a:pt x="175" y="127"/>
                    <a:pt x="173" y="129"/>
                    <a:pt x="173" y="130"/>
                  </a:cubicBezTo>
                  <a:cubicBezTo>
                    <a:pt x="172" y="131"/>
                    <a:pt x="172" y="132"/>
                    <a:pt x="171" y="132"/>
                  </a:cubicBezTo>
                  <a:cubicBezTo>
                    <a:pt x="170" y="133"/>
                    <a:pt x="168" y="133"/>
                    <a:pt x="168" y="134"/>
                  </a:cubicBezTo>
                  <a:cubicBezTo>
                    <a:pt x="168" y="134"/>
                    <a:pt x="168" y="137"/>
                    <a:pt x="168" y="137"/>
                  </a:cubicBezTo>
                  <a:cubicBezTo>
                    <a:pt x="164" y="142"/>
                    <a:pt x="164" y="142"/>
                    <a:pt x="164" y="142"/>
                  </a:cubicBezTo>
                  <a:cubicBezTo>
                    <a:pt x="160" y="146"/>
                    <a:pt x="160" y="146"/>
                    <a:pt x="160" y="146"/>
                  </a:cubicBezTo>
                  <a:cubicBezTo>
                    <a:pt x="160" y="146"/>
                    <a:pt x="160" y="149"/>
                    <a:pt x="159" y="149"/>
                  </a:cubicBezTo>
                  <a:cubicBezTo>
                    <a:pt x="158" y="149"/>
                    <a:pt x="153" y="151"/>
                    <a:pt x="152" y="152"/>
                  </a:cubicBezTo>
                  <a:cubicBezTo>
                    <a:pt x="152" y="152"/>
                    <a:pt x="148" y="154"/>
                    <a:pt x="147" y="154"/>
                  </a:cubicBezTo>
                  <a:cubicBezTo>
                    <a:pt x="146" y="154"/>
                    <a:pt x="148" y="157"/>
                    <a:pt x="146" y="154"/>
                  </a:cubicBezTo>
                  <a:cubicBezTo>
                    <a:pt x="144" y="151"/>
                    <a:pt x="145" y="153"/>
                    <a:pt x="144" y="149"/>
                  </a:cubicBezTo>
                  <a:cubicBezTo>
                    <a:pt x="142" y="145"/>
                    <a:pt x="142" y="148"/>
                    <a:pt x="142" y="145"/>
                  </a:cubicBezTo>
                  <a:cubicBezTo>
                    <a:pt x="142" y="143"/>
                    <a:pt x="142" y="145"/>
                    <a:pt x="142" y="143"/>
                  </a:cubicBezTo>
                  <a:cubicBezTo>
                    <a:pt x="142" y="140"/>
                    <a:pt x="143" y="142"/>
                    <a:pt x="141" y="139"/>
                  </a:cubicBezTo>
                  <a:cubicBezTo>
                    <a:pt x="140" y="136"/>
                    <a:pt x="140" y="137"/>
                    <a:pt x="138" y="135"/>
                  </a:cubicBezTo>
                  <a:cubicBezTo>
                    <a:pt x="136" y="133"/>
                    <a:pt x="135" y="135"/>
                    <a:pt x="136" y="132"/>
                  </a:cubicBezTo>
                  <a:cubicBezTo>
                    <a:pt x="137" y="129"/>
                    <a:pt x="137" y="132"/>
                    <a:pt x="137" y="129"/>
                  </a:cubicBezTo>
                  <a:cubicBezTo>
                    <a:pt x="138" y="126"/>
                    <a:pt x="137" y="125"/>
                    <a:pt x="139" y="124"/>
                  </a:cubicBezTo>
                  <a:cubicBezTo>
                    <a:pt x="141" y="123"/>
                    <a:pt x="142" y="122"/>
                    <a:pt x="142" y="121"/>
                  </a:cubicBezTo>
                  <a:cubicBezTo>
                    <a:pt x="142" y="119"/>
                    <a:pt x="142" y="118"/>
                    <a:pt x="142" y="117"/>
                  </a:cubicBezTo>
                  <a:cubicBezTo>
                    <a:pt x="141" y="116"/>
                    <a:pt x="139" y="114"/>
                    <a:pt x="139" y="113"/>
                  </a:cubicBezTo>
                  <a:cubicBezTo>
                    <a:pt x="139" y="112"/>
                    <a:pt x="139" y="113"/>
                    <a:pt x="137" y="111"/>
                  </a:cubicBezTo>
                  <a:cubicBezTo>
                    <a:pt x="136" y="109"/>
                    <a:pt x="135" y="108"/>
                    <a:pt x="135" y="108"/>
                  </a:cubicBezTo>
                  <a:cubicBezTo>
                    <a:pt x="135" y="108"/>
                    <a:pt x="135" y="103"/>
                    <a:pt x="135" y="101"/>
                  </a:cubicBezTo>
                  <a:cubicBezTo>
                    <a:pt x="135" y="99"/>
                    <a:pt x="134" y="102"/>
                    <a:pt x="135" y="99"/>
                  </a:cubicBezTo>
                  <a:cubicBezTo>
                    <a:pt x="135" y="96"/>
                    <a:pt x="135" y="94"/>
                    <a:pt x="135" y="94"/>
                  </a:cubicBezTo>
                  <a:cubicBezTo>
                    <a:pt x="135" y="94"/>
                    <a:pt x="132" y="92"/>
                    <a:pt x="131" y="92"/>
                  </a:cubicBezTo>
                  <a:cubicBezTo>
                    <a:pt x="129" y="92"/>
                    <a:pt x="129" y="94"/>
                    <a:pt x="127" y="93"/>
                  </a:cubicBezTo>
                  <a:cubicBezTo>
                    <a:pt x="125" y="91"/>
                    <a:pt x="126" y="90"/>
                    <a:pt x="125" y="89"/>
                  </a:cubicBezTo>
                  <a:cubicBezTo>
                    <a:pt x="124" y="89"/>
                    <a:pt x="123" y="89"/>
                    <a:pt x="122" y="90"/>
                  </a:cubicBezTo>
                  <a:cubicBezTo>
                    <a:pt x="121" y="91"/>
                    <a:pt x="118" y="91"/>
                    <a:pt x="116" y="91"/>
                  </a:cubicBezTo>
                  <a:cubicBezTo>
                    <a:pt x="114" y="92"/>
                    <a:pt x="113" y="92"/>
                    <a:pt x="110" y="92"/>
                  </a:cubicBezTo>
                  <a:cubicBezTo>
                    <a:pt x="108" y="92"/>
                    <a:pt x="104" y="93"/>
                    <a:pt x="102" y="92"/>
                  </a:cubicBezTo>
                  <a:cubicBezTo>
                    <a:pt x="100" y="91"/>
                    <a:pt x="100" y="92"/>
                    <a:pt x="99" y="90"/>
                  </a:cubicBezTo>
                  <a:cubicBezTo>
                    <a:pt x="98" y="88"/>
                    <a:pt x="99" y="88"/>
                    <a:pt x="97" y="87"/>
                  </a:cubicBezTo>
                  <a:cubicBezTo>
                    <a:pt x="95" y="86"/>
                    <a:pt x="94" y="87"/>
                    <a:pt x="94" y="85"/>
                  </a:cubicBezTo>
                  <a:cubicBezTo>
                    <a:pt x="94" y="82"/>
                    <a:pt x="95" y="83"/>
                    <a:pt x="93" y="81"/>
                  </a:cubicBezTo>
                  <a:cubicBezTo>
                    <a:pt x="92" y="79"/>
                    <a:pt x="94" y="82"/>
                    <a:pt x="92" y="79"/>
                  </a:cubicBezTo>
                  <a:cubicBezTo>
                    <a:pt x="89" y="76"/>
                    <a:pt x="88" y="79"/>
                    <a:pt x="89" y="76"/>
                  </a:cubicBezTo>
                  <a:cubicBezTo>
                    <a:pt x="90" y="74"/>
                    <a:pt x="91" y="75"/>
                    <a:pt x="91" y="73"/>
                  </a:cubicBezTo>
                  <a:cubicBezTo>
                    <a:pt x="91" y="70"/>
                    <a:pt x="95" y="74"/>
                    <a:pt x="92" y="68"/>
                  </a:cubicBezTo>
                  <a:cubicBezTo>
                    <a:pt x="90" y="63"/>
                    <a:pt x="89" y="64"/>
                    <a:pt x="92" y="60"/>
                  </a:cubicBezTo>
                  <a:cubicBezTo>
                    <a:pt x="94" y="55"/>
                    <a:pt x="97" y="54"/>
                    <a:pt x="98" y="53"/>
                  </a:cubicBezTo>
                  <a:cubicBezTo>
                    <a:pt x="98" y="52"/>
                    <a:pt x="99" y="50"/>
                    <a:pt x="100" y="49"/>
                  </a:cubicBezTo>
                  <a:cubicBezTo>
                    <a:pt x="101" y="48"/>
                    <a:pt x="100" y="48"/>
                    <a:pt x="102" y="48"/>
                  </a:cubicBezTo>
                  <a:cubicBezTo>
                    <a:pt x="104" y="48"/>
                    <a:pt x="107" y="47"/>
                    <a:pt x="108" y="46"/>
                  </a:cubicBezTo>
                  <a:cubicBezTo>
                    <a:pt x="109" y="45"/>
                    <a:pt x="111" y="42"/>
                    <a:pt x="112" y="42"/>
                  </a:cubicBezTo>
                  <a:cubicBezTo>
                    <a:pt x="113" y="42"/>
                    <a:pt x="113" y="42"/>
                    <a:pt x="115" y="42"/>
                  </a:cubicBezTo>
                  <a:cubicBezTo>
                    <a:pt x="117" y="41"/>
                    <a:pt x="117" y="41"/>
                    <a:pt x="119" y="41"/>
                  </a:cubicBezTo>
                  <a:cubicBezTo>
                    <a:pt x="120" y="41"/>
                    <a:pt x="117" y="42"/>
                    <a:pt x="121" y="41"/>
                  </a:cubicBezTo>
                  <a:cubicBezTo>
                    <a:pt x="125" y="40"/>
                    <a:pt x="124" y="40"/>
                    <a:pt x="125" y="40"/>
                  </a:cubicBezTo>
                  <a:cubicBezTo>
                    <a:pt x="126" y="40"/>
                    <a:pt x="126" y="41"/>
                    <a:pt x="127" y="41"/>
                  </a:cubicBezTo>
                  <a:cubicBezTo>
                    <a:pt x="129" y="41"/>
                    <a:pt x="129" y="38"/>
                    <a:pt x="129" y="41"/>
                  </a:cubicBezTo>
                  <a:cubicBezTo>
                    <a:pt x="129" y="45"/>
                    <a:pt x="128" y="46"/>
                    <a:pt x="130" y="46"/>
                  </a:cubicBezTo>
                  <a:cubicBezTo>
                    <a:pt x="133" y="47"/>
                    <a:pt x="130" y="47"/>
                    <a:pt x="133" y="47"/>
                  </a:cubicBezTo>
                  <a:cubicBezTo>
                    <a:pt x="136" y="47"/>
                    <a:pt x="135" y="47"/>
                    <a:pt x="137" y="48"/>
                  </a:cubicBezTo>
                  <a:cubicBezTo>
                    <a:pt x="138" y="48"/>
                    <a:pt x="139" y="49"/>
                    <a:pt x="141" y="49"/>
                  </a:cubicBezTo>
                  <a:cubicBezTo>
                    <a:pt x="143" y="49"/>
                    <a:pt x="140" y="52"/>
                    <a:pt x="143" y="49"/>
                  </a:cubicBezTo>
                  <a:cubicBezTo>
                    <a:pt x="146" y="46"/>
                    <a:pt x="141" y="46"/>
                    <a:pt x="146" y="46"/>
                  </a:cubicBezTo>
                  <a:cubicBezTo>
                    <a:pt x="151" y="47"/>
                    <a:pt x="152" y="48"/>
                    <a:pt x="153" y="48"/>
                  </a:cubicBezTo>
                  <a:cubicBezTo>
                    <a:pt x="154" y="47"/>
                    <a:pt x="154" y="48"/>
                    <a:pt x="156" y="47"/>
                  </a:cubicBezTo>
                  <a:cubicBezTo>
                    <a:pt x="159" y="46"/>
                    <a:pt x="159" y="46"/>
                    <a:pt x="160" y="46"/>
                  </a:cubicBezTo>
                  <a:cubicBezTo>
                    <a:pt x="161" y="47"/>
                    <a:pt x="161" y="49"/>
                    <a:pt x="162" y="47"/>
                  </a:cubicBezTo>
                  <a:cubicBezTo>
                    <a:pt x="163" y="45"/>
                    <a:pt x="165" y="45"/>
                    <a:pt x="162" y="44"/>
                  </a:cubicBezTo>
                  <a:cubicBezTo>
                    <a:pt x="159" y="42"/>
                    <a:pt x="158" y="44"/>
                    <a:pt x="158" y="42"/>
                  </a:cubicBezTo>
                  <a:cubicBezTo>
                    <a:pt x="157" y="40"/>
                    <a:pt x="160" y="41"/>
                    <a:pt x="157" y="40"/>
                  </a:cubicBezTo>
                  <a:cubicBezTo>
                    <a:pt x="154" y="40"/>
                    <a:pt x="155" y="40"/>
                    <a:pt x="153" y="39"/>
                  </a:cubicBezTo>
                  <a:cubicBezTo>
                    <a:pt x="151" y="38"/>
                    <a:pt x="149" y="41"/>
                    <a:pt x="148" y="39"/>
                  </a:cubicBezTo>
                  <a:cubicBezTo>
                    <a:pt x="147" y="37"/>
                    <a:pt x="143" y="41"/>
                    <a:pt x="147" y="37"/>
                  </a:cubicBezTo>
                  <a:cubicBezTo>
                    <a:pt x="151" y="34"/>
                    <a:pt x="149" y="32"/>
                    <a:pt x="152" y="33"/>
                  </a:cubicBezTo>
                  <a:cubicBezTo>
                    <a:pt x="155" y="34"/>
                    <a:pt x="154" y="36"/>
                    <a:pt x="155" y="35"/>
                  </a:cubicBezTo>
                  <a:cubicBezTo>
                    <a:pt x="157" y="33"/>
                    <a:pt x="160" y="32"/>
                    <a:pt x="157" y="30"/>
                  </a:cubicBezTo>
                  <a:cubicBezTo>
                    <a:pt x="154" y="28"/>
                    <a:pt x="156" y="29"/>
                    <a:pt x="153" y="28"/>
                  </a:cubicBezTo>
                  <a:cubicBezTo>
                    <a:pt x="150" y="26"/>
                    <a:pt x="147" y="33"/>
                    <a:pt x="146" y="32"/>
                  </a:cubicBezTo>
                  <a:cubicBezTo>
                    <a:pt x="145" y="31"/>
                    <a:pt x="144" y="30"/>
                    <a:pt x="143" y="31"/>
                  </a:cubicBezTo>
                  <a:cubicBezTo>
                    <a:pt x="142" y="31"/>
                    <a:pt x="142" y="34"/>
                    <a:pt x="142" y="36"/>
                  </a:cubicBezTo>
                  <a:cubicBezTo>
                    <a:pt x="142" y="38"/>
                    <a:pt x="143" y="38"/>
                    <a:pt x="140" y="37"/>
                  </a:cubicBezTo>
                  <a:cubicBezTo>
                    <a:pt x="137" y="35"/>
                    <a:pt x="144" y="36"/>
                    <a:pt x="137" y="33"/>
                  </a:cubicBezTo>
                  <a:cubicBezTo>
                    <a:pt x="130" y="31"/>
                    <a:pt x="128" y="31"/>
                    <a:pt x="127" y="32"/>
                  </a:cubicBezTo>
                  <a:cubicBezTo>
                    <a:pt x="126" y="33"/>
                    <a:pt x="125" y="33"/>
                    <a:pt x="124" y="34"/>
                  </a:cubicBezTo>
                  <a:cubicBezTo>
                    <a:pt x="123" y="35"/>
                    <a:pt x="126" y="36"/>
                    <a:pt x="123" y="35"/>
                  </a:cubicBezTo>
                  <a:cubicBezTo>
                    <a:pt x="120" y="33"/>
                    <a:pt x="118" y="35"/>
                    <a:pt x="118" y="35"/>
                  </a:cubicBezTo>
                  <a:cubicBezTo>
                    <a:pt x="118" y="35"/>
                    <a:pt x="117" y="35"/>
                    <a:pt x="116" y="36"/>
                  </a:cubicBezTo>
                  <a:cubicBezTo>
                    <a:pt x="114" y="37"/>
                    <a:pt x="112" y="38"/>
                    <a:pt x="111" y="37"/>
                  </a:cubicBezTo>
                  <a:cubicBezTo>
                    <a:pt x="109" y="37"/>
                    <a:pt x="106" y="38"/>
                    <a:pt x="109" y="34"/>
                  </a:cubicBezTo>
                  <a:cubicBezTo>
                    <a:pt x="111" y="31"/>
                    <a:pt x="109" y="33"/>
                    <a:pt x="113" y="31"/>
                  </a:cubicBezTo>
                  <a:cubicBezTo>
                    <a:pt x="117" y="30"/>
                    <a:pt x="123" y="29"/>
                    <a:pt x="118" y="28"/>
                  </a:cubicBezTo>
                  <a:cubicBezTo>
                    <a:pt x="113" y="27"/>
                    <a:pt x="121" y="27"/>
                    <a:pt x="114" y="24"/>
                  </a:cubicBezTo>
                  <a:cubicBezTo>
                    <a:pt x="107" y="21"/>
                    <a:pt x="107" y="25"/>
                    <a:pt x="107" y="21"/>
                  </a:cubicBezTo>
                  <a:cubicBezTo>
                    <a:pt x="108" y="16"/>
                    <a:pt x="107" y="16"/>
                    <a:pt x="106" y="16"/>
                  </a:cubicBezTo>
                  <a:cubicBezTo>
                    <a:pt x="104" y="16"/>
                    <a:pt x="100" y="17"/>
                    <a:pt x="98" y="18"/>
                  </a:cubicBezTo>
                  <a:cubicBezTo>
                    <a:pt x="97" y="18"/>
                    <a:pt x="99" y="19"/>
                    <a:pt x="96" y="17"/>
                  </a:cubicBezTo>
                  <a:cubicBezTo>
                    <a:pt x="92" y="15"/>
                    <a:pt x="91" y="18"/>
                    <a:pt x="92" y="15"/>
                  </a:cubicBezTo>
                  <a:cubicBezTo>
                    <a:pt x="94" y="13"/>
                    <a:pt x="94" y="12"/>
                    <a:pt x="96" y="11"/>
                  </a:cubicBezTo>
                  <a:cubicBezTo>
                    <a:pt x="98" y="9"/>
                    <a:pt x="97" y="3"/>
                    <a:pt x="102" y="5"/>
                  </a:cubicBezTo>
                  <a:cubicBezTo>
                    <a:pt x="106" y="8"/>
                    <a:pt x="105" y="7"/>
                    <a:pt x="108" y="7"/>
                  </a:cubicBezTo>
                  <a:cubicBezTo>
                    <a:pt x="112" y="7"/>
                    <a:pt x="114" y="7"/>
                    <a:pt x="114" y="6"/>
                  </a:cubicBezTo>
                  <a:cubicBezTo>
                    <a:pt x="114" y="5"/>
                    <a:pt x="109" y="3"/>
                    <a:pt x="109" y="3"/>
                  </a:cubicBezTo>
                  <a:cubicBezTo>
                    <a:pt x="109" y="3"/>
                    <a:pt x="108" y="4"/>
                    <a:pt x="109" y="3"/>
                  </a:cubicBezTo>
                  <a:cubicBezTo>
                    <a:pt x="109" y="2"/>
                    <a:pt x="110" y="1"/>
                    <a:pt x="110" y="1"/>
                  </a:cubicBezTo>
                  <a:cubicBezTo>
                    <a:pt x="109" y="0"/>
                    <a:pt x="109" y="0"/>
                    <a:pt x="109" y="0"/>
                  </a:cubicBezTo>
                  <a:cubicBezTo>
                    <a:pt x="109" y="0"/>
                    <a:pt x="96" y="0"/>
                    <a:pt x="9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51" name="Freeform 41"/>
          <p:cNvSpPr>
            <a:spLocks noEditPoints="1"/>
          </p:cNvSpPr>
          <p:nvPr/>
        </p:nvSpPr>
        <p:spPr bwMode="auto">
          <a:xfrm>
            <a:off x="7133800" y="2699847"/>
            <a:ext cx="321385" cy="292817"/>
          </a:xfrm>
          <a:custGeom>
            <a:avLst/>
            <a:gdLst>
              <a:gd name="T0" fmla="*/ 116 w 196"/>
              <a:gd name="T1" fmla="*/ 2 h 179"/>
              <a:gd name="T2" fmla="*/ 98 w 196"/>
              <a:gd name="T3" fmla="*/ 0 h 179"/>
              <a:gd name="T4" fmla="*/ 98 w 196"/>
              <a:gd name="T5" fmla="*/ 17 h 179"/>
              <a:gd name="T6" fmla="*/ 113 w 196"/>
              <a:gd name="T7" fmla="*/ 18 h 179"/>
              <a:gd name="T8" fmla="*/ 169 w 196"/>
              <a:gd name="T9" fmla="*/ 105 h 179"/>
              <a:gd name="T10" fmla="*/ 98 w 196"/>
              <a:gd name="T11" fmla="*/ 163 h 179"/>
              <a:gd name="T12" fmla="*/ 98 w 196"/>
              <a:gd name="T13" fmla="*/ 179 h 179"/>
              <a:gd name="T14" fmla="*/ 185 w 196"/>
              <a:gd name="T15" fmla="*/ 108 h 179"/>
              <a:gd name="T16" fmla="*/ 116 w 196"/>
              <a:gd name="T17" fmla="*/ 2 h 179"/>
              <a:gd name="T18" fmla="*/ 98 w 196"/>
              <a:gd name="T19" fmla="*/ 0 h 179"/>
              <a:gd name="T20" fmla="*/ 10 w 196"/>
              <a:gd name="T21" fmla="*/ 71 h 179"/>
              <a:gd name="T22" fmla="*/ 79 w 196"/>
              <a:gd name="T23" fmla="*/ 177 h 179"/>
              <a:gd name="T24" fmla="*/ 98 w 196"/>
              <a:gd name="T25" fmla="*/ 179 h 179"/>
              <a:gd name="T26" fmla="*/ 98 w 196"/>
              <a:gd name="T27" fmla="*/ 163 h 179"/>
              <a:gd name="T28" fmla="*/ 83 w 196"/>
              <a:gd name="T29" fmla="*/ 161 h 179"/>
              <a:gd name="T30" fmla="*/ 83 w 196"/>
              <a:gd name="T31" fmla="*/ 161 h 179"/>
              <a:gd name="T32" fmla="*/ 26 w 196"/>
              <a:gd name="T33" fmla="*/ 75 h 179"/>
              <a:gd name="T34" fmla="*/ 98 w 196"/>
              <a:gd name="T35" fmla="*/ 17 h 179"/>
              <a:gd name="T36" fmla="*/ 98 w 196"/>
              <a:gd name="T37"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6" h="179">
                <a:moveTo>
                  <a:pt x="116" y="2"/>
                </a:moveTo>
                <a:cubicBezTo>
                  <a:pt x="110" y="1"/>
                  <a:pt x="104" y="0"/>
                  <a:pt x="98" y="0"/>
                </a:cubicBezTo>
                <a:cubicBezTo>
                  <a:pt x="98" y="17"/>
                  <a:pt x="98" y="17"/>
                  <a:pt x="98" y="17"/>
                </a:cubicBezTo>
                <a:cubicBezTo>
                  <a:pt x="103" y="17"/>
                  <a:pt x="108" y="17"/>
                  <a:pt x="113" y="18"/>
                </a:cubicBezTo>
                <a:cubicBezTo>
                  <a:pt x="152" y="27"/>
                  <a:pt x="177" y="65"/>
                  <a:pt x="169" y="105"/>
                </a:cubicBezTo>
                <a:cubicBezTo>
                  <a:pt x="162" y="139"/>
                  <a:pt x="131" y="163"/>
                  <a:pt x="98" y="163"/>
                </a:cubicBezTo>
                <a:cubicBezTo>
                  <a:pt x="98" y="179"/>
                  <a:pt x="98" y="179"/>
                  <a:pt x="98" y="179"/>
                </a:cubicBezTo>
                <a:cubicBezTo>
                  <a:pt x="139" y="179"/>
                  <a:pt x="177" y="150"/>
                  <a:pt x="185" y="108"/>
                </a:cubicBezTo>
                <a:cubicBezTo>
                  <a:pt x="196" y="60"/>
                  <a:pt x="165" y="12"/>
                  <a:pt x="116" y="2"/>
                </a:cubicBezTo>
                <a:close/>
                <a:moveTo>
                  <a:pt x="98" y="0"/>
                </a:moveTo>
                <a:cubicBezTo>
                  <a:pt x="56" y="0"/>
                  <a:pt x="19" y="29"/>
                  <a:pt x="10" y="71"/>
                </a:cubicBezTo>
                <a:cubicBezTo>
                  <a:pt x="0" y="120"/>
                  <a:pt x="31" y="167"/>
                  <a:pt x="79" y="177"/>
                </a:cubicBezTo>
                <a:cubicBezTo>
                  <a:pt x="85" y="179"/>
                  <a:pt x="92" y="179"/>
                  <a:pt x="98" y="179"/>
                </a:cubicBezTo>
                <a:cubicBezTo>
                  <a:pt x="98" y="163"/>
                  <a:pt x="98" y="163"/>
                  <a:pt x="98" y="163"/>
                </a:cubicBezTo>
                <a:cubicBezTo>
                  <a:pt x="93" y="163"/>
                  <a:pt x="88" y="162"/>
                  <a:pt x="83" y="161"/>
                </a:cubicBezTo>
                <a:cubicBezTo>
                  <a:pt x="83" y="161"/>
                  <a:pt x="83" y="161"/>
                  <a:pt x="83" y="161"/>
                </a:cubicBezTo>
                <a:cubicBezTo>
                  <a:pt x="43" y="153"/>
                  <a:pt x="18" y="114"/>
                  <a:pt x="26" y="75"/>
                </a:cubicBezTo>
                <a:cubicBezTo>
                  <a:pt x="33" y="40"/>
                  <a:pt x="64" y="17"/>
                  <a:pt x="98" y="17"/>
                </a:cubicBezTo>
                <a:lnTo>
                  <a:pt x="98"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2" name="Freeform 42"/>
          <p:cNvSpPr/>
          <p:nvPr/>
        </p:nvSpPr>
        <p:spPr bwMode="auto">
          <a:xfrm>
            <a:off x="7217122" y="2970048"/>
            <a:ext cx="69038" cy="148790"/>
          </a:xfrm>
          <a:custGeom>
            <a:avLst/>
            <a:gdLst>
              <a:gd name="T0" fmla="*/ 33 w 58"/>
              <a:gd name="T1" fmla="*/ 125 h 125"/>
              <a:gd name="T2" fmla="*/ 0 w 58"/>
              <a:gd name="T3" fmla="*/ 118 h 125"/>
              <a:gd name="T4" fmla="*/ 25 w 58"/>
              <a:gd name="T5" fmla="*/ 0 h 125"/>
              <a:gd name="T6" fmla="*/ 58 w 58"/>
              <a:gd name="T7" fmla="*/ 7 h 125"/>
              <a:gd name="T8" fmla="*/ 33 w 58"/>
              <a:gd name="T9" fmla="*/ 125 h 125"/>
            </a:gdLst>
            <a:ahLst/>
            <a:cxnLst>
              <a:cxn ang="0">
                <a:pos x="T0" y="T1"/>
              </a:cxn>
              <a:cxn ang="0">
                <a:pos x="T2" y="T3"/>
              </a:cxn>
              <a:cxn ang="0">
                <a:pos x="T4" y="T5"/>
              </a:cxn>
              <a:cxn ang="0">
                <a:pos x="T6" y="T7"/>
              </a:cxn>
              <a:cxn ang="0">
                <a:pos x="T8" y="T9"/>
              </a:cxn>
            </a:cxnLst>
            <a:rect l="0" t="0" r="r" b="b"/>
            <a:pathLst>
              <a:path w="58" h="125">
                <a:moveTo>
                  <a:pt x="33" y="125"/>
                </a:moveTo>
                <a:lnTo>
                  <a:pt x="0" y="118"/>
                </a:lnTo>
                <a:lnTo>
                  <a:pt x="25" y="0"/>
                </a:lnTo>
                <a:lnTo>
                  <a:pt x="58" y="7"/>
                </a:lnTo>
                <a:lnTo>
                  <a:pt x="33" y="12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3" name="Freeform 43"/>
          <p:cNvSpPr/>
          <p:nvPr/>
        </p:nvSpPr>
        <p:spPr bwMode="auto">
          <a:xfrm>
            <a:off x="7188554" y="3015280"/>
            <a:ext cx="97606" cy="201164"/>
          </a:xfrm>
          <a:custGeom>
            <a:avLst/>
            <a:gdLst>
              <a:gd name="T0" fmla="*/ 40 w 60"/>
              <a:gd name="T1" fmla="*/ 106 h 123"/>
              <a:gd name="T2" fmla="*/ 18 w 60"/>
              <a:gd name="T3" fmla="*/ 121 h 123"/>
              <a:gd name="T4" fmla="*/ 3 w 60"/>
              <a:gd name="T5" fmla="*/ 98 h 123"/>
              <a:gd name="T6" fmla="*/ 20 w 60"/>
              <a:gd name="T7" fmla="*/ 17 h 123"/>
              <a:gd name="T8" fmla="*/ 42 w 60"/>
              <a:gd name="T9" fmla="*/ 2 h 123"/>
              <a:gd name="T10" fmla="*/ 57 w 60"/>
              <a:gd name="T11" fmla="*/ 25 h 123"/>
              <a:gd name="T12" fmla="*/ 40 w 60"/>
              <a:gd name="T13" fmla="*/ 106 h 123"/>
            </a:gdLst>
            <a:ahLst/>
            <a:cxnLst>
              <a:cxn ang="0">
                <a:pos x="T0" y="T1"/>
              </a:cxn>
              <a:cxn ang="0">
                <a:pos x="T2" y="T3"/>
              </a:cxn>
              <a:cxn ang="0">
                <a:pos x="T4" y="T5"/>
              </a:cxn>
              <a:cxn ang="0">
                <a:pos x="T6" y="T7"/>
              </a:cxn>
              <a:cxn ang="0">
                <a:pos x="T8" y="T9"/>
              </a:cxn>
              <a:cxn ang="0">
                <a:pos x="T10" y="T11"/>
              </a:cxn>
              <a:cxn ang="0">
                <a:pos x="T12" y="T13"/>
              </a:cxn>
            </a:cxnLst>
            <a:rect l="0" t="0" r="r" b="b"/>
            <a:pathLst>
              <a:path w="60" h="123">
                <a:moveTo>
                  <a:pt x="40" y="106"/>
                </a:moveTo>
                <a:cubicBezTo>
                  <a:pt x="38" y="116"/>
                  <a:pt x="28" y="123"/>
                  <a:pt x="18" y="121"/>
                </a:cubicBezTo>
                <a:cubicBezTo>
                  <a:pt x="7" y="118"/>
                  <a:pt x="0" y="108"/>
                  <a:pt x="3" y="98"/>
                </a:cubicBezTo>
                <a:cubicBezTo>
                  <a:pt x="20" y="17"/>
                  <a:pt x="20" y="17"/>
                  <a:pt x="20" y="17"/>
                </a:cubicBezTo>
                <a:cubicBezTo>
                  <a:pt x="22" y="6"/>
                  <a:pt x="32" y="0"/>
                  <a:pt x="42" y="2"/>
                </a:cubicBezTo>
                <a:cubicBezTo>
                  <a:pt x="53" y="4"/>
                  <a:pt x="60" y="14"/>
                  <a:pt x="57" y="25"/>
                </a:cubicBezTo>
                <a:lnTo>
                  <a:pt x="40" y="10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4" name="Freeform 45"/>
          <p:cNvSpPr>
            <a:spLocks noEditPoints="1"/>
          </p:cNvSpPr>
          <p:nvPr/>
        </p:nvSpPr>
        <p:spPr bwMode="auto">
          <a:xfrm>
            <a:off x="6180357" y="2756982"/>
            <a:ext cx="478507" cy="396375"/>
          </a:xfrm>
          <a:custGeom>
            <a:avLst/>
            <a:gdLst>
              <a:gd name="T0" fmla="*/ 199 w 293"/>
              <a:gd name="T1" fmla="*/ 192 h 242"/>
              <a:gd name="T2" fmla="*/ 219 w 293"/>
              <a:gd name="T3" fmla="*/ 205 h 242"/>
              <a:gd name="T4" fmla="*/ 219 w 293"/>
              <a:gd name="T5" fmla="*/ 214 h 242"/>
              <a:gd name="T6" fmla="*/ 199 w 293"/>
              <a:gd name="T7" fmla="*/ 214 h 242"/>
              <a:gd name="T8" fmla="*/ 219 w 293"/>
              <a:gd name="T9" fmla="*/ 242 h 242"/>
              <a:gd name="T10" fmla="*/ 242 w 293"/>
              <a:gd name="T11" fmla="*/ 216 h 242"/>
              <a:gd name="T12" fmla="*/ 199 w 293"/>
              <a:gd name="T13" fmla="*/ 170 h 242"/>
              <a:gd name="T14" fmla="*/ 293 w 293"/>
              <a:gd name="T15" fmla="*/ 147 h 242"/>
              <a:gd name="T16" fmla="*/ 269 w 293"/>
              <a:gd name="T17" fmla="*/ 0 h 242"/>
              <a:gd name="T18" fmla="*/ 199 w 293"/>
              <a:gd name="T19" fmla="*/ 16 h 242"/>
              <a:gd name="T20" fmla="*/ 275 w 293"/>
              <a:gd name="T21" fmla="*/ 35 h 242"/>
              <a:gd name="T22" fmla="*/ 256 w 293"/>
              <a:gd name="T23" fmla="*/ 154 h 242"/>
              <a:gd name="T24" fmla="*/ 199 w 293"/>
              <a:gd name="T25" fmla="*/ 170 h 242"/>
              <a:gd name="T26" fmla="*/ 175 w 293"/>
              <a:gd name="T27" fmla="*/ 192 h 242"/>
              <a:gd name="T28" fmla="*/ 199 w 293"/>
              <a:gd name="T29" fmla="*/ 170 h 242"/>
              <a:gd name="T30" fmla="*/ 146 w 293"/>
              <a:gd name="T31" fmla="*/ 154 h 242"/>
              <a:gd name="T32" fmla="*/ 199 w 293"/>
              <a:gd name="T33" fmla="*/ 242 h 242"/>
              <a:gd name="T34" fmla="*/ 179 w 293"/>
              <a:gd name="T35" fmla="*/ 214 h 242"/>
              <a:gd name="T36" fmla="*/ 179 w 293"/>
              <a:gd name="T37" fmla="*/ 205 h 242"/>
              <a:gd name="T38" fmla="*/ 199 w 293"/>
              <a:gd name="T39" fmla="*/ 192 h 242"/>
              <a:gd name="T40" fmla="*/ 146 w 293"/>
              <a:gd name="T41" fmla="*/ 0 h 242"/>
              <a:gd name="T42" fmla="*/ 199 w 293"/>
              <a:gd name="T43" fmla="*/ 16 h 242"/>
              <a:gd name="T44" fmla="*/ 146 w 293"/>
              <a:gd name="T45" fmla="*/ 0 h 242"/>
              <a:gd name="T46" fmla="*/ 0 w 293"/>
              <a:gd name="T47" fmla="*/ 24 h 242"/>
              <a:gd name="T48" fmla="*/ 23 w 293"/>
              <a:gd name="T49" fmla="*/ 170 h 242"/>
              <a:gd name="T50" fmla="*/ 117 w 293"/>
              <a:gd name="T51" fmla="*/ 192 h 242"/>
              <a:gd name="T52" fmla="*/ 52 w 293"/>
              <a:gd name="T53" fmla="*/ 216 h 242"/>
              <a:gd name="T54" fmla="*/ 75 w 293"/>
              <a:gd name="T55" fmla="*/ 242 h 242"/>
              <a:gd name="T56" fmla="*/ 146 w 293"/>
              <a:gd name="T57" fmla="*/ 154 h 242"/>
              <a:gd name="T58" fmla="*/ 37 w 293"/>
              <a:gd name="T59" fmla="*/ 154 h 242"/>
              <a:gd name="T60" fmla="*/ 17 w 293"/>
              <a:gd name="T61" fmla="*/ 35 h 242"/>
              <a:gd name="T62" fmla="*/ 146 w 293"/>
              <a:gd name="T63" fmla="*/ 1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3" h="242">
                <a:moveTo>
                  <a:pt x="219" y="192"/>
                </a:moveTo>
                <a:cubicBezTo>
                  <a:pt x="199" y="192"/>
                  <a:pt x="199" y="192"/>
                  <a:pt x="199" y="192"/>
                </a:cubicBezTo>
                <a:cubicBezTo>
                  <a:pt x="199" y="205"/>
                  <a:pt x="199" y="205"/>
                  <a:pt x="199" y="205"/>
                </a:cubicBezTo>
                <a:cubicBezTo>
                  <a:pt x="219" y="205"/>
                  <a:pt x="219" y="205"/>
                  <a:pt x="219" y="205"/>
                </a:cubicBezTo>
                <a:cubicBezTo>
                  <a:pt x="221" y="205"/>
                  <a:pt x="223" y="207"/>
                  <a:pt x="223" y="209"/>
                </a:cubicBezTo>
                <a:cubicBezTo>
                  <a:pt x="223" y="212"/>
                  <a:pt x="221" y="214"/>
                  <a:pt x="219" y="214"/>
                </a:cubicBezTo>
                <a:cubicBezTo>
                  <a:pt x="219" y="214"/>
                  <a:pt x="219" y="214"/>
                  <a:pt x="219" y="214"/>
                </a:cubicBezTo>
                <a:cubicBezTo>
                  <a:pt x="199" y="214"/>
                  <a:pt x="199" y="214"/>
                  <a:pt x="199" y="214"/>
                </a:cubicBezTo>
                <a:cubicBezTo>
                  <a:pt x="199" y="242"/>
                  <a:pt x="199" y="242"/>
                  <a:pt x="199" y="242"/>
                </a:cubicBezTo>
                <a:cubicBezTo>
                  <a:pt x="219" y="242"/>
                  <a:pt x="219" y="242"/>
                  <a:pt x="219" y="242"/>
                </a:cubicBezTo>
                <a:cubicBezTo>
                  <a:pt x="232" y="242"/>
                  <a:pt x="242" y="232"/>
                  <a:pt x="242" y="219"/>
                </a:cubicBezTo>
                <a:cubicBezTo>
                  <a:pt x="242" y="216"/>
                  <a:pt x="242" y="216"/>
                  <a:pt x="242" y="216"/>
                </a:cubicBezTo>
                <a:cubicBezTo>
                  <a:pt x="242" y="203"/>
                  <a:pt x="232" y="192"/>
                  <a:pt x="219" y="192"/>
                </a:cubicBezTo>
                <a:close/>
                <a:moveTo>
                  <a:pt x="199" y="170"/>
                </a:moveTo>
                <a:cubicBezTo>
                  <a:pt x="269" y="170"/>
                  <a:pt x="269" y="170"/>
                  <a:pt x="269" y="170"/>
                </a:cubicBezTo>
                <a:cubicBezTo>
                  <a:pt x="282" y="170"/>
                  <a:pt x="293" y="160"/>
                  <a:pt x="293" y="147"/>
                </a:cubicBezTo>
                <a:cubicBezTo>
                  <a:pt x="293" y="24"/>
                  <a:pt x="293" y="24"/>
                  <a:pt x="293" y="24"/>
                </a:cubicBezTo>
                <a:cubicBezTo>
                  <a:pt x="293" y="11"/>
                  <a:pt x="282" y="0"/>
                  <a:pt x="269" y="0"/>
                </a:cubicBezTo>
                <a:cubicBezTo>
                  <a:pt x="199" y="0"/>
                  <a:pt x="199" y="0"/>
                  <a:pt x="199" y="0"/>
                </a:cubicBezTo>
                <a:cubicBezTo>
                  <a:pt x="199" y="16"/>
                  <a:pt x="199" y="16"/>
                  <a:pt x="199" y="16"/>
                </a:cubicBezTo>
                <a:cubicBezTo>
                  <a:pt x="256" y="16"/>
                  <a:pt x="256" y="16"/>
                  <a:pt x="256" y="16"/>
                </a:cubicBezTo>
                <a:cubicBezTo>
                  <a:pt x="267" y="16"/>
                  <a:pt x="275" y="24"/>
                  <a:pt x="275" y="35"/>
                </a:cubicBezTo>
                <a:cubicBezTo>
                  <a:pt x="275" y="135"/>
                  <a:pt x="275" y="135"/>
                  <a:pt x="275" y="135"/>
                </a:cubicBezTo>
                <a:cubicBezTo>
                  <a:pt x="275" y="146"/>
                  <a:pt x="267" y="154"/>
                  <a:pt x="256" y="154"/>
                </a:cubicBezTo>
                <a:cubicBezTo>
                  <a:pt x="199" y="154"/>
                  <a:pt x="199" y="154"/>
                  <a:pt x="199" y="154"/>
                </a:cubicBezTo>
                <a:lnTo>
                  <a:pt x="199" y="170"/>
                </a:lnTo>
                <a:close/>
                <a:moveTo>
                  <a:pt x="199" y="192"/>
                </a:moveTo>
                <a:cubicBezTo>
                  <a:pt x="175" y="192"/>
                  <a:pt x="175" y="192"/>
                  <a:pt x="175" y="192"/>
                </a:cubicBezTo>
                <a:cubicBezTo>
                  <a:pt x="175" y="170"/>
                  <a:pt x="175" y="170"/>
                  <a:pt x="175" y="170"/>
                </a:cubicBezTo>
                <a:cubicBezTo>
                  <a:pt x="199" y="170"/>
                  <a:pt x="199" y="170"/>
                  <a:pt x="199" y="170"/>
                </a:cubicBezTo>
                <a:cubicBezTo>
                  <a:pt x="199" y="154"/>
                  <a:pt x="199" y="154"/>
                  <a:pt x="199" y="154"/>
                </a:cubicBezTo>
                <a:cubicBezTo>
                  <a:pt x="146" y="154"/>
                  <a:pt x="146" y="154"/>
                  <a:pt x="146" y="154"/>
                </a:cubicBezTo>
                <a:cubicBezTo>
                  <a:pt x="146" y="242"/>
                  <a:pt x="146" y="242"/>
                  <a:pt x="146" y="242"/>
                </a:cubicBezTo>
                <a:cubicBezTo>
                  <a:pt x="199" y="242"/>
                  <a:pt x="199" y="242"/>
                  <a:pt x="199" y="242"/>
                </a:cubicBezTo>
                <a:cubicBezTo>
                  <a:pt x="199" y="214"/>
                  <a:pt x="199" y="214"/>
                  <a:pt x="199" y="214"/>
                </a:cubicBezTo>
                <a:cubicBezTo>
                  <a:pt x="179" y="214"/>
                  <a:pt x="179" y="214"/>
                  <a:pt x="179" y="214"/>
                </a:cubicBezTo>
                <a:cubicBezTo>
                  <a:pt x="177" y="214"/>
                  <a:pt x="175" y="212"/>
                  <a:pt x="175" y="209"/>
                </a:cubicBezTo>
                <a:cubicBezTo>
                  <a:pt x="175" y="207"/>
                  <a:pt x="177" y="205"/>
                  <a:pt x="179" y="205"/>
                </a:cubicBezTo>
                <a:cubicBezTo>
                  <a:pt x="199" y="205"/>
                  <a:pt x="199" y="205"/>
                  <a:pt x="199" y="205"/>
                </a:cubicBezTo>
                <a:cubicBezTo>
                  <a:pt x="199" y="192"/>
                  <a:pt x="199" y="192"/>
                  <a:pt x="199" y="192"/>
                </a:cubicBezTo>
                <a:close/>
                <a:moveTo>
                  <a:pt x="199" y="0"/>
                </a:moveTo>
                <a:cubicBezTo>
                  <a:pt x="146" y="0"/>
                  <a:pt x="146" y="0"/>
                  <a:pt x="146" y="0"/>
                </a:cubicBezTo>
                <a:cubicBezTo>
                  <a:pt x="146" y="16"/>
                  <a:pt x="146" y="16"/>
                  <a:pt x="146" y="16"/>
                </a:cubicBezTo>
                <a:cubicBezTo>
                  <a:pt x="199" y="16"/>
                  <a:pt x="199" y="16"/>
                  <a:pt x="199" y="16"/>
                </a:cubicBezTo>
                <a:lnTo>
                  <a:pt x="199" y="0"/>
                </a:lnTo>
                <a:close/>
                <a:moveTo>
                  <a:pt x="146" y="0"/>
                </a:moveTo>
                <a:cubicBezTo>
                  <a:pt x="23" y="0"/>
                  <a:pt x="23" y="0"/>
                  <a:pt x="23" y="0"/>
                </a:cubicBezTo>
                <a:cubicBezTo>
                  <a:pt x="10" y="0"/>
                  <a:pt x="0" y="11"/>
                  <a:pt x="0" y="24"/>
                </a:cubicBezTo>
                <a:cubicBezTo>
                  <a:pt x="0" y="147"/>
                  <a:pt x="0" y="147"/>
                  <a:pt x="0" y="147"/>
                </a:cubicBezTo>
                <a:cubicBezTo>
                  <a:pt x="0" y="160"/>
                  <a:pt x="10" y="170"/>
                  <a:pt x="23" y="170"/>
                </a:cubicBezTo>
                <a:cubicBezTo>
                  <a:pt x="117" y="170"/>
                  <a:pt x="117" y="170"/>
                  <a:pt x="117" y="170"/>
                </a:cubicBezTo>
                <a:cubicBezTo>
                  <a:pt x="117" y="192"/>
                  <a:pt x="117" y="192"/>
                  <a:pt x="117" y="192"/>
                </a:cubicBezTo>
                <a:cubicBezTo>
                  <a:pt x="75" y="192"/>
                  <a:pt x="75" y="192"/>
                  <a:pt x="75" y="192"/>
                </a:cubicBezTo>
                <a:cubicBezTo>
                  <a:pt x="62" y="192"/>
                  <a:pt x="52" y="203"/>
                  <a:pt x="52" y="216"/>
                </a:cubicBezTo>
                <a:cubicBezTo>
                  <a:pt x="52" y="219"/>
                  <a:pt x="52" y="219"/>
                  <a:pt x="52" y="219"/>
                </a:cubicBezTo>
                <a:cubicBezTo>
                  <a:pt x="52" y="232"/>
                  <a:pt x="62" y="242"/>
                  <a:pt x="75" y="242"/>
                </a:cubicBezTo>
                <a:cubicBezTo>
                  <a:pt x="146" y="242"/>
                  <a:pt x="146" y="242"/>
                  <a:pt x="146" y="242"/>
                </a:cubicBezTo>
                <a:cubicBezTo>
                  <a:pt x="146" y="154"/>
                  <a:pt x="146" y="154"/>
                  <a:pt x="146" y="154"/>
                </a:cubicBezTo>
                <a:cubicBezTo>
                  <a:pt x="37" y="154"/>
                  <a:pt x="37" y="154"/>
                  <a:pt x="37" y="154"/>
                </a:cubicBezTo>
                <a:cubicBezTo>
                  <a:pt x="37" y="154"/>
                  <a:pt x="37" y="154"/>
                  <a:pt x="37" y="154"/>
                </a:cubicBezTo>
                <a:cubicBezTo>
                  <a:pt x="26" y="154"/>
                  <a:pt x="17" y="146"/>
                  <a:pt x="17" y="135"/>
                </a:cubicBezTo>
                <a:cubicBezTo>
                  <a:pt x="17" y="35"/>
                  <a:pt x="17" y="35"/>
                  <a:pt x="17" y="35"/>
                </a:cubicBezTo>
                <a:cubicBezTo>
                  <a:pt x="17" y="24"/>
                  <a:pt x="26" y="16"/>
                  <a:pt x="37" y="16"/>
                </a:cubicBezTo>
                <a:cubicBezTo>
                  <a:pt x="146" y="16"/>
                  <a:pt x="146" y="16"/>
                  <a:pt x="146" y="16"/>
                </a:cubicBezTo>
                <a:lnTo>
                  <a:pt x="146"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5" name="Freeform 46"/>
          <p:cNvSpPr>
            <a:spLocks noEditPoints="1"/>
          </p:cNvSpPr>
          <p:nvPr/>
        </p:nvSpPr>
        <p:spPr bwMode="auto">
          <a:xfrm>
            <a:off x="7026671" y="1967803"/>
            <a:ext cx="614203" cy="716570"/>
          </a:xfrm>
          <a:custGeom>
            <a:avLst/>
            <a:gdLst>
              <a:gd name="T0" fmla="*/ 376 w 376"/>
              <a:gd name="T1" fmla="*/ 43 h 438"/>
              <a:gd name="T2" fmla="*/ 324 w 376"/>
              <a:gd name="T3" fmla="*/ 32 h 438"/>
              <a:gd name="T4" fmla="*/ 334 w 376"/>
              <a:gd name="T5" fmla="*/ 54 h 438"/>
              <a:gd name="T6" fmla="*/ 324 w 376"/>
              <a:gd name="T7" fmla="*/ 59 h 438"/>
              <a:gd name="T8" fmla="*/ 272 w 376"/>
              <a:gd name="T9" fmla="*/ 63 h 438"/>
              <a:gd name="T10" fmla="*/ 304 w 376"/>
              <a:gd name="T11" fmla="*/ 98 h 438"/>
              <a:gd name="T12" fmla="*/ 256 w 376"/>
              <a:gd name="T13" fmla="*/ 81 h 438"/>
              <a:gd name="T14" fmla="*/ 271 w 376"/>
              <a:gd name="T15" fmla="*/ 103 h 438"/>
              <a:gd name="T16" fmla="*/ 241 w 376"/>
              <a:gd name="T17" fmla="*/ 100 h 438"/>
              <a:gd name="T18" fmla="*/ 256 w 376"/>
              <a:gd name="T19" fmla="*/ 122 h 438"/>
              <a:gd name="T20" fmla="*/ 226 w 376"/>
              <a:gd name="T21" fmla="*/ 119 h 438"/>
              <a:gd name="T22" fmla="*/ 240 w 376"/>
              <a:gd name="T23" fmla="*/ 140 h 438"/>
              <a:gd name="T24" fmla="*/ 210 w 376"/>
              <a:gd name="T25" fmla="*/ 138 h 438"/>
              <a:gd name="T26" fmla="*/ 242 w 376"/>
              <a:gd name="T27" fmla="*/ 173 h 438"/>
              <a:gd name="T28" fmla="*/ 195 w 376"/>
              <a:gd name="T29" fmla="*/ 156 h 438"/>
              <a:gd name="T30" fmla="*/ 210 w 376"/>
              <a:gd name="T31" fmla="*/ 178 h 438"/>
              <a:gd name="T32" fmla="*/ 180 w 376"/>
              <a:gd name="T33" fmla="*/ 175 h 438"/>
              <a:gd name="T34" fmla="*/ 194 w 376"/>
              <a:gd name="T35" fmla="*/ 197 h 438"/>
              <a:gd name="T36" fmla="*/ 164 w 376"/>
              <a:gd name="T37" fmla="*/ 194 h 438"/>
              <a:gd name="T38" fmla="*/ 179 w 376"/>
              <a:gd name="T39" fmla="*/ 215 h 438"/>
              <a:gd name="T40" fmla="*/ 149 w 376"/>
              <a:gd name="T41" fmla="*/ 213 h 438"/>
              <a:gd name="T42" fmla="*/ 181 w 376"/>
              <a:gd name="T43" fmla="*/ 248 h 438"/>
              <a:gd name="T44" fmla="*/ 134 w 376"/>
              <a:gd name="T45" fmla="*/ 232 h 438"/>
              <a:gd name="T46" fmla="*/ 148 w 376"/>
              <a:gd name="T47" fmla="*/ 253 h 438"/>
              <a:gd name="T48" fmla="*/ 118 w 376"/>
              <a:gd name="T49" fmla="*/ 250 h 438"/>
              <a:gd name="T50" fmla="*/ 133 w 376"/>
              <a:gd name="T51" fmla="*/ 272 h 438"/>
              <a:gd name="T52" fmla="*/ 103 w 376"/>
              <a:gd name="T53" fmla="*/ 269 h 438"/>
              <a:gd name="T54" fmla="*/ 117 w 376"/>
              <a:gd name="T55" fmla="*/ 290 h 438"/>
              <a:gd name="T56" fmla="*/ 88 w 376"/>
              <a:gd name="T57" fmla="*/ 288 h 438"/>
              <a:gd name="T58" fmla="*/ 119 w 376"/>
              <a:gd name="T59" fmla="*/ 323 h 438"/>
              <a:gd name="T60" fmla="*/ 72 w 376"/>
              <a:gd name="T61" fmla="*/ 307 h 438"/>
              <a:gd name="T62" fmla="*/ 87 w 376"/>
              <a:gd name="T63" fmla="*/ 328 h 438"/>
              <a:gd name="T64" fmla="*/ 57 w 376"/>
              <a:gd name="T65" fmla="*/ 325 h 438"/>
              <a:gd name="T66" fmla="*/ 71 w 376"/>
              <a:gd name="T67" fmla="*/ 347 h 438"/>
              <a:gd name="T68" fmla="*/ 42 w 376"/>
              <a:gd name="T69" fmla="*/ 344 h 438"/>
              <a:gd name="T70" fmla="*/ 56 w 376"/>
              <a:gd name="T71" fmla="*/ 366 h 438"/>
              <a:gd name="T72" fmla="*/ 26 w 376"/>
              <a:gd name="T73" fmla="*/ 363 h 438"/>
              <a:gd name="T74" fmla="*/ 58 w 376"/>
              <a:gd name="T75" fmla="*/ 398 h 438"/>
              <a:gd name="T76" fmla="*/ 0 w 376"/>
              <a:gd name="T77" fmla="*/ 395 h 438"/>
              <a:gd name="T78" fmla="*/ 324 w 376"/>
              <a:gd name="T79" fmla="*/ 106 h 438"/>
              <a:gd name="T80" fmla="*/ 316 w 376"/>
              <a:gd name="T81" fmla="*/ 56 h 438"/>
              <a:gd name="T82" fmla="*/ 324 w 376"/>
              <a:gd name="T83" fmla="*/ 32 h 438"/>
              <a:gd name="T84" fmla="*/ 323 w 376"/>
              <a:gd name="T85" fmla="*/ 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76" h="438">
                <a:moveTo>
                  <a:pt x="324" y="106"/>
                </a:moveTo>
                <a:cubicBezTo>
                  <a:pt x="376" y="43"/>
                  <a:pt x="376" y="43"/>
                  <a:pt x="376" y="43"/>
                </a:cubicBezTo>
                <a:cubicBezTo>
                  <a:pt x="324" y="1"/>
                  <a:pt x="324" y="1"/>
                  <a:pt x="324" y="1"/>
                </a:cubicBezTo>
                <a:cubicBezTo>
                  <a:pt x="324" y="32"/>
                  <a:pt x="324" y="32"/>
                  <a:pt x="324" y="32"/>
                </a:cubicBezTo>
                <a:cubicBezTo>
                  <a:pt x="327" y="32"/>
                  <a:pt x="330" y="33"/>
                  <a:pt x="332" y="35"/>
                </a:cubicBezTo>
                <a:cubicBezTo>
                  <a:pt x="338" y="40"/>
                  <a:pt x="339" y="49"/>
                  <a:pt x="334" y="54"/>
                </a:cubicBezTo>
                <a:cubicBezTo>
                  <a:pt x="334" y="54"/>
                  <a:pt x="334" y="54"/>
                  <a:pt x="334" y="54"/>
                </a:cubicBezTo>
                <a:cubicBezTo>
                  <a:pt x="332" y="57"/>
                  <a:pt x="328" y="59"/>
                  <a:pt x="324" y="59"/>
                </a:cubicBezTo>
                <a:lnTo>
                  <a:pt x="324" y="106"/>
                </a:lnTo>
                <a:close/>
                <a:moveTo>
                  <a:pt x="272" y="63"/>
                </a:moveTo>
                <a:cubicBezTo>
                  <a:pt x="308" y="92"/>
                  <a:pt x="308" y="92"/>
                  <a:pt x="308" y="92"/>
                </a:cubicBezTo>
                <a:cubicBezTo>
                  <a:pt x="304" y="98"/>
                  <a:pt x="304" y="98"/>
                  <a:pt x="304" y="98"/>
                </a:cubicBezTo>
                <a:cubicBezTo>
                  <a:pt x="267" y="68"/>
                  <a:pt x="267" y="68"/>
                  <a:pt x="267" y="68"/>
                </a:cubicBezTo>
                <a:cubicBezTo>
                  <a:pt x="256" y="81"/>
                  <a:pt x="256" y="81"/>
                  <a:pt x="256" y="81"/>
                </a:cubicBezTo>
                <a:cubicBezTo>
                  <a:pt x="276" y="97"/>
                  <a:pt x="276" y="97"/>
                  <a:pt x="276" y="97"/>
                </a:cubicBezTo>
                <a:cubicBezTo>
                  <a:pt x="271" y="103"/>
                  <a:pt x="271" y="103"/>
                  <a:pt x="271" y="103"/>
                </a:cubicBezTo>
                <a:cubicBezTo>
                  <a:pt x="252" y="87"/>
                  <a:pt x="252" y="87"/>
                  <a:pt x="252" y="87"/>
                </a:cubicBezTo>
                <a:cubicBezTo>
                  <a:pt x="241" y="100"/>
                  <a:pt x="241" y="100"/>
                  <a:pt x="241" y="100"/>
                </a:cubicBezTo>
                <a:cubicBezTo>
                  <a:pt x="260" y="116"/>
                  <a:pt x="260" y="116"/>
                  <a:pt x="260" y="116"/>
                </a:cubicBezTo>
                <a:cubicBezTo>
                  <a:pt x="256" y="122"/>
                  <a:pt x="256" y="122"/>
                  <a:pt x="256" y="122"/>
                </a:cubicBezTo>
                <a:cubicBezTo>
                  <a:pt x="236" y="106"/>
                  <a:pt x="236" y="106"/>
                  <a:pt x="236" y="106"/>
                </a:cubicBezTo>
                <a:cubicBezTo>
                  <a:pt x="226" y="119"/>
                  <a:pt x="226" y="119"/>
                  <a:pt x="226" y="119"/>
                </a:cubicBezTo>
                <a:cubicBezTo>
                  <a:pt x="245" y="135"/>
                  <a:pt x="245" y="135"/>
                  <a:pt x="245" y="135"/>
                </a:cubicBezTo>
                <a:cubicBezTo>
                  <a:pt x="240" y="140"/>
                  <a:pt x="240" y="140"/>
                  <a:pt x="240" y="140"/>
                </a:cubicBezTo>
                <a:cubicBezTo>
                  <a:pt x="221" y="125"/>
                  <a:pt x="221" y="125"/>
                  <a:pt x="221" y="125"/>
                </a:cubicBezTo>
                <a:cubicBezTo>
                  <a:pt x="210" y="138"/>
                  <a:pt x="210" y="138"/>
                  <a:pt x="210" y="138"/>
                </a:cubicBezTo>
                <a:cubicBezTo>
                  <a:pt x="247" y="167"/>
                  <a:pt x="247" y="167"/>
                  <a:pt x="247" y="167"/>
                </a:cubicBezTo>
                <a:cubicBezTo>
                  <a:pt x="242" y="173"/>
                  <a:pt x="242" y="173"/>
                  <a:pt x="242" y="173"/>
                </a:cubicBezTo>
                <a:cubicBezTo>
                  <a:pt x="206" y="143"/>
                  <a:pt x="206" y="143"/>
                  <a:pt x="206" y="143"/>
                </a:cubicBezTo>
                <a:cubicBezTo>
                  <a:pt x="195" y="156"/>
                  <a:pt x="195" y="156"/>
                  <a:pt x="195" y="156"/>
                </a:cubicBezTo>
                <a:cubicBezTo>
                  <a:pt x="214" y="172"/>
                  <a:pt x="214" y="172"/>
                  <a:pt x="214" y="172"/>
                </a:cubicBezTo>
                <a:cubicBezTo>
                  <a:pt x="210" y="178"/>
                  <a:pt x="210" y="178"/>
                  <a:pt x="210" y="178"/>
                </a:cubicBezTo>
                <a:cubicBezTo>
                  <a:pt x="190" y="162"/>
                  <a:pt x="190" y="162"/>
                  <a:pt x="190" y="162"/>
                </a:cubicBezTo>
                <a:cubicBezTo>
                  <a:pt x="180" y="175"/>
                  <a:pt x="180" y="175"/>
                  <a:pt x="180" y="175"/>
                </a:cubicBezTo>
                <a:cubicBezTo>
                  <a:pt x="199" y="191"/>
                  <a:pt x="199" y="191"/>
                  <a:pt x="199" y="191"/>
                </a:cubicBezTo>
                <a:cubicBezTo>
                  <a:pt x="194" y="197"/>
                  <a:pt x="194" y="197"/>
                  <a:pt x="194" y="197"/>
                </a:cubicBezTo>
                <a:cubicBezTo>
                  <a:pt x="175" y="181"/>
                  <a:pt x="175" y="181"/>
                  <a:pt x="175" y="181"/>
                </a:cubicBezTo>
                <a:cubicBezTo>
                  <a:pt x="164" y="194"/>
                  <a:pt x="164" y="194"/>
                  <a:pt x="164" y="194"/>
                </a:cubicBezTo>
                <a:cubicBezTo>
                  <a:pt x="184" y="210"/>
                  <a:pt x="184" y="210"/>
                  <a:pt x="184" y="210"/>
                </a:cubicBezTo>
                <a:cubicBezTo>
                  <a:pt x="179" y="215"/>
                  <a:pt x="179" y="215"/>
                  <a:pt x="179" y="215"/>
                </a:cubicBezTo>
                <a:cubicBezTo>
                  <a:pt x="160" y="200"/>
                  <a:pt x="160" y="200"/>
                  <a:pt x="160" y="200"/>
                </a:cubicBezTo>
                <a:cubicBezTo>
                  <a:pt x="149" y="213"/>
                  <a:pt x="149" y="213"/>
                  <a:pt x="149" y="213"/>
                </a:cubicBezTo>
                <a:cubicBezTo>
                  <a:pt x="185" y="243"/>
                  <a:pt x="185" y="243"/>
                  <a:pt x="185" y="243"/>
                </a:cubicBezTo>
                <a:cubicBezTo>
                  <a:pt x="181" y="248"/>
                  <a:pt x="181" y="248"/>
                  <a:pt x="181" y="248"/>
                </a:cubicBezTo>
                <a:cubicBezTo>
                  <a:pt x="144" y="218"/>
                  <a:pt x="144" y="218"/>
                  <a:pt x="144" y="218"/>
                </a:cubicBezTo>
                <a:cubicBezTo>
                  <a:pt x="134" y="232"/>
                  <a:pt x="134" y="232"/>
                  <a:pt x="134" y="232"/>
                </a:cubicBezTo>
                <a:cubicBezTo>
                  <a:pt x="153" y="247"/>
                  <a:pt x="153" y="247"/>
                  <a:pt x="153" y="247"/>
                </a:cubicBezTo>
                <a:cubicBezTo>
                  <a:pt x="148" y="253"/>
                  <a:pt x="148" y="253"/>
                  <a:pt x="148" y="253"/>
                </a:cubicBezTo>
                <a:cubicBezTo>
                  <a:pt x="129" y="237"/>
                  <a:pt x="129" y="237"/>
                  <a:pt x="129" y="237"/>
                </a:cubicBezTo>
                <a:cubicBezTo>
                  <a:pt x="118" y="250"/>
                  <a:pt x="118" y="250"/>
                  <a:pt x="118" y="250"/>
                </a:cubicBezTo>
                <a:cubicBezTo>
                  <a:pt x="137" y="266"/>
                  <a:pt x="137" y="266"/>
                  <a:pt x="137" y="266"/>
                </a:cubicBezTo>
                <a:cubicBezTo>
                  <a:pt x="133" y="272"/>
                  <a:pt x="133" y="272"/>
                  <a:pt x="133" y="272"/>
                </a:cubicBezTo>
                <a:cubicBezTo>
                  <a:pt x="114" y="256"/>
                  <a:pt x="114" y="256"/>
                  <a:pt x="114" y="256"/>
                </a:cubicBezTo>
                <a:cubicBezTo>
                  <a:pt x="103" y="269"/>
                  <a:pt x="103" y="269"/>
                  <a:pt x="103" y="269"/>
                </a:cubicBezTo>
                <a:cubicBezTo>
                  <a:pt x="122" y="285"/>
                  <a:pt x="122" y="285"/>
                  <a:pt x="122" y="285"/>
                </a:cubicBezTo>
                <a:cubicBezTo>
                  <a:pt x="117" y="290"/>
                  <a:pt x="117" y="290"/>
                  <a:pt x="117" y="290"/>
                </a:cubicBezTo>
                <a:cubicBezTo>
                  <a:pt x="98" y="275"/>
                  <a:pt x="98" y="275"/>
                  <a:pt x="98" y="275"/>
                </a:cubicBezTo>
                <a:cubicBezTo>
                  <a:pt x="88" y="288"/>
                  <a:pt x="88" y="288"/>
                  <a:pt x="88" y="288"/>
                </a:cubicBezTo>
                <a:cubicBezTo>
                  <a:pt x="124" y="318"/>
                  <a:pt x="124" y="318"/>
                  <a:pt x="124" y="318"/>
                </a:cubicBezTo>
                <a:cubicBezTo>
                  <a:pt x="119" y="323"/>
                  <a:pt x="119" y="323"/>
                  <a:pt x="119" y="323"/>
                </a:cubicBezTo>
                <a:cubicBezTo>
                  <a:pt x="83" y="294"/>
                  <a:pt x="83" y="294"/>
                  <a:pt x="83" y="294"/>
                </a:cubicBezTo>
                <a:cubicBezTo>
                  <a:pt x="72" y="307"/>
                  <a:pt x="72" y="307"/>
                  <a:pt x="72" y="307"/>
                </a:cubicBezTo>
                <a:cubicBezTo>
                  <a:pt x="91" y="322"/>
                  <a:pt x="91" y="322"/>
                  <a:pt x="91" y="322"/>
                </a:cubicBezTo>
                <a:cubicBezTo>
                  <a:pt x="87" y="328"/>
                  <a:pt x="87" y="328"/>
                  <a:pt x="87" y="328"/>
                </a:cubicBezTo>
                <a:cubicBezTo>
                  <a:pt x="68" y="312"/>
                  <a:pt x="68" y="312"/>
                  <a:pt x="68" y="312"/>
                </a:cubicBezTo>
                <a:cubicBezTo>
                  <a:pt x="57" y="325"/>
                  <a:pt x="57" y="325"/>
                  <a:pt x="57" y="325"/>
                </a:cubicBezTo>
                <a:cubicBezTo>
                  <a:pt x="76" y="341"/>
                  <a:pt x="76" y="341"/>
                  <a:pt x="76" y="341"/>
                </a:cubicBezTo>
                <a:cubicBezTo>
                  <a:pt x="71" y="347"/>
                  <a:pt x="71" y="347"/>
                  <a:pt x="71" y="347"/>
                </a:cubicBezTo>
                <a:cubicBezTo>
                  <a:pt x="52" y="331"/>
                  <a:pt x="52" y="331"/>
                  <a:pt x="52" y="331"/>
                </a:cubicBezTo>
                <a:cubicBezTo>
                  <a:pt x="42" y="344"/>
                  <a:pt x="42" y="344"/>
                  <a:pt x="42" y="344"/>
                </a:cubicBezTo>
                <a:cubicBezTo>
                  <a:pt x="61" y="360"/>
                  <a:pt x="61" y="360"/>
                  <a:pt x="61" y="360"/>
                </a:cubicBezTo>
                <a:cubicBezTo>
                  <a:pt x="56" y="366"/>
                  <a:pt x="56" y="366"/>
                  <a:pt x="56" y="366"/>
                </a:cubicBezTo>
                <a:cubicBezTo>
                  <a:pt x="37" y="350"/>
                  <a:pt x="37" y="350"/>
                  <a:pt x="37" y="350"/>
                </a:cubicBezTo>
                <a:cubicBezTo>
                  <a:pt x="26" y="363"/>
                  <a:pt x="26" y="363"/>
                  <a:pt x="26" y="363"/>
                </a:cubicBezTo>
                <a:cubicBezTo>
                  <a:pt x="63" y="393"/>
                  <a:pt x="63" y="393"/>
                  <a:pt x="63" y="393"/>
                </a:cubicBezTo>
                <a:cubicBezTo>
                  <a:pt x="58" y="398"/>
                  <a:pt x="58" y="398"/>
                  <a:pt x="58" y="398"/>
                </a:cubicBezTo>
                <a:cubicBezTo>
                  <a:pt x="22" y="369"/>
                  <a:pt x="22" y="369"/>
                  <a:pt x="22" y="369"/>
                </a:cubicBezTo>
                <a:cubicBezTo>
                  <a:pt x="0" y="395"/>
                  <a:pt x="0" y="395"/>
                  <a:pt x="0" y="395"/>
                </a:cubicBezTo>
                <a:cubicBezTo>
                  <a:pt x="53" y="438"/>
                  <a:pt x="53" y="438"/>
                  <a:pt x="53" y="438"/>
                </a:cubicBezTo>
                <a:cubicBezTo>
                  <a:pt x="324" y="106"/>
                  <a:pt x="324" y="106"/>
                  <a:pt x="324" y="106"/>
                </a:cubicBezTo>
                <a:cubicBezTo>
                  <a:pt x="324" y="59"/>
                  <a:pt x="324" y="59"/>
                  <a:pt x="324" y="59"/>
                </a:cubicBezTo>
                <a:cubicBezTo>
                  <a:pt x="321" y="59"/>
                  <a:pt x="318" y="58"/>
                  <a:pt x="316" y="56"/>
                </a:cubicBezTo>
                <a:cubicBezTo>
                  <a:pt x="310" y="51"/>
                  <a:pt x="309" y="43"/>
                  <a:pt x="314" y="37"/>
                </a:cubicBezTo>
                <a:cubicBezTo>
                  <a:pt x="316" y="34"/>
                  <a:pt x="320" y="32"/>
                  <a:pt x="324" y="32"/>
                </a:cubicBezTo>
                <a:cubicBezTo>
                  <a:pt x="324" y="1"/>
                  <a:pt x="324" y="1"/>
                  <a:pt x="324" y="1"/>
                </a:cubicBezTo>
                <a:cubicBezTo>
                  <a:pt x="323" y="0"/>
                  <a:pt x="323" y="0"/>
                  <a:pt x="323" y="0"/>
                </a:cubicBezTo>
                <a:lnTo>
                  <a:pt x="272" y="6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6" name="Freeform 47"/>
          <p:cNvSpPr>
            <a:spLocks noEditPoints="1"/>
          </p:cNvSpPr>
          <p:nvPr/>
        </p:nvSpPr>
        <p:spPr bwMode="auto">
          <a:xfrm>
            <a:off x="7492084" y="2177299"/>
            <a:ext cx="265441" cy="521358"/>
          </a:xfrm>
          <a:custGeom>
            <a:avLst/>
            <a:gdLst>
              <a:gd name="T0" fmla="*/ 121 w 162"/>
              <a:gd name="T1" fmla="*/ 144 h 319"/>
              <a:gd name="T2" fmla="*/ 128 w 162"/>
              <a:gd name="T3" fmla="*/ 138 h 319"/>
              <a:gd name="T4" fmla="*/ 150 w 162"/>
              <a:gd name="T5" fmla="*/ 80 h 319"/>
              <a:gd name="T6" fmla="*/ 147 w 162"/>
              <a:gd name="T7" fmla="*/ 69 h 319"/>
              <a:gd name="T8" fmla="*/ 156 w 162"/>
              <a:gd name="T9" fmla="*/ 46 h 319"/>
              <a:gd name="T10" fmla="*/ 137 w 162"/>
              <a:gd name="T11" fmla="*/ 3 h 319"/>
              <a:gd name="T12" fmla="*/ 121 w 162"/>
              <a:gd name="T13" fmla="*/ 1 h 319"/>
              <a:gd name="T14" fmla="*/ 121 w 162"/>
              <a:gd name="T15" fmla="*/ 58 h 319"/>
              <a:gd name="T16" fmla="*/ 126 w 162"/>
              <a:gd name="T17" fmla="*/ 61 h 319"/>
              <a:gd name="T18" fmla="*/ 121 w 162"/>
              <a:gd name="T19" fmla="*/ 59 h 319"/>
              <a:gd name="T20" fmla="*/ 121 w 162"/>
              <a:gd name="T21" fmla="*/ 85 h 319"/>
              <a:gd name="T22" fmla="*/ 125 w 162"/>
              <a:gd name="T23" fmla="*/ 75 h 319"/>
              <a:gd name="T24" fmla="*/ 123 w 162"/>
              <a:gd name="T25" fmla="*/ 66 h 319"/>
              <a:gd name="T26" fmla="*/ 139 w 162"/>
              <a:gd name="T27" fmla="*/ 72 h 319"/>
              <a:gd name="T28" fmla="*/ 144 w 162"/>
              <a:gd name="T29" fmla="*/ 83 h 319"/>
              <a:gd name="T30" fmla="*/ 125 w 162"/>
              <a:gd name="T31" fmla="*/ 132 h 319"/>
              <a:gd name="T32" fmla="*/ 121 w 162"/>
              <a:gd name="T33" fmla="*/ 136 h 319"/>
              <a:gd name="T34" fmla="*/ 121 w 162"/>
              <a:gd name="T35" fmla="*/ 144 h 319"/>
              <a:gd name="T36" fmla="*/ 66 w 162"/>
              <a:gd name="T37" fmla="*/ 284 h 319"/>
              <a:gd name="T38" fmla="*/ 121 w 162"/>
              <a:gd name="T39" fmla="*/ 144 h 319"/>
              <a:gd name="T40" fmla="*/ 121 w 162"/>
              <a:gd name="T41" fmla="*/ 144 h 319"/>
              <a:gd name="T42" fmla="*/ 121 w 162"/>
              <a:gd name="T43" fmla="*/ 136 h 319"/>
              <a:gd name="T44" fmla="*/ 114 w 162"/>
              <a:gd name="T45" fmla="*/ 137 h 319"/>
              <a:gd name="T46" fmla="*/ 98 w 162"/>
              <a:gd name="T47" fmla="*/ 130 h 319"/>
              <a:gd name="T48" fmla="*/ 98 w 162"/>
              <a:gd name="T49" fmla="*/ 130 h 319"/>
              <a:gd name="T50" fmla="*/ 106 w 162"/>
              <a:gd name="T51" fmla="*/ 125 h 319"/>
              <a:gd name="T52" fmla="*/ 121 w 162"/>
              <a:gd name="T53" fmla="*/ 85 h 319"/>
              <a:gd name="T54" fmla="*/ 121 w 162"/>
              <a:gd name="T55" fmla="*/ 59 h 319"/>
              <a:gd name="T56" fmla="*/ 85 w 162"/>
              <a:gd name="T57" fmla="*/ 45 h 319"/>
              <a:gd name="T58" fmla="*/ 74 w 162"/>
              <a:gd name="T59" fmla="*/ 51 h 319"/>
              <a:gd name="T60" fmla="*/ 52 w 162"/>
              <a:gd name="T61" fmla="*/ 108 h 319"/>
              <a:gd name="T62" fmla="*/ 54 w 162"/>
              <a:gd name="T63" fmla="*/ 118 h 319"/>
              <a:gd name="T64" fmla="*/ 35 w 162"/>
              <a:gd name="T65" fmla="*/ 168 h 319"/>
              <a:gd name="T66" fmla="*/ 35 w 162"/>
              <a:gd name="T67" fmla="*/ 256 h 319"/>
              <a:gd name="T68" fmla="*/ 39 w 162"/>
              <a:gd name="T69" fmla="*/ 257 h 319"/>
              <a:gd name="T70" fmla="*/ 45 w 162"/>
              <a:gd name="T71" fmla="*/ 268 h 319"/>
              <a:gd name="T72" fmla="*/ 58 w 162"/>
              <a:gd name="T73" fmla="*/ 264 h 319"/>
              <a:gd name="T74" fmla="*/ 64 w 162"/>
              <a:gd name="T75" fmla="*/ 278 h 319"/>
              <a:gd name="T76" fmla="*/ 63 w 162"/>
              <a:gd name="T77" fmla="*/ 281 h 319"/>
              <a:gd name="T78" fmla="*/ 35 w 162"/>
              <a:gd name="T79" fmla="*/ 300 h 319"/>
              <a:gd name="T80" fmla="*/ 35 w 162"/>
              <a:gd name="T81" fmla="*/ 306 h 319"/>
              <a:gd name="T82" fmla="*/ 66 w 162"/>
              <a:gd name="T83" fmla="*/ 284 h 319"/>
              <a:gd name="T84" fmla="*/ 121 w 162"/>
              <a:gd name="T85" fmla="*/ 1 h 319"/>
              <a:gd name="T86" fmla="*/ 121 w 162"/>
              <a:gd name="T87" fmla="*/ 58 h 319"/>
              <a:gd name="T88" fmla="*/ 88 w 162"/>
              <a:gd name="T89" fmla="*/ 36 h 319"/>
              <a:gd name="T90" fmla="*/ 94 w 162"/>
              <a:gd name="T91" fmla="*/ 22 h 319"/>
              <a:gd name="T92" fmla="*/ 121 w 162"/>
              <a:gd name="T93" fmla="*/ 1 h 319"/>
              <a:gd name="T94" fmla="*/ 35 w 162"/>
              <a:gd name="T95" fmla="*/ 168 h 319"/>
              <a:gd name="T96" fmla="*/ 0 w 162"/>
              <a:gd name="T97" fmla="*/ 258 h 319"/>
              <a:gd name="T98" fmla="*/ 15 w 162"/>
              <a:gd name="T99" fmla="*/ 319 h 319"/>
              <a:gd name="T100" fmla="*/ 35 w 162"/>
              <a:gd name="T101" fmla="*/ 306 h 319"/>
              <a:gd name="T102" fmla="*/ 35 w 162"/>
              <a:gd name="T103" fmla="*/ 300 h 319"/>
              <a:gd name="T104" fmla="*/ 33 w 162"/>
              <a:gd name="T105" fmla="*/ 301 h 319"/>
              <a:gd name="T106" fmla="*/ 13 w 162"/>
              <a:gd name="T107" fmla="*/ 294 h 319"/>
              <a:gd name="T108" fmla="*/ 5 w 162"/>
              <a:gd name="T109" fmla="*/ 259 h 319"/>
              <a:gd name="T110" fmla="*/ 5 w 162"/>
              <a:gd name="T111" fmla="*/ 259 h 319"/>
              <a:gd name="T112" fmla="*/ 6 w 162"/>
              <a:gd name="T113" fmla="*/ 256 h 319"/>
              <a:gd name="T114" fmla="*/ 19 w 162"/>
              <a:gd name="T115" fmla="*/ 250 h 319"/>
              <a:gd name="T116" fmla="*/ 26 w 162"/>
              <a:gd name="T117" fmla="*/ 261 h 319"/>
              <a:gd name="T118" fmla="*/ 35 w 162"/>
              <a:gd name="T119" fmla="*/ 256 h 319"/>
              <a:gd name="T120" fmla="*/ 35 w 162"/>
              <a:gd name="T121" fmla="*/ 16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2" h="319">
                <a:moveTo>
                  <a:pt x="121" y="144"/>
                </a:moveTo>
                <a:cubicBezTo>
                  <a:pt x="124" y="143"/>
                  <a:pt x="127" y="141"/>
                  <a:pt x="128" y="138"/>
                </a:cubicBezTo>
                <a:cubicBezTo>
                  <a:pt x="150" y="80"/>
                  <a:pt x="150" y="80"/>
                  <a:pt x="150" y="80"/>
                </a:cubicBezTo>
                <a:cubicBezTo>
                  <a:pt x="152" y="76"/>
                  <a:pt x="150" y="71"/>
                  <a:pt x="147" y="69"/>
                </a:cubicBezTo>
                <a:cubicBezTo>
                  <a:pt x="156" y="46"/>
                  <a:pt x="156" y="46"/>
                  <a:pt x="156" y="46"/>
                </a:cubicBezTo>
                <a:cubicBezTo>
                  <a:pt x="162" y="29"/>
                  <a:pt x="154" y="9"/>
                  <a:pt x="137" y="3"/>
                </a:cubicBezTo>
                <a:cubicBezTo>
                  <a:pt x="132" y="1"/>
                  <a:pt x="126" y="0"/>
                  <a:pt x="121" y="1"/>
                </a:cubicBezTo>
                <a:cubicBezTo>
                  <a:pt x="121" y="58"/>
                  <a:pt x="121" y="58"/>
                  <a:pt x="121" y="58"/>
                </a:cubicBezTo>
                <a:cubicBezTo>
                  <a:pt x="126" y="61"/>
                  <a:pt x="126" y="61"/>
                  <a:pt x="126" y="61"/>
                </a:cubicBezTo>
                <a:cubicBezTo>
                  <a:pt x="121" y="59"/>
                  <a:pt x="121" y="59"/>
                  <a:pt x="121" y="59"/>
                </a:cubicBezTo>
                <a:cubicBezTo>
                  <a:pt x="121" y="85"/>
                  <a:pt x="121" y="85"/>
                  <a:pt x="121" y="85"/>
                </a:cubicBezTo>
                <a:cubicBezTo>
                  <a:pt x="125" y="75"/>
                  <a:pt x="125" y="75"/>
                  <a:pt x="125" y="75"/>
                </a:cubicBezTo>
                <a:cubicBezTo>
                  <a:pt x="126" y="72"/>
                  <a:pt x="126" y="68"/>
                  <a:pt x="123" y="66"/>
                </a:cubicBezTo>
                <a:cubicBezTo>
                  <a:pt x="139" y="72"/>
                  <a:pt x="139" y="72"/>
                  <a:pt x="139" y="72"/>
                </a:cubicBezTo>
                <a:cubicBezTo>
                  <a:pt x="143" y="73"/>
                  <a:pt x="146" y="78"/>
                  <a:pt x="144" y="83"/>
                </a:cubicBezTo>
                <a:cubicBezTo>
                  <a:pt x="125" y="132"/>
                  <a:pt x="125" y="132"/>
                  <a:pt x="125" y="132"/>
                </a:cubicBezTo>
                <a:cubicBezTo>
                  <a:pt x="124" y="134"/>
                  <a:pt x="123" y="135"/>
                  <a:pt x="121" y="136"/>
                </a:cubicBezTo>
                <a:lnTo>
                  <a:pt x="121" y="144"/>
                </a:lnTo>
                <a:close/>
                <a:moveTo>
                  <a:pt x="66" y="284"/>
                </a:moveTo>
                <a:cubicBezTo>
                  <a:pt x="121" y="144"/>
                  <a:pt x="121" y="144"/>
                  <a:pt x="121" y="144"/>
                </a:cubicBezTo>
                <a:cubicBezTo>
                  <a:pt x="121" y="144"/>
                  <a:pt x="121" y="144"/>
                  <a:pt x="121" y="144"/>
                </a:cubicBezTo>
                <a:cubicBezTo>
                  <a:pt x="121" y="136"/>
                  <a:pt x="121" y="136"/>
                  <a:pt x="121" y="136"/>
                </a:cubicBezTo>
                <a:cubicBezTo>
                  <a:pt x="119" y="137"/>
                  <a:pt x="117" y="137"/>
                  <a:pt x="114" y="137"/>
                </a:cubicBezTo>
                <a:cubicBezTo>
                  <a:pt x="98" y="130"/>
                  <a:pt x="98" y="130"/>
                  <a:pt x="98" y="130"/>
                </a:cubicBezTo>
                <a:cubicBezTo>
                  <a:pt x="98" y="130"/>
                  <a:pt x="98" y="130"/>
                  <a:pt x="98" y="130"/>
                </a:cubicBezTo>
                <a:cubicBezTo>
                  <a:pt x="102" y="130"/>
                  <a:pt x="105" y="128"/>
                  <a:pt x="106" y="125"/>
                </a:cubicBezTo>
                <a:cubicBezTo>
                  <a:pt x="121" y="85"/>
                  <a:pt x="121" y="85"/>
                  <a:pt x="121" y="85"/>
                </a:cubicBezTo>
                <a:cubicBezTo>
                  <a:pt x="121" y="59"/>
                  <a:pt x="121" y="59"/>
                  <a:pt x="121" y="59"/>
                </a:cubicBezTo>
                <a:cubicBezTo>
                  <a:pt x="85" y="45"/>
                  <a:pt x="85" y="45"/>
                  <a:pt x="85" y="45"/>
                </a:cubicBezTo>
                <a:cubicBezTo>
                  <a:pt x="80" y="44"/>
                  <a:pt x="76" y="47"/>
                  <a:pt x="74" y="51"/>
                </a:cubicBezTo>
                <a:cubicBezTo>
                  <a:pt x="52" y="108"/>
                  <a:pt x="52" y="108"/>
                  <a:pt x="52" y="108"/>
                </a:cubicBezTo>
                <a:cubicBezTo>
                  <a:pt x="51" y="112"/>
                  <a:pt x="52" y="115"/>
                  <a:pt x="54" y="118"/>
                </a:cubicBezTo>
                <a:cubicBezTo>
                  <a:pt x="35" y="168"/>
                  <a:pt x="35" y="168"/>
                  <a:pt x="35" y="168"/>
                </a:cubicBezTo>
                <a:cubicBezTo>
                  <a:pt x="35" y="256"/>
                  <a:pt x="35" y="256"/>
                  <a:pt x="35" y="256"/>
                </a:cubicBezTo>
                <a:cubicBezTo>
                  <a:pt x="36" y="256"/>
                  <a:pt x="37" y="257"/>
                  <a:pt x="39" y="257"/>
                </a:cubicBezTo>
                <a:cubicBezTo>
                  <a:pt x="43" y="259"/>
                  <a:pt x="46" y="264"/>
                  <a:pt x="45" y="268"/>
                </a:cubicBezTo>
                <a:cubicBezTo>
                  <a:pt x="48" y="264"/>
                  <a:pt x="53" y="263"/>
                  <a:pt x="58" y="264"/>
                </a:cubicBezTo>
                <a:cubicBezTo>
                  <a:pt x="63" y="267"/>
                  <a:pt x="66" y="273"/>
                  <a:pt x="64" y="278"/>
                </a:cubicBezTo>
                <a:cubicBezTo>
                  <a:pt x="63" y="281"/>
                  <a:pt x="63" y="281"/>
                  <a:pt x="63" y="281"/>
                </a:cubicBezTo>
                <a:cubicBezTo>
                  <a:pt x="35" y="300"/>
                  <a:pt x="35" y="300"/>
                  <a:pt x="35" y="300"/>
                </a:cubicBezTo>
                <a:cubicBezTo>
                  <a:pt x="35" y="306"/>
                  <a:pt x="35" y="306"/>
                  <a:pt x="35" y="306"/>
                </a:cubicBezTo>
                <a:cubicBezTo>
                  <a:pt x="66" y="284"/>
                  <a:pt x="66" y="284"/>
                  <a:pt x="66" y="284"/>
                </a:cubicBezTo>
                <a:close/>
                <a:moveTo>
                  <a:pt x="121" y="1"/>
                </a:moveTo>
                <a:cubicBezTo>
                  <a:pt x="121" y="58"/>
                  <a:pt x="121" y="58"/>
                  <a:pt x="121" y="58"/>
                </a:cubicBezTo>
                <a:cubicBezTo>
                  <a:pt x="88" y="36"/>
                  <a:pt x="88" y="36"/>
                  <a:pt x="88" y="36"/>
                </a:cubicBezTo>
                <a:cubicBezTo>
                  <a:pt x="94" y="22"/>
                  <a:pt x="94" y="22"/>
                  <a:pt x="94" y="22"/>
                </a:cubicBezTo>
                <a:cubicBezTo>
                  <a:pt x="98" y="10"/>
                  <a:pt x="109" y="2"/>
                  <a:pt x="121" y="1"/>
                </a:cubicBezTo>
                <a:close/>
                <a:moveTo>
                  <a:pt x="35" y="168"/>
                </a:moveTo>
                <a:cubicBezTo>
                  <a:pt x="0" y="258"/>
                  <a:pt x="0" y="258"/>
                  <a:pt x="0" y="258"/>
                </a:cubicBezTo>
                <a:cubicBezTo>
                  <a:pt x="15" y="319"/>
                  <a:pt x="15" y="319"/>
                  <a:pt x="15" y="319"/>
                </a:cubicBezTo>
                <a:cubicBezTo>
                  <a:pt x="35" y="306"/>
                  <a:pt x="35" y="306"/>
                  <a:pt x="35" y="306"/>
                </a:cubicBezTo>
                <a:cubicBezTo>
                  <a:pt x="35" y="300"/>
                  <a:pt x="35" y="300"/>
                  <a:pt x="35" y="300"/>
                </a:cubicBezTo>
                <a:cubicBezTo>
                  <a:pt x="33" y="301"/>
                  <a:pt x="33" y="301"/>
                  <a:pt x="33" y="301"/>
                </a:cubicBezTo>
                <a:cubicBezTo>
                  <a:pt x="13" y="294"/>
                  <a:pt x="13" y="294"/>
                  <a:pt x="13" y="294"/>
                </a:cubicBezTo>
                <a:cubicBezTo>
                  <a:pt x="5" y="259"/>
                  <a:pt x="5" y="259"/>
                  <a:pt x="5" y="259"/>
                </a:cubicBezTo>
                <a:cubicBezTo>
                  <a:pt x="5" y="259"/>
                  <a:pt x="5" y="259"/>
                  <a:pt x="5" y="259"/>
                </a:cubicBezTo>
                <a:cubicBezTo>
                  <a:pt x="6" y="256"/>
                  <a:pt x="6" y="256"/>
                  <a:pt x="6" y="256"/>
                </a:cubicBezTo>
                <a:cubicBezTo>
                  <a:pt x="8" y="250"/>
                  <a:pt x="14" y="248"/>
                  <a:pt x="19" y="250"/>
                </a:cubicBezTo>
                <a:cubicBezTo>
                  <a:pt x="24" y="251"/>
                  <a:pt x="27" y="256"/>
                  <a:pt x="26" y="261"/>
                </a:cubicBezTo>
                <a:cubicBezTo>
                  <a:pt x="28" y="258"/>
                  <a:pt x="31" y="256"/>
                  <a:pt x="35" y="256"/>
                </a:cubicBezTo>
                <a:lnTo>
                  <a:pt x="35" y="16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7" name="Freeform 48"/>
          <p:cNvSpPr>
            <a:spLocks noEditPoints="1"/>
          </p:cNvSpPr>
          <p:nvPr/>
        </p:nvSpPr>
        <p:spPr bwMode="auto">
          <a:xfrm>
            <a:off x="6566019" y="2243957"/>
            <a:ext cx="434465" cy="434465"/>
          </a:xfrm>
          <a:custGeom>
            <a:avLst/>
            <a:gdLst>
              <a:gd name="T0" fmla="*/ 133 w 266"/>
              <a:gd name="T1" fmla="*/ 0 h 266"/>
              <a:gd name="T2" fmla="*/ 133 w 266"/>
              <a:gd name="T3" fmla="*/ 0 h 266"/>
              <a:gd name="T4" fmla="*/ 133 w 266"/>
              <a:gd name="T5" fmla="*/ 35 h 266"/>
              <a:gd name="T6" fmla="*/ 150 w 266"/>
              <a:gd name="T7" fmla="*/ 24 h 266"/>
              <a:gd name="T8" fmla="*/ 242 w 266"/>
              <a:gd name="T9" fmla="*/ 117 h 266"/>
              <a:gd name="T10" fmla="*/ 231 w 266"/>
              <a:gd name="T11" fmla="*/ 133 h 266"/>
              <a:gd name="T12" fmla="*/ 242 w 266"/>
              <a:gd name="T13" fmla="*/ 149 h 266"/>
              <a:gd name="T14" fmla="*/ 150 w 266"/>
              <a:gd name="T15" fmla="*/ 242 h 266"/>
              <a:gd name="T16" fmla="*/ 150 w 266"/>
              <a:gd name="T17" fmla="*/ 242 h 266"/>
              <a:gd name="T18" fmla="*/ 133 w 266"/>
              <a:gd name="T19" fmla="*/ 231 h 266"/>
              <a:gd name="T20" fmla="*/ 133 w 266"/>
              <a:gd name="T21" fmla="*/ 266 h 266"/>
              <a:gd name="T22" fmla="*/ 133 w 266"/>
              <a:gd name="T23" fmla="*/ 266 h 266"/>
              <a:gd name="T24" fmla="*/ 266 w 266"/>
              <a:gd name="T25" fmla="*/ 133 h 266"/>
              <a:gd name="T26" fmla="*/ 133 w 266"/>
              <a:gd name="T27" fmla="*/ 0 h 266"/>
              <a:gd name="T28" fmla="*/ 133 w 266"/>
              <a:gd name="T29" fmla="*/ 0 h 266"/>
              <a:gd name="T30" fmla="*/ 133 w 266"/>
              <a:gd name="T31" fmla="*/ 0 h 266"/>
              <a:gd name="T32" fmla="*/ 0 w 266"/>
              <a:gd name="T33" fmla="*/ 133 h 266"/>
              <a:gd name="T34" fmla="*/ 133 w 266"/>
              <a:gd name="T35" fmla="*/ 266 h 266"/>
              <a:gd name="T36" fmla="*/ 133 w 266"/>
              <a:gd name="T37" fmla="*/ 266 h 266"/>
              <a:gd name="T38" fmla="*/ 133 w 266"/>
              <a:gd name="T39" fmla="*/ 231 h 266"/>
              <a:gd name="T40" fmla="*/ 133 w 266"/>
              <a:gd name="T41" fmla="*/ 231 h 266"/>
              <a:gd name="T42" fmla="*/ 117 w 266"/>
              <a:gd name="T43" fmla="*/ 242 h 266"/>
              <a:gd name="T44" fmla="*/ 24 w 266"/>
              <a:gd name="T45" fmla="*/ 149 h 266"/>
              <a:gd name="T46" fmla="*/ 35 w 266"/>
              <a:gd name="T47" fmla="*/ 133 h 266"/>
              <a:gd name="T48" fmla="*/ 24 w 266"/>
              <a:gd name="T49" fmla="*/ 117 h 266"/>
              <a:gd name="T50" fmla="*/ 117 w 266"/>
              <a:gd name="T51" fmla="*/ 24 h 266"/>
              <a:gd name="T52" fmla="*/ 133 w 266"/>
              <a:gd name="T53" fmla="*/ 35 h 266"/>
              <a:gd name="T54" fmla="*/ 133 w 266"/>
              <a:gd name="T55" fmla="*/ 35 h 266"/>
              <a:gd name="T56" fmla="*/ 133 w 266"/>
              <a:gd name="T5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6" h="266">
                <a:moveTo>
                  <a:pt x="133" y="0"/>
                </a:moveTo>
                <a:cubicBezTo>
                  <a:pt x="133" y="0"/>
                  <a:pt x="133" y="0"/>
                  <a:pt x="133" y="0"/>
                </a:cubicBezTo>
                <a:cubicBezTo>
                  <a:pt x="133" y="35"/>
                  <a:pt x="133" y="35"/>
                  <a:pt x="133" y="35"/>
                </a:cubicBezTo>
                <a:cubicBezTo>
                  <a:pt x="141" y="35"/>
                  <a:pt x="147" y="30"/>
                  <a:pt x="150" y="24"/>
                </a:cubicBezTo>
                <a:cubicBezTo>
                  <a:pt x="197" y="31"/>
                  <a:pt x="235" y="69"/>
                  <a:pt x="242" y="117"/>
                </a:cubicBezTo>
                <a:cubicBezTo>
                  <a:pt x="236" y="119"/>
                  <a:pt x="231" y="125"/>
                  <a:pt x="231" y="133"/>
                </a:cubicBezTo>
                <a:cubicBezTo>
                  <a:pt x="231" y="140"/>
                  <a:pt x="236" y="147"/>
                  <a:pt x="242" y="149"/>
                </a:cubicBezTo>
                <a:cubicBezTo>
                  <a:pt x="235" y="197"/>
                  <a:pt x="197" y="235"/>
                  <a:pt x="150" y="242"/>
                </a:cubicBezTo>
                <a:cubicBezTo>
                  <a:pt x="150" y="242"/>
                  <a:pt x="150" y="242"/>
                  <a:pt x="150" y="242"/>
                </a:cubicBezTo>
                <a:cubicBezTo>
                  <a:pt x="147" y="236"/>
                  <a:pt x="141" y="231"/>
                  <a:pt x="133" y="231"/>
                </a:cubicBezTo>
                <a:cubicBezTo>
                  <a:pt x="133" y="266"/>
                  <a:pt x="133" y="266"/>
                  <a:pt x="133" y="266"/>
                </a:cubicBezTo>
                <a:cubicBezTo>
                  <a:pt x="133" y="266"/>
                  <a:pt x="133" y="266"/>
                  <a:pt x="133" y="266"/>
                </a:cubicBezTo>
                <a:cubicBezTo>
                  <a:pt x="207" y="266"/>
                  <a:pt x="266" y="206"/>
                  <a:pt x="266" y="133"/>
                </a:cubicBezTo>
                <a:cubicBezTo>
                  <a:pt x="266" y="59"/>
                  <a:pt x="207" y="0"/>
                  <a:pt x="133" y="0"/>
                </a:cubicBezTo>
                <a:close/>
                <a:moveTo>
                  <a:pt x="133" y="0"/>
                </a:moveTo>
                <a:cubicBezTo>
                  <a:pt x="133" y="0"/>
                  <a:pt x="133" y="0"/>
                  <a:pt x="133" y="0"/>
                </a:cubicBezTo>
                <a:cubicBezTo>
                  <a:pt x="60" y="0"/>
                  <a:pt x="0" y="59"/>
                  <a:pt x="0" y="133"/>
                </a:cubicBezTo>
                <a:cubicBezTo>
                  <a:pt x="0" y="206"/>
                  <a:pt x="60" y="266"/>
                  <a:pt x="133" y="266"/>
                </a:cubicBezTo>
                <a:cubicBezTo>
                  <a:pt x="133" y="266"/>
                  <a:pt x="133" y="266"/>
                  <a:pt x="133" y="266"/>
                </a:cubicBezTo>
                <a:cubicBezTo>
                  <a:pt x="133" y="231"/>
                  <a:pt x="133" y="231"/>
                  <a:pt x="133" y="231"/>
                </a:cubicBezTo>
                <a:cubicBezTo>
                  <a:pt x="133" y="231"/>
                  <a:pt x="133" y="231"/>
                  <a:pt x="133" y="231"/>
                </a:cubicBezTo>
                <a:cubicBezTo>
                  <a:pt x="126" y="231"/>
                  <a:pt x="120" y="236"/>
                  <a:pt x="117" y="242"/>
                </a:cubicBezTo>
                <a:cubicBezTo>
                  <a:pt x="69" y="235"/>
                  <a:pt x="31" y="197"/>
                  <a:pt x="24" y="149"/>
                </a:cubicBezTo>
                <a:cubicBezTo>
                  <a:pt x="31" y="147"/>
                  <a:pt x="35" y="140"/>
                  <a:pt x="35" y="133"/>
                </a:cubicBezTo>
                <a:cubicBezTo>
                  <a:pt x="35" y="125"/>
                  <a:pt x="31" y="119"/>
                  <a:pt x="24" y="117"/>
                </a:cubicBezTo>
                <a:cubicBezTo>
                  <a:pt x="31" y="69"/>
                  <a:pt x="69" y="31"/>
                  <a:pt x="117" y="24"/>
                </a:cubicBezTo>
                <a:cubicBezTo>
                  <a:pt x="120" y="30"/>
                  <a:pt x="126" y="35"/>
                  <a:pt x="133" y="35"/>
                </a:cubicBezTo>
                <a:cubicBezTo>
                  <a:pt x="133" y="35"/>
                  <a:pt x="133" y="35"/>
                  <a:pt x="133" y="35"/>
                </a:cubicBezTo>
                <a:lnTo>
                  <a:pt x="133"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8" name="Freeform 49"/>
          <p:cNvSpPr/>
          <p:nvPr/>
        </p:nvSpPr>
        <p:spPr bwMode="auto">
          <a:xfrm>
            <a:off x="6645771" y="2382033"/>
            <a:ext cx="216637" cy="114270"/>
          </a:xfrm>
          <a:custGeom>
            <a:avLst/>
            <a:gdLst>
              <a:gd name="T0" fmla="*/ 124 w 133"/>
              <a:gd name="T1" fmla="*/ 0 h 70"/>
              <a:gd name="T2" fmla="*/ 93 w 133"/>
              <a:gd name="T3" fmla="*/ 30 h 70"/>
              <a:gd name="T4" fmla="*/ 84 w 133"/>
              <a:gd name="T5" fmla="*/ 28 h 70"/>
              <a:gd name="T6" fmla="*/ 65 w 133"/>
              <a:gd name="T7" fmla="*/ 42 h 70"/>
              <a:gd name="T8" fmla="*/ 0 w 133"/>
              <a:gd name="T9" fmla="*/ 42 h 70"/>
              <a:gd name="T10" fmla="*/ 0 w 133"/>
              <a:gd name="T11" fmla="*/ 56 h 70"/>
              <a:gd name="T12" fmla="*/ 65 w 133"/>
              <a:gd name="T13" fmla="*/ 56 h 70"/>
              <a:gd name="T14" fmla="*/ 84 w 133"/>
              <a:gd name="T15" fmla="*/ 70 h 70"/>
              <a:gd name="T16" fmla="*/ 105 w 133"/>
              <a:gd name="T17" fmla="*/ 49 h 70"/>
              <a:gd name="T18" fmla="*/ 103 w 133"/>
              <a:gd name="T19" fmla="*/ 40 h 70"/>
              <a:gd name="T20" fmla="*/ 133 w 133"/>
              <a:gd name="T21" fmla="*/ 9 h 70"/>
              <a:gd name="T22" fmla="*/ 124 w 133"/>
              <a:gd name="T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70">
                <a:moveTo>
                  <a:pt x="124" y="0"/>
                </a:moveTo>
                <a:cubicBezTo>
                  <a:pt x="93" y="30"/>
                  <a:pt x="93" y="30"/>
                  <a:pt x="93" y="30"/>
                </a:cubicBezTo>
                <a:cubicBezTo>
                  <a:pt x="91" y="29"/>
                  <a:pt x="88" y="28"/>
                  <a:pt x="84" y="28"/>
                </a:cubicBezTo>
                <a:cubicBezTo>
                  <a:pt x="75" y="28"/>
                  <a:pt x="67" y="34"/>
                  <a:pt x="65" y="42"/>
                </a:cubicBezTo>
                <a:cubicBezTo>
                  <a:pt x="0" y="42"/>
                  <a:pt x="0" y="42"/>
                  <a:pt x="0" y="42"/>
                </a:cubicBezTo>
                <a:cubicBezTo>
                  <a:pt x="0" y="56"/>
                  <a:pt x="0" y="56"/>
                  <a:pt x="0" y="56"/>
                </a:cubicBezTo>
                <a:cubicBezTo>
                  <a:pt x="65" y="56"/>
                  <a:pt x="65" y="56"/>
                  <a:pt x="65" y="56"/>
                </a:cubicBezTo>
                <a:cubicBezTo>
                  <a:pt x="67" y="64"/>
                  <a:pt x="75" y="70"/>
                  <a:pt x="84" y="70"/>
                </a:cubicBezTo>
                <a:cubicBezTo>
                  <a:pt x="96" y="70"/>
                  <a:pt x="105" y="60"/>
                  <a:pt x="105" y="49"/>
                </a:cubicBezTo>
                <a:cubicBezTo>
                  <a:pt x="105" y="46"/>
                  <a:pt x="104" y="43"/>
                  <a:pt x="103" y="40"/>
                </a:cubicBezTo>
                <a:cubicBezTo>
                  <a:pt x="133" y="9"/>
                  <a:pt x="133" y="9"/>
                  <a:pt x="133" y="9"/>
                </a:cubicBezTo>
                <a:lnTo>
                  <a:pt x="124"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4" name="Group 126"/>
          <p:cNvGrpSpPr/>
          <p:nvPr/>
        </p:nvGrpSpPr>
        <p:grpSpPr>
          <a:xfrm>
            <a:off x="6739805" y="2803404"/>
            <a:ext cx="340430" cy="323766"/>
            <a:chOff x="8505825" y="3605213"/>
            <a:chExt cx="454025" cy="431800"/>
          </a:xfrm>
          <a:solidFill>
            <a:schemeClr val="tx2">
              <a:lumMod val="20000"/>
              <a:lumOff val="80000"/>
            </a:schemeClr>
          </a:solidFill>
        </p:grpSpPr>
        <p:sp>
          <p:nvSpPr>
            <p:cNvPr id="60" name="Freeform 50"/>
            <p:cNvSpPr/>
            <p:nvPr/>
          </p:nvSpPr>
          <p:spPr bwMode="auto">
            <a:xfrm>
              <a:off x="8505825" y="3694113"/>
              <a:ext cx="454025" cy="342900"/>
            </a:xfrm>
            <a:custGeom>
              <a:avLst/>
              <a:gdLst>
                <a:gd name="T0" fmla="*/ 146 w 208"/>
                <a:gd name="T1" fmla="*/ 0 h 157"/>
                <a:gd name="T2" fmla="*/ 104 w 208"/>
                <a:gd name="T3" fmla="*/ 15 h 157"/>
                <a:gd name="T4" fmla="*/ 62 w 208"/>
                <a:gd name="T5" fmla="*/ 0 h 157"/>
                <a:gd name="T6" fmla="*/ 0 w 208"/>
                <a:gd name="T7" fmla="*/ 60 h 157"/>
                <a:gd name="T8" fmla="*/ 107 w 208"/>
                <a:gd name="T9" fmla="*/ 157 h 157"/>
                <a:gd name="T10" fmla="*/ 208 w 208"/>
                <a:gd name="T11" fmla="*/ 60 h 157"/>
                <a:gd name="T12" fmla="*/ 146 w 208"/>
                <a:gd name="T13" fmla="*/ 0 h 157"/>
              </a:gdLst>
              <a:ahLst/>
              <a:cxnLst>
                <a:cxn ang="0">
                  <a:pos x="T0" y="T1"/>
                </a:cxn>
                <a:cxn ang="0">
                  <a:pos x="T2" y="T3"/>
                </a:cxn>
                <a:cxn ang="0">
                  <a:pos x="T4" y="T5"/>
                </a:cxn>
                <a:cxn ang="0">
                  <a:pos x="T6" y="T7"/>
                </a:cxn>
                <a:cxn ang="0">
                  <a:pos x="T8" y="T9"/>
                </a:cxn>
                <a:cxn ang="0">
                  <a:pos x="T10" y="T11"/>
                </a:cxn>
                <a:cxn ang="0">
                  <a:pos x="T12" y="T13"/>
                </a:cxn>
              </a:cxnLst>
              <a:rect l="0" t="0" r="r" b="b"/>
              <a:pathLst>
                <a:path w="208" h="157">
                  <a:moveTo>
                    <a:pt x="146" y="0"/>
                  </a:moveTo>
                  <a:cubicBezTo>
                    <a:pt x="130" y="0"/>
                    <a:pt x="115" y="6"/>
                    <a:pt x="104" y="15"/>
                  </a:cubicBezTo>
                  <a:cubicBezTo>
                    <a:pt x="93" y="6"/>
                    <a:pt x="78" y="0"/>
                    <a:pt x="62" y="0"/>
                  </a:cubicBezTo>
                  <a:cubicBezTo>
                    <a:pt x="28" y="0"/>
                    <a:pt x="0" y="27"/>
                    <a:pt x="0" y="60"/>
                  </a:cubicBezTo>
                  <a:cubicBezTo>
                    <a:pt x="0" y="98"/>
                    <a:pt x="31" y="157"/>
                    <a:pt x="107" y="157"/>
                  </a:cubicBezTo>
                  <a:cubicBezTo>
                    <a:pt x="185" y="157"/>
                    <a:pt x="208" y="95"/>
                    <a:pt x="208" y="60"/>
                  </a:cubicBezTo>
                  <a:cubicBezTo>
                    <a:pt x="208" y="27"/>
                    <a:pt x="180" y="0"/>
                    <a:pt x="14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1" name="Freeform 51"/>
            <p:cNvSpPr/>
            <p:nvPr/>
          </p:nvSpPr>
          <p:spPr bwMode="auto">
            <a:xfrm>
              <a:off x="8709025" y="3605213"/>
              <a:ext cx="123825" cy="157163"/>
            </a:xfrm>
            <a:custGeom>
              <a:avLst/>
              <a:gdLst>
                <a:gd name="T0" fmla="*/ 12 w 57"/>
                <a:gd name="T1" fmla="*/ 72 h 72"/>
                <a:gd name="T2" fmla="*/ 27 w 57"/>
                <a:gd name="T3" fmla="*/ 0 h 72"/>
                <a:gd name="T4" fmla="*/ 57 w 57"/>
                <a:gd name="T5" fmla="*/ 6 h 72"/>
                <a:gd name="T6" fmla="*/ 12 w 57"/>
                <a:gd name="T7" fmla="*/ 72 h 72"/>
              </a:gdLst>
              <a:ahLst/>
              <a:cxnLst>
                <a:cxn ang="0">
                  <a:pos x="T0" y="T1"/>
                </a:cxn>
                <a:cxn ang="0">
                  <a:pos x="T2" y="T3"/>
                </a:cxn>
                <a:cxn ang="0">
                  <a:pos x="T4" y="T5"/>
                </a:cxn>
                <a:cxn ang="0">
                  <a:pos x="T6" y="T7"/>
                </a:cxn>
              </a:cxnLst>
              <a:rect l="0" t="0" r="r" b="b"/>
              <a:pathLst>
                <a:path w="57" h="72">
                  <a:moveTo>
                    <a:pt x="12" y="72"/>
                  </a:moveTo>
                  <a:cubicBezTo>
                    <a:pt x="0" y="48"/>
                    <a:pt x="7" y="20"/>
                    <a:pt x="27" y="0"/>
                  </a:cubicBezTo>
                  <a:cubicBezTo>
                    <a:pt x="57" y="6"/>
                    <a:pt x="57" y="6"/>
                    <a:pt x="57" y="6"/>
                  </a:cubicBezTo>
                  <a:cubicBezTo>
                    <a:pt x="29" y="21"/>
                    <a:pt x="12" y="37"/>
                    <a:pt x="12" y="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62" name="Freeform 52"/>
          <p:cNvSpPr/>
          <p:nvPr/>
        </p:nvSpPr>
        <p:spPr bwMode="auto">
          <a:xfrm>
            <a:off x="5689947" y="876284"/>
            <a:ext cx="509455" cy="414230"/>
          </a:xfrm>
          <a:custGeom>
            <a:avLst/>
            <a:gdLst>
              <a:gd name="T0" fmla="*/ 312 w 312"/>
              <a:gd name="T1" fmla="*/ 86 h 253"/>
              <a:gd name="T2" fmla="*/ 305 w 312"/>
              <a:gd name="T3" fmla="*/ 75 h 253"/>
              <a:gd name="T4" fmla="*/ 79 w 312"/>
              <a:gd name="T5" fmla="*/ 226 h 253"/>
              <a:gd name="T6" fmla="*/ 28 w 312"/>
              <a:gd name="T7" fmla="*/ 214 h 253"/>
              <a:gd name="T8" fmla="*/ 35 w 312"/>
              <a:gd name="T9" fmla="*/ 162 h 253"/>
              <a:gd name="T10" fmla="*/ 262 w 312"/>
              <a:gd name="T11" fmla="*/ 11 h 253"/>
              <a:gd name="T12" fmla="*/ 254 w 312"/>
              <a:gd name="T13" fmla="*/ 0 h 253"/>
              <a:gd name="T14" fmla="*/ 26 w 312"/>
              <a:gd name="T15" fmla="*/ 153 h 253"/>
              <a:gd name="T16" fmla="*/ 15 w 312"/>
              <a:gd name="T17" fmla="*/ 222 h 253"/>
              <a:gd name="T18" fmla="*/ 83 w 312"/>
              <a:gd name="T19" fmla="*/ 239 h 253"/>
              <a:gd name="T20" fmla="*/ 312 w 312"/>
              <a:gd name="T21" fmla="*/ 86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2" h="253">
                <a:moveTo>
                  <a:pt x="312" y="86"/>
                </a:moveTo>
                <a:cubicBezTo>
                  <a:pt x="305" y="75"/>
                  <a:pt x="305" y="75"/>
                  <a:pt x="305" y="75"/>
                </a:cubicBezTo>
                <a:cubicBezTo>
                  <a:pt x="79" y="226"/>
                  <a:pt x="79" y="226"/>
                  <a:pt x="79" y="226"/>
                </a:cubicBezTo>
                <a:cubicBezTo>
                  <a:pt x="63" y="237"/>
                  <a:pt x="40" y="231"/>
                  <a:pt x="28" y="214"/>
                </a:cubicBezTo>
                <a:cubicBezTo>
                  <a:pt x="16" y="196"/>
                  <a:pt x="19" y="173"/>
                  <a:pt x="35" y="162"/>
                </a:cubicBezTo>
                <a:cubicBezTo>
                  <a:pt x="262" y="11"/>
                  <a:pt x="262" y="11"/>
                  <a:pt x="262" y="11"/>
                </a:cubicBezTo>
                <a:cubicBezTo>
                  <a:pt x="254" y="0"/>
                  <a:pt x="254" y="0"/>
                  <a:pt x="254" y="0"/>
                </a:cubicBezTo>
                <a:cubicBezTo>
                  <a:pt x="26" y="153"/>
                  <a:pt x="26" y="153"/>
                  <a:pt x="26" y="153"/>
                </a:cubicBezTo>
                <a:cubicBezTo>
                  <a:pt x="4" y="167"/>
                  <a:pt x="0" y="198"/>
                  <a:pt x="15" y="222"/>
                </a:cubicBezTo>
                <a:cubicBezTo>
                  <a:pt x="31" y="246"/>
                  <a:pt x="62" y="253"/>
                  <a:pt x="83" y="239"/>
                </a:cubicBezTo>
                <a:lnTo>
                  <a:pt x="312" y="8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3" name="Freeform 53"/>
          <p:cNvSpPr/>
          <p:nvPr/>
        </p:nvSpPr>
        <p:spPr bwMode="auto">
          <a:xfrm>
            <a:off x="6076800" y="853669"/>
            <a:ext cx="140457" cy="192831"/>
          </a:xfrm>
          <a:custGeom>
            <a:avLst/>
            <a:gdLst>
              <a:gd name="T0" fmla="*/ 80 w 86"/>
              <a:gd name="T1" fmla="*/ 115 h 118"/>
              <a:gd name="T2" fmla="*/ 68 w 86"/>
              <a:gd name="T3" fmla="*/ 113 h 118"/>
              <a:gd name="T4" fmla="*/ 3 w 86"/>
              <a:gd name="T5" fmla="*/ 16 h 118"/>
              <a:gd name="T6" fmla="*/ 6 w 86"/>
              <a:gd name="T7" fmla="*/ 3 h 118"/>
              <a:gd name="T8" fmla="*/ 19 w 86"/>
              <a:gd name="T9" fmla="*/ 6 h 118"/>
              <a:gd name="T10" fmla="*/ 83 w 86"/>
              <a:gd name="T11" fmla="*/ 102 h 118"/>
              <a:gd name="T12" fmla="*/ 80 w 86"/>
              <a:gd name="T13" fmla="*/ 115 h 118"/>
            </a:gdLst>
            <a:ahLst/>
            <a:cxnLst>
              <a:cxn ang="0">
                <a:pos x="T0" y="T1"/>
              </a:cxn>
              <a:cxn ang="0">
                <a:pos x="T2" y="T3"/>
              </a:cxn>
              <a:cxn ang="0">
                <a:pos x="T4" y="T5"/>
              </a:cxn>
              <a:cxn ang="0">
                <a:pos x="T6" y="T7"/>
              </a:cxn>
              <a:cxn ang="0">
                <a:pos x="T8" y="T9"/>
              </a:cxn>
              <a:cxn ang="0">
                <a:pos x="T10" y="T11"/>
              </a:cxn>
              <a:cxn ang="0">
                <a:pos x="T12" y="T13"/>
              </a:cxn>
            </a:cxnLst>
            <a:rect l="0" t="0" r="r" b="b"/>
            <a:pathLst>
              <a:path w="86" h="118">
                <a:moveTo>
                  <a:pt x="80" y="115"/>
                </a:moveTo>
                <a:cubicBezTo>
                  <a:pt x="76" y="118"/>
                  <a:pt x="70" y="117"/>
                  <a:pt x="68" y="113"/>
                </a:cubicBezTo>
                <a:cubicBezTo>
                  <a:pt x="3" y="16"/>
                  <a:pt x="3" y="16"/>
                  <a:pt x="3" y="16"/>
                </a:cubicBezTo>
                <a:cubicBezTo>
                  <a:pt x="0" y="12"/>
                  <a:pt x="1" y="6"/>
                  <a:pt x="6" y="3"/>
                </a:cubicBezTo>
                <a:cubicBezTo>
                  <a:pt x="10" y="0"/>
                  <a:pt x="16" y="2"/>
                  <a:pt x="19" y="6"/>
                </a:cubicBezTo>
                <a:cubicBezTo>
                  <a:pt x="83" y="102"/>
                  <a:pt x="83" y="102"/>
                  <a:pt x="83" y="102"/>
                </a:cubicBezTo>
                <a:cubicBezTo>
                  <a:pt x="86" y="107"/>
                  <a:pt x="85" y="112"/>
                  <a:pt x="80" y="11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4" name="Freeform 54"/>
          <p:cNvSpPr/>
          <p:nvPr/>
        </p:nvSpPr>
        <p:spPr bwMode="auto">
          <a:xfrm>
            <a:off x="5756605" y="985793"/>
            <a:ext cx="385662" cy="252347"/>
          </a:xfrm>
          <a:custGeom>
            <a:avLst/>
            <a:gdLst>
              <a:gd name="T0" fmla="*/ 236 w 236"/>
              <a:gd name="T1" fmla="*/ 13 h 154"/>
              <a:gd name="T2" fmla="*/ 227 w 236"/>
              <a:gd name="T3" fmla="*/ 0 h 154"/>
              <a:gd name="T4" fmla="*/ 25 w 236"/>
              <a:gd name="T5" fmla="*/ 135 h 154"/>
              <a:gd name="T6" fmla="*/ 0 w 236"/>
              <a:gd name="T7" fmla="*/ 136 h 154"/>
              <a:gd name="T8" fmla="*/ 1 w 236"/>
              <a:gd name="T9" fmla="*/ 138 h 154"/>
              <a:gd name="T10" fmla="*/ 36 w 236"/>
              <a:gd name="T11" fmla="*/ 146 h 154"/>
              <a:gd name="T12" fmla="*/ 236 w 236"/>
              <a:gd name="T13" fmla="*/ 13 h 154"/>
            </a:gdLst>
            <a:ahLst/>
            <a:cxnLst>
              <a:cxn ang="0">
                <a:pos x="T0" y="T1"/>
              </a:cxn>
              <a:cxn ang="0">
                <a:pos x="T2" y="T3"/>
              </a:cxn>
              <a:cxn ang="0">
                <a:pos x="T4" y="T5"/>
              </a:cxn>
              <a:cxn ang="0">
                <a:pos x="T6" y="T7"/>
              </a:cxn>
              <a:cxn ang="0">
                <a:pos x="T8" y="T9"/>
              </a:cxn>
              <a:cxn ang="0">
                <a:pos x="T10" y="T11"/>
              </a:cxn>
              <a:cxn ang="0">
                <a:pos x="T12" y="T13"/>
              </a:cxn>
            </a:cxnLst>
            <a:rect l="0" t="0" r="r" b="b"/>
            <a:pathLst>
              <a:path w="236" h="154">
                <a:moveTo>
                  <a:pt x="236" y="13"/>
                </a:moveTo>
                <a:cubicBezTo>
                  <a:pt x="227" y="0"/>
                  <a:pt x="227" y="0"/>
                  <a:pt x="227" y="0"/>
                </a:cubicBezTo>
                <a:cubicBezTo>
                  <a:pt x="25" y="135"/>
                  <a:pt x="25" y="135"/>
                  <a:pt x="25" y="135"/>
                </a:cubicBezTo>
                <a:cubicBezTo>
                  <a:pt x="17" y="140"/>
                  <a:pt x="8" y="140"/>
                  <a:pt x="0" y="136"/>
                </a:cubicBezTo>
                <a:cubicBezTo>
                  <a:pt x="0" y="137"/>
                  <a:pt x="0" y="137"/>
                  <a:pt x="1" y="138"/>
                </a:cubicBezTo>
                <a:cubicBezTo>
                  <a:pt x="9" y="150"/>
                  <a:pt x="25" y="154"/>
                  <a:pt x="36" y="146"/>
                </a:cubicBezTo>
                <a:lnTo>
                  <a:pt x="236" y="1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5" name="Freeform 55"/>
          <p:cNvSpPr>
            <a:spLocks noEditPoints="1"/>
          </p:cNvSpPr>
          <p:nvPr/>
        </p:nvSpPr>
        <p:spPr bwMode="auto">
          <a:xfrm>
            <a:off x="5442362" y="1207192"/>
            <a:ext cx="222589" cy="390423"/>
          </a:xfrm>
          <a:custGeom>
            <a:avLst/>
            <a:gdLst>
              <a:gd name="T0" fmla="*/ 59 w 136"/>
              <a:gd name="T1" fmla="*/ 203 h 239"/>
              <a:gd name="T2" fmla="*/ 54 w 136"/>
              <a:gd name="T3" fmla="*/ 203 h 239"/>
              <a:gd name="T4" fmla="*/ 54 w 136"/>
              <a:gd name="T5" fmla="*/ 239 h 239"/>
              <a:gd name="T6" fmla="*/ 72 w 136"/>
              <a:gd name="T7" fmla="*/ 226 h 239"/>
              <a:gd name="T8" fmla="*/ 59 w 136"/>
              <a:gd name="T9" fmla="*/ 203 h 239"/>
              <a:gd name="T10" fmla="*/ 54 w 136"/>
              <a:gd name="T11" fmla="*/ 187 h 239"/>
              <a:gd name="T12" fmla="*/ 54 w 136"/>
              <a:gd name="T13" fmla="*/ 82 h 239"/>
              <a:gd name="T14" fmla="*/ 81 w 136"/>
              <a:gd name="T15" fmla="*/ 74 h 239"/>
              <a:gd name="T16" fmla="*/ 97 w 136"/>
              <a:gd name="T17" fmla="*/ 13 h 239"/>
              <a:gd name="T18" fmla="*/ 114 w 136"/>
              <a:gd name="T19" fmla="*/ 2 h 239"/>
              <a:gd name="T20" fmla="*/ 124 w 136"/>
              <a:gd name="T21" fmla="*/ 20 h 239"/>
              <a:gd name="T22" fmla="*/ 109 w 136"/>
              <a:gd name="T23" fmla="*/ 81 h 239"/>
              <a:gd name="T24" fmla="*/ 130 w 136"/>
              <a:gd name="T25" fmla="*/ 134 h 239"/>
              <a:gd name="T26" fmla="*/ 122 w 136"/>
              <a:gd name="T27" fmla="*/ 164 h 239"/>
              <a:gd name="T28" fmla="*/ 122 w 136"/>
              <a:gd name="T29" fmla="*/ 164 h 239"/>
              <a:gd name="T30" fmla="*/ 136 w 136"/>
              <a:gd name="T31" fmla="*/ 187 h 239"/>
              <a:gd name="T32" fmla="*/ 131 w 136"/>
              <a:gd name="T33" fmla="*/ 207 h 239"/>
              <a:gd name="T34" fmla="*/ 54 w 136"/>
              <a:gd name="T35" fmla="*/ 187 h 239"/>
              <a:gd name="T36" fmla="*/ 54 w 136"/>
              <a:gd name="T37" fmla="*/ 203 h 239"/>
              <a:gd name="T38" fmla="*/ 36 w 136"/>
              <a:gd name="T39" fmla="*/ 216 h 239"/>
              <a:gd name="T40" fmla="*/ 50 w 136"/>
              <a:gd name="T41" fmla="*/ 239 h 239"/>
              <a:gd name="T42" fmla="*/ 54 w 136"/>
              <a:gd name="T43" fmla="*/ 239 h 239"/>
              <a:gd name="T44" fmla="*/ 54 w 136"/>
              <a:gd name="T45" fmla="*/ 203 h 239"/>
              <a:gd name="T46" fmla="*/ 54 w 136"/>
              <a:gd name="T47" fmla="*/ 82 h 239"/>
              <a:gd name="T48" fmla="*/ 54 w 136"/>
              <a:gd name="T49" fmla="*/ 187 h 239"/>
              <a:gd name="T50" fmla="*/ 0 w 136"/>
              <a:gd name="T51" fmla="*/ 173 h 239"/>
              <a:gd name="T52" fmla="*/ 5 w 136"/>
              <a:gd name="T53" fmla="*/ 152 h 239"/>
              <a:gd name="T54" fmla="*/ 29 w 136"/>
              <a:gd name="T55" fmla="*/ 140 h 239"/>
              <a:gd name="T56" fmla="*/ 37 w 136"/>
              <a:gd name="T57" fmla="*/ 109 h 239"/>
              <a:gd name="T58" fmla="*/ 54 w 136"/>
              <a:gd name="T59" fmla="*/ 82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6" h="239">
                <a:moveTo>
                  <a:pt x="59" y="203"/>
                </a:moveTo>
                <a:cubicBezTo>
                  <a:pt x="57" y="203"/>
                  <a:pt x="56" y="203"/>
                  <a:pt x="54" y="203"/>
                </a:cubicBezTo>
                <a:cubicBezTo>
                  <a:pt x="54" y="239"/>
                  <a:pt x="54" y="239"/>
                  <a:pt x="54" y="239"/>
                </a:cubicBezTo>
                <a:cubicBezTo>
                  <a:pt x="62" y="239"/>
                  <a:pt x="70" y="234"/>
                  <a:pt x="72" y="226"/>
                </a:cubicBezTo>
                <a:cubicBezTo>
                  <a:pt x="74" y="216"/>
                  <a:pt x="69" y="206"/>
                  <a:pt x="59" y="203"/>
                </a:cubicBezTo>
                <a:close/>
                <a:moveTo>
                  <a:pt x="54" y="187"/>
                </a:moveTo>
                <a:cubicBezTo>
                  <a:pt x="54" y="82"/>
                  <a:pt x="54" y="82"/>
                  <a:pt x="54" y="82"/>
                </a:cubicBezTo>
                <a:cubicBezTo>
                  <a:pt x="62" y="76"/>
                  <a:pt x="71" y="74"/>
                  <a:pt x="81" y="74"/>
                </a:cubicBezTo>
                <a:cubicBezTo>
                  <a:pt x="97" y="13"/>
                  <a:pt x="97" y="13"/>
                  <a:pt x="97" y="13"/>
                </a:cubicBezTo>
                <a:cubicBezTo>
                  <a:pt x="99" y="5"/>
                  <a:pt x="107" y="0"/>
                  <a:pt x="114" y="2"/>
                </a:cubicBezTo>
                <a:cubicBezTo>
                  <a:pt x="122" y="4"/>
                  <a:pt x="126" y="12"/>
                  <a:pt x="124" y="20"/>
                </a:cubicBezTo>
                <a:cubicBezTo>
                  <a:pt x="109" y="81"/>
                  <a:pt x="109" y="81"/>
                  <a:pt x="109" y="81"/>
                </a:cubicBezTo>
                <a:cubicBezTo>
                  <a:pt x="125" y="90"/>
                  <a:pt x="136" y="109"/>
                  <a:pt x="130" y="134"/>
                </a:cubicBezTo>
                <a:cubicBezTo>
                  <a:pt x="130" y="134"/>
                  <a:pt x="125" y="154"/>
                  <a:pt x="122" y="164"/>
                </a:cubicBezTo>
                <a:cubicBezTo>
                  <a:pt x="122" y="164"/>
                  <a:pt x="122" y="164"/>
                  <a:pt x="122" y="164"/>
                </a:cubicBezTo>
                <a:cubicBezTo>
                  <a:pt x="118" y="178"/>
                  <a:pt x="136" y="187"/>
                  <a:pt x="136" y="187"/>
                </a:cubicBezTo>
                <a:cubicBezTo>
                  <a:pt x="131" y="207"/>
                  <a:pt x="131" y="207"/>
                  <a:pt x="131" y="207"/>
                </a:cubicBezTo>
                <a:lnTo>
                  <a:pt x="54" y="187"/>
                </a:lnTo>
                <a:close/>
                <a:moveTo>
                  <a:pt x="54" y="203"/>
                </a:moveTo>
                <a:cubicBezTo>
                  <a:pt x="46" y="203"/>
                  <a:pt x="38" y="208"/>
                  <a:pt x="36" y="216"/>
                </a:cubicBezTo>
                <a:cubicBezTo>
                  <a:pt x="34" y="226"/>
                  <a:pt x="40" y="236"/>
                  <a:pt x="50" y="239"/>
                </a:cubicBezTo>
                <a:cubicBezTo>
                  <a:pt x="51" y="239"/>
                  <a:pt x="53" y="239"/>
                  <a:pt x="54" y="239"/>
                </a:cubicBezTo>
                <a:cubicBezTo>
                  <a:pt x="54" y="203"/>
                  <a:pt x="54" y="203"/>
                  <a:pt x="54" y="203"/>
                </a:cubicBezTo>
                <a:close/>
                <a:moveTo>
                  <a:pt x="54" y="82"/>
                </a:moveTo>
                <a:cubicBezTo>
                  <a:pt x="54" y="187"/>
                  <a:pt x="54" y="187"/>
                  <a:pt x="54" y="187"/>
                </a:cubicBezTo>
                <a:cubicBezTo>
                  <a:pt x="0" y="173"/>
                  <a:pt x="0" y="173"/>
                  <a:pt x="0" y="173"/>
                </a:cubicBezTo>
                <a:cubicBezTo>
                  <a:pt x="5" y="152"/>
                  <a:pt x="5" y="152"/>
                  <a:pt x="5" y="152"/>
                </a:cubicBezTo>
                <a:cubicBezTo>
                  <a:pt x="5" y="152"/>
                  <a:pt x="25" y="154"/>
                  <a:pt x="29" y="140"/>
                </a:cubicBezTo>
                <a:cubicBezTo>
                  <a:pt x="32" y="128"/>
                  <a:pt x="37" y="109"/>
                  <a:pt x="37" y="109"/>
                </a:cubicBezTo>
                <a:cubicBezTo>
                  <a:pt x="40" y="97"/>
                  <a:pt x="46" y="88"/>
                  <a:pt x="54" y="82"/>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6" name="Freeform 56"/>
          <p:cNvSpPr>
            <a:spLocks noEditPoints="1"/>
          </p:cNvSpPr>
          <p:nvPr/>
        </p:nvSpPr>
        <p:spPr bwMode="auto">
          <a:xfrm>
            <a:off x="5240008" y="2024939"/>
            <a:ext cx="416610" cy="453510"/>
          </a:xfrm>
          <a:custGeom>
            <a:avLst/>
            <a:gdLst>
              <a:gd name="T0" fmla="*/ 198 w 255"/>
              <a:gd name="T1" fmla="*/ 128 h 277"/>
              <a:gd name="T2" fmla="*/ 191 w 255"/>
              <a:gd name="T3" fmla="*/ 158 h 277"/>
              <a:gd name="T4" fmla="*/ 191 w 255"/>
              <a:gd name="T5" fmla="*/ 185 h 277"/>
              <a:gd name="T6" fmla="*/ 196 w 255"/>
              <a:gd name="T7" fmla="*/ 187 h 277"/>
              <a:gd name="T8" fmla="*/ 218 w 255"/>
              <a:gd name="T9" fmla="*/ 218 h 277"/>
              <a:gd name="T10" fmla="*/ 191 w 255"/>
              <a:gd name="T11" fmla="*/ 201 h 277"/>
              <a:gd name="T12" fmla="*/ 191 w 255"/>
              <a:gd name="T13" fmla="*/ 55 h 277"/>
              <a:gd name="T14" fmla="*/ 218 w 255"/>
              <a:gd name="T15" fmla="*/ 38 h 277"/>
              <a:gd name="T16" fmla="*/ 196 w 255"/>
              <a:gd name="T17" fmla="*/ 69 h 277"/>
              <a:gd name="T18" fmla="*/ 191 w 255"/>
              <a:gd name="T19" fmla="*/ 71 h 277"/>
              <a:gd name="T20" fmla="*/ 249 w 255"/>
              <a:gd name="T21" fmla="*/ 121 h 277"/>
              <a:gd name="T22" fmla="*/ 211 w 255"/>
              <a:gd name="T23" fmla="*/ 128 h 277"/>
              <a:gd name="T24" fmla="*/ 249 w 255"/>
              <a:gd name="T25" fmla="*/ 134 h 277"/>
              <a:gd name="T26" fmla="*/ 249 w 255"/>
              <a:gd name="T27" fmla="*/ 121 h 277"/>
              <a:gd name="T28" fmla="*/ 132 w 255"/>
              <a:gd name="T29" fmla="*/ 277 h 277"/>
              <a:gd name="T30" fmla="*/ 167 w 255"/>
              <a:gd name="T31" fmla="*/ 186 h 277"/>
              <a:gd name="T32" fmla="*/ 191 w 255"/>
              <a:gd name="T33" fmla="*/ 98 h 277"/>
              <a:gd name="T34" fmla="*/ 127 w 255"/>
              <a:gd name="T35" fmla="*/ 72 h 277"/>
              <a:gd name="T36" fmla="*/ 183 w 255"/>
              <a:gd name="T37" fmla="*/ 128 h 277"/>
              <a:gd name="T38" fmla="*/ 156 w 255"/>
              <a:gd name="T39" fmla="*/ 176 h 277"/>
              <a:gd name="T40" fmla="*/ 153 w 255"/>
              <a:gd name="T41" fmla="*/ 214 h 277"/>
              <a:gd name="T42" fmla="*/ 127 w 255"/>
              <a:gd name="T43" fmla="*/ 277 h 277"/>
              <a:gd name="T44" fmla="*/ 191 w 255"/>
              <a:gd name="T45" fmla="*/ 71 h 277"/>
              <a:gd name="T46" fmla="*/ 186 w 255"/>
              <a:gd name="T47" fmla="*/ 60 h 277"/>
              <a:gd name="T48" fmla="*/ 191 w 255"/>
              <a:gd name="T49" fmla="*/ 185 h 277"/>
              <a:gd name="T50" fmla="*/ 186 w 255"/>
              <a:gd name="T51" fmla="*/ 196 h 277"/>
              <a:gd name="T52" fmla="*/ 191 w 255"/>
              <a:gd name="T53" fmla="*/ 185 h 277"/>
              <a:gd name="T54" fmla="*/ 127 w 255"/>
              <a:gd name="T55" fmla="*/ 0 h 277"/>
              <a:gd name="T56" fmla="*/ 134 w 255"/>
              <a:gd name="T57" fmla="*/ 7 h 277"/>
              <a:gd name="T58" fmla="*/ 128 w 255"/>
              <a:gd name="T59" fmla="*/ 45 h 277"/>
              <a:gd name="T60" fmla="*/ 127 w 255"/>
              <a:gd name="T61" fmla="*/ 45 h 277"/>
              <a:gd name="T62" fmla="*/ 64 w 255"/>
              <a:gd name="T63" fmla="*/ 97 h 277"/>
              <a:gd name="T64" fmla="*/ 89 w 255"/>
              <a:gd name="T65" fmla="*/ 187 h 277"/>
              <a:gd name="T66" fmla="*/ 124 w 255"/>
              <a:gd name="T67" fmla="*/ 277 h 277"/>
              <a:gd name="T68" fmla="*/ 127 w 255"/>
              <a:gd name="T69" fmla="*/ 214 h 277"/>
              <a:gd name="T70" fmla="*/ 103 w 255"/>
              <a:gd name="T71" fmla="*/ 183 h 277"/>
              <a:gd name="T72" fmla="*/ 71 w 255"/>
              <a:gd name="T73" fmla="*/ 128 h 277"/>
              <a:gd name="T74" fmla="*/ 127 w 255"/>
              <a:gd name="T75" fmla="*/ 72 h 277"/>
              <a:gd name="T76" fmla="*/ 127 w 255"/>
              <a:gd name="T77" fmla="*/ 57 h 277"/>
              <a:gd name="T78" fmla="*/ 127 w 255"/>
              <a:gd name="T79" fmla="*/ 0 h 277"/>
              <a:gd name="T80" fmla="*/ 121 w 255"/>
              <a:gd name="T81" fmla="*/ 38 h 277"/>
              <a:gd name="T82" fmla="*/ 127 w 255"/>
              <a:gd name="T83" fmla="*/ 0 h 277"/>
              <a:gd name="T84" fmla="*/ 64 w 255"/>
              <a:gd name="T85" fmla="*/ 185 h 277"/>
              <a:gd name="T86" fmla="*/ 69 w 255"/>
              <a:gd name="T87" fmla="*/ 196 h 277"/>
              <a:gd name="T88" fmla="*/ 64 w 255"/>
              <a:gd name="T89" fmla="*/ 71 h 277"/>
              <a:gd name="T90" fmla="*/ 69 w 255"/>
              <a:gd name="T91" fmla="*/ 60 h 277"/>
              <a:gd name="T92" fmla="*/ 64 w 255"/>
              <a:gd name="T93" fmla="*/ 71 h 277"/>
              <a:gd name="T94" fmla="*/ 57 w 255"/>
              <a:gd name="T95" fmla="*/ 128 h 277"/>
              <a:gd name="T96" fmla="*/ 64 w 255"/>
              <a:gd name="T97" fmla="*/ 97 h 277"/>
              <a:gd name="T98" fmla="*/ 64 w 255"/>
              <a:gd name="T99" fmla="*/ 71 h 277"/>
              <a:gd name="T100" fmla="*/ 60 w 255"/>
              <a:gd name="T101" fmla="*/ 69 h 277"/>
              <a:gd name="T102" fmla="*/ 38 w 255"/>
              <a:gd name="T103" fmla="*/ 38 h 277"/>
              <a:gd name="T104" fmla="*/ 64 w 255"/>
              <a:gd name="T105" fmla="*/ 55 h 277"/>
              <a:gd name="T106" fmla="*/ 64 w 255"/>
              <a:gd name="T107" fmla="*/ 201 h 277"/>
              <a:gd name="T108" fmla="*/ 38 w 255"/>
              <a:gd name="T109" fmla="*/ 218 h 277"/>
              <a:gd name="T110" fmla="*/ 60 w 255"/>
              <a:gd name="T111" fmla="*/ 187 h 277"/>
              <a:gd name="T112" fmla="*/ 64 w 255"/>
              <a:gd name="T113" fmla="*/ 185 h 277"/>
              <a:gd name="T114" fmla="*/ 45 w 255"/>
              <a:gd name="T115" fmla="*/ 128 h 277"/>
              <a:gd name="T116" fmla="*/ 7 w 255"/>
              <a:gd name="T117" fmla="*/ 121 h 277"/>
              <a:gd name="T118" fmla="*/ 7 w 255"/>
              <a:gd name="T119" fmla="*/ 134 h 277"/>
              <a:gd name="T120" fmla="*/ 45 w 255"/>
              <a:gd name="T121" fmla="*/ 128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5" h="277">
                <a:moveTo>
                  <a:pt x="191" y="158"/>
                </a:moveTo>
                <a:cubicBezTo>
                  <a:pt x="195" y="149"/>
                  <a:pt x="198" y="139"/>
                  <a:pt x="198" y="128"/>
                </a:cubicBezTo>
                <a:cubicBezTo>
                  <a:pt x="198" y="117"/>
                  <a:pt x="195" y="107"/>
                  <a:pt x="191" y="98"/>
                </a:cubicBezTo>
                <a:cubicBezTo>
                  <a:pt x="191" y="158"/>
                  <a:pt x="191" y="158"/>
                  <a:pt x="191" y="158"/>
                </a:cubicBezTo>
                <a:close/>
                <a:moveTo>
                  <a:pt x="191" y="201"/>
                </a:moveTo>
                <a:cubicBezTo>
                  <a:pt x="191" y="185"/>
                  <a:pt x="191" y="185"/>
                  <a:pt x="191" y="185"/>
                </a:cubicBezTo>
                <a:cubicBezTo>
                  <a:pt x="193" y="185"/>
                  <a:pt x="194" y="185"/>
                  <a:pt x="196" y="187"/>
                </a:cubicBezTo>
                <a:cubicBezTo>
                  <a:pt x="196" y="187"/>
                  <a:pt x="196" y="187"/>
                  <a:pt x="196" y="187"/>
                </a:cubicBezTo>
                <a:cubicBezTo>
                  <a:pt x="218" y="209"/>
                  <a:pt x="218" y="209"/>
                  <a:pt x="218" y="209"/>
                </a:cubicBezTo>
                <a:cubicBezTo>
                  <a:pt x="220" y="211"/>
                  <a:pt x="220" y="216"/>
                  <a:pt x="218" y="218"/>
                </a:cubicBezTo>
                <a:cubicBezTo>
                  <a:pt x="215" y="221"/>
                  <a:pt x="211" y="221"/>
                  <a:pt x="209" y="218"/>
                </a:cubicBezTo>
                <a:cubicBezTo>
                  <a:pt x="191" y="201"/>
                  <a:pt x="191" y="201"/>
                  <a:pt x="191" y="201"/>
                </a:cubicBezTo>
                <a:close/>
                <a:moveTo>
                  <a:pt x="191" y="71"/>
                </a:moveTo>
                <a:cubicBezTo>
                  <a:pt x="191" y="55"/>
                  <a:pt x="191" y="55"/>
                  <a:pt x="191" y="55"/>
                </a:cubicBezTo>
                <a:cubicBezTo>
                  <a:pt x="209" y="38"/>
                  <a:pt x="209" y="38"/>
                  <a:pt x="209" y="38"/>
                </a:cubicBezTo>
                <a:cubicBezTo>
                  <a:pt x="211" y="35"/>
                  <a:pt x="215" y="35"/>
                  <a:pt x="218" y="38"/>
                </a:cubicBezTo>
                <a:cubicBezTo>
                  <a:pt x="220" y="40"/>
                  <a:pt x="220" y="44"/>
                  <a:pt x="218" y="47"/>
                </a:cubicBezTo>
                <a:cubicBezTo>
                  <a:pt x="196" y="69"/>
                  <a:pt x="196" y="69"/>
                  <a:pt x="196" y="69"/>
                </a:cubicBezTo>
                <a:cubicBezTo>
                  <a:pt x="196" y="69"/>
                  <a:pt x="196" y="69"/>
                  <a:pt x="196" y="69"/>
                </a:cubicBezTo>
                <a:cubicBezTo>
                  <a:pt x="194" y="71"/>
                  <a:pt x="193" y="71"/>
                  <a:pt x="191" y="71"/>
                </a:cubicBezTo>
                <a:close/>
                <a:moveTo>
                  <a:pt x="249" y="121"/>
                </a:moveTo>
                <a:cubicBezTo>
                  <a:pt x="249" y="121"/>
                  <a:pt x="249" y="121"/>
                  <a:pt x="249" y="121"/>
                </a:cubicBezTo>
                <a:cubicBezTo>
                  <a:pt x="217" y="121"/>
                  <a:pt x="217" y="121"/>
                  <a:pt x="217" y="121"/>
                </a:cubicBezTo>
                <a:cubicBezTo>
                  <a:pt x="214" y="121"/>
                  <a:pt x="211" y="124"/>
                  <a:pt x="211" y="128"/>
                </a:cubicBezTo>
                <a:cubicBezTo>
                  <a:pt x="211" y="132"/>
                  <a:pt x="214" y="134"/>
                  <a:pt x="217" y="134"/>
                </a:cubicBezTo>
                <a:cubicBezTo>
                  <a:pt x="249" y="134"/>
                  <a:pt x="249" y="134"/>
                  <a:pt x="249" y="134"/>
                </a:cubicBezTo>
                <a:cubicBezTo>
                  <a:pt x="252" y="134"/>
                  <a:pt x="255" y="132"/>
                  <a:pt x="255" y="128"/>
                </a:cubicBezTo>
                <a:cubicBezTo>
                  <a:pt x="255" y="124"/>
                  <a:pt x="252" y="121"/>
                  <a:pt x="249" y="121"/>
                </a:cubicBezTo>
                <a:close/>
                <a:moveTo>
                  <a:pt x="127" y="277"/>
                </a:moveTo>
                <a:cubicBezTo>
                  <a:pt x="132" y="277"/>
                  <a:pt x="132" y="277"/>
                  <a:pt x="132" y="277"/>
                </a:cubicBezTo>
                <a:cubicBezTo>
                  <a:pt x="151" y="277"/>
                  <a:pt x="167" y="262"/>
                  <a:pt x="167" y="242"/>
                </a:cubicBezTo>
                <a:cubicBezTo>
                  <a:pt x="167" y="186"/>
                  <a:pt x="167" y="186"/>
                  <a:pt x="167" y="186"/>
                </a:cubicBezTo>
                <a:cubicBezTo>
                  <a:pt x="177" y="179"/>
                  <a:pt x="186" y="169"/>
                  <a:pt x="191" y="158"/>
                </a:cubicBezTo>
                <a:cubicBezTo>
                  <a:pt x="191" y="98"/>
                  <a:pt x="191" y="98"/>
                  <a:pt x="191" y="98"/>
                </a:cubicBezTo>
                <a:cubicBezTo>
                  <a:pt x="180" y="74"/>
                  <a:pt x="156" y="57"/>
                  <a:pt x="127" y="57"/>
                </a:cubicBezTo>
                <a:cubicBezTo>
                  <a:pt x="127" y="72"/>
                  <a:pt x="127" y="72"/>
                  <a:pt x="127" y="72"/>
                </a:cubicBezTo>
                <a:cubicBezTo>
                  <a:pt x="143" y="72"/>
                  <a:pt x="157" y="78"/>
                  <a:pt x="167" y="88"/>
                </a:cubicBezTo>
                <a:cubicBezTo>
                  <a:pt x="177" y="98"/>
                  <a:pt x="183" y="112"/>
                  <a:pt x="183" y="128"/>
                </a:cubicBezTo>
                <a:cubicBezTo>
                  <a:pt x="183" y="148"/>
                  <a:pt x="172" y="166"/>
                  <a:pt x="156" y="176"/>
                </a:cubicBezTo>
                <a:cubicBezTo>
                  <a:pt x="156" y="176"/>
                  <a:pt x="156" y="176"/>
                  <a:pt x="156" y="176"/>
                </a:cubicBezTo>
                <a:cubicBezTo>
                  <a:pt x="154" y="177"/>
                  <a:pt x="153" y="180"/>
                  <a:pt x="153" y="182"/>
                </a:cubicBezTo>
                <a:cubicBezTo>
                  <a:pt x="153" y="214"/>
                  <a:pt x="153" y="214"/>
                  <a:pt x="153" y="214"/>
                </a:cubicBezTo>
                <a:cubicBezTo>
                  <a:pt x="127" y="214"/>
                  <a:pt x="127" y="214"/>
                  <a:pt x="127" y="214"/>
                </a:cubicBezTo>
                <a:cubicBezTo>
                  <a:pt x="127" y="277"/>
                  <a:pt x="127" y="277"/>
                  <a:pt x="127" y="277"/>
                </a:cubicBezTo>
                <a:close/>
                <a:moveTo>
                  <a:pt x="191" y="55"/>
                </a:moveTo>
                <a:cubicBezTo>
                  <a:pt x="191" y="71"/>
                  <a:pt x="191" y="71"/>
                  <a:pt x="191" y="71"/>
                </a:cubicBezTo>
                <a:cubicBezTo>
                  <a:pt x="189" y="71"/>
                  <a:pt x="188" y="71"/>
                  <a:pt x="186" y="69"/>
                </a:cubicBezTo>
                <a:cubicBezTo>
                  <a:pt x="184" y="67"/>
                  <a:pt x="184" y="63"/>
                  <a:pt x="186" y="60"/>
                </a:cubicBezTo>
                <a:cubicBezTo>
                  <a:pt x="191" y="55"/>
                  <a:pt x="191" y="55"/>
                  <a:pt x="191" y="55"/>
                </a:cubicBezTo>
                <a:close/>
                <a:moveTo>
                  <a:pt x="191" y="185"/>
                </a:moveTo>
                <a:cubicBezTo>
                  <a:pt x="191" y="201"/>
                  <a:pt x="191" y="201"/>
                  <a:pt x="191" y="201"/>
                </a:cubicBezTo>
                <a:cubicBezTo>
                  <a:pt x="186" y="196"/>
                  <a:pt x="186" y="196"/>
                  <a:pt x="186" y="196"/>
                </a:cubicBezTo>
                <a:cubicBezTo>
                  <a:pt x="184" y="193"/>
                  <a:pt x="184" y="189"/>
                  <a:pt x="186" y="187"/>
                </a:cubicBezTo>
                <a:cubicBezTo>
                  <a:pt x="188" y="185"/>
                  <a:pt x="189" y="185"/>
                  <a:pt x="191" y="185"/>
                </a:cubicBezTo>
                <a:close/>
                <a:moveTo>
                  <a:pt x="127" y="45"/>
                </a:moveTo>
                <a:cubicBezTo>
                  <a:pt x="127" y="0"/>
                  <a:pt x="127" y="0"/>
                  <a:pt x="127" y="0"/>
                </a:cubicBezTo>
                <a:cubicBezTo>
                  <a:pt x="127" y="0"/>
                  <a:pt x="128" y="0"/>
                  <a:pt x="128" y="0"/>
                </a:cubicBezTo>
                <a:cubicBezTo>
                  <a:pt x="131" y="0"/>
                  <a:pt x="134" y="3"/>
                  <a:pt x="134" y="7"/>
                </a:cubicBezTo>
                <a:cubicBezTo>
                  <a:pt x="134" y="38"/>
                  <a:pt x="134" y="38"/>
                  <a:pt x="134" y="38"/>
                </a:cubicBezTo>
                <a:cubicBezTo>
                  <a:pt x="134" y="42"/>
                  <a:pt x="131" y="45"/>
                  <a:pt x="128" y="45"/>
                </a:cubicBezTo>
                <a:cubicBezTo>
                  <a:pt x="128" y="45"/>
                  <a:pt x="128" y="45"/>
                  <a:pt x="128" y="45"/>
                </a:cubicBezTo>
                <a:cubicBezTo>
                  <a:pt x="128" y="45"/>
                  <a:pt x="127" y="45"/>
                  <a:pt x="127" y="45"/>
                </a:cubicBezTo>
                <a:close/>
                <a:moveTo>
                  <a:pt x="127" y="57"/>
                </a:moveTo>
                <a:cubicBezTo>
                  <a:pt x="99" y="57"/>
                  <a:pt x="75" y="74"/>
                  <a:pt x="64" y="97"/>
                </a:cubicBezTo>
                <a:cubicBezTo>
                  <a:pt x="64" y="159"/>
                  <a:pt x="64" y="159"/>
                  <a:pt x="64" y="159"/>
                </a:cubicBezTo>
                <a:cubicBezTo>
                  <a:pt x="70" y="170"/>
                  <a:pt x="78" y="180"/>
                  <a:pt x="89" y="187"/>
                </a:cubicBezTo>
                <a:cubicBezTo>
                  <a:pt x="89" y="242"/>
                  <a:pt x="89" y="242"/>
                  <a:pt x="89" y="242"/>
                </a:cubicBezTo>
                <a:cubicBezTo>
                  <a:pt x="89" y="262"/>
                  <a:pt x="104" y="277"/>
                  <a:pt x="124" y="277"/>
                </a:cubicBezTo>
                <a:cubicBezTo>
                  <a:pt x="127" y="277"/>
                  <a:pt x="127" y="277"/>
                  <a:pt x="127" y="277"/>
                </a:cubicBezTo>
                <a:cubicBezTo>
                  <a:pt x="127" y="214"/>
                  <a:pt x="127" y="214"/>
                  <a:pt x="127" y="214"/>
                </a:cubicBezTo>
                <a:cubicBezTo>
                  <a:pt x="103" y="214"/>
                  <a:pt x="103" y="214"/>
                  <a:pt x="103" y="214"/>
                </a:cubicBezTo>
                <a:cubicBezTo>
                  <a:pt x="103" y="183"/>
                  <a:pt x="103" y="183"/>
                  <a:pt x="103" y="183"/>
                </a:cubicBezTo>
                <a:cubicBezTo>
                  <a:pt x="103" y="180"/>
                  <a:pt x="102" y="178"/>
                  <a:pt x="100" y="176"/>
                </a:cubicBezTo>
                <a:cubicBezTo>
                  <a:pt x="83" y="167"/>
                  <a:pt x="71" y="149"/>
                  <a:pt x="71" y="128"/>
                </a:cubicBezTo>
                <a:cubicBezTo>
                  <a:pt x="71" y="112"/>
                  <a:pt x="78" y="98"/>
                  <a:pt x="88" y="88"/>
                </a:cubicBezTo>
                <a:cubicBezTo>
                  <a:pt x="98" y="78"/>
                  <a:pt x="112" y="72"/>
                  <a:pt x="127" y="72"/>
                </a:cubicBezTo>
                <a:cubicBezTo>
                  <a:pt x="127" y="72"/>
                  <a:pt x="127" y="72"/>
                  <a:pt x="127" y="72"/>
                </a:cubicBezTo>
                <a:cubicBezTo>
                  <a:pt x="127" y="57"/>
                  <a:pt x="127" y="57"/>
                  <a:pt x="127" y="57"/>
                </a:cubicBezTo>
                <a:cubicBezTo>
                  <a:pt x="127" y="57"/>
                  <a:pt x="127" y="57"/>
                  <a:pt x="127" y="57"/>
                </a:cubicBezTo>
                <a:close/>
                <a:moveTo>
                  <a:pt x="127" y="0"/>
                </a:moveTo>
                <a:cubicBezTo>
                  <a:pt x="127" y="45"/>
                  <a:pt x="127" y="45"/>
                  <a:pt x="127" y="45"/>
                </a:cubicBezTo>
                <a:cubicBezTo>
                  <a:pt x="124" y="45"/>
                  <a:pt x="121" y="42"/>
                  <a:pt x="121" y="38"/>
                </a:cubicBezTo>
                <a:cubicBezTo>
                  <a:pt x="121" y="7"/>
                  <a:pt x="121" y="7"/>
                  <a:pt x="121" y="7"/>
                </a:cubicBezTo>
                <a:cubicBezTo>
                  <a:pt x="121" y="4"/>
                  <a:pt x="124" y="1"/>
                  <a:pt x="127" y="0"/>
                </a:cubicBezTo>
                <a:close/>
                <a:moveTo>
                  <a:pt x="64" y="201"/>
                </a:moveTo>
                <a:cubicBezTo>
                  <a:pt x="64" y="185"/>
                  <a:pt x="64" y="185"/>
                  <a:pt x="64" y="185"/>
                </a:cubicBezTo>
                <a:cubicBezTo>
                  <a:pt x="66" y="185"/>
                  <a:pt x="68" y="185"/>
                  <a:pt x="69" y="187"/>
                </a:cubicBezTo>
                <a:cubicBezTo>
                  <a:pt x="72" y="189"/>
                  <a:pt x="72" y="193"/>
                  <a:pt x="69" y="196"/>
                </a:cubicBezTo>
                <a:cubicBezTo>
                  <a:pt x="64" y="201"/>
                  <a:pt x="64" y="201"/>
                  <a:pt x="64" y="201"/>
                </a:cubicBezTo>
                <a:close/>
                <a:moveTo>
                  <a:pt x="64" y="71"/>
                </a:moveTo>
                <a:cubicBezTo>
                  <a:pt x="64" y="55"/>
                  <a:pt x="64" y="55"/>
                  <a:pt x="64" y="55"/>
                </a:cubicBezTo>
                <a:cubicBezTo>
                  <a:pt x="69" y="60"/>
                  <a:pt x="69" y="60"/>
                  <a:pt x="69" y="60"/>
                </a:cubicBezTo>
                <a:cubicBezTo>
                  <a:pt x="72" y="63"/>
                  <a:pt x="72" y="67"/>
                  <a:pt x="69" y="69"/>
                </a:cubicBezTo>
                <a:cubicBezTo>
                  <a:pt x="68" y="71"/>
                  <a:pt x="66" y="71"/>
                  <a:pt x="64" y="71"/>
                </a:cubicBezTo>
                <a:close/>
                <a:moveTo>
                  <a:pt x="64" y="97"/>
                </a:moveTo>
                <a:cubicBezTo>
                  <a:pt x="59" y="106"/>
                  <a:pt x="57" y="117"/>
                  <a:pt x="57" y="128"/>
                </a:cubicBezTo>
                <a:cubicBezTo>
                  <a:pt x="57" y="139"/>
                  <a:pt x="59" y="149"/>
                  <a:pt x="64" y="159"/>
                </a:cubicBezTo>
                <a:cubicBezTo>
                  <a:pt x="64" y="97"/>
                  <a:pt x="64" y="97"/>
                  <a:pt x="64" y="97"/>
                </a:cubicBezTo>
                <a:close/>
                <a:moveTo>
                  <a:pt x="64" y="55"/>
                </a:moveTo>
                <a:cubicBezTo>
                  <a:pt x="64" y="71"/>
                  <a:pt x="64" y="71"/>
                  <a:pt x="64" y="71"/>
                </a:cubicBezTo>
                <a:cubicBezTo>
                  <a:pt x="62" y="71"/>
                  <a:pt x="61" y="70"/>
                  <a:pt x="60" y="69"/>
                </a:cubicBezTo>
                <a:cubicBezTo>
                  <a:pt x="60" y="69"/>
                  <a:pt x="60" y="69"/>
                  <a:pt x="60" y="69"/>
                </a:cubicBezTo>
                <a:cubicBezTo>
                  <a:pt x="38" y="47"/>
                  <a:pt x="38" y="47"/>
                  <a:pt x="38" y="47"/>
                </a:cubicBezTo>
                <a:cubicBezTo>
                  <a:pt x="35" y="44"/>
                  <a:pt x="35" y="40"/>
                  <a:pt x="38" y="38"/>
                </a:cubicBezTo>
                <a:cubicBezTo>
                  <a:pt x="40" y="35"/>
                  <a:pt x="44" y="35"/>
                  <a:pt x="47" y="38"/>
                </a:cubicBezTo>
                <a:cubicBezTo>
                  <a:pt x="64" y="55"/>
                  <a:pt x="64" y="55"/>
                  <a:pt x="64" y="55"/>
                </a:cubicBezTo>
                <a:close/>
                <a:moveTo>
                  <a:pt x="64" y="185"/>
                </a:moveTo>
                <a:cubicBezTo>
                  <a:pt x="64" y="201"/>
                  <a:pt x="64" y="201"/>
                  <a:pt x="64" y="201"/>
                </a:cubicBezTo>
                <a:cubicBezTo>
                  <a:pt x="47" y="218"/>
                  <a:pt x="47" y="218"/>
                  <a:pt x="47" y="218"/>
                </a:cubicBezTo>
                <a:cubicBezTo>
                  <a:pt x="44" y="221"/>
                  <a:pt x="40" y="221"/>
                  <a:pt x="38" y="218"/>
                </a:cubicBezTo>
                <a:cubicBezTo>
                  <a:pt x="35" y="216"/>
                  <a:pt x="35" y="211"/>
                  <a:pt x="38" y="209"/>
                </a:cubicBezTo>
                <a:cubicBezTo>
                  <a:pt x="60" y="187"/>
                  <a:pt x="60" y="187"/>
                  <a:pt x="60" y="187"/>
                </a:cubicBezTo>
                <a:cubicBezTo>
                  <a:pt x="60" y="187"/>
                  <a:pt x="60" y="187"/>
                  <a:pt x="60" y="187"/>
                </a:cubicBezTo>
                <a:cubicBezTo>
                  <a:pt x="61" y="185"/>
                  <a:pt x="62" y="185"/>
                  <a:pt x="64" y="185"/>
                </a:cubicBezTo>
                <a:close/>
                <a:moveTo>
                  <a:pt x="45" y="128"/>
                </a:moveTo>
                <a:cubicBezTo>
                  <a:pt x="45" y="128"/>
                  <a:pt x="45" y="128"/>
                  <a:pt x="45" y="128"/>
                </a:cubicBezTo>
                <a:cubicBezTo>
                  <a:pt x="45" y="124"/>
                  <a:pt x="42" y="121"/>
                  <a:pt x="38" y="121"/>
                </a:cubicBezTo>
                <a:cubicBezTo>
                  <a:pt x="7" y="121"/>
                  <a:pt x="7" y="121"/>
                  <a:pt x="7" y="121"/>
                </a:cubicBezTo>
                <a:cubicBezTo>
                  <a:pt x="3" y="121"/>
                  <a:pt x="0" y="124"/>
                  <a:pt x="0" y="128"/>
                </a:cubicBezTo>
                <a:cubicBezTo>
                  <a:pt x="0" y="132"/>
                  <a:pt x="3" y="134"/>
                  <a:pt x="7" y="134"/>
                </a:cubicBezTo>
                <a:cubicBezTo>
                  <a:pt x="38" y="134"/>
                  <a:pt x="38" y="134"/>
                  <a:pt x="38" y="134"/>
                </a:cubicBezTo>
                <a:cubicBezTo>
                  <a:pt x="42" y="134"/>
                  <a:pt x="45" y="132"/>
                  <a:pt x="45" y="128"/>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7" name="Freeform 57"/>
          <p:cNvSpPr>
            <a:spLocks noEditPoints="1"/>
          </p:cNvSpPr>
          <p:nvPr/>
        </p:nvSpPr>
        <p:spPr bwMode="auto">
          <a:xfrm>
            <a:off x="6776705" y="852478"/>
            <a:ext cx="396375" cy="389233"/>
          </a:xfrm>
          <a:custGeom>
            <a:avLst/>
            <a:gdLst>
              <a:gd name="T0" fmla="*/ 231 w 243"/>
              <a:gd name="T1" fmla="*/ 92 h 238"/>
              <a:gd name="T2" fmla="*/ 214 w 243"/>
              <a:gd name="T3" fmla="*/ 83 h 238"/>
              <a:gd name="T4" fmla="*/ 206 w 243"/>
              <a:gd name="T5" fmla="*/ 71 h 238"/>
              <a:gd name="T6" fmla="*/ 192 w 243"/>
              <a:gd name="T7" fmla="*/ 82 h 238"/>
              <a:gd name="T8" fmla="*/ 194 w 243"/>
              <a:gd name="T9" fmla="*/ 64 h 238"/>
              <a:gd name="T10" fmla="*/ 179 w 243"/>
              <a:gd name="T11" fmla="*/ 64 h 238"/>
              <a:gd name="T12" fmla="*/ 162 w 243"/>
              <a:gd name="T13" fmla="*/ 54 h 238"/>
              <a:gd name="T14" fmla="*/ 154 w 243"/>
              <a:gd name="T15" fmla="*/ 42 h 238"/>
              <a:gd name="T16" fmla="*/ 140 w 243"/>
              <a:gd name="T17" fmla="*/ 53 h 238"/>
              <a:gd name="T18" fmla="*/ 142 w 243"/>
              <a:gd name="T19" fmla="*/ 35 h 238"/>
              <a:gd name="T20" fmla="*/ 128 w 243"/>
              <a:gd name="T21" fmla="*/ 35 h 238"/>
              <a:gd name="T22" fmla="*/ 110 w 243"/>
              <a:gd name="T23" fmla="*/ 25 h 238"/>
              <a:gd name="T24" fmla="*/ 102 w 243"/>
              <a:gd name="T25" fmla="*/ 13 h 238"/>
              <a:gd name="T26" fmla="*/ 101 w 243"/>
              <a:gd name="T27" fmla="*/ 22 h 238"/>
              <a:gd name="T28" fmla="*/ 208 w 243"/>
              <a:gd name="T29" fmla="*/ 128 h 238"/>
              <a:gd name="T30" fmla="*/ 206 w 243"/>
              <a:gd name="T31" fmla="*/ 132 h 238"/>
              <a:gd name="T32" fmla="*/ 101 w 243"/>
              <a:gd name="T33" fmla="*/ 74 h 238"/>
              <a:gd name="T34" fmla="*/ 196 w 243"/>
              <a:gd name="T35" fmla="*/ 149 h 238"/>
              <a:gd name="T36" fmla="*/ 194 w 243"/>
              <a:gd name="T37" fmla="*/ 153 h 238"/>
              <a:gd name="T38" fmla="*/ 101 w 243"/>
              <a:gd name="T39" fmla="*/ 101 h 238"/>
              <a:gd name="T40" fmla="*/ 185 w 243"/>
              <a:gd name="T41" fmla="*/ 170 h 238"/>
              <a:gd name="T42" fmla="*/ 182 w 243"/>
              <a:gd name="T43" fmla="*/ 174 h 238"/>
              <a:gd name="T44" fmla="*/ 101 w 243"/>
              <a:gd name="T45" fmla="*/ 129 h 238"/>
              <a:gd name="T46" fmla="*/ 173 w 243"/>
              <a:gd name="T47" fmla="*/ 191 h 238"/>
              <a:gd name="T48" fmla="*/ 171 w 243"/>
              <a:gd name="T49" fmla="*/ 195 h 238"/>
              <a:gd name="T50" fmla="*/ 101 w 243"/>
              <a:gd name="T51" fmla="*/ 156 h 238"/>
              <a:gd name="T52" fmla="*/ 138 w 243"/>
              <a:gd name="T53" fmla="*/ 231 h 238"/>
              <a:gd name="T54" fmla="*/ 243 w 243"/>
              <a:gd name="T55" fmla="*/ 91 h 238"/>
              <a:gd name="T56" fmla="*/ 101 w 243"/>
              <a:gd name="T57" fmla="*/ 22 h 238"/>
              <a:gd name="T58" fmla="*/ 85 w 243"/>
              <a:gd name="T59" fmla="*/ 11 h 238"/>
              <a:gd name="T60" fmla="*/ 78 w 243"/>
              <a:gd name="T61" fmla="*/ 0 h 238"/>
              <a:gd name="T62" fmla="*/ 15 w 243"/>
              <a:gd name="T63" fmla="*/ 163 h 238"/>
              <a:gd name="T64" fmla="*/ 101 w 243"/>
              <a:gd name="T65" fmla="*/ 156 h 238"/>
              <a:gd name="T66" fmla="*/ 27 w 243"/>
              <a:gd name="T67" fmla="*/ 113 h 238"/>
              <a:gd name="T68" fmla="*/ 101 w 243"/>
              <a:gd name="T69" fmla="*/ 151 h 238"/>
              <a:gd name="T70" fmla="*/ 40 w 243"/>
              <a:gd name="T71" fmla="*/ 95 h 238"/>
              <a:gd name="T72" fmla="*/ 42 w 243"/>
              <a:gd name="T73" fmla="*/ 91 h 238"/>
              <a:gd name="T74" fmla="*/ 101 w 243"/>
              <a:gd name="T75" fmla="*/ 101 h 238"/>
              <a:gd name="T76" fmla="*/ 51 w 243"/>
              <a:gd name="T77" fmla="*/ 71 h 238"/>
              <a:gd name="T78" fmla="*/ 101 w 243"/>
              <a:gd name="T79" fmla="*/ 96 h 238"/>
              <a:gd name="T80" fmla="*/ 63 w 243"/>
              <a:gd name="T81" fmla="*/ 53 h 238"/>
              <a:gd name="T82" fmla="*/ 65 w 243"/>
              <a:gd name="T83" fmla="*/ 49 h 238"/>
              <a:gd name="T84" fmla="*/ 101 w 243"/>
              <a:gd name="T85" fmla="*/ 22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3" h="238">
                <a:moveTo>
                  <a:pt x="232" y="85"/>
                </a:moveTo>
                <a:cubicBezTo>
                  <a:pt x="233" y="87"/>
                  <a:pt x="233" y="90"/>
                  <a:pt x="231" y="92"/>
                </a:cubicBezTo>
                <a:cubicBezTo>
                  <a:pt x="229" y="97"/>
                  <a:pt x="223" y="99"/>
                  <a:pt x="218" y="96"/>
                </a:cubicBezTo>
                <a:cubicBezTo>
                  <a:pt x="213" y="94"/>
                  <a:pt x="212" y="88"/>
                  <a:pt x="214" y="83"/>
                </a:cubicBezTo>
                <a:cubicBezTo>
                  <a:pt x="216" y="81"/>
                  <a:pt x="218" y="79"/>
                  <a:pt x="220" y="78"/>
                </a:cubicBezTo>
                <a:cubicBezTo>
                  <a:pt x="206" y="71"/>
                  <a:pt x="206" y="71"/>
                  <a:pt x="206" y="71"/>
                </a:cubicBezTo>
                <a:cubicBezTo>
                  <a:pt x="207" y="73"/>
                  <a:pt x="207" y="76"/>
                  <a:pt x="205" y="78"/>
                </a:cubicBezTo>
                <a:cubicBezTo>
                  <a:pt x="203" y="83"/>
                  <a:pt x="197" y="84"/>
                  <a:pt x="192" y="82"/>
                </a:cubicBezTo>
                <a:cubicBezTo>
                  <a:pt x="188" y="79"/>
                  <a:pt x="186" y="73"/>
                  <a:pt x="188" y="69"/>
                </a:cubicBezTo>
                <a:cubicBezTo>
                  <a:pt x="190" y="66"/>
                  <a:pt x="192" y="65"/>
                  <a:pt x="194" y="64"/>
                </a:cubicBezTo>
                <a:cubicBezTo>
                  <a:pt x="180" y="56"/>
                  <a:pt x="180" y="56"/>
                  <a:pt x="180" y="56"/>
                </a:cubicBezTo>
                <a:cubicBezTo>
                  <a:pt x="181" y="59"/>
                  <a:pt x="181" y="61"/>
                  <a:pt x="179" y="64"/>
                </a:cubicBezTo>
                <a:cubicBezTo>
                  <a:pt x="177" y="68"/>
                  <a:pt x="171" y="70"/>
                  <a:pt x="166" y="67"/>
                </a:cubicBezTo>
                <a:cubicBezTo>
                  <a:pt x="161" y="65"/>
                  <a:pt x="160" y="59"/>
                  <a:pt x="162" y="54"/>
                </a:cubicBezTo>
                <a:cubicBezTo>
                  <a:pt x="164" y="52"/>
                  <a:pt x="166" y="50"/>
                  <a:pt x="168" y="50"/>
                </a:cubicBezTo>
                <a:cubicBezTo>
                  <a:pt x="154" y="42"/>
                  <a:pt x="154" y="42"/>
                  <a:pt x="154" y="42"/>
                </a:cubicBezTo>
                <a:cubicBezTo>
                  <a:pt x="155" y="44"/>
                  <a:pt x="155" y="47"/>
                  <a:pt x="153" y="49"/>
                </a:cubicBezTo>
                <a:cubicBezTo>
                  <a:pt x="151" y="54"/>
                  <a:pt x="145" y="56"/>
                  <a:pt x="140" y="53"/>
                </a:cubicBezTo>
                <a:cubicBezTo>
                  <a:pt x="136" y="50"/>
                  <a:pt x="134" y="45"/>
                  <a:pt x="136" y="40"/>
                </a:cubicBezTo>
                <a:cubicBezTo>
                  <a:pt x="138" y="37"/>
                  <a:pt x="140" y="36"/>
                  <a:pt x="142" y="35"/>
                </a:cubicBezTo>
                <a:cubicBezTo>
                  <a:pt x="128" y="28"/>
                  <a:pt x="128" y="28"/>
                  <a:pt x="128" y="28"/>
                </a:cubicBezTo>
                <a:cubicBezTo>
                  <a:pt x="129" y="30"/>
                  <a:pt x="129" y="33"/>
                  <a:pt x="128" y="35"/>
                </a:cubicBezTo>
                <a:cubicBezTo>
                  <a:pt x="125" y="40"/>
                  <a:pt x="119" y="41"/>
                  <a:pt x="114" y="39"/>
                </a:cubicBezTo>
                <a:cubicBezTo>
                  <a:pt x="110" y="36"/>
                  <a:pt x="108" y="30"/>
                  <a:pt x="110" y="25"/>
                </a:cubicBezTo>
                <a:cubicBezTo>
                  <a:pt x="112" y="23"/>
                  <a:pt x="114" y="22"/>
                  <a:pt x="116" y="21"/>
                </a:cubicBezTo>
                <a:cubicBezTo>
                  <a:pt x="102" y="13"/>
                  <a:pt x="102" y="13"/>
                  <a:pt x="102" y="13"/>
                </a:cubicBezTo>
                <a:cubicBezTo>
                  <a:pt x="103" y="16"/>
                  <a:pt x="103" y="18"/>
                  <a:pt x="102" y="21"/>
                </a:cubicBezTo>
                <a:cubicBezTo>
                  <a:pt x="101" y="21"/>
                  <a:pt x="101" y="22"/>
                  <a:pt x="101" y="22"/>
                </a:cubicBezTo>
                <a:cubicBezTo>
                  <a:pt x="101" y="69"/>
                  <a:pt x="101" y="69"/>
                  <a:pt x="101" y="69"/>
                </a:cubicBezTo>
                <a:cubicBezTo>
                  <a:pt x="208" y="128"/>
                  <a:pt x="208" y="128"/>
                  <a:pt x="208" y="128"/>
                </a:cubicBezTo>
                <a:cubicBezTo>
                  <a:pt x="209" y="129"/>
                  <a:pt x="209" y="130"/>
                  <a:pt x="209" y="131"/>
                </a:cubicBezTo>
                <a:cubicBezTo>
                  <a:pt x="208" y="132"/>
                  <a:pt x="207" y="133"/>
                  <a:pt x="206" y="132"/>
                </a:cubicBezTo>
                <a:cubicBezTo>
                  <a:pt x="206" y="132"/>
                  <a:pt x="206" y="132"/>
                  <a:pt x="206" y="132"/>
                </a:cubicBezTo>
                <a:cubicBezTo>
                  <a:pt x="101" y="74"/>
                  <a:pt x="101" y="74"/>
                  <a:pt x="101" y="74"/>
                </a:cubicBezTo>
                <a:cubicBezTo>
                  <a:pt x="101" y="96"/>
                  <a:pt x="101" y="96"/>
                  <a:pt x="101" y="96"/>
                </a:cubicBezTo>
                <a:cubicBezTo>
                  <a:pt x="196" y="149"/>
                  <a:pt x="196" y="149"/>
                  <a:pt x="196" y="149"/>
                </a:cubicBezTo>
                <a:cubicBezTo>
                  <a:pt x="197" y="150"/>
                  <a:pt x="198" y="151"/>
                  <a:pt x="197" y="152"/>
                </a:cubicBezTo>
                <a:cubicBezTo>
                  <a:pt x="197" y="153"/>
                  <a:pt x="195" y="154"/>
                  <a:pt x="194" y="153"/>
                </a:cubicBezTo>
                <a:cubicBezTo>
                  <a:pt x="194" y="153"/>
                  <a:pt x="194" y="153"/>
                  <a:pt x="194" y="153"/>
                </a:cubicBezTo>
                <a:cubicBezTo>
                  <a:pt x="101" y="101"/>
                  <a:pt x="101" y="101"/>
                  <a:pt x="101" y="101"/>
                </a:cubicBezTo>
                <a:cubicBezTo>
                  <a:pt x="101" y="124"/>
                  <a:pt x="101" y="124"/>
                  <a:pt x="101" y="124"/>
                </a:cubicBezTo>
                <a:cubicBezTo>
                  <a:pt x="185" y="170"/>
                  <a:pt x="185" y="170"/>
                  <a:pt x="185" y="170"/>
                </a:cubicBezTo>
                <a:cubicBezTo>
                  <a:pt x="186" y="171"/>
                  <a:pt x="186" y="172"/>
                  <a:pt x="186" y="173"/>
                </a:cubicBezTo>
                <a:cubicBezTo>
                  <a:pt x="185" y="174"/>
                  <a:pt x="184" y="175"/>
                  <a:pt x="182" y="174"/>
                </a:cubicBezTo>
                <a:cubicBezTo>
                  <a:pt x="182" y="174"/>
                  <a:pt x="182" y="174"/>
                  <a:pt x="182" y="174"/>
                </a:cubicBezTo>
                <a:cubicBezTo>
                  <a:pt x="101" y="129"/>
                  <a:pt x="101" y="129"/>
                  <a:pt x="101" y="129"/>
                </a:cubicBezTo>
                <a:cubicBezTo>
                  <a:pt x="101" y="151"/>
                  <a:pt x="101" y="151"/>
                  <a:pt x="101" y="151"/>
                </a:cubicBezTo>
                <a:cubicBezTo>
                  <a:pt x="173" y="191"/>
                  <a:pt x="173" y="191"/>
                  <a:pt x="173" y="191"/>
                </a:cubicBezTo>
                <a:cubicBezTo>
                  <a:pt x="174" y="192"/>
                  <a:pt x="174" y="193"/>
                  <a:pt x="174" y="194"/>
                </a:cubicBezTo>
                <a:cubicBezTo>
                  <a:pt x="173" y="196"/>
                  <a:pt x="172" y="196"/>
                  <a:pt x="171" y="195"/>
                </a:cubicBezTo>
                <a:cubicBezTo>
                  <a:pt x="171" y="195"/>
                  <a:pt x="171" y="195"/>
                  <a:pt x="171" y="195"/>
                </a:cubicBezTo>
                <a:cubicBezTo>
                  <a:pt x="101" y="156"/>
                  <a:pt x="101" y="156"/>
                  <a:pt x="101" y="156"/>
                </a:cubicBezTo>
                <a:cubicBezTo>
                  <a:pt x="101" y="210"/>
                  <a:pt x="101" y="210"/>
                  <a:pt x="101" y="210"/>
                </a:cubicBezTo>
                <a:cubicBezTo>
                  <a:pt x="138" y="231"/>
                  <a:pt x="138" y="231"/>
                  <a:pt x="138" y="231"/>
                </a:cubicBezTo>
                <a:cubicBezTo>
                  <a:pt x="150" y="238"/>
                  <a:pt x="164" y="233"/>
                  <a:pt x="171" y="222"/>
                </a:cubicBezTo>
                <a:cubicBezTo>
                  <a:pt x="243" y="91"/>
                  <a:pt x="243" y="91"/>
                  <a:pt x="243" y="91"/>
                </a:cubicBezTo>
                <a:lnTo>
                  <a:pt x="232" y="85"/>
                </a:lnTo>
                <a:close/>
                <a:moveTo>
                  <a:pt x="101" y="22"/>
                </a:moveTo>
                <a:cubicBezTo>
                  <a:pt x="98" y="26"/>
                  <a:pt x="93" y="27"/>
                  <a:pt x="88" y="24"/>
                </a:cubicBezTo>
                <a:cubicBezTo>
                  <a:pt x="84" y="22"/>
                  <a:pt x="82" y="16"/>
                  <a:pt x="85" y="11"/>
                </a:cubicBezTo>
                <a:cubicBezTo>
                  <a:pt x="86" y="9"/>
                  <a:pt x="88" y="7"/>
                  <a:pt x="90" y="6"/>
                </a:cubicBezTo>
                <a:cubicBezTo>
                  <a:pt x="78" y="0"/>
                  <a:pt x="78" y="0"/>
                  <a:pt x="78" y="0"/>
                </a:cubicBezTo>
                <a:cubicBezTo>
                  <a:pt x="6" y="130"/>
                  <a:pt x="6" y="130"/>
                  <a:pt x="6" y="130"/>
                </a:cubicBezTo>
                <a:cubicBezTo>
                  <a:pt x="0" y="142"/>
                  <a:pt x="4" y="157"/>
                  <a:pt x="15" y="163"/>
                </a:cubicBezTo>
                <a:cubicBezTo>
                  <a:pt x="101" y="210"/>
                  <a:pt x="101" y="210"/>
                  <a:pt x="101" y="210"/>
                </a:cubicBezTo>
                <a:cubicBezTo>
                  <a:pt x="101" y="156"/>
                  <a:pt x="101" y="156"/>
                  <a:pt x="101" y="156"/>
                </a:cubicBezTo>
                <a:cubicBezTo>
                  <a:pt x="28" y="116"/>
                  <a:pt x="28" y="116"/>
                  <a:pt x="28" y="116"/>
                </a:cubicBezTo>
                <a:cubicBezTo>
                  <a:pt x="27" y="116"/>
                  <a:pt x="27" y="114"/>
                  <a:pt x="27" y="113"/>
                </a:cubicBezTo>
                <a:cubicBezTo>
                  <a:pt x="28" y="112"/>
                  <a:pt x="29" y="112"/>
                  <a:pt x="30" y="112"/>
                </a:cubicBezTo>
                <a:cubicBezTo>
                  <a:pt x="101" y="151"/>
                  <a:pt x="101" y="151"/>
                  <a:pt x="101" y="151"/>
                </a:cubicBezTo>
                <a:cubicBezTo>
                  <a:pt x="101" y="129"/>
                  <a:pt x="101" y="129"/>
                  <a:pt x="101" y="129"/>
                </a:cubicBezTo>
                <a:cubicBezTo>
                  <a:pt x="40" y="95"/>
                  <a:pt x="40" y="95"/>
                  <a:pt x="40" y="95"/>
                </a:cubicBezTo>
                <a:cubicBezTo>
                  <a:pt x="39" y="95"/>
                  <a:pt x="38" y="93"/>
                  <a:pt x="39" y="92"/>
                </a:cubicBezTo>
                <a:cubicBezTo>
                  <a:pt x="40" y="91"/>
                  <a:pt x="41" y="91"/>
                  <a:pt x="42" y="91"/>
                </a:cubicBezTo>
                <a:cubicBezTo>
                  <a:pt x="101" y="124"/>
                  <a:pt x="101" y="124"/>
                  <a:pt x="101" y="124"/>
                </a:cubicBezTo>
                <a:cubicBezTo>
                  <a:pt x="101" y="101"/>
                  <a:pt x="101" y="101"/>
                  <a:pt x="101" y="101"/>
                </a:cubicBezTo>
                <a:cubicBezTo>
                  <a:pt x="51" y="74"/>
                  <a:pt x="51" y="74"/>
                  <a:pt x="51" y="74"/>
                </a:cubicBezTo>
                <a:cubicBezTo>
                  <a:pt x="50" y="74"/>
                  <a:pt x="50" y="72"/>
                  <a:pt x="51" y="71"/>
                </a:cubicBezTo>
                <a:cubicBezTo>
                  <a:pt x="51" y="70"/>
                  <a:pt x="53" y="70"/>
                  <a:pt x="54" y="70"/>
                </a:cubicBezTo>
                <a:cubicBezTo>
                  <a:pt x="101" y="96"/>
                  <a:pt x="101" y="96"/>
                  <a:pt x="101" y="96"/>
                </a:cubicBezTo>
                <a:cubicBezTo>
                  <a:pt x="101" y="74"/>
                  <a:pt x="101" y="74"/>
                  <a:pt x="101" y="74"/>
                </a:cubicBezTo>
                <a:cubicBezTo>
                  <a:pt x="63" y="53"/>
                  <a:pt x="63" y="53"/>
                  <a:pt x="63" y="53"/>
                </a:cubicBezTo>
                <a:cubicBezTo>
                  <a:pt x="62" y="53"/>
                  <a:pt x="62" y="51"/>
                  <a:pt x="62" y="50"/>
                </a:cubicBezTo>
                <a:cubicBezTo>
                  <a:pt x="63" y="49"/>
                  <a:pt x="64" y="49"/>
                  <a:pt x="65" y="49"/>
                </a:cubicBezTo>
                <a:cubicBezTo>
                  <a:pt x="101" y="69"/>
                  <a:pt x="101" y="69"/>
                  <a:pt x="101" y="69"/>
                </a:cubicBezTo>
                <a:lnTo>
                  <a:pt x="101" y="22"/>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8" name="Freeform 58"/>
          <p:cNvSpPr>
            <a:spLocks noEditPoints="1"/>
          </p:cNvSpPr>
          <p:nvPr/>
        </p:nvSpPr>
        <p:spPr bwMode="auto">
          <a:xfrm>
            <a:off x="5376514" y="2476273"/>
            <a:ext cx="385662" cy="390423"/>
          </a:xfrm>
          <a:custGeom>
            <a:avLst/>
            <a:gdLst>
              <a:gd name="T0" fmla="*/ 189 w 236"/>
              <a:gd name="T1" fmla="*/ 60 h 239"/>
              <a:gd name="T2" fmla="*/ 196 w 236"/>
              <a:gd name="T3" fmla="*/ 122 h 239"/>
              <a:gd name="T4" fmla="*/ 198 w 236"/>
              <a:gd name="T5" fmla="*/ 136 h 239"/>
              <a:gd name="T6" fmla="*/ 208 w 236"/>
              <a:gd name="T7" fmla="*/ 157 h 239"/>
              <a:gd name="T8" fmla="*/ 189 w 236"/>
              <a:gd name="T9" fmla="*/ 195 h 239"/>
              <a:gd name="T10" fmla="*/ 168 w 236"/>
              <a:gd name="T11" fmla="*/ 156 h 239"/>
              <a:gd name="T12" fmla="*/ 168 w 236"/>
              <a:gd name="T13" fmla="*/ 78 h 239"/>
              <a:gd name="T14" fmla="*/ 182 w 236"/>
              <a:gd name="T15" fmla="*/ 92 h 239"/>
              <a:gd name="T16" fmla="*/ 185 w 236"/>
              <a:gd name="T17" fmla="*/ 107 h 239"/>
              <a:gd name="T18" fmla="*/ 189 w 236"/>
              <a:gd name="T19" fmla="*/ 141 h 239"/>
              <a:gd name="T20" fmla="*/ 189 w 236"/>
              <a:gd name="T21" fmla="*/ 130 h 239"/>
              <a:gd name="T22" fmla="*/ 168 w 236"/>
              <a:gd name="T23" fmla="*/ 155 h 239"/>
              <a:gd name="T24" fmla="*/ 160 w 236"/>
              <a:gd name="T25" fmla="*/ 138 h 239"/>
              <a:gd name="T26" fmla="*/ 165 w 236"/>
              <a:gd name="T27" fmla="*/ 172 h 239"/>
              <a:gd name="T28" fmla="*/ 168 w 236"/>
              <a:gd name="T29" fmla="*/ 16 h 239"/>
              <a:gd name="T30" fmla="*/ 163 w 236"/>
              <a:gd name="T31" fmla="*/ 49 h 239"/>
              <a:gd name="T32" fmla="*/ 168 w 236"/>
              <a:gd name="T33" fmla="*/ 78 h 239"/>
              <a:gd name="T34" fmla="*/ 159 w 236"/>
              <a:gd name="T35" fmla="*/ 118 h 239"/>
              <a:gd name="T36" fmla="*/ 159 w 236"/>
              <a:gd name="T37" fmla="*/ 209 h 239"/>
              <a:gd name="T38" fmla="*/ 159 w 236"/>
              <a:gd name="T39" fmla="*/ 5 h 239"/>
              <a:gd name="T40" fmla="*/ 159 w 236"/>
              <a:gd name="T41" fmla="*/ 40 h 239"/>
              <a:gd name="T42" fmla="*/ 144 w 236"/>
              <a:gd name="T43" fmla="*/ 89 h 239"/>
              <a:gd name="T44" fmla="*/ 159 w 236"/>
              <a:gd name="T45" fmla="*/ 108 h 239"/>
              <a:gd name="T46" fmla="*/ 159 w 236"/>
              <a:gd name="T47" fmla="*/ 136 h 239"/>
              <a:gd name="T48" fmla="*/ 144 w 236"/>
              <a:gd name="T49" fmla="*/ 162 h 239"/>
              <a:gd name="T50" fmla="*/ 151 w 236"/>
              <a:gd name="T51" fmla="*/ 143 h 239"/>
              <a:gd name="T52" fmla="*/ 146 w 236"/>
              <a:gd name="T53" fmla="*/ 109 h 239"/>
              <a:gd name="T54" fmla="*/ 123 w 236"/>
              <a:gd name="T55" fmla="*/ 7 h 239"/>
              <a:gd name="T56" fmla="*/ 144 w 236"/>
              <a:gd name="T57" fmla="*/ 0 h 239"/>
              <a:gd name="T58" fmla="*/ 144 w 236"/>
              <a:gd name="T59" fmla="*/ 187 h 239"/>
              <a:gd name="T60" fmla="*/ 123 w 236"/>
              <a:gd name="T61" fmla="*/ 225 h 239"/>
              <a:gd name="T62" fmla="*/ 140 w 236"/>
              <a:gd name="T63" fmla="*/ 96 h 239"/>
              <a:gd name="T64" fmla="*/ 123 w 236"/>
              <a:gd name="T65" fmla="*/ 135 h 239"/>
              <a:gd name="T66" fmla="*/ 137 w 236"/>
              <a:gd name="T67" fmla="*/ 113 h 239"/>
              <a:gd name="T68" fmla="*/ 123 w 236"/>
              <a:gd name="T69" fmla="*/ 82 h 239"/>
              <a:gd name="T70" fmla="*/ 125 w 236"/>
              <a:gd name="T71" fmla="*/ 171 h 239"/>
              <a:gd name="T72" fmla="*/ 123 w 236"/>
              <a:gd name="T73" fmla="*/ 7 h 239"/>
              <a:gd name="T74" fmla="*/ 123 w 236"/>
              <a:gd name="T75" fmla="*/ 7 h 239"/>
              <a:gd name="T76" fmla="*/ 123 w 236"/>
              <a:gd name="T77" fmla="*/ 177 h 239"/>
              <a:gd name="T78" fmla="*/ 121 w 236"/>
              <a:gd name="T79" fmla="*/ 162 h 239"/>
              <a:gd name="T80" fmla="*/ 123 w 236"/>
              <a:gd name="T81" fmla="*/ 135 h 239"/>
              <a:gd name="T82" fmla="*/ 99 w 236"/>
              <a:gd name="T83" fmla="*/ 124 h 239"/>
              <a:gd name="T84" fmla="*/ 106 w 236"/>
              <a:gd name="T85" fmla="*/ 164 h 239"/>
              <a:gd name="T86" fmla="*/ 108 w 236"/>
              <a:gd name="T87" fmla="*/ 179 h 239"/>
              <a:gd name="T88" fmla="*/ 118 w 236"/>
              <a:gd name="T89" fmla="*/ 199 h 239"/>
              <a:gd name="T90" fmla="*/ 123 w 236"/>
              <a:gd name="T91" fmla="*/ 99 h 239"/>
              <a:gd name="T92" fmla="*/ 99 w 236"/>
              <a:gd name="T93" fmla="*/ 18 h 239"/>
              <a:gd name="T94" fmla="*/ 99 w 236"/>
              <a:gd name="T95" fmla="*/ 18 h 239"/>
              <a:gd name="T96" fmla="*/ 89 w 236"/>
              <a:gd name="T97" fmla="*/ 212 h 239"/>
              <a:gd name="T98" fmla="*/ 99 w 236"/>
              <a:gd name="T99" fmla="*/ 183 h 239"/>
              <a:gd name="T100" fmla="*/ 71 w 236"/>
              <a:gd name="T101" fmla="*/ 227 h 239"/>
              <a:gd name="T102" fmla="*/ 95 w 236"/>
              <a:gd name="T103" fmla="*/ 117 h 239"/>
              <a:gd name="T104" fmla="*/ 71 w 236"/>
              <a:gd name="T105" fmla="*/ 160 h 239"/>
              <a:gd name="T106" fmla="*/ 92 w 236"/>
              <a:gd name="T107" fmla="*/ 134 h 239"/>
              <a:gd name="T108" fmla="*/ 71 w 236"/>
              <a:gd name="T109" fmla="*/ 107 h 239"/>
              <a:gd name="T110" fmla="*/ 7 w 236"/>
              <a:gd name="T111" fmla="*/ 91 h 239"/>
              <a:gd name="T112" fmla="*/ 70 w 236"/>
              <a:gd name="T113" fmla="*/ 181 h 239"/>
              <a:gd name="T114" fmla="*/ 71 w 236"/>
              <a:gd name="T115" fmla="*/ 149 h 239"/>
              <a:gd name="T116" fmla="*/ 52 w 236"/>
              <a:gd name="T117" fmla="*/ 133 h 239"/>
              <a:gd name="T118" fmla="*/ 35 w 236"/>
              <a:gd name="T119" fmla="*/ 109 h 239"/>
              <a:gd name="T120" fmla="*/ 71 w 236"/>
              <a:gd name="T121" fmla="*/ 31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6" h="239">
                <a:moveTo>
                  <a:pt x="189" y="195"/>
                </a:moveTo>
                <a:cubicBezTo>
                  <a:pt x="216" y="182"/>
                  <a:pt x="216" y="182"/>
                  <a:pt x="216" y="182"/>
                </a:cubicBezTo>
                <a:cubicBezTo>
                  <a:pt x="230" y="176"/>
                  <a:pt x="236" y="159"/>
                  <a:pt x="229" y="146"/>
                </a:cubicBezTo>
                <a:cubicBezTo>
                  <a:pt x="189" y="60"/>
                  <a:pt x="189" y="60"/>
                  <a:pt x="189" y="60"/>
                </a:cubicBezTo>
                <a:cubicBezTo>
                  <a:pt x="189" y="107"/>
                  <a:pt x="189" y="107"/>
                  <a:pt x="189" y="107"/>
                </a:cubicBezTo>
                <a:cubicBezTo>
                  <a:pt x="190" y="108"/>
                  <a:pt x="190" y="108"/>
                  <a:pt x="190" y="109"/>
                </a:cubicBezTo>
                <a:cubicBezTo>
                  <a:pt x="196" y="122"/>
                  <a:pt x="196" y="122"/>
                  <a:pt x="196" y="122"/>
                </a:cubicBezTo>
                <a:cubicBezTo>
                  <a:pt x="196" y="122"/>
                  <a:pt x="196" y="122"/>
                  <a:pt x="196" y="122"/>
                </a:cubicBezTo>
                <a:cubicBezTo>
                  <a:pt x="197" y="124"/>
                  <a:pt x="196" y="126"/>
                  <a:pt x="194" y="127"/>
                </a:cubicBezTo>
                <a:cubicBezTo>
                  <a:pt x="189" y="130"/>
                  <a:pt x="189" y="130"/>
                  <a:pt x="189" y="130"/>
                </a:cubicBezTo>
                <a:cubicBezTo>
                  <a:pt x="189" y="141"/>
                  <a:pt x="189" y="141"/>
                  <a:pt x="189" y="141"/>
                </a:cubicBezTo>
                <a:cubicBezTo>
                  <a:pt x="198" y="136"/>
                  <a:pt x="198" y="136"/>
                  <a:pt x="198" y="136"/>
                </a:cubicBezTo>
                <a:cubicBezTo>
                  <a:pt x="201" y="135"/>
                  <a:pt x="203" y="136"/>
                  <a:pt x="204" y="138"/>
                </a:cubicBezTo>
                <a:cubicBezTo>
                  <a:pt x="210" y="151"/>
                  <a:pt x="210" y="151"/>
                  <a:pt x="210" y="151"/>
                </a:cubicBezTo>
                <a:cubicBezTo>
                  <a:pt x="210" y="151"/>
                  <a:pt x="210" y="151"/>
                  <a:pt x="210" y="151"/>
                </a:cubicBezTo>
                <a:cubicBezTo>
                  <a:pt x="211" y="153"/>
                  <a:pt x="210" y="156"/>
                  <a:pt x="208" y="157"/>
                </a:cubicBezTo>
                <a:cubicBezTo>
                  <a:pt x="189" y="166"/>
                  <a:pt x="189" y="166"/>
                  <a:pt x="189" y="166"/>
                </a:cubicBezTo>
                <a:lnTo>
                  <a:pt x="189" y="195"/>
                </a:lnTo>
                <a:close/>
                <a:moveTo>
                  <a:pt x="168" y="204"/>
                </a:moveTo>
                <a:cubicBezTo>
                  <a:pt x="189" y="195"/>
                  <a:pt x="189" y="195"/>
                  <a:pt x="189" y="195"/>
                </a:cubicBezTo>
                <a:cubicBezTo>
                  <a:pt x="189" y="166"/>
                  <a:pt x="189" y="166"/>
                  <a:pt x="189" y="166"/>
                </a:cubicBezTo>
                <a:cubicBezTo>
                  <a:pt x="180" y="170"/>
                  <a:pt x="180" y="170"/>
                  <a:pt x="180" y="170"/>
                </a:cubicBezTo>
                <a:cubicBezTo>
                  <a:pt x="178" y="171"/>
                  <a:pt x="175" y="170"/>
                  <a:pt x="174" y="168"/>
                </a:cubicBezTo>
                <a:cubicBezTo>
                  <a:pt x="168" y="156"/>
                  <a:pt x="168" y="156"/>
                  <a:pt x="168" y="156"/>
                </a:cubicBezTo>
                <a:cubicBezTo>
                  <a:pt x="168" y="204"/>
                  <a:pt x="168" y="204"/>
                  <a:pt x="168" y="204"/>
                </a:cubicBezTo>
                <a:close/>
                <a:moveTo>
                  <a:pt x="189" y="60"/>
                </a:moveTo>
                <a:cubicBezTo>
                  <a:pt x="168" y="16"/>
                  <a:pt x="168" y="16"/>
                  <a:pt x="168" y="16"/>
                </a:cubicBezTo>
                <a:cubicBezTo>
                  <a:pt x="168" y="78"/>
                  <a:pt x="168" y="78"/>
                  <a:pt x="168" y="78"/>
                </a:cubicBezTo>
                <a:cubicBezTo>
                  <a:pt x="171" y="77"/>
                  <a:pt x="171" y="77"/>
                  <a:pt x="171" y="77"/>
                </a:cubicBezTo>
                <a:cubicBezTo>
                  <a:pt x="173" y="76"/>
                  <a:pt x="175" y="77"/>
                  <a:pt x="176" y="79"/>
                </a:cubicBezTo>
                <a:cubicBezTo>
                  <a:pt x="182" y="92"/>
                  <a:pt x="182" y="92"/>
                  <a:pt x="182" y="92"/>
                </a:cubicBezTo>
                <a:cubicBezTo>
                  <a:pt x="182" y="92"/>
                  <a:pt x="182" y="92"/>
                  <a:pt x="182" y="92"/>
                </a:cubicBezTo>
                <a:cubicBezTo>
                  <a:pt x="183" y="94"/>
                  <a:pt x="182" y="97"/>
                  <a:pt x="180" y="98"/>
                </a:cubicBezTo>
                <a:cubicBezTo>
                  <a:pt x="168" y="103"/>
                  <a:pt x="168" y="103"/>
                  <a:pt x="168" y="103"/>
                </a:cubicBezTo>
                <a:cubicBezTo>
                  <a:pt x="168" y="114"/>
                  <a:pt x="168" y="114"/>
                  <a:pt x="168" y="114"/>
                </a:cubicBezTo>
                <a:cubicBezTo>
                  <a:pt x="185" y="107"/>
                  <a:pt x="185" y="107"/>
                  <a:pt x="185" y="107"/>
                </a:cubicBezTo>
                <a:cubicBezTo>
                  <a:pt x="186" y="106"/>
                  <a:pt x="188" y="106"/>
                  <a:pt x="189" y="107"/>
                </a:cubicBezTo>
                <a:cubicBezTo>
                  <a:pt x="189" y="60"/>
                  <a:pt x="189" y="60"/>
                  <a:pt x="189" y="60"/>
                </a:cubicBezTo>
                <a:close/>
                <a:moveTo>
                  <a:pt x="189" y="130"/>
                </a:moveTo>
                <a:cubicBezTo>
                  <a:pt x="189" y="141"/>
                  <a:pt x="189" y="141"/>
                  <a:pt x="189" y="141"/>
                </a:cubicBezTo>
                <a:cubicBezTo>
                  <a:pt x="170" y="150"/>
                  <a:pt x="170" y="150"/>
                  <a:pt x="170" y="150"/>
                </a:cubicBezTo>
                <a:cubicBezTo>
                  <a:pt x="169" y="150"/>
                  <a:pt x="169" y="151"/>
                  <a:pt x="168" y="151"/>
                </a:cubicBezTo>
                <a:cubicBezTo>
                  <a:pt x="168" y="139"/>
                  <a:pt x="168" y="139"/>
                  <a:pt x="168" y="139"/>
                </a:cubicBezTo>
                <a:lnTo>
                  <a:pt x="189" y="130"/>
                </a:lnTo>
                <a:close/>
                <a:moveTo>
                  <a:pt x="159" y="209"/>
                </a:moveTo>
                <a:cubicBezTo>
                  <a:pt x="168" y="204"/>
                  <a:pt x="168" y="204"/>
                  <a:pt x="168" y="204"/>
                </a:cubicBezTo>
                <a:cubicBezTo>
                  <a:pt x="168" y="156"/>
                  <a:pt x="168" y="156"/>
                  <a:pt x="168" y="156"/>
                </a:cubicBezTo>
                <a:cubicBezTo>
                  <a:pt x="168" y="155"/>
                  <a:pt x="168" y="155"/>
                  <a:pt x="168" y="155"/>
                </a:cubicBezTo>
                <a:cubicBezTo>
                  <a:pt x="168" y="154"/>
                  <a:pt x="168" y="152"/>
                  <a:pt x="168" y="151"/>
                </a:cubicBezTo>
                <a:cubicBezTo>
                  <a:pt x="168" y="139"/>
                  <a:pt x="168" y="139"/>
                  <a:pt x="168" y="139"/>
                </a:cubicBezTo>
                <a:cubicBezTo>
                  <a:pt x="166" y="141"/>
                  <a:pt x="166" y="141"/>
                  <a:pt x="166" y="141"/>
                </a:cubicBezTo>
                <a:cubicBezTo>
                  <a:pt x="164" y="142"/>
                  <a:pt x="161" y="141"/>
                  <a:pt x="160" y="138"/>
                </a:cubicBezTo>
                <a:cubicBezTo>
                  <a:pt x="159" y="136"/>
                  <a:pt x="159" y="136"/>
                  <a:pt x="159" y="136"/>
                </a:cubicBezTo>
                <a:cubicBezTo>
                  <a:pt x="159" y="160"/>
                  <a:pt x="159" y="160"/>
                  <a:pt x="159" y="160"/>
                </a:cubicBezTo>
                <a:cubicBezTo>
                  <a:pt x="165" y="172"/>
                  <a:pt x="165" y="172"/>
                  <a:pt x="165" y="172"/>
                </a:cubicBezTo>
                <a:cubicBezTo>
                  <a:pt x="165" y="172"/>
                  <a:pt x="165" y="172"/>
                  <a:pt x="165" y="172"/>
                </a:cubicBezTo>
                <a:cubicBezTo>
                  <a:pt x="166" y="175"/>
                  <a:pt x="165" y="177"/>
                  <a:pt x="163" y="178"/>
                </a:cubicBezTo>
                <a:cubicBezTo>
                  <a:pt x="159" y="180"/>
                  <a:pt x="159" y="180"/>
                  <a:pt x="159" y="180"/>
                </a:cubicBezTo>
                <a:cubicBezTo>
                  <a:pt x="159" y="209"/>
                  <a:pt x="159" y="209"/>
                  <a:pt x="159" y="209"/>
                </a:cubicBezTo>
                <a:close/>
                <a:moveTo>
                  <a:pt x="168" y="16"/>
                </a:moveTo>
                <a:cubicBezTo>
                  <a:pt x="168" y="15"/>
                  <a:pt x="168" y="15"/>
                  <a:pt x="168" y="15"/>
                </a:cubicBezTo>
                <a:cubicBezTo>
                  <a:pt x="166" y="11"/>
                  <a:pt x="163" y="7"/>
                  <a:pt x="159" y="5"/>
                </a:cubicBezTo>
                <a:cubicBezTo>
                  <a:pt x="159" y="40"/>
                  <a:pt x="159" y="40"/>
                  <a:pt x="159" y="40"/>
                </a:cubicBezTo>
                <a:cubicBezTo>
                  <a:pt x="163" y="49"/>
                  <a:pt x="163" y="49"/>
                  <a:pt x="163" y="49"/>
                </a:cubicBezTo>
                <a:cubicBezTo>
                  <a:pt x="163" y="49"/>
                  <a:pt x="163" y="49"/>
                  <a:pt x="163" y="49"/>
                </a:cubicBezTo>
                <a:cubicBezTo>
                  <a:pt x="166" y="55"/>
                  <a:pt x="164" y="61"/>
                  <a:pt x="159" y="65"/>
                </a:cubicBezTo>
                <a:cubicBezTo>
                  <a:pt x="159" y="82"/>
                  <a:pt x="159" y="82"/>
                  <a:pt x="159" y="82"/>
                </a:cubicBezTo>
                <a:cubicBezTo>
                  <a:pt x="168" y="78"/>
                  <a:pt x="168" y="78"/>
                  <a:pt x="168" y="78"/>
                </a:cubicBezTo>
                <a:cubicBezTo>
                  <a:pt x="168" y="16"/>
                  <a:pt x="168" y="16"/>
                  <a:pt x="168" y="16"/>
                </a:cubicBezTo>
                <a:close/>
                <a:moveTo>
                  <a:pt x="168" y="103"/>
                </a:moveTo>
                <a:cubicBezTo>
                  <a:pt x="168" y="114"/>
                  <a:pt x="168" y="114"/>
                  <a:pt x="168" y="114"/>
                </a:cubicBezTo>
                <a:cubicBezTo>
                  <a:pt x="159" y="118"/>
                  <a:pt x="159" y="118"/>
                  <a:pt x="159" y="118"/>
                </a:cubicBezTo>
                <a:cubicBezTo>
                  <a:pt x="159" y="108"/>
                  <a:pt x="159" y="108"/>
                  <a:pt x="159" y="108"/>
                </a:cubicBezTo>
                <a:lnTo>
                  <a:pt x="168" y="103"/>
                </a:lnTo>
                <a:close/>
                <a:moveTo>
                  <a:pt x="144" y="216"/>
                </a:moveTo>
                <a:cubicBezTo>
                  <a:pt x="159" y="209"/>
                  <a:pt x="159" y="209"/>
                  <a:pt x="159" y="209"/>
                </a:cubicBezTo>
                <a:cubicBezTo>
                  <a:pt x="159" y="180"/>
                  <a:pt x="159" y="180"/>
                  <a:pt x="159" y="180"/>
                </a:cubicBezTo>
                <a:cubicBezTo>
                  <a:pt x="144" y="187"/>
                  <a:pt x="144" y="187"/>
                  <a:pt x="144" y="187"/>
                </a:cubicBezTo>
                <a:cubicBezTo>
                  <a:pt x="144" y="216"/>
                  <a:pt x="144" y="216"/>
                  <a:pt x="144" y="216"/>
                </a:cubicBezTo>
                <a:close/>
                <a:moveTo>
                  <a:pt x="159" y="5"/>
                </a:moveTo>
                <a:cubicBezTo>
                  <a:pt x="155" y="2"/>
                  <a:pt x="149" y="0"/>
                  <a:pt x="144" y="0"/>
                </a:cubicBezTo>
                <a:cubicBezTo>
                  <a:pt x="144" y="22"/>
                  <a:pt x="144" y="22"/>
                  <a:pt x="144" y="22"/>
                </a:cubicBezTo>
                <a:cubicBezTo>
                  <a:pt x="148" y="23"/>
                  <a:pt x="152" y="25"/>
                  <a:pt x="154" y="30"/>
                </a:cubicBezTo>
                <a:cubicBezTo>
                  <a:pt x="159" y="40"/>
                  <a:pt x="159" y="40"/>
                  <a:pt x="159" y="40"/>
                </a:cubicBezTo>
                <a:cubicBezTo>
                  <a:pt x="159" y="5"/>
                  <a:pt x="159" y="5"/>
                  <a:pt x="159" y="5"/>
                </a:cubicBezTo>
                <a:close/>
                <a:moveTo>
                  <a:pt x="159" y="65"/>
                </a:moveTo>
                <a:cubicBezTo>
                  <a:pt x="159" y="82"/>
                  <a:pt x="159" y="82"/>
                  <a:pt x="159" y="82"/>
                </a:cubicBezTo>
                <a:cubicBezTo>
                  <a:pt x="144" y="89"/>
                  <a:pt x="144" y="89"/>
                  <a:pt x="144" y="89"/>
                </a:cubicBezTo>
                <a:cubicBezTo>
                  <a:pt x="144" y="72"/>
                  <a:pt x="144" y="72"/>
                  <a:pt x="144" y="72"/>
                </a:cubicBezTo>
                <a:cubicBezTo>
                  <a:pt x="157" y="66"/>
                  <a:pt x="157" y="66"/>
                  <a:pt x="157" y="66"/>
                </a:cubicBezTo>
                <a:cubicBezTo>
                  <a:pt x="158" y="66"/>
                  <a:pt x="159" y="66"/>
                  <a:pt x="159" y="65"/>
                </a:cubicBezTo>
                <a:close/>
                <a:moveTo>
                  <a:pt x="159" y="108"/>
                </a:moveTo>
                <a:cubicBezTo>
                  <a:pt x="159" y="118"/>
                  <a:pt x="159" y="118"/>
                  <a:pt x="159" y="118"/>
                </a:cubicBezTo>
                <a:cubicBezTo>
                  <a:pt x="156" y="120"/>
                  <a:pt x="156" y="120"/>
                  <a:pt x="156" y="120"/>
                </a:cubicBezTo>
                <a:cubicBezTo>
                  <a:pt x="154" y="121"/>
                  <a:pt x="153" y="123"/>
                  <a:pt x="154" y="126"/>
                </a:cubicBezTo>
                <a:cubicBezTo>
                  <a:pt x="159" y="136"/>
                  <a:pt x="159" y="136"/>
                  <a:pt x="159" y="136"/>
                </a:cubicBezTo>
                <a:cubicBezTo>
                  <a:pt x="159" y="160"/>
                  <a:pt x="159" y="160"/>
                  <a:pt x="159" y="160"/>
                </a:cubicBezTo>
                <a:cubicBezTo>
                  <a:pt x="159" y="159"/>
                  <a:pt x="159" y="159"/>
                  <a:pt x="159" y="159"/>
                </a:cubicBezTo>
                <a:cubicBezTo>
                  <a:pt x="158" y="157"/>
                  <a:pt x="155" y="156"/>
                  <a:pt x="153" y="157"/>
                </a:cubicBezTo>
                <a:cubicBezTo>
                  <a:pt x="144" y="162"/>
                  <a:pt x="144" y="162"/>
                  <a:pt x="144" y="162"/>
                </a:cubicBezTo>
                <a:cubicBezTo>
                  <a:pt x="144" y="151"/>
                  <a:pt x="144" y="151"/>
                  <a:pt x="144" y="151"/>
                </a:cubicBezTo>
                <a:cubicBezTo>
                  <a:pt x="149" y="148"/>
                  <a:pt x="149" y="148"/>
                  <a:pt x="149" y="148"/>
                </a:cubicBezTo>
                <a:cubicBezTo>
                  <a:pt x="151" y="147"/>
                  <a:pt x="152" y="145"/>
                  <a:pt x="151" y="143"/>
                </a:cubicBezTo>
                <a:cubicBezTo>
                  <a:pt x="151" y="143"/>
                  <a:pt x="151" y="143"/>
                  <a:pt x="151" y="143"/>
                </a:cubicBezTo>
                <a:cubicBezTo>
                  <a:pt x="145" y="130"/>
                  <a:pt x="145" y="130"/>
                  <a:pt x="145" y="130"/>
                </a:cubicBezTo>
                <a:cubicBezTo>
                  <a:pt x="145" y="129"/>
                  <a:pt x="144" y="129"/>
                  <a:pt x="144" y="128"/>
                </a:cubicBezTo>
                <a:cubicBezTo>
                  <a:pt x="144" y="104"/>
                  <a:pt x="144" y="104"/>
                  <a:pt x="144" y="104"/>
                </a:cubicBezTo>
                <a:cubicBezTo>
                  <a:pt x="146" y="109"/>
                  <a:pt x="146" y="109"/>
                  <a:pt x="146" y="109"/>
                </a:cubicBezTo>
                <a:cubicBezTo>
                  <a:pt x="147" y="111"/>
                  <a:pt x="150" y="112"/>
                  <a:pt x="152" y="111"/>
                </a:cubicBezTo>
                <a:lnTo>
                  <a:pt x="159" y="108"/>
                </a:lnTo>
                <a:close/>
                <a:moveTo>
                  <a:pt x="132" y="2"/>
                </a:moveTo>
                <a:cubicBezTo>
                  <a:pt x="123" y="7"/>
                  <a:pt x="123" y="7"/>
                  <a:pt x="123" y="7"/>
                </a:cubicBezTo>
                <a:cubicBezTo>
                  <a:pt x="123" y="30"/>
                  <a:pt x="123" y="30"/>
                  <a:pt x="123" y="30"/>
                </a:cubicBezTo>
                <a:cubicBezTo>
                  <a:pt x="137" y="23"/>
                  <a:pt x="137" y="23"/>
                  <a:pt x="137" y="23"/>
                </a:cubicBezTo>
                <a:cubicBezTo>
                  <a:pt x="139" y="22"/>
                  <a:pt x="142" y="22"/>
                  <a:pt x="144" y="22"/>
                </a:cubicBezTo>
                <a:cubicBezTo>
                  <a:pt x="144" y="0"/>
                  <a:pt x="144" y="0"/>
                  <a:pt x="144" y="0"/>
                </a:cubicBezTo>
                <a:cubicBezTo>
                  <a:pt x="140" y="0"/>
                  <a:pt x="136" y="1"/>
                  <a:pt x="132" y="2"/>
                </a:cubicBezTo>
                <a:close/>
                <a:moveTo>
                  <a:pt x="123" y="225"/>
                </a:moveTo>
                <a:cubicBezTo>
                  <a:pt x="144" y="216"/>
                  <a:pt x="144" y="216"/>
                  <a:pt x="144" y="216"/>
                </a:cubicBezTo>
                <a:cubicBezTo>
                  <a:pt x="144" y="187"/>
                  <a:pt x="144" y="187"/>
                  <a:pt x="144" y="187"/>
                </a:cubicBezTo>
                <a:cubicBezTo>
                  <a:pt x="135" y="191"/>
                  <a:pt x="135" y="191"/>
                  <a:pt x="135" y="191"/>
                </a:cubicBezTo>
                <a:cubicBezTo>
                  <a:pt x="133" y="192"/>
                  <a:pt x="130" y="191"/>
                  <a:pt x="129" y="189"/>
                </a:cubicBezTo>
                <a:cubicBezTo>
                  <a:pt x="123" y="177"/>
                  <a:pt x="123" y="177"/>
                  <a:pt x="123" y="177"/>
                </a:cubicBezTo>
                <a:cubicBezTo>
                  <a:pt x="123" y="225"/>
                  <a:pt x="123" y="225"/>
                  <a:pt x="123" y="225"/>
                </a:cubicBezTo>
                <a:close/>
                <a:moveTo>
                  <a:pt x="144" y="72"/>
                </a:moveTo>
                <a:cubicBezTo>
                  <a:pt x="144" y="89"/>
                  <a:pt x="144" y="89"/>
                  <a:pt x="144" y="89"/>
                </a:cubicBezTo>
                <a:cubicBezTo>
                  <a:pt x="142" y="90"/>
                  <a:pt x="142" y="90"/>
                  <a:pt x="142" y="90"/>
                </a:cubicBezTo>
                <a:cubicBezTo>
                  <a:pt x="140" y="91"/>
                  <a:pt x="139" y="94"/>
                  <a:pt x="140" y="96"/>
                </a:cubicBezTo>
                <a:cubicBezTo>
                  <a:pt x="144" y="104"/>
                  <a:pt x="144" y="104"/>
                  <a:pt x="144" y="104"/>
                </a:cubicBezTo>
                <a:cubicBezTo>
                  <a:pt x="144" y="128"/>
                  <a:pt x="144" y="128"/>
                  <a:pt x="144" y="128"/>
                </a:cubicBezTo>
                <a:cubicBezTo>
                  <a:pt x="143" y="127"/>
                  <a:pt x="141" y="127"/>
                  <a:pt x="139" y="128"/>
                </a:cubicBezTo>
                <a:cubicBezTo>
                  <a:pt x="123" y="135"/>
                  <a:pt x="123" y="135"/>
                  <a:pt x="123" y="135"/>
                </a:cubicBezTo>
                <a:cubicBezTo>
                  <a:pt x="123" y="125"/>
                  <a:pt x="123" y="125"/>
                  <a:pt x="123" y="125"/>
                </a:cubicBezTo>
                <a:cubicBezTo>
                  <a:pt x="135" y="119"/>
                  <a:pt x="135" y="119"/>
                  <a:pt x="135" y="119"/>
                </a:cubicBezTo>
                <a:cubicBezTo>
                  <a:pt x="137" y="118"/>
                  <a:pt x="138" y="115"/>
                  <a:pt x="137" y="113"/>
                </a:cubicBezTo>
                <a:cubicBezTo>
                  <a:pt x="137" y="113"/>
                  <a:pt x="137" y="113"/>
                  <a:pt x="137" y="113"/>
                </a:cubicBezTo>
                <a:cubicBezTo>
                  <a:pt x="131" y="100"/>
                  <a:pt x="131" y="100"/>
                  <a:pt x="131" y="100"/>
                </a:cubicBezTo>
                <a:cubicBezTo>
                  <a:pt x="130" y="98"/>
                  <a:pt x="128" y="97"/>
                  <a:pt x="126" y="98"/>
                </a:cubicBezTo>
                <a:cubicBezTo>
                  <a:pt x="123" y="99"/>
                  <a:pt x="123" y="99"/>
                  <a:pt x="123" y="99"/>
                </a:cubicBezTo>
                <a:cubicBezTo>
                  <a:pt x="123" y="82"/>
                  <a:pt x="123" y="82"/>
                  <a:pt x="123" y="82"/>
                </a:cubicBezTo>
                <a:cubicBezTo>
                  <a:pt x="144" y="72"/>
                  <a:pt x="144" y="72"/>
                  <a:pt x="144" y="72"/>
                </a:cubicBezTo>
                <a:close/>
                <a:moveTo>
                  <a:pt x="144" y="151"/>
                </a:moveTo>
                <a:cubicBezTo>
                  <a:pt x="144" y="162"/>
                  <a:pt x="144" y="162"/>
                  <a:pt x="144" y="162"/>
                </a:cubicBezTo>
                <a:cubicBezTo>
                  <a:pt x="125" y="171"/>
                  <a:pt x="125" y="171"/>
                  <a:pt x="125" y="171"/>
                </a:cubicBezTo>
                <a:cubicBezTo>
                  <a:pt x="124" y="171"/>
                  <a:pt x="124" y="172"/>
                  <a:pt x="123" y="172"/>
                </a:cubicBezTo>
                <a:cubicBezTo>
                  <a:pt x="123" y="161"/>
                  <a:pt x="123" y="161"/>
                  <a:pt x="123" y="161"/>
                </a:cubicBezTo>
                <a:lnTo>
                  <a:pt x="144" y="151"/>
                </a:lnTo>
                <a:close/>
                <a:moveTo>
                  <a:pt x="123" y="7"/>
                </a:moveTo>
                <a:cubicBezTo>
                  <a:pt x="99" y="18"/>
                  <a:pt x="99" y="18"/>
                  <a:pt x="99" y="18"/>
                </a:cubicBezTo>
                <a:cubicBezTo>
                  <a:pt x="99" y="41"/>
                  <a:pt x="99" y="41"/>
                  <a:pt x="99" y="41"/>
                </a:cubicBezTo>
                <a:cubicBezTo>
                  <a:pt x="123" y="30"/>
                  <a:pt x="123" y="30"/>
                  <a:pt x="123" y="30"/>
                </a:cubicBezTo>
                <a:cubicBezTo>
                  <a:pt x="123" y="7"/>
                  <a:pt x="123" y="7"/>
                  <a:pt x="123" y="7"/>
                </a:cubicBezTo>
                <a:close/>
                <a:moveTo>
                  <a:pt x="99" y="236"/>
                </a:moveTo>
                <a:cubicBezTo>
                  <a:pt x="100" y="236"/>
                  <a:pt x="102" y="235"/>
                  <a:pt x="103" y="235"/>
                </a:cubicBezTo>
                <a:cubicBezTo>
                  <a:pt x="123" y="225"/>
                  <a:pt x="123" y="225"/>
                  <a:pt x="123" y="225"/>
                </a:cubicBezTo>
                <a:cubicBezTo>
                  <a:pt x="123" y="177"/>
                  <a:pt x="123" y="177"/>
                  <a:pt x="123" y="177"/>
                </a:cubicBezTo>
                <a:cubicBezTo>
                  <a:pt x="123" y="176"/>
                  <a:pt x="123" y="176"/>
                  <a:pt x="123" y="176"/>
                </a:cubicBezTo>
                <a:cubicBezTo>
                  <a:pt x="122" y="175"/>
                  <a:pt x="123" y="174"/>
                  <a:pt x="123" y="172"/>
                </a:cubicBezTo>
                <a:cubicBezTo>
                  <a:pt x="123" y="161"/>
                  <a:pt x="123" y="161"/>
                  <a:pt x="123" y="161"/>
                </a:cubicBezTo>
                <a:cubicBezTo>
                  <a:pt x="121" y="162"/>
                  <a:pt x="121" y="162"/>
                  <a:pt x="121" y="162"/>
                </a:cubicBezTo>
                <a:cubicBezTo>
                  <a:pt x="119" y="163"/>
                  <a:pt x="116" y="162"/>
                  <a:pt x="115" y="159"/>
                </a:cubicBezTo>
                <a:cubicBezTo>
                  <a:pt x="109" y="147"/>
                  <a:pt x="109" y="147"/>
                  <a:pt x="109" y="147"/>
                </a:cubicBezTo>
                <a:cubicBezTo>
                  <a:pt x="108" y="145"/>
                  <a:pt x="109" y="142"/>
                  <a:pt x="111" y="141"/>
                </a:cubicBezTo>
                <a:cubicBezTo>
                  <a:pt x="123" y="135"/>
                  <a:pt x="123" y="135"/>
                  <a:pt x="123" y="135"/>
                </a:cubicBezTo>
                <a:cubicBezTo>
                  <a:pt x="123" y="125"/>
                  <a:pt x="123" y="125"/>
                  <a:pt x="123" y="125"/>
                </a:cubicBezTo>
                <a:cubicBezTo>
                  <a:pt x="107" y="132"/>
                  <a:pt x="107" y="132"/>
                  <a:pt x="107" y="132"/>
                </a:cubicBezTo>
                <a:cubicBezTo>
                  <a:pt x="105" y="133"/>
                  <a:pt x="102" y="132"/>
                  <a:pt x="101" y="130"/>
                </a:cubicBezTo>
                <a:cubicBezTo>
                  <a:pt x="99" y="124"/>
                  <a:pt x="99" y="124"/>
                  <a:pt x="99" y="124"/>
                </a:cubicBezTo>
                <a:cubicBezTo>
                  <a:pt x="99" y="150"/>
                  <a:pt x="99" y="150"/>
                  <a:pt x="99" y="150"/>
                </a:cubicBezTo>
                <a:cubicBezTo>
                  <a:pt x="99" y="150"/>
                  <a:pt x="99" y="151"/>
                  <a:pt x="100" y="151"/>
                </a:cubicBezTo>
                <a:cubicBezTo>
                  <a:pt x="106" y="164"/>
                  <a:pt x="106" y="164"/>
                  <a:pt x="106" y="164"/>
                </a:cubicBezTo>
                <a:cubicBezTo>
                  <a:pt x="106" y="164"/>
                  <a:pt x="106" y="164"/>
                  <a:pt x="106" y="164"/>
                </a:cubicBezTo>
                <a:cubicBezTo>
                  <a:pt x="107" y="166"/>
                  <a:pt x="106" y="169"/>
                  <a:pt x="104" y="170"/>
                </a:cubicBezTo>
                <a:cubicBezTo>
                  <a:pt x="99" y="172"/>
                  <a:pt x="99" y="172"/>
                  <a:pt x="99" y="172"/>
                </a:cubicBezTo>
                <a:cubicBezTo>
                  <a:pt x="99" y="183"/>
                  <a:pt x="99" y="183"/>
                  <a:pt x="99" y="183"/>
                </a:cubicBezTo>
                <a:cubicBezTo>
                  <a:pt x="108" y="179"/>
                  <a:pt x="108" y="179"/>
                  <a:pt x="108" y="179"/>
                </a:cubicBezTo>
                <a:cubicBezTo>
                  <a:pt x="110" y="178"/>
                  <a:pt x="113" y="179"/>
                  <a:pt x="114" y="181"/>
                </a:cubicBezTo>
                <a:cubicBezTo>
                  <a:pt x="120" y="194"/>
                  <a:pt x="120" y="194"/>
                  <a:pt x="120" y="194"/>
                </a:cubicBezTo>
                <a:cubicBezTo>
                  <a:pt x="120" y="194"/>
                  <a:pt x="120" y="194"/>
                  <a:pt x="120" y="194"/>
                </a:cubicBezTo>
                <a:cubicBezTo>
                  <a:pt x="121" y="196"/>
                  <a:pt x="120" y="198"/>
                  <a:pt x="118" y="199"/>
                </a:cubicBezTo>
                <a:cubicBezTo>
                  <a:pt x="99" y="208"/>
                  <a:pt x="99" y="208"/>
                  <a:pt x="99" y="208"/>
                </a:cubicBezTo>
                <a:cubicBezTo>
                  <a:pt x="99" y="236"/>
                  <a:pt x="99" y="236"/>
                  <a:pt x="99" y="236"/>
                </a:cubicBezTo>
                <a:close/>
                <a:moveTo>
                  <a:pt x="123" y="82"/>
                </a:moveTo>
                <a:cubicBezTo>
                  <a:pt x="123" y="99"/>
                  <a:pt x="123" y="99"/>
                  <a:pt x="123" y="99"/>
                </a:cubicBezTo>
                <a:cubicBezTo>
                  <a:pt x="99" y="111"/>
                  <a:pt x="99" y="111"/>
                  <a:pt x="99" y="111"/>
                </a:cubicBezTo>
                <a:cubicBezTo>
                  <a:pt x="99" y="94"/>
                  <a:pt x="99" y="94"/>
                  <a:pt x="99" y="94"/>
                </a:cubicBezTo>
                <a:lnTo>
                  <a:pt x="123" y="82"/>
                </a:lnTo>
                <a:close/>
                <a:moveTo>
                  <a:pt x="99" y="18"/>
                </a:moveTo>
                <a:cubicBezTo>
                  <a:pt x="71" y="31"/>
                  <a:pt x="71" y="31"/>
                  <a:pt x="71" y="31"/>
                </a:cubicBezTo>
                <a:cubicBezTo>
                  <a:pt x="71" y="54"/>
                  <a:pt x="71" y="54"/>
                  <a:pt x="71" y="54"/>
                </a:cubicBezTo>
                <a:cubicBezTo>
                  <a:pt x="99" y="41"/>
                  <a:pt x="99" y="41"/>
                  <a:pt x="99" y="41"/>
                </a:cubicBezTo>
                <a:cubicBezTo>
                  <a:pt x="99" y="18"/>
                  <a:pt x="99" y="18"/>
                  <a:pt x="99" y="18"/>
                </a:cubicBezTo>
                <a:close/>
                <a:moveTo>
                  <a:pt x="71" y="227"/>
                </a:moveTo>
                <a:cubicBezTo>
                  <a:pt x="77" y="235"/>
                  <a:pt x="88" y="239"/>
                  <a:pt x="99" y="236"/>
                </a:cubicBezTo>
                <a:cubicBezTo>
                  <a:pt x="99" y="208"/>
                  <a:pt x="99" y="208"/>
                  <a:pt x="99" y="208"/>
                </a:cubicBezTo>
                <a:cubicBezTo>
                  <a:pt x="89" y="212"/>
                  <a:pt x="89" y="212"/>
                  <a:pt x="89" y="212"/>
                </a:cubicBezTo>
                <a:cubicBezTo>
                  <a:pt x="87" y="213"/>
                  <a:pt x="85" y="213"/>
                  <a:pt x="84" y="210"/>
                </a:cubicBezTo>
                <a:cubicBezTo>
                  <a:pt x="78" y="197"/>
                  <a:pt x="78" y="197"/>
                  <a:pt x="78" y="197"/>
                </a:cubicBezTo>
                <a:cubicBezTo>
                  <a:pt x="77" y="195"/>
                  <a:pt x="78" y="193"/>
                  <a:pt x="80" y="192"/>
                </a:cubicBezTo>
                <a:cubicBezTo>
                  <a:pt x="99" y="183"/>
                  <a:pt x="99" y="183"/>
                  <a:pt x="99" y="183"/>
                </a:cubicBezTo>
                <a:cubicBezTo>
                  <a:pt x="99" y="172"/>
                  <a:pt x="99" y="172"/>
                  <a:pt x="99" y="172"/>
                </a:cubicBezTo>
                <a:cubicBezTo>
                  <a:pt x="75" y="183"/>
                  <a:pt x="75" y="183"/>
                  <a:pt x="75" y="183"/>
                </a:cubicBezTo>
                <a:cubicBezTo>
                  <a:pt x="74" y="184"/>
                  <a:pt x="72" y="183"/>
                  <a:pt x="71" y="182"/>
                </a:cubicBezTo>
                <a:cubicBezTo>
                  <a:pt x="71" y="227"/>
                  <a:pt x="71" y="227"/>
                  <a:pt x="71" y="227"/>
                </a:cubicBezTo>
                <a:close/>
                <a:moveTo>
                  <a:pt x="99" y="94"/>
                </a:moveTo>
                <a:cubicBezTo>
                  <a:pt x="99" y="111"/>
                  <a:pt x="99" y="111"/>
                  <a:pt x="99" y="111"/>
                </a:cubicBezTo>
                <a:cubicBezTo>
                  <a:pt x="97" y="111"/>
                  <a:pt x="97" y="111"/>
                  <a:pt x="97" y="111"/>
                </a:cubicBezTo>
                <a:cubicBezTo>
                  <a:pt x="95" y="112"/>
                  <a:pt x="94" y="115"/>
                  <a:pt x="95" y="117"/>
                </a:cubicBezTo>
                <a:cubicBezTo>
                  <a:pt x="99" y="124"/>
                  <a:pt x="99" y="124"/>
                  <a:pt x="99" y="124"/>
                </a:cubicBezTo>
                <a:cubicBezTo>
                  <a:pt x="99" y="150"/>
                  <a:pt x="99" y="150"/>
                  <a:pt x="99" y="150"/>
                </a:cubicBezTo>
                <a:cubicBezTo>
                  <a:pt x="97" y="149"/>
                  <a:pt x="96" y="148"/>
                  <a:pt x="94" y="149"/>
                </a:cubicBezTo>
                <a:cubicBezTo>
                  <a:pt x="71" y="160"/>
                  <a:pt x="71" y="160"/>
                  <a:pt x="71" y="160"/>
                </a:cubicBezTo>
                <a:cubicBezTo>
                  <a:pt x="71" y="149"/>
                  <a:pt x="71" y="149"/>
                  <a:pt x="71" y="149"/>
                </a:cubicBezTo>
                <a:cubicBezTo>
                  <a:pt x="90" y="140"/>
                  <a:pt x="90" y="140"/>
                  <a:pt x="90" y="140"/>
                </a:cubicBezTo>
                <a:cubicBezTo>
                  <a:pt x="92" y="139"/>
                  <a:pt x="93" y="136"/>
                  <a:pt x="92" y="134"/>
                </a:cubicBezTo>
                <a:cubicBezTo>
                  <a:pt x="92" y="134"/>
                  <a:pt x="92" y="134"/>
                  <a:pt x="92" y="134"/>
                </a:cubicBezTo>
                <a:cubicBezTo>
                  <a:pt x="86" y="122"/>
                  <a:pt x="86" y="122"/>
                  <a:pt x="86" y="122"/>
                </a:cubicBezTo>
                <a:cubicBezTo>
                  <a:pt x="85" y="119"/>
                  <a:pt x="82" y="118"/>
                  <a:pt x="80" y="119"/>
                </a:cubicBezTo>
                <a:cubicBezTo>
                  <a:pt x="71" y="124"/>
                  <a:pt x="71" y="124"/>
                  <a:pt x="71" y="124"/>
                </a:cubicBezTo>
                <a:cubicBezTo>
                  <a:pt x="71" y="107"/>
                  <a:pt x="71" y="107"/>
                  <a:pt x="71" y="107"/>
                </a:cubicBezTo>
                <a:lnTo>
                  <a:pt x="99" y="94"/>
                </a:lnTo>
                <a:close/>
                <a:moveTo>
                  <a:pt x="71" y="31"/>
                </a:moveTo>
                <a:cubicBezTo>
                  <a:pt x="20" y="55"/>
                  <a:pt x="20" y="55"/>
                  <a:pt x="20" y="55"/>
                </a:cubicBezTo>
                <a:cubicBezTo>
                  <a:pt x="6" y="62"/>
                  <a:pt x="0" y="78"/>
                  <a:pt x="7" y="91"/>
                </a:cubicBezTo>
                <a:cubicBezTo>
                  <a:pt x="68" y="222"/>
                  <a:pt x="68" y="222"/>
                  <a:pt x="68" y="222"/>
                </a:cubicBezTo>
                <a:cubicBezTo>
                  <a:pt x="69" y="223"/>
                  <a:pt x="70" y="225"/>
                  <a:pt x="71" y="227"/>
                </a:cubicBezTo>
                <a:cubicBezTo>
                  <a:pt x="71" y="182"/>
                  <a:pt x="71" y="182"/>
                  <a:pt x="71" y="182"/>
                </a:cubicBezTo>
                <a:cubicBezTo>
                  <a:pt x="71" y="182"/>
                  <a:pt x="70" y="181"/>
                  <a:pt x="70" y="181"/>
                </a:cubicBezTo>
                <a:cubicBezTo>
                  <a:pt x="64" y="168"/>
                  <a:pt x="64" y="168"/>
                  <a:pt x="64" y="168"/>
                </a:cubicBezTo>
                <a:cubicBezTo>
                  <a:pt x="63" y="166"/>
                  <a:pt x="64" y="163"/>
                  <a:pt x="66" y="162"/>
                </a:cubicBezTo>
                <a:cubicBezTo>
                  <a:pt x="71" y="160"/>
                  <a:pt x="71" y="160"/>
                  <a:pt x="71" y="160"/>
                </a:cubicBezTo>
                <a:cubicBezTo>
                  <a:pt x="71" y="149"/>
                  <a:pt x="71" y="149"/>
                  <a:pt x="71" y="149"/>
                </a:cubicBezTo>
                <a:cubicBezTo>
                  <a:pt x="62" y="153"/>
                  <a:pt x="62" y="153"/>
                  <a:pt x="62" y="153"/>
                </a:cubicBezTo>
                <a:cubicBezTo>
                  <a:pt x="60" y="154"/>
                  <a:pt x="57" y="153"/>
                  <a:pt x="56" y="151"/>
                </a:cubicBezTo>
                <a:cubicBezTo>
                  <a:pt x="50" y="138"/>
                  <a:pt x="50" y="138"/>
                  <a:pt x="50" y="138"/>
                </a:cubicBezTo>
                <a:cubicBezTo>
                  <a:pt x="49" y="136"/>
                  <a:pt x="50" y="134"/>
                  <a:pt x="52" y="133"/>
                </a:cubicBezTo>
                <a:cubicBezTo>
                  <a:pt x="71" y="124"/>
                  <a:pt x="71" y="124"/>
                  <a:pt x="71" y="124"/>
                </a:cubicBezTo>
                <a:cubicBezTo>
                  <a:pt x="71" y="107"/>
                  <a:pt x="71" y="107"/>
                  <a:pt x="71" y="107"/>
                </a:cubicBezTo>
                <a:cubicBezTo>
                  <a:pt x="53" y="115"/>
                  <a:pt x="53" y="115"/>
                  <a:pt x="53" y="115"/>
                </a:cubicBezTo>
                <a:cubicBezTo>
                  <a:pt x="46" y="118"/>
                  <a:pt x="38" y="116"/>
                  <a:pt x="35" y="109"/>
                </a:cubicBezTo>
                <a:cubicBezTo>
                  <a:pt x="26" y="89"/>
                  <a:pt x="26" y="89"/>
                  <a:pt x="26" y="89"/>
                </a:cubicBezTo>
                <a:cubicBezTo>
                  <a:pt x="23" y="83"/>
                  <a:pt x="26" y="75"/>
                  <a:pt x="33" y="72"/>
                </a:cubicBezTo>
                <a:cubicBezTo>
                  <a:pt x="71" y="54"/>
                  <a:pt x="71" y="54"/>
                  <a:pt x="71" y="54"/>
                </a:cubicBezTo>
                <a:lnTo>
                  <a:pt x="71" y="3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9" name="Rectangle 59"/>
          <p:cNvSpPr>
            <a:spLocks noChangeArrowheads="1"/>
          </p:cNvSpPr>
          <p:nvPr/>
        </p:nvSpPr>
        <p:spPr bwMode="auto">
          <a:xfrm>
            <a:off x="6873120" y="2105880"/>
            <a:ext cx="47017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0" name="Rectangle 60"/>
          <p:cNvSpPr>
            <a:spLocks noChangeArrowheads="1"/>
          </p:cNvSpPr>
          <p:nvPr/>
        </p:nvSpPr>
        <p:spPr bwMode="auto">
          <a:xfrm>
            <a:off x="6892165" y="2058267"/>
            <a:ext cx="43208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1" name="Rectangle 61"/>
          <p:cNvSpPr>
            <a:spLocks noChangeArrowheads="1"/>
          </p:cNvSpPr>
          <p:nvPr/>
        </p:nvSpPr>
        <p:spPr bwMode="auto">
          <a:xfrm>
            <a:off x="7062380" y="2009464"/>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2" name="Rectangle 62"/>
          <p:cNvSpPr>
            <a:spLocks noChangeArrowheads="1"/>
          </p:cNvSpPr>
          <p:nvPr/>
        </p:nvSpPr>
        <p:spPr bwMode="auto">
          <a:xfrm>
            <a:off x="7079045" y="1834488"/>
            <a:ext cx="58326"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3" name="Rectangle 63"/>
          <p:cNvSpPr>
            <a:spLocks noChangeArrowheads="1"/>
          </p:cNvSpPr>
          <p:nvPr/>
        </p:nvSpPr>
        <p:spPr bwMode="auto">
          <a:xfrm>
            <a:off x="7062380" y="1824966"/>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4" name="Rectangle 64"/>
          <p:cNvSpPr>
            <a:spLocks noChangeArrowheads="1"/>
          </p:cNvSpPr>
          <p:nvPr/>
        </p:nvSpPr>
        <p:spPr bwMode="auto">
          <a:xfrm>
            <a:off x="7201647" y="2009464"/>
            <a:ext cx="89274"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5" name="Rectangle 65"/>
          <p:cNvSpPr>
            <a:spLocks noChangeArrowheads="1"/>
          </p:cNvSpPr>
          <p:nvPr/>
        </p:nvSpPr>
        <p:spPr bwMode="auto">
          <a:xfrm>
            <a:off x="7217121" y="1834488"/>
            <a:ext cx="57135"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6" name="Rectangle 66"/>
          <p:cNvSpPr>
            <a:spLocks noChangeArrowheads="1"/>
          </p:cNvSpPr>
          <p:nvPr/>
        </p:nvSpPr>
        <p:spPr bwMode="auto">
          <a:xfrm>
            <a:off x="7201647" y="1824966"/>
            <a:ext cx="89274"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7" name="Rectangle 67"/>
          <p:cNvSpPr>
            <a:spLocks noChangeArrowheads="1"/>
          </p:cNvSpPr>
          <p:nvPr/>
        </p:nvSpPr>
        <p:spPr bwMode="auto">
          <a:xfrm>
            <a:off x="6925494" y="2009464"/>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8" name="Rectangle 68"/>
          <p:cNvSpPr>
            <a:spLocks noChangeArrowheads="1"/>
          </p:cNvSpPr>
          <p:nvPr/>
        </p:nvSpPr>
        <p:spPr bwMode="auto">
          <a:xfrm>
            <a:off x="6940969" y="1834488"/>
            <a:ext cx="59516"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9" name="Rectangle 69"/>
          <p:cNvSpPr>
            <a:spLocks noChangeArrowheads="1"/>
          </p:cNvSpPr>
          <p:nvPr/>
        </p:nvSpPr>
        <p:spPr bwMode="auto">
          <a:xfrm>
            <a:off x="6925494" y="1824966"/>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0" name="Rectangle 70"/>
          <p:cNvSpPr>
            <a:spLocks noChangeArrowheads="1"/>
          </p:cNvSpPr>
          <p:nvPr/>
        </p:nvSpPr>
        <p:spPr bwMode="auto">
          <a:xfrm>
            <a:off x="6892165" y="1772592"/>
            <a:ext cx="43208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1" name="Freeform 71"/>
          <p:cNvSpPr/>
          <p:nvPr/>
        </p:nvSpPr>
        <p:spPr bwMode="auto">
          <a:xfrm>
            <a:off x="6892165" y="1634515"/>
            <a:ext cx="432085" cy="138077"/>
          </a:xfrm>
          <a:custGeom>
            <a:avLst/>
            <a:gdLst>
              <a:gd name="T0" fmla="*/ 181 w 363"/>
              <a:gd name="T1" fmla="*/ 0 h 116"/>
              <a:gd name="T2" fmla="*/ 363 w 363"/>
              <a:gd name="T3" fmla="*/ 116 h 116"/>
              <a:gd name="T4" fmla="*/ 0 w 363"/>
              <a:gd name="T5" fmla="*/ 116 h 116"/>
              <a:gd name="T6" fmla="*/ 181 w 363"/>
              <a:gd name="T7" fmla="*/ 0 h 116"/>
            </a:gdLst>
            <a:ahLst/>
            <a:cxnLst>
              <a:cxn ang="0">
                <a:pos x="T0" y="T1"/>
              </a:cxn>
              <a:cxn ang="0">
                <a:pos x="T2" y="T3"/>
              </a:cxn>
              <a:cxn ang="0">
                <a:pos x="T4" y="T5"/>
              </a:cxn>
              <a:cxn ang="0">
                <a:pos x="T6" y="T7"/>
              </a:cxn>
            </a:cxnLst>
            <a:rect l="0" t="0" r="r" b="b"/>
            <a:pathLst>
              <a:path w="363" h="116">
                <a:moveTo>
                  <a:pt x="181" y="0"/>
                </a:moveTo>
                <a:lnTo>
                  <a:pt x="363" y="116"/>
                </a:lnTo>
                <a:lnTo>
                  <a:pt x="0" y="116"/>
                </a:lnTo>
                <a:lnTo>
                  <a:pt x="181"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2" name="Freeform 72"/>
          <p:cNvSpPr>
            <a:spLocks noEditPoints="1"/>
          </p:cNvSpPr>
          <p:nvPr/>
        </p:nvSpPr>
        <p:spPr bwMode="auto">
          <a:xfrm>
            <a:off x="5704231" y="1759498"/>
            <a:ext cx="599919" cy="391614"/>
          </a:xfrm>
          <a:custGeom>
            <a:avLst/>
            <a:gdLst>
              <a:gd name="T0" fmla="*/ 82 w 367"/>
              <a:gd name="T1" fmla="*/ 27 h 240"/>
              <a:gd name="T2" fmla="*/ 367 w 367"/>
              <a:gd name="T3" fmla="*/ 120 h 240"/>
              <a:gd name="T4" fmla="*/ 82 w 367"/>
              <a:gd name="T5" fmla="*/ 213 h 240"/>
              <a:gd name="T6" fmla="*/ 82 w 367"/>
              <a:gd name="T7" fmla="*/ 177 h 240"/>
              <a:gd name="T8" fmla="*/ 127 w 367"/>
              <a:gd name="T9" fmla="*/ 143 h 240"/>
              <a:gd name="T10" fmla="*/ 127 w 367"/>
              <a:gd name="T11" fmla="*/ 87 h 240"/>
              <a:gd name="T12" fmla="*/ 138 w 367"/>
              <a:gd name="T13" fmla="*/ 87 h 240"/>
              <a:gd name="T14" fmla="*/ 138 w 367"/>
              <a:gd name="T15" fmla="*/ 64 h 240"/>
              <a:gd name="T16" fmla="*/ 127 w 367"/>
              <a:gd name="T17" fmla="*/ 64 h 240"/>
              <a:gd name="T18" fmla="*/ 102 w 367"/>
              <a:gd name="T19" fmla="*/ 64 h 240"/>
              <a:gd name="T20" fmla="*/ 91 w 367"/>
              <a:gd name="T21" fmla="*/ 64 h 240"/>
              <a:gd name="T22" fmla="*/ 91 w 367"/>
              <a:gd name="T23" fmla="*/ 87 h 240"/>
              <a:gd name="T24" fmla="*/ 102 w 367"/>
              <a:gd name="T25" fmla="*/ 87 h 240"/>
              <a:gd name="T26" fmla="*/ 102 w 367"/>
              <a:gd name="T27" fmla="*/ 143 h 240"/>
              <a:gd name="T28" fmla="*/ 82 w 367"/>
              <a:gd name="T29" fmla="*/ 156 h 240"/>
              <a:gd name="T30" fmla="*/ 82 w 367"/>
              <a:gd name="T31" fmla="*/ 27 h 240"/>
              <a:gd name="T32" fmla="*/ 0 w 367"/>
              <a:gd name="T33" fmla="*/ 0 h 240"/>
              <a:gd name="T34" fmla="*/ 82 w 367"/>
              <a:gd name="T35" fmla="*/ 27 h 240"/>
              <a:gd name="T36" fmla="*/ 82 w 367"/>
              <a:gd name="T37" fmla="*/ 156 h 240"/>
              <a:gd name="T38" fmla="*/ 82 w 367"/>
              <a:gd name="T39" fmla="*/ 156 h 240"/>
              <a:gd name="T40" fmla="*/ 62 w 367"/>
              <a:gd name="T41" fmla="*/ 143 h 240"/>
              <a:gd name="T42" fmla="*/ 62 w 367"/>
              <a:gd name="T43" fmla="*/ 87 h 240"/>
              <a:gd name="T44" fmla="*/ 73 w 367"/>
              <a:gd name="T45" fmla="*/ 87 h 240"/>
              <a:gd name="T46" fmla="*/ 73 w 367"/>
              <a:gd name="T47" fmla="*/ 64 h 240"/>
              <a:gd name="T48" fmla="*/ 62 w 367"/>
              <a:gd name="T49" fmla="*/ 64 h 240"/>
              <a:gd name="T50" fmla="*/ 37 w 367"/>
              <a:gd name="T51" fmla="*/ 64 h 240"/>
              <a:gd name="T52" fmla="*/ 26 w 367"/>
              <a:gd name="T53" fmla="*/ 64 h 240"/>
              <a:gd name="T54" fmla="*/ 26 w 367"/>
              <a:gd name="T55" fmla="*/ 87 h 240"/>
              <a:gd name="T56" fmla="*/ 37 w 367"/>
              <a:gd name="T57" fmla="*/ 87 h 240"/>
              <a:gd name="T58" fmla="*/ 37 w 367"/>
              <a:gd name="T59" fmla="*/ 143 h 240"/>
              <a:gd name="T60" fmla="*/ 82 w 367"/>
              <a:gd name="T61" fmla="*/ 177 h 240"/>
              <a:gd name="T62" fmla="*/ 82 w 367"/>
              <a:gd name="T63" fmla="*/ 177 h 240"/>
              <a:gd name="T64" fmla="*/ 82 w 367"/>
              <a:gd name="T65" fmla="*/ 213 h 240"/>
              <a:gd name="T66" fmla="*/ 0 w 367"/>
              <a:gd name="T67" fmla="*/ 240 h 240"/>
              <a:gd name="T68" fmla="*/ 0 w 367"/>
              <a:gd name="T69"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7" h="240">
                <a:moveTo>
                  <a:pt x="82" y="27"/>
                </a:moveTo>
                <a:cubicBezTo>
                  <a:pt x="367" y="120"/>
                  <a:pt x="367" y="120"/>
                  <a:pt x="367" y="120"/>
                </a:cubicBezTo>
                <a:cubicBezTo>
                  <a:pt x="82" y="213"/>
                  <a:pt x="82" y="213"/>
                  <a:pt x="82" y="213"/>
                </a:cubicBezTo>
                <a:cubicBezTo>
                  <a:pt x="82" y="177"/>
                  <a:pt x="82" y="177"/>
                  <a:pt x="82" y="177"/>
                </a:cubicBezTo>
                <a:cubicBezTo>
                  <a:pt x="107" y="177"/>
                  <a:pt x="127" y="162"/>
                  <a:pt x="127" y="143"/>
                </a:cubicBezTo>
                <a:cubicBezTo>
                  <a:pt x="127" y="87"/>
                  <a:pt x="127" y="87"/>
                  <a:pt x="127" y="87"/>
                </a:cubicBezTo>
                <a:cubicBezTo>
                  <a:pt x="138" y="87"/>
                  <a:pt x="138" y="87"/>
                  <a:pt x="138" y="87"/>
                </a:cubicBezTo>
                <a:cubicBezTo>
                  <a:pt x="138" y="64"/>
                  <a:pt x="138" y="64"/>
                  <a:pt x="138" y="64"/>
                </a:cubicBezTo>
                <a:cubicBezTo>
                  <a:pt x="127" y="64"/>
                  <a:pt x="127" y="64"/>
                  <a:pt x="127" y="64"/>
                </a:cubicBezTo>
                <a:cubicBezTo>
                  <a:pt x="102" y="64"/>
                  <a:pt x="102" y="64"/>
                  <a:pt x="102" y="64"/>
                </a:cubicBezTo>
                <a:cubicBezTo>
                  <a:pt x="91" y="64"/>
                  <a:pt x="91" y="64"/>
                  <a:pt x="91" y="64"/>
                </a:cubicBezTo>
                <a:cubicBezTo>
                  <a:pt x="91" y="87"/>
                  <a:pt x="91" y="87"/>
                  <a:pt x="91" y="87"/>
                </a:cubicBezTo>
                <a:cubicBezTo>
                  <a:pt x="102" y="87"/>
                  <a:pt x="102" y="87"/>
                  <a:pt x="102" y="87"/>
                </a:cubicBezTo>
                <a:cubicBezTo>
                  <a:pt x="102" y="143"/>
                  <a:pt x="102" y="143"/>
                  <a:pt x="102" y="143"/>
                </a:cubicBezTo>
                <a:cubicBezTo>
                  <a:pt x="102" y="150"/>
                  <a:pt x="93" y="156"/>
                  <a:pt x="82" y="156"/>
                </a:cubicBezTo>
                <a:lnTo>
                  <a:pt x="82" y="27"/>
                </a:lnTo>
                <a:close/>
                <a:moveTo>
                  <a:pt x="0" y="0"/>
                </a:moveTo>
                <a:cubicBezTo>
                  <a:pt x="82" y="27"/>
                  <a:pt x="82" y="27"/>
                  <a:pt x="82" y="27"/>
                </a:cubicBezTo>
                <a:cubicBezTo>
                  <a:pt x="82" y="156"/>
                  <a:pt x="82" y="156"/>
                  <a:pt x="82" y="156"/>
                </a:cubicBezTo>
                <a:cubicBezTo>
                  <a:pt x="82" y="156"/>
                  <a:pt x="82" y="156"/>
                  <a:pt x="82" y="156"/>
                </a:cubicBezTo>
                <a:cubicBezTo>
                  <a:pt x="71" y="156"/>
                  <a:pt x="62" y="150"/>
                  <a:pt x="62" y="143"/>
                </a:cubicBezTo>
                <a:cubicBezTo>
                  <a:pt x="62" y="87"/>
                  <a:pt x="62" y="87"/>
                  <a:pt x="62" y="87"/>
                </a:cubicBezTo>
                <a:cubicBezTo>
                  <a:pt x="73" y="87"/>
                  <a:pt x="73" y="87"/>
                  <a:pt x="73" y="87"/>
                </a:cubicBezTo>
                <a:cubicBezTo>
                  <a:pt x="73" y="64"/>
                  <a:pt x="73" y="64"/>
                  <a:pt x="73" y="64"/>
                </a:cubicBezTo>
                <a:cubicBezTo>
                  <a:pt x="62" y="64"/>
                  <a:pt x="62" y="64"/>
                  <a:pt x="62" y="64"/>
                </a:cubicBezTo>
                <a:cubicBezTo>
                  <a:pt x="37" y="64"/>
                  <a:pt x="37" y="64"/>
                  <a:pt x="37" y="64"/>
                </a:cubicBezTo>
                <a:cubicBezTo>
                  <a:pt x="26" y="64"/>
                  <a:pt x="26" y="64"/>
                  <a:pt x="26" y="64"/>
                </a:cubicBezTo>
                <a:cubicBezTo>
                  <a:pt x="26" y="87"/>
                  <a:pt x="26" y="87"/>
                  <a:pt x="26" y="87"/>
                </a:cubicBezTo>
                <a:cubicBezTo>
                  <a:pt x="37" y="87"/>
                  <a:pt x="37" y="87"/>
                  <a:pt x="37" y="87"/>
                </a:cubicBezTo>
                <a:cubicBezTo>
                  <a:pt x="37" y="143"/>
                  <a:pt x="37" y="143"/>
                  <a:pt x="37" y="143"/>
                </a:cubicBezTo>
                <a:cubicBezTo>
                  <a:pt x="37" y="162"/>
                  <a:pt x="57" y="177"/>
                  <a:pt x="82" y="177"/>
                </a:cubicBezTo>
                <a:cubicBezTo>
                  <a:pt x="82" y="177"/>
                  <a:pt x="82" y="177"/>
                  <a:pt x="82" y="177"/>
                </a:cubicBezTo>
                <a:cubicBezTo>
                  <a:pt x="82" y="213"/>
                  <a:pt x="82" y="213"/>
                  <a:pt x="82" y="213"/>
                </a:cubicBezTo>
                <a:cubicBezTo>
                  <a:pt x="0" y="240"/>
                  <a:pt x="0" y="240"/>
                  <a:pt x="0" y="240"/>
                </a:cubicBezTo>
                <a:lnTo>
                  <a:pt x="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3" name="Freeform 73"/>
          <p:cNvSpPr>
            <a:spLocks noEditPoints="1"/>
          </p:cNvSpPr>
          <p:nvPr/>
        </p:nvSpPr>
        <p:spPr bwMode="auto">
          <a:xfrm>
            <a:off x="7027861" y="2189202"/>
            <a:ext cx="140457" cy="245205"/>
          </a:xfrm>
          <a:custGeom>
            <a:avLst/>
            <a:gdLst>
              <a:gd name="T0" fmla="*/ 37 w 86"/>
              <a:gd name="T1" fmla="*/ 128 h 150"/>
              <a:gd name="T2" fmla="*/ 34 w 86"/>
              <a:gd name="T3" fmla="*/ 127 h 150"/>
              <a:gd name="T4" fmla="*/ 34 w 86"/>
              <a:gd name="T5" fmla="*/ 150 h 150"/>
              <a:gd name="T6" fmla="*/ 45 w 86"/>
              <a:gd name="T7" fmla="*/ 142 h 150"/>
              <a:gd name="T8" fmla="*/ 37 w 86"/>
              <a:gd name="T9" fmla="*/ 128 h 150"/>
              <a:gd name="T10" fmla="*/ 34 w 86"/>
              <a:gd name="T11" fmla="*/ 118 h 150"/>
              <a:gd name="T12" fmla="*/ 34 w 86"/>
              <a:gd name="T13" fmla="*/ 51 h 150"/>
              <a:gd name="T14" fmla="*/ 51 w 86"/>
              <a:gd name="T15" fmla="*/ 46 h 150"/>
              <a:gd name="T16" fmla="*/ 61 w 86"/>
              <a:gd name="T17" fmla="*/ 8 h 150"/>
              <a:gd name="T18" fmla="*/ 72 w 86"/>
              <a:gd name="T19" fmla="*/ 1 h 150"/>
              <a:gd name="T20" fmla="*/ 78 w 86"/>
              <a:gd name="T21" fmla="*/ 12 h 150"/>
              <a:gd name="T22" fmla="*/ 69 w 86"/>
              <a:gd name="T23" fmla="*/ 51 h 150"/>
              <a:gd name="T24" fmla="*/ 82 w 86"/>
              <a:gd name="T25" fmla="*/ 84 h 150"/>
              <a:gd name="T26" fmla="*/ 77 w 86"/>
              <a:gd name="T27" fmla="*/ 103 h 150"/>
              <a:gd name="T28" fmla="*/ 77 w 86"/>
              <a:gd name="T29" fmla="*/ 103 h 150"/>
              <a:gd name="T30" fmla="*/ 86 w 86"/>
              <a:gd name="T31" fmla="*/ 117 h 150"/>
              <a:gd name="T32" fmla="*/ 83 w 86"/>
              <a:gd name="T33" fmla="*/ 130 h 150"/>
              <a:gd name="T34" fmla="*/ 34 w 86"/>
              <a:gd name="T35" fmla="*/ 118 h 150"/>
              <a:gd name="T36" fmla="*/ 34 w 86"/>
              <a:gd name="T37" fmla="*/ 127 h 150"/>
              <a:gd name="T38" fmla="*/ 23 w 86"/>
              <a:gd name="T39" fmla="*/ 136 h 150"/>
              <a:gd name="T40" fmla="*/ 31 w 86"/>
              <a:gd name="T41" fmla="*/ 150 h 150"/>
              <a:gd name="T42" fmla="*/ 34 w 86"/>
              <a:gd name="T43" fmla="*/ 150 h 150"/>
              <a:gd name="T44" fmla="*/ 34 w 86"/>
              <a:gd name="T45" fmla="*/ 127 h 150"/>
              <a:gd name="T46" fmla="*/ 34 w 86"/>
              <a:gd name="T47" fmla="*/ 51 h 150"/>
              <a:gd name="T48" fmla="*/ 34 w 86"/>
              <a:gd name="T49" fmla="*/ 118 h 150"/>
              <a:gd name="T50" fmla="*/ 0 w 86"/>
              <a:gd name="T51" fmla="*/ 109 h 150"/>
              <a:gd name="T52" fmla="*/ 3 w 86"/>
              <a:gd name="T53" fmla="*/ 96 h 150"/>
              <a:gd name="T54" fmla="*/ 18 w 86"/>
              <a:gd name="T55" fmla="*/ 88 h 150"/>
              <a:gd name="T56" fmla="*/ 23 w 86"/>
              <a:gd name="T57" fmla="*/ 69 h 150"/>
              <a:gd name="T58" fmla="*/ 34 w 86"/>
              <a:gd name="T59" fmla="*/ 51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6" h="150">
                <a:moveTo>
                  <a:pt x="37" y="128"/>
                </a:moveTo>
                <a:cubicBezTo>
                  <a:pt x="36" y="127"/>
                  <a:pt x="35" y="127"/>
                  <a:pt x="34" y="127"/>
                </a:cubicBezTo>
                <a:cubicBezTo>
                  <a:pt x="34" y="150"/>
                  <a:pt x="34" y="150"/>
                  <a:pt x="34" y="150"/>
                </a:cubicBezTo>
                <a:cubicBezTo>
                  <a:pt x="39" y="150"/>
                  <a:pt x="44" y="147"/>
                  <a:pt x="45" y="142"/>
                </a:cubicBezTo>
                <a:cubicBezTo>
                  <a:pt x="47" y="136"/>
                  <a:pt x="43" y="129"/>
                  <a:pt x="37" y="128"/>
                </a:cubicBezTo>
                <a:close/>
                <a:moveTo>
                  <a:pt x="34" y="118"/>
                </a:moveTo>
                <a:cubicBezTo>
                  <a:pt x="34" y="51"/>
                  <a:pt x="34" y="51"/>
                  <a:pt x="34" y="51"/>
                </a:cubicBezTo>
                <a:cubicBezTo>
                  <a:pt x="39" y="48"/>
                  <a:pt x="45" y="46"/>
                  <a:pt x="51" y="46"/>
                </a:cubicBezTo>
                <a:cubicBezTo>
                  <a:pt x="61" y="8"/>
                  <a:pt x="61" y="8"/>
                  <a:pt x="61" y="8"/>
                </a:cubicBezTo>
                <a:cubicBezTo>
                  <a:pt x="62" y="3"/>
                  <a:pt x="67" y="0"/>
                  <a:pt x="72" y="1"/>
                </a:cubicBezTo>
                <a:cubicBezTo>
                  <a:pt x="77" y="2"/>
                  <a:pt x="80" y="7"/>
                  <a:pt x="78" y="12"/>
                </a:cubicBezTo>
                <a:cubicBezTo>
                  <a:pt x="69" y="51"/>
                  <a:pt x="69" y="51"/>
                  <a:pt x="69" y="51"/>
                </a:cubicBezTo>
                <a:cubicBezTo>
                  <a:pt x="79" y="57"/>
                  <a:pt x="86" y="68"/>
                  <a:pt x="82" y="84"/>
                </a:cubicBezTo>
                <a:cubicBezTo>
                  <a:pt x="82" y="84"/>
                  <a:pt x="79" y="97"/>
                  <a:pt x="77" y="103"/>
                </a:cubicBezTo>
                <a:cubicBezTo>
                  <a:pt x="77" y="103"/>
                  <a:pt x="77" y="103"/>
                  <a:pt x="77" y="103"/>
                </a:cubicBezTo>
                <a:cubicBezTo>
                  <a:pt x="75" y="112"/>
                  <a:pt x="86" y="117"/>
                  <a:pt x="86" y="117"/>
                </a:cubicBezTo>
                <a:cubicBezTo>
                  <a:pt x="83" y="130"/>
                  <a:pt x="83" y="130"/>
                  <a:pt x="83" y="130"/>
                </a:cubicBezTo>
                <a:lnTo>
                  <a:pt x="34" y="118"/>
                </a:lnTo>
                <a:close/>
                <a:moveTo>
                  <a:pt x="34" y="127"/>
                </a:moveTo>
                <a:cubicBezTo>
                  <a:pt x="29" y="127"/>
                  <a:pt x="24" y="131"/>
                  <a:pt x="23" y="136"/>
                </a:cubicBezTo>
                <a:cubicBezTo>
                  <a:pt x="21" y="142"/>
                  <a:pt x="25" y="148"/>
                  <a:pt x="31" y="150"/>
                </a:cubicBezTo>
                <a:cubicBezTo>
                  <a:pt x="32" y="150"/>
                  <a:pt x="33" y="150"/>
                  <a:pt x="34" y="150"/>
                </a:cubicBezTo>
                <a:cubicBezTo>
                  <a:pt x="34" y="127"/>
                  <a:pt x="34" y="127"/>
                  <a:pt x="34" y="127"/>
                </a:cubicBezTo>
                <a:close/>
                <a:moveTo>
                  <a:pt x="34" y="51"/>
                </a:moveTo>
                <a:cubicBezTo>
                  <a:pt x="34" y="118"/>
                  <a:pt x="34" y="118"/>
                  <a:pt x="34" y="118"/>
                </a:cubicBezTo>
                <a:cubicBezTo>
                  <a:pt x="0" y="109"/>
                  <a:pt x="0" y="109"/>
                  <a:pt x="0" y="109"/>
                </a:cubicBezTo>
                <a:cubicBezTo>
                  <a:pt x="3" y="96"/>
                  <a:pt x="3" y="96"/>
                  <a:pt x="3" y="96"/>
                </a:cubicBezTo>
                <a:cubicBezTo>
                  <a:pt x="3" y="96"/>
                  <a:pt x="16" y="97"/>
                  <a:pt x="18" y="88"/>
                </a:cubicBezTo>
                <a:cubicBezTo>
                  <a:pt x="20" y="80"/>
                  <a:pt x="23" y="69"/>
                  <a:pt x="23" y="69"/>
                </a:cubicBezTo>
                <a:cubicBezTo>
                  <a:pt x="25" y="61"/>
                  <a:pt x="29" y="55"/>
                  <a:pt x="34" y="5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4" name="Freeform 74"/>
          <p:cNvSpPr>
            <a:spLocks noEditPoints="1"/>
          </p:cNvSpPr>
          <p:nvPr/>
        </p:nvSpPr>
        <p:spPr bwMode="auto">
          <a:xfrm>
            <a:off x="5801836" y="1348840"/>
            <a:ext cx="282105" cy="345191"/>
          </a:xfrm>
          <a:custGeom>
            <a:avLst/>
            <a:gdLst>
              <a:gd name="T0" fmla="*/ 172 w 172"/>
              <a:gd name="T1" fmla="*/ 9 h 211"/>
              <a:gd name="T2" fmla="*/ 121 w 172"/>
              <a:gd name="T3" fmla="*/ 37 h 211"/>
              <a:gd name="T4" fmla="*/ 143 w 172"/>
              <a:gd name="T5" fmla="*/ 211 h 211"/>
              <a:gd name="T6" fmla="*/ 124 w 172"/>
              <a:gd name="T7" fmla="*/ 165 h 211"/>
              <a:gd name="T8" fmla="*/ 131 w 172"/>
              <a:gd name="T9" fmla="*/ 108 h 211"/>
              <a:gd name="T10" fmla="*/ 121 w 172"/>
              <a:gd name="T11" fmla="*/ 86 h 211"/>
              <a:gd name="T12" fmla="*/ 129 w 172"/>
              <a:gd name="T13" fmla="*/ 146 h 211"/>
              <a:gd name="T14" fmla="*/ 127 w 172"/>
              <a:gd name="T15" fmla="*/ 116 h 211"/>
              <a:gd name="T16" fmla="*/ 121 w 172"/>
              <a:gd name="T17" fmla="*/ 156 h 211"/>
              <a:gd name="T18" fmla="*/ 121 w 172"/>
              <a:gd name="T19" fmla="*/ 9 h 211"/>
              <a:gd name="T20" fmla="*/ 98 w 172"/>
              <a:gd name="T21" fmla="*/ 37 h 211"/>
              <a:gd name="T22" fmla="*/ 110 w 172"/>
              <a:gd name="T23" fmla="*/ 88 h 211"/>
              <a:gd name="T24" fmla="*/ 100 w 172"/>
              <a:gd name="T25" fmla="*/ 81 h 211"/>
              <a:gd name="T26" fmla="*/ 121 w 172"/>
              <a:gd name="T27" fmla="*/ 211 h 211"/>
              <a:gd name="T28" fmla="*/ 101 w 172"/>
              <a:gd name="T29" fmla="*/ 163 h 211"/>
              <a:gd name="T30" fmla="*/ 121 w 172"/>
              <a:gd name="T31" fmla="*/ 211 h 211"/>
              <a:gd name="T32" fmla="*/ 113 w 172"/>
              <a:gd name="T33" fmla="*/ 148 h 211"/>
              <a:gd name="T34" fmla="*/ 121 w 172"/>
              <a:gd name="T35" fmla="*/ 156 h 211"/>
              <a:gd name="T36" fmla="*/ 98 w 172"/>
              <a:gd name="T37" fmla="*/ 0 h 211"/>
              <a:gd name="T38" fmla="*/ 71 w 172"/>
              <a:gd name="T39" fmla="*/ 0 h 211"/>
              <a:gd name="T40" fmla="*/ 98 w 172"/>
              <a:gd name="T41" fmla="*/ 80 h 211"/>
              <a:gd name="T42" fmla="*/ 71 w 172"/>
              <a:gd name="T43" fmla="*/ 37 h 211"/>
              <a:gd name="T44" fmla="*/ 71 w 172"/>
              <a:gd name="T45" fmla="*/ 166 h 211"/>
              <a:gd name="T46" fmla="*/ 98 w 172"/>
              <a:gd name="T47" fmla="*/ 141 h 211"/>
              <a:gd name="T48" fmla="*/ 98 w 172"/>
              <a:gd name="T49" fmla="*/ 160 h 211"/>
              <a:gd name="T50" fmla="*/ 74 w 172"/>
              <a:gd name="T51" fmla="*/ 124 h 211"/>
              <a:gd name="T52" fmla="*/ 71 w 172"/>
              <a:gd name="T53" fmla="*/ 118 h 211"/>
              <a:gd name="T54" fmla="*/ 71 w 172"/>
              <a:gd name="T55" fmla="*/ 98 h 211"/>
              <a:gd name="T56" fmla="*/ 71 w 172"/>
              <a:gd name="T57" fmla="*/ 0 h 211"/>
              <a:gd name="T58" fmla="*/ 60 w 172"/>
              <a:gd name="T59" fmla="*/ 0 h 211"/>
              <a:gd name="T60" fmla="*/ 71 w 172"/>
              <a:gd name="T61" fmla="*/ 88 h 211"/>
              <a:gd name="T62" fmla="*/ 60 w 172"/>
              <a:gd name="T63" fmla="*/ 37 h 211"/>
              <a:gd name="T64" fmla="*/ 60 w 172"/>
              <a:gd name="T65" fmla="*/ 120 h 211"/>
              <a:gd name="T66" fmla="*/ 65 w 172"/>
              <a:gd name="T67" fmla="*/ 166 h 211"/>
              <a:gd name="T68" fmla="*/ 71 w 172"/>
              <a:gd name="T69" fmla="*/ 98 h 211"/>
              <a:gd name="T70" fmla="*/ 71 w 172"/>
              <a:gd name="T71" fmla="*/ 98 h 211"/>
              <a:gd name="T72" fmla="*/ 60 w 172"/>
              <a:gd name="T73" fmla="*/ 9 h 211"/>
              <a:gd name="T74" fmla="*/ 12 w 172"/>
              <a:gd name="T75" fmla="*/ 23 h 211"/>
              <a:gd name="T76" fmla="*/ 60 w 172"/>
              <a:gd name="T77" fmla="*/ 100 h 211"/>
              <a:gd name="T78" fmla="*/ 28 w 172"/>
              <a:gd name="T79" fmla="*/ 118 h 211"/>
              <a:gd name="T80" fmla="*/ 29 w 172"/>
              <a:gd name="T81" fmla="*/ 134 h 211"/>
              <a:gd name="T82" fmla="*/ 34 w 172"/>
              <a:gd name="T83" fmla="*/ 127 h 211"/>
              <a:gd name="T84" fmla="*/ 47 w 172"/>
              <a:gd name="T85" fmla="*/ 120 h 211"/>
              <a:gd name="T86" fmla="*/ 36 w 172"/>
              <a:gd name="T87" fmla="*/ 178 h 211"/>
              <a:gd name="T88" fmla="*/ 45 w 172"/>
              <a:gd name="T89" fmla="*/ 163 h 211"/>
              <a:gd name="T90" fmla="*/ 60 w 172"/>
              <a:gd name="T91" fmla="*/ 211 h 211"/>
              <a:gd name="T92" fmla="*/ 0 w 172"/>
              <a:gd name="T93" fmla="*/ 2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2" h="211">
                <a:moveTo>
                  <a:pt x="121" y="0"/>
                </a:moveTo>
                <a:cubicBezTo>
                  <a:pt x="172" y="0"/>
                  <a:pt x="172" y="0"/>
                  <a:pt x="172" y="0"/>
                </a:cubicBezTo>
                <a:cubicBezTo>
                  <a:pt x="172" y="9"/>
                  <a:pt x="172" y="9"/>
                  <a:pt x="172" y="9"/>
                </a:cubicBezTo>
                <a:cubicBezTo>
                  <a:pt x="121" y="9"/>
                  <a:pt x="121" y="9"/>
                  <a:pt x="121" y="9"/>
                </a:cubicBezTo>
                <a:cubicBezTo>
                  <a:pt x="121" y="0"/>
                  <a:pt x="121" y="0"/>
                  <a:pt x="121" y="0"/>
                </a:cubicBezTo>
                <a:close/>
                <a:moveTo>
                  <a:pt x="121" y="37"/>
                </a:moveTo>
                <a:cubicBezTo>
                  <a:pt x="172" y="37"/>
                  <a:pt x="172" y="37"/>
                  <a:pt x="172" y="37"/>
                </a:cubicBezTo>
                <a:cubicBezTo>
                  <a:pt x="172" y="183"/>
                  <a:pt x="172" y="183"/>
                  <a:pt x="172" y="183"/>
                </a:cubicBezTo>
                <a:cubicBezTo>
                  <a:pt x="172" y="198"/>
                  <a:pt x="159" y="211"/>
                  <a:pt x="143" y="211"/>
                </a:cubicBezTo>
                <a:cubicBezTo>
                  <a:pt x="121" y="211"/>
                  <a:pt x="121" y="211"/>
                  <a:pt x="121" y="211"/>
                </a:cubicBezTo>
                <a:cubicBezTo>
                  <a:pt x="121" y="166"/>
                  <a:pt x="121" y="166"/>
                  <a:pt x="121" y="166"/>
                </a:cubicBezTo>
                <a:cubicBezTo>
                  <a:pt x="122" y="166"/>
                  <a:pt x="123" y="166"/>
                  <a:pt x="124" y="165"/>
                </a:cubicBezTo>
                <a:cubicBezTo>
                  <a:pt x="130" y="163"/>
                  <a:pt x="134" y="159"/>
                  <a:pt x="138" y="153"/>
                </a:cubicBezTo>
                <a:cubicBezTo>
                  <a:pt x="142" y="145"/>
                  <a:pt x="145" y="137"/>
                  <a:pt x="145" y="128"/>
                </a:cubicBezTo>
                <a:cubicBezTo>
                  <a:pt x="145" y="115"/>
                  <a:pt x="140" y="108"/>
                  <a:pt x="131" y="108"/>
                </a:cubicBezTo>
                <a:cubicBezTo>
                  <a:pt x="128" y="108"/>
                  <a:pt x="125" y="109"/>
                  <a:pt x="121" y="111"/>
                </a:cubicBezTo>
                <a:cubicBezTo>
                  <a:pt x="127" y="85"/>
                  <a:pt x="127" y="85"/>
                  <a:pt x="127" y="85"/>
                </a:cubicBezTo>
                <a:cubicBezTo>
                  <a:pt x="121" y="86"/>
                  <a:pt x="121" y="86"/>
                  <a:pt x="121" y="86"/>
                </a:cubicBezTo>
                <a:cubicBezTo>
                  <a:pt x="121" y="37"/>
                  <a:pt x="121" y="37"/>
                  <a:pt x="121" y="37"/>
                </a:cubicBezTo>
                <a:close/>
                <a:moveTo>
                  <a:pt x="121" y="156"/>
                </a:moveTo>
                <a:cubicBezTo>
                  <a:pt x="123" y="155"/>
                  <a:pt x="126" y="152"/>
                  <a:pt x="129" y="146"/>
                </a:cubicBezTo>
                <a:cubicBezTo>
                  <a:pt x="131" y="140"/>
                  <a:pt x="133" y="134"/>
                  <a:pt x="133" y="129"/>
                </a:cubicBezTo>
                <a:cubicBezTo>
                  <a:pt x="133" y="123"/>
                  <a:pt x="132" y="119"/>
                  <a:pt x="129" y="117"/>
                </a:cubicBezTo>
                <a:cubicBezTo>
                  <a:pt x="129" y="117"/>
                  <a:pt x="128" y="116"/>
                  <a:pt x="127" y="116"/>
                </a:cubicBezTo>
                <a:cubicBezTo>
                  <a:pt x="126" y="116"/>
                  <a:pt x="124" y="117"/>
                  <a:pt x="123" y="117"/>
                </a:cubicBezTo>
                <a:cubicBezTo>
                  <a:pt x="122" y="117"/>
                  <a:pt x="121" y="117"/>
                  <a:pt x="121" y="118"/>
                </a:cubicBezTo>
                <a:lnTo>
                  <a:pt x="121" y="156"/>
                </a:lnTo>
                <a:close/>
                <a:moveTo>
                  <a:pt x="98" y="0"/>
                </a:moveTo>
                <a:cubicBezTo>
                  <a:pt x="121" y="0"/>
                  <a:pt x="121" y="0"/>
                  <a:pt x="121" y="0"/>
                </a:cubicBezTo>
                <a:cubicBezTo>
                  <a:pt x="121" y="9"/>
                  <a:pt x="121" y="9"/>
                  <a:pt x="121" y="9"/>
                </a:cubicBezTo>
                <a:cubicBezTo>
                  <a:pt x="98" y="9"/>
                  <a:pt x="98" y="9"/>
                  <a:pt x="98" y="9"/>
                </a:cubicBezTo>
                <a:cubicBezTo>
                  <a:pt x="98" y="0"/>
                  <a:pt x="98" y="0"/>
                  <a:pt x="98" y="0"/>
                </a:cubicBezTo>
                <a:close/>
                <a:moveTo>
                  <a:pt x="98" y="37"/>
                </a:moveTo>
                <a:cubicBezTo>
                  <a:pt x="121" y="37"/>
                  <a:pt x="121" y="37"/>
                  <a:pt x="121" y="37"/>
                </a:cubicBezTo>
                <a:cubicBezTo>
                  <a:pt x="121" y="86"/>
                  <a:pt x="121" y="86"/>
                  <a:pt x="121" y="86"/>
                </a:cubicBezTo>
                <a:cubicBezTo>
                  <a:pt x="110" y="88"/>
                  <a:pt x="110" y="88"/>
                  <a:pt x="110" y="88"/>
                </a:cubicBezTo>
                <a:cubicBezTo>
                  <a:pt x="98" y="141"/>
                  <a:pt x="98" y="141"/>
                  <a:pt x="98" y="141"/>
                </a:cubicBezTo>
                <a:cubicBezTo>
                  <a:pt x="98" y="90"/>
                  <a:pt x="98" y="90"/>
                  <a:pt x="98" y="90"/>
                </a:cubicBezTo>
                <a:cubicBezTo>
                  <a:pt x="100" y="81"/>
                  <a:pt x="100" y="81"/>
                  <a:pt x="100" y="81"/>
                </a:cubicBezTo>
                <a:cubicBezTo>
                  <a:pt x="100" y="81"/>
                  <a:pt x="99" y="81"/>
                  <a:pt x="98" y="80"/>
                </a:cubicBezTo>
                <a:cubicBezTo>
                  <a:pt x="98" y="37"/>
                  <a:pt x="98" y="37"/>
                  <a:pt x="98" y="37"/>
                </a:cubicBezTo>
                <a:close/>
                <a:moveTo>
                  <a:pt x="121" y="211"/>
                </a:moveTo>
                <a:cubicBezTo>
                  <a:pt x="98" y="211"/>
                  <a:pt x="98" y="211"/>
                  <a:pt x="98" y="211"/>
                </a:cubicBezTo>
                <a:cubicBezTo>
                  <a:pt x="98" y="160"/>
                  <a:pt x="98" y="160"/>
                  <a:pt x="98" y="160"/>
                </a:cubicBezTo>
                <a:cubicBezTo>
                  <a:pt x="99" y="161"/>
                  <a:pt x="100" y="162"/>
                  <a:pt x="101" y="163"/>
                </a:cubicBezTo>
                <a:cubicBezTo>
                  <a:pt x="103" y="166"/>
                  <a:pt x="107" y="167"/>
                  <a:pt x="112" y="167"/>
                </a:cubicBezTo>
                <a:cubicBezTo>
                  <a:pt x="115" y="167"/>
                  <a:pt x="118" y="167"/>
                  <a:pt x="121" y="166"/>
                </a:cubicBezTo>
                <a:cubicBezTo>
                  <a:pt x="121" y="211"/>
                  <a:pt x="121" y="211"/>
                  <a:pt x="121" y="211"/>
                </a:cubicBezTo>
                <a:close/>
                <a:moveTo>
                  <a:pt x="121" y="118"/>
                </a:moveTo>
                <a:cubicBezTo>
                  <a:pt x="120" y="118"/>
                  <a:pt x="120" y="118"/>
                  <a:pt x="120" y="119"/>
                </a:cubicBezTo>
                <a:cubicBezTo>
                  <a:pt x="113" y="148"/>
                  <a:pt x="113" y="148"/>
                  <a:pt x="113" y="148"/>
                </a:cubicBezTo>
                <a:cubicBezTo>
                  <a:pt x="113" y="149"/>
                  <a:pt x="113" y="150"/>
                  <a:pt x="113" y="151"/>
                </a:cubicBezTo>
                <a:cubicBezTo>
                  <a:pt x="113" y="154"/>
                  <a:pt x="115" y="156"/>
                  <a:pt x="119" y="156"/>
                </a:cubicBezTo>
                <a:cubicBezTo>
                  <a:pt x="120" y="156"/>
                  <a:pt x="120" y="156"/>
                  <a:pt x="121" y="156"/>
                </a:cubicBezTo>
                <a:lnTo>
                  <a:pt x="121" y="118"/>
                </a:lnTo>
                <a:close/>
                <a:moveTo>
                  <a:pt x="71" y="0"/>
                </a:moveTo>
                <a:cubicBezTo>
                  <a:pt x="98" y="0"/>
                  <a:pt x="98" y="0"/>
                  <a:pt x="98" y="0"/>
                </a:cubicBezTo>
                <a:cubicBezTo>
                  <a:pt x="98" y="9"/>
                  <a:pt x="98" y="9"/>
                  <a:pt x="98" y="9"/>
                </a:cubicBezTo>
                <a:cubicBezTo>
                  <a:pt x="71" y="9"/>
                  <a:pt x="71" y="9"/>
                  <a:pt x="71" y="9"/>
                </a:cubicBezTo>
                <a:cubicBezTo>
                  <a:pt x="71" y="0"/>
                  <a:pt x="71" y="0"/>
                  <a:pt x="71" y="0"/>
                </a:cubicBezTo>
                <a:close/>
                <a:moveTo>
                  <a:pt x="71" y="37"/>
                </a:moveTo>
                <a:cubicBezTo>
                  <a:pt x="98" y="37"/>
                  <a:pt x="98" y="37"/>
                  <a:pt x="98" y="37"/>
                </a:cubicBezTo>
                <a:cubicBezTo>
                  <a:pt x="98" y="80"/>
                  <a:pt x="98" y="80"/>
                  <a:pt x="98" y="80"/>
                </a:cubicBezTo>
                <a:cubicBezTo>
                  <a:pt x="96" y="80"/>
                  <a:pt x="94" y="80"/>
                  <a:pt x="91" y="80"/>
                </a:cubicBezTo>
                <a:cubicBezTo>
                  <a:pt x="85" y="80"/>
                  <a:pt x="78" y="83"/>
                  <a:pt x="71" y="88"/>
                </a:cubicBezTo>
                <a:cubicBezTo>
                  <a:pt x="71" y="37"/>
                  <a:pt x="71" y="37"/>
                  <a:pt x="71" y="37"/>
                </a:cubicBezTo>
                <a:close/>
                <a:moveTo>
                  <a:pt x="98" y="211"/>
                </a:moveTo>
                <a:cubicBezTo>
                  <a:pt x="71" y="211"/>
                  <a:pt x="71" y="211"/>
                  <a:pt x="71" y="211"/>
                </a:cubicBezTo>
                <a:cubicBezTo>
                  <a:pt x="71" y="166"/>
                  <a:pt x="71" y="166"/>
                  <a:pt x="71" y="166"/>
                </a:cubicBezTo>
                <a:cubicBezTo>
                  <a:pt x="82" y="166"/>
                  <a:pt x="82" y="166"/>
                  <a:pt x="82" y="166"/>
                </a:cubicBezTo>
                <a:cubicBezTo>
                  <a:pt x="98" y="90"/>
                  <a:pt x="98" y="90"/>
                  <a:pt x="98" y="90"/>
                </a:cubicBezTo>
                <a:cubicBezTo>
                  <a:pt x="98" y="141"/>
                  <a:pt x="98" y="141"/>
                  <a:pt x="98" y="141"/>
                </a:cubicBezTo>
                <a:cubicBezTo>
                  <a:pt x="97" y="146"/>
                  <a:pt x="97" y="146"/>
                  <a:pt x="97" y="146"/>
                </a:cubicBezTo>
                <a:cubicBezTo>
                  <a:pt x="97" y="148"/>
                  <a:pt x="97" y="150"/>
                  <a:pt x="97" y="152"/>
                </a:cubicBezTo>
                <a:cubicBezTo>
                  <a:pt x="97" y="155"/>
                  <a:pt x="97" y="158"/>
                  <a:pt x="98" y="160"/>
                </a:cubicBezTo>
                <a:cubicBezTo>
                  <a:pt x="98" y="211"/>
                  <a:pt x="98" y="211"/>
                  <a:pt x="98" y="211"/>
                </a:cubicBezTo>
                <a:close/>
                <a:moveTo>
                  <a:pt x="71" y="137"/>
                </a:moveTo>
                <a:cubicBezTo>
                  <a:pt x="74" y="124"/>
                  <a:pt x="74" y="124"/>
                  <a:pt x="74" y="124"/>
                </a:cubicBezTo>
                <a:cubicBezTo>
                  <a:pt x="73" y="124"/>
                  <a:pt x="72" y="124"/>
                  <a:pt x="71" y="123"/>
                </a:cubicBezTo>
                <a:cubicBezTo>
                  <a:pt x="71" y="137"/>
                  <a:pt x="71" y="137"/>
                  <a:pt x="71" y="137"/>
                </a:cubicBezTo>
                <a:close/>
                <a:moveTo>
                  <a:pt x="71" y="118"/>
                </a:moveTo>
                <a:cubicBezTo>
                  <a:pt x="73" y="118"/>
                  <a:pt x="74" y="119"/>
                  <a:pt x="75" y="119"/>
                </a:cubicBezTo>
                <a:cubicBezTo>
                  <a:pt x="82" y="88"/>
                  <a:pt x="82" y="88"/>
                  <a:pt x="82" y="88"/>
                </a:cubicBezTo>
                <a:cubicBezTo>
                  <a:pt x="79" y="90"/>
                  <a:pt x="75" y="93"/>
                  <a:pt x="71" y="98"/>
                </a:cubicBezTo>
                <a:lnTo>
                  <a:pt x="71" y="118"/>
                </a:lnTo>
                <a:close/>
                <a:moveTo>
                  <a:pt x="60" y="0"/>
                </a:moveTo>
                <a:cubicBezTo>
                  <a:pt x="71" y="0"/>
                  <a:pt x="71" y="0"/>
                  <a:pt x="71" y="0"/>
                </a:cubicBezTo>
                <a:cubicBezTo>
                  <a:pt x="71" y="9"/>
                  <a:pt x="71" y="9"/>
                  <a:pt x="71" y="9"/>
                </a:cubicBezTo>
                <a:cubicBezTo>
                  <a:pt x="60" y="9"/>
                  <a:pt x="60" y="9"/>
                  <a:pt x="60" y="9"/>
                </a:cubicBezTo>
                <a:cubicBezTo>
                  <a:pt x="60" y="0"/>
                  <a:pt x="60" y="0"/>
                  <a:pt x="60" y="0"/>
                </a:cubicBezTo>
                <a:close/>
                <a:moveTo>
                  <a:pt x="60" y="37"/>
                </a:moveTo>
                <a:cubicBezTo>
                  <a:pt x="71" y="37"/>
                  <a:pt x="71" y="37"/>
                  <a:pt x="71" y="37"/>
                </a:cubicBezTo>
                <a:cubicBezTo>
                  <a:pt x="71" y="88"/>
                  <a:pt x="71" y="88"/>
                  <a:pt x="71" y="88"/>
                </a:cubicBezTo>
                <a:cubicBezTo>
                  <a:pt x="71" y="89"/>
                  <a:pt x="71" y="89"/>
                  <a:pt x="71" y="89"/>
                </a:cubicBezTo>
                <a:cubicBezTo>
                  <a:pt x="67" y="92"/>
                  <a:pt x="64" y="96"/>
                  <a:pt x="60" y="100"/>
                </a:cubicBezTo>
                <a:cubicBezTo>
                  <a:pt x="60" y="37"/>
                  <a:pt x="60" y="37"/>
                  <a:pt x="60" y="37"/>
                </a:cubicBezTo>
                <a:close/>
                <a:moveTo>
                  <a:pt x="71" y="211"/>
                </a:moveTo>
                <a:cubicBezTo>
                  <a:pt x="60" y="211"/>
                  <a:pt x="60" y="211"/>
                  <a:pt x="60" y="211"/>
                </a:cubicBezTo>
                <a:cubicBezTo>
                  <a:pt x="60" y="120"/>
                  <a:pt x="60" y="120"/>
                  <a:pt x="60" y="120"/>
                </a:cubicBezTo>
                <a:cubicBezTo>
                  <a:pt x="64" y="121"/>
                  <a:pt x="68" y="122"/>
                  <a:pt x="71" y="123"/>
                </a:cubicBezTo>
                <a:cubicBezTo>
                  <a:pt x="71" y="137"/>
                  <a:pt x="71" y="137"/>
                  <a:pt x="71" y="137"/>
                </a:cubicBezTo>
                <a:cubicBezTo>
                  <a:pt x="65" y="166"/>
                  <a:pt x="65" y="166"/>
                  <a:pt x="65" y="166"/>
                </a:cubicBezTo>
                <a:cubicBezTo>
                  <a:pt x="71" y="166"/>
                  <a:pt x="71" y="166"/>
                  <a:pt x="71" y="166"/>
                </a:cubicBezTo>
                <a:cubicBezTo>
                  <a:pt x="71" y="211"/>
                  <a:pt x="71" y="211"/>
                  <a:pt x="71" y="211"/>
                </a:cubicBezTo>
                <a:close/>
                <a:moveTo>
                  <a:pt x="71" y="98"/>
                </a:moveTo>
                <a:cubicBezTo>
                  <a:pt x="68" y="102"/>
                  <a:pt x="65" y="108"/>
                  <a:pt x="61" y="115"/>
                </a:cubicBezTo>
                <a:cubicBezTo>
                  <a:pt x="65" y="116"/>
                  <a:pt x="68" y="117"/>
                  <a:pt x="71" y="118"/>
                </a:cubicBezTo>
                <a:lnTo>
                  <a:pt x="71" y="98"/>
                </a:lnTo>
                <a:close/>
                <a:moveTo>
                  <a:pt x="29" y="0"/>
                </a:moveTo>
                <a:cubicBezTo>
                  <a:pt x="60" y="0"/>
                  <a:pt x="60" y="0"/>
                  <a:pt x="60" y="0"/>
                </a:cubicBezTo>
                <a:cubicBezTo>
                  <a:pt x="60" y="9"/>
                  <a:pt x="60" y="9"/>
                  <a:pt x="60" y="9"/>
                </a:cubicBezTo>
                <a:cubicBezTo>
                  <a:pt x="26" y="9"/>
                  <a:pt x="26" y="9"/>
                  <a:pt x="26" y="9"/>
                </a:cubicBezTo>
                <a:cubicBezTo>
                  <a:pt x="18" y="9"/>
                  <a:pt x="12" y="15"/>
                  <a:pt x="12" y="23"/>
                </a:cubicBezTo>
                <a:cubicBezTo>
                  <a:pt x="12" y="23"/>
                  <a:pt x="12" y="23"/>
                  <a:pt x="12" y="23"/>
                </a:cubicBezTo>
                <a:cubicBezTo>
                  <a:pt x="12" y="30"/>
                  <a:pt x="18" y="37"/>
                  <a:pt x="26" y="37"/>
                </a:cubicBezTo>
                <a:cubicBezTo>
                  <a:pt x="60" y="37"/>
                  <a:pt x="60" y="37"/>
                  <a:pt x="60" y="37"/>
                </a:cubicBezTo>
                <a:cubicBezTo>
                  <a:pt x="60" y="100"/>
                  <a:pt x="60" y="100"/>
                  <a:pt x="60" y="100"/>
                </a:cubicBezTo>
                <a:cubicBezTo>
                  <a:pt x="57" y="104"/>
                  <a:pt x="54" y="109"/>
                  <a:pt x="51" y="114"/>
                </a:cubicBezTo>
                <a:cubicBezTo>
                  <a:pt x="48" y="114"/>
                  <a:pt x="46" y="113"/>
                  <a:pt x="45" y="113"/>
                </a:cubicBezTo>
                <a:cubicBezTo>
                  <a:pt x="38" y="113"/>
                  <a:pt x="32" y="115"/>
                  <a:pt x="28" y="118"/>
                </a:cubicBezTo>
                <a:cubicBezTo>
                  <a:pt x="23" y="120"/>
                  <a:pt x="21" y="124"/>
                  <a:pt x="21" y="128"/>
                </a:cubicBezTo>
                <a:cubicBezTo>
                  <a:pt x="21" y="130"/>
                  <a:pt x="22" y="131"/>
                  <a:pt x="23" y="133"/>
                </a:cubicBezTo>
                <a:cubicBezTo>
                  <a:pt x="24" y="134"/>
                  <a:pt x="26" y="134"/>
                  <a:pt x="29" y="134"/>
                </a:cubicBezTo>
                <a:cubicBezTo>
                  <a:pt x="30" y="134"/>
                  <a:pt x="31" y="134"/>
                  <a:pt x="33" y="133"/>
                </a:cubicBezTo>
                <a:cubicBezTo>
                  <a:pt x="34" y="132"/>
                  <a:pt x="35" y="131"/>
                  <a:pt x="35" y="130"/>
                </a:cubicBezTo>
                <a:cubicBezTo>
                  <a:pt x="35" y="129"/>
                  <a:pt x="34" y="128"/>
                  <a:pt x="34" y="127"/>
                </a:cubicBezTo>
                <a:cubicBezTo>
                  <a:pt x="34" y="127"/>
                  <a:pt x="33" y="126"/>
                  <a:pt x="33" y="126"/>
                </a:cubicBezTo>
                <a:cubicBezTo>
                  <a:pt x="34" y="124"/>
                  <a:pt x="35" y="123"/>
                  <a:pt x="38" y="122"/>
                </a:cubicBezTo>
                <a:cubicBezTo>
                  <a:pt x="40" y="121"/>
                  <a:pt x="43" y="120"/>
                  <a:pt x="47" y="120"/>
                </a:cubicBezTo>
                <a:cubicBezTo>
                  <a:pt x="44" y="125"/>
                  <a:pt x="42" y="129"/>
                  <a:pt x="40" y="134"/>
                </a:cubicBezTo>
                <a:cubicBezTo>
                  <a:pt x="33" y="148"/>
                  <a:pt x="30" y="159"/>
                  <a:pt x="30" y="167"/>
                </a:cubicBezTo>
                <a:cubicBezTo>
                  <a:pt x="30" y="173"/>
                  <a:pt x="32" y="176"/>
                  <a:pt x="36" y="178"/>
                </a:cubicBezTo>
                <a:cubicBezTo>
                  <a:pt x="37" y="179"/>
                  <a:pt x="41" y="180"/>
                  <a:pt x="45" y="180"/>
                </a:cubicBezTo>
                <a:cubicBezTo>
                  <a:pt x="44" y="178"/>
                  <a:pt x="44" y="176"/>
                  <a:pt x="44" y="173"/>
                </a:cubicBezTo>
                <a:cubicBezTo>
                  <a:pt x="44" y="170"/>
                  <a:pt x="44" y="167"/>
                  <a:pt x="45" y="163"/>
                </a:cubicBezTo>
                <a:cubicBezTo>
                  <a:pt x="47" y="150"/>
                  <a:pt x="52" y="136"/>
                  <a:pt x="59" y="120"/>
                </a:cubicBezTo>
                <a:cubicBezTo>
                  <a:pt x="59" y="120"/>
                  <a:pt x="60" y="120"/>
                  <a:pt x="60" y="120"/>
                </a:cubicBezTo>
                <a:cubicBezTo>
                  <a:pt x="60" y="211"/>
                  <a:pt x="60" y="211"/>
                  <a:pt x="60" y="211"/>
                </a:cubicBezTo>
                <a:cubicBezTo>
                  <a:pt x="29" y="211"/>
                  <a:pt x="29" y="211"/>
                  <a:pt x="29" y="211"/>
                </a:cubicBezTo>
                <a:cubicBezTo>
                  <a:pt x="13" y="211"/>
                  <a:pt x="0" y="198"/>
                  <a:pt x="0" y="183"/>
                </a:cubicBezTo>
                <a:cubicBezTo>
                  <a:pt x="0" y="29"/>
                  <a:pt x="0" y="29"/>
                  <a:pt x="0" y="29"/>
                </a:cubicBezTo>
                <a:cubicBezTo>
                  <a:pt x="0" y="13"/>
                  <a:pt x="13" y="0"/>
                  <a:pt x="29"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5" name="Freeform 75"/>
          <p:cNvSpPr>
            <a:spLocks noEditPoints="1"/>
          </p:cNvSpPr>
          <p:nvPr/>
        </p:nvSpPr>
        <p:spPr bwMode="auto">
          <a:xfrm>
            <a:off x="6344621" y="1711885"/>
            <a:ext cx="427323" cy="428513"/>
          </a:xfrm>
          <a:custGeom>
            <a:avLst/>
            <a:gdLst>
              <a:gd name="T0" fmla="*/ 249 w 261"/>
              <a:gd name="T1" fmla="*/ 220 h 262"/>
              <a:gd name="T2" fmla="*/ 261 w 261"/>
              <a:gd name="T3" fmla="*/ 70 h 262"/>
              <a:gd name="T4" fmla="*/ 249 w 261"/>
              <a:gd name="T5" fmla="*/ 70 h 262"/>
              <a:gd name="T6" fmla="*/ 249 w 261"/>
              <a:gd name="T7" fmla="*/ 154 h 262"/>
              <a:gd name="T8" fmla="*/ 227 w 261"/>
              <a:gd name="T9" fmla="*/ 180 h 262"/>
              <a:gd name="T10" fmla="*/ 209 w 261"/>
              <a:gd name="T11" fmla="*/ 262 h 262"/>
              <a:gd name="T12" fmla="*/ 209 w 261"/>
              <a:gd name="T13" fmla="*/ 262 h 262"/>
              <a:gd name="T14" fmla="*/ 209 w 261"/>
              <a:gd name="T15" fmla="*/ 15 h 262"/>
              <a:gd name="T16" fmla="*/ 203 w 261"/>
              <a:gd name="T17" fmla="*/ 28 h 262"/>
              <a:gd name="T18" fmla="*/ 209 w 261"/>
              <a:gd name="T19" fmla="*/ 50 h 262"/>
              <a:gd name="T20" fmla="*/ 201 w 261"/>
              <a:gd name="T21" fmla="*/ 120 h 262"/>
              <a:gd name="T22" fmla="*/ 209 w 261"/>
              <a:gd name="T23" fmla="*/ 197 h 262"/>
              <a:gd name="T24" fmla="*/ 209 w 261"/>
              <a:gd name="T25" fmla="*/ 197 h 262"/>
              <a:gd name="T26" fmla="*/ 195 w 261"/>
              <a:gd name="T27" fmla="*/ 232 h 262"/>
              <a:gd name="T28" fmla="*/ 168 w 261"/>
              <a:gd name="T29" fmla="*/ 36 h 262"/>
              <a:gd name="T30" fmla="*/ 195 w 261"/>
              <a:gd name="T31" fmla="*/ 20 h 262"/>
              <a:gd name="T32" fmla="*/ 195 w 261"/>
              <a:gd name="T33" fmla="*/ 50 h 262"/>
              <a:gd name="T34" fmla="*/ 195 w 261"/>
              <a:gd name="T35" fmla="*/ 120 h 262"/>
              <a:gd name="T36" fmla="*/ 168 w 261"/>
              <a:gd name="T37" fmla="*/ 220 h 262"/>
              <a:gd name="T38" fmla="*/ 192 w 261"/>
              <a:gd name="T39" fmla="*/ 249 h 262"/>
              <a:gd name="T40" fmla="*/ 168 w 261"/>
              <a:gd name="T41" fmla="*/ 21 h 262"/>
              <a:gd name="T42" fmla="*/ 168 w 261"/>
              <a:gd name="T43" fmla="*/ 44 h 262"/>
              <a:gd name="T44" fmla="*/ 135 w 261"/>
              <a:gd name="T45" fmla="*/ 120 h 262"/>
              <a:gd name="T46" fmla="*/ 167 w 261"/>
              <a:gd name="T47" fmla="*/ 198 h 262"/>
              <a:gd name="T48" fmla="*/ 167 w 261"/>
              <a:gd name="T49" fmla="*/ 167 h 262"/>
              <a:gd name="T50" fmla="*/ 130 w 261"/>
              <a:gd name="T51" fmla="*/ 147 h 262"/>
              <a:gd name="T52" fmla="*/ 93 w 261"/>
              <a:gd name="T53" fmla="*/ 44 h 262"/>
              <a:gd name="T54" fmla="*/ 130 w 261"/>
              <a:gd name="T55" fmla="*/ 0 h 262"/>
              <a:gd name="T56" fmla="*/ 126 w 261"/>
              <a:gd name="T57" fmla="*/ 120 h 262"/>
              <a:gd name="T58" fmla="*/ 130 w 261"/>
              <a:gd name="T59" fmla="*/ 159 h 262"/>
              <a:gd name="T60" fmla="*/ 130 w 261"/>
              <a:gd name="T61" fmla="*/ 179 h 262"/>
              <a:gd name="T62" fmla="*/ 130 w 261"/>
              <a:gd name="T63" fmla="*/ 198 h 262"/>
              <a:gd name="T64" fmla="*/ 93 w 261"/>
              <a:gd name="T65" fmla="*/ 3 h 262"/>
              <a:gd name="T66" fmla="*/ 93 w 261"/>
              <a:gd name="T67" fmla="*/ 36 h 262"/>
              <a:gd name="T68" fmla="*/ 67 w 261"/>
              <a:gd name="T69" fmla="*/ 20 h 262"/>
              <a:gd name="T70" fmla="*/ 67 w 261"/>
              <a:gd name="T71" fmla="*/ 70 h 262"/>
              <a:gd name="T72" fmla="*/ 92 w 261"/>
              <a:gd name="T73" fmla="*/ 147 h 262"/>
              <a:gd name="T74" fmla="*/ 92 w 261"/>
              <a:gd name="T75" fmla="*/ 179 h 262"/>
              <a:gd name="T76" fmla="*/ 93 w 261"/>
              <a:gd name="T77" fmla="*/ 198 h 262"/>
              <a:gd name="T78" fmla="*/ 67 w 261"/>
              <a:gd name="T79" fmla="*/ 171 h 262"/>
              <a:gd name="T80" fmla="*/ 69 w 261"/>
              <a:gd name="T81" fmla="*/ 232 h 262"/>
              <a:gd name="T82" fmla="*/ 58 w 261"/>
              <a:gd name="T83" fmla="*/ 28 h 262"/>
              <a:gd name="T84" fmla="*/ 67 w 261"/>
              <a:gd name="T85" fmla="*/ 9 h 262"/>
              <a:gd name="T86" fmla="*/ 67 w 261"/>
              <a:gd name="T87" fmla="*/ 120 h 262"/>
              <a:gd name="T88" fmla="*/ 67 w 261"/>
              <a:gd name="T89" fmla="*/ 188 h 262"/>
              <a:gd name="T90" fmla="*/ 67 w 261"/>
              <a:gd name="T91" fmla="*/ 232 h 262"/>
              <a:gd name="T92" fmla="*/ 67 w 261"/>
              <a:gd name="T93" fmla="*/ 232 h 262"/>
              <a:gd name="T94" fmla="*/ 52 w 261"/>
              <a:gd name="T95" fmla="*/ 50 h 262"/>
              <a:gd name="T96" fmla="*/ 12 w 261"/>
              <a:gd name="T97" fmla="*/ 220 h 262"/>
              <a:gd name="T98" fmla="*/ 52 w 261"/>
              <a:gd name="T99" fmla="*/ 232 h 262"/>
              <a:gd name="T100" fmla="*/ 52 w 261"/>
              <a:gd name="T101" fmla="*/ 232 h 262"/>
              <a:gd name="T102" fmla="*/ 12 w 261"/>
              <a:gd name="T103" fmla="*/ 114 h 262"/>
              <a:gd name="T104" fmla="*/ 0 w 261"/>
              <a:gd name="T105" fmla="*/ 104 h 262"/>
              <a:gd name="T106" fmla="*/ 12 w 261"/>
              <a:gd name="T107" fmla="*/ 15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1" h="262">
                <a:moveTo>
                  <a:pt x="249" y="220"/>
                </a:moveTo>
                <a:cubicBezTo>
                  <a:pt x="249" y="154"/>
                  <a:pt x="249" y="154"/>
                  <a:pt x="249" y="154"/>
                </a:cubicBezTo>
                <a:cubicBezTo>
                  <a:pt x="251" y="157"/>
                  <a:pt x="252" y="160"/>
                  <a:pt x="252" y="164"/>
                </a:cubicBezTo>
                <a:cubicBezTo>
                  <a:pt x="252" y="220"/>
                  <a:pt x="252" y="220"/>
                  <a:pt x="252" y="220"/>
                </a:cubicBezTo>
                <a:cubicBezTo>
                  <a:pt x="249" y="220"/>
                  <a:pt x="249" y="220"/>
                  <a:pt x="249" y="220"/>
                </a:cubicBezTo>
                <a:close/>
                <a:moveTo>
                  <a:pt x="249" y="114"/>
                </a:moveTo>
                <a:cubicBezTo>
                  <a:pt x="249" y="70"/>
                  <a:pt x="249" y="70"/>
                  <a:pt x="249" y="70"/>
                </a:cubicBezTo>
                <a:cubicBezTo>
                  <a:pt x="250" y="70"/>
                  <a:pt x="250" y="70"/>
                  <a:pt x="250" y="69"/>
                </a:cubicBezTo>
                <a:cubicBezTo>
                  <a:pt x="257" y="67"/>
                  <a:pt x="257" y="67"/>
                  <a:pt x="257" y="67"/>
                </a:cubicBezTo>
                <a:cubicBezTo>
                  <a:pt x="259" y="66"/>
                  <a:pt x="261" y="67"/>
                  <a:pt x="261" y="70"/>
                </a:cubicBezTo>
                <a:cubicBezTo>
                  <a:pt x="261" y="104"/>
                  <a:pt x="261" y="104"/>
                  <a:pt x="261" y="104"/>
                </a:cubicBezTo>
                <a:cubicBezTo>
                  <a:pt x="261" y="107"/>
                  <a:pt x="259" y="110"/>
                  <a:pt x="257" y="111"/>
                </a:cubicBezTo>
                <a:cubicBezTo>
                  <a:pt x="250" y="113"/>
                  <a:pt x="250" y="113"/>
                  <a:pt x="250" y="113"/>
                </a:cubicBezTo>
                <a:cubicBezTo>
                  <a:pt x="250" y="114"/>
                  <a:pt x="250" y="114"/>
                  <a:pt x="249" y="114"/>
                </a:cubicBezTo>
                <a:close/>
                <a:moveTo>
                  <a:pt x="249" y="70"/>
                </a:moveTo>
                <a:cubicBezTo>
                  <a:pt x="249" y="114"/>
                  <a:pt x="249" y="114"/>
                  <a:pt x="249" y="114"/>
                </a:cubicBezTo>
                <a:cubicBezTo>
                  <a:pt x="248" y="114"/>
                  <a:pt x="246" y="112"/>
                  <a:pt x="246" y="110"/>
                </a:cubicBezTo>
                <a:cubicBezTo>
                  <a:pt x="246" y="76"/>
                  <a:pt x="246" y="76"/>
                  <a:pt x="246" y="76"/>
                </a:cubicBezTo>
                <a:cubicBezTo>
                  <a:pt x="246" y="74"/>
                  <a:pt x="248" y="71"/>
                  <a:pt x="249" y="70"/>
                </a:cubicBezTo>
                <a:close/>
                <a:moveTo>
                  <a:pt x="249" y="154"/>
                </a:moveTo>
                <a:cubicBezTo>
                  <a:pt x="246" y="150"/>
                  <a:pt x="241" y="146"/>
                  <a:pt x="235" y="146"/>
                </a:cubicBezTo>
                <a:cubicBezTo>
                  <a:pt x="235" y="50"/>
                  <a:pt x="235" y="50"/>
                  <a:pt x="235" y="50"/>
                </a:cubicBezTo>
                <a:cubicBezTo>
                  <a:pt x="209" y="50"/>
                  <a:pt x="209" y="50"/>
                  <a:pt x="209" y="50"/>
                </a:cubicBezTo>
                <a:cubicBezTo>
                  <a:pt x="209" y="162"/>
                  <a:pt x="209" y="162"/>
                  <a:pt x="209" y="162"/>
                </a:cubicBezTo>
                <a:cubicBezTo>
                  <a:pt x="219" y="162"/>
                  <a:pt x="227" y="170"/>
                  <a:pt x="227" y="180"/>
                </a:cubicBezTo>
                <a:cubicBezTo>
                  <a:pt x="227" y="189"/>
                  <a:pt x="219" y="197"/>
                  <a:pt x="209" y="197"/>
                </a:cubicBezTo>
                <a:cubicBezTo>
                  <a:pt x="209" y="220"/>
                  <a:pt x="209" y="220"/>
                  <a:pt x="209" y="220"/>
                </a:cubicBezTo>
                <a:cubicBezTo>
                  <a:pt x="249" y="220"/>
                  <a:pt x="249" y="220"/>
                  <a:pt x="249" y="220"/>
                </a:cubicBezTo>
                <a:cubicBezTo>
                  <a:pt x="249" y="154"/>
                  <a:pt x="249" y="154"/>
                  <a:pt x="249" y="154"/>
                </a:cubicBezTo>
                <a:close/>
                <a:moveTo>
                  <a:pt x="209" y="262"/>
                </a:moveTo>
                <a:cubicBezTo>
                  <a:pt x="209" y="232"/>
                  <a:pt x="209" y="232"/>
                  <a:pt x="209" y="232"/>
                </a:cubicBezTo>
                <a:cubicBezTo>
                  <a:pt x="226" y="232"/>
                  <a:pt x="226" y="232"/>
                  <a:pt x="226" y="232"/>
                </a:cubicBezTo>
                <a:cubicBezTo>
                  <a:pt x="226" y="249"/>
                  <a:pt x="226" y="249"/>
                  <a:pt x="226" y="249"/>
                </a:cubicBezTo>
                <a:cubicBezTo>
                  <a:pt x="226" y="257"/>
                  <a:pt x="220" y="262"/>
                  <a:pt x="213" y="262"/>
                </a:cubicBezTo>
                <a:cubicBezTo>
                  <a:pt x="209" y="262"/>
                  <a:pt x="209" y="262"/>
                  <a:pt x="209" y="262"/>
                </a:cubicBezTo>
                <a:close/>
                <a:moveTo>
                  <a:pt x="209" y="44"/>
                </a:moveTo>
                <a:cubicBezTo>
                  <a:pt x="209" y="15"/>
                  <a:pt x="209" y="15"/>
                  <a:pt x="209" y="15"/>
                </a:cubicBezTo>
                <a:cubicBezTo>
                  <a:pt x="225" y="23"/>
                  <a:pt x="235" y="33"/>
                  <a:pt x="235" y="44"/>
                </a:cubicBezTo>
                <a:lnTo>
                  <a:pt x="209" y="44"/>
                </a:lnTo>
                <a:close/>
                <a:moveTo>
                  <a:pt x="209" y="15"/>
                </a:moveTo>
                <a:cubicBezTo>
                  <a:pt x="209" y="44"/>
                  <a:pt x="209" y="44"/>
                  <a:pt x="209" y="44"/>
                </a:cubicBezTo>
                <a:cubicBezTo>
                  <a:pt x="195" y="44"/>
                  <a:pt x="195" y="44"/>
                  <a:pt x="195" y="44"/>
                </a:cubicBezTo>
                <a:cubicBezTo>
                  <a:pt x="195" y="37"/>
                  <a:pt x="195" y="37"/>
                  <a:pt x="195" y="37"/>
                </a:cubicBezTo>
                <a:cubicBezTo>
                  <a:pt x="195" y="37"/>
                  <a:pt x="195" y="37"/>
                  <a:pt x="195" y="37"/>
                </a:cubicBezTo>
                <a:cubicBezTo>
                  <a:pt x="199" y="37"/>
                  <a:pt x="203" y="33"/>
                  <a:pt x="203" y="28"/>
                </a:cubicBezTo>
                <a:cubicBezTo>
                  <a:pt x="203" y="24"/>
                  <a:pt x="199" y="20"/>
                  <a:pt x="195" y="20"/>
                </a:cubicBezTo>
                <a:cubicBezTo>
                  <a:pt x="195" y="20"/>
                  <a:pt x="195" y="20"/>
                  <a:pt x="195" y="20"/>
                </a:cubicBezTo>
                <a:cubicBezTo>
                  <a:pt x="195" y="9"/>
                  <a:pt x="195" y="9"/>
                  <a:pt x="195" y="9"/>
                </a:cubicBezTo>
                <a:cubicBezTo>
                  <a:pt x="200" y="11"/>
                  <a:pt x="205" y="13"/>
                  <a:pt x="209" y="15"/>
                </a:cubicBezTo>
                <a:close/>
                <a:moveTo>
                  <a:pt x="209" y="50"/>
                </a:moveTo>
                <a:cubicBezTo>
                  <a:pt x="209" y="162"/>
                  <a:pt x="209" y="162"/>
                  <a:pt x="209" y="162"/>
                </a:cubicBezTo>
                <a:cubicBezTo>
                  <a:pt x="209" y="162"/>
                  <a:pt x="209" y="162"/>
                  <a:pt x="209" y="162"/>
                </a:cubicBezTo>
                <a:cubicBezTo>
                  <a:pt x="203" y="162"/>
                  <a:pt x="198" y="166"/>
                  <a:pt x="195" y="171"/>
                </a:cubicBezTo>
                <a:cubicBezTo>
                  <a:pt x="195" y="120"/>
                  <a:pt x="195" y="120"/>
                  <a:pt x="195" y="120"/>
                </a:cubicBezTo>
                <a:cubicBezTo>
                  <a:pt x="201" y="120"/>
                  <a:pt x="201" y="120"/>
                  <a:pt x="201" y="120"/>
                </a:cubicBezTo>
                <a:cubicBezTo>
                  <a:pt x="201" y="70"/>
                  <a:pt x="201" y="70"/>
                  <a:pt x="201" y="70"/>
                </a:cubicBezTo>
                <a:cubicBezTo>
                  <a:pt x="195" y="70"/>
                  <a:pt x="195" y="70"/>
                  <a:pt x="195" y="70"/>
                </a:cubicBezTo>
                <a:cubicBezTo>
                  <a:pt x="195" y="50"/>
                  <a:pt x="195" y="50"/>
                  <a:pt x="195" y="50"/>
                </a:cubicBezTo>
                <a:cubicBezTo>
                  <a:pt x="209" y="50"/>
                  <a:pt x="209" y="50"/>
                  <a:pt x="209" y="50"/>
                </a:cubicBezTo>
                <a:close/>
                <a:moveTo>
                  <a:pt x="209" y="197"/>
                </a:moveTo>
                <a:cubicBezTo>
                  <a:pt x="209" y="220"/>
                  <a:pt x="209" y="220"/>
                  <a:pt x="209" y="220"/>
                </a:cubicBezTo>
                <a:cubicBezTo>
                  <a:pt x="195" y="220"/>
                  <a:pt x="195" y="220"/>
                  <a:pt x="195" y="220"/>
                </a:cubicBezTo>
                <a:cubicBezTo>
                  <a:pt x="195" y="188"/>
                  <a:pt x="195" y="188"/>
                  <a:pt x="195" y="188"/>
                </a:cubicBezTo>
                <a:cubicBezTo>
                  <a:pt x="198" y="193"/>
                  <a:pt x="203" y="197"/>
                  <a:pt x="209" y="197"/>
                </a:cubicBezTo>
                <a:cubicBezTo>
                  <a:pt x="209" y="197"/>
                  <a:pt x="209" y="197"/>
                  <a:pt x="209" y="197"/>
                </a:cubicBezTo>
                <a:close/>
                <a:moveTo>
                  <a:pt x="209" y="232"/>
                </a:moveTo>
                <a:cubicBezTo>
                  <a:pt x="209" y="262"/>
                  <a:pt x="209" y="262"/>
                  <a:pt x="209" y="262"/>
                </a:cubicBezTo>
                <a:cubicBezTo>
                  <a:pt x="206" y="262"/>
                  <a:pt x="206" y="262"/>
                  <a:pt x="206" y="262"/>
                </a:cubicBezTo>
                <a:cubicBezTo>
                  <a:pt x="201" y="262"/>
                  <a:pt x="197" y="260"/>
                  <a:pt x="195" y="257"/>
                </a:cubicBezTo>
                <a:cubicBezTo>
                  <a:pt x="195" y="232"/>
                  <a:pt x="195" y="232"/>
                  <a:pt x="195" y="232"/>
                </a:cubicBezTo>
                <a:lnTo>
                  <a:pt x="209" y="232"/>
                </a:lnTo>
                <a:close/>
                <a:moveTo>
                  <a:pt x="171" y="20"/>
                </a:moveTo>
                <a:cubicBezTo>
                  <a:pt x="175" y="20"/>
                  <a:pt x="179" y="24"/>
                  <a:pt x="179" y="28"/>
                </a:cubicBezTo>
                <a:cubicBezTo>
                  <a:pt x="179" y="33"/>
                  <a:pt x="175" y="37"/>
                  <a:pt x="171" y="37"/>
                </a:cubicBezTo>
                <a:cubicBezTo>
                  <a:pt x="170" y="37"/>
                  <a:pt x="169" y="37"/>
                  <a:pt x="168" y="36"/>
                </a:cubicBezTo>
                <a:cubicBezTo>
                  <a:pt x="168" y="44"/>
                  <a:pt x="168" y="44"/>
                  <a:pt x="168" y="44"/>
                </a:cubicBezTo>
                <a:cubicBezTo>
                  <a:pt x="195" y="44"/>
                  <a:pt x="195" y="44"/>
                  <a:pt x="195" y="44"/>
                </a:cubicBezTo>
                <a:cubicBezTo>
                  <a:pt x="195" y="37"/>
                  <a:pt x="195" y="37"/>
                  <a:pt x="195" y="37"/>
                </a:cubicBezTo>
                <a:cubicBezTo>
                  <a:pt x="190" y="37"/>
                  <a:pt x="186" y="33"/>
                  <a:pt x="186" y="28"/>
                </a:cubicBezTo>
                <a:cubicBezTo>
                  <a:pt x="186" y="24"/>
                  <a:pt x="190" y="20"/>
                  <a:pt x="195" y="20"/>
                </a:cubicBezTo>
                <a:cubicBezTo>
                  <a:pt x="195" y="9"/>
                  <a:pt x="195" y="9"/>
                  <a:pt x="195" y="9"/>
                </a:cubicBezTo>
                <a:cubicBezTo>
                  <a:pt x="187" y="6"/>
                  <a:pt x="178" y="4"/>
                  <a:pt x="168" y="3"/>
                </a:cubicBezTo>
                <a:cubicBezTo>
                  <a:pt x="168" y="21"/>
                  <a:pt x="168" y="21"/>
                  <a:pt x="168" y="21"/>
                </a:cubicBezTo>
                <a:cubicBezTo>
                  <a:pt x="169" y="20"/>
                  <a:pt x="170" y="20"/>
                  <a:pt x="171" y="20"/>
                </a:cubicBezTo>
                <a:close/>
                <a:moveTo>
                  <a:pt x="195" y="50"/>
                </a:moveTo>
                <a:cubicBezTo>
                  <a:pt x="195" y="70"/>
                  <a:pt x="195" y="70"/>
                  <a:pt x="195" y="70"/>
                </a:cubicBezTo>
                <a:cubicBezTo>
                  <a:pt x="168" y="70"/>
                  <a:pt x="168" y="70"/>
                  <a:pt x="168" y="70"/>
                </a:cubicBezTo>
                <a:cubicBezTo>
                  <a:pt x="168" y="50"/>
                  <a:pt x="168" y="50"/>
                  <a:pt x="168" y="50"/>
                </a:cubicBezTo>
                <a:cubicBezTo>
                  <a:pt x="195" y="50"/>
                  <a:pt x="195" y="50"/>
                  <a:pt x="195" y="50"/>
                </a:cubicBezTo>
                <a:close/>
                <a:moveTo>
                  <a:pt x="195" y="120"/>
                </a:moveTo>
                <a:cubicBezTo>
                  <a:pt x="195" y="171"/>
                  <a:pt x="195" y="171"/>
                  <a:pt x="195" y="171"/>
                </a:cubicBezTo>
                <a:cubicBezTo>
                  <a:pt x="193" y="173"/>
                  <a:pt x="192" y="176"/>
                  <a:pt x="192" y="180"/>
                </a:cubicBezTo>
                <a:cubicBezTo>
                  <a:pt x="192" y="183"/>
                  <a:pt x="193" y="186"/>
                  <a:pt x="195" y="188"/>
                </a:cubicBezTo>
                <a:cubicBezTo>
                  <a:pt x="195" y="220"/>
                  <a:pt x="195" y="220"/>
                  <a:pt x="195" y="220"/>
                </a:cubicBezTo>
                <a:cubicBezTo>
                  <a:pt x="168" y="220"/>
                  <a:pt x="168" y="220"/>
                  <a:pt x="168" y="220"/>
                </a:cubicBezTo>
                <a:cubicBezTo>
                  <a:pt x="168" y="120"/>
                  <a:pt x="168" y="120"/>
                  <a:pt x="168" y="120"/>
                </a:cubicBezTo>
                <a:cubicBezTo>
                  <a:pt x="195" y="120"/>
                  <a:pt x="195" y="120"/>
                  <a:pt x="195" y="120"/>
                </a:cubicBezTo>
                <a:close/>
                <a:moveTo>
                  <a:pt x="195" y="232"/>
                </a:moveTo>
                <a:cubicBezTo>
                  <a:pt x="195" y="257"/>
                  <a:pt x="195" y="257"/>
                  <a:pt x="195" y="257"/>
                </a:cubicBezTo>
                <a:cubicBezTo>
                  <a:pt x="193" y="254"/>
                  <a:pt x="192" y="252"/>
                  <a:pt x="192" y="249"/>
                </a:cubicBezTo>
                <a:cubicBezTo>
                  <a:pt x="192" y="232"/>
                  <a:pt x="192" y="232"/>
                  <a:pt x="192" y="232"/>
                </a:cubicBezTo>
                <a:lnTo>
                  <a:pt x="195" y="232"/>
                </a:lnTo>
                <a:close/>
                <a:moveTo>
                  <a:pt x="168" y="36"/>
                </a:moveTo>
                <a:cubicBezTo>
                  <a:pt x="165" y="35"/>
                  <a:pt x="162" y="32"/>
                  <a:pt x="162" y="28"/>
                </a:cubicBezTo>
                <a:cubicBezTo>
                  <a:pt x="162" y="25"/>
                  <a:pt x="165" y="22"/>
                  <a:pt x="168" y="21"/>
                </a:cubicBezTo>
                <a:cubicBezTo>
                  <a:pt x="168" y="3"/>
                  <a:pt x="168" y="3"/>
                  <a:pt x="168" y="3"/>
                </a:cubicBezTo>
                <a:cubicBezTo>
                  <a:pt x="157" y="1"/>
                  <a:pt x="144" y="0"/>
                  <a:pt x="131" y="0"/>
                </a:cubicBezTo>
                <a:cubicBezTo>
                  <a:pt x="130" y="0"/>
                  <a:pt x="130" y="0"/>
                  <a:pt x="130" y="0"/>
                </a:cubicBezTo>
                <a:cubicBezTo>
                  <a:pt x="130" y="44"/>
                  <a:pt x="130" y="44"/>
                  <a:pt x="130" y="44"/>
                </a:cubicBezTo>
                <a:cubicBezTo>
                  <a:pt x="168" y="44"/>
                  <a:pt x="168" y="44"/>
                  <a:pt x="168" y="44"/>
                </a:cubicBezTo>
                <a:cubicBezTo>
                  <a:pt x="168" y="36"/>
                  <a:pt x="168" y="36"/>
                  <a:pt x="168" y="36"/>
                </a:cubicBezTo>
                <a:close/>
                <a:moveTo>
                  <a:pt x="168" y="50"/>
                </a:moveTo>
                <a:cubicBezTo>
                  <a:pt x="168" y="70"/>
                  <a:pt x="168" y="70"/>
                  <a:pt x="168" y="70"/>
                </a:cubicBezTo>
                <a:cubicBezTo>
                  <a:pt x="135" y="70"/>
                  <a:pt x="135" y="70"/>
                  <a:pt x="135" y="70"/>
                </a:cubicBezTo>
                <a:cubicBezTo>
                  <a:pt x="135" y="120"/>
                  <a:pt x="135" y="120"/>
                  <a:pt x="135" y="120"/>
                </a:cubicBezTo>
                <a:cubicBezTo>
                  <a:pt x="168" y="120"/>
                  <a:pt x="168" y="120"/>
                  <a:pt x="168" y="120"/>
                </a:cubicBezTo>
                <a:cubicBezTo>
                  <a:pt x="168" y="220"/>
                  <a:pt x="168" y="220"/>
                  <a:pt x="168" y="220"/>
                </a:cubicBezTo>
                <a:cubicBezTo>
                  <a:pt x="130" y="220"/>
                  <a:pt x="130" y="220"/>
                  <a:pt x="130" y="220"/>
                </a:cubicBezTo>
                <a:cubicBezTo>
                  <a:pt x="130" y="198"/>
                  <a:pt x="130" y="198"/>
                  <a:pt x="130" y="198"/>
                </a:cubicBezTo>
                <a:cubicBezTo>
                  <a:pt x="167" y="198"/>
                  <a:pt x="167" y="198"/>
                  <a:pt x="167" y="198"/>
                </a:cubicBezTo>
                <a:cubicBezTo>
                  <a:pt x="167" y="187"/>
                  <a:pt x="167" y="187"/>
                  <a:pt x="167" y="187"/>
                </a:cubicBezTo>
                <a:cubicBezTo>
                  <a:pt x="130" y="187"/>
                  <a:pt x="130" y="187"/>
                  <a:pt x="130" y="187"/>
                </a:cubicBezTo>
                <a:cubicBezTo>
                  <a:pt x="130" y="179"/>
                  <a:pt x="130" y="179"/>
                  <a:pt x="130" y="179"/>
                </a:cubicBezTo>
                <a:cubicBezTo>
                  <a:pt x="167" y="179"/>
                  <a:pt x="167" y="179"/>
                  <a:pt x="167" y="179"/>
                </a:cubicBezTo>
                <a:cubicBezTo>
                  <a:pt x="167" y="167"/>
                  <a:pt x="167" y="167"/>
                  <a:pt x="167" y="167"/>
                </a:cubicBezTo>
                <a:cubicBezTo>
                  <a:pt x="130" y="167"/>
                  <a:pt x="130" y="167"/>
                  <a:pt x="130" y="167"/>
                </a:cubicBezTo>
                <a:cubicBezTo>
                  <a:pt x="130" y="159"/>
                  <a:pt x="130" y="159"/>
                  <a:pt x="130" y="159"/>
                </a:cubicBezTo>
                <a:cubicBezTo>
                  <a:pt x="167" y="159"/>
                  <a:pt x="167" y="159"/>
                  <a:pt x="167" y="159"/>
                </a:cubicBezTo>
                <a:cubicBezTo>
                  <a:pt x="167" y="147"/>
                  <a:pt x="167" y="147"/>
                  <a:pt x="167" y="147"/>
                </a:cubicBezTo>
                <a:cubicBezTo>
                  <a:pt x="130" y="147"/>
                  <a:pt x="130" y="147"/>
                  <a:pt x="130" y="147"/>
                </a:cubicBezTo>
                <a:cubicBezTo>
                  <a:pt x="130" y="50"/>
                  <a:pt x="130" y="50"/>
                  <a:pt x="130" y="50"/>
                </a:cubicBezTo>
                <a:lnTo>
                  <a:pt x="168" y="50"/>
                </a:lnTo>
                <a:close/>
                <a:moveTo>
                  <a:pt x="130" y="0"/>
                </a:moveTo>
                <a:cubicBezTo>
                  <a:pt x="130" y="44"/>
                  <a:pt x="130" y="44"/>
                  <a:pt x="130" y="44"/>
                </a:cubicBezTo>
                <a:cubicBezTo>
                  <a:pt x="93" y="44"/>
                  <a:pt x="93" y="44"/>
                  <a:pt x="93" y="44"/>
                </a:cubicBezTo>
                <a:cubicBezTo>
                  <a:pt x="93" y="36"/>
                  <a:pt x="93" y="36"/>
                  <a:pt x="93" y="36"/>
                </a:cubicBezTo>
                <a:cubicBezTo>
                  <a:pt x="96" y="35"/>
                  <a:pt x="99" y="32"/>
                  <a:pt x="99" y="28"/>
                </a:cubicBezTo>
                <a:cubicBezTo>
                  <a:pt x="99" y="25"/>
                  <a:pt x="96" y="22"/>
                  <a:pt x="93" y="21"/>
                </a:cubicBezTo>
                <a:cubicBezTo>
                  <a:pt x="93" y="3"/>
                  <a:pt x="93" y="3"/>
                  <a:pt x="93" y="3"/>
                </a:cubicBezTo>
                <a:cubicBezTo>
                  <a:pt x="104" y="1"/>
                  <a:pt x="117" y="0"/>
                  <a:pt x="130" y="0"/>
                </a:cubicBezTo>
                <a:close/>
                <a:moveTo>
                  <a:pt x="130" y="50"/>
                </a:moveTo>
                <a:cubicBezTo>
                  <a:pt x="130" y="147"/>
                  <a:pt x="130" y="147"/>
                  <a:pt x="130" y="147"/>
                </a:cubicBezTo>
                <a:cubicBezTo>
                  <a:pt x="93" y="147"/>
                  <a:pt x="93" y="147"/>
                  <a:pt x="93" y="147"/>
                </a:cubicBezTo>
                <a:cubicBezTo>
                  <a:pt x="93" y="120"/>
                  <a:pt x="93" y="120"/>
                  <a:pt x="93" y="120"/>
                </a:cubicBezTo>
                <a:cubicBezTo>
                  <a:pt x="126" y="120"/>
                  <a:pt x="126" y="120"/>
                  <a:pt x="126" y="120"/>
                </a:cubicBezTo>
                <a:cubicBezTo>
                  <a:pt x="126" y="70"/>
                  <a:pt x="126" y="70"/>
                  <a:pt x="126" y="70"/>
                </a:cubicBezTo>
                <a:cubicBezTo>
                  <a:pt x="93" y="70"/>
                  <a:pt x="93" y="70"/>
                  <a:pt x="93" y="70"/>
                </a:cubicBezTo>
                <a:cubicBezTo>
                  <a:pt x="93" y="50"/>
                  <a:pt x="93" y="50"/>
                  <a:pt x="93" y="50"/>
                </a:cubicBezTo>
                <a:cubicBezTo>
                  <a:pt x="130" y="50"/>
                  <a:pt x="130" y="50"/>
                  <a:pt x="130" y="50"/>
                </a:cubicBezTo>
                <a:close/>
                <a:moveTo>
                  <a:pt x="130" y="159"/>
                </a:moveTo>
                <a:cubicBezTo>
                  <a:pt x="130" y="167"/>
                  <a:pt x="130" y="167"/>
                  <a:pt x="130" y="167"/>
                </a:cubicBezTo>
                <a:cubicBezTo>
                  <a:pt x="93" y="167"/>
                  <a:pt x="93" y="167"/>
                  <a:pt x="93" y="167"/>
                </a:cubicBezTo>
                <a:cubicBezTo>
                  <a:pt x="93" y="159"/>
                  <a:pt x="93" y="159"/>
                  <a:pt x="93" y="159"/>
                </a:cubicBezTo>
                <a:cubicBezTo>
                  <a:pt x="130" y="159"/>
                  <a:pt x="130" y="159"/>
                  <a:pt x="130" y="159"/>
                </a:cubicBezTo>
                <a:close/>
                <a:moveTo>
                  <a:pt x="130" y="179"/>
                </a:moveTo>
                <a:cubicBezTo>
                  <a:pt x="130" y="187"/>
                  <a:pt x="130" y="187"/>
                  <a:pt x="130" y="187"/>
                </a:cubicBezTo>
                <a:cubicBezTo>
                  <a:pt x="93" y="187"/>
                  <a:pt x="93" y="187"/>
                  <a:pt x="93" y="187"/>
                </a:cubicBezTo>
                <a:cubicBezTo>
                  <a:pt x="93" y="179"/>
                  <a:pt x="93" y="179"/>
                  <a:pt x="93" y="179"/>
                </a:cubicBezTo>
                <a:cubicBezTo>
                  <a:pt x="130" y="179"/>
                  <a:pt x="130" y="179"/>
                  <a:pt x="130" y="179"/>
                </a:cubicBezTo>
                <a:close/>
                <a:moveTo>
                  <a:pt x="130" y="198"/>
                </a:moveTo>
                <a:cubicBezTo>
                  <a:pt x="130" y="220"/>
                  <a:pt x="130" y="220"/>
                  <a:pt x="130" y="220"/>
                </a:cubicBezTo>
                <a:cubicBezTo>
                  <a:pt x="93" y="220"/>
                  <a:pt x="93" y="220"/>
                  <a:pt x="93" y="220"/>
                </a:cubicBezTo>
                <a:cubicBezTo>
                  <a:pt x="93" y="198"/>
                  <a:pt x="93" y="198"/>
                  <a:pt x="93" y="198"/>
                </a:cubicBezTo>
                <a:lnTo>
                  <a:pt x="130" y="198"/>
                </a:lnTo>
                <a:close/>
                <a:moveTo>
                  <a:pt x="93" y="3"/>
                </a:moveTo>
                <a:cubicBezTo>
                  <a:pt x="93" y="21"/>
                  <a:pt x="93" y="21"/>
                  <a:pt x="93" y="21"/>
                </a:cubicBezTo>
                <a:cubicBezTo>
                  <a:pt x="92" y="20"/>
                  <a:pt x="92" y="20"/>
                  <a:pt x="91" y="20"/>
                </a:cubicBezTo>
                <a:cubicBezTo>
                  <a:pt x="86" y="20"/>
                  <a:pt x="83" y="24"/>
                  <a:pt x="83" y="28"/>
                </a:cubicBezTo>
                <a:cubicBezTo>
                  <a:pt x="83" y="33"/>
                  <a:pt x="86" y="37"/>
                  <a:pt x="91" y="37"/>
                </a:cubicBezTo>
                <a:cubicBezTo>
                  <a:pt x="92" y="37"/>
                  <a:pt x="92" y="37"/>
                  <a:pt x="93" y="36"/>
                </a:cubicBezTo>
                <a:cubicBezTo>
                  <a:pt x="93" y="44"/>
                  <a:pt x="93" y="44"/>
                  <a:pt x="93" y="44"/>
                </a:cubicBezTo>
                <a:cubicBezTo>
                  <a:pt x="67" y="44"/>
                  <a:pt x="67" y="44"/>
                  <a:pt x="67" y="44"/>
                </a:cubicBezTo>
                <a:cubicBezTo>
                  <a:pt x="67" y="37"/>
                  <a:pt x="67" y="37"/>
                  <a:pt x="67" y="37"/>
                </a:cubicBezTo>
                <a:cubicBezTo>
                  <a:pt x="71" y="37"/>
                  <a:pt x="75" y="33"/>
                  <a:pt x="75" y="28"/>
                </a:cubicBezTo>
                <a:cubicBezTo>
                  <a:pt x="75" y="24"/>
                  <a:pt x="71" y="20"/>
                  <a:pt x="67" y="20"/>
                </a:cubicBezTo>
                <a:cubicBezTo>
                  <a:pt x="67" y="9"/>
                  <a:pt x="67" y="9"/>
                  <a:pt x="67" y="9"/>
                </a:cubicBezTo>
                <a:cubicBezTo>
                  <a:pt x="75" y="6"/>
                  <a:pt x="84" y="4"/>
                  <a:pt x="93" y="3"/>
                </a:cubicBezTo>
                <a:close/>
                <a:moveTo>
                  <a:pt x="93" y="50"/>
                </a:moveTo>
                <a:cubicBezTo>
                  <a:pt x="93" y="70"/>
                  <a:pt x="93" y="70"/>
                  <a:pt x="93" y="70"/>
                </a:cubicBezTo>
                <a:cubicBezTo>
                  <a:pt x="67" y="70"/>
                  <a:pt x="67" y="70"/>
                  <a:pt x="67" y="70"/>
                </a:cubicBezTo>
                <a:cubicBezTo>
                  <a:pt x="67" y="50"/>
                  <a:pt x="67" y="50"/>
                  <a:pt x="67" y="50"/>
                </a:cubicBezTo>
                <a:cubicBezTo>
                  <a:pt x="93" y="50"/>
                  <a:pt x="93" y="50"/>
                  <a:pt x="93" y="50"/>
                </a:cubicBezTo>
                <a:close/>
                <a:moveTo>
                  <a:pt x="93" y="120"/>
                </a:moveTo>
                <a:cubicBezTo>
                  <a:pt x="93" y="147"/>
                  <a:pt x="93" y="147"/>
                  <a:pt x="93" y="147"/>
                </a:cubicBezTo>
                <a:cubicBezTo>
                  <a:pt x="92" y="147"/>
                  <a:pt x="92" y="147"/>
                  <a:pt x="92" y="147"/>
                </a:cubicBezTo>
                <a:cubicBezTo>
                  <a:pt x="92" y="159"/>
                  <a:pt x="92" y="159"/>
                  <a:pt x="92" y="159"/>
                </a:cubicBezTo>
                <a:cubicBezTo>
                  <a:pt x="93" y="159"/>
                  <a:pt x="93" y="159"/>
                  <a:pt x="93" y="159"/>
                </a:cubicBezTo>
                <a:cubicBezTo>
                  <a:pt x="93" y="167"/>
                  <a:pt x="93" y="167"/>
                  <a:pt x="93" y="167"/>
                </a:cubicBezTo>
                <a:cubicBezTo>
                  <a:pt x="92" y="167"/>
                  <a:pt x="92" y="167"/>
                  <a:pt x="92" y="167"/>
                </a:cubicBezTo>
                <a:cubicBezTo>
                  <a:pt x="92" y="179"/>
                  <a:pt x="92" y="179"/>
                  <a:pt x="92" y="179"/>
                </a:cubicBezTo>
                <a:cubicBezTo>
                  <a:pt x="93" y="179"/>
                  <a:pt x="93" y="179"/>
                  <a:pt x="93" y="179"/>
                </a:cubicBezTo>
                <a:cubicBezTo>
                  <a:pt x="93" y="187"/>
                  <a:pt x="93" y="187"/>
                  <a:pt x="93" y="187"/>
                </a:cubicBezTo>
                <a:cubicBezTo>
                  <a:pt x="92" y="187"/>
                  <a:pt x="92" y="187"/>
                  <a:pt x="92" y="187"/>
                </a:cubicBezTo>
                <a:cubicBezTo>
                  <a:pt x="92" y="198"/>
                  <a:pt x="92" y="198"/>
                  <a:pt x="92" y="198"/>
                </a:cubicBezTo>
                <a:cubicBezTo>
                  <a:pt x="93" y="198"/>
                  <a:pt x="93" y="198"/>
                  <a:pt x="93" y="198"/>
                </a:cubicBezTo>
                <a:cubicBezTo>
                  <a:pt x="93" y="220"/>
                  <a:pt x="93" y="220"/>
                  <a:pt x="93" y="220"/>
                </a:cubicBezTo>
                <a:cubicBezTo>
                  <a:pt x="67" y="220"/>
                  <a:pt x="67" y="220"/>
                  <a:pt x="67" y="220"/>
                </a:cubicBezTo>
                <a:cubicBezTo>
                  <a:pt x="67" y="188"/>
                  <a:pt x="67" y="188"/>
                  <a:pt x="67" y="188"/>
                </a:cubicBezTo>
                <a:cubicBezTo>
                  <a:pt x="68" y="186"/>
                  <a:pt x="69" y="183"/>
                  <a:pt x="69" y="180"/>
                </a:cubicBezTo>
                <a:cubicBezTo>
                  <a:pt x="69" y="176"/>
                  <a:pt x="68" y="173"/>
                  <a:pt x="67" y="171"/>
                </a:cubicBezTo>
                <a:cubicBezTo>
                  <a:pt x="67" y="120"/>
                  <a:pt x="67" y="120"/>
                  <a:pt x="67" y="120"/>
                </a:cubicBezTo>
                <a:cubicBezTo>
                  <a:pt x="93" y="120"/>
                  <a:pt x="93" y="120"/>
                  <a:pt x="93" y="120"/>
                </a:cubicBezTo>
                <a:close/>
                <a:moveTo>
                  <a:pt x="67" y="257"/>
                </a:moveTo>
                <a:cubicBezTo>
                  <a:pt x="67" y="232"/>
                  <a:pt x="67" y="232"/>
                  <a:pt x="67" y="232"/>
                </a:cubicBezTo>
                <a:cubicBezTo>
                  <a:pt x="69" y="232"/>
                  <a:pt x="69" y="232"/>
                  <a:pt x="69" y="232"/>
                </a:cubicBezTo>
                <a:cubicBezTo>
                  <a:pt x="69" y="249"/>
                  <a:pt x="69" y="249"/>
                  <a:pt x="69" y="249"/>
                </a:cubicBezTo>
                <a:cubicBezTo>
                  <a:pt x="69" y="252"/>
                  <a:pt x="68" y="254"/>
                  <a:pt x="67" y="257"/>
                </a:cubicBezTo>
                <a:close/>
                <a:moveTo>
                  <a:pt x="67" y="9"/>
                </a:moveTo>
                <a:cubicBezTo>
                  <a:pt x="67" y="20"/>
                  <a:pt x="67" y="20"/>
                  <a:pt x="67" y="20"/>
                </a:cubicBezTo>
                <a:cubicBezTo>
                  <a:pt x="62" y="20"/>
                  <a:pt x="58" y="24"/>
                  <a:pt x="58" y="28"/>
                </a:cubicBezTo>
                <a:cubicBezTo>
                  <a:pt x="58" y="33"/>
                  <a:pt x="62" y="37"/>
                  <a:pt x="67" y="37"/>
                </a:cubicBezTo>
                <a:cubicBezTo>
                  <a:pt x="67" y="44"/>
                  <a:pt x="67" y="44"/>
                  <a:pt x="67" y="44"/>
                </a:cubicBezTo>
                <a:cubicBezTo>
                  <a:pt x="52" y="44"/>
                  <a:pt x="52" y="44"/>
                  <a:pt x="52" y="44"/>
                </a:cubicBezTo>
                <a:cubicBezTo>
                  <a:pt x="52" y="15"/>
                  <a:pt x="52" y="15"/>
                  <a:pt x="52" y="15"/>
                </a:cubicBezTo>
                <a:cubicBezTo>
                  <a:pt x="56" y="13"/>
                  <a:pt x="61" y="11"/>
                  <a:pt x="67" y="9"/>
                </a:cubicBezTo>
                <a:close/>
                <a:moveTo>
                  <a:pt x="67" y="50"/>
                </a:moveTo>
                <a:cubicBezTo>
                  <a:pt x="67" y="70"/>
                  <a:pt x="67" y="70"/>
                  <a:pt x="67" y="70"/>
                </a:cubicBezTo>
                <a:cubicBezTo>
                  <a:pt x="60" y="70"/>
                  <a:pt x="60" y="70"/>
                  <a:pt x="60" y="70"/>
                </a:cubicBezTo>
                <a:cubicBezTo>
                  <a:pt x="60" y="120"/>
                  <a:pt x="60" y="120"/>
                  <a:pt x="60" y="120"/>
                </a:cubicBezTo>
                <a:cubicBezTo>
                  <a:pt x="67" y="120"/>
                  <a:pt x="67" y="120"/>
                  <a:pt x="67" y="120"/>
                </a:cubicBezTo>
                <a:cubicBezTo>
                  <a:pt x="67" y="171"/>
                  <a:pt x="67" y="171"/>
                  <a:pt x="67" y="171"/>
                </a:cubicBezTo>
                <a:cubicBezTo>
                  <a:pt x="64" y="166"/>
                  <a:pt x="58" y="162"/>
                  <a:pt x="52" y="162"/>
                </a:cubicBezTo>
                <a:cubicBezTo>
                  <a:pt x="52" y="50"/>
                  <a:pt x="52" y="50"/>
                  <a:pt x="52" y="50"/>
                </a:cubicBezTo>
                <a:cubicBezTo>
                  <a:pt x="67" y="50"/>
                  <a:pt x="67" y="50"/>
                  <a:pt x="67" y="50"/>
                </a:cubicBezTo>
                <a:close/>
                <a:moveTo>
                  <a:pt x="67" y="188"/>
                </a:moveTo>
                <a:cubicBezTo>
                  <a:pt x="67" y="220"/>
                  <a:pt x="67" y="220"/>
                  <a:pt x="67" y="220"/>
                </a:cubicBezTo>
                <a:cubicBezTo>
                  <a:pt x="52" y="220"/>
                  <a:pt x="52" y="220"/>
                  <a:pt x="52" y="220"/>
                </a:cubicBezTo>
                <a:cubicBezTo>
                  <a:pt x="52" y="197"/>
                  <a:pt x="52" y="197"/>
                  <a:pt x="52" y="197"/>
                </a:cubicBezTo>
                <a:cubicBezTo>
                  <a:pt x="58" y="197"/>
                  <a:pt x="64" y="193"/>
                  <a:pt x="67" y="188"/>
                </a:cubicBezTo>
                <a:close/>
                <a:moveTo>
                  <a:pt x="67" y="232"/>
                </a:moveTo>
                <a:cubicBezTo>
                  <a:pt x="67" y="257"/>
                  <a:pt x="67" y="257"/>
                  <a:pt x="67" y="257"/>
                </a:cubicBezTo>
                <a:cubicBezTo>
                  <a:pt x="64" y="260"/>
                  <a:pt x="60" y="262"/>
                  <a:pt x="56" y="262"/>
                </a:cubicBezTo>
                <a:cubicBezTo>
                  <a:pt x="52" y="262"/>
                  <a:pt x="52" y="262"/>
                  <a:pt x="52" y="262"/>
                </a:cubicBezTo>
                <a:cubicBezTo>
                  <a:pt x="52" y="232"/>
                  <a:pt x="52" y="232"/>
                  <a:pt x="52" y="232"/>
                </a:cubicBezTo>
                <a:lnTo>
                  <a:pt x="67" y="232"/>
                </a:lnTo>
                <a:close/>
                <a:moveTo>
                  <a:pt x="52" y="15"/>
                </a:moveTo>
                <a:cubicBezTo>
                  <a:pt x="52" y="44"/>
                  <a:pt x="52" y="44"/>
                  <a:pt x="52" y="44"/>
                </a:cubicBezTo>
                <a:cubicBezTo>
                  <a:pt x="27" y="44"/>
                  <a:pt x="27" y="44"/>
                  <a:pt x="27" y="44"/>
                </a:cubicBezTo>
                <a:cubicBezTo>
                  <a:pt x="27" y="33"/>
                  <a:pt x="36" y="23"/>
                  <a:pt x="52" y="15"/>
                </a:cubicBezTo>
                <a:close/>
                <a:moveTo>
                  <a:pt x="52" y="50"/>
                </a:moveTo>
                <a:cubicBezTo>
                  <a:pt x="52" y="162"/>
                  <a:pt x="52" y="162"/>
                  <a:pt x="52" y="162"/>
                </a:cubicBezTo>
                <a:cubicBezTo>
                  <a:pt x="42" y="162"/>
                  <a:pt x="35" y="170"/>
                  <a:pt x="35" y="180"/>
                </a:cubicBezTo>
                <a:cubicBezTo>
                  <a:pt x="35" y="189"/>
                  <a:pt x="42" y="197"/>
                  <a:pt x="52" y="197"/>
                </a:cubicBezTo>
                <a:cubicBezTo>
                  <a:pt x="52" y="220"/>
                  <a:pt x="52" y="220"/>
                  <a:pt x="52" y="220"/>
                </a:cubicBezTo>
                <a:cubicBezTo>
                  <a:pt x="12" y="220"/>
                  <a:pt x="12" y="220"/>
                  <a:pt x="12" y="220"/>
                </a:cubicBezTo>
                <a:cubicBezTo>
                  <a:pt x="12" y="154"/>
                  <a:pt x="12" y="154"/>
                  <a:pt x="12" y="154"/>
                </a:cubicBezTo>
                <a:cubicBezTo>
                  <a:pt x="15" y="150"/>
                  <a:pt x="21" y="146"/>
                  <a:pt x="27" y="146"/>
                </a:cubicBezTo>
                <a:cubicBezTo>
                  <a:pt x="27" y="50"/>
                  <a:pt x="27" y="50"/>
                  <a:pt x="27" y="50"/>
                </a:cubicBezTo>
                <a:cubicBezTo>
                  <a:pt x="52" y="50"/>
                  <a:pt x="52" y="50"/>
                  <a:pt x="52" y="50"/>
                </a:cubicBezTo>
                <a:close/>
                <a:moveTo>
                  <a:pt x="52" y="232"/>
                </a:moveTo>
                <a:cubicBezTo>
                  <a:pt x="52" y="262"/>
                  <a:pt x="52" y="262"/>
                  <a:pt x="52" y="262"/>
                </a:cubicBezTo>
                <a:cubicBezTo>
                  <a:pt x="48" y="262"/>
                  <a:pt x="48" y="262"/>
                  <a:pt x="48" y="262"/>
                </a:cubicBezTo>
                <a:cubicBezTo>
                  <a:pt x="41" y="262"/>
                  <a:pt x="35" y="257"/>
                  <a:pt x="35" y="249"/>
                </a:cubicBezTo>
                <a:cubicBezTo>
                  <a:pt x="35" y="232"/>
                  <a:pt x="35" y="232"/>
                  <a:pt x="35" y="232"/>
                </a:cubicBezTo>
                <a:cubicBezTo>
                  <a:pt x="52" y="232"/>
                  <a:pt x="52" y="232"/>
                  <a:pt x="52" y="232"/>
                </a:cubicBezTo>
                <a:close/>
                <a:moveTo>
                  <a:pt x="12" y="114"/>
                </a:moveTo>
                <a:cubicBezTo>
                  <a:pt x="14" y="114"/>
                  <a:pt x="15" y="112"/>
                  <a:pt x="15" y="110"/>
                </a:cubicBezTo>
                <a:cubicBezTo>
                  <a:pt x="15" y="76"/>
                  <a:pt x="15" y="76"/>
                  <a:pt x="15" y="76"/>
                </a:cubicBezTo>
                <a:cubicBezTo>
                  <a:pt x="15" y="74"/>
                  <a:pt x="14" y="71"/>
                  <a:pt x="12" y="70"/>
                </a:cubicBezTo>
                <a:lnTo>
                  <a:pt x="12" y="114"/>
                </a:lnTo>
                <a:close/>
                <a:moveTo>
                  <a:pt x="12" y="70"/>
                </a:moveTo>
                <a:cubicBezTo>
                  <a:pt x="12" y="114"/>
                  <a:pt x="12" y="114"/>
                  <a:pt x="12" y="114"/>
                </a:cubicBezTo>
                <a:cubicBezTo>
                  <a:pt x="12" y="114"/>
                  <a:pt x="11" y="114"/>
                  <a:pt x="11" y="113"/>
                </a:cubicBezTo>
                <a:cubicBezTo>
                  <a:pt x="4" y="111"/>
                  <a:pt x="4" y="111"/>
                  <a:pt x="4" y="111"/>
                </a:cubicBezTo>
                <a:cubicBezTo>
                  <a:pt x="2" y="110"/>
                  <a:pt x="0" y="107"/>
                  <a:pt x="0" y="104"/>
                </a:cubicBezTo>
                <a:cubicBezTo>
                  <a:pt x="0" y="70"/>
                  <a:pt x="0" y="70"/>
                  <a:pt x="0" y="70"/>
                </a:cubicBezTo>
                <a:cubicBezTo>
                  <a:pt x="0" y="67"/>
                  <a:pt x="2" y="66"/>
                  <a:pt x="4" y="67"/>
                </a:cubicBezTo>
                <a:cubicBezTo>
                  <a:pt x="11" y="69"/>
                  <a:pt x="11" y="69"/>
                  <a:pt x="11" y="69"/>
                </a:cubicBezTo>
                <a:cubicBezTo>
                  <a:pt x="11" y="70"/>
                  <a:pt x="12" y="70"/>
                  <a:pt x="12" y="70"/>
                </a:cubicBezTo>
                <a:close/>
                <a:moveTo>
                  <a:pt x="12" y="154"/>
                </a:moveTo>
                <a:cubicBezTo>
                  <a:pt x="12" y="220"/>
                  <a:pt x="12" y="220"/>
                  <a:pt x="12" y="220"/>
                </a:cubicBezTo>
                <a:cubicBezTo>
                  <a:pt x="9" y="220"/>
                  <a:pt x="9" y="220"/>
                  <a:pt x="9" y="220"/>
                </a:cubicBezTo>
                <a:cubicBezTo>
                  <a:pt x="9" y="164"/>
                  <a:pt x="9" y="164"/>
                  <a:pt x="9" y="164"/>
                </a:cubicBezTo>
                <a:cubicBezTo>
                  <a:pt x="9" y="160"/>
                  <a:pt x="10" y="157"/>
                  <a:pt x="12" y="154"/>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6" name="Freeform 76"/>
          <p:cNvSpPr>
            <a:spLocks noEditPoints="1"/>
          </p:cNvSpPr>
          <p:nvPr/>
        </p:nvSpPr>
        <p:spPr bwMode="auto">
          <a:xfrm>
            <a:off x="5918487" y="2264192"/>
            <a:ext cx="482078" cy="365427"/>
          </a:xfrm>
          <a:custGeom>
            <a:avLst/>
            <a:gdLst>
              <a:gd name="T0" fmla="*/ 271 w 295"/>
              <a:gd name="T1" fmla="*/ 0 h 224"/>
              <a:gd name="T2" fmla="*/ 277 w 295"/>
              <a:gd name="T3" fmla="*/ 35 h 224"/>
              <a:gd name="T4" fmla="*/ 224 w 295"/>
              <a:gd name="T5" fmla="*/ 224 h 224"/>
              <a:gd name="T6" fmla="*/ 248 w 295"/>
              <a:gd name="T7" fmla="*/ 188 h 224"/>
              <a:gd name="T8" fmla="*/ 249 w 295"/>
              <a:gd name="T9" fmla="*/ 29 h 224"/>
              <a:gd name="T10" fmla="*/ 224 w 295"/>
              <a:gd name="T11" fmla="*/ 194 h 224"/>
              <a:gd name="T12" fmla="*/ 224 w 295"/>
              <a:gd name="T13" fmla="*/ 16 h 224"/>
              <a:gd name="T14" fmla="*/ 224 w 295"/>
              <a:gd name="T15" fmla="*/ 208 h 224"/>
              <a:gd name="T16" fmla="*/ 224 w 295"/>
              <a:gd name="T17" fmla="*/ 179 h 224"/>
              <a:gd name="T18" fmla="*/ 224 w 295"/>
              <a:gd name="T19" fmla="*/ 194 h 224"/>
              <a:gd name="T20" fmla="*/ 201 w 295"/>
              <a:gd name="T21" fmla="*/ 128 h 224"/>
              <a:gd name="T22" fmla="*/ 203 w 295"/>
              <a:gd name="T23" fmla="*/ 98 h 224"/>
              <a:gd name="T24" fmla="*/ 195 w 295"/>
              <a:gd name="T25" fmla="*/ 67 h 224"/>
              <a:gd name="T26" fmla="*/ 187 w 295"/>
              <a:gd name="T27" fmla="*/ 128 h 224"/>
              <a:gd name="T28" fmla="*/ 187 w 295"/>
              <a:gd name="T29" fmla="*/ 100 h 224"/>
              <a:gd name="T30" fmla="*/ 190 w 295"/>
              <a:gd name="T31" fmla="*/ 75 h 224"/>
              <a:gd name="T32" fmla="*/ 187 w 295"/>
              <a:gd name="T33" fmla="*/ 0 h 224"/>
              <a:gd name="T34" fmla="*/ 187 w 295"/>
              <a:gd name="T35" fmla="*/ 0 h 224"/>
              <a:gd name="T36" fmla="*/ 147 w 295"/>
              <a:gd name="T37" fmla="*/ 208 h 224"/>
              <a:gd name="T38" fmla="*/ 182 w 295"/>
              <a:gd name="T39" fmla="*/ 67 h 224"/>
              <a:gd name="T40" fmla="*/ 168 w 295"/>
              <a:gd name="T41" fmla="*/ 109 h 224"/>
              <a:gd name="T42" fmla="*/ 187 w 295"/>
              <a:gd name="T43" fmla="*/ 194 h 224"/>
              <a:gd name="T44" fmla="*/ 148 w 295"/>
              <a:gd name="T45" fmla="*/ 125 h 224"/>
              <a:gd name="T46" fmla="*/ 147 w 295"/>
              <a:gd name="T47" fmla="*/ 106 h 224"/>
              <a:gd name="T48" fmla="*/ 184 w 295"/>
              <a:gd name="T49" fmla="*/ 70 h 224"/>
              <a:gd name="T50" fmla="*/ 187 w 295"/>
              <a:gd name="T51" fmla="*/ 91 h 224"/>
              <a:gd name="T52" fmla="*/ 179 w 295"/>
              <a:gd name="T53" fmla="*/ 116 h 224"/>
              <a:gd name="T54" fmla="*/ 187 w 295"/>
              <a:gd name="T55" fmla="*/ 100 h 224"/>
              <a:gd name="T56" fmla="*/ 147 w 295"/>
              <a:gd name="T57" fmla="*/ 16 h 224"/>
              <a:gd name="T58" fmla="*/ 147 w 295"/>
              <a:gd name="T59" fmla="*/ 208 h 224"/>
              <a:gd name="T60" fmla="*/ 147 w 295"/>
              <a:gd name="T61" fmla="*/ 106 h 224"/>
              <a:gd name="T62" fmla="*/ 127 w 295"/>
              <a:gd name="T63" fmla="*/ 121 h 224"/>
              <a:gd name="T64" fmla="*/ 147 w 295"/>
              <a:gd name="T65" fmla="*/ 137 h 224"/>
              <a:gd name="T66" fmla="*/ 102 w 295"/>
              <a:gd name="T67" fmla="*/ 156 h 224"/>
              <a:gd name="T68" fmla="*/ 109 w 295"/>
              <a:gd name="T69" fmla="*/ 113 h 224"/>
              <a:gd name="T70" fmla="*/ 100 w 295"/>
              <a:gd name="T71" fmla="*/ 93 h 224"/>
              <a:gd name="T72" fmla="*/ 111 w 295"/>
              <a:gd name="T73" fmla="*/ 97 h 224"/>
              <a:gd name="T74" fmla="*/ 99 w 295"/>
              <a:gd name="T75" fmla="*/ 88 h 224"/>
              <a:gd name="T76" fmla="*/ 101 w 295"/>
              <a:gd name="T77" fmla="*/ 150 h 224"/>
              <a:gd name="T78" fmla="*/ 99 w 295"/>
              <a:gd name="T79" fmla="*/ 123 h 224"/>
              <a:gd name="T80" fmla="*/ 0 w 295"/>
              <a:gd name="T81" fmla="*/ 23 h 224"/>
              <a:gd name="T82" fmla="*/ 99 w 295"/>
              <a:gd name="T83" fmla="*/ 208 h 224"/>
              <a:gd name="T84" fmla="*/ 17 w 295"/>
              <a:gd name="T85" fmla="*/ 35 h 224"/>
              <a:gd name="T86" fmla="*/ 99 w 295"/>
              <a:gd name="T87" fmla="*/ 29 h 224"/>
              <a:gd name="T88" fmla="*/ 79 w 295"/>
              <a:gd name="T89" fmla="*/ 129 h 224"/>
              <a:gd name="T90" fmla="*/ 99 w 295"/>
              <a:gd name="T91" fmla="*/ 157 h 224"/>
              <a:gd name="T92" fmla="*/ 30 w 295"/>
              <a:gd name="T93" fmla="*/ 45 h 224"/>
              <a:gd name="T94" fmla="*/ 99 w 295"/>
              <a:gd name="T95" fmla="*/ 115 h 224"/>
              <a:gd name="T96" fmla="*/ 99 w 295"/>
              <a:gd name="T97" fmla="*/ 123 h 224"/>
              <a:gd name="T98" fmla="*/ 91 w 295"/>
              <a:gd name="T99" fmla="*/ 133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5" h="224">
                <a:moveTo>
                  <a:pt x="271" y="224"/>
                </a:moveTo>
                <a:cubicBezTo>
                  <a:pt x="284" y="224"/>
                  <a:pt x="295" y="213"/>
                  <a:pt x="295" y="200"/>
                </a:cubicBezTo>
                <a:cubicBezTo>
                  <a:pt x="295" y="23"/>
                  <a:pt x="295" y="23"/>
                  <a:pt x="295" y="23"/>
                </a:cubicBezTo>
                <a:cubicBezTo>
                  <a:pt x="295" y="10"/>
                  <a:pt x="284" y="0"/>
                  <a:pt x="271" y="0"/>
                </a:cubicBezTo>
                <a:cubicBezTo>
                  <a:pt x="224" y="0"/>
                  <a:pt x="224" y="0"/>
                  <a:pt x="224" y="0"/>
                </a:cubicBezTo>
                <a:cubicBezTo>
                  <a:pt x="224" y="16"/>
                  <a:pt x="224" y="16"/>
                  <a:pt x="224" y="16"/>
                </a:cubicBezTo>
                <a:cubicBezTo>
                  <a:pt x="258" y="16"/>
                  <a:pt x="258" y="16"/>
                  <a:pt x="258" y="16"/>
                </a:cubicBezTo>
                <a:cubicBezTo>
                  <a:pt x="268" y="16"/>
                  <a:pt x="277" y="24"/>
                  <a:pt x="277" y="35"/>
                </a:cubicBezTo>
                <a:cubicBezTo>
                  <a:pt x="277" y="189"/>
                  <a:pt x="277" y="189"/>
                  <a:pt x="277" y="189"/>
                </a:cubicBezTo>
                <a:cubicBezTo>
                  <a:pt x="277" y="199"/>
                  <a:pt x="268" y="208"/>
                  <a:pt x="258" y="208"/>
                </a:cubicBezTo>
                <a:cubicBezTo>
                  <a:pt x="224" y="208"/>
                  <a:pt x="224" y="208"/>
                  <a:pt x="224" y="208"/>
                </a:cubicBezTo>
                <a:cubicBezTo>
                  <a:pt x="224" y="224"/>
                  <a:pt x="224" y="224"/>
                  <a:pt x="224" y="224"/>
                </a:cubicBezTo>
                <a:cubicBezTo>
                  <a:pt x="271" y="224"/>
                  <a:pt x="271" y="224"/>
                  <a:pt x="271" y="224"/>
                </a:cubicBezTo>
                <a:close/>
                <a:moveTo>
                  <a:pt x="224" y="194"/>
                </a:moveTo>
                <a:cubicBezTo>
                  <a:pt x="224" y="188"/>
                  <a:pt x="224" y="188"/>
                  <a:pt x="224" y="188"/>
                </a:cubicBezTo>
                <a:cubicBezTo>
                  <a:pt x="248" y="188"/>
                  <a:pt x="248" y="188"/>
                  <a:pt x="248" y="188"/>
                </a:cubicBezTo>
                <a:cubicBezTo>
                  <a:pt x="248" y="179"/>
                  <a:pt x="248" y="179"/>
                  <a:pt x="248" y="179"/>
                </a:cubicBezTo>
                <a:cubicBezTo>
                  <a:pt x="224" y="179"/>
                  <a:pt x="224" y="179"/>
                  <a:pt x="224" y="179"/>
                </a:cubicBezTo>
                <a:cubicBezTo>
                  <a:pt x="224" y="29"/>
                  <a:pt x="224" y="29"/>
                  <a:pt x="224" y="29"/>
                </a:cubicBezTo>
                <a:cubicBezTo>
                  <a:pt x="249" y="29"/>
                  <a:pt x="249" y="29"/>
                  <a:pt x="249" y="29"/>
                </a:cubicBezTo>
                <a:cubicBezTo>
                  <a:pt x="257" y="29"/>
                  <a:pt x="264" y="36"/>
                  <a:pt x="264" y="45"/>
                </a:cubicBezTo>
                <a:cubicBezTo>
                  <a:pt x="264" y="179"/>
                  <a:pt x="264" y="179"/>
                  <a:pt x="264" y="179"/>
                </a:cubicBezTo>
                <a:cubicBezTo>
                  <a:pt x="264" y="187"/>
                  <a:pt x="257" y="194"/>
                  <a:pt x="249" y="194"/>
                </a:cubicBezTo>
                <a:lnTo>
                  <a:pt x="224" y="194"/>
                </a:lnTo>
                <a:close/>
                <a:moveTo>
                  <a:pt x="224" y="0"/>
                </a:moveTo>
                <a:cubicBezTo>
                  <a:pt x="187" y="0"/>
                  <a:pt x="187" y="0"/>
                  <a:pt x="187" y="0"/>
                </a:cubicBezTo>
                <a:cubicBezTo>
                  <a:pt x="187" y="16"/>
                  <a:pt x="187" y="16"/>
                  <a:pt x="187" y="16"/>
                </a:cubicBezTo>
                <a:cubicBezTo>
                  <a:pt x="224" y="16"/>
                  <a:pt x="224" y="16"/>
                  <a:pt x="224" y="16"/>
                </a:cubicBezTo>
                <a:cubicBezTo>
                  <a:pt x="224" y="0"/>
                  <a:pt x="224" y="0"/>
                  <a:pt x="224" y="0"/>
                </a:cubicBezTo>
                <a:close/>
                <a:moveTo>
                  <a:pt x="187" y="224"/>
                </a:moveTo>
                <a:cubicBezTo>
                  <a:pt x="224" y="224"/>
                  <a:pt x="224" y="224"/>
                  <a:pt x="224" y="224"/>
                </a:cubicBezTo>
                <a:cubicBezTo>
                  <a:pt x="224" y="208"/>
                  <a:pt x="224" y="208"/>
                  <a:pt x="224" y="208"/>
                </a:cubicBezTo>
                <a:cubicBezTo>
                  <a:pt x="187" y="208"/>
                  <a:pt x="187" y="208"/>
                  <a:pt x="187" y="208"/>
                </a:cubicBezTo>
                <a:cubicBezTo>
                  <a:pt x="187" y="224"/>
                  <a:pt x="187" y="224"/>
                  <a:pt x="187" y="224"/>
                </a:cubicBezTo>
                <a:close/>
                <a:moveTo>
                  <a:pt x="224" y="29"/>
                </a:moveTo>
                <a:cubicBezTo>
                  <a:pt x="224" y="179"/>
                  <a:pt x="224" y="179"/>
                  <a:pt x="224" y="179"/>
                </a:cubicBezTo>
                <a:cubicBezTo>
                  <a:pt x="200" y="179"/>
                  <a:pt x="200" y="179"/>
                  <a:pt x="200" y="179"/>
                </a:cubicBezTo>
                <a:cubicBezTo>
                  <a:pt x="200" y="188"/>
                  <a:pt x="200" y="188"/>
                  <a:pt x="200" y="188"/>
                </a:cubicBezTo>
                <a:cubicBezTo>
                  <a:pt x="224" y="188"/>
                  <a:pt x="224" y="188"/>
                  <a:pt x="224" y="188"/>
                </a:cubicBezTo>
                <a:cubicBezTo>
                  <a:pt x="224" y="194"/>
                  <a:pt x="224" y="194"/>
                  <a:pt x="224" y="194"/>
                </a:cubicBezTo>
                <a:cubicBezTo>
                  <a:pt x="187" y="194"/>
                  <a:pt x="187" y="194"/>
                  <a:pt x="187" y="194"/>
                </a:cubicBezTo>
                <a:cubicBezTo>
                  <a:pt x="187" y="135"/>
                  <a:pt x="187" y="135"/>
                  <a:pt x="187" y="135"/>
                </a:cubicBezTo>
                <a:cubicBezTo>
                  <a:pt x="188" y="135"/>
                  <a:pt x="189" y="134"/>
                  <a:pt x="189" y="134"/>
                </a:cubicBezTo>
                <a:cubicBezTo>
                  <a:pt x="194" y="133"/>
                  <a:pt x="197" y="131"/>
                  <a:pt x="201" y="128"/>
                </a:cubicBezTo>
                <a:cubicBezTo>
                  <a:pt x="204" y="124"/>
                  <a:pt x="206" y="121"/>
                  <a:pt x="207" y="117"/>
                </a:cubicBezTo>
                <a:cubicBezTo>
                  <a:pt x="208" y="115"/>
                  <a:pt x="208" y="113"/>
                  <a:pt x="208" y="111"/>
                </a:cubicBezTo>
                <a:cubicBezTo>
                  <a:pt x="208" y="109"/>
                  <a:pt x="208" y="107"/>
                  <a:pt x="207" y="104"/>
                </a:cubicBezTo>
                <a:cubicBezTo>
                  <a:pt x="207" y="102"/>
                  <a:pt x="205" y="100"/>
                  <a:pt x="203" y="98"/>
                </a:cubicBezTo>
                <a:cubicBezTo>
                  <a:pt x="200" y="96"/>
                  <a:pt x="197" y="94"/>
                  <a:pt x="193" y="94"/>
                </a:cubicBezTo>
                <a:cubicBezTo>
                  <a:pt x="197" y="91"/>
                  <a:pt x="199" y="88"/>
                  <a:pt x="201" y="85"/>
                </a:cubicBezTo>
                <a:cubicBezTo>
                  <a:pt x="202" y="81"/>
                  <a:pt x="202" y="78"/>
                  <a:pt x="201" y="74"/>
                </a:cubicBezTo>
                <a:cubicBezTo>
                  <a:pt x="200" y="71"/>
                  <a:pt x="198" y="69"/>
                  <a:pt x="195" y="67"/>
                </a:cubicBezTo>
                <a:cubicBezTo>
                  <a:pt x="193" y="66"/>
                  <a:pt x="190" y="66"/>
                  <a:pt x="187" y="66"/>
                </a:cubicBezTo>
                <a:cubicBezTo>
                  <a:pt x="187" y="29"/>
                  <a:pt x="187" y="29"/>
                  <a:pt x="187" y="29"/>
                </a:cubicBezTo>
                <a:cubicBezTo>
                  <a:pt x="224" y="29"/>
                  <a:pt x="224" y="29"/>
                  <a:pt x="224" y="29"/>
                </a:cubicBezTo>
                <a:close/>
                <a:moveTo>
                  <a:pt x="187" y="128"/>
                </a:moveTo>
                <a:cubicBezTo>
                  <a:pt x="187" y="128"/>
                  <a:pt x="188" y="128"/>
                  <a:pt x="188" y="128"/>
                </a:cubicBezTo>
                <a:cubicBezTo>
                  <a:pt x="191" y="127"/>
                  <a:pt x="193" y="125"/>
                  <a:pt x="194" y="122"/>
                </a:cubicBezTo>
                <a:cubicBezTo>
                  <a:pt x="195" y="118"/>
                  <a:pt x="195" y="115"/>
                  <a:pt x="194" y="111"/>
                </a:cubicBezTo>
                <a:cubicBezTo>
                  <a:pt x="193" y="106"/>
                  <a:pt x="191" y="103"/>
                  <a:pt x="187" y="100"/>
                </a:cubicBezTo>
                <a:cubicBezTo>
                  <a:pt x="187" y="128"/>
                  <a:pt x="187" y="128"/>
                  <a:pt x="187" y="128"/>
                </a:cubicBezTo>
                <a:close/>
                <a:moveTo>
                  <a:pt x="187" y="91"/>
                </a:moveTo>
                <a:cubicBezTo>
                  <a:pt x="189" y="87"/>
                  <a:pt x="190" y="84"/>
                  <a:pt x="190" y="80"/>
                </a:cubicBezTo>
                <a:cubicBezTo>
                  <a:pt x="190" y="78"/>
                  <a:pt x="190" y="77"/>
                  <a:pt x="190" y="75"/>
                </a:cubicBezTo>
                <a:cubicBezTo>
                  <a:pt x="189" y="74"/>
                  <a:pt x="189" y="72"/>
                  <a:pt x="188" y="71"/>
                </a:cubicBezTo>
                <a:cubicBezTo>
                  <a:pt x="187" y="71"/>
                  <a:pt x="187" y="71"/>
                  <a:pt x="187" y="71"/>
                </a:cubicBezTo>
                <a:lnTo>
                  <a:pt x="187" y="91"/>
                </a:lnTo>
                <a:close/>
                <a:moveTo>
                  <a:pt x="187" y="0"/>
                </a:moveTo>
                <a:cubicBezTo>
                  <a:pt x="147" y="0"/>
                  <a:pt x="147" y="0"/>
                  <a:pt x="147" y="0"/>
                </a:cubicBezTo>
                <a:cubicBezTo>
                  <a:pt x="147" y="16"/>
                  <a:pt x="147" y="16"/>
                  <a:pt x="147" y="16"/>
                </a:cubicBezTo>
                <a:cubicBezTo>
                  <a:pt x="187" y="16"/>
                  <a:pt x="187" y="16"/>
                  <a:pt x="187" y="16"/>
                </a:cubicBezTo>
                <a:cubicBezTo>
                  <a:pt x="187" y="0"/>
                  <a:pt x="187" y="0"/>
                  <a:pt x="187" y="0"/>
                </a:cubicBezTo>
                <a:close/>
                <a:moveTo>
                  <a:pt x="147" y="224"/>
                </a:moveTo>
                <a:cubicBezTo>
                  <a:pt x="187" y="224"/>
                  <a:pt x="187" y="224"/>
                  <a:pt x="187" y="224"/>
                </a:cubicBezTo>
                <a:cubicBezTo>
                  <a:pt x="187" y="208"/>
                  <a:pt x="187" y="208"/>
                  <a:pt x="187" y="208"/>
                </a:cubicBezTo>
                <a:cubicBezTo>
                  <a:pt x="147" y="208"/>
                  <a:pt x="147" y="208"/>
                  <a:pt x="147" y="208"/>
                </a:cubicBezTo>
                <a:cubicBezTo>
                  <a:pt x="147" y="224"/>
                  <a:pt x="147" y="224"/>
                  <a:pt x="147" y="224"/>
                </a:cubicBezTo>
                <a:close/>
                <a:moveTo>
                  <a:pt x="187" y="29"/>
                </a:moveTo>
                <a:cubicBezTo>
                  <a:pt x="187" y="66"/>
                  <a:pt x="187" y="66"/>
                  <a:pt x="187" y="66"/>
                </a:cubicBezTo>
                <a:cubicBezTo>
                  <a:pt x="185" y="66"/>
                  <a:pt x="184" y="66"/>
                  <a:pt x="182" y="67"/>
                </a:cubicBezTo>
                <a:cubicBezTo>
                  <a:pt x="176" y="68"/>
                  <a:pt x="172" y="71"/>
                  <a:pt x="169" y="75"/>
                </a:cubicBezTo>
                <a:cubicBezTo>
                  <a:pt x="167" y="80"/>
                  <a:pt x="166" y="84"/>
                  <a:pt x="167" y="88"/>
                </a:cubicBezTo>
                <a:cubicBezTo>
                  <a:pt x="168" y="93"/>
                  <a:pt x="172" y="97"/>
                  <a:pt x="177" y="98"/>
                </a:cubicBezTo>
                <a:cubicBezTo>
                  <a:pt x="173" y="101"/>
                  <a:pt x="169" y="105"/>
                  <a:pt x="168" y="109"/>
                </a:cubicBezTo>
                <a:cubicBezTo>
                  <a:pt x="166" y="113"/>
                  <a:pt x="165" y="117"/>
                  <a:pt x="167" y="122"/>
                </a:cubicBezTo>
                <a:cubicBezTo>
                  <a:pt x="168" y="126"/>
                  <a:pt x="170" y="130"/>
                  <a:pt x="175" y="133"/>
                </a:cubicBezTo>
                <a:cubicBezTo>
                  <a:pt x="178" y="135"/>
                  <a:pt x="182" y="135"/>
                  <a:pt x="187" y="135"/>
                </a:cubicBezTo>
                <a:cubicBezTo>
                  <a:pt x="187" y="194"/>
                  <a:pt x="187" y="194"/>
                  <a:pt x="187" y="194"/>
                </a:cubicBezTo>
                <a:cubicBezTo>
                  <a:pt x="147" y="194"/>
                  <a:pt x="147" y="194"/>
                  <a:pt x="147" y="194"/>
                </a:cubicBezTo>
                <a:cubicBezTo>
                  <a:pt x="147" y="137"/>
                  <a:pt x="147" y="137"/>
                  <a:pt x="147" y="137"/>
                </a:cubicBezTo>
                <a:cubicBezTo>
                  <a:pt x="148" y="137"/>
                  <a:pt x="148" y="137"/>
                  <a:pt x="148" y="137"/>
                </a:cubicBezTo>
                <a:cubicBezTo>
                  <a:pt x="148" y="125"/>
                  <a:pt x="148" y="125"/>
                  <a:pt x="148" y="125"/>
                </a:cubicBezTo>
                <a:cubicBezTo>
                  <a:pt x="159" y="123"/>
                  <a:pt x="159" y="123"/>
                  <a:pt x="159" y="123"/>
                </a:cubicBezTo>
                <a:cubicBezTo>
                  <a:pt x="158" y="112"/>
                  <a:pt x="158" y="112"/>
                  <a:pt x="158" y="112"/>
                </a:cubicBezTo>
                <a:cubicBezTo>
                  <a:pt x="147" y="115"/>
                  <a:pt x="147" y="115"/>
                  <a:pt x="147" y="115"/>
                </a:cubicBezTo>
                <a:cubicBezTo>
                  <a:pt x="147" y="106"/>
                  <a:pt x="147" y="106"/>
                  <a:pt x="147" y="106"/>
                </a:cubicBezTo>
                <a:cubicBezTo>
                  <a:pt x="147" y="29"/>
                  <a:pt x="147" y="29"/>
                  <a:pt x="147" y="29"/>
                </a:cubicBezTo>
                <a:cubicBezTo>
                  <a:pt x="187" y="29"/>
                  <a:pt x="187" y="29"/>
                  <a:pt x="187" y="29"/>
                </a:cubicBezTo>
                <a:close/>
                <a:moveTo>
                  <a:pt x="187" y="71"/>
                </a:moveTo>
                <a:cubicBezTo>
                  <a:pt x="186" y="70"/>
                  <a:pt x="185" y="70"/>
                  <a:pt x="184" y="70"/>
                </a:cubicBezTo>
                <a:cubicBezTo>
                  <a:pt x="181" y="71"/>
                  <a:pt x="179" y="73"/>
                  <a:pt x="178" y="76"/>
                </a:cubicBezTo>
                <a:cubicBezTo>
                  <a:pt x="177" y="78"/>
                  <a:pt x="177" y="81"/>
                  <a:pt x="178" y="83"/>
                </a:cubicBezTo>
                <a:cubicBezTo>
                  <a:pt x="179" y="88"/>
                  <a:pt x="181" y="91"/>
                  <a:pt x="185" y="93"/>
                </a:cubicBezTo>
                <a:cubicBezTo>
                  <a:pt x="186" y="92"/>
                  <a:pt x="187" y="91"/>
                  <a:pt x="187" y="91"/>
                </a:cubicBezTo>
                <a:cubicBezTo>
                  <a:pt x="187" y="71"/>
                  <a:pt x="187" y="71"/>
                  <a:pt x="187" y="71"/>
                </a:cubicBezTo>
                <a:close/>
                <a:moveTo>
                  <a:pt x="187" y="100"/>
                </a:moveTo>
                <a:cubicBezTo>
                  <a:pt x="187" y="100"/>
                  <a:pt x="186" y="100"/>
                  <a:pt x="186" y="99"/>
                </a:cubicBezTo>
                <a:cubicBezTo>
                  <a:pt x="181" y="104"/>
                  <a:pt x="179" y="110"/>
                  <a:pt x="179" y="116"/>
                </a:cubicBezTo>
                <a:cubicBezTo>
                  <a:pt x="179" y="118"/>
                  <a:pt x="179" y="120"/>
                  <a:pt x="180" y="121"/>
                </a:cubicBezTo>
                <a:cubicBezTo>
                  <a:pt x="180" y="124"/>
                  <a:pt x="182" y="126"/>
                  <a:pt x="183" y="127"/>
                </a:cubicBezTo>
                <a:cubicBezTo>
                  <a:pt x="184" y="128"/>
                  <a:pt x="186" y="128"/>
                  <a:pt x="187" y="128"/>
                </a:cubicBezTo>
                <a:lnTo>
                  <a:pt x="187" y="100"/>
                </a:lnTo>
                <a:close/>
                <a:moveTo>
                  <a:pt x="147" y="0"/>
                </a:moveTo>
                <a:cubicBezTo>
                  <a:pt x="99" y="0"/>
                  <a:pt x="99" y="0"/>
                  <a:pt x="99" y="0"/>
                </a:cubicBezTo>
                <a:cubicBezTo>
                  <a:pt x="99" y="16"/>
                  <a:pt x="99" y="16"/>
                  <a:pt x="99" y="16"/>
                </a:cubicBezTo>
                <a:cubicBezTo>
                  <a:pt x="147" y="16"/>
                  <a:pt x="147" y="16"/>
                  <a:pt x="147" y="16"/>
                </a:cubicBezTo>
                <a:cubicBezTo>
                  <a:pt x="147" y="0"/>
                  <a:pt x="147" y="0"/>
                  <a:pt x="147" y="0"/>
                </a:cubicBezTo>
                <a:close/>
                <a:moveTo>
                  <a:pt x="99" y="224"/>
                </a:moveTo>
                <a:cubicBezTo>
                  <a:pt x="147" y="224"/>
                  <a:pt x="147" y="224"/>
                  <a:pt x="147" y="224"/>
                </a:cubicBezTo>
                <a:cubicBezTo>
                  <a:pt x="147" y="208"/>
                  <a:pt x="147" y="208"/>
                  <a:pt x="147" y="208"/>
                </a:cubicBezTo>
                <a:cubicBezTo>
                  <a:pt x="99" y="208"/>
                  <a:pt x="99" y="208"/>
                  <a:pt x="99" y="208"/>
                </a:cubicBezTo>
                <a:cubicBezTo>
                  <a:pt x="99" y="224"/>
                  <a:pt x="99" y="224"/>
                  <a:pt x="99" y="224"/>
                </a:cubicBezTo>
                <a:close/>
                <a:moveTo>
                  <a:pt x="147" y="29"/>
                </a:moveTo>
                <a:cubicBezTo>
                  <a:pt x="147" y="106"/>
                  <a:pt x="147" y="106"/>
                  <a:pt x="147" y="106"/>
                </a:cubicBezTo>
                <a:cubicBezTo>
                  <a:pt x="147" y="104"/>
                  <a:pt x="147" y="104"/>
                  <a:pt x="147" y="104"/>
                </a:cubicBezTo>
                <a:cubicBezTo>
                  <a:pt x="137" y="107"/>
                  <a:pt x="137" y="107"/>
                  <a:pt x="137" y="107"/>
                </a:cubicBezTo>
                <a:cubicBezTo>
                  <a:pt x="138" y="118"/>
                  <a:pt x="138" y="118"/>
                  <a:pt x="138" y="118"/>
                </a:cubicBezTo>
                <a:cubicBezTo>
                  <a:pt x="127" y="121"/>
                  <a:pt x="127" y="121"/>
                  <a:pt x="127" y="121"/>
                </a:cubicBezTo>
                <a:cubicBezTo>
                  <a:pt x="127" y="131"/>
                  <a:pt x="127" y="131"/>
                  <a:pt x="127" y="131"/>
                </a:cubicBezTo>
                <a:cubicBezTo>
                  <a:pt x="138" y="128"/>
                  <a:pt x="138" y="128"/>
                  <a:pt x="138" y="128"/>
                </a:cubicBezTo>
                <a:cubicBezTo>
                  <a:pt x="138" y="139"/>
                  <a:pt x="138" y="139"/>
                  <a:pt x="138" y="139"/>
                </a:cubicBezTo>
                <a:cubicBezTo>
                  <a:pt x="147" y="137"/>
                  <a:pt x="147" y="137"/>
                  <a:pt x="147" y="137"/>
                </a:cubicBezTo>
                <a:cubicBezTo>
                  <a:pt x="147" y="194"/>
                  <a:pt x="147" y="194"/>
                  <a:pt x="147" y="194"/>
                </a:cubicBezTo>
                <a:cubicBezTo>
                  <a:pt x="99" y="194"/>
                  <a:pt x="99" y="194"/>
                  <a:pt x="99" y="194"/>
                </a:cubicBezTo>
                <a:cubicBezTo>
                  <a:pt x="99" y="157"/>
                  <a:pt x="99" y="157"/>
                  <a:pt x="99" y="157"/>
                </a:cubicBezTo>
                <a:cubicBezTo>
                  <a:pt x="100" y="157"/>
                  <a:pt x="101" y="157"/>
                  <a:pt x="102" y="156"/>
                </a:cubicBezTo>
                <a:cubicBezTo>
                  <a:pt x="109" y="155"/>
                  <a:pt x="113" y="151"/>
                  <a:pt x="117" y="145"/>
                </a:cubicBezTo>
                <a:cubicBezTo>
                  <a:pt x="120" y="139"/>
                  <a:pt x="121" y="132"/>
                  <a:pt x="119" y="124"/>
                </a:cubicBezTo>
                <a:cubicBezTo>
                  <a:pt x="118" y="120"/>
                  <a:pt x="116" y="117"/>
                  <a:pt x="114" y="115"/>
                </a:cubicBezTo>
                <a:cubicBezTo>
                  <a:pt x="112" y="114"/>
                  <a:pt x="111" y="113"/>
                  <a:pt x="109" y="113"/>
                </a:cubicBezTo>
                <a:cubicBezTo>
                  <a:pt x="108" y="112"/>
                  <a:pt x="105" y="113"/>
                  <a:pt x="103" y="113"/>
                </a:cubicBezTo>
                <a:cubicBezTo>
                  <a:pt x="101" y="114"/>
                  <a:pt x="100" y="114"/>
                  <a:pt x="99" y="115"/>
                </a:cubicBezTo>
                <a:cubicBezTo>
                  <a:pt x="99" y="93"/>
                  <a:pt x="99" y="93"/>
                  <a:pt x="99" y="93"/>
                </a:cubicBezTo>
                <a:cubicBezTo>
                  <a:pt x="100" y="93"/>
                  <a:pt x="100" y="93"/>
                  <a:pt x="100" y="93"/>
                </a:cubicBezTo>
                <a:cubicBezTo>
                  <a:pt x="102" y="93"/>
                  <a:pt x="103" y="93"/>
                  <a:pt x="104" y="94"/>
                </a:cubicBezTo>
                <a:cubicBezTo>
                  <a:pt x="105" y="94"/>
                  <a:pt x="106" y="95"/>
                  <a:pt x="106" y="97"/>
                </a:cubicBezTo>
                <a:cubicBezTo>
                  <a:pt x="106" y="98"/>
                  <a:pt x="106" y="99"/>
                  <a:pt x="105" y="100"/>
                </a:cubicBezTo>
                <a:cubicBezTo>
                  <a:pt x="108" y="99"/>
                  <a:pt x="110" y="98"/>
                  <a:pt x="111" y="97"/>
                </a:cubicBezTo>
                <a:cubicBezTo>
                  <a:pt x="112" y="95"/>
                  <a:pt x="112" y="93"/>
                  <a:pt x="111" y="92"/>
                </a:cubicBezTo>
                <a:cubicBezTo>
                  <a:pt x="111" y="90"/>
                  <a:pt x="110" y="89"/>
                  <a:pt x="107" y="88"/>
                </a:cubicBezTo>
                <a:cubicBezTo>
                  <a:pt x="105" y="87"/>
                  <a:pt x="103" y="87"/>
                  <a:pt x="100" y="88"/>
                </a:cubicBezTo>
                <a:cubicBezTo>
                  <a:pt x="99" y="88"/>
                  <a:pt x="99" y="88"/>
                  <a:pt x="99" y="88"/>
                </a:cubicBezTo>
                <a:cubicBezTo>
                  <a:pt x="99" y="29"/>
                  <a:pt x="99" y="29"/>
                  <a:pt x="99" y="29"/>
                </a:cubicBezTo>
                <a:cubicBezTo>
                  <a:pt x="147" y="29"/>
                  <a:pt x="147" y="29"/>
                  <a:pt x="147" y="29"/>
                </a:cubicBezTo>
                <a:close/>
                <a:moveTo>
                  <a:pt x="99" y="150"/>
                </a:moveTo>
                <a:cubicBezTo>
                  <a:pt x="100" y="150"/>
                  <a:pt x="101" y="150"/>
                  <a:pt x="101" y="150"/>
                </a:cubicBezTo>
                <a:cubicBezTo>
                  <a:pt x="105" y="149"/>
                  <a:pt x="107" y="146"/>
                  <a:pt x="109" y="142"/>
                </a:cubicBezTo>
                <a:cubicBezTo>
                  <a:pt x="110" y="137"/>
                  <a:pt x="111" y="133"/>
                  <a:pt x="110" y="129"/>
                </a:cubicBezTo>
                <a:cubicBezTo>
                  <a:pt x="108" y="123"/>
                  <a:pt x="106" y="120"/>
                  <a:pt x="103" y="121"/>
                </a:cubicBezTo>
                <a:cubicBezTo>
                  <a:pt x="101" y="121"/>
                  <a:pt x="100" y="122"/>
                  <a:pt x="99" y="123"/>
                </a:cubicBezTo>
                <a:lnTo>
                  <a:pt x="99" y="150"/>
                </a:lnTo>
                <a:close/>
                <a:moveTo>
                  <a:pt x="99" y="0"/>
                </a:moveTo>
                <a:cubicBezTo>
                  <a:pt x="23" y="0"/>
                  <a:pt x="23" y="0"/>
                  <a:pt x="23" y="0"/>
                </a:cubicBezTo>
                <a:cubicBezTo>
                  <a:pt x="10" y="0"/>
                  <a:pt x="0" y="10"/>
                  <a:pt x="0" y="23"/>
                </a:cubicBezTo>
                <a:cubicBezTo>
                  <a:pt x="0" y="200"/>
                  <a:pt x="0" y="200"/>
                  <a:pt x="0" y="200"/>
                </a:cubicBezTo>
                <a:cubicBezTo>
                  <a:pt x="0" y="213"/>
                  <a:pt x="10" y="224"/>
                  <a:pt x="23" y="224"/>
                </a:cubicBezTo>
                <a:cubicBezTo>
                  <a:pt x="99" y="224"/>
                  <a:pt x="99" y="224"/>
                  <a:pt x="99" y="224"/>
                </a:cubicBezTo>
                <a:cubicBezTo>
                  <a:pt x="99" y="208"/>
                  <a:pt x="99" y="208"/>
                  <a:pt x="99" y="208"/>
                </a:cubicBezTo>
                <a:cubicBezTo>
                  <a:pt x="37" y="208"/>
                  <a:pt x="37" y="208"/>
                  <a:pt x="37" y="208"/>
                </a:cubicBezTo>
                <a:cubicBezTo>
                  <a:pt x="37" y="208"/>
                  <a:pt x="37" y="208"/>
                  <a:pt x="37" y="208"/>
                </a:cubicBezTo>
                <a:cubicBezTo>
                  <a:pt x="26" y="208"/>
                  <a:pt x="17" y="199"/>
                  <a:pt x="17" y="189"/>
                </a:cubicBezTo>
                <a:cubicBezTo>
                  <a:pt x="17" y="35"/>
                  <a:pt x="17" y="35"/>
                  <a:pt x="17" y="35"/>
                </a:cubicBezTo>
                <a:cubicBezTo>
                  <a:pt x="17" y="24"/>
                  <a:pt x="26" y="16"/>
                  <a:pt x="37" y="16"/>
                </a:cubicBezTo>
                <a:cubicBezTo>
                  <a:pt x="99" y="16"/>
                  <a:pt x="99" y="16"/>
                  <a:pt x="99" y="16"/>
                </a:cubicBezTo>
                <a:cubicBezTo>
                  <a:pt x="99" y="0"/>
                  <a:pt x="99" y="0"/>
                  <a:pt x="99" y="0"/>
                </a:cubicBezTo>
                <a:close/>
                <a:moveTo>
                  <a:pt x="99" y="29"/>
                </a:moveTo>
                <a:cubicBezTo>
                  <a:pt x="99" y="88"/>
                  <a:pt x="99" y="88"/>
                  <a:pt x="99" y="88"/>
                </a:cubicBezTo>
                <a:cubicBezTo>
                  <a:pt x="93" y="89"/>
                  <a:pt x="89" y="93"/>
                  <a:pt x="85" y="97"/>
                </a:cubicBezTo>
                <a:cubicBezTo>
                  <a:pt x="82" y="102"/>
                  <a:pt x="80" y="109"/>
                  <a:pt x="79" y="116"/>
                </a:cubicBezTo>
                <a:cubicBezTo>
                  <a:pt x="78" y="120"/>
                  <a:pt x="78" y="124"/>
                  <a:pt x="79" y="129"/>
                </a:cubicBezTo>
                <a:cubicBezTo>
                  <a:pt x="79" y="134"/>
                  <a:pt x="80" y="138"/>
                  <a:pt x="81" y="142"/>
                </a:cubicBezTo>
                <a:cubicBezTo>
                  <a:pt x="81" y="144"/>
                  <a:pt x="81" y="144"/>
                  <a:pt x="81" y="144"/>
                </a:cubicBezTo>
                <a:cubicBezTo>
                  <a:pt x="82" y="146"/>
                  <a:pt x="82" y="148"/>
                  <a:pt x="83" y="150"/>
                </a:cubicBezTo>
                <a:cubicBezTo>
                  <a:pt x="86" y="156"/>
                  <a:pt x="92" y="158"/>
                  <a:pt x="99" y="157"/>
                </a:cubicBezTo>
                <a:cubicBezTo>
                  <a:pt x="99" y="194"/>
                  <a:pt x="99" y="194"/>
                  <a:pt x="99" y="194"/>
                </a:cubicBezTo>
                <a:cubicBezTo>
                  <a:pt x="46" y="194"/>
                  <a:pt x="46" y="194"/>
                  <a:pt x="46" y="194"/>
                </a:cubicBezTo>
                <a:cubicBezTo>
                  <a:pt x="37" y="194"/>
                  <a:pt x="30" y="187"/>
                  <a:pt x="30" y="179"/>
                </a:cubicBezTo>
                <a:cubicBezTo>
                  <a:pt x="30" y="45"/>
                  <a:pt x="30" y="45"/>
                  <a:pt x="30" y="45"/>
                </a:cubicBezTo>
                <a:cubicBezTo>
                  <a:pt x="30" y="36"/>
                  <a:pt x="37" y="29"/>
                  <a:pt x="46" y="29"/>
                </a:cubicBezTo>
                <a:cubicBezTo>
                  <a:pt x="99" y="29"/>
                  <a:pt x="99" y="29"/>
                  <a:pt x="99" y="29"/>
                </a:cubicBezTo>
                <a:close/>
                <a:moveTo>
                  <a:pt x="99" y="93"/>
                </a:moveTo>
                <a:cubicBezTo>
                  <a:pt x="99" y="115"/>
                  <a:pt x="99" y="115"/>
                  <a:pt x="99" y="115"/>
                </a:cubicBezTo>
                <a:cubicBezTo>
                  <a:pt x="98" y="115"/>
                  <a:pt x="97" y="116"/>
                  <a:pt x="96" y="118"/>
                </a:cubicBezTo>
                <a:cubicBezTo>
                  <a:pt x="94" y="120"/>
                  <a:pt x="93" y="122"/>
                  <a:pt x="94" y="125"/>
                </a:cubicBezTo>
                <a:cubicBezTo>
                  <a:pt x="94" y="127"/>
                  <a:pt x="95" y="128"/>
                  <a:pt x="97" y="129"/>
                </a:cubicBezTo>
                <a:cubicBezTo>
                  <a:pt x="97" y="127"/>
                  <a:pt x="98" y="125"/>
                  <a:pt x="99" y="123"/>
                </a:cubicBezTo>
                <a:cubicBezTo>
                  <a:pt x="99" y="150"/>
                  <a:pt x="99" y="150"/>
                  <a:pt x="99" y="150"/>
                </a:cubicBezTo>
                <a:cubicBezTo>
                  <a:pt x="98" y="150"/>
                  <a:pt x="97" y="149"/>
                  <a:pt x="96" y="149"/>
                </a:cubicBezTo>
                <a:cubicBezTo>
                  <a:pt x="95" y="148"/>
                  <a:pt x="94" y="146"/>
                  <a:pt x="93" y="142"/>
                </a:cubicBezTo>
                <a:cubicBezTo>
                  <a:pt x="92" y="140"/>
                  <a:pt x="92" y="137"/>
                  <a:pt x="91" y="133"/>
                </a:cubicBezTo>
                <a:cubicBezTo>
                  <a:pt x="91" y="128"/>
                  <a:pt x="90" y="124"/>
                  <a:pt x="90" y="119"/>
                </a:cubicBezTo>
                <a:cubicBezTo>
                  <a:pt x="90" y="111"/>
                  <a:pt x="91" y="104"/>
                  <a:pt x="93" y="100"/>
                </a:cubicBezTo>
                <a:cubicBezTo>
                  <a:pt x="95" y="97"/>
                  <a:pt x="97" y="94"/>
                  <a:pt x="99" y="93"/>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7" name="Freeform 77"/>
          <p:cNvSpPr/>
          <p:nvPr/>
        </p:nvSpPr>
        <p:spPr bwMode="auto">
          <a:xfrm>
            <a:off x="6129174" y="1728550"/>
            <a:ext cx="160693" cy="120222"/>
          </a:xfrm>
          <a:custGeom>
            <a:avLst/>
            <a:gdLst>
              <a:gd name="T0" fmla="*/ 69 w 98"/>
              <a:gd name="T1" fmla="*/ 0 h 74"/>
              <a:gd name="T2" fmla="*/ 49 w 98"/>
              <a:gd name="T3" fmla="*/ 8 h 74"/>
              <a:gd name="T4" fmla="*/ 30 w 98"/>
              <a:gd name="T5" fmla="*/ 0 h 74"/>
              <a:gd name="T6" fmla="*/ 0 w 98"/>
              <a:gd name="T7" fmla="*/ 29 h 74"/>
              <a:gd name="T8" fmla="*/ 51 w 98"/>
              <a:gd name="T9" fmla="*/ 74 h 74"/>
              <a:gd name="T10" fmla="*/ 98 w 98"/>
              <a:gd name="T11" fmla="*/ 29 h 74"/>
              <a:gd name="T12" fmla="*/ 69 w 98"/>
              <a:gd name="T13" fmla="*/ 0 h 74"/>
            </a:gdLst>
            <a:ahLst/>
            <a:cxnLst>
              <a:cxn ang="0">
                <a:pos x="T0" y="T1"/>
              </a:cxn>
              <a:cxn ang="0">
                <a:pos x="T2" y="T3"/>
              </a:cxn>
              <a:cxn ang="0">
                <a:pos x="T4" y="T5"/>
              </a:cxn>
              <a:cxn ang="0">
                <a:pos x="T6" y="T7"/>
              </a:cxn>
              <a:cxn ang="0">
                <a:pos x="T8" y="T9"/>
              </a:cxn>
              <a:cxn ang="0">
                <a:pos x="T10" y="T11"/>
              </a:cxn>
              <a:cxn ang="0">
                <a:pos x="T12" y="T13"/>
              </a:cxn>
            </a:cxnLst>
            <a:rect l="0" t="0" r="r" b="b"/>
            <a:pathLst>
              <a:path w="98" h="74">
                <a:moveTo>
                  <a:pt x="69" y="0"/>
                </a:moveTo>
                <a:cubicBezTo>
                  <a:pt x="61" y="0"/>
                  <a:pt x="54" y="3"/>
                  <a:pt x="49" y="8"/>
                </a:cubicBezTo>
                <a:cubicBezTo>
                  <a:pt x="44" y="3"/>
                  <a:pt x="37" y="0"/>
                  <a:pt x="30" y="0"/>
                </a:cubicBezTo>
                <a:cubicBezTo>
                  <a:pt x="13" y="0"/>
                  <a:pt x="0" y="13"/>
                  <a:pt x="0" y="29"/>
                </a:cubicBezTo>
                <a:cubicBezTo>
                  <a:pt x="0" y="47"/>
                  <a:pt x="15" y="74"/>
                  <a:pt x="51" y="74"/>
                </a:cubicBezTo>
                <a:cubicBezTo>
                  <a:pt x="88" y="74"/>
                  <a:pt x="98" y="45"/>
                  <a:pt x="98" y="29"/>
                </a:cubicBezTo>
                <a:cubicBezTo>
                  <a:pt x="98" y="13"/>
                  <a:pt x="85" y="0"/>
                  <a:pt x="69"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8" name="Freeform 78"/>
          <p:cNvSpPr/>
          <p:nvPr/>
        </p:nvSpPr>
        <p:spPr bwMode="auto">
          <a:xfrm>
            <a:off x="6200592" y="1697602"/>
            <a:ext cx="44042" cy="54754"/>
          </a:xfrm>
          <a:custGeom>
            <a:avLst/>
            <a:gdLst>
              <a:gd name="T0" fmla="*/ 6 w 27"/>
              <a:gd name="T1" fmla="*/ 34 h 34"/>
              <a:gd name="T2" fmla="*/ 13 w 27"/>
              <a:gd name="T3" fmla="*/ 0 h 34"/>
              <a:gd name="T4" fmla="*/ 27 w 27"/>
              <a:gd name="T5" fmla="*/ 3 h 34"/>
              <a:gd name="T6" fmla="*/ 6 w 27"/>
              <a:gd name="T7" fmla="*/ 34 h 34"/>
            </a:gdLst>
            <a:ahLst/>
            <a:cxnLst>
              <a:cxn ang="0">
                <a:pos x="T0" y="T1"/>
              </a:cxn>
              <a:cxn ang="0">
                <a:pos x="T2" y="T3"/>
              </a:cxn>
              <a:cxn ang="0">
                <a:pos x="T4" y="T5"/>
              </a:cxn>
              <a:cxn ang="0">
                <a:pos x="T6" y="T7"/>
              </a:cxn>
            </a:cxnLst>
            <a:rect l="0" t="0" r="r" b="b"/>
            <a:pathLst>
              <a:path w="27" h="34">
                <a:moveTo>
                  <a:pt x="6" y="34"/>
                </a:moveTo>
                <a:cubicBezTo>
                  <a:pt x="0" y="22"/>
                  <a:pt x="4" y="9"/>
                  <a:pt x="13" y="0"/>
                </a:cubicBezTo>
                <a:cubicBezTo>
                  <a:pt x="27" y="3"/>
                  <a:pt x="27" y="3"/>
                  <a:pt x="27" y="3"/>
                </a:cubicBezTo>
                <a:cubicBezTo>
                  <a:pt x="14" y="10"/>
                  <a:pt x="6" y="18"/>
                  <a:pt x="6" y="34"/>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9" name="Freeform 79"/>
          <p:cNvSpPr>
            <a:spLocks noEditPoints="1"/>
          </p:cNvSpPr>
          <p:nvPr/>
        </p:nvSpPr>
        <p:spPr bwMode="auto">
          <a:xfrm>
            <a:off x="5950626" y="2699847"/>
            <a:ext cx="169025" cy="234492"/>
          </a:xfrm>
          <a:custGeom>
            <a:avLst/>
            <a:gdLst>
              <a:gd name="T0" fmla="*/ 87 w 103"/>
              <a:gd name="T1" fmla="*/ 88 h 143"/>
              <a:gd name="T2" fmla="*/ 103 w 103"/>
              <a:gd name="T3" fmla="*/ 112 h 143"/>
              <a:gd name="T4" fmla="*/ 102 w 103"/>
              <a:gd name="T5" fmla="*/ 143 h 143"/>
              <a:gd name="T6" fmla="*/ 87 w 103"/>
              <a:gd name="T7" fmla="*/ 137 h 143"/>
              <a:gd name="T8" fmla="*/ 87 w 103"/>
              <a:gd name="T9" fmla="*/ 134 h 143"/>
              <a:gd name="T10" fmla="*/ 91 w 103"/>
              <a:gd name="T11" fmla="*/ 136 h 143"/>
              <a:gd name="T12" fmla="*/ 100 w 103"/>
              <a:gd name="T13" fmla="*/ 130 h 143"/>
              <a:gd name="T14" fmla="*/ 100 w 103"/>
              <a:gd name="T15" fmla="*/ 113 h 143"/>
              <a:gd name="T16" fmla="*/ 100 w 103"/>
              <a:gd name="T17" fmla="*/ 113 h 143"/>
              <a:gd name="T18" fmla="*/ 99 w 103"/>
              <a:gd name="T19" fmla="*/ 111 h 143"/>
              <a:gd name="T20" fmla="*/ 92 w 103"/>
              <a:gd name="T21" fmla="*/ 110 h 143"/>
              <a:gd name="T22" fmla="*/ 90 w 103"/>
              <a:gd name="T23" fmla="*/ 116 h 143"/>
              <a:gd name="T24" fmla="*/ 87 w 103"/>
              <a:gd name="T25" fmla="*/ 115 h 143"/>
              <a:gd name="T26" fmla="*/ 87 w 103"/>
              <a:gd name="T27" fmla="*/ 88 h 143"/>
              <a:gd name="T28" fmla="*/ 73 w 103"/>
              <a:gd name="T29" fmla="*/ 132 h 143"/>
              <a:gd name="T30" fmla="*/ 32 w 103"/>
              <a:gd name="T31" fmla="*/ 70 h 143"/>
              <a:gd name="T32" fmla="*/ 28 w 103"/>
              <a:gd name="T33" fmla="*/ 68 h 143"/>
              <a:gd name="T34" fmla="*/ 28 w 103"/>
              <a:gd name="T35" fmla="*/ 67 h 143"/>
              <a:gd name="T36" fmla="*/ 28 w 103"/>
              <a:gd name="T37" fmla="*/ 63 h 143"/>
              <a:gd name="T38" fmla="*/ 29 w 103"/>
              <a:gd name="T39" fmla="*/ 65 h 143"/>
              <a:gd name="T40" fmla="*/ 34 w 103"/>
              <a:gd name="T41" fmla="*/ 66 h 143"/>
              <a:gd name="T42" fmla="*/ 41 w 103"/>
              <a:gd name="T43" fmla="*/ 61 h 143"/>
              <a:gd name="T44" fmla="*/ 41 w 103"/>
              <a:gd name="T45" fmla="*/ 61 h 143"/>
              <a:gd name="T46" fmla="*/ 37 w 103"/>
              <a:gd name="T47" fmla="*/ 59 h 143"/>
              <a:gd name="T48" fmla="*/ 28 w 103"/>
              <a:gd name="T49" fmla="*/ 45 h 143"/>
              <a:gd name="T50" fmla="*/ 28 w 103"/>
              <a:gd name="T51" fmla="*/ 26 h 143"/>
              <a:gd name="T52" fmla="*/ 39 w 103"/>
              <a:gd name="T53" fmla="*/ 19 h 143"/>
              <a:gd name="T54" fmla="*/ 44 w 103"/>
              <a:gd name="T55" fmla="*/ 21 h 143"/>
              <a:gd name="T56" fmla="*/ 61 w 103"/>
              <a:gd name="T57" fmla="*/ 46 h 143"/>
              <a:gd name="T58" fmla="*/ 61 w 103"/>
              <a:gd name="T59" fmla="*/ 50 h 143"/>
              <a:gd name="T60" fmla="*/ 87 w 103"/>
              <a:gd name="T61" fmla="*/ 88 h 143"/>
              <a:gd name="T62" fmla="*/ 87 w 103"/>
              <a:gd name="T63" fmla="*/ 115 h 143"/>
              <a:gd name="T64" fmla="*/ 84 w 103"/>
              <a:gd name="T65" fmla="*/ 116 h 143"/>
              <a:gd name="T66" fmla="*/ 82 w 103"/>
              <a:gd name="T67" fmla="*/ 122 h 143"/>
              <a:gd name="T68" fmla="*/ 75 w 103"/>
              <a:gd name="T69" fmla="*/ 121 h 143"/>
              <a:gd name="T70" fmla="*/ 74 w 103"/>
              <a:gd name="T71" fmla="*/ 128 h 143"/>
              <a:gd name="T72" fmla="*/ 75 w 103"/>
              <a:gd name="T73" fmla="*/ 130 h 143"/>
              <a:gd name="T74" fmla="*/ 87 w 103"/>
              <a:gd name="T75" fmla="*/ 134 h 143"/>
              <a:gd name="T76" fmla="*/ 87 w 103"/>
              <a:gd name="T77" fmla="*/ 137 h 143"/>
              <a:gd name="T78" fmla="*/ 73 w 103"/>
              <a:gd name="T79" fmla="*/ 132 h 143"/>
              <a:gd name="T80" fmla="*/ 28 w 103"/>
              <a:gd name="T81" fmla="*/ 4 h 143"/>
              <a:gd name="T82" fmla="*/ 28 w 103"/>
              <a:gd name="T83" fmla="*/ 24 h 143"/>
              <a:gd name="T84" fmla="*/ 36 w 103"/>
              <a:gd name="T85" fmla="*/ 15 h 143"/>
              <a:gd name="T86" fmla="*/ 32 w 103"/>
              <a:gd name="T87" fmla="*/ 8 h 143"/>
              <a:gd name="T88" fmla="*/ 28 w 103"/>
              <a:gd name="T89" fmla="*/ 4 h 143"/>
              <a:gd name="T90" fmla="*/ 28 w 103"/>
              <a:gd name="T91" fmla="*/ 67 h 143"/>
              <a:gd name="T92" fmla="*/ 11 w 103"/>
              <a:gd name="T93" fmla="*/ 43 h 143"/>
              <a:gd name="T94" fmla="*/ 11 w 103"/>
              <a:gd name="T95" fmla="*/ 37 h 143"/>
              <a:gd name="T96" fmla="*/ 5 w 103"/>
              <a:gd name="T97" fmla="*/ 27 h 143"/>
              <a:gd name="T98" fmla="*/ 9 w 103"/>
              <a:gd name="T99" fmla="*/ 4 h 143"/>
              <a:gd name="T100" fmla="*/ 28 w 103"/>
              <a:gd name="T101" fmla="*/ 4 h 143"/>
              <a:gd name="T102" fmla="*/ 28 w 103"/>
              <a:gd name="T103" fmla="*/ 24 h 143"/>
              <a:gd name="T104" fmla="*/ 21 w 103"/>
              <a:gd name="T105" fmla="*/ 31 h 143"/>
              <a:gd name="T106" fmla="*/ 28 w 103"/>
              <a:gd name="T107" fmla="*/ 26 h 143"/>
              <a:gd name="T108" fmla="*/ 28 w 103"/>
              <a:gd name="T109" fmla="*/ 45 h 143"/>
              <a:gd name="T110" fmla="*/ 22 w 103"/>
              <a:gd name="T111" fmla="*/ 37 h 143"/>
              <a:gd name="T112" fmla="*/ 22 w 103"/>
              <a:gd name="T113" fmla="*/ 33 h 143"/>
              <a:gd name="T114" fmla="*/ 15 w 103"/>
              <a:gd name="T115" fmla="*/ 37 h 143"/>
              <a:gd name="T116" fmla="*/ 14 w 103"/>
              <a:gd name="T117" fmla="*/ 43 h 143"/>
              <a:gd name="T118" fmla="*/ 28 w 103"/>
              <a:gd name="T119" fmla="*/ 63 h 143"/>
              <a:gd name="T120" fmla="*/ 28 w 103"/>
              <a:gd name="T121" fmla="*/ 6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 h="143">
                <a:moveTo>
                  <a:pt x="87" y="88"/>
                </a:moveTo>
                <a:cubicBezTo>
                  <a:pt x="103" y="112"/>
                  <a:pt x="103" y="112"/>
                  <a:pt x="103" y="112"/>
                </a:cubicBezTo>
                <a:cubicBezTo>
                  <a:pt x="102" y="143"/>
                  <a:pt x="102" y="143"/>
                  <a:pt x="102" y="143"/>
                </a:cubicBezTo>
                <a:cubicBezTo>
                  <a:pt x="87" y="137"/>
                  <a:pt x="87" y="137"/>
                  <a:pt x="87" y="137"/>
                </a:cubicBezTo>
                <a:cubicBezTo>
                  <a:pt x="87" y="134"/>
                  <a:pt x="87" y="134"/>
                  <a:pt x="87" y="134"/>
                </a:cubicBezTo>
                <a:cubicBezTo>
                  <a:pt x="91" y="136"/>
                  <a:pt x="91" y="136"/>
                  <a:pt x="91" y="136"/>
                </a:cubicBezTo>
                <a:cubicBezTo>
                  <a:pt x="100" y="130"/>
                  <a:pt x="100" y="130"/>
                  <a:pt x="100" y="130"/>
                </a:cubicBezTo>
                <a:cubicBezTo>
                  <a:pt x="100" y="113"/>
                  <a:pt x="100" y="113"/>
                  <a:pt x="100" y="113"/>
                </a:cubicBezTo>
                <a:cubicBezTo>
                  <a:pt x="100" y="113"/>
                  <a:pt x="100" y="113"/>
                  <a:pt x="100" y="113"/>
                </a:cubicBezTo>
                <a:cubicBezTo>
                  <a:pt x="99" y="111"/>
                  <a:pt x="99" y="111"/>
                  <a:pt x="99" y="111"/>
                </a:cubicBezTo>
                <a:cubicBezTo>
                  <a:pt x="98" y="109"/>
                  <a:pt x="95" y="108"/>
                  <a:pt x="92" y="110"/>
                </a:cubicBezTo>
                <a:cubicBezTo>
                  <a:pt x="90" y="111"/>
                  <a:pt x="89" y="114"/>
                  <a:pt x="90" y="116"/>
                </a:cubicBezTo>
                <a:cubicBezTo>
                  <a:pt x="89" y="115"/>
                  <a:pt x="88" y="115"/>
                  <a:pt x="87" y="115"/>
                </a:cubicBezTo>
                <a:lnTo>
                  <a:pt x="87" y="88"/>
                </a:lnTo>
                <a:close/>
                <a:moveTo>
                  <a:pt x="73" y="132"/>
                </a:moveTo>
                <a:cubicBezTo>
                  <a:pt x="32" y="70"/>
                  <a:pt x="32" y="70"/>
                  <a:pt x="32" y="70"/>
                </a:cubicBezTo>
                <a:cubicBezTo>
                  <a:pt x="30" y="70"/>
                  <a:pt x="29" y="69"/>
                  <a:pt x="28" y="68"/>
                </a:cubicBezTo>
                <a:cubicBezTo>
                  <a:pt x="28" y="67"/>
                  <a:pt x="28" y="67"/>
                  <a:pt x="28" y="67"/>
                </a:cubicBezTo>
                <a:cubicBezTo>
                  <a:pt x="28" y="63"/>
                  <a:pt x="28" y="63"/>
                  <a:pt x="28" y="63"/>
                </a:cubicBezTo>
                <a:cubicBezTo>
                  <a:pt x="29" y="65"/>
                  <a:pt x="29" y="65"/>
                  <a:pt x="29" y="65"/>
                </a:cubicBezTo>
                <a:cubicBezTo>
                  <a:pt x="30" y="67"/>
                  <a:pt x="33" y="67"/>
                  <a:pt x="34" y="66"/>
                </a:cubicBezTo>
                <a:cubicBezTo>
                  <a:pt x="41" y="61"/>
                  <a:pt x="41" y="61"/>
                  <a:pt x="41" y="61"/>
                </a:cubicBezTo>
                <a:cubicBezTo>
                  <a:pt x="41" y="61"/>
                  <a:pt x="41" y="61"/>
                  <a:pt x="41" y="61"/>
                </a:cubicBezTo>
                <a:cubicBezTo>
                  <a:pt x="40" y="61"/>
                  <a:pt x="38" y="61"/>
                  <a:pt x="37" y="59"/>
                </a:cubicBezTo>
                <a:cubicBezTo>
                  <a:pt x="28" y="45"/>
                  <a:pt x="28" y="45"/>
                  <a:pt x="28" y="45"/>
                </a:cubicBezTo>
                <a:cubicBezTo>
                  <a:pt x="28" y="26"/>
                  <a:pt x="28" y="26"/>
                  <a:pt x="28" y="26"/>
                </a:cubicBezTo>
                <a:cubicBezTo>
                  <a:pt x="39" y="19"/>
                  <a:pt x="39" y="19"/>
                  <a:pt x="39" y="19"/>
                </a:cubicBezTo>
                <a:cubicBezTo>
                  <a:pt x="41" y="18"/>
                  <a:pt x="43" y="19"/>
                  <a:pt x="44" y="21"/>
                </a:cubicBezTo>
                <a:cubicBezTo>
                  <a:pt x="61" y="46"/>
                  <a:pt x="61" y="46"/>
                  <a:pt x="61" y="46"/>
                </a:cubicBezTo>
                <a:cubicBezTo>
                  <a:pt x="62" y="47"/>
                  <a:pt x="62" y="49"/>
                  <a:pt x="61" y="50"/>
                </a:cubicBezTo>
                <a:cubicBezTo>
                  <a:pt x="87" y="88"/>
                  <a:pt x="87" y="88"/>
                  <a:pt x="87" y="88"/>
                </a:cubicBezTo>
                <a:cubicBezTo>
                  <a:pt x="87" y="115"/>
                  <a:pt x="87" y="115"/>
                  <a:pt x="87" y="115"/>
                </a:cubicBezTo>
                <a:cubicBezTo>
                  <a:pt x="86" y="115"/>
                  <a:pt x="85" y="115"/>
                  <a:pt x="84" y="116"/>
                </a:cubicBezTo>
                <a:cubicBezTo>
                  <a:pt x="82" y="117"/>
                  <a:pt x="81" y="120"/>
                  <a:pt x="82" y="122"/>
                </a:cubicBezTo>
                <a:cubicBezTo>
                  <a:pt x="80" y="120"/>
                  <a:pt x="77" y="120"/>
                  <a:pt x="75" y="121"/>
                </a:cubicBezTo>
                <a:cubicBezTo>
                  <a:pt x="73" y="123"/>
                  <a:pt x="72" y="126"/>
                  <a:pt x="74" y="128"/>
                </a:cubicBezTo>
                <a:cubicBezTo>
                  <a:pt x="75" y="130"/>
                  <a:pt x="75" y="130"/>
                  <a:pt x="75" y="130"/>
                </a:cubicBezTo>
                <a:cubicBezTo>
                  <a:pt x="87" y="134"/>
                  <a:pt x="87" y="134"/>
                  <a:pt x="87" y="134"/>
                </a:cubicBezTo>
                <a:cubicBezTo>
                  <a:pt x="87" y="137"/>
                  <a:pt x="87" y="137"/>
                  <a:pt x="87" y="137"/>
                </a:cubicBezTo>
                <a:cubicBezTo>
                  <a:pt x="73" y="132"/>
                  <a:pt x="73" y="132"/>
                  <a:pt x="73" y="132"/>
                </a:cubicBezTo>
                <a:close/>
                <a:moveTo>
                  <a:pt x="28" y="4"/>
                </a:moveTo>
                <a:cubicBezTo>
                  <a:pt x="28" y="24"/>
                  <a:pt x="28" y="24"/>
                  <a:pt x="28" y="24"/>
                </a:cubicBezTo>
                <a:cubicBezTo>
                  <a:pt x="36" y="15"/>
                  <a:pt x="36" y="15"/>
                  <a:pt x="36" y="15"/>
                </a:cubicBezTo>
                <a:cubicBezTo>
                  <a:pt x="32" y="8"/>
                  <a:pt x="32" y="8"/>
                  <a:pt x="32" y="8"/>
                </a:cubicBezTo>
                <a:cubicBezTo>
                  <a:pt x="31" y="7"/>
                  <a:pt x="29" y="5"/>
                  <a:pt x="28" y="4"/>
                </a:cubicBezTo>
                <a:close/>
                <a:moveTo>
                  <a:pt x="28" y="67"/>
                </a:moveTo>
                <a:cubicBezTo>
                  <a:pt x="11" y="43"/>
                  <a:pt x="11" y="43"/>
                  <a:pt x="11" y="43"/>
                </a:cubicBezTo>
                <a:cubicBezTo>
                  <a:pt x="10" y="41"/>
                  <a:pt x="10" y="38"/>
                  <a:pt x="11" y="37"/>
                </a:cubicBezTo>
                <a:cubicBezTo>
                  <a:pt x="5" y="27"/>
                  <a:pt x="5" y="27"/>
                  <a:pt x="5" y="27"/>
                </a:cubicBezTo>
                <a:cubicBezTo>
                  <a:pt x="0" y="19"/>
                  <a:pt x="2" y="9"/>
                  <a:pt x="9" y="4"/>
                </a:cubicBezTo>
                <a:cubicBezTo>
                  <a:pt x="15" y="0"/>
                  <a:pt x="22" y="0"/>
                  <a:pt x="28" y="4"/>
                </a:cubicBezTo>
                <a:cubicBezTo>
                  <a:pt x="28" y="24"/>
                  <a:pt x="28" y="24"/>
                  <a:pt x="28" y="24"/>
                </a:cubicBezTo>
                <a:cubicBezTo>
                  <a:pt x="21" y="31"/>
                  <a:pt x="21" y="31"/>
                  <a:pt x="21" y="31"/>
                </a:cubicBezTo>
                <a:cubicBezTo>
                  <a:pt x="28" y="26"/>
                  <a:pt x="28" y="26"/>
                  <a:pt x="28" y="26"/>
                </a:cubicBezTo>
                <a:cubicBezTo>
                  <a:pt x="28" y="45"/>
                  <a:pt x="28" y="45"/>
                  <a:pt x="28" y="45"/>
                </a:cubicBezTo>
                <a:cubicBezTo>
                  <a:pt x="22" y="37"/>
                  <a:pt x="22" y="37"/>
                  <a:pt x="22" y="37"/>
                </a:cubicBezTo>
                <a:cubicBezTo>
                  <a:pt x="21" y="36"/>
                  <a:pt x="21" y="34"/>
                  <a:pt x="22" y="33"/>
                </a:cubicBezTo>
                <a:cubicBezTo>
                  <a:pt x="15" y="37"/>
                  <a:pt x="15" y="37"/>
                  <a:pt x="15" y="37"/>
                </a:cubicBezTo>
                <a:cubicBezTo>
                  <a:pt x="14" y="39"/>
                  <a:pt x="13" y="41"/>
                  <a:pt x="14" y="43"/>
                </a:cubicBezTo>
                <a:cubicBezTo>
                  <a:pt x="28" y="63"/>
                  <a:pt x="28" y="63"/>
                  <a:pt x="28" y="63"/>
                </a:cubicBezTo>
                <a:lnTo>
                  <a:pt x="28" y="67"/>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0" name="Freeform 80"/>
          <p:cNvSpPr>
            <a:spLocks noEditPoints="1"/>
          </p:cNvSpPr>
          <p:nvPr/>
        </p:nvSpPr>
        <p:spPr bwMode="auto">
          <a:xfrm>
            <a:off x="7249260" y="1497629"/>
            <a:ext cx="211876" cy="232112"/>
          </a:xfrm>
          <a:custGeom>
            <a:avLst/>
            <a:gdLst>
              <a:gd name="T0" fmla="*/ 101 w 130"/>
              <a:gd name="T1" fmla="*/ 65 h 142"/>
              <a:gd name="T2" fmla="*/ 97 w 130"/>
              <a:gd name="T3" fmla="*/ 81 h 142"/>
              <a:gd name="T4" fmla="*/ 97 w 130"/>
              <a:gd name="T5" fmla="*/ 94 h 142"/>
              <a:gd name="T6" fmla="*/ 100 w 130"/>
              <a:gd name="T7" fmla="*/ 95 h 142"/>
              <a:gd name="T8" fmla="*/ 111 w 130"/>
              <a:gd name="T9" fmla="*/ 112 h 142"/>
              <a:gd name="T10" fmla="*/ 97 w 130"/>
              <a:gd name="T11" fmla="*/ 103 h 142"/>
              <a:gd name="T12" fmla="*/ 97 w 130"/>
              <a:gd name="T13" fmla="*/ 28 h 142"/>
              <a:gd name="T14" fmla="*/ 111 w 130"/>
              <a:gd name="T15" fmla="*/ 19 h 142"/>
              <a:gd name="T16" fmla="*/ 100 w 130"/>
              <a:gd name="T17" fmla="*/ 35 h 142"/>
              <a:gd name="T18" fmla="*/ 97 w 130"/>
              <a:gd name="T19" fmla="*/ 36 h 142"/>
              <a:gd name="T20" fmla="*/ 127 w 130"/>
              <a:gd name="T21" fmla="*/ 62 h 142"/>
              <a:gd name="T22" fmla="*/ 108 w 130"/>
              <a:gd name="T23" fmla="*/ 65 h 142"/>
              <a:gd name="T24" fmla="*/ 127 w 130"/>
              <a:gd name="T25" fmla="*/ 69 h 142"/>
              <a:gd name="T26" fmla="*/ 127 w 130"/>
              <a:gd name="T27" fmla="*/ 62 h 142"/>
              <a:gd name="T28" fmla="*/ 67 w 130"/>
              <a:gd name="T29" fmla="*/ 142 h 142"/>
              <a:gd name="T30" fmla="*/ 85 w 130"/>
              <a:gd name="T31" fmla="*/ 95 h 142"/>
              <a:gd name="T32" fmla="*/ 97 w 130"/>
              <a:gd name="T33" fmla="*/ 50 h 142"/>
              <a:gd name="T34" fmla="*/ 65 w 130"/>
              <a:gd name="T35" fmla="*/ 37 h 142"/>
              <a:gd name="T36" fmla="*/ 93 w 130"/>
              <a:gd name="T37" fmla="*/ 65 h 142"/>
              <a:gd name="T38" fmla="*/ 79 w 130"/>
              <a:gd name="T39" fmla="*/ 90 h 142"/>
              <a:gd name="T40" fmla="*/ 78 w 130"/>
              <a:gd name="T41" fmla="*/ 110 h 142"/>
              <a:gd name="T42" fmla="*/ 65 w 130"/>
              <a:gd name="T43" fmla="*/ 142 h 142"/>
              <a:gd name="T44" fmla="*/ 97 w 130"/>
              <a:gd name="T45" fmla="*/ 36 h 142"/>
              <a:gd name="T46" fmla="*/ 95 w 130"/>
              <a:gd name="T47" fmla="*/ 31 h 142"/>
              <a:gd name="T48" fmla="*/ 97 w 130"/>
              <a:gd name="T49" fmla="*/ 94 h 142"/>
              <a:gd name="T50" fmla="*/ 95 w 130"/>
              <a:gd name="T51" fmla="*/ 100 h 142"/>
              <a:gd name="T52" fmla="*/ 97 w 130"/>
              <a:gd name="T53" fmla="*/ 94 h 142"/>
              <a:gd name="T54" fmla="*/ 65 w 130"/>
              <a:gd name="T55" fmla="*/ 0 h 142"/>
              <a:gd name="T56" fmla="*/ 68 w 130"/>
              <a:gd name="T57" fmla="*/ 3 h 142"/>
              <a:gd name="T58" fmla="*/ 65 w 130"/>
              <a:gd name="T59" fmla="*/ 23 h 142"/>
              <a:gd name="T60" fmla="*/ 65 w 130"/>
              <a:gd name="T61" fmla="*/ 23 h 142"/>
              <a:gd name="T62" fmla="*/ 32 w 130"/>
              <a:gd name="T63" fmla="*/ 50 h 142"/>
              <a:gd name="T64" fmla="*/ 45 w 130"/>
              <a:gd name="T65" fmla="*/ 96 h 142"/>
              <a:gd name="T66" fmla="*/ 63 w 130"/>
              <a:gd name="T67" fmla="*/ 142 h 142"/>
              <a:gd name="T68" fmla="*/ 65 w 130"/>
              <a:gd name="T69" fmla="*/ 110 h 142"/>
              <a:gd name="T70" fmla="*/ 52 w 130"/>
              <a:gd name="T71" fmla="*/ 93 h 142"/>
              <a:gd name="T72" fmla="*/ 36 w 130"/>
              <a:gd name="T73" fmla="*/ 65 h 142"/>
              <a:gd name="T74" fmla="*/ 65 w 130"/>
              <a:gd name="T75" fmla="*/ 37 h 142"/>
              <a:gd name="T76" fmla="*/ 65 w 130"/>
              <a:gd name="T77" fmla="*/ 29 h 142"/>
              <a:gd name="T78" fmla="*/ 65 w 130"/>
              <a:gd name="T79" fmla="*/ 0 h 142"/>
              <a:gd name="T80" fmla="*/ 62 w 130"/>
              <a:gd name="T81" fmla="*/ 20 h 142"/>
              <a:gd name="T82" fmla="*/ 65 w 130"/>
              <a:gd name="T83" fmla="*/ 0 h 142"/>
              <a:gd name="T84" fmla="*/ 32 w 130"/>
              <a:gd name="T85" fmla="*/ 94 h 142"/>
              <a:gd name="T86" fmla="*/ 35 w 130"/>
              <a:gd name="T87" fmla="*/ 100 h 142"/>
              <a:gd name="T88" fmla="*/ 32 w 130"/>
              <a:gd name="T89" fmla="*/ 36 h 142"/>
              <a:gd name="T90" fmla="*/ 35 w 130"/>
              <a:gd name="T91" fmla="*/ 31 h 142"/>
              <a:gd name="T92" fmla="*/ 32 w 130"/>
              <a:gd name="T93" fmla="*/ 36 h 142"/>
              <a:gd name="T94" fmla="*/ 29 w 130"/>
              <a:gd name="T95" fmla="*/ 65 h 142"/>
              <a:gd name="T96" fmla="*/ 32 w 130"/>
              <a:gd name="T97" fmla="*/ 50 h 142"/>
              <a:gd name="T98" fmla="*/ 32 w 130"/>
              <a:gd name="T99" fmla="*/ 36 h 142"/>
              <a:gd name="T100" fmla="*/ 30 w 130"/>
              <a:gd name="T101" fmla="*/ 35 h 142"/>
              <a:gd name="T102" fmla="*/ 19 w 130"/>
              <a:gd name="T103" fmla="*/ 19 h 142"/>
              <a:gd name="T104" fmla="*/ 32 w 130"/>
              <a:gd name="T105" fmla="*/ 28 h 142"/>
              <a:gd name="T106" fmla="*/ 32 w 130"/>
              <a:gd name="T107" fmla="*/ 103 h 142"/>
              <a:gd name="T108" fmla="*/ 19 w 130"/>
              <a:gd name="T109" fmla="*/ 112 h 142"/>
              <a:gd name="T110" fmla="*/ 30 w 130"/>
              <a:gd name="T111" fmla="*/ 95 h 142"/>
              <a:gd name="T112" fmla="*/ 32 w 130"/>
              <a:gd name="T113" fmla="*/ 94 h 142"/>
              <a:gd name="T114" fmla="*/ 22 w 130"/>
              <a:gd name="T115" fmla="*/ 65 h 142"/>
              <a:gd name="T116" fmla="*/ 3 w 130"/>
              <a:gd name="T117" fmla="*/ 62 h 142"/>
              <a:gd name="T118" fmla="*/ 3 w 130"/>
              <a:gd name="T119" fmla="*/ 69 h 142"/>
              <a:gd name="T120" fmla="*/ 22 w 130"/>
              <a:gd name="T121" fmla="*/ 6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0" h="142">
                <a:moveTo>
                  <a:pt x="97" y="81"/>
                </a:moveTo>
                <a:cubicBezTo>
                  <a:pt x="100" y="76"/>
                  <a:pt x="101" y="71"/>
                  <a:pt x="101" y="65"/>
                </a:cubicBezTo>
                <a:cubicBezTo>
                  <a:pt x="101" y="60"/>
                  <a:pt x="100" y="55"/>
                  <a:pt x="97" y="50"/>
                </a:cubicBezTo>
                <a:cubicBezTo>
                  <a:pt x="97" y="81"/>
                  <a:pt x="97" y="81"/>
                  <a:pt x="97" y="81"/>
                </a:cubicBezTo>
                <a:close/>
                <a:moveTo>
                  <a:pt x="97" y="103"/>
                </a:moveTo>
                <a:cubicBezTo>
                  <a:pt x="97" y="94"/>
                  <a:pt x="97" y="94"/>
                  <a:pt x="97" y="94"/>
                </a:cubicBezTo>
                <a:cubicBezTo>
                  <a:pt x="98" y="94"/>
                  <a:pt x="99" y="95"/>
                  <a:pt x="100" y="95"/>
                </a:cubicBezTo>
                <a:cubicBezTo>
                  <a:pt x="100" y="95"/>
                  <a:pt x="100" y="95"/>
                  <a:pt x="100" y="95"/>
                </a:cubicBezTo>
                <a:cubicBezTo>
                  <a:pt x="111" y="107"/>
                  <a:pt x="111" y="107"/>
                  <a:pt x="111" y="107"/>
                </a:cubicBezTo>
                <a:cubicBezTo>
                  <a:pt x="113" y="108"/>
                  <a:pt x="113" y="110"/>
                  <a:pt x="111" y="112"/>
                </a:cubicBezTo>
                <a:cubicBezTo>
                  <a:pt x="110" y="113"/>
                  <a:pt x="108" y="113"/>
                  <a:pt x="106" y="112"/>
                </a:cubicBezTo>
                <a:cubicBezTo>
                  <a:pt x="97" y="103"/>
                  <a:pt x="97" y="103"/>
                  <a:pt x="97" y="103"/>
                </a:cubicBezTo>
                <a:close/>
                <a:moveTo>
                  <a:pt x="97" y="36"/>
                </a:moveTo>
                <a:cubicBezTo>
                  <a:pt x="97" y="28"/>
                  <a:pt x="97" y="28"/>
                  <a:pt x="97" y="28"/>
                </a:cubicBezTo>
                <a:cubicBezTo>
                  <a:pt x="106" y="19"/>
                  <a:pt x="106" y="19"/>
                  <a:pt x="106" y="19"/>
                </a:cubicBezTo>
                <a:cubicBezTo>
                  <a:pt x="108" y="18"/>
                  <a:pt x="110" y="18"/>
                  <a:pt x="111" y="19"/>
                </a:cubicBezTo>
                <a:cubicBezTo>
                  <a:pt x="113" y="20"/>
                  <a:pt x="113" y="23"/>
                  <a:pt x="111" y="24"/>
                </a:cubicBezTo>
                <a:cubicBezTo>
                  <a:pt x="100" y="35"/>
                  <a:pt x="100" y="35"/>
                  <a:pt x="100" y="35"/>
                </a:cubicBezTo>
                <a:cubicBezTo>
                  <a:pt x="100" y="35"/>
                  <a:pt x="100" y="35"/>
                  <a:pt x="100" y="35"/>
                </a:cubicBezTo>
                <a:cubicBezTo>
                  <a:pt x="99" y="36"/>
                  <a:pt x="98" y="36"/>
                  <a:pt x="97" y="36"/>
                </a:cubicBezTo>
                <a:close/>
                <a:moveTo>
                  <a:pt x="127" y="62"/>
                </a:moveTo>
                <a:cubicBezTo>
                  <a:pt x="127" y="62"/>
                  <a:pt x="127" y="62"/>
                  <a:pt x="127" y="62"/>
                </a:cubicBezTo>
                <a:cubicBezTo>
                  <a:pt x="111" y="62"/>
                  <a:pt x="111" y="62"/>
                  <a:pt x="111" y="62"/>
                </a:cubicBezTo>
                <a:cubicBezTo>
                  <a:pt x="109" y="62"/>
                  <a:pt x="108" y="64"/>
                  <a:pt x="108" y="65"/>
                </a:cubicBezTo>
                <a:cubicBezTo>
                  <a:pt x="108" y="67"/>
                  <a:pt x="109" y="69"/>
                  <a:pt x="111" y="69"/>
                </a:cubicBezTo>
                <a:cubicBezTo>
                  <a:pt x="127" y="69"/>
                  <a:pt x="127" y="69"/>
                  <a:pt x="127" y="69"/>
                </a:cubicBezTo>
                <a:cubicBezTo>
                  <a:pt x="129" y="69"/>
                  <a:pt x="130" y="67"/>
                  <a:pt x="130" y="65"/>
                </a:cubicBezTo>
                <a:cubicBezTo>
                  <a:pt x="130" y="64"/>
                  <a:pt x="129" y="62"/>
                  <a:pt x="127" y="62"/>
                </a:cubicBezTo>
                <a:close/>
                <a:moveTo>
                  <a:pt x="65" y="142"/>
                </a:moveTo>
                <a:cubicBezTo>
                  <a:pt x="67" y="142"/>
                  <a:pt x="67" y="142"/>
                  <a:pt x="67" y="142"/>
                </a:cubicBezTo>
                <a:cubicBezTo>
                  <a:pt x="77" y="142"/>
                  <a:pt x="85" y="134"/>
                  <a:pt x="85" y="124"/>
                </a:cubicBezTo>
                <a:cubicBezTo>
                  <a:pt x="85" y="95"/>
                  <a:pt x="85" y="95"/>
                  <a:pt x="85" y="95"/>
                </a:cubicBezTo>
                <a:cubicBezTo>
                  <a:pt x="90" y="92"/>
                  <a:pt x="95" y="87"/>
                  <a:pt x="97" y="81"/>
                </a:cubicBezTo>
                <a:cubicBezTo>
                  <a:pt x="97" y="50"/>
                  <a:pt x="97" y="50"/>
                  <a:pt x="97" y="50"/>
                </a:cubicBezTo>
                <a:cubicBezTo>
                  <a:pt x="92" y="38"/>
                  <a:pt x="79" y="29"/>
                  <a:pt x="65" y="29"/>
                </a:cubicBezTo>
                <a:cubicBezTo>
                  <a:pt x="65" y="37"/>
                  <a:pt x="65" y="37"/>
                  <a:pt x="65" y="37"/>
                </a:cubicBezTo>
                <a:cubicBezTo>
                  <a:pt x="73" y="37"/>
                  <a:pt x="80" y="40"/>
                  <a:pt x="85" y="45"/>
                </a:cubicBezTo>
                <a:cubicBezTo>
                  <a:pt x="90" y="50"/>
                  <a:pt x="93" y="57"/>
                  <a:pt x="93" y="65"/>
                </a:cubicBezTo>
                <a:cubicBezTo>
                  <a:pt x="93" y="76"/>
                  <a:pt x="88" y="85"/>
                  <a:pt x="79" y="90"/>
                </a:cubicBezTo>
                <a:cubicBezTo>
                  <a:pt x="79" y="90"/>
                  <a:pt x="79" y="90"/>
                  <a:pt x="79" y="90"/>
                </a:cubicBezTo>
                <a:cubicBezTo>
                  <a:pt x="78" y="91"/>
                  <a:pt x="78" y="92"/>
                  <a:pt x="78" y="93"/>
                </a:cubicBezTo>
                <a:cubicBezTo>
                  <a:pt x="78" y="110"/>
                  <a:pt x="78" y="110"/>
                  <a:pt x="78" y="110"/>
                </a:cubicBezTo>
                <a:cubicBezTo>
                  <a:pt x="65" y="110"/>
                  <a:pt x="65" y="110"/>
                  <a:pt x="65" y="110"/>
                </a:cubicBezTo>
                <a:cubicBezTo>
                  <a:pt x="65" y="142"/>
                  <a:pt x="65" y="142"/>
                  <a:pt x="65" y="142"/>
                </a:cubicBezTo>
                <a:close/>
                <a:moveTo>
                  <a:pt x="97" y="28"/>
                </a:moveTo>
                <a:cubicBezTo>
                  <a:pt x="97" y="36"/>
                  <a:pt x="97" y="36"/>
                  <a:pt x="97" y="36"/>
                </a:cubicBezTo>
                <a:cubicBezTo>
                  <a:pt x="97" y="36"/>
                  <a:pt x="96" y="36"/>
                  <a:pt x="95" y="35"/>
                </a:cubicBezTo>
                <a:cubicBezTo>
                  <a:pt x="94" y="34"/>
                  <a:pt x="94" y="32"/>
                  <a:pt x="95" y="31"/>
                </a:cubicBezTo>
                <a:cubicBezTo>
                  <a:pt x="97" y="28"/>
                  <a:pt x="97" y="28"/>
                  <a:pt x="97" y="28"/>
                </a:cubicBezTo>
                <a:close/>
                <a:moveTo>
                  <a:pt x="97" y="94"/>
                </a:moveTo>
                <a:cubicBezTo>
                  <a:pt x="97" y="103"/>
                  <a:pt x="97" y="103"/>
                  <a:pt x="97" y="103"/>
                </a:cubicBezTo>
                <a:cubicBezTo>
                  <a:pt x="95" y="100"/>
                  <a:pt x="95" y="100"/>
                  <a:pt x="95" y="100"/>
                </a:cubicBezTo>
                <a:cubicBezTo>
                  <a:pt x="94" y="99"/>
                  <a:pt x="94" y="97"/>
                  <a:pt x="95" y="95"/>
                </a:cubicBezTo>
                <a:cubicBezTo>
                  <a:pt x="96" y="95"/>
                  <a:pt x="97" y="94"/>
                  <a:pt x="97" y="94"/>
                </a:cubicBezTo>
                <a:close/>
                <a:moveTo>
                  <a:pt x="65" y="23"/>
                </a:moveTo>
                <a:cubicBezTo>
                  <a:pt x="65" y="0"/>
                  <a:pt x="65" y="0"/>
                  <a:pt x="65" y="0"/>
                </a:cubicBezTo>
                <a:cubicBezTo>
                  <a:pt x="65" y="0"/>
                  <a:pt x="65" y="0"/>
                  <a:pt x="65" y="0"/>
                </a:cubicBezTo>
                <a:cubicBezTo>
                  <a:pt x="67" y="0"/>
                  <a:pt x="68" y="2"/>
                  <a:pt x="68" y="3"/>
                </a:cubicBezTo>
                <a:cubicBezTo>
                  <a:pt x="68" y="20"/>
                  <a:pt x="68" y="20"/>
                  <a:pt x="68" y="20"/>
                </a:cubicBezTo>
                <a:cubicBezTo>
                  <a:pt x="68" y="21"/>
                  <a:pt x="67" y="23"/>
                  <a:pt x="65" y="23"/>
                </a:cubicBezTo>
                <a:cubicBezTo>
                  <a:pt x="65" y="23"/>
                  <a:pt x="65" y="23"/>
                  <a:pt x="65" y="23"/>
                </a:cubicBezTo>
                <a:cubicBezTo>
                  <a:pt x="65" y="23"/>
                  <a:pt x="65" y="23"/>
                  <a:pt x="65" y="23"/>
                </a:cubicBezTo>
                <a:close/>
                <a:moveTo>
                  <a:pt x="65" y="29"/>
                </a:moveTo>
                <a:cubicBezTo>
                  <a:pt x="50" y="29"/>
                  <a:pt x="38" y="37"/>
                  <a:pt x="32" y="50"/>
                </a:cubicBezTo>
                <a:cubicBezTo>
                  <a:pt x="32" y="81"/>
                  <a:pt x="32" y="81"/>
                  <a:pt x="32" y="81"/>
                </a:cubicBezTo>
                <a:cubicBezTo>
                  <a:pt x="35" y="87"/>
                  <a:pt x="40" y="92"/>
                  <a:pt x="45" y="96"/>
                </a:cubicBezTo>
                <a:cubicBezTo>
                  <a:pt x="45" y="124"/>
                  <a:pt x="45" y="124"/>
                  <a:pt x="45" y="124"/>
                </a:cubicBezTo>
                <a:cubicBezTo>
                  <a:pt x="45" y="134"/>
                  <a:pt x="53" y="142"/>
                  <a:pt x="63" y="142"/>
                </a:cubicBezTo>
                <a:cubicBezTo>
                  <a:pt x="65" y="142"/>
                  <a:pt x="65" y="142"/>
                  <a:pt x="65" y="142"/>
                </a:cubicBezTo>
                <a:cubicBezTo>
                  <a:pt x="65" y="110"/>
                  <a:pt x="65" y="110"/>
                  <a:pt x="65" y="110"/>
                </a:cubicBezTo>
                <a:cubicBezTo>
                  <a:pt x="52" y="110"/>
                  <a:pt x="52" y="110"/>
                  <a:pt x="52" y="110"/>
                </a:cubicBezTo>
                <a:cubicBezTo>
                  <a:pt x="52" y="93"/>
                  <a:pt x="52" y="93"/>
                  <a:pt x="52" y="93"/>
                </a:cubicBezTo>
                <a:cubicBezTo>
                  <a:pt x="52" y="92"/>
                  <a:pt x="52" y="91"/>
                  <a:pt x="51" y="90"/>
                </a:cubicBezTo>
                <a:cubicBezTo>
                  <a:pt x="42" y="85"/>
                  <a:pt x="36" y="76"/>
                  <a:pt x="36" y="65"/>
                </a:cubicBezTo>
                <a:cubicBezTo>
                  <a:pt x="36" y="57"/>
                  <a:pt x="39" y="50"/>
                  <a:pt x="44" y="45"/>
                </a:cubicBezTo>
                <a:cubicBezTo>
                  <a:pt x="50" y="40"/>
                  <a:pt x="57" y="37"/>
                  <a:pt x="65" y="37"/>
                </a:cubicBezTo>
                <a:cubicBezTo>
                  <a:pt x="65" y="37"/>
                  <a:pt x="65" y="37"/>
                  <a:pt x="65" y="37"/>
                </a:cubicBezTo>
                <a:cubicBezTo>
                  <a:pt x="65" y="29"/>
                  <a:pt x="65" y="29"/>
                  <a:pt x="65" y="29"/>
                </a:cubicBezTo>
                <a:cubicBezTo>
                  <a:pt x="65" y="29"/>
                  <a:pt x="65" y="29"/>
                  <a:pt x="65" y="29"/>
                </a:cubicBezTo>
                <a:close/>
                <a:moveTo>
                  <a:pt x="65" y="0"/>
                </a:moveTo>
                <a:cubicBezTo>
                  <a:pt x="65" y="23"/>
                  <a:pt x="65" y="23"/>
                  <a:pt x="65" y="23"/>
                </a:cubicBezTo>
                <a:cubicBezTo>
                  <a:pt x="63" y="23"/>
                  <a:pt x="62" y="21"/>
                  <a:pt x="62" y="20"/>
                </a:cubicBezTo>
                <a:cubicBezTo>
                  <a:pt x="62" y="3"/>
                  <a:pt x="62" y="3"/>
                  <a:pt x="62" y="3"/>
                </a:cubicBezTo>
                <a:cubicBezTo>
                  <a:pt x="62" y="2"/>
                  <a:pt x="63" y="0"/>
                  <a:pt x="65" y="0"/>
                </a:cubicBezTo>
                <a:close/>
                <a:moveTo>
                  <a:pt x="32" y="103"/>
                </a:moveTo>
                <a:cubicBezTo>
                  <a:pt x="32" y="94"/>
                  <a:pt x="32" y="94"/>
                  <a:pt x="32" y="94"/>
                </a:cubicBezTo>
                <a:cubicBezTo>
                  <a:pt x="33" y="94"/>
                  <a:pt x="34" y="95"/>
                  <a:pt x="35" y="95"/>
                </a:cubicBezTo>
                <a:cubicBezTo>
                  <a:pt x="36" y="97"/>
                  <a:pt x="36" y="99"/>
                  <a:pt x="35" y="100"/>
                </a:cubicBezTo>
                <a:cubicBezTo>
                  <a:pt x="32" y="103"/>
                  <a:pt x="32" y="103"/>
                  <a:pt x="32" y="103"/>
                </a:cubicBezTo>
                <a:close/>
                <a:moveTo>
                  <a:pt x="32" y="36"/>
                </a:moveTo>
                <a:cubicBezTo>
                  <a:pt x="32" y="28"/>
                  <a:pt x="32" y="28"/>
                  <a:pt x="32" y="28"/>
                </a:cubicBezTo>
                <a:cubicBezTo>
                  <a:pt x="35" y="31"/>
                  <a:pt x="35" y="31"/>
                  <a:pt x="35" y="31"/>
                </a:cubicBezTo>
                <a:cubicBezTo>
                  <a:pt x="36" y="32"/>
                  <a:pt x="36" y="34"/>
                  <a:pt x="35" y="35"/>
                </a:cubicBezTo>
                <a:cubicBezTo>
                  <a:pt x="34" y="36"/>
                  <a:pt x="33" y="36"/>
                  <a:pt x="32" y="36"/>
                </a:cubicBezTo>
                <a:close/>
                <a:moveTo>
                  <a:pt x="32" y="50"/>
                </a:moveTo>
                <a:cubicBezTo>
                  <a:pt x="30" y="54"/>
                  <a:pt x="29" y="60"/>
                  <a:pt x="29" y="65"/>
                </a:cubicBezTo>
                <a:cubicBezTo>
                  <a:pt x="29" y="71"/>
                  <a:pt x="30" y="76"/>
                  <a:pt x="32" y="81"/>
                </a:cubicBezTo>
                <a:cubicBezTo>
                  <a:pt x="32" y="50"/>
                  <a:pt x="32" y="50"/>
                  <a:pt x="32" y="50"/>
                </a:cubicBezTo>
                <a:close/>
                <a:moveTo>
                  <a:pt x="32" y="28"/>
                </a:moveTo>
                <a:cubicBezTo>
                  <a:pt x="32" y="36"/>
                  <a:pt x="32" y="36"/>
                  <a:pt x="32" y="36"/>
                </a:cubicBezTo>
                <a:cubicBezTo>
                  <a:pt x="32" y="36"/>
                  <a:pt x="31" y="36"/>
                  <a:pt x="30" y="35"/>
                </a:cubicBezTo>
                <a:cubicBezTo>
                  <a:pt x="30" y="35"/>
                  <a:pt x="30" y="35"/>
                  <a:pt x="30" y="35"/>
                </a:cubicBezTo>
                <a:cubicBezTo>
                  <a:pt x="19" y="24"/>
                  <a:pt x="19" y="24"/>
                  <a:pt x="19" y="24"/>
                </a:cubicBezTo>
                <a:cubicBezTo>
                  <a:pt x="17" y="23"/>
                  <a:pt x="17" y="20"/>
                  <a:pt x="19" y="19"/>
                </a:cubicBezTo>
                <a:cubicBezTo>
                  <a:pt x="20" y="18"/>
                  <a:pt x="22" y="18"/>
                  <a:pt x="24" y="19"/>
                </a:cubicBezTo>
                <a:cubicBezTo>
                  <a:pt x="32" y="28"/>
                  <a:pt x="32" y="28"/>
                  <a:pt x="32" y="28"/>
                </a:cubicBezTo>
                <a:close/>
                <a:moveTo>
                  <a:pt x="32" y="94"/>
                </a:moveTo>
                <a:cubicBezTo>
                  <a:pt x="32" y="103"/>
                  <a:pt x="32" y="103"/>
                  <a:pt x="32" y="103"/>
                </a:cubicBezTo>
                <a:cubicBezTo>
                  <a:pt x="24" y="112"/>
                  <a:pt x="24" y="112"/>
                  <a:pt x="24" y="112"/>
                </a:cubicBezTo>
                <a:cubicBezTo>
                  <a:pt x="22" y="113"/>
                  <a:pt x="20" y="113"/>
                  <a:pt x="19" y="112"/>
                </a:cubicBezTo>
                <a:cubicBezTo>
                  <a:pt x="17" y="110"/>
                  <a:pt x="17" y="108"/>
                  <a:pt x="19" y="107"/>
                </a:cubicBezTo>
                <a:cubicBezTo>
                  <a:pt x="30" y="95"/>
                  <a:pt x="30" y="95"/>
                  <a:pt x="30" y="95"/>
                </a:cubicBezTo>
                <a:cubicBezTo>
                  <a:pt x="30" y="95"/>
                  <a:pt x="30" y="95"/>
                  <a:pt x="30" y="95"/>
                </a:cubicBezTo>
                <a:cubicBezTo>
                  <a:pt x="31" y="95"/>
                  <a:pt x="32" y="95"/>
                  <a:pt x="32" y="94"/>
                </a:cubicBezTo>
                <a:close/>
                <a:moveTo>
                  <a:pt x="22" y="65"/>
                </a:moveTo>
                <a:cubicBezTo>
                  <a:pt x="22" y="65"/>
                  <a:pt x="22" y="65"/>
                  <a:pt x="22" y="65"/>
                </a:cubicBezTo>
                <a:cubicBezTo>
                  <a:pt x="22" y="64"/>
                  <a:pt x="21" y="62"/>
                  <a:pt x="19" y="62"/>
                </a:cubicBezTo>
                <a:cubicBezTo>
                  <a:pt x="3" y="62"/>
                  <a:pt x="3" y="62"/>
                  <a:pt x="3" y="62"/>
                </a:cubicBezTo>
                <a:cubicBezTo>
                  <a:pt x="1" y="62"/>
                  <a:pt x="0" y="64"/>
                  <a:pt x="0" y="65"/>
                </a:cubicBezTo>
                <a:cubicBezTo>
                  <a:pt x="0" y="67"/>
                  <a:pt x="1" y="69"/>
                  <a:pt x="3" y="69"/>
                </a:cubicBezTo>
                <a:cubicBezTo>
                  <a:pt x="19" y="69"/>
                  <a:pt x="19" y="69"/>
                  <a:pt x="19" y="69"/>
                </a:cubicBezTo>
                <a:cubicBezTo>
                  <a:pt x="21" y="69"/>
                  <a:pt x="22" y="67"/>
                  <a:pt x="22" y="6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1" name="Freeform 81"/>
          <p:cNvSpPr>
            <a:spLocks noEditPoints="1"/>
          </p:cNvSpPr>
          <p:nvPr/>
        </p:nvSpPr>
        <p:spPr bwMode="auto">
          <a:xfrm>
            <a:off x="6189879" y="1185766"/>
            <a:ext cx="320195" cy="460652"/>
          </a:xfrm>
          <a:custGeom>
            <a:avLst/>
            <a:gdLst>
              <a:gd name="T0" fmla="*/ 98 w 196"/>
              <a:gd name="T1" fmla="*/ 5 h 282"/>
              <a:gd name="T2" fmla="*/ 113 w 196"/>
              <a:gd name="T3" fmla="*/ 0 h 282"/>
              <a:gd name="T4" fmla="*/ 155 w 196"/>
              <a:gd name="T5" fmla="*/ 128 h 282"/>
              <a:gd name="T6" fmla="*/ 108 w 196"/>
              <a:gd name="T7" fmla="*/ 143 h 282"/>
              <a:gd name="T8" fmla="*/ 98 w 196"/>
              <a:gd name="T9" fmla="*/ 111 h 282"/>
              <a:gd name="T10" fmla="*/ 98 w 196"/>
              <a:gd name="T11" fmla="*/ 5 h 282"/>
              <a:gd name="T12" fmla="*/ 98 w 196"/>
              <a:gd name="T13" fmla="*/ 222 h 282"/>
              <a:gd name="T14" fmla="*/ 136 w 196"/>
              <a:gd name="T15" fmla="*/ 209 h 282"/>
              <a:gd name="T16" fmla="*/ 107 w 196"/>
              <a:gd name="T17" fmla="*/ 209 h 282"/>
              <a:gd name="T18" fmla="*/ 107 w 196"/>
              <a:gd name="T19" fmla="*/ 192 h 282"/>
              <a:gd name="T20" fmla="*/ 152 w 196"/>
              <a:gd name="T21" fmla="*/ 192 h 282"/>
              <a:gd name="T22" fmla="*/ 189 w 196"/>
              <a:gd name="T23" fmla="*/ 192 h 282"/>
              <a:gd name="T24" fmla="*/ 196 w 196"/>
              <a:gd name="T25" fmla="*/ 192 h 282"/>
              <a:gd name="T26" fmla="*/ 196 w 196"/>
              <a:gd name="T27" fmla="*/ 209 h 282"/>
              <a:gd name="T28" fmla="*/ 180 w 196"/>
              <a:gd name="T29" fmla="*/ 209 h 282"/>
              <a:gd name="T30" fmla="*/ 134 w 196"/>
              <a:gd name="T31" fmla="*/ 247 h 282"/>
              <a:gd name="T32" fmla="*/ 169 w 196"/>
              <a:gd name="T33" fmla="*/ 267 h 282"/>
              <a:gd name="T34" fmla="*/ 169 w 196"/>
              <a:gd name="T35" fmla="*/ 282 h 282"/>
              <a:gd name="T36" fmla="*/ 98 w 196"/>
              <a:gd name="T37" fmla="*/ 282 h 282"/>
              <a:gd name="T38" fmla="*/ 98 w 196"/>
              <a:gd name="T39" fmla="*/ 268 h 282"/>
              <a:gd name="T40" fmla="*/ 111 w 196"/>
              <a:gd name="T41" fmla="*/ 255 h 282"/>
              <a:gd name="T42" fmla="*/ 98 w 196"/>
              <a:gd name="T43" fmla="*/ 242 h 282"/>
              <a:gd name="T44" fmla="*/ 98 w 196"/>
              <a:gd name="T45" fmla="*/ 222 h 282"/>
              <a:gd name="T46" fmla="*/ 67 w 196"/>
              <a:gd name="T47" fmla="*/ 15 h 282"/>
              <a:gd name="T48" fmla="*/ 98 w 196"/>
              <a:gd name="T49" fmla="*/ 5 h 282"/>
              <a:gd name="T50" fmla="*/ 98 w 196"/>
              <a:gd name="T51" fmla="*/ 111 h 282"/>
              <a:gd name="T52" fmla="*/ 92 w 196"/>
              <a:gd name="T53" fmla="*/ 92 h 282"/>
              <a:gd name="T54" fmla="*/ 33 w 196"/>
              <a:gd name="T55" fmla="*/ 157 h 282"/>
              <a:gd name="T56" fmla="*/ 98 w 196"/>
              <a:gd name="T57" fmla="*/ 222 h 282"/>
              <a:gd name="T58" fmla="*/ 98 w 196"/>
              <a:gd name="T59" fmla="*/ 222 h 282"/>
              <a:gd name="T60" fmla="*/ 98 w 196"/>
              <a:gd name="T61" fmla="*/ 242 h 282"/>
              <a:gd name="T62" fmla="*/ 85 w 196"/>
              <a:gd name="T63" fmla="*/ 255 h 282"/>
              <a:gd name="T64" fmla="*/ 98 w 196"/>
              <a:gd name="T65" fmla="*/ 268 h 282"/>
              <a:gd name="T66" fmla="*/ 98 w 196"/>
              <a:gd name="T67" fmla="*/ 282 h 282"/>
              <a:gd name="T68" fmla="*/ 27 w 196"/>
              <a:gd name="T69" fmla="*/ 282 h 282"/>
              <a:gd name="T70" fmla="*/ 27 w 196"/>
              <a:gd name="T71" fmla="*/ 267 h 282"/>
              <a:gd name="T72" fmla="*/ 61 w 196"/>
              <a:gd name="T73" fmla="*/ 247 h 282"/>
              <a:gd name="T74" fmla="*/ 0 w 196"/>
              <a:gd name="T75" fmla="*/ 157 h 282"/>
              <a:gd name="T76" fmla="*/ 82 w 196"/>
              <a:gd name="T77" fmla="*/ 61 h 282"/>
              <a:gd name="T78" fmla="*/ 67 w 196"/>
              <a:gd name="T79" fmla="*/ 1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282">
                <a:moveTo>
                  <a:pt x="98" y="5"/>
                </a:moveTo>
                <a:cubicBezTo>
                  <a:pt x="113" y="0"/>
                  <a:pt x="113" y="0"/>
                  <a:pt x="113" y="0"/>
                </a:cubicBezTo>
                <a:cubicBezTo>
                  <a:pt x="155" y="128"/>
                  <a:pt x="155" y="128"/>
                  <a:pt x="155" y="128"/>
                </a:cubicBezTo>
                <a:cubicBezTo>
                  <a:pt x="108" y="143"/>
                  <a:pt x="108" y="143"/>
                  <a:pt x="108" y="143"/>
                </a:cubicBezTo>
                <a:cubicBezTo>
                  <a:pt x="98" y="111"/>
                  <a:pt x="98" y="111"/>
                  <a:pt x="98" y="111"/>
                </a:cubicBezTo>
                <a:cubicBezTo>
                  <a:pt x="98" y="5"/>
                  <a:pt x="98" y="5"/>
                  <a:pt x="98" y="5"/>
                </a:cubicBezTo>
                <a:close/>
                <a:moveTo>
                  <a:pt x="98" y="222"/>
                </a:moveTo>
                <a:cubicBezTo>
                  <a:pt x="112" y="222"/>
                  <a:pt x="125" y="217"/>
                  <a:pt x="136" y="209"/>
                </a:cubicBezTo>
                <a:cubicBezTo>
                  <a:pt x="107" y="209"/>
                  <a:pt x="107" y="209"/>
                  <a:pt x="107" y="209"/>
                </a:cubicBezTo>
                <a:cubicBezTo>
                  <a:pt x="107" y="192"/>
                  <a:pt x="107" y="192"/>
                  <a:pt x="107" y="192"/>
                </a:cubicBezTo>
                <a:cubicBezTo>
                  <a:pt x="152" y="192"/>
                  <a:pt x="152" y="192"/>
                  <a:pt x="152" y="192"/>
                </a:cubicBezTo>
                <a:cubicBezTo>
                  <a:pt x="189" y="192"/>
                  <a:pt x="189" y="192"/>
                  <a:pt x="189" y="192"/>
                </a:cubicBezTo>
                <a:cubicBezTo>
                  <a:pt x="196" y="192"/>
                  <a:pt x="196" y="192"/>
                  <a:pt x="196" y="192"/>
                </a:cubicBezTo>
                <a:cubicBezTo>
                  <a:pt x="196" y="209"/>
                  <a:pt x="196" y="209"/>
                  <a:pt x="196" y="209"/>
                </a:cubicBezTo>
                <a:cubicBezTo>
                  <a:pt x="180" y="209"/>
                  <a:pt x="180" y="209"/>
                  <a:pt x="180" y="209"/>
                </a:cubicBezTo>
                <a:cubicBezTo>
                  <a:pt x="169" y="226"/>
                  <a:pt x="153" y="239"/>
                  <a:pt x="134" y="247"/>
                </a:cubicBezTo>
                <a:cubicBezTo>
                  <a:pt x="154" y="251"/>
                  <a:pt x="169" y="257"/>
                  <a:pt x="169" y="267"/>
                </a:cubicBezTo>
                <a:cubicBezTo>
                  <a:pt x="169" y="282"/>
                  <a:pt x="169" y="282"/>
                  <a:pt x="169" y="282"/>
                </a:cubicBezTo>
                <a:cubicBezTo>
                  <a:pt x="98" y="282"/>
                  <a:pt x="98" y="282"/>
                  <a:pt x="98" y="282"/>
                </a:cubicBezTo>
                <a:cubicBezTo>
                  <a:pt x="98" y="268"/>
                  <a:pt x="98" y="268"/>
                  <a:pt x="98" y="268"/>
                </a:cubicBezTo>
                <a:cubicBezTo>
                  <a:pt x="105" y="268"/>
                  <a:pt x="111" y="262"/>
                  <a:pt x="111" y="255"/>
                </a:cubicBezTo>
                <a:cubicBezTo>
                  <a:pt x="111" y="248"/>
                  <a:pt x="105" y="242"/>
                  <a:pt x="98" y="242"/>
                </a:cubicBezTo>
                <a:lnTo>
                  <a:pt x="98" y="222"/>
                </a:lnTo>
                <a:close/>
                <a:moveTo>
                  <a:pt x="67" y="15"/>
                </a:moveTo>
                <a:cubicBezTo>
                  <a:pt x="98" y="5"/>
                  <a:pt x="98" y="5"/>
                  <a:pt x="98" y="5"/>
                </a:cubicBezTo>
                <a:cubicBezTo>
                  <a:pt x="98" y="111"/>
                  <a:pt x="98" y="111"/>
                  <a:pt x="98" y="111"/>
                </a:cubicBezTo>
                <a:cubicBezTo>
                  <a:pt x="92" y="92"/>
                  <a:pt x="92" y="92"/>
                  <a:pt x="92" y="92"/>
                </a:cubicBezTo>
                <a:cubicBezTo>
                  <a:pt x="59" y="95"/>
                  <a:pt x="33" y="123"/>
                  <a:pt x="33" y="157"/>
                </a:cubicBezTo>
                <a:cubicBezTo>
                  <a:pt x="33" y="193"/>
                  <a:pt x="62" y="222"/>
                  <a:pt x="98" y="222"/>
                </a:cubicBezTo>
                <a:cubicBezTo>
                  <a:pt x="98" y="222"/>
                  <a:pt x="98" y="222"/>
                  <a:pt x="98" y="222"/>
                </a:cubicBezTo>
                <a:cubicBezTo>
                  <a:pt x="98" y="242"/>
                  <a:pt x="98" y="242"/>
                  <a:pt x="98" y="242"/>
                </a:cubicBezTo>
                <a:cubicBezTo>
                  <a:pt x="91" y="242"/>
                  <a:pt x="85" y="248"/>
                  <a:pt x="85" y="255"/>
                </a:cubicBezTo>
                <a:cubicBezTo>
                  <a:pt x="85" y="262"/>
                  <a:pt x="91" y="268"/>
                  <a:pt x="98" y="268"/>
                </a:cubicBezTo>
                <a:cubicBezTo>
                  <a:pt x="98" y="282"/>
                  <a:pt x="98" y="282"/>
                  <a:pt x="98" y="282"/>
                </a:cubicBezTo>
                <a:cubicBezTo>
                  <a:pt x="27" y="282"/>
                  <a:pt x="27" y="282"/>
                  <a:pt x="27" y="282"/>
                </a:cubicBezTo>
                <a:cubicBezTo>
                  <a:pt x="27" y="267"/>
                  <a:pt x="27" y="267"/>
                  <a:pt x="27" y="267"/>
                </a:cubicBezTo>
                <a:cubicBezTo>
                  <a:pt x="27" y="257"/>
                  <a:pt x="41" y="251"/>
                  <a:pt x="61" y="247"/>
                </a:cubicBezTo>
                <a:cubicBezTo>
                  <a:pt x="26" y="233"/>
                  <a:pt x="0" y="198"/>
                  <a:pt x="0" y="157"/>
                </a:cubicBezTo>
                <a:cubicBezTo>
                  <a:pt x="0" y="108"/>
                  <a:pt x="36" y="68"/>
                  <a:pt x="82" y="61"/>
                </a:cubicBezTo>
                <a:lnTo>
                  <a:pt x="67" y="1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2" name="Freeform 82"/>
          <p:cNvSpPr>
            <a:spLocks noEditPoints="1"/>
          </p:cNvSpPr>
          <p:nvPr/>
        </p:nvSpPr>
        <p:spPr bwMode="auto">
          <a:xfrm>
            <a:off x="6075609" y="1120299"/>
            <a:ext cx="184499" cy="163074"/>
          </a:xfrm>
          <a:custGeom>
            <a:avLst/>
            <a:gdLst>
              <a:gd name="T0" fmla="*/ 103 w 113"/>
              <a:gd name="T1" fmla="*/ 31 h 100"/>
              <a:gd name="T2" fmla="*/ 57 w 113"/>
              <a:gd name="T3" fmla="*/ 0 h 100"/>
              <a:gd name="T4" fmla="*/ 57 w 113"/>
              <a:gd name="T5" fmla="*/ 9 h 100"/>
              <a:gd name="T6" fmla="*/ 95 w 113"/>
              <a:gd name="T7" fmla="*/ 35 h 100"/>
              <a:gd name="T8" fmla="*/ 72 w 113"/>
              <a:gd name="T9" fmla="*/ 88 h 100"/>
              <a:gd name="T10" fmla="*/ 57 w 113"/>
              <a:gd name="T11" fmla="*/ 91 h 100"/>
              <a:gd name="T12" fmla="*/ 57 w 113"/>
              <a:gd name="T13" fmla="*/ 100 h 100"/>
              <a:gd name="T14" fmla="*/ 75 w 113"/>
              <a:gd name="T15" fmla="*/ 96 h 100"/>
              <a:gd name="T16" fmla="*/ 103 w 113"/>
              <a:gd name="T17" fmla="*/ 31 h 100"/>
              <a:gd name="T18" fmla="*/ 57 w 113"/>
              <a:gd name="T19" fmla="*/ 0 h 100"/>
              <a:gd name="T20" fmla="*/ 38 w 113"/>
              <a:gd name="T21" fmla="*/ 4 h 100"/>
              <a:gd name="T22" fmla="*/ 11 w 113"/>
              <a:gd name="T23" fmla="*/ 68 h 100"/>
              <a:gd name="T24" fmla="*/ 57 w 113"/>
              <a:gd name="T25" fmla="*/ 100 h 100"/>
              <a:gd name="T26" fmla="*/ 57 w 113"/>
              <a:gd name="T27" fmla="*/ 91 h 100"/>
              <a:gd name="T28" fmla="*/ 19 w 113"/>
              <a:gd name="T29" fmla="*/ 65 h 100"/>
              <a:gd name="T30" fmla="*/ 19 w 113"/>
              <a:gd name="T31" fmla="*/ 65 h 100"/>
              <a:gd name="T32" fmla="*/ 42 w 113"/>
              <a:gd name="T33" fmla="*/ 12 h 100"/>
              <a:gd name="T34" fmla="*/ 57 w 113"/>
              <a:gd name="T35" fmla="*/ 9 h 100"/>
              <a:gd name="T36" fmla="*/ 57 w 113"/>
              <a:gd name="T37"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3" h="100">
                <a:moveTo>
                  <a:pt x="103" y="31"/>
                </a:moveTo>
                <a:cubicBezTo>
                  <a:pt x="95" y="12"/>
                  <a:pt x="77" y="0"/>
                  <a:pt x="57" y="0"/>
                </a:cubicBezTo>
                <a:cubicBezTo>
                  <a:pt x="57" y="9"/>
                  <a:pt x="57" y="9"/>
                  <a:pt x="57" y="9"/>
                </a:cubicBezTo>
                <a:cubicBezTo>
                  <a:pt x="73" y="9"/>
                  <a:pt x="88" y="19"/>
                  <a:pt x="95" y="35"/>
                </a:cubicBezTo>
                <a:cubicBezTo>
                  <a:pt x="103" y="56"/>
                  <a:pt x="93" y="79"/>
                  <a:pt x="72" y="88"/>
                </a:cubicBezTo>
                <a:cubicBezTo>
                  <a:pt x="67" y="90"/>
                  <a:pt x="62" y="91"/>
                  <a:pt x="57" y="91"/>
                </a:cubicBezTo>
                <a:cubicBezTo>
                  <a:pt x="57" y="100"/>
                  <a:pt x="57" y="100"/>
                  <a:pt x="57" y="100"/>
                </a:cubicBezTo>
                <a:cubicBezTo>
                  <a:pt x="63" y="100"/>
                  <a:pt x="69" y="99"/>
                  <a:pt x="75" y="96"/>
                </a:cubicBezTo>
                <a:cubicBezTo>
                  <a:pt x="101" y="86"/>
                  <a:pt x="113" y="57"/>
                  <a:pt x="103" y="31"/>
                </a:cubicBezTo>
                <a:close/>
                <a:moveTo>
                  <a:pt x="57" y="0"/>
                </a:moveTo>
                <a:cubicBezTo>
                  <a:pt x="51" y="0"/>
                  <a:pt x="44" y="1"/>
                  <a:pt x="38" y="4"/>
                </a:cubicBezTo>
                <a:cubicBezTo>
                  <a:pt x="13" y="14"/>
                  <a:pt x="0" y="43"/>
                  <a:pt x="11" y="68"/>
                </a:cubicBezTo>
                <a:cubicBezTo>
                  <a:pt x="18" y="88"/>
                  <a:pt x="37" y="100"/>
                  <a:pt x="57" y="100"/>
                </a:cubicBezTo>
                <a:cubicBezTo>
                  <a:pt x="57" y="91"/>
                  <a:pt x="57" y="91"/>
                  <a:pt x="57" y="91"/>
                </a:cubicBezTo>
                <a:cubicBezTo>
                  <a:pt x="41" y="90"/>
                  <a:pt x="26" y="81"/>
                  <a:pt x="19" y="65"/>
                </a:cubicBezTo>
                <a:cubicBezTo>
                  <a:pt x="19" y="65"/>
                  <a:pt x="19" y="65"/>
                  <a:pt x="19" y="65"/>
                </a:cubicBezTo>
                <a:cubicBezTo>
                  <a:pt x="11" y="44"/>
                  <a:pt x="21" y="21"/>
                  <a:pt x="42" y="12"/>
                </a:cubicBezTo>
                <a:cubicBezTo>
                  <a:pt x="47" y="10"/>
                  <a:pt x="52" y="9"/>
                  <a:pt x="57" y="9"/>
                </a:cubicBezTo>
                <a:lnTo>
                  <a:pt x="57"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3" name="Freeform 83"/>
          <p:cNvSpPr/>
          <p:nvPr/>
        </p:nvSpPr>
        <p:spPr bwMode="auto">
          <a:xfrm>
            <a:off x="6023235" y="1217905"/>
            <a:ext cx="80941" cy="51184"/>
          </a:xfrm>
          <a:custGeom>
            <a:avLst/>
            <a:gdLst>
              <a:gd name="T0" fmla="*/ 7 w 68"/>
              <a:gd name="T1" fmla="*/ 43 h 43"/>
              <a:gd name="T2" fmla="*/ 0 w 68"/>
              <a:gd name="T3" fmla="*/ 25 h 43"/>
              <a:gd name="T4" fmla="*/ 62 w 68"/>
              <a:gd name="T5" fmla="*/ 0 h 43"/>
              <a:gd name="T6" fmla="*/ 68 w 68"/>
              <a:gd name="T7" fmla="*/ 18 h 43"/>
              <a:gd name="T8" fmla="*/ 7 w 68"/>
              <a:gd name="T9" fmla="*/ 43 h 43"/>
            </a:gdLst>
            <a:ahLst/>
            <a:cxnLst>
              <a:cxn ang="0">
                <a:pos x="T0" y="T1"/>
              </a:cxn>
              <a:cxn ang="0">
                <a:pos x="T2" y="T3"/>
              </a:cxn>
              <a:cxn ang="0">
                <a:pos x="T4" y="T5"/>
              </a:cxn>
              <a:cxn ang="0">
                <a:pos x="T6" y="T7"/>
              </a:cxn>
              <a:cxn ang="0">
                <a:pos x="T8" y="T9"/>
              </a:cxn>
            </a:cxnLst>
            <a:rect l="0" t="0" r="r" b="b"/>
            <a:pathLst>
              <a:path w="68" h="43">
                <a:moveTo>
                  <a:pt x="7" y="43"/>
                </a:moveTo>
                <a:lnTo>
                  <a:pt x="0" y="25"/>
                </a:lnTo>
                <a:lnTo>
                  <a:pt x="62" y="0"/>
                </a:lnTo>
                <a:lnTo>
                  <a:pt x="68" y="18"/>
                </a:lnTo>
                <a:lnTo>
                  <a:pt x="7" y="4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4" name="Freeform 84"/>
          <p:cNvSpPr/>
          <p:nvPr/>
        </p:nvSpPr>
        <p:spPr bwMode="auto">
          <a:xfrm>
            <a:off x="5972052" y="1225047"/>
            <a:ext cx="109509" cy="66658"/>
          </a:xfrm>
          <a:custGeom>
            <a:avLst/>
            <a:gdLst>
              <a:gd name="T0" fmla="*/ 16 w 67"/>
              <a:gd name="T1" fmla="*/ 39 h 41"/>
              <a:gd name="T2" fmla="*/ 2 w 67"/>
              <a:gd name="T3" fmla="*/ 33 h 41"/>
              <a:gd name="T4" fmla="*/ 8 w 67"/>
              <a:gd name="T5" fmla="*/ 19 h 41"/>
              <a:gd name="T6" fmla="*/ 50 w 67"/>
              <a:gd name="T7" fmla="*/ 2 h 41"/>
              <a:gd name="T8" fmla="*/ 64 w 67"/>
              <a:gd name="T9" fmla="*/ 8 h 41"/>
              <a:gd name="T10" fmla="*/ 58 w 67"/>
              <a:gd name="T11" fmla="*/ 22 h 41"/>
              <a:gd name="T12" fmla="*/ 16 w 67"/>
              <a:gd name="T13" fmla="*/ 39 h 41"/>
            </a:gdLst>
            <a:ahLst/>
            <a:cxnLst>
              <a:cxn ang="0">
                <a:pos x="T0" y="T1"/>
              </a:cxn>
              <a:cxn ang="0">
                <a:pos x="T2" y="T3"/>
              </a:cxn>
              <a:cxn ang="0">
                <a:pos x="T4" y="T5"/>
              </a:cxn>
              <a:cxn ang="0">
                <a:pos x="T6" y="T7"/>
              </a:cxn>
              <a:cxn ang="0">
                <a:pos x="T8" y="T9"/>
              </a:cxn>
              <a:cxn ang="0">
                <a:pos x="T10" y="T11"/>
              </a:cxn>
              <a:cxn ang="0">
                <a:pos x="T12" y="T13"/>
              </a:cxn>
            </a:cxnLst>
            <a:rect l="0" t="0" r="r" b="b"/>
            <a:pathLst>
              <a:path w="67" h="41">
                <a:moveTo>
                  <a:pt x="16" y="39"/>
                </a:moveTo>
                <a:cubicBezTo>
                  <a:pt x="10" y="41"/>
                  <a:pt x="4" y="39"/>
                  <a:pt x="2" y="33"/>
                </a:cubicBezTo>
                <a:cubicBezTo>
                  <a:pt x="0" y="28"/>
                  <a:pt x="2" y="21"/>
                  <a:pt x="8" y="19"/>
                </a:cubicBezTo>
                <a:cubicBezTo>
                  <a:pt x="50" y="2"/>
                  <a:pt x="50" y="2"/>
                  <a:pt x="50" y="2"/>
                </a:cubicBezTo>
                <a:cubicBezTo>
                  <a:pt x="56" y="0"/>
                  <a:pt x="62" y="3"/>
                  <a:pt x="64" y="8"/>
                </a:cubicBezTo>
                <a:cubicBezTo>
                  <a:pt x="67" y="14"/>
                  <a:pt x="64" y="20"/>
                  <a:pt x="58" y="22"/>
                </a:cubicBezTo>
                <a:lnTo>
                  <a:pt x="16" y="3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5" name="Freeform 85"/>
          <p:cNvSpPr>
            <a:spLocks noEditPoints="1"/>
          </p:cNvSpPr>
          <p:nvPr/>
        </p:nvSpPr>
        <p:spPr bwMode="auto">
          <a:xfrm>
            <a:off x="5908965" y="2093976"/>
            <a:ext cx="334479" cy="119032"/>
          </a:xfrm>
          <a:custGeom>
            <a:avLst/>
            <a:gdLst>
              <a:gd name="T0" fmla="*/ 142 w 205"/>
              <a:gd name="T1" fmla="*/ 5 h 73"/>
              <a:gd name="T2" fmla="*/ 157 w 205"/>
              <a:gd name="T3" fmla="*/ 2 h 73"/>
              <a:gd name="T4" fmla="*/ 164 w 205"/>
              <a:gd name="T5" fmla="*/ 5 h 73"/>
              <a:gd name="T6" fmla="*/ 179 w 205"/>
              <a:gd name="T7" fmla="*/ 2 h 73"/>
              <a:gd name="T8" fmla="*/ 202 w 205"/>
              <a:gd name="T9" fmla="*/ 18 h 73"/>
              <a:gd name="T10" fmla="*/ 187 w 205"/>
              <a:gd name="T11" fmla="*/ 42 h 73"/>
              <a:gd name="T12" fmla="*/ 177 w 205"/>
              <a:gd name="T13" fmla="*/ 43 h 73"/>
              <a:gd name="T14" fmla="*/ 166 w 205"/>
              <a:gd name="T15" fmla="*/ 18 h 73"/>
              <a:gd name="T16" fmla="*/ 172 w 205"/>
              <a:gd name="T17" fmla="*/ 45 h 73"/>
              <a:gd name="T18" fmla="*/ 167 w 205"/>
              <a:gd name="T19" fmla="*/ 50 h 73"/>
              <a:gd name="T20" fmla="*/ 142 w 205"/>
              <a:gd name="T21" fmla="*/ 55 h 73"/>
              <a:gd name="T22" fmla="*/ 142 w 205"/>
              <a:gd name="T23" fmla="*/ 20 h 73"/>
              <a:gd name="T24" fmla="*/ 158 w 205"/>
              <a:gd name="T25" fmla="*/ 17 h 73"/>
              <a:gd name="T26" fmla="*/ 163 w 205"/>
              <a:gd name="T27" fmla="*/ 19 h 73"/>
              <a:gd name="T28" fmla="*/ 161 w 205"/>
              <a:gd name="T29" fmla="*/ 9 h 73"/>
              <a:gd name="T30" fmla="*/ 155 w 205"/>
              <a:gd name="T31" fmla="*/ 5 h 73"/>
              <a:gd name="T32" fmla="*/ 142 w 205"/>
              <a:gd name="T33" fmla="*/ 8 h 73"/>
              <a:gd name="T34" fmla="*/ 142 w 205"/>
              <a:gd name="T35" fmla="*/ 5 h 73"/>
              <a:gd name="T36" fmla="*/ 28 w 205"/>
              <a:gd name="T37" fmla="*/ 30 h 73"/>
              <a:gd name="T38" fmla="*/ 116 w 205"/>
              <a:gd name="T39" fmla="*/ 13 h 73"/>
              <a:gd name="T40" fmla="*/ 121 w 205"/>
              <a:gd name="T41" fmla="*/ 9 h 73"/>
              <a:gd name="T42" fmla="*/ 142 w 205"/>
              <a:gd name="T43" fmla="*/ 5 h 73"/>
              <a:gd name="T44" fmla="*/ 142 w 205"/>
              <a:gd name="T45" fmla="*/ 8 h 73"/>
              <a:gd name="T46" fmla="*/ 124 w 205"/>
              <a:gd name="T47" fmla="*/ 11 h 73"/>
              <a:gd name="T48" fmla="*/ 120 w 205"/>
              <a:gd name="T49" fmla="*/ 17 h 73"/>
              <a:gd name="T50" fmla="*/ 122 w 205"/>
              <a:gd name="T51" fmla="*/ 28 h 73"/>
              <a:gd name="T52" fmla="*/ 122 w 205"/>
              <a:gd name="T53" fmla="*/ 28 h 73"/>
              <a:gd name="T54" fmla="*/ 126 w 205"/>
              <a:gd name="T55" fmla="*/ 24 h 73"/>
              <a:gd name="T56" fmla="*/ 142 w 205"/>
              <a:gd name="T57" fmla="*/ 20 h 73"/>
              <a:gd name="T58" fmla="*/ 142 w 205"/>
              <a:gd name="T59" fmla="*/ 55 h 73"/>
              <a:gd name="T60" fmla="*/ 130 w 205"/>
              <a:gd name="T61" fmla="*/ 57 h 73"/>
              <a:gd name="T62" fmla="*/ 125 w 205"/>
              <a:gd name="T63" fmla="*/ 56 h 73"/>
              <a:gd name="T64" fmla="*/ 35 w 205"/>
              <a:gd name="T65" fmla="*/ 73 h 73"/>
              <a:gd name="T66" fmla="*/ 28 w 205"/>
              <a:gd name="T67" fmla="*/ 70 h 73"/>
              <a:gd name="T68" fmla="*/ 28 w 205"/>
              <a:gd name="T69" fmla="*/ 67 h 73"/>
              <a:gd name="T70" fmla="*/ 35 w 205"/>
              <a:gd name="T71" fmla="*/ 70 h 73"/>
              <a:gd name="T72" fmla="*/ 35 w 205"/>
              <a:gd name="T73" fmla="*/ 70 h 73"/>
              <a:gd name="T74" fmla="*/ 37 w 205"/>
              <a:gd name="T75" fmla="*/ 70 h 73"/>
              <a:gd name="T76" fmla="*/ 42 w 205"/>
              <a:gd name="T77" fmla="*/ 62 h 73"/>
              <a:gd name="T78" fmla="*/ 36 w 205"/>
              <a:gd name="T79" fmla="*/ 57 h 73"/>
              <a:gd name="T80" fmla="*/ 40 w 205"/>
              <a:gd name="T81" fmla="*/ 50 h 73"/>
              <a:gd name="T82" fmla="*/ 34 w 205"/>
              <a:gd name="T83" fmla="*/ 45 h 73"/>
              <a:gd name="T84" fmla="*/ 37 w 205"/>
              <a:gd name="T85" fmla="*/ 38 h 73"/>
              <a:gd name="T86" fmla="*/ 30 w 205"/>
              <a:gd name="T87" fmla="*/ 33 h 73"/>
              <a:gd name="T88" fmla="*/ 28 w 205"/>
              <a:gd name="T89" fmla="*/ 33 h 73"/>
              <a:gd name="T90" fmla="*/ 28 w 205"/>
              <a:gd name="T91" fmla="*/ 34 h 73"/>
              <a:gd name="T92" fmla="*/ 28 w 205"/>
              <a:gd name="T93" fmla="*/ 30 h 73"/>
              <a:gd name="T94" fmla="*/ 26 w 205"/>
              <a:gd name="T95" fmla="*/ 31 h 73"/>
              <a:gd name="T96" fmla="*/ 28 w 205"/>
              <a:gd name="T97" fmla="*/ 30 h 73"/>
              <a:gd name="T98" fmla="*/ 28 w 205"/>
              <a:gd name="T99" fmla="*/ 34 h 73"/>
              <a:gd name="T100" fmla="*/ 13 w 205"/>
              <a:gd name="T101" fmla="*/ 49 h 73"/>
              <a:gd name="T102" fmla="*/ 15 w 205"/>
              <a:gd name="T103" fmla="*/ 62 h 73"/>
              <a:gd name="T104" fmla="*/ 28 w 205"/>
              <a:gd name="T105" fmla="*/ 67 h 73"/>
              <a:gd name="T106" fmla="*/ 28 w 205"/>
              <a:gd name="T107" fmla="*/ 70 h 73"/>
              <a:gd name="T108" fmla="*/ 0 w 205"/>
              <a:gd name="T109" fmla="*/ 58 h 73"/>
              <a:gd name="T110" fmla="*/ 26 w 205"/>
              <a:gd name="T111" fmla="*/ 3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5" h="73">
                <a:moveTo>
                  <a:pt x="142" y="5"/>
                </a:moveTo>
                <a:cubicBezTo>
                  <a:pt x="157" y="2"/>
                  <a:pt x="157" y="2"/>
                  <a:pt x="157" y="2"/>
                </a:cubicBezTo>
                <a:cubicBezTo>
                  <a:pt x="160" y="1"/>
                  <a:pt x="163" y="3"/>
                  <a:pt x="164" y="5"/>
                </a:cubicBezTo>
                <a:cubicBezTo>
                  <a:pt x="179" y="2"/>
                  <a:pt x="179" y="2"/>
                  <a:pt x="179" y="2"/>
                </a:cubicBezTo>
                <a:cubicBezTo>
                  <a:pt x="190" y="0"/>
                  <a:pt x="200" y="7"/>
                  <a:pt x="202" y="18"/>
                </a:cubicBezTo>
                <a:cubicBezTo>
                  <a:pt x="205" y="29"/>
                  <a:pt x="197" y="39"/>
                  <a:pt x="187" y="42"/>
                </a:cubicBezTo>
                <a:cubicBezTo>
                  <a:pt x="177" y="43"/>
                  <a:pt x="177" y="43"/>
                  <a:pt x="177" y="43"/>
                </a:cubicBezTo>
                <a:cubicBezTo>
                  <a:pt x="166" y="18"/>
                  <a:pt x="166" y="18"/>
                  <a:pt x="166" y="18"/>
                </a:cubicBezTo>
                <a:cubicBezTo>
                  <a:pt x="172" y="45"/>
                  <a:pt x="172" y="45"/>
                  <a:pt x="172" y="45"/>
                </a:cubicBezTo>
                <a:cubicBezTo>
                  <a:pt x="172" y="47"/>
                  <a:pt x="170" y="50"/>
                  <a:pt x="167" y="50"/>
                </a:cubicBezTo>
                <a:cubicBezTo>
                  <a:pt x="142" y="55"/>
                  <a:pt x="142" y="55"/>
                  <a:pt x="142" y="55"/>
                </a:cubicBezTo>
                <a:cubicBezTo>
                  <a:pt x="142" y="20"/>
                  <a:pt x="142" y="20"/>
                  <a:pt x="142" y="20"/>
                </a:cubicBezTo>
                <a:cubicBezTo>
                  <a:pt x="158" y="17"/>
                  <a:pt x="158" y="17"/>
                  <a:pt x="158" y="17"/>
                </a:cubicBezTo>
                <a:cubicBezTo>
                  <a:pt x="160" y="17"/>
                  <a:pt x="162" y="18"/>
                  <a:pt x="163" y="19"/>
                </a:cubicBezTo>
                <a:cubicBezTo>
                  <a:pt x="161" y="9"/>
                  <a:pt x="161" y="9"/>
                  <a:pt x="161" y="9"/>
                </a:cubicBezTo>
                <a:cubicBezTo>
                  <a:pt x="161" y="6"/>
                  <a:pt x="158" y="5"/>
                  <a:pt x="155" y="5"/>
                </a:cubicBezTo>
                <a:cubicBezTo>
                  <a:pt x="142" y="8"/>
                  <a:pt x="142" y="8"/>
                  <a:pt x="142" y="8"/>
                </a:cubicBezTo>
                <a:lnTo>
                  <a:pt x="142" y="5"/>
                </a:lnTo>
                <a:close/>
                <a:moveTo>
                  <a:pt x="28" y="30"/>
                </a:moveTo>
                <a:cubicBezTo>
                  <a:pt x="116" y="13"/>
                  <a:pt x="116" y="13"/>
                  <a:pt x="116" y="13"/>
                </a:cubicBezTo>
                <a:cubicBezTo>
                  <a:pt x="117" y="11"/>
                  <a:pt x="119" y="9"/>
                  <a:pt x="121" y="9"/>
                </a:cubicBezTo>
                <a:cubicBezTo>
                  <a:pt x="142" y="5"/>
                  <a:pt x="142" y="5"/>
                  <a:pt x="142" y="5"/>
                </a:cubicBezTo>
                <a:cubicBezTo>
                  <a:pt x="142" y="8"/>
                  <a:pt x="142" y="8"/>
                  <a:pt x="142" y="8"/>
                </a:cubicBezTo>
                <a:cubicBezTo>
                  <a:pt x="124" y="11"/>
                  <a:pt x="124" y="11"/>
                  <a:pt x="124" y="11"/>
                </a:cubicBezTo>
                <a:cubicBezTo>
                  <a:pt x="121" y="12"/>
                  <a:pt x="119" y="15"/>
                  <a:pt x="120" y="17"/>
                </a:cubicBezTo>
                <a:cubicBezTo>
                  <a:pt x="122" y="28"/>
                  <a:pt x="122" y="28"/>
                  <a:pt x="122" y="28"/>
                </a:cubicBezTo>
                <a:cubicBezTo>
                  <a:pt x="122" y="28"/>
                  <a:pt x="122" y="28"/>
                  <a:pt x="122" y="28"/>
                </a:cubicBezTo>
                <a:cubicBezTo>
                  <a:pt x="122" y="26"/>
                  <a:pt x="124" y="24"/>
                  <a:pt x="126" y="24"/>
                </a:cubicBezTo>
                <a:cubicBezTo>
                  <a:pt x="142" y="20"/>
                  <a:pt x="142" y="20"/>
                  <a:pt x="142" y="20"/>
                </a:cubicBezTo>
                <a:cubicBezTo>
                  <a:pt x="142" y="55"/>
                  <a:pt x="142" y="55"/>
                  <a:pt x="142" y="55"/>
                </a:cubicBezTo>
                <a:cubicBezTo>
                  <a:pt x="130" y="57"/>
                  <a:pt x="130" y="57"/>
                  <a:pt x="130" y="57"/>
                </a:cubicBezTo>
                <a:cubicBezTo>
                  <a:pt x="128" y="58"/>
                  <a:pt x="126" y="57"/>
                  <a:pt x="125" y="56"/>
                </a:cubicBezTo>
                <a:cubicBezTo>
                  <a:pt x="35" y="73"/>
                  <a:pt x="35" y="73"/>
                  <a:pt x="35" y="73"/>
                </a:cubicBezTo>
                <a:cubicBezTo>
                  <a:pt x="28" y="70"/>
                  <a:pt x="28" y="70"/>
                  <a:pt x="28" y="70"/>
                </a:cubicBezTo>
                <a:cubicBezTo>
                  <a:pt x="28" y="67"/>
                  <a:pt x="28" y="67"/>
                  <a:pt x="28" y="67"/>
                </a:cubicBezTo>
                <a:cubicBezTo>
                  <a:pt x="35" y="70"/>
                  <a:pt x="35" y="70"/>
                  <a:pt x="35" y="70"/>
                </a:cubicBezTo>
                <a:cubicBezTo>
                  <a:pt x="35" y="70"/>
                  <a:pt x="35" y="70"/>
                  <a:pt x="35" y="70"/>
                </a:cubicBezTo>
                <a:cubicBezTo>
                  <a:pt x="37" y="70"/>
                  <a:pt x="37" y="70"/>
                  <a:pt x="37" y="70"/>
                </a:cubicBezTo>
                <a:cubicBezTo>
                  <a:pt x="41" y="69"/>
                  <a:pt x="43" y="66"/>
                  <a:pt x="42" y="62"/>
                </a:cubicBezTo>
                <a:cubicBezTo>
                  <a:pt x="42" y="59"/>
                  <a:pt x="39" y="57"/>
                  <a:pt x="36" y="57"/>
                </a:cubicBezTo>
                <a:cubicBezTo>
                  <a:pt x="39" y="56"/>
                  <a:pt x="40" y="53"/>
                  <a:pt x="40" y="50"/>
                </a:cubicBezTo>
                <a:cubicBezTo>
                  <a:pt x="39" y="47"/>
                  <a:pt x="37" y="45"/>
                  <a:pt x="34" y="45"/>
                </a:cubicBezTo>
                <a:cubicBezTo>
                  <a:pt x="36" y="44"/>
                  <a:pt x="38" y="41"/>
                  <a:pt x="37" y="38"/>
                </a:cubicBezTo>
                <a:cubicBezTo>
                  <a:pt x="37" y="34"/>
                  <a:pt x="33" y="32"/>
                  <a:pt x="30" y="33"/>
                </a:cubicBezTo>
                <a:cubicBezTo>
                  <a:pt x="28" y="33"/>
                  <a:pt x="28" y="33"/>
                  <a:pt x="28" y="33"/>
                </a:cubicBezTo>
                <a:cubicBezTo>
                  <a:pt x="28" y="34"/>
                  <a:pt x="28" y="34"/>
                  <a:pt x="28" y="34"/>
                </a:cubicBezTo>
                <a:lnTo>
                  <a:pt x="28" y="30"/>
                </a:lnTo>
                <a:close/>
                <a:moveTo>
                  <a:pt x="26" y="31"/>
                </a:moveTo>
                <a:cubicBezTo>
                  <a:pt x="28" y="30"/>
                  <a:pt x="28" y="30"/>
                  <a:pt x="28" y="30"/>
                </a:cubicBezTo>
                <a:cubicBezTo>
                  <a:pt x="28" y="34"/>
                  <a:pt x="28" y="34"/>
                  <a:pt x="28" y="34"/>
                </a:cubicBezTo>
                <a:cubicBezTo>
                  <a:pt x="13" y="49"/>
                  <a:pt x="13" y="49"/>
                  <a:pt x="13" y="49"/>
                </a:cubicBezTo>
                <a:cubicBezTo>
                  <a:pt x="15" y="62"/>
                  <a:pt x="15" y="62"/>
                  <a:pt x="15" y="62"/>
                </a:cubicBezTo>
                <a:cubicBezTo>
                  <a:pt x="28" y="67"/>
                  <a:pt x="28" y="67"/>
                  <a:pt x="28" y="67"/>
                </a:cubicBezTo>
                <a:cubicBezTo>
                  <a:pt x="28" y="70"/>
                  <a:pt x="28" y="70"/>
                  <a:pt x="28" y="70"/>
                </a:cubicBezTo>
                <a:cubicBezTo>
                  <a:pt x="0" y="58"/>
                  <a:pt x="0" y="58"/>
                  <a:pt x="0" y="58"/>
                </a:cubicBezTo>
                <a:lnTo>
                  <a:pt x="26" y="3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6" name="Freeform 86"/>
          <p:cNvSpPr/>
          <p:nvPr/>
        </p:nvSpPr>
        <p:spPr bwMode="auto">
          <a:xfrm>
            <a:off x="7294492" y="2401078"/>
            <a:ext cx="184499" cy="236873"/>
          </a:xfrm>
          <a:custGeom>
            <a:avLst/>
            <a:gdLst>
              <a:gd name="T0" fmla="*/ 113 w 113"/>
              <a:gd name="T1" fmla="*/ 25 h 145"/>
              <a:gd name="T2" fmla="*/ 108 w 113"/>
              <a:gd name="T3" fmla="*/ 22 h 145"/>
              <a:gd name="T4" fmla="*/ 42 w 113"/>
              <a:gd name="T5" fmla="*/ 128 h 145"/>
              <a:gd name="T6" fmla="*/ 19 w 113"/>
              <a:gd name="T7" fmla="*/ 132 h 145"/>
              <a:gd name="T8" fmla="*/ 12 w 113"/>
              <a:gd name="T9" fmla="*/ 109 h 145"/>
              <a:gd name="T10" fmla="*/ 78 w 113"/>
              <a:gd name="T11" fmla="*/ 3 h 145"/>
              <a:gd name="T12" fmla="*/ 73 w 113"/>
              <a:gd name="T13" fmla="*/ 0 h 145"/>
              <a:gd name="T14" fmla="*/ 6 w 113"/>
              <a:gd name="T15" fmla="*/ 107 h 145"/>
              <a:gd name="T16" fmla="*/ 15 w 113"/>
              <a:gd name="T17" fmla="*/ 138 h 145"/>
              <a:gd name="T18" fmla="*/ 47 w 113"/>
              <a:gd name="T19" fmla="*/ 132 h 145"/>
              <a:gd name="T20" fmla="*/ 113 w 113"/>
              <a:gd name="T21" fmla="*/ 2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145">
                <a:moveTo>
                  <a:pt x="113" y="25"/>
                </a:moveTo>
                <a:cubicBezTo>
                  <a:pt x="108" y="22"/>
                  <a:pt x="108" y="22"/>
                  <a:pt x="108" y="22"/>
                </a:cubicBezTo>
                <a:cubicBezTo>
                  <a:pt x="42" y="128"/>
                  <a:pt x="42" y="128"/>
                  <a:pt x="42" y="128"/>
                </a:cubicBezTo>
                <a:cubicBezTo>
                  <a:pt x="38" y="135"/>
                  <a:pt x="27" y="137"/>
                  <a:pt x="19" y="132"/>
                </a:cubicBezTo>
                <a:cubicBezTo>
                  <a:pt x="11" y="127"/>
                  <a:pt x="8" y="117"/>
                  <a:pt x="12" y="109"/>
                </a:cubicBezTo>
                <a:cubicBezTo>
                  <a:pt x="78" y="3"/>
                  <a:pt x="78" y="3"/>
                  <a:pt x="78" y="3"/>
                </a:cubicBezTo>
                <a:cubicBezTo>
                  <a:pt x="73" y="0"/>
                  <a:pt x="73" y="0"/>
                  <a:pt x="73" y="0"/>
                </a:cubicBezTo>
                <a:cubicBezTo>
                  <a:pt x="6" y="107"/>
                  <a:pt x="6" y="107"/>
                  <a:pt x="6" y="107"/>
                </a:cubicBezTo>
                <a:cubicBezTo>
                  <a:pt x="0" y="117"/>
                  <a:pt x="4" y="131"/>
                  <a:pt x="15" y="138"/>
                </a:cubicBezTo>
                <a:cubicBezTo>
                  <a:pt x="26" y="145"/>
                  <a:pt x="40" y="142"/>
                  <a:pt x="47" y="132"/>
                </a:cubicBezTo>
                <a:lnTo>
                  <a:pt x="113" y="2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7" name="Freeform 87"/>
          <p:cNvSpPr/>
          <p:nvPr/>
        </p:nvSpPr>
        <p:spPr bwMode="auto">
          <a:xfrm>
            <a:off x="7399240" y="2392746"/>
            <a:ext cx="89274" cy="61896"/>
          </a:xfrm>
          <a:custGeom>
            <a:avLst/>
            <a:gdLst>
              <a:gd name="T0" fmla="*/ 54 w 55"/>
              <a:gd name="T1" fmla="*/ 35 h 38"/>
              <a:gd name="T2" fmla="*/ 48 w 55"/>
              <a:gd name="T3" fmla="*/ 37 h 38"/>
              <a:gd name="T4" fmla="*/ 3 w 55"/>
              <a:gd name="T5" fmla="*/ 9 h 38"/>
              <a:gd name="T6" fmla="*/ 2 w 55"/>
              <a:gd name="T7" fmla="*/ 3 h 38"/>
              <a:gd name="T8" fmla="*/ 8 w 55"/>
              <a:gd name="T9" fmla="*/ 1 h 38"/>
              <a:gd name="T10" fmla="*/ 53 w 55"/>
              <a:gd name="T11" fmla="*/ 29 h 38"/>
              <a:gd name="T12" fmla="*/ 54 w 55"/>
              <a:gd name="T13" fmla="*/ 35 h 38"/>
            </a:gdLst>
            <a:ahLst/>
            <a:cxnLst>
              <a:cxn ang="0">
                <a:pos x="T0" y="T1"/>
              </a:cxn>
              <a:cxn ang="0">
                <a:pos x="T2" y="T3"/>
              </a:cxn>
              <a:cxn ang="0">
                <a:pos x="T4" y="T5"/>
              </a:cxn>
              <a:cxn ang="0">
                <a:pos x="T6" y="T7"/>
              </a:cxn>
              <a:cxn ang="0">
                <a:pos x="T8" y="T9"/>
              </a:cxn>
              <a:cxn ang="0">
                <a:pos x="T10" y="T11"/>
              </a:cxn>
              <a:cxn ang="0">
                <a:pos x="T12" y="T13"/>
              </a:cxn>
            </a:cxnLst>
            <a:rect l="0" t="0" r="r" b="b"/>
            <a:pathLst>
              <a:path w="55" h="38">
                <a:moveTo>
                  <a:pt x="54" y="35"/>
                </a:moveTo>
                <a:cubicBezTo>
                  <a:pt x="53" y="37"/>
                  <a:pt x="50" y="38"/>
                  <a:pt x="48" y="37"/>
                </a:cubicBezTo>
                <a:cubicBezTo>
                  <a:pt x="3" y="9"/>
                  <a:pt x="3" y="9"/>
                  <a:pt x="3" y="9"/>
                </a:cubicBezTo>
                <a:cubicBezTo>
                  <a:pt x="1" y="7"/>
                  <a:pt x="0" y="5"/>
                  <a:pt x="2" y="3"/>
                </a:cubicBezTo>
                <a:cubicBezTo>
                  <a:pt x="3" y="1"/>
                  <a:pt x="6" y="0"/>
                  <a:pt x="8" y="1"/>
                </a:cubicBezTo>
                <a:cubicBezTo>
                  <a:pt x="53" y="29"/>
                  <a:pt x="53" y="29"/>
                  <a:pt x="53" y="29"/>
                </a:cubicBezTo>
                <a:cubicBezTo>
                  <a:pt x="55" y="31"/>
                  <a:pt x="55" y="33"/>
                  <a:pt x="54" y="3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8" name="Freeform 88"/>
          <p:cNvSpPr/>
          <p:nvPr/>
        </p:nvSpPr>
        <p:spPr bwMode="auto">
          <a:xfrm>
            <a:off x="7330201" y="2441549"/>
            <a:ext cx="122603" cy="170215"/>
          </a:xfrm>
          <a:custGeom>
            <a:avLst/>
            <a:gdLst>
              <a:gd name="T0" fmla="*/ 75 w 75"/>
              <a:gd name="T1" fmla="*/ 4 h 104"/>
              <a:gd name="T2" fmla="*/ 69 w 75"/>
              <a:gd name="T3" fmla="*/ 0 h 104"/>
              <a:gd name="T4" fmla="*/ 10 w 75"/>
              <a:gd name="T5" fmla="*/ 95 h 104"/>
              <a:gd name="T6" fmla="*/ 0 w 75"/>
              <a:gd name="T7" fmla="*/ 100 h 104"/>
              <a:gd name="T8" fmla="*/ 1 w 75"/>
              <a:gd name="T9" fmla="*/ 101 h 104"/>
              <a:gd name="T10" fmla="*/ 17 w 75"/>
              <a:gd name="T11" fmla="*/ 98 h 104"/>
              <a:gd name="T12" fmla="*/ 75 w 75"/>
              <a:gd name="T13" fmla="*/ 4 h 104"/>
            </a:gdLst>
            <a:ahLst/>
            <a:cxnLst>
              <a:cxn ang="0">
                <a:pos x="T0" y="T1"/>
              </a:cxn>
              <a:cxn ang="0">
                <a:pos x="T2" y="T3"/>
              </a:cxn>
              <a:cxn ang="0">
                <a:pos x="T4" y="T5"/>
              </a:cxn>
              <a:cxn ang="0">
                <a:pos x="T6" y="T7"/>
              </a:cxn>
              <a:cxn ang="0">
                <a:pos x="T8" y="T9"/>
              </a:cxn>
              <a:cxn ang="0">
                <a:pos x="T10" y="T11"/>
              </a:cxn>
              <a:cxn ang="0">
                <a:pos x="T12" y="T13"/>
              </a:cxn>
            </a:cxnLst>
            <a:rect l="0" t="0" r="r" b="b"/>
            <a:pathLst>
              <a:path w="75" h="104">
                <a:moveTo>
                  <a:pt x="75" y="4"/>
                </a:moveTo>
                <a:cubicBezTo>
                  <a:pt x="69" y="0"/>
                  <a:pt x="69" y="0"/>
                  <a:pt x="69" y="0"/>
                </a:cubicBezTo>
                <a:cubicBezTo>
                  <a:pt x="10" y="95"/>
                  <a:pt x="10" y="95"/>
                  <a:pt x="10" y="95"/>
                </a:cubicBezTo>
                <a:cubicBezTo>
                  <a:pt x="8" y="98"/>
                  <a:pt x="4" y="100"/>
                  <a:pt x="0" y="100"/>
                </a:cubicBezTo>
                <a:cubicBezTo>
                  <a:pt x="0" y="100"/>
                  <a:pt x="1" y="100"/>
                  <a:pt x="1" y="101"/>
                </a:cubicBezTo>
                <a:cubicBezTo>
                  <a:pt x="7" y="104"/>
                  <a:pt x="14" y="103"/>
                  <a:pt x="17" y="98"/>
                </a:cubicBezTo>
                <a:lnTo>
                  <a:pt x="75" y="4"/>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9" name="Freeform 89"/>
          <p:cNvSpPr>
            <a:spLocks noEditPoints="1"/>
          </p:cNvSpPr>
          <p:nvPr/>
        </p:nvSpPr>
        <p:spPr bwMode="auto">
          <a:xfrm>
            <a:off x="7044525" y="1472633"/>
            <a:ext cx="166644" cy="121412"/>
          </a:xfrm>
          <a:custGeom>
            <a:avLst/>
            <a:gdLst>
              <a:gd name="T0" fmla="*/ 84 w 102"/>
              <a:gd name="T1" fmla="*/ 71 h 74"/>
              <a:gd name="T2" fmla="*/ 79 w 102"/>
              <a:gd name="T3" fmla="*/ 69 h 74"/>
              <a:gd name="T4" fmla="*/ 79 w 102"/>
              <a:gd name="T5" fmla="*/ 69 h 74"/>
              <a:gd name="T6" fmla="*/ 79 w 102"/>
              <a:gd name="T7" fmla="*/ 52 h 74"/>
              <a:gd name="T8" fmla="*/ 86 w 102"/>
              <a:gd name="T9" fmla="*/ 49 h 74"/>
              <a:gd name="T10" fmla="*/ 90 w 102"/>
              <a:gd name="T11" fmla="*/ 38 h 74"/>
              <a:gd name="T12" fmla="*/ 79 w 102"/>
              <a:gd name="T13" fmla="*/ 31 h 74"/>
              <a:gd name="T14" fmla="*/ 85 w 102"/>
              <a:gd name="T15" fmla="*/ 20 h 74"/>
              <a:gd name="T16" fmla="*/ 79 w 102"/>
              <a:gd name="T17" fmla="*/ 16 h 74"/>
              <a:gd name="T18" fmla="*/ 72 w 102"/>
              <a:gd name="T19" fmla="*/ 3 h 74"/>
              <a:gd name="T20" fmla="*/ 79 w 102"/>
              <a:gd name="T21" fmla="*/ 16 h 74"/>
              <a:gd name="T22" fmla="*/ 72 w 102"/>
              <a:gd name="T23" fmla="*/ 21 h 74"/>
              <a:gd name="T24" fmla="*/ 72 w 102"/>
              <a:gd name="T25" fmla="*/ 9 h 74"/>
              <a:gd name="T26" fmla="*/ 79 w 102"/>
              <a:gd name="T27" fmla="*/ 73 h 74"/>
              <a:gd name="T28" fmla="*/ 72 w 102"/>
              <a:gd name="T29" fmla="*/ 69 h 74"/>
              <a:gd name="T30" fmla="*/ 79 w 102"/>
              <a:gd name="T31" fmla="*/ 73 h 74"/>
              <a:gd name="T32" fmla="*/ 79 w 102"/>
              <a:gd name="T33" fmla="*/ 34 h 74"/>
              <a:gd name="T34" fmla="*/ 75 w 102"/>
              <a:gd name="T35" fmla="*/ 45 h 74"/>
              <a:gd name="T36" fmla="*/ 79 w 102"/>
              <a:gd name="T37" fmla="*/ 52 h 74"/>
              <a:gd name="T38" fmla="*/ 72 w 102"/>
              <a:gd name="T39" fmla="*/ 25 h 74"/>
              <a:gd name="T40" fmla="*/ 79 w 102"/>
              <a:gd name="T41" fmla="*/ 31 h 74"/>
              <a:gd name="T42" fmla="*/ 72 w 102"/>
              <a:gd name="T43" fmla="*/ 3 h 74"/>
              <a:gd name="T44" fmla="*/ 71 w 102"/>
              <a:gd name="T45" fmla="*/ 8 h 74"/>
              <a:gd name="T46" fmla="*/ 66 w 102"/>
              <a:gd name="T47" fmla="*/ 2 h 74"/>
              <a:gd name="T48" fmla="*/ 66 w 102"/>
              <a:gd name="T49" fmla="*/ 73 h 74"/>
              <a:gd name="T50" fmla="*/ 67 w 102"/>
              <a:gd name="T51" fmla="*/ 65 h 74"/>
              <a:gd name="T52" fmla="*/ 72 w 102"/>
              <a:gd name="T53" fmla="*/ 74 h 74"/>
              <a:gd name="T54" fmla="*/ 72 w 102"/>
              <a:gd name="T55" fmla="*/ 21 h 74"/>
              <a:gd name="T56" fmla="*/ 72 w 102"/>
              <a:gd name="T57" fmla="*/ 52 h 74"/>
              <a:gd name="T58" fmla="*/ 66 w 102"/>
              <a:gd name="T59" fmla="*/ 57 h 74"/>
              <a:gd name="T60" fmla="*/ 69 w 102"/>
              <a:gd name="T61" fmla="*/ 16 h 74"/>
              <a:gd name="T62" fmla="*/ 22 w 102"/>
              <a:gd name="T63" fmla="*/ 10 h 74"/>
              <a:gd name="T64" fmla="*/ 66 w 102"/>
              <a:gd name="T65" fmla="*/ 5 h 74"/>
              <a:gd name="T66" fmla="*/ 64 w 102"/>
              <a:gd name="T67" fmla="*/ 6 h 74"/>
              <a:gd name="T68" fmla="*/ 66 w 102"/>
              <a:gd name="T69" fmla="*/ 16 h 74"/>
              <a:gd name="T70" fmla="*/ 66 w 102"/>
              <a:gd name="T71" fmla="*/ 64 h 74"/>
              <a:gd name="T72" fmla="*/ 37 w 102"/>
              <a:gd name="T73" fmla="*/ 57 h 74"/>
              <a:gd name="T74" fmla="*/ 22 w 102"/>
              <a:gd name="T75" fmla="*/ 49 h 74"/>
              <a:gd name="T76" fmla="*/ 27 w 102"/>
              <a:gd name="T77" fmla="*/ 48 h 74"/>
              <a:gd name="T78" fmla="*/ 22 w 102"/>
              <a:gd name="T79" fmla="*/ 27 h 74"/>
              <a:gd name="T80" fmla="*/ 2 w 102"/>
              <a:gd name="T81" fmla="*/ 41 h 74"/>
              <a:gd name="T82" fmla="*/ 22 w 102"/>
              <a:gd name="T83" fmla="*/ 10 h 74"/>
              <a:gd name="T84" fmla="*/ 17 w 102"/>
              <a:gd name="T85" fmla="*/ 28 h 74"/>
              <a:gd name="T86" fmla="*/ 22 w 102"/>
              <a:gd name="T87" fmla="*/ 49 h 74"/>
              <a:gd name="T88" fmla="*/ 2 w 102"/>
              <a:gd name="T89" fmla="*/ 4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2" h="74">
                <a:moveTo>
                  <a:pt x="79" y="7"/>
                </a:moveTo>
                <a:cubicBezTo>
                  <a:pt x="102" y="22"/>
                  <a:pt x="98" y="62"/>
                  <a:pt x="84" y="71"/>
                </a:cubicBezTo>
                <a:cubicBezTo>
                  <a:pt x="82" y="72"/>
                  <a:pt x="80" y="73"/>
                  <a:pt x="79" y="73"/>
                </a:cubicBezTo>
                <a:cubicBezTo>
                  <a:pt x="79" y="69"/>
                  <a:pt x="79" y="69"/>
                  <a:pt x="79" y="69"/>
                </a:cubicBezTo>
                <a:cubicBezTo>
                  <a:pt x="79" y="69"/>
                  <a:pt x="79" y="69"/>
                  <a:pt x="79" y="69"/>
                </a:cubicBezTo>
                <a:cubicBezTo>
                  <a:pt x="79" y="69"/>
                  <a:pt x="79" y="69"/>
                  <a:pt x="79" y="69"/>
                </a:cubicBezTo>
                <a:cubicBezTo>
                  <a:pt x="83" y="67"/>
                  <a:pt x="85" y="61"/>
                  <a:pt x="83" y="57"/>
                </a:cubicBezTo>
                <a:cubicBezTo>
                  <a:pt x="82" y="55"/>
                  <a:pt x="80" y="53"/>
                  <a:pt x="79" y="52"/>
                </a:cubicBezTo>
                <a:cubicBezTo>
                  <a:pt x="79" y="49"/>
                  <a:pt x="79" y="49"/>
                  <a:pt x="79" y="49"/>
                </a:cubicBezTo>
                <a:cubicBezTo>
                  <a:pt x="81" y="50"/>
                  <a:pt x="84" y="50"/>
                  <a:pt x="86" y="49"/>
                </a:cubicBezTo>
                <a:cubicBezTo>
                  <a:pt x="86" y="49"/>
                  <a:pt x="86" y="49"/>
                  <a:pt x="86" y="49"/>
                </a:cubicBezTo>
                <a:cubicBezTo>
                  <a:pt x="90" y="47"/>
                  <a:pt x="92" y="42"/>
                  <a:pt x="90" y="38"/>
                </a:cubicBezTo>
                <a:cubicBezTo>
                  <a:pt x="88" y="34"/>
                  <a:pt x="83" y="32"/>
                  <a:pt x="79" y="34"/>
                </a:cubicBezTo>
                <a:cubicBezTo>
                  <a:pt x="79" y="31"/>
                  <a:pt x="79" y="31"/>
                  <a:pt x="79" y="31"/>
                </a:cubicBezTo>
                <a:cubicBezTo>
                  <a:pt x="80" y="31"/>
                  <a:pt x="81" y="30"/>
                  <a:pt x="82" y="30"/>
                </a:cubicBezTo>
                <a:cubicBezTo>
                  <a:pt x="86" y="28"/>
                  <a:pt x="87" y="24"/>
                  <a:pt x="85" y="20"/>
                </a:cubicBezTo>
                <a:cubicBezTo>
                  <a:pt x="85" y="20"/>
                  <a:pt x="85" y="20"/>
                  <a:pt x="85" y="20"/>
                </a:cubicBezTo>
                <a:cubicBezTo>
                  <a:pt x="84" y="17"/>
                  <a:pt x="81" y="16"/>
                  <a:pt x="79" y="16"/>
                </a:cubicBezTo>
                <a:lnTo>
                  <a:pt x="79" y="7"/>
                </a:lnTo>
                <a:close/>
                <a:moveTo>
                  <a:pt x="72" y="3"/>
                </a:moveTo>
                <a:cubicBezTo>
                  <a:pt x="74" y="4"/>
                  <a:pt x="76" y="5"/>
                  <a:pt x="79" y="7"/>
                </a:cubicBezTo>
                <a:cubicBezTo>
                  <a:pt x="79" y="16"/>
                  <a:pt x="79" y="16"/>
                  <a:pt x="79" y="16"/>
                </a:cubicBezTo>
                <a:cubicBezTo>
                  <a:pt x="77" y="16"/>
                  <a:pt x="76" y="16"/>
                  <a:pt x="75" y="17"/>
                </a:cubicBezTo>
                <a:cubicBezTo>
                  <a:pt x="73" y="17"/>
                  <a:pt x="72" y="19"/>
                  <a:pt x="72" y="21"/>
                </a:cubicBezTo>
                <a:cubicBezTo>
                  <a:pt x="72" y="13"/>
                  <a:pt x="72" y="13"/>
                  <a:pt x="72" y="13"/>
                </a:cubicBezTo>
                <a:cubicBezTo>
                  <a:pt x="72" y="12"/>
                  <a:pt x="72" y="10"/>
                  <a:pt x="72" y="9"/>
                </a:cubicBezTo>
                <a:cubicBezTo>
                  <a:pt x="72" y="3"/>
                  <a:pt x="72" y="3"/>
                  <a:pt x="72" y="3"/>
                </a:cubicBezTo>
                <a:close/>
                <a:moveTo>
                  <a:pt x="79" y="73"/>
                </a:moveTo>
                <a:cubicBezTo>
                  <a:pt x="76" y="74"/>
                  <a:pt x="74" y="74"/>
                  <a:pt x="72" y="74"/>
                </a:cubicBezTo>
                <a:cubicBezTo>
                  <a:pt x="72" y="69"/>
                  <a:pt x="72" y="69"/>
                  <a:pt x="72" y="69"/>
                </a:cubicBezTo>
                <a:cubicBezTo>
                  <a:pt x="74" y="70"/>
                  <a:pt x="76" y="70"/>
                  <a:pt x="79" y="69"/>
                </a:cubicBezTo>
                <a:cubicBezTo>
                  <a:pt x="79" y="73"/>
                  <a:pt x="79" y="73"/>
                  <a:pt x="79" y="73"/>
                </a:cubicBezTo>
                <a:close/>
                <a:moveTo>
                  <a:pt x="79" y="31"/>
                </a:moveTo>
                <a:cubicBezTo>
                  <a:pt x="79" y="34"/>
                  <a:pt x="79" y="34"/>
                  <a:pt x="79" y="34"/>
                </a:cubicBezTo>
                <a:cubicBezTo>
                  <a:pt x="78" y="34"/>
                  <a:pt x="78" y="34"/>
                  <a:pt x="78" y="34"/>
                </a:cubicBezTo>
                <a:cubicBezTo>
                  <a:pt x="74" y="36"/>
                  <a:pt x="73" y="41"/>
                  <a:pt x="75" y="45"/>
                </a:cubicBezTo>
                <a:cubicBezTo>
                  <a:pt x="76" y="47"/>
                  <a:pt x="77" y="48"/>
                  <a:pt x="79" y="49"/>
                </a:cubicBezTo>
                <a:cubicBezTo>
                  <a:pt x="79" y="52"/>
                  <a:pt x="79" y="52"/>
                  <a:pt x="79" y="52"/>
                </a:cubicBezTo>
                <a:cubicBezTo>
                  <a:pt x="76" y="51"/>
                  <a:pt x="74" y="51"/>
                  <a:pt x="72" y="52"/>
                </a:cubicBezTo>
                <a:cubicBezTo>
                  <a:pt x="72" y="25"/>
                  <a:pt x="72" y="25"/>
                  <a:pt x="72" y="25"/>
                </a:cubicBezTo>
                <a:cubicBezTo>
                  <a:pt x="72" y="26"/>
                  <a:pt x="72" y="26"/>
                  <a:pt x="72" y="26"/>
                </a:cubicBezTo>
                <a:cubicBezTo>
                  <a:pt x="73" y="29"/>
                  <a:pt x="76" y="31"/>
                  <a:pt x="79" y="31"/>
                </a:cubicBezTo>
                <a:close/>
                <a:moveTo>
                  <a:pt x="66" y="2"/>
                </a:moveTo>
                <a:cubicBezTo>
                  <a:pt x="68" y="2"/>
                  <a:pt x="70" y="3"/>
                  <a:pt x="72" y="3"/>
                </a:cubicBezTo>
                <a:cubicBezTo>
                  <a:pt x="72" y="9"/>
                  <a:pt x="72" y="9"/>
                  <a:pt x="72" y="9"/>
                </a:cubicBezTo>
                <a:cubicBezTo>
                  <a:pt x="71" y="9"/>
                  <a:pt x="71" y="9"/>
                  <a:pt x="71" y="8"/>
                </a:cubicBezTo>
                <a:cubicBezTo>
                  <a:pt x="70" y="7"/>
                  <a:pt x="68" y="5"/>
                  <a:pt x="66" y="5"/>
                </a:cubicBezTo>
                <a:cubicBezTo>
                  <a:pt x="66" y="2"/>
                  <a:pt x="66" y="2"/>
                  <a:pt x="66" y="2"/>
                </a:cubicBezTo>
                <a:close/>
                <a:moveTo>
                  <a:pt x="72" y="74"/>
                </a:moveTo>
                <a:cubicBezTo>
                  <a:pt x="70" y="74"/>
                  <a:pt x="68" y="73"/>
                  <a:pt x="66" y="73"/>
                </a:cubicBezTo>
                <a:cubicBezTo>
                  <a:pt x="66" y="64"/>
                  <a:pt x="66" y="64"/>
                  <a:pt x="66" y="64"/>
                </a:cubicBezTo>
                <a:cubicBezTo>
                  <a:pt x="66" y="64"/>
                  <a:pt x="67" y="64"/>
                  <a:pt x="67" y="65"/>
                </a:cubicBezTo>
                <a:cubicBezTo>
                  <a:pt x="68" y="67"/>
                  <a:pt x="70" y="68"/>
                  <a:pt x="72" y="69"/>
                </a:cubicBezTo>
                <a:cubicBezTo>
                  <a:pt x="72" y="74"/>
                  <a:pt x="72" y="74"/>
                  <a:pt x="72" y="74"/>
                </a:cubicBezTo>
                <a:close/>
                <a:moveTo>
                  <a:pt x="72" y="13"/>
                </a:moveTo>
                <a:cubicBezTo>
                  <a:pt x="72" y="21"/>
                  <a:pt x="72" y="21"/>
                  <a:pt x="72" y="21"/>
                </a:cubicBezTo>
                <a:cubicBezTo>
                  <a:pt x="71" y="22"/>
                  <a:pt x="71" y="24"/>
                  <a:pt x="72" y="25"/>
                </a:cubicBezTo>
                <a:cubicBezTo>
                  <a:pt x="72" y="52"/>
                  <a:pt x="72" y="52"/>
                  <a:pt x="72" y="52"/>
                </a:cubicBezTo>
                <a:cubicBezTo>
                  <a:pt x="71" y="52"/>
                  <a:pt x="71" y="52"/>
                  <a:pt x="71" y="52"/>
                </a:cubicBezTo>
                <a:cubicBezTo>
                  <a:pt x="69" y="54"/>
                  <a:pt x="67" y="55"/>
                  <a:pt x="66" y="57"/>
                </a:cubicBezTo>
                <a:cubicBezTo>
                  <a:pt x="66" y="16"/>
                  <a:pt x="66" y="16"/>
                  <a:pt x="66" y="16"/>
                </a:cubicBezTo>
                <a:cubicBezTo>
                  <a:pt x="67" y="16"/>
                  <a:pt x="68" y="16"/>
                  <a:pt x="69" y="16"/>
                </a:cubicBezTo>
                <a:cubicBezTo>
                  <a:pt x="70" y="15"/>
                  <a:pt x="71" y="14"/>
                  <a:pt x="72" y="13"/>
                </a:cubicBezTo>
                <a:close/>
                <a:moveTo>
                  <a:pt x="22" y="10"/>
                </a:moveTo>
                <a:cubicBezTo>
                  <a:pt x="41" y="2"/>
                  <a:pt x="55" y="0"/>
                  <a:pt x="66" y="2"/>
                </a:cubicBezTo>
                <a:cubicBezTo>
                  <a:pt x="66" y="5"/>
                  <a:pt x="66" y="5"/>
                  <a:pt x="66" y="5"/>
                </a:cubicBezTo>
                <a:cubicBezTo>
                  <a:pt x="65" y="5"/>
                  <a:pt x="65" y="6"/>
                  <a:pt x="64" y="6"/>
                </a:cubicBezTo>
                <a:cubicBezTo>
                  <a:pt x="64" y="6"/>
                  <a:pt x="64" y="6"/>
                  <a:pt x="64" y="6"/>
                </a:cubicBezTo>
                <a:cubicBezTo>
                  <a:pt x="61" y="7"/>
                  <a:pt x="60" y="11"/>
                  <a:pt x="61" y="13"/>
                </a:cubicBezTo>
                <a:cubicBezTo>
                  <a:pt x="62" y="15"/>
                  <a:pt x="64" y="16"/>
                  <a:pt x="66" y="16"/>
                </a:cubicBezTo>
                <a:cubicBezTo>
                  <a:pt x="66" y="57"/>
                  <a:pt x="66" y="57"/>
                  <a:pt x="66" y="57"/>
                </a:cubicBezTo>
                <a:cubicBezTo>
                  <a:pt x="66" y="59"/>
                  <a:pt x="66" y="62"/>
                  <a:pt x="66" y="64"/>
                </a:cubicBezTo>
                <a:cubicBezTo>
                  <a:pt x="66" y="73"/>
                  <a:pt x="66" y="73"/>
                  <a:pt x="66" y="73"/>
                </a:cubicBezTo>
                <a:cubicBezTo>
                  <a:pt x="56" y="68"/>
                  <a:pt x="48" y="56"/>
                  <a:pt x="37" y="57"/>
                </a:cubicBezTo>
                <a:cubicBezTo>
                  <a:pt x="32" y="57"/>
                  <a:pt x="27" y="58"/>
                  <a:pt x="22" y="57"/>
                </a:cubicBezTo>
                <a:cubicBezTo>
                  <a:pt x="22" y="49"/>
                  <a:pt x="22" y="49"/>
                  <a:pt x="22" y="49"/>
                </a:cubicBezTo>
                <a:cubicBezTo>
                  <a:pt x="24" y="49"/>
                  <a:pt x="25" y="48"/>
                  <a:pt x="27" y="48"/>
                </a:cubicBezTo>
                <a:cubicBezTo>
                  <a:pt x="27" y="48"/>
                  <a:pt x="27" y="48"/>
                  <a:pt x="27" y="48"/>
                </a:cubicBezTo>
                <a:cubicBezTo>
                  <a:pt x="32" y="45"/>
                  <a:pt x="34" y="38"/>
                  <a:pt x="32" y="33"/>
                </a:cubicBezTo>
                <a:cubicBezTo>
                  <a:pt x="30" y="29"/>
                  <a:pt x="26" y="27"/>
                  <a:pt x="22" y="27"/>
                </a:cubicBezTo>
                <a:lnTo>
                  <a:pt x="22" y="10"/>
                </a:lnTo>
                <a:close/>
                <a:moveTo>
                  <a:pt x="2" y="41"/>
                </a:moveTo>
                <a:cubicBezTo>
                  <a:pt x="0" y="23"/>
                  <a:pt x="18" y="12"/>
                  <a:pt x="18" y="12"/>
                </a:cubicBezTo>
                <a:cubicBezTo>
                  <a:pt x="20" y="12"/>
                  <a:pt x="21" y="11"/>
                  <a:pt x="22" y="10"/>
                </a:cubicBezTo>
                <a:cubicBezTo>
                  <a:pt x="22" y="27"/>
                  <a:pt x="22" y="27"/>
                  <a:pt x="22" y="27"/>
                </a:cubicBezTo>
                <a:cubicBezTo>
                  <a:pt x="20" y="27"/>
                  <a:pt x="19" y="27"/>
                  <a:pt x="17" y="28"/>
                </a:cubicBezTo>
                <a:cubicBezTo>
                  <a:pt x="12" y="31"/>
                  <a:pt x="9" y="37"/>
                  <a:pt x="12" y="43"/>
                </a:cubicBezTo>
                <a:cubicBezTo>
                  <a:pt x="14" y="47"/>
                  <a:pt x="18" y="49"/>
                  <a:pt x="22" y="49"/>
                </a:cubicBezTo>
                <a:cubicBezTo>
                  <a:pt x="22" y="57"/>
                  <a:pt x="22" y="57"/>
                  <a:pt x="22" y="57"/>
                </a:cubicBezTo>
                <a:cubicBezTo>
                  <a:pt x="12" y="57"/>
                  <a:pt x="4" y="53"/>
                  <a:pt x="2" y="4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0" name="Freeform 90"/>
          <p:cNvSpPr/>
          <p:nvPr/>
        </p:nvSpPr>
        <p:spPr bwMode="auto">
          <a:xfrm>
            <a:off x="5655428" y="2267763"/>
            <a:ext cx="154741" cy="199973"/>
          </a:xfrm>
          <a:custGeom>
            <a:avLst/>
            <a:gdLst>
              <a:gd name="T0" fmla="*/ 0 w 95"/>
              <a:gd name="T1" fmla="*/ 21 h 123"/>
              <a:gd name="T2" fmla="*/ 4 w 95"/>
              <a:gd name="T3" fmla="*/ 19 h 123"/>
              <a:gd name="T4" fmla="*/ 59 w 95"/>
              <a:gd name="T5" fmla="*/ 109 h 123"/>
              <a:gd name="T6" fmla="*/ 79 w 95"/>
              <a:gd name="T7" fmla="*/ 112 h 123"/>
              <a:gd name="T8" fmla="*/ 85 w 95"/>
              <a:gd name="T9" fmla="*/ 93 h 123"/>
              <a:gd name="T10" fmla="*/ 29 w 95"/>
              <a:gd name="T11" fmla="*/ 3 h 123"/>
              <a:gd name="T12" fmla="*/ 34 w 95"/>
              <a:gd name="T13" fmla="*/ 0 h 123"/>
              <a:gd name="T14" fmla="*/ 90 w 95"/>
              <a:gd name="T15" fmla="*/ 91 h 123"/>
              <a:gd name="T16" fmla="*/ 82 w 95"/>
              <a:gd name="T17" fmla="*/ 117 h 123"/>
              <a:gd name="T18" fmla="*/ 56 w 95"/>
              <a:gd name="T19" fmla="*/ 112 h 123"/>
              <a:gd name="T20" fmla="*/ 0 w 95"/>
              <a:gd name="T21" fmla="*/ 2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23">
                <a:moveTo>
                  <a:pt x="0" y="21"/>
                </a:moveTo>
                <a:cubicBezTo>
                  <a:pt x="4" y="19"/>
                  <a:pt x="4" y="19"/>
                  <a:pt x="4" y="19"/>
                </a:cubicBezTo>
                <a:cubicBezTo>
                  <a:pt x="59" y="109"/>
                  <a:pt x="59" y="109"/>
                  <a:pt x="59" y="109"/>
                </a:cubicBezTo>
                <a:cubicBezTo>
                  <a:pt x="63" y="115"/>
                  <a:pt x="72" y="117"/>
                  <a:pt x="79" y="112"/>
                </a:cubicBezTo>
                <a:cubicBezTo>
                  <a:pt x="87" y="108"/>
                  <a:pt x="89" y="99"/>
                  <a:pt x="85" y="93"/>
                </a:cubicBezTo>
                <a:cubicBezTo>
                  <a:pt x="29" y="3"/>
                  <a:pt x="29" y="3"/>
                  <a:pt x="29" y="3"/>
                </a:cubicBezTo>
                <a:cubicBezTo>
                  <a:pt x="34" y="0"/>
                  <a:pt x="34" y="0"/>
                  <a:pt x="34" y="0"/>
                </a:cubicBezTo>
                <a:cubicBezTo>
                  <a:pt x="90" y="91"/>
                  <a:pt x="90" y="91"/>
                  <a:pt x="90" y="91"/>
                </a:cubicBezTo>
                <a:cubicBezTo>
                  <a:pt x="95" y="100"/>
                  <a:pt x="92" y="111"/>
                  <a:pt x="82" y="117"/>
                </a:cubicBezTo>
                <a:cubicBezTo>
                  <a:pt x="73" y="123"/>
                  <a:pt x="61" y="121"/>
                  <a:pt x="56" y="112"/>
                </a:cubicBezTo>
                <a:lnTo>
                  <a:pt x="0" y="2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1" name="Freeform 91"/>
          <p:cNvSpPr/>
          <p:nvPr/>
        </p:nvSpPr>
        <p:spPr bwMode="auto">
          <a:xfrm>
            <a:off x="5645906" y="2260621"/>
            <a:ext cx="76180" cy="52374"/>
          </a:xfrm>
          <a:custGeom>
            <a:avLst/>
            <a:gdLst>
              <a:gd name="T0" fmla="*/ 1 w 47"/>
              <a:gd name="T1" fmla="*/ 30 h 32"/>
              <a:gd name="T2" fmla="*/ 6 w 47"/>
              <a:gd name="T3" fmla="*/ 31 h 32"/>
              <a:gd name="T4" fmla="*/ 44 w 47"/>
              <a:gd name="T5" fmla="*/ 7 h 32"/>
              <a:gd name="T6" fmla="*/ 46 w 47"/>
              <a:gd name="T7" fmla="*/ 2 h 32"/>
              <a:gd name="T8" fmla="*/ 41 w 47"/>
              <a:gd name="T9" fmla="*/ 1 h 32"/>
              <a:gd name="T10" fmla="*/ 2 w 47"/>
              <a:gd name="T11" fmla="*/ 25 h 32"/>
              <a:gd name="T12" fmla="*/ 1 w 47"/>
              <a:gd name="T13" fmla="*/ 30 h 32"/>
            </a:gdLst>
            <a:ahLst/>
            <a:cxnLst>
              <a:cxn ang="0">
                <a:pos x="T0" y="T1"/>
              </a:cxn>
              <a:cxn ang="0">
                <a:pos x="T2" y="T3"/>
              </a:cxn>
              <a:cxn ang="0">
                <a:pos x="T4" y="T5"/>
              </a:cxn>
              <a:cxn ang="0">
                <a:pos x="T6" y="T7"/>
              </a:cxn>
              <a:cxn ang="0">
                <a:pos x="T8" y="T9"/>
              </a:cxn>
              <a:cxn ang="0">
                <a:pos x="T10" y="T11"/>
              </a:cxn>
              <a:cxn ang="0">
                <a:pos x="T12" y="T13"/>
              </a:cxn>
            </a:cxnLst>
            <a:rect l="0" t="0" r="r" b="b"/>
            <a:pathLst>
              <a:path w="47" h="32">
                <a:moveTo>
                  <a:pt x="1" y="30"/>
                </a:moveTo>
                <a:cubicBezTo>
                  <a:pt x="2" y="32"/>
                  <a:pt x="4" y="32"/>
                  <a:pt x="6" y="31"/>
                </a:cubicBezTo>
                <a:cubicBezTo>
                  <a:pt x="44" y="7"/>
                  <a:pt x="44" y="7"/>
                  <a:pt x="44" y="7"/>
                </a:cubicBezTo>
                <a:cubicBezTo>
                  <a:pt x="46" y="6"/>
                  <a:pt x="47" y="4"/>
                  <a:pt x="46" y="2"/>
                </a:cubicBezTo>
                <a:cubicBezTo>
                  <a:pt x="45" y="1"/>
                  <a:pt x="42" y="0"/>
                  <a:pt x="41" y="1"/>
                </a:cubicBezTo>
                <a:cubicBezTo>
                  <a:pt x="2" y="25"/>
                  <a:pt x="2" y="25"/>
                  <a:pt x="2" y="25"/>
                </a:cubicBezTo>
                <a:cubicBezTo>
                  <a:pt x="1" y="26"/>
                  <a:pt x="0" y="28"/>
                  <a:pt x="1" y="3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2" name="Freeform 92"/>
          <p:cNvSpPr/>
          <p:nvPr/>
        </p:nvSpPr>
        <p:spPr bwMode="auto">
          <a:xfrm>
            <a:off x="5676854" y="2303472"/>
            <a:ext cx="104748" cy="144028"/>
          </a:xfrm>
          <a:custGeom>
            <a:avLst/>
            <a:gdLst>
              <a:gd name="T0" fmla="*/ 0 w 64"/>
              <a:gd name="T1" fmla="*/ 3 h 88"/>
              <a:gd name="T2" fmla="*/ 5 w 64"/>
              <a:gd name="T3" fmla="*/ 0 h 88"/>
              <a:gd name="T4" fmla="*/ 55 w 64"/>
              <a:gd name="T5" fmla="*/ 80 h 88"/>
              <a:gd name="T6" fmla="*/ 64 w 64"/>
              <a:gd name="T7" fmla="*/ 85 h 88"/>
              <a:gd name="T8" fmla="*/ 63 w 64"/>
              <a:gd name="T9" fmla="*/ 85 h 88"/>
              <a:gd name="T10" fmla="*/ 49 w 64"/>
              <a:gd name="T11" fmla="*/ 82 h 88"/>
              <a:gd name="T12" fmla="*/ 0 w 64"/>
              <a:gd name="T13" fmla="*/ 3 h 88"/>
            </a:gdLst>
            <a:ahLst/>
            <a:cxnLst>
              <a:cxn ang="0">
                <a:pos x="T0" y="T1"/>
              </a:cxn>
              <a:cxn ang="0">
                <a:pos x="T2" y="T3"/>
              </a:cxn>
              <a:cxn ang="0">
                <a:pos x="T4" y="T5"/>
              </a:cxn>
              <a:cxn ang="0">
                <a:pos x="T6" y="T7"/>
              </a:cxn>
              <a:cxn ang="0">
                <a:pos x="T8" y="T9"/>
              </a:cxn>
              <a:cxn ang="0">
                <a:pos x="T10" y="T11"/>
              </a:cxn>
              <a:cxn ang="0">
                <a:pos x="T12" y="T13"/>
              </a:cxn>
            </a:cxnLst>
            <a:rect l="0" t="0" r="r" b="b"/>
            <a:pathLst>
              <a:path w="64" h="88">
                <a:moveTo>
                  <a:pt x="0" y="3"/>
                </a:moveTo>
                <a:cubicBezTo>
                  <a:pt x="5" y="0"/>
                  <a:pt x="5" y="0"/>
                  <a:pt x="5" y="0"/>
                </a:cubicBezTo>
                <a:cubicBezTo>
                  <a:pt x="55" y="80"/>
                  <a:pt x="55" y="80"/>
                  <a:pt x="55" y="80"/>
                </a:cubicBezTo>
                <a:cubicBezTo>
                  <a:pt x="57" y="83"/>
                  <a:pt x="60" y="85"/>
                  <a:pt x="64" y="85"/>
                </a:cubicBezTo>
                <a:cubicBezTo>
                  <a:pt x="63" y="85"/>
                  <a:pt x="63" y="85"/>
                  <a:pt x="63" y="85"/>
                </a:cubicBezTo>
                <a:cubicBezTo>
                  <a:pt x="58" y="88"/>
                  <a:pt x="52" y="87"/>
                  <a:pt x="49" y="82"/>
                </a:cubicBezTo>
                <a:lnTo>
                  <a:pt x="0" y="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3" name="Freeform 93"/>
          <p:cNvSpPr>
            <a:spLocks noEditPoints="1"/>
          </p:cNvSpPr>
          <p:nvPr/>
        </p:nvSpPr>
        <p:spPr bwMode="auto">
          <a:xfrm>
            <a:off x="6675528" y="3505691"/>
            <a:ext cx="164263" cy="179738"/>
          </a:xfrm>
          <a:custGeom>
            <a:avLst/>
            <a:gdLst>
              <a:gd name="T0" fmla="*/ 78 w 101"/>
              <a:gd name="T1" fmla="*/ 51 h 110"/>
              <a:gd name="T2" fmla="*/ 75 w 101"/>
              <a:gd name="T3" fmla="*/ 63 h 110"/>
              <a:gd name="T4" fmla="*/ 75 w 101"/>
              <a:gd name="T5" fmla="*/ 73 h 110"/>
              <a:gd name="T6" fmla="*/ 77 w 101"/>
              <a:gd name="T7" fmla="*/ 74 h 110"/>
              <a:gd name="T8" fmla="*/ 86 w 101"/>
              <a:gd name="T9" fmla="*/ 86 h 110"/>
              <a:gd name="T10" fmla="*/ 75 w 101"/>
              <a:gd name="T11" fmla="*/ 80 h 110"/>
              <a:gd name="T12" fmla="*/ 75 w 101"/>
              <a:gd name="T13" fmla="*/ 22 h 110"/>
              <a:gd name="T14" fmla="*/ 86 w 101"/>
              <a:gd name="T15" fmla="*/ 15 h 110"/>
              <a:gd name="T16" fmla="*/ 77 w 101"/>
              <a:gd name="T17" fmla="*/ 28 h 110"/>
              <a:gd name="T18" fmla="*/ 75 w 101"/>
              <a:gd name="T19" fmla="*/ 28 h 110"/>
              <a:gd name="T20" fmla="*/ 98 w 101"/>
              <a:gd name="T21" fmla="*/ 48 h 110"/>
              <a:gd name="T22" fmla="*/ 83 w 101"/>
              <a:gd name="T23" fmla="*/ 51 h 110"/>
              <a:gd name="T24" fmla="*/ 98 w 101"/>
              <a:gd name="T25" fmla="*/ 53 h 110"/>
              <a:gd name="T26" fmla="*/ 98 w 101"/>
              <a:gd name="T27" fmla="*/ 48 h 110"/>
              <a:gd name="T28" fmla="*/ 52 w 101"/>
              <a:gd name="T29" fmla="*/ 110 h 110"/>
              <a:gd name="T30" fmla="*/ 66 w 101"/>
              <a:gd name="T31" fmla="*/ 74 h 110"/>
              <a:gd name="T32" fmla="*/ 75 w 101"/>
              <a:gd name="T33" fmla="*/ 39 h 110"/>
              <a:gd name="T34" fmla="*/ 50 w 101"/>
              <a:gd name="T35" fmla="*/ 29 h 110"/>
              <a:gd name="T36" fmla="*/ 72 w 101"/>
              <a:gd name="T37" fmla="*/ 51 h 110"/>
              <a:gd name="T38" fmla="*/ 62 w 101"/>
              <a:gd name="T39" fmla="*/ 70 h 110"/>
              <a:gd name="T40" fmla="*/ 60 w 101"/>
              <a:gd name="T41" fmla="*/ 85 h 110"/>
              <a:gd name="T42" fmla="*/ 50 w 101"/>
              <a:gd name="T43" fmla="*/ 110 h 110"/>
              <a:gd name="T44" fmla="*/ 75 w 101"/>
              <a:gd name="T45" fmla="*/ 28 h 110"/>
              <a:gd name="T46" fmla="*/ 74 w 101"/>
              <a:gd name="T47" fmla="*/ 24 h 110"/>
              <a:gd name="T48" fmla="*/ 75 w 101"/>
              <a:gd name="T49" fmla="*/ 73 h 110"/>
              <a:gd name="T50" fmla="*/ 74 w 101"/>
              <a:gd name="T51" fmla="*/ 78 h 110"/>
              <a:gd name="T52" fmla="*/ 75 w 101"/>
              <a:gd name="T53" fmla="*/ 73 h 110"/>
              <a:gd name="T54" fmla="*/ 50 w 101"/>
              <a:gd name="T55" fmla="*/ 0 h 110"/>
              <a:gd name="T56" fmla="*/ 53 w 101"/>
              <a:gd name="T57" fmla="*/ 3 h 110"/>
              <a:gd name="T58" fmla="*/ 50 w 101"/>
              <a:gd name="T59" fmla="*/ 18 h 110"/>
              <a:gd name="T60" fmla="*/ 50 w 101"/>
              <a:gd name="T61" fmla="*/ 23 h 110"/>
              <a:gd name="T62" fmla="*/ 25 w 101"/>
              <a:gd name="T63" fmla="*/ 63 h 110"/>
              <a:gd name="T64" fmla="*/ 35 w 101"/>
              <a:gd name="T65" fmla="*/ 96 h 110"/>
              <a:gd name="T66" fmla="*/ 50 w 101"/>
              <a:gd name="T67" fmla="*/ 110 h 110"/>
              <a:gd name="T68" fmla="*/ 41 w 101"/>
              <a:gd name="T69" fmla="*/ 85 h 110"/>
              <a:gd name="T70" fmla="*/ 39 w 101"/>
              <a:gd name="T71" fmla="*/ 70 h 110"/>
              <a:gd name="T72" fmla="*/ 34 w 101"/>
              <a:gd name="T73" fmla="*/ 35 h 110"/>
              <a:gd name="T74" fmla="*/ 50 w 101"/>
              <a:gd name="T75" fmla="*/ 23 h 110"/>
              <a:gd name="T76" fmla="*/ 50 w 101"/>
              <a:gd name="T77" fmla="*/ 18 h 110"/>
              <a:gd name="T78" fmla="*/ 48 w 101"/>
              <a:gd name="T79" fmla="*/ 3 h 110"/>
              <a:gd name="T80" fmla="*/ 25 w 101"/>
              <a:gd name="T81" fmla="*/ 80 h 110"/>
              <a:gd name="T82" fmla="*/ 27 w 101"/>
              <a:gd name="T83" fmla="*/ 74 h 110"/>
              <a:gd name="T84" fmla="*/ 25 w 101"/>
              <a:gd name="T85" fmla="*/ 80 h 110"/>
              <a:gd name="T86" fmla="*/ 25 w 101"/>
              <a:gd name="T87" fmla="*/ 22 h 110"/>
              <a:gd name="T88" fmla="*/ 27 w 101"/>
              <a:gd name="T89" fmla="*/ 28 h 110"/>
              <a:gd name="T90" fmla="*/ 25 w 101"/>
              <a:gd name="T91" fmla="*/ 39 h 110"/>
              <a:gd name="T92" fmla="*/ 25 w 101"/>
              <a:gd name="T93" fmla="*/ 63 h 110"/>
              <a:gd name="T94" fmla="*/ 25 w 101"/>
              <a:gd name="T95" fmla="*/ 22 h 110"/>
              <a:gd name="T96" fmla="*/ 23 w 101"/>
              <a:gd name="T97" fmla="*/ 28 h 110"/>
              <a:gd name="T98" fmla="*/ 15 w 101"/>
              <a:gd name="T99" fmla="*/ 19 h 110"/>
              <a:gd name="T100" fmla="*/ 18 w 101"/>
              <a:gd name="T101" fmla="*/ 15 h 110"/>
              <a:gd name="T102" fmla="*/ 25 w 101"/>
              <a:gd name="T103" fmla="*/ 73 h 110"/>
              <a:gd name="T104" fmla="*/ 18 w 101"/>
              <a:gd name="T105" fmla="*/ 86 h 110"/>
              <a:gd name="T106" fmla="*/ 15 w 101"/>
              <a:gd name="T107" fmla="*/ 83 h 110"/>
              <a:gd name="T108" fmla="*/ 23 w 101"/>
              <a:gd name="T109" fmla="*/ 74 h 110"/>
              <a:gd name="T110" fmla="*/ 18 w 101"/>
              <a:gd name="T111" fmla="*/ 51 h 110"/>
              <a:gd name="T112" fmla="*/ 15 w 101"/>
              <a:gd name="T113" fmla="*/ 48 h 110"/>
              <a:gd name="T114" fmla="*/ 0 w 101"/>
              <a:gd name="T115" fmla="*/ 51 h 110"/>
              <a:gd name="T116" fmla="*/ 15 w 101"/>
              <a:gd name="T117" fmla="*/ 5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10">
                <a:moveTo>
                  <a:pt x="75" y="63"/>
                </a:moveTo>
                <a:cubicBezTo>
                  <a:pt x="77" y="59"/>
                  <a:pt x="78" y="55"/>
                  <a:pt x="78" y="51"/>
                </a:cubicBezTo>
                <a:cubicBezTo>
                  <a:pt x="78" y="47"/>
                  <a:pt x="77" y="43"/>
                  <a:pt x="75" y="39"/>
                </a:cubicBezTo>
                <a:cubicBezTo>
                  <a:pt x="75" y="63"/>
                  <a:pt x="75" y="63"/>
                  <a:pt x="75" y="63"/>
                </a:cubicBezTo>
                <a:close/>
                <a:moveTo>
                  <a:pt x="75" y="80"/>
                </a:moveTo>
                <a:cubicBezTo>
                  <a:pt x="75" y="73"/>
                  <a:pt x="75" y="73"/>
                  <a:pt x="75" y="73"/>
                </a:cubicBezTo>
                <a:cubicBezTo>
                  <a:pt x="76" y="73"/>
                  <a:pt x="77" y="73"/>
                  <a:pt x="77" y="74"/>
                </a:cubicBezTo>
                <a:cubicBezTo>
                  <a:pt x="77" y="74"/>
                  <a:pt x="77" y="74"/>
                  <a:pt x="77" y="74"/>
                </a:cubicBezTo>
                <a:cubicBezTo>
                  <a:pt x="86" y="83"/>
                  <a:pt x="86" y="83"/>
                  <a:pt x="86" y="83"/>
                </a:cubicBezTo>
                <a:cubicBezTo>
                  <a:pt x="87" y="84"/>
                  <a:pt x="87" y="85"/>
                  <a:pt x="86" y="86"/>
                </a:cubicBezTo>
                <a:cubicBezTo>
                  <a:pt x="85" y="87"/>
                  <a:pt x="83" y="87"/>
                  <a:pt x="82" y="86"/>
                </a:cubicBezTo>
                <a:cubicBezTo>
                  <a:pt x="75" y="80"/>
                  <a:pt x="75" y="80"/>
                  <a:pt x="75" y="80"/>
                </a:cubicBezTo>
                <a:close/>
                <a:moveTo>
                  <a:pt x="75" y="28"/>
                </a:moveTo>
                <a:cubicBezTo>
                  <a:pt x="75" y="22"/>
                  <a:pt x="75" y="22"/>
                  <a:pt x="75" y="22"/>
                </a:cubicBezTo>
                <a:cubicBezTo>
                  <a:pt x="82" y="15"/>
                  <a:pt x="82" y="15"/>
                  <a:pt x="82" y="15"/>
                </a:cubicBezTo>
                <a:cubicBezTo>
                  <a:pt x="83" y="14"/>
                  <a:pt x="85" y="14"/>
                  <a:pt x="86" y="15"/>
                </a:cubicBezTo>
                <a:cubicBezTo>
                  <a:pt x="87" y="16"/>
                  <a:pt x="87" y="18"/>
                  <a:pt x="86" y="19"/>
                </a:cubicBezTo>
                <a:cubicBezTo>
                  <a:pt x="77" y="28"/>
                  <a:pt x="77" y="28"/>
                  <a:pt x="77" y="28"/>
                </a:cubicBezTo>
                <a:cubicBezTo>
                  <a:pt x="77" y="28"/>
                  <a:pt x="77" y="28"/>
                  <a:pt x="77" y="28"/>
                </a:cubicBezTo>
                <a:cubicBezTo>
                  <a:pt x="77" y="28"/>
                  <a:pt x="76" y="28"/>
                  <a:pt x="75" y="28"/>
                </a:cubicBezTo>
                <a:close/>
                <a:moveTo>
                  <a:pt x="98" y="48"/>
                </a:moveTo>
                <a:cubicBezTo>
                  <a:pt x="98" y="48"/>
                  <a:pt x="98" y="48"/>
                  <a:pt x="98" y="48"/>
                </a:cubicBezTo>
                <a:cubicBezTo>
                  <a:pt x="86" y="48"/>
                  <a:pt x="86" y="48"/>
                  <a:pt x="86" y="48"/>
                </a:cubicBezTo>
                <a:cubicBezTo>
                  <a:pt x="84" y="48"/>
                  <a:pt x="83" y="49"/>
                  <a:pt x="83" y="51"/>
                </a:cubicBezTo>
                <a:cubicBezTo>
                  <a:pt x="83" y="52"/>
                  <a:pt x="84" y="53"/>
                  <a:pt x="86" y="53"/>
                </a:cubicBezTo>
                <a:cubicBezTo>
                  <a:pt x="98" y="53"/>
                  <a:pt x="98" y="53"/>
                  <a:pt x="98" y="53"/>
                </a:cubicBezTo>
                <a:cubicBezTo>
                  <a:pt x="100" y="53"/>
                  <a:pt x="101" y="52"/>
                  <a:pt x="101" y="51"/>
                </a:cubicBezTo>
                <a:cubicBezTo>
                  <a:pt x="101" y="49"/>
                  <a:pt x="100" y="48"/>
                  <a:pt x="98" y="48"/>
                </a:cubicBezTo>
                <a:close/>
                <a:moveTo>
                  <a:pt x="50" y="110"/>
                </a:moveTo>
                <a:cubicBezTo>
                  <a:pt x="52" y="110"/>
                  <a:pt x="52" y="110"/>
                  <a:pt x="52" y="110"/>
                </a:cubicBezTo>
                <a:cubicBezTo>
                  <a:pt x="60" y="110"/>
                  <a:pt x="66" y="104"/>
                  <a:pt x="66" y="96"/>
                </a:cubicBezTo>
                <a:cubicBezTo>
                  <a:pt x="66" y="74"/>
                  <a:pt x="66" y="74"/>
                  <a:pt x="66" y="74"/>
                </a:cubicBezTo>
                <a:cubicBezTo>
                  <a:pt x="70" y="71"/>
                  <a:pt x="73" y="67"/>
                  <a:pt x="75" y="63"/>
                </a:cubicBezTo>
                <a:cubicBezTo>
                  <a:pt x="75" y="39"/>
                  <a:pt x="75" y="39"/>
                  <a:pt x="75" y="39"/>
                </a:cubicBezTo>
                <a:cubicBezTo>
                  <a:pt x="71" y="29"/>
                  <a:pt x="61" y="23"/>
                  <a:pt x="50" y="23"/>
                </a:cubicBezTo>
                <a:cubicBezTo>
                  <a:pt x="50" y="29"/>
                  <a:pt x="50" y="29"/>
                  <a:pt x="50" y="29"/>
                </a:cubicBezTo>
                <a:cubicBezTo>
                  <a:pt x="56" y="29"/>
                  <a:pt x="62" y="31"/>
                  <a:pt x="66" y="35"/>
                </a:cubicBezTo>
                <a:cubicBezTo>
                  <a:pt x="70" y="39"/>
                  <a:pt x="72" y="45"/>
                  <a:pt x="72" y="51"/>
                </a:cubicBezTo>
                <a:cubicBezTo>
                  <a:pt x="72" y="59"/>
                  <a:pt x="68" y="66"/>
                  <a:pt x="62" y="70"/>
                </a:cubicBezTo>
                <a:cubicBezTo>
                  <a:pt x="62" y="70"/>
                  <a:pt x="62" y="70"/>
                  <a:pt x="62" y="70"/>
                </a:cubicBezTo>
                <a:cubicBezTo>
                  <a:pt x="61" y="70"/>
                  <a:pt x="60" y="71"/>
                  <a:pt x="60" y="72"/>
                </a:cubicBezTo>
                <a:cubicBezTo>
                  <a:pt x="60" y="85"/>
                  <a:pt x="60" y="85"/>
                  <a:pt x="60" y="85"/>
                </a:cubicBezTo>
                <a:cubicBezTo>
                  <a:pt x="50" y="85"/>
                  <a:pt x="50" y="85"/>
                  <a:pt x="50" y="85"/>
                </a:cubicBezTo>
                <a:cubicBezTo>
                  <a:pt x="50" y="110"/>
                  <a:pt x="50" y="110"/>
                  <a:pt x="50" y="110"/>
                </a:cubicBezTo>
                <a:close/>
                <a:moveTo>
                  <a:pt x="75" y="22"/>
                </a:moveTo>
                <a:cubicBezTo>
                  <a:pt x="75" y="28"/>
                  <a:pt x="75" y="28"/>
                  <a:pt x="75" y="28"/>
                </a:cubicBezTo>
                <a:cubicBezTo>
                  <a:pt x="75" y="28"/>
                  <a:pt x="74" y="28"/>
                  <a:pt x="74" y="28"/>
                </a:cubicBezTo>
                <a:cubicBezTo>
                  <a:pt x="72" y="27"/>
                  <a:pt x="72" y="25"/>
                  <a:pt x="74" y="24"/>
                </a:cubicBezTo>
                <a:cubicBezTo>
                  <a:pt x="75" y="22"/>
                  <a:pt x="75" y="22"/>
                  <a:pt x="75" y="22"/>
                </a:cubicBezTo>
                <a:close/>
                <a:moveTo>
                  <a:pt x="75" y="73"/>
                </a:moveTo>
                <a:cubicBezTo>
                  <a:pt x="75" y="80"/>
                  <a:pt x="75" y="80"/>
                  <a:pt x="75" y="80"/>
                </a:cubicBezTo>
                <a:cubicBezTo>
                  <a:pt x="74" y="78"/>
                  <a:pt x="74" y="78"/>
                  <a:pt x="74" y="78"/>
                </a:cubicBezTo>
                <a:cubicBezTo>
                  <a:pt x="72" y="77"/>
                  <a:pt x="72" y="75"/>
                  <a:pt x="74" y="74"/>
                </a:cubicBezTo>
                <a:cubicBezTo>
                  <a:pt x="74" y="73"/>
                  <a:pt x="75" y="73"/>
                  <a:pt x="75" y="73"/>
                </a:cubicBezTo>
                <a:close/>
                <a:moveTo>
                  <a:pt x="50" y="18"/>
                </a:moveTo>
                <a:cubicBezTo>
                  <a:pt x="50" y="0"/>
                  <a:pt x="50" y="0"/>
                  <a:pt x="50" y="0"/>
                </a:cubicBezTo>
                <a:cubicBezTo>
                  <a:pt x="50" y="0"/>
                  <a:pt x="50" y="0"/>
                  <a:pt x="50" y="0"/>
                </a:cubicBezTo>
                <a:cubicBezTo>
                  <a:pt x="52" y="0"/>
                  <a:pt x="53" y="2"/>
                  <a:pt x="53" y="3"/>
                </a:cubicBezTo>
                <a:cubicBezTo>
                  <a:pt x="53" y="15"/>
                  <a:pt x="53" y="15"/>
                  <a:pt x="53" y="15"/>
                </a:cubicBezTo>
                <a:cubicBezTo>
                  <a:pt x="53" y="17"/>
                  <a:pt x="52" y="18"/>
                  <a:pt x="50" y="18"/>
                </a:cubicBezTo>
                <a:cubicBezTo>
                  <a:pt x="50" y="18"/>
                  <a:pt x="50" y="18"/>
                  <a:pt x="50" y="18"/>
                </a:cubicBezTo>
                <a:close/>
                <a:moveTo>
                  <a:pt x="50" y="23"/>
                </a:moveTo>
                <a:cubicBezTo>
                  <a:pt x="39" y="23"/>
                  <a:pt x="30" y="29"/>
                  <a:pt x="25" y="39"/>
                </a:cubicBezTo>
                <a:cubicBezTo>
                  <a:pt x="25" y="63"/>
                  <a:pt x="25" y="63"/>
                  <a:pt x="25" y="63"/>
                </a:cubicBezTo>
                <a:cubicBezTo>
                  <a:pt x="27" y="68"/>
                  <a:pt x="31" y="71"/>
                  <a:pt x="35" y="74"/>
                </a:cubicBezTo>
                <a:cubicBezTo>
                  <a:pt x="35" y="96"/>
                  <a:pt x="35" y="96"/>
                  <a:pt x="35" y="96"/>
                </a:cubicBezTo>
                <a:cubicBezTo>
                  <a:pt x="35" y="104"/>
                  <a:pt x="41" y="110"/>
                  <a:pt x="49" y="110"/>
                </a:cubicBezTo>
                <a:cubicBezTo>
                  <a:pt x="50" y="110"/>
                  <a:pt x="50" y="110"/>
                  <a:pt x="50" y="110"/>
                </a:cubicBezTo>
                <a:cubicBezTo>
                  <a:pt x="50" y="85"/>
                  <a:pt x="50" y="85"/>
                  <a:pt x="50" y="85"/>
                </a:cubicBezTo>
                <a:cubicBezTo>
                  <a:pt x="41" y="85"/>
                  <a:pt x="41" y="85"/>
                  <a:pt x="41" y="85"/>
                </a:cubicBezTo>
                <a:cubicBezTo>
                  <a:pt x="41" y="72"/>
                  <a:pt x="41" y="72"/>
                  <a:pt x="41" y="72"/>
                </a:cubicBezTo>
                <a:cubicBezTo>
                  <a:pt x="41" y="71"/>
                  <a:pt x="40" y="71"/>
                  <a:pt x="39" y="70"/>
                </a:cubicBezTo>
                <a:cubicBezTo>
                  <a:pt x="33" y="66"/>
                  <a:pt x="28" y="59"/>
                  <a:pt x="28" y="51"/>
                </a:cubicBezTo>
                <a:cubicBezTo>
                  <a:pt x="28" y="45"/>
                  <a:pt x="30" y="39"/>
                  <a:pt x="34" y="35"/>
                </a:cubicBezTo>
                <a:cubicBezTo>
                  <a:pt x="39" y="31"/>
                  <a:pt x="44" y="29"/>
                  <a:pt x="50" y="29"/>
                </a:cubicBezTo>
                <a:cubicBezTo>
                  <a:pt x="50" y="23"/>
                  <a:pt x="50" y="23"/>
                  <a:pt x="50" y="23"/>
                </a:cubicBezTo>
                <a:close/>
                <a:moveTo>
                  <a:pt x="50" y="0"/>
                </a:moveTo>
                <a:cubicBezTo>
                  <a:pt x="50" y="18"/>
                  <a:pt x="50" y="18"/>
                  <a:pt x="50" y="18"/>
                </a:cubicBezTo>
                <a:cubicBezTo>
                  <a:pt x="49" y="18"/>
                  <a:pt x="48" y="17"/>
                  <a:pt x="48" y="15"/>
                </a:cubicBezTo>
                <a:cubicBezTo>
                  <a:pt x="48" y="3"/>
                  <a:pt x="48" y="3"/>
                  <a:pt x="48" y="3"/>
                </a:cubicBezTo>
                <a:cubicBezTo>
                  <a:pt x="48" y="2"/>
                  <a:pt x="49" y="1"/>
                  <a:pt x="50" y="0"/>
                </a:cubicBezTo>
                <a:close/>
                <a:moveTo>
                  <a:pt x="25" y="80"/>
                </a:moveTo>
                <a:cubicBezTo>
                  <a:pt x="25" y="73"/>
                  <a:pt x="25" y="73"/>
                  <a:pt x="25" y="73"/>
                </a:cubicBezTo>
                <a:cubicBezTo>
                  <a:pt x="26" y="73"/>
                  <a:pt x="27" y="73"/>
                  <a:pt x="27" y="74"/>
                </a:cubicBezTo>
                <a:cubicBezTo>
                  <a:pt x="28" y="75"/>
                  <a:pt x="28" y="77"/>
                  <a:pt x="27" y="78"/>
                </a:cubicBezTo>
                <a:cubicBezTo>
                  <a:pt x="25" y="80"/>
                  <a:pt x="25" y="80"/>
                  <a:pt x="25" y="80"/>
                </a:cubicBezTo>
                <a:close/>
                <a:moveTo>
                  <a:pt x="25" y="28"/>
                </a:moveTo>
                <a:cubicBezTo>
                  <a:pt x="25" y="22"/>
                  <a:pt x="25" y="22"/>
                  <a:pt x="25" y="22"/>
                </a:cubicBezTo>
                <a:cubicBezTo>
                  <a:pt x="27" y="24"/>
                  <a:pt x="27" y="24"/>
                  <a:pt x="27" y="24"/>
                </a:cubicBezTo>
                <a:cubicBezTo>
                  <a:pt x="28" y="25"/>
                  <a:pt x="28" y="27"/>
                  <a:pt x="27" y="28"/>
                </a:cubicBezTo>
                <a:cubicBezTo>
                  <a:pt x="27" y="28"/>
                  <a:pt x="26" y="28"/>
                  <a:pt x="25" y="28"/>
                </a:cubicBezTo>
                <a:close/>
                <a:moveTo>
                  <a:pt x="25" y="39"/>
                </a:moveTo>
                <a:cubicBezTo>
                  <a:pt x="23" y="42"/>
                  <a:pt x="22" y="46"/>
                  <a:pt x="22" y="51"/>
                </a:cubicBezTo>
                <a:cubicBezTo>
                  <a:pt x="22" y="55"/>
                  <a:pt x="23" y="59"/>
                  <a:pt x="25" y="63"/>
                </a:cubicBezTo>
                <a:cubicBezTo>
                  <a:pt x="25" y="39"/>
                  <a:pt x="25" y="39"/>
                  <a:pt x="25" y="39"/>
                </a:cubicBezTo>
                <a:close/>
                <a:moveTo>
                  <a:pt x="25" y="22"/>
                </a:moveTo>
                <a:cubicBezTo>
                  <a:pt x="25" y="28"/>
                  <a:pt x="25" y="28"/>
                  <a:pt x="25" y="28"/>
                </a:cubicBezTo>
                <a:cubicBezTo>
                  <a:pt x="25" y="28"/>
                  <a:pt x="24" y="28"/>
                  <a:pt x="23" y="28"/>
                </a:cubicBezTo>
                <a:cubicBezTo>
                  <a:pt x="23" y="28"/>
                  <a:pt x="23" y="28"/>
                  <a:pt x="23" y="28"/>
                </a:cubicBezTo>
                <a:cubicBezTo>
                  <a:pt x="15" y="19"/>
                  <a:pt x="15" y="19"/>
                  <a:pt x="15" y="19"/>
                </a:cubicBezTo>
                <a:cubicBezTo>
                  <a:pt x="14" y="18"/>
                  <a:pt x="14" y="16"/>
                  <a:pt x="15" y="15"/>
                </a:cubicBezTo>
                <a:cubicBezTo>
                  <a:pt x="16" y="14"/>
                  <a:pt x="17" y="14"/>
                  <a:pt x="18" y="15"/>
                </a:cubicBezTo>
                <a:cubicBezTo>
                  <a:pt x="25" y="22"/>
                  <a:pt x="25" y="22"/>
                  <a:pt x="25" y="22"/>
                </a:cubicBezTo>
                <a:close/>
                <a:moveTo>
                  <a:pt x="25" y="73"/>
                </a:moveTo>
                <a:cubicBezTo>
                  <a:pt x="25" y="80"/>
                  <a:pt x="25" y="80"/>
                  <a:pt x="25" y="80"/>
                </a:cubicBezTo>
                <a:cubicBezTo>
                  <a:pt x="18" y="86"/>
                  <a:pt x="18" y="86"/>
                  <a:pt x="18" y="86"/>
                </a:cubicBezTo>
                <a:cubicBezTo>
                  <a:pt x="17" y="87"/>
                  <a:pt x="16" y="87"/>
                  <a:pt x="15" y="86"/>
                </a:cubicBezTo>
                <a:cubicBezTo>
                  <a:pt x="14" y="85"/>
                  <a:pt x="14" y="84"/>
                  <a:pt x="15" y="83"/>
                </a:cubicBezTo>
                <a:cubicBezTo>
                  <a:pt x="23" y="74"/>
                  <a:pt x="23" y="74"/>
                  <a:pt x="23" y="74"/>
                </a:cubicBezTo>
                <a:cubicBezTo>
                  <a:pt x="23" y="74"/>
                  <a:pt x="23" y="74"/>
                  <a:pt x="23" y="74"/>
                </a:cubicBezTo>
                <a:cubicBezTo>
                  <a:pt x="24" y="74"/>
                  <a:pt x="25" y="73"/>
                  <a:pt x="25" y="73"/>
                </a:cubicBezTo>
                <a:close/>
                <a:moveTo>
                  <a:pt x="18" y="51"/>
                </a:moveTo>
                <a:cubicBezTo>
                  <a:pt x="18" y="51"/>
                  <a:pt x="18" y="51"/>
                  <a:pt x="18" y="51"/>
                </a:cubicBezTo>
                <a:cubicBezTo>
                  <a:pt x="18" y="49"/>
                  <a:pt x="16" y="48"/>
                  <a:pt x="15" y="48"/>
                </a:cubicBezTo>
                <a:cubicBezTo>
                  <a:pt x="3" y="48"/>
                  <a:pt x="3" y="48"/>
                  <a:pt x="3" y="48"/>
                </a:cubicBezTo>
                <a:cubicBezTo>
                  <a:pt x="1" y="48"/>
                  <a:pt x="0" y="49"/>
                  <a:pt x="0" y="51"/>
                </a:cubicBezTo>
                <a:cubicBezTo>
                  <a:pt x="0" y="52"/>
                  <a:pt x="1" y="53"/>
                  <a:pt x="3" y="53"/>
                </a:cubicBezTo>
                <a:cubicBezTo>
                  <a:pt x="15" y="53"/>
                  <a:pt x="15" y="53"/>
                  <a:pt x="15" y="53"/>
                </a:cubicBezTo>
                <a:cubicBezTo>
                  <a:pt x="16" y="53"/>
                  <a:pt x="18" y="52"/>
                  <a:pt x="18" y="5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4" name="Freeform 94"/>
          <p:cNvSpPr/>
          <p:nvPr/>
        </p:nvSpPr>
        <p:spPr bwMode="auto">
          <a:xfrm>
            <a:off x="6476745" y="2321327"/>
            <a:ext cx="47613" cy="45232"/>
          </a:xfrm>
          <a:custGeom>
            <a:avLst/>
            <a:gdLst>
              <a:gd name="T0" fmla="*/ 28 w 29"/>
              <a:gd name="T1" fmla="*/ 16 h 28"/>
              <a:gd name="T2" fmla="*/ 12 w 29"/>
              <a:gd name="T3" fmla="*/ 27 h 28"/>
              <a:gd name="T4" fmla="*/ 1 w 29"/>
              <a:gd name="T5" fmla="*/ 12 h 28"/>
              <a:gd name="T6" fmla="*/ 17 w 29"/>
              <a:gd name="T7" fmla="*/ 1 h 28"/>
              <a:gd name="T8" fmla="*/ 28 w 29"/>
              <a:gd name="T9" fmla="*/ 16 h 28"/>
            </a:gdLst>
            <a:ahLst/>
            <a:cxnLst>
              <a:cxn ang="0">
                <a:pos x="T0" y="T1"/>
              </a:cxn>
              <a:cxn ang="0">
                <a:pos x="T2" y="T3"/>
              </a:cxn>
              <a:cxn ang="0">
                <a:pos x="T4" y="T5"/>
              </a:cxn>
              <a:cxn ang="0">
                <a:pos x="T6" y="T7"/>
              </a:cxn>
              <a:cxn ang="0">
                <a:pos x="T8" y="T9"/>
              </a:cxn>
            </a:cxnLst>
            <a:rect l="0" t="0" r="r" b="b"/>
            <a:pathLst>
              <a:path w="29" h="28">
                <a:moveTo>
                  <a:pt x="28" y="16"/>
                </a:moveTo>
                <a:cubicBezTo>
                  <a:pt x="26" y="23"/>
                  <a:pt x="19" y="28"/>
                  <a:pt x="12" y="27"/>
                </a:cubicBezTo>
                <a:cubicBezTo>
                  <a:pt x="5" y="26"/>
                  <a:pt x="0" y="19"/>
                  <a:pt x="1" y="12"/>
                </a:cubicBezTo>
                <a:cubicBezTo>
                  <a:pt x="3" y="4"/>
                  <a:pt x="10" y="0"/>
                  <a:pt x="17" y="1"/>
                </a:cubicBezTo>
                <a:cubicBezTo>
                  <a:pt x="24" y="2"/>
                  <a:pt x="29" y="9"/>
                  <a:pt x="28" y="16"/>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5" name="Freeform 95"/>
          <p:cNvSpPr/>
          <p:nvPr/>
        </p:nvSpPr>
        <p:spPr bwMode="auto">
          <a:xfrm>
            <a:off x="6466032" y="2184441"/>
            <a:ext cx="44042" cy="147599"/>
          </a:xfrm>
          <a:custGeom>
            <a:avLst/>
            <a:gdLst>
              <a:gd name="T0" fmla="*/ 27 w 27"/>
              <a:gd name="T1" fmla="*/ 90 h 91"/>
              <a:gd name="T2" fmla="*/ 12 w 27"/>
              <a:gd name="T3" fmla="*/ 14 h 91"/>
              <a:gd name="T4" fmla="*/ 1 w 27"/>
              <a:gd name="T5" fmla="*/ 0 h 91"/>
              <a:gd name="T6" fmla="*/ 17 w 27"/>
              <a:gd name="T7" fmla="*/ 91 h 91"/>
              <a:gd name="T8" fmla="*/ 27 w 27"/>
              <a:gd name="T9" fmla="*/ 90 h 91"/>
            </a:gdLst>
            <a:ahLst/>
            <a:cxnLst>
              <a:cxn ang="0">
                <a:pos x="T0" y="T1"/>
              </a:cxn>
              <a:cxn ang="0">
                <a:pos x="T2" y="T3"/>
              </a:cxn>
              <a:cxn ang="0">
                <a:pos x="T4" y="T5"/>
              </a:cxn>
              <a:cxn ang="0">
                <a:pos x="T6" y="T7"/>
              </a:cxn>
              <a:cxn ang="0">
                <a:pos x="T8" y="T9"/>
              </a:cxn>
            </a:cxnLst>
            <a:rect l="0" t="0" r="r" b="b"/>
            <a:pathLst>
              <a:path w="27" h="91">
                <a:moveTo>
                  <a:pt x="27" y="90"/>
                </a:moveTo>
                <a:cubicBezTo>
                  <a:pt x="27" y="90"/>
                  <a:pt x="12" y="14"/>
                  <a:pt x="12" y="14"/>
                </a:cubicBezTo>
                <a:cubicBezTo>
                  <a:pt x="12" y="14"/>
                  <a:pt x="3" y="0"/>
                  <a:pt x="1" y="0"/>
                </a:cubicBezTo>
                <a:cubicBezTo>
                  <a:pt x="0" y="0"/>
                  <a:pt x="17" y="91"/>
                  <a:pt x="17" y="91"/>
                </a:cubicBezTo>
                <a:lnTo>
                  <a:pt x="27" y="9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6" name="Freeform 96"/>
          <p:cNvSpPr/>
          <p:nvPr/>
        </p:nvSpPr>
        <p:spPr bwMode="auto">
          <a:xfrm>
            <a:off x="6496981" y="2208247"/>
            <a:ext cx="95225" cy="127364"/>
          </a:xfrm>
          <a:custGeom>
            <a:avLst/>
            <a:gdLst>
              <a:gd name="T0" fmla="*/ 1 w 80"/>
              <a:gd name="T1" fmla="*/ 99 h 107"/>
              <a:gd name="T2" fmla="*/ 60 w 80"/>
              <a:gd name="T3" fmla="*/ 13 h 107"/>
              <a:gd name="T4" fmla="*/ 80 w 80"/>
              <a:gd name="T5" fmla="*/ 0 h 107"/>
              <a:gd name="T6" fmla="*/ 71 w 80"/>
              <a:gd name="T7" fmla="*/ 21 h 107"/>
              <a:gd name="T8" fmla="*/ 12 w 80"/>
              <a:gd name="T9" fmla="*/ 107 h 107"/>
              <a:gd name="T10" fmla="*/ 0 w 80"/>
              <a:gd name="T11" fmla="*/ 100 h 107"/>
              <a:gd name="T12" fmla="*/ 1 w 80"/>
              <a:gd name="T13" fmla="*/ 99 h 107"/>
            </a:gdLst>
            <a:ahLst/>
            <a:cxnLst>
              <a:cxn ang="0">
                <a:pos x="T0" y="T1"/>
              </a:cxn>
              <a:cxn ang="0">
                <a:pos x="T2" y="T3"/>
              </a:cxn>
              <a:cxn ang="0">
                <a:pos x="T4" y="T5"/>
              </a:cxn>
              <a:cxn ang="0">
                <a:pos x="T6" y="T7"/>
              </a:cxn>
              <a:cxn ang="0">
                <a:pos x="T8" y="T9"/>
              </a:cxn>
              <a:cxn ang="0">
                <a:pos x="T10" y="T11"/>
              </a:cxn>
              <a:cxn ang="0">
                <a:pos x="T12" y="T13"/>
              </a:cxn>
            </a:cxnLst>
            <a:rect l="0" t="0" r="r" b="b"/>
            <a:pathLst>
              <a:path w="80" h="107">
                <a:moveTo>
                  <a:pt x="1" y="99"/>
                </a:moveTo>
                <a:lnTo>
                  <a:pt x="60" y="13"/>
                </a:lnTo>
                <a:lnTo>
                  <a:pt x="80" y="0"/>
                </a:lnTo>
                <a:lnTo>
                  <a:pt x="71" y="21"/>
                </a:lnTo>
                <a:lnTo>
                  <a:pt x="12" y="107"/>
                </a:lnTo>
                <a:lnTo>
                  <a:pt x="0" y="100"/>
                </a:lnTo>
                <a:lnTo>
                  <a:pt x="1" y="9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7" name="Freeform 97"/>
          <p:cNvSpPr/>
          <p:nvPr/>
        </p:nvSpPr>
        <p:spPr bwMode="auto">
          <a:xfrm>
            <a:off x="6488649" y="2355846"/>
            <a:ext cx="11903" cy="23806"/>
          </a:xfrm>
          <a:custGeom>
            <a:avLst/>
            <a:gdLst>
              <a:gd name="T0" fmla="*/ 2 w 7"/>
              <a:gd name="T1" fmla="*/ 3 h 15"/>
              <a:gd name="T2" fmla="*/ 5 w 7"/>
              <a:gd name="T3" fmla="*/ 1 h 15"/>
              <a:gd name="T4" fmla="*/ 7 w 7"/>
              <a:gd name="T5" fmla="*/ 3 h 15"/>
              <a:gd name="T6" fmla="*/ 5 w 7"/>
              <a:gd name="T7" fmla="*/ 13 h 15"/>
              <a:gd name="T8" fmla="*/ 3 w 7"/>
              <a:gd name="T9" fmla="*/ 15 h 15"/>
              <a:gd name="T10" fmla="*/ 1 w 7"/>
              <a:gd name="T11" fmla="*/ 12 h 15"/>
              <a:gd name="T12" fmla="*/ 2 w 7"/>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7" h="15">
                <a:moveTo>
                  <a:pt x="2" y="3"/>
                </a:moveTo>
                <a:cubicBezTo>
                  <a:pt x="3" y="1"/>
                  <a:pt x="4" y="0"/>
                  <a:pt x="5" y="1"/>
                </a:cubicBezTo>
                <a:cubicBezTo>
                  <a:pt x="6" y="1"/>
                  <a:pt x="7" y="2"/>
                  <a:pt x="7" y="3"/>
                </a:cubicBezTo>
                <a:cubicBezTo>
                  <a:pt x="5" y="13"/>
                  <a:pt x="5" y="13"/>
                  <a:pt x="5" y="13"/>
                </a:cubicBezTo>
                <a:cubicBezTo>
                  <a:pt x="5" y="14"/>
                  <a:pt x="4" y="15"/>
                  <a:pt x="3" y="15"/>
                </a:cubicBezTo>
                <a:cubicBezTo>
                  <a:pt x="1" y="15"/>
                  <a:pt x="0" y="13"/>
                  <a:pt x="1" y="12"/>
                </a:cubicBezTo>
                <a:lnTo>
                  <a:pt x="2" y="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8" name="Freeform 98"/>
          <p:cNvSpPr>
            <a:spLocks noEditPoints="1"/>
          </p:cNvSpPr>
          <p:nvPr/>
        </p:nvSpPr>
        <p:spPr bwMode="auto">
          <a:xfrm>
            <a:off x="6450559" y="1150057"/>
            <a:ext cx="165454" cy="177357"/>
          </a:xfrm>
          <a:custGeom>
            <a:avLst/>
            <a:gdLst>
              <a:gd name="T0" fmla="*/ 78 w 101"/>
              <a:gd name="T1" fmla="*/ 50 h 109"/>
              <a:gd name="T2" fmla="*/ 76 w 101"/>
              <a:gd name="T3" fmla="*/ 62 h 109"/>
              <a:gd name="T4" fmla="*/ 76 w 101"/>
              <a:gd name="T5" fmla="*/ 73 h 109"/>
              <a:gd name="T6" fmla="*/ 78 w 101"/>
              <a:gd name="T7" fmla="*/ 73 h 109"/>
              <a:gd name="T8" fmla="*/ 86 w 101"/>
              <a:gd name="T9" fmla="*/ 86 h 109"/>
              <a:gd name="T10" fmla="*/ 76 w 101"/>
              <a:gd name="T11" fmla="*/ 79 h 109"/>
              <a:gd name="T12" fmla="*/ 76 w 101"/>
              <a:gd name="T13" fmla="*/ 22 h 109"/>
              <a:gd name="T14" fmla="*/ 86 w 101"/>
              <a:gd name="T15" fmla="*/ 15 h 109"/>
              <a:gd name="T16" fmla="*/ 78 w 101"/>
              <a:gd name="T17" fmla="*/ 27 h 109"/>
              <a:gd name="T18" fmla="*/ 76 w 101"/>
              <a:gd name="T19" fmla="*/ 28 h 109"/>
              <a:gd name="T20" fmla="*/ 99 w 101"/>
              <a:gd name="T21" fmla="*/ 48 h 109"/>
              <a:gd name="T22" fmla="*/ 84 w 101"/>
              <a:gd name="T23" fmla="*/ 50 h 109"/>
              <a:gd name="T24" fmla="*/ 99 w 101"/>
              <a:gd name="T25" fmla="*/ 53 h 109"/>
              <a:gd name="T26" fmla="*/ 99 w 101"/>
              <a:gd name="T27" fmla="*/ 48 h 109"/>
              <a:gd name="T28" fmla="*/ 53 w 101"/>
              <a:gd name="T29" fmla="*/ 109 h 109"/>
              <a:gd name="T30" fmla="*/ 66 w 101"/>
              <a:gd name="T31" fmla="*/ 73 h 109"/>
              <a:gd name="T32" fmla="*/ 76 w 101"/>
              <a:gd name="T33" fmla="*/ 38 h 109"/>
              <a:gd name="T34" fmla="*/ 51 w 101"/>
              <a:gd name="T35" fmla="*/ 28 h 109"/>
              <a:gd name="T36" fmla="*/ 73 w 101"/>
              <a:gd name="T37" fmla="*/ 50 h 109"/>
              <a:gd name="T38" fmla="*/ 62 w 101"/>
              <a:gd name="T39" fmla="*/ 69 h 109"/>
              <a:gd name="T40" fmla="*/ 61 w 101"/>
              <a:gd name="T41" fmla="*/ 84 h 109"/>
              <a:gd name="T42" fmla="*/ 51 w 101"/>
              <a:gd name="T43" fmla="*/ 109 h 109"/>
              <a:gd name="T44" fmla="*/ 76 w 101"/>
              <a:gd name="T45" fmla="*/ 28 h 109"/>
              <a:gd name="T46" fmla="*/ 74 w 101"/>
              <a:gd name="T47" fmla="*/ 23 h 109"/>
              <a:gd name="T48" fmla="*/ 76 w 101"/>
              <a:gd name="T49" fmla="*/ 73 h 109"/>
              <a:gd name="T50" fmla="*/ 74 w 101"/>
              <a:gd name="T51" fmla="*/ 77 h 109"/>
              <a:gd name="T52" fmla="*/ 76 w 101"/>
              <a:gd name="T53" fmla="*/ 73 h 109"/>
              <a:gd name="T54" fmla="*/ 51 w 101"/>
              <a:gd name="T55" fmla="*/ 0 h 109"/>
              <a:gd name="T56" fmla="*/ 53 w 101"/>
              <a:gd name="T57" fmla="*/ 2 h 109"/>
              <a:gd name="T58" fmla="*/ 51 w 101"/>
              <a:gd name="T59" fmla="*/ 17 h 109"/>
              <a:gd name="T60" fmla="*/ 51 w 101"/>
              <a:gd name="T61" fmla="*/ 22 h 109"/>
              <a:gd name="T62" fmla="*/ 26 w 101"/>
              <a:gd name="T63" fmla="*/ 62 h 109"/>
              <a:gd name="T64" fmla="*/ 35 w 101"/>
              <a:gd name="T65" fmla="*/ 95 h 109"/>
              <a:gd name="T66" fmla="*/ 51 w 101"/>
              <a:gd name="T67" fmla="*/ 109 h 109"/>
              <a:gd name="T68" fmla="*/ 41 w 101"/>
              <a:gd name="T69" fmla="*/ 84 h 109"/>
              <a:gd name="T70" fmla="*/ 40 w 101"/>
              <a:gd name="T71" fmla="*/ 69 h 109"/>
              <a:gd name="T72" fmla="*/ 35 w 101"/>
              <a:gd name="T73" fmla="*/ 35 h 109"/>
              <a:gd name="T74" fmla="*/ 51 w 101"/>
              <a:gd name="T75" fmla="*/ 22 h 109"/>
              <a:gd name="T76" fmla="*/ 51 w 101"/>
              <a:gd name="T77" fmla="*/ 17 h 109"/>
              <a:gd name="T78" fmla="*/ 48 w 101"/>
              <a:gd name="T79" fmla="*/ 2 h 109"/>
              <a:gd name="T80" fmla="*/ 26 w 101"/>
              <a:gd name="T81" fmla="*/ 79 h 109"/>
              <a:gd name="T82" fmla="*/ 28 w 101"/>
              <a:gd name="T83" fmla="*/ 73 h 109"/>
              <a:gd name="T84" fmla="*/ 26 w 101"/>
              <a:gd name="T85" fmla="*/ 79 h 109"/>
              <a:gd name="T86" fmla="*/ 26 w 101"/>
              <a:gd name="T87" fmla="*/ 21 h 109"/>
              <a:gd name="T88" fmla="*/ 28 w 101"/>
              <a:gd name="T89" fmla="*/ 27 h 109"/>
              <a:gd name="T90" fmla="*/ 26 w 101"/>
              <a:gd name="T91" fmla="*/ 38 h 109"/>
              <a:gd name="T92" fmla="*/ 26 w 101"/>
              <a:gd name="T93" fmla="*/ 62 h 109"/>
              <a:gd name="T94" fmla="*/ 26 w 101"/>
              <a:gd name="T95" fmla="*/ 21 h 109"/>
              <a:gd name="T96" fmla="*/ 24 w 101"/>
              <a:gd name="T97" fmla="*/ 27 h 109"/>
              <a:gd name="T98" fmla="*/ 15 w 101"/>
              <a:gd name="T99" fmla="*/ 18 h 109"/>
              <a:gd name="T100" fmla="*/ 19 w 101"/>
              <a:gd name="T101" fmla="*/ 15 h 109"/>
              <a:gd name="T102" fmla="*/ 26 w 101"/>
              <a:gd name="T103" fmla="*/ 73 h 109"/>
              <a:gd name="T104" fmla="*/ 19 w 101"/>
              <a:gd name="T105" fmla="*/ 86 h 109"/>
              <a:gd name="T106" fmla="*/ 15 w 101"/>
              <a:gd name="T107" fmla="*/ 82 h 109"/>
              <a:gd name="T108" fmla="*/ 24 w 101"/>
              <a:gd name="T109" fmla="*/ 73 h 109"/>
              <a:gd name="T110" fmla="*/ 18 w 101"/>
              <a:gd name="T111" fmla="*/ 50 h 109"/>
              <a:gd name="T112" fmla="*/ 15 w 101"/>
              <a:gd name="T113" fmla="*/ 48 h 109"/>
              <a:gd name="T114" fmla="*/ 0 w 101"/>
              <a:gd name="T115" fmla="*/ 50 h 109"/>
              <a:gd name="T116" fmla="*/ 15 w 101"/>
              <a:gd name="T117"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09">
                <a:moveTo>
                  <a:pt x="76" y="62"/>
                </a:moveTo>
                <a:cubicBezTo>
                  <a:pt x="78" y="58"/>
                  <a:pt x="78" y="54"/>
                  <a:pt x="78" y="50"/>
                </a:cubicBezTo>
                <a:cubicBezTo>
                  <a:pt x="78" y="46"/>
                  <a:pt x="78" y="42"/>
                  <a:pt x="76" y="38"/>
                </a:cubicBezTo>
                <a:cubicBezTo>
                  <a:pt x="76" y="62"/>
                  <a:pt x="76" y="62"/>
                  <a:pt x="76" y="62"/>
                </a:cubicBezTo>
                <a:close/>
                <a:moveTo>
                  <a:pt x="76" y="79"/>
                </a:moveTo>
                <a:cubicBezTo>
                  <a:pt x="76" y="73"/>
                  <a:pt x="76" y="73"/>
                  <a:pt x="76" y="73"/>
                </a:cubicBezTo>
                <a:cubicBezTo>
                  <a:pt x="77" y="73"/>
                  <a:pt x="77" y="73"/>
                  <a:pt x="78" y="73"/>
                </a:cubicBezTo>
                <a:cubicBezTo>
                  <a:pt x="78" y="73"/>
                  <a:pt x="78" y="73"/>
                  <a:pt x="78" y="73"/>
                </a:cubicBezTo>
                <a:cubicBezTo>
                  <a:pt x="86" y="82"/>
                  <a:pt x="86" y="82"/>
                  <a:pt x="86" y="82"/>
                </a:cubicBezTo>
                <a:cubicBezTo>
                  <a:pt x="87" y="83"/>
                  <a:pt x="87" y="85"/>
                  <a:pt x="86" y="86"/>
                </a:cubicBezTo>
                <a:cubicBezTo>
                  <a:pt x="85" y="87"/>
                  <a:pt x="84" y="87"/>
                  <a:pt x="83" y="86"/>
                </a:cubicBezTo>
                <a:cubicBezTo>
                  <a:pt x="76" y="79"/>
                  <a:pt x="76" y="79"/>
                  <a:pt x="76" y="79"/>
                </a:cubicBezTo>
                <a:close/>
                <a:moveTo>
                  <a:pt x="76" y="28"/>
                </a:moveTo>
                <a:cubicBezTo>
                  <a:pt x="76" y="22"/>
                  <a:pt x="76" y="22"/>
                  <a:pt x="76" y="22"/>
                </a:cubicBezTo>
                <a:cubicBezTo>
                  <a:pt x="83" y="15"/>
                  <a:pt x="83" y="15"/>
                  <a:pt x="83" y="15"/>
                </a:cubicBezTo>
                <a:cubicBezTo>
                  <a:pt x="84" y="14"/>
                  <a:pt x="85" y="14"/>
                  <a:pt x="86" y="15"/>
                </a:cubicBezTo>
                <a:cubicBezTo>
                  <a:pt x="87" y="16"/>
                  <a:pt x="87" y="17"/>
                  <a:pt x="86" y="18"/>
                </a:cubicBezTo>
                <a:cubicBezTo>
                  <a:pt x="78" y="27"/>
                  <a:pt x="78" y="27"/>
                  <a:pt x="78" y="27"/>
                </a:cubicBezTo>
                <a:cubicBezTo>
                  <a:pt x="78" y="27"/>
                  <a:pt x="78" y="27"/>
                  <a:pt x="78" y="27"/>
                </a:cubicBezTo>
                <a:cubicBezTo>
                  <a:pt x="77" y="28"/>
                  <a:pt x="77" y="28"/>
                  <a:pt x="76" y="28"/>
                </a:cubicBezTo>
                <a:close/>
                <a:moveTo>
                  <a:pt x="99" y="48"/>
                </a:moveTo>
                <a:cubicBezTo>
                  <a:pt x="99" y="48"/>
                  <a:pt x="99" y="48"/>
                  <a:pt x="99" y="48"/>
                </a:cubicBezTo>
                <a:cubicBezTo>
                  <a:pt x="86" y="48"/>
                  <a:pt x="86" y="48"/>
                  <a:pt x="86" y="48"/>
                </a:cubicBezTo>
                <a:cubicBezTo>
                  <a:pt x="85" y="48"/>
                  <a:pt x="84" y="49"/>
                  <a:pt x="84" y="50"/>
                </a:cubicBezTo>
                <a:cubicBezTo>
                  <a:pt x="84" y="52"/>
                  <a:pt x="85" y="53"/>
                  <a:pt x="86" y="53"/>
                </a:cubicBezTo>
                <a:cubicBezTo>
                  <a:pt x="99" y="53"/>
                  <a:pt x="99" y="53"/>
                  <a:pt x="99" y="53"/>
                </a:cubicBezTo>
                <a:cubicBezTo>
                  <a:pt x="100" y="53"/>
                  <a:pt x="101" y="52"/>
                  <a:pt x="101" y="50"/>
                </a:cubicBezTo>
                <a:cubicBezTo>
                  <a:pt x="101" y="49"/>
                  <a:pt x="100" y="48"/>
                  <a:pt x="99" y="48"/>
                </a:cubicBezTo>
                <a:close/>
                <a:moveTo>
                  <a:pt x="51" y="109"/>
                </a:moveTo>
                <a:cubicBezTo>
                  <a:pt x="53" y="109"/>
                  <a:pt x="53" y="109"/>
                  <a:pt x="53" y="109"/>
                </a:cubicBezTo>
                <a:cubicBezTo>
                  <a:pt x="60" y="109"/>
                  <a:pt x="66" y="103"/>
                  <a:pt x="66" y="95"/>
                </a:cubicBezTo>
                <a:cubicBezTo>
                  <a:pt x="66" y="73"/>
                  <a:pt x="66" y="73"/>
                  <a:pt x="66" y="73"/>
                </a:cubicBezTo>
                <a:cubicBezTo>
                  <a:pt x="70" y="70"/>
                  <a:pt x="74" y="67"/>
                  <a:pt x="76" y="62"/>
                </a:cubicBezTo>
                <a:cubicBezTo>
                  <a:pt x="76" y="38"/>
                  <a:pt x="76" y="38"/>
                  <a:pt x="76" y="38"/>
                </a:cubicBezTo>
                <a:cubicBezTo>
                  <a:pt x="71" y="29"/>
                  <a:pt x="62" y="22"/>
                  <a:pt x="51" y="22"/>
                </a:cubicBezTo>
                <a:cubicBezTo>
                  <a:pt x="51" y="28"/>
                  <a:pt x="51" y="28"/>
                  <a:pt x="51" y="28"/>
                </a:cubicBezTo>
                <a:cubicBezTo>
                  <a:pt x="57" y="28"/>
                  <a:pt x="62" y="31"/>
                  <a:pt x="66" y="35"/>
                </a:cubicBezTo>
                <a:cubicBezTo>
                  <a:pt x="70" y="39"/>
                  <a:pt x="73" y="44"/>
                  <a:pt x="73" y="50"/>
                </a:cubicBezTo>
                <a:cubicBezTo>
                  <a:pt x="73" y="58"/>
                  <a:pt x="68" y="65"/>
                  <a:pt x="62" y="69"/>
                </a:cubicBezTo>
                <a:cubicBezTo>
                  <a:pt x="62" y="69"/>
                  <a:pt x="62" y="69"/>
                  <a:pt x="62" y="69"/>
                </a:cubicBezTo>
                <a:cubicBezTo>
                  <a:pt x="61" y="70"/>
                  <a:pt x="61" y="71"/>
                  <a:pt x="61" y="72"/>
                </a:cubicBezTo>
                <a:cubicBezTo>
                  <a:pt x="61" y="84"/>
                  <a:pt x="61" y="84"/>
                  <a:pt x="61" y="84"/>
                </a:cubicBezTo>
                <a:cubicBezTo>
                  <a:pt x="51" y="84"/>
                  <a:pt x="51" y="84"/>
                  <a:pt x="51" y="84"/>
                </a:cubicBezTo>
                <a:cubicBezTo>
                  <a:pt x="51" y="109"/>
                  <a:pt x="51" y="109"/>
                  <a:pt x="51" y="109"/>
                </a:cubicBezTo>
                <a:close/>
                <a:moveTo>
                  <a:pt x="76" y="22"/>
                </a:moveTo>
                <a:cubicBezTo>
                  <a:pt x="76" y="28"/>
                  <a:pt x="76" y="28"/>
                  <a:pt x="76" y="28"/>
                </a:cubicBezTo>
                <a:cubicBezTo>
                  <a:pt x="75" y="28"/>
                  <a:pt x="75" y="28"/>
                  <a:pt x="74" y="27"/>
                </a:cubicBezTo>
                <a:cubicBezTo>
                  <a:pt x="73" y="26"/>
                  <a:pt x="73" y="24"/>
                  <a:pt x="74" y="23"/>
                </a:cubicBezTo>
                <a:cubicBezTo>
                  <a:pt x="76" y="22"/>
                  <a:pt x="76" y="22"/>
                  <a:pt x="76" y="22"/>
                </a:cubicBezTo>
                <a:close/>
                <a:moveTo>
                  <a:pt x="76" y="73"/>
                </a:moveTo>
                <a:cubicBezTo>
                  <a:pt x="76" y="79"/>
                  <a:pt x="76" y="79"/>
                  <a:pt x="76" y="79"/>
                </a:cubicBezTo>
                <a:cubicBezTo>
                  <a:pt x="74" y="77"/>
                  <a:pt x="74" y="77"/>
                  <a:pt x="74" y="77"/>
                </a:cubicBezTo>
                <a:cubicBezTo>
                  <a:pt x="73" y="76"/>
                  <a:pt x="73" y="74"/>
                  <a:pt x="74" y="73"/>
                </a:cubicBezTo>
                <a:cubicBezTo>
                  <a:pt x="75" y="73"/>
                  <a:pt x="75" y="73"/>
                  <a:pt x="76" y="73"/>
                </a:cubicBezTo>
                <a:close/>
                <a:moveTo>
                  <a:pt x="51" y="17"/>
                </a:moveTo>
                <a:cubicBezTo>
                  <a:pt x="51" y="0"/>
                  <a:pt x="51" y="0"/>
                  <a:pt x="51" y="0"/>
                </a:cubicBezTo>
                <a:cubicBezTo>
                  <a:pt x="51" y="0"/>
                  <a:pt x="51" y="0"/>
                  <a:pt x="51" y="0"/>
                </a:cubicBezTo>
                <a:cubicBezTo>
                  <a:pt x="52" y="0"/>
                  <a:pt x="53" y="1"/>
                  <a:pt x="53" y="2"/>
                </a:cubicBezTo>
                <a:cubicBezTo>
                  <a:pt x="53" y="15"/>
                  <a:pt x="53" y="15"/>
                  <a:pt x="53" y="15"/>
                </a:cubicBezTo>
                <a:cubicBezTo>
                  <a:pt x="53" y="16"/>
                  <a:pt x="52" y="17"/>
                  <a:pt x="51" y="17"/>
                </a:cubicBezTo>
                <a:cubicBezTo>
                  <a:pt x="51" y="17"/>
                  <a:pt x="51" y="17"/>
                  <a:pt x="51" y="17"/>
                </a:cubicBezTo>
                <a:close/>
                <a:moveTo>
                  <a:pt x="51" y="22"/>
                </a:moveTo>
                <a:cubicBezTo>
                  <a:pt x="40" y="22"/>
                  <a:pt x="30" y="29"/>
                  <a:pt x="26" y="38"/>
                </a:cubicBezTo>
                <a:cubicBezTo>
                  <a:pt x="26" y="62"/>
                  <a:pt x="26" y="62"/>
                  <a:pt x="26" y="62"/>
                </a:cubicBezTo>
                <a:cubicBezTo>
                  <a:pt x="28" y="67"/>
                  <a:pt x="31" y="71"/>
                  <a:pt x="35" y="74"/>
                </a:cubicBezTo>
                <a:cubicBezTo>
                  <a:pt x="35" y="95"/>
                  <a:pt x="35" y="95"/>
                  <a:pt x="35" y="95"/>
                </a:cubicBezTo>
                <a:cubicBezTo>
                  <a:pt x="35" y="103"/>
                  <a:pt x="42" y="109"/>
                  <a:pt x="49" y="109"/>
                </a:cubicBezTo>
                <a:cubicBezTo>
                  <a:pt x="51" y="109"/>
                  <a:pt x="51" y="109"/>
                  <a:pt x="51" y="109"/>
                </a:cubicBezTo>
                <a:cubicBezTo>
                  <a:pt x="51" y="84"/>
                  <a:pt x="51" y="84"/>
                  <a:pt x="51" y="84"/>
                </a:cubicBezTo>
                <a:cubicBezTo>
                  <a:pt x="41" y="84"/>
                  <a:pt x="41" y="84"/>
                  <a:pt x="41" y="84"/>
                </a:cubicBezTo>
                <a:cubicBezTo>
                  <a:pt x="41" y="72"/>
                  <a:pt x="41" y="72"/>
                  <a:pt x="41" y="72"/>
                </a:cubicBezTo>
                <a:cubicBezTo>
                  <a:pt x="41" y="71"/>
                  <a:pt x="41" y="70"/>
                  <a:pt x="40" y="69"/>
                </a:cubicBezTo>
                <a:cubicBezTo>
                  <a:pt x="33" y="66"/>
                  <a:pt x="28" y="58"/>
                  <a:pt x="28" y="50"/>
                </a:cubicBezTo>
                <a:cubicBezTo>
                  <a:pt x="28" y="44"/>
                  <a:pt x="31" y="39"/>
                  <a:pt x="35" y="35"/>
                </a:cubicBezTo>
                <a:cubicBezTo>
                  <a:pt x="39" y="31"/>
                  <a:pt x="44" y="28"/>
                  <a:pt x="51" y="28"/>
                </a:cubicBezTo>
                <a:cubicBezTo>
                  <a:pt x="51" y="22"/>
                  <a:pt x="51" y="22"/>
                  <a:pt x="51" y="22"/>
                </a:cubicBezTo>
                <a:close/>
                <a:moveTo>
                  <a:pt x="51" y="0"/>
                </a:moveTo>
                <a:cubicBezTo>
                  <a:pt x="51" y="17"/>
                  <a:pt x="51" y="17"/>
                  <a:pt x="51" y="17"/>
                </a:cubicBezTo>
                <a:cubicBezTo>
                  <a:pt x="49" y="17"/>
                  <a:pt x="48" y="16"/>
                  <a:pt x="48" y="15"/>
                </a:cubicBezTo>
                <a:cubicBezTo>
                  <a:pt x="48" y="2"/>
                  <a:pt x="48" y="2"/>
                  <a:pt x="48" y="2"/>
                </a:cubicBezTo>
                <a:cubicBezTo>
                  <a:pt x="48" y="1"/>
                  <a:pt x="49" y="0"/>
                  <a:pt x="51" y="0"/>
                </a:cubicBezTo>
                <a:close/>
                <a:moveTo>
                  <a:pt x="26" y="79"/>
                </a:moveTo>
                <a:cubicBezTo>
                  <a:pt x="26" y="73"/>
                  <a:pt x="26" y="73"/>
                  <a:pt x="26" y="73"/>
                </a:cubicBezTo>
                <a:cubicBezTo>
                  <a:pt x="26" y="73"/>
                  <a:pt x="27" y="73"/>
                  <a:pt x="28" y="73"/>
                </a:cubicBezTo>
                <a:cubicBezTo>
                  <a:pt x="29" y="74"/>
                  <a:pt x="29" y="76"/>
                  <a:pt x="28" y="77"/>
                </a:cubicBezTo>
                <a:cubicBezTo>
                  <a:pt x="26" y="79"/>
                  <a:pt x="26" y="79"/>
                  <a:pt x="26" y="79"/>
                </a:cubicBezTo>
                <a:close/>
                <a:moveTo>
                  <a:pt x="26" y="28"/>
                </a:moveTo>
                <a:cubicBezTo>
                  <a:pt x="26" y="21"/>
                  <a:pt x="26" y="21"/>
                  <a:pt x="26" y="21"/>
                </a:cubicBezTo>
                <a:cubicBezTo>
                  <a:pt x="28" y="23"/>
                  <a:pt x="28" y="23"/>
                  <a:pt x="28" y="23"/>
                </a:cubicBezTo>
                <a:cubicBezTo>
                  <a:pt x="29" y="24"/>
                  <a:pt x="29" y="26"/>
                  <a:pt x="28" y="27"/>
                </a:cubicBezTo>
                <a:cubicBezTo>
                  <a:pt x="27" y="28"/>
                  <a:pt x="26" y="28"/>
                  <a:pt x="26" y="28"/>
                </a:cubicBezTo>
                <a:close/>
                <a:moveTo>
                  <a:pt x="26" y="38"/>
                </a:moveTo>
                <a:cubicBezTo>
                  <a:pt x="24" y="42"/>
                  <a:pt x="23" y="46"/>
                  <a:pt x="23" y="50"/>
                </a:cubicBezTo>
                <a:cubicBezTo>
                  <a:pt x="23" y="55"/>
                  <a:pt x="24" y="59"/>
                  <a:pt x="26" y="62"/>
                </a:cubicBezTo>
                <a:cubicBezTo>
                  <a:pt x="26" y="38"/>
                  <a:pt x="26" y="38"/>
                  <a:pt x="26" y="38"/>
                </a:cubicBezTo>
                <a:close/>
                <a:moveTo>
                  <a:pt x="26" y="21"/>
                </a:moveTo>
                <a:cubicBezTo>
                  <a:pt x="26" y="28"/>
                  <a:pt x="26" y="28"/>
                  <a:pt x="26" y="28"/>
                </a:cubicBezTo>
                <a:cubicBezTo>
                  <a:pt x="25" y="28"/>
                  <a:pt x="24" y="27"/>
                  <a:pt x="24" y="27"/>
                </a:cubicBezTo>
                <a:cubicBezTo>
                  <a:pt x="24" y="27"/>
                  <a:pt x="24" y="27"/>
                  <a:pt x="24" y="27"/>
                </a:cubicBezTo>
                <a:cubicBezTo>
                  <a:pt x="15" y="18"/>
                  <a:pt x="15" y="18"/>
                  <a:pt x="15" y="18"/>
                </a:cubicBezTo>
                <a:cubicBezTo>
                  <a:pt x="14" y="17"/>
                  <a:pt x="14" y="16"/>
                  <a:pt x="15" y="15"/>
                </a:cubicBezTo>
                <a:cubicBezTo>
                  <a:pt x="16" y="14"/>
                  <a:pt x="18" y="14"/>
                  <a:pt x="19" y="15"/>
                </a:cubicBezTo>
                <a:cubicBezTo>
                  <a:pt x="26" y="21"/>
                  <a:pt x="26" y="21"/>
                  <a:pt x="26" y="21"/>
                </a:cubicBezTo>
                <a:close/>
                <a:moveTo>
                  <a:pt x="26" y="73"/>
                </a:moveTo>
                <a:cubicBezTo>
                  <a:pt x="26" y="79"/>
                  <a:pt x="26" y="79"/>
                  <a:pt x="26" y="79"/>
                </a:cubicBezTo>
                <a:cubicBezTo>
                  <a:pt x="19" y="86"/>
                  <a:pt x="19" y="86"/>
                  <a:pt x="19" y="86"/>
                </a:cubicBezTo>
                <a:cubicBezTo>
                  <a:pt x="18" y="87"/>
                  <a:pt x="16" y="87"/>
                  <a:pt x="15" y="86"/>
                </a:cubicBezTo>
                <a:cubicBezTo>
                  <a:pt x="14" y="85"/>
                  <a:pt x="14" y="83"/>
                  <a:pt x="15" y="82"/>
                </a:cubicBezTo>
                <a:cubicBezTo>
                  <a:pt x="24" y="73"/>
                  <a:pt x="24" y="73"/>
                  <a:pt x="24" y="73"/>
                </a:cubicBezTo>
                <a:cubicBezTo>
                  <a:pt x="24" y="73"/>
                  <a:pt x="24" y="73"/>
                  <a:pt x="24" y="73"/>
                </a:cubicBezTo>
                <a:cubicBezTo>
                  <a:pt x="24" y="73"/>
                  <a:pt x="25" y="73"/>
                  <a:pt x="26" y="73"/>
                </a:cubicBezTo>
                <a:close/>
                <a:moveTo>
                  <a:pt x="18" y="50"/>
                </a:moveTo>
                <a:cubicBezTo>
                  <a:pt x="18" y="50"/>
                  <a:pt x="18" y="50"/>
                  <a:pt x="18" y="50"/>
                </a:cubicBezTo>
                <a:cubicBezTo>
                  <a:pt x="18" y="49"/>
                  <a:pt x="17" y="48"/>
                  <a:pt x="15" y="48"/>
                </a:cubicBezTo>
                <a:cubicBezTo>
                  <a:pt x="3" y="48"/>
                  <a:pt x="3" y="48"/>
                  <a:pt x="3" y="48"/>
                </a:cubicBezTo>
                <a:cubicBezTo>
                  <a:pt x="2" y="48"/>
                  <a:pt x="0" y="49"/>
                  <a:pt x="0" y="50"/>
                </a:cubicBezTo>
                <a:cubicBezTo>
                  <a:pt x="0" y="52"/>
                  <a:pt x="2" y="53"/>
                  <a:pt x="3" y="53"/>
                </a:cubicBezTo>
                <a:cubicBezTo>
                  <a:pt x="15" y="53"/>
                  <a:pt x="15" y="53"/>
                  <a:pt x="15" y="53"/>
                </a:cubicBezTo>
                <a:cubicBezTo>
                  <a:pt x="17" y="53"/>
                  <a:pt x="18" y="52"/>
                  <a:pt x="18" y="5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10" name="矩形 109"/>
          <p:cNvSpPr/>
          <p:nvPr/>
        </p:nvSpPr>
        <p:spPr>
          <a:xfrm>
            <a:off x="428564" y="1000114"/>
            <a:ext cx="8715436" cy="3231654"/>
          </a:xfrm>
          <a:prstGeom prst="rect">
            <a:avLst/>
          </a:prstGeom>
        </p:spPr>
        <p:txBody>
          <a:bodyPr wrap="square">
            <a:spAutoFit/>
          </a:bodyPr>
          <a:lstStyle/>
          <a:p>
            <a:pPr latinLnBrk="1">
              <a:lnSpc>
                <a:spcPct val="150000"/>
              </a:lnSpc>
            </a:pPr>
            <a:endParaRPr lang="en-US" altLang="zh-CN" sz="1600" dirty="0" smtClean="0"/>
          </a:p>
          <a:p>
            <a:pPr>
              <a:lnSpc>
                <a:spcPct val="150000"/>
              </a:lnSpc>
            </a:pPr>
            <a:r>
              <a:rPr lang="zh-CN" altLang="en-US" sz="2400" b="1" dirty="0" smtClean="0"/>
              <a:t>深化增值税改革，将制造业等行业现行</a:t>
            </a:r>
            <a:r>
              <a:rPr lang="en-US" altLang="zh-CN" sz="2400" b="1" dirty="0" smtClean="0">
                <a:solidFill>
                  <a:srgbClr val="FF0000"/>
                </a:solidFill>
              </a:rPr>
              <a:t>16%</a:t>
            </a:r>
            <a:r>
              <a:rPr lang="zh-CN" altLang="en-US" sz="2400" b="1" dirty="0" smtClean="0">
                <a:solidFill>
                  <a:srgbClr val="FF0000"/>
                </a:solidFill>
              </a:rPr>
              <a:t>的税率降至</a:t>
            </a:r>
            <a:r>
              <a:rPr lang="en-US" altLang="zh-CN" sz="2400" b="1" dirty="0" smtClean="0">
                <a:solidFill>
                  <a:srgbClr val="FF0000"/>
                </a:solidFill>
              </a:rPr>
              <a:t>13%</a:t>
            </a:r>
            <a:r>
              <a:rPr lang="zh-CN" altLang="en-US" sz="2400" b="1" dirty="0" smtClean="0"/>
              <a:t>，将交通运输业、建筑业等行业现行</a:t>
            </a:r>
            <a:r>
              <a:rPr lang="en-US" altLang="zh-CN" sz="2400" b="1" dirty="0" smtClean="0">
                <a:solidFill>
                  <a:srgbClr val="FF0000"/>
                </a:solidFill>
              </a:rPr>
              <a:t>10%</a:t>
            </a:r>
            <a:r>
              <a:rPr lang="zh-CN" altLang="en-US" sz="2400" b="1" dirty="0" smtClean="0">
                <a:solidFill>
                  <a:srgbClr val="FF0000"/>
                </a:solidFill>
              </a:rPr>
              <a:t>的税率降至</a:t>
            </a:r>
            <a:r>
              <a:rPr lang="en-US" altLang="zh-CN" sz="2400" b="1" dirty="0" smtClean="0">
                <a:solidFill>
                  <a:srgbClr val="FF0000"/>
                </a:solidFill>
              </a:rPr>
              <a:t>9%</a:t>
            </a:r>
            <a:r>
              <a:rPr lang="zh-CN" altLang="en-US" sz="2400" b="1" dirty="0" smtClean="0"/>
              <a:t>，确保主要行业税负明显降低</a:t>
            </a:r>
            <a:r>
              <a:rPr lang="en-US" altLang="zh-CN" sz="2400" b="1" dirty="0" smtClean="0"/>
              <a:t>;</a:t>
            </a:r>
            <a:r>
              <a:rPr lang="zh-CN" altLang="en-US" sz="2400" b="1" dirty="0" smtClean="0">
                <a:solidFill>
                  <a:srgbClr val="FF0000"/>
                </a:solidFill>
              </a:rPr>
              <a:t>保持</a:t>
            </a:r>
            <a:r>
              <a:rPr lang="en-US" altLang="zh-CN" sz="2400" b="1" dirty="0" smtClean="0">
                <a:solidFill>
                  <a:srgbClr val="FF0000"/>
                </a:solidFill>
              </a:rPr>
              <a:t>6%</a:t>
            </a:r>
            <a:r>
              <a:rPr lang="zh-CN" altLang="en-US" sz="2400" b="1" dirty="0" smtClean="0">
                <a:solidFill>
                  <a:srgbClr val="FF0000"/>
                </a:solidFill>
              </a:rPr>
              <a:t>一档的税率不变</a:t>
            </a:r>
            <a:r>
              <a:rPr lang="zh-CN" altLang="en-US" sz="2400" b="1" dirty="0" smtClean="0"/>
              <a:t>，但通过采取</a:t>
            </a:r>
            <a:r>
              <a:rPr lang="zh-CN" altLang="en-US" sz="2400" b="1" dirty="0" smtClean="0">
                <a:solidFill>
                  <a:srgbClr val="FF0000"/>
                </a:solidFill>
              </a:rPr>
              <a:t>对生产、生活性服务业增加税收抵扣等配套措施</a:t>
            </a:r>
            <a:r>
              <a:rPr lang="zh-CN" altLang="en-US" sz="2400" b="1" dirty="0" smtClean="0"/>
              <a:t>，确保所有行业税负只减不增，继续向推进税率三档并两档、税制简化方向迈进。</a:t>
            </a:r>
            <a:endParaRPr lang="zh-CN" altLang="en-US" sz="2400" b="1" dirty="0"/>
          </a:p>
        </p:txBody>
      </p:sp>
      <p:sp>
        <p:nvSpPr>
          <p:cNvPr id="111" name="圆角矩形 25"/>
          <p:cNvSpPr/>
          <p:nvPr/>
        </p:nvSpPr>
        <p:spPr>
          <a:xfrm>
            <a:off x="4893980" y="269939"/>
            <a:ext cx="3638460" cy="360423"/>
          </a:xfrm>
          <a:prstGeom prst="roundRect">
            <a:avLst>
              <a:gd name="adj" fmla="val 50000"/>
            </a:avLst>
          </a:prstGeom>
          <a:solidFill>
            <a:srgbClr val="C1000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
        <p:nvSpPr>
          <p:cNvPr id="114" name="标题 4"/>
          <p:cNvSpPr txBox="1"/>
          <p:nvPr/>
        </p:nvSpPr>
        <p:spPr>
          <a:xfrm>
            <a:off x="5163940" y="282867"/>
            <a:ext cx="3224484" cy="355021"/>
          </a:xfrm>
          <a:prstGeom prst="rect">
            <a:avLst/>
          </a:prstGeom>
        </p:spPr>
        <p:txBody>
          <a:bodyPr vert="horz" lIns="68562" tIns="34281" rIns="68562" bIns="34281"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pPr>
            <a:r>
              <a:rPr lang="en-US" altLang="zh-CN" sz="1800" b="1" dirty="0" smtClean="0">
                <a:solidFill>
                  <a:srgbClr val="FFFFFF"/>
                </a:solidFill>
                <a:latin typeface="Century Schoolbook" panose="02040604050505020304"/>
                <a:ea typeface="微软雅黑" panose="020B0503020204020204" pitchFamily="34" charset="-122"/>
                <a:sym typeface="Arial" panose="020B0604020202020204" pitchFamily="34" charset="0"/>
              </a:rPr>
              <a:t>2019</a:t>
            </a:r>
            <a:r>
              <a:rPr lang="zh-CN" altLang="en-US" sz="1800" b="1" dirty="0" smtClean="0">
                <a:solidFill>
                  <a:srgbClr val="FFFFFF"/>
                </a:solidFill>
                <a:latin typeface="Century Schoolbook" panose="02040604050505020304"/>
                <a:ea typeface="微软雅黑" panose="020B0503020204020204" pitchFamily="34" charset="-122"/>
                <a:sym typeface="Arial" panose="020B0604020202020204" pitchFamily="34" charset="0"/>
              </a:rPr>
              <a:t>政府工作报告</a:t>
            </a:r>
            <a:endParaRPr lang="zh-CN" altLang="en-US" sz="1800" b="1" dirty="0">
              <a:solidFill>
                <a:srgbClr val="FFFFFF"/>
              </a:solidFill>
              <a:latin typeface="Century Schoolbook" panose="02040604050505020304"/>
              <a:ea typeface="微软雅黑" panose="020B0503020204020204" pitchFamily="34" charset="-122"/>
              <a:sym typeface="Arial" panose="020B0604020202020204" pitchFamily="34" charset="0"/>
            </a:endParaRPr>
          </a:p>
        </p:txBody>
      </p:sp>
      <p:sp>
        <p:nvSpPr>
          <p:cNvPr id="115" name="右箭头 29"/>
          <p:cNvSpPr/>
          <p:nvPr/>
        </p:nvSpPr>
        <p:spPr>
          <a:xfrm>
            <a:off x="8100392" y="389499"/>
            <a:ext cx="215968" cy="141755"/>
          </a:xfrm>
          <a:prstGeom prst="rightArrow">
            <a:avLst/>
          </a:prstGeom>
          <a:solidFill>
            <a:sysClr val="window" lastClr="FFFFFF"/>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Tree>
  </p:cSld>
  <p:clrMapOvr>
    <a:masterClrMapping/>
  </p:clrMapOvr>
  <mc:AlternateContent xmlns:mc="http://schemas.openxmlformats.org/markup-compatibility/2006">
    <mc:Choice xmlns:p14="http://schemas.microsoft.com/office/powerpoint/2010/main" Requires="p14">
      <p:transition spd="slow" p14:dur="1400" advTm="0">
        <p14:doors dir="vert"/>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ppt_x"/>
                                          </p:val>
                                        </p:tav>
                                        <p:tav tm="100000">
                                          <p:val>
                                            <p:strVal val="#ppt_x"/>
                                          </p:val>
                                        </p:tav>
                                      </p:tavLst>
                                    </p:anim>
                                    <p:anim calcmode="lin" valueType="num">
                                      <p:cBhvr additive="base">
                                        <p:cTn id="13" dur="500" fill="hold"/>
                                        <p:tgtEl>
                                          <p:spTgt spid="10"/>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500" fill="hold"/>
                                        <p:tgtEl>
                                          <p:spTgt spid="11"/>
                                        </p:tgtEl>
                                        <p:attrNameLst>
                                          <p:attrName>ppt_x</p:attrName>
                                        </p:attrNameLst>
                                      </p:cBhvr>
                                      <p:tavLst>
                                        <p:tav tm="0">
                                          <p:val>
                                            <p:strVal val="#ppt_x"/>
                                          </p:val>
                                        </p:tav>
                                        <p:tav tm="100000">
                                          <p:val>
                                            <p:strVal val="#ppt_x"/>
                                          </p:val>
                                        </p:tav>
                                      </p:tavLst>
                                    </p:anim>
                                    <p:anim calcmode="lin" valueType="num">
                                      <p:cBhvr additive="base">
                                        <p:cTn id="18" dur="500" fill="hold"/>
                                        <p:tgtEl>
                                          <p:spTgt spid="11"/>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2" fill="hold" grpId="0" nodeType="after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additive="base">
                                        <p:cTn id="22" dur="500" fill="hold"/>
                                        <p:tgtEl>
                                          <p:spTgt spid="13"/>
                                        </p:tgtEl>
                                        <p:attrNameLst>
                                          <p:attrName>ppt_x</p:attrName>
                                        </p:attrNameLst>
                                      </p:cBhvr>
                                      <p:tavLst>
                                        <p:tav tm="0">
                                          <p:val>
                                            <p:strVal val="1+#ppt_w/2"/>
                                          </p:val>
                                        </p:tav>
                                        <p:tav tm="100000">
                                          <p:val>
                                            <p:strVal val="#ppt_x"/>
                                          </p:val>
                                        </p:tav>
                                      </p:tavLst>
                                    </p:anim>
                                    <p:anim calcmode="lin" valueType="num">
                                      <p:cBhvr additive="base">
                                        <p:cTn id="23" dur="500" fill="hold"/>
                                        <p:tgtEl>
                                          <p:spTgt spid="13"/>
                                        </p:tgtEl>
                                        <p:attrNameLst>
                                          <p:attrName>ppt_y</p:attrName>
                                        </p:attrNameLst>
                                      </p:cBhvr>
                                      <p:tavLst>
                                        <p:tav tm="0">
                                          <p:val>
                                            <p:strVal val="#ppt_y"/>
                                          </p:val>
                                        </p:tav>
                                        <p:tav tm="100000">
                                          <p:val>
                                            <p:strVal val="#ppt_y"/>
                                          </p:val>
                                        </p:tav>
                                      </p:tavLst>
                                    </p:anim>
                                  </p:childTnLst>
                                </p:cTn>
                              </p:par>
                              <p:par>
                                <p:cTn id="24" presetID="2" presetClass="entr" presetSubtype="4"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additive="base">
                                        <p:cTn id="26" dur="500" fill="hold"/>
                                        <p:tgtEl>
                                          <p:spTgt spid="14"/>
                                        </p:tgtEl>
                                        <p:attrNameLst>
                                          <p:attrName>ppt_x</p:attrName>
                                        </p:attrNameLst>
                                      </p:cBhvr>
                                      <p:tavLst>
                                        <p:tav tm="0">
                                          <p:val>
                                            <p:strVal val="#ppt_x"/>
                                          </p:val>
                                        </p:tav>
                                        <p:tav tm="100000">
                                          <p:val>
                                            <p:strVal val="#ppt_x"/>
                                          </p:val>
                                        </p:tav>
                                      </p:tavLst>
                                    </p:anim>
                                    <p:anim calcmode="lin" valueType="num">
                                      <p:cBhvr additive="base">
                                        <p:cTn id="27" dur="500" fill="hold"/>
                                        <p:tgtEl>
                                          <p:spTgt spid="14"/>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0"/>
                                  </p:stCondLst>
                                  <p:childTnLst>
                                    <p:set>
                                      <p:cBhvr>
                                        <p:cTn id="29" dur="1" fill="hold">
                                          <p:stCondLst>
                                            <p:cond delay="0"/>
                                          </p:stCondLst>
                                        </p:cTn>
                                        <p:tgtEl>
                                          <p:spTgt spid="15"/>
                                        </p:tgtEl>
                                        <p:attrNameLst>
                                          <p:attrName>style.visibility</p:attrName>
                                        </p:attrNameLst>
                                      </p:cBhvr>
                                      <p:to>
                                        <p:strVal val="visible"/>
                                      </p:to>
                                    </p:set>
                                    <p:anim calcmode="lin" valueType="num">
                                      <p:cBhvr additive="base">
                                        <p:cTn id="30" dur="500" fill="hold"/>
                                        <p:tgtEl>
                                          <p:spTgt spid="15"/>
                                        </p:tgtEl>
                                        <p:attrNameLst>
                                          <p:attrName>ppt_x</p:attrName>
                                        </p:attrNameLst>
                                      </p:cBhvr>
                                      <p:tavLst>
                                        <p:tav tm="0">
                                          <p:val>
                                            <p:strVal val="#ppt_x"/>
                                          </p:val>
                                        </p:tav>
                                        <p:tav tm="100000">
                                          <p:val>
                                            <p:strVal val="#ppt_x"/>
                                          </p:val>
                                        </p:tav>
                                      </p:tavLst>
                                    </p:anim>
                                    <p:anim calcmode="lin" valueType="num">
                                      <p:cBhvr additive="base">
                                        <p:cTn id="31" dur="500" fill="hold"/>
                                        <p:tgtEl>
                                          <p:spTgt spid="15"/>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16"/>
                                        </p:tgtEl>
                                        <p:attrNameLst>
                                          <p:attrName>style.visibility</p:attrName>
                                        </p:attrNameLst>
                                      </p:cBhvr>
                                      <p:to>
                                        <p:strVal val="visible"/>
                                      </p:to>
                                    </p:set>
                                    <p:anim calcmode="lin" valueType="num">
                                      <p:cBhvr additive="base">
                                        <p:cTn id="34" dur="500" fill="hold"/>
                                        <p:tgtEl>
                                          <p:spTgt spid="16"/>
                                        </p:tgtEl>
                                        <p:attrNameLst>
                                          <p:attrName>ppt_x</p:attrName>
                                        </p:attrNameLst>
                                      </p:cBhvr>
                                      <p:tavLst>
                                        <p:tav tm="0">
                                          <p:val>
                                            <p:strVal val="#ppt_x"/>
                                          </p:val>
                                        </p:tav>
                                        <p:tav tm="100000">
                                          <p:val>
                                            <p:strVal val="#ppt_x"/>
                                          </p:val>
                                        </p:tav>
                                      </p:tavLst>
                                    </p:anim>
                                    <p:anim calcmode="lin" valueType="num">
                                      <p:cBhvr additive="base">
                                        <p:cTn id="35" dur="500" fill="hold"/>
                                        <p:tgtEl>
                                          <p:spTgt spid="16"/>
                                        </p:tgtEl>
                                        <p:attrNameLst>
                                          <p:attrName>ppt_y</p:attrName>
                                        </p:attrNameLst>
                                      </p:cBhvr>
                                      <p:tavLst>
                                        <p:tav tm="0">
                                          <p:val>
                                            <p:strVal val="1+#ppt_h/2"/>
                                          </p:val>
                                        </p:tav>
                                        <p:tav tm="100000">
                                          <p:val>
                                            <p:strVal val="#ppt_y"/>
                                          </p:val>
                                        </p:tav>
                                      </p:tavLst>
                                    </p:anim>
                                  </p:childTnLst>
                                </p:cTn>
                              </p:par>
                              <p:par>
                                <p:cTn id="36" presetID="2" presetClass="entr" presetSubtype="3" fill="hold" grpId="0" nodeType="withEffect">
                                  <p:stCondLst>
                                    <p:cond delay="0"/>
                                  </p:stCondLst>
                                  <p:childTnLst>
                                    <p:set>
                                      <p:cBhvr>
                                        <p:cTn id="37" dur="1" fill="hold">
                                          <p:stCondLst>
                                            <p:cond delay="0"/>
                                          </p:stCondLst>
                                        </p:cTn>
                                        <p:tgtEl>
                                          <p:spTgt spid="17"/>
                                        </p:tgtEl>
                                        <p:attrNameLst>
                                          <p:attrName>style.visibility</p:attrName>
                                        </p:attrNameLst>
                                      </p:cBhvr>
                                      <p:to>
                                        <p:strVal val="visible"/>
                                      </p:to>
                                    </p:set>
                                    <p:anim calcmode="lin" valueType="num">
                                      <p:cBhvr additive="base">
                                        <p:cTn id="38" dur="500" fill="hold"/>
                                        <p:tgtEl>
                                          <p:spTgt spid="17"/>
                                        </p:tgtEl>
                                        <p:attrNameLst>
                                          <p:attrName>ppt_x</p:attrName>
                                        </p:attrNameLst>
                                      </p:cBhvr>
                                      <p:tavLst>
                                        <p:tav tm="0">
                                          <p:val>
                                            <p:strVal val="1+#ppt_w/2"/>
                                          </p:val>
                                        </p:tav>
                                        <p:tav tm="100000">
                                          <p:val>
                                            <p:strVal val="#ppt_x"/>
                                          </p:val>
                                        </p:tav>
                                      </p:tavLst>
                                    </p:anim>
                                    <p:anim calcmode="lin" valueType="num">
                                      <p:cBhvr additive="base">
                                        <p:cTn id="39" dur="500" fill="hold"/>
                                        <p:tgtEl>
                                          <p:spTgt spid="17"/>
                                        </p:tgtEl>
                                        <p:attrNameLst>
                                          <p:attrName>ppt_y</p:attrName>
                                        </p:attrNameLst>
                                      </p:cBhvr>
                                      <p:tavLst>
                                        <p:tav tm="0">
                                          <p:val>
                                            <p:strVal val="0-#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18"/>
                                        </p:tgtEl>
                                        <p:attrNameLst>
                                          <p:attrName>style.visibility</p:attrName>
                                        </p:attrNameLst>
                                      </p:cBhvr>
                                      <p:to>
                                        <p:strVal val="visible"/>
                                      </p:to>
                                    </p:set>
                                    <p:anim calcmode="lin" valueType="num">
                                      <p:cBhvr additive="base">
                                        <p:cTn id="42" dur="500" fill="hold"/>
                                        <p:tgtEl>
                                          <p:spTgt spid="18"/>
                                        </p:tgtEl>
                                        <p:attrNameLst>
                                          <p:attrName>ppt_x</p:attrName>
                                        </p:attrNameLst>
                                      </p:cBhvr>
                                      <p:tavLst>
                                        <p:tav tm="0">
                                          <p:val>
                                            <p:strVal val="#ppt_x"/>
                                          </p:val>
                                        </p:tav>
                                        <p:tav tm="100000">
                                          <p:val>
                                            <p:strVal val="#ppt_x"/>
                                          </p:val>
                                        </p:tav>
                                      </p:tavLst>
                                    </p:anim>
                                    <p:anim calcmode="lin" valueType="num">
                                      <p:cBhvr additive="base">
                                        <p:cTn id="43" dur="500" fill="hold"/>
                                        <p:tgtEl>
                                          <p:spTgt spid="18"/>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19"/>
                                        </p:tgtEl>
                                        <p:attrNameLst>
                                          <p:attrName>style.visibility</p:attrName>
                                        </p:attrNameLst>
                                      </p:cBhvr>
                                      <p:to>
                                        <p:strVal val="visible"/>
                                      </p:to>
                                    </p:set>
                                    <p:anim calcmode="lin" valueType="num">
                                      <p:cBhvr additive="base">
                                        <p:cTn id="46" dur="500" fill="hold"/>
                                        <p:tgtEl>
                                          <p:spTgt spid="19"/>
                                        </p:tgtEl>
                                        <p:attrNameLst>
                                          <p:attrName>ppt_x</p:attrName>
                                        </p:attrNameLst>
                                      </p:cBhvr>
                                      <p:tavLst>
                                        <p:tav tm="0">
                                          <p:val>
                                            <p:strVal val="#ppt_x"/>
                                          </p:val>
                                        </p:tav>
                                        <p:tav tm="100000">
                                          <p:val>
                                            <p:strVal val="#ppt_x"/>
                                          </p:val>
                                        </p:tav>
                                      </p:tavLst>
                                    </p:anim>
                                    <p:anim calcmode="lin" valueType="num">
                                      <p:cBhvr additive="base">
                                        <p:cTn id="47" dur="500" fill="hold"/>
                                        <p:tgtEl>
                                          <p:spTgt spid="19"/>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0"/>
                                  </p:stCondLst>
                                  <p:childTnLst>
                                    <p:set>
                                      <p:cBhvr>
                                        <p:cTn id="49" dur="1" fill="hold">
                                          <p:stCondLst>
                                            <p:cond delay="0"/>
                                          </p:stCondLst>
                                        </p:cTn>
                                        <p:tgtEl>
                                          <p:spTgt spid="20"/>
                                        </p:tgtEl>
                                        <p:attrNameLst>
                                          <p:attrName>style.visibility</p:attrName>
                                        </p:attrNameLst>
                                      </p:cBhvr>
                                      <p:to>
                                        <p:strVal val="visible"/>
                                      </p:to>
                                    </p:set>
                                    <p:anim calcmode="lin" valueType="num">
                                      <p:cBhvr additive="base">
                                        <p:cTn id="50" dur="500" fill="hold"/>
                                        <p:tgtEl>
                                          <p:spTgt spid="20"/>
                                        </p:tgtEl>
                                        <p:attrNameLst>
                                          <p:attrName>ppt_x</p:attrName>
                                        </p:attrNameLst>
                                      </p:cBhvr>
                                      <p:tavLst>
                                        <p:tav tm="0">
                                          <p:val>
                                            <p:strVal val="#ppt_x"/>
                                          </p:val>
                                        </p:tav>
                                        <p:tav tm="100000">
                                          <p:val>
                                            <p:strVal val="#ppt_x"/>
                                          </p:val>
                                        </p:tav>
                                      </p:tavLst>
                                    </p:anim>
                                    <p:anim calcmode="lin" valueType="num">
                                      <p:cBhvr additive="base">
                                        <p:cTn id="51" dur="500" fill="hold"/>
                                        <p:tgtEl>
                                          <p:spTgt spid="20"/>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0"/>
                                  </p:stCondLst>
                                  <p:childTnLst>
                                    <p:set>
                                      <p:cBhvr>
                                        <p:cTn id="53" dur="1" fill="hold">
                                          <p:stCondLst>
                                            <p:cond delay="0"/>
                                          </p:stCondLst>
                                        </p:cTn>
                                        <p:tgtEl>
                                          <p:spTgt spid="21"/>
                                        </p:tgtEl>
                                        <p:attrNameLst>
                                          <p:attrName>style.visibility</p:attrName>
                                        </p:attrNameLst>
                                      </p:cBhvr>
                                      <p:to>
                                        <p:strVal val="visible"/>
                                      </p:to>
                                    </p:set>
                                    <p:anim calcmode="lin" valueType="num">
                                      <p:cBhvr additive="base">
                                        <p:cTn id="54" dur="500" fill="hold"/>
                                        <p:tgtEl>
                                          <p:spTgt spid="21"/>
                                        </p:tgtEl>
                                        <p:attrNameLst>
                                          <p:attrName>ppt_x</p:attrName>
                                        </p:attrNameLst>
                                      </p:cBhvr>
                                      <p:tavLst>
                                        <p:tav tm="0">
                                          <p:val>
                                            <p:strVal val="#ppt_x"/>
                                          </p:val>
                                        </p:tav>
                                        <p:tav tm="100000">
                                          <p:val>
                                            <p:strVal val="#ppt_x"/>
                                          </p:val>
                                        </p:tav>
                                      </p:tavLst>
                                    </p:anim>
                                    <p:anim calcmode="lin" valueType="num">
                                      <p:cBhvr additive="base">
                                        <p:cTn id="55" dur="500" fill="hold"/>
                                        <p:tgtEl>
                                          <p:spTgt spid="21"/>
                                        </p:tgtEl>
                                        <p:attrNameLst>
                                          <p:attrName>ppt_y</p:attrName>
                                        </p:attrNameLst>
                                      </p:cBhvr>
                                      <p:tavLst>
                                        <p:tav tm="0">
                                          <p:val>
                                            <p:strVal val="1+#ppt_h/2"/>
                                          </p:val>
                                        </p:tav>
                                        <p:tav tm="100000">
                                          <p:val>
                                            <p:strVal val="#ppt_y"/>
                                          </p:val>
                                        </p:tav>
                                      </p:tavLst>
                                    </p:anim>
                                  </p:childTnLst>
                                </p:cTn>
                              </p:par>
                              <p:par>
                                <p:cTn id="56" presetID="2" presetClass="entr" presetSubtype="6" fill="hold" nodeType="withEffect">
                                  <p:stCondLst>
                                    <p:cond delay="0"/>
                                  </p:stCondLst>
                                  <p:childTnLst>
                                    <p:set>
                                      <p:cBhvr>
                                        <p:cTn id="57" dur="1" fill="hold">
                                          <p:stCondLst>
                                            <p:cond delay="0"/>
                                          </p:stCondLst>
                                        </p:cTn>
                                        <p:tgtEl>
                                          <p:spTgt spid="2"/>
                                        </p:tgtEl>
                                        <p:attrNameLst>
                                          <p:attrName>style.visibility</p:attrName>
                                        </p:attrNameLst>
                                      </p:cBhvr>
                                      <p:to>
                                        <p:strVal val="visible"/>
                                      </p:to>
                                    </p:set>
                                    <p:anim calcmode="lin" valueType="num">
                                      <p:cBhvr additive="base">
                                        <p:cTn id="58" dur="500" fill="hold"/>
                                        <p:tgtEl>
                                          <p:spTgt spid="2"/>
                                        </p:tgtEl>
                                        <p:attrNameLst>
                                          <p:attrName>ppt_x</p:attrName>
                                        </p:attrNameLst>
                                      </p:cBhvr>
                                      <p:tavLst>
                                        <p:tav tm="0">
                                          <p:val>
                                            <p:strVal val="1+#ppt_w/2"/>
                                          </p:val>
                                        </p:tav>
                                        <p:tav tm="100000">
                                          <p:val>
                                            <p:strVal val="#ppt_x"/>
                                          </p:val>
                                        </p:tav>
                                      </p:tavLst>
                                    </p:anim>
                                    <p:anim calcmode="lin" valueType="num">
                                      <p:cBhvr additive="base">
                                        <p:cTn id="59" dur="500" fill="hold"/>
                                        <p:tgtEl>
                                          <p:spTgt spid="2"/>
                                        </p:tgtEl>
                                        <p:attrNameLst>
                                          <p:attrName>ppt_y</p:attrName>
                                        </p:attrNameLst>
                                      </p:cBhvr>
                                      <p:tavLst>
                                        <p:tav tm="0">
                                          <p:val>
                                            <p:strVal val="1+#ppt_h/2"/>
                                          </p:val>
                                        </p:tav>
                                        <p:tav tm="100000">
                                          <p:val>
                                            <p:strVal val="#ppt_y"/>
                                          </p:val>
                                        </p:tav>
                                      </p:tavLst>
                                    </p:anim>
                                  </p:childTnLst>
                                </p:cTn>
                              </p:par>
                              <p:par>
                                <p:cTn id="60" presetID="2" presetClass="entr" presetSubtype="6" fill="hold" grpId="0"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500" fill="hold"/>
                                        <p:tgtEl>
                                          <p:spTgt spid="29"/>
                                        </p:tgtEl>
                                        <p:attrNameLst>
                                          <p:attrName>ppt_x</p:attrName>
                                        </p:attrNameLst>
                                      </p:cBhvr>
                                      <p:tavLst>
                                        <p:tav tm="0">
                                          <p:val>
                                            <p:strVal val="1+#ppt_w/2"/>
                                          </p:val>
                                        </p:tav>
                                        <p:tav tm="100000">
                                          <p:val>
                                            <p:strVal val="#ppt_x"/>
                                          </p:val>
                                        </p:tav>
                                      </p:tavLst>
                                    </p:anim>
                                    <p:anim calcmode="lin" valueType="num">
                                      <p:cBhvr additive="base">
                                        <p:cTn id="63" dur="500" fill="hold"/>
                                        <p:tgtEl>
                                          <p:spTgt spid="29"/>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0"/>
                                  </p:stCondLst>
                                  <p:childTnLst>
                                    <p:set>
                                      <p:cBhvr>
                                        <p:cTn id="65" dur="1" fill="hold">
                                          <p:stCondLst>
                                            <p:cond delay="0"/>
                                          </p:stCondLst>
                                        </p:cTn>
                                        <p:tgtEl>
                                          <p:spTgt spid="30"/>
                                        </p:tgtEl>
                                        <p:attrNameLst>
                                          <p:attrName>style.visibility</p:attrName>
                                        </p:attrNameLst>
                                      </p:cBhvr>
                                      <p:to>
                                        <p:strVal val="visible"/>
                                      </p:to>
                                    </p:set>
                                    <p:anim calcmode="lin" valueType="num">
                                      <p:cBhvr additive="base">
                                        <p:cTn id="66" dur="500" fill="hold"/>
                                        <p:tgtEl>
                                          <p:spTgt spid="30"/>
                                        </p:tgtEl>
                                        <p:attrNameLst>
                                          <p:attrName>ppt_x</p:attrName>
                                        </p:attrNameLst>
                                      </p:cBhvr>
                                      <p:tavLst>
                                        <p:tav tm="0">
                                          <p:val>
                                            <p:strVal val="#ppt_x"/>
                                          </p:val>
                                        </p:tav>
                                        <p:tav tm="100000">
                                          <p:val>
                                            <p:strVal val="#ppt_x"/>
                                          </p:val>
                                        </p:tav>
                                      </p:tavLst>
                                    </p:anim>
                                    <p:anim calcmode="lin" valueType="num">
                                      <p:cBhvr additive="base">
                                        <p:cTn id="67" dur="500" fill="hold"/>
                                        <p:tgtEl>
                                          <p:spTgt spid="30"/>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0"/>
                                  </p:stCondLst>
                                  <p:childTnLst>
                                    <p:set>
                                      <p:cBhvr>
                                        <p:cTn id="69" dur="1" fill="hold">
                                          <p:stCondLst>
                                            <p:cond delay="0"/>
                                          </p:stCondLst>
                                        </p:cTn>
                                        <p:tgtEl>
                                          <p:spTgt spid="31"/>
                                        </p:tgtEl>
                                        <p:attrNameLst>
                                          <p:attrName>style.visibility</p:attrName>
                                        </p:attrNameLst>
                                      </p:cBhvr>
                                      <p:to>
                                        <p:strVal val="visible"/>
                                      </p:to>
                                    </p:set>
                                    <p:anim calcmode="lin" valueType="num">
                                      <p:cBhvr additive="base">
                                        <p:cTn id="70" dur="500" fill="hold"/>
                                        <p:tgtEl>
                                          <p:spTgt spid="31"/>
                                        </p:tgtEl>
                                        <p:attrNameLst>
                                          <p:attrName>ppt_x</p:attrName>
                                        </p:attrNameLst>
                                      </p:cBhvr>
                                      <p:tavLst>
                                        <p:tav tm="0">
                                          <p:val>
                                            <p:strVal val="#ppt_x"/>
                                          </p:val>
                                        </p:tav>
                                        <p:tav tm="100000">
                                          <p:val>
                                            <p:strVal val="#ppt_x"/>
                                          </p:val>
                                        </p:tav>
                                      </p:tavLst>
                                    </p:anim>
                                    <p:anim calcmode="lin" valueType="num">
                                      <p:cBhvr additive="base">
                                        <p:cTn id="71" dur="500" fill="hold"/>
                                        <p:tgtEl>
                                          <p:spTgt spid="31"/>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0"/>
                                  </p:stCondLst>
                                  <p:childTnLst>
                                    <p:set>
                                      <p:cBhvr>
                                        <p:cTn id="73" dur="1" fill="hold">
                                          <p:stCondLst>
                                            <p:cond delay="0"/>
                                          </p:stCondLst>
                                        </p:cTn>
                                        <p:tgtEl>
                                          <p:spTgt spid="32"/>
                                        </p:tgtEl>
                                        <p:attrNameLst>
                                          <p:attrName>style.visibility</p:attrName>
                                        </p:attrNameLst>
                                      </p:cBhvr>
                                      <p:to>
                                        <p:strVal val="visible"/>
                                      </p:to>
                                    </p:set>
                                    <p:anim calcmode="lin" valueType="num">
                                      <p:cBhvr additive="base">
                                        <p:cTn id="74" dur="500" fill="hold"/>
                                        <p:tgtEl>
                                          <p:spTgt spid="32"/>
                                        </p:tgtEl>
                                        <p:attrNameLst>
                                          <p:attrName>ppt_x</p:attrName>
                                        </p:attrNameLst>
                                      </p:cBhvr>
                                      <p:tavLst>
                                        <p:tav tm="0">
                                          <p:val>
                                            <p:strVal val="#ppt_x"/>
                                          </p:val>
                                        </p:tav>
                                        <p:tav tm="100000">
                                          <p:val>
                                            <p:strVal val="#ppt_x"/>
                                          </p:val>
                                        </p:tav>
                                      </p:tavLst>
                                    </p:anim>
                                    <p:anim calcmode="lin" valueType="num">
                                      <p:cBhvr additive="base">
                                        <p:cTn id="75" dur="500" fill="hold"/>
                                        <p:tgtEl>
                                          <p:spTgt spid="32"/>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33"/>
                                        </p:tgtEl>
                                        <p:attrNameLst>
                                          <p:attrName>style.visibility</p:attrName>
                                        </p:attrNameLst>
                                      </p:cBhvr>
                                      <p:to>
                                        <p:strVal val="visible"/>
                                      </p:to>
                                    </p:set>
                                    <p:anim calcmode="lin" valueType="num">
                                      <p:cBhvr additive="base">
                                        <p:cTn id="78" dur="500" fill="hold"/>
                                        <p:tgtEl>
                                          <p:spTgt spid="33"/>
                                        </p:tgtEl>
                                        <p:attrNameLst>
                                          <p:attrName>ppt_x</p:attrName>
                                        </p:attrNameLst>
                                      </p:cBhvr>
                                      <p:tavLst>
                                        <p:tav tm="0">
                                          <p:val>
                                            <p:strVal val="#ppt_x"/>
                                          </p:val>
                                        </p:tav>
                                        <p:tav tm="100000">
                                          <p:val>
                                            <p:strVal val="#ppt_x"/>
                                          </p:val>
                                        </p:tav>
                                      </p:tavLst>
                                    </p:anim>
                                    <p:anim calcmode="lin" valueType="num">
                                      <p:cBhvr additive="base">
                                        <p:cTn id="79" dur="500" fill="hold"/>
                                        <p:tgtEl>
                                          <p:spTgt spid="33"/>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0"/>
                                  </p:stCondLst>
                                  <p:childTnLst>
                                    <p:set>
                                      <p:cBhvr>
                                        <p:cTn id="81" dur="1" fill="hold">
                                          <p:stCondLst>
                                            <p:cond delay="0"/>
                                          </p:stCondLst>
                                        </p:cTn>
                                        <p:tgtEl>
                                          <p:spTgt spid="34"/>
                                        </p:tgtEl>
                                        <p:attrNameLst>
                                          <p:attrName>style.visibility</p:attrName>
                                        </p:attrNameLst>
                                      </p:cBhvr>
                                      <p:to>
                                        <p:strVal val="visible"/>
                                      </p:to>
                                    </p:set>
                                    <p:anim calcmode="lin" valueType="num">
                                      <p:cBhvr additive="base">
                                        <p:cTn id="82" dur="500" fill="hold"/>
                                        <p:tgtEl>
                                          <p:spTgt spid="34"/>
                                        </p:tgtEl>
                                        <p:attrNameLst>
                                          <p:attrName>ppt_x</p:attrName>
                                        </p:attrNameLst>
                                      </p:cBhvr>
                                      <p:tavLst>
                                        <p:tav tm="0">
                                          <p:val>
                                            <p:strVal val="#ppt_x"/>
                                          </p:val>
                                        </p:tav>
                                        <p:tav tm="100000">
                                          <p:val>
                                            <p:strVal val="#ppt_x"/>
                                          </p:val>
                                        </p:tav>
                                      </p:tavLst>
                                    </p:anim>
                                    <p:anim calcmode="lin" valueType="num">
                                      <p:cBhvr additive="base">
                                        <p:cTn id="83" dur="500" fill="hold"/>
                                        <p:tgtEl>
                                          <p:spTgt spid="34"/>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0"/>
                                  </p:stCondLst>
                                  <p:childTnLst>
                                    <p:set>
                                      <p:cBhvr>
                                        <p:cTn id="85" dur="1" fill="hold">
                                          <p:stCondLst>
                                            <p:cond delay="0"/>
                                          </p:stCondLst>
                                        </p:cTn>
                                        <p:tgtEl>
                                          <p:spTgt spid="35"/>
                                        </p:tgtEl>
                                        <p:attrNameLst>
                                          <p:attrName>style.visibility</p:attrName>
                                        </p:attrNameLst>
                                      </p:cBhvr>
                                      <p:to>
                                        <p:strVal val="visible"/>
                                      </p:to>
                                    </p:set>
                                    <p:anim calcmode="lin" valueType="num">
                                      <p:cBhvr additive="base">
                                        <p:cTn id="86" dur="500" fill="hold"/>
                                        <p:tgtEl>
                                          <p:spTgt spid="35"/>
                                        </p:tgtEl>
                                        <p:attrNameLst>
                                          <p:attrName>ppt_x</p:attrName>
                                        </p:attrNameLst>
                                      </p:cBhvr>
                                      <p:tavLst>
                                        <p:tav tm="0">
                                          <p:val>
                                            <p:strVal val="#ppt_x"/>
                                          </p:val>
                                        </p:tav>
                                        <p:tav tm="100000">
                                          <p:val>
                                            <p:strVal val="#ppt_x"/>
                                          </p:val>
                                        </p:tav>
                                      </p:tavLst>
                                    </p:anim>
                                    <p:anim calcmode="lin" valueType="num">
                                      <p:cBhvr additive="base">
                                        <p:cTn id="87" dur="500" fill="hold"/>
                                        <p:tgtEl>
                                          <p:spTgt spid="35"/>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 calcmode="lin" valueType="num">
                                      <p:cBhvr additive="base">
                                        <p:cTn id="90" dur="500" fill="hold"/>
                                        <p:tgtEl>
                                          <p:spTgt spid="36"/>
                                        </p:tgtEl>
                                        <p:attrNameLst>
                                          <p:attrName>ppt_x</p:attrName>
                                        </p:attrNameLst>
                                      </p:cBhvr>
                                      <p:tavLst>
                                        <p:tav tm="0">
                                          <p:val>
                                            <p:strVal val="#ppt_x"/>
                                          </p:val>
                                        </p:tav>
                                        <p:tav tm="100000">
                                          <p:val>
                                            <p:strVal val="#ppt_x"/>
                                          </p:val>
                                        </p:tav>
                                      </p:tavLst>
                                    </p:anim>
                                    <p:anim calcmode="lin" valueType="num">
                                      <p:cBhvr additive="base">
                                        <p:cTn id="91" dur="500" fill="hold"/>
                                        <p:tgtEl>
                                          <p:spTgt spid="36"/>
                                        </p:tgtEl>
                                        <p:attrNameLst>
                                          <p:attrName>ppt_y</p:attrName>
                                        </p:attrNameLst>
                                      </p:cBhvr>
                                      <p:tavLst>
                                        <p:tav tm="0">
                                          <p:val>
                                            <p:strVal val="1+#ppt_h/2"/>
                                          </p:val>
                                        </p:tav>
                                        <p:tav tm="100000">
                                          <p:val>
                                            <p:strVal val="#ppt_y"/>
                                          </p:val>
                                        </p:tav>
                                      </p:tavLst>
                                    </p:anim>
                                  </p:childTnLst>
                                </p:cTn>
                              </p:par>
                              <p:par>
                                <p:cTn id="92" presetID="2" presetClass="entr" presetSubtype="1" fill="hold" grpId="0" nodeType="withEffect">
                                  <p:stCondLst>
                                    <p:cond delay="0"/>
                                  </p:stCondLst>
                                  <p:childTnLst>
                                    <p:set>
                                      <p:cBhvr>
                                        <p:cTn id="93" dur="1" fill="hold">
                                          <p:stCondLst>
                                            <p:cond delay="0"/>
                                          </p:stCondLst>
                                        </p:cTn>
                                        <p:tgtEl>
                                          <p:spTgt spid="37"/>
                                        </p:tgtEl>
                                        <p:attrNameLst>
                                          <p:attrName>style.visibility</p:attrName>
                                        </p:attrNameLst>
                                      </p:cBhvr>
                                      <p:to>
                                        <p:strVal val="visible"/>
                                      </p:to>
                                    </p:set>
                                    <p:anim calcmode="lin" valueType="num">
                                      <p:cBhvr additive="base">
                                        <p:cTn id="94" dur="500" fill="hold"/>
                                        <p:tgtEl>
                                          <p:spTgt spid="37"/>
                                        </p:tgtEl>
                                        <p:attrNameLst>
                                          <p:attrName>ppt_x</p:attrName>
                                        </p:attrNameLst>
                                      </p:cBhvr>
                                      <p:tavLst>
                                        <p:tav tm="0">
                                          <p:val>
                                            <p:strVal val="#ppt_x"/>
                                          </p:val>
                                        </p:tav>
                                        <p:tav tm="100000">
                                          <p:val>
                                            <p:strVal val="#ppt_x"/>
                                          </p:val>
                                        </p:tav>
                                      </p:tavLst>
                                    </p:anim>
                                    <p:anim calcmode="lin" valueType="num">
                                      <p:cBhvr additive="base">
                                        <p:cTn id="95" dur="500" fill="hold"/>
                                        <p:tgtEl>
                                          <p:spTgt spid="37"/>
                                        </p:tgtEl>
                                        <p:attrNameLst>
                                          <p:attrName>ppt_y</p:attrName>
                                        </p:attrNameLst>
                                      </p:cBhvr>
                                      <p:tavLst>
                                        <p:tav tm="0">
                                          <p:val>
                                            <p:strVal val="0-#ppt_h/2"/>
                                          </p:val>
                                        </p:tav>
                                        <p:tav tm="100000">
                                          <p:val>
                                            <p:strVal val="#ppt_y"/>
                                          </p:val>
                                        </p:tav>
                                      </p:tavLst>
                                    </p:anim>
                                  </p:childTnLst>
                                </p:cTn>
                              </p:par>
                              <p:par>
                                <p:cTn id="96" presetID="2" presetClass="entr" presetSubtype="4" fill="hold" grpId="0" nodeType="withEffect">
                                  <p:stCondLst>
                                    <p:cond delay="0"/>
                                  </p:stCondLst>
                                  <p:childTnLst>
                                    <p:set>
                                      <p:cBhvr>
                                        <p:cTn id="97" dur="1" fill="hold">
                                          <p:stCondLst>
                                            <p:cond delay="0"/>
                                          </p:stCondLst>
                                        </p:cTn>
                                        <p:tgtEl>
                                          <p:spTgt spid="38"/>
                                        </p:tgtEl>
                                        <p:attrNameLst>
                                          <p:attrName>style.visibility</p:attrName>
                                        </p:attrNameLst>
                                      </p:cBhvr>
                                      <p:to>
                                        <p:strVal val="visible"/>
                                      </p:to>
                                    </p:set>
                                    <p:anim calcmode="lin" valueType="num">
                                      <p:cBhvr additive="base">
                                        <p:cTn id="98" dur="500" fill="hold"/>
                                        <p:tgtEl>
                                          <p:spTgt spid="38"/>
                                        </p:tgtEl>
                                        <p:attrNameLst>
                                          <p:attrName>ppt_x</p:attrName>
                                        </p:attrNameLst>
                                      </p:cBhvr>
                                      <p:tavLst>
                                        <p:tav tm="0">
                                          <p:val>
                                            <p:strVal val="#ppt_x"/>
                                          </p:val>
                                        </p:tav>
                                        <p:tav tm="100000">
                                          <p:val>
                                            <p:strVal val="#ppt_x"/>
                                          </p:val>
                                        </p:tav>
                                      </p:tavLst>
                                    </p:anim>
                                    <p:anim calcmode="lin" valueType="num">
                                      <p:cBhvr additive="base">
                                        <p:cTn id="99" dur="500" fill="hold"/>
                                        <p:tgtEl>
                                          <p:spTgt spid="38"/>
                                        </p:tgtEl>
                                        <p:attrNameLst>
                                          <p:attrName>ppt_y</p:attrName>
                                        </p:attrNameLst>
                                      </p:cBhvr>
                                      <p:tavLst>
                                        <p:tav tm="0">
                                          <p:val>
                                            <p:strVal val="1+#ppt_h/2"/>
                                          </p:val>
                                        </p:tav>
                                        <p:tav tm="100000">
                                          <p:val>
                                            <p:strVal val="#ppt_y"/>
                                          </p:val>
                                        </p:tav>
                                      </p:tavLst>
                                    </p:anim>
                                  </p:childTnLst>
                                </p:cTn>
                              </p:par>
                              <p:par>
                                <p:cTn id="100" presetID="2" presetClass="entr" presetSubtype="9" fill="hold" grpId="0" nodeType="withEffect">
                                  <p:stCondLst>
                                    <p:cond delay="0"/>
                                  </p:stCondLst>
                                  <p:childTnLst>
                                    <p:set>
                                      <p:cBhvr>
                                        <p:cTn id="101" dur="1" fill="hold">
                                          <p:stCondLst>
                                            <p:cond delay="0"/>
                                          </p:stCondLst>
                                        </p:cTn>
                                        <p:tgtEl>
                                          <p:spTgt spid="39"/>
                                        </p:tgtEl>
                                        <p:attrNameLst>
                                          <p:attrName>style.visibility</p:attrName>
                                        </p:attrNameLst>
                                      </p:cBhvr>
                                      <p:to>
                                        <p:strVal val="visible"/>
                                      </p:to>
                                    </p:set>
                                    <p:anim calcmode="lin" valueType="num">
                                      <p:cBhvr additive="base">
                                        <p:cTn id="102" dur="500" fill="hold"/>
                                        <p:tgtEl>
                                          <p:spTgt spid="39"/>
                                        </p:tgtEl>
                                        <p:attrNameLst>
                                          <p:attrName>ppt_x</p:attrName>
                                        </p:attrNameLst>
                                      </p:cBhvr>
                                      <p:tavLst>
                                        <p:tav tm="0">
                                          <p:val>
                                            <p:strVal val="0-#ppt_w/2"/>
                                          </p:val>
                                        </p:tav>
                                        <p:tav tm="100000">
                                          <p:val>
                                            <p:strVal val="#ppt_x"/>
                                          </p:val>
                                        </p:tav>
                                      </p:tavLst>
                                    </p:anim>
                                    <p:anim calcmode="lin" valueType="num">
                                      <p:cBhvr additive="base">
                                        <p:cTn id="103" dur="500" fill="hold"/>
                                        <p:tgtEl>
                                          <p:spTgt spid="39"/>
                                        </p:tgtEl>
                                        <p:attrNameLst>
                                          <p:attrName>ppt_y</p:attrName>
                                        </p:attrNameLst>
                                      </p:cBhvr>
                                      <p:tavLst>
                                        <p:tav tm="0">
                                          <p:val>
                                            <p:strVal val="0-#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40"/>
                                        </p:tgtEl>
                                        <p:attrNameLst>
                                          <p:attrName>style.visibility</p:attrName>
                                        </p:attrNameLst>
                                      </p:cBhvr>
                                      <p:to>
                                        <p:strVal val="visible"/>
                                      </p:to>
                                    </p:set>
                                    <p:anim calcmode="lin" valueType="num">
                                      <p:cBhvr additive="base">
                                        <p:cTn id="106" dur="500" fill="hold"/>
                                        <p:tgtEl>
                                          <p:spTgt spid="40"/>
                                        </p:tgtEl>
                                        <p:attrNameLst>
                                          <p:attrName>ppt_x</p:attrName>
                                        </p:attrNameLst>
                                      </p:cBhvr>
                                      <p:tavLst>
                                        <p:tav tm="0">
                                          <p:val>
                                            <p:strVal val="#ppt_x"/>
                                          </p:val>
                                        </p:tav>
                                        <p:tav tm="100000">
                                          <p:val>
                                            <p:strVal val="#ppt_x"/>
                                          </p:val>
                                        </p:tav>
                                      </p:tavLst>
                                    </p:anim>
                                    <p:anim calcmode="lin" valueType="num">
                                      <p:cBhvr additive="base">
                                        <p:cTn id="107" dur="500" fill="hold"/>
                                        <p:tgtEl>
                                          <p:spTgt spid="40"/>
                                        </p:tgtEl>
                                        <p:attrNameLst>
                                          <p:attrName>ppt_y</p:attrName>
                                        </p:attrNameLst>
                                      </p:cBhvr>
                                      <p:tavLst>
                                        <p:tav tm="0">
                                          <p:val>
                                            <p:strVal val="1+#ppt_h/2"/>
                                          </p:val>
                                        </p:tav>
                                        <p:tav tm="100000">
                                          <p:val>
                                            <p:strVal val="#ppt_y"/>
                                          </p:val>
                                        </p:tav>
                                      </p:tavLst>
                                    </p:anim>
                                  </p:childTnLst>
                                </p:cTn>
                              </p:par>
                              <p:par>
                                <p:cTn id="108" presetID="2" presetClass="entr" presetSubtype="9" fill="hold" grpId="0" nodeType="withEffect">
                                  <p:stCondLst>
                                    <p:cond delay="0"/>
                                  </p:stCondLst>
                                  <p:childTnLst>
                                    <p:set>
                                      <p:cBhvr>
                                        <p:cTn id="109" dur="1" fill="hold">
                                          <p:stCondLst>
                                            <p:cond delay="0"/>
                                          </p:stCondLst>
                                        </p:cTn>
                                        <p:tgtEl>
                                          <p:spTgt spid="41"/>
                                        </p:tgtEl>
                                        <p:attrNameLst>
                                          <p:attrName>style.visibility</p:attrName>
                                        </p:attrNameLst>
                                      </p:cBhvr>
                                      <p:to>
                                        <p:strVal val="visible"/>
                                      </p:to>
                                    </p:set>
                                    <p:anim calcmode="lin" valueType="num">
                                      <p:cBhvr additive="base">
                                        <p:cTn id="110" dur="500" fill="hold"/>
                                        <p:tgtEl>
                                          <p:spTgt spid="41"/>
                                        </p:tgtEl>
                                        <p:attrNameLst>
                                          <p:attrName>ppt_x</p:attrName>
                                        </p:attrNameLst>
                                      </p:cBhvr>
                                      <p:tavLst>
                                        <p:tav tm="0">
                                          <p:val>
                                            <p:strVal val="0-#ppt_w/2"/>
                                          </p:val>
                                        </p:tav>
                                        <p:tav tm="100000">
                                          <p:val>
                                            <p:strVal val="#ppt_x"/>
                                          </p:val>
                                        </p:tav>
                                      </p:tavLst>
                                    </p:anim>
                                    <p:anim calcmode="lin" valueType="num">
                                      <p:cBhvr additive="base">
                                        <p:cTn id="111" dur="500" fill="hold"/>
                                        <p:tgtEl>
                                          <p:spTgt spid="41"/>
                                        </p:tgtEl>
                                        <p:attrNameLst>
                                          <p:attrName>ppt_y</p:attrName>
                                        </p:attrNameLst>
                                      </p:cBhvr>
                                      <p:tavLst>
                                        <p:tav tm="0">
                                          <p:val>
                                            <p:strVal val="0-#ppt_h/2"/>
                                          </p:val>
                                        </p:tav>
                                        <p:tav tm="100000">
                                          <p:val>
                                            <p:strVal val="#ppt_y"/>
                                          </p:val>
                                        </p:tav>
                                      </p:tavLst>
                                    </p:anim>
                                  </p:childTnLst>
                                </p:cTn>
                              </p:par>
                              <p:par>
                                <p:cTn id="112" presetID="2" presetClass="entr" presetSubtype="12" fill="hold" nodeType="withEffect">
                                  <p:stCondLst>
                                    <p:cond delay="0"/>
                                  </p:stCondLst>
                                  <p:childTnLst>
                                    <p:set>
                                      <p:cBhvr>
                                        <p:cTn id="113" dur="1" fill="hold">
                                          <p:stCondLst>
                                            <p:cond delay="0"/>
                                          </p:stCondLst>
                                        </p:cTn>
                                        <p:tgtEl>
                                          <p:spTgt spid="3"/>
                                        </p:tgtEl>
                                        <p:attrNameLst>
                                          <p:attrName>style.visibility</p:attrName>
                                        </p:attrNameLst>
                                      </p:cBhvr>
                                      <p:to>
                                        <p:strVal val="visible"/>
                                      </p:to>
                                    </p:set>
                                    <p:anim calcmode="lin" valueType="num">
                                      <p:cBhvr additive="base">
                                        <p:cTn id="114" dur="500" fill="hold"/>
                                        <p:tgtEl>
                                          <p:spTgt spid="3"/>
                                        </p:tgtEl>
                                        <p:attrNameLst>
                                          <p:attrName>ppt_x</p:attrName>
                                        </p:attrNameLst>
                                      </p:cBhvr>
                                      <p:tavLst>
                                        <p:tav tm="0">
                                          <p:val>
                                            <p:strVal val="0-#ppt_w/2"/>
                                          </p:val>
                                        </p:tav>
                                        <p:tav tm="100000">
                                          <p:val>
                                            <p:strVal val="#ppt_x"/>
                                          </p:val>
                                        </p:tav>
                                      </p:tavLst>
                                    </p:anim>
                                    <p:anim calcmode="lin" valueType="num">
                                      <p:cBhvr additive="base">
                                        <p:cTn id="115" dur="500" fill="hold"/>
                                        <p:tgtEl>
                                          <p:spTgt spid="3"/>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 calcmode="lin" valueType="num">
                                      <p:cBhvr additive="base">
                                        <p:cTn id="118" dur="500" fill="hold"/>
                                        <p:tgtEl>
                                          <p:spTgt spid="51"/>
                                        </p:tgtEl>
                                        <p:attrNameLst>
                                          <p:attrName>ppt_x</p:attrName>
                                        </p:attrNameLst>
                                      </p:cBhvr>
                                      <p:tavLst>
                                        <p:tav tm="0">
                                          <p:val>
                                            <p:strVal val="#ppt_x"/>
                                          </p:val>
                                        </p:tav>
                                        <p:tav tm="100000">
                                          <p:val>
                                            <p:strVal val="#ppt_x"/>
                                          </p:val>
                                        </p:tav>
                                      </p:tavLst>
                                    </p:anim>
                                    <p:anim calcmode="lin" valueType="num">
                                      <p:cBhvr additive="base">
                                        <p:cTn id="119" dur="500" fill="hold"/>
                                        <p:tgtEl>
                                          <p:spTgt spid="51"/>
                                        </p:tgtEl>
                                        <p:attrNameLst>
                                          <p:attrName>ppt_y</p:attrName>
                                        </p:attrNameLst>
                                      </p:cBhvr>
                                      <p:tavLst>
                                        <p:tav tm="0">
                                          <p:val>
                                            <p:strVal val="1+#ppt_h/2"/>
                                          </p:val>
                                        </p:tav>
                                        <p:tav tm="100000">
                                          <p:val>
                                            <p:strVal val="#ppt_y"/>
                                          </p:val>
                                        </p:tav>
                                      </p:tavLst>
                                    </p:anim>
                                  </p:childTnLst>
                                </p:cTn>
                              </p:par>
                              <p:par>
                                <p:cTn id="120" presetID="2" presetClass="entr" presetSubtype="4" fill="hold" grpId="0" nodeType="withEffect">
                                  <p:stCondLst>
                                    <p:cond delay="0"/>
                                  </p:stCondLst>
                                  <p:childTnLst>
                                    <p:set>
                                      <p:cBhvr>
                                        <p:cTn id="121" dur="1" fill="hold">
                                          <p:stCondLst>
                                            <p:cond delay="0"/>
                                          </p:stCondLst>
                                        </p:cTn>
                                        <p:tgtEl>
                                          <p:spTgt spid="52"/>
                                        </p:tgtEl>
                                        <p:attrNameLst>
                                          <p:attrName>style.visibility</p:attrName>
                                        </p:attrNameLst>
                                      </p:cBhvr>
                                      <p:to>
                                        <p:strVal val="visible"/>
                                      </p:to>
                                    </p:set>
                                    <p:anim calcmode="lin" valueType="num">
                                      <p:cBhvr additive="base">
                                        <p:cTn id="122" dur="500" fill="hold"/>
                                        <p:tgtEl>
                                          <p:spTgt spid="52"/>
                                        </p:tgtEl>
                                        <p:attrNameLst>
                                          <p:attrName>ppt_x</p:attrName>
                                        </p:attrNameLst>
                                      </p:cBhvr>
                                      <p:tavLst>
                                        <p:tav tm="0">
                                          <p:val>
                                            <p:strVal val="#ppt_x"/>
                                          </p:val>
                                        </p:tav>
                                        <p:tav tm="100000">
                                          <p:val>
                                            <p:strVal val="#ppt_x"/>
                                          </p:val>
                                        </p:tav>
                                      </p:tavLst>
                                    </p:anim>
                                    <p:anim calcmode="lin" valueType="num">
                                      <p:cBhvr additive="base">
                                        <p:cTn id="123" dur="500" fill="hold"/>
                                        <p:tgtEl>
                                          <p:spTgt spid="52"/>
                                        </p:tgtEl>
                                        <p:attrNameLst>
                                          <p:attrName>ppt_y</p:attrName>
                                        </p:attrNameLst>
                                      </p:cBhvr>
                                      <p:tavLst>
                                        <p:tav tm="0">
                                          <p:val>
                                            <p:strVal val="1+#ppt_h/2"/>
                                          </p:val>
                                        </p:tav>
                                        <p:tav tm="100000">
                                          <p:val>
                                            <p:strVal val="#ppt_y"/>
                                          </p:val>
                                        </p:tav>
                                      </p:tavLst>
                                    </p:anim>
                                  </p:childTnLst>
                                </p:cTn>
                              </p:par>
                              <p:par>
                                <p:cTn id="124" presetID="2" presetClass="entr" presetSubtype="4" fill="hold" grpId="0" nodeType="withEffect">
                                  <p:stCondLst>
                                    <p:cond delay="0"/>
                                  </p:stCondLst>
                                  <p:childTnLst>
                                    <p:set>
                                      <p:cBhvr>
                                        <p:cTn id="125" dur="1" fill="hold">
                                          <p:stCondLst>
                                            <p:cond delay="0"/>
                                          </p:stCondLst>
                                        </p:cTn>
                                        <p:tgtEl>
                                          <p:spTgt spid="53"/>
                                        </p:tgtEl>
                                        <p:attrNameLst>
                                          <p:attrName>style.visibility</p:attrName>
                                        </p:attrNameLst>
                                      </p:cBhvr>
                                      <p:to>
                                        <p:strVal val="visible"/>
                                      </p:to>
                                    </p:set>
                                    <p:anim calcmode="lin" valueType="num">
                                      <p:cBhvr additive="base">
                                        <p:cTn id="126" dur="500" fill="hold"/>
                                        <p:tgtEl>
                                          <p:spTgt spid="53"/>
                                        </p:tgtEl>
                                        <p:attrNameLst>
                                          <p:attrName>ppt_x</p:attrName>
                                        </p:attrNameLst>
                                      </p:cBhvr>
                                      <p:tavLst>
                                        <p:tav tm="0">
                                          <p:val>
                                            <p:strVal val="#ppt_x"/>
                                          </p:val>
                                        </p:tav>
                                        <p:tav tm="100000">
                                          <p:val>
                                            <p:strVal val="#ppt_x"/>
                                          </p:val>
                                        </p:tav>
                                      </p:tavLst>
                                    </p:anim>
                                    <p:anim calcmode="lin" valueType="num">
                                      <p:cBhvr additive="base">
                                        <p:cTn id="127" dur="500" fill="hold"/>
                                        <p:tgtEl>
                                          <p:spTgt spid="53"/>
                                        </p:tgtEl>
                                        <p:attrNameLst>
                                          <p:attrName>ppt_y</p:attrName>
                                        </p:attrNameLst>
                                      </p:cBhvr>
                                      <p:tavLst>
                                        <p:tav tm="0">
                                          <p:val>
                                            <p:strVal val="1+#ppt_h/2"/>
                                          </p:val>
                                        </p:tav>
                                        <p:tav tm="100000">
                                          <p:val>
                                            <p:strVal val="#ppt_y"/>
                                          </p:val>
                                        </p:tav>
                                      </p:tavLst>
                                    </p:anim>
                                  </p:childTnLst>
                                </p:cTn>
                              </p:par>
                              <p:par>
                                <p:cTn id="128" presetID="2" presetClass="entr" presetSubtype="4" fill="hold" grpId="0" nodeType="withEffect">
                                  <p:stCondLst>
                                    <p:cond delay="0"/>
                                  </p:stCondLst>
                                  <p:childTnLst>
                                    <p:set>
                                      <p:cBhvr>
                                        <p:cTn id="129" dur="1" fill="hold">
                                          <p:stCondLst>
                                            <p:cond delay="0"/>
                                          </p:stCondLst>
                                        </p:cTn>
                                        <p:tgtEl>
                                          <p:spTgt spid="54"/>
                                        </p:tgtEl>
                                        <p:attrNameLst>
                                          <p:attrName>style.visibility</p:attrName>
                                        </p:attrNameLst>
                                      </p:cBhvr>
                                      <p:to>
                                        <p:strVal val="visible"/>
                                      </p:to>
                                    </p:set>
                                    <p:anim calcmode="lin" valueType="num">
                                      <p:cBhvr additive="base">
                                        <p:cTn id="130" dur="500" fill="hold"/>
                                        <p:tgtEl>
                                          <p:spTgt spid="54"/>
                                        </p:tgtEl>
                                        <p:attrNameLst>
                                          <p:attrName>ppt_x</p:attrName>
                                        </p:attrNameLst>
                                      </p:cBhvr>
                                      <p:tavLst>
                                        <p:tav tm="0">
                                          <p:val>
                                            <p:strVal val="#ppt_x"/>
                                          </p:val>
                                        </p:tav>
                                        <p:tav tm="100000">
                                          <p:val>
                                            <p:strVal val="#ppt_x"/>
                                          </p:val>
                                        </p:tav>
                                      </p:tavLst>
                                    </p:anim>
                                    <p:anim calcmode="lin" valueType="num">
                                      <p:cBhvr additive="base">
                                        <p:cTn id="131" dur="500" fill="hold"/>
                                        <p:tgtEl>
                                          <p:spTgt spid="54"/>
                                        </p:tgtEl>
                                        <p:attrNameLst>
                                          <p:attrName>ppt_y</p:attrName>
                                        </p:attrNameLst>
                                      </p:cBhvr>
                                      <p:tavLst>
                                        <p:tav tm="0">
                                          <p:val>
                                            <p:strVal val="1+#ppt_h/2"/>
                                          </p:val>
                                        </p:tav>
                                        <p:tav tm="100000">
                                          <p:val>
                                            <p:strVal val="#ppt_y"/>
                                          </p:val>
                                        </p:tav>
                                      </p:tavLst>
                                    </p:anim>
                                  </p:childTnLst>
                                </p:cTn>
                              </p:par>
                              <p:par>
                                <p:cTn id="132" presetID="2" presetClass="entr" presetSubtype="12" fill="hold" grpId="0" nodeType="withEffect">
                                  <p:stCondLst>
                                    <p:cond delay="0"/>
                                  </p:stCondLst>
                                  <p:childTnLst>
                                    <p:set>
                                      <p:cBhvr>
                                        <p:cTn id="133" dur="1" fill="hold">
                                          <p:stCondLst>
                                            <p:cond delay="0"/>
                                          </p:stCondLst>
                                        </p:cTn>
                                        <p:tgtEl>
                                          <p:spTgt spid="55"/>
                                        </p:tgtEl>
                                        <p:attrNameLst>
                                          <p:attrName>style.visibility</p:attrName>
                                        </p:attrNameLst>
                                      </p:cBhvr>
                                      <p:to>
                                        <p:strVal val="visible"/>
                                      </p:to>
                                    </p:set>
                                    <p:anim calcmode="lin" valueType="num">
                                      <p:cBhvr additive="base">
                                        <p:cTn id="134" dur="500" fill="hold"/>
                                        <p:tgtEl>
                                          <p:spTgt spid="55"/>
                                        </p:tgtEl>
                                        <p:attrNameLst>
                                          <p:attrName>ppt_x</p:attrName>
                                        </p:attrNameLst>
                                      </p:cBhvr>
                                      <p:tavLst>
                                        <p:tav tm="0">
                                          <p:val>
                                            <p:strVal val="0-#ppt_w/2"/>
                                          </p:val>
                                        </p:tav>
                                        <p:tav tm="100000">
                                          <p:val>
                                            <p:strVal val="#ppt_x"/>
                                          </p:val>
                                        </p:tav>
                                      </p:tavLst>
                                    </p:anim>
                                    <p:anim calcmode="lin" valueType="num">
                                      <p:cBhvr additive="base">
                                        <p:cTn id="135" dur="500" fill="hold"/>
                                        <p:tgtEl>
                                          <p:spTgt spid="55"/>
                                        </p:tgtEl>
                                        <p:attrNameLst>
                                          <p:attrName>ppt_y</p:attrName>
                                        </p:attrNameLst>
                                      </p:cBhvr>
                                      <p:tavLst>
                                        <p:tav tm="0">
                                          <p:val>
                                            <p:strVal val="1+#ppt_h/2"/>
                                          </p:val>
                                        </p:tav>
                                        <p:tav tm="100000">
                                          <p:val>
                                            <p:strVal val="#ppt_y"/>
                                          </p:val>
                                        </p:tav>
                                      </p:tavLst>
                                    </p:anim>
                                  </p:childTnLst>
                                </p:cTn>
                              </p:par>
                              <p:par>
                                <p:cTn id="136" presetID="2" presetClass="entr" presetSubtype="4" fill="hold" grpId="0" nodeType="withEffect">
                                  <p:stCondLst>
                                    <p:cond delay="0"/>
                                  </p:stCondLst>
                                  <p:childTnLst>
                                    <p:set>
                                      <p:cBhvr>
                                        <p:cTn id="137" dur="1" fill="hold">
                                          <p:stCondLst>
                                            <p:cond delay="0"/>
                                          </p:stCondLst>
                                        </p:cTn>
                                        <p:tgtEl>
                                          <p:spTgt spid="56"/>
                                        </p:tgtEl>
                                        <p:attrNameLst>
                                          <p:attrName>style.visibility</p:attrName>
                                        </p:attrNameLst>
                                      </p:cBhvr>
                                      <p:to>
                                        <p:strVal val="visible"/>
                                      </p:to>
                                    </p:set>
                                    <p:anim calcmode="lin" valueType="num">
                                      <p:cBhvr additive="base">
                                        <p:cTn id="138" dur="500" fill="hold"/>
                                        <p:tgtEl>
                                          <p:spTgt spid="56"/>
                                        </p:tgtEl>
                                        <p:attrNameLst>
                                          <p:attrName>ppt_x</p:attrName>
                                        </p:attrNameLst>
                                      </p:cBhvr>
                                      <p:tavLst>
                                        <p:tav tm="0">
                                          <p:val>
                                            <p:strVal val="#ppt_x"/>
                                          </p:val>
                                        </p:tav>
                                        <p:tav tm="100000">
                                          <p:val>
                                            <p:strVal val="#ppt_x"/>
                                          </p:val>
                                        </p:tav>
                                      </p:tavLst>
                                    </p:anim>
                                    <p:anim calcmode="lin" valueType="num">
                                      <p:cBhvr additive="base">
                                        <p:cTn id="139" dur="500" fill="hold"/>
                                        <p:tgtEl>
                                          <p:spTgt spid="56"/>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0"/>
                                  </p:stCondLst>
                                  <p:childTnLst>
                                    <p:set>
                                      <p:cBhvr>
                                        <p:cTn id="141" dur="1" fill="hold">
                                          <p:stCondLst>
                                            <p:cond delay="0"/>
                                          </p:stCondLst>
                                        </p:cTn>
                                        <p:tgtEl>
                                          <p:spTgt spid="57"/>
                                        </p:tgtEl>
                                        <p:attrNameLst>
                                          <p:attrName>style.visibility</p:attrName>
                                        </p:attrNameLst>
                                      </p:cBhvr>
                                      <p:to>
                                        <p:strVal val="visible"/>
                                      </p:to>
                                    </p:set>
                                    <p:anim calcmode="lin" valueType="num">
                                      <p:cBhvr additive="base">
                                        <p:cTn id="142" dur="500" fill="hold"/>
                                        <p:tgtEl>
                                          <p:spTgt spid="57"/>
                                        </p:tgtEl>
                                        <p:attrNameLst>
                                          <p:attrName>ppt_x</p:attrName>
                                        </p:attrNameLst>
                                      </p:cBhvr>
                                      <p:tavLst>
                                        <p:tav tm="0">
                                          <p:val>
                                            <p:strVal val="#ppt_x"/>
                                          </p:val>
                                        </p:tav>
                                        <p:tav tm="100000">
                                          <p:val>
                                            <p:strVal val="#ppt_x"/>
                                          </p:val>
                                        </p:tav>
                                      </p:tavLst>
                                    </p:anim>
                                    <p:anim calcmode="lin" valueType="num">
                                      <p:cBhvr additive="base">
                                        <p:cTn id="143" dur="500" fill="hold"/>
                                        <p:tgtEl>
                                          <p:spTgt spid="57"/>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58"/>
                                        </p:tgtEl>
                                        <p:attrNameLst>
                                          <p:attrName>style.visibility</p:attrName>
                                        </p:attrNameLst>
                                      </p:cBhvr>
                                      <p:to>
                                        <p:strVal val="visible"/>
                                      </p:to>
                                    </p:set>
                                    <p:anim calcmode="lin" valueType="num">
                                      <p:cBhvr additive="base">
                                        <p:cTn id="146" dur="500" fill="hold"/>
                                        <p:tgtEl>
                                          <p:spTgt spid="58"/>
                                        </p:tgtEl>
                                        <p:attrNameLst>
                                          <p:attrName>ppt_x</p:attrName>
                                        </p:attrNameLst>
                                      </p:cBhvr>
                                      <p:tavLst>
                                        <p:tav tm="0">
                                          <p:val>
                                            <p:strVal val="#ppt_x"/>
                                          </p:val>
                                        </p:tav>
                                        <p:tav tm="100000">
                                          <p:val>
                                            <p:strVal val="#ppt_x"/>
                                          </p:val>
                                        </p:tav>
                                      </p:tavLst>
                                    </p:anim>
                                    <p:anim calcmode="lin" valueType="num">
                                      <p:cBhvr additive="base">
                                        <p:cTn id="147" dur="500" fill="hold"/>
                                        <p:tgtEl>
                                          <p:spTgt spid="58"/>
                                        </p:tgtEl>
                                        <p:attrNameLst>
                                          <p:attrName>ppt_y</p:attrName>
                                        </p:attrNameLst>
                                      </p:cBhvr>
                                      <p:tavLst>
                                        <p:tav tm="0">
                                          <p:val>
                                            <p:strVal val="1+#ppt_h/2"/>
                                          </p:val>
                                        </p:tav>
                                        <p:tav tm="100000">
                                          <p:val>
                                            <p:strVal val="#ppt_y"/>
                                          </p:val>
                                        </p:tav>
                                      </p:tavLst>
                                    </p:anim>
                                  </p:childTnLst>
                                </p:cTn>
                              </p:par>
                              <p:par>
                                <p:cTn id="148" presetID="2" presetClass="entr" presetSubtype="8" fill="hold" nodeType="withEffect">
                                  <p:stCondLst>
                                    <p:cond delay="0"/>
                                  </p:stCondLst>
                                  <p:childTnLst>
                                    <p:set>
                                      <p:cBhvr>
                                        <p:cTn id="149" dur="1" fill="hold">
                                          <p:stCondLst>
                                            <p:cond delay="0"/>
                                          </p:stCondLst>
                                        </p:cTn>
                                        <p:tgtEl>
                                          <p:spTgt spid="4"/>
                                        </p:tgtEl>
                                        <p:attrNameLst>
                                          <p:attrName>style.visibility</p:attrName>
                                        </p:attrNameLst>
                                      </p:cBhvr>
                                      <p:to>
                                        <p:strVal val="visible"/>
                                      </p:to>
                                    </p:set>
                                    <p:anim calcmode="lin" valueType="num">
                                      <p:cBhvr additive="base">
                                        <p:cTn id="150" dur="500" fill="hold"/>
                                        <p:tgtEl>
                                          <p:spTgt spid="4"/>
                                        </p:tgtEl>
                                        <p:attrNameLst>
                                          <p:attrName>ppt_x</p:attrName>
                                        </p:attrNameLst>
                                      </p:cBhvr>
                                      <p:tavLst>
                                        <p:tav tm="0">
                                          <p:val>
                                            <p:strVal val="0-#ppt_w/2"/>
                                          </p:val>
                                        </p:tav>
                                        <p:tav tm="100000">
                                          <p:val>
                                            <p:strVal val="#ppt_x"/>
                                          </p:val>
                                        </p:tav>
                                      </p:tavLst>
                                    </p:anim>
                                    <p:anim calcmode="lin" valueType="num">
                                      <p:cBhvr additive="base">
                                        <p:cTn id="151" dur="500" fill="hold"/>
                                        <p:tgtEl>
                                          <p:spTgt spid="4"/>
                                        </p:tgtEl>
                                        <p:attrNameLst>
                                          <p:attrName>ppt_y</p:attrName>
                                        </p:attrNameLst>
                                      </p:cBhvr>
                                      <p:tavLst>
                                        <p:tav tm="0">
                                          <p:val>
                                            <p:strVal val="#ppt_y"/>
                                          </p:val>
                                        </p:tav>
                                        <p:tav tm="100000">
                                          <p:val>
                                            <p:strVal val="#ppt_y"/>
                                          </p:val>
                                        </p:tav>
                                      </p:tavLst>
                                    </p:anim>
                                  </p:childTnLst>
                                </p:cTn>
                              </p:par>
                              <p:par>
                                <p:cTn id="152" presetID="2" presetClass="entr" presetSubtype="4" fill="hold" grpId="0" nodeType="withEffect">
                                  <p:stCondLst>
                                    <p:cond delay="0"/>
                                  </p:stCondLst>
                                  <p:childTnLst>
                                    <p:set>
                                      <p:cBhvr>
                                        <p:cTn id="153" dur="1" fill="hold">
                                          <p:stCondLst>
                                            <p:cond delay="0"/>
                                          </p:stCondLst>
                                        </p:cTn>
                                        <p:tgtEl>
                                          <p:spTgt spid="62"/>
                                        </p:tgtEl>
                                        <p:attrNameLst>
                                          <p:attrName>style.visibility</p:attrName>
                                        </p:attrNameLst>
                                      </p:cBhvr>
                                      <p:to>
                                        <p:strVal val="visible"/>
                                      </p:to>
                                    </p:set>
                                    <p:anim calcmode="lin" valueType="num">
                                      <p:cBhvr additive="base">
                                        <p:cTn id="154" dur="500" fill="hold"/>
                                        <p:tgtEl>
                                          <p:spTgt spid="62"/>
                                        </p:tgtEl>
                                        <p:attrNameLst>
                                          <p:attrName>ppt_x</p:attrName>
                                        </p:attrNameLst>
                                      </p:cBhvr>
                                      <p:tavLst>
                                        <p:tav tm="0">
                                          <p:val>
                                            <p:strVal val="#ppt_x"/>
                                          </p:val>
                                        </p:tav>
                                        <p:tav tm="100000">
                                          <p:val>
                                            <p:strVal val="#ppt_x"/>
                                          </p:val>
                                        </p:tav>
                                      </p:tavLst>
                                    </p:anim>
                                    <p:anim calcmode="lin" valueType="num">
                                      <p:cBhvr additive="base">
                                        <p:cTn id="155" dur="500" fill="hold"/>
                                        <p:tgtEl>
                                          <p:spTgt spid="62"/>
                                        </p:tgtEl>
                                        <p:attrNameLst>
                                          <p:attrName>ppt_y</p:attrName>
                                        </p:attrNameLst>
                                      </p:cBhvr>
                                      <p:tavLst>
                                        <p:tav tm="0">
                                          <p:val>
                                            <p:strVal val="1+#ppt_h/2"/>
                                          </p:val>
                                        </p:tav>
                                        <p:tav tm="100000">
                                          <p:val>
                                            <p:strVal val="#ppt_y"/>
                                          </p:val>
                                        </p:tav>
                                      </p:tavLst>
                                    </p:anim>
                                  </p:childTnLst>
                                </p:cTn>
                              </p:par>
                              <p:par>
                                <p:cTn id="156" presetID="2" presetClass="entr" presetSubtype="4" fill="hold" grpId="0" nodeType="withEffect">
                                  <p:stCondLst>
                                    <p:cond delay="0"/>
                                  </p:stCondLst>
                                  <p:childTnLst>
                                    <p:set>
                                      <p:cBhvr>
                                        <p:cTn id="157" dur="1" fill="hold">
                                          <p:stCondLst>
                                            <p:cond delay="0"/>
                                          </p:stCondLst>
                                        </p:cTn>
                                        <p:tgtEl>
                                          <p:spTgt spid="63"/>
                                        </p:tgtEl>
                                        <p:attrNameLst>
                                          <p:attrName>style.visibility</p:attrName>
                                        </p:attrNameLst>
                                      </p:cBhvr>
                                      <p:to>
                                        <p:strVal val="visible"/>
                                      </p:to>
                                    </p:set>
                                    <p:anim calcmode="lin" valueType="num">
                                      <p:cBhvr additive="base">
                                        <p:cTn id="158" dur="500" fill="hold"/>
                                        <p:tgtEl>
                                          <p:spTgt spid="63"/>
                                        </p:tgtEl>
                                        <p:attrNameLst>
                                          <p:attrName>ppt_x</p:attrName>
                                        </p:attrNameLst>
                                      </p:cBhvr>
                                      <p:tavLst>
                                        <p:tav tm="0">
                                          <p:val>
                                            <p:strVal val="#ppt_x"/>
                                          </p:val>
                                        </p:tav>
                                        <p:tav tm="100000">
                                          <p:val>
                                            <p:strVal val="#ppt_x"/>
                                          </p:val>
                                        </p:tav>
                                      </p:tavLst>
                                    </p:anim>
                                    <p:anim calcmode="lin" valueType="num">
                                      <p:cBhvr additive="base">
                                        <p:cTn id="159" dur="500" fill="hold"/>
                                        <p:tgtEl>
                                          <p:spTgt spid="63"/>
                                        </p:tgtEl>
                                        <p:attrNameLst>
                                          <p:attrName>ppt_y</p:attrName>
                                        </p:attrNameLst>
                                      </p:cBhvr>
                                      <p:tavLst>
                                        <p:tav tm="0">
                                          <p:val>
                                            <p:strVal val="1+#ppt_h/2"/>
                                          </p:val>
                                        </p:tav>
                                        <p:tav tm="100000">
                                          <p:val>
                                            <p:strVal val="#ppt_y"/>
                                          </p:val>
                                        </p:tav>
                                      </p:tavLst>
                                    </p:anim>
                                  </p:childTnLst>
                                </p:cTn>
                              </p:par>
                              <p:par>
                                <p:cTn id="160" presetID="2" presetClass="entr" presetSubtype="4" fill="hold" grpId="0" nodeType="withEffect">
                                  <p:stCondLst>
                                    <p:cond delay="0"/>
                                  </p:stCondLst>
                                  <p:childTnLst>
                                    <p:set>
                                      <p:cBhvr>
                                        <p:cTn id="161" dur="1" fill="hold">
                                          <p:stCondLst>
                                            <p:cond delay="0"/>
                                          </p:stCondLst>
                                        </p:cTn>
                                        <p:tgtEl>
                                          <p:spTgt spid="64"/>
                                        </p:tgtEl>
                                        <p:attrNameLst>
                                          <p:attrName>style.visibility</p:attrName>
                                        </p:attrNameLst>
                                      </p:cBhvr>
                                      <p:to>
                                        <p:strVal val="visible"/>
                                      </p:to>
                                    </p:set>
                                    <p:anim calcmode="lin" valueType="num">
                                      <p:cBhvr additive="base">
                                        <p:cTn id="162" dur="500" fill="hold"/>
                                        <p:tgtEl>
                                          <p:spTgt spid="64"/>
                                        </p:tgtEl>
                                        <p:attrNameLst>
                                          <p:attrName>ppt_x</p:attrName>
                                        </p:attrNameLst>
                                      </p:cBhvr>
                                      <p:tavLst>
                                        <p:tav tm="0">
                                          <p:val>
                                            <p:strVal val="#ppt_x"/>
                                          </p:val>
                                        </p:tav>
                                        <p:tav tm="100000">
                                          <p:val>
                                            <p:strVal val="#ppt_x"/>
                                          </p:val>
                                        </p:tav>
                                      </p:tavLst>
                                    </p:anim>
                                    <p:anim calcmode="lin" valueType="num">
                                      <p:cBhvr additive="base">
                                        <p:cTn id="163" dur="500" fill="hold"/>
                                        <p:tgtEl>
                                          <p:spTgt spid="64"/>
                                        </p:tgtEl>
                                        <p:attrNameLst>
                                          <p:attrName>ppt_y</p:attrName>
                                        </p:attrNameLst>
                                      </p:cBhvr>
                                      <p:tavLst>
                                        <p:tav tm="0">
                                          <p:val>
                                            <p:strVal val="1+#ppt_h/2"/>
                                          </p:val>
                                        </p:tav>
                                        <p:tav tm="100000">
                                          <p:val>
                                            <p:strVal val="#ppt_y"/>
                                          </p:val>
                                        </p:tav>
                                      </p:tavLst>
                                    </p:anim>
                                  </p:childTnLst>
                                </p:cTn>
                              </p:par>
                              <p:par>
                                <p:cTn id="164" presetID="2" presetClass="entr" presetSubtype="4" fill="hold" grpId="0" nodeType="withEffect">
                                  <p:stCondLst>
                                    <p:cond delay="0"/>
                                  </p:stCondLst>
                                  <p:childTnLst>
                                    <p:set>
                                      <p:cBhvr>
                                        <p:cTn id="165" dur="1" fill="hold">
                                          <p:stCondLst>
                                            <p:cond delay="0"/>
                                          </p:stCondLst>
                                        </p:cTn>
                                        <p:tgtEl>
                                          <p:spTgt spid="65"/>
                                        </p:tgtEl>
                                        <p:attrNameLst>
                                          <p:attrName>style.visibility</p:attrName>
                                        </p:attrNameLst>
                                      </p:cBhvr>
                                      <p:to>
                                        <p:strVal val="visible"/>
                                      </p:to>
                                    </p:set>
                                    <p:anim calcmode="lin" valueType="num">
                                      <p:cBhvr additive="base">
                                        <p:cTn id="166" dur="500" fill="hold"/>
                                        <p:tgtEl>
                                          <p:spTgt spid="65"/>
                                        </p:tgtEl>
                                        <p:attrNameLst>
                                          <p:attrName>ppt_x</p:attrName>
                                        </p:attrNameLst>
                                      </p:cBhvr>
                                      <p:tavLst>
                                        <p:tav tm="0">
                                          <p:val>
                                            <p:strVal val="#ppt_x"/>
                                          </p:val>
                                        </p:tav>
                                        <p:tav tm="100000">
                                          <p:val>
                                            <p:strVal val="#ppt_x"/>
                                          </p:val>
                                        </p:tav>
                                      </p:tavLst>
                                    </p:anim>
                                    <p:anim calcmode="lin" valueType="num">
                                      <p:cBhvr additive="base">
                                        <p:cTn id="167" dur="500" fill="hold"/>
                                        <p:tgtEl>
                                          <p:spTgt spid="65"/>
                                        </p:tgtEl>
                                        <p:attrNameLst>
                                          <p:attrName>ppt_y</p:attrName>
                                        </p:attrNameLst>
                                      </p:cBhvr>
                                      <p:tavLst>
                                        <p:tav tm="0">
                                          <p:val>
                                            <p:strVal val="1+#ppt_h/2"/>
                                          </p:val>
                                        </p:tav>
                                        <p:tav tm="100000">
                                          <p:val>
                                            <p:strVal val="#ppt_y"/>
                                          </p:val>
                                        </p:tav>
                                      </p:tavLst>
                                    </p:anim>
                                  </p:childTnLst>
                                </p:cTn>
                              </p:par>
                              <p:par>
                                <p:cTn id="168" presetID="2" presetClass="entr" presetSubtype="4" fill="hold" grpId="0" nodeType="withEffect">
                                  <p:stCondLst>
                                    <p:cond delay="0"/>
                                  </p:stCondLst>
                                  <p:childTnLst>
                                    <p:set>
                                      <p:cBhvr>
                                        <p:cTn id="169" dur="1" fill="hold">
                                          <p:stCondLst>
                                            <p:cond delay="0"/>
                                          </p:stCondLst>
                                        </p:cTn>
                                        <p:tgtEl>
                                          <p:spTgt spid="66"/>
                                        </p:tgtEl>
                                        <p:attrNameLst>
                                          <p:attrName>style.visibility</p:attrName>
                                        </p:attrNameLst>
                                      </p:cBhvr>
                                      <p:to>
                                        <p:strVal val="visible"/>
                                      </p:to>
                                    </p:set>
                                    <p:anim calcmode="lin" valueType="num">
                                      <p:cBhvr additive="base">
                                        <p:cTn id="170" dur="500" fill="hold"/>
                                        <p:tgtEl>
                                          <p:spTgt spid="66"/>
                                        </p:tgtEl>
                                        <p:attrNameLst>
                                          <p:attrName>ppt_x</p:attrName>
                                        </p:attrNameLst>
                                      </p:cBhvr>
                                      <p:tavLst>
                                        <p:tav tm="0">
                                          <p:val>
                                            <p:strVal val="#ppt_x"/>
                                          </p:val>
                                        </p:tav>
                                        <p:tav tm="100000">
                                          <p:val>
                                            <p:strVal val="#ppt_x"/>
                                          </p:val>
                                        </p:tav>
                                      </p:tavLst>
                                    </p:anim>
                                    <p:anim calcmode="lin" valueType="num">
                                      <p:cBhvr additive="base">
                                        <p:cTn id="171" dur="500" fill="hold"/>
                                        <p:tgtEl>
                                          <p:spTgt spid="66"/>
                                        </p:tgtEl>
                                        <p:attrNameLst>
                                          <p:attrName>ppt_y</p:attrName>
                                        </p:attrNameLst>
                                      </p:cBhvr>
                                      <p:tavLst>
                                        <p:tav tm="0">
                                          <p:val>
                                            <p:strVal val="1+#ppt_h/2"/>
                                          </p:val>
                                        </p:tav>
                                        <p:tav tm="100000">
                                          <p:val>
                                            <p:strVal val="#ppt_y"/>
                                          </p:val>
                                        </p:tav>
                                      </p:tavLst>
                                    </p:anim>
                                  </p:childTnLst>
                                </p:cTn>
                              </p:par>
                              <p:par>
                                <p:cTn id="172" presetID="2" presetClass="entr" presetSubtype="8" fill="hold" grpId="0" nodeType="withEffect">
                                  <p:stCondLst>
                                    <p:cond delay="0"/>
                                  </p:stCondLst>
                                  <p:childTnLst>
                                    <p:set>
                                      <p:cBhvr>
                                        <p:cTn id="173" dur="1" fill="hold">
                                          <p:stCondLst>
                                            <p:cond delay="0"/>
                                          </p:stCondLst>
                                        </p:cTn>
                                        <p:tgtEl>
                                          <p:spTgt spid="67"/>
                                        </p:tgtEl>
                                        <p:attrNameLst>
                                          <p:attrName>style.visibility</p:attrName>
                                        </p:attrNameLst>
                                      </p:cBhvr>
                                      <p:to>
                                        <p:strVal val="visible"/>
                                      </p:to>
                                    </p:set>
                                    <p:anim calcmode="lin" valueType="num">
                                      <p:cBhvr additive="base">
                                        <p:cTn id="174" dur="500" fill="hold"/>
                                        <p:tgtEl>
                                          <p:spTgt spid="67"/>
                                        </p:tgtEl>
                                        <p:attrNameLst>
                                          <p:attrName>ppt_x</p:attrName>
                                        </p:attrNameLst>
                                      </p:cBhvr>
                                      <p:tavLst>
                                        <p:tav tm="0">
                                          <p:val>
                                            <p:strVal val="0-#ppt_w/2"/>
                                          </p:val>
                                        </p:tav>
                                        <p:tav tm="100000">
                                          <p:val>
                                            <p:strVal val="#ppt_x"/>
                                          </p:val>
                                        </p:tav>
                                      </p:tavLst>
                                    </p:anim>
                                    <p:anim calcmode="lin" valueType="num">
                                      <p:cBhvr additive="base">
                                        <p:cTn id="175" dur="500" fill="hold"/>
                                        <p:tgtEl>
                                          <p:spTgt spid="67"/>
                                        </p:tgtEl>
                                        <p:attrNameLst>
                                          <p:attrName>ppt_y</p:attrName>
                                        </p:attrNameLst>
                                      </p:cBhvr>
                                      <p:tavLst>
                                        <p:tav tm="0">
                                          <p:val>
                                            <p:strVal val="#ppt_y"/>
                                          </p:val>
                                        </p:tav>
                                        <p:tav tm="100000">
                                          <p:val>
                                            <p:strVal val="#ppt_y"/>
                                          </p:val>
                                        </p:tav>
                                      </p:tavLst>
                                    </p:anim>
                                  </p:childTnLst>
                                </p:cTn>
                              </p:par>
                              <p:par>
                                <p:cTn id="176" presetID="2" presetClass="entr" presetSubtype="4" fill="hold" grpId="0" nodeType="withEffect">
                                  <p:stCondLst>
                                    <p:cond delay="0"/>
                                  </p:stCondLst>
                                  <p:childTnLst>
                                    <p:set>
                                      <p:cBhvr>
                                        <p:cTn id="177" dur="1" fill="hold">
                                          <p:stCondLst>
                                            <p:cond delay="0"/>
                                          </p:stCondLst>
                                        </p:cTn>
                                        <p:tgtEl>
                                          <p:spTgt spid="68"/>
                                        </p:tgtEl>
                                        <p:attrNameLst>
                                          <p:attrName>style.visibility</p:attrName>
                                        </p:attrNameLst>
                                      </p:cBhvr>
                                      <p:to>
                                        <p:strVal val="visible"/>
                                      </p:to>
                                    </p:set>
                                    <p:anim calcmode="lin" valueType="num">
                                      <p:cBhvr additive="base">
                                        <p:cTn id="178" dur="500" fill="hold"/>
                                        <p:tgtEl>
                                          <p:spTgt spid="68"/>
                                        </p:tgtEl>
                                        <p:attrNameLst>
                                          <p:attrName>ppt_x</p:attrName>
                                        </p:attrNameLst>
                                      </p:cBhvr>
                                      <p:tavLst>
                                        <p:tav tm="0">
                                          <p:val>
                                            <p:strVal val="#ppt_x"/>
                                          </p:val>
                                        </p:tav>
                                        <p:tav tm="100000">
                                          <p:val>
                                            <p:strVal val="#ppt_x"/>
                                          </p:val>
                                        </p:tav>
                                      </p:tavLst>
                                    </p:anim>
                                    <p:anim calcmode="lin" valueType="num">
                                      <p:cBhvr additive="base">
                                        <p:cTn id="179" dur="500" fill="hold"/>
                                        <p:tgtEl>
                                          <p:spTgt spid="68"/>
                                        </p:tgtEl>
                                        <p:attrNameLst>
                                          <p:attrName>ppt_y</p:attrName>
                                        </p:attrNameLst>
                                      </p:cBhvr>
                                      <p:tavLst>
                                        <p:tav tm="0">
                                          <p:val>
                                            <p:strVal val="1+#ppt_h/2"/>
                                          </p:val>
                                        </p:tav>
                                        <p:tav tm="100000">
                                          <p:val>
                                            <p:strVal val="#ppt_y"/>
                                          </p:val>
                                        </p:tav>
                                      </p:tavLst>
                                    </p:anim>
                                  </p:childTnLst>
                                </p:cTn>
                              </p:par>
                              <p:par>
                                <p:cTn id="180" presetID="2" presetClass="entr" presetSubtype="4" fill="hold" grpId="0" nodeType="withEffect">
                                  <p:stCondLst>
                                    <p:cond delay="0"/>
                                  </p:stCondLst>
                                  <p:childTnLst>
                                    <p:set>
                                      <p:cBhvr>
                                        <p:cTn id="181" dur="1" fill="hold">
                                          <p:stCondLst>
                                            <p:cond delay="0"/>
                                          </p:stCondLst>
                                        </p:cTn>
                                        <p:tgtEl>
                                          <p:spTgt spid="69"/>
                                        </p:tgtEl>
                                        <p:attrNameLst>
                                          <p:attrName>style.visibility</p:attrName>
                                        </p:attrNameLst>
                                      </p:cBhvr>
                                      <p:to>
                                        <p:strVal val="visible"/>
                                      </p:to>
                                    </p:set>
                                    <p:anim calcmode="lin" valueType="num">
                                      <p:cBhvr additive="base">
                                        <p:cTn id="182" dur="500" fill="hold"/>
                                        <p:tgtEl>
                                          <p:spTgt spid="69"/>
                                        </p:tgtEl>
                                        <p:attrNameLst>
                                          <p:attrName>ppt_x</p:attrName>
                                        </p:attrNameLst>
                                      </p:cBhvr>
                                      <p:tavLst>
                                        <p:tav tm="0">
                                          <p:val>
                                            <p:strVal val="#ppt_x"/>
                                          </p:val>
                                        </p:tav>
                                        <p:tav tm="100000">
                                          <p:val>
                                            <p:strVal val="#ppt_x"/>
                                          </p:val>
                                        </p:tav>
                                      </p:tavLst>
                                    </p:anim>
                                    <p:anim calcmode="lin" valueType="num">
                                      <p:cBhvr additive="base">
                                        <p:cTn id="183" dur="500" fill="hold"/>
                                        <p:tgtEl>
                                          <p:spTgt spid="69"/>
                                        </p:tgtEl>
                                        <p:attrNameLst>
                                          <p:attrName>ppt_y</p:attrName>
                                        </p:attrNameLst>
                                      </p:cBhvr>
                                      <p:tavLst>
                                        <p:tav tm="0">
                                          <p:val>
                                            <p:strVal val="1+#ppt_h/2"/>
                                          </p:val>
                                        </p:tav>
                                        <p:tav tm="100000">
                                          <p:val>
                                            <p:strVal val="#ppt_y"/>
                                          </p:val>
                                        </p:tav>
                                      </p:tavLst>
                                    </p:anim>
                                  </p:childTnLst>
                                </p:cTn>
                              </p:par>
                              <p:par>
                                <p:cTn id="184" presetID="2" presetClass="entr" presetSubtype="4" fill="hold" grpId="0" nodeType="withEffect">
                                  <p:stCondLst>
                                    <p:cond delay="0"/>
                                  </p:stCondLst>
                                  <p:childTnLst>
                                    <p:set>
                                      <p:cBhvr>
                                        <p:cTn id="185" dur="1" fill="hold">
                                          <p:stCondLst>
                                            <p:cond delay="0"/>
                                          </p:stCondLst>
                                        </p:cTn>
                                        <p:tgtEl>
                                          <p:spTgt spid="70"/>
                                        </p:tgtEl>
                                        <p:attrNameLst>
                                          <p:attrName>style.visibility</p:attrName>
                                        </p:attrNameLst>
                                      </p:cBhvr>
                                      <p:to>
                                        <p:strVal val="visible"/>
                                      </p:to>
                                    </p:set>
                                    <p:anim calcmode="lin" valueType="num">
                                      <p:cBhvr additive="base">
                                        <p:cTn id="186" dur="500" fill="hold"/>
                                        <p:tgtEl>
                                          <p:spTgt spid="70"/>
                                        </p:tgtEl>
                                        <p:attrNameLst>
                                          <p:attrName>ppt_x</p:attrName>
                                        </p:attrNameLst>
                                      </p:cBhvr>
                                      <p:tavLst>
                                        <p:tav tm="0">
                                          <p:val>
                                            <p:strVal val="#ppt_x"/>
                                          </p:val>
                                        </p:tav>
                                        <p:tav tm="100000">
                                          <p:val>
                                            <p:strVal val="#ppt_x"/>
                                          </p:val>
                                        </p:tav>
                                      </p:tavLst>
                                    </p:anim>
                                    <p:anim calcmode="lin" valueType="num">
                                      <p:cBhvr additive="base">
                                        <p:cTn id="187" dur="500" fill="hold"/>
                                        <p:tgtEl>
                                          <p:spTgt spid="70"/>
                                        </p:tgtEl>
                                        <p:attrNameLst>
                                          <p:attrName>ppt_y</p:attrName>
                                        </p:attrNameLst>
                                      </p:cBhvr>
                                      <p:tavLst>
                                        <p:tav tm="0">
                                          <p:val>
                                            <p:strVal val="1+#ppt_h/2"/>
                                          </p:val>
                                        </p:tav>
                                        <p:tav tm="100000">
                                          <p:val>
                                            <p:strVal val="#ppt_y"/>
                                          </p:val>
                                        </p:tav>
                                      </p:tavLst>
                                    </p:anim>
                                  </p:childTnLst>
                                </p:cTn>
                              </p:par>
                              <p:par>
                                <p:cTn id="188" presetID="2" presetClass="entr" presetSubtype="4" fill="hold" grpId="0" nodeType="withEffect">
                                  <p:stCondLst>
                                    <p:cond delay="0"/>
                                  </p:stCondLst>
                                  <p:childTnLst>
                                    <p:set>
                                      <p:cBhvr>
                                        <p:cTn id="189" dur="1" fill="hold">
                                          <p:stCondLst>
                                            <p:cond delay="0"/>
                                          </p:stCondLst>
                                        </p:cTn>
                                        <p:tgtEl>
                                          <p:spTgt spid="71"/>
                                        </p:tgtEl>
                                        <p:attrNameLst>
                                          <p:attrName>style.visibility</p:attrName>
                                        </p:attrNameLst>
                                      </p:cBhvr>
                                      <p:to>
                                        <p:strVal val="visible"/>
                                      </p:to>
                                    </p:set>
                                    <p:anim calcmode="lin" valueType="num">
                                      <p:cBhvr additive="base">
                                        <p:cTn id="190" dur="500" fill="hold"/>
                                        <p:tgtEl>
                                          <p:spTgt spid="71"/>
                                        </p:tgtEl>
                                        <p:attrNameLst>
                                          <p:attrName>ppt_x</p:attrName>
                                        </p:attrNameLst>
                                      </p:cBhvr>
                                      <p:tavLst>
                                        <p:tav tm="0">
                                          <p:val>
                                            <p:strVal val="#ppt_x"/>
                                          </p:val>
                                        </p:tav>
                                        <p:tav tm="100000">
                                          <p:val>
                                            <p:strVal val="#ppt_x"/>
                                          </p:val>
                                        </p:tav>
                                      </p:tavLst>
                                    </p:anim>
                                    <p:anim calcmode="lin" valueType="num">
                                      <p:cBhvr additive="base">
                                        <p:cTn id="191" dur="500" fill="hold"/>
                                        <p:tgtEl>
                                          <p:spTgt spid="71"/>
                                        </p:tgtEl>
                                        <p:attrNameLst>
                                          <p:attrName>ppt_y</p:attrName>
                                        </p:attrNameLst>
                                      </p:cBhvr>
                                      <p:tavLst>
                                        <p:tav tm="0">
                                          <p:val>
                                            <p:strVal val="1+#ppt_h/2"/>
                                          </p:val>
                                        </p:tav>
                                        <p:tav tm="100000">
                                          <p:val>
                                            <p:strVal val="#ppt_y"/>
                                          </p:val>
                                        </p:tav>
                                      </p:tavLst>
                                    </p:anim>
                                  </p:childTnLst>
                                </p:cTn>
                              </p:par>
                              <p:par>
                                <p:cTn id="192" presetID="2" presetClass="entr" presetSubtype="4" fill="hold" grpId="0" nodeType="withEffect">
                                  <p:stCondLst>
                                    <p:cond delay="0"/>
                                  </p:stCondLst>
                                  <p:childTnLst>
                                    <p:set>
                                      <p:cBhvr>
                                        <p:cTn id="193" dur="1" fill="hold">
                                          <p:stCondLst>
                                            <p:cond delay="0"/>
                                          </p:stCondLst>
                                        </p:cTn>
                                        <p:tgtEl>
                                          <p:spTgt spid="72"/>
                                        </p:tgtEl>
                                        <p:attrNameLst>
                                          <p:attrName>style.visibility</p:attrName>
                                        </p:attrNameLst>
                                      </p:cBhvr>
                                      <p:to>
                                        <p:strVal val="visible"/>
                                      </p:to>
                                    </p:set>
                                    <p:anim calcmode="lin" valueType="num">
                                      <p:cBhvr additive="base">
                                        <p:cTn id="194" dur="500" fill="hold"/>
                                        <p:tgtEl>
                                          <p:spTgt spid="72"/>
                                        </p:tgtEl>
                                        <p:attrNameLst>
                                          <p:attrName>ppt_x</p:attrName>
                                        </p:attrNameLst>
                                      </p:cBhvr>
                                      <p:tavLst>
                                        <p:tav tm="0">
                                          <p:val>
                                            <p:strVal val="#ppt_x"/>
                                          </p:val>
                                        </p:tav>
                                        <p:tav tm="100000">
                                          <p:val>
                                            <p:strVal val="#ppt_x"/>
                                          </p:val>
                                        </p:tav>
                                      </p:tavLst>
                                    </p:anim>
                                    <p:anim calcmode="lin" valueType="num">
                                      <p:cBhvr additive="base">
                                        <p:cTn id="195" dur="500" fill="hold"/>
                                        <p:tgtEl>
                                          <p:spTgt spid="72"/>
                                        </p:tgtEl>
                                        <p:attrNameLst>
                                          <p:attrName>ppt_y</p:attrName>
                                        </p:attrNameLst>
                                      </p:cBhvr>
                                      <p:tavLst>
                                        <p:tav tm="0">
                                          <p:val>
                                            <p:strVal val="1+#ppt_h/2"/>
                                          </p:val>
                                        </p:tav>
                                        <p:tav tm="100000">
                                          <p:val>
                                            <p:strVal val="#ppt_y"/>
                                          </p:val>
                                        </p:tav>
                                      </p:tavLst>
                                    </p:anim>
                                  </p:childTnLst>
                                </p:cTn>
                              </p:par>
                              <p:par>
                                <p:cTn id="196" presetID="2" presetClass="entr" presetSubtype="4" fill="hold" grpId="0" nodeType="withEffect">
                                  <p:stCondLst>
                                    <p:cond delay="0"/>
                                  </p:stCondLst>
                                  <p:childTnLst>
                                    <p:set>
                                      <p:cBhvr>
                                        <p:cTn id="197" dur="1" fill="hold">
                                          <p:stCondLst>
                                            <p:cond delay="0"/>
                                          </p:stCondLst>
                                        </p:cTn>
                                        <p:tgtEl>
                                          <p:spTgt spid="73"/>
                                        </p:tgtEl>
                                        <p:attrNameLst>
                                          <p:attrName>style.visibility</p:attrName>
                                        </p:attrNameLst>
                                      </p:cBhvr>
                                      <p:to>
                                        <p:strVal val="visible"/>
                                      </p:to>
                                    </p:set>
                                    <p:anim calcmode="lin" valueType="num">
                                      <p:cBhvr additive="base">
                                        <p:cTn id="198" dur="500" fill="hold"/>
                                        <p:tgtEl>
                                          <p:spTgt spid="73"/>
                                        </p:tgtEl>
                                        <p:attrNameLst>
                                          <p:attrName>ppt_x</p:attrName>
                                        </p:attrNameLst>
                                      </p:cBhvr>
                                      <p:tavLst>
                                        <p:tav tm="0">
                                          <p:val>
                                            <p:strVal val="#ppt_x"/>
                                          </p:val>
                                        </p:tav>
                                        <p:tav tm="100000">
                                          <p:val>
                                            <p:strVal val="#ppt_x"/>
                                          </p:val>
                                        </p:tav>
                                      </p:tavLst>
                                    </p:anim>
                                    <p:anim calcmode="lin" valueType="num">
                                      <p:cBhvr additive="base">
                                        <p:cTn id="199" dur="500" fill="hold"/>
                                        <p:tgtEl>
                                          <p:spTgt spid="73"/>
                                        </p:tgtEl>
                                        <p:attrNameLst>
                                          <p:attrName>ppt_y</p:attrName>
                                        </p:attrNameLst>
                                      </p:cBhvr>
                                      <p:tavLst>
                                        <p:tav tm="0">
                                          <p:val>
                                            <p:strVal val="1+#ppt_h/2"/>
                                          </p:val>
                                        </p:tav>
                                        <p:tav tm="100000">
                                          <p:val>
                                            <p:strVal val="#ppt_y"/>
                                          </p:val>
                                        </p:tav>
                                      </p:tavLst>
                                    </p:anim>
                                  </p:childTnLst>
                                </p:cTn>
                              </p:par>
                              <p:par>
                                <p:cTn id="200" presetID="2" presetClass="entr" presetSubtype="4" fill="hold" grpId="0" nodeType="withEffect">
                                  <p:stCondLst>
                                    <p:cond delay="0"/>
                                  </p:stCondLst>
                                  <p:childTnLst>
                                    <p:set>
                                      <p:cBhvr>
                                        <p:cTn id="201" dur="1" fill="hold">
                                          <p:stCondLst>
                                            <p:cond delay="0"/>
                                          </p:stCondLst>
                                        </p:cTn>
                                        <p:tgtEl>
                                          <p:spTgt spid="74"/>
                                        </p:tgtEl>
                                        <p:attrNameLst>
                                          <p:attrName>style.visibility</p:attrName>
                                        </p:attrNameLst>
                                      </p:cBhvr>
                                      <p:to>
                                        <p:strVal val="visible"/>
                                      </p:to>
                                    </p:set>
                                    <p:anim calcmode="lin" valueType="num">
                                      <p:cBhvr additive="base">
                                        <p:cTn id="202" dur="500" fill="hold"/>
                                        <p:tgtEl>
                                          <p:spTgt spid="74"/>
                                        </p:tgtEl>
                                        <p:attrNameLst>
                                          <p:attrName>ppt_x</p:attrName>
                                        </p:attrNameLst>
                                      </p:cBhvr>
                                      <p:tavLst>
                                        <p:tav tm="0">
                                          <p:val>
                                            <p:strVal val="#ppt_x"/>
                                          </p:val>
                                        </p:tav>
                                        <p:tav tm="100000">
                                          <p:val>
                                            <p:strVal val="#ppt_x"/>
                                          </p:val>
                                        </p:tav>
                                      </p:tavLst>
                                    </p:anim>
                                    <p:anim calcmode="lin" valueType="num">
                                      <p:cBhvr additive="base">
                                        <p:cTn id="203" dur="500" fill="hold"/>
                                        <p:tgtEl>
                                          <p:spTgt spid="74"/>
                                        </p:tgtEl>
                                        <p:attrNameLst>
                                          <p:attrName>ppt_y</p:attrName>
                                        </p:attrNameLst>
                                      </p:cBhvr>
                                      <p:tavLst>
                                        <p:tav tm="0">
                                          <p:val>
                                            <p:strVal val="1+#ppt_h/2"/>
                                          </p:val>
                                        </p:tav>
                                        <p:tav tm="100000">
                                          <p:val>
                                            <p:strVal val="#ppt_y"/>
                                          </p:val>
                                        </p:tav>
                                      </p:tavLst>
                                    </p:anim>
                                  </p:childTnLst>
                                </p:cTn>
                              </p:par>
                              <p:par>
                                <p:cTn id="204" presetID="2" presetClass="entr" presetSubtype="4" fill="hold" grpId="0" nodeType="withEffect">
                                  <p:stCondLst>
                                    <p:cond delay="0"/>
                                  </p:stCondLst>
                                  <p:childTnLst>
                                    <p:set>
                                      <p:cBhvr>
                                        <p:cTn id="205" dur="1" fill="hold">
                                          <p:stCondLst>
                                            <p:cond delay="0"/>
                                          </p:stCondLst>
                                        </p:cTn>
                                        <p:tgtEl>
                                          <p:spTgt spid="75"/>
                                        </p:tgtEl>
                                        <p:attrNameLst>
                                          <p:attrName>style.visibility</p:attrName>
                                        </p:attrNameLst>
                                      </p:cBhvr>
                                      <p:to>
                                        <p:strVal val="visible"/>
                                      </p:to>
                                    </p:set>
                                    <p:anim calcmode="lin" valueType="num">
                                      <p:cBhvr additive="base">
                                        <p:cTn id="206" dur="500" fill="hold"/>
                                        <p:tgtEl>
                                          <p:spTgt spid="75"/>
                                        </p:tgtEl>
                                        <p:attrNameLst>
                                          <p:attrName>ppt_x</p:attrName>
                                        </p:attrNameLst>
                                      </p:cBhvr>
                                      <p:tavLst>
                                        <p:tav tm="0">
                                          <p:val>
                                            <p:strVal val="#ppt_x"/>
                                          </p:val>
                                        </p:tav>
                                        <p:tav tm="100000">
                                          <p:val>
                                            <p:strVal val="#ppt_x"/>
                                          </p:val>
                                        </p:tav>
                                      </p:tavLst>
                                    </p:anim>
                                    <p:anim calcmode="lin" valueType="num">
                                      <p:cBhvr additive="base">
                                        <p:cTn id="207" dur="500" fill="hold"/>
                                        <p:tgtEl>
                                          <p:spTgt spid="75"/>
                                        </p:tgtEl>
                                        <p:attrNameLst>
                                          <p:attrName>ppt_y</p:attrName>
                                        </p:attrNameLst>
                                      </p:cBhvr>
                                      <p:tavLst>
                                        <p:tav tm="0">
                                          <p:val>
                                            <p:strVal val="1+#ppt_h/2"/>
                                          </p:val>
                                        </p:tav>
                                        <p:tav tm="100000">
                                          <p:val>
                                            <p:strVal val="#ppt_y"/>
                                          </p:val>
                                        </p:tav>
                                      </p:tavLst>
                                    </p:anim>
                                  </p:childTnLst>
                                </p:cTn>
                              </p:par>
                              <p:par>
                                <p:cTn id="208" presetID="2" presetClass="entr" presetSubtype="4" fill="hold" grpId="0" nodeType="withEffect">
                                  <p:stCondLst>
                                    <p:cond delay="0"/>
                                  </p:stCondLst>
                                  <p:childTnLst>
                                    <p:set>
                                      <p:cBhvr>
                                        <p:cTn id="209" dur="1" fill="hold">
                                          <p:stCondLst>
                                            <p:cond delay="0"/>
                                          </p:stCondLst>
                                        </p:cTn>
                                        <p:tgtEl>
                                          <p:spTgt spid="76"/>
                                        </p:tgtEl>
                                        <p:attrNameLst>
                                          <p:attrName>style.visibility</p:attrName>
                                        </p:attrNameLst>
                                      </p:cBhvr>
                                      <p:to>
                                        <p:strVal val="visible"/>
                                      </p:to>
                                    </p:set>
                                    <p:anim calcmode="lin" valueType="num">
                                      <p:cBhvr additive="base">
                                        <p:cTn id="210" dur="500" fill="hold"/>
                                        <p:tgtEl>
                                          <p:spTgt spid="76"/>
                                        </p:tgtEl>
                                        <p:attrNameLst>
                                          <p:attrName>ppt_x</p:attrName>
                                        </p:attrNameLst>
                                      </p:cBhvr>
                                      <p:tavLst>
                                        <p:tav tm="0">
                                          <p:val>
                                            <p:strVal val="#ppt_x"/>
                                          </p:val>
                                        </p:tav>
                                        <p:tav tm="100000">
                                          <p:val>
                                            <p:strVal val="#ppt_x"/>
                                          </p:val>
                                        </p:tav>
                                      </p:tavLst>
                                    </p:anim>
                                    <p:anim calcmode="lin" valueType="num">
                                      <p:cBhvr additive="base">
                                        <p:cTn id="211" dur="500" fill="hold"/>
                                        <p:tgtEl>
                                          <p:spTgt spid="76"/>
                                        </p:tgtEl>
                                        <p:attrNameLst>
                                          <p:attrName>ppt_y</p:attrName>
                                        </p:attrNameLst>
                                      </p:cBhvr>
                                      <p:tavLst>
                                        <p:tav tm="0">
                                          <p:val>
                                            <p:strVal val="1+#ppt_h/2"/>
                                          </p:val>
                                        </p:tav>
                                        <p:tav tm="100000">
                                          <p:val>
                                            <p:strVal val="#ppt_y"/>
                                          </p:val>
                                        </p:tav>
                                      </p:tavLst>
                                    </p:anim>
                                  </p:childTnLst>
                                </p:cTn>
                              </p:par>
                              <p:par>
                                <p:cTn id="212" presetID="2" presetClass="entr" presetSubtype="4" fill="hold" grpId="0" nodeType="withEffect">
                                  <p:stCondLst>
                                    <p:cond delay="0"/>
                                  </p:stCondLst>
                                  <p:childTnLst>
                                    <p:set>
                                      <p:cBhvr>
                                        <p:cTn id="213" dur="1" fill="hold">
                                          <p:stCondLst>
                                            <p:cond delay="0"/>
                                          </p:stCondLst>
                                        </p:cTn>
                                        <p:tgtEl>
                                          <p:spTgt spid="77"/>
                                        </p:tgtEl>
                                        <p:attrNameLst>
                                          <p:attrName>style.visibility</p:attrName>
                                        </p:attrNameLst>
                                      </p:cBhvr>
                                      <p:to>
                                        <p:strVal val="visible"/>
                                      </p:to>
                                    </p:set>
                                    <p:anim calcmode="lin" valueType="num">
                                      <p:cBhvr additive="base">
                                        <p:cTn id="214" dur="500" fill="hold"/>
                                        <p:tgtEl>
                                          <p:spTgt spid="77"/>
                                        </p:tgtEl>
                                        <p:attrNameLst>
                                          <p:attrName>ppt_x</p:attrName>
                                        </p:attrNameLst>
                                      </p:cBhvr>
                                      <p:tavLst>
                                        <p:tav tm="0">
                                          <p:val>
                                            <p:strVal val="#ppt_x"/>
                                          </p:val>
                                        </p:tav>
                                        <p:tav tm="100000">
                                          <p:val>
                                            <p:strVal val="#ppt_x"/>
                                          </p:val>
                                        </p:tav>
                                      </p:tavLst>
                                    </p:anim>
                                    <p:anim calcmode="lin" valueType="num">
                                      <p:cBhvr additive="base">
                                        <p:cTn id="215" dur="500" fill="hold"/>
                                        <p:tgtEl>
                                          <p:spTgt spid="77"/>
                                        </p:tgtEl>
                                        <p:attrNameLst>
                                          <p:attrName>ppt_y</p:attrName>
                                        </p:attrNameLst>
                                      </p:cBhvr>
                                      <p:tavLst>
                                        <p:tav tm="0">
                                          <p:val>
                                            <p:strVal val="1+#ppt_h/2"/>
                                          </p:val>
                                        </p:tav>
                                        <p:tav tm="100000">
                                          <p:val>
                                            <p:strVal val="#ppt_y"/>
                                          </p:val>
                                        </p:tav>
                                      </p:tavLst>
                                    </p:anim>
                                  </p:childTnLst>
                                </p:cTn>
                              </p:par>
                              <p:par>
                                <p:cTn id="216" presetID="2" presetClass="entr" presetSubtype="4" fill="hold" grpId="0" nodeType="withEffect">
                                  <p:stCondLst>
                                    <p:cond delay="0"/>
                                  </p:stCondLst>
                                  <p:childTnLst>
                                    <p:set>
                                      <p:cBhvr>
                                        <p:cTn id="217" dur="1" fill="hold">
                                          <p:stCondLst>
                                            <p:cond delay="0"/>
                                          </p:stCondLst>
                                        </p:cTn>
                                        <p:tgtEl>
                                          <p:spTgt spid="78"/>
                                        </p:tgtEl>
                                        <p:attrNameLst>
                                          <p:attrName>style.visibility</p:attrName>
                                        </p:attrNameLst>
                                      </p:cBhvr>
                                      <p:to>
                                        <p:strVal val="visible"/>
                                      </p:to>
                                    </p:set>
                                    <p:anim calcmode="lin" valueType="num">
                                      <p:cBhvr additive="base">
                                        <p:cTn id="218" dur="500" fill="hold"/>
                                        <p:tgtEl>
                                          <p:spTgt spid="78"/>
                                        </p:tgtEl>
                                        <p:attrNameLst>
                                          <p:attrName>ppt_x</p:attrName>
                                        </p:attrNameLst>
                                      </p:cBhvr>
                                      <p:tavLst>
                                        <p:tav tm="0">
                                          <p:val>
                                            <p:strVal val="#ppt_x"/>
                                          </p:val>
                                        </p:tav>
                                        <p:tav tm="100000">
                                          <p:val>
                                            <p:strVal val="#ppt_x"/>
                                          </p:val>
                                        </p:tav>
                                      </p:tavLst>
                                    </p:anim>
                                    <p:anim calcmode="lin" valueType="num">
                                      <p:cBhvr additive="base">
                                        <p:cTn id="219" dur="500" fill="hold"/>
                                        <p:tgtEl>
                                          <p:spTgt spid="78"/>
                                        </p:tgtEl>
                                        <p:attrNameLst>
                                          <p:attrName>ppt_y</p:attrName>
                                        </p:attrNameLst>
                                      </p:cBhvr>
                                      <p:tavLst>
                                        <p:tav tm="0">
                                          <p:val>
                                            <p:strVal val="1+#ppt_h/2"/>
                                          </p:val>
                                        </p:tav>
                                        <p:tav tm="100000">
                                          <p:val>
                                            <p:strVal val="#ppt_y"/>
                                          </p:val>
                                        </p:tav>
                                      </p:tavLst>
                                    </p:anim>
                                  </p:childTnLst>
                                </p:cTn>
                              </p:par>
                              <p:par>
                                <p:cTn id="220" presetID="2" presetClass="entr" presetSubtype="4" fill="hold" grpId="0" nodeType="withEffect">
                                  <p:stCondLst>
                                    <p:cond delay="0"/>
                                  </p:stCondLst>
                                  <p:childTnLst>
                                    <p:set>
                                      <p:cBhvr>
                                        <p:cTn id="221" dur="1" fill="hold">
                                          <p:stCondLst>
                                            <p:cond delay="0"/>
                                          </p:stCondLst>
                                        </p:cTn>
                                        <p:tgtEl>
                                          <p:spTgt spid="79"/>
                                        </p:tgtEl>
                                        <p:attrNameLst>
                                          <p:attrName>style.visibility</p:attrName>
                                        </p:attrNameLst>
                                      </p:cBhvr>
                                      <p:to>
                                        <p:strVal val="visible"/>
                                      </p:to>
                                    </p:set>
                                    <p:anim calcmode="lin" valueType="num">
                                      <p:cBhvr additive="base">
                                        <p:cTn id="222" dur="500" fill="hold"/>
                                        <p:tgtEl>
                                          <p:spTgt spid="79"/>
                                        </p:tgtEl>
                                        <p:attrNameLst>
                                          <p:attrName>ppt_x</p:attrName>
                                        </p:attrNameLst>
                                      </p:cBhvr>
                                      <p:tavLst>
                                        <p:tav tm="0">
                                          <p:val>
                                            <p:strVal val="#ppt_x"/>
                                          </p:val>
                                        </p:tav>
                                        <p:tav tm="100000">
                                          <p:val>
                                            <p:strVal val="#ppt_x"/>
                                          </p:val>
                                        </p:tav>
                                      </p:tavLst>
                                    </p:anim>
                                    <p:anim calcmode="lin" valueType="num">
                                      <p:cBhvr additive="base">
                                        <p:cTn id="223" dur="500" fill="hold"/>
                                        <p:tgtEl>
                                          <p:spTgt spid="79"/>
                                        </p:tgtEl>
                                        <p:attrNameLst>
                                          <p:attrName>ppt_y</p:attrName>
                                        </p:attrNameLst>
                                      </p:cBhvr>
                                      <p:tavLst>
                                        <p:tav tm="0">
                                          <p:val>
                                            <p:strVal val="1+#ppt_h/2"/>
                                          </p:val>
                                        </p:tav>
                                        <p:tav tm="100000">
                                          <p:val>
                                            <p:strVal val="#ppt_y"/>
                                          </p:val>
                                        </p:tav>
                                      </p:tavLst>
                                    </p:anim>
                                  </p:childTnLst>
                                </p:cTn>
                              </p:par>
                              <p:par>
                                <p:cTn id="224" presetID="2" presetClass="entr" presetSubtype="4" fill="hold" grpId="0" nodeType="withEffect">
                                  <p:stCondLst>
                                    <p:cond delay="0"/>
                                  </p:stCondLst>
                                  <p:childTnLst>
                                    <p:set>
                                      <p:cBhvr>
                                        <p:cTn id="225" dur="1" fill="hold">
                                          <p:stCondLst>
                                            <p:cond delay="0"/>
                                          </p:stCondLst>
                                        </p:cTn>
                                        <p:tgtEl>
                                          <p:spTgt spid="80"/>
                                        </p:tgtEl>
                                        <p:attrNameLst>
                                          <p:attrName>style.visibility</p:attrName>
                                        </p:attrNameLst>
                                      </p:cBhvr>
                                      <p:to>
                                        <p:strVal val="visible"/>
                                      </p:to>
                                    </p:set>
                                    <p:anim calcmode="lin" valueType="num">
                                      <p:cBhvr additive="base">
                                        <p:cTn id="226" dur="500" fill="hold"/>
                                        <p:tgtEl>
                                          <p:spTgt spid="80"/>
                                        </p:tgtEl>
                                        <p:attrNameLst>
                                          <p:attrName>ppt_x</p:attrName>
                                        </p:attrNameLst>
                                      </p:cBhvr>
                                      <p:tavLst>
                                        <p:tav tm="0">
                                          <p:val>
                                            <p:strVal val="#ppt_x"/>
                                          </p:val>
                                        </p:tav>
                                        <p:tav tm="100000">
                                          <p:val>
                                            <p:strVal val="#ppt_x"/>
                                          </p:val>
                                        </p:tav>
                                      </p:tavLst>
                                    </p:anim>
                                    <p:anim calcmode="lin" valueType="num">
                                      <p:cBhvr additive="base">
                                        <p:cTn id="227" dur="500" fill="hold"/>
                                        <p:tgtEl>
                                          <p:spTgt spid="80"/>
                                        </p:tgtEl>
                                        <p:attrNameLst>
                                          <p:attrName>ppt_y</p:attrName>
                                        </p:attrNameLst>
                                      </p:cBhvr>
                                      <p:tavLst>
                                        <p:tav tm="0">
                                          <p:val>
                                            <p:strVal val="1+#ppt_h/2"/>
                                          </p:val>
                                        </p:tav>
                                        <p:tav tm="100000">
                                          <p:val>
                                            <p:strVal val="#ppt_y"/>
                                          </p:val>
                                        </p:tav>
                                      </p:tavLst>
                                    </p:anim>
                                  </p:childTnLst>
                                </p:cTn>
                              </p:par>
                              <p:par>
                                <p:cTn id="228" presetID="2" presetClass="entr" presetSubtype="4" fill="hold" grpId="0" nodeType="withEffect">
                                  <p:stCondLst>
                                    <p:cond delay="0"/>
                                  </p:stCondLst>
                                  <p:childTnLst>
                                    <p:set>
                                      <p:cBhvr>
                                        <p:cTn id="229" dur="1" fill="hold">
                                          <p:stCondLst>
                                            <p:cond delay="0"/>
                                          </p:stCondLst>
                                        </p:cTn>
                                        <p:tgtEl>
                                          <p:spTgt spid="81"/>
                                        </p:tgtEl>
                                        <p:attrNameLst>
                                          <p:attrName>style.visibility</p:attrName>
                                        </p:attrNameLst>
                                      </p:cBhvr>
                                      <p:to>
                                        <p:strVal val="visible"/>
                                      </p:to>
                                    </p:set>
                                    <p:anim calcmode="lin" valueType="num">
                                      <p:cBhvr additive="base">
                                        <p:cTn id="230" dur="500" fill="hold"/>
                                        <p:tgtEl>
                                          <p:spTgt spid="81"/>
                                        </p:tgtEl>
                                        <p:attrNameLst>
                                          <p:attrName>ppt_x</p:attrName>
                                        </p:attrNameLst>
                                      </p:cBhvr>
                                      <p:tavLst>
                                        <p:tav tm="0">
                                          <p:val>
                                            <p:strVal val="#ppt_x"/>
                                          </p:val>
                                        </p:tav>
                                        <p:tav tm="100000">
                                          <p:val>
                                            <p:strVal val="#ppt_x"/>
                                          </p:val>
                                        </p:tav>
                                      </p:tavLst>
                                    </p:anim>
                                    <p:anim calcmode="lin" valueType="num">
                                      <p:cBhvr additive="base">
                                        <p:cTn id="231" dur="500" fill="hold"/>
                                        <p:tgtEl>
                                          <p:spTgt spid="81"/>
                                        </p:tgtEl>
                                        <p:attrNameLst>
                                          <p:attrName>ppt_y</p:attrName>
                                        </p:attrNameLst>
                                      </p:cBhvr>
                                      <p:tavLst>
                                        <p:tav tm="0">
                                          <p:val>
                                            <p:strVal val="1+#ppt_h/2"/>
                                          </p:val>
                                        </p:tav>
                                        <p:tav tm="100000">
                                          <p:val>
                                            <p:strVal val="#ppt_y"/>
                                          </p:val>
                                        </p:tav>
                                      </p:tavLst>
                                    </p:anim>
                                  </p:childTnLst>
                                </p:cTn>
                              </p:par>
                              <p:par>
                                <p:cTn id="232" presetID="2" presetClass="entr" presetSubtype="1" fill="hold" grpId="0" nodeType="withEffect">
                                  <p:stCondLst>
                                    <p:cond delay="0"/>
                                  </p:stCondLst>
                                  <p:childTnLst>
                                    <p:set>
                                      <p:cBhvr>
                                        <p:cTn id="233" dur="1" fill="hold">
                                          <p:stCondLst>
                                            <p:cond delay="0"/>
                                          </p:stCondLst>
                                        </p:cTn>
                                        <p:tgtEl>
                                          <p:spTgt spid="82"/>
                                        </p:tgtEl>
                                        <p:attrNameLst>
                                          <p:attrName>style.visibility</p:attrName>
                                        </p:attrNameLst>
                                      </p:cBhvr>
                                      <p:to>
                                        <p:strVal val="visible"/>
                                      </p:to>
                                    </p:set>
                                    <p:anim calcmode="lin" valueType="num">
                                      <p:cBhvr additive="base">
                                        <p:cTn id="234" dur="500" fill="hold"/>
                                        <p:tgtEl>
                                          <p:spTgt spid="82"/>
                                        </p:tgtEl>
                                        <p:attrNameLst>
                                          <p:attrName>ppt_x</p:attrName>
                                        </p:attrNameLst>
                                      </p:cBhvr>
                                      <p:tavLst>
                                        <p:tav tm="0">
                                          <p:val>
                                            <p:strVal val="#ppt_x"/>
                                          </p:val>
                                        </p:tav>
                                        <p:tav tm="100000">
                                          <p:val>
                                            <p:strVal val="#ppt_x"/>
                                          </p:val>
                                        </p:tav>
                                      </p:tavLst>
                                    </p:anim>
                                    <p:anim calcmode="lin" valueType="num">
                                      <p:cBhvr additive="base">
                                        <p:cTn id="235" dur="500" fill="hold"/>
                                        <p:tgtEl>
                                          <p:spTgt spid="82"/>
                                        </p:tgtEl>
                                        <p:attrNameLst>
                                          <p:attrName>ppt_y</p:attrName>
                                        </p:attrNameLst>
                                      </p:cBhvr>
                                      <p:tavLst>
                                        <p:tav tm="0">
                                          <p:val>
                                            <p:strVal val="0-#ppt_h/2"/>
                                          </p:val>
                                        </p:tav>
                                        <p:tav tm="100000">
                                          <p:val>
                                            <p:strVal val="#ppt_y"/>
                                          </p:val>
                                        </p:tav>
                                      </p:tavLst>
                                    </p:anim>
                                  </p:childTnLst>
                                </p:cTn>
                              </p:par>
                              <p:par>
                                <p:cTn id="236" presetID="2" presetClass="entr" presetSubtype="4" fill="hold" grpId="0" nodeType="withEffect">
                                  <p:stCondLst>
                                    <p:cond delay="0"/>
                                  </p:stCondLst>
                                  <p:childTnLst>
                                    <p:set>
                                      <p:cBhvr>
                                        <p:cTn id="237" dur="1" fill="hold">
                                          <p:stCondLst>
                                            <p:cond delay="0"/>
                                          </p:stCondLst>
                                        </p:cTn>
                                        <p:tgtEl>
                                          <p:spTgt spid="83"/>
                                        </p:tgtEl>
                                        <p:attrNameLst>
                                          <p:attrName>style.visibility</p:attrName>
                                        </p:attrNameLst>
                                      </p:cBhvr>
                                      <p:to>
                                        <p:strVal val="visible"/>
                                      </p:to>
                                    </p:set>
                                    <p:anim calcmode="lin" valueType="num">
                                      <p:cBhvr additive="base">
                                        <p:cTn id="238" dur="500" fill="hold"/>
                                        <p:tgtEl>
                                          <p:spTgt spid="83"/>
                                        </p:tgtEl>
                                        <p:attrNameLst>
                                          <p:attrName>ppt_x</p:attrName>
                                        </p:attrNameLst>
                                      </p:cBhvr>
                                      <p:tavLst>
                                        <p:tav tm="0">
                                          <p:val>
                                            <p:strVal val="#ppt_x"/>
                                          </p:val>
                                        </p:tav>
                                        <p:tav tm="100000">
                                          <p:val>
                                            <p:strVal val="#ppt_x"/>
                                          </p:val>
                                        </p:tav>
                                      </p:tavLst>
                                    </p:anim>
                                    <p:anim calcmode="lin" valueType="num">
                                      <p:cBhvr additive="base">
                                        <p:cTn id="239" dur="500" fill="hold"/>
                                        <p:tgtEl>
                                          <p:spTgt spid="83"/>
                                        </p:tgtEl>
                                        <p:attrNameLst>
                                          <p:attrName>ppt_y</p:attrName>
                                        </p:attrNameLst>
                                      </p:cBhvr>
                                      <p:tavLst>
                                        <p:tav tm="0">
                                          <p:val>
                                            <p:strVal val="1+#ppt_h/2"/>
                                          </p:val>
                                        </p:tav>
                                        <p:tav tm="100000">
                                          <p:val>
                                            <p:strVal val="#ppt_y"/>
                                          </p:val>
                                        </p:tav>
                                      </p:tavLst>
                                    </p:anim>
                                  </p:childTnLst>
                                </p:cTn>
                              </p:par>
                              <p:par>
                                <p:cTn id="240" presetID="2" presetClass="entr" presetSubtype="4" fill="hold" grpId="0" nodeType="withEffect">
                                  <p:stCondLst>
                                    <p:cond delay="0"/>
                                  </p:stCondLst>
                                  <p:childTnLst>
                                    <p:set>
                                      <p:cBhvr>
                                        <p:cTn id="241" dur="1" fill="hold">
                                          <p:stCondLst>
                                            <p:cond delay="0"/>
                                          </p:stCondLst>
                                        </p:cTn>
                                        <p:tgtEl>
                                          <p:spTgt spid="84"/>
                                        </p:tgtEl>
                                        <p:attrNameLst>
                                          <p:attrName>style.visibility</p:attrName>
                                        </p:attrNameLst>
                                      </p:cBhvr>
                                      <p:to>
                                        <p:strVal val="visible"/>
                                      </p:to>
                                    </p:set>
                                    <p:anim calcmode="lin" valueType="num">
                                      <p:cBhvr additive="base">
                                        <p:cTn id="242" dur="500" fill="hold"/>
                                        <p:tgtEl>
                                          <p:spTgt spid="84"/>
                                        </p:tgtEl>
                                        <p:attrNameLst>
                                          <p:attrName>ppt_x</p:attrName>
                                        </p:attrNameLst>
                                      </p:cBhvr>
                                      <p:tavLst>
                                        <p:tav tm="0">
                                          <p:val>
                                            <p:strVal val="#ppt_x"/>
                                          </p:val>
                                        </p:tav>
                                        <p:tav tm="100000">
                                          <p:val>
                                            <p:strVal val="#ppt_x"/>
                                          </p:val>
                                        </p:tav>
                                      </p:tavLst>
                                    </p:anim>
                                    <p:anim calcmode="lin" valueType="num">
                                      <p:cBhvr additive="base">
                                        <p:cTn id="243" dur="500" fill="hold"/>
                                        <p:tgtEl>
                                          <p:spTgt spid="84"/>
                                        </p:tgtEl>
                                        <p:attrNameLst>
                                          <p:attrName>ppt_y</p:attrName>
                                        </p:attrNameLst>
                                      </p:cBhvr>
                                      <p:tavLst>
                                        <p:tav tm="0">
                                          <p:val>
                                            <p:strVal val="1+#ppt_h/2"/>
                                          </p:val>
                                        </p:tav>
                                        <p:tav tm="100000">
                                          <p:val>
                                            <p:strVal val="#ppt_y"/>
                                          </p:val>
                                        </p:tav>
                                      </p:tavLst>
                                    </p:anim>
                                  </p:childTnLst>
                                </p:cTn>
                              </p:par>
                              <p:par>
                                <p:cTn id="244" presetID="2" presetClass="entr" presetSubtype="3" fill="hold" grpId="0" nodeType="withEffect">
                                  <p:stCondLst>
                                    <p:cond delay="0"/>
                                  </p:stCondLst>
                                  <p:childTnLst>
                                    <p:set>
                                      <p:cBhvr>
                                        <p:cTn id="245" dur="1" fill="hold">
                                          <p:stCondLst>
                                            <p:cond delay="0"/>
                                          </p:stCondLst>
                                        </p:cTn>
                                        <p:tgtEl>
                                          <p:spTgt spid="85"/>
                                        </p:tgtEl>
                                        <p:attrNameLst>
                                          <p:attrName>style.visibility</p:attrName>
                                        </p:attrNameLst>
                                      </p:cBhvr>
                                      <p:to>
                                        <p:strVal val="visible"/>
                                      </p:to>
                                    </p:set>
                                    <p:anim calcmode="lin" valueType="num">
                                      <p:cBhvr additive="base">
                                        <p:cTn id="246" dur="500" fill="hold"/>
                                        <p:tgtEl>
                                          <p:spTgt spid="85"/>
                                        </p:tgtEl>
                                        <p:attrNameLst>
                                          <p:attrName>ppt_x</p:attrName>
                                        </p:attrNameLst>
                                      </p:cBhvr>
                                      <p:tavLst>
                                        <p:tav tm="0">
                                          <p:val>
                                            <p:strVal val="1+#ppt_w/2"/>
                                          </p:val>
                                        </p:tav>
                                        <p:tav tm="100000">
                                          <p:val>
                                            <p:strVal val="#ppt_x"/>
                                          </p:val>
                                        </p:tav>
                                      </p:tavLst>
                                    </p:anim>
                                    <p:anim calcmode="lin" valueType="num">
                                      <p:cBhvr additive="base">
                                        <p:cTn id="247" dur="500" fill="hold"/>
                                        <p:tgtEl>
                                          <p:spTgt spid="85"/>
                                        </p:tgtEl>
                                        <p:attrNameLst>
                                          <p:attrName>ppt_y</p:attrName>
                                        </p:attrNameLst>
                                      </p:cBhvr>
                                      <p:tavLst>
                                        <p:tav tm="0">
                                          <p:val>
                                            <p:strVal val="0-#ppt_h/2"/>
                                          </p:val>
                                        </p:tav>
                                        <p:tav tm="100000">
                                          <p:val>
                                            <p:strVal val="#ppt_y"/>
                                          </p:val>
                                        </p:tav>
                                      </p:tavLst>
                                    </p:anim>
                                  </p:childTnLst>
                                </p:cTn>
                              </p:par>
                              <p:par>
                                <p:cTn id="248" presetID="2" presetClass="entr" presetSubtype="2" fill="hold" grpId="0" nodeType="withEffect">
                                  <p:stCondLst>
                                    <p:cond delay="0"/>
                                  </p:stCondLst>
                                  <p:childTnLst>
                                    <p:set>
                                      <p:cBhvr>
                                        <p:cTn id="249" dur="1" fill="hold">
                                          <p:stCondLst>
                                            <p:cond delay="0"/>
                                          </p:stCondLst>
                                        </p:cTn>
                                        <p:tgtEl>
                                          <p:spTgt spid="86"/>
                                        </p:tgtEl>
                                        <p:attrNameLst>
                                          <p:attrName>style.visibility</p:attrName>
                                        </p:attrNameLst>
                                      </p:cBhvr>
                                      <p:to>
                                        <p:strVal val="visible"/>
                                      </p:to>
                                    </p:set>
                                    <p:anim calcmode="lin" valueType="num">
                                      <p:cBhvr additive="base">
                                        <p:cTn id="250" dur="500" fill="hold"/>
                                        <p:tgtEl>
                                          <p:spTgt spid="86"/>
                                        </p:tgtEl>
                                        <p:attrNameLst>
                                          <p:attrName>ppt_x</p:attrName>
                                        </p:attrNameLst>
                                      </p:cBhvr>
                                      <p:tavLst>
                                        <p:tav tm="0">
                                          <p:val>
                                            <p:strVal val="1+#ppt_w/2"/>
                                          </p:val>
                                        </p:tav>
                                        <p:tav tm="100000">
                                          <p:val>
                                            <p:strVal val="#ppt_x"/>
                                          </p:val>
                                        </p:tav>
                                      </p:tavLst>
                                    </p:anim>
                                    <p:anim calcmode="lin" valueType="num">
                                      <p:cBhvr additive="base">
                                        <p:cTn id="251" dur="500" fill="hold"/>
                                        <p:tgtEl>
                                          <p:spTgt spid="86"/>
                                        </p:tgtEl>
                                        <p:attrNameLst>
                                          <p:attrName>ppt_y</p:attrName>
                                        </p:attrNameLst>
                                      </p:cBhvr>
                                      <p:tavLst>
                                        <p:tav tm="0">
                                          <p:val>
                                            <p:strVal val="#ppt_y"/>
                                          </p:val>
                                        </p:tav>
                                        <p:tav tm="100000">
                                          <p:val>
                                            <p:strVal val="#ppt_y"/>
                                          </p:val>
                                        </p:tav>
                                      </p:tavLst>
                                    </p:anim>
                                  </p:childTnLst>
                                </p:cTn>
                              </p:par>
                              <p:par>
                                <p:cTn id="252" presetID="2" presetClass="entr" presetSubtype="12" fill="hold" grpId="0" nodeType="withEffect">
                                  <p:stCondLst>
                                    <p:cond delay="0"/>
                                  </p:stCondLst>
                                  <p:childTnLst>
                                    <p:set>
                                      <p:cBhvr>
                                        <p:cTn id="253" dur="1" fill="hold">
                                          <p:stCondLst>
                                            <p:cond delay="0"/>
                                          </p:stCondLst>
                                        </p:cTn>
                                        <p:tgtEl>
                                          <p:spTgt spid="87"/>
                                        </p:tgtEl>
                                        <p:attrNameLst>
                                          <p:attrName>style.visibility</p:attrName>
                                        </p:attrNameLst>
                                      </p:cBhvr>
                                      <p:to>
                                        <p:strVal val="visible"/>
                                      </p:to>
                                    </p:set>
                                    <p:anim calcmode="lin" valueType="num">
                                      <p:cBhvr additive="base">
                                        <p:cTn id="254" dur="500" fill="hold"/>
                                        <p:tgtEl>
                                          <p:spTgt spid="87"/>
                                        </p:tgtEl>
                                        <p:attrNameLst>
                                          <p:attrName>ppt_x</p:attrName>
                                        </p:attrNameLst>
                                      </p:cBhvr>
                                      <p:tavLst>
                                        <p:tav tm="0">
                                          <p:val>
                                            <p:strVal val="0-#ppt_w/2"/>
                                          </p:val>
                                        </p:tav>
                                        <p:tav tm="100000">
                                          <p:val>
                                            <p:strVal val="#ppt_x"/>
                                          </p:val>
                                        </p:tav>
                                      </p:tavLst>
                                    </p:anim>
                                    <p:anim calcmode="lin" valueType="num">
                                      <p:cBhvr additive="base">
                                        <p:cTn id="255" dur="500" fill="hold"/>
                                        <p:tgtEl>
                                          <p:spTgt spid="87"/>
                                        </p:tgtEl>
                                        <p:attrNameLst>
                                          <p:attrName>ppt_y</p:attrName>
                                        </p:attrNameLst>
                                      </p:cBhvr>
                                      <p:tavLst>
                                        <p:tav tm="0">
                                          <p:val>
                                            <p:strVal val="1+#ppt_h/2"/>
                                          </p:val>
                                        </p:tav>
                                        <p:tav tm="100000">
                                          <p:val>
                                            <p:strVal val="#ppt_y"/>
                                          </p:val>
                                        </p:tav>
                                      </p:tavLst>
                                    </p:anim>
                                  </p:childTnLst>
                                </p:cTn>
                              </p:par>
                              <p:par>
                                <p:cTn id="256" presetID="2" presetClass="entr" presetSubtype="4" fill="hold" grpId="0" nodeType="withEffect">
                                  <p:stCondLst>
                                    <p:cond delay="0"/>
                                  </p:stCondLst>
                                  <p:childTnLst>
                                    <p:set>
                                      <p:cBhvr>
                                        <p:cTn id="257" dur="1" fill="hold">
                                          <p:stCondLst>
                                            <p:cond delay="0"/>
                                          </p:stCondLst>
                                        </p:cTn>
                                        <p:tgtEl>
                                          <p:spTgt spid="88"/>
                                        </p:tgtEl>
                                        <p:attrNameLst>
                                          <p:attrName>style.visibility</p:attrName>
                                        </p:attrNameLst>
                                      </p:cBhvr>
                                      <p:to>
                                        <p:strVal val="visible"/>
                                      </p:to>
                                    </p:set>
                                    <p:anim calcmode="lin" valueType="num">
                                      <p:cBhvr additive="base">
                                        <p:cTn id="258" dur="500" fill="hold"/>
                                        <p:tgtEl>
                                          <p:spTgt spid="88"/>
                                        </p:tgtEl>
                                        <p:attrNameLst>
                                          <p:attrName>ppt_x</p:attrName>
                                        </p:attrNameLst>
                                      </p:cBhvr>
                                      <p:tavLst>
                                        <p:tav tm="0">
                                          <p:val>
                                            <p:strVal val="#ppt_x"/>
                                          </p:val>
                                        </p:tav>
                                        <p:tav tm="100000">
                                          <p:val>
                                            <p:strVal val="#ppt_x"/>
                                          </p:val>
                                        </p:tav>
                                      </p:tavLst>
                                    </p:anim>
                                    <p:anim calcmode="lin" valueType="num">
                                      <p:cBhvr additive="base">
                                        <p:cTn id="259" dur="500" fill="hold"/>
                                        <p:tgtEl>
                                          <p:spTgt spid="88"/>
                                        </p:tgtEl>
                                        <p:attrNameLst>
                                          <p:attrName>ppt_y</p:attrName>
                                        </p:attrNameLst>
                                      </p:cBhvr>
                                      <p:tavLst>
                                        <p:tav tm="0">
                                          <p:val>
                                            <p:strVal val="1+#ppt_h/2"/>
                                          </p:val>
                                        </p:tav>
                                        <p:tav tm="100000">
                                          <p:val>
                                            <p:strVal val="#ppt_y"/>
                                          </p:val>
                                        </p:tav>
                                      </p:tavLst>
                                    </p:anim>
                                  </p:childTnLst>
                                </p:cTn>
                              </p:par>
                              <p:par>
                                <p:cTn id="260" presetID="2" presetClass="entr" presetSubtype="4" fill="hold" grpId="0" nodeType="withEffect">
                                  <p:stCondLst>
                                    <p:cond delay="0"/>
                                  </p:stCondLst>
                                  <p:childTnLst>
                                    <p:set>
                                      <p:cBhvr>
                                        <p:cTn id="261" dur="1" fill="hold">
                                          <p:stCondLst>
                                            <p:cond delay="0"/>
                                          </p:stCondLst>
                                        </p:cTn>
                                        <p:tgtEl>
                                          <p:spTgt spid="89"/>
                                        </p:tgtEl>
                                        <p:attrNameLst>
                                          <p:attrName>style.visibility</p:attrName>
                                        </p:attrNameLst>
                                      </p:cBhvr>
                                      <p:to>
                                        <p:strVal val="visible"/>
                                      </p:to>
                                    </p:set>
                                    <p:anim calcmode="lin" valueType="num">
                                      <p:cBhvr additive="base">
                                        <p:cTn id="262" dur="500" fill="hold"/>
                                        <p:tgtEl>
                                          <p:spTgt spid="89"/>
                                        </p:tgtEl>
                                        <p:attrNameLst>
                                          <p:attrName>ppt_x</p:attrName>
                                        </p:attrNameLst>
                                      </p:cBhvr>
                                      <p:tavLst>
                                        <p:tav tm="0">
                                          <p:val>
                                            <p:strVal val="#ppt_x"/>
                                          </p:val>
                                        </p:tav>
                                        <p:tav tm="100000">
                                          <p:val>
                                            <p:strVal val="#ppt_x"/>
                                          </p:val>
                                        </p:tav>
                                      </p:tavLst>
                                    </p:anim>
                                    <p:anim calcmode="lin" valueType="num">
                                      <p:cBhvr additive="base">
                                        <p:cTn id="263" dur="500" fill="hold"/>
                                        <p:tgtEl>
                                          <p:spTgt spid="89"/>
                                        </p:tgtEl>
                                        <p:attrNameLst>
                                          <p:attrName>ppt_y</p:attrName>
                                        </p:attrNameLst>
                                      </p:cBhvr>
                                      <p:tavLst>
                                        <p:tav tm="0">
                                          <p:val>
                                            <p:strVal val="1+#ppt_h/2"/>
                                          </p:val>
                                        </p:tav>
                                        <p:tav tm="100000">
                                          <p:val>
                                            <p:strVal val="#ppt_y"/>
                                          </p:val>
                                        </p:tav>
                                      </p:tavLst>
                                    </p:anim>
                                  </p:childTnLst>
                                </p:cTn>
                              </p:par>
                              <p:par>
                                <p:cTn id="264" presetID="2" presetClass="entr" presetSubtype="4" fill="hold" grpId="0" nodeType="withEffect">
                                  <p:stCondLst>
                                    <p:cond delay="0"/>
                                  </p:stCondLst>
                                  <p:childTnLst>
                                    <p:set>
                                      <p:cBhvr>
                                        <p:cTn id="265" dur="1" fill="hold">
                                          <p:stCondLst>
                                            <p:cond delay="0"/>
                                          </p:stCondLst>
                                        </p:cTn>
                                        <p:tgtEl>
                                          <p:spTgt spid="90"/>
                                        </p:tgtEl>
                                        <p:attrNameLst>
                                          <p:attrName>style.visibility</p:attrName>
                                        </p:attrNameLst>
                                      </p:cBhvr>
                                      <p:to>
                                        <p:strVal val="visible"/>
                                      </p:to>
                                    </p:set>
                                    <p:anim calcmode="lin" valueType="num">
                                      <p:cBhvr additive="base">
                                        <p:cTn id="266" dur="500" fill="hold"/>
                                        <p:tgtEl>
                                          <p:spTgt spid="90"/>
                                        </p:tgtEl>
                                        <p:attrNameLst>
                                          <p:attrName>ppt_x</p:attrName>
                                        </p:attrNameLst>
                                      </p:cBhvr>
                                      <p:tavLst>
                                        <p:tav tm="0">
                                          <p:val>
                                            <p:strVal val="#ppt_x"/>
                                          </p:val>
                                        </p:tav>
                                        <p:tav tm="100000">
                                          <p:val>
                                            <p:strVal val="#ppt_x"/>
                                          </p:val>
                                        </p:tav>
                                      </p:tavLst>
                                    </p:anim>
                                    <p:anim calcmode="lin" valueType="num">
                                      <p:cBhvr additive="base">
                                        <p:cTn id="267" dur="500" fill="hold"/>
                                        <p:tgtEl>
                                          <p:spTgt spid="90"/>
                                        </p:tgtEl>
                                        <p:attrNameLst>
                                          <p:attrName>ppt_y</p:attrName>
                                        </p:attrNameLst>
                                      </p:cBhvr>
                                      <p:tavLst>
                                        <p:tav tm="0">
                                          <p:val>
                                            <p:strVal val="1+#ppt_h/2"/>
                                          </p:val>
                                        </p:tav>
                                        <p:tav tm="100000">
                                          <p:val>
                                            <p:strVal val="#ppt_y"/>
                                          </p:val>
                                        </p:tav>
                                      </p:tavLst>
                                    </p:anim>
                                  </p:childTnLst>
                                </p:cTn>
                              </p:par>
                              <p:par>
                                <p:cTn id="268" presetID="2" presetClass="entr" presetSubtype="8" fill="hold" grpId="0" nodeType="withEffect">
                                  <p:stCondLst>
                                    <p:cond delay="0"/>
                                  </p:stCondLst>
                                  <p:childTnLst>
                                    <p:set>
                                      <p:cBhvr>
                                        <p:cTn id="269" dur="1" fill="hold">
                                          <p:stCondLst>
                                            <p:cond delay="0"/>
                                          </p:stCondLst>
                                        </p:cTn>
                                        <p:tgtEl>
                                          <p:spTgt spid="91"/>
                                        </p:tgtEl>
                                        <p:attrNameLst>
                                          <p:attrName>style.visibility</p:attrName>
                                        </p:attrNameLst>
                                      </p:cBhvr>
                                      <p:to>
                                        <p:strVal val="visible"/>
                                      </p:to>
                                    </p:set>
                                    <p:anim calcmode="lin" valueType="num">
                                      <p:cBhvr additive="base">
                                        <p:cTn id="270" dur="500" fill="hold"/>
                                        <p:tgtEl>
                                          <p:spTgt spid="91"/>
                                        </p:tgtEl>
                                        <p:attrNameLst>
                                          <p:attrName>ppt_x</p:attrName>
                                        </p:attrNameLst>
                                      </p:cBhvr>
                                      <p:tavLst>
                                        <p:tav tm="0">
                                          <p:val>
                                            <p:strVal val="0-#ppt_w/2"/>
                                          </p:val>
                                        </p:tav>
                                        <p:tav tm="100000">
                                          <p:val>
                                            <p:strVal val="#ppt_x"/>
                                          </p:val>
                                        </p:tav>
                                      </p:tavLst>
                                    </p:anim>
                                    <p:anim calcmode="lin" valueType="num">
                                      <p:cBhvr additive="base">
                                        <p:cTn id="271" dur="500" fill="hold"/>
                                        <p:tgtEl>
                                          <p:spTgt spid="91"/>
                                        </p:tgtEl>
                                        <p:attrNameLst>
                                          <p:attrName>ppt_y</p:attrName>
                                        </p:attrNameLst>
                                      </p:cBhvr>
                                      <p:tavLst>
                                        <p:tav tm="0">
                                          <p:val>
                                            <p:strVal val="#ppt_y"/>
                                          </p:val>
                                        </p:tav>
                                        <p:tav tm="100000">
                                          <p:val>
                                            <p:strVal val="#ppt_y"/>
                                          </p:val>
                                        </p:tav>
                                      </p:tavLst>
                                    </p:anim>
                                  </p:childTnLst>
                                </p:cTn>
                              </p:par>
                              <p:par>
                                <p:cTn id="272" presetID="2" presetClass="entr" presetSubtype="4" fill="hold" grpId="0" nodeType="withEffect">
                                  <p:stCondLst>
                                    <p:cond delay="0"/>
                                  </p:stCondLst>
                                  <p:childTnLst>
                                    <p:set>
                                      <p:cBhvr>
                                        <p:cTn id="273" dur="1" fill="hold">
                                          <p:stCondLst>
                                            <p:cond delay="0"/>
                                          </p:stCondLst>
                                        </p:cTn>
                                        <p:tgtEl>
                                          <p:spTgt spid="92"/>
                                        </p:tgtEl>
                                        <p:attrNameLst>
                                          <p:attrName>style.visibility</p:attrName>
                                        </p:attrNameLst>
                                      </p:cBhvr>
                                      <p:to>
                                        <p:strVal val="visible"/>
                                      </p:to>
                                    </p:set>
                                    <p:anim calcmode="lin" valueType="num">
                                      <p:cBhvr additive="base">
                                        <p:cTn id="274" dur="500" fill="hold"/>
                                        <p:tgtEl>
                                          <p:spTgt spid="92"/>
                                        </p:tgtEl>
                                        <p:attrNameLst>
                                          <p:attrName>ppt_x</p:attrName>
                                        </p:attrNameLst>
                                      </p:cBhvr>
                                      <p:tavLst>
                                        <p:tav tm="0">
                                          <p:val>
                                            <p:strVal val="#ppt_x"/>
                                          </p:val>
                                        </p:tav>
                                        <p:tav tm="100000">
                                          <p:val>
                                            <p:strVal val="#ppt_x"/>
                                          </p:val>
                                        </p:tav>
                                      </p:tavLst>
                                    </p:anim>
                                    <p:anim calcmode="lin" valueType="num">
                                      <p:cBhvr additive="base">
                                        <p:cTn id="275" dur="500" fill="hold"/>
                                        <p:tgtEl>
                                          <p:spTgt spid="92"/>
                                        </p:tgtEl>
                                        <p:attrNameLst>
                                          <p:attrName>ppt_y</p:attrName>
                                        </p:attrNameLst>
                                      </p:cBhvr>
                                      <p:tavLst>
                                        <p:tav tm="0">
                                          <p:val>
                                            <p:strVal val="1+#ppt_h/2"/>
                                          </p:val>
                                        </p:tav>
                                        <p:tav tm="100000">
                                          <p:val>
                                            <p:strVal val="#ppt_y"/>
                                          </p:val>
                                        </p:tav>
                                      </p:tavLst>
                                    </p:anim>
                                  </p:childTnLst>
                                </p:cTn>
                              </p:par>
                              <p:par>
                                <p:cTn id="276" presetID="2" presetClass="entr" presetSubtype="4" fill="hold" grpId="0" nodeType="withEffect">
                                  <p:stCondLst>
                                    <p:cond delay="0"/>
                                  </p:stCondLst>
                                  <p:childTnLst>
                                    <p:set>
                                      <p:cBhvr>
                                        <p:cTn id="277" dur="1" fill="hold">
                                          <p:stCondLst>
                                            <p:cond delay="0"/>
                                          </p:stCondLst>
                                        </p:cTn>
                                        <p:tgtEl>
                                          <p:spTgt spid="93"/>
                                        </p:tgtEl>
                                        <p:attrNameLst>
                                          <p:attrName>style.visibility</p:attrName>
                                        </p:attrNameLst>
                                      </p:cBhvr>
                                      <p:to>
                                        <p:strVal val="visible"/>
                                      </p:to>
                                    </p:set>
                                    <p:anim calcmode="lin" valueType="num">
                                      <p:cBhvr additive="base">
                                        <p:cTn id="278" dur="500" fill="hold"/>
                                        <p:tgtEl>
                                          <p:spTgt spid="93"/>
                                        </p:tgtEl>
                                        <p:attrNameLst>
                                          <p:attrName>ppt_x</p:attrName>
                                        </p:attrNameLst>
                                      </p:cBhvr>
                                      <p:tavLst>
                                        <p:tav tm="0">
                                          <p:val>
                                            <p:strVal val="#ppt_x"/>
                                          </p:val>
                                        </p:tav>
                                        <p:tav tm="100000">
                                          <p:val>
                                            <p:strVal val="#ppt_x"/>
                                          </p:val>
                                        </p:tav>
                                      </p:tavLst>
                                    </p:anim>
                                    <p:anim calcmode="lin" valueType="num">
                                      <p:cBhvr additive="base">
                                        <p:cTn id="279" dur="500" fill="hold"/>
                                        <p:tgtEl>
                                          <p:spTgt spid="93"/>
                                        </p:tgtEl>
                                        <p:attrNameLst>
                                          <p:attrName>ppt_y</p:attrName>
                                        </p:attrNameLst>
                                      </p:cBhvr>
                                      <p:tavLst>
                                        <p:tav tm="0">
                                          <p:val>
                                            <p:strVal val="1+#ppt_h/2"/>
                                          </p:val>
                                        </p:tav>
                                        <p:tav tm="100000">
                                          <p:val>
                                            <p:strVal val="#ppt_y"/>
                                          </p:val>
                                        </p:tav>
                                      </p:tavLst>
                                    </p:anim>
                                  </p:childTnLst>
                                </p:cTn>
                              </p:par>
                              <p:par>
                                <p:cTn id="280" presetID="2" presetClass="entr" presetSubtype="4" fill="hold" grpId="0" nodeType="withEffect">
                                  <p:stCondLst>
                                    <p:cond delay="0"/>
                                  </p:stCondLst>
                                  <p:childTnLst>
                                    <p:set>
                                      <p:cBhvr>
                                        <p:cTn id="281" dur="1" fill="hold">
                                          <p:stCondLst>
                                            <p:cond delay="0"/>
                                          </p:stCondLst>
                                        </p:cTn>
                                        <p:tgtEl>
                                          <p:spTgt spid="94"/>
                                        </p:tgtEl>
                                        <p:attrNameLst>
                                          <p:attrName>style.visibility</p:attrName>
                                        </p:attrNameLst>
                                      </p:cBhvr>
                                      <p:to>
                                        <p:strVal val="visible"/>
                                      </p:to>
                                    </p:set>
                                    <p:anim calcmode="lin" valueType="num">
                                      <p:cBhvr additive="base">
                                        <p:cTn id="282" dur="500" fill="hold"/>
                                        <p:tgtEl>
                                          <p:spTgt spid="94"/>
                                        </p:tgtEl>
                                        <p:attrNameLst>
                                          <p:attrName>ppt_x</p:attrName>
                                        </p:attrNameLst>
                                      </p:cBhvr>
                                      <p:tavLst>
                                        <p:tav tm="0">
                                          <p:val>
                                            <p:strVal val="#ppt_x"/>
                                          </p:val>
                                        </p:tav>
                                        <p:tav tm="100000">
                                          <p:val>
                                            <p:strVal val="#ppt_x"/>
                                          </p:val>
                                        </p:tav>
                                      </p:tavLst>
                                    </p:anim>
                                    <p:anim calcmode="lin" valueType="num">
                                      <p:cBhvr additive="base">
                                        <p:cTn id="283" dur="500" fill="hold"/>
                                        <p:tgtEl>
                                          <p:spTgt spid="94"/>
                                        </p:tgtEl>
                                        <p:attrNameLst>
                                          <p:attrName>ppt_y</p:attrName>
                                        </p:attrNameLst>
                                      </p:cBhvr>
                                      <p:tavLst>
                                        <p:tav tm="0">
                                          <p:val>
                                            <p:strVal val="1+#ppt_h/2"/>
                                          </p:val>
                                        </p:tav>
                                        <p:tav tm="100000">
                                          <p:val>
                                            <p:strVal val="#ppt_y"/>
                                          </p:val>
                                        </p:tav>
                                      </p:tavLst>
                                    </p:anim>
                                  </p:childTnLst>
                                </p:cTn>
                              </p:par>
                              <p:par>
                                <p:cTn id="284" presetID="2" presetClass="entr" presetSubtype="4" fill="hold" grpId="0" nodeType="withEffect">
                                  <p:stCondLst>
                                    <p:cond delay="0"/>
                                  </p:stCondLst>
                                  <p:childTnLst>
                                    <p:set>
                                      <p:cBhvr>
                                        <p:cTn id="285" dur="1" fill="hold">
                                          <p:stCondLst>
                                            <p:cond delay="0"/>
                                          </p:stCondLst>
                                        </p:cTn>
                                        <p:tgtEl>
                                          <p:spTgt spid="95"/>
                                        </p:tgtEl>
                                        <p:attrNameLst>
                                          <p:attrName>style.visibility</p:attrName>
                                        </p:attrNameLst>
                                      </p:cBhvr>
                                      <p:to>
                                        <p:strVal val="visible"/>
                                      </p:to>
                                    </p:set>
                                    <p:anim calcmode="lin" valueType="num">
                                      <p:cBhvr additive="base">
                                        <p:cTn id="286" dur="500" fill="hold"/>
                                        <p:tgtEl>
                                          <p:spTgt spid="95"/>
                                        </p:tgtEl>
                                        <p:attrNameLst>
                                          <p:attrName>ppt_x</p:attrName>
                                        </p:attrNameLst>
                                      </p:cBhvr>
                                      <p:tavLst>
                                        <p:tav tm="0">
                                          <p:val>
                                            <p:strVal val="#ppt_x"/>
                                          </p:val>
                                        </p:tav>
                                        <p:tav tm="100000">
                                          <p:val>
                                            <p:strVal val="#ppt_x"/>
                                          </p:val>
                                        </p:tav>
                                      </p:tavLst>
                                    </p:anim>
                                    <p:anim calcmode="lin" valueType="num">
                                      <p:cBhvr additive="base">
                                        <p:cTn id="287" dur="500" fill="hold"/>
                                        <p:tgtEl>
                                          <p:spTgt spid="95"/>
                                        </p:tgtEl>
                                        <p:attrNameLst>
                                          <p:attrName>ppt_y</p:attrName>
                                        </p:attrNameLst>
                                      </p:cBhvr>
                                      <p:tavLst>
                                        <p:tav tm="0">
                                          <p:val>
                                            <p:strVal val="1+#ppt_h/2"/>
                                          </p:val>
                                        </p:tav>
                                        <p:tav tm="100000">
                                          <p:val>
                                            <p:strVal val="#ppt_y"/>
                                          </p:val>
                                        </p:tav>
                                      </p:tavLst>
                                    </p:anim>
                                  </p:childTnLst>
                                </p:cTn>
                              </p:par>
                              <p:par>
                                <p:cTn id="288" presetID="2" presetClass="entr" presetSubtype="4" fill="hold" grpId="0" nodeType="withEffect">
                                  <p:stCondLst>
                                    <p:cond delay="0"/>
                                  </p:stCondLst>
                                  <p:childTnLst>
                                    <p:set>
                                      <p:cBhvr>
                                        <p:cTn id="289" dur="1" fill="hold">
                                          <p:stCondLst>
                                            <p:cond delay="0"/>
                                          </p:stCondLst>
                                        </p:cTn>
                                        <p:tgtEl>
                                          <p:spTgt spid="96"/>
                                        </p:tgtEl>
                                        <p:attrNameLst>
                                          <p:attrName>style.visibility</p:attrName>
                                        </p:attrNameLst>
                                      </p:cBhvr>
                                      <p:to>
                                        <p:strVal val="visible"/>
                                      </p:to>
                                    </p:set>
                                    <p:anim calcmode="lin" valueType="num">
                                      <p:cBhvr additive="base">
                                        <p:cTn id="290" dur="500" fill="hold"/>
                                        <p:tgtEl>
                                          <p:spTgt spid="96"/>
                                        </p:tgtEl>
                                        <p:attrNameLst>
                                          <p:attrName>ppt_x</p:attrName>
                                        </p:attrNameLst>
                                      </p:cBhvr>
                                      <p:tavLst>
                                        <p:tav tm="0">
                                          <p:val>
                                            <p:strVal val="#ppt_x"/>
                                          </p:val>
                                        </p:tav>
                                        <p:tav tm="100000">
                                          <p:val>
                                            <p:strVal val="#ppt_x"/>
                                          </p:val>
                                        </p:tav>
                                      </p:tavLst>
                                    </p:anim>
                                    <p:anim calcmode="lin" valueType="num">
                                      <p:cBhvr additive="base">
                                        <p:cTn id="291" dur="500" fill="hold"/>
                                        <p:tgtEl>
                                          <p:spTgt spid="96"/>
                                        </p:tgtEl>
                                        <p:attrNameLst>
                                          <p:attrName>ppt_y</p:attrName>
                                        </p:attrNameLst>
                                      </p:cBhvr>
                                      <p:tavLst>
                                        <p:tav tm="0">
                                          <p:val>
                                            <p:strVal val="1+#ppt_h/2"/>
                                          </p:val>
                                        </p:tav>
                                        <p:tav tm="100000">
                                          <p:val>
                                            <p:strVal val="#ppt_y"/>
                                          </p:val>
                                        </p:tav>
                                      </p:tavLst>
                                    </p:anim>
                                  </p:childTnLst>
                                </p:cTn>
                              </p:par>
                              <p:par>
                                <p:cTn id="292" presetID="2" presetClass="entr" presetSubtype="4" fill="hold" grpId="0" nodeType="withEffect">
                                  <p:stCondLst>
                                    <p:cond delay="0"/>
                                  </p:stCondLst>
                                  <p:childTnLst>
                                    <p:set>
                                      <p:cBhvr>
                                        <p:cTn id="293" dur="1" fill="hold">
                                          <p:stCondLst>
                                            <p:cond delay="0"/>
                                          </p:stCondLst>
                                        </p:cTn>
                                        <p:tgtEl>
                                          <p:spTgt spid="97"/>
                                        </p:tgtEl>
                                        <p:attrNameLst>
                                          <p:attrName>style.visibility</p:attrName>
                                        </p:attrNameLst>
                                      </p:cBhvr>
                                      <p:to>
                                        <p:strVal val="visible"/>
                                      </p:to>
                                    </p:set>
                                    <p:anim calcmode="lin" valueType="num">
                                      <p:cBhvr additive="base">
                                        <p:cTn id="294" dur="500" fill="hold"/>
                                        <p:tgtEl>
                                          <p:spTgt spid="97"/>
                                        </p:tgtEl>
                                        <p:attrNameLst>
                                          <p:attrName>ppt_x</p:attrName>
                                        </p:attrNameLst>
                                      </p:cBhvr>
                                      <p:tavLst>
                                        <p:tav tm="0">
                                          <p:val>
                                            <p:strVal val="#ppt_x"/>
                                          </p:val>
                                        </p:tav>
                                        <p:tav tm="100000">
                                          <p:val>
                                            <p:strVal val="#ppt_x"/>
                                          </p:val>
                                        </p:tav>
                                      </p:tavLst>
                                    </p:anim>
                                    <p:anim calcmode="lin" valueType="num">
                                      <p:cBhvr additive="base">
                                        <p:cTn id="295" dur="500" fill="hold"/>
                                        <p:tgtEl>
                                          <p:spTgt spid="97"/>
                                        </p:tgtEl>
                                        <p:attrNameLst>
                                          <p:attrName>ppt_y</p:attrName>
                                        </p:attrNameLst>
                                      </p:cBhvr>
                                      <p:tavLst>
                                        <p:tav tm="0">
                                          <p:val>
                                            <p:strVal val="1+#ppt_h/2"/>
                                          </p:val>
                                        </p:tav>
                                        <p:tav tm="100000">
                                          <p:val>
                                            <p:strVal val="#ppt_y"/>
                                          </p:val>
                                        </p:tav>
                                      </p:tavLst>
                                    </p:anim>
                                  </p:childTnLst>
                                </p:cTn>
                              </p:par>
                              <p:par>
                                <p:cTn id="296" presetID="2" presetClass="entr" presetSubtype="4" fill="hold" grpId="0" nodeType="withEffect">
                                  <p:stCondLst>
                                    <p:cond delay="0"/>
                                  </p:stCondLst>
                                  <p:childTnLst>
                                    <p:set>
                                      <p:cBhvr>
                                        <p:cTn id="297" dur="1" fill="hold">
                                          <p:stCondLst>
                                            <p:cond delay="0"/>
                                          </p:stCondLst>
                                        </p:cTn>
                                        <p:tgtEl>
                                          <p:spTgt spid="98"/>
                                        </p:tgtEl>
                                        <p:attrNameLst>
                                          <p:attrName>style.visibility</p:attrName>
                                        </p:attrNameLst>
                                      </p:cBhvr>
                                      <p:to>
                                        <p:strVal val="visible"/>
                                      </p:to>
                                    </p:set>
                                    <p:anim calcmode="lin" valueType="num">
                                      <p:cBhvr additive="base">
                                        <p:cTn id="298" dur="500" fill="hold"/>
                                        <p:tgtEl>
                                          <p:spTgt spid="98"/>
                                        </p:tgtEl>
                                        <p:attrNameLst>
                                          <p:attrName>ppt_x</p:attrName>
                                        </p:attrNameLst>
                                      </p:cBhvr>
                                      <p:tavLst>
                                        <p:tav tm="0">
                                          <p:val>
                                            <p:strVal val="#ppt_x"/>
                                          </p:val>
                                        </p:tav>
                                        <p:tav tm="100000">
                                          <p:val>
                                            <p:strVal val="#ppt_x"/>
                                          </p:val>
                                        </p:tav>
                                      </p:tavLst>
                                    </p:anim>
                                    <p:anim calcmode="lin" valueType="num">
                                      <p:cBhvr additive="base">
                                        <p:cTn id="299" dur="500" fill="hold"/>
                                        <p:tgtEl>
                                          <p:spTgt spid="98"/>
                                        </p:tgtEl>
                                        <p:attrNameLst>
                                          <p:attrName>ppt_y</p:attrName>
                                        </p:attrNameLst>
                                      </p:cBhvr>
                                      <p:tavLst>
                                        <p:tav tm="0">
                                          <p:val>
                                            <p:strVal val="1+#ppt_h/2"/>
                                          </p:val>
                                        </p:tav>
                                        <p:tav tm="100000">
                                          <p:val>
                                            <p:strVal val="#ppt_y"/>
                                          </p:val>
                                        </p:tav>
                                      </p:tavLst>
                                    </p:anim>
                                  </p:childTnLst>
                                </p:cTn>
                              </p:par>
                              <p:par>
                                <p:cTn id="300" presetID="2" presetClass="entr" presetSubtype="4" fill="hold" grpId="0" nodeType="withEffect">
                                  <p:stCondLst>
                                    <p:cond delay="0"/>
                                  </p:stCondLst>
                                  <p:childTnLst>
                                    <p:set>
                                      <p:cBhvr>
                                        <p:cTn id="301" dur="1" fill="hold">
                                          <p:stCondLst>
                                            <p:cond delay="0"/>
                                          </p:stCondLst>
                                        </p:cTn>
                                        <p:tgtEl>
                                          <p:spTgt spid="99"/>
                                        </p:tgtEl>
                                        <p:attrNameLst>
                                          <p:attrName>style.visibility</p:attrName>
                                        </p:attrNameLst>
                                      </p:cBhvr>
                                      <p:to>
                                        <p:strVal val="visible"/>
                                      </p:to>
                                    </p:set>
                                    <p:anim calcmode="lin" valueType="num">
                                      <p:cBhvr additive="base">
                                        <p:cTn id="302" dur="500" fill="hold"/>
                                        <p:tgtEl>
                                          <p:spTgt spid="99"/>
                                        </p:tgtEl>
                                        <p:attrNameLst>
                                          <p:attrName>ppt_x</p:attrName>
                                        </p:attrNameLst>
                                      </p:cBhvr>
                                      <p:tavLst>
                                        <p:tav tm="0">
                                          <p:val>
                                            <p:strVal val="#ppt_x"/>
                                          </p:val>
                                        </p:tav>
                                        <p:tav tm="100000">
                                          <p:val>
                                            <p:strVal val="#ppt_x"/>
                                          </p:val>
                                        </p:tav>
                                      </p:tavLst>
                                    </p:anim>
                                    <p:anim calcmode="lin" valueType="num">
                                      <p:cBhvr additive="base">
                                        <p:cTn id="303" dur="500" fill="hold"/>
                                        <p:tgtEl>
                                          <p:spTgt spid="99"/>
                                        </p:tgtEl>
                                        <p:attrNameLst>
                                          <p:attrName>ppt_y</p:attrName>
                                        </p:attrNameLst>
                                      </p:cBhvr>
                                      <p:tavLst>
                                        <p:tav tm="0">
                                          <p:val>
                                            <p:strVal val="1+#ppt_h/2"/>
                                          </p:val>
                                        </p:tav>
                                        <p:tav tm="100000">
                                          <p:val>
                                            <p:strVal val="#ppt_y"/>
                                          </p:val>
                                        </p:tav>
                                      </p:tavLst>
                                    </p:anim>
                                  </p:childTnLst>
                                </p:cTn>
                              </p:par>
                              <p:par>
                                <p:cTn id="304" presetID="2" presetClass="entr" presetSubtype="4" fill="hold" grpId="0" nodeType="withEffect">
                                  <p:stCondLst>
                                    <p:cond delay="0"/>
                                  </p:stCondLst>
                                  <p:childTnLst>
                                    <p:set>
                                      <p:cBhvr>
                                        <p:cTn id="305" dur="1" fill="hold">
                                          <p:stCondLst>
                                            <p:cond delay="0"/>
                                          </p:stCondLst>
                                        </p:cTn>
                                        <p:tgtEl>
                                          <p:spTgt spid="100"/>
                                        </p:tgtEl>
                                        <p:attrNameLst>
                                          <p:attrName>style.visibility</p:attrName>
                                        </p:attrNameLst>
                                      </p:cBhvr>
                                      <p:to>
                                        <p:strVal val="visible"/>
                                      </p:to>
                                    </p:set>
                                    <p:anim calcmode="lin" valueType="num">
                                      <p:cBhvr additive="base">
                                        <p:cTn id="306" dur="500" fill="hold"/>
                                        <p:tgtEl>
                                          <p:spTgt spid="100"/>
                                        </p:tgtEl>
                                        <p:attrNameLst>
                                          <p:attrName>ppt_x</p:attrName>
                                        </p:attrNameLst>
                                      </p:cBhvr>
                                      <p:tavLst>
                                        <p:tav tm="0">
                                          <p:val>
                                            <p:strVal val="#ppt_x"/>
                                          </p:val>
                                        </p:tav>
                                        <p:tav tm="100000">
                                          <p:val>
                                            <p:strVal val="#ppt_x"/>
                                          </p:val>
                                        </p:tav>
                                      </p:tavLst>
                                    </p:anim>
                                    <p:anim calcmode="lin" valueType="num">
                                      <p:cBhvr additive="base">
                                        <p:cTn id="307" dur="500" fill="hold"/>
                                        <p:tgtEl>
                                          <p:spTgt spid="100"/>
                                        </p:tgtEl>
                                        <p:attrNameLst>
                                          <p:attrName>ppt_y</p:attrName>
                                        </p:attrNameLst>
                                      </p:cBhvr>
                                      <p:tavLst>
                                        <p:tav tm="0">
                                          <p:val>
                                            <p:strVal val="1+#ppt_h/2"/>
                                          </p:val>
                                        </p:tav>
                                        <p:tav tm="100000">
                                          <p:val>
                                            <p:strVal val="#ppt_y"/>
                                          </p:val>
                                        </p:tav>
                                      </p:tavLst>
                                    </p:anim>
                                  </p:childTnLst>
                                </p:cTn>
                              </p:par>
                              <p:par>
                                <p:cTn id="308" presetID="2" presetClass="entr" presetSubtype="4" fill="hold" grpId="0" nodeType="withEffect">
                                  <p:stCondLst>
                                    <p:cond delay="0"/>
                                  </p:stCondLst>
                                  <p:childTnLst>
                                    <p:set>
                                      <p:cBhvr>
                                        <p:cTn id="309" dur="1" fill="hold">
                                          <p:stCondLst>
                                            <p:cond delay="0"/>
                                          </p:stCondLst>
                                        </p:cTn>
                                        <p:tgtEl>
                                          <p:spTgt spid="101"/>
                                        </p:tgtEl>
                                        <p:attrNameLst>
                                          <p:attrName>style.visibility</p:attrName>
                                        </p:attrNameLst>
                                      </p:cBhvr>
                                      <p:to>
                                        <p:strVal val="visible"/>
                                      </p:to>
                                    </p:set>
                                    <p:anim calcmode="lin" valueType="num">
                                      <p:cBhvr additive="base">
                                        <p:cTn id="310" dur="500" fill="hold"/>
                                        <p:tgtEl>
                                          <p:spTgt spid="101"/>
                                        </p:tgtEl>
                                        <p:attrNameLst>
                                          <p:attrName>ppt_x</p:attrName>
                                        </p:attrNameLst>
                                      </p:cBhvr>
                                      <p:tavLst>
                                        <p:tav tm="0">
                                          <p:val>
                                            <p:strVal val="#ppt_x"/>
                                          </p:val>
                                        </p:tav>
                                        <p:tav tm="100000">
                                          <p:val>
                                            <p:strVal val="#ppt_x"/>
                                          </p:val>
                                        </p:tav>
                                      </p:tavLst>
                                    </p:anim>
                                    <p:anim calcmode="lin" valueType="num">
                                      <p:cBhvr additive="base">
                                        <p:cTn id="311" dur="500" fill="hold"/>
                                        <p:tgtEl>
                                          <p:spTgt spid="101"/>
                                        </p:tgtEl>
                                        <p:attrNameLst>
                                          <p:attrName>ppt_y</p:attrName>
                                        </p:attrNameLst>
                                      </p:cBhvr>
                                      <p:tavLst>
                                        <p:tav tm="0">
                                          <p:val>
                                            <p:strVal val="1+#ppt_h/2"/>
                                          </p:val>
                                        </p:tav>
                                        <p:tav tm="100000">
                                          <p:val>
                                            <p:strVal val="#ppt_y"/>
                                          </p:val>
                                        </p:tav>
                                      </p:tavLst>
                                    </p:anim>
                                  </p:childTnLst>
                                </p:cTn>
                              </p:par>
                              <p:par>
                                <p:cTn id="312" presetID="2" presetClass="entr" presetSubtype="4" fill="hold" grpId="0" nodeType="withEffect">
                                  <p:stCondLst>
                                    <p:cond delay="0"/>
                                  </p:stCondLst>
                                  <p:childTnLst>
                                    <p:set>
                                      <p:cBhvr>
                                        <p:cTn id="313" dur="1" fill="hold">
                                          <p:stCondLst>
                                            <p:cond delay="0"/>
                                          </p:stCondLst>
                                        </p:cTn>
                                        <p:tgtEl>
                                          <p:spTgt spid="102"/>
                                        </p:tgtEl>
                                        <p:attrNameLst>
                                          <p:attrName>style.visibility</p:attrName>
                                        </p:attrNameLst>
                                      </p:cBhvr>
                                      <p:to>
                                        <p:strVal val="visible"/>
                                      </p:to>
                                    </p:set>
                                    <p:anim calcmode="lin" valueType="num">
                                      <p:cBhvr additive="base">
                                        <p:cTn id="314" dur="500" fill="hold"/>
                                        <p:tgtEl>
                                          <p:spTgt spid="102"/>
                                        </p:tgtEl>
                                        <p:attrNameLst>
                                          <p:attrName>ppt_x</p:attrName>
                                        </p:attrNameLst>
                                      </p:cBhvr>
                                      <p:tavLst>
                                        <p:tav tm="0">
                                          <p:val>
                                            <p:strVal val="#ppt_x"/>
                                          </p:val>
                                        </p:tav>
                                        <p:tav tm="100000">
                                          <p:val>
                                            <p:strVal val="#ppt_x"/>
                                          </p:val>
                                        </p:tav>
                                      </p:tavLst>
                                    </p:anim>
                                    <p:anim calcmode="lin" valueType="num">
                                      <p:cBhvr additive="base">
                                        <p:cTn id="315" dur="500" fill="hold"/>
                                        <p:tgtEl>
                                          <p:spTgt spid="102"/>
                                        </p:tgtEl>
                                        <p:attrNameLst>
                                          <p:attrName>ppt_y</p:attrName>
                                        </p:attrNameLst>
                                      </p:cBhvr>
                                      <p:tavLst>
                                        <p:tav tm="0">
                                          <p:val>
                                            <p:strVal val="1+#ppt_h/2"/>
                                          </p:val>
                                        </p:tav>
                                        <p:tav tm="100000">
                                          <p:val>
                                            <p:strVal val="#ppt_y"/>
                                          </p:val>
                                        </p:tav>
                                      </p:tavLst>
                                    </p:anim>
                                  </p:childTnLst>
                                </p:cTn>
                              </p:par>
                              <p:par>
                                <p:cTn id="316" presetID="2" presetClass="entr" presetSubtype="4" fill="hold" grpId="0" nodeType="withEffect">
                                  <p:stCondLst>
                                    <p:cond delay="0"/>
                                  </p:stCondLst>
                                  <p:childTnLst>
                                    <p:set>
                                      <p:cBhvr>
                                        <p:cTn id="317" dur="1" fill="hold">
                                          <p:stCondLst>
                                            <p:cond delay="0"/>
                                          </p:stCondLst>
                                        </p:cTn>
                                        <p:tgtEl>
                                          <p:spTgt spid="103"/>
                                        </p:tgtEl>
                                        <p:attrNameLst>
                                          <p:attrName>style.visibility</p:attrName>
                                        </p:attrNameLst>
                                      </p:cBhvr>
                                      <p:to>
                                        <p:strVal val="visible"/>
                                      </p:to>
                                    </p:set>
                                    <p:anim calcmode="lin" valueType="num">
                                      <p:cBhvr additive="base">
                                        <p:cTn id="318" dur="500" fill="hold"/>
                                        <p:tgtEl>
                                          <p:spTgt spid="103"/>
                                        </p:tgtEl>
                                        <p:attrNameLst>
                                          <p:attrName>ppt_x</p:attrName>
                                        </p:attrNameLst>
                                      </p:cBhvr>
                                      <p:tavLst>
                                        <p:tav tm="0">
                                          <p:val>
                                            <p:strVal val="#ppt_x"/>
                                          </p:val>
                                        </p:tav>
                                        <p:tav tm="100000">
                                          <p:val>
                                            <p:strVal val="#ppt_x"/>
                                          </p:val>
                                        </p:tav>
                                      </p:tavLst>
                                    </p:anim>
                                    <p:anim calcmode="lin" valueType="num">
                                      <p:cBhvr additive="base">
                                        <p:cTn id="319" dur="500" fill="hold"/>
                                        <p:tgtEl>
                                          <p:spTgt spid="103"/>
                                        </p:tgtEl>
                                        <p:attrNameLst>
                                          <p:attrName>ppt_y</p:attrName>
                                        </p:attrNameLst>
                                      </p:cBhvr>
                                      <p:tavLst>
                                        <p:tav tm="0">
                                          <p:val>
                                            <p:strVal val="1+#ppt_h/2"/>
                                          </p:val>
                                        </p:tav>
                                        <p:tav tm="100000">
                                          <p:val>
                                            <p:strVal val="#ppt_y"/>
                                          </p:val>
                                        </p:tav>
                                      </p:tavLst>
                                    </p:anim>
                                  </p:childTnLst>
                                </p:cTn>
                              </p:par>
                              <p:par>
                                <p:cTn id="320" presetID="2" presetClass="entr" presetSubtype="4" fill="hold" grpId="0" nodeType="withEffect">
                                  <p:stCondLst>
                                    <p:cond delay="0"/>
                                  </p:stCondLst>
                                  <p:childTnLst>
                                    <p:set>
                                      <p:cBhvr>
                                        <p:cTn id="321" dur="1" fill="hold">
                                          <p:stCondLst>
                                            <p:cond delay="0"/>
                                          </p:stCondLst>
                                        </p:cTn>
                                        <p:tgtEl>
                                          <p:spTgt spid="104"/>
                                        </p:tgtEl>
                                        <p:attrNameLst>
                                          <p:attrName>style.visibility</p:attrName>
                                        </p:attrNameLst>
                                      </p:cBhvr>
                                      <p:to>
                                        <p:strVal val="visible"/>
                                      </p:to>
                                    </p:set>
                                    <p:anim calcmode="lin" valueType="num">
                                      <p:cBhvr additive="base">
                                        <p:cTn id="322" dur="500" fill="hold"/>
                                        <p:tgtEl>
                                          <p:spTgt spid="104"/>
                                        </p:tgtEl>
                                        <p:attrNameLst>
                                          <p:attrName>ppt_x</p:attrName>
                                        </p:attrNameLst>
                                      </p:cBhvr>
                                      <p:tavLst>
                                        <p:tav tm="0">
                                          <p:val>
                                            <p:strVal val="#ppt_x"/>
                                          </p:val>
                                        </p:tav>
                                        <p:tav tm="100000">
                                          <p:val>
                                            <p:strVal val="#ppt_x"/>
                                          </p:val>
                                        </p:tav>
                                      </p:tavLst>
                                    </p:anim>
                                    <p:anim calcmode="lin" valueType="num">
                                      <p:cBhvr additive="base">
                                        <p:cTn id="323" dur="500" fill="hold"/>
                                        <p:tgtEl>
                                          <p:spTgt spid="104"/>
                                        </p:tgtEl>
                                        <p:attrNameLst>
                                          <p:attrName>ppt_y</p:attrName>
                                        </p:attrNameLst>
                                      </p:cBhvr>
                                      <p:tavLst>
                                        <p:tav tm="0">
                                          <p:val>
                                            <p:strVal val="1+#ppt_h/2"/>
                                          </p:val>
                                        </p:tav>
                                        <p:tav tm="100000">
                                          <p:val>
                                            <p:strVal val="#ppt_y"/>
                                          </p:val>
                                        </p:tav>
                                      </p:tavLst>
                                    </p:anim>
                                  </p:childTnLst>
                                </p:cTn>
                              </p:par>
                              <p:par>
                                <p:cTn id="324" presetID="2" presetClass="entr" presetSubtype="4" fill="hold" grpId="0" nodeType="withEffect">
                                  <p:stCondLst>
                                    <p:cond delay="0"/>
                                  </p:stCondLst>
                                  <p:childTnLst>
                                    <p:set>
                                      <p:cBhvr>
                                        <p:cTn id="325" dur="1" fill="hold">
                                          <p:stCondLst>
                                            <p:cond delay="0"/>
                                          </p:stCondLst>
                                        </p:cTn>
                                        <p:tgtEl>
                                          <p:spTgt spid="105"/>
                                        </p:tgtEl>
                                        <p:attrNameLst>
                                          <p:attrName>style.visibility</p:attrName>
                                        </p:attrNameLst>
                                      </p:cBhvr>
                                      <p:to>
                                        <p:strVal val="visible"/>
                                      </p:to>
                                    </p:set>
                                    <p:anim calcmode="lin" valueType="num">
                                      <p:cBhvr additive="base">
                                        <p:cTn id="326" dur="500" fill="hold"/>
                                        <p:tgtEl>
                                          <p:spTgt spid="105"/>
                                        </p:tgtEl>
                                        <p:attrNameLst>
                                          <p:attrName>ppt_x</p:attrName>
                                        </p:attrNameLst>
                                      </p:cBhvr>
                                      <p:tavLst>
                                        <p:tav tm="0">
                                          <p:val>
                                            <p:strVal val="#ppt_x"/>
                                          </p:val>
                                        </p:tav>
                                        <p:tav tm="100000">
                                          <p:val>
                                            <p:strVal val="#ppt_x"/>
                                          </p:val>
                                        </p:tav>
                                      </p:tavLst>
                                    </p:anim>
                                    <p:anim calcmode="lin" valueType="num">
                                      <p:cBhvr additive="base">
                                        <p:cTn id="327" dur="500" fill="hold"/>
                                        <p:tgtEl>
                                          <p:spTgt spid="105"/>
                                        </p:tgtEl>
                                        <p:attrNameLst>
                                          <p:attrName>ppt_y</p:attrName>
                                        </p:attrNameLst>
                                      </p:cBhvr>
                                      <p:tavLst>
                                        <p:tav tm="0">
                                          <p:val>
                                            <p:strVal val="1+#ppt_h/2"/>
                                          </p:val>
                                        </p:tav>
                                        <p:tav tm="100000">
                                          <p:val>
                                            <p:strVal val="#ppt_y"/>
                                          </p:val>
                                        </p:tav>
                                      </p:tavLst>
                                    </p:anim>
                                  </p:childTnLst>
                                </p:cTn>
                              </p:par>
                              <p:par>
                                <p:cTn id="328" presetID="2" presetClass="entr" presetSubtype="4" fill="hold" grpId="0" nodeType="withEffect">
                                  <p:stCondLst>
                                    <p:cond delay="0"/>
                                  </p:stCondLst>
                                  <p:childTnLst>
                                    <p:set>
                                      <p:cBhvr>
                                        <p:cTn id="329" dur="1" fill="hold">
                                          <p:stCondLst>
                                            <p:cond delay="0"/>
                                          </p:stCondLst>
                                        </p:cTn>
                                        <p:tgtEl>
                                          <p:spTgt spid="106"/>
                                        </p:tgtEl>
                                        <p:attrNameLst>
                                          <p:attrName>style.visibility</p:attrName>
                                        </p:attrNameLst>
                                      </p:cBhvr>
                                      <p:to>
                                        <p:strVal val="visible"/>
                                      </p:to>
                                    </p:set>
                                    <p:anim calcmode="lin" valueType="num">
                                      <p:cBhvr additive="base">
                                        <p:cTn id="330" dur="500" fill="hold"/>
                                        <p:tgtEl>
                                          <p:spTgt spid="106"/>
                                        </p:tgtEl>
                                        <p:attrNameLst>
                                          <p:attrName>ppt_x</p:attrName>
                                        </p:attrNameLst>
                                      </p:cBhvr>
                                      <p:tavLst>
                                        <p:tav tm="0">
                                          <p:val>
                                            <p:strVal val="#ppt_x"/>
                                          </p:val>
                                        </p:tav>
                                        <p:tav tm="100000">
                                          <p:val>
                                            <p:strVal val="#ppt_x"/>
                                          </p:val>
                                        </p:tav>
                                      </p:tavLst>
                                    </p:anim>
                                    <p:anim calcmode="lin" valueType="num">
                                      <p:cBhvr additive="base">
                                        <p:cTn id="331" dur="500" fill="hold"/>
                                        <p:tgtEl>
                                          <p:spTgt spid="106"/>
                                        </p:tgtEl>
                                        <p:attrNameLst>
                                          <p:attrName>ppt_y</p:attrName>
                                        </p:attrNameLst>
                                      </p:cBhvr>
                                      <p:tavLst>
                                        <p:tav tm="0">
                                          <p:val>
                                            <p:strVal val="1+#ppt_h/2"/>
                                          </p:val>
                                        </p:tav>
                                        <p:tav tm="100000">
                                          <p:val>
                                            <p:strVal val="#ppt_y"/>
                                          </p:val>
                                        </p:tav>
                                      </p:tavLst>
                                    </p:anim>
                                  </p:childTnLst>
                                </p:cTn>
                              </p:par>
                              <p:par>
                                <p:cTn id="332" presetID="2" presetClass="entr" presetSubtype="4" fill="hold" grpId="0" nodeType="withEffect">
                                  <p:stCondLst>
                                    <p:cond delay="0"/>
                                  </p:stCondLst>
                                  <p:childTnLst>
                                    <p:set>
                                      <p:cBhvr>
                                        <p:cTn id="333" dur="1" fill="hold">
                                          <p:stCondLst>
                                            <p:cond delay="0"/>
                                          </p:stCondLst>
                                        </p:cTn>
                                        <p:tgtEl>
                                          <p:spTgt spid="107"/>
                                        </p:tgtEl>
                                        <p:attrNameLst>
                                          <p:attrName>style.visibility</p:attrName>
                                        </p:attrNameLst>
                                      </p:cBhvr>
                                      <p:to>
                                        <p:strVal val="visible"/>
                                      </p:to>
                                    </p:set>
                                    <p:anim calcmode="lin" valueType="num">
                                      <p:cBhvr additive="base">
                                        <p:cTn id="334" dur="500" fill="hold"/>
                                        <p:tgtEl>
                                          <p:spTgt spid="107"/>
                                        </p:tgtEl>
                                        <p:attrNameLst>
                                          <p:attrName>ppt_x</p:attrName>
                                        </p:attrNameLst>
                                      </p:cBhvr>
                                      <p:tavLst>
                                        <p:tav tm="0">
                                          <p:val>
                                            <p:strVal val="#ppt_x"/>
                                          </p:val>
                                        </p:tav>
                                        <p:tav tm="100000">
                                          <p:val>
                                            <p:strVal val="#ppt_x"/>
                                          </p:val>
                                        </p:tav>
                                      </p:tavLst>
                                    </p:anim>
                                    <p:anim calcmode="lin" valueType="num">
                                      <p:cBhvr additive="base">
                                        <p:cTn id="335" dur="500" fill="hold"/>
                                        <p:tgtEl>
                                          <p:spTgt spid="107"/>
                                        </p:tgtEl>
                                        <p:attrNameLst>
                                          <p:attrName>ppt_y</p:attrName>
                                        </p:attrNameLst>
                                      </p:cBhvr>
                                      <p:tavLst>
                                        <p:tav tm="0">
                                          <p:val>
                                            <p:strVal val="1+#ppt_h/2"/>
                                          </p:val>
                                        </p:tav>
                                        <p:tav tm="100000">
                                          <p:val>
                                            <p:strVal val="#ppt_y"/>
                                          </p:val>
                                        </p:tav>
                                      </p:tavLst>
                                    </p:anim>
                                  </p:childTnLst>
                                </p:cTn>
                              </p:par>
                              <p:par>
                                <p:cTn id="336" presetID="2" presetClass="entr" presetSubtype="4" fill="hold" grpId="0" nodeType="withEffect">
                                  <p:stCondLst>
                                    <p:cond delay="0"/>
                                  </p:stCondLst>
                                  <p:childTnLst>
                                    <p:set>
                                      <p:cBhvr>
                                        <p:cTn id="337" dur="1" fill="hold">
                                          <p:stCondLst>
                                            <p:cond delay="0"/>
                                          </p:stCondLst>
                                        </p:cTn>
                                        <p:tgtEl>
                                          <p:spTgt spid="108"/>
                                        </p:tgtEl>
                                        <p:attrNameLst>
                                          <p:attrName>style.visibility</p:attrName>
                                        </p:attrNameLst>
                                      </p:cBhvr>
                                      <p:to>
                                        <p:strVal val="visible"/>
                                      </p:to>
                                    </p:set>
                                    <p:anim calcmode="lin" valueType="num">
                                      <p:cBhvr additive="base">
                                        <p:cTn id="338" dur="500" fill="hold"/>
                                        <p:tgtEl>
                                          <p:spTgt spid="108"/>
                                        </p:tgtEl>
                                        <p:attrNameLst>
                                          <p:attrName>ppt_x</p:attrName>
                                        </p:attrNameLst>
                                      </p:cBhvr>
                                      <p:tavLst>
                                        <p:tav tm="0">
                                          <p:val>
                                            <p:strVal val="#ppt_x"/>
                                          </p:val>
                                        </p:tav>
                                        <p:tav tm="100000">
                                          <p:val>
                                            <p:strVal val="#ppt_x"/>
                                          </p:val>
                                        </p:tav>
                                      </p:tavLst>
                                    </p:anim>
                                    <p:anim calcmode="lin" valueType="num">
                                      <p:cBhvr additive="base">
                                        <p:cTn id="339" dur="500" fill="hold"/>
                                        <p:tgtEl>
                                          <p:spTgt spid="108"/>
                                        </p:tgtEl>
                                        <p:attrNameLst>
                                          <p:attrName>ppt_y</p:attrName>
                                        </p:attrNameLst>
                                      </p:cBhvr>
                                      <p:tavLst>
                                        <p:tav tm="0">
                                          <p:val>
                                            <p:strVal val="1+#ppt_h/2"/>
                                          </p:val>
                                        </p:tav>
                                        <p:tav tm="100000">
                                          <p:val>
                                            <p:strVal val="#ppt_y"/>
                                          </p:val>
                                        </p:tav>
                                      </p:tavLst>
                                    </p:anim>
                                  </p:childTnLst>
                                </p:cTn>
                              </p:par>
                              <p:par>
                                <p:cTn id="340" presetID="2" presetClass="entr" presetSubtype="2" fill="hold" grpId="0" nodeType="withEffect">
                                  <p:stCondLst>
                                    <p:cond delay="2000"/>
                                  </p:stCondLst>
                                  <p:childTnLst>
                                    <p:set>
                                      <p:cBhvr>
                                        <p:cTn id="341" dur="1" fill="hold">
                                          <p:stCondLst>
                                            <p:cond delay="0"/>
                                          </p:stCondLst>
                                        </p:cTn>
                                        <p:tgtEl>
                                          <p:spTgt spid="111"/>
                                        </p:tgtEl>
                                        <p:attrNameLst>
                                          <p:attrName>style.visibility</p:attrName>
                                        </p:attrNameLst>
                                      </p:cBhvr>
                                      <p:to>
                                        <p:strVal val="visible"/>
                                      </p:to>
                                    </p:set>
                                    <p:anim calcmode="lin" valueType="num">
                                      <p:cBhvr additive="base">
                                        <p:cTn id="342" dur="500" fill="hold"/>
                                        <p:tgtEl>
                                          <p:spTgt spid="111"/>
                                        </p:tgtEl>
                                        <p:attrNameLst>
                                          <p:attrName>ppt_x</p:attrName>
                                        </p:attrNameLst>
                                      </p:cBhvr>
                                      <p:tavLst>
                                        <p:tav tm="0">
                                          <p:val>
                                            <p:strVal val="1+#ppt_w/2"/>
                                          </p:val>
                                        </p:tav>
                                        <p:tav tm="100000">
                                          <p:val>
                                            <p:strVal val="#ppt_x"/>
                                          </p:val>
                                        </p:tav>
                                      </p:tavLst>
                                    </p:anim>
                                    <p:anim calcmode="lin" valueType="num">
                                      <p:cBhvr additive="base">
                                        <p:cTn id="343" dur="500" fill="hold"/>
                                        <p:tgtEl>
                                          <p:spTgt spid="111"/>
                                        </p:tgtEl>
                                        <p:attrNameLst>
                                          <p:attrName>ppt_y</p:attrName>
                                        </p:attrNameLst>
                                      </p:cBhvr>
                                      <p:tavLst>
                                        <p:tav tm="0">
                                          <p:val>
                                            <p:strVal val="#ppt_y"/>
                                          </p:val>
                                        </p:tav>
                                        <p:tav tm="100000">
                                          <p:val>
                                            <p:strVal val="#ppt_y"/>
                                          </p:val>
                                        </p:tav>
                                      </p:tavLst>
                                    </p:anim>
                                  </p:childTnLst>
                                </p:cTn>
                              </p:par>
                              <p:par>
                                <p:cTn id="344" presetID="2" presetClass="entr" presetSubtype="2" fill="hold" grpId="0" nodeType="withEffect">
                                  <p:stCondLst>
                                    <p:cond delay="2000"/>
                                  </p:stCondLst>
                                  <p:childTnLst>
                                    <p:set>
                                      <p:cBhvr>
                                        <p:cTn id="345" dur="1" fill="hold">
                                          <p:stCondLst>
                                            <p:cond delay="0"/>
                                          </p:stCondLst>
                                        </p:cTn>
                                        <p:tgtEl>
                                          <p:spTgt spid="114"/>
                                        </p:tgtEl>
                                        <p:attrNameLst>
                                          <p:attrName>style.visibility</p:attrName>
                                        </p:attrNameLst>
                                      </p:cBhvr>
                                      <p:to>
                                        <p:strVal val="visible"/>
                                      </p:to>
                                    </p:set>
                                    <p:anim calcmode="lin" valueType="num">
                                      <p:cBhvr additive="base">
                                        <p:cTn id="346" dur="500" fill="hold"/>
                                        <p:tgtEl>
                                          <p:spTgt spid="114"/>
                                        </p:tgtEl>
                                        <p:attrNameLst>
                                          <p:attrName>ppt_x</p:attrName>
                                        </p:attrNameLst>
                                      </p:cBhvr>
                                      <p:tavLst>
                                        <p:tav tm="0">
                                          <p:val>
                                            <p:strVal val="1+#ppt_w/2"/>
                                          </p:val>
                                        </p:tav>
                                        <p:tav tm="100000">
                                          <p:val>
                                            <p:strVal val="#ppt_x"/>
                                          </p:val>
                                        </p:tav>
                                      </p:tavLst>
                                    </p:anim>
                                    <p:anim calcmode="lin" valueType="num">
                                      <p:cBhvr additive="base">
                                        <p:cTn id="347" dur="500" fill="hold"/>
                                        <p:tgtEl>
                                          <p:spTgt spid="114"/>
                                        </p:tgtEl>
                                        <p:attrNameLst>
                                          <p:attrName>ppt_y</p:attrName>
                                        </p:attrNameLst>
                                      </p:cBhvr>
                                      <p:tavLst>
                                        <p:tav tm="0">
                                          <p:val>
                                            <p:strVal val="#ppt_y"/>
                                          </p:val>
                                        </p:tav>
                                        <p:tav tm="100000">
                                          <p:val>
                                            <p:strVal val="#ppt_y"/>
                                          </p:val>
                                        </p:tav>
                                      </p:tavLst>
                                    </p:anim>
                                  </p:childTnLst>
                                </p:cTn>
                              </p:par>
                              <p:par>
                                <p:cTn id="348" presetID="2" presetClass="entr" presetSubtype="2" fill="hold" grpId="0" nodeType="withEffect">
                                  <p:stCondLst>
                                    <p:cond delay="2000"/>
                                  </p:stCondLst>
                                  <p:childTnLst>
                                    <p:set>
                                      <p:cBhvr>
                                        <p:cTn id="349" dur="1" fill="hold">
                                          <p:stCondLst>
                                            <p:cond delay="0"/>
                                          </p:stCondLst>
                                        </p:cTn>
                                        <p:tgtEl>
                                          <p:spTgt spid="115"/>
                                        </p:tgtEl>
                                        <p:attrNameLst>
                                          <p:attrName>style.visibility</p:attrName>
                                        </p:attrNameLst>
                                      </p:cBhvr>
                                      <p:to>
                                        <p:strVal val="visible"/>
                                      </p:to>
                                    </p:set>
                                    <p:anim calcmode="lin" valueType="num">
                                      <p:cBhvr additive="base">
                                        <p:cTn id="350" dur="500" fill="hold"/>
                                        <p:tgtEl>
                                          <p:spTgt spid="115"/>
                                        </p:tgtEl>
                                        <p:attrNameLst>
                                          <p:attrName>ppt_x</p:attrName>
                                        </p:attrNameLst>
                                      </p:cBhvr>
                                      <p:tavLst>
                                        <p:tav tm="0">
                                          <p:val>
                                            <p:strVal val="1+#ppt_w/2"/>
                                          </p:val>
                                        </p:tav>
                                        <p:tav tm="100000">
                                          <p:val>
                                            <p:strVal val="#ppt_x"/>
                                          </p:val>
                                        </p:tav>
                                      </p:tavLst>
                                    </p:anim>
                                    <p:anim calcmode="lin" valueType="num">
                                      <p:cBhvr additive="base">
                                        <p:cTn id="351" dur="500" fill="hold"/>
                                        <p:tgtEl>
                                          <p:spTgt spid="1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51" grpId="0" animBg="1"/>
      <p:bldP spid="52" grpId="0" animBg="1"/>
      <p:bldP spid="53" grpId="0" animBg="1"/>
      <p:bldP spid="54" grpId="0" animBg="1"/>
      <p:bldP spid="55" grpId="0" animBg="1"/>
      <p:bldP spid="56" grpId="0" animBg="1"/>
      <p:bldP spid="57" grpId="0" animBg="1"/>
      <p:bldP spid="58"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11" grpId="0" animBg="1"/>
      <p:bldP spid="114" grpId="0"/>
      <p:bldP spid="115"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37" name="组合 10"/>
          <p:cNvGrpSpPr/>
          <p:nvPr/>
        </p:nvGrpSpPr>
        <p:grpSpPr bwMode="auto">
          <a:xfrm>
            <a:off x="0" y="0"/>
            <a:ext cx="9144000" cy="5143500"/>
            <a:chOff x="0" y="-2"/>
            <a:chExt cx="9144000" cy="5143501"/>
          </a:xfrm>
        </p:grpSpPr>
        <p:sp>
          <p:nvSpPr>
            <p:cNvPr id="4" name="Rectangle 3"/>
            <p:cNvSpPr/>
            <p:nvPr/>
          </p:nvSpPr>
          <p:spPr>
            <a:xfrm flipH="1" flipV="1">
              <a:off x="0" y="-2"/>
              <a:ext cx="9144000" cy="5143501"/>
            </a:xfrm>
            <a:prstGeom prst="rect">
              <a:avLst/>
            </a:prstGeom>
            <a:gradFill flip="none" rotWithShape="1">
              <a:gsLst>
                <a:gs pos="100000">
                  <a:schemeClr val="bg1">
                    <a:lumMod val="81000"/>
                  </a:schemeClr>
                </a:gs>
                <a:gs pos="13000">
                  <a:schemeClr val="bg1"/>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mn-lt"/>
                <a:ea typeface="+mn-ea"/>
                <a:cs typeface="+mn-cs"/>
              </a:endParaRPr>
            </a:p>
          </p:txBody>
        </p:sp>
        <p:sp>
          <p:nvSpPr>
            <p:cNvPr id="23" name="Rectangle 22"/>
            <p:cNvSpPr/>
            <p:nvPr/>
          </p:nvSpPr>
          <p:spPr>
            <a:xfrm>
              <a:off x="0" y="3334848"/>
              <a:ext cx="9144000" cy="540060"/>
            </a:xfrm>
            <a:prstGeom prst="rect">
              <a:avLst/>
            </a:prstGeom>
            <a:gradFill>
              <a:gsLst>
                <a:gs pos="47000">
                  <a:schemeClr val="bg1">
                    <a:lumMod val="95000"/>
                    <a:alpha val="0"/>
                  </a:schemeClr>
                </a:gs>
                <a:gs pos="48000">
                  <a:schemeClr val="bg1">
                    <a:lumMod val="80000"/>
                  </a:schemeClr>
                </a:gs>
                <a:gs pos="100000">
                  <a:schemeClr val="bg1">
                    <a:lumMod val="95000"/>
                    <a:alpha val="16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mn-lt"/>
                <a:ea typeface="+mn-ea"/>
                <a:cs typeface="+mn-cs"/>
              </a:endParaRPr>
            </a:p>
          </p:txBody>
        </p:sp>
        <p:sp>
          <p:nvSpPr>
            <p:cNvPr id="14" name="Rectangle 13"/>
            <p:cNvSpPr/>
            <p:nvPr/>
          </p:nvSpPr>
          <p:spPr>
            <a:xfrm>
              <a:off x="889000" y="1203598"/>
              <a:ext cx="7366000" cy="1753207"/>
            </a:xfrm>
            <a:prstGeom prst="rect">
              <a:avLst/>
            </a:prstGeom>
            <a:gradFill flip="none" rotWithShape="1">
              <a:gsLst>
                <a:gs pos="0">
                  <a:srgbClr val="C00000">
                    <a:shade val="30000"/>
                    <a:satMod val="115000"/>
                  </a:srgbClr>
                </a:gs>
                <a:gs pos="50000">
                  <a:srgbClr val="C00000">
                    <a:shade val="67500"/>
                    <a:satMod val="115000"/>
                  </a:srgbClr>
                </a:gs>
                <a:gs pos="100000">
                  <a:srgbClr val="C00000">
                    <a:shade val="100000"/>
                    <a:satMod val="115000"/>
                  </a:srgbClr>
                </a:gs>
              </a:gsLst>
              <a:lin ang="0" scaled="1"/>
              <a:tileRect/>
            </a:gra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mn-lt"/>
                <a:ea typeface="+mn-ea"/>
                <a:cs typeface="+mn-cs"/>
              </a:endParaRPr>
            </a:p>
          </p:txBody>
        </p:sp>
        <p:sp>
          <p:nvSpPr>
            <p:cNvPr id="10" name="Title 1"/>
            <p:cNvSpPr txBox="1"/>
            <p:nvPr/>
          </p:nvSpPr>
          <p:spPr>
            <a:xfrm>
              <a:off x="1" y="1643056"/>
              <a:ext cx="9143999" cy="705927"/>
            </a:xfrm>
            <a:prstGeom prst="rect">
              <a:avLst/>
            </a:prstGeom>
            <a:effectLst/>
          </p:spPr>
          <p:txBody>
            <a:bodyPr>
              <a:scene3d>
                <a:camera prst="orthographicFront"/>
                <a:lightRig rig="soft" dir="t">
                  <a:rot lat="0" lon="0" rev="10800000"/>
                </a:lightRig>
              </a:scene3d>
              <a:sp3d>
                <a:bevelT w="27940" h="12700"/>
                <a:contourClr>
                  <a:srgbClr val="DDDDDD"/>
                </a:contourClr>
              </a:sp3d>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defRPr/>
              </a:pPr>
              <a:r>
                <a:rPr kumimoji="0" lang="zh-CN" altLang="en-US" sz="4000" b="1" i="0" u="none" strike="noStrike" kern="1200" cap="none" spc="0" normalizeH="0" baseline="0" noProof="0" dirty="0">
                  <a:ln w="11430"/>
                  <a:solidFill>
                    <a:prstClr val="white"/>
                  </a:solidFill>
                  <a:effectLst>
                    <a:outerShdw blurRad="25400" algn="tl" rotWithShape="0">
                      <a:srgbClr val="000000">
                        <a:alpha val="43000"/>
                      </a:srgbClr>
                    </a:outerShdw>
                  </a:effectLst>
                  <a:uLnTx/>
                  <a:uFillTx/>
                  <a:latin typeface="黑体" panose="02010609060101010101" pitchFamily="49" charset="-122"/>
                  <a:ea typeface="黑体" panose="02010609060101010101" pitchFamily="49" charset="-122"/>
                  <a:cs typeface="Charis SIL" pitchFamily="2" charset="0"/>
                </a:rPr>
                <a:t>本篇结束</a:t>
              </a:r>
              <a:endParaRPr kumimoji="0" lang="en-US" altLang="zh-CN" sz="4000" b="1" i="0" u="none" strike="noStrike" kern="1200" cap="none" spc="0" normalizeH="0" baseline="0" noProof="0" dirty="0">
                <a:ln w="11430"/>
                <a:solidFill>
                  <a:srgbClr val="FFC000"/>
                </a:solidFill>
                <a:effectLst>
                  <a:outerShdw blurRad="25400" algn="tl" rotWithShape="0">
                    <a:srgbClr val="000000">
                      <a:alpha val="43000"/>
                    </a:srgbClr>
                  </a:outerShdw>
                </a:effectLst>
                <a:uLnTx/>
                <a:uFillTx/>
                <a:latin typeface="黑体" panose="02010609060101010101" pitchFamily="49" charset="-122"/>
                <a:ea typeface="黑体" panose="02010609060101010101" pitchFamily="49" charset="-122"/>
                <a:cs typeface="Charis SIL" pitchFamily="2" charset="0"/>
              </a:endParaRPr>
            </a:p>
          </p:txBody>
        </p:sp>
        <p:pic>
          <p:nvPicPr>
            <p:cNvPr id="14352" name="Picture 2" descr="F:\My Personal Data\MY PROJECT\Themeforest\graphics\powerpoint\moreworkin\2.0\images\shadow.png"/>
            <p:cNvPicPr>
              <a:picLocks noChangeAspect="1" noChangeArrowheads="1"/>
            </p:cNvPicPr>
            <p:nvPr/>
          </p:nvPicPr>
          <p:blipFill>
            <a:blip r:embed="rId1"/>
            <a:srcRect/>
            <a:stretch>
              <a:fillRect/>
            </a:stretch>
          </p:blipFill>
          <p:spPr bwMode="auto">
            <a:xfrm>
              <a:off x="863596" y="2956804"/>
              <a:ext cx="7416824" cy="285750"/>
            </a:xfrm>
            <a:prstGeom prst="rect">
              <a:avLst/>
            </a:prstGeom>
            <a:noFill/>
            <a:ln w="9525">
              <a:noFill/>
              <a:miter lim="800000"/>
              <a:headEnd/>
              <a:tailEnd/>
            </a:ln>
          </p:spPr>
        </p:pic>
        <p:pic>
          <p:nvPicPr>
            <p:cNvPr id="14353" name="图片 20" descr="纳税人学堂0714.jpg"/>
            <p:cNvPicPr>
              <a:picLocks noChangeAspect="1"/>
            </p:cNvPicPr>
            <p:nvPr/>
          </p:nvPicPr>
          <p:blipFill>
            <a:blip r:embed="rId2">
              <a:clrChange>
                <a:clrFrom>
                  <a:srgbClr val="FFFFFF"/>
                </a:clrFrom>
                <a:clrTo>
                  <a:srgbClr val="FFFFFF">
                    <a:alpha val="0"/>
                  </a:srgbClr>
                </a:clrTo>
              </a:clrChange>
            </a:blip>
            <a:srcRect/>
            <a:stretch>
              <a:fillRect/>
            </a:stretch>
          </p:blipFill>
          <p:spPr bwMode="auto">
            <a:xfrm>
              <a:off x="3381049" y="2861948"/>
              <a:ext cx="2714644" cy="1916463"/>
            </a:xfrm>
            <a:prstGeom prst="rect">
              <a:avLst/>
            </a:prstGeom>
            <a:noFill/>
            <a:ln w="9525">
              <a:noFill/>
              <a:miter lim="800000"/>
              <a:headEnd/>
              <a:tailEnd/>
            </a:ln>
          </p:spPr>
        </p:pic>
      </p:grpSp>
      <p:grpSp>
        <p:nvGrpSpPr>
          <p:cNvPr id="14338" name="组合 14"/>
          <p:cNvGrpSpPr/>
          <p:nvPr/>
        </p:nvGrpSpPr>
        <p:grpSpPr bwMode="auto">
          <a:xfrm>
            <a:off x="203200" y="295275"/>
            <a:ext cx="5576888" cy="530225"/>
            <a:chOff x="203894" y="295358"/>
            <a:chExt cx="5576018" cy="529818"/>
          </a:xfrm>
        </p:grpSpPr>
        <p:pic>
          <p:nvPicPr>
            <p:cNvPr id="14340" name="图片 15" descr="2"/>
            <p:cNvPicPr>
              <a:picLocks noChangeAspect="1"/>
            </p:cNvPicPr>
            <p:nvPr/>
          </p:nvPicPr>
          <p:blipFill>
            <a:blip r:embed="rId3"/>
            <a:srcRect/>
            <a:stretch>
              <a:fillRect/>
            </a:stretch>
          </p:blipFill>
          <p:spPr bwMode="auto">
            <a:xfrm>
              <a:off x="203894" y="295358"/>
              <a:ext cx="693671" cy="529818"/>
            </a:xfrm>
            <a:prstGeom prst="rect">
              <a:avLst/>
            </a:prstGeom>
            <a:noFill/>
            <a:ln w="9525">
              <a:noFill/>
              <a:miter lim="800000"/>
              <a:headEnd/>
              <a:tailEnd/>
            </a:ln>
          </p:spPr>
        </p:pic>
        <p:sp>
          <p:nvSpPr>
            <p:cNvPr id="17" name="TextBox 16"/>
            <p:cNvSpPr txBox="1"/>
            <p:nvPr/>
          </p:nvSpPr>
          <p:spPr>
            <a:xfrm>
              <a:off x="827685" y="339774"/>
              <a:ext cx="4952227" cy="461608"/>
            </a:xfrm>
            <a:prstGeom prst="rect">
              <a:avLst/>
            </a:prstGeom>
            <a:noFill/>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400" b="1" i="0" u="none" strike="noStrike" kern="1600" cap="none" spc="300" normalizeH="0" baseline="0" noProof="0" dirty="0">
                  <a:ln>
                    <a:noFill/>
                  </a:ln>
                  <a:solidFill>
                    <a:srgbClr val="EEECE1">
                      <a:lumMod val="25000"/>
                    </a:srgbClr>
                  </a:solidFill>
                  <a:effectLst/>
                  <a:uLnTx/>
                  <a:uFillTx/>
                  <a:latin typeface="微软雅黑" panose="020B0503020204020204" pitchFamily="34" charset="-122"/>
                  <a:ea typeface="微软雅黑" panose="020B0503020204020204" pitchFamily="34" charset="-122"/>
                  <a:cs typeface="Arial" panose="020B0604020202020204" pitchFamily="34" charset="0"/>
                </a:rPr>
                <a:t>成都税务纳税人学堂</a:t>
              </a:r>
              <a:endParaRPr kumimoji="0" lang="zh-CN" altLang="en-US" sz="2400" b="1" i="0" u="none" strike="noStrike" kern="1600" cap="none" spc="300" normalizeH="0" baseline="0" noProof="0" dirty="0">
                <a:ln>
                  <a:noFill/>
                </a:ln>
                <a:solidFill>
                  <a:srgbClr val="EEECE1">
                    <a:lumMod val="25000"/>
                  </a:srgbClr>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grpSp>
      <p:sp>
        <p:nvSpPr>
          <p:cNvPr id="9" name="TextBox 3"/>
          <p:cNvSpPr txBox="1"/>
          <p:nvPr/>
        </p:nvSpPr>
        <p:spPr>
          <a:xfrm>
            <a:off x="0" y="4778375"/>
            <a:ext cx="9144000" cy="338138"/>
          </a:xfrm>
          <a:prstGeom prst="rect">
            <a:avLst/>
          </a:prstGeom>
          <a:gradFill rotWithShape="1">
            <a:gsLst>
              <a:gs pos="0">
                <a:srgbClr val="C0504D">
                  <a:shade val="51000"/>
                  <a:satMod val="130000"/>
                </a:srgbClr>
              </a:gs>
              <a:gs pos="80000">
                <a:srgbClr val="C0504D">
                  <a:shade val="93000"/>
                  <a:satMod val="130000"/>
                </a:srgbClr>
              </a:gs>
              <a:gs pos="100000">
                <a:srgbClr val="C0504D">
                  <a:shade val="94000"/>
                  <a:satMod val="135000"/>
                </a:srgbClr>
              </a:gs>
            </a:gsLst>
            <a:lin ang="16200000" scaled="0"/>
          </a:gradFill>
          <a:effectLst>
            <a:outerShdw blurRad="40000" dist="23000" dir="5400000" rotWithShape="0">
              <a:srgbClr val="000000">
                <a:alpha val="35000"/>
              </a:srgb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zh-CN" altLang="en-US" sz="1600" b="0" i="0" u="none" strike="noStrike" kern="1200" cap="none" spc="0" normalizeH="0" baseline="0" noProof="0" dirty="0">
                <a:ln>
                  <a:noFill/>
                </a:ln>
                <a:solidFill>
                  <a:srgbClr val="FFFFFF"/>
                </a:solidFill>
                <a:effectLst/>
                <a:uLnTx/>
                <a:uFillTx/>
                <a:latin typeface="黑体" panose="02010609060101010101" pitchFamily="49" charset="-122"/>
                <a:ea typeface="黑体" panose="02010609060101010101" pitchFamily="49" charset="-122"/>
                <a:cs typeface="+mn-ea"/>
              </a:rPr>
              <a:t>温馨提示：本课件仅用于学习交流，不作为办税依据和实务工作指引；欢迎您提出宝贵意见。</a:t>
            </a:r>
            <a:endParaRPr kumimoji="0" lang="zh-CN" altLang="en-US" sz="1600" b="0" i="0" u="none" strike="noStrike" kern="1200" cap="none" spc="0" normalizeH="0" baseline="0" noProof="0" dirty="0">
              <a:ln>
                <a:noFill/>
              </a:ln>
              <a:solidFill>
                <a:srgbClr val="FFFFFF"/>
              </a:solidFill>
              <a:effectLst/>
              <a:uLnTx/>
              <a:uFillTx/>
              <a:latin typeface="黑体" panose="02010609060101010101" pitchFamily="49" charset="-122"/>
              <a:ea typeface="黑体" panose="02010609060101010101" pitchFamily="49" charset="-122"/>
              <a:cs typeface="+mn-ea"/>
            </a:endParaRPr>
          </a:p>
        </p:txBody>
      </p:sp>
    </p:spTree>
  </p:cSld>
  <p:clrMapOvr>
    <a:masterClrMapping/>
  </p:clrMapOvr>
  <p:transition spd="med" advClick="0">
    <p:fade/>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3"/>
          <p:cNvSpPr/>
          <p:nvPr/>
        </p:nvSpPr>
        <p:spPr>
          <a:xfrm flipH="1" flipV="1">
            <a:off x="-1" y="-22781"/>
            <a:ext cx="9224007" cy="5188506"/>
          </a:xfrm>
          <a:prstGeom prst="rect">
            <a:avLst/>
          </a:prstGeom>
          <a:gradFill flip="none" rotWithShape="1">
            <a:gsLst>
              <a:gs pos="100000">
                <a:schemeClr val="bg1">
                  <a:lumMod val="81000"/>
                </a:schemeClr>
              </a:gs>
              <a:gs pos="13000">
                <a:schemeClr val="bg1"/>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mn-lt"/>
              <a:ea typeface="+mn-ea"/>
              <a:cs typeface="+mn-cs"/>
            </a:endParaRPr>
          </a:p>
        </p:txBody>
      </p:sp>
      <p:sp>
        <p:nvSpPr>
          <p:cNvPr id="6" name="Title 1"/>
          <p:cNvSpPr txBox="1"/>
          <p:nvPr/>
        </p:nvSpPr>
        <p:spPr bwMode="auto">
          <a:xfrm>
            <a:off x="755840" y="2188605"/>
            <a:ext cx="5291034" cy="241988"/>
          </a:xfrm>
          <a:prstGeom prst="rect">
            <a:avLst/>
          </a:prstGeom>
          <a:noFill/>
          <a:ln w="9525">
            <a:noFill/>
            <a:miter lim="800000"/>
          </a:ln>
        </p:spPr>
        <p:txBody>
          <a:bodyPr>
            <a:scene3d>
              <a:camera prst="orthographicFront"/>
              <a:lightRig rig="soft" dir="t">
                <a:rot lat="0" lon="0" rev="10800000"/>
              </a:lightRig>
            </a:scene3d>
            <a:sp3d>
              <a:bevelT w="27940" h="12700"/>
              <a:contourClr>
                <a:srgbClr val="DDDDDD"/>
              </a:contourClr>
            </a:sp3d>
          </a:bodyPr>
          <a:lstStyle/>
          <a:p>
            <a:pPr marL="0" marR="0" lvl="0" indent="0" algn="ctr" defTabSz="914400" rtl="0" eaLnBrk="1" fontAlgn="base" latinLnBrk="0" hangingPunct="1">
              <a:lnSpc>
                <a:spcPct val="100000"/>
              </a:lnSpc>
              <a:spcBef>
                <a:spcPct val="0"/>
              </a:spcBef>
              <a:spcAft>
                <a:spcPct val="0"/>
              </a:spcAft>
              <a:buClrTx/>
              <a:buSzTx/>
              <a:buFontTx/>
              <a:buNone/>
              <a:defRPr/>
            </a:pPr>
            <a:r>
              <a:rPr kumimoji="0" lang="zh-CN" altLang="en-US" sz="1200" b="1" i="0" u="none" strike="noStrike" kern="1200" cap="none" spc="50" normalizeH="0" baseline="0" noProof="0" dirty="0">
                <a:ln w="13500">
                  <a:solidFill>
                    <a:srgbClr val="4F81BD">
                      <a:shade val="2500"/>
                      <a:alpha val="6500"/>
                    </a:srgbClr>
                  </a:solidFill>
                  <a:prstDash val="solid"/>
                </a:ln>
                <a:solidFill>
                  <a:srgbClr val="4F81BD">
                    <a:tint val="3000"/>
                    <a:alpha val="95000"/>
                  </a:srgbClr>
                </a:solidFill>
                <a:effectLst>
                  <a:innerShdw blurRad="50900" dist="38500" dir="13500000">
                    <a:srgbClr val="000000">
                      <a:alpha val="60000"/>
                    </a:srgbClr>
                  </a:innerShdw>
                </a:effectLst>
                <a:uLnTx/>
                <a:uFillTx/>
                <a:latin typeface="微软雅黑" panose="020B0503020204020204" pitchFamily="34" charset="-122"/>
                <a:ea typeface="微软雅黑" panose="020B0503020204020204" pitchFamily="34" charset="-122"/>
                <a:cs typeface="Arial" panose="020B0604020202020204" pitchFamily="34" charset="0"/>
              </a:rPr>
              <a:t>主讲人：</a:t>
            </a:r>
            <a:r>
              <a:rPr kumimoji="0" lang="en-US" altLang="zh-CN" sz="1200" b="1" i="0" u="none" strike="noStrike" kern="1200" cap="none" spc="50" normalizeH="0" baseline="0" noProof="0" dirty="0">
                <a:ln w="13500">
                  <a:solidFill>
                    <a:srgbClr val="4F81BD">
                      <a:shade val="2500"/>
                      <a:alpha val="6500"/>
                    </a:srgbClr>
                  </a:solidFill>
                  <a:prstDash val="solid"/>
                </a:ln>
                <a:solidFill>
                  <a:srgbClr val="4F81BD">
                    <a:tint val="3000"/>
                    <a:alpha val="95000"/>
                  </a:srgbClr>
                </a:solidFill>
                <a:effectLst>
                  <a:innerShdw blurRad="50900" dist="38500" dir="13500000">
                    <a:srgbClr val="000000">
                      <a:alpha val="60000"/>
                    </a:srgbClr>
                  </a:innerShdw>
                </a:effectLst>
                <a:uLnTx/>
                <a:uFillTx/>
                <a:latin typeface="微软雅黑" panose="020B0503020204020204" pitchFamily="34" charset="-122"/>
                <a:ea typeface="微软雅黑" panose="020B0503020204020204" pitchFamily="34" charset="-122"/>
                <a:cs typeface="Arial" panose="020B0604020202020204" pitchFamily="34" charset="0"/>
              </a:rPr>
              <a:t>XXX</a:t>
            </a:r>
            <a:endParaRPr kumimoji="0" lang="en-US" altLang="zh-CN" sz="1200" b="1" i="0" u="none" strike="noStrike" kern="1200" cap="none" spc="50" normalizeH="0" baseline="0" noProof="0" dirty="0">
              <a:ln w="13500">
                <a:solidFill>
                  <a:srgbClr val="4F81BD">
                    <a:shade val="2500"/>
                    <a:alpha val="6500"/>
                  </a:srgbClr>
                </a:solidFill>
                <a:prstDash val="solid"/>
              </a:ln>
              <a:solidFill>
                <a:srgbClr val="4F81BD">
                  <a:tint val="3000"/>
                  <a:alpha val="95000"/>
                </a:srgbClr>
              </a:solidFill>
              <a:effectLst>
                <a:innerShdw blurRad="50900" dist="38500" dir="13500000">
                  <a:srgbClr val="000000">
                    <a:alpha val="60000"/>
                  </a:srgbClr>
                </a:innerShdw>
              </a:effectLst>
              <a:uLnTx/>
              <a:uFillTx/>
              <a:latin typeface="微软雅黑" panose="020B0503020204020204" pitchFamily="34" charset="-122"/>
              <a:ea typeface="微软雅黑" panose="020B0503020204020204" pitchFamily="34" charset="-122"/>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defRPr/>
            </a:pPr>
            <a:r>
              <a:rPr kumimoji="0" lang="zh-CN" altLang="en-US" sz="1200" b="1" i="0" u="none" strike="noStrike" kern="1200" cap="none" spc="50" normalizeH="0" baseline="0" noProof="0" dirty="0">
                <a:ln w="13500">
                  <a:solidFill>
                    <a:srgbClr val="4F81BD">
                      <a:shade val="2500"/>
                      <a:alpha val="6500"/>
                    </a:srgbClr>
                  </a:solidFill>
                  <a:prstDash val="solid"/>
                </a:ln>
                <a:solidFill>
                  <a:srgbClr val="4F81BD">
                    <a:tint val="3000"/>
                    <a:alpha val="95000"/>
                  </a:srgbClr>
                </a:solidFill>
                <a:effectLst>
                  <a:innerShdw blurRad="50900" dist="38500" dir="13500000">
                    <a:srgbClr val="000000">
                      <a:alpha val="60000"/>
                    </a:srgbClr>
                  </a:innerShdw>
                </a:effectLst>
                <a:uLnTx/>
                <a:uFillTx/>
                <a:latin typeface="微软雅黑" panose="020B0503020204020204" pitchFamily="34" charset="-122"/>
                <a:ea typeface="微软雅黑" panose="020B0503020204020204" pitchFamily="34" charset="-122"/>
                <a:cs typeface="Arial" panose="020B0604020202020204" pitchFamily="34" charset="0"/>
              </a:rPr>
              <a:t>课题组组长：</a:t>
            </a:r>
            <a:endParaRPr kumimoji="0" lang="en-US" altLang="zh-CN" sz="1200" b="1" i="0" u="none" strike="noStrike" kern="1200" cap="none" spc="50" normalizeH="0" baseline="0" noProof="0" dirty="0">
              <a:ln w="13500">
                <a:solidFill>
                  <a:srgbClr val="4F81BD">
                    <a:shade val="2500"/>
                    <a:alpha val="6500"/>
                  </a:srgbClr>
                </a:solidFill>
                <a:prstDash val="solid"/>
              </a:ln>
              <a:solidFill>
                <a:srgbClr val="4F81BD">
                  <a:tint val="3000"/>
                  <a:alpha val="95000"/>
                </a:srgbClr>
              </a:solidFill>
              <a:effectLst>
                <a:innerShdw blurRad="50900" dist="38500" dir="13500000">
                  <a:srgbClr val="000000">
                    <a:alpha val="60000"/>
                  </a:srgbClr>
                </a:innerShdw>
              </a:effectLst>
              <a:uLnTx/>
              <a:uFillTx/>
              <a:latin typeface="微软雅黑" panose="020B0503020204020204" pitchFamily="34" charset="-122"/>
              <a:ea typeface="微软雅黑" panose="020B0503020204020204" pitchFamily="34" charset="-122"/>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defRPr/>
            </a:pPr>
            <a:r>
              <a:rPr kumimoji="0" lang="zh-CN" altLang="en-US" sz="1200" b="1" i="0" u="none" strike="noStrike" kern="1200" cap="none" spc="50" normalizeH="0" baseline="0" noProof="0" dirty="0">
                <a:ln w="13500">
                  <a:solidFill>
                    <a:srgbClr val="4F81BD">
                      <a:shade val="2500"/>
                      <a:alpha val="6500"/>
                    </a:srgbClr>
                  </a:solidFill>
                  <a:prstDash val="solid"/>
                </a:ln>
                <a:solidFill>
                  <a:srgbClr val="4F81BD">
                    <a:tint val="3000"/>
                    <a:alpha val="95000"/>
                  </a:srgbClr>
                </a:solidFill>
                <a:effectLst>
                  <a:innerShdw blurRad="50900" dist="38500" dir="13500000">
                    <a:srgbClr val="000000">
                      <a:alpha val="60000"/>
                    </a:srgbClr>
                  </a:innerShdw>
                </a:effectLst>
                <a:uLnTx/>
                <a:uFillTx/>
                <a:latin typeface="微软雅黑" panose="020B0503020204020204" pitchFamily="34" charset="-122"/>
                <a:ea typeface="微软雅黑" panose="020B0503020204020204" pitchFamily="34" charset="-122"/>
                <a:cs typeface="Arial" panose="020B0604020202020204" pitchFamily="34" charset="0"/>
              </a:rPr>
              <a:t>课题组副组长：</a:t>
            </a:r>
            <a:endParaRPr kumimoji="0" lang="en-US" altLang="zh-CN" sz="1200" b="1" i="0" u="none" strike="noStrike" kern="1200" cap="none" spc="50" normalizeH="0" baseline="0" noProof="0" dirty="0">
              <a:ln w="13500">
                <a:solidFill>
                  <a:srgbClr val="4F81BD">
                    <a:shade val="2500"/>
                    <a:alpha val="6500"/>
                  </a:srgbClr>
                </a:solidFill>
                <a:prstDash val="solid"/>
              </a:ln>
              <a:solidFill>
                <a:srgbClr val="4F81BD">
                  <a:tint val="3000"/>
                  <a:alpha val="95000"/>
                </a:srgbClr>
              </a:solidFill>
              <a:effectLst>
                <a:innerShdw blurRad="50900" dist="38500" dir="13500000">
                  <a:srgbClr val="000000">
                    <a:alpha val="60000"/>
                  </a:srgbClr>
                </a:innerShdw>
              </a:effectLst>
              <a:uLnTx/>
              <a:uFillTx/>
              <a:latin typeface="微软雅黑" panose="020B0503020204020204" pitchFamily="34" charset="-122"/>
              <a:ea typeface="微软雅黑" panose="020B0503020204020204" pitchFamily="34" charset="-122"/>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defRPr/>
            </a:pPr>
            <a:r>
              <a:rPr kumimoji="0" lang="zh-CN" altLang="en-US" sz="1200" b="1" i="0" u="none" strike="noStrike" kern="1200" cap="none" spc="50" normalizeH="0" baseline="0" noProof="0" dirty="0">
                <a:ln w="13500">
                  <a:solidFill>
                    <a:srgbClr val="4F81BD">
                      <a:shade val="2500"/>
                      <a:alpha val="6500"/>
                    </a:srgbClr>
                  </a:solidFill>
                  <a:prstDash val="solid"/>
                </a:ln>
                <a:solidFill>
                  <a:srgbClr val="4F81BD">
                    <a:tint val="3000"/>
                    <a:alpha val="95000"/>
                  </a:srgbClr>
                </a:solidFill>
                <a:effectLst>
                  <a:innerShdw blurRad="50900" dist="38500" dir="13500000">
                    <a:srgbClr val="000000">
                      <a:alpha val="60000"/>
                    </a:srgbClr>
                  </a:innerShdw>
                </a:effectLst>
                <a:uLnTx/>
                <a:uFillTx/>
                <a:latin typeface="微软雅黑" panose="020B0503020204020204" pitchFamily="34" charset="-122"/>
                <a:ea typeface="微软雅黑" panose="020B0503020204020204" pitchFamily="34" charset="-122"/>
                <a:cs typeface="Arial" panose="020B0604020202020204" pitchFamily="34" charset="0"/>
              </a:rPr>
              <a:t>课题组成员：</a:t>
            </a:r>
            <a:endParaRPr kumimoji="0" lang="zh-CN" altLang="en-US" sz="1200" b="1" i="0" u="none" strike="noStrike" kern="1200" cap="none" spc="50" normalizeH="0" baseline="0" noProof="0" dirty="0">
              <a:ln w="13500">
                <a:solidFill>
                  <a:srgbClr val="4F81BD">
                    <a:shade val="2500"/>
                    <a:alpha val="6500"/>
                  </a:srgbClr>
                </a:solidFill>
                <a:prstDash val="solid"/>
              </a:ln>
              <a:solidFill>
                <a:srgbClr val="4F81BD">
                  <a:tint val="3000"/>
                  <a:alpha val="95000"/>
                </a:srgbClr>
              </a:solidFill>
              <a:effectLst>
                <a:innerShdw blurRad="50900" dist="38500" dir="13500000">
                  <a:srgbClr val="000000">
                    <a:alpha val="60000"/>
                  </a:srgbClr>
                </a:innerShdw>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sp>
        <p:nvSpPr>
          <p:cNvPr id="3" name="Oval 4"/>
          <p:cNvSpPr/>
          <p:nvPr/>
        </p:nvSpPr>
        <p:spPr>
          <a:xfrm>
            <a:off x="298932" y="-10991"/>
            <a:ext cx="8120522" cy="4417051"/>
          </a:xfrm>
          <a:prstGeom prst="ellipse">
            <a:avLst/>
          </a:prstGeom>
          <a:solidFill>
            <a:schemeClr val="bg1"/>
          </a:solidFill>
          <a:ln>
            <a:noFill/>
          </a:ln>
          <a:effectLst>
            <a:softEdge rad="1270000"/>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mn-lt"/>
              <a:ea typeface="+mn-ea"/>
              <a:cs typeface="+mn-cs"/>
            </a:endParaRPr>
          </a:p>
        </p:txBody>
      </p:sp>
      <p:sp>
        <p:nvSpPr>
          <p:cNvPr id="4" name="Rectangle 22"/>
          <p:cNvSpPr/>
          <p:nvPr/>
        </p:nvSpPr>
        <p:spPr>
          <a:xfrm>
            <a:off x="462384" y="2626773"/>
            <a:ext cx="8522742" cy="503367"/>
          </a:xfrm>
          <a:prstGeom prst="rect">
            <a:avLst/>
          </a:prstGeom>
          <a:gradFill>
            <a:gsLst>
              <a:gs pos="47000">
                <a:schemeClr val="bg1">
                  <a:lumMod val="95000"/>
                  <a:alpha val="0"/>
                </a:schemeClr>
              </a:gs>
              <a:gs pos="48000">
                <a:schemeClr val="bg1">
                  <a:lumMod val="80000"/>
                </a:schemeClr>
              </a:gs>
              <a:gs pos="100000">
                <a:schemeClr val="bg1">
                  <a:lumMod val="95000"/>
                  <a:alpha val="16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a:ln>
                  <a:noFill/>
                </a:ln>
                <a:solidFill>
                  <a:srgbClr val="FFC000"/>
                </a:solidFill>
                <a:effectLst/>
                <a:uLnTx/>
                <a:uFillTx/>
                <a:latin typeface="黑体" panose="02010609060101010101" pitchFamily="49" charset="-122"/>
                <a:ea typeface="黑体" panose="02010609060101010101" pitchFamily="49" charset="-122"/>
                <a:cs typeface="+mn-cs"/>
              </a:rPr>
              <a:t>四川省税务局</a:t>
            </a:r>
            <a:endParaRPr kumimoji="0" lang="zh-CN" altLang="en-US" sz="1800" b="0" i="0" u="none" strike="noStrike" kern="1200" cap="none" spc="0" normalizeH="0" baseline="0" noProof="0">
              <a:ln>
                <a:noFill/>
              </a:ln>
              <a:solidFill>
                <a:srgbClr val="FFC000"/>
              </a:solidFill>
              <a:effectLst/>
              <a:uLnTx/>
              <a:uFillTx/>
              <a:latin typeface="黑体" panose="02010609060101010101" pitchFamily="49" charset="-122"/>
              <a:ea typeface="黑体" panose="02010609060101010101" pitchFamily="49" charset="-122"/>
              <a:cs typeface="+mn-cs"/>
            </a:endParaRPr>
          </a:p>
        </p:txBody>
      </p:sp>
      <p:sp>
        <p:nvSpPr>
          <p:cNvPr id="5" name="Rectangle 13"/>
          <p:cNvSpPr/>
          <p:nvPr/>
        </p:nvSpPr>
        <p:spPr>
          <a:xfrm>
            <a:off x="462195" y="1451011"/>
            <a:ext cx="8347827" cy="1874457"/>
          </a:xfrm>
          <a:prstGeom prst="rect">
            <a:avLst/>
          </a:prstGeom>
          <a:gradFill flip="none" rotWithShape="1">
            <a:gsLst>
              <a:gs pos="0">
                <a:srgbClr val="C00000">
                  <a:shade val="30000"/>
                  <a:satMod val="115000"/>
                </a:srgbClr>
              </a:gs>
              <a:gs pos="50000">
                <a:srgbClr val="C00000">
                  <a:shade val="67500"/>
                  <a:satMod val="115000"/>
                </a:srgbClr>
              </a:gs>
              <a:gs pos="100000">
                <a:srgbClr val="C00000">
                  <a:shade val="100000"/>
                  <a:satMod val="115000"/>
                </a:srgbClr>
              </a:gs>
            </a:gsLst>
            <a:lin ang="0" scaled="1"/>
            <a:tileRect/>
          </a:gra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mn-lt"/>
              <a:ea typeface="+mn-ea"/>
              <a:cs typeface="+mn-cs"/>
            </a:endParaRPr>
          </a:p>
        </p:txBody>
      </p:sp>
      <p:pic>
        <p:nvPicPr>
          <p:cNvPr id="10254" name="图片 10" descr="纳税人学堂0714.jpg"/>
          <p:cNvPicPr>
            <a:picLocks noChangeAspect="1"/>
          </p:cNvPicPr>
          <p:nvPr/>
        </p:nvPicPr>
        <p:blipFill>
          <a:blip r:embed="rId1">
            <a:clrChange>
              <a:clrFrom>
                <a:srgbClr val="FFFFFF"/>
              </a:clrFrom>
              <a:clrTo>
                <a:srgbClr val="FFFFFF">
                  <a:alpha val="0"/>
                </a:srgbClr>
              </a:clrTo>
            </a:clrChange>
          </a:blip>
          <a:srcRect/>
          <a:stretch>
            <a:fillRect/>
          </a:stretch>
        </p:blipFill>
        <p:spPr bwMode="auto">
          <a:xfrm>
            <a:off x="2965450" y="3013075"/>
            <a:ext cx="3109913" cy="1905000"/>
          </a:xfrm>
          <a:prstGeom prst="rect">
            <a:avLst/>
          </a:prstGeom>
          <a:noFill/>
          <a:ln w="9525">
            <a:noFill/>
            <a:miter lim="800000"/>
            <a:headEnd/>
            <a:tailEnd/>
          </a:ln>
        </p:spPr>
      </p:pic>
      <p:sp>
        <p:nvSpPr>
          <p:cNvPr id="7" name="Title 1"/>
          <p:cNvSpPr txBox="1"/>
          <p:nvPr/>
        </p:nvSpPr>
        <p:spPr>
          <a:xfrm>
            <a:off x="357188" y="1928813"/>
            <a:ext cx="8523287" cy="657225"/>
          </a:xfrm>
          <a:prstGeom prst="rect">
            <a:avLst/>
          </a:prstGeom>
          <a:effectLst/>
        </p:spPr>
        <p:txBody>
          <a:bodyPr>
            <a:scene3d>
              <a:camera prst="orthographicFront"/>
              <a:lightRig rig="soft" dir="t">
                <a:rot lat="0" lon="0" rev="10800000"/>
              </a:lightRig>
            </a:scene3d>
            <a:sp3d>
              <a:bevelT w="27940" h="12700"/>
              <a:contourClr>
                <a:srgbClr val="DDDDDD"/>
              </a:contourClr>
            </a:sp3d>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defRPr/>
            </a:pPr>
            <a:endParaRPr kumimoji="0" lang="zh-CN" altLang="en-US" sz="3600" b="1" i="0" u="none" strike="noStrike" kern="1200" cap="none" spc="-300" normalizeH="0" baseline="0" noProof="0" dirty="0">
              <a:ln w="11430"/>
              <a:solidFill>
                <a:srgbClr val="FFC000"/>
              </a:solidFill>
              <a:effectLst>
                <a:outerShdw blurRad="25400" algn="tl" rotWithShape="0">
                  <a:srgbClr val="000000">
                    <a:alpha val="43000"/>
                  </a:srgbClr>
                </a:outerShdw>
              </a:effectLst>
              <a:uLnTx/>
              <a:uFillTx/>
              <a:latin typeface="黑体" panose="02010609060101010101" pitchFamily="49" charset="-122"/>
              <a:ea typeface="黑体" panose="02010609060101010101" pitchFamily="49" charset="-122"/>
              <a:cs typeface="Charis SIL" pitchFamily="2" charset="0"/>
            </a:endParaRPr>
          </a:p>
        </p:txBody>
      </p:sp>
      <p:sp>
        <p:nvSpPr>
          <p:cNvPr id="15" name="TextBox 14"/>
          <p:cNvSpPr txBox="1"/>
          <p:nvPr/>
        </p:nvSpPr>
        <p:spPr>
          <a:xfrm>
            <a:off x="827405" y="339725"/>
            <a:ext cx="7733665" cy="460375"/>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400" b="1" i="0" u="none" strike="noStrike" kern="1600" cap="none" spc="300" normalizeH="0" baseline="0" noProof="0" dirty="0">
                <a:ln>
                  <a:noFill/>
                </a:ln>
                <a:solidFill>
                  <a:srgbClr val="EEECE1">
                    <a:lumMod val="25000"/>
                  </a:srgbClr>
                </a:solidFill>
                <a:effectLst/>
                <a:uLnTx/>
                <a:uFillTx/>
                <a:latin typeface="微软雅黑" panose="020B0503020204020204" pitchFamily="34" charset="-122"/>
                <a:ea typeface="微软雅黑" panose="020B0503020204020204" pitchFamily="34" charset="-122"/>
                <a:cs typeface="Arial" panose="020B0604020202020204" pitchFamily="34" charset="0"/>
              </a:rPr>
              <a:t>成都税务纳税人学堂   财税-www.caishui.org</a:t>
            </a:r>
            <a:endParaRPr kumimoji="0" lang="zh-CN" altLang="en-US" sz="2400" b="1" i="0" u="none" strike="noStrike" kern="1600" cap="none" spc="300" normalizeH="0" baseline="0" noProof="0" dirty="0">
              <a:ln>
                <a:noFill/>
              </a:ln>
              <a:solidFill>
                <a:srgbClr val="EEECE1">
                  <a:lumMod val="25000"/>
                </a:srgbClr>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sp>
        <p:nvSpPr>
          <p:cNvPr id="9" name="TextBox 3"/>
          <p:cNvSpPr txBox="1"/>
          <p:nvPr/>
        </p:nvSpPr>
        <p:spPr>
          <a:xfrm>
            <a:off x="0" y="4778375"/>
            <a:ext cx="9144000" cy="338138"/>
          </a:xfrm>
          <a:prstGeom prst="rect">
            <a:avLst/>
          </a:prstGeom>
          <a:gradFill rotWithShape="1">
            <a:gsLst>
              <a:gs pos="0">
                <a:srgbClr val="C0504D">
                  <a:shade val="51000"/>
                  <a:satMod val="130000"/>
                </a:srgbClr>
              </a:gs>
              <a:gs pos="80000">
                <a:srgbClr val="C0504D">
                  <a:shade val="93000"/>
                  <a:satMod val="130000"/>
                </a:srgbClr>
              </a:gs>
              <a:gs pos="100000">
                <a:srgbClr val="C0504D">
                  <a:shade val="94000"/>
                  <a:satMod val="135000"/>
                </a:srgbClr>
              </a:gs>
            </a:gsLst>
            <a:lin ang="16200000" scaled="0"/>
          </a:gradFill>
          <a:effectLst>
            <a:outerShdw blurRad="40000" dist="23000" dir="5400000" rotWithShape="0">
              <a:srgbClr val="000000">
                <a:alpha val="35000"/>
              </a:srgb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zh-CN" altLang="en-US" sz="1600" b="0" i="0" u="none" strike="noStrike" kern="1200" cap="none" spc="0" normalizeH="0" baseline="0" noProof="0" dirty="0">
                <a:ln>
                  <a:noFill/>
                </a:ln>
                <a:solidFill>
                  <a:srgbClr val="FFFFFF"/>
                </a:solidFill>
                <a:effectLst/>
                <a:uLnTx/>
                <a:uFillTx/>
                <a:latin typeface="黑体" panose="02010609060101010101" pitchFamily="49" charset="-122"/>
                <a:ea typeface="黑体" panose="02010609060101010101" pitchFamily="49" charset="-122"/>
                <a:cs typeface="+mn-ea"/>
              </a:rPr>
              <a:t>温馨提示：本课件仅用于学习交流，不作为办税依据和实务工作指引；欢迎您提出宝贵意见。</a:t>
            </a:r>
            <a:endParaRPr kumimoji="0" lang="zh-CN" altLang="en-US" sz="1600" b="0" i="0" u="none" strike="noStrike" kern="1200" cap="none" spc="0" normalizeH="0" baseline="0" noProof="0" dirty="0">
              <a:ln>
                <a:noFill/>
              </a:ln>
              <a:solidFill>
                <a:srgbClr val="FFFFFF"/>
              </a:solidFill>
              <a:effectLst/>
              <a:uLnTx/>
              <a:uFillTx/>
              <a:latin typeface="黑体" panose="02010609060101010101" pitchFamily="49" charset="-122"/>
              <a:ea typeface="黑体" panose="02010609060101010101" pitchFamily="49" charset="-122"/>
              <a:cs typeface="+mn-ea"/>
            </a:endParaRPr>
          </a:p>
        </p:txBody>
      </p:sp>
      <p:pic>
        <p:nvPicPr>
          <p:cNvPr id="10258" name="图片 18" descr="2"/>
          <p:cNvPicPr>
            <a:picLocks noChangeAspect="1"/>
          </p:cNvPicPr>
          <p:nvPr/>
        </p:nvPicPr>
        <p:blipFill>
          <a:blip r:embed="rId2"/>
          <a:srcRect/>
          <a:stretch>
            <a:fillRect/>
          </a:stretch>
        </p:blipFill>
        <p:spPr bwMode="auto">
          <a:xfrm>
            <a:off x="203200" y="295275"/>
            <a:ext cx="693738" cy="530225"/>
          </a:xfrm>
          <a:prstGeom prst="rect">
            <a:avLst/>
          </a:prstGeom>
          <a:noFill/>
          <a:ln w="9525">
            <a:noFill/>
            <a:miter lim="800000"/>
            <a:headEnd/>
            <a:tailEnd/>
          </a:ln>
        </p:spPr>
      </p:pic>
      <p:sp>
        <p:nvSpPr>
          <p:cNvPr id="10259" name="文本框 7"/>
          <p:cNvSpPr txBox="1">
            <a:spLocks noChangeArrowheads="1"/>
          </p:cNvSpPr>
          <p:nvPr/>
        </p:nvSpPr>
        <p:spPr bwMode="auto">
          <a:xfrm>
            <a:off x="2181225" y="2892425"/>
            <a:ext cx="4783138" cy="306388"/>
          </a:xfrm>
          <a:prstGeom prst="rect">
            <a:avLst/>
          </a:prstGeom>
          <a:noFill/>
          <a:ln w="9525">
            <a:noFill/>
            <a:miter lim="800000"/>
          </a:ln>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defRPr/>
            </a:pPr>
            <a:r>
              <a:rPr kumimoji="0" lang="zh-CN" altLang="en-US" sz="1400" b="0" i="0" u="none" strike="noStrike" kern="1200" cap="none" spc="0" normalizeH="0" baseline="0" noProof="0">
                <a:ln>
                  <a:noFill/>
                </a:ln>
                <a:solidFill>
                  <a:prstClr val="white"/>
                </a:solidFill>
                <a:effectLst/>
                <a:uLnTx/>
                <a:uFillTx/>
                <a:latin typeface="Calibri" panose="020F0502020204030204" pitchFamily="34" charset="0"/>
                <a:ea typeface="黑体" panose="02010609060101010101" pitchFamily="49" charset="-122"/>
                <a:cs typeface="Arial" panose="020B0604020202020204" pitchFamily="34" charset="0"/>
                <a:sym typeface="+mn-ea"/>
              </a:rPr>
              <a:t>国家税务总局成都市税务局</a:t>
            </a:r>
            <a:endParaRPr kumimoji="0" lang="zh-CN" altLang="en-US" sz="1400" b="0" i="0" u="none" strike="noStrike" kern="1200" cap="none" spc="0" normalizeH="0" baseline="0" noProof="0">
              <a:ln>
                <a:noFill/>
              </a:ln>
              <a:solidFill>
                <a:prstClr val="white"/>
              </a:solidFill>
              <a:effectLst/>
              <a:uLnTx/>
              <a:uFillTx/>
              <a:latin typeface="Calibri" panose="020F0502020204030204" pitchFamily="34" charset="0"/>
              <a:ea typeface="黑体" panose="02010609060101010101" pitchFamily="49" charset="-122"/>
              <a:cs typeface="Arial" panose="020B0604020202020204" pitchFamily="34" charset="0"/>
              <a:sym typeface="+mn-ea"/>
            </a:endParaRPr>
          </a:p>
        </p:txBody>
      </p:sp>
      <p:sp>
        <p:nvSpPr>
          <p:cNvPr id="10260" name="Rectangle 21"/>
          <p:cNvSpPr>
            <a:spLocks noChangeArrowheads="1"/>
          </p:cNvSpPr>
          <p:nvPr/>
        </p:nvSpPr>
        <p:spPr bwMode="auto">
          <a:xfrm>
            <a:off x="1835150" y="1924050"/>
            <a:ext cx="5754688" cy="830997"/>
          </a:xfrm>
          <a:prstGeom prst="rect">
            <a:avLst/>
          </a:prstGeom>
          <a:noFill/>
          <a:ln w="9525">
            <a:noFill/>
            <a:miter lim="800000"/>
          </a:ln>
        </p:spPr>
        <p:txBody>
          <a:bodyPr>
            <a:spAutoFit/>
          </a:bodyPr>
          <a:lstStyle/>
          <a:p>
            <a:pPr lvl="0">
              <a:defRPr/>
            </a:pPr>
            <a:r>
              <a:rPr lang="zh-CN" altLang="en-US" sz="2400" dirty="0" smtClean="0">
                <a:solidFill>
                  <a:prstClr val="white"/>
                </a:solidFill>
                <a:latin typeface="Verdana" pitchFamily="34" charset="0"/>
                <a:ea typeface="微软雅黑" panose="020B0503020204020204" pitchFamily="34" charset="-122"/>
                <a:sym typeface="微软雅黑" panose="020B0503020204020204" pitchFamily="34" charset="-122"/>
              </a:rPr>
              <a:t>“减税降费“税收优惠政策解读 （一）</a:t>
            </a:r>
            <a:endParaRPr kumimoji="0" lang="en-US" altLang="zh-CN" sz="2400" b="1" i="0" u="none" strike="noStrike" kern="1200" cap="none" spc="0" normalizeH="0" baseline="0" noProof="0" dirty="0">
              <a:ln>
                <a:noFill/>
              </a:ln>
              <a:solidFill>
                <a:prstClr val="white"/>
              </a:solidFill>
              <a:effectLst/>
              <a:uLnTx/>
              <a:uFillTx/>
              <a:latin typeface="Calibri" panose="020F0502020204030204" pitchFamily="34" charset="0"/>
              <a:ea typeface="宋体" panose="02010600030101010101" pitchFamily="2" charset="-122"/>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defRPr/>
            </a:pPr>
            <a:r>
              <a:rPr kumimoji="0" lang="en-US" altLang="zh-CN" sz="2400" b="1" i="0" u="none" strike="noStrike" kern="1200" cap="none" spc="0" normalizeH="0" baseline="0" noProof="0" dirty="0">
                <a:ln>
                  <a:noFill/>
                </a:ln>
                <a:solidFill>
                  <a:prstClr val="white"/>
                </a:solidFill>
                <a:effectLst/>
                <a:uLnTx/>
                <a:uFillTx/>
                <a:latin typeface="Calibri" panose="020F0502020204030204" pitchFamily="34" charset="0"/>
                <a:ea typeface="宋体" panose="02010600030101010101" pitchFamily="2" charset="-122"/>
                <a:cs typeface="Arial" panose="020B0604020202020204" pitchFamily="34" charset="0"/>
              </a:rPr>
              <a:t>                        </a:t>
            </a:r>
            <a:r>
              <a:rPr kumimoji="0" lang="zh-CN" altLang="en-US" sz="2400" b="1" i="0" u="none" strike="noStrike" kern="1200" cap="none" spc="0" normalizeH="0" baseline="0" noProof="0" dirty="0" smtClean="0">
                <a:ln>
                  <a:noFill/>
                </a:ln>
                <a:solidFill>
                  <a:prstClr val="white"/>
                </a:solidFill>
                <a:effectLst/>
                <a:uLnTx/>
                <a:uFillTx/>
                <a:latin typeface="Calibri" panose="020F0502020204030204" pitchFamily="34" charset="0"/>
                <a:ea typeface="宋体" panose="02010600030101010101" pitchFamily="2" charset="-122"/>
                <a:cs typeface="Arial" panose="020B0604020202020204" pitchFamily="34" charset="0"/>
              </a:rPr>
              <a:t>（企业所得税</a:t>
            </a:r>
            <a:r>
              <a:rPr kumimoji="0" lang="zh-CN" altLang="en-US" sz="2400" b="1" i="0" u="none" strike="noStrike" kern="1200" cap="none" spc="0" normalizeH="0" baseline="0" noProof="0" dirty="0">
                <a:ln>
                  <a:noFill/>
                </a:ln>
                <a:solidFill>
                  <a:prstClr val="white"/>
                </a:solidFill>
                <a:effectLst/>
                <a:uLnTx/>
                <a:uFillTx/>
                <a:latin typeface="Calibri" panose="020F0502020204030204" pitchFamily="34" charset="0"/>
                <a:ea typeface="宋体" panose="02010600030101010101" pitchFamily="2" charset="-122"/>
                <a:cs typeface="Arial" panose="020B0604020202020204" pitchFamily="34" charset="0"/>
              </a:rPr>
              <a:t>篇）</a:t>
            </a:r>
            <a:endParaRPr kumimoji="0" lang="zh-CN" altLang="en-US" sz="2400" b="1" i="0" u="none" strike="noStrike" kern="1200" cap="none" spc="0" normalizeH="0" baseline="0" noProof="0" dirty="0">
              <a:ln>
                <a:noFill/>
              </a:ln>
              <a:solidFill>
                <a:prstClr val="white"/>
              </a:solidFill>
              <a:effectLst/>
              <a:uLnTx/>
              <a:uFillTx/>
              <a:latin typeface="Calibri" panose="020F0502020204030204" pitchFamily="34" charset="0"/>
              <a:ea typeface="宋体" panose="02010600030101010101" pitchFamily="2" charset="-122"/>
              <a:cs typeface="Arial" panose="020B0604020202020204" pitchFamily="34" charset="0"/>
            </a:endParaRPr>
          </a:p>
        </p:txBody>
      </p:sp>
    </p:spTree>
  </p:cSld>
  <p:clrMapOvr>
    <a:masterClrMapping/>
  </p:clrMapOvr>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265" name="组合 41"/>
          <p:cNvGrpSpPr/>
          <p:nvPr/>
        </p:nvGrpSpPr>
        <p:grpSpPr bwMode="auto">
          <a:xfrm>
            <a:off x="304800" y="942975"/>
            <a:ext cx="8458200" cy="573088"/>
            <a:chOff x="1363687" y="369443"/>
            <a:chExt cx="6421373" cy="763060"/>
          </a:xfrm>
        </p:grpSpPr>
        <p:sp>
          <p:nvSpPr>
            <p:cNvPr id="36" name="矩形 35"/>
            <p:cNvSpPr/>
            <p:nvPr/>
          </p:nvSpPr>
          <p:spPr>
            <a:xfrm>
              <a:off x="1646912" y="570249"/>
              <a:ext cx="868958" cy="562254"/>
            </a:xfrm>
            <a:prstGeom prst="rect">
              <a:avLst/>
            </a:prstGeom>
            <a:solidFill>
              <a:srgbClr val="FF4C4C">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黑体" panose="02010609060101010101" pitchFamily="49" charset="-122"/>
                <a:cs typeface="+mn-cs"/>
              </a:endParaRPr>
            </a:p>
          </p:txBody>
        </p:sp>
        <p:sp>
          <p:nvSpPr>
            <p:cNvPr id="33" name="箭头: 五边形 32"/>
            <p:cNvSpPr/>
            <p:nvPr/>
          </p:nvSpPr>
          <p:spPr>
            <a:xfrm>
              <a:off x="1363687" y="570249"/>
              <a:ext cx="576092" cy="562254"/>
            </a:xfrm>
            <a:prstGeom prst="homePlat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黑体" panose="02010609060101010101" pitchFamily="49" charset="-122"/>
                <a:cs typeface="+mn-cs"/>
              </a:endParaRPr>
            </a:p>
          </p:txBody>
        </p:sp>
        <p:sp>
          <p:nvSpPr>
            <p:cNvPr id="38" name="矩形 37"/>
            <p:cNvSpPr/>
            <p:nvPr/>
          </p:nvSpPr>
          <p:spPr>
            <a:xfrm rot="10800000">
              <a:off x="6628056" y="570249"/>
              <a:ext cx="868959" cy="562254"/>
            </a:xfrm>
            <a:prstGeom prst="rect">
              <a:avLst/>
            </a:prstGeom>
            <a:solidFill>
              <a:srgbClr val="FF4C4C">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黑体" panose="02010609060101010101" pitchFamily="49" charset="-122"/>
                <a:cs typeface="+mn-cs"/>
              </a:endParaRPr>
            </a:p>
          </p:txBody>
        </p:sp>
        <p:sp>
          <p:nvSpPr>
            <p:cNvPr id="39" name="箭头: 五边形 38"/>
            <p:cNvSpPr/>
            <p:nvPr/>
          </p:nvSpPr>
          <p:spPr>
            <a:xfrm rot="10800000">
              <a:off x="7208968" y="570249"/>
              <a:ext cx="576092" cy="562254"/>
            </a:xfrm>
            <a:prstGeom prst="homePlat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黑体" panose="02010609060101010101" pitchFamily="49" charset="-122"/>
                <a:cs typeface="+mn-cs"/>
              </a:endParaRPr>
            </a:p>
          </p:txBody>
        </p:sp>
        <p:sp>
          <p:nvSpPr>
            <p:cNvPr id="37" name="矩形 36"/>
            <p:cNvSpPr/>
            <p:nvPr/>
          </p:nvSpPr>
          <p:spPr>
            <a:xfrm>
              <a:off x="2160333" y="369443"/>
              <a:ext cx="4823261" cy="562254"/>
            </a:xfrm>
            <a:prstGeom prst="rect">
              <a:avLst/>
            </a:prstGeom>
            <a:solidFill>
              <a:srgbClr val="FF4C4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zh-CN" altLang="en-US" sz="24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rPr>
                <a:t>全面掌握政策要</a:t>
              </a:r>
              <a:r>
                <a:rPr kumimoji="0" lang="zh-CN" altLang="en-US" sz="2400" b="1" i="0" u="none" strike="noStrike" kern="1200" cap="none" spc="0" normalizeH="0" baseline="0" noProof="0" dirty="0">
                  <a:ln>
                    <a:noFill/>
                  </a:ln>
                  <a:solidFill>
                    <a:srgbClr val="FFFFFF"/>
                  </a:solidFill>
                  <a:effectLst>
                    <a:outerShdw blurRad="38100" dist="38100" dir="2700000" algn="tl">
                      <a:srgbClr val="C0C0C0"/>
                    </a:outerShdw>
                  </a:effectLst>
                  <a:uLnTx/>
                  <a:uFillTx/>
                  <a:latin typeface="微软雅黑" panose="020B0503020204020204" pitchFamily="34" charset="-122"/>
                  <a:ea typeface="微软雅黑" panose="020B0503020204020204" pitchFamily="34" charset="-122"/>
                  <a:cs typeface="+mn-cs"/>
                </a:rPr>
                <a:t>义</a:t>
              </a:r>
              <a:endParaRPr kumimoji="0" lang="zh-CN" altLang="en-US" sz="24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endParaRPr>
            </a:p>
          </p:txBody>
        </p:sp>
        <p:sp>
          <p:nvSpPr>
            <p:cNvPr id="40" name="直角三角形 39"/>
            <p:cNvSpPr/>
            <p:nvPr/>
          </p:nvSpPr>
          <p:spPr>
            <a:xfrm rot="10800000">
              <a:off x="2160333" y="931697"/>
              <a:ext cx="355537" cy="200806"/>
            </a:xfrm>
            <a:prstGeom prst="rtTriangl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黑体" panose="02010609060101010101" pitchFamily="49" charset="-122"/>
                <a:cs typeface="+mn-cs"/>
              </a:endParaRPr>
            </a:p>
          </p:txBody>
        </p:sp>
        <p:sp>
          <p:nvSpPr>
            <p:cNvPr id="41" name="直角三角形 40"/>
            <p:cNvSpPr/>
            <p:nvPr/>
          </p:nvSpPr>
          <p:spPr>
            <a:xfrm rot="10800000" flipH="1">
              <a:off x="6628056" y="931697"/>
              <a:ext cx="355538" cy="200806"/>
            </a:xfrm>
            <a:prstGeom prst="rtTriangl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黑体" panose="02010609060101010101" pitchFamily="49" charset="-122"/>
                <a:cs typeface="+mn-cs"/>
              </a:endParaRPr>
            </a:p>
          </p:txBody>
        </p:sp>
      </p:grpSp>
      <p:grpSp>
        <p:nvGrpSpPr>
          <p:cNvPr id="11266" name="组合 49"/>
          <p:cNvGrpSpPr/>
          <p:nvPr/>
        </p:nvGrpSpPr>
        <p:grpSpPr bwMode="auto">
          <a:xfrm>
            <a:off x="1395413" y="2609850"/>
            <a:ext cx="6681787" cy="538163"/>
            <a:chOff x="1538530" y="2569468"/>
            <a:chExt cx="6345838" cy="718339"/>
          </a:xfrm>
        </p:grpSpPr>
        <p:sp>
          <p:nvSpPr>
            <p:cNvPr id="43" name="矩形 42"/>
            <p:cNvSpPr/>
            <p:nvPr/>
          </p:nvSpPr>
          <p:spPr>
            <a:xfrm>
              <a:off x="1538530" y="2605492"/>
              <a:ext cx="432705" cy="432274"/>
            </a:xfrm>
            <a:prstGeom prst="rect">
              <a:avLst/>
            </a:prstGeom>
            <a:solidFill>
              <a:srgbClr val="FF4C4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en-US" altLang="zh-CN" sz="2000" b="1"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mn-cs"/>
                </a:rPr>
                <a:t>1</a:t>
              </a:r>
              <a:endParaRPr kumimoji="0" lang="zh-CN" altLang="en-US" sz="2000" b="1"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mn-cs"/>
              </a:endParaRPr>
            </a:p>
          </p:txBody>
        </p:sp>
        <p:sp>
          <p:nvSpPr>
            <p:cNvPr id="44" name="文本框 43"/>
            <p:cNvSpPr txBox="1"/>
            <p:nvPr/>
          </p:nvSpPr>
          <p:spPr>
            <a:xfrm>
              <a:off x="1938066" y="2641514"/>
              <a:ext cx="5946302" cy="646293"/>
            </a:xfrm>
            <a:prstGeom prst="rect">
              <a:avLst/>
            </a:prstGeom>
            <a:noFill/>
            <a:ln>
              <a:noFill/>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defRPr/>
              </a:pPr>
              <a:r>
                <a:rPr kumimoji="0" lang="zh-CN" altLang="en-US" sz="1800" b="1"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Arial" panose="020B0604020202020204" pitchFamily="34" charset="0"/>
                </a:rPr>
                <a:t>放宽小型微利企业标准，扩大了小型微利企业优惠覆盖面。</a:t>
              </a:r>
              <a:endParaRPr kumimoji="0" lang="zh-CN" altLang="en-US" sz="1800" b="1"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cxnSp>
          <p:nvCxnSpPr>
            <p:cNvPr id="46" name="直接连接符 45"/>
            <p:cNvCxnSpPr/>
            <p:nvPr/>
          </p:nvCxnSpPr>
          <p:spPr>
            <a:xfrm>
              <a:off x="1547576" y="2569468"/>
              <a:ext cx="6336792" cy="0"/>
            </a:xfrm>
            <a:prstGeom prst="line">
              <a:avLst/>
            </a:prstGeom>
            <a:ln w="15875">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47" name="直接连接符 46"/>
            <p:cNvCxnSpPr/>
            <p:nvPr/>
          </p:nvCxnSpPr>
          <p:spPr>
            <a:xfrm>
              <a:off x="1544561" y="3073788"/>
              <a:ext cx="6339807" cy="0"/>
            </a:xfrm>
            <a:prstGeom prst="line">
              <a:avLst/>
            </a:prstGeom>
            <a:ln w="15875">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grpSp>
        <p:nvGrpSpPr>
          <p:cNvPr id="11267" name="组合 50"/>
          <p:cNvGrpSpPr/>
          <p:nvPr/>
        </p:nvGrpSpPr>
        <p:grpSpPr bwMode="auto">
          <a:xfrm>
            <a:off x="1400175" y="3219450"/>
            <a:ext cx="6700838" cy="423863"/>
            <a:chOff x="1545290" y="2569468"/>
            <a:chExt cx="6339078" cy="534252"/>
          </a:xfrm>
        </p:grpSpPr>
        <p:sp>
          <p:nvSpPr>
            <p:cNvPr id="52" name="矩形 51"/>
            <p:cNvSpPr/>
            <p:nvPr/>
          </p:nvSpPr>
          <p:spPr>
            <a:xfrm>
              <a:off x="1548294" y="2603485"/>
              <a:ext cx="431016" cy="432203"/>
            </a:xfrm>
            <a:prstGeom prst="rect">
              <a:avLst/>
            </a:prstGeom>
            <a:solidFill>
              <a:srgbClr val="FF4C4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en-US" altLang="zh-CN" sz="2000" b="1"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mn-cs"/>
                </a:rPr>
                <a:t>2</a:t>
              </a:r>
              <a:endParaRPr kumimoji="0" lang="zh-CN" altLang="en-US" sz="2000" b="1"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mn-cs"/>
              </a:endParaRPr>
            </a:p>
          </p:txBody>
        </p:sp>
        <p:sp>
          <p:nvSpPr>
            <p:cNvPr id="53" name="文本框 52"/>
            <p:cNvSpPr txBox="1"/>
            <p:nvPr/>
          </p:nvSpPr>
          <p:spPr>
            <a:xfrm>
              <a:off x="1937259" y="2641502"/>
              <a:ext cx="5947109" cy="462218"/>
            </a:xfrm>
            <a:prstGeom prst="rect">
              <a:avLst/>
            </a:prstGeom>
            <a:noFill/>
            <a:ln>
              <a:noFill/>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defRPr/>
              </a:pPr>
              <a:r>
                <a:rPr kumimoji="0" lang="zh-CN" altLang="en-US" sz="1800" b="1"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Arial" panose="020B0604020202020204" pitchFamily="34" charset="0"/>
                </a:rPr>
                <a:t>引入超额累进计算方法，加大了企业所得税减税优惠力度。</a:t>
              </a:r>
              <a:endParaRPr kumimoji="0" lang="zh-CN" altLang="en-US" sz="1800" b="1"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cxnSp>
          <p:nvCxnSpPr>
            <p:cNvPr id="54" name="直接连接符 53"/>
            <p:cNvCxnSpPr/>
            <p:nvPr/>
          </p:nvCxnSpPr>
          <p:spPr>
            <a:xfrm>
              <a:off x="1548294" y="2569468"/>
              <a:ext cx="6336074" cy="0"/>
            </a:xfrm>
            <a:prstGeom prst="line">
              <a:avLst/>
            </a:prstGeom>
            <a:ln w="15875">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55" name="直接连接符 54"/>
            <p:cNvCxnSpPr/>
            <p:nvPr/>
          </p:nvCxnSpPr>
          <p:spPr>
            <a:xfrm>
              <a:off x="1545290" y="3073705"/>
              <a:ext cx="6339078" cy="0"/>
            </a:xfrm>
            <a:prstGeom prst="line">
              <a:avLst/>
            </a:prstGeom>
            <a:ln w="15875">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sp>
        <p:nvSpPr>
          <p:cNvPr id="30" name="文本框 29"/>
          <p:cNvSpPr txBox="1"/>
          <p:nvPr/>
        </p:nvSpPr>
        <p:spPr>
          <a:xfrm>
            <a:off x="1331913" y="2066925"/>
            <a:ext cx="6337300" cy="411163"/>
          </a:xfrm>
          <a:prstGeom prst="rect">
            <a:avLst/>
          </a:prstGeom>
          <a:noFill/>
        </p:spPr>
        <p:txBody>
          <a:bodyPr>
            <a:spAutoFit/>
          </a:bodyPr>
          <a:lstStyle/>
          <a:p>
            <a:pPr marL="0" marR="0" lvl="0" indent="0" algn="l" defTabSz="914400" rtl="0" eaLnBrk="0" fontAlgn="base" latinLnBrk="0" hangingPunct="0">
              <a:lnSpc>
                <a:spcPct val="150000"/>
              </a:lnSpc>
              <a:spcBef>
                <a:spcPct val="0"/>
              </a:spcBef>
              <a:spcAft>
                <a:spcPct val="0"/>
              </a:spcAft>
              <a:buClrTx/>
              <a:buSzTx/>
              <a:buFontTx/>
              <a:buNone/>
              <a:defRPr/>
            </a:pPr>
            <a:r>
              <a:rPr kumimoji="0" lang="zh-CN" altLang="en-US" sz="1400" b="1"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Arial" panose="020B0604020202020204" pitchFamily="34" charset="0"/>
              </a:rPr>
              <a:t>此次出台的小型微利企业所得税优惠政策：</a:t>
            </a:r>
            <a:endParaRPr kumimoji="0" lang="zh-CN" altLang="en-US" sz="1400" b="1"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pic>
        <p:nvPicPr>
          <p:cNvPr id="60" name="图片 59"/>
          <p:cNvPicPr>
            <a:picLocks noChangeAspect="1"/>
          </p:cNvPicPr>
          <p:nvPr/>
        </p:nvPicPr>
        <p:blipFill>
          <a:blip r:embed="rId1" cstate="print">
            <a:duotone>
              <a:schemeClr val="accent5">
                <a:shade val="45000"/>
                <a:satMod val="135000"/>
              </a:schemeClr>
              <a:prstClr val="white"/>
            </a:duotone>
          </a:blip>
          <a:stretch>
            <a:fillRect/>
          </a:stretch>
        </p:blipFill>
        <p:spPr>
          <a:xfrm>
            <a:off x="1047494" y="2220466"/>
            <a:ext cx="287781" cy="215790"/>
          </a:xfrm>
          <a:prstGeom prst="rect">
            <a:avLst/>
          </a:prstGeom>
          <a:noFill/>
        </p:spPr>
      </p:pic>
      <p:sp>
        <p:nvSpPr>
          <p:cNvPr id="20" name="TextBox 19"/>
          <p:cNvSpPr txBox="1"/>
          <p:nvPr/>
        </p:nvSpPr>
        <p:spPr>
          <a:xfrm>
            <a:off x="747713" y="214313"/>
            <a:ext cx="4953000" cy="461962"/>
          </a:xfrm>
          <a:prstGeom prst="rect">
            <a:avLst/>
          </a:prstGeom>
          <a:noFill/>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400" b="1" i="0" u="none" strike="noStrike" kern="1600" cap="none" spc="3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rPr>
              <a:t>成都税务纳税人学堂</a:t>
            </a:r>
            <a:endParaRPr kumimoji="0" lang="zh-CN" altLang="en-US" sz="2400" b="1" i="0" u="none" strike="noStrike" kern="1600" cap="none" spc="3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pic>
        <p:nvPicPr>
          <p:cNvPr id="11271" name="图片 2" descr="2"/>
          <p:cNvPicPr>
            <a:picLocks noChangeAspect="1"/>
          </p:cNvPicPr>
          <p:nvPr/>
        </p:nvPicPr>
        <p:blipFill>
          <a:blip r:embed="rId2"/>
          <a:srcRect/>
          <a:stretch>
            <a:fillRect/>
          </a:stretch>
        </p:blipFill>
        <p:spPr bwMode="auto">
          <a:xfrm>
            <a:off x="53975" y="146050"/>
            <a:ext cx="693738" cy="530225"/>
          </a:xfrm>
          <a:prstGeom prst="rect">
            <a:avLst/>
          </a:prstGeom>
          <a:noFill/>
          <a:ln w="9525">
            <a:noFill/>
            <a:miter lim="800000"/>
            <a:headEnd/>
            <a:tailEnd/>
          </a:ln>
        </p:spPr>
      </p:pic>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直接连接符 9"/>
          <p:cNvCxnSpPr/>
          <p:nvPr/>
        </p:nvCxnSpPr>
        <p:spPr>
          <a:xfrm>
            <a:off x="1619250" y="3141663"/>
            <a:ext cx="6624638" cy="0"/>
          </a:xfrm>
          <a:prstGeom prst="line">
            <a:avLst/>
          </a:prstGeom>
          <a:ln w="9525" cap="flat" cmpd="sng" algn="ctr">
            <a:solidFill>
              <a:schemeClr val="tx1">
                <a:lumMod val="65000"/>
                <a:lumOff val="35000"/>
              </a:schemeClr>
            </a:solidFill>
            <a:prstDash val="lg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8" name="直接连接符 7"/>
          <p:cNvCxnSpPr/>
          <p:nvPr/>
        </p:nvCxnSpPr>
        <p:spPr>
          <a:xfrm>
            <a:off x="1619250" y="4300538"/>
            <a:ext cx="6624638" cy="9525"/>
          </a:xfrm>
          <a:prstGeom prst="line">
            <a:avLst/>
          </a:prstGeom>
          <a:ln w="9525" cap="flat" cmpd="sng" algn="ctr">
            <a:solidFill>
              <a:schemeClr val="tx1">
                <a:lumMod val="65000"/>
                <a:lumOff val="35000"/>
              </a:schemeClr>
            </a:solidFill>
            <a:prstDash val="lgDash"/>
            <a:round/>
            <a:headEnd type="none" w="med" len="med"/>
            <a:tailEnd type="none" w="med" len="med"/>
          </a:ln>
        </p:spPr>
        <p:style>
          <a:lnRef idx="0">
            <a:scrgbClr r="0" g="0" b="0"/>
          </a:lnRef>
          <a:fillRef idx="0">
            <a:scrgbClr r="0" g="0" b="0"/>
          </a:fillRef>
          <a:effectRef idx="0">
            <a:scrgbClr r="0" g="0" b="0"/>
          </a:effectRef>
          <a:fontRef idx="minor">
            <a:schemeClr val="tx1"/>
          </a:fontRef>
        </p:style>
      </p:cxnSp>
      <p:sp>
        <p:nvSpPr>
          <p:cNvPr id="9" name="矩形 8"/>
          <p:cNvSpPr/>
          <p:nvPr/>
        </p:nvSpPr>
        <p:spPr>
          <a:xfrm>
            <a:off x="1895475" y="2360613"/>
            <a:ext cx="1114425" cy="1890712"/>
          </a:xfrm>
          <a:prstGeom prst="rect">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srgbClr val="FFFFFF"/>
              </a:solidFill>
              <a:effectLst/>
              <a:uLnTx/>
              <a:uFillTx/>
              <a:latin typeface="Gill Sans MT" panose="020B0502020104020203"/>
              <a:ea typeface="华文新魏" panose="02010800040101010101" charset="-122"/>
              <a:cs typeface="华文新魏" panose="02010800040101010101" charset="-122"/>
            </a:endParaRPr>
          </a:p>
        </p:txBody>
      </p:sp>
      <p:sp>
        <p:nvSpPr>
          <p:cNvPr id="16" name="上箭头 15"/>
          <p:cNvSpPr/>
          <p:nvPr/>
        </p:nvSpPr>
        <p:spPr>
          <a:xfrm>
            <a:off x="2117725" y="2436813"/>
            <a:ext cx="731838" cy="1809750"/>
          </a:xfrm>
          <a:prstGeom prst="upArrow">
            <a:avLst/>
          </a:prstGeom>
          <a:solidFill>
            <a:schemeClr val="accent3">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srgbClr val="FFFFFF"/>
              </a:solidFill>
              <a:effectLst/>
              <a:uLnTx/>
              <a:uFillTx/>
              <a:latin typeface="Gill Sans MT" panose="020B0502020104020203"/>
              <a:ea typeface="华文新魏" panose="02010800040101010101" charset="-122"/>
              <a:cs typeface="华文新魏" panose="02010800040101010101" charset="-122"/>
            </a:endParaRPr>
          </a:p>
        </p:txBody>
      </p:sp>
      <p:sp>
        <p:nvSpPr>
          <p:cNvPr id="6" name="矩形 5"/>
          <p:cNvSpPr/>
          <p:nvPr/>
        </p:nvSpPr>
        <p:spPr>
          <a:xfrm>
            <a:off x="2484438" y="3276600"/>
            <a:ext cx="1150937" cy="969963"/>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srgbClr val="FFFFFF"/>
              </a:solidFill>
              <a:effectLst/>
              <a:uLnTx/>
              <a:uFillTx/>
              <a:latin typeface="Gill Sans MT" panose="020B0502020104020203"/>
              <a:ea typeface="华文新魏" panose="02010800040101010101" charset="-122"/>
              <a:cs typeface="华文新魏" panose="02010800040101010101" charset="-122"/>
            </a:endParaRPr>
          </a:p>
        </p:txBody>
      </p:sp>
      <p:sp>
        <p:nvSpPr>
          <p:cNvPr id="12" name="矩形 11"/>
          <p:cNvSpPr/>
          <p:nvPr/>
        </p:nvSpPr>
        <p:spPr>
          <a:xfrm>
            <a:off x="4140200" y="2360613"/>
            <a:ext cx="1112838" cy="1890712"/>
          </a:xfrm>
          <a:prstGeom prst="rect">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srgbClr val="FFFFFF"/>
              </a:solidFill>
              <a:effectLst/>
              <a:uLnTx/>
              <a:uFillTx/>
              <a:latin typeface="Gill Sans MT" panose="020B0502020104020203"/>
              <a:ea typeface="华文新魏" panose="02010800040101010101" charset="-122"/>
              <a:cs typeface="华文新魏" panose="02010800040101010101" charset="-122"/>
            </a:endParaRPr>
          </a:p>
        </p:txBody>
      </p:sp>
      <p:sp>
        <p:nvSpPr>
          <p:cNvPr id="13" name="上箭头 15"/>
          <p:cNvSpPr/>
          <p:nvPr/>
        </p:nvSpPr>
        <p:spPr>
          <a:xfrm>
            <a:off x="4349750" y="2441575"/>
            <a:ext cx="731838" cy="1809750"/>
          </a:xfrm>
          <a:prstGeom prst="upArrow">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srgbClr val="FFFFFF"/>
              </a:solidFill>
              <a:effectLst/>
              <a:uLnTx/>
              <a:uFillTx/>
              <a:latin typeface="Gill Sans MT" panose="020B0502020104020203"/>
              <a:ea typeface="华文新魏" panose="02010800040101010101" charset="-122"/>
              <a:cs typeface="华文新魏" panose="02010800040101010101" charset="-122"/>
            </a:endParaRPr>
          </a:p>
        </p:txBody>
      </p:sp>
      <p:sp>
        <p:nvSpPr>
          <p:cNvPr id="14" name="矩形 13"/>
          <p:cNvSpPr/>
          <p:nvPr/>
        </p:nvSpPr>
        <p:spPr>
          <a:xfrm>
            <a:off x="4716463" y="3279775"/>
            <a:ext cx="1150937" cy="962025"/>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srgbClr val="FFFFFF"/>
              </a:solidFill>
              <a:effectLst/>
              <a:uLnTx/>
              <a:uFillTx/>
              <a:latin typeface="Gill Sans MT" panose="020B0502020104020203"/>
              <a:ea typeface="华文新魏" panose="02010800040101010101" charset="-122"/>
              <a:cs typeface="华文新魏" panose="02010800040101010101" charset="-122"/>
            </a:endParaRPr>
          </a:p>
        </p:txBody>
      </p:sp>
      <p:sp>
        <p:nvSpPr>
          <p:cNvPr id="18" name="矩形 17"/>
          <p:cNvSpPr/>
          <p:nvPr/>
        </p:nvSpPr>
        <p:spPr>
          <a:xfrm>
            <a:off x="6294438" y="2360613"/>
            <a:ext cx="1114425" cy="1890712"/>
          </a:xfrm>
          <a:prstGeom prst="rect">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srgbClr val="FFFFFF"/>
              </a:solidFill>
              <a:effectLst/>
              <a:uLnTx/>
              <a:uFillTx/>
              <a:latin typeface="Gill Sans MT" panose="020B0502020104020203"/>
              <a:ea typeface="华文新魏" panose="02010800040101010101" charset="-122"/>
              <a:cs typeface="华文新魏" panose="02010800040101010101" charset="-122"/>
            </a:endParaRPr>
          </a:p>
        </p:txBody>
      </p:sp>
      <p:sp>
        <p:nvSpPr>
          <p:cNvPr id="20" name="上箭头 15"/>
          <p:cNvSpPr/>
          <p:nvPr/>
        </p:nvSpPr>
        <p:spPr>
          <a:xfrm>
            <a:off x="6505575" y="2441575"/>
            <a:ext cx="730250" cy="1809750"/>
          </a:xfrm>
          <a:prstGeom prst="upArrow">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srgbClr val="FFFFFF"/>
              </a:solidFill>
              <a:effectLst/>
              <a:uLnTx/>
              <a:uFillTx/>
              <a:latin typeface="Gill Sans MT" panose="020B0502020104020203"/>
              <a:ea typeface="华文新魏" panose="02010800040101010101" charset="-122"/>
              <a:cs typeface="华文新魏" panose="02010800040101010101" charset="-122"/>
            </a:endParaRPr>
          </a:p>
        </p:txBody>
      </p:sp>
      <p:sp>
        <p:nvSpPr>
          <p:cNvPr id="21" name="矩形 20"/>
          <p:cNvSpPr/>
          <p:nvPr/>
        </p:nvSpPr>
        <p:spPr>
          <a:xfrm>
            <a:off x="6870700" y="3279775"/>
            <a:ext cx="1152525" cy="962025"/>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srgbClr val="FFFFFF"/>
              </a:solidFill>
              <a:effectLst/>
              <a:uLnTx/>
              <a:uFillTx/>
              <a:latin typeface="Gill Sans MT" panose="020B0502020104020203"/>
              <a:ea typeface="华文新魏" panose="02010800040101010101" charset="-122"/>
              <a:cs typeface="华文新魏" panose="02010800040101010101" charset="-122"/>
            </a:endParaRPr>
          </a:p>
        </p:txBody>
      </p:sp>
      <p:sp>
        <p:nvSpPr>
          <p:cNvPr id="12300" name="文本框 3"/>
          <p:cNvSpPr txBox="1">
            <a:spLocks noChangeArrowheads="1"/>
          </p:cNvSpPr>
          <p:nvPr/>
        </p:nvSpPr>
        <p:spPr bwMode="auto">
          <a:xfrm>
            <a:off x="1927225" y="2008188"/>
            <a:ext cx="1114425" cy="206375"/>
          </a:xfrm>
          <a:prstGeom prst="rect">
            <a:avLst/>
          </a:prstGeom>
          <a:noFill/>
          <a:ln w="9525">
            <a:noFill/>
            <a:miter lim="800000"/>
          </a:ln>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en-US" altLang="zh-CN" sz="1200" b="1" i="0" u="none" strike="noStrike" kern="1200" cap="none" spc="0" normalizeH="0" baseline="0" noProof="0">
                <a:ln>
                  <a:noFill/>
                </a:ln>
                <a:solidFill>
                  <a:srgbClr val="FF0000"/>
                </a:solidFill>
                <a:effectLst/>
                <a:uLnTx/>
                <a:uFillTx/>
                <a:latin typeface="Bahnschrift Light Condensed"/>
                <a:ea typeface="宋体" panose="02010600030101010101" pitchFamily="2" charset="-122"/>
                <a:cs typeface="Arial" panose="020B0604020202020204" pitchFamily="34" charset="0"/>
              </a:rPr>
              <a:t>300</a:t>
            </a:r>
            <a:r>
              <a:rPr kumimoji="0" lang="en-US" altLang="zh-CN" sz="1200" b="1" i="0" u="none" strike="noStrike" kern="1200" cap="none" spc="0" normalizeH="0" baseline="0" noProof="0">
                <a:ln>
                  <a:noFill/>
                </a:ln>
                <a:solidFill>
                  <a:srgbClr val="BBC737"/>
                </a:solidFill>
                <a:effectLst/>
                <a:uLnTx/>
                <a:uFillTx/>
                <a:latin typeface="Bahnschrift Light Condensed"/>
                <a:ea typeface="宋体" panose="02010600030101010101" pitchFamily="2" charset="-122"/>
                <a:cs typeface="Arial" panose="020B0604020202020204" pitchFamily="34" charset="0"/>
              </a:rPr>
              <a:t> </a:t>
            </a:r>
            <a:r>
              <a:rPr kumimoji="0" lang="zh-CN" altLang="en-US" sz="1200" b="0" i="0" u="none" strike="noStrike" kern="1200" cap="none" spc="0" normalizeH="0" baseline="30000" noProof="0">
                <a:ln>
                  <a:noFill/>
                </a:ln>
                <a:solidFill>
                  <a:srgbClr val="FF0000"/>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万元</a:t>
            </a:r>
            <a:endParaRPr kumimoji="0" lang="zh-CN" altLang="en-US" sz="1200" b="0" i="0" u="none" strike="noStrike" kern="1200" cap="none" spc="0" normalizeH="0" baseline="30000" noProof="0">
              <a:ln>
                <a:noFill/>
              </a:ln>
              <a:solidFill>
                <a:srgbClr val="FF0000"/>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2301" name="文本框 21"/>
          <p:cNvSpPr txBox="1">
            <a:spLocks noChangeArrowheads="1"/>
          </p:cNvSpPr>
          <p:nvPr/>
        </p:nvSpPr>
        <p:spPr bwMode="auto">
          <a:xfrm>
            <a:off x="4140200" y="2014538"/>
            <a:ext cx="1112838" cy="206375"/>
          </a:xfrm>
          <a:prstGeom prst="rect">
            <a:avLst/>
          </a:prstGeom>
          <a:noFill/>
          <a:ln w="9525">
            <a:noFill/>
            <a:miter lim="800000"/>
          </a:ln>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en-US" altLang="zh-CN" sz="1200" b="1" i="0" u="none" strike="noStrike" kern="1200" cap="none" spc="0" normalizeH="0" baseline="0" noProof="0">
                <a:ln>
                  <a:noFill/>
                </a:ln>
                <a:solidFill>
                  <a:srgbClr val="6A5650"/>
                </a:solidFill>
                <a:effectLst/>
                <a:uLnTx/>
                <a:uFillTx/>
                <a:latin typeface="Bahnschrift Light Condensed"/>
                <a:ea typeface="宋体" panose="02010600030101010101" pitchFamily="2" charset="-122"/>
                <a:cs typeface="Arial" panose="020B0604020202020204" pitchFamily="34" charset="0"/>
              </a:rPr>
              <a:t>300 </a:t>
            </a:r>
            <a:r>
              <a:rPr kumimoji="0" lang="zh-CN" altLang="en-US" sz="1200" b="0" i="0" u="none" strike="noStrike" kern="1200" cap="none" spc="0" normalizeH="0" baseline="30000" noProof="0">
                <a:ln>
                  <a:noFill/>
                </a:ln>
                <a:solidFill>
                  <a:srgbClr val="6A5650"/>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人</a:t>
            </a:r>
            <a:endParaRPr kumimoji="0" lang="zh-CN" altLang="en-US" sz="1200" b="0" i="0" u="none" strike="noStrike" kern="1200" cap="none" spc="0" normalizeH="0" baseline="30000" noProof="0">
              <a:ln>
                <a:noFill/>
              </a:ln>
              <a:solidFill>
                <a:srgbClr val="6A5650"/>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2302" name="文本框 22"/>
          <p:cNvSpPr txBox="1">
            <a:spLocks noChangeArrowheads="1"/>
          </p:cNvSpPr>
          <p:nvPr/>
        </p:nvSpPr>
        <p:spPr bwMode="auto">
          <a:xfrm>
            <a:off x="6096000" y="2003425"/>
            <a:ext cx="1409700" cy="206375"/>
          </a:xfrm>
          <a:prstGeom prst="rect">
            <a:avLst/>
          </a:prstGeom>
          <a:noFill/>
          <a:ln w="9525">
            <a:noFill/>
            <a:miter lim="800000"/>
          </a:ln>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en-US" altLang="zh-CN" sz="1200" b="1" i="0" u="none" strike="noStrike" kern="1200" cap="none" spc="0" normalizeH="0" baseline="0" noProof="0">
                <a:ln>
                  <a:noFill/>
                </a:ln>
                <a:solidFill>
                  <a:srgbClr val="FF0000"/>
                </a:solidFill>
                <a:effectLst/>
                <a:uLnTx/>
                <a:uFillTx/>
                <a:latin typeface="Bahnschrift Light Condensed"/>
                <a:ea typeface="宋体" panose="02010600030101010101" pitchFamily="2" charset="-122"/>
                <a:cs typeface="Arial" panose="020B0604020202020204" pitchFamily="34" charset="0"/>
              </a:rPr>
              <a:t>5000 </a:t>
            </a:r>
            <a:r>
              <a:rPr kumimoji="0" lang="zh-CN" altLang="en-US" sz="1200" b="0" i="0" u="none" strike="noStrike" kern="1200" cap="none" spc="0" normalizeH="0" baseline="30000" noProof="0">
                <a:ln>
                  <a:noFill/>
                </a:ln>
                <a:solidFill>
                  <a:srgbClr val="FF0000"/>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万元</a:t>
            </a:r>
            <a:endParaRPr kumimoji="0" lang="zh-CN" altLang="en-US" sz="1200" b="0" i="0" u="none" strike="noStrike" kern="1200" cap="none" spc="0" normalizeH="0" baseline="30000" noProof="0">
              <a:ln>
                <a:noFill/>
              </a:ln>
              <a:solidFill>
                <a:srgbClr val="FF0000"/>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cxnSp>
        <p:nvCxnSpPr>
          <p:cNvPr id="19" name="直接连接符 18"/>
          <p:cNvCxnSpPr/>
          <p:nvPr/>
        </p:nvCxnSpPr>
        <p:spPr>
          <a:xfrm flipV="1">
            <a:off x="1619250" y="5654675"/>
            <a:ext cx="6624638" cy="6350"/>
          </a:xfrm>
          <a:prstGeom prst="line">
            <a:avLst/>
          </a:prstGeom>
          <a:ln w="28575">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2304" name="文本框 4"/>
          <p:cNvSpPr txBox="1">
            <a:spLocks noChangeArrowheads="1"/>
          </p:cNvSpPr>
          <p:nvPr/>
        </p:nvSpPr>
        <p:spPr bwMode="auto">
          <a:xfrm>
            <a:off x="2543175" y="3352800"/>
            <a:ext cx="982663" cy="206375"/>
          </a:xfrm>
          <a:prstGeom prst="rect">
            <a:avLst/>
          </a:prstGeom>
          <a:noFill/>
          <a:ln w="9525">
            <a:noFill/>
            <a:miter lim="800000"/>
          </a:ln>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en-US" altLang="zh-CN" sz="1200" b="0" i="0" u="none" strike="noStrike" kern="1200" cap="none" spc="0" normalizeH="0" baseline="0" noProof="0">
                <a:ln>
                  <a:noFill/>
                </a:ln>
                <a:solidFill>
                  <a:prstClr val="white"/>
                </a:solidFill>
                <a:effectLst/>
                <a:uLnTx/>
                <a:uFillTx/>
                <a:latin typeface="黑体" panose="02010609060101010101" pitchFamily="49" charset="-122"/>
                <a:ea typeface="黑体" panose="02010609060101010101" pitchFamily="49" charset="-122"/>
                <a:cs typeface="Arial" panose="020B0604020202020204" pitchFamily="34" charset="0"/>
              </a:rPr>
              <a:t>100</a:t>
            </a:r>
            <a:r>
              <a:rPr kumimoji="0" lang="zh-CN" altLang="en-US" sz="1200" b="0" i="0" u="none" strike="noStrike" kern="1200" cap="none" spc="0" normalizeH="0" baseline="0" noProof="0">
                <a:ln>
                  <a:noFill/>
                </a:ln>
                <a:solidFill>
                  <a:prstClr val="white"/>
                </a:solidFill>
                <a:effectLst/>
                <a:uLnTx/>
                <a:uFillTx/>
                <a:latin typeface="黑体" panose="02010609060101010101" pitchFamily="49" charset="-122"/>
                <a:ea typeface="黑体" panose="02010609060101010101" pitchFamily="49" charset="-122"/>
                <a:cs typeface="Arial" panose="020B0604020202020204" pitchFamily="34" charset="0"/>
              </a:rPr>
              <a:t>万元</a:t>
            </a:r>
            <a:endParaRPr kumimoji="0" lang="zh-CN" altLang="en-US" sz="1200" b="0" i="0" u="none" strike="noStrike" kern="1200" cap="none" spc="0" normalizeH="0" baseline="0" noProof="0">
              <a:ln>
                <a:noFill/>
              </a:ln>
              <a:solidFill>
                <a:prstClr val="white"/>
              </a:solidFill>
              <a:effectLst/>
              <a:uLnTx/>
              <a:uFillTx/>
              <a:latin typeface="黑体" panose="02010609060101010101" pitchFamily="49" charset="-122"/>
              <a:ea typeface="黑体" panose="02010609060101010101" pitchFamily="49" charset="-122"/>
              <a:cs typeface="Arial" panose="020B0604020202020204" pitchFamily="34" charset="0"/>
            </a:endParaRPr>
          </a:p>
        </p:txBody>
      </p:sp>
      <p:sp>
        <p:nvSpPr>
          <p:cNvPr id="12305" name="文本框 23"/>
          <p:cNvSpPr txBox="1">
            <a:spLocks noChangeArrowheads="1"/>
          </p:cNvSpPr>
          <p:nvPr/>
        </p:nvSpPr>
        <p:spPr bwMode="auto">
          <a:xfrm>
            <a:off x="4772025" y="3346450"/>
            <a:ext cx="1033463" cy="673100"/>
          </a:xfrm>
          <a:prstGeom prst="rect">
            <a:avLst/>
          </a:prstGeom>
          <a:noFill/>
          <a:ln w="9525">
            <a:noFill/>
            <a:miter lim="800000"/>
          </a:ln>
        </p:spPr>
        <p:txBody>
          <a:bodyPr>
            <a:spAutoFit/>
          </a:bodyPr>
          <a:lstStyle/>
          <a:p>
            <a:pPr marL="0" marR="0" lvl="0" indent="0" algn="l" defTabSz="914400" rtl="0" eaLnBrk="0" fontAlgn="base" latinLnBrk="0" hangingPunct="0">
              <a:lnSpc>
                <a:spcPct val="100000"/>
              </a:lnSpc>
              <a:spcBef>
                <a:spcPct val="0"/>
              </a:spcBef>
              <a:spcAft>
                <a:spcPts val="600"/>
              </a:spcAft>
              <a:buClrTx/>
              <a:buSzTx/>
              <a:buFontTx/>
              <a:buNone/>
              <a:defRPr/>
            </a:pPr>
            <a:r>
              <a:rPr kumimoji="0" lang="zh-CN" altLang="en-US" sz="1200" b="1" i="0" u="none" strike="noStrike" kern="1200" cap="none" spc="0" normalizeH="0" baseline="0" noProof="0">
                <a:ln>
                  <a:noFill/>
                </a:ln>
                <a:solidFill>
                  <a:prstClr val="white"/>
                </a:solidFill>
                <a:effectLst/>
                <a:uLnTx/>
                <a:uFillTx/>
                <a:latin typeface="黑体" panose="02010609060101010101" pitchFamily="49" charset="-122"/>
                <a:ea typeface="黑体" panose="02010609060101010101" pitchFamily="49" charset="-122"/>
                <a:cs typeface="Arial" panose="020B0604020202020204" pitchFamily="34" charset="0"/>
              </a:rPr>
              <a:t>工业企业</a:t>
            </a:r>
            <a:r>
              <a:rPr kumimoji="0" lang="en-US" altLang="zh-CN" sz="1200" b="0" i="0" u="none" strike="noStrike" kern="1200" cap="none" spc="0" normalizeH="0" baseline="0" noProof="0">
                <a:ln>
                  <a:noFill/>
                </a:ln>
                <a:solidFill>
                  <a:prstClr val="white"/>
                </a:solidFill>
                <a:effectLst/>
                <a:uLnTx/>
                <a:uFillTx/>
                <a:latin typeface="黑体" panose="02010609060101010101" pitchFamily="49" charset="-122"/>
                <a:ea typeface="黑体" panose="02010609060101010101" pitchFamily="49" charset="-122"/>
                <a:cs typeface="Arial" panose="020B0604020202020204" pitchFamily="34" charset="0"/>
              </a:rPr>
              <a:t>100</a:t>
            </a:r>
            <a:r>
              <a:rPr kumimoji="0" lang="zh-CN" altLang="en-US" sz="1200" b="0" i="0" u="none" strike="noStrike" kern="1200" cap="none" spc="0" normalizeH="0" baseline="0" noProof="0">
                <a:ln>
                  <a:noFill/>
                </a:ln>
                <a:solidFill>
                  <a:prstClr val="white"/>
                </a:solidFill>
                <a:effectLst/>
                <a:uLnTx/>
                <a:uFillTx/>
                <a:latin typeface="黑体" panose="02010609060101010101" pitchFamily="49" charset="-122"/>
                <a:ea typeface="黑体" panose="02010609060101010101" pitchFamily="49" charset="-122"/>
                <a:cs typeface="Arial" panose="020B0604020202020204" pitchFamily="34" charset="0"/>
              </a:rPr>
              <a:t>人</a:t>
            </a:r>
            <a:endParaRPr kumimoji="0" lang="en-US" altLang="zh-CN" sz="1200" b="0" i="0" u="none" strike="noStrike" kern="1200" cap="none" spc="0" normalizeH="0" baseline="0" noProof="0">
              <a:ln>
                <a:noFill/>
              </a:ln>
              <a:solidFill>
                <a:prstClr val="white"/>
              </a:solidFill>
              <a:effectLst/>
              <a:uLnTx/>
              <a:uFillTx/>
              <a:latin typeface="黑体" panose="02010609060101010101" pitchFamily="49" charset="-122"/>
              <a:ea typeface="黑体" panose="02010609060101010101" pitchFamily="49" charset="-122"/>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defRPr/>
            </a:pPr>
            <a:r>
              <a:rPr kumimoji="0" lang="zh-CN" altLang="en-US" sz="1200" b="1" i="0" u="none" strike="noStrike" kern="1200" cap="none" spc="0" normalizeH="0" baseline="0" noProof="0">
                <a:ln>
                  <a:noFill/>
                </a:ln>
                <a:solidFill>
                  <a:prstClr val="white"/>
                </a:solidFill>
                <a:effectLst/>
                <a:uLnTx/>
                <a:uFillTx/>
                <a:latin typeface="黑体" panose="02010609060101010101" pitchFamily="49" charset="-122"/>
                <a:ea typeface="黑体" panose="02010609060101010101" pitchFamily="49" charset="-122"/>
                <a:cs typeface="Arial" panose="020B0604020202020204" pitchFamily="34" charset="0"/>
              </a:rPr>
              <a:t>其他企业</a:t>
            </a:r>
            <a:endParaRPr kumimoji="0" lang="en-US" altLang="zh-CN" sz="1200" b="1" i="0" u="none" strike="noStrike" kern="1200" cap="none" spc="0" normalizeH="0" baseline="0" noProof="0">
              <a:ln>
                <a:noFill/>
              </a:ln>
              <a:solidFill>
                <a:prstClr val="white"/>
              </a:solidFill>
              <a:effectLst/>
              <a:uLnTx/>
              <a:uFillTx/>
              <a:latin typeface="黑体" panose="02010609060101010101" pitchFamily="49" charset="-122"/>
              <a:ea typeface="黑体" panose="02010609060101010101" pitchFamily="49" charset="-122"/>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defRPr/>
            </a:pPr>
            <a:r>
              <a:rPr kumimoji="0" lang="en-US" altLang="zh-CN" sz="1200" b="0" i="0" u="none" strike="noStrike" kern="1200" cap="none" spc="0" normalizeH="0" baseline="0" noProof="0">
                <a:ln>
                  <a:noFill/>
                </a:ln>
                <a:solidFill>
                  <a:prstClr val="white"/>
                </a:solidFill>
                <a:effectLst/>
                <a:uLnTx/>
                <a:uFillTx/>
                <a:latin typeface="黑体" panose="02010609060101010101" pitchFamily="49" charset="-122"/>
                <a:ea typeface="黑体" panose="02010609060101010101" pitchFamily="49" charset="-122"/>
                <a:cs typeface="Arial" panose="020B0604020202020204" pitchFamily="34" charset="0"/>
              </a:rPr>
              <a:t>80</a:t>
            </a:r>
            <a:r>
              <a:rPr kumimoji="0" lang="zh-CN" altLang="en-US" sz="1200" b="0" i="0" u="none" strike="noStrike" kern="1200" cap="none" spc="0" normalizeH="0" baseline="0" noProof="0">
                <a:ln>
                  <a:noFill/>
                </a:ln>
                <a:solidFill>
                  <a:prstClr val="white"/>
                </a:solidFill>
                <a:effectLst/>
                <a:uLnTx/>
                <a:uFillTx/>
                <a:latin typeface="黑体" panose="02010609060101010101" pitchFamily="49" charset="-122"/>
                <a:ea typeface="黑体" panose="02010609060101010101" pitchFamily="49" charset="-122"/>
                <a:cs typeface="Arial" panose="020B0604020202020204" pitchFamily="34" charset="0"/>
              </a:rPr>
              <a:t>人</a:t>
            </a:r>
            <a:endParaRPr kumimoji="0" lang="zh-CN" altLang="en-US" sz="1200" b="0" i="0" u="none" strike="noStrike" kern="1200" cap="none" spc="0" normalizeH="0" baseline="0" noProof="0">
              <a:ln>
                <a:noFill/>
              </a:ln>
              <a:solidFill>
                <a:prstClr val="white"/>
              </a:solidFill>
              <a:effectLst/>
              <a:uLnTx/>
              <a:uFillTx/>
              <a:latin typeface="黑体" panose="02010609060101010101" pitchFamily="49" charset="-122"/>
              <a:ea typeface="黑体" panose="02010609060101010101" pitchFamily="49" charset="-122"/>
              <a:cs typeface="Arial" panose="020B0604020202020204" pitchFamily="34" charset="0"/>
            </a:endParaRPr>
          </a:p>
        </p:txBody>
      </p:sp>
      <p:sp>
        <p:nvSpPr>
          <p:cNvPr id="12306" name="文本框 24"/>
          <p:cNvSpPr txBox="1">
            <a:spLocks noChangeArrowheads="1"/>
          </p:cNvSpPr>
          <p:nvPr/>
        </p:nvSpPr>
        <p:spPr bwMode="auto">
          <a:xfrm>
            <a:off x="6929438" y="3346450"/>
            <a:ext cx="1033462" cy="673100"/>
          </a:xfrm>
          <a:prstGeom prst="rect">
            <a:avLst/>
          </a:prstGeom>
          <a:noFill/>
          <a:ln w="9525">
            <a:noFill/>
            <a:miter lim="800000"/>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defRPr/>
            </a:pPr>
            <a:r>
              <a:rPr kumimoji="0" lang="zh-CN" altLang="en-US" sz="1200" b="1" i="0" u="none" strike="noStrike" kern="1200" cap="none" spc="0" normalizeH="0" baseline="0" noProof="0">
                <a:ln>
                  <a:noFill/>
                </a:ln>
                <a:solidFill>
                  <a:prstClr val="white"/>
                </a:solidFill>
                <a:effectLst/>
                <a:uLnTx/>
                <a:uFillTx/>
                <a:latin typeface="黑体" panose="02010609060101010101" pitchFamily="49" charset="-122"/>
                <a:ea typeface="黑体" panose="02010609060101010101" pitchFamily="49" charset="-122"/>
                <a:cs typeface="Arial" panose="020B0604020202020204" pitchFamily="34" charset="0"/>
              </a:rPr>
              <a:t>工业企业</a:t>
            </a:r>
            <a:endParaRPr kumimoji="0" lang="en-US" altLang="zh-CN" sz="1200" b="1" i="0" u="none" strike="noStrike" kern="1200" cap="none" spc="0" normalizeH="0" baseline="0" noProof="0">
              <a:ln>
                <a:noFill/>
              </a:ln>
              <a:solidFill>
                <a:prstClr val="white"/>
              </a:solidFill>
              <a:effectLst/>
              <a:uLnTx/>
              <a:uFillTx/>
              <a:latin typeface="黑体" panose="02010609060101010101" pitchFamily="49" charset="-122"/>
              <a:ea typeface="黑体" panose="02010609060101010101" pitchFamily="49" charset="-122"/>
              <a:cs typeface="Arial" panose="020B0604020202020204" pitchFamily="34" charset="0"/>
            </a:endParaRPr>
          </a:p>
          <a:p>
            <a:pPr marL="0" marR="0" lvl="0" indent="0" algn="l" defTabSz="914400" rtl="0" eaLnBrk="0" fontAlgn="base" latinLnBrk="0" hangingPunct="0">
              <a:lnSpc>
                <a:spcPct val="100000"/>
              </a:lnSpc>
              <a:spcBef>
                <a:spcPct val="0"/>
              </a:spcBef>
              <a:spcAft>
                <a:spcPts val="600"/>
              </a:spcAft>
              <a:buClrTx/>
              <a:buSzTx/>
              <a:buFontTx/>
              <a:buNone/>
              <a:defRPr/>
            </a:pPr>
            <a:r>
              <a:rPr kumimoji="0" lang="en-US" altLang="zh-CN" sz="1200" b="0" i="0" u="none" strike="noStrike" kern="1200" cap="none" spc="0" normalizeH="0" baseline="0" noProof="0">
                <a:ln>
                  <a:noFill/>
                </a:ln>
                <a:solidFill>
                  <a:prstClr val="white"/>
                </a:solidFill>
                <a:effectLst/>
                <a:uLnTx/>
                <a:uFillTx/>
                <a:latin typeface="黑体" panose="02010609060101010101" pitchFamily="49" charset="-122"/>
                <a:ea typeface="黑体" panose="02010609060101010101" pitchFamily="49" charset="-122"/>
                <a:cs typeface="Arial" panose="020B0604020202020204" pitchFamily="34" charset="0"/>
              </a:rPr>
              <a:t>3000</a:t>
            </a:r>
            <a:r>
              <a:rPr kumimoji="0" lang="zh-CN" altLang="en-US" sz="1200" b="0" i="0" u="none" strike="noStrike" kern="1200" cap="none" spc="0" normalizeH="0" baseline="0" noProof="0">
                <a:ln>
                  <a:noFill/>
                </a:ln>
                <a:solidFill>
                  <a:prstClr val="white"/>
                </a:solidFill>
                <a:effectLst/>
                <a:uLnTx/>
                <a:uFillTx/>
                <a:latin typeface="黑体" panose="02010609060101010101" pitchFamily="49" charset="-122"/>
                <a:ea typeface="黑体" panose="02010609060101010101" pitchFamily="49" charset="-122"/>
                <a:cs typeface="Arial" panose="020B0604020202020204" pitchFamily="34" charset="0"/>
              </a:rPr>
              <a:t>万元</a:t>
            </a:r>
            <a:endParaRPr kumimoji="0" lang="en-US" altLang="zh-CN" sz="1200" b="0" i="0" u="none" strike="noStrike" kern="1200" cap="none" spc="0" normalizeH="0" baseline="0" noProof="0">
              <a:ln>
                <a:noFill/>
              </a:ln>
              <a:solidFill>
                <a:prstClr val="white"/>
              </a:solidFill>
              <a:effectLst/>
              <a:uLnTx/>
              <a:uFillTx/>
              <a:latin typeface="黑体" panose="02010609060101010101" pitchFamily="49" charset="-122"/>
              <a:ea typeface="黑体" panose="02010609060101010101" pitchFamily="49" charset="-122"/>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defRPr/>
            </a:pPr>
            <a:r>
              <a:rPr kumimoji="0" lang="zh-CN" altLang="en-US" sz="1200" b="1" i="0" u="none" strike="noStrike" kern="1200" cap="none" spc="0" normalizeH="0" baseline="0" noProof="0">
                <a:ln>
                  <a:noFill/>
                </a:ln>
                <a:solidFill>
                  <a:prstClr val="white"/>
                </a:solidFill>
                <a:effectLst/>
                <a:uLnTx/>
                <a:uFillTx/>
                <a:latin typeface="黑体" panose="02010609060101010101" pitchFamily="49" charset="-122"/>
                <a:ea typeface="黑体" panose="02010609060101010101" pitchFamily="49" charset="-122"/>
                <a:cs typeface="Arial" panose="020B0604020202020204" pitchFamily="34" charset="0"/>
              </a:rPr>
              <a:t>其他企业</a:t>
            </a:r>
            <a:endParaRPr kumimoji="0" lang="en-US" altLang="zh-CN" sz="1200" b="1" i="0" u="none" strike="noStrike" kern="1200" cap="none" spc="0" normalizeH="0" baseline="0" noProof="0">
              <a:ln>
                <a:noFill/>
              </a:ln>
              <a:solidFill>
                <a:prstClr val="white"/>
              </a:solidFill>
              <a:effectLst/>
              <a:uLnTx/>
              <a:uFillTx/>
              <a:latin typeface="黑体" panose="02010609060101010101" pitchFamily="49" charset="-122"/>
              <a:ea typeface="黑体" panose="02010609060101010101" pitchFamily="49" charset="-122"/>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defRPr/>
            </a:pPr>
            <a:r>
              <a:rPr kumimoji="0" lang="en-US" altLang="zh-CN" sz="1200" b="0" i="0" u="none" strike="noStrike" kern="1200" cap="none" spc="0" normalizeH="0" baseline="0" noProof="0">
                <a:ln>
                  <a:noFill/>
                </a:ln>
                <a:solidFill>
                  <a:prstClr val="white"/>
                </a:solidFill>
                <a:effectLst/>
                <a:uLnTx/>
                <a:uFillTx/>
                <a:latin typeface="黑体" panose="02010609060101010101" pitchFamily="49" charset="-122"/>
                <a:ea typeface="黑体" panose="02010609060101010101" pitchFamily="49" charset="-122"/>
                <a:cs typeface="Arial" panose="020B0604020202020204" pitchFamily="34" charset="0"/>
              </a:rPr>
              <a:t>1000</a:t>
            </a:r>
            <a:r>
              <a:rPr kumimoji="0" lang="zh-CN" altLang="en-US" sz="1200" b="0" i="0" u="none" strike="noStrike" kern="1200" cap="none" spc="0" normalizeH="0" baseline="0" noProof="0">
                <a:ln>
                  <a:noFill/>
                </a:ln>
                <a:solidFill>
                  <a:prstClr val="white"/>
                </a:solidFill>
                <a:effectLst/>
                <a:uLnTx/>
                <a:uFillTx/>
                <a:latin typeface="黑体" panose="02010609060101010101" pitchFamily="49" charset="-122"/>
                <a:ea typeface="黑体" panose="02010609060101010101" pitchFamily="49" charset="-122"/>
                <a:cs typeface="Arial" panose="020B0604020202020204" pitchFamily="34" charset="0"/>
              </a:rPr>
              <a:t>万元</a:t>
            </a:r>
            <a:endParaRPr kumimoji="0" lang="zh-CN" altLang="en-US" sz="1200" b="0" i="0" u="none" strike="noStrike" kern="1200" cap="none" spc="0" normalizeH="0" baseline="0" noProof="0">
              <a:ln>
                <a:noFill/>
              </a:ln>
              <a:solidFill>
                <a:prstClr val="white"/>
              </a:solidFill>
              <a:effectLst/>
              <a:uLnTx/>
              <a:uFillTx/>
              <a:latin typeface="黑体" panose="02010609060101010101" pitchFamily="49" charset="-122"/>
              <a:ea typeface="黑体" panose="02010609060101010101" pitchFamily="49" charset="-122"/>
              <a:cs typeface="Arial" panose="020B0604020202020204" pitchFamily="34" charset="0"/>
            </a:endParaRPr>
          </a:p>
        </p:txBody>
      </p:sp>
      <p:sp>
        <p:nvSpPr>
          <p:cNvPr id="12307" name="文本框 6"/>
          <p:cNvSpPr txBox="1">
            <a:spLocks noChangeArrowheads="1"/>
          </p:cNvSpPr>
          <p:nvPr/>
        </p:nvSpPr>
        <p:spPr bwMode="auto">
          <a:xfrm>
            <a:off x="774700" y="2365375"/>
            <a:ext cx="1114425" cy="204788"/>
          </a:xfrm>
          <a:prstGeom prst="rect">
            <a:avLst/>
          </a:prstGeom>
          <a:noFill/>
          <a:ln w="9525">
            <a:noFill/>
            <a:miter lim="800000"/>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defRPr/>
            </a:pPr>
            <a:r>
              <a:rPr kumimoji="0" lang="zh-CN" altLang="en-US" sz="1200" b="1" i="0" u="none" strike="noStrike" kern="1200" cap="none" spc="0" normalizeH="0" baseline="0" noProof="0">
                <a:ln>
                  <a:noFill/>
                </a:ln>
                <a:solidFill>
                  <a:srgbClr val="FF4C4C"/>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现</a:t>
            </a:r>
            <a:r>
              <a:rPr kumimoji="0" lang="zh-CN" altLang="en-US" sz="1200" b="1" i="0" u="none" strike="noStrike" kern="1200" cap="none" spc="0" normalizeH="0" baseline="0" noProof="0">
                <a:ln>
                  <a:noFill/>
                </a:ln>
                <a:solidFill>
                  <a:srgbClr val="595959"/>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规定上限</a:t>
            </a:r>
            <a:endParaRPr kumimoji="0" lang="zh-CN" altLang="en-US" sz="1200" b="1" i="0" u="none" strike="noStrike" kern="1200" cap="none" spc="0" normalizeH="0" baseline="0" noProof="0">
              <a:ln>
                <a:noFill/>
              </a:ln>
              <a:solidFill>
                <a:srgbClr val="595959"/>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2308" name="文本框 25"/>
          <p:cNvSpPr txBox="1">
            <a:spLocks noChangeArrowheads="1"/>
          </p:cNvSpPr>
          <p:nvPr/>
        </p:nvSpPr>
        <p:spPr bwMode="auto">
          <a:xfrm>
            <a:off x="766763" y="3284538"/>
            <a:ext cx="1114425" cy="204787"/>
          </a:xfrm>
          <a:prstGeom prst="rect">
            <a:avLst/>
          </a:prstGeom>
          <a:noFill/>
          <a:ln w="9525">
            <a:noFill/>
            <a:miter lim="800000"/>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defRPr/>
            </a:pPr>
            <a:r>
              <a:rPr kumimoji="0" lang="zh-CN" altLang="en-US" sz="1200" b="1" i="0" u="none" strike="noStrike" kern="1200" cap="none" spc="0" normalizeH="0" baseline="0" noProof="0">
                <a:ln>
                  <a:noFill/>
                </a:ln>
                <a:solidFill>
                  <a:srgbClr val="FF4C4C"/>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原</a:t>
            </a:r>
            <a:r>
              <a:rPr kumimoji="0" lang="zh-CN" altLang="en-US" sz="1200" b="1" i="0" u="none" strike="noStrike" kern="1200" cap="none" spc="0" normalizeH="0" baseline="0" noProof="0">
                <a:ln>
                  <a:noFill/>
                </a:ln>
                <a:solidFill>
                  <a:srgbClr val="595959"/>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规定上限</a:t>
            </a:r>
            <a:endParaRPr kumimoji="0" lang="zh-CN" altLang="en-US" sz="1200" b="1" i="0" u="none" strike="noStrike" kern="1200" cap="none" spc="0" normalizeH="0" baseline="0" noProof="0">
              <a:ln>
                <a:noFill/>
              </a:ln>
              <a:solidFill>
                <a:srgbClr val="595959"/>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2309" name="文本框 26"/>
          <p:cNvSpPr txBox="1">
            <a:spLocks noChangeArrowheads="1"/>
          </p:cNvSpPr>
          <p:nvPr/>
        </p:nvSpPr>
        <p:spPr bwMode="auto">
          <a:xfrm>
            <a:off x="1895475" y="4265613"/>
            <a:ext cx="1739900" cy="204787"/>
          </a:xfrm>
          <a:prstGeom prst="rect">
            <a:avLst/>
          </a:prstGeom>
          <a:noFill/>
          <a:ln w="9525">
            <a:noFill/>
            <a:miter lim="800000"/>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defRPr/>
            </a:pPr>
            <a:r>
              <a:rPr kumimoji="0" lang="zh-CN" altLang="en-US" sz="1200" b="1" i="0" u="none" strike="noStrike" kern="1200" cap="none" spc="0" normalizeH="0" baseline="0" noProof="0">
                <a:ln>
                  <a:noFill/>
                </a:ln>
                <a:solidFill>
                  <a:prstClr val="black"/>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  〇 年应纳税所得额</a:t>
            </a:r>
            <a:endParaRPr kumimoji="0" lang="zh-CN" altLang="en-US" sz="1200" b="1" i="0" u="none" strike="noStrike" kern="1200" cap="none" spc="0" normalizeH="0" baseline="0" noProof="0">
              <a:ln>
                <a:noFill/>
              </a:ln>
              <a:solidFill>
                <a:prstClr val="black"/>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8" name="文本框 27"/>
          <p:cNvSpPr txBox="1"/>
          <p:nvPr/>
        </p:nvSpPr>
        <p:spPr>
          <a:xfrm>
            <a:off x="4140200" y="4256088"/>
            <a:ext cx="1727200" cy="206375"/>
          </a:xfrm>
          <a:prstGeom prst="rect">
            <a:avLst/>
          </a:prstGeom>
          <a:noFill/>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defRPr/>
            </a:pPr>
            <a:r>
              <a:rPr kumimoji="0" lang="zh-CN" altLang="en-US" sz="1200" b="1" i="0" u="none" strike="noStrike" kern="1200" cap="none" spc="0" normalizeH="0" baseline="0" noProof="0" dirty="0">
                <a:ln>
                  <a:noFill/>
                </a:ln>
                <a:solidFill>
                  <a:srgbClr val="F79646"/>
                </a:solidFill>
                <a:effectLst/>
                <a:uLnTx/>
                <a:uFillTx/>
                <a:latin typeface="微软雅黑" panose="020B0503020204020204" pitchFamily="34" charset="-122"/>
                <a:ea typeface="微软雅黑" panose="020B0503020204020204" pitchFamily="34" charset="-122"/>
                <a:cs typeface="Arial" panose="020B0604020202020204" pitchFamily="34" charset="0"/>
              </a:rPr>
              <a:t>     〇 从业人数</a:t>
            </a:r>
            <a:endParaRPr kumimoji="0" lang="zh-CN" altLang="en-US" sz="1200" b="1" i="0" u="none" strike="noStrike" kern="1200" cap="none" spc="0" normalizeH="0" baseline="0" noProof="0" dirty="0">
              <a:ln>
                <a:noFill/>
              </a:ln>
              <a:solidFill>
                <a:srgbClr val="F79646"/>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sp>
        <p:nvSpPr>
          <p:cNvPr id="29" name="文本框 28"/>
          <p:cNvSpPr txBox="1"/>
          <p:nvPr/>
        </p:nvSpPr>
        <p:spPr>
          <a:xfrm>
            <a:off x="6294438" y="4265613"/>
            <a:ext cx="1728787" cy="204787"/>
          </a:xfrm>
          <a:prstGeom prst="rect">
            <a:avLst/>
          </a:prstGeom>
          <a:noFill/>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defRPr/>
            </a:pPr>
            <a:r>
              <a:rPr kumimoji="0" lang="zh-CN" altLang="en-US" sz="1200" b="1" i="0" u="none" strike="noStrike" kern="1200" cap="none" spc="0" normalizeH="0" baseline="0" noProof="0" dirty="0">
                <a:ln>
                  <a:noFill/>
                </a:ln>
                <a:solidFill>
                  <a:srgbClr val="4BACC6">
                    <a:lumMod val="75000"/>
                  </a:srgbClr>
                </a:solidFill>
                <a:effectLst/>
                <a:uLnTx/>
                <a:uFillTx/>
                <a:latin typeface="微软雅黑" panose="020B0503020204020204" pitchFamily="34" charset="-122"/>
                <a:ea typeface="微软雅黑" panose="020B0503020204020204" pitchFamily="34" charset="-122"/>
                <a:cs typeface="Arial" panose="020B0604020202020204" pitchFamily="34" charset="0"/>
              </a:rPr>
              <a:t>     〇 资产总额</a:t>
            </a:r>
            <a:endParaRPr kumimoji="0" lang="zh-CN" altLang="en-US" sz="1200" b="1" i="0" u="none" strike="noStrike" kern="1200" cap="none" spc="0" normalizeH="0" baseline="0" noProof="0" dirty="0">
              <a:ln>
                <a:noFill/>
              </a:ln>
              <a:solidFill>
                <a:srgbClr val="4BACC6">
                  <a:lumMod val="75000"/>
                </a:srgbClr>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sp>
        <p:nvSpPr>
          <p:cNvPr id="12312" name="文本框 29"/>
          <p:cNvSpPr txBox="1">
            <a:spLocks noChangeArrowheads="1"/>
          </p:cNvSpPr>
          <p:nvPr/>
        </p:nvSpPr>
        <p:spPr bwMode="auto">
          <a:xfrm>
            <a:off x="76200" y="1355725"/>
            <a:ext cx="9067800" cy="641350"/>
          </a:xfrm>
          <a:prstGeom prst="rect">
            <a:avLst/>
          </a:prstGeom>
          <a:noFill/>
          <a:ln w="9525">
            <a:noFill/>
            <a:miter lim="800000"/>
          </a:ln>
        </p:spPr>
        <p:txBody>
          <a:bodyPr>
            <a:spAutoFit/>
          </a:bodyPr>
          <a:lstStyle/>
          <a:p>
            <a:pPr marL="171450" marR="0" lvl="0" indent="-171450" algn="l" defTabSz="914400" rtl="0" eaLnBrk="0" fontAlgn="base" latinLnBrk="0" hangingPunct="0">
              <a:lnSpc>
                <a:spcPct val="150000"/>
              </a:lnSpc>
              <a:spcBef>
                <a:spcPct val="0"/>
              </a:spcBef>
              <a:spcAft>
                <a:spcPct val="0"/>
              </a:spcAft>
              <a:buClrTx/>
              <a:buSzTx/>
              <a:buFont typeface="Wingdings" panose="05000000000000000000" pitchFamily="2" charset="2"/>
              <a:buChar char="Ø"/>
              <a:defRPr/>
            </a:pPr>
            <a:r>
              <a:rPr kumimoji="0" lang="zh-CN" altLang="en-US" sz="1200" b="1" i="0" u="none" strike="noStrike" kern="1200" cap="none" spc="0" normalizeH="0" baseline="0" noProof="0">
                <a:ln>
                  <a:noFill/>
                </a:ln>
                <a:solidFill>
                  <a:srgbClr val="595959"/>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此次减税降费政策突出普惠性实质性降税。在企业所得税减税优惠政策中，进一步放宽享受优惠的小型微利企业标准，与工业和信息化部等四部委小微企业标准高值衔接。</a:t>
            </a:r>
            <a:endParaRPr kumimoji="0" lang="zh-CN" altLang="en-US" sz="1200" b="1" i="0" u="none" strike="noStrike" kern="1200" cap="none" spc="0" normalizeH="0" baseline="0" noProof="0">
              <a:ln>
                <a:noFill/>
              </a:ln>
              <a:solidFill>
                <a:srgbClr val="595959"/>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2" name="流程图: 可选过程 31"/>
          <p:cNvSpPr/>
          <p:nvPr/>
        </p:nvSpPr>
        <p:spPr>
          <a:xfrm>
            <a:off x="2555875" y="842963"/>
            <a:ext cx="3762375" cy="425450"/>
          </a:xfrm>
          <a:prstGeom prst="flowChartAlternateProcess">
            <a:avLst/>
          </a:prstGeom>
          <a:solidFill>
            <a:srgbClr val="FF000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en-US" altLang="zh-CN" sz="2000" b="1" i="0" u="none" strike="noStrike" kern="1200" cap="none" spc="0" normalizeH="0" baseline="0" noProof="0">
                <a:ln>
                  <a:noFill/>
                </a:ln>
                <a:solidFill>
                  <a:srgbClr val="FFFFFF"/>
                </a:solidFill>
                <a:effectLst>
                  <a:outerShdw blurRad="38100" dist="38100" dir="2700000" algn="tl">
                    <a:srgbClr val="000000"/>
                  </a:outerShdw>
                </a:effectLst>
                <a:uLnTx/>
                <a:uFillTx/>
                <a:latin typeface="微软雅黑" panose="020B0503020204020204" pitchFamily="34" charset="-122"/>
                <a:ea typeface="微软雅黑" panose="020B0503020204020204" pitchFamily="34" charset="-122"/>
                <a:cs typeface="微软雅黑" panose="020B0503020204020204" pitchFamily="34" charset="-122"/>
              </a:rPr>
              <a:t>1.</a:t>
            </a:r>
            <a:r>
              <a:rPr kumimoji="0" lang="zh-CN" altLang="en-US" sz="2000" b="1" i="0" u="none" strike="noStrike" kern="1200" cap="none" spc="0" normalizeH="0" baseline="0" noProof="0">
                <a:ln>
                  <a:noFill/>
                </a:ln>
                <a:solidFill>
                  <a:srgbClr val="FFFFFF"/>
                </a:solidFill>
                <a:effectLst>
                  <a:outerShdw blurRad="38100" dist="38100" dir="2700000" algn="tl">
                    <a:srgbClr val="000000"/>
                  </a:outerShdw>
                </a:effectLst>
                <a:uLnTx/>
                <a:uFillTx/>
                <a:latin typeface="微软雅黑" panose="020B0503020204020204" pitchFamily="34" charset="-122"/>
                <a:ea typeface="微软雅黑" panose="020B0503020204020204" pitchFamily="34" charset="-122"/>
                <a:cs typeface="微软雅黑" panose="020B0503020204020204" pitchFamily="34" charset="-122"/>
              </a:rPr>
              <a:t>放宽小型微利企业标准</a:t>
            </a:r>
            <a:endParaRPr kumimoji="0" lang="zh-CN" altLang="en-US" sz="2000" b="1" i="0" u="none" strike="noStrike" kern="1200" cap="none" spc="0" normalizeH="0" baseline="0" noProof="0">
              <a:ln>
                <a:noFill/>
              </a:ln>
              <a:solidFill>
                <a:srgbClr val="FFFFFF"/>
              </a:solidFill>
              <a:effectLst>
                <a:outerShdw blurRad="38100" dist="38100" dir="2700000" algn="tl">
                  <a:srgbClr val="000000"/>
                </a:outerShdw>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 name="TextBox 19"/>
          <p:cNvSpPr txBox="1"/>
          <p:nvPr/>
        </p:nvSpPr>
        <p:spPr>
          <a:xfrm>
            <a:off x="747713" y="214313"/>
            <a:ext cx="4953000" cy="461962"/>
          </a:xfrm>
          <a:prstGeom prst="rect">
            <a:avLst/>
          </a:prstGeom>
          <a:noFill/>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400" b="1" i="0" u="none" strike="noStrike" kern="1600" cap="none" spc="3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rPr>
              <a:t>成都税务纳税人学堂</a:t>
            </a:r>
            <a:endParaRPr kumimoji="0" lang="zh-CN" altLang="en-US" sz="2400" b="1" i="0" u="none" strike="noStrike" kern="1600" cap="none" spc="3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pic>
        <p:nvPicPr>
          <p:cNvPr id="12315" name="图片 2" descr="2"/>
          <p:cNvPicPr>
            <a:picLocks noChangeAspect="1"/>
          </p:cNvPicPr>
          <p:nvPr/>
        </p:nvPicPr>
        <p:blipFill>
          <a:blip r:embed="rId1"/>
          <a:srcRect/>
          <a:stretch>
            <a:fillRect/>
          </a:stretch>
        </p:blipFill>
        <p:spPr bwMode="auto">
          <a:xfrm>
            <a:off x="53975" y="146050"/>
            <a:ext cx="693738" cy="530225"/>
          </a:xfrm>
          <a:prstGeom prst="rect">
            <a:avLst/>
          </a:prstGeom>
          <a:noFill/>
          <a:ln w="9525">
            <a:noFill/>
            <a:miter lim="800000"/>
            <a:headEnd/>
            <a:tailEnd/>
          </a:ln>
        </p:spPr>
      </p:pic>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矩形 44"/>
          <p:cNvSpPr/>
          <p:nvPr/>
        </p:nvSpPr>
        <p:spPr>
          <a:xfrm>
            <a:off x="3635375" y="3724275"/>
            <a:ext cx="4410075" cy="879475"/>
          </a:xfrm>
          <a:prstGeom prst="rect">
            <a:avLst/>
          </a:prstGeom>
          <a:solidFill>
            <a:schemeClr val="bg1">
              <a:lumMod val="85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黑体" panose="02010609060101010101" pitchFamily="49" charset="-122"/>
              <a:cs typeface="+mn-cs"/>
            </a:endParaRPr>
          </a:p>
        </p:txBody>
      </p:sp>
      <p:sp>
        <p:nvSpPr>
          <p:cNvPr id="44" name="矩形 43"/>
          <p:cNvSpPr/>
          <p:nvPr/>
        </p:nvSpPr>
        <p:spPr>
          <a:xfrm>
            <a:off x="3563938" y="2716213"/>
            <a:ext cx="4410075" cy="762000"/>
          </a:xfrm>
          <a:prstGeom prst="rect">
            <a:avLst/>
          </a:prstGeom>
          <a:solidFill>
            <a:schemeClr val="bg1">
              <a:lumMod val="85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黑体" panose="02010609060101010101" pitchFamily="49" charset="-122"/>
              <a:cs typeface="+mn-cs"/>
            </a:endParaRPr>
          </a:p>
        </p:txBody>
      </p:sp>
      <p:sp>
        <p:nvSpPr>
          <p:cNvPr id="47" name="椭圆 46"/>
          <p:cNvSpPr/>
          <p:nvPr/>
        </p:nvSpPr>
        <p:spPr>
          <a:xfrm>
            <a:off x="7011988" y="3925888"/>
            <a:ext cx="936625" cy="7016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黑体" panose="02010609060101010101" pitchFamily="49" charset="-122"/>
              <a:cs typeface="+mn-cs"/>
            </a:endParaRPr>
          </a:p>
        </p:txBody>
      </p:sp>
      <p:sp>
        <p:nvSpPr>
          <p:cNvPr id="46" name="椭圆 45"/>
          <p:cNvSpPr/>
          <p:nvPr/>
        </p:nvSpPr>
        <p:spPr>
          <a:xfrm>
            <a:off x="7019925" y="2859088"/>
            <a:ext cx="936625" cy="7016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黑体" panose="02010609060101010101" pitchFamily="49" charset="-122"/>
              <a:cs typeface="+mn-cs"/>
            </a:endParaRPr>
          </a:p>
        </p:txBody>
      </p:sp>
      <p:cxnSp>
        <p:nvCxnSpPr>
          <p:cNvPr id="10" name="直接连接符 9"/>
          <p:cNvCxnSpPr/>
          <p:nvPr/>
        </p:nvCxnSpPr>
        <p:spPr>
          <a:xfrm flipV="1">
            <a:off x="3276600" y="1785938"/>
            <a:ext cx="0" cy="3090862"/>
          </a:xfrm>
          <a:prstGeom prst="line">
            <a:avLst/>
          </a:prstGeom>
          <a:ln w="9525" cap="flat" cmpd="sng" algn="ctr">
            <a:solidFill>
              <a:schemeClr val="tx1">
                <a:lumMod val="65000"/>
                <a:lumOff val="35000"/>
              </a:schemeClr>
            </a:solidFill>
            <a:prstDash val="lgDash"/>
            <a:round/>
            <a:headEnd type="none" w="med" len="med"/>
            <a:tailEnd type="none" w="med" len="med"/>
          </a:ln>
        </p:spPr>
        <p:style>
          <a:lnRef idx="0">
            <a:scrgbClr r="0" g="0" b="0"/>
          </a:lnRef>
          <a:fillRef idx="0">
            <a:scrgbClr r="0" g="0" b="0"/>
          </a:fillRef>
          <a:effectRef idx="0">
            <a:scrgbClr r="0" g="0" b="0"/>
          </a:effectRef>
          <a:fontRef idx="minor">
            <a:schemeClr val="tx1"/>
          </a:fontRef>
        </p:style>
      </p:cxnSp>
      <p:sp>
        <p:nvSpPr>
          <p:cNvPr id="6" name="矩形 5"/>
          <p:cNvSpPr/>
          <p:nvPr/>
        </p:nvSpPr>
        <p:spPr>
          <a:xfrm>
            <a:off x="107950" y="1492250"/>
            <a:ext cx="1152525" cy="323850"/>
          </a:xfrm>
          <a:prstGeom prst="rect">
            <a:avLst/>
          </a:prstGeom>
          <a:solidFill>
            <a:srgbClr val="FF4C4C"/>
          </a:solidFill>
          <a:ln w="28575">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zh-CN" altLang="en-US" sz="1800" b="1"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mn-cs"/>
              </a:rPr>
              <a:t>以 前</a:t>
            </a:r>
            <a:endParaRPr kumimoji="0" lang="zh-CN" altLang="en-US" sz="1800" b="1"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mn-cs"/>
            </a:endParaRPr>
          </a:p>
        </p:txBody>
      </p:sp>
      <p:sp>
        <p:nvSpPr>
          <p:cNvPr id="30" name="文本框 29"/>
          <p:cNvSpPr txBox="1"/>
          <p:nvPr/>
        </p:nvSpPr>
        <p:spPr>
          <a:xfrm>
            <a:off x="0" y="1924050"/>
            <a:ext cx="3028950" cy="1558925"/>
          </a:xfrm>
          <a:prstGeom prst="rect">
            <a:avLst/>
          </a:prstGeom>
          <a:noFill/>
        </p:spPr>
        <p:txBody>
          <a:bodyPr>
            <a:spAutoFit/>
          </a:bodyPr>
          <a:lstStyle/>
          <a:p>
            <a:pPr marL="0" marR="0" lvl="0" indent="0" algn="l" defTabSz="914400" rtl="0" eaLnBrk="0" fontAlgn="base" latinLnBrk="0" hangingPunct="0">
              <a:lnSpc>
                <a:spcPct val="150000"/>
              </a:lnSpc>
              <a:spcBef>
                <a:spcPct val="0"/>
              </a:spcBef>
              <a:spcAft>
                <a:spcPct val="0"/>
              </a:spcAft>
              <a:buClrTx/>
              <a:buSzTx/>
              <a:buFontTx/>
              <a:buNone/>
              <a:defRPr/>
            </a:pPr>
            <a:r>
              <a:rPr kumimoji="0" lang="zh-CN" altLang="en-US" sz="1600" b="1"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Arial" panose="020B0604020202020204" pitchFamily="34" charset="0"/>
              </a:rPr>
              <a:t>对年应纳税所得额</a:t>
            </a:r>
            <a:r>
              <a:rPr kumimoji="0" lang="zh-CN" altLang="en-US" sz="1600" b="1" i="0" u="none" strike="noStrike" kern="1200" cap="none" spc="0" normalizeH="0" baseline="0" noProof="0" dirty="0">
                <a:ln>
                  <a:noFill/>
                </a:ln>
                <a:solidFill>
                  <a:srgbClr val="FF4C4C"/>
                </a:solidFill>
                <a:effectLst/>
                <a:uLnTx/>
                <a:uFillTx/>
                <a:latin typeface="微软雅黑" panose="020B0503020204020204" pitchFamily="34" charset="-122"/>
                <a:ea typeface="微软雅黑" panose="020B0503020204020204" pitchFamily="34" charset="-122"/>
                <a:cs typeface="Arial" panose="020B0604020202020204" pitchFamily="34" charset="0"/>
              </a:rPr>
              <a:t>不超过</a:t>
            </a:r>
            <a:r>
              <a:rPr kumimoji="0" lang="en-US" altLang="zh-CN" sz="1600" b="1" i="0" u="none" strike="noStrike" kern="1200" cap="none" spc="0" normalizeH="0" baseline="0" noProof="0" dirty="0">
                <a:ln>
                  <a:noFill/>
                </a:ln>
                <a:solidFill>
                  <a:srgbClr val="FF4C4C"/>
                </a:solidFill>
                <a:effectLst/>
                <a:uLnTx/>
                <a:uFillTx/>
                <a:latin typeface="微软雅黑" panose="020B0503020204020204" pitchFamily="34" charset="-122"/>
                <a:ea typeface="微软雅黑" panose="020B0503020204020204" pitchFamily="34" charset="-122"/>
                <a:cs typeface="Arial" panose="020B0604020202020204" pitchFamily="34" charset="0"/>
              </a:rPr>
              <a:t>100</a:t>
            </a:r>
            <a:r>
              <a:rPr kumimoji="0" lang="zh-CN" altLang="en-US" sz="1600" b="1" i="0" u="none" strike="noStrike" kern="1200" cap="none" spc="0" normalizeH="0" baseline="0" noProof="0" dirty="0">
                <a:ln>
                  <a:noFill/>
                </a:ln>
                <a:solidFill>
                  <a:srgbClr val="FF4C4C"/>
                </a:solidFill>
                <a:effectLst/>
                <a:uLnTx/>
                <a:uFillTx/>
                <a:latin typeface="微软雅黑" panose="020B0503020204020204" pitchFamily="34" charset="-122"/>
                <a:ea typeface="微软雅黑" panose="020B0503020204020204" pitchFamily="34" charset="-122"/>
                <a:cs typeface="Arial" panose="020B0604020202020204" pitchFamily="34" charset="0"/>
              </a:rPr>
              <a:t>万</a:t>
            </a:r>
            <a:r>
              <a:rPr kumimoji="0" lang="zh-CN" altLang="en-US" sz="1600" b="1"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Arial" panose="020B0604020202020204" pitchFamily="34" charset="0"/>
              </a:rPr>
              <a:t>元的小型微利企业，减按</a:t>
            </a:r>
            <a:r>
              <a:rPr kumimoji="0" lang="en-US" altLang="zh-CN" sz="1600" b="1" i="0" u="none" strike="noStrike" kern="1200" cap="none" spc="0" normalizeH="0" baseline="0" noProof="0" dirty="0">
                <a:ln>
                  <a:noFill/>
                </a:ln>
                <a:solidFill>
                  <a:srgbClr val="FF4C4C"/>
                </a:solidFill>
                <a:effectLst/>
                <a:uLnTx/>
                <a:uFillTx/>
                <a:latin typeface="微软雅黑" panose="020B0503020204020204" pitchFamily="34" charset="-122"/>
                <a:ea typeface="微软雅黑" panose="020B0503020204020204" pitchFamily="34" charset="-122"/>
                <a:cs typeface="Arial" panose="020B0604020202020204" pitchFamily="34" charset="0"/>
              </a:rPr>
              <a:t>50%</a:t>
            </a:r>
            <a:r>
              <a:rPr kumimoji="0" lang="zh-CN" altLang="en-US" sz="1600" b="1"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Arial" panose="020B0604020202020204" pitchFamily="34" charset="0"/>
              </a:rPr>
              <a:t>计入应纳税所得额，并按</a:t>
            </a:r>
            <a:r>
              <a:rPr kumimoji="0" lang="en-US" altLang="zh-CN" sz="1600" b="1" i="0" u="none" strike="noStrike" kern="1200" cap="none" spc="0" normalizeH="0" baseline="0" noProof="0" dirty="0">
                <a:ln>
                  <a:noFill/>
                </a:ln>
                <a:solidFill>
                  <a:srgbClr val="FF4C4C"/>
                </a:solidFill>
                <a:effectLst/>
                <a:uLnTx/>
                <a:uFillTx/>
                <a:latin typeface="微软雅黑" panose="020B0503020204020204" pitchFamily="34" charset="-122"/>
                <a:ea typeface="微软雅黑" panose="020B0503020204020204" pitchFamily="34" charset="-122"/>
                <a:cs typeface="Arial" panose="020B0604020202020204" pitchFamily="34" charset="0"/>
              </a:rPr>
              <a:t>20%</a:t>
            </a:r>
            <a:r>
              <a:rPr kumimoji="0" lang="zh-CN" altLang="en-US" sz="1600" b="1"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Arial" panose="020B0604020202020204" pitchFamily="34" charset="0"/>
              </a:rPr>
              <a:t>优惠税率计算缴纳企业所得税</a:t>
            </a:r>
            <a:endParaRPr kumimoji="0" lang="zh-CN" altLang="en-US" sz="1600" b="1"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sp>
        <p:nvSpPr>
          <p:cNvPr id="32" name="流程图: 可选过程 31"/>
          <p:cNvSpPr/>
          <p:nvPr/>
        </p:nvSpPr>
        <p:spPr>
          <a:xfrm>
            <a:off x="2411413" y="842963"/>
            <a:ext cx="3762375" cy="425450"/>
          </a:xfrm>
          <a:prstGeom prst="flowChartAlternateProcess">
            <a:avLst/>
          </a:prstGeom>
          <a:solidFill>
            <a:srgbClr val="FF000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en-US" altLang="zh-CN" sz="2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rPr>
              <a:t>2.</a:t>
            </a:r>
            <a:r>
              <a:rPr kumimoji="0" lang="zh-CN" altLang="en-US" sz="2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rPr>
              <a:t>引入超额累进计算方法</a:t>
            </a:r>
            <a:endParaRPr kumimoji="0" lang="zh-CN" altLang="en-US" sz="2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endParaRPr>
          </a:p>
        </p:txBody>
      </p:sp>
      <p:sp>
        <p:nvSpPr>
          <p:cNvPr id="31" name="矩形 30"/>
          <p:cNvSpPr/>
          <p:nvPr/>
        </p:nvSpPr>
        <p:spPr>
          <a:xfrm>
            <a:off x="3563938" y="1492250"/>
            <a:ext cx="1152525" cy="323850"/>
          </a:xfrm>
          <a:prstGeom prst="rect">
            <a:avLst/>
          </a:prstGeom>
          <a:solidFill>
            <a:srgbClr val="FF4C4C"/>
          </a:solidFill>
          <a:ln w="28575">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zh-CN" altLang="en-US" sz="1800" b="1"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mn-cs"/>
              </a:rPr>
              <a:t>现 在</a:t>
            </a:r>
            <a:endParaRPr kumimoji="0" lang="zh-CN" altLang="en-US" sz="1800" b="1"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mn-cs"/>
            </a:endParaRPr>
          </a:p>
        </p:txBody>
      </p:sp>
      <p:grpSp>
        <p:nvGrpSpPr>
          <p:cNvPr id="13322" name="组合 16"/>
          <p:cNvGrpSpPr/>
          <p:nvPr/>
        </p:nvGrpSpPr>
        <p:grpSpPr bwMode="auto">
          <a:xfrm>
            <a:off x="1403350" y="3579813"/>
            <a:ext cx="1081088" cy="862012"/>
            <a:chOff x="1403648" y="3433564"/>
            <a:chExt cx="1080000" cy="1150124"/>
          </a:xfrm>
        </p:grpSpPr>
        <p:sp>
          <p:nvSpPr>
            <p:cNvPr id="11" name="圆: 空心 10"/>
            <p:cNvSpPr/>
            <p:nvPr/>
          </p:nvSpPr>
          <p:spPr>
            <a:xfrm>
              <a:off x="1403648" y="3505579"/>
              <a:ext cx="1080000" cy="1078109"/>
            </a:xfrm>
            <a:prstGeom prst="donut">
              <a:avLst>
                <a:gd name="adj" fmla="val 7590"/>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en-US" altLang="zh-CN" sz="2800" b="0" i="0" u="none" strike="noStrike" kern="1200" cap="none" spc="0" normalizeH="0" baseline="0" noProof="0" dirty="0">
                  <a:ln>
                    <a:noFill/>
                  </a:ln>
                  <a:solidFill>
                    <a:srgbClr val="FF4C4C"/>
                  </a:solidFill>
                  <a:effectLst/>
                  <a:uLnTx/>
                  <a:uFillTx/>
                  <a:latin typeface="Impact" panose="020B0806030902050204" pitchFamily="34" charset="0"/>
                  <a:ea typeface="黑体" panose="02010609060101010101" pitchFamily="49" charset="-122"/>
                  <a:cs typeface="+mn-cs"/>
                </a:rPr>
                <a:t>10%</a:t>
              </a:r>
              <a:endParaRPr kumimoji="0" lang="zh-CN" altLang="en-US" sz="2800" b="0" i="0" u="none" strike="noStrike" kern="1200" cap="none" spc="0" normalizeH="0" baseline="0" noProof="0" dirty="0">
                <a:ln>
                  <a:noFill/>
                </a:ln>
                <a:solidFill>
                  <a:srgbClr val="FF4C4C"/>
                </a:solidFill>
                <a:effectLst/>
                <a:uLnTx/>
                <a:uFillTx/>
                <a:latin typeface="Impact" panose="020B0806030902050204" pitchFamily="34" charset="0"/>
                <a:ea typeface="黑体" panose="02010609060101010101" pitchFamily="49" charset="-122"/>
                <a:cs typeface="+mn-cs"/>
              </a:endParaRPr>
            </a:p>
          </p:txBody>
        </p:sp>
        <p:sp>
          <p:nvSpPr>
            <p:cNvPr id="15" name="对话气泡: 矩形 14"/>
            <p:cNvSpPr/>
            <p:nvPr/>
          </p:nvSpPr>
          <p:spPr>
            <a:xfrm>
              <a:off x="1547966" y="3433564"/>
              <a:ext cx="848457" cy="288061"/>
            </a:xfrm>
            <a:prstGeom prst="wedgeRectCallout">
              <a:avLst>
                <a:gd name="adj1" fmla="val -21865"/>
                <a:gd name="adj2" fmla="val 83148"/>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zh-CN" altLang="en-US" sz="1200" b="1"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mn-cs"/>
                </a:rPr>
                <a:t>实际税负</a:t>
              </a:r>
              <a:endParaRPr kumimoji="0" lang="zh-CN" altLang="en-US" sz="1200" b="1"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mn-cs"/>
              </a:endParaRPr>
            </a:p>
          </p:txBody>
        </p:sp>
      </p:grpSp>
      <p:sp>
        <p:nvSpPr>
          <p:cNvPr id="13323" name="文本框 32"/>
          <p:cNvSpPr txBox="1">
            <a:spLocks noChangeArrowheads="1"/>
          </p:cNvSpPr>
          <p:nvPr/>
        </p:nvSpPr>
        <p:spPr bwMode="auto">
          <a:xfrm>
            <a:off x="3455988" y="1924050"/>
            <a:ext cx="5688012" cy="730250"/>
          </a:xfrm>
          <a:prstGeom prst="rect">
            <a:avLst/>
          </a:prstGeom>
          <a:noFill/>
          <a:ln w="9525">
            <a:noFill/>
            <a:miter lim="800000"/>
          </a:ln>
        </p:spPr>
        <p:txBody>
          <a:bodyPr>
            <a:spAutoFit/>
          </a:bodyPr>
          <a:lstStyle/>
          <a:p>
            <a:pPr marL="0" marR="0" lvl="0" indent="0" algn="l" defTabSz="914400" rtl="0" eaLnBrk="0" fontAlgn="base" latinLnBrk="0" hangingPunct="0">
              <a:lnSpc>
                <a:spcPct val="150000"/>
              </a:lnSpc>
              <a:spcBef>
                <a:spcPct val="0"/>
              </a:spcBef>
              <a:spcAft>
                <a:spcPct val="0"/>
              </a:spcAft>
              <a:buClrTx/>
              <a:buSzTx/>
              <a:buFontTx/>
              <a:buNone/>
              <a:defRPr/>
            </a:pPr>
            <a:r>
              <a:rPr kumimoji="0" lang="zh-CN" altLang="en-US" sz="1400" b="1" i="0" u="none" strike="noStrike" kern="1200" cap="none" spc="0" normalizeH="0" baseline="0" noProof="0">
                <a:ln>
                  <a:noFill/>
                </a:ln>
                <a:solidFill>
                  <a:srgbClr val="595959"/>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对年应纳税所得额</a:t>
            </a:r>
            <a:r>
              <a:rPr kumimoji="0" lang="zh-CN" altLang="en-US" sz="1400" b="1" i="0" u="none" strike="noStrike" kern="1200" cap="none" spc="0" normalizeH="0" baseline="0" noProof="0">
                <a:ln>
                  <a:noFill/>
                </a:ln>
                <a:solidFill>
                  <a:srgbClr val="FF4C4C"/>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不超过</a:t>
            </a:r>
            <a:r>
              <a:rPr kumimoji="0" lang="en-US" altLang="zh-CN" sz="1400" b="1" i="0" u="none" strike="noStrike" kern="1200" cap="none" spc="0" normalizeH="0" baseline="0" noProof="0">
                <a:ln>
                  <a:noFill/>
                </a:ln>
                <a:solidFill>
                  <a:srgbClr val="FF4C4C"/>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300</a:t>
            </a:r>
            <a:r>
              <a:rPr kumimoji="0" lang="zh-CN" altLang="en-US" sz="1400" b="1" i="0" u="none" strike="noStrike" kern="1200" cap="none" spc="0" normalizeH="0" baseline="0" noProof="0">
                <a:ln>
                  <a:noFill/>
                </a:ln>
                <a:solidFill>
                  <a:srgbClr val="FF4C4C"/>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万</a:t>
            </a:r>
            <a:r>
              <a:rPr kumimoji="0" lang="zh-CN" altLang="en-US" sz="1400" b="1" i="0" u="none" strike="noStrike" kern="1200" cap="none" spc="0" normalizeH="0" baseline="0" noProof="0">
                <a:ln>
                  <a:noFill/>
                </a:ln>
                <a:solidFill>
                  <a:srgbClr val="595959"/>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元的小型微利企业，按应纳税所得额分为两段计算：</a:t>
            </a:r>
            <a:endParaRPr kumimoji="0" lang="zh-CN" altLang="en-US" sz="1400" b="1" i="0" u="none" strike="noStrike" kern="1200" cap="none" spc="0" normalizeH="0" baseline="0" noProof="0">
              <a:ln>
                <a:noFill/>
              </a:ln>
              <a:solidFill>
                <a:srgbClr val="595959"/>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3324" name="文本框 33"/>
          <p:cNvSpPr txBox="1">
            <a:spLocks noChangeArrowheads="1"/>
          </p:cNvSpPr>
          <p:nvPr/>
        </p:nvSpPr>
        <p:spPr bwMode="auto">
          <a:xfrm>
            <a:off x="3563938" y="2643188"/>
            <a:ext cx="3128962" cy="915987"/>
          </a:xfrm>
          <a:prstGeom prst="rect">
            <a:avLst/>
          </a:prstGeom>
          <a:noFill/>
          <a:ln w="9525">
            <a:noFill/>
            <a:miter lim="800000"/>
          </a:ln>
        </p:spPr>
        <p:txBody>
          <a:bodyPr>
            <a:spAutoFit/>
          </a:bodyPr>
          <a:lstStyle/>
          <a:p>
            <a:pPr marL="0" marR="0" lvl="0" indent="0" algn="l" defTabSz="914400" rtl="0" eaLnBrk="0" fontAlgn="base" latinLnBrk="0" hangingPunct="0">
              <a:lnSpc>
                <a:spcPct val="150000"/>
              </a:lnSpc>
              <a:spcBef>
                <a:spcPct val="0"/>
              </a:spcBef>
              <a:spcAft>
                <a:spcPct val="0"/>
              </a:spcAft>
              <a:buClrTx/>
              <a:buSzTx/>
              <a:buFontTx/>
              <a:buNone/>
              <a:defRPr/>
            </a:pPr>
            <a:r>
              <a:rPr kumimoji="0" lang="zh-CN" altLang="en-US" sz="1200" b="1" i="0" u="none" strike="noStrike" kern="1200" cap="none" spc="0" normalizeH="0" baseline="0" noProof="0">
                <a:ln>
                  <a:noFill/>
                </a:ln>
                <a:solidFill>
                  <a:srgbClr val="595959"/>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       对年应纳税所得额不超过</a:t>
            </a:r>
            <a:r>
              <a:rPr kumimoji="0" lang="en-US" altLang="zh-CN" sz="1200" b="1" i="0" u="none" strike="noStrike" kern="1200" cap="none" spc="0" normalizeH="0" baseline="0" noProof="0">
                <a:ln>
                  <a:noFill/>
                </a:ln>
                <a:solidFill>
                  <a:srgbClr val="595959"/>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100</a:t>
            </a:r>
            <a:r>
              <a:rPr kumimoji="0" lang="zh-CN" altLang="en-US" sz="1200" b="1" i="0" u="none" strike="noStrike" kern="1200" cap="none" spc="0" normalizeH="0" baseline="0" noProof="0">
                <a:ln>
                  <a:noFill/>
                </a:ln>
                <a:solidFill>
                  <a:srgbClr val="595959"/>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万元的部分，减按</a:t>
            </a:r>
            <a:r>
              <a:rPr kumimoji="0" lang="en-US" altLang="zh-CN" sz="1200" b="1" i="0" u="none" strike="noStrike" kern="1200" cap="none" spc="0" normalizeH="0" baseline="0" noProof="0">
                <a:ln>
                  <a:noFill/>
                </a:ln>
                <a:solidFill>
                  <a:srgbClr val="595959"/>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25%</a:t>
            </a:r>
            <a:r>
              <a:rPr kumimoji="0" lang="zh-CN" altLang="en-US" sz="1200" b="1" i="0" u="none" strike="noStrike" kern="1200" cap="none" spc="0" normalizeH="0" baseline="0" noProof="0">
                <a:ln>
                  <a:noFill/>
                </a:ln>
                <a:solidFill>
                  <a:srgbClr val="595959"/>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计入应纳税所得额，并按</a:t>
            </a:r>
            <a:r>
              <a:rPr kumimoji="0" lang="en-US" altLang="zh-CN" sz="1200" b="1" i="0" u="none" strike="noStrike" kern="1200" cap="none" spc="0" normalizeH="0" baseline="0" noProof="0">
                <a:ln>
                  <a:noFill/>
                </a:ln>
                <a:solidFill>
                  <a:srgbClr val="595959"/>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20%</a:t>
            </a:r>
            <a:r>
              <a:rPr kumimoji="0" lang="zh-CN" altLang="en-US" sz="1200" b="1" i="0" u="none" strike="noStrike" kern="1200" cap="none" spc="0" normalizeH="0" baseline="0" noProof="0">
                <a:ln>
                  <a:noFill/>
                </a:ln>
                <a:solidFill>
                  <a:srgbClr val="595959"/>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优惠税率计算缴纳企业所得税</a:t>
            </a:r>
            <a:endParaRPr kumimoji="0" lang="zh-CN" altLang="en-US" sz="1200" b="1" i="0" u="none" strike="noStrike" kern="1200" cap="none" spc="0" normalizeH="0" baseline="0" noProof="0">
              <a:ln>
                <a:noFill/>
              </a:ln>
              <a:solidFill>
                <a:srgbClr val="595959"/>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3325" name="文本框 34"/>
          <p:cNvSpPr txBox="1">
            <a:spLocks noChangeArrowheads="1"/>
          </p:cNvSpPr>
          <p:nvPr/>
        </p:nvSpPr>
        <p:spPr bwMode="auto">
          <a:xfrm>
            <a:off x="3635375" y="3724275"/>
            <a:ext cx="3255963" cy="915988"/>
          </a:xfrm>
          <a:prstGeom prst="rect">
            <a:avLst/>
          </a:prstGeom>
          <a:noFill/>
          <a:ln w="9525">
            <a:noFill/>
            <a:miter lim="800000"/>
          </a:ln>
        </p:spPr>
        <p:txBody>
          <a:bodyPr>
            <a:spAutoFit/>
          </a:bodyPr>
          <a:lstStyle/>
          <a:p>
            <a:pPr marL="0" marR="0" lvl="0" indent="0" algn="l" defTabSz="914400" rtl="0" eaLnBrk="0" fontAlgn="base" latinLnBrk="0" hangingPunct="0">
              <a:lnSpc>
                <a:spcPct val="150000"/>
              </a:lnSpc>
              <a:spcBef>
                <a:spcPct val="0"/>
              </a:spcBef>
              <a:spcAft>
                <a:spcPct val="0"/>
              </a:spcAft>
              <a:buClrTx/>
              <a:buSzTx/>
              <a:buFontTx/>
              <a:buNone/>
              <a:defRPr/>
            </a:pPr>
            <a:r>
              <a:rPr kumimoji="0" lang="zh-CN" altLang="en-US" sz="1200" b="1" i="0" u="none" strike="noStrike" kern="1200" cap="none" spc="0" normalizeH="0" baseline="0" noProof="0">
                <a:ln>
                  <a:noFill/>
                </a:ln>
                <a:solidFill>
                  <a:srgbClr val="595959"/>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       对年应纳税所得额超过</a:t>
            </a:r>
            <a:r>
              <a:rPr kumimoji="0" lang="en-US" altLang="zh-CN" sz="1200" b="1" i="0" u="none" strike="noStrike" kern="1200" cap="none" spc="0" normalizeH="0" baseline="0" noProof="0">
                <a:ln>
                  <a:noFill/>
                </a:ln>
                <a:solidFill>
                  <a:srgbClr val="595959"/>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100</a:t>
            </a:r>
            <a:r>
              <a:rPr kumimoji="0" lang="zh-CN" altLang="en-US" sz="1200" b="1" i="0" u="none" strike="noStrike" kern="1200" cap="none" spc="0" normalizeH="0" baseline="0" noProof="0">
                <a:ln>
                  <a:noFill/>
                </a:ln>
                <a:solidFill>
                  <a:srgbClr val="595959"/>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万元但不超过</a:t>
            </a:r>
            <a:r>
              <a:rPr kumimoji="0" lang="en-US" altLang="zh-CN" sz="1200" b="1" i="0" u="none" strike="noStrike" kern="1200" cap="none" spc="0" normalizeH="0" baseline="0" noProof="0">
                <a:ln>
                  <a:noFill/>
                </a:ln>
                <a:solidFill>
                  <a:srgbClr val="595959"/>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300</a:t>
            </a:r>
            <a:r>
              <a:rPr kumimoji="0" lang="zh-CN" altLang="en-US" sz="1200" b="1" i="0" u="none" strike="noStrike" kern="1200" cap="none" spc="0" normalizeH="0" baseline="0" noProof="0">
                <a:ln>
                  <a:noFill/>
                </a:ln>
                <a:solidFill>
                  <a:srgbClr val="595959"/>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万元的部分，减按</a:t>
            </a:r>
            <a:r>
              <a:rPr kumimoji="0" lang="en-US" altLang="zh-CN" sz="1200" b="1" i="0" u="none" strike="noStrike" kern="1200" cap="none" spc="0" normalizeH="0" baseline="0" noProof="0">
                <a:ln>
                  <a:noFill/>
                </a:ln>
                <a:solidFill>
                  <a:srgbClr val="595959"/>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50%</a:t>
            </a:r>
            <a:r>
              <a:rPr kumimoji="0" lang="zh-CN" altLang="en-US" sz="1200" b="1" i="0" u="none" strike="noStrike" kern="1200" cap="none" spc="0" normalizeH="0" baseline="0" noProof="0">
                <a:ln>
                  <a:noFill/>
                </a:ln>
                <a:solidFill>
                  <a:srgbClr val="595959"/>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计入应纳税所得额，并按</a:t>
            </a:r>
            <a:r>
              <a:rPr kumimoji="0" lang="en-US" altLang="zh-CN" sz="1200" b="1" i="0" u="none" strike="noStrike" kern="1200" cap="none" spc="0" normalizeH="0" baseline="0" noProof="0">
                <a:ln>
                  <a:noFill/>
                </a:ln>
                <a:solidFill>
                  <a:srgbClr val="595959"/>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20%</a:t>
            </a:r>
            <a:r>
              <a:rPr kumimoji="0" lang="zh-CN" altLang="en-US" sz="1200" b="1" i="0" u="none" strike="noStrike" kern="1200" cap="none" spc="0" normalizeH="0" baseline="0" noProof="0">
                <a:ln>
                  <a:noFill/>
                </a:ln>
                <a:solidFill>
                  <a:srgbClr val="595959"/>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优惠税率计算缴纳企业所得税</a:t>
            </a:r>
            <a:endParaRPr kumimoji="0" lang="zh-CN" altLang="en-US" sz="1200" b="1" i="0" u="none" strike="noStrike" kern="1200" cap="none" spc="0" normalizeH="0" baseline="0" noProof="0">
              <a:ln>
                <a:noFill/>
              </a:ln>
              <a:solidFill>
                <a:srgbClr val="595959"/>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grpSp>
        <p:nvGrpSpPr>
          <p:cNvPr id="13326" name="组合 35"/>
          <p:cNvGrpSpPr/>
          <p:nvPr/>
        </p:nvGrpSpPr>
        <p:grpSpPr bwMode="auto">
          <a:xfrm>
            <a:off x="6948488" y="2716213"/>
            <a:ext cx="1079500" cy="863600"/>
            <a:chOff x="1403648" y="3433564"/>
            <a:chExt cx="1080000" cy="1150124"/>
          </a:xfrm>
        </p:grpSpPr>
        <p:sp>
          <p:nvSpPr>
            <p:cNvPr id="37" name="圆: 空心 36"/>
            <p:cNvSpPr/>
            <p:nvPr/>
          </p:nvSpPr>
          <p:spPr>
            <a:xfrm>
              <a:off x="1403648" y="3505447"/>
              <a:ext cx="1080000" cy="1078241"/>
            </a:xfrm>
            <a:prstGeom prst="donut">
              <a:avLst>
                <a:gd name="adj" fmla="val 7590"/>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en-US" altLang="zh-CN" sz="2800" b="0" i="0" u="none" strike="noStrike" kern="1200" cap="none" spc="0" normalizeH="0" baseline="0" noProof="0" dirty="0">
                  <a:ln>
                    <a:noFill/>
                  </a:ln>
                  <a:solidFill>
                    <a:srgbClr val="FF4C4C"/>
                  </a:solidFill>
                  <a:effectLst/>
                  <a:uLnTx/>
                  <a:uFillTx/>
                  <a:latin typeface="Impact" panose="020B0806030902050204" pitchFamily="34" charset="0"/>
                  <a:ea typeface="黑体" panose="02010609060101010101" pitchFamily="49" charset="-122"/>
                  <a:cs typeface="+mn-cs"/>
                </a:rPr>
                <a:t>5%</a:t>
              </a:r>
              <a:endParaRPr kumimoji="0" lang="zh-CN" altLang="en-US" sz="2800" b="0" i="0" u="none" strike="noStrike" kern="1200" cap="none" spc="0" normalizeH="0" baseline="0" noProof="0" dirty="0">
                <a:ln>
                  <a:noFill/>
                </a:ln>
                <a:solidFill>
                  <a:srgbClr val="FF4C4C"/>
                </a:solidFill>
                <a:effectLst/>
                <a:uLnTx/>
                <a:uFillTx/>
                <a:latin typeface="Impact" panose="020B0806030902050204" pitchFamily="34" charset="0"/>
                <a:ea typeface="黑体" panose="02010609060101010101" pitchFamily="49" charset="-122"/>
                <a:cs typeface="+mn-cs"/>
              </a:endParaRPr>
            </a:p>
          </p:txBody>
        </p:sp>
        <p:sp>
          <p:nvSpPr>
            <p:cNvPr id="38" name="对话气泡: 矩形 37"/>
            <p:cNvSpPr/>
            <p:nvPr/>
          </p:nvSpPr>
          <p:spPr>
            <a:xfrm>
              <a:off x="1548177" y="3433564"/>
              <a:ext cx="848118" cy="287531"/>
            </a:xfrm>
            <a:prstGeom prst="wedgeRectCallout">
              <a:avLst>
                <a:gd name="adj1" fmla="val -21865"/>
                <a:gd name="adj2" fmla="val 83148"/>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zh-CN" altLang="en-US" sz="1200" b="1"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mn-cs"/>
                </a:rPr>
                <a:t>实际税负</a:t>
              </a:r>
              <a:endParaRPr kumimoji="0" lang="zh-CN" altLang="en-US" sz="1200" b="1"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mn-cs"/>
              </a:endParaRPr>
            </a:p>
          </p:txBody>
        </p:sp>
      </p:grpSp>
      <p:grpSp>
        <p:nvGrpSpPr>
          <p:cNvPr id="13327" name="组合 38"/>
          <p:cNvGrpSpPr/>
          <p:nvPr/>
        </p:nvGrpSpPr>
        <p:grpSpPr bwMode="auto">
          <a:xfrm>
            <a:off x="6948488" y="3822700"/>
            <a:ext cx="1079500" cy="863600"/>
            <a:chOff x="1403648" y="3433564"/>
            <a:chExt cx="1080000" cy="1150124"/>
          </a:xfrm>
        </p:grpSpPr>
        <p:sp>
          <p:nvSpPr>
            <p:cNvPr id="40" name="圆: 空心 39"/>
            <p:cNvSpPr/>
            <p:nvPr/>
          </p:nvSpPr>
          <p:spPr>
            <a:xfrm>
              <a:off x="1403648" y="3505447"/>
              <a:ext cx="1080000" cy="1078241"/>
            </a:xfrm>
            <a:prstGeom prst="donut">
              <a:avLst>
                <a:gd name="adj" fmla="val 7590"/>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en-US" altLang="zh-CN" sz="2800" b="0" i="0" u="none" strike="noStrike" kern="1200" cap="none" spc="0" normalizeH="0" baseline="0" noProof="0" dirty="0">
                  <a:ln>
                    <a:noFill/>
                  </a:ln>
                  <a:solidFill>
                    <a:srgbClr val="FF4C4C"/>
                  </a:solidFill>
                  <a:effectLst/>
                  <a:uLnTx/>
                  <a:uFillTx/>
                  <a:latin typeface="Impact" panose="020B0806030902050204" pitchFamily="34" charset="0"/>
                  <a:ea typeface="黑体" panose="02010609060101010101" pitchFamily="49" charset="-122"/>
                  <a:cs typeface="+mn-cs"/>
                </a:rPr>
                <a:t>10%</a:t>
              </a:r>
              <a:endParaRPr kumimoji="0" lang="zh-CN" altLang="en-US" sz="2800" b="0" i="0" u="none" strike="noStrike" kern="1200" cap="none" spc="0" normalizeH="0" baseline="0" noProof="0" dirty="0">
                <a:ln>
                  <a:noFill/>
                </a:ln>
                <a:solidFill>
                  <a:srgbClr val="FF4C4C"/>
                </a:solidFill>
                <a:effectLst/>
                <a:uLnTx/>
                <a:uFillTx/>
                <a:latin typeface="Impact" panose="020B0806030902050204" pitchFamily="34" charset="0"/>
                <a:ea typeface="黑体" panose="02010609060101010101" pitchFamily="49" charset="-122"/>
                <a:cs typeface="+mn-cs"/>
              </a:endParaRPr>
            </a:p>
          </p:txBody>
        </p:sp>
        <p:sp>
          <p:nvSpPr>
            <p:cNvPr id="41" name="对话气泡: 矩形 40"/>
            <p:cNvSpPr/>
            <p:nvPr/>
          </p:nvSpPr>
          <p:spPr>
            <a:xfrm>
              <a:off x="1548177" y="3433564"/>
              <a:ext cx="848118" cy="287531"/>
            </a:xfrm>
            <a:prstGeom prst="wedgeRectCallout">
              <a:avLst>
                <a:gd name="adj1" fmla="val -21865"/>
                <a:gd name="adj2" fmla="val 83148"/>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zh-CN" altLang="en-US" sz="1200" b="1"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mn-cs"/>
                </a:rPr>
                <a:t>实际税负</a:t>
              </a:r>
              <a:endParaRPr kumimoji="0" lang="zh-CN" altLang="en-US" sz="1200" b="1"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mn-cs"/>
              </a:endParaRPr>
            </a:p>
          </p:txBody>
        </p:sp>
      </p:grpSp>
      <p:sp>
        <p:nvSpPr>
          <p:cNvPr id="42" name="椭圆 41"/>
          <p:cNvSpPr/>
          <p:nvPr/>
        </p:nvSpPr>
        <p:spPr>
          <a:xfrm>
            <a:off x="3563938" y="2716213"/>
            <a:ext cx="215900" cy="161925"/>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srgbClr val="FFFFFF"/>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43" name="椭圆 42"/>
          <p:cNvSpPr/>
          <p:nvPr/>
        </p:nvSpPr>
        <p:spPr>
          <a:xfrm>
            <a:off x="3635375" y="3724275"/>
            <a:ext cx="184150" cy="163513"/>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en-US" altLang="zh-CN" sz="1200" b="0"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mn-cs"/>
              </a:rPr>
              <a:t>2</a:t>
            </a:r>
            <a:endParaRPr kumimoji="0" lang="zh-CN" altLang="en-US" sz="1200" b="0"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mn-cs"/>
            </a:endParaRPr>
          </a:p>
        </p:txBody>
      </p:sp>
      <p:sp>
        <p:nvSpPr>
          <p:cNvPr id="20" name="TextBox 19"/>
          <p:cNvSpPr txBox="1"/>
          <p:nvPr/>
        </p:nvSpPr>
        <p:spPr>
          <a:xfrm>
            <a:off x="747713" y="214313"/>
            <a:ext cx="4953000" cy="461962"/>
          </a:xfrm>
          <a:prstGeom prst="rect">
            <a:avLst/>
          </a:prstGeom>
          <a:noFill/>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400" b="1" i="0" u="none" strike="noStrike" kern="1600" cap="none" spc="3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rPr>
              <a:t>成都税务纳税人学堂</a:t>
            </a:r>
            <a:endParaRPr kumimoji="0" lang="zh-CN" altLang="en-US" sz="2400" b="1" i="0" u="none" strike="noStrike" kern="1600" cap="none" spc="3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pic>
        <p:nvPicPr>
          <p:cNvPr id="13331" name="图片 2" descr="2"/>
          <p:cNvPicPr>
            <a:picLocks noChangeAspect="1"/>
          </p:cNvPicPr>
          <p:nvPr/>
        </p:nvPicPr>
        <p:blipFill>
          <a:blip r:embed="rId1"/>
          <a:srcRect/>
          <a:stretch>
            <a:fillRect/>
          </a:stretch>
        </p:blipFill>
        <p:spPr bwMode="auto">
          <a:xfrm>
            <a:off x="53975" y="146050"/>
            <a:ext cx="693738" cy="530225"/>
          </a:xfrm>
          <a:prstGeom prst="rect">
            <a:avLst/>
          </a:prstGeom>
          <a:noFill/>
          <a:ln w="9525">
            <a:noFill/>
            <a:miter lim="800000"/>
            <a:headEnd/>
            <a:tailEnd/>
          </a:ln>
        </p:spPr>
      </p:pic>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p:nvPr/>
        </p:nvSpPr>
        <p:spPr>
          <a:xfrm>
            <a:off x="5724525" y="2355850"/>
            <a:ext cx="2906713" cy="427038"/>
          </a:xfrm>
          <a:prstGeom prst="rect">
            <a:avLst/>
          </a:prstGeom>
          <a:solidFill>
            <a:srgbClr val="FF4C4C"/>
          </a:solidFill>
          <a:ln w="28575">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0" fontAlgn="base" latinLnBrk="0" hangingPunct="0">
              <a:lnSpc>
                <a:spcPct val="100000"/>
              </a:lnSpc>
              <a:spcBef>
                <a:spcPct val="0"/>
              </a:spcBef>
              <a:spcAft>
                <a:spcPct val="0"/>
              </a:spcAft>
              <a:buClrTx/>
              <a:buSzTx/>
              <a:buFontTx/>
              <a:buNone/>
              <a:defRPr/>
            </a:pPr>
            <a:r>
              <a:rPr kumimoji="0" lang="en-US" altLang="zh-CN" sz="2400" b="1" i="0" u="none" strike="noStrike" kern="1200" cap="none" spc="0" normalizeH="0" baseline="0" noProof="0">
                <a:ln>
                  <a:noFill/>
                </a:ln>
                <a:solidFill>
                  <a:srgbClr val="FFFFFF"/>
                </a:solidFill>
                <a:effectLst/>
                <a:uLnTx/>
                <a:uFillTx/>
                <a:latin typeface="Bahnschrift Light Condensed"/>
                <a:ea typeface="微软雅黑" panose="020B0503020204020204" pitchFamily="34" charset="-122"/>
                <a:cs typeface="微软雅黑" panose="020B0503020204020204" pitchFamily="34" charset="-122"/>
              </a:rPr>
              <a:t>   </a:t>
            </a:r>
            <a:r>
              <a:rPr kumimoji="0" lang="en-US" altLang="zh-CN" sz="1600" b="1" i="0" u="none" strike="noStrike" kern="1200" cap="none" spc="0" normalizeH="0" baseline="0" noProof="0">
                <a:ln>
                  <a:noFill/>
                </a:ln>
                <a:solidFill>
                  <a:srgbClr val="FFFFFF"/>
                </a:solidFill>
                <a:effectLst/>
                <a:uLnTx/>
                <a:uFillTx/>
                <a:latin typeface="Bahnschrift Light Condensed"/>
                <a:ea typeface="微软雅黑" panose="020B0503020204020204" pitchFamily="34" charset="-122"/>
                <a:cs typeface="微软雅黑" panose="020B0503020204020204" pitchFamily="34" charset="-122"/>
              </a:rPr>
              <a:t>300 × 25% </a:t>
            </a:r>
            <a:r>
              <a:rPr kumimoji="0" lang="zh-CN" altLang="en-US" sz="1600" b="1" i="0" u="none" strike="noStrike" kern="1200" cap="none" spc="0" normalizeH="0" baseline="0" noProof="0">
                <a:ln>
                  <a:noFill/>
                </a:ln>
                <a:solidFill>
                  <a:srgbClr val="FFFFFF"/>
                </a:solidFill>
                <a:effectLst/>
                <a:uLnTx/>
                <a:uFillTx/>
                <a:latin typeface="Bahnschrift Light Condensed"/>
                <a:ea typeface="微软雅黑" panose="020B0503020204020204" pitchFamily="34" charset="-122"/>
                <a:cs typeface="微软雅黑" panose="020B0503020204020204" pitchFamily="34" charset="-122"/>
              </a:rPr>
              <a:t>＝ </a:t>
            </a:r>
            <a:r>
              <a:rPr kumimoji="0" lang="en-US" altLang="zh-CN" sz="1600" b="1" i="0" u="none" strike="noStrike" kern="1200" cap="none" spc="0" normalizeH="0" baseline="0" noProof="0">
                <a:ln>
                  <a:noFill/>
                </a:ln>
                <a:solidFill>
                  <a:srgbClr val="FFFFFF"/>
                </a:solidFill>
                <a:effectLst/>
                <a:uLnTx/>
                <a:uFillTx/>
                <a:latin typeface="Bahnschrift Light Condensed"/>
                <a:ea typeface="微软雅黑" panose="020B0503020204020204" pitchFamily="34" charset="-122"/>
                <a:cs typeface="微软雅黑" panose="020B0503020204020204" pitchFamily="34" charset="-122"/>
              </a:rPr>
              <a:t>75 </a:t>
            </a:r>
            <a:r>
              <a:rPr kumimoji="0" lang="zh-CN" altLang="en-US" sz="1600" b="0" i="0" u="none" strike="noStrike" kern="1200" cap="none" spc="0" normalizeH="0" baseline="30000" noProof="0">
                <a:ln>
                  <a:noFill/>
                </a:ln>
                <a:solidFill>
                  <a:srgbClr val="FFFFFF"/>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万元</a:t>
            </a:r>
            <a:endParaRPr kumimoji="0" lang="zh-CN" altLang="en-US" sz="1600" b="0" i="0" u="none" strike="noStrike" kern="1200" cap="none" spc="0" normalizeH="0" baseline="30000" noProof="0">
              <a:ln>
                <a:noFill/>
              </a:ln>
              <a:solidFill>
                <a:srgbClr val="FFFFFF"/>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grpSp>
        <p:nvGrpSpPr>
          <p:cNvPr id="14338" name="组合 7"/>
          <p:cNvGrpSpPr/>
          <p:nvPr/>
        </p:nvGrpSpPr>
        <p:grpSpPr bwMode="auto">
          <a:xfrm>
            <a:off x="2339975" y="987425"/>
            <a:ext cx="6046788" cy="420688"/>
            <a:chOff x="2407727" y="556605"/>
            <a:chExt cx="6047354" cy="561239"/>
          </a:xfrm>
        </p:grpSpPr>
        <p:sp>
          <p:nvSpPr>
            <p:cNvPr id="26" name="椭圆 25"/>
            <p:cNvSpPr/>
            <p:nvPr/>
          </p:nvSpPr>
          <p:spPr>
            <a:xfrm>
              <a:off x="2407727" y="592610"/>
              <a:ext cx="431840" cy="432048"/>
            </a:xfrm>
            <a:prstGeom prst="ellipse">
              <a:avLst/>
            </a:prstGeom>
            <a:solidFill>
              <a:srgbClr val="FF4C4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en-US" altLang="zh-CN" sz="2000" b="1"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mn-cs"/>
                </a:rPr>
                <a:t>?</a:t>
              </a:r>
              <a:endParaRPr kumimoji="0" lang="zh-CN" altLang="en-US" sz="2000" b="1"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mn-cs"/>
              </a:endParaRPr>
            </a:p>
          </p:txBody>
        </p:sp>
        <p:sp>
          <p:nvSpPr>
            <p:cNvPr id="27" name="文本框 26"/>
            <p:cNvSpPr txBox="1"/>
            <p:nvPr/>
          </p:nvSpPr>
          <p:spPr>
            <a:xfrm>
              <a:off x="2806227" y="628613"/>
              <a:ext cx="5648854" cy="489231"/>
            </a:xfrm>
            <a:prstGeom prst="rect">
              <a:avLst/>
            </a:prstGeom>
            <a:noFill/>
            <a:ln>
              <a:noFill/>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defRPr/>
              </a:pPr>
              <a:r>
                <a:rPr kumimoji="0" lang="zh-CN" altLang="en-US" sz="1800" b="1"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Arial" panose="020B0604020202020204" pitchFamily="34" charset="0"/>
                </a:rPr>
                <a:t> 举个例子</a:t>
              </a:r>
              <a:endParaRPr kumimoji="0" lang="zh-CN" altLang="en-US" sz="1800" b="1"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cxnSp>
          <p:nvCxnSpPr>
            <p:cNvPr id="28" name="直接连接符 27"/>
            <p:cNvCxnSpPr/>
            <p:nvPr/>
          </p:nvCxnSpPr>
          <p:spPr>
            <a:xfrm>
              <a:off x="2417253" y="556605"/>
              <a:ext cx="6037828" cy="0"/>
            </a:xfrm>
            <a:prstGeom prst="line">
              <a:avLst/>
            </a:prstGeom>
            <a:ln w="15875">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29" name="直接连接符 28"/>
            <p:cNvCxnSpPr/>
            <p:nvPr/>
          </p:nvCxnSpPr>
          <p:spPr>
            <a:xfrm>
              <a:off x="2414078" y="1060661"/>
              <a:ext cx="6041003" cy="0"/>
            </a:xfrm>
            <a:prstGeom prst="line">
              <a:avLst/>
            </a:prstGeom>
            <a:ln w="15875">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sp>
        <p:nvSpPr>
          <p:cNvPr id="14339" name="文本框 47"/>
          <p:cNvSpPr txBox="1">
            <a:spLocks noChangeArrowheads="1"/>
          </p:cNvSpPr>
          <p:nvPr/>
        </p:nvSpPr>
        <p:spPr bwMode="auto">
          <a:xfrm>
            <a:off x="2195513" y="1492250"/>
            <a:ext cx="6186487" cy="730250"/>
          </a:xfrm>
          <a:prstGeom prst="rect">
            <a:avLst/>
          </a:prstGeom>
          <a:noFill/>
          <a:ln w="9525">
            <a:noFill/>
            <a:miter lim="800000"/>
          </a:ln>
        </p:spPr>
        <p:txBody>
          <a:bodyPr>
            <a:spAutoFit/>
          </a:bodyPr>
          <a:lstStyle/>
          <a:p>
            <a:pPr marL="0" marR="0" lvl="0" indent="0" algn="l" defTabSz="914400" rtl="0" eaLnBrk="0" fontAlgn="base" latinLnBrk="0" hangingPunct="0">
              <a:lnSpc>
                <a:spcPct val="150000"/>
              </a:lnSpc>
              <a:spcBef>
                <a:spcPct val="0"/>
              </a:spcBef>
              <a:spcAft>
                <a:spcPct val="0"/>
              </a:spcAft>
              <a:buClrTx/>
              <a:buSzTx/>
              <a:buFontTx/>
              <a:buNone/>
              <a:defRPr/>
            </a:pPr>
            <a:r>
              <a:rPr kumimoji="0" lang="zh-CN" altLang="en-US" sz="1400" b="1" i="0" u="none" strike="noStrike" kern="1200" cap="none" spc="0" normalizeH="0" baseline="0" noProof="0">
                <a:ln>
                  <a:noFill/>
                </a:ln>
                <a:solidFill>
                  <a:srgbClr val="595959"/>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假设一个企业年应纳税所得额为</a:t>
            </a:r>
            <a:r>
              <a:rPr kumimoji="0" lang="en-US" altLang="zh-CN" sz="1400" b="1" i="0" u="none" strike="noStrike" kern="1200" cap="none" spc="0" normalizeH="0" baseline="0" noProof="0">
                <a:ln>
                  <a:noFill/>
                </a:ln>
                <a:solidFill>
                  <a:srgbClr val="595959"/>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300</a:t>
            </a:r>
            <a:r>
              <a:rPr kumimoji="0" lang="zh-CN" altLang="en-US" sz="1400" b="1" i="0" u="none" strike="noStrike" kern="1200" cap="none" spc="0" normalizeH="0" baseline="0" noProof="0">
                <a:ln>
                  <a:noFill/>
                </a:ln>
                <a:solidFill>
                  <a:srgbClr val="595959"/>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万元，此前不在小型微利企业范围之内，需要按</a:t>
            </a:r>
            <a:r>
              <a:rPr kumimoji="0" lang="en-US" altLang="zh-CN" sz="1400" b="1" i="0" u="none" strike="noStrike" kern="1200" cap="none" spc="0" normalizeH="0" baseline="0" noProof="0">
                <a:ln>
                  <a:noFill/>
                </a:ln>
                <a:solidFill>
                  <a:srgbClr val="595959"/>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25%</a:t>
            </a:r>
            <a:r>
              <a:rPr kumimoji="0" lang="zh-CN" altLang="en-US" sz="1400" b="1" i="0" u="none" strike="noStrike" kern="1200" cap="none" spc="0" normalizeH="0" baseline="0" noProof="0">
                <a:ln>
                  <a:noFill/>
                </a:ln>
                <a:solidFill>
                  <a:srgbClr val="595959"/>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的法定税率缴纳企业所得税</a:t>
            </a:r>
            <a:r>
              <a:rPr kumimoji="0" lang="en-US" altLang="zh-CN" sz="1400" b="1" i="0" u="none" strike="noStrike" kern="1200" cap="none" spc="0" normalizeH="0" baseline="0" noProof="0">
                <a:ln>
                  <a:noFill/>
                </a:ln>
                <a:solidFill>
                  <a:srgbClr val="595959"/>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75</a:t>
            </a:r>
            <a:r>
              <a:rPr kumimoji="0" lang="zh-CN" altLang="en-US" sz="1400" b="1" i="0" u="none" strike="noStrike" kern="1200" cap="none" spc="0" normalizeH="0" baseline="0" noProof="0">
                <a:ln>
                  <a:noFill/>
                </a:ln>
                <a:solidFill>
                  <a:srgbClr val="595959"/>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万元</a:t>
            </a:r>
            <a:endParaRPr kumimoji="0" lang="zh-CN" altLang="en-US" sz="1400" b="1" i="0" u="none" strike="noStrike" kern="1200" cap="none" spc="0" normalizeH="0" baseline="0" noProof="0">
              <a:ln>
                <a:noFill/>
              </a:ln>
              <a:solidFill>
                <a:srgbClr val="595959"/>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49" name="矩形 48"/>
          <p:cNvSpPr/>
          <p:nvPr/>
        </p:nvSpPr>
        <p:spPr>
          <a:xfrm>
            <a:off x="2987675" y="3724275"/>
            <a:ext cx="5659438" cy="442913"/>
          </a:xfrm>
          <a:prstGeom prst="rect">
            <a:avLst/>
          </a:prstGeom>
          <a:solidFill>
            <a:srgbClr val="FF4C4C"/>
          </a:solidFill>
          <a:ln w="28575">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0" fontAlgn="base" latinLnBrk="0" hangingPunct="0">
              <a:lnSpc>
                <a:spcPct val="100000"/>
              </a:lnSpc>
              <a:spcBef>
                <a:spcPct val="0"/>
              </a:spcBef>
              <a:spcAft>
                <a:spcPct val="0"/>
              </a:spcAft>
              <a:buClrTx/>
              <a:buSzTx/>
              <a:buFontTx/>
              <a:buNone/>
              <a:defRPr/>
            </a:pPr>
            <a:r>
              <a:rPr kumimoji="0" lang="en-US" altLang="zh-CN" sz="1600" b="1" i="0" u="none" strike="noStrike" kern="1200" cap="none" spc="0" normalizeH="0" baseline="0" noProof="0">
                <a:ln>
                  <a:noFill/>
                </a:ln>
                <a:solidFill>
                  <a:srgbClr val="FFFFFF"/>
                </a:solidFill>
                <a:effectLst/>
                <a:uLnTx/>
                <a:uFillTx/>
                <a:latin typeface="Bahnschrift Light Condensed"/>
                <a:ea typeface="微软雅黑" panose="020B0503020204020204" pitchFamily="34" charset="-122"/>
                <a:cs typeface="微软雅黑" panose="020B0503020204020204" pitchFamily="34" charset="-122"/>
              </a:rPr>
              <a:t>  100×25%×20% </a:t>
            </a:r>
            <a:r>
              <a:rPr kumimoji="0" lang="zh-CN" altLang="en-US" sz="1600" b="1" i="0" u="none" strike="noStrike" kern="1200" cap="none" spc="0" normalizeH="0" baseline="0" noProof="0">
                <a:ln>
                  <a:noFill/>
                </a:ln>
                <a:solidFill>
                  <a:srgbClr val="FFFFFF"/>
                </a:solidFill>
                <a:effectLst/>
                <a:uLnTx/>
                <a:uFillTx/>
                <a:latin typeface="Bahnschrift Light Condensed"/>
                <a:ea typeface="微软雅黑" panose="020B0503020204020204" pitchFamily="34" charset="-122"/>
                <a:cs typeface="微软雅黑" panose="020B0503020204020204" pitchFamily="34" charset="-122"/>
              </a:rPr>
              <a:t>＋ </a:t>
            </a:r>
            <a:r>
              <a:rPr kumimoji="0" lang="en-US" altLang="zh-CN" sz="1600" b="1" i="0" u="none" strike="noStrike" kern="1200" cap="none" spc="0" normalizeH="0" baseline="0" noProof="0">
                <a:ln>
                  <a:noFill/>
                </a:ln>
                <a:solidFill>
                  <a:srgbClr val="FFFFFF"/>
                </a:solidFill>
                <a:effectLst/>
                <a:uLnTx/>
                <a:uFillTx/>
                <a:latin typeface="Bahnschrift Light Condensed"/>
                <a:ea typeface="微软雅黑" panose="020B0503020204020204" pitchFamily="34" charset="-122"/>
                <a:cs typeface="微软雅黑" panose="020B0503020204020204" pitchFamily="34" charset="-122"/>
              </a:rPr>
              <a:t>200×50%×20%</a:t>
            </a:r>
            <a:r>
              <a:rPr kumimoji="0" lang="zh-CN" altLang="en-US" sz="1600" b="1" i="0" u="none" strike="noStrike" kern="1200" cap="none" spc="0" normalizeH="0" baseline="0" noProof="0">
                <a:ln>
                  <a:noFill/>
                </a:ln>
                <a:solidFill>
                  <a:srgbClr val="FFFFFF"/>
                </a:solidFill>
                <a:effectLst/>
                <a:uLnTx/>
                <a:uFillTx/>
                <a:latin typeface="Bahnschrift Light Condensed"/>
                <a:ea typeface="微软雅黑" panose="020B0503020204020204" pitchFamily="34" charset="-122"/>
                <a:cs typeface="微软雅黑" panose="020B0503020204020204" pitchFamily="34" charset="-122"/>
              </a:rPr>
              <a:t>＝</a:t>
            </a:r>
            <a:r>
              <a:rPr kumimoji="0" lang="en-US" altLang="zh-CN" sz="1600" b="1" i="0" u="none" strike="noStrike" kern="1200" cap="none" spc="0" normalizeH="0" baseline="0" noProof="0">
                <a:ln>
                  <a:noFill/>
                </a:ln>
                <a:solidFill>
                  <a:srgbClr val="FFFFFF"/>
                </a:solidFill>
                <a:effectLst/>
                <a:uLnTx/>
                <a:uFillTx/>
                <a:latin typeface="Bahnschrift Light Condensed"/>
                <a:ea typeface="微软雅黑" panose="020B0503020204020204" pitchFamily="34" charset="-122"/>
                <a:cs typeface="微软雅黑" panose="020B0503020204020204" pitchFamily="34" charset="-122"/>
              </a:rPr>
              <a:t>25 </a:t>
            </a:r>
            <a:r>
              <a:rPr kumimoji="0" lang="zh-CN" altLang="en-US" sz="1600" b="0" i="0" u="none" strike="noStrike" kern="1200" cap="none" spc="0" normalizeH="0" baseline="30000" noProof="0">
                <a:ln>
                  <a:noFill/>
                </a:ln>
                <a:solidFill>
                  <a:srgbClr val="FFFFFF"/>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万元</a:t>
            </a:r>
            <a:endParaRPr kumimoji="0" lang="zh-CN" altLang="en-US" sz="1600" b="0" i="0" u="none" strike="noStrike" kern="1200" cap="none" spc="0" normalizeH="0" baseline="30000" noProof="0">
              <a:ln>
                <a:noFill/>
              </a:ln>
              <a:solidFill>
                <a:srgbClr val="FFFFFF"/>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0" name="文本框 49"/>
          <p:cNvSpPr txBox="1"/>
          <p:nvPr/>
        </p:nvSpPr>
        <p:spPr>
          <a:xfrm>
            <a:off x="2195513" y="2859088"/>
            <a:ext cx="6140450" cy="730250"/>
          </a:xfrm>
          <a:prstGeom prst="rect">
            <a:avLst/>
          </a:prstGeom>
          <a:noFill/>
        </p:spPr>
        <p:txBody>
          <a:bodyPr>
            <a:spAutoFit/>
          </a:bodyPr>
          <a:lstStyle/>
          <a:p>
            <a:pPr marL="0" marR="0" lvl="0" indent="0" algn="l" defTabSz="914400" rtl="0" eaLnBrk="0" fontAlgn="base" latinLnBrk="0" hangingPunct="0">
              <a:lnSpc>
                <a:spcPct val="150000"/>
              </a:lnSpc>
              <a:spcBef>
                <a:spcPct val="0"/>
              </a:spcBef>
              <a:spcAft>
                <a:spcPct val="0"/>
              </a:spcAft>
              <a:buClrTx/>
              <a:buSzTx/>
              <a:buFontTx/>
              <a:buNone/>
              <a:defRPr/>
            </a:pPr>
            <a:r>
              <a:rPr kumimoji="0" lang="zh-CN" altLang="en-US" sz="1400" b="1"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Arial" panose="020B0604020202020204" pitchFamily="34" charset="0"/>
              </a:rPr>
              <a:t>按照新出台的优惠政策，如果其从业人数和资产总额符合条件，仅需缴纳企业所得税</a:t>
            </a:r>
            <a:r>
              <a:rPr kumimoji="0" lang="en-US" altLang="zh-CN" sz="1400" b="1" i="0" u="none" strike="noStrike" kern="1200" cap="none" spc="0" normalizeH="0" baseline="0" noProof="0" dirty="0">
                <a:ln>
                  <a:noFill/>
                </a:ln>
                <a:solidFill>
                  <a:srgbClr val="FF4C4C"/>
                </a:solidFill>
                <a:effectLst/>
                <a:uLnTx/>
                <a:uFillTx/>
                <a:latin typeface="微软雅黑" panose="020B0503020204020204" pitchFamily="34" charset="-122"/>
                <a:ea typeface="微软雅黑" panose="020B0503020204020204" pitchFamily="34" charset="-122"/>
                <a:cs typeface="Arial" panose="020B0604020202020204" pitchFamily="34" charset="0"/>
              </a:rPr>
              <a:t>25</a:t>
            </a:r>
            <a:r>
              <a:rPr kumimoji="0" lang="zh-CN" altLang="en-US" sz="1400" b="1" i="0" u="none" strike="noStrike" kern="1200" cap="none" spc="0" normalizeH="0" baseline="0" noProof="0" dirty="0">
                <a:ln>
                  <a:noFill/>
                </a:ln>
                <a:solidFill>
                  <a:srgbClr val="FF4C4C"/>
                </a:solidFill>
                <a:effectLst/>
                <a:uLnTx/>
                <a:uFillTx/>
                <a:latin typeface="微软雅黑" panose="020B0503020204020204" pitchFamily="34" charset="-122"/>
                <a:ea typeface="微软雅黑" panose="020B0503020204020204" pitchFamily="34" charset="-122"/>
                <a:cs typeface="Arial" panose="020B0604020202020204" pitchFamily="34" charset="0"/>
              </a:rPr>
              <a:t>万元</a:t>
            </a:r>
            <a:endParaRPr kumimoji="0" lang="zh-CN" altLang="en-US" sz="1400" b="1" i="0" u="none" strike="noStrike" kern="1200" cap="none" spc="0" normalizeH="0" baseline="0" noProof="0" dirty="0">
              <a:ln>
                <a:noFill/>
              </a:ln>
              <a:solidFill>
                <a:srgbClr val="FF4C4C"/>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pic>
        <p:nvPicPr>
          <p:cNvPr id="14342" name="图片 13"/>
          <p:cNvPicPr>
            <a:picLocks noChangeAspect="1"/>
          </p:cNvPicPr>
          <p:nvPr/>
        </p:nvPicPr>
        <p:blipFill>
          <a:blip r:embed="rId1"/>
          <a:srcRect/>
          <a:stretch>
            <a:fillRect/>
          </a:stretch>
        </p:blipFill>
        <p:spPr bwMode="auto">
          <a:xfrm>
            <a:off x="292100" y="744538"/>
            <a:ext cx="1822450" cy="2373312"/>
          </a:xfrm>
          <a:prstGeom prst="rect">
            <a:avLst/>
          </a:prstGeom>
          <a:noFill/>
          <a:ln w="9525">
            <a:noFill/>
            <a:miter lim="800000"/>
            <a:headEnd/>
            <a:tailEnd/>
          </a:ln>
        </p:spPr>
      </p:pic>
      <p:sp>
        <p:nvSpPr>
          <p:cNvPr id="20" name="TextBox 19"/>
          <p:cNvSpPr txBox="1"/>
          <p:nvPr/>
        </p:nvSpPr>
        <p:spPr>
          <a:xfrm>
            <a:off x="747713" y="214313"/>
            <a:ext cx="4953000" cy="461962"/>
          </a:xfrm>
          <a:prstGeom prst="rect">
            <a:avLst/>
          </a:prstGeom>
          <a:noFill/>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400" b="1" i="0" u="none" strike="noStrike" kern="1600" cap="none" spc="3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rPr>
              <a:t>成都税务纳税人学堂</a:t>
            </a:r>
            <a:endParaRPr kumimoji="0" lang="zh-CN" altLang="en-US" sz="2400" b="1" i="0" u="none" strike="noStrike" kern="1600" cap="none" spc="3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pic>
        <p:nvPicPr>
          <p:cNvPr id="14344" name="图片 2" descr="2"/>
          <p:cNvPicPr>
            <a:picLocks noChangeAspect="1"/>
          </p:cNvPicPr>
          <p:nvPr/>
        </p:nvPicPr>
        <p:blipFill>
          <a:blip r:embed="rId2"/>
          <a:srcRect/>
          <a:stretch>
            <a:fillRect/>
          </a:stretch>
        </p:blipFill>
        <p:spPr bwMode="auto">
          <a:xfrm>
            <a:off x="53975" y="146050"/>
            <a:ext cx="693738" cy="530225"/>
          </a:xfrm>
          <a:prstGeom prst="rect">
            <a:avLst/>
          </a:prstGeom>
          <a:noFill/>
          <a:ln w="9525">
            <a:noFill/>
            <a:miter lim="800000"/>
            <a:headEnd/>
            <a:tailEnd/>
          </a:ln>
        </p:spPr>
      </p:pic>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箭头: 五边形 13"/>
          <p:cNvSpPr/>
          <p:nvPr/>
        </p:nvSpPr>
        <p:spPr>
          <a:xfrm>
            <a:off x="468313" y="3508375"/>
            <a:ext cx="395287" cy="688975"/>
          </a:xfrm>
          <a:prstGeom prst="homePlate">
            <a:avLst>
              <a:gd name="adj" fmla="val 27577"/>
            </a:avLst>
          </a:prstGeom>
          <a:solidFill>
            <a:srgbClr val="FF4C4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zh-CN" altLang="en-US" sz="12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rPr>
              <a:t>历史沿革</a:t>
            </a:r>
            <a:endParaRPr kumimoji="0" lang="zh-CN" altLang="en-US" sz="12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endParaRPr>
          </a:p>
        </p:txBody>
      </p:sp>
      <p:sp>
        <p:nvSpPr>
          <p:cNvPr id="58" name="流程图: 可选过程 57"/>
          <p:cNvSpPr/>
          <p:nvPr/>
        </p:nvSpPr>
        <p:spPr>
          <a:xfrm>
            <a:off x="1049338" y="852488"/>
            <a:ext cx="1120775" cy="365125"/>
          </a:xfrm>
          <a:prstGeom prst="flowChartAlternateProcess">
            <a:avLst/>
          </a:prstGeom>
          <a:solidFill>
            <a:srgbClr val="FF000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zh-CN" altLang="en-US" sz="28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rPr>
              <a:t>小 结</a:t>
            </a:r>
            <a:endParaRPr kumimoji="0" lang="zh-CN" altLang="en-US" sz="28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endParaRPr>
          </a:p>
        </p:txBody>
      </p:sp>
      <p:cxnSp>
        <p:nvCxnSpPr>
          <p:cNvPr id="59" name="直接连接符 58"/>
          <p:cNvCxnSpPr>
            <a:stCxn id="58" idx="3"/>
          </p:cNvCxnSpPr>
          <p:nvPr/>
        </p:nvCxnSpPr>
        <p:spPr>
          <a:xfrm flipV="1">
            <a:off x="2170113" y="1035050"/>
            <a:ext cx="6181725" cy="0"/>
          </a:xfrm>
          <a:prstGeom prst="line">
            <a:avLst/>
          </a:prstGeom>
          <a:ln w="15875">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62" name="直接连接符 61"/>
          <p:cNvCxnSpPr>
            <a:endCxn id="58" idx="1"/>
          </p:cNvCxnSpPr>
          <p:nvPr/>
        </p:nvCxnSpPr>
        <p:spPr>
          <a:xfrm>
            <a:off x="792163" y="1035050"/>
            <a:ext cx="257175" cy="0"/>
          </a:xfrm>
          <a:prstGeom prst="line">
            <a:avLst/>
          </a:prstGeom>
          <a:ln w="15875">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25623" name="文本框 68"/>
          <p:cNvSpPr txBox="1">
            <a:spLocks noChangeArrowheads="1"/>
          </p:cNvSpPr>
          <p:nvPr/>
        </p:nvSpPr>
        <p:spPr bwMode="auto">
          <a:xfrm>
            <a:off x="2195513" y="2236788"/>
            <a:ext cx="1873250" cy="300037"/>
          </a:xfrm>
          <a:prstGeom prst="rect">
            <a:avLst/>
          </a:prstGeom>
          <a:noFill/>
          <a:ln w="9525">
            <a:noFill/>
            <a:miter lim="800000"/>
          </a:ln>
        </p:spPr>
        <p:txBody>
          <a:bodyPr>
            <a:spAutoFit/>
          </a:bodyPr>
          <a:lstStyle/>
          <a:p>
            <a:pPr marL="171450" marR="0" lvl="0" indent="-171450" algn="ctr" defTabSz="914400" rtl="0" eaLnBrk="0" fontAlgn="base" latinLnBrk="0" hangingPunct="0">
              <a:lnSpc>
                <a:spcPct val="100000"/>
              </a:lnSpc>
              <a:spcBef>
                <a:spcPct val="0"/>
              </a:spcBef>
              <a:spcAft>
                <a:spcPct val="0"/>
              </a:spcAft>
              <a:buClrTx/>
              <a:buSzTx/>
              <a:buFont typeface="Wingdings" panose="05000000000000000000" pitchFamily="2" charset="2"/>
              <a:buChar char="l"/>
              <a:defRPr/>
            </a:pPr>
            <a:r>
              <a:rPr kumimoji="0" lang="zh-CN" altLang="en-US" sz="2000" b="1" i="0" u="none" strike="noStrike" kern="1200" cap="none" spc="0" normalizeH="0" baseline="0" noProof="0">
                <a:ln>
                  <a:noFill/>
                </a:ln>
                <a:solidFill>
                  <a:srgbClr val="FF4C4C"/>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 判断更简单</a:t>
            </a:r>
            <a:endParaRPr kumimoji="0" lang="zh-CN" altLang="en-US" sz="2000" b="1" i="0" u="none" strike="noStrike" kern="1200" cap="none" spc="0" normalizeH="0" baseline="0" noProof="0">
              <a:ln>
                <a:noFill/>
              </a:ln>
              <a:solidFill>
                <a:srgbClr val="FF4C4C"/>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5624" name="文本框 72"/>
          <p:cNvSpPr txBox="1">
            <a:spLocks noChangeArrowheads="1"/>
          </p:cNvSpPr>
          <p:nvPr/>
        </p:nvSpPr>
        <p:spPr bwMode="auto">
          <a:xfrm>
            <a:off x="5040313" y="2236788"/>
            <a:ext cx="1871662" cy="300037"/>
          </a:xfrm>
          <a:prstGeom prst="rect">
            <a:avLst/>
          </a:prstGeom>
          <a:noFill/>
          <a:ln w="9525">
            <a:noFill/>
            <a:miter lim="800000"/>
          </a:ln>
        </p:spPr>
        <p:txBody>
          <a:bodyPr>
            <a:spAutoFit/>
          </a:bodyPr>
          <a:lstStyle/>
          <a:p>
            <a:pPr marL="171450" marR="0" lvl="0" indent="-171450" algn="ctr" defTabSz="914400" rtl="0" eaLnBrk="0" fontAlgn="base" latinLnBrk="0" hangingPunct="0">
              <a:lnSpc>
                <a:spcPct val="100000"/>
              </a:lnSpc>
              <a:spcBef>
                <a:spcPct val="0"/>
              </a:spcBef>
              <a:spcAft>
                <a:spcPct val="0"/>
              </a:spcAft>
              <a:buClrTx/>
              <a:buSzTx/>
              <a:buFont typeface="Wingdings" panose="05000000000000000000" pitchFamily="2" charset="2"/>
              <a:buChar char="l"/>
              <a:defRPr/>
            </a:pPr>
            <a:r>
              <a:rPr kumimoji="0" lang="zh-CN" altLang="en-US" sz="2000" b="1" i="0" u="none" strike="noStrike" kern="1200" cap="none" spc="0" normalizeH="0" baseline="0" noProof="0">
                <a:ln>
                  <a:noFill/>
                </a:ln>
                <a:solidFill>
                  <a:srgbClr val="FF4C4C"/>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 减税更优惠</a:t>
            </a:r>
            <a:endParaRPr kumimoji="0" lang="zh-CN" altLang="en-US" sz="2000" b="1" i="0" u="none" strike="noStrike" kern="1200" cap="none" spc="0" normalizeH="0" baseline="0" noProof="0">
              <a:ln>
                <a:noFill/>
              </a:ln>
              <a:solidFill>
                <a:srgbClr val="FF4C4C"/>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5625" name="文本框 76"/>
          <p:cNvSpPr txBox="1">
            <a:spLocks noChangeArrowheads="1"/>
          </p:cNvSpPr>
          <p:nvPr/>
        </p:nvSpPr>
        <p:spPr bwMode="auto">
          <a:xfrm>
            <a:off x="5040313" y="1697038"/>
            <a:ext cx="1871662" cy="300037"/>
          </a:xfrm>
          <a:prstGeom prst="rect">
            <a:avLst/>
          </a:prstGeom>
          <a:noFill/>
          <a:ln w="9525">
            <a:noFill/>
            <a:miter lim="800000"/>
          </a:ln>
        </p:spPr>
        <p:txBody>
          <a:bodyPr>
            <a:spAutoFit/>
          </a:bodyPr>
          <a:lstStyle/>
          <a:p>
            <a:pPr marL="171450" marR="0" lvl="0" indent="-171450" algn="ctr" defTabSz="914400" rtl="0" eaLnBrk="0" fontAlgn="base" latinLnBrk="0" hangingPunct="0">
              <a:lnSpc>
                <a:spcPct val="100000"/>
              </a:lnSpc>
              <a:spcBef>
                <a:spcPct val="0"/>
              </a:spcBef>
              <a:spcAft>
                <a:spcPct val="0"/>
              </a:spcAft>
              <a:buClrTx/>
              <a:buSzTx/>
              <a:buFont typeface="Wingdings" panose="05000000000000000000" pitchFamily="2" charset="2"/>
              <a:buChar char="l"/>
              <a:defRPr/>
            </a:pPr>
            <a:r>
              <a:rPr kumimoji="0" lang="zh-CN" altLang="en-US" sz="2000" b="1" i="0" u="none" strike="noStrike" kern="1200" cap="none" spc="0" normalizeH="0" baseline="0" noProof="0">
                <a:ln>
                  <a:noFill/>
                </a:ln>
                <a:solidFill>
                  <a:srgbClr val="FF4C4C"/>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 标准更统一</a:t>
            </a:r>
            <a:endParaRPr kumimoji="0" lang="zh-CN" altLang="en-US" sz="2000" b="1" i="0" u="none" strike="noStrike" kern="1200" cap="none" spc="0" normalizeH="0" baseline="0" noProof="0">
              <a:ln>
                <a:noFill/>
              </a:ln>
              <a:solidFill>
                <a:srgbClr val="FF4C4C"/>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cxnSp>
        <p:nvCxnSpPr>
          <p:cNvPr id="78" name="直接连接符 77"/>
          <p:cNvCxnSpPr/>
          <p:nvPr/>
        </p:nvCxnSpPr>
        <p:spPr>
          <a:xfrm flipV="1">
            <a:off x="5075238" y="2227263"/>
            <a:ext cx="1873250" cy="0"/>
          </a:xfrm>
          <a:prstGeom prst="line">
            <a:avLst/>
          </a:prstGeom>
          <a:ln w="15875">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9" name="直接连接符 78"/>
          <p:cNvCxnSpPr/>
          <p:nvPr/>
        </p:nvCxnSpPr>
        <p:spPr>
          <a:xfrm>
            <a:off x="5075238" y="2695575"/>
            <a:ext cx="1873250" cy="0"/>
          </a:xfrm>
          <a:prstGeom prst="line">
            <a:avLst/>
          </a:prstGeom>
          <a:ln w="15875">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25628" name="文本框 81"/>
          <p:cNvSpPr txBox="1">
            <a:spLocks noChangeArrowheads="1"/>
          </p:cNvSpPr>
          <p:nvPr/>
        </p:nvSpPr>
        <p:spPr bwMode="auto">
          <a:xfrm>
            <a:off x="2195513" y="1697038"/>
            <a:ext cx="1873250" cy="300037"/>
          </a:xfrm>
          <a:prstGeom prst="rect">
            <a:avLst/>
          </a:prstGeom>
          <a:noFill/>
          <a:ln w="9525">
            <a:noFill/>
            <a:miter lim="800000"/>
          </a:ln>
        </p:spPr>
        <p:txBody>
          <a:bodyPr>
            <a:spAutoFit/>
          </a:bodyPr>
          <a:lstStyle/>
          <a:p>
            <a:pPr marL="171450" marR="0" lvl="0" indent="-171450" algn="ctr" defTabSz="914400" rtl="0" eaLnBrk="0" fontAlgn="base" latinLnBrk="0" hangingPunct="0">
              <a:lnSpc>
                <a:spcPct val="100000"/>
              </a:lnSpc>
              <a:spcBef>
                <a:spcPct val="0"/>
              </a:spcBef>
              <a:spcAft>
                <a:spcPct val="0"/>
              </a:spcAft>
              <a:buClrTx/>
              <a:buSzTx/>
              <a:buFont typeface="Wingdings" panose="05000000000000000000" pitchFamily="2" charset="2"/>
              <a:buChar char="l"/>
              <a:defRPr/>
            </a:pPr>
            <a:r>
              <a:rPr kumimoji="0" lang="zh-CN" altLang="en-US" sz="2000" b="1" i="0" u="none" strike="noStrike" kern="1200" cap="none" spc="0" normalizeH="0" baseline="0" noProof="0">
                <a:ln>
                  <a:noFill/>
                </a:ln>
                <a:solidFill>
                  <a:srgbClr val="FF4C4C"/>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 覆盖更广泛</a:t>
            </a:r>
            <a:endParaRPr kumimoji="0" lang="zh-CN" altLang="en-US" sz="2000" b="1" i="0" u="none" strike="noStrike" kern="1200" cap="none" spc="0" normalizeH="0" baseline="0" noProof="0">
              <a:ln>
                <a:noFill/>
              </a:ln>
              <a:solidFill>
                <a:srgbClr val="FF4C4C"/>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cxnSp>
        <p:nvCxnSpPr>
          <p:cNvPr id="83" name="直接连接符 82"/>
          <p:cNvCxnSpPr/>
          <p:nvPr/>
        </p:nvCxnSpPr>
        <p:spPr>
          <a:xfrm flipV="1">
            <a:off x="2195513" y="2227263"/>
            <a:ext cx="1873250" cy="0"/>
          </a:xfrm>
          <a:prstGeom prst="line">
            <a:avLst/>
          </a:prstGeom>
          <a:ln w="15875">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84" name="直接连接符 83"/>
          <p:cNvCxnSpPr/>
          <p:nvPr/>
        </p:nvCxnSpPr>
        <p:spPr>
          <a:xfrm>
            <a:off x="2195513" y="2695575"/>
            <a:ext cx="1873250" cy="0"/>
          </a:xfrm>
          <a:prstGeom prst="line">
            <a:avLst/>
          </a:prstGeom>
          <a:ln w="15875">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aphicFrame>
        <p:nvGraphicFramePr>
          <p:cNvPr id="25618" name="内容占位符 5"/>
          <p:cNvGraphicFramePr>
            <a:graphicFrameLocks noGrp="1"/>
          </p:cNvGraphicFramePr>
          <p:nvPr>
            <p:ph sz="quarter" idx="4294967295"/>
          </p:nvPr>
        </p:nvGraphicFramePr>
        <p:xfrm>
          <a:off x="684213" y="2139950"/>
          <a:ext cx="7775575" cy="2087563"/>
        </p:xfrm>
        <a:graphic>
          <a:graphicData uri="http://schemas.openxmlformats.org/presentationml/2006/ole">
            <mc:AlternateContent xmlns:mc="http://schemas.openxmlformats.org/markup-compatibility/2006">
              <mc:Choice xmlns:v="urn:schemas-microsoft-com:vml" Requires="v">
                <p:oleObj spid="_x0000_s1025" name="图表" r:id="rId1" imgW="7668895" imgH="2066290" progId="Excel.Sheet.8">
                  <p:embed/>
                </p:oleObj>
              </mc:Choice>
              <mc:Fallback>
                <p:oleObj name="图表" r:id="rId1" imgW="7668895" imgH="2066290" progId="Excel.Sheet.8">
                  <p:embed/>
                  <p:pic>
                    <p:nvPicPr>
                      <p:cNvPr id="0" name="图片 1024"/>
                      <p:cNvPicPr>
                        <a:picLocks noGrp="1"/>
                      </p:cNvPicPr>
                      <p:nvPr/>
                    </p:nvPicPr>
                    <p:blipFill>
                      <a:blip r:embed="rId2"/>
                      <a:stretch>
                        <a:fillRect/>
                      </a:stretch>
                    </p:blipFill>
                    <p:spPr>
                      <a:xfrm>
                        <a:off x="684213" y="2139950"/>
                        <a:ext cx="7775575" cy="2087563"/>
                      </a:xfrm>
                      <a:prstGeom prst="rect">
                        <a:avLst/>
                      </a:prstGeom>
                      <a:noFill/>
                      <a:ln w="9525">
                        <a:noFill/>
                      </a:ln>
                    </p:spPr>
                  </p:pic>
                </p:oleObj>
              </mc:Fallback>
            </mc:AlternateContent>
          </a:graphicData>
        </a:graphic>
      </p:graphicFrame>
      <p:sp>
        <p:nvSpPr>
          <p:cNvPr id="20" name="TextBox 19"/>
          <p:cNvSpPr txBox="1"/>
          <p:nvPr/>
        </p:nvSpPr>
        <p:spPr>
          <a:xfrm>
            <a:off x="747713" y="214313"/>
            <a:ext cx="4953000" cy="461962"/>
          </a:xfrm>
          <a:prstGeom prst="rect">
            <a:avLst/>
          </a:prstGeom>
          <a:noFill/>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400" b="1" i="0" u="none" strike="noStrike" kern="1600" cap="none" spc="3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rPr>
              <a:t>成都税务纳税人学堂</a:t>
            </a:r>
            <a:endParaRPr kumimoji="0" lang="zh-CN" altLang="en-US" sz="2400" b="1" i="0" u="none" strike="noStrike" kern="1600" cap="none" spc="3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pic>
        <p:nvPicPr>
          <p:cNvPr id="25632" name="图片 2" descr="2"/>
          <p:cNvPicPr>
            <a:picLocks noChangeAspect="1"/>
          </p:cNvPicPr>
          <p:nvPr/>
        </p:nvPicPr>
        <p:blipFill>
          <a:blip r:embed="rId3"/>
          <a:srcRect/>
          <a:stretch>
            <a:fillRect/>
          </a:stretch>
        </p:blipFill>
        <p:spPr bwMode="auto">
          <a:xfrm>
            <a:off x="53975" y="146050"/>
            <a:ext cx="693738" cy="530225"/>
          </a:xfrm>
          <a:prstGeom prst="rect">
            <a:avLst/>
          </a:prstGeom>
          <a:noFill/>
          <a:ln w="9525">
            <a:noFill/>
            <a:miter lim="800000"/>
            <a:headEnd/>
            <a:tailEnd/>
          </a:ln>
        </p:spPr>
      </p:pic>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矩形 42"/>
          <p:cNvSpPr/>
          <p:nvPr/>
        </p:nvSpPr>
        <p:spPr>
          <a:xfrm>
            <a:off x="539750" y="987425"/>
            <a:ext cx="647700" cy="720725"/>
          </a:xfrm>
          <a:prstGeom prst="rect">
            <a:avLst/>
          </a:prstGeom>
          <a:solidFill>
            <a:srgbClr val="FF4C4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zh-CN" altLang="en-US" sz="2000" b="1"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mn-cs"/>
              </a:rPr>
              <a:t>注意</a:t>
            </a:r>
            <a:endParaRPr kumimoji="0" lang="zh-CN" altLang="en-US" sz="2000" b="1"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mn-cs"/>
            </a:endParaRPr>
          </a:p>
        </p:txBody>
      </p:sp>
      <p:sp>
        <p:nvSpPr>
          <p:cNvPr id="20" name="TextBox 19"/>
          <p:cNvSpPr txBox="1"/>
          <p:nvPr/>
        </p:nvSpPr>
        <p:spPr>
          <a:xfrm>
            <a:off x="747713" y="214313"/>
            <a:ext cx="4953000" cy="461962"/>
          </a:xfrm>
          <a:prstGeom prst="rect">
            <a:avLst/>
          </a:prstGeom>
          <a:noFill/>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400" b="1" i="0" u="none" strike="noStrike" kern="1600" cap="none" spc="3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rPr>
              <a:t>成都税务纳税人学堂</a:t>
            </a:r>
            <a:endParaRPr kumimoji="0" lang="zh-CN" altLang="en-US" sz="2400" b="1" i="0" u="none" strike="noStrike" kern="1600" cap="none" spc="3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pic>
        <p:nvPicPr>
          <p:cNvPr id="27651" name="图片 2" descr="2"/>
          <p:cNvPicPr>
            <a:picLocks noChangeAspect="1"/>
          </p:cNvPicPr>
          <p:nvPr/>
        </p:nvPicPr>
        <p:blipFill>
          <a:blip r:embed="rId1"/>
          <a:srcRect/>
          <a:stretch>
            <a:fillRect/>
          </a:stretch>
        </p:blipFill>
        <p:spPr bwMode="auto">
          <a:xfrm>
            <a:off x="53975" y="146050"/>
            <a:ext cx="693738" cy="530225"/>
          </a:xfrm>
          <a:prstGeom prst="rect">
            <a:avLst/>
          </a:prstGeom>
          <a:noFill/>
          <a:ln w="9525">
            <a:noFill/>
            <a:miter lim="800000"/>
            <a:headEnd/>
            <a:tailEnd/>
          </a:ln>
        </p:spPr>
      </p:pic>
      <p:pic>
        <p:nvPicPr>
          <p:cNvPr id="27652" name="图片 16" descr="纳税人学堂0714.jpg"/>
          <p:cNvPicPr>
            <a:picLocks noChangeAspect="1"/>
          </p:cNvPicPr>
          <p:nvPr/>
        </p:nvPicPr>
        <p:blipFill>
          <a:blip r:embed="rId2">
            <a:clrChange>
              <a:clrFrom>
                <a:srgbClr val="FFFFFF"/>
              </a:clrFrom>
              <a:clrTo>
                <a:srgbClr val="FFFFFF">
                  <a:alpha val="0"/>
                </a:srgbClr>
              </a:clrTo>
            </a:clrChange>
          </a:blip>
          <a:srcRect r="53629"/>
          <a:stretch>
            <a:fillRect/>
          </a:stretch>
        </p:blipFill>
        <p:spPr bwMode="auto">
          <a:xfrm>
            <a:off x="0" y="1851025"/>
            <a:ext cx="1382713" cy="1825625"/>
          </a:xfrm>
          <a:prstGeom prst="rect">
            <a:avLst/>
          </a:prstGeom>
          <a:noFill/>
          <a:ln w="9525">
            <a:noFill/>
            <a:miter lim="800000"/>
            <a:headEnd/>
            <a:tailEnd/>
          </a:ln>
        </p:spPr>
      </p:pic>
      <p:sp>
        <p:nvSpPr>
          <p:cNvPr id="27653" name="Rectangle 10"/>
          <p:cNvSpPr>
            <a:spLocks noChangeArrowheads="1"/>
          </p:cNvSpPr>
          <p:nvPr/>
        </p:nvSpPr>
        <p:spPr bwMode="auto">
          <a:xfrm>
            <a:off x="1619250" y="1635125"/>
            <a:ext cx="1055688" cy="504825"/>
          </a:xfrm>
          <a:prstGeom prst="rect">
            <a:avLst/>
          </a:prstGeom>
          <a:noFill/>
          <a:ln w="9525">
            <a:noFill/>
            <a:miter lim="800000"/>
          </a:ln>
        </p:spPr>
        <p:txBody>
          <a:bodyPr wrap="none">
            <a:spAutoFit/>
          </a:bodyPr>
          <a:lstStyle/>
          <a:p>
            <a:pPr marL="0" marR="0" lvl="0" indent="0" algn="l" defTabSz="914400" rtl="0" eaLnBrk="0" fontAlgn="base" latinLnBrk="0" hangingPunct="0">
              <a:lnSpc>
                <a:spcPct val="150000"/>
              </a:lnSpc>
              <a:spcBef>
                <a:spcPct val="0"/>
              </a:spcBef>
              <a:spcAft>
                <a:spcPts val="600"/>
              </a:spcAft>
              <a:buClrTx/>
              <a:buSzTx/>
              <a:buFont typeface="Wingdings" panose="05000000000000000000" pitchFamily="2" charset="2"/>
              <a:buChar char="Ø"/>
              <a:defRPr/>
            </a:pPr>
            <a:r>
              <a:rPr kumimoji="0" lang="zh-CN" altLang="en-US" sz="1800" b="1" i="0" u="none" strike="noStrike" kern="1200" cap="none" spc="0" normalizeH="0" baseline="0" noProof="0">
                <a:ln>
                  <a:noFill/>
                </a:ln>
                <a:solidFill>
                  <a:srgbClr val="FF4C4C"/>
                </a:solidFill>
                <a:effectLst/>
                <a:uLnTx/>
                <a:uFillTx/>
                <a:latin typeface="Calibri" panose="020F0502020204030204" pitchFamily="34" charset="0"/>
                <a:ea typeface="宋体" panose="02010600030101010101" pitchFamily="2" charset="-122"/>
                <a:cs typeface="Arial" panose="020B0604020202020204" pitchFamily="34" charset="0"/>
              </a:rPr>
              <a:t>提示：</a:t>
            </a:r>
            <a:endParaRPr kumimoji="0" lang="en-US" altLang="zh-CN" sz="1800" b="1" i="0" u="none" strike="noStrike" kern="1200" cap="none" spc="0" normalizeH="0" baseline="0" noProof="0">
              <a:ln>
                <a:noFill/>
              </a:ln>
              <a:solidFill>
                <a:srgbClr val="FF4C4C"/>
              </a:solidFill>
              <a:effectLst/>
              <a:uLnTx/>
              <a:uFillTx/>
              <a:latin typeface="Calibri" panose="020F0502020204030204" pitchFamily="34" charset="0"/>
              <a:ea typeface="宋体" panose="02010600030101010101" pitchFamily="2" charset="-122"/>
              <a:cs typeface="Arial" panose="020B0604020202020204" pitchFamily="34" charset="0"/>
            </a:endParaRPr>
          </a:p>
        </p:txBody>
      </p:sp>
      <p:sp>
        <p:nvSpPr>
          <p:cNvPr id="51" name="矩形 50"/>
          <p:cNvSpPr/>
          <p:nvPr/>
        </p:nvSpPr>
        <p:spPr>
          <a:xfrm>
            <a:off x="1619250" y="2139950"/>
            <a:ext cx="6913563" cy="1673225"/>
          </a:xfrm>
          <a:prstGeom prst="rect">
            <a:avLst/>
          </a:prstGeom>
          <a:solidFill>
            <a:schemeClr val="bg1">
              <a:lumMod val="85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base" latinLnBrk="0" hangingPunct="1">
              <a:lnSpc>
                <a:spcPct val="100000"/>
              </a:lnSpc>
              <a:spcBef>
                <a:spcPct val="0"/>
              </a:spcBef>
              <a:spcAft>
                <a:spcPct val="0"/>
              </a:spcAft>
              <a:buClrTx/>
              <a:buSzTx/>
              <a:buFontTx/>
              <a:buNone/>
              <a:defRPr/>
            </a:pPr>
            <a:r>
              <a:rPr kumimoji="0" lang="en-US" altLang="zh-CN" sz="1800" b="0" i="0" u="none" strike="noStrike" kern="1200" cap="none" spc="0" normalizeH="0" baseline="0" noProof="0">
                <a:ln>
                  <a:noFill/>
                </a:ln>
                <a:solidFill>
                  <a:srgbClr val="595959"/>
                </a:solidFill>
                <a:effectLst/>
                <a:uLnTx/>
                <a:uFillTx/>
                <a:latin typeface="微软雅黑" panose="020B0503020204020204" pitchFamily="34" charset="-122"/>
                <a:ea typeface="宋体" panose="02010600030101010101" pitchFamily="2" charset="-122"/>
                <a:cs typeface="Arial" panose="020B0604020202020204" pitchFamily="34" charset="0"/>
              </a:rPr>
              <a:t>1</a:t>
            </a:r>
            <a:r>
              <a:rPr kumimoji="0" lang="zh-CN" altLang="en-US" sz="1800" b="0" i="0" u="none" strike="noStrike" kern="1200" cap="none" spc="0" normalizeH="0" baseline="0" noProof="0">
                <a:ln>
                  <a:noFill/>
                </a:ln>
                <a:solidFill>
                  <a:srgbClr val="595959"/>
                </a:solidFill>
                <a:effectLst/>
                <a:uLnTx/>
                <a:uFillTx/>
                <a:latin typeface="微软雅黑" panose="020B0503020204020204" pitchFamily="34" charset="-122"/>
                <a:ea typeface="宋体" panose="02010600030101010101" pitchFamily="2" charset="-122"/>
                <a:cs typeface="Arial" panose="020B0604020202020204" pitchFamily="34" charset="0"/>
              </a:rPr>
              <a:t>、调整后的优惠政策自</a:t>
            </a:r>
            <a:r>
              <a:rPr kumimoji="0" lang="en-US" altLang="zh-CN" sz="1800" b="0" i="0" u="none" strike="noStrike" kern="1200" cap="none" spc="0" normalizeH="0" baseline="0" noProof="0">
                <a:ln>
                  <a:noFill/>
                </a:ln>
                <a:solidFill>
                  <a:srgbClr val="595959"/>
                </a:solidFill>
                <a:effectLst/>
                <a:uLnTx/>
                <a:uFillTx/>
                <a:latin typeface="微软雅黑" panose="020B0503020204020204" pitchFamily="34" charset="-122"/>
                <a:ea typeface="宋体" panose="02010600030101010101" pitchFamily="2" charset="-122"/>
                <a:cs typeface="Arial" panose="020B0604020202020204" pitchFamily="34" charset="0"/>
              </a:rPr>
              <a:t>2019</a:t>
            </a:r>
            <a:r>
              <a:rPr kumimoji="0" lang="zh-CN" altLang="en-US" sz="1800" b="0" i="0" u="none" strike="noStrike" kern="1200" cap="none" spc="0" normalizeH="0" baseline="0" noProof="0">
                <a:ln>
                  <a:noFill/>
                </a:ln>
                <a:solidFill>
                  <a:srgbClr val="595959"/>
                </a:solidFill>
                <a:effectLst/>
                <a:uLnTx/>
                <a:uFillTx/>
                <a:latin typeface="微软雅黑" panose="020B0503020204020204" pitchFamily="34" charset="-122"/>
                <a:ea typeface="宋体" panose="02010600030101010101" pitchFamily="2" charset="-122"/>
                <a:cs typeface="Arial" panose="020B0604020202020204" pitchFamily="34" charset="0"/>
              </a:rPr>
              <a:t>年</a:t>
            </a:r>
            <a:r>
              <a:rPr kumimoji="0" lang="en-US" altLang="zh-CN" sz="1800" b="0" i="0" u="none" strike="noStrike" kern="1200" cap="none" spc="0" normalizeH="0" baseline="0" noProof="0">
                <a:ln>
                  <a:noFill/>
                </a:ln>
                <a:solidFill>
                  <a:srgbClr val="595959"/>
                </a:solidFill>
                <a:effectLst/>
                <a:uLnTx/>
                <a:uFillTx/>
                <a:latin typeface="微软雅黑" panose="020B0503020204020204" pitchFamily="34" charset="-122"/>
                <a:ea typeface="宋体" panose="02010600030101010101" pitchFamily="2" charset="-122"/>
                <a:cs typeface="Arial" panose="020B0604020202020204" pitchFamily="34" charset="0"/>
              </a:rPr>
              <a:t>1</a:t>
            </a:r>
            <a:r>
              <a:rPr kumimoji="0" lang="zh-CN" altLang="en-US" sz="1800" b="0" i="0" u="none" strike="noStrike" kern="1200" cap="none" spc="0" normalizeH="0" baseline="0" noProof="0">
                <a:ln>
                  <a:noFill/>
                </a:ln>
                <a:solidFill>
                  <a:srgbClr val="595959"/>
                </a:solidFill>
                <a:effectLst/>
                <a:uLnTx/>
                <a:uFillTx/>
                <a:latin typeface="微软雅黑" panose="020B0503020204020204" pitchFamily="34" charset="-122"/>
                <a:ea typeface="宋体" panose="02010600030101010101" pitchFamily="2" charset="-122"/>
                <a:cs typeface="Arial" panose="020B0604020202020204" pitchFamily="34" charset="0"/>
              </a:rPr>
              <a:t>月</a:t>
            </a:r>
            <a:r>
              <a:rPr kumimoji="0" lang="en-US" altLang="zh-CN" sz="1800" b="0" i="0" u="none" strike="noStrike" kern="1200" cap="none" spc="0" normalizeH="0" baseline="0" noProof="0">
                <a:ln>
                  <a:noFill/>
                </a:ln>
                <a:solidFill>
                  <a:srgbClr val="595959"/>
                </a:solidFill>
                <a:effectLst/>
                <a:uLnTx/>
                <a:uFillTx/>
                <a:latin typeface="微软雅黑" panose="020B0503020204020204" pitchFamily="34" charset="-122"/>
                <a:ea typeface="宋体" panose="02010600030101010101" pitchFamily="2" charset="-122"/>
                <a:cs typeface="Arial" panose="020B0604020202020204" pitchFamily="34" charset="0"/>
              </a:rPr>
              <a:t>1</a:t>
            </a:r>
            <a:r>
              <a:rPr kumimoji="0" lang="zh-CN" altLang="en-US" sz="1800" b="0" i="0" u="none" strike="noStrike" kern="1200" cap="none" spc="0" normalizeH="0" baseline="0" noProof="0">
                <a:ln>
                  <a:noFill/>
                </a:ln>
                <a:solidFill>
                  <a:srgbClr val="595959"/>
                </a:solidFill>
                <a:effectLst/>
                <a:uLnTx/>
                <a:uFillTx/>
                <a:latin typeface="微软雅黑" panose="020B0503020204020204" pitchFamily="34" charset="-122"/>
                <a:ea typeface="宋体" panose="02010600030101010101" pitchFamily="2" charset="-122"/>
                <a:cs typeface="Arial" panose="020B0604020202020204" pitchFamily="34" charset="0"/>
              </a:rPr>
              <a:t>日至</a:t>
            </a:r>
            <a:r>
              <a:rPr kumimoji="0" lang="en-US" altLang="zh-CN" sz="1800" b="0" i="0" u="none" strike="noStrike" kern="1200" cap="none" spc="0" normalizeH="0" baseline="0" noProof="0">
                <a:ln>
                  <a:noFill/>
                </a:ln>
                <a:solidFill>
                  <a:srgbClr val="595959"/>
                </a:solidFill>
                <a:effectLst/>
                <a:uLnTx/>
                <a:uFillTx/>
                <a:latin typeface="微软雅黑" panose="020B0503020204020204" pitchFamily="34" charset="-122"/>
                <a:ea typeface="宋体" panose="02010600030101010101" pitchFamily="2" charset="-122"/>
                <a:cs typeface="Arial" panose="020B0604020202020204" pitchFamily="34" charset="0"/>
              </a:rPr>
              <a:t>2021</a:t>
            </a:r>
            <a:r>
              <a:rPr kumimoji="0" lang="zh-CN" altLang="en-US" sz="1800" b="0" i="0" u="none" strike="noStrike" kern="1200" cap="none" spc="0" normalizeH="0" baseline="0" noProof="0">
                <a:ln>
                  <a:noFill/>
                </a:ln>
                <a:solidFill>
                  <a:srgbClr val="595959"/>
                </a:solidFill>
                <a:effectLst/>
                <a:uLnTx/>
                <a:uFillTx/>
                <a:latin typeface="微软雅黑" panose="020B0503020204020204" pitchFamily="34" charset="-122"/>
                <a:ea typeface="宋体" panose="02010600030101010101" pitchFamily="2" charset="-122"/>
                <a:cs typeface="Arial" panose="020B0604020202020204" pitchFamily="34" charset="0"/>
              </a:rPr>
              <a:t>年</a:t>
            </a:r>
            <a:r>
              <a:rPr kumimoji="0" lang="en-US" altLang="zh-CN" sz="1800" b="0" i="0" u="none" strike="noStrike" kern="1200" cap="none" spc="0" normalizeH="0" baseline="0" noProof="0">
                <a:ln>
                  <a:noFill/>
                </a:ln>
                <a:solidFill>
                  <a:srgbClr val="595959"/>
                </a:solidFill>
                <a:effectLst/>
                <a:uLnTx/>
                <a:uFillTx/>
                <a:latin typeface="微软雅黑" panose="020B0503020204020204" pitchFamily="34" charset="-122"/>
                <a:ea typeface="宋体" panose="02010600030101010101" pitchFamily="2" charset="-122"/>
                <a:cs typeface="Arial" panose="020B0604020202020204" pitchFamily="34" charset="0"/>
              </a:rPr>
              <a:t>12</a:t>
            </a:r>
            <a:r>
              <a:rPr kumimoji="0" lang="zh-CN" altLang="en-US" sz="1800" b="0" i="0" u="none" strike="noStrike" kern="1200" cap="none" spc="0" normalizeH="0" baseline="0" noProof="0">
                <a:ln>
                  <a:noFill/>
                </a:ln>
                <a:solidFill>
                  <a:srgbClr val="595959"/>
                </a:solidFill>
                <a:effectLst/>
                <a:uLnTx/>
                <a:uFillTx/>
                <a:latin typeface="微软雅黑" panose="020B0503020204020204" pitchFamily="34" charset="-122"/>
                <a:ea typeface="宋体" panose="02010600030101010101" pitchFamily="2" charset="-122"/>
                <a:cs typeface="Arial" panose="020B0604020202020204" pitchFamily="34" charset="0"/>
              </a:rPr>
              <a:t>月</a:t>
            </a:r>
            <a:r>
              <a:rPr kumimoji="0" lang="en-US" altLang="zh-CN" sz="1800" b="0" i="0" u="none" strike="noStrike" kern="1200" cap="none" spc="0" normalizeH="0" baseline="0" noProof="0">
                <a:ln>
                  <a:noFill/>
                </a:ln>
                <a:solidFill>
                  <a:srgbClr val="595959"/>
                </a:solidFill>
                <a:effectLst/>
                <a:uLnTx/>
                <a:uFillTx/>
                <a:latin typeface="微软雅黑" panose="020B0503020204020204" pitchFamily="34" charset="-122"/>
                <a:ea typeface="宋体" panose="02010600030101010101" pitchFamily="2" charset="-122"/>
                <a:cs typeface="Arial" panose="020B0604020202020204" pitchFamily="34" charset="0"/>
              </a:rPr>
              <a:t>31</a:t>
            </a:r>
            <a:r>
              <a:rPr kumimoji="0" lang="zh-CN" altLang="en-US" sz="1800" b="0" i="0" u="none" strike="noStrike" kern="1200" cap="none" spc="0" normalizeH="0" baseline="0" noProof="0">
                <a:ln>
                  <a:noFill/>
                </a:ln>
                <a:solidFill>
                  <a:srgbClr val="595959"/>
                </a:solidFill>
                <a:effectLst/>
                <a:uLnTx/>
                <a:uFillTx/>
                <a:latin typeface="微软雅黑" panose="020B0503020204020204" pitchFamily="34" charset="-122"/>
                <a:ea typeface="宋体" panose="02010600030101010101" pitchFamily="2" charset="-122"/>
                <a:cs typeface="Arial" panose="020B0604020202020204" pitchFamily="34" charset="0"/>
              </a:rPr>
              <a:t>日实施；</a:t>
            </a:r>
            <a:endParaRPr kumimoji="0" lang="en-US" altLang="zh-CN" sz="1800" b="0" i="0" u="none" strike="noStrike" kern="1200" cap="none" spc="0" normalizeH="0" baseline="0" noProof="0">
              <a:ln>
                <a:noFill/>
              </a:ln>
              <a:solidFill>
                <a:srgbClr val="595959"/>
              </a:solidFill>
              <a:effectLst/>
              <a:uLnTx/>
              <a:uFillTx/>
              <a:latin typeface="微软雅黑" panose="020B0503020204020204" pitchFamily="34" charset="-122"/>
              <a:ea typeface="宋体" panose="02010600030101010101" pitchFamily="2" charset="-122"/>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defRPr/>
            </a:pPr>
            <a:r>
              <a:rPr kumimoji="0" lang="en-US" altLang="zh-CN" sz="1800" b="0" i="0" u="none" strike="noStrike" kern="1200" cap="none" spc="0" normalizeH="0" baseline="0" noProof="0">
                <a:ln>
                  <a:noFill/>
                </a:ln>
                <a:solidFill>
                  <a:srgbClr val="595959"/>
                </a:solidFill>
                <a:effectLst/>
                <a:uLnTx/>
                <a:uFillTx/>
                <a:latin typeface="微软雅黑" panose="020B0503020204020204" pitchFamily="34" charset="-122"/>
                <a:ea typeface="宋体" panose="02010600030101010101" pitchFamily="2" charset="-122"/>
                <a:cs typeface="Arial" panose="020B0604020202020204" pitchFamily="34" charset="0"/>
              </a:rPr>
              <a:t>2</a:t>
            </a:r>
            <a:r>
              <a:rPr kumimoji="0" lang="zh-CN" altLang="en-US" sz="1800" b="0" i="0" u="none" strike="noStrike" kern="1200" cap="none" spc="0" normalizeH="0" baseline="0" noProof="0">
                <a:ln>
                  <a:noFill/>
                </a:ln>
                <a:solidFill>
                  <a:srgbClr val="595959"/>
                </a:solidFill>
                <a:effectLst/>
                <a:uLnTx/>
                <a:uFillTx/>
                <a:latin typeface="微软雅黑" panose="020B0503020204020204" pitchFamily="34" charset="-122"/>
                <a:ea typeface="宋体" panose="02010600030101010101" pitchFamily="2" charset="-122"/>
                <a:cs typeface="Arial" panose="020B0604020202020204" pitchFamily="34" charset="0"/>
              </a:rPr>
              <a:t>、小型微利企业无论按查账征收方式或核定征收方式缴纳企业所  得税，均可享受调整后优惠政策。</a:t>
            </a:r>
            <a:endParaRPr kumimoji="0" lang="zh-CN" altLang="en-US" sz="1800" b="0" i="0" u="none" strike="noStrike" kern="1200" cap="none" spc="0" normalizeH="0" baseline="0" noProof="0">
              <a:ln>
                <a:noFill/>
              </a:ln>
              <a:solidFill>
                <a:srgbClr val="595959"/>
              </a:solidFill>
              <a:effectLst/>
              <a:uLnTx/>
              <a:uFillTx/>
              <a:latin typeface="微软雅黑" panose="020B0503020204020204" pitchFamily="34" charset="-122"/>
              <a:ea typeface="宋体" panose="02010600030101010101" pitchFamily="2" charset="-122"/>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defRPr/>
            </a:pPr>
            <a:r>
              <a:rPr kumimoji="0" lang="en-US" altLang="zh-CN" sz="1800" b="0" i="0" u="none" strike="noStrike" kern="1200" cap="none" spc="0" normalizeH="0" baseline="0" noProof="0">
                <a:ln>
                  <a:noFill/>
                </a:ln>
                <a:solidFill>
                  <a:srgbClr val="595959"/>
                </a:solidFill>
                <a:effectLst/>
                <a:uLnTx/>
                <a:uFillTx/>
                <a:latin typeface="微软雅黑" panose="020B0503020204020204" pitchFamily="34" charset="-122"/>
                <a:ea typeface="宋体" panose="02010600030101010101" pitchFamily="2" charset="-122"/>
                <a:cs typeface="Arial" panose="020B0604020202020204" pitchFamily="34" charset="0"/>
              </a:rPr>
              <a:t>3</a:t>
            </a:r>
            <a:r>
              <a:rPr kumimoji="0" lang="zh-CN" altLang="en-US" sz="1800" b="0" i="0" u="none" strike="noStrike" kern="1200" cap="none" spc="0" normalizeH="0" baseline="0" noProof="0">
                <a:ln>
                  <a:noFill/>
                </a:ln>
                <a:solidFill>
                  <a:srgbClr val="595959"/>
                </a:solidFill>
                <a:effectLst/>
                <a:uLnTx/>
                <a:uFillTx/>
                <a:latin typeface="微软雅黑" panose="020B0503020204020204" pitchFamily="34" charset="-122"/>
                <a:ea typeface="宋体" panose="02010600030101010101" pitchFamily="2" charset="-122"/>
                <a:cs typeface="Arial" panose="020B0604020202020204" pitchFamily="34" charset="0"/>
              </a:rPr>
              <a:t>、上一年度总机构为小型微利企业的，分支机构本年不就地预缴税款。</a:t>
            </a:r>
            <a:endParaRPr kumimoji="0" lang="zh-CN" altLang="en-US" sz="1800" b="0" i="0" u="none" strike="noStrike" kern="1200" cap="none" spc="0" normalizeH="0" baseline="0" noProof="0">
              <a:ln>
                <a:noFill/>
              </a:ln>
              <a:solidFill>
                <a:srgbClr val="595959"/>
              </a:solidFill>
              <a:effectLst/>
              <a:uLnTx/>
              <a:uFillTx/>
              <a:latin typeface="微软雅黑" panose="020B0503020204020204" pitchFamily="34" charset="-122"/>
              <a:ea typeface="宋体" panose="02010600030101010101" pitchFamily="2" charset="-122"/>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srgbClr val="FFFFFF"/>
              </a:solidFill>
              <a:effectLst/>
              <a:uLnTx/>
              <a:uFillTx/>
              <a:latin typeface="微软雅黑" panose="020B0503020204020204" pitchFamily="34" charset="-122"/>
              <a:ea typeface="黑体" panose="02010609060101010101" pitchFamily="49" charset="-122"/>
              <a:cs typeface="+mn-cs"/>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673" name="组合 41"/>
          <p:cNvGrpSpPr/>
          <p:nvPr/>
        </p:nvGrpSpPr>
        <p:grpSpPr bwMode="auto">
          <a:xfrm>
            <a:off x="304800" y="942975"/>
            <a:ext cx="8458200" cy="573088"/>
            <a:chOff x="1363687" y="369443"/>
            <a:chExt cx="6421373" cy="763060"/>
          </a:xfrm>
        </p:grpSpPr>
        <p:sp>
          <p:nvSpPr>
            <p:cNvPr id="36" name="矩形 35"/>
            <p:cNvSpPr/>
            <p:nvPr/>
          </p:nvSpPr>
          <p:spPr>
            <a:xfrm>
              <a:off x="1646912" y="570249"/>
              <a:ext cx="868958" cy="562254"/>
            </a:xfrm>
            <a:prstGeom prst="rect">
              <a:avLst/>
            </a:prstGeom>
            <a:solidFill>
              <a:srgbClr val="FF4C4C">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黑体" panose="02010609060101010101" pitchFamily="49" charset="-122"/>
                <a:cs typeface="+mn-cs"/>
              </a:endParaRPr>
            </a:p>
          </p:txBody>
        </p:sp>
        <p:sp>
          <p:nvSpPr>
            <p:cNvPr id="33" name="箭头: 五边形 32"/>
            <p:cNvSpPr/>
            <p:nvPr/>
          </p:nvSpPr>
          <p:spPr>
            <a:xfrm>
              <a:off x="1363687" y="570249"/>
              <a:ext cx="576092" cy="562254"/>
            </a:xfrm>
            <a:prstGeom prst="homePlat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黑体" panose="02010609060101010101" pitchFamily="49" charset="-122"/>
                <a:cs typeface="+mn-cs"/>
              </a:endParaRPr>
            </a:p>
          </p:txBody>
        </p:sp>
        <p:sp>
          <p:nvSpPr>
            <p:cNvPr id="38" name="矩形 37"/>
            <p:cNvSpPr/>
            <p:nvPr/>
          </p:nvSpPr>
          <p:spPr>
            <a:xfrm rot="10800000">
              <a:off x="6628056" y="570249"/>
              <a:ext cx="868959" cy="562254"/>
            </a:xfrm>
            <a:prstGeom prst="rect">
              <a:avLst/>
            </a:prstGeom>
            <a:solidFill>
              <a:srgbClr val="FF4C4C">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黑体" panose="02010609060101010101" pitchFamily="49" charset="-122"/>
                <a:cs typeface="+mn-cs"/>
              </a:endParaRPr>
            </a:p>
          </p:txBody>
        </p:sp>
        <p:sp>
          <p:nvSpPr>
            <p:cNvPr id="39" name="箭头: 五边形 38"/>
            <p:cNvSpPr/>
            <p:nvPr/>
          </p:nvSpPr>
          <p:spPr>
            <a:xfrm rot="10800000">
              <a:off x="7208968" y="570249"/>
              <a:ext cx="576092" cy="562254"/>
            </a:xfrm>
            <a:prstGeom prst="homePlat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黑体" panose="02010609060101010101" pitchFamily="49" charset="-122"/>
                <a:cs typeface="+mn-cs"/>
              </a:endParaRPr>
            </a:p>
          </p:txBody>
        </p:sp>
        <p:sp>
          <p:nvSpPr>
            <p:cNvPr id="37" name="矩形 36"/>
            <p:cNvSpPr/>
            <p:nvPr/>
          </p:nvSpPr>
          <p:spPr>
            <a:xfrm>
              <a:off x="2160333" y="369443"/>
              <a:ext cx="4823261" cy="562254"/>
            </a:xfrm>
            <a:prstGeom prst="rect">
              <a:avLst/>
            </a:prstGeom>
            <a:solidFill>
              <a:srgbClr val="FF4C4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zh-CN" altLang="en-US" sz="24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rPr>
                <a:t>纳税申报操作要点</a:t>
              </a:r>
              <a:endParaRPr kumimoji="0" lang="zh-CN" altLang="en-US" sz="24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endParaRPr>
            </a:p>
          </p:txBody>
        </p:sp>
        <p:sp>
          <p:nvSpPr>
            <p:cNvPr id="40" name="直角三角形 39"/>
            <p:cNvSpPr/>
            <p:nvPr/>
          </p:nvSpPr>
          <p:spPr>
            <a:xfrm rot="10800000">
              <a:off x="2160333" y="931697"/>
              <a:ext cx="355537" cy="200806"/>
            </a:xfrm>
            <a:prstGeom prst="rtTriangl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黑体" panose="02010609060101010101" pitchFamily="49" charset="-122"/>
                <a:cs typeface="+mn-cs"/>
              </a:endParaRPr>
            </a:p>
          </p:txBody>
        </p:sp>
        <p:sp>
          <p:nvSpPr>
            <p:cNvPr id="41" name="直角三角形 40"/>
            <p:cNvSpPr/>
            <p:nvPr/>
          </p:nvSpPr>
          <p:spPr>
            <a:xfrm rot="10800000" flipH="1">
              <a:off x="6628056" y="931697"/>
              <a:ext cx="355538" cy="200806"/>
            </a:xfrm>
            <a:prstGeom prst="rtTriangl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黑体" panose="02010609060101010101" pitchFamily="49" charset="-122"/>
                <a:cs typeface="+mn-cs"/>
              </a:endParaRPr>
            </a:p>
          </p:txBody>
        </p:sp>
      </p:grpSp>
      <p:grpSp>
        <p:nvGrpSpPr>
          <p:cNvPr id="28674" name="组合 49"/>
          <p:cNvGrpSpPr/>
          <p:nvPr/>
        </p:nvGrpSpPr>
        <p:grpSpPr bwMode="auto">
          <a:xfrm>
            <a:off x="1403350" y="2355850"/>
            <a:ext cx="3938588" cy="420688"/>
            <a:chOff x="1538530" y="2569468"/>
            <a:chExt cx="6345838" cy="561239"/>
          </a:xfrm>
        </p:grpSpPr>
        <p:sp>
          <p:nvSpPr>
            <p:cNvPr id="43" name="矩形 42"/>
            <p:cNvSpPr/>
            <p:nvPr/>
          </p:nvSpPr>
          <p:spPr>
            <a:xfrm>
              <a:off x="1538530" y="2605473"/>
              <a:ext cx="432265" cy="432048"/>
            </a:xfrm>
            <a:prstGeom prst="rect">
              <a:avLst/>
            </a:prstGeom>
            <a:solidFill>
              <a:srgbClr val="FF4C4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en-US" altLang="zh-CN" sz="2000" b="1"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mn-cs"/>
                </a:rPr>
                <a:t>1</a:t>
              </a:r>
              <a:endParaRPr kumimoji="0" lang="zh-CN" altLang="en-US" sz="2000" b="1"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mn-cs"/>
              </a:endParaRPr>
            </a:p>
          </p:txBody>
        </p:sp>
        <p:sp>
          <p:nvSpPr>
            <p:cNvPr id="44" name="文本框 43"/>
            <p:cNvSpPr txBox="1"/>
            <p:nvPr/>
          </p:nvSpPr>
          <p:spPr>
            <a:xfrm>
              <a:off x="2671625" y="2641476"/>
              <a:ext cx="5212743" cy="489231"/>
            </a:xfrm>
            <a:prstGeom prst="rect">
              <a:avLst/>
            </a:prstGeom>
            <a:noFill/>
            <a:ln>
              <a:noFill/>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defRPr/>
              </a:pPr>
              <a:r>
                <a:rPr kumimoji="0" lang="zh-CN" altLang="en-US" sz="1800" b="1"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Arial" panose="020B0604020202020204" pitchFamily="34" charset="0"/>
                </a:rPr>
                <a:t>季度申报</a:t>
              </a:r>
              <a:endParaRPr kumimoji="0" lang="zh-CN" altLang="en-US" sz="1800" b="1"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cxnSp>
          <p:nvCxnSpPr>
            <p:cNvPr id="46" name="直接连接符 45"/>
            <p:cNvCxnSpPr/>
            <p:nvPr/>
          </p:nvCxnSpPr>
          <p:spPr>
            <a:xfrm>
              <a:off x="1548761" y="2569468"/>
              <a:ext cx="6335607" cy="0"/>
            </a:xfrm>
            <a:prstGeom prst="line">
              <a:avLst/>
            </a:prstGeom>
            <a:ln w="15875">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47" name="直接连接符 46"/>
            <p:cNvCxnSpPr/>
            <p:nvPr/>
          </p:nvCxnSpPr>
          <p:spPr>
            <a:xfrm>
              <a:off x="1546204" y="3073524"/>
              <a:ext cx="6338164" cy="0"/>
            </a:xfrm>
            <a:prstGeom prst="line">
              <a:avLst/>
            </a:prstGeom>
            <a:ln w="15875">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grpSp>
        <p:nvGrpSpPr>
          <p:cNvPr id="28675" name="组合 50"/>
          <p:cNvGrpSpPr/>
          <p:nvPr/>
        </p:nvGrpSpPr>
        <p:grpSpPr bwMode="auto">
          <a:xfrm>
            <a:off x="1403350" y="2932113"/>
            <a:ext cx="3933825" cy="420687"/>
            <a:chOff x="1545290" y="2569468"/>
            <a:chExt cx="6339078" cy="563607"/>
          </a:xfrm>
        </p:grpSpPr>
        <p:sp>
          <p:nvSpPr>
            <p:cNvPr id="52" name="矩形 51"/>
            <p:cNvSpPr/>
            <p:nvPr/>
          </p:nvSpPr>
          <p:spPr>
            <a:xfrm>
              <a:off x="1547849" y="2603497"/>
              <a:ext cx="432325" cy="431744"/>
            </a:xfrm>
            <a:prstGeom prst="rect">
              <a:avLst/>
            </a:prstGeom>
            <a:solidFill>
              <a:srgbClr val="FF4C4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en-US" altLang="zh-CN" sz="2000" b="1"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mn-cs"/>
                </a:rPr>
                <a:t>2</a:t>
              </a:r>
              <a:endParaRPr kumimoji="0" lang="zh-CN" altLang="en-US" sz="2000" b="1"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mn-cs"/>
              </a:endParaRPr>
            </a:p>
          </p:txBody>
        </p:sp>
        <p:sp>
          <p:nvSpPr>
            <p:cNvPr id="53" name="文本框 52"/>
            <p:cNvSpPr txBox="1"/>
            <p:nvPr/>
          </p:nvSpPr>
          <p:spPr>
            <a:xfrm>
              <a:off x="2699013" y="2641780"/>
              <a:ext cx="1875118" cy="491295"/>
            </a:xfrm>
            <a:prstGeom prst="rect">
              <a:avLst/>
            </a:prstGeom>
            <a:noFill/>
            <a:ln>
              <a:noFill/>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defRPr/>
              </a:pPr>
              <a:r>
                <a:rPr kumimoji="0" lang="zh-CN" altLang="en-US" sz="1800" b="1"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Arial" panose="020B0604020202020204" pitchFamily="34" charset="0"/>
                </a:rPr>
                <a:t>年度申报</a:t>
              </a:r>
              <a:endParaRPr kumimoji="0" lang="zh-CN" altLang="en-US" sz="1800" b="1"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cxnSp>
          <p:nvCxnSpPr>
            <p:cNvPr id="54" name="直接连接符 53"/>
            <p:cNvCxnSpPr/>
            <p:nvPr/>
          </p:nvCxnSpPr>
          <p:spPr>
            <a:xfrm>
              <a:off x="1547849" y="2569468"/>
              <a:ext cx="6336519" cy="0"/>
            </a:xfrm>
            <a:prstGeom prst="line">
              <a:avLst/>
            </a:prstGeom>
            <a:ln w="15875">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55" name="直接连接符 54"/>
            <p:cNvCxnSpPr/>
            <p:nvPr/>
          </p:nvCxnSpPr>
          <p:spPr>
            <a:xfrm>
              <a:off x="1545290" y="3073524"/>
              <a:ext cx="6339078" cy="0"/>
            </a:xfrm>
            <a:prstGeom prst="line">
              <a:avLst/>
            </a:prstGeom>
            <a:ln w="15875">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sp>
        <p:nvSpPr>
          <p:cNvPr id="28676" name="矩形 1"/>
          <p:cNvSpPr>
            <a:spLocks noChangeArrowheads="1"/>
          </p:cNvSpPr>
          <p:nvPr/>
        </p:nvSpPr>
        <p:spPr bwMode="auto">
          <a:xfrm>
            <a:off x="1782763" y="1009650"/>
            <a:ext cx="184150" cy="504825"/>
          </a:xfrm>
          <a:prstGeom prst="rect">
            <a:avLst/>
          </a:prstGeom>
          <a:noFill/>
          <a:ln w="9525">
            <a:noFill/>
            <a:miter lim="800000"/>
          </a:ln>
        </p:spPr>
        <p:txBody>
          <a:bodyPr wrap="none">
            <a:spAutoFit/>
          </a:bodyPr>
          <a:lstStyle/>
          <a:p>
            <a:pPr marL="0" marR="0" lvl="0" indent="0" algn="ctr" defTabSz="914400" rtl="0" eaLnBrk="1" fontAlgn="base" latinLnBrk="0" hangingPunct="1">
              <a:lnSpc>
                <a:spcPct val="150000"/>
              </a:lnSpc>
              <a:spcBef>
                <a:spcPct val="0"/>
              </a:spcBef>
              <a:spcAft>
                <a:spcPct val="0"/>
              </a:spcAft>
              <a:buClrTx/>
              <a:buSzTx/>
              <a:buFontTx/>
              <a:buNone/>
              <a:defRPr/>
            </a:pPr>
            <a:endParaRPr kumimoji="0" lang="en-US" altLang="zh-CN" sz="1800" b="0" i="0" u="none" strike="noStrike" kern="1200" cap="none" spc="0" normalizeH="0" baseline="0" noProof="0">
              <a:ln>
                <a:noFill/>
              </a:ln>
              <a:solidFill>
                <a:srgbClr val="262626"/>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0" name="TextBox 19"/>
          <p:cNvSpPr txBox="1"/>
          <p:nvPr/>
        </p:nvSpPr>
        <p:spPr>
          <a:xfrm>
            <a:off x="747713" y="214313"/>
            <a:ext cx="4953000" cy="461962"/>
          </a:xfrm>
          <a:prstGeom prst="rect">
            <a:avLst/>
          </a:prstGeom>
          <a:noFill/>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400" b="1" i="0" u="none" strike="noStrike" kern="1600" cap="none" spc="3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rPr>
              <a:t>成都税务纳税人学堂</a:t>
            </a:r>
            <a:endParaRPr kumimoji="0" lang="zh-CN" altLang="en-US" sz="2400" b="1" i="0" u="none" strike="noStrike" kern="1600" cap="none" spc="3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pic>
        <p:nvPicPr>
          <p:cNvPr id="28678" name="图片 2" descr="2"/>
          <p:cNvPicPr>
            <a:picLocks noChangeAspect="1"/>
          </p:cNvPicPr>
          <p:nvPr/>
        </p:nvPicPr>
        <p:blipFill>
          <a:blip r:embed="rId1"/>
          <a:srcRect/>
          <a:stretch>
            <a:fillRect/>
          </a:stretch>
        </p:blipFill>
        <p:spPr bwMode="auto">
          <a:xfrm>
            <a:off x="53975" y="146050"/>
            <a:ext cx="693738" cy="530225"/>
          </a:xfrm>
          <a:prstGeom prst="rect">
            <a:avLst/>
          </a:prstGeom>
          <a:noFill/>
          <a:ln w="9525">
            <a:noFill/>
            <a:miter lim="800000"/>
            <a:headEnd/>
            <a:tailEnd/>
          </a:ln>
        </p:spPr>
      </p:pic>
      <p:pic>
        <p:nvPicPr>
          <p:cNvPr id="28679" name="图片 16" descr="纳税人学堂0714.jpg"/>
          <p:cNvPicPr>
            <a:picLocks noChangeAspect="1"/>
          </p:cNvPicPr>
          <p:nvPr/>
        </p:nvPicPr>
        <p:blipFill>
          <a:blip r:embed="rId2">
            <a:clrChange>
              <a:clrFrom>
                <a:srgbClr val="FFFFFF"/>
              </a:clrFrom>
              <a:clrTo>
                <a:srgbClr val="FFFFFF">
                  <a:alpha val="0"/>
                </a:srgbClr>
              </a:clrTo>
            </a:clrChange>
          </a:blip>
          <a:srcRect r="53629"/>
          <a:stretch>
            <a:fillRect/>
          </a:stretch>
        </p:blipFill>
        <p:spPr bwMode="auto">
          <a:xfrm>
            <a:off x="0" y="1924050"/>
            <a:ext cx="1382713" cy="1825625"/>
          </a:xfrm>
          <a:prstGeom prst="rect">
            <a:avLst/>
          </a:prstGeom>
          <a:noFill/>
          <a:ln w="9525">
            <a:noFill/>
            <a:miter lim="800000"/>
            <a:headEnd/>
            <a:tailEnd/>
          </a:ln>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本框 9"/>
          <p:cNvSpPr txBox="1"/>
          <p:nvPr/>
        </p:nvSpPr>
        <p:spPr>
          <a:xfrm>
            <a:off x="1840865" y="944245"/>
            <a:ext cx="1512570" cy="36830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1800" b="0" i="0" u="none" strike="noStrike" kern="1200" cap="none" spc="0" normalizeH="0" baseline="0" noProof="0">
                <a:ln>
                  <a:noFill/>
                </a:ln>
                <a:solidFill>
                  <a:prstClr val="white">
                    <a:lumMod val="95000"/>
                  </a:prstClr>
                </a:solidFill>
                <a:effectLst/>
                <a:uLnTx/>
                <a:uFillTx/>
                <a:latin typeface="华文琥珀" panose="02010800040101010101" charset="-122"/>
                <a:ea typeface="华文琥珀" panose="02010800040101010101" charset="-122"/>
                <a:cs typeface="Arial" panose="020B0604020202020204" pitchFamily="34" charset="0"/>
              </a:rPr>
              <a:t>【优惠内容】</a:t>
            </a:r>
            <a:endParaRPr kumimoji="0" lang="zh-CN" altLang="en-US" sz="1800" b="0" i="0" u="none" strike="noStrike" kern="1200" cap="none" spc="0" normalizeH="0" baseline="0" noProof="0">
              <a:ln>
                <a:noFill/>
              </a:ln>
              <a:solidFill>
                <a:prstClr val="white">
                  <a:lumMod val="95000"/>
                </a:prstClr>
              </a:solidFill>
              <a:effectLst/>
              <a:uLnTx/>
              <a:uFillTx/>
              <a:latin typeface="华文琥珀" panose="02010800040101010101" charset="-122"/>
              <a:ea typeface="华文琥珀" panose="02010800040101010101" charset="-122"/>
              <a:cs typeface="Arial" panose="020B0604020202020204" pitchFamily="34" charset="0"/>
            </a:endParaRPr>
          </a:p>
        </p:txBody>
      </p:sp>
      <p:sp>
        <p:nvSpPr>
          <p:cNvPr id="11" name="文本框 10"/>
          <p:cNvSpPr txBox="1"/>
          <p:nvPr/>
        </p:nvSpPr>
        <p:spPr>
          <a:xfrm>
            <a:off x="1454571" y="3033572"/>
            <a:ext cx="1454150" cy="36830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1800" b="0" i="0" u="none" strike="noStrike" kern="1200" cap="none" spc="0" normalizeH="0" baseline="0" noProof="0">
                <a:ln>
                  <a:noFill/>
                </a:ln>
                <a:solidFill>
                  <a:prstClr val="white">
                    <a:lumMod val="95000"/>
                  </a:prstClr>
                </a:solidFill>
                <a:effectLst/>
                <a:uLnTx/>
                <a:uFillTx/>
                <a:latin typeface="华文琥珀" panose="02010800040101010101" charset="-122"/>
                <a:ea typeface="华文琥珀" panose="02010800040101010101" charset="-122"/>
                <a:cs typeface="Arial" panose="020B0604020202020204" pitchFamily="34" charset="0"/>
                <a:sym typeface="+mn-ea"/>
              </a:rPr>
              <a:t>【享受条件】</a:t>
            </a:r>
            <a:endParaRPr kumimoji="0" lang="zh-CN" altLang="en-US" sz="1800" b="0" i="0" u="none" strike="noStrike" kern="1200" cap="none" spc="0" normalizeH="0" baseline="0" noProof="0">
              <a:ln>
                <a:noFill/>
              </a:ln>
              <a:solidFill>
                <a:prstClr val="white">
                  <a:lumMod val="95000"/>
                </a:prstClr>
              </a:solidFill>
              <a:effectLst/>
              <a:uLnTx/>
              <a:uFillTx/>
              <a:latin typeface="华文琥珀" panose="02010800040101010101" charset="-122"/>
              <a:ea typeface="华文琥珀" panose="02010800040101010101" charset="-122"/>
              <a:cs typeface="Arial" panose="020B0604020202020204" pitchFamily="34" charset="0"/>
              <a:sym typeface="+mn-ea"/>
            </a:endParaRPr>
          </a:p>
        </p:txBody>
      </p:sp>
      <p:pic>
        <p:nvPicPr>
          <p:cNvPr id="17" name="图片 16" descr="纳税人学堂0714.jpg"/>
          <p:cNvPicPr>
            <a:picLocks noChangeAspect="1"/>
          </p:cNvPicPr>
          <p:nvPr/>
        </p:nvPicPr>
        <p:blipFill>
          <a:blip r:embed="rId1" cstate="print">
            <a:clrChange>
              <a:clrFrom>
                <a:srgbClr val="FFFFFF"/>
              </a:clrFrom>
              <a:clrTo>
                <a:srgbClr val="FFFFFF">
                  <a:alpha val="0"/>
                </a:srgbClr>
              </a:clrTo>
            </a:clrChange>
          </a:blip>
          <a:srcRect r="53628"/>
          <a:stretch>
            <a:fillRect/>
          </a:stretch>
        </p:blipFill>
        <p:spPr>
          <a:xfrm>
            <a:off x="390252" y="3288599"/>
            <a:ext cx="1381760" cy="1825625"/>
          </a:xfrm>
          <a:prstGeom prst="rect">
            <a:avLst/>
          </a:prstGeom>
        </p:spPr>
      </p:pic>
      <p:sp>
        <p:nvSpPr>
          <p:cNvPr id="20" name="TextBox 19"/>
          <p:cNvSpPr txBox="1"/>
          <p:nvPr/>
        </p:nvSpPr>
        <p:spPr>
          <a:xfrm>
            <a:off x="748030" y="213995"/>
            <a:ext cx="4952365" cy="46164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400" b="1" i="0" u="none" strike="noStrike" kern="1600" cap="none" spc="3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rPr>
              <a:t>成都税务纳税人学堂</a:t>
            </a:r>
            <a:endParaRPr kumimoji="0" lang="zh-CN" altLang="en-US" sz="2400" b="1" i="0" u="none" strike="noStrike" kern="1600" cap="none" spc="3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pic>
        <p:nvPicPr>
          <p:cNvPr id="3" name="图片 2" descr="2"/>
          <p:cNvPicPr>
            <a:picLocks noChangeAspect="1"/>
          </p:cNvPicPr>
          <p:nvPr/>
        </p:nvPicPr>
        <p:blipFill>
          <a:blip r:embed="rId2" cstate="print"/>
          <a:stretch>
            <a:fillRect/>
          </a:stretch>
        </p:blipFill>
        <p:spPr>
          <a:xfrm>
            <a:off x="54669" y="146133"/>
            <a:ext cx="693671" cy="529818"/>
          </a:xfrm>
          <a:prstGeom prst="rect">
            <a:avLst/>
          </a:prstGeom>
        </p:spPr>
      </p:pic>
      <p:sp>
        <p:nvSpPr>
          <p:cNvPr id="9" name="椭圆 8"/>
          <p:cNvSpPr/>
          <p:nvPr/>
        </p:nvSpPr>
        <p:spPr>
          <a:xfrm>
            <a:off x="485044" y="1539095"/>
            <a:ext cx="1781734" cy="1781734"/>
          </a:xfrm>
          <a:prstGeom prst="ellipse">
            <a:avLst/>
          </a:prstGeom>
          <a:solidFill>
            <a:srgbClr val="C1000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grpSp>
        <p:nvGrpSpPr>
          <p:cNvPr id="12" name="组合 11"/>
          <p:cNvGrpSpPr/>
          <p:nvPr/>
        </p:nvGrpSpPr>
        <p:grpSpPr>
          <a:xfrm>
            <a:off x="958336" y="1755063"/>
            <a:ext cx="796344" cy="769084"/>
            <a:chOff x="5512720" y="2152017"/>
            <a:chExt cx="583915" cy="496874"/>
          </a:xfrm>
        </p:grpSpPr>
        <p:sp>
          <p:nvSpPr>
            <p:cNvPr id="13" name="Freeform 159"/>
            <p:cNvSpPr/>
            <p:nvPr/>
          </p:nvSpPr>
          <p:spPr bwMode="auto">
            <a:xfrm>
              <a:off x="5574376" y="2246314"/>
              <a:ext cx="460603" cy="402577"/>
            </a:xfrm>
            <a:custGeom>
              <a:avLst/>
              <a:gdLst>
                <a:gd name="T0" fmla="*/ 29 w 54"/>
                <a:gd name="T1" fmla="*/ 1 h 47"/>
                <a:gd name="T2" fmla="*/ 24 w 54"/>
                <a:gd name="T3" fmla="*/ 1 h 47"/>
                <a:gd name="T4" fmla="*/ 2 w 54"/>
                <a:gd name="T5" fmla="*/ 15 h 47"/>
                <a:gd name="T6" fmla="*/ 0 w 54"/>
                <a:gd name="T7" fmla="*/ 20 h 47"/>
                <a:gd name="T8" fmla="*/ 0 w 54"/>
                <a:gd name="T9" fmla="*/ 44 h 47"/>
                <a:gd name="T10" fmla="*/ 3 w 54"/>
                <a:gd name="T11" fmla="*/ 47 h 47"/>
                <a:gd name="T12" fmla="*/ 13 w 54"/>
                <a:gd name="T13" fmla="*/ 47 h 47"/>
                <a:gd name="T14" fmla="*/ 16 w 54"/>
                <a:gd name="T15" fmla="*/ 44 h 47"/>
                <a:gd name="T16" fmla="*/ 16 w 54"/>
                <a:gd name="T17" fmla="*/ 27 h 47"/>
                <a:gd name="T18" fmla="*/ 19 w 54"/>
                <a:gd name="T19" fmla="*/ 24 h 47"/>
                <a:gd name="T20" fmla="*/ 35 w 54"/>
                <a:gd name="T21" fmla="*/ 24 h 47"/>
                <a:gd name="T22" fmla="*/ 38 w 54"/>
                <a:gd name="T23" fmla="*/ 27 h 47"/>
                <a:gd name="T24" fmla="*/ 38 w 54"/>
                <a:gd name="T25" fmla="*/ 44 h 47"/>
                <a:gd name="T26" fmla="*/ 41 w 54"/>
                <a:gd name="T27" fmla="*/ 47 h 47"/>
                <a:gd name="T28" fmla="*/ 51 w 54"/>
                <a:gd name="T29" fmla="*/ 47 h 47"/>
                <a:gd name="T30" fmla="*/ 54 w 54"/>
                <a:gd name="T31" fmla="*/ 44 h 47"/>
                <a:gd name="T32" fmla="*/ 54 w 54"/>
                <a:gd name="T33" fmla="*/ 20 h 47"/>
                <a:gd name="T34" fmla="*/ 52 w 54"/>
                <a:gd name="T35" fmla="*/ 16 h 47"/>
                <a:gd name="T36" fmla="*/ 29 w 54"/>
                <a:gd name="T37" fmla="*/ 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47">
                  <a:moveTo>
                    <a:pt x="29" y="1"/>
                  </a:moveTo>
                  <a:cubicBezTo>
                    <a:pt x="28" y="0"/>
                    <a:pt x="25" y="0"/>
                    <a:pt x="24" y="1"/>
                  </a:cubicBezTo>
                  <a:cubicBezTo>
                    <a:pt x="2" y="15"/>
                    <a:pt x="2" y="15"/>
                    <a:pt x="2" y="15"/>
                  </a:cubicBezTo>
                  <a:cubicBezTo>
                    <a:pt x="1" y="16"/>
                    <a:pt x="0" y="18"/>
                    <a:pt x="0" y="20"/>
                  </a:cubicBezTo>
                  <a:cubicBezTo>
                    <a:pt x="0" y="44"/>
                    <a:pt x="0" y="44"/>
                    <a:pt x="0" y="44"/>
                  </a:cubicBezTo>
                  <a:cubicBezTo>
                    <a:pt x="0" y="46"/>
                    <a:pt x="1" y="47"/>
                    <a:pt x="3" y="47"/>
                  </a:cubicBezTo>
                  <a:cubicBezTo>
                    <a:pt x="13" y="47"/>
                    <a:pt x="13" y="47"/>
                    <a:pt x="13" y="47"/>
                  </a:cubicBezTo>
                  <a:cubicBezTo>
                    <a:pt x="14" y="47"/>
                    <a:pt x="16" y="46"/>
                    <a:pt x="16" y="44"/>
                  </a:cubicBezTo>
                  <a:cubicBezTo>
                    <a:pt x="16" y="27"/>
                    <a:pt x="16" y="27"/>
                    <a:pt x="16" y="27"/>
                  </a:cubicBezTo>
                  <a:cubicBezTo>
                    <a:pt x="16" y="26"/>
                    <a:pt x="17" y="24"/>
                    <a:pt x="19" y="24"/>
                  </a:cubicBezTo>
                  <a:cubicBezTo>
                    <a:pt x="35" y="24"/>
                    <a:pt x="35" y="24"/>
                    <a:pt x="35" y="24"/>
                  </a:cubicBezTo>
                  <a:cubicBezTo>
                    <a:pt x="37" y="24"/>
                    <a:pt x="38" y="26"/>
                    <a:pt x="38" y="27"/>
                  </a:cubicBezTo>
                  <a:cubicBezTo>
                    <a:pt x="38" y="44"/>
                    <a:pt x="38" y="44"/>
                    <a:pt x="38" y="44"/>
                  </a:cubicBezTo>
                  <a:cubicBezTo>
                    <a:pt x="38" y="46"/>
                    <a:pt x="39" y="47"/>
                    <a:pt x="41" y="47"/>
                  </a:cubicBezTo>
                  <a:cubicBezTo>
                    <a:pt x="51" y="47"/>
                    <a:pt x="51" y="47"/>
                    <a:pt x="51" y="47"/>
                  </a:cubicBezTo>
                  <a:cubicBezTo>
                    <a:pt x="53" y="47"/>
                    <a:pt x="54" y="46"/>
                    <a:pt x="54" y="44"/>
                  </a:cubicBezTo>
                  <a:cubicBezTo>
                    <a:pt x="54" y="20"/>
                    <a:pt x="54" y="20"/>
                    <a:pt x="54" y="20"/>
                  </a:cubicBezTo>
                  <a:cubicBezTo>
                    <a:pt x="54" y="19"/>
                    <a:pt x="53" y="17"/>
                    <a:pt x="52" y="16"/>
                  </a:cubicBezTo>
                  <a:lnTo>
                    <a:pt x="29"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16" tIns="45708" rIns="91416" bIns="45708" numCol="1" anchor="t" anchorCtr="0" compatLnSpc="1"/>
            <a:lstStyle/>
            <a:p>
              <a:pPr defTabSz="685800" fontAlgn="auto">
                <a:spcBef>
                  <a:spcPts val="0"/>
                </a:spcBef>
                <a:spcAft>
                  <a:spcPts val="0"/>
                </a:spcAft>
              </a:pPr>
              <a:endParaRPr lang="zh-CN" altLang="en-US" sz="1865">
                <a:solidFill>
                  <a:prstClr val="black"/>
                </a:solidFill>
                <a:latin typeface="Century Schoolbook" panose="02040604050505020304"/>
                <a:ea typeface="宋体" panose="02010600030101010101" pitchFamily="2" charset="-122"/>
                <a:cs typeface="+mn-cs"/>
              </a:endParaRPr>
            </a:p>
          </p:txBody>
        </p:sp>
        <p:sp>
          <p:nvSpPr>
            <p:cNvPr id="14" name="Freeform 160"/>
            <p:cNvSpPr/>
            <p:nvPr/>
          </p:nvSpPr>
          <p:spPr bwMode="auto">
            <a:xfrm>
              <a:off x="5512720" y="2152017"/>
              <a:ext cx="583915" cy="224863"/>
            </a:xfrm>
            <a:custGeom>
              <a:avLst/>
              <a:gdLst>
                <a:gd name="T0" fmla="*/ 64 w 68"/>
                <a:gd name="T1" fmla="*/ 20 h 26"/>
                <a:gd name="T2" fmla="*/ 61 w 68"/>
                <a:gd name="T3" fmla="*/ 15 h 26"/>
                <a:gd name="T4" fmla="*/ 61 w 68"/>
                <a:gd name="T5" fmla="*/ 10 h 26"/>
                <a:gd name="T6" fmla="*/ 58 w 68"/>
                <a:gd name="T7" fmla="*/ 7 h 26"/>
                <a:gd name="T8" fmla="*/ 57 w 68"/>
                <a:gd name="T9" fmla="*/ 7 h 26"/>
                <a:gd name="T10" fmla="*/ 54 w 68"/>
                <a:gd name="T11" fmla="*/ 10 h 26"/>
                <a:gd name="T12" fmla="*/ 54 w 68"/>
                <a:gd name="T13" fmla="*/ 10 h 26"/>
                <a:gd name="T14" fmla="*/ 52 w 68"/>
                <a:gd name="T15" fmla="*/ 12 h 26"/>
                <a:gd name="T16" fmla="*/ 36 w 68"/>
                <a:gd name="T17" fmla="*/ 1 h 26"/>
                <a:gd name="T18" fmla="*/ 33 w 68"/>
                <a:gd name="T19" fmla="*/ 0 h 26"/>
                <a:gd name="T20" fmla="*/ 30 w 68"/>
                <a:gd name="T21" fmla="*/ 1 h 26"/>
                <a:gd name="T22" fmla="*/ 2 w 68"/>
                <a:gd name="T23" fmla="*/ 20 h 26"/>
                <a:gd name="T24" fmla="*/ 1 w 68"/>
                <a:gd name="T25" fmla="*/ 24 h 26"/>
                <a:gd name="T26" fmla="*/ 5 w 68"/>
                <a:gd name="T27" fmla="*/ 24 h 26"/>
                <a:gd name="T28" fmla="*/ 31 w 68"/>
                <a:gd name="T29" fmla="*/ 7 h 26"/>
                <a:gd name="T30" fmla="*/ 36 w 68"/>
                <a:gd name="T31" fmla="*/ 7 h 26"/>
                <a:gd name="T32" fmla="*/ 63 w 68"/>
                <a:gd name="T33" fmla="*/ 25 h 26"/>
                <a:gd name="T34" fmla="*/ 67 w 68"/>
                <a:gd name="T35" fmla="*/ 25 h 26"/>
                <a:gd name="T36" fmla="*/ 66 w 68"/>
                <a:gd name="T37" fmla="*/ 21 h 26"/>
                <a:gd name="T38" fmla="*/ 64 w 68"/>
                <a:gd name="T39" fmla="*/ 2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8" h="26">
                  <a:moveTo>
                    <a:pt x="64" y="20"/>
                  </a:moveTo>
                  <a:cubicBezTo>
                    <a:pt x="62" y="19"/>
                    <a:pt x="61" y="17"/>
                    <a:pt x="61" y="15"/>
                  </a:cubicBezTo>
                  <a:cubicBezTo>
                    <a:pt x="61" y="10"/>
                    <a:pt x="61" y="10"/>
                    <a:pt x="61" y="10"/>
                  </a:cubicBezTo>
                  <a:cubicBezTo>
                    <a:pt x="61" y="8"/>
                    <a:pt x="60" y="7"/>
                    <a:pt x="58" y="7"/>
                  </a:cubicBezTo>
                  <a:cubicBezTo>
                    <a:pt x="57" y="7"/>
                    <a:pt x="57" y="7"/>
                    <a:pt x="57" y="7"/>
                  </a:cubicBezTo>
                  <a:cubicBezTo>
                    <a:pt x="56" y="7"/>
                    <a:pt x="54" y="8"/>
                    <a:pt x="54" y="10"/>
                  </a:cubicBezTo>
                  <a:cubicBezTo>
                    <a:pt x="54" y="10"/>
                    <a:pt x="54" y="10"/>
                    <a:pt x="54" y="10"/>
                  </a:cubicBezTo>
                  <a:cubicBezTo>
                    <a:pt x="54" y="12"/>
                    <a:pt x="53" y="13"/>
                    <a:pt x="52" y="12"/>
                  </a:cubicBezTo>
                  <a:cubicBezTo>
                    <a:pt x="36" y="1"/>
                    <a:pt x="36" y="1"/>
                    <a:pt x="36" y="1"/>
                  </a:cubicBezTo>
                  <a:cubicBezTo>
                    <a:pt x="35" y="1"/>
                    <a:pt x="33" y="0"/>
                    <a:pt x="33" y="0"/>
                  </a:cubicBezTo>
                  <a:cubicBezTo>
                    <a:pt x="33" y="0"/>
                    <a:pt x="32" y="1"/>
                    <a:pt x="30" y="1"/>
                  </a:cubicBezTo>
                  <a:cubicBezTo>
                    <a:pt x="2" y="20"/>
                    <a:pt x="2" y="20"/>
                    <a:pt x="2" y="20"/>
                  </a:cubicBezTo>
                  <a:cubicBezTo>
                    <a:pt x="1" y="21"/>
                    <a:pt x="0" y="23"/>
                    <a:pt x="1" y="24"/>
                  </a:cubicBezTo>
                  <a:cubicBezTo>
                    <a:pt x="2" y="25"/>
                    <a:pt x="3" y="25"/>
                    <a:pt x="5" y="24"/>
                  </a:cubicBezTo>
                  <a:cubicBezTo>
                    <a:pt x="31" y="7"/>
                    <a:pt x="31" y="7"/>
                    <a:pt x="31" y="7"/>
                  </a:cubicBezTo>
                  <a:cubicBezTo>
                    <a:pt x="32" y="6"/>
                    <a:pt x="34" y="6"/>
                    <a:pt x="36" y="7"/>
                  </a:cubicBezTo>
                  <a:cubicBezTo>
                    <a:pt x="63" y="25"/>
                    <a:pt x="63" y="25"/>
                    <a:pt x="63" y="25"/>
                  </a:cubicBezTo>
                  <a:cubicBezTo>
                    <a:pt x="64" y="26"/>
                    <a:pt x="66" y="26"/>
                    <a:pt x="67" y="25"/>
                  </a:cubicBezTo>
                  <a:cubicBezTo>
                    <a:pt x="68" y="24"/>
                    <a:pt x="67" y="22"/>
                    <a:pt x="66" y="21"/>
                  </a:cubicBezTo>
                  <a:lnTo>
                    <a:pt x="6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16" tIns="45708" rIns="91416" bIns="45708" numCol="1" anchor="t" anchorCtr="0" compatLnSpc="1"/>
            <a:lstStyle/>
            <a:p>
              <a:pPr defTabSz="685800" fontAlgn="auto">
                <a:spcBef>
                  <a:spcPts val="0"/>
                </a:spcBef>
                <a:spcAft>
                  <a:spcPts val="0"/>
                </a:spcAft>
              </a:pPr>
              <a:endParaRPr lang="zh-CN" altLang="en-US" sz="1865">
                <a:solidFill>
                  <a:prstClr val="black"/>
                </a:solidFill>
                <a:latin typeface="Century Schoolbook" panose="02040604050505020304"/>
                <a:ea typeface="宋体" panose="02010600030101010101" pitchFamily="2" charset="-122"/>
                <a:cs typeface="+mn-cs"/>
              </a:endParaRPr>
            </a:p>
          </p:txBody>
        </p:sp>
      </p:grpSp>
      <p:sp>
        <p:nvSpPr>
          <p:cNvPr id="15" name="标题 4"/>
          <p:cNvSpPr txBox="1"/>
          <p:nvPr/>
        </p:nvSpPr>
        <p:spPr>
          <a:xfrm>
            <a:off x="916980" y="2606190"/>
            <a:ext cx="971855" cy="602200"/>
          </a:xfrm>
          <a:prstGeom prst="rect">
            <a:avLst/>
          </a:prstGeom>
        </p:spPr>
        <p:txBody>
          <a:bodyPr vert="horz" lIns="68562" tIns="34281" rIns="68562" bIns="34281"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fontAlgn="auto">
              <a:spcAft>
                <a:spcPts val="0"/>
              </a:spcAft>
            </a:pPr>
            <a:r>
              <a:rPr lang="zh-CN" altLang="en-US" sz="2100" b="1" dirty="0">
                <a:solidFill>
                  <a:prstClr val="white"/>
                </a:solidFill>
                <a:latin typeface="微软雅黑" panose="020B0503020204020204" pitchFamily="34" charset="-122"/>
                <a:ea typeface="微软雅黑" panose="020B0503020204020204" pitchFamily="34" charset="-122"/>
              </a:rPr>
              <a:t>目   录</a:t>
            </a:r>
            <a:endParaRPr lang="en-US" altLang="zh-CN" sz="2100" b="1" dirty="0">
              <a:solidFill>
                <a:prstClr val="white"/>
              </a:solidFill>
              <a:latin typeface="微软雅黑" panose="020B0503020204020204" pitchFamily="34" charset="-122"/>
              <a:ea typeface="微软雅黑" panose="020B0503020204020204" pitchFamily="34" charset="-122"/>
            </a:endParaRPr>
          </a:p>
          <a:p>
            <a:pPr algn="l" fontAlgn="auto">
              <a:spcAft>
                <a:spcPts val="0"/>
              </a:spcAft>
            </a:pPr>
            <a:r>
              <a:rPr lang="en-US" altLang="zh-CN" sz="1050" b="1" dirty="0">
                <a:solidFill>
                  <a:prstClr val="white"/>
                </a:solidFill>
                <a:latin typeface="微软雅黑" panose="020B0503020204020204" pitchFamily="34" charset="-122"/>
                <a:ea typeface="微软雅黑" panose="020B0503020204020204" pitchFamily="34" charset="-122"/>
              </a:rPr>
              <a:t>CONTENTS</a:t>
            </a:r>
            <a:endParaRPr lang="zh-CN" altLang="en-US" sz="825" b="1" dirty="0">
              <a:solidFill>
                <a:prstClr val="white"/>
              </a:solidFill>
              <a:latin typeface="微软雅黑" panose="020B0503020204020204" pitchFamily="34" charset="-122"/>
              <a:ea typeface="微软雅黑" panose="020B0503020204020204" pitchFamily="34" charset="-122"/>
            </a:endParaRPr>
          </a:p>
          <a:p>
            <a:pPr algn="l" fontAlgn="auto">
              <a:spcAft>
                <a:spcPts val="0"/>
              </a:spcAft>
            </a:pPr>
            <a:endParaRPr lang="en-US" altLang="zh-CN" sz="1050" b="1" dirty="0">
              <a:solidFill>
                <a:prstClr val="white"/>
              </a:solidFill>
              <a:latin typeface="微软雅黑" panose="020B0503020204020204" pitchFamily="34" charset="-122"/>
              <a:ea typeface="微软雅黑" panose="020B0503020204020204" pitchFamily="34" charset="-122"/>
            </a:endParaRPr>
          </a:p>
        </p:txBody>
      </p:sp>
      <p:sp>
        <p:nvSpPr>
          <p:cNvPr id="16" name="椭圆 15"/>
          <p:cNvSpPr/>
          <p:nvPr/>
        </p:nvSpPr>
        <p:spPr>
          <a:xfrm>
            <a:off x="593028" y="1637940"/>
            <a:ext cx="1574906" cy="1574906"/>
          </a:xfrm>
          <a:prstGeom prst="ellipse">
            <a:avLst/>
          </a:prstGeom>
          <a:noFill/>
          <a:ln w="25400" cap="flat" cmpd="sng" algn="ctr">
            <a:solidFill>
              <a:sysClr val="window" lastClr="FFFFFF"/>
            </a:solidFill>
            <a:prstDash val="sysDash"/>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
        <p:nvSpPr>
          <p:cNvPr id="18" name="圆角矩形 15"/>
          <p:cNvSpPr/>
          <p:nvPr/>
        </p:nvSpPr>
        <p:spPr>
          <a:xfrm>
            <a:off x="2860689" y="1674689"/>
            <a:ext cx="2915565" cy="360423"/>
          </a:xfrm>
          <a:prstGeom prst="roundRect">
            <a:avLst>
              <a:gd name="adj" fmla="val 50000"/>
            </a:avLst>
          </a:prstGeom>
          <a:solidFill>
            <a:srgbClr val="C1000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
        <p:nvSpPr>
          <p:cNvPr id="19" name="椭圆 18"/>
          <p:cNvSpPr/>
          <p:nvPr/>
        </p:nvSpPr>
        <p:spPr>
          <a:xfrm>
            <a:off x="2644721" y="1638931"/>
            <a:ext cx="431936" cy="431936"/>
          </a:xfrm>
          <a:prstGeom prst="ellipse">
            <a:avLst/>
          </a:prstGeom>
          <a:solidFill>
            <a:srgbClr val="C10001"/>
          </a:solidFill>
          <a:ln w="57150" cap="flat" cmpd="sng" algn="ctr">
            <a:solidFill>
              <a:sysClr val="window" lastClr="FFFFFF"/>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
        <p:nvSpPr>
          <p:cNvPr id="21" name="标题 4"/>
          <p:cNvSpPr txBox="1"/>
          <p:nvPr/>
        </p:nvSpPr>
        <p:spPr>
          <a:xfrm>
            <a:off x="2644721" y="1774524"/>
            <a:ext cx="431936" cy="373257"/>
          </a:xfrm>
          <a:prstGeom prst="rect">
            <a:avLst/>
          </a:prstGeom>
        </p:spPr>
        <p:txBody>
          <a:bodyPr vert="horz" lIns="68562" tIns="34281" rIns="68562" bIns="34281"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pPr>
            <a:r>
              <a:rPr lang="en-US" altLang="zh-CN" sz="2100" b="1" dirty="0">
                <a:solidFill>
                  <a:prstClr val="white"/>
                </a:solidFill>
                <a:latin typeface="微软雅黑" panose="020B0503020204020204" pitchFamily="34" charset="-122"/>
                <a:ea typeface="微软雅黑" panose="020B0503020204020204" pitchFamily="34" charset="-122"/>
              </a:rPr>
              <a:t>1</a:t>
            </a:r>
            <a:endParaRPr lang="zh-CN" altLang="en-US" sz="825" b="1" dirty="0">
              <a:solidFill>
                <a:prstClr val="white"/>
              </a:solidFill>
              <a:latin typeface="微软雅黑" panose="020B0503020204020204" pitchFamily="34" charset="-122"/>
              <a:ea typeface="微软雅黑" panose="020B0503020204020204" pitchFamily="34" charset="-122"/>
            </a:endParaRPr>
          </a:p>
          <a:p>
            <a:pPr fontAlgn="auto">
              <a:spcAft>
                <a:spcPts val="0"/>
              </a:spcAft>
            </a:pPr>
            <a:endParaRPr lang="en-US" altLang="zh-CN" sz="1050" b="1" dirty="0">
              <a:solidFill>
                <a:prstClr val="white"/>
              </a:solidFill>
              <a:latin typeface="微软雅黑" panose="020B0503020204020204" pitchFamily="34" charset="-122"/>
              <a:ea typeface="微软雅黑" panose="020B0503020204020204" pitchFamily="34" charset="-122"/>
            </a:endParaRPr>
          </a:p>
        </p:txBody>
      </p:sp>
      <p:sp>
        <p:nvSpPr>
          <p:cNvPr id="22" name="标题 4"/>
          <p:cNvSpPr txBox="1"/>
          <p:nvPr/>
        </p:nvSpPr>
        <p:spPr>
          <a:xfrm>
            <a:off x="3130649" y="1681223"/>
            <a:ext cx="2699597" cy="355021"/>
          </a:xfrm>
          <a:prstGeom prst="rect">
            <a:avLst/>
          </a:prstGeom>
        </p:spPr>
        <p:txBody>
          <a:bodyPr vert="horz" lIns="68562" tIns="34281" rIns="68562" bIns="34281"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pPr>
            <a:r>
              <a:rPr lang="zh-CN" altLang="en-US" sz="1800" b="1" dirty="0">
                <a:solidFill>
                  <a:prstClr val="white"/>
                </a:solidFill>
                <a:latin typeface="Century Schoolbook" panose="02040604050505020304"/>
                <a:ea typeface="微软雅黑" panose="020B0503020204020204" pitchFamily="34" charset="-122"/>
                <a:sym typeface="Arial" panose="020B0604020202020204" pitchFamily="34" charset="0"/>
              </a:rPr>
              <a:t>政策简介</a:t>
            </a:r>
            <a:endParaRPr lang="zh-CN" altLang="en-US" sz="1800" b="1" dirty="0">
              <a:solidFill>
                <a:prstClr val="white"/>
              </a:solidFill>
              <a:latin typeface="Century Schoolbook" panose="02040604050505020304"/>
              <a:ea typeface="微软雅黑" panose="020B0503020204020204" pitchFamily="34" charset="-122"/>
              <a:sym typeface="Arial" panose="020B0604020202020204" pitchFamily="34" charset="0"/>
            </a:endParaRPr>
          </a:p>
        </p:txBody>
      </p:sp>
      <p:sp>
        <p:nvSpPr>
          <p:cNvPr id="23" name="右箭头 19"/>
          <p:cNvSpPr/>
          <p:nvPr/>
        </p:nvSpPr>
        <p:spPr>
          <a:xfrm>
            <a:off x="5398310" y="1774524"/>
            <a:ext cx="215968" cy="141755"/>
          </a:xfrm>
          <a:prstGeom prst="rightArrow">
            <a:avLst/>
          </a:prstGeom>
          <a:solidFill>
            <a:sysClr val="window" lastClr="FFFFFF"/>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
        <p:nvSpPr>
          <p:cNvPr id="24" name="圆角矩形 20"/>
          <p:cNvSpPr/>
          <p:nvPr/>
        </p:nvSpPr>
        <p:spPr>
          <a:xfrm>
            <a:off x="2968673" y="2206461"/>
            <a:ext cx="2915565" cy="360423"/>
          </a:xfrm>
          <a:prstGeom prst="roundRect">
            <a:avLst>
              <a:gd name="adj" fmla="val 50000"/>
            </a:avLst>
          </a:prstGeom>
          <a:solidFill>
            <a:srgbClr val="C1000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
        <p:nvSpPr>
          <p:cNvPr id="25" name="椭圆 24"/>
          <p:cNvSpPr/>
          <p:nvPr/>
        </p:nvSpPr>
        <p:spPr>
          <a:xfrm>
            <a:off x="2752705" y="2170703"/>
            <a:ext cx="431936" cy="431936"/>
          </a:xfrm>
          <a:prstGeom prst="ellipse">
            <a:avLst/>
          </a:prstGeom>
          <a:solidFill>
            <a:srgbClr val="C10001"/>
          </a:solidFill>
          <a:ln w="57150" cap="flat" cmpd="sng" algn="ctr">
            <a:solidFill>
              <a:sysClr val="window" lastClr="FFFFFF"/>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
        <p:nvSpPr>
          <p:cNvPr id="26" name="标题 4"/>
          <p:cNvSpPr txBox="1"/>
          <p:nvPr/>
        </p:nvSpPr>
        <p:spPr>
          <a:xfrm>
            <a:off x="2752705" y="2306296"/>
            <a:ext cx="431936" cy="373257"/>
          </a:xfrm>
          <a:prstGeom prst="rect">
            <a:avLst/>
          </a:prstGeom>
        </p:spPr>
        <p:txBody>
          <a:bodyPr vert="horz" lIns="68562" tIns="34281" rIns="68562" bIns="34281"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pPr>
            <a:r>
              <a:rPr lang="en-US" altLang="zh-CN" sz="2100" b="1" dirty="0">
                <a:solidFill>
                  <a:prstClr val="white"/>
                </a:solidFill>
                <a:latin typeface="微软雅黑" panose="020B0503020204020204" pitchFamily="34" charset="-122"/>
                <a:ea typeface="微软雅黑" panose="020B0503020204020204" pitchFamily="34" charset="-122"/>
              </a:rPr>
              <a:t>2</a:t>
            </a:r>
            <a:endParaRPr lang="zh-CN" altLang="en-US" sz="825" b="1" dirty="0">
              <a:solidFill>
                <a:prstClr val="white"/>
              </a:solidFill>
              <a:latin typeface="微软雅黑" panose="020B0503020204020204" pitchFamily="34" charset="-122"/>
              <a:ea typeface="微软雅黑" panose="020B0503020204020204" pitchFamily="34" charset="-122"/>
            </a:endParaRPr>
          </a:p>
          <a:p>
            <a:pPr fontAlgn="auto">
              <a:spcAft>
                <a:spcPts val="0"/>
              </a:spcAft>
            </a:pPr>
            <a:endParaRPr lang="en-US" altLang="zh-CN" sz="1050" b="1" dirty="0">
              <a:solidFill>
                <a:prstClr val="white"/>
              </a:solidFill>
              <a:latin typeface="微软雅黑" panose="020B0503020204020204" pitchFamily="34" charset="-122"/>
              <a:ea typeface="微软雅黑" panose="020B0503020204020204" pitchFamily="34" charset="-122"/>
            </a:endParaRPr>
          </a:p>
        </p:txBody>
      </p:sp>
      <p:sp>
        <p:nvSpPr>
          <p:cNvPr id="27" name="标题 4"/>
          <p:cNvSpPr txBox="1"/>
          <p:nvPr/>
        </p:nvSpPr>
        <p:spPr>
          <a:xfrm>
            <a:off x="3238633" y="2225783"/>
            <a:ext cx="2699597" cy="355021"/>
          </a:xfrm>
          <a:prstGeom prst="rect">
            <a:avLst/>
          </a:prstGeom>
        </p:spPr>
        <p:txBody>
          <a:bodyPr vert="horz" lIns="68562" tIns="34281" rIns="68562" bIns="34281"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pPr>
            <a:r>
              <a:rPr lang="zh-CN" altLang="en-US" sz="1800" b="1" dirty="0">
                <a:solidFill>
                  <a:srgbClr val="FFFFFF"/>
                </a:solidFill>
                <a:latin typeface="Century Schoolbook" panose="02040604050505020304"/>
                <a:ea typeface="微软雅黑" panose="020B0503020204020204" pitchFamily="34" charset="-122"/>
                <a:sym typeface="Arial" panose="020B0604020202020204" pitchFamily="34" charset="0"/>
              </a:rPr>
              <a:t>免税范围</a:t>
            </a:r>
            <a:endParaRPr lang="en-US" altLang="zh-CN" sz="1800" b="1" dirty="0">
              <a:solidFill>
                <a:srgbClr val="FFFFFF"/>
              </a:solidFill>
              <a:latin typeface="Century Schoolbook" panose="02040604050505020304"/>
              <a:ea typeface="微软雅黑" panose="020B0503020204020204" pitchFamily="34" charset="-122"/>
              <a:sym typeface="Arial" panose="020B0604020202020204" pitchFamily="34" charset="0"/>
            </a:endParaRPr>
          </a:p>
        </p:txBody>
      </p:sp>
      <p:sp>
        <p:nvSpPr>
          <p:cNvPr id="28" name="右箭头 24"/>
          <p:cNvSpPr/>
          <p:nvPr/>
        </p:nvSpPr>
        <p:spPr>
          <a:xfrm>
            <a:off x="5506294" y="2306296"/>
            <a:ext cx="215968" cy="141755"/>
          </a:xfrm>
          <a:prstGeom prst="rightArrow">
            <a:avLst/>
          </a:prstGeom>
          <a:solidFill>
            <a:sysClr val="window" lastClr="FFFFFF"/>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
        <p:nvSpPr>
          <p:cNvPr id="29" name="圆角矩形 25"/>
          <p:cNvSpPr/>
          <p:nvPr/>
        </p:nvSpPr>
        <p:spPr>
          <a:xfrm>
            <a:off x="2860689" y="2738233"/>
            <a:ext cx="2915565" cy="360423"/>
          </a:xfrm>
          <a:prstGeom prst="roundRect">
            <a:avLst>
              <a:gd name="adj" fmla="val 50000"/>
            </a:avLst>
          </a:prstGeom>
          <a:solidFill>
            <a:srgbClr val="C1000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
        <p:nvSpPr>
          <p:cNvPr id="30" name="椭圆 29"/>
          <p:cNvSpPr/>
          <p:nvPr/>
        </p:nvSpPr>
        <p:spPr>
          <a:xfrm>
            <a:off x="2644721" y="2702475"/>
            <a:ext cx="431936" cy="431936"/>
          </a:xfrm>
          <a:prstGeom prst="ellipse">
            <a:avLst/>
          </a:prstGeom>
          <a:solidFill>
            <a:srgbClr val="C10001"/>
          </a:solidFill>
          <a:ln w="57150" cap="flat" cmpd="sng" algn="ctr">
            <a:solidFill>
              <a:sysClr val="window" lastClr="FFFFFF"/>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
        <p:nvSpPr>
          <p:cNvPr id="31" name="标题 4"/>
          <p:cNvSpPr txBox="1"/>
          <p:nvPr/>
        </p:nvSpPr>
        <p:spPr>
          <a:xfrm>
            <a:off x="2644721" y="2838068"/>
            <a:ext cx="431936" cy="373257"/>
          </a:xfrm>
          <a:prstGeom prst="rect">
            <a:avLst/>
          </a:prstGeom>
        </p:spPr>
        <p:txBody>
          <a:bodyPr vert="horz" lIns="68562" tIns="34281" rIns="68562" bIns="34281"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pPr>
            <a:r>
              <a:rPr lang="en-US" altLang="zh-CN" sz="2100" b="1" dirty="0">
                <a:solidFill>
                  <a:prstClr val="white"/>
                </a:solidFill>
                <a:latin typeface="微软雅黑" panose="020B0503020204020204" pitchFamily="34" charset="-122"/>
                <a:ea typeface="微软雅黑" panose="020B0503020204020204" pitchFamily="34" charset="-122"/>
              </a:rPr>
              <a:t>3</a:t>
            </a:r>
            <a:endParaRPr lang="zh-CN" altLang="en-US" sz="825" b="1" dirty="0">
              <a:solidFill>
                <a:prstClr val="white"/>
              </a:solidFill>
              <a:latin typeface="微软雅黑" panose="020B0503020204020204" pitchFamily="34" charset="-122"/>
              <a:ea typeface="微软雅黑" panose="020B0503020204020204" pitchFamily="34" charset="-122"/>
            </a:endParaRPr>
          </a:p>
          <a:p>
            <a:pPr fontAlgn="auto">
              <a:spcAft>
                <a:spcPts val="0"/>
              </a:spcAft>
            </a:pPr>
            <a:endParaRPr lang="en-US" altLang="zh-CN" sz="1050" b="1" dirty="0">
              <a:solidFill>
                <a:prstClr val="white"/>
              </a:solidFill>
              <a:latin typeface="微软雅黑" panose="020B0503020204020204" pitchFamily="34" charset="-122"/>
              <a:ea typeface="微软雅黑" panose="020B0503020204020204" pitchFamily="34" charset="-122"/>
            </a:endParaRPr>
          </a:p>
        </p:txBody>
      </p:sp>
      <p:sp>
        <p:nvSpPr>
          <p:cNvPr id="32" name="标题 4"/>
          <p:cNvSpPr txBox="1"/>
          <p:nvPr/>
        </p:nvSpPr>
        <p:spPr>
          <a:xfrm>
            <a:off x="3130649" y="2751161"/>
            <a:ext cx="2699597" cy="355021"/>
          </a:xfrm>
          <a:prstGeom prst="rect">
            <a:avLst/>
          </a:prstGeom>
        </p:spPr>
        <p:txBody>
          <a:bodyPr vert="horz" lIns="68562" tIns="34281" rIns="68562" bIns="34281"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pPr>
            <a:r>
              <a:rPr lang="zh-CN" altLang="en-US" sz="1800" b="1" dirty="0">
                <a:solidFill>
                  <a:srgbClr val="FFFFFF"/>
                </a:solidFill>
                <a:latin typeface="Century Schoolbook" panose="02040604050505020304"/>
                <a:ea typeface="微软雅黑" panose="020B0503020204020204" pitchFamily="34" charset="-122"/>
                <a:sym typeface="Arial" panose="020B0604020202020204" pitchFamily="34" charset="0"/>
              </a:rPr>
              <a:t>口径解读</a:t>
            </a:r>
            <a:endParaRPr lang="zh-CN" altLang="en-US" sz="1800" b="1" dirty="0">
              <a:solidFill>
                <a:srgbClr val="FFFFFF"/>
              </a:solidFill>
              <a:latin typeface="Century Schoolbook" panose="02040604050505020304"/>
              <a:ea typeface="微软雅黑" panose="020B0503020204020204" pitchFamily="34" charset="-122"/>
              <a:sym typeface="Arial" panose="020B0604020202020204" pitchFamily="34" charset="0"/>
            </a:endParaRPr>
          </a:p>
        </p:txBody>
      </p:sp>
      <p:sp>
        <p:nvSpPr>
          <p:cNvPr id="33" name="右箭头 29"/>
          <p:cNvSpPr/>
          <p:nvPr/>
        </p:nvSpPr>
        <p:spPr>
          <a:xfrm>
            <a:off x="5398310" y="2838068"/>
            <a:ext cx="215968" cy="141755"/>
          </a:xfrm>
          <a:prstGeom prst="rightArrow">
            <a:avLst/>
          </a:prstGeom>
          <a:solidFill>
            <a:sysClr val="window" lastClr="FFFFFF"/>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0-#ppt_w/2"/>
                                          </p:val>
                                        </p:tav>
                                        <p:tav tm="100000">
                                          <p:val>
                                            <p:strVal val="#ppt_x"/>
                                          </p:val>
                                        </p:tav>
                                      </p:tavLst>
                                    </p:anim>
                                    <p:anim calcmode="lin" valueType="num">
                                      <p:cBhvr additive="base">
                                        <p:cTn id="8" dur="500" fill="hold"/>
                                        <p:tgtEl>
                                          <p:spTgt spid="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1" presetClass="entr" presetSubtype="1" fill="hold" grpId="0" nodeType="after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wheel(1)">
                                      <p:cBhvr>
                                        <p:cTn id="12" dur="2000"/>
                                        <p:tgtEl>
                                          <p:spTgt spid="16"/>
                                        </p:tgtEl>
                                      </p:cBhvr>
                                    </p:animEffect>
                                  </p:childTnLst>
                                </p:cTn>
                              </p:par>
                            </p:childTnLst>
                          </p:cTn>
                        </p:par>
                        <p:par>
                          <p:cTn id="13" fill="hold">
                            <p:stCondLst>
                              <p:cond delay="2500"/>
                            </p:stCondLst>
                            <p:childTnLst>
                              <p:par>
                                <p:cTn id="14" presetID="53" presetClass="entr" presetSubtype="16" fill="hold" nodeType="afterEffect">
                                  <p:stCondLst>
                                    <p:cond delay="0"/>
                                  </p:stCondLst>
                                  <p:childTnLst>
                                    <p:set>
                                      <p:cBhvr>
                                        <p:cTn id="15" dur="1" fill="hold">
                                          <p:stCondLst>
                                            <p:cond delay="0"/>
                                          </p:stCondLst>
                                        </p:cTn>
                                        <p:tgtEl>
                                          <p:spTgt spid="12"/>
                                        </p:tgtEl>
                                        <p:attrNameLst>
                                          <p:attrName>style.visibility</p:attrName>
                                        </p:attrNameLst>
                                      </p:cBhvr>
                                      <p:to>
                                        <p:strVal val="visible"/>
                                      </p:to>
                                    </p:set>
                                    <p:anim calcmode="lin" valueType="num">
                                      <p:cBhvr>
                                        <p:cTn id="16" dur="500" fill="hold"/>
                                        <p:tgtEl>
                                          <p:spTgt spid="12"/>
                                        </p:tgtEl>
                                        <p:attrNameLst>
                                          <p:attrName>ppt_w</p:attrName>
                                        </p:attrNameLst>
                                      </p:cBhvr>
                                      <p:tavLst>
                                        <p:tav tm="0">
                                          <p:val>
                                            <p:fltVal val="0"/>
                                          </p:val>
                                        </p:tav>
                                        <p:tav tm="100000">
                                          <p:val>
                                            <p:strVal val="#ppt_w"/>
                                          </p:val>
                                        </p:tav>
                                      </p:tavLst>
                                    </p:anim>
                                    <p:anim calcmode="lin" valueType="num">
                                      <p:cBhvr>
                                        <p:cTn id="17" dur="500" fill="hold"/>
                                        <p:tgtEl>
                                          <p:spTgt spid="12"/>
                                        </p:tgtEl>
                                        <p:attrNameLst>
                                          <p:attrName>ppt_h</p:attrName>
                                        </p:attrNameLst>
                                      </p:cBhvr>
                                      <p:tavLst>
                                        <p:tav tm="0">
                                          <p:val>
                                            <p:fltVal val="0"/>
                                          </p:val>
                                        </p:tav>
                                        <p:tav tm="100000">
                                          <p:val>
                                            <p:strVal val="#ppt_h"/>
                                          </p:val>
                                        </p:tav>
                                      </p:tavLst>
                                    </p:anim>
                                    <p:animEffect transition="in" filter="fade">
                                      <p:cBhvr>
                                        <p:cTn id="18" dur="500"/>
                                        <p:tgtEl>
                                          <p:spTgt spid="12"/>
                                        </p:tgtEl>
                                      </p:cBhvr>
                                    </p:animEffect>
                                  </p:childTnLst>
                                </p:cTn>
                              </p:par>
                            </p:childTnLst>
                          </p:cTn>
                        </p:par>
                        <p:par>
                          <p:cTn id="19" fill="hold">
                            <p:stCondLst>
                              <p:cond delay="3000"/>
                            </p:stCondLst>
                            <p:childTnLst>
                              <p:par>
                                <p:cTn id="20" presetID="41" presetClass="entr" presetSubtype="0" fill="hold" grpId="0" nodeType="afterEffect">
                                  <p:stCondLst>
                                    <p:cond delay="0"/>
                                  </p:stCondLst>
                                  <p:iterate type="lt">
                                    <p:tmPct val="10000"/>
                                  </p:iterate>
                                  <p:childTnLst>
                                    <p:set>
                                      <p:cBhvr>
                                        <p:cTn id="21" dur="1" fill="hold">
                                          <p:stCondLst>
                                            <p:cond delay="0"/>
                                          </p:stCondLst>
                                        </p:cTn>
                                        <p:tgtEl>
                                          <p:spTgt spid="15"/>
                                        </p:tgtEl>
                                        <p:attrNameLst>
                                          <p:attrName>style.visibility</p:attrName>
                                        </p:attrNameLst>
                                      </p:cBhvr>
                                      <p:to>
                                        <p:strVal val="visible"/>
                                      </p:to>
                                    </p:set>
                                    <p:anim calcmode="lin" valueType="num">
                                      <p:cBhvr>
                                        <p:cTn id="22" dur="500" fill="hold"/>
                                        <p:tgtEl>
                                          <p:spTgt spid="15"/>
                                        </p:tgtEl>
                                        <p:attrNameLst>
                                          <p:attrName>ppt_x</p:attrName>
                                        </p:attrNameLst>
                                      </p:cBhvr>
                                      <p:tavLst>
                                        <p:tav tm="0">
                                          <p:val>
                                            <p:strVal val="#ppt_x"/>
                                          </p:val>
                                        </p:tav>
                                        <p:tav tm="50000">
                                          <p:val>
                                            <p:strVal val="#ppt_x+.1"/>
                                          </p:val>
                                        </p:tav>
                                        <p:tav tm="100000">
                                          <p:val>
                                            <p:strVal val="#ppt_x"/>
                                          </p:val>
                                        </p:tav>
                                      </p:tavLst>
                                    </p:anim>
                                    <p:anim calcmode="lin" valueType="num">
                                      <p:cBhvr>
                                        <p:cTn id="23" dur="500" fill="hold"/>
                                        <p:tgtEl>
                                          <p:spTgt spid="15"/>
                                        </p:tgtEl>
                                        <p:attrNameLst>
                                          <p:attrName>ppt_y</p:attrName>
                                        </p:attrNameLst>
                                      </p:cBhvr>
                                      <p:tavLst>
                                        <p:tav tm="0">
                                          <p:val>
                                            <p:strVal val="#ppt_y"/>
                                          </p:val>
                                        </p:tav>
                                        <p:tav tm="100000">
                                          <p:val>
                                            <p:strVal val="#ppt_y"/>
                                          </p:val>
                                        </p:tav>
                                      </p:tavLst>
                                    </p:anim>
                                    <p:anim calcmode="lin" valueType="num">
                                      <p:cBhvr>
                                        <p:cTn id="24" dur="500" fill="hold"/>
                                        <p:tgtEl>
                                          <p:spTgt spid="15"/>
                                        </p:tgtEl>
                                        <p:attrNameLst>
                                          <p:attrName>ppt_h</p:attrName>
                                        </p:attrNameLst>
                                      </p:cBhvr>
                                      <p:tavLst>
                                        <p:tav tm="0">
                                          <p:val>
                                            <p:strVal val="#ppt_h/10"/>
                                          </p:val>
                                        </p:tav>
                                        <p:tav tm="50000">
                                          <p:val>
                                            <p:strVal val="#ppt_h+.01"/>
                                          </p:val>
                                        </p:tav>
                                        <p:tav tm="100000">
                                          <p:val>
                                            <p:strVal val="#ppt_h"/>
                                          </p:val>
                                        </p:tav>
                                      </p:tavLst>
                                    </p:anim>
                                    <p:anim calcmode="lin" valueType="num">
                                      <p:cBhvr>
                                        <p:cTn id="25" dur="500" fill="hold"/>
                                        <p:tgtEl>
                                          <p:spTgt spid="15"/>
                                        </p:tgtEl>
                                        <p:attrNameLst>
                                          <p:attrName>ppt_w</p:attrName>
                                        </p:attrNameLst>
                                      </p:cBhvr>
                                      <p:tavLst>
                                        <p:tav tm="0">
                                          <p:val>
                                            <p:strVal val="#ppt_w/10"/>
                                          </p:val>
                                        </p:tav>
                                        <p:tav tm="50000">
                                          <p:val>
                                            <p:strVal val="#ppt_w+.01"/>
                                          </p:val>
                                        </p:tav>
                                        <p:tav tm="100000">
                                          <p:val>
                                            <p:strVal val="#ppt_w"/>
                                          </p:val>
                                        </p:tav>
                                      </p:tavLst>
                                    </p:anim>
                                    <p:animEffect transition="in" filter="fade">
                                      <p:cBhvr>
                                        <p:cTn id="26" dur="500" tmFilter="0,0; .5, 1; 1, 1"/>
                                        <p:tgtEl>
                                          <p:spTgt spid="15"/>
                                        </p:tgtEl>
                                      </p:cBhvr>
                                    </p:animEffect>
                                  </p:childTnLst>
                                </p:cTn>
                              </p:par>
                              <p:par>
                                <p:cTn id="27" presetID="2" presetClass="entr" presetSubtype="2" fill="hold" grpId="0" nodeType="withEffect">
                                  <p:stCondLst>
                                    <p:cond delay="1000"/>
                                  </p:stCondLst>
                                  <p:childTnLst>
                                    <p:set>
                                      <p:cBhvr>
                                        <p:cTn id="28" dur="1" fill="hold">
                                          <p:stCondLst>
                                            <p:cond delay="0"/>
                                          </p:stCondLst>
                                        </p:cTn>
                                        <p:tgtEl>
                                          <p:spTgt spid="18"/>
                                        </p:tgtEl>
                                        <p:attrNameLst>
                                          <p:attrName>style.visibility</p:attrName>
                                        </p:attrNameLst>
                                      </p:cBhvr>
                                      <p:to>
                                        <p:strVal val="visible"/>
                                      </p:to>
                                    </p:set>
                                    <p:anim calcmode="lin" valueType="num">
                                      <p:cBhvr additive="base">
                                        <p:cTn id="29" dur="500" fill="hold"/>
                                        <p:tgtEl>
                                          <p:spTgt spid="18"/>
                                        </p:tgtEl>
                                        <p:attrNameLst>
                                          <p:attrName>ppt_x</p:attrName>
                                        </p:attrNameLst>
                                      </p:cBhvr>
                                      <p:tavLst>
                                        <p:tav tm="0">
                                          <p:val>
                                            <p:strVal val="1+#ppt_w/2"/>
                                          </p:val>
                                        </p:tav>
                                        <p:tav tm="100000">
                                          <p:val>
                                            <p:strVal val="#ppt_x"/>
                                          </p:val>
                                        </p:tav>
                                      </p:tavLst>
                                    </p:anim>
                                    <p:anim calcmode="lin" valueType="num">
                                      <p:cBhvr additive="base">
                                        <p:cTn id="30" dur="500" fill="hold"/>
                                        <p:tgtEl>
                                          <p:spTgt spid="18"/>
                                        </p:tgtEl>
                                        <p:attrNameLst>
                                          <p:attrName>ppt_y</p:attrName>
                                        </p:attrNameLst>
                                      </p:cBhvr>
                                      <p:tavLst>
                                        <p:tav tm="0">
                                          <p:val>
                                            <p:strVal val="#ppt_y"/>
                                          </p:val>
                                        </p:tav>
                                        <p:tav tm="100000">
                                          <p:val>
                                            <p:strVal val="#ppt_y"/>
                                          </p:val>
                                        </p:tav>
                                      </p:tavLst>
                                    </p:anim>
                                  </p:childTnLst>
                                </p:cTn>
                              </p:par>
                              <p:par>
                                <p:cTn id="31" presetID="2" presetClass="entr" presetSubtype="2" fill="hold" grpId="0" nodeType="withEffect">
                                  <p:stCondLst>
                                    <p:cond delay="1000"/>
                                  </p:stCondLst>
                                  <p:childTnLst>
                                    <p:set>
                                      <p:cBhvr>
                                        <p:cTn id="32" dur="1" fill="hold">
                                          <p:stCondLst>
                                            <p:cond delay="0"/>
                                          </p:stCondLst>
                                        </p:cTn>
                                        <p:tgtEl>
                                          <p:spTgt spid="19"/>
                                        </p:tgtEl>
                                        <p:attrNameLst>
                                          <p:attrName>style.visibility</p:attrName>
                                        </p:attrNameLst>
                                      </p:cBhvr>
                                      <p:to>
                                        <p:strVal val="visible"/>
                                      </p:to>
                                    </p:set>
                                    <p:anim calcmode="lin" valueType="num">
                                      <p:cBhvr additive="base">
                                        <p:cTn id="33" dur="500" fill="hold"/>
                                        <p:tgtEl>
                                          <p:spTgt spid="19"/>
                                        </p:tgtEl>
                                        <p:attrNameLst>
                                          <p:attrName>ppt_x</p:attrName>
                                        </p:attrNameLst>
                                      </p:cBhvr>
                                      <p:tavLst>
                                        <p:tav tm="0">
                                          <p:val>
                                            <p:strVal val="1+#ppt_w/2"/>
                                          </p:val>
                                        </p:tav>
                                        <p:tav tm="100000">
                                          <p:val>
                                            <p:strVal val="#ppt_x"/>
                                          </p:val>
                                        </p:tav>
                                      </p:tavLst>
                                    </p:anim>
                                    <p:anim calcmode="lin" valueType="num">
                                      <p:cBhvr additive="base">
                                        <p:cTn id="34" dur="500" fill="hold"/>
                                        <p:tgtEl>
                                          <p:spTgt spid="19"/>
                                        </p:tgtEl>
                                        <p:attrNameLst>
                                          <p:attrName>ppt_y</p:attrName>
                                        </p:attrNameLst>
                                      </p:cBhvr>
                                      <p:tavLst>
                                        <p:tav tm="0">
                                          <p:val>
                                            <p:strVal val="#ppt_y"/>
                                          </p:val>
                                        </p:tav>
                                        <p:tav tm="100000">
                                          <p:val>
                                            <p:strVal val="#ppt_y"/>
                                          </p:val>
                                        </p:tav>
                                      </p:tavLst>
                                    </p:anim>
                                  </p:childTnLst>
                                </p:cTn>
                              </p:par>
                              <p:par>
                                <p:cTn id="35" presetID="2" presetClass="entr" presetSubtype="2" fill="hold" grpId="0" nodeType="withEffect">
                                  <p:stCondLst>
                                    <p:cond delay="1000"/>
                                  </p:stCondLst>
                                  <p:childTnLst>
                                    <p:set>
                                      <p:cBhvr>
                                        <p:cTn id="36" dur="1" fill="hold">
                                          <p:stCondLst>
                                            <p:cond delay="0"/>
                                          </p:stCondLst>
                                        </p:cTn>
                                        <p:tgtEl>
                                          <p:spTgt spid="21"/>
                                        </p:tgtEl>
                                        <p:attrNameLst>
                                          <p:attrName>style.visibility</p:attrName>
                                        </p:attrNameLst>
                                      </p:cBhvr>
                                      <p:to>
                                        <p:strVal val="visible"/>
                                      </p:to>
                                    </p:set>
                                    <p:anim calcmode="lin" valueType="num">
                                      <p:cBhvr additive="base">
                                        <p:cTn id="37" dur="500" fill="hold"/>
                                        <p:tgtEl>
                                          <p:spTgt spid="21"/>
                                        </p:tgtEl>
                                        <p:attrNameLst>
                                          <p:attrName>ppt_x</p:attrName>
                                        </p:attrNameLst>
                                      </p:cBhvr>
                                      <p:tavLst>
                                        <p:tav tm="0">
                                          <p:val>
                                            <p:strVal val="1+#ppt_w/2"/>
                                          </p:val>
                                        </p:tav>
                                        <p:tav tm="100000">
                                          <p:val>
                                            <p:strVal val="#ppt_x"/>
                                          </p:val>
                                        </p:tav>
                                      </p:tavLst>
                                    </p:anim>
                                    <p:anim calcmode="lin" valueType="num">
                                      <p:cBhvr additive="base">
                                        <p:cTn id="38" dur="500" fill="hold"/>
                                        <p:tgtEl>
                                          <p:spTgt spid="21"/>
                                        </p:tgtEl>
                                        <p:attrNameLst>
                                          <p:attrName>ppt_y</p:attrName>
                                        </p:attrNameLst>
                                      </p:cBhvr>
                                      <p:tavLst>
                                        <p:tav tm="0">
                                          <p:val>
                                            <p:strVal val="#ppt_y"/>
                                          </p:val>
                                        </p:tav>
                                        <p:tav tm="100000">
                                          <p:val>
                                            <p:strVal val="#ppt_y"/>
                                          </p:val>
                                        </p:tav>
                                      </p:tavLst>
                                    </p:anim>
                                  </p:childTnLst>
                                </p:cTn>
                              </p:par>
                              <p:par>
                                <p:cTn id="39" presetID="2" presetClass="entr" presetSubtype="2" fill="hold" grpId="0" nodeType="withEffect">
                                  <p:stCondLst>
                                    <p:cond delay="1000"/>
                                  </p:stCondLst>
                                  <p:childTnLst>
                                    <p:set>
                                      <p:cBhvr>
                                        <p:cTn id="40" dur="1" fill="hold">
                                          <p:stCondLst>
                                            <p:cond delay="0"/>
                                          </p:stCondLst>
                                        </p:cTn>
                                        <p:tgtEl>
                                          <p:spTgt spid="22"/>
                                        </p:tgtEl>
                                        <p:attrNameLst>
                                          <p:attrName>style.visibility</p:attrName>
                                        </p:attrNameLst>
                                      </p:cBhvr>
                                      <p:to>
                                        <p:strVal val="visible"/>
                                      </p:to>
                                    </p:set>
                                    <p:anim calcmode="lin" valueType="num">
                                      <p:cBhvr additive="base">
                                        <p:cTn id="41" dur="500" fill="hold"/>
                                        <p:tgtEl>
                                          <p:spTgt spid="22"/>
                                        </p:tgtEl>
                                        <p:attrNameLst>
                                          <p:attrName>ppt_x</p:attrName>
                                        </p:attrNameLst>
                                      </p:cBhvr>
                                      <p:tavLst>
                                        <p:tav tm="0">
                                          <p:val>
                                            <p:strVal val="1+#ppt_w/2"/>
                                          </p:val>
                                        </p:tav>
                                        <p:tav tm="100000">
                                          <p:val>
                                            <p:strVal val="#ppt_x"/>
                                          </p:val>
                                        </p:tav>
                                      </p:tavLst>
                                    </p:anim>
                                    <p:anim calcmode="lin" valueType="num">
                                      <p:cBhvr additive="base">
                                        <p:cTn id="42" dur="500" fill="hold"/>
                                        <p:tgtEl>
                                          <p:spTgt spid="22"/>
                                        </p:tgtEl>
                                        <p:attrNameLst>
                                          <p:attrName>ppt_y</p:attrName>
                                        </p:attrNameLst>
                                      </p:cBhvr>
                                      <p:tavLst>
                                        <p:tav tm="0">
                                          <p:val>
                                            <p:strVal val="#ppt_y"/>
                                          </p:val>
                                        </p:tav>
                                        <p:tav tm="100000">
                                          <p:val>
                                            <p:strVal val="#ppt_y"/>
                                          </p:val>
                                        </p:tav>
                                      </p:tavLst>
                                    </p:anim>
                                  </p:childTnLst>
                                </p:cTn>
                              </p:par>
                              <p:par>
                                <p:cTn id="43" presetID="2" presetClass="entr" presetSubtype="2" fill="hold" grpId="0" nodeType="withEffect">
                                  <p:stCondLst>
                                    <p:cond delay="1000"/>
                                  </p:stCondLst>
                                  <p:childTnLst>
                                    <p:set>
                                      <p:cBhvr>
                                        <p:cTn id="44" dur="1" fill="hold">
                                          <p:stCondLst>
                                            <p:cond delay="0"/>
                                          </p:stCondLst>
                                        </p:cTn>
                                        <p:tgtEl>
                                          <p:spTgt spid="23"/>
                                        </p:tgtEl>
                                        <p:attrNameLst>
                                          <p:attrName>style.visibility</p:attrName>
                                        </p:attrNameLst>
                                      </p:cBhvr>
                                      <p:to>
                                        <p:strVal val="visible"/>
                                      </p:to>
                                    </p:set>
                                    <p:anim calcmode="lin" valueType="num">
                                      <p:cBhvr additive="base">
                                        <p:cTn id="45" dur="500" fill="hold"/>
                                        <p:tgtEl>
                                          <p:spTgt spid="23"/>
                                        </p:tgtEl>
                                        <p:attrNameLst>
                                          <p:attrName>ppt_x</p:attrName>
                                        </p:attrNameLst>
                                      </p:cBhvr>
                                      <p:tavLst>
                                        <p:tav tm="0">
                                          <p:val>
                                            <p:strVal val="1+#ppt_w/2"/>
                                          </p:val>
                                        </p:tav>
                                        <p:tav tm="100000">
                                          <p:val>
                                            <p:strVal val="#ppt_x"/>
                                          </p:val>
                                        </p:tav>
                                      </p:tavLst>
                                    </p:anim>
                                    <p:anim calcmode="lin" valueType="num">
                                      <p:cBhvr additive="base">
                                        <p:cTn id="46" dur="500" fill="hold"/>
                                        <p:tgtEl>
                                          <p:spTgt spid="23"/>
                                        </p:tgtEl>
                                        <p:attrNameLst>
                                          <p:attrName>ppt_y</p:attrName>
                                        </p:attrNameLst>
                                      </p:cBhvr>
                                      <p:tavLst>
                                        <p:tav tm="0">
                                          <p:val>
                                            <p:strVal val="#ppt_y"/>
                                          </p:val>
                                        </p:tav>
                                        <p:tav tm="100000">
                                          <p:val>
                                            <p:strVal val="#ppt_y"/>
                                          </p:val>
                                        </p:tav>
                                      </p:tavLst>
                                    </p:anim>
                                  </p:childTnLst>
                                </p:cTn>
                              </p:par>
                              <p:par>
                                <p:cTn id="47" presetID="2" presetClass="entr" presetSubtype="8" fill="hold" grpId="0" nodeType="withEffect">
                                  <p:stCondLst>
                                    <p:cond delay="1500"/>
                                  </p:stCondLst>
                                  <p:childTnLst>
                                    <p:set>
                                      <p:cBhvr>
                                        <p:cTn id="48" dur="1" fill="hold">
                                          <p:stCondLst>
                                            <p:cond delay="0"/>
                                          </p:stCondLst>
                                        </p:cTn>
                                        <p:tgtEl>
                                          <p:spTgt spid="24"/>
                                        </p:tgtEl>
                                        <p:attrNameLst>
                                          <p:attrName>style.visibility</p:attrName>
                                        </p:attrNameLst>
                                      </p:cBhvr>
                                      <p:to>
                                        <p:strVal val="visible"/>
                                      </p:to>
                                    </p:set>
                                    <p:anim calcmode="lin" valueType="num">
                                      <p:cBhvr additive="base">
                                        <p:cTn id="49" dur="500" fill="hold"/>
                                        <p:tgtEl>
                                          <p:spTgt spid="24"/>
                                        </p:tgtEl>
                                        <p:attrNameLst>
                                          <p:attrName>ppt_x</p:attrName>
                                        </p:attrNameLst>
                                      </p:cBhvr>
                                      <p:tavLst>
                                        <p:tav tm="0">
                                          <p:val>
                                            <p:strVal val="0-#ppt_w/2"/>
                                          </p:val>
                                        </p:tav>
                                        <p:tav tm="100000">
                                          <p:val>
                                            <p:strVal val="#ppt_x"/>
                                          </p:val>
                                        </p:tav>
                                      </p:tavLst>
                                    </p:anim>
                                    <p:anim calcmode="lin" valueType="num">
                                      <p:cBhvr additive="base">
                                        <p:cTn id="50" dur="500" fill="hold"/>
                                        <p:tgtEl>
                                          <p:spTgt spid="24"/>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1500"/>
                                  </p:stCondLst>
                                  <p:childTnLst>
                                    <p:set>
                                      <p:cBhvr>
                                        <p:cTn id="52" dur="1" fill="hold">
                                          <p:stCondLst>
                                            <p:cond delay="0"/>
                                          </p:stCondLst>
                                        </p:cTn>
                                        <p:tgtEl>
                                          <p:spTgt spid="25"/>
                                        </p:tgtEl>
                                        <p:attrNameLst>
                                          <p:attrName>style.visibility</p:attrName>
                                        </p:attrNameLst>
                                      </p:cBhvr>
                                      <p:to>
                                        <p:strVal val="visible"/>
                                      </p:to>
                                    </p:set>
                                    <p:anim calcmode="lin" valueType="num">
                                      <p:cBhvr additive="base">
                                        <p:cTn id="53" dur="500" fill="hold"/>
                                        <p:tgtEl>
                                          <p:spTgt spid="25"/>
                                        </p:tgtEl>
                                        <p:attrNameLst>
                                          <p:attrName>ppt_x</p:attrName>
                                        </p:attrNameLst>
                                      </p:cBhvr>
                                      <p:tavLst>
                                        <p:tav tm="0">
                                          <p:val>
                                            <p:strVal val="0-#ppt_w/2"/>
                                          </p:val>
                                        </p:tav>
                                        <p:tav tm="100000">
                                          <p:val>
                                            <p:strVal val="#ppt_x"/>
                                          </p:val>
                                        </p:tav>
                                      </p:tavLst>
                                    </p:anim>
                                    <p:anim calcmode="lin" valueType="num">
                                      <p:cBhvr additive="base">
                                        <p:cTn id="54" dur="500" fill="hold"/>
                                        <p:tgtEl>
                                          <p:spTgt spid="25"/>
                                        </p:tgtEl>
                                        <p:attrNameLst>
                                          <p:attrName>ppt_y</p:attrName>
                                        </p:attrNameLst>
                                      </p:cBhvr>
                                      <p:tavLst>
                                        <p:tav tm="0">
                                          <p:val>
                                            <p:strVal val="#ppt_y"/>
                                          </p:val>
                                        </p:tav>
                                        <p:tav tm="100000">
                                          <p:val>
                                            <p:strVal val="#ppt_y"/>
                                          </p:val>
                                        </p:tav>
                                      </p:tavLst>
                                    </p:anim>
                                  </p:childTnLst>
                                </p:cTn>
                              </p:par>
                              <p:par>
                                <p:cTn id="55" presetID="2" presetClass="entr" presetSubtype="8" fill="hold" grpId="0" nodeType="withEffect">
                                  <p:stCondLst>
                                    <p:cond delay="1500"/>
                                  </p:stCondLst>
                                  <p:childTnLst>
                                    <p:set>
                                      <p:cBhvr>
                                        <p:cTn id="56" dur="1" fill="hold">
                                          <p:stCondLst>
                                            <p:cond delay="0"/>
                                          </p:stCondLst>
                                        </p:cTn>
                                        <p:tgtEl>
                                          <p:spTgt spid="26"/>
                                        </p:tgtEl>
                                        <p:attrNameLst>
                                          <p:attrName>style.visibility</p:attrName>
                                        </p:attrNameLst>
                                      </p:cBhvr>
                                      <p:to>
                                        <p:strVal val="visible"/>
                                      </p:to>
                                    </p:set>
                                    <p:anim calcmode="lin" valueType="num">
                                      <p:cBhvr additive="base">
                                        <p:cTn id="57" dur="500" fill="hold"/>
                                        <p:tgtEl>
                                          <p:spTgt spid="26"/>
                                        </p:tgtEl>
                                        <p:attrNameLst>
                                          <p:attrName>ppt_x</p:attrName>
                                        </p:attrNameLst>
                                      </p:cBhvr>
                                      <p:tavLst>
                                        <p:tav tm="0">
                                          <p:val>
                                            <p:strVal val="0-#ppt_w/2"/>
                                          </p:val>
                                        </p:tav>
                                        <p:tav tm="100000">
                                          <p:val>
                                            <p:strVal val="#ppt_x"/>
                                          </p:val>
                                        </p:tav>
                                      </p:tavLst>
                                    </p:anim>
                                    <p:anim calcmode="lin" valueType="num">
                                      <p:cBhvr additive="base">
                                        <p:cTn id="58" dur="500" fill="hold"/>
                                        <p:tgtEl>
                                          <p:spTgt spid="26"/>
                                        </p:tgtEl>
                                        <p:attrNameLst>
                                          <p:attrName>ppt_y</p:attrName>
                                        </p:attrNameLst>
                                      </p:cBhvr>
                                      <p:tavLst>
                                        <p:tav tm="0">
                                          <p:val>
                                            <p:strVal val="#ppt_y"/>
                                          </p:val>
                                        </p:tav>
                                        <p:tav tm="100000">
                                          <p:val>
                                            <p:strVal val="#ppt_y"/>
                                          </p:val>
                                        </p:tav>
                                      </p:tavLst>
                                    </p:anim>
                                  </p:childTnLst>
                                </p:cTn>
                              </p:par>
                              <p:par>
                                <p:cTn id="59" presetID="2" presetClass="entr" presetSubtype="8" fill="hold" grpId="0" nodeType="withEffect">
                                  <p:stCondLst>
                                    <p:cond delay="1500"/>
                                  </p:stCondLst>
                                  <p:childTnLst>
                                    <p:set>
                                      <p:cBhvr>
                                        <p:cTn id="60" dur="1" fill="hold">
                                          <p:stCondLst>
                                            <p:cond delay="0"/>
                                          </p:stCondLst>
                                        </p:cTn>
                                        <p:tgtEl>
                                          <p:spTgt spid="27"/>
                                        </p:tgtEl>
                                        <p:attrNameLst>
                                          <p:attrName>style.visibility</p:attrName>
                                        </p:attrNameLst>
                                      </p:cBhvr>
                                      <p:to>
                                        <p:strVal val="visible"/>
                                      </p:to>
                                    </p:set>
                                    <p:anim calcmode="lin" valueType="num">
                                      <p:cBhvr additive="base">
                                        <p:cTn id="61" dur="500" fill="hold"/>
                                        <p:tgtEl>
                                          <p:spTgt spid="27"/>
                                        </p:tgtEl>
                                        <p:attrNameLst>
                                          <p:attrName>ppt_x</p:attrName>
                                        </p:attrNameLst>
                                      </p:cBhvr>
                                      <p:tavLst>
                                        <p:tav tm="0">
                                          <p:val>
                                            <p:strVal val="0-#ppt_w/2"/>
                                          </p:val>
                                        </p:tav>
                                        <p:tav tm="100000">
                                          <p:val>
                                            <p:strVal val="#ppt_x"/>
                                          </p:val>
                                        </p:tav>
                                      </p:tavLst>
                                    </p:anim>
                                    <p:anim calcmode="lin" valueType="num">
                                      <p:cBhvr additive="base">
                                        <p:cTn id="62" dur="500" fill="hold"/>
                                        <p:tgtEl>
                                          <p:spTgt spid="27"/>
                                        </p:tgtEl>
                                        <p:attrNameLst>
                                          <p:attrName>ppt_y</p:attrName>
                                        </p:attrNameLst>
                                      </p:cBhvr>
                                      <p:tavLst>
                                        <p:tav tm="0">
                                          <p:val>
                                            <p:strVal val="#ppt_y"/>
                                          </p:val>
                                        </p:tav>
                                        <p:tav tm="100000">
                                          <p:val>
                                            <p:strVal val="#ppt_y"/>
                                          </p:val>
                                        </p:tav>
                                      </p:tavLst>
                                    </p:anim>
                                  </p:childTnLst>
                                </p:cTn>
                              </p:par>
                              <p:par>
                                <p:cTn id="63" presetID="2" presetClass="entr" presetSubtype="8" fill="hold" grpId="0" nodeType="withEffect">
                                  <p:stCondLst>
                                    <p:cond delay="1500"/>
                                  </p:stCondLst>
                                  <p:childTnLst>
                                    <p:set>
                                      <p:cBhvr>
                                        <p:cTn id="64" dur="1" fill="hold">
                                          <p:stCondLst>
                                            <p:cond delay="0"/>
                                          </p:stCondLst>
                                        </p:cTn>
                                        <p:tgtEl>
                                          <p:spTgt spid="28"/>
                                        </p:tgtEl>
                                        <p:attrNameLst>
                                          <p:attrName>style.visibility</p:attrName>
                                        </p:attrNameLst>
                                      </p:cBhvr>
                                      <p:to>
                                        <p:strVal val="visible"/>
                                      </p:to>
                                    </p:set>
                                    <p:anim calcmode="lin" valueType="num">
                                      <p:cBhvr additive="base">
                                        <p:cTn id="65" dur="500" fill="hold"/>
                                        <p:tgtEl>
                                          <p:spTgt spid="28"/>
                                        </p:tgtEl>
                                        <p:attrNameLst>
                                          <p:attrName>ppt_x</p:attrName>
                                        </p:attrNameLst>
                                      </p:cBhvr>
                                      <p:tavLst>
                                        <p:tav tm="0">
                                          <p:val>
                                            <p:strVal val="0-#ppt_w/2"/>
                                          </p:val>
                                        </p:tav>
                                        <p:tav tm="100000">
                                          <p:val>
                                            <p:strVal val="#ppt_x"/>
                                          </p:val>
                                        </p:tav>
                                      </p:tavLst>
                                    </p:anim>
                                    <p:anim calcmode="lin" valueType="num">
                                      <p:cBhvr additive="base">
                                        <p:cTn id="66" dur="500" fill="hold"/>
                                        <p:tgtEl>
                                          <p:spTgt spid="28"/>
                                        </p:tgtEl>
                                        <p:attrNameLst>
                                          <p:attrName>ppt_y</p:attrName>
                                        </p:attrNameLst>
                                      </p:cBhvr>
                                      <p:tavLst>
                                        <p:tav tm="0">
                                          <p:val>
                                            <p:strVal val="#ppt_y"/>
                                          </p:val>
                                        </p:tav>
                                        <p:tav tm="100000">
                                          <p:val>
                                            <p:strVal val="#ppt_y"/>
                                          </p:val>
                                        </p:tav>
                                      </p:tavLst>
                                    </p:anim>
                                  </p:childTnLst>
                                </p:cTn>
                              </p:par>
                              <p:par>
                                <p:cTn id="67" presetID="2" presetClass="entr" presetSubtype="2" fill="hold" grpId="0" nodeType="withEffect">
                                  <p:stCondLst>
                                    <p:cond delay="2000"/>
                                  </p:stCondLst>
                                  <p:childTnLst>
                                    <p:set>
                                      <p:cBhvr>
                                        <p:cTn id="68" dur="1" fill="hold">
                                          <p:stCondLst>
                                            <p:cond delay="0"/>
                                          </p:stCondLst>
                                        </p:cTn>
                                        <p:tgtEl>
                                          <p:spTgt spid="29"/>
                                        </p:tgtEl>
                                        <p:attrNameLst>
                                          <p:attrName>style.visibility</p:attrName>
                                        </p:attrNameLst>
                                      </p:cBhvr>
                                      <p:to>
                                        <p:strVal val="visible"/>
                                      </p:to>
                                    </p:set>
                                    <p:anim calcmode="lin" valueType="num">
                                      <p:cBhvr additive="base">
                                        <p:cTn id="69" dur="500" fill="hold"/>
                                        <p:tgtEl>
                                          <p:spTgt spid="29"/>
                                        </p:tgtEl>
                                        <p:attrNameLst>
                                          <p:attrName>ppt_x</p:attrName>
                                        </p:attrNameLst>
                                      </p:cBhvr>
                                      <p:tavLst>
                                        <p:tav tm="0">
                                          <p:val>
                                            <p:strVal val="1+#ppt_w/2"/>
                                          </p:val>
                                        </p:tav>
                                        <p:tav tm="100000">
                                          <p:val>
                                            <p:strVal val="#ppt_x"/>
                                          </p:val>
                                        </p:tav>
                                      </p:tavLst>
                                    </p:anim>
                                    <p:anim calcmode="lin" valueType="num">
                                      <p:cBhvr additive="base">
                                        <p:cTn id="70" dur="500" fill="hold"/>
                                        <p:tgtEl>
                                          <p:spTgt spid="29"/>
                                        </p:tgtEl>
                                        <p:attrNameLst>
                                          <p:attrName>ppt_y</p:attrName>
                                        </p:attrNameLst>
                                      </p:cBhvr>
                                      <p:tavLst>
                                        <p:tav tm="0">
                                          <p:val>
                                            <p:strVal val="#ppt_y"/>
                                          </p:val>
                                        </p:tav>
                                        <p:tav tm="100000">
                                          <p:val>
                                            <p:strVal val="#ppt_y"/>
                                          </p:val>
                                        </p:tav>
                                      </p:tavLst>
                                    </p:anim>
                                  </p:childTnLst>
                                </p:cTn>
                              </p:par>
                              <p:par>
                                <p:cTn id="71" presetID="2" presetClass="entr" presetSubtype="2" fill="hold" grpId="0" nodeType="withEffect">
                                  <p:stCondLst>
                                    <p:cond delay="2000"/>
                                  </p:stCondLst>
                                  <p:childTnLst>
                                    <p:set>
                                      <p:cBhvr>
                                        <p:cTn id="72" dur="1" fill="hold">
                                          <p:stCondLst>
                                            <p:cond delay="0"/>
                                          </p:stCondLst>
                                        </p:cTn>
                                        <p:tgtEl>
                                          <p:spTgt spid="30"/>
                                        </p:tgtEl>
                                        <p:attrNameLst>
                                          <p:attrName>style.visibility</p:attrName>
                                        </p:attrNameLst>
                                      </p:cBhvr>
                                      <p:to>
                                        <p:strVal val="visible"/>
                                      </p:to>
                                    </p:set>
                                    <p:anim calcmode="lin" valueType="num">
                                      <p:cBhvr additive="base">
                                        <p:cTn id="73" dur="500" fill="hold"/>
                                        <p:tgtEl>
                                          <p:spTgt spid="30"/>
                                        </p:tgtEl>
                                        <p:attrNameLst>
                                          <p:attrName>ppt_x</p:attrName>
                                        </p:attrNameLst>
                                      </p:cBhvr>
                                      <p:tavLst>
                                        <p:tav tm="0">
                                          <p:val>
                                            <p:strVal val="1+#ppt_w/2"/>
                                          </p:val>
                                        </p:tav>
                                        <p:tav tm="100000">
                                          <p:val>
                                            <p:strVal val="#ppt_x"/>
                                          </p:val>
                                        </p:tav>
                                      </p:tavLst>
                                    </p:anim>
                                    <p:anim calcmode="lin" valueType="num">
                                      <p:cBhvr additive="base">
                                        <p:cTn id="74" dur="500" fill="hold"/>
                                        <p:tgtEl>
                                          <p:spTgt spid="30"/>
                                        </p:tgtEl>
                                        <p:attrNameLst>
                                          <p:attrName>ppt_y</p:attrName>
                                        </p:attrNameLst>
                                      </p:cBhvr>
                                      <p:tavLst>
                                        <p:tav tm="0">
                                          <p:val>
                                            <p:strVal val="#ppt_y"/>
                                          </p:val>
                                        </p:tav>
                                        <p:tav tm="100000">
                                          <p:val>
                                            <p:strVal val="#ppt_y"/>
                                          </p:val>
                                        </p:tav>
                                      </p:tavLst>
                                    </p:anim>
                                  </p:childTnLst>
                                </p:cTn>
                              </p:par>
                              <p:par>
                                <p:cTn id="75" presetID="2" presetClass="entr" presetSubtype="2" fill="hold" grpId="0" nodeType="withEffect">
                                  <p:stCondLst>
                                    <p:cond delay="2000"/>
                                  </p:stCondLst>
                                  <p:childTnLst>
                                    <p:set>
                                      <p:cBhvr>
                                        <p:cTn id="76" dur="1" fill="hold">
                                          <p:stCondLst>
                                            <p:cond delay="0"/>
                                          </p:stCondLst>
                                        </p:cTn>
                                        <p:tgtEl>
                                          <p:spTgt spid="31"/>
                                        </p:tgtEl>
                                        <p:attrNameLst>
                                          <p:attrName>style.visibility</p:attrName>
                                        </p:attrNameLst>
                                      </p:cBhvr>
                                      <p:to>
                                        <p:strVal val="visible"/>
                                      </p:to>
                                    </p:set>
                                    <p:anim calcmode="lin" valueType="num">
                                      <p:cBhvr additive="base">
                                        <p:cTn id="77" dur="500" fill="hold"/>
                                        <p:tgtEl>
                                          <p:spTgt spid="31"/>
                                        </p:tgtEl>
                                        <p:attrNameLst>
                                          <p:attrName>ppt_x</p:attrName>
                                        </p:attrNameLst>
                                      </p:cBhvr>
                                      <p:tavLst>
                                        <p:tav tm="0">
                                          <p:val>
                                            <p:strVal val="1+#ppt_w/2"/>
                                          </p:val>
                                        </p:tav>
                                        <p:tav tm="100000">
                                          <p:val>
                                            <p:strVal val="#ppt_x"/>
                                          </p:val>
                                        </p:tav>
                                      </p:tavLst>
                                    </p:anim>
                                    <p:anim calcmode="lin" valueType="num">
                                      <p:cBhvr additive="base">
                                        <p:cTn id="78" dur="500" fill="hold"/>
                                        <p:tgtEl>
                                          <p:spTgt spid="31"/>
                                        </p:tgtEl>
                                        <p:attrNameLst>
                                          <p:attrName>ppt_y</p:attrName>
                                        </p:attrNameLst>
                                      </p:cBhvr>
                                      <p:tavLst>
                                        <p:tav tm="0">
                                          <p:val>
                                            <p:strVal val="#ppt_y"/>
                                          </p:val>
                                        </p:tav>
                                        <p:tav tm="100000">
                                          <p:val>
                                            <p:strVal val="#ppt_y"/>
                                          </p:val>
                                        </p:tav>
                                      </p:tavLst>
                                    </p:anim>
                                  </p:childTnLst>
                                </p:cTn>
                              </p:par>
                              <p:par>
                                <p:cTn id="79" presetID="2" presetClass="entr" presetSubtype="2" fill="hold" grpId="0" nodeType="withEffect">
                                  <p:stCondLst>
                                    <p:cond delay="2000"/>
                                  </p:stCondLst>
                                  <p:childTnLst>
                                    <p:set>
                                      <p:cBhvr>
                                        <p:cTn id="80" dur="1" fill="hold">
                                          <p:stCondLst>
                                            <p:cond delay="0"/>
                                          </p:stCondLst>
                                        </p:cTn>
                                        <p:tgtEl>
                                          <p:spTgt spid="32"/>
                                        </p:tgtEl>
                                        <p:attrNameLst>
                                          <p:attrName>style.visibility</p:attrName>
                                        </p:attrNameLst>
                                      </p:cBhvr>
                                      <p:to>
                                        <p:strVal val="visible"/>
                                      </p:to>
                                    </p:set>
                                    <p:anim calcmode="lin" valueType="num">
                                      <p:cBhvr additive="base">
                                        <p:cTn id="81" dur="500" fill="hold"/>
                                        <p:tgtEl>
                                          <p:spTgt spid="32"/>
                                        </p:tgtEl>
                                        <p:attrNameLst>
                                          <p:attrName>ppt_x</p:attrName>
                                        </p:attrNameLst>
                                      </p:cBhvr>
                                      <p:tavLst>
                                        <p:tav tm="0">
                                          <p:val>
                                            <p:strVal val="1+#ppt_w/2"/>
                                          </p:val>
                                        </p:tav>
                                        <p:tav tm="100000">
                                          <p:val>
                                            <p:strVal val="#ppt_x"/>
                                          </p:val>
                                        </p:tav>
                                      </p:tavLst>
                                    </p:anim>
                                    <p:anim calcmode="lin" valueType="num">
                                      <p:cBhvr additive="base">
                                        <p:cTn id="82" dur="500" fill="hold"/>
                                        <p:tgtEl>
                                          <p:spTgt spid="32"/>
                                        </p:tgtEl>
                                        <p:attrNameLst>
                                          <p:attrName>ppt_y</p:attrName>
                                        </p:attrNameLst>
                                      </p:cBhvr>
                                      <p:tavLst>
                                        <p:tav tm="0">
                                          <p:val>
                                            <p:strVal val="#ppt_y"/>
                                          </p:val>
                                        </p:tav>
                                        <p:tav tm="100000">
                                          <p:val>
                                            <p:strVal val="#ppt_y"/>
                                          </p:val>
                                        </p:tav>
                                      </p:tavLst>
                                    </p:anim>
                                  </p:childTnLst>
                                </p:cTn>
                              </p:par>
                              <p:par>
                                <p:cTn id="83" presetID="2" presetClass="entr" presetSubtype="2" fill="hold" grpId="0" nodeType="withEffect">
                                  <p:stCondLst>
                                    <p:cond delay="2000"/>
                                  </p:stCondLst>
                                  <p:childTnLst>
                                    <p:set>
                                      <p:cBhvr>
                                        <p:cTn id="84" dur="1" fill="hold">
                                          <p:stCondLst>
                                            <p:cond delay="0"/>
                                          </p:stCondLst>
                                        </p:cTn>
                                        <p:tgtEl>
                                          <p:spTgt spid="33"/>
                                        </p:tgtEl>
                                        <p:attrNameLst>
                                          <p:attrName>style.visibility</p:attrName>
                                        </p:attrNameLst>
                                      </p:cBhvr>
                                      <p:to>
                                        <p:strVal val="visible"/>
                                      </p:to>
                                    </p:set>
                                    <p:anim calcmode="lin" valueType="num">
                                      <p:cBhvr additive="base">
                                        <p:cTn id="85" dur="500" fill="hold"/>
                                        <p:tgtEl>
                                          <p:spTgt spid="33"/>
                                        </p:tgtEl>
                                        <p:attrNameLst>
                                          <p:attrName>ppt_x</p:attrName>
                                        </p:attrNameLst>
                                      </p:cBhvr>
                                      <p:tavLst>
                                        <p:tav tm="0">
                                          <p:val>
                                            <p:strVal val="1+#ppt_w/2"/>
                                          </p:val>
                                        </p:tav>
                                        <p:tav tm="100000">
                                          <p:val>
                                            <p:strVal val="#ppt_x"/>
                                          </p:val>
                                        </p:tav>
                                      </p:tavLst>
                                    </p:anim>
                                    <p:anim calcmode="lin" valueType="num">
                                      <p:cBhvr additive="base">
                                        <p:cTn id="86" dur="500" fill="hold"/>
                                        <p:tgtEl>
                                          <p:spTgt spid="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5" grpId="0"/>
      <p:bldP spid="16" grpId="0" animBg="1"/>
      <p:bldP spid="18" grpId="0" animBg="1"/>
      <p:bldP spid="19"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P spid="33"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7" name="文本框 5"/>
          <p:cNvSpPr txBox="1">
            <a:spLocks noChangeArrowheads="1"/>
          </p:cNvSpPr>
          <p:nvPr/>
        </p:nvSpPr>
        <p:spPr bwMode="auto">
          <a:xfrm>
            <a:off x="152400" y="700088"/>
            <a:ext cx="8991600" cy="320675"/>
          </a:xfrm>
          <a:prstGeom prst="rect">
            <a:avLst/>
          </a:prstGeom>
          <a:noFill/>
          <a:ln w="9525">
            <a:noFill/>
            <a:miter lim="800000"/>
          </a:ln>
        </p:spPr>
        <p:txBody>
          <a:bodyPr>
            <a:spAutoFit/>
          </a:bodyPr>
          <a:lstStyle/>
          <a:p>
            <a:pPr marL="171450" marR="0" lvl="0" indent="-171450" algn="l" defTabSz="914400" rtl="0" eaLnBrk="0" fontAlgn="base" latinLnBrk="0" hangingPunct="0">
              <a:lnSpc>
                <a:spcPct val="150000"/>
              </a:lnSpc>
              <a:spcBef>
                <a:spcPct val="0"/>
              </a:spcBef>
              <a:spcAft>
                <a:spcPct val="0"/>
              </a:spcAft>
              <a:buClrTx/>
              <a:buSzTx/>
              <a:buFont typeface="Wingdings" panose="05000000000000000000" pitchFamily="2" charset="2"/>
              <a:buChar char="Ø"/>
              <a:defRPr/>
            </a:pPr>
            <a:r>
              <a:rPr kumimoji="0" lang="zh-CN" altLang="en-US" sz="1000" b="1" i="0" u="none" strike="noStrike" kern="1200" cap="none" spc="0" normalizeH="0" baseline="0" noProof="0">
                <a:ln>
                  <a:noFill/>
                </a:ln>
                <a:solidFill>
                  <a:srgbClr val="595959"/>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小型微利企业在预缴和汇算清缴企业所得税时，通过填写纳税申报表相关内容，即可享受小型微利企业所得税减免政策，无须审批、无须报送备案资料。</a:t>
            </a:r>
            <a:endParaRPr kumimoji="0" lang="zh-CN" altLang="en-US" sz="1000" b="1" i="0" u="none" strike="noStrike" kern="1200" cap="none" spc="0" normalizeH="0" baseline="0" noProof="0">
              <a:ln>
                <a:noFill/>
              </a:ln>
              <a:solidFill>
                <a:srgbClr val="595959"/>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0" name="矩形 9"/>
          <p:cNvSpPr/>
          <p:nvPr/>
        </p:nvSpPr>
        <p:spPr>
          <a:xfrm>
            <a:off x="152400" y="1049338"/>
            <a:ext cx="1152525" cy="323850"/>
          </a:xfrm>
          <a:prstGeom prst="rect">
            <a:avLst/>
          </a:prstGeom>
          <a:solidFill>
            <a:srgbClr val="FF4C4C"/>
          </a:solidFill>
          <a:ln w="28575">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zh-CN" altLang="en-US" sz="1800" b="1"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mn-cs"/>
              </a:rPr>
              <a:t>预  缴</a:t>
            </a:r>
            <a:endParaRPr kumimoji="0" lang="zh-CN" altLang="en-US" sz="1800" b="1"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mn-cs"/>
            </a:endParaRPr>
          </a:p>
        </p:txBody>
      </p:sp>
      <p:graphicFrame>
        <p:nvGraphicFramePr>
          <p:cNvPr id="29774" name="Group 78"/>
          <p:cNvGraphicFramePr>
            <a:graphicFrameLocks noGrp="1"/>
          </p:cNvGraphicFramePr>
          <p:nvPr/>
        </p:nvGraphicFramePr>
        <p:xfrm>
          <a:off x="22225" y="1477963"/>
          <a:ext cx="5486400" cy="1000125"/>
        </p:xfrm>
        <a:graphic>
          <a:graphicData uri="http://schemas.openxmlformats.org/drawingml/2006/table">
            <a:tbl>
              <a:tblPr/>
              <a:tblGrid>
                <a:gridCol w="1433513"/>
                <a:gridCol w="1350962"/>
                <a:gridCol w="1533525"/>
                <a:gridCol w="1168400"/>
              </a:tblGrid>
              <a:tr h="247650">
                <a:tc gridSpan="4">
                  <a:txBody>
                    <a:bodyPr/>
                    <a:lstStyle/>
                    <a:p>
                      <a:pPr marL="0" marR="0" lvl="0" indent="0" algn="ctr" defTabSz="914400" rtl="0" eaLnBrk="0" fontAlgn="base" latinLnBrk="0" hangingPunct="0">
                        <a:lnSpc>
                          <a:spcPts val="1300"/>
                        </a:lnSpc>
                        <a:spcBef>
                          <a:spcPct val="0"/>
                        </a:spcBef>
                        <a:spcAft>
                          <a:spcPct val="0"/>
                        </a:spcAft>
                        <a:buClrTx/>
                        <a:buSzTx/>
                        <a:buFontTx/>
                        <a:buNone/>
                      </a:pPr>
                      <a:r>
                        <a:rPr kumimoji="0" lang="zh-CN" altLang="en-US" sz="1100" b="1" i="0" u="none" strike="noStrike" cap="none" normalizeH="0" baseline="0">
                          <a:ln>
                            <a:noFill/>
                          </a:ln>
                          <a:solidFill>
                            <a:schemeClr val="tx1"/>
                          </a:solidFill>
                          <a:effectLst/>
                          <a:latin typeface="Arial" panose="020B0604020202020204" pitchFamily="34" charset="0"/>
                          <a:ea typeface="宋体" panose="02010600030101010101" pitchFamily="2" charset="-122"/>
                        </a:rPr>
                        <a:t>按   季   度   填   报   信   息</a:t>
                      </a:r>
                      <a:endParaRPr kumimoji="0" lang="zh-CN" altLang="en-US" sz="1300" b="1" i="0" u="none" strike="noStrike" cap="none" normalizeH="0" baseline="0">
                        <a:ln>
                          <a:noFill/>
                        </a:ln>
                        <a:solidFill>
                          <a:schemeClr val="tx1"/>
                        </a:solidFill>
                        <a:effectLst/>
                        <a:latin typeface="等线" panose="02010600030101010101" charset="-122"/>
                        <a:ea typeface="等线" panose="02010600030101010101" charset="-122"/>
                        <a:cs typeface="等线" panose="02010600030101010101" charset="-122"/>
                      </a:endParaRPr>
                    </a:p>
                  </a:txBody>
                  <a:tcPr marL="68582" marR="68582" marT="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ECECEC"/>
                    </a:solidFill>
                  </a:tcPr>
                </a:tc>
                <a:tc hMerge="1">
                  <a:tcPr/>
                </a:tc>
                <a:tc hMerge="1">
                  <a:tcPr/>
                </a:tc>
                <a:tc hMerge="1">
                  <a:tcPr/>
                </a:tc>
              </a:tr>
              <a:tr h="250825">
                <a:tc>
                  <a:txBody>
                    <a:bodyPr/>
                    <a:lstStyle/>
                    <a:p>
                      <a:pPr marL="0" marR="0" lvl="0" indent="0" algn="just" defTabSz="914400" rtl="0" eaLnBrk="0" fontAlgn="base" latinLnBrk="0" hangingPunct="0">
                        <a:lnSpc>
                          <a:spcPts val="1300"/>
                        </a:lnSpc>
                        <a:spcBef>
                          <a:spcPct val="0"/>
                        </a:spcBef>
                        <a:spcAft>
                          <a:spcPct val="0"/>
                        </a:spcAft>
                        <a:buClrTx/>
                        <a:buSzTx/>
                        <a:buFontTx/>
                        <a:buNone/>
                      </a:pPr>
                      <a:r>
                        <a:rPr kumimoji="0" lang="zh-CN" altLang="en-US" sz="1100" b="0" i="0" u="none" strike="noStrike" cap="none" normalizeH="0" baseline="0">
                          <a:ln>
                            <a:noFill/>
                          </a:ln>
                          <a:solidFill>
                            <a:schemeClr val="tx1"/>
                          </a:solidFill>
                          <a:effectLst/>
                          <a:latin typeface="Arial" panose="020B0604020202020204" pitchFamily="34" charset="0"/>
                          <a:ea typeface="宋体" panose="02010600030101010101" pitchFamily="2" charset="-122"/>
                        </a:rPr>
                        <a:t>季初从业人数</a:t>
                      </a:r>
                      <a:endParaRPr kumimoji="0" lang="zh-CN" altLang="en-US" sz="1300" b="0" i="0" u="none" strike="noStrike" cap="none" normalizeH="0" baseline="0">
                        <a:ln>
                          <a:noFill/>
                        </a:ln>
                        <a:solidFill>
                          <a:schemeClr val="tx1"/>
                        </a:solidFill>
                        <a:effectLst/>
                        <a:latin typeface="等线" panose="02010600030101010101" charset="-122"/>
                        <a:ea typeface="等线" panose="02010600030101010101" charset="-122"/>
                        <a:cs typeface="等线" panose="02010600030101010101" charset="-122"/>
                      </a:endParaRPr>
                    </a:p>
                  </a:txBody>
                  <a:tcPr marL="68582" marR="68582" marT="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ECECEC"/>
                    </a:solidFill>
                  </a:tcPr>
                </a:tc>
                <a:tc>
                  <a:txBody>
                    <a:bodyPr/>
                    <a:lstStyle/>
                    <a:p>
                      <a:pPr marL="0" marR="0" lvl="0" indent="0" algn="ctr" defTabSz="914400" rtl="0" eaLnBrk="0" fontAlgn="base" latinLnBrk="0" hangingPunct="0">
                        <a:lnSpc>
                          <a:spcPts val="1300"/>
                        </a:lnSpc>
                        <a:spcBef>
                          <a:spcPct val="0"/>
                        </a:spcBef>
                        <a:spcAft>
                          <a:spcPct val="0"/>
                        </a:spcAft>
                        <a:buClrTx/>
                        <a:buSzTx/>
                        <a:buFontTx/>
                        <a:buNone/>
                      </a:pPr>
                      <a:r>
                        <a:rPr kumimoji="0" lang="en-US" altLang="zh-CN" sz="1100" b="0" i="0" u="none" strike="noStrike" cap="none" normalizeH="0" baseline="0">
                          <a:ln>
                            <a:noFill/>
                          </a:ln>
                          <a:solidFill>
                            <a:schemeClr val="tx1"/>
                          </a:solidFill>
                          <a:effectLst/>
                          <a:latin typeface="Arial" panose="020B0604020202020204" pitchFamily="34" charset="0"/>
                          <a:ea typeface="宋体" panose="02010600030101010101" pitchFamily="2" charset="-122"/>
                        </a:rPr>
                        <a:t> </a:t>
                      </a:r>
                      <a:endParaRPr kumimoji="0" lang="zh-CN" altLang="zh-CN" sz="1300" b="0" i="0" u="none" strike="noStrike" cap="none" normalizeH="0" baseline="0">
                        <a:ln>
                          <a:noFill/>
                        </a:ln>
                        <a:solidFill>
                          <a:schemeClr val="tx1"/>
                        </a:solidFill>
                        <a:effectLst/>
                        <a:latin typeface="等线" panose="02010600030101010101" charset="-122"/>
                        <a:ea typeface="等线" panose="02010600030101010101" charset="-122"/>
                        <a:cs typeface="等线" panose="02010600030101010101" charset="-122"/>
                      </a:endParaRPr>
                    </a:p>
                  </a:txBody>
                  <a:tcPr marL="68582" marR="68582" marT="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ECECEC"/>
                    </a:solidFill>
                  </a:tcPr>
                </a:tc>
                <a:tc>
                  <a:txBody>
                    <a:bodyPr/>
                    <a:lstStyle/>
                    <a:p>
                      <a:pPr marL="0" marR="0" lvl="0" indent="0" algn="just" defTabSz="914400" rtl="0" eaLnBrk="0" fontAlgn="base" latinLnBrk="0" hangingPunct="0">
                        <a:lnSpc>
                          <a:spcPts val="1300"/>
                        </a:lnSpc>
                        <a:spcBef>
                          <a:spcPct val="0"/>
                        </a:spcBef>
                        <a:spcAft>
                          <a:spcPct val="0"/>
                        </a:spcAft>
                        <a:buClrTx/>
                        <a:buSzTx/>
                        <a:buFontTx/>
                        <a:buNone/>
                      </a:pPr>
                      <a:r>
                        <a:rPr kumimoji="0" lang="zh-CN" altLang="en-US" sz="1100" b="0" i="0" u="none" strike="noStrike" cap="none" normalizeH="0" baseline="0">
                          <a:ln>
                            <a:noFill/>
                          </a:ln>
                          <a:solidFill>
                            <a:schemeClr val="tx1"/>
                          </a:solidFill>
                          <a:effectLst/>
                          <a:latin typeface="Arial" panose="020B0604020202020204" pitchFamily="34" charset="0"/>
                          <a:ea typeface="宋体" panose="02010600030101010101" pitchFamily="2" charset="-122"/>
                        </a:rPr>
                        <a:t>季末从业人数</a:t>
                      </a:r>
                      <a:endParaRPr kumimoji="0" lang="zh-CN" altLang="en-US" sz="1300" b="0" i="0" u="none" strike="noStrike" cap="none" normalizeH="0" baseline="0">
                        <a:ln>
                          <a:noFill/>
                        </a:ln>
                        <a:solidFill>
                          <a:schemeClr val="tx1"/>
                        </a:solidFill>
                        <a:effectLst/>
                        <a:latin typeface="等线" panose="02010600030101010101" charset="-122"/>
                        <a:ea typeface="等线" panose="02010600030101010101" charset="-122"/>
                        <a:cs typeface="等线" panose="02010600030101010101" charset="-122"/>
                      </a:endParaRPr>
                    </a:p>
                  </a:txBody>
                  <a:tcPr marL="68582" marR="68582" marT="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ECECEC"/>
                    </a:solidFill>
                  </a:tcPr>
                </a:tc>
                <a:tc>
                  <a:txBody>
                    <a:bodyPr/>
                    <a:lstStyle/>
                    <a:p>
                      <a:pPr marL="0" marR="0" lvl="0" indent="0" algn="ctr" defTabSz="914400" rtl="0" eaLnBrk="0" fontAlgn="base" latinLnBrk="0" hangingPunct="0">
                        <a:lnSpc>
                          <a:spcPts val="1300"/>
                        </a:lnSpc>
                        <a:spcBef>
                          <a:spcPct val="0"/>
                        </a:spcBef>
                        <a:spcAft>
                          <a:spcPct val="0"/>
                        </a:spcAft>
                        <a:buClrTx/>
                        <a:buSzTx/>
                        <a:buFontTx/>
                        <a:buNone/>
                      </a:pPr>
                      <a:r>
                        <a:rPr kumimoji="0" lang="en-US" altLang="zh-CN" sz="1100" b="0" i="0" u="none" strike="noStrike" cap="none" normalizeH="0" baseline="0">
                          <a:ln>
                            <a:noFill/>
                          </a:ln>
                          <a:solidFill>
                            <a:schemeClr val="tx1"/>
                          </a:solidFill>
                          <a:effectLst/>
                          <a:latin typeface="Arial" panose="020B0604020202020204" pitchFamily="34" charset="0"/>
                          <a:ea typeface="宋体" panose="02010600030101010101" pitchFamily="2" charset="-122"/>
                        </a:rPr>
                        <a:t> </a:t>
                      </a:r>
                      <a:endParaRPr kumimoji="0" lang="zh-CN" altLang="zh-CN" sz="1300" b="0" i="0" u="none" strike="noStrike" cap="none" normalizeH="0" baseline="0">
                        <a:ln>
                          <a:noFill/>
                        </a:ln>
                        <a:solidFill>
                          <a:schemeClr val="tx1"/>
                        </a:solidFill>
                        <a:effectLst/>
                        <a:latin typeface="等线" panose="02010600030101010101" charset="-122"/>
                        <a:ea typeface="等线" panose="02010600030101010101" charset="-122"/>
                        <a:cs typeface="等线" panose="02010600030101010101" charset="-122"/>
                      </a:endParaRPr>
                    </a:p>
                  </a:txBody>
                  <a:tcPr marL="68582" marR="68582" marT="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ECECEC"/>
                    </a:solidFill>
                  </a:tcPr>
                </a:tc>
              </a:tr>
              <a:tr h="250825">
                <a:tc>
                  <a:txBody>
                    <a:bodyPr/>
                    <a:lstStyle/>
                    <a:p>
                      <a:pPr marL="0" marR="0" lvl="0" indent="0" algn="just" defTabSz="914400" rtl="0" eaLnBrk="0" fontAlgn="base" latinLnBrk="0" hangingPunct="0">
                        <a:lnSpc>
                          <a:spcPts val="1300"/>
                        </a:lnSpc>
                        <a:spcBef>
                          <a:spcPct val="0"/>
                        </a:spcBef>
                        <a:spcAft>
                          <a:spcPct val="0"/>
                        </a:spcAft>
                        <a:buClrTx/>
                        <a:buSzTx/>
                        <a:buFontTx/>
                        <a:buNone/>
                      </a:pPr>
                      <a:r>
                        <a:rPr kumimoji="0" lang="zh-CN" altLang="en-US" sz="1100" b="0" i="0" u="none" strike="noStrike" cap="none" normalizeH="0" baseline="0">
                          <a:ln>
                            <a:noFill/>
                          </a:ln>
                          <a:solidFill>
                            <a:schemeClr val="tx1"/>
                          </a:solidFill>
                          <a:effectLst/>
                          <a:latin typeface="Arial" panose="020B0604020202020204" pitchFamily="34" charset="0"/>
                          <a:ea typeface="宋体" panose="02010600030101010101" pitchFamily="2" charset="-122"/>
                        </a:rPr>
                        <a:t>季初资产总额（万元）</a:t>
                      </a:r>
                      <a:endParaRPr kumimoji="0" lang="zh-CN" altLang="en-US" sz="1300" b="0" i="0" u="none" strike="noStrike" cap="none" normalizeH="0" baseline="0">
                        <a:ln>
                          <a:noFill/>
                        </a:ln>
                        <a:solidFill>
                          <a:schemeClr val="tx1"/>
                        </a:solidFill>
                        <a:effectLst/>
                        <a:latin typeface="等线" panose="02010600030101010101" charset="-122"/>
                        <a:ea typeface="等线" panose="02010600030101010101" charset="-122"/>
                        <a:cs typeface="等线" panose="02010600030101010101" charset="-122"/>
                      </a:endParaRPr>
                    </a:p>
                  </a:txBody>
                  <a:tcPr marL="68582" marR="68582" marT="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ECECEC"/>
                    </a:solidFill>
                  </a:tcPr>
                </a:tc>
                <a:tc>
                  <a:txBody>
                    <a:bodyPr/>
                    <a:lstStyle/>
                    <a:p>
                      <a:pPr marL="0" marR="0" lvl="0" indent="0" algn="ctr" defTabSz="914400" rtl="0" eaLnBrk="0" fontAlgn="base" latinLnBrk="0" hangingPunct="0">
                        <a:lnSpc>
                          <a:spcPts val="1300"/>
                        </a:lnSpc>
                        <a:spcBef>
                          <a:spcPct val="0"/>
                        </a:spcBef>
                        <a:spcAft>
                          <a:spcPct val="0"/>
                        </a:spcAft>
                        <a:buClrTx/>
                        <a:buSzTx/>
                        <a:buFontTx/>
                        <a:buNone/>
                      </a:pPr>
                      <a:r>
                        <a:rPr kumimoji="0" lang="en-US" altLang="zh-CN" sz="1100" b="0" i="0" u="none" strike="noStrike" cap="none" normalizeH="0" baseline="0">
                          <a:ln>
                            <a:noFill/>
                          </a:ln>
                          <a:solidFill>
                            <a:schemeClr val="tx1"/>
                          </a:solidFill>
                          <a:effectLst/>
                          <a:latin typeface="Arial" panose="020B0604020202020204" pitchFamily="34" charset="0"/>
                          <a:ea typeface="宋体" panose="02010600030101010101" pitchFamily="2" charset="-122"/>
                        </a:rPr>
                        <a:t> </a:t>
                      </a:r>
                      <a:endParaRPr kumimoji="0" lang="zh-CN" altLang="zh-CN" sz="1300" b="0" i="0" u="none" strike="noStrike" cap="none" normalizeH="0" baseline="0">
                        <a:ln>
                          <a:noFill/>
                        </a:ln>
                        <a:solidFill>
                          <a:schemeClr val="tx1"/>
                        </a:solidFill>
                        <a:effectLst/>
                        <a:latin typeface="等线" panose="02010600030101010101" charset="-122"/>
                        <a:ea typeface="等线" panose="02010600030101010101" charset="-122"/>
                        <a:cs typeface="等线" panose="02010600030101010101" charset="-122"/>
                      </a:endParaRPr>
                    </a:p>
                  </a:txBody>
                  <a:tcPr marL="68582" marR="68582" marT="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ECECEC"/>
                    </a:solidFill>
                  </a:tcPr>
                </a:tc>
                <a:tc>
                  <a:txBody>
                    <a:bodyPr/>
                    <a:lstStyle/>
                    <a:p>
                      <a:pPr marL="0" marR="0" lvl="0" indent="0" algn="just" defTabSz="914400" rtl="0" eaLnBrk="0" fontAlgn="base" latinLnBrk="0" hangingPunct="0">
                        <a:lnSpc>
                          <a:spcPts val="1300"/>
                        </a:lnSpc>
                        <a:spcBef>
                          <a:spcPct val="0"/>
                        </a:spcBef>
                        <a:spcAft>
                          <a:spcPct val="0"/>
                        </a:spcAft>
                        <a:buClrTx/>
                        <a:buSzTx/>
                        <a:buFontTx/>
                        <a:buNone/>
                      </a:pPr>
                      <a:r>
                        <a:rPr kumimoji="0" lang="zh-CN" altLang="en-US" sz="1100" b="0" i="0" u="none" strike="noStrike" cap="none" normalizeH="0" baseline="0">
                          <a:ln>
                            <a:noFill/>
                          </a:ln>
                          <a:solidFill>
                            <a:schemeClr val="tx1"/>
                          </a:solidFill>
                          <a:effectLst/>
                          <a:latin typeface="Arial" panose="020B0604020202020204" pitchFamily="34" charset="0"/>
                          <a:ea typeface="宋体" panose="02010600030101010101" pitchFamily="2" charset="-122"/>
                        </a:rPr>
                        <a:t>季末资产总额（万元）</a:t>
                      </a:r>
                      <a:endParaRPr kumimoji="0" lang="zh-CN" altLang="en-US" sz="1300" b="0" i="0" u="none" strike="noStrike" cap="none" normalizeH="0" baseline="0">
                        <a:ln>
                          <a:noFill/>
                        </a:ln>
                        <a:solidFill>
                          <a:schemeClr val="tx1"/>
                        </a:solidFill>
                        <a:effectLst/>
                        <a:latin typeface="等线" panose="02010600030101010101" charset="-122"/>
                        <a:ea typeface="等线" panose="02010600030101010101" charset="-122"/>
                        <a:cs typeface="等线" panose="02010600030101010101" charset="-122"/>
                      </a:endParaRPr>
                    </a:p>
                  </a:txBody>
                  <a:tcPr marL="68582" marR="68582" marT="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ECECEC"/>
                    </a:solidFill>
                  </a:tcPr>
                </a:tc>
                <a:tc>
                  <a:txBody>
                    <a:bodyPr/>
                    <a:lstStyle/>
                    <a:p>
                      <a:pPr marL="0" marR="0" lvl="0" indent="0" algn="ctr" defTabSz="914400" rtl="0" eaLnBrk="0" fontAlgn="base" latinLnBrk="0" hangingPunct="0">
                        <a:lnSpc>
                          <a:spcPts val="1300"/>
                        </a:lnSpc>
                        <a:spcBef>
                          <a:spcPct val="0"/>
                        </a:spcBef>
                        <a:spcAft>
                          <a:spcPct val="0"/>
                        </a:spcAft>
                        <a:buClrTx/>
                        <a:buSzTx/>
                        <a:buFontTx/>
                        <a:buNone/>
                      </a:pPr>
                      <a:r>
                        <a:rPr kumimoji="0" lang="en-US" altLang="zh-CN" sz="1100" b="0" i="0" u="none" strike="noStrike" cap="none" normalizeH="0" baseline="0">
                          <a:ln>
                            <a:noFill/>
                          </a:ln>
                          <a:solidFill>
                            <a:schemeClr val="tx1"/>
                          </a:solidFill>
                          <a:effectLst/>
                          <a:latin typeface="Arial" panose="020B0604020202020204" pitchFamily="34" charset="0"/>
                          <a:ea typeface="宋体" panose="02010600030101010101" pitchFamily="2" charset="-122"/>
                        </a:rPr>
                        <a:t> </a:t>
                      </a:r>
                      <a:endParaRPr kumimoji="0" lang="zh-CN" altLang="zh-CN" sz="1300" b="0" i="0" u="none" strike="noStrike" cap="none" normalizeH="0" baseline="0">
                        <a:ln>
                          <a:noFill/>
                        </a:ln>
                        <a:solidFill>
                          <a:schemeClr val="tx1"/>
                        </a:solidFill>
                        <a:effectLst/>
                        <a:latin typeface="等线" panose="02010600030101010101" charset="-122"/>
                        <a:ea typeface="等线" panose="02010600030101010101" charset="-122"/>
                        <a:cs typeface="等线" panose="02010600030101010101" charset="-122"/>
                      </a:endParaRPr>
                    </a:p>
                  </a:txBody>
                  <a:tcPr marL="68582" marR="68582" marT="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ECECEC"/>
                    </a:solidFill>
                  </a:tcPr>
                </a:tc>
              </a:tr>
              <a:tr h="171450">
                <a:tc>
                  <a:txBody>
                    <a:bodyPr/>
                    <a:lstStyle/>
                    <a:p>
                      <a:pPr marL="0" marR="0" lvl="0" indent="0" algn="just" defTabSz="914400" rtl="0" eaLnBrk="0" fontAlgn="base" latinLnBrk="0" hangingPunct="0">
                        <a:lnSpc>
                          <a:spcPts val="1300"/>
                        </a:lnSpc>
                        <a:spcBef>
                          <a:spcPct val="0"/>
                        </a:spcBef>
                        <a:spcAft>
                          <a:spcPct val="0"/>
                        </a:spcAft>
                        <a:buClrTx/>
                        <a:buSzTx/>
                        <a:buFontTx/>
                        <a:buNone/>
                      </a:pPr>
                      <a:r>
                        <a:rPr kumimoji="0" lang="zh-CN" altLang="en-US" sz="1100" b="0" i="0" u="none" strike="noStrike" cap="none" normalizeH="0" baseline="0">
                          <a:ln>
                            <a:noFill/>
                          </a:ln>
                          <a:solidFill>
                            <a:schemeClr val="tx1"/>
                          </a:solidFill>
                          <a:effectLst/>
                          <a:latin typeface="Arial" panose="020B0604020202020204" pitchFamily="34" charset="0"/>
                          <a:ea typeface="宋体" panose="02010600030101010101" pitchFamily="2" charset="-122"/>
                        </a:rPr>
                        <a:t>国家限制或禁止行业</a:t>
                      </a:r>
                      <a:endParaRPr kumimoji="0" lang="zh-CN" altLang="en-US" sz="1300" b="0" i="0" u="none" strike="noStrike" cap="none" normalizeH="0" baseline="0">
                        <a:ln>
                          <a:noFill/>
                        </a:ln>
                        <a:solidFill>
                          <a:schemeClr val="tx1"/>
                        </a:solidFill>
                        <a:effectLst/>
                        <a:latin typeface="等线" panose="02010600030101010101" charset="-122"/>
                        <a:ea typeface="等线" panose="02010600030101010101" charset="-122"/>
                        <a:cs typeface="等线" panose="02010600030101010101" charset="-122"/>
                      </a:endParaRPr>
                    </a:p>
                  </a:txBody>
                  <a:tcPr marL="68582" marR="68582" marT="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ECECEC"/>
                    </a:solidFill>
                  </a:tcPr>
                </a:tc>
                <a:tc>
                  <a:txBody>
                    <a:bodyPr/>
                    <a:lstStyle/>
                    <a:p>
                      <a:pPr marL="0" marR="0" lvl="0" indent="0" algn="ctr" defTabSz="914400" rtl="0" eaLnBrk="0" fontAlgn="base" latinLnBrk="0" hangingPunct="0">
                        <a:lnSpc>
                          <a:spcPts val="1300"/>
                        </a:lnSpc>
                        <a:spcBef>
                          <a:spcPct val="0"/>
                        </a:spcBef>
                        <a:spcAft>
                          <a:spcPct val="0"/>
                        </a:spcAft>
                        <a:buClrTx/>
                        <a:buSzTx/>
                        <a:buFontTx/>
                        <a:buNone/>
                      </a:pPr>
                      <a:r>
                        <a:rPr kumimoji="0" lang="zh-CN" altLang="zh-CN" sz="1100" b="0" i="0" u="none" strike="noStrike" cap="none" normalizeH="0" baseline="0">
                          <a:ln>
                            <a:noFill/>
                          </a:ln>
                          <a:solidFill>
                            <a:schemeClr val="tx1"/>
                          </a:solidFill>
                          <a:effectLst/>
                          <a:latin typeface="Arial" panose="020B0604020202020204" pitchFamily="34" charset="0"/>
                          <a:ea typeface="宋体" panose="02010600030101010101" pitchFamily="2" charset="-122"/>
                        </a:rPr>
                        <a:t>□ </a:t>
                      </a:r>
                      <a:r>
                        <a:rPr kumimoji="0" lang="zh-CN" altLang="en-US" sz="1100" b="0" i="0" u="none" strike="noStrike" cap="none" normalizeH="0" baseline="0">
                          <a:ln>
                            <a:noFill/>
                          </a:ln>
                          <a:solidFill>
                            <a:schemeClr val="tx1"/>
                          </a:solidFill>
                          <a:effectLst/>
                          <a:latin typeface="Arial" panose="020B0604020202020204" pitchFamily="34" charset="0"/>
                          <a:ea typeface="宋体" panose="02010600030101010101" pitchFamily="2" charset="-122"/>
                        </a:rPr>
                        <a:t>是  □ 否</a:t>
                      </a:r>
                      <a:endParaRPr kumimoji="0" lang="zh-CN" altLang="en-US" sz="1300" b="0" i="0" u="none" strike="noStrike" cap="none" normalizeH="0" baseline="0">
                        <a:ln>
                          <a:noFill/>
                        </a:ln>
                        <a:solidFill>
                          <a:schemeClr val="tx1"/>
                        </a:solidFill>
                        <a:effectLst/>
                        <a:latin typeface="等线" panose="02010600030101010101" charset="-122"/>
                        <a:ea typeface="等线" panose="02010600030101010101" charset="-122"/>
                        <a:cs typeface="等线" panose="02010600030101010101" charset="-122"/>
                      </a:endParaRPr>
                    </a:p>
                  </a:txBody>
                  <a:tcPr marL="68582" marR="68582" marT="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ECECEC"/>
                    </a:solidFill>
                  </a:tcPr>
                </a:tc>
                <a:tc>
                  <a:txBody>
                    <a:bodyPr/>
                    <a:lstStyle/>
                    <a:p>
                      <a:pPr marL="0" marR="0" lvl="0" indent="0" algn="just" defTabSz="914400" rtl="0" eaLnBrk="0" fontAlgn="base" latinLnBrk="0" hangingPunct="0">
                        <a:lnSpc>
                          <a:spcPts val="1300"/>
                        </a:lnSpc>
                        <a:spcBef>
                          <a:spcPct val="0"/>
                        </a:spcBef>
                        <a:spcAft>
                          <a:spcPct val="0"/>
                        </a:spcAft>
                        <a:buClrTx/>
                        <a:buSzTx/>
                        <a:buFontTx/>
                        <a:buNone/>
                      </a:pPr>
                      <a:r>
                        <a:rPr kumimoji="0" lang="zh-CN" altLang="en-US" sz="1100" b="0" i="0" u="none" strike="noStrike" cap="none" normalizeH="0" baseline="0">
                          <a:ln>
                            <a:noFill/>
                          </a:ln>
                          <a:solidFill>
                            <a:schemeClr val="tx1"/>
                          </a:solidFill>
                          <a:effectLst/>
                          <a:latin typeface="Arial" panose="020B0604020202020204" pitchFamily="34" charset="0"/>
                          <a:ea typeface="宋体" panose="02010600030101010101" pitchFamily="2" charset="-122"/>
                        </a:rPr>
                        <a:t>小型微利企业</a:t>
                      </a:r>
                      <a:endParaRPr kumimoji="0" lang="zh-CN" altLang="en-US" sz="1300" b="0" i="0" u="none" strike="noStrike" cap="none" normalizeH="0" baseline="0">
                        <a:ln>
                          <a:noFill/>
                        </a:ln>
                        <a:solidFill>
                          <a:schemeClr val="tx1"/>
                        </a:solidFill>
                        <a:effectLst/>
                        <a:latin typeface="等线" panose="02010600030101010101" charset="-122"/>
                        <a:ea typeface="等线" panose="02010600030101010101" charset="-122"/>
                        <a:cs typeface="等线" panose="02010600030101010101" charset="-122"/>
                      </a:endParaRPr>
                    </a:p>
                  </a:txBody>
                  <a:tcPr marL="68582" marR="68582" marT="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ECECEC"/>
                    </a:solidFill>
                  </a:tcPr>
                </a:tc>
                <a:tc>
                  <a:txBody>
                    <a:bodyPr/>
                    <a:lstStyle/>
                    <a:p>
                      <a:pPr marL="0" marR="0" lvl="0" indent="0" algn="ctr" defTabSz="914400" rtl="0" eaLnBrk="0" fontAlgn="base" latinLnBrk="0" hangingPunct="0">
                        <a:lnSpc>
                          <a:spcPts val="1300"/>
                        </a:lnSpc>
                        <a:spcBef>
                          <a:spcPct val="0"/>
                        </a:spcBef>
                        <a:spcAft>
                          <a:spcPct val="0"/>
                        </a:spcAft>
                        <a:buClrTx/>
                        <a:buSzTx/>
                        <a:buFontTx/>
                        <a:buNone/>
                      </a:pPr>
                      <a:r>
                        <a:rPr kumimoji="0" lang="zh-CN" altLang="zh-CN" sz="1100" b="0" i="0" u="none" strike="noStrike" cap="none" normalizeH="0" baseline="0">
                          <a:ln>
                            <a:noFill/>
                          </a:ln>
                          <a:solidFill>
                            <a:schemeClr val="tx1"/>
                          </a:solidFill>
                          <a:effectLst/>
                          <a:latin typeface="Arial" panose="020B0604020202020204" pitchFamily="34" charset="0"/>
                          <a:ea typeface="宋体" panose="02010600030101010101" pitchFamily="2" charset="-122"/>
                        </a:rPr>
                        <a:t>□ </a:t>
                      </a:r>
                      <a:r>
                        <a:rPr kumimoji="0" lang="zh-CN" altLang="en-US" sz="1100" b="0" i="0" u="none" strike="noStrike" cap="none" normalizeH="0" baseline="0">
                          <a:ln>
                            <a:noFill/>
                          </a:ln>
                          <a:solidFill>
                            <a:schemeClr val="tx1"/>
                          </a:solidFill>
                          <a:effectLst/>
                          <a:latin typeface="Arial" panose="020B0604020202020204" pitchFamily="34" charset="0"/>
                          <a:ea typeface="宋体" panose="02010600030101010101" pitchFamily="2" charset="-122"/>
                        </a:rPr>
                        <a:t>是  □ 否</a:t>
                      </a:r>
                      <a:endParaRPr kumimoji="0" lang="zh-CN" altLang="en-US" sz="1300" b="0" i="0" u="none" strike="noStrike" cap="none" normalizeH="0" baseline="0">
                        <a:ln>
                          <a:noFill/>
                        </a:ln>
                        <a:solidFill>
                          <a:schemeClr val="tx1"/>
                        </a:solidFill>
                        <a:effectLst/>
                        <a:latin typeface="等线" panose="02010600030101010101" charset="-122"/>
                        <a:ea typeface="等线" panose="02010600030101010101" charset="-122"/>
                        <a:cs typeface="等线" panose="02010600030101010101" charset="-122"/>
                      </a:endParaRPr>
                    </a:p>
                  </a:txBody>
                  <a:tcPr marL="68582" marR="68582" marT="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ECECEC"/>
                    </a:solidFill>
                  </a:tcPr>
                </a:tc>
              </a:tr>
            </a:tbl>
          </a:graphicData>
        </a:graphic>
      </p:graphicFrame>
      <p:sp>
        <p:nvSpPr>
          <p:cNvPr id="17" name="矩形 16"/>
          <p:cNvSpPr/>
          <p:nvPr/>
        </p:nvSpPr>
        <p:spPr>
          <a:xfrm>
            <a:off x="3756025" y="1250950"/>
            <a:ext cx="185738" cy="692150"/>
          </a:xfrm>
          <a:prstGeom prst="rect">
            <a:avLst/>
          </a:prstGeom>
          <a:noFill/>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defRPr/>
            </a:pPr>
            <a:endParaRPr kumimoji="0" lang="zh-CN" altLang="en-US" sz="5400" b="0" i="0" u="none" strike="noStrike" kern="1200" cap="none" spc="0" normalizeH="0" baseline="0" noProof="0" dirty="0">
              <a:ln w="0"/>
              <a:solidFill>
                <a:prstClr val="black"/>
              </a:solidFill>
              <a:effectLst>
                <a:outerShdw blurRad="38100" dist="19050" dir="2700000" algn="tl" rotWithShape="0">
                  <a:prstClr val="black">
                    <a:alpha val="40000"/>
                  </a:prstClr>
                </a:outerShdw>
              </a:effectLst>
              <a:uLnTx/>
              <a:uFillTx/>
              <a:latin typeface="Arial" panose="020B0604020202020204" pitchFamily="34" charset="0"/>
              <a:ea typeface="宋体" panose="02010600030101010101" pitchFamily="2" charset="-122"/>
              <a:cs typeface="Arial" panose="020B0604020202020204" pitchFamily="34" charset="0"/>
            </a:endParaRPr>
          </a:p>
        </p:txBody>
      </p:sp>
      <p:sp>
        <p:nvSpPr>
          <p:cNvPr id="29724" name="矩形 17"/>
          <p:cNvSpPr>
            <a:spLocks noChangeArrowheads="1"/>
          </p:cNvSpPr>
          <p:nvPr/>
        </p:nvSpPr>
        <p:spPr bwMode="auto">
          <a:xfrm flipH="1">
            <a:off x="4356100" y="2139950"/>
            <a:ext cx="501650" cy="457200"/>
          </a:xfrm>
          <a:prstGeom prst="rect">
            <a:avLst/>
          </a:prstGeom>
          <a:noFill/>
          <a:ln w="9525">
            <a:noFill/>
            <a:miter lim="800000"/>
          </a:ln>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zh-CN" altLang="en-US" sz="2400" b="0" i="0" u="none" strike="noStrike" kern="1200" cap="none" spc="0" normalizeH="0" baseline="0" noProof="0">
                <a:ln>
                  <a:noFill/>
                </a:ln>
                <a:solidFill>
                  <a:srgbClr val="FF0000"/>
                </a:solidFill>
                <a:effectLst>
                  <a:outerShdw blurRad="38100" dist="38100" dir="2700000" algn="tl">
                    <a:srgbClr val="C0C0C0"/>
                  </a:outerShdw>
                </a:effectLst>
                <a:uLnTx/>
                <a:uFillTx/>
                <a:latin typeface="黑体" panose="02010609060101010101" pitchFamily="49" charset="-122"/>
                <a:ea typeface="黑体" panose="02010609060101010101" pitchFamily="49" charset="-122"/>
                <a:cs typeface="Arial" panose="020B0604020202020204" pitchFamily="34" charset="0"/>
              </a:rPr>
              <a:t>√</a:t>
            </a:r>
            <a:endParaRPr kumimoji="0" lang="zh-CN" altLang="en-US" sz="2400" b="0" i="0" u="none" strike="noStrike" kern="1200" cap="none" spc="0" normalizeH="0" baseline="0" noProof="0">
              <a:ln>
                <a:noFill/>
              </a:ln>
              <a:solidFill>
                <a:srgbClr val="FF0000"/>
              </a:solidFill>
              <a:effectLst>
                <a:outerShdw blurRad="38100" dist="38100" dir="2700000" algn="tl">
                  <a:srgbClr val="C0C0C0"/>
                </a:outerShdw>
              </a:effectLst>
              <a:uLnTx/>
              <a:uFillTx/>
              <a:latin typeface="黑体" panose="02010609060101010101" pitchFamily="49" charset="-122"/>
              <a:ea typeface="黑体" panose="02010609060101010101" pitchFamily="49" charset="-122"/>
              <a:cs typeface="Arial" panose="020B0604020202020204" pitchFamily="34" charset="0"/>
            </a:endParaRPr>
          </a:p>
        </p:txBody>
      </p:sp>
      <p:sp>
        <p:nvSpPr>
          <p:cNvPr id="12" name="矩形 11"/>
          <p:cNvSpPr/>
          <p:nvPr/>
        </p:nvSpPr>
        <p:spPr>
          <a:xfrm>
            <a:off x="5651500" y="1058863"/>
            <a:ext cx="3313113" cy="1344612"/>
          </a:xfrm>
          <a:prstGeom prst="rect">
            <a:avLst/>
          </a:prstGeom>
          <a:noFill/>
          <a:ln>
            <a:solidFill>
              <a:srgbClr val="FF4C4C"/>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0" fontAlgn="base" latinLnBrk="0" hangingPunct="0">
              <a:lnSpc>
                <a:spcPct val="130000"/>
              </a:lnSpc>
              <a:spcBef>
                <a:spcPct val="0"/>
              </a:spcBef>
              <a:spcAft>
                <a:spcPct val="0"/>
              </a:spcAft>
              <a:buClrTx/>
              <a:buSzTx/>
              <a:buFontTx/>
              <a:buNone/>
              <a:defRPr/>
            </a:pPr>
            <a:r>
              <a:rPr kumimoji="0" lang="zh-CN" altLang="en-US" sz="1400" b="0" i="0" u="none" strike="noStrike" kern="1200" cap="none" spc="0" normalizeH="0" baseline="0" noProof="0" dirty="0">
                <a:ln>
                  <a:noFill/>
                </a:ln>
                <a:solidFill>
                  <a:prstClr val="black">
                    <a:lumMod val="65000"/>
                    <a:lumOff val="35000"/>
                  </a:prstClr>
                </a:solidFill>
                <a:effectLst/>
                <a:uLnTx/>
                <a:uFillTx/>
                <a:latin typeface="华文中宋" panose="02010600040101010101" pitchFamily="2" charset="-122"/>
                <a:ea typeface="华文中宋" panose="02010600040101010101" pitchFamily="2" charset="-122"/>
                <a:cs typeface="+mn-cs"/>
              </a:rPr>
              <a:t>按月预缴企业所得数的企业，在当年度</a:t>
            </a:r>
            <a:r>
              <a:rPr kumimoji="0" lang="en-US" altLang="zh-CN" sz="1400" b="0" i="0" u="none" strike="noStrike" kern="1200" cap="none" spc="0" normalizeH="0" baseline="0" noProof="0" dirty="0">
                <a:ln>
                  <a:noFill/>
                </a:ln>
                <a:solidFill>
                  <a:prstClr val="black">
                    <a:lumMod val="65000"/>
                    <a:lumOff val="35000"/>
                  </a:prstClr>
                </a:solidFill>
                <a:effectLst/>
                <a:uLnTx/>
                <a:uFillTx/>
                <a:latin typeface="华文中宋" panose="02010600040101010101" pitchFamily="2" charset="-122"/>
                <a:ea typeface="华文中宋" panose="02010600040101010101" pitchFamily="2" charset="-122"/>
                <a:cs typeface="+mn-cs"/>
              </a:rPr>
              <a:t>4</a:t>
            </a:r>
            <a:r>
              <a:rPr kumimoji="0" lang="zh-CN" altLang="en-US" sz="1400" b="0" i="0" u="none" strike="noStrike" kern="1200" cap="none" spc="0" normalizeH="0" baseline="0" noProof="0" dirty="0">
                <a:ln>
                  <a:noFill/>
                </a:ln>
                <a:solidFill>
                  <a:prstClr val="black">
                    <a:lumMod val="65000"/>
                    <a:lumOff val="35000"/>
                  </a:prstClr>
                </a:solidFill>
                <a:effectLst/>
                <a:uLnTx/>
                <a:uFillTx/>
                <a:latin typeface="华文中宋" panose="02010600040101010101" pitchFamily="2" charset="-122"/>
                <a:ea typeface="华文中宋" panose="02010600040101010101" pitchFamily="2" charset="-122"/>
                <a:cs typeface="+mn-cs"/>
              </a:rPr>
              <a:t>月、</a:t>
            </a:r>
            <a:r>
              <a:rPr kumimoji="0" lang="en-US" altLang="zh-CN" sz="1400" b="0" i="0" u="none" strike="noStrike" kern="1200" cap="none" spc="0" normalizeH="0" baseline="0" noProof="0" dirty="0">
                <a:ln>
                  <a:noFill/>
                </a:ln>
                <a:solidFill>
                  <a:prstClr val="black">
                    <a:lumMod val="65000"/>
                    <a:lumOff val="35000"/>
                  </a:prstClr>
                </a:solidFill>
                <a:effectLst/>
                <a:uLnTx/>
                <a:uFillTx/>
                <a:latin typeface="华文中宋" panose="02010600040101010101" pitchFamily="2" charset="-122"/>
                <a:ea typeface="华文中宋" panose="02010600040101010101" pitchFamily="2" charset="-122"/>
                <a:cs typeface="+mn-cs"/>
              </a:rPr>
              <a:t>7</a:t>
            </a:r>
            <a:r>
              <a:rPr kumimoji="0" lang="zh-CN" altLang="en-US" sz="1400" b="0" i="0" u="none" strike="noStrike" kern="1200" cap="none" spc="0" normalizeH="0" baseline="0" noProof="0" dirty="0">
                <a:ln>
                  <a:noFill/>
                </a:ln>
                <a:solidFill>
                  <a:prstClr val="black">
                    <a:lumMod val="65000"/>
                    <a:lumOff val="35000"/>
                  </a:prstClr>
                </a:solidFill>
                <a:effectLst/>
                <a:uLnTx/>
                <a:uFillTx/>
                <a:latin typeface="华文中宋" panose="02010600040101010101" pitchFamily="2" charset="-122"/>
                <a:ea typeface="华文中宋" panose="02010600040101010101" pitchFamily="2" charset="-122"/>
                <a:cs typeface="+mn-cs"/>
              </a:rPr>
              <a:t>月、</a:t>
            </a:r>
            <a:r>
              <a:rPr kumimoji="0" lang="en-US" altLang="zh-CN" sz="1400" b="0" i="0" u="none" strike="noStrike" kern="1200" cap="none" spc="0" normalizeH="0" baseline="0" noProof="0" dirty="0">
                <a:ln>
                  <a:noFill/>
                </a:ln>
                <a:solidFill>
                  <a:prstClr val="black">
                    <a:lumMod val="65000"/>
                    <a:lumOff val="35000"/>
                  </a:prstClr>
                </a:solidFill>
                <a:effectLst/>
                <a:uLnTx/>
                <a:uFillTx/>
                <a:latin typeface="华文中宋" panose="02010600040101010101" pitchFamily="2" charset="-122"/>
                <a:ea typeface="华文中宋" panose="02010600040101010101" pitchFamily="2" charset="-122"/>
                <a:cs typeface="+mn-cs"/>
              </a:rPr>
              <a:t>10</a:t>
            </a:r>
            <a:r>
              <a:rPr kumimoji="0" lang="zh-CN" altLang="en-US" sz="1400" b="0" i="0" u="none" strike="noStrike" kern="1200" cap="none" spc="0" normalizeH="0" baseline="0" noProof="0" dirty="0">
                <a:ln>
                  <a:noFill/>
                </a:ln>
                <a:solidFill>
                  <a:prstClr val="black">
                    <a:lumMod val="65000"/>
                    <a:lumOff val="35000"/>
                  </a:prstClr>
                </a:solidFill>
                <a:effectLst/>
                <a:uLnTx/>
                <a:uFillTx/>
                <a:latin typeface="华文中宋" panose="02010600040101010101" pitchFamily="2" charset="-122"/>
                <a:ea typeface="华文中宋" panose="02010600040101010101" pitchFamily="2" charset="-122"/>
                <a:cs typeface="+mn-cs"/>
              </a:rPr>
              <a:t>月预缴申报时，如果判断符合小型微利企业条件的，自下一个预缴申报期起调整为按季度预缴申报，一经调整，当年度内不再变更。</a:t>
            </a:r>
            <a:endParaRPr kumimoji="0" lang="zh-CN" altLang="en-US" sz="1400" b="0" i="0" u="none" strike="noStrike" kern="1200" cap="none" spc="0" normalizeH="0" baseline="0" noProof="0" dirty="0">
              <a:ln>
                <a:noFill/>
              </a:ln>
              <a:solidFill>
                <a:prstClr val="black">
                  <a:lumMod val="65000"/>
                  <a:lumOff val="35000"/>
                </a:prstClr>
              </a:solidFill>
              <a:effectLst/>
              <a:uLnTx/>
              <a:uFillTx/>
              <a:latin typeface="华文中宋" panose="02010600040101010101" pitchFamily="2" charset="-122"/>
              <a:ea typeface="华文中宋" panose="02010600040101010101" pitchFamily="2" charset="-122"/>
              <a:cs typeface="+mn-cs"/>
            </a:endParaRPr>
          </a:p>
        </p:txBody>
      </p:sp>
      <p:sp>
        <p:nvSpPr>
          <p:cNvPr id="22" name="矩形 21"/>
          <p:cNvSpPr/>
          <p:nvPr/>
        </p:nvSpPr>
        <p:spPr>
          <a:xfrm>
            <a:off x="2051050" y="2211388"/>
            <a:ext cx="381000" cy="366712"/>
          </a:xfrm>
          <a:prstGeom prst="rect">
            <a:avLst/>
          </a:prstGeom>
          <a:noFill/>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zh-CN" altLang="en-US" sz="1800" b="0" i="0" u="none" strike="noStrike" kern="1200" cap="none" spc="0" normalizeH="0" baseline="0" noProof="0">
                <a:ln>
                  <a:noFill/>
                </a:ln>
                <a:solidFill>
                  <a:srgbClr val="FF0000"/>
                </a:solidFill>
                <a:effectLst>
                  <a:outerShdw blurRad="38100" dist="38100" dir="2700000" algn="tl">
                    <a:srgbClr val="C0C0C0"/>
                  </a:outerShdw>
                </a:effectLst>
                <a:uLnTx/>
                <a:uFillTx/>
                <a:latin typeface="Calibri" panose="020F0502020204030204" pitchFamily="34" charset="0"/>
                <a:ea typeface="宋体" panose="02010600030101010101" pitchFamily="2" charset="-122"/>
                <a:cs typeface="Arial" panose="020B0604020202020204" pitchFamily="34" charset="0"/>
              </a:rPr>
              <a:t>√</a:t>
            </a:r>
            <a:endParaRPr kumimoji="0" lang="zh-CN" altLang="en-US" sz="1800" b="0" i="0" u="none" strike="noStrike" kern="1200" cap="none" spc="0" normalizeH="0" baseline="0" noProof="0">
              <a:ln>
                <a:noFill/>
              </a:ln>
              <a:solidFill>
                <a:srgbClr val="FF0000"/>
              </a:solidFill>
              <a:effectLst>
                <a:outerShdw blurRad="38100" dist="38100" dir="2700000" algn="tl">
                  <a:srgbClr val="C0C0C0"/>
                </a:outerShdw>
              </a:effectLst>
              <a:uLnTx/>
              <a:uFillTx/>
              <a:latin typeface="Calibri" panose="020F0502020204030204" pitchFamily="34" charset="0"/>
              <a:ea typeface="宋体" panose="02010600030101010101" pitchFamily="2" charset="-122"/>
              <a:cs typeface="Arial" panose="020B0604020202020204" pitchFamily="34" charset="0"/>
            </a:endParaRPr>
          </a:p>
        </p:txBody>
      </p:sp>
      <p:sp>
        <p:nvSpPr>
          <p:cNvPr id="25" name="矩形 24"/>
          <p:cNvSpPr/>
          <p:nvPr/>
        </p:nvSpPr>
        <p:spPr>
          <a:xfrm>
            <a:off x="1820863" y="1706563"/>
            <a:ext cx="381000" cy="173037"/>
          </a:xfrm>
          <a:prstGeom prst="rect">
            <a:avLst/>
          </a:prstGeom>
          <a:noFill/>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en-US" altLang="zh-CN" sz="900" b="0" i="0" u="none" strike="noStrike" kern="1200" cap="none" spc="0" normalizeH="0" baseline="0" noProof="0" dirty="0">
                <a:ln w="0"/>
                <a:solidFill>
                  <a:prstClr val="black"/>
                </a:solidFill>
                <a:effectLst>
                  <a:outerShdw blurRad="38100" dist="19050" dir="2700000" algn="tl" rotWithShape="0">
                    <a:prstClr val="black">
                      <a:alpha val="40000"/>
                    </a:prstClr>
                  </a:outerShdw>
                </a:effectLst>
                <a:uLnTx/>
                <a:uFillTx/>
                <a:latin typeface="黑体" panose="02010609060101010101" pitchFamily="49" charset="-122"/>
                <a:ea typeface="黑体" panose="02010609060101010101" pitchFamily="49" charset="-122"/>
                <a:cs typeface="Arial" panose="020B0604020202020204" pitchFamily="34" charset="0"/>
              </a:rPr>
              <a:t>299</a:t>
            </a:r>
            <a:endParaRPr kumimoji="0" lang="zh-CN" altLang="en-US" sz="900" b="0" i="0" u="none" strike="noStrike" kern="1200" cap="none" spc="0" normalizeH="0" baseline="0" noProof="0" dirty="0">
              <a:ln w="0"/>
              <a:solidFill>
                <a:prstClr val="black"/>
              </a:solidFill>
              <a:effectLst>
                <a:outerShdw blurRad="38100" dist="19050" dir="2700000" algn="tl" rotWithShape="0">
                  <a:prstClr val="black">
                    <a:alpha val="40000"/>
                  </a:prstClr>
                </a:outerShdw>
              </a:effectLst>
              <a:uLnTx/>
              <a:uFillTx/>
              <a:latin typeface="黑体" panose="02010609060101010101" pitchFamily="49" charset="-122"/>
              <a:ea typeface="黑体" panose="02010609060101010101" pitchFamily="49" charset="-122"/>
              <a:cs typeface="Arial" panose="020B0604020202020204" pitchFamily="34" charset="0"/>
            </a:endParaRPr>
          </a:p>
        </p:txBody>
      </p:sp>
      <p:sp>
        <p:nvSpPr>
          <p:cNvPr id="26" name="矩形 25"/>
          <p:cNvSpPr/>
          <p:nvPr/>
        </p:nvSpPr>
        <p:spPr>
          <a:xfrm>
            <a:off x="1692275" y="2066925"/>
            <a:ext cx="495300" cy="228600"/>
          </a:xfrm>
          <a:prstGeom prst="rect">
            <a:avLst/>
          </a:prstGeom>
          <a:noFill/>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en-US" altLang="zh-CN" sz="900" b="0" i="0" u="none" strike="noStrike" kern="1200" cap="none" spc="0" normalizeH="0" baseline="0" noProof="0" dirty="0">
                <a:ln w="0"/>
                <a:solidFill>
                  <a:prstClr val="black"/>
                </a:solidFill>
                <a:effectLst>
                  <a:outerShdw blurRad="38100" dist="19050" dir="2700000" algn="tl" rotWithShape="0">
                    <a:prstClr val="black">
                      <a:alpha val="40000"/>
                    </a:prstClr>
                  </a:outerShdw>
                </a:effectLst>
                <a:uLnTx/>
                <a:uFillTx/>
                <a:latin typeface="黑体" panose="02010609060101010101" pitchFamily="49" charset="-122"/>
                <a:ea typeface="黑体" panose="02010609060101010101" pitchFamily="49" charset="-122"/>
                <a:cs typeface="Arial" panose="020B0604020202020204" pitchFamily="34" charset="0"/>
              </a:rPr>
              <a:t>4999</a:t>
            </a:r>
            <a:endParaRPr kumimoji="0" lang="zh-CN" altLang="en-US" sz="900" b="0" i="0" u="none" strike="noStrike" kern="1200" cap="none" spc="0" normalizeH="0" baseline="0" noProof="0" dirty="0">
              <a:ln w="0"/>
              <a:solidFill>
                <a:prstClr val="black"/>
              </a:solidFill>
              <a:effectLst>
                <a:outerShdw blurRad="38100" dist="19050" dir="2700000" algn="tl" rotWithShape="0">
                  <a:prstClr val="black">
                    <a:alpha val="40000"/>
                  </a:prstClr>
                </a:outerShdw>
              </a:effectLst>
              <a:uLnTx/>
              <a:uFillTx/>
              <a:latin typeface="黑体" panose="02010609060101010101" pitchFamily="49" charset="-122"/>
              <a:ea typeface="黑体" panose="02010609060101010101" pitchFamily="49" charset="-122"/>
              <a:cs typeface="Arial" panose="020B0604020202020204" pitchFamily="34" charset="0"/>
            </a:endParaRPr>
          </a:p>
        </p:txBody>
      </p:sp>
      <p:sp>
        <p:nvSpPr>
          <p:cNvPr id="27" name="矩形 26"/>
          <p:cNvSpPr/>
          <p:nvPr/>
        </p:nvSpPr>
        <p:spPr>
          <a:xfrm>
            <a:off x="4341813" y="1706563"/>
            <a:ext cx="381000" cy="173037"/>
          </a:xfrm>
          <a:prstGeom prst="rect">
            <a:avLst/>
          </a:prstGeom>
          <a:noFill/>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en-US" altLang="zh-CN" sz="900" b="0" i="0" u="none" strike="noStrike" kern="1200" cap="none" spc="0" normalizeH="0" baseline="0" noProof="0" dirty="0">
                <a:ln w="0"/>
                <a:solidFill>
                  <a:prstClr val="black"/>
                </a:solidFill>
                <a:effectLst>
                  <a:outerShdw blurRad="38100" dist="19050" dir="2700000" algn="tl" rotWithShape="0">
                    <a:prstClr val="black">
                      <a:alpha val="40000"/>
                    </a:prstClr>
                  </a:outerShdw>
                </a:effectLst>
                <a:uLnTx/>
                <a:uFillTx/>
                <a:latin typeface="黑体" panose="02010609060101010101" pitchFamily="49" charset="-122"/>
                <a:ea typeface="黑体" panose="02010609060101010101" pitchFamily="49" charset="-122"/>
                <a:cs typeface="Arial" panose="020B0604020202020204" pitchFamily="34" charset="0"/>
              </a:rPr>
              <a:t>301</a:t>
            </a:r>
            <a:endParaRPr kumimoji="0" lang="zh-CN" altLang="en-US" sz="900" b="0" i="0" u="none" strike="noStrike" kern="1200" cap="none" spc="0" normalizeH="0" baseline="0" noProof="0" dirty="0">
              <a:ln w="0"/>
              <a:solidFill>
                <a:prstClr val="black"/>
              </a:solidFill>
              <a:effectLst>
                <a:outerShdw blurRad="38100" dist="19050" dir="2700000" algn="tl" rotWithShape="0">
                  <a:prstClr val="black">
                    <a:alpha val="40000"/>
                  </a:prstClr>
                </a:outerShdw>
              </a:effectLst>
              <a:uLnTx/>
              <a:uFillTx/>
              <a:latin typeface="黑体" panose="02010609060101010101" pitchFamily="49" charset="-122"/>
              <a:ea typeface="黑体" panose="02010609060101010101" pitchFamily="49" charset="-122"/>
              <a:cs typeface="Arial" panose="020B0604020202020204" pitchFamily="34" charset="0"/>
            </a:endParaRPr>
          </a:p>
        </p:txBody>
      </p:sp>
      <p:sp>
        <p:nvSpPr>
          <p:cNvPr id="28" name="矩形 27"/>
          <p:cNvSpPr/>
          <p:nvPr/>
        </p:nvSpPr>
        <p:spPr>
          <a:xfrm>
            <a:off x="4284663" y="1995488"/>
            <a:ext cx="481012" cy="228600"/>
          </a:xfrm>
          <a:prstGeom prst="rect">
            <a:avLst/>
          </a:prstGeom>
          <a:noFill/>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en-US" altLang="zh-CN" sz="900" b="0" i="0" u="none" strike="noStrike" kern="1200" cap="none" spc="0" normalizeH="0" baseline="0" noProof="0" dirty="0">
                <a:ln w="0"/>
                <a:solidFill>
                  <a:prstClr val="black"/>
                </a:solidFill>
                <a:effectLst>
                  <a:outerShdw blurRad="38100" dist="19050" dir="2700000" algn="tl" rotWithShape="0">
                    <a:prstClr val="black">
                      <a:alpha val="40000"/>
                    </a:prstClr>
                  </a:outerShdw>
                </a:effectLst>
                <a:uLnTx/>
                <a:uFillTx/>
                <a:latin typeface="黑体" panose="02010609060101010101" pitchFamily="49" charset="-122"/>
                <a:ea typeface="黑体" panose="02010609060101010101" pitchFamily="49" charset="-122"/>
                <a:cs typeface="Arial" panose="020B0604020202020204" pitchFamily="34" charset="0"/>
              </a:rPr>
              <a:t>5001</a:t>
            </a:r>
            <a:endParaRPr kumimoji="0" lang="zh-CN" altLang="en-US" sz="900" b="0" i="0" u="none" strike="noStrike" kern="1200" cap="none" spc="0" normalizeH="0" baseline="0" noProof="0" dirty="0">
              <a:ln w="0"/>
              <a:solidFill>
                <a:prstClr val="black"/>
              </a:solidFill>
              <a:effectLst>
                <a:outerShdw blurRad="38100" dist="19050" dir="2700000" algn="tl" rotWithShape="0">
                  <a:prstClr val="black">
                    <a:alpha val="40000"/>
                  </a:prstClr>
                </a:outerShdw>
              </a:effectLst>
              <a:uLnTx/>
              <a:uFillTx/>
              <a:latin typeface="黑体" panose="02010609060101010101" pitchFamily="49" charset="-122"/>
              <a:ea typeface="黑体" panose="02010609060101010101" pitchFamily="49" charset="-122"/>
              <a:cs typeface="Arial" panose="020B0604020202020204" pitchFamily="34" charset="0"/>
            </a:endParaRPr>
          </a:p>
        </p:txBody>
      </p:sp>
      <p:grpSp>
        <p:nvGrpSpPr>
          <p:cNvPr id="29731" name="组合 4"/>
          <p:cNvGrpSpPr/>
          <p:nvPr/>
        </p:nvGrpSpPr>
        <p:grpSpPr bwMode="auto">
          <a:xfrm>
            <a:off x="1997075" y="1057275"/>
            <a:ext cx="2725738" cy="207963"/>
            <a:chOff x="2720819" y="2152710"/>
            <a:chExt cx="2725363" cy="276999"/>
          </a:xfrm>
        </p:grpSpPr>
        <p:sp>
          <p:nvSpPr>
            <p:cNvPr id="43" name="文本框 42"/>
            <p:cNvSpPr txBox="1"/>
            <p:nvPr/>
          </p:nvSpPr>
          <p:spPr>
            <a:xfrm>
              <a:off x="3006530" y="2152710"/>
              <a:ext cx="2439652" cy="276999"/>
            </a:xfrm>
            <a:prstGeom prst="rect">
              <a:avLst/>
            </a:prstGeom>
            <a:noFill/>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defRPr/>
              </a:pPr>
              <a:r>
                <a:rPr kumimoji="0" lang="zh-CN" altLang="en-US" sz="1200" b="1"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Arial" panose="020B0604020202020204" pitchFamily="34" charset="0"/>
                </a:rPr>
                <a:t>判断小微关键指标  注意填报质量</a:t>
              </a:r>
              <a:endParaRPr kumimoji="0" lang="zh-CN" altLang="en-US" sz="1200" b="1"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pic>
          <p:nvPicPr>
            <p:cNvPr id="44" name="图形 8" descr="警告"/>
            <p:cNvPicPr>
              <a:picLocks noChangeAspect="1"/>
            </p:cNvPicPr>
            <p:nvPr/>
          </p:nvPicPr>
          <p:blipFill>
            <a:blip r:embed="rId1" cstate="print">
              <a:duotone>
                <a:prstClr val="black"/>
                <a:schemeClr val="accent1">
                  <a:tint val="45000"/>
                  <a:satMod val="400000"/>
                </a:schemeClr>
              </a:duotone>
            </a:blip>
            <a:stretch>
              <a:fillRect/>
            </a:stretch>
          </p:blipFill>
          <p:spPr>
            <a:xfrm>
              <a:off x="2720819" y="2152710"/>
              <a:ext cx="252000" cy="252000"/>
            </a:xfrm>
            <a:prstGeom prst="rect">
              <a:avLst/>
            </a:prstGeom>
          </p:spPr>
        </p:pic>
      </p:grpSp>
      <p:sp>
        <p:nvSpPr>
          <p:cNvPr id="29732" name="矩形 1"/>
          <p:cNvSpPr>
            <a:spLocks noChangeArrowheads="1"/>
          </p:cNvSpPr>
          <p:nvPr/>
        </p:nvSpPr>
        <p:spPr bwMode="auto">
          <a:xfrm>
            <a:off x="0" y="2427288"/>
            <a:ext cx="9144000" cy="676275"/>
          </a:xfrm>
          <a:prstGeom prst="rect">
            <a:avLst/>
          </a:prstGeom>
          <a:noFill/>
          <a:ln w="9525">
            <a:noFill/>
            <a:miter lim="800000"/>
          </a:ln>
        </p:spPr>
        <p:txBody>
          <a:bodyPr>
            <a:spAutoFit/>
          </a:bodyPr>
          <a:lstStyle/>
          <a:p>
            <a:pPr marL="0" marR="0" lvl="0" indent="304800" algn="just" defTabSz="914400" rtl="0" eaLnBrk="0" fontAlgn="base" latinLnBrk="0" hangingPunct="0">
              <a:lnSpc>
                <a:spcPct val="160000"/>
              </a:lnSpc>
              <a:spcBef>
                <a:spcPct val="0"/>
              </a:spcBef>
              <a:spcAft>
                <a:spcPct val="0"/>
              </a:spcAft>
              <a:buClrTx/>
              <a:buSzTx/>
              <a:buFontTx/>
              <a:buNone/>
              <a:defRPr/>
            </a:pPr>
            <a:r>
              <a:rPr kumimoji="0" lang="zh-CN" altLang="zh-CN" sz="1200" b="0"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Times New Roman" panose="02020603050405020304" pitchFamily="18" charset="0"/>
              </a:rPr>
              <a:t>本项下所有项目按季度填报。按月申报的纳税人，在季度最后一个属期的月份填报。实行核定应纳所得税额方式的纳税人</a:t>
            </a:r>
            <a:r>
              <a:rPr kumimoji="0" lang="zh-CN" altLang="zh-CN" sz="1200" b="1"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Times New Roman" panose="02020603050405020304" pitchFamily="18" charset="0"/>
              </a:rPr>
              <a:t>仅填报“小型微利企业”选项</a:t>
            </a:r>
            <a:r>
              <a:rPr kumimoji="0" lang="zh-CN" altLang="zh-CN" sz="1200" b="0"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Times New Roman" panose="02020603050405020304" pitchFamily="18" charset="0"/>
              </a:rPr>
              <a:t>。</a:t>
            </a:r>
            <a:endParaRPr kumimoji="0" lang="zh-CN" altLang="zh-CN" sz="1200" b="0" i="0" u="none" strike="noStrike" kern="1200" cap="none" spc="0" normalizeH="0" baseline="0" noProof="0">
              <a:ln>
                <a:noFill/>
              </a:ln>
              <a:solidFill>
                <a:prstClr val="black"/>
              </a:solidFill>
              <a:effectLst/>
              <a:uLnTx/>
              <a:uFillTx/>
              <a:latin typeface="宋体" panose="02010600030101010101" pitchFamily="2" charset="-122"/>
              <a:ea typeface="宋体" panose="02010600030101010101" pitchFamily="2" charset="-122"/>
              <a:cs typeface="Times New Roman" panose="02020603050405020304" pitchFamily="18" charset="0"/>
            </a:endParaRPr>
          </a:p>
        </p:txBody>
      </p:sp>
      <p:sp>
        <p:nvSpPr>
          <p:cNvPr id="31" name="矩形 30"/>
          <p:cNvSpPr/>
          <p:nvPr/>
        </p:nvSpPr>
        <p:spPr>
          <a:xfrm>
            <a:off x="107950" y="3076575"/>
            <a:ext cx="1454150" cy="358775"/>
          </a:xfrm>
          <a:prstGeom prst="rect">
            <a:avLst/>
          </a:prstGeom>
          <a:solidFill>
            <a:srgbClr val="FF4C4C"/>
          </a:solidFill>
          <a:ln w="28575">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zh-CN" altLang="en-US" sz="1800" b="1"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mn-cs"/>
              </a:rPr>
              <a:t>汇算清缴</a:t>
            </a:r>
            <a:endParaRPr kumimoji="0" lang="zh-CN" altLang="en-US" sz="1800" b="1"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mn-cs"/>
            </a:endParaRPr>
          </a:p>
        </p:txBody>
      </p:sp>
      <p:graphicFrame>
        <p:nvGraphicFramePr>
          <p:cNvPr id="29780" name="Group 84"/>
          <p:cNvGraphicFramePr>
            <a:graphicFrameLocks noGrp="1"/>
          </p:cNvGraphicFramePr>
          <p:nvPr/>
        </p:nvGraphicFramePr>
        <p:xfrm>
          <a:off x="0" y="3579813"/>
          <a:ext cx="8964613" cy="1389063"/>
        </p:xfrm>
        <a:graphic>
          <a:graphicData uri="http://schemas.openxmlformats.org/drawingml/2006/table">
            <a:tbl>
              <a:tblPr/>
              <a:tblGrid>
                <a:gridCol w="3421063"/>
                <a:gridCol w="1008062"/>
                <a:gridCol w="1612900"/>
                <a:gridCol w="2016125"/>
                <a:gridCol w="906463"/>
              </a:tblGrid>
              <a:tr h="223838">
                <a:tc gridSpan="5">
                  <a:txBody>
                    <a:bodyPr/>
                    <a:lstStyle/>
                    <a:p>
                      <a:pPr marL="0" marR="0" lvl="0" indent="0" algn="ctr" defTabSz="914400" rtl="0" eaLnBrk="0" fontAlgn="base" latinLnBrk="0" hangingPunct="0">
                        <a:lnSpc>
                          <a:spcPts val="1800"/>
                        </a:lnSpc>
                        <a:spcBef>
                          <a:spcPct val="0"/>
                        </a:spcBef>
                        <a:spcAft>
                          <a:spcPct val="0"/>
                        </a:spcAft>
                        <a:buClrTx/>
                        <a:buSzTx/>
                        <a:buFontTx/>
                        <a:buNone/>
                      </a:pPr>
                      <a:r>
                        <a:rPr kumimoji="0" lang="zh-CN" altLang="en-US" sz="1000" b="1" i="0" u="none" strike="noStrike" cap="none" normalizeH="0" baseline="0">
                          <a:ln>
                            <a:noFill/>
                          </a:ln>
                          <a:solidFill>
                            <a:schemeClr val="tx1"/>
                          </a:solidFill>
                          <a:effectLst/>
                          <a:latin typeface="宋体" panose="02010600030101010101" pitchFamily="2" charset="-122"/>
                          <a:ea typeface="宋体" panose="02010600030101010101" pitchFamily="2" charset="-122"/>
                        </a:rPr>
                        <a:t>基本经营情况（必填项目）</a:t>
                      </a:r>
                      <a:r>
                        <a:rPr kumimoji="0" lang="en-US" altLang="zh-CN" sz="1000" b="1" i="0" u="none" strike="noStrike" cap="none" normalizeH="0" baseline="0">
                          <a:ln>
                            <a:noFill/>
                          </a:ln>
                          <a:solidFill>
                            <a:schemeClr val="tx1"/>
                          </a:solidFill>
                          <a:effectLst/>
                          <a:latin typeface="宋体" panose="02010600030101010101" pitchFamily="2" charset="-122"/>
                          <a:ea typeface="宋体" panose="02010600030101010101" pitchFamily="2" charset="-122"/>
                        </a:rPr>
                        <a:t>`</a:t>
                      </a:r>
                      <a:endParaRPr kumimoji="0" lang="en-US" altLang="zh-CN" sz="1000" b="1"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68581" marR="68581" marT="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ECECEC"/>
                    </a:solidFill>
                  </a:tcPr>
                </a:tc>
                <a:tc hMerge="1">
                  <a:tcPr/>
                </a:tc>
                <a:tc hMerge="1">
                  <a:tcPr/>
                </a:tc>
                <a:tc hMerge="1">
                  <a:tcPr/>
                </a:tc>
                <a:tc hMerge="1">
                  <a:tcPr/>
                </a:tc>
              </a:tr>
              <a:tr h="246063">
                <a:tc>
                  <a:txBody>
                    <a:bodyPr/>
                    <a:lstStyle/>
                    <a:p>
                      <a:pPr marL="0" marR="0" lvl="0" indent="0" algn="l" defTabSz="914400" rtl="0" eaLnBrk="0" fontAlgn="base" latinLnBrk="0" hangingPunct="0">
                        <a:lnSpc>
                          <a:spcPts val="1800"/>
                        </a:lnSpc>
                        <a:spcBef>
                          <a:spcPct val="0"/>
                        </a:spcBef>
                        <a:spcAft>
                          <a:spcPct val="0"/>
                        </a:spcAft>
                        <a:buClrTx/>
                        <a:buSzTx/>
                        <a:buFontTx/>
                        <a:buNone/>
                      </a:pPr>
                      <a:r>
                        <a:rPr kumimoji="0" lang="en-US" altLang="zh-CN" sz="1000" b="0" i="0" u="none" strike="noStrike" cap="none" normalizeH="0" baseline="0">
                          <a:ln>
                            <a:noFill/>
                          </a:ln>
                          <a:solidFill>
                            <a:schemeClr val="tx1"/>
                          </a:solidFill>
                          <a:effectLst/>
                          <a:latin typeface="Arial" panose="020B0604020202020204" pitchFamily="34" charset="0"/>
                          <a:ea typeface="宋体" panose="02010600030101010101" pitchFamily="2" charset="-122"/>
                        </a:rPr>
                        <a:t>101</a:t>
                      </a:r>
                      <a:r>
                        <a:rPr kumimoji="0" lang="zh-CN" altLang="en-US" sz="1000" b="0" i="0" u="none" strike="noStrike" cap="none" normalizeH="0" baseline="0">
                          <a:ln>
                            <a:noFill/>
                          </a:ln>
                          <a:solidFill>
                            <a:schemeClr val="tx1"/>
                          </a:solidFill>
                          <a:effectLst/>
                          <a:latin typeface="宋体" panose="02010600030101010101" pitchFamily="2" charset="-122"/>
                          <a:ea typeface="宋体" panose="02010600030101010101" pitchFamily="2" charset="-122"/>
                        </a:rPr>
                        <a:t>纳税申报企业类型（填写代码）</a:t>
                      </a:r>
                      <a:endParaRPr kumimoji="0" lang="zh-CN" altLang="en-US" sz="10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68581" marR="68581" marT="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ECECEC"/>
                    </a:solidFill>
                  </a:tcPr>
                </a:tc>
                <a:tc>
                  <a:txBody>
                    <a:bodyPr/>
                    <a:lstStyle/>
                    <a:p>
                      <a:pPr marL="0" marR="0" lvl="0" indent="0" algn="just" defTabSz="914400" rtl="0" eaLnBrk="0" fontAlgn="base" latinLnBrk="0" hangingPunct="0">
                        <a:lnSpc>
                          <a:spcPts val="1800"/>
                        </a:lnSpc>
                        <a:spcBef>
                          <a:spcPct val="0"/>
                        </a:spcBef>
                        <a:spcAft>
                          <a:spcPct val="0"/>
                        </a:spcAft>
                        <a:buClrTx/>
                        <a:buSzTx/>
                        <a:buFontTx/>
                        <a:buNone/>
                      </a:pPr>
                      <a:r>
                        <a:rPr kumimoji="0" lang="en-US" altLang="zh-CN" sz="1000" b="0" i="0" u="none" strike="noStrike" cap="none" normalizeH="0" baseline="0">
                          <a:ln>
                            <a:noFill/>
                          </a:ln>
                          <a:solidFill>
                            <a:schemeClr val="tx1"/>
                          </a:solidFill>
                          <a:effectLst/>
                          <a:latin typeface="Arial" panose="020B0604020202020204" pitchFamily="34" charset="0"/>
                          <a:ea typeface="宋体" panose="02010600030101010101" pitchFamily="2" charset="-122"/>
                        </a:rPr>
                        <a:t> </a:t>
                      </a:r>
                      <a:endParaRPr kumimoji="0" lang="zh-CN" altLang="zh-CN" sz="10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68581" marR="68581" marT="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ECECEC"/>
                    </a:solidFill>
                  </a:tcPr>
                </a:tc>
                <a:tc gridSpan="2">
                  <a:txBody>
                    <a:bodyPr/>
                    <a:lstStyle/>
                    <a:p>
                      <a:pPr marL="0" marR="0" lvl="0" indent="0" algn="l" defTabSz="914400" rtl="0" eaLnBrk="0" fontAlgn="base" latinLnBrk="0" hangingPunct="0">
                        <a:lnSpc>
                          <a:spcPts val="1800"/>
                        </a:lnSpc>
                        <a:spcBef>
                          <a:spcPct val="0"/>
                        </a:spcBef>
                        <a:spcAft>
                          <a:spcPct val="0"/>
                        </a:spcAft>
                        <a:buClrTx/>
                        <a:buSzTx/>
                        <a:buFontTx/>
                        <a:buNone/>
                      </a:pPr>
                      <a:r>
                        <a:rPr kumimoji="0" lang="en-US" altLang="zh-CN" sz="1000" b="0" i="0" u="none" strike="noStrike" cap="none" normalizeH="0" baseline="0">
                          <a:ln>
                            <a:noFill/>
                          </a:ln>
                          <a:solidFill>
                            <a:schemeClr val="tx1"/>
                          </a:solidFill>
                          <a:effectLst/>
                          <a:latin typeface="Arial" panose="020B0604020202020204" pitchFamily="34" charset="0"/>
                          <a:ea typeface="宋体" panose="02010600030101010101" pitchFamily="2" charset="-122"/>
                        </a:rPr>
                        <a:t>102</a:t>
                      </a:r>
                      <a:r>
                        <a:rPr kumimoji="0" lang="zh-CN" altLang="en-US" sz="1000" b="0" i="0" u="none" strike="noStrike" cap="none" normalizeH="0" baseline="0">
                          <a:ln>
                            <a:noFill/>
                          </a:ln>
                          <a:solidFill>
                            <a:schemeClr val="tx1"/>
                          </a:solidFill>
                          <a:effectLst/>
                          <a:latin typeface="宋体" panose="02010600030101010101" pitchFamily="2" charset="-122"/>
                          <a:ea typeface="宋体" panose="02010600030101010101" pitchFamily="2" charset="-122"/>
                        </a:rPr>
                        <a:t>分支机构就地纳税比例（</a:t>
                      </a:r>
                      <a:r>
                        <a:rPr kumimoji="0" lang="en-US" altLang="zh-CN" sz="1000" b="0" i="0" u="none" strike="noStrike" cap="none" normalizeH="0" baseline="0">
                          <a:ln>
                            <a:noFill/>
                          </a:ln>
                          <a:solidFill>
                            <a:schemeClr val="tx1"/>
                          </a:solidFill>
                          <a:effectLst/>
                          <a:latin typeface="Arial" panose="020B0604020202020204" pitchFamily="34" charset="0"/>
                          <a:ea typeface="宋体" panose="02010600030101010101" pitchFamily="2" charset="-122"/>
                        </a:rPr>
                        <a:t>%</a:t>
                      </a:r>
                      <a:r>
                        <a:rPr kumimoji="0" lang="zh-CN" altLang="en-US" sz="1000" b="0" i="0" u="none" strike="noStrike" cap="none" normalizeH="0" baseline="0">
                          <a:ln>
                            <a:noFill/>
                          </a:ln>
                          <a:solidFill>
                            <a:schemeClr val="tx1"/>
                          </a:solidFill>
                          <a:effectLst/>
                          <a:latin typeface="宋体" panose="02010600030101010101" pitchFamily="2" charset="-122"/>
                          <a:ea typeface="宋体" panose="02010600030101010101" pitchFamily="2" charset="-122"/>
                        </a:rPr>
                        <a:t>）</a:t>
                      </a:r>
                      <a:endParaRPr kumimoji="0" lang="zh-CN" altLang="en-US" sz="10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68581" marR="68581" marT="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ECECEC"/>
                    </a:solidFill>
                  </a:tcPr>
                </a:tc>
                <a:tc hMerge="1">
                  <a:tcPr/>
                </a:tc>
                <a:tc>
                  <a:txBody>
                    <a:bodyPr/>
                    <a:lstStyle/>
                    <a:p>
                      <a:pPr marL="0" marR="0" lvl="0" indent="0" algn="just" defTabSz="914400" rtl="0" eaLnBrk="0" fontAlgn="base" latinLnBrk="0" hangingPunct="0">
                        <a:lnSpc>
                          <a:spcPts val="1800"/>
                        </a:lnSpc>
                        <a:spcBef>
                          <a:spcPct val="0"/>
                        </a:spcBef>
                        <a:spcAft>
                          <a:spcPct val="0"/>
                        </a:spcAft>
                        <a:buClrTx/>
                        <a:buSzTx/>
                        <a:buFontTx/>
                        <a:buNone/>
                      </a:pPr>
                      <a:r>
                        <a:rPr kumimoji="0" lang="en-US" altLang="zh-CN" sz="1000" b="0" i="0" u="none" strike="noStrike" cap="none" normalizeH="0" baseline="0">
                          <a:ln>
                            <a:noFill/>
                          </a:ln>
                          <a:solidFill>
                            <a:schemeClr val="tx1"/>
                          </a:solidFill>
                          <a:effectLst/>
                          <a:latin typeface="Arial" panose="020B0604020202020204" pitchFamily="34" charset="0"/>
                          <a:ea typeface="宋体" panose="02010600030101010101" pitchFamily="2" charset="-122"/>
                        </a:rPr>
                        <a:t> </a:t>
                      </a:r>
                      <a:endParaRPr kumimoji="0" lang="zh-CN" altLang="zh-CN" sz="10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68581" marR="68581" marT="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ECECEC"/>
                    </a:solidFill>
                  </a:tcPr>
                </a:tc>
              </a:tr>
              <a:tr h="225425">
                <a:tc>
                  <a:txBody>
                    <a:bodyPr/>
                    <a:lstStyle/>
                    <a:p>
                      <a:pPr marL="0" marR="0" lvl="0" indent="0" algn="l" defTabSz="914400" rtl="0" eaLnBrk="0" fontAlgn="base" latinLnBrk="0" hangingPunct="0">
                        <a:lnSpc>
                          <a:spcPts val="1800"/>
                        </a:lnSpc>
                        <a:spcBef>
                          <a:spcPct val="0"/>
                        </a:spcBef>
                        <a:spcAft>
                          <a:spcPct val="0"/>
                        </a:spcAft>
                        <a:buClrTx/>
                        <a:buSzTx/>
                        <a:buFontTx/>
                        <a:buNone/>
                      </a:pPr>
                      <a:r>
                        <a:rPr kumimoji="0" lang="en-US" altLang="zh-CN" sz="1000" b="0" i="0" u="none" strike="noStrike" cap="none" normalizeH="0" baseline="0">
                          <a:ln>
                            <a:noFill/>
                          </a:ln>
                          <a:solidFill>
                            <a:schemeClr val="tx1"/>
                          </a:solidFill>
                          <a:effectLst/>
                          <a:latin typeface="Arial" panose="020B0604020202020204" pitchFamily="34" charset="0"/>
                          <a:ea typeface="宋体" panose="02010600030101010101" pitchFamily="2" charset="-122"/>
                        </a:rPr>
                        <a:t>103</a:t>
                      </a:r>
                      <a:r>
                        <a:rPr kumimoji="0" lang="zh-CN" altLang="en-US" sz="1000" b="0" i="0" u="none" strike="noStrike" cap="none" normalizeH="0" baseline="0">
                          <a:ln>
                            <a:noFill/>
                          </a:ln>
                          <a:solidFill>
                            <a:schemeClr val="tx1"/>
                          </a:solidFill>
                          <a:effectLst/>
                          <a:latin typeface="宋体" panose="02010600030101010101" pitchFamily="2" charset="-122"/>
                          <a:ea typeface="宋体" panose="02010600030101010101" pitchFamily="2" charset="-122"/>
                        </a:rPr>
                        <a:t>资产总额（填写平均值，单位：万元）</a:t>
                      </a:r>
                      <a:endParaRPr kumimoji="0" lang="zh-CN" altLang="en-US" sz="10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68581" marR="68581" marT="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ECECEC"/>
                    </a:solidFill>
                  </a:tcPr>
                </a:tc>
                <a:tc>
                  <a:txBody>
                    <a:bodyPr/>
                    <a:lstStyle/>
                    <a:p>
                      <a:pPr marL="0" marR="0" lvl="0" indent="0" algn="just" defTabSz="914400" rtl="0" eaLnBrk="0" fontAlgn="base" latinLnBrk="0" hangingPunct="0">
                        <a:lnSpc>
                          <a:spcPts val="1800"/>
                        </a:lnSpc>
                        <a:spcBef>
                          <a:spcPct val="0"/>
                        </a:spcBef>
                        <a:spcAft>
                          <a:spcPct val="0"/>
                        </a:spcAft>
                        <a:buClrTx/>
                        <a:buSzTx/>
                        <a:buFontTx/>
                        <a:buNone/>
                      </a:pPr>
                      <a:r>
                        <a:rPr kumimoji="0" lang="en-US" altLang="zh-CN" sz="1000" b="0" i="0" u="none" strike="noStrike" cap="none" normalizeH="0" baseline="0">
                          <a:ln>
                            <a:noFill/>
                          </a:ln>
                          <a:solidFill>
                            <a:schemeClr val="tx1"/>
                          </a:solidFill>
                          <a:effectLst/>
                          <a:latin typeface="Arial" panose="020B0604020202020204" pitchFamily="34" charset="0"/>
                          <a:ea typeface="宋体" panose="02010600030101010101" pitchFamily="2" charset="-122"/>
                        </a:rPr>
                        <a:t> </a:t>
                      </a:r>
                      <a:endParaRPr kumimoji="0" lang="zh-CN" altLang="zh-CN" sz="10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68581" marR="68581" marT="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ECECEC"/>
                    </a:solidFill>
                  </a:tcPr>
                </a:tc>
                <a:tc gridSpan="2">
                  <a:txBody>
                    <a:bodyPr/>
                    <a:lstStyle/>
                    <a:p>
                      <a:pPr marL="0" marR="0" lvl="0" indent="0" algn="l" defTabSz="914400" rtl="0" eaLnBrk="0" fontAlgn="base" latinLnBrk="0" hangingPunct="0">
                        <a:lnSpc>
                          <a:spcPts val="1800"/>
                        </a:lnSpc>
                        <a:spcBef>
                          <a:spcPct val="0"/>
                        </a:spcBef>
                        <a:spcAft>
                          <a:spcPct val="0"/>
                        </a:spcAft>
                        <a:buClrTx/>
                        <a:buSzTx/>
                        <a:buFontTx/>
                        <a:buNone/>
                      </a:pPr>
                      <a:r>
                        <a:rPr kumimoji="0" lang="en-US" altLang="zh-CN" sz="1000" b="0" i="0" u="none" strike="noStrike" cap="none" normalizeH="0" baseline="0">
                          <a:ln>
                            <a:noFill/>
                          </a:ln>
                          <a:solidFill>
                            <a:schemeClr val="tx1"/>
                          </a:solidFill>
                          <a:effectLst/>
                          <a:latin typeface="Arial" panose="020B0604020202020204" pitchFamily="34" charset="0"/>
                          <a:ea typeface="宋体" panose="02010600030101010101" pitchFamily="2" charset="-122"/>
                        </a:rPr>
                        <a:t>104</a:t>
                      </a:r>
                      <a:r>
                        <a:rPr kumimoji="0" lang="zh-CN" altLang="en-US" sz="1000" b="0" i="0" u="none" strike="noStrike" cap="none" normalizeH="0" baseline="0">
                          <a:ln>
                            <a:noFill/>
                          </a:ln>
                          <a:solidFill>
                            <a:schemeClr val="tx1"/>
                          </a:solidFill>
                          <a:effectLst/>
                          <a:latin typeface="宋体" panose="02010600030101010101" pitchFamily="2" charset="-122"/>
                          <a:ea typeface="宋体" panose="02010600030101010101" pitchFamily="2" charset="-122"/>
                        </a:rPr>
                        <a:t>从业人数（填写平均值，单位：人）</a:t>
                      </a:r>
                      <a:endParaRPr kumimoji="0" lang="zh-CN" altLang="en-US" sz="10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68581" marR="68581" marT="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ECECEC"/>
                    </a:solidFill>
                  </a:tcPr>
                </a:tc>
                <a:tc hMerge="1">
                  <a:tcPr/>
                </a:tc>
                <a:tc>
                  <a:txBody>
                    <a:bodyPr/>
                    <a:lstStyle/>
                    <a:p>
                      <a:pPr marL="0" marR="0" lvl="0" indent="0" algn="just" defTabSz="914400" rtl="0" eaLnBrk="0" fontAlgn="base" latinLnBrk="0" hangingPunct="0">
                        <a:lnSpc>
                          <a:spcPts val="1800"/>
                        </a:lnSpc>
                        <a:spcBef>
                          <a:spcPct val="0"/>
                        </a:spcBef>
                        <a:spcAft>
                          <a:spcPct val="0"/>
                        </a:spcAft>
                        <a:buClrTx/>
                        <a:buSzTx/>
                        <a:buFontTx/>
                        <a:buNone/>
                      </a:pPr>
                      <a:r>
                        <a:rPr kumimoji="0" lang="en-US" altLang="zh-CN" sz="1000" b="0" i="0" u="none" strike="noStrike" cap="none" normalizeH="0" baseline="0">
                          <a:ln>
                            <a:noFill/>
                          </a:ln>
                          <a:solidFill>
                            <a:schemeClr val="tx1"/>
                          </a:solidFill>
                          <a:effectLst/>
                          <a:latin typeface="Arial" panose="020B0604020202020204" pitchFamily="34" charset="0"/>
                          <a:ea typeface="宋体" panose="02010600030101010101" pitchFamily="2" charset="-122"/>
                        </a:rPr>
                        <a:t> </a:t>
                      </a:r>
                      <a:endParaRPr kumimoji="0" lang="zh-CN" altLang="zh-CN" sz="10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68581" marR="68581" marT="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ECECEC"/>
                    </a:solidFill>
                  </a:tcPr>
                </a:tc>
              </a:tr>
              <a:tr h="223838">
                <a:tc>
                  <a:txBody>
                    <a:bodyPr/>
                    <a:lstStyle/>
                    <a:p>
                      <a:pPr marL="0" marR="0" lvl="0" indent="0" algn="just" defTabSz="914400" rtl="0" eaLnBrk="0" fontAlgn="base" latinLnBrk="0" hangingPunct="0">
                        <a:lnSpc>
                          <a:spcPts val="1800"/>
                        </a:lnSpc>
                        <a:spcBef>
                          <a:spcPct val="0"/>
                        </a:spcBef>
                        <a:spcAft>
                          <a:spcPct val="0"/>
                        </a:spcAft>
                        <a:buClrTx/>
                        <a:buSzTx/>
                        <a:buFontTx/>
                        <a:buNone/>
                      </a:pPr>
                      <a:r>
                        <a:rPr kumimoji="0" lang="en-US" altLang="zh-CN" sz="1000" b="0" i="0" u="none" strike="noStrike" cap="none" normalizeH="0" baseline="0">
                          <a:ln>
                            <a:noFill/>
                          </a:ln>
                          <a:solidFill>
                            <a:schemeClr val="tx1"/>
                          </a:solidFill>
                          <a:effectLst/>
                          <a:latin typeface="Arial" panose="020B0604020202020204" pitchFamily="34" charset="0"/>
                          <a:ea typeface="宋体" panose="02010600030101010101" pitchFamily="2" charset="-122"/>
                        </a:rPr>
                        <a:t>105</a:t>
                      </a:r>
                      <a:r>
                        <a:rPr kumimoji="0" lang="zh-CN" altLang="en-US" sz="1000" b="0" i="0" u="none" strike="noStrike" cap="none" normalizeH="0" baseline="0">
                          <a:ln>
                            <a:noFill/>
                          </a:ln>
                          <a:solidFill>
                            <a:schemeClr val="tx1"/>
                          </a:solidFill>
                          <a:effectLst/>
                          <a:latin typeface="宋体" panose="02010600030101010101" pitchFamily="2" charset="-122"/>
                          <a:ea typeface="宋体" panose="02010600030101010101" pitchFamily="2" charset="-122"/>
                        </a:rPr>
                        <a:t>所属国民经济行业（填写代码）</a:t>
                      </a:r>
                      <a:endParaRPr kumimoji="0" lang="zh-CN" altLang="en-US" sz="10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68581" marR="68581" marT="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ECECEC"/>
                    </a:solidFill>
                  </a:tcPr>
                </a:tc>
                <a:tc>
                  <a:txBody>
                    <a:bodyPr/>
                    <a:lstStyle/>
                    <a:p>
                      <a:pPr marL="0" marR="0" lvl="0" indent="0" algn="just" defTabSz="914400" rtl="0" eaLnBrk="0" fontAlgn="base" latinLnBrk="0" hangingPunct="0">
                        <a:lnSpc>
                          <a:spcPts val="1800"/>
                        </a:lnSpc>
                        <a:spcBef>
                          <a:spcPct val="0"/>
                        </a:spcBef>
                        <a:spcAft>
                          <a:spcPct val="0"/>
                        </a:spcAft>
                        <a:buClrTx/>
                        <a:buSzTx/>
                        <a:buFontTx/>
                        <a:buNone/>
                      </a:pPr>
                      <a:r>
                        <a:rPr kumimoji="0" lang="en-US" altLang="zh-CN" sz="1000" b="0" i="0" u="none" strike="noStrike" cap="none" normalizeH="0" baseline="0">
                          <a:ln>
                            <a:noFill/>
                          </a:ln>
                          <a:solidFill>
                            <a:schemeClr val="tx1"/>
                          </a:solidFill>
                          <a:effectLst/>
                          <a:latin typeface="Arial" panose="020B0604020202020204" pitchFamily="34" charset="0"/>
                          <a:ea typeface="宋体" panose="02010600030101010101" pitchFamily="2" charset="-122"/>
                        </a:rPr>
                        <a:t> </a:t>
                      </a:r>
                      <a:endParaRPr kumimoji="0" lang="zh-CN" altLang="zh-CN" sz="10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68581" marR="68581" marT="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ECECEC"/>
                    </a:solidFill>
                  </a:tcPr>
                </a:tc>
                <a:tc gridSpan="2">
                  <a:txBody>
                    <a:bodyPr/>
                    <a:lstStyle/>
                    <a:p>
                      <a:pPr marL="0" marR="0" lvl="0" indent="0" algn="l" defTabSz="914400" rtl="0" eaLnBrk="0" fontAlgn="base" latinLnBrk="0" hangingPunct="0">
                        <a:lnSpc>
                          <a:spcPts val="1800"/>
                        </a:lnSpc>
                        <a:spcBef>
                          <a:spcPct val="0"/>
                        </a:spcBef>
                        <a:spcAft>
                          <a:spcPct val="0"/>
                        </a:spcAft>
                        <a:buClrTx/>
                        <a:buSzTx/>
                        <a:buFontTx/>
                        <a:buNone/>
                      </a:pPr>
                      <a:r>
                        <a:rPr kumimoji="0" lang="en-US" altLang="zh-CN" sz="1000" b="0" i="0" u="none" strike="noStrike" cap="none" normalizeH="0" baseline="0">
                          <a:ln>
                            <a:noFill/>
                          </a:ln>
                          <a:solidFill>
                            <a:schemeClr val="tx1"/>
                          </a:solidFill>
                          <a:effectLst/>
                          <a:latin typeface="Arial" panose="020B0604020202020204" pitchFamily="34" charset="0"/>
                          <a:ea typeface="宋体" panose="02010600030101010101" pitchFamily="2" charset="-122"/>
                        </a:rPr>
                        <a:t>106</a:t>
                      </a:r>
                      <a:r>
                        <a:rPr kumimoji="0" lang="zh-CN" altLang="en-US" sz="1000" b="0" i="0" u="none" strike="noStrike" cap="none" normalizeH="0" baseline="0">
                          <a:ln>
                            <a:noFill/>
                          </a:ln>
                          <a:solidFill>
                            <a:schemeClr val="tx1"/>
                          </a:solidFill>
                          <a:effectLst/>
                          <a:latin typeface="宋体" panose="02010600030101010101" pitchFamily="2" charset="-122"/>
                          <a:ea typeface="宋体" panose="02010600030101010101" pitchFamily="2" charset="-122"/>
                        </a:rPr>
                        <a:t>从事国家限制或禁止行业</a:t>
                      </a:r>
                      <a:endParaRPr kumimoji="0" lang="zh-CN" altLang="en-US" sz="10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68581" marR="68581" marT="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ECECEC"/>
                    </a:solidFill>
                  </a:tcPr>
                </a:tc>
                <a:tc hMerge="1">
                  <a:tcPr/>
                </a:tc>
                <a:tc>
                  <a:txBody>
                    <a:bodyPr/>
                    <a:lstStyle/>
                    <a:p>
                      <a:pPr marL="0" marR="0" lvl="0" indent="0" algn="just" defTabSz="914400" rtl="0" eaLnBrk="0" fontAlgn="base" latinLnBrk="0" hangingPunct="0">
                        <a:lnSpc>
                          <a:spcPts val="1800"/>
                        </a:lnSpc>
                        <a:spcBef>
                          <a:spcPct val="0"/>
                        </a:spcBef>
                        <a:spcAft>
                          <a:spcPct val="0"/>
                        </a:spcAft>
                        <a:buClrTx/>
                        <a:buSzTx/>
                        <a:buFontTx/>
                        <a:buNone/>
                      </a:pPr>
                      <a:r>
                        <a:rPr kumimoji="0" lang="zh-CN" altLang="zh-CN" sz="1000" b="0" i="0" u="none" strike="noStrike" cap="none" normalizeH="0" baseline="0">
                          <a:ln>
                            <a:noFill/>
                          </a:ln>
                          <a:solidFill>
                            <a:schemeClr val="tx1"/>
                          </a:solidFill>
                          <a:effectLst/>
                          <a:latin typeface="宋体" panose="02010600030101010101" pitchFamily="2" charset="-122"/>
                          <a:ea typeface="宋体" panose="02010600030101010101" pitchFamily="2" charset="-122"/>
                        </a:rPr>
                        <a:t>□</a:t>
                      </a:r>
                      <a:r>
                        <a:rPr kumimoji="0" lang="zh-CN" altLang="en-US" sz="1000" b="0" i="0" u="none" strike="noStrike" cap="none" normalizeH="0" baseline="0">
                          <a:ln>
                            <a:noFill/>
                          </a:ln>
                          <a:solidFill>
                            <a:schemeClr val="tx1"/>
                          </a:solidFill>
                          <a:effectLst/>
                          <a:latin typeface="宋体" panose="02010600030101010101" pitchFamily="2" charset="-122"/>
                          <a:ea typeface="宋体" panose="02010600030101010101" pitchFamily="2" charset="-122"/>
                        </a:rPr>
                        <a:t>是□否</a:t>
                      </a:r>
                      <a:endParaRPr kumimoji="0" lang="zh-CN" altLang="en-US" sz="10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68581" marR="68581" marT="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ECECEC"/>
                    </a:solidFill>
                  </a:tcPr>
                </a:tc>
              </a:tr>
              <a:tr h="225425">
                <a:tc>
                  <a:txBody>
                    <a:bodyPr/>
                    <a:lstStyle/>
                    <a:p>
                      <a:pPr marL="0" marR="0" lvl="0" indent="0" algn="l" defTabSz="914400" rtl="0" eaLnBrk="0" fontAlgn="base" latinLnBrk="0" hangingPunct="0">
                        <a:lnSpc>
                          <a:spcPts val="1800"/>
                        </a:lnSpc>
                        <a:spcBef>
                          <a:spcPct val="0"/>
                        </a:spcBef>
                        <a:spcAft>
                          <a:spcPct val="0"/>
                        </a:spcAft>
                        <a:buClrTx/>
                        <a:buSzTx/>
                        <a:buFontTx/>
                        <a:buNone/>
                      </a:pPr>
                      <a:r>
                        <a:rPr kumimoji="0" lang="en-US" altLang="zh-CN" sz="1000" b="0" i="0" u="none" strike="noStrike" cap="none" normalizeH="0" baseline="0">
                          <a:ln>
                            <a:noFill/>
                          </a:ln>
                          <a:solidFill>
                            <a:schemeClr val="tx1"/>
                          </a:solidFill>
                          <a:effectLst/>
                          <a:latin typeface="Arial" panose="020B0604020202020204" pitchFamily="34" charset="0"/>
                          <a:ea typeface="宋体" panose="02010600030101010101" pitchFamily="2" charset="-122"/>
                        </a:rPr>
                        <a:t>107</a:t>
                      </a:r>
                      <a:r>
                        <a:rPr kumimoji="0" lang="zh-CN" altLang="en-US" sz="1000" b="0" i="0" u="none" strike="noStrike" cap="none" normalizeH="0" baseline="0">
                          <a:ln>
                            <a:noFill/>
                          </a:ln>
                          <a:solidFill>
                            <a:schemeClr val="tx1"/>
                          </a:solidFill>
                          <a:effectLst/>
                          <a:latin typeface="宋体" panose="02010600030101010101" pitchFamily="2" charset="-122"/>
                          <a:ea typeface="宋体" panose="02010600030101010101" pitchFamily="2" charset="-122"/>
                        </a:rPr>
                        <a:t>适用会计准则或会计制度（填写代码）</a:t>
                      </a:r>
                      <a:endParaRPr kumimoji="0" lang="zh-CN" altLang="en-US" sz="10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68581" marR="68581" marT="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ECECEC"/>
                    </a:solidFill>
                  </a:tcPr>
                </a:tc>
                <a:tc>
                  <a:txBody>
                    <a:bodyPr/>
                    <a:lstStyle/>
                    <a:p>
                      <a:pPr marL="0" marR="0" lvl="0" indent="0" algn="just" defTabSz="914400" rtl="0" eaLnBrk="0" fontAlgn="base" latinLnBrk="0" hangingPunct="0">
                        <a:lnSpc>
                          <a:spcPts val="1800"/>
                        </a:lnSpc>
                        <a:spcBef>
                          <a:spcPct val="0"/>
                        </a:spcBef>
                        <a:spcAft>
                          <a:spcPct val="0"/>
                        </a:spcAft>
                        <a:buClrTx/>
                        <a:buSzTx/>
                        <a:buFontTx/>
                        <a:buNone/>
                      </a:pPr>
                      <a:r>
                        <a:rPr kumimoji="0" lang="en-US" altLang="zh-CN" sz="1000" b="0" i="0" u="none" strike="noStrike" cap="none" normalizeH="0" baseline="0">
                          <a:ln>
                            <a:noFill/>
                          </a:ln>
                          <a:solidFill>
                            <a:schemeClr val="tx1"/>
                          </a:solidFill>
                          <a:effectLst/>
                          <a:latin typeface="Arial" panose="020B0604020202020204" pitchFamily="34" charset="0"/>
                          <a:ea typeface="宋体" panose="02010600030101010101" pitchFamily="2" charset="-122"/>
                        </a:rPr>
                        <a:t> </a:t>
                      </a:r>
                      <a:endParaRPr kumimoji="0" lang="zh-CN" altLang="zh-CN" sz="10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68581" marR="68581" marT="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ECECEC"/>
                    </a:solidFill>
                  </a:tcPr>
                </a:tc>
                <a:tc gridSpan="2">
                  <a:txBody>
                    <a:bodyPr/>
                    <a:lstStyle/>
                    <a:p>
                      <a:pPr marL="0" marR="0" lvl="0" indent="0" algn="l" defTabSz="914400" rtl="0" eaLnBrk="0" fontAlgn="base" latinLnBrk="0" hangingPunct="0">
                        <a:lnSpc>
                          <a:spcPts val="1800"/>
                        </a:lnSpc>
                        <a:spcBef>
                          <a:spcPct val="0"/>
                        </a:spcBef>
                        <a:spcAft>
                          <a:spcPct val="0"/>
                        </a:spcAft>
                        <a:buClrTx/>
                        <a:buSzTx/>
                        <a:buFontTx/>
                        <a:buNone/>
                      </a:pPr>
                      <a:r>
                        <a:rPr kumimoji="0" lang="en-US" altLang="zh-CN" sz="1000" b="0" i="0" u="none" strike="noStrike" cap="none" normalizeH="0" baseline="0">
                          <a:ln>
                            <a:noFill/>
                          </a:ln>
                          <a:solidFill>
                            <a:schemeClr val="tx1"/>
                          </a:solidFill>
                          <a:effectLst/>
                          <a:latin typeface="Arial" panose="020B0604020202020204" pitchFamily="34" charset="0"/>
                          <a:ea typeface="宋体" panose="02010600030101010101" pitchFamily="2" charset="-122"/>
                        </a:rPr>
                        <a:t>108</a:t>
                      </a:r>
                      <a:r>
                        <a:rPr kumimoji="0" lang="zh-CN" altLang="en-US" sz="1000" b="0" i="0" u="none" strike="noStrike" cap="none" normalizeH="0" baseline="0">
                          <a:ln>
                            <a:noFill/>
                          </a:ln>
                          <a:solidFill>
                            <a:schemeClr val="tx1"/>
                          </a:solidFill>
                          <a:effectLst/>
                          <a:latin typeface="宋体" panose="02010600030101010101" pitchFamily="2" charset="-122"/>
                          <a:ea typeface="宋体" panose="02010600030101010101" pitchFamily="2" charset="-122"/>
                        </a:rPr>
                        <a:t>采用一般企业财务报表格式（</a:t>
                      </a:r>
                      <a:r>
                        <a:rPr kumimoji="0" lang="en-US" altLang="zh-CN" sz="1000" b="0" i="0" u="none" strike="noStrike" cap="none" normalizeH="0" baseline="0">
                          <a:ln>
                            <a:noFill/>
                          </a:ln>
                          <a:solidFill>
                            <a:schemeClr val="tx1"/>
                          </a:solidFill>
                          <a:effectLst/>
                          <a:latin typeface="Arial" panose="020B0604020202020204" pitchFamily="34" charset="0"/>
                          <a:ea typeface="宋体" panose="02010600030101010101" pitchFamily="2" charset="-122"/>
                        </a:rPr>
                        <a:t>2018</a:t>
                      </a:r>
                      <a:r>
                        <a:rPr kumimoji="0" lang="zh-CN" altLang="en-US" sz="1000" b="0" i="0" u="none" strike="noStrike" cap="none" normalizeH="0" baseline="0">
                          <a:ln>
                            <a:noFill/>
                          </a:ln>
                          <a:solidFill>
                            <a:schemeClr val="tx1"/>
                          </a:solidFill>
                          <a:effectLst/>
                          <a:latin typeface="宋体" panose="02010600030101010101" pitchFamily="2" charset="-122"/>
                          <a:ea typeface="宋体" panose="02010600030101010101" pitchFamily="2" charset="-122"/>
                        </a:rPr>
                        <a:t>年版）</a:t>
                      </a:r>
                      <a:endParaRPr kumimoji="0" lang="zh-CN" altLang="en-US" sz="10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68581" marR="68581" marT="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ECECEC"/>
                    </a:solidFill>
                  </a:tcPr>
                </a:tc>
                <a:tc hMerge="1">
                  <a:tcPr/>
                </a:tc>
                <a:tc>
                  <a:txBody>
                    <a:bodyPr/>
                    <a:lstStyle/>
                    <a:p>
                      <a:pPr marL="0" marR="0" lvl="0" indent="0" algn="just" defTabSz="914400" rtl="0" eaLnBrk="0" fontAlgn="base" latinLnBrk="0" hangingPunct="0">
                        <a:lnSpc>
                          <a:spcPts val="1800"/>
                        </a:lnSpc>
                        <a:spcBef>
                          <a:spcPct val="0"/>
                        </a:spcBef>
                        <a:spcAft>
                          <a:spcPct val="0"/>
                        </a:spcAft>
                        <a:buClrTx/>
                        <a:buSzTx/>
                        <a:buFontTx/>
                        <a:buNone/>
                      </a:pPr>
                      <a:r>
                        <a:rPr kumimoji="0" lang="zh-CN" altLang="zh-CN" sz="1000" b="0" i="0" u="none" strike="noStrike" cap="none" normalizeH="0" baseline="0">
                          <a:ln>
                            <a:noFill/>
                          </a:ln>
                          <a:solidFill>
                            <a:schemeClr val="tx1"/>
                          </a:solidFill>
                          <a:effectLst/>
                          <a:latin typeface="宋体" panose="02010600030101010101" pitchFamily="2" charset="-122"/>
                          <a:ea typeface="宋体" panose="02010600030101010101" pitchFamily="2" charset="-122"/>
                        </a:rPr>
                        <a:t>□</a:t>
                      </a:r>
                      <a:r>
                        <a:rPr kumimoji="0" lang="zh-CN" altLang="en-US" sz="1000" b="0" i="0" u="none" strike="noStrike" cap="none" normalizeH="0" baseline="0">
                          <a:ln>
                            <a:noFill/>
                          </a:ln>
                          <a:solidFill>
                            <a:schemeClr val="tx1"/>
                          </a:solidFill>
                          <a:effectLst/>
                          <a:latin typeface="宋体" panose="02010600030101010101" pitchFamily="2" charset="-122"/>
                          <a:ea typeface="宋体" panose="02010600030101010101" pitchFamily="2" charset="-122"/>
                        </a:rPr>
                        <a:t>是□否</a:t>
                      </a:r>
                      <a:endParaRPr kumimoji="0" lang="zh-CN" altLang="en-US" sz="10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68581" marR="68581" marT="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ECECEC"/>
                    </a:solidFill>
                  </a:tcPr>
                </a:tc>
              </a:tr>
              <a:tr h="223838">
                <a:tc>
                  <a:txBody>
                    <a:bodyPr/>
                    <a:lstStyle/>
                    <a:p>
                      <a:pPr marL="0" marR="0" lvl="0" indent="0" algn="l" defTabSz="914400" rtl="0" eaLnBrk="0" fontAlgn="base" latinLnBrk="0" hangingPunct="0">
                        <a:lnSpc>
                          <a:spcPts val="1800"/>
                        </a:lnSpc>
                        <a:spcBef>
                          <a:spcPct val="0"/>
                        </a:spcBef>
                        <a:spcAft>
                          <a:spcPct val="0"/>
                        </a:spcAft>
                        <a:buClrTx/>
                        <a:buSzTx/>
                        <a:buFontTx/>
                        <a:buNone/>
                      </a:pPr>
                      <a:r>
                        <a:rPr kumimoji="0" lang="en-US" altLang="zh-CN" sz="1000" b="0" i="0" u="none" strike="noStrike" cap="none" normalizeH="0" baseline="0">
                          <a:ln>
                            <a:noFill/>
                          </a:ln>
                          <a:solidFill>
                            <a:schemeClr val="tx1"/>
                          </a:solidFill>
                          <a:effectLst/>
                          <a:latin typeface="Arial" panose="020B0604020202020204" pitchFamily="34" charset="0"/>
                          <a:ea typeface="宋体" panose="02010600030101010101" pitchFamily="2" charset="-122"/>
                        </a:rPr>
                        <a:t>109</a:t>
                      </a:r>
                      <a:r>
                        <a:rPr kumimoji="0" lang="zh-CN" altLang="en-US" sz="1000" b="0" i="0" u="none" strike="noStrike" cap="none" normalizeH="0" baseline="0">
                          <a:ln>
                            <a:noFill/>
                          </a:ln>
                          <a:solidFill>
                            <a:schemeClr val="tx1"/>
                          </a:solidFill>
                          <a:effectLst/>
                          <a:latin typeface="宋体" panose="02010600030101010101" pitchFamily="2" charset="-122"/>
                          <a:ea typeface="宋体" panose="02010600030101010101" pitchFamily="2" charset="-122"/>
                        </a:rPr>
                        <a:t>小型微利企业</a:t>
                      </a:r>
                      <a:endParaRPr kumimoji="0" lang="zh-CN" altLang="en-US" sz="10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68581" marR="68581" marT="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ECECEC"/>
                    </a:solidFill>
                  </a:tcPr>
                </a:tc>
                <a:tc>
                  <a:txBody>
                    <a:bodyPr/>
                    <a:lstStyle/>
                    <a:p>
                      <a:pPr marL="0" marR="0" lvl="0" indent="0" algn="just" defTabSz="914400" rtl="0" eaLnBrk="0" fontAlgn="base" latinLnBrk="0" hangingPunct="0">
                        <a:lnSpc>
                          <a:spcPts val="1800"/>
                        </a:lnSpc>
                        <a:spcBef>
                          <a:spcPct val="0"/>
                        </a:spcBef>
                        <a:spcAft>
                          <a:spcPct val="0"/>
                        </a:spcAft>
                        <a:buClrTx/>
                        <a:buSzTx/>
                        <a:buFontTx/>
                        <a:buNone/>
                      </a:pPr>
                      <a:r>
                        <a:rPr kumimoji="0" lang="zh-CN" altLang="zh-CN" sz="1000" b="0" i="0" u="none" strike="noStrike" cap="none" normalizeH="0" baseline="0">
                          <a:ln>
                            <a:noFill/>
                          </a:ln>
                          <a:solidFill>
                            <a:schemeClr val="tx1"/>
                          </a:solidFill>
                          <a:effectLst/>
                          <a:latin typeface="宋体" panose="02010600030101010101" pitchFamily="2" charset="-122"/>
                          <a:ea typeface="宋体" panose="02010600030101010101" pitchFamily="2" charset="-122"/>
                        </a:rPr>
                        <a:t>□</a:t>
                      </a:r>
                      <a:r>
                        <a:rPr kumimoji="0" lang="zh-CN" altLang="en-US" sz="1000" b="0" i="0" u="none" strike="noStrike" cap="none" normalizeH="0" baseline="0">
                          <a:ln>
                            <a:noFill/>
                          </a:ln>
                          <a:solidFill>
                            <a:schemeClr val="tx1"/>
                          </a:solidFill>
                          <a:effectLst/>
                          <a:latin typeface="宋体" panose="02010600030101010101" pitchFamily="2" charset="-122"/>
                          <a:ea typeface="宋体" panose="02010600030101010101" pitchFamily="2" charset="-122"/>
                        </a:rPr>
                        <a:t>是□否</a:t>
                      </a:r>
                      <a:endParaRPr kumimoji="0" lang="zh-CN" altLang="en-US" sz="10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68581" marR="68581" marT="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ECECEC"/>
                    </a:solidFill>
                  </a:tcPr>
                </a:tc>
                <a:tc>
                  <a:txBody>
                    <a:bodyPr/>
                    <a:lstStyle/>
                    <a:p>
                      <a:pPr marL="0" marR="0" lvl="0" indent="0" algn="l" defTabSz="914400" rtl="0" eaLnBrk="0" fontAlgn="base" latinLnBrk="0" hangingPunct="0">
                        <a:lnSpc>
                          <a:spcPts val="1800"/>
                        </a:lnSpc>
                        <a:spcBef>
                          <a:spcPct val="0"/>
                        </a:spcBef>
                        <a:spcAft>
                          <a:spcPct val="0"/>
                        </a:spcAft>
                        <a:buClrTx/>
                        <a:buSzTx/>
                        <a:buFontTx/>
                        <a:buNone/>
                      </a:pPr>
                      <a:r>
                        <a:rPr kumimoji="0" lang="en-US" altLang="zh-CN" sz="1000" b="0" i="0" u="none" strike="noStrike" cap="none" normalizeH="0" baseline="0">
                          <a:ln>
                            <a:noFill/>
                          </a:ln>
                          <a:solidFill>
                            <a:schemeClr val="tx1"/>
                          </a:solidFill>
                          <a:effectLst/>
                          <a:latin typeface="Arial" panose="020B0604020202020204" pitchFamily="34" charset="0"/>
                          <a:ea typeface="宋体" panose="02010600030101010101" pitchFamily="2" charset="-122"/>
                        </a:rPr>
                        <a:t>110</a:t>
                      </a:r>
                      <a:r>
                        <a:rPr kumimoji="0" lang="zh-CN" altLang="en-US" sz="1000" b="0" i="0" u="none" strike="noStrike" cap="none" normalizeH="0" baseline="0">
                          <a:ln>
                            <a:noFill/>
                          </a:ln>
                          <a:solidFill>
                            <a:schemeClr val="tx1"/>
                          </a:solidFill>
                          <a:effectLst/>
                          <a:latin typeface="宋体" panose="02010600030101010101" pitchFamily="2" charset="-122"/>
                          <a:ea typeface="宋体" panose="02010600030101010101" pitchFamily="2" charset="-122"/>
                        </a:rPr>
                        <a:t>上市公司</a:t>
                      </a:r>
                      <a:endParaRPr kumimoji="0" lang="zh-CN" altLang="en-US" sz="10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68581" marR="68581" marT="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ECECEC"/>
                    </a:solidFill>
                  </a:tcPr>
                </a:tc>
                <a:tc gridSpan="2">
                  <a:txBody>
                    <a:bodyPr/>
                    <a:lstStyle/>
                    <a:p>
                      <a:pPr marL="0" marR="0" lvl="0" indent="0" algn="just" defTabSz="914400" rtl="0" eaLnBrk="0" fontAlgn="base" latinLnBrk="0" hangingPunct="0">
                        <a:lnSpc>
                          <a:spcPts val="1800"/>
                        </a:lnSpc>
                        <a:spcBef>
                          <a:spcPct val="0"/>
                        </a:spcBef>
                        <a:spcAft>
                          <a:spcPct val="0"/>
                        </a:spcAft>
                        <a:buClrTx/>
                        <a:buSzTx/>
                        <a:buFontTx/>
                        <a:buNone/>
                      </a:pPr>
                      <a:r>
                        <a:rPr kumimoji="0" lang="zh-CN" altLang="en-US" sz="1000" b="0" i="0" u="none" strike="noStrike" cap="none" normalizeH="0" baseline="0">
                          <a:ln>
                            <a:noFill/>
                          </a:ln>
                          <a:solidFill>
                            <a:schemeClr val="tx1"/>
                          </a:solidFill>
                          <a:effectLst/>
                          <a:latin typeface="宋体" panose="02010600030101010101" pitchFamily="2" charset="-122"/>
                          <a:ea typeface="宋体" panose="02010600030101010101" pitchFamily="2" charset="-122"/>
                        </a:rPr>
                        <a:t>是（□境内□境外）□否</a:t>
                      </a:r>
                      <a:endParaRPr kumimoji="0" lang="zh-CN" altLang="en-US" sz="1000" b="0" i="0" u="none" strike="noStrike" cap="none" normalizeH="0" baseline="0">
                        <a:ln>
                          <a:noFill/>
                        </a:ln>
                        <a:solidFill>
                          <a:schemeClr val="tx1"/>
                        </a:solidFill>
                        <a:effectLst/>
                        <a:latin typeface="宋体" panose="02010600030101010101" pitchFamily="2" charset="-122"/>
                        <a:ea typeface="宋体" panose="02010600030101010101" pitchFamily="2" charset="-122"/>
                      </a:endParaRPr>
                    </a:p>
                  </a:txBody>
                  <a:tcPr marL="68581" marR="68581" marT="0" marB="0" anchor="ctr" horzOverflow="overflow">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a:noFill/>
                    </a:lnTlToBr>
                    <a:lnBlToTr>
                      <a:noFill/>
                    </a:lnBlToTr>
                    <a:solidFill>
                      <a:srgbClr val="ECECEC"/>
                    </a:solidFill>
                  </a:tcPr>
                </a:tc>
                <a:tc hMerge="1">
                  <a:tcPr/>
                </a:tc>
              </a:tr>
            </a:tbl>
          </a:graphicData>
        </a:graphic>
      </p:graphicFrame>
      <p:sp>
        <p:nvSpPr>
          <p:cNvPr id="20" name="TextBox 19"/>
          <p:cNvSpPr txBox="1"/>
          <p:nvPr/>
        </p:nvSpPr>
        <p:spPr>
          <a:xfrm>
            <a:off x="747713" y="214313"/>
            <a:ext cx="4953000" cy="461962"/>
          </a:xfrm>
          <a:prstGeom prst="rect">
            <a:avLst/>
          </a:prstGeom>
          <a:noFill/>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400" b="1" i="0" u="none" strike="noStrike" kern="1600" cap="none" spc="3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rPr>
              <a:t>成都税务纳税人学堂</a:t>
            </a:r>
            <a:endParaRPr kumimoji="0" lang="zh-CN" altLang="en-US" sz="2400" b="1" i="0" u="none" strike="noStrike" kern="1600" cap="none" spc="3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pic>
        <p:nvPicPr>
          <p:cNvPr id="29770" name="图片 2" descr="2"/>
          <p:cNvPicPr>
            <a:picLocks noChangeAspect="1"/>
          </p:cNvPicPr>
          <p:nvPr/>
        </p:nvPicPr>
        <p:blipFill>
          <a:blip r:embed="rId2"/>
          <a:srcRect/>
          <a:stretch>
            <a:fillRect/>
          </a:stretch>
        </p:blipFill>
        <p:spPr bwMode="auto">
          <a:xfrm>
            <a:off x="53975" y="146050"/>
            <a:ext cx="693738" cy="530225"/>
          </a:xfrm>
          <a:prstGeom prst="rect">
            <a:avLst/>
          </a:prstGeom>
          <a:noFill/>
          <a:ln w="9525">
            <a:noFill/>
            <a:miter lim="800000"/>
            <a:headEnd/>
            <a:tailEnd/>
          </a:ln>
        </p:spPr>
      </p:pic>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矩形 55"/>
          <p:cNvSpPr/>
          <p:nvPr/>
        </p:nvSpPr>
        <p:spPr>
          <a:xfrm>
            <a:off x="684213" y="1203325"/>
            <a:ext cx="6767512" cy="1728788"/>
          </a:xfrm>
          <a:prstGeom prst="rect">
            <a:avLst/>
          </a:prstGeom>
          <a:solidFill>
            <a:schemeClr val="bg1">
              <a:lumMod val="85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srgbClr val="FFFFFF"/>
              </a:solidFill>
              <a:effectLst/>
              <a:uLnTx/>
              <a:uFillTx/>
              <a:latin typeface="Gill Sans MT" panose="020B0502020104020203"/>
              <a:ea typeface="华文新魏" panose="02010800040101010101" charset="-122"/>
              <a:cs typeface="华文新魏" panose="02010800040101010101" charset="-122"/>
            </a:endParaRPr>
          </a:p>
        </p:txBody>
      </p:sp>
      <p:grpSp>
        <p:nvGrpSpPr>
          <p:cNvPr id="30722" name="组合 7"/>
          <p:cNvGrpSpPr/>
          <p:nvPr/>
        </p:nvGrpSpPr>
        <p:grpSpPr bwMode="auto">
          <a:xfrm>
            <a:off x="684213" y="771525"/>
            <a:ext cx="6048375" cy="379413"/>
            <a:chOff x="2407727" y="556605"/>
            <a:chExt cx="6047354" cy="504056"/>
          </a:xfrm>
        </p:grpSpPr>
        <p:sp>
          <p:nvSpPr>
            <p:cNvPr id="26" name="椭圆 25"/>
            <p:cNvSpPr/>
            <p:nvPr/>
          </p:nvSpPr>
          <p:spPr>
            <a:xfrm>
              <a:off x="2407727" y="592459"/>
              <a:ext cx="431727" cy="432348"/>
            </a:xfrm>
            <a:prstGeom prst="ellipse">
              <a:avLst/>
            </a:prstGeom>
            <a:solidFill>
              <a:srgbClr val="FF4C4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en-US" altLang="zh-CN" sz="1200" b="1" i="0" u="none" strike="noStrike" kern="1200" cap="none" spc="0" normalizeH="0" baseline="0" noProof="0">
                  <a:ln>
                    <a:noFill/>
                  </a:ln>
                  <a:solidFill>
                    <a:srgbClr val="FFFFFF"/>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a:t>
              </a:r>
              <a:endParaRPr kumimoji="0" lang="zh-CN" altLang="en-US" sz="1200" b="1" i="0" u="none" strike="noStrike" kern="1200" cap="none" spc="0" normalizeH="0" baseline="0" noProof="0">
                <a:ln>
                  <a:noFill/>
                </a:ln>
                <a:solidFill>
                  <a:srgbClr val="FFFFFF"/>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0885" name="文本框 26"/>
            <p:cNvSpPr txBox="1">
              <a:spLocks noChangeArrowheads="1"/>
            </p:cNvSpPr>
            <p:nvPr/>
          </p:nvSpPr>
          <p:spPr bwMode="auto">
            <a:xfrm>
              <a:off x="2806122" y="628312"/>
              <a:ext cx="5648959" cy="364860"/>
            </a:xfrm>
            <a:prstGeom prst="rect">
              <a:avLst/>
            </a:prstGeom>
            <a:noFill/>
            <a:ln w="9525">
              <a:noFill/>
              <a:miter lim="800000"/>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defRPr/>
              </a:pPr>
              <a:r>
                <a:rPr kumimoji="0" lang="zh-CN" altLang="en-US" sz="1200" b="1" i="0" u="none" strike="noStrike" kern="1200" cap="none" spc="0" normalizeH="0" baseline="0" noProof="0">
                  <a:ln>
                    <a:noFill/>
                  </a:ln>
                  <a:solidFill>
                    <a:srgbClr val="595959"/>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 季度预缴指标计算</a:t>
              </a:r>
              <a:endParaRPr kumimoji="0" lang="zh-CN" altLang="en-US" sz="1200" b="1" i="0" u="none" strike="noStrike" kern="1200" cap="none" spc="0" normalizeH="0" baseline="0" noProof="0">
                <a:ln>
                  <a:noFill/>
                </a:ln>
                <a:solidFill>
                  <a:srgbClr val="595959"/>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cxnSp>
          <p:nvCxnSpPr>
            <p:cNvPr id="28" name="直接连接符 27"/>
            <p:cNvCxnSpPr/>
            <p:nvPr/>
          </p:nvCxnSpPr>
          <p:spPr>
            <a:xfrm>
              <a:off x="2417250" y="556605"/>
              <a:ext cx="6037831" cy="0"/>
            </a:xfrm>
            <a:prstGeom prst="line">
              <a:avLst/>
            </a:prstGeom>
            <a:ln w="15875">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29" name="直接连接符 28"/>
            <p:cNvCxnSpPr/>
            <p:nvPr/>
          </p:nvCxnSpPr>
          <p:spPr>
            <a:xfrm>
              <a:off x="2414076" y="1060661"/>
              <a:ext cx="6041005" cy="0"/>
            </a:xfrm>
            <a:prstGeom prst="line">
              <a:avLst/>
            </a:prstGeom>
            <a:ln w="15875">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graphicFrame>
        <p:nvGraphicFramePr>
          <p:cNvPr id="30892" name="Group 172"/>
          <p:cNvGraphicFramePr>
            <a:graphicFrameLocks noGrp="1"/>
          </p:cNvGraphicFramePr>
          <p:nvPr/>
        </p:nvGraphicFramePr>
        <p:xfrm>
          <a:off x="684213" y="1203325"/>
          <a:ext cx="6767512" cy="3684589"/>
        </p:xfrm>
        <a:graphic>
          <a:graphicData uri="http://schemas.openxmlformats.org/drawingml/2006/table">
            <a:tbl>
              <a:tblPr/>
              <a:tblGrid>
                <a:gridCol w="1312862"/>
                <a:gridCol w="387350"/>
                <a:gridCol w="677863"/>
                <a:gridCol w="730250"/>
                <a:gridCol w="731837"/>
                <a:gridCol w="733425"/>
                <a:gridCol w="731838"/>
                <a:gridCol w="730250"/>
                <a:gridCol w="731837"/>
              </a:tblGrid>
              <a:tr h="374650">
                <a:tc rowSpan="2" gridSpan="3">
                  <a:txBody>
                    <a:bodyPr/>
                    <a:lstStyle/>
                    <a:p>
                      <a:pPr marL="0" marR="0" lvl="0" indent="0" algn="ctr" defTabSz="914400" rtl="0" eaLnBrk="0" fontAlgn="ctr" latinLnBrk="0" hangingPunct="0">
                        <a:lnSpc>
                          <a:spcPct val="100000"/>
                        </a:lnSpc>
                        <a:spcBef>
                          <a:spcPct val="0"/>
                        </a:spcBef>
                        <a:spcAft>
                          <a:spcPct val="0"/>
                        </a:spcAft>
                        <a:buClrTx/>
                        <a:buSzTx/>
                        <a:buFontTx/>
                        <a:buNone/>
                      </a:pPr>
                      <a:endParaRPr kumimoji="0" lang="zh-CN" altLang="en-US" sz="1200" b="0" i="0" u="none" strike="noStrike" cap="none" normalizeH="0" baseline="0" dirty="0">
                        <a:ln>
                          <a:noFill/>
                        </a:ln>
                        <a:solidFill>
                          <a:srgbClr val="595959"/>
                        </a:solidFill>
                        <a:effectLst/>
                        <a:latin typeface="等线" panose="02010600030101010101" charset="-122"/>
                        <a:ea typeface="等线" panose="02010600030101010101" charset="-122"/>
                        <a:cs typeface="等线" panose="02010600030101010101" charset="-122"/>
                      </a:endParaRPr>
                    </a:p>
                  </a:txBody>
                  <a:tcPr marL="6351" marR="6351" marT="6351"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rowSpan="2" hMerge="1">
                  <a:tcPr/>
                </a:tc>
                <a:tc rowSpan="2" hMerge="1">
                  <a:tcPr/>
                </a:tc>
                <a:tc gridSpan="2">
                  <a:txBody>
                    <a:bodyPr/>
                    <a:lstStyle/>
                    <a:p>
                      <a:pPr marL="0" marR="0" lvl="0" indent="0" algn="ctr" defTabSz="914400" rtl="0" eaLnBrk="0" fontAlgn="ctr" latinLnBrk="0" hangingPunct="0">
                        <a:lnSpc>
                          <a:spcPct val="100000"/>
                        </a:lnSpc>
                        <a:spcBef>
                          <a:spcPct val="0"/>
                        </a:spcBef>
                        <a:spcAft>
                          <a:spcPct val="0"/>
                        </a:spcAft>
                        <a:buClrTx/>
                        <a:buSzTx/>
                        <a:buFontTx/>
                        <a:buNone/>
                      </a:pPr>
                      <a:r>
                        <a:rPr kumimoji="0" lang="zh-CN" altLang="en-US" sz="1200" b="1" i="0" u="none" strike="noStrike" cap="none" normalizeH="0" baseline="0">
                          <a:ln>
                            <a:noFill/>
                          </a:ln>
                          <a:solidFill>
                            <a:srgbClr val="595959"/>
                          </a:solidFill>
                          <a:effectLst/>
                          <a:latin typeface="微软雅黑" panose="020B0503020204020204" pitchFamily="34" charset="-122"/>
                          <a:ea typeface="微软雅黑" panose="020B0503020204020204" pitchFamily="34" charset="-122"/>
                          <a:cs typeface="微软雅黑" panose="020B0503020204020204" pitchFamily="34" charset="-122"/>
                        </a:rPr>
                        <a:t>一季度</a:t>
                      </a:r>
                      <a:endParaRPr kumimoji="0" lang="zh-CN" altLang="en-US" sz="1200" b="1" i="0" u="none" strike="noStrike" cap="none" normalizeH="0" baseline="0">
                        <a:ln>
                          <a:noFill/>
                        </a:ln>
                        <a:solidFill>
                          <a:srgbClr val="595959"/>
                        </a:solidFill>
                        <a:effectLst/>
                        <a:latin typeface="微软雅黑" panose="020B0503020204020204" pitchFamily="34" charset="-122"/>
                        <a:ea typeface="微软雅黑" panose="020B0503020204020204" pitchFamily="34" charset="-122"/>
                        <a:cs typeface="微软雅黑" panose="020B0503020204020204" pitchFamily="34" charset="-122"/>
                      </a:endParaRPr>
                    </a:p>
                  </a:txBody>
                  <a:tcPr marL="6351" marR="6351" marT="6351"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0" fontAlgn="ctr" latinLnBrk="0" hangingPunct="0">
                        <a:lnSpc>
                          <a:spcPct val="100000"/>
                        </a:lnSpc>
                        <a:spcBef>
                          <a:spcPct val="0"/>
                        </a:spcBef>
                        <a:spcAft>
                          <a:spcPct val="0"/>
                        </a:spcAft>
                        <a:buClrTx/>
                        <a:buSzTx/>
                        <a:buFontTx/>
                        <a:buNone/>
                      </a:pPr>
                      <a:r>
                        <a:rPr kumimoji="0" lang="zh-CN" altLang="en-US" sz="1200" b="1" i="0" u="none" strike="noStrike" cap="none" normalizeH="0" baseline="0">
                          <a:ln>
                            <a:noFill/>
                          </a:ln>
                          <a:solidFill>
                            <a:srgbClr val="595959"/>
                          </a:solidFill>
                          <a:effectLst/>
                          <a:latin typeface="微软雅黑" panose="020B0503020204020204" pitchFamily="34" charset="-122"/>
                          <a:ea typeface="微软雅黑" panose="020B0503020204020204" pitchFamily="34" charset="-122"/>
                          <a:cs typeface="微软雅黑" panose="020B0503020204020204" pitchFamily="34" charset="-122"/>
                        </a:rPr>
                        <a:t>二季度</a:t>
                      </a:r>
                      <a:endParaRPr kumimoji="0" lang="zh-CN" altLang="en-US" sz="1200" b="1" i="0" u="none" strike="noStrike" cap="none" normalizeH="0" baseline="0">
                        <a:ln>
                          <a:noFill/>
                        </a:ln>
                        <a:solidFill>
                          <a:srgbClr val="595959"/>
                        </a:solidFill>
                        <a:effectLst/>
                        <a:latin typeface="微软雅黑" panose="020B0503020204020204" pitchFamily="34" charset="-122"/>
                        <a:ea typeface="微软雅黑" panose="020B0503020204020204" pitchFamily="34" charset="-122"/>
                        <a:cs typeface="微软雅黑" panose="020B0503020204020204" pitchFamily="34" charset="-122"/>
                      </a:endParaRPr>
                    </a:p>
                  </a:txBody>
                  <a:tcPr marL="6351" marR="6351" marT="6351"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0" fontAlgn="ctr" latinLnBrk="0" hangingPunct="0">
                        <a:lnSpc>
                          <a:spcPct val="100000"/>
                        </a:lnSpc>
                        <a:spcBef>
                          <a:spcPct val="0"/>
                        </a:spcBef>
                        <a:spcAft>
                          <a:spcPct val="0"/>
                        </a:spcAft>
                        <a:buClrTx/>
                        <a:buSzTx/>
                        <a:buFontTx/>
                        <a:buNone/>
                      </a:pPr>
                      <a:r>
                        <a:rPr kumimoji="0" lang="zh-CN" altLang="en-US" sz="1200" b="1" i="0" u="none" strike="noStrike" cap="none" normalizeH="0" baseline="0">
                          <a:ln>
                            <a:noFill/>
                          </a:ln>
                          <a:solidFill>
                            <a:srgbClr val="595959"/>
                          </a:solidFill>
                          <a:effectLst/>
                          <a:latin typeface="微软雅黑" panose="020B0503020204020204" pitchFamily="34" charset="-122"/>
                          <a:ea typeface="微软雅黑" panose="020B0503020204020204" pitchFamily="34" charset="-122"/>
                          <a:cs typeface="微软雅黑" panose="020B0503020204020204" pitchFamily="34" charset="-122"/>
                        </a:rPr>
                        <a:t>三季度</a:t>
                      </a:r>
                      <a:endParaRPr kumimoji="0" lang="zh-CN" altLang="en-US" sz="1200" b="1" i="0" u="none" strike="noStrike" cap="none" normalizeH="0" baseline="0">
                        <a:ln>
                          <a:noFill/>
                        </a:ln>
                        <a:solidFill>
                          <a:srgbClr val="595959"/>
                        </a:solidFill>
                        <a:effectLst/>
                        <a:latin typeface="微软雅黑" panose="020B0503020204020204" pitchFamily="34" charset="-122"/>
                        <a:ea typeface="微软雅黑" panose="020B0503020204020204" pitchFamily="34" charset="-122"/>
                        <a:cs typeface="微软雅黑" panose="020B0503020204020204" pitchFamily="34" charset="-122"/>
                      </a:endParaRPr>
                    </a:p>
                  </a:txBody>
                  <a:tcPr marL="6351" marR="6351" marT="6351"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cPr/>
                </a:tc>
              </a:tr>
              <a:tr h="295275">
                <a:tc vMerge="1" gridSpan="3">
                  <a:tcPr/>
                </a:tc>
                <a:tc vMerge="1" hMerge="1">
                  <a:tcPr/>
                </a:tc>
                <a:tc vMerge="1" hMerge="1">
                  <a:tcPr/>
                </a:tc>
                <a:tc>
                  <a:txBody>
                    <a:bodyPr/>
                    <a:lstStyle/>
                    <a:p>
                      <a:pPr marL="0" marR="0" lvl="0" indent="0" algn="ctr" defTabSz="914400" rtl="0" eaLnBrk="0" fontAlgn="ctr" latinLnBrk="0" hangingPunct="0">
                        <a:lnSpc>
                          <a:spcPct val="100000"/>
                        </a:lnSpc>
                        <a:spcBef>
                          <a:spcPct val="0"/>
                        </a:spcBef>
                        <a:spcAft>
                          <a:spcPct val="0"/>
                        </a:spcAft>
                        <a:buClrTx/>
                        <a:buSzTx/>
                        <a:buFontTx/>
                        <a:buNone/>
                      </a:pPr>
                      <a:r>
                        <a:rPr kumimoji="0" lang="zh-CN" altLang="en-US" sz="1200" b="1" i="0" u="none" strike="noStrike" cap="none" normalizeH="0" baseline="0">
                          <a:ln>
                            <a:noFill/>
                          </a:ln>
                          <a:solidFill>
                            <a:srgbClr val="595959"/>
                          </a:solidFill>
                          <a:effectLst/>
                          <a:latin typeface="微软雅黑" panose="020B0503020204020204" pitchFamily="34" charset="-122"/>
                          <a:ea typeface="微软雅黑" panose="020B0503020204020204" pitchFamily="34" charset="-122"/>
                          <a:cs typeface="微软雅黑" panose="020B0503020204020204" pitchFamily="34" charset="-122"/>
                        </a:rPr>
                        <a:t>季初</a:t>
                      </a:r>
                      <a:endParaRPr kumimoji="0" lang="zh-CN" altLang="en-US" sz="1200" b="1" i="0" u="none" strike="noStrike" cap="none" normalizeH="0" baseline="0">
                        <a:ln>
                          <a:noFill/>
                        </a:ln>
                        <a:solidFill>
                          <a:srgbClr val="595959"/>
                        </a:solidFill>
                        <a:effectLst/>
                        <a:latin typeface="微软雅黑" panose="020B0503020204020204" pitchFamily="34" charset="-122"/>
                        <a:ea typeface="微软雅黑" panose="020B0503020204020204" pitchFamily="34" charset="-122"/>
                        <a:cs typeface="微软雅黑" panose="020B0503020204020204" pitchFamily="34" charset="-122"/>
                      </a:endParaRPr>
                    </a:p>
                  </a:txBody>
                  <a:tcPr marL="6351" marR="6351" marT="6351"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ctr" latinLnBrk="0" hangingPunct="0">
                        <a:lnSpc>
                          <a:spcPct val="100000"/>
                        </a:lnSpc>
                        <a:spcBef>
                          <a:spcPct val="0"/>
                        </a:spcBef>
                        <a:spcAft>
                          <a:spcPct val="0"/>
                        </a:spcAft>
                        <a:buClrTx/>
                        <a:buSzTx/>
                        <a:buFontTx/>
                        <a:buNone/>
                      </a:pPr>
                      <a:r>
                        <a:rPr kumimoji="0" lang="zh-CN" altLang="en-US" sz="1200" b="1" i="0" u="none" strike="noStrike" cap="none" normalizeH="0" baseline="0">
                          <a:ln>
                            <a:noFill/>
                          </a:ln>
                          <a:solidFill>
                            <a:srgbClr val="595959"/>
                          </a:solidFill>
                          <a:effectLst/>
                          <a:latin typeface="微软雅黑" panose="020B0503020204020204" pitchFamily="34" charset="-122"/>
                          <a:ea typeface="微软雅黑" panose="020B0503020204020204" pitchFamily="34" charset="-122"/>
                          <a:cs typeface="微软雅黑" panose="020B0503020204020204" pitchFamily="34" charset="-122"/>
                        </a:rPr>
                        <a:t>季末</a:t>
                      </a:r>
                      <a:endParaRPr kumimoji="0" lang="zh-CN" altLang="en-US" sz="1200" b="1" i="0" u="none" strike="noStrike" cap="none" normalizeH="0" baseline="0">
                        <a:ln>
                          <a:noFill/>
                        </a:ln>
                        <a:solidFill>
                          <a:srgbClr val="595959"/>
                        </a:solidFill>
                        <a:effectLst/>
                        <a:latin typeface="微软雅黑" panose="020B0503020204020204" pitchFamily="34" charset="-122"/>
                        <a:ea typeface="微软雅黑" panose="020B0503020204020204" pitchFamily="34" charset="-122"/>
                        <a:cs typeface="微软雅黑" panose="020B0503020204020204" pitchFamily="34" charset="-122"/>
                      </a:endParaRPr>
                    </a:p>
                  </a:txBody>
                  <a:tcPr marL="6351" marR="6351" marT="6351"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ctr" latinLnBrk="0" hangingPunct="0">
                        <a:lnSpc>
                          <a:spcPct val="100000"/>
                        </a:lnSpc>
                        <a:spcBef>
                          <a:spcPct val="0"/>
                        </a:spcBef>
                        <a:spcAft>
                          <a:spcPct val="0"/>
                        </a:spcAft>
                        <a:buClrTx/>
                        <a:buSzTx/>
                        <a:buFontTx/>
                        <a:buNone/>
                      </a:pPr>
                      <a:r>
                        <a:rPr kumimoji="0" lang="zh-CN" altLang="en-US" sz="1200" b="1" i="0" u="none" strike="noStrike" cap="none" normalizeH="0" baseline="0">
                          <a:ln>
                            <a:noFill/>
                          </a:ln>
                          <a:solidFill>
                            <a:srgbClr val="595959"/>
                          </a:solidFill>
                          <a:effectLst/>
                          <a:latin typeface="微软雅黑" panose="020B0503020204020204" pitchFamily="34" charset="-122"/>
                          <a:ea typeface="微软雅黑" panose="020B0503020204020204" pitchFamily="34" charset="-122"/>
                          <a:cs typeface="微软雅黑" panose="020B0503020204020204" pitchFamily="34" charset="-122"/>
                        </a:rPr>
                        <a:t>季初</a:t>
                      </a:r>
                      <a:endParaRPr kumimoji="0" lang="zh-CN" altLang="en-US" sz="1200" b="1" i="0" u="none" strike="noStrike" cap="none" normalizeH="0" baseline="0">
                        <a:ln>
                          <a:noFill/>
                        </a:ln>
                        <a:solidFill>
                          <a:srgbClr val="595959"/>
                        </a:solidFill>
                        <a:effectLst/>
                        <a:latin typeface="微软雅黑" panose="020B0503020204020204" pitchFamily="34" charset="-122"/>
                        <a:ea typeface="微软雅黑" panose="020B0503020204020204" pitchFamily="34" charset="-122"/>
                        <a:cs typeface="微软雅黑" panose="020B0503020204020204" pitchFamily="34" charset="-122"/>
                      </a:endParaRPr>
                    </a:p>
                  </a:txBody>
                  <a:tcPr marL="6351" marR="6351" marT="6351"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ctr" latinLnBrk="0" hangingPunct="0">
                        <a:lnSpc>
                          <a:spcPct val="100000"/>
                        </a:lnSpc>
                        <a:spcBef>
                          <a:spcPct val="0"/>
                        </a:spcBef>
                        <a:spcAft>
                          <a:spcPct val="0"/>
                        </a:spcAft>
                        <a:buClrTx/>
                        <a:buSzTx/>
                        <a:buFontTx/>
                        <a:buNone/>
                      </a:pPr>
                      <a:r>
                        <a:rPr kumimoji="0" lang="zh-CN" altLang="en-US" sz="1200" b="1" i="0" u="none" strike="noStrike" cap="none" normalizeH="0" baseline="0">
                          <a:ln>
                            <a:noFill/>
                          </a:ln>
                          <a:solidFill>
                            <a:srgbClr val="595959"/>
                          </a:solidFill>
                          <a:effectLst/>
                          <a:latin typeface="微软雅黑" panose="020B0503020204020204" pitchFamily="34" charset="-122"/>
                          <a:ea typeface="微软雅黑" panose="020B0503020204020204" pitchFamily="34" charset="-122"/>
                          <a:cs typeface="微软雅黑" panose="020B0503020204020204" pitchFamily="34" charset="-122"/>
                        </a:rPr>
                        <a:t>季末</a:t>
                      </a:r>
                      <a:endParaRPr kumimoji="0" lang="zh-CN" altLang="en-US" sz="1200" b="1" i="0" u="none" strike="noStrike" cap="none" normalizeH="0" baseline="0">
                        <a:ln>
                          <a:noFill/>
                        </a:ln>
                        <a:solidFill>
                          <a:srgbClr val="595959"/>
                        </a:solidFill>
                        <a:effectLst/>
                        <a:latin typeface="微软雅黑" panose="020B0503020204020204" pitchFamily="34" charset="-122"/>
                        <a:ea typeface="微软雅黑" panose="020B0503020204020204" pitchFamily="34" charset="-122"/>
                        <a:cs typeface="微软雅黑" panose="020B0503020204020204" pitchFamily="34" charset="-122"/>
                      </a:endParaRPr>
                    </a:p>
                  </a:txBody>
                  <a:tcPr marL="6351" marR="6351" marT="6351"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ctr" latinLnBrk="0" hangingPunct="0">
                        <a:lnSpc>
                          <a:spcPct val="100000"/>
                        </a:lnSpc>
                        <a:spcBef>
                          <a:spcPct val="0"/>
                        </a:spcBef>
                        <a:spcAft>
                          <a:spcPct val="0"/>
                        </a:spcAft>
                        <a:buClrTx/>
                        <a:buSzTx/>
                        <a:buFontTx/>
                        <a:buNone/>
                      </a:pPr>
                      <a:r>
                        <a:rPr kumimoji="0" lang="zh-CN" altLang="en-US" sz="1200" b="1" i="0" u="none" strike="noStrike" cap="none" normalizeH="0" baseline="0">
                          <a:ln>
                            <a:noFill/>
                          </a:ln>
                          <a:solidFill>
                            <a:srgbClr val="595959"/>
                          </a:solidFill>
                          <a:effectLst/>
                          <a:latin typeface="微软雅黑" panose="020B0503020204020204" pitchFamily="34" charset="-122"/>
                          <a:ea typeface="微软雅黑" panose="020B0503020204020204" pitchFamily="34" charset="-122"/>
                          <a:cs typeface="微软雅黑" panose="020B0503020204020204" pitchFamily="34" charset="-122"/>
                        </a:rPr>
                        <a:t>季初</a:t>
                      </a:r>
                      <a:endParaRPr kumimoji="0" lang="zh-CN" altLang="en-US" sz="1200" b="1" i="0" u="none" strike="noStrike" cap="none" normalizeH="0" baseline="0">
                        <a:ln>
                          <a:noFill/>
                        </a:ln>
                        <a:solidFill>
                          <a:srgbClr val="595959"/>
                        </a:solidFill>
                        <a:effectLst/>
                        <a:latin typeface="微软雅黑" panose="020B0503020204020204" pitchFamily="34" charset="-122"/>
                        <a:ea typeface="微软雅黑" panose="020B0503020204020204" pitchFamily="34" charset="-122"/>
                        <a:cs typeface="微软雅黑" panose="020B0503020204020204" pitchFamily="34" charset="-122"/>
                      </a:endParaRPr>
                    </a:p>
                  </a:txBody>
                  <a:tcPr marL="6351" marR="6351" marT="6351"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ctr" latinLnBrk="0" hangingPunct="0">
                        <a:lnSpc>
                          <a:spcPct val="100000"/>
                        </a:lnSpc>
                        <a:spcBef>
                          <a:spcPct val="0"/>
                        </a:spcBef>
                        <a:spcAft>
                          <a:spcPct val="0"/>
                        </a:spcAft>
                        <a:buClrTx/>
                        <a:buSzTx/>
                        <a:buFontTx/>
                        <a:buNone/>
                      </a:pPr>
                      <a:r>
                        <a:rPr kumimoji="0" lang="zh-CN" altLang="en-US" sz="1200" b="1" i="0" u="none" strike="noStrike" cap="none" normalizeH="0" baseline="0">
                          <a:ln>
                            <a:noFill/>
                          </a:ln>
                          <a:solidFill>
                            <a:srgbClr val="595959"/>
                          </a:solidFill>
                          <a:effectLst/>
                          <a:latin typeface="微软雅黑" panose="020B0503020204020204" pitchFamily="34" charset="-122"/>
                          <a:ea typeface="微软雅黑" panose="020B0503020204020204" pitchFamily="34" charset="-122"/>
                          <a:cs typeface="微软雅黑" panose="020B0503020204020204" pitchFamily="34" charset="-122"/>
                        </a:rPr>
                        <a:t>季末</a:t>
                      </a:r>
                      <a:endParaRPr kumimoji="0" lang="zh-CN" altLang="en-US" sz="1200" b="1" i="0" u="none" strike="noStrike" cap="none" normalizeH="0" baseline="0">
                        <a:ln>
                          <a:noFill/>
                        </a:ln>
                        <a:solidFill>
                          <a:srgbClr val="595959"/>
                        </a:solidFill>
                        <a:effectLst/>
                        <a:latin typeface="微软雅黑" panose="020B0503020204020204" pitchFamily="34" charset="-122"/>
                        <a:ea typeface="微软雅黑" panose="020B0503020204020204" pitchFamily="34" charset="-122"/>
                        <a:cs typeface="微软雅黑" panose="020B0503020204020204" pitchFamily="34" charset="-122"/>
                      </a:endParaRPr>
                    </a:p>
                  </a:txBody>
                  <a:tcPr marL="6351" marR="6351" marT="6351"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9238">
                <a:tc rowSpan="2" gridSpan="2">
                  <a:txBody>
                    <a:bodyPr/>
                    <a:lstStyle/>
                    <a:p>
                      <a:pPr marL="0" marR="0" lvl="0" indent="0" algn="ctr" defTabSz="914400" rtl="0" eaLnBrk="0" fontAlgn="ctr" latinLnBrk="0" hangingPunct="0">
                        <a:lnSpc>
                          <a:spcPct val="100000"/>
                        </a:lnSpc>
                        <a:spcBef>
                          <a:spcPct val="0"/>
                        </a:spcBef>
                        <a:spcAft>
                          <a:spcPct val="0"/>
                        </a:spcAft>
                        <a:buClrTx/>
                        <a:buSzTx/>
                        <a:buFontTx/>
                        <a:buNone/>
                      </a:pPr>
                      <a:r>
                        <a:rPr kumimoji="0" lang="zh-CN" altLang="en-US" sz="1200" b="1" i="0" u="none" strike="noStrike" cap="none" normalizeH="0" baseline="0">
                          <a:ln>
                            <a:noFill/>
                          </a:ln>
                          <a:solidFill>
                            <a:srgbClr val="595959"/>
                          </a:solidFill>
                          <a:effectLst/>
                          <a:latin typeface="微软雅黑" panose="020B0503020204020204" pitchFamily="34" charset="-122"/>
                          <a:ea typeface="微软雅黑" panose="020B0503020204020204" pitchFamily="34" charset="-122"/>
                          <a:cs typeface="微软雅黑" panose="020B0503020204020204" pitchFamily="34" charset="-122"/>
                        </a:rPr>
                        <a:t>申报填报</a:t>
                      </a:r>
                      <a:endParaRPr kumimoji="0" lang="zh-CN" altLang="en-US" sz="1200" b="1" i="0" u="none" strike="noStrike" cap="none" normalizeH="0" baseline="0">
                        <a:ln>
                          <a:noFill/>
                        </a:ln>
                        <a:solidFill>
                          <a:srgbClr val="595959"/>
                        </a:solidFill>
                        <a:effectLst/>
                        <a:latin typeface="微软雅黑" panose="020B0503020204020204" pitchFamily="34" charset="-122"/>
                        <a:ea typeface="微软雅黑" panose="020B0503020204020204" pitchFamily="34" charset="-122"/>
                        <a:cs typeface="微软雅黑" panose="020B0503020204020204" pitchFamily="34" charset="-122"/>
                      </a:endParaRPr>
                    </a:p>
                  </a:txBody>
                  <a:tcPr marL="6351" marR="6351" marT="6351"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rowSpan="2" hMerge="1">
                  <a:tcPr/>
                </a:tc>
                <a:tc>
                  <a:txBody>
                    <a:bodyPr/>
                    <a:lstStyle/>
                    <a:p>
                      <a:pPr marL="0" marR="0" lvl="0" indent="0" algn="ctr" defTabSz="914400" rtl="0" eaLnBrk="0" fontAlgn="ctr" latinLnBrk="0" hangingPunct="0">
                        <a:lnSpc>
                          <a:spcPct val="100000"/>
                        </a:lnSpc>
                        <a:spcBef>
                          <a:spcPct val="0"/>
                        </a:spcBef>
                        <a:spcAft>
                          <a:spcPct val="0"/>
                        </a:spcAft>
                        <a:buClrTx/>
                        <a:buSzTx/>
                        <a:buFontTx/>
                        <a:buNone/>
                      </a:pPr>
                      <a:r>
                        <a:rPr kumimoji="0" lang="zh-CN" altLang="en-US" sz="1200" b="1" i="0" u="none" strike="noStrike" cap="none" normalizeH="0" baseline="0">
                          <a:ln>
                            <a:noFill/>
                          </a:ln>
                          <a:solidFill>
                            <a:srgbClr val="595959"/>
                          </a:solidFill>
                          <a:effectLst/>
                          <a:latin typeface="微软雅黑" panose="020B0503020204020204" pitchFamily="34" charset="-122"/>
                          <a:ea typeface="微软雅黑" panose="020B0503020204020204" pitchFamily="34" charset="-122"/>
                          <a:cs typeface="微软雅黑" panose="020B0503020204020204" pitchFamily="34" charset="-122"/>
                        </a:rPr>
                        <a:t>人数</a:t>
                      </a:r>
                      <a:endParaRPr kumimoji="0" lang="zh-CN" altLang="en-US" sz="1200" b="1" i="0" u="none" strike="noStrike" cap="none" normalizeH="0" baseline="0">
                        <a:ln>
                          <a:noFill/>
                        </a:ln>
                        <a:solidFill>
                          <a:srgbClr val="595959"/>
                        </a:solidFill>
                        <a:effectLst/>
                        <a:latin typeface="微软雅黑" panose="020B0503020204020204" pitchFamily="34" charset="-122"/>
                        <a:ea typeface="微软雅黑" panose="020B0503020204020204" pitchFamily="34" charset="-122"/>
                        <a:cs typeface="微软雅黑" panose="020B0503020204020204" pitchFamily="34" charset="-122"/>
                      </a:endParaRPr>
                    </a:p>
                  </a:txBody>
                  <a:tcPr marL="6351" marR="6351" marT="6351"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r" defTabSz="914400" rtl="0" eaLnBrk="0" fontAlgn="ctr" latinLnBrk="0" hangingPunct="0">
                        <a:lnSpc>
                          <a:spcPct val="100000"/>
                        </a:lnSpc>
                        <a:spcBef>
                          <a:spcPct val="0"/>
                        </a:spcBef>
                        <a:spcAft>
                          <a:spcPct val="0"/>
                        </a:spcAft>
                        <a:buClrTx/>
                        <a:buSzTx/>
                        <a:buFontTx/>
                        <a:buNone/>
                      </a:pPr>
                      <a:r>
                        <a:rPr kumimoji="0" lang="en-US" altLang="zh-CN" sz="1200" b="0" i="0" u="none" strike="noStrike" cap="none" normalizeH="0" baseline="0">
                          <a:ln>
                            <a:noFill/>
                          </a:ln>
                          <a:solidFill>
                            <a:srgbClr val="595959"/>
                          </a:solidFill>
                          <a:effectLst/>
                          <a:latin typeface="Arial" panose="020B0604020202020204" pitchFamily="34" charset="0"/>
                          <a:ea typeface="宋体" panose="02010600030101010101" pitchFamily="2" charset="-122"/>
                        </a:rPr>
                        <a:t>120</a:t>
                      </a:r>
                      <a:endParaRPr kumimoji="0" lang="en-US" altLang="zh-CN" sz="1200" b="0" i="0" u="none" strike="noStrike" cap="none" normalizeH="0" baseline="0">
                        <a:ln>
                          <a:noFill/>
                        </a:ln>
                        <a:solidFill>
                          <a:srgbClr val="595959"/>
                        </a:solidFill>
                        <a:effectLst/>
                        <a:latin typeface="等线" panose="02010600030101010101" charset="-122"/>
                        <a:ea typeface="等线" panose="02010600030101010101" charset="-122"/>
                        <a:cs typeface="等线" panose="02010600030101010101" charset="-122"/>
                      </a:endParaRPr>
                    </a:p>
                  </a:txBody>
                  <a:tcPr marL="6351" marR="6351" marT="6351"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r" defTabSz="914400" rtl="0" eaLnBrk="0" fontAlgn="ctr" latinLnBrk="0" hangingPunct="0">
                        <a:lnSpc>
                          <a:spcPct val="100000"/>
                        </a:lnSpc>
                        <a:spcBef>
                          <a:spcPct val="0"/>
                        </a:spcBef>
                        <a:spcAft>
                          <a:spcPct val="0"/>
                        </a:spcAft>
                        <a:buClrTx/>
                        <a:buSzTx/>
                        <a:buFontTx/>
                        <a:buNone/>
                      </a:pPr>
                      <a:r>
                        <a:rPr kumimoji="0" lang="en-US" altLang="zh-CN" sz="1200" b="0" i="0" u="none" strike="noStrike" cap="none" normalizeH="0" baseline="0">
                          <a:ln>
                            <a:noFill/>
                          </a:ln>
                          <a:solidFill>
                            <a:srgbClr val="595959"/>
                          </a:solidFill>
                          <a:effectLst/>
                          <a:latin typeface="Arial" panose="020B0604020202020204" pitchFamily="34" charset="0"/>
                          <a:ea typeface="宋体" panose="02010600030101010101" pitchFamily="2" charset="-122"/>
                        </a:rPr>
                        <a:t>200</a:t>
                      </a:r>
                      <a:endParaRPr kumimoji="0" lang="en-US" altLang="zh-CN" sz="1200" b="0" i="0" u="none" strike="noStrike" cap="none" normalizeH="0" baseline="0">
                        <a:ln>
                          <a:noFill/>
                        </a:ln>
                        <a:solidFill>
                          <a:srgbClr val="595959"/>
                        </a:solidFill>
                        <a:effectLst/>
                        <a:latin typeface="等线" panose="02010600030101010101" charset="-122"/>
                        <a:ea typeface="等线" panose="02010600030101010101" charset="-122"/>
                        <a:cs typeface="等线" panose="02010600030101010101" charset="-122"/>
                      </a:endParaRPr>
                    </a:p>
                  </a:txBody>
                  <a:tcPr marL="6351" marR="6351" marT="6351"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r" defTabSz="914400" rtl="0" eaLnBrk="0" fontAlgn="ctr" latinLnBrk="0" hangingPunct="0">
                        <a:lnSpc>
                          <a:spcPct val="100000"/>
                        </a:lnSpc>
                        <a:spcBef>
                          <a:spcPct val="0"/>
                        </a:spcBef>
                        <a:spcAft>
                          <a:spcPct val="0"/>
                        </a:spcAft>
                        <a:buClrTx/>
                        <a:buSzTx/>
                        <a:buFontTx/>
                        <a:buNone/>
                      </a:pPr>
                      <a:r>
                        <a:rPr kumimoji="0" lang="en-US" altLang="zh-CN" sz="1200" b="0" i="0" u="none" strike="noStrike" cap="none" normalizeH="0" baseline="0">
                          <a:ln>
                            <a:noFill/>
                          </a:ln>
                          <a:solidFill>
                            <a:srgbClr val="595959"/>
                          </a:solidFill>
                          <a:effectLst/>
                          <a:latin typeface="Arial" panose="020B0604020202020204" pitchFamily="34" charset="0"/>
                          <a:ea typeface="宋体" panose="02010600030101010101" pitchFamily="2" charset="-122"/>
                        </a:rPr>
                        <a:t>400</a:t>
                      </a:r>
                      <a:endParaRPr kumimoji="0" lang="en-US" altLang="zh-CN" sz="1200" b="0" i="0" u="none" strike="noStrike" cap="none" normalizeH="0" baseline="0">
                        <a:ln>
                          <a:noFill/>
                        </a:ln>
                        <a:solidFill>
                          <a:srgbClr val="595959"/>
                        </a:solidFill>
                        <a:effectLst/>
                        <a:latin typeface="等线" panose="02010600030101010101" charset="-122"/>
                        <a:ea typeface="等线" panose="02010600030101010101" charset="-122"/>
                        <a:cs typeface="等线" panose="02010600030101010101" charset="-122"/>
                      </a:endParaRPr>
                    </a:p>
                  </a:txBody>
                  <a:tcPr marL="6351" marR="6351" marT="6351"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r" defTabSz="914400" rtl="0" eaLnBrk="0" fontAlgn="ctr" latinLnBrk="0" hangingPunct="0">
                        <a:lnSpc>
                          <a:spcPct val="100000"/>
                        </a:lnSpc>
                        <a:spcBef>
                          <a:spcPct val="0"/>
                        </a:spcBef>
                        <a:spcAft>
                          <a:spcPct val="0"/>
                        </a:spcAft>
                        <a:buClrTx/>
                        <a:buSzTx/>
                        <a:buFontTx/>
                        <a:buNone/>
                      </a:pPr>
                      <a:r>
                        <a:rPr kumimoji="0" lang="en-US" altLang="zh-CN" sz="1200" b="0" i="0" u="none" strike="noStrike" cap="none" normalizeH="0" baseline="0">
                          <a:ln>
                            <a:noFill/>
                          </a:ln>
                          <a:solidFill>
                            <a:srgbClr val="595959"/>
                          </a:solidFill>
                          <a:effectLst/>
                          <a:latin typeface="Arial" panose="020B0604020202020204" pitchFamily="34" charset="0"/>
                          <a:ea typeface="宋体" panose="02010600030101010101" pitchFamily="2" charset="-122"/>
                        </a:rPr>
                        <a:t>480</a:t>
                      </a:r>
                      <a:endParaRPr kumimoji="0" lang="en-US" altLang="zh-CN" sz="1200" b="0" i="0" u="none" strike="noStrike" cap="none" normalizeH="0" baseline="0">
                        <a:ln>
                          <a:noFill/>
                        </a:ln>
                        <a:solidFill>
                          <a:srgbClr val="595959"/>
                        </a:solidFill>
                        <a:effectLst/>
                        <a:latin typeface="等线" panose="02010600030101010101" charset="-122"/>
                        <a:ea typeface="等线" panose="02010600030101010101" charset="-122"/>
                        <a:cs typeface="等线" panose="02010600030101010101" charset="-122"/>
                      </a:endParaRPr>
                    </a:p>
                  </a:txBody>
                  <a:tcPr marL="6351" marR="6351" marT="6351"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r" defTabSz="914400" rtl="0" eaLnBrk="0" fontAlgn="ctr" latinLnBrk="0" hangingPunct="0">
                        <a:lnSpc>
                          <a:spcPct val="100000"/>
                        </a:lnSpc>
                        <a:spcBef>
                          <a:spcPct val="0"/>
                        </a:spcBef>
                        <a:spcAft>
                          <a:spcPct val="0"/>
                        </a:spcAft>
                        <a:buClrTx/>
                        <a:buSzTx/>
                        <a:buFontTx/>
                        <a:buNone/>
                      </a:pPr>
                      <a:r>
                        <a:rPr kumimoji="0" lang="en-US" altLang="zh-CN" sz="1200" b="0" i="0" u="none" strike="noStrike" cap="none" normalizeH="0" baseline="0">
                          <a:ln>
                            <a:noFill/>
                          </a:ln>
                          <a:solidFill>
                            <a:srgbClr val="595959"/>
                          </a:solidFill>
                          <a:effectLst/>
                          <a:latin typeface="Arial" panose="020B0604020202020204" pitchFamily="34" charset="0"/>
                          <a:ea typeface="宋体" panose="02010600030101010101" pitchFamily="2" charset="-122"/>
                        </a:rPr>
                        <a:t>350</a:t>
                      </a:r>
                      <a:endParaRPr kumimoji="0" lang="en-US" altLang="zh-CN" sz="1200" b="0" i="0" u="none" strike="noStrike" cap="none" normalizeH="0" baseline="0">
                        <a:ln>
                          <a:noFill/>
                        </a:ln>
                        <a:solidFill>
                          <a:srgbClr val="595959"/>
                        </a:solidFill>
                        <a:effectLst/>
                        <a:latin typeface="等线" panose="02010600030101010101" charset="-122"/>
                        <a:ea typeface="等线" panose="02010600030101010101" charset="-122"/>
                        <a:cs typeface="等线" panose="02010600030101010101" charset="-122"/>
                      </a:endParaRPr>
                    </a:p>
                  </a:txBody>
                  <a:tcPr marL="6351" marR="6351" marT="6351"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r" defTabSz="914400" rtl="0" eaLnBrk="0" fontAlgn="ctr" latinLnBrk="0" hangingPunct="0">
                        <a:lnSpc>
                          <a:spcPct val="100000"/>
                        </a:lnSpc>
                        <a:spcBef>
                          <a:spcPct val="0"/>
                        </a:spcBef>
                        <a:spcAft>
                          <a:spcPct val="0"/>
                        </a:spcAft>
                        <a:buClrTx/>
                        <a:buSzTx/>
                        <a:buFontTx/>
                        <a:buNone/>
                      </a:pPr>
                      <a:r>
                        <a:rPr kumimoji="0" lang="en-US" altLang="zh-CN" sz="1200" b="0" i="0" u="none" strike="noStrike" cap="none" normalizeH="0" baseline="0">
                          <a:ln>
                            <a:noFill/>
                          </a:ln>
                          <a:solidFill>
                            <a:srgbClr val="595959"/>
                          </a:solidFill>
                          <a:effectLst/>
                          <a:latin typeface="Arial" panose="020B0604020202020204" pitchFamily="34" charset="0"/>
                          <a:ea typeface="宋体" panose="02010600030101010101" pitchFamily="2" charset="-122"/>
                        </a:rPr>
                        <a:t>310</a:t>
                      </a:r>
                      <a:endParaRPr kumimoji="0" lang="en-US" altLang="zh-CN" sz="1200" b="0" i="0" u="none" strike="noStrike" cap="none" normalizeH="0" baseline="0">
                        <a:ln>
                          <a:noFill/>
                        </a:ln>
                        <a:solidFill>
                          <a:srgbClr val="595959"/>
                        </a:solidFill>
                        <a:effectLst/>
                        <a:latin typeface="等线" panose="02010600030101010101" charset="-122"/>
                        <a:ea typeface="等线" panose="02010600030101010101" charset="-122"/>
                        <a:cs typeface="等线" panose="02010600030101010101" charset="-122"/>
                      </a:endParaRPr>
                    </a:p>
                  </a:txBody>
                  <a:tcPr marL="6351" marR="6351" marT="6351"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noFill/>
                  </a:tcPr>
                </a:tc>
              </a:tr>
              <a:tr h="293688">
                <a:tc vMerge="1" gridSpan="2">
                  <a:tcPr/>
                </a:tc>
                <a:tc vMerge="1" hMerge="1">
                  <a:tcPr/>
                </a:tc>
                <a:tc>
                  <a:txBody>
                    <a:bodyPr/>
                    <a:lstStyle/>
                    <a:p>
                      <a:pPr marL="0" marR="0" lvl="0" indent="0" algn="ctr" defTabSz="914400" rtl="0" eaLnBrk="0" fontAlgn="ctr" latinLnBrk="0" hangingPunct="0">
                        <a:lnSpc>
                          <a:spcPct val="100000"/>
                        </a:lnSpc>
                        <a:spcBef>
                          <a:spcPct val="0"/>
                        </a:spcBef>
                        <a:spcAft>
                          <a:spcPct val="0"/>
                        </a:spcAft>
                        <a:buClrTx/>
                        <a:buSzTx/>
                        <a:buFontTx/>
                        <a:buNone/>
                      </a:pPr>
                      <a:r>
                        <a:rPr kumimoji="0" lang="zh-CN" altLang="en-US" sz="1200" b="1" i="0" u="none" strike="noStrike" cap="none" normalizeH="0" baseline="0">
                          <a:ln>
                            <a:noFill/>
                          </a:ln>
                          <a:solidFill>
                            <a:srgbClr val="595959"/>
                          </a:solidFill>
                          <a:effectLst/>
                          <a:latin typeface="微软雅黑" panose="020B0503020204020204" pitchFamily="34" charset="-122"/>
                          <a:ea typeface="微软雅黑" panose="020B0503020204020204" pitchFamily="34" charset="-122"/>
                          <a:cs typeface="微软雅黑" panose="020B0503020204020204" pitchFamily="34" charset="-122"/>
                        </a:rPr>
                        <a:t>资产</a:t>
                      </a:r>
                      <a:endParaRPr kumimoji="0" lang="zh-CN" altLang="en-US" sz="1200" b="1" i="0" u="none" strike="noStrike" cap="none" normalizeH="0" baseline="0">
                        <a:ln>
                          <a:noFill/>
                        </a:ln>
                        <a:solidFill>
                          <a:srgbClr val="595959"/>
                        </a:solidFill>
                        <a:effectLst/>
                        <a:latin typeface="微软雅黑" panose="020B0503020204020204" pitchFamily="34" charset="-122"/>
                        <a:ea typeface="微软雅黑" panose="020B0503020204020204" pitchFamily="34" charset="-122"/>
                        <a:cs typeface="微软雅黑" panose="020B0503020204020204" pitchFamily="34" charset="-122"/>
                      </a:endParaRPr>
                    </a:p>
                  </a:txBody>
                  <a:tcPr marL="6351" marR="6351" marT="6351"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0" fontAlgn="ctr" latinLnBrk="0" hangingPunct="0">
                        <a:lnSpc>
                          <a:spcPct val="100000"/>
                        </a:lnSpc>
                        <a:spcBef>
                          <a:spcPct val="0"/>
                        </a:spcBef>
                        <a:spcAft>
                          <a:spcPct val="0"/>
                        </a:spcAft>
                        <a:buClrTx/>
                        <a:buSzTx/>
                        <a:buFontTx/>
                        <a:buNone/>
                      </a:pPr>
                      <a:r>
                        <a:rPr kumimoji="0" lang="en-US" altLang="zh-CN" sz="1200" b="0" i="0" u="none" strike="noStrike" cap="none" normalizeH="0" baseline="0">
                          <a:ln>
                            <a:noFill/>
                          </a:ln>
                          <a:solidFill>
                            <a:srgbClr val="595959"/>
                          </a:solidFill>
                          <a:effectLst/>
                          <a:latin typeface="Arial" panose="020B0604020202020204" pitchFamily="34" charset="0"/>
                          <a:ea typeface="宋体" panose="02010600030101010101" pitchFamily="2" charset="-122"/>
                        </a:rPr>
                        <a:t>2000</a:t>
                      </a:r>
                      <a:endParaRPr kumimoji="0" lang="en-US" altLang="zh-CN" sz="1200" b="0" i="0" u="none" strike="noStrike" cap="none" normalizeH="0" baseline="0">
                        <a:ln>
                          <a:noFill/>
                        </a:ln>
                        <a:solidFill>
                          <a:srgbClr val="595959"/>
                        </a:solidFill>
                        <a:effectLst/>
                        <a:latin typeface="等线" panose="02010600030101010101" charset="-122"/>
                        <a:ea typeface="等线" panose="02010600030101010101" charset="-122"/>
                        <a:cs typeface="等线" panose="02010600030101010101" charset="-122"/>
                      </a:endParaRPr>
                    </a:p>
                  </a:txBody>
                  <a:tcPr marL="6351" marR="6351" marT="6351"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0" fontAlgn="ctr" latinLnBrk="0" hangingPunct="0">
                        <a:lnSpc>
                          <a:spcPct val="100000"/>
                        </a:lnSpc>
                        <a:spcBef>
                          <a:spcPct val="0"/>
                        </a:spcBef>
                        <a:spcAft>
                          <a:spcPct val="0"/>
                        </a:spcAft>
                        <a:buClrTx/>
                        <a:buSzTx/>
                        <a:buFontTx/>
                        <a:buNone/>
                      </a:pPr>
                      <a:r>
                        <a:rPr kumimoji="0" lang="en-US" altLang="zh-CN" sz="1200" b="0" i="0" u="none" strike="noStrike" cap="none" normalizeH="0" baseline="0">
                          <a:ln>
                            <a:noFill/>
                          </a:ln>
                          <a:solidFill>
                            <a:srgbClr val="595959"/>
                          </a:solidFill>
                          <a:effectLst/>
                          <a:latin typeface="Arial" panose="020B0604020202020204" pitchFamily="34" charset="0"/>
                          <a:ea typeface="宋体" panose="02010600030101010101" pitchFamily="2" charset="-122"/>
                        </a:rPr>
                        <a:t>4000</a:t>
                      </a:r>
                      <a:endParaRPr kumimoji="0" lang="en-US" altLang="zh-CN" sz="1200" b="0" i="0" u="none" strike="noStrike" cap="none" normalizeH="0" baseline="0">
                        <a:ln>
                          <a:noFill/>
                        </a:ln>
                        <a:solidFill>
                          <a:srgbClr val="595959"/>
                        </a:solidFill>
                        <a:effectLst/>
                        <a:latin typeface="等线" panose="02010600030101010101" charset="-122"/>
                        <a:ea typeface="等线" panose="02010600030101010101" charset="-122"/>
                        <a:cs typeface="等线" panose="02010600030101010101" charset="-122"/>
                      </a:endParaRPr>
                    </a:p>
                  </a:txBody>
                  <a:tcPr marL="6351" marR="6351" marT="6351"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0" fontAlgn="ctr" latinLnBrk="0" hangingPunct="0">
                        <a:lnSpc>
                          <a:spcPct val="100000"/>
                        </a:lnSpc>
                        <a:spcBef>
                          <a:spcPct val="0"/>
                        </a:spcBef>
                        <a:spcAft>
                          <a:spcPct val="0"/>
                        </a:spcAft>
                        <a:buClrTx/>
                        <a:buSzTx/>
                        <a:buFontTx/>
                        <a:buNone/>
                      </a:pPr>
                      <a:r>
                        <a:rPr kumimoji="0" lang="en-US" altLang="zh-CN" sz="1200" b="0" i="0" u="none" strike="noStrike" cap="none" normalizeH="0" baseline="0">
                          <a:ln>
                            <a:noFill/>
                          </a:ln>
                          <a:solidFill>
                            <a:srgbClr val="595959"/>
                          </a:solidFill>
                          <a:effectLst/>
                          <a:latin typeface="Arial" panose="020B0604020202020204" pitchFamily="34" charset="0"/>
                          <a:ea typeface="宋体" panose="02010600030101010101" pitchFamily="2" charset="-122"/>
                        </a:rPr>
                        <a:t>4000</a:t>
                      </a:r>
                      <a:endParaRPr kumimoji="0" lang="en-US" altLang="zh-CN" sz="1200" b="0" i="0" u="none" strike="noStrike" cap="none" normalizeH="0" baseline="0">
                        <a:ln>
                          <a:noFill/>
                        </a:ln>
                        <a:solidFill>
                          <a:srgbClr val="595959"/>
                        </a:solidFill>
                        <a:effectLst/>
                        <a:latin typeface="等线" panose="02010600030101010101" charset="-122"/>
                        <a:ea typeface="等线" panose="02010600030101010101" charset="-122"/>
                        <a:cs typeface="等线" panose="02010600030101010101" charset="-122"/>
                      </a:endParaRPr>
                    </a:p>
                  </a:txBody>
                  <a:tcPr marL="6351" marR="6351" marT="6351"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0" fontAlgn="ctr" latinLnBrk="0" hangingPunct="0">
                        <a:lnSpc>
                          <a:spcPct val="100000"/>
                        </a:lnSpc>
                        <a:spcBef>
                          <a:spcPct val="0"/>
                        </a:spcBef>
                        <a:spcAft>
                          <a:spcPct val="0"/>
                        </a:spcAft>
                        <a:buClrTx/>
                        <a:buSzTx/>
                        <a:buFontTx/>
                        <a:buNone/>
                      </a:pPr>
                      <a:r>
                        <a:rPr kumimoji="0" lang="en-US" altLang="zh-CN" sz="1200" b="0" i="0" u="none" strike="noStrike" cap="none" normalizeH="0" baseline="0">
                          <a:ln>
                            <a:noFill/>
                          </a:ln>
                          <a:solidFill>
                            <a:srgbClr val="595959"/>
                          </a:solidFill>
                          <a:effectLst/>
                          <a:latin typeface="Arial" panose="020B0604020202020204" pitchFamily="34" charset="0"/>
                          <a:ea typeface="宋体" panose="02010600030101010101" pitchFamily="2" charset="-122"/>
                        </a:rPr>
                        <a:t>6600</a:t>
                      </a:r>
                      <a:endParaRPr kumimoji="0" lang="en-US" altLang="zh-CN" sz="1200" b="0" i="0" u="none" strike="noStrike" cap="none" normalizeH="0" baseline="0">
                        <a:ln>
                          <a:noFill/>
                        </a:ln>
                        <a:solidFill>
                          <a:srgbClr val="595959"/>
                        </a:solidFill>
                        <a:effectLst/>
                        <a:latin typeface="等线" panose="02010600030101010101" charset="-122"/>
                        <a:ea typeface="等线" panose="02010600030101010101" charset="-122"/>
                        <a:cs typeface="等线" panose="02010600030101010101" charset="-122"/>
                      </a:endParaRPr>
                    </a:p>
                  </a:txBody>
                  <a:tcPr marL="6351" marR="6351" marT="6351"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0" fontAlgn="ctr" latinLnBrk="0" hangingPunct="0">
                        <a:lnSpc>
                          <a:spcPct val="100000"/>
                        </a:lnSpc>
                        <a:spcBef>
                          <a:spcPct val="0"/>
                        </a:spcBef>
                        <a:spcAft>
                          <a:spcPct val="0"/>
                        </a:spcAft>
                        <a:buClrTx/>
                        <a:buSzTx/>
                        <a:buFontTx/>
                        <a:buNone/>
                      </a:pPr>
                      <a:r>
                        <a:rPr kumimoji="0" lang="en-US" altLang="zh-CN" sz="1200" b="0" i="0" u="none" strike="noStrike" cap="none" normalizeH="0" baseline="0">
                          <a:ln>
                            <a:noFill/>
                          </a:ln>
                          <a:solidFill>
                            <a:srgbClr val="595959"/>
                          </a:solidFill>
                          <a:effectLst/>
                          <a:latin typeface="Arial" panose="020B0604020202020204" pitchFamily="34" charset="0"/>
                          <a:ea typeface="宋体" panose="02010600030101010101" pitchFamily="2" charset="-122"/>
                        </a:rPr>
                        <a:t>6600</a:t>
                      </a:r>
                      <a:endParaRPr kumimoji="0" lang="en-US" altLang="zh-CN" sz="1200" b="0" i="0" u="none" strike="noStrike" cap="none" normalizeH="0" baseline="0">
                        <a:ln>
                          <a:noFill/>
                        </a:ln>
                        <a:solidFill>
                          <a:srgbClr val="595959"/>
                        </a:solidFill>
                        <a:effectLst/>
                        <a:latin typeface="等线" panose="02010600030101010101" charset="-122"/>
                        <a:ea typeface="等线" panose="02010600030101010101" charset="-122"/>
                        <a:cs typeface="等线" panose="02010600030101010101" charset="-122"/>
                      </a:endParaRPr>
                    </a:p>
                  </a:txBody>
                  <a:tcPr marL="6351" marR="6351" marT="6351"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0" fontAlgn="ctr" latinLnBrk="0" hangingPunct="0">
                        <a:lnSpc>
                          <a:spcPct val="100000"/>
                        </a:lnSpc>
                        <a:spcBef>
                          <a:spcPct val="0"/>
                        </a:spcBef>
                        <a:spcAft>
                          <a:spcPct val="0"/>
                        </a:spcAft>
                        <a:buClrTx/>
                        <a:buSzTx/>
                        <a:buFontTx/>
                        <a:buNone/>
                      </a:pPr>
                      <a:r>
                        <a:rPr kumimoji="0" lang="en-US" altLang="zh-CN" sz="1200" b="0" i="0" u="none" strike="noStrike" cap="none" normalizeH="0" baseline="0">
                          <a:ln>
                            <a:noFill/>
                          </a:ln>
                          <a:solidFill>
                            <a:srgbClr val="595959"/>
                          </a:solidFill>
                          <a:effectLst/>
                          <a:latin typeface="Arial" panose="020B0604020202020204" pitchFamily="34" charset="0"/>
                          <a:ea typeface="宋体" panose="02010600030101010101" pitchFamily="2" charset="-122"/>
                        </a:rPr>
                        <a:t>6800</a:t>
                      </a:r>
                      <a:endParaRPr kumimoji="0" lang="en-US" altLang="zh-CN" sz="1200" b="0" i="0" u="none" strike="noStrike" cap="none" normalizeH="0" baseline="0">
                        <a:ln>
                          <a:noFill/>
                        </a:ln>
                        <a:solidFill>
                          <a:srgbClr val="595959"/>
                        </a:solidFill>
                        <a:effectLst/>
                        <a:latin typeface="等线" panose="02010600030101010101" charset="-122"/>
                        <a:ea typeface="等线" panose="02010600030101010101" charset="-122"/>
                        <a:cs typeface="等线" panose="02010600030101010101" charset="-122"/>
                      </a:endParaRPr>
                    </a:p>
                  </a:txBody>
                  <a:tcPr marL="6351" marR="6351" marT="6351"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lnTlToBr>
                      <a:noFill/>
                    </a:lnTlToBr>
                    <a:lnBlToTr>
                      <a:noFill/>
                    </a:lnBlToTr>
                    <a:noFill/>
                  </a:tcPr>
                </a:tc>
              </a:tr>
              <a:tr h="295275">
                <a:tc rowSpan="2" gridSpan="2">
                  <a:txBody>
                    <a:bodyPr/>
                    <a:lstStyle/>
                    <a:p>
                      <a:pPr marL="0" marR="0" lvl="0" indent="0" algn="ctr" defTabSz="914400" rtl="0" eaLnBrk="0" fontAlgn="ctr" latinLnBrk="0" hangingPunct="0">
                        <a:lnSpc>
                          <a:spcPct val="100000"/>
                        </a:lnSpc>
                        <a:spcBef>
                          <a:spcPct val="0"/>
                        </a:spcBef>
                        <a:spcAft>
                          <a:spcPct val="0"/>
                        </a:spcAft>
                        <a:buClrTx/>
                        <a:buSzTx/>
                        <a:buFontTx/>
                        <a:buNone/>
                      </a:pPr>
                      <a:r>
                        <a:rPr kumimoji="0" lang="zh-CN" altLang="en-US" sz="1200" b="1" i="0" u="none" strike="noStrike" cap="none" normalizeH="0" baseline="0">
                          <a:ln>
                            <a:noFill/>
                          </a:ln>
                          <a:solidFill>
                            <a:srgbClr val="595959"/>
                          </a:solidFill>
                          <a:effectLst/>
                          <a:latin typeface="微软雅黑" panose="020B0503020204020204" pitchFamily="34" charset="-122"/>
                          <a:ea typeface="微软雅黑" panose="020B0503020204020204" pitchFamily="34" charset="-122"/>
                          <a:cs typeface="微软雅黑" panose="020B0503020204020204" pitchFamily="34" charset="-122"/>
                        </a:rPr>
                        <a:t>计算本季平均</a:t>
                      </a:r>
                      <a:endParaRPr kumimoji="0" lang="zh-CN" altLang="en-US" sz="1200" b="1" i="0" u="none" strike="noStrike" cap="none" normalizeH="0" baseline="0">
                        <a:ln>
                          <a:noFill/>
                        </a:ln>
                        <a:solidFill>
                          <a:srgbClr val="595959"/>
                        </a:solidFill>
                        <a:effectLst/>
                        <a:latin typeface="微软雅黑" panose="020B0503020204020204" pitchFamily="34" charset="-122"/>
                        <a:ea typeface="微软雅黑" panose="020B0503020204020204" pitchFamily="34" charset="-122"/>
                        <a:cs typeface="微软雅黑" panose="020B0503020204020204" pitchFamily="34" charset="-122"/>
                      </a:endParaRPr>
                    </a:p>
                  </a:txBody>
                  <a:tcPr marL="6351" marR="6351" marT="6351"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rowSpan="2" hMerge="1">
                  <a:tcPr/>
                </a:tc>
                <a:tc>
                  <a:txBody>
                    <a:bodyPr/>
                    <a:lstStyle/>
                    <a:p>
                      <a:pPr marL="0" marR="0" lvl="0" indent="0" algn="ctr" defTabSz="914400" rtl="0" eaLnBrk="0" fontAlgn="ctr" latinLnBrk="0" hangingPunct="0">
                        <a:lnSpc>
                          <a:spcPct val="100000"/>
                        </a:lnSpc>
                        <a:spcBef>
                          <a:spcPct val="0"/>
                        </a:spcBef>
                        <a:spcAft>
                          <a:spcPct val="0"/>
                        </a:spcAft>
                        <a:buClrTx/>
                        <a:buSzTx/>
                        <a:buFontTx/>
                        <a:buNone/>
                      </a:pPr>
                      <a:r>
                        <a:rPr kumimoji="0" lang="zh-CN" altLang="en-US" sz="1200" b="1" i="0" u="none" strike="noStrike" cap="none" normalizeH="0" baseline="0">
                          <a:ln>
                            <a:noFill/>
                          </a:ln>
                          <a:solidFill>
                            <a:srgbClr val="595959"/>
                          </a:solidFill>
                          <a:effectLst/>
                          <a:latin typeface="微软雅黑" panose="020B0503020204020204" pitchFamily="34" charset="-122"/>
                          <a:ea typeface="微软雅黑" panose="020B0503020204020204" pitchFamily="34" charset="-122"/>
                          <a:cs typeface="微软雅黑" panose="020B0503020204020204" pitchFamily="34" charset="-122"/>
                        </a:rPr>
                        <a:t>人数</a:t>
                      </a:r>
                      <a:endParaRPr kumimoji="0" lang="zh-CN" altLang="en-US" sz="1200" b="1" i="0" u="none" strike="noStrike" cap="none" normalizeH="0" baseline="0">
                        <a:ln>
                          <a:noFill/>
                        </a:ln>
                        <a:solidFill>
                          <a:srgbClr val="595959"/>
                        </a:solidFill>
                        <a:effectLst/>
                        <a:latin typeface="微软雅黑" panose="020B0503020204020204" pitchFamily="34" charset="-122"/>
                        <a:ea typeface="微软雅黑" panose="020B0503020204020204" pitchFamily="34" charset="-122"/>
                        <a:cs typeface="微软雅黑" panose="020B0503020204020204" pitchFamily="34" charset="-122"/>
                      </a:endParaRPr>
                    </a:p>
                  </a:txBody>
                  <a:tcPr marL="6351" marR="6351" marT="6351"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noFill/>
                  </a:tcPr>
                </a:tc>
                <a:tc gridSpan="2">
                  <a:txBody>
                    <a:bodyPr/>
                    <a:lstStyle/>
                    <a:p>
                      <a:pPr marL="0" marR="0" lvl="0" indent="0" algn="r" defTabSz="914400" rtl="0" eaLnBrk="0" fontAlgn="ctr" latinLnBrk="0" hangingPunct="0">
                        <a:lnSpc>
                          <a:spcPct val="100000"/>
                        </a:lnSpc>
                        <a:spcBef>
                          <a:spcPct val="0"/>
                        </a:spcBef>
                        <a:spcAft>
                          <a:spcPct val="0"/>
                        </a:spcAft>
                        <a:buClrTx/>
                        <a:buSzTx/>
                        <a:buFontTx/>
                        <a:buNone/>
                      </a:pPr>
                      <a:r>
                        <a:rPr kumimoji="0" lang="en-US" altLang="zh-CN" sz="1200" b="0" i="0" u="none" strike="noStrike" cap="none" normalizeH="0" baseline="0">
                          <a:ln>
                            <a:noFill/>
                          </a:ln>
                          <a:solidFill>
                            <a:srgbClr val="595959"/>
                          </a:solidFill>
                          <a:effectLst/>
                          <a:latin typeface="Arial" panose="020B0604020202020204" pitchFamily="34" charset="0"/>
                          <a:ea typeface="宋体" panose="02010600030101010101" pitchFamily="2" charset="-122"/>
                        </a:rPr>
                        <a:t>160</a:t>
                      </a:r>
                      <a:endParaRPr kumimoji="0" lang="en-US" altLang="zh-CN" sz="1200" b="0" i="0" u="none" strike="noStrike" cap="none" normalizeH="0" baseline="0">
                        <a:ln>
                          <a:noFill/>
                        </a:ln>
                        <a:solidFill>
                          <a:srgbClr val="595959"/>
                        </a:solidFill>
                        <a:effectLst/>
                        <a:latin typeface="等线" panose="02010600030101010101" charset="-122"/>
                        <a:ea typeface="等线" panose="02010600030101010101" charset="-122"/>
                        <a:cs typeface="等线" panose="02010600030101010101" charset="-122"/>
                      </a:endParaRPr>
                    </a:p>
                  </a:txBody>
                  <a:tcPr marL="6351" marR="6351" marT="6351"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noFill/>
                  </a:tcPr>
                </a:tc>
                <a:tc hMerge="1">
                  <a:tcPr/>
                </a:tc>
                <a:tc gridSpan="2">
                  <a:txBody>
                    <a:bodyPr/>
                    <a:lstStyle/>
                    <a:p>
                      <a:pPr marL="0" marR="0" lvl="0" indent="0" algn="r" defTabSz="914400" rtl="0" eaLnBrk="0" fontAlgn="ctr" latinLnBrk="0" hangingPunct="0">
                        <a:lnSpc>
                          <a:spcPct val="100000"/>
                        </a:lnSpc>
                        <a:spcBef>
                          <a:spcPct val="0"/>
                        </a:spcBef>
                        <a:spcAft>
                          <a:spcPct val="0"/>
                        </a:spcAft>
                        <a:buClrTx/>
                        <a:buSzTx/>
                        <a:buFontTx/>
                        <a:buNone/>
                      </a:pPr>
                      <a:r>
                        <a:rPr kumimoji="0" lang="en-US" altLang="zh-CN" sz="1200" b="0" i="0" u="none" strike="noStrike" cap="none" normalizeH="0" baseline="0">
                          <a:ln>
                            <a:noFill/>
                          </a:ln>
                          <a:solidFill>
                            <a:srgbClr val="595959"/>
                          </a:solidFill>
                          <a:effectLst/>
                          <a:latin typeface="Arial" panose="020B0604020202020204" pitchFamily="34" charset="0"/>
                          <a:ea typeface="宋体" panose="02010600030101010101" pitchFamily="2" charset="-122"/>
                        </a:rPr>
                        <a:t>440</a:t>
                      </a:r>
                      <a:endParaRPr kumimoji="0" lang="en-US" altLang="zh-CN" sz="1200" b="0" i="0" u="none" strike="noStrike" cap="none" normalizeH="0" baseline="0">
                        <a:ln>
                          <a:noFill/>
                        </a:ln>
                        <a:solidFill>
                          <a:srgbClr val="595959"/>
                        </a:solidFill>
                        <a:effectLst/>
                        <a:latin typeface="等线" panose="02010600030101010101" charset="-122"/>
                        <a:ea typeface="等线" panose="02010600030101010101" charset="-122"/>
                        <a:cs typeface="等线" panose="02010600030101010101" charset="-122"/>
                      </a:endParaRPr>
                    </a:p>
                  </a:txBody>
                  <a:tcPr marL="6351" marR="6351" marT="6351"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noFill/>
                  </a:tcPr>
                </a:tc>
                <a:tc hMerge="1">
                  <a:tcPr/>
                </a:tc>
                <a:tc gridSpan="2">
                  <a:txBody>
                    <a:bodyPr/>
                    <a:lstStyle/>
                    <a:p>
                      <a:pPr marL="0" marR="0" lvl="0" indent="0" algn="r" defTabSz="914400" rtl="0" eaLnBrk="0" fontAlgn="ctr" latinLnBrk="0" hangingPunct="0">
                        <a:lnSpc>
                          <a:spcPct val="100000"/>
                        </a:lnSpc>
                        <a:spcBef>
                          <a:spcPct val="0"/>
                        </a:spcBef>
                        <a:spcAft>
                          <a:spcPct val="0"/>
                        </a:spcAft>
                        <a:buClrTx/>
                        <a:buSzTx/>
                        <a:buFontTx/>
                        <a:buNone/>
                      </a:pPr>
                      <a:r>
                        <a:rPr kumimoji="0" lang="en-US" altLang="zh-CN" sz="1200" b="0" i="0" u="none" strike="noStrike" cap="none" normalizeH="0" baseline="0">
                          <a:ln>
                            <a:noFill/>
                          </a:ln>
                          <a:solidFill>
                            <a:srgbClr val="595959"/>
                          </a:solidFill>
                          <a:effectLst/>
                          <a:latin typeface="Arial" panose="020B0604020202020204" pitchFamily="34" charset="0"/>
                          <a:ea typeface="宋体" panose="02010600030101010101" pitchFamily="2" charset="-122"/>
                        </a:rPr>
                        <a:t>330</a:t>
                      </a:r>
                      <a:endParaRPr kumimoji="0" lang="en-US" altLang="zh-CN" sz="1200" b="0" i="0" u="none" strike="noStrike" cap="none" normalizeH="0" baseline="0">
                        <a:ln>
                          <a:noFill/>
                        </a:ln>
                        <a:solidFill>
                          <a:srgbClr val="595959"/>
                        </a:solidFill>
                        <a:effectLst/>
                        <a:latin typeface="等线" panose="02010600030101010101" charset="-122"/>
                        <a:ea typeface="等线" panose="02010600030101010101" charset="-122"/>
                        <a:cs typeface="等线" panose="02010600030101010101" charset="-122"/>
                      </a:endParaRPr>
                    </a:p>
                  </a:txBody>
                  <a:tcPr marL="6351" marR="6351" marT="6351"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noFill/>
                  </a:tcPr>
                </a:tc>
                <a:tc hMerge="1">
                  <a:tcPr/>
                </a:tc>
              </a:tr>
              <a:tr h="292100">
                <a:tc vMerge="1" gridSpan="2">
                  <a:tcPr/>
                </a:tc>
                <a:tc vMerge="1" hMerge="1">
                  <a:tcPr/>
                </a:tc>
                <a:tc>
                  <a:txBody>
                    <a:bodyPr/>
                    <a:lstStyle/>
                    <a:p>
                      <a:pPr marL="0" marR="0" lvl="0" indent="0" algn="ctr" defTabSz="914400" rtl="0" eaLnBrk="0" fontAlgn="ctr" latinLnBrk="0" hangingPunct="0">
                        <a:lnSpc>
                          <a:spcPct val="100000"/>
                        </a:lnSpc>
                        <a:spcBef>
                          <a:spcPct val="0"/>
                        </a:spcBef>
                        <a:spcAft>
                          <a:spcPct val="0"/>
                        </a:spcAft>
                        <a:buClrTx/>
                        <a:buSzTx/>
                        <a:buFontTx/>
                        <a:buNone/>
                      </a:pPr>
                      <a:r>
                        <a:rPr kumimoji="0" lang="zh-CN" altLang="en-US" sz="1200" b="1" i="0" u="none" strike="noStrike" cap="none" normalizeH="0" baseline="0">
                          <a:ln>
                            <a:noFill/>
                          </a:ln>
                          <a:solidFill>
                            <a:srgbClr val="595959"/>
                          </a:solidFill>
                          <a:effectLst/>
                          <a:latin typeface="微软雅黑" panose="020B0503020204020204" pitchFamily="34" charset="-122"/>
                          <a:ea typeface="微软雅黑" panose="020B0503020204020204" pitchFamily="34" charset="-122"/>
                          <a:cs typeface="微软雅黑" panose="020B0503020204020204" pitchFamily="34" charset="-122"/>
                        </a:rPr>
                        <a:t>资产</a:t>
                      </a:r>
                      <a:endParaRPr kumimoji="0" lang="zh-CN" altLang="en-US" sz="1200" b="1" i="0" u="none" strike="noStrike" cap="none" normalizeH="0" baseline="0">
                        <a:ln>
                          <a:noFill/>
                        </a:ln>
                        <a:solidFill>
                          <a:srgbClr val="595959"/>
                        </a:solidFill>
                        <a:effectLst/>
                        <a:latin typeface="微软雅黑" panose="020B0503020204020204" pitchFamily="34" charset="-122"/>
                        <a:ea typeface="微软雅黑" panose="020B0503020204020204" pitchFamily="34" charset="-122"/>
                        <a:cs typeface="微软雅黑" panose="020B0503020204020204" pitchFamily="34" charset="-122"/>
                      </a:endParaRPr>
                    </a:p>
                  </a:txBody>
                  <a:tcPr marL="6351" marR="6351" marT="6351"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r" defTabSz="914400" rtl="0" eaLnBrk="0" fontAlgn="ctr" latinLnBrk="0" hangingPunct="0">
                        <a:lnSpc>
                          <a:spcPct val="100000"/>
                        </a:lnSpc>
                        <a:spcBef>
                          <a:spcPct val="0"/>
                        </a:spcBef>
                        <a:spcAft>
                          <a:spcPct val="0"/>
                        </a:spcAft>
                        <a:buClrTx/>
                        <a:buSzTx/>
                        <a:buFontTx/>
                        <a:buNone/>
                      </a:pPr>
                      <a:r>
                        <a:rPr kumimoji="0" lang="en-US" altLang="zh-CN" sz="1200" b="0" i="0" u="none" strike="noStrike" cap="none" normalizeH="0" baseline="0">
                          <a:ln>
                            <a:noFill/>
                          </a:ln>
                          <a:solidFill>
                            <a:srgbClr val="595959"/>
                          </a:solidFill>
                          <a:effectLst/>
                          <a:latin typeface="Arial" panose="020B0604020202020204" pitchFamily="34" charset="0"/>
                          <a:ea typeface="宋体" panose="02010600030101010101" pitchFamily="2" charset="-122"/>
                        </a:rPr>
                        <a:t>3000</a:t>
                      </a:r>
                      <a:endParaRPr kumimoji="0" lang="en-US" altLang="zh-CN" sz="1200" b="0" i="0" u="none" strike="noStrike" cap="none" normalizeH="0" baseline="0">
                        <a:ln>
                          <a:noFill/>
                        </a:ln>
                        <a:solidFill>
                          <a:srgbClr val="595959"/>
                        </a:solidFill>
                        <a:effectLst/>
                        <a:latin typeface="等线" panose="02010600030101010101" charset="-122"/>
                        <a:ea typeface="等线" panose="02010600030101010101" charset="-122"/>
                        <a:cs typeface="等线" panose="02010600030101010101" charset="-122"/>
                      </a:endParaRPr>
                    </a:p>
                  </a:txBody>
                  <a:tcPr marL="6351" marR="6351" marT="6351"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lnTlToBr>
                      <a:noFill/>
                    </a:lnTlToBr>
                    <a:lnBlToTr>
                      <a:noFill/>
                    </a:lnBlToTr>
                    <a:noFill/>
                  </a:tcPr>
                </a:tc>
                <a:tc hMerge="1">
                  <a:tcPr/>
                </a:tc>
                <a:tc gridSpan="2">
                  <a:txBody>
                    <a:bodyPr/>
                    <a:lstStyle/>
                    <a:p>
                      <a:pPr marL="0" marR="0" lvl="0" indent="0" algn="r" defTabSz="914400" rtl="0" eaLnBrk="0" fontAlgn="ctr" latinLnBrk="0" hangingPunct="0">
                        <a:lnSpc>
                          <a:spcPct val="100000"/>
                        </a:lnSpc>
                        <a:spcBef>
                          <a:spcPct val="0"/>
                        </a:spcBef>
                        <a:spcAft>
                          <a:spcPct val="0"/>
                        </a:spcAft>
                        <a:buClrTx/>
                        <a:buSzTx/>
                        <a:buFontTx/>
                        <a:buNone/>
                      </a:pPr>
                      <a:r>
                        <a:rPr kumimoji="0" lang="en-US" altLang="zh-CN" sz="1200" b="0" i="0" u="none" strike="noStrike" cap="none" normalizeH="0" baseline="0">
                          <a:ln>
                            <a:noFill/>
                          </a:ln>
                          <a:solidFill>
                            <a:srgbClr val="595959"/>
                          </a:solidFill>
                          <a:effectLst/>
                          <a:latin typeface="Arial" panose="020B0604020202020204" pitchFamily="34" charset="0"/>
                          <a:ea typeface="宋体" panose="02010600030101010101" pitchFamily="2" charset="-122"/>
                        </a:rPr>
                        <a:t>5300</a:t>
                      </a:r>
                      <a:endParaRPr kumimoji="0" lang="en-US" altLang="zh-CN" sz="1200" b="0" i="0" u="none" strike="noStrike" cap="none" normalizeH="0" baseline="0">
                        <a:ln>
                          <a:noFill/>
                        </a:ln>
                        <a:solidFill>
                          <a:srgbClr val="595959"/>
                        </a:solidFill>
                        <a:effectLst/>
                        <a:latin typeface="等线" panose="02010600030101010101" charset="-122"/>
                        <a:ea typeface="等线" panose="02010600030101010101" charset="-122"/>
                        <a:cs typeface="等线" panose="02010600030101010101" charset="-122"/>
                      </a:endParaRPr>
                    </a:p>
                  </a:txBody>
                  <a:tcPr marL="6351" marR="6351" marT="6351"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lnTlToBr>
                      <a:noFill/>
                    </a:lnTlToBr>
                    <a:lnBlToTr>
                      <a:noFill/>
                    </a:lnBlToTr>
                    <a:noFill/>
                  </a:tcPr>
                </a:tc>
                <a:tc hMerge="1">
                  <a:tcPr/>
                </a:tc>
                <a:tc gridSpan="2">
                  <a:txBody>
                    <a:bodyPr/>
                    <a:lstStyle/>
                    <a:p>
                      <a:pPr marL="0" marR="0" lvl="0" indent="0" algn="r" defTabSz="914400" rtl="0" eaLnBrk="0" fontAlgn="ctr" latinLnBrk="0" hangingPunct="0">
                        <a:lnSpc>
                          <a:spcPct val="100000"/>
                        </a:lnSpc>
                        <a:spcBef>
                          <a:spcPct val="0"/>
                        </a:spcBef>
                        <a:spcAft>
                          <a:spcPct val="0"/>
                        </a:spcAft>
                        <a:buClrTx/>
                        <a:buSzTx/>
                        <a:buFontTx/>
                        <a:buNone/>
                      </a:pPr>
                      <a:r>
                        <a:rPr kumimoji="0" lang="en-US" altLang="zh-CN" sz="1200" b="0" i="0" u="none" strike="noStrike" cap="none" normalizeH="0" baseline="0">
                          <a:ln>
                            <a:noFill/>
                          </a:ln>
                          <a:solidFill>
                            <a:srgbClr val="595959"/>
                          </a:solidFill>
                          <a:effectLst/>
                          <a:latin typeface="Arial" panose="020B0604020202020204" pitchFamily="34" charset="0"/>
                          <a:ea typeface="宋体" panose="02010600030101010101" pitchFamily="2" charset="-122"/>
                        </a:rPr>
                        <a:t>6700</a:t>
                      </a:r>
                      <a:endParaRPr kumimoji="0" lang="en-US" altLang="zh-CN" sz="1200" b="0" i="0" u="none" strike="noStrike" cap="none" normalizeH="0" baseline="0">
                        <a:ln>
                          <a:noFill/>
                        </a:ln>
                        <a:solidFill>
                          <a:srgbClr val="595959"/>
                        </a:solidFill>
                        <a:effectLst/>
                        <a:latin typeface="等线" panose="02010600030101010101" charset="-122"/>
                        <a:ea typeface="等线" panose="02010600030101010101" charset="-122"/>
                        <a:cs typeface="等线" panose="02010600030101010101" charset="-122"/>
                      </a:endParaRPr>
                    </a:p>
                  </a:txBody>
                  <a:tcPr marL="6351" marR="6351" marT="6351"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lnTlToBr>
                      <a:noFill/>
                    </a:lnTlToBr>
                    <a:lnBlToTr>
                      <a:noFill/>
                    </a:lnBlToTr>
                    <a:noFill/>
                  </a:tcPr>
                </a:tc>
                <a:tc hMerge="1">
                  <a:tcPr/>
                </a:tc>
              </a:tr>
              <a:tr h="288925">
                <a:tc gridSpan="3">
                  <a:txBody>
                    <a:bodyPr/>
                    <a:lstStyle/>
                    <a:p>
                      <a:pPr marL="0" marR="0" lvl="0" indent="0" algn="ctr" defTabSz="914400" rtl="0" eaLnBrk="0" fontAlgn="ctr" latinLnBrk="0" hangingPunct="0">
                        <a:lnSpc>
                          <a:spcPct val="100000"/>
                        </a:lnSpc>
                        <a:spcBef>
                          <a:spcPct val="0"/>
                        </a:spcBef>
                        <a:spcAft>
                          <a:spcPct val="0"/>
                        </a:spcAft>
                        <a:buClrTx/>
                        <a:buSzTx/>
                        <a:buFontTx/>
                        <a:buNone/>
                      </a:pPr>
                      <a:r>
                        <a:rPr kumimoji="0" lang="zh-CN" altLang="en-US" sz="1200" b="1" i="0" u="none" strike="noStrike" cap="none" normalizeH="0" baseline="0">
                          <a:ln>
                            <a:noFill/>
                          </a:ln>
                          <a:solidFill>
                            <a:srgbClr val="595959"/>
                          </a:solidFill>
                          <a:effectLst/>
                          <a:latin typeface="微软雅黑" panose="020B0503020204020204" pitchFamily="34" charset="-122"/>
                          <a:ea typeface="微软雅黑" panose="020B0503020204020204" pitchFamily="34" charset="-122"/>
                          <a:cs typeface="微软雅黑" panose="020B0503020204020204" pitchFamily="34" charset="-122"/>
                        </a:rPr>
                        <a:t>截至本期末指标计算</a:t>
                      </a:r>
                      <a:endParaRPr kumimoji="0" lang="zh-CN" altLang="en-US" sz="1200" b="1" i="0" u="none" strike="noStrike" cap="none" normalizeH="0" baseline="0">
                        <a:ln>
                          <a:noFill/>
                        </a:ln>
                        <a:solidFill>
                          <a:srgbClr val="595959"/>
                        </a:solidFill>
                        <a:effectLst/>
                        <a:latin typeface="微软雅黑" panose="020B0503020204020204" pitchFamily="34" charset="-122"/>
                        <a:ea typeface="微软雅黑" panose="020B0503020204020204" pitchFamily="34" charset="-122"/>
                        <a:cs typeface="微软雅黑" panose="020B0503020204020204" pitchFamily="34" charset="-122"/>
                      </a:endParaRPr>
                    </a:p>
                  </a:txBody>
                  <a:tcPr marL="6351" marR="6351" marT="6351"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cPr/>
                </a:tc>
                <a:tc hMerge="1">
                  <a:tcPr/>
                </a:tc>
                <a:tc>
                  <a:txBody>
                    <a:bodyPr/>
                    <a:lstStyle/>
                    <a:p>
                      <a:pPr marL="0" marR="0" lvl="0" indent="0" algn="l" defTabSz="914400" rtl="0" eaLnBrk="0" fontAlgn="ctr" latinLnBrk="0" hangingPunct="0">
                        <a:lnSpc>
                          <a:spcPct val="100000"/>
                        </a:lnSpc>
                        <a:spcBef>
                          <a:spcPct val="0"/>
                        </a:spcBef>
                        <a:spcAft>
                          <a:spcPct val="0"/>
                        </a:spcAft>
                        <a:buClrTx/>
                        <a:buSzTx/>
                        <a:buFontTx/>
                        <a:buNone/>
                      </a:pPr>
                      <a:endParaRPr kumimoji="0" lang="zh-CN" altLang="en-US" sz="1200" b="0" i="0" u="none" strike="noStrike" cap="none" normalizeH="0" baseline="0">
                        <a:ln>
                          <a:noFill/>
                        </a:ln>
                        <a:solidFill>
                          <a:srgbClr val="595959"/>
                        </a:solidFill>
                        <a:effectLst/>
                        <a:latin typeface="等线" panose="02010600030101010101" charset="-122"/>
                        <a:ea typeface="等线" panose="02010600030101010101" charset="-122"/>
                        <a:cs typeface="等线" panose="02010600030101010101" charset="-122"/>
                      </a:endParaRPr>
                    </a:p>
                  </a:txBody>
                  <a:tcPr marL="6351" marR="6351" marT="6351"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ctr" latinLnBrk="0" hangingPunct="0">
                        <a:lnSpc>
                          <a:spcPct val="100000"/>
                        </a:lnSpc>
                        <a:spcBef>
                          <a:spcPct val="0"/>
                        </a:spcBef>
                        <a:spcAft>
                          <a:spcPct val="0"/>
                        </a:spcAft>
                        <a:buClrTx/>
                        <a:buSzTx/>
                        <a:buFontTx/>
                        <a:buNone/>
                      </a:pPr>
                      <a:endParaRPr kumimoji="0" lang="zh-CN" altLang="en-US" sz="1200" b="0" i="0" u="none" strike="noStrike" cap="none" normalizeH="0" baseline="0">
                        <a:ln>
                          <a:noFill/>
                        </a:ln>
                        <a:solidFill>
                          <a:srgbClr val="595959"/>
                        </a:solidFill>
                        <a:effectLst/>
                        <a:latin typeface="等线" panose="02010600030101010101" charset="-122"/>
                        <a:ea typeface="等线" panose="02010600030101010101" charset="-122"/>
                        <a:cs typeface="等线" panose="02010600030101010101" charset="-122"/>
                      </a:endParaRPr>
                    </a:p>
                  </a:txBody>
                  <a:tcPr marL="6351" marR="6351" marT="6351"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ctr" latinLnBrk="0" hangingPunct="0">
                        <a:lnSpc>
                          <a:spcPct val="100000"/>
                        </a:lnSpc>
                        <a:spcBef>
                          <a:spcPct val="0"/>
                        </a:spcBef>
                        <a:spcAft>
                          <a:spcPct val="0"/>
                        </a:spcAft>
                        <a:buClrTx/>
                        <a:buSzTx/>
                        <a:buFontTx/>
                        <a:buNone/>
                      </a:pPr>
                      <a:endParaRPr kumimoji="0" lang="zh-CN" altLang="en-US" sz="1200" b="0" i="0" u="none" strike="noStrike" cap="none" normalizeH="0" baseline="0">
                        <a:ln>
                          <a:noFill/>
                        </a:ln>
                        <a:solidFill>
                          <a:srgbClr val="595959"/>
                        </a:solidFill>
                        <a:effectLst/>
                        <a:latin typeface="等线" panose="02010600030101010101" charset="-122"/>
                        <a:ea typeface="等线" panose="02010600030101010101" charset="-122"/>
                        <a:cs typeface="等线" panose="02010600030101010101" charset="-122"/>
                      </a:endParaRPr>
                    </a:p>
                  </a:txBody>
                  <a:tcPr marL="6351" marR="6351" marT="6351"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ctr" latinLnBrk="0" hangingPunct="0">
                        <a:lnSpc>
                          <a:spcPct val="100000"/>
                        </a:lnSpc>
                        <a:spcBef>
                          <a:spcPct val="0"/>
                        </a:spcBef>
                        <a:spcAft>
                          <a:spcPct val="0"/>
                        </a:spcAft>
                        <a:buClrTx/>
                        <a:buSzTx/>
                        <a:buFontTx/>
                        <a:buNone/>
                      </a:pPr>
                      <a:endParaRPr kumimoji="0" lang="zh-CN" altLang="en-US" sz="1200" b="0" i="0" u="none" strike="noStrike" cap="none" normalizeH="0" baseline="0">
                        <a:ln>
                          <a:noFill/>
                        </a:ln>
                        <a:solidFill>
                          <a:srgbClr val="595959"/>
                        </a:solidFill>
                        <a:effectLst/>
                        <a:latin typeface="等线" panose="02010600030101010101" charset="-122"/>
                        <a:ea typeface="等线" panose="02010600030101010101" charset="-122"/>
                        <a:cs typeface="等线" panose="02010600030101010101" charset="-122"/>
                      </a:endParaRPr>
                    </a:p>
                  </a:txBody>
                  <a:tcPr marL="6351" marR="6351" marT="6351"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ctr" latinLnBrk="0" hangingPunct="0">
                        <a:lnSpc>
                          <a:spcPct val="100000"/>
                        </a:lnSpc>
                        <a:spcBef>
                          <a:spcPct val="0"/>
                        </a:spcBef>
                        <a:spcAft>
                          <a:spcPct val="0"/>
                        </a:spcAft>
                        <a:buClrTx/>
                        <a:buSzTx/>
                        <a:buFontTx/>
                        <a:buNone/>
                      </a:pPr>
                      <a:endParaRPr kumimoji="0" lang="zh-CN" altLang="en-US" sz="1200" b="0" i="0" u="none" strike="noStrike" cap="none" normalizeH="0" baseline="0">
                        <a:ln>
                          <a:noFill/>
                        </a:ln>
                        <a:solidFill>
                          <a:srgbClr val="595959"/>
                        </a:solidFill>
                        <a:effectLst/>
                        <a:latin typeface="等线" panose="02010600030101010101" charset="-122"/>
                        <a:ea typeface="等线" panose="02010600030101010101" charset="-122"/>
                        <a:cs typeface="等线" panose="02010600030101010101" charset="-122"/>
                      </a:endParaRPr>
                    </a:p>
                  </a:txBody>
                  <a:tcPr marL="6351" marR="6351" marT="6351"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l" defTabSz="914400" rtl="0" eaLnBrk="0" fontAlgn="ctr" latinLnBrk="0" hangingPunct="0">
                        <a:lnSpc>
                          <a:spcPct val="100000"/>
                        </a:lnSpc>
                        <a:spcBef>
                          <a:spcPct val="0"/>
                        </a:spcBef>
                        <a:spcAft>
                          <a:spcPct val="0"/>
                        </a:spcAft>
                        <a:buClrTx/>
                        <a:buSzTx/>
                        <a:buFontTx/>
                        <a:buNone/>
                      </a:pPr>
                      <a:endParaRPr kumimoji="0" lang="zh-CN" altLang="en-US" sz="1200" b="0" i="0" u="none" strike="noStrike" cap="none" normalizeH="0" baseline="0">
                        <a:ln>
                          <a:noFill/>
                        </a:ln>
                        <a:solidFill>
                          <a:srgbClr val="595959"/>
                        </a:solidFill>
                        <a:effectLst/>
                        <a:latin typeface="等线" panose="02010600030101010101" charset="-122"/>
                        <a:ea typeface="等线" panose="02010600030101010101" charset="-122"/>
                        <a:cs typeface="等线" panose="02010600030101010101" charset="-122"/>
                      </a:endParaRPr>
                    </a:p>
                  </a:txBody>
                  <a:tcPr marL="6351" marR="6351" marT="6351"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r>
              <a:tr h="234950">
                <a:tc rowSpan="2">
                  <a:txBody>
                    <a:bodyPr/>
                    <a:lstStyle/>
                    <a:p>
                      <a:pPr marL="0" marR="0" lvl="0" indent="0" algn="l" defTabSz="914400" rtl="0" eaLnBrk="0" fontAlgn="ctr" latinLnBrk="0" hangingPunct="0">
                        <a:lnSpc>
                          <a:spcPct val="80000"/>
                        </a:lnSpc>
                        <a:spcBef>
                          <a:spcPct val="0"/>
                        </a:spcBef>
                        <a:spcAft>
                          <a:spcPct val="0"/>
                        </a:spcAft>
                        <a:buClrTx/>
                        <a:buSzTx/>
                        <a:buFontTx/>
                        <a:buNone/>
                      </a:pPr>
                      <a:r>
                        <a:rPr kumimoji="0" lang="zh-CN" altLang="en-US" sz="1200" b="1" i="0" u="none" strike="noStrike" cap="none" normalizeH="0" baseline="0">
                          <a:ln>
                            <a:noFill/>
                          </a:ln>
                          <a:solidFill>
                            <a:srgbClr val="595959"/>
                          </a:solidFill>
                          <a:effectLst/>
                          <a:latin typeface="微软雅黑" panose="020B0503020204020204" pitchFamily="34" charset="-122"/>
                          <a:ea typeface="微软雅黑" panose="020B0503020204020204" pitchFamily="34" charset="-122"/>
                          <a:cs typeface="微软雅黑" panose="020B0503020204020204" pitchFamily="34" charset="-122"/>
                        </a:rPr>
                        <a:t>一季度指标</a:t>
                      </a:r>
                      <a:endParaRPr kumimoji="0" lang="en-US" altLang="zh-CN" sz="1200" b="1" i="0" u="none" strike="noStrike" cap="none" normalizeH="0" baseline="0">
                        <a:ln>
                          <a:noFill/>
                        </a:ln>
                        <a:solidFill>
                          <a:srgbClr val="595959"/>
                        </a:solidFill>
                        <a:effectLst/>
                        <a:latin typeface="微软雅黑" panose="020B0503020204020204" pitchFamily="34" charset="-122"/>
                        <a:ea typeface="微软雅黑" panose="020B0503020204020204" pitchFamily="34" charset="-122"/>
                        <a:cs typeface="微软雅黑" panose="020B0503020204020204" pitchFamily="34" charset="-122"/>
                      </a:endParaRPr>
                    </a:p>
                    <a:p>
                      <a:pPr marL="0" marR="0" lvl="0" indent="0" algn="l" defTabSz="914400" rtl="0" eaLnBrk="0" fontAlgn="ctr" latinLnBrk="0" hangingPunct="0">
                        <a:lnSpc>
                          <a:spcPct val="80000"/>
                        </a:lnSpc>
                        <a:spcBef>
                          <a:spcPct val="0"/>
                        </a:spcBef>
                        <a:spcAft>
                          <a:spcPct val="0"/>
                        </a:spcAft>
                        <a:buClrTx/>
                        <a:buSzTx/>
                        <a:buFontTx/>
                        <a:buNone/>
                      </a:pPr>
                      <a:br>
                        <a:rPr kumimoji="0" lang="en-US" altLang="zh-CN" sz="1200" b="1" i="0" u="none" strike="noStrike" cap="none" normalizeH="0" baseline="0">
                          <a:ln>
                            <a:noFill/>
                          </a:ln>
                          <a:solidFill>
                            <a:srgbClr val="595959"/>
                          </a:solidFill>
                          <a:effectLst/>
                          <a:latin typeface="微软雅黑" panose="020B0503020204020204" pitchFamily="34" charset="-122"/>
                          <a:ea typeface="微软雅黑" panose="020B0503020204020204" pitchFamily="34" charset="-122"/>
                          <a:cs typeface="微软雅黑" panose="020B0503020204020204" pitchFamily="34" charset="-122"/>
                        </a:rPr>
                      </a:br>
                      <a:r>
                        <a:rPr kumimoji="0" lang="zh-CN" altLang="en-US" sz="1200" b="0" i="0" u="none" strike="noStrike" cap="none" normalizeH="0" baseline="0">
                          <a:ln>
                            <a:noFill/>
                          </a:ln>
                          <a:solidFill>
                            <a:srgbClr val="595959"/>
                          </a:solidFill>
                          <a:effectLst/>
                          <a:latin typeface="微软雅黑" panose="020B0503020204020204" pitchFamily="34" charset="-122"/>
                          <a:ea typeface="微软雅黑" panose="020B0503020204020204" pitchFamily="34" charset="-122"/>
                          <a:cs typeface="微软雅黑" panose="020B0503020204020204" pitchFamily="34" charset="-122"/>
                        </a:rPr>
                        <a:t>累计所得额</a:t>
                      </a:r>
                      <a:r>
                        <a:rPr kumimoji="0" lang="en-US" altLang="zh-CN" sz="1200" b="0" i="0" u="none" strike="noStrike" cap="none" normalizeH="0" baseline="0">
                          <a:ln>
                            <a:noFill/>
                          </a:ln>
                          <a:solidFill>
                            <a:srgbClr val="595959"/>
                          </a:solidFill>
                          <a:effectLst/>
                          <a:latin typeface="微软雅黑" panose="020B0503020204020204" pitchFamily="34" charset="-122"/>
                          <a:ea typeface="微软雅黑" panose="020B0503020204020204" pitchFamily="34" charset="-122"/>
                          <a:cs typeface="微软雅黑" panose="020B0503020204020204" pitchFamily="34" charset="-122"/>
                        </a:rPr>
                        <a:t>&lt;=300</a:t>
                      </a:r>
                      <a:endParaRPr kumimoji="0" lang="zh-CN" altLang="en-US" sz="1200" b="0" i="0" u="none" strike="noStrike" cap="none" normalizeH="0" baseline="0">
                        <a:ln>
                          <a:noFill/>
                        </a:ln>
                        <a:solidFill>
                          <a:srgbClr val="595959"/>
                        </a:solidFill>
                        <a:effectLst/>
                        <a:latin typeface="微软雅黑" panose="020B0503020204020204" pitchFamily="34" charset="-122"/>
                        <a:ea typeface="微软雅黑" panose="020B0503020204020204" pitchFamily="34" charset="-122"/>
                        <a:cs typeface="微软雅黑" panose="020B0503020204020204" pitchFamily="34" charset="-122"/>
                      </a:endParaRPr>
                    </a:p>
                  </a:txBody>
                  <a:tcPr marL="6351" marR="6351" marT="6351"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ctr" latinLnBrk="0" hangingPunct="0">
                        <a:lnSpc>
                          <a:spcPct val="100000"/>
                        </a:lnSpc>
                        <a:spcBef>
                          <a:spcPct val="0"/>
                        </a:spcBef>
                        <a:spcAft>
                          <a:spcPct val="0"/>
                        </a:spcAft>
                        <a:buClrTx/>
                        <a:buSzTx/>
                        <a:buFontTx/>
                        <a:buNone/>
                      </a:pPr>
                      <a:r>
                        <a:rPr kumimoji="0" lang="zh-CN" altLang="en-US" sz="1200" b="1" i="0" u="none" strike="noStrike" cap="none" normalizeH="0" baseline="0">
                          <a:ln>
                            <a:noFill/>
                          </a:ln>
                          <a:solidFill>
                            <a:srgbClr val="595959"/>
                          </a:solidFill>
                          <a:effectLst/>
                          <a:latin typeface="微软雅黑" panose="020B0503020204020204" pitchFamily="34" charset="-122"/>
                          <a:ea typeface="微软雅黑" panose="020B0503020204020204" pitchFamily="34" charset="-122"/>
                          <a:cs typeface="微软雅黑" panose="020B0503020204020204" pitchFamily="34" charset="-122"/>
                        </a:rPr>
                        <a:t>人</a:t>
                      </a:r>
                      <a:endParaRPr kumimoji="0" lang="zh-CN" altLang="en-US" sz="1200" b="1" i="0" u="none" strike="noStrike" cap="none" normalizeH="0" baseline="0">
                        <a:ln>
                          <a:noFill/>
                        </a:ln>
                        <a:solidFill>
                          <a:srgbClr val="595959"/>
                        </a:solidFill>
                        <a:effectLst/>
                        <a:latin typeface="微软雅黑" panose="020B0503020204020204" pitchFamily="34" charset="-122"/>
                        <a:ea typeface="微软雅黑" panose="020B0503020204020204" pitchFamily="34" charset="-122"/>
                        <a:cs typeface="微软雅黑" panose="020B0503020204020204" pitchFamily="34" charset="-122"/>
                      </a:endParaRPr>
                    </a:p>
                  </a:txBody>
                  <a:tcPr marL="6351" marR="6351" marT="6351" marB="0" anchor="ctr" horzOverflow="overflow">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r" defTabSz="914400" rtl="0" eaLnBrk="0" fontAlgn="ctr" latinLnBrk="0" hangingPunct="0">
                        <a:lnSpc>
                          <a:spcPct val="100000"/>
                        </a:lnSpc>
                        <a:spcBef>
                          <a:spcPct val="0"/>
                        </a:spcBef>
                        <a:spcAft>
                          <a:spcPct val="0"/>
                        </a:spcAft>
                        <a:buClrTx/>
                        <a:buSzTx/>
                        <a:buFontTx/>
                        <a:buNone/>
                      </a:pPr>
                      <a:r>
                        <a:rPr kumimoji="0" lang="en-US" altLang="zh-CN" sz="1200" b="0" i="0" u="none" strike="noStrike" cap="none" normalizeH="0" baseline="0">
                          <a:ln>
                            <a:noFill/>
                          </a:ln>
                          <a:solidFill>
                            <a:srgbClr val="595959"/>
                          </a:solidFill>
                          <a:effectLst/>
                          <a:latin typeface="Arial" panose="020B0604020202020204" pitchFamily="34" charset="0"/>
                          <a:ea typeface="宋体" panose="02010600030101010101" pitchFamily="2" charset="-122"/>
                        </a:rPr>
                        <a:t>160</a:t>
                      </a:r>
                      <a:endParaRPr kumimoji="0" lang="en-US" altLang="zh-CN" sz="1200" b="0" i="0" u="none" strike="noStrike" cap="none" normalizeH="0" baseline="0">
                        <a:ln>
                          <a:noFill/>
                        </a:ln>
                        <a:solidFill>
                          <a:srgbClr val="595959"/>
                        </a:solidFill>
                        <a:effectLst/>
                        <a:latin typeface="等线" panose="02010600030101010101" charset="-122"/>
                        <a:ea typeface="等线" panose="02010600030101010101" charset="-122"/>
                        <a:cs typeface="等线" panose="02010600030101010101" charset="-122"/>
                      </a:endParaRPr>
                    </a:p>
                  </a:txBody>
                  <a:tcPr marL="6351" marR="6351" marT="6351" marB="0" anchor="ctr" horzOverflow="overflow">
                    <a:lnL w="12700" cap="flat" cmpd="sng" algn="ctr">
                      <a:solidFill>
                        <a:schemeClr val="bg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gridSpan="2">
                  <a:txBody>
                    <a:bodyPr/>
                    <a:lstStyle/>
                    <a:p>
                      <a:pPr marL="0" marR="0" lvl="0" indent="0" algn="r" defTabSz="914400" rtl="0" eaLnBrk="0" fontAlgn="ctr" latinLnBrk="0" hangingPunct="0">
                        <a:lnSpc>
                          <a:spcPct val="100000"/>
                        </a:lnSpc>
                        <a:spcBef>
                          <a:spcPct val="0"/>
                        </a:spcBef>
                        <a:spcAft>
                          <a:spcPct val="0"/>
                        </a:spcAft>
                        <a:buClrTx/>
                        <a:buSzTx/>
                        <a:buFontTx/>
                        <a:buNone/>
                      </a:pPr>
                      <a:r>
                        <a:rPr kumimoji="0" lang="en-US" altLang="zh-CN" sz="1200" b="0" i="0" u="none" strike="noStrike" cap="none" normalizeH="0" baseline="0">
                          <a:ln>
                            <a:noFill/>
                          </a:ln>
                          <a:solidFill>
                            <a:srgbClr val="595959"/>
                          </a:solidFill>
                          <a:effectLst/>
                          <a:latin typeface="Arial" panose="020B0604020202020204" pitchFamily="34" charset="0"/>
                          <a:ea typeface="宋体" panose="02010600030101010101" pitchFamily="2" charset="-122"/>
                        </a:rPr>
                        <a:t>160</a:t>
                      </a:r>
                      <a:endParaRPr kumimoji="0" lang="en-US" altLang="zh-CN" sz="1200" b="0" i="0" u="none" strike="noStrike" cap="none" normalizeH="0" baseline="0">
                        <a:ln>
                          <a:noFill/>
                        </a:ln>
                        <a:solidFill>
                          <a:srgbClr val="595959"/>
                        </a:solidFill>
                        <a:effectLst/>
                        <a:latin typeface="等线" panose="02010600030101010101" charset="-122"/>
                        <a:ea typeface="等线" panose="02010600030101010101" charset="-122"/>
                        <a:cs typeface="等线" panose="02010600030101010101" charset="-122"/>
                      </a:endParaRPr>
                    </a:p>
                  </a:txBody>
                  <a:tcPr marL="6351" marR="6351" marT="6351"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hMerge="1">
                  <a:tcPr/>
                </a:tc>
                <a:tc>
                  <a:txBody>
                    <a:bodyPr/>
                    <a:lstStyle/>
                    <a:p>
                      <a:pPr marL="0" marR="0" lvl="0" indent="0" algn="r" defTabSz="914400" rtl="0" eaLnBrk="0" fontAlgn="ctr" latinLnBrk="0" hangingPunct="0">
                        <a:lnSpc>
                          <a:spcPct val="100000"/>
                        </a:lnSpc>
                        <a:spcBef>
                          <a:spcPct val="0"/>
                        </a:spcBef>
                        <a:spcAft>
                          <a:spcPct val="0"/>
                        </a:spcAft>
                        <a:buClrTx/>
                        <a:buSzTx/>
                        <a:buFontTx/>
                        <a:buNone/>
                      </a:pPr>
                      <a:endParaRPr kumimoji="0" lang="zh-CN" altLang="en-US" sz="1200" b="0" i="0" u="none" strike="noStrike" cap="none" normalizeH="0" baseline="0">
                        <a:ln>
                          <a:noFill/>
                        </a:ln>
                        <a:solidFill>
                          <a:srgbClr val="595959"/>
                        </a:solidFill>
                        <a:effectLst/>
                        <a:latin typeface="等线" panose="02010600030101010101" charset="-122"/>
                        <a:ea typeface="等线" panose="02010600030101010101" charset="-122"/>
                        <a:cs typeface="等线" panose="02010600030101010101" charset="-122"/>
                      </a:endParaRPr>
                    </a:p>
                  </a:txBody>
                  <a:tcPr marL="6351" marR="6351" marT="6351" marB="0" anchor="ctr" horzOverflow="overflow">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r" defTabSz="914400" rtl="0" eaLnBrk="0" fontAlgn="ctr" latinLnBrk="0" hangingPunct="0">
                        <a:lnSpc>
                          <a:spcPct val="100000"/>
                        </a:lnSpc>
                        <a:spcBef>
                          <a:spcPct val="0"/>
                        </a:spcBef>
                        <a:spcAft>
                          <a:spcPct val="0"/>
                        </a:spcAft>
                        <a:buClrTx/>
                        <a:buSzTx/>
                        <a:buFontTx/>
                        <a:buNone/>
                      </a:pPr>
                      <a:endParaRPr kumimoji="0" lang="zh-CN" altLang="en-US" sz="1200" b="0" i="0" u="none" strike="noStrike" cap="none" normalizeH="0" baseline="0">
                        <a:ln>
                          <a:noFill/>
                        </a:ln>
                        <a:solidFill>
                          <a:srgbClr val="595959"/>
                        </a:solidFill>
                        <a:effectLst/>
                        <a:latin typeface="等线" panose="02010600030101010101" charset="-122"/>
                        <a:ea typeface="等线" panose="02010600030101010101" charset="-122"/>
                        <a:cs typeface="等线" panose="02010600030101010101" charset="-122"/>
                      </a:endParaRPr>
                    </a:p>
                  </a:txBody>
                  <a:tcPr marL="6351" marR="6351" marT="6351"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r" defTabSz="914400" rtl="0" eaLnBrk="0" fontAlgn="ctr" latinLnBrk="0" hangingPunct="0">
                        <a:lnSpc>
                          <a:spcPct val="100000"/>
                        </a:lnSpc>
                        <a:spcBef>
                          <a:spcPct val="0"/>
                        </a:spcBef>
                        <a:spcAft>
                          <a:spcPct val="0"/>
                        </a:spcAft>
                        <a:buClrTx/>
                        <a:buSzTx/>
                        <a:buFontTx/>
                        <a:buNone/>
                      </a:pPr>
                      <a:endParaRPr kumimoji="0" lang="zh-CN" altLang="en-US" sz="1200" b="0" i="0" u="none" strike="noStrike" cap="none" normalizeH="0" baseline="0">
                        <a:ln>
                          <a:noFill/>
                        </a:ln>
                        <a:solidFill>
                          <a:srgbClr val="595959"/>
                        </a:solidFill>
                        <a:effectLst/>
                        <a:latin typeface="等线" panose="02010600030101010101" charset="-122"/>
                        <a:ea typeface="等线" panose="02010600030101010101" charset="-122"/>
                        <a:cs typeface="等线" panose="02010600030101010101" charset="-122"/>
                      </a:endParaRPr>
                    </a:p>
                  </a:txBody>
                  <a:tcPr marL="6351" marR="6351" marT="6351"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r" defTabSz="914400" rtl="0" eaLnBrk="0" fontAlgn="ctr" latinLnBrk="0" hangingPunct="0">
                        <a:lnSpc>
                          <a:spcPct val="100000"/>
                        </a:lnSpc>
                        <a:spcBef>
                          <a:spcPct val="0"/>
                        </a:spcBef>
                        <a:spcAft>
                          <a:spcPct val="0"/>
                        </a:spcAft>
                        <a:buClrTx/>
                        <a:buSzTx/>
                        <a:buFontTx/>
                        <a:buNone/>
                      </a:pPr>
                      <a:endParaRPr kumimoji="0" lang="zh-CN" altLang="en-US" sz="1200" b="0" i="0" u="none" strike="noStrike" cap="none" normalizeH="0" baseline="0">
                        <a:ln>
                          <a:noFill/>
                        </a:ln>
                        <a:solidFill>
                          <a:srgbClr val="595959"/>
                        </a:solidFill>
                        <a:effectLst/>
                        <a:latin typeface="等线" panose="02010600030101010101" charset="-122"/>
                        <a:ea typeface="等线" panose="02010600030101010101" charset="-122"/>
                        <a:cs typeface="等线" panose="02010600030101010101" charset="-122"/>
                      </a:endParaRPr>
                    </a:p>
                  </a:txBody>
                  <a:tcPr marL="6351" marR="6351" marT="6351"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r>
              <a:tr h="282575">
                <a:tc vMerge="1">
                  <a:tcPr/>
                </a:tc>
                <a:tc>
                  <a:txBody>
                    <a:bodyPr/>
                    <a:lstStyle/>
                    <a:p>
                      <a:pPr marL="0" marR="0" lvl="0" indent="0" algn="ctr" defTabSz="914400" rtl="0" eaLnBrk="0" fontAlgn="ctr" latinLnBrk="0" hangingPunct="0">
                        <a:lnSpc>
                          <a:spcPct val="100000"/>
                        </a:lnSpc>
                        <a:spcBef>
                          <a:spcPct val="0"/>
                        </a:spcBef>
                        <a:spcAft>
                          <a:spcPct val="0"/>
                        </a:spcAft>
                        <a:buClrTx/>
                        <a:buSzTx/>
                        <a:buFontTx/>
                        <a:buNone/>
                      </a:pPr>
                      <a:r>
                        <a:rPr kumimoji="0" lang="zh-CN" altLang="en-US" sz="1200" b="1" i="0" u="none" strike="noStrike" cap="none" normalizeH="0" baseline="0">
                          <a:ln>
                            <a:noFill/>
                          </a:ln>
                          <a:solidFill>
                            <a:srgbClr val="595959"/>
                          </a:solidFill>
                          <a:effectLst/>
                          <a:latin typeface="微软雅黑" panose="020B0503020204020204" pitchFamily="34" charset="-122"/>
                          <a:ea typeface="微软雅黑" panose="020B0503020204020204" pitchFamily="34" charset="-122"/>
                          <a:cs typeface="微软雅黑" panose="020B0503020204020204" pitchFamily="34" charset="-122"/>
                        </a:rPr>
                        <a:t>资</a:t>
                      </a:r>
                      <a:endParaRPr kumimoji="0" lang="en-US" altLang="zh-CN" sz="1200" b="1" i="0" u="none" strike="noStrike" cap="none" normalizeH="0" baseline="0">
                        <a:ln>
                          <a:noFill/>
                        </a:ln>
                        <a:solidFill>
                          <a:srgbClr val="595959"/>
                        </a:solidFill>
                        <a:effectLst/>
                        <a:latin typeface="微软雅黑" panose="020B0503020204020204" pitchFamily="34" charset="-122"/>
                        <a:ea typeface="微软雅黑" panose="020B0503020204020204" pitchFamily="34" charset="-122"/>
                        <a:cs typeface="微软雅黑" panose="020B0503020204020204" pitchFamily="34" charset="-122"/>
                      </a:endParaRPr>
                    </a:p>
                  </a:txBody>
                  <a:tcPr marL="6351" marR="6351" marT="6351" marB="0" anchor="ctr" horzOverflow="overflow">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0" fontAlgn="ctr" latinLnBrk="0" hangingPunct="0">
                        <a:lnSpc>
                          <a:spcPct val="100000"/>
                        </a:lnSpc>
                        <a:spcBef>
                          <a:spcPct val="0"/>
                        </a:spcBef>
                        <a:spcAft>
                          <a:spcPct val="0"/>
                        </a:spcAft>
                        <a:buClrTx/>
                        <a:buSzTx/>
                        <a:buFontTx/>
                        <a:buNone/>
                      </a:pPr>
                      <a:r>
                        <a:rPr kumimoji="0" lang="en-US" altLang="zh-CN" sz="1200" b="0" i="0" u="none" strike="noStrike" cap="none" normalizeH="0" baseline="0">
                          <a:ln>
                            <a:noFill/>
                          </a:ln>
                          <a:solidFill>
                            <a:srgbClr val="595959"/>
                          </a:solidFill>
                          <a:effectLst/>
                          <a:latin typeface="Arial" panose="020B0604020202020204" pitchFamily="34" charset="0"/>
                          <a:ea typeface="宋体" panose="02010600030101010101" pitchFamily="2" charset="-122"/>
                        </a:rPr>
                        <a:t>3000</a:t>
                      </a:r>
                      <a:endParaRPr kumimoji="0" lang="en-US" altLang="zh-CN" sz="1200" b="0" i="0" u="none" strike="noStrike" cap="none" normalizeH="0" baseline="0">
                        <a:ln>
                          <a:noFill/>
                        </a:ln>
                        <a:solidFill>
                          <a:srgbClr val="595959"/>
                        </a:solidFill>
                        <a:effectLst/>
                        <a:latin typeface="等线" panose="02010600030101010101" charset="-122"/>
                        <a:ea typeface="等线" panose="02010600030101010101" charset="-122"/>
                        <a:cs typeface="等线" panose="02010600030101010101" charset="-122"/>
                      </a:endParaRPr>
                    </a:p>
                  </a:txBody>
                  <a:tcPr marL="6351" marR="6351" marT="6351" marB="0" anchor="ctr" horzOverflow="overflow">
                    <a:lnL w="12700" cap="flat" cmpd="sng" algn="ctr">
                      <a:solidFill>
                        <a:schemeClr val="bg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r" defTabSz="914400" rtl="0" eaLnBrk="0" fontAlgn="ctr" latinLnBrk="0" hangingPunct="0">
                        <a:lnSpc>
                          <a:spcPct val="100000"/>
                        </a:lnSpc>
                        <a:spcBef>
                          <a:spcPct val="0"/>
                        </a:spcBef>
                        <a:spcAft>
                          <a:spcPct val="0"/>
                        </a:spcAft>
                        <a:buClrTx/>
                        <a:buSzTx/>
                        <a:buFontTx/>
                        <a:buNone/>
                      </a:pPr>
                      <a:r>
                        <a:rPr kumimoji="0" lang="en-US" altLang="zh-CN" sz="1200" b="0" i="0" u="none" strike="noStrike" cap="none" normalizeH="0" baseline="0">
                          <a:ln>
                            <a:noFill/>
                          </a:ln>
                          <a:solidFill>
                            <a:srgbClr val="595959"/>
                          </a:solidFill>
                          <a:effectLst/>
                          <a:latin typeface="Arial" panose="020B0604020202020204" pitchFamily="34" charset="0"/>
                          <a:ea typeface="宋体" panose="02010600030101010101" pitchFamily="2" charset="-122"/>
                        </a:rPr>
                        <a:t>3000</a:t>
                      </a:r>
                      <a:endParaRPr kumimoji="0" lang="en-US" altLang="zh-CN" sz="1200" b="0" i="0" u="none" strike="noStrike" cap="none" normalizeH="0" baseline="0">
                        <a:ln>
                          <a:noFill/>
                        </a:ln>
                        <a:solidFill>
                          <a:srgbClr val="595959"/>
                        </a:solidFill>
                        <a:effectLst/>
                        <a:latin typeface="等线" panose="02010600030101010101" charset="-122"/>
                        <a:ea typeface="等线" panose="02010600030101010101" charset="-122"/>
                        <a:cs typeface="等线" panose="02010600030101010101" charset="-122"/>
                      </a:endParaRPr>
                    </a:p>
                  </a:txBody>
                  <a:tcPr marL="6351" marR="6351" marT="6351"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0" fontAlgn="ctr" latinLnBrk="0" hangingPunct="0">
                        <a:lnSpc>
                          <a:spcPct val="100000"/>
                        </a:lnSpc>
                        <a:spcBef>
                          <a:spcPct val="0"/>
                        </a:spcBef>
                        <a:spcAft>
                          <a:spcPct val="0"/>
                        </a:spcAft>
                        <a:buClrTx/>
                        <a:buSzTx/>
                        <a:buFontTx/>
                        <a:buNone/>
                      </a:pPr>
                      <a:endParaRPr kumimoji="0" lang="zh-CN" altLang="en-US" sz="1200" b="0" i="0" u="none" strike="noStrike" cap="none" normalizeH="0" baseline="0">
                        <a:ln>
                          <a:noFill/>
                        </a:ln>
                        <a:solidFill>
                          <a:srgbClr val="595959"/>
                        </a:solidFill>
                        <a:effectLst/>
                        <a:latin typeface="等线" panose="02010600030101010101" charset="-122"/>
                        <a:ea typeface="等线" panose="02010600030101010101" charset="-122"/>
                        <a:cs typeface="等线" panose="02010600030101010101" charset="-122"/>
                      </a:endParaRPr>
                    </a:p>
                  </a:txBody>
                  <a:tcPr marL="6351" marR="6351" marT="6351" marB="0" anchor="ctr" horzOverflow="overflow">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cPr/>
                </a:tc>
                <a:tc>
                  <a:txBody>
                    <a:bodyPr/>
                    <a:lstStyle/>
                    <a:p>
                      <a:pPr marL="0" marR="0" lvl="0" indent="0" algn="r" defTabSz="914400" rtl="0" eaLnBrk="0" fontAlgn="ctr" latinLnBrk="0" hangingPunct="0">
                        <a:lnSpc>
                          <a:spcPct val="100000"/>
                        </a:lnSpc>
                        <a:spcBef>
                          <a:spcPct val="0"/>
                        </a:spcBef>
                        <a:spcAft>
                          <a:spcPct val="0"/>
                        </a:spcAft>
                        <a:buClrTx/>
                        <a:buSzTx/>
                        <a:buFontTx/>
                        <a:buNone/>
                      </a:pPr>
                      <a:endParaRPr kumimoji="0" lang="zh-CN" altLang="en-US" sz="1200" b="0" i="0" u="none" strike="noStrike" cap="none" normalizeH="0" baseline="0">
                        <a:ln>
                          <a:noFill/>
                        </a:ln>
                        <a:solidFill>
                          <a:srgbClr val="595959"/>
                        </a:solidFill>
                        <a:effectLst/>
                        <a:latin typeface="等线" panose="02010600030101010101" charset="-122"/>
                        <a:ea typeface="等线" panose="02010600030101010101" charset="-122"/>
                        <a:cs typeface="等线" panose="02010600030101010101" charset="-122"/>
                      </a:endParaRPr>
                    </a:p>
                  </a:txBody>
                  <a:tcPr marL="6351" marR="6351" marT="6351"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r" defTabSz="914400" rtl="0" eaLnBrk="0" fontAlgn="ctr" latinLnBrk="0" hangingPunct="0">
                        <a:lnSpc>
                          <a:spcPct val="100000"/>
                        </a:lnSpc>
                        <a:spcBef>
                          <a:spcPct val="0"/>
                        </a:spcBef>
                        <a:spcAft>
                          <a:spcPct val="0"/>
                        </a:spcAft>
                        <a:buClrTx/>
                        <a:buSzTx/>
                        <a:buFontTx/>
                        <a:buNone/>
                      </a:pPr>
                      <a:endParaRPr kumimoji="0" lang="zh-CN" altLang="en-US" sz="1200" b="0" i="0" u="none" strike="noStrike" cap="none" normalizeH="0" baseline="0">
                        <a:ln>
                          <a:noFill/>
                        </a:ln>
                        <a:solidFill>
                          <a:srgbClr val="595959"/>
                        </a:solidFill>
                        <a:effectLst/>
                        <a:latin typeface="等线" panose="02010600030101010101" charset="-122"/>
                        <a:ea typeface="等线" panose="02010600030101010101" charset="-122"/>
                        <a:cs typeface="等线" panose="02010600030101010101" charset="-122"/>
                      </a:endParaRPr>
                    </a:p>
                  </a:txBody>
                  <a:tcPr marL="6351" marR="6351" marT="6351"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r>
              <a:tr h="274638">
                <a:tc rowSpan="2">
                  <a:txBody>
                    <a:bodyPr/>
                    <a:lstStyle/>
                    <a:p>
                      <a:pPr marL="0" marR="0" lvl="0" indent="0" algn="l" defTabSz="914400" rtl="0" eaLnBrk="0" fontAlgn="ctr" latinLnBrk="0" hangingPunct="0">
                        <a:lnSpc>
                          <a:spcPct val="80000"/>
                        </a:lnSpc>
                        <a:spcBef>
                          <a:spcPct val="0"/>
                        </a:spcBef>
                        <a:spcAft>
                          <a:spcPct val="0"/>
                        </a:spcAft>
                        <a:buClrTx/>
                        <a:buSzTx/>
                        <a:buFontTx/>
                        <a:buNone/>
                      </a:pPr>
                      <a:r>
                        <a:rPr kumimoji="0" lang="zh-CN" altLang="en-US" sz="1200" b="1" i="0" u="none" strike="noStrike" cap="none" normalizeH="0" baseline="0">
                          <a:ln>
                            <a:noFill/>
                          </a:ln>
                          <a:solidFill>
                            <a:srgbClr val="595959"/>
                          </a:solidFill>
                          <a:effectLst/>
                          <a:latin typeface="微软雅黑" panose="020B0503020204020204" pitchFamily="34" charset="-122"/>
                          <a:ea typeface="微软雅黑" panose="020B0503020204020204" pitchFamily="34" charset="-122"/>
                          <a:cs typeface="微软雅黑" panose="020B0503020204020204" pitchFamily="34" charset="-122"/>
                        </a:rPr>
                        <a:t>二季度指标</a:t>
                      </a:r>
                      <a:endParaRPr kumimoji="0" lang="en-US" altLang="zh-CN" sz="1200" b="1" i="0" u="none" strike="noStrike" cap="none" normalizeH="0" baseline="0">
                        <a:ln>
                          <a:noFill/>
                        </a:ln>
                        <a:solidFill>
                          <a:srgbClr val="595959"/>
                        </a:solidFill>
                        <a:effectLst/>
                        <a:latin typeface="微软雅黑" panose="020B0503020204020204" pitchFamily="34" charset="-122"/>
                        <a:ea typeface="微软雅黑" panose="020B0503020204020204" pitchFamily="34" charset="-122"/>
                        <a:cs typeface="微软雅黑" panose="020B0503020204020204" pitchFamily="34" charset="-122"/>
                      </a:endParaRPr>
                    </a:p>
                    <a:p>
                      <a:pPr marL="0" marR="0" lvl="0" indent="0" algn="l" defTabSz="914400" rtl="0" eaLnBrk="0" fontAlgn="ctr" latinLnBrk="0" hangingPunct="0">
                        <a:lnSpc>
                          <a:spcPct val="80000"/>
                        </a:lnSpc>
                        <a:spcBef>
                          <a:spcPct val="0"/>
                        </a:spcBef>
                        <a:spcAft>
                          <a:spcPct val="0"/>
                        </a:spcAft>
                        <a:buClrTx/>
                        <a:buSzTx/>
                        <a:buFontTx/>
                        <a:buNone/>
                      </a:pPr>
                      <a:br>
                        <a:rPr kumimoji="0" lang="en-US" altLang="zh-CN" sz="1200" b="1" i="0" u="none" strike="noStrike" cap="none" normalizeH="0" baseline="0">
                          <a:ln>
                            <a:noFill/>
                          </a:ln>
                          <a:solidFill>
                            <a:srgbClr val="595959"/>
                          </a:solidFill>
                          <a:effectLst/>
                          <a:latin typeface="微软雅黑" panose="020B0503020204020204" pitchFamily="34" charset="-122"/>
                          <a:ea typeface="微软雅黑" panose="020B0503020204020204" pitchFamily="34" charset="-122"/>
                          <a:cs typeface="微软雅黑" panose="020B0503020204020204" pitchFamily="34" charset="-122"/>
                        </a:rPr>
                      </a:br>
                      <a:r>
                        <a:rPr kumimoji="0" lang="zh-CN" altLang="en-US" sz="1200" b="0" i="0" u="none" strike="noStrike" cap="none" normalizeH="0" baseline="0">
                          <a:ln>
                            <a:noFill/>
                          </a:ln>
                          <a:solidFill>
                            <a:srgbClr val="595959"/>
                          </a:solidFill>
                          <a:effectLst/>
                          <a:latin typeface="微软雅黑" panose="020B0503020204020204" pitchFamily="34" charset="-122"/>
                          <a:ea typeface="微软雅黑" panose="020B0503020204020204" pitchFamily="34" charset="-122"/>
                          <a:cs typeface="微软雅黑" panose="020B0503020204020204" pitchFamily="34" charset="-122"/>
                        </a:rPr>
                        <a:t>累计所得额</a:t>
                      </a:r>
                      <a:r>
                        <a:rPr kumimoji="0" lang="en-US" altLang="zh-CN" sz="1200" b="0" i="0" u="none" strike="noStrike" cap="none" normalizeH="0" baseline="0">
                          <a:ln>
                            <a:noFill/>
                          </a:ln>
                          <a:solidFill>
                            <a:srgbClr val="595959"/>
                          </a:solidFill>
                          <a:effectLst/>
                          <a:latin typeface="微软雅黑" panose="020B0503020204020204" pitchFamily="34" charset="-122"/>
                          <a:ea typeface="微软雅黑" panose="020B0503020204020204" pitchFamily="34" charset="-122"/>
                          <a:cs typeface="微软雅黑" panose="020B0503020204020204" pitchFamily="34" charset="-122"/>
                        </a:rPr>
                        <a:t>&lt;=300</a:t>
                      </a:r>
                      <a:endParaRPr kumimoji="0" lang="zh-CN" altLang="en-US" sz="1200" b="0" i="0" u="none" strike="noStrike" cap="none" normalizeH="0" baseline="0">
                        <a:ln>
                          <a:noFill/>
                        </a:ln>
                        <a:solidFill>
                          <a:srgbClr val="595959"/>
                        </a:solidFill>
                        <a:effectLst/>
                        <a:latin typeface="微软雅黑" panose="020B0503020204020204" pitchFamily="34" charset="-122"/>
                        <a:ea typeface="微软雅黑" panose="020B0503020204020204" pitchFamily="34" charset="-122"/>
                        <a:cs typeface="微软雅黑" panose="020B0503020204020204" pitchFamily="34" charset="-122"/>
                      </a:endParaRPr>
                    </a:p>
                  </a:txBody>
                  <a:tcPr marL="6351" marR="6351" marT="6351"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ctr" latinLnBrk="0" hangingPunct="0">
                        <a:lnSpc>
                          <a:spcPct val="100000"/>
                        </a:lnSpc>
                        <a:spcBef>
                          <a:spcPct val="0"/>
                        </a:spcBef>
                        <a:spcAft>
                          <a:spcPct val="0"/>
                        </a:spcAft>
                        <a:buClrTx/>
                        <a:buSzTx/>
                        <a:buFontTx/>
                        <a:buNone/>
                      </a:pPr>
                      <a:r>
                        <a:rPr kumimoji="0" lang="zh-CN" altLang="en-US" sz="1200" b="1" i="0" u="none" strike="noStrike" cap="none" normalizeH="0" baseline="0">
                          <a:ln>
                            <a:noFill/>
                          </a:ln>
                          <a:solidFill>
                            <a:srgbClr val="595959"/>
                          </a:solidFill>
                          <a:effectLst/>
                          <a:latin typeface="微软雅黑" panose="020B0503020204020204" pitchFamily="34" charset="-122"/>
                          <a:ea typeface="微软雅黑" panose="020B0503020204020204" pitchFamily="34" charset="-122"/>
                          <a:cs typeface="微软雅黑" panose="020B0503020204020204" pitchFamily="34" charset="-122"/>
                        </a:rPr>
                        <a:t>人</a:t>
                      </a:r>
                      <a:endParaRPr kumimoji="0" lang="zh-CN" altLang="en-US" sz="1200" b="1" i="0" u="none" strike="noStrike" cap="none" normalizeH="0" baseline="0">
                        <a:ln>
                          <a:noFill/>
                        </a:ln>
                        <a:solidFill>
                          <a:srgbClr val="595959"/>
                        </a:solidFill>
                        <a:effectLst/>
                        <a:latin typeface="微软雅黑" panose="020B0503020204020204" pitchFamily="34" charset="-122"/>
                        <a:ea typeface="微软雅黑" panose="020B0503020204020204" pitchFamily="34" charset="-122"/>
                        <a:cs typeface="微软雅黑" panose="020B0503020204020204" pitchFamily="34" charset="-122"/>
                      </a:endParaRPr>
                    </a:p>
                  </a:txBody>
                  <a:tcPr marL="6351" marR="6351" marT="6351" marB="0" anchor="ctr" horzOverflow="overflow">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r" defTabSz="914400" rtl="0" eaLnBrk="0" fontAlgn="ctr" latinLnBrk="0" hangingPunct="0">
                        <a:lnSpc>
                          <a:spcPct val="100000"/>
                        </a:lnSpc>
                        <a:spcBef>
                          <a:spcPct val="0"/>
                        </a:spcBef>
                        <a:spcAft>
                          <a:spcPct val="0"/>
                        </a:spcAft>
                        <a:buClrTx/>
                        <a:buSzTx/>
                        <a:buFontTx/>
                        <a:buNone/>
                      </a:pPr>
                      <a:r>
                        <a:rPr kumimoji="0" lang="en-US" altLang="zh-CN" sz="1200" b="0" i="0" u="none" strike="noStrike" cap="none" normalizeH="0" baseline="0">
                          <a:ln>
                            <a:noFill/>
                          </a:ln>
                          <a:solidFill>
                            <a:srgbClr val="595959"/>
                          </a:solidFill>
                          <a:effectLst/>
                          <a:latin typeface="Arial" panose="020B0604020202020204" pitchFamily="34" charset="0"/>
                          <a:ea typeface="宋体" panose="02010600030101010101" pitchFamily="2" charset="-122"/>
                        </a:rPr>
                        <a:t>300</a:t>
                      </a:r>
                      <a:endParaRPr kumimoji="0" lang="en-US" altLang="zh-CN" sz="1200" b="0" i="0" u="none" strike="noStrike" cap="none" normalizeH="0" baseline="0">
                        <a:ln>
                          <a:noFill/>
                        </a:ln>
                        <a:solidFill>
                          <a:srgbClr val="595959"/>
                        </a:solidFill>
                        <a:effectLst/>
                        <a:latin typeface="等线" panose="02010600030101010101" charset="-122"/>
                        <a:ea typeface="等线" panose="02010600030101010101" charset="-122"/>
                        <a:cs typeface="等线" panose="02010600030101010101" charset="-122"/>
                      </a:endParaRPr>
                    </a:p>
                  </a:txBody>
                  <a:tcPr marL="6351" marR="6351" marT="6351" marB="0" anchor="ctr" horzOverflow="overflow">
                    <a:lnL w="12700" cap="flat" cmpd="sng" algn="ctr">
                      <a:solidFill>
                        <a:schemeClr val="bg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gridSpan="2">
                  <a:txBody>
                    <a:bodyPr/>
                    <a:lstStyle/>
                    <a:p>
                      <a:pPr marL="0" marR="0" lvl="0" indent="0" algn="r" defTabSz="914400" rtl="0" eaLnBrk="0" fontAlgn="ctr" latinLnBrk="0" hangingPunct="0">
                        <a:lnSpc>
                          <a:spcPct val="100000"/>
                        </a:lnSpc>
                        <a:spcBef>
                          <a:spcPct val="0"/>
                        </a:spcBef>
                        <a:spcAft>
                          <a:spcPct val="0"/>
                        </a:spcAft>
                        <a:buClrTx/>
                        <a:buSzTx/>
                        <a:buFontTx/>
                        <a:buNone/>
                      </a:pPr>
                      <a:r>
                        <a:rPr kumimoji="0" lang="en-US" altLang="zh-CN" sz="1200" b="0" i="0" u="none" strike="noStrike" cap="none" normalizeH="0" baseline="0">
                          <a:ln>
                            <a:noFill/>
                          </a:ln>
                          <a:solidFill>
                            <a:srgbClr val="595959"/>
                          </a:solidFill>
                          <a:effectLst/>
                          <a:latin typeface="Arial" panose="020B0604020202020204" pitchFamily="34" charset="0"/>
                          <a:ea typeface="宋体" panose="02010600030101010101" pitchFamily="2" charset="-122"/>
                        </a:rPr>
                        <a:t>160</a:t>
                      </a:r>
                      <a:endParaRPr kumimoji="0" lang="en-US" altLang="zh-CN" sz="1200" b="0" i="0" u="none" strike="noStrike" cap="none" normalizeH="0" baseline="0">
                        <a:ln>
                          <a:noFill/>
                        </a:ln>
                        <a:solidFill>
                          <a:srgbClr val="595959"/>
                        </a:solidFill>
                        <a:effectLst/>
                        <a:latin typeface="等线" panose="02010600030101010101" charset="-122"/>
                        <a:ea typeface="等线" panose="02010600030101010101" charset="-122"/>
                        <a:cs typeface="等线" panose="02010600030101010101" charset="-122"/>
                      </a:endParaRPr>
                    </a:p>
                  </a:txBody>
                  <a:tcPr marL="6351" marR="6351" marT="6351" marB="0" anchor="ctr" horzOverflow="overflow">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hMerge="1">
                  <a:tcPr/>
                </a:tc>
                <a:tc gridSpan="2">
                  <a:txBody>
                    <a:bodyPr/>
                    <a:lstStyle/>
                    <a:p>
                      <a:pPr marL="0" marR="0" lvl="0" indent="0" algn="r" defTabSz="914400" rtl="0" eaLnBrk="0" fontAlgn="ctr" latinLnBrk="0" hangingPunct="0">
                        <a:lnSpc>
                          <a:spcPct val="100000"/>
                        </a:lnSpc>
                        <a:spcBef>
                          <a:spcPct val="0"/>
                        </a:spcBef>
                        <a:spcAft>
                          <a:spcPct val="0"/>
                        </a:spcAft>
                        <a:buClrTx/>
                        <a:buSzTx/>
                        <a:buFontTx/>
                        <a:buNone/>
                      </a:pPr>
                      <a:r>
                        <a:rPr kumimoji="0" lang="en-US" altLang="zh-CN" sz="1200" b="0" i="0" u="none" strike="noStrike" cap="none" normalizeH="0" baseline="0">
                          <a:ln>
                            <a:noFill/>
                          </a:ln>
                          <a:solidFill>
                            <a:srgbClr val="595959"/>
                          </a:solidFill>
                          <a:effectLst/>
                          <a:latin typeface="Arial" panose="020B0604020202020204" pitchFamily="34" charset="0"/>
                          <a:ea typeface="宋体" panose="02010600030101010101" pitchFamily="2" charset="-122"/>
                        </a:rPr>
                        <a:t>440</a:t>
                      </a:r>
                      <a:endParaRPr kumimoji="0" lang="en-US" altLang="zh-CN" sz="1200" b="0" i="0" u="none" strike="noStrike" cap="none" normalizeH="0" baseline="0">
                        <a:ln>
                          <a:noFill/>
                        </a:ln>
                        <a:solidFill>
                          <a:srgbClr val="595959"/>
                        </a:solidFill>
                        <a:effectLst/>
                        <a:latin typeface="等线" panose="02010600030101010101" charset="-122"/>
                        <a:ea typeface="等线" panose="02010600030101010101" charset="-122"/>
                        <a:cs typeface="等线" panose="02010600030101010101" charset="-122"/>
                      </a:endParaRPr>
                    </a:p>
                  </a:txBody>
                  <a:tcPr marL="6351" marR="6351" marT="6351" marB="0" anchor="ctr" horzOverflow="overflow">
                    <a:lnL w="12700" cap="flat" cmpd="sng" algn="ctr">
                      <a:solidFill>
                        <a:schemeClr val="bg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hMerge="1">
                  <a:tcPr/>
                </a:tc>
                <a:tc>
                  <a:txBody>
                    <a:bodyPr/>
                    <a:lstStyle/>
                    <a:p>
                      <a:pPr marL="0" marR="0" lvl="0" indent="0" algn="r" defTabSz="914400" rtl="0" eaLnBrk="0" fontAlgn="ctr" latinLnBrk="0" hangingPunct="0">
                        <a:lnSpc>
                          <a:spcPct val="100000"/>
                        </a:lnSpc>
                        <a:spcBef>
                          <a:spcPct val="0"/>
                        </a:spcBef>
                        <a:spcAft>
                          <a:spcPct val="0"/>
                        </a:spcAft>
                        <a:buClrTx/>
                        <a:buSzTx/>
                        <a:buFontTx/>
                        <a:buNone/>
                      </a:pPr>
                      <a:endParaRPr kumimoji="0" lang="zh-CN" altLang="en-US" sz="1200" b="0" i="0" u="none" strike="noStrike" cap="none" normalizeH="0" baseline="0">
                        <a:ln>
                          <a:noFill/>
                        </a:ln>
                        <a:solidFill>
                          <a:srgbClr val="595959"/>
                        </a:solidFill>
                        <a:effectLst/>
                        <a:latin typeface="等线" panose="02010600030101010101" charset="-122"/>
                        <a:ea typeface="等线" panose="02010600030101010101" charset="-122"/>
                        <a:cs typeface="等线" panose="02010600030101010101" charset="-122"/>
                      </a:endParaRPr>
                    </a:p>
                  </a:txBody>
                  <a:tcPr marL="6351" marR="6351" marT="6351" marB="0" anchor="ctr" horzOverflow="overflow">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r" defTabSz="914400" rtl="0" eaLnBrk="0" fontAlgn="ctr" latinLnBrk="0" hangingPunct="0">
                        <a:lnSpc>
                          <a:spcPct val="100000"/>
                        </a:lnSpc>
                        <a:spcBef>
                          <a:spcPct val="0"/>
                        </a:spcBef>
                        <a:spcAft>
                          <a:spcPct val="0"/>
                        </a:spcAft>
                        <a:buClrTx/>
                        <a:buSzTx/>
                        <a:buFontTx/>
                        <a:buNone/>
                      </a:pPr>
                      <a:endParaRPr kumimoji="0" lang="zh-CN" altLang="en-US" sz="1200" b="0" i="0" u="none" strike="noStrike" cap="none" normalizeH="0" baseline="0">
                        <a:ln>
                          <a:noFill/>
                        </a:ln>
                        <a:solidFill>
                          <a:srgbClr val="595959"/>
                        </a:solidFill>
                        <a:effectLst/>
                        <a:latin typeface="等线" panose="02010600030101010101" charset="-122"/>
                        <a:ea typeface="等线" panose="02010600030101010101" charset="-122"/>
                        <a:cs typeface="等线" panose="02010600030101010101" charset="-122"/>
                      </a:endParaRPr>
                    </a:p>
                  </a:txBody>
                  <a:tcPr marL="6351" marR="6351" marT="6351"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r>
              <a:tr h="292100">
                <a:tc vMerge="1">
                  <a:tcPr/>
                </a:tc>
                <a:tc>
                  <a:txBody>
                    <a:bodyPr/>
                    <a:lstStyle/>
                    <a:p>
                      <a:pPr marL="0" marR="0" lvl="0" indent="0" algn="ctr" defTabSz="914400" rtl="0" eaLnBrk="0" fontAlgn="ctr" latinLnBrk="0" hangingPunct="0">
                        <a:lnSpc>
                          <a:spcPct val="100000"/>
                        </a:lnSpc>
                        <a:spcBef>
                          <a:spcPct val="0"/>
                        </a:spcBef>
                        <a:spcAft>
                          <a:spcPct val="0"/>
                        </a:spcAft>
                        <a:buClrTx/>
                        <a:buSzTx/>
                        <a:buFontTx/>
                        <a:buNone/>
                      </a:pPr>
                      <a:r>
                        <a:rPr kumimoji="0" lang="zh-CN" altLang="en-US" sz="1200" b="1" i="0" u="none" strike="noStrike" cap="none" normalizeH="0" baseline="0">
                          <a:ln>
                            <a:noFill/>
                          </a:ln>
                          <a:solidFill>
                            <a:srgbClr val="595959"/>
                          </a:solidFill>
                          <a:effectLst/>
                          <a:latin typeface="微软雅黑" panose="020B0503020204020204" pitchFamily="34" charset="-122"/>
                          <a:ea typeface="微软雅黑" panose="020B0503020204020204" pitchFamily="34" charset="-122"/>
                          <a:cs typeface="微软雅黑" panose="020B0503020204020204" pitchFamily="34" charset="-122"/>
                        </a:rPr>
                        <a:t>资</a:t>
                      </a:r>
                      <a:endParaRPr kumimoji="0" lang="zh-CN" altLang="en-US" sz="1200" b="1" i="0" u="none" strike="noStrike" cap="none" normalizeH="0" baseline="0">
                        <a:ln>
                          <a:noFill/>
                        </a:ln>
                        <a:solidFill>
                          <a:srgbClr val="595959"/>
                        </a:solidFill>
                        <a:effectLst/>
                        <a:latin typeface="微软雅黑" panose="020B0503020204020204" pitchFamily="34" charset="-122"/>
                        <a:ea typeface="微软雅黑" panose="020B0503020204020204" pitchFamily="34" charset="-122"/>
                        <a:cs typeface="微软雅黑" panose="020B0503020204020204" pitchFamily="34" charset="-122"/>
                      </a:endParaRPr>
                    </a:p>
                  </a:txBody>
                  <a:tcPr marL="6351" marR="6351" marT="6351" marB="0" anchor="ctr" horzOverflow="overflow">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0" fontAlgn="ctr" latinLnBrk="0" hangingPunct="0">
                        <a:lnSpc>
                          <a:spcPct val="100000"/>
                        </a:lnSpc>
                        <a:spcBef>
                          <a:spcPct val="0"/>
                        </a:spcBef>
                        <a:spcAft>
                          <a:spcPct val="0"/>
                        </a:spcAft>
                        <a:buClrTx/>
                        <a:buSzTx/>
                        <a:buFontTx/>
                        <a:buNone/>
                      </a:pPr>
                      <a:r>
                        <a:rPr kumimoji="0" lang="en-US" altLang="zh-CN" sz="1200" b="0" i="0" u="none" strike="noStrike" cap="none" normalizeH="0" baseline="0">
                          <a:ln>
                            <a:noFill/>
                          </a:ln>
                          <a:solidFill>
                            <a:srgbClr val="595959"/>
                          </a:solidFill>
                          <a:effectLst/>
                          <a:latin typeface="Arial" panose="020B0604020202020204" pitchFamily="34" charset="0"/>
                          <a:ea typeface="宋体" panose="02010600030101010101" pitchFamily="2" charset="-122"/>
                        </a:rPr>
                        <a:t>4150</a:t>
                      </a:r>
                      <a:endParaRPr kumimoji="0" lang="en-US" altLang="zh-CN" sz="1200" b="0" i="0" u="none" strike="noStrike" cap="none" normalizeH="0" baseline="0">
                        <a:ln>
                          <a:noFill/>
                        </a:ln>
                        <a:solidFill>
                          <a:srgbClr val="595959"/>
                        </a:solidFill>
                        <a:effectLst/>
                        <a:latin typeface="等线" panose="02010600030101010101" charset="-122"/>
                        <a:ea typeface="等线" panose="02010600030101010101" charset="-122"/>
                        <a:cs typeface="等线" panose="02010600030101010101" charset="-122"/>
                      </a:endParaRPr>
                    </a:p>
                  </a:txBody>
                  <a:tcPr marL="6351" marR="6351" marT="6351" marB="0" anchor="ctr" horzOverflow="overflow">
                    <a:lnL w="12700" cap="flat" cmpd="sng" algn="ctr">
                      <a:solidFill>
                        <a:schemeClr val="bg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r" defTabSz="914400" rtl="0" eaLnBrk="0" fontAlgn="ctr" latinLnBrk="0" hangingPunct="0">
                        <a:lnSpc>
                          <a:spcPct val="100000"/>
                        </a:lnSpc>
                        <a:spcBef>
                          <a:spcPct val="0"/>
                        </a:spcBef>
                        <a:spcAft>
                          <a:spcPct val="0"/>
                        </a:spcAft>
                        <a:buClrTx/>
                        <a:buSzTx/>
                        <a:buFontTx/>
                        <a:buNone/>
                      </a:pPr>
                      <a:r>
                        <a:rPr kumimoji="0" lang="en-US" altLang="zh-CN" sz="1200" b="0" i="0" u="none" strike="noStrike" cap="none" normalizeH="0" baseline="0" dirty="0">
                          <a:ln>
                            <a:noFill/>
                          </a:ln>
                          <a:solidFill>
                            <a:srgbClr val="595959"/>
                          </a:solidFill>
                          <a:effectLst/>
                          <a:latin typeface="Arial" panose="020B0604020202020204" pitchFamily="34" charset="0"/>
                          <a:ea typeface="宋体" panose="02010600030101010101" pitchFamily="2" charset="-122"/>
                        </a:rPr>
                        <a:t>3000</a:t>
                      </a:r>
                      <a:endParaRPr kumimoji="0" lang="en-US" altLang="zh-CN" sz="1200" b="0" i="0" u="none" strike="noStrike" cap="none" normalizeH="0" baseline="0" dirty="0">
                        <a:ln>
                          <a:noFill/>
                        </a:ln>
                        <a:solidFill>
                          <a:srgbClr val="595959"/>
                        </a:solidFill>
                        <a:effectLst/>
                        <a:latin typeface="等线" panose="02010600030101010101" charset="-122"/>
                        <a:ea typeface="等线" panose="02010600030101010101" charset="-122"/>
                        <a:cs typeface="等线" panose="02010600030101010101" charset="-122"/>
                      </a:endParaRPr>
                    </a:p>
                  </a:txBody>
                  <a:tcPr marL="6351" marR="6351" marT="6351" marB="0" anchor="ctr" horzOverflow="overflow">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cPr/>
                </a:tc>
                <a:tc gridSpan="2">
                  <a:txBody>
                    <a:bodyPr/>
                    <a:lstStyle/>
                    <a:p>
                      <a:pPr marL="0" marR="0" lvl="0" indent="0" algn="r" defTabSz="914400" rtl="0" eaLnBrk="0" fontAlgn="ctr" latinLnBrk="0" hangingPunct="0">
                        <a:lnSpc>
                          <a:spcPct val="100000"/>
                        </a:lnSpc>
                        <a:spcBef>
                          <a:spcPct val="0"/>
                        </a:spcBef>
                        <a:spcAft>
                          <a:spcPct val="0"/>
                        </a:spcAft>
                        <a:buClrTx/>
                        <a:buSzTx/>
                        <a:buFontTx/>
                        <a:buNone/>
                      </a:pPr>
                      <a:r>
                        <a:rPr kumimoji="0" lang="en-US" altLang="zh-CN" sz="1200" b="0" i="0" u="none" strike="noStrike" cap="none" normalizeH="0" baseline="0">
                          <a:ln>
                            <a:noFill/>
                          </a:ln>
                          <a:solidFill>
                            <a:srgbClr val="595959"/>
                          </a:solidFill>
                          <a:effectLst/>
                          <a:latin typeface="Arial" panose="020B0604020202020204" pitchFamily="34" charset="0"/>
                          <a:ea typeface="宋体" panose="02010600030101010101" pitchFamily="2" charset="-122"/>
                        </a:rPr>
                        <a:t>5300</a:t>
                      </a:r>
                      <a:endParaRPr kumimoji="0" lang="en-US" altLang="zh-CN" sz="1200" b="0" i="0" u="none" strike="noStrike" cap="none" normalizeH="0" baseline="0">
                        <a:ln>
                          <a:noFill/>
                        </a:ln>
                        <a:solidFill>
                          <a:srgbClr val="595959"/>
                        </a:solidFill>
                        <a:effectLst/>
                        <a:latin typeface="等线" panose="02010600030101010101" charset="-122"/>
                        <a:ea typeface="等线" panose="02010600030101010101" charset="-122"/>
                        <a:cs typeface="等线" panose="02010600030101010101" charset="-122"/>
                      </a:endParaRPr>
                    </a:p>
                  </a:txBody>
                  <a:tcPr marL="6351" marR="6351" marT="6351" marB="0" anchor="ctr" horzOverflow="overflow">
                    <a:lnL w="12700" cap="flat" cmpd="sng" algn="ctr">
                      <a:solidFill>
                        <a:schemeClr val="bg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cPr/>
                </a:tc>
                <a:tc gridSpan="2">
                  <a:txBody>
                    <a:bodyPr/>
                    <a:lstStyle/>
                    <a:p>
                      <a:pPr marL="0" marR="0" lvl="0" indent="0" algn="ctr" defTabSz="914400" rtl="0" eaLnBrk="0" fontAlgn="ctr" latinLnBrk="0" hangingPunct="0">
                        <a:lnSpc>
                          <a:spcPct val="100000"/>
                        </a:lnSpc>
                        <a:spcBef>
                          <a:spcPct val="0"/>
                        </a:spcBef>
                        <a:spcAft>
                          <a:spcPct val="0"/>
                        </a:spcAft>
                        <a:buClrTx/>
                        <a:buSzTx/>
                        <a:buFontTx/>
                        <a:buNone/>
                      </a:pPr>
                      <a:endParaRPr kumimoji="0" lang="zh-CN" altLang="en-US" sz="1200" b="0" i="0" u="none" strike="noStrike" cap="none" normalizeH="0" baseline="0">
                        <a:ln>
                          <a:noFill/>
                        </a:ln>
                        <a:solidFill>
                          <a:srgbClr val="595959"/>
                        </a:solidFill>
                        <a:effectLst/>
                        <a:latin typeface="等线" panose="02010600030101010101" charset="-122"/>
                        <a:ea typeface="等线" panose="02010600030101010101" charset="-122"/>
                        <a:cs typeface="等线" panose="02010600030101010101" charset="-122"/>
                      </a:endParaRPr>
                    </a:p>
                  </a:txBody>
                  <a:tcPr marL="6351" marR="6351" marT="6351" marB="0" anchor="ctr" horzOverflow="overflow">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cPr/>
                </a:tc>
              </a:tr>
              <a:tr h="295275">
                <a:tc rowSpan="2">
                  <a:txBody>
                    <a:bodyPr/>
                    <a:lstStyle/>
                    <a:p>
                      <a:pPr marL="0" marR="0" lvl="0" indent="0" algn="l" defTabSz="914400" rtl="0" eaLnBrk="0" fontAlgn="ctr" latinLnBrk="0" hangingPunct="0">
                        <a:lnSpc>
                          <a:spcPct val="80000"/>
                        </a:lnSpc>
                        <a:spcBef>
                          <a:spcPct val="0"/>
                        </a:spcBef>
                        <a:spcAft>
                          <a:spcPct val="0"/>
                        </a:spcAft>
                        <a:buClrTx/>
                        <a:buSzTx/>
                        <a:buFontTx/>
                        <a:buNone/>
                      </a:pPr>
                      <a:r>
                        <a:rPr kumimoji="0" lang="zh-CN" altLang="en-US" sz="1200" b="1" i="0" u="none" strike="noStrike" cap="none" normalizeH="0" baseline="0">
                          <a:ln>
                            <a:noFill/>
                          </a:ln>
                          <a:solidFill>
                            <a:srgbClr val="595959"/>
                          </a:solidFill>
                          <a:effectLst/>
                          <a:latin typeface="微软雅黑" panose="020B0503020204020204" pitchFamily="34" charset="-122"/>
                          <a:ea typeface="微软雅黑" panose="020B0503020204020204" pitchFamily="34" charset="-122"/>
                          <a:cs typeface="微软雅黑" panose="020B0503020204020204" pitchFamily="34" charset="-122"/>
                        </a:rPr>
                        <a:t>三季度指标</a:t>
                      </a:r>
                      <a:endParaRPr kumimoji="0" lang="en-US" altLang="zh-CN" sz="1200" b="1" i="0" u="none" strike="noStrike" cap="none" normalizeH="0" baseline="0">
                        <a:ln>
                          <a:noFill/>
                        </a:ln>
                        <a:solidFill>
                          <a:srgbClr val="595959"/>
                        </a:solidFill>
                        <a:effectLst/>
                        <a:latin typeface="微软雅黑" panose="020B0503020204020204" pitchFamily="34" charset="-122"/>
                        <a:ea typeface="微软雅黑" panose="020B0503020204020204" pitchFamily="34" charset="-122"/>
                        <a:cs typeface="微软雅黑" panose="020B0503020204020204" pitchFamily="34" charset="-122"/>
                      </a:endParaRPr>
                    </a:p>
                    <a:p>
                      <a:pPr marL="0" marR="0" lvl="0" indent="0" algn="l" defTabSz="914400" rtl="0" eaLnBrk="0" fontAlgn="ctr" latinLnBrk="0" hangingPunct="0">
                        <a:lnSpc>
                          <a:spcPct val="80000"/>
                        </a:lnSpc>
                        <a:spcBef>
                          <a:spcPct val="0"/>
                        </a:spcBef>
                        <a:spcAft>
                          <a:spcPct val="0"/>
                        </a:spcAft>
                        <a:buClrTx/>
                        <a:buSzTx/>
                        <a:buFontTx/>
                        <a:buNone/>
                      </a:pPr>
                      <a:br>
                        <a:rPr kumimoji="0" lang="en-US" altLang="zh-CN" sz="1200" b="1" i="0" u="none" strike="noStrike" cap="none" normalizeH="0" baseline="0">
                          <a:ln>
                            <a:noFill/>
                          </a:ln>
                          <a:solidFill>
                            <a:srgbClr val="595959"/>
                          </a:solidFill>
                          <a:effectLst/>
                          <a:latin typeface="微软雅黑" panose="020B0503020204020204" pitchFamily="34" charset="-122"/>
                          <a:ea typeface="微软雅黑" panose="020B0503020204020204" pitchFamily="34" charset="-122"/>
                          <a:cs typeface="微软雅黑" panose="020B0503020204020204" pitchFamily="34" charset="-122"/>
                        </a:rPr>
                      </a:br>
                      <a:r>
                        <a:rPr kumimoji="0" lang="zh-CN" altLang="en-US" sz="1200" b="0" i="0" u="none" strike="noStrike" cap="none" normalizeH="0" baseline="0">
                          <a:ln>
                            <a:noFill/>
                          </a:ln>
                          <a:solidFill>
                            <a:srgbClr val="595959"/>
                          </a:solidFill>
                          <a:effectLst/>
                          <a:latin typeface="微软雅黑" panose="020B0503020204020204" pitchFamily="34" charset="-122"/>
                          <a:ea typeface="微软雅黑" panose="020B0503020204020204" pitchFamily="34" charset="-122"/>
                          <a:cs typeface="微软雅黑" panose="020B0503020204020204" pitchFamily="34" charset="-122"/>
                        </a:rPr>
                        <a:t>累计所得额</a:t>
                      </a:r>
                      <a:r>
                        <a:rPr kumimoji="0" lang="en-US" altLang="zh-CN" sz="1200" b="0" i="0" u="none" strike="noStrike" cap="none" normalizeH="0" baseline="0">
                          <a:ln>
                            <a:noFill/>
                          </a:ln>
                          <a:solidFill>
                            <a:srgbClr val="595959"/>
                          </a:solidFill>
                          <a:effectLst/>
                          <a:latin typeface="微软雅黑" panose="020B0503020204020204" pitchFamily="34" charset="-122"/>
                          <a:ea typeface="微软雅黑" panose="020B0503020204020204" pitchFamily="34" charset="-122"/>
                          <a:cs typeface="微软雅黑" panose="020B0503020204020204" pitchFamily="34" charset="-122"/>
                        </a:rPr>
                        <a:t>&lt;=300</a:t>
                      </a:r>
                      <a:endParaRPr kumimoji="0" lang="zh-CN" altLang="en-US" sz="1200" b="0" i="0" u="none" strike="noStrike" cap="none" normalizeH="0" baseline="0">
                        <a:ln>
                          <a:noFill/>
                        </a:ln>
                        <a:solidFill>
                          <a:srgbClr val="595959"/>
                        </a:solidFill>
                        <a:effectLst/>
                        <a:latin typeface="微软雅黑" panose="020B0503020204020204" pitchFamily="34" charset="-122"/>
                        <a:ea typeface="微软雅黑" panose="020B0503020204020204" pitchFamily="34" charset="-122"/>
                        <a:cs typeface="微软雅黑" panose="020B0503020204020204" pitchFamily="34" charset="-122"/>
                      </a:endParaRPr>
                    </a:p>
                  </a:txBody>
                  <a:tcPr marL="6351" marR="6351" marT="6351"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ctr" latinLnBrk="0" hangingPunct="0">
                        <a:lnSpc>
                          <a:spcPct val="100000"/>
                        </a:lnSpc>
                        <a:spcBef>
                          <a:spcPct val="0"/>
                        </a:spcBef>
                        <a:spcAft>
                          <a:spcPct val="0"/>
                        </a:spcAft>
                        <a:buClrTx/>
                        <a:buSzTx/>
                        <a:buFontTx/>
                        <a:buNone/>
                      </a:pPr>
                      <a:r>
                        <a:rPr kumimoji="0" lang="zh-CN" altLang="en-US" sz="1200" b="1" i="0" u="none" strike="noStrike" cap="none" normalizeH="0" baseline="0">
                          <a:ln>
                            <a:noFill/>
                          </a:ln>
                          <a:solidFill>
                            <a:srgbClr val="595959"/>
                          </a:solidFill>
                          <a:effectLst/>
                          <a:latin typeface="微软雅黑" panose="020B0503020204020204" pitchFamily="34" charset="-122"/>
                          <a:ea typeface="微软雅黑" panose="020B0503020204020204" pitchFamily="34" charset="-122"/>
                          <a:cs typeface="微软雅黑" panose="020B0503020204020204" pitchFamily="34" charset="-122"/>
                        </a:rPr>
                        <a:t>人</a:t>
                      </a:r>
                      <a:endParaRPr kumimoji="0" lang="zh-CN" altLang="en-US" sz="1200" b="1" i="0" u="none" strike="noStrike" cap="none" normalizeH="0" baseline="0">
                        <a:ln>
                          <a:noFill/>
                        </a:ln>
                        <a:solidFill>
                          <a:srgbClr val="595959"/>
                        </a:solidFill>
                        <a:effectLst/>
                        <a:latin typeface="微软雅黑" panose="020B0503020204020204" pitchFamily="34" charset="-122"/>
                        <a:ea typeface="微软雅黑" panose="020B0503020204020204" pitchFamily="34" charset="-122"/>
                        <a:cs typeface="微软雅黑" panose="020B0503020204020204" pitchFamily="34" charset="-122"/>
                      </a:endParaRPr>
                    </a:p>
                  </a:txBody>
                  <a:tcPr marL="6351" marR="6351" marT="6351" marB="0" anchor="ctr" horzOverflow="overflow">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a:txBody>
                    <a:bodyPr/>
                    <a:lstStyle/>
                    <a:p>
                      <a:pPr marL="0" marR="0" lvl="0" indent="0" algn="r" defTabSz="914400" rtl="0" eaLnBrk="0" fontAlgn="ctr" latinLnBrk="0" hangingPunct="0">
                        <a:lnSpc>
                          <a:spcPct val="100000"/>
                        </a:lnSpc>
                        <a:spcBef>
                          <a:spcPct val="0"/>
                        </a:spcBef>
                        <a:spcAft>
                          <a:spcPct val="0"/>
                        </a:spcAft>
                        <a:buClrTx/>
                        <a:buSzTx/>
                        <a:buFontTx/>
                        <a:buNone/>
                      </a:pPr>
                      <a:r>
                        <a:rPr kumimoji="0" lang="en-US" altLang="zh-CN" sz="1200" b="0" i="0" u="none" strike="noStrike" cap="none" normalizeH="0" baseline="0">
                          <a:ln>
                            <a:noFill/>
                          </a:ln>
                          <a:solidFill>
                            <a:srgbClr val="595959"/>
                          </a:solidFill>
                          <a:effectLst/>
                          <a:latin typeface="Arial" panose="020B0604020202020204" pitchFamily="34" charset="0"/>
                          <a:ea typeface="宋体" panose="02010600030101010101" pitchFamily="2" charset="-122"/>
                        </a:rPr>
                        <a:t>310</a:t>
                      </a:r>
                      <a:endParaRPr kumimoji="0" lang="en-US" altLang="zh-CN" sz="1200" b="0" i="0" u="none" strike="noStrike" cap="none" normalizeH="0" baseline="0">
                        <a:ln>
                          <a:noFill/>
                        </a:ln>
                        <a:solidFill>
                          <a:srgbClr val="595959"/>
                        </a:solidFill>
                        <a:effectLst/>
                        <a:latin typeface="等线" panose="02010600030101010101" charset="-122"/>
                        <a:ea typeface="等线" panose="02010600030101010101" charset="-122"/>
                        <a:cs typeface="等线" panose="02010600030101010101" charset="-122"/>
                      </a:endParaRPr>
                    </a:p>
                  </a:txBody>
                  <a:tcPr marL="6351" marR="6351" marT="6351" marB="0" anchor="ctr" horzOverflow="overflow">
                    <a:lnL w="12700" cap="flat" cmpd="sng" algn="ctr">
                      <a:solidFill>
                        <a:schemeClr val="bg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gridSpan="2">
                  <a:txBody>
                    <a:bodyPr/>
                    <a:lstStyle/>
                    <a:p>
                      <a:pPr marL="0" marR="0" lvl="0" indent="0" algn="r" defTabSz="914400" rtl="0" eaLnBrk="0" fontAlgn="ctr" latinLnBrk="0" hangingPunct="0">
                        <a:lnSpc>
                          <a:spcPct val="100000"/>
                        </a:lnSpc>
                        <a:spcBef>
                          <a:spcPct val="0"/>
                        </a:spcBef>
                        <a:spcAft>
                          <a:spcPct val="0"/>
                        </a:spcAft>
                        <a:buClrTx/>
                        <a:buSzTx/>
                        <a:buFontTx/>
                        <a:buNone/>
                      </a:pPr>
                      <a:r>
                        <a:rPr kumimoji="0" lang="en-US" altLang="zh-CN" sz="1200" b="0" i="0" u="none" strike="noStrike" cap="none" normalizeH="0" baseline="0">
                          <a:ln>
                            <a:noFill/>
                          </a:ln>
                          <a:solidFill>
                            <a:srgbClr val="595959"/>
                          </a:solidFill>
                          <a:effectLst/>
                          <a:latin typeface="Arial" panose="020B0604020202020204" pitchFamily="34" charset="0"/>
                          <a:ea typeface="宋体" panose="02010600030101010101" pitchFamily="2" charset="-122"/>
                        </a:rPr>
                        <a:t>160</a:t>
                      </a:r>
                      <a:endParaRPr kumimoji="0" lang="en-US" altLang="zh-CN" sz="1200" b="0" i="0" u="none" strike="noStrike" cap="none" normalizeH="0" baseline="0">
                        <a:ln>
                          <a:noFill/>
                        </a:ln>
                        <a:solidFill>
                          <a:srgbClr val="595959"/>
                        </a:solidFill>
                        <a:effectLst/>
                        <a:latin typeface="等线" panose="02010600030101010101" charset="-122"/>
                        <a:ea typeface="等线" panose="02010600030101010101" charset="-122"/>
                        <a:cs typeface="等线" panose="02010600030101010101" charset="-122"/>
                      </a:endParaRPr>
                    </a:p>
                  </a:txBody>
                  <a:tcPr marL="6351" marR="6351" marT="6351" marB="0" anchor="ctr" horzOverflow="overflow">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hMerge="1">
                  <a:tcPr/>
                </a:tc>
                <a:tc gridSpan="2">
                  <a:txBody>
                    <a:bodyPr/>
                    <a:lstStyle/>
                    <a:p>
                      <a:pPr marL="0" marR="0" lvl="0" indent="0" algn="r" defTabSz="914400" rtl="0" eaLnBrk="0" fontAlgn="ctr" latinLnBrk="0" hangingPunct="0">
                        <a:lnSpc>
                          <a:spcPct val="100000"/>
                        </a:lnSpc>
                        <a:spcBef>
                          <a:spcPct val="0"/>
                        </a:spcBef>
                        <a:spcAft>
                          <a:spcPct val="0"/>
                        </a:spcAft>
                        <a:buClrTx/>
                        <a:buSzTx/>
                        <a:buFontTx/>
                        <a:buNone/>
                      </a:pPr>
                      <a:r>
                        <a:rPr kumimoji="0" lang="en-US" altLang="zh-CN" sz="1200" b="0" i="0" u="none" strike="noStrike" cap="none" normalizeH="0" baseline="0">
                          <a:ln>
                            <a:noFill/>
                          </a:ln>
                          <a:solidFill>
                            <a:srgbClr val="595959"/>
                          </a:solidFill>
                          <a:effectLst/>
                          <a:latin typeface="Arial" panose="020B0604020202020204" pitchFamily="34" charset="0"/>
                          <a:ea typeface="宋体" panose="02010600030101010101" pitchFamily="2" charset="-122"/>
                        </a:rPr>
                        <a:t>440</a:t>
                      </a:r>
                      <a:endParaRPr kumimoji="0" lang="en-US" altLang="zh-CN" sz="1200" b="0" i="0" u="none" strike="noStrike" cap="none" normalizeH="0" baseline="0">
                        <a:ln>
                          <a:noFill/>
                        </a:ln>
                        <a:solidFill>
                          <a:srgbClr val="595959"/>
                        </a:solidFill>
                        <a:effectLst/>
                        <a:latin typeface="等线" panose="02010600030101010101" charset="-122"/>
                        <a:ea typeface="等线" panose="02010600030101010101" charset="-122"/>
                        <a:cs typeface="等线" panose="02010600030101010101" charset="-122"/>
                      </a:endParaRPr>
                    </a:p>
                  </a:txBody>
                  <a:tcPr marL="6351" marR="6351" marT="6351"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hMerge="1">
                  <a:tcPr/>
                </a:tc>
                <a:tc gridSpan="2">
                  <a:txBody>
                    <a:bodyPr/>
                    <a:lstStyle/>
                    <a:p>
                      <a:pPr marL="0" marR="0" lvl="0" indent="0" algn="r" defTabSz="914400" rtl="0" eaLnBrk="0" fontAlgn="ctr" latinLnBrk="0" hangingPunct="0">
                        <a:lnSpc>
                          <a:spcPct val="100000"/>
                        </a:lnSpc>
                        <a:spcBef>
                          <a:spcPct val="0"/>
                        </a:spcBef>
                        <a:spcAft>
                          <a:spcPct val="0"/>
                        </a:spcAft>
                        <a:buClrTx/>
                        <a:buSzTx/>
                        <a:buFontTx/>
                        <a:buNone/>
                      </a:pPr>
                      <a:r>
                        <a:rPr kumimoji="0" lang="en-US" altLang="zh-CN" sz="1200" b="0" i="0" u="none" strike="noStrike" cap="none" normalizeH="0" baseline="0">
                          <a:ln>
                            <a:noFill/>
                          </a:ln>
                          <a:solidFill>
                            <a:srgbClr val="595959"/>
                          </a:solidFill>
                          <a:effectLst/>
                          <a:latin typeface="Arial" panose="020B0604020202020204" pitchFamily="34" charset="0"/>
                          <a:ea typeface="宋体" panose="02010600030101010101" pitchFamily="2" charset="-122"/>
                        </a:rPr>
                        <a:t>330</a:t>
                      </a:r>
                      <a:endParaRPr kumimoji="0" lang="en-US" altLang="zh-CN" sz="1200" b="0" i="0" u="none" strike="noStrike" cap="none" normalizeH="0" baseline="0">
                        <a:ln>
                          <a:noFill/>
                        </a:ln>
                        <a:solidFill>
                          <a:srgbClr val="595959"/>
                        </a:solidFill>
                        <a:effectLst/>
                        <a:latin typeface="等线" panose="02010600030101010101" charset="-122"/>
                        <a:ea typeface="等线" panose="02010600030101010101" charset="-122"/>
                        <a:cs typeface="等线" panose="02010600030101010101" charset="-122"/>
                      </a:endParaRPr>
                    </a:p>
                  </a:txBody>
                  <a:tcPr marL="6351" marR="6351" marT="6351" marB="0" anchor="ctr" horzOverflow="overflow">
                    <a:lnL w="12700" cap="flat" cmpd="sng" algn="ctr">
                      <a:solidFill>
                        <a:schemeClr val="bg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noFill/>
                  </a:tcPr>
                </a:tc>
                <a:tc hMerge="1">
                  <a:tcPr/>
                </a:tc>
              </a:tr>
              <a:tr h="215900">
                <a:tc vMerge="1">
                  <a:tcPr/>
                </a:tc>
                <a:tc>
                  <a:txBody>
                    <a:bodyPr/>
                    <a:lstStyle/>
                    <a:p>
                      <a:pPr marL="0" marR="0" lvl="0" indent="0" algn="ctr" defTabSz="914400" rtl="0" eaLnBrk="0" fontAlgn="ctr" latinLnBrk="0" hangingPunct="0">
                        <a:lnSpc>
                          <a:spcPct val="100000"/>
                        </a:lnSpc>
                        <a:spcBef>
                          <a:spcPct val="0"/>
                        </a:spcBef>
                        <a:spcAft>
                          <a:spcPct val="0"/>
                        </a:spcAft>
                        <a:buClrTx/>
                        <a:buSzTx/>
                        <a:buFontTx/>
                        <a:buNone/>
                      </a:pPr>
                      <a:r>
                        <a:rPr kumimoji="0" lang="zh-CN" altLang="en-US" sz="1200" b="1" i="0" u="none" strike="noStrike" cap="none" normalizeH="0" baseline="0">
                          <a:ln>
                            <a:noFill/>
                          </a:ln>
                          <a:solidFill>
                            <a:srgbClr val="595959"/>
                          </a:solidFill>
                          <a:effectLst/>
                          <a:latin typeface="微软雅黑" panose="020B0503020204020204" pitchFamily="34" charset="-122"/>
                          <a:ea typeface="微软雅黑" panose="020B0503020204020204" pitchFamily="34" charset="-122"/>
                          <a:cs typeface="微软雅黑" panose="020B0503020204020204" pitchFamily="34" charset="-122"/>
                        </a:rPr>
                        <a:t>资</a:t>
                      </a:r>
                      <a:endParaRPr kumimoji="0" lang="zh-CN" altLang="en-US" sz="1200" b="1" i="0" u="none" strike="noStrike" cap="none" normalizeH="0" baseline="0">
                        <a:ln>
                          <a:noFill/>
                        </a:ln>
                        <a:solidFill>
                          <a:srgbClr val="595959"/>
                        </a:solidFill>
                        <a:effectLst/>
                        <a:latin typeface="微软雅黑" panose="020B0503020204020204" pitchFamily="34" charset="-122"/>
                        <a:ea typeface="微软雅黑" panose="020B0503020204020204" pitchFamily="34" charset="-122"/>
                        <a:cs typeface="微软雅黑" panose="020B0503020204020204" pitchFamily="34" charset="-122"/>
                      </a:endParaRPr>
                    </a:p>
                  </a:txBody>
                  <a:tcPr marL="6351" marR="6351" marT="6351" marB="0" anchor="ctr" horzOverflow="overflow">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0" fontAlgn="ctr" latinLnBrk="0" hangingPunct="0">
                        <a:lnSpc>
                          <a:spcPct val="100000"/>
                        </a:lnSpc>
                        <a:spcBef>
                          <a:spcPct val="0"/>
                        </a:spcBef>
                        <a:spcAft>
                          <a:spcPct val="0"/>
                        </a:spcAft>
                        <a:buClrTx/>
                        <a:buSzTx/>
                        <a:buFontTx/>
                        <a:buNone/>
                      </a:pPr>
                      <a:r>
                        <a:rPr kumimoji="0" lang="en-US" altLang="zh-CN" sz="1200" b="0" i="0" u="none" strike="noStrike" cap="none" normalizeH="0" baseline="0">
                          <a:ln>
                            <a:noFill/>
                          </a:ln>
                          <a:solidFill>
                            <a:srgbClr val="595959"/>
                          </a:solidFill>
                          <a:effectLst/>
                          <a:latin typeface="Arial" panose="020B0604020202020204" pitchFamily="34" charset="0"/>
                          <a:ea typeface="宋体" panose="02010600030101010101" pitchFamily="2" charset="-122"/>
                        </a:rPr>
                        <a:t>5000</a:t>
                      </a:r>
                      <a:endParaRPr kumimoji="0" lang="en-US" altLang="zh-CN" sz="1200" b="0" i="0" u="none" strike="noStrike" cap="none" normalizeH="0" baseline="0">
                        <a:ln>
                          <a:noFill/>
                        </a:ln>
                        <a:solidFill>
                          <a:srgbClr val="595959"/>
                        </a:solidFill>
                        <a:effectLst/>
                        <a:latin typeface="等线" panose="02010600030101010101" charset="-122"/>
                        <a:ea typeface="等线" panose="02010600030101010101" charset="-122"/>
                        <a:cs typeface="等线" panose="02010600030101010101" charset="-122"/>
                      </a:endParaRPr>
                    </a:p>
                  </a:txBody>
                  <a:tcPr marL="6351" marR="6351" marT="6351" marB="0" anchor="ctr" horzOverflow="overflow">
                    <a:lnL w="12700" cap="flat" cmpd="sng" algn="ctr">
                      <a:solidFill>
                        <a:schemeClr val="bg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r" defTabSz="914400" rtl="0" eaLnBrk="0" fontAlgn="ctr" latinLnBrk="0" hangingPunct="0">
                        <a:lnSpc>
                          <a:spcPct val="100000"/>
                        </a:lnSpc>
                        <a:spcBef>
                          <a:spcPct val="0"/>
                        </a:spcBef>
                        <a:spcAft>
                          <a:spcPct val="0"/>
                        </a:spcAft>
                        <a:buClrTx/>
                        <a:buSzTx/>
                        <a:buFontTx/>
                        <a:buNone/>
                      </a:pPr>
                      <a:r>
                        <a:rPr kumimoji="0" lang="en-US" altLang="zh-CN" sz="1200" b="0" i="0" u="none" strike="noStrike" cap="none" normalizeH="0" baseline="0">
                          <a:ln>
                            <a:noFill/>
                          </a:ln>
                          <a:solidFill>
                            <a:srgbClr val="595959"/>
                          </a:solidFill>
                          <a:effectLst/>
                          <a:latin typeface="Arial" panose="020B0604020202020204" pitchFamily="34" charset="0"/>
                          <a:ea typeface="宋体" panose="02010600030101010101" pitchFamily="2" charset="-122"/>
                        </a:rPr>
                        <a:t>3000</a:t>
                      </a:r>
                      <a:endParaRPr kumimoji="0" lang="en-US" altLang="zh-CN" sz="1200" b="0" i="0" u="none" strike="noStrike" cap="none" normalizeH="0" baseline="0">
                        <a:ln>
                          <a:noFill/>
                        </a:ln>
                        <a:solidFill>
                          <a:srgbClr val="595959"/>
                        </a:solidFill>
                        <a:effectLst/>
                        <a:latin typeface="等线" panose="02010600030101010101" charset="-122"/>
                        <a:ea typeface="等线" panose="02010600030101010101" charset="-122"/>
                        <a:cs typeface="等线" panose="02010600030101010101" charset="-122"/>
                      </a:endParaRPr>
                    </a:p>
                  </a:txBody>
                  <a:tcPr marL="6351" marR="6351" marT="6351" marB="0" anchor="ctr" horzOverflow="overflow">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cPr/>
                </a:tc>
                <a:tc gridSpan="2">
                  <a:txBody>
                    <a:bodyPr/>
                    <a:lstStyle/>
                    <a:p>
                      <a:pPr marL="0" marR="0" lvl="0" indent="0" algn="r" defTabSz="914400" rtl="0" eaLnBrk="0" fontAlgn="ctr" latinLnBrk="0" hangingPunct="0">
                        <a:lnSpc>
                          <a:spcPct val="100000"/>
                        </a:lnSpc>
                        <a:spcBef>
                          <a:spcPct val="0"/>
                        </a:spcBef>
                        <a:spcAft>
                          <a:spcPct val="0"/>
                        </a:spcAft>
                        <a:buClrTx/>
                        <a:buSzTx/>
                        <a:buFontTx/>
                        <a:buNone/>
                      </a:pPr>
                      <a:r>
                        <a:rPr kumimoji="0" lang="en-US" altLang="zh-CN" sz="1200" b="0" i="0" u="none" strike="noStrike" cap="none" normalizeH="0" baseline="0">
                          <a:ln>
                            <a:noFill/>
                          </a:ln>
                          <a:solidFill>
                            <a:srgbClr val="595959"/>
                          </a:solidFill>
                          <a:effectLst/>
                          <a:latin typeface="Arial" panose="020B0604020202020204" pitchFamily="34" charset="0"/>
                          <a:ea typeface="宋体" panose="02010600030101010101" pitchFamily="2" charset="-122"/>
                        </a:rPr>
                        <a:t>5300</a:t>
                      </a:r>
                      <a:endParaRPr kumimoji="0" lang="en-US" altLang="zh-CN" sz="1200" b="0" i="0" u="none" strike="noStrike" cap="none" normalizeH="0" baseline="0">
                        <a:ln>
                          <a:noFill/>
                        </a:ln>
                        <a:solidFill>
                          <a:srgbClr val="595959"/>
                        </a:solidFill>
                        <a:effectLst/>
                        <a:latin typeface="等线" panose="02010600030101010101" charset="-122"/>
                        <a:ea typeface="等线" panose="02010600030101010101" charset="-122"/>
                        <a:cs typeface="等线" panose="02010600030101010101" charset="-122"/>
                      </a:endParaRPr>
                    </a:p>
                  </a:txBody>
                  <a:tcPr marL="6351" marR="6351" marT="6351"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cPr/>
                </a:tc>
                <a:tc gridSpan="2">
                  <a:txBody>
                    <a:bodyPr/>
                    <a:lstStyle/>
                    <a:p>
                      <a:pPr marL="0" marR="0" lvl="0" indent="0" algn="r" defTabSz="914400" rtl="0" eaLnBrk="0" fontAlgn="ctr" latinLnBrk="0" hangingPunct="0">
                        <a:lnSpc>
                          <a:spcPct val="100000"/>
                        </a:lnSpc>
                        <a:spcBef>
                          <a:spcPct val="0"/>
                        </a:spcBef>
                        <a:spcAft>
                          <a:spcPct val="0"/>
                        </a:spcAft>
                        <a:buClrTx/>
                        <a:buSzTx/>
                        <a:buFontTx/>
                        <a:buNone/>
                      </a:pPr>
                      <a:r>
                        <a:rPr kumimoji="0" lang="en-US" altLang="zh-CN" sz="1200" b="0" i="0" u="none" strike="noStrike" cap="none" normalizeH="0" baseline="0">
                          <a:ln>
                            <a:noFill/>
                          </a:ln>
                          <a:solidFill>
                            <a:srgbClr val="595959"/>
                          </a:solidFill>
                          <a:effectLst/>
                          <a:latin typeface="Arial" panose="020B0604020202020204" pitchFamily="34" charset="0"/>
                          <a:ea typeface="宋体" panose="02010600030101010101" pitchFamily="2" charset="-122"/>
                        </a:rPr>
                        <a:t>6700</a:t>
                      </a:r>
                      <a:endParaRPr kumimoji="0" lang="en-US" altLang="zh-CN" sz="1200" b="0" i="0" u="none" strike="noStrike" cap="none" normalizeH="0" baseline="0">
                        <a:ln>
                          <a:noFill/>
                        </a:ln>
                        <a:solidFill>
                          <a:srgbClr val="595959"/>
                        </a:solidFill>
                        <a:effectLst/>
                        <a:latin typeface="等线" panose="02010600030101010101" charset="-122"/>
                        <a:ea typeface="等线" panose="02010600030101010101" charset="-122"/>
                        <a:cs typeface="等线" panose="02010600030101010101" charset="-122"/>
                      </a:endParaRPr>
                    </a:p>
                  </a:txBody>
                  <a:tcPr marL="6351" marR="6351" marT="6351" marB="0" anchor="ctr" horzOverflow="overflow">
                    <a:lnL w="12700" cap="flat" cmpd="sng" algn="ctr">
                      <a:solidFill>
                        <a:schemeClr val="bg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cPr/>
                </a:tc>
              </a:tr>
            </a:tbl>
          </a:graphicData>
        </a:graphic>
      </p:graphicFrame>
      <p:sp>
        <p:nvSpPr>
          <p:cNvPr id="19" name="流程图: 接点 18"/>
          <p:cNvSpPr>
            <a:spLocks noChangeAspect="1"/>
          </p:cNvSpPr>
          <p:nvPr/>
        </p:nvSpPr>
        <p:spPr>
          <a:xfrm>
            <a:off x="7380288" y="4300538"/>
            <a:ext cx="179387" cy="133350"/>
          </a:xfrm>
          <a:prstGeom prst="flowChartConnector">
            <a:avLst/>
          </a:prstGeom>
          <a:solidFill>
            <a:srgbClr val="EB1F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defRPr/>
            </a:pPr>
            <a:r>
              <a:rPr kumimoji="0" lang="en-US" altLang="zh-CN" sz="1200" b="1" i="0" u="none" strike="noStrike" kern="1200" cap="none" spc="0" normalizeH="0" baseline="0" noProof="0">
                <a:ln>
                  <a:noFill/>
                </a:ln>
                <a:solidFill>
                  <a:prstClr val="white"/>
                </a:solidFill>
                <a:effectLst/>
                <a:uLnTx/>
                <a:uFillTx/>
                <a:latin typeface="等线" panose="02010600030101010101" charset="-122"/>
                <a:ea typeface="等线" panose="02010600030101010101" charset="-122"/>
                <a:cs typeface="等线" panose="02010600030101010101" charset="-122"/>
              </a:rPr>
              <a:t>3</a:t>
            </a:r>
            <a:endParaRPr kumimoji="0" lang="en-US" altLang="zh-CN" sz="1200" b="1" i="0" u="none" strike="noStrike" kern="1200" cap="none" spc="0" normalizeH="0" baseline="0" noProof="0">
              <a:ln>
                <a:noFill/>
              </a:ln>
              <a:solidFill>
                <a:prstClr val="white"/>
              </a:solidFill>
              <a:effectLst/>
              <a:uLnTx/>
              <a:uFillTx/>
              <a:latin typeface="等线" panose="02010600030101010101" charset="-122"/>
              <a:ea typeface="等线" panose="02010600030101010101" charset="-122"/>
              <a:cs typeface="等线" panose="02010600030101010101" charset="-122"/>
            </a:endParaRPr>
          </a:p>
        </p:txBody>
      </p:sp>
      <p:sp>
        <p:nvSpPr>
          <p:cNvPr id="20" name="流程图: 接点 19"/>
          <p:cNvSpPr>
            <a:spLocks noChangeAspect="1"/>
          </p:cNvSpPr>
          <p:nvPr/>
        </p:nvSpPr>
        <p:spPr>
          <a:xfrm>
            <a:off x="5940425" y="3724275"/>
            <a:ext cx="179388" cy="134938"/>
          </a:xfrm>
          <a:prstGeom prst="flowChartConnector">
            <a:avLst/>
          </a:prstGeom>
          <a:solidFill>
            <a:srgbClr val="EB1F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defRPr/>
            </a:pPr>
            <a:r>
              <a:rPr kumimoji="0" lang="en-US" altLang="zh-CN" sz="1200" b="1" i="0" u="none" strike="noStrike" kern="1200" cap="none" spc="0" normalizeH="0" baseline="0" noProof="0">
                <a:ln>
                  <a:noFill/>
                </a:ln>
                <a:solidFill>
                  <a:prstClr val="white"/>
                </a:solidFill>
                <a:effectLst/>
                <a:uLnTx/>
                <a:uFillTx/>
                <a:latin typeface="等线" panose="02010600030101010101" charset="-122"/>
                <a:ea typeface="等线" panose="02010600030101010101" charset="-122"/>
                <a:cs typeface="等线" panose="02010600030101010101" charset="-122"/>
              </a:rPr>
              <a:t>2</a:t>
            </a:r>
            <a:endParaRPr kumimoji="0" lang="en-US" altLang="zh-CN" sz="1200" b="1" i="0" u="none" strike="noStrike" kern="1200" cap="none" spc="0" normalizeH="0" baseline="0" noProof="0">
              <a:ln>
                <a:noFill/>
              </a:ln>
              <a:solidFill>
                <a:prstClr val="white"/>
              </a:solidFill>
              <a:effectLst/>
              <a:uLnTx/>
              <a:uFillTx/>
              <a:latin typeface="等线" panose="02010600030101010101" charset="-122"/>
              <a:ea typeface="等线" panose="02010600030101010101" charset="-122"/>
              <a:cs typeface="等线" panose="02010600030101010101" charset="-122"/>
            </a:endParaRPr>
          </a:p>
        </p:txBody>
      </p:sp>
      <p:sp>
        <p:nvSpPr>
          <p:cNvPr id="21" name="流程图: 接点 20"/>
          <p:cNvSpPr>
            <a:spLocks noChangeAspect="1"/>
          </p:cNvSpPr>
          <p:nvPr/>
        </p:nvSpPr>
        <p:spPr>
          <a:xfrm>
            <a:off x="4500563" y="3219450"/>
            <a:ext cx="180975" cy="134938"/>
          </a:xfrm>
          <a:prstGeom prst="flowChartConnector">
            <a:avLst/>
          </a:prstGeom>
          <a:solidFill>
            <a:srgbClr val="EB1F1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defRPr/>
            </a:pPr>
            <a:r>
              <a:rPr kumimoji="0" lang="en-US" altLang="zh-CN" sz="1200" b="1" i="0" u="none" strike="noStrike" kern="1200" cap="none" spc="0" normalizeH="0" baseline="0" noProof="0">
                <a:ln>
                  <a:noFill/>
                </a:ln>
                <a:solidFill>
                  <a:prstClr val="white"/>
                </a:solidFill>
                <a:effectLst/>
                <a:uLnTx/>
                <a:uFillTx/>
                <a:latin typeface="等线" panose="02010600030101010101" charset="-122"/>
                <a:ea typeface="等线" panose="02010600030101010101" charset="-122"/>
                <a:cs typeface="等线" panose="02010600030101010101" charset="-122"/>
              </a:rPr>
              <a:t>1</a:t>
            </a:r>
            <a:endParaRPr kumimoji="0" lang="en-US" altLang="zh-CN" sz="1200" b="1" i="0" u="none" strike="noStrike" kern="1200" cap="none" spc="0" normalizeH="0" baseline="0" noProof="0">
              <a:ln>
                <a:noFill/>
              </a:ln>
              <a:solidFill>
                <a:prstClr val="white"/>
              </a:solidFill>
              <a:effectLst/>
              <a:uLnTx/>
              <a:uFillTx/>
              <a:latin typeface="等线" panose="02010600030101010101" charset="-122"/>
              <a:ea typeface="等线" panose="02010600030101010101" charset="-122"/>
              <a:cs typeface="等线" panose="02010600030101010101" charset="-122"/>
            </a:endParaRPr>
          </a:p>
        </p:txBody>
      </p:sp>
      <p:sp>
        <p:nvSpPr>
          <p:cNvPr id="23" name="Shape 2539"/>
          <p:cNvSpPr>
            <a:spLocks noChangeAspect="1"/>
          </p:cNvSpPr>
          <p:nvPr/>
        </p:nvSpPr>
        <p:spPr bwMode="auto">
          <a:xfrm>
            <a:off x="2386631" y="3701520"/>
            <a:ext cx="100775" cy="55042"/>
          </a:xfrm>
          <a:custGeom>
            <a:avLst/>
            <a:gdLst/>
            <a:ahLst/>
            <a:cxnLst>
              <a:cxn ang="0">
                <a:pos x="wd2" y="hd2"/>
              </a:cxn>
              <a:cxn ang="5400000">
                <a:pos x="wd2" y="hd2"/>
              </a:cxn>
              <a:cxn ang="10800000">
                <a:pos x="wd2" y="hd2"/>
              </a:cxn>
              <a:cxn ang="16200000">
                <a:pos x="wd2" y="hd2"/>
              </a:cxn>
            </a:cxnLst>
            <a:rect l="0" t="0" r="r" b="b"/>
            <a:pathLst>
              <a:path w="21600" h="21600" extrusionOk="0">
                <a:moveTo>
                  <a:pt x="21600" y="720"/>
                </a:moveTo>
                <a:cubicBezTo>
                  <a:pt x="21600" y="323"/>
                  <a:pt x="21380" y="0"/>
                  <a:pt x="21109" y="0"/>
                </a:cubicBezTo>
                <a:cubicBezTo>
                  <a:pt x="20969" y="0"/>
                  <a:pt x="20845" y="88"/>
                  <a:pt x="20756" y="226"/>
                </a:cubicBezTo>
                <a:lnTo>
                  <a:pt x="20754" y="223"/>
                </a:lnTo>
                <a:lnTo>
                  <a:pt x="7848" y="19853"/>
                </a:lnTo>
                <a:lnTo>
                  <a:pt x="838" y="9571"/>
                </a:lnTo>
                <a:cubicBezTo>
                  <a:pt x="749" y="9441"/>
                  <a:pt x="626" y="9360"/>
                  <a:pt x="491" y="9360"/>
                </a:cubicBezTo>
                <a:cubicBezTo>
                  <a:pt x="220" y="9360"/>
                  <a:pt x="0" y="9683"/>
                  <a:pt x="0" y="10080"/>
                </a:cubicBezTo>
                <a:cubicBezTo>
                  <a:pt x="0" y="10279"/>
                  <a:pt x="55" y="10459"/>
                  <a:pt x="144" y="10589"/>
                </a:cubicBezTo>
                <a:lnTo>
                  <a:pt x="7507" y="21390"/>
                </a:lnTo>
                <a:cubicBezTo>
                  <a:pt x="7596" y="21520"/>
                  <a:pt x="7719" y="21600"/>
                  <a:pt x="7855" y="21600"/>
                </a:cubicBezTo>
                <a:cubicBezTo>
                  <a:pt x="7995" y="21600"/>
                  <a:pt x="8119" y="21513"/>
                  <a:pt x="8208" y="21376"/>
                </a:cubicBezTo>
                <a:lnTo>
                  <a:pt x="8210" y="21377"/>
                </a:lnTo>
                <a:lnTo>
                  <a:pt x="21465" y="1217"/>
                </a:lnTo>
                <a:lnTo>
                  <a:pt x="21462" y="1215"/>
                </a:lnTo>
                <a:cubicBezTo>
                  <a:pt x="21547" y="1087"/>
                  <a:pt x="21600" y="913"/>
                  <a:pt x="21600" y="720"/>
                </a:cubicBezTo>
              </a:path>
            </a:pathLst>
          </a:custGeom>
          <a:solidFill>
            <a:srgbClr val="19B39B"/>
          </a:solidFill>
          <a:ln w="12700">
            <a:solidFill>
              <a:srgbClr val="19B39B"/>
            </a:solidFill>
            <a:miter lim="400000"/>
          </a:ln>
          <a:effectLst>
            <a:glow rad="101600">
              <a:schemeClr val="accent6">
                <a:satMod val="175000"/>
                <a:alpha val="40000"/>
              </a:schemeClr>
            </a:glow>
          </a:effectLst>
        </p:spPr>
        <p:txBody>
          <a:bodyPr lIns="19045" tIns="19045" rIns="19045" bIns="19045" anchor="ctr"/>
          <a:lstStyle/>
          <a:p>
            <a:pPr marL="0" marR="0" lvl="0" indent="0" algn="l" defTabSz="226695"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srgbClr val="FFFFFF"/>
              </a:solidFill>
              <a:effectLst>
                <a:outerShdw blurRad="38100" dist="38100" dir="2700000" algn="tl">
                  <a:srgbClr val="C0C0C0"/>
                </a:outerShdw>
              </a:effectLst>
              <a:uLnTx/>
              <a:uFillTx/>
              <a:latin typeface="Gill Sans"/>
              <a:ea typeface="Gill Sans"/>
              <a:cs typeface="Gill Sans"/>
              <a:sym typeface="Gill Sans"/>
            </a:endParaRPr>
          </a:p>
        </p:txBody>
      </p:sp>
      <p:sp>
        <p:nvSpPr>
          <p:cNvPr id="24" name="Shape 2539"/>
          <p:cNvSpPr>
            <a:spLocks noChangeAspect="1"/>
          </p:cNvSpPr>
          <p:nvPr/>
        </p:nvSpPr>
        <p:spPr bwMode="auto">
          <a:xfrm>
            <a:off x="2386631" y="4275320"/>
            <a:ext cx="100775" cy="55134"/>
          </a:xfrm>
          <a:custGeom>
            <a:avLst/>
            <a:gdLst/>
            <a:ahLst/>
            <a:cxnLst>
              <a:cxn ang="0">
                <a:pos x="wd2" y="hd2"/>
              </a:cxn>
              <a:cxn ang="5400000">
                <a:pos x="wd2" y="hd2"/>
              </a:cxn>
              <a:cxn ang="10800000">
                <a:pos x="wd2" y="hd2"/>
              </a:cxn>
              <a:cxn ang="16200000">
                <a:pos x="wd2" y="hd2"/>
              </a:cxn>
            </a:cxnLst>
            <a:rect l="0" t="0" r="r" b="b"/>
            <a:pathLst>
              <a:path w="21600" h="21600" extrusionOk="0">
                <a:moveTo>
                  <a:pt x="21600" y="720"/>
                </a:moveTo>
                <a:cubicBezTo>
                  <a:pt x="21600" y="323"/>
                  <a:pt x="21380" y="0"/>
                  <a:pt x="21109" y="0"/>
                </a:cubicBezTo>
                <a:cubicBezTo>
                  <a:pt x="20969" y="0"/>
                  <a:pt x="20845" y="88"/>
                  <a:pt x="20756" y="226"/>
                </a:cubicBezTo>
                <a:lnTo>
                  <a:pt x="20754" y="223"/>
                </a:lnTo>
                <a:lnTo>
                  <a:pt x="7848" y="19853"/>
                </a:lnTo>
                <a:lnTo>
                  <a:pt x="838" y="9571"/>
                </a:lnTo>
                <a:cubicBezTo>
                  <a:pt x="749" y="9441"/>
                  <a:pt x="626" y="9360"/>
                  <a:pt x="491" y="9360"/>
                </a:cubicBezTo>
                <a:cubicBezTo>
                  <a:pt x="220" y="9360"/>
                  <a:pt x="0" y="9683"/>
                  <a:pt x="0" y="10080"/>
                </a:cubicBezTo>
                <a:cubicBezTo>
                  <a:pt x="0" y="10279"/>
                  <a:pt x="55" y="10459"/>
                  <a:pt x="144" y="10589"/>
                </a:cubicBezTo>
                <a:lnTo>
                  <a:pt x="7507" y="21390"/>
                </a:lnTo>
                <a:cubicBezTo>
                  <a:pt x="7596" y="21520"/>
                  <a:pt x="7719" y="21600"/>
                  <a:pt x="7855" y="21600"/>
                </a:cubicBezTo>
                <a:cubicBezTo>
                  <a:pt x="7995" y="21600"/>
                  <a:pt x="8119" y="21513"/>
                  <a:pt x="8208" y="21376"/>
                </a:cubicBezTo>
                <a:lnTo>
                  <a:pt x="8210" y="21377"/>
                </a:lnTo>
                <a:lnTo>
                  <a:pt x="21465" y="1217"/>
                </a:lnTo>
                <a:lnTo>
                  <a:pt x="21462" y="1215"/>
                </a:lnTo>
                <a:cubicBezTo>
                  <a:pt x="21547" y="1087"/>
                  <a:pt x="21600" y="913"/>
                  <a:pt x="21600" y="720"/>
                </a:cubicBezTo>
              </a:path>
            </a:pathLst>
          </a:custGeom>
          <a:solidFill>
            <a:srgbClr val="19B39B"/>
          </a:solidFill>
          <a:ln w="12700">
            <a:solidFill>
              <a:srgbClr val="19B39B"/>
            </a:solidFill>
            <a:miter lim="400000"/>
          </a:ln>
          <a:effectLst>
            <a:glow rad="101600">
              <a:schemeClr val="accent6">
                <a:satMod val="175000"/>
                <a:alpha val="40000"/>
              </a:schemeClr>
            </a:glow>
          </a:effectLst>
        </p:spPr>
        <p:txBody>
          <a:bodyPr lIns="19045" tIns="19045" rIns="19045" bIns="19045" anchor="ctr"/>
          <a:lstStyle/>
          <a:p>
            <a:pPr marL="0" marR="0" lvl="0" indent="0" algn="l" defTabSz="226695"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srgbClr val="FFFFFF"/>
              </a:solidFill>
              <a:effectLst>
                <a:outerShdw blurRad="38100" dist="38100" dir="2700000" algn="tl">
                  <a:srgbClr val="C0C0C0"/>
                </a:outerShdw>
              </a:effectLst>
              <a:uLnTx/>
              <a:uFillTx/>
              <a:latin typeface="Gill Sans"/>
              <a:ea typeface="Gill Sans"/>
              <a:cs typeface="Gill Sans"/>
              <a:sym typeface="Gill Sans"/>
            </a:endParaRPr>
          </a:p>
        </p:txBody>
      </p:sp>
      <p:grpSp>
        <p:nvGrpSpPr>
          <p:cNvPr id="30851" name="组合 8"/>
          <p:cNvGrpSpPr/>
          <p:nvPr/>
        </p:nvGrpSpPr>
        <p:grpSpPr bwMode="auto">
          <a:xfrm>
            <a:off x="1835150" y="3435350"/>
            <a:ext cx="647700" cy="1439863"/>
            <a:chOff x="4042630" y="3973733"/>
            <a:chExt cx="858263" cy="2046035"/>
          </a:xfrm>
        </p:grpSpPr>
        <p:sp>
          <p:nvSpPr>
            <p:cNvPr id="40" name="Shape 2539"/>
            <p:cNvSpPr>
              <a:spLocks noChangeAspect="1"/>
            </p:cNvSpPr>
            <p:nvPr/>
          </p:nvSpPr>
          <p:spPr>
            <a:xfrm>
              <a:off x="4065216" y="4319284"/>
              <a:ext cx="139664" cy="95226"/>
            </a:xfrm>
            <a:custGeom>
              <a:avLst/>
              <a:gdLst/>
              <a:ahLst/>
              <a:cxnLst>
                <a:cxn ang="0">
                  <a:pos x="wd2" y="hd2"/>
                </a:cxn>
                <a:cxn ang="5400000">
                  <a:pos x="wd2" y="hd2"/>
                </a:cxn>
                <a:cxn ang="10800000">
                  <a:pos x="wd2" y="hd2"/>
                </a:cxn>
                <a:cxn ang="16200000">
                  <a:pos x="wd2" y="hd2"/>
                </a:cxn>
              </a:cxnLst>
              <a:rect l="0" t="0" r="r" b="b"/>
              <a:pathLst>
                <a:path w="21600" h="21600" extrusionOk="0">
                  <a:moveTo>
                    <a:pt x="21600" y="720"/>
                  </a:moveTo>
                  <a:cubicBezTo>
                    <a:pt x="21600" y="323"/>
                    <a:pt x="21380" y="0"/>
                    <a:pt x="21109" y="0"/>
                  </a:cubicBezTo>
                  <a:cubicBezTo>
                    <a:pt x="20969" y="0"/>
                    <a:pt x="20845" y="88"/>
                    <a:pt x="20756" y="226"/>
                  </a:cubicBezTo>
                  <a:lnTo>
                    <a:pt x="20754" y="223"/>
                  </a:lnTo>
                  <a:lnTo>
                    <a:pt x="7848" y="19853"/>
                  </a:lnTo>
                  <a:lnTo>
                    <a:pt x="838" y="9571"/>
                  </a:lnTo>
                  <a:cubicBezTo>
                    <a:pt x="749" y="9441"/>
                    <a:pt x="626" y="9360"/>
                    <a:pt x="491" y="9360"/>
                  </a:cubicBezTo>
                  <a:cubicBezTo>
                    <a:pt x="220" y="9360"/>
                    <a:pt x="0" y="9683"/>
                    <a:pt x="0" y="10080"/>
                  </a:cubicBezTo>
                  <a:cubicBezTo>
                    <a:pt x="0" y="10279"/>
                    <a:pt x="55" y="10459"/>
                    <a:pt x="144" y="10589"/>
                  </a:cubicBezTo>
                  <a:lnTo>
                    <a:pt x="7507" y="21390"/>
                  </a:lnTo>
                  <a:cubicBezTo>
                    <a:pt x="7596" y="21520"/>
                    <a:pt x="7719" y="21600"/>
                    <a:pt x="7855" y="21600"/>
                  </a:cubicBezTo>
                  <a:cubicBezTo>
                    <a:pt x="7995" y="21600"/>
                    <a:pt x="8119" y="21513"/>
                    <a:pt x="8208" y="21376"/>
                  </a:cubicBezTo>
                  <a:lnTo>
                    <a:pt x="8210" y="21377"/>
                  </a:lnTo>
                  <a:lnTo>
                    <a:pt x="21465" y="1217"/>
                  </a:lnTo>
                  <a:lnTo>
                    <a:pt x="21462" y="1215"/>
                  </a:lnTo>
                  <a:cubicBezTo>
                    <a:pt x="21547" y="1087"/>
                    <a:pt x="21600" y="913"/>
                    <a:pt x="21600" y="720"/>
                  </a:cubicBezTo>
                </a:path>
              </a:pathLst>
            </a:custGeom>
            <a:solidFill>
              <a:srgbClr val="19B39B"/>
            </a:solidFill>
            <a:ln w="12700">
              <a:solidFill>
                <a:srgbClr val="19B39B"/>
              </a:solidFill>
              <a:miter lim="400000"/>
            </a:ln>
            <a:effectLst>
              <a:glow rad="101600">
                <a:schemeClr val="accent6">
                  <a:satMod val="175000"/>
                  <a:alpha val="40000"/>
                </a:schemeClr>
              </a:glow>
            </a:effectLst>
          </p:spPr>
          <p:txBody>
            <a:bodyPr lIns="19045" tIns="19045" rIns="19045" bIns="19045" anchor="ctr"/>
            <a:lstStyle/>
            <a:p>
              <a:pPr marL="0" marR="0" lvl="0" indent="0" algn="l" defTabSz="226695"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srgbClr val="FFFFFF"/>
                </a:solidFill>
                <a:effectLst>
                  <a:outerShdw blurRad="38100" dist="38100" dir="2700000" algn="tl">
                    <a:srgbClr val="C0C0C0"/>
                  </a:outerShdw>
                </a:effectLst>
                <a:uLnTx/>
                <a:uFillTx/>
                <a:latin typeface="Gill Sans"/>
                <a:ea typeface="Gill Sans"/>
                <a:cs typeface="Gill Sans"/>
                <a:sym typeface="Gill Sans"/>
              </a:endParaRPr>
            </a:p>
          </p:txBody>
        </p:sp>
        <p:sp>
          <p:nvSpPr>
            <p:cNvPr id="41" name="Shape 2541"/>
            <p:cNvSpPr>
              <a:spLocks noChangeAspect="1"/>
            </p:cNvSpPr>
            <p:nvPr/>
          </p:nvSpPr>
          <p:spPr>
            <a:xfrm>
              <a:off x="4762132" y="5525440"/>
              <a:ext cx="95226" cy="95226"/>
            </a:xfrm>
            <a:custGeom>
              <a:avLst/>
              <a:gdLst/>
              <a:ahLst/>
              <a:cxnLst>
                <a:cxn ang="0">
                  <a:pos x="wd2" y="hd2"/>
                </a:cxn>
                <a:cxn ang="5400000">
                  <a:pos x="wd2" y="hd2"/>
                </a:cxn>
                <a:cxn ang="10800000">
                  <a:pos x="wd2" y="hd2"/>
                </a:cxn>
                <a:cxn ang="16200000">
                  <a:pos x="wd2" y="hd2"/>
                </a:cxn>
              </a:cxnLst>
              <a:rect l="0" t="0" r="r" b="b"/>
              <a:pathLst>
                <a:path w="21600" h="21600" extrusionOk="0">
                  <a:moveTo>
                    <a:pt x="11648" y="10800"/>
                  </a:moveTo>
                  <a:lnTo>
                    <a:pt x="21424" y="1024"/>
                  </a:lnTo>
                  <a:cubicBezTo>
                    <a:pt x="21533" y="916"/>
                    <a:pt x="21600" y="766"/>
                    <a:pt x="21600" y="600"/>
                  </a:cubicBezTo>
                  <a:cubicBezTo>
                    <a:pt x="21600" y="269"/>
                    <a:pt x="21332" y="0"/>
                    <a:pt x="21000" y="0"/>
                  </a:cubicBezTo>
                  <a:cubicBezTo>
                    <a:pt x="20835" y="0"/>
                    <a:pt x="20685" y="67"/>
                    <a:pt x="20576" y="176"/>
                  </a:cubicBezTo>
                  <a:lnTo>
                    <a:pt x="10800" y="9952"/>
                  </a:lnTo>
                  <a:lnTo>
                    <a:pt x="1024" y="176"/>
                  </a:lnTo>
                  <a:cubicBezTo>
                    <a:pt x="916" y="67"/>
                    <a:pt x="766" y="0"/>
                    <a:pt x="600" y="0"/>
                  </a:cubicBezTo>
                  <a:cubicBezTo>
                    <a:pt x="268" y="0"/>
                    <a:pt x="0" y="269"/>
                    <a:pt x="0" y="600"/>
                  </a:cubicBezTo>
                  <a:cubicBezTo>
                    <a:pt x="0" y="766"/>
                    <a:pt x="67" y="916"/>
                    <a:pt x="176" y="1025"/>
                  </a:cubicBezTo>
                  <a:lnTo>
                    <a:pt x="9952" y="10800"/>
                  </a:lnTo>
                  <a:lnTo>
                    <a:pt x="176" y="20576"/>
                  </a:lnTo>
                  <a:cubicBezTo>
                    <a:pt x="67" y="20684"/>
                    <a:pt x="0" y="20834"/>
                    <a:pt x="0" y="21000"/>
                  </a:cubicBezTo>
                  <a:cubicBezTo>
                    <a:pt x="0" y="21332"/>
                    <a:pt x="268" y="21600"/>
                    <a:pt x="600" y="21600"/>
                  </a:cubicBezTo>
                  <a:cubicBezTo>
                    <a:pt x="766" y="21600"/>
                    <a:pt x="916" y="21533"/>
                    <a:pt x="1024" y="21424"/>
                  </a:cubicBezTo>
                  <a:lnTo>
                    <a:pt x="10800" y="11648"/>
                  </a:lnTo>
                  <a:lnTo>
                    <a:pt x="20576" y="21424"/>
                  </a:lnTo>
                  <a:cubicBezTo>
                    <a:pt x="20685" y="21533"/>
                    <a:pt x="20835" y="21600"/>
                    <a:pt x="21000" y="21600"/>
                  </a:cubicBezTo>
                  <a:cubicBezTo>
                    <a:pt x="21332" y="21600"/>
                    <a:pt x="21600" y="21332"/>
                    <a:pt x="21600" y="21000"/>
                  </a:cubicBezTo>
                  <a:cubicBezTo>
                    <a:pt x="21600" y="20834"/>
                    <a:pt x="21533" y="20684"/>
                    <a:pt x="21424" y="20576"/>
                  </a:cubicBezTo>
                  <a:cubicBezTo>
                    <a:pt x="21424" y="20576"/>
                    <a:pt x="11648" y="10800"/>
                    <a:pt x="11648" y="10800"/>
                  </a:cubicBezTo>
                  <a:close/>
                </a:path>
              </a:pathLst>
            </a:custGeom>
            <a:solidFill>
              <a:srgbClr val="C00000"/>
            </a:solidFill>
            <a:ln w="12700">
              <a:solidFill>
                <a:srgbClr val="C00000"/>
              </a:solidFill>
              <a:miter lim="400000"/>
            </a:ln>
            <a:effectLst>
              <a:glow rad="63500">
                <a:schemeClr val="accent2">
                  <a:satMod val="175000"/>
                  <a:alpha val="40000"/>
                </a:schemeClr>
              </a:glow>
            </a:effectLst>
          </p:spPr>
          <p:txBody>
            <a:bodyPr lIns="19045" tIns="19045" rIns="19045" bIns="19045" anchor="ctr"/>
            <a:lstStyle/>
            <a:p>
              <a:pPr marL="0" marR="0" lvl="0" indent="0" algn="l" defTabSz="226695"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srgbClr val="FFFFFF"/>
                </a:solidFill>
                <a:effectLst>
                  <a:outerShdw blurRad="38100" dist="38100" dir="2700000" algn="tl">
                    <a:srgbClr val="C0C0C0"/>
                  </a:outerShdw>
                </a:effectLst>
                <a:uLnTx/>
                <a:uFillTx/>
                <a:latin typeface="Gill Sans"/>
                <a:ea typeface="Gill Sans"/>
                <a:cs typeface="Gill Sans"/>
                <a:sym typeface="Gill Sans"/>
              </a:endParaRPr>
            </a:p>
          </p:txBody>
        </p:sp>
        <p:sp>
          <p:nvSpPr>
            <p:cNvPr id="42" name="Shape 2539"/>
            <p:cNvSpPr>
              <a:spLocks noChangeAspect="1"/>
            </p:cNvSpPr>
            <p:nvPr/>
          </p:nvSpPr>
          <p:spPr>
            <a:xfrm>
              <a:off x="4747317" y="4790117"/>
              <a:ext cx="139664" cy="95226"/>
            </a:xfrm>
            <a:custGeom>
              <a:avLst/>
              <a:gdLst/>
              <a:ahLst/>
              <a:cxnLst>
                <a:cxn ang="0">
                  <a:pos x="wd2" y="hd2"/>
                </a:cxn>
                <a:cxn ang="5400000">
                  <a:pos x="wd2" y="hd2"/>
                </a:cxn>
                <a:cxn ang="10800000">
                  <a:pos x="wd2" y="hd2"/>
                </a:cxn>
                <a:cxn ang="16200000">
                  <a:pos x="wd2" y="hd2"/>
                </a:cxn>
              </a:cxnLst>
              <a:rect l="0" t="0" r="r" b="b"/>
              <a:pathLst>
                <a:path w="21600" h="21600" extrusionOk="0">
                  <a:moveTo>
                    <a:pt x="21600" y="720"/>
                  </a:moveTo>
                  <a:cubicBezTo>
                    <a:pt x="21600" y="323"/>
                    <a:pt x="21380" y="0"/>
                    <a:pt x="21109" y="0"/>
                  </a:cubicBezTo>
                  <a:cubicBezTo>
                    <a:pt x="20969" y="0"/>
                    <a:pt x="20845" y="88"/>
                    <a:pt x="20756" y="226"/>
                  </a:cubicBezTo>
                  <a:lnTo>
                    <a:pt x="20754" y="223"/>
                  </a:lnTo>
                  <a:lnTo>
                    <a:pt x="7848" y="19853"/>
                  </a:lnTo>
                  <a:lnTo>
                    <a:pt x="838" y="9571"/>
                  </a:lnTo>
                  <a:cubicBezTo>
                    <a:pt x="749" y="9441"/>
                    <a:pt x="626" y="9360"/>
                    <a:pt x="491" y="9360"/>
                  </a:cubicBezTo>
                  <a:cubicBezTo>
                    <a:pt x="220" y="9360"/>
                    <a:pt x="0" y="9683"/>
                    <a:pt x="0" y="10080"/>
                  </a:cubicBezTo>
                  <a:cubicBezTo>
                    <a:pt x="0" y="10279"/>
                    <a:pt x="55" y="10459"/>
                    <a:pt x="144" y="10589"/>
                  </a:cubicBezTo>
                  <a:lnTo>
                    <a:pt x="7507" y="21390"/>
                  </a:lnTo>
                  <a:cubicBezTo>
                    <a:pt x="7596" y="21520"/>
                    <a:pt x="7719" y="21600"/>
                    <a:pt x="7855" y="21600"/>
                  </a:cubicBezTo>
                  <a:cubicBezTo>
                    <a:pt x="7995" y="21600"/>
                    <a:pt x="8119" y="21513"/>
                    <a:pt x="8208" y="21376"/>
                  </a:cubicBezTo>
                  <a:lnTo>
                    <a:pt x="8210" y="21377"/>
                  </a:lnTo>
                  <a:lnTo>
                    <a:pt x="21465" y="1217"/>
                  </a:lnTo>
                  <a:lnTo>
                    <a:pt x="21462" y="1215"/>
                  </a:lnTo>
                  <a:cubicBezTo>
                    <a:pt x="21547" y="1087"/>
                    <a:pt x="21600" y="913"/>
                    <a:pt x="21600" y="720"/>
                  </a:cubicBezTo>
                </a:path>
              </a:pathLst>
            </a:custGeom>
            <a:solidFill>
              <a:srgbClr val="19B39B"/>
            </a:solidFill>
            <a:ln w="12700">
              <a:solidFill>
                <a:srgbClr val="19B39B"/>
              </a:solidFill>
              <a:miter lim="400000"/>
            </a:ln>
            <a:effectLst>
              <a:glow rad="101600">
                <a:schemeClr val="accent6">
                  <a:satMod val="175000"/>
                  <a:alpha val="40000"/>
                </a:schemeClr>
              </a:glow>
            </a:effectLst>
          </p:spPr>
          <p:txBody>
            <a:bodyPr lIns="19045" tIns="19045" rIns="19045" bIns="19045" anchor="ctr"/>
            <a:lstStyle/>
            <a:p>
              <a:pPr marL="0" marR="0" lvl="0" indent="0" algn="l" defTabSz="226695"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srgbClr val="FFFFFF"/>
                </a:solidFill>
                <a:effectLst>
                  <a:outerShdw blurRad="38100" dist="38100" dir="2700000" algn="tl">
                    <a:srgbClr val="C0C0C0"/>
                  </a:outerShdw>
                </a:effectLst>
                <a:uLnTx/>
                <a:uFillTx/>
                <a:latin typeface="Gill Sans"/>
                <a:ea typeface="Gill Sans"/>
                <a:cs typeface="Gill Sans"/>
                <a:sym typeface="Gill Sans"/>
              </a:endParaRPr>
            </a:p>
          </p:txBody>
        </p:sp>
        <p:sp>
          <p:nvSpPr>
            <p:cNvPr id="43" name="Shape 2539"/>
            <p:cNvSpPr>
              <a:spLocks noChangeAspect="1"/>
            </p:cNvSpPr>
            <p:nvPr/>
          </p:nvSpPr>
          <p:spPr>
            <a:xfrm>
              <a:off x="4042630" y="5094087"/>
              <a:ext cx="139664" cy="95226"/>
            </a:xfrm>
            <a:custGeom>
              <a:avLst/>
              <a:gdLst/>
              <a:ahLst/>
              <a:cxnLst>
                <a:cxn ang="0">
                  <a:pos x="wd2" y="hd2"/>
                </a:cxn>
                <a:cxn ang="5400000">
                  <a:pos x="wd2" y="hd2"/>
                </a:cxn>
                <a:cxn ang="10800000">
                  <a:pos x="wd2" y="hd2"/>
                </a:cxn>
                <a:cxn ang="16200000">
                  <a:pos x="wd2" y="hd2"/>
                </a:cxn>
              </a:cxnLst>
              <a:rect l="0" t="0" r="r" b="b"/>
              <a:pathLst>
                <a:path w="21600" h="21600" extrusionOk="0">
                  <a:moveTo>
                    <a:pt x="21600" y="720"/>
                  </a:moveTo>
                  <a:cubicBezTo>
                    <a:pt x="21600" y="323"/>
                    <a:pt x="21380" y="0"/>
                    <a:pt x="21109" y="0"/>
                  </a:cubicBezTo>
                  <a:cubicBezTo>
                    <a:pt x="20969" y="0"/>
                    <a:pt x="20845" y="88"/>
                    <a:pt x="20756" y="226"/>
                  </a:cubicBezTo>
                  <a:lnTo>
                    <a:pt x="20754" y="223"/>
                  </a:lnTo>
                  <a:lnTo>
                    <a:pt x="7848" y="19853"/>
                  </a:lnTo>
                  <a:lnTo>
                    <a:pt x="838" y="9571"/>
                  </a:lnTo>
                  <a:cubicBezTo>
                    <a:pt x="749" y="9441"/>
                    <a:pt x="626" y="9360"/>
                    <a:pt x="491" y="9360"/>
                  </a:cubicBezTo>
                  <a:cubicBezTo>
                    <a:pt x="220" y="9360"/>
                    <a:pt x="0" y="9683"/>
                    <a:pt x="0" y="10080"/>
                  </a:cubicBezTo>
                  <a:cubicBezTo>
                    <a:pt x="0" y="10279"/>
                    <a:pt x="55" y="10459"/>
                    <a:pt x="144" y="10589"/>
                  </a:cubicBezTo>
                  <a:lnTo>
                    <a:pt x="7507" y="21390"/>
                  </a:lnTo>
                  <a:cubicBezTo>
                    <a:pt x="7596" y="21520"/>
                    <a:pt x="7719" y="21600"/>
                    <a:pt x="7855" y="21600"/>
                  </a:cubicBezTo>
                  <a:cubicBezTo>
                    <a:pt x="7995" y="21600"/>
                    <a:pt x="8119" y="21513"/>
                    <a:pt x="8208" y="21376"/>
                  </a:cubicBezTo>
                  <a:lnTo>
                    <a:pt x="8210" y="21377"/>
                  </a:lnTo>
                  <a:lnTo>
                    <a:pt x="21465" y="1217"/>
                  </a:lnTo>
                  <a:lnTo>
                    <a:pt x="21462" y="1215"/>
                  </a:lnTo>
                  <a:cubicBezTo>
                    <a:pt x="21547" y="1087"/>
                    <a:pt x="21600" y="913"/>
                    <a:pt x="21600" y="720"/>
                  </a:cubicBezTo>
                </a:path>
              </a:pathLst>
            </a:custGeom>
            <a:solidFill>
              <a:srgbClr val="19B39B"/>
            </a:solidFill>
            <a:ln w="12700">
              <a:solidFill>
                <a:srgbClr val="19B39B"/>
              </a:solidFill>
              <a:miter lim="400000"/>
            </a:ln>
            <a:effectLst>
              <a:glow rad="101600">
                <a:schemeClr val="accent6">
                  <a:satMod val="175000"/>
                  <a:alpha val="40000"/>
                </a:schemeClr>
              </a:glow>
            </a:effectLst>
          </p:spPr>
          <p:txBody>
            <a:bodyPr lIns="19045" tIns="19045" rIns="19045" bIns="19045" anchor="ctr"/>
            <a:lstStyle/>
            <a:p>
              <a:pPr marL="0" marR="0" lvl="0" indent="0" algn="l" defTabSz="226695"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srgbClr val="FFFFFF"/>
                </a:solidFill>
                <a:effectLst>
                  <a:outerShdw blurRad="38100" dist="38100" dir="2700000" algn="tl">
                    <a:srgbClr val="C0C0C0"/>
                  </a:outerShdw>
                </a:effectLst>
                <a:uLnTx/>
                <a:uFillTx/>
                <a:latin typeface="Gill Sans"/>
                <a:ea typeface="Gill Sans"/>
                <a:cs typeface="Gill Sans"/>
                <a:sym typeface="Gill Sans"/>
              </a:endParaRPr>
            </a:p>
          </p:txBody>
        </p:sp>
        <p:sp>
          <p:nvSpPr>
            <p:cNvPr id="44" name="Shape 2539"/>
            <p:cNvSpPr>
              <a:spLocks noChangeAspect="1"/>
            </p:cNvSpPr>
            <p:nvPr/>
          </p:nvSpPr>
          <p:spPr>
            <a:xfrm>
              <a:off x="4761229" y="5924542"/>
              <a:ext cx="139664" cy="95226"/>
            </a:xfrm>
            <a:custGeom>
              <a:avLst/>
              <a:gdLst/>
              <a:ahLst/>
              <a:cxnLst>
                <a:cxn ang="0">
                  <a:pos x="wd2" y="hd2"/>
                </a:cxn>
                <a:cxn ang="5400000">
                  <a:pos x="wd2" y="hd2"/>
                </a:cxn>
                <a:cxn ang="10800000">
                  <a:pos x="wd2" y="hd2"/>
                </a:cxn>
                <a:cxn ang="16200000">
                  <a:pos x="wd2" y="hd2"/>
                </a:cxn>
              </a:cxnLst>
              <a:rect l="0" t="0" r="r" b="b"/>
              <a:pathLst>
                <a:path w="21600" h="21600" extrusionOk="0">
                  <a:moveTo>
                    <a:pt x="21600" y="720"/>
                  </a:moveTo>
                  <a:cubicBezTo>
                    <a:pt x="21600" y="323"/>
                    <a:pt x="21380" y="0"/>
                    <a:pt x="21109" y="0"/>
                  </a:cubicBezTo>
                  <a:cubicBezTo>
                    <a:pt x="20969" y="0"/>
                    <a:pt x="20845" y="88"/>
                    <a:pt x="20756" y="226"/>
                  </a:cubicBezTo>
                  <a:lnTo>
                    <a:pt x="20754" y="223"/>
                  </a:lnTo>
                  <a:lnTo>
                    <a:pt x="7848" y="19853"/>
                  </a:lnTo>
                  <a:lnTo>
                    <a:pt x="838" y="9571"/>
                  </a:lnTo>
                  <a:cubicBezTo>
                    <a:pt x="749" y="9441"/>
                    <a:pt x="626" y="9360"/>
                    <a:pt x="491" y="9360"/>
                  </a:cubicBezTo>
                  <a:cubicBezTo>
                    <a:pt x="220" y="9360"/>
                    <a:pt x="0" y="9683"/>
                    <a:pt x="0" y="10080"/>
                  </a:cubicBezTo>
                  <a:cubicBezTo>
                    <a:pt x="0" y="10279"/>
                    <a:pt x="55" y="10459"/>
                    <a:pt x="144" y="10589"/>
                  </a:cubicBezTo>
                  <a:lnTo>
                    <a:pt x="7507" y="21390"/>
                  </a:lnTo>
                  <a:cubicBezTo>
                    <a:pt x="7596" y="21520"/>
                    <a:pt x="7719" y="21600"/>
                    <a:pt x="7855" y="21600"/>
                  </a:cubicBezTo>
                  <a:cubicBezTo>
                    <a:pt x="7995" y="21600"/>
                    <a:pt x="8119" y="21513"/>
                    <a:pt x="8208" y="21376"/>
                  </a:cubicBezTo>
                  <a:lnTo>
                    <a:pt x="8210" y="21377"/>
                  </a:lnTo>
                  <a:lnTo>
                    <a:pt x="21465" y="1217"/>
                  </a:lnTo>
                  <a:lnTo>
                    <a:pt x="21462" y="1215"/>
                  </a:lnTo>
                  <a:cubicBezTo>
                    <a:pt x="21547" y="1087"/>
                    <a:pt x="21600" y="913"/>
                    <a:pt x="21600" y="720"/>
                  </a:cubicBezTo>
                </a:path>
              </a:pathLst>
            </a:custGeom>
            <a:solidFill>
              <a:srgbClr val="19B39B"/>
            </a:solidFill>
            <a:ln w="12700">
              <a:solidFill>
                <a:srgbClr val="19B39B"/>
              </a:solidFill>
              <a:miter lim="400000"/>
            </a:ln>
            <a:effectLst>
              <a:glow rad="101600">
                <a:schemeClr val="accent6">
                  <a:satMod val="175000"/>
                  <a:alpha val="40000"/>
                </a:schemeClr>
              </a:glow>
            </a:effectLst>
          </p:spPr>
          <p:txBody>
            <a:bodyPr lIns="19045" tIns="19045" rIns="19045" bIns="19045" anchor="ctr"/>
            <a:lstStyle/>
            <a:p>
              <a:pPr marL="0" marR="0" lvl="0" indent="0" algn="l" defTabSz="226695"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srgbClr val="FFFFFF"/>
                </a:solidFill>
                <a:effectLst>
                  <a:outerShdw blurRad="38100" dist="38100" dir="2700000" algn="tl">
                    <a:srgbClr val="C0C0C0"/>
                  </a:outerShdw>
                </a:effectLst>
                <a:uLnTx/>
                <a:uFillTx/>
                <a:latin typeface="Gill Sans"/>
                <a:ea typeface="Gill Sans"/>
                <a:cs typeface="Gill Sans"/>
                <a:sym typeface="Gill Sans"/>
              </a:endParaRPr>
            </a:p>
          </p:txBody>
        </p:sp>
        <p:sp>
          <p:nvSpPr>
            <p:cNvPr id="45" name="Shape 2539"/>
            <p:cNvSpPr>
              <a:spLocks noChangeAspect="1"/>
            </p:cNvSpPr>
            <p:nvPr/>
          </p:nvSpPr>
          <p:spPr>
            <a:xfrm>
              <a:off x="4060526" y="5876929"/>
              <a:ext cx="139664" cy="95226"/>
            </a:xfrm>
            <a:custGeom>
              <a:avLst/>
              <a:gdLst/>
              <a:ahLst/>
              <a:cxnLst>
                <a:cxn ang="0">
                  <a:pos x="wd2" y="hd2"/>
                </a:cxn>
                <a:cxn ang="5400000">
                  <a:pos x="wd2" y="hd2"/>
                </a:cxn>
                <a:cxn ang="10800000">
                  <a:pos x="wd2" y="hd2"/>
                </a:cxn>
                <a:cxn ang="16200000">
                  <a:pos x="wd2" y="hd2"/>
                </a:cxn>
              </a:cxnLst>
              <a:rect l="0" t="0" r="r" b="b"/>
              <a:pathLst>
                <a:path w="21600" h="21600" extrusionOk="0">
                  <a:moveTo>
                    <a:pt x="21600" y="720"/>
                  </a:moveTo>
                  <a:cubicBezTo>
                    <a:pt x="21600" y="323"/>
                    <a:pt x="21380" y="0"/>
                    <a:pt x="21109" y="0"/>
                  </a:cubicBezTo>
                  <a:cubicBezTo>
                    <a:pt x="20969" y="0"/>
                    <a:pt x="20845" y="88"/>
                    <a:pt x="20756" y="226"/>
                  </a:cubicBezTo>
                  <a:lnTo>
                    <a:pt x="20754" y="223"/>
                  </a:lnTo>
                  <a:lnTo>
                    <a:pt x="7848" y="19853"/>
                  </a:lnTo>
                  <a:lnTo>
                    <a:pt x="838" y="9571"/>
                  </a:lnTo>
                  <a:cubicBezTo>
                    <a:pt x="749" y="9441"/>
                    <a:pt x="626" y="9360"/>
                    <a:pt x="491" y="9360"/>
                  </a:cubicBezTo>
                  <a:cubicBezTo>
                    <a:pt x="220" y="9360"/>
                    <a:pt x="0" y="9683"/>
                    <a:pt x="0" y="10080"/>
                  </a:cubicBezTo>
                  <a:cubicBezTo>
                    <a:pt x="0" y="10279"/>
                    <a:pt x="55" y="10459"/>
                    <a:pt x="144" y="10589"/>
                  </a:cubicBezTo>
                  <a:lnTo>
                    <a:pt x="7507" y="21390"/>
                  </a:lnTo>
                  <a:cubicBezTo>
                    <a:pt x="7596" y="21520"/>
                    <a:pt x="7719" y="21600"/>
                    <a:pt x="7855" y="21600"/>
                  </a:cubicBezTo>
                  <a:cubicBezTo>
                    <a:pt x="7995" y="21600"/>
                    <a:pt x="8119" y="21513"/>
                    <a:pt x="8208" y="21376"/>
                  </a:cubicBezTo>
                  <a:lnTo>
                    <a:pt x="8210" y="21377"/>
                  </a:lnTo>
                  <a:lnTo>
                    <a:pt x="21465" y="1217"/>
                  </a:lnTo>
                  <a:lnTo>
                    <a:pt x="21462" y="1215"/>
                  </a:lnTo>
                  <a:cubicBezTo>
                    <a:pt x="21547" y="1087"/>
                    <a:pt x="21600" y="913"/>
                    <a:pt x="21600" y="720"/>
                  </a:cubicBezTo>
                </a:path>
              </a:pathLst>
            </a:custGeom>
            <a:solidFill>
              <a:srgbClr val="19B39B"/>
            </a:solidFill>
            <a:ln w="12700">
              <a:solidFill>
                <a:srgbClr val="19B39B"/>
              </a:solidFill>
              <a:miter lim="400000"/>
            </a:ln>
            <a:effectLst>
              <a:glow rad="101600">
                <a:schemeClr val="accent6">
                  <a:satMod val="175000"/>
                  <a:alpha val="40000"/>
                </a:schemeClr>
              </a:glow>
            </a:effectLst>
          </p:spPr>
          <p:txBody>
            <a:bodyPr lIns="19045" tIns="19045" rIns="19045" bIns="19045" anchor="ctr"/>
            <a:lstStyle/>
            <a:p>
              <a:pPr marL="0" marR="0" lvl="0" indent="0" algn="l" defTabSz="226695"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srgbClr val="FFFFFF"/>
                </a:solidFill>
                <a:effectLst>
                  <a:outerShdw blurRad="38100" dist="38100" dir="2700000" algn="tl">
                    <a:srgbClr val="C0C0C0"/>
                  </a:outerShdw>
                </a:effectLst>
                <a:uLnTx/>
                <a:uFillTx/>
                <a:latin typeface="Gill Sans"/>
                <a:ea typeface="Gill Sans"/>
                <a:cs typeface="Gill Sans"/>
                <a:sym typeface="Gill Sans"/>
              </a:endParaRPr>
            </a:p>
          </p:txBody>
        </p:sp>
        <p:sp>
          <p:nvSpPr>
            <p:cNvPr id="46" name="Shape 2539"/>
            <p:cNvSpPr>
              <a:spLocks noChangeAspect="1"/>
            </p:cNvSpPr>
            <p:nvPr/>
          </p:nvSpPr>
          <p:spPr>
            <a:xfrm>
              <a:off x="4746225" y="3973733"/>
              <a:ext cx="139664" cy="95226"/>
            </a:xfrm>
            <a:custGeom>
              <a:avLst/>
              <a:gdLst/>
              <a:ahLst/>
              <a:cxnLst>
                <a:cxn ang="0">
                  <a:pos x="wd2" y="hd2"/>
                </a:cxn>
                <a:cxn ang="5400000">
                  <a:pos x="wd2" y="hd2"/>
                </a:cxn>
                <a:cxn ang="10800000">
                  <a:pos x="wd2" y="hd2"/>
                </a:cxn>
                <a:cxn ang="16200000">
                  <a:pos x="wd2" y="hd2"/>
                </a:cxn>
              </a:cxnLst>
              <a:rect l="0" t="0" r="r" b="b"/>
              <a:pathLst>
                <a:path w="21600" h="21600" extrusionOk="0">
                  <a:moveTo>
                    <a:pt x="21600" y="720"/>
                  </a:moveTo>
                  <a:cubicBezTo>
                    <a:pt x="21600" y="323"/>
                    <a:pt x="21380" y="0"/>
                    <a:pt x="21109" y="0"/>
                  </a:cubicBezTo>
                  <a:cubicBezTo>
                    <a:pt x="20969" y="0"/>
                    <a:pt x="20845" y="88"/>
                    <a:pt x="20756" y="226"/>
                  </a:cubicBezTo>
                  <a:lnTo>
                    <a:pt x="20754" y="223"/>
                  </a:lnTo>
                  <a:lnTo>
                    <a:pt x="7848" y="19853"/>
                  </a:lnTo>
                  <a:lnTo>
                    <a:pt x="838" y="9571"/>
                  </a:lnTo>
                  <a:cubicBezTo>
                    <a:pt x="749" y="9441"/>
                    <a:pt x="626" y="9360"/>
                    <a:pt x="491" y="9360"/>
                  </a:cubicBezTo>
                  <a:cubicBezTo>
                    <a:pt x="220" y="9360"/>
                    <a:pt x="0" y="9683"/>
                    <a:pt x="0" y="10080"/>
                  </a:cubicBezTo>
                  <a:cubicBezTo>
                    <a:pt x="0" y="10279"/>
                    <a:pt x="55" y="10459"/>
                    <a:pt x="144" y="10589"/>
                  </a:cubicBezTo>
                  <a:lnTo>
                    <a:pt x="7507" y="21390"/>
                  </a:lnTo>
                  <a:cubicBezTo>
                    <a:pt x="7596" y="21520"/>
                    <a:pt x="7719" y="21600"/>
                    <a:pt x="7855" y="21600"/>
                  </a:cubicBezTo>
                  <a:cubicBezTo>
                    <a:pt x="7995" y="21600"/>
                    <a:pt x="8119" y="21513"/>
                    <a:pt x="8208" y="21376"/>
                  </a:cubicBezTo>
                  <a:lnTo>
                    <a:pt x="8210" y="21377"/>
                  </a:lnTo>
                  <a:lnTo>
                    <a:pt x="21465" y="1217"/>
                  </a:lnTo>
                  <a:lnTo>
                    <a:pt x="21462" y="1215"/>
                  </a:lnTo>
                  <a:cubicBezTo>
                    <a:pt x="21547" y="1087"/>
                    <a:pt x="21600" y="913"/>
                    <a:pt x="21600" y="720"/>
                  </a:cubicBezTo>
                </a:path>
              </a:pathLst>
            </a:custGeom>
            <a:solidFill>
              <a:srgbClr val="19B39B"/>
            </a:solidFill>
            <a:ln w="12700">
              <a:solidFill>
                <a:srgbClr val="19B39B"/>
              </a:solidFill>
              <a:miter lim="400000"/>
            </a:ln>
            <a:effectLst>
              <a:glow rad="101600">
                <a:schemeClr val="accent6">
                  <a:satMod val="175000"/>
                  <a:alpha val="40000"/>
                </a:schemeClr>
              </a:glow>
            </a:effectLst>
          </p:spPr>
          <p:txBody>
            <a:bodyPr lIns="19045" tIns="19045" rIns="19045" bIns="19045" anchor="ctr"/>
            <a:lstStyle/>
            <a:p>
              <a:pPr marL="0" marR="0" lvl="0" indent="0" algn="l" defTabSz="226695"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srgbClr val="FFFFFF"/>
                </a:solidFill>
                <a:effectLst>
                  <a:outerShdw blurRad="38100" dist="38100" dir="2700000" algn="tl">
                    <a:srgbClr val="C0C0C0"/>
                  </a:outerShdw>
                </a:effectLst>
                <a:uLnTx/>
                <a:uFillTx/>
                <a:latin typeface="Gill Sans"/>
                <a:ea typeface="Gill Sans"/>
                <a:cs typeface="Gill Sans"/>
                <a:sym typeface="Gill Sans"/>
              </a:endParaRPr>
            </a:p>
          </p:txBody>
        </p:sp>
      </p:grpSp>
      <p:grpSp>
        <p:nvGrpSpPr>
          <p:cNvPr id="30852" name="组合 46"/>
          <p:cNvGrpSpPr/>
          <p:nvPr/>
        </p:nvGrpSpPr>
        <p:grpSpPr bwMode="auto">
          <a:xfrm>
            <a:off x="395288" y="3292475"/>
            <a:ext cx="260350" cy="207963"/>
            <a:chOff x="6194066" y="3816875"/>
            <a:chExt cx="360000" cy="360000"/>
          </a:xfrm>
        </p:grpSpPr>
        <p:sp>
          <p:nvSpPr>
            <p:cNvPr id="38" name="流程图: 过程 37"/>
            <p:cNvSpPr/>
            <p:nvPr/>
          </p:nvSpPr>
          <p:spPr>
            <a:xfrm>
              <a:off x="6194066" y="3816875"/>
              <a:ext cx="360000" cy="360000"/>
            </a:xfrm>
            <a:prstGeom prst="flowChartProcess">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srgbClr val="FFFFFF"/>
                </a:solidFill>
                <a:effectLst/>
                <a:uLnTx/>
                <a:uFillTx/>
                <a:latin typeface="Gill Sans MT" panose="020B0502020104020203"/>
                <a:ea typeface="华文新魏" panose="02010800040101010101" charset="-122"/>
                <a:cs typeface="华文新魏" panose="02010800040101010101" charset="-122"/>
              </a:endParaRPr>
            </a:p>
          </p:txBody>
        </p:sp>
        <p:pic>
          <p:nvPicPr>
            <p:cNvPr id="30862" name="图形 5" descr="拇指朝上符号"/>
            <p:cNvPicPr>
              <a:picLocks noChangeAspect="1"/>
            </p:cNvPicPr>
            <p:nvPr/>
          </p:nvPicPr>
          <p:blipFill>
            <a:blip r:embed="rId1"/>
            <a:srcRect/>
            <a:stretch>
              <a:fillRect/>
            </a:stretch>
          </p:blipFill>
          <p:spPr bwMode="auto">
            <a:xfrm>
              <a:off x="6239562" y="3843938"/>
              <a:ext cx="288000" cy="288000"/>
            </a:xfrm>
            <a:prstGeom prst="rect">
              <a:avLst/>
            </a:prstGeom>
            <a:noFill/>
            <a:ln w="9525">
              <a:noFill/>
              <a:miter lim="800000"/>
              <a:headEnd/>
              <a:tailEnd/>
            </a:ln>
          </p:spPr>
        </p:pic>
      </p:grpSp>
      <p:grpSp>
        <p:nvGrpSpPr>
          <p:cNvPr id="30853" name="组合 47"/>
          <p:cNvGrpSpPr/>
          <p:nvPr/>
        </p:nvGrpSpPr>
        <p:grpSpPr bwMode="auto">
          <a:xfrm>
            <a:off x="395288" y="3867150"/>
            <a:ext cx="260350" cy="207963"/>
            <a:chOff x="6194066" y="3816875"/>
            <a:chExt cx="360000" cy="360000"/>
          </a:xfrm>
        </p:grpSpPr>
        <p:sp>
          <p:nvSpPr>
            <p:cNvPr id="36" name="流程图: 过程 35"/>
            <p:cNvSpPr/>
            <p:nvPr/>
          </p:nvSpPr>
          <p:spPr>
            <a:xfrm>
              <a:off x="6194066" y="3814128"/>
              <a:ext cx="360000" cy="362747"/>
            </a:xfrm>
            <a:prstGeom prst="flowChartProcess">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0">
                <a:ln>
                  <a:noFill/>
                </a:ln>
                <a:solidFill>
                  <a:srgbClr val="FFFFFF"/>
                </a:solidFill>
                <a:effectLst/>
                <a:uLnTx/>
                <a:uFillTx/>
                <a:latin typeface="Gill Sans MT" panose="020B0502020104020203"/>
                <a:ea typeface="华文新魏" panose="02010800040101010101" charset="-122"/>
                <a:cs typeface="华文新魏" panose="02010800040101010101" charset="-122"/>
              </a:endParaRPr>
            </a:p>
          </p:txBody>
        </p:sp>
        <p:pic>
          <p:nvPicPr>
            <p:cNvPr id="30860" name="图形 49" descr="拇指朝上符号"/>
            <p:cNvPicPr>
              <a:picLocks noChangeAspect="1"/>
            </p:cNvPicPr>
            <p:nvPr/>
          </p:nvPicPr>
          <p:blipFill>
            <a:blip r:embed="rId1"/>
            <a:srcRect/>
            <a:stretch>
              <a:fillRect/>
            </a:stretch>
          </p:blipFill>
          <p:spPr bwMode="auto">
            <a:xfrm>
              <a:off x="6239562" y="3843938"/>
              <a:ext cx="288000" cy="288000"/>
            </a:xfrm>
            <a:prstGeom prst="rect">
              <a:avLst/>
            </a:prstGeom>
            <a:noFill/>
            <a:ln w="9525">
              <a:noFill/>
              <a:miter lim="800000"/>
              <a:headEnd/>
              <a:tailEnd/>
            </a:ln>
          </p:spPr>
        </p:pic>
      </p:grpSp>
      <p:grpSp>
        <p:nvGrpSpPr>
          <p:cNvPr id="33" name="组合 32"/>
          <p:cNvGrpSpPr/>
          <p:nvPr/>
        </p:nvGrpSpPr>
        <p:grpSpPr bwMode="auto">
          <a:xfrm>
            <a:off x="403114" y="4379411"/>
            <a:ext cx="259762" cy="208435"/>
            <a:chOff x="9520979" y="5254861"/>
            <a:chExt cx="360000" cy="360000"/>
          </a:xfrm>
          <a:solidFill>
            <a:srgbClr val="FF0000"/>
          </a:solidFill>
        </p:grpSpPr>
        <p:sp>
          <p:nvSpPr>
            <p:cNvPr id="34" name="流程图: 过程 33"/>
            <p:cNvSpPr/>
            <p:nvPr/>
          </p:nvSpPr>
          <p:spPr>
            <a:xfrm>
              <a:off x="9520979" y="5254861"/>
              <a:ext cx="360000" cy="360000"/>
            </a:xfrm>
            <a:prstGeom prst="flowChartProcess">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黑体" panose="02010609060101010101" pitchFamily="49" charset="-122"/>
                <a:cs typeface="+mn-cs"/>
              </a:endParaRPr>
            </a:p>
          </p:txBody>
        </p:sp>
        <p:pic>
          <p:nvPicPr>
            <p:cNvPr id="35" name="图形 42" descr="举起的手"/>
            <p:cNvPicPr>
              <a:picLocks noChangeAspect="1"/>
            </p:cNvPicPr>
            <p:nvPr/>
          </p:nvPicPr>
          <p:blipFill>
            <a:blip r:embed="rId2" cstate="print"/>
            <a:stretch>
              <a:fillRect/>
            </a:stretch>
          </p:blipFill>
          <p:spPr>
            <a:xfrm>
              <a:off x="9561174" y="5283881"/>
              <a:ext cx="288000" cy="288000"/>
            </a:xfrm>
            <a:prstGeom prst="rect">
              <a:avLst/>
            </a:prstGeom>
          </p:spPr>
        </p:pic>
      </p:grpSp>
      <p:cxnSp>
        <p:nvCxnSpPr>
          <p:cNvPr id="30855" name="直接连接符 2"/>
          <p:cNvCxnSpPr>
            <a:cxnSpLocks noChangeShapeType="1"/>
          </p:cNvCxnSpPr>
          <p:nvPr/>
        </p:nvCxnSpPr>
        <p:spPr bwMode="auto">
          <a:xfrm>
            <a:off x="3059113" y="2139950"/>
            <a:ext cx="4392612" cy="0"/>
          </a:xfrm>
          <a:prstGeom prst="line">
            <a:avLst/>
          </a:prstGeom>
          <a:noFill/>
          <a:ln w="9525" algn="ctr">
            <a:solidFill>
              <a:schemeClr val="tx1"/>
            </a:solidFill>
            <a:round/>
          </a:ln>
        </p:spPr>
      </p:cxnSp>
      <p:cxnSp>
        <p:nvCxnSpPr>
          <p:cNvPr id="30856" name="直接连接符 4"/>
          <p:cNvCxnSpPr>
            <a:cxnSpLocks noChangeShapeType="1"/>
          </p:cNvCxnSpPr>
          <p:nvPr/>
        </p:nvCxnSpPr>
        <p:spPr bwMode="auto">
          <a:xfrm>
            <a:off x="3059113" y="2716213"/>
            <a:ext cx="4392612" cy="0"/>
          </a:xfrm>
          <a:prstGeom prst="line">
            <a:avLst/>
          </a:prstGeom>
          <a:noFill/>
          <a:ln w="9525" algn="ctr">
            <a:solidFill>
              <a:schemeClr val="tx1"/>
            </a:solidFill>
            <a:round/>
          </a:ln>
        </p:spPr>
      </p:cxnSp>
      <p:pic>
        <p:nvPicPr>
          <p:cNvPr id="30857" name="图片 2" descr="2"/>
          <p:cNvPicPr>
            <a:picLocks noChangeAspect="1"/>
          </p:cNvPicPr>
          <p:nvPr/>
        </p:nvPicPr>
        <p:blipFill>
          <a:blip r:embed="rId3"/>
          <a:srcRect/>
          <a:stretch>
            <a:fillRect/>
          </a:stretch>
        </p:blipFill>
        <p:spPr bwMode="auto">
          <a:xfrm>
            <a:off x="53975" y="146050"/>
            <a:ext cx="693738" cy="530225"/>
          </a:xfrm>
          <a:prstGeom prst="rect">
            <a:avLst/>
          </a:prstGeom>
          <a:noFill/>
          <a:ln w="9525">
            <a:noFill/>
            <a:miter lim="800000"/>
            <a:headEnd/>
            <a:tailEnd/>
          </a:ln>
        </p:spPr>
      </p:pic>
      <p:sp>
        <p:nvSpPr>
          <p:cNvPr id="2" name="TextBox 19"/>
          <p:cNvSpPr txBox="1"/>
          <p:nvPr/>
        </p:nvSpPr>
        <p:spPr>
          <a:xfrm>
            <a:off x="684213" y="195263"/>
            <a:ext cx="4953000" cy="457200"/>
          </a:xfrm>
          <a:prstGeom prst="rect">
            <a:avLst/>
          </a:prstGeom>
          <a:noFill/>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400" b="1" i="0" u="none" strike="noStrike" kern="1600" cap="none" spc="3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rPr>
              <a:t>成都税务纳税人学堂</a:t>
            </a:r>
            <a:endParaRPr kumimoji="0" lang="zh-CN" altLang="en-US" sz="2400" b="1" i="0" u="none" strike="noStrike" kern="1600" cap="none" spc="3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2" descr="2"/>
          <p:cNvPicPr>
            <a:picLocks noChangeAspect="1"/>
          </p:cNvPicPr>
          <p:nvPr/>
        </p:nvPicPr>
        <p:blipFill>
          <a:blip r:embed="rId1" cstate="print"/>
          <a:srcRect/>
          <a:stretch>
            <a:fillRect/>
          </a:stretch>
        </p:blipFill>
        <p:spPr bwMode="auto">
          <a:xfrm>
            <a:off x="53975" y="146050"/>
            <a:ext cx="693738" cy="530225"/>
          </a:xfrm>
          <a:prstGeom prst="rect">
            <a:avLst/>
          </a:prstGeom>
          <a:noFill/>
          <a:ln w="9525">
            <a:noFill/>
            <a:miter lim="800000"/>
            <a:headEnd/>
            <a:tailEnd/>
          </a:ln>
        </p:spPr>
      </p:pic>
      <p:sp>
        <p:nvSpPr>
          <p:cNvPr id="4" name="TextBox 3"/>
          <p:cNvSpPr txBox="1"/>
          <p:nvPr/>
        </p:nvSpPr>
        <p:spPr>
          <a:xfrm>
            <a:off x="714348" y="214297"/>
            <a:ext cx="3286148" cy="461665"/>
          </a:xfrm>
          <a:prstGeom prst="rect">
            <a:avLst/>
          </a:prstGeom>
          <a:noFill/>
        </p:spPr>
        <p:txBody>
          <a:bodyPr wrap="square" rtlCol="0">
            <a:spAutoFit/>
          </a:bodyPr>
          <a:lstStyle/>
          <a:p>
            <a:pPr lvl="0">
              <a:defRPr/>
            </a:pPr>
            <a:r>
              <a:rPr lang="zh-CN" altLang="en-US" sz="2400" b="1" kern="1600" spc="300" dirty="0"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成都税务纳税人学堂</a:t>
            </a:r>
            <a:endParaRPr lang="zh-CN" altLang="en-US" sz="2400" b="1" kern="1600" spc="300" dirty="0">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grpSp>
        <p:nvGrpSpPr>
          <p:cNvPr id="3" name="组合 41"/>
          <p:cNvGrpSpPr/>
          <p:nvPr/>
        </p:nvGrpSpPr>
        <p:grpSpPr bwMode="auto">
          <a:xfrm>
            <a:off x="304800" y="942975"/>
            <a:ext cx="8458200" cy="573088"/>
            <a:chOff x="1363687" y="369443"/>
            <a:chExt cx="6421373" cy="763060"/>
          </a:xfrm>
        </p:grpSpPr>
        <p:sp>
          <p:nvSpPr>
            <p:cNvPr id="6" name="矩形 5"/>
            <p:cNvSpPr/>
            <p:nvPr/>
          </p:nvSpPr>
          <p:spPr>
            <a:xfrm>
              <a:off x="1646912" y="570249"/>
              <a:ext cx="868958" cy="562254"/>
            </a:xfrm>
            <a:prstGeom prst="rect">
              <a:avLst/>
            </a:prstGeom>
            <a:solidFill>
              <a:srgbClr val="FF4C4C">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黑体" panose="02010609060101010101" pitchFamily="49" charset="-122"/>
                <a:cs typeface="+mn-cs"/>
              </a:endParaRPr>
            </a:p>
          </p:txBody>
        </p:sp>
        <p:sp>
          <p:nvSpPr>
            <p:cNvPr id="7" name="箭头: 五边形 32"/>
            <p:cNvSpPr/>
            <p:nvPr/>
          </p:nvSpPr>
          <p:spPr>
            <a:xfrm>
              <a:off x="1363687" y="570249"/>
              <a:ext cx="576092" cy="562254"/>
            </a:xfrm>
            <a:prstGeom prst="homePlat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黑体" panose="02010609060101010101" pitchFamily="49" charset="-122"/>
                <a:cs typeface="+mn-cs"/>
              </a:endParaRPr>
            </a:p>
          </p:txBody>
        </p:sp>
        <p:sp>
          <p:nvSpPr>
            <p:cNvPr id="8" name="矩形 7"/>
            <p:cNvSpPr/>
            <p:nvPr/>
          </p:nvSpPr>
          <p:spPr>
            <a:xfrm rot="10800000">
              <a:off x="6628056" y="570249"/>
              <a:ext cx="868959" cy="562254"/>
            </a:xfrm>
            <a:prstGeom prst="rect">
              <a:avLst/>
            </a:prstGeom>
            <a:solidFill>
              <a:srgbClr val="FF4C4C">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黑体" panose="02010609060101010101" pitchFamily="49" charset="-122"/>
                <a:cs typeface="+mn-cs"/>
              </a:endParaRPr>
            </a:p>
          </p:txBody>
        </p:sp>
        <p:sp>
          <p:nvSpPr>
            <p:cNvPr id="9" name="箭头: 五边形 38"/>
            <p:cNvSpPr/>
            <p:nvPr/>
          </p:nvSpPr>
          <p:spPr>
            <a:xfrm rot="10800000">
              <a:off x="7208968" y="570249"/>
              <a:ext cx="576092" cy="562254"/>
            </a:xfrm>
            <a:prstGeom prst="homePlat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黑体" panose="02010609060101010101" pitchFamily="49" charset="-122"/>
                <a:cs typeface="+mn-cs"/>
              </a:endParaRPr>
            </a:p>
          </p:txBody>
        </p:sp>
        <p:sp>
          <p:nvSpPr>
            <p:cNvPr id="10" name="矩形 9"/>
            <p:cNvSpPr/>
            <p:nvPr/>
          </p:nvSpPr>
          <p:spPr>
            <a:xfrm>
              <a:off x="2160333" y="369443"/>
              <a:ext cx="4823261" cy="562254"/>
            </a:xfrm>
            <a:prstGeom prst="rect">
              <a:avLst/>
            </a:prstGeom>
            <a:solidFill>
              <a:srgbClr val="FF4C4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r>
                <a:rPr lang="zh-CN" altLang="en-US" sz="2400" b="1" dirty="0" smtClean="0">
                  <a:solidFill>
                    <a:prstClr val="white"/>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判断及计算示例</a:t>
              </a:r>
              <a:endParaRPr kumimoji="0" lang="zh-CN" altLang="en-US" sz="24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endParaRPr>
            </a:p>
          </p:txBody>
        </p:sp>
        <p:sp>
          <p:nvSpPr>
            <p:cNvPr id="11" name="直角三角形 10"/>
            <p:cNvSpPr/>
            <p:nvPr/>
          </p:nvSpPr>
          <p:spPr>
            <a:xfrm rot="10800000">
              <a:off x="2160333" y="931697"/>
              <a:ext cx="355537" cy="200806"/>
            </a:xfrm>
            <a:prstGeom prst="rtTriangl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黑体" panose="02010609060101010101" pitchFamily="49" charset="-122"/>
                <a:cs typeface="+mn-cs"/>
              </a:endParaRPr>
            </a:p>
          </p:txBody>
        </p:sp>
        <p:sp>
          <p:nvSpPr>
            <p:cNvPr id="12" name="直角三角形 11"/>
            <p:cNvSpPr/>
            <p:nvPr/>
          </p:nvSpPr>
          <p:spPr>
            <a:xfrm rot="10800000" flipH="1">
              <a:off x="6628056" y="931697"/>
              <a:ext cx="355538" cy="200806"/>
            </a:xfrm>
            <a:prstGeom prst="rtTriangl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黑体" panose="02010609060101010101" pitchFamily="49" charset="-122"/>
                <a:cs typeface="+mn-cs"/>
              </a:endParaRPr>
            </a:p>
          </p:txBody>
        </p:sp>
      </p:grpSp>
      <p:grpSp>
        <p:nvGrpSpPr>
          <p:cNvPr id="5" name="组合 49"/>
          <p:cNvGrpSpPr/>
          <p:nvPr/>
        </p:nvGrpSpPr>
        <p:grpSpPr bwMode="auto">
          <a:xfrm>
            <a:off x="1928794" y="1857370"/>
            <a:ext cx="3929090" cy="571504"/>
            <a:chOff x="1538530" y="2569468"/>
            <a:chExt cx="6345838" cy="561239"/>
          </a:xfrm>
        </p:grpSpPr>
        <p:sp>
          <p:nvSpPr>
            <p:cNvPr id="14" name="矩形 13"/>
            <p:cNvSpPr/>
            <p:nvPr/>
          </p:nvSpPr>
          <p:spPr>
            <a:xfrm>
              <a:off x="1538530" y="2605473"/>
              <a:ext cx="432265" cy="432048"/>
            </a:xfrm>
            <a:prstGeom prst="rect">
              <a:avLst/>
            </a:prstGeom>
            <a:solidFill>
              <a:srgbClr val="FF4C4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en-US" altLang="zh-CN" sz="2000" b="1"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mn-cs"/>
                </a:rPr>
                <a:t>1</a:t>
              </a:r>
              <a:endParaRPr kumimoji="0" lang="zh-CN" altLang="en-US" sz="2000" b="1"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mn-cs"/>
              </a:endParaRPr>
            </a:p>
          </p:txBody>
        </p:sp>
        <p:sp>
          <p:nvSpPr>
            <p:cNvPr id="15" name="文本框 43"/>
            <p:cNvSpPr txBox="1"/>
            <p:nvPr/>
          </p:nvSpPr>
          <p:spPr>
            <a:xfrm>
              <a:off x="2671625" y="2641476"/>
              <a:ext cx="5212743" cy="489231"/>
            </a:xfrm>
            <a:prstGeom prst="rect">
              <a:avLst/>
            </a:prstGeom>
            <a:noFill/>
            <a:ln>
              <a:noFill/>
            </a:ln>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defRPr/>
              </a:pPr>
              <a:endParaRPr kumimoji="0" lang="zh-CN" altLang="en-US" sz="1800" b="1"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cxnSp>
          <p:nvCxnSpPr>
            <p:cNvPr id="16" name="直接连接符 15"/>
            <p:cNvCxnSpPr/>
            <p:nvPr/>
          </p:nvCxnSpPr>
          <p:spPr>
            <a:xfrm>
              <a:off x="1548761" y="2569468"/>
              <a:ext cx="6335607" cy="0"/>
            </a:xfrm>
            <a:prstGeom prst="line">
              <a:avLst/>
            </a:prstGeom>
            <a:ln w="15875">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7" name="直接连接符 16"/>
            <p:cNvCxnSpPr/>
            <p:nvPr/>
          </p:nvCxnSpPr>
          <p:spPr>
            <a:xfrm>
              <a:off x="1546204" y="3073524"/>
              <a:ext cx="6338164" cy="0"/>
            </a:xfrm>
            <a:prstGeom prst="line">
              <a:avLst/>
            </a:prstGeom>
            <a:ln w="15875">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grpSp>
        <p:nvGrpSpPr>
          <p:cNvPr id="13" name="组合 49"/>
          <p:cNvGrpSpPr/>
          <p:nvPr/>
        </p:nvGrpSpPr>
        <p:grpSpPr bwMode="auto">
          <a:xfrm>
            <a:off x="1928794" y="2714625"/>
            <a:ext cx="4500594" cy="513275"/>
            <a:chOff x="1538530" y="2569468"/>
            <a:chExt cx="6894720" cy="504056"/>
          </a:xfrm>
        </p:grpSpPr>
        <p:sp>
          <p:nvSpPr>
            <p:cNvPr id="19" name="矩形 18"/>
            <p:cNvSpPr/>
            <p:nvPr/>
          </p:nvSpPr>
          <p:spPr>
            <a:xfrm>
              <a:off x="1538530" y="2605473"/>
              <a:ext cx="432265" cy="432048"/>
            </a:xfrm>
            <a:prstGeom prst="rect">
              <a:avLst/>
            </a:prstGeom>
            <a:solidFill>
              <a:srgbClr val="FF4C4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r>
                <a:rPr lang="en-US" altLang="zh-CN" sz="2000" b="1" dirty="0" smtClean="0">
                  <a:solidFill>
                    <a:prstClr val="white"/>
                  </a:solidFill>
                  <a:latin typeface="微软雅黑" panose="020B0503020204020204" pitchFamily="34" charset="-122"/>
                  <a:ea typeface="微软雅黑" panose="020B0503020204020204" pitchFamily="34" charset="-122"/>
                </a:rPr>
                <a:t>2</a:t>
              </a:r>
              <a:endParaRPr kumimoji="0" lang="zh-CN" altLang="en-US" sz="2000" b="1"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mn-cs"/>
              </a:endParaRPr>
            </a:p>
          </p:txBody>
        </p:sp>
        <p:sp>
          <p:nvSpPr>
            <p:cNvPr id="20" name="文本框 43"/>
            <p:cNvSpPr txBox="1"/>
            <p:nvPr/>
          </p:nvSpPr>
          <p:spPr>
            <a:xfrm>
              <a:off x="2344236" y="2641476"/>
              <a:ext cx="6089014" cy="362698"/>
            </a:xfrm>
            <a:prstGeom prst="rect">
              <a:avLst/>
            </a:prstGeom>
            <a:noFill/>
            <a:ln>
              <a:noFill/>
            </a:ln>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defRPr/>
              </a:pPr>
              <a:r>
                <a:rPr lang="zh-CN" altLang="en-US" b="1" dirty="0" smtClean="0">
                  <a:solidFill>
                    <a:prstClr val="black">
                      <a:lumMod val="65000"/>
                      <a:lumOff val="35000"/>
                    </a:prstClr>
                  </a:solidFill>
                  <a:latin typeface="微软雅黑" panose="020B0503020204020204" pitchFamily="34" charset="-122"/>
                  <a:ea typeface="微软雅黑" panose="020B0503020204020204" pitchFamily="34" charset="-122"/>
                </a:rPr>
                <a:t>应纳所得税额及减免所得税额</a:t>
              </a:r>
              <a:r>
                <a:rPr kumimoji="0" lang="zh-CN" altLang="en-US" sz="1800" b="1" i="0" u="none" strike="noStrike" kern="1200" cap="none" spc="0" normalizeH="0" baseline="0" noProof="0" dirty="0" smtClean="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Arial" panose="020B0604020202020204" pitchFamily="34" charset="0"/>
                </a:rPr>
                <a:t>的计算</a:t>
              </a:r>
              <a:endParaRPr kumimoji="0" lang="zh-CN" altLang="en-US" sz="1800" b="1"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cxnSp>
          <p:nvCxnSpPr>
            <p:cNvPr id="21" name="直接连接符 20"/>
            <p:cNvCxnSpPr/>
            <p:nvPr/>
          </p:nvCxnSpPr>
          <p:spPr>
            <a:xfrm>
              <a:off x="1548761" y="2569468"/>
              <a:ext cx="6335607" cy="0"/>
            </a:xfrm>
            <a:prstGeom prst="line">
              <a:avLst/>
            </a:prstGeom>
            <a:ln w="15875">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22" name="直接连接符 21"/>
            <p:cNvCxnSpPr/>
            <p:nvPr/>
          </p:nvCxnSpPr>
          <p:spPr>
            <a:xfrm>
              <a:off x="1546204" y="3073524"/>
              <a:ext cx="6338164" cy="0"/>
            </a:xfrm>
            <a:prstGeom prst="line">
              <a:avLst/>
            </a:prstGeom>
            <a:ln w="15875">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sp>
        <p:nvSpPr>
          <p:cNvPr id="28" name="矩形 27"/>
          <p:cNvSpPr/>
          <p:nvPr/>
        </p:nvSpPr>
        <p:spPr>
          <a:xfrm>
            <a:off x="2000232" y="1928808"/>
            <a:ext cx="3857652" cy="369332"/>
          </a:xfrm>
          <a:prstGeom prst="rect">
            <a:avLst/>
          </a:prstGeom>
        </p:spPr>
        <p:txBody>
          <a:bodyPr wrap="square">
            <a:spAutoFit/>
          </a:bodyPr>
          <a:lstStyle/>
          <a:p>
            <a:r>
              <a:rPr lang="zh-CN" altLang="en-US" b="1" dirty="0" smtClean="0">
                <a:solidFill>
                  <a:prstClr val="black">
                    <a:lumMod val="65000"/>
                    <a:lumOff val="35000"/>
                  </a:prstClr>
                </a:solidFill>
                <a:latin typeface="微软雅黑" panose="020B0503020204020204" pitchFamily="34" charset="-122"/>
                <a:ea typeface="微软雅黑" panose="020B0503020204020204" pitchFamily="34" charset="-122"/>
              </a:rPr>
              <a:t>      是否符合小微企业条件的判断</a:t>
            </a:r>
            <a:endParaRPr lang="zh-CN" altLang="en-US" b="1" dirty="0" smtClean="0">
              <a:solidFill>
                <a:prstClr val="black">
                  <a:lumMod val="65000"/>
                  <a:lumOff val="35000"/>
                </a:prstClr>
              </a:solidFill>
              <a:latin typeface="微软雅黑" panose="020B0503020204020204" pitchFamily="34" charset="-122"/>
              <a:ea typeface="微软雅黑" panose="020B0503020204020204" pitchFamily="34" charset="-122"/>
            </a:endParaRPr>
          </a:p>
        </p:txBody>
      </p:sp>
      <p:pic>
        <p:nvPicPr>
          <p:cNvPr id="29" name="图片 16" descr="纳税人学堂0714.jpg"/>
          <p:cNvPicPr>
            <a:picLocks noChangeAspect="1"/>
          </p:cNvPicPr>
          <p:nvPr/>
        </p:nvPicPr>
        <p:blipFill>
          <a:blip r:embed="rId2" cstate="print">
            <a:clrChange>
              <a:clrFrom>
                <a:srgbClr val="FFFFFF"/>
              </a:clrFrom>
              <a:clrTo>
                <a:srgbClr val="FFFFFF">
                  <a:alpha val="0"/>
                </a:srgbClr>
              </a:clrTo>
            </a:clrChange>
          </a:blip>
          <a:srcRect r="53629"/>
          <a:stretch>
            <a:fillRect/>
          </a:stretch>
        </p:blipFill>
        <p:spPr bwMode="auto">
          <a:xfrm>
            <a:off x="285720" y="2000246"/>
            <a:ext cx="1382713" cy="1825625"/>
          </a:xfrm>
          <a:prstGeom prst="rect">
            <a:avLst/>
          </a:prstGeom>
          <a:noFill/>
          <a:ln w="9525">
            <a:noFill/>
            <a:miter lim="800000"/>
            <a:headEnd/>
            <a:tailEnd/>
          </a:ln>
        </p:spPr>
      </p:pic>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2" descr="2"/>
          <p:cNvPicPr>
            <a:picLocks noChangeAspect="1"/>
          </p:cNvPicPr>
          <p:nvPr/>
        </p:nvPicPr>
        <p:blipFill>
          <a:blip r:embed="rId1" cstate="print"/>
          <a:srcRect/>
          <a:stretch>
            <a:fillRect/>
          </a:stretch>
        </p:blipFill>
        <p:spPr bwMode="auto">
          <a:xfrm>
            <a:off x="53975" y="146050"/>
            <a:ext cx="693738" cy="530225"/>
          </a:xfrm>
          <a:prstGeom prst="rect">
            <a:avLst/>
          </a:prstGeom>
          <a:noFill/>
          <a:ln w="9525">
            <a:noFill/>
            <a:miter lim="800000"/>
            <a:headEnd/>
            <a:tailEnd/>
          </a:ln>
        </p:spPr>
      </p:pic>
      <p:sp>
        <p:nvSpPr>
          <p:cNvPr id="4" name="TextBox 3"/>
          <p:cNvSpPr txBox="1"/>
          <p:nvPr/>
        </p:nvSpPr>
        <p:spPr>
          <a:xfrm>
            <a:off x="714348" y="214297"/>
            <a:ext cx="3286148" cy="461665"/>
          </a:xfrm>
          <a:prstGeom prst="rect">
            <a:avLst/>
          </a:prstGeom>
          <a:noFill/>
        </p:spPr>
        <p:txBody>
          <a:bodyPr wrap="square" rtlCol="0">
            <a:spAutoFit/>
          </a:bodyPr>
          <a:lstStyle/>
          <a:p>
            <a:pPr lvl="0">
              <a:defRPr/>
            </a:pPr>
            <a:r>
              <a:rPr lang="zh-CN" altLang="en-US" sz="2400" b="1" kern="1600" spc="300" dirty="0"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成都税务纳税人学堂</a:t>
            </a:r>
            <a:endParaRPr lang="zh-CN" altLang="en-US" sz="2400" b="1" kern="1600" spc="300" dirty="0">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45059" name="Rectangle 3"/>
          <p:cNvSpPr>
            <a:spLocks noChangeArrowheads="1"/>
          </p:cNvSpPr>
          <p:nvPr/>
        </p:nvSpPr>
        <p:spPr bwMode="auto">
          <a:xfrm>
            <a:off x="0" y="0"/>
            <a:ext cx="452047" cy="569387"/>
          </a:xfrm>
          <a:prstGeom prst="rect">
            <a:avLst/>
          </a:prstGeom>
          <a:noFill/>
          <a:ln w="9525">
            <a:noFill/>
            <a:miter lim="800000"/>
          </a:ln>
          <a:effectLst/>
        </p:spPr>
        <p:txBody>
          <a:bodyPr vert="horz" wrap="none" lIns="0" tIns="0" rIns="0" bIns="0" numCol="1" anchor="ctr" anchorCtr="0" compatLnSpc="1">
            <a:spAutoFit/>
          </a:bodyPr>
          <a:lstStyle/>
          <a:p>
            <a:pPr marL="0" marR="0" lvl="0" indent="0" algn="l" defTabSz="914400" rtl="0" eaLnBrk="1" fontAlgn="base" latinLnBrk="0" hangingPunct="1">
              <a:lnSpc>
                <a:spcPct val="100000"/>
              </a:lnSpc>
              <a:spcBef>
                <a:spcPct val="0"/>
              </a:spcBef>
              <a:spcAft>
                <a:spcPct val="0"/>
              </a:spcAft>
              <a:buClrTx/>
              <a:buSzTx/>
              <a:buFontTx/>
              <a:buNone/>
            </a:pPr>
            <a:endParaRPr kumimoji="0" lang="zh-CN" sz="1800" b="0" i="0" u="none" strike="noStrike" cap="none" normalizeH="0" baseline="0" dirty="0" smtClean="0">
              <a:ln>
                <a:noFill/>
              </a:ln>
              <a:solidFill>
                <a:schemeClr val="tx1"/>
              </a:solidFill>
              <a:effectLst/>
              <a:latin typeface="Arial" panose="020B0604020202020204" pitchFamily="34" charset="0"/>
              <a:ea typeface="宋体" panose="02010600030101010101" pitchFamily="2" charset="-122"/>
              <a:cs typeface="宋体" panose="02010600030101010101" pitchFamily="2" charset="-122"/>
            </a:endParaRPr>
          </a:p>
          <a:p>
            <a:pPr marL="0" marR="0" lvl="0" indent="0" algn="l" defTabSz="914400" rtl="0" eaLnBrk="0" fontAlgn="base" latinLnBrk="0" hangingPunct="0">
              <a:lnSpc>
                <a:spcPct val="100000"/>
              </a:lnSpc>
              <a:spcBef>
                <a:spcPct val="0"/>
              </a:spcBef>
              <a:spcAft>
                <a:spcPct val="0"/>
              </a:spcAft>
              <a:buClrTx/>
              <a:buSzTx/>
              <a:buFontTx/>
              <a:buNone/>
            </a:pPr>
            <a:r>
              <a:rPr kumimoji="0" lang="zh-CN" sz="1800" b="0" i="0" u="none" strike="noStrike" cap="none" normalizeH="0" baseline="0" dirty="0" smtClean="0">
                <a:ln>
                  <a:noFill/>
                </a:ln>
                <a:solidFill>
                  <a:schemeClr val="tx1"/>
                </a:solidFill>
                <a:effectLst/>
                <a:latin typeface="Arial" panose="020B0604020202020204" pitchFamily="34" charset="0"/>
                <a:ea typeface="宋体" panose="02010600030101010101" pitchFamily="2" charset="-122"/>
                <a:cs typeface="宋体" panose="02010600030101010101" pitchFamily="2" charset="-122"/>
              </a:rPr>
              <a:t>  </a:t>
            </a:r>
            <a:r>
              <a:rPr kumimoji="0" lang="zh-CN" sz="1900" b="0" i="0" u="none" strike="noStrike" cap="none" normalizeH="0" baseline="0" dirty="0" smtClean="0">
                <a:ln>
                  <a:noFill/>
                </a:ln>
                <a:solidFill>
                  <a:schemeClr val="tx1"/>
                </a:solidFill>
                <a:effectLst/>
                <a:latin typeface="Arial" panose="020B0604020202020204" pitchFamily="34" charset="0"/>
                <a:ea typeface="宋体" panose="02010600030101010101" pitchFamily="2" charset="-122"/>
                <a:cs typeface="宋体" panose="02010600030101010101" pitchFamily="2" charset="-122"/>
              </a:rPr>
              <a:t> </a:t>
            </a:r>
            <a:r>
              <a:rPr kumimoji="0" lang="zh-CN" sz="1800" b="0" i="0" u="none" strike="noStrike" cap="none" normalizeH="0" baseline="0" dirty="0" smtClean="0">
                <a:ln>
                  <a:noFill/>
                </a:ln>
                <a:solidFill>
                  <a:schemeClr val="tx1"/>
                </a:solidFill>
                <a:effectLst/>
                <a:latin typeface="Arial" panose="020B0604020202020204" pitchFamily="34" charset="0"/>
                <a:ea typeface="宋体" panose="02010600030101010101" pitchFamily="2" charset="-122"/>
                <a:cs typeface="宋体" panose="02010600030101010101" pitchFamily="2" charset="-122"/>
              </a:rPr>
              <a:t>    </a:t>
            </a:r>
            <a:endParaRPr kumimoji="0" lang="zh-CN" sz="1800" b="0" i="0" u="none" strike="noStrike" cap="none" normalizeH="0" baseline="0" dirty="0" smtClean="0">
              <a:ln>
                <a:noFill/>
              </a:ln>
              <a:solidFill>
                <a:schemeClr val="tx1"/>
              </a:solidFill>
              <a:effectLst/>
              <a:latin typeface="Arial" panose="020B0604020202020204" pitchFamily="34" charset="0"/>
              <a:ea typeface="宋体" panose="02010600030101010101" pitchFamily="2" charset="-122"/>
              <a:cs typeface="宋体" panose="02010600030101010101" pitchFamily="2" charset="-122"/>
            </a:endParaRPr>
          </a:p>
        </p:txBody>
      </p:sp>
      <p:sp>
        <p:nvSpPr>
          <p:cNvPr id="45060" name="AutoShape 4" descr="https://mmbiz.qpic.cn/mmbiz_png/dlYCOd8V1WFUR1Xib0Tcib1I6jH0gibVtyG7VMZQKRtZy8ZzAx8R9t5pZhwEcvETbBdfVS3BbaibNV9S0VtVtCZZoQ/640?wx_fmt=png&amp;tp=webp&amp;wxfrom=5&amp;wx_lazy=1&amp;wx_co=1"/>
          <p:cNvSpPr>
            <a:spLocks noChangeAspect="1" noChangeArrowheads="1"/>
          </p:cNvSpPr>
          <p:nvPr/>
        </p:nvSpPr>
        <p:spPr bwMode="auto">
          <a:xfrm>
            <a:off x="63500" y="496888"/>
            <a:ext cx="304800" cy="304800"/>
          </a:xfrm>
          <a:prstGeom prst="rect">
            <a:avLst/>
          </a:prstGeom>
          <a:noFill/>
        </p:spPr>
        <p:txBody>
          <a:bodyPr vert="horz" wrap="square" lIns="91440" tIns="45720" rIns="91440" bIns="45720" numCol="1" anchor="t" anchorCtr="0" compatLnSpc="1"/>
          <a:lstStyle/>
          <a:p>
            <a:endParaRPr lang="zh-CN" altLang="en-US"/>
          </a:p>
        </p:txBody>
      </p:sp>
      <p:sp>
        <p:nvSpPr>
          <p:cNvPr id="9" name="矩形 8"/>
          <p:cNvSpPr/>
          <p:nvPr/>
        </p:nvSpPr>
        <p:spPr>
          <a:xfrm>
            <a:off x="357158" y="785800"/>
            <a:ext cx="8643998" cy="646331"/>
          </a:xfrm>
          <a:prstGeom prst="rect">
            <a:avLst/>
          </a:prstGeom>
        </p:spPr>
        <p:txBody>
          <a:bodyPr wrap="square">
            <a:spAutoFit/>
          </a:bodyPr>
          <a:lstStyle/>
          <a:p>
            <a:r>
              <a:rPr lang="zh-CN" altLang="en-US" b="1" dirty="0" smtClean="0">
                <a:solidFill>
                  <a:srgbClr val="C00000"/>
                </a:solidFill>
              </a:rPr>
              <a:t>例</a:t>
            </a:r>
            <a:r>
              <a:rPr lang="en-US" altLang="zh-CN" b="1" dirty="0" smtClean="0">
                <a:solidFill>
                  <a:srgbClr val="C00000"/>
                </a:solidFill>
              </a:rPr>
              <a:t>1</a:t>
            </a:r>
            <a:r>
              <a:rPr lang="zh-CN" altLang="en-US" b="1" dirty="0" smtClean="0">
                <a:solidFill>
                  <a:srgbClr val="C00000"/>
                </a:solidFill>
              </a:rPr>
              <a:t>：</a:t>
            </a:r>
            <a:r>
              <a:rPr lang="en-US" altLang="zh-CN" dirty="0" smtClean="0"/>
              <a:t>A</a:t>
            </a:r>
            <a:r>
              <a:rPr lang="zh-CN" altLang="en-US" dirty="0" smtClean="0"/>
              <a:t>企业</a:t>
            </a:r>
            <a:r>
              <a:rPr lang="en-US" altLang="zh-CN" dirty="0" smtClean="0">
                <a:solidFill>
                  <a:srgbClr val="C00000"/>
                </a:solidFill>
              </a:rPr>
              <a:t>2017</a:t>
            </a:r>
            <a:r>
              <a:rPr lang="zh-CN" altLang="en-US" dirty="0" smtClean="0">
                <a:solidFill>
                  <a:srgbClr val="C00000"/>
                </a:solidFill>
              </a:rPr>
              <a:t>年成立</a:t>
            </a:r>
            <a:r>
              <a:rPr lang="zh-CN" altLang="en-US" dirty="0" smtClean="0"/>
              <a:t>，从事国家非限制和禁止行业，</a:t>
            </a:r>
            <a:r>
              <a:rPr lang="en-US" altLang="zh-CN" dirty="0" smtClean="0"/>
              <a:t>2019</a:t>
            </a:r>
            <a:r>
              <a:rPr lang="zh-CN" altLang="en-US" dirty="0" smtClean="0"/>
              <a:t>年各季度的资产总额、从业人数以及累计应纳税所得额情况如下表所示：</a:t>
            </a:r>
            <a:endParaRPr lang="zh-CN" altLang="en-US" dirty="0"/>
          </a:p>
        </p:txBody>
      </p:sp>
      <p:pic>
        <p:nvPicPr>
          <p:cNvPr id="45061" name="Picture 5"/>
          <p:cNvPicPr>
            <a:picLocks noChangeAspect="1" noChangeArrowheads="1"/>
          </p:cNvPicPr>
          <p:nvPr/>
        </p:nvPicPr>
        <p:blipFill>
          <a:blip r:embed="rId2" cstate="print"/>
          <a:srcRect/>
          <a:stretch>
            <a:fillRect/>
          </a:stretch>
        </p:blipFill>
        <p:spPr bwMode="auto">
          <a:xfrm>
            <a:off x="785785" y="1437230"/>
            <a:ext cx="7429553" cy="2777594"/>
          </a:xfrm>
          <a:prstGeom prst="rect">
            <a:avLst/>
          </a:prstGeom>
          <a:noFill/>
          <a:ln w="9525">
            <a:noFill/>
            <a:miter lim="800000"/>
            <a:headEnd/>
            <a:tailEnd/>
          </a:ln>
          <a:effectLst/>
        </p:spPr>
      </p:pic>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2" descr="2"/>
          <p:cNvPicPr>
            <a:picLocks noChangeAspect="1"/>
          </p:cNvPicPr>
          <p:nvPr/>
        </p:nvPicPr>
        <p:blipFill>
          <a:blip r:embed="rId1" cstate="print"/>
          <a:srcRect/>
          <a:stretch>
            <a:fillRect/>
          </a:stretch>
        </p:blipFill>
        <p:spPr bwMode="auto">
          <a:xfrm>
            <a:off x="53975" y="146050"/>
            <a:ext cx="693738" cy="530225"/>
          </a:xfrm>
          <a:prstGeom prst="rect">
            <a:avLst/>
          </a:prstGeom>
          <a:noFill/>
          <a:ln w="9525">
            <a:noFill/>
            <a:miter lim="800000"/>
            <a:headEnd/>
            <a:tailEnd/>
          </a:ln>
        </p:spPr>
      </p:pic>
      <p:sp>
        <p:nvSpPr>
          <p:cNvPr id="3" name="矩形 2"/>
          <p:cNvSpPr/>
          <p:nvPr/>
        </p:nvSpPr>
        <p:spPr>
          <a:xfrm>
            <a:off x="3267797" y="2387084"/>
            <a:ext cx="3416320" cy="646331"/>
          </a:xfrm>
          <a:prstGeom prst="rect">
            <a:avLst/>
          </a:prstGeom>
        </p:spPr>
        <p:txBody>
          <a:bodyPr wrap="none">
            <a:spAutoFit/>
          </a:bodyPr>
          <a:lstStyle/>
          <a:p>
            <a:pPr>
              <a:defRPr/>
            </a:pPr>
            <a:r>
              <a:rPr lang="zh-CN" altLang="en-US" b="1" kern="1600" spc="300" dirty="0"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成都税成都税务纳税人学堂</a:t>
            </a:r>
            <a:endParaRPr lang="zh-CN" altLang="en-US" b="1" kern="1600" spc="300" dirty="0" smtClean="0">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a:p>
            <a:pPr lvl="0">
              <a:defRPr/>
            </a:pPr>
            <a:r>
              <a:rPr lang="zh-CN" altLang="en-US" b="1" kern="1600" spc="300" dirty="0"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务纳税人学堂</a:t>
            </a:r>
            <a:endParaRPr lang="zh-CN" altLang="en-US" b="1" kern="1600" spc="300" dirty="0">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4" name="TextBox 3"/>
          <p:cNvSpPr txBox="1"/>
          <p:nvPr/>
        </p:nvSpPr>
        <p:spPr>
          <a:xfrm>
            <a:off x="714348" y="214297"/>
            <a:ext cx="3286148" cy="461665"/>
          </a:xfrm>
          <a:prstGeom prst="rect">
            <a:avLst/>
          </a:prstGeom>
          <a:noFill/>
        </p:spPr>
        <p:txBody>
          <a:bodyPr wrap="square" rtlCol="0">
            <a:spAutoFit/>
          </a:bodyPr>
          <a:lstStyle/>
          <a:p>
            <a:pPr lvl="0">
              <a:defRPr/>
            </a:pPr>
            <a:r>
              <a:rPr lang="zh-CN" altLang="en-US" sz="2400" b="1" kern="1600" spc="300" dirty="0"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成都税务纳税人学堂</a:t>
            </a:r>
            <a:endParaRPr lang="zh-CN" altLang="en-US" sz="2400" b="1" kern="1600" spc="300" dirty="0">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pic>
        <p:nvPicPr>
          <p:cNvPr id="44033" name="Picture 1"/>
          <p:cNvPicPr>
            <a:picLocks noChangeAspect="1" noChangeArrowheads="1"/>
          </p:cNvPicPr>
          <p:nvPr/>
        </p:nvPicPr>
        <p:blipFill>
          <a:blip r:embed="rId2" cstate="print"/>
          <a:srcRect/>
          <a:stretch>
            <a:fillRect/>
          </a:stretch>
        </p:blipFill>
        <p:spPr bwMode="auto">
          <a:xfrm>
            <a:off x="1883060" y="714362"/>
            <a:ext cx="7030358" cy="4286280"/>
          </a:xfrm>
          <a:prstGeom prst="rect">
            <a:avLst/>
          </a:prstGeom>
        </p:spPr>
        <p:style>
          <a:lnRef idx="1">
            <a:schemeClr val="accent2"/>
          </a:lnRef>
          <a:fillRef idx="3">
            <a:schemeClr val="accent2"/>
          </a:fillRef>
          <a:effectRef idx="2">
            <a:schemeClr val="accent2"/>
          </a:effectRef>
          <a:fontRef idx="minor">
            <a:schemeClr val="lt1"/>
          </a:fontRef>
        </p:style>
      </p:pic>
      <p:sp>
        <p:nvSpPr>
          <p:cNvPr id="6" name="矩形 5"/>
          <p:cNvSpPr/>
          <p:nvPr/>
        </p:nvSpPr>
        <p:spPr>
          <a:xfrm>
            <a:off x="285720" y="928676"/>
            <a:ext cx="1571636" cy="2031325"/>
          </a:xfrm>
          <a:prstGeom prst="rect">
            <a:avLst/>
          </a:prstGeom>
        </p:spPr>
        <p:txBody>
          <a:bodyPr wrap="square">
            <a:spAutoFit/>
          </a:bodyPr>
          <a:lstStyle/>
          <a:p>
            <a:r>
              <a:rPr lang="zh-CN" altLang="en-US" b="1" dirty="0" smtClean="0">
                <a:solidFill>
                  <a:schemeClr val="tx1">
                    <a:lumMod val="75000"/>
                    <a:lumOff val="25000"/>
                  </a:schemeClr>
                </a:solidFill>
              </a:rPr>
              <a:t>解析：</a:t>
            </a:r>
            <a:r>
              <a:rPr lang="en-US" altLang="zh-CN" dirty="0" smtClean="0">
                <a:solidFill>
                  <a:schemeClr val="tx1">
                    <a:lumMod val="75000"/>
                    <a:lumOff val="25000"/>
                  </a:schemeClr>
                </a:solidFill>
              </a:rPr>
              <a:t>A</a:t>
            </a:r>
            <a:r>
              <a:rPr lang="zh-CN" altLang="en-US" dirty="0" smtClean="0">
                <a:solidFill>
                  <a:schemeClr val="tx1">
                    <a:lumMod val="75000"/>
                    <a:lumOff val="25000"/>
                  </a:schemeClr>
                </a:solidFill>
              </a:rPr>
              <a:t>企业在</a:t>
            </a:r>
            <a:r>
              <a:rPr lang="zh-CN" altLang="en-US" dirty="0" smtClean="0">
                <a:solidFill>
                  <a:srgbClr val="C00000"/>
                </a:solidFill>
              </a:rPr>
              <a:t>预缴</a:t>
            </a:r>
            <a:r>
              <a:rPr lang="en-US" altLang="zh-CN" dirty="0" smtClean="0">
                <a:solidFill>
                  <a:schemeClr val="tx1">
                    <a:lumMod val="75000"/>
                    <a:lumOff val="25000"/>
                  </a:schemeClr>
                </a:solidFill>
              </a:rPr>
              <a:t>2019</a:t>
            </a:r>
            <a:r>
              <a:rPr lang="zh-CN" altLang="en-US" dirty="0" smtClean="0">
                <a:solidFill>
                  <a:schemeClr val="tx1">
                    <a:lumMod val="75000"/>
                    <a:lumOff val="25000"/>
                  </a:schemeClr>
                </a:solidFill>
              </a:rPr>
              <a:t>年度企业所得税时，判断</a:t>
            </a:r>
            <a:r>
              <a:rPr lang="zh-CN" altLang="en-US" dirty="0" smtClean="0">
                <a:solidFill>
                  <a:srgbClr val="C00000"/>
                </a:solidFill>
              </a:rPr>
              <a:t>是否符合</a:t>
            </a:r>
            <a:r>
              <a:rPr lang="zh-CN" altLang="en-US" dirty="0" smtClean="0">
                <a:solidFill>
                  <a:schemeClr val="tx1">
                    <a:lumMod val="75000"/>
                    <a:lumOff val="25000"/>
                  </a:schemeClr>
                </a:solidFill>
              </a:rPr>
              <a:t>小型微利企业条件的具体过程如下：</a:t>
            </a:r>
            <a:endParaRPr lang="zh-CN" altLang="en-US" dirty="0">
              <a:solidFill>
                <a:schemeClr val="tx1">
                  <a:lumMod val="75000"/>
                  <a:lumOff val="25000"/>
                </a:schemeClr>
              </a:solidFill>
            </a:endParaRPr>
          </a:p>
        </p:txBody>
      </p:sp>
      <p:pic>
        <p:nvPicPr>
          <p:cNvPr id="7" name="图片 16" descr="纳税人学堂0714.jpg"/>
          <p:cNvPicPr>
            <a:picLocks noChangeAspect="1"/>
          </p:cNvPicPr>
          <p:nvPr/>
        </p:nvPicPr>
        <p:blipFill>
          <a:blip r:embed="rId3" cstate="print">
            <a:clrChange>
              <a:clrFrom>
                <a:srgbClr val="FFFFFF"/>
              </a:clrFrom>
              <a:clrTo>
                <a:srgbClr val="FFFFFF">
                  <a:alpha val="0"/>
                </a:srgbClr>
              </a:clrTo>
            </a:clrChange>
          </a:blip>
          <a:srcRect r="53629"/>
          <a:stretch>
            <a:fillRect/>
          </a:stretch>
        </p:blipFill>
        <p:spPr bwMode="auto">
          <a:xfrm>
            <a:off x="285720" y="3000378"/>
            <a:ext cx="1382713" cy="1825625"/>
          </a:xfrm>
          <a:prstGeom prst="rect">
            <a:avLst/>
          </a:prstGeom>
          <a:noFill/>
          <a:ln w="9525">
            <a:noFill/>
            <a:miter lim="800000"/>
            <a:headEnd/>
            <a:tailEnd/>
          </a:ln>
        </p:spPr>
      </p:pic>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2" descr="2"/>
          <p:cNvPicPr>
            <a:picLocks noChangeAspect="1"/>
          </p:cNvPicPr>
          <p:nvPr/>
        </p:nvPicPr>
        <p:blipFill>
          <a:blip r:embed="rId1" cstate="print"/>
          <a:srcRect/>
          <a:stretch>
            <a:fillRect/>
          </a:stretch>
        </p:blipFill>
        <p:spPr bwMode="auto">
          <a:xfrm>
            <a:off x="53975" y="146050"/>
            <a:ext cx="693738" cy="530225"/>
          </a:xfrm>
          <a:prstGeom prst="rect">
            <a:avLst/>
          </a:prstGeom>
          <a:noFill/>
          <a:ln w="9525">
            <a:noFill/>
            <a:miter lim="800000"/>
            <a:headEnd/>
            <a:tailEnd/>
          </a:ln>
        </p:spPr>
      </p:pic>
      <p:sp>
        <p:nvSpPr>
          <p:cNvPr id="3" name="矩形 2"/>
          <p:cNvSpPr/>
          <p:nvPr/>
        </p:nvSpPr>
        <p:spPr>
          <a:xfrm>
            <a:off x="3267797" y="2387084"/>
            <a:ext cx="3416320" cy="646331"/>
          </a:xfrm>
          <a:prstGeom prst="rect">
            <a:avLst/>
          </a:prstGeom>
        </p:spPr>
        <p:txBody>
          <a:bodyPr wrap="none">
            <a:spAutoFit/>
          </a:bodyPr>
          <a:lstStyle/>
          <a:p>
            <a:pPr>
              <a:defRPr/>
            </a:pPr>
            <a:r>
              <a:rPr lang="zh-CN" altLang="en-US" b="1" kern="1600" spc="300" dirty="0"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成都税成都税务纳税人学堂</a:t>
            </a:r>
            <a:endParaRPr lang="zh-CN" altLang="en-US" b="1" kern="1600" spc="300" dirty="0" smtClean="0">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a:p>
            <a:pPr lvl="0">
              <a:defRPr/>
            </a:pPr>
            <a:r>
              <a:rPr lang="zh-CN" altLang="en-US" b="1" kern="1600" spc="300" dirty="0"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务纳税人学堂</a:t>
            </a:r>
            <a:endParaRPr lang="zh-CN" altLang="en-US" b="1" kern="1600" spc="300" dirty="0">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4" name="TextBox 3"/>
          <p:cNvSpPr txBox="1"/>
          <p:nvPr/>
        </p:nvSpPr>
        <p:spPr>
          <a:xfrm>
            <a:off x="714348" y="214297"/>
            <a:ext cx="3286148" cy="461665"/>
          </a:xfrm>
          <a:prstGeom prst="rect">
            <a:avLst/>
          </a:prstGeom>
          <a:noFill/>
        </p:spPr>
        <p:txBody>
          <a:bodyPr wrap="square" rtlCol="0">
            <a:spAutoFit/>
          </a:bodyPr>
          <a:lstStyle/>
          <a:p>
            <a:pPr lvl="0">
              <a:defRPr/>
            </a:pPr>
            <a:r>
              <a:rPr lang="zh-CN" altLang="en-US" sz="2400" b="1" kern="1600" spc="300" dirty="0"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成都税务纳税人学堂</a:t>
            </a:r>
            <a:endParaRPr lang="zh-CN" altLang="en-US" sz="2400" b="1" kern="1600" spc="300" dirty="0">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5" name="矩形 4"/>
          <p:cNvSpPr/>
          <p:nvPr/>
        </p:nvSpPr>
        <p:spPr>
          <a:xfrm>
            <a:off x="500034" y="714362"/>
            <a:ext cx="8001056" cy="646331"/>
          </a:xfrm>
          <a:prstGeom prst="rect">
            <a:avLst/>
          </a:prstGeom>
        </p:spPr>
        <p:txBody>
          <a:bodyPr wrap="square">
            <a:spAutoFit/>
          </a:bodyPr>
          <a:lstStyle/>
          <a:p>
            <a:r>
              <a:rPr lang="zh-CN" altLang="en-US" b="1" dirty="0" smtClean="0">
                <a:solidFill>
                  <a:srgbClr val="C00000"/>
                </a:solidFill>
              </a:rPr>
              <a:t>例</a:t>
            </a:r>
            <a:r>
              <a:rPr lang="en-US" altLang="zh-CN" b="1" dirty="0" smtClean="0">
                <a:solidFill>
                  <a:srgbClr val="C00000"/>
                </a:solidFill>
              </a:rPr>
              <a:t>2</a:t>
            </a:r>
            <a:r>
              <a:rPr lang="zh-CN" altLang="en-US" b="1" dirty="0" smtClean="0">
                <a:solidFill>
                  <a:srgbClr val="C00000"/>
                </a:solidFill>
              </a:rPr>
              <a:t>：</a:t>
            </a:r>
            <a:r>
              <a:rPr lang="en-US" altLang="zh-CN" dirty="0" smtClean="0"/>
              <a:t>B</a:t>
            </a:r>
            <a:r>
              <a:rPr lang="zh-CN" altLang="en-US" dirty="0" smtClean="0"/>
              <a:t>企业</a:t>
            </a:r>
            <a:r>
              <a:rPr lang="en-US" altLang="zh-CN" dirty="0" smtClean="0">
                <a:solidFill>
                  <a:srgbClr val="C00000"/>
                </a:solidFill>
              </a:rPr>
              <a:t>2019</a:t>
            </a:r>
            <a:r>
              <a:rPr lang="zh-CN" altLang="en-US" dirty="0" smtClean="0">
                <a:solidFill>
                  <a:srgbClr val="C00000"/>
                </a:solidFill>
              </a:rPr>
              <a:t>年</a:t>
            </a:r>
            <a:r>
              <a:rPr lang="en-US" altLang="zh-CN" dirty="0" smtClean="0">
                <a:solidFill>
                  <a:srgbClr val="C00000"/>
                </a:solidFill>
              </a:rPr>
              <a:t>5</a:t>
            </a:r>
            <a:r>
              <a:rPr lang="zh-CN" altLang="en-US" dirty="0" smtClean="0">
                <a:solidFill>
                  <a:srgbClr val="C00000"/>
                </a:solidFill>
              </a:rPr>
              <a:t>月成立</a:t>
            </a:r>
            <a:r>
              <a:rPr lang="zh-CN" altLang="en-US" dirty="0" smtClean="0"/>
              <a:t>，从事国家非限制和禁止行业，</a:t>
            </a:r>
            <a:r>
              <a:rPr lang="en-US" altLang="zh-CN" dirty="0" smtClean="0"/>
              <a:t>2019</a:t>
            </a:r>
            <a:r>
              <a:rPr lang="zh-CN" altLang="en-US" dirty="0" smtClean="0"/>
              <a:t>年各季度的资产总额、从业人数以及累计应纳税所得额情况如下表所示：</a:t>
            </a:r>
            <a:endParaRPr lang="zh-CN" altLang="en-US" dirty="0"/>
          </a:p>
        </p:txBody>
      </p:sp>
      <p:pic>
        <p:nvPicPr>
          <p:cNvPr id="43009" name="Picture 1"/>
          <p:cNvPicPr>
            <a:picLocks noChangeAspect="1" noChangeArrowheads="1"/>
          </p:cNvPicPr>
          <p:nvPr/>
        </p:nvPicPr>
        <p:blipFill>
          <a:blip r:embed="rId2" cstate="print"/>
          <a:srcRect/>
          <a:stretch>
            <a:fillRect/>
          </a:stretch>
        </p:blipFill>
        <p:spPr bwMode="auto">
          <a:xfrm>
            <a:off x="357158" y="1643056"/>
            <a:ext cx="8501122" cy="2479414"/>
          </a:xfrm>
          <a:prstGeom prst="rect">
            <a:avLst/>
          </a:prstGeom>
          <a:noFill/>
          <a:ln w="9525">
            <a:noFill/>
            <a:miter lim="800000"/>
            <a:headEnd/>
            <a:tailEnd/>
          </a:ln>
          <a:effectLst/>
        </p:spPr>
      </p:pic>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2" descr="2"/>
          <p:cNvPicPr>
            <a:picLocks noChangeAspect="1"/>
          </p:cNvPicPr>
          <p:nvPr/>
        </p:nvPicPr>
        <p:blipFill>
          <a:blip r:embed="rId1" cstate="print"/>
          <a:srcRect/>
          <a:stretch>
            <a:fillRect/>
          </a:stretch>
        </p:blipFill>
        <p:spPr bwMode="auto">
          <a:xfrm>
            <a:off x="53975" y="146050"/>
            <a:ext cx="693738" cy="530225"/>
          </a:xfrm>
          <a:prstGeom prst="rect">
            <a:avLst/>
          </a:prstGeom>
          <a:noFill/>
          <a:ln w="9525">
            <a:noFill/>
            <a:miter lim="800000"/>
            <a:headEnd/>
            <a:tailEnd/>
          </a:ln>
        </p:spPr>
      </p:pic>
      <p:sp>
        <p:nvSpPr>
          <p:cNvPr id="3" name="矩形 2"/>
          <p:cNvSpPr/>
          <p:nvPr/>
        </p:nvSpPr>
        <p:spPr>
          <a:xfrm>
            <a:off x="3267797" y="2387084"/>
            <a:ext cx="3416320" cy="646331"/>
          </a:xfrm>
          <a:prstGeom prst="rect">
            <a:avLst/>
          </a:prstGeom>
        </p:spPr>
        <p:txBody>
          <a:bodyPr wrap="none">
            <a:spAutoFit/>
          </a:bodyPr>
          <a:lstStyle/>
          <a:p>
            <a:pPr>
              <a:defRPr/>
            </a:pPr>
            <a:r>
              <a:rPr lang="zh-CN" altLang="en-US" b="1" kern="1600" spc="300" dirty="0"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成都税成都税务纳税人学堂</a:t>
            </a:r>
            <a:endParaRPr lang="zh-CN" altLang="en-US" b="1" kern="1600" spc="300" dirty="0" smtClean="0">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a:p>
            <a:pPr lvl="0">
              <a:defRPr/>
            </a:pPr>
            <a:r>
              <a:rPr lang="zh-CN" altLang="en-US" b="1" kern="1600" spc="300" dirty="0"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务纳税人学堂</a:t>
            </a:r>
            <a:endParaRPr lang="zh-CN" altLang="en-US" b="1" kern="1600" spc="300" dirty="0">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4" name="TextBox 3"/>
          <p:cNvSpPr txBox="1"/>
          <p:nvPr/>
        </p:nvSpPr>
        <p:spPr>
          <a:xfrm>
            <a:off x="714348" y="214297"/>
            <a:ext cx="3286148" cy="461665"/>
          </a:xfrm>
          <a:prstGeom prst="rect">
            <a:avLst/>
          </a:prstGeom>
          <a:noFill/>
        </p:spPr>
        <p:txBody>
          <a:bodyPr wrap="square" rtlCol="0">
            <a:spAutoFit/>
          </a:bodyPr>
          <a:lstStyle/>
          <a:p>
            <a:pPr lvl="0">
              <a:defRPr/>
            </a:pPr>
            <a:r>
              <a:rPr lang="zh-CN" altLang="en-US" sz="2400" b="1" kern="1600" spc="300" dirty="0"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成都税务纳税人学堂</a:t>
            </a:r>
            <a:endParaRPr lang="zh-CN" altLang="en-US" sz="2400" b="1" kern="1600" spc="300" dirty="0">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5" name="矩形 4"/>
          <p:cNvSpPr/>
          <p:nvPr/>
        </p:nvSpPr>
        <p:spPr>
          <a:xfrm>
            <a:off x="214282" y="785800"/>
            <a:ext cx="1714512" cy="2031325"/>
          </a:xfrm>
          <a:prstGeom prst="rect">
            <a:avLst/>
          </a:prstGeom>
        </p:spPr>
        <p:txBody>
          <a:bodyPr wrap="square">
            <a:spAutoFit/>
          </a:bodyPr>
          <a:lstStyle/>
          <a:p>
            <a:r>
              <a:rPr lang="zh-CN" altLang="en-US" b="1" dirty="0" smtClean="0"/>
              <a:t>解析：</a:t>
            </a:r>
            <a:r>
              <a:rPr lang="en-US" altLang="zh-CN" dirty="0" smtClean="0"/>
              <a:t>B</a:t>
            </a:r>
            <a:r>
              <a:rPr lang="zh-CN" altLang="en-US" dirty="0" smtClean="0"/>
              <a:t>企业在</a:t>
            </a:r>
            <a:r>
              <a:rPr lang="zh-CN" altLang="en-US" dirty="0" smtClean="0">
                <a:solidFill>
                  <a:srgbClr val="C00000"/>
                </a:solidFill>
              </a:rPr>
              <a:t>预缴</a:t>
            </a:r>
            <a:r>
              <a:rPr lang="en-US" altLang="zh-CN" dirty="0" smtClean="0"/>
              <a:t>2019</a:t>
            </a:r>
            <a:r>
              <a:rPr lang="zh-CN" altLang="en-US" dirty="0" smtClean="0"/>
              <a:t>年度企业所得税时，判断</a:t>
            </a:r>
            <a:r>
              <a:rPr lang="zh-CN" altLang="en-US" dirty="0" smtClean="0">
                <a:solidFill>
                  <a:srgbClr val="C00000"/>
                </a:solidFill>
              </a:rPr>
              <a:t>是否符合</a:t>
            </a:r>
            <a:r>
              <a:rPr lang="zh-CN" altLang="en-US" dirty="0" smtClean="0"/>
              <a:t>小型微利企业条件的具体过程如下：</a:t>
            </a:r>
            <a:endParaRPr lang="zh-CN" altLang="en-US" dirty="0"/>
          </a:p>
        </p:txBody>
      </p:sp>
      <p:pic>
        <p:nvPicPr>
          <p:cNvPr id="6" name="图片 16" descr="纳税人学堂0714.jpg"/>
          <p:cNvPicPr>
            <a:picLocks noChangeAspect="1"/>
          </p:cNvPicPr>
          <p:nvPr/>
        </p:nvPicPr>
        <p:blipFill>
          <a:blip r:embed="rId2" cstate="print">
            <a:clrChange>
              <a:clrFrom>
                <a:srgbClr val="FFFFFF"/>
              </a:clrFrom>
              <a:clrTo>
                <a:srgbClr val="FFFFFF">
                  <a:alpha val="0"/>
                </a:srgbClr>
              </a:clrTo>
            </a:clrChange>
          </a:blip>
          <a:srcRect r="53629"/>
          <a:stretch>
            <a:fillRect/>
          </a:stretch>
        </p:blipFill>
        <p:spPr bwMode="auto">
          <a:xfrm>
            <a:off x="285720" y="3000378"/>
            <a:ext cx="1382713" cy="1825625"/>
          </a:xfrm>
          <a:prstGeom prst="rect">
            <a:avLst/>
          </a:prstGeom>
          <a:noFill/>
          <a:ln w="9525">
            <a:noFill/>
            <a:miter lim="800000"/>
            <a:headEnd/>
            <a:tailEnd/>
          </a:ln>
        </p:spPr>
      </p:pic>
      <p:pic>
        <p:nvPicPr>
          <p:cNvPr id="41985" name="Picture 1"/>
          <p:cNvPicPr>
            <a:picLocks noChangeAspect="1" noChangeArrowheads="1"/>
          </p:cNvPicPr>
          <p:nvPr/>
        </p:nvPicPr>
        <p:blipFill>
          <a:blip r:embed="rId3" cstate="print"/>
          <a:srcRect/>
          <a:stretch>
            <a:fillRect/>
          </a:stretch>
        </p:blipFill>
        <p:spPr bwMode="auto">
          <a:xfrm>
            <a:off x="2044297" y="857237"/>
            <a:ext cx="6528231" cy="4136319"/>
          </a:xfrm>
          <a:prstGeom prst="rect">
            <a:avLst/>
          </a:prstGeom>
          <a:noFill/>
          <a:ln w="9525">
            <a:noFill/>
            <a:miter lim="800000"/>
            <a:headEnd/>
            <a:tailEnd/>
          </a:ln>
          <a:effectLst/>
        </p:spPr>
      </p:pic>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2" descr="2"/>
          <p:cNvPicPr>
            <a:picLocks noChangeAspect="1"/>
          </p:cNvPicPr>
          <p:nvPr/>
        </p:nvPicPr>
        <p:blipFill>
          <a:blip r:embed="rId1" cstate="print"/>
          <a:srcRect/>
          <a:stretch>
            <a:fillRect/>
          </a:stretch>
        </p:blipFill>
        <p:spPr bwMode="auto">
          <a:xfrm>
            <a:off x="53975" y="146050"/>
            <a:ext cx="693738" cy="530225"/>
          </a:xfrm>
          <a:prstGeom prst="rect">
            <a:avLst/>
          </a:prstGeom>
          <a:noFill/>
          <a:ln w="9525">
            <a:noFill/>
            <a:miter lim="800000"/>
            <a:headEnd/>
            <a:tailEnd/>
          </a:ln>
        </p:spPr>
      </p:pic>
      <p:sp>
        <p:nvSpPr>
          <p:cNvPr id="3" name="矩形 2"/>
          <p:cNvSpPr/>
          <p:nvPr/>
        </p:nvSpPr>
        <p:spPr>
          <a:xfrm>
            <a:off x="3267797" y="2387084"/>
            <a:ext cx="3416320" cy="646331"/>
          </a:xfrm>
          <a:prstGeom prst="rect">
            <a:avLst/>
          </a:prstGeom>
        </p:spPr>
        <p:txBody>
          <a:bodyPr wrap="none">
            <a:spAutoFit/>
          </a:bodyPr>
          <a:lstStyle/>
          <a:p>
            <a:pPr>
              <a:defRPr/>
            </a:pPr>
            <a:r>
              <a:rPr lang="zh-CN" altLang="en-US" b="1" kern="1600" spc="300" dirty="0"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成都税成都税务纳税人学堂</a:t>
            </a:r>
            <a:endParaRPr lang="zh-CN" altLang="en-US" b="1" kern="1600" spc="300" dirty="0" smtClean="0">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a:p>
            <a:pPr lvl="0">
              <a:defRPr/>
            </a:pPr>
            <a:r>
              <a:rPr lang="zh-CN" altLang="en-US" b="1" kern="1600" spc="300" dirty="0"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务纳税人学堂</a:t>
            </a:r>
            <a:endParaRPr lang="zh-CN" altLang="en-US" b="1" kern="1600" spc="300" dirty="0">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4" name="TextBox 3"/>
          <p:cNvSpPr txBox="1"/>
          <p:nvPr/>
        </p:nvSpPr>
        <p:spPr>
          <a:xfrm>
            <a:off x="714348" y="214297"/>
            <a:ext cx="3286148" cy="461665"/>
          </a:xfrm>
          <a:prstGeom prst="rect">
            <a:avLst/>
          </a:prstGeom>
          <a:noFill/>
        </p:spPr>
        <p:txBody>
          <a:bodyPr wrap="square" rtlCol="0">
            <a:spAutoFit/>
          </a:bodyPr>
          <a:lstStyle/>
          <a:p>
            <a:pPr lvl="0">
              <a:defRPr/>
            </a:pPr>
            <a:r>
              <a:rPr lang="zh-CN" altLang="en-US" sz="2400" b="1" kern="1600" spc="300" dirty="0"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成都税务纳税人学堂</a:t>
            </a:r>
            <a:endParaRPr lang="zh-CN" altLang="en-US" sz="2400" b="1" kern="1600" spc="300" dirty="0">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5" name="矩形 4"/>
          <p:cNvSpPr/>
          <p:nvPr/>
        </p:nvSpPr>
        <p:spPr>
          <a:xfrm>
            <a:off x="428596" y="785801"/>
            <a:ext cx="8286808" cy="1200329"/>
          </a:xfrm>
          <a:prstGeom prst="rect">
            <a:avLst/>
          </a:prstGeom>
        </p:spPr>
        <p:txBody>
          <a:bodyPr wrap="square">
            <a:spAutoFit/>
          </a:bodyPr>
          <a:lstStyle/>
          <a:p>
            <a:r>
              <a:rPr lang="zh-CN" altLang="en-US" b="1" dirty="0" smtClean="0">
                <a:solidFill>
                  <a:srgbClr val="C00000"/>
                </a:solidFill>
              </a:rPr>
              <a:t>例</a:t>
            </a:r>
            <a:r>
              <a:rPr lang="en-US" altLang="zh-CN" b="1" dirty="0" smtClean="0">
                <a:solidFill>
                  <a:srgbClr val="C00000"/>
                </a:solidFill>
              </a:rPr>
              <a:t>3</a:t>
            </a:r>
            <a:r>
              <a:rPr lang="zh-CN" altLang="en-US" b="1" dirty="0" smtClean="0">
                <a:solidFill>
                  <a:srgbClr val="C00000"/>
                </a:solidFill>
              </a:rPr>
              <a:t>：</a:t>
            </a:r>
            <a:r>
              <a:rPr lang="en-US" altLang="zh-CN" dirty="0" smtClean="0"/>
              <a:t>C</a:t>
            </a:r>
            <a:r>
              <a:rPr lang="zh-CN" altLang="en-US" dirty="0" smtClean="0"/>
              <a:t>企业</a:t>
            </a:r>
            <a:r>
              <a:rPr lang="en-US" altLang="zh-CN" dirty="0" smtClean="0"/>
              <a:t>2019</a:t>
            </a:r>
            <a:r>
              <a:rPr lang="zh-CN" altLang="en-US" dirty="0" smtClean="0"/>
              <a:t>年</a:t>
            </a:r>
            <a:r>
              <a:rPr lang="zh-CN" altLang="en-US" dirty="0" smtClean="0">
                <a:solidFill>
                  <a:srgbClr val="C00000"/>
                </a:solidFill>
              </a:rPr>
              <a:t>第</a:t>
            </a:r>
            <a:r>
              <a:rPr lang="en-US" altLang="zh-CN" dirty="0" smtClean="0">
                <a:solidFill>
                  <a:srgbClr val="C00000"/>
                </a:solidFill>
              </a:rPr>
              <a:t>1</a:t>
            </a:r>
            <a:r>
              <a:rPr lang="zh-CN" altLang="en-US" dirty="0" smtClean="0">
                <a:solidFill>
                  <a:srgbClr val="C00000"/>
                </a:solidFill>
              </a:rPr>
              <a:t>季度</a:t>
            </a:r>
            <a:r>
              <a:rPr lang="zh-CN" altLang="en-US" dirty="0" smtClean="0"/>
              <a:t>预缴企业所得税时，经过判断</a:t>
            </a:r>
            <a:r>
              <a:rPr lang="zh-CN" altLang="en-US" dirty="0" smtClean="0">
                <a:solidFill>
                  <a:srgbClr val="C00000"/>
                </a:solidFill>
              </a:rPr>
              <a:t>不符合</a:t>
            </a:r>
            <a:r>
              <a:rPr lang="zh-CN" altLang="en-US" dirty="0" smtClean="0"/>
              <a:t>小型微利企业条件，但是此后的</a:t>
            </a:r>
            <a:r>
              <a:rPr lang="zh-CN" altLang="en-US" dirty="0" smtClean="0">
                <a:solidFill>
                  <a:srgbClr val="C00000"/>
                </a:solidFill>
              </a:rPr>
              <a:t>第</a:t>
            </a:r>
            <a:r>
              <a:rPr lang="en-US" altLang="zh-CN" dirty="0" smtClean="0">
                <a:solidFill>
                  <a:srgbClr val="C00000"/>
                </a:solidFill>
              </a:rPr>
              <a:t>2</a:t>
            </a:r>
            <a:r>
              <a:rPr lang="zh-CN" altLang="en-US" dirty="0" smtClean="0">
                <a:solidFill>
                  <a:srgbClr val="C00000"/>
                </a:solidFill>
              </a:rPr>
              <a:t>季度和第</a:t>
            </a:r>
            <a:r>
              <a:rPr lang="en-US" altLang="zh-CN" dirty="0" smtClean="0">
                <a:solidFill>
                  <a:srgbClr val="C00000"/>
                </a:solidFill>
              </a:rPr>
              <a:t>3</a:t>
            </a:r>
            <a:r>
              <a:rPr lang="zh-CN" altLang="en-US" dirty="0" smtClean="0">
                <a:solidFill>
                  <a:srgbClr val="C00000"/>
                </a:solidFill>
              </a:rPr>
              <a:t>季度</a:t>
            </a:r>
            <a:r>
              <a:rPr lang="zh-CN" altLang="en-US" dirty="0" smtClean="0"/>
              <a:t>预缴企业所得税时，经过判断</a:t>
            </a:r>
            <a:r>
              <a:rPr lang="zh-CN" altLang="en-US" dirty="0" smtClean="0">
                <a:solidFill>
                  <a:srgbClr val="C00000"/>
                </a:solidFill>
              </a:rPr>
              <a:t>符合</a:t>
            </a:r>
            <a:r>
              <a:rPr lang="zh-CN" altLang="en-US" dirty="0" smtClean="0"/>
              <a:t>小型微利企业条件。第</a:t>
            </a:r>
            <a:r>
              <a:rPr lang="en-US" altLang="zh-CN" dirty="0" smtClean="0"/>
              <a:t>1</a:t>
            </a:r>
            <a:r>
              <a:rPr lang="zh-CN" altLang="en-US" dirty="0" smtClean="0"/>
              <a:t>季度至第</a:t>
            </a:r>
            <a:r>
              <a:rPr lang="en-US" altLang="zh-CN" dirty="0" smtClean="0"/>
              <a:t>3</a:t>
            </a:r>
            <a:r>
              <a:rPr lang="zh-CN" altLang="en-US" dirty="0" smtClean="0"/>
              <a:t>季度预缴企业所得税时，相应的</a:t>
            </a:r>
            <a:r>
              <a:rPr lang="zh-CN" altLang="en-US" dirty="0" smtClean="0">
                <a:solidFill>
                  <a:srgbClr val="C00000"/>
                </a:solidFill>
              </a:rPr>
              <a:t>累计</a:t>
            </a:r>
            <a:r>
              <a:rPr lang="zh-CN" altLang="en-US" dirty="0" smtClean="0"/>
              <a:t>应纳税所得额分别为</a:t>
            </a:r>
            <a:r>
              <a:rPr lang="en-US" altLang="zh-CN" dirty="0" smtClean="0"/>
              <a:t>50</a:t>
            </a:r>
            <a:r>
              <a:rPr lang="zh-CN" altLang="en-US" dirty="0" smtClean="0"/>
              <a:t>万元、</a:t>
            </a:r>
            <a:r>
              <a:rPr lang="en-US" altLang="zh-CN" dirty="0" smtClean="0"/>
              <a:t>100</a:t>
            </a:r>
            <a:r>
              <a:rPr lang="zh-CN" altLang="en-US" dirty="0" smtClean="0"/>
              <a:t>万元、</a:t>
            </a:r>
            <a:r>
              <a:rPr lang="en-US" altLang="zh-CN" dirty="0" smtClean="0"/>
              <a:t>200</a:t>
            </a:r>
            <a:r>
              <a:rPr lang="zh-CN" altLang="en-US" dirty="0" smtClean="0"/>
              <a:t>万元。</a:t>
            </a:r>
            <a:endParaRPr lang="zh-CN" altLang="en-US" dirty="0"/>
          </a:p>
        </p:txBody>
      </p:sp>
      <p:sp>
        <p:nvSpPr>
          <p:cNvPr id="6" name="矩形 5"/>
          <p:cNvSpPr/>
          <p:nvPr/>
        </p:nvSpPr>
        <p:spPr>
          <a:xfrm>
            <a:off x="285720" y="2071684"/>
            <a:ext cx="1357322" cy="2862322"/>
          </a:xfrm>
          <a:prstGeom prst="rect">
            <a:avLst/>
          </a:prstGeom>
        </p:spPr>
        <p:txBody>
          <a:bodyPr wrap="square">
            <a:spAutoFit/>
          </a:bodyPr>
          <a:lstStyle/>
          <a:p>
            <a:r>
              <a:rPr lang="zh-CN" altLang="en-US" b="1" dirty="0" smtClean="0"/>
              <a:t>解析：</a:t>
            </a:r>
            <a:r>
              <a:rPr lang="en-US" altLang="zh-CN" dirty="0" smtClean="0"/>
              <a:t>C</a:t>
            </a:r>
            <a:r>
              <a:rPr lang="zh-CN" altLang="en-US" dirty="0" smtClean="0"/>
              <a:t>企业在</a:t>
            </a:r>
            <a:r>
              <a:rPr lang="zh-CN" altLang="en-US" dirty="0" smtClean="0">
                <a:solidFill>
                  <a:srgbClr val="C00000"/>
                </a:solidFill>
              </a:rPr>
              <a:t>预缴</a:t>
            </a:r>
            <a:r>
              <a:rPr lang="en-US" altLang="zh-CN" dirty="0" smtClean="0"/>
              <a:t>2019</a:t>
            </a:r>
            <a:r>
              <a:rPr lang="zh-CN" altLang="en-US" dirty="0" smtClean="0"/>
              <a:t>年第</a:t>
            </a:r>
            <a:r>
              <a:rPr lang="en-US" altLang="zh-CN" dirty="0" smtClean="0"/>
              <a:t>1</a:t>
            </a:r>
            <a:r>
              <a:rPr lang="zh-CN" altLang="en-US" dirty="0" smtClean="0"/>
              <a:t>季度至第</a:t>
            </a:r>
            <a:r>
              <a:rPr lang="en-US" altLang="zh-CN" dirty="0" smtClean="0"/>
              <a:t>3</a:t>
            </a:r>
            <a:r>
              <a:rPr lang="zh-CN" altLang="en-US" dirty="0" smtClean="0"/>
              <a:t>季度企业所得税时，</a:t>
            </a:r>
            <a:r>
              <a:rPr lang="zh-CN" altLang="en-US" dirty="0" smtClean="0">
                <a:solidFill>
                  <a:srgbClr val="C00000"/>
                </a:solidFill>
              </a:rPr>
              <a:t>实际应纳所得税额和减免税额的计算</a:t>
            </a:r>
            <a:r>
              <a:rPr lang="zh-CN" altLang="en-US" dirty="0" smtClean="0"/>
              <a:t>过程如下：</a:t>
            </a:r>
            <a:endParaRPr lang="zh-CN" altLang="en-US" dirty="0"/>
          </a:p>
        </p:txBody>
      </p:sp>
      <p:pic>
        <p:nvPicPr>
          <p:cNvPr id="56322" name="Picture 2"/>
          <p:cNvPicPr>
            <a:picLocks noChangeAspect="1" noChangeArrowheads="1"/>
          </p:cNvPicPr>
          <p:nvPr/>
        </p:nvPicPr>
        <p:blipFill>
          <a:blip r:embed="rId2" cstate="print"/>
          <a:srcRect/>
          <a:stretch>
            <a:fillRect/>
          </a:stretch>
        </p:blipFill>
        <p:spPr bwMode="auto">
          <a:xfrm>
            <a:off x="1643042" y="2000246"/>
            <a:ext cx="7143800" cy="3000396"/>
          </a:xfrm>
          <a:prstGeom prst="rect">
            <a:avLst/>
          </a:prstGeom>
          <a:noFill/>
          <a:ln w="9525">
            <a:noFill/>
            <a:miter lim="800000"/>
            <a:headEnd/>
            <a:tailEnd/>
          </a:ln>
          <a:effectLst/>
        </p:spPr>
      </p:pic>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直接连接符 7"/>
          <p:cNvCxnSpPr/>
          <p:nvPr/>
        </p:nvCxnSpPr>
        <p:spPr>
          <a:xfrm>
            <a:off x="1258888" y="3582988"/>
            <a:ext cx="6624637" cy="7937"/>
          </a:xfrm>
          <a:prstGeom prst="line">
            <a:avLst/>
          </a:prstGeom>
          <a:ln w="9525" cap="flat" cmpd="sng" algn="ctr">
            <a:solidFill>
              <a:schemeClr val="tx1">
                <a:lumMod val="65000"/>
                <a:lumOff val="35000"/>
              </a:schemeClr>
            </a:solidFill>
            <a:prstDash val="lgDash"/>
            <a:round/>
            <a:headEnd type="none" w="med" len="med"/>
            <a:tailEnd type="none" w="med" len="med"/>
          </a:ln>
        </p:spPr>
        <p:style>
          <a:lnRef idx="0">
            <a:scrgbClr r="0" g="0" b="0"/>
          </a:lnRef>
          <a:fillRef idx="0">
            <a:scrgbClr r="0" g="0" b="0"/>
          </a:fillRef>
          <a:effectRef idx="0">
            <a:scrgbClr r="0" g="0" b="0"/>
          </a:effectRef>
          <a:fontRef idx="minor">
            <a:schemeClr val="tx1"/>
          </a:fontRef>
        </p:style>
      </p:cxnSp>
      <p:sp>
        <p:nvSpPr>
          <p:cNvPr id="31746" name="文本框 4"/>
          <p:cNvSpPr txBox="1">
            <a:spLocks noChangeArrowheads="1"/>
          </p:cNvSpPr>
          <p:nvPr/>
        </p:nvSpPr>
        <p:spPr bwMode="auto">
          <a:xfrm>
            <a:off x="2543175" y="3352800"/>
            <a:ext cx="982663" cy="254000"/>
          </a:xfrm>
          <a:prstGeom prst="rect">
            <a:avLst/>
          </a:prstGeom>
          <a:noFill/>
          <a:ln w="9525">
            <a:noFill/>
            <a:miter lim="800000"/>
          </a:ln>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en-US" altLang="zh-CN" sz="1600" b="0" i="0" u="none" strike="noStrike" kern="1200" cap="none" spc="0" normalizeH="0" baseline="0" noProof="0">
                <a:ln>
                  <a:noFill/>
                </a:ln>
                <a:solidFill>
                  <a:prstClr val="white"/>
                </a:solidFill>
                <a:effectLst/>
                <a:uLnTx/>
                <a:uFillTx/>
                <a:latin typeface="黑体" panose="02010609060101010101" pitchFamily="49" charset="-122"/>
                <a:ea typeface="黑体" panose="02010609060101010101" pitchFamily="49" charset="-122"/>
                <a:cs typeface="Arial" panose="020B0604020202020204" pitchFamily="34" charset="0"/>
              </a:rPr>
              <a:t>100</a:t>
            </a:r>
            <a:r>
              <a:rPr kumimoji="0" lang="zh-CN" altLang="en-US" sz="1600" b="0" i="0" u="none" strike="noStrike" kern="1200" cap="none" spc="0" normalizeH="0" baseline="0" noProof="0">
                <a:ln>
                  <a:noFill/>
                </a:ln>
                <a:solidFill>
                  <a:prstClr val="white"/>
                </a:solidFill>
                <a:effectLst/>
                <a:uLnTx/>
                <a:uFillTx/>
                <a:latin typeface="黑体" panose="02010609060101010101" pitchFamily="49" charset="-122"/>
                <a:ea typeface="黑体" panose="02010609060101010101" pitchFamily="49" charset="-122"/>
                <a:cs typeface="Arial" panose="020B0604020202020204" pitchFamily="34" charset="0"/>
              </a:rPr>
              <a:t>万元</a:t>
            </a:r>
            <a:endParaRPr kumimoji="0" lang="zh-CN" altLang="en-US" sz="1600" b="0" i="0" u="none" strike="noStrike" kern="1200" cap="none" spc="0" normalizeH="0" baseline="0" noProof="0">
              <a:ln>
                <a:noFill/>
              </a:ln>
              <a:solidFill>
                <a:prstClr val="white"/>
              </a:solidFill>
              <a:effectLst/>
              <a:uLnTx/>
              <a:uFillTx/>
              <a:latin typeface="黑体" panose="02010609060101010101" pitchFamily="49" charset="-122"/>
              <a:ea typeface="黑体" panose="02010609060101010101" pitchFamily="49" charset="-122"/>
              <a:cs typeface="Arial" panose="020B0604020202020204" pitchFamily="34" charset="0"/>
            </a:endParaRPr>
          </a:p>
        </p:txBody>
      </p:sp>
      <p:sp>
        <p:nvSpPr>
          <p:cNvPr id="12" name="矩形 11"/>
          <p:cNvSpPr/>
          <p:nvPr/>
        </p:nvSpPr>
        <p:spPr>
          <a:xfrm>
            <a:off x="2290763" y="2636838"/>
            <a:ext cx="1516062" cy="1878012"/>
          </a:xfrm>
          <a:prstGeom prst="rect">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Arial" panose="020B0604020202020204"/>
              <a:ea typeface="黑体" panose="02010609060101010101" pitchFamily="49" charset="-122"/>
              <a:cs typeface="+mn-cs"/>
            </a:endParaRPr>
          </a:p>
        </p:txBody>
      </p:sp>
      <p:sp>
        <p:nvSpPr>
          <p:cNvPr id="13" name="上箭头 15"/>
          <p:cNvSpPr/>
          <p:nvPr/>
        </p:nvSpPr>
        <p:spPr>
          <a:xfrm>
            <a:off x="2555875" y="2717800"/>
            <a:ext cx="993775" cy="1809750"/>
          </a:xfrm>
          <a:prstGeom prst="upArrow">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黑体" panose="02010609060101010101" pitchFamily="49" charset="-122"/>
              <a:cs typeface="+mn-cs"/>
            </a:endParaRPr>
          </a:p>
        </p:txBody>
      </p:sp>
      <p:sp>
        <p:nvSpPr>
          <p:cNvPr id="14" name="矩形 13"/>
          <p:cNvSpPr/>
          <p:nvPr/>
        </p:nvSpPr>
        <p:spPr>
          <a:xfrm>
            <a:off x="3074988" y="3554413"/>
            <a:ext cx="1403350" cy="950912"/>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黑体" panose="02010609060101010101" pitchFamily="49" charset="-122"/>
              <a:cs typeface="+mn-cs"/>
            </a:endParaRPr>
          </a:p>
        </p:txBody>
      </p:sp>
      <p:sp>
        <p:nvSpPr>
          <p:cNvPr id="18" name="矩形 17"/>
          <p:cNvSpPr/>
          <p:nvPr/>
        </p:nvSpPr>
        <p:spPr>
          <a:xfrm>
            <a:off x="5222875" y="2636838"/>
            <a:ext cx="1514475" cy="1878012"/>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黑体" panose="02010609060101010101" pitchFamily="49" charset="-122"/>
              <a:cs typeface="+mn-cs"/>
            </a:endParaRPr>
          </a:p>
        </p:txBody>
      </p:sp>
      <p:sp>
        <p:nvSpPr>
          <p:cNvPr id="20" name="上箭头 15"/>
          <p:cNvSpPr/>
          <p:nvPr/>
        </p:nvSpPr>
        <p:spPr>
          <a:xfrm>
            <a:off x="5508625" y="2705100"/>
            <a:ext cx="993775" cy="1809750"/>
          </a:xfrm>
          <a:prstGeom prst="upArrow">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黑体" panose="02010609060101010101" pitchFamily="49" charset="-122"/>
              <a:cs typeface="+mn-cs"/>
            </a:endParaRPr>
          </a:p>
        </p:txBody>
      </p:sp>
      <p:sp>
        <p:nvSpPr>
          <p:cNvPr id="21" name="矩形 20"/>
          <p:cNvSpPr/>
          <p:nvPr/>
        </p:nvSpPr>
        <p:spPr>
          <a:xfrm>
            <a:off x="6005513" y="3557588"/>
            <a:ext cx="1406525" cy="947737"/>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黑体" panose="02010609060101010101" pitchFamily="49" charset="-122"/>
              <a:cs typeface="+mn-cs"/>
            </a:endParaRPr>
          </a:p>
        </p:txBody>
      </p:sp>
      <p:sp>
        <p:nvSpPr>
          <p:cNvPr id="22" name="文本框 21"/>
          <p:cNvSpPr txBox="1"/>
          <p:nvPr/>
        </p:nvSpPr>
        <p:spPr>
          <a:xfrm>
            <a:off x="2290763" y="2279650"/>
            <a:ext cx="1516062" cy="519113"/>
          </a:xfrm>
          <a:prstGeom prst="rect">
            <a:avLst/>
          </a:prstGeom>
          <a:noFill/>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en-US" altLang="zh-CN" sz="2800" b="1" i="0" u="none" strike="noStrike" kern="1200" cap="none" spc="0" normalizeH="0" baseline="0" noProof="0" dirty="0">
                <a:ln>
                  <a:noFill/>
                </a:ln>
                <a:solidFill>
                  <a:srgbClr val="F79646">
                    <a:lumMod val="75000"/>
                  </a:srgbClr>
                </a:solidFill>
                <a:effectLst/>
                <a:uLnTx/>
                <a:uFillTx/>
                <a:latin typeface="Bahnschrift Light Condensed" panose="020B0502040204020203" pitchFamily="34" charset="0"/>
                <a:ea typeface="宋体" panose="02010600030101010101" pitchFamily="2" charset="-122"/>
                <a:cs typeface="Arial" panose="020B0604020202020204" pitchFamily="34" charset="0"/>
              </a:rPr>
              <a:t>300 </a:t>
            </a:r>
            <a:r>
              <a:rPr kumimoji="0" lang="zh-CN" altLang="en-US" sz="2400" b="0" i="0" u="none" strike="noStrike" kern="1200" cap="none" spc="0" normalizeH="0" baseline="30000" noProof="0" dirty="0">
                <a:ln>
                  <a:noFill/>
                </a:ln>
                <a:solidFill>
                  <a:srgbClr val="F79646">
                    <a:lumMod val="75000"/>
                  </a:srgbClr>
                </a:solidFill>
                <a:effectLst/>
                <a:uLnTx/>
                <a:uFillTx/>
                <a:latin typeface="微软雅黑" panose="020B0503020204020204" pitchFamily="34" charset="-122"/>
                <a:ea typeface="微软雅黑" panose="020B0503020204020204" pitchFamily="34" charset="-122"/>
                <a:cs typeface="Arial" panose="020B0604020202020204" pitchFamily="34" charset="0"/>
              </a:rPr>
              <a:t>人</a:t>
            </a:r>
            <a:endParaRPr kumimoji="0" lang="zh-CN" altLang="en-US" sz="2800" b="0" i="0" u="none" strike="noStrike" kern="1200" cap="none" spc="0" normalizeH="0" baseline="30000" noProof="0" dirty="0">
              <a:ln>
                <a:noFill/>
              </a:ln>
              <a:solidFill>
                <a:srgbClr val="F79646">
                  <a:lumMod val="75000"/>
                </a:srgbClr>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sp>
        <p:nvSpPr>
          <p:cNvPr id="23" name="文本框 22"/>
          <p:cNvSpPr txBox="1"/>
          <p:nvPr/>
        </p:nvSpPr>
        <p:spPr>
          <a:xfrm>
            <a:off x="5222875" y="2268538"/>
            <a:ext cx="1514475" cy="519112"/>
          </a:xfrm>
          <a:prstGeom prst="rect">
            <a:avLst/>
          </a:prstGeom>
          <a:noFill/>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en-US" altLang="zh-CN" sz="2800" b="1" i="0" u="none" strike="noStrike" kern="1200" cap="none" spc="0" normalizeH="0" baseline="0" noProof="0" dirty="0">
                <a:ln>
                  <a:noFill/>
                </a:ln>
                <a:solidFill>
                  <a:srgbClr val="4BACC6">
                    <a:lumMod val="75000"/>
                  </a:srgbClr>
                </a:solidFill>
                <a:effectLst/>
                <a:uLnTx/>
                <a:uFillTx/>
                <a:latin typeface="Bahnschrift Light Condensed" panose="020B0502040204020203" pitchFamily="34" charset="0"/>
                <a:ea typeface="宋体" panose="02010600030101010101" pitchFamily="2" charset="-122"/>
                <a:cs typeface="Arial" panose="020B0604020202020204" pitchFamily="34" charset="0"/>
              </a:rPr>
              <a:t>5000 </a:t>
            </a:r>
            <a:r>
              <a:rPr kumimoji="0" lang="zh-CN" altLang="en-US" sz="2400" b="0" i="0" u="none" strike="noStrike" kern="1200" cap="none" spc="0" normalizeH="0" baseline="30000" noProof="0" dirty="0">
                <a:ln>
                  <a:noFill/>
                </a:ln>
                <a:solidFill>
                  <a:srgbClr val="4BACC6">
                    <a:lumMod val="75000"/>
                  </a:srgbClr>
                </a:solidFill>
                <a:effectLst/>
                <a:uLnTx/>
                <a:uFillTx/>
                <a:latin typeface="微软雅黑" panose="020B0503020204020204" pitchFamily="34" charset="-122"/>
                <a:ea typeface="微软雅黑" panose="020B0503020204020204" pitchFamily="34" charset="-122"/>
                <a:cs typeface="Arial" panose="020B0604020202020204" pitchFamily="34" charset="0"/>
              </a:rPr>
              <a:t>万元</a:t>
            </a:r>
            <a:endParaRPr kumimoji="0" lang="zh-CN" altLang="en-US" sz="2800" b="0" i="0" u="none" strike="noStrike" kern="1200" cap="none" spc="0" normalizeH="0" baseline="30000" noProof="0" dirty="0">
              <a:ln>
                <a:noFill/>
              </a:ln>
              <a:solidFill>
                <a:srgbClr val="4BACC6">
                  <a:lumMod val="75000"/>
                </a:srgbClr>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sp>
        <p:nvSpPr>
          <p:cNvPr id="31755" name="文本框 23"/>
          <p:cNvSpPr txBox="1">
            <a:spLocks noChangeArrowheads="1"/>
          </p:cNvSpPr>
          <p:nvPr/>
        </p:nvSpPr>
        <p:spPr bwMode="auto">
          <a:xfrm>
            <a:off x="3149600" y="3609975"/>
            <a:ext cx="1239838" cy="396875"/>
          </a:xfrm>
          <a:prstGeom prst="rect">
            <a:avLst/>
          </a:prstGeom>
          <a:noFill/>
          <a:ln w="9525">
            <a:noFill/>
            <a:miter lim="800000"/>
          </a:ln>
        </p:spPr>
        <p:txBody>
          <a:bodyPr>
            <a:spAutoFit/>
          </a:bodyPr>
          <a:lstStyle/>
          <a:p>
            <a:pPr marL="0" marR="0" lvl="0" indent="0" algn="ctr" defTabSz="914400" rtl="0" eaLnBrk="0" fontAlgn="base" latinLnBrk="0" hangingPunct="0">
              <a:lnSpc>
                <a:spcPct val="100000"/>
              </a:lnSpc>
              <a:spcBef>
                <a:spcPct val="0"/>
              </a:spcBef>
              <a:spcAft>
                <a:spcPts val="600"/>
              </a:spcAft>
              <a:buClrTx/>
              <a:buSzTx/>
              <a:buFontTx/>
              <a:buNone/>
              <a:defRPr/>
            </a:pPr>
            <a:r>
              <a:rPr kumimoji="0" lang="en-US" altLang="zh-CN" sz="2000" b="1" i="0" u="none" strike="noStrike" kern="1200" cap="none" spc="0" normalizeH="0" baseline="0" noProof="0">
                <a:ln>
                  <a:noFill/>
                </a:ln>
                <a:solidFill>
                  <a:prstClr val="white"/>
                </a:solidFill>
                <a:effectLst/>
                <a:uLnTx/>
                <a:uFillTx/>
                <a:latin typeface="黑体" panose="02010609060101010101" pitchFamily="49" charset="-122"/>
                <a:ea typeface="黑体" panose="02010609060101010101" pitchFamily="49" charset="-122"/>
                <a:cs typeface="Arial" panose="020B0604020202020204" pitchFamily="34" charset="0"/>
              </a:rPr>
              <a:t>200</a:t>
            </a:r>
            <a:r>
              <a:rPr kumimoji="0" lang="zh-CN" altLang="en-US" sz="2000" b="1" i="0" u="none" strike="noStrike" kern="1200" cap="none" spc="0" normalizeH="0" baseline="0" noProof="0">
                <a:ln>
                  <a:noFill/>
                </a:ln>
                <a:solidFill>
                  <a:prstClr val="white"/>
                </a:solidFill>
                <a:effectLst/>
                <a:uLnTx/>
                <a:uFillTx/>
                <a:latin typeface="黑体" panose="02010609060101010101" pitchFamily="49" charset="-122"/>
                <a:ea typeface="黑体" panose="02010609060101010101" pitchFamily="49" charset="-122"/>
                <a:cs typeface="Arial" panose="020B0604020202020204" pitchFamily="34" charset="0"/>
              </a:rPr>
              <a:t>人</a:t>
            </a:r>
            <a:endParaRPr kumimoji="0" lang="zh-CN" altLang="en-US" sz="2400" b="0" i="0" u="none" strike="noStrike" kern="1200" cap="none" spc="0" normalizeH="0" baseline="0" noProof="0">
              <a:ln>
                <a:noFill/>
              </a:ln>
              <a:solidFill>
                <a:prstClr val="white"/>
              </a:solidFill>
              <a:effectLst/>
              <a:uLnTx/>
              <a:uFillTx/>
              <a:latin typeface="黑体" panose="02010609060101010101" pitchFamily="49" charset="-122"/>
              <a:ea typeface="黑体" panose="02010609060101010101" pitchFamily="49" charset="-122"/>
              <a:cs typeface="Arial" panose="020B0604020202020204" pitchFamily="34" charset="0"/>
            </a:endParaRPr>
          </a:p>
        </p:txBody>
      </p:sp>
      <p:sp>
        <p:nvSpPr>
          <p:cNvPr id="31756" name="文本框 24"/>
          <p:cNvSpPr txBox="1">
            <a:spLocks noChangeArrowheads="1"/>
          </p:cNvSpPr>
          <p:nvPr/>
        </p:nvSpPr>
        <p:spPr bwMode="auto">
          <a:xfrm>
            <a:off x="6088063" y="3651250"/>
            <a:ext cx="1220787" cy="396875"/>
          </a:xfrm>
          <a:prstGeom prst="rect">
            <a:avLst/>
          </a:prstGeom>
          <a:noFill/>
          <a:ln w="9525">
            <a:noFill/>
            <a:miter lim="800000"/>
          </a:ln>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en-US" altLang="zh-CN" sz="2000" b="1" i="0" u="none" strike="noStrike" kern="1200" cap="none" spc="0" normalizeH="0" baseline="0" noProof="0">
                <a:ln>
                  <a:noFill/>
                </a:ln>
                <a:solidFill>
                  <a:prstClr val="white"/>
                </a:solidFill>
                <a:effectLst/>
                <a:uLnTx/>
                <a:uFillTx/>
                <a:latin typeface="黑体" panose="02010609060101010101" pitchFamily="49" charset="-122"/>
                <a:ea typeface="黑体" panose="02010609060101010101" pitchFamily="49" charset="-122"/>
                <a:cs typeface="Arial" panose="020B0604020202020204" pitchFamily="34" charset="0"/>
              </a:rPr>
              <a:t>3000</a:t>
            </a:r>
            <a:r>
              <a:rPr kumimoji="0" lang="zh-CN" altLang="en-US" sz="2000" b="0" i="0" u="none" strike="noStrike" kern="1200" cap="none" spc="0" normalizeH="0" baseline="0" noProof="0">
                <a:ln>
                  <a:noFill/>
                </a:ln>
                <a:solidFill>
                  <a:prstClr val="white"/>
                </a:solidFill>
                <a:effectLst/>
                <a:uLnTx/>
                <a:uFillTx/>
                <a:latin typeface="黑体" panose="02010609060101010101" pitchFamily="49" charset="-122"/>
                <a:ea typeface="黑体" panose="02010609060101010101" pitchFamily="49" charset="-122"/>
                <a:cs typeface="Arial" panose="020B0604020202020204" pitchFamily="34" charset="0"/>
              </a:rPr>
              <a:t>万元</a:t>
            </a:r>
            <a:endParaRPr kumimoji="0" lang="zh-CN" altLang="en-US" sz="2000" b="0" i="0" u="none" strike="noStrike" kern="1200" cap="none" spc="0" normalizeH="0" baseline="0" noProof="0">
              <a:ln>
                <a:noFill/>
              </a:ln>
              <a:solidFill>
                <a:prstClr val="white"/>
              </a:solidFill>
              <a:effectLst/>
              <a:uLnTx/>
              <a:uFillTx/>
              <a:latin typeface="黑体" panose="02010609060101010101" pitchFamily="49" charset="-122"/>
              <a:ea typeface="黑体" panose="02010609060101010101" pitchFamily="49" charset="-122"/>
              <a:cs typeface="Arial" panose="020B0604020202020204" pitchFamily="34" charset="0"/>
            </a:endParaRPr>
          </a:p>
        </p:txBody>
      </p:sp>
      <p:sp>
        <p:nvSpPr>
          <p:cNvPr id="28" name="文本框 27"/>
          <p:cNvSpPr txBox="1"/>
          <p:nvPr/>
        </p:nvSpPr>
        <p:spPr>
          <a:xfrm>
            <a:off x="2290763" y="4521200"/>
            <a:ext cx="2351087" cy="274638"/>
          </a:xfrm>
          <a:prstGeom prst="rect">
            <a:avLst/>
          </a:prstGeom>
          <a:noFill/>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defRPr/>
            </a:pPr>
            <a:r>
              <a:rPr kumimoji="0" lang="zh-CN" altLang="en-US" sz="1200" b="1" i="0" u="none" strike="noStrike" kern="1200" cap="none" spc="0" normalizeH="0" baseline="0" noProof="0" dirty="0">
                <a:ln>
                  <a:noFill/>
                </a:ln>
                <a:solidFill>
                  <a:srgbClr val="F79646"/>
                </a:solidFill>
                <a:effectLst/>
                <a:uLnTx/>
                <a:uFillTx/>
                <a:latin typeface="微软雅黑" panose="020B0503020204020204" pitchFamily="34" charset="-122"/>
                <a:ea typeface="微软雅黑" panose="020B0503020204020204" pitchFamily="34" charset="-122"/>
                <a:cs typeface="Arial" panose="020B0604020202020204" pitchFamily="34" charset="0"/>
              </a:rPr>
              <a:t>     〇 从业人数</a:t>
            </a:r>
            <a:endParaRPr kumimoji="0" lang="zh-CN" altLang="en-US" sz="1200" b="1" i="0" u="none" strike="noStrike" kern="1200" cap="none" spc="0" normalizeH="0" baseline="0" noProof="0" dirty="0">
              <a:ln>
                <a:noFill/>
              </a:ln>
              <a:solidFill>
                <a:srgbClr val="F79646"/>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sp>
        <p:nvSpPr>
          <p:cNvPr id="29" name="文本框 28"/>
          <p:cNvSpPr txBox="1"/>
          <p:nvPr/>
        </p:nvSpPr>
        <p:spPr>
          <a:xfrm>
            <a:off x="5222875" y="4529138"/>
            <a:ext cx="2349500" cy="274637"/>
          </a:xfrm>
          <a:prstGeom prst="rect">
            <a:avLst/>
          </a:prstGeom>
          <a:noFill/>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defRPr/>
            </a:pPr>
            <a:r>
              <a:rPr kumimoji="0" lang="zh-CN" altLang="en-US" sz="1200" b="1" i="0" u="none" strike="noStrike" kern="1200" cap="none" spc="0" normalizeH="0" baseline="0" noProof="0" dirty="0">
                <a:ln>
                  <a:noFill/>
                </a:ln>
                <a:solidFill>
                  <a:srgbClr val="4BACC6">
                    <a:lumMod val="75000"/>
                  </a:srgbClr>
                </a:solidFill>
                <a:effectLst/>
                <a:uLnTx/>
                <a:uFillTx/>
                <a:latin typeface="微软雅黑" panose="020B0503020204020204" pitchFamily="34" charset="-122"/>
                <a:ea typeface="微软雅黑" panose="020B0503020204020204" pitchFamily="34" charset="-122"/>
                <a:cs typeface="Arial" panose="020B0604020202020204" pitchFamily="34" charset="0"/>
              </a:rPr>
              <a:t>     〇 资产</a:t>
            </a:r>
            <a:r>
              <a:rPr kumimoji="0" lang="zh-CN" altLang="en-US" sz="1200" b="1" i="0" u="none" strike="noStrike" kern="1200" cap="none" spc="0" normalizeH="0" baseline="0" noProof="0" dirty="0" smtClean="0">
                <a:ln>
                  <a:noFill/>
                </a:ln>
                <a:solidFill>
                  <a:srgbClr val="4BACC6">
                    <a:lumMod val="75000"/>
                  </a:srgbClr>
                </a:solidFill>
                <a:effectLst/>
                <a:uLnTx/>
                <a:uFillTx/>
                <a:latin typeface="微软雅黑" panose="020B0503020204020204" pitchFamily="34" charset="-122"/>
                <a:ea typeface="微软雅黑" panose="020B0503020204020204" pitchFamily="34" charset="-122"/>
                <a:cs typeface="Arial" panose="020B0604020202020204" pitchFamily="34" charset="0"/>
              </a:rPr>
              <a:t>总额和年销售收入</a:t>
            </a:r>
            <a:endParaRPr kumimoji="0" lang="zh-CN" altLang="en-US" sz="1200" b="1" i="0" u="none" strike="noStrike" kern="1200" cap="none" spc="0" normalizeH="0" baseline="0" noProof="0" dirty="0">
              <a:ln>
                <a:noFill/>
              </a:ln>
              <a:solidFill>
                <a:srgbClr val="4BACC6">
                  <a:lumMod val="75000"/>
                </a:srgbClr>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sp>
        <p:nvSpPr>
          <p:cNvPr id="30" name="文本框 29"/>
          <p:cNvSpPr txBox="1"/>
          <p:nvPr/>
        </p:nvSpPr>
        <p:spPr>
          <a:xfrm>
            <a:off x="1331913" y="1492250"/>
            <a:ext cx="6365875" cy="730250"/>
          </a:xfrm>
          <a:prstGeom prst="rect">
            <a:avLst/>
          </a:prstGeom>
          <a:noFill/>
        </p:spPr>
        <p:txBody>
          <a:bodyPr>
            <a:spAutoFit/>
          </a:bodyPr>
          <a:lstStyle/>
          <a:p>
            <a:pPr marL="0" marR="0" lvl="0" indent="0" algn="l" defTabSz="914400" rtl="0" eaLnBrk="0" fontAlgn="base" latinLnBrk="0" hangingPunct="0">
              <a:lnSpc>
                <a:spcPct val="150000"/>
              </a:lnSpc>
              <a:spcBef>
                <a:spcPct val="0"/>
              </a:spcBef>
              <a:spcAft>
                <a:spcPct val="0"/>
              </a:spcAft>
              <a:buClrTx/>
              <a:buSzTx/>
              <a:buFontTx/>
              <a:buNone/>
              <a:defRPr/>
            </a:pPr>
            <a:r>
              <a:rPr kumimoji="0" lang="zh-CN" altLang="en-US" sz="1400" b="1" i="0" u="none" strike="noStrike" kern="1200" cap="none" spc="0" normalizeH="0" baseline="0" noProof="0">
                <a:ln>
                  <a:noFill/>
                </a:ln>
                <a:solidFill>
                  <a:srgbClr val="595959"/>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此次调整进一步扩大了依据</a:t>
            </a:r>
            <a:r>
              <a:rPr kumimoji="0" lang="en-US" altLang="zh-CN" sz="1400" b="1" i="0" u="none" strike="noStrike" kern="1200" cap="none" spc="0" normalizeH="0" baseline="0" noProof="0">
                <a:ln>
                  <a:noFill/>
                </a:ln>
                <a:solidFill>
                  <a:srgbClr val="595959"/>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a:t>
            </a:r>
            <a:r>
              <a:rPr kumimoji="0" lang="zh-CN" altLang="en-US" sz="1400" b="1" i="0" u="none" strike="noStrike" kern="1200" cap="none" spc="0" normalizeH="0" baseline="0" noProof="0">
                <a:ln>
                  <a:noFill/>
                </a:ln>
                <a:solidFill>
                  <a:srgbClr val="595959"/>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财政部 税务总局关于创业投资企业和天使投资个人有关税收政策的通知</a:t>
            </a:r>
            <a:r>
              <a:rPr kumimoji="0" lang="en-US" altLang="zh-CN" sz="1400" b="1" i="0" u="none" strike="noStrike" kern="1200" cap="none" spc="0" normalizeH="0" baseline="0" noProof="0">
                <a:ln>
                  <a:noFill/>
                </a:ln>
                <a:solidFill>
                  <a:srgbClr val="595959"/>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a:t>
            </a:r>
            <a:r>
              <a:rPr kumimoji="0" lang="zh-CN" altLang="en-US" sz="1400" b="1" i="0" u="none" strike="noStrike" kern="1200" cap="none" spc="0" normalizeH="0" baseline="0" noProof="0">
                <a:ln>
                  <a:noFill/>
                </a:ln>
                <a:solidFill>
                  <a:srgbClr val="595959"/>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（财税</a:t>
            </a:r>
            <a:r>
              <a:rPr kumimoji="0" lang="en-US" altLang="zh-CN" sz="1400" b="1" i="0" u="none" strike="noStrike" kern="1200" cap="none" spc="0" normalizeH="0" baseline="0" noProof="0">
                <a:ln>
                  <a:noFill/>
                </a:ln>
                <a:solidFill>
                  <a:srgbClr val="595959"/>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[2018]55</a:t>
            </a:r>
            <a:r>
              <a:rPr kumimoji="0" lang="zh-CN" altLang="en-US" sz="1400" b="1" i="0" u="none" strike="noStrike" kern="1200" cap="none" spc="0" normalizeH="0" baseline="0" noProof="0">
                <a:ln>
                  <a:noFill/>
                </a:ln>
                <a:solidFill>
                  <a:srgbClr val="595959"/>
                </a:solidFill>
                <a:effectLst/>
                <a:uLnTx/>
                <a:uFillTx/>
                <a:latin typeface="微软雅黑" panose="020B0503020204020204" pitchFamily="34" charset="-122"/>
                <a:ea typeface="微软雅黑" panose="020B0503020204020204" pitchFamily="34" charset="-122"/>
                <a:cs typeface="微软雅黑" panose="020B0503020204020204" pitchFamily="34" charset="-122"/>
              </a:rPr>
              <a:t>号）享受投资抵免的投资对象范围</a:t>
            </a:r>
            <a:endParaRPr kumimoji="0" lang="zh-CN" altLang="en-US" sz="1400" b="1" i="0" u="none" strike="noStrike" kern="1200" cap="none" spc="0" normalizeH="0" baseline="0" noProof="0">
              <a:ln>
                <a:noFill/>
              </a:ln>
              <a:solidFill>
                <a:srgbClr val="595959"/>
              </a:solidFill>
              <a:effectLst/>
              <a:uLnTx/>
              <a:uFillTx/>
              <a:latin typeface="微软雅黑" panose="020B0503020204020204" pitchFamily="34" charset="-122"/>
              <a:ea typeface="微软雅黑" panose="020B0503020204020204" pitchFamily="34" charset="-122"/>
              <a:cs typeface="微软雅黑" panose="020B0503020204020204" pitchFamily="34" charset="-122"/>
            </a:endParaRPr>
          </a:p>
        </p:txBody>
      </p:sp>
      <p:grpSp>
        <p:nvGrpSpPr>
          <p:cNvPr id="31760" name="组合 30"/>
          <p:cNvGrpSpPr/>
          <p:nvPr/>
        </p:nvGrpSpPr>
        <p:grpSpPr bwMode="auto">
          <a:xfrm>
            <a:off x="1295400" y="895350"/>
            <a:ext cx="6624638" cy="573088"/>
            <a:chOff x="1363687" y="368704"/>
            <a:chExt cx="6421373" cy="763799"/>
          </a:xfrm>
        </p:grpSpPr>
        <p:sp>
          <p:nvSpPr>
            <p:cNvPr id="33" name="矩形 32"/>
            <p:cNvSpPr/>
            <p:nvPr/>
          </p:nvSpPr>
          <p:spPr>
            <a:xfrm>
              <a:off x="1646824" y="569704"/>
              <a:ext cx="869417" cy="562799"/>
            </a:xfrm>
            <a:prstGeom prst="rect">
              <a:avLst/>
            </a:prstGeom>
            <a:solidFill>
              <a:srgbClr val="FF4C4C">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黑体" panose="02010609060101010101" pitchFamily="49" charset="-122"/>
                <a:cs typeface="+mn-cs"/>
              </a:endParaRPr>
            </a:p>
          </p:txBody>
        </p:sp>
        <p:sp>
          <p:nvSpPr>
            <p:cNvPr id="34" name="箭头: 五边形 33"/>
            <p:cNvSpPr/>
            <p:nvPr/>
          </p:nvSpPr>
          <p:spPr>
            <a:xfrm>
              <a:off x="1363687" y="569704"/>
              <a:ext cx="575508" cy="562799"/>
            </a:xfrm>
            <a:prstGeom prst="homePlat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黑体" panose="02010609060101010101" pitchFamily="49" charset="-122"/>
                <a:cs typeface="+mn-cs"/>
              </a:endParaRPr>
            </a:p>
          </p:txBody>
        </p:sp>
        <p:sp>
          <p:nvSpPr>
            <p:cNvPr id="35" name="矩形 34"/>
            <p:cNvSpPr/>
            <p:nvPr/>
          </p:nvSpPr>
          <p:spPr>
            <a:xfrm rot="10800000">
              <a:off x="6627890" y="569704"/>
              <a:ext cx="869416" cy="562799"/>
            </a:xfrm>
            <a:prstGeom prst="rect">
              <a:avLst/>
            </a:prstGeom>
            <a:solidFill>
              <a:srgbClr val="FF4C4C">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黑体" panose="02010609060101010101" pitchFamily="49" charset="-122"/>
                <a:cs typeface="+mn-cs"/>
              </a:endParaRPr>
            </a:p>
          </p:txBody>
        </p:sp>
        <p:sp>
          <p:nvSpPr>
            <p:cNvPr id="36" name="箭头: 五边形 35"/>
            <p:cNvSpPr/>
            <p:nvPr/>
          </p:nvSpPr>
          <p:spPr>
            <a:xfrm rot="10800000">
              <a:off x="7209552" y="569704"/>
              <a:ext cx="575508" cy="562799"/>
            </a:xfrm>
            <a:prstGeom prst="homePlat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黑体" panose="02010609060101010101" pitchFamily="49" charset="-122"/>
                <a:cs typeface="+mn-cs"/>
              </a:endParaRPr>
            </a:p>
          </p:txBody>
        </p:sp>
        <p:sp>
          <p:nvSpPr>
            <p:cNvPr id="37" name="矩形 36"/>
            <p:cNvSpPr/>
            <p:nvPr/>
          </p:nvSpPr>
          <p:spPr>
            <a:xfrm>
              <a:off x="2123849" y="368704"/>
              <a:ext cx="4824109" cy="562799"/>
            </a:xfrm>
            <a:prstGeom prst="rect">
              <a:avLst/>
            </a:prstGeom>
            <a:solidFill>
              <a:srgbClr val="FF4C4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zh-CN" altLang="en-US" sz="24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rPr>
                <a:t>初创科技型企业条件放宽</a:t>
              </a:r>
              <a:endParaRPr kumimoji="0" lang="zh-CN" altLang="en-US" sz="24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endParaRPr>
            </a:p>
          </p:txBody>
        </p:sp>
        <p:sp>
          <p:nvSpPr>
            <p:cNvPr id="38" name="直角三角形 37"/>
            <p:cNvSpPr/>
            <p:nvPr/>
          </p:nvSpPr>
          <p:spPr>
            <a:xfrm rot="10800000">
              <a:off x="2159242" y="931503"/>
              <a:ext cx="356999" cy="201000"/>
            </a:xfrm>
            <a:prstGeom prst="rtTriangl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黑体" panose="02010609060101010101" pitchFamily="49" charset="-122"/>
                <a:cs typeface="+mn-cs"/>
              </a:endParaRPr>
            </a:p>
          </p:txBody>
        </p:sp>
        <p:sp>
          <p:nvSpPr>
            <p:cNvPr id="39" name="直角三角形 38"/>
            <p:cNvSpPr/>
            <p:nvPr/>
          </p:nvSpPr>
          <p:spPr>
            <a:xfrm rot="10800000" flipH="1">
              <a:off x="6627890" y="931503"/>
              <a:ext cx="356999" cy="201000"/>
            </a:xfrm>
            <a:prstGeom prst="rtTriangl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黑体" panose="02010609060101010101" pitchFamily="49" charset="-122"/>
                <a:cs typeface="+mn-cs"/>
              </a:endParaRPr>
            </a:p>
          </p:txBody>
        </p:sp>
      </p:grpSp>
      <p:cxnSp>
        <p:nvCxnSpPr>
          <p:cNvPr id="19" name="直接连接符 18"/>
          <p:cNvCxnSpPr/>
          <p:nvPr/>
        </p:nvCxnSpPr>
        <p:spPr>
          <a:xfrm flipV="1">
            <a:off x="1295400" y="5611813"/>
            <a:ext cx="6624638" cy="6350"/>
          </a:xfrm>
          <a:prstGeom prst="line">
            <a:avLst/>
          </a:prstGeom>
          <a:ln w="28575">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0" name="直接连接符 9"/>
          <p:cNvCxnSpPr/>
          <p:nvPr/>
        </p:nvCxnSpPr>
        <p:spPr>
          <a:xfrm>
            <a:off x="1258888" y="2646363"/>
            <a:ext cx="6624637" cy="0"/>
          </a:xfrm>
          <a:prstGeom prst="line">
            <a:avLst/>
          </a:prstGeom>
          <a:ln w="9525" cap="flat" cmpd="sng" algn="ctr">
            <a:solidFill>
              <a:schemeClr val="tx1">
                <a:lumMod val="65000"/>
                <a:lumOff val="35000"/>
              </a:schemeClr>
            </a:solidFill>
            <a:prstDash val="lgDash"/>
            <a:round/>
            <a:headEnd type="none" w="med" len="med"/>
            <a:tailEnd type="none" w="med" len="med"/>
          </a:ln>
        </p:spPr>
        <p:style>
          <a:lnRef idx="0">
            <a:scrgbClr r="0" g="0" b="0"/>
          </a:lnRef>
          <a:fillRef idx="0">
            <a:scrgbClr r="0" g="0" b="0"/>
          </a:fillRef>
          <a:effectRef idx="0">
            <a:scrgbClr r="0" g="0" b="0"/>
          </a:effectRef>
          <a:fontRef idx="minor">
            <a:schemeClr val="tx1"/>
          </a:fontRef>
        </p:style>
      </p:cxnSp>
      <p:sp>
        <p:nvSpPr>
          <p:cNvPr id="40" name="文本框 39"/>
          <p:cNvSpPr txBox="1"/>
          <p:nvPr/>
        </p:nvSpPr>
        <p:spPr>
          <a:xfrm>
            <a:off x="395288" y="2862263"/>
            <a:ext cx="1114425" cy="1101725"/>
          </a:xfrm>
          <a:prstGeom prst="rect">
            <a:avLst/>
          </a:prstGeom>
          <a:noFill/>
        </p:spPr>
        <p:txBody>
          <a:bodyPr>
            <a:spAutoFit/>
          </a:bodyPr>
          <a:lstStyle/>
          <a:p>
            <a:pPr marL="0" marR="0" lvl="0" indent="0" algn="l" defTabSz="914400" rtl="0" eaLnBrk="0" fontAlgn="base" latinLnBrk="0" hangingPunct="0">
              <a:lnSpc>
                <a:spcPct val="150000"/>
              </a:lnSpc>
              <a:spcBef>
                <a:spcPct val="0"/>
              </a:spcBef>
              <a:spcAft>
                <a:spcPct val="0"/>
              </a:spcAft>
              <a:buClrTx/>
              <a:buSzTx/>
              <a:buFontTx/>
              <a:buNone/>
              <a:defRPr/>
            </a:pPr>
            <a:r>
              <a:rPr kumimoji="0" lang="zh-CN" altLang="en-US" sz="1100" b="1"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Arial" panose="020B0604020202020204" pitchFamily="34" charset="0"/>
              </a:rPr>
              <a:t>与调整后的企业所得税小型微利企业相关标准保持一致</a:t>
            </a:r>
            <a:endParaRPr kumimoji="0" lang="zh-CN" altLang="en-US" sz="1100" b="1"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sp>
        <p:nvSpPr>
          <p:cNvPr id="2" name="TextBox 19"/>
          <p:cNvSpPr txBox="1"/>
          <p:nvPr/>
        </p:nvSpPr>
        <p:spPr>
          <a:xfrm>
            <a:off x="747713" y="214313"/>
            <a:ext cx="4953000" cy="461962"/>
          </a:xfrm>
          <a:prstGeom prst="rect">
            <a:avLst/>
          </a:prstGeom>
          <a:noFill/>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400" b="1" i="0" u="none" strike="noStrike" kern="1600" cap="none" spc="3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rPr>
              <a:t>成都税务纳税人学堂</a:t>
            </a:r>
            <a:endParaRPr kumimoji="0" lang="zh-CN" altLang="en-US" sz="2400" b="1" i="0" u="none" strike="noStrike" kern="1600" cap="none" spc="3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pic>
        <p:nvPicPr>
          <p:cNvPr id="31765" name="图片 2" descr="2"/>
          <p:cNvPicPr>
            <a:picLocks noChangeAspect="1"/>
          </p:cNvPicPr>
          <p:nvPr/>
        </p:nvPicPr>
        <p:blipFill>
          <a:blip r:embed="rId1"/>
          <a:srcRect/>
          <a:stretch>
            <a:fillRect/>
          </a:stretch>
        </p:blipFill>
        <p:spPr bwMode="auto">
          <a:xfrm>
            <a:off x="53975" y="146050"/>
            <a:ext cx="693738" cy="530225"/>
          </a:xfrm>
          <a:prstGeom prst="rect">
            <a:avLst/>
          </a:prstGeom>
          <a:noFill/>
          <a:ln w="9525">
            <a:noFill/>
            <a:miter lim="800000"/>
            <a:headEnd/>
            <a:tailEnd/>
          </a:ln>
        </p:spPr>
      </p:pic>
      <p:cxnSp>
        <p:nvCxnSpPr>
          <p:cNvPr id="3" name="直接连接符 18"/>
          <p:cNvCxnSpPr/>
          <p:nvPr/>
        </p:nvCxnSpPr>
        <p:spPr>
          <a:xfrm flipV="1">
            <a:off x="1511300" y="5827713"/>
            <a:ext cx="6624638" cy="6350"/>
          </a:xfrm>
          <a:prstGeom prst="line">
            <a:avLst/>
          </a:prstGeom>
          <a:ln w="28575">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4" name="直接连接符 18"/>
          <p:cNvCxnSpPr/>
          <p:nvPr/>
        </p:nvCxnSpPr>
        <p:spPr>
          <a:xfrm flipV="1">
            <a:off x="1727200" y="6043613"/>
            <a:ext cx="6624638" cy="6350"/>
          </a:xfrm>
          <a:prstGeom prst="line">
            <a:avLst/>
          </a:prstGeom>
          <a:ln w="28575">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5" name="直接连接符 18"/>
          <p:cNvCxnSpPr/>
          <p:nvPr/>
        </p:nvCxnSpPr>
        <p:spPr>
          <a:xfrm flipV="1">
            <a:off x="1295400" y="5943600"/>
            <a:ext cx="6624638" cy="6350"/>
          </a:xfrm>
          <a:prstGeom prst="line">
            <a:avLst/>
          </a:prstGeom>
          <a:ln w="28575">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769" name="组合 10"/>
          <p:cNvGrpSpPr/>
          <p:nvPr/>
        </p:nvGrpSpPr>
        <p:grpSpPr bwMode="auto">
          <a:xfrm>
            <a:off x="0" y="0"/>
            <a:ext cx="9144000" cy="5143500"/>
            <a:chOff x="0" y="-2"/>
            <a:chExt cx="9144000" cy="5143501"/>
          </a:xfrm>
        </p:grpSpPr>
        <p:sp>
          <p:nvSpPr>
            <p:cNvPr id="4" name="Rectangle 3"/>
            <p:cNvSpPr/>
            <p:nvPr/>
          </p:nvSpPr>
          <p:spPr>
            <a:xfrm flipH="1" flipV="1">
              <a:off x="0" y="-2"/>
              <a:ext cx="9144000" cy="5143501"/>
            </a:xfrm>
            <a:prstGeom prst="rect">
              <a:avLst/>
            </a:prstGeom>
            <a:gradFill flip="none" rotWithShape="1">
              <a:gsLst>
                <a:gs pos="100000">
                  <a:schemeClr val="bg1">
                    <a:lumMod val="81000"/>
                  </a:schemeClr>
                </a:gs>
                <a:gs pos="13000">
                  <a:schemeClr val="bg1"/>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mn-lt"/>
                <a:ea typeface="+mn-ea"/>
                <a:cs typeface="+mn-cs"/>
              </a:endParaRPr>
            </a:p>
          </p:txBody>
        </p:sp>
        <p:sp>
          <p:nvSpPr>
            <p:cNvPr id="23" name="Rectangle 22"/>
            <p:cNvSpPr/>
            <p:nvPr/>
          </p:nvSpPr>
          <p:spPr>
            <a:xfrm>
              <a:off x="0" y="3334848"/>
              <a:ext cx="9144000" cy="540060"/>
            </a:xfrm>
            <a:prstGeom prst="rect">
              <a:avLst/>
            </a:prstGeom>
            <a:gradFill>
              <a:gsLst>
                <a:gs pos="47000">
                  <a:schemeClr val="bg1">
                    <a:lumMod val="95000"/>
                    <a:alpha val="0"/>
                  </a:schemeClr>
                </a:gs>
                <a:gs pos="48000">
                  <a:schemeClr val="bg1">
                    <a:lumMod val="80000"/>
                  </a:schemeClr>
                </a:gs>
                <a:gs pos="100000">
                  <a:schemeClr val="bg1">
                    <a:lumMod val="95000"/>
                    <a:alpha val="16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mn-lt"/>
                <a:ea typeface="+mn-ea"/>
                <a:cs typeface="+mn-cs"/>
              </a:endParaRPr>
            </a:p>
          </p:txBody>
        </p:sp>
        <p:sp>
          <p:nvSpPr>
            <p:cNvPr id="14" name="Rectangle 13"/>
            <p:cNvSpPr/>
            <p:nvPr/>
          </p:nvSpPr>
          <p:spPr>
            <a:xfrm>
              <a:off x="889000" y="1203598"/>
              <a:ext cx="7366000" cy="1753207"/>
            </a:xfrm>
            <a:prstGeom prst="rect">
              <a:avLst/>
            </a:prstGeom>
            <a:gradFill flip="none" rotWithShape="1">
              <a:gsLst>
                <a:gs pos="0">
                  <a:srgbClr val="C00000">
                    <a:shade val="30000"/>
                    <a:satMod val="115000"/>
                  </a:srgbClr>
                </a:gs>
                <a:gs pos="50000">
                  <a:srgbClr val="C00000">
                    <a:shade val="67500"/>
                    <a:satMod val="115000"/>
                  </a:srgbClr>
                </a:gs>
                <a:gs pos="100000">
                  <a:srgbClr val="C00000">
                    <a:shade val="100000"/>
                    <a:satMod val="115000"/>
                  </a:srgbClr>
                </a:gs>
              </a:gsLst>
              <a:lin ang="0" scaled="1"/>
              <a:tileRect/>
            </a:gra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mn-lt"/>
                <a:ea typeface="+mn-ea"/>
                <a:cs typeface="+mn-cs"/>
              </a:endParaRPr>
            </a:p>
          </p:txBody>
        </p:sp>
        <p:sp>
          <p:nvSpPr>
            <p:cNvPr id="10" name="Title 1"/>
            <p:cNvSpPr txBox="1"/>
            <p:nvPr/>
          </p:nvSpPr>
          <p:spPr>
            <a:xfrm>
              <a:off x="1" y="1643056"/>
              <a:ext cx="9143999" cy="705927"/>
            </a:xfrm>
            <a:prstGeom prst="rect">
              <a:avLst/>
            </a:prstGeom>
            <a:effectLst/>
          </p:spPr>
          <p:txBody>
            <a:bodyPr>
              <a:scene3d>
                <a:camera prst="orthographicFront"/>
                <a:lightRig rig="soft" dir="t">
                  <a:rot lat="0" lon="0" rev="10800000"/>
                </a:lightRig>
              </a:scene3d>
              <a:sp3d>
                <a:bevelT w="27940" h="12700"/>
                <a:contourClr>
                  <a:srgbClr val="DDDDDD"/>
                </a:contourClr>
              </a:sp3d>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defRPr/>
              </a:pPr>
              <a:r>
                <a:rPr kumimoji="0" lang="zh-CN" altLang="en-US" sz="4000" b="1" i="0" u="none" strike="noStrike" kern="1200" cap="none" spc="0" normalizeH="0" baseline="0" noProof="0" dirty="0">
                  <a:ln w="11430"/>
                  <a:solidFill>
                    <a:prstClr val="white"/>
                  </a:solidFill>
                  <a:effectLst>
                    <a:outerShdw blurRad="25400" algn="tl" rotWithShape="0">
                      <a:srgbClr val="000000">
                        <a:alpha val="43000"/>
                      </a:srgbClr>
                    </a:outerShdw>
                  </a:effectLst>
                  <a:uLnTx/>
                  <a:uFillTx/>
                  <a:latin typeface="黑体" panose="02010609060101010101" pitchFamily="49" charset="-122"/>
                  <a:ea typeface="黑体" panose="02010609060101010101" pitchFamily="49" charset="-122"/>
                  <a:cs typeface="Charis SIL" pitchFamily="2" charset="0"/>
                </a:rPr>
                <a:t>谢  谢</a:t>
              </a:r>
              <a:endParaRPr kumimoji="0" lang="en-US" altLang="zh-CN" sz="4000" b="1" i="0" u="none" strike="noStrike" kern="1200" cap="none" spc="0" normalizeH="0" baseline="0" noProof="0" dirty="0">
                <a:ln w="11430"/>
                <a:solidFill>
                  <a:srgbClr val="FFC000"/>
                </a:solidFill>
                <a:effectLst>
                  <a:outerShdw blurRad="25400" algn="tl" rotWithShape="0">
                    <a:srgbClr val="000000">
                      <a:alpha val="43000"/>
                    </a:srgbClr>
                  </a:outerShdw>
                </a:effectLst>
                <a:uLnTx/>
                <a:uFillTx/>
                <a:latin typeface="黑体" panose="02010609060101010101" pitchFamily="49" charset="-122"/>
                <a:ea typeface="黑体" panose="02010609060101010101" pitchFamily="49" charset="-122"/>
                <a:cs typeface="Charis SIL" pitchFamily="2" charset="0"/>
              </a:endParaRPr>
            </a:p>
          </p:txBody>
        </p:sp>
        <p:pic>
          <p:nvPicPr>
            <p:cNvPr id="32784" name="Picture 2" descr="F:\My Personal Data\MY PROJECT\Themeforest\graphics\powerpoint\moreworkin\2.0\images\shadow.png"/>
            <p:cNvPicPr>
              <a:picLocks noChangeAspect="1" noChangeArrowheads="1"/>
            </p:cNvPicPr>
            <p:nvPr/>
          </p:nvPicPr>
          <p:blipFill>
            <a:blip r:embed="rId1"/>
            <a:srcRect/>
            <a:stretch>
              <a:fillRect/>
            </a:stretch>
          </p:blipFill>
          <p:spPr bwMode="auto">
            <a:xfrm>
              <a:off x="863596" y="2956804"/>
              <a:ext cx="7416824" cy="285750"/>
            </a:xfrm>
            <a:prstGeom prst="rect">
              <a:avLst/>
            </a:prstGeom>
            <a:noFill/>
            <a:ln w="9525">
              <a:noFill/>
              <a:miter lim="800000"/>
              <a:headEnd/>
              <a:tailEnd/>
            </a:ln>
          </p:spPr>
        </p:pic>
        <p:pic>
          <p:nvPicPr>
            <p:cNvPr id="32785" name="图片 20" descr="纳税人学堂0714.jpg"/>
            <p:cNvPicPr>
              <a:picLocks noChangeAspect="1"/>
            </p:cNvPicPr>
            <p:nvPr/>
          </p:nvPicPr>
          <p:blipFill>
            <a:blip r:embed="rId2">
              <a:clrChange>
                <a:clrFrom>
                  <a:srgbClr val="FFFFFF"/>
                </a:clrFrom>
                <a:clrTo>
                  <a:srgbClr val="FFFFFF">
                    <a:alpha val="0"/>
                  </a:srgbClr>
                </a:clrTo>
              </a:clrChange>
            </a:blip>
            <a:srcRect/>
            <a:stretch>
              <a:fillRect/>
            </a:stretch>
          </p:blipFill>
          <p:spPr bwMode="auto">
            <a:xfrm>
              <a:off x="3381049" y="2861948"/>
              <a:ext cx="2714644" cy="1916463"/>
            </a:xfrm>
            <a:prstGeom prst="rect">
              <a:avLst/>
            </a:prstGeom>
            <a:noFill/>
            <a:ln w="9525">
              <a:noFill/>
              <a:miter lim="800000"/>
              <a:headEnd/>
              <a:tailEnd/>
            </a:ln>
          </p:spPr>
        </p:pic>
      </p:grpSp>
      <p:grpSp>
        <p:nvGrpSpPr>
          <p:cNvPr id="32770" name="组合 14"/>
          <p:cNvGrpSpPr/>
          <p:nvPr/>
        </p:nvGrpSpPr>
        <p:grpSpPr bwMode="auto">
          <a:xfrm>
            <a:off x="203200" y="295275"/>
            <a:ext cx="5576888" cy="530225"/>
            <a:chOff x="203894" y="295358"/>
            <a:chExt cx="5576018" cy="529818"/>
          </a:xfrm>
        </p:grpSpPr>
        <p:pic>
          <p:nvPicPr>
            <p:cNvPr id="32772" name="图片 15" descr="2"/>
            <p:cNvPicPr>
              <a:picLocks noChangeAspect="1"/>
            </p:cNvPicPr>
            <p:nvPr/>
          </p:nvPicPr>
          <p:blipFill>
            <a:blip r:embed="rId3"/>
            <a:srcRect/>
            <a:stretch>
              <a:fillRect/>
            </a:stretch>
          </p:blipFill>
          <p:spPr bwMode="auto">
            <a:xfrm>
              <a:off x="203894" y="295358"/>
              <a:ext cx="693671" cy="529818"/>
            </a:xfrm>
            <a:prstGeom prst="rect">
              <a:avLst/>
            </a:prstGeom>
            <a:noFill/>
            <a:ln w="9525">
              <a:noFill/>
              <a:miter lim="800000"/>
              <a:headEnd/>
              <a:tailEnd/>
            </a:ln>
          </p:spPr>
        </p:pic>
        <p:sp>
          <p:nvSpPr>
            <p:cNvPr id="17" name="TextBox 16"/>
            <p:cNvSpPr txBox="1"/>
            <p:nvPr/>
          </p:nvSpPr>
          <p:spPr>
            <a:xfrm>
              <a:off x="827685" y="339774"/>
              <a:ext cx="4952227" cy="461608"/>
            </a:xfrm>
            <a:prstGeom prst="rect">
              <a:avLst/>
            </a:prstGeom>
            <a:noFill/>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400" b="1" i="0" u="none" strike="noStrike" kern="1600" cap="none" spc="300" normalizeH="0" baseline="0" noProof="0" dirty="0">
                  <a:ln>
                    <a:noFill/>
                  </a:ln>
                  <a:solidFill>
                    <a:srgbClr val="EEECE1">
                      <a:lumMod val="25000"/>
                    </a:srgbClr>
                  </a:solidFill>
                  <a:effectLst/>
                  <a:uLnTx/>
                  <a:uFillTx/>
                  <a:latin typeface="微软雅黑" panose="020B0503020204020204" pitchFamily="34" charset="-122"/>
                  <a:ea typeface="微软雅黑" panose="020B0503020204020204" pitchFamily="34" charset="-122"/>
                  <a:cs typeface="Arial" panose="020B0604020202020204" pitchFamily="34" charset="0"/>
                </a:rPr>
                <a:t>成都税务纳税人学堂</a:t>
              </a:r>
              <a:endParaRPr kumimoji="0" lang="zh-CN" altLang="en-US" sz="2400" b="1" i="0" u="none" strike="noStrike" kern="1600" cap="none" spc="300" normalizeH="0" baseline="0" noProof="0" dirty="0">
                <a:ln>
                  <a:noFill/>
                </a:ln>
                <a:solidFill>
                  <a:srgbClr val="EEECE1">
                    <a:lumMod val="25000"/>
                  </a:srgbClr>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grpSp>
      <p:sp>
        <p:nvSpPr>
          <p:cNvPr id="9" name="TextBox 3"/>
          <p:cNvSpPr txBox="1"/>
          <p:nvPr/>
        </p:nvSpPr>
        <p:spPr>
          <a:xfrm>
            <a:off x="0" y="4778375"/>
            <a:ext cx="9144000" cy="338138"/>
          </a:xfrm>
          <a:prstGeom prst="rect">
            <a:avLst/>
          </a:prstGeom>
          <a:gradFill rotWithShape="1">
            <a:gsLst>
              <a:gs pos="0">
                <a:srgbClr val="C0504D">
                  <a:shade val="51000"/>
                  <a:satMod val="130000"/>
                </a:srgbClr>
              </a:gs>
              <a:gs pos="80000">
                <a:srgbClr val="C0504D">
                  <a:shade val="93000"/>
                  <a:satMod val="130000"/>
                </a:srgbClr>
              </a:gs>
              <a:gs pos="100000">
                <a:srgbClr val="C0504D">
                  <a:shade val="94000"/>
                  <a:satMod val="135000"/>
                </a:srgbClr>
              </a:gs>
            </a:gsLst>
            <a:lin ang="16200000" scaled="0"/>
          </a:gradFill>
          <a:effectLst>
            <a:outerShdw blurRad="40000" dist="23000" dir="5400000" rotWithShape="0">
              <a:srgbClr val="000000">
                <a:alpha val="35000"/>
              </a:srgb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zh-CN" altLang="en-US" sz="1600" b="0" i="0" u="none" strike="noStrike" kern="1200" cap="none" spc="0" normalizeH="0" baseline="0" noProof="0" dirty="0">
                <a:ln>
                  <a:noFill/>
                </a:ln>
                <a:solidFill>
                  <a:srgbClr val="FFFFFF"/>
                </a:solidFill>
                <a:effectLst/>
                <a:uLnTx/>
                <a:uFillTx/>
                <a:latin typeface="黑体" panose="02010609060101010101" pitchFamily="49" charset="-122"/>
                <a:ea typeface="黑体" panose="02010609060101010101" pitchFamily="49" charset="-122"/>
                <a:cs typeface="+mn-ea"/>
              </a:rPr>
              <a:t>温馨提示：本课件仅用于学习交流，不作为办税依据和实务工作指引；欢迎您提出宝贵意见。</a:t>
            </a:r>
            <a:endParaRPr kumimoji="0" lang="zh-CN" altLang="en-US" sz="1600" b="0" i="0" u="none" strike="noStrike" kern="1200" cap="none" spc="0" normalizeH="0" baseline="0" noProof="0" dirty="0">
              <a:ln>
                <a:noFill/>
              </a:ln>
              <a:solidFill>
                <a:srgbClr val="FFFFFF"/>
              </a:solidFill>
              <a:effectLst/>
              <a:uLnTx/>
              <a:uFillTx/>
              <a:latin typeface="黑体" panose="02010609060101010101" pitchFamily="49" charset="-122"/>
              <a:ea typeface="黑体" panose="02010609060101010101" pitchFamily="49" charset="-122"/>
              <a:cs typeface="+mn-ea"/>
            </a:endParaRPr>
          </a:p>
        </p:txBody>
      </p:sp>
    </p:spTree>
  </p:cSld>
  <p:clrMapOvr>
    <a:masterClrMapping/>
  </p:clrMapOvr>
  <p:transition spd="med" advClick="0">
    <p:fade/>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5"/>
          <p:cNvSpPr/>
          <p:nvPr/>
        </p:nvSpPr>
        <p:spPr>
          <a:xfrm>
            <a:off x="-1" y="2206965"/>
            <a:ext cx="9144000" cy="2931790"/>
          </a:xfrm>
          <a:custGeom>
            <a:avLst/>
            <a:gdLst/>
            <a:ahLst/>
            <a:cxnLst/>
            <a:rect l="l" t="t" r="r" b="b"/>
            <a:pathLst>
              <a:path w="9144000" h="2931790">
                <a:moveTo>
                  <a:pt x="0" y="0"/>
                </a:moveTo>
                <a:lnTo>
                  <a:pt x="3824456" y="0"/>
                </a:lnTo>
                <a:cubicBezTo>
                  <a:pt x="3824456" y="26976"/>
                  <a:pt x="3831542" y="51749"/>
                  <a:pt x="3844079" y="73220"/>
                </a:cubicBezTo>
                <a:lnTo>
                  <a:pt x="4145508" y="600620"/>
                </a:lnTo>
                <a:cubicBezTo>
                  <a:pt x="4157500" y="622091"/>
                  <a:pt x="4175488" y="640258"/>
                  <a:pt x="4197836" y="653470"/>
                </a:cubicBezTo>
                <a:cubicBezTo>
                  <a:pt x="4220185" y="666683"/>
                  <a:pt x="4245258" y="672739"/>
                  <a:pt x="4269242" y="672739"/>
                </a:cubicBezTo>
                <a:lnTo>
                  <a:pt x="4869920" y="672739"/>
                </a:lnTo>
                <a:cubicBezTo>
                  <a:pt x="4895539" y="673289"/>
                  <a:pt x="4921158" y="667233"/>
                  <a:pt x="4944596" y="653470"/>
                </a:cubicBezTo>
                <a:cubicBezTo>
                  <a:pt x="4966945" y="640258"/>
                  <a:pt x="4984387" y="622091"/>
                  <a:pt x="4996924" y="601171"/>
                </a:cubicBezTo>
                <a:lnTo>
                  <a:pt x="5296718" y="75972"/>
                </a:lnTo>
                <a:cubicBezTo>
                  <a:pt x="5310345" y="53951"/>
                  <a:pt x="5317976" y="28077"/>
                  <a:pt x="5317976" y="0"/>
                </a:cubicBezTo>
                <a:lnTo>
                  <a:pt x="9144000" y="0"/>
                </a:lnTo>
                <a:lnTo>
                  <a:pt x="9144000" y="2931790"/>
                </a:lnTo>
                <a:lnTo>
                  <a:pt x="0" y="2931790"/>
                </a:lnTo>
                <a:close/>
              </a:path>
            </a:pathLst>
          </a:custGeom>
          <a:solidFill>
            <a:srgbClr val="C100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Freeform 5"/>
          <p:cNvSpPr/>
          <p:nvPr/>
        </p:nvSpPr>
        <p:spPr bwMode="auto">
          <a:xfrm>
            <a:off x="3901440" y="1607124"/>
            <a:ext cx="1341120" cy="1209172"/>
          </a:xfrm>
          <a:custGeom>
            <a:avLst/>
            <a:gdLst>
              <a:gd name="T0" fmla="*/ 2151 w 2740"/>
              <a:gd name="T1" fmla="*/ 2315 h 2446"/>
              <a:gd name="T2" fmla="*/ 2055 w 2740"/>
              <a:gd name="T3" fmla="*/ 2410 h 2446"/>
              <a:gd name="T4" fmla="*/ 1918 w 2740"/>
              <a:gd name="T5" fmla="*/ 2445 h 2446"/>
              <a:gd name="T6" fmla="*/ 816 w 2740"/>
              <a:gd name="T7" fmla="*/ 2445 h 2446"/>
              <a:gd name="T8" fmla="*/ 685 w 2740"/>
              <a:gd name="T9" fmla="*/ 2410 h 2446"/>
              <a:gd name="T10" fmla="*/ 589 w 2740"/>
              <a:gd name="T11" fmla="*/ 2314 h 2446"/>
              <a:gd name="T12" fmla="*/ 36 w 2740"/>
              <a:gd name="T13" fmla="*/ 1356 h 2446"/>
              <a:gd name="T14" fmla="*/ 0 w 2740"/>
              <a:gd name="T15" fmla="*/ 1223 h 2446"/>
              <a:gd name="T16" fmla="*/ 36 w 2740"/>
              <a:gd name="T17" fmla="*/ 1089 h 2446"/>
              <a:gd name="T18" fmla="*/ 587 w 2740"/>
              <a:gd name="T19" fmla="*/ 135 h 2446"/>
              <a:gd name="T20" fmla="*/ 685 w 2740"/>
              <a:gd name="T21" fmla="*/ 37 h 2446"/>
              <a:gd name="T22" fmla="*/ 810 w 2740"/>
              <a:gd name="T23" fmla="*/ 1 h 2446"/>
              <a:gd name="T24" fmla="*/ 1916 w 2740"/>
              <a:gd name="T25" fmla="*/ 1 h 2446"/>
              <a:gd name="T26" fmla="*/ 2055 w 2740"/>
              <a:gd name="T27" fmla="*/ 37 h 2446"/>
              <a:gd name="T28" fmla="*/ 2151 w 2740"/>
              <a:gd name="T29" fmla="*/ 132 h 2446"/>
              <a:gd name="T30" fmla="*/ 2702 w 2740"/>
              <a:gd name="T31" fmla="*/ 1086 h 2446"/>
              <a:gd name="T32" fmla="*/ 2740 w 2740"/>
              <a:gd name="T33" fmla="*/ 1223 h 2446"/>
              <a:gd name="T34" fmla="*/ 2701 w 2740"/>
              <a:gd name="T35" fmla="*/ 1361 h 2446"/>
              <a:gd name="T36" fmla="*/ 2151 w 2740"/>
              <a:gd name="T37" fmla="*/ 2315 h 2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40" h="2446">
                <a:moveTo>
                  <a:pt x="2151" y="2315"/>
                </a:moveTo>
                <a:cubicBezTo>
                  <a:pt x="2128" y="2353"/>
                  <a:pt x="2096" y="2386"/>
                  <a:pt x="2055" y="2410"/>
                </a:cubicBezTo>
                <a:cubicBezTo>
                  <a:pt x="2012" y="2435"/>
                  <a:pt x="1965" y="2446"/>
                  <a:pt x="1918" y="2445"/>
                </a:cubicBezTo>
                <a:lnTo>
                  <a:pt x="816" y="2445"/>
                </a:lnTo>
                <a:cubicBezTo>
                  <a:pt x="772" y="2445"/>
                  <a:pt x="726" y="2434"/>
                  <a:pt x="685" y="2410"/>
                </a:cubicBezTo>
                <a:cubicBezTo>
                  <a:pt x="644" y="2386"/>
                  <a:pt x="611" y="2353"/>
                  <a:pt x="589" y="2314"/>
                </a:cubicBezTo>
                <a:lnTo>
                  <a:pt x="36" y="1356"/>
                </a:lnTo>
                <a:cubicBezTo>
                  <a:pt x="13" y="1317"/>
                  <a:pt x="0" y="1272"/>
                  <a:pt x="0" y="1223"/>
                </a:cubicBezTo>
                <a:cubicBezTo>
                  <a:pt x="0" y="1174"/>
                  <a:pt x="13" y="1129"/>
                  <a:pt x="36" y="1089"/>
                </a:cubicBezTo>
                <a:lnTo>
                  <a:pt x="587" y="135"/>
                </a:lnTo>
                <a:cubicBezTo>
                  <a:pt x="610" y="96"/>
                  <a:pt x="643" y="61"/>
                  <a:pt x="685" y="37"/>
                </a:cubicBezTo>
                <a:cubicBezTo>
                  <a:pt x="724" y="14"/>
                  <a:pt x="767" y="2"/>
                  <a:pt x="810" y="1"/>
                </a:cubicBezTo>
                <a:lnTo>
                  <a:pt x="1916" y="1"/>
                </a:lnTo>
                <a:cubicBezTo>
                  <a:pt x="1963" y="0"/>
                  <a:pt x="2011" y="11"/>
                  <a:pt x="2055" y="37"/>
                </a:cubicBezTo>
                <a:cubicBezTo>
                  <a:pt x="2096" y="60"/>
                  <a:pt x="2129" y="93"/>
                  <a:pt x="2151" y="132"/>
                </a:cubicBezTo>
                <a:lnTo>
                  <a:pt x="2702" y="1086"/>
                </a:lnTo>
                <a:cubicBezTo>
                  <a:pt x="2726" y="1126"/>
                  <a:pt x="2740" y="1173"/>
                  <a:pt x="2740" y="1223"/>
                </a:cubicBezTo>
                <a:cubicBezTo>
                  <a:pt x="2740" y="1274"/>
                  <a:pt x="2726" y="1321"/>
                  <a:pt x="2701" y="1361"/>
                </a:cubicBezTo>
                <a:lnTo>
                  <a:pt x="2151" y="2315"/>
                </a:lnTo>
                <a:close/>
              </a:path>
            </a:pathLst>
          </a:custGeom>
          <a:solidFill>
            <a:srgbClr val="C10001"/>
          </a:solidFill>
          <a:ln w="9525" cap="flat">
            <a:noFill/>
            <a:prstDash val="solid"/>
            <a:miter lim="800000"/>
          </a:ln>
        </p:spPr>
        <p:txBody>
          <a:bodyPr vert="horz" wrap="square" lIns="91440" tIns="45720" rIns="91440" bIns="45720" numCol="1" anchor="t" anchorCtr="0" compatLnSpc="1"/>
          <a:lstStyle/>
          <a:p>
            <a:endParaRPr lang="zh-CN" altLang="en-US"/>
          </a:p>
        </p:txBody>
      </p:sp>
      <p:sp>
        <p:nvSpPr>
          <p:cNvPr id="6" name="文本框 9"/>
          <p:cNvSpPr txBox="1"/>
          <p:nvPr/>
        </p:nvSpPr>
        <p:spPr>
          <a:xfrm>
            <a:off x="1828800" y="2972655"/>
            <a:ext cx="5676900" cy="623248"/>
          </a:xfrm>
          <a:prstGeom prst="rect">
            <a:avLst/>
          </a:prstGeom>
          <a:noFill/>
        </p:spPr>
        <p:txBody>
          <a:bodyPr wrap="square" lIns="68580" tIns="34290" rIns="68580" bIns="34290" rtlCol="0">
            <a:spAutoFit/>
          </a:bodyPr>
          <a:lstStyle/>
          <a:p>
            <a:pPr marL="0" lvl="1" algn="ctr"/>
            <a:r>
              <a:rPr lang="zh-CN" altLang="en-US" sz="3600" b="1" spc="300" dirty="0">
                <a:solidFill>
                  <a:schemeClr val="bg1"/>
                </a:solidFill>
                <a:latin typeface="微软雅黑" panose="020B0503020204020204" pitchFamily="34" charset="-122"/>
                <a:ea typeface="微软雅黑" panose="020B0503020204020204" pitchFamily="34" charset="-122"/>
              </a:rPr>
              <a:t>政策简介</a:t>
            </a:r>
            <a:endParaRPr lang="zh-CN" altLang="en-US" sz="3600" b="1" spc="300" dirty="0">
              <a:solidFill>
                <a:schemeClr val="bg1"/>
              </a:solidFill>
              <a:latin typeface="微软雅黑" panose="020B0503020204020204" pitchFamily="34" charset="-122"/>
              <a:ea typeface="微软雅黑" panose="020B0503020204020204" pitchFamily="34" charset="-122"/>
            </a:endParaRPr>
          </a:p>
        </p:txBody>
      </p:sp>
      <p:sp>
        <p:nvSpPr>
          <p:cNvPr id="7" name="KSO_Shape"/>
          <p:cNvSpPr/>
          <p:nvPr/>
        </p:nvSpPr>
        <p:spPr bwMode="auto">
          <a:xfrm>
            <a:off x="4140337" y="1915302"/>
            <a:ext cx="863324" cy="592814"/>
          </a:xfrm>
          <a:custGeom>
            <a:avLst/>
            <a:gdLst>
              <a:gd name="T0" fmla="*/ 2147483646 w 112"/>
              <a:gd name="T1" fmla="*/ 2147483646 h 77"/>
              <a:gd name="T2" fmla="*/ 2147483646 w 112"/>
              <a:gd name="T3" fmla="*/ 2147483646 h 77"/>
              <a:gd name="T4" fmla="*/ 2147483646 w 112"/>
              <a:gd name="T5" fmla="*/ 2147483646 h 77"/>
              <a:gd name="T6" fmla="*/ 2147483646 w 112"/>
              <a:gd name="T7" fmla="*/ 2147483646 h 77"/>
              <a:gd name="T8" fmla="*/ 2147483646 w 112"/>
              <a:gd name="T9" fmla="*/ 2147483646 h 77"/>
              <a:gd name="T10" fmla="*/ 0 w 112"/>
              <a:gd name="T11" fmla="*/ 2147483646 h 77"/>
              <a:gd name="T12" fmla="*/ 2147483646 w 112"/>
              <a:gd name="T13" fmla="*/ 2147483646 h 77"/>
              <a:gd name="T14" fmla="*/ 2147483646 w 112"/>
              <a:gd name="T15" fmla="*/ 2147483646 h 77"/>
              <a:gd name="T16" fmla="*/ 2147483646 w 112"/>
              <a:gd name="T17" fmla="*/ 2147483646 h 77"/>
              <a:gd name="T18" fmla="*/ 2147483646 w 112"/>
              <a:gd name="T19" fmla="*/ 2147483646 h 77"/>
              <a:gd name="T20" fmla="*/ 2147483646 w 112"/>
              <a:gd name="T21" fmla="*/ 2147483646 h 77"/>
              <a:gd name="T22" fmla="*/ 2147483646 w 112"/>
              <a:gd name="T23" fmla="*/ 2147483646 h 77"/>
              <a:gd name="T24" fmla="*/ 2147483646 w 112"/>
              <a:gd name="T25" fmla="*/ 2147483646 h 77"/>
              <a:gd name="T26" fmla="*/ 2147483646 w 112"/>
              <a:gd name="T27" fmla="*/ 2147483646 h 77"/>
              <a:gd name="T28" fmla="*/ 2147483646 w 112"/>
              <a:gd name="T29" fmla="*/ 2147483646 h 77"/>
              <a:gd name="T30" fmla="*/ 2147483646 w 112"/>
              <a:gd name="T31" fmla="*/ 2147483646 h 77"/>
              <a:gd name="T32" fmla="*/ 2147483646 w 112"/>
              <a:gd name="T33" fmla="*/ 2147483646 h 77"/>
              <a:gd name="T34" fmla="*/ 2147483646 w 112"/>
              <a:gd name="T35" fmla="*/ 2147483646 h 77"/>
              <a:gd name="T36" fmla="*/ 2147483646 w 112"/>
              <a:gd name="T37" fmla="*/ 2147483646 h 77"/>
              <a:gd name="T38" fmla="*/ 2147483646 w 112"/>
              <a:gd name="T39" fmla="*/ 2147483646 h 77"/>
              <a:gd name="T40" fmla="*/ 2147483646 w 112"/>
              <a:gd name="T41" fmla="*/ 2147483646 h 77"/>
              <a:gd name="T42" fmla="*/ 2147483646 w 112"/>
              <a:gd name="T43" fmla="*/ 2147483646 h 77"/>
              <a:gd name="T44" fmla="*/ 2147483646 w 112"/>
              <a:gd name="T45" fmla="*/ 2147483646 h 77"/>
              <a:gd name="T46" fmla="*/ 2147483646 w 112"/>
              <a:gd name="T47" fmla="*/ 2147483646 h 77"/>
              <a:gd name="T48" fmla="*/ 2147483646 w 112"/>
              <a:gd name="T49" fmla="*/ 2147483646 h 77"/>
              <a:gd name="T50" fmla="*/ 2147483646 w 112"/>
              <a:gd name="T51" fmla="*/ 2147483646 h 77"/>
              <a:gd name="T52" fmla="*/ 2147483646 w 112"/>
              <a:gd name="T53" fmla="*/ 2147483646 h 77"/>
              <a:gd name="T54" fmla="*/ 2147483646 w 112"/>
              <a:gd name="T55" fmla="*/ 2147483646 h 77"/>
              <a:gd name="T56" fmla="*/ 2147483646 w 112"/>
              <a:gd name="T57" fmla="*/ 2147483646 h 77"/>
              <a:gd name="T58" fmla="*/ 2147483646 w 112"/>
              <a:gd name="T59" fmla="*/ 2147483646 h 77"/>
              <a:gd name="T60" fmla="*/ 2147483646 w 112"/>
              <a:gd name="T61" fmla="*/ 2147483646 h 77"/>
              <a:gd name="T62" fmla="*/ 2147483646 w 112"/>
              <a:gd name="T63" fmla="*/ 2147483646 h 77"/>
              <a:gd name="T64" fmla="*/ 2147483646 w 112"/>
              <a:gd name="T65" fmla="*/ 2147483646 h 77"/>
              <a:gd name="T66" fmla="*/ 2147483646 w 112"/>
              <a:gd name="T67" fmla="*/ 2147483646 h 77"/>
              <a:gd name="T68" fmla="*/ 2147483646 w 112"/>
              <a:gd name="T69" fmla="*/ 2147483646 h 77"/>
              <a:gd name="T70" fmla="*/ 2147483646 w 112"/>
              <a:gd name="T71" fmla="*/ 2147483646 h 77"/>
              <a:gd name="T72" fmla="*/ 2147483646 w 112"/>
              <a:gd name="T73" fmla="*/ 2147483646 h 77"/>
              <a:gd name="T74" fmla="*/ 2147483646 w 112"/>
              <a:gd name="T75" fmla="*/ 2147483646 h 77"/>
              <a:gd name="T76" fmla="*/ 2147483646 w 112"/>
              <a:gd name="T77" fmla="*/ 2147483646 h 77"/>
              <a:gd name="T78" fmla="*/ 2147483646 w 112"/>
              <a:gd name="T79" fmla="*/ 2147483646 h 77"/>
              <a:gd name="T80" fmla="*/ 2147483646 w 112"/>
              <a:gd name="T81" fmla="*/ 2147483646 h 77"/>
              <a:gd name="T82" fmla="*/ 2147483646 w 112"/>
              <a:gd name="T83" fmla="*/ 2147483646 h 77"/>
              <a:gd name="T84" fmla="*/ 2147483646 w 112"/>
              <a:gd name="T85" fmla="*/ 2147483646 h 77"/>
              <a:gd name="T86" fmla="*/ 2147483646 w 112"/>
              <a:gd name="T87" fmla="*/ 2147483646 h 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12" h="77">
                <a:moveTo>
                  <a:pt x="56" y="0"/>
                </a:moveTo>
                <a:cubicBezTo>
                  <a:pt x="62" y="0"/>
                  <a:pt x="66" y="4"/>
                  <a:pt x="66" y="10"/>
                </a:cubicBezTo>
                <a:cubicBezTo>
                  <a:pt x="66" y="15"/>
                  <a:pt x="62" y="20"/>
                  <a:pt x="56" y="20"/>
                </a:cubicBezTo>
                <a:cubicBezTo>
                  <a:pt x="51" y="20"/>
                  <a:pt x="46" y="15"/>
                  <a:pt x="46" y="10"/>
                </a:cubicBezTo>
                <a:cubicBezTo>
                  <a:pt x="46" y="4"/>
                  <a:pt x="51" y="0"/>
                  <a:pt x="56" y="0"/>
                </a:cubicBezTo>
                <a:close/>
                <a:moveTo>
                  <a:pt x="15" y="49"/>
                </a:moveTo>
                <a:cubicBezTo>
                  <a:pt x="15" y="66"/>
                  <a:pt x="15" y="66"/>
                  <a:pt x="15" y="66"/>
                </a:cubicBezTo>
                <a:cubicBezTo>
                  <a:pt x="10" y="66"/>
                  <a:pt x="10" y="66"/>
                  <a:pt x="10" y="66"/>
                </a:cubicBezTo>
                <a:cubicBezTo>
                  <a:pt x="10" y="52"/>
                  <a:pt x="10" y="52"/>
                  <a:pt x="10" y="52"/>
                </a:cubicBezTo>
                <a:cubicBezTo>
                  <a:pt x="9" y="52"/>
                  <a:pt x="9" y="52"/>
                  <a:pt x="9" y="52"/>
                </a:cubicBezTo>
                <a:cubicBezTo>
                  <a:pt x="9" y="66"/>
                  <a:pt x="9" y="66"/>
                  <a:pt x="9" y="66"/>
                </a:cubicBezTo>
                <a:cubicBezTo>
                  <a:pt x="4" y="66"/>
                  <a:pt x="4" y="66"/>
                  <a:pt x="4" y="66"/>
                </a:cubicBezTo>
                <a:cubicBezTo>
                  <a:pt x="4" y="49"/>
                  <a:pt x="4" y="49"/>
                  <a:pt x="4" y="49"/>
                </a:cubicBezTo>
                <a:cubicBezTo>
                  <a:pt x="4" y="46"/>
                  <a:pt x="4" y="46"/>
                  <a:pt x="4" y="46"/>
                </a:cubicBezTo>
                <a:cubicBezTo>
                  <a:pt x="4" y="37"/>
                  <a:pt x="4" y="37"/>
                  <a:pt x="4" y="37"/>
                </a:cubicBezTo>
                <a:cubicBezTo>
                  <a:pt x="4" y="37"/>
                  <a:pt x="4" y="37"/>
                  <a:pt x="4" y="37"/>
                </a:cubicBezTo>
                <a:cubicBezTo>
                  <a:pt x="4" y="46"/>
                  <a:pt x="4" y="46"/>
                  <a:pt x="4" y="46"/>
                </a:cubicBezTo>
                <a:cubicBezTo>
                  <a:pt x="0" y="46"/>
                  <a:pt x="0" y="46"/>
                  <a:pt x="0" y="46"/>
                </a:cubicBezTo>
                <a:cubicBezTo>
                  <a:pt x="0" y="33"/>
                  <a:pt x="0" y="33"/>
                  <a:pt x="0" y="33"/>
                </a:cubicBezTo>
                <a:cubicBezTo>
                  <a:pt x="0" y="31"/>
                  <a:pt x="1" y="29"/>
                  <a:pt x="4" y="29"/>
                </a:cubicBezTo>
                <a:cubicBezTo>
                  <a:pt x="13" y="29"/>
                  <a:pt x="13" y="29"/>
                  <a:pt x="13" y="29"/>
                </a:cubicBezTo>
                <a:cubicBezTo>
                  <a:pt x="13" y="30"/>
                  <a:pt x="13" y="30"/>
                  <a:pt x="13" y="31"/>
                </a:cubicBezTo>
                <a:cubicBezTo>
                  <a:pt x="13" y="49"/>
                  <a:pt x="13" y="49"/>
                  <a:pt x="13" y="49"/>
                </a:cubicBezTo>
                <a:cubicBezTo>
                  <a:pt x="15" y="49"/>
                  <a:pt x="15" y="49"/>
                  <a:pt x="15" y="49"/>
                </a:cubicBezTo>
                <a:close/>
                <a:moveTo>
                  <a:pt x="10" y="15"/>
                </a:moveTo>
                <a:cubicBezTo>
                  <a:pt x="13" y="15"/>
                  <a:pt x="16" y="18"/>
                  <a:pt x="16" y="22"/>
                </a:cubicBezTo>
                <a:cubicBezTo>
                  <a:pt x="16" y="23"/>
                  <a:pt x="16" y="24"/>
                  <a:pt x="15" y="25"/>
                </a:cubicBezTo>
                <a:cubicBezTo>
                  <a:pt x="15" y="26"/>
                  <a:pt x="15" y="26"/>
                  <a:pt x="14" y="26"/>
                </a:cubicBezTo>
                <a:cubicBezTo>
                  <a:pt x="13" y="27"/>
                  <a:pt x="12" y="28"/>
                  <a:pt x="10" y="28"/>
                </a:cubicBezTo>
                <a:cubicBezTo>
                  <a:pt x="6" y="28"/>
                  <a:pt x="3" y="25"/>
                  <a:pt x="3" y="22"/>
                </a:cubicBezTo>
                <a:cubicBezTo>
                  <a:pt x="3" y="18"/>
                  <a:pt x="6" y="15"/>
                  <a:pt x="10" y="15"/>
                </a:cubicBezTo>
                <a:close/>
                <a:moveTo>
                  <a:pt x="96" y="49"/>
                </a:moveTo>
                <a:cubicBezTo>
                  <a:pt x="96" y="66"/>
                  <a:pt x="96" y="66"/>
                  <a:pt x="96" y="66"/>
                </a:cubicBezTo>
                <a:cubicBezTo>
                  <a:pt x="101" y="66"/>
                  <a:pt x="101" y="66"/>
                  <a:pt x="101" y="66"/>
                </a:cubicBezTo>
                <a:cubicBezTo>
                  <a:pt x="101" y="52"/>
                  <a:pt x="101" y="52"/>
                  <a:pt x="101" y="52"/>
                </a:cubicBezTo>
                <a:cubicBezTo>
                  <a:pt x="102" y="52"/>
                  <a:pt x="102" y="52"/>
                  <a:pt x="102" y="52"/>
                </a:cubicBezTo>
                <a:cubicBezTo>
                  <a:pt x="102" y="66"/>
                  <a:pt x="102" y="66"/>
                  <a:pt x="102" y="66"/>
                </a:cubicBezTo>
                <a:cubicBezTo>
                  <a:pt x="107" y="66"/>
                  <a:pt x="107" y="66"/>
                  <a:pt x="107" y="66"/>
                </a:cubicBezTo>
                <a:cubicBezTo>
                  <a:pt x="107" y="49"/>
                  <a:pt x="107" y="49"/>
                  <a:pt x="107" y="49"/>
                </a:cubicBezTo>
                <a:cubicBezTo>
                  <a:pt x="107" y="46"/>
                  <a:pt x="107" y="46"/>
                  <a:pt x="107" y="46"/>
                </a:cubicBezTo>
                <a:cubicBezTo>
                  <a:pt x="107" y="37"/>
                  <a:pt x="107" y="37"/>
                  <a:pt x="107" y="37"/>
                </a:cubicBezTo>
                <a:cubicBezTo>
                  <a:pt x="107" y="37"/>
                  <a:pt x="107" y="37"/>
                  <a:pt x="107" y="37"/>
                </a:cubicBezTo>
                <a:cubicBezTo>
                  <a:pt x="107" y="46"/>
                  <a:pt x="107" y="46"/>
                  <a:pt x="107" y="46"/>
                </a:cubicBezTo>
                <a:cubicBezTo>
                  <a:pt x="112" y="46"/>
                  <a:pt x="112" y="46"/>
                  <a:pt x="112" y="46"/>
                </a:cubicBezTo>
                <a:cubicBezTo>
                  <a:pt x="112" y="33"/>
                  <a:pt x="112" y="33"/>
                  <a:pt x="112" y="33"/>
                </a:cubicBezTo>
                <a:cubicBezTo>
                  <a:pt x="112" y="31"/>
                  <a:pt x="110" y="29"/>
                  <a:pt x="107" y="29"/>
                </a:cubicBezTo>
                <a:cubicBezTo>
                  <a:pt x="98" y="29"/>
                  <a:pt x="98" y="29"/>
                  <a:pt x="98" y="29"/>
                </a:cubicBezTo>
                <a:cubicBezTo>
                  <a:pt x="98" y="30"/>
                  <a:pt x="98" y="30"/>
                  <a:pt x="98" y="31"/>
                </a:cubicBezTo>
                <a:cubicBezTo>
                  <a:pt x="98" y="49"/>
                  <a:pt x="98" y="49"/>
                  <a:pt x="98" y="49"/>
                </a:cubicBezTo>
                <a:cubicBezTo>
                  <a:pt x="96" y="49"/>
                  <a:pt x="96" y="49"/>
                  <a:pt x="96" y="49"/>
                </a:cubicBezTo>
                <a:close/>
                <a:moveTo>
                  <a:pt x="101" y="15"/>
                </a:moveTo>
                <a:cubicBezTo>
                  <a:pt x="98" y="15"/>
                  <a:pt x="95" y="18"/>
                  <a:pt x="95" y="22"/>
                </a:cubicBezTo>
                <a:cubicBezTo>
                  <a:pt x="95" y="23"/>
                  <a:pt x="95" y="24"/>
                  <a:pt x="96" y="25"/>
                </a:cubicBezTo>
                <a:cubicBezTo>
                  <a:pt x="96" y="26"/>
                  <a:pt x="97" y="26"/>
                  <a:pt x="97" y="26"/>
                </a:cubicBezTo>
                <a:cubicBezTo>
                  <a:pt x="98" y="27"/>
                  <a:pt x="100" y="28"/>
                  <a:pt x="101" y="28"/>
                </a:cubicBezTo>
                <a:cubicBezTo>
                  <a:pt x="105" y="28"/>
                  <a:pt x="108" y="25"/>
                  <a:pt x="108" y="22"/>
                </a:cubicBezTo>
                <a:cubicBezTo>
                  <a:pt x="108" y="18"/>
                  <a:pt x="105" y="15"/>
                  <a:pt x="101" y="15"/>
                </a:cubicBezTo>
                <a:close/>
                <a:moveTo>
                  <a:pt x="75" y="51"/>
                </a:moveTo>
                <a:cubicBezTo>
                  <a:pt x="75" y="72"/>
                  <a:pt x="75" y="72"/>
                  <a:pt x="75" y="72"/>
                </a:cubicBezTo>
                <a:cubicBezTo>
                  <a:pt x="80" y="72"/>
                  <a:pt x="80" y="72"/>
                  <a:pt x="80" y="72"/>
                </a:cubicBezTo>
                <a:cubicBezTo>
                  <a:pt x="80" y="54"/>
                  <a:pt x="80" y="54"/>
                  <a:pt x="80" y="54"/>
                </a:cubicBezTo>
                <a:cubicBezTo>
                  <a:pt x="82" y="54"/>
                  <a:pt x="82" y="54"/>
                  <a:pt x="82" y="54"/>
                </a:cubicBezTo>
                <a:cubicBezTo>
                  <a:pt x="82" y="72"/>
                  <a:pt x="82" y="72"/>
                  <a:pt x="82" y="72"/>
                </a:cubicBezTo>
                <a:cubicBezTo>
                  <a:pt x="87" y="72"/>
                  <a:pt x="87" y="72"/>
                  <a:pt x="87" y="72"/>
                </a:cubicBezTo>
                <a:cubicBezTo>
                  <a:pt x="87" y="51"/>
                  <a:pt x="87" y="51"/>
                  <a:pt x="87" y="51"/>
                </a:cubicBezTo>
                <a:cubicBezTo>
                  <a:pt x="87" y="47"/>
                  <a:pt x="87" y="47"/>
                  <a:pt x="87" y="47"/>
                </a:cubicBezTo>
                <a:cubicBezTo>
                  <a:pt x="87" y="36"/>
                  <a:pt x="87" y="36"/>
                  <a:pt x="87" y="36"/>
                </a:cubicBezTo>
                <a:cubicBezTo>
                  <a:pt x="88" y="36"/>
                  <a:pt x="88" y="36"/>
                  <a:pt x="88" y="36"/>
                </a:cubicBezTo>
                <a:cubicBezTo>
                  <a:pt x="88" y="47"/>
                  <a:pt x="88" y="47"/>
                  <a:pt x="88" y="47"/>
                </a:cubicBezTo>
                <a:cubicBezTo>
                  <a:pt x="94" y="47"/>
                  <a:pt x="94" y="47"/>
                  <a:pt x="94" y="47"/>
                </a:cubicBezTo>
                <a:cubicBezTo>
                  <a:pt x="94" y="31"/>
                  <a:pt x="94" y="31"/>
                  <a:pt x="94" y="31"/>
                </a:cubicBezTo>
                <a:cubicBezTo>
                  <a:pt x="94" y="28"/>
                  <a:pt x="91" y="26"/>
                  <a:pt x="88" y="26"/>
                </a:cubicBezTo>
                <a:cubicBezTo>
                  <a:pt x="77" y="26"/>
                  <a:pt x="77" y="26"/>
                  <a:pt x="77" y="26"/>
                </a:cubicBezTo>
                <a:cubicBezTo>
                  <a:pt x="77" y="27"/>
                  <a:pt x="77" y="28"/>
                  <a:pt x="77" y="28"/>
                </a:cubicBezTo>
                <a:cubicBezTo>
                  <a:pt x="77" y="51"/>
                  <a:pt x="77" y="51"/>
                  <a:pt x="77" y="51"/>
                </a:cubicBezTo>
                <a:cubicBezTo>
                  <a:pt x="75" y="51"/>
                  <a:pt x="75" y="51"/>
                  <a:pt x="75" y="51"/>
                </a:cubicBezTo>
                <a:close/>
                <a:moveTo>
                  <a:pt x="65" y="47"/>
                </a:moveTo>
                <a:cubicBezTo>
                  <a:pt x="65" y="32"/>
                  <a:pt x="65" y="32"/>
                  <a:pt x="65" y="32"/>
                </a:cubicBezTo>
                <a:cubicBezTo>
                  <a:pt x="64" y="32"/>
                  <a:pt x="64" y="32"/>
                  <a:pt x="64" y="32"/>
                </a:cubicBezTo>
                <a:cubicBezTo>
                  <a:pt x="64" y="47"/>
                  <a:pt x="64" y="47"/>
                  <a:pt x="64" y="47"/>
                </a:cubicBezTo>
                <a:cubicBezTo>
                  <a:pt x="64" y="50"/>
                  <a:pt x="64" y="50"/>
                  <a:pt x="64" y="50"/>
                </a:cubicBezTo>
                <a:cubicBezTo>
                  <a:pt x="64" y="77"/>
                  <a:pt x="64" y="77"/>
                  <a:pt x="64" y="77"/>
                </a:cubicBezTo>
                <a:cubicBezTo>
                  <a:pt x="57" y="77"/>
                  <a:pt x="57" y="77"/>
                  <a:pt x="57" y="77"/>
                </a:cubicBezTo>
                <a:cubicBezTo>
                  <a:pt x="57" y="55"/>
                  <a:pt x="57" y="55"/>
                  <a:pt x="57" y="55"/>
                </a:cubicBezTo>
                <a:cubicBezTo>
                  <a:pt x="55" y="55"/>
                  <a:pt x="55" y="55"/>
                  <a:pt x="55" y="55"/>
                </a:cubicBezTo>
                <a:cubicBezTo>
                  <a:pt x="55" y="77"/>
                  <a:pt x="55" y="77"/>
                  <a:pt x="55" y="77"/>
                </a:cubicBezTo>
                <a:cubicBezTo>
                  <a:pt x="48" y="77"/>
                  <a:pt x="48" y="77"/>
                  <a:pt x="48" y="77"/>
                </a:cubicBezTo>
                <a:cubicBezTo>
                  <a:pt x="48" y="50"/>
                  <a:pt x="48" y="50"/>
                  <a:pt x="48" y="50"/>
                </a:cubicBezTo>
                <a:cubicBezTo>
                  <a:pt x="48" y="47"/>
                  <a:pt x="48" y="47"/>
                  <a:pt x="48" y="47"/>
                </a:cubicBezTo>
                <a:cubicBezTo>
                  <a:pt x="48" y="32"/>
                  <a:pt x="48" y="32"/>
                  <a:pt x="48" y="32"/>
                </a:cubicBezTo>
                <a:cubicBezTo>
                  <a:pt x="47" y="32"/>
                  <a:pt x="47" y="32"/>
                  <a:pt x="47" y="32"/>
                </a:cubicBezTo>
                <a:cubicBezTo>
                  <a:pt x="47" y="47"/>
                  <a:pt x="47" y="47"/>
                  <a:pt x="47" y="47"/>
                </a:cubicBezTo>
                <a:cubicBezTo>
                  <a:pt x="41" y="47"/>
                  <a:pt x="41" y="47"/>
                  <a:pt x="41" y="47"/>
                </a:cubicBezTo>
                <a:cubicBezTo>
                  <a:pt x="41" y="27"/>
                  <a:pt x="41" y="27"/>
                  <a:pt x="41" y="27"/>
                </a:cubicBezTo>
                <a:cubicBezTo>
                  <a:pt x="41" y="24"/>
                  <a:pt x="44" y="21"/>
                  <a:pt x="47" y="21"/>
                </a:cubicBezTo>
                <a:cubicBezTo>
                  <a:pt x="66" y="21"/>
                  <a:pt x="46" y="21"/>
                  <a:pt x="65" y="21"/>
                </a:cubicBezTo>
                <a:cubicBezTo>
                  <a:pt x="69" y="21"/>
                  <a:pt x="71" y="24"/>
                  <a:pt x="71" y="27"/>
                </a:cubicBezTo>
                <a:cubicBezTo>
                  <a:pt x="71" y="47"/>
                  <a:pt x="71" y="47"/>
                  <a:pt x="71" y="47"/>
                </a:cubicBezTo>
                <a:cubicBezTo>
                  <a:pt x="70" y="47"/>
                  <a:pt x="68" y="47"/>
                  <a:pt x="65" y="47"/>
                </a:cubicBezTo>
                <a:close/>
                <a:moveTo>
                  <a:pt x="37" y="51"/>
                </a:moveTo>
                <a:cubicBezTo>
                  <a:pt x="37" y="72"/>
                  <a:pt x="37" y="72"/>
                  <a:pt x="37" y="72"/>
                </a:cubicBezTo>
                <a:cubicBezTo>
                  <a:pt x="31" y="72"/>
                  <a:pt x="31" y="72"/>
                  <a:pt x="31" y="72"/>
                </a:cubicBezTo>
                <a:cubicBezTo>
                  <a:pt x="31" y="54"/>
                  <a:pt x="31" y="54"/>
                  <a:pt x="31" y="54"/>
                </a:cubicBezTo>
                <a:cubicBezTo>
                  <a:pt x="30" y="54"/>
                  <a:pt x="30" y="54"/>
                  <a:pt x="30" y="54"/>
                </a:cubicBezTo>
                <a:cubicBezTo>
                  <a:pt x="30" y="72"/>
                  <a:pt x="30" y="72"/>
                  <a:pt x="30" y="72"/>
                </a:cubicBezTo>
                <a:cubicBezTo>
                  <a:pt x="24" y="72"/>
                  <a:pt x="24" y="72"/>
                  <a:pt x="24" y="72"/>
                </a:cubicBezTo>
                <a:cubicBezTo>
                  <a:pt x="24" y="51"/>
                  <a:pt x="24" y="51"/>
                  <a:pt x="24" y="51"/>
                </a:cubicBezTo>
                <a:cubicBezTo>
                  <a:pt x="24" y="47"/>
                  <a:pt x="24" y="47"/>
                  <a:pt x="24" y="47"/>
                </a:cubicBezTo>
                <a:cubicBezTo>
                  <a:pt x="24" y="36"/>
                  <a:pt x="24" y="36"/>
                  <a:pt x="24" y="36"/>
                </a:cubicBezTo>
                <a:cubicBezTo>
                  <a:pt x="23" y="36"/>
                  <a:pt x="23" y="36"/>
                  <a:pt x="23" y="36"/>
                </a:cubicBezTo>
                <a:cubicBezTo>
                  <a:pt x="23" y="47"/>
                  <a:pt x="23" y="47"/>
                  <a:pt x="23" y="47"/>
                </a:cubicBezTo>
                <a:cubicBezTo>
                  <a:pt x="18" y="47"/>
                  <a:pt x="18" y="47"/>
                  <a:pt x="18" y="47"/>
                </a:cubicBezTo>
                <a:cubicBezTo>
                  <a:pt x="18" y="31"/>
                  <a:pt x="18" y="31"/>
                  <a:pt x="18" y="31"/>
                </a:cubicBezTo>
                <a:cubicBezTo>
                  <a:pt x="18" y="28"/>
                  <a:pt x="20" y="26"/>
                  <a:pt x="23" y="26"/>
                </a:cubicBezTo>
                <a:cubicBezTo>
                  <a:pt x="35" y="26"/>
                  <a:pt x="35" y="26"/>
                  <a:pt x="35" y="26"/>
                </a:cubicBezTo>
                <a:cubicBezTo>
                  <a:pt x="35" y="27"/>
                  <a:pt x="35" y="28"/>
                  <a:pt x="35" y="28"/>
                </a:cubicBezTo>
                <a:cubicBezTo>
                  <a:pt x="35" y="51"/>
                  <a:pt x="35" y="51"/>
                  <a:pt x="35" y="51"/>
                </a:cubicBezTo>
                <a:cubicBezTo>
                  <a:pt x="37" y="51"/>
                  <a:pt x="37" y="51"/>
                  <a:pt x="37" y="51"/>
                </a:cubicBezTo>
                <a:close/>
                <a:moveTo>
                  <a:pt x="31" y="9"/>
                </a:moveTo>
                <a:cubicBezTo>
                  <a:pt x="35" y="9"/>
                  <a:pt x="39" y="12"/>
                  <a:pt x="39" y="17"/>
                </a:cubicBezTo>
                <a:cubicBezTo>
                  <a:pt x="39" y="19"/>
                  <a:pt x="38" y="20"/>
                  <a:pt x="37" y="22"/>
                </a:cubicBezTo>
                <a:cubicBezTo>
                  <a:pt x="37" y="22"/>
                  <a:pt x="37" y="22"/>
                  <a:pt x="37" y="23"/>
                </a:cubicBezTo>
                <a:cubicBezTo>
                  <a:pt x="35" y="24"/>
                  <a:pt x="33" y="25"/>
                  <a:pt x="31" y="25"/>
                </a:cubicBezTo>
                <a:cubicBezTo>
                  <a:pt x="26" y="25"/>
                  <a:pt x="22" y="21"/>
                  <a:pt x="22" y="17"/>
                </a:cubicBezTo>
                <a:cubicBezTo>
                  <a:pt x="22" y="12"/>
                  <a:pt x="26" y="9"/>
                  <a:pt x="31" y="9"/>
                </a:cubicBezTo>
                <a:close/>
                <a:moveTo>
                  <a:pt x="81" y="9"/>
                </a:moveTo>
                <a:cubicBezTo>
                  <a:pt x="76" y="9"/>
                  <a:pt x="73" y="12"/>
                  <a:pt x="73" y="17"/>
                </a:cubicBezTo>
                <a:cubicBezTo>
                  <a:pt x="73" y="19"/>
                  <a:pt x="73" y="20"/>
                  <a:pt x="74" y="22"/>
                </a:cubicBezTo>
                <a:cubicBezTo>
                  <a:pt x="75" y="22"/>
                  <a:pt x="75" y="22"/>
                  <a:pt x="75" y="23"/>
                </a:cubicBezTo>
                <a:cubicBezTo>
                  <a:pt x="77" y="24"/>
                  <a:pt x="79" y="25"/>
                  <a:pt x="81" y="25"/>
                </a:cubicBezTo>
                <a:cubicBezTo>
                  <a:pt x="85" y="25"/>
                  <a:pt x="89" y="21"/>
                  <a:pt x="89" y="17"/>
                </a:cubicBezTo>
                <a:cubicBezTo>
                  <a:pt x="89" y="12"/>
                  <a:pt x="85" y="9"/>
                  <a:pt x="81" y="9"/>
                </a:cubicBezTo>
                <a:close/>
              </a:path>
            </a:pathLst>
          </a:custGeom>
          <a:solidFill>
            <a:schemeClr val="bg1"/>
          </a:solidFill>
          <a:ln>
            <a:noFill/>
          </a:ln>
        </p:spPr>
        <p:txBody>
          <a:bodyPr anchor="ctr">
            <a:scene3d>
              <a:camera prst="orthographicFront"/>
              <a:lightRig rig="threePt" dir="t"/>
            </a:scene3d>
            <a:sp3d contourW="12700">
              <a:contourClr>
                <a:srgbClr val="FFFFFF"/>
              </a:contourClr>
            </a:sp3d>
          </a:bodyPr>
          <a:lstStyle/>
          <a:p>
            <a:pPr algn="ctr">
              <a:defRPr/>
            </a:pPr>
            <a:endParaRPr lang="zh-CN" altLang="en-US">
              <a:solidFill>
                <a:srgbClr val="FFFFFF"/>
              </a:solidFill>
              <a:ea typeface="宋体" panose="02010600030101010101" pitchFamily="2" charset="-122"/>
            </a:endParaRPr>
          </a:p>
        </p:txBody>
      </p:sp>
      <p:sp>
        <p:nvSpPr>
          <p:cNvPr id="8" name="文本框 9"/>
          <p:cNvSpPr txBox="1"/>
          <p:nvPr/>
        </p:nvSpPr>
        <p:spPr>
          <a:xfrm>
            <a:off x="4184787" y="3761290"/>
            <a:ext cx="4959997" cy="153888"/>
          </a:xfrm>
          <a:prstGeom prst="rect">
            <a:avLst/>
          </a:prstGeom>
          <a:noFill/>
        </p:spPr>
        <p:txBody>
          <a:bodyPr wrap="square" lIns="0" tIns="0" rIns="0" bIns="0" rtlCol="0">
            <a:spAutoFit/>
          </a:bodyPr>
          <a:lstStyle/>
          <a:p>
            <a:pPr marL="0" lvl="1"/>
            <a:r>
              <a:rPr lang="zh-CN" altLang="en-US" sz="1000" dirty="0" smtClean="0">
                <a:solidFill>
                  <a:schemeClr val="bg1"/>
                </a:solidFill>
                <a:latin typeface="微软雅黑" panose="020B0503020204020204" pitchFamily="34" charset="-122"/>
                <a:ea typeface="微软雅黑" panose="020B0503020204020204" pitchFamily="34" charset="-122"/>
              </a:rPr>
              <a:t>１．财税</a:t>
            </a:r>
            <a:r>
              <a:rPr lang="en-US" altLang="zh-CN" sz="1000" dirty="0">
                <a:solidFill>
                  <a:schemeClr val="bg1"/>
                </a:solidFill>
                <a:latin typeface="微软雅黑" panose="020B0503020204020204" pitchFamily="34" charset="-122"/>
                <a:ea typeface="微软雅黑" panose="020B0503020204020204" pitchFamily="34" charset="-122"/>
              </a:rPr>
              <a:t>〔2019〕13</a:t>
            </a:r>
            <a:r>
              <a:rPr lang="zh-CN" altLang="en-US" sz="1000" dirty="0" smtClean="0">
                <a:solidFill>
                  <a:schemeClr val="bg1"/>
                </a:solidFill>
                <a:latin typeface="微软雅黑" panose="020B0503020204020204" pitchFamily="34" charset="-122"/>
                <a:ea typeface="微软雅黑" panose="020B0503020204020204" pitchFamily="34" charset="-122"/>
              </a:rPr>
              <a:t>号</a:t>
            </a:r>
            <a:endParaRPr lang="zh-CN" altLang="en-US" sz="1000" dirty="0">
              <a:solidFill>
                <a:schemeClr val="bg1"/>
              </a:solidFill>
              <a:latin typeface="微软雅黑" panose="020B0503020204020204" pitchFamily="34" charset="-122"/>
              <a:ea typeface="微软雅黑" panose="020B0503020204020204" pitchFamily="34" charset="-122"/>
            </a:endParaRPr>
          </a:p>
        </p:txBody>
      </p:sp>
      <p:sp>
        <p:nvSpPr>
          <p:cNvPr id="9" name="文本框 8"/>
          <p:cNvSpPr txBox="1"/>
          <p:nvPr/>
        </p:nvSpPr>
        <p:spPr>
          <a:xfrm>
            <a:off x="4186087" y="3915178"/>
            <a:ext cx="4195913" cy="153888"/>
          </a:xfrm>
          <a:prstGeom prst="rect">
            <a:avLst/>
          </a:prstGeom>
          <a:noFill/>
        </p:spPr>
        <p:txBody>
          <a:bodyPr wrap="square" lIns="0" tIns="0" rIns="0" bIns="0" rtlCol="0">
            <a:spAutoFit/>
          </a:bodyPr>
          <a:lstStyle/>
          <a:p>
            <a:pPr marL="0" lvl="1"/>
            <a:r>
              <a:rPr lang="zh-CN" altLang="en-US" sz="1000" dirty="0" smtClean="0">
                <a:solidFill>
                  <a:schemeClr val="bg1"/>
                </a:solidFill>
                <a:latin typeface="微软雅黑" panose="020B0503020204020204" pitchFamily="34" charset="-122"/>
                <a:ea typeface="微软雅黑" panose="020B0503020204020204" pitchFamily="34" charset="-122"/>
              </a:rPr>
              <a:t>２．税</a:t>
            </a:r>
            <a:r>
              <a:rPr lang="zh-CN" altLang="en-US" sz="1000" dirty="0">
                <a:solidFill>
                  <a:schemeClr val="bg1"/>
                </a:solidFill>
                <a:latin typeface="微软雅黑" panose="020B0503020204020204" pitchFamily="34" charset="-122"/>
                <a:ea typeface="微软雅黑" panose="020B0503020204020204" pitchFamily="34" charset="-122"/>
              </a:rPr>
              <a:t>总发</a:t>
            </a:r>
            <a:r>
              <a:rPr lang="en-US" altLang="zh-CN" sz="1000" dirty="0">
                <a:solidFill>
                  <a:schemeClr val="bg1"/>
                </a:solidFill>
                <a:latin typeface="微软雅黑" panose="020B0503020204020204" pitchFamily="34" charset="-122"/>
                <a:ea typeface="微软雅黑" panose="020B0503020204020204" pitchFamily="34" charset="-122"/>
              </a:rPr>
              <a:t>〔2019〕13</a:t>
            </a:r>
            <a:r>
              <a:rPr lang="zh-CN" altLang="en-US" sz="1000" dirty="0" smtClean="0">
                <a:solidFill>
                  <a:schemeClr val="bg1"/>
                </a:solidFill>
                <a:latin typeface="微软雅黑" panose="020B0503020204020204" pitchFamily="34" charset="-122"/>
                <a:ea typeface="微软雅黑" panose="020B0503020204020204" pitchFamily="34" charset="-122"/>
              </a:rPr>
              <a:t>号</a:t>
            </a:r>
            <a:endParaRPr lang="zh-CN" altLang="en-US" sz="1000" dirty="0">
              <a:solidFill>
                <a:schemeClr val="bg1"/>
              </a:solidFill>
              <a:latin typeface="微软雅黑" panose="020B0503020204020204" pitchFamily="34" charset="-122"/>
              <a:ea typeface="微软雅黑" panose="020B0503020204020204" pitchFamily="34" charset="-122"/>
            </a:endParaRPr>
          </a:p>
        </p:txBody>
      </p:sp>
      <p:sp>
        <p:nvSpPr>
          <p:cNvPr id="10" name="文本框 9"/>
          <p:cNvSpPr txBox="1"/>
          <p:nvPr/>
        </p:nvSpPr>
        <p:spPr>
          <a:xfrm>
            <a:off x="4186087" y="4105447"/>
            <a:ext cx="5027213" cy="153888"/>
          </a:xfrm>
          <a:prstGeom prst="rect">
            <a:avLst/>
          </a:prstGeom>
          <a:noFill/>
        </p:spPr>
        <p:txBody>
          <a:bodyPr wrap="square" lIns="0" tIns="0" rIns="0" bIns="0" rtlCol="0">
            <a:spAutoFit/>
          </a:bodyPr>
          <a:lstStyle/>
          <a:p>
            <a:pPr marL="0" lvl="1"/>
            <a:r>
              <a:rPr lang="zh-CN" altLang="en-US" sz="1000" dirty="0" smtClean="0">
                <a:solidFill>
                  <a:schemeClr val="bg1"/>
                </a:solidFill>
                <a:latin typeface="微软雅黑" panose="020B0503020204020204" pitchFamily="34" charset="-122"/>
                <a:ea typeface="微软雅黑" panose="020B0503020204020204" pitchFamily="34" charset="-122"/>
              </a:rPr>
              <a:t>３．国家</a:t>
            </a:r>
            <a:r>
              <a:rPr lang="zh-CN" altLang="en-US" sz="1000" dirty="0">
                <a:solidFill>
                  <a:schemeClr val="bg1"/>
                </a:solidFill>
                <a:latin typeface="微软雅黑" panose="020B0503020204020204" pitchFamily="34" charset="-122"/>
                <a:ea typeface="微软雅黑" panose="020B0503020204020204" pitchFamily="34" charset="-122"/>
              </a:rPr>
              <a:t>税务总局公告</a:t>
            </a:r>
            <a:r>
              <a:rPr lang="en-US" altLang="zh-CN" sz="1000" dirty="0">
                <a:solidFill>
                  <a:schemeClr val="bg1"/>
                </a:solidFill>
                <a:latin typeface="微软雅黑" panose="020B0503020204020204" pitchFamily="34" charset="-122"/>
                <a:ea typeface="微软雅黑" panose="020B0503020204020204" pitchFamily="34" charset="-122"/>
              </a:rPr>
              <a:t>2019</a:t>
            </a:r>
            <a:r>
              <a:rPr lang="zh-CN" altLang="en-US" sz="1000" dirty="0">
                <a:solidFill>
                  <a:schemeClr val="bg1"/>
                </a:solidFill>
                <a:latin typeface="微软雅黑" panose="020B0503020204020204" pitchFamily="34" charset="-122"/>
                <a:ea typeface="微软雅黑" panose="020B0503020204020204" pitchFamily="34" charset="-122"/>
              </a:rPr>
              <a:t>年第</a:t>
            </a:r>
            <a:r>
              <a:rPr lang="en-US" altLang="zh-CN" sz="1000" dirty="0">
                <a:solidFill>
                  <a:schemeClr val="bg1"/>
                </a:solidFill>
                <a:latin typeface="微软雅黑" panose="020B0503020204020204" pitchFamily="34" charset="-122"/>
                <a:ea typeface="微软雅黑" panose="020B0503020204020204" pitchFamily="34" charset="-122"/>
              </a:rPr>
              <a:t>4</a:t>
            </a:r>
            <a:r>
              <a:rPr lang="zh-CN" altLang="en-US" sz="1000" dirty="0" smtClean="0">
                <a:solidFill>
                  <a:schemeClr val="bg1"/>
                </a:solidFill>
                <a:latin typeface="微软雅黑" panose="020B0503020204020204" pitchFamily="34" charset="-122"/>
                <a:ea typeface="微软雅黑" panose="020B0503020204020204" pitchFamily="34" charset="-122"/>
              </a:rPr>
              <a:t>号</a:t>
            </a:r>
            <a:endParaRPr lang="zh-CN" altLang="en-US" sz="1000" dirty="0">
              <a:solidFill>
                <a:schemeClr val="bg1"/>
              </a:solidFill>
              <a:latin typeface="微软雅黑" panose="020B0503020204020204" pitchFamily="34" charset="-122"/>
              <a:ea typeface="微软雅黑" panose="020B0503020204020204" pitchFamily="34" charset="-122"/>
            </a:endParaRPr>
          </a:p>
        </p:txBody>
      </p:sp>
      <p:sp>
        <p:nvSpPr>
          <p:cNvPr id="11" name="圆角矩形 15"/>
          <p:cNvSpPr/>
          <p:nvPr/>
        </p:nvSpPr>
        <p:spPr>
          <a:xfrm>
            <a:off x="371017" y="1025151"/>
            <a:ext cx="2915565" cy="360423"/>
          </a:xfrm>
          <a:prstGeom prst="roundRect">
            <a:avLst>
              <a:gd name="adj" fmla="val 50000"/>
            </a:avLst>
          </a:prstGeom>
          <a:solidFill>
            <a:srgbClr val="C1000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
        <p:nvSpPr>
          <p:cNvPr id="12" name="椭圆 11"/>
          <p:cNvSpPr/>
          <p:nvPr/>
        </p:nvSpPr>
        <p:spPr>
          <a:xfrm>
            <a:off x="155049" y="989393"/>
            <a:ext cx="431936" cy="431936"/>
          </a:xfrm>
          <a:prstGeom prst="ellipse">
            <a:avLst/>
          </a:prstGeom>
          <a:solidFill>
            <a:srgbClr val="C10001"/>
          </a:solidFill>
          <a:ln w="57150" cap="flat" cmpd="sng" algn="ctr">
            <a:solidFill>
              <a:sysClr val="window" lastClr="FFFFFF"/>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
        <p:nvSpPr>
          <p:cNvPr id="13" name="标题 4"/>
          <p:cNvSpPr txBox="1"/>
          <p:nvPr/>
        </p:nvSpPr>
        <p:spPr>
          <a:xfrm>
            <a:off x="640977" y="1031685"/>
            <a:ext cx="2699597" cy="355021"/>
          </a:xfrm>
          <a:prstGeom prst="rect">
            <a:avLst/>
          </a:prstGeom>
        </p:spPr>
        <p:txBody>
          <a:bodyPr vert="horz" lIns="68562" tIns="34281" rIns="68562" bIns="34281"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pPr>
            <a:r>
              <a:rPr lang="zh-CN" altLang="en-US" sz="1800" b="1" dirty="0">
                <a:solidFill>
                  <a:prstClr val="white"/>
                </a:solidFill>
                <a:latin typeface="Century Schoolbook" panose="02040604050505020304"/>
                <a:ea typeface="微软雅黑" panose="020B0503020204020204" pitchFamily="34" charset="-122"/>
                <a:sym typeface="Arial" panose="020B0604020202020204" pitchFamily="34" charset="0"/>
              </a:rPr>
              <a:t>政策简介</a:t>
            </a:r>
            <a:endParaRPr lang="zh-CN" altLang="en-US" sz="1800" b="1" dirty="0">
              <a:solidFill>
                <a:prstClr val="white"/>
              </a:solidFill>
              <a:latin typeface="Century Schoolbook" panose="02040604050505020304"/>
              <a:ea typeface="微软雅黑" panose="020B0503020204020204" pitchFamily="34" charset="-122"/>
              <a:sym typeface="Arial" panose="020B0604020202020204" pitchFamily="34" charset="0"/>
            </a:endParaRPr>
          </a:p>
        </p:txBody>
      </p:sp>
      <p:sp>
        <p:nvSpPr>
          <p:cNvPr id="14" name="右箭头 19"/>
          <p:cNvSpPr/>
          <p:nvPr/>
        </p:nvSpPr>
        <p:spPr>
          <a:xfrm>
            <a:off x="2908638" y="1124986"/>
            <a:ext cx="215968" cy="141755"/>
          </a:xfrm>
          <a:prstGeom prst="rightArrow">
            <a:avLst/>
          </a:prstGeom>
          <a:solidFill>
            <a:sysClr val="window" lastClr="FFFFFF"/>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
        <p:nvSpPr>
          <p:cNvPr id="15" name="文本框 9"/>
          <p:cNvSpPr txBox="1"/>
          <p:nvPr/>
        </p:nvSpPr>
        <p:spPr>
          <a:xfrm>
            <a:off x="4184787" y="4280271"/>
            <a:ext cx="5027213" cy="153888"/>
          </a:xfrm>
          <a:prstGeom prst="rect">
            <a:avLst/>
          </a:prstGeom>
          <a:noFill/>
        </p:spPr>
        <p:txBody>
          <a:bodyPr wrap="square" lIns="0" tIns="0" rIns="0" bIns="0" rtlCol="0">
            <a:spAutoFit/>
          </a:bodyPr>
          <a:lstStyle/>
          <a:p>
            <a:r>
              <a:rPr lang="zh-CN" altLang="en-US" sz="1000" dirty="0" smtClean="0">
                <a:solidFill>
                  <a:schemeClr val="bg1"/>
                </a:solidFill>
                <a:latin typeface="微软雅黑" panose="020B0503020204020204" pitchFamily="34" charset="-122"/>
                <a:ea typeface="微软雅黑" panose="020B0503020204020204" pitchFamily="34" charset="-122"/>
              </a:rPr>
              <a:t>４．国家</a:t>
            </a:r>
            <a:r>
              <a:rPr lang="zh-CN" altLang="en-US" sz="1000" dirty="0">
                <a:solidFill>
                  <a:schemeClr val="bg1"/>
                </a:solidFill>
                <a:latin typeface="微软雅黑" panose="020B0503020204020204" pitchFamily="34" charset="-122"/>
                <a:ea typeface="微软雅黑" panose="020B0503020204020204" pitchFamily="34" charset="-122"/>
              </a:rPr>
              <a:t>税务总局公告</a:t>
            </a:r>
            <a:r>
              <a:rPr lang="en-US" altLang="zh-CN" sz="1000" dirty="0">
                <a:solidFill>
                  <a:schemeClr val="bg1"/>
                </a:solidFill>
                <a:latin typeface="微软雅黑" panose="020B0503020204020204" pitchFamily="34" charset="-122"/>
                <a:ea typeface="微软雅黑" panose="020B0503020204020204" pitchFamily="34" charset="-122"/>
              </a:rPr>
              <a:t>2019</a:t>
            </a:r>
            <a:r>
              <a:rPr lang="zh-CN" altLang="en-US" sz="1000" dirty="0">
                <a:solidFill>
                  <a:schemeClr val="bg1"/>
                </a:solidFill>
                <a:latin typeface="微软雅黑" panose="020B0503020204020204" pitchFamily="34" charset="-122"/>
                <a:ea typeface="微软雅黑" panose="020B0503020204020204" pitchFamily="34" charset="-122"/>
              </a:rPr>
              <a:t>年</a:t>
            </a:r>
            <a:r>
              <a:rPr lang="zh-CN" altLang="en-US" sz="1000" dirty="0" smtClean="0">
                <a:solidFill>
                  <a:schemeClr val="bg1"/>
                </a:solidFill>
                <a:latin typeface="微软雅黑" panose="020B0503020204020204" pitchFamily="34" charset="-122"/>
                <a:ea typeface="微软雅黑" panose="020B0503020204020204" pitchFamily="34" charset="-122"/>
              </a:rPr>
              <a:t>第</a:t>
            </a:r>
            <a:r>
              <a:rPr lang="en-US" altLang="zh-CN" sz="1000" dirty="0" smtClean="0">
                <a:solidFill>
                  <a:schemeClr val="bg1"/>
                </a:solidFill>
                <a:latin typeface="微软雅黑" panose="020B0503020204020204" pitchFamily="34" charset="-122"/>
                <a:ea typeface="微软雅黑" panose="020B0503020204020204" pitchFamily="34" charset="-122"/>
              </a:rPr>
              <a:t>8</a:t>
            </a:r>
            <a:r>
              <a:rPr lang="zh-CN" altLang="en-US" sz="1000" dirty="0" smtClean="0">
                <a:solidFill>
                  <a:schemeClr val="bg1"/>
                </a:solidFill>
                <a:latin typeface="微软雅黑" panose="020B0503020204020204" pitchFamily="34" charset="-122"/>
                <a:ea typeface="微软雅黑" panose="020B0503020204020204" pitchFamily="34" charset="-122"/>
              </a:rPr>
              <a:t>号</a:t>
            </a:r>
            <a:endParaRPr lang="zh-CN" altLang="en-US" sz="1000" dirty="0">
              <a:solidFill>
                <a:schemeClr val="bg1"/>
              </a:solidFill>
              <a:latin typeface="微软雅黑" panose="020B0503020204020204" pitchFamily="34" charset="-122"/>
              <a:ea typeface="微软雅黑" panose="020B0503020204020204" pitchFamily="34" charset="-122"/>
            </a:endParaRPr>
          </a:p>
        </p:txBody>
      </p:sp>
      <p:sp>
        <p:nvSpPr>
          <p:cNvPr id="16" name="文本框 9"/>
          <p:cNvSpPr txBox="1"/>
          <p:nvPr/>
        </p:nvSpPr>
        <p:spPr>
          <a:xfrm>
            <a:off x="4179843" y="4463679"/>
            <a:ext cx="5027213" cy="153888"/>
          </a:xfrm>
          <a:prstGeom prst="rect">
            <a:avLst/>
          </a:prstGeom>
          <a:noFill/>
        </p:spPr>
        <p:txBody>
          <a:bodyPr wrap="square" lIns="0" tIns="0" rIns="0" bIns="0" rtlCol="0">
            <a:spAutoFit/>
          </a:bodyPr>
          <a:lstStyle/>
          <a:p>
            <a:pPr marL="0" lvl="1"/>
            <a:r>
              <a:rPr lang="zh-CN" altLang="en-US" sz="1000" dirty="0" smtClean="0">
                <a:solidFill>
                  <a:schemeClr val="bg1"/>
                </a:solidFill>
                <a:latin typeface="微软雅黑" panose="020B0503020204020204" pitchFamily="34" charset="-122"/>
                <a:ea typeface="微软雅黑" panose="020B0503020204020204" pitchFamily="34" charset="-122"/>
              </a:rPr>
              <a:t>５．财税</a:t>
            </a:r>
            <a:r>
              <a:rPr lang="en-US" altLang="zh-CN" sz="1000" dirty="0" smtClean="0">
                <a:solidFill>
                  <a:schemeClr val="bg1"/>
                </a:solidFill>
                <a:latin typeface="微软雅黑" panose="020B0503020204020204" pitchFamily="34" charset="-122"/>
                <a:ea typeface="微软雅黑" panose="020B0503020204020204" pitchFamily="34" charset="-122"/>
              </a:rPr>
              <a:t>【</a:t>
            </a:r>
            <a:r>
              <a:rPr lang="zh-CN" altLang="en-US" sz="1000" dirty="0" smtClean="0">
                <a:solidFill>
                  <a:schemeClr val="bg1"/>
                </a:solidFill>
                <a:latin typeface="微软雅黑" panose="020B0503020204020204" pitchFamily="34" charset="-122"/>
                <a:ea typeface="微软雅黑" panose="020B0503020204020204" pitchFamily="34" charset="-122"/>
              </a:rPr>
              <a:t>２０１９</a:t>
            </a:r>
            <a:r>
              <a:rPr lang="en-US" altLang="zh-CN" sz="1000" dirty="0" smtClean="0">
                <a:solidFill>
                  <a:schemeClr val="bg1"/>
                </a:solidFill>
                <a:latin typeface="微软雅黑" panose="020B0503020204020204" pitchFamily="34" charset="-122"/>
                <a:ea typeface="微软雅黑" panose="020B0503020204020204" pitchFamily="34" charset="-122"/>
              </a:rPr>
              <a:t>】</a:t>
            </a:r>
            <a:r>
              <a:rPr lang="zh-CN" altLang="en-US" sz="1000" dirty="0" smtClean="0">
                <a:solidFill>
                  <a:schemeClr val="bg1"/>
                </a:solidFill>
                <a:latin typeface="微软雅黑" panose="020B0503020204020204" pitchFamily="34" charset="-122"/>
                <a:ea typeface="微软雅黑" panose="020B0503020204020204" pitchFamily="34" charset="-122"/>
              </a:rPr>
              <a:t>２０号</a:t>
            </a:r>
            <a:endParaRPr lang="zh-CN" altLang="en-US" sz="1000" dirty="0">
              <a:solidFill>
                <a:schemeClr val="bg1"/>
              </a:solidFill>
              <a:latin typeface="微软雅黑" panose="020B0503020204020204" pitchFamily="34" charset="-122"/>
              <a:ea typeface="微软雅黑" panose="020B0503020204020204" pitchFamily="34" charset="-122"/>
            </a:endParaRPr>
          </a:p>
        </p:txBody>
      </p:sp>
      <p:sp>
        <p:nvSpPr>
          <p:cNvPr id="17" name="文本框 9"/>
          <p:cNvSpPr txBox="1"/>
          <p:nvPr/>
        </p:nvSpPr>
        <p:spPr>
          <a:xfrm>
            <a:off x="4179842" y="4617567"/>
            <a:ext cx="5027213" cy="153888"/>
          </a:xfrm>
          <a:prstGeom prst="rect">
            <a:avLst/>
          </a:prstGeom>
          <a:noFill/>
        </p:spPr>
        <p:txBody>
          <a:bodyPr wrap="square" lIns="0" tIns="0" rIns="0" bIns="0" rtlCol="0">
            <a:spAutoFit/>
          </a:bodyPr>
          <a:lstStyle/>
          <a:p>
            <a:pPr marL="0" lvl="1"/>
            <a:r>
              <a:rPr lang="zh-CN" altLang="en-US" sz="1000" dirty="0" smtClean="0">
                <a:solidFill>
                  <a:schemeClr val="bg1"/>
                </a:solidFill>
                <a:latin typeface="微软雅黑" panose="020B0503020204020204" pitchFamily="34" charset="-122"/>
                <a:ea typeface="微软雅黑" panose="020B0503020204020204" pitchFamily="34" charset="-122"/>
              </a:rPr>
              <a:t>６．财税</a:t>
            </a:r>
            <a:r>
              <a:rPr lang="en-US" altLang="zh-CN" sz="1000" dirty="0">
                <a:solidFill>
                  <a:schemeClr val="bg1"/>
                </a:solidFill>
                <a:latin typeface="微软雅黑" panose="020B0503020204020204" pitchFamily="34" charset="-122"/>
                <a:ea typeface="微软雅黑" panose="020B0503020204020204" pitchFamily="34" charset="-122"/>
              </a:rPr>
              <a:t>【</a:t>
            </a:r>
            <a:r>
              <a:rPr lang="zh-CN" altLang="en-US" sz="1000" dirty="0">
                <a:solidFill>
                  <a:schemeClr val="bg1"/>
                </a:solidFill>
                <a:latin typeface="微软雅黑" panose="020B0503020204020204" pitchFamily="34" charset="-122"/>
                <a:ea typeface="微软雅黑" panose="020B0503020204020204" pitchFamily="34" charset="-122"/>
              </a:rPr>
              <a:t>２０１９</a:t>
            </a:r>
            <a:r>
              <a:rPr lang="en-US" altLang="zh-CN" sz="1000" dirty="0">
                <a:solidFill>
                  <a:schemeClr val="bg1"/>
                </a:solidFill>
                <a:latin typeface="微软雅黑" panose="020B0503020204020204" pitchFamily="34" charset="-122"/>
                <a:ea typeface="微软雅黑" panose="020B0503020204020204" pitchFamily="34" charset="-122"/>
              </a:rPr>
              <a:t>】</a:t>
            </a:r>
            <a:r>
              <a:rPr lang="zh-CN" altLang="en-US" sz="1000" dirty="0" smtClean="0">
                <a:solidFill>
                  <a:schemeClr val="bg1"/>
                </a:solidFill>
                <a:latin typeface="微软雅黑" panose="020B0503020204020204" pitchFamily="34" charset="-122"/>
                <a:ea typeface="微软雅黑" panose="020B0503020204020204" pitchFamily="34" charset="-122"/>
              </a:rPr>
              <a:t>２１号</a:t>
            </a:r>
            <a:endParaRPr lang="zh-CN" altLang="en-US" sz="1000" dirty="0">
              <a:solidFill>
                <a:schemeClr val="bg1"/>
              </a:solidFill>
              <a:latin typeface="微软雅黑" panose="020B0503020204020204" pitchFamily="34" charset="-122"/>
              <a:ea typeface="微软雅黑" panose="020B0503020204020204" pitchFamily="34" charset="-122"/>
            </a:endParaRPr>
          </a:p>
        </p:txBody>
      </p:sp>
      <p:sp>
        <p:nvSpPr>
          <p:cNvPr id="18" name="文本框 9"/>
          <p:cNvSpPr txBox="1"/>
          <p:nvPr/>
        </p:nvSpPr>
        <p:spPr>
          <a:xfrm>
            <a:off x="4186087" y="4771455"/>
            <a:ext cx="5027213" cy="153888"/>
          </a:xfrm>
          <a:prstGeom prst="rect">
            <a:avLst/>
          </a:prstGeom>
          <a:noFill/>
        </p:spPr>
        <p:txBody>
          <a:bodyPr wrap="square" lIns="0" tIns="0" rIns="0" bIns="0" rtlCol="0">
            <a:spAutoFit/>
          </a:bodyPr>
          <a:lstStyle/>
          <a:p>
            <a:pPr marL="0" lvl="1"/>
            <a:r>
              <a:rPr lang="zh-CN" altLang="en-US" sz="1000" dirty="0" smtClean="0">
                <a:solidFill>
                  <a:schemeClr val="bg1"/>
                </a:solidFill>
                <a:latin typeface="微软雅黑" panose="020B0503020204020204" pitchFamily="34" charset="-122"/>
                <a:ea typeface="微软雅黑" panose="020B0503020204020204" pitchFamily="34" charset="-122"/>
              </a:rPr>
              <a:t>７．财税</a:t>
            </a:r>
            <a:r>
              <a:rPr lang="en-US" altLang="zh-CN" sz="1000" dirty="0">
                <a:solidFill>
                  <a:schemeClr val="bg1"/>
                </a:solidFill>
                <a:latin typeface="微软雅黑" panose="020B0503020204020204" pitchFamily="34" charset="-122"/>
                <a:ea typeface="微软雅黑" panose="020B0503020204020204" pitchFamily="34" charset="-122"/>
              </a:rPr>
              <a:t>【</a:t>
            </a:r>
            <a:r>
              <a:rPr lang="zh-CN" altLang="en-US" sz="1000" dirty="0">
                <a:solidFill>
                  <a:schemeClr val="bg1"/>
                </a:solidFill>
                <a:latin typeface="微软雅黑" panose="020B0503020204020204" pitchFamily="34" charset="-122"/>
                <a:ea typeface="微软雅黑" panose="020B0503020204020204" pitchFamily="34" charset="-122"/>
              </a:rPr>
              <a:t>２０１９</a:t>
            </a:r>
            <a:r>
              <a:rPr lang="en-US" altLang="zh-CN" sz="1000" dirty="0">
                <a:solidFill>
                  <a:schemeClr val="bg1"/>
                </a:solidFill>
                <a:latin typeface="微软雅黑" panose="020B0503020204020204" pitchFamily="34" charset="-122"/>
                <a:ea typeface="微软雅黑" panose="020B0503020204020204" pitchFamily="34" charset="-122"/>
              </a:rPr>
              <a:t>】</a:t>
            </a:r>
            <a:r>
              <a:rPr lang="zh-CN" altLang="en-US" sz="1000" dirty="0" smtClean="0">
                <a:solidFill>
                  <a:schemeClr val="bg1"/>
                </a:solidFill>
                <a:latin typeface="微软雅黑" panose="020B0503020204020204" pitchFamily="34" charset="-122"/>
                <a:ea typeface="微软雅黑" panose="020B0503020204020204" pitchFamily="34" charset="-122"/>
              </a:rPr>
              <a:t>２２号</a:t>
            </a:r>
            <a:endParaRPr lang="zh-CN" altLang="en-US" sz="1000" dirty="0">
              <a:solidFill>
                <a:schemeClr val="bg1"/>
              </a:solidFill>
              <a:latin typeface="微软雅黑" panose="020B0503020204020204" pitchFamily="34" charset="-122"/>
              <a:ea typeface="微软雅黑" panose="020B0503020204020204" pitchFamily="34" charset="-122"/>
            </a:endParaRPr>
          </a:p>
        </p:txBody>
      </p:sp>
      <p:sp>
        <p:nvSpPr>
          <p:cNvPr id="20" name="文本框 9"/>
          <p:cNvSpPr txBox="1"/>
          <p:nvPr/>
        </p:nvSpPr>
        <p:spPr>
          <a:xfrm>
            <a:off x="4211960" y="4925343"/>
            <a:ext cx="5027213" cy="153888"/>
          </a:xfrm>
          <a:prstGeom prst="rect">
            <a:avLst/>
          </a:prstGeom>
          <a:noFill/>
        </p:spPr>
        <p:txBody>
          <a:bodyPr wrap="square" lIns="0" tIns="0" rIns="0" bIns="0" rtlCol="0">
            <a:spAutoFit/>
          </a:bodyPr>
          <a:lstStyle/>
          <a:p>
            <a:pPr marL="0" lvl="1"/>
            <a:r>
              <a:rPr lang="en-US" altLang="zh-CN" sz="1000" dirty="0" smtClean="0">
                <a:solidFill>
                  <a:schemeClr val="bg1"/>
                </a:solidFill>
                <a:latin typeface="微软雅黑" panose="020B0503020204020204" pitchFamily="34" charset="-122"/>
                <a:ea typeface="微软雅黑" panose="020B0503020204020204" pitchFamily="34" charset="-122"/>
              </a:rPr>
              <a:t>8</a:t>
            </a:r>
            <a:r>
              <a:rPr lang="zh-CN" altLang="en-US" sz="1000" dirty="0" smtClean="0">
                <a:solidFill>
                  <a:schemeClr val="bg1"/>
                </a:solidFill>
                <a:latin typeface="微软雅黑" panose="020B0503020204020204" pitchFamily="34" charset="-122"/>
                <a:ea typeface="微软雅黑" panose="020B0503020204020204" pitchFamily="34" charset="-122"/>
              </a:rPr>
              <a:t>．财税</a:t>
            </a:r>
            <a:r>
              <a:rPr lang="en-US" altLang="zh-CN" sz="1000" dirty="0">
                <a:solidFill>
                  <a:schemeClr val="bg1"/>
                </a:solidFill>
                <a:latin typeface="微软雅黑" panose="020B0503020204020204" pitchFamily="34" charset="-122"/>
                <a:ea typeface="微软雅黑" panose="020B0503020204020204" pitchFamily="34" charset="-122"/>
              </a:rPr>
              <a:t>【</a:t>
            </a:r>
            <a:r>
              <a:rPr lang="zh-CN" altLang="en-US" sz="1000" dirty="0">
                <a:solidFill>
                  <a:schemeClr val="bg1"/>
                </a:solidFill>
                <a:latin typeface="微软雅黑" panose="020B0503020204020204" pitchFamily="34" charset="-122"/>
                <a:ea typeface="微软雅黑" panose="020B0503020204020204" pitchFamily="34" charset="-122"/>
              </a:rPr>
              <a:t>２０１９</a:t>
            </a:r>
            <a:r>
              <a:rPr lang="en-US" altLang="zh-CN" sz="1000" dirty="0">
                <a:solidFill>
                  <a:schemeClr val="bg1"/>
                </a:solidFill>
                <a:latin typeface="微软雅黑" panose="020B0503020204020204" pitchFamily="34" charset="-122"/>
                <a:ea typeface="微软雅黑" panose="020B0503020204020204" pitchFamily="34" charset="-122"/>
              </a:rPr>
              <a:t>】</a:t>
            </a:r>
            <a:r>
              <a:rPr lang="zh-CN" altLang="en-US" sz="1000" dirty="0" smtClean="0">
                <a:solidFill>
                  <a:schemeClr val="bg1"/>
                </a:solidFill>
                <a:latin typeface="微软雅黑" panose="020B0503020204020204" pitchFamily="34" charset="-122"/>
                <a:ea typeface="微软雅黑" panose="020B0503020204020204" pitchFamily="34" charset="-122"/>
              </a:rPr>
              <a:t>２</a:t>
            </a:r>
            <a:r>
              <a:rPr lang="en-US" altLang="zh-CN" sz="1000" dirty="0" smtClean="0">
                <a:solidFill>
                  <a:schemeClr val="bg1"/>
                </a:solidFill>
                <a:latin typeface="微软雅黑" panose="020B0503020204020204" pitchFamily="34" charset="-122"/>
                <a:ea typeface="微软雅黑" panose="020B0503020204020204" pitchFamily="34" charset="-122"/>
              </a:rPr>
              <a:t>4</a:t>
            </a:r>
            <a:r>
              <a:rPr lang="zh-CN" altLang="en-US" sz="1000" dirty="0" smtClean="0">
                <a:solidFill>
                  <a:schemeClr val="bg1"/>
                </a:solidFill>
                <a:latin typeface="微软雅黑" panose="020B0503020204020204" pitchFamily="34" charset="-122"/>
                <a:ea typeface="微软雅黑" panose="020B0503020204020204" pitchFamily="34" charset="-122"/>
              </a:rPr>
              <a:t>号</a:t>
            </a:r>
            <a:endParaRPr lang="zh-CN" altLang="en-US" sz="1000" dirty="0">
              <a:solidFill>
                <a:schemeClr val="bg1"/>
              </a:solidFill>
              <a:latin typeface="微软雅黑" panose="020B0503020204020204" pitchFamily="34" charset="-122"/>
              <a:ea typeface="微软雅黑" panose="020B0503020204020204" pitchFamily="34" charset="-122"/>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par>
                                <p:cTn id="8" presetID="53" presetClass="entr" presetSubtype="528" fill="hold" grpId="0" nodeType="withEffect">
                                  <p:stCondLst>
                                    <p:cond delay="600"/>
                                  </p:stCondLst>
                                  <p:childTnLst>
                                    <p:set>
                                      <p:cBhvr>
                                        <p:cTn id="9" dur="1" fill="hold">
                                          <p:stCondLst>
                                            <p:cond delay="0"/>
                                          </p:stCondLst>
                                        </p:cTn>
                                        <p:tgtEl>
                                          <p:spTgt spid="5"/>
                                        </p:tgtEl>
                                        <p:attrNameLst>
                                          <p:attrName>style.visibility</p:attrName>
                                        </p:attrNameLst>
                                      </p:cBhvr>
                                      <p:to>
                                        <p:strVal val="visible"/>
                                      </p:to>
                                    </p:set>
                                    <p:anim calcmode="lin" valueType="num">
                                      <p:cBhvr>
                                        <p:cTn id="10" dur="500" fill="hold"/>
                                        <p:tgtEl>
                                          <p:spTgt spid="5"/>
                                        </p:tgtEl>
                                        <p:attrNameLst>
                                          <p:attrName>ppt_w</p:attrName>
                                        </p:attrNameLst>
                                      </p:cBhvr>
                                      <p:tavLst>
                                        <p:tav tm="0">
                                          <p:val>
                                            <p:fltVal val="0"/>
                                          </p:val>
                                        </p:tav>
                                        <p:tav tm="100000">
                                          <p:val>
                                            <p:strVal val="#ppt_w"/>
                                          </p:val>
                                        </p:tav>
                                      </p:tavLst>
                                    </p:anim>
                                    <p:anim calcmode="lin" valueType="num">
                                      <p:cBhvr>
                                        <p:cTn id="11" dur="500" fill="hold"/>
                                        <p:tgtEl>
                                          <p:spTgt spid="5"/>
                                        </p:tgtEl>
                                        <p:attrNameLst>
                                          <p:attrName>ppt_h</p:attrName>
                                        </p:attrNameLst>
                                      </p:cBhvr>
                                      <p:tavLst>
                                        <p:tav tm="0">
                                          <p:val>
                                            <p:fltVal val="0"/>
                                          </p:val>
                                        </p:tav>
                                        <p:tav tm="100000">
                                          <p:val>
                                            <p:strVal val="#ppt_h"/>
                                          </p:val>
                                        </p:tav>
                                      </p:tavLst>
                                    </p:anim>
                                    <p:animEffect transition="in" filter="fade">
                                      <p:cBhvr>
                                        <p:cTn id="12" dur="500"/>
                                        <p:tgtEl>
                                          <p:spTgt spid="5"/>
                                        </p:tgtEl>
                                      </p:cBhvr>
                                    </p:animEffect>
                                    <p:anim calcmode="lin" valueType="num">
                                      <p:cBhvr>
                                        <p:cTn id="13" dur="500" fill="hold"/>
                                        <p:tgtEl>
                                          <p:spTgt spid="5"/>
                                        </p:tgtEl>
                                        <p:attrNameLst>
                                          <p:attrName>ppt_x</p:attrName>
                                        </p:attrNameLst>
                                      </p:cBhvr>
                                      <p:tavLst>
                                        <p:tav tm="0">
                                          <p:val>
                                            <p:fltVal val="0.5"/>
                                          </p:val>
                                        </p:tav>
                                        <p:tav tm="100000">
                                          <p:val>
                                            <p:strVal val="#ppt_x"/>
                                          </p:val>
                                        </p:tav>
                                      </p:tavLst>
                                    </p:anim>
                                    <p:anim calcmode="lin" valueType="num">
                                      <p:cBhvr>
                                        <p:cTn id="14" dur="500" fill="hold"/>
                                        <p:tgtEl>
                                          <p:spTgt spid="5"/>
                                        </p:tgtEl>
                                        <p:attrNameLst>
                                          <p:attrName>ppt_y</p:attrName>
                                        </p:attrNameLst>
                                      </p:cBhvr>
                                      <p:tavLst>
                                        <p:tav tm="0">
                                          <p:val>
                                            <p:fltVal val="0.5"/>
                                          </p:val>
                                        </p:tav>
                                        <p:tav tm="100000">
                                          <p:val>
                                            <p:strVal val="#ppt_y"/>
                                          </p:val>
                                        </p:tav>
                                      </p:tavLst>
                                    </p:anim>
                                  </p:childTnLst>
                                </p:cTn>
                              </p:par>
                              <p:par>
                                <p:cTn id="15" presetID="53" presetClass="entr" presetSubtype="528" fill="hold" grpId="0" nodeType="withEffect">
                                  <p:stCondLst>
                                    <p:cond delay="60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anim calcmode="lin" valueType="num">
                                      <p:cBhvr>
                                        <p:cTn id="20" dur="500" fill="hold"/>
                                        <p:tgtEl>
                                          <p:spTgt spid="7"/>
                                        </p:tgtEl>
                                        <p:attrNameLst>
                                          <p:attrName>ppt_x</p:attrName>
                                        </p:attrNameLst>
                                      </p:cBhvr>
                                      <p:tavLst>
                                        <p:tav tm="0">
                                          <p:val>
                                            <p:fltVal val="0.5"/>
                                          </p:val>
                                        </p:tav>
                                        <p:tav tm="100000">
                                          <p:val>
                                            <p:strVal val="#ppt_x"/>
                                          </p:val>
                                        </p:tav>
                                      </p:tavLst>
                                    </p:anim>
                                    <p:anim calcmode="lin" valueType="num">
                                      <p:cBhvr>
                                        <p:cTn id="21" dur="500" fill="hold"/>
                                        <p:tgtEl>
                                          <p:spTgt spid="7"/>
                                        </p:tgtEl>
                                        <p:attrNameLst>
                                          <p:attrName>ppt_y</p:attrName>
                                        </p:attrNameLst>
                                      </p:cBhvr>
                                      <p:tavLst>
                                        <p:tav tm="0">
                                          <p:val>
                                            <p:fltVal val="0.5"/>
                                          </p:val>
                                        </p:tav>
                                        <p:tav tm="100000">
                                          <p:val>
                                            <p:strVal val="#ppt_y"/>
                                          </p:val>
                                        </p:tav>
                                      </p:tavLst>
                                    </p:anim>
                                  </p:childTnLst>
                                </p:cTn>
                              </p:par>
                            </p:childTnLst>
                          </p:cTn>
                        </p:par>
                        <p:par>
                          <p:cTn id="22" fill="hold">
                            <p:stCondLst>
                              <p:cond delay="500"/>
                            </p:stCondLst>
                            <p:childTnLst>
                              <p:par>
                                <p:cTn id="23" presetID="16" presetClass="entr" presetSubtype="21" fill="hold" grpId="0" nodeType="after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barn(inVertical)">
                                      <p:cBhvr>
                                        <p:cTn id="25" dur="500"/>
                                        <p:tgtEl>
                                          <p:spTgt spid="6"/>
                                        </p:tgtEl>
                                      </p:cBhvr>
                                    </p:animEffect>
                                  </p:childTnLst>
                                </p:cTn>
                              </p:par>
                            </p:childTnLst>
                          </p:cTn>
                        </p:par>
                        <p:par>
                          <p:cTn id="26" fill="hold">
                            <p:stCondLst>
                              <p:cond delay="1000"/>
                            </p:stCondLst>
                            <p:childTnLst>
                              <p:par>
                                <p:cTn id="27" presetID="2" presetClass="entr" presetSubtype="4" fill="hold" grpId="0" nodeType="after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additive="base">
                                        <p:cTn id="29" dur="500" fill="hold"/>
                                        <p:tgtEl>
                                          <p:spTgt spid="8"/>
                                        </p:tgtEl>
                                        <p:attrNameLst>
                                          <p:attrName>ppt_x</p:attrName>
                                        </p:attrNameLst>
                                      </p:cBhvr>
                                      <p:tavLst>
                                        <p:tav tm="0">
                                          <p:val>
                                            <p:strVal val="#ppt_x"/>
                                          </p:val>
                                        </p:tav>
                                        <p:tav tm="100000">
                                          <p:val>
                                            <p:strVal val="#ppt_x"/>
                                          </p:val>
                                        </p:tav>
                                      </p:tavLst>
                                    </p:anim>
                                    <p:anim calcmode="lin" valueType="num">
                                      <p:cBhvr additive="base">
                                        <p:cTn id="30" dur="500" fill="hold"/>
                                        <p:tgtEl>
                                          <p:spTgt spid="8"/>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200"/>
                                  </p:stCondLst>
                                  <p:childTnLst>
                                    <p:set>
                                      <p:cBhvr>
                                        <p:cTn id="32" dur="1" fill="hold">
                                          <p:stCondLst>
                                            <p:cond delay="0"/>
                                          </p:stCondLst>
                                        </p:cTn>
                                        <p:tgtEl>
                                          <p:spTgt spid="9"/>
                                        </p:tgtEl>
                                        <p:attrNameLst>
                                          <p:attrName>style.visibility</p:attrName>
                                        </p:attrNameLst>
                                      </p:cBhvr>
                                      <p:to>
                                        <p:strVal val="visible"/>
                                      </p:to>
                                    </p:set>
                                    <p:anim calcmode="lin" valueType="num">
                                      <p:cBhvr additive="base">
                                        <p:cTn id="33" dur="500" fill="hold"/>
                                        <p:tgtEl>
                                          <p:spTgt spid="9"/>
                                        </p:tgtEl>
                                        <p:attrNameLst>
                                          <p:attrName>ppt_x</p:attrName>
                                        </p:attrNameLst>
                                      </p:cBhvr>
                                      <p:tavLst>
                                        <p:tav tm="0">
                                          <p:val>
                                            <p:strVal val="#ppt_x"/>
                                          </p:val>
                                        </p:tav>
                                        <p:tav tm="100000">
                                          <p:val>
                                            <p:strVal val="#ppt_x"/>
                                          </p:val>
                                        </p:tav>
                                      </p:tavLst>
                                    </p:anim>
                                    <p:anim calcmode="lin" valueType="num">
                                      <p:cBhvr additive="base">
                                        <p:cTn id="34" dur="500" fill="hold"/>
                                        <p:tgtEl>
                                          <p:spTgt spid="9"/>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400"/>
                                  </p:stCondLst>
                                  <p:childTnLst>
                                    <p:set>
                                      <p:cBhvr>
                                        <p:cTn id="36" dur="1" fill="hold">
                                          <p:stCondLst>
                                            <p:cond delay="0"/>
                                          </p:stCondLst>
                                        </p:cTn>
                                        <p:tgtEl>
                                          <p:spTgt spid="10"/>
                                        </p:tgtEl>
                                        <p:attrNameLst>
                                          <p:attrName>style.visibility</p:attrName>
                                        </p:attrNameLst>
                                      </p:cBhvr>
                                      <p:to>
                                        <p:strVal val="visible"/>
                                      </p:to>
                                    </p:set>
                                    <p:anim calcmode="lin" valueType="num">
                                      <p:cBhvr additive="base">
                                        <p:cTn id="37" dur="500" fill="hold"/>
                                        <p:tgtEl>
                                          <p:spTgt spid="10"/>
                                        </p:tgtEl>
                                        <p:attrNameLst>
                                          <p:attrName>ppt_x</p:attrName>
                                        </p:attrNameLst>
                                      </p:cBhvr>
                                      <p:tavLst>
                                        <p:tav tm="0">
                                          <p:val>
                                            <p:strVal val="#ppt_x"/>
                                          </p:val>
                                        </p:tav>
                                        <p:tav tm="100000">
                                          <p:val>
                                            <p:strVal val="#ppt_x"/>
                                          </p:val>
                                        </p:tav>
                                      </p:tavLst>
                                    </p:anim>
                                    <p:anim calcmode="lin" valueType="num">
                                      <p:cBhvr additive="base">
                                        <p:cTn id="38" dur="500" fill="hold"/>
                                        <p:tgtEl>
                                          <p:spTgt spid="10"/>
                                        </p:tgtEl>
                                        <p:attrNameLst>
                                          <p:attrName>ppt_y</p:attrName>
                                        </p:attrNameLst>
                                      </p:cBhvr>
                                      <p:tavLst>
                                        <p:tav tm="0">
                                          <p:val>
                                            <p:strVal val="1+#ppt_h/2"/>
                                          </p:val>
                                        </p:tav>
                                        <p:tav tm="100000">
                                          <p:val>
                                            <p:strVal val="#ppt_y"/>
                                          </p:val>
                                        </p:tav>
                                      </p:tavLst>
                                    </p:anim>
                                  </p:childTnLst>
                                </p:cTn>
                              </p:par>
                              <p:par>
                                <p:cTn id="39" presetID="2" presetClass="entr" presetSubtype="2" fill="hold" grpId="0" nodeType="withEffect">
                                  <p:stCondLst>
                                    <p:cond delay="1000"/>
                                  </p:stCondLst>
                                  <p:childTnLst>
                                    <p:set>
                                      <p:cBhvr>
                                        <p:cTn id="40" dur="1" fill="hold">
                                          <p:stCondLst>
                                            <p:cond delay="0"/>
                                          </p:stCondLst>
                                        </p:cTn>
                                        <p:tgtEl>
                                          <p:spTgt spid="11"/>
                                        </p:tgtEl>
                                        <p:attrNameLst>
                                          <p:attrName>style.visibility</p:attrName>
                                        </p:attrNameLst>
                                      </p:cBhvr>
                                      <p:to>
                                        <p:strVal val="visible"/>
                                      </p:to>
                                    </p:set>
                                    <p:anim calcmode="lin" valueType="num">
                                      <p:cBhvr additive="base">
                                        <p:cTn id="41" dur="500" fill="hold"/>
                                        <p:tgtEl>
                                          <p:spTgt spid="11"/>
                                        </p:tgtEl>
                                        <p:attrNameLst>
                                          <p:attrName>ppt_x</p:attrName>
                                        </p:attrNameLst>
                                      </p:cBhvr>
                                      <p:tavLst>
                                        <p:tav tm="0">
                                          <p:val>
                                            <p:strVal val="1+#ppt_w/2"/>
                                          </p:val>
                                        </p:tav>
                                        <p:tav tm="100000">
                                          <p:val>
                                            <p:strVal val="#ppt_x"/>
                                          </p:val>
                                        </p:tav>
                                      </p:tavLst>
                                    </p:anim>
                                    <p:anim calcmode="lin" valueType="num">
                                      <p:cBhvr additive="base">
                                        <p:cTn id="42" dur="500" fill="hold"/>
                                        <p:tgtEl>
                                          <p:spTgt spid="11"/>
                                        </p:tgtEl>
                                        <p:attrNameLst>
                                          <p:attrName>ppt_y</p:attrName>
                                        </p:attrNameLst>
                                      </p:cBhvr>
                                      <p:tavLst>
                                        <p:tav tm="0">
                                          <p:val>
                                            <p:strVal val="#ppt_y"/>
                                          </p:val>
                                        </p:tav>
                                        <p:tav tm="100000">
                                          <p:val>
                                            <p:strVal val="#ppt_y"/>
                                          </p:val>
                                        </p:tav>
                                      </p:tavLst>
                                    </p:anim>
                                  </p:childTnLst>
                                </p:cTn>
                              </p:par>
                              <p:par>
                                <p:cTn id="43" presetID="2" presetClass="entr" presetSubtype="2" fill="hold" grpId="0" nodeType="withEffect">
                                  <p:stCondLst>
                                    <p:cond delay="1000"/>
                                  </p:stCondLst>
                                  <p:childTnLst>
                                    <p:set>
                                      <p:cBhvr>
                                        <p:cTn id="44" dur="1" fill="hold">
                                          <p:stCondLst>
                                            <p:cond delay="0"/>
                                          </p:stCondLst>
                                        </p:cTn>
                                        <p:tgtEl>
                                          <p:spTgt spid="12"/>
                                        </p:tgtEl>
                                        <p:attrNameLst>
                                          <p:attrName>style.visibility</p:attrName>
                                        </p:attrNameLst>
                                      </p:cBhvr>
                                      <p:to>
                                        <p:strVal val="visible"/>
                                      </p:to>
                                    </p:set>
                                    <p:anim calcmode="lin" valueType="num">
                                      <p:cBhvr additive="base">
                                        <p:cTn id="45" dur="500" fill="hold"/>
                                        <p:tgtEl>
                                          <p:spTgt spid="12"/>
                                        </p:tgtEl>
                                        <p:attrNameLst>
                                          <p:attrName>ppt_x</p:attrName>
                                        </p:attrNameLst>
                                      </p:cBhvr>
                                      <p:tavLst>
                                        <p:tav tm="0">
                                          <p:val>
                                            <p:strVal val="1+#ppt_w/2"/>
                                          </p:val>
                                        </p:tav>
                                        <p:tav tm="100000">
                                          <p:val>
                                            <p:strVal val="#ppt_x"/>
                                          </p:val>
                                        </p:tav>
                                      </p:tavLst>
                                    </p:anim>
                                    <p:anim calcmode="lin" valueType="num">
                                      <p:cBhvr additive="base">
                                        <p:cTn id="46" dur="500" fill="hold"/>
                                        <p:tgtEl>
                                          <p:spTgt spid="12"/>
                                        </p:tgtEl>
                                        <p:attrNameLst>
                                          <p:attrName>ppt_y</p:attrName>
                                        </p:attrNameLst>
                                      </p:cBhvr>
                                      <p:tavLst>
                                        <p:tav tm="0">
                                          <p:val>
                                            <p:strVal val="#ppt_y"/>
                                          </p:val>
                                        </p:tav>
                                        <p:tav tm="100000">
                                          <p:val>
                                            <p:strVal val="#ppt_y"/>
                                          </p:val>
                                        </p:tav>
                                      </p:tavLst>
                                    </p:anim>
                                  </p:childTnLst>
                                </p:cTn>
                              </p:par>
                              <p:par>
                                <p:cTn id="47" presetID="2" presetClass="entr" presetSubtype="2" fill="hold" grpId="0" nodeType="withEffect">
                                  <p:stCondLst>
                                    <p:cond delay="1000"/>
                                  </p:stCondLst>
                                  <p:childTnLst>
                                    <p:set>
                                      <p:cBhvr>
                                        <p:cTn id="48" dur="1" fill="hold">
                                          <p:stCondLst>
                                            <p:cond delay="0"/>
                                          </p:stCondLst>
                                        </p:cTn>
                                        <p:tgtEl>
                                          <p:spTgt spid="13"/>
                                        </p:tgtEl>
                                        <p:attrNameLst>
                                          <p:attrName>style.visibility</p:attrName>
                                        </p:attrNameLst>
                                      </p:cBhvr>
                                      <p:to>
                                        <p:strVal val="visible"/>
                                      </p:to>
                                    </p:set>
                                    <p:anim calcmode="lin" valueType="num">
                                      <p:cBhvr additive="base">
                                        <p:cTn id="49" dur="500" fill="hold"/>
                                        <p:tgtEl>
                                          <p:spTgt spid="13"/>
                                        </p:tgtEl>
                                        <p:attrNameLst>
                                          <p:attrName>ppt_x</p:attrName>
                                        </p:attrNameLst>
                                      </p:cBhvr>
                                      <p:tavLst>
                                        <p:tav tm="0">
                                          <p:val>
                                            <p:strVal val="1+#ppt_w/2"/>
                                          </p:val>
                                        </p:tav>
                                        <p:tav tm="100000">
                                          <p:val>
                                            <p:strVal val="#ppt_x"/>
                                          </p:val>
                                        </p:tav>
                                      </p:tavLst>
                                    </p:anim>
                                    <p:anim calcmode="lin" valueType="num">
                                      <p:cBhvr additive="base">
                                        <p:cTn id="50" dur="500" fill="hold"/>
                                        <p:tgtEl>
                                          <p:spTgt spid="13"/>
                                        </p:tgtEl>
                                        <p:attrNameLst>
                                          <p:attrName>ppt_y</p:attrName>
                                        </p:attrNameLst>
                                      </p:cBhvr>
                                      <p:tavLst>
                                        <p:tav tm="0">
                                          <p:val>
                                            <p:strVal val="#ppt_y"/>
                                          </p:val>
                                        </p:tav>
                                        <p:tav tm="100000">
                                          <p:val>
                                            <p:strVal val="#ppt_y"/>
                                          </p:val>
                                        </p:tav>
                                      </p:tavLst>
                                    </p:anim>
                                  </p:childTnLst>
                                </p:cTn>
                              </p:par>
                              <p:par>
                                <p:cTn id="51" presetID="2" presetClass="entr" presetSubtype="2" fill="hold" grpId="0" nodeType="withEffect">
                                  <p:stCondLst>
                                    <p:cond delay="1000"/>
                                  </p:stCondLst>
                                  <p:childTnLst>
                                    <p:set>
                                      <p:cBhvr>
                                        <p:cTn id="52" dur="1" fill="hold">
                                          <p:stCondLst>
                                            <p:cond delay="0"/>
                                          </p:stCondLst>
                                        </p:cTn>
                                        <p:tgtEl>
                                          <p:spTgt spid="14"/>
                                        </p:tgtEl>
                                        <p:attrNameLst>
                                          <p:attrName>style.visibility</p:attrName>
                                        </p:attrNameLst>
                                      </p:cBhvr>
                                      <p:to>
                                        <p:strVal val="visible"/>
                                      </p:to>
                                    </p:set>
                                    <p:anim calcmode="lin" valueType="num">
                                      <p:cBhvr additive="base">
                                        <p:cTn id="53" dur="500" fill="hold"/>
                                        <p:tgtEl>
                                          <p:spTgt spid="14"/>
                                        </p:tgtEl>
                                        <p:attrNameLst>
                                          <p:attrName>ppt_x</p:attrName>
                                        </p:attrNameLst>
                                      </p:cBhvr>
                                      <p:tavLst>
                                        <p:tav tm="0">
                                          <p:val>
                                            <p:strVal val="1+#ppt_w/2"/>
                                          </p:val>
                                        </p:tav>
                                        <p:tav tm="100000">
                                          <p:val>
                                            <p:strVal val="#ppt_x"/>
                                          </p:val>
                                        </p:tav>
                                      </p:tavLst>
                                    </p:anim>
                                    <p:anim calcmode="lin" valueType="num">
                                      <p:cBhvr additive="base">
                                        <p:cTn id="54" dur="500" fill="hold"/>
                                        <p:tgtEl>
                                          <p:spTgt spid="14"/>
                                        </p:tgtEl>
                                        <p:attrNameLst>
                                          <p:attrName>ppt_y</p:attrName>
                                        </p:attrNameLst>
                                      </p:cBhvr>
                                      <p:tavLst>
                                        <p:tav tm="0">
                                          <p:val>
                                            <p:strVal val="#ppt_y"/>
                                          </p:val>
                                        </p:tav>
                                        <p:tav tm="100000">
                                          <p:val>
                                            <p:strVal val="#ppt_y"/>
                                          </p:val>
                                        </p:tav>
                                      </p:tavLst>
                                    </p:anim>
                                  </p:childTnLst>
                                </p:cTn>
                              </p:par>
                              <p:par>
                                <p:cTn id="55" presetID="2" presetClass="entr" presetSubtype="4" fill="hold" grpId="0" nodeType="withEffect">
                                  <p:stCondLst>
                                    <p:cond delay="400"/>
                                  </p:stCondLst>
                                  <p:childTnLst>
                                    <p:set>
                                      <p:cBhvr>
                                        <p:cTn id="56" dur="1" fill="hold">
                                          <p:stCondLst>
                                            <p:cond delay="0"/>
                                          </p:stCondLst>
                                        </p:cTn>
                                        <p:tgtEl>
                                          <p:spTgt spid="15"/>
                                        </p:tgtEl>
                                        <p:attrNameLst>
                                          <p:attrName>style.visibility</p:attrName>
                                        </p:attrNameLst>
                                      </p:cBhvr>
                                      <p:to>
                                        <p:strVal val="visible"/>
                                      </p:to>
                                    </p:set>
                                    <p:anim calcmode="lin" valueType="num">
                                      <p:cBhvr additive="base">
                                        <p:cTn id="57" dur="500" fill="hold"/>
                                        <p:tgtEl>
                                          <p:spTgt spid="15"/>
                                        </p:tgtEl>
                                        <p:attrNameLst>
                                          <p:attrName>ppt_x</p:attrName>
                                        </p:attrNameLst>
                                      </p:cBhvr>
                                      <p:tavLst>
                                        <p:tav tm="0">
                                          <p:val>
                                            <p:strVal val="#ppt_x"/>
                                          </p:val>
                                        </p:tav>
                                        <p:tav tm="100000">
                                          <p:val>
                                            <p:strVal val="#ppt_x"/>
                                          </p:val>
                                        </p:tav>
                                      </p:tavLst>
                                    </p:anim>
                                    <p:anim calcmode="lin" valueType="num">
                                      <p:cBhvr additive="base">
                                        <p:cTn id="58" dur="500" fill="hold"/>
                                        <p:tgtEl>
                                          <p:spTgt spid="15"/>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400"/>
                                  </p:stCondLst>
                                  <p:childTnLst>
                                    <p:set>
                                      <p:cBhvr>
                                        <p:cTn id="60" dur="1" fill="hold">
                                          <p:stCondLst>
                                            <p:cond delay="0"/>
                                          </p:stCondLst>
                                        </p:cTn>
                                        <p:tgtEl>
                                          <p:spTgt spid="16"/>
                                        </p:tgtEl>
                                        <p:attrNameLst>
                                          <p:attrName>style.visibility</p:attrName>
                                        </p:attrNameLst>
                                      </p:cBhvr>
                                      <p:to>
                                        <p:strVal val="visible"/>
                                      </p:to>
                                    </p:set>
                                    <p:anim calcmode="lin" valueType="num">
                                      <p:cBhvr additive="base">
                                        <p:cTn id="61" dur="500" fill="hold"/>
                                        <p:tgtEl>
                                          <p:spTgt spid="16"/>
                                        </p:tgtEl>
                                        <p:attrNameLst>
                                          <p:attrName>ppt_x</p:attrName>
                                        </p:attrNameLst>
                                      </p:cBhvr>
                                      <p:tavLst>
                                        <p:tav tm="0">
                                          <p:val>
                                            <p:strVal val="#ppt_x"/>
                                          </p:val>
                                        </p:tav>
                                        <p:tav tm="100000">
                                          <p:val>
                                            <p:strVal val="#ppt_x"/>
                                          </p:val>
                                        </p:tav>
                                      </p:tavLst>
                                    </p:anim>
                                    <p:anim calcmode="lin" valueType="num">
                                      <p:cBhvr additive="base">
                                        <p:cTn id="62" dur="500" fill="hold"/>
                                        <p:tgtEl>
                                          <p:spTgt spid="16"/>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400"/>
                                  </p:stCondLst>
                                  <p:childTnLst>
                                    <p:set>
                                      <p:cBhvr>
                                        <p:cTn id="64" dur="1" fill="hold">
                                          <p:stCondLst>
                                            <p:cond delay="0"/>
                                          </p:stCondLst>
                                        </p:cTn>
                                        <p:tgtEl>
                                          <p:spTgt spid="17"/>
                                        </p:tgtEl>
                                        <p:attrNameLst>
                                          <p:attrName>style.visibility</p:attrName>
                                        </p:attrNameLst>
                                      </p:cBhvr>
                                      <p:to>
                                        <p:strVal val="visible"/>
                                      </p:to>
                                    </p:set>
                                    <p:anim calcmode="lin" valueType="num">
                                      <p:cBhvr additive="base">
                                        <p:cTn id="65" dur="500" fill="hold"/>
                                        <p:tgtEl>
                                          <p:spTgt spid="17"/>
                                        </p:tgtEl>
                                        <p:attrNameLst>
                                          <p:attrName>ppt_x</p:attrName>
                                        </p:attrNameLst>
                                      </p:cBhvr>
                                      <p:tavLst>
                                        <p:tav tm="0">
                                          <p:val>
                                            <p:strVal val="#ppt_x"/>
                                          </p:val>
                                        </p:tav>
                                        <p:tav tm="100000">
                                          <p:val>
                                            <p:strVal val="#ppt_x"/>
                                          </p:val>
                                        </p:tav>
                                      </p:tavLst>
                                    </p:anim>
                                    <p:anim calcmode="lin" valueType="num">
                                      <p:cBhvr additive="base">
                                        <p:cTn id="66" dur="500" fill="hold"/>
                                        <p:tgtEl>
                                          <p:spTgt spid="17"/>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400"/>
                                  </p:stCondLst>
                                  <p:childTnLst>
                                    <p:set>
                                      <p:cBhvr>
                                        <p:cTn id="68" dur="1" fill="hold">
                                          <p:stCondLst>
                                            <p:cond delay="0"/>
                                          </p:stCondLst>
                                        </p:cTn>
                                        <p:tgtEl>
                                          <p:spTgt spid="18"/>
                                        </p:tgtEl>
                                        <p:attrNameLst>
                                          <p:attrName>style.visibility</p:attrName>
                                        </p:attrNameLst>
                                      </p:cBhvr>
                                      <p:to>
                                        <p:strVal val="visible"/>
                                      </p:to>
                                    </p:set>
                                    <p:anim calcmode="lin" valueType="num">
                                      <p:cBhvr additive="base">
                                        <p:cTn id="69" dur="500" fill="hold"/>
                                        <p:tgtEl>
                                          <p:spTgt spid="18"/>
                                        </p:tgtEl>
                                        <p:attrNameLst>
                                          <p:attrName>ppt_x</p:attrName>
                                        </p:attrNameLst>
                                      </p:cBhvr>
                                      <p:tavLst>
                                        <p:tav tm="0">
                                          <p:val>
                                            <p:strVal val="#ppt_x"/>
                                          </p:val>
                                        </p:tav>
                                        <p:tav tm="100000">
                                          <p:val>
                                            <p:strVal val="#ppt_x"/>
                                          </p:val>
                                        </p:tav>
                                      </p:tavLst>
                                    </p:anim>
                                    <p:anim calcmode="lin" valueType="num">
                                      <p:cBhvr additive="base">
                                        <p:cTn id="70" dur="500" fill="hold"/>
                                        <p:tgtEl>
                                          <p:spTgt spid="18"/>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400"/>
                                  </p:stCondLst>
                                  <p:childTnLst>
                                    <p:set>
                                      <p:cBhvr>
                                        <p:cTn id="72" dur="1" fill="hold">
                                          <p:stCondLst>
                                            <p:cond delay="0"/>
                                          </p:stCondLst>
                                        </p:cTn>
                                        <p:tgtEl>
                                          <p:spTgt spid="20"/>
                                        </p:tgtEl>
                                        <p:attrNameLst>
                                          <p:attrName>style.visibility</p:attrName>
                                        </p:attrNameLst>
                                      </p:cBhvr>
                                      <p:to>
                                        <p:strVal val="visible"/>
                                      </p:to>
                                    </p:set>
                                    <p:anim calcmode="lin" valueType="num">
                                      <p:cBhvr additive="base">
                                        <p:cTn id="73" dur="500" fill="hold"/>
                                        <p:tgtEl>
                                          <p:spTgt spid="20"/>
                                        </p:tgtEl>
                                        <p:attrNameLst>
                                          <p:attrName>ppt_x</p:attrName>
                                        </p:attrNameLst>
                                      </p:cBhvr>
                                      <p:tavLst>
                                        <p:tav tm="0">
                                          <p:val>
                                            <p:strVal val="#ppt_x"/>
                                          </p:val>
                                        </p:tav>
                                        <p:tav tm="100000">
                                          <p:val>
                                            <p:strVal val="#ppt_x"/>
                                          </p:val>
                                        </p:tav>
                                      </p:tavLst>
                                    </p:anim>
                                    <p:anim calcmode="lin" valueType="num">
                                      <p:cBhvr additive="base">
                                        <p:cTn id="74"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7" grpId="0" animBg="1"/>
      <p:bldP spid="8" grpId="0"/>
      <p:bldP spid="9" grpId="0"/>
      <p:bldP spid="10" grpId="0"/>
      <p:bldP spid="11" grpId="0" animBg="1"/>
      <p:bldP spid="12" grpId="0" animBg="1"/>
      <p:bldP spid="13" grpId="0"/>
      <p:bldP spid="14" grpId="0" animBg="1"/>
      <p:bldP spid="15" grpId="0"/>
      <p:bldP spid="16" grpId="0"/>
      <p:bldP spid="17" grpId="0"/>
      <p:bldP spid="18" grpId="0"/>
      <p:bldP spid="20"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3"/>
          <p:cNvSpPr/>
          <p:nvPr/>
        </p:nvSpPr>
        <p:spPr>
          <a:xfrm flipH="1" flipV="1">
            <a:off x="-1" y="-22781"/>
            <a:ext cx="9224007" cy="5188506"/>
          </a:xfrm>
          <a:prstGeom prst="rect">
            <a:avLst/>
          </a:prstGeom>
          <a:gradFill flip="none" rotWithShape="1">
            <a:gsLst>
              <a:gs pos="100000">
                <a:schemeClr val="bg1">
                  <a:lumMod val="81000"/>
                </a:schemeClr>
              </a:gs>
              <a:gs pos="13000">
                <a:schemeClr val="bg1"/>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mn-lt"/>
              <a:ea typeface="+mn-ea"/>
              <a:cs typeface="+mn-cs"/>
            </a:endParaRPr>
          </a:p>
        </p:txBody>
      </p:sp>
      <p:sp>
        <p:nvSpPr>
          <p:cNvPr id="6" name="Title 1"/>
          <p:cNvSpPr txBox="1"/>
          <p:nvPr/>
        </p:nvSpPr>
        <p:spPr bwMode="auto">
          <a:xfrm>
            <a:off x="755840" y="2188605"/>
            <a:ext cx="5291034" cy="241988"/>
          </a:xfrm>
          <a:prstGeom prst="rect">
            <a:avLst/>
          </a:prstGeom>
          <a:noFill/>
          <a:ln w="9525">
            <a:noFill/>
            <a:miter lim="800000"/>
          </a:ln>
        </p:spPr>
        <p:txBody>
          <a:bodyPr>
            <a:scene3d>
              <a:camera prst="orthographicFront"/>
              <a:lightRig rig="soft" dir="t">
                <a:rot lat="0" lon="0" rev="10800000"/>
              </a:lightRig>
            </a:scene3d>
            <a:sp3d>
              <a:bevelT w="27940" h="12700"/>
              <a:contourClr>
                <a:srgbClr val="DDDDDD"/>
              </a:contourClr>
            </a:sp3d>
          </a:bodyPr>
          <a:lstStyle/>
          <a:p>
            <a:pPr marL="0" marR="0" lvl="0" indent="0" algn="ctr" defTabSz="914400" rtl="0" eaLnBrk="1" fontAlgn="base" latinLnBrk="0" hangingPunct="1">
              <a:lnSpc>
                <a:spcPct val="100000"/>
              </a:lnSpc>
              <a:spcBef>
                <a:spcPct val="0"/>
              </a:spcBef>
              <a:spcAft>
                <a:spcPct val="0"/>
              </a:spcAft>
              <a:buClrTx/>
              <a:buSzTx/>
              <a:buFontTx/>
              <a:buNone/>
              <a:defRPr/>
            </a:pPr>
            <a:r>
              <a:rPr kumimoji="0" lang="zh-CN" altLang="en-US" sz="1200" b="1" i="0" u="none" strike="noStrike" kern="1200" cap="none" spc="50" normalizeH="0" baseline="0" noProof="0" dirty="0">
                <a:ln w="13500">
                  <a:solidFill>
                    <a:srgbClr val="4F81BD">
                      <a:shade val="2500"/>
                      <a:alpha val="6500"/>
                    </a:srgbClr>
                  </a:solidFill>
                  <a:prstDash val="solid"/>
                </a:ln>
                <a:solidFill>
                  <a:srgbClr val="4F81BD">
                    <a:tint val="3000"/>
                    <a:alpha val="95000"/>
                  </a:srgbClr>
                </a:solidFill>
                <a:effectLst>
                  <a:innerShdw blurRad="50900" dist="38500" dir="13500000">
                    <a:srgbClr val="000000">
                      <a:alpha val="60000"/>
                    </a:srgbClr>
                  </a:innerShdw>
                </a:effectLst>
                <a:uLnTx/>
                <a:uFillTx/>
                <a:latin typeface="微软雅黑" panose="020B0503020204020204" pitchFamily="34" charset="-122"/>
                <a:ea typeface="微软雅黑" panose="020B0503020204020204" pitchFamily="34" charset="-122"/>
                <a:cs typeface="Arial" panose="020B0604020202020204" pitchFamily="34" charset="0"/>
              </a:rPr>
              <a:t>主讲人：</a:t>
            </a:r>
            <a:r>
              <a:rPr kumimoji="0" lang="en-US" altLang="zh-CN" sz="1200" b="1" i="0" u="none" strike="noStrike" kern="1200" cap="none" spc="50" normalizeH="0" baseline="0" noProof="0" dirty="0">
                <a:ln w="13500">
                  <a:solidFill>
                    <a:srgbClr val="4F81BD">
                      <a:shade val="2500"/>
                      <a:alpha val="6500"/>
                    </a:srgbClr>
                  </a:solidFill>
                  <a:prstDash val="solid"/>
                </a:ln>
                <a:solidFill>
                  <a:srgbClr val="4F81BD">
                    <a:tint val="3000"/>
                    <a:alpha val="95000"/>
                  </a:srgbClr>
                </a:solidFill>
                <a:effectLst>
                  <a:innerShdw blurRad="50900" dist="38500" dir="13500000">
                    <a:srgbClr val="000000">
                      <a:alpha val="60000"/>
                    </a:srgbClr>
                  </a:innerShdw>
                </a:effectLst>
                <a:uLnTx/>
                <a:uFillTx/>
                <a:latin typeface="微软雅黑" panose="020B0503020204020204" pitchFamily="34" charset="-122"/>
                <a:ea typeface="微软雅黑" panose="020B0503020204020204" pitchFamily="34" charset="-122"/>
                <a:cs typeface="Arial" panose="020B0604020202020204" pitchFamily="34" charset="0"/>
              </a:rPr>
              <a:t>XXX</a:t>
            </a:r>
            <a:endParaRPr kumimoji="0" lang="en-US" altLang="zh-CN" sz="1200" b="1" i="0" u="none" strike="noStrike" kern="1200" cap="none" spc="50" normalizeH="0" baseline="0" noProof="0" dirty="0">
              <a:ln w="13500">
                <a:solidFill>
                  <a:srgbClr val="4F81BD">
                    <a:shade val="2500"/>
                    <a:alpha val="6500"/>
                  </a:srgbClr>
                </a:solidFill>
                <a:prstDash val="solid"/>
              </a:ln>
              <a:solidFill>
                <a:srgbClr val="4F81BD">
                  <a:tint val="3000"/>
                  <a:alpha val="95000"/>
                </a:srgbClr>
              </a:solidFill>
              <a:effectLst>
                <a:innerShdw blurRad="50900" dist="38500" dir="13500000">
                  <a:srgbClr val="000000">
                    <a:alpha val="60000"/>
                  </a:srgbClr>
                </a:innerShdw>
              </a:effectLst>
              <a:uLnTx/>
              <a:uFillTx/>
              <a:latin typeface="微软雅黑" panose="020B0503020204020204" pitchFamily="34" charset="-122"/>
              <a:ea typeface="微软雅黑" panose="020B0503020204020204" pitchFamily="34" charset="-122"/>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defRPr/>
            </a:pPr>
            <a:r>
              <a:rPr kumimoji="0" lang="zh-CN" altLang="en-US" sz="1200" b="1" i="0" u="none" strike="noStrike" kern="1200" cap="none" spc="50" normalizeH="0" baseline="0" noProof="0" dirty="0">
                <a:ln w="13500">
                  <a:solidFill>
                    <a:srgbClr val="4F81BD">
                      <a:shade val="2500"/>
                      <a:alpha val="6500"/>
                    </a:srgbClr>
                  </a:solidFill>
                  <a:prstDash val="solid"/>
                </a:ln>
                <a:solidFill>
                  <a:srgbClr val="4F81BD">
                    <a:tint val="3000"/>
                    <a:alpha val="95000"/>
                  </a:srgbClr>
                </a:solidFill>
                <a:effectLst>
                  <a:innerShdw blurRad="50900" dist="38500" dir="13500000">
                    <a:srgbClr val="000000">
                      <a:alpha val="60000"/>
                    </a:srgbClr>
                  </a:innerShdw>
                </a:effectLst>
                <a:uLnTx/>
                <a:uFillTx/>
                <a:latin typeface="微软雅黑" panose="020B0503020204020204" pitchFamily="34" charset="-122"/>
                <a:ea typeface="微软雅黑" panose="020B0503020204020204" pitchFamily="34" charset="-122"/>
                <a:cs typeface="Arial" panose="020B0604020202020204" pitchFamily="34" charset="0"/>
              </a:rPr>
              <a:t>课题组组长：</a:t>
            </a:r>
            <a:endParaRPr kumimoji="0" lang="en-US" altLang="zh-CN" sz="1200" b="1" i="0" u="none" strike="noStrike" kern="1200" cap="none" spc="50" normalizeH="0" baseline="0" noProof="0" dirty="0">
              <a:ln w="13500">
                <a:solidFill>
                  <a:srgbClr val="4F81BD">
                    <a:shade val="2500"/>
                    <a:alpha val="6500"/>
                  </a:srgbClr>
                </a:solidFill>
                <a:prstDash val="solid"/>
              </a:ln>
              <a:solidFill>
                <a:srgbClr val="4F81BD">
                  <a:tint val="3000"/>
                  <a:alpha val="95000"/>
                </a:srgbClr>
              </a:solidFill>
              <a:effectLst>
                <a:innerShdw blurRad="50900" dist="38500" dir="13500000">
                  <a:srgbClr val="000000">
                    <a:alpha val="60000"/>
                  </a:srgbClr>
                </a:innerShdw>
              </a:effectLst>
              <a:uLnTx/>
              <a:uFillTx/>
              <a:latin typeface="微软雅黑" panose="020B0503020204020204" pitchFamily="34" charset="-122"/>
              <a:ea typeface="微软雅黑" panose="020B0503020204020204" pitchFamily="34" charset="-122"/>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defRPr/>
            </a:pPr>
            <a:r>
              <a:rPr kumimoji="0" lang="zh-CN" altLang="en-US" sz="1200" b="1" i="0" u="none" strike="noStrike" kern="1200" cap="none" spc="50" normalizeH="0" baseline="0" noProof="0" dirty="0">
                <a:ln w="13500">
                  <a:solidFill>
                    <a:srgbClr val="4F81BD">
                      <a:shade val="2500"/>
                      <a:alpha val="6500"/>
                    </a:srgbClr>
                  </a:solidFill>
                  <a:prstDash val="solid"/>
                </a:ln>
                <a:solidFill>
                  <a:srgbClr val="4F81BD">
                    <a:tint val="3000"/>
                    <a:alpha val="95000"/>
                  </a:srgbClr>
                </a:solidFill>
                <a:effectLst>
                  <a:innerShdw blurRad="50900" dist="38500" dir="13500000">
                    <a:srgbClr val="000000">
                      <a:alpha val="60000"/>
                    </a:srgbClr>
                  </a:innerShdw>
                </a:effectLst>
                <a:uLnTx/>
                <a:uFillTx/>
                <a:latin typeface="微软雅黑" panose="020B0503020204020204" pitchFamily="34" charset="-122"/>
                <a:ea typeface="微软雅黑" panose="020B0503020204020204" pitchFamily="34" charset="-122"/>
                <a:cs typeface="Arial" panose="020B0604020202020204" pitchFamily="34" charset="0"/>
              </a:rPr>
              <a:t>课题组副组长：</a:t>
            </a:r>
            <a:endParaRPr kumimoji="0" lang="en-US" altLang="zh-CN" sz="1200" b="1" i="0" u="none" strike="noStrike" kern="1200" cap="none" spc="50" normalizeH="0" baseline="0" noProof="0" dirty="0">
              <a:ln w="13500">
                <a:solidFill>
                  <a:srgbClr val="4F81BD">
                    <a:shade val="2500"/>
                    <a:alpha val="6500"/>
                  </a:srgbClr>
                </a:solidFill>
                <a:prstDash val="solid"/>
              </a:ln>
              <a:solidFill>
                <a:srgbClr val="4F81BD">
                  <a:tint val="3000"/>
                  <a:alpha val="95000"/>
                </a:srgbClr>
              </a:solidFill>
              <a:effectLst>
                <a:innerShdw blurRad="50900" dist="38500" dir="13500000">
                  <a:srgbClr val="000000">
                    <a:alpha val="60000"/>
                  </a:srgbClr>
                </a:innerShdw>
              </a:effectLst>
              <a:uLnTx/>
              <a:uFillTx/>
              <a:latin typeface="微软雅黑" panose="020B0503020204020204" pitchFamily="34" charset="-122"/>
              <a:ea typeface="微软雅黑" panose="020B0503020204020204" pitchFamily="34" charset="-122"/>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defRPr/>
            </a:pPr>
            <a:r>
              <a:rPr kumimoji="0" lang="zh-CN" altLang="en-US" sz="1200" b="1" i="0" u="none" strike="noStrike" kern="1200" cap="none" spc="50" normalizeH="0" baseline="0" noProof="0" dirty="0">
                <a:ln w="13500">
                  <a:solidFill>
                    <a:srgbClr val="4F81BD">
                      <a:shade val="2500"/>
                      <a:alpha val="6500"/>
                    </a:srgbClr>
                  </a:solidFill>
                  <a:prstDash val="solid"/>
                </a:ln>
                <a:solidFill>
                  <a:srgbClr val="4F81BD">
                    <a:tint val="3000"/>
                    <a:alpha val="95000"/>
                  </a:srgbClr>
                </a:solidFill>
                <a:effectLst>
                  <a:innerShdw blurRad="50900" dist="38500" dir="13500000">
                    <a:srgbClr val="000000">
                      <a:alpha val="60000"/>
                    </a:srgbClr>
                  </a:innerShdw>
                </a:effectLst>
                <a:uLnTx/>
                <a:uFillTx/>
                <a:latin typeface="微软雅黑" panose="020B0503020204020204" pitchFamily="34" charset="-122"/>
                <a:ea typeface="微软雅黑" panose="020B0503020204020204" pitchFamily="34" charset="-122"/>
                <a:cs typeface="Arial" panose="020B0604020202020204" pitchFamily="34" charset="0"/>
              </a:rPr>
              <a:t>课题组成员：</a:t>
            </a:r>
            <a:endParaRPr kumimoji="0" lang="zh-CN" altLang="en-US" sz="1200" b="1" i="0" u="none" strike="noStrike" kern="1200" cap="none" spc="50" normalizeH="0" baseline="0" noProof="0" dirty="0">
              <a:ln w="13500">
                <a:solidFill>
                  <a:srgbClr val="4F81BD">
                    <a:shade val="2500"/>
                    <a:alpha val="6500"/>
                  </a:srgbClr>
                </a:solidFill>
                <a:prstDash val="solid"/>
              </a:ln>
              <a:solidFill>
                <a:srgbClr val="4F81BD">
                  <a:tint val="3000"/>
                  <a:alpha val="95000"/>
                </a:srgbClr>
              </a:solidFill>
              <a:effectLst>
                <a:innerShdw blurRad="50900" dist="38500" dir="13500000">
                  <a:srgbClr val="000000">
                    <a:alpha val="60000"/>
                  </a:srgbClr>
                </a:innerShdw>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sp>
        <p:nvSpPr>
          <p:cNvPr id="3" name="Oval 4"/>
          <p:cNvSpPr/>
          <p:nvPr/>
        </p:nvSpPr>
        <p:spPr>
          <a:xfrm>
            <a:off x="298932" y="-10991"/>
            <a:ext cx="8120522" cy="4417051"/>
          </a:xfrm>
          <a:prstGeom prst="ellipse">
            <a:avLst/>
          </a:prstGeom>
          <a:solidFill>
            <a:schemeClr val="bg1"/>
          </a:solidFill>
          <a:ln>
            <a:noFill/>
          </a:ln>
          <a:effectLst>
            <a:softEdge rad="1270000"/>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mn-lt"/>
              <a:ea typeface="+mn-ea"/>
              <a:cs typeface="+mn-cs"/>
            </a:endParaRPr>
          </a:p>
        </p:txBody>
      </p:sp>
      <p:sp>
        <p:nvSpPr>
          <p:cNvPr id="4" name="Rectangle 22"/>
          <p:cNvSpPr/>
          <p:nvPr/>
        </p:nvSpPr>
        <p:spPr>
          <a:xfrm>
            <a:off x="462384" y="2626773"/>
            <a:ext cx="8522742" cy="503367"/>
          </a:xfrm>
          <a:prstGeom prst="rect">
            <a:avLst/>
          </a:prstGeom>
          <a:gradFill>
            <a:gsLst>
              <a:gs pos="47000">
                <a:schemeClr val="bg1">
                  <a:lumMod val="95000"/>
                  <a:alpha val="0"/>
                </a:schemeClr>
              </a:gs>
              <a:gs pos="48000">
                <a:schemeClr val="bg1">
                  <a:lumMod val="80000"/>
                </a:schemeClr>
              </a:gs>
              <a:gs pos="100000">
                <a:schemeClr val="bg1">
                  <a:lumMod val="95000"/>
                  <a:alpha val="16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a:ln>
                  <a:noFill/>
                </a:ln>
                <a:solidFill>
                  <a:srgbClr val="FFC000"/>
                </a:solidFill>
                <a:effectLst/>
                <a:uLnTx/>
                <a:uFillTx/>
                <a:latin typeface="黑体" panose="02010609060101010101" pitchFamily="49" charset="-122"/>
                <a:ea typeface="黑体" panose="02010609060101010101" pitchFamily="49" charset="-122"/>
                <a:cs typeface="+mn-cs"/>
              </a:rPr>
              <a:t>四川省税务局</a:t>
            </a:r>
            <a:endParaRPr kumimoji="0" lang="zh-CN" altLang="en-US" sz="1800" b="0" i="0" u="none" strike="noStrike" kern="1200" cap="none" spc="0" normalizeH="0" baseline="0" noProof="0">
              <a:ln>
                <a:noFill/>
              </a:ln>
              <a:solidFill>
                <a:srgbClr val="FFC000"/>
              </a:solidFill>
              <a:effectLst/>
              <a:uLnTx/>
              <a:uFillTx/>
              <a:latin typeface="黑体" panose="02010609060101010101" pitchFamily="49" charset="-122"/>
              <a:ea typeface="黑体" panose="02010609060101010101" pitchFamily="49" charset="-122"/>
              <a:cs typeface="+mn-cs"/>
            </a:endParaRPr>
          </a:p>
        </p:txBody>
      </p:sp>
      <p:sp>
        <p:nvSpPr>
          <p:cNvPr id="5" name="Rectangle 13"/>
          <p:cNvSpPr/>
          <p:nvPr/>
        </p:nvSpPr>
        <p:spPr>
          <a:xfrm>
            <a:off x="462195" y="1451011"/>
            <a:ext cx="8347827" cy="1874457"/>
          </a:xfrm>
          <a:prstGeom prst="rect">
            <a:avLst/>
          </a:prstGeom>
          <a:gradFill flip="none" rotWithShape="1">
            <a:gsLst>
              <a:gs pos="0">
                <a:srgbClr val="C00000">
                  <a:shade val="30000"/>
                  <a:satMod val="115000"/>
                </a:srgbClr>
              </a:gs>
              <a:gs pos="50000">
                <a:srgbClr val="C00000">
                  <a:shade val="67500"/>
                  <a:satMod val="115000"/>
                </a:srgbClr>
              </a:gs>
              <a:gs pos="100000">
                <a:srgbClr val="C00000">
                  <a:shade val="100000"/>
                  <a:satMod val="115000"/>
                </a:srgbClr>
              </a:gs>
            </a:gsLst>
            <a:lin ang="0" scaled="1"/>
            <a:tileRect/>
          </a:gra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mn-lt"/>
              <a:ea typeface="+mn-ea"/>
              <a:cs typeface="+mn-cs"/>
            </a:endParaRPr>
          </a:p>
        </p:txBody>
      </p:sp>
      <p:pic>
        <p:nvPicPr>
          <p:cNvPr id="10254" name="图片 10" descr="纳税人学堂0714.jpg"/>
          <p:cNvPicPr>
            <a:picLocks noChangeAspect="1"/>
          </p:cNvPicPr>
          <p:nvPr/>
        </p:nvPicPr>
        <p:blipFill>
          <a:blip r:embed="rId1">
            <a:clrChange>
              <a:clrFrom>
                <a:srgbClr val="FFFFFF"/>
              </a:clrFrom>
              <a:clrTo>
                <a:srgbClr val="FFFFFF">
                  <a:alpha val="0"/>
                </a:srgbClr>
              </a:clrTo>
            </a:clrChange>
          </a:blip>
          <a:srcRect/>
          <a:stretch>
            <a:fillRect/>
          </a:stretch>
        </p:blipFill>
        <p:spPr bwMode="auto">
          <a:xfrm>
            <a:off x="2965450" y="3013075"/>
            <a:ext cx="3109913" cy="1905000"/>
          </a:xfrm>
          <a:prstGeom prst="rect">
            <a:avLst/>
          </a:prstGeom>
          <a:noFill/>
          <a:ln w="9525">
            <a:noFill/>
            <a:miter lim="800000"/>
            <a:headEnd/>
            <a:tailEnd/>
          </a:ln>
        </p:spPr>
      </p:pic>
      <p:sp>
        <p:nvSpPr>
          <p:cNvPr id="7" name="Title 1"/>
          <p:cNvSpPr txBox="1"/>
          <p:nvPr/>
        </p:nvSpPr>
        <p:spPr>
          <a:xfrm>
            <a:off x="357188" y="1928813"/>
            <a:ext cx="8523287" cy="657225"/>
          </a:xfrm>
          <a:prstGeom prst="rect">
            <a:avLst/>
          </a:prstGeom>
          <a:effectLst/>
        </p:spPr>
        <p:txBody>
          <a:bodyPr>
            <a:scene3d>
              <a:camera prst="orthographicFront"/>
              <a:lightRig rig="soft" dir="t">
                <a:rot lat="0" lon="0" rev="10800000"/>
              </a:lightRig>
            </a:scene3d>
            <a:sp3d>
              <a:bevelT w="27940" h="12700"/>
              <a:contourClr>
                <a:srgbClr val="DDDDDD"/>
              </a:contourClr>
            </a:sp3d>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defRPr/>
            </a:pPr>
            <a:endParaRPr kumimoji="0" lang="zh-CN" altLang="en-US" sz="3600" b="1" i="0" u="none" strike="noStrike" kern="1200" cap="none" spc="-300" normalizeH="0" baseline="0" noProof="0" dirty="0">
              <a:ln w="11430"/>
              <a:solidFill>
                <a:srgbClr val="FFC000"/>
              </a:solidFill>
              <a:effectLst>
                <a:outerShdw blurRad="25400" algn="tl" rotWithShape="0">
                  <a:srgbClr val="000000">
                    <a:alpha val="43000"/>
                  </a:srgbClr>
                </a:outerShdw>
              </a:effectLst>
              <a:uLnTx/>
              <a:uFillTx/>
              <a:latin typeface="黑体" panose="02010609060101010101" pitchFamily="49" charset="-122"/>
              <a:ea typeface="黑体" panose="02010609060101010101" pitchFamily="49" charset="-122"/>
              <a:cs typeface="Charis SIL" pitchFamily="2" charset="0"/>
            </a:endParaRPr>
          </a:p>
        </p:txBody>
      </p:sp>
      <p:sp>
        <p:nvSpPr>
          <p:cNvPr id="15" name="TextBox 14"/>
          <p:cNvSpPr txBox="1"/>
          <p:nvPr/>
        </p:nvSpPr>
        <p:spPr>
          <a:xfrm>
            <a:off x="827088" y="339725"/>
            <a:ext cx="4953000" cy="461963"/>
          </a:xfrm>
          <a:prstGeom prst="rect">
            <a:avLst/>
          </a:prstGeom>
          <a:noFill/>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400" b="1" i="0" u="none" strike="noStrike" kern="1600" cap="none" spc="300" normalizeH="0" baseline="0" noProof="0" dirty="0">
                <a:ln>
                  <a:noFill/>
                </a:ln>
                <a:solidFill>
                  <a:srgbClr val="EEECE1">
                    <a:lumMod val="25000"/>
                  </a:srgbClr>
                </a:solidFill>
                <a:effectLst/>
                <a:uLnTx/>
                <a:uFillTx/>
                <a:latin typeface="微软雅黑" panose="020B0503020204020204" pitchFamily="34" charset="-122"/>
                <a:ea typeface="微软雅黑" panose="020B0503020204020204" pitchFamily="34" charset="-122"/>
                <a:cs typeface="Arial" panose="020B0604020202020204" pitchFamily="34" charset="0"/>
              </a:rPr>
              <a:t>成都税务纳税人学堂</a:t>
            </a:r>
            <a:endParaRPr kumimoji="0" lang="zh-CN" altLang="en-US" sz="2400" b="1" i="0" u="none" strike="noStrike" kern="1600" cap="none" spc="300" normalizeH="0" baseline="0" noProof="0" dirty="0">
              <a:ln>
                <a:noFill/>
              </a:ln>
              <a:solidFill>
                <a:srgbClr val="EEECE1">
                  <a:lumMod val="25000"/>
                </a:srgbClr>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sp>
        <p:nvSpPr>
          <p:cNvPr id="9" name="TextBox 3"/>
          <p:cNvSpPr txBox="1"/>
          <p:nvPr/>
        </p:nvSpPr>
        <p:spPr>
          <a:xfrm>
            <a:off x="0" y="4778375"/>
            <a:ext cx="9144000" cy="338138"/>
          </a:xfrm>
          <a:prstGeom prst="rect">
            <a:avLst/>
          </a:prstGeom>
          <a:gradFill rotWithShape="1">
            <a:gsLst>
              <a:gs pos="0">
                <a:srgbClr val="C0504D">
                  <a:shade val="51000"/>
                  <a:satMod val="130000"/>
                </a:srgbClr>
              </a:gs>
              <a:gs pos="80000">
                <a:srgbClr val="C0504D">
                  <a:shade val="93000"/>
                  <a:satMod val="130000"/>
                </a:srgbClr>
              </a:gs>
              <a:gs pos="100000">
                <a:srgbClr val="C0504D">
                  <a:shade val="94000"/>
                  <a:satMod val="135000"/>
                </a:srgbClr>
              </a:gs>
            </a:gsLst>
            <a:lin ang="16200000" scaled="0"/>
          </a:gradFill>
          <a:effectLst>
            <a:outerShdw blurRad="40000" dist="23000" dir="5400000" rotWithShape="0">
              <a:srgbClr val="000000">
                <a:alpha val="35000"/>
              </a:srgb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zh-CN" altLang="en-US" sz="1600" b="0" i="0" u="none" strike="noStrike" kern="1200" cap="none" spc="0" normalizeH="0" baseline="0" noProof="0" dirty="0">
                <a:ln>
                  <a:noFill/>
                </a:ln>
                <a:solidFill>
                  <a:srgbClr val="FFFFFF"/>
                </a:solidFill>
                <a:effectLst/>
                <a:uLnTx/>
                <a:uFillTx/>
                <a:latin typeface="黑体" panose="02010609060101010101" pitchFamily="49" charset="-122"/>
                <a:ea typeface="黑体" panose="02010609060101010101" pitchFamily="49" charset="-122"/>
                <a:cs typeface="+mn-ea"/>
              </a:rPr>
              <a:t>温馨提示：本课件仅用于学习交流，不作为办税依据和实务工作指引；欢迎您提出宝贵意见。</a:t>
            </a:r>
            <a:endParaRPr kumimoji="0" lang="zh-CN" altLang="en-US" sz="1600" b="0" i="0" u="none" strike="noStrike" kern="1200" cap="none" spc="0" normalizeH="0" baseline="0" noProof="0" dirty="0">
              <a:ln>
                <a:noFill/>
              </a:ln>
              <a:solidFill>
                <a:srgbClr val="FFFFFF"/>
              </a:solidFill>
              <a:effectLst/>
              <a:uLnTx/>
              <a:uFillTx/>
              <a:latin typeface="黑体" panose="02010609060101010101" pitchFamily="49" charset="-122"/>
              <a:ea typeface="黑体" panose="02010609060101010101" pitchFamily="49" charset="-122"/>
              <a:cs typeface="+mn-ea"/>
            </a:endParaRPr>
          </a:p>
        </p:txBody>
      </p:sp>
      <p:pic>
        <p:nvPicPr>
          <p:cNvPr id="10258" name="图片 18" descr="2"/>
          <p:cNvPicPr>
            <a:picLocks noChangeAspect="1"/>
          </p:cNvPicPr>
          <p:nvPr/>
        </p:nvPicPr>
        <p:blipFill>
          <a:blip r:embed="rId2"/>
          <a:srcRect/>
          <a:stretch>
            <a:fillRect/>
          </a:stretch>
        </p:blipFill>
        <p:spPr bwMode="auto">
          <a:xfrm>
            <a:off x="203200" y="295275"/>
            <a:ext cx="693738" cy="530225"/>
          </a:xfrm>
          <a:prstGeom prst="rect">
            <a:avLst/>
          </a:prstGeom>
          <a:noFill/>
          <a:ln w="9525">
            <a:noFill/>
            <a:miter lim="800000"/>
            <a:headEnd/>
            <a:tailEnd/>
          </a:ln>
        </p:spPr>
      </p:pic>
      <p:sp>
        <p:nvSpPr>
          <p:cNvPr id="10259" name="文本框 7"/>
          <p:cNvSpPr txBox="1">
            <a:spLocks noChangeArrowheads="1"/>
          </p:cNvSpPr>
          <p:nvPr/>
        </p:nvSpPr>
        <p:spPr bwMode="auto">
          <a:xfrm>
            <a:off x="2181225" y="2892425"/>
            <a:ext cx="4783138" cy="306388"/>
          </a:xfrm>
          <a:prstGeom prst="rect">
            <a:avLst/>
          </a:prstGeom>
          <a:noFill/>
          <a:ln w="9525">
            <a:noFill/>
            <a:miter lim="800000"/>
          </a:ln>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defRPr/>
            </a:pPr>
            <a:r>
              <a:rPr kumimoji="0" lang="zh-CN" altLang="en-US" sz="1400" b="0" i="0" u="none" strike="noStrike" kern="1200" cap="none" spc="0" normalizeH="0" baseline="0" noProof="0">
                <a:ln>
                  <a:noFill/>
                </a:ln>
                <a:solidFill>
                  <a:prstClr val="white"/>
                </a:solidFill>
                <a:effectLst/>
                <a:uLnTx/>
                <a:uFillTx/>
                <a:latin typeface="Calibri" panose="020F0502020204030204" pitchFamily="34" charset="0"/>
                <a:ea typeface="黑体" panose="02010609060101010101" pitchFamily="49" charset="-122"/>
                <a:cs typeface="Arial" panose="020B0604020202020204" pitchFamily="34" charset="0"/>
                <a:sym typeface="+mn-ea"/>
              </a:rPr>
              <a:t>国家税务总局成都市税务局</a:t>
            </a:r>
            <a:endParaRPr kumimoji="0" lang="zh-CN" altLang="en-US" sz="1400" b="0" i="0" u="none" strike="noStrike" kern="1200" cap="none" spc="0" normalizeH="0" baseline="0" noProof="0">
              <a:ln>
                <a:noFill/>
              </a:ln>
              <a:solidFill>
                <a:prstClr val="white"/>
              </a:solidFill>
              <a:effectLst/>
              <a:uLnTx/>
              <a:uFillTx/>
              <a:latin typeface="Calibri" panose="020F0502020204030204" pitchFamily="34" charset="0"/>
              <a:ea typeface="黑体" panose="02010609060101010101" pitchFamily="49" charset="-122"/>
              <a:cs typeface="Arial" panose="020B0604020202020204" pitchFamily="34" charset="0"/>
              <a:sym typeface="+mn-ea"/>
            </a:endParaRPr>
          </a:p>
        </p:txBody>
      </p:sp>
      <p:sp>
        <p:nvSpPr>
          <p:cNvPr id="10260" name="Rectangle 21"/>
          <p:cNvSpPr>
            <a:spLocks noChangeArrowheads="1"/>
          </p:cNvSpPr>
          <p:nvPr/>
        </p:nvSpPr>
        <p:spPr bwMode="auto">
          <a:xfrm>
            <a:off x="1835150" y="1924050"/>
            <a:ext cx="5754688" cy="830997"/>
          </a:xfrm>
          <a:prstGeom prst="rect">
            <a:avLst/>
          </a:prstGeom>
          <a:noFill/>
          <a:ln w="9525">
            <a:noFill/>
            <a:miter lim="800000"/>
          </a:ln>
        </p:spPr>
        <p:txBody>
          <a:bodyPr>
            <a:spAutoFit/>
          </a:bodyPr>
          <a:lstStyle/>
          <a:p>
            <a:pPr lvl="0">
              <a:defRPr/>
            </a:pPr>
            <a:r>
              <a:rPr lang="zh-CN" altLang="en-US" sz="2400" dirty="0" smtClean="0">
                <a:solidFill>
                  <a:prstClr val="white"/>
                </a:solidFill>
                <a:latin typeface="Verdana" pitchFamily="34" charset="0"/>
                <a:ea typeface="微软雅黑" panose="020B0503020204020204" pitchFamily="34" charset="-122"/>
                <a:sym typeface="微软雅黑" panose="020B0503020204020204" pitchFamily="34" charset="-122"/>
              </a:rPr>
              <a:t>“减税降费“税收优惠政策解读 （一）</a:t>
            </a:r>
            <a:endParaRPr kumimoji="0" lang="en-US" altLang="zh-CN" sz="2400" b="1" i="0" u="none" strike="noStrike" kern="1200" cap="none" spc="0" normalizeH="0" baseline="0" noProof="0" dirty="0">
              <a:ln>
                <a:noFill/>
              </a:ln>
              <a:solidFill>
                <a:prstClr val="white"/>
              </a:solidFill>
              <a:effectLst/>
              <a:uLnTx/>
              <a:uFillTx/>
              <a:latin typeface="Calibri" panose="020F0502020204030204" pitchFamily="34" charset="0"/>
              <a:ea typeface="宋体" panose="02010600030101010101" pitchFamily="2" charset="-122"/>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defRPr/>
            </a:pPr>
            <a:r>
              <a:rPr kumimoji="0" lang="en-US" altLang="zh-CN" sz="2400" b="1" i="0" u="none" strike="noStrike" kern="1200" cap="none" spc="0" normalizeH="0" baseline="0" noProof="0" dirty="0">
                <a:ln>
                  <a:noFill/>
                </a:ln>
                <a:solidFill>
                  <a:prstClr val="white"/>
                </a:solidFill>
                <a:effectLst/>
                <a:uLnTx/>
                <a:uFillTx/>
                <a:latin typeface="Calibri" panose="020F0502020204030204" pitchFamily="34" charset="0"/>
                <a:ea typeface="宋体" panose="02010600030101010101" pitchFamily="2" charset="-122"/>
                <a:cs typeface="Arial" panose="020B0604020202020204" pitchFamily="34" charset="0"/>
              </a:rPr>
              <a:t>                        </a:t>
            </a:r>
            <a:r>
              <a:rPr kumimoji="0" lang="zh-CN" altLang="en-US" sz="2400" b="1" i="0" u="none" strike="noStrike" kern="1200" cap="none" spc="0" normalizeH="0" baseline="0" noProof="0" dirty="0" smtClean="0">
                <a:ln>
                  <a:noFill/>
                </a:ln>
                <a:solidFill>
                  <a:prstClr val="white"/>
                </a:solidFill>
                <a:effectLst/>
                <a:uLnTx/>
                <a:uFillTx/>
                <a:latin typeface="Calibri" panose="020F0502020204030204" pitchFamily="34" charset="0"/>
                <a:ea typeface="宋体" panose="02010600030101010101" pitchFamily="2" charset="-122"/>
                <a:cs typeface="Arial" panose="020B0604020202020204" pitchFamily="34" charset="0"/>
              </a:rPr>
              <a:t>（</a:t>
            </a:r>
            <a:r>
              <a:rPr lang="zh-CN" altLang="en-US" sz="2400" b="1" dirty="0" smtClean="0">
                <a:solidFill>
                  <a:prstClr val="white"/>
                </a:solidFill>
              </a:rPr>
              <a:t>国际</a:t>
            </a:r>
            <a:r>
              <a:rPr kumimoji="0" lang="zh-CN" altLang="en-US" sz="2400" b="1" i="0" u="none" strike="noStrike" kern="1200" cap="none" spc="0" normalizeH="0" baseline="0" noProof="0" dirty="0" smtClean="0">
                <a:ln>
                  <a:noFill/>
                </a:ln>
                <a:solidFill>
                  <a:prstClr val="white"/>
                </a:solidFill>
                <a:effectLst/>
                <a:uLnTx/>
                <a:uFillTx/>
                <a:latin typeface="Calibri" panose="020F0502020204030204" pitchFamily="34" charset="0"/>
                <a:ea typeface="宋体" panose="02010600030101010101" pitchFamily="2" charset="-122"/>
                <a:cs typeface="Arial" panose="020B0604020202020204" pitchFamily="34" charset="0"/>
              </a:rPr>
              <a:t>税</a:t>
            </a:r>
            <a:r>
              <a:rPr kumimoji="0" lang="zh-CN" altLang="en-US" sz="2400" b="1" i="0" u="none" strike="noStrike" kern="1200" cap="none" spc="0" normalizeH="0" baseline="0" noProof="0" dirty="0">
                <a:ln>
                  <a:noFill/>
                </a:ln>
                <a:solidFill>
                  <a:prstClr val="white"/>
                </a:solidFill>
                <a:effectLst/>
                <a:uLnTx/>
                <a:uFillTx/>
                <a:latin typeface="Calibri" panose="020F0502020204030204" pitchFamily="34" charset="0"/>
                <a:ea typeface="宋体" panose="02010600030101010101" pitchFamily="2" charset="-122"/>
                <a:cs typeface="Arial" panose="020B0604020202020204" pitchFamily="34" charset="0"/>
              </a:rPr>
              <a:t>篇）</a:t>
            </a:r>
            <a:endParaRPr kumimoji="0" lang="zh-CN" altLang="en-US" sz="2400" b="1" i="0" u="none" strike="noStrike" kern="1200" cap="none" spc="0" normalizeH="0" baseline="0" noProof="0" dirty="0">
              <a:ln>
                <a:noFill/>
              </a:ln>
              <a:solidFill>
                <a:prstClr val="white"/>
              </a:solidFill>
              <a:effectLst/>
              <a:uLnTx/>
              <a:uFillTx/>
              <a:latin typeface="Calibri" panose="020F0502020204030204" pitchFamily="34" charset="0"/>
              <a:ea typeface="宋体" panose="02010600030101010101" pitchFamily="2" charset="-122"/>
              <a:cs typeface="Arial" panose="020B0604020202020204" pitchFamily="34" charset="0"/>
            </a:endParaRPr>
          </a:p>
        </p:txBody>
      </p:sp>
    </p:spTree>
  </p:cSld>
  <p:clrMapOvr>
    <a:masterClrMapping/>
  </p:clrMapOvr>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41"/>
          <p:cNvGrpSpPr/>
          <p:nvPr/>
        </p:nvGrpSpPr>
        <p:grpSpPr bwMode="auto">
          <a:xfrm>
            <a:off x="1000100" y="928676"/>
            <a:ext cx="7429552" cy="914395"/>
            <a:chOff x="1891551" y="-11032"/>
            <a:chExt cx="5640434" cy="1217506"/>
          </a:xfrm>
        </p:grpSpPr>
        <p:sp>
          <p:nvSpPr>
            <p:cNvPr id="38" name="矩形 37"/>
            <p:cNvSpPr/>
            <p:nvPr/>
          </p:nvSpPr>
          <p:spPr>
            <a:xfrm rot="10800000">
              <a:off x="6628056" y="570249"/>
              <a:ext cx="868959" cy="562254"/>
            </a:xfrm>
            <a:prstGeom prst="rect">
              <a:avLst/>
            </a:prstGeom>
            <a:solidFill>
              <a:srgbClr val="FF4C4C">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黑体" panose="02010609060101010101" pitchFamily="49" charset="-122"/>
                <a:cs typeface="+mn-cs"/>
              </a:endParaRPr>
            </a:p>
          </p:txBody>
        </p:sp>
        <p:sp>
          <p:nvSpPr>
            <p:cNvPr id="37" name="矩形 36"/>
            <p:cNvSpPr/>
            <p:nvPr/>
          </p:nvSpPr>
          <p:spPr>
            <a:xfrm>
              <a:off x="1891551" y="-11032"/>
              <a:ext cx="5640434" cy="1217506"/>
            </a:xfrm>
            <a:prstGeom prst="rect">
              <a:avLst/>
            </a:prstGeom>
            <a:solidFill>
              <a:srgbClr val="FF4C4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defRPr/>
              </a:pPr>
              <a:endParaRPr kumimoji="0" lang="en-US" altLang="zh-CN" sz="2400" b="1" i="0" u="none" strike="noStrike" kern="1200" cap="none" spc="0" normalizeH="0" baseline="0" noProof="0" dirty="0" smtClean="0">
                <a:ln>
                  <a:noFill/>
                </a:ln>
                <a:solidFill>
                  <a:prstClr val="white"/>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endParaRPr>
            </a:p>
            <a:p>
              <a:pPr marL="0" marR="0" lvl="0" indent="0" algn="ctr" defTabSz="914400" rtl="0" eaLnBrk="0" fontAlgn="base" latinLnBrk="0" hangingPunct="0">
                <a:lnSpc>
                  <a:spcPct val="100000"/>
                </a:lnSpc>
                <a:spcBef>
                  <a:spcPct val="0"/>
                </a:spcBef>
                <a:spcAft>
                  <a:spcPct val="0"/>
                </a:spcAft>
                <a:buClrTx/>
                <a:buSzTx/>
                <a:buFontTx/>
                <a:buNone/>
                <a:defRPr/>
              </a:pPr>
              <a:r>
                <a:rPr kumimoji="0" lang="zh-CN" altLang="en-US" sz="2400" b="1" i="0" u="none" strike="noStrike" kern="1200" cap="none" spc="0" normalizeH="0" baseline="0" noProof="0" dirty="0" smtClean="0">
                  <a:ln>
                    <a:noFill/>
                  </a:ln>
                  <a:solidFill>
                    <a:prstClr val="white"/>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rPr>
                <a:t>川国税便函</a:t>
              </a:r>
              <a:r>
                <a:rPr kumimoji="0" lang="en-US" altLang="zh-CN" sz="2400" b="1" i="0" u="none" strike="noStrike" kern="1200" cap="none" spc="0" normalizeH="0" baseline="0" noProof="0" dirty="0" smtClean="0">
                  <a:ln>
                    <a:noFill/>
                  </a:ln>
                  <a:solidFill>
                    <a:prstClr val="white"/>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rPr>
                <a:t>【2019】1</a:t>
              </a:r>
              <a:r>
                <a:rPr kumimoji="0" lang="zh-CN" altLang="en-US" sz="2400" b="1" i="0" u="none" strike="noStrike" kern="1200" cap="none" spc="0" normalizeH="0" baseline="0" noProof="0" dirty="0" smtClean="0">
                  <a:ln>
                    <a:noFill/>
                  </a:ln>
                  <a:solidFill>
                    <a:prstClr val="white"/>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rPr>
                <a:t>号</a:t>
              </a:r>
              <a:endParaRPr kumimoji="0" lang="en-US" altLang="zh-CN" sz="2400" b="1" i="0" u="none" strike="noStrike" kern="1200" cap="none" spc="0" normalizeH="0" baseline="0" noProof="0" dirty="0" smtClean="0">
                <a:ln>
                  <a:noFill/>
                </a:ln>
                <a:solidFill>
                  <a:prstClr val="white"/>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endParaRPr>
            </a:p>
            <a:p>
              <a:pPr marL="0" marR="0" lvl="0" indent="0" algn="ctr" defTabSz="914400" rtl="0" eaLnBrk="0" fontAlgn="base" latinLnBrk="0" hangingPunct="0">
                <a:lnSpc>
                  <a:spcPct val="100000"/>
                </a:lnSpc>
                <a:spcBef>
                  <a:spcPct val="0"/>
                </a:spcBef>
                <a:spcAft>
                  <a:spcPct val="0"/>
                </a:spcAft>
                <a:buClrTx/>
                <a:buSzTx/>
                <a:buFontTx/>
                <a:buNone/>
                <a:defRPr/>
              </a:pPr>
              <a:r>
                <a:rPr lang="zh-CN" altLang="en-US" sz="2400" b="1" dirty="0" smtClean="0">
                  <a:solidFill>
                    <a:prstClr val="white"/>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关于明确非居民企业所得税核定征收利润率的通知</a:t>
              </a:r>
              <a:endParaRPr kumimoji="0" lang="en-US" altLang="zh-CN" sz="2400" b="1" i="0" u="none" strike="noStrike" kern="1200" cap="none" spc="0" normalizeH="0" baseline="0" noProof="0" dirty="0" smtClean="0">
                <a:ln>
                  <a:noFill/>
                </a:ln>
                <a:solidFill>
                  <a:prstClr val="white"/>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endParaRPr>
            </a:p>
            <a:p>
              <a:pPr marL="0" marR="0" lvl="0" indent="0" algn="ctr" defTabSz="914400" rtl="0" eaLnBrk="0" fontAlgn="base" latinLnBrk="0" hangingPunct="0">
                <a:lnSpc>
                  <a:spcPct val="100000"/>
                </a:lnSpc>
                <a:spcBef>
                  <a:spcPct val="0"/>
                </a:spcBef>
                <a:spcAft>
                  <a:spcPct val="0"/>
                </a:spcAft>
                <a:buClrTx/>
                <a:buSzTx/>
                <a:buFontTx/>
                <a:buNone/>
                <a:defRPr/>
              </a:pPr>
              <a:endParaRPr kumimoji="0" lang="zh-CN" altLang="en-US" sz="24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endParaRPr>
            </a:p>
          </p:txBody>
        </p:sp>
      </p:grpSp>
      <p:sp>
        <p:nvSpPr>
          <p:cNvPr id="30" name="文本框 29"/>
          <p:cNvSpPr txBox="1"/>
          <p:nvPr/>
        </p:nvSpPr>
        <p:spPr>
          <a:xfrm>
            <a:off x="1331913" y="2066925"/>
            <a:ext cx="6337300" cy="1708160"/>
          </a:xfrm>
          <a:prstGeom prst="rect">
            <a:avLst/>
          </a:prstGeom>
          <a:noFill/>
        </p:spPr>
        <p:txBody>
          <a:bodyPr>
            <a:spAutoFit/>
          </a:bodyPr>
          <a:lstStyle/>
          <a:p>
            <a:pPr lvl="0" eaLnBrk="0" hangingPunct="0">
              <a:lnSpc>
                <a:spcPct val="150000"/>
              </a:lnSpc>
              <a:defRPr/>
            </a:pPr>
            <a:r>
              <a:rPr kumimoji="0" lang="en-US" altLang="zh-CN" sz="1400" b="1" i="0" u="none" strike="noStrike" kern="1200" cap="none" spc="0" normalizeH="0" baseline="0" noProof="0" dirty="0" smtClean="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Arial" panose="020B0604020202020204" pitchFamily="34" charset="0"/>
              </a:rPr>
              <a:t>2019</a:t>
            </a:r>
            <a:r>
              <a:rPr kumimoji="0" lang="zh-CN" altLang="en-US" sz="1400" b="1" i="0" u="none" strike="noStrike" kern="1200" cap="none" spc="0" normalizeH="0" baseline="0" noProof="0" dirty="0" smtClean="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Arial" panose="020B0604020202020204" pitchFamily="34" charset="0"/>
              </a:rPr>
              <a:t>年</a:t>
            </a:r>
            <a:r>
              <a:rPr kumimoji="0" lang="en-US" altLang="zh-CN" sz="1400" b="1" i="0" u="none" strike="noStrike" kern="1200" cap="none" spc="0" normalizeH="0" baseline="0" noProof="0" dirty="0" smtClean="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Arial" panose="020B0604020202020204" pitchFamily="34" charset="0"/>
              </a:rPr>
              <a:t>2</a:t>
            </a:r>
            <a:r>
              <a:rPr kumimoji="0" lang="zh-CN" altLang="en-US" sz="1400" b="1" i="0" u="none" strike="noStrike" kern="1200" cap="none" spc="0" normalizeH="0" baseline="0" noProof="0" dirty="0" smtClean="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Arial" panose="020B0604020202020204" pitchFamily="34" charset="0"/>
              </a:rPr>
              <a:t>月</a:t>
            </a:r>
            <a:r>
              <a:rPr kumimoji="0" lang="en-US" altLang="zh-CN" sz="1400" b="1" i="0" u="none" strike="noStrike" kern="1200" cap="none" spc="0" normalizeH="0" baseline="0" noProof="0" dirty="0" smtClean="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Arial" panose="020B0604020202020204" pitchFamily="34" charset="0"/>
              </a:rPr>
              <a:t>1</a:t>
            </a:r>
            <a:r>
              <a:rPr kumimoji="0" lang="zh-CN" altLang="en-US" sz="1400" b="1" i="0" u="none" strike="noStrike" kern="1200" cap="none" spc="0" normalizeH="0" baseline="0" noProof="0" dirty="0" smtClean="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Arial" panose="020B0604020202020204" pitchFamily="34" charset="0"/>
              </a:rPr>
              <a:t>日起，对企业所得税实行核定征收的非居民企业，其核定利润率暂按国家税务</a:t>
            </a:r>
            <a:r>
              <a:rPr lang="zh-CN" altLang="en-US" sz="1400" b="1" dirty="0" smtClean="0">
                <a:solidFill>
                  <a:prstClr val="black">
                    <a:lumMod val="65000"/>
                    <a:lumOff val="35000"/>
                  </a:prstClr>
                </a:solidFill>
                <a:latin typeface="微软雅黑" panose="020B0503020204020204" pitchFamily="34" charset="-122"/>
                <a:ea typeface="微软雅黑" panose="020B0503020204020204" pitchFamily="34" charset="-122"/>
              </a:rPr>
              <a:t>总局（国税发</a:t>
            </a:r>
            <a:r>
              <a:rPr lang="en-US" altLang="zh-CN" sz="1400" b="1" dirty="0" smtClean="0">
                <a:solidFill>
                  <a:prstClr val="black">
                    <a:lumMod val="65000"/>
                    <a:lumOff val="35000"/>
                  </a:prstClr>
                </a:solidFill>
                <a:latin typeface="微软雅黑" panose="020B0503020204020204" pitchFamily="34" charset="-122"/>
                <a:ea typeface="微软雅黑" panose="020B0503020204020204" pitchFamily="34" charset="-122"/>
              </a:rPr>
              <a:t>【2010】19</a:t>
            </a:r>
            <a:r>
              <a:rPr lang="zh-CN" altLang="en-US" sz="1400" b="1" dirty="0" smtClean="0">
                <a:solidFill>
                  <a:prstClr val="black">
                    <a:lumMod val="65000"/>
                    <a:lumOff val="35000"/>
                  </a:prstClr>
                </a:solidFill>
                <a:latin typeface="微软雅黑" panose="020B0503020204020204" pitchFamily="34" charset="-122"/>
                <a:ea typeface="微软雅黑" panose="020B0503020204020204" pitchFamily="34" charset="-122"/>
              </a:rPr>
              <a:t>号）规定标准</a:t>
            </a:r>
            <a:r>
              <a:rPr kumimoji="0" lang="zh-CN" altLang="en-US" sz="1400" b="1" i="0" u="none" strike="noStrike" kern="1200" cap="none" spc="0" normalizeH="0" baseline="0" noProof="0" dirty="0" smtClean="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Arial" panose="020B0604020202020204" pitchFamily="34" charset="0"/>
              </a:rPr>
              <a:t>的最低限执行：</a:t>
            </a:r>
            <a:endParaRPr kumimoji="0" lang="en-US" altLang="zh-CN" sz="1400" b="1" i="0" u="none" strike="noStrike" kern="1200" cap="none" spc="0" normalizeH="0" baseline="0" noProof="0" dirty="0" smtClean="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Arial" panose="020B0604020202020204" pitchFamily="34" charset="0"/>
            </a:endParaRPr>
          </a:p>
          <a:p>
            <a:pPr lvl="0" eaLnBrk="0" hangingPunct="0">
              <a:lnSpc>
                <a:spcPct val="150000"/>
              </a:lnSpc>
              <a:defRPr/>
            </a:pPr>
            <a:r>
              <a:rPr kumimoji="0" lang="en-US" altLang="zh-CN" sz="1400" b="1" i="0" u="none" strike="noStrike" kern="1200" cap="none" spc="0" normalizeH="0" baseline="0" noProof="0" dirty="0" smtClean="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Arial" panose="020B0604020202020204" pitchFamily="34" charset="0"/>
              </a:rPr>
              <a:t>1.</a:t>
            </a:r>
            <a:r>
              <a:rPr lang="zh-CN" altLang="en-US" sz="1400" b="1" dirty="0" smtClean="0">
                <a:solidFill>
                  <a:prstClr val="black">
                    <a:lumMod val="65000"/>
                    <a:lumOff val="35000"/>
                  </a:prstClr>
                </a:solidFill>
                <a:latin typeface="微软雅黑" panose="020B0503020204020204" pitchFamily="34" charset="-122"/>
                <a:ea typeface="微软雅黑" panose="020B0503020204020204" pitchFamily="34" charset="-122"/>
              </a:rPr>
              <a:t>承包工程作业、设计和咨询劳务的</a:t>
            </a:r>
            <a:r>
              <a:rPr kumimoji="0" lang="zh-CN" altLang="en-US" sz="1400" b="1" i="0" u="none" strike="noStrike" kern="1200" cap="none" spc="0" normalizeH="0" baseline="0" noProof="0" dirty="0" smtClean="0">
                <a:ln>
                  <a:noFill/>
                </a:ln>
                <a:solidFill>
                  <a:srgbClr val="FF0000"/>
                </a:solidFill>
                <a:effectLst/>
                <a:uLnTx/>
                <a:uFillTx/>
                <a:latin typeface="微软雅黑" panose="020B0503020204020204" pitchFamily="34" charset="-122"/>
                <a:ea typeface="微软雅黑" panose="020B0503020204020204" pitchFamily="34" charset="-122"/>
                <a:cs typeface="Arial" panose="020B0604020202020204" pitchFamily="34" charset="0"/>
              </a:rPr>
              <a:t>（</a:t>
            </a:r>
            <a:r>
              <a:rPr kumimoji="0" lang="en-US" altLang="zh-CN" sz="1400" b="1" i="0" u="none" strike="noStrike" kern="1200" cap="none" spc="0" normalizeH="0" baseline="0" noProof="0" dirty="0" smtClean="0">
                <a:ln>
                  <a:noFill/>
                </a:ln>
                <a:solidFill>
                  <a:srgbClr val="FF0000"/>
                </a:solidFill>
                <a:effectLst/>
                <a:uLnTx/>
                <a:uFillTx/>
                <a:latin typeface="微软雅黑" panose="020B0503020204020204" pitchFamily="34" charset="-122"/>
                <a:ea typeface="微软雅黑" panose="020B0503020204020204" pitchFamily="34" charset="-122"/>
                <a:cs typeface="Arial" panose="020B0604020202020204" pitchFamily="34" charset="0"/>
              </a:rPr>
              <a:t>30%</a:t>
            </a:r>
            <a:r>
              <a:rPr kumimoji="0" lang="zh-CN" altLang="en-US" sz="1400" b="1" i="0" u="none" strike="noStrike" kern="1200" cap="none" spc="0" normalizeH="0" baseline="0" noProof="0" dirty="0" smtClean="0">
                <a:ln>
                  <a:noFill/>
                </a:ln>
                <a:solidFill>
                  <a:srgbClr val="FF0000"/>
                </a:solidFill>
                <a:effectLst/>
                <a:uLnTx/>
                <a:uFillTx/>
                <a:latin typeface="微软雅黑" panose="020B0503020204020204" pitchFamily="34" charset="-122"/>
                <a:ea typeface="微软雅黑" panose="020B0503020204020204" pitchFamily="34" charset="-122"/>
                <a:cs typeface="Arial" panose="020B0604020202020204" pitchFamily="34" charset="0"/>
              </a:rPr>
              <a:t>降至</a:t>
            </a:r>
            <a:r>
              <a:rPr kumimoji="0" lang="en-US" altLang="zh-CN" sz="1400" b="1" i="0" u="none" strike="noStrike" kern="1200" cap="none" spc="0" normalizeH="0" baseline="0" noProof="0" dirty="0" smtClean="0">
                <a:ln>
                  <a:noFill/>
                </a:ln>
                <a:solidFill>
                  <a:srgbClr val="FF0000"/>
                </a:solidFill>
                <a:effectLst/>
                <a:uLnTx/>
                <a:uFillTx/>
                <a:latin typeface="微软雅黑" panose="020B0503020204020204" pitchFamily="34" charset="-122"/>
                <a:ea typeface="微软雅黑" panose="020B0503020204020204" pitchFamily="34" charset="-122"/>
                <a:cs typeface="Arial" panose="020B0604020202020204" pitchFamily="34" charset="0"/>
              </a:rPr>
              <a:t>15%</a:t>
            </a:r>
            <a:r>
              <a:rPr kumimoji="0" lang="zh-CN" altLang="en-US" sz="1400" b="1" i="0" u="none" strike="noStrike" kern="1200" cap="none" spc="0" normalizeH="0" baseline="0" noProof="0" dirty="0" smtClean="0">
                <a:ln>
                  <a:noFill/>
                </a:ln>
                <a:solidFill>
                  <a:srgbClr val="FF0000"/>
                </a:solidFill>
                <a:effectLst/>
                <a:uLnTx/>
                <a:uFillTx/>
                <a:latin typeface="微软雅黑" panose="020B0503020204020204" pitchFamily="34" charset="-122"/>
                <a:ea typeface="微软雅黑" panose="020B0503020204020204" pitchFamily="34" charset="-122"/>
                <a:cs typeface="Arial" panose="020B0604020202020204" pitchFamily="34" charset="0"/>
              </a:rPr>
              <a:t>）</a:t>
            </a:r>
            <a:endParaRPr kumimoji="0" lang="en-US" altLang="zh-CN" sz="1400" b="1" i="0" u="none" strike="noStrike" kern="1200" cap="none" spc="0" normalizeH="0" baseline="0" noProof="0" dirty="0" smtClean="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Arial" panose="020B0604020202020204" pitchFamily="34" charset="0"/>
            </a:endParaRPr>
          </a:p>
          <a:p>
            <a:pPr lvl="0" eaLnBrk="0" hangingPunct="0">
              <a:lnSpc>
                <a:spcPct val="150000"/>
              </a:lnSpc>
              <a:defRPr/>
            </a:pPr>
            <a:r>
              <a:rPr lang="en-US" altLang="zh-CN" sz="1400" b="1" dirty="0" smtClean="0">
                <a:solidFill>
                  <a:prstClr val="black">
                    <a:lumMod val="65000"/>
                    <a:lumOff val="35000"/>
                  </a:prstClr>
                </a:solidFill>
                <a:latin typeface="微软雅黑" panose="020B0503020204020204" pitchFamily="34" charset="-122"/>
                <a:ea typeface="微软雅黑" panose="020B0503020204020204" pitchFamily="34" charset="-122"/>
              </a:rPr>
              <a:t>2.</a:t>
            </a:r>
            <a:r>
              <a:rPr lang="zh-CN" altLang="en-US" sz="1400" b="1" dirty="0" smtClean="0">
                <a:solidFill>
                  <a:prstClr val="black">
                    <a:lumMod val="65000"/>
                    <a:lumOff val="35000"/>
                  </a:prstClr>
                </a:solidFill>
                <a:latin typeface="微软雅黑" panose="020B0503020204020204" pitchFamily="34" charset="-122"/>
                <a:ea typeface="微软雅黑" panose="020B0503020204020204" pitchFamily="34" charset="-122"/>
              </a:rPr>
              <a:t>管理服务的，利润率从低为</a:t>
            </a:r>
            <a:r>
              <a:rPr lang="en-US" altLang="zh-CN" sz="1400" b="1" dirty="0" smtClean="0">
                <a:solidFill>
                  <a:prstClr val="black">
                    <a:lumMod val="65000"/>
                    <a:lumOff val="35000"/>
                  </a:prstClr>
                </a:solidFill>
                <a:latin typeface="微软雅黑" panose="020B0503020204020204" pitchFamily="34" charset="-122"/>
                <a:ea typeface="微软雅黑" panose="020B0503020204020204" pitchFamily="34" charset="-122"/>
              </a:rPr>
              <a:t>30%</a:t>
            </a:r>
            <a:r>
              <a:rPr lang="zh-CN" altLang="en-US" sz="1400" b="1" dirty="0" smtClean="0">
                <a:solidFill>
                  <a:srgbClr val="FF0000"/>
                </a:solidFill>
                <a:latin typeface="微软雅黑" panose="020B0503020204020204" pitchFamily="34" charset="-122"/>
                <a:ea typeface="微软雅黑" panose="020B0503020204020204" pitchFamily="34" charset="-122"/>
              </a:rPr>
              <a:t> （</a:t>
            </a:r>
            <a:r>
              <a:rPr lang="en-US" altLang="zh-CN" sz="1400" b="1" dirty="0" smtClean="0">
                <a:solidFill>
                  <a:srgbClr val="FF0000"/>
                </a:solidFill>
                <a:latin typeface="微软雅黑" panose="020B0503020204020204" pitchFamily="34" charset="-122"/>
                <a:ea typeface="微软雅黑" panose="020B0503020204020204" pitchFamily="34" charset="-122"/>
              </a:rPr>
              <a:t>50%</a:t>
            </a:r>
            <a:r>
              <a:rPr lang="zh-CN" altLang="en-US" sz="1400" b="1" dirty="0" smtClean="0">
                <a:solidFill>
                  <a:srgbClr val="FF0000"/>
                </a:solidFill>
                <a:latin typeface="微软雅黑" panose="020B0503020204020204" pitchFamily="34" charset="-122"/>
                <a:ea typeface="微软雅黑" panose="020B0503020204020204" pitchFamily="34" charset="-122"/>
              </a:rPr>
              <a:t>降至</a:t>
            </a:r>
            <a:r>
              <a:rPr lang="en-US" altLang="zh-CN" sz="1400" b="1" dirty="0" smtClean="0">
                <a:solidFill>
                  <a:srgbClr val="FF0000"/>
                </a:solidFill>
                <a:latin typeface="微软雅黑" panose="020B0503020204020204" pitchFamily="34" charset="-122"/>
                <a:ea typeface="微软雅黑" panose="020B0503020204020204" pitchFamily="34" charset="-122"/>
              </a:rPr>
              <a:t>30%</a:t>
            </a:r>
            <a:r>
              <a:rPr lang="zh-CN" altLang="en-US" sz="1400" b="1" dirty="0" smtClean="0">
                <a:solidFill>
                  <a:srgbClr val="FF0000"/>
                </a:solidFill>
                <a:latin typeface="微软雅黑" panose="020B0503020204020204" pitchFamily="34" charset="-122"/>
                <a:ea typeface="微软雅黑" panose="020B0503020204020204" pitchFamily="34" charset="-122"/>
              </a:rPr>
              <a:t>）</a:t>
            </a:r>
            <a:endParaRPr lang="en-US" altLang="zh-CN" sz="1400" b="1" dirty="0" smtClean="0">
              <a:solidFill>
                <a:prstClr val="black">
                  <a:lumMod val="65000"/>
                  <a:lumOff val="35000"/>
                </a:prstClr>
              </a:solidFill>
              <a:latin typeface="微软雅黑" panose="020B0503020204020204" pitchFamily="34" charset="-122"/>
              <a:ea typeface="微软雅黑" panose="020B0503020204020204" pitchFamily="34" charset="-122"/>
            </a:endParaRPr>
          </a:p>
          <a:p>
            <a:pPr lvl="0" eaLnBrk="0" hangingPunct="0">
              <a:lnSpc>
                <a:spcPct val="150000"/>
              </a:lnSpc>
              <a:defRPr/>
            </a:pPr>
            <a:r>
              <a:rPr lang="en-US" altLang="zh-CN" sz="1400" b="1" dirty="0" smtClean="0">
                <a:solidFill>
                  <a:prstClr val="black">
                    <a:lumMod val="65000"/>
                    <a:lumOff val="35000"/>
                  </a:prstClr>
                </a:solidFill>
                <a:latin typeface="微软雅黑" panose="020B0503020204020204" pitchFamily="34" charset="-122"/>
                <a:ea typeface="微软雅黑" panose="020B0503020204020204" pitchFamily="34" charset="-122"/>
              </a:rPr>
              <a:t>3.</a:t>
            </a:r>
            <a:r>
              <a:rPr lang="zh-CN" altLang="en-US" sz="1400" b="1" dirty="0" smtClean="0">
                <a:solidFill>
                  <a:prstClr val="black">
                    <a:lumMod val="65000"/>
                    <a:lumOff val="35000"/>
                  </a:prstClr>
                </a:solidFill>
                <a:latin typeface="微软雅黑" panose="020B0503020204020204" pitchFamily="34" charset="-122"/>
                <a:ea typeface="微软雅黑" panose="020B0503020204020204" pitchFamily="34" charset="-122"/>
              </a:rPr>
              <a:t>从事其他劳务或劳务以外经营活动的，</a:t>
            </a:r>
            <a:r>
              <a:rPr lang="zh-CN" altLang="en-US" sz="1400" b="1" dirty="0" smtClean="0">
                <a:solidFill>
                  <a:srgbClr val="FF0000"/>
                </a:solidFill>
                <a:latin typeface="微软雅黑" panose="020B0503020204020204" pitchFamily="34" charset="-122"/>
                <a:ea typeface="微软雅黑" panose="020B0503020204020204" pitchFamily="34" charset="-122"/>
              </a:rPr>
              <a:t>利润率不低于</a:t>
            </a:r>
            <a:r>
              <a:rPr lang="en-US" altLang="zh-CN" sz="1400" b="1" dirty="0" smtClean="0">
                <a:solidFill>
                  <a:srgbClr val="FF0000"/>
                </a:solidFill>
                <a:latin typeface="微软雅黑" panose="020B0503020204020204" pitchFamily="34" charset="-122"/>
                <a:ea typeface="微软雅黑" panose="020B0503020204020204" pitchFamily="34" charset="-122"/>
              </a:rPr>
              <a:t>15%</a:t>
            </a:r>
            <a:endParaRPr kumimoji="0" lang="zh-CN" altLang="en-US" sz="1400" b="1" i="0" u="none" strike="noStrike" kern="1200" cap="none" spc="0" normalizeH="0" baseline="0" noProof="0" dirty="0">
              <a:ln>
                <a:noFill/>
              </a:ln>
              <a:solidFill>
                <a:srgbClr val="FF0000"/>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pic>
        <p:nvPicPr>
          <p:cNvPr id="60" name="图片 59"/>
          <p:cNvPicPr>
            <a:picLocks noChangeAspect="1"/>
          </p:cNvPicPr>
          <p:nvPr/>
        </p:nvPicPr>
        <p:blipFill>
          <a:blip r:embed="rId1" cstate="print">
            <a:duotone>
              <a:schemeClr val="accent5">
                <a:shade val="45000"/>
                <a:satMod val="135000"/>
              </a:schemeClr>
              <a:prstClr val="white"/>
            </a:duotone>
          </a:blip>
          <a:stretch>
            <a:fillRect/>
          </a:stretch>
        </p:blipFill>
        <p:spPr>
          <a:xfrm>
            <a:off x="1047494" y="2220466"/>
            <a:ext cx="287781" cy="215790"/>
          </a:xfrm>
          <a:prstGeom prst="rect">
            <a:avLst/>
          </a:prstGeom>
          <a:noFill/>
        </p:spPr>
      </p:pic>
      <p:sp>
        <p:nvSpPr>
          <p:cNvPr id="20" name="TextBox 19"/>
          <p:cNvSpPr txBox="1"/>
          <p:nvPr/>
        </p:nvSpPr>
        <p:spPr>
          <a:xfrm>
            <a:off x="747713" y="214313"/>
            <a:ext cx="4953000" cy="461962"/>
          </a:xfrm>
          <a:prstGeom prst="rect">
            <a:avLst/>
          </a:prstGeom>
          <a:noFill/>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400" b="1" i="0" u="none" strike="noStrike" kern="1600" cap="none" spc="3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rPr>
              <a:t>成都税务纳税人学堂</a:t>
            </a:r>
            <a:endParaRPr kumimoji="0" lang="zh-CN" altLang="en-US" sz="2400" b="1" i="0" u="none" strike="noStrike" kern="1600" cap="none" spc="3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pic>
        <p:nvPicPr>
          <p:cNvPr id="11271" name="图片 2" descr="2"/>
          <p:cNvPicPr>
            <a:picLocks noChangeAspect="1"/>
          </p:cNvPicPr>
          <p:nvPr/>
        </p:nvPicPr>
        <p:blipFill>
          <a:blip r:embed="rId2"/>
          <a:srcRect/>
          <a:stretch>
            <a:fillRect/>
          </a:stretch>
        </p:blipFill>
        <p:spPr bwMode="auto">
          <a:xfrm>
            <a:off x="53975" y="146050"/>
            <a:ext cx="693738" cy="530225"/>
          </a:xfrm>
          <a:prstGeom prst="rect">
            <a:avLst/>
          </a:prstGeom>
          <a:noFill/>
          <a:ln w="9525">
            <a:noFill/>
            <a:miter lim="800000"/>
            <a:headEnd/>
            <a:tailEnd/>
          </a:ln>
        </p:spPr>
      </p:pic>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0"/>
          <p:cNvGrpSpPr/>
          <p:nvPr/>
        </p:nvGrpSpPr>
        <p:grpSpPr bwMode="auto">
          <a:xfrm>
            <a:off x="0" y="0"/>
            <a:ext cx="9144000" cy="5143500"/>
            <a:chOff x="0" y="-2"/>
            <a:chExt cx="9144000" cy="5143501"/>
          </a:xfrm>
        </p:grpSpPr>
        <p:sp>
          <p:nvSpPr>
            <p:cNvPr id="4" name="Rectangle 3"/>
            <p:cNvSpPr/>
            <p:nvPr/>
          </p:nvSpPr>
          <p:spPr>
            <a:xfrm flipH="1" flipV="1">
              <a:off x="0" y="-2"/>
              <a:ext cx="9144000" cy="5143501"/>
            </a:xfrm>
            <a:prstGeom prst="rect">
              <a:avLst/>
            </a:prstGeom>
            <a:gradFill flip="none" rotWithShape="1">
              <a:gsLst>
                <a:gs pos="100000">
                  <a:schemeClr val="bg1">
                    <a:lumMod val="81000"/>
                  </a:schemeClr>
                </a:gs>
                <a:gs pos="13000">
                  <a:schemeClr val="bg1"/>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mn-lt"/>
                <a:ea typeface="+mn-ea"/>
                <a:cs typeface="+mn-cs"/>
              </a:endParaRPr>
            </a:p>
          </p:txBody>
        </p:sp>
        <p:sp>
          <p:nvSpPr>
            <p:cNvPr id="23" name="Rectangle 22"/>
            <p:cNvSpPr/>
            <p:nvPr/>
          </p:nvSpPr>
          <p:spPr>
            <a:xfrm>
              <a:off x="0" y="3334848"/>
              <a:ext cx="9144000" cy="540060"/>
            </a:xfrm>
            <a:prstGeom prst="rect">
              <a:avLst/>
            </a:prstGeom>
            <a:gradFill>
              <a:gsLst>
                <a:gs pos="47000">
                  <a:schemeClr val="bg1">
                    <a:lumMod val="95000"/>
                    <a:alpha val="0"/>
                  </a:schemeClr>
                </a:gs>
                <a:gs pos="48000">
                  <a:schemeClr val="bg1">
                    <a:lumMod val="80000"/>
                  </a:schemeClr>
                </a:gs>
                <a:gs pos="100000">
                  <a:schemeClr val="bg1">
                    <a:lumMod val="95000"/>
                    <a:alpha val="16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mn-lt"/>
                <a:ea typeface="+mn-ea"/>
                <a:cs typeface="+mn-cs"/>
              </a:endParaRPr>
            </a:p>
          </p:txBody>
        </p:sp>
        <p:sp>
          <p:nvSpPr>
            <p:cNvPr id="14" name="Rectangle 13"/>
            <p:cNvSpPr/>
            <p:nvPr/>
          </p:nvSpPr>
          <p:spPr>
            <a:xfrm>
              <a:off x="889000" y="1203598"/>
              <a:ext cx="7366000" cy="1753207"/>
            </a:xfrm>
            <a:prstGeom prst="rect">
              <a:avLst/>
            </a:prstGeom>
            <a:gradFill flip="none" rotWithShape="1">
              <a:gsLst>
                <a:gs pos="0">
                  <a:srgbClr val="C00000">
                    <a:shade val="30000"/>
                    <a:satMod val="115000"/>
                  </a:srgbClr>
                </a:gs>
                <a:gs pos="50000">
                  <a:srgbClr val="C00000">
                    <a:shade val="67500"/>
                    <a:satMod val="115000"/>
                  </a:srgbClr>
                </a:gs>
                <a:gs pos="100000">
                  <a:srgbClr val="C00000">
                    <a:shade val="100000"/>
                    <a:satMod val="115000"/>
                  </a:srgbClr>
                </a:gs>
              </a:gsLst>
              <a:lin ang="0" scaled="1"/>
              <a:tileRect/>
            </a:gra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mn-lt"/>
                <a:ea typeface="+mn-ea"/>
                <a:cs typeface="+mn-cs"/>
              </a:endParaRPr>
            </a:p>
          </p:txBody>
        </p:sp>
        <p:sp>
          <p:nvSpPr>
            <p:cNvPr id="10" name="Title 1"/>
            <p:cNvSpPr txBox="1"/>
            <p:nvPr/>
          </p:nvSpPr>
          <p:spPr>
            <a:xfrm>
              <a:off x="1" y="1643056"/>
              <a:ext cx="9143999" cy="705927"/>
            </a:xfrm>
            <a:prstGeom prst="rect">
              <a:avLst/>
            </a:prstGeom>
            <a:effectLst/>
          </p:spPr>
          <p:txBody>
            <a:bodyPr>
              <a:scene3d>
                <a:camera prst="orthographicFront"/>
                <a:lightRig rig="soft" dir="t">
                  <a:rot lat="0" lon="0" rev="10800000"/>
                </a:lightRig>
              </a:scene3d>
              <a:sp3d>
                <a:bevelT w="27940" h="12700"/>
                <a:contourClr>
                  <a:srgbClr val="DDDDDD"/>
                </a:contourClr>
              </a:sp3d>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defRPr/>
              </a:pPr>
              <a:r>
                <a:rPr kumimoji="0" lang="zh-CN" altLang="en-US" sz="4000" b="1" i="0" u="none" strike="noStrike" kern="1200" cap="none" spc="0" normalizeH="0" baseline="0" noProof="0" dirty="0">
                  <a:ln w="11430"/>
                  <a:solidFill>
                    <a:prstClr val="white"/>
                  </a:solidFill>
                  <a:effectLst>
                    <a:outerShdw blurRad="25400" algn="tl" rotWithShape="0">
                      <a:srgbClr val="000000">
                        <a:alpha val="43000"/>
                      </a:srgbClr>
                    </a:outerShdw>
                  </a:effectLst>
                  <a:uLnTx/>
                  <a:uFillTx/>
                  <a:latin typeface="黑体" panose="02010609060101010101" pitchFamily="49" charset="-122"/>
                  <a:ea typeface="黑体" panose="02010609060101010101" pitchFamily="49" charset="-122"/>
                  <a:cs typeface="Charis SIL" pitchFamily="2" charset="0"/>
                </a:rPr>
                <a:t>谢  谢</a:t>
              </a:r>
              <a:endParaRPr kumimoji="0" lang="en-US" altLang="zh-CN" sz="4000" b="1" i="0" u="none" strike="noStrike" kern="1200" cap="none" spc="0" normalizeH="0" baseline="0" noProof="0" dirty="0">
                <a:ln w="11430"/>
                <a:solidFill>
                  <a:srgbClr val="FFC000"/>
                </a:solidFill>
                <a:effectLst>
                  <a:outerShdw blurRad="25400" algn="tl" rotWithShape="0">
                    <a:srgbClr val="000000">
                      <a:alpha val="43000"/>
                    </a:srgbClr>
                  </a:outerShdw>
                </a:effectLst>
                <a:uLnTx/>
                <a:uFillTx/>
                <a:latin typeface="黑体" panose="02010609060101010101" pitchFamily="49" charset="-122"/>
                <a:ea typeface="黑体" panose="02010609060101010101" pitchFamily="49" charset="-122"/>
                <a:cs typeface="Charis SIL" pitchFamily="2" charset="0"/>
              </a:endParaRPr>
            </a:p>
          </p:txBody>
        </p:sp>
        <p:pic>
          <p:nvPicPr>
            <p:cNvPr id="32784" name="Picture 2" descr="F:\My Personal Data\MY PROJECT\Themeforest\graphics\powerpoint\moreworkin\2.0\images\shadow.png"/>
            <p:cNvPicPr>
              <a:picLocks noChangeAspect="1" noChangeArrowheads="1"/>
            </p:cNvPicPr>
            <p:nvPr/>
          </p:nvPicPr>
          <p:blipFill>
            <a:blip r:embed="rId1"/>
            <a:srcRect/>
            <a:stretch>
              <a:fillRect/>
            </a:stretch>
          </p:blipFill>
          <p:spPr bwMode="auto">
            <a:xfrm>
              <a:off x="863596" y="2956804"/>
              <a:ext cx="7416824" cy="285750"/>
            </a:xfrm>
            <a:prstGeom prst="rect">
              <a:avLst/>
            </a:prstGeom>
            <a:noFill/>
            <a:ln w="9525">
              <a:noFill/>
              <a:miter lim="800000"/>
              <a:headEnd/>
              <a:tailEnd/>
            </a:ln>
          </p:spPr>
        </p:pic>
        <p:pic>
          <p:nvPicPr>
            <p:cNvPr id="32785" name="图片 20" descr="纳税人学堂0714.jpg"/>
            <p:cNvPicPr>
              <a:picLocks noChangeAspect="1"/>
            </p:cNvPicPr>
            <p:nvPr/>
          </p:nvPicPr>
          <p:blipFill>
            <a:blip r:embed="rId2">
              <a:clrChange>
                <a:clrFrom>
                  <a:srgbClr val="FFFFFF"/>
                </a:clrFrom>
                <a:clrTo>
                  <a:srgbClr val="FFFFFF">
                    <a:alpha val="0"/>
                  </a:srgbClr>
                </a:clrTo>
              </a:clrChange>
            </a:blip>
            <a:srcRect/>
            <a:stretch>
              <a:fillRect/>
            </a:stretch>
          </p:blipFill>
          <p:spPr bwMode="auto">
            <a:xfrm>
              <a:off x="3381049" y="2861948"/>
              <a:ext cx="2714644" cy="1916463"/>
            </a:xfrm>
            <a:prstGeom prst="rect">
              <a:avLst/>
            </a:prstGeom>
            <a:noFill/>
            <a:ln w="9525">
              <a:noFill/>
              <a:miter lim="800000"/>
              <a:headEnd/>
              <a:tailEnd/>
            </a:ln>
          </p:spPr>
        </p:pic>
      </p:grpSp>
      <p:grpSp>
        <p:nvGrpSpPr>
          <p:cNvPr id="3" name="组合 14"/>
          <p:cNvGrpSpPr/>
          <p:nvPr/>
        </p:nvGrpSpPr>
        <p:grpSpPr bwMode="auto">
          <a:xfrm>
            <a:off x="203200" y="295275"/>
            <a:ext cx="5576888" cy="530225"/>
            <a:chOff x="203894" y="295358"/>
            <a:chExt cx="5576018" cy="529818"/>
          </a:xfrm>
        </p:grpSpPr>
        <p:pic>
          <p:nvPicPr>
            <p:cNvPr id="32772" name="图片 15" descr="2"/>
            <p:cNvPicPr>
              <a:picLocks noChangeAspect="1"/>
            </p:cNvPicPr>
            <p:nvPr/>
          </p:nvPicPr>
          <p:blipFill>
            <a:blip r:embed="rId3"/>
            <a:srcRect/>
            <a:stretch>
              <a:fillRect/>
            </a:stretch>
          </p:blipFill>
          <p:spPr bwMode="auto">
            <a:xfrm>
              <a:off x="203894" y="295358"/>
              <a:ext cx="693671" cy="529818"/>
            </a:xfrm>
            <a:prstGeom prst="rect">
              <a:avLst/>
            </a:prstGeom>
            <a:noFill/>
            <a:ln w="9525">
              <a:noFill/>
              <a:miter lim="800000"/>
              <a:headEnd/>
              <a:tailEnd/>
            </a:ln>
          </p:spPr>
        </p:pic>
        <p:sp>
          <p:nvSpPr>
            <p:cNvPr id="17" name="TextBox 16"/>
            <p:cNvSpPr txBox="1"/>
            <p:nvPr/>
          </p:nvSpPr>
          <p:spPr>
            <a:xfrm>
              <a:off x="827685" y="339774"/>
              <a:ext cx="4952227" cy="461608"/>
            </a:xfrm>
            <a:prstGeom prst="rect">
              <a:avLst/>
            </a:prstGeom>
            <a:noFill/>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400" b="1" i="0" u="none" strike="noStrike" kern="1600" cap="none" spc="300" normalizeH="0" baseline="0" noProof="0" dirty="0">
                  <a:ln>
                    <a:noFill/>
                  </a:ln>
                  <a:solidFill>
                    <a:srgbClr val="EEECE1">
                      <a:lumMod val="25000"/>
                    </a:srgbClr>
                  </a:solidFill>
                  <a:effectLst/>
                  <a:uLnTx/>
                  <a:uFillTx/>
                  <a:latin typeface="微软雅黑" panose="020B0503020204020204" pitchFamily="34" charset="-122"/>
                  <a:ea typeface="微软雅黑" panose="020B0503020204020204" pitchFamily="34" charset="-122"/>
                  <a:cs typeface="Arial" panose="020B0604020202020204" pitchFamily="34" charset="0"/>
                </a:rPr>
                <a:t>成都税务纳税人学堂</a:t>
              </a:r>
              <a:endParaRPr kumimoji="0" lang="zh-CN" altLang="en-US" sz="2400" b="1" i="0" u="none" strike="noStrike" kern="1600" cap="none" spc="300" normalizeH="0" baseline="0" noProof="0" dirty="0">
                <a:ln>
                  <a:noFill/>
                </a:ln>
                <a:solidFill>
                  <a:srgbClr val="EEECE1">
                    <a:lumMod val="25000"/>
                  </a:srgbClr>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grpSp>
      <p:sp>
        <p:nvSpPr>
          <p:cNvPr id="9" name="TextBox 3"/>
          <p:cNvSpPr txBox="1"/>
          <p:nvPr/>
        </p:nvSpPr>
        <p:spPr>
          <a:xfrm>
            <a:off x="0" y="4778375"/>
            <a:ext cx="9144000" cy="338138"/>
          </a:xfrm>
          <a:prstGeom prst="rect">
            <a:avLst/>
          </a:prstGeom>
          <a:gradFill rotWithShape="1">
            <a:gsLst>
              <a:gs pos="0">
                <a:srgbClr val="C0504D">
                  <a:shade val="51000"/>
                  <a:satMod val="130000"/>
                </a:srgbClr>
              </a:gs>
              <a:gs pos="80000">
                <a:srgbClr val="C0504D">
                  <a:shade val="93000"/>
                  <a:satMod val="130000"/>
                </a:srgbClr>
              </a:gs>
              <a:gs pos="100000">
                <a:srgbClr val="C0504D">
                  <a:shade val="94000"/>
                  <a:satMod val="135000"/>
                </a:srgbClr>
              </a:gs>
            </a:gsLst>
            <a:lin ang="16200000" scaled="0"/>
          </a:gradFill>
          <a:effectLst>
            <a:outerShdw blurRad="40000" dist="23000" dir="5400000" rotWithShape="0">
              <a:srgbClr val="000000">
                <a:alpha val="35000"/>
              </a:srgb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zh-CN" altLang="en-US" sz="1600" b="0" i="0" u="none" strike="noStrike" kern="1200" cap="none" spc="0" normalizeH="0" baseline="0" noProof="0" dirty="0">
                <a:ln>
                  <a:noFill/>
                </a:ln>
                <a:solidFill>
                  <a:srgbClr val="FFFFFF"/>
                </a:solidFill>
                <a:effectLst/>
                <a:uLnTx/>
                <a:uFillTx/>
                <a:latin typeface="黑体" panose="02010609060101010101" pitchFamily="49" charset="-122"/>
                <a:ea typeface="黑体" panose="02010609060101010101" pitchFamily="49" charset="-122"/>
                <a:cs typeface="+mn-ea"/>
              </a:rPr>
              <a:t>温馨提示：本课件仅用于学习交流，不作为办税依据和实务工作指引；欢迎您提出宝贵意见。</a:t>
            </a:r>
            <a:endParaRPr kumimoji="0" lang="zh-CN" altLang="en-US" sz="1600" b="0" i="0" u="none" strike="noStrike" kern="1200" cap="none" spc="0" normalizeH="0" baseline="0" noProof="0" dirty="0">
              <a:ln>
                <a:noFill/>
              </a:ln>
              <a:solidFill>
                <a:srgbClr val="FFFFFF"/>
              </a:solidFill>
              <a:effectLst/>
              <a:uLnTx/>
              <a:uFillTx/>
              <a:latin typeface="黑体" panose="02010609060101010101" pitchFamily="49" charset="-122"/>
              <a:ea typeface="黑体" panose="02010609060101010101" pitchFamily="49" charset="-122"/>
              <a:cs typeface="+mn-ea"/>
            </a:endParaRPr>
          </a:p>
        </p:txBody>
      </p:sp>
    </p:spTree>
  </p:cSld>
  <p:clrMapOvr>
    <a:masterClrMapping/>
  </p:clrMapOvr>
  <p:transition spd="med" advClick="0">
    <p:fade/>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3"/>
          <p:cNvSpPr/>
          <p:nvPr/>
        </p:nvSpPr>
        <p:spPr>
          <a:xfrm flipH="1" flipV="1">
            <a:off x="-1" y="-22781"/>
            <a:ext cx="9224007" cy="5188506"/>
          </a:xfrm>
          <a:prstGeom prst="rect">
            <a:avLst/>
          </a:prstGeom>
          <a:gradFill flip="none" rotWithShape="1">
            <a:gsLst>
              <a:gs pos="100000">
                <a:schemeClr val="bg1">
                  <a:lumMod val="81000"/>
                </a:schemeClr>
              </a:gs>
              <a:gs pos="13000">
                <a:schemeClr val="bg1"/>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6" name="Title 1"/>
          <p:cNvSpPr txBox="1"/>
          <p:nvPr/>
        </p:nvSpPr>
        <p:spPr bwMode="auto">
          <a:xfrm>
            <a:off x="755840" y="2188605"/>
            <a:ext cx="5291034" cy="241988"/>
          </a:xfrm>
          <a:prstGeom prst="rect">
            <a:avLst/>
          </a:prstGeom>
          <a:noFill/>
          <a:ln w="9525">
            <a:noFill/>
            <a:miter lim="800000"/>
          </a:ln>
        </p:spPr>
        <p:txBody>
          <a:bodyPr vert="horz" wrap="square" lIns="91440" tIns="45720" rIns="91440" bIns="45720" numCol="1" rtlCol="0" anchor="t" anchorCtr="0" compatLnSpc="1">
            <a:noAutofit/>
            <a:scene3d>
              <a:camera prst="orthographicFront"/>
              <a:lightRig rig="soft" dir="t">
                <a:rot lat="0" lon="0" rev="10800000"/>
              </a:lightRig>
            </a:scene3d>
            <a:sp3d>
              <a:bevelT w="27940" h="12700"/>
              <a:contourClr>
                <a:srgbClr val="DDDDDD"/>
              </a:contourClr>
            </a:sp3d>
          </a:bodyPr>
          <a:lstStyle/>
          <a:p>
            <a:pPr marL="0" marR="0" lvl="0" indent="0" algn="ctr" defTabSz="914400" rtl="0" eaLnBrk="1" fontAlgn="base" latinLnBrk="0" hangingPunct="1">
              <a:lnSpc>
                <a:spcPct val="100000"/>
              </a:lnSpc>
              <a:spcBef>
                <a:spcPct val="0"/>
              </a:spcBef>
              <a:spcAft>
                <a:spcPct val="0"/>
              </a:spcAft>
              <a:buClrTx/>
              <a:buSzTx/>
              <a:buFontTx/>
              <a:buNone/>
              <a:defRPr/>
            </a:pPr>
            <a:r>
              <a:rPr kumimoji="0" lang="zh-CN" altLang="en-US" sz="1200" b="1" i="0" u="none" strike="noStrike" kern="1200" cap="none" spc="50" normalizeH="0" baseline="0" noProof="0" dirty="0">
                <a:ln w="13500">
                  <a:solidFill>
                    <a:srgbClr val="4F81BD">
                      <a:shade val="2500"/>
                      <a:alpha val="6500"/>
                    </a:srgbClr>
                  </a:solidFill>
                  <a:prstDash val="solid"/>
                </a:ln>
                <a:solidFill>
                  <a:srgbClr val="4F81BD">
                    <a:tint val="3000"/>
                    <a:alpha val="95000"/>
                  </a:srgbClr>
                </a:solidFill>
                <a:effectLst>
                  <a:innerShdw blurRad="50900" dist="38500" dir="13500000">
                    <a:srgbClr val="000000">
                      <a:alpha val="60000"/>
                    </a:srgbClr>
                  </a:innerShdw>
                </a:effectLst>
                <a:uLnTx/>
                <a:uFillTx/>
                <a:latin typeface="微软雅黑" panose="020B0503020204020204" pitchFamily="34" charset="-122"/>
                <a:ea typeface="微软雅黑" panose="020B0503020204020204" pitchFamily="34" charset="-122"/>
                <a:cs typeface="Arial" panose="020B0604020202020204" pitchFamily="34" charset="0"/>
              </a:rPr>
              <a:t>主讲人：</a:t>
            </a:r>
            <a:r>
              <a:rPr kumimoji="0" lang="en-US" altLang="zh-CN" sz="1200" b="1" i="0" u="none" strike="noStrike" kern="1200" cap="none" spc="50" normalizeH="0" baseline="0" noProof="0" dirty="0">
                <a:ln w="13500">
                  <a:solidFill>
                    <a:srgbClr val="4F81BD">
                      <a:shade val="2500"/>
                      <a:alpha val="6500"/>
                    </a:srgbClr>
                  </a:solidFill>
                  <a:prstDash val="solid"/>
                </a:ln>
                <a:solidFill>
                  <a:srgbClr val="4F81BD">
                    <a:tint val="3000"/>
                    <a:alpha val="95000"/>
                  </a:srgbClr>
                </a:solidFill>
                <a:effectLst>
                  <a:innerShdw blurRad="50900" dist="38500" dir="13500000">
                    <a:srgbClr val="000000">
                      <a:alpha val="60000"/>
                    </a:srgbClr>
                  </a:innerShdw>
                </a:effectLst>
                <a:uLnTx/>
                <a:uFillTx/>
                <a:latin typeface="微软雅黑" panose="020B0503020204020204" pitchFamily="34" charset="-122"/>
                <a:ea typeface="微软雅黑" panose="020B0503020204020204" pitchFamily="34" charset="-122"/>
                <a:cs typeface="Arial" panose="020B0604020202020204" pitchFamily="34" charset="0"/>
              </a:rPr>
              <a:t>XXX</a:t>
            </a:r>
            <a:endParaRPr kumimoji="0" lang="en-US" altLang="zh-CN" sz="1200" b="1" i="0" u="none" strike="noStrike" kern="1200" cap="none" spc="50" normalizeH="0" baseline="0" noProof="0" dirty="0">
              <a:ln w="13500">
                <a:solidFill>
                  <a:srgbClr val="4F81BD">
                    <a:shade val="2500"/>
                    <a:alpha val="6500"/>
                  </a:srgbClr>
                </a:solidFill>
                <a:prstDash val="solid"/>
              </a:ln>
              <a:solidFill>
                <a:srgbClr val="4F81BD">
                  <a:tint val="3000"/>
                  <a:alpha val="95000"/>
                </a:srgbClr>
              </a:solidFill>
              <a:effectLst>
                <a:innerShdw blurRad="50900" dist="38500" dir="13500000">
                  <a:srgbClr val="000000">
                    <a:alpha val="60000"/>
                  </a:srgbClr>
                </a:innerShdw>
              </a:effectLst>
              <a:uLnTx/>
              <a:uFillTx/>
              <a:latin typeface="微软雅黑" panose="020B0503020204020204" pitchFamily="34" charset="-122"/>
              <a:ea typeface="微软雅黑" panose="020B0503020204020204" pitchFamily="34" charset="-122"/>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defRPr/>
            </a:pPr>
            <a:r>
              <a:rPr kumimoji="0" lang="zh-CN" altLang="en-US" sz="1200" b="1" i="0" u="none" strike="noStrike" kern="1200" cap="none" spc="50" normalizeH="0" baseline="0" noProof="0" dirty="0">
                <a:ln w="13500">
                  <a:solidFill>
                    <a:srgbClr val="4F81BD">
                      <a:shade val="2500"/>
                      <a:alpha val="6500"/>
                    </a:srgbClr>
                  </a:solidFill>
                  <a:prstDash val="solid"/>
                </a:ln>
                <a:solidFill>
                  <a:srgbClr val="4F81BD">
                    <a:tint val="3000"/>
                    <a:alpha val="95000"/>
                  </a:srgbClr>
                </a:solidFill>
                <a:effectLst>
                  <a:innerShdw blurRad="50900" dist="38500" dir="13500000">
                    <a:srgbClr val="000000">
                      <a:alpha val="60000"/>
                    </a:srgbClr>
                  </a:innerShdw>
                </a:effectLst>
                <a:uLnTx/>
                <a:uFillTx/>
                <a:latin typeface="微软雅黑" panose="020B0503020204020204" pitchFamily="34" charset="-122"/>
                <a:ea typeface="微软雅黑" panose="020B0503020204020204" pitchFamily="34" charset="-122"/>
                <a:cs typeface="Arial" panose="020B0604020202020204" pitchFamily="34" charset="0"/>
              </a:rPr>
              <a:t>课题组组长：</a:t>
            </a:r>
            <a:endParaRPr kumimoji="0" lang="en-US" altLang="zh-CN" sz="1200" b="1" i="0" u="none" strike="noStrike" kern="1200" cap="none" spc="50" normalizeH="0" baseline="0" noProof="0" dirty="0">
              <a:ln w="13500">
                <a:solidFill>
                  <a:srgbClr val="4F81BD">
                    <a:shade val="2500"/>
                    <a:alpha val="6500"/>
                  </a:srgbClr>
                </a:solidFill>
                <a:prstDash val="solid"/>
              </a:ln>
              <a:solidFill>
                <a:srgbClr val="4F81BD">
                  <a:tint val="3000"/>
                  <a:alpha val="95000"/>
                </a:srgbClr>
              </a:solidFill>
              <a:effectLst>
                <a:innerShdw blurRad="50900" dist="38500" dir="13500000">
                  <a:srgbClr val="000000">
                    <a:alpha val="60000"/>
                  </a:srgbClr>
                </a:innerShdw>
              </a:effectLst>
              <a:uLnTx/>
              <a:uFillTx/>
              <a:latin typeface="微软雅黑" panose="020B0503020204020204" pitchFamily="34" charset="-122"/>
              <a:ea typeface="微软雅黑" panose="020B0503020204020204" pitchFamily="34" charset="-122"/>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defRPr/>
            </a:pPr>
            <a:r>
              <a:rPr kumimoji="0" lang="zh-CN" altLang="en-US" sz="1200" b="1" i="0" u="none" strike="noStrike" kern="1200" cap="none" spc="50" normalizeH="0" baseline="0" noProof="0" dirty="0">
                <a:ln w="13500">
                  <a:solidFill>
                    <a:srgbClr val="4F81BD">
                      <a:shade val="2500"/>
                      <a:alpha val="6500"/>
                    </a:srgbClr>
                  </a:solidFill>
                  <a:prstDash val="solid"/>
                </a:ln>
                <a:solidFill>
                  <a:srgbClr val="4F81BD">
                    <a:tint val="3000"/>
                    <a:alpha val="95000"/>
                  </a:srgbClr>
                </a:solidFill>
                <a:effectLst>
                  <a:innerShdw blurRad="50900" dist="38500" dir="13500000">
                    <a:srgbClr val="000000">
                      <a:alpha val="60000"/>
                    </a:srgbClr>
                  </a:innerShdw>
                </a:effectLst>
                <a:uLnTx/>
                <a:uFillTx/>
                <a:latin typeface="微软雅黑" panose="020B0503020204020204" pitchFamily="34" charset="-122"/>
                <a:ea typeface="微软雅黑" panose="020B0503020204020204" pitchFamily="34" charset="-122"/>
                <a:cs typeface="Arial" panose="020B0604020202020204" pitchFamily="34" charset="0"/>
              </a:rPr>
              <a:t>课题组副组长：</a:t>
            </a:r>
            <a:endParaRPr kumimoji="0" lang="en-US" altLang="zh-CN" sz="1200" b="1" i="0" u="none" strike="noStrike" kern="1200" cap="none" spc="50" normalizeH="0" baseline="0" noProof="0" dirty="0">
              <a:ln w="13500">
                <a:solidFill>
                  <a:srgbClr val="4F81BD">
                    <a:shade val="2500"/>
                    <a:alpha val="6500"/>
                  </a:srgbClr>
                </a:solidFill>
                <a:prstDash val="solid"/>
              </a:ln>
              <a:solidFill>
                <a:srgbClr val="4F81BD">
                  <a:tint val="3000"/>
                  <a:alpha val="95000"/>
                </a:srgbClr>
              </a:solidFill>
              <a:effectLst>
                <a:innerShdw blurRad="50900" dist="38500" dir="13500000">
                  <a:srgbClr val="000000">
                    <a:alpha val="60000"/>
                  </a:srgbClr>
                </a:innerShdw>
              </a:effectLst>
              <a:uLnTx/>
              <a:uFillTx/>
              <a:latin typeface="微软雅黑" panose="020B0503020204020204" pitchFamily="34" charset="-122"/>
              <a:ea typeface="微软雅黑" panose="020B0503020204020204" pitchFamily="34" charset="-122"/>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defRPr/>
            </a:pPr>
            <a:r>
              <a:rPr kumimoji="0" lang="zh-CN" altLang="en-US" sz="1200" b="1" i="0" u="none" strike="noStrike" kern="1200" cap="none" spc="50" normalizeH="0" baseline="0" noProof="0" dirty="0">
                <a:ln w="13500">
                  <a:solidFill>
                    <a:srgbClr val="4F81BD">
                      <a:shade val="2500"/>
                      <a:alpha val="6500"/>
                    </a:srgbClr>
                  </a:solidFill>
                  <a:prstDash val="solid"/>
                </a:ln>
                <a:solidFill>
                  <a:srgbClr val="4F81BD">
                    <a:tint val="3000"/>
                    <a:alpha val="95000"/>
                  </a:srgbClr>
                </a:solidFill>
                <a:effectLst>
                  <a:innerShdw blurRad="50900" dist="38500" dir="13500000">
                    <a:srgbClr val="000000">
                      <a:alpha val="60000"/>
                    </a:srgbClr>
                  </a:innerShdw>
                </a:effectLst>
                <a:uLnTx/>
                <a:uFillTx/>
                <a:latin typeface="微软雅黑" panose="020B0503020204020204" pitchFamily="34" charset="-122"/>
                <a:ea typeface="微软雅黑" panose="020B0503020204020204" pitchFamily="34" charset="-122"/>
                <a:cs typeface="Arial" panose="020B0604020202020204" pitchFamily="34" charset="0"/>
              </a:rPr>
              <a:t>课题组成员：</a:t>
            </a:r>
            <a:endParaRPr kumimoji="0" lang="zh-CN" altLang="en-US" sz="1200" b="1" i="0" u="none" strike="noStrike" kern="1200" cap="none" spc="50" normalizeH="0" baseline="0" noProof="0" dirty="0">
              <a:ln w="13500">
                <a:solidFill>
                  <a:srgbClr val="4F81BD">
                    <a:shade val="2500"/>
                    <a:alpha val="6500"/>
                  </a:srgbClr>
                </a:solidFill>
                <a:prstDash val="solid"/>
              </a:ln>
              <a:solidFill>
                <a:srgbClr val="4F81BD">
                  <a:tint val="3000"/>
                  <a:alpha val="95000"/>
                </a:srgbClr>
              </a:solidFill>
              <a:effectLst>
                <a:innerShdw blurRad="50900" dist="38500" dir="13500000">
                  <a:srgbClr val="000000">
                    <a:alpha val="60000"/>
                  </a:srgbClr>
                </a:innerShdw>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sp>
        <p:nvSpPr>
          <p:cNvPr id="3" name="Oval 4"/>
          <p:cNvSpPr/>
          <p:nvPr/>
        </p:nvSpPr>
        <p:spPr>
          <a:xfrm>
            <a:off x="298932" y="-10991"/>
            <a:ext cx="8120522" cy="4417051"/>
          </a:xfrm>
          <a:prstGeom prst="ellipse">
            <a:avLst/>
          </a:prstGeom>
          <a:solidFill>
            <a:schemeClr val="bg1"/>
          </a:solidFill>
          <a:ln>
            <a:noFill/>
          </a:ln>
          <a:effectLst>
            <a:softEdge rad="1270000"/>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4" name="Rectangle 22"/>
          <p:cNvSpPr/>
          <p:nvPr/>
        </p:nvSpPr>
        <p:spPr>
          <a:xfrm>
            <a:off x="462384" y="2626773"/>
            <a:ext cx="8522742" cy="503367"/>
          </a:xfrm>
          <a:prstGeom prst="rect">
            <a:avLst/>
          </a:prstGeom>
          <a:gradFill>
            <a:gsLst>
              <a:gs pos="47000">
                <a:schemeClr val="bg1">
                  <a:lumMod val="95000"/>
                  <a:alpha val="0"/>
                </a:schemeClr>
              </a:gs>
              <a:gs pos="48000">
                <a:schemeClr val="bg1">
                  <a:lumMod val="80000"/>
                </a:schemeClr>
              </a:gs>
              <a:gs pos="100000">
                <a:schemeClr val="bg1">
                  <a:lumMod val="95000"/>
                  <a:alpha val="16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zh-CN" altLang="en-US" sz="1800" b="0" i="0" u="none" strike="noStrike" kern="1200" cap="none" spc="0" normalizeH="0" baseline="0" noProof="0">
                <a:ln>
                  <a:noFill/>
                </a:ln>
                <a:solidFill>
                  <a:srgbClr val="FFC000"/>
                </a:solidFill>
                <a:effectLst/>
                <a:uLnTx/>
                <a:uFillTx/>
                <a:latin typeface="黑体" panose="02010609060101010101" pitchFamily="49" charset="-122"/>
                <a:ea typeface="黑体" panose="02010609060101010101" pitchFamily="49" charset="-122"/>
                <a:cs typeface="+mn-cs"/>
              </a:rPr>
              <a:t>四川省税务局</a:t>
            </a:r>
            <a:endParaRPr kumimoji="0" lang="zh-CN" altLang="en-US" sz="1800" b="0" i="0" u="none" strike="noStrike" kern="1200" cap="none" spc="0" normalizeH="0" baseline="0" noProof="0">
              <a:ln>
                <a:noFill/>
              </a:ln>
              <a:solidFill>
                <a:srgbClr val="FFC000"/>
              </a:solidFill>
              <a:effectLst/>
              <a:uLnTx/>
              <a:uFillTx/>
              <a:latin typeface="黑体" panose="02010609060101010101" pitchFamily="49" charset="-122"/>
              <a:ea typeface="黑体" panose="02010609060101010101" pitchFamily="49" charset="-122"/>
              <a:cs typeface="+mn-cs"/>
            </a:endParaRPr>
          </a:p>
        </p:txBody>
      </p:sp>
      <p:sp>
        <p:nvSpPr>
          <p:cNvPr id="5" name="Rectangle 13"/>
          <p:cNvSpPr/>
          <p:nvPr/>
        </p:nvSpPr>
        <p:spPr>
          <a:xfrm>
            <a:off x="462195" y="1451011"/>
            <a:ext cx="8347827" cy="1874457"/>
          </a:xfrm>
          <a:prstGeom prst="rect">
            <a:avLst/>
          </a:prstGeom>
          <a:gradFill flip="none" rotWithShape="1">
            <a:gsLst>
              <a:gs pos="0">
                <a:srgbClr val="C00000">
                  <a:shade val="30000"/>
                  <a:satMod val="115000"/>
                </a:srgbClr>
              </a:gs>
              <a:gs pos="50000">
                <a:srgbClr val="C00000">
                  <a:shade val="67500"/>
                  <a:satMod val="115000"/>
                </a:srgbClr>
              </a:gs>
              <a:gs pos="100000">
                <a:srgbClr val="C00000">
                  <a:shade val="100000"/>
                  <a:satMod val="115000"/>
                </a:srgbClr>
              </a:gs>
            </a:gsLst>
            <a:lin ang="0" scaled="1"/>
            <a:tileRect/>
          </a:gra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pic>
        <p:nvPicPr>
          <p:cNvPr id="11" name="图片 10" descr="纳税人学堂0714.jpg"/>
          <p:cNvPicPr>
            <a:picLocks noChangeAspect="1"/>
          </p:cNvPicPr>
          <p:nvPr/>
        </p:nvPicPr>
        <p:blipFill>
          <a:blip r:embed="rId1" cstate="print">
            <a:clrChange>
              <a:clrFrom>
                <a:srgbClr val="FFFFFF"/>
              </a:clrFrom>
              <a:clrTo>
                <a:srgbClr val="FFFFFF">
                  <a:alpha val="0"/>
                </a:srgbClr>
              </a:clrTo>
            </a:clrChange>
          </a:blip>
          <a:stretch>
            <a:fillRect/>
          </a:stretch>
        </p:blipFill>
        <p:spPr>
          <a:xfrm>
            <a:off x="2965570" y="3013642"/>
            <a:ext cx="3109508" cy="1904742"/>
          </a:xfrm>
          <a:prstGeom prst="rect">
            <a:avLst/>
          </a:prstGeom>
        </p:spPr>
      </p:pic>
      <p:sp>
        <p:nvSpPr>
          <p:cNvPr id="7" name="Title 1"/>
          <p:cNvSpPr txBox="1"/>
          <p:nvPr/>
        </p:nvSpPr>
        <p:spPr>
          <a:xfrm>
            <a:off x="357158" y="1928808"/>
            <a:ext cx="8522742" cy="657965"/>
          </a:xfrm>
          <a:prstGeom prst="rect">
            <a:avLst/>
          </a:prstGeom>
          <a:effectLst/>
        </p:spPr>
        <p:txBody>
          <a:bodyPr>
            <a:scene3d>
              <a:camera prst="orthographicFront"/>
              <a:lightRig rig="soft" dir="t">
                <a:rot lat="0" lon="0" rev="10800000"/>
              </a:lightRig>
            </a:scene3d>
            <a:sp3d>
              <a:bevelT w="27940" h="12700"/>
              <a:contourClr>
                <a:srgbClr val="DDDDDD"/>
              </a:contourClr>
            </a:sp3d>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defRPr/>
            </a:pPr>
            <a:endParaRPr kumimoji="0" lang="zh-CN" altLang="en-US" sz="3600" b="1" i="0" u="none" strike="noStrike" kern="1200" cap="none" spc="-300" normalizeH="0" baseline="0" noProof="0" dirty="0">
              <a:ln w="11430"/>
              <a:solidFill>
                <a:srgbClr val="FFC000"/>
              </a:solidFill>
              <a:effectLst>
                <a:outerShdw blurRad="25400" algn="tl" rotWithShape="0">
                  <a:srgbClr val="000000">
                    <a:alpha val="43000"/>
                  </a:srgbClr>
                </a:outerShdw>
              </a:effectLst>
              <a:uLnTx/>
              <a:uFillTx/>
              <a:latin typeface="黑体" panose="02010609060101010101" pitchFamily="49" charset="-122"/>
              <a:ea typeface="黑体" panose="02010609060101010101" pitchFamily="49" charset="-122"/>
              <a:cs typeface="Charis SIL" pitchFamily="2" charset="0"/>
            </a:endParaRPr>
          </a:p>
        </p:txBody>
      </p:sp>
      <p:sp>
        <p:nvSpPr>
          <p:cNvPr id="15" name="TextBox 14"/>
          <p:cNvSpPr txBox="1"/>
          <p:nvPr/>
        </p:nvSpPr>
        <p:spPr>
          <a:xfrm>
            <a:off x="827405" y="339725"/>
            <a:ext cx="4952365" cy="46164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400" b="1" i="0" u="none" strike="noStrike" kern="1600" cap="none" spc="300" normalizeH="0" baseline="0" noProof="0" dirty="0">
                <a:ln>
                  <a:noFill/>
                </a:ln>
                <a:solidFill>
                  <a:srgbClr val="EEECE1">
                    <a:lumMod val="25000"/>
                  </a:srgbClr>
                </a:solidFill>
                <a:effectLst/>
                <a:uLnTx/>
                <a:uFillTx/>
                <a:latin typeface="微软雅黑" panose="020B0503020204020204" pitchFamily="34" charset="-122"/>
                <a:ea typeface="微软雅黑" panose="020B0503020204020204" pitchFamily="34" charset="-122"/>
                <a:cs typeface="Arial" panose="020B0604020202020204" pitchFamily="34" charset="0"/>
              </a:rPr>
              <a:t>成都税务纳税人学堂</a:t>
            </a:r>
            <a:endParaRPr kumimoji="0" lang="zh-CN" altLang="en-US" sz="2400" b="1" i="0" u="none" strike="noStrike" kern="1600" cap="none" spc="300" normalizeH="0" baseline="0" noProof="0" dirty="0">
              <a:ln>
                <a:noFill/>
              </a:ln>
              <a:solidFill>
                <a:srgbClr val="EEECE1">
                  <a:lumMod val="25000"/>
                </a:srgbClr>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sp>
        <p:nvSpPr>
          <p:cNvPr id="9" name="TextBox 3"/>
          <p:cNvSpPr txBox="1"/>
          <p:nvPr/>
        </p:nvSpPr>
        <p:spPr>
          <a:xfrm>
            <a:off x="0" y="4778058"/>
            <a:ext cx="9144000" cy="338554"/>
          </a:xfrm>
          <a:prstGeom prst="rect">
            <a:avLst/>
          </a:prstGeom>
          <a:gradFill rotWithShape="1">
            <a:gsLst>
              <a:gs pos="0">
                <a:srgbClr val="C0504D">
                  <a:shade val="51000"/>
                  <a:satMod val="130000"/>
                </a:srgbClr>
              </a:gs>
              <a:gs pos="80000">
                <a:srgbClr val="C0504D">
                  <a:shade val="93000"/>
                  <a:satMod val="130000"/>
                </a:srgbClr>
              </a:gs>
              <a:gs pos="100000">
                <a:srgbClr val="C0504D">
                  <a:shade val="94000"/>
                  <a:satMod val="135000"/>
                </a:srgbClr>
              </a:gs>
            </a:gsLst>
            <a:lin ang="16200000" scaled="0"/>
          </a:gradFill>
          <a:effectLst>
            <a:outerShdw blurRad="40000" dist="23000" dir="5400000" rotWithShape="0">
              <a:srgbClr val="000000">
                <a:alpha val="35000"/>
              </a:srgbClr>
            </a:outerShdw>
          </a:effectLst>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zh-CN" altLang="en-US" sz="1600" b="0" i="0" u="none" strike="noStrike" kern="1200" cap="none" spc="0" normalizeH="0" baseline="0" noProof="0" dirty="0">
                <a:ln>
                  <a:noFill/>
                </a:ln>
                <a:solidFill>
                  <a:srgbClr val="FFFFFF"/>
                </a:solidFill>
                <a:effectLst/>
                <a:uLnTx/>
                <a:uFillTx/>
                <a:latin typeface="黑体" panose="02010609060101010101" pitchFamily="49" charset="-122"/>
                <a:ea typeface="黑体" panose="02010609060101010101" pitchFamily="49" charset="-122"/>
                <a:cs typeface="+mn-ea"/>
              </a:rPr>
              <a:t>温馨提示：本课件仅用于学习交流，不作为办税依据和实务工作指引；欢迎您提出宝贵意见。</a:t>
            </a:r>
            <a:endParaRPr kumimoji="0" lang="zh-CN" altLang="en-US" sz="1600" b="0" i="0" u="none" strike="noStrike" kern="1200" cap="none" spc="0" normalizeH="0" baseline="0" noProof="0" dirty="0">
              <a:ln>
                <a:noFill/>
              </a:ln>
              <a:solidFill>
                <a:srgbClr val="FFFFFF"/>
              </a:solidFill>
              <a:effectLst/>
              <a:uLnTx/>
              <a:uFillTx/>
              <a:latin typeface="黑体" panose="02010609060101010101" pitchFamily="49" charset="-122"/>
              <a:ea typeface="黑体" panose="02010609060101010101" pitchFamily="49" charset="-122"/>
              <a:cs typeface="+mn-ea"/>
            </a:endParaRPr>
          </a:p>
        </p:txBody>
      </p:sp>
      <p:pic>
        <p:nvPicPr>
          <p:cNvPr id="19" name="图片 18" descr="2"/>
          <p:cNvPicPr>
            <a:picLocks noChangeAspect="1"/>
          </p:cNvPicPr>
          <p:nvPr/>
        </p:nvPicPr>
        <p:blipFill>
          <a:blip r:embed="rId2" cstate="print"/>
          <a:stretch>
            <a:fillRect/>
          </a:stretch>
        </p:blipFill>
        <p:spPr>
          <a:xfrm>
            <a:off x="203894" y="295358"/>
            <a:ext cx="693671" cy="529818"/>
          </a:xfrm>
          <a:prstGeom prst="rect">
            <a:avLst/>
          </a:prstGeom>
        </p:spPr>
      </p:pic>
      <p:sp>
        <p:nvSpPr>
          <p:cNvPr id="8" name="文本框 7"/>
          <p:cNvSpPr txBox="1"/>
          <p:nvPr/>
        </p:nvSpPr>
        <p:spPr>
          <a:xfrm>
            <a:off x="2180590" y="2891790"/>
            <a:ext cx="4783455" cy="306705"/>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defRPr/>
            </a:pPr>
            <a:r>
              <a:rPr kumimoji="0" lang="zh-CN" altLang="en-US" sz="1400" b="0" i="0" u="none" strike="noStrike" kern="1200" cap="none" spc="0" normalizeH="0" baseline="0" noProof="0" dirty="0">
                <a:ln>
                  <a:noFill/>
                </a:ln>
                <a:solidFill>
                  <a:prstClr val="white"/>
                </a:solidFill>
                <a:effectLst/>
                <a:uLnTx/>
                <a:uFillTx/>
                <a:latin typeface="Calibri" panose="020F0502020204030204" pitchFamily="34" charset="0"/>
                <a:ea typeface="黑体" panose="02010609060101010101" pitchFamily="49" charset="-122"/>
                <a:cs typeface="Arial" panose="020B0604020202020204" pitchFamily="34" charset="0"/>
                <a:sym typeface="+mn-ea"/>
              </a:rPr>
              <a:t>国家税务总局成都市税务局</a:t>
            </a:r>
            <a:endParaRPr kumimoji="0" lang="zh-CN" altLang="en-US" sz="1400" b="0" i="0" u="none" strike="noStrike" kern="1200" cap="none" spc="0" normalizeH="0" baseline="0" noProof="0" dirty="0">
              <a:ln>
                <a:noFill/>
              </a:ln>
              <a:solidFill>
                <a:prstClr val="white"/>
              </a:solidFill>
              <a:effectLst/>
              <a:uLnTx/>
              <a:uFillTx/>
              <a:latin typeface="Calibri" panose="020F0502020204030204" pitchFamily="34" charset="0"/>
              <a:ea typeface="黑体" panose="02010609060101010101" pitchFamily="49" charset="-122"/>
              <a:cs typeface="Arial" panose="020B0604020202020204" pitchFamily="34" charset="0"/>
              <a:sym typeface="+mn-ea"/>
            </a:endParaRPr>
          </a:p>
        </p:txBody>
      </p:sp>
      <p:sp>
        <p:nvSpPr>
          <p:cNvPr id="10" name="TextBox 9"/>
          <p:cNvSpPr txBox="1"/>
          <p:nvPr/>
        </p:nvSpPr>
        <p:spPr>
          <a:xfrm>
            <a:off x="1377746" y="1805174"/>
            <a:ext cx="6516724" cy="954107"/>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defRPr/>
            </a:pPr>
            <a:r>
              <a:rPr kumimoji="0" lang="zh-CN" altLang="en-US" sz="2800" b="1"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rPr>
              <a:t>“减税降费“税收优惠政策解读 （一）</a:t>
            </a:r>
            <a:br>
              <a:rPr kumimoji="0" lang="en-US" altLang="zh-CN" sz="2800" b="1"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rPr>
            </a:br>
            <a:r>
              <a:rPr kumimoji="0" lang="zh-CN" altLang="en-US" sz="2800" b="0" i="0" u="none" strike="noStrike" kern="1200" cap="none" spc="0" normalizeH="0" baseline="0" noProof="0" dirty="0">
                <a:ln>
                  <a:noFill/>
                </a:ln>
                <a:solidFill>
                  <a:srgbClr val="FFFFFF"/>
                </a:solidFill>
                <a:effectLst/>
                <a:uLnTx/>
                <a:uFillTx/>
                <a:latin typeface="Calibri" panose="020F0502020204030204" pitchFamily="34" charset="0"/>
                <a:ea typeface="黑体" panose="02010609060101010101" pitchFamily="49" charset="-122"/>
                <a:cs typeface="Arial" panose="020B0604020202020204" pitchFamily="34" charset="0"/>
              </a:rPr>
              <a:t>（财产和行为税及非税收入篇）</a:t>
            </a:r>
            <a:endParaRPr kumimoji="0" lang="zh-CN" altLang="en-US" sz="2800" b="0" i="0" u="none" strike="noStrike" kern="1200" cap="none" spc="0" normalizeH="0" baseline="0" noProof="0" dirty="0">
              <a:ln>
                <a:noFill/>
              </a:ln>
              <a:solidFill>
                <a:srgbClr val="FFFFFF"/>
              </a:solidFill>
              <a:effectLst/>
              <a:uLnTx/>
              <a:uFillTx/>
              <a:latin typeface="Calibri" panose="020F0502020204030204" pitchFamily="34" charset="0"/>
              <a:ea typeface="黑体" panose="02010609060101010101" pitchFamily="49" charset="-122"/>
              <a:cs typeface="Arial" panose="020B0604020202020204" pitchFamily="34" charset="0"/>
            </a:endParaRPr>
          </a:p>
        </p:txBody>
      </p:sp>
    </p:spTree>
  </p:cSld>
  <p:clrMapOvr>
    <a:masterClrMapping/>
  </p:clrMapOvr>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本框 9"/>
          <p:cNvSpPr txBox="1"/>
          <p:nvPr/>
        </p:nvSpPr>
        <p:spPr>
          <a:xfrm>
            <a:off x="1840865" y="944245"/>
            <a:ext cx="1512570" cy="36830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1800" b="0" i="0" u="none" strike="noStrike" kern="1200" cap="none" spc="0" normalizeH="0" baseline="0" noProof="0">
                <a:ln>
                  <a:noFill/>
                </a:ln>
                <a:solidFill>
                  <a:prstClr val="white">
                    <a:lumMod val="95000"/>
                  </a:prstClr>
                </a:solidFill>
                <a:effectLst/>
                <a:uLnTx/>
                <a:uFillTx/>
                <a:latin typeface="华文琥珀" panose="02010800040101010101" charset="-122"/>
                <a:ea typeface="华文琥珀" panose="02010800040101010101" charset="-122"/>
                <a:cs typeface="Arial" panose="020B0604020202020204" pitchFamily="34" charset="0"/>
              </a:rPr>
              <a:t>【优惠内容】</a:t>
            </a:r>
            <a:endParaRPr kumimoji="0" lang="zh-CN" altLang="en-US" sz="1800" b="0" i="0" u="none" strike="noStrike" kern="1200" cap="none" spc="0" normalizeH="0" baseline="0" noProof="0">
              <a:ln>
                <a:noFill/>
              </a:ln>
              <a:solidFill>
                <a:prstClr val="white">
                  <a:lumMod val="95000"/>
                </a:prstClr>
              </a:solidFill>
              <a:effectLst/>
              <a:uLnTx/>
              <a:uFillTx/>
              <a:latin typeface="华文琥珀" panose="02010800040101010101" charset="-122"/>
              <a:ea typeface="华文琥珀" panose="02010800040101010101" charset="-122"/>
              <a:cs typeface="Arial" panose="020B0604020202020204" pitchFamily="34" charset="0"/>
            </a:endParaRPr>
          </a:p>
        </p:txBody>
      </p:sp>
      <p:sp>
        <p:nvSpPr>
          <p:cNvPr id="11" name="文本框 10"/>
          <p:cNvSpPr txBox="1"/>
          <p:nvPr/>
        </p:nvSpPr>
        <p:spPr>
          <a:xfrm>
            <a:off x="1870075" y="3040380"/>
            <a:ext cx="1454150" cy="36830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1800" b="0" i="0" u="none" strike="noStrike" kern="1200" cap="none" spc="0" normalizeH="0" baseline="0" noProof="0">
                <a:ln>
                  <a:noFill/>
                </a:ln>
                <a:solidFill>
                  <a:prstClr val="white">
                    <a:lumMod val="95000"/>
                  </a:prstClr>
                </a:solidFill>
                <a:effectLst/>
                <a:uLnTx/>
                <a:uFillTx/>
                <a:latin typeface="华文琥珀" panose="02010800040101010101" charset="-122"/>
                <a:ea typeface="华文琥珀" panose="02010800040101010101" charset="-122"/>
                <a:cs typeface="Arial" panose="020B0604020202020204" pitchFamily="34" charset="0"/>
                <a:sym typeface="+mn-ea"/>
              </a:rPr>
              <a:t>【享受条件】</a:t>
            </a:r>
            <a:endParaRPr kumimoji="0" lang="zh-CN" altLang="en-US" sz="1800" b="0" i="0" u="none" strike="noStrike" kern="1200" cap="none" spc="0" normalizeH="0" baseline="0" noProof="0">
              <a:ln>
                <a:noFill/>
              </a:ln>
              <a:solidFill>
                <a:prstClr val="white">
                  <a:lumMod val="95000"/>
                </a:prstClr>
              </a:solidFill>
              <a:effectLst/>
              <a:uLnTx/>
              <a:uFillTx/>
              <a:latin typeface="华文琥珀" panose="02010800040101010101" charset="-122"/>
              <a:ea typeface="华文琥珀" panose="02010800040101010101" charset="-122"/>
              <a:cs typeface="Arial" panose="020B0604020202020204" pitchFamily="34" charset="0"/>
              <a:sym typeface="+mn-ea"/>
            </a:endParaRPr>
          </a:p>
        </p:txBody>
      </p:sp>
      <p:pic>
        <p:nvPicPr>
          <p:cNvPr id="17" name="图片 16" descr="纳税人学堂0714.jpg"/>
          <p:cNvPicPr>
            <a:picLocks noChangeAspect="1"/>
          </p:cNvPicPr>
          <p:nvPr/>
        </p:nvPicPr>
        <p:blipFill>
          <a:blip r:embed="rId1" cstate="print">
            <a:clrChange>
              <a:clrFrom>
                <a:srgbClr val="FFFFFF"/>
              </a:clrFrom>
              <a:clrTo>
                <a:srgbClr val="FFFFFF">
                  <a:alpha val="0"/>
                </a:srgbClr>
              </a:clrTo>
            </a:clrChange>
          </a:blip>
          <a:srcRect r="53628"/>
          <a:stretch>
            <a:fillRect/>
          </a:stretch>
        </p:blipFill>
        <p:spPr>
          <a:xfrm>
            <a:off x="459105" y="2186940"/>
            <a:ext cx="1381760" cy="1825625"/>
          </a:xfrm>
          <a:prstGeom prst="rect">
            <a:avLst/>
          </a:prstGeom>
        </p:spPr>
      </p:pic>
      <p:sp>
        <p:nvSpPr>
          <p:cNvPr id="20" name="TextBox 19"/>
          <p:cNvSpPr txBox="1"/>
          <p:nvPr/>
        </p:nvSpPr>
        <p:spPr>
          <a:xfrm>
            <a:off x="748030" y="213995"/>
            <a:ext cx="4952365" cy="46164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400" b="1" i="0" u="none" strike="noStrike" kern="1600" cap="none" spc="3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rPr>
              <a:t>成都税务纳税人学堂</a:t>
            </a:r>
            <a:endParaRPr kumimoji="0" lang="zh-CN" altLang="en-US" sz="2400" b="1" i="0" u="none" strike="noStrike" kern="1600" cap="none" spc="3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pic>
        <p:nvPicPr>
          <p:cNvPr id="3" name="图片 2" descr="2"/>
          <p:cNvPicPr>
            <a:picLocks noChangeAspect="1"/>
          </p:cNvPicPr>
          <p:nvPr/>
        </p:nvPicPr>
        <p:blipFill>
          <a:blip r:embed="rId2" cstate="print"/>
          <a:stretch>
            <a:fillRect/>
          </a:stretch>
        </p:blipFill>
        <p:spPr>
          <a:xfrm>
            <a:off x="54669" y="146133"/>
            <a:ext cx="693671" cy="529818"/>
          </a:xfrm>
          <a:prstGeom prst="rect">
            <a:avLst/>
          </a:prstGeom>
        </p:spPr>
      </p:pic>
      <p:sp>
        <p:nvSpPr>
          <p:cNvPr id="8" name="标题 4"/>
          <p:cNvSpPr txBox="1"/>
          <p:nvPr/>
        </p:nvSpPr>
        <p:spPr bwMode="auto">
          <a:xfrm>
            <a:off x="2771800" y="2195829"/>
            <a:ext cx="4629834" cy="639445"/>
          </a:xfrm>
          <a:prstGeom prst="rect">
            <a:avLst/>
          </a:prstGeom>
          <a:ln w="9525">
            <a:noFill/>
            <a:miter lim="800000"/>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anchor="ctr" anchorCtr="0" compatLnSpc="1"/>
          <a:lstStyle>
            <a:lvl1pPr algn="ctr" rtl="0" eaLnBrk="0" fontAlgn="base" hangingPunct="0">
              <a:spcBef>
                <a:spcPct val="0"/>
              </a:spcBef>
              <a:spcAft>
                <a:spcPct val="0"/>
              </a:spcAft>
              <a:defRPr sz="4400">
                <a:solidFill>
                  <a:schemeClr val="lt1"/>
                </a:solidFill>
                <a:latin typeface="+mn-lt"/>
                <a:ea typeface="+mn-ea"/>
                <a:cs typeface="+mn-cs"/>
              </a:defRPr>
            </a:lvl1pPr>
            <a:lvl2pPr algn="ctr" rtl="0" eaLnBrk="0" fontAlgn="base" hangingPunct="0">
              <a:spcBef>
                <a:spcPct val="0"/>
              </a:spcBef>
              <a:spcAft>
                <a:spcPct val="0"/>
              </a:spcAft>
              <a:defRPr sz="4400">
                <a:solidFill>
                  <a:schemeClr val="lt1"/>
                </a:solidFill>
                <a:latin typeface="+mn-lt"/>
                <a:ea typeface="+mn-ea"/>
                <a:cs typeface="+mn-cs"/>
              </a:defRPr>
            </a:lvl2pPr>
            <a:lvl3pPr algn="ctr" rtl="0" eaLnBrk="0" fontAlgn="base" hangingPunct="0">
              <a:spcBef>
                <a:spcPct val="0"/>
              </a:spcBef>
              <a:spcAft>
                <a:spcPct val="0"/>
              </a:spcAft>
              <a:defRPr sz="4400">
                <a:solidFill>
                  <a:schemeClr val="lt1"/>
                </a:solidFill>
                <a:latin typeface="+mn-lt"/>
                <a:ea typeface="+mn-ea"/>
                <a:cs typeface="+mn-cs"/>
              </a:defRPr>
            </a:lvl3pPr>
            <a:lvl4pPr algn="ctr" rtl="0" eaLnBrk="0" fontAlgn="base" hangingPunct="0">
              <a:spcBef>
                <a:spcPct val="0"/>
              </a:spcBef>
              <a:spcAft>
                <a:spcPct val="0"/>
              </a:spcAft>
              <a:defRPr sz="4400">
                <a:solidFill>
                  <a:schemeClr val="lt1"/>
                </a:solidFill>
                <a:latin typeface="+mn-lt"/>
                <a:ea typeface="+mn-ea"/>
                <a:cs typeface="+mn-cs"/>
              </a:defRPr>
            </a:lvl4pPr>
            <a:lvl5pPr algn="ctr" rtl="0" eaLnBrk="0" fontAlgn="base" hangingPunct="0">
              <a:spcBef>
                <a:spcPct val="0"/>
              </a:spcBef>
              <a:spcAft>
                <a:spcPct val="0"/>
              </a:spcAft>
              <a:defRPr sz="4400">
                <a:solidFill>
                  <a:schemeClr val="lt1"/>
                </a:solidFill>
                <a:latin typeface="+mn-lt"/>
                <a:ea typeface="+mn-ea"/>
                <a:cs typeface="+mn-cs"/>
              </a:defRPr>
            </a:lvl5pPr>
            <a:lvl6pPr marL="457200" algn="ctr" rtl="0" eaLnBrk="0" fontAlgn="base" hangingPunct="0">
              <a:spcBef>
                <a:spcPct val="0"/>
              </a:spcBef>
              <a:spcAft>
                <a:spcPct val="0"/>
              </a:spcAft>
              <a:defRPr sz="4400">
                <a:solidFill>
                  <a:schemeClr val="lt1"/>
                </a:solidFill>
                <a:latin typeface="+mn-lt"/>
                <a:ea typeface="+mn-ea"/>
                <a:cs typeface="+mn-cs"/>
              </a:defRPr>
            </a:lvl6pPr>
            <a:lvl7pPr marL="914400" algn="ctr" rtl="0" eaLnBrk="0" fontAlgn="base" hangingPunct="0">
              <a:spcBef>
                <a:spcPct val="0"/>
              </a:spcBef>
              <a:spcAft>
                <a:spcPct val="0"/>
              </a:spcAft>
              <a:defRPr sz="4400">
                <a:solidFill>
                  <a:schemeClr val="lt1"/>
                </a:solidFill>
                <a:latin typeface="+mn-lt"/>
                <a:ea typeface="+mn-ea"/>
                <a:cs typeface="+mn-cs"/>
              </a:defRPr>
            </a:lvl7pPr>
            <a:lvl8pPr marL="1371600" algn="ctr" rtl="0" eaLnBrk="0" fontAlgn="base" hangingPunct="0">
              <a:spcBef>
                <a:spcPct val="0"/>
              </a:spcBef>
              <a:spcAft>
                <a:spcPct val="0"/>
              </a:spcAft>
              <a:defRPr sz="4400">
                <a:solidFill>
                  <a:schemeClr val="lt1"/>
                </a:solidFill>
                <a:latin typeface="+mn-lt"/>
                <a:ea typeface="+mn-ea"/>
                <a:cs typeface="+mn-cs"/>
              </a:defRPr>
            </a:lvl8pPr>
            <a:lvl9pPr marL="1828800" algn="ctr" rtl="0" eaLnBrk="0" fontAlgn="base" hangingPunct="0">
              <a:spcBef>
                <a:spcPct val="0"/>
              </a:spcBef>
              <a:spcAft>
                <a:spcPct val="0"/>
              </a:spcAft>
              <a:defRPr sz="4400">
                <a:solidFill>
                  <a:schemeClr val="lt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zh-CN" altLang="en-US" sz="2800" b="1" i="0" u="none" strike="noStrike" kern="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cs typeface="+mn-cs"/>
              </a:rPr>
              <a:t>政策篇</a:t>
            </a:r>
            <a:endParaRPr kumimoji="0" lang="zh-CN" altLang="en-US" sz="2800" b="1" i="0" u="none" strike="noStrike" kern="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cs typeface="+mn-cs"/>
            </a:endParaRP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本框 9"/>
          <p:cNvSpPr txBox="1"/>
          <p:nvPr/>
        </p:nvSpPr>
        <p:spPr>
          <a:xfrm>
            <a:off x="1840865" y="944245"/>
            <a:ext cx="1512570" cy="36830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1800" b="0" i="0" u="none" strike="noStrike" kern="1200" cap="none" spc="0" normalizeH="0" baseline="0" noProof="0" dirty="0">
                <a:ln>
                  <a:noFill/>
                </a:ln>
                <a:solidFill>
                  <a:prstClr val="white">
                    <a:lumMod val="95000"/>
                  </a:prstClr>
                </a:solidFill>
                <a:effectLst/>
                <a:uLnTx/>
                <a:uFillTx/>
                <a:latin typeface="华文琥珀" panose="02010800040101010101" charset="-122"/>
                <a:ea typeface="华文琥珀" panose="02010800040101010101" charset="-122"/>
                <a:cs typeface="Arial" panose="020B0604020202020204" pitchFamily="34" charset="0"/>
              </a:rPr>
              <a:t>【优惠内容】</a:t>
            </a:r>
            <a:endParaRPr kumimoji="0" lang="zh-CN" altLang="en-US" sz="1800" b="0" i="0" u="none" strike="noStrike" kern="1200" cap="none" spc="0" normalizeH="0" baseline="0" noProof="0" dirty="0">
              <a:ln>
                <a:noFill/>
              </a:ln>
              <a:solidFill>
                <a:prstClr val="white">
                  <a:lumMod val="95000"/>
                </a:prstClr>
              </a:solidFill>
              <a:effectLst/>
              <a:uLnTx/>
              <a:uFillTx/>
              <a:latin typeface="华文琥珀" panose="02010800040101010101" charset="-122"/>
              <a:ea typeface="华文琥珀" panose="02010800040101010101" charset="-122"/>
              <a:cs typeface="Arial" panose="020B0604020202020204" pitchFamily="34" charset="0"/>
            </a:endParaRPr>
          </a:p>
        </p:txBody>
      </p:sp>
      <p:sp>
        <p:nvSpPr>
          <p:cNvPr id="11" name="文本框 10"/>
          <p:cNvSpPr txBox="1"/>
          <p:nvPr/>
        </p:nvSpPr>
        <p:spPr>
          <a:xfrm>
            <a:off x="1870075" y="3040380"/>
            <a:ext cx="1454150" cy="36830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1800" b="0" i="0" u="none" strike="noStrike" kern="1200" cap="none" spc="0" normalizeH="0" baseline="0" noProof="0">
                <a:ln>
                  <a:noFill/>
                </a:ln>
                <a:solidFill>
                  <a:prstClr val="white">
                    <a:lumMod val="95000"/>
                  </a:prstClr>
                </a:solidFill>
                <a:effectLst/>
                <a:uLnTx/>
                <a:uFillTx/>
                <a:latin typeface="华文琥珀" panose="02010800040101010101" charset="-122"/>
                <a:ea typeface="华文琥珀" panose="02010800040101010101" charset="-122"/>
                <a:cs typeface="Arial" panose="020B0604020202020204" pitchFamily="34" charset="0"/>
                <a:sym typeface="+mn-ea"/>
              </a:rPr>
              <a:t>【享受条件】</a:t>
            </a:r>
            <a:endParaRPr kumimoji="0" lang="zh-CN" altLang="en-US" sz="1800" b="0" i="0" u="none" strike="noStrike" kern="1200" cap="none" spc="0" normalizeH="0" baseline="0" noProof="0">
              <a:ln>
                <a:noFill/>
              </a:ln>
              <a:solidFill>
                <a:prstClr val="white">
                  <a:lumMod val="95000"/>
                </a:prstClr>
              </a:solidFill>
              <a:effectLst/>
              <a:uLnTx/>
              <a:uFillTx/>
              <a:latin typeface="华文琥珀" panose="02010800040101010101" charset="-122"/>
              <a:ea typeface="华文琥珀" panose="02010800040101010101" charset="-122"/>
              <a:cs typeface="Arial" panose="020B0604020202020204" pitchFamily="34" charset="0"/>
              <a:sym typeface="+mn-ea"/>
            </a:endParaRPr>
          </a:p>
        </p:txBody>
      </p:sp>
      <p:pic>
        <p:nvPicPr>
          <p:cNvPr id="17" name="图片 16" descr="纳税人学堂0714.jpg"/>
          <p:cNvPicPr>
            <a:picLocks noChangeAspect="1"/>
          </p:cNvPicPr>
          <p:nvPr/>
        </p:nvPicPr>
        <p:blipFill>
          <a:blip r:embed="rId1" cstate="print">
            <a:clrChange>
              <a:clrFrom>
                <a:srgbClr val="FFFFFF"/>
              </a:clrFrom>
              <a:clrTo>
                <a:srgbClr val="FFFFFF">
                  <a:alpha val="0"/>
                </a:srgbClr>
              </a:clrTo>
            </a:clrChange>
          </a:blip>
          <a:srcRect r="53628"/>
          <a:stretch>
            <a:fillRect/>
          </a:stretch>
        </p:blipFill>
        <p:spPr>
          <a:xfrm>
            <a:off x="337273" y="2186940"/>
            <a:ext cx="1381760" cy="1825625"/>
          </a:xfrm>
          <a:prstGeom prst="rect">
            <a:avLst/>
          </a:prstGeom>
        </p:spPr>
      </p:pic>
      <p:sp>
        <p:nvSpPr>
          <p:cNvPr id="20" name="TextBox 19"/>
          <p:cNvSpPr txBox="1"/>
          <p:nvPr/>
        </p:nvSpPr>
        <p:spPr>
          <a:xfrm>
            <a:off x="748030" y="213995"/>
            <a:ext cx="4952365" cy="46164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400" b="1" i="0" u="none" strike="noStrike" kern="1600" cap="none" spc="3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rPr>
              <a:t>成都税务纳税人学堂</a:t>
            </a:r>
            <a:endParaRPr kumimoji="0" lang="zh-CN" altLang="en-US" sz="2400" b="1" i="0" u="none" strike="noStrike" kern="1600" cap="none" spc="3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pic>
        <p:nvPicPr>
          <p:cNvPr id="3" name="图片 2" descr="2"/>
          <p:cNvPicPr>
            <a:picLocks noChangeAspect="1"/>
          </p:cNvPicPr>
          <p:nvPr/>
        </p:nvPicPr>
        <p:blipFill>
          <a:blip r:embed="rId2" cstate="print"/>
          <a:stretch>
            <a:fillRect/>
          </a:stretch>
        </p:blipFill>
        <p:spPr>
          <a:xfrm>
            <a:off x="54669" y="146133"/>
            <a:ext cx="693671" cy="529818"/>
          </a:xfrm>
          <a:prstGeom prst="rect">
            <a:avLst/>
          </a:prstGeom>
        </p:spPr>
      </p:pic>
      <p:sp>
        <p:nvSpPr>
          <p:cNvPr id="14" name="六边形 13"/>
          <p:cNvSpPr/>
          <p:nvPr/>
        </p:nvSpPr>
        <p:spPr>
          <a:xfrm>
            <a:off x="1719033" y="964060"/>
            <a:ext cx="6986164" cy="1063112"/>
          </a:xfrm>
          <a:prstGeom prst="hexagon">
            <a:avLst/>
          </a:prstGeom>
          <a:gradFill flip="none" rotWithShape="1">
            <a:gsLst>
              <a:gs pos="0">
                <a:schemeClr val="bg1">
                  <a:lumMod val="85000"/>
                  <a:lumOff val="15000"/>
                </a:schemeClr>
              </a:gs>
              <a:gs pos="100000">
                <a:schemeClr val="bg1">
                  <a:lumMod val="85000"/>
                </a:schemeClr>
              </a:gs>
            </a:gsLst>
            <a:lin ang="13500000" scaled="1"/>
            <a:tileRect/>
          </a:gradFill>
          <a:ln>
            <a:gradFill>
              <a:gsLst>
                <a:gs pos="0">
                  <a:schemeClr val="bg1">
                    <a:lumMod val="71000"/>
                    <a:lumOff val="29000"/>
                  </a:schemeClr>
                </a:gs>
                <a:gs pos="100000">
                  <a:schemeClr val="bg1">
                    <a:lumMod val="85000"/>
                  </a:schemeClr>
                </a:gs>
              </a:gsLst>
              <a:lin ang="5400000" scaled="0"/>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黑体" panose="02010609060101010101" pitchFamily="49" charset="-122"/>
              <a:cs typeface="+mn-cs"/>
            </a:endParaRPr>
          </a:p>
        </p:txBody>
      </p:sp>
      <p:grpSp>
        <p:nvGrpSpPr>
          <p:cNvPr id="15" name="组合 14"/>
          <p:cNvGrpSpPr/>
          <p:nvPr/>
        </p:nvGrpSpPr>
        <p:grpSpPr>
          <a:xfrm rot="16200000">
            <a:off x="2047915" y="799773"/>
            <a:ext cx="1196692" cy="1350224"/>
            <a:chOff x="8439634" y="3544648"/>
            <a:chExt cx="1611146" cy="1817848"/>
          </a:xfrm>
        </p:grpSpPr>
        <p:sp>
          <p:nvSpPr>
            <p:cNvPr id="16" name="Freeform 5"/>
            <p:cNvSpPr/>
            <p:nvPr/>
          </p:nvSpPr>
          <p:spPr bwMode="auto">
            <a:xfrm rot="5400000">
              <a:off x="8336283" y="3647999"/>
              <a:ext cx="1817848" cy="1611146"/>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adFill flip="none" rotWithShape="1">
              <a:gsLst>
                <a:gs pos="0">
                  <a:schemeClr val="bg1">
                    <a:lumMod val="97000"/>
                  </a:schemeClr>
                </a:gs>
                <a:gs pos="100000">
                  <a:schemeClr val="bg1">
                    <a:lumMod val="85000"/>
                  </a:schemeClr>
                </a:gs>
              </a:gsLst>
              <a:lin ang="2700000" scaled="1"/>
              <a:tileRect/>
            </a:gradFill>
            <a:ln w="19050">
              <a:gradFill flip="none" rotWithShape="1">
                <a:gsLst>
                  <a:gs pos="100000">
                    <a:schemeClr val="bg1">
                      <a:lumMod val="75000"/>
                    </a:schemeClr>
                  </a:gs>
                  <a:gs pos="0">
                    <a:schemeClr val="bg1"/>
                  </a:gs>
                </a:gsLst>
                <a:lin ang="2700000" scaled="1"/>
                <a:tileRect/>
              </a:gradFill>
            </a:ln>
            <a:effectLst>
              <a:outerShdw blurRad="127000" dist="50800" dir="2700000" algn="tl" rotWithShape="0">
                <a:prstClr val="black">
                  <a:alpha val="40000"/>
                </a:prstClr>
              </a:outerShdw>
            </a:effectLst>
          </p:spPr>
          <p:txBody>
            <a:bodyPr vert="horz" wrap="square" lIns="96429" tIns="48214" rIns="96429" bIns="48214"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Arial" panose="020B0604020202020204" pitchFamily="34" charset="0"/>
              </a:endParaRPr>
            </a:p>
          </p:txBody>
        </p:sp>
        <p:sp>
          <p:nvSpPr>
            <p:cNvPr id="18" name="Freeform 5"/>
            <p:cNvSpPr/>
            <p:nvPr/>
          </p:nvSpPr>
          <p:spPr bwMode="auto">
            <a:xfrm rot="5400000">
              <a:off x="8582835" y="3866516"/>
              <a:ext cx="1324744" cy="117411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rgbClr val="C00000"/>
            </a:solidFill>
            <a:ln w="15875">
              <a:gradFill flip="none" rotWithShape="1">
                <a:gsLst>
                  <a:gs pos="0">
                    <a:schemeClr val="bg1">
                      <a:lumMod val="65000"/>
                    </a:schemeClr>
                  </a:gs>
                  <a:gs pos="100000">
                    <a:schemeClr val="bg1"/>
                  </a:gs>
                </a:gsLst>
                <a:lin ang="2700000" scaled="1"/>
                <a:tileRect/>
              </a:gradFill>
            </a:ln>
            <a:effectLst>
              <a:innerShdw blurRad="50800" dist="25400" dir="13500000">
                <a:prstClr val="black">
                  <a:alpha val="50000"/>
                </a:prstClr>
              </a:innerShdw>
            </a:effectLst>
          </p:spPr>
          <p:txBody>
            <a:bodyPr vert="horz" wrap="square" lIns="96429" tIns="48214" rIns="96429" bIns="48214"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Arial" panose="020B0604020202020204" pitchFamily="34" charset="0"/>
              </a:endParaRPr>
            </a:p>
          </p:txBody>
        </p:sp>
      </p:grpSp>
      <p:sp>
        <p:nvSpPr>
          <p:cNvPr id="21" name="文本1"/>
          <p:cNvSpPr>
            <a:spLocks noChangeArrowheads="1"/>
          </p:cNvSpPr>
          <p:nvPr/>
        </p:nvSpPr>
        <p:spPr bwMode="gray">
          <a:xfrm>
            <a:off x="3685703" y="1133008"/>
            <a:ext cx="4312938" cy="760585"/>
          </a:xfrm>
          <a:prstGeom prst="roundRect">
            <a:avLst>
              <a:gd name="adj" fmla="val 0"/>
            </a:avLst>
          </a:prstGeom>
          <a:noFill/>
          <a:ln w="28575" cap="flat" cmpd="sng" algn="ctr">
            <a:noFill/>
            <a:prstDash val="solid"/>
          </a:ln>
          <a:effectLst/>
        </p:spPr>
        <p:txBody>
          <a:bodyPr lIns="96417" tIns="48209" rIns="96417" bIns="48209"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en-US" altLang="zh-CN" sz="1800" b="0" i="0" u="none" strike="noStrike" kern="0" cap="none" spc="0" normalizeH="0" baseline="0" noProof="0" dirty="0">
                <a:ln>
                  <a:noFill/>
                </a:ln>
                <a:solidFill>
                  <a:prstClr val="black"/>
                </a:solidFill>
                <a:effectLst/>
                <a:uLnTx/>
                <a:uFillTx/>
                <a:latin typeface="Arial" panose="020B0604020202020204"/>
                <a:ea typeface="黑体" panose="02010609060101010101" pitchFamily="49" charset="-122"/>
                <a:cs typeface="+mn-cs"/>
              </a:rPr>
              <a:t>《</a:t>
            </a:r>
            <a:r>
              <a:rPr kumimoji="0" lang="zh-CN" altLang="en-US" sz="1800" b="0" i="0" u="none" strike="noStrike" kern="1200" cap="none" spc="0" normalizeH="0" baseline="0" noProof="0" dirty="0">
                <a:ln>
                  <a:noFill/>
                </a:ln>
                <a:solidFill>
                  <a:prstClr val="black"/>
                </a:solidFill>
                <a:effectLst/>
                <a:uLnTx/>
                <a:uFillTx/>
                <a:latin typeface="Arial" panose="020B0604020202020204"/>
                <a:ea typeface="黑体" panose="02010609060101010101" pitchFamily="49" charset="-122"/>
                <a:cs typeface="+mn-cs"/>
              </a:rPr>
              <a:t>财政部   税务总局  关于实施小微企业普惠性税收减免政策的通知</a:t>
            </a:r>
            <a:r>
              <a:rPr kumimoji="0" lang="en-US" altLang="zh-CN" sz="1800" b="0" i="0" u="none" strike="noStrike" kern="0" cap="none" spc="0" normalizeH="0" baseline="0" noProof="0" dirty="0">
                <a:ln>
                  <a:noFill/>
                </a:ln>
                <a:solidFill>
                  <a:prstClr val="black"/>
                </a:solidFill>
                <a:effectLst/>
                <a:uLnTx/>
                <a:uFillTx/>
                <a:latin typeface="Arial" panose="020B0604020202020204"/>
                <a:ea typeface="黑体" panose="02010609060101010101" pitchFamily="49" charset="-122"/>
                <a:cs typeface="+mn-cs"/>
              </a:rPr>
              <a:t>》</a:t>
            </a:r>
            <a:endParaRPr kumimoji="0" lang="en-US" altLang="zh-CN" sz="1800" b="0" i="0" u="none" strike="noStrike" kern="0" cap="none" spc="0" normalizeH="0" baseline="0" noProof="0" dirty="0">
              <a:ln>
                <a:noFill/>
              </a:ln>
              <a:solidFill>
                <a:prstClr val="black"/>
              </a:solidFill>
              <a:effectLst/>
              <a:uLnTx/>
              <a:uFillTx/>
              <a:latin typeface="Arial" panose="020B0604020202020204"/>
              <a:ea typeface="黑体" panose="02010609060101010101" pitchFamily="49" charset="-122"/>
              <a:cs typeface="+mn-cs"/>
            </a:endParaRPr>
          </a:p>
          <a:p>
            <a:pPr marL="0" marR="0" lvl="0" indent="0" algn="ctr" defTabSz="914400" rtl="0" eaLnBrk="0" fontAlgn="base" latinLnBrk="0" hangingPunct="0">
              <a:lnSpc>
                <a:spcPct val="100000"/>
              </a:lnSpc>
              <a:spcBef>
                <a:spcPct val="0"/>
              </a:spcBef>
              <a:spcAft>
                <a:spcPct val="0"/>
              </a:spcAft>
              <a:buClrTx/>
              <a:buSzTx/>
              <a:buFontTx/>
              <a:buNone/>
              <a:defRPr/>
            </a:pPr>
            <a:r>
              <a:rPr kumimoji="0" lang="zh-CN" altLang="en-US" sz="1800" b="0" i="0" u="none" strike="noStrike" kern="0" cap="none" spc="0" normalizeH="0" baseline="0" noProof="0" dirty="0">
                <a:ln>
                  <a:noFill/>
                </a:ln>
                <a:solidFill>
                  <a:prstClr val="black"/>
                </a:solidFill>
                <a:effectLst/>
                <a:uLnTx/>
                <a:uFillTx/>
                <a:latin typeface="Arial" panose="020B0604020202020204"/>
                <a:ea typeface="黑体" panose="02010609060101010101" pitchFamily="49" charset="-122"/>
                <a:cs typeface="+mn-cs"/>
              </a:rPr>
              <a:t>（财税</a:t>
            </a:r>
            <a:r>
              <a:rPr kumimoji="0" lang="en-US" altLang="zh-CN" sz="1800" b="0" i="0" u="none" strike="noStrike" kern="0" cap="none" spc="0" normalizeH="0" baseline="0" noProof="0" dirty="0">
                <a:ln>
                  <a:noFill/>
                </a:ln>
                <a:solidFill>
                  <a:prstClr val="black"/>
                </a:solidFill>
                <a:effectLst/>
                <a:uLnTx/>
                <a:uFillTx/>
                <a:latin typeface="Arial" panose="020B0604020202020204"/>
                <a:ea typeface="黑体" panose="02010609060101010101" pitchFamily="49" charset="-122"/>
                <a:cs typeface="+mn-cs"/>
              </a:rPr>
              <a:t>〔2019〕13</a:t>
            </a:r>
            <a:r>
              <a:rPr kumimoji="0" lang="zh-CN" altLang="en-US" sz="1800" b="0" i="0" u="none" strike="noStrike" kern="0" cap="none" spc="0" normalizeH="0" baseline="0" noProof="0" dirty="0">
                <a:ln>
                  <a:noFill/>
                </a:ln>
                <a:solidFill>
                  <a:prstClr val="black"/>
                </a:solidFill>
                <a:effectLst/>
                <a:uLnTx/>
                <a:uFillTx/>
                <a:latin typeface="Arial" panose="020B0604020202020204"/>
                <a:ea typeface="黑体" panose="02010609060101010101" pitchFamily="49" charset="-122"/>
                <a:cs typeface="+mn-cs"/>
              </a:rPr>
              <a:t>号）</a:t>
            </a:r>
            <a:endParaRPr kumimoji="0" lang="en-GB" altLang="zh-CN" sz="18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ea"/>
              <a:sym typeface="+mn-lt"/>
            </a:endParaRPr>
          </a:p>
        </p:txBody>
      </p:sp>
      <p:sp>
        <p:nvSpPr>
          <p:cNvPr id="22" name="六边形 21"/>
          <p:cNvSpPr/>
          <p:nvPr/>
        </p:nvSpPr>
        <p:spPr>
          <a:xfrm>
            <a:off x="1719033" y="2331154"/>
            <a:ext cx="6986164" cy="1063112"/>
          </a:xfrm>
          <a:prstGeom prst="hexagon">
            <a:avLst/>
          </a:prstGeom>
          <a:gradFill flip="none" rotWithShape="1">
            <a:gsLst>
              <a:gs pos="0">
                <a:schemeClr val="bg1">
                  <a:lumMod val="85000"/>
                  <a:lumOff val="15000"/>
                </a:schemeClr>
              </a:gs>
              <a:gs pos="100000">
                <a:schemeClr val="bg1">
                  <a:lumMod val="85000"/>
                </a:schemeClr>
              </a:gs>
            </a:gsLst>
            <a:lin ang="13500000" scaled="1"/>
            <a:tileRect/>
          </a:gradFill>
          <a:ln>
            <a:gradFill>
              <a:gsLst>
                <a:gs pos="0">
                  <a:schemeClr val="bg1">
                    <a:lumMod val="71000"/>
                    <a:lumOff val="29000"/>
                  </a:schemeClr>
                </a:gs>
                <a:gs pos="100000">
                  <a:schemeClr val="bg1">
                    <a:lumMod val="85000"/>
                  </a:schemeClr>
                </a:gs>
              </a:gsLst>
              <a:lin ang="5400000" scaled="0"/>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黑体" panose="02010609060101010101" pitchFamily="49" charset="-122"/>
              <a:cs typeface="+mn-cs"/>
            </a:endParaRPr>
          </a:p>
        </p:txBody>
      </p:sp>
      <p:grpSp>
        <p:nvGrpSpPr>
          <p:cNvPr id="23" name="组合 22"/>
          <p:cNvGrpSpPr/>
          <p:nvPr/>
        </p:nvGrpSpPr>
        <p:grpSpPr>
          <a:xfrm rot="16200000">
            <a:off x="2047915" y="2166868"/>
            <a:ext cx="1196692" cy="1350224"/>
            <a:chOff x="8439634" y="3544648"/>
            <a:chExt cx="1611146" cy="1817848"/>
          </a:xfrm>
        </p:grpSpPr>
        <p:sp>
          <p:nvSpPr>
            <p:cNvPr id="24" name="Freeform 5"/>
            <p:cNvSpPr/>
            <p:nvPr/>
          </p:nvSpPr>
          <p:spPr bwMode="auto">
            <a:xfrm rot="5400000">
              <a:off x="8336283" y="3647999"/>
              <a:ext cx="1817848" cy="1611146"/>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adFill flip="none" rotWithShape="1">
              <a:gsLst>
                <a:gs pos="0">
                  <a:schemeClr val="bg1">
                    <a:lumMod val="97000"/>
                  </a:schemeClr>
                </a:gs>
                <a:gs pos="100000">
                  <a:schemeClr val="bg1">
                    <a:lumMod val="85000"/>
                  </a:schemeClr>
                </a:gs>
              </a:gsLst>
              <a:lin ang="2700000" scaled="1"/>
              <a:tileRect/>
            </a:gradFill>
            <a:ln w="19050">
              <a:gradFill flip="none" rotWithShape="1">
                <a:gsLst>
                  <a:gs pos="100000">
                    <a:schemeClr val="bg1">
                      <a:lumMod val="75000"/>
                    </a:schemeClr>
                  </a:gs>
                  <a:gs pos="0">
                    <a:schemeClr val="bg1"/>
                  </a:gs>
                </a:gsLst>
                <a:lin ang="2700000" scaled="1"/>
                <a:tileRect/>
              </a:gradFill>
            </a:ln>
            <a:effectLst>
              <a:outerShdw blurRad="127000" dist="50800" dir="2700000" algn="tl" rotWithShape="0">
                <a:prstClr val="black">
                  <a:alpha val="40000"/>
                </a:prstClr>
              </a:outerShdw>
            </a:effectLst>
          </p:spPr>
          <p:txBody>
            <a:bodyPr vert="horz" wrap="square" lIns="96429" tIns="48214" rIns="96429" bIns="48214"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Arial" panose="020B0604020202020204" pitchFamily="34" charset="0"/>
              </a:endParaRPr>
            </a:p>
          </p:txBody>
        </p:sp>
        <p:sp>
          <p:nvSpPr>
            <p:cNvPr id="25" name="Freeform 5"/>
            <p:cNvSpPr/>
            <p:nvPr/>
          </p:nvSpPr>
          <p:spPr bwMode="auto">
            <a:xfrm rot="5400000">
              <a:off x="8582835" y="3866516"/>
              <a:ext cx="1324744" cy="117411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rgbClr val="FFC000"/>
            </a:solidFill>
            <a:ln w="15875">
              <a:gradFill flip="none" rotWithShape="1">
                <a:gsLst>
                  <a:gs pos="0">
                    <a:schemeClr val="bg1">
                      <a:lumMod val="65000"/>
                    </a:schemeClr>
                  </a:gs>
                  <a:gs pos="100000">
                    <a:schemeClr val="bg1"/>
                  </a:gs>
                </a:gsLst>
                <a:lin ang="2700000" scaled="1"/>
                <a:tileRect/>
              </a:gradFill>
            </a:ln>
            <a:effectLst>
              <a:innerShdw blurRad="50800" dist="25400" dir="13500000">
                <a:prstClr val="black">
                  <a:alpha val="50000"/>
                </a:prstClr>
              </a:innerShdw>
            </a:effectLst>
          </p:spPr>
          <p:txBody>
            <a:bodyPr vert="horz" wrap="square" lIns="96429" tIns="48214" rIns="96429" bIns="48214"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Arial" panose="020B0604020202020204" pitchFamily="34" charset="0"/>
              </a:endParaRPr>
            </a:p>
          </p:txBody>
        </p:sp>
      </p:grpSp>
      <p:sp>
        <p:nvSpPr>
          <p:cNvPr id="27" name="文本1"/>
          <p:cNvSpPr>
            <a:spLocks noChangeArrowheads="1"/>
          </p:cNvSpPr>
          <p:nvPr/>
        </p:nvSpPr>
        <p:spPr bwMode="gray">
          <a:xfrm>
            <a:off x="3353435" y="2500103"/>
            <a:ext cx="5106997" cy="760585"/>
          </a:xfrm>
          <a:prstGeom prst="roundRect">
            <a:avLst>
              <a:gd name="adj" fmla="val 0"/>
            </a:avLst>
          </a:prstGeom>
          <a:noFill/>
          <a:ln w="28575" cap="flat" cmpd="sng" algn="ctr">
            <a:noFill/>
            <a:prstDash val="solid"/>
          </a:ln>
          <a:effectLst/>
        </p:spPr>
        <p:txBody>
          <a:bodyPr lIns="96417" tIns="48209" rIns="96417" bIns="48209"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en-US" altLang="zh-CN" sz="1800" b="0" i="0" u="none" strike="noStrike" kern="0" cap="none" spc="0" normalizeH="0" baseline="0" noProof="0" dirty="0">
                <a:ln>
                  <a:noFill/>
                </a:ln>
                <a:solidFill>
                  <a:prstClr val="black"/>
                </a:solidFill>
                <a:effectLst/>
                <a:uLnTx/>
                <a:uFillTx/>
                <a:latin typeface="Arial" panose="020B0604020202020204"/>
                <a:ea typeface="黑体" panose="02010609060101010101" pitchFamily="49" charset="-122"/>
                <a:cs typeface="+mn-cs"/>
              </a:rPr>
              <a:t>《</a:t>
            </a:r>
            <a:r>
              <a:rPr kumimoji="0" lang="zh-CN" altLang="en-US" sz="1800" b="0" i="0" u="none" strike="noStrike" kern="1200" cap="none" spc="0" normalizeH="0" baseline="0" noProof="0" dirty="0">
                <a:ln>
                  <a:noFill/>
                </a:ln>
                <a:solidFill>
                  <a:prstClr val="black"/>
                </a:solidFill>
                <a:effectLst/>
                <a:uLnTx/>
                <a:uFillTx/>
                <a:latin typeface="Arial" panose="020B0604020202020204"/>
                <a:ea typeface="黑体" panose="02010609060101010101" pitchFamily="49" charset="-122"/>
                <a:cs typeface="+mn-cs"/>
              </a:rPr>
              <a:t>国家税务总局 </a:t>
            </a:r>
            <a:r>
              <a:rPr kumimoji="0" lang="zh-CN" altLang="en-US" sz="1800" b="0" i="0" u="none" strike="noStrike" kern="1200" cap="none" spc="0" normalizeH="0" baseline="0" noProof="0" dirty="0">
                <a:ln>
                  <a:noFill/>
                </a:ln>
                <a:solidFill>
                  <a:prstClr val="white"/>
                </a:solidFill>
                <a:effectLst/>
                <a:uLnTx/>
                <a:uFillTx/>
                <a:latin typeface="Arial" panose="020B0604020202020204"/>
                <a:ea typeface="黑体" panose="02010609060101010101" pitchFamily="49" charset="-122"/>
                <a:cs typeface="+mn-cs"/>
              </a:rPr>
              <a:t> </a:t>
            </a:r>
            <a:r>
              <a:rPr kumimoji="0" lang="zh-CN" altLang="en-US" sz="1800" b="0" i="0" u="none" strike="noStrike" kern="1200" cap="none" spc="0" normalizeH="0" baseline="0" noProof="0" dirty="0">
                <a:ln>
                  <a:noFill/>
                </a:ln>
                <a:solidFill>
                  <a:prstClr val="black"/>
                </a:solidFill>
                <a:effectLst/>
                <a:uLnTx/>
                <a:uFillTx/>
                <a:latin typeface="Arial" panose="020B0604020202020204"/>
                <a:ea typeface="黑体" panose="02010609060101010101" pitchFamily="49" charset="-122"/>
                <a:cs typeface="+mn-cs"/>
              </a:rPr>
              <a:t>关于增值税小规模纳税人地方税种和相关附加减征政策有关征管问题的公告</a:t>
            </a:r>
            <a:r>
              <a:rPr kumimoji="0" lang="en-US" altLang="zh-CN" sz="1800" b="0" i="0" u="none" strike="noStrike" kern="0" cap="none" spc="0" normalizeH="0" baseline="0" noProof="0" dirty="0">
                <a:ln>
                  <a:noFill/>
                </a:ln>
                <a:solidFill>
                  <a:prstClr val="black"/>
                </a:solidFill>
                <a:effectLst/>
                <a:uLnTx/>
                <a:uFillTx/>
                <a:latin typeface="Arial" panose="020B0604020202020204"/>
                <a:ea typeface="黑体" panose="02010609060101010101" pitchFamily="49" charset="-122"/>
                <a:cs typeface="+mn-cs"/>
              </a:rPr>
              <a:t>》</a:t>
            </a:r>
            <a:endParaRPr kumimoji="0" lang="en-US" altLang="zh-CN" sz="1800" b="0" i="0" u="none" strike="noStrike" kern="0" cap="none" spc="0" normalizeH="0" baseline="0" noProof="0" dirty="0">
              <a:ln>
                <a:noFill/>
              </a:ln>
              <a:solidFill>
                <a:prstClr val="black"/>
              </a:solidFill>
              <a:effectLst/>
              <a:uLnTx/>
              <a:uFillTx/>
              <a:latin typeface="Arial" panose="020B0604020202020204"/>
              <a:ea typeface="黑体" panose="02010609060101010101" pitchFamily="49" charset="-122"/>
              <a:cs typeface="+mn-cs"/>
            </a:endParaRPr>
          </a:p>
          <a:p>
            <a:pPr marL="0" marR="0" lvl="0" indent="0" algn="ctr" defTabSz="914400" rtl="0" eaLnBrk="0" fontAlgn="base" latinLnBrk="0" hangingPunct="0">
              <a:lnSpc>
                <a:spcPct val="100000"/>
              </a:lnSpc>
              <a:spcBef>
                <a:spcPct val="0"/>
              </a:spcBef>
              <a:spcAft>
                <a:spcPct val="0"/>
              </a:spcAft>
              <a:buClrTx/>
              <a:buSzTx/>
              <a:buFontTx/>
              <a:buNone/>
              <a:defRPr/>
            </a:pPr>
            <a:r>
              <a:rPr kumimoji="0" lang="zh-CN" altLang="en-US" sz="1800" b="0" i="0" u="none" strike="noStrike" kern="0" cap="none" spc="0" normalizeH="0" baseline="0" noProof="0" dirty="0">
                <a:ln>
                  <a:noFill/>
                </a:ln>
                <a:solidFill>
                  <a:prstClr val="black"/>
                </a:solidFill>
                <a:effectLst/>
                <a:uLnTx/>
                <a:uFillTx/>
                <a:latin typeface="Arial" panose="020B0604020202020204"/>
                <a:ea typeface="黑体" panose="02010609060101010101" pitchFamily="49" charset="-122"/>
                <a:cs typeface="+mn-cs"/>
              </a:rPr>
              <a:t>（</a:t>
            </a:r>
            <a:r>
              <a:rPr kumimoji="0" lang="zh-CN" altLang="en-US" sz="1800" b="0" i="0" u="none" strike="noStrike" kern="1200" cap="none" spc="0" normalizeH="0" baseline="0" noProof="0" dirty="0">
                <a:ln>
                  <a:noFill/>
                </a:ln>
                <a:solidFill>
                  <a:prstClr val="black"/>
                </a:solidFill>
                <a:effectLst/>
                <a:uLnTx/>
                <a:uFillTx/>
                <a:latin typeface="Arial" panose="020B0604020202020204"/>
                <a:ea typeface="黑体" panose="02010609060101010101" pitchFamily="49" charset="-122"/>
                <a:cs typeface="+mn-cs"/>
              </a:rPr>
              <a:t>国家税务总局公告</a:t>
            </a:r>
            <a:r>
              <a:rPr kumimoji="0" lang="en-US" altLang="zh-CN" sz="1800" b="0" i="0" u="none" strike="noStrike" kern="1200" cap="none" spc="0" normalizeH="0" baseline="0" noProof="0" dirty="0">
                <a:ln>
                  <a:noFill/>
                </a:ln>
                <a:solidFill>
                  <a:prstClr val="black"/>
                </a:solidFill>
                <a:effectLst/>
                <a:uLnTx/>
                <a:uFillTx/>
                <a:latin typeface="Arial" panose="020B0604020202020204"/>
                <a:ea typeface="黑体" panose="02010609060101010101" pitchFamily="49" charset="-122"/>
                <a:cs typeface="+mn-cs"/>
              </a:rPr>
              <a:t>2019</a:t>
            </a:r>
            <a:r>
              <a:rPr kumimoji="0" lang="zh-CN" altLang="en-US" sz="1800" b="0" i="0" u="none" strike="noStrike" kern="1200" cap="none" spc="0" normalizeH="0" baseline="0" noProof="0" dirty="0">
                <a:ln>
                  <a:noFill/>
                </a:ln>
                <a:solidFill>
                  <a:prstClr val="black"/>
                </a:solidFill>
                <a:effectLst/>
                <a:uLnTx/>
                <a:uFillTx/>
                <a:latin typeface="Arial" panose="020B0604020202020204"/>
                <a:ea typeface="黑体" panose="02010609060101010101" pitchFamily="49" charset="-122"/>
                <a:cs typeface="+mn-cs"/>
              </a:rPr>
              <a:t>年第</a:t>
            </a:r>
            <a:r>
              <a:rPr kumimoji="0" lang="en-US" altLang="zh-CN" sz="1800" b="0" i="0" u="none" strike="noStrike" kern="1200" cap="none" spc="0" normalizeH="0" baseline="0" noProof="0" dirty="0">
                <a:ln>
                  <a:noFill/>
                </a:ln>
                <a:solidFill>
                  <a:prstClr val="black"/>
                </a:solidFill>
                <a:effectLst/>
                <a:uLnTx/>
                <a:uFillTx/>
                <a:latin typeface="Arial" panose="020B0604020202020204"/>
                <a:ea typeface="黑体" panose="02010609060101010101" pitchFamily="49" charset="-122"/>
                <a:cs typeface="+mn-cs"/>
              </a:rPr>
              <a:t>5</a:t>
            </a:r>
            <a:r>
              <a:rPr kumimoji="0" lang="zh-CN" altLang="en-US" sz="1800" b="0" i="0" u="none" strike="noStrike" kern="1200" cap="none" spc="0" normalizeH="0" baseline="0" noProof="0" dirty="0">
                <a:ln>
                  <a:noFill/>
                </a:ln>
                <a:solidFill>
                  <a:prstClr val="black"/>
                </a:solidFill>
                <a:effectLst/>
                <a:uLnTx/>
                <a:uFillTx/>
                <a:latin typeface="Arial" panose="020B0604020202020204"/>
                <a:ea typeface="黑体" panose="02010609060101010101" pitchFamily="49" charset="-122"/>
                <a:cs typeface="+mn-cs"/>
              </a:rPr>
              <a:t>号</a:t>
            </a:r>
            <a:r>
              <a:rPr kumimoji="0" lang="zh-CN" altLang="en-US" sz="1800" b="0" i="0" u="none" strike="noStrike" kern="0" cap="none" spc="0" normalizeH="0" baseline="0" noProof="0" dirty="0">
                <a:ln>
                  <a:noFill/>
                </a:ln>
                <a:solidFill>
                  <a:prstClr val="black"/>
                </a:solidFill>
                <a:effectLst/>
                <a:uLnTx/>
                <a:uFillTx/>
                <a:latin typeface="Arial" panose="020B0604020202020204"/>
                <a:ea typeface="黑体" panose="02010609060101010101" pitchFamily="49" charset="-122"/>
                <a:cs typeface="+mn-cs"/>
              </a:rPr>
              <a:t>）</a:t>
            </a:r>
            <a:endParaRPr kumimoji="0" lang="en-GB" altLang="zh-CN" sz="18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ea"/>
              <a:sym typeface="+mn-lt"/>
            </a:endParaRPr>
          </a:p>
        </p:txBody>
      </p:sp>
      <p:sp>
        <p:nvSpPr>
          <p:cNvPr id="28" name="六边形 27"/>
          <p:cNvSpPr/>
          <p:nvPr/>
        </p:nvSpPr>
        <p:spPr>
          <a:xfrm>
            <a:off x="1719033" y="3702921"/>
            <a:ext cx="6986164" cy="1063112"/>
          </a:xfrm>
          <a:prstGeom prst="hexagon">
            <a:avLst/>
          </a:prstGeom>
          <a:gradFill flip="none" rotWithShape="1">
            <a:gsLst>
              <a:gs pos="0">
                <a:schemeClr val="bg1">
                  <a:lumMod val="85000"/>
                  <a:lumOff val="15000"/>
                </a:schemeClr>
              </a:gs>
              <a:gs pos="100000">
                <a:schemeClr val="bg1">
                  <a:lumMod val="85000"/>
                </a:schemeClr>
              </a:gs>
            </a:gsLst>
            <a:lin ang="13500000" scaled="1"/>
            <a:tileRect/>
          </a:gradFill>
          <a:ln>
            <a:gradFill>
              <a:gsLst>
                <a:gs pos="0">
                  <a:schemeClr val="bg1">
                    <a:lumMod val="71000"/>
                    <a:lumOff val="29000"/>
                  </a:schemeClr>
                </a:gs>
                <a:gs pos="100000">
                  <a:schemeClr val="bg1">
                    <a:lumMod val="85000"/>
                  </a:schemeClr>
                </a:gs>
              </a:gsLst>
              <a:lin ang="5400000" scaled="0"/>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黑体" panose="02010609060101010101" pitchFamily="49" charset="-122"/>
              <a:cs typeface="+mn-cs"/>
            </a:endParaRPr>
          </a:p>
        </p:txBody>
      </p:sp>
      <p:grpSp>
        <p:nvGrpSpPr>
          <p:cNvPr id="29" name="组合 28"/>
          <p:cNvGrpSpPr/>
          <p:nvPr/>
        </p:nvGrpSpPr>
        <p:grpSpPr>
          <a:xfrm rot="16200000">
            <a:off x="2047915" y="3538635"/>
            <a:ext cx="1196692" cy="1350224"/>
            <a:chOff x="8439634" y="3544648"/>
            <a:chExt cx="1611146" cy="1817848"/>
          </a:xfrm>
        </p:grpSpPr>
        <p:sp>
          <p:nvSpPr>
            <p:cNvPr id="30" name="Freeform 5"/>
            <p:cNvSpPr/>
            <p:nvPr/>
          </p:nvSpPr>
          <p:spPr bwMode="auto">
            <a:xfrm rot="5400000">
              <a:off x="8336283" y="3647999"/>
              <a:ext cx="1817848" cy="1611146"/>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adFill flip="none" rotWithShape="1">
              <a:gsLst>
                <a:gs pos="0">
                  <a:schemeClr val="bg1">
                    <a:lumMod val="97000"/>
                  </a:schemeClr>
                </a:gs>
                <a:gs pos="100000">
                  <a:schemeClr val="bg1">
                    <a:lumMod val="85000"/>
                  </a:schemeClr>
                </a:gs>
              </a:gsLst>
              <a:lin ang="2700000" scaled="1"/>
              <a:tileRect/>
            </a:gradFill>
            <a:ln w="19050">
              <a:gradFill flip="none" rotWithShape="1">
                <a:gsLst>
                  <a:gs pos="100000">
                    <a:schemeClr val="bg1">
                      <a:lumMod val="75000"/>
                    </a:schemeClr>
                  </a:gs>
                  <a:gs pos="0">
                    <a:schemeClr val="bg1"/>
                  </a:gs>
                </a:gsLst>
                <a:lin ang="2700000" scaled="1"/>
                <a:tileRect/>
              </a:gradFill>
            </a:ln>
            <a:effectLst>
              <a:outerShdw blurRad="127000" dist="50800" dir="2700000" algn="tl" rotWithShape="0">
                <a:prstClr val="black">
                  <a:alpha val="40000"/>
                </a:prstClr>
              </a:outerShdw>
            </a:effectLst>
          </p:spPr>
          <p:txBody>
            <a:bodyPr vert="horz" wrap="square" lIns="96429" tIns="48214" rIns="96429" bIns="48214"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Arial" panose="020B0604020202020204" pitchFamily="34" charset="0"/>
              </a:endParaRPr>
            </a:p>
          </p:txBody>
        </p:sp>
        <p:sp>
          <p:nvSpPr>
            <p:cNvPr id="31" name="Freeform 5"/>
            <p:cNvSpPr/>
            <p:nvPr/>
          </p:nvSpPr>
          <p:spPr bwMode="auto">
            <a:xfrm rot="5400000">
              <a:off x="8582835" y="3866516"/>
              <a:ext cx="1324744" cy="117411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rgbClr val="C00000"/>
            </a:solidFill>
            <a:ln w="15875">
              <a:gradFill flip="none" rotWithShape="1">
                <a:gsLst>
                  <a:gs pos="0">
                    <a:schemeClr val="bg1">
                      <a:lumMod val="65000"/>
                    </a:schemeClr>
                  </a:gs>
                  <a:gs pos="100000">
                    <a:schemeClr val="bg1"/>
                  </a:gs>
                </a:gsLst>
                <a:lin ang="2700000" scaled="1"/>
                <a:tileRect/>
              </a:gradFill>
            </a:ln>
            <a:effectLst>
              <a:innerShdw blurRad="50800" dist="25400" dir="13500000">
                <a:prstClr val="black">
                  <a:alpha val="50000"/>
                </a:prstClr>
              </a:innerShdw>
            </a:effectLst>
          </p:spPr>
          <p:txBody>
            <a:bodyPr vert="horz" wrap="square" lIns="96429" tIns="48214" rIns="96429" bIns="48214" numCol="1" anchor="t" anchorCtr="0" compatLnSpc="1"/>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pitchFamily="34" charset="0"/>
                <a:ea typeface="宋体" panose="02010600030101010101" pitchFamily="2" charset="-122"/>
                <a:cs typeface="Arial" panose="020B0604020202020204" pitchFamily="34" charset="0"/>
              </a:endParaRPr>
            </a:p>
          </p:txBody>
        </p:sp>
      </p:grpSp>
      <p:sp>
        <p:nvSpPr>
          <p:cNvPr id="33" name="文本1"/>
          <p:cNvSpPr>
            <a:spLocks noChangeArrowheads="1"/>
          </p:cNvSpPr>
          <p:nvPr/>
        </p:nvSpPr>
        <p:spPr bwMode="gray">
          <a:xfrm>
            <a:off x="3491880" y="3871870"/>
            <a:ext cx="4824535" cy="760585"/>
          </a:xfrm>
          <a:prstGeom prst="roundRect">
            <a:avLst>
              <a:gd name="adj" fmla="val 0"/>
            </a:avLst>
          </a:prstGeom>
          <a:noFill/>
          <a:ln w="28575" cap="flat" cmpd="sng" algn="ctr">
            <a:noFill/>
            <a:prstDash val="solid"/>
          </a:ln>
          <a:effectLst/>
        </p:spPr>
        <p:txBody>
          <a:bodyPr lIns="96417" tIns="48209" rIns="96417" bIns="48209"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30000"/>
              </a:lnSpc>
              <a:spcBef>
                <a:spcPct val="0"/>
              </a:spcBef>
              <a:spcAft>
                <a:spcPct val="0"/>
              </a:spcAft>
              <a:buClrTx/>
              <a:buSzTx/>
              <a:buFontTx/>
              <a:buNone/>
              <a:defRPr/>
            </a:pPr>
            <a:r>
              <a:rPr kumimoji="0" lang="en-US" altLang="zh-CN" sz="1800" b="0" i="0" u="none" strike="noStrike" kern="1200" cap="none" spc="0" normalizeH="0" baseline="0" noProof="0" dirty="0">
                <a:ln>
                  <a:noFill/>
                </a:ln>
                <a:solidFill>
                  <a:prstClr val="black"/>
                </a:solidFill>
                <a:effectLst/>
                <a:uLnTx/>
                <a:uFillTx/>
                <a:latin typeface="Arial" panose="020B0604020202020204"/>
                <a:ea typeface="黑体" panose="02010609060101010101" pitchFamily="49" charset="-122"/>
                <a:cs typeface="+mn-cs"/>
              </a:rPr>
              <a:t>《</a:t>
            </a:r>
            <a:r>
              <a:rPr kumimoji="0" lang="zh-CN" altLang="en-US" sz="1800" b="0" i="0" u="none" strike="noStrike" kern="1200" cap="none" spc="0" normalizeH="0" baseline="0" noProof="0" dirty="0">
                <a:ln>
                  <a:noFill/>
                </a:ln>
                <a:solidFill>
                  <a:prstClr val="black"/>
                </a:solidFill>
                <a:effectLst/>
                <a:uLnTx/>
                <a:uFillTx/>
                <a:latin typeface="Arial" panose="020B0604020202020204"/>
                <a:ea typeface="黑体" panose="02010609060101010101" pitchFamily="49" charset="-122"/>
                <a:cs typeface="+mn-cs"/>
              </a:rPr>
              <a:t>四川省财政厅 国家税务总局四川省税务局  关于增值税小规模纳税人减征相关税费的通知</a:t>
            </a:r>
            <a:r>
              <a:rPr kumimoji="0" lang="en-US" altLang="zh-CN" sz="1800" b="0" i="0" u="none" strike="noStrike" kern="1200" cap="none" spc="0" normalizeH="0" baseline="0" noProof="0" dirty="0">
                <a:ln>
                  <a:noFill/>
                </a:ln>
                <a:solidFill>
                  <a:prstClr val="black"/>
                </a:solidFill>
                <a:effectLst/>
                <a:uLnTx/>
                <a:uFillTx/>
                <a:latin typeface="Arial" panose="020B0604020202020204"/>
                <a:ea typeface="黑体" panose="02010609060101010101" pitchFamily="49" charset="-122"/>
                <a:cs typeface="+mn-cs"/>
              </a:rPr>
              <a:t>》</a:t>
            </a:r>
            <a:r>
              <a:rPr kumimoji="0" lang="zh-CN" altLang="en-US" sz="1800" b="0" i="0" u="none" strike="noStrike" kern="1200" cap="none" spc="0" normalizeH="0" baseline="0" noProof="0" dirty="0">
                <a:ln>
                  <a:noFill/>
                </a:ln>
                <a:solidFill>
                  <a:prstClr val="black"/>
                </a:solidFill>
                <a:effectLst/>
                <a:uLnTx/>
                <a:uFillTx/>
                <a:latin typeface="Arial" panose="020B0604020202020204"/>
                <a:ea typeface="黑体" panose="02010609060101010101" pitchFamily="49" charset="-122"/>
                <a:cs typeface="+mn-cs"/>
              </a:rPr>
              <a:t>（川财规</a:t>
            </a:r>
            <a:r>
              <a:rPr kumimoji="0" lang="en-US" altLang="zh-CN" sz="1800" b="0" i="0" u="none" strike="noStrike" kern="1200" cap="none" spc="0" normalizeH="0" baseline="0" noProof="0" dirty="0">
                <a:ln>
                  <a:noFill/>
                </a:ln>
                <a:solidFill>
                  <a:prstClr val="black"/>
                </a:solidFill>
                <a:effectLst/>
                <a:uLnTx/>
                <a:uFillTx/>
                <a:latin typeface="Arial" panose="020B0604020202020204"/>
                <a:ea typeface="黑体" panose="02010609060101010101" pitchFamily="49" charset="-122"/>
                <a:cs typeface="+mn-cs"/>
              </a:rPr>
              <a:t>〔2019〕1</a:t>
            </a:r>
            <a:r>
              <a:rPr kumimoji="0" lang="zh-CN" altLang="en-US" sz="1800" b="0" i="0" u="none" strike="noStrike" kern="1200" cap="none" spc="0" normalizeH="0" baseline="0" noProof="0" dirty="0">
                <a:ln>
                  <a:noFill/>
                </a:ln>
                <a:solidFill>
                  <a:prstClr val="black"/>
                </a:solidFill>
                <a:effectLst/>
                <a:uLnTx/>
                <a:uFillTx/>
                <a:latin typeface="Arial" panose="020B0604020202020204"/>
                <a:ea typeface="黑体" panose="02010609060101010101" pitchFamily="49" charset="-122"/>
                <a:cs typeface="+mn-cs"/>
              </a:rPr>
              <a:t>号）</a:t>
            </a:r>
            <a:endParaRPr kumimoji="0" lang="en-GB" altLang="zh-CN" sz="1800" b="0" i="0" u="none" strike="noStrike" kern="1200" cap="none" spc="0" normalizeH="0" baseline="0" noProof="0" dirty="0">
              <a:ln>
                <a:noFill/>
              </a:ln>
              <a:solidFill>
                <a:prstClr val="black">
                  <a:lumMod val="65000"/>
                  <a:lumOff val="35000"/>
                </a:prstClr>
              </a:solidFill>
              <a:effectLst/>
              <a:uLnTx/>
              <a:uFillTx/>
              <a:latin typeface="微软雅黑" panose="020B0503020204020204" pitchFamily="34" charset="-122"/>
              <a:ea typeface="微软雅黑" panose="020B0503020204020204" pitchFamily="34" charset="-122"/>
              <a:cs typeface="+mn-ea"/>
              <a:sym typeface="+mn-l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1+#ppt_w/2"/>
                                          </p:val>
                                        </p:tav>
                                        <p:tav tm="100000">
                                          <p:val>
                                            <p:strVal val="#ppt_x"/>
                                          </p:val>
                                        </p:tav>
                                      </p:tavLst>
                                    </p:anim>
                                    <p:anim calcmode="lin" valueType="num">
                                      <p:cBhvr additive="base">
                                        <p:cTn id="8" dur="500" fill="hold"/>
                                        <p:tgtEl>
                                          <p:spTgt spid="15"/>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500" fill="hold"/>
                                        <p:tgtEl>
                                          <p:spTgt spid="14"/>
                                        </p:tgtEl>
                                        <p:attrNameLst>
                                          <p:attrName>ppt_x</p:attrName>
                                        </p:attrNameLst>
                                      </p:cBhvr>
                                      <p:tavLst>
                                        <p:tav tm="0">
                                          <p:val>
                                            <p:strVal val="1+#ppt_w/2"/>
                                          </p:val>
                                        </p:tav>
                                        <p:tav tm="100000">
                                          <p:val>
                                            <p:strVal val="#ppt_x"/>
                                          </p:val>
                                        </p:tav>
                                      </p:tavLst>
                                    </p:anim>
                                    <p:anim calcmode="lin" valueType="num">
                                      <p:cBhvr additive="base">
                                        <p:cTn id="12" dur="500" fill="hold"/>
                                        <p:tgtEl>
                                          <p:spTgt spid="14"/>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21"/>
                                        </p:tgtEl>
                                        <p:attrNameLst>
                                          <p:attrName>style.visibility</p:attrName>
                                        </p:attrNameLst>
                                      </p:cBhvr>
                                      <p:to>
                                        <p:strVal val="visible"/>
                                      </p:to>
                                    </p:set>
                                    <p:animEffect transition="in" filter="wipe(left)">
                                      <p:cBhvr>
                                        <p:cTn id="16" dur="500"/>
                                        <p:tgtEl>
                                          <p:spTgt spid="21"/>
                                        </p:tgtEl>
                                      </p:cBhvr>
                                    </p:animEffect>
                                  </p:childTnLst>
                                </p:cTn>
                              </p:par>
                            </p:childTnLst>
                          </p:cTn>
                        </p:par>
                        <p:par>
                          <p:cTn id="17" fill="hold">
                            <p:stCondLst>
                              <p:cond delay="1000"/>
                            </p:stCondLst>
                            <p:childTnLst>
                              <p:par>
                                <p:cTn id="18" presetID="2" presetClass="entr" presetSubtype="2" fill="hold" nodeType="afterEffect">
                                  <p:stCondLst>
                                    <p:cond delay="0"/>
                                  </p:stCondLst>
                                  <p:childTnLst>
                                    <p:set>
                                      <p:cBhvr>
                                        <p:cTn id="19" dur="1" fill="hold">
                                          <p:stCondLst>
                                            <p:cond delay="0"/>
                                          </p:stCondLst>
                                        </p:cTn>
                                        <p:tgtEl>
                                          <p:spTgt spid="23"/>
                                        </p:tgtEl>
                                        <p:attrNameLst>
                                          <p:attrName>style.visibility</p:attrName>
                                        </p:attrNameLst>
                                      </p:cBhvr>
                                      <p:to>
                                        <p:strVal val="visible"/>
                                      </p:to>
                                    </p:set>
                                    <p:anim calcmode="lin" valueType="num">
                                      <p:cBhvr additive="base">
                                        <p:cTn id="20" dur="500" fill="hold"/>
                                        <p:tgtEl>
                                          <p:spTgt spid="23"/>
                                        </p:tgtEl>
                                        <p:attrNameLst>
                                          <p:attrName>ppt_x</p:attrName>
                                        </p:attrNameLst>
                                      </p:cBhvr>
                                      <p:tavLst>
                                        <p:tav tm="0">
                                          <p:val>
                                            <p:strVal val="1+#ppt_w/2"/>
                                          </p:val>
                                        </p:tav>
                                        <p:tav tm="100000">
                                          <p:val>
                                            <p:strVal val="#ppt_x"/>
                                          </p:val>
                                        </p:tav>
                                      </p:tavLst>
                                    </p:anim>
                                    <p:anim calcmode="lin" valueType="num">
                                      <p:cBhvr additive="base">
                                        <p:cTn id="21" dur="500" fill="hold"/>
                                        <p:tgtEl>
                                          <p:spTgt spid="23"/>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stCondLst>
                                    <p:cond delay="0"/>
                                  </p:stCondLst>
                                  <p:childTnLst>
                                    <p:set>
                                      <p:cBhvr>
                                        <p:cTn id="23" dur="1" fill="hold">
                                          <p:stCondLst>
                                            <p:cond delay="0"/>
                                          </p:stCondLst>
                                        </p:cTn>
                                        <p:tgtEl>
                                          <p:spTgt spid="22"/>
                                        </p:tgtEl>
                                        <p:attrNameLst>
                                          <p:attrName>style.visibility</p:attrName>
                                        </p:attrNameLst>
                                      </p:cBhvr>
                                      <p:to>
                                        <p:strVal val="visible"/>
                                      </p:to>
                                    </p:set>
                                    <p:anim calcmode="lin" valueType="num">
                                      <p:cBhvr additive="base">
                                        <p:cTn id="24" dur="500" fill="hold"/>
                                        <p:tgtEl>
                                          <p:spTgt spid="22"/>
                                        </p:tgtEl>
                                        <p:attrNameLst>
                                          <p:attrName>ppt_x</p:attrName>
                                        </p:attrNameLst>
                                      </p:cBhvr>
                                      <p:tavLst>
                                        <p:tav tm="0">
                                          <p:val>
                                            <p:strVal val="1+#ppt_w/2"/>
                                          </p:val>
                                        </p:tav>
                                        <p:tav tm="100000">
                                          <p:val>
                                            <p:strVal val="#ppt_x"/>
                                          </p:val>
                                        </p:tav>
                                      </p:tavLst>
                                    </p:anim>
                                    <p:anim calcmode="lin" valueType="num">
                                      <p:cBhvr additive="base">
                                        <p:cTn id="25" dur="500" fill="hold"/>
                                        <p:tgtEl>
                                          <p:spTgt spid="2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2" presetClass="entr" presetSubtype="8" fill="hold" grpId="0" nodeType="afterEffect">
                                  <p:stCondLst>
                                    <p:cond delay="0"/>
                                  </p:stCondLst>
                                  <p:childTnLst>
                                    <p:set>
                                      <p:cBhvr>
                                        <p:cTn id="28" dur="1" fill="hold">
                                          <p:stCondLst>
                                            <p:cond delay="0"/>
                                          </p:stCondLst>
                                        </p:cTn>
                                        <p:tgtEl>
                                          <p:spTgt spid="27"/>
                                        </p:tgtEl>
                                        <p:attrNameLst>
                                          <p:attrName>style.visibility</p:attrName>
                                        </p:attrNameLst>
                                      </p:cBhvr>
                                      <p:to>
                                        <p:strVal val="visible"/>
                                      </p:to>
                                    </p:set>
                                    <p:animEffect transition="in" filter="wipe(left)">
                                      <p:cBhvr>
                                        <p:cTn id="29" dur="500"/>
                                        <p:tgtEl>
                                          <p:spTgt spid="27"/>
                                        </p:tgtEl>
                                      </p:cBhvr>
                                    </p:animEffect>
                                  </p:childTnLst>
                                </p:cTn>
                              </p:par>
                            </p:childTnLst>
                          </p:cTn>
                        </p:par>
                        <p:par>
                          <p:cTn id="30" fill="hold">
                            <p:stCondLst>
                              <p:cond delay="2000"/>
                            </p:stCondLst>
                            <p:childTnLst>
                              <p:par>
                                <p:cTn id="31" presetID="2" presetClass="entr" presetSubtype="2" fill="hold" nodeType="afterEffect">
                                  <p:stCondLst>
                                    <p:cond delay="0"/>
                                  </p:stCondLst>
                                  <p:childTnLst>
                                    <p:set>
                                      <p:cBhvr>
                                        <p:cTn id="32" dur="1" fill="hold">
                                          <p:stCondLst>
                                            <p:cond delay="0"/>
                                          </p:stCondLst>
                                        </p:cTn>
                                        <p:tgtEl>
                                          <p:spTgt spid="29"/>
                                        </p:tgtEl>
                                        <p:attrNameLst>
                                          <p:attrName>style.visibility</p:attrName>
                                        </p:attrNameLst>
                                      </p:cBhvr>
                                      <p:to>
                                        <p:strVal val="visible"/>
                                      </p:to>
                                    </p:set>
                                    <p:anim calcmode="lin" valueType="num">
                                      <p:cBhvr additive="base">
                                        <p:cTn id="33" dur="500" fill="hold"/>
                                        <p:tgtEl>
                                          <p:spTgt spid="29"/>
                                        </p:tgtEl>
                                        <p:attrNameLst>
                                          <p:attrName>ppt_x</p:attrName>
                                        </p:attrNameLst>
                                      </p:cBhvr>
                                      <p:tavLst>
                                        <p:tav tm="0">
                                          <p:val>
                                            <p:strVal val="1+#ppt_w/2"/>
                                          </p:val>
                                        </p:tav>
                                        <p:tav tm="100000">
                                          <p:val>
                                            <p:strVal val="#ppt_x"/>
                                          </p:val>
                                        </p:tav>
                                      </p:tavLst>
                                    </p:anim>
                                    <p:anim calcmode="lin" valueType="num">
                                      <p:cBhvr additive="base">
                                        <p:cTn id="34" dur="500" fill="hold"/>
                                        <p:tgtEl>
                                          <p:spTgt spid="29"/>
                                        </p:tgtEl>
                                        <p:attrNameLst>
                                          <p:attrName>ppt_y</p:attrName>
                                        </p:attrNameLst>
                                      </p:cBhvr>
                                      <p:tavLst>
                                        <p:tav tm="0">
                                          <p:val>
                                            <p:strVal val="#ppt_y"/>
                                          </p:val>
                                        </p:tav>
                                        <p:tav tm="100000">
                                          <p:val>
                                            <p:strVal val="#ppt_y"/>
                                          </p:val>
                                        </p:tav>
                                      </p:tavLst>
                                    </p:anim>
                                  </p:childTnLst>
                                </p:cTn>
                              </p:par>
                              <p:par>
                                <p:cTn id="35" presetID="2" presetClass="entr" presetSubtype="2" fill="hold" grpId="0" nodeType="withEffect">
                                  <p:stCondLst>
                                    <p:cond delay="0"/>
                                  </p:stCondLst>
                                  <p:childTnLst>
                                    <p:set>
                                      <p:cBhvr>
                                        <p:cTn id="36" dur="1" fill="hold">
                                          <p:stCondLst>
                                            <p:cond delay="0"/>
                                          </p:stCondLst>
                                        </p:cTn>
                                        <p:tgtEl>
                                          <p:spTgt spid="28"/>
                                        </p:tgtEl>
                                        <p:attrNameLst>
                                          <p:attrName>style.visibility</p:attrName>
                                        </p:attrNameLst>
                                      </p:cBhvr>
                                      <p:to>
                                        <p:strVal val="visible"/>
                                      </p:to>
                                    </p:set>
                                    <p:anim calcmode="lin" valueType="num">
                                      <p:cBhvr additive="base">
                                        <p:cTn id="37" dur="500" fill="hold"/>
                                        <p:tgtEl>
                                          <p:spTgt spid="28"/>
                                        </p:tgtEl>
                                        <p:attrNameLst>
                                          <p:attrName>ppt_x</p:attrName>
                                        </p:attrNameLst>
                                      </p:cBhvr>
                                      <p:tavLst>
                                        <p:tav tm="0">
                                          <p:val>
                                            <p:strVal val="1+#ppt_w/2"/>
                                          </p:val>
                                        </p:tav>
                                        <p:tav tm="100000">
                                          <p:val>
                                            <p:strVal val="#ppt_x"/>
                                          </p:val>
                                        </p:tav>
                                      </p:tavLst>
                                    </p:anim>
                                    <p:anim calcmode="lin" valueType="num">
                                      <p:cBhvr additive="base">
                                        <p:cTn id="38" dur="500" fill="hold"/>
                                        <p:tgtEl>
                                          <p:spTgt spid="28"/>
                                        </p:tgtEl>
                                        <p:attrNameLst>
                                          <p:attrName>ppt_y</p:attrName>
                                        </p:attrNameLst>
                                      </p:cBhvr>
                                      <p:tavLst>
                                        <p:tav tm="0">
                                          <p:val>
                                            <p:strVal val="#ppt_y"/>
                                          </p:val>
                                        </p:tav>
                                        <p:tav tm="100000">
                                          <p:val>
                                            <p:strVal val="#ppt_y"/>
                                          </p:val>
                                        </p:tav>
                                      </p:tavLst>
                                    </p:anim>
                                  </p:childTnLst>
                                </p:cTn>
                              </p:par>
                            </p:childTnLst>
                          </p:cTn>
                        </p:par>
                        <p:par>
                          <p:cTn id="39" fill="hold">
                            <p:stCondLst>
                              <p:cond delay="2500"/>
                            </p:stCondLst>
                            <p:childTnLst>
                              <p:par>
                                <p:cTn id="40" presetID="22" presetClass="entr" presetSubtype="8" fill="hold" grpId="0" nodeType="afterEffect">
                                  <p:stCondLst>
                                    <p:cond delay="0"/>
                                  </p:stCondLst>
                                  <p:childTnLst>
                                    <p:set>
                                      <p:cBhvr>
                                        <p:cTn id="41" dur="1" fill="hold">
                                          <p:stCondLst>
                                            <p:cond delay="0"/>
                                          </p:stCondLst>
                                        </p:cTn>
                                        <p:tgtEl>
                                          <p:spTgt spid="33"/>
                                        </p:tgtEl>
                                        <p:attrNameLst>
                                          <p:attrName>style.visibility</p:attrName>
                                        </p:attrNameLst>
                                      </p:cBhvr>
                                      <p:to>
                                        <p:strVal val="visible"/>
                                      </p:to>
                                    </p:set>
                                    <p:animEffect transition="in" filter="wipe(left)">
                                      <p:cBhvr>
                                        <p:cTn id="42"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21" grpId="0"/>
      <p:bldP spid="22" grpId="0" animBg="1"/>
      <p:bldP spid="27" grpId="0"/>
      <p:bldP spid="28" grpId="0" animBg="1"/>
      <p:bldP spid="33"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本框 9"/>
          <p:cNvSpPr txBox="1"/>
          <p:nvPr/>
        </p:nvSpPr>
        <p:spPr>
          <a:xfrm>
            <a:off x="1840865" y="944245"/>
            <a:ext cx="1512570" cy="36830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1800" b="0" i="0" u="none" strike="noStrike" kern="1200" cap="none" spc="0" normalizeH="0" baseline="0" noProof="0" dirty="0">
                <a:ln>
                  <a:noFill/>
                </a:ln>
                <a:solidFill>
                  <a:prstClr val="white">
                    <a:lumMod val="95000"/>
                  </a:prstClr>
                </a:solidFill>
                <a:effectLst/>
                <a:uLnTx/>
                <a:uFillTx/>
                <a:latin typeface="华文琥珀" panose="02010800040101010101" charset="-122"/>
                <a:ea typeface="华文琥珀" panose="02010800040101010101" charset="-122"/>
                <a:cs typeface="Arial" panose="020B0604020202020204" pitchFamily="34" charset="0"/>
              </a:rPr>
              <a:t>【优惠内容】</a:t>
            </a:r>
            <a:endParaRPr kumimoji="0" lang="zh-CN" altLang="en-US" sz="1800" b="0" i="0" u="none" strike="noStrike" kern="1200" cap="none" spc="0" normalizeH="0" baseline="0" noProof="0" dirty="0">
              <a:ln>
                <a:noFill/>
              </a:ln>
              <a:solidFill>
                <a:prstClr val="white">
                  <a:lumMod val="95000"/>
                </a:prstClr>
              </a:solidFill>
              <a:effectLst/>
              <a:uLnTx/>
              <a:uFillTx/>
              <a:latin typeface="华文琥珀" panose="02010800040101010101" charset="-122"/>
              <a:ea typeface="华文琥珀" panose="02010800040101010101" charset="-122"/>
              <a:cs typeface="Arial" panose="020B0604020202020204" pitchFamily="34" charset="0"/>
            </a:endParaRPr>
          </a:p>
        </p:txBody>
      </p:sp>
      <p:sp>
        <p:nvSpPr>
          <p:cNvPr id="11" name="文本框 10"/>
          <p:cNvSpPr txBox="1"/>
          <p:nvPr/>
        </p:nvSpPr>
        <p:spPr>
          <a:xfrm>
            <a:off x="1870075" y="3040380"/>
            <a:ext cx="1454150" cy="36830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1800" b="0" i="0" u="none" strike="noStrike" kern="1200" cap="none" spc="0" normalizeH="0" baseline="0" noProof="0">
                <a:ln>
                  <a:noFill/>
                </a:ln>
                <a:solidFill>
                  <a:prstClr val="white">
                    <a:lumMod val="95000"/>
                  </a:prstClr>
                </a:solidFill>
                <a:effectLst/>
                <a:uLnTx/>
                <a:uFillTx/>
                <a:latin typeface="华文琥珀" panose="02010800040101010101" charset="-122"/>
                <a:ea typeface="华文琥珀" panose="02010800040101010101" charset="-122"/>
                <a:cs typeface="Arial" panose="020B0604020202020204" pitchFamily="34" charset="0"/>
                <a:sym typeface="+mn-ea"/>
              </a:rPr>
              <a:t>【享受条件】</a:t>
            </a:r>
            <a:endParaRPr kumimoji="0" lang="zh-CN" altLang="en-US" sz="1800" b="0" i="0" u="none" strike="noStrike" kern="1200" cap="none" spc="0" normalizeH="0" baseline="0" noProof="0">
              <a:ln>
                <a:noFill/>
              </a:ln>
              <a:solidFill>
                <a:prstClr val="white">
                  <a:lumMod val="95000"/>
                </a:prstClr>
              </a:solidFill>
              <a:effectLst/>
              <a:uLnTx/>
              <a:uFillTx/>
              <a:latin typeface="华文琥珀" panose="02010800040101010101" charset="-122"/>
              <a:ea typeface="华文琥珀" panose="02010800040101010101" charset="-122"/>
              <a:cs typeface="Arial" panose="020B0604020202020204" pitchFamily="34" charset="0"/>
              <a:sym typeface="+mn-ea"/>
            </a:endParaRPr>
          </a:p>
        </p:txBody>
      </p:sp>
      <p:pic>
        <p:nvPicPr>
          <p:cNvPr id="17" name="图片 16" descr="纳税人学堂0714.jpg"/>
          <p:cNvPicPr>
            <a:picLocks noChangeAspect="1"/>
          </p:cNvPicPr>
          <p:nvPr/>
        </p:nvPicPr>
        <p:blipFill>
          <a:blip r:embed="rId1" cstate="print">
            <a:clrChange>
              <a:clrFrom>
                <a:srgbClr val="FFFFFF"/>
              </a:clrFrom>
              <a:clrTo>
                <a:srgbClr val="FFFFFF">
                  <a:alpha val="0"/>
                </a:srgbClr>
              </a:clrTo>
            </a:clrChange>
          </a:blip>
          <a:srcRect r="53628"/>
          <a:stretch>
            <a:fillRect/>
          </a:stretch>
        </p:blipFill>
        <p:spPr>
          <a:xfrm>
            <a:off x="459105" y="2186940"/>
            <a:ext cx="1381760" cy="1825625"/>
          </a:xfrm>
          <a:prstGeom prst="rect">
            <a:avLst/>
          </a:prstGeom>
        </p:spPr>
      </p:pic>
      <p:sp>
        <p:nvSpPr>
          <p:cNvPr id="20" name="TextBox 19"/>
          <p:cNvSpPr txBox="1"/>
          <p:nvPr/>
        </p:nvSpPr>
        <p:spPr>
          <a:xfrm>
            <a:off x="748030" y="213995"/>
            <a:ext cx="4952365" cy="46164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400" b="1" i="0" u="none" strike="noStrike" kern="1600" cap="none" spc="3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rPr>
              <a:t>成都税务纳税人学堂</a:t>
            </a:r>
            <a:endParaRPr kumimoji="0" lang="zh-CN" altLang="en-US" sz="2400" b="1" i="0" u="none" strike="noStrike" kern="1600" cap="none" spc="3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pic>
        <p:nvPicPr>
          <p:cNvPr id="3" name="图片 2" descr="2"/>
          <p:cNvPicPr>
            <a:picLocks noChangeAspect="1"/>
          </p:cNvPicPr>
          <p:nvPr/>
        </p:nvPicPr>
        <p:blipFill>
          <a:blip r:embed="rId2" cstate="print"/>
          <a:stretch>
            <a:fillRect/>
          </a:stretch>
        </p:blipFill>
        <p:spPr>
          <a:xfrm>
            <a:off x="54669" y="146133"/>
            <a:ext cx="693671" cy="529818"/>
          </a:xfrm>
          <a:prstGeom prst="rect">
            <a:avLst/>
          </a:prstGeom>
        </p:spPr>
      </p:pic>
      <p:sp>
        <p:nvSpPr>
          <p:cNvPr id="2" name="TextBox 1"/>
          <p:cNvSpPr txBox="1"/>
          <p:nvPr/>
        </p:nvSpPr>
        <p:spPr>
          <a:xfrm>
            <a:off x="1870075" y="1253092"/>
            <a:ext cx="6264696" cy="3693319"/>
          </a:xfrm>
          <a:prstGeom prst="rect">
            <a:avLst/>
          </a:prstGeom>
          <a:noFill/>
        </p:spPr>
        <p:txBody>
          <a:bodyPr wrap="square" rtlCol="0">
            <a:spAutoFit/>
          </a:bodyPr>
          <a:lstStyle/>
          <a:p>
            <a:pPr marL="285750" marR="0" lvl="0" indent="-285750" algn="just" defTabSz="914400" rtl="0" eaLnBrk="1" fontAlgn="base" latinLnBrk="0" hangingPunct="1">
              <a:lnSpc>
                <a:spcPct val="100000"/>
              </a:lnSpc>
              <a:spcBef>
                <a:spcPct val="0"/>
              </a:spcBef>
              <a:spcAft>
                <a:spcPct val="0"/>
              </a:spcAft>
              <a:buClrTx/>
              <a:buSzTx/>
              <a:buFont typeface="Wingdings" panose="05000000000000000000" pitchFamily="2" charset="2"/>
              <a:buChar char="Ø"/>
              <a:defRPr/>
            </a:pPr>
            <a:r>
              <a:rPr kumimoji="0"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自</a:t>
            </a:r>
            <a:r>
              <a:rPr kumimoji="0"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2019</a:t>
            </a:r>
            <a:r>
              <a:rPr kumimoji="0"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年</a:t>
            </a:r>
            <a:r>
              <a:rPr kumimoji="0"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1</a:t>
            </a:r>
            <a:r>
              <a:rPr kumimoji="0"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月</a:t>
            </a:r>
            <a:r>
              <a:rPr kumimoji="0"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1</a:t>
            </a:r>
            <a:r>
              <a:rPr kumimoji="0"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日至</a:t>
            </a:r>
            <a:r>
              <a:rPr kumimoji="0"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2021</a:t>
            </a:r>
            <a:r>
              <a:rPr kumimoji="0"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年</a:t>
            </a:r>
            <a:r>
              <a:rPr kumimoji="0"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12</a:t>
            </a:r>
            <a:r>
              <a:rPr kumimoji="0"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月</a:t>
            </a:r>
            <a:r>
              <a:rPr kumimoji="0"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31</a:t>
            </a:r>
            <a:r>
              <a:rPr kumimoji="0"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日，对我省增值税小规模纳税人按照</a:t>
            </a:r>
            <a:r>
              <a:rPr kumimoji="0"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50%</a:t>
            </a:r>
            <a:r>
              <a:rPr kumimoji="0"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减征资源税（不含水资源税）、城市维护建设税、房产税、城镇土地使用税、印花税（不含证券交易印花税）、耕地占用税和教育费附加、地方教育附加。</a:t>
            </a:r>
            <a:endParaRPr kumimoji="0"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endParaRPr>
          </a:p>
          <a:p>
            <a:pPr marL="285750" marR="0" lvl="0" indent="-285750" algn="just" defTabSz="914400" rtl="0" eaLnBrk="1" fontAlgn="base" latinLnBrk="0" hangingPunct="1">
              <a:lnSpc>
                <a:spcPct val="100000"/>
              </a:lnSpc>
              <a:spcBef>
                <a:spcPct val="0"/>
              </a:spcBef>
              <a:spcAft>
                <a:spcPct val="0"/>
              </a:spcAft>
              <a:buClrTx/>
              <a:buSzTx/>
              <a:buFont typeface="Wingdings" panose="05000000000000000000" pitchFamily="2" charset="2"/>
              <a:buChar char="Ø"/>
              <a:defRPr/>
            </a:pPr>
            <a:r>
              <a:rPr kumimoji="0"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增值税小规模纳税人已按规定享受上述税种其他优惠政策的，可叠加享受上述优惠政策。</a:t>
            </a:r>
            <a:endParaRPr kumimoji="0"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endParaRPr>
          </a:p>
          <a:p>
            <a:pPr marL="285750" marR="0" lvl="0" indent="-285750" algn="just" defTabSz="914400" rtl="0" eaLnBrk="1" fontAlgn="base" latinLnBrk="0" hangingPunct="1">
              <a:lnSpc>
                <a:spcPct val="100000"/>
              </a:lnSpc>
              <a:spcBef>
                <a:spcPct val="0"/>
              </a:spcBef>
              <a:spcAft>
                <a:spcPct val="0"/>
              </a:spcAft>
              <a:buClrTx/>
              <a:buSzTx/>
              <a:buFont typeface="Wingdings" panose="05000000000000000000" pitchFamily="2" charset="2"/>
              <a:buChar char="Ø"/>
              <a:defRPr/>
            </a:pPr>
            <a:r>
              <a:rPr kumimoji="0"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增值税一般纳税人按规定转登记为小规模纳税人的，自成为小规模纳税人的当月起适用减征优惠。</a:t>
            </a:r>
            <a:endParaRPr kumimoji="0"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endParaRPr>
          </a:p>
          <a:p>
            <a:pPr marL="285750" marR="0" lvl="0" indent="-285750" algn="just" defTabSz="914400" rtl="0" eaLnBrk="1" fontAlgn="base" latinLnBrk="0" hangingPunct="1">
              <a:lnSpc>
                <a:spcPct val="100000"/>
              </a:lnSpc>
              <a:spcBef>
                <a:spcPct val="0"/>
              </a:spcBef>
              <a:spcAft>
                <a:spcPct val="0"/>
              </a:spcAft>
              <a:buClrTx/>
              <a:buSzTx/>
              <a:buFont typeface="Wingdings" panose="05000000000000000000" pitchFamily="2" charset="2"/>
              <a:buChar char="Ø"/>
              <a:defRPr/>
            </a:pPr>
            <a:r>
              <a:rPr kumimoji="0"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增值税小规模纳税人按规定登记为一般纳税人的</a:t>
            </a:r>
            <a:r>
              <a:rPr kumimoji="0"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t>
            </a:r>
            <a:r>
              <a:rPr kumimoji="0"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自一般纳税人生效之日起不再适用减征优惠。</a:t>
            </a:r>
            <a:endParaRPr kumimoji="0"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endParaRPr>
          </a:p>
          <a:p>
            <a:pPr marL="285750" marR="0" lvl="0" indent="-285750" algn="just" defTabSz="914400" rtl="0" eaLnBrk="1" fontAlgn="base" latinLnBrk="0" hangingPunct="1">
              <a:lnSpc>
                <a:spcPct val="100000"/>
              </a:lnSpc>
              <a:spcBef>
                <a:spcPct val="0"/>
              </a:spcBef>
              <a:spcAft>
                <a:spcPct val="0"/>
              </a:spcAft>
              <a:buClrTx/>
              <a:buSzTx/>
              <a:buFont typeface="Wingdings" panose="05000000000000000000" pitchFamily="2" charset="2"/>
              <a:buChar char="Ø"/>
              <a:defRPr/>
            </a:pPr>
            <a:r>
              <a:rPr kumimoji="0"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增值税年应税销售额超过小规模纳税人标准应当登记为一般纳税人而未登记，经税务机关通知，逾期仍不办理登记的，自逾期次月起不再适用减征优惠。</a:t>
            </a:r>
            <a:endParaRPr kumimoji="0"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endParaRPr>
          </a:p>
        </p:txBody>
      </p:sp>
      <p:sp>
        <p:nvSpPr>
          <p:cNvPr id="12" name="标题 25601"/>
          <p:cNvSpPr txBox="1"/>
          <p:nvPr/>
        </p:nvSpPr>
        <p:spPr>
          <a:xfrm>
            <a:off x="899592" y="944245"/>
            <a:ext cx="3752855" cy="589280"/>
          </a:xfrm>
        </p:spPr>
        <p:style>
          <a:lnRef idx="0">
            <a:schemeClr val="accent2"/>
          </a:lnRef>
          <a:fillRef idx="3">
            <a:schemeClr val="accent2"/>
          </a:fillRef>
          <a:effectRef idx="3">
            <a:schemeClr val="accent2"/>
          </a:effectRef>
          <a:fontRef idx="minor">
            <a:schemeClr val="lt1"/>
          </a:fontRef>
        </p:style>
        <p:txBody>
          <a:bodyPr anchor="ctr"/>
          <a:lstStyle>
            <a:lvl1pPr algn="ctr" rtl="0" eaLnBrk="0" fontAlgn="base" hangingPunct="0">
              <a:spcBef>
                <a:spcPct val="0"/>
              </a:spcBef>
              <a:spcAft>
                <a:spcPct val="0"/>
              </a:spcAft>
              <a:defRPr sz="4400">
                <a:solidFill>
                  <a:schemeClr val="lt1"/>
                </a:solidFill>
                <a:latin typeface="+mn-lt"/>
                <a:ea typeface="+mn-ea"/>
                <a:cs typeface="+mn-cs"/>
              </a:defRPr>
            </a:lvl1pPr>
            <a:lvl2pPr algn="ctr" rtl="0" eaLnBrk="0" fontAlgn="base" hangingPunct="0">
              <a:spcBef>
                <a:spcPct val="0"/>
              </a:spcBef>
              <a:spcAft>
                <a:spcPct val="0"/>
              </a:spcAft>
              <a:defRPr sz="4400">
                <a:solidFill>
                  <a:schemeClr val="lt1"/>
                </a:solidFill>
                <a:latin typeface="+mn-lt"/>
                <a:ea typeface="+mn-ea"/>
                <a:cs typeface="+mn-cs"/>
              </a:defRPr>
            </a:lvl2pPr>
            <a:lvl3pPr algn="ctr" rtl="0" eaLnBrk="0" fontAlgn="base" hangingPunct="0">
              <a:spcBef>
                <a:spcPct val="0"/>
              </a:spcBef>
              <a:spcAft>
                <a:spcPct val="0"/>
              </a:spcAft>
              <a:defRPr sz="4400">
                <a:solidFill>
                  <a:schemeClr val="lt1"/>
                </a:solidFill>
                <a:latin typeface="+mn-lt"/>
                <a:ea typeface="+mn-ea"/>
                <a:cs typeface="+mn-cs"/>
              </a:defRPr>
            </a:lvl3pPr>
            <a:lvl4pPr algn="ctr" rtl="0" eaLnBrk="0" fontAlgn="base" hangingPunct="0">
              <a:spcBef>
                <a:spcPct val="0"/>
              </a:spcBef>
              <a:spcAft>
                <a:spcPct val="0"/>
              </a:spcAft>
              <a:defRPr sz="4400">
                <a:solidFill>
                  <a:schemeClr val="lt1"/>
                </a:solidFill>
                <a:latin typeface="+mn-lt"/>
                <a:ea typeface="+mn-ea"/>
                <a:cs typeface="+mn-cs"/>
              </a:defRPr>
            </a:lvl4pPr>
            <a:lvl5pPr algn="ctr" rtl="0" eaLnBrk="0" fontAlgn="base" hangingPunct="0">
              <a:spcBef>
                <a:spcPct val="0"/>
              </a:spcBef>
              <a:spcAft>
                <a:spcPct val="0"/>
              </a:spcAft>
              <a:defRPr sz="4400">
                <a:solidFill>
                  <a:schemeClr val="lt1"/>
                </a:solidFill>
                <a:latin typeface="+mn-lt"/>
                <a:ea typeface="+mn-ea"/>
                <a:cs typeface="+mn-cs"/>
              </a:defRPr>
            </a:lvl5pPr>
            <a:lvl6pPr marL="457200" algn="ctr" rtl="0" eaLnBrk="0" fontAlgn="base" hangingPunct="0">
              <a:spcBef>
                <a:spcPct val="0"/>
              </a:spcBef>
              <a:spcAft>
                <a:spcPct val="0"/>
              </a:spcAft>
              <a:defRPr sz="4400">
                <a:solidFill>
                  <a:schemeClr val="lt1"/>
                </a:solidFill>
                <a:latin typeface="+mn-lt"/>
                <a:ea typeface="+mn-ea"/>
                <a:cs typeface="+mn-cs"/>
              </a:defRPr>
            </a:lvl6pPr>
            <a:lvl7pPr marL="914400" algn="ctr" rtl="0" eaLnBrk="0" fontAlgn="base" hangingPunct="0">
              <a:spcBef>
                <a:spcPct val="0"/>
              </a:spcBef>
              <a:spcAft>
                <a:spcPct val="0"/>
              </a:spcAft>
              <a:defRPr sz="4400">
                <a:solidFill>
                  <a:schemeClr val="lt1"/>
                </a:solidFill>
                <a:latin typeface="+mn-lt"/>
                <a:ea typeface="+mn-ea"/>
                <a:cs typeface="+mn-cs"/>
              </a:defRPr>
            </a:lvl7pPr>
            <a:lvl8pPr marL="1371600" algn="ctr" rtl="0" eaLnBrk="0" fontAlgn="base" hangingPunct="0">
              <a:spcBef>
                <a:spcPct val="0"/>
              </a:spcBef>
              <a:spcAft>
                <a:spcPct val="0"/>
              </a:spcAft>
              <a:defRPr sz="4400">
                <a:solidFill>
                  <a:schemeClr val="lt1"/>
                </a:solidFill>
                <a:latin typeface="+mn-lt"/>
                <a:ea typeface="+mn-ea"/>
                <a:cs typeface="+mn-cs"/>
              </a:defRPr>
            </a:lvl8pPr>
            <a:lvl9pPr marL="1828800" algn="ctr" rtl="0" eaLnBrk="0" fontAlgn="base" hangingPunct="0">
              <a:spcBef>
                <a:spcPct val="0"/>
              </a:spcBef>
              <a:spcAft>
                <a:spcPct val="0"/>
              </a:spcAft>
              <a:defRPr sz="4400">
                <a:solidFill>
                  <a:schemeClr val="lt1"/>
                </a:solidFill>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defRPr/>
            </a:pPr>
            <a:r>
              <a:rPr kumimoji="0" lang="zh-CN" altLang="en-US" sz="1800" b="0" i="0" u="none" strike="noStrike" kern="0" cap="none" spc="0" normalizeH="0" baseline="0" noProof="0" dirty="0">
                <a:ln>
                  <a:noFill/>
                </a:ln>
                <a:solidFill>
                  <a:srgbClr val="C00000"/>
                </a:solidFill>
                <a:effectLst/>
                <a:uLnTx/>
                <a:uFillTx/>
                <a:latin typeface="Arial" panose="020B0604020202020204"/>
                <a:ea typeface="黑体" panose="02010609060101010101" pitchFamily="49" charset="-122"/>
                <a:cs typeface="+mn-cs"/>
              </a:rPr>
              <a:t>政策内容：</a:t>
            </a:r>
            <a:br>
              <a:rPr kumimoji="0" lang="zh-CN" altLang="en-US" sz="1800" b="0" i="0" u="none" strike="noStrike" kern="0" cap="none" spc="0" normalizeH="0" baseline="0" noProof="0" dirty="0">
                <a:ln>
                  <a:noFill/>
                </a:ln>
                <a:solidFill>
                  <a:prstClr val="black"/>
                </a:solidFill>
                <a:effectLst/>
                <a:uLnTx/>
                <a:uFillTx/>
                <a:latin typeface="Arial" panose="020B0604020202020204"/>
                <a:ea typeface="黑体" panose="02010609060101010101" pitchFamily="49" charset="-122"/>
                <a:cs typeface="+mn-cs"/>
              </a:rPr>
            </a:br>
            <a:endParaRPr kumimoji="0" lang="zh-CN" altLang="en-US" sz="1800" b="1" i="0" u="none" strike="noStrike" kern="0" cap="none" spc="0" normalizeH="0" baseline="0" noProof="1">
              <a:ln>
                <a:noFill/>
              </a:ln>
              <a:solidFill>
                <a:prstClr val="black"/>
              </a:solidFill>
              <a:effectLst/>
              <a:uLnTx/>
              <a:uFillTx/>
              <a:latin typeface="微软雅黑" panose="020B0503020204020204" pitchFamily="34" charset="-122"/>
              <a:ea typeface="微软雅黑" panose="020B0503020204020204" pitchFamily="34" charset="-122"/>
              <a:cs typeface="+mn-cs"/>
            </a:endParaRP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本框 9"/>
          <p:cNvSpPr txBox="1"/>
          <p:nvPr/>
        </p:nvSpPr>
        <p:spPr>
          <a:xfrm>
            <a:off x="1811656" y="837183"/>
            <a:ext cx="1512572" cy="369332"/>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1800" b="0" i="0" u="none" strike="noStrike" kern="1200" cap="none" spc="0" normalizeH="0" baseline="0" noProof="0" dirty="0">
                <a:ln>
                  <a:noFill/>
                </a:ln>
                <a:solidFill>
                  <a:prstClr val="white">
                    <a:lumMod val="95000"/>
                  </a:prstClr>
                </a:solidFill>
                <a:effectLst/>
                <a:uLnTx/>
                <a:uFillTx/>
                <a:latin typeface="华文琥珀" panose="02010800040101010101" charset="-122"/>
                <a:ea typeface="华文琥珀" panose="02010800040101010101" charset="-122"/>
                <a:cs typeface="Arial" panose="020B0604020202020204" pitchFamily="34" charset="0"/>
              </a:rPr>
              <a:t>【优惠内容】</a:t>
            </a:r>
            <a:endParaRPr kumimoji="0" lang="zh-CN" altLang="en-US" sz="1800" b="0" i="0" u="none" strike="noStrike" kern="1200" cap="none" spc="0" normalizeH="0" baseline="0" noProof="0" dirty="0">
              <a:ln>
                <a:noFill/>
              </a:ln>
              <a:solidFill>
                <a:prstClr val="white">
                  <a:lumMod val="95000"/>
                </a:prstClr>
              </a:solidFill>
              <a:effectLst/>
              <a:uLnTx/>
              <a:uFillTx/>
              <a:latin typeface="华文琥珀" panose="02010800040101010101" charset="-122"/>
              <a:ea typeface="华文琥珀" panose="02010800040101010101" charset="-122"/>
              <a:cs typeface="Arial" panose="020B0604020202020204" pitchFamily="34" charset="0"/>
            </a:endParaRPr>
          </a:p>
        </p:txBody>
      </p:sp>
      <p:pic>
        <p:nvPicPr>
          <p:cNvPr id="17" name="图片 16" descr="纳税人学堂0714.jpg"/>
          <p:cNvPicPr>
            <a:picLocks noChangeAspect="1"/>
          </p:cNvPicPr>
          <p:nvPr/>
        </p:nvPicPr>
        <p:blipFill>
          <a:blip r:embed="rId1" cstate="print">
            <a:clrChange>
              <a:clrFrom>
                <a:srgbClr val="FFFFFF"/>
              </a:clrFrom>
              <a:clrTo>
                <a:srgbClr val="FFFFFF">
                  <a:alpha val="0"/>
                </a:srgbClr>
              </a:clrTo>
            </a:clrChange>
          </a:blip>
          <a:srcRect r="53628"/>
          <a:stretch>
            <a:fillRect/>
          </a:stretch>
        </p:blipFill>
        <p:spPr>
          <a:xfrm>
            <a:off x="-7620" y="2231390"/>
            <a:ext cx="1381760" cy="1825625"/>
          </a:xfrm>
          <a:prstGeom prst="rect">
            <a:avLst/>
          </a:prstGeom>
        </p:spPr>
      </p:pic>
      <p:sp>
        <p:nvSpPr>
          <p:cNvPr id="20" name="TextBox 19"/>
          <p:cNvSpPr txBox="1"/>
          <p:nvPr/>
        </p:nvSpPr>
        <p:spPr>
          <a:xfrm>
            <a:off x="748030" y="213995"/>
            <a:ext cx="4952365" cy="46164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400" b="1" i="0" u="none" strike="noStrike" kern="1600" cap="none" spc="3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rPr>
              <a:t>成都税务纳税人学堂</a:t>
            </a:r>
            <a:endParaRPr kumimoji="0" lang="zh-CN" altLang="en-US" sz="2400" b="1" i="0" u="none" strike="noStrike" kern="1600" cap="none" spc="3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pic>
        <p:nvPicPr>
          <p:cNvPr id="3" name="图片 2" descr="2"/>
          <p:cNvPicPr>
            <a:picLocks noChangeAspect="1"/>
          </p:cNvPicPr>
          <p:nvPr/>
        </p:nvPicPr>
        <p:blipFill>
          <a:blip r:embed="rId2" cstate="print"/>
          <a:stretch>
            <a:fillRect/>
          </a:stretch>
        </p:blipFill>
        <p:spPr>
          <a:xfrm>
            <a:off x="54669" y="146133"/>
            <a:ext cx="693671" cy="529818"/>
          </a:xfrm>
          <a:prstGeom prst="rect">
            <a:avLst/>
          </a:prstGeom>
        </p:spPr>
      </p:pic>
      <p:sp>
        <p:nvSpPr>
          <p:cNvPr id="27" name="Down Arrow 43@|1FFC:192|FBC:16777215|LFC:16777215|LBC:16777215"/>
          <p:cNvSpPr/>
          <p:nvPr/>
        </p:nvSpPr>
        <p:spPr bwMode="auto">
          <a:xfrm>
            <a:off x="4311423" y="3364585"/>
            <a:ext cx="2241928" cy="1659796"/>
          </a:xfrm>
          <a:prstGeom prst="downArrow">
            <a:avLst>
              <a:gd name="adj1" fmla="val 49051"/>
              <a:gd name="adj2" fmla="val 50000"/>
            </a:avLst>
          </a:prstGeom>
          <a:solidFill>
            <a:schemeClr val="tx2">
              <a:lumMod val="60000"/>
              <a:lumOff val="40000"/>
            </a:schemeClr>
          </a:solidFill>
          <a:ln w="38100" cap="flat" cmpd="sng" algn="ctr">
            <a:noFill/>
            <a:prstDash val="solid"/>
          </a:ln>
          <a:effectLst/>
        </p:spPr>
        <p:txBody>
          <a:bodyPr lIns="215069" tIns="215069" rIns="215069" bIns="215069" spcCol="1270" anchor="ctr"/>
          <a:lstStyle/>
          <a:p>
            <a:pPr marL="0" marR="0" lvl="0" indent="0" algn="ctr" defTabSz="1066800" rtl="0" eaLnBrk="1" fontAlgn="auto" latinLnBrk="0" hangingPunct="1">
              <a:lnSpc>
                <a:spcPct val="90000"/>
              </a:lnSpc>
              <a:spcBef>
                <a:spcPct val="0"/>
              </a:spcBef>
              <a:spcAft>
                <a:spcPct val="35000"/>
              </a:spcAft>
              <a:buClrTx/>
              <a:buSzTx/>
              <a:buFontTx/>
              <a:buNone/>
              <a:defRPr/>
            </a:pPr>
            <a:r>
              <a:rPr kumimoji="0" lang="zh-CN" altLang="en-US" sz="2400" b="1" i="0" u="none" strike="noStrike" kern="0" cap="none" spc="0" normalizeH="0" baseline="0" noProof="0" dirty="0">
                <a:ln>
                  <a:noFill/>
                </a:ln>
                <a:solidFill>
                  <a:srgbClr val="FFFFFF"/>
                </a:solidFill>
                <a:effectLst/>
                <a:uLnTx/>
                <a:uFillTx/>
                <a:latin typeface="微软雅黑" panose="020B0503020204020204" pitchFamily="34" charset="-122"/>
                <a:ea typeface="黑体" panose="02010609060101010101" pitchFamily="49" charset="-122"/>
                <a:cs typeface="Arial" panose="020B0604020202020204" pitchFamily="34" charset="0"/>
              </a:rPr>
              <a:t>减征</a:t>
            </a:r>
            <a:r>
              <a:rPr kumimoji="0" lang="en-US" altLang="zh-CN" sz="2400" b="1" i="0" u="none" strike="noStrike" kern="0" cap="none" spc="0" normalizeH="0" baseline="0" noProof="0" dirty="0">
                <a:ln>
                  <a:noFill/>
                </a:ln>
                <a:solidFill>
                  <a:srgbClr val="FFFFFF"/>
                </a:solidFill>
                <a:effectLst/>
                <a:uLnTx/>
                <a:uFillTx/>
                <a:latin typeface="微软雅黑" panose="020B0503020204020204" pitchFamily="34" charset="-122"/>
                <a:ea typeface="黑体" panose="02010609060101010101" pitchFamily="49" charset="-122"/>
                <a:cs typeface="Arial" panose="020B0604020202020204" pitchFamily="34" charset="0"/>
              </a:rPr>
              <a:t>50%</a:t>
            </a:r>
            <a:endParaRPr kumimoji="0" lang="zh-CN" altLang="en-US" sz="2400" b="1" i="0" u="none" strike="noStrike" kern="0" cap="none" spc="0" normalizeH="0" baseline="0" noProof="0" dirty="0">
              <a:ln>
                <a:noFill/>
              </a:ln>
              <a:solidFill>
                <a:srgbClr val="FFFFFF"/>
              </a:solidFill>
              <a:effectLst/>
              <a:uLnTx/>
              <a:uFillTx/>
              <a:latin typeface="微软雅黑" panose="020B0503020204020204" pitchFamily="34" charset="-122"/>
              <a:ea typeface="黑体" panose="02010609060101010101" pitchFamily="49" charset="-122"/>
              <a:cs typeface="Arial" panose="020B0604020202020204" pitchFamily="34" charset="0"/>
            </a:endParaRPr>
          </a:p>
        </p:txBody>
      </p:sp>
      <p:grpSp>
        <p:nvGrpSpPr>
          <p:cNvPr id="4" name="组合 3"/>
          <p:cNvGrpSpPr/>
          <p:nvPr/>
        </p:nvGrpSpPr>
        <p:grpSpPr>
          <a:xfrm>
            <a:off x="1574166" y="1024235"/>
            <a:ext cx="3298825" cy="3280517"/>
            <a:chOff x="1574166" y="1024235"/>
            <a:chExt cx="3298825" cy="3280517"/>
          </a:xfrm>
        </p:grpSpPr>
        <p:sp>
          <p:nvSpPr>
            <p:cNvPr id="105" name="Freeform 9@|5FFC:3675918|FBC:16777215|LFC:16777215|LBC:16777215"/>
            <p:cNvSpPr/>
            <p:nvPr/>
          </p:nvSpPr>
          <p:spPr bwMode="auto">
            <a:xfrm>
              <a:off x="1795606" y="1024235"/>
              <a:ext cx="1428606" cy="1640259"/>
            </a:xfrm>
            <a:custGeom>
              <a:avLst/>
              <a:gdLst>
                <a:gd name="T0" fmla="*/ 510 w 510"/>
                <a:gd name="T1" fmla="*/ 589 h 589"/>
                <a:gd name="T2" fmla="*/ 510 w 510"/>
                <a:gd name="T3" fmla="*/ 0 h 589"/>
                <a:gd name="T4" fmla="*/ 0 w 510"/>
                <a:gd name="T5" fmla="*/ 295 h 589"/>
                <a:gd name="T6" fmla="*/ 510 w 510"/>
                <a:gd name="T7" fmla="*/ 589 h 589"/>
              </a:gdLst>
              <a:ahLst/>
              <a:cxnLst>
                <a:cxn ang="0">
                  <a:pos x="T0" y="T1"/>
                </a:cxn>
                <a:cxn ang="0">
                  <a:pos x="T2" y="T3"/>
                </a:cxn>
                <a:cxn ang="0">
                  <a:pos x="T4" y="T5"/>
                </a:cxn>
                <a:cxn ang="0">
                  <a:pos x="T6" y="T7"/>
                </a:cxn>
              </a:cxnLst>
              <a:rect l="0" t="0" r="r" b="b"/>
              <a:pathLst>
                <a:path w="510" h="589">
                  <a:moveTo>
                    <a:pt x="510" y="589"/>
                  </a:moveTo>
                  <a:cubicBezTo>
                    <a:pt x="510" y="0"/>
                    <a:pt x="510" y="0"/>
                    <a:pt x="510" y="0"/>
                  </a:cubicBezTo>
                  <a:cubicBezTo>
                    <a:pt x="292" y="0"/>
                    <a:pt x="102" y="119"/>
                    <a:pt x="0" y="295"/>
                  </a:cubicBezTo>
                  <a:cubicBezTo>
                    <a:pt x="510" y="589"/>
                    <a:pt x="510" y="589"/>
                    <a:pt x="510" y="589"/>
                  </a:cubicBezTo>
                  <a:close/>
                </a:path>
              </a:pathLst>
            </a:custGeom>
            <a:solidFill>
              <a:srgbClr val="FFC000"/>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2000" b="1" i="0" u="none" strike="noStrike" kern="1200" cap="none" spc="0" normalizeH="0" baseline="0" noProof="0">
                <a:ln>
                  <a:noFill/>
                </a:ln>
                <a:solidFill>
                  <a:prstClr val="black"/>
                </a:solidFill>
                <a:effectLst/>
                <a:uLnTx/>
                <a:uFillTx/>
                <a:latin typeface="Arial" panose="020B0604020202020204"/>
                <a:ea typeface="宋体" panose="02010600030101010101" pitchFamily="2" charset="-122"/>
                <a:cs typeface="Arial" panose="020B0604020202020204" pitchFamily="34" charset="0"/>
                <a:sym typeface="+mn-lt"/>
              </a:endParaRPr>
            </a:p>
          </p:txBody>
        </p:sp>
        <p:sp>
          <p:nvSpPr>
            <p:cNvPr id="106" name="TextBox 68@|17FFC:16777215|FBC:16777215|LFC:16777215|LBC:16777215"/>
            <p:cNvSpPr txBox="1"/>
            <p:nvPr/>
          </p:nvSpPr>
          <p:spPr bwMode="auto">
            <a:xfrm>
              <a:off x="2214522" y="1615835"/>
              <a:ext cx="774251" cy="307777"/>
            </a:xfrm>
            <a:prstGeom prst="rect">
              <a:avLst/>
            </a:prstGeom>
            <a:noFill/>
          </p:spPr>
          <p:txBody>
            <a:bodyPr wrap="none" lIns="0" tIns="0" rIns="0" bIns="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zh-CN" altLang="en-US" sz="2000" b="1" i="0" u="none" strike="noStrike" kern="1200" cap="none" spc="0" normalizeH="0" baseline="0" noProof="0" dirty="0">
                  <a:ln>
                    <a:noFill/>
                  </a:ln>
                  <a:solidFill>
                    <a:prstClr val="white"/>
                  </a:solidFill>
                  <a:effectLst/>
                  <a:uLnTx/>
                  <a:uFillTx/>
                  <a:latin typeface="Arial" panose="020B0604020202020204"/>
                  <a:ea typeface="黑体" panose="02010609060101010101" pitchFamily="49" charset="-122"/>
                  <a:cs typeface="+mn-ea"/>
                  <a:sym typeface="+mn-lt"/>
                </a:rPr>
                <a:t>资源税</a:t>
              </a:r>
              <a:endParaRPr kumimoji="0" lang="en-AU" sz="2000" b="1" i="0" u="none" strike="noStrike" kern="1200" cap="none" spc="0" normalizeH="0" baseline="0" noProof="0" dirty="0">
                <a:ln>
                  <a:noFill/>
                </a:ln>
                <a:solidFill>
                  <a:prstClr val="white"/>
                </a:solidFill>
                <a:effectLst/>
                <a:uLnTx/>
                <a:uFillTx/>
                <a:latin typeface="Arial" panose="020B0604020202020204"/>
                <a:ea typeface="宋体" panose="02010600030101010101" pitchFamily="2" charset="-122"/>
                <a:cs typeface="Arial" panose="020B0604020202020204" pitchFamily="34" charset="0"/>
                <a:sym typeface="+mn-lt"/>
              </a:endParaRPr>
            </a:p>
          </p:txBody>
        </p:sp>
        <p:sp>
          <p:nvSpPr>
            <p:cNvPr id="107" name="Rectangle 8@|1FFC:2526967|FBC:16777215|LFC:0|LBC:16777215"/>
            <p:cNvSpPr>
              <a:spLocks noChangeArrowheads="1"/>
            </p:cNvSpPr>
            <p:nvPr/>
          </p:nvSpPr>
          <p:spPr bwMode="auto">
            <a:xfrm>
              <a:off x="3224211" y="2664494"/>
              <a:ext cx="0" cy="1259"/>
            </a:xfrm>
            <a:prstGeom prst="rect">
              <a:avLst/>
            </a:prstGeom>
            <a:solidFill>
              <a:srgbClr val="F78E26"/>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2000" b="1" i="0" u="none" strike="noStrike" kern="1200" cap="none" spc="0" normalizeH="0" baseline="0" noProof="0">
                <a:ln>
                  <a:noFill/>
                </a:ln>
                <a:solidFill>
                  <a:prstClr val="black"/>
                </a:solidFill>
                <a:effectLst/>
                <a:uLnTx/>
                <a:uFillTx/>
                <a:latin typeface="Arial" panose="020B0604020202020204"/>
                <a:ea typeface="宋体" panose="02010600030101010101" pitchFamily="2" charset="-122"/>
                <a:cs typeface="Arial" panose="020B0604020202020204" pitchFamily="34" charset="0"/>
                <a:sym typeface="+mn-lt"/>
              </a:endParaRPr>
            </a:p>
          </p:txBody>
        </p:sp>
        <p:sp>
          <p:nvSpPr>
            <p:cNvPr id="108" name="Freeform 7@|5FFC:192|FBC:16777215|LFC:16777215|LBC:16777215"/>
            <p:cNvSpPr/>
            <p:nvPr/>
          </p:nvSpPr>
          <p:spPr bwMode="auto">
            <a:xfrm>
              <a:off x="3224211" y="1024235"/>
              <a:ext cx="1427340" cy="1640259"/>
            </a:xfrm>
            <a:custGeom>
              <a:avLst/>
              <a:gdLst>
                <a:gd name="T0" fmla="*/ 510 w 510"/>
                <a:gd name="T1" fmla="*/ 295 h 589"/>
                <a:gd name="T2" fmla="*/ 0 w 510"/>
                <a:gd name="T3" fmla="*/ 0 h 589"/>
                <a:gd name="T4" fmla="*/ 0 w 510"/>
                <a:gd name="T5" fmla="*/ 589 h 589"/>
                <a:gd name="T6" fmla="*/ 510 w 510"/>
                <a:gd name="T7" fmla="*/ 295 h 589"/>
              </a:gdLst>
              <a:ahLst/>
              <a:cxnLst>
                <a:cxn ang="0">
                  <a:pos x="T0" y="T1"/>
                </a:cxn>
                <a:cxn ang="0">
                  <a:pos x="T2" y="T3"/>
                </a:cxn>
                <a:cxn ang="0">
                  <a:pos x="T4" y="T5"/>
                </a:cxn>
                <a:cxn ang="0">
                  <a:pos x="T6" y="T7"/>
                </a:cxn>
              </a:cxnLst>
              <a:rect l="0" t="0" r="r" b="b"/>
              <a:pathLst>
                <a:path w="510" h="589">
                  <a:moveTo>
                    <a:pt x="510" y="295"/>
                  </a:moveTo>
                  <a:cubicBezTo>
                    <a:pt x="408" y="119"/>
                    <a:pt x="218" y="0"/>
                    <a:pt x="0" y="0"/>
                  </a:cubicBezTo>
                  <a:cubicBezTo>
                    <a:pt x="0" y="589"/>
                    <a:pt x="0" y="589"/>
                    <a:pt x="0" y="589"/>
                  </a:cubicBezTo>
                  <a:lnTo>
                    <a:pt x="510" y="295"/>
                  </a:lnTo>
                  <a:close/>
                </a:path>
              </a:pathLst>
            </a:custGeom>
            <a:solidFill>
              <a:srgbClr val="C00000"/>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2000" b="1" i="0" u="none" strike="noStrike" kern="1200" cap="none" spc="0" normalizeH="0" baseline="0" noProof="0">
                <a:ln>
                  <a:noFill/>
                </a:ln>
                <a:solidFill>
                  <a:prstClr val="black"/>
                </a:solidFill>
                <a:effectLst/>
                <a:uLnTx/>
                <a:uFillTx/>
                <a:latin typeface="Arial" panose="020B0604020202020204"/>
                <a:ea typeface="宋体" panose="02010600030101010101" pitchFamily="2" charset="-122"/>
                <a:cs typeface="Arial" panose="020B0604020202020204" pitchFamily="34" charset="0"/>
                <a:sym typeface="+mn-lt"/>
              </a:endParaRPr>
            </a:p>
          </p:txBody>
        </p:sp>
        <p:sp>
          <p:nvSpPr>
            <p:cNvPr id="109" name="TextBox 69@|17FFC:16777215|FBC:16777215|LFC:16777215|LBC:16777215"/>
            <p:cNvSpPr txBox="1"/>
            <p:nvPr/>
          </p:nvSpPr>
          <p:spPr bwMode="auto">
            <a:xfrm>
              <a:off x="3398841" y="1371854"/>
              <a:ext cx="774251" cy="615553"/>
            </a:xfrm>
            <a:prstGeom prst="rect">
              <a:avLst/>
            </a:prstGeom>
            <a:noFill/>
          </p:spPr>
          <p:txBody>
            <a:bodyPr wrap="none" lIns="0" tIns="0" rIns="0" bIns="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zh-CN" altLang="en-US" sz="2000" b="1" i="0" u="none" strike="noStrike" kern="1200" cap="none" spc="0" normalizeH="0" baseline="0" noProof="0" dirty="0">
                  <a:ln>
                    <a:noFill/>
                  </a:ln>
                  <a:solidFill>
                    <a:prstClr val="white"/>
                  </a:solidFill>
                  <a:effectLst/>
                  <a:uLnTx/>
                  <a:uFillTx/>
                  <a:latin typeface="Arial" panose="020B0604020202020204"/>
                  <a:ea typeface="黑体" panose="02010609060101010101" pitchFamily="49" charset="-122"/>
                  <a:cs typeface="+mn-ea"/>
                  <a:sym typeface="+mn-lt"/>
                </a:rPr>
                <a:t>耕地</a:t>
              </a:r>
              <a:endParaRPr kumimoji="0" lang="en-US" altLang="zh-CN" sz="2000" b="1" i="0" u="none" strike="noStrike" kern="1200" cap="none" spc="0" normalizeH="0" baseline="0" noProof="0" dirty="0">
                <a:ln>
                  <a:noFill/>
                </a:ln>
                <a:solidFill>
                  <a:prstClr val="white"/>
                </a:solidFill>
                <a:effectLst/>
                <a:uLnTx/>
                <a:uFillTx/>
                <a:latin typeface="Arial" panose="020B0604020202020204"/>
                <a:ea typeface="黑体" panose="02010609060101010101" pitchFamily="49" charset="-122"/>
                <a:cs typeface="+mn-ea"/>
                <a:sym typeface="+mn-lt"/>
              </a:endParaRPr>
            </a:p>
            <a:p>
              <a:pPr marL="0" marR="0" lvl="0" indent="0" algn="ctr" defTabSz="914400" rtl="0" eaLnBrk="1" fontAlgn="auto" latinLnBrk="0" hangingPunct="1">
                <a:lnSpc>
                  <a:spcPct val="100000"/>
                </a:lnSpc>
                <a:spcBef>
                  <a:spcPts val="0"/>
                </a:spcBef>
                <a:spcAft>
                  <a:spcPts val="0"/>
                </a:spcAft>
                <a:buClrTx/>
                <a:buSzTx/>
                <a:buFontTx/>
                <a:buNone/>
                <a:defRPr/>
              </a:pPr>
              <a:r>
                <a:rPr kumimoji="0" lang="zh-CN" altLang="en-US" sz="2000" b="1" i="0" u="none" strike="noStrike" kern="1200" cap="none" spc="0" normalizeH="0" baseline="0" noProof="0" dirty="0">
                  <a:ln>
                    <a:noFill/>
                  </a:ln>
                  <a:solidFill>
                    <a:prstClr val="white"/>
                  </a:solidFill>
                  <a:effectLst/>
                  <a:uLnTx/>
                  <a:uFillTx/>
                  <a:latin typeface="Arial" panose="020B0604020202020204"/>
                  <a:ea typeface="黑体" panose="02010609060101010101" pitchFamily="49" charset="-122"/>
                  <a:cs typeface="+mn-ea"/>
                  <a:sym typeface="+mn-lt"/>
                </a:rPr>
                <a:t>占用税</a:t>
              </a:r>
              <a:endParaRPr kumimoji="0" lang="en-AU" sz="2000" b="1" i="0" u="none" strike="noStrike" kern="1200" cap="none" spc="0" normalizeH="0" baseline="0" noProof="0" dirty="0">
                <a:ln>
                  <a:noFill/>
                </a:ln>
                <a:solidFill>
                  <a:prstClr val="white"/>
                </a:solidFill>
                <a:effectLst/>
                <a:uLnTx/>
                <a:uFillTx/>
                <a:latin typeface="Arial" panose="020B0604020202020204"/>
                <a:ea typeface="宋体" panose="02010600030101010101" pitchFamily="2" charset="-122"/>
                <a:cs typeface="Arial" panose="020B0604020202020204" pitchFamily="34" charset="0"/>
                <a:sym typeface="+mn-lt"/>
              </a:endParaRPr>
            </a:p>
          </p:txBody>
        </p:sp>
        <p:sp>
          <p:nvSpPr>
            <p:cNvPr id="110" name="Freeform 6@|5FFC:3675918|FBC:16777215|LFC:16777215|LBC:16777215"/>
            <p:cNvSpPr/>
            <p:nvPr/>
          </p:nvSpPr>
          <p:spPr bwMode="auto">
            <a:xfrm>
              <a:off x="3224211" y="1846253"/>
              <a:ext cx="1648780" cy="1640258"/>
            </a:xfrm>
            <a:custGeom>
              <a:avLst/>
              <a:gdLst>
                <a:gd name="T0" fmla="*/ 0 w 589"/>
                <a:gd name="T1" fmla="*/ 294 h 589"/>
                <a:gd name="T2" fmla="*/ 510 w 589"/>
                <a:gd name="T3" fmla="*/ 589 h 589"/>
                <a:gd name="T4" fmla="*/ 589 w 589"/>
                <a:gd name="T5" fmla="*/ 294 h 589"/>
                <a:gd name="T6" fmla="*/ 510 w 589"/>
                <a:gd name="T7" fmla="*/ 0 h 589"/>
                <a:gd name="T8" fmla="*/ 0 w 589"/>
                <a:gd name="T9" fmla="*/ 294 h 589"/>
              </a:gdLst>
              <a:ahLst/>
              <a:cxnLst>
                <a:cxn ang="0">
                  <a:pos x="T0" y="T1"/>
                </a:cxn>
                <a:cxn ang="0">
                  <a:pos x="T2" y="T3"/>
                </a:cxn>
                <a:cxn ang="0">
                  <a:pos x="T4" y="T5"/>
                </a:cxn>
                <a:cxn ang="0">
                  <a:pos x="T6" y="T7"/>
                </a:cxn>
                <a:cxn ang="0">
                  <a:pos x="T8" y="T9"/>
                </a:cxn>
              </a:cxnLst>
              <a:rect l="0" t="0" r="r" b="b"/>
              <a:pathLst>
                <a:path w="589" h="589">
                  <a:moveTo>
                    <a:pt x="0" y="294"/>
                  </a:moveTo>
                  <a:cubicBezTo>
                    <a:pt x="510" y="589"/>
                    <a:pt x="510" y="589"/>
                    <a:pt x="510" y="589"/>
                  </a:cubicBezTo>
                  <a:cubicBezTo>
                    <a:pt x="560" y="502"/>
                    <a:pt x="589" y="402"/>
                    <a:pt x="589" y="294"/>
                  </a:cubicBezTo>
                  <a:cubicBezTo>
                    <a:pt x="589" y="187"/>
                    <a:pt x="560" y="86"/>
                    <a:pt x="510" y="0"/>
                  </a:cubicBezTo>
                  <a:cubicBezTo>
                    <a:pt x="0" y="294"/>
                    <a:pt x="0" y="294"/>
                    <a:pt x="0" y="294"/>
                  </a:cubicBezTo>
                  <a:close/>
                </a:path>
              </a:pathLst>
            </a:custGeom>
            <a:solidFill>
              <a:srgbClr val="FFC000"/>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2000" b="1" i="0" u="none" strike="noStrike" kern="1200" cap="none" spc="0" normalizeH="0" baseline="0" noProof="0">
                <a:ln>
                  <a:noFill/>
                </a:ln>
                <a:solidFill>
                  <a:prstClr val="black"/>
                </a:solidFill>
                <a:effectLst/>
                <a:uLnTx/>
                <a:uFillTx/>
                <a:latin typeface="Arial" panose="020B0604020202020204"/>
                <a:ea typeface="宋体" panose="02010600030101010101" pitchFamily="2" charset="-122"/>
                <a:cs typeface="Arial" panose="020B0604020202020204" pitchFamily="34" charset="0"/>
                <a:sym typeface="+mn-lt"/>
              </a:endParaRPr>
            </a:p>
          </p:txBody>
        </p:sp>
        <p:sp>
          <p:nvSpPr>
            <p:cNvPr id="111" name="TextBox 70@|17FFC:16777215|FBC:16777215|LFC:16777215|LBC:16777215"/>
            <p:cNvSpPr txBox="1"/>
            <p:nvPr/>
          </p:nvSpPr>
          <p:spPr bwMode="auto">
            <a:xfrm>
              <a:off x="3974551" y="2541128"/>
              <a:ext cx="774250" cy="307777"/>
            </a:xfrm>
            <a:prstGeom prst="rect">
              <a:avLst/>
            </a:prstGeom>
            <a:noFill/>
          </p:spPr>
          <p:txBody>
            <a:bodyPr wrap="none" lIns="0" tIns="0" rIns="0" bIns="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zh-CN" altLang="en-US" sz="2000" b="1" i="0" u="none" strike="noStrike" kern="1200" cap="none" spc="0" normalizeH="0" baseline="0" noProof="0" dirty="0">
                  <a:ln>
                    <a:noFill/>
                  </a:ln>
                  <a:solidFill>
                    <a:prstClr val="white"/>
                  </a:solidFill>
                  <a:effectLst/>
                  <a:uLnTx/>
                  <a:uFillTx/>
                  <a:latin typeface="Arial" panose="020B0604020202020204"/>
                  <a:ea typeface="黑体" panose="02010609060101010101" pitchFamily="49" charset="-122"/>
                  <a:cs typeface="+mn-ea"/>
                  <a:sym typeface="+mn-lt"/>
                </a:rPr>
                <a:t>印花税</a:t>
              </a:r>
              <a:endParaRPr kumimoji="0" lang="en-AU" sz="2000" b="1" i="0" u="none" strike="noStrike" kern="1200" cap="none" spc="0" normalizeH="0" baseline="0" noProof="0" dirty="0">
                <a:ln>
                  <a:noFill/>
                </a:ln>
                <a:solidFill>
                  <a:prstClr val="white"/>
                </a:solidFill>
                <a:effectLst/>
                <a:uLnTx/>
                <a:uFillTx/>
                <a:latin typeface="Arial" panose="020B0604020202020204"/>
                <a:ea typeface="宋体" panose="02010600030101010101" pitchFamily="2" charset="-122"/>
                <a:cs typeface="Arial" panose="020B0604020202020204" pitchFamily="34" charset="0"/>
                <a:sym typeface="+mn-lt"/>
              </a:endParaRPr>
            </a:p>
          </p:txBody>
        </p:sp>
        <p:sp>
          <p:nvSpPr>
            <p:cNvPr id="112" name="Freeform 10@|5FFC:192|FBC:16777215|LFC:16777215|LBC:16777215"/>
            <p:cNvSpPr/>
            <p:nvPr/>
          </p:nvSpPr>
          <p:spPr bwMode="auto">
            <a:xfrm>
              <a:off x="3224211" y="2664494"/>
              <a:ext cx="1427340" cy="1640258"/>
            </a:xfrm>
            <a:custGeom>
              <a:avLst/>
              <a:gdLst>
                <a:gd name="T0" fmla="*/ 0 w 510"/>
                <a:gd name="T1" fmla="*/ 0 h 589"/>
                <a:gd name="T2" fmla="*/ 0 w 510"/>
                <a:gd name="T3" fmla="*/ 589 h 589"/>
                <a:gd name="T4" fmla="*/ 510 w 510"/>
                <a:gd name="T5" fmla="*/ 295 h 589"/>
                <a:gd name="T6" fmla="*/ 0 w 510"/>
                <a:gd name="T7" fmla="*/ 0 h 589"/>
              </a:gdLst>
              <a:ahLst/>
              <a:cxnLst>
                <a:cxn ang="0">
                  <a:pos x="T0" y="T1"/>
                </a:cxn>
                <a:cxn ang="0">
                  <a:pos x="T2" y="T3"/>
                </a:cxn>
                <a:cxn ang="0">
                  <a:pos x="T4" y="T5"/>
                </a:cxn>
                <a:cxn ang="0">
                  <a:pos x="T6" y="T7"/>
                </a:cxn>
              </a:cxnLst>
              <a:rect l="0" t="0" r="r" b="b"/>
              <a:pathLst>
                <a:path w="510" h="589">
                  <a:moveTo>
                    <a:pt x="0" y="0"/>
                  </a:moveTo>
                  <a:cubicBezTo>
                    <a:pt x="0" y="589"/>
                    <a:pt x="0" y="589"/>
                    <a:pt x="0" y="589"/>
                  </a:cubicBezTo>
                  <a:cubicBezTo>
                    <a:pt x="218" y="589"/>
                    <a:pt x="408" y="471"/>
                    <a:pt x="510" y="295"/>
                  </a:cubicBezTo>
                  <a:lnTo>
                    <a:pt x="0" y="0"/>
                  </a:lnTo>
                  <a:close/>
                </a:path>
              </a:pathLst>
            </a:custGeom>
            <a:solidFill>
              <a:srgbClr val="C00000"/>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2000" b="1" i="0" u="none" strike="noStrike" kern="1200" cap="none" spc="0" normalizeH="0" baseline="0" noProof="0">
                <a:ln>
                  <a:noFill/>
                </a:ln>
                <a:solidFill>
                  <a:prstClr val="black"/>
                </a:solidFill>
                <a:effectLst/>
                <a:uLnTx/>
                <a:uFillTx/>
                <a:latin typeface="Arial" panose="020B0604020202020204"/>
                <a:ea typeface="宋体" panose="02010600030101010101" pitchFamily="2" charset="-122"/>
                <a:cs typeface="Arial" panose="020B0604020202020204" pitchFamily="34" charset="0"/>
                <a:sym typeface="+mn-lt"/>
              </a:endParaRPr>
            </a:p>
          </p:txBody>
        </p:sp>
        <p:sp>
          <p:nvSpPr>
            <p:cNvPr id="113" name="TextBox 71@|17FFC:16777215|FBC:16777215|LFC:16777215|LBC:16777215"/>
            <p:cNvSpPr txBox="1"/>
            <p:nvPr/>
          </p:nvSpPr>
          <p:spPr bwMode="auto">
            <a:xfrm>
              <a:off x="3329342" y="3362524"/>
              <a:ext cx="1032334" cy="615553"/>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2000" b="1" i="0" u="none" strike="noStrike" kern="1200" cap="none" spc="0" normalizeH="0" baseline="0" noProof="0" dirty="0">
                  <a:ln>
                    <a:noFill/>
                  </a:ln>
                  <a:solidFill>
                    <a:prstClr val="white"/>
                  </a:solidFill>
                  <a:effectLst/>
                  <a:uLnTx/>
                  <a:uFillTx/>
                  <a:latin typeface="Arial" panose="020B0604020202020204"/>
                  <a:ea typeface="黑体" panose="02010609060101010101" pitchFamily="49" charset="-122"/>
                  <a:cs typeface="+mn-ea"/>
                  <a:sym typeface="+mn-lt"/>
                </a:rPr>
                <a:t>城镇土地</a:t>
              </a:r>
              <a:endParaRPr kumimoji="0" lang="en-US" altLang="zh-CN" sz="2000" b="1" i="0" u="none" strike="noStrike" kern="1200" cap="none" spc="0" normalizeH="0" baseline="0" noProof="0" dirty="0">
                <a:ln>
                  <a:noFill/>
                </a:ln>
                <a:solidFill>
                  <a:prstClr val="white"/>
                </a:solidFill>
                <a:effectLst/>
                <a:uLnTx/>
                <a:uFillTx/>
                <a:latin typeface="Arial" panose="020B0604020202020204"/>
                <a:ea typeface="黑体" panose="02010609060101010101" pitchFamily="49" charset="-122"/>
                <a:cs typeface="+mn-ea"/>
                <a:sym typeface="+mn-lt"/>
              </a:endParaRPr>
            </a:p>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2000" b="1" i="0" u="none" strike="noStrike" kern="1200" cap="none" spc="0" normalizeH="0" baseline="0" noProof="0" dirty="0">
                  <a:ln>
                    <a:noFill/>
                  </a:ln>
                  <a:solidFill>
                    <a:prstClr val="white"/>
                  </a:solidFill>
                  <a:effectLst/>
                  <a:uLnTx/>
                  <a:uFillTx/>
                  <a:latin typeface="Arial" panose="020B0604020202020204"/>
                  <a:ea typeface="黑体" panose="02010609060101010101" pitchFamily="49" charset="-122"/>
                  <a:cs typeface="+mn-ea"/>
                  <a:sym typeface="+mn-lt"/>
                </a:rPr>
                <a:t>使用税</a:t>
              </a:r>
              <a:endParaRPr kumimoji="0" lang="en-AU" sz="2000" b="1" i="0" u="none" strike="noStrike" kern="1200" cap="none" spc="0" normalizeH="0" baseline="0" noProof="0" dirty="0">
                <a:ln>
                  <a:noFill/>
                </a:ln>
                <a:solidFill>
                  <a:prstClr val="white"/>
                </a:solidFill>
                <a:effectLst/>
                <a:uLnTx/>
                <a:uFillTx/>
                <a:latin typeface="Arial" panose="020B0604020202020204"/>
                <a:ea typeface="宋体" panose="02010600030101010101" pitchFamily="2" charset="-122"/>
                <a:cs typeface="Arial" panose="020B0604020202020204" pitchFamily="34" charset="0"/>
                <a:sym typeface="+mn-lt"/>
              </a:endParaRPr>
            </a:p>
          </p:txBody>
        </p:sp>
        <p:sp>
          <p:nvSpPr>
            <p:cNvPr id="114" name="Freeform 11@|5FFC:3675918|FBC:16777215|LFC:16777215|LBC:16777215"/>
            <p:cNvSpPr/>
            <p:nvPr/>
          </p:nvSpPr>
          <p:spPr bwMode="auto">
            <a:xfrm>
              <a:off x="1795606" y="2664494"/>
              <a:ext cx="1428606" cy="1640258"/>
            </a:xfrm>
            <a:custGeom>
              <a:avLst/>
              <a:gdLst>
                <a:gd name="T0" fmla="*/ 510 w 510"/>
                <a:gd name="T1" fmla="*/ 0 h 589"/>
                <a:gd name="T2" fmla="*/ 0 w 510"/>
                <a:gd name="T3" fmla="*/ 295 h 589"/>
                <a:gd name="T4" fmla="*/ 510 w 510"/>
                <a:gd name="T5" fmla="*/ 589 h 589"/>
                <a:gd name="T6" fmla="*/ 510 w 510"/>
                <a:gd name="T7" fmla="*/ 0 h 589"/>
              </a:gdLst>
              <a:ahLst/>
              <a:cxnLst>
                <a:cxn ang="0">
                  <a:pos x="T0" y="T1"/>
                </a:cxn>
                <a:cxn ang="0">
                  <a:pos x="T2" y="T3"/>
                </a:cxn>
                <a:cxn ang="0">
                  <a:pos x="T4" y="T5"/>
                </a:cxn>
                <a:cxn ang="0">
                  <a:pos x="T6" y="T7"/>
                </a:cxn>
              </a:cxnLst>
              <a:rect l="0" t="0" r="r" b="b"/>
              <a:pathLst>
                <a:path w="510" h="589">
                  <a:moveTo>
                    <a:pt x="510" y="0"/>
                  </a:moveTo>
                  <a:cubicBezTo>
                    <a:pt x="0" y="295"/>
                    <a:pt x="0" y="295"/>
                    <a:pt x="0" y="295"/>
                  </a:cubicBezTo>
                  <a:cubicBezTo>
                    <a:pt x="102" y="471"/>
                    <a:pt x="292" y="589"/>
                    <a:pt x="510" y="589"/>
                  </a:cubicBezTo>
                  <a:cubicBezTo>
                    <a:pt x="510" y="0"/>
                    <a:pt x="510" y="0"/>
                    <a:pt x="510" y="0"/>
                  </a:cubicBezTo>
                  <a:close/>
                </a:path>
              </a:pathLst>
            </a:custGeom>
            <a:solidFill>
              <a:srgbClr val="FFC000"/>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2000" b="1" i="0" u="none" strike="noStrike" kern="1200" cap="none" spc="0" normalizeH="0" baseline="0" noProof="0">
                <a:ln>
                  <a:noFill/>
                </a:ln>
                <a:solidFill>
                  <a:prstClr val="black"/>
                </a:solidFill>
                <a:effectLst/>
                <a:uLnTx/>
                <a:uFillTx/>
                <a:latin typeface="Arial" panose="020B0604020202020204"/>
                <a:ea typeface="宋体" panose="02010600030101010101" pitchFamily="2" charset="-122"/>
                <a:cs typeface="Arial" panose="020B0604020202020204" pitchFamily="34" charset="0"/>
                <a:sym typeface="+mn-lt"/>
              </a:endParaRPr>
            </a:p>
          </p:txBody>
        </p:sp>
        <p:sp>
          <p:nvSpPr>
            <p:cNvPr id="115" name="TextBox 72@|17FFC:16777215|FBC:16777215|LFC:16777215|LBC:16777215"/>
            <p:cNvSpPr txBox="1"/>
            <p:nvPr/>
          </p:nvSpPr>
          <p:spPr bwMode="auto">
            <a:xfrm>
              <a:off x="2234031" y="3474496"/>
              <a:ext cx="774251" cy="307777"/>
            </a:xfrm>
            <a:prstGeom prst="rect">
              <a:avLst/>
            </a:prstGeom>
            <a:noFill/>
          </p:spPr>
          <p:txBody>
            <a:bodyPr wrap="non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2000" b="1" i="0" u="none" strike="noStrike" kern="1200" cap="none" spc="0" normalizeH="0" baseline="0" noProof="0" dirty="0">
                  <a:ln>
                    <a:noFill/>
                  </a:ln>
                  <a:solidFill>
                    <a:prstClr val="white"/>
                  </a:solidFill>
                  <a:effectLst/>
                  <a:uLnTx/>
                  <a:uFillTx/>
                  <a:latin typeface="Arial" panose="020B0604020202020204"/>
                  <a:ea typeface="黑体" panose="02010609060101010101" pitchFamily="49" charset="-122"/>
                  <a:cs typeface="+mn-ea"/>
                  <a:sym typeface="+mn-lt"/>
                </a:rPr>
                <a:t>房产税</a:t>
              </a:r>
              <a:endParaRPr kumimoji="0" lang="en-AU" sz="2000" b="1" i="0" u="none" strike="noStrike" kern="1200" cap="none" spc="0" normalizeH="0" baseline="0" noProof="0" dirty="0">
                <a:ln>
                  <a:noFill/>
                </a:ln>
                <a:solidFill>
                  <a:prstClr val="white"/>
                </a:solidFill>
                <a:effectLst/>
                <a:uLnTx/>
                <a:uFillTx/>
                <a:latin typeface="Arial" panose="020B0604020202020204"/>
                <a:ea typeface="宋体" panose="02010600030101010101" pitchFamily="2" charset="-122"/>
                <a:cs typeface="Arial" panose="020B0604020202020204" pitchFamily="34" charset="0"/>
                <a:sym typeface="+mn-lt"/>
              </a:endParaRPr>
            </a:p>
          </p:txBody>
        </p:sp>
        <p:sp>
          <p:nvSpPr>
            <p:cNvPr id="116" name="Freeform 12@|5FFC:192|FBC:16777215|LFC:16777215|LBC:16777215"/>
            <p:cNvSpPr/>
            <p:nvPr/>
          </p:nvSpPr>
          <p:spPr bwMode="auto">
            <a:xfrm>
              <a:off x="1574166" y="1846253"/>
              <a:ext cx="1650045" cy="1640258"/>
            </a:xfrm>
            <a:custGeom>
              <a:avLst/>
              <a:gdLst>
                <a:gd name="T0" fmla="*/ 79 w 589"/>
                <a:gd name="T1" fmla="*/ 0 h 589"/>
                <a:gd name="T2" fmla="*/ 0 w 589"/>
                <a:gd name="T3" fmla="*/ 294 h 589"/>
                <a:gd name="T4" fmla="*/ 79 w 589"/>
                <a:gd name="T5" fmla="*/ 589 h 589"/>
                <a:gd name="T6" fmla="*/ 589 w 589"/>
                <a:gd name="T7" fmla="*/ 294 h 589"/>
                <a:gd name="T8" fmla="*/ 79 w 589"/>
                <a:gd name="T9" fmla="*/ 0 h 589"/>
              </a:gdLst>
              <a:ahLst/>
              <a:cxnLst>
                <a:cxn ang="0">
                  <a:pos x="T0" y="T1"/>
                </a:cxn>
                <a:cxn ang="0">
                  <a:pos x="T2" y="T3"/>
                </a:cxn>
                <a:cxn ang="0">
                  <a:pos x="T4" y="T5"/>
                </a:cxn>
                <a:cxn ang="0">
                  <a:pos x="T6" y="T7"/>
                </a:cxn>
                <a:cxn ang="0">
                  <a:pos x="T8" y="T9"/>
                </a:cxn>
              </a:cxnLst>
              <a:rect l="0" t="0" r="r" b="b"/>
              <a:pathLst>
                <a:path w="589" h="589">
                  <a:moveTo>
                    <a:pt x="79" y="0"/>
                  </a:moveTo>
                  <a:cubicBezTo>
                    <a:pt x="29" y="86"/>
                    <a:pt x="0" y="187"/>
                    <a:pt x="0" y="294"/>
                  </a:cubicBezTo>
                  <a:cubicBezTo>
                    <a:pt x="0" y="402"/>
                    <a:pt x="29" y="502"/>
                    <a:pt x="79" y="589"/>
                  </a:cubicBezTo>
                  <a:cubicBezTo>
                    <a:pt x="589" y="294"/>
                    <a:pt x="589" y="294"/>
                    <a:pt x="589" y="294"/>
                  </a:cubicBezTo>
                  <a:lnTo>
                    <a:pt x="79" y="0"/>
                  </a:lnTo>
                  <a:close/>
                </a:path>
              </a:pathLst>
            </a:custGeom>
            <a:solidFill>
              <a:srgbClr val="C00000"/>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2000" b="1" i="0" u="none" strike="noStrike" kern="1200" cap="none" spc="0" normalizeH="0" baseline="0" noProof="0">
                <a:ln>
                  <a:noFill/>
                </a:ln>
                <a:solidFill>
                  <a:prstClr val="black"/>
                </a:solidFill>
                <a:effectLst/>
                <a:uLnTx/>
                <a:uFillTx/>
                <a:latin typeface="Arial" panose="020B0604020202020204"/>
                <a:ea typeface="宋体" panose="02010600030101010101" pitchFamily="2" charset="-122"/>
                <a:cs typeface="Arial" panose="020B0604020202020204" pitchFamily="34" charset="0"/>
                <a:sym typeface="+mn-lt"/>
              </a:endParaRPr>
            </a:p>
          </p:txBody>
        </p:sp>
        <p:sp>
          <p:nvSpPr>
            <p:cNvPr id="117" name="TextBox 73@|17FFC:16777215|FBC:16777215|LFC:16777215|LBC:16777215"/>
            <p:cNvSpPr txBox="1"/>
            <p:nvPr/>
          </p:nvSpPr>
          <p:spPr bwMode="auto">
            <a:xfrm>
              <a:off x="1588823" y="2356716"/>
              <a:ext cx="1032334" cy="615553"/>
            </a:xfrm>
            <a:prstGeom prst="rect">
              <a:avLst/>
            </a:prstGeom>
            <a:noFill/>
          </p:spPr>
          <p:txBody>
            <a:bodyPr wrap="none" lIns="0" tIns="0" rIns="0" bIns="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zh-CN" altLang="en-US" sz="2000" b="1" i="0" u="none" strike="noStrike" kern="1200" cap="none" spc="0" normalizeH="0" baseline="0" noProof="0" dirty="0">
                  <a:ln>
                    <a:noFill/>
                  </a:ln>
                  <a:solidFill>
                    <a:prstClr val="white"/>
                  </a:solidFill>
                  <a:effectLst/>
                  <a:uLnTx/>
                  <a:uFillTx/>
                  <a:latin typeface="Arial" panose="020B0604020202020204"/>
                  <a:ea typeface="黑体" panose="02010609060101010101" pitchFamily="49" charset="-122"/>
                  <a:cs typeface="+mn-ea"/>
                  <a:sym typeface="+mn-lt"/>
                </a:rPr>
                <a:t>城市维护</a:t>
              </a:r>
              <a:endParaRPr kumimoji="0" lang="en-US" altLang="zh-CN" sz="2000" b="1" i="0" u="none" strike="noStrike" kern="1200" cap="none" spc="0" normalizeH="0" baseline="0" noProof="0" dirty="0">
                <a:ln>
                  <a:noFill/>
                </a:ln>
                <a:solidFill>
                  <a:prstClr val="white"/>
                </a:solidFill>
                <a:effectLst/>
                <a:uLnTx/>
                <a:uFillTx/>
                <a:latin typeface="Arial" panose="020B0604020202020204"/>
                <a:ea typeface="黑体" panose="02010609060101010101" pitchFamily="49" charset="-122"/>
                <a:cs typeface="+mn-ea"/>
                <a:sym typeface="+mn-lt"/>
              </a:endParaRPr>
            </a:p>
            <a:p>
              <a:pPr marL="0" marR="0" lvl="0" indent="0" algn="ctr" defTabSz="914400" rtl="0" eaLnBrk="1" fontAlgn="auto" latinLnBrk="0" hangingPunct="1">
                <a:lnSpc>
                  <a:spcPct val="100000"/>
                </a:lnSpc>
                <a:spcBef>
                  <a:spcPts val="0"/>
                </a:spcBef>
                <a:spcAft>
                  <a:spcPts val="0"/>
                </a:spcAft>
                <a:buClrTx/>
                <a:buSzTx/>
                <a:buFontTx/>
                <a:buNone/>
                <a:defRPr/>
              </a:pPr>
              <a:r>
                <a:rPr kumimoji="0" lang="zh-CN" altLang="en-US" sz="2000" b="1" i="0" u="none" strike="noStrike" kern="1200" cap="none" spc="0" normalizeH="0" baseline="0" noProof="0" dirty="0">
                  <a:ln>
                    <a:noFill/>
                  </a:ln>
                  <a:solidFill>
                    <a:prstClr val="white"/>
                  </a:solidFill>
                  <a:effectLst/>
                  <a:uLnTx/>
                  <a:uFillTx/>
                  <a:latin typeface="Arial" panose="020B0604020202020204"/>
                  <a:ea typeface="黑体" panose="02010609060101010101" pitchFamily="49" charset="-122"/>
                  <a:cs typeface="+mn-ea"/>
                  <a:sym typeface="+mn-lt"/>
                </a:rPr>
                <a:t>建设税</a:t>
              </a:r>
              <a:endParaRPr kumimoji="0" lang="en-AU" sz="2000" b="1" i="0" u="none" strike="noStrike" kern="1200" cap="none" spc="0" normalizeH="0" baseline="0" noProof="0" dirty="0">
                <a:ln>
                  <a:noFill/>
                </a:ln>
                <a:solidFill>
                  <a:prstClr val="white"/>
                </a:solidFill>
                <a:effectLst/>
                <a:uLnTx/>
                <a:uFillTx/>
                <a:latin typeface="Arial" panose="020B0604020202020204"/>
                <a:ea typeface="宋体" panose="02010600030101010101" pitchFamily="2" charset="-122"/>
                <a:cs typeface="Arial" panose="020B0604020202020204" pitchFamily="34" charset="0"/>
                <a:sym typeface="+mn-lt"/>
              </a:endParaRPr>
            </a:p>
          </p:txBody>
        </p:sp>
        <p:sp>
          <p:nvSpPr>
            <p:cNvPr id="118" name="Oval 13@|1FFC:16777215|FBC:16777215|LFC:0|LBC:16777215"/>
            <p:cNvSpPr>
              <a:spLocks noChangeArrowheads="1"/>
            </p:cNvSpPr>
            <p:nvPr/>
          </p:nvSpPr>
          <p:spPr bwMode="auto">
            <a:xfrm>
              <a:off x="2601648" y="2046407"/>
              <a:ext cx="1243861" cy="1236173"/>
            </a:xfrm>
            <a:prstGeom prst="ellipse">
              <a:avLst/>
            </a:prstGeom>
            <a:solidFill>
              <a:srgbClr val="FFFFFF"/>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2000" b="1" i="0" u="none" strike="noStrike" kern="1200" cap="none" spc="0" normalizeH="0" baseline="0" noProof="0">
                <a:ln>
                  <a:noFill/>
                </a:ln>
                <a:solidFill>
                  <a:prstClr val="black"/>
                </a:solidFill>
                <a:effectLst/>
                <a:uLnTx/>
                <a:uFillTx/>
                <a:latin typeface="Arial" panose="020B0604020202020204"/>
                <a:ea typeface="宋体" panose="02010600030101010101" pitchFamily="2" charset="-122"/>
                <a:cs typeface="Arial" panose="020B0604020202020204" pitchFamily="34" charset="0"/>
                <a:sym typeface="+mn-lt"/>
              </a:endParaRPr>
            </a:p>
          </p:txBody>
        </p:sp>
        <p:sp>
          <p:nvSpPr>
            <p:cNvPr id="119" name="TextBox 136@|17FFC:16777215|FBC:16777215|LFC:16777215|LBC:16777215"/>
            <p:cNvSpPr txBox="1"/>
            <p:nvPr/>
          </p:nvSpPr>
          <p:spPr bwMode="auto">
            <a:xfrm>
              <a:off x="2680733" y="2221724"/>
              <a:ext cx="1085690" cy="861774"/>
            </a:xfrm>
            <a:prstGeom prst="rect">
              <a:avLst/>
            </a:prstGeom>
            <a:noFill/>
          </p:spPr>
          <p:txBody>
            <a:bodyPr lIns="0" tIns="0" rIns="0" bIns="0">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zh-CN" altLang="en-US" sz="2800" b="1" i="0" u="none" strike="noStrike" kern="1200" cap="none" spc="0" normalizeH="0" baseline="0" noProof="0" dirty="0">
                  <a:ln>
                    <a:noFill/>
                  </a:ln>
                  <a:solidFill>
                    <a:srgbClr val="C00000"/>
                  </a:solidFill>
                  <a:effectLst/>
                  <a:uLnTx/>
                  <a:uFillTx/>
                  <a:latin typeface="Arial" panose="020B0604020202020204"/>
                  <a:ea typeface="黑体" panose="02010609060101010101" pitchFamily="49" charset="-122"/>
                  <a:cs typeface="+mn-ea"/>
                  <a:sym typeface="+mn-lt"/>
                </a:rPr>
                <a:t>财产和行为税</a:t>
              </a:r>
              <a:endParaRPr kumimoji="0" lang="zh-CN" altLang="en-US" sz="2800" b="1" i="0" u="none" strike="noStrike" kern="1200" cap="none" spc="0" normalizeH="0" baseline="0" noProof="0" dirty="0">
                <a:ln>
                  <a:noFill/>
                </a:ln>
                <a:solidFill>
                  <a:srgbClr val="C00000"/>
                </a:solidFill>
                <a:effectLst/>
                <a:uLnTx/>
                <a:uFillTx/>
                <a:latin typeface="Arial" panose="020B0604020202020204"/>
                <a:ea typeface="黑体" panose="02010609060101010101" pitchFamily="49" charset="-122"/>
                <a:cs typeface="+mn-ea"/>
                <a:sym typeface="+mn-lt"/>
              </a:endParaRPr>
            </a:p>
          </p:txBody>
        </p:sp>
      </p:grpSp>
      <p:sp>
        <p:nvSpPr>
          <p:cNvPr id="147" name="Oval 1"/>
          <p:cNvSpPr/>
          <p:nvPr/>
        </p:nvSpPr>
        <p:spPr>
          <a:xfrm>
            <a:off x="6744717" y="1206514"/>
            <a:ext cx="1483680" cy="1457977"/>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148" name="Oval 103"/>
          <p:cNvSpPr/>
          <p:nvPr/>
        </p:nvSpPr>
        <p:spPr>
          <a:xfrm>
            <a:off x="6056849" y="2275076"/>
            <a:ext cx="1599329" cy="1599330"/>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149" name="Oval 104"/>
          <p:cNvSpPr/>
          <p:nvPr/>
        </p:nvSpPr>
        <p:spPr>
          <a:xfrm>
            <a:off x="7224911" y="2295913"/>
            <a:ext cx="1599329" cy="159933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150" name="TextBox 149"/>
          <p:cNvSpPr txBox="1"/>
          <p:nvPr/>
        </p:nvSpPr>
        <p:spPr>
          <a:xfrm>
            <a:off x="6265259" y="2790259"/>
            <a:ext cx="958916" cy="707886"/>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defRPr/>
            </a:pPr>
            <a:r>
              <a:rPr kumimoji="0" lang="zh-CN" altLang="en-US" sz="2000" b="1" i="0" u="none" strike="noStrike" kern="1200" cap="none" spc="0" normalizeH="0" baseline="0" noProof="0" dirty="0">
                <a:ln>
                  <a:noFill/>
                </a:ln>
                <a:solidFill>
                  <a:prstClr val="white"/>
                </a:solidFill>
                <a:effectLst/>
                <a:uLnTx/>
                <a:uFillTx/>
                <a:latin typeface="Calibri" panose="020F0502020204030204" pitchFamily="34" charset="0"/>
                <a:ea typeface="黑体" panose="02010609060101010101" pitchFamily="49" charset="-122"/>
                <a:cs typeface="Arial" panose="020B0604020202020204" pitchFamily="34" charset="0"/>
              </a:rPr>
              <a:t>教育费</a:t>
            </a:r>
            <a:endParaRPr kumimoji="0" lang="en-US" altLang="zh-CN" sz="2000" b="1" i="0" u="none" strike="noStrike" kern="1200" cap="none" spc="0" normalizeH="0" baseline="0" noProof="0" dirty="0">
              <a:ln>
                <a:noFill/>
              </a:ln>
              <a:solidFill>
                <a:prstClr val="white"/>
              </a:solidFill>
              <a:effectLst/>
              <a:uLnTx/>
              <a:uFillTx/>
              <a:latin typeface="Calibri" panose="020F0502020204030204" pitchFamily="34" charset="0"/>
              <a:ea typeface="黑体" panose="02010609060101010101" pitchFamily="49" charset="-122"/>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defRPr/>
            </a:pPr>
            <a:r>
              <a:rPr kumimoji="0" lang="zh-CN" altLang="en-US" sz="2000" b="1" i="0" u="none" strike="noStrike" kern="1200" cap="none" spc="0" normalizeH="0" baseline="0" noProof="0" dirty="0">
                <a:ln>
                  <a:noFill/>
                </a:ln>
                <a:solidFill>
                  <a:prstClr val="white"/>
                </a:solidFill>
                <a:effectLst/>
                <a:uLnTx/>
                <a:uFillTx/>
                <a:latin typeface="Calibri" panose="020F0502020204030204" pitchFamily="34" charset="0"/>
                <a:ea typeface="黑体" panose="02010609060101010101" pitchFamily="49" charset="-122"/>
                <a:cs typeface="Arial" panose="020B0604020202020204" pitchFamily="34" charset="0"/>
              </a:rPr>
              <a:t>附加</a:t>
            </a:r>
            <a:endParaRPr kumimoji="0" lang="en-US" sz="2000" b="1" i="0" u="none" strike="noStrike" kern="1200" cap="none" spc="0" normalizeH="0" baseline="0" noProof="0" dirty="0">
              <a:ln>
                <a:noFill/>
              </a:ln>
              <a:solidFill>
                <a:prstClr val="white"/>
              </a:solidFill>
              <a:effectLst/>
              <a:uLnTx/>
              <a:uFillTx/>
              <a:latin typeface="Calibri" panose="020F0502020204030204" pitchFamily="34" charset="0"/>
              <a:ea typeface="宋体" panose="02010600030101010101" pitchFamily="2" charset="-122"/>
              <a:cs typeface="Arial" panose="020B0604020202020204" pitchFamily="34" charset="0"/>
            </a:endParaRPr>
          </a:p>
        </p:txBody>
      </p:sp>
      <p:sp>
        <p:nvSpPr>
          <p:cNvPr id="151" name="TextBox 150"/>
          <p:cNvSpPr txBox="1"/>
          <p:nvPr/>
        </p:nvSpPr>
        <p:spPr>
          <a:xfrm>
            <a:off x="7478198" y="2790259"/>
            <a:ext cx="1217000" cy="707886"/>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defRPr/>
            </a:pPr>
            <a:r>
              <a:rPr kumimoji="0" lang="zh-CN" altLang="en-US" sz="2000" b="1" i="0" u="none" strike="noStrike" kern="1200" cap="none" spc="0" normalizeH="0" baseline="0" noProof="0" dirty="0">
                <a:ln>
                  <a:noFill/>
                </a:ln>
                <a:solidFill>
                  <a:prstClr val="white"/>
                </a:solidFill>
                <a:effectLst/>
                <a:uLnTx/>
                <a:uFillTx/>
                <a:latin typeface="Calibri" panose="020F0502020204030204" pitchFamily="34" charset="0"/>
                <a:ea typeface="黑体" panose="02010609060101010101" pitchFamily="49" charset="-122"/>
                <a:cs typeface="Arial" panose="020B0604020202020204" pitchFamily="34" charset="0"/>
              </a:rPr>
              <a:t>地方教育</a:t>
            </a:r>
            <a:endParaRPr kumimoji="0" lang="en-US" altLang="zh-CN" sz="2000" b="1" i="0" u="none" strike="noStrike" kern="1200" cap="none" spc="0" normalizeH="0" baseline="0" noProof="0" dirty="0">
              <a:ln>
                <a:noFill/>
              </a:ln>
              <a:solidFill>
                <a:prstClr val="white"/>
              </a:solidFill>
              <a:effectLst/>
              <a:uLnTx/>
              <a:uFillTx/>
              <a:latin typeface="Calibri" panose="020F0502020204030204" pitchFamily="34" charset="0"/>
              <a:ea typeface="黑体" panose="02010609060101010101" pitchFamily="49" charset="-122"/>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defRPr/>
            </a:pPr>
            <a:r>
              <a:rPr kumimoji="0" lang="zh-CN" altLang="en-US" sz="2000" b="1" i="0" u="none" strike="noStrike" kern="1200" cap="none" spc="0" normalizeH="0" baseline="0" noProof="0" dirty="0">
                <a:ln>
                  <a:noFill/>
                </a:ln>
                <a:solidFill>
                  <a:prstClr val="white"/>
                </a:solidFill>
                <a:effectLst/>
                <a:uLnTx/>
                <a:uFillTx/>
                <a:latin typeface="Calibri" panose="020F0502020204030204" pitchFamily="34" charset="0"/>
                <a:ea typeface="黑体" panose="02010609060101010101" pitchFamily="49" charset="-122"/>
                <a:cs typeface="Arial" panose="020B0604020202020204" pitchFamily="34" charset="0"/>
              </a:rPr>
              <a:t>附加</a:t>
            </a:r>
            <a:endParaRPr kumimoji="0" lang="en-US" sz="2000" b="1" i="0" u="none" strike="noStrike" kern="1200" cap="none" spc="0" normalizeH="0" baseline="0" noProof="0" dirty="0">
              <a:ln>
                <a:noFill/>
              </a:ln>
              <a:solidFill>
                <a:prstClr val="white"/>
              </a:solidFill>
              <a:effectLst/>
              <a:uLnTx/>
              <a:uFillTx/>
              <a:latin typeface="Calibri" panose="020F0502020204030204" pitchFamily="34" charset="0"/>
              <a:ea typeface="宋体" panose="02010600030101010101" pitchFamily="2" charset="-122"/>
              <a:cs typeface="Arial" panose="020B0604020202020204" pitchFamily="34" charset="0"/>
            </a:endParaRPr>
          </a:p>
        </p:txBody>
      </p:sp>
      <p:sp>
        <p:nvSpPr>
          <p:cNvPr id="152" name="TextBox 151"/>
          <p:cNvSpPr txBox="1"/>
          <p:nvPr/>
        </p:nvSpPr>
        <p:spPr>
          <a:xfrm>
            <a:off x="6672872" y="1636786"/>
            <a:ext cx="1627369" cy="523220"/>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defRPr/>
            </a:pPr>
            <a:r>
              <a:rPr kumimoji="0" lang="zh-CN" altLang="en-US" sz="2800" b="1" i="0" u="none" strike="noStrike" kern="1200" cap="none" spc="0" normalizeH="0" baseline="0" noProof="0" dirty="0">
                <a:ln>
                  <a:noFill/>
                </a:ln>
                <a:solidFill>
                  <a:srgbClr val="C00000"/>
                </a:solidFill>
                <a:effectLst/>
                <a:uLnTx/>
                <a:uFillTx/>
                <a:latin typeface="Calibri" panose="020F0502020204030204" pitchFamily="34" charset="0"/>
                <a:ea typeface="黑体" panose="02010609060101010101" pitchFamily="49" charset="-122"/>
                <a:cs typeface="Arial" panose="020B0604020202020204" pitchFamily="34" charset="0"/>
              </a:rPr>
              <a:t>非税收入</a:t>
            </a:r>
            <a:endParaRPr kumimoji="0" lang="en-US" sz="2800" b="1" i="0" u="none" strike="noStrike" kern="1200" cap="none" spc="0" normalizeH="0" baseline="0" noProof="0" dirty="0">
              <a:ln>
                <a:noFill/>
              </a:ln>
              <a:solidFill>
                <a:srgbClr val="C00000"/>
              </a:solidFill>
              <a:effectLst/>
              <a:uLnTx/>
              <a:uFillTx/>
              <a:latin typeface="Calibri" panose="020F0502020204030204" pitchFamily="34" charset="0"/>
              <a:ea typeface="宋体" panose="02010600030101010101" pitchFamily="2" charset="-122"/>
              <a:cs typeface="Arial" panose="020B0604020202020204" pitchFamily="34" charset="0"/>
            </a:endParaRP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Freeform 150"/>
          <p:cNvSpPr/>
          <p:nvPr/>
        </p:nvSpPr>
        <p:spPr>
          <a:xfrm rot="5400000">
            <a:off x="7254269" y="2320571"/>
            <a:ext cx="1780674" cy="2053390"/>
          </a:xfrm>
          <a:custGeom>
            <a:avLst/>
            <a:gdLst>
              <a:gd name="connsiteX0" fmla="*/ 0 w 1780674"/>
              <a:gd name="connsiteY0" fmla="*/ 2053390 h 2053390"/>
              <a:gd name="connsiteX1" fmla="*/ 0 w 1780674"/>
              <a:gd name="connsiteY1" fmla="*/ 288758 h 2053390"/>
              <a:gd name="connsiteX2" fmla="*/ 890337 w 1780674"/>
              <a:gd name="connsiteY2" fmla="*/ 0 h 2053390"/>
              <a:gd name="connsiteX3" fmla="*/ 1780674 w 1780674"/>
              <a:gd name="connsiteY3" fmla="*/ 288758 h 2053390"/>
              <a:gd name="connsiteX4" fmla="*/ 1780674 w 1780674"/>
              <a:gd name="connsiteY4" fmla="*/ 2053390 h 2053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0674" h="2053390">
                <a:moveTo>
                  <a:pt x="0" y="2053390"/>
                </a:moveTo>
                <a:lnTo>
                  <a:pt x="0" y="288758"/>
                </a:lnTo>
                <a:lnTo>
                  <a:pt x="890337" y="0"/>
                </a:lnTo>
                <a:lnTo>
                  <a:pt x="1780674" y="288758"/>
                </a:lnTo>
                <a:lnTo>
                  <a:pt x="1780674" y="2053390"/>
                </a:lnTo>
                <a:close/>
              </a:path>
            </a:pathLst>
          </a:custGeom>
          <a:solidFill>
            <a:schemeClr val="accent2"/>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36" name="Oval 124"/>
          <p:cNvSpPr/>
          <p:nvPr/>
        </p:nvSpPr>
        <p:spPr>
          <a:xfrm>
            <a:off x="7832512" y="2100351"/>
            <a:ext cx="513348" cy="51334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37" name="Rectangle 131"/>
          <p:cNvSpPr/>
          <p:nvPr/>
        </p:nvSpPr>
        <p:spPr>
          <a:xfrm>
            <a:off x="7879834" y="2172360"/>
            <a:ext cx="418704" cy="369332"/>
          </a:xfrm>
          <a:prstGeom prst="rect">
            <a:avLst/>
          </a:prstGeom>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defRPr/>
            </a:pPr>
            <a:r>
              <a:rPr kumimoji="0" lang="en-US" sz="1800" b="1" i="0" u="none" strike="noStrike" kern="1200" cap="none" spc="0" normalizeH="0" baseline="0" noProof="0" dirty="0">
                <a:ln>
                  <a:noFill/>
                </a:ln>
                <a:solidFill>
                  <a:prstClr val="white"/>
                </a:solidFill>
                <a:effectLst/>
                <a:uLnTx/>
                <a:uFillTx/>
                <a:latin typeface="Calibri" panose="020F0502020204030204" pitchFamily="34" charset="0"/>
                <a:ea typeface="宋体" panose="02010600030101010101" pitchFamily="2" charset="-122"/>
                <a:cs typeface="Arial" panose="020B0604020202020204" pitchFamily="34" charset="0"/>
              </a:rPr>
              <a:t>05</a:t>
            </a:r>
            <a:endParaRPr kumimoji="0" lang="en-US" sz="1800" b="1" i="0" u="none" strike="noStrike" kern="1200" cap="none" spc="0" normalizeH="0" baseline="0" noProof="0" dirty="0">
              <a:ln>
                <a:noFill/>
              </a:ln>
              <a:solidFill>
                <a:prstClr val="black"/>
              </a:solidFill>
              <a:effectLst/>
              <a:uLnTx/>
              <a:uFillTx/>
              <a:latin typeface="Calibri" panose="020F0502020204030204" pitchFamily="34" charset="0"/>
              <a:ea typeface="宋体" panose="02010600030101010101" pitchFamily="2" charset="-122"/>
              <a:cs typeface="Arial" panose="020B0604020202020204" pitchFamily="34" charset="0"/>
            </a:endParaRPr>
          </a:p>
        </p:txBody>
      </p:sp>
      <p:pic>
        <p:nvPicPr>
          <p:cNvPr id="17" name="图片 16" descr="纳税人学堂0714.jpg"/>
          <p:cNvPicPr>
            <a:picLocks noChangeAspect="1"/>
          </p:cNvPicPr>
          <p:nvPr/>
        </p:nvPicPr>
        <p:blipFill>
          <a:blip r:embed="rId1" cstate="print">
            <a:clrChange>
              <a:clrFrom>
                <a:srgbClr val="FFFFFF"/>
              </a:clrFrom>
              <a:clrTo>
                <a:srgbClr val="FFFFFF">
                  <a:alpha val="0"/>
                </a:srgbClr>
              </a:clrTo>
            </a:clrChange>
          </a:blip>
          <a:srcRect r="53628"/>
          <a:stretch>
            <a:fillRect/>
          </a:stretch>
        </p:blipFill>
        <p:spPr>
          <a:xfrm>
            <a:off x="-168422" y="749748"/>
            <a:ext cx="1381760" cy="1825625"/>
          </a:xfrm>
          <a:prstGeom prst="rect">
            <a:avLst/>
          </a:prstGeom>
        </p:spPr>
      </p:pic>
      <p:sp>
        <p:nvSpPr>
          <p:cNvPr id="20" name="TextBox 19"/>
          <p:cNvSpPr txBox="1"/>
          <p:nvPr/>
        </p:nvSpPr>
        <p:spPr>
          <a:xfrm>
            <a:off x="748030" y="213995"/>
            <a:ext cx="4952365" cy="46164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400" b="1" i="0" u="none" strike="noStrike" kern="1600" cap="none" spc="3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rPr>
              <a:t>成都税务纳税人学堂</a:t>
            </a:r>
            <a:endParaRPr kumimoji="0" lang="zh-CN" altLang="en-US" sz="2400" b="1" i="0" u="none" strike="noStrike" kern="1600" cap="none" spc="3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pic>
        <p:nvPicPr>
          <p:cNvPr id="3" name="图片 2" descr="2"/>
          <p:cNvPicPr>
            <a:picLocks noChangeAspect="1"/>
          </p:cNvPicPr>
          <p:nvPr/>
        </p:nvPicPr>
        <p:blipFill>
          <a:blip r:embed="rId2" cstate="print"/>
          <a:stretch>
            <a:fillRect/>
          </a:stretch>
        </p:blipFill>
        <p:spPr>
          <a:xfrm>
            <a:off x="54669" y="146133"/>
            <a:ext cx="693671" cy="529818"/>
          </a:xfrm>
          <a:prstGeom prst="rect">
            <a:avLst/>
          </a:prstGeom>
        </p:spPr>
      </p:pic>
      <p:sp>
        <p:nvSpPr>
          <p:cNvPr id="7" name="Freeform 149"/>
          <p:cNvSpPr/>
          <p:nvPr/>
        </p:nvSpPr>
        <p:spPr>
          <a:xfrm rot="5400000">
            <a:off x="5450513" y="2308340"/>
            <a:ext cx="1780674" cy="2053390"/>
          </a:xfrm>
          <a:custGeom>
            <a:avLst/>
            <a:gdLst>
              <a:gd name="connsiteX0" fmla="*/ 0 w 1780674"/>
              <a:gd name="connsiteY0" fmla="*/ 2053390 h 2053390"/>
              <a:gd name="connsiteX1" fmla="*/ 0 w 1780674"/>
              <a:gd name="connsiteY1" fmla="*/ 288758 h 2053390"/>
              <a:gd name="connsiteX2" fmla="*/ 890337 w 1780674"/>
              <a:gd name="connsiteY2" fmla="*/ 0 h 2053390"/>
              <a:gd name="connsiteX3" fmla="*/ 1780674 w 1780674"/>
              <a:gd name="connsiteY3" fmla="*/ 288758 h 2053390"/>
              <a:gd name="connsiteX4" fmla="*/ 1780674 w 1780674"/>
              <a:gd name="connsiteY4" fmla="*/ 2053390 h 2053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0674" h="2053390">
                <a:moveTo>
                  <a:pt x="0" y="2053390"/>
                </a:moveTo>
                <a:lnTo>
                  <a:pt x="0" y="288758"/>
                </a:lnTo>
                <a:lnTo>
                  <a:pt x="890337" y="0"/>
                </a:lnTo>
                <a:lnTo>
                  <a:pt x="1780674" y="288758"/>
                </a:lnTo>
                <a:lnTo>
                  <a:pt x="1780674" y="2053390"/>
                </a:lnTo>
                <a:close/>
              </a:path>
            </a:pathLst>
          </a:custGeom>
          <a:solidFill>
            <a:schemeClr val="accent6"/>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8" name="Freeform 148"/>
          <p:cNvSpPr/>
          <p:nvPr/>
        </p:nvSpPr>
        <p:spPr>
          <a:xfrm rot="5400000">
            <a:off x="3693903" y="2308340"/>
            <a:ext cx="1780674" cy="2053390"/>
          </a:xfrm>
          <a:custGeom>
            <a:avLst/>
            <a:gdLst>
              <a:gd name="connsiteX0" fmla="*/ 0 w 1780674"/>
              <a:gd name="connsiteY0" fmla="*/ 2053390 h 2053390"/>
              <a:gd name="connsiteX1" fmla="*/ 0 w 1780674"/>
              <a:gd name="connsiteY1" fmla="*/ 288758 h 2053390"/>
              <a:gd name="connsiteX2" fmla="*/ 890337 w 1780674"/>
              <a:gd name="connsiteY2" fmla="*/ 0 h 2053390"/>
              <a:gd name="connsiteX3" fmla="*/ 1780674 w 1780674"/>
              <a:gd name="connsiteY3" fmla="*/ 288758 h 2053390"/>
              <a:gd name="connsiteX4" fmla="*/ 1780674 w 1780674"/>
              <a:gd name="connsiteY4" fmla="*/ 2053390 h 2053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0674" h="2053390">
                <a:moveTo>
                  <a:pt x="0" y="2053390"/>
                </a:moveTo>
                <a:lnTo>
                  <a:pt x="0" y="288758"/>
                </a:lnTo>
                <a:lnTo>
                  <a:pt x="890337" y="0"/>
                </a:lnTo>
                <a:lnTo>
                  <a:pt x="1780674" y="288758"/>
                </a:lnTo>
                <a:lnTo>
                  <a:pt x="1780674" y="2053390"/>
                </a:lnTo>
                <a:close/>
              </a:path>
            </a:pathLst>
          </a:custGeom>
          <a:solidFill>
            <a:schemeClr val="accent5"/>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9" name="Freeform 147"/>
          <p:cNvSpPr/>
          <p:nvPr/>
        </p:nvSpPr>
        <p:spPr>
          <a:xfrm rot="5400000">
            <a:off x="1937293" y="2308340"/>
            <a:ext cx="1780674" cy="2053390"/>
          </a:xfrm>
          <a:custGeom>
            <a:avLst/>
            <a:gdLst>
              <a:gd name="connsiteX0" fmla="*/ 0 w 1780674"/>
              <a:gd name="connsiteY0" fmla="*/ 2053390 h 2053390"/>
              <a:gd name="connsiteX1" fmla="*/ 0 w 1780674"/>
              <a:gd name="connsiteY1" fmla="*/ 288758 h 2053390"/>
              <a:gd name="connsiteX2" fmla="*/ 890337 w 1780674"/>
              <a:gd name="connsiteY2" fmla="*/ 0 h 2053390"/>
              <a:gd name="connsiteX3" fmla="*/ 1780674 w 1780674"/>
              <a:gd name="connsiteY3" fmla="*/ 288758 h 2053390"/>
              <a:gd name="connsiteX4" fmla="*/ 1780674 w 1780674"/>
              <a:gd name="connsiteY4" fmla="*/ 2053390 h 2053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0674" h="2053390">
                <a:moveTo>
                  <a:pt x="0" y="2053390"/>
                </a:moveTo>
                <a:lnTo>
                  <a:pt x="0" y="288758"/>
                </a:lnTo>
                <a:lnTo>
                  <a:pt x="890337" y="0"/>
                </a:lnTo>
                <a:lnTo>
                  <a:pt x="1780674" y="288758"/>
                </a:lnTo>
                <a:lnTo>
                  <a:pt x="1780674" y="2053390"/>
                </a:lnTo>
                <a:close/>
              </a:path>
            </a:pathLst>
          </a:custGeom>
          <a:solidFill>
            <a:schemeClr val="accent4"/>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10" name="Freeform 146"/>
          <p:cNvSpPr/>
          <p:nvPr/>
        </p:nvSpPr>
        <p:spPr>
          <a:xfrm rot="5400000">
            <a:off x="180683" y="2308340"/>
            <a:ext cx="1780674" cy="2053390"/>
          </a:xfrm>
          <a:custGeom>
            <a:avLst/>
            <a:gdLst>
              <a:gd name="connsiteX0" fmla="*/ 0 w 1780674"/>
              <a:gd name="connsiteY0" fmla="*/ 2053390 h 2053390"/>
              <a:gd name="connsiteX1" fmla="*/ 0 w 1780674"/>
              <a:gd name="connsiteY1" fmla="*/ 288758 h 2053390"/>
              <a:gd name="connsiteX2" fmla="*/ 890337 w 1780674"/>
              <a:gd name="connsiteY2" fmla="*/ 0 h 2053390"/>
              <a:gd name="connsiteX3" fmla="*/ 1780674 w 1780674"/>
              <a:gd name="connsiteY3" fmla="*/ 288758 h 2053390"/>
              <a:gd name="connsiteX4" fmla="*/ 1780674 w 1780674"/>
              <a:gd name="connsiteY4" fmla="*/ 2053390 h 2053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0674" h="2053390">
                <a:moveTo>
                  <a:pt x="0" y="2053390"/>
                </a:moveTo>
                <a:lnTo>
                  <a:pt x="0" y="288758"/>
                </a:lnTo>
                <a:lnTo>
                  <a:pt x="890337" y="0"/>
                </a:lnTo>
                <a:lnTo>
                  <a:pt x="1780674" y="288758"/>
                </a:lnTo>
                <a:lnTo>
                  <a:pt x="1780674" y="2053390"/>
                </a:lnTo>
                <a:close/>
              </a:path>
            </a:pathLst>
          </a:custGeom>
          <a:solidFill>
            <a:srgbClr val="C00000"/>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12" name="Rectangle 80"/>
          <p:cNvSpPr/>
          <p:nvPr/>
        </p:nvSpPr>
        <p:spPr>
          <a:xfrm>
            <a:off x="114376" y="2673315"/>
            <a:ext cx="1808836" cy="1323439"/>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000" b="0" i="0" u="none" strike="noStrike" kern="1200" cap="none" spc="0" normalizeH="0" baseline="0" noProof="0" dirty="0">
                <a:ln>
                  <a:noFill/>
                </a:ln>
                <a:solidFill>
                  <a:srgbClr val="FFFFFF"/>
                </a:solidFill>
                <a:effectLst/>
                <a:uLnTx/>
                <a:uFillTx/>
                <a:latin typeface="Calibri" panose="020F0502020204030204" pitchFamily="34" charset="0"/>
                <a:ea typeface="黑体" panose="02010609060101010101" pitchFamily="49" charset="-122"/>
                <a:cs typeface="Arial" panose="020B0604020202020204" pitchFamily="34" charset="0"/>
              </a:rPr>
              <a:t>可享受优惠政策的纳税主体为增值税小规模纳税人</a:t>
            </a:r>
            <a:endParaRPr kumimoji="0" lang="en-US" sz="2000" b="0" i="0" u="none" strike="noStrike" kern="1200" cap="none" spc="0" normalizeH="0" baseline="0" noProof="0" dirty="0">
              <a:ln>
                <a:noFill/>
              </a:ln>
              <a:solidFill>
                <a:srgbClr val="FFFFFF"/>
              </a:solidFill>
              <a:effectLst/>
              <a:uLnTx/>
              <a:uFillTx/>
              <a:latin typeface="Calibri" panose="020F0502020204030204" pitchFamily="34" charset="0"/>
              <a:ea typeface="宋体" panose="02010600030101010101" pitchFamily="2" charset="-122"/>
              <a:cs typeface="Arial" panose="020B0604020202020204" pitchFamily="34" charset="0"/>
            </a:endParaRPr>
          </a:p>
        </p:txBody>
      </p:sp>
      <p:sp>
        <p:nvSpPr>
          <p:cNvPr id="15" name="Rectangle 83"/>
          <p:cNvSpPr/>
          <p:nvPr/>
        </p:nvSpPr>
        <p:spPr>
          <a:xfrm>
            <a:off x="2013405" y="2673424"/>
            <a:ext cx="1808836" cy="1323439"/>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000" b="0" i="0" u="none" strike="noStrike" kern="1200" cap="none" spc="0" normalizeH="0" baseline="0" noProof="0" dirty="0">
                <a:ln>
                  <a:noFill/>
                </a:ln>
                <a:solidFill>
                  <a:srgbClr val="FFFFFF"/>
                </a:solidFill>
                <a:effectLst/>
                <a:uLnTx/>
                <a:uFillTx/>
                <a:latin typeface="Calibri" panose="020F0502020204030204" pitchFamily="34" charset="0"/>
                <a:ea typeface="黑体" panose="02010609060101010101" pitchFamily="49" charset="-122"/>
                <a:cs typeface="Arial" panose="020B0604020202020204" pitchFamily="34" charset="0"/>
              </a:rPr>
              <a:t>水资源税及证券交易印花税不享受此优惠政策</a:t>
            </a:r>
            <a:endParaRPr kumimoji="0" lang="en-US" sz="2000" b="0" i="0" u="none" strike="noStrike" kern="1200" cap="none" spc="0" normalizeH="0" baseline="0" noProof="0" dirty="0">
              <a:ln>
                <a:noFill/>
              </a:ln>
              <a:solidFill>
                <a:srgbClr val="FFFFFF"/>
              </a:solidFill>
              <a:effectLst/>
              <a:uLnTx/>
              <a:uFillTx/>
              <a:latin typeface="Calibri" panose="020F0502020204030204" pitchFamily="34" charset="0"/>
              <a:ea typeface="宋体" panose="02010600030101010101" pitchFamily="2" charset="-122"/>
              <a:cs typeface="Arial" panose="020B0604020202020204" pitchFamily="34" charset="0"/>
            </a:endParaRPr>
          </a:p>
        </p:txBody>
      </p:sp>
      <p:sp>
        <p:nvSpPr>
          <p:cNvPr id="19" name="Rectangle 86"/>
          <p:cNvSpPr/>
          <p:nvPr/>
        </p:nvSpPr>
        <p:spPr>
          <a:xfrm>
            <a:off x="3802099" y="2673533"/>
            <a:ext cx="1808836" cy="1323439"/>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000" b="0" i="0" u="none" strike="noStrike" kern="1200" cap="none" spc="0" normalizeH="0" baseline="0" noProof="0" dirty="0">
                <a:ln>
                  <a:noFill/>
                </a:ln>
                <a:solidFill>
                  <a:srgbClr val="FFFFFF"/>
                </a:solidFill>
                <a:effectLst/>
                <a:uLnTx/>
                <a:uFillTx/>
                <a:latin typeface="Calibri" panose="020F0502020204030204" pitchFamily="34" charset="0"/>
                <a:ea typeface="黑体" panose="02010609060101010101" pitchFamily="49" charset="-122"/>
                <a:cs typeface="Arial" panose="020B0604020202020204" pitchFamily="34" charset="0"/>
              </a:rPr>
              <a:t>优惠政策期限为</a:t>
            </a:r>
            <a:r>
              <a:rPr kumimoji="0" lang="en-US" altLang="zh-CN" sz="2000" b="0" i="0" u="none" strike="noStrike" kern="1200" cap="none" spc="0" normalizeH="0" baseline="0" noProof="0" dirty="0">
                <a:ln>
                  <a:noFill/>
                </a:ln>
                <a:solidFill>
                  <a:srgbClr val="FFFFFF"/>
                </a:solidFill>
                <a:effectLst/>
                <a:uLnTx/>
                <a:uFillTx/>
                <a:latin typeface="Calibri" panose="020F0502020204030204" pitchFamily="34" charset="0"/>
                <a:ea typeface="黑体" panose="02010609060101010101" pitchFamily="49" charset="-122"/>
                <a:cs typeface="Arial" panose="020B0604020202020204" pitchFamily="34" charset="0"/>
              </a:rPr>
              <a:t>2019</a:t>
            </a:r>
            <a:r>
              <a:rPr kumimoji="0" lang="zh-CN" altLang="en-US" sz="2000" b="0" i="0" u="none" strike="noStrike" kern="1200" cap="none" spc="0" normalizeH="0" baseline="0" noProof="0" dirty="0">
                <a:ln>
                  <a:noFill/>
                </a:ln>
                <a:solidFill>
                  <a:srgbClr val="FFFFFF"/>
                </a:solidFill>
                <a:effectLst/>
                <a:uLnTx/>
                <a:uFillTx/>
                <a:latin typeface="Calibri" panose="020F0502020204030204" pitchFamily="34" charset="0"/>
                <a:ea typeface="黑体" panose="02010609060101010101" pitchFamily="49" charset="-122"/>
                <a:cs typeface="Arial" panose="020B0604020202020204" pitchFamily="34" charset="0"/>
              </a:rPr>
              <a:t>年</a:t>
            </a:r>
            <a:r>
              <a:rPr kumimoji="0" lang="en-US" altLang="zh-CN" sz="2000" b="0" i="0" u="none" strike="noStrike" kern="1200" cap="none" spc="0" normalizeH="0" baseline="0" noProof="0" dirty="0">
                <a:ln>
                  <a:noFill/>
                </a:ln>
                <a:solidFill>
                  <a:srgbClr val="FFFFFF"/>
                </a:solidFill>
                <a:effectLst/>
                <a:uLnTx/>
                <a:uFillTx/>
                <a:latin typeface="Calibri" panose="020F0502020204030204" pitchFamily="34" charset="0"/>
                <a:ea typeface="黑体" panose="02010609060101010101" pitchFamily="49" charset="-122"/>
                <a:cs typeface="Arial" panose="020B0604020202020204" pitchFamily="34" charset="0"/>
              </a:rPr>
              <a:t>1</a:t>
            </a:r>
            <a:r>
              <a:rPr kumimoji="0" lang="zh-CN" altLang="en-US" sz="2000" b="0" i="0" u="none" strike="noStrike" kern="1200" cap="none" spc="0" normalizeH="0" baseline="0" noProof="0" dirty="0">
                <a:ln>
                  <a:noFill/>
                </a:ln>
                <a:solidFill>
                  <a:srgbClr val="FFFFFF"/>
                </a:solidFill>
                <a:effectLst/>
                <a:uLnTx/>
                <a:uFillTx/>
                <a:latin typeface="Calibri" panose="020F0502020204030204" pitchFamily="34" charset="0"/>
                <a:ea typeface="黑体" panose="02010609060101010101" pitchFamily="49" charset="-122"/>
                <a:cs typeface="Arial" panose="020B0604020202020204" pitchFamily="34" charset="0"/>
              </a:rPr>
              <a:t>月</a:t>
            </a:r>
            <a:r>
              <a:rPr kumimoji="0" lang="en-US" altLang="zh-CN" sz="2000" b="0" i="0" u="none" strike="noStrike" kern="1200" cap="none" spc="0" normalizeH="0" baseline="0" noProof="0" dirty="0">
                <a:ln>
                  <a:noFill/>
                </a:ln>
                <a:solidFill>
                  <a:srgbClr val="FFFFFF"/>
                </a:solidFill>
                <a:effectLst/>
                <a:uLnTx/>
                <a:uFillTx/>
                <a:latin typeface="Calibri" panose="020F0502020204030204" pitchFamily="34" charset="0"/>
                <a:ea typeface="黑体" panose="02010609060101010101" pitchFamily="49" charset="-122"/>
                <a:cs typeface="Arial" panose="020B0604020202020204" pitchFamily="34" charset="0"/>
              </a:rPr>
              <a:t>1</a:t>
            </a:r>
            <a:r>
              <a:rPr kumimoji="0" lang="zh-CN" altLang="en-US" sz="2000" b="0" i="0" u="none" strike="noStrike" kern="1200" cap="none" spc="0" normalizeH="0" baseline="0" noProof="0" dirty="0">
                <a:ln>
                  <a:noFill/>
                </a:ln>
                <a:solidFill>
                  <a:srgbClr val="FFFFFF"/>
                </a:solidFill>
                <a:effectLst/>
                <a:uLnTx/>
                <a:uFillTx/>
                <a:latin typeface="Calibri" panose="020F0502020204030204" pitchFamily="34" charset="0"/>
                <a:ea typeface="黑体" panose="02010609060101010101" pitchFamily="49" charset="-122"/>
                <a:cs typeface="Arial" panose="020B0604020202020204" pitchFamily="34" charset="0"/>
              </a:rPr>
              <a:t>日至</a:t>
            </a:r>
            <a:r>
              <a:rPr kumimoji="0" lang="en-US" altLang="zh-CN" sz="2000" b="0" i="0" u="none" strike="noStrike" kern="1200" cap="none" spc="0" normalizeH="0" baseline="0" noProof="0" dirty="0">
                <a:ln>
                  <a:noFill/>
                </a:ln>
                <a:solidFill>
                  <a:srgbClr val="FFFFFF"/>
                </a:solidFill>
                <a:effectLst/>
                <a:uLnTx/>
                <a:uFillTx/>
                <a:latin typeface="Calibri" panose="020F0502020204030204" pitchFamily="34" charset="0"/>
                <a:ea typeface="黑体" panose="02010609060101010101" pitchFamily="49" charset="-122"/>
                <a:cs typeface="Arial" panose="020B0604020202020204" pitchFamily="34" charset="0"/>
              </a:rPr>
              <a:t>2021</a:t>
            </a:r>
            <a:r>
              <a:rPr kumimoji="0" lang="zh-CN" altLang="en-US" sz="2000" b="0" i="0" u="none" strike="noStrike" kern="1200" cap="none" spc="0" normalizeH="0" baseline="0" noProof="0" dirty="0">
                <a:ln>
                  <a:noFill/>
                </a:ln>
                <a:solidFill>
                  <a:srgbClr val="FFFFFF"/>
                </a:solidFill>
                <a:effectLst/>
                <a:uLnTx/>
                <a:uFillTx/>
                <a:latin typeface="Calibri" panose="020F0502020204030204" pitchFamily="34" charset="0"/>
                <a:ea typeface="黑体" panose="02010609060101010101" pitchFamily="49" charset="-122"/>
                <a:cs typeface="Arial" panose="020B0604020202020204" pitchFamily="34" charset="0"/>
              </a:rPr>
              <a:t>年</a:t>
            </a:r>
            <a:r>
              <a:rPr kumimoji="0" lang="en-US" altLang="zh-CN" sz="2000" b="0" i="0" u="none" strike="noStrike" kern="1200" cap="none" spc="0" normalizeH="0" baseline="0" noProof="0" dirty="0">
                <a:ln>
                  <a:noFill/>
                </a:ln>
                <a:solidFill>
                  <a:srgbClr val="FFFFFF"/>
                </a:solidFill>
                <a:effectLst/>
                <a:uLnTx/>
                <a:uFillTx/>
                <a:latin typeface="Calibri" panose="020F0502020204030204" pitchFamily="34" charset="0"/>
                <a:ea typeface="黑体" panose="02010609060101010101" pitchFamily="49" charset="-122"/>
                <a:cs typeface="Arial" panose="020B0604020202020204" pitchFamily="34" charset="0"/>
              </a:rPr>
              <a:t>12</a:t>
            </a:r>
            <a:r>
              <a:rPr kumimoji="0" lang="zh-CN" altLang="en-US" sz="2000" b="0" i="0" u="none" strike="noStrike" kern="1200" cap="none" spc="0" normalizeH="0" baseline="0" noProof="0" dirty="0">
                <a:ln>
                  <a:noFill/>
                </a:ln>
                <a:solidFill>
                  <a:srgbClr val="FFFFFF"/>
                </a:solidFill>
                <a:effectLst/>
                <a:uLnTx/>
                <a:uFillTx/>
                <a:latin typeface="Calibri" panose="020F0502020204030204" pitchFamily="34" charset="0"/>
                <a:ea typeface="黑体" panose="02010609060101010101" pitchFamily="49" charset="-122"/>
                <a:cs typeface="Arial" panose="020B0604020202020204" pitchFamily="34" charset="0"/>
              </a:rPr>
              <a:t>月</a:t>
            </a:r>
            <a:r>
              <a:rPr kumimoji="0" lang="en-US" altLang="zh-CN" sz="2000" b="0" i="0" u="none" strike="noStrike" kern="1200" cap="none" spc="0" normalizeH="0" baseline="0" noProof="0" dirty="0">
                <a:ln>
                  <a:noFill/>
                </a:ln>
                <a:solidFill>
                  <a:srgbClr val="FFFFFF"/>
                </a:solidFill>
                <a:effectLst/>
                <a:uLnTx/>
                <a:uFillTx/>
                <a:latin typeface="Calibri" panose="020F0502020204030204" pitchFamily="34" charset="0"/>
                <a:ea typeface="黑体" panose="02010609060101010101" pitchFamily="49" charset="-122"/>
                <a:cs typeface="Arial" panose="020B0604020202020204" pitchFamily="34" charset="0"/>
              </a:rPr>
              <a:t>31</a:t>
            </a:r>
            <a:r>
              <a:rPr kumimoji="0" lang="zh-CN" altLang="en-US" sz="2000" b="0" i="0" u="none" strike="noStrike" kern="1200" cap="none" spc="0" normalizeH="0" baseline="0" noProof="0" dirty="0">
                <a:ln>
                  <a:noFill/>
                </a:ln>
                <a:solidFill>
                  <a:srgbClr val="FFFFFF"/>
                </a:solidFill>
                <a:effectLst/>
                <a:uLnTx/>
                <a:uFillTx/>
                <a:latin typeface="Calibri" panose="020F0502020204030204" pitchFamily="34" charset="0"/>
                <a:ea typeface="黑体" panose="02010609060101010101" pitchFamily="49" charset="-122"/>
                <a:cs typeface="Arial" panose="020B0604020202020204" pitchFamily="34" charset="0"/>
              </a:rPr>
              <a:t>日</a:t>
            </a:r>
            <a:endParaRPr kumimoji="0" lang="en-US" altLang="zh-CN" sz="2000" b="0" i="0" u="none" strike="noStrike" kern="1200" cap="none" spc="0" normalizeH="0" baseline="0" noProof="0" dirty="0">
              <a:ln>
                <a:noFill/>
              </a:ln>
              <a:solidFill>
                <a:srgbClr val="FFFFFF"/>
              </a:solidFill>
              <a:effectLst/>
              <a:uLnTx/>
              <a:uFillTx/>
              <a:latin typeface="Calibri" panose="020F0502020204030204" pitchFamily="34" charset="0"/>
              <a:ea typeface="黑体" panose="02010609060101010101" pitchFamily="49" charset="-122"/>
              <a:cs typeface="Arial" panose="020B0604020202020204" pitchFamily="34" charset="0"/>
            </a:endParaRPr>
          </a:p>
        </p:txBody>
      </p:sp>
      <p:sp>
        <p:nvSpPr>
          <p:cNvPr id="23" name="Rectangle 89"/>
          <p:cNvSpPr/>
          <p:nvPr/>
        </p:nvSpPr>
        <p:spPr>
          <a:xfrm>
            <a:off x="5566460" y="2673533"/>
            <a:ext cx="1808836" cy="1323439"/>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000" b="0" i="0" u="none" strike="noStrike" kern="1200" cap="none" spc="0" normalizeH="0" baseline="0" noProof="0" dirty="0">
                <a:ln>
                  <a:noFill/>
                </a:ln>
                <a:solidFill>
                  <a:srgbClr val="FFFFFF"/>
                </a:solidFill>
                <a:effectLst/>
                <a:uLnTx/>
                <a:uFillTx/>
                <a:latin typeface="Calibri" panose="020F0502020204030204" pitchFamily="34" charset="0"/>
                <a:ea typeface="黑体" panose="02010609060101010101" pitchFamily="49" charset="-122"/>
                <a:cs typeface="Arial" panose="020B0604020202020204" pitchFamily="34" charset="0"/>
              </a:rPr>
              <a:t>存在其他优惠政策的，可叠加享受此优惠政策</a:t>
            </a:r>
            <a:endParaRPr kumimoji="0" lang="zh-CN" altLang="en-US" sz="2000" b="0" i="0" u="none" strike="noStrike" kern="1200" cap="none" spc="0" normalizeH="0" baseline="0" noProof="0" dirty="0">
              <a:ln>
                <a:noFill/>
              </a:ln>
              <a:solidFill>
                <a:srgbClr val="FFFFFF"/>
              </a:solidFill>
              <a:effectLst/>
              <a:uLnTx/>
              <a:uFillTx/>
              <a:latin typeface="Calibri" panose="020F0502020204030204" pitchFamily="34" charset="0"/>
              <a:ea typeface="黑体" panose="02010609060101010101" pitchFamily="49" charset="-122"/>
              <a:cs typeface="Arial" panose="020B0604020202020204" pitchFamily="34" charset="0"/>
            </a:endParaRPr>
          </a:p>
        </p:txBody>
      </p:sp>
      <p:sp>
        <p:nvSpPr>
          <p:cNvPr id="25" name="Oval 110"/>
          <p:cNvSpPr/>
          <p:nvPr/>
        </p:nvSpPr>
        <p:spPr>
          <a:xfrm>
            <a:off x="762120" y="2088121"/>
            <a:ext cx="513348" cy="513348"/>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26" name="Oval 111"/>
          <p:cNvSpPr/>
          <p:nvPr/>
        </p:nvSpPr>
        <p:spPr>
          <a:xfrm>
            <a:off x="2529391" y="2088120"/>
            <a:ext cx="513348" cy="51334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27" name="Oval 116"/>
          <p:cNvSpPr/>
          <p:nvPr/>
        </p:nvSpPr>
        <p:spPr>
          <a:xfrm>
            <a:off x="4286000" y="2088120"/>
            <a:ext cx="513348" cy="51334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28" name="Oval 117"/>
          <p:cNvSpPr/>
          <p:nvPr/>
        </p:nvSpPr>
        <p:spPr>
          <a:xfrm>
            <a:off x="6004852" y="2091741"/>
            <a:ext cx="513348" cy="51334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29" name="Rectangle 126"/>
          <p:cNvSpPr/>
          <p:nvPr/>
        </p:nvSpPr>
        <p:spPr>
          <a:xfrm>
            <a:off x="809442" y="2160129"/>
            <a:ext cx="418704" cy="369332"/>
          </a:xfrm>
          <a:prstGeom prst="rect">
            <a:avLst/>
          </a:prstGeom>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defRPr/>
            </a:pPr>
            <a:r>
              <a:rPr kumimoji="0" lang="en-US" sz="1800" b="1" i="0" u="none" strike="noStrike" kern="1200" cap="none" spc="0" normalizeH="0" baseline="0" noProof="0" dirty="0">
                <a:ln>
                  <a:noFill/>
                </a:ln>
                <a:solidFill>
                  <a:prstClr val="white"/>
                </a:solidFill>
                <a:effectLst/>
                <a:uLnTx/>
                <a:uFillTx/>
                <a:latin typeface="Calibri" panose="020F0502020204030204" pitchFamily="34" charset="0"/>
                <a:ea typeface="宋体" panose="02010600030101010101" pitchFamily="2" charset="-122"/>
                <a:cs typeface="Arial" panose="020B0604020202020204" pitchFamily="34" charset="0"/>
              </a:rPr>
              <a:t>01</a:t>
            </a:r>
            <a:endParaRPr kumimoji="0" lang="en-US" sz="1800" b="1" i="0" u="none" strike="noStrike" kern="1200" cap="none" spc="0" normalizeH="0" baseline="0" noProof="0" dirty="0">
              <a:ln>
                <a:noFill/>
              </a:ln>
              <a:solidFill>
                <a:prstClr val="black"/>
              </a:solidFill>
              <a:effectLst/>
              <a:uLnTx/>
              <a:uFillTx/>
              <a:latin typeface="Calibri" panose="020F0502020204030204" pitchFamily="34" charset="0"/>
              <a:ea typeface="宋体" panose="02010600030101010101" pitchFamily="2" charset="-122"/>
              <a:cs typeface="Arial" panose="020B0604020202020204" pitchFamily="34" charset="0"/>
            </a:endParaRPr>
          </a:p>
        </p:txBody>
      </p:sp>
      <p:sp>
        <p:nvSpPr>
          <p:cNvPr id="30" name="Rectangle 128"/>
          <p:cNvSpPr/>
          <p:nvPr/>
        </p:nvSpPr>
        <p:spPr>
          <a:xfrm>
            <a:off x="2573418" y="2155733"/>
            <a:ext cx="418704" cy="369332"/>
          </a:xfrm>
          <a:prstGeom prst="rect">
            <a:avLst/>
          </a:prstGeom>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defRPr/>
            </a:pPr>
            <a:r>
              <a:rPr kumimoji="0" lang="en-US" sz="1800" b="1" i="0" u="none" strike="noStrike" kern="1200" cap="none" spc="0" normalizeH="0" baseline="0" noProof="0" dirty="0">
                <a:ln>
                  <a:noFill/>
                </a:ln>
                <a:solidFill>
                  <a:prstClr val="white"/>
                </a:solidFill>
                <a:effectLst/>
                <a:uLnTx/>
                <a:uFillTx/>
                <a:latin typeface="Calibri" panose="020F0502020204030204" pitchFamily="34" charset="0"/>
                <a:ea typeface="宋体" panose="02010600030101010101" pitchFamily="2" charset="-122"/>
                <a:cs typeface="Arial" panose="020B0604020202020204" pitchFamily="34" charset="0"/>
              </a:rPr>
              <a:t>02</a:t>
            </a:r>
            <a:endParaRPr kumimoji="0" lang="en-US" sz="1800" b="1" i="0" u="none" strike="noStrike" kern="1200" cap="none" spc="0" normalizeH="0" baseline="0" noProof="0" dirty="0">
              <a:ln>
                <a:noFill/>
              </a:ln>
              <a:solidFill>
                <a:prstClr val="black"/>
              </a:solidFill>
              <a:effectLst/>
              <a:uLnTx/>
              <a:uFillTx/>
              <a:latin typeface="Calibri" panose="020F0502020204030204" pitchFamily="34" charset="0"/>
              <a:ea typeface="宋体" panose="02010600030101010101" pitchFamily="2" charset="-122"/>
              <a:cs typeface="Arial" panose="020B0604020202020204" pitchFamily="34" charset="0"/>
            </a:endParaRPr>
          </a:p>
        </p:txBody>
      </p:sp>
      <p:sp>
        <p:nvSpPr>
          <p:cNvPr id="31" name="Rectangle 129"/>
          <p:cNvSpPr/>
          <p:nvPr/>
        </p:nvSpPr>
        <p:spPr>
          <a:xfrm>
            <a:off x="4336644" y="2155733"/>
            <a:ext cx="418704" cy="369332"/>
          </a:xfrm>
          <a:prstGeom prst="rect">
            <a:avLst/>
          </a:prstGeom>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defRPr/>
            </a:pPr>
            <a:r>
              <a:rPr kumimoji="0" lang="en-US" sz="1800" b="1" i="0" u="none" strike="noStrike" kern="1200" cap="none" spc="0" normalizeH="0" baseline="0" noProof="0" dirty="0">
                <a:ln>
                  <a:noFill/>
                </a:ln>
                <a:solidFill>
                  <a:prstClr val="white"/>
                </a:solidFill>
                <a:effectLst/>
                <a:uLnTx/>
                <a:uFillTx/>
                <a:latin typeface="Calibri" panose="020F0502020204030204" pitchFamily="34" charset="0"/>
                <a:ea typeface="宋体" panose="02010600030101010101" pitchFamily="2" charset="-122"/>
                <a:cs typeface="Arial" panose="020B0604020202020204" pitchFamily="34" charset="0"/>
              </a:rPr>
              <a:t>03</a:t>
            </a:r>
            <a:endParaRPr kumimoji="0" lang="en-US" sz="1800" b="1" i="0" u="none" strike="noStrike" kern="1200" cap="none" spc="0" normalizeH="0" baseline="0" noProof="0" dirty="0">
              <a:ln>
                <a:noFill/>
              </a:ln>
              <a:solidFill>
                <a:prstClr val="black"/>
              </a:solidFill>
              <a:effectLst/>
              <a:uLnTx/>
              <a:uFillTx/>
              <a:latin typeface="Calibri" panose="020F0502020204030204" pitchFamily="34" charset="0"/>
              <a:ea typeface="宋体" panose="02010600030101010101" pitchFamily="2" charset="-122"/>
              <a:cs typeface="Arial" panose="020B0604020202020204" pitchFamily="34" charset="0"/>
            </a:endParaRPr>
          </a:p>
        </p:txBody>
      </p:sp>
      <p:sp>
        <p:nvSpPr>
          <p:cNvPr id="32" name="Rectangle 130"/>
          <p:cNvSpPr/>
          <p:nvPr/>
        </p:nvSpPr>
        <p:spPr>
          <a:xfrm>
            <a:off x="6052174" y="2155733"/>
            <a:ext cx="418704" cy="369332"/>
          </a:xfrm>
          <a:prstGeom prst="rect">
            <a:avLst/>
          </a:prstGeom>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defRPr/>
            </a:pPr>
            <a:r>
              <a:rPr kumimoji="0" lang="en-US" sz="1800" b="1" i="0" u="none" strike="noStrike" kern="1200" cap="none" spc="0" normalizeH="0" baseline="0" noProof="0" dirty="0">
                <a:ln>
                  <a:noFill/>
                </a:ln>
                <a:solidFill>
                  <a:prstClr val="white"/>
                </a:solidFill>
                <a:effectLst/>
                <a:uLnTx/>
                <a:uFillTx/>
                <a:latin typeface="Calibri" panose="020F0502020204030204" pitchFamily="34" charset="0"/>
                <a:ea typeface="宋体" panose="02010600030101010101" pitchFamily="2" charset="-122"/>
                <a:cs typeface="Arial" panose="020B0604020202020204" pitchFamily="34" charset="0"/>
              </a:rPr>
              <a:t>04</a:t>
            </a:r>
            <a:endParaRPr kumimoji="0" lang="en-US" sz="1800" b="1" i="0" u="none" strike="noStrike" kern="1200" cap="none" spc="0" normalizeH="0" baseline="0" noProof="0" dirty="0">
              <a:ln>
                <a:noFill/>
              </a:ln>
              <a:solidFill>
                <a:prstClr val="black"/>
              </a:solidFill>
              <a:effectLst/>
              <a:uLnTx/>
              <a:uFillTx/>
              <a:latin typeface="Calibri" panose="020F0502020204030204" pitchFamily="34" charset="0"/>
              <a:ea typeface="宋体" panose="02010600030101010101" pitchFamily="2" charset="-122"/>
              <a:cs typeface="Arial" panose="020B0604020202020204" pitchFamily="34" charset="0"/>
            </a:endParaRPr>
          </a:p>
        </p:txBody>
      </p:sp>
      <p:sp>
        <p:nvSpPr>
          <p:cNvPr id="5" name="椭圆形标注 4"/>
          <p:cNvSpPr/>
          <p:nvPr/>
        </p:nvSpPr>
        <p:spPr>
          <a:xfrm>
            <a:off x="1314547" y="843557"/>
            <a:ext cx="1728192" cy="1088955"/>
          </a:xfrm>
          <a:prstGeom prst="wedgeEllipseCallout">
            <a:avLst/>
          </a:prstGeom>
          <a:solidFill>
            <a:schemeClr val="tx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defRPr/>
            </a:pPr>
            <a:r>
              <a:rPr kumimoji="0" lang="zh-CN" altLang="en-US" sz="2000" b="0" i="0" u="none" strike="noStrike" kern="1200" cap="none" spc="0" normalizeH="0" baseline="0" noProof="0" dirty="0">
                <a:ln>
                  <a:noFill/>
                </a:ln>
                <a:solidFill>
                  <a:prstClr val="white"/>
                </a:solidFill>
                <a:effectLst/>
                <a:uLnTx/>
                <a:uFillTx/>
                <a:latin typeface="Arial" panose="020B0604020202020204"/>
                <a:ea typeface="黑体" panose="02010609060101010101" pitchFamily="49" charset="-122"/>
                <a:cs typeface="+mn-cs"/>
              </a:rPr>
              <a:t>重点提示</a:t>
            </a:r>
            <a:endParaRPr kumimoji="0" lang="zh-CN" altLang="en-US" sz="2000" b="0" i="0" u="none" strike="noStrike" kern="1200" cap="none" spc="0" normalizeH="0" baseline="0" noProof="0" dirty="0">
              <a:ln>
                <a:noFill/>
              </a:ln>
              <a:solidFill>
                <a:prstClr val="white"/>
              </a:solidFill>
              <a:effectLst/>
              <a:uLnTx/>
              <a:uFillTx/>
              <a:latin typeface="Arial" panose="020B0604020202020204"/>
              <a:ea typeface="黑体" panose="02010609060101010101" pitchFamily="49" charset="-122"/>
              <a:cs typeface="+mn-cs"/>
            </a:endParaRPr>
          </a:p>
        </p:txBody>
      </p:sp>
      <p:sp>
        <p:nvSpPr>
          <p:cNvPr id="38" name="Rectangle 89"/>
          <p:cNvSpPr/>
          <p:nvPr/>
        </p:nvSpPr>
        <p:spPr>
          <a:xfrm>
            <a:off x="7240188" y="2525065"/>
            <a:ext cx="1808836" cy="1754326"/>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1800" b="0" i="0" u="none" strike="noStrike" kern="1200" cap="none" spc="0" normalizeH="0" baseline="0" noProof="0" dirty="0">
                <a:ln>
                  <a:noFill/>
                </a:ln>
                <a:solidFill>
                  <a:srgbClr val="FFFFFF"/>
                </a:solidFill>
                <a:effectLst/>
                <a:uLnTx/>
                <a:uFillTx/>
                <a:latin typeface="Calibri" panose="020F0502020204030204" pitchFamily="34" charset="0"/>
                <a:ea typeface="黑体" panose="02010609060101010101" pitchFamily="49" charset="-122"/>
                <a:cs typeface="Arial" panose="020B0604020202020204" pitchFamily="34" charset="0"/>
              </a:rPr>
              <a:t>一般纳税人转登记为小规模纳税人的，自成为小规模纳税人的当月起适用减征优惠</a:t>
            </a:r>
            <a:endParaRPr kumimoji="0" lang="zh-CN" altLang="en-US" sz="1800" b="0" i="0" u="none" strike="noStrike" kern="1200" cap="none" spc="0" normalizeH="0" baseline="0" noProof="0" dirty="0">
              <a:ln>
                <a:noFill/>
              </a:ln>
              <a:solidFill>
                <a:srgbClr val="FFFFFF"/>
              </a:solidFill>
              <a:effectLst/>
              <a:uLnTx/>
              <a:uFillTx/>
              <a:latin typeface="Calibri" panose="020F0502020204030204" pitchFamily="34" charset="0"/>
              <a:ea typeface="黑体" panose="02010609060101010101" pitchFamily="49" charset="-122"/>
              <a:cs typeface="Arial" panose="020B0604020202020204" pitchFamily="34" charset="0"/>
            </a:endParaRP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本框 9"/>
          <p:cNvSpPr txBox="1"/>
          <p:nvPr/>
        </p:nvSpPr>
        <p:spPr>
          <a:xfrm>
            <a:off x="1840865" y="944245"/>
            <a:ext cx="1512570" cy="36830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1800" b="0" i="0" u="none" strike="noStrike" kern="1200" cap="none" spc="0" normalizeH="0" baseline="0" noProof="0">
                <a:ln>
                  <a:noFill/>
                </a:ln>
                <a:solidFill>
                  <a:prstClr val="white">
                    <a:lumMod val="95000"/>
                  </a:prstClr>
                </a:solidFill>
                <a:effectLst/>
                <a:uLnTx/>
                <a:uFillTx/>
                <a:latin typeface="华文琥珀" panose="02010800040101010101" charset="-122"/>
                <a:ea typeface="华文琥珀" panose="02010800040101010101" charset="-122"/>
                <a:cs typeface="Arial" panose="020B0604020202020204" pitchFamily="34" charset="0"/>
              </a:rPr>
              <a:t>【优惠内容】</a:t>
            </a:r>
            <a:endParaRPr kumimoji="0" lang="zh-CN" altLang="en-US" sz="1800" b="0" i="0" u="none" strike="noStrike" kern="1200" cap="none" spc="0" normalizeH="0" baseline="0" noProof="0">
              <a:ln>
                <a:noFill/>
              </a:ln>
              <a:solidFill>
                <a:prstClr val="white">
                  <a:lumMod val="95000"/>
                </a:prstClr>
              </a:solidFill>
              <a:effectLst/>
              <a:uLnTx/>
              <a:uFillTx/>
              <a:latin typeface="华文琥珀" panose="02010800040101010101" charset="-122"/>
              <a:ea typeface="华文琥珀" panose="02010800040101010101" charset="-122"/>
              <a:cs typeface="Arial" panose="020B0604020202020204" pitchFamily="34" charset="0"/>
            </a:endParaRPr>
          </a:p>
        </p:txBody>
      </p:sp>
      <p:sp>
        <p:nvSpPr>
          <p:cNvPr id="11" name="文本框 10"/>
          <p:cNvSpPr txBox="1"/>
          <p:nvPr/>
        </p:nvSpPr>
        <p:spPr>
          <a:xfrm>
            <a:off x="1870075" y="3040380"/>
            <a:ext cx="1454150" cy="36830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1800" b="0" i="0" u="none" strike="noStrike" kern="1200" cap="none" spc="0" normalizeH="0" baseline="0" noProof="0">
                <a:ln>
                  <a:noFill/>
                </a:ln>
                <a:solidFill>
                  <a:prstClr val="white">
                    <a:lumMod val="95000"/>
                  </a:prstClr>
                </a:solidFill>
                <a:effectLst/>
                <a:uLnTx/>
                <a:uFillTx/>
                <a:latin typeface="华文琥珀" panose="02010800040101010101" charset="-122"/>
                <a:ea typeface="华文琥珀" panose="02010800040101010101" charset="-122"/>
                <a:cs typeface="Arial" panose="020B0604020202020204" pitchFamily="34" charset="0"/>
                <a:sym typeface="+mn-ea"/>
              </a:rPr>
              <a:t>【享受条件】</a:t>
            </a:r>
            <a:endParaRPr kumimoji="0" lang="zh-CN" altLang="en-US" sz="1800" b="0" i="0" u="none" strike="noStrike" kern="1200" cap="none" spc="0" normalizeH="0" baseline="0" noProof="0">
              <a:ln>
                <a:noFill/>
              </a:ln>
              <a:solidFill>
                <a:prstClr val="white">
                  <a:lumMod val="95000"/>
                </a:prstClr>
              </a:solidFill>
              <a:effectLst/>
              <a:uLnTx/>
              <a:uFillTx/>
              <a:latin typeface="华文琥珀" panose="02010800040101010101" charset="-122"/>
              <a:ea typeface="华文琥珀" panose="02010800040101010101" charset="-122"/>
              <a:cs typeface="Arial" panose="020B0604020202020204" pitchFamily="34" charset="0"/>
              <a:sym typeface="+mn-ea"/>
            </a:endParaRPr>
          </a:p>
        </p:txBody>
      </p:sp>
      <p:pic>
        <p:nvPicPr>
          <p:cNvPr id="17" name="图片 16" descr="纳税人学堂0714.jpg"/>
          <p:cNvPicPr>
            <a:picLocks noChangeAspect="1"/>
          </p:cNvPicPr>
          <p:nvPr/>
        </p:nvPicPr>
        <p:blipFill>
          <a:blip r:embed="rId1" cstate="print">
            <a:clrChange>
              <a:clrFrom>
                <a:srgbClr val="FFFFFF"/>
              </a:clrFrom>
              <a:clrTo>
                <a:srgbClr val="FFFFFF">
                  <a:alpha val="0"/>
                </a:srgbClr>
              </a:clrTo>
            </a:clrChange>
          </a:blip>
          <a:srcRect r="53628"/>
          <a:stretch>
            <a:fillRect/>
          </a:stretch>
        </p:blipFill>
        <p:spPr>
          <a:xfrm>
            <a:off x="459105" y="2186940"/>
            <a:ext cx="1381760" cy="1825625"/>
          </a:xfrm>
          <a:prstGeom prst="rect">
            <a:avLst/>
          </a:prstGeom>
        </p:spPr>
      </p:pic>
      <p:sp>
        <p:nvSpPr>
          <p:cNvPr id="20" name="TextBox 19"/>
          <p:cNvSpPr txBox="1"/>
          <p:nvPr/>
        </p:nvSpPr>
        <p:spPr>
          <a:xfrm>
            <a:off x="748030" y="213995"/>
            <a:ext cx="4952365" cy="46164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400" b="1" i="0" u="none" strike="noStrike" kern="1600" cap="none" spc="3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rPr>
              <a:t>成都税务纳税人学堂</a:t>
            </a:r>
            <a:endParaRPr kumimoji="0" lang="zh-CN" altLang="en-US" sz="2400" b="1" i="0" u="none" strike="noStrike" kern="1600" cap="none" spc="3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pic>
        <p:nvPicPr>
          <p:cNvPr id="3" name="图片 2" descr="2"/>
          <p:cNvPicPr>
            <a:picLocks noChangeAspect="1"/>
          </p:cNvPicPr>
          <p:nvPr/>
        </p:nvPicPr>
        <p:blipFill>
          <a:blip r:embed="rId2" cstate="print"/>
          <a:stretch>
            <a:fillRect/>
          </a:stretch>
        </p:blipFill>
        <p:spPr>
          <a:xfrm>
            <a:off x="54669" y="146133"/>
            <a:ext cx="693671" cy="529818"/>
          </a:xfrm>
          <a:prstGeom prst="rect">
            <a:avLst/>
          </a:prstGeom>
        </p:spPr>
      </p:pic>
      <p:sp>
        <p:nvSpPr>
          <p:cNvPr id="8" name="标题 4"/>
          <p:cNvSpPr txBox="1"/>
          <p:nvPr/>
        </p:nvSpPr>
        <p:spPr bwMode="auto">
          <a:xfrm>
            <a:off x="2771800" y="2195829"/>
            <a:ext cx="4629834" cy="639445"/>
          </a:xfrm>
          <a:prstGeom prst="rect">
            <a:avLst/>
          </a:prstGeom>
          <a:ln w="9525">
            <a:noFill/>
            <a:miter lim="800000"/>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anchor="ctr" anchorCtr="0" compatLnSpc="1"/>
          <a:lstStyle>
            <a:lvl1pPr algn="ctr" rtl="0" eaLnBrk="0" fontAlgn="base" hangingPunct="0">
              <a:spcBef>
                <a:spcPct val="0"/>
              </a:spcBef>
              <a:spcAft>
                <a:spcPct val="0"/>
              </a:spcAft>
              <a:defRPr sz="4400">
                <a:solidFill>
                  <a:schemeClr val="lt1"/>
                </a:solidFill>
                <a:latin typeface="+mn-lt"/>
                <a:ea typeface="+mn-ea"/>
                <a:cs typeface="+mn-cs"/>
              </a:defRPr>
            </a:lvl1pPr>
            <a:lvl2pPr algn="ctr" rtl="0" eaLnBrk="0" fontAlgn="base" hangingPunct="0">
              <a:spcBef>
                <a:spcPct val="0"/>
              </a:spcBef>
              <a:spcAft>
                <a:spcPct val="0"/>
              </a:spcAft>
              <a:defRPr sz="4400">
                <a:solidFill>
                  <a:schemeClr val="lt1"/>
                </a:solidFill>
                <a:latin typeface="+mn-lt"/>
                <a:ea typeface="+mn-ea"/>
                <a:cs typeface="+mn-cs"/>
              </a:defRPr>
            </a:lvl2pPr>
            <a:lvl3pPr algn="ctr" rtl="0" eaLnBrk="0" fontAlgn="base" hangingPunct="0">
              <a:spcBef>
                <a:spcPct val="0"/>
              </a:spcBef>
              <a:spcAft>
                <a:spcPct val="0"/>
              </a:spcAft>
              <a:defRPr sz="4400">
                <a:solidFill>
                  <a:schemeClr val="lt1"/>
                </a:solidFill>
                <a:latin typeface="+mn-lt"/>
                <a:ea typeface="+mn-ea"/>
                <a:cs typeface="+mn-cs"/>
              </a:defRPr>
            </a:lvl3pPr>
            <a:lvl4pPr algn="ctr" rtl="0" eaLnBrk="0" fontAlgn="base" hangingPunct="0">
              <a:spcBef>
                <a:spcPct val="0"/>
              </a:spcBef>
              <a:spcAft>
                <a:spcPct val="0"/>
              </a:spcAft>
              <a:defRPr sz="4400">
                <a:solidFill>
                  <a:schemeClr val="lt1"/>
                </a:solidFill>
                <a:latin typeface="+mn-lt"/>
                <a:ea typeface="+mn-ea"/>
                <a:cs typeface="+mn-cs"/>
              </a:defRPr>
            </a:lvl4pPr>
            <a:lvl5pPr algn="ctr" rtl="0" eaLnBrk="0" fontAlgn="base" hangingPunct="0">
              <a:spcBef>
                <a:spcPct val="0"/>
              </a:spcBef>
              <a:spcAft>
                <a:spcPct val="0"/>
              </a:spcAft>
              <a:defRPr sz="4400">
                <a:solidFill>
                  <a:schemeClr val="lt1"/>
                </a:solidFill>
                <a:latin typeface="+mn-lt"/>
                <a:ea typeface="+mn-ea"/>
                <a:cs typeface="+mn-cs"/>
              </a:defRPr>
            </a:lvl5pPr>
            <a:lvl6pPr marL="457200" algn="ctr" rtl="0" eaLnBrk="0" fontAlgn="base" hangingPunct="0">
              <a:spcBef>
                <a:spcPct val="0"/>
              </a:spcBef>
              <a:spcAft>
                <a:spcPct val="0"/>
              </a:spcAft>
              <a:defRPr sz="4400">
                <a:solidFill>
                  <a:schemeClr val="lt1"/>
                </a:solidFill>
                <a:latin typeface="+mn-lt"/>
                <a:ea typeface="+mn-ea"/>
                <a:cs typeface="+mn-cs"/>
              </a:defRPr>
            </a:lvl6pPr>
            <a:lvl7pPr marL="914400" algn="ctr" rtl="0" eaLnBrk="0" fontAlgn="base" hangingPunct="0">
              <a:spcBef>
                <a:spcPct val="0"/>
              </a:spcBef>
              <a:spcAft>
                <a:spcPct val="0"/>
              </a:spcAft>
              <a:defRPr sz="4400">
                <a:solidFill>
                  <a:schemeClr val="lt1"/>
                </a:solidFill>
                <a:latin typeface="+mn-lt"/>
                <a:ea typeface="+mn-ea"/>
                <a:cs typeface="+mn-cs"/>
              </a:defRPr>
            </a:lvl7pPr>
            <a:lvl8pPr marL="1371600" algn="ctr" rtl="0" eaLnBrk="0" fontAlgn="base" hangingPunct="0">
              <a:spcBef>
                <a:spcPct val="0"/>
              </a:spcBef>
              <a:spcAft>
                <a:spcPct val="0"/>
              </a:spcAft>
              <a:defRPr sz="4400">
                <a:solidFill>
                  <a:schemeClr val="lt1"/>
                </a:solidFill>
                <a:latin typeface="+mn-lt"/>
                <a:ea typeface="+mn-ea"/>
                <a:cs typeface="+mn-cs"/>
              </a:defRPr>
            </a:lvl8pPr>
            <a:lvl9pPr marL="1828800" algn="ctr" rtl="0" eaLnBrk="0" fontAlgn="base" hangingPunct="0">
              <a:spcBef>
                <a:spcPct val="0"/>
              </a:spcBef>
              <a:spcAft>
                <a:spcPct val="0"/>
              </a:spcAft>
              <a:defRPr sz="4400">
                <a:solidFill>
                  <a:schemeClr val="lt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zh-CN" altLang="en-US" sz="2800" b="1" i="0" u="none" strike="noStrike" kern="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cs typeface="+mn-cs"/>
              </a:rPr>
              <a:t>操作篇</a:t>
            </a:r>
            <a:endParaRPr kumimoji="0" lang="zh-CN" altLang="en-US" sz="2800" b="1" i="0" u="none" strike="noStrike" kern="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cs typeface="+mn-cs"/>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 name="Freeform 47"/>
          <p:cNvSpPr>
            <a:spLocks noEditPoints="1"/>
          </p:cNvSpPr>
          <p:nvPr/>
        </p:nvSpPr>
        <p:spPr bwMode="auto">
          <a:xfrm>
            <a:off x="7492084" y="2177299"/>
            <a:ext cx="265441" cy="521358"/>
          </a:xfrm>
          <a:custGeom>
            <a:avLst/>
            <a:gdLst>
              <a:gd name="T0" fmla="*/ 121 w 162"/>
              <a:gd name="T1" fmla="*/ 144 h 319"/>
              <a:gd name="T2" fmla="*/ 128 w 162"/>
              <a:gd name="T3" fmla="*/ 138 h 319"/>
              <a:gd name="T4" fmla="*/ 150 w 162"/>
              <a:gd name="T5" fmla="*/ 80 h 319"/>
              <a:gd name="T6" fmla="*/ 147 w 162"/>
              <a:gd name="T7" fmla="*/ 69 h 319"/>
              <a:gd name="T8" fmla="*/ 156 w 162"/>
              <a:gd name="T9" fmla="*/ 46 h 319"/>
              <a:gd name="T10" fmla="*/ 137 w 162"/>
              <a:gd name="T11" fmla="*/ 3 h 319"/>
              <a:gd name="T12" fmla="*/ 121 w 162"/>
              <a:gd name="T13" fmla="*/ 1 h 319"/>
              <a:gd name="T14" fmla="*/ 121 w 162"/>
              <a:gd name="T15" fmla="*/ 58 h 319"/>
              <a:gd name="T16" fmla="*/ 126 w 162"/>
              <a:gd name="T17" fmla="*/ 61 h 319"/>
              <a:gd name="T18" fmla="*/ 121 w 162"/>
              <a:gd name="T19" fmla="*/ 59 h 319"/>
              <a:gd name="T20" fmla="*/ 121 w 162"/>
              <a:gd name="T21" fmla="*/ 85 h 319"/>
              <a:gd name="T22" fmla="*/ 125 w 162"/>
              <a:gd name="T23" fmla="*/ 75 h 319"/>
              <a:gd name="T24" fmla="*/ 123 w 162"/>
              <a:gd name="T25" fmla="*/ 66 h 319"/>
              <a:gd name="T26" fmla="*/ 139 w 162"/>
              <a:gd name="T27" fmla="*/ 72 h 319"/>
              <a:gd name="T28" fmla="*/ 144 w 162"/>
              <a:gd name="T29" fmla="*/ 83 h 319"/>
              <a:gd name="T30" fmla="*/ 125 w 162"/>
              <a:gd name="T31" fmla="*/ 132 h 319"/>
              <a:gd name="T32" fmla="*/ 121 w 162"/>
              <a:gd name="T33" fmla="*/ 136 h 319"/>
              <a:gd name="T34" fmla="*/ 121 w 162"/>
              <a:gd name="T35" fmla="*/ 144 h 319"/>
              <a:gd name="T36" fmla="*/ 66 w 162"/>
              <a:gd name="T37" fmla="*/ 284 h 319"/>
              <a:gd name="T38" fmla="*/ 121 w 162"/>
              <a:gd name="T39" fmla="*/ 144 h 319"/>
              <a:gd name="T40" fmla="*/ 121 w 162"/>
              <a:gd name="T41" fmla="*/ 144 h 319"/>
              <a:gd name="T42" fmla="*/ 121 w 162"/>
              <a:gd name="T43" fmla="*/ 136 h 319"/>
              <a:gd name="T44" fmla="*/ 114 w 162"/>
              <a:gd name="T45" fmla="*/ 137 h 319"/>
              <a:gd name="T46" fmla="*/ 98 w 162"/>
              <a:gd name="T47" fmla="*/ 130 h 319"/>
              <a:gd name="T48" fmla="*/ 98 w 162"/>
              <a:gd name="T49" fmla="*/ 130 h 319"/>
              <a:gd name="T50" fmla="*/ 106 w 162"/>
              <a:gd name="T51" fmla="*/ 125 h 319"/>
              <a:gd name="T52" fmla="*/ 121 w 162"/>
              <a:gd name="T53" fmla="*/ 85 h 319"/>
              <a:gd name="T54" fmla="*/ 121 w 162"/>
              <a:gd name="T55" fmla="*/ 59 h 319"/>
              <a:gd name="T56" fmla="*/ 85 w 162"/>
              <a:gd name="T57" fmla="*/ 45 h 319"/>
              <a:gd name="T58" fmla="*/ 74 w 162"/>
              <a:gd name="T59" fmla="*/ 51 h 319"/>
              <a:gd name="T60" fmla="*/ 52 w 162"/>
              <a:gd name="T61" fmla="*/ 108 h 319"/>
              <a:gd name="T62" fmla="*/ 54 w 162"/>
              <a:gd name="T63" fmla="*/ 118 h 319"/>
              <a:gd name="T64" fmla="*/ 35 w 162"/>
              <a:gd name="T65" fmla="*/ 168 h 319"/>
              <a:gd name="T66" fmla="*/ 35 w 162"/>
              <a:gd name="T67" fmla="*/ 256 h 319"/>
              <a:gd name="T68" fmla="*/ 39 w 162"/>
              <a:gd name="T69" fmla="*/ 257 h 319"/>
              <a:gd name="T70" fmla="*/ 45 w 162"/>
              <a:gd name="T71" fmla="*/ 268 h 319"/>
              <a:gd name="T72" fmla="*/ 58 w 162"/>
              <a:gd name="T73" fmla="*/ 264 h 319"/>
              <a:gd name="T74" fmla="*/ 64 w 162"/>
              <a:gd name="T75" fmla="*/ 278 h 319"/>
              <a:gd name="T76" fmla="*/ 63 w 162"/>
              <a:gd name="T77" fmla="*/ 281 h 319"/>
              <a:gd name="T78" fmla="*/ 35 w 162"/>
              <a:gd name="T79" fmla="*/ 300 h 319"/>
              <a:gd name="T80" fmla="*/ 35 w 162"/>
              <a:gd name="T81" fmla="*/ 306 h 319"/>
              <a:gd name="T82" fmla="*/ 66 w 162"/>
              <a:gd name="T83" fmla="*/ 284 h 319"/>
              <a:gd name="T84" fmla="*/ 121 w 162"/>
              <a:gd name="T85" fmla="*/ 1 h 319"/>
              <a:gd name="T86" fmla="*/ 121 w 162"/>
              <a:gd name="T87" fmla="*/ 58 h 319"/>
              <a:gd name="T88" fmla="*/ 88 w 162"/>
              <a:gd name="T89" fmla="*/ 36 h 319"/>
              <a:gd name="T90" fmla="*/ 94 w 162"/>
              <a:gd name="T91" fmla="*/ 22 h 319"/>
              <a:gd name="T92" fmla="*/ 121 w 162"/>
              <a:gd name="T93" fmla="*/ 1 h 319"/>
              <a:gd name="T94" fmla="*/ 35 w 162"/>
              <a:gd name="T95" fmla="*/ 168 h 319"/>
              <a:gd name="T96" fmla="*/ 0 w 162"/>
              <a:gd name="T97" fmla="*/ 258 h 319"/>
              <a:gd name="T98" fmla="*/ 15 w 162"/>
              <a:gd name="T99" fmla="*/ 319 h 319"/>
              <a:gd name="T100" fmla="*/ 35 w 162"/>
              <a:gd name="T101" fmla="*/ 306 h 319"/>
              <a:gd name="T102" fmla="*/ 35 w 162"/>
              <a:gd name="T103" fmla="*/ 300 h 319"/>
              <a:gd name="T104" fmla="*/ 33 w 162"/>
              <a:gd name="T105" fmla="*/ 301 h 319"/>
              <a:gd name="T106" fmla="*/ 13 w 162"/>
              <a:gd name="T107" fmla="*/ 294 h 319"/>
              <a:gd name="T108" fmla="*/ 5 w 162"/>
              <a:gd name="T109" fmla="*/ 259 h 319"/>
              <a:gd name="T110" fmla="*/ 5 w 162"/>
              <a:gd name="T111" fmla="*/ 259 h 319"/>
              <a:gd name="T112" fmla="*/ 6 w 162"/>
              <a:gd name="T113" fmla="*/ 256 h 319"/>
              <a:gd name="T114" fmla="*/ 19 w 162"/>
              <a:gd name="T115" fmla="*/ 250 h 319"/>
              <a:gd name="T116" fmla="*/ 26 w 162"/>
              <a:gd name="T117" fmla="*/ 261 h 319"/>
              <a:gd name="T118" fmla="*/ 35 w 162"/>
              <a:gd name="T119" fmla="*/ 256 h 319"/>
              <a:gd name="T120" fmla="*/ 35 w 162"/>
              <a:gd name="T121" fmla="*/ 16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2" h="319">
                <a:moveTo>
                  <a:pt x="121" y="144"/>
                </a:moveTo>
                <a:cubicBezTo>
                  <a:pt x="124" y="143"/>
                  <a:pt x="127" y="141"/>
                  <a:pt x="128" y="138"/>
                </a:cubicBezTo>
                <a:cubicBezTo>
                  <a:pt x="150" y="80"/>
                  <a:pt x="150" y="80"/>
                  <a:pt x="150" y="80"/>
                </a:cubicBezTo>
                <a:cubicBezTo>
                  <a:pt x="152" y="76"/>
                  <a:pt x="150" y="71"/>
                  <a:pt x="147" y="69"/>
                </a:cubicBezTo>
                <a:cubicBezTo>
                  <a:pt x="156" y="46"/>
                  <a:pt x="156" y="46"/>
                  <a:pt x="156" y="46"/>
                </a:cubicBezTo>
                <a:cubicBezTo>
                  <a:pt x="162" y="29"/>
                  <a:pt x="154" y="9"/>
                  <a:pt x="137" y="3"/>
                </a:cubicBezTo>
                <a:cubicBezTo>
                  <a:pt x="132" y="1"/>
                  <a:pt x="126" y="0"/>
                  <a:pt x="121" y="1"/>
                </a:cubicBezTo>
                <a:cubicBezTo>
                  <a:pt x="121" y="58"/>
                  <a:pt x="121" y="58"/>
                  <a:pt x="121" y="58"/>
                </a:cubicBezTo>
                <a:cubicBezTo>
                  <a:pt x="126" y="61"/>
                  <a:pt x="126" y="61"/>
                  <a:pt x="126" y="61"/>
                </a:cubicBezTo>
                <a:cubicBezTo>
                  <a:pt x="121" y="59"/>
                  <a:pt x="121" y="59"/>
                  <a:pt x="121" y="59"/>
                </a:cubicBezTo>
                <a:cubicBezTo>
                  <a:pt x="121" y="85"/>
                  <a:pt x="121" y="85"/>
                  <a:pt x="121" y="85"/>
                </a:cubicBezTo>
                <a:cubicBezTo>
                  <a:pt x="125" y="75"/>
                  <a:pt x="125" y="75"/>
                  <a:pt x="125" y="75"/>
                </a:cubicBezTo>
                <a:cubicBezTo>
                  <a:pt x="126" y="72"/>
                  <a:pt x="126" y="68"/>
                  <a:pt x="123" y="66"/>
                </a:cubicBezTo>
                <a:cubicBezTo>
                  <a:pt x="139" y="72"/>
                  <a:pt x="139" y="72"/>
                  <a:pt x="139" y="72"/>
                </a:cubicBezTo>
                <a:cubicBezTo>
                  <a:pt x="143" y="73"/>
                  <a:pt x="146" y="78"/>
                  <a:pt x="144" y="83"/>
                </a:cubicBezTo>
                <a:cubicBezTo>
                  <a:pt x="125" y="132"/>
                  <a:pt x="125" y="132"/>
                  <a:pt x="125" y="132"/>
                </a:cubicBezTo>
                <a:cubicBezTo>
                  <a:pt x="124" y="134"/>
                  <a:pt x="123" y="135"/>
                  <a:pt x="121" y="136"/>
                </a:cubicBezTo>
                <a:lnTo>
                  <a:pt x="121" y="144"/>
                </a:lnTo>
                <a:close/>
                <a:moveTo>
                  <a:pt x="66" y="284"/>
                </a:moveTo>
                <a:cubicBezTo>
                  <a:pt x="121" y="144"/>
                  <a:pt x="121" y="144"/>
                  <a:pt x="121" y="144"/>
                </a:cubicBezTo>
                <a:cubicBezTo>
                  <a:pt x="121" y="144"/>
                  <a:pt x="121" y="144"/>
                  <a:pt x="121" y="144"/>
                </a:cubicBezTo>
                <a:cubicBezTo>
                  <a:pt x="121" y="136"/>
                  <a:pt x="121" y="136"/>
                  <a:pt x="121" y="136"/>
                </a:cubicBezTo>
                <a:cubicBezTo>
                  <a:pt x="119" y="137"/>
                  <a:pt x="117" y="137"/>
                  <a:pt x="114" y="137"/>
                </a:cubicBezTo>
                <a:cubicBezTo>
                  <a:pt x="98" y="130"/>
                  <a:pt x="98" y="130"/>
                  <a:pt x="98" y="130"/>
                </a:cubicBezTo>
                <a:cubicBezTo>
                  <a:pt x="98" y="130"/>
                  <a:pt x="98" y="130"/>
                  <a:pt x="98" y="130"/>
                </a:cubicBezTo>
                <a:cubicBezTo>
                  <a:pt x="102" y="130"/>
                  <a:pt x="105" y="128"/>
                  <a:pt x="106" y="125"/>
                </a:cubicBezTo>
                <a:cubicBezTo>
                  <a:pt x="121" y="85"/>
                  <a:pt x="121" y="85"/>
                  <a:pt x="121" y="85"/>
                </a:cubicBezTo>
                <a:cubicBezTo>
                  <a:pt x="121" y="59"/>
                  <a:pt x="121" y="59"/>
                  <a:pt x="121" y="59"/>
                </a:cubicBezTo>
                <a:cubicBezTo>
                  <a:pt x="85" y="45"/>
                  <a:pt x="85" y="45"/>
                  <a:pt x="85" y="45"/>
                </a:cubicBezTo>
                <a:cubicBezTo>
                  <a:pt x="80" y="44"/>
                  <a:pt x="76" y="47"/>
                  <a:pt x="74" y="51"/>
                </a:cubicBezTo>
                <a:cubicBezTo>
                  <a:pt x="52" y="108"/>
                  <a:pt x="52" y="108"/>
                  <a:pt x="52" y="108"/>
                </a:cubicBezTo>
                <a:cubicBezTo>
                  <a:pt x="51" y="112"/>
                  <a:pt x="52" y="115"/>
                  <a:pt x="54" y="118"/>
                </a:cubicBezTo>
                <a:cubicBezTo>
                  <a:pt x="35" y="168"/>
                  <a:pt x="35" y="168"/>
                  <a:pt x="35" y="168"/>
                </a:cubicBezTo>
                <a:cubicBezTo>
                  <a:pt x="35" y="256"/>
                  <a:pt x="35" y="256"/>
                  <a:pt x="35" y="256"/>
                </a:cubicBezTo>
                <a:cubicBezTo>
                  <a:pt x="36" y="256"/>
                  <a:pt x="37" y="257"/>
                  <a:pt x="39" y="257"/>
                </a:cubicBezTo>
                <a:cubicBezTo>
                  <a:pt x="43" y="259"/>
                  <a:pt x="46" y="264"/>
                  <a:pt x="45" y="268"/>
                </a:cubicBezTo>
                <a:cubicBezTo>
                  <a:pt x="48" y="264"/>
                  <a:pt x="53" y="263"/>
                  <a:pt x="58" y="264"/>
                </a:cubicBezTo>
                <a:cubicBezTo>
                  <a:pt x="63" y="267"/>
                  <a:pt x="66" y="273"/>
                  <a:pt x="64" y="278"/>
                </a:cubicBezTo>
                <a:cubicBezTo>
                  <a:pt x="63" y="281"/>
                  <a:pt x="63" y="281"/>
                  <a:pt x="63" y="281"/>
                </a:cubicBezTo>
                <a:cubicBezTo>
                  <a:pt x="35" y="300"/>
                  <a:pt x="35" y="300"/>
                  <a:pt x="35" y="300"/>
                </a:cubicBezTo>
                <a:cubicBezTo>
                  <a:pt x="35" y="306"/>
                  <a:pt x="35" y="306"/>
                  <a:pt x="35" y="306"/>
                </a:cubicBezTo>
                <a:cubicBezTo>
                  <a:pt x="66" y="284"/>
                  <a:pt x="66" y="284"/>
                  <a:pt x="66" y="284"/>
                </a:cubicBezTo>
                <a:close/>
                <a:moveTo>
                  <a:pt x="121" y="1"/>
                </a:moveTo>
                <a:cubicBezTo>
                  <a:pt x="121" y="58"/>
                  <a:pt x="121" y="58"/>
                  <a:pt x="121" y="58"/>
                </a:cubicBezTo>
                <a:cubicBezTo>
                  <a:pt x="88" y="36"/>
                  <a:pt x="88" y="36"/>
                  <a:pt x="88" y="36"/>
                </a:cubicBezTo>
                <a:cubicBezTo>
                  <a:pt x="94" y="22"/>
                  <a:pt x="94" y="22"/>
                  <a:pt x="94" y="22"/>
                </a:cubicBezTo>
                <a:cubicBezTo>
                  <a:pt x="98" y="10"/>
                  <a:pt x="109" y="2"/>
                  <a:pt x="121" y="1"/>
                </a:cubicBezTo>
                <a:close/>
                <a:moveTo>
                  <a:pt x="35" y="168"/>
                </a:moveTo>
                <a:cubicBezTo>
                  <a:pt x="0" y="258"/>
                  <a:pt x="0" y="258"/>
                  <a:pt x="0" y="258"/>
                </a:cubicBezTo>
                <a:cubicBezTo>
                  <a:pt x="15" y="319"/>
                  <a:pt x="15" y="319"/>
                  <a:pt x="15" y="319"/>
                </a:cubicBezTo>
                <a:cubicBezTo>
                  <a:pt x="35" y="306"/>
                  <a:pt x="35" y="306"/>
                  <a:pt x="35" y="306"/>
                </a:cubicBezTo>
                <a:cubicBezTo>
                  <a:pt x="35" y="300"/>
                  <a:pt x="35" y="300"/>
                  <a:pt x="35" y="300"/>
                </a:cubicBezTo>
                <a:cubicBezTo>
                  <a:pt x="33" y="301"/>
                  <a:pt x="33" y="301"/>
                  <a:pt x="33" y="301"/>
                </a:cubicBezTo>
                <a:cubicBezTo>
                  <a:pt x="13" y="294"/>
                  <a:pt x="13" y="294"/>
                  <a:pt x="13" y="294"/>
                </a:cubicBezTo>
                <a:cubicBezTo>
                  <a:pt x="5" y="259"/>
                  <a:pt x="5" y="259"/>
                  <a:pt x="5" y="259"/>
                </a:cubicBezTo>
                <a:cubicBezTo>
                  <a:pt x="5" y="259"/>
                  <a:pt x="5" y="259"/>
                  <a:pt x="5" y="259"/>
                </a:cubicBezTo>
                <a:cubicBezTo>
                  <a:pt x="6" y="256"/>
                  <a:pt x="6" y="256"/>
                  <a:pt x="6" y="256"/>
                </a:cubicBezTo>
                <a:cubicBezTo>
                  <a:pt x="8" y="250"/>
                  <a:pt x="14" y="248"/>
                  <a:pt x="19" y="250"/>
                </a:cubicBezTo>
                <a:cubicBezTo>
                  <a:pt x="24" y="251"/>
                  <a:pt x="27" y="256"/>
                  <a:pt x="26" y="261"/>
                </a:cubicBezTo>
                <a:cubicBezTo>
                  <a:pt x="28" y="258"/>
                  <a:pt x="31" y="256"/>
                  <a:pt x="35" y="256"/>
                </a:cubicBezTo>
                <a:lnTo>
                  <a:pt x="35" y="16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6" name="Freeform 57"/>
          <p:cNvSpPr>
            <a:spLocks noEditPoints="1"/>
          </p:cNvSpPr>
          <p:nvPr/>
        </p:nvSpPr>
        <p:spPr bwMode="auto">
          <a:xfrm>
            <a:off x="6776705" y="852478"/>
            <a:ext cx="396375" cy="389233"/>
          </a:xfrm>
          <a:custGeom>
            <a:avLst/>
            <a:gdLst>
              <a:gd name="T0" fmla="*/ 231 w 243"/>
              <a:gd name="T1" fmla="*/ 92 h 238"/>
              <a:gd name="T2" fmla="*/ 214 w 243"/>
              <a:gd name="T3" fmla="*/ 83 h 238"/>
              <a:gd name="T4" fmla="*/ 206 w 243"/>
              <a:gd name="T5" fmla="*/ 71 h 238"/>
              <a:gd name="T6" fmla="*/ 192 w 243"/>
              <a:gd name="T7" fmla="*/ 82 h 238"/>
              <a:gd name="T8" fmla="*/ 194 w 243"/>
              <a:gd name="T9" fmla="*/ 64 h 238"/>
              <a:gd name="T10" fmla="*/ 179 w 243"/>
              <a:gd name="T11" fmla="*/ 64 h 238"/>
              <a:gd name="T12" fmla="*/ 162 w 243"/>
              <a:gd name="T13" fmla="*/ 54 h 238"/>
              <a:gd name="T14" fmla="*/ 154 w 243"/>
              <a:gd name="T15" fmla="*/ 42 h 238"/>
              <a:gd name="T16" fmla="*/ 140 w 243"/>
              <a:gd name="T17" fmla="*/ 53 h 238"/>
              <a:gd name="T18" fmla="*/ 142 w 243"/>
              <a:gd name="T19" fmla="*/ 35 h 238"/>
              <a:gd name="T20" fmla="*/ 128 w 243"/>
              <a:gd name="T21" fmla="*/ 35 h 238"/>
              <a:gd name="T22" fmla="*/ 110 w 243"/>
              <a:gd name="T23" fmla="*/ 25 h 238"/>
              <a:gd name="T24" fmla="*/ 102 w 243"/>
              <a:gd name="T25" fmla="*/ 13 h 238"/>
              <a:gd name="T26" fmla="*/ 101 w 243"/>
              <a:gd name="T27" fmla="*/ 22 h 238"/>
              <a:gd name="T28" fmla="*/ 208 w 243"/>
              <a:gd name="T29" fmla="*/ 128 h 238"/>
              <a:gd name="T30" fmla="*/ 206 w 243"/>
              <a:gd name="T31" fmla="*/ 132 h 238"/>
              <a:gd name="T32" fmla="*/ 101 w 243"/>
              <a:gd name="T33" fmla="*/ 74 h 238"/>
              <a:gd name="T34" fmla="*/ 196 w 243"/>
              <a:gd name="T35" fmla="*/ 149 h 238"/>
              <a:gd name="T36" fmla="*/ 194 w 243"/>
              <a:gd name="T37" fmla="*/ 153 h 238"/>
              <a:gd name="T38" fmla="*/ 101 w 243"/>
              <a:gd name="T39" fmla="*/ 101 h 238"/>
              <a:gd name="T40" fmla="*/ 185 w 243"/>
              <a:gd name="T41" fmla="*/ 170 h 238"/>
              <a:gd name="T42" fmla="*/ 182 w 243"/>
              <a:gd name="T43" fmla="*/ 174 h 238"/>
              <a:gd name="T44" fmla="*/ 101 w 243"/>
              <a:gd name="T45" fmla="*/ 129 h 238"/>
              <a:gd name="T46" fmla="*/ 173 w 243"/>
              <a:gd name="T47" fmla="*/ 191 h 238"/>
              <a:gd name="T48" fmla="*/ 171 w 243"/>
              <a:gd name="T49" fmla="*/ 195 h 238"/>
              <a:gd name="T50" fmla="*/ 101 w 243"/>
              <a:gd name="T51" fmla="*/ 156 h 238"/>
              <a:gd name="T52" fmla="*/ 138 w 243"/>
              <a:gd name="T53" fmla="*/ 231 h 238"/>
              <a:gd name="T54" fmla="*/ 243 w 243"/>
              <a:gd name="T55" fmla="*/ 91 h 238"/>
              <a:gd name="T56" fmla="*/ 101 w 243"/>
              <a:gd name="T57" fmla="*/ 22 h 238"/>
              <a:gd name="T58" fmla="*/ 85 w 243"/>
              <a:gd name="T59" fmla="*/ 11 h 238"/>
              <a:gd name="T60" fmla="*/ 78 w 243"/>
              <a:gd name="T61" fmla="*/ 0 h 238"/>
              <a:gd name="T62" fmla="*/ 15 w 243"/>
              <a:gd name="T63" fmla="*/ 163 h 238"/>
              <a:gd name="T64" fmla="*/ 101 w 243"/>
              <a:gd name="T65" fmla="*/ 156 h 238"/>
              <a:gd name="T66" fmla="*/ 27 w 243"/>
              <a:gd name="T67" fmla="*/ 113 h 238"/>
              <a:gd name="T68" fmla="*/ 101 w 243"/>
              <a:gd name="T69" fmla="*/ 151 h 238"/>
              <a:gd name="T70" fmla="*/ 40 w 243"/>
              <a:gd name="T71" fmla="*/ 95 h 238"/>
              <a:gd name="T72" fmla="*/ 42 w 243"/>
              <a:gd name="T73" fmla="*/ 91 h 238"/>
              <a:gd name="T74" fmla="*/ 101 w 243"/>
              <a:gd name="T75" fmla="*/ 101 h 238"/>
              <a:gd name="T76" fmla="*/ 51 w 243"/>
              <a:gd name="T77" fmla="*/ 71 h 238"/>
              <a:gd name="T78" fmla="*/ 101 w 243"/>
              <a:gd name="T79" fmla="*/ 96 h 238"/>
              <a:gd name="T80" fmla="*/ 63 w 243"/>
              <a:gd name="T81" fmla="*/ 53 h 238"/>
              <a:gd name="T82" fmla="*/ 65 w 243"/>
              <a:gd name="T83" fmla="*/ 49 h 238"/>
              <a:gd name="T84" fmla="*/ 101 w 243"/>
              <a:gd name="T85" fmla="*/ 22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3" h="238">
                <a:moveTo>
                  <a:pt x="232" y="85"/>
                </a:moveTo>
                <a:cubicBezTo>
                  <a:pt x="233" y="87"/>
                  <a:pt x="233" y="90"/>
                  <a:pt x="231" y="92"/>
                </a:cubicBezTo>
                <a:cubicBezTo>
                  <a:pt x="229" y="97"/>
                  <a:pt x="223" y="99"/>
                  <a:pt x="218" y="96"/>
                </a:cubicBezTo>
                <a:cubicBezTo>
                  <a:pt x="213" y="94"/>
                  <a:pt x="212" y="88"/>
                  <a:pt x="214" y="83"/>
                </a:cubicBezTo>
                <a:cubicBezTo>
                  <a:pt x="216" y="81"/>
                  <a:pt x="218" y="79"/>
                  <a:pt x="220" y="78"/>
                </a:cubicBezTo>
                <a:cubicBezTo>
                  <a:pt x="206" y="71"/>
                  <a:pt x="206" y="71"/>
                  <a:pt x="206" y="71"/>
                </a:cubicBezTo>
                <a:cubicBezTo>
                  <a:pt x="207" y="73"/>
                  <a:pt x="207" y="76"/>
                  <a:pt x="205" y="78"/>
                </a:cubicBezTo>
                <a:cubicBezTo>
                  <a:pt x="203" y="83"/>
                  <a:pt x="197" y="84"/>
                  <a:pt x="192" y="82"/>
                </a:cubicBezTo>
                <a:cubicBezTo>
                  <a:pt x="188" y="79"/>
                  <a:pt x="186" y="73"/>
                  <a:pt x="188" y="69"/>
                </a:cubicBezTo>
                <a:cubicBezTo>
                  <a:pt x="190" y="66"/>
                  <a:pt x="192" y="65"/>
                  <a:pt x="194" y="64"/>
                </a:cubicBezTo>
                <a:cubicBezTo>
                  <a:pt x="180" y="56"/>
                  <a:pt x="180" y="56"/>
                  <a:pt x="180" y="56"/>
                </a:cubicBezTo>
                <a:cubicBezTo>
                  <a:pt x="181" y="59"/>
                  <a:pt x="181" y="61"/>
                  <a:pt x="179" y="64"/>
                </a:cubicBezTo>
                <a:cubicBezTo>
                  <a:pt x="177" y="68"/>
                  <a:pt x="171" y="70"/>
                  <a:pt x="166" y="67"/>
                </a:cubicBezTo>
                <a:cubicBezTo>
                  <a:pt x="161" y="65"/>
                  <a:pt x="160" y="59"/>
                  <a:pt x="162" y="54"/>
                </a:cubicBezTo>
                <a:cubicBezTo>
                  <a:pt x="164" y="52"/>
                  <a:pt x="166" y="50"/>
                  <a:pt x="168" y="50"/>
                </a:cubicBezTo>
                <a:cubicBezTo>
                  <a:pt x="154" y="42"/>
                  <a:pt x="154" y="42"/>
                  <a:pt x="154" y="42"/>
                </a:cubicBezTo>
                <a:cubicBezTo>
                  <a:pt x="155" y="44"/>
                  <a:pt x="155" y="47"/>
                  <a:pt x="153" y="49"/>
                </a:cubicBezTo>
                <a:cubicBezTo>
                  <a:pt x="151" y="54"/>
                  <a:pt x="145" y="56"/>
                  <a:pt x="140" y="53"/>
                </a:cubicBezTo>
                <a:cubicBezTo>
                  <a:pt x="136" y="50"/>
                  <a:pt x="134" y="45"/>
                  <a:pt x="136" y="40"/>
                </a:cubicBezTo>
                <a:cubicBezTo>
                  <a:pt x="138" y="37"/>
                  <a:pt x="140" y="36"/>
                  <a:pt x="142" y="35"/>
                </a:cubicBezTo>
                <a:cubicBezTo>
                  <a:pt x="128" y="28"/>
                  <a:pt x="128" y="28"/>
                  <a:pt x="128" y="28"/>
                </a:cubicBezTo>
                <a:cubicBezTo>
                  <a:pt x="129" y="30"/>
                  <a:pt x="129" y="33"/>
                  <a:pt x="128" y="35"/>
                </a:cubicBezTo>
                <a:cubicBezTo>
                  <a:pt x="125" y="40"/>
                  <a:pt x="119" y="41"/>
                  <a:pt x="114" y="39"/>
                </a:cubicBezTo>
                <a:cubicBezTo>
                  <a:pt x="110" y="36"/>
                  <a:pt x="108" y="30"/>
                  <a:pt x="110" y="25"/>
                </a:cubicBezTo>
                <a:cubicBezTo>
                  <a:pt x="112" y="23"/>
                  <a:pt x="114" y="22"/>
                  <a:pt x="116" y="21"/>
                </a:cubicBezTo>
                <a:cubicBezTo>
                  <a:pt x="102" y="13"/>
                  <a:pt x="102" y="13"/>
                  <a:pt x="102" y="13"/>
                </a:cubicBezTo>
                <a:cubicBezTo>
                  <a:pt x="103" y="16"/>
                  <a:pt x="103" y="18"/>
                  <a:pt x="102" y="21"/>
                </a:cubicBezTo>
                <a:cubicBezTo>
                  <a:pt x="101" y="21"/>
                  <a:pt x="101" y="22"/>
                  <a:pt x="101" y="22"/>
                </a:cubicBezTo>
                <a:cubicBezTo>
                  <a:pt x="101" y="69"/>
                  <a:pt x="101" y="69"/>
                  <a:pt x="101" y="69"/>
                </a:cubicBezTo>
                <a:cubicBezTo>
                  <a:pt x="208" y="128"/>
                  <a:pt x="208" y="128"/>
                  <a:pt x="208" y="128"/>
                </a:cubicBezTo>
                <a:cubicBezTo>
                  <a:pt x="209" y="129"/>
                  <a:pt x="209" y="130"/>
                  <a:pt x="209" y="131"/>
                </a:cubicBezTo>
                <a:cubicBezTo>
                  <a:pt x="208" y="132"/>
                  <a:pt x="207" y="133"/>
                  <a:pt x="206" y="132"/>
                </a:cubicBezTo>
                <a:cubicBezTo>
                  <a:pt x="206" y="132"/>
                  <a:pt x="206" y="132"/>
                  <a:pt x="206" y="132"/>
                </a:cubicBezTo>
                <a:cubicBezTo>
                  <a:pt x="101" y="74"/>
                  <a:pt x="101" y="74"/>
                  <a:pt x="101" y="74"/>
                </a:cubicBezTo>
                <a:cubicBezTo>
                  <a:pt x="101" y="96"/>
                  <a:pt x="101" y="96"/>
                  <a:pt x="101" y="96"/>
                </a:cubicBezTo>
                <a:cubicBezTo>
                  <a:pt x="196" y="149"/>
                  <a:pt x="196" y="149"/>
                  <a:pt x="196" y="149"/>
                </a:cubicBezTo>
                <a:cubicBezTo>
                  <a:pt x="197" y="150"/>
                  <a:pt x="198" y="151"/>
                  <a:pt x="197" y="152"/>
                </a:cubicBezTo>
                <a:cubicBezTo>
                  <a:pt x="197" y="153"/>
                  <a:pt x="195" y="154"/>
                  <a:pt x="194" y="153"/>
                </a:cubicBezTo>
                <a:cubicBezTo>
                  <a:pt x="194" y="153"/>
                  <a:pt x="194" y="153"/>
                  <a:pt x="194" y="153"/>
                </a:cubicBezTo>
                <a:cubicBezTo>
                  <a:pt x="101" y="101"/>
                  <a:pt x="101" y="101"/>
                  <a:pt x="101" y="101"/>
                </a:cubicBezTo>
                <a:cubicBezTo>
                  <a:pt x="101" y="124"/>
                  <a:pt x="101" y="124"/>
                  <a:pt x="101" y="124"/>
                </a:cubicBezTo>
                <a:cubicBezTo>
                  <a:pt x="185" y="170"/>
                  <a:pt x="185" y="170"/>
                  <a:pt x="185" y="170"/>
                </a:cubicBezTo>
                <a:cubicBezTo>
                  <a:pt x="186" y="171"/>
                  <a:pt x="186" y="172"/>
                  <a:pt x="186" y="173"/>
                </a:cubicBezTo>
                <a:cubicBezTo>
                  <a:pt x="185" y="174"/>
                  <a:pt x="184" y="175"/>
                  <a:pt x="182" y="174"/>
                </a:cubicBezTo>
                <a:cubicBezTo>
                  <a:pt x="182" y="174"/>
                  <a:pt x="182" y="174"/>
                  <a:pt x="182" y="174"/>
                </a:cubicBezTo>
                <a:cubicBezTo>
                  <a:pt x="101" y="129"/>
                  <a:pt x="101" y="129"/>
                  <a:pt x="101" y="129"/>
                </a:cubicBezTo>
                <a:cubicBezTo>
                  <a:pt x="101" y="151"/>
                  <a:pt x="101" y="151"/>
                  <a:pt x="101" y="151"/>
                </a:cubicBezTo>
                <a:cubicBezTo>
                  <a:pt x="173" y="191"/>
                  <a:pt x="173" y="191"/>
                  <a:pt x="173" y="191"/>
                </a:cubicBezTo>
                <a:cubicBezTo>
                  <a:pt x="174" y="192"/>
                  <a:pt x="174" y="193"/>
                  <a:pt x="174" y="194"/>
                </a:cubicBezTo>
                <a:cubicBezTo>
                  <a:pt x="173" y="196"/>
                  <a:pt x="172" y="196"/>
                  <a:pt x="171" y="195"/>
                </a:cubicBezTo>
                <a:cubicBezTo>
                  <a:pt x="171" y="195"/>
                  <a:pt x="171" y="195"/>
                  <a:pt x="171" y="195"/>
                </a:cubicBezTo>
                <a:cubicBezTo>
                  <a:pt x="101" y="156"/>
                  <a:pt x="101" y="156"/>
                  <a:pt x="101" y="156"/>
                </a:cubicBezTo>
                <a:cubicBezTo>
                  <a:pt x="101" y="210"/>
                  <a:pt x="101" y="210"/>
                  <a:pt x="101" y="210"/>
                </a:cubicBezTo>
                <a:cubicBezTo>
                  <a:pt x="138" y="231"/>
                  <a:pt x="138" y="231"/>
                  <a:pt x="138" y="231"/>
                </a:cubicBezTo>
                <a:cubicBezTo>
                  <a:pt x="150" y="238"/>
                  <a:pt x="164" y="233"/>
                  <a:pt x="171" y="222"/>
                </a:cubicBezTo>
                <a:cubicBezTo>
                  <a:pt x="243" y="91"/>
                  <a:pt x="243" y="91"/>
                  <a:pt x="243" y="91"/>
                </a:cubicBezTo>
                <a:lnTo>
                  <a:pt x="232" y="85"/>
                </a:lnTo>
                <a:close/>
                <a:moveTo>
                  <a:pt x="101" y="22"/>
                </a:moveTo>
                <a:cubicBezTo>
                  <a:pt x="98" y="26"/>
                  <a:pt x="93" y="27"/>
                  <a:pt x="88" y="24"/>
                </a:cubicBezTo>
                <a:cubicBezTo>
                  <a:pt x="84" y="22"/>
                  <a:pt x="82" y="16"/>
                  <a:pt x="85" y="11"/>
                </a:cubicBezTo>
                <a:cubicBezTo>
                  <a:pt x="86" y="9"/>
                  <a:pt x="88" y="7"/>
                  <a:pt x="90" y="6"/>
                </a:cubicBezTo>
                <a:cubicBezTo>
                  <a:pt x="78" y="0"/>
                  <a:pt x="78" y="0"/>
                  <a:pt x="78" y="0"/>
                </a:cubicBezTo>
                <a:cubicBezTo>
                  <a:pt x="6" y="130"/>
                  <a:pt x="6" y="130"/>
                  <a:pt x="6" y="130"/>
                </a:cubicBezTo>
                <a:cubicBezTo>
                  <a:pt x="0" y="142"/>
                  <a:pt x="4" y="157"/>
                  <a:pt x="15" y="163"/>
                </a:cubicBezTo>
                <a:cubicBezTo>
                  <a:pt x="101" y="210"/>
                  <a:pt x="101" y="210"/>
                  <a:pt x="101" y="210"/>
                </a:cubicBezTo>
                <a:cubicBezTo>
                  <a:pt x="101" y="156"/>
                  <a:pt x="101" y="156"/>
                  <a:pt x="101" y="156"/>
                </a:cubicBezTo>
                <a:cubicBezTo>
                  <a:pt x="28" y="116"/>
                  <a:pt x="28" y="116"/>
                  <a:pt x="28" y="116"/>
                </a:cubicBezTo>
                <a:cubicBezTo>
                  <a:pt x="27" y="116"/>
                  <a:pt x="27" y="114"/>
                  <a:pt x="27" y="113"/>
                </a:cubicBezTo>
                <a:cubicBezTo>
                  <a:pt x="28" y="112"/>
                  <a:pt x="29" y="112"/>
                  <a:pt x="30" y="112"/>
                </a:cubicBezTo>
                <a:cubicBezTo>
                  <a:pt x="101" y="151"/>
                  <a:pt x="101" y="151"/>
                  <a:pt x="101" y="151"/>
                </a:cubicBezTo>
                <a:cubicBezTo>
                  <a:pt x="101" y="129"/>
                  <a:pt x="101" y="129"/>
                  <a:pt x="101" y="129"/>
                </a:cubicBezTo>
                <a:cubicBezTo>
                  <a:pt x="40" y="95"/>
                  <a:pt x="40" y="95"/>
                  <a:pt x="40" y="95"/>
                </a:cubicBezTo>
                <a:cubicBezTo>
                  <a:pt x="39" y="95"/>
                  <a:pt x="38" y="93"/>
                  <a:pt x="39" y="92"/>
                </a:cubicBezTo>
                <a:cubicBezTo>
                  <a:pt x="40" y="91"/>
                  <a:pt x="41" y="91"/>
                  <a:pt x="42" y="91"/>
                </a:cubicBezTo>
                <a:cubicBezTo>
                  <a:pt x="101" y="124"/>
                  <a:pt x="101" y="124"/>
                  <a:pt x="101" y="124"/>
                </a:cubicBezTo>
                <a:cubicBezTo>
                  <a:pt x="101" y="101"/>
                  <a:pt x="101" y="101"/>
                  <a:pt x="101" y="101"/>
                </a:cubicBezTo>
                <a:cubicBezTo>
                  <a:pt x="51" y="74"/>
                  <a:pt x="51" y="74"/>
                  <a:pt x="51" y="74"/>
                </a:cubicBezTo>
                <a:cubicBezTo>
                  <a:pt x="50" y="74"/>
                  <a:pt x="50" y="72"/>
                  <a:pt x="51" y="71"/>
                </a:cubicBezTo>
                <a:cubicBezTo>
                  <a:pt x="51" y="70"/>
                  <a:pt x="53" y="70"/>
                  <a:pt x="54" y="70"/>
                </a:cubicBezTo>
                <a:cubicBezTo>
                  <a:pt x="101" y="96"/>
                  <a:pt x="101" y="96"/>
                  <a:pt x="101" y="96"/>
                </a:cubicBezTo>
                <a:cubicBezTo>
                  <a:pt x="101" y="74"/>
                  <a:pt x="101" y="74"/>
                  <a:pt x="101" y="74"/>
                </a:cubicBezTo>
                <a:cubicBezTo>
                  <a:pt x="63" y="53"/>
                  <a:pt x="63" y="53"/>
                  <a:pt x="63" y="53"/>
                </a:cubicBezTo>
                <a:cubicBezTo>
                  <a:pt x="62" y="53"/>
                  <a:pt x="62" y="51"/>
                  <a:pt x="62" y="50"/>
                </a:cubicBezTo>
                <a:cubicBezTo>
                  <a:pt x="63" y="49"/>
                  <a:pt x="64" y="49"/>
                  <a:pt x="65" y="49"/>
                </a:cubicBezTo>
                <a:cubicBezTo>
                  <a:pt x="101" y="69"/>
                  <a:pt x="101" y="69"/>
                  <a:pt x="101" y="69"/>
                </a:cubicBezTo>
                <a:lnTo>
                  <a:pt x="101" y="22"/>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9" name="Oval 21"/>
          <p:cNvSpPr>
            <a:spLocks noChangeArrowheads="1"/>
          </p:cNvSpPr>
          <p:nvPr/>
        </p:nvSpPr>
        <p:spPr bwMode="auto">
          <a:xfrm>
            <a:off x="7526604" y="1519054"/>
            <a:ext cx="105938" cy="105938"/>
          </a:xfrm>
          <a:prstGeom prst="ellipse">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0" name="Freeform 22"/>
          <p:cNvSpPr/>
          <p:nvPr/>
        </p:nvSpPr>
        <p:spPr bwMode="auto">
          <a:xfrm>
            <a:off x="7564693" y="1597615"/>
            <a:ext cx="166644" cy="347572"/>
          </a:xfrm>
          <a:custGeom>
            <a:avLst/>
            <a:gdLst>
              <a:gd name="T0" fmla="*/ 0 w 102"/>
              <a:gd name="T1" fmla="*/ 6 h 213"/>
              <a:gd name="T2" fmla="*/ 68 w 102"/>
              <a:gd name="T3" fmla="*/ 184 h 213"/>
              <a:gd name="T4" fmla="*/ 99 w 102"/>
              <a:gd name="T5" fmla="*/ 213 h 213"/>
              <a:gd name="T6" fmla="*/ 23 w 102"/>
              <a:gd name="T7" fmla="*/ 0 h 213"/>
              <a:gd name="T8" fmla="*/ 0 w 102"/>
              <a:gd name="T9" fmla="*/ 6 h 213"/>
            </a:gdLst>
            <a:ahLst/>
            <a:cxnLst>
              <a:cxn ang="0">
                <a:pos x="T0" y="T1"/>
              </a:cxn>
              <a:cxn ang="0">
                <a:pos x="T2" y="T3"/>
              </a:cxn>
              <a:cxn ang="0">
                <a:pos x="T4" y="T5"/>
              </a:cxn>
              <a:cxn ang="0">
                <a:pos x="T6" y="T7"/>
              </a:cxn>
              <a:cxn ang="0">
                <a:pos x="T8" y="T9"/>
              </a:cxn>
            </a:cxnLst>
            <a:rect l="0" t="0" r="r" b="b"/>
            <a:pathLst>
              <a:path w="102" h="213">
                <a:moveTo>
                  <a:pt x="0" y="6"/>
                </a:moveTo>
                <a:cubicBezTo>
                  <a:pt x="0" y="7"/>
                  <a:pt x="68" y="184"/>
                  <a:pt x="68" y="184"/>
                </a:cubicBezTo>
                <a:cubicBezTo>
                  <a:pt x="68" y="184"/>
                  <a:pt x="96" y="213"/>
                  <a:pt x="99" y="213"/>
                </a:cubicBezTo>
                <a:cubicBezTo>
                  <a:pt x="102" y="213"/>
                  <a:pt x="23" y="0"/>
                  <a:pt x="23" y="0"/>
                </a:cubicBezTo>
                <a:lnTo>
                  <a:pt x="0" y="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1" name="Freeform 23"/>
          <p:cNvSpPr/>
          <p:nvPr/>
        </p:nvSpPr>
        <p:spPr bwMode="auto">
          <a:xfrm>
            <a:off x="7418285" y="1597615"/>
            <a:ext cx="178547" cy="342811"/>
          </a:xfrm>
          <a:custGeom>
            <a:avLst/>
            <a:gdLst>
              <a:gd name="T0" fmla="*/ 149 w 150"/>
              <a:gd name="T1" fmla="*/ 14 h 288"/>
              <a:gd name="T2" fmla="*/ 40 w 150"/>
              <a:gd name="T3" fmla="*/ 248 h 288"/>
              <a:gd name="T4" fmla="*/ 0 w 150"/>
              <a:gd name="T5" fmla="*/ 288 h 288"/>
              <a:gd name="T6" fmla="*/ 11 w 150"/>
              <a:gd name="T7" fmla="*/ 233 h 288"/>
              <a:gd name="T8" fmla="*/ 117 w 150"/>
              <a:gd name="T9" fmla="*/ 0 h 288"/>
              <a:gd name="T10" fmla="*/ 150 w 150"/>
              <a:gd name="T11" fmla="*/ 11 h 288"/>
              <a:gd name="T12" fmla="*/ 149 w 150"/>
              <a:gd name="T13" fmla="*/ 14 h 288"/>
            </a:gdLst>
            <a:ahLst/>
            <a:cxnLst>
              <a:cxn ang="0">
                <a:pos x="T0" y="T1"/>
              </a:cxn>
              <a:cxn ang="0">
                <a:pos x="T2" y="T3"/>
              </a:cxn>
              <a:cxn ang="0">
                <a:pos x="T4" y="T5"/>
              </a:cxn>
              <a:cxn ang="0">
                <a:pos x="T6" y="T7"/>
              </a:cxn>
              <a:cxn ang="0">
                <a:pos x="T8" y="T9"/>
              </a:cxn>
              <a:cxn ang="0">
                <a:pos x="T10" y="T11"/>
              </a:cxn>
              <a:cxn ang="0">
                <a:pos x="T12" y="T13"/>
              </a:cxn>
            </a:cxnLst>
            <a:rect l="0" t="0" r="r" b="b"/>
            <a:pathLst>
              <a:path w="150" h="288">
                <a:moveTo>
                  <a:pt x="149" y="14"/>
                </a:moveTo>
                <a:lnTo>
                  <a:pt x="40" y="248"/>
                </a:lnTo>
                <a:lnTo>
                  <a:pt x="0" y="288"/>
                </a:lnTo>
                <a:lnTo>
                  <a:pt x="11" y="233"/>
                </a:lnTo>
                <a:lnTo>
                  <a:pt x="117" y="0"/>
                </a:lnTo>
                <a:lnTo>
                  <a:pt x="150" y="11"/>
                </a:lnTo>
                <a:lnTo>
                  <a:pt x="149" y="14"/>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2" name="Freeform 24"/>
          <p:cNvSpPr/>
          <p:nvPr/>
        </p:nvSpPr>
        <p:spPr bwMode="auto">
          <a:xfrm>
            <a:off x="7574216" y="1480964"/>
            <a:ext cx="19045" cy="59516"/>
          </a:xfrm>
          <a:custGeom>
            <a:avLst/>
            <a:gdLst>
              <a:gd name="T0" fmla="*/ 12 w 12"/>
              <a:gd name="T1" fmla="*/ 30 h 36"/>
              <a:gd name="T2" fmla="*/ 6 w 12"/>
              <a:gd name="T3" fmla="*/ 36 h 36"/>
              <a:gd name="T4" fmla="*/ 0 w 12"/>
              <a:gd name="T5" fmla="*/ 30 h 36"/>
              <a:gd name="T6" fmla="*/ 0 w 12"/>
              <a:gd name="T7" fmla="*/ 6 h 36"/>
              <a:gd name="T8" fmla="*/ 6 w 12"/>
              <a:gd name="T9" fmla="*/ 0 h 36"/>
              <a:gd name="T10" fmla="*/ 12 w 12"/>
              <a:gd name="T11" fmla="*/ 6 h 36"/>
              <a:gd name="T12" fmla="*/ 12 w 12"/>
              <a:gd name="T13" fmla="*/ 30 h 36"/>
            </a:gdLst>
            <a:ahLst/>
            <a:cxnLst>
              <a:cxn ang="0">
                <a:pos x="T0" y="T1"/>
              </a:cxn>
              <a:cxn ang="0">
                <a:pos x="T2" y="T3"/>
              </a:cxn>
              <a:cxn ang="0">
                <a:pos x="T4" y="T5"/>
              </a:cxn>
              <a:cxn ang="0">
                <a:pos x="T6" y="T7"/>
              </a:cxn>
              <a:cxn ang="0">
                <a:pos x="T8" y="T9"/>
              </a:cxn>
              <a:cxn ang="0">
                <a:pos x="T10" y="T11"/>
              </a:cxn>
              <a:cxn ang="0">
                <a:pos x="T12" y="T13"/>
              </a:cxn>
            </a:cxnLst>
            <a:rect l="0" t="0" r="r" b="b"/>
            <a:pathLst>
              <a:path w="12" h="36">
                <a:moveTo>
                  <a:pt x="12" y="30"/>
                </a:moveTo>
                <a:cubicBezTo>
                  <a:pt x="12" y="33"/>
                  <a:pt x="10" y="36"/>
                  <a:pt x="6" y="36"/>
                </a:cubicBezTo>
                <a:cubicBezTo>
                  <a:pt x="3" y="36"/>
                  <a:pt x="0" y="33"/>
                  <a:pt x="0" y="30"/>
                </a:cubicBezTo>
                <a:cubicBezTo>
                  <a:pt x="0" y="6"/>
                  <a:pt x="0" y="6"/>
                  <a:pt x="0" y="6"/>
                </a:cubicBezTo>
                <a:cubicBezTo>
                  <a:pt x="0" y="3"/>
                  <a:pt x="3" y="0"/>
                  <a:pt x="6" y="0"/>
                </a:cubicBezTo>
                <a:cubicBezTo>
                  <a:pt x="10" y="0"/>
                  <a:pt x="12" y="3"/>
                  <a:pt x="12" y="6"/>
                </a:cubicBezTo>
                <a:lnTo>
                  <a:pt x="12" y="3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0" name="Rectangle 61"/>
          <p:cNvSpPr>
            <a:spLocks noChangeArrowheads="1"/>
          </p:cNvSpPr>
          <p:nvPr/>
        </p:nvSpPr>
        <p:spPr bwMode="auto">
          <a:xfrm>
            <a:off x="7062380" y="2009464"/>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1" name="Rectangle 62"/>
          <p:cNvSpPr>
            <a:spLocks noChangeArrowheads="1"/>
          </p:cNvSpPr>
          <p:nvPr/>
        </p:nvSpPr>
        <p:spPr bwMode="auto">
          <a:xfrm>
            <a:off x="7079045" y="1834488"/>
            <a:ext cx="58326"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2" name="Rectangle 63"/>
          <p:cNvSpPr>
            <a:spLocks noChangeArrowheads="1"/>
          </p:cNvSpPr>
          <p:nvPr/>
        </p:nvSpPr>
        <p:spPr bwMode="auto">
          <a:xfrm>
            <a:off x="7062380" y="1824966"/>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3" name="Rectangle 64"/>
          <p:cNvSpPr>
            <a:spLocks noChangeArrowheads="1"/>
          </p:cNvSpPr>
          <p:nvPr/>
        </p:nvSpPr>
        <p:spPr bwMode="auto">
          <a:xfrm>
            <a:off x="7201647" y="2009464"/>
            <a:ext cx="89274"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4" name="Rectangle 65"/>
          <p:cNvSpPr>
            <a:spLocks noChangeArrowheads="1"/>
          </p:cNvSpPr>
          <p:nvPr/>
        </p:nvSpPr>
        <p:spPr bwMode="auto">
          <a:xfrm>
            <a:off x="7217121" y="1834488"/>
            <a:ext cx="57135"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5" name="Rectangle 66"/>
          <p:cNvSpPr>
            <a:spLocks noChangeArrowheads="1"/>
          </p:cNvSpPr>
          <p:nvPr/>
        </p:nvSpPr>
        <p:spPr bwMode="auto">
          <a:xfrm>
            <a:off x="7201647" y="1824966"/>
            <a:ext cx="89274"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6" name="Rectangle 67"/>
          <p:cNvSpPr>
            <a:spLocks noChangeArrowheads="1"/>
          </p:cNvSpPr>
          <p:nvPr/>
        </p:nvSpPr>
        <p:spPr bwMode="auto">
          <a:xfrm>
            <a:off x="6925494" y="2009464"/>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7" name="Rectangle 68"/>
          <p:cNvSpPr>
            <a:spLocks noChangeArrowheads="1"/>
          </p:cNvSpPr>
          <p:nvPr/>
        </p:nvSpPr>
        <p:spPr bwMode="auto">
          <a:xfrm>
            <a:off x="6940969" y="1834488"/>
            <a:ext cx="59516"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8" name="Rectangle 69"/>
          <p:cNvSpPr>
            <a:spLocks noChangeArrowheads="1"/>
          </p:cNvSpPr>
          <p:nvPr/>
        </p:nvSpPr>
        <p:spPr bwMode="auto">
          <a:xfrm>
            <a:off x="6925494" y="1824966"/>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19" name="Freeform 80"/>
          <p:cNvSpPr>
            <a:spLocks noEditPoints="1"/>
          </p:cNvSpPr>
          <p:nvPr/>
        </p:nvSpPr>
        <p:spPr bwMode="auto">
          <a:xfrm>
            <a:off x="7249260" y="1497629"/>
            <a:ext cx="211876" cy="232112"/>
          </a:xfrm>
          <a:custGeom>
            <a:avLst/>
            <a:gdLst>
              <a:gd name="T0" fmla="*/ 101 w 130"/>
              <a:gd name="T1" fmla="*/ 65 h 142"/>
              <a:gd name="T2" fmla="*/ 97 w 130"/>
              <a:gd name="T3" fmla="*/ 81 h 142"/>
              <a:gd name="T4" fmla="*/ 97 w 130"/>
              <a:gd name="T5" fmla="*/ 94 h 142"/>
              <a:gd name="T6" fmla="*/ 100 w 130"/>
              <a:gd name="T7" fmla="*/ 95 h 142"/>
              <a:gd name="T8" fmla="*/ 111 w 130"/>
              <a:gd name="T9" fmla="*/ 112 h 142"/>
              <a:gd name="T10" fmla="*/ 97 w 130"/>
              <a:gd name="T11" fmla="*/ 103 h 142"/>
              <a:gd name="T12" fmla="*/ 97 w 130"/>
              <a:gd name="T13" fmla="*/ 28 h 142"/>
              <a:gd name="T14" fmla="*/ 111 w 130"/>
              <a:gd name="T15" fmla="*/ 19 h 142"/>
              <a:gd name="T16" fmla="*/ 100 w 130"/>
              <a:gd name="T17" fmla="*/ 35 h 142"/>
              <a:gd name="T18" fmla="*/ 97 w 130"/>
              <a:gd name="T19" fmla="*/ 36 h 142"/>
              <a:gd name="T20" fmla="*/ 127 w 130"/>
              <a:gd name="T21" fmla="*/ 62 h 142"/>
              <a:gd name="T22" fmla="*/ 108 w 130"/>
              <a:gd name="T23" fmla="*/ 65 h 142"/>
              <a:gd name="T24" fmla="*/ 127 w 130"/>
              <a:gd name="T25" fmla="*/ 69 h 142"/>
              <a:gd name="T26" fmla="*/ 127 w 130"/>
              <a:gd name="T27" fmla="*/ 62 h 142"/>
              <a:gd name="T28" fmla="*/ 67 w 130"/>
              <a:gd name="T29" fmla="*/ 142 h 142"/>
              <a:gd name="T30" fmla="*/ 85 w 130"/>
              <a:gd name="T31" fmla="*/ 95 h 142"/>
              <a:gd name="T32" fmla="*/ 97 w 130"/>
              <a:gd name="T33" fmla="*/ 50 h 142"/>
              <a:gd name="T34" fmla="*/ 65 w 130"/>
              <a:gd name="T35" fmla="*/ 37 h 142"/>
              <a:gd name="T36" fmla="*/ 93 w 130"/>
              <a:gd name="T37" fmla="*/ 65 h 142"/>
              <a:gd name="T38" fmla="*/ 79 w 130"/>
              <a:gd name="T39" fmla="*/ 90 h 142"/>
              <a:gd name="T40" fmla="*/ 78 w 130"/>
              <a:gd name="T41" fmla="*/ 110 h 142"/>
              <a:gd name="T42" fmla="*/ 65 w 130"/>
              <a:gd name="T43" fmla="*/ 142 h 142"/>
              <a:gd name="T44" fmla="*/ 97 w 130"/>
              <a:gd name="T45" fmla="*/ 36 h 142"/>
              <a:gd name="T46" fmla="*/ 95 w 130"/>
              <a:gd name="T47" fmla="*/ 31 h 142"/>
              <a:gd name="T48" fmla="*/ 97 w 130"/>
              <a:gd name="T49" fmla="*/ 94 h 142"/>
              <a:gd name="T50" fmla="*/ 95 w 130"/>
              <a:gd name="T51" fmla="*/ 100 h 142"/>
              <a:gd name="T52" fmla="*/ 97 w 130"/>
              <a:gd name="T53" fmla="*/ 94 h 142"/>
              <a:gd name="T54" fmla="*/ 65 w 130"/>
              <a:gd name="T55" fmla="*/ 0 h 142"/>
              <a:gd name="T56" fmla="*/ 68 w 130"/>
              <a:gd name="T57" fmla="*/ 3 h 142"/>
              <a:gd name="T58" fmla="*/ 65 w 130"/>
              <a:gd name="T59" fmla="*/ 23 h 142"/>
              <a:gd name="T60" fmla="*/ 65 w 130"/>
              <a:gd name="T61" fmla="*/ 23 h 142"/>
              <a:gd name="T62" fmla="*/ 32 w 130"/>
              <a:gd name="T63" fmla="*/ 50 h 142"/>
              <a:gd name="T64" fmla="*/ 45 w 130"/>
              <a:gd name="T65" fmla="*/ 96 h 142"/>
              <a:gd name="T66" fmla="*/ 63 w 130"/>
              <a:gd name="T67" fmla="*/ 142 h 142"/>
              <a:gd name="T68" fmla="*/ 65 w 130"/>
              <a:gd name="T69" fmla="*/ 110 h 142"/>
              <a:gd name="T70" fmla="*/ 52 w 130"/>
              <a:gd name="T71" fmla="*/ 93 h 142"/>
              <a:gd name="T72" fmla="*/ 36 w 130"/>
              <a:gd name="T73" fmla="*/ 65 h 142"/>
              <a:gd name="T74" fmla="*/ 65 w 130"/>
              <a:gd name="T75" fmla="*/ 37 h 142"/>
              <a:gd name="T76" fmla="*/ 65 w 130"/>
              <a:gd name="T77" fmla="*/ 29 h 142"/>
              <a:gd name="T78" fmla="*/ 65 w 130"/>
              <a:gd name="T79" fmla="*/ 0 h 142"/>
              <a:gd name="T80" fmla="*/ 62 w 130"/>
              <a:gd name="T81" fmla="*/ 20 h 142"/>
              <a:gd name="T82" fmla="*/ 65 w 130"/>
              <a:gd name="T83" fmla="*/ 0 h 142"/>
              <a:gd name="T84" fmla="*/ 32 w 130"/>
              <a:gd name="T85" fmla="*/ 94 h 142"/>
              <a:gd name="T86" fmla="*/ 35 w 130"/>
              <a:gd name="T87" fmla="*/ 100 h 142"/>
              <a:gd name="T88" fmla="*/ 32 w 130"/>
              <a:gd name="T89" fmla="*/ 36 h 142"/>
              <a:gd name="T90" fmla="*/ 35 w 130"/>
              <a:gd name="T91" fmla="*/ 31 h 142"/>
              <a:gd name="T92" fmla="*/ 32 w 130"/>
              <a:gd name="T93" fmla="*/ 36 h 142"/>
              <a:gd name="T94" fmla="*/ 29 w 130"/>
              <a:gd name="T95" fmla="*/ 65 h 142"/>
              <a:gd name="T96" fmla="*/ 32 w 130"/>
              <a:gd name="T97" fmla="*/ 50 h 142"/>
              <a:gd name="T98" fmla="*/ 32 w 130"/>
              <a:gd name="T99" fmla="*/ 36 h 142"/>
              <a:gd name="T100" fmla="*/ 30 w 130"/>
              <a:gd name="T101" fmla="*/ 35 h 142"/>
              <a:gd name="T102" fmla="*/ 19 w 130"/>
              <a:gd name="T103" fmla="*/ 19 h 142"/>
              <a:gd name="T104" fmla="*/ 32 w 130"/>
              <a:gd name="T105" fmla="*/ 28 h 142"/>
              <a:gd name="T106" fmla="*/ 32 w 130"/>
              <a:gd name="T107" fmla="*/ 103 h 142"/>
              <a:gd name="T108" fmla="*/ 19 w 130"/>
              <a:gd name="T109" fmla="*/ 112 h 142"/>
              <a:gd name="T110" fmla="*/ 30 w 130"/>
              <a:gd name="T111" fmla="*/ 95 h 142"/>
              <a:gd name="T112" fmla="*/ 32 w 130"/>
              <a:gd name="T113" fmla="*/ 94 h 142"/>
              <a:gd name="T114" fmla="*/ 22 w 130"/>
              <a:gd name="T115" fmla="*/ 65 h 142"/>
              <a:gd name="T116" fmla="*/ 3 w 130"/>
              <a:gd name="T117" fmla="*/ 62 h 142"/>
              <a:gd name="T118" fmla="*/ 3 w 130"/>
              <a:gd name="T119" fmla="*/ 69 h 142"/>
              <a:gd name="T120" fmla="*/ 22 w 130"/>
              <a:gd name="T121" fmla="*/ 6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0" h="142">
                <a:moveTo>
                  <a:pt x="97" y="81"/>
                </a:moveTo>
                <a:cubicBezTo>
                  <a:pt x="100" y="76"/>
                  <a:pt x="101" y="71"/>
                  <a:pt x="101" y="65"/>
                </a:cubicBezTo>
                <a:cubicBezTo>
                  <a:pt x="101" y="60"/>
                  <a:pt x="100" y="55"/>
                  <a:pt x="97" y="50"/>
                </a:cubicBezTo>
                <a:cubicBezTo>
                  <a:pt x="97" y="81"/>
                  <a:pt x="97" y="81"/>
                  <a:pt x="97" y="81"/>
                </a:cubicBezTo>
                <a:close/>
                <a:moveTo>
                  <a:pt x="97" y="103"/>
                </a:moveTo>
                <a:cubicBezTo>
                  <a:pt x="97" y="94"/>
                  <a:pt x="97" y="94"/>
                  <a:pt x="97" y="94"/>
                </a:cubicBezTo>
                <a:cubicBezTo>
                  <a:pt x="98" y="94"/>
                  <a:pt x="99" y="95"/>
                  <a:pt x="100" y="95"/>
                </a:cubicBezTo>
                <a:cubicBezTo>
                  <a:pt x="100" y="95"/>
                  <a:pt x="100" y="95"/>
                  <a:pt x="100" y="95"/>
                </a:cubicBezTo>
                <a:cubicBezTo>
                  <a:pt x="111" y="107"/>
                  <a:pt x="111" y="107"/>
                  <a:pt x="111" y="107"/>
                </a:cubicBezTo>
                <a:cubicBezTo>
                  <a:pt x="113" y="108"/>
                  <a:pt x="113" y="110"/>
                  <a:pt x="111" y="112"/>
                </a:cubicBezTo>
                <a:cubicBezTo>
                  <a:pt x="110" y="113"/>
                  <a:pt x="108" y="113"/>
                  <a:pt x="106" y="112"/>
                </a:cubicBezTo>
                <a:cubicBezTo>
                  <a:pt x="97" y="103"/>
                  <a:pt x="97" y="103"/>
                  <a:pt x="97" y="103"/>
                </a:cubicBezTo>
                <a:close/>
                <a:moveTo>
                  <a:pt x="97" y="36"/>
                </a:moveTo>
                <a:cubicBezTo>
                  <a:pt x="97" y="28"/>
                  <a:pt x="97" y="28"/>
                  <a:pt x="97" y="28"/>
                </a:cubicBezTo>
                <a:cubicBezTo>
                  <a:pt x="106" y="19"/>
                  <a:pt x="106" y="19"/>
                  <a:pt x="106" y="19"/>
                </a:cubicBezTo>
                <a:cubicBezTo>
                  <a:pt x="108" y="18"/>
                  <a:pt x="110" y="18"/>
                  <a:pt x="111" y="19"/>
                </a:cubicBezTo>
                <a:cubicBezTo>
                  <a:pt x="113" y="20"/>
                  <a:pt x="113" y="23"/>
                  <a:pt x="111" y="24"/>
                </a:cubicBezTo>
                <a:cubicBezTo>
                  <a:pt x="100" y="35"/>
                  <a:pt x="100" y="35"/>
                  <a:pt x="100" y="35"/>
                </a:cubicBezTo>
                <a:cubicBezTo>
                  <a:pt x="100" y="35"/>
                  <a:pt x="100" y="35"/>
                  <a:pt x="100" y="35"/>
                </a:cubicBezTo>
                <a:cubicBezTo>
                  <a:pt x="99" y="36"/>
                  <a:pt x="98" y="36"/>
                  <a:pt x="97" y="36"/>
                </a:cubicBezTo>
                <a:close/>
                <a:moveTo>
                  <a:pt x="127" y="62"/>
                </a:moveTo>
                <a:cubicBezTo>
                  <a:pt x="127" y="62"/>
                  <a:pt x="127" y="62"/>
                  <a:pt x="127" y="62"/>
                </a:cubicBezTo>
                <a:cubicBezTo>
                  <a:pt x="111" y="62"/>
                  <a:pt x="111" y="62"/>
                  <a:pt x="111" y="62"/>
                </a:cubicBezTo>
                <a:cubicBezTo>
                  <a:pt x="109" y="62"/>
                  <a:pt x="108" y="64"/>
                  <a:pt x="108" y="65"/>
                </a:cubicBezTo>
                <a:cubicBezTo>
                  <a:pt x="108" y="67"/>
                  <a:pt x="109" y="69"/>
                  <a:pt x="111" y="69"/>
                </a:cubicBezTo>
                <a:cubicBezTo>
                  <a:pt x="127" y="69"/>
                  <a:pt x="127" y="69"/>
                  <a:pt x="127" y="69"/>
                </a:cubicBezTo>
                <a:cubicBezTo>
                  <a:pt x="129" y="69"/>
                  <a:pt x="130" y="67"/>
                  <a:pt x="130" y="65"/>
                </a:cubicBezTo>
                <a:cubicBezTo>
                  <a:pt x="130" y="64"/>
                  <a:pt x="129" y="62"/>
                  <a:pt x="127" y="62"/>
                </a:cubicBezTo>
                <a:close/>
                <a:moveTo>
                  <a:pt x="65" y="142"/>
                </a:moveTo>
                <a:cubicBezTo>
                  <a:pt x="67" y="142"/>
                  <a:pt x="67" y="142"/>
                  <a:pt x="67" y="142"/>
                </a:cubicBezTo>
                <a:cubicBezTo>
                  <a:pt x="77" y="142"/>
                  <a:pt x="85" y="134"/>
                  <a:pt x="85" y="124"/>
                </a:cubicBezTo>
                <a:cubicBezTo>
                  <a:pt x="85" y="95"/>
                  <a:pt x="85" y="95"/>
                  <a:pt x="85" y="95"/>
                </a:cubicBezTo>
                <a:cubicBezTo>
                  <a:pt x="90" y="92"/>
                  <a:pt x="95" y="87"/>
                  <a:pt x="97" y="81"/>
                </a:cubicBezTo>
                <a:cubicBezTo>
                  <a:pt x="97" y="50"/>
                  <a:pt x="97" y="50"/>
                  <a:pt x="97" y="50"/>
                </a:cubicBezTo>
                <a:cubicBezTo>
                  <a:pt x="92" y="38"/>
                  <a:pt x="79" y="29"/>
                  <a:pt x="65" y="29"/>
                </a:cubicBezTo>
                <a:cubicBezTo>
                  <a:pt x="65" y="37"/>
                  <a:pt x="65" y="37"/>
                  <a:pt x="65" y="37"/>
                </a:cubicBezTo>
                <a:cubicBezTo>
                  <a:pt x="73" y="37"/>
                  <a:pt x="80" y="40"/>
                  <a:pt x="85" y="45"/>
                </a:cubicBezTo>
                <a:cubicBezTo>
                  <a:pt x="90" y="50"/>
                  <a:pt x="93" y="57"/>
                  <a:pt x="93" y="65"/>
                </a:cubicBezTo>
                <a:cubicBezTo>
                  <a:pt x="93" y="76"/>
                  <a:pt x="88" y="85"/>
                  <a:pt x="79" y="90"/>
                </a:cubicBezTo>
                <a:cubicBezTo>
                  <a:pt x="79" y="90"/>
                  <a:pt x="79" y="90"/>
                  <a:pt x="79" y="90"/>
                </a:cubicBezTo>
                <a:cubicBezTo>
                  <a:pt x="78" y="91"/>
                  <a:pt x="78" y="92"/>
                  <a:pt x="78" y="93"/>
                </a:cubicBezTo>
                <a:cubicBezTo>
                  <a:pt x="78" y="110"/>
                  <a:pt x="78" y="110"/>
                  <a:pt x="78" y="110"/>
                </a:cubicBezTo>
                <a:cubicBezTo>
                  <a:pt x="65" y="110"/>
                  <a:pt x="65" y="110"/>
                  <a:pt x="65" y="110"/>
                </a:cubicBezTo>
                <a:cubicBezTo>
                  <a:pt x="65" y="142"/>
                  <a:pt x="65" y="142"/>
                  <a:pt x="65" y="142"/>
                </a:cubicBezTo>
                <a:close/>
                <a:moveTo>
                  <a:pt x="97" y="28"/>
                </a:moveTo>
                <a:cubicBezTo>
                  <a:pt x="97" y="36"/>
                  <a:pt x="97" y="36"/>
                  <a:pt x="97" y="36"/>
                </a:cubicBezTo>
                <a:cubicBezTo>
                  <a:pt x="97" y="36"/>
                  <a:pt x="96" y="36"/>
                  <a:pt x="95" y="35"/>
                </a:cubicBezTo>
                <a:cubicBezTo>
                  <a:pt x="94" y="34"/>
                  <a:pt x="94" y="32"/>
                  <a:pt x="95" y="31"/>
                </a:cubicBezTo>
                <a:cubicBezTo>
                  <a:pt x="97" y="28"/>
                  <a:pt x="97" y="28"/>
                  <a:pt x="97" y="28"/>
                </a:cubicBezTo>
                <a:close/>
                <a:moveTo>
                  <a:pt x="97" y="94"/>
                </a:moveTo>
                <a:cubicBezTo>
                  <a:pt x="97" y="103"/>
                  <a:pt x="97" y="103"/>
                  <a:pt x="97" y="103"/>
                </a:cubicBezTo>
                <a:cubicBezTo>
                  <a:pt x="95" y="100"/>
                  <a:pt x="95" y="100"/>
                  <a:pt x="95" y="100"/>
                </a:cubicBezTo>
                <a:cubicBezTo>
                  <a:pt x="94" y="99"/>
                  <a:pt x="94" y="97"/>
                  <a:pt x="95" y="95"/>
                </a:cubicBezTo>
                <a:cubicBezTo>
                  <a:pt x="96" y="95"/>
                  <a:pt x="97" y="94"/>
                  <a:pt x="97" y="94"/>
                </a:cubicBezTo>
                <a:close/>
                <a:moveTo>
                  <a:pt x="65" y="23"/>
                </a:moveTo>
                <a:cubicBezTo>
                  <a:pt x="65" y="0"/>
                  <a:pt x="65" y="0"/>
                  <a:pt x="65" y="0"/>
                </a:cubicBezTo>
                <a:cubicBezTo>
                  <a:pt x="65" y="0"/>
                  <a:pt x="65" y="0"/>
                  <a:pt x="65" y="0"/>
                </a:cubicBezTo>
                <a:cubicBezTo>
                  <a:pt x="67" y="0"/>
                  <a:pt x="68" y="2"/>
                  <a:pt x="68" y="3"/>
                </a:cubicBezTo>
                <a:cubicBezTo>
                  <a:pt x="68" y="20"/>
                  <a:pt x="68" y="20"/>
                  <a:pt x="68" y="20"/>
                </a:cubicBezTo>
                <a:cubicBezTo>
                  <a:pt x="68" y="21"/>
                  <a:pt x="67" y="23"/>
                  <a:pt x="65" y="23"/>
                </a:cubicBezTo>
                <a:cubicBezTo>
                  <a:pt x="65" y="23"/>
                  <a:pt x="65" y="23"/>
                  <a:pt x="65" y="23"/>
                </a:cubicBezTo>
                <a:cubicBezTo>
                  <a:pt x="65" y="23"/>
                  <a:pt x="65" y="23"/>
                  <a:pt x="65" y="23"/>
                </a:cubicBezTo>
                <a:close/>
                <a:moveTo>
                  <a:pt x="65" y="29"/>
                </a:moveTo>
                <a:cubicBezTo>
                  <a:pt x="50" y="29"/>
                  <a:pt x="38" y="37"/>
                  <a:pt x="32" y="50"/>
                </a:cubicBezTo>
                <a:cubicBezTo>
                  <a:pt x="32" y="81"/>
                  <a:pt x="32" y="81"/>
                  <a:pt x="32" y="81"/>
                </a:cubicBezTo>
                <a:cubicBezTo>
                  <a:pt x="35" y="87"/>
                  <a:pt x="40" y="92"/>
                  <a:pt x="45" y="96"/>
                </a:cubicBezTo>
                <a:cubicBezTo>
                  <a:pt x="45" y="124"/>
                  <a:pt x="45" y="124"/>
                  <a:pt x="45" y="124"/>
                </a:cubicBezTo>
                <a:cubicBezTo>
                  <a:pt x="45" y="134"/>
                  <a:pt x="53" y="142"/>
                  <a:pt x="63" y="142"/>
                </a:cubicBezTo>
                <a:cubicBezTo>
                  <a:pt x="65" y="142"/>
                  <a:pt x="65" y="142"/>
                  <a:pt x="65" y="142"/>
                </a:cubicBezTo>
                <a:cubicBezTo>
                  <a:pt x="65" y="110"/>
                  <a:pt x="65" y="110"/>
                  <a:pt x="65" y="110"/>
                </a:cubicBezTo>
                <a:cubicBezTo>
                  <a:pt x="52" y="110"/>
                  <a:pt x="52" y="110"/>
                  <a:pt x="52" y="110"/>
                </a:cubicBezTo>
                <a:cubicBezTo>
                  <a:pt x="52" y="93"/>
                  <a:pt x="52" y="93"/>
                  <a:pt x="52" y="93"/>
                </a:cubicBezTo>
                <a:cubicBezTo>
                  <a:pt x="52" y="92"/>
                  <a:pt x="52" y="91"/>
                  <a:pt x="51" y="90"/>
                </a:cubicBezTo>
                <a:cubicBezTo>
                  <a:pt x="42" y="85"/>
                  <a:pt x="36" y="76"/>
                  <a:pt x="36" y="65"/>
                </a:cubicBezTo>
                <a:cubicBezTo>
                  <a:pt x="36" y="57"/>
                  <a:pt x="39" y="50"/>
                  <a:pt x="44" y="45"/>
                </a:cubicBezTo>
                <a:cubicBezTo>
                  <a:pt x="50" y="40"/>
                  <a:pt x="57" y="37"/>
                  <a:pt x="65" y="37"/>
                </a:cubicBezTo>
                <a:cubicBezTo>
                  <a:pt x="65" y="37"/>
                  <a:pt x="65" y="37"/>
                  <a:pt x="65" y="37"/>
                </a:cubicBezTo>
                <a:cubicBezTo>
                  <a:pt x="65" y="29"/>
                  <a:pt x="65" y="29"/>
                  <a:pt x="65" y="29"/>
                </a:cubicBezTo>
                <a:cubicBezTo>
                  <a:pt x="65" y="29"/>
                  <a:pt x="65" y="29"/>
                  <a:pt x="65" y="29"/>
                </a:cubicBezTo>
                <a:close/>
                <a:moveTo>
                  <a:pt x="65" y="0"/>
                </a:moveTo>
                <a:cubicBezTo>
                  <a:pt x="65" y="23"/>
                  <a:pt x="65" y="23"/>
                  <a:pt x="65" y="23"/>
                </a:cubicBezTo>
                <a:cubicBezTo>
                  <a:pt x="63" y="23"/>
                  <a:pt x="62" y="21"/>
                  <a:pt x="62" y="20"/>
                </a:cubicBezTo>
                <a:cubicBezTo>
                  <a:pt x="62" y="3"/>
                  <a:pt x="62" y="3"/>
                  <a:pt x="62" y="3"/>
                </a:cubicBezTo>
                <a:cubicBezTo>
                  <a:pt x="62" y="2"/>
                  <a:pt x="63" y="0"/>
                  <a:pt x="65" y="0"/>
                </a:cubicBezTo>
                <a:close/>
                <a:moveTo>
                  <a:pt x="32" y="103"/>
                </a:moveTo>
                <a:cubicBezTo>
                  <a:pt x="32" y="94"/>
                  <a:pt x="32" y="94"/>
                  <a:pt x="32" y="94"/>
                </a:cubicBezTo>
                <a:cubicBezTo>
                  <a:pt x="33" y="94"/>
                  <a:pt x="34" y="95"/>
                  <a:pt x="35" y="95"/>
                </a:cubicBezTo>
                <a:cubicBezTo>
                  <a:pt x="36" y="97"/>
                  <a:pt x="36" y="99"/>
                  <a:pt x="35" y="100"/>
                </a:cubicBezTo>
                <a:cubicBezTo>
                  <a:pt x="32" y="103"/>
                  <a:pt x="32" y="103"/>
                  <a:pt x="32" y="103"/>
                </a:cubicBezTo>
                <a:close/>
                <a:moveTo>
                  <a:pt x="32" y="36"/>
                </a:moveTo>
                <a:cubicBezTo>
                  <a:pt x="32" y="28"/>
                  <a:pt x="32" y="28"/>
                  <a:pt x="32" y="28"/>
                </a:cubicBezTo>
                <a:cubicBezTo>
                  <a:pt x="35" y="31"/>
                  <a:pt x="35" y="31"/>
                  <a:pt x="35" y="31"/>
                </a:cubicBezTo>
                <a:cubicBezTo>
                  <a:pt x="36" y="32"/>
                  <a:pt x="36" y="34"/>
                  <a:pt x="35" y="35"/>
                </a:cubicBezTo>
                <a:cubicBezTo>
                  <a:pt x="34" y="36"/>
                  <a:pt x="33" y="36"/>
                  <a:pt x="32" y="36"/>
                </a:cubicBezTo>
                <a:close/>
                <a:moveTo>
                  <a:pt x="32" y="50"/>
                </a:moveTo>
                <a:cubicBezTo>
                  <a:pt x="30" y="54"/>
                  <a:pt x="29" y="60"/>
                  <a:pt x="29" y="65"/>
                </a:cubicBezTo>
                <a:cubicBezTo>
                  <a:pt x="29" y="71"/>
                  <a:pt x="30" y="76"/>
                  <a:pt x="32" y="81"/>
                </a:cubicBezTo>
                <a:cubicBezTo>
                  <a:pt x="32" y="50"/>
                  <a:pt x="32" y="50"/>
                  <a:pt x="32" y="50"/>
                </a:cubicBezTo>
                <a:close/>
                <a:moveTo>
                  <a:pt x="32" y="28"/>
                </a:moveTo>
                <a:cubicBezTo>
                  <a:pt x="32" y="36"/>
                  <a:pt x="32" y="36"/>
                  <a:pt x="32" y="36"/>
                </a:cubicBezTo>
                <a:cubicBezTo>
                  <a:pt x="32" y="36"/>
                  <a:pt x="31" y="36"/>
                  <a:pt x="30" y="35"/>
                </a:cubicBezTo>
                <a:cubicBezTo>
                  <a:pt x="30" y="35"/>
                  <a:pt x="30" y="35"/>
                  <a:pt x="30" y="35"/>
                </a:cubicBezTo>
                <a:cubicBezTo>
                  <a:pt x="19" y="24"/>
                  <a:pt x="19" y="24"/>
                  <a:pt x="19" y="24"/>
                </a:cubicBezTo>
                <a:cubicBezTo>
                  <a:pt x="17" y="23"/>
                  <a:pt x="17" y="20"/>
                  <a:pt x="19" y="19"/>
                </a:cubicBezTo>
                <a:cubicBezTo>
                  <a:pt x="20" y="18"/>
                  <a:pt x="22" y="18"/>
                  <a:pt x="24" y="19"/>
                </a:cubicBezTo>
                <a:cubicBezTo>
                  <a:pt x="32" y="28"/>
                  <a:pt x="32" y="28"/>
                  <a:pt x="32" y="28"/>
                </a:cubicBezTo>
                <a:close/>
                <a:moveTo>
                  <a:pt x="32" y="94"/>
                </a:moveTo>
                <a:cubicBezTo>
                  <a:pt x="32" y="103"/>
                  <a:pt x="32" y="103"/>
                  <a:pt x="32" y="103"/>
                </a:cubicBezTo>
                <a:cubicBezTo>
                  <a:pt x="24" y="112"/>
                  <a:pt x="24" y="112"/>
                  <a:pt x="24" y="112"/>
                </a:cubicBezTo>
                <a:cubicBezTo>
                  <a:pt x="22" y="113"/>
                  <a:pt x="20" y="113"/>
                  <a:pt x="19" y="112"/>
                </a:cubicBezTo>
                <a:cubicBezTo>
                  <a:pt x="17" y="110"/>
                  <a:pt x="17" y="108"/>
                  <a:pt x="19" y="107"/>
                </a:cubicBezTo>
                <a:cubicBezTo>
                  <a:pt x="30" y="95"/>
                  <a:pt x="30" y="95"/>
                  <a:pt x="30" y="95"/>
                </a:cubicBezTo>
                <a:cubicBezTo>
                  <a:pt x="30" y="95"/>
                  <a:pt x="30" y="95"/>
                  <a:pt x="30" y="95"/>
                </a:cubicBezTo>
                <a:cubicBezTo>
                  <a:pt x="31" y="95"/>
                  <a:pt x="32" y="95"/>
                  <a:pt x="32" y="94"/>
                </a:cubicBezTo>
                <a:close/>
                <a:moveTo>
                  <a:pt x="22" y="65"/>
                </a:moveTo>
                <a:cubicBezTo>
                  <a:pt x="22" y="65"/>
                  <a:pt x="22" y="65"/>
                  <a:pt x="22" y="65"/>
                </a:cubicBezTo>
                <a:cubicBezTo>
                  <a:pt x="22" y="64"/>
                  <a:pt x="21" y="62"/>
                  <a:pt x="19" y="62"/>
                </a:cubicBezTo>
                <a:cubicBezTo>
                  <a:pt x="3" y="62"/>
                  <a:pt x="3" y="62"/>
                  <a:pt x="3" y="62"/>
                </a:cubicBezTo>
                <a:cubicBezTo>
                  <a:pt x="1" y="62"/>
                  <a:pt x="0" y="64"/>
                  <a:pt x="0" y="65"/>
                </a:cubicBezTo>
                <a:cubicBezTo>
                  <a:pt x="0" y="67"/>
                  <a:pt x="1" y="69"/>
                  <a:pt x="3" y="69"/>
                </a:cubicBezTo>
                <a:cubicBezTo>
                  <a:pt x="19" y="69"/>
                  <a:pt x="19" y="69"/>
                  <a:pt x="19" y="69"/>
                </a:cubicBezTo>
                <a:cubicBezTo>
                  <a:pt x="21" y="69"/>
                  <a:pt x="22" y="67"/>
                  <a:pt x="22" y="6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28" name="Freeform 89"/>
          <p:cNvSpPr>
            <a:spLocks noEditPoints="1"/>
          </p:cNvSpPr>
          <p:nvPr/>
        </p:nvSpPr>
        <p:spPr bwMode="auto">
          <a:xfrm>
            <a:off x="7044525" y="1472633"/>
            <a:ext cx="166644" cy="121412"/>
          </a:xfrm>
          <a:custGeom>
            <a:avLst/>
            <a:gdLst>
              <a:gd name="T0" fmla="*/ 84 w 102"/>
              <a:gd name="T1" fmla="*/ 71 h 74"/>
              <a:gd name="T2" fmla="*/ 79 w 102"/>
              <a:gd name="T3" fmla="*/ 69 h 74"/>
              <a:gd name="T4" fmla="*/ 79 w 102"/>
              <a:gd name="T5" fmla="*/ 69 h 74"/>
              <a:gd name="T6" fmla="*/ 79 w 102"/>
              <a:gd name="T7" fmla="*/ 52 h 74"/>
              <a:gd name="T8" fmla="*/ 86 w 102"/>
              <a:gd name="T9" fmla="*/ 49 h 74"/>
              <a:gd name="T10" fmla="*/ 90 w 102"/>
              <a:gd name="T11" fmla="*/ 38 h 74"/>
              <a:gd name="T12" fmla="*/ 79 w 102"/>
              <a:gd name="T13" fmla="*/ 31 h 74"/>
              <a:gd name="T14" fmla="*/ 85 w 102"/>
              <a:gd name="T15" fmla="*/ 20 h 74"/>
              <a:gd name="T16" fmla="*/ 79 w 102"/>
              <a:gd name="T17" fmla="*/ 16 h 74"/>
              <a:gd name="T18" fmla="*/ 72 w 102"/>
              <a:gd name="T19" fmla="*/ 3 h 74"/>
              <a:gd name="T20" fmla="*/ 79 w 102"/>
              <a:gd name="T21" fmla="*/ 16 h 74"/>
              <a:gd name="T22" fmla="*/ 72 w 102"/>
              <a:gd name="T23" fmla="*/ 21 h 74"/>
              <a:gd name="T24" fmla="*/ 72 w 102"/>
              <a:gd name="T25" fmla="*/ 9 h 74"/>
              <a:gd name="T26" fmla="*/ 79 w 102"/>
              <a:gd name="T27" fmla="*/ 73 h 74"/>
              <a:gd name="T28" fmla="*/ 72 w 102"/>
              <a:gd name="T29" fmla="*/ 69 h 74"/>
              <a:gd name="T30" fmla="*/ 79 w 102"/>
              <a:gd name="T31" fmla="*/ 73 h 74"/>
              <a:gd name="T32" fmla="*/ 79 w 102"/>
              <a:gd name="T33" fmla="*/ 34 h 74"/>
              <a:gd name="T34" fmla="*/ 75 w 102"/>
              <a:gd name="T35" fmla="*/ 45 h 74"/>
              <a:gd name="T36" fmla="*/ 79 w 102"/>
              <a:gd name="T37" fmla="*/ 52 h 74"/>
              <a:gd name="T38" fmla="*/ 72 w 102"/>
              <a:gd name="T39" fmla="*/ 25 h 74"/>
              <a:gd name="T40" fmla="*/ 79 w 102"/>
              <a:gd name="T41" fmla="*/ 31 h 74"/>
              <a:gd name="T42" fmla="*/ 72 w 102"/>
              <a:gd name="T43" fmla="*/ 3 h 74"/>
              <a:gd name="T44" fmla="*/ 71 w 102"/>
              <a:gd name="T45" fmla="*/ 8 h 74"/>
              <a:gd name="T46" fmla="*/ 66 w 102"/>
              <a:gd name="T47" fmla="*/ 2 h 74"/>
              <a:gd name="T48" fmla="*/ 66 w 102"/>
              <a:gd name="T49" fmla="*/ 73 h 74"/>
              <a:gd name="T50" fmla="*/ 67 w 102"/>
              <a:gd name="T51" fmla="*/ 65 h 74"/>
              <a:gd name="T52" fmla="*/ 72 w 102"/>
              <a:gd name="T53" fmla="*/ 74 h 74"/>
              <a:gd name="T54" fmla="*/ 72 w 102"/>
              <a:gd name="T55" fmla="*/ 21 h 74"/>
              <a:gd name="T56" fmla="*/ 72 w 102"/>
              <a:gd name="T57" fmla="*/ 52 h 74"/>
              <a:gd name="T58" fmla="*/ 66 w 102"/>
              <a:gd name="T59" fmla="*/ 57 h 74"/>
              <a:gd name="T60" fmla="*/ 69 w 102"/>
              <a:gd name="T61" fmla="*/ 16 h 74"/>
              <a:gd name="T62" fmla="*/ 22 w 102"/>
              <a:gd name="T63" fmla="*/ 10 h 74"/>
              <a:gd name="T64" fmla="*/ 66 w 102"/>
              <a:gd name="T65" fmla="*/ 5 h 74"/>
              <a:gd name="T66" fmla="*/ 64 w 102"/>
              <a:gd name="T67" fmla="*/ 6 h 74"/>
              <a:gd name="T68" fmla="*/ 66 w 102"/>
              <a:gd name="T69" fmla="*/ 16 h 74"/>
              <a:gd name="T70" fmla="*/ 66 w 102"/>
              <a:gd name="T71" fmla="*/ 64 h 74"/>
              <a:gd name="T72" fmla="*/ 37 w 102"/>
              <a:gd name="T73" fmla="*/ 57 h 74"/>
              <a:gd name="T74" fmla="*/ 22 w 102"/>
              <a:gd name="T75" fmla="*/ 49 h 74"/>
              <a:gd name="T76" fmla="*/ 27 w 102"/>
              <a:gd name="T77" fmla="*/ 48 h 74"/>
              <a:gd name="T78" fmla="*/ 22 w 102"/>
              <a:gd name="T79" fmla="*/ 27 h 74"/>
              <a:gd name="T80" fmla="*/ 2 w 102"/>
              <a:gd name="T81" fmla="*/ 41 h 74"/>
              <a:gd name="T82" fmla="*/ 22 w 102"/>
              <a:gd name="T83" fmla="*/ 10 h 74"/>
              <a:gd name="T84" fmla="*/ 17 w 102"/>
              <a:gd name="T85" fmla="*/ 28 h 74"/>
              <a:gd name="T86" fmla="*/ 22 w 102"/>
              <a:gd name="T87" fmla="*/ 49 h 74"/>
              <a:gd name="T88" fmla="*/ 2 w 102"/>
              <a:gd name="T89" fmla="*/ 4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2" h="74">
                <a:moveTo>
                  <a:pt x="79" y="7"/>
                </a:moveTo>
                <a:cubicBezTo>
                  <a:pt x="102" y="22"/>
                  <a:pt x="98" y="62"/>
                  <a:pt x="84" y="71"/>
                </a:cubicBezTo>
                <a:cubicBezTo>
                  <a:pt x="82" y="72"/>
                  <a:pt x="80" y="73"/>
                  <a:pt x="79" y="73"/>
                </a:cubicBezTo>
                <a:cubicBezTo>
                  <a:pt x="79" y="69"/>
                  <a:pt x="79" y="69"/>
                  <a:pt x="79" y="69"/>
                </a:cubicBezTo>
                <a:cubicBezTo>
                  <a:pt x="79" y="69"/>
                  <a:pt x="79" y="69"/>
                  <a:pt x="79" y="69"/>
                </a:cubicBezTo>
                <a:cubicBezTo>
                  <a:pt x="79" y="69"/>
                  <a:pt x="79" y="69"/>
                  <a:pt x="79" y="69"/>
                </a:cubicBezTo>
                <a:cubicBezTo>
                  <a:pt x="83" y="67"/>
                  <a:pt x="85" y="61"/>
                  <a:pt x="83" y="57"/>
                </a:cubicBezTo>
                <a:cubicBezTo>
                  <a:pt x="82" y="55"/>
                  <a:pt x="80" y="53"/>
                  <a:pt x="79" y="52"/>
                </a:cubicBezTo>
                <a:cubicBezTo>
                  <a:pt x="79" y="49"/>
                  <a:pt x="79" y="49"/>
                  <a:pt x="79" y="49"/>
                </a:cubicBezTo>
                <a:cubicBezTo>
                  <a:pt x="81" y="50"/>
                  <a:pt x="84" y="50"/>
                  <a:pt x="86" y="49"/>
                </a:cubicBezTo>
                <a:cubicBezTo>
                  <a:pt x="86" y="49"/>
                  <a:pt x="86" y="49"/>
                  <a:pt x="86" y="49"/>
                </a:cubicBezTo>
                <a:cubicBezTo>
                  <a:pt x="90" y="47"/>
                  <a:pt x="92" y="42"/>
                  <a:pt x="90" y="38"/>
                </a:cubicBezTo>
                <a:cubicBezTo>
                  <a:pt x="88" y="34"/>
                  <a:pt x="83" y="32"/>
                  <a:pt x="79" y="34"/>
                </a:cubicBezTo>
                <a:cubicBezTo>
                  <a:pt x="79" y="31"/>
                  <a:pt x="79" y="31"/>
                  <a:pt x="79" y="31"/>
                </a:cubicBezTo>
                <a:cubicBezTo>
                  <a:pt x="80" y="31"/>
                  <a:pt x="81" y="30"/>
                  <a:pt x="82" y="30"/>
                </a:cubicBezTo>
                <a:cubicBezTo>
                  <a:pt x="86" y="28"/>
                  <a:pt x="87" y="24"/>
                  <a:pt x="85" y="20"/>
                </a:cubicBezTo>
                <a:cubicBezTo>
                  <a:pt x="85" y="20"/>
                  <a:pt x="85" y="20"/>
                  <a:pt x="85" y="20"/>
                </a:cubicBezTo>
                <a:cubicBezTo>
                  <a:pt x="84" y="17"/>
                  <a:pt x="81" y="16"/>
                  <a:pt x="79" y="16"/>
                </a:cubicBezTo>
                <a:lnTo>
                  <a:pt x="79" y="7"/>
                </a:lnTo>
                <a:close/>
                <a:moveTo>
                  <a:pt x="72" y="3"/>
                </a:moveTo>
                <a:cubicBezTo>
                  <a:pt x="74" y="4"/>
                  <a:pt x="76" y="5"/>
                  <a:pt x="79" y="7"/>
                </a:cubicBezTo>
                <a:cubicBezTo>
                  <a:pt x="79" y="16"/>
                  <a:pt x="79" y="16"/>
                  <a:pt x="79" y="16"/>
                </a:cubicBezTo>
                <a:cubicBezTo>
                  <a:pt x="77" y="16"/>
                  <a:pt x="76" y="16"/>
                  <a:pt x="75" y="17"/>
                </a:cubicBezTo>
                <a:cubicBezTo>
                  <a:pt x="73" y="17"/>
                  <a:pt x="72" y="19"/>
                  <a:pt x="72" y="21"/>
                </a:cubicBezTo>
                <a:cubicBezTo>
                  <a:pt x="72" y="13"/>
                  <a:pt x="72" y="13"/>
                  <a:pt x="72" y="13"/>
                </a:cubicBezTo>
                <a:cubicBezTo>
                  <a:pt x="72" y="12"/>
                  <a:pt x="72" y="10"/>
                  <a:pt x="72" y="9"/>
                </a:cubicBezTo>
                <a:cubicBezTo>
                  <a:pt x="72" y="3"/>
                  <a:pt x="72" y="3"/>
                  <a:pt x="72" y="3"/>
                </a:cubicBezTo>
                <a:close/>
                <a:moveTo>
                  <a:pt x="79" y="73"/>
                </a:moveTo>
                <a:cubicBezTo>
                  <a:pt x="76" y="74"/>
                  <a:pt x="74" y="74"/>
                  <a:pt x="72" y="74"/>
                </a:cubicBezTo>
                <a:cubicBezTo>
                  <a:pt x="72" y="69"/>
                  <a:pt x="72" y="69"/>
                  <a:pt x="72" y="69"/>
                </a:cubicBezTo>
                <a:cubicBezTo>
                  <a:pt x="74" y="70"/>
                  <a:pt x="76" y="70"/>
                  <a:pt x="79" y="69"/>
                </a:cubicBezTo>
                <a:cubicBezTo>
                  <a:pt x="79" y="73"/>
                  <a:pt x="79" y="73"/>
                  <a:pt x="79" y="73"/>
                </a:cubicBezTo>
                <a:close/>
                <a:moveTo>
                  <a:pt x="79" y="31"/>
                </a:moveTo>
                <a:cubicBezTo>
                  <a:pt x="79" y="34"/>
                  <a:pt x="79" y="34"/>
                  <a:pt x="79" y="34"/>
                </a:cubicBezTo>
                <a:cubicBezTo>
                  <a:pt x="78" y="34"/>
                  <a:pt x="78" y="34"/>
                  <a:pt x="78" y="34"/>
                </a:cubicBezTo>
                <a:cubicBezTo>
                  <a:pt x="74" y="36"/>
                  <a:pt x="73" y="41"/>
                  <a:pt x="75" y="45"/>
                </a:cubicBezTo>
                <a:cubicBezTo>
                  <a:pt x="76" y="47"/>
                  <a:pt x="77" y="48"/>
                  <a:pt x="79" y="49"/>
                </a:cubicBezTo>
                <a:cubicBezTo>
                  <a:pt x="79" y="52"/>
                  <a:pt x="79" y="52"/>
                  <a:pt x="79" y="52"/>
                </a:cubicBezTo>
                <a:cubicBezTo>
                  <a:pt x="76" y="51"/>
                  <a:pt x="74" y="51"/>
                  <a:pt x="72" y="52"/>
                </a:cubicBezTo>
                <a:cubicBezTo>
                  <a:pt x="72" y="25"/>
                  <a:pt x="72" y="25"/>
                  <a:pt x="72" y="25"/>
                </a:cubicBezTo>
                <a:cubicBezTo>
                  <a:pt x="72" y="26"/>
                  <a:pt x="72" y="26"/>
                  <a:pt x="72" y="26"/>
                </a:cubicBezTo>
                <a:cubicBezTo>
                  <a:pt x="73" y="29"/>
                  <a:pt x="76" y="31"/>
                  <a:pt x="79" y="31"/>
                </a:cubicBezTo>
                <a:close/>
                <a:moveTo>
                  <a:pt x="66" y="2"/>
                </a:moveTo>
                <a:cubicBezTo>
                  <a:pt x="68" y="2"/>
                  <a:pt x="70" y="3"/>
                  <a:pt x="72" y="3"/>
                </a:cubicBezTo>
                <a:cubicBezTo>
                  <a:pt x="72" y="9"/>
                  <a:pt x="72" y="9"/>
                  <a:pt x="72" y="9"/>
                </a:cubicBezTo>
                <a:cubicBezTo>
                  <a:pt x="71" y="9"/>
                  <a:pt x="71" y="9"/>
                  <a:pt x="71" y="8"/>
                </a:cubicBezTo>
                <a:cubicBezTo>
                  <a:pt x="70" y="7"/>
                  <a:pt x="68" y="5"/>
                  <a:pt x="66" y="5"/>
                </a:cubicBezTo>
                <a:cubicBezTo>
                  <a:pt x="66" y="2"/>
                  <a:pt x="66" y="2"/>
                  <a:pt x="66" y="2"/>
                </a:cubicBezTo>
                <a:close/>
                <a:moveTo>
                  <a:pt x="72" y="74"/>
                </a:moveTo>
                <a:cubicBezTo>
                  <a:pt x="70" y="74"/>
                  <a:pt x="68" y="73"/>
                  <a:pt x="66" y="73"/>
                </a:cubicBezTo>
                <a:cubicBezTo>
                  <a:pt x="66" y="64"/>
                  <a:pt x="66" y="64"/>
                  <a:pt x="66" y="64"/>
                </a:cubicBezTo>
                <a:cubicBezTo>
                  <a:pt x="66" y="64"/>
                  <a:pt x="67" y="64"/>
                  <a:pt x="67" y="65"/>
                </a:cubicBezTo>
                <a:cubicBezTo>
                  <a:pt x="68" y="67"/>
                  <a:pt x="70" y="68"/>
                  <a:pt x="72" y="69"/>
                </a:cubicBezTo>
                <a:cubicBezTo>
                  <a:pt x="72" y="74"/>
                  <a:pt x="72" y="74"/>
                  <a:pt x="72" y="74"/>
                </a:cubicBezTo>
                <a:close/>
                <a:moveTo>
                  <a:pt x="72" y="13"/>
                </a:moveTo>
                <a:cubicBezTo>
                  <a:pt x="72" y="21"/>
                  <a:pt x="72" y="21"/>
                  <a:pt x="72" y="21"/>
                </a:cubicBezTo>
                <a:cubicBezTo>
                  <a:pt x="71" y="22"/>
                  <a:pt x="71" y="24"/>
                  <a:pt x="72" y="25"/>
                </a:cubicBezTo>
                <a:cubicBezTo>
                  <a:pt x="72" y="52"/>
                  <a:pt x="72" y="52"/>
                  <a:pt x="72" y="52"/>
                </a:cubicBezTo>
                <a:cubicBezTo>
                  <a:pt x="71" y="52"/>
                  <a:pt x="71" y="52"/>
                  <a:pt x="71" y="52"/>
                </a:cubicBezTo>
                <a:cubicBezTo>
                  <a:pt x="69" y="54"/>
                  <a:pt x="67" y="55"/>
                  <a:pt x="66" y="57"/>
                </a:cubicBezTo>
                <a:cubicBezTo>
                  <a:pt x="66" y="16"/>
                  <a:pt x="66" y="16"/>
                  <a:pt x="66" y="16"/>
                </a:cubicBezTo>
                <a:cubicBezTo>
                  <a:pt x="67" y="16"/>
                  <a:pt x="68" y="16"/>
                  <a:pt x="69" y="16"/>
                </a:cubicBezTo>
                <a:cubicBezTo>
                  <a:pt x="70" y="15"/>
                  <a:pt x="71" y="14"/>
                  <a:pt x="72" y="13"/>
                </a:cubicBezTo>
                <a:close/>
                <a:moveTo>
                  <a:pt x="22" y="10"/>
                </a:moveTo>
                <a:cubicBezTo>
                  <a:pt x="41" y="2"/>
                  <a:pt x="55" y="0"/>
                  <a:pt x="66" y="2"/>
                </a:cubicBezTo>
                <a:cubicBezTo>
                  <a:pt x="66" y="5"/>
                  <a:pt x="66" y="5"/>
                  <a:pt x="66" y="5"/>
                </a:cubicBezTo>
                <a:cubicBezTo>
                  <a:pt x="65" y="5"/>
                  <a:pt x="65" y="6"/>
                  <a:pt x="64" y="6"/>
                </a:cubicBezTo>
                <a:cubicBezTo>
                  <a:pt x="64" y="6"/>
                  <a:pt x="64" y="6"/>
                  <a:pt x="64" y="6"/>
                </a:cubicBezTo>
                <a:cubicBezTo>
                  <a:pt x="61" y="7"/>
                  <a:pt x="60" y="11"/>
                  <a:pt x="61" y="13"/>
                </a:cubicBezTo>
                <a:cubicBezTo>
                  <a:pt x="62" y="15"/>
                  <a:pt x="64" y="16"/>
                  <a:pt x="66" y="16"/>
                </a:cubicBezTo>
                <a:cubicBezTo>
                  <a:pt x="66" y="57"/>
                  <a:pt x="66" y="57"/>
                  <a:pt x="66" y="57"/>
                </a:cubicBezTo>
                <a:cubicBezTo>
                  <a:pt x="66" y="59"/>
                  <a:pt x="66" y="62"/>
                  <a:pt x="66" y="64"/>
                </a:cubicBezTo>
                <a:cubicBezTo>
                  <a:pt x="66" y="73"/>
                  <a:pt x="66" y="73"/>
                  <a:pt x="66" y="73"/>
                </a:cubicBezTo>
                <a:cubicBezTo>
                  <a:pt x="56" y="68"/>
                  <a:pt x="48" y="56"/>
                  <a:pt x="37" y="57"/>
                </a:cubicBezTo>
                <a:cubicBezTo>
                  <a:pt x="32" y="57"/>
                  <a:pt x="27" y="58"/>
                  <a:pt x="22" y="57"/>
                </a:cubicBezTo>
                <a:cubicBezTo>
                  <a:pt x="22" y="49"/>
                  <a:pt x="22" y="49"/>
                  <a:pt x="22" y="49"/>
                </a:cubicBezTo>
                <a:cubicBezTo>
                  <a:pt x="24" y="49"/>
                  <a:pt x="25" y="48"/>
                  <a:pt x="27" y="48"/>
                </a:cubicBezTo>
                <a:cubicBezTo>
                  <a:pt x="27" y="48"/>
                  <a:pt x="27" y="48"/>
                  <a:pt x="27" y="48"/>
                </a:cubicBezTo>
                <a:cubicBezTo>
                  <a:pt x="32" y="45"/>
                  <a:pt x="34" y="38"/>
                  <a:pt x="32" y="33"/>
                </a:cubicBezTo>
                <a:cubicBezTo>
                  <a:pt x="30" y="29"/>
                  <a:pt x="26" y="27"/>
                  <a:pt x="22" y="27"/>
                </a:cubicBezTo>
                <a:lnTo>
                  <a:pt x="22" y="10"/>
                </a:lnTo>
                <a:close/>
                <a:moveTo>
                  <a:pt x="2" y="41"/>
                </a:moveTo>
                <a:cubicBezTo>
                  <a:pt x="0" y="23"/>
                  <a:pt x="18" y="12"/>
                  <a:pt x="18" y="12"/>
                </a:cubicBezTo>
                <a:cubicBezTo>
                  <a:pt x="20" y="12"/>
                  <a:pt x="21" y="11"/>
                  <a:pt x="22" y="10"/>
                </a:cubicBezTo>
                <a:cubicBezTo>
                  <a:pt x="22" y="27"/>
                  <a:pt x="22" y="27"/>
                  <a:pt x="22" y="27"/>
                </a:cubicBezTo>
                <a:cubicBezTo>
                  <a:pt x="20" y="27"/>
                  <a:pt x="19" y="27"/>
                  <a:pt x="17" y="28"/>
                </a:cubicBezTo>
                <a:cubicBezTo>
                  <a:pt x="12" y="31"/>
                  <a:pt x="9" y="37"/>
                  <a:pt x="12" y="43"/>
                </a:cubicBezTo>
                <a:cubicBezTo>
                  <a:pt x="14" y="47"/>
                  <a:pt x="18" y="49"/>
                  <a:pt x="22" y="49"/>
                </a:cubicBezTo>
                <a:cubicBezTo>
                  <a:pt x="22" y="57"/>
                  <a:pt x="22" y="57"/>
                  <a:pt x="22" y="57"/>
                </a:cubicBezTo>
                <a:cubicBezTo>
                  <a:pt x="12" y="57"/>
                  <a:pt x="4" y="53"/>
                  <a:pt x="2" y="4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7" name="Oval 29"/>
          <p:cNvSpPr>
            <a:spLocks noChangeArrowheads="1"/>
          </p:cNvSpPr>
          <p:nvPr/>
        </p:nvSpPr>
        <p:spPr bwMode="auto">
          <a:xfrm>
            <a:off x="6771944" y="1417878"/>
            <a:ext cx="70229" cy="70229"/>
          </a:xfrm>
          <a:prstGeom prst="ellipse">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8" name="Rectangle 59"/>
          <p:cNvSpPr>
            <a:spLocks noChangeArrowheads="1"/>
          </p:cNvSpPr>
          <p:nvPr/>
        </p:nvSpPr>
        <p:spPr bwMode="auto">
          <a:xfrm>
            <a:off x="6873120" y="2105880"/>
            <a:ext cx="47017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9" name="Rectangle 60"/>
          <p:cNvSpPr>
            <a:spLocks noChangeArrowheads="1"/>
          </p:cNvSpPr>
          <p:nvPr/>
        </p:nvSpPr>
        <p:spPr bwMode="auto">
          <a:xfrm>
            <a:off x="6892165" y="2058267"/>
            <a:ext cx="43208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9" name="Rectangle 70"/>
          <p:cNvSpPr>
            <a:spLocks noChangeArrowheads="1"/>
          </p:cNvSpPr>
          <p:nvPr/>
        </p:nvSpPr>
        <p:spPr bwMode="auto">
          <a:xfrm>
            <a:off x="6892165" y="1772592"/>
            <a:ext cx="43208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10" name="Freeform 71"/>
          <p:cNvSpPr/>
          <p:nvPr/>
        </p:nvSpPr>
        <p:spPr bwMode="auto">
          <a:xfrm>
            <a:off x="6892165" y="1634515"/>
            <a:ext cx="432085" cy="138077"/>
          </a:xfrm>
          <a:custGeom>
            <a:avLst/>
            <a:gdLst>
              <a:gd name="T0" fmla="*/ 181 w 363"/>
              <a:gd name="T1" fmla="*/ 0 h 116"/>
              <a:gd name="T2" fmla="*/ 363 w 363"/>
              <a:gd name="T3" fmla="*/ 116 h 116"/>
              <a:gd name="T4" fmla="*/ 0 w 363"/>
              <a:gd name="T5" fmla="*/ 116 h 116"/>
              <a:gd name="T6" fmla="*/ 181 w 363"/>
              <a:gd name="T7" fmla="*/ 0 h 116"/>
            </a:gdLst>
            <a:ahLst/>
            <a:cxnLst>
              <a:cxn ang="0">
                <a:pos x="T0" y="T1"/>
              </a:cxn>
              <a:cxn ang="0">
                <a:pos x="T2" y="T3"/>
              </a:cxn>
              <a:cxn ang="0">
                <a:pos x="T4" y="T5"/>
              </a:cxn>
              <a:cxn ang="0">
                <a:pos x="T6" y="T7"/>
              </a:cxn>
            </a:cxnLst>
            <a:rect l="0" t="0" r="r" b="b"/>
            <a:pathLst>
              <a:path w="363" h="116">
                <a:moveTo>
                  <a:pt x="181" y="0"/>
                </a:moveTo>
                <a:lnTo>
                  <a:pt x="363" y="116"/>
                </a:lnTo>
                <a:lnTo>
                  <a:pt x="0" y="116"/>
                </a:lnTo>
                <a:lnTo>
                  <a:pt x="181"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8" name="Freeform 30"/>
          <p:cNvSpPr>
            <a:spLocks noEditPoints="1"/>
          </p:cNvSpPr>
          <p:nvPr/>
        </p:nvSpPr>
        <p:spPr bwMode="auto">
          <a:xfrm>
            <a:off x="7311156" y="1095302"/>
            <a:ext cx="192831" cy="365427"/>
          </a:xfrm>
          <a:custGeom>
            <a:avLst/>
            <a:gdLst>
              <a:gd name="T0" fmla="*/ 67 w 162"/>
              <a:gd name="T1" fmla="*/ 307 h 307"/>
              <a:gd name="T2" fmla="*/ 162 w 162"/>
              <a:gd name="T3" fmla="*/ 307 h 307"/>
              <a:gd name="T4" fmla="*/ 67 w 162"/>
              <a:gd name="T5" fmla="*/ 127 h 307"/>
              <a:gd name="T6" fmla="*/ 67 w 162"/>
              <a:gd name="T7" fmla="*/ 193 h 307"/>
              <a:gd name="T8" fmla="*/ 110 w 162"/>
              <a:gd name="T9" fmla="*/ 267 h 307"/>
              <a:gd name="T10" fmla="*/ 67 w 162"/>
              <a:gd name="T11" fmla="*/ 267 h 307"/>
              <a:gd name="T12" fmla="*/ 67 w 162"/>
              <a:gd name="T13" fmla="*/ 307 h 307"/>
              <a:gd name="T14" fmla="*/ 0 w 162"/>
              <a:gd name="T15" fmla="*/ 0 h 307"/>
              <a:gd name="T16" fmla="*/ 0 w 162"/>
              <a:gd name="T17" fmla="*/ 307 h 307"/>
              <a:gd name="T18" fmla="*/ 67 w 162"/>
              <a:gd name="T19" fmla="*/ 307 h 307"/>
              <a:gd name="T20" fmla="*/ 67 w 162"/>
              <a:gd name="T21" fmla="*/ 267 h 307"/>
              <a:gd name="T22" fmla="*/ 24 w 162"/>
              <a:gd name="T23" fmla="*/ 267 h 307"/>
              <a:gd name="T24" fmla="*/ 24 w 162"/>
              <a:gd name="T25" fmla="*/ 120 h 307"/>
              <a:gd name="T26" fmla="*/ 24 w 162"/>
              <a:gd name="T27" fmla="*/ 120 h 307"/>
              <a:gd name="T28" fmla="*/ 67 w 162"/>
              <a:gd name="T29" fmla="*/ 193 h 307"/>
              <a:gd name="T30" fmla="*/ 67 w 162"/>
              <a:gd name="T31" fmla="*/ 127 h 307"/>
              <a:gd name="T32" fmla="*/ 0 w 162"/>
              <a:gd name="T3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2" h="307">
                <a:moveTo>
                  <a:pt x="67" y="307"/>
                </a:moveTo>
                <a:lnTo>
                  <a:pt x="162" y="307"/>
                </a:lnTo>
                <a:lnTo>
                  <a:pt x="67" y="127"/>
                </a:lnTo>
                <a:lnTo>
                  <a:pt x="67" y="193"/>
                </a:lnTo>
                <a:lnTo>
                  <a:pt x="110" y="267"/>
                </a:lnTo>
                <a:lnTo>
                  <a:pt x="67" y="267"/>
                </a:lnTo>
                <a:lnTo>
                  <a:pt x="67" y="307"/>
                </a:lnTo>
                <a:close/>
                <a:moveTo>
                  <a:pt x="0" y="0"/>
                </a:moveTo>
                <a:lnTo>
                  <a:pt x="0" y="307"/>
                </a:lnTo>
                <a:lnTo>
                  <a:pt x="67" y="307"/>
                </a:lnTo>
                <a:lnTo>
                  <a:pt x="67" y="267"/>
                </a:lnTo>
                <a:lnTo>
                  <a:pt x="24" y="267"/>
                </a:lnTo>
                <a:lnTo>
                  <a:pt x="24" y="120"/>
                </a:lnTo>
                <a:lnTo>
                  <a:pt x="24" y="120"/>
                </a:lnTo>
                <a:lnTo>
                  <a:pt x="67" y="193"/>
                </a:lnTo>
                <a:lnTo>
                  <a:pt x="67" y="127"/>
                </a:lnTo>
                <a:lnTo>
                  <a:pt x="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9" name="Rectangle 31"/>
          <p:cNvSpPr>
            <a:spLocks noChangeArrowheads="1"/>
          </p:cNvSpPr>
          <p:nvPr/>
        </p:nvSpPr>
        <p:spPr bwMode="auto">
          <a:xfrm>
            <a:off x="7214741" y="1094112"/>
            <a:ext cx="48803" cy="355905"/>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0" name="Freeform 41"/>
          <p:cNvSpPr>
            <a:spLocks noEditPoints="1"/>
          </p:cNvSpPr>
          <p:nvPr/>
        </p:nvSpPr>
        <p:spPr bwMode="auto">
          <a:xfrm>
            <a:off x="7133800" y="2699847"/>
            <a:ext cx="321385" cy="292817"/>
          </a:xfrm>
          <a:custGeom>
            <a:avLst/>
            <a:gdLst>
              <a:gd name="T0" fmla="*/ 116 w 196"/>
              <a:gd name="T1" fmla="*/ 2 h 179"/>
              <a:gd name="T2" fmla="*/ 98 w 196"/>
              <a:gd name="T3" fmla="*/ 0 h 179"/>
              <a:gd name="T4" fmla="*/ 98 w 196"/>
              <a:gd name="T5" fmla="*/ 17 h 179"/>
              <a:gd name="T6" fmla="*/ 113 w 196"/>
              <a:gd name="T7" fmla="*/ 18 h 179"/>
              <a:gd name="T8" fmla="*/ 169 w 196"/>
              <a:gd name="T9" fmla="*/ 105 h 179"/>
              <a:gd name="T10" fmla="*/ 98 w 196"/>
              <a:gd name="T11" fmla="*/ 163 h 179"/>
              <a:gd name="T12" fmla="*/ 98 w 196"/>
              <a:gd name="T13" fmla="*/ 179 h 179"/>
              <a:gd name="T14" fmla="*/ 185 w 196"/>
              <a:gd name="T15" fmla="*/ 108 h 179"/>
              <a:gd name="T16" fmla="*/ 116 w 196"/>
              <a:gd name="T17" fmla="*/ 2 h 179"/>
              <a:gd name="T18" fmla="*/ 98 w 196"/>
              <a:gd name="T19" fmla="*/ 0 h 179"/>
              <a:gd name="T20" fmla="*/ 10 w 196"/>
              <a:gd name="T21" fmla="*/ 71 h 179"/>
              <a:gd name="T22" fmla="*/ 79 w 196"/>
              <a:gd name="T23" fmla="*/ 177 h 179"/>
              <a:gd name="T24" fmla="*/ 98 w 196"/>
              <a:gd name="T25" fmla="*/ 179 h 179"/>
              <a:gd name="T26" fmla="*/ 98 w 196"/>
              <a:gd name="T27" fmla="*/ 163 h 179"/>
              <a:gd name="T28" fmla="*/ 83 w 196"/>
              <a:gd name="T29" fmla="*/ 161 h 179"/>
              <a:gd name="T30" fmla="*/ 83 w 196"/>
              <a:gd name="T31" fmla="*/ 161 h 179"/>
              <a:gd name="T32" fmla="*/ 26 w 196"/>
              <a:gd name="T33" fmla="*/ 75 h 179"/>
              <a:gd name="T34" fmla="*/ 98 w 196"/>
              <a:gd name="T35" fmla="*/ 17 h 179"/>
              <a:gd name="T36" fmla="*/ 98 w 196"/>
              <a:gd name="T37"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6" h="179">
                <a:moveTo>
                  <a:pt x="116" y="2"/>
                </a:moveTo>
                <a:cubicBezTo>
                  <a:pt x="110" y="1"/>
                  <a:pt x="104" y="0"/>
                  <a:pt x="98" y="0"/>
                </a:cubicBezTo>
                <a:cubicBezTo>
                  <a:pt x="98" y="17"/>
                  <a:pt x="98" y="17"/>
                  <a:pt x="98" y="17"/>
                </a:cubicBezTo>
                <a:cubicBezTo>
                  <a:pt x="103" y="17"/>
                  <a:pt x="108" y="17"/>
                  <a:pt x="113" y="18"/>
                </a:cubicBezTo>
                <a:cubicBezTo>
                  <a:pt x="152" y="27"/>
                  <a:pt x="177" y="65"/>
                  <a:pt x="169" y="105"/>
                </a:cubicBezTo>
                <a:cubicBezTo>
                  <a:pt x="162" y="139"/>
                  <a:pt x="131" y="163"/>
                  <a:pt x="98" y="163"/>
                </a:cubicBezTo>
                <a:cubicBezTo>
                  <a:pt x="98" y="179"/>
                  <a:pt x="98" y="179"/>
                  <a:pt x="98" y="179"/>
                </a:cubicBezTo>
                <a:cubicBezTo>
                  <a:pt x="139" y="179"/>
                  <a:pt x="177" y="150"/>
                  <a:pt x="185" y="108"/>
                </a:cubicBezTo>
                <a:cubicBezTo>
                  <a:pt x="196" y="60"/>
                  <a:pt x="165" y="12"/>
                  <a:pt x="116" y="2"/>
                </a:cubicBezTo>
                <a:close/>
                <a:moveTo>
                  <a:pt x="98" y="0"/>
                </a:moveTo>
                <a:cubicBezTo>
                  <a:pt x="56" y="0"/>
                  <a:pt x="19" y="29"/>
                  <a:pt x="10" y="71"/>
                </a:cubicBezTo>
                <a:cubicBezTo>
                  <a:pt x="0" y="120"/>
                  <a:pt x="31" y="167"/>
                  <a:pt x="79" y="177"/>
                </a:cubicBezTo>
                <a:cubicBezTo>
                  <a:pt x="85" y="179"/>
                  <a:pt x="92" y="179"/>
                  <a:pt x="98" y="179"/>
                </a:cubicBezTo>
                <a:cubicBezTo>
                  <a:pt x="98" y="163"/>
                  <a:pt x="98" y="163"/>
                  <a:pt x="98" y="163"/>
                </a:cubicBezTo>
                <a:cubicBezTo>
                  <a:pt x="93" y="163"/>
                  <a:pt x="88" y="162"/>
                  <a:pt x="83" y="161"/>
                </a:cubicBezTo>
                <a:cubicBezTo>
                  <a:pt x="83" y="161"/>
                  <a:pt x="83" y="161"/>
                  <a:pt x="83" y="161"/>
                </a:cubicBezTo>
                <a:cubicBezTo>
                  <a:pt x="43" y="153"/>
                  <a:pt x="18" y="114"/>
                  <a:pt x="26" y="75"/>
                </a:cubicBezTo>
                <a:cubicBezTo>
                  <a:pt x="33" y="40"/>
                  <a:pt x="64" y="17"/>
                  <a:pt x="98" y="17"/>
                </a:cubicBezTo>
                <a:lnTo>
                  <a:pt x="98"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1" name="Freeform 42"/>
          <p:cNvSpPr/>
          <p:nvPr/>
        </p:nvSpPr>
        <p:spPr bwMode="auto">
          <a:xfrm>
            <a:off x="7217122" y="2970048"/>
            <a:ext cx="69038" cy="148790"/>
          </a:xfrm>
          <a:custGeom>
            <a:avLst/>
            <a:gdLst>
              <a:gd name="T0" fmla="*/ 33 w 58"/>
              <a:gd name="T1" fmla="*/ 125 h 125"/>
              <a:gd name="T2" fmla="*/ 0 w 58"/>
              <a:gd name="T3" fmla="*/ 118 h 125"/>
              <a:gd name="T4" fmla="*/ 25 w 58"/>
              <a:gd name="T5" fmla="*/ 0 h 125"/>
              <a:gd name="T6" fmla="*/ 58 w 58"/>
              <a:gd name="T7" fmla="*/ 7 h 125"/>
              <a:gd name="T8" fmla="*/ 33 w 58"/>
              <a:gd name="T9" fmla="*/ 125 h 125"/>
            </a:gdLst>
            <a:ahLst/>
            <a:cxnLst>
              <a:cxn ang="0">
                <a:pos x="T0" y="T1"/>
              </a:cxn>
              <a:cxn ang="0">
                <a:pos x="T2" y="T3"/>
              </a:cxn>
              <a:cxn ang="0">
                <a:pos x="T4" y="T5"/>
              </a:cxn>
              <a:cxn ang="0">
                <a:pos x="T6" y="T7"/>
              </a:cxn>
              <a:cxn ang="0">
                <a:pos x="T8" y="T9"/>
              </a:cxn>
            </a:cxnLst>
            <a:rect l="0" t="0" r="r" b="b"/>
            <a:pathLst>
              <a:path w="58" h="125">
                <a:moveTo>
                  <a:pt x="33" y="125"/>
                </a:moveTo>
                <a:lnTo>
                  <a:pt x="0" y="118"/>
                </a:lnTo>
                <a:lnTo>
                  <a:pt x="25" y="0"/>
                </a:lnTo>
                <a:lnTo>
                  <a:pt x="58" y="7"/>
                </a:lnTo>
                <a:lnTo>
                  <a:pt x="33" y="12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2" name="Freeform 43"/>
          <p:cNvSpPr/>
          <p:nvPr/>
        </p:nvSpPr>
        <p:spPr bwMode="auto">
          <a:xfrm>
            <a:off x="7188554" y="3015280"/>
            <a:ext cx="97606" cy="201164"/>
          </a:xfrm>
          <a:custGeom>
            <a:avLst/>
            <a:gdLst>
              <a:gd name="T0" fmla="*/ 40 w 60"/>
              <a:gd name="T1" fmla="*/ 106 h 123"/>
              <a:gd name="T2" fmla="*/ 18 w 60"/>
              <a:gd name="T3" fmla="*/ 121 h 123"/>
              <a:gd name="T4" fmla="*/ 3 w 60"/>
              <a:gd name="T5" fmla="*/ 98 h 123"/>
              <a:gd name="T6" fmla="*/ 20 w 60"/>
              <a:gd name="T7" fmla="*/ 17 h 123"/>
              <a:gd name="T8" fmla="*/ 42 w 60"/>
              <a:gd name="T9" fmla="*/ 2 h 123"/>
              <a:gd name="T10" fmla="*/ 57 w 60"/>
              <a:gd name="T11" fmla="*/ 25 h 123"/>
              <a:gd name="T12" fmla="*/ 40 w 60"/>
              <a:gd name="T13" fmla="*/ 106 h 123"/>
            </a:gdLst>
            <a:ahLst/>
            <a:cxnLst>
              <a:cxn ang="0">
                <a:pos x="T0" y="T1"/>
              </a:cxn>
              <a:cxn ang="0">
                <a:pos x="T2" y="T3"/>
              </a:cxn>
              <a:cxn ang="0">
                <a:pos x="T4" y="T5"/>
              </a:cxn>
              <a:cxn ang="0">
                <a:pos x="T6" y="T7"/>
              </a:cxn>
              <a:cxn ang="0">
                <a:pos x="T8" y="T9"/>
              </a:cxn>
              <a:cxn ang="0">
                <a:pos x="T10" y="T11"/>
              </a:cxn>
              <a:cxn ang="0">
                <a:pos x="T12" y="T13"/>
              </a:cxn>
            </a:cxnLst>
            <a:rect l="0" t="0" r="r" b="b"/>
            <a:pathLst>
              <a:path w="60" h="123">
                <a:moveTo>
                  <a:pt x="40" y="106"/>
                </a:moveTo>
                <a:cubicBezTo>
                  <a:pt x="38" y="116"/>
                  <a:pt x="28" y="123"/>
                  <a:pt x="18" y="121"/>
                </a:cubicBezTo>
                <a:cubicBezTo>
                  <a:pt x="7" y="118"/>
                  <a:pt x="0" y="108"/>
                  <a:pt x="3" y="98"/>
                </a:cubicBezTo>
                <a:cubicBezTo>
                  <a:pt x="20" y="17"/>
                  <a:pt x="20" y="17"/>
                  <a:pt x="20" y="17"/>
                </a:cubicBezTo>
                <a:cubicBezTo>
                  <a:pt x="22" y="6"/>
                  <a:pt x="32" y="0"/>
                  <a:pt x="42" y="2"/>
                </a:cubicBezTo>
                <a:cubicBezTo>
                  <a:pt x="53" y="4"/>
                  <a:pt x="60" y="14"/>
                  <a:pt x="57" y="25"/>
                </a:cubicBezTo>
                <a:lnTo>
                  <a:pt x="40" y="10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4" name="Freeform 46"/>
          <p:cNvSpPr>
            <a:spLocks noEditPoints="1"/>
          </p:cNvSpPr>
          <p:nvPr/>
        </p:nvSpPr>
        <p:spPr bwMode="auto">
          <a:xfrm>
            <a:off x="7026671" y="1967803"/>
            <a:ext cx="614203" cy="716570"/>
          </a:xfrm>
          <a:custGeom>
            <a:avLst/>
            <a:gdLst>
              <a:gd name="T0" fmla="*/ 376 w 376"/>
              <a:gd name="T1" fmla="*/ 43 h 438"/>
              <a:gd name="T2" fmla="*/ 324 w 376"/>
              <a:gd name="T3" fmla="*/ 32 h 438"/>
              <a:gd name="T4" fmla="*/ 334 w 376"/>
              <a:gd name="T5" fmla="*/ 54 h 438"/>
              <a:gd name="T6" fmla="*/ 324 w 376"/>
              <a:gd name="T7" fmla="*/ 59 h 438"/>
              <a:gd name="T8" fmla="*/ 272 w 376"/>
              <a:gd name="T9" fmla="*/ 63 h 438"/>
              <a:gd name="T10" fmla="*/ 304 w 376"/>
              <a:gd name="T11" fmla="*/ 98 h 438"/>
              <a:gd name="T12" fmla="*/ 256 w 376"/>
              <a:gd name="T13" fmla="*/ 81 h 438"/>
              <a:gd name="T14" fmla="*/ 271 w 376"/>
              <a:gd name="T15" fmla="*/ 103 h 438"/>
              <a:gd name="T16" fmla="*/ 241 w 376"/>
              <a:gd name="T17" fmla="*/ 100 h 438"/>
              <a:gd name="T18" fmla="*/ 256 w 376"/>
              <a:gd name="T19" fmla="*/ 122 h 438"/>
              <a:gd name="T20" fmla="*/ 226 w 376"/>
              <a:gd name="T21" fmla="*/ 119 h 438"/>
              <a:gd name="T22" fmla="*/ 240 w 376"/>
              <a:gd name="T23" fmla="*/ 140 h 438"/>
              <a:gd name="T24" fmla="*/ 210 w 376"/>
              <a:gd name="T25" fmla="*/ 138 h 438"/>
              <a:gd name="T26" fmla="*/ 242 w 376"/>
              <a:gd name="T27" fmla="*/ 173 h 438"/>
              <a:gd name="T28" fmla="*/ 195 w 376"/>
              <a:gd name="T29" fmla="*/ 156 h 438"/>
              <a:gd name="T30" fmla="*/ 210 w 376"/>
              <a:gd name="T31" fmla="*/ 178 h 438"/>
              <a:gd name="T32" fmla="*/ 180 w 376"/>
              <a:gd name="T33" fmla="*/ 175 h 438"/>
              <a:gd name="T34" fmla="*/ 194 w 376"/>
              <a:gd name="T35" fmla="*/ 197 h 438"/>
              <a:gd name="T36" fmla="*/ 164 w 376"/>
              <a:gd name="T37" fmla="*/ 194 h 438"/>
              <a:gd name="T38" fmla="*/ 179 w 376"/>
              <a:gd name="T39" fmla="*/ 215 h 438"/>
              <a:gd name="T40" fmla="*/ 149 w 376"/>
              <a:gd name="T41" fmla="*/ 213 h 438"/>
              <a:gd name="T42" fmla="*/ 181 w 376"/>
              <a:gd name="T43" fmla="*/ 248 h 438"/>
              <a:gd name="T44" fmla="*/ 134 w 376"/>
              <a:gd name="T45" fmla="*/ 232 h 438"/>
              <a:gd name="T46" fmla="*/ 148 w 376"/>
              <a:gd name="T47" fmla="*/ 253 h 438"/>
              <a:gd name="T48" fmla="*/ 118 w 376"/>
              <a:gd name="T49" fmla="*/ 250 h 438"/>
              <a:gd name="T50" fmla="*/ 133 w 376"/>
              <a:gd name="T51" fmla="*/ 272 h 438"/>
              <a:gd name="T52" fmla="*/ 103 w 376"/>
              <a:gd name="T53" fmla="*/ 269 h 438"/>
              <a:gd name="T54" fmla="*/ 117 w 376"/>
              <a:gd name="T55" fmla="*/ 290 h 438"/>
              <a:gd name="T56" fmla="*/ 88 w 376"/>
              <a:gd name="T57" fmla="*/ 288 h 438"/>
              <a:gd name="T58" fmla="*/ 119 w 376"/>
              <a:gd name="T59" fmla="*/ 323 h 438"/>
              <a:gd name="T60" fmla="*/ 72 w 376"/>
              <a:gd name="T61" fmla="*/ 307 h 438"/>
              <a:gd name="T62" fmla="*/ 87 w 376"/>
              <a:gd name="T63" fmla="*/ 328 h 438"/>
              <a:gd name="T64" fmla="*/ 57 w 376"/>
              <a:gd name="T65" fmla="*/ 325 h 438"/>
              <a:gd name="T66" fmla="*/ 71 w 376"/>
              <a:gd name="T67" fmla="*/ 347 h 438"/>
              <a:gd name="T68" fmla="*/ 42 w 376"/>
              <a:gd name="T69" fmla="*/ 344 h 438"/>
              <a:gd name="T70" fmla="*/ 56 w 376"/>
              <a:gd name="T71" fmla="*/ 366 h 438"/>
              <a:gd name="T72" fmla="*/ 26 w 376"/>
              <a:gd name="T73" fmla="*/ 363 h 438"/>
              <a:gd name="T74" fmla="*/ 58 w 376"/>
              <a:gd name="T75" fmla="*/ 398 h 438"/>
              <a:gd name="T76" fmla="*/ 0 w 376"/>
              <a:gd name="T77" fmla="*/ 395 h 438"/>
              <a:gd name="T78" fmla="*/ 324 w 376"/>
              <a:gd name="T79" fmla="*/ 106 h 438"/>
              <a:gd name="T80" fmla="*/ 316 w 376"/>
              <a:gd name="T81" fmla="*/ 56 h 438"/>
              <a:gd name="T82" fmla="*/ 324 w 376"/>
              <a:gd name="T83" fmla="*/ 32 h 438"/>
              <a:gd name="T84" fmla="*/ 323 w 376"/>
              <a:gd name="T85" fmla="*/ 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76" h="438">
                <a:moveTo>
                  <a:pt x="324" y="106"/>
                </a:moveTo>
                <a:cubicBezTo>
                  <a:pt x="376" y="43"/>
                  <a:pt x="376" y="43"/>
                  <a:pt x="376" y="43"/>
                </a:cubicBezTo>
                <a:cubicBezTo>
                  <a:pt x="324" y="1"/>
                  <a:pt x="324" y="1"/>
                  <a:pt x="324" y="1"/>
                </a:cubicBezTo>
                <a:cubicBezTo>
                  <a:pt x="324" y="32"/>
                  <a:pt x="324" y="32"/>
                  <a:pt x="324" y="32"/>
                </a:cubicBezTo>
                <a:cubicBezTo>
                  <a:pt x="327" y="32"/>
                  <a:pt x="330" y="33"/>
                  <a:pt x="332" y="35"/>
                </a:cubicBezTo>
                <a:cubicBezTo>
                  <a:pt x="338" y="40"/>
                  <a:pt x="339" y="49"/>
                  <a:pt x="334" y="54"/>
                </a:cubicBezTo>
                <a:cubicBezTo>
                  <a:pt x="334" y="54"/>
                  <a:pt x="334" y="54"/>
                  <a:pt x="334" y="54"/>
                </a:cubicBezTo>
                <a:cubicBezTo>
                  <a:pt x="332" y="57"/>
                  <a:pt x="328" y="59"/>
                  <a:pt x="324" y="59"/>
                </a:cubicBezTo>
                <a:lnTo>
                  <a:pt x="324" y="106"/>
                </a:lnTo>
                <a:close/>
                <a:moveTo>
                  <a:pt x="272" y="63"/>
                </a:moveTo>
                <a:cubicBezTo>
                  <a:pt x="308" y="92"/>
                  <a:pt x="308" y="92"/>
                  <a:pt x="308" y="92"/>
                </a:cubicBezTo>
                <a:cubicBezTo>
                  <a:pt x="304" y="98"/>
                  <a:pt x="304" y="98"/>
                  <a:pt x="304" y="98"/>
                </a:cubicBezTo>
                <a:cubicBezTo>
                  <a:pt x="267" y="68"/>
                  <a:pt x="267" y="68"/>
                  <a:pt x="267" y="68"/>
                </a:cubicBezTo>
                <a:cubicBezTo>
                  <a:pt x="256" y="81"/>
                  <a:pt x="256" y="81"/>
                  <a:pt x="256" y="81"/>
                </a:cubicBezTo>
                <a:cubicBezTo>
                  <a:pt x="276" y="97"/>
                  <a:pt x="276" y="97"/>
                  <a:pt x="276" y="97"/>
                </a:cubicBezTo>
                <a:cubicBezTo>
                  <a:pt x="271" y="103"/>
                  <a:pt x="271" y="103"/>
                  <a:pt x="271" y="103"/>
                </a:cubicBezTo>
                <a:cubicBezTo>
                  <a:pt x="252" y="87"/>
                  <a:pt x="252" y="87"/>
                  <a:pt x="252" y="87"/>
                </a:cubicBezTo>
                <a:cubicBezTo>
                  <a:pt x="241" y="100"/>
                  <a:pt x="241" y="100"/>
                  <a:pt x="241" y="100"/>
                </a:cubicBezTo>
                <a:cubicBezTo>
                  <a:pt x="260" y="116"/>
                  <a:pt x="260" y="116"/>
                  <a:pt x="260" y="116"/>
                </a:cubicBezTo>
                <a:cubicBezTo>
                  <a:pt x="256" y="122"/>
                  <a:pt x="256" y="122"/>
                  <a:pt x="256" y="122"/>
                </a:cubicBezTo>
                <a:cubicBezTo>
                  <a:pt x="236" y="106"/>
                  <a:pt x="236" y="106"/>
                  <a:pt x="236" y="106"/>
                </a:cubicBezTo>
                <a:cubicBezTo>
                  <a:pt x="226" y="119"/>
                  <a:pt x="226" y="119"/>
                  <a:pt x="226" y="119"/>
                </a:cubicBezTo>
                <a:cubicBezTo>
                  <a:pt x="245" y="135"/>
                  <a:pt x="245" y="135"/>
                  <a:pt x="245" y="135"/>
                </a:cubicBezTo>
                <a:cubicBezTo>
                  <a:pt x="240" y="140"/>
                  <a:pt x="240" y="140"/>
                  <a:pt x="240" y="140"/>
                </a:cubicBezTo>
                <a:cubicBezTo>
                  <a:pt x="221" y="125"/>
                  <a:pt x="221" y="125"/>
                  <a:pt x="221" y="125"/>
                </a:cubicBezTo>
                <a:cubicBezTo>
                  <a:pt x="210" y="138"/>
                  <a:pt x="210" y="138"/>
                  <a:pt x="210" y="138"/>
                </a:cubicBezTo>
                <a:cubicBezTo>
                  <a:pt x="247" y="167"/>
                  <a:pt x="247" y="167"/>
                  <a:pt x="247" y="167"/>
                </a:cubicBezTo>
                <a:cubicBezTo>
                  <a:pt x="242" y="173"/>
                  <a:pt x="242" y="173"/>
                  <a:pt x="242" y="173"/>
                </a:cubicBezTo>
                <a:cubicBezTo>
                  <a:pt x="206" y="143"/>
                  <a:pt x="206" y="143"/>
                  <a:pt x="206" y="143"/>
                </a:cubicBezTo>
                <a:cubicBezTo>
                  <a:pt x="195" y="156"/>
                  <a:pt x="195" y="156"/>
                  <a:pt x="195" y="156"/>
                </a:cubicBezTo>
                <a:cubicBezTo>
                  <a:pt x="214" y="172"/>
                  <a:pt x="214" y="172"/>
                  <a:pt x="214" y="172"/>
                </a:cubicBezTo>
                <a:cubicBezTo>
                  <a:pt x="210" y="178"/>
                  <a:pt x="210" y="178"/>
                  <a:pt x="210" y="178"/>
                </a:cubicBezTo>
                <a:cubicBezTo>
                  <a:pt x="190" y="162"/>
                  <a:pt x="190" y="162"/>
                  <a:pt x="190" y="162"/>
                </a:cubicBezTo>
                <a:cubicBezTo>
                  <a:pt x="180" y="175"/>
                  <a:pt x="180" y="175"/>
                  <a:pt x="180" y="175"/>
                </a:cubicBezTo>
                <a:cubicBezTo>
                  <a:pt x="199" y="191"/>
                  <a:pt x="199" y="191"/>
                  <a:pt x="199" y="191"/>
                </a:cubicBezTo>
                <a:cubicBezTo>
                  <a:pt x="194" y="197"/>
                  <a:pt x="194" y="197"/>
                  <a:pt x="194" y="197"/>
                </a:cubicBezTo>
                <a:cubicBezTo>
                  <a:pt x="175" y="181"/>
                  <a:pt x="175" y="181"/>
                  <a:pt x="175" y="181"/>
                </a:cubicBezTo>
                <a:cubicBezTo>
                  <a:pt x="164" y="194"/>
                  <a:pt x="164" y="194"/>
                  <a:pt x="164" y="194"/>
                </a:cubicBezTo>
                <a:cubicBezTo>
                  <a:pt x="184" y="210"/>
                  <a:pt x="184" y="210"/>
                  <a:pt x="184" y="210"/>
                </a:cubicBezTo>
                <a:cubicBezTo>
                  <a:pt x="179" y="215"/>
                  <a:pt x="179" y="215"/>
                  <a:pt x="179" y="215"/>
                </a:cubicBezTo>
                <a:cubicBezTo>
                  <a:pt x="160" y="200"/>
                  <a:pt x="160" y="200"/>
                  <a:pt x="160" y="200"/>
                </a:cubicBezTo>
                <a:cubicBezTo>
                  <a:pt x="149" y="213"/>
                  <a:pt x="149" y="213"/>
                  <a:pt x="149" y="213"/>
                </a:cubicBezTo>
                <a:cubicBezTo>
                  <a:pt x="185" y="243"/>
                  <a:pt x="185" y="243"/>
                  <a:pt x="185" y="243"/>
                </a:cubicBezTo>
                <a:cubicBezTo>
                  <a:pt x="181" y="248"/>
                  <a:pt x="181" y="248"/>
                  <a:pt x="181" y="248"/>
                </a:cubicBezTo>
                <a:cubicBezTo>
                  <a:pt x="144" y="218"/>
                  <a:pt x="144" y="218"/>
                  <a:pt x="144" y="218"/>
                </a:cubicBezTo>
                <a:cubicBezTo>
                  <a:pt x="134" y="232"/>
                  <a:pt x="134" y="232"/>
                  <a:pt x="134" y="232"/>
                </a:cubicBezTo>
                <a:cubicBezTo>
                  <a:pt x="153" y="247"/>
                  <a:pt x="153" y="247"/>
                  <a:pt x="153" y="247"/>
                </a:cubicBezTo>
                <a:cubicBezTo>
                  <a:pt x="148" y="253"/>
                  <a:pt x="148" y="253"/>
                  <a:pt x="148" y="253"/>
                </a:cubicBezTo>
                <a:cubicBezTo>
                  <a:pt x="129" y="237"/>
                  <a:pt x="129" y="237"/>
                  <a:pt x="129" y="237"/>
                </a:cubicBezTo>
                <a:cubicBezTo>
                  <a:pt x="118" y="250"/>
                  <a:pt x="118" y="250"/>
                  <a:pt x="118" y="250"/>
                </a:cubicBezTo>
                <a:cubicBezTo>
                  <a:pt x="137" y="266"/>
                  <a:pt x="137" y="266"/>
                  <a:pt x="137" y="266"/>
                </a:cubicBezTo>
                <a:cubicBezTo>
                  <a:pt x="133" y="272"/>
                  <a:pt x="133" y="272"/>
                  <a:pt x="133" y="272"/>
                </a:cubicBezTo>
                <a:cubicBezTo>
                  <a:pt x="114" y="256"/>
                  <a:pt x="114" y="256"/>
                  <a:pt x="114" y="256"/>
                </a:cubicBezTo>
                <a:cubicBezTo>
                  <a:pt x="103" y="269"/>
                  <a:pt x="103" y="269"/>
                  <a:pt x="103" y="269"/>
                </a:cubicBezTo>
                <a:cubicBezTo>
                  <a:pt x="122" y="285"/>
                  <a:pt x="122" y="285"/>
                  <a:pt x="122" y="285"/>
                </a:cubicBezTo>
                <a:cubicBezTo>
                  <a:pt x="117" y="290"/>
                  <a:pt x="117" y="290"/>
                  <a:pt x="117" y="290"/>
                </a:cubicBezTo>
                <a:cubicBezTo>
                  <a:pt x="98" y="275"/>
                  <a:pt x="98" y="275"/>
                  <a:pt x="98" y="275"/>
                </a:cubicBezTo>
                <a:cubicBezTo>
                  <a:pt x="88" y="288"/>
                  <a:pt x="88" y="288"/>
                  <a:pt x="88" y="288"/>
                </a:cubicBezTo>
                <a:cubicBezTo>
                  <a:pt x="124" y="318"/>
                  <a:pt x="124" y="318"/>
                  <a:pt x="124" y="318"/>
                </a:cubicBezTo>
                <a:cubicBezTo>
                  <a:pt x="119" y="323"/>
                  <a:pt x="119" y="323"/>
                  <a:pt x="119" y="323"/>
                </a:cubicBezTo>
                <a:cubicBezTo>
                  <a:pt x="83" y="294"/>
                  <a:pt x="83" y="294"/>
                  <a:pt x="83" y="294"/>
                </a:cubicBezTo>
                <a:cubicBezTo>
                  <a:pt x="72" y="307"/>
                  <a:pt x="72" y="307"/>
                  <a:pt x="72" y="307"/>
                </a:cubicBezTo>
                <a:cubicBezTo>
                  <a:pt x="91" y="322"/>
                  <a:pt x="91" y="322"/>
                  <a:pt x="91" y="322"/>
                </a:cubicBezTo>
                <a:cubicBezTo>
                  <a:pt x="87" y="328"/>
                  <a:pt x="87" y="328"/>
                  <a:pt x="87" y="328"/>
                </a:cubicBezTo>
                <a:cubicBezTo>
                  <a:pt x="68" y="312"/>
                  <a:pt x="68" y="312"/>
                  <a:pt x="68" y="312"/>
                </a:cubicBezTo>
                <a:cubicBezTo>
                  <a:pt x="57" y="325"/>
                  <a:pt x="57" y="325"/>
                  <a:pt x="57" y="325"/>
                </a:cubicBezTo>
                <a:cubicBezTo>
                  <a:pt x="76" y="341"/>
                  <a:pt x="76" y="341"/>
                  <a:pt x="76" y="341"/>
                </a:cubicBezTo>
                <a:cubicBezTo>
                  <a:pt x="71" y="347"/>
                  <a:pt x="71" y="347"/>
                  <a:pt x="71" y="347"/>
                </a:cubicBezTo>
                <a:cubicBezTo>
                  <a:pt x="52" y="331"/>
                  <a:pt x="52" y="331"/>
                  <a:pt x="52" y="331"/>
                </a:cubicBezTo>
                <a:cubicBezTo>
                  <a:pt x="42" y="344"/>
                  <a:pt x="42" y="344"/>
                  <a:pt x="42" y="344"/>
                </a:cubicBezTo>
                <a:cubicBezTo>
                  <a:pt x="61" y="360"/>
                  <a:pt x="61" y="360"/>
                  <a:pt x="61" y="360"/>
                </a:cubicBezTo>
                <a:cubicBezTo>
                  <a:pt x="56" y="366"/>
                  <a:pt x="56" y="366"/>
                  <a:pt x="56" y="366"/>
                </a:cubicBezTo>
                <a:cubicBezTo>
                  <a:pt x="37" y="350"/>
                  <a:pt x="37" y="350"/>
                  <a:pt x="37" y="350"/>
                </a:cubicBezTo>
                <a:cubicBezTo>
                  <a:pt x="26" y="363"/>
                  <a:pt x="26" y="363"/>
                  <a:pt x="26" y="363"/>
                </a:cubicBezTo>
                <a:cubicBezTo>
                  <a:pt x="63" y="393"/>
                  <a:pt x="63" y="393"/>
                  <a:pt x="63" y="393"/>
                </a:cubicBezTo>
                <a:cubicBezTo>
                  <a:pt x="58" y="398"/>
                  <a:pt x="58" y="398"/>
                  <a:pt x="58" y="398"/>
                </a:cubicBezTo>
                <a:cubicBezTo>
                  <a:pt x="22" y="369"/>
                  <a:pt x="22" y="369"/>
                  <a:pt x="22" y="369"/>
                </a:cubicBezTo>
                <a:cubicBezTo>
                  <a:pt x="0" y="395"/>
                  <a:pt x="0" y="395"/>
                  <a:pt x="0" y="395"/>
                </a:cubicBezTo>
                <a:cubicBezTo>
                  <a:pt x="53" y="438"/>
                  <a:pt x="53" y="438"/>
                  <a:pt x="53" y="438"/>
                </a:cubicBezTo>
                <a:cubicBezTo>
                  <a:pt x="324" y="106"/>
                  <a:pt x="324" y="106"/>
                  <a:pt x="324" y="106"/>
                </a:cubicBezTo>
                <a:cubicBezTo>
                  <a:pt x="324" y="59"/>
                  <a:pt x="324" y="59"/>
                  <a:pt x="324" y="59"/>
                </a:cubicBezTo>
                <a:cubicBezTo>
                  <a:pt x="321" y="59"/>
                  <a:pt x="318" y="58"/>
                  <a:pt x="316" y="56"/>
                </a:cubicBezTo>
                <a:cubicBezTo>
                  <a:pt x="310" y="51"/>
                  <a:pt x="309" y="43"/>
                  <a:pt x="314" y="37"/>
                </a:cubicBezTo>
                <a:cubicBezTo>
                  <a:pt x="316" y="34"/>
                  <a:pt x="320" y="32"/>
                  <a:pt x="324" y="32"/>
                </a:cubicBezTo>
                <a:cubicBezTo>
                  <a:pt x="324" y="1"/>
                  <a:pt x="324" y="1"/>
                  <a:pt x="324" y="1"/>
                </a:cubicBezTo>
                <a:cubicBezTo>
                  <a:pt x="323" y="0"/>
                  <a:pt x="323" y="0"/>
                  <a:pt x="323" y="0"/>
                </a:cubicBezTo>
                <a:lnTo>
                  <a:pt x="272" y="6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12" name="Freeform 73"/>
          <p:cNvSpPr>
            <a:spLocks noEditPoints="1"/>
          </p:cNvSpPr>
          <p:nvPr/>
        </p:nvSpPr>
        <p:spPr bwMode="auto">
          <a:xfrm>
            <a:off x="7027861" y="2189202"/>
            <a:ext cx="140457" cy="245205"/>
          </a:xfrm>
          <a:custGeom>
            <a:avLst/>
            <a:gdLst>
              <a:gd name="T0" fmla="*/ 37 w 86"/>
              <a:gd name="T1" fmla="*/ 128 h 150"/>
              <a:gd name="T2" fmla="*/ 34 w 86"/>
              <a:gd name="T3" fmla="*/ 127 h 150"/>
              <a:gd name="T4" fmla="*/ 34 w 86"/>
              <a:gd name="T5" fmla="*/ 150 h 150"/>
              <a:gd name="T6" fmla="*/ 45 w 86"/>
              <a:gd name="T7" fmla="*/ 142 h 150"/>
              <a:gd name="T8" fmla="*/ 37 w 86"/>
              <a:gd name="T9" fmla="*/ 128 h 150"/>
              <a:gd name="T10" fmla="*/ 34 w 86"/>
              <a:gd name="T11" fmla="*/ 118 h 150"/>
              <a:gd name="T12" fmla="*/ 34 w 86"/>
              <a:gd name="T13" fmla="*/ 51 h 150"/>
              <a:gd name="T14" fmla="*/ 51 w 86"/>
              <a:gd name="T15" fmla="*/ 46 h 150"/>
              <a:gd name="T16" fmla="*/ 61 w 86"/>
              <a:gd name="T17" fmla="*/ 8 h 150"/>
              <a:gd name="T18" fmla="*/ 72 w 86"/>
              <a:gd name="T19" fmla="*/ 1 h 150"/>
              <a:gd name="T20" fmla="*/ 78 w 86"/>
              <a:gd name="T21" fmla="*/ 12 h 150"/>
              <a:gd name="T22" fmla="*/ 69 w 86"/>
              <a:gd name="T23" fmla="*/ 51 h 150"/>
              <a:gd name="T24" fmla="*/ 82 w 86"/>
              <a:gd name="T25" fmla="*/ 84 h 150"/>
              <a:gd name="T26" fmla="*/ 77 w 86"/>
              <a:gd name="T27" fmla="*/ 103 h 150"/>
              <a:gd name="T28" fmla="*/ 77 w 86"/>
              <a:gd name="T29" fmla="*/ 103 h 150"/>
              <a:gd name="T30" fmla="*/ 86 w 86"/>
              <a:gd name="T31" fmla="*/ 117 h 150"/>
              <a:gd name="T32" fmla="*/ 83 w 86"/>
              <a:gd name="T33" fmla="*/ 130 h 150"/>
              <a:gd name="T34" fmla="*/ 34 w 86"/>
              <a:gd name="T35" fmla="*/ 118 h 150"/>
              <a:gd name="T36" fmla="*/ 34 w 86"/>
              <a:gd name="T37" fmla="*/ 127 h 150"/>
              <a:gd name="T38" fmla="*/ 23 w 86"/>
              <a:gd name="T39" fmla="*/ 136 h 150"/>
              <a:gd name="T40" fmla="*/ 31 w 86"/>
              <a:gd name="T41" fmla="*/ 150 h 150"/>
              <a:gd name="T42" fmla="*/ 34 w 86"/>
              <a:gd name="T43" fmla="*/ 150 h 150"/>
              <a:gd name="T44" fmla="*/ 34 w 86"/>
              <a:gd name="T45" fmla="*/ 127 h 150"/>
              <a:gd name="T46" fmla="*/ 34 w 86"/>
              <a:gd name="T47" fmla="*/ 51 h 150"/>
              <a:gd name="T48" fmla="*/ 34 w 86"/>
              <a:gd name="T49" fmla="*/ 118 h 150"/>
              <a:gd name="T50" fmla="*/ 0 w 86"/>
              <a:gd name="T51" fmla="*/ 109 h 150"/>
              <a:gd name="T52" fmla="*/ 3 w 86"/>
              <a:gd name="T53" fmla="*/ 96 h 150"/>
              <a:gd name="T54" fmla="*/ 18 w 86"/>
              <a:gd name="T55" fmla="*/ 88 h 150"/>
              <a:gd name="T56" fmla="*/ 23 w 86"/>
              <a:gd name="T57" fmla="*/ 69 h 150"/>
              <a:gd name="T58" fmla="*/ 34 w 86"/>
              <a:gd name="T59" fmla="*/ 51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6" h="150">
                <a:moveTo>
                  <a:pt x="37" y="128"/>
                </a:moveTo>
                <a:cubicBezTo>
                  <a:pt x="36" y="127"/>
                  <a:pt x="35" y="127"/>
                  <a:pt x="34" y="127"/>
                </a:cubicBezTo>
                <a:cubicBezTo>
                  <a:pt x="34" y="150"/>
                  <a:pt x="34" y="150"/>
                  <a:pt x="34" y="150"/>
                </a:cubicBezTo>
                <a:cubicBezTo>
                  <a:pt x="39" y="150"/>
                  <a:pt x="44" y="147"/>
                  <a:pt x="45" y="142"/>
                </a:cubicBezTo>
                <a:cubicBezTo>
                  <a:pt x="47" y="136"/>
                  <a:pt x="43" y="129"/>
                  <a:pt x="37" y="128"/>
                </a:cubicBezTo>
                <a:close/>
                <a:moveTo>
                  <a:pt x="34" y="118"/>
                </a:moveTo>
                <a:cubicBezTo>
                  <a:pt x="34" y="51"/>
                  <a:pt x="34" y="51"/>
                  <a:pt x="34" y="51"/>
                </a:cubicBezTo>
                <a:cubicBezTo>
                  <a:pt x="39" y="48"/>
                  <a:pt x="45" y="46"/>
                  <a:pt x="51" y="46"/>
                </a:cubicBezTo>
                <a:cubicBezTo>
                  <a:pt x="61" y="8"/>
                  <a:pt x="61" y="8"/>
                  <a:pt x="61" y="8"/>
                </a:cubicBezTo>
                <a:cubicBezTo>
                  <a:pt x="62" y="3"/>
                  <a:pt x="67" y="0"/>
                  <a:pt x="72" y="1"/>
                </a:cubicBezTo>
                <a:cubicBezTo>
                  <a:pt x="77" y="2"/>
                  <a:pt x="80" y="7"/>
                  <a:pt x="78" y="12"/>
                </a:cubicBezTo>
                <a:cubicBezTo>
                  <a:pt x="69" y="51"/>
                  <a:pt x="69" y="51"/>
                  <a:pt x="69" y="51"/>
                </a:cubicBezTo>
                <a:cubicBezTo>
                  <a:pt x="79" y="57"/>
                  <a:pt x="86" y="68"/>
                  <a:pt x="82" y="84"/>
                </a:cubicBezTo>
                <a:cubicBezTo>
                  <a:pt x="82" y="84"/>
                  <a:pt x="79" y="97"/>
                  <a:pt x="77" y="103"/>
                </a:cubicBezTo>
                <a:cubicBezTo>
                  <a:pt x="77" y="103"/>
                  <a:pt x="77" y="103"/>
                  <a:pt x="77" y="103"/>
                </a:cubicBezTo>
                <a:cubicBezTo>
                  <a:pt x="75" y="112"/>
                  <a:pt x="86" y="117"/>
                  <a:pt x="86" y="117"/>
                </a:cubicBezTo>
                <a:cubicBezTo>
                  <a:pt x="83" y="130"/>
                  <a:pt x="83" y="130"/>
                  <a:pt x="83" y="130"/>
                </a:cubicBezTo>
                <a:lnTo>
                  <a:pt x="34" y="118"/>
                </a:lnTo>
                <a:close/>
                <a:moveTo>
                  <a:pt x="34" y="127"/>
                </a:moveTo>
                <a:cubicBezTo>
                  <a:pt x="29" y="127"/>
                  <a:pt x="24" y="131"/>
                  <a:pt x="23" y="136"/>
                </a:cubicBezTo>
                <a:cubicBezTo>
                  <a:pt x="21" y="142"/>
                  <a:pt x="25" y="148"/>
                  <a:pt x="31" y="150"/>
                </a:cubicBezTo>
                <a:cubicBezTo>
                  <a:pt x="32" y="150"/>
                  <a:pt x="33" y="150"/>
                  <a:pt x="34" y="150"/>
                </a:cubicBezTo>
                <a:cubicBezTo>
                  <a:pt x="34" y="127"/>
                  <a:pt x="34" y="127"/>
                  <a:pt x="34" y="127"/>
                </a:cubicBezTo>
                <a:close/>
                <a:moveTo>
                  <a:pt x="34" y="51"/>
                </a:moveTo>
                <a:cubicBezTo>
                  <a:pt x="34" y="118"/>
                  <a:pt x="34" y="118"/>
                  <a:pt x="34" y="118"/>
                </a:cubicBezTo>
                <a:cubicBezTo>
                  <a:pt x="0" y="109"/>
                  <a:pt x="0" y="109"/>
                  <a:pt x="0" y="109"/>
                </a:cubicBezTo>
                <a:cubicBezTo>
                  <a:pt x="3" y="96"/>
                  <a:pt x="3" y="96"/>
                  <a:pt x="3" y="96"/>
                </a:cubicBezTo>
                <a:cubicBezTo>
                  <a:pt x="3" y="96"/>
                  <a:pt x="16" y="97"/>
                  <a:pt x="18" y="88"/>
                </a:cubicBezTo>
                <a:cubicBezTo>
                  <a:pt x="20" y="80"/>
                  <a:pt x="23" y="69"/>
                  <a:pt x="23" y="69"/>
                </a:cubicBezTo>
                <a:cubicBezTo>
                  <a:pt x="25" y="61"/>
                  <a:pt x="29" y="55"/>
                  <a:pt x="34" y="5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25" name="Freeform 86"/>
          <p:cNvSpPr/>
          <p:nvPr/>
        </p:nvSpPr>
        <p:spPr bwMode="auto">
          <a:xfrm>
            <a:off x="7294492" y="2401078"/>
            <a:ext cx="184499" cy="236873"/>
          </a:xfrm>
          <a:custGeom>
            <a:avLst/>
            <a:gdLst>
              <a:gd name="T0" fmla="*/ 113 w 113"/>
              <a:gd name="T1" fmla="*/ 25 h 145"/>
              <a:gd name="T2" fmla="*/ 108 w 113"/>
              <a:gd name="T3" fmla="*/ 22 h 145"/>
              <a:gd name="T4" fmla="*/ 42 w 113"/>
              <a:gd name="T5" fmla="*/ 128 h 145"/>
              <a:gd name="T6" fmla="*/ 19 w 113"/>
              <a:gd name="T7" fmla="*/ 132 h 145"/>
              <a:gd name="T8" fmla="*/ 12 w 113"/>
              <a:gd name="T9" fmla="*/ 109 h 145"/>
              <a:gd name="T10" fmla="*/ 78 w 113"/>
              <a:gd name="T11" fmla="*/ 3 h 145"/>
              <a:gd name="T12" fmla="*/ 73 w 113"/>
              <a:gd name="T13" fmla="*/ 0 h 145"/>
              <a:gd name="T14" fmla="*/ 6 w 113"/>
              <a:gd name="T15" fmla="*/ 107 h 145"/>
              <a:gd name="T16" fmla="*/ 15 w 113"/>
              <a:gd name="T17" fmla="*/ 138 h 145"/>
              <a:gd name="T18" fmla="*/ 47 w 113"/>
              <a:gd name="T19" fmla="*/ 132 h 145"/>
              <a:gd name="T20" fmla="*/ 113 w 113"/>
              <a:gd name="T21" fmla="*/ 2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145">
                <a:moveTo>
                  <a:pt x="113" y="25"/>
                </a:moveTo>
                <a:cubicBezTo>
                  <a:pt x="108" y="22"/>
                  <a:pt x="108" y="22"/>
                  <a:pt x="108" y="22"/>
                </a:cubicBezTo>
                <a:cubicBezTo>
                  <a:pt x="42" y="128"/>
                  <a:pt x="42" y="128"/>
                  <a:pt x="42" y="128"/>
                </a:cubicBezTo>
                <a:cubicBezTo>
                  <a:pt x="38" y="135"/>
                  <a:pt x="27" y="137"/>
                  <a:pt x="19" y="132"/>
                </a:cubicBezTo>
                <a:cubicBezTo>
                  <a:pt x="11" y="127"/>
                  <a:pt x="8" y="117"/>
                  <a:pt x="12" y="109"/>
                </a:cubicBezTo>
                <a:cubicBezTo>
                  <a:pt x="78" y="3"/>
                  <a:pt x="78" y="3"/>
                  <a:pt x="78" y="3"/>
                </a:cubicBezTo>
                <a:cubicBezTo>
                  <a:pt x="73" y="0"/>
                  <a:pt x="73" y="0"/>
                  <a:pt x="73" y="0"/>
                </a:cubicBezTo>
                <a:cubicBezTo>
                  <a:pt x="6" y="107"/>
                  <a:pt x="6" y="107"/>
                  <a:pt x="6" y="107"/>
                </a:cubicBezTo>
                <a:cubicBezTo>
                  <a:pt x="0" y="117"/>
                  <a:pt x="4" y="131"/>
                  <a:pt x="15" y="138"/>
                </a:cubicBezTo>
                <a:cubicBezTo>
                  <a:pt x="26" y="145"/>
                  <a:pt x="40" y="142"/>
                  <a:pt x="47" y="132"/>
                </a:cubicBezTo>
                <a:lnTo>
                  <a:pt x="113" y="2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26" name="Freeform 87"/>
          <p:cNvSpPr/>
          <p:nvPr/>
        </p:nvSpPr>
        <p:spPr bwMode="auto">
          <a:xfrm>
            <a:off x="7399240" y="2392746"/>
            <a:ext cx="89274" cy="61896"/>
          </a:xfrm>
          <a:custGeom>
            <a:avLst/>
            <a:gdLst>
              <a:gd name="T0" fmla="*/ 54 w 55"/>
              <a:gd name="T1" fmla="*/ 35 h 38"/>
              <a:gd name="T2" fmla="*/ 48 w 55"/>
              <a:gd name="T3" fmla="*/ 37 h 38"/>
              <a:gd name="T4" fmla="*/ 3 w 55"/>
              <a:gd name="T5" fmla="*/ 9 h 38"/>
              <a:gd name="T6" fmla="*/ 2 w 55"/>
              <a:gd name="T7" fmla="*/ 3 h 38"/>
              <a:gd name="T8" fmla="*/ 8 w 55"/>
              <a:gd name="T9" fmla="*/ 1 h 38"/>
              <a:gd name="T10" fmla="*/ 53 w 55"/>
              <a:gd name="T11" fmla="*/ 29 h 38"/>
              <a:gd name="T12" fmla="*/ 54 w 55"/>
              <a:gd name="T13" fmla="*/ 35 h 38"/>
            </a:gdLst>
            <a:ahLst/>
            <a:cxnLst>
              <a:cxn ang="0">
                <a:pos x="T0" y="T1"/>
              </a:cxn>
              <a:cxn ang="0">
                <a:pos x="T2" y="T3"/>
              </a:cxn>
              <a:cxn ang="0">
                <a:pos x="T4" y="T5"/>
              </a:cxn>
              <a:cxn ang="0">
                <a:pos x="T6" y="T7"/>
              </a:cxn>
              <a:cxn ang="0">
                <a:pos x="T8" y="T9"/>
              </a:cxn>
              <a:cxn ang="0">
                <a:pos x="T10" y="T11"/>
              </a:cxn>
              <a:cxn ang="0">
                <a:pos x="T12" y="T13"/>
              </a:cxn>
            </a:cxnLst>
            <a:rect l="0" t="0" r="r" b="b"/>
            <a:pathLst>
              <a:path w="55" h="38">
                <a:moveTo>
                  <a:pt x="54" y="35"/>
                </a:moveTo>
                <a:cubicBezTo>
                  <a:pt x="53" y="37"/>
                  <a:pt x="50" y="38"/>
                  <a:pt x="48" y="37"/>
                </a:cubicBezTo>
                <a:cubicBezTo>
                  <a:pt x="3" y="9"/>
                  <a:pt x="3" y="9"/>
                  <a:pt x="3" y="9"/>
                </a:cubicBezTo>
                <a:cubicBezTo>
                  <a:pt x="1" y="7"/>
                  <a:pt x="0" y="5"/>
                  <a:pt x="2" y="3"/>
                </a:cubicBezTo>
                <a:cubicBezTo>
                  <a:pt x="3" y="1"/>
                  <a:pt x="6" y="0"/>
                  <a:pt x="8" y="1"/>
                </a:cubicBezTo>
                <a:cubicBezTo>
                  <a:pt x="53" y="29"/>
                  <a:pt x="53" y="29"/>
                  <a:pt x="53" y="29"/>
                </a:cubicBezTo>
                <a:cubicBezTo>
                  <a:pt x="55" y="31"/>
                  <a:pt x="55" y="33"/>
                  <a:pt x="54" y="3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27" name="Freeform 88"/>
          <p:cNvSpPr/>
          <p:nvPr/>
        </p:nvSpPr>
        <p:spPr bwMode="auto">
          <a:xfrm>
            <a:off x="7330201" y="2441549"/>
            <a:ext cx="122603" cy="170215"/>
          </a:xfrm>
          <a:custGeom>
            <a:avLst/>
            <a:gdLst>
              <a:gd name="T0" fmla="*/ 75 w 75"/>
              <a:gd name="T1" fmla="*/ 4 h 104"/>
              <a:gd name="T2" fmla="*/ 69 w 75"/>
              <a:gd name="T3" fmla="*/ 0 h 104"/>
              <a:gd name="T4" fmla="*/ 10 w 75"/>
              <a:gd name="T5" fmla="*/ 95 h 104"/>
              <a:gd name="T6" fmla="*/ 0 w 75"/>
              <a:gd name="T7" fmla="*/ 100 h 104"/>
              <a:gd name="T8" fmla="*/ 1 w 75"/>
              <a:gd name="T9" fmla="*/ 101 h 104"/>
              <a:gd name="T10" fmla="*/ 17 w 75"/>
              <a:gd name="T11" fmla="*/ 98 h 104"/>
              <a:gd name="T12" fmla="*/ 75 w 75"/>
              <a:gd name="T13" fmla="*/ 4 h 104"/>
            </a:gdLst>
            <a:ahLst/>
            <a:cxnLst>
              <a:cxn ang="0">
                <a:pos x="T0" y="T1"/>
              </a:cxn>
              <a:cxn ang="0">
                <a:pos x="T2" y="T3"/>
              </a:cxn>
              <a:cxn ang="0">
                <a:pos x="T4" y="T5"/>
              </a:cxn>
              <a:cxn ang="0">
                <a:pos x="T6" y="T7"/>
              </a:cxn>
              <a:cxn ang="0">
                <a:pos x="T8" y="T9"/>
              </a:cxn>
              <a:cxn ang="0">
                <a:pos x="T10" y="T11"/>
              </a:cxn>
              <a:cxn ang="0">
                <a:pos x="T12" y="T13"/>
              </a:cxn>
            </a:cxnLst>
            <a:rect l="0" t="0" r="r" b="b"/>
            <a:pathLst>
              <a:path w="75" h="104">
                <a:moveTo>
                  <a:pt x="75" y="4"/>
                </a:moveTo>
                <a:cubicBezTo>
                  <a:pt x="69" y="0"/>
                  <a:pt x="69" y="0"/>
                  <a:pt x="69" y="0"/>
                </a:cubicBezTo>
                <a:cubicBezTo>
                  <a:pt x="10" y="95"/>
                  <a:pt x="10" y="95"/>
                  <a:pt x="10" y="95"/>
                </a:cubicBezTo>
                <a:cubicBezTo>
                  <a:pt x="8" y="98"/>
                  <a:pt x="4" y="100"/>
                  <a:pt x="0" y="100"/>
                </a:cubicBezTo>
                <a:cubicBezTo>
                  <a:pt x="0" y="100"/>
                  <a:pt x="1" y="100"/>
                  <a:pt x="1" y="101"/>
                </a:cubicBezTo>
                <a:cubicBezTo>
                  <a:pt x="7" y="104"/>
                  <a:pt x="14" y="103"/>
                  <a:pt x="17" y="98"/>
                </a:cubicBezTo>
                <a:lnTo>
                  <a:pt x="75" y="4"/>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cxnSp>
        <p:nvCxnSpPr>
          <p:cNvPr id="32" name="肘形连接符 31"/>
          <p:cNvCxnSpPr/>
          <p:nvPr/>
        </p:nvCxnSpPr>
        <p:spPr>
          <a:xfrm>
            <a:off x="6786578" y="1214428"/>
            <a:ext cx="1000132" cy="928694"/>
          </a:xfrm>
          <a:prstGeom prst="bentConnector3">
            <a:avLst>
              <a:gd name="adj1" fmla="val 50000"/>
            </a:avLst>
          </a:prstGeom>
          <a:ln w="317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3" name="肘形连接符 32"/>
          <p:cNvCxnSpPr/>
          <p:nvPr/>
        </p:nvCxnSpPr>
        <p:spPr>
          <a:xfrm flipV="1">
            <a:off x="6786578" y="2143122"/>
            <a:ext cx="983615" cy="1567815"/>
          </a:xfrm>
          <a:prstGeom prst="bentConnector3">
            <a:avLst>
              <a:gd name="adj1" fmla="val 50032"/>
            </a:avLst>
          </a:prstGeom>
          <a:ln w="3175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39" name="Freeform 6"/>
          <p:cNvSpPr/>
          <p:nvPr/>
        </p:nvSpPr>
        <p:spPr bwMode="auto">
          <a:xfrm flipH="1">
            <a:off x="6153383" y="4159889"/>
            <a:ext cx="670226" cy="144190"/>
          </a:xfrm>
          <a:custGeom>
            <a:avLst/>
            <a:gdLst>
              <a:gd name="T0" fmla="*/ 20 w 23"/>
              <a:gd name="T1" fmla="*/ 0 h 5"/>
              <a:gd name="T2" fmla="*/ 3 w 23"/>
              <a:gd name="T3" fmla="*/ 0 h 5"/>
              <a:gd name="T4" fmla="*/ 0 w 23"/>
              <a:gd name="T5" fmla="*/ 2 h 5"/>
              <a:gd name="T6" fmla="*/ 3 w 23"/>
              <a:gd name="T7" fmla="*/ 5 h 5"/>
              <a:gd name="T8" fmla="*/ 20 w 23"/>
              <a:gd name="T9" fmla="*/ 5 h 5"/>
              <a:gd name="T10" fmla="*/ 23 w 23"/>
              <a:gd name="T11" fmla="*/ 2 h 5"/>
              <a:gd name="T12" fmla="*/ 20 w 2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3" h="5">
                <a:moveTo>
                  <a:pt x="20" y="0"/>
                </a:moveTo>
                <a:cubicBezTo>
                  <a:pt x="3" y="0"/>
                  <a:pt x="3" y="0"/>
                  <a:pt x="3" y="0"/>
                </a:cubicBezTo>
                <a:cubicBezTo>
                  <a:pt x="1" y="0"/>
                  <a:pt x="0" y="1"/>
                  <a:pt x="0" y="2"/>
                </a:cubicBezTo>
                <a:cubicBezTo>
                  <a:pt x="0" y="4"/>
                  <a:pt x="1" y="5"/>
                  <a:pt x="3" y="5"/>
                </a:cubicBezTo>
                <a:cubicBezTo>
                  <a:pt x="20" y="5"/>
                  <a:pt x="20" y="5"/>
                  <a:pt x="20" y="5"/>
                </a:cubicBezTo>
                <a:cubicBezTo>
                  <a:pt x="22" y="5"/>
                  <a:pt x="23" y="4"/>
                  <a:pt x="23" y="2"/>
                </a:cubicBezTo>
                <a:cubicBezTo>
                  <a:pt x="23" y="1"/>
                  <a:pt x="22" y="0"/>
                  <a:pt x="20"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0" name="Freeform 24"/>
          <p:cNvSpPr/>
          <p:nvPr/>
        </p:nvSpPr>
        <p:spPr>
          <a:xfrm flipH="1">
            <a:off x="5977713" y="3862085"/>
            <a:ext cx="1021563" cy="297804"/>
          </a:xfrm>
          <a:custGeom>
            <a:avLst/>
            <a:gdLst>
              <a:gd name="connsiteX0" fmla="*/ 0 w 2645228"/>
              <a:gd name="connsiteY0" fmla="*/ 0 h 496975"/>
              <a:gd name="connsiteX1" fmla="*/ 2645228 w 2645228"/>
              <a:gd name="connsiteY1" fmla="*/ 0 h 496975"/>
              <a:gd name="connsiteX2" fmla="*/ 2645228 w 2645228"/>
              <a:gd name="connsiteY2" fmla="*/ 56095 h 496975"/>
              <a:gd name="connsiteX3" fmla="*/ 2204348 w 2645228"/>
              <a:gd name="connsiteY3" fmla="*/ 496975 h 496975"/>
              <a:gd name="connsiteX4" fmla="*/ 440880 w 2645228"/>
              <a:gd name="connsiteY4" fmla="*/ 496975 h 496975"/>
              <a:gd name="connsiteX5" fmla="*/ 0 w 2645228"/>
              <a:gd name="connsiteY5" fmla="*/ 56095 h 496975"/>
              <a:gd name="connsiteX6" fmla="*/ 0 w 2645228"/>
              <a:gd name="connsiteY6" fmla="*/ 0 h 496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5228" h="496975">
                <a:moveTo>
                  <a:pt x="0" y="0"/>
                </a:moveTo>
                <a:lnTo>
                  <a:pt x="2645228" y="0"/>
                </a:lnTo>
                <a:lnTo>
                  <a:pt x="2645228" y="56095"/>
                </a:lnTo>
                <a:cubicBezTo>
                  <a:pt x="2645228" y="299586"/>
                  <a:pt x="2447839" y="496975"/>
                  <a:pt x="2204348" y="496975"/>
                </a:cubicBezTo>
                <a:lnTo>
                  <a:pt x="440880" y="496975"/>
                </a:lnTo>
                <a:cubicBezTo>
                  <a:pt x="197389" y="496975"/>
                  <a:pt x="0" y="299586"/>
                  <a:pt x="0" y="56095"/>
                </a:cubicBezTo>
                <a:lnTo>
                  <a:pt x="0" y="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white"/>
              </a:solidFill>
              <a:effectLst/>
              <a:uLnTx/>
              <a:uFillTx/>
              <a:latin typeface="Century Schoolbook" panose="02040604050505020304"/>
              <a:ea typeface="+mn-ea"/>
              <a:cs typeface="+mn-cs"/>
            </a:endParaRPr>
          </a:p>
        </p:txBody>
      </p:sp>
      <p:sp>
        <p:nvSpPr>
          <p:cNvPr id="41" name="Freeform 25"/>
          <p:cNvSpPr/>
          <p:nvPr/>
        </p:nvSpPr>
        <p:spPr>
          <a:xfrm flipH="1">
            <a:off x="6260643" y="4364187"/>
            <a:ext cx="455706" cy="97281"/>
          </a:xfrm>
          <a:custGeom>
            <a:avLst/>
            <a:gdLst>
              <a:gd name="connsiteX0" fmla="*/ 0 w 694404"/>
              <a:gd name="connsiteY0" fmla="*/ 0 h 288475"/>
              <a:gd name="connsiteX1" fmla="*/ 694404 w 694404"/>
              <a:gd name="connsiteY1" fmla="*/ 0 h 288475"/>
              <a:gd name="connsiteX2" fmla="*/ 693800 w 694404"/>
              <a:gd name="connsiteY2" fmla="*/ 5989 h 288475"/>
              <a:gd name="connsiteX3" fmla="*/ 347202 w 694404"/>
              <a:gd name="connsiteY3" fmla="*/ 288475 h 288475"/>
              <a:gd name="connsiteX4" fmla="*/ 604 w 694404"/>
              <a:gd name="connsiteY4" fmla="*/ 5989 h 288475"/>
              <a:gd name="connsiteX5" fmla="*/ 0 w 694404"/>
              <a:gd name="connsiteY5" fmla="*/ 0 h 28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404" h="288475">
                <a:moveTo>
                  <a:pt x="0" y="0"/>
                </a:moveTo>
                <a:lnTo>
                  <a:pt x="694404" y="0"/>
                </a:lnTo>
                <a:lnTo>
                  <a:pt x="693800" y="5989"/>
                </a:lnTo>
                <a:cubicBezTo>
                  <a:pt x="660811" y="167204"/>
                  <a:pt x="518169" y="288475"/>
                  <a:pt x="347202" y="288475"/>
                </a:cubicBezTo>
                <a:cubicBezTo>
                  <a:pt x="176235" y="288475"/>
                  <a:pt x="33593" y="167204"/>
                  <a:pt x="604" y="5989"/>
                </a:cubicBezTo>
                <a:lnTo>
                  <a:pt x="0" y="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white"/>
              </a:solidFill>
              <a:effectLst/>
              <a:uLnTx/>
              <a:uFillTx/>
              <a:latin typeface="Century Schoolbook" panose="02040604050505020304"/>
              <a:ea typeface="+mn-ea"/>
              <a:cs typeface="+mn-cs"/>
            </a:endParaRPr>
          </a:p>
        </p:txBody>
      </p:sp>
      <p:sp>
        <p:nvSpPr>
          <p:cNvPr id="42" name="Freeform 5"/>
          <p:cNvSpPr/>
          <p:nvPr/>
        </p:nvSpPr>
        <p:spPr bwMode="auto">
          <a:xfrm>
            <a:off x="6406517" y="3286673"/>
            <a:ext cx="133315" cy="393995"/>
          </a:xfrm>
          <a:custGeom>
            <a:avLst/>
            <a:gdLst>
              <a:gd name="T0" fmla="*/ 77 w 112"/>
              <a:gd name="T1" fmla="*/ 270 h 331"/>
              <a:gd name="T2" fmla="*/ 44 w 112"/>
              <a:gd name="T3" fmla="*/ 331 h 331"/>
              <a:gd name="T4" fmla="*/ 15 w 112"/>
              <a:gd name="T5" fmla="*/ 328 h 331"/>
              <a:gd name="T6" fmla="*/ 0 w 112"/>
              <a:gd name="T7" fmla="*/ 261 h 331"/>
              <a:gd name="T8" fmla="*/ 35 w 112"/>
              <a:gd name="T9" fmla="*/ 0 h 331"/>
              <a:gd name="T10" fmla="*/ 112 w 112"/>
              <a:gd name="T11" fmla="*/ 11 h 331"/>
              <a:gd name="T12" fmla="*/ 77 w 112"/>
              <a:gd name="T13" fmla="*/ 270 h 331"/>
            </a:gdLst>
            <a:ahLst/>
            <a:cxnLst>
              <a:cxn ang="0">
                <a:pos x="T0" y="T1"/>
              </a:cxn>
              <a:cxn ang="0">
                <a:pos x="T2" y="T3"/>
              </a:cxn>
              <a:cxn ang="0">
                <a:pos x="T4" y="T5"/>
              </a:cxn>
              <a:cxn ang="0">
                <a:pos x="T6" y="T7"/>
              </a:cxn>
              <a:cxn ang="0">
                <a:pos x="T8" y="T9"/>
              </a:cxn>
              <a:cxn ang="0">
                <a:pos x="T10" y="T11"/>
              </a:cxn>
              <a:cxn ang="0">
                <a:pos x="T12" y="T13"/>
              </a:cxn>
            </a:cxnLst>
            <a:rect l="0" t="0" r="r" b="b"/>
            <a:pathLst>
              <a:path w="112" h="331">
                <a:moveTo>
                  <a:pt x="77" y="270"/>
                </a:moveTo>
                <a:lnTo>
                  <a:pt x="44" y="331"/>
                </a:lnTo>
                <a:lnTo>
                  <a:pt x="15" y="328"/>
                </a:lnTo>
                <a:lnTo>
                  <a:pt x="0" y="261"/>
                </a:lnTo>
                <a:lnTo>
                  <a:pt x="35" y="0"/>
                </a:lnTo>
                <a:lnTo>
                  <a:pt x="112" y="11"/>
                </a:lnTo>
                <a:lnTo>
                  <a:pt x="77" y="27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3" name="Freeform 6"/>
          <p:cNvSpPr/>
          <p:nvPr/>
        </p:nvSpPr>
        <p:spPr bwMode="auto">
          <a:xfrm>
            <a:off x="6444606" y="3216444"/>
            <a:ext cx="104748" cy="121412"/>
          </a:xfrm>
          <a:custGeom>
            <a:avLst/>
            <a:gdLst>
              <a:gd name="T0" fmla="*/ 58 w 64"/>
              <a:gd name="T1" fmla="*/ 48 h 74"/>
              <a:gd name="T2" fmla="*/ 27 w 64"/>
              <a:gd name="T3" fmla="*/ 72 h 74"/>
              <a:gd name="T4" fmla="*/ 26 w 64"/>
              <a:gd name="T5" fmla="*/ 72 h 74"/>
              <a:gd name="T6" fmla="*/ 2 w 64"/>
              <a:gd name="T7" fmla="*/ 41 h 74"/>
              <a:gd name="T8" fmla="*/ 6 w 64"/>
              <a:gd name="T9" fmla="*/ 15 h 74"/>
              <a:gd name="T10" fmla="*/ 35 w 64"/>
              <a:gd name="T11" fmla="*/ 7 h 74"/>
              <a:gd name="T12" fmla="*/ 36 w 64"/>
              <a:gd name="T13" fmla="*/ 7 h 74"/>
              <a:gd name="T14" fmla="*/ 62 w 64"/>
              <a:gd name="T15" fmla="*/ 22 h 74"/>
              <a:gd name="T16" fmla="*/ 58 w 64"/>
              <a:gd name="T17"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4">
                <a:moveTo>
                  <a:pt x="58" y="48"/>
                </a:moveTo>
                <a:cubicBezTo>
                  <a:pt x="56" y="63"/>
                  <a:pt x="42" y="74"/>
                  <a:pt x="27" y="72"/>
                </a:cubicBezTo>
                <a:cubicBezTo>
                  <a:pt x="26" y="72"/>
                  <a:pt x="26" y="72"/>
                  <a:pt x="26" y="72"/>
                </a:cubicBezTo>
                <a:cubicBezTo>
                  <a:pt x="11" y="70"/>
                  <a:pt x="0" y="56"/>
                  <a:pt x="2" y="41"/>
                </a:cubicBezTo>
                <a:cubicBezTo>
                  <a:pt x="6" y="15"/>
                  <a:pt x="6" y="15"/>
                  <a:pt x="6" y="15"/>
                </a:cubicBezTo>
                <a:cubicBezTo>
                  <a:pt x="8" y="0"/>
                  <a:pt x="20" y="5"/>
                  <a:pt x="35" y="7"/>
                </a:cubicBezTo>
                <a:cubicBezTo>
                  <a:pt x="36" y="7"/>
                  <a:pt x="36" y="7"/>
                  <a:pt x="36" y="7"/>
                </a:cubicBezTo>
                <a:cubicBezTo>
                  <a:pt x="51" y="9"/>
                  <a:pt x="64" y="7"/>
                  <a:pt x="62" y="22"/>
                </a:cubicBezTo>
                <a:lnTo>
                  <a:pt x="58" y="4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4" name="Freeform 7"/>
          <p:cNvSpPr/>
          <p:nvPr/>
        </p:nvSpPr>
        <p:spPr bwMode="auto">
          <a:xfrm>
            <a:off x="6432704" y="3260485"/>
            <a:ext cx="114270" cy="110700"/>
          </a:xfrm>
          <a:custGeom>
            <a:avLst/>
            <a:gdLst>
              <a:gd name="T0" fmla="*/ 85 w 96"/>
              <a:gd name="T1" fmla="*/ 93 h 93"/>
              <a:gd name="T2" fmla="*/ 0 w 96"/>
              <a:gd name="T3" fmla="*/ 81 h 93"/>
              <a:gd name="T4" fmla="*/ 11 w 96"/>
              <a:gd name="T5" fmla="*/ 0 h 93"/>
              <a:gd name="T6" fmla="*/ 96 w 96"/>
              <a:gd name="T7" fmla="*/ 12 h 93"/>
              <a:gd name="T8" fmla="*/ 85 w 96"/>
              <a:gd name="T9" fmla="*/ 93 h 93"/>
            </a:gdLst>
            <a:ahLst/>
            <a:cxnLst>
              <a:cxn ang="0">
                <a:pos x="T0" y="T1"/>
              </a:cxn>
              <a:cxn ang="0">
                <a:pos x="T2" y="T3"/>
              </a:cxn>
              <a:cxn ang="0">
                <a:pos x="T4" y="T5"/>
              </a:cxn>
              <a:cxn ang="0">
                <a:pos x="T6" y="T7"/>
              </a:cxn>
              <a:cxn ang="0">
                <a:pos x="T8" y="T9"/>
              </a:cxn>
            </a:cxnLst>
            <a:rect l="0" t="0" r="r" b="b"/>
            <a:pathLst>
              <a:path w="96" h="93">
                <a:moveTo>
                  <a:pt x="85" y="93"/>
                </a:moveTo>
                <a:lnTo>
                  <a:pt x="0" y="81"/>
                </a:lnTo>
                <a:lnTo>
                  <a:pt x="11" y="0"/>
                </a:lnTo>
                <a:lnTo>
                  <a:pt x="96" y="12"/>
                </a:lnTo>
                <a:lnTo>
                  <a:pt x="85" y="9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5" name="Freeform 8"/>
          <p:cNvSpPr/>
          <p:nvPr/>
        </p:nvSpPr>
        <p:spPr bwMode="auto">
          <a:xfrm>
            <a:off x="6424371" y="3666383"/>
            <a:ext cx="34520" cy="57135"/>
          </a:xfrm>
          <a:custGeom>
            <a:avLst/>
            <a:gdLst>
              <a:gd name="T0" fmla="*/ 0 w 21"/>
              <a:gd name="T1" fmla="*/ 5 h 35"/>
              <a:gd name="T2" fmla="*/ 5 w 21"/>
              <a:gd name="T3" fmla="*/ 26 h 35"/>
              <a:gd name="T4" fmla="*/ 21 w 21"/>
              <a:gd name="T5" fmla="*/ 9 h 35"/>
              <a:gd name="T6" fmla="*/ 0 w 21"/>
              <a:gd name="T7" fmla="*/ 5 h 35"/>
            </a:gdLst>
            <a:ahLst/>
            <a:cxnLst>
              <a:cxn ang="0">
                <a:pos x="T0" y="T1"/>
              </a:cxn>
              <a:cxn ang="0">
                <a:pos x="T2" y="T3"/>
              </a:cxn>
              <a:cxn ang="0">
                <a:pos x="T4" y="T5"/>
              </a:cxn>
              <a:cxn ang="0">
                <a:pos x="T6" y="T7"/>
              </a:cxn>
            </a:cxnLst>
            <a:rect l="0" t="0" r="r" b="b"/>
            <a:pathLst>
              <a:path w="21" h="35">
                <a:moveTo>
                  <a:pt x="0" y="5"/>
                </a:moveTo>
                <a:cubicBezTo>
                  <a:pt x="0" y="5"/>
                  <a:pt x="3" y="22"/>
                  <a:pt x="5" y="26"/>
                </a:cubicBezTo>
                <a:cubicBezTo>
                  <a:pt x="6" y="31"/>
                  <a:pt x="9" y="35"/>
                  <a:pt x="21" y="9"/>
                </a:cubicBezTo>
                <a:cubicBezTo>
                  <a:pt x="21" y="9"/>
                  <a:pt x="13" y="0"/>
                  <a:pt x="0" y="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6" name="Freeform 9"/>
          <p:cNvSpPr/>
          <p:nvPr/>
        </p:nvSpPr>
        <p:spPr bwMode="auto">
          <a:xfrm>
            <a:off x="6544594" y="3285482"/>
            <a:ext cx="132125" cy="393995"/>
          </a:xfrm>
          <a:custGeom>
            <a:avLst/>
            <a:gdLst>
              <a:gd name="T0" fmla="*/ 75 w 111"/>
              <a:gd name="T1" fmla="*/ 269 h 331"/>
              <a:gd name="T2" fmla="*/ 44 w 111"/>
              <a:gd name="T3" fmla="*/ 331 h 331"/>
              <a:gd name="T4" fmla="*/ 15 w 111"/>
              <a:gd name="T5" fmla="*/ 326 h 331"/>
              <a:gd name="T6" fmla="*/ 0 w 111"/>
              <a:gd name="T7" fmla="*/ 259 h 331"/>
              <a:gd name="T8" fmla="*/ 34 w 111"/>
              <a:gd name="T9" fmla="*/ 0 h 331"/>
              <a:gd name="T10" fmla="*/ 111 w 111"/>
              <a:gd name="T11" fmla="*/ 9 h 331"/>
              <a:gd name="T12" fmla="*/ 75 w 111"/>
              <a:gd name="T13" fmla="*/ 269 h 331"/>
            </a:gdLst>
            <a:ahLst/>
            <a:cxnLst>
              <a:cxn ang="0">
                <a:pos x="T0" y="T1"/>
              </a:cxn>
              <a:cxn ang="0">
                <a:pos x="T2" y="T3"/>
              </a:cxn>
              <a:cxn ang="0">
                <a:pos x="T4" y="T5"/>
              </a:cxn>
              <a:cxn ang="0">
                <a:pos x="T6" y="T7"/>
              </a:cxn>
              <a:cxn ang="0">
                <a:pos x="T8" y="T9"/>
              </a:cxn>
              <a:cxn ang="0">
                <a:pos x="T10" y="T11"/>
              </a:cxn>
              <a:cxn ang="0">
                <a:pos x="T12" y="T13"/>
              </a:cxn>
            </a:cxnLst>
            <a:rect l="0" t="0" r="r" b="b"/>
            <a:pathLst>
              <a:path w="111" h="331">
                <a:moveTo>
                  <a:pt x="75" y="269"/>
                </a:moveTo>
                <a:lnTo>
                  <a:pt x="44" y="331"/>
                </a:lnTo>
                <a:lnTo>
                  <a:pt x="15" y="326"/>
                </a:lnTo>
                <a:lnTo>
                  <a:pt x="0" y="259"/>
                </a:lnTo>
                <a:lnTo>
                  <a:pt x="34" y="0"/>
                </a:lnTo>
                <a:lnTo>
                  <a:pt x="111" y="9"/>
                </a:lnTo>
                <a:lnTo>
                  <a:pt x="75" y="26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7" name="Freeform 10"/>
          <p:cNvSpPr/>
          <p:nvPr/>
        </p:nvSpPr>
        <p:spPr bwMode="auto">
          <a:xfrm>
            <a:off x="6581493" y="3212873"/>
            <a:ext cx="104748" cy="121412"/>
          </a:xfrm>
          <a:custGeom>
            <a:avLst/>
            <a:gdLst>
              <a:gd name="T0" fmla="*/ 58 w 64"/>
              <a:gd name="T1" fmla="*/ 48 h 74"/>
              <a:gd name="T2" fmla="*/ 27 w 64"/>
              <a:gd name="T3" fmla="*/ 72 h 74"/>
              <a:gd name="T4" fmla="*/ 26 w 64"/>
              <a:gd name="T5" fmla="*/ 72 h 74"/>
              <a:gd name="T6" fmla="*/ 2 w 64"/>
              <a:gd name="T7" fmla="*/ 41 h 74"/>
              <a:gd name="T8" fmla="*/ 6 w 64"/>
              <a:gd name="T9" fmla="*/ 15 h 74"/>
              <a:gd name="T10" fmla="*/ 35 w 64"/>
              <a:gd name="T11" fmla="*/ 7 h 74"/>
              <a:gd name="T12" fmla="*/ 36 w 64"/>
              <a:gd name="T13" fmla="*/ 7 h 74"/>
              <a:gd name="T14" fmla="*/ 61 w 64"/>
              <a:gd name="T15" fmla="*/ 23 h 74"/>
              <a:gd name="T16" fmla="*/ 58 w 64"/>
              <a:gd name="T17"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4">
                <a:moveTo>
                  <a:pt x="58" y="48"/>
                </a:moveTo>
                <a:cubicBezTo>
                  <a:pt x="56" y="64"/>
                  <a:pt x="42" y="74"/>
                  <a:pt x="27" y="72"/>
                </a:cubicBezTo>
                <a:cubicBezTo>
                  <a:pt x="26" y="72"/>
                  <a:pt x="26" y="72"/>
                  <a:pt x="26" y="72"/>
                </a:cubicBezTo>
                <a:cubicBezTo>
                  <a:pt x="11" y="70"/>
                  <a:pt x="0" y="56"/>
                  <a:pt x="2" y="41"/>
                </a:cubicBezTo>
                <a:cubicBezTo>
                  <a:pt x="6" y="15"/>
                  <a:pt x="6" y="15"/>
                  <a:pt x="6" y="15"/>
                </a:cubicBezTo>
                <a:cubicBezTo>
                  <a:pt x="8" y="0"/>
                  <a:pt x="20" y="5"/>
                  <a:pt x="35" y="7"/>
                </a:cubicBezTo>
                <a:cubicBezTo>
                  <a:pt x="36" y="7"/>
                  <a:pt x="36" y="7"/>
                  <a:pt x="36" y="7"/>
                </a:cubicBezTo>
                <a:cubicBezTo>
                  <a:pt x="51" y="9"/>
                  <a:pt x="64" y="7"/>
                  <a:pt x="61" y="23"/>
                </a:cubicBezTo>
                <a:lnTo>
                  <a:pt x="58" y="4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8" name="Freeform 11"/>
          <p:cNvSpPr/>
          <p:nvPr/>
        </p:nvSpPr>
        <p:spPr bwMode="auto">
          <a:xfrm>
            <a:off x="6570780" y="3259295"/>
            <a:ext cx="114270" cy="109509"/>
          </a:xfrm>
          <a:custGeom>
            <a:avLst/>
            <a:gdLst>
              <a:gd name="T0" fmla="*/ 85 w 96"/>
              <a:gd name="T1" fmla="*/ 92 h 92"/>
              <a:gd name="T2" fmla="*/ 0 w 96"/>
              <a:gd name="T3" fmla="*/ 81 h 92"/>
              <a:gd name="T4" fmla="*/ 11 w 96"/>
              <a:gd name="T5" fmla="*/ 0 h 92"/>
              <a:gd name="T6" fmla="*/ 96 w 96"/>
              <a:gd name="T7" fmla="*/ 11 h 92"/>
              <a:gd name="T8" fmla="*/ 85 w 96"/>
              <a:gd name="T9" fmla="*/ 92 h 92"/>
            </a:gdLst>
            <a:ahLst/>
            <a:cxnLst>
              <a:cxn ang="0">
                <a:pos x="T0" y="T1"/>
              </a:cxn>
              <a:cxn ang="0">
                <a:pos x="T2" y="T3"/>
              </a:cxn>
              <a:cxn ang="0">
                <a:pos x="T4" y="T5"/>
              </a:cxn>
              <a:cxn ang="0">
                <a:pos x="T6" y="T7"/>
              </a:cxn>
              <a:cxn ang="0">
                <a:pos x="T8" y="T9"/>
              </a:cxn>
            </a:cxnLst>
            <a:rect l="0" t="0" r="r" b="b"/>
            <a:pathLst>
              <a:path w="96" h="92">
                <a:moveTo>
                  <a:pt x="85" y="92"/>
                </a:moveTo>
                <a:lnTo>
                  <a:pt x="0" y="81"/>
                </a:lnTo>
                <a:lnTo>
                  <a:pt x="11" y="0"/>
                </a:lnTo>
                <a:lnTo>
                  <a:pt x="96" y="11"/>
                </a:lnTo>
                <a:lnTo>
                  <a:pt x="85" y="92"/>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9" name="Freeform 12"/>
          <p:cNvSpPr/>
          <p:nvPr/>
        </p:nvSpPr>
        <p:spPr bwMode="auto">
          <a:xfrm>
            <a:off x="6562448" y="3662812"/>
            <a:ext cx="34520" cy="57135"/>
          </a:xfrm>
          <a:custGeom>
            <a:avLst/>
            <a:gdLst>
              <a:gd name="T0" fmla="*/ 0 w 21"/>
              <a:gd name="T1" fmla="*/ 6 h 35"/>
              <a:gd name="T2" fmla="*/ 5 w 21"/>
              <a:gd name="T3" fmla="*/ 27 h 35"/>
              <a:gd name="T4" fmla="*/ 21 w 21"/>
              <a:gd name="T5" fmla="*/ 10 h 35"/>
              <a:gd name="T6" fmla="*/ 0 w 21"/>
              <a:gd name="T7" fmla="*/ 6 h 35"/>
            </a:gdLst>
            <a:ahLst/>
            <a:cxnLst>
              <a:cxn ang="0">
                <a:pos x="T0" y="T1"/>
              </a:cxn>
              <a:cxn ang="0">
                <a:pos x="T2" y="T3"/>
              </a:cxn>
              <a:cxn ang="0">
                <a:pos x="T4" y="T5"/>
              </a:cxn>
              <a:cxn ang="0">
                <a:pos x="T6" y="T7"/>
              </a:cxn>
            </a:cxnLst>
            <a:rect l="0" t="0" r="r" b="b"/>
            <a:pathLst>
              <a:path w="21" h="35">
                <a:moveTo>
                  <a:pt x="0" y="6"/>
                </a:moveTo>
                <a:cubicBezTo>
                  <a:pt x="0" y="6"/>
                  <a:pt x="3" y="22"/>
                  <a:pt x="5" y="27"/>
                </a:cubicBezTo>
                <a:cubicBezTo>
                  <a:pt x="6" y="31"/>
                  <a:pt x="9" y="35"/>
                  <a:pt x="21" y="10"/>
                </a:cubicBezTo>
                <a:cubicBezTo>
                  <a:pt x="21" y="10"/>
                  <a:pt x="13" y="0"/>
                  <a:pt x="0" y="6"/>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0" name="Freeform 13"/>
          <p:cNvSpPr/>
          <p:nvPr/>
        </p:nvSpPr>
        <p:spPr bwMode="auto">
          <a:xfrm>
            <a:off x="6664816" y="3287862"/>
            <a:ext cx="30948" cy="199973"/>
          </a:xfrm>
          <a:custGeom>
            <a:avLst/>
            <a:gdLst>
              <a:gd name="T0" fmla="*/ 4 w 19"/>
              <a:gd name="T1" fmla="*/ 0 h 122"/>
              <a:gd name="T2" fmla="*/ 19 w 19"/>
              <a:gd name="T3" fmla="*/ 16 h 122"/>
              <a:gd name="T4" fmla="*/ 7 w 19"/>
              <a:gd name="T5" fmla="*/ 115 h 122"/>
              <a:gd name="T6" fmla="*/ 0 w 19"/>
              <a:gd name="T7" fmla="*/ 121 h 122"/>
              <a:gd name="T8" fmla="*/ 10 w 19"/>
              <a:gd name="T9" fmla="*/ 43 h 122"/>
              <a:gd name="T10" fmla="*/ 5 w 19"/>
              <a:gd name="T11" fmla="*/ 34 h 122"/>
              <a:gd name="T12" fmla="*/ 4 w 19"/>
              <a:gd name="T13" fmla="*/ 0 h 122"/>
            </a:gdLst>
            <a:ahLst/>
            <a:cxnLst>
              <a:cxn ang="0">
                <a:pos x="T0" y="T1"/>
              </a:cxn>
              <a:cxn ang="0">
                <a:pos x="T2" y="T3"/>
              </a:cxn>
              <a:cxn ang="0">
                <a:pos x="T4" y="T5"/>
              </a:cxn>
              <a:cxn ang="0">
                <a:pos x="T6" y="T7"/>
              </a:cxn>
              <a:cxn ang="0">
                <a:pos x="T8" y="T9"/>
              </a:cxn>
              <a:cxn ang="0">
                <a:pos x="T10" y="T11"/>
              </a:cxn>
              <a:cxn ang="0">
                <a:pos x="T12" y="T13"/>
              </a:cxn>
            </a:cxnLst>
            <a:rect l="0" t="0" r="r" b="b"/>
            <a:pathLst>
              <a:path w="19" h="122">
                <a:moveTo>
                  <a:pt x="4" y="0"/>
                </a:moveTo>
                <a:cubicBezTo>
                  <a:pt x="4" y="0"/>
                  <a:pt x="18" y="10"/>
                  <a:pt x="19" y="16"/>
                </a:cubicBezTo>
                <a:cubicBezTo>
                  <a:pt x="19" y="21"/>
                  <a:pt x="7" y="115"/>
                  <a:pt x="7" y="115"/>
                </a:cubicBezTo>
                <a:cubicBezTo>
                  <a:pt x="7" y="115"/>
                  <a:pt x="8" y="122"/>
                  <a:pt x="0" y="121"/>
                </a:cubicBezTo>
                <a:cubicBezTo>
                  <a:pt x="10" y="43"/>
                  <a:pt x="10" y="43"/>
                  <a:pt x="10" y="43"/>
                </a:cubicBezTo>
                <a:cubicBezTo>
                  <a:pt x="5" y="34"/>
                  <a:pt x="5" y="34"/>
                  <a:pt x="5" y="34"/>
                </a:cubicBezTo>
                <a:cubicBezTo>
                  <a:pt x="4" y="0"/>
                  <a:pt x="4" y="0"/>
                  <a:pt x="4"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51" name="Group 123"/>
          <p:cNvGrpSpPr/>
          <p:nvPr/>
        </p:nvGrpSpPr>
        <p:grpSpPr>
          <a:xfrm>
            <a:off x="5738750" y="3195912"/>
            <a:ext cx="613013" cy="465414"/>
            <a:chOff x="7170738" y="4168775"/>
            <a:chExt cx="817563" cy="620713"/>
          </a:xfrm>
          <a:solidFill>
            <a:schemeClr val="tx2">
              <a:lumMod val="20000"/>
              <a:lumOff val="80000"/>
            </a:schemeClr>
          </a:solidFill>
        </p:grpSpPr>
        <p:sp>
          <p:nvSpPr>
            <p:cNvPr id="52" name="Freeform 14"/>
            <p:cNvSpPr/>
            <p:nvPr/>
          </p:nvSpPr>
          <p:spPr bwMode="auto">
            <a:xfrm>
              <a:off x="7170738" y="4168775"/>
              <a:ext cx="785813" cy="354013"/>
            </a:xfrm>
            <a:custGeom>
              <a:avLst/>
              <a:gdLst>
                <a:gd name="T0" fmla="*/ 246 w 495"/>
                <a:gd name="T1" fmla="*/ 223 h 223"/>
                <a:gd name="T2" fmla="*/ 0 w 495"/>
                <a:gd name="T3" fmla="*/ 111 h 223"/>
                <a:gd name="T4" fmla="*/ 252 w 495"/>
                <a:gd name="T5" fmla="*/ 0 h 223"/>
                <a:gd name="T6" fmla="*/ 495 w 495"/>
                <a:gd name="T7" fmla="*/ 109 h 223"/>
                <a:gd name="T8" fmla="*/ 246 w 495"/>
                <a:gd name="T9" fmla="*/ 223 h 223"/>
              </a:gdLst>
              <a:ahLst/>
              <a:cxnLst>
                <a:cxn ang="0">
                  <a:pos x="T0" y="T1"/>
                </a:cxn>
                <a:cxn ang="0">
                  <a:pos x="T2" y="T3"/>
                </a:cxn>
                <a:cxn ang="0">
                  <a:pos x="T4" y="T5"/>
                </a:cxn>
                <a:cxn ang="0">
                  <a:pos x="T6" y="T7"/>
                </a:cxn>
                <a:cxn ang="0">
                  <a:pos x="T8" y="T9"/>
                </a:cxn>
              </a:cxnLst>
              <a:rect l="0" t="0" r="r" b="b"/>
              <a:pathLst>
                <a:path w="495" h="223">
                  <a:moveTo>
                    <a:pt x="246" y="223"/>
                  </a:moveTo>
                  <a:lnTo>
                    <a:pt x="0" y="111"/>
                  </a:lnTo>
                  <a:lnTo>
                    <a:pt x="252" y="0"/>
                  </a:lnTo>
                  <a:lnTo>
                    <a:pt x="495" y="109"/>
                  </a:lnTo>
                  <a:lnTo>
                    <a:pt x="246" y="2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3" name="Rectangle 15"/>
            <p:cNvSpPr>
              <a:spLocks noChangeArrowheads="1"/>
            </p:cNvSpPr>
            <p:nvPr/>
          </p:nvSpPr>
          <p:spPr bwMode="auto">
            <a:xfrm>
              <a:off x="7924800" y="4335463"/>
              <a:ext cx="23813" cy="257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4" name="Oval 16"/>
            <p:cNvSpPr>
              <a:spLocks noChangeArrowheads="1"/>
            </p:cNvSpPr>
            <p:nvPr/>
          </p:nvSpPr>
          <p:spPr bwMode="auto">
            <a:xfrm>
              <a:off x="7897813" y="4564063"/>
              <a:ext cx="76200" cy="777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5" name="Freeform 17"/>
            <p:cNvSpPr/>
            <p:nvPr/>
          </p:nvSpPr>
          <p:spPr bwMode="auto">
            <a:xfrm>
              <a:off x="7888288" y="4605338"/>
              <a:ext cx="55563" cy="171450"/>
            </a:xfrm>
            <a:custGeom>
              <a:avLst/>
              <a:gdLst>
                <a:gd name="T0" fmla="*/ 14 w 26"/>
                <a:gd name="T1" fmla="*/ 4 h 79"/>
                <a:gd name="T2" fmla="*/ 6 w 26"/>
                <a:gd name="T3" fmla="*/ 79 h 79"/>
                <a:gd name="T4" fmla="*/ 26 w 26"/>
                <a:gd name="T5" fmla="*/ 79 h 79"/>
                <a:gd name="T6" fmla="*/ 26 w 26"/>
                <a:gd name="T7" fmla="*/ 0 h 79"/>
                <a:gd name="T8" fmla="*/ 14 w 26"/>
                <a:gd name="T9" fmla="*/ 4 h 79"/>
              </a:gdLst>
              <a:ahLst/>
              <a:cxnLst>
                <a:cxn ang="0">
                  <a:pos x="T0" y="T1"/>
                </a:cxn>
                <a:cxn ang="0">
                  <a:pos x="T2" y="T3"/>
                </a:cxn>
                <a:cxn ang="0">
                  <a:pos x="T4" y="T5"/>
                </a:cxn>
                <a:cxn ang="0">
                  <a:pos x="T6" y="T7"/>
                </a:cxn>
                <a:cxn ang="0">
                  <a:pos x="T8" y="T9"/>
                </a:cxn>
              </a:cxnLst>
              <a:rect l="0" t="0" r="r" b="b"/>
              <a:pathLst>
                <a:path w="26" h="79">
                  <a:moveTo>
                    <a:pt x="14" y="4"/>
                  </a:moveTo>
                  <a:cubicBezTo>
                    <a:pt x="14" y="4"/>
                    <a:pt x="0" y="34"/>
                    <a:pt x="6" y="79"/>
                  </a:cubicBezTo>
                  <a:cubicBezTo>
                    <a:pt x="26" y="79"/>
                    <a:pt x="26" y="79"/>
                    <a:pt x="26" y="79"/>
                  </a:cubicBezTo>
                  <a:cubicBezTo>
                    <a:pt x="26" y="0"/>
                    <a:pt x="26" y="0"/>
                    <a:pt x="26" y="0"/>
                  </a:cubicBezTo>
                  <a:cubicBezTo>
                    <a:pt x="26" y="0"/>
                    <a:pt x="14" y="7"/>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6" name="Freeform 18"/>
            <p:cNvSpPr/>
            <p:nvPr/>
          </p:nvSpPr>
          <p:spPr bwMode="auto">
            <a:xfrm>
              <a:off x="7932738" y="4605338"/>
              <a:ext cx="55563" cy="171450"/>
            </a:xfrm>
            <a:custGeom>
              <a:avLst/>
              <a:gdLst>
                <a:gd name="T0" fmla="*/ 11 w 25"/>
                <a:gd name="T1" fmla="*/ 4 h 79"/>
                <a:gd name="T2" fmla="*/ 20 w 25"/>
                <a:gd name="T3" fmla="*/ 79 h 79"/>
                <a:gd name="T4" fmla="*/ 0 w 25"/>
                <a:gd name="T5" fmla="*/ 79 h 79"/>
                <a:gd name="T6" fmla="*/ 0 w 25"/>
                <a:gd name="T7" fmla="*/ 0 h 79"/>
                <a:gd name="T8" fmla="*/ 11 w 25"/>
                <a:gd name="T9" fmla="*/ 4 h 79"/>
              </a:gdLst>
              <a:ahLst/>
              <a:cxnLst>
                <a:cxn ang="0">
                  <a:pos x="T0" y="T1"/>
                </a:cxn>
                <a:cxn ang="0">
                  <a:pos x="T2" y="T3"/>
                </a:cxn>
                <a:cxn ang="0">
                  <a:pos x="T4" y="T5"/>
                </a:cxn>
                <a:cxn ang="0">
                  <a:pos x="T6" y="T7"/>
                </a:cxn>
                <a:cxn ang="0">
                  <a:pos x="T8" y="T9"/>
                </a:cxn>
              </a:cxnLst>
              <a:rect l="0" t="0" r="r" b="b"/>
              <a:pathLst>
                <a:path w="25" h="79">
                  <a:moveTo>
                    <a:pt x="11" y="4"/>
                  </a:moveTo>
                  <a:cubicBezTo>
                    <a:pt x="11" y="4"/>
                    <a:pt x="25" y="34"/>
                    <a:pt x="20" y="79"/>
                  </a:cubicBezTo>
                  <a:cubicBezTo>
                    <a:pt x="0" y="79"/>
                    <a:pt x="0" y="79"/>
                    <a:pt x="0" y="79"/>
                  </a:cubicBezTo>
                  <a:cubicBezTo>
                    <a:pt x="0" y="0"/>
                    <a:pt x="0" y="0"/>
                    <a:pt x="0" y="0"/>
                  </a:cubicBezTo>
                  <a:cubicBezTo>
                    <a:pt x="0" y="0"/>
                    <a:pt x="11" y="7"/>
                    <a:pt x="1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7" name="Freeform 19"/>
            <p:cNvSpPr/>
            <p:nvPr/>
          </p:nvSpPr>
          <p:spPr bwMode="auto">
            <a:xfrm>
              <a:off x="7327900" y="4449763"/>
              <a:ext cx="455613" cy="339725"/>
            </a:xfrm>
            <a:custGeom>
              <a:avLst/>
              <a:gdLst>
                <a:gd name="T0" fmla="*/ 209 w 209"/>
                <a:gd name="T1" fmla="*/ 0 h 156"/>
                <a:gd name="T2" fmla="*/ 104 w 209"/>
                <a:gd name="T3" fmla="*/ 49 h 156"/>
                <a:gd name="T4" fmla="*/ 0 w 209"/>
                <a:gd name="T5" fmla="*/ 0 h 156"/>
                <a:gd name="T6" fmla="*/ 0 w 209"/>
                <a:gd name="T7" fmla="*/ 120 h 156"/>
                <a:gd name="T8" fmla="*/ 102 w 209"/>
                <a:gd name="T9" fmla="*/ 156 h 156"/>
                <a:gd name="T10" fmla="*/ 102 w 209"/>
                <a:gd name="T11" fmla="*/ 156 h 156"/>
                <a:gd name="T12" fmla="*/ 104 w 209"/>
                <a:gd name="T13" fmla="*/ 156 h 156"/>
                <a:gd name="T14" fmla="*/ 107 w 209"/>
                <a:gd name="T15" fmla="*/ 156 h 156"/>
                <a:gd name="T16" fmla="*/ 107 w 209"/>
                <a:gd name="T17" fmla="*/ 156 h 156"/>
                <a:gd name="T18" fmla="*/ 209 w 209"/>
                <a:gd name="T19" fmla="*/ 120 h 156"/>
                <a:gd name="T20" fmla="*/ 209 w 209"/>
                <a:gd name="T21"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9" h="156">
                  <a:moveTo>
                    <a:pt x="209" y="0"/>
                  </a:moveTo>
                  <a:cubicBezTo>
                    <a:pt x="209" y="1"/>
                    <a:pt x="121" y="41"/>
                    <a:pt x="104" y="49"/>
                  </a:cubicBezTo>
                  <a:cubicBezTo>
                    <a:pt x="87" y="41"/>
                    <a:pt x="0" y="1"/>
                    <a:pt x="0" y="0"/>
                  </a:cubicBezTo>
                  <a:cubicBezTo>
                    <a:pt x="0" y="120"/>
                    <a:pt x="0" y="120"/>
                    <a:pt x="0" y="120"/>
                  </a:cubicBezTo>
                  <a:cubicBezTo>
                    <a:pt x="28" y="150"/>
                    <a:pt x="84" y="155"/>
                    <a:pt x="102" y="156"/>
                  </a:cubicBezTo>
                  <a:cubicBezTo>
                    <a:pt x="102" y="156"/>
                    <a:pt x="102" y="156"/>
                    <a:pt x="102" y="156"/>
                  </a:cubicBezTo>
                  <a:cubicBezTo>
                    <a:pt x="102" y="156"/>
                    <a:pt x="103" y="156"/>
                    <a:pt x="104" y="156"/>
                  </a:cubicBezTo>
                  <a:cubicBezTo>
                    <a:pt x="106" y="156"/>
                    <a:pt x="107" y="156"/>
                    <a:pt x="107" y="156"/>
                  </a:cubicBezTo>
                  <a:cubicBezTo>
                    <a:pt x="107" y="156"/>
                    <a:pt x="107" y="156"/>
                    <a:pt x="107" y="156"/>
                  </a:cubicBezTo>
                  <a:cubicBezTo>
                    <a:pt x="125" y="155"/>
                    <a:pt x="181" y="150"/>
                    <a:pt x="209" y="120"/>
                  </a:cubicBezTo>
                  <a:lnTo>
                    <a:pt x="20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58" name="Freeform 20"/>
          <p:cNvSpPr>
            <a:spLocks noEditPoints="1"/>
          </p:cNvSpPr>
          <p:nvPr/>
        </p:nvSpPr>
        <p:spPr bwMode="auto">
          <a:xfrm>
            <a:off x="5240008" y="1607138"/>
            <a:ext cx="358285" cy="377330"/>
          </a:xfrm>
          <a:custGeom>
            <a:avLst/>
            <a:gdLst>
              <a:gd name="T0" fmla="*/ 168 w 219"/>
              <a:gd name="T1" fmla="*/ 224 h 231"/>
              <a:gd name="T2" fmla="*/ 197 w 219"/>
              <a:gd name="T3" fmla="*/ 212 h 231"/>
              <a:gd name="T4" fmla="*/ 168 w 219"/>
              <a:gd name="T5" fmla="*/ 132 h 231"/>
              <a:gd name="T6" fmla="*/ 168 w 219"/>
              <a:gd name="T7" fmla="*/ 150 h 231"/>
              <a:gd name="T8" fmla="*/ 192 w 219"/>
              <a:gd name="T9" fmla="*/ 190 h 231"/>
              <a:gd name="T10" fmla="*/ 168 w 219"/>
              <a:gd name="T11" fmla="*/ 209 h 231"/>
              <a:gd name="T12" fmla="*/ 168 w 219"/>
              <a:gd name="T13" fmla="*/ 224 h 231"/>
              <a:gd name="T14" fmla="*/ 168 w 219"/>
              <a:gd name="T15" fmla="*/ 203 h 231"/>
              <a:gd name="T16" fmla="*/ 168 w 219"/>
              <a:gd name="T17" fmla="*/ 157 h 231"/>
              <a:gd name="T18" fmla="*/ 181 w 219"/>
              <a:gd name="T19" fmla="*/ 187 h 231"/>
              <a:gd name="T20" fmla="*/ 168 w 219"/>
              <a:gd name="T21" fmla="*/ 203 h 231"/>
              <a:gd name="T22" fmla="*/ 146 w 219"/>
              <a:gd name="T23" fmla="*/ 112 h 231"/>
              <a:gd name="T24" fmla="*/ 141 w 219"/>
              <a:gd name="T25" fmla="*/ 98 h 231"/>
              <a:gd name="T26" fmla="*/ 141 w 219"/>
              <a:gd name="T27" fmla="*/ 44 h 231"/>
              <a:gd name="T28" fmla="*/ 146 w 219"/>
              <a:gd name="T29" fmla="*/ 37 h 231"/>
              <a:gd name="T30" fmla="*/ 148 w 219"/>
              <a:gd name="T31" fmla="*/ 37 h 231"/>
              <a:gd name="T32" fmla="*/ 148 w 219"/>
              <a:gd name="T33" fmla="*/ 14 h 231"/>
              <a:gd name="T34" fmla="*/ 146 w 219"/>
              <a:gd name="T35" fmla="*/ 14 h 231"/>
              <a:gd name="T36" fmla="*/ 146 w 219"/>
              <a:gd name="T37" fmla="*/ 13 h 231"/>
              <a:gd name="T38" fmla="*/ 114 w 219"/>
              <a:gd name="T39" fmla="*/ 0 h 231"/>
              <a:gd name="T40" fmla="*/ 81 w 219"/>
              <a:gd name="T41" fmla="*/ 13 h 231"/>
              <a:gd name="T42" fmla="*/ 81 w 219"/>
              <a:gd name="T43" fmla="*/ 14 h 231"/>
              <a:gd name="T44" fmla="*/ 80 w 219"/>
              <a:gd name="T45" fmla="*/ 14 h 231"/>
              <a:gd name="T46" fmla="*/ 80 w 219"/>
              <a:gd name="T47" fmla="*/ 37 h 231"/>
              <a:gd name="T48" fmla="*/ 81 w 219"/>
              <a:gd name="T49" fmla="*/ 37 h 231"/>
              <a:gd name="T50" fmla="*/ 90 w 219"/>
              <a:gd name="T51" fmla="*/ 45 h 231"/>
              <a:gd name="T52" fmla="*/ 90 w 219"/>
              <a:gd name="T53" fmla="*/ 98 h 231"/>
              <a:gd name="T54" fmla="*/ 83 w 219"/>
              <a:gd name="T55" fmla="*/ 112 h 231"/>
              <a:gd name="T56" fmla="*/ 31 w 219"/>
              <a:gd name="T57" fmla="*/ 212 h 231"/>
              <a:gd name="T58" fmla="*/ 114 w 219"/>
              <a:gd name="T59" fmla="*/ 230 h 231"/>
              <a:gd name="T60" fmla="*/ 168 w 219"/>
              <a:gd name="T61" fmla="*/ 224 h 231"/>
              <a:gd name="T62" fmla="*/ 168 w 219"/>
              <a:gd name="T63" fmla="*/ 209 h 231"/>
              <a:gd name="T64" fmla="*/ 144 w 219"/>
              <a:gd name="T65" fmla="*/ 212 h 231"/>
              <a:gd name="T66" fmla="*/ 144 w 219"/>
              <a:gd name="T67" fmla="*/ 212 h 231"/>
              <a:gd name="T68" fmla="*/ 168 w 219"/>
              <a:gd name="T69" fmla="*/ 203 h 231"/>
              <a:gd name="T70" fmla="*/ 168 w 219"/>
              <a:gd name="T71" fmla="*/ 157 h 231"/>
              <a:gd name="T72" fmla="*/ 149 w 219"/>
              <a:gd name="T73" fmla="*/ 134 h 231"/>
              <a:gd name="T74" fmla="*/ 168 w 219"/>
              <a:gd name="T75" fmla="*/ 150 h 231"/>
              <a:gd name="T76" fmla="*/ 168 w 219"/>
              <a:gd name="T77" fmla="*/ 132 h 231"/>
              <a:gd name="T78" fmla="*/ 146 w 219"/>
              <a:gd name="T79" fmla="*/ 1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9" h="231">
                <a:moveTo>
                  <a:pt x="168" y="224"/>
                </a:moveTo>
                <a:cubicBezTo>
                  <a:pt x="179" y="221"/>
                  <a:pt x="189" y="217"/>
                  <a:pt x="197" y="212"/>
                </a:cubicBezTo>
                <a:cubicBezTo>
                  <a:pt x="219" y="196"/>
                  <a:pt x="191" y="157"/>
                  <a:pt x="168" y="132"/>
                </a:cubicBezTo>
                <a:cubicBezTo>
                  <a:pt x="168" y="150"/>
                  <a:pt x="168" y="150"/>
                  <a:pt x="168" y="150"/>
                </a:cubicBezTo>
                <a:cubicBezTo>
                  <a:pt x="180" y="162"/>
                  <a:pt x="193" y="177"/>
                  <a:pt x="192" y="190"/>
                </a:cubicBezTo>
                <a:cubicBezTo>
                  <a:pt x="192" y="201"/>
                  <a:pt x="180" y="207"/>
                  <a:pt x="168" y="209"/>
                </a:cubicBezTo>
                <a:cubicBezTo>
                  <a:pt x="168" y="224"/>
                  <a:pt x="168" y="224"/>
                  <a:pt x="168" y="224"/>
                </a:cubicBezTo>
                <a:close/>
                <a:moveTo>
                  <a:pt x="168" y="203"/>
                </a:moveTo>
                <a:cubicBezTo>
                  <a:pt x="168" y="157"/>
                  <a:pt x="168" y="157"/>
                  <a:pt x="168" y="157"/>
                </a:cubicBezTo>
                <a:cubicBezTo>
                  <a:pt x="175" y="167"/>
                  <a:pt x="182" y="179"/>
                  <a:pt x="181" y="187"/>
                </a:cubicBezTo>
                <a:cubicBezTo>
                  <a:pt x="180" y="194"/>
                  <a:pt x="175" y="199"/>
                  <a:pt x="168" y="203"/>
                </a:cubicBezTo>
                <a:close/>
                <a:moveTo>
                  <a:pt x="146" y="112"/>
                </a:moveTo>
                <a:cubicBezTo>
                  <a:pt x="146" y="112"/>
                  <a:pt x="141" y="109"/>
                  <a:pt x="141" y="98"/>
                </a:cubicBezTo>
                <a:cubicBezTo>
                  <a:pt x="141" y="90"/>
                  <a:pt x="141" y="56"/>
                  <a:pt x="141" y="44"/>
                </a:cubicBezTo>
                <a:cubicBezTo>
                  <a:pt x="144" y="43"/>
                  <a:pt x="146" y="40"/>
                  <a:pt x="146" y="37"/>
                </a:cubicBezTo>
                <a:cubicBezTo>
                  <a:pt x="148" y="37"/>
                  <a:pt x="148" y="37"/>
                  <a:pt x="148" y="37"/>
                </a:cubicBezTo>
                <a:cubicBezTo>
                  <a:pt x="148" y="14"/>
                  <a:pt x="148" y="14"/>
                  <a:pt x="148" y="14"/>
                </a:cubicBezTo>
                <a:cubicBezTo>
                  <a:pt x="146" y="14"/>
                  <a:pt x="146" y="14"/>
                  <a:pt x="146" y="14"/>
                </a:cubicBezTo>
                <a:cubicBezTo>
                  <a:pt x="146" y="14"/>
                  <a:pt x="146" y="13"/>
                  <a:pt x="146" y="13"/>
                </a:cubicBezTo>
                <a:cubicBezTo>
                  <a:pt x="146" y="6"/>
                  <a:pt x="132" y="0"/>
                  <a:pt x="114" y="0"/>
                </a:cubicBezTo>
                <a:cubicBezTo>
                  <a:pt x="95" y="0"/>
                  <a:pt x="81" y="6"/>
                  <a:pt x="81" y="13"/>
                </a:cubicBezTo>
                <a:cubicBezTo>
                  <a:pt x="81" y="13"/>
                  <a:pt x="81" y="14"/>
                  <a:pt x="81" y="14"/>
                </a:cubicBezTo>
                <a:cubicBezTo>
                  <a:pt x="80" y="14"/>
                  <a:pt x="80" y="14"/>
                  <a:pt x="80" y="14"/>
                </a:cubicBezTo>
                <a:cubicBezTo>
                  <a:pt x="80" y="37"/>
                  <a:pt x="80" y="37"/>
                  <a:pt x="80" y="37"/>
                </a:cubicBezTo>
                <a:cubicBezTo>
                  <a:pt x="81" y="37"/>
                  <a:pt x="81" y="37"/>
                  <a:pt x="81" y="37"/>
                </a:cubicBezTo>
                <a:cubicBezTo>
                  <a:pt x="81" y="40"/>
                  <a:pt x="84" y="43"/>
                  <a:pt x="90" y="45"/>
                </a:cubicBezTo>
                <a:cubicBezTo>
                  <a:pt x="90" y="56"/>
                  <a:pt x="90" y="90"/>
                  <a:pt x="90" y="98"/>
                </a:cubicBezTo>
                <a:cubicBezTo>
                  <a:pt x="90" y="109"/>
                  <a:pt x="83" y="112"/>
                  <a:pt x="83" y="112"/>
                </a:cubicBezTo>
                <a:cubicBezTo>
                  <a:pt x="71" y="119"/>
                  <a:pt x="0" y="190"/>
                  <a:pt x="31" y="212"/>
                </a:cubicBezTo>
                <a:cubicBezTo>
                  <a:pt x="58" y="231"/>
                  <a:pt x="105" y="230"/>
                  <a:pt x="114" y="230"/>
                </a:cubicBezTo>
                <a:cubicBezTo>
                  <a:pt x="121" y="230"/>
                  <a:pt x="145" y="230"/>
                  <a:pt x="168" y="224"/>
                </a:cubicBezTo>
                <a:cubicBezTo>
                  <a:pt x="168" y="209"/>
                  <a:pt x="168" y="209"/>
                  <a:pt x="168" y="209"/>
                </a:cubicBezTo>
                <a:cubicBezTo>
                  <a:pt x="156" y="212"/>
                  <a:pt x="144" y="212"/>
                  <a:pt x="144" y="212"/>
                </a:cubicBezTo>
                <a:cubicBezTo>
                  <a:pt x="144" y="212"/>
                  <a:pt x="144" y="212"/>
                  <a:pt x="144" y="212"/>
                </a:cubicBezTo>
                <a:cubicBezTo>
                  <a:pt x="144" y="212"/>
                  <a:pt x="158" y="210"/>
                  <a:pt x="168" y="203"/>
                </a:cubicBezTo>
                <a:cubicBezTo>
                  <a:pt x="168" y="157"/>
                  <a:pt x="168" y="157"/>
                  <a:pt x="168" y="157"/>
                </a:cubicBezTo>
                <a:cubicBezTo>
                  <a:pt x="159" y="144"/>
                  <a:pt x="149" y="134"/>
                  <a:pt x="149" y="134"/>
                </a:cubicBezTo>
                <a:cubicBezTo>
                  <a:pt x="149" y="134"/>
                  <a:pt x="158" y="141"/>
                  <a:pt x="168" y="150"/>
                </a:cubicBezTo>
                <a:cubicBezTo>
                  <a:pt x="168" y="132"/>
                  <a:pt x="168" y="132"/>
                  <a:pt x="168" y="132"/>
                </a:cubicBezTo>
                <a:cubicBezTo>
                  <a:pt x="159" y="122"/>
                  <a:pt x="150" y="114"/>
                  <a:pt x="146" y="112"/>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3" name="Freeform 25"/>
          <p:cNvSpPr>
            <a:spLocks noEditPoints="1"/>
          </p:cNvSpPr>
          <p:nvPr/>
        </p:nvSpPr>
        <p:spPr bwMode="auto">
          <a:xfrm>
            <a:off x="6721951" y="1225047"/>
            <a:ext cx="169025" cy="457081"/>
          </a:xfrm>
          <a:custGeom>
            <a:avLst/>
            <a:gdLst>
              <a:gd name="T0" fmla="*/ 51 w 103"/>
              <a:gd name="T1" fmla="*/ 280 h 280"/>
              <a:gd name="T2" fmla="*/ 103 w 103"/>
              <a:gd name="T3" fmla="*/ 140 h 280"/>
              <a:gd name="T4" fmla="*/ 51 w 103"/>
              <a:gd name="T5" fmla="*/ 0 h 280"/>
              <a:gd name="T6" fmla="*/ 51 w 103"/>
              <a:gd name="T7" fmla="*/ 22 h 280"/>
              <a:gd name="T8" fmla="*/ 94 w 103"/>
              <a:gd name="T9" fmla="*/ 140 h 280"/>
              <a:gd name="T10" fmla="*/ 51 w 103"/>
              <a:gd name="T11" fmla="*/ 257 h 280"/>
              <a:gd name="T12" fmla="*/ 51 w 103"/>
              <a:gd name="T13" fmla="*/ 280 h 280"/>
              <a:gd name="T14" fmla="*/ 51 w 103"/>
              <a:gd name="T15" fmla="*/ 0 h 280"/>
              <a:gd name="T16" fmla="*/ 0 w 103"/>
              <a:gd name="T17" fmla="*/ 140 h 280"/>
              <a:gd name="T18" fmla="*/ 51 w 103"/>
              <a:gd name="T19" fmla="*/ 280 h 280"/>
              <a:gd name="T20" fmla="*/ 51 w 103"/>
              <a:gd name="T21" fmla="*/ 280 h 280"/>
              <a:gd name="T22" fmla="*/ 51 w 103"/>
              <a:gd name="T23" fmla="*/ 257 h 280"/>
              <a:gd name="T24" fmla="*/ 51 w 103"/>
              <a:gd name="T25" fmla="*/ 257 h 280"/>
              <a:gd name="T26" fmla="*/ 51 w 103"/>
              <a:gd name="T27" fmla="*/ 257 h 280"/>
              <a:gd name="T28" fmla="*/ 8 w 103"/>
              <a:gd name="T29" fmla="*/ 140 h 280"/>
              <a:gd name="T30" fmla="*/ 51 w 103"/>
              <a:gd name="T31" fmla="*/ 22 h 280"/>
              <a:gd name="T32" fmla="*/ 51 w 103"/>
              <a:gd name="T33" fmla="*/ 22 h 280"/>
              <a:gd name="T34" fmla="*/ 51 w 103"/>
              <a:gd name="T35"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3" h="280">
                <a:moveTo>
                  <a:pt x="51" y="280"/>
                </a:moveTo>
                <a:cubicBezTo>
                  <a:pt x="80" y="280"/>
                  <a:pt x="103" y="217"/>
                  <a:pt x="103" y="140"/>
                </a:cubicBezTo>
                <a:cubicBezTo>
                  <a:pt x="103" y="62"/>
                  <a:pt x="80" y="0"/>
                  <a:pt x="51" y="0"/>
                </a:cubicBezTo>
                <a:cubicBezTo>
                  <a:pt x="51" y="22"/>
                  <a:pt x="51" y="22"/>
                  <a:pt x="51" y="22"/>
                </a:cubicBezTo>
                <a:cubicBezTo>
                  <a:pt x="75" y="22"/>
                  <a:pt x="94" y="75"/>
                  <a:pt x="94" y="140"/>
                </a:cubicBezTo>
                <a:cubicBezTo>
                  <a:pt x="94" y="204"/>
                  <a:pt x="75" y="257"/>
                  <a:pt x="51" y="257"/>
                </a:cubicBezTo>
                <a:lnTo>
                  <a:pt x="51" y="280"/>
                </a:lnTo>
                <a:close/>
                <a:moveTo>
                  <a:pt x="51" y="0"/>
                </a:moveTo>
                <a:cubicBezTo>
                  <a:pt x="23" y="0"/>
                  <a:pt x="0" y="62"/>
                  <a:pt x="0" y="140"/>
                </a:cubicBezTo>
                <a:cubicBezTo>
                  <a:pt x="0" y="217"/>
                  <a:pt x="23" y="280"/>
                  <a:pt x="51" y="280"/>
                </a:cubicBezTo>
                <a:cubicBezTo>
                  <a:pt x="51" y="280"/>
                  <a:pt x="51" y="280"/>
                  <a:pt x="51" y="280"/>
                </a:cubicBezTo>
                <a:cubicBezTo>
                  <a:pt x="51" y="257"/>
                  <a:pt x="51" y="257"/>
                  <a:pt x="51" y="257"/>
                </a:cubicBezTo>
                <a:cubicBezTo>
                  <a:pt x="51" y="257"/>
                  <a:pt x="51" y="257"/>
                  <a:pt x="51" y="257"/>
                </a:cubicBezTo>
                <a:cubicBezTo>
                  <a:pt x="51" y="257"/>
                  <a:pt x="51" y="257"/>
                  <a:pt x="51" y="257"/>
                </a:cubicBezTo>
                <a:cubicBezTo>
                  <a:pt x="27" y="257"/>
                  <a:pt x="8" y="204"/>
                  <a:pt x="8" y="140"/>
                </a:cubicBezTo>
                <a:cubicBezTo>
                  <a:pt x="8" y="75"/>
                  <a:pt x="27" y="22"/>
                  <a:pt x="51" y="22"/>
                </a:cubicBezTo>
                <a:cubicBezTo>
                  <a:pt x="51" y="22"/>
                  <a:pt x="51" y="22"/>
                  <a:pt x="51" y="22"/>
                </a:cubicBezTo>
                <a:cubicBezTo>
                  <a:pt x="51" y="0"/>
                  <a:pt x="51" y="0"/>
                  <a:pt x="51"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4" name="Freeform 26"/>
          <p:cNvSpPr>
            <a:spLocks noEditPoints="1"/>
          </p:cNvSpPr>
          <p:nvPr/>
        </p:nvSpPr>
        <p:spPr bwMode="auto">
          <a:xfrm>
            <a:off x="6576732" y="1369074"/>
            <a:ext cx="458272" cy="167835"/>
          </a:xfrm>
          <a:custGeom>
            <a:avLst/>
            <a:gdLst>
              <a:gd name="T0" fmla="*/ 280 w 280"/>
              <a:gd name="T1" fmla="*/ 52 h 103"/>
              <a:gd name="T2" fmla="*/ 140 w 280"/>
              <a:gd name="T3" fmla="*/ 0 h 103"/>
              <a:gd name="T4" fmla="*/ 140 w 280"/>
              <a:gd name="T5" fmla="*/ 8 h 103"/>
              <a:gd name="T6" fmla="*/ 257 w 280"/>
              <a:gd name="T7" fmla="*/ 52 h 103"/>
              <a:gd name="T8" fmla="*/ 140 w 280"/>
              <a:gd name="T9" fmla="*/ 95 h 103"/>
              <a:gd name="T10" fmla="*/ 140 w 280"/>
              <a:gd name="T11" fmla="*/ 103 h 103"/>
              <a:gd name="T12" fmla="*/ 280 w 280"/>
              <a:gd name="T13" fmla="*/ 52 h 103"/>
              <a:gd name="T14" fmla="*/ 140 w 280"/>
              <a:gd name="T15" fmla="*/ 0 h 103"/>
              <a:gd name="T16" fmla="*/ 140 w 280"/>
              <a:gd name="T17" fmla="*/ 0 h 103"/>
              <a:gd name="T18" fmla="*/ 0 w 280"/>
              <a:gd name="T19" fmla="*/ 52 h 103"/>
              <a:gd name="T20" fmla="*/ 140 w 280"/>
              <a:gd name="T21" fmla="*/ 103 h 103"/>
              <a:gd name="T22" fmla="*/ 140 w 280"/>
              <a:gd name="T23" fmla="*/ 103 h 103"/>
              <a:gd name="T24" fmla="*/ 140 w 280"/>
              <a:gd name="T25" fmla="*/ 95 h 103"/>
              <a:gd name="T26" fmla="*/ 140 w 280"/>
              <a:gd name="T27" fmla="*/ 95 h 103"/>
              <a:gd name="T28" fmla="*/ 23 w 280"/>
              <a:gd name="T29" fmla="*/ 52 h 103"/>
              <a:gd name="T30" fmla="*/ 23 w 280"/>
              <a:gd name="T31" fmla="*/ 52 h 103"/>
              <a:gd name="T32" fmla="*/ 140 w 280"/>
              <a:gd name="T33" fmla="*/ 8 h 103"/>
              <a:gd name="T34" fmla="*/ 140 w 280"/>
              <a:gd name="T35" fmla="*/ 8 h 103"/>
              <a:gd name="T36" fmla="*/ 140 w 280"/>
              <a:gd name="T3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03">
                <a:moveTo>
                  <a:pt x="280" y="52"/>
                </a:moveTo>
                <a:cubicBezTo>
                  <a:pt x="280" y="23"/>
                  <a:pt x="217" y="0"/>
                  <a:pt x="140" y="0"/>
                </a:cubicBezTo>
                <a:cubicBezTo>
                  <a:pt x="140" y="8"/>
                  <a:pt x="140" y="8"/>
                  <a:pt x="140" y="8"/>
                </a:cubicBezTo>
                <a:cubicBezTo>
                  <a:pt x="205" y="8"/>
                  <a:pt x="257" y="28"/>
                  <a:pt x="257" y="52"/>
                </a:cubicBezTo>
                <a:cubicBezTo>
                  <a:pt x="257" y="75"/>
                  <a:pt x="205" y="95"/>
                  <a:pt x="140" y="95"/>
                </a:cubicBezTo>
                <a:cubicBezTo>
                  <a:pt x="140" y="103"/>
                  <a:pt x="140" y="103"/>
                  <a:pt x="140" y="103"/>
                </a:cubicBezTo>
                <a:cubicBezTo>
                  <a:pt x="217" y="103"/>
                  <a:pt x="280" y="80"/>
                  <a:pt x="280" y="52"/>
                </a:cubicBezTo>
                <a:close/>
                <a:moveTo>
                  <a:pt x="140" y="0"/>
                </a:moveTo>
                <a:cubicBezTo>
                  <a:pt x="140" y="0"/>
                  <a:pt x="140" y="0"/>
                  <a:pt x="140" y="0"/>
                </a:cubicBezTo>
                <a:cubicBezTo>
                  <a:pt x="63" y="0"/>
                  <a:pt x="0" y="23"/>
                  <a:pt x="0" y="52"/>
                </a:cubicBezTo>
                <a:cubicBezTo>
                  <a:pt x="0" y="80"/>
                  <a:pt x="63" y="103"/>
                  <a:pt x="140" y="103"/>
                </a:cubicBezTo>
                <a:cubicBezTo>
                  <a:pt x="140" y="103"/>
                  <a:pt x="140" y="103"/>
                  <a:pt x="140" y="103"/>
                </a:cubicBezTo>
                <a:cubicBezTo>
                  <a:pt x="140" y="95"/>
                  <a:pt x="140" y="95"/>
                  <a:pt x="140" y="95"/>
                </a:cubicBezTo>
                <a:cubicBezTo>
                  <a:pt x="140" y="95"/>
                  <a:pt x="140" y="95"/>
                  <a:pt x="140" y="95"/>
                </a:cubicBezTo>
                <a:cubicBezTo>
                  <a:pt x="75" y="95"/>
                  <a:pt x="23" y="75"/>
                  <a:pt x="23" y="52"/>
                </a:cubicBezTo>
                <a:cubicBezTo>
                  <a:pt x="23" y="52"/>
                  <a:pt x="23" y="52"/>
                  <a:pt x="23" y="52"/>
                </a:cubicBezTo>
                <a:cubicBezTo>
                  <a:pt x="23" y="28"/>
                  <a:pt x="75" y="8"/>
                  <a:pt x="140" y="8"/>
                </a:cubicBezTo>
                <a:cubicBezTo>
                  <a:pt x="140" y="8"/>
                  <a:pt x="140" y="8"/>
                  <a:pt x="140" y="8"/>
                </a:cubicBezTo>
                <a:lnTo>
                  <a:pt x="14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5" name="Freeform 27"/>
          <p:cNvSpPr>
            <a:spLocks noEditPoints="1"/>
          </p:cNvSpPr>
          <p:nvPr/>
        </p:nvSpPr>
        <p:spPr bwMode="auto">
          <a:xfrm>
            <a:off x="6611251" y="1265518"/>
            <a:ext cx="389233" cy="373759"/>
          </a:xfrm>
          <a:custGeom>
            <a:avLst/>
            <a:gdLst>
              <a:gd name="T0" fmla="*/ 218 w 238"/>
              <a:gd name="T1" fmla="*/ 16 h 229"/>
              <a:gd name="T2" fmla="*/ 119 w 238"/>
              <a:gd name="T3" fmla="*/ 46 h 229"/>
              <a:gd name="T4" fmla="*/ 119 w 238"/>
              <a:gd name="T5" fmla="*/ 57 h 229"/>
              <a:gd name="T6" fmla="*/ 202 w 238"/>
              <a:gd name="T7" fmla="*/ 32 h 229"/>
              <a:gd name="T8" fmla="*/ 150 w 238"/>
              <a:gd name="T9" fmla="*/ 145 h 229"/>
              <a:gd name="T10" fmla="*/ 119 w 238"/>
              <a:gd name="T11" fmla="*/ 172 h 229"/>
              <a:gd name="T12" fmla="*/ 119 w 238"/>
              <a:gd name="T13" fmla="*/ 183 h 229"/>
              <a:gd name="T14" fmla="*/ 156 w 238"/>
              <a:gd name="T15" fmla="*/ 151 h 229"/>
              <a:gd name="T16" fmla="*/ 218 w 238"/>
              <a:gd name="T17" fmla="*/ 16 h 229"/>
              <a:gd name="T18" fmla="*/ 119 w 238"/>
              <a:gd name="T19" fmla="*/ 46 h 229"/>
              <a:gd name="T20" fmla="*/ 83 w 238"/>
              <a:gd name="T21" fmla="*/ 78 h 229"/>
              <a:gd name="T22" fmla="*/ 20 w 238"/>
              <a:gd name="T23" fmla="*/ 214 h 229"/>
              <a:gd name="T24" fmla="*/ 119 w 238"/>
              <a:gd name="T25" fmla="*/ 183 h 229"/>
              <a:gd name="T26" fmla="*/ 119 w 238"/>
              <a:gd name="T27" fmla="*/ 172 h 229"/>
              <a:gd name="T28" fmla="*/ 36 w 238"/>
              <a:gd name="T29" fmla="*/ 197 h 229"/>
              <a:gd name="T30" fmla="*/ 36 w 238"/>
              <a:gd name="T31" fmla="*/ 197 h 229"/>
              <a:gd name="T32" fmla="*/ 89 w 238"/>
              <a:gd name="T33" fmla="*/ 84 h 229"/>
              <a:gd name="T34" fmla="*/ 119 w 238"/>
              <a:gd name="T35" fmla="*/ 57 h 229"/>
              <a:gd name="T36" fmla="*/ 119 w 238"/>
              <a:gd name="T37" fmla="*/ 4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29">
                <a:moveTo>
                  <a:pt x="218" y="16"/>
                </a:moveTo>
                <a:cubicBezTo>
                  <a:pt x="202" y="0"/>
                  <a:pt x="162" y="13"/>
                  <a:pt x="119" y="46"/>
                </a:cubicBezTo>
                <a:cubicBezTo>
                  <a:pt x="119" y="57"/>
                  <a:pt x="119" y="57"/>
                  <a:pt x="119" y="57"/>
                </a:cubicBezTo>
                <a:cubicBezTo>
                  <a:pt x="155" y="30"/>
                  <a:pt x="189" y="19"/>
                  <a:pt x="202" y="32"/>
                </a:cubicBezTo>
                <a:cubicBezTo>
                  <a:pt x="219" y="49"/>
                  <a:pt x="195" y="99"/>
                  <a:pt x="150" y="145"/>
                </a:cubicBezTo>
                <a:cubicBezTo>
                  <a:pt x="140" y="155"/>
                  <a:pt x="129" y="164"/>
                  <a:pt x="119" y="172"/>
                </a:cubicBezTo>
                <a:cubicBezTo>
                  <a:pt x="119" y="183"/>
                  <a:pt x="119" y="183"/>
                  <a:pt x="119" y="183"/>
                </a:cubicBezTo>
                <a:cubicBezTo>
                  <a:pt x="131" y="174"/>
                  <a:pt x="144" y="163"/>
                  <a:pt x="156" y="151"/>
                </a:cubicBezTo>
                <a:cubicBezTo>
                  <a:pt x="210" y="96"/>
                  <a:pt x="238" y="36"/>
                  <a:pt x="218" y="16"/>
                </a:cubicBezTo>
                <a:close/>
                <a:moveTo>
                  <a:pt x="119" y="46"/>
                </a:moveTo>
                <a:cubicBezTo>
                  <a:pt x="107" y="55"/>
                  <a:pt x="95" y="66"/>
                  <a:pt x="83" y="78"/>
                </a:cubicBezTo>
                <a:cubicBezTo>
                  <a:pt x="28" y="133"/>
                  <a:pt x="0" y="193"/>
                  <a:pt x="20" y="214"/>
                </a:cubicBezTo>
                <a:cubicBezTo>
                  <a:pt x="36" y="229"/>
                  <a:pt x="76" y="216"/>
                  <a:pt x="119" y="183"/>
                </a:cubicBezTo>
                <a:cubicBezTo>
                  <a:pt x="119" y="172"/>
                  <a:pt x="119" y="172"/>
                  <a:pt x="119" y="172"/>
                </a:cubicBezTo>
                <a:cubicBezTo>
                  <a:pt x="83" y="199"/>
                  <a:pt x="49" y="211"/>
                  <a:pt x="36" y="197"/>
                </a:cubicBezTo>
                <a:cubicBezTo>
                  <a:pt x="36" y="197"/>
                  <a:pt x="36" y="197"/>
                  <a:pt x="36" y="197"/>
                </a:cubicBezTo>
                <a:cubicBezTo>
                  <a:pt x="19" y="181"/>
                  <a:pt x="43" y="130"/>
                  <a:pt x="89" y="84"/>
                </a:cubicBezTo>
                <a:cubicBezTo>
                  <a:pt x="99" y="74"/>
                  <a:pt x="109" y="65"/>
                  <a:pt x="119" y="57"/>
                </a:cubicBezTo>
                <a:lnTo>
                  <a:pt x="119" y="4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6" name="Freeform 28"/>
          <p:cNvSpPr>
            <a:spLocks noEditPoints="1"/>
          </p:cNvSpPr>
          <p:nvPr/>
        </p:nvSpPr>
        <p:spPr bwMode="auto">
          <a:xfrm>
            <a:off x="6611251" y="1265518"/>
            <a:ext cx="389233" cy="373759"/>
          </a:xfrm>
          <a:custGeom>
            <a:avLst/>
            <a:gdLst>
              <a:gd name="T0" fmla="*/ 218 w 238"/>
              <a:gd name="T1" fmla="*/ 214 h 229"/>
              <a:gd name="T2" fmla="*/ 156 w 238"/>
              <a:gd name="T3" fmla="*/ 78 h 229"/>
              <a:gd name="T4" fmla="*/ 119 w 238"/>
              <a:gd name="T5" fmla="*/ 46 h 229"/>
              <a:gd name="T6" fmla="*/ 119 w 238"/>
              <a:gd name="T7" fmla="*/ 57 h 229"/>
              <a:gd name="T8" fmla="*/ 150 w 238"/>
              <a:gd name="T9" fmla="*/ 84 h 229"/>
              <a:gd name="T10" fmla="*/ 202 w 238"/>
              <a:gd name="T11" fmla="*/ 197 h 229"/>
              <a:gd name="T12" fmla="*/ 119 w 238"/>
              <a:gd name="T13" fmla="*/ 172 h 229"/>
              <a:gd name="T14" fmla="*/ 119 w 238"/>
              <a:gd name="T15" fmla="*/ 183 h 229"/>
              <a:gd name="T16" fmla="*/ 218 w 238"/>
              <a:gd name="T17" fmla="*/ 214 h 229"/>
              <a:gd name="T18" fmla="*/ 119 w 238"/>
              <a:gd name="T19" fmla="*/ 46 h 229"/>
              <a:gd name="T20" fmla="*/ 20 w 238"/>
              <a:gd name="T21" fmla="*/ 16 h 229"/>
              <a:gd name="T22" fmla="*/ 83 w 238"/>
              <a:gd name="T23" fmla="*/ 151 h 229"/>
              <a:gd name="T24" fmla="*/ 119 w 238"/>
              <a:gd name="T25" fmla="*/ 183 h 229"/>
              <a:gd name="T26" fmla="*/ 119 w 238"/>
              <a:gd name="T27" fmla="*/ 172 h 229"/>
              <a:gd name="T28" fmla="*/ 89 w 238"/>
              <a:gd name="T29" fmla="*/ 145 h 229"/>
              <a:gd name="T30" fmla="*/ 36 w 238"/>
              <a:gd name="T31" fmla="*/ 32 h 229"/>
              <a:gd name="T32" fmla="*/ 36 w 238"/>
              <a:gd name="T33" fmla="*/ 32 h 229"/>
              <a:gd name="T34" fmla="*/ 119 w 238"/>
              <a:gd name="T35" fmla="*/ 57 h 229"/>
              <a:gd name="T36" fmla="*/ 119 w 238"/>
              <a:gd name="T37" fmla="*/ 4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29">
                <a:moveTo>
                  <a:pt x="218" y="214"/>
                </a:moveTo>
                <a:cubicBezTo>
                  <a:pt x="238" y="193"/>
                  <a:pt x="210" y="133"/>
                  <a:pt x="156" y="78"/>
                </a:cubicBezTo>
                <a:cubicBezTo>
                  <a:pt x="144" y="66"/>
                  <a:pt x="131" y="55"/>
                  <a:pt x="119" y="46"/>
                </a:cubicBezTo>
                <a:cubicBezTo>
                  <a:pt x="119" y="57"/>
                  <a:pt x="119" y="57"/>
                  <a:pt x="119" y="57"/>
                </a:cubicBezTo>
                <a:cubicBezTo>
                  <a:pt x="129" y="65"/>
                  <a:pt x="140" y="74"/>
                  <a:pt x="150" y="84"/>
                </a:cubicBezTo>
                <a:cubicBezTo>
                  <a:pt x="195" y="130"/>
                  <a:pt x="219" y="181"/>
                  <a:pt x="202" y="197"/>
                </a:cubicBezTo>
                <a:cubicBezTo>
                  <a:pt x="189" y="211"/>
                  <a:pt x="155" y="199"/>
                  <a:pt x="119" y="172"/>
                </a:cubicBezTo>
                <a:cubicBezTo>
                  <a:pt x="119" y="183"/>
                  <a:pt x="119" y="183"/>
                  <a:pt x="119" y="183"/>
                </a:cubicBezTo>
                <a:cubicBezTo>
                  <a:pt x="162" y="216"/>
                  <a:pt x="202" y="229"/>
                  <a:pt x="218" y="214"/>
                </a:cubicBezTo>
                <a:close/>
                <a:moveTo>
                  <a:pt x="119" y="46"/>
                </a:moveTo>
                <a:cubicBezTo>
                  <a:pt x="76" y="13"/>
                  <a:pt x="36" y="0"/>
                  <a:pt x="20" y="16"/>
                </a:cubicBezTo>
                <a:cubicBezTo>
                  <a:pt x="0" y="36"/>
                  <a:pt x="28" y="96"/>
                  <a:pt x="83" y="151"/>
                </a:cubicBezTo>
                <a:cubicBezTo>
                  <a:pt x="95" y="163"/>
                  <a:pt x="107" y="174"/>
                  <a:pt x="119" y="183"/>
                </a:cubicBezTo>
                <a:cubicBezTo>
                  <a:pt x="119" y="172"/>
                  <a:pt x="119" y="172"/>
                  <a:pt x="119" y="172"/>
                </a:cubicBezTo>
                <a:cubicBezTo>
                  <a:pt x="109" y="164"/>
                  <a:pt x="99" y="155"/>
                  <a:pt x="89" y="145"/>
                </a:cubicBezTo>
                <a:cubicBezTo>
                  <a:pt x="43" y="99"/>
                  <a:pt x="19" y="49"/>
                  <a:pt x="36" y="32"/>
                </a:cubicBezTo>
                <a:cubicBezTo>
                  <a:pt x="36" y="32"/>
                  <a:pt x="36" y="32"/>
                  <a:pt x="36" y="32"/>
                </a:cubicBezTo>
                <a:cubicBezTo>
                  <a:pt x="49" y="19"/>
                  <a:pt x="83" y="30"/>
                  <a:pt x="119" y="57"/>
                </a:cubicBezTo>
                <a:lnTo>
                  <a:pt x="119" y="4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0" name="Freeform 32"/>
          <p:cNvSpPr>
            <a:spLocks noEditPoints="1"/>
          </p:cNvSpPr>
          <p:nvPr/>
        </p:nvSpPr>
        <p:spPr bwMode="auto">
          <a:xfrm>
            <a:off x="5634003" y="2886727"/>
            <a:ext cx="421372" cy="308292"/>
          </a:xfrm>
          <a:custGeom>
            <a:avLst/>
            <a:gdLst>
              <a:gd name="T0" fmla="*/ 213 w 258"/>
              <a:gd name="T1" fmla="*/ 31 h 189"/>
              <a:gd name="T2" fmla="*/ 204 w 258"/>
              <a:gd name="T3" fmla="*/ 69 h 189"/>
              <a:gd name="T4" fmla="*/ 228 w 258"/>
              <a:gd name="T5" fmla="*/ 109 h 189"/>
              <a:gd name="T6" fmla="*/ 204 w 258"/>
              <a:gd name="T7" fmla="*/ 146 h 189"/>
              <a:gd name="T8" fmla="*/ 204 w 258"/>
              <a:gd name="T9" fmla="*/ 27 h 189"/>
              <a:gd name="T10" fmla="*/ 91 w 258"/>
              <a:gd name="T11" fmla="*/ 14 h 189"/>
              <a:gd name="T12" fmla="*/ 97 w 258"/>
              <a:gd name="T13" fmla="*/ 15 h 189"/>
              <a:gd name="T14" fmla="*/ 91 w 258"/>
              <a:gd name="T15" fmla="*/ 42 h 189"/>
              <a:gd name="T16" fmla="*/ 91 w 258"/>
              <a:gd name="T17" fmla="*/ 162 h 189"/>
              <a:gd name="T18" fmla="*/ 166 w 258"/>
              <a:gd name="T19" fmla="*/ 145 h 189"/>
              <a:gd name="T20" fmla="*/ 204 w 258"/>
              <a:gd name="T21" fmla="*/ 125 h 189"/>
              <a:gd name="T22" fmla="*/ 191 w 258"/>
              <a:gd name="T23" fmla="*/ 122 h 189"/>
              <a:gd name="T24" fmla="*/ 204 w 258"/>
              <a:gd name="T25" fmla="*/ 69 h 189"/>
              <a:gd name="T26" fmla="*/ 91 w 258"/>
              <a:gd name="T27" fmla="*/ 6 h 189"/>
              <a:gd name="T28" fmla="*/ 78 w 258"/>
              <a:gd name="T29" fmla="*/ 24 h 189"/>
              <a:gd name="T30" fmla="*/ 91 w 258"/>
              <a:gd name="T31" fmla="*/ 14 h 189"/>
              <a:gd name="T32" fmla="*/ 78 w 258"/>
              <a:gd name="T33" fmla="*/ 188 h 189"/>
              <a:gd name="T34" fmla="*/ 91 w 258"/>
              <a:gd name="T35" fmla="*/ 162 h 189"/>
              <a:gd name="T36" fmla="*/ 78 w 258"/>
              <a:gd name="T37" fmla="*/ 176 h 189"/>
              <a:gd name="T38" fmla="*/ 91 w 258"/>
              <a:gd name="T39" fmla="*/ 42 h 189"/>
              <a:gd name="T40" fmla="*/ 80 w 258"/>
              <a:gd name="T41" fmla="*/ 134 h 189"/>
              <a:gd name="T42" fmla="*/ 78 w 258"/>
              <a:gd name="T43" fmla="*/ 64 h 189"/>
              <a:gd name="T44" fmla="*/ 78 w 258"/>
              <a:gd name="T45" fmla="*/ 33 h 189"/>
              <a:gd name="T46" fmla="*/ 91 w 258"/>
              <a:gd name="T47" fmla="*/ 42 h 189"/>
              <a:gd name="T48" fmla="*/ 60 w 258"/>
              <a:gd name="T49" fmla="*/ 18 h 189"/>
              <a:gd name="T50" fmla="*/ 68 w 258"/>
              <a:gd name="T51" fmla="*/ 42 h 189"/>
              <a:gd name="T52" fmla="*/ 78 w 258"/>
              <a:gd name="T53" fmla="*/ 33 h 189"/>
              <a:gd name="T54" fmla="*/ 78 w 258"/>
              <a:gd name="T55" fmla="*/ 9 h 189"/>
              <a:gd name="T56" fmla="*/ 78 w 258"/>
              <a:gd name="T57" fmla="*/ 188 h 189"/>
              <a:gd name="T58" fmla="*/ 60 w 258"/>
              <a:gd name="T59" fmla="*/ 176 h 189"/>
              <a:gd name="T60" fmla="*/ 78 w 258"/>
              <a:gd name="T61" fmla="*/ 64 h 189"/>
              <a:gd name="T62" fmla="*/ 60 w 258"/>
              <a:gd name="T63" fmla="*/ 134 h 189"/>
              <a:gd name="T64" fmla="*/ 70 w 258"/>
              <a:gd name="T65" fmla="*/ 116 h 189"/>
              <a:gd name="T66" fmla="*/ 60 w 258"/>
              <a:gd name="T67" fmla="*/ 87 h 189"/>
              <a:gd name="T68" fmla="*/ 76 w 258"/>
              <a:gd name="T69" fmla="*/ 68 h 189"/>
              <a:gd name="T70" fmla="*/ 60 w 258"/>
              <a:gd name="T71" fmla="*/ 18 h 189"/>
              <a:gd name="T72" fmla="*/ 60 w 258"/>
              <a:gd name="T73" fmla="*/ 187 h 189"/>
              <a:gd name="T74" fmla="*/ 59 w 258"/>
              <a:gd name="T75" fmla="*/ 175 h 189"/>
              <a:gd name="T76" fmla="*/ 49 w 258"/>
              <a:gd name="T77" fmla="*/ 144 h 189"/>
              <a:gd name="T78" fmla="*/ 60 w 258"/>
              <a:gd name="T79" fmla="*/ 125 h 189"/>
              <a:gd name="T80" fmla="*/ 41 w 258"/>
              <a:gd name="T81" fmla="*/ 125 h 189"/>
              <a:gd name="T82" fmla="*/ 60 w 258"/>
              <a:gd name="T83" fmla="*/ 87 h 189"/>
              <a:gd name="T84" fmla="*/ 51 w 258"/>
              <a:gd name="T85" fmla="*/ 76 h 189"/>
              <a:gd name="T86" fmla="*/ 43 w 258"/>
              <a:gd name="T87" fmla="*/ 51 h 189"/>
              <a:gd name="T88" fmla="*/ 60 w 258"/>
              <a:gd name="T89" fmla="*/ 1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8" h="189">
                <a:moveTo>
                  <a:pt x="253" y="104"/>
                </a:moveTo>
                <a:cubicBezTo>
                  <a:pt x="258" y="60"/>
                  <a:pt x="213" y="31"/>
                  <a:pt x="213" y="31"/>
                </a:cubicBezTo>
                <a:cubicBezTo>
                  <a:pt x="210" y="30"/>
                  <a:pt x="207" y="28"/>
                  <a:pt x="204" y="27"/>
                </a:cubicBezTo>
                <a:cubicBezTo>
                  <a:pt x="204" y="69"/>
                  <a:pt x="204" y="69"/>
                  <a:pt x="204" y="69"/>
                </a:cubicBezTo>
                <a:cubicBezTo>
                  <a:pt x="208" y="69"/>
                  <a:pt x="212" y="70"/>
                  <a:pt x="216" y="72"/>
                </a:cubicBezTo>
                <a:cubicBezTo>
                  <a:pt x="230" y="79"/>
                  <a:pt x="235" y="95"/>
                  <a:pt x="228" y="109"/>
                </a:cubicBezTo>
                <a:cubicBezTo>
                  <a:pt x="224" y="119"/>
                  <a:pt x="214" y="125"/>
                  <a:pt x="204" y="125"/>
                </a:cubicBezTo>
                <a:cubicBezTo>
                  <a:pt x="204" y="146"/>
                  <a:pt x="204" y="146"/>
                  <a:pt x="204" y="146"/>
                </a:cubicBezTo>
                <a:cubicBezTo>
                  <a:pt x="230" y="144"/>
                  <a:pt x="249" y="134"/>
                  <a:pt x="253" y="104"/>
                </a:cubicBezTo>
                <a:close/>
                <a:moveTo>
                  <a:pt x="204" y="27"/>
                </a:moveTo>
                <a:cubicBezTo>
                  <a:pt x="156" y="5"/>
                  <a:pt x="119" y="0"/>
                  <a:pt x="91" y="6"/>
                </a:cubicBezTo>
                <a:cubicBezTo>
                  <a:pt x="91" y="14"/>
                  <a:pt x="91" y="14"/>
                  <a:pt x="91" y="14"/>
                </a:cubicBezTo>
                <a:cubicBezTo>
                  <a:pt x="93" y="14"/>
                  <a:pt x="95" y="14"/>
                  <a:pt x="97" y="15"/>
                </a:cubicBezTo>
                <a:cubicBezTo>
                  <a:pt x="97" y="15"/>
                  <a:pt x="97" y="15"/>
                  <a:pt x="97" y="15"/>
                </a:cubicBezTo>
                <a:cubicBezTo>
                  <a:pt x="104" y="19"/>
                  <a:pt x="107" y="27"/>
                  <a:pt x="103" y="34"/>
                </a:cubicBezTo>
                <a:cubicBezTo>
                  <a:pt x="101" y="39"/>
                  <a:pt x="96" y="42"/>
                  <a:pt x="91" y="42"/>
                </a:cubicBezTo>
                <a:cubicBezTo>
                  <a:pt x="91" y="146"/>
                  <a:pt x="91" y="146"/>
                  <a:pt x="91" y="146"/>
                </a:cubicBezTo>
                <a:cubicBezTo>
                  <a:pt x="93" y="151"/>
                  <a:pt x="93" y="157"/>
                  <a:pt x="91" y="162"/>
                </a:cubicBezTo>
                <a:cubicBezTo>
                  <a:pt x="91" y="185"/>
                  <a:pt x="91" y="185"/>
                  <a:pt x="91" y="185"/>
                </a:cubicBezTo>
                <a:cubicBezTo>
                  <a:pt x="117" y="174"/>
                  <a:pt x="138" y="143"/>
                  <a:pt x="166" y="145"/>
                </a:cubicBezTo>
                <a:cubicBezTo>
                  <a:pt x="179" y="147"/>
                  <a:pt x="192" y="147"/>
                  <a:pt x="204" y="146"/>
                </a:cubicBezTo>
                <a:cubicBezTo>
                  <a:pt x="204" y="125"/>
                  <a:pt x="204" y="125"/>
                  <a:pt x="204" y="125"/>
                </a:cubicBezTo>
                <a:cubicBezTo>
                  <a:pt x="199" y="125"/>
                  <a:pt x="195" y="124"/>
                  <a:pt x="191" y="122"/>
                </a:cubicBezTo>
                <a:cubicBezTo>
                  <a:pt x="191" y="122"/>
                  <a:pt x="191" y="122"/>
                  <a:pt x="191" y="122"/>
                </a:cubicBezTo>
                <a:cubicBezTo>
                  <a:pt x="177" y="115"/>
                  <a:pt x="172" y="98"/>
                  <a:pt x="179" y="84"/>
                </a:cubicBezTo>
                <a:cubicBezTo>
                  <a:pt x="184" y="74"/>
                  <a:pt x="193" y="69"/>
                  <a:pt x="204" y="69"/>
                </a:cubicBezTo>
                <a:lnTo>
                  <a:pt x="204" y="27"/>
                </a:lnTo>
                <a:close/>
                <a:moveTo>
                  <a:pt x="91" y="6"/>
                </a:moveTo>
                <a:cubicBezTo>
                  <a:pt x="86" y="6"/>
                  <a:pt x="82" y="8"/>
                  <a:pt x="78" y="9"/>
                </a:cubicBezTo>
                <a:cubicBezTo>
                  <a:pt x="78" y="24"/>
                  <a:pt x="78" y="24"/>
                  <a:pt x="78" y="24"/>
                </a:cubicBezTo>
                <a:cubicBezTo>
                  <a:pt x="78" y="23"/>
                  <a:pt x="78" y="22"/>
                  <a:pt x="78" y="22"/>
                </a:cubicBezTo>
                <a:cubicBezTo>
                  <a:pt x="81" y="17"/>
                  <a:pt x="86" y="14"/>
                  <a:pt x="91" y="14"/>
                </a:cubicBezTo>
                <a:cubicBezTo>
                  <a:pt x="91" y="6"/>
                  <a:pt x="91" y="6"/>
                  <a:pt x="91" y="6"/>
                </a:cubicBezTo>
                <a:close/>
                <a:moveTo>
                  <a:pt x="78" y="188"/>
                </a:moveTo>
                <a:cubicBezTo>
                  <a:pt x="82" y="188"/>
                  <a:pt x="87" y="187"/>
                  <a:pt x="91" y="185"/>
                </a:cubicBezTo>
                <a:cubicBezTo>
                  <a:pt x="91" y="162"/>
                  <a:pt x="91" y="162"/>
                  <a:pt x="91" y="162"/>
                </a:cubicBezTo>
                <a:cubicBezTo>
                  <a:pt x="90" y="163"/>
                  <a:pt x="90" y="164"/>
                  <a:pt x="90" y="165"/>
                </a:cubicBezTo>
                <a:cubicBezTo>
                  <a:pt x="87" y="170"/>
                  <a:pt x="83" y="174"/>
                  <a:pt x="78" y="176"/>
                </a:cubicBezTo>
                <a:cubicBezTo>
                  <a:pt x="78" y="188"/>
                  <a:pt x="78" y="188"/>
                  <a:pt x="78" y="188"/>
                </a:cubicBezTo>
                <a:close/>
                <a:moveTo>
                  <a:pt x="91" y="42"/>
                </a:moveTo>
                <a:cubicBezTo>
                  <a:pt x="91" y="146"/>
                  <a:pt x="91" y="146"/>
                  <a:pt x="91" y="146"/>
                </a:cubicBezTo>
                <a:cubicBezTo>
                  <a:pt x="89" y="141"/>
                  <a:pt x="85" y="136"/>
                  <a:pt x="80" y="134"/>
                </a:cubicBezTo>
                <a:cubicBezTo>
                  <a:pt x="79" y="133"/>
                  <a:pt x="78" y="133"/>
                  <a:pt x="78" y="133"/>
                </a:cubicBezTo>
                <a:cubicBezTo>
                  <a:pt x="78" y="64"/>
                  <a:pt x="78" y="64"/>
                  <a:pt x="78" y="64"/>
                </a:cubicBezTo>
                <a:cubicBezTo>
                  <a:pt x="79" y="61"/>
                  <a:pt x="79" y="57"/>
                  <a:pt x="78" y="54"/>
                </a:cubicBezTo>
                <a:cubicBezTo>
                  <a:pt x="78" y="33"/>
                  <a:pt x="78" y="33"/>
                  <a:pt x="78" y="33"/>
                </a:cubicBezTo>
                <a:cubicBezTo>
                  <a:pt x="79" y="36"/>
                  <a:pt x="81" y="39"/>
                  <a:pt x="84" y="41"/>
                </a:cubicBezTo>
                <a:cubicBezTo>
                  <a:pt x="86" y="42"/>
                  <a:pt x="89" y="42"/>
                  <a:pt x="91" y="42"/>
                </a:cubicBezTo>
                <a:close/>
                <a:moveTo>
                  <a:pt x="78" y="9"/>
                </a:moveTo>
                <a:cubicBezTo>
                  <a:pt x="71" y="11"/>
                  <a:pt x="65" y="14"/>
                  <a:pt x="60" y="18"/>
                </a:cubicBezTo>
                <a:cubicBezTo>
                  <a:pt x="60" y="40"/>
                  <a:pt x="60" y="40"/>
                  <a:pt x="60" y="40"/>
                </a:cubicBezTo>
                <a:cubicBezTo>
                  <a:pt x="62" y="40"/>
                  <a:pt x="65" y="41"/>
                  <a:pt x="68" y="42"/>
                </a:cubicBezTo>
                <a:cubicBezTo>
                  <a:pt x="73" y="45"/>
                  <a:pt x="76" y="49"/>
                  <a:pt x="78" y="54"/>
                </a:cubicBezTo>
                <a:cubicBezTo>
                  <a:pt x="78" y="33"/>
                  <a:pt x="78" y="33"/>
                  <a:pt x="78" y="33"/>
                </a:cubicBezTo>
                <a:cubicBezTo>
                  <a:pt x="77" y="30"/>
                  <a:pt x="77" y="27"/>
                  <a:pt x="78" y="24"/>
                </a:cubicBezTo>
                <a:cubicBezTo>
                  <a:pt x="78" y="9"/>
                  <a:pt x="78" y="9"/>
                  <a:pt x="78" y="9"/>
                </a:cubicBezTo>
                <a:close/>
                <a:moveTo>
                  <a:pt x="60" y="187"/>
                </a:moveTo>
                <a:cubicBezTo>
                  <a:pt x="66" y="188"/>
                  <a:pt x="72" y="189"/>
                  <a:pt x="78" y="188"/>
                </a:cubicBezTo>
                <a:cubicBezTo>
                  <a:pt x="78" y="176"/>
                  <a:pt x="78" y="176"/>
                  <a:pt x="78" y="176"/>
                </a:cubicBezTo>
                <a:cubicBezTo>
                  <a:pt x="72" y="178"/>
                  <a:pt x="65" y="178"/>
                  <a:pt x="60" y="176"/>
                </a:cubicBezTo>
                <a:cubicBezTo>
                  <a:pt x="60" y="187"/>
                  <a:pt x="60" y="187"/>
                  <a:pt x="60" y="187"/>
                </a:cubicBezTo>
                <a:close/>
                <a:moveTo>
                  <a:pt x="78" y="64"/>
                </a:moveTo>
                <a:cubicBezTo>
                  <a:pt x="78" y="133"/>
                  <a:pt x="78" y="133"/>
                  <a:pt x="78" y="133"/>
                </a:cubicBezTo>
                <a:cubicBezTo>
                  <a:pt x="72" y="131"/>
                  <a:pt x="65" y="131"/>
                  <a:pt x="60" y="134"/>
                </a:cubicBezTo>
                <a:cubicBezTo>
                  <a:pt x="60" y="125"/>
                  <a:pt x="60" y="125"/>
                  <a:pt x="60" y="125"/>
                </a:cubicBezTo>
                <a:cubicBezTo>
                  <a:pt x="64" y="123"/>
                  <a:pt x="67" y="120"/>
                  <a:pt x="70" y="116"/>
                </a:cubicBezTo>
                <a:cubicBezTo>
                  <a:pt x="75" y="105"/>
                  <a:pt x="71" y="92"/>
                  <a:pt x="60" y="87"/>
                </a:cubicBezTo>
                <a:cubicBezTo>
                  <a:pt x="60" y="87"/>
                  <a:pt x="60" y="87"/>
                  <a:pt x="60" y="87"/>
                </a:cubicBezTo>
                <a:cubicBezTo>
                  <a:pt x="60" y="78"/>
                  <a:pt x="60" y="78"/>
                  <a:pt x="60" y="78"/>
                </a:cubicBezTo>
                <a:cubicBezTo>
                  <a:pt x="66" y="78"/>
                  <a:pt x="73" y="74"/>
                  <a:pt x="76" y="68"/>
                </a:cubicBezTo>
                <a:cubicBezTo>
                  <a:pt x="77" y="66"/>
                  <a:pt x="77" y="65"/>
                  <a:pt x="78" y="64"/>
                </a:cubicBezTo>
                <a:close/>
                <a:moveTo>
                  <a:pt x="60" y="18"/>
                </a:moveTo>
                <a:cubicBezTo>
                  <a:pt x="0" y="56"/>
                  <a:pt x="10" y="159"/>
                  <a:pt x="46" y="180"/>
                </a:cubicBezTo>
                <a:cubicBezTo>
                  <a:pt x="51" y="183"/>
                  <a:pt x="55" y="185"/>
                  <a:pt x="60" y="187"/>
                </a:cubicBezTo>
                <a:cubicBezTo>
                  <a:pt x="60" y="176"/>
                  <a:pt x="60" y="176"/>
                  <a:pt x="60" y="176"/>
                </a:cubicBezTo>
                <a:cubicBezTo>
                  <a:pt x="59" y="175"/>
                  <a:pt x="59" y="175"/>
                  <a:pt x="59" y="175"/>
                </a:cubicBezTo>
                <a:cubicBezTo>
                  <a:pt x="59" y="175"/>
                  <a:pt x="59" y="175"/>
                  <a:pt x="59" y="175"/>
                </a:cubicBezTo>
                <a:cubicBezTo>
                  <a:pt x="48" y="170"/>
                  <a:pt x="43" y="156"/>
                  <a:pt x="49" y="144"/>
                </a:cubicBezTo>
                <a:cubicBezTo>
                  <a:pt x="51" y="139"/>
                  <a:pt x="55" y="136"/>
                  <a:pt x="60" y="134"/>
                </a:cubicBezTo>
                <a:cubicBezTo>
                  <a:pt x="60" y="125"/>
                  <a:pt x="60" y="125"/>
                  <a:pt x="60" y="125"/>
                </a:cubicBezTo>
                <a:cubicBezTo>
                  <a:pt x="54" y="128"/>
                  <a:pt x="47" y="128"/>
                  <a:pt x="41" y="125"/>
                </a:cubicBezTo>
                <a:cubicBezTo>
                  <a:pt x="41" y="125"/>
                  <a:pt x="41" y="125"/>
                  <a:pt x="41" y="125"/>
                </a:cubicBezTo>
                <a:cubicBezTo>
                  <a:pt x="31" y="120"/>
                  <a:pt x="26" y="107"/>
                  <a:pt x="32" y="97"/>
                </a:cubicBezTo>
                <a:cubicBezTo>
                  <a:pt x="37" y="86"/>
                  <a:pt x="49" y="82"/>
                  <a:pt x="60" y="87"/>
                </a:cubicBezTo>
                <a:cubicBezTo>
                  <a:pt x="60" y="78"/>
                  <a:pt x="60" y="78"/>
                  <a:pt x="60" y="78"/>
                </a:cubicBezTo>
                <a:cubicBezTo>
                  <a:pt x="57" y="78"/>
                  <a:pt x="54" y="77"/>
                  <a:pt x="51" y="76"/>
                </a:cubicBezTo>
                <a:cubicBezTo>
                  <a:pt x="42" y="71"/>
                  <a:pt x="38" y="60"/>
                  <a:pt x="43" y="51"/>
                </a:cubicBezTo>
                <a:cubicBezTo>
                  <a:pt x="43" y="51"/>
                  <a:pt x="43" y="51"/>
                  <a:pt x="43" y="51"/>
                </a:cubicBezTo>
                <a:cubicBezTo>
                  <a:pt x="46" y="44"/>
                  <a:pt x="53" y="40"/>
                  <a:pt x="60" y="40"/>
                </a:cubicBezTo>
                <a:lnTo>
                  <a:pt x="60" y="1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71" name="Group 127"/>
          <p:cNvGrpSpPr/>
          <p:nvPr/>
        </p:nvGrpSpPr>
        <p:grpSpPr>
          <a:xfrm>
            <a:off x="6818366" y="3195018"/>
            <a:ext cx="380902" cy="490410"/>
            <a:chOff x="8610600" y="4127500"/>
            <a:chExt cx="508001" cy="654050"/>
          </a:xfrm>
          <a:solidFill>
            <a:schemeClr val="tx2">
              <a:lumMod val="20000"/>
              <a:lumOff val="80000"/>
            </a:schemeClr>
          </a:solidFill>
        </p:grpSpPr>
        <p:sp>
          <p:nvSpPr>
            <p:cNvPr id="72" name="Freeform 33"/>
            <p:cNvSpPr/>
            <p:nvPr/>
          </p:nvSpPr>
          <p:spPr bwMode="auto">
            <a:xfrm>
              <a:off x="8618538" y="4127500"/>
              <a:ext cx="500063" cy="503238"/>
            </a:xfrm>
            <a:custGeom>
              <a:avLst/>
              <a:gdLst>
                <a:gd name="T0" fmla="*/ 169 w 230"/>
                <a:gd name="T1" fmla="*/ 12 h 231"/>
                <a:gd name="T2" fmla="*/ 215 w 230"/>
                <a:gd name="T3" fmla="*/ 103 h 231"/>
                <a:gd name="T4" fmla="*/ 102 w 230"/>
                <a:gd name="T5" fmla="*/ 216 h 231"/>
                <a:gd name="T6" fmla="*/ 12 w 230"/>
                <a:gd name="T7" fmla="*/ 171 h 231"/>
                <a:gd name="T8" fmla="*/ 0 w 230"/>
                <a:gd name="T9" fmla="*/ 181 h 231"/>
                <a:gd name="T10" fmla="*/ 102 w 230"/>
                <a:gd name="T11" fmla="*/ 231 h 231"/>
                <a:gd name="T12" fmla="*/ 230 w 230"/>
                <a:gd name="T13" fmla="*/ 103 h 231"/>
                <a:gd name="T14" fmla="*/ 178 w 230"/>
                <a:gd name="T15" fmla="*/ 0 h 231"/>
                <a:gd name="T16" fmla="*/ 169 w 230"/>
                <a:gd name="T17"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1">
                  <a:moveTo>
                    <a:pt x="169" y="12"/>
                  </a:moveTo>
                  <a:cubicBezTo>
                    <a:pt x="197" y="32"/>
                    <a:pt x="215" y="65"/>
                    <a:pt x="215" y="103"/>
                  </a:cubicBezTo>
                  <a:cubicBezTo>
                    <a:pt x="215" y="165"/>
                    <a:pt x="165" y="216"/>
                    <a:pt x="102" y="216"/>
                  </a:cubicBezTo>
                  <a:cubicBezTo>
                    <a:pt x="65" y="216"/>
                    <a:pt x="33" y="198"/>
                    <a:pt x="12" y="171"/>
                  </a:cubicBezTo>
                  <a:cubicBezTo>
                    <a:pt x="0" y="181"/>
                    <a:pt x="0" y="181"/>
                    <a:pt x="0" y="181"/>
                  </a:cubicBezTo>
                  <a:cubicBezTo>
                    <a:pt x="24" y="211"/>
                    <a:pt x="61" y="231"/>
                    <a:pt x="102" y="231"/>
                  </a:cubicBezTo>
                  <a:cubicBezTo>
                    <a:pt x="173" y="231"/>
                    <a:pt x="230" y="174"/>
                    <a:pt x="230" y="103"/>
                  </a:cubicBezTo>
                  <a:cubicBezTo>
                    <a:pt x="230" y="61"/>
                    <a:pt x="210" y="23"/>
                    <a:pt x="178" y="0"/>
                  </a:cubicBezTo>
                  <a:lnTo>
                    <a:pt x="169"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3" name="Freeform 34"/>
            <p:cNvSpPr>
              <a:spLocks noEditPoints="1"/>
            </p:cNvSpPr>
            <p:nvPr/>
          </p:nvSpPr>
          <p:spPr bwMode="auto">
            <a:xfrm>
              <a:off x="8621713" y="4137025"/>
              <a:ext cx="442913" cy="441325"/>
            </a:xfrm>
            <a:custGeom>
              <a:avLst/>
              <a:gdLst>
                <a:gd name="T0" fmla="*/ 102 w 203"/>
                <a:gd name="T1" fmla="*/ 203 h 203"/>
                <a:gd name="T2" fmla="*/ 203 w 203"/>
                <a:gd name="T3" fmla="*/ 101 h 203"/>
                <a:gd name="T4" fmla="*/ 102 w 203"/>
                <a:gd name="T5" fmla="*/ 0 h 203"/>
                <a:gd name="T6" fmla="*/ 102 w 203"/>
                <a:gd name="T7" fmla="*/ 5 h 203"/>
                <a:gd name="T8" fmla="*/ 198 w 203"/>
                <a:gd name="T9" fmla="*/ 101 h 203"/>
                <a:gd name="T10" fmla="*/ 102 w 203"/>
                <a:gd name="T11" fmla="*/ 198 h 203"/>
                <a:gd name="T12" fmla="*/ 102 w 203"/>
                <a:gd name="T13" fmla="*/ 203 h 203"/>
                <a:gd name="T14" fmla="*/ 102 w 203"/>
                <a:gd name="T15" fmla="*/ 0 h 203"/>
                <a:gd name="T16" fmla="*/ 0 w 203"/>
                <a:gd name="T17" fmla="*/ 101 h 203"/>
                <a:gd name="T18" fmla="*/ 102 w 203"/>
                <a:gd name="T19" fmla="*/ 203 h 203"/>
                <a:gd name="T20" fmla="*/ 102 w 203"/>
                <a:gd name="T21" fmla="*/ 203 h 203"/>
                <a:gd name="T22" fmla="*/ 102 w 203"/>
                <a:gd name="T23" fmla="*/ 198 h 203"/>
                <a:gd name="T24" fmla="*/ 102 w 203"/>
                <a:gd name="T25" fmla="*/ 198 h 203"/>
                <a:gd name="T26" fmla="*/ 102 w 203"/>
                <a:gd name="T27" fmla="*/ 198 h 203"/>
                <a:gd name="T28" fmla="*/ 5 w 203"/>
                <a:gd name="T29" fmla="*/ 101 h 203"/>
                <a:gd name="T30" fmla="*/ 102 w 203"/>
                <a:gd name="T31" fmla="*/ 5 h 203"/>
                <a:gd name="T32" fmla="*/ 102 w 203"/>
                <a:gd name="T33" fmla="*/ 5 h 203"/>
                <a:gd name="T34" fmla="*/ 102 w 203"/>
                <a:gd name="T35"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203">
                  <a:moveTo>
                    <a:pt x="102" y="203"/>
                  </a:moveTo>
                  <a:cubicBezTo>
                    <a:pt x="158" y="203"/>
                    <a:pt x="203" y="157"/>
                    <a:pt x="203" y="101"/>
                  </a:cubicBezTo>
                  <a:cubicBezTo>
                    <a:pt x="203" y="45"/>
                    <a:pt x="158" y="0"/>
                    <a:pt x="102" y="0"/>
                  </a:cubicBezTo>
                  <a:cubicBezTo>
                    <a:pt x="102" y="5"/>
                    <a:pt x="102" y="5"/>
                    <a:pt x="102" y="5"/>
                  </a:cubicBezTo>
                  <a:cubicBezTo>
                    <a:pt x="155" y="5"/>
                    <a:pt x="198" y="48"/>
                    <a:pt x="198" y="101"/>
                  </a:cubicBezTo>
                  <a:cubicBezTo>
                    <a:pt x="198" y="155"/>
                    <a:pt x="155" y="198"/>
                    <a:pt x="102" y="198"/>
                  </a:cubicBezTo>
                  <a:lnTo>
                    <a:pt x="102" y="203"/>
                  </a:lnTo>
                  <a:close/>
                  <a:moveTo>
                    <a:pt x="102" y="0"/>
                  </a:moveTo>
                  <a:cubicBezTo>
                    <a:pt x="46" y="0"/>
                    <a:pt x="0" y="45"/>
                    <a:pt x="0" y="101"/>
                  </a:cubicBezTo>
                  <a:cubicBezTo>
                    <a:pt x="0" y="157"/>
                    <a:pt x="46" y="203"/>
                    <a:pt x="102" y="203"/>
                  </a:cubicBezTo>
                  <a:cubicBezTo>
                    <a:pt x="102" y="203"/>
                    <a:pt x="102" y="203"/>
                    <a:pt x="102" y="203"/>
                  </a:cubicBezTo>
                  <a:cubicBezTo>
                    <a:pt x="102" y="198"/>
                    <a:pt x="102" y="198"/>
                    <a:pt x="102" y="198"/>
                  </a:cubicBezTo>
                  <a:cubicBezTo>
                    <a:pt x="102" y="198"/>
                    <a:pt x="102" y="198"/>
                    <a:pt x="102" y="198"/>
                  </a:cubicBezTo>
                  <a:cubicBezTo>
                    <a:pt x="102" y="198"/>
                    <a:pt x="102" y="198"/>
                    <a:pt x="102" y="198"/>
                  </a:cubicBezTo>
                  <a:cubicBezTo>
                    <a:pt x="48" y="198"/>
                    <a:pt x="5" y="155"/>
                    <a:pt x="5" y="101"/>
                  </a:cubicBezTo>
                  <a:cubicBezTo>
                    <a:pt x="5" y="48"/>
                    <a:pt x="48" y="5"/>
                    <a:pt x="102" y="5"/>
                  </a:cubicBezTo>
                  <a:cubicBezTo>
                    <a:pt x="102" y="5"/>
                    <a:pt x="102" y="5"/>
                    <a:pt x="102" y="5"/>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4" name="Freeform 35"/>
            <p:cNvSpPr/>
            <p:nvPr/>
          </p:nvSpPr>
          <p:spPr bwMode="auto">
            <a:xfrm>
              <a:off x="8610600" y="4144963"/>
              <a:ext cx="496888" cy="433388"/>
            </a:xfrm>
            <a:custGeom>
              <a:avLst/>
              <a:gdLst>
                <a:gd name="T0" fmla="*/ 65 w 228"/>
                <a:gd name="T1" fmla="*/ 15 h 199"/>
                <a:gd name="T2" fmla="*/ 61 w 228"/>
                <a:gd name="T3" fmla="*/ 23 h 199"/>
                <a:gd name="T4" fmla="*/ 57 w 228"/>
                <a:gd name="T5" fmla="*/ 29 h 199"/>
                <a:gd name="T6" fmla="*/ 54 w 228"/>
                <a:gd name="T7" fmla="*/ 26 h 199"/>
                <a:gd name="T8" fmla="*/ 52 w 228"/>
                <a:gd name="T9" fmla="*/ 32 h 199"/>
                <a:gd name="T10" fmla="*/ 42 w 228"/>
                <a:gd name="T11" fmla="*/ 34 h 199"/>
                <a:gd name="T12" fmla="*/ 36 w 228"/>
                <a:gd name="T13" fmla="*/ 41 h 199"/>
                <a:gd name="T14" fmla="*/ 27 w 228"/>
                <a:gd name="T15" fmla="*/ 53 h 199"/>
                <a:gd name="T16" fmla="*/ 21 w 228"/>
                <a:gd name="T17" fmla="*/ 61 h 199"/>
                <a:gd name="T18" fmla="*/ 27 w 228"/>
                <a:gd name="T19" fmla="*/ 67 h 199"/>
                <a:gd name="T20" fmla="*/ 27 w 228"/>
                <a:gd name="T21" fmla="*/ 70 h 199"/>
                <a:gd name="T22" fmla="*/ 22 w 228"/>
                <a:gd name="T23" fmla="*/ 65 h 199"/>
                <a:gd name="T24" fmla="*/ 18 w 228"/>
                <a:gd name="T25" fmla="*/ 60 h 199"/>
                <a:gd name="T26" fmla="*/ 16 w 228"/>
                <a:gd name="T27" fmla="*/ 69 h 199"/>
                <a:gd name="T28" fmla="*/ 17 w 228"/>
                <a:gd name="T29" fmla="*/ 83 h 199"/>
                <a:gd name="T30" fmla="*/ 24 w 228"/>
                <a:gd name="T31" fmla="*/ 80 h 199"/>
                <a:gd name="T32" fmla="*/ 32 w 228"/>
                <a:gd name="T33" fmla="*/ 88 h 199"/>
                <a:gd name="T34" fmla="*/ 41 w 228"/>
                <a:gd name="T35" fmla="*/ 98 h 199"/>
                <a:gd name="T36" fmla="*/ 50 w 228"/>
                <a:gd name="T37" fmla="*/ 105 h 199"/>
                <a:gd name="T38" fmla="*/ 61 w 228"/>
                <a:gd name="T39" fmla="*/ 117 h 199"/>
                <a:gd name="T40" fmla="*/ 58 w 228"/>
                <a:gd name="T41" fmla="*/ 134 h 199"/>
                <a:gd name="T42" fmla="*/ 49 w 228"/>
                <a:gd name="T43" fmla="*/ 155 h 199"/>
                <a:gd name="T44" fmla="*/ 52 w 228"/>
                <a:gd name="T45" fmla="*/ 170 h 199"/>
                <a:gd name="T46" fmla="*/ 46 w 228"/>
                <a:gd name="T47" fmla="*/ 171 h 199"/>
                <a:gd name="T48" fmla="*/ 32 w 228"/>
                <a:gd name="T49" fmla="*/ 148 h 199"/>
                <a:gd name="T50" fmla="*/ 16 w 228"/>
                <a:gd name="T51" fmla="*/ 113 h 199"/>
                <a:gd name="T52" fmla="*/ 11 w 228"/>
                <a:gd name="T53" fmla="*/ 87 h 199"/>
                <a:gd name="T54" fmla="*/ 73 w 228"/>
                <a:gd name="T55" fmla="*/ 183 h 199"/>
                <a:gd name="T56" fmla="*/ 89 w 228"/>
                <a:gd name="T57" fmla="*/ 181 h 199"/>
                <a:gd name="T58" fmla="*/ 110 w 228"/>
                <a:gd name="T59" fmla="*/ 178 h 199"/>
                <a:gd name="T60" fmla="*/ 108 w 228"/>
                <a:gd name="T61" fmla="*/ 187 h 199"/>
                <a:gd name="T62" fmla="*/ 121 w 228"/>
                <a:gd name="T63" fmla="*/ 186 h 199"/>
                <a:gd name="T64" fmla="*/ 139 w 228"/>
                <a:gd name="T65" fmla="*/ 184 h 199"/>
                <a:gd name="T66" fmla="*/ 137 w 228"/>
                <a:gd name="T67" fmla="*/ 3 h 199"/>
                <a:gd name="T68" fmla="*/ 197 w 228"/>
                <a:gd name="T69" fmla="*/ 64 h 199"/>
                <a:gd name="T70" fmla="*/ 189 w 228"/>
                <a:gd name="T71" fmla="*/ 58 h 199"/>
                <a:gd name="T72" fmla="*/ 181 w 228"/>
                <a:gd name="T73" fmla="*/ 74 h 199"/>
                <a:gd name="T74" fmla="*/ 170 w 228"/>
                <a:gd name="T75" fmla="*/ 59 h 199"/>
                <a:gd name="T76" fmla="*/ 174 w 228"/>
                <a:gd name="T77" fmla="*/ 75 h 199"/>
                <a:gd name="T78" fmla="*/ 186 w 228"/>
                <a:gd name="T79" fmla="*/ 79 h 199"/>
                <a:gd name="T80" fmla="*/ 181 w 228"/>
                <a:gd name="T81" fmla="*/ 100 h 199"/>
                <a:gd name="T82" fmla="*/ 175 w 228"/>
                <a:gd name="T83" fmla="*/ 122 h 199"/>
                <a:gd name="T84" fmla="*/ 168 w 228"/>
                <a:gd name="T85" fmla="*/ 137 h 199"/>
                <a:gd name="T86" fmla="*/ 147 w 228"/>
                <a:gd name="T87" fmla="*/ 154 h 199"/>
                <a:gd name="T88" fmla="*/ 141 w 228"/>
                <a:gd name="T89" fmla="*/ 139 h 199"/>
                <a:gd name="T90" fmla="*/ 142 w 228"/>
                <a:gd name="T91" fmla="*/ 121 h 199"/>
                <a:gd name="T92" fmla="*/ 135 w 228"/>
                <a:gd name="T93" fmla="*/ 101 h 199"/>
                <a:gd name="T94" fmla="*/ 125 w 228"/>
                <a:gd name="T95" fmla="*/ 89 h 199"/>
                <a:gd name="T96" fmla="*/ 99 w 228"/>
                <a:gd name="T97" fmla="*/ 90 h 199"/>
                <a:gd name="T98" fmla="*/ 89 w 228"/>
                <a:gd name="T99" fmla="*/ 76 h 199"/>
                <a:gd name="T100" fmla="*/ 100 w 228"/>
                <a:gd name="T101" fmla="*/ 49 h 199"/>
                <a:gd name="T102" fmla="*/ 119 w 228"/>
                <a:gd name="T103" fmla="*/ 41 h 199"/>
                <a:gd name="T104" fmla="*/ 130 w 228"/>
                <a:gd name="T105" fmla="*/ 46 h 199"/>
                <a:gd name="T106" fmla="*/ 146 w 228"/>
                <a:gd name="T107" fmla="*/ 46 h 199"/>
                <a:gd name="T108" fmla="*/ 162 w 228"/>
                <a:gd name="T109" fmla="*/ 44 h 199"/>
                <a:gd name="T110" fmla="*/ 147 w 228"/>
                <a:gd name="T111" fmla="*/ 37 h 199"/>
                <a:gd name="T112" fmla="*/ 146 w 228"/>
                <a:gd name="T113" fmla="*/ 32 h 199"/>
                <a:gd name="T114" fmla="*/ 127 w 228"/>
                <a:gd name="T115" fmla="*/ 32 h 199"/>
                <a:gd name="T116" fmla="*/ 111 w 228"/>
                <a:gd name="T117" fmla="*/ 37 h 199"/>
                <a:gd name="T118" fmla="*/ 107 w 228"/>
                <a:gd name="T119" fmla="*/ 21 h 199"/>
                <a:gd name="T120" fmla="*/ 96 w 228"/>
                <a:gd name="T121" fmla="*/ 11 h 199"/>
                <a:gd name="T122" fmla="*/ 109 w 228"/>
                <a:gd name="T123"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 h="199">
                  <a:moveTo>
                    <a:pt x="92" y="0"/>
                  </a:moveTo>
                  <a:cubicBezTo>
                    <a:pt x="92" y="0"/>
                    <a:pt x="58" y="5"/>
                    <a:pt x="35" y="31"/>
                  </a:cubicBezTo>
                  <a:cubicBezTo>
                    <a:pt x="35" y="31"/>
                    <a:pt x="53" y="13"/>
                    <a:pt x="64" y="13"/>
                  </a:cubicBezTo>
                  <a:cubicBezTo>
                    <a:pt x="66" y="14"/>
                    <a:pt x="66" y="14"/>
                    <a:pt x="66" y="14"/>
                  </a:cubicBezTo>
                  <a:cubicBezTo>
                    <a:pt x="66" y="14"/>
                    <a:pt x="66" y="15"/>
                    <a:pt x="65" y="15"/>
                  </a:cubicBezTo>
                  <a:cubicBezTo>
                    <a:pt x="65" y="16"/>
                    <a:pt x="64" y="17"/>
                    <a:pt x="64" y="18"/>
                  </a:cubicBezTo>
                  <a:cubicBezTo>
                    <a:pt x="64" y="18"/>
                    <a:pt x="64" y="20"/>
                    <a:pt x="64" y="20"/>
                  </a:cubicBezTo>
                  <a:cubicBezTo>
                    <a:pt x="63" y="21"/>
                    <a:pt x="63" y="21"/>
                    <a:pt x="63" y="21"/>
                  </a:cubicBezTo>
                  <a:cubicBezTo>
                    <a:pt x="63" y="21"/>
                    <a:pt x="62" y="21"/>
                    <a:pt x="62" y="22"/>
                  </a:cubicBezTo>
                  <a:cubicBezTo>
                    <a:pt x="62" y="22"/>
                    <a:pt x="61" y="22"/>
                    <a:pt x="61" y="23"/>
                  </a:cubicBezTo>
                  <a:cubicBezTo>
                    <a:pt x="61" y="24"/>
                    <a:pt x="61" y="25"/>
                    <a:pt x="61" y="25"/>
                  </a:cubicBezTo>
                  <a:cubicBezTo>
                    <a:pt x="62" y="27"/>
                    <a:pt x="62" y="27"/>
                    <a:pt x="62" y="27"/>
                  </a:cubicBezTo>
                  <a:cubicBezTo>
                    <a:pt x="61" y="28"/>
                    <a:pt x="61" y="28"/>
                    <a:pt x="61" y="28"/>
                  </a:cubicBezTo>
                  <a:cubicBezTo>
                    <a:pt x="59" y="29"/>
                    <a:pt x="59" y="29"/>
                    <a:pt x="59" y="29"/>
                  </a:cubicBezTo>
                  <a:cubicBezTo>
                    <a:pt x="59" y="29"/>
                    <a:pt x="58" y="29"/>
                    <a:pt x="57" y="29"/>
                  </a:cubicBezTo>
                  <a:cubicBezTo>
                    <a:pt x="56" y="29"/>
                    <a:pt x="56" y="27"/>
                    <a:pt x="56" y="27"/>
                  </a:cubicBezTo>
                  <a:cubicBezTo>
                    <a:pt x="58" y="26"/>
                    <a:pt x="58" y="26"/>
                    <a:pt x="58" y="26"/>
                  </a:cubicBezTo>
                  <a:cubicBezTo>
                    <a:pt x="58" y="26"/>
                    <a:pt x="58" y="26"/>
                    <a:pt x="58" y="25"/>
                  </a:cubicBezTo>
                  <a:cubicBezTo>
                    <a:pt x="57" y="25"/>
                    <a:pt x="57" y="24"/>
                    <a:pt x="56" y="24"/>
                  </a:cubicBezTo>
                  <a:cubicBezTo>
                    <a:pt x="55" y="24"/>
                    <a:pt x="54" y="26"/>
                    <a:pt x="54" y="26"/>
                  </a:cubicBezTo>
                  <a:cubicBezTo>
                    <a:pt x="52" y="27"/>
                    <a:pt x="52" y="27"/>
                    <a:pt x="52" y="27"/>
                  </a:cubicBezTo>
                  <a:cubicBezTo>
                    <a:pt x="52" y="27"/>
                    <a:pt x="51" y="29"/>
                    <a:pt x="51" y="29"/>
                  </a:cubicBezTo>
                  <a:cubicBezTo>
                    <a:pt x="52" y="29"/>
                    <a:pt x="53" y="29"/>
                    <a:pt x="53" y="29"/>
                  </a:cubicBezTo>
                  <a:cubicBezTo>
                    <a:pt x="53" y="29"/>
                    <a:pt x="53" y="30"/>
                    <a:pt x="53" y="31"/>
                  </a:cubicBezTo>
                  <a:cubicBezTo>
                    <a:pt x="53" y="31"/>
                    <a:pt x="52" y="32"/>
                    <a:pt x="52" y="32"/>
                  </a:cubicBezTo>
                  <a:cubicBezTo>
                    <a:pt x="52" y="32"/>
                    <a:pt x="52" y="33"/>
                    <a:pt x="51" y="33"/>
                  </a:cubicBezTo>
                  <a:cubicBezTo>
                    <a:pt x="50" y="32"/>
                    <a:pt x="49" y="32"/>
                    <a:pt x="48" y="32"/>
                  </a:cubicBezTo>
                  <a:cubicBezTo>
                    <a:pt x="47" y="32"/>
                    <a:pt x="46" y="31"/>
                    <a:pt x="46" y="32"/>
                  </a:cubicBezTo>
                  <a:cubicBezTo>
                    <a:pt x="45" y="32"/>
                    <a:pt x="45" y="32"/>
                    <a:pt x="45" y="32"/>
                  </a:cubicBezTo>
                  <a:cubicBezTo>
                    <a:pt x="45" y="33"/>
                    <a:pt x="42" y="34"/>
                    <a:pt x="42" y="34"/>
                  </a:cubicBezTo>
                  <a:cubicBezTo>
                    <a:pt x="42" y="34"/>
                    <a:pt x="41" y="35"/>
                    <a:pt x="41" y="35"/>
                  </a:cubicBezTo>
                  <a:cubicBezTo>
                    <a:pt x="41" y="35"/>
                    <a:pt x="41" y="37"/>
                    <a:pt x="41" y="37"/>
                  </a:cubicBezTo>
                  <a:cubicBezTo>
                    <a:pt x="41" y="37"/>
                    <a:pt x="40" y="38"/>
                    <a:pt x="38" y="38"/>
                  </a:cubicBezTo>
                  <a:cubicBezTo>
                    <a:pt x="37" y="39"/>
                    <a:pt x="36" y="39"/>
                    <a:pt x="36" y="39"/>
                  </a:cubicBezTo>
                  <a:cubicBezTo>
                    <a:pt x="36" y="41"/>
                    <a:pt x="36" y="41"/>
                    <a:pt x="36" y="41"/>
                  </a:cubicBezTo>
                  <a:cubicBezTo>
                    <a:pt x="36" y="41"/>
                    <a:pt x="34" y="42"/>
                    <a:pt x="34" y="43"/>
                  </a:cubicBezTo>
                  <a:cubicBezTo>
                    <a:pt x="33" y="44"/>
                    <a:pt x="30" y="46"/>
                    <a:pt x="30" y="46"/>
                  </a:cubicBezTo>
                  <a:cubicBezTo>
                    <a:pt x="30" y="46"/>
                    <a:pt x="29" y="47"/>
                    <a:pt x="28" y="48"/>
                  </a:cubicBezTo>
                  <a:cubicBezTo>
                    <a:pt x="28" y="49"/>
                    <a:pt x="28" y="50"/>
                    <a:pt x="28" y="51"/>
                  </a:cubicBezTo>
                  <a:cubicBezTo>
                    <a:pt x="28" y="51"/>
                    <a:pt x="27" y="52"/>
                    <a:pt x="27" y="53"/>
                  </a:cubicBezTo>
                  <a:cubicBezTo>
                    <a:pt x="27" y="54"/>
                    <a:pt x="26" y="55"/>
                    <a:pt x="26" y="56"/>
                  </a:cubicBezTo>
                  <a:cubicBezTo>
                    <a:pt x="25" y="56"/>
                    <a:pt x="25" y="57"/>
                    <a:pt x="24" y="57"/>
                  </a:cubicBezTo>
                  <a:cubicBezTo>
                    <a:pt x="24" y="57"/>
                    <a:pt x="22" y="58"/>
                    <a:pt x="21" y="58"/>
                  </a:cubicBezTo>
                  <a:cubicBezTo>
                    <a:pt x="20" y="59"/>
                    <a:pt x="20" y="60"/>
                    <a:pt x="20" y="60"/>
                  </a:cubicBezTo>
                  <a:cubicBezTo>
                    <a:pt x="20" y="60"/>
                    <a:pt x="21" y="61"/>
                    <a:pt x="21" y="61"/>
                  </a:cubicBezTo>
                  <a:cubicBezTo>
                    <a:pt x="22" y="61"/>
                    <a:pt x="23" y="62"/>
                    <a:pt x="23" y="62"/>
                  </a:cubicBezTo>
                  <a:cubicBezTo>
                    <a:pt x="23" y="62"/>
                    <a:pt x="23" y="63"/>
                    <a:pt x="23" y="64"/>
                  </a:cubicBezTo>
                  <a:cubicBezTo>
                    <a:pt x="23" y="64"/>
                    <a:pt x="22" y="66"/>
                    <a:pt x="23" y="66"/>
                  </a:cubicBezTo>
                  <a:cubicBezTo>
                    <a:pt x="24" y="66"/>
                    <a:pt x="25" y="66"/>
                    <a:pt x="25" y="66"/>
                  </a:cubicBezTo>
                  <a:cubicBezTo>
                    <a:pt x="27" y="67"/>
                    <a:pt x="27" y="67"/>
                    <a:pt x="27" y="67"/>
                  </a:cubicBezTo>
                  <a:cubicBezTo>
                    <a:pt x="28" y="68"/>
                    <a:pt x="28" y="68"/>
                    <a:pt x="28" y="68"/>
                  </a:cubicBezTo>
                  <a:cubicBezTo>
                    <a:pt x="29" y="68"/>
                    <a:pt x="29" y="68"/>
                    <a:pt x="29" y="68"/>
                  </a:cubicBezTo>
                  <a:cubicBezTo>
                    <a:pt x="29" y="68"/>
                    <a:pt x="29" y="69"/>
                    <a:pt x="29" y="70"/>
                  </a:cubicBezTo>
                  <a:cubicBezTo>
                    <a:pt x="28" y="70"/>
                    <a:pt x="28" y="71"/>
                    <a:pt x="28" y="71"/>
                  </a:cubicBezTo>
                  <a:cubicBezTo>
                    <a:pt x="27" y="71"/>
                    <a:pt x="27" y="71"/>
                    <a:pt x="27" y="70"/>
                  </a:cubicBezTo>
                  <a:cubicBezTo>
                    <a:pt x="27" y="69"/>
                    <a:pt x="27" y="69"/>
                    <a:pt x="26" y="68"/>
                  </a:cubicBezTo>
                  <a:cubicBezTo>
                    <a:pt x="25" y="68"/>
                    <a:pt x="24" y="69"/>
                    <a:pt x="24" y="69"/>
                  </a:cubicBezTo>
                  <a:cubicBezTo>
                    <a:pt x="24" y="69"/>
                    <a:pt x="23" y="69"/>
                    <a:pt x="23" y="68"/>
                  </a:cubicBezTo>
                  <a:cubicBezTo>
                    <a:pt x="22" y="67"/>
                    <a:pt x="22" y="68"/>
                    <a:pt x="22" y="67"/>
                  </a:cubicBezTo>
                  <a:cubicBezTo>
                    <a:pt x="22" y="66"/>
                    <a:pt x="23" y="66"/>
                    <a:pt x="22" y="65"/>
                  </a:cubicBezTo>
                  <a:cubicBezTo>
                    <a:pt x="22" y="65"/>
                    <a:pt x="21" y="64"/>
                    <a:pt x="21" y="64"/>
                  </a:cubicBezTo>
                  <a:cubicBezTo>
                    <a:pt x="20" y="64"/>
                    <a:pt x="21" y="65"/>
                    <a:pt x="20" y="64"/>
                  </a:cubicBezTo>
                  <a:cubicBezTo>
                    <a:pt x="20" y="63"/>
                    <a:pt x="19" y="63"/>
                    <a:pt x="19" y="63"/>
                  </a:cubicBezTo>
                  <a:cubicBezTo>
                    <a:pt x="19" y="63"/>
                    <a:pt x="18" y="63"/>
                    <a:pt x="18" y="62"/>
                  </a:cubicBezTo>
                  <a:cubicBezTo>
                    <a:pt x="18" y="62"/>
                    <a:pt x="18" y="61"/>
                    <a:pt x="18" y="60"/>
                  </a:cubicBezTo>
                  <a:cubicBezTo>
                    <a:pt x="18" y="60"/>
                    <a:pt x="19" y="59"/>
                    <a:pt x="19" y="58"/>
                  </a:cubicBezTo>
                  <a:cubicBezTo>
                    <a:pt x="19" y="58"/>
                    <a:pt x="19" y="55"/>
                    <a:pt x="19" y="55"/>
                  </a:cubicBezTo>
                  <a:cubicBezTo>
                    <a:pt x="19" y="55"/>
                    <a:pt x="16" y="61"/>
                    <a:pt x="15" y="66"/>
                  </a:cubicBezTo>
                  <a:cubicBezTo>
                    <a:pt x="15" y="66"/>
                    <a:pt x="16" y="65"/>
                    <a:pt x="16" y="66"/>
                  </a:cubicBezTo>
                  <a:cubicBezTo>
                    <a:pt x="16" y="67"/>
                    <a:pt x="17" y="68"/>
                    <a:pt x="16" y="69"/>
                  </a:cubicBezTo>
                  <a:cubicBezTo>
                    <a:pt x="16" y="69"/>
                    <a:pt x="16" y="69"/>
                    <a:pt x="16" y="72"/>
                  </a:cubicBezTo>
                  <a:cubicBezTo>
                    <a:pt x="16" y="74"/>
                    <a:pt x="17" y="75"/>
                    <a:pt x="17" y="76"/>
                  </a:cubicBezTo>
                  <a:cubicBezTo>
                    <a:pt x="16" y="76"/>
                    <a:pt x="16" y="77"/>
                    <a:pt x="16" y="78"/>
                  </a:cubicBezTo>
                  <a:cubicBezTo>
                    <a:pt x="16" y="79"/>
                    <a:pt x="16" y="82"/>
                    <a:pt x="17" y="82"/>
                  </a:cubicBezTo>
                  <a:cubicBezTo>
                    <a:pt x="17" y="82"/>
                    <a:pt x="17" y="83"/>
                    <a:pt x="17" y="83"/>
                  </a:cubicBezTo>
                  <a:cubicBezTo>
                    <a:pt x="18" y="84"/>
                    <a:pt x="17" y="85"/>
                    <a:pt x="18" y="84"/>
                  </a:cubicBezTo>
                  <a:cubicBezTo>
                    <a:pt x="19" y="82"/>
                    <a:pt x="20" y="81"/>
                    <a:pt x="20" y="81"/>
                  </a:cubicBezTo>
                  <a:cubicBezTo>
                    <a:pt x="20" y="80"/>
                    <a:pt x="20" y="80"/>
                    <a:pt x="20" y="80"/>
                  </a:cubicBezTo>
                  <a:cubicBezTo>
                    <a:pt x="20" y="80"/>
                    <a:pt x="20" y="79"/>
                    <a:pt x="22" y="79"/>
                  </a:cubicBezTo>
                  <a:cubicBezTo>
                    <a:pt x="23" y="79"/>
                    <a:pt x="24" y="79"/>
                    <a:pt x="24" y="80"/>
                  </a:cubicBezTo>
                  <a:cubicBezTo>
                    <a:pt x="25" y="80"/>
                    <a:pt x="23" y="82"/>
                    <a:pt x="24" y="82"/>
                  </a:cubicBezTo>
                  <a:cubicBezTo>
                    <a:pt x="25" y="82"/>
                    <a:pt x="27" y="81"/>
                    <a:pt x="28" y="81"/>
                  </a:cubicBezTo>
                  <a:cubicBezTo>
                    <a:pt x="29" y="81"/>
                    <a:pt x="29" y="82"/>
                    <a:pt x="30" y="83"/>
                  </a:cubicBezTo>
                  <a:cubicBezTo>
                    <a:pt x="30" y="84"/>
                    <a:pt x="30" y="85"/>
                    <a:pt x="31" y="86"/>
                  </a:cubicBezTo>
                  <a:cubicBezTo>
                    <a:pt x="32" y="86"/>
                    <a:pt x="31" y="87"/>
                    <a:pt x="32" y="88"/>
                  </a:cubicBezTo>
                  <a:cubicBezTo>
                    <a:pt x="32" y="89"/>
                    <a:pt x="34" y="90"/>
                    <a:pt x="35" y="90"/>
                  </a:cubicBezTo>
                  <a:cubicBezTo>
                    <a:pt x="35" y="90"/>
                    <a:pt x="37" y="90"/>
                    <a:pt x="38" y="90"/>
                  </a:cubicBezTo>
                  <a:cubicBezTo>
                    <a:pt x="39" y="91"/>
                    <a:pt x="38" y="92"/>
                    <a:pt x="39" y="92"/>
                  </a:cubicBezTo>
                  <a:cubicBezTo>
                    <a:pt x="40" y="92"/>
                    <a:pt x="41" y="95"/>
                    <a:pt x="41" y="95"/>
                  </a:cubicBezTo>
                  <a:cubicBezTo>
                    <a:pt x="41" y="95"/>
                    <a:pt x="41" y="97"/>
                    <a:pt x="41" y="98"/>
                  </a:cubicBezTo>
                  <a:cubicBezTo>
                    <a:pt x="41" y="98"/>
                    <a:pt x="41" y="99"/>
                    <a:pt x="42" y="100"/>
                  </a:cubicBezTo>
                  <a:cubicBezTo>
                    <a:pt x="42" y="100"/>
                    <a:pt x="44" y="100"/>
                    <a:pt x="44" y="100"/>
                  </a:cubicBezTo>
                  <a:cubicBezTo>
                    <a:pt x="44" y="100"/>
                    <a:pt x="43" y="102"/>
                    <a:pt x="45" y="102"/>
                  </a:cubicBezTo>
                  <a:cubicBezTo>
                    <a:pt x="47" y="103"/>
                    <a:pt x="48" y="103"/>
                    <a:pt x="49" y="104"/>
                  </a:cubicBezTo>
                  <a:cubicBezTo>
                    <a:pt x="49" y="104"/>
                    <a:pt x="48" y="105"/>
                    <a:pt x="50" y="105"/>
                  </a:cubicBezTo>
                  <a:cubicBezTo>
                    <a:pt x="52" y="105"/>
                    <a:pt x="54" y="105"/>
                    <a:pt x="55" y="106"/>
                  </a:cubicBezTo>
                  <a:cubicBezTo>
                    <a:pt x="56" y="106"/>
                    <a:pt x="55" y="107"/>
                    <a:pt x="57" y="109"/>
                  </a:cubicBezTo>
                  <a:cubicBezTo>
                    <a:pt x="60" y="110"/>
                    <a:pt x="60" y="111"/>
                    <a:pt x="61" y="111"/>
                  </a:cubicBezTo>
                  <a:cubicBezTo>
                    <a:pt x="62" y="111"/>
                    <a:pt x="63" y="111"/>
                    <a:pt x="63" y="113"/>
                  </a:cubicBezTo>
                  <a:cubicBezTo>
                    <a:pt x="62" y="115"/>
                    <a:pt x="62" y="116"/>
                    <a:pt x="61" y="117"/>
                  </a:cubicBezTo>
                  <a:cubicBezTo>
                    <a:pt x="60" y="118"/>
                    <a:pt x="59" y="120"/>
                    <a:pt x="58" y="121"/>
                  </a:cubicBezTo>
                  <a:cubicBezTo>
                    <a:pt x="58" y="122"/>
                    <a:pt x="57" y="123"/>
                    <a:pt x="58" y="124"/>
                  </a:cubicBezTo>
                  <a:cubicBezTo>
                    <a:pt x="58" y="126"/>
                    <a:pt x="59" y="127"/>
                    <a:pt x="59" y="128"/>
                  </a:cubicBezTo>
                  <a:cubicBezTo>
                    <a:pt x="59" y="129"/>
                    <a:pt x="59" y="131"/>
                    <a:pt x="59" y="132"/>
                  </a:cubicBezTo>
                  <a:cubicBezTo>
                    <a:pt x="58" y="133"/>
                    <a:pt x="58" y="134"/>
                    <a:pt x="58" y="134"/>
                  </a:cubicBezTo>
                  <a:cubicBezTo>
                    <a:pt x="58" y="134"/>
                    <a:pt x="59" y="136"/>
                    <a:pt x="58" y="137"/>
                  </a:cubicBezTo>
                  <a:cubicBezTo>
                    <a:pt x="57" y="138"/>
                    <a:pt x="55" y="140"/>
                    <a:pt x="54" y="140"/>
                  </a:cubicBezTo>
                  <a:cubicBezTo>
                    <a:pt x="53" y="140"/>
                    <a:pt x="51" y="142"/>
                    <a:pt x="51" y="142"/>
                  </a:cubicBezTo>
                  <a:cubicBezTo>
                    <a:pt x="51" y="142"/>
                    <a:pt x="51" y="146"/>
                    <a:pt x="51" y="147"/>
                  </a:cubicBezTo>
                  <a:cubicBezTo>
                    <a:pt x="51" y="147"/>
                    <a:pt x="47" y="154"/>
                    <a:pt x="49" y="155"/>
                  </a:cubicBezTo>
                  <a:cubicBezTo>
                    <a:pt x="50" y="156"/>
                    <a:pt x="50" y="158"/>
                    <a:pt x="50" y="159"/>
                  </a:cubicBezTo>
                  <a:cubicBezTo>
                    <a:pt x="49" y="160"/>
                    <a:pt x="49" y="160"/>
                    <a:pt x="49" y="160"/>
                  </a:cubicBezTo>
                  <a:cubicBezTo>
                    <a:pt x="48" y="161"/>
                    <a:pt x="46" y="161"/>
                    <a:pt x="47" y="163"/>
                  </a:cubicBezTo>
                  <a:cubicBezTo>
                    <a:pt x="49" y="165"/>
                    <a:pt x="50" y="165"/>
                    <a:pt x="50" y="167"/>
                  </a:cubicBezTo>
                  <a:cubicBezTo>
                    <a:pt x="51" y="168"/>
                    <a:pt x="51" y="168"/>
                    <a:pt x="52" y="170"/>
                  </a:cubicBezTo>
                  <a:cubicBezTo>
                    <a:pt x="53" y="171"/>
                    <a:pt x="53" y="172"/>
                    <a:pt x="54" y="173"/>
                  </a:cubicBezTo>
                  <a:cubicBezTo>
                    <a:pt x="55" y="174"/>
                    <a:pt x="56" y="175"/>
                    <a:pt x="56" y="176"/>
                  </a:cubicBezTo>
                  <a:cubicBezTo>
                    <a:pt x="56" y="177"/>
                    <a:pt x="59" y="179"/>
                    <a:pt x="56" y="177"/>
                  </a:cubicBezTo>
                  <a:cubicBezTo>
                    <a:pt x="53" y="175"/>
                    <a:pt x="56" y="177"/>
                    <a:pt x="52" y="174"/>
                  </a:cubicBezTo>
                  <a:cubicBezTo>
                    <a:pt x="49" y="171"/>
                    <a:pt x="48" y="173"/>
                    <a:pt x="46" y="171"/>
                  </a:cubicBezTo>
                  <a:cubicBezTo>
                    <a:pt x="45" y="169"/>
                    <a:pt x="47" y="175"/>
                    <a:pt x="44" y="168"/>
                  </a:cubicBezTo>
                  <a:cubicBezTo>
                    <a:pt x="41" y="160"/>
                    <a:pt x="40" y="161"/>
                    <a:pt x="39" y="159"/>
                  </a:cubicBezTo>
                  <a:cubicBezTo>
                    <a:pt x="39" y="157"/>
                    <a:pt x="39" y="159"/>
                    <a:pt x="37" y="155"/>
                  </a:cubicBezTo>
                  <a:cubicBezTo>
                    <a:pt x="35" y="151"/>
                    <a:pt x="37" y="154"/>
                    <a:pt x="35" y="151"/>
                  </a:cubicBezTo>
                  <a:cubicBezTo>
                    <a:pt x="33" y="149"/>
                    <a:pt x="33" y="152"/>
                    <a:pt x="32" y="148"/>
                  </a:cubicBezTo>
                  <a:cubicBezTo>
                    <a:pt x="31" y="143"/>
                    <a:pt x="31" y="146"/>
                    <a:pt x="30" y="141"/>
                  </a:cubicBezTo>
                  <a:cubicBezTo>
                    <a:pt x="28" y="136"/>
                    <a:pt x="31" y="136"/>
                    <a:pt x="28" y="133"/>
                  </a:cubicBezTo>
                  <a:cubicBezTo>
                    <a:pt x="25" y="131"/>
                    <a:pt x="25" y="132"/>
                    <a:pt x="24" y="131"/>
                  </a:cubicBezTo>
                  <a:cubicBezTo>
                    <a:pt x="23" y="129"/>
                    <a:pt x="25" y="130"/>
                    <a:pt x="22" y="126"/>
                  </a:cubicBezTo>
                  <a:cubicBezTo>
                    <a:pt x="20" y="122"/>
                    <a:pt x="16" y="120"/>
                    <a:pt x="16" y="113"/>
                  </a:cubicBezTo>
                  <a:cubicBezTo>
                    <a:pt x="16" y="105"/>
                    <a:pt x="16" y="104"/>
                    <a:pt x="16" y="104"/>
                  </a:cubicBezTo>
                  <a:cubicBezTo>
                    <a:pt x="16" y="104"/>
                    <a:pt x="13" y="101"/>
                    <a:pt x="14" y="97"/>
                  </a:cubicBezTo>
                  <a:cubicBezTo>
                    <a:pt x="15" y="92"/>
                    <a:pt x="16" y="94"/>
                    <a:pt x="15" y="92"/>
                  </a:cubicBezTo>
                  <a:cubicBezTo>
                    <a:pt x="15" y="91"/>
                    <a:pt x="14" y="91"/>
                    <a:pt x="13" y="89"/>
                  </a:cubicBezTo>
                  <a:cubicBezTo>
                    <a:pt x="12" y="88"/>
                    <a:pt x="12" y="88"/>
                    <a:pt x="11" y="87"/>
                  </a:cubicBezTo>
                  <a:cubicBezTo>
                    <a:pt x="11" y="86"/>
                    <a:pt x="11" y="83"/>
                    <a:pt x="11" y="83"/>
                  </a:cubicBezTo>
                  <a:cubicBezTo>
                    <a:pt x="10" y="84"/>
                    <a:pt x="10" y="84"/>
                    <a:pt x="10" y="84"/>
                  </a:cubicBezTo>
                  <a:cubicBezTo>
                    <a:pt x="10" y="84"/>
                    <a:pt x="0" y="182"/>
                    <a:pt x="97" y="197"/>
                  </a:cubicBezTo>
                  <a:cubicBezTo>
                    <a:pt x="97" y="197"/>
                    <a:pt x="75" y="192"/>
                    <a:pt x="73" y="187"/>
                  </a:cubicBezTo>
                  <a:cubicBezTo>
                    <a:pt x="73" y="187"/>
                    <a:pt x="72" y="183"/>
                    <a:pt x="73" y="183"/>
                  </a:cubicBezTo>
                  <a:cubicBezTo>
                    <a:pt x="74" y="183"/>
                    <a:pt x="76" y="184"/>
                    <a:pt x="77" y="183"/>
                  </a:cubicBezTo>
                  <a:cubicBezTo>
                    <a:pt x="79" y="181"/>
                    <a:pt x="80" y="180"/>
                    <a:pt x="80" y="180"/>
                  </a:cubicBezTo>
                  <a:cubicBezTo>
                    <a:pt x="80" y="182"/>
                    <a:pt x="80" y="182"/>
                    <a:pt x="80" y="182"/>
                  </a:cubicBezTo>
                  <a:cubicBezTo>
                    <a:pt x="80" y="182"/>
                    <a:pt x="79" y="182"/>
                    <a:pt x="83" y="181"/>
                  </a:cubicBezTo>
                  <a:cubicBezTo>
                    <a:pt x="88" y="181"/>
                    <a:pt x="88" y="181"/>
                    <a:pt x="89" y="181"/>
                  </a:cubicBezTo>
                  <a:cubicBezTo>
                    <a:pt x="91" y="180"/>
                    <a:pt x="93" y="176"/>
                    <a:pt x="94" y="178"/>
                  </a:cubicBezTo>
                  <a:cubicBezTo>
                    <a:pt x="95" y="181"/>
                    <a:pt x="93" y="180"/>
                    <a:pt x="95" y="181"/>
                  </a:cubicBezTo>
                  <a:cubicBezTo>
                    <a:pt x="97" y="181"/>
                    <a:pt x="101" y="180"/>
                    <a:pt x="101" y="180"/>
                  </a:cubicBezTo>
                  <a:cubicBezTo>
                    <a:pt x="101" y="180"/>
                    <a:pt x="108" y="181"/>
                    <a:pt x="108" y="180"/>
                  </a:cubicBezTo>
                  <a:cubicBezTo>
                    <a:pt x="109" y="179"/>
                    <a:pt x="109" y="178"/>
                    <a:pt x="110" y="178"/>
                  </a:cubicBezTo>
                  <a:cubicBezTo>
                    <a:pt x="111" y="178"/>
                    <a:pt x="112" y="180"/>
                    <a:pt x="112" y="180"/>
                  </a:cubicBezTo>
                  <a:cubicBezTo>
                    <a:pt x="108" y="182"/>
                    <a:pt x="108" y="182"/>
                    <a:pt x="108" y="182"/>
                  </a:cubicBezTo>
                  <a:cubicBezTo>
                    <a:pt x="105" y="185"/>
                    <a:pt x="105" y="185"/>
                    <a:pt x="105" y="185"/>
                  </a:cubicBezTo>
                  <a:cubicBezTo>
                    <a:pt x="105" y="185"/>
                    <a:pt x="103" y="185"/>
                    <a:pt x="105" y="186"/>
                  </a:cubicBezTo>
                  <a:cubicBezTo>
                    <a:pt x="106" y="187"/>
                    <a:pt x="107" y="187"/>
                    <a:pt x="108" y="187"/>
                  </a:cubicBezTo>
                  <a:cubicBezTo>
                    <a:pt x="110" y="187"/>
                    <a:pt x="114" y="190"/>
                    <a:pt x="115" y="188"/>
                  </a:cubicBezTo>
                  <a:cubicBezTo>
                    <a:pt x="116" y="186"/>
                    <a:pt x="116" y="186"/>
                    <a:pt x="117" y="185"/>
                  </a:cubicBezTo>
                  <a:cubicBezTo>
                    <a:pt x="117" y="184"/>
                    <a:pt x="117" y="182"/>
                    <a:pt x="119" y="182"/>
                  </a:cubicBezTo>
                  <a:cubicBezTo>
                    <a:pt x="120" y="182"/>
                    <a:pt x="122" y="183"/>
                    <a:pt x="122" y="183"/>
                  </a:cubicBezTo>
                  <a:cubicBezTo>
                    <a:pt x="121" y="186"/>
                    <a:pt x="121" y="186"/>
                    <a:pt x="121" y="186"/>
                  </a:cubicBezTo>
                  <a:cubicBezTo>
                    <a:pt x="121" y="186"/>
                    <a:pt x="123" y="186"/>
                    <a:pt x="125" y="186"/>
                  </a:cubicBezTo>
                  <a:cubicBezTo>
                    <a:pt x="126" y="186"/>
                    <a:pt x="126" y="188"/>
                    <a:pt x="128" y="186"/>
                  </a:cubicBezTo>
                  <a:cubicBezTo>
                    <a:pt x="129" y="184"/>
                    <a:pt x="129" y="184"/>
                    <a:pt x="131" y="184"/>
                  </a:cubicBezTo>
                  <a:cubicBezTo>
                    <a:pt x="133" y="184"/>
                    <a:pt x="135" y="183"/>
                    <a:pt x="136" y="183"/>
                  </a:cubicBezTo>
                  <a:cubicBezTo>
                    <a:pt x="136" y="184"/>
                    <a:pt x="138" y="184"/>
                    <a:pt x="139" y="184"/>
                  </a:cubicBezTo>
                  <a:cubicBezTo>
                    <a:pt x="139" y="184"/>
                    <a:pt x="143" y="186"/>
                    <a:pt x="143" y="186"/>
                  </a:cubicBezTo>
                  <a:cubicBezTo>
                    <a:pt x="144" y="185"/>
                    <a:pt x="148" y="186"/>
                    <a:pt x="148" y="186"/>
                  </a:cubicBezTo>
                  <a:cubicBezTo>
                    <a:pt x="148" y="186"/>
                    <a:pt x="137" y="196"/>
                    <a:pt x="113" y="197"/>
                  </a:cubicBezTo>
                  <a:cubicBezTo>
                    <a:pt x="113" y="197"/>
                    <a:pt x="167" y="199"/>
                    <a:pt x="197" y="146"/>
                  </a:cubicBezTo>
                  <a:cubicBezTo>
                    <a:pt x="228" y="94"/>
                    <a:pt x="206" y="26"/>
                    <a:pt x="137" y="3"/>
                  </a:cubicBezTo>
                  <a:cubicBezTo>
                    <a:pt x="137" y="3"/>
                    <a:pt x="189" y="22"/>
                    <a:pt x="203" y="71"/>
                  </a:cubicBezTo>
                  <a:cubicBezTo>
                    <a:pt x="202" y="72"/>
                    <a:pt x="202" y="72"/>
                    <a:pt x="202" y="72"/>
                  </a:cubicBezTo>
                  <a:cubicBezTo>
                    <a:pt x="201" y="71"/>
                    <a:pt x="201" y="72"/>
                    <a:pt x="200" y="69"/>
                  </a:cubicBezTo>
                  <a:cubicBezTo>
                    <a:pt x="199" y="67"/>
                    <a:pt x="199" y="68"/>
                    <a:pt x="199" y="66"/>
                  </a:cubicBezTo>
                  <a:cubicBezTo>
                    <a:pt x="198" y="64"/>
                    <a:pt x="198" y="65"/>
                    <a:pt x="197" y="64"/>
                  </a:cubicBezTo>
                  <a:cubicBezTo>
                    <a:pt x="195" y="62"/>
                    <a:pt x="195" y="62"/>
                    <a:pt x="194" y="61"/>
                  </a:cubicBezTo>
                  <a:cubicBezTo>
                    <a:pt x="193" y="61"/>
                    <a:pt x="192" y="58"/>
                    <a:pt x="192" y="57"/>
                  </a:cubicBezTo>
                  <a:cubicBezTo>
                    <a:pt x="191" y="56"/>
                    <a:pt x="189" y="55"/>
                    <a:pt x="188" y="55"/>
                  </a:cubicBezTo>
                  <a:cubicBezTo>
                    <a:pt x="187" y="55"/>
                    <a:pt x="188" y="54"/>
                    <a:pt x="187" y="55"/>
                  </a:cubicBezTo>
                  <a:cubicBezTo>
                    <a:pt x="187" y="56"/>
                    <a:pt x="189" y="58"/>
                    <a:pt x="189" y="58"/>
                  </a:cubicBezTo>
                  <a:cubicBezTo>
                    <a:pt x="189" y="62"/>
                    <a:pt x="189" y="62"/>
                    <a:pt x="189" y="62"/>
                  </a:cubicBezTo>
                  <a:cubicBezTo>
                    <a:pt x="189" y="62"/>
                    <a:pt x="190" y="65"/>
                    <a:pt x="190" y="66"/>
                  </a:cubicBezTo>
                  <a:cubicBezTo>
                    <a:pt x="190" y="67"/>
                    <a:pt x="189" y="70"/>
                    <a:pt x="189" y="70"/>
                  </a:cubicBezTo>
                  <a:cubicBezTo>
                    <a:pt x="189" y="70"/>
                    <a:pt x="188" y="72"/>
                    <a:pt x="187" y="73"/>
                  </a:cubicBezTo>
                  <a:cubicBezTo>
                    <a:pt x="186" y="73"/>
                    <a:pt x="181" y="74"/>
                    <a:pt x="181" y="74"/>
                  </a:cubicBezTo>
                  <a:cubicBezTo>
                    <a:pt x="181" y="74"/>
                    <a:pt x="179" y="72"/>
                    <a:pt x="179" y="71"/>
                  </a:cubicBezTo>
                  <a:cubicBezTo>
                    <a:pt x="178" y="69"/>
                    <a:pt x="175" y="69"/>
                    <a:pt x="174" y="68"/>
                  </a:cubicBezTo>
                  <a:cubicBezTo>
                    <a:pt x="174" y="67"/>
                    <a:pt x="175" y="66"/>
                    <a:pt x="173" y="64"/>
                  </a:cubicBezTo>
                  <a:cubicBezTo>
                    <a:pt x="172" y="62"/>
                    <a:pt x="173" y="63"/>
                    <a:pt x="172" y="61"/>
                  </a:cubicBezTo>
                  <a:cubicBezTo>
                    <a:pt x="170" y="59"/>
                    <a:pt x="170" y="59"/>
                    <a:pt x="170" y="59"/>
                  </a:cubicBezTo>
                  <a:cubicBezTo>
                    <a:pt x="170" y="59"/>
                    <a:pt x="166" y="58"/>
                    <a:pt x="167" y="60"/>
                  </a:cubicBezTo>
                  <a:cubicBezTo>
                    <a:pt x="168" y="63"/>
                    <a:pt x="167" y="65"/>
                    <a:pt x="168" y="65"/>
                  </a:cubicBezTo>
                  <a:cubicBezTo>
                    <a:pt x="169" y="66"/>
                    <a:pt x="170" y="65"/>
                    <a:pt x="171" y="67"/>
                  </a:cubicBezTo>
                  <a:cubicBezTo>
                    <a:pt x="172" y="69"/>
                    <a:pt x="172" y="70"/>
                    <a:pt x="172" y="71"/>
                  </a:cubicBezTo>
                  <a:cubicBezTo>
                    <a:pt x="173" y="71"/>
                    <a:pt x="173" y="74"/>
                    <a:pt x="174" y="75"/>
                  </a:cubicBezTo>
                  <a:cubicBezTo>
                    <a:pt x="175" y="75"/>
                    <a:pt x="178" y="75"/>
                    <a:pt x="178" y="76"/>
                  </a:cubicBezTo>
                  <a:cubicBezTo>
                    <a:pt x="177" y="77"/>
                    <a:pt x="176" y="78"/>
                    <a:pt x="178" y="79"/>
                  </a:cubicBezTo>
                  <a:cubicBezTo>
                    <a:pt x="179" y="79"/>
                    <a:pt x="179" y="80"/>
                    <a:pt x="180" y="80"/>
                  </a:cubicBezTo>
                  <a:cubicBezTo>
                    <a:pt x="181" y="80"/>
                    <a:pt x="181" y="80"/>
                    <a:pt x="182" y="79"/>
                  </a:cubicBezTo>
                  <a:cubicBezTo>
                    <a:pt x="184" y="79"/>
                    <a:pt x="186" y="79"/>
                    <a:pt x="186" y="79"/>
                  </a:cubicBezTo>
                  <a:cubicBezTo>
                    <a:pt x="186" y="79"/>
                    <a:pt x="188" y="80"/>
                    <a:pt x="188" y="81"/>
                  </a:cubicBezTo>
                  <a:cubicBezTo>
                    <a:pt x="188" y="82"/>
                    <a:pt x="187" y="86"/>
                    <a:pt x="187" y="86"/>
                  </a:cubicBezTo>
                  <a:cubicBezTo>
                    <a:pt x="185" y="90"/>
                    <a:pt x="185" y="90"/>
                    <a:pt x="185" y="90"/>
                  </a:cubicBezTo>
                  <a:cubicBezTo>
                    <a:pt x="185" y="90"/>
                    <a:pt x="185" y="97"/>
                    <a:pt x="184" y="97"/>
                  </a:cubicBezTo>
                  <a:cubicBezTo>
                    <a:pt x="183" y="97"/>
                    <a:pt x="182" y="100"/>
                    <a:pt x="181" y="100"/>
                  </a:cubicBezTo>
                  <a:cubicBezTo>
                    <a:pt x="180" y="101"/>
                    <a:pt x="180" y="105"/>
                    <a:pt x="180" y="105"/>
                  </a:cubicBezTo>
                  <a:cubicBezTo>
                    <a:pt x="178" y="108"/>
                    <a:pt x="178" y="108"/>
                    <a:pt x="178" y="108"/>
                  </a:cubicBezTo>
                  <a:cubicBezTo>
                    <a:pt x="178" y="108"/>
                    <a:pt x="178" y="111"/>
                    <a:pt x="178" y="112"/>
                  </a:cubicBezTo>
                  <a:cubicBezTo>
                    <a:pt x="178" y="113"/>
                    <a:pt x="179" y="117"/>
                    <a:pt x="178" y="119"/>
                  </a:cubicBezTo>
                  <a:cubicBezTo>
                    <a:pt x="178" y="121"/>
                    <a:pt x="175" y="122"/>
                    <a:pt x="175" y="122"/>
                  </a:cubicBezTo>
                  <a:cubicBezTo>
                    <a:pt x="175" y="122"/>
                    <a:pt x="179" y="126"/>
                    <a:pt x="177" y="126"/>
                  </a:cubicBezTo>
                  <a:cubicBezTo>
                    <a:pt x="175" y="127"/>
                    <a:pt x="173" y="129"/>
                    <a:pt x="173" y="130"/>
                  </a:cubicBezTo>
                  <a:cubicBezTo>
                    <a:pt x="172" y="131"/>
                    <a:pt x="172" y="132"/>
                    <a:pt x="171" y="132"/>
                  </a:cubicBezTo>
                  <a:cubicBezTo>
                    <a:pt x="170" y="133"/>
                    <a:pt x="168" y="133"/>
                    <a:pt x="168" y="134"/>
                  </a:cubicBezTo>
                  <a:cubicBezTo>
                    <a:pt x="168" y="134"/>
                    <a:pt x="168" y="137"/>
                    <a:pt x="168" y="137"/>
                  </a:cubicBezTo>
                  <a:cubicBezTo>
                    <a:pt x="164" y="142"/>
                    <a:pt x="164" y="142"/>
                    <a:pt x="164" y="142"/>
                  </a:cubicBezTo>
                  <a:cubicBezTo>
                    <a:pt x="160" y="146"/>
                    <a:pt x="160" y="146"/>
                    <a:pt x="160" y="146"/>
                  </a:cubicBezTo>
                  <a:cubicBezTo>
                    <a:pt x="160" y="146"/>
                    <a:pt x="160" y="149"/>
                    <a:pt x="159" y="149"/>
                  </a:cubicBezTo>
                  <a:cubicBezTo>
                    <a:pt x="158" y="149"/>
                    <a:pt x="153" y="151"/>
                    <a:pt x="152" y="152"/>
                  </a:cubicBezTo>
                  <a:cubicBezTo>
                    <a:pt x="152" y="152"/>
                    <a:pt x="148" y="154"/>
                    <a:pt x="147" y="154"/>
                  </a:cubicBezTo>
                  <a:cubicBezTo>
                    <a:pt x="146" y="154"/>
                    <a:pt x="148" y="157"/>
                    <a:pt x="146" y="154"/>
                  </a:cubicBezTo>
                  <a:cubicBezTo>
                    <a:pt x="144" y="151"/>
                    <a:pt x="145" y="153"/>
                    <a:pt x="144" y="149"/>
                  </a:cubicBezTo>
                  <a:cubicBezTo>
                    <a:pt x="142" y="145"/>
                    <a:pt x="142" y="148"/>
                    <a:pt x="142" y="145"/>
                  </a:cubicBezTo>
                  <a:cubicBezTo>
                    <a:pt x="142" y="143"/>
                    <a:pt x="142" y="145"/>
                    <a:pt x="142" y="143"/>
                  </a:cubicBezTo>
                  <a:cubicBezTo>
                    <a:pt x="142" y="140"/>
                    <a:pt x="143" y="142"/>
                    <a:pt x="141" y="139"/>
                  </a:cubicBezTo>
                  <a:cubicBezTo>
                    <a:pt x="140" y="136"/>
                    <a:pt x="140" y="137"/>
                    <a:pt x="138" y="135"/>
                  </a:cubicBezTo>
                  <a:cubicBezTo>
                    <a:pt x="136" y="133"/>
                    <a:pt x="135" y="135"/>
                    <a:pt x="136" y="132"/>
                  </a:cubicBezTo>
                  <a:cubicBezTo>
                    <a:pt x="137" y="129"/>
                    <a:pt x="137" y="132"/>
                    <a:pt x="137" y="129"/>
                  </a:cubicBezTo>
                  <a:cubicBezTo>
                    <a:pt x="138" y="126"/>
                    <a:pt x="137" y="125"/>
                    <a:pt x="139" y="124"/>
                  </a:cubicBezTo>
                  <a:cubicBezTo>
                    <a:pt x="141" y="123"/>
                    <a:pt x="142" y="122"/>
                    <a:pt x="142" y="121"/>
                  </a:cubicBezTo>
                  <a:cubicBezTo>
                    <a:pt x="142" y="119"/>
                    <a:pt x="142" y="118"/>
                    <a:pt x="142" y="117"/>
                  </a:cubicBezTo>
                  <a:cubicBezTo>
                    <a:pt x="141" y="116"/>
                    <a:pt x="139" y="114"/>
                    <a:pt x="139" y="113"/>
                  </a:cubicBezTo>
                  <a:cubicBezTo>
                    <a:pt x="139" y="112"/>
                    <a:pt x="139" y="113"/>
                    <a:pt x="137" y="111"/>
                  </a:cubicBezTo>
                  <a:cubicBezTo>
                    <a:pt x="136" y="109"/>
                    <a:pt x="135" y="108"/>
                    <a:pt x="135" y="108"/>
                  </a:cubicBezTo>
                  <a:cubicBezTo>
                    <a:pt x="135" y="108"/>
                    <a:pt x="135" y="103"/>
                    <a:pt x="135" y="101"/>
                  </a:cubicBezTo>
                  <a:cubicBezTo>
                    <a:pt x="135" y="99"/>
                    <a:pt x="134" y="102"/>
                    <a:pt x="135" y="99"/>
                  </a:cubicBezTo>
                  <a:cubicBezTo>
                    <a:pt x="135" y="96"/>
                    <a:pt x="135" y="94"/>
                    <a:pt x="135" y="94"/>
                  </a:cubicBezTo>
                  <a:cubicBezTo>
                    <a:pt x="135" y="94"/>
                    <a:pt x="132" y="92"/>
                    <a:pt x="131" y="92"/>
                  </a:cubicBezTo>
                  <a:cubicBezTo>
                    <a:pt x="129" y="92"/>
                    <a:pt x="129" y="94"/>
                    <a:pt x="127" y="93"/>
                  </a:cubicBezTo>
                  <a:cubicBezTo>
                    <a:pt x="125" y="91"/>
                    <a:pt x="126" y="90"/>
                    <a:pt x="125" y="89"/>
                  </a:cubicBezTo>
                  <a:cubicBezTo>
                    <a:pt x="124" y="89"/>
                    <a:pt x="123" y="89"/>
                    <a:pt x="122" y="90"/>
                  </a:cubicBezTo>
                  <a:cubicBezTo>
                    <a:pt x="121" y="91"/>
                    <a:pt x="118" y="91"/>
                    <a:pt x="116" y="91"/>
                  </a:cubicBezTo>
                  <a:cubicBezTo>
                    <a:pt x="114" y="92"/>
                    <a:pt x="113" y="92"/>
                    <a:pt x="110" y="92"/>
                  </a:cubicBezTo>
                  <a:cubicBezTo>
                    <a:pt x="108" y="92"/>
                    <a:pt x="104" y="93"/>
                    <a:pt x="102" y="92"/>
                  </a:cubicBezTo>
                  <a:cubicBezTo>
                    <a:pt x="100" y="91"/>
                    <a:pt x="100" y="92"/>
                    <a:pt x="99" y="90"/>
                  </a:cubicBezTo>
                  <a:cubicBezTo>
                    <a:pt x="98" y="88"/>
                    <a:pt x="99" y="88"/>
                    <a:pt x="97" y="87"/>
                  </a:cubicBezTo>
                  <a:cubicBezTo>
                    <a:pt x="95" y="86"/>
                    <a:pt x="94" y="87"/>
                    <a:pt x="94" y="85"/>
                  </a:cubicBezTo>
                  <a:cubicBezTo>
                    <a:pt x="94" y="82"/>
                    <a:pt x="95" y="83"/>
                    <a:pt x="93" y="81"/>
                  </a:cubicBezTo>
                  <a:cubicBezTo>
                    <a:pt x="92" y="79"/>
                    <a:pt x="94" y="82"/>
                    <a:pt x="92" y="79"/>
                  </a:cubicBezTo>
                  <a:cubicBezTo>
                    <a:pt x="89" y="76"/>
                    <a:pt x="88" y="79"/>
                    <a:pt x="89" y="76"/>
                  </a:cubicBezTo>
                  <a:cubicBezTo>
                    <a:pt x="90" y="74"/>
                    <a:pt x="91" y="75"/>
                    <a:pt x="91" y="73"/>
                  </a:cubicBezTo>
                  <a:cubicBezTo>
                    <a:pt x="91" y="70"/>
                    <a:pt x="95" y="74"/>
                    <a:pt x="92" y="68"/>
                  </a:cubicBezTo>
                  <a:cubicBezTo>
                    <a:pt x="90" y="63"/>
                    <a:pt x="89" y="64"/>
                    <a:pt x="92" y="60"/>
                  </a:cubicBezTo>
                  <a:cubicBezTo>
                    <a:pt x="94" y="55"/>
                    <a:pt x="97" y="54"/>
                    <a:pt x="98" y="53"/>
                  </a:cubicBezTo>
                  <a:cubicBezTo>
                    <a:pt x="98" y="52"/>
                    <a:pt x="99" y="50"/>
                    <a:pt x="100" y="49"/>
                  </a:cubicBezTo>
                  <a:cubicBezTo>
                    <a:pt x="101" y="48"/>
                    <a:pt x="100" y="48"/>
                    <a:pt x="102" y="48"/>
                  </a:cubicBezTo>
                  <a:cubicBezTo>
                    <a:pt x="104" y="48"/>
                    <a:pt x="107" y="47"/>
                    <a:pt x="108" y="46"/>
                  </a:cubicBezTo>
                  <a:cubicBezTo>
                    <a:pt x="109" y="45"/>
                    <a:pt x="111" y="42"/>
                    <a:pt x="112" y="42"/>
                  </a:cubicBezTo>
                  <a:cubicBezTo>
                    <a:pt x="113" y="42"/>
                    <a:pt x="113" y="42"/>
                    <a:pt x="115" y="42"/>
                  </a:cubicBezTo>
                  <a:cubicBezTo>
                    <a:pt x="117" y="41"/>
                    <a:pt x="117" y="41"/>
                    <a:pt x="119" y="41"/>
                  </a:cubicBezTo>
                  <a:cubicBezTo>
                    <a:pt x="120" y="41"/>
                    <a:pt x="117" y="42"/>
                    <a:pt x="121" y="41"/>
                  </a:cubicBezTo>
                  <a:cubicBezTo>
                    <a:pt x="125" y="40"/>
                    <a:pt x="124" y="40"/>
                    <a:pt x="125" y="40"/>
                  </a:cubicBezTo>
                  <a:cubicBezTo>
                    <a:pt x="126" y="40"/>
                    <a:pt x="126" y="41"/>
                    <a:pt x="127" y="41"/>
                  </a:cubicBezTo>
                  <a:cubicBezTo>
                    <a:pt x="129" y="41"/>
                    <a:pt x="129" y="38"/>
                    <a:pt x="129" y="41"/>
                  </a:cubicBezTo>
                  <a:cubicBezTo>
                    <a:pt x="129" y="45"/>
                    <a:pt x="128" y="46"/>
                    <a:pt x="130" y="46"/>
                  </a:cubicBezTo>
                  <a:cubicBezTo>
                    <a:pt x="133" y="47"/>
                    <a:pt x="130" y="47"/>
                    <a:pt x="133" y="47"/>
                  </a:cubicBezTo>
                  <a:cubicBezTo>
                    <a:pt x="136" y="47"/>
                    <a:pt x="135" y="47"/>
                    <a:pt x="137" y="48"/>
                  </a:cubicBezTo>
                  <a:cubicBezTo>
                    <a:pt x="138" y="48"/>
                    <a:pt x="139" y="49"/>
                    <a:pt x="141" y="49"/>
                  </a:cubicBezTo>
                  <a:cubicBezTo>
                    <a:pt x="143" y="49"/>
                    <a:pt x="140" y="52"/>
                    <a:pt x="143" y="49"/>
                  </a:cubicBezTo>
                  <a:cubicBezTo>
                    <a:pt x="146" y="46"/>
                    <a:pt x="141" y="46"/>
                    <a:pt x="146" y="46"/>
                  </a:cubicBezTo>
                  <a:cubicBezTo>
                    <a:pt x="151" y="47"/>
                    <a:pt x="152" y="48"/>
                    <a:pt x="153" y="48"/>
                  </a:cubicBezTo>
                  <a:cubicBezTo>
                    <a:pt x="154" y="47"/>
                    <a:pt x="154" y="48"/>
                    <a:pt x="156" y="47"/>
                  </a:cubicBezTo>
                  <a:cubicBezTo>
                    <a:pt x="159" y="46"/>
                    <a:pt x="159" y="46"/>
                    <a:pt x="160" y="46"/>
                  </a:cubicBezTo>
                  <a:cubicBezTo>
                    <a:pt x="161" y="47"/>
                    <a:pt x="161" y="49"/>
                    <a:pt x="162" y="47"/>
                  </a:cubicBezTo>
                  <a:cubicBezTo>
                    <a:pt x="163" y="45"/>
                    <a:pt x="165" y="45"/>
                    <a:pt x="162" y="44"/>
                  </a:cubicBezTo>
                  <a:cubicBezTo>
                    <a:pt x="159" y="42"/>
                    <a:pt x="158" y="44"/>
                    <a:pt x="158" y="42"/>
                  </a:cubicBezTo>
                  <a:cubicBezTo>
                    <a:pt x="157" y="40"/>
                    <a:pt x="160" y="41"/>
                    <a:pt x="157" y="40"/>
                  </a:cubicBezTo>
                  <a:cubicBezTo>
                    <a:pt x="154" y="40"/>
                    <a:pt x="155" y="40"/>
                    <a:pt x="153" y="39"/>
                  </a:cubicBezTo>
                  <a:cubicBezTo>
                    <a:pt x="151" y="38"/>
                    <a:pt x="149" y="41"/>
                    <a:pt x="148" y="39"/>
                  </a:cubicBezTo>
                  <a:cubicBezTo>
                    <a:pt x="147" y="37"/>
                    <a:pt x="143" y="41"/>
                    <a:pt x="147" y="37"/>
                  </a:cubicBezTo>
                  <a:cubicBezTo>
                    <a:pt x="151" y="34"/>
                    <a:pt x="149" y="32"/>
                    <a:pt x="152" y="33"/>
                  </a:cubicBezTo>
                  <a:cubicBezTo>
                    <a:pt x="155" y="34"/>
                    <a:pt x="154" y="36"/>
                    <a:pt x="155" y="35"/>
                  </a:cubicBezTo>
                  <a:cubicBezTo>
                    <a:pt x="157" y="33"/>
                    <a:pt x="160" y="32"/>
                    <a:pt x="157" y="30"/>
                  </a:cubicBezTo>
                  <a:cubicBezTo>
                    <a:pt x="154" y="28"/>
                    <a:pt x="156" y="29"/>
                    <a:pt x="153" y="28"/>
                  </a:cubicBezTo>
                  <a:cubicBezTo>
                    <a:pt x="150" y="26"/>
                    <a:pt x="147" y="33"/>
                    <a:pt x="146" y="32"/>
                  </a:cubicBezTo>
                  <a:cubicBezTo>
                    <a:pt x="145" y="31"/>
                    <a:pt x="144" y="30"/>
                    <a:pt x="143" y="31"/>
                  </a:cubicBezTo>
                  <a:cubicBezTo>
                    <a:pt x="142" y="31"/>
                    <a:pt x="142" y="34"/>
                    <a:pt x="142" y="36"/>
                  </a:cubicBezTo>
                  <a:cubicBezTo>
                    <a:pt x="142" y="38"/>
                    <a:pt x="143" y="38"/>
                    <a:pt x="140" y="37"/>
                  </a:cubicBezTo>
                  <a:cubicBezTo>
                    <a:pt x="137" y="35"/>
                    <a:pt x="144" y="36"/>
                    <a:pt x="137" y="33"/>
                  </a:cubicBezTo>
                  <a:cubicBezTo>
                    <a:pt x="130" y="31"/>
                    <a:pt x="128" y="31"/>
                    <a:pt x="127" y="32"/>
                  </a:cubicBezTo>
                  <a:cubicBezTo>
                    <a:pt x="126" y="33"/>
                    <a:pt x="125" y="33"/>
                    <a:pt x="124" y="34"/>
                  </a:cubicBezTo>
                  <a:cubicBezTo>
                    <a:pt x="123" y="35"/>
                    <a:pt x="126" y="36"/>
                    <a:pt x="123" y="35"/>
                  </a:cubicBezTo>
                  <a:cubicBezTo>
                    <a:pt x="120" y="33"/>
                    <a:pt x="118" y="35"/>
                    <a:pt x="118" y="35"/>
                  </a:cubicBezTo>
                  <a:cubicBezTo>
                    <a:pt x="118" y="35"/>
                    <a:pt x="117" y="35"/>
                    <a:pt x="116" y="36"/>
                  </a:cubicBezTo>
                  <a:cubicBezTo>
                    <a:pt x="114" y="37"/>
                    <a:pt x="112" y="38"/>
                    <a:pt x="111" y="37"/>
                  </a:cubicBezTo>
                  <a:cubicBezTo>
                    <a:pt x="109" y="37"/>
                    <a:pt x="106" y="38"/>
                    <a:pt x="109" y="34"/>
                  </a:cubicBezTo>
                  <a:cubicBezTo>
                    <a:pt x="111" y="31"/>
                    <a:pt x="109" y="33"/>
                    <a:pt x="113" y="31"/>
                  </a:cubicBezTo>
                  <a:cubicBezTo>
                    <a:pt x="117" y="30"/>
                    <a:pt x="123" y="29"/>
                    <a:pt x="118" y="28"/>
                  </a:cubicBezTo>
                  <a:cubicBezTo>
                    <a:pt x="113" y="27"/>
                    <a:pt x="121" y="27"/>
                    <a:pt x="114" y="24"/>
                  </a:cubicBezTo>
                  <a:cubicBezTo>
                    <a:pt x="107" y="21"/>
                    <a:pt x="107" y="25"/>
                    <a:pt x="107" y="21"/>
                  </a:cubicBezTo>
                  <a:cubicBezTo>
                    <a:pt x="108" y="16"/>
                    <a:pt x="107" y="16"/>
                    <a:pt x="106" y="16"/>
                  </a:cubicBezTo>
                  <a:cubicBezTo>
                    <a:pt x="104" y="16"/>
                    <a:pt x="100" y="17"/>
                    <a:pt x="98" y="18"/>
                  </a:cubicBezTo>
                  <a:cubicBezTo>
                    <a:pt x="97" y="18"/>
                    <a:pt x="99" y="19"/>
                    <a:pt x="96" y="17"/>
                  </a:cubicBezTo>
                  <a:cubicBezTo>
                    <a:pt x="92" y="15"/>
                    <a:pt x="91" y="18"/>
                    <a:pt x="92" y="15"/>
                  </a:cubicBezTo>
                  <a:cubicBezTo>
                    <a:pt x="94" y="13"/>
                    <a:pt x="94" y="12"/>
                    <a:pt x="96" y="11"/>
                  </a:cubicBezTo>
                  <a:cubicBezTo>
                    <a:pt x="98" y="9"/>
                    <a:pt x="97" y="3"/>
                    <a:pt x="102" y="5"/>
                  </a:cubicBezTo>
                  <a:cubicBezTo>
                    <a:pt x="106" y="8"/>
                    <a:pt x="105" y="7"/>
                    <a:pt x="108" y="7"/>
                  </a:cubicBezTo>
                  <a:cubicBezTo>
                    <a:pt x="112" y="7"/>
                    <a:pt x="114" y="7"/>
                    <a:pt x="114" y="6"/>
                  </a:cubicBezTo>
                  <a:cubicBezTo>
                    <a:pt x="114" y="5"/>
                    <a:pt x="109" y="3"/>
                    <a:pt x="109" y="3"/>
                  </a:cubicBezTo>
                  <a:cubicBezTo>
                    <a:pt x="109" y="3"/>
                    <a:pt x="108" y="4"/>
                    <a:pt x="109" y="3"/>
                  </a:cubicBezTo>
                  <a:cubicBezTo>
                    <a:pt x="109" y="2"/>
                    <a:pt x="110" y="1"/>
                    <a:pt x="110" y="1"/>
                  </a:cubicBezTo>
                  <a:cubicBezTo>
                    <a:pt x="109" y="0"/>
                    <a:pt x="109" y="0"/>
                    <a:pt x="109" y="0"/>
                  </a:cubicBezTo>
                  <a:cubicBezTo>
                    <a:pt x="109" y="0"/>
                    <a:pt x="96" y="0"/>
                    <a:pt x="9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5" name="Freeform 36"/>
            <p:cNvSpPr/>
            <p:nvPr/>
          </p:nvSpPr>
          <p:spPr bwMode="auto">
            <a:xfrm>
              <a:off x="8729663" y="4613275"/>
              <a:ext cx="141288" cy="168275"/>
            </a:xfrm>
            <a:custGeom>
              <a:avLst/>
              <a:gdLst>
                <a:gd name="T0" fmla="*/ 45 w 65"/>
                <a:gd name="T1" fmla="*/ 5 h 77"/>
                <a:gd name="T2" fmla="*/ 45 w 65"/>
                <a:gd name="T3" fmla="*/ 28 h 77"/>
                <a:gd name="T4" fmla="*/ 25 w 65"/>
                <a:gd name="T5" fmla="*/ 45 h 77"/>
                <a:gd name="T6" fmla="*/ 1 w 65"/>
                <a:gd name="T7" fmla="*/ 64 h 77"/>
                <a:gd name="T8" fmla="*/ 65 w 65"/>
                <a:gd name="T9" fmla="*/ 77 h 77"/>
                <a:gd name="T10" fmla="*/ 65 w 65"/>
                <a:gd name="T11" fmla="*/ 0 h 77"/>
                <a:gd name="T12" fmla="*/ 45 w 65"/>
                <a:gd name="T13" fmla="*/ 5 h 77"/>
              </a:gdLst>
              <a:ahLst/>
              <a:cxnLst>
                <a:cxn ang="0">
                  <a:pos x="T0" y="T1"/>
                </a:cxn>
                <a:cxn ang="0">
                  <a:pos x="T2" y="T3"/>
                </a:cxn>
                <a:cxn ang="0">
                  <a:pos x="T4" y="T5"/>
                </a:cxn>
                <a:cxn ang="0">
                  <a:pos x="T6" y="T7"/>
                </a:cxn>
                <a:cxn ang="0">
                  <a:pos x="T8" y="T9"/>
                </a:cxn>
                <a:cxn ang="0">
                  <a:pos x="T10" y="T11"/>
                </a:cxn>
                <a:cxn ang="0">
                  <a:pos x="T12" y="T13"/>
                </a:cxn>
              </a:cxnLst>
              <a:rect l="0" t="0" r="r" b="b"/>
              <a:pathLst>
                <a:path w="65" h="77">
                  <a:moveTo>
                    <a:pt x="45" y="5"/>
                  </a:moveTo>
                  <a:cubicBezTo>
                    <a:pt x="45" y="28"/>
                    <a:pt x="45" y="28"/>
                    <a:pt x="45" y="28"/>
                  </a:cubicBezTo>
                  <a:cubicBezTo>
                    <a:pt x="45" y="28"/>
                    <a:pt x="39" y="40"/>
                    <a:pt x="25" y="45"/>
                  </a:cubicBezTo>
                  <a:cubicBezTo>
                    <a:pt x="12" y="49"/>
                    <a:pt x="0" y="56"/>
                    <a:pt x="1" y="64"/>
                  </a:cubicBezTo>
                  <a:cubicBezTo>
                    <a:pt x="2" y="71"/>
                    <a:pt x="18" y="77"/>
                    <a:pt x="65" y="77"/>
                  </a:cubicBezTo>
                  <a:cubicBezTo>
                    <a:pt x="65" y="0"/>
                    <a:pt x="65" y="0"/>
                    <a:pt x="65" y="0"/>
                  </a:cubicBezTo>
                  <a:lnTo>
                    <a:pt x="45"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6" name="Freeform 37"/>
            <p:cNvSpPr/>
            <p:nvPr/>
          </p:nvSpPr>
          <p:spPr bwMode="auto">
            <a:xfrm>
              <a:off x="8855075" y="4613275"/>
              <a:ext cx="134938" cy="168275"/>
            </a:xfrm>
            <a:custGeom>
              <a:avLst/>
              <a:gdLst>
                <a:gd name="T0" fmla="*/ 14 w 62"/>
                <a:gd name="T1" fmla="*/ 5 h 77"/>
                <a:gd name="T2" fmla="*/ 14 w 62"/>
                <a:gd name="T3" fmla="*/ 28 h 77"/>
                <a:gd name="T4" fmla="*/ 32 w 62"/>
                <a:gd name="T5" fmla="*/ 45 h 77"/>
                <a:gd name="T6" fmla="*/ 61 w 62"/>
                <a:gd name="T7" fmla="*/ 64 h 77"/>
                <a:gd name="T8" fmla="*/ 0 w 62"/>
                <a:gd name="T9" fmla="*/ 77 h 77"/>
                <a:gd name="T10" fmla="*/ 0 w 62"/>
                <a:gd name="T11" fmla="*/ 0 h 77"/>
                <a:gd name="T12" fmla="*/ 14 w 62"/>
                <a:gd name="T13" fmla="*/ 5 h 77"/>
              </a:gdLst>
              <a:ahLst/>
              <a:cxnLst>
                <a:cxn ang="0">
                  <a:pos x="T0" y="T1"/>
                </a:cxn>
                <a:cxn ang="0">
                  <a:pos x="T2" y="T3"/>
                </a:cxn>
                <a:cxn ang="0">
                  <a:pos x="T4" y="T5"/>
                </a:cxn>
                <a:cxn ang="0">
                  <a:pos x="T6" y="T7"/>
                </a:cxn>
                <a:cxn ang="0">
                  <a:pos x="T8" y="T9"/>
                </a:cxn>
                <a:cxn ang="0">
                  <a:pos x="T10" y="T11"/>
                </a:cxn>
                <a:cxn ang="0">
                  <a:pos x="T12" y="T13"/>
                </a:cxn>
              </a:cxnLst>
              <a:rect l="0" t="0" r="r" b="b"/>
              <a:pathLst>
                <a:path w="62" h="77">
                  <a:moveTo>
                    <a:pt x="14" y="5"/>
                  </a:moveTo>
                  <a:cubicBezTo>
                    <a:pt x="14" y="28"/>
                    <a:pt x="14" y="28"/>
                    <a:pt x="14" y="28"/>
                  </a:cubicBezTo>
                  <a:cubicBezTo>
                    <a:pt x="14" y="28"/>
                    <a:pt x="19" y="40"/>
                    <a:pt x="32" y="45"/>
                  </a:cubicBezTo>
                  <a:cubicBezTo>
                    <a:pt x="46" y="49"/>
                    <a:pt x="62" y="56"/>
                    <a:pt x="61" y="64"/>
                  </a:cubicBezTo>
                  <a:cubicBezTo>
                    <a:pt x="60" y="71"/>
                    <a:pt x="34" y="77"/>
                    <a:pt x="0" y="77"/>
                  </a:cubicBezTo>
                  <a:cubicBezTo>
                    <a:pt x="0" y="0"/>
                    <a:pt x="0" y="0"/>
                    <a:pt x="0" y="0"/>
                  </a:cubicBezTo>
                  <a:lnTo>
                    <a:pt x="1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7" name="Freeform 38"/>
            <p:cNvSpPr/>
            <p:nvPr/>
          </p:nvSpPr>
          <p:spPr bwMode="auto">
            <a:xfrm>
              <a:off x="8618538" y="4127500"/>
              <a:ext cx="500063" cy="503238"/>
            </a:xfrm>
            <a:custGeom>
              <a:avLst/>
              <a:gdLst>
                <a:gd name="T0" fmla="*/ 169 w 230"/>
                <a:gd name="T1" fmla="*/ 12 h 231"/>
                <a:gd name="T2" fmla="*/ 215 w 230"/>
                <a:gd name="T3" fmla="*/ 103 h 231"/>
                <a:gd name="T4" fmla="*/ 102 w 230"/>
                <a:gd name="T5" fmla="*/ 216 h 231"/>
                <a:gd name="T6" fmla="*/ 12 w 230"/>
                <a:gd name="T7" fmla="*/ 171 h 231"/>
                <a:gd name="T8" fmla="*/ 0 w 230"/>
                <a:gd name="T9" fmla="*/ 181 h 231"/>
                <a:gd name="T10" fmla="*/ 102 w 230"/>
                <a:gd name="T11" fmla="*/ 231 h 231"/>
                <a:gd name="T12" fmla="*/ 230 w 230"/>
                <a:gd name="T13" fmla="*/ 103 h 231"/>
                <a:gd name="T14" fmla="*/ 178 w 230"/>
                <a:gd name="T15" fmla="*/ 0 h 231"/>
                <a:gd name="T16" fmla="*/ 169 w 230"/>
                <a:gd name="T17"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1">
                  <a:moveTo>
                    <a:pt x="169" y="12"/>
                  </a:moveTo>
                  <a:cubicBezTo>
                    <a:pt x="197" y="32"/>
                    <a:pt x="215" y="65"/>
                    <a:pt x="215" y="103"/>
                  </a:cubicBezTo>
                  <a:cubicBezTo>
                    <a:pt x="215" y="165"/>
                    <a:pt x="165" y="216"/>
                    <a:pt x="102" y="216"/>
                  </a:cubicBezTo>
                  <a:cubicBezTo>
                    <a:pt x="65" y="216"/>
                    <a:pt x="33" y="198"/>
                    <a:pt x="12" y="171"/>
                  </a:cubicBezTo>
                  <a:cubicBezTo>
                    <a:pt x="0" y="181"/>
                    <a:pt x="0" y="181"/>
                    <a:pt x="0" y="181"/>
                  </a:cubicBezTo>
                  <a:cubicBezTo>
                    <a:pt x="24" y="211"/>
                    <a:pt x="61" y="231"/>
                    <a:pt x="102" y="231"/>
                  </a:cubicBezTo>
                  <a:cubicBezTo>
                    <a:pt x="173" y="231"/>
                    <a:pt x="230" y="174"/>
                    <a:pt x="230" y="103"/>
                  </a:cubicBezTo>
                  <a:cubicBezTo>
                    <a:pt x="230" y="61"/>
                    <a:pt x="210" y="23"/>
                    <a:pt x="178" y="0"/>
                  </a:cubicBezTo>
                  <a:lnTo>
                    <a:pt x="169"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8" name="Freeform 39"/>
            <p:cNvSpPr>
              <a:spLocks noEditPoints="1"/>
            </p:cNvSpPr>
            <p:nvPr/>
          </p:nvSpPr>
          <p:spPr bwMode="auto">
            <a:xfrm>
              <a:off x="8621713" y="4137025"/>
              <a:ext cx="442913" cy="441325"/>
            </a:xfrm>
            <a:custGeom>
              <a:avLst/>
              <a:gdLst>
                <a:gd name="T0" fmla="*/ 102 w 203"/>
                <a:gd name="T1" fmla="*/ 203 h 203"/>
                <a:gd name="T2" fmla="*/ 203 w 203"/>
                <a:gd name="T3" fmla="*/ 101 h 203"/>
                <a:gd name="T4" fmla="*/ 102 w 203"/>
                <a:gd name="T5" fmla="*/ 0 h 203"/>
                <a:gd name="T6" fmla="*/ 102 w 203"/>
                <a:gd name="T7" fmla="*/ 5 h 203"/>
                <a:gd name="T8" fmla="*/ 198 w 203"/>
                <a:gd name="T9" fmla="*/ 101 h 203"/>
                <a:gd name="T10" fmla="*/ 102 w 203"/>
                <a:gd name="T11" fmla="*/ 198 h 203"/>
                <a:gd name="T12" fmla="*/ 102 w 203"/>
                <a:gd name="T13" fmla="*/ 203 h 203"/>
                <a:gd name="T14" fmla="*/ 102 w 203"/>
                <a:gd name="T15" fmla="*/ 0 h 203"/>
                <a:gd name="T16" fmla="*/ 0 w 203"/>
                <a:gd name="T17" fmla="*/ 101 h 203"/>
                <a:gd name="T18" fmla="*/ 102 w 203"/>
                <a:gd name="T19" fmla="*/ 203 h 203"/>
                <a:gd name="T20" fmla="*/ 102 w 203"/>
                <a:gd name="T21" fmla="*/ 203 h 203"/>
                <a:gd name="T22" fmla="*/ 102 w 203"/>
                <a:gd name="T23" fmla="*/ 198 h 203"/>
                <a:gd name="T24" fmla="*/ 102 w 203"/>
                <a:gd name="T25" fmla="*/ 198 h 203"/>
                <a:gd name="T26" fmla="*/ 102 w 203"/>
                <a:gd name="T27" fmla="*/ 198 h 203"/>
                <a:gd name="T28" fmla="*/ 5 w 203"/>
                <a:gd name="T29" fmla="*/ 101 h 203"/>
                <a:gd name="T30" fmla="*/ 102 w 203"/>
                <a:gd name="T31" fmla="*/ 5 h 203"/>
                <a:gd name="T32" fmla="*/ 102 w 203"/>
                <a:gd name="T33" fmla="*/ 5 h 203"/>
                <a:gd name="T34" fmla="*/ 102 w 203"/>
                <a:gd name="T35"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203">
                  <a:moveTo>
                    <a:pt x="102" y="203"/>
                  </a:moveTo>
                  <a:cubicBezTo>
                    <a:pt x="158" y="203"/>
                    <a:pt x="203" y="157"/>
                    <a:pt x="203" y="101"/>
                  </a:cubicBezTo>
                  <a:cubicBezTo>
                    <a:pt x="203" y="45"/>
                    <a:pt x="158" y="0"/>
                    <a:pt x="102" y="0"/>
                  </a:cubicBezTo>
                  <a:cubicBezTo>
                    <a:pt x="102" y="5"/>
                    <a:pt x="102" y="5"/>
                    <a:pt x="102" y="5"/>
                  </a:cubicBezTo>
                  <a:cubicBezTo>
                    <a:pt x="155" y="5"/>
                    <a:pt x="198" y="48"/>
                    <a:pt x="198" y="101"/>
                  </a:cubicBezTo>
                  <a:cubicBezTo>
                    <a:pt x="198" y="155"/>
                    <a:pt x="155" y="198"/>
                    <a:pt x="102" y="198"/>
                  </a:cubicBezTo>
                  <a:lnTo>
                    <a:pt x="102" y="203"/>
                  </a:lnTo>
                  <a:close/>
                  <a:moveTo>
                    <a:pt x="102" y="0"/>
                  </a:moveTo>
                  <a:cubicBezTo>
                    <a:pt x="46" y="0"/>
                    <a:pt x="0" y="45"/>
                    <a:pt x="0" y="101"/>
                  </a:cubicBezTo>
                  <a:cubicBezTo>
                    <a:pt x="0" y="157"/>
                    <a:pt x="46" y="203"/>
                    <a:pt x="102" y="203"/>
                  </a:cubicBezTo>
                  <a:cubicBezTo>
                    <a:pt x="102" y="203"/>
                    <a:pt x="102" y="203"/>
                    <a:pt x="102" y="203"/>
                  </a:cubicBezTo>
                  <a:cubicBezTo>
                    <a:pt x="102" y="198"/>
                    <a:pt x="102" y="198"/>
                    <a:pt x="102" y="198"/>
                  </a:cubicBezTo>
                  <a:cubicBezTo>
                    <a:pt x="102" y="198"/>
                    <a:pt x="102" y="198"/>
                    <a:pt x="102" y="198"/>
                  </a:cubicBezTo>
                  <a:cubicBezTo>
                    <a:pt x="102" y="198"/>
                    <a:pt x="102" y="198"/>
                    <a:pt x="102" y="198"/>
                  </a:cubicBezTo>
                  <a:cubicBezTo>
                    <a:pt x="48" y="198"/>
                    <a:pt x="5" y="155"/>
                    <a:pt x="5" y="101"/>
                  </a:cubicBezTo>
                  <a:cubicBezTo>
                    <a:pt x="5" y="48"/>
                    <a:pt x="48" y="5"/>
                    <a:pt x="102" y="5"/>
                  </a:cubicBezTo>
                  <a:cubicBezTo>
                    <a:pt x="102" y="5"/>
                    <a:pt x="102" y="5"/>
                    <a:pt x="102" y="5"/>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9" name="Freeform 40"/>
            <p:cNvSpPr/>
            <p:nvPr/>
          </p:nvSpPr>
          <p:spPr bwMode="auto">
            <a:xfrm>
              <a:off x="8610600" y="4144963"/>
              <a:ext cx="496888" cy="433388"/>
            </a:xfrm>
            <a:custGeom>
              <a:avLst/>
              <a:gdLst>
                <a:gd name="T0" fmla="*/ 65 w 228"/>
                <a:gd name="T1" fmla="*/ 15 h 199"/>
                <a:gd name="T2" fmla="*/ 61 w 228"/>
                <a:gd name="T3" fmla="*/ 23 h 199"/>
                <a:gd name="T4" fmla="*/ 57 w 228"/>
                <a:gd name="T5" fmla="*/ 29 h 199"/>
                <a:gd name="T6" fmla="*/ 54 w 228"/>
                <a:gd name="T7" fmla="*/ 26 h 199"/>
                <a:gd name="T8" fmla="*/ 52 w 228"/>
                <a:gd name="T9" fmla="*/ 32 h 199"/>
                <a:gd name="T10" fmla="*/ 42 w 228"/>
                <a:gd name="T11" fmla="*/ 34 h 199"/>
                <a:gd name="T12" fmla="*/ 36 w 228"/>
                <a:gd name="T13" fmla="*/ 41 h 199"/>
                <a:gd name="T14" fmla="*/ 27 w 228"/>
                <a:gd name="T15" fmla="*/ 53 h 199"/>
                <a:gd name="T16" fmla="*/ 21 w 228"/>
                <a:gd name="T17" fmla="*/ 61 h 199"/>
                <a:gd name="T18" fmla="*/ 27 w 228"/>
                <a:gd name="T19" fmla="*/ 67 h 199"/>
                <a:gd name="T20" fmla="*/ 27 w 228"/>
                <a:gd name="T21" fmla="*/ 70 h 199"/>
                <a:gd name="T22" fmla="*/ 22 w 228"/>
                <a:gd name="T23" fmla="*/ 65 h 199"/>
                <a:gd name="T24" fmla="*/ 18 w 228"/>
                <a:gd name="T25" fmla="*/ 60 h 199"/>
                <a:gd name="T26" fmla="*/ 16 w 228"/>
                <a:gd name="T27" fmla="*/ 69 h 199"/>
                <a:gd name="T28" fmla="*/ 17 w 228"/>
                <a:gd name="T29" fmla="*/ 83 h 199"/>
                <a:gd name="T30" fmla="*/ 24 w 228"/>
                <a:gd name="T31" fmla="*/ 80 h 199"/>
                <a:gd name="T32" fmla="*/ 32 w 228"/>
                <a:gd name="T33" fmla="*/ 88 h 199"/>
                <a:gd name="T34" fmla="*/ 41 w 228"/>
                <a:gd name="T35" fmla="*/ 98 h 199"/>
                <a:gd name="T36" fmla="*/ 50 w 228"/>
                <a:gd name="T37" fmla="*/ 105 h 199"/>
                <a:gd name="T38" fmla="*/ 61 w 228"/>
                <a:gd name="T39" fmla="*/ 117 h 199"/>
                <a:gd name="T40" fmla="*/ 58 w 228"/>
                <a:gd name="T41" fmla="*/ 134 h 199"/>
                <a:gd name="T42" fmla="*/ 49 w 228"/>
                <a:gd name="T43" fmla="*/ 155 h 199"/>
                <a:gd name="T44" fmla="*/ 52 w 228"/>
                <a:gd name="T45" fmla="*/ 170 h 199"/>
                <a:gd name="T46" fmla="*/ 46 w 228"/>
                <a:gd name="T47" fmla="*/ 171 h 199"/>
                <a:gd name="T48" fmla="*/ 32 w 228"/>
                <a:gd name="T49" fmla="*/ 148 h 199"/>
                <a:gd name="T50" fmla="*/ 16 w 228"/>
                <a:gd name="T51" fmla="*/ 113 h 199"/>
                <a:gd name="T52" fmla="*/ 11 w 228"/>
                <a:gd name="T53" fmla="*/ 87 h 199"/>
                <a:gd name="T54" fmla="*/ 73 w 228"/>
                <a:gd name="T55" fmla="*/ 183 h 199"/>
                <a:gd name="T56" fmla="*/ 89 w 228"/>
                <a:gd name="T57" fmla="*/ 181 h 199"/>
                <a:gd name="T58" fmla="*/ 110 w 228"/>
                <a:gd name="T59" fmla="*/ 178 h 199"/>
                <a:gd name="T60" fmla="*/ 108 w 228"/>
                <a:gd name="T61" fmla="*/ 187 h 199"/>
                <a:gd name="T62" fmla="*/ 121 w 228"/>
                <a:gd name="T63" fmla="*/ 186 h 199"/>
                <a:gd name="T64" fmla="*/ 139 w 228"/>
                <a:gd name="T65" fmla="*/ 184 h 199"/>
                <a:gd name="T66" fmla="*/ 137 w 228"/>
                <a:gd name="T67" fmla="*/ 3 h 199"/>
                <a:gd name="T68" fmla="*/ 197 w 228"/>
                <a:gd name="T69" fmla="*/ 64 h 199"/>
                <a:gd name="T70" fmla="*/ 189 w 228"/>
                <a:gd name="T71" fmla="*/ 58 h 199"/>
                <a:gd name="T72" fmla="*/ 181 w 228"/>
                <a:gd name="T73" fmla="*/ 74 h 199"/>
                <a:gd name="T74" fmla="*/ 170 w 228"/>
                <a:gd name="T75" fmla="*/ 59 h 199"/>
                <a:gd name="T76" fmla="*/ 174 w 228"/>
                <a:gd name="T77" fmla="*/ 75 h 199"/>
                <a:gd name="T78" fmla="*/ 186 w 228"/>
                <a:gd name="T79" fmla="*/ 79 h 199"/>
                <a:gd name="T80" fmla="*/ 181 w 228"/>
                <a:gd name="T81" fmla="*/ 100 h 199"/>
                <a:gd name="T82" fmla="*/ 175 w 228"/>
                <a:gd name="T83" fmla="*/ 122 h 199"/>
                <a:gd name="T84" fmla="*/ 168 w 228"/>
                <a:gd name="T85" fmla="*/ 137 h 199"/>
                <a:gd name="T86" fmla="*/ 147 w 228"/>
                <a:gd name="T87" fmla="*/ 154 h 199"/>
                <a:gd name="T88" fmla="*/ 141 w 228"/>
                <a:gd name="T89" fmla="*/ 139 h 199"/>
                <a:gd name="T90" fmla="*/ 142 w 228"/>
                <a:gd name="T91" fmla="*/ 121 h 199"/>
                <a:gd name="T92" fmla="*/ 135 w 228"/>
                <a:gd name="T93" fmla="*/ 101 h 199"/>
                <a:gd name="T94" fmla="*/ 125 w 228"/>
                <a:gd name="T95" fmla="*/ 89 h 199"/>
                <a:gd name="T96" fmla="*/ 99 w 228"/>
                <a:gd name="T97" fmla="*/ 90 h 199"/>
                <a:gd name="T98" fmla="*/ 89 w 228"/>
                <a:gd name="T99" fmla="*/ 76 h 199"/>
                <a:gd name="T100" fmla="*/ 100 w 228"/>
                <a:gd name="T101" fmla="*/ 49 h 199"/>
                <a:gd name="T102" fmla="*/ 119 w 228"/>
                <a:gd name="T103" fmla="*/ 41 h 199"/>
                <a:gd name="T104" fmla="*/ 130 w 228"/>
                <a:gd name="T105" fmla="*/ 46 h 199"/>
                <a:gd name="T106" fmla="*/ 146 w 228"/>
                <a:gd name="T107" fmla="*/ 46 h 199"/>
                <a:gd name="T108" fmla="*/ 162 w 228"/>
                <a:gd name="T109" fmla="*/ 44 h 199"/>
                <a:gd name="T110" fmla="*/ 147 w 228"/>
                <a:gd name="T111" fmla="*/ 37 h 199"/>
                <a:gd name="T112" fmla="*/ 146 w 228"/>
                <a:gd name="T113" fmla="*/ 32 h 199"/>
                <a:gd name="T114" fmla="*/ 127 w 228"/>
                <a:gd name="T115" fmla="*/ 32 h 199"/>
                <a:gd name="T116" fmla="*/ 111 w 228"/>
                <a:gd name="T117" fmla="*/ 37 h 199"/>
                <a:gd name="T118" fmla="*/ 107 w 228"/>
                <a:gd name="T119" fmla="*/ 21 h 199"/>
                <a:gd name="T120" fmla="*/ 96 w 228"/>
                <a:gd name="T121" fmla="*/ 11 h 199"/>
                <a:gd name="T122" fmla="*/ 109 w 228"/>
                <a:gd name="T123"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 h="199">
                  <a:moveTo>
                    <a:pt x="92" y="0"/>
                  </a:moveTo>
                  <a:cubicBezTo>
                    <a:pt x="92" y="0"/>
                    <a:pt x="58" y="5"/>
                    <a:pt x="35" y="31"/>
                  </a:cubicBezTo>
                  <a:cubicBezTo>
                    <a:pt x="35" y="31"/>
                    <a:pt x="53" y="13"/>
                    <a:pt x="64" y="13"/>
                  </a:cubicBezTo>
                  <a:cubicBezTo>
                    <a:pt x="66" y="14"/>
                    <a:pt x="66" y="14"/>
                    <a:pt x="66" y="14"/>
                  </a:cubicBezTo>
                  <a:cubicBezTo>
                    <a:pt x="66" y="14"/>
                    <a:pt x="66" y="15"/>
                    <a:pt x="65" y="15"/>
                  </a:cubicBezTo>
                  <a:cubicBezTo>
                    <a:pt x="65" y="16"/>
                    <a:pt x="64" y="17"/>
                    <a:pt x="64" y="18"/>
                  </a:cubicBezTo>
                  <a:cubicBezTo>
                    <a:pt x="64" y="18"/>
                    <a:pt x="64" y="20"/>
                    <a:pt x="64" y="20"/>
                  </a:cubicBezTo>
                  <a:cubicBezTo>
                    <a:pt x="63" y="21"/>
                    <a:pt x="63" y="21"/>
                    <a:pt x="63" y="21"/>
                  </a:cubicBezTo>
                  <a:cubicBezTo>
                    <a:pt x="63" y="21"/>
                    <a:pt x="62" y="21"/>
                    <a:pt x="62" y="22"/>
                  </a:cubicBezTo>
                  <a:cubicBezTo>
                    <a:pt x="62" y="22"/>
                    <a:pt x="61" y="22"/>
                    <a:pt x="61" y="23"/>
                  </a:cubicBezTo>
                  <a:cubicBezTo>
                    <a:pt x="61" y="24"/>
                    <a:pt x="61" y="25"/>
                    <a:pt x="61" y="25"/>
                  </a:cubicBezTo>
                  <a:cubicBezTo>
                    <a:pt x="62" y="27"/>
                    <a:pt x="62" y="27"/>
                    <a:pt x="62" y="27"/>
                  </a:cubicBezTo>
                  <a:cubicBezTo>
                    <a:pt x="61" y="28"/>
                    <a:pt x="61" y="28"/>
                    <a:pt x="61" y="28"/>
                  </a:cubicBezTo>
                  <a:cubicBezTo>
                    <a:pt x="59" y="29"/>
                    <a:pt x="59" y="29"/>
                    <a:pt x="59" y="29"/>
                  </a:cubicBezTo>
                  <a:cubicBezTo>
                    <a:pt x="59" y="29"/>
                    <a:pt x="58" y="29"/>
                    <a:pt x="57" y="29"/>
                  </a:cubicBezTo>
                  <a:cubicBezTo>
                    <a:pt x="56" y="29"/>
                    <a:pt x="56" y="27"/>
                    <a:pt x="56" y="27"/>
                  </a:cubicBezTo>
                  <a:cubicBezTo>
                    <a:pt x="58" y="26"/>
                    <a:pt x="58" y="26"/>
                    <a:pt x="58" y="26"/>
                  </a:cubicBezTo>
                  <a:cubicBezTo>
                    <a:pt x="58" y="26"/>
                    <a:pt x="58" y="26"/>
                    <a:pt x="58" y="25"/>
                  </a:cubicBezTo>
                  <a:cubicBezTo>
                    <a:pt x="57" y="25"/>
                    <a:pt x="57" y="24"/>
                    <a:pt x="56" y="24"/>
                  </a:cubicBezTo>
                  <a:cubicBezTo>
                    <a:pt x="55" y="24"/>
                    <a:pt x="54" y="26"/>
                    <a:pt x="54" y="26"/>
                  </a:cubicBezTo>
                  <a:cubicBezTo>
                    <a:pt x="52" y="27"/>
                    <a:pt x="52" y="27"/>
                    <a:pt x="52" y="27"/>
                  </a:cubicBezTo>
                  <a:cubicBezTo>
                    <a:pt x="52" y="27"/>
                    <a:pt x="51" y="29"/>
                    <a:pt x="51" y="29"/>
                  </a:cubicBezTo>
                  <a:cubicBezTo>
                    <a:pt x="52" y="29"/>
                    <a:pt x="53" y="29"/>
                    <a:pt x="53" y="29"/>
                  </a:cubicBezTo>
                  <a:cubicBezTo>
                    <a:pt x="53" y="29"/>
                    <a:pt x="53" y="30"/>
                    <a:pt x="53" y="31"/>
                  </a:cubicBezTo>
                  <a:cubicBezTo>
                    <a:pt x="53" y="31"/>
                    <a:pt x="52" y="32"/>
                    <a:pt x="52" y="32"/>
                  </a:cubicBezTo>
                  <a:cubicBezTo>
                    <a:pt x="52" y="32"/>
                    <a:pt x="52" y="33"/>
                    <a:pt x="51" y="33"/>
                  </a:cubicBezTo>
                  <a:cubicBezTo>
                    <a:pt x="50" y="32"/>
                    <a:pt x="49" y="32"/>
                    <a:pt x="48" y="32"/>
                  </a:cubicBezTo>
                  <a:cubicBezTo>
                    <a:pt x="47" y="32"/>
                    <a:pt x="46" y="31"/>
                    <a:pt x="46" y="32"/>
                  </a:cubicBezTo>
                  <a:cubicBezTo>
                    <a:pt x="45" y="32"/>
                    <a:pt x="45" y="32"/>
                    <a:pt x="45" y="32"/>
                  </a:cubicBezTo>
                  <a:cubicBezTo>
                    <a:pt x="45" y="33"/>
                    <a:pt x="42" y="34"/>
                    <a:pt x="42" y="34"/>
                  </a:cubicBezTo>
                  <a:cubicBezTo>
                    <a:pt x="42" y="34"/>
                    <a:pt x="41" y="35"/>
                    <a:pt x="41" y="35"/>
                  </a:cubicBezTo>
                  <a:cubicBezTo>
                    <a:pt x="41" y="35"/>
                    <a:pt x="41" y="37"/>
                    <a:pt x="41" y="37"/>
                  </a:cubicBezTo>
                  <a:cubicBezTo>
                    <a:pt x="41" y="37"/>
                    <a:pt x="40" y="38"/>
                    <a:pt x="38" y="38"/>
                  </a:cubicBezTo>
                  <a:cubicBezTo>
                    <a:pt x="37" y="39"/>
                    <a:pt x="36" y="39"/>
                    <a:pt x="36" y="39"/>
                  </a:cubicBezTo>
                  <a:cubicBezTo>
                    <a:pt x="36" y="41"/>
                    <a:pt x="36" y="41"/>
                    <a:pt x="36" y="41"/>
                  </a:cubicBezTo>
                  <a:cubicBezTo>
                    <a:pt x="36" y="41"/>
                    <a:pt x="34" y="42"/>
                    <a:pt x="34" y="43"/>
                  </a:cubicBezTo>
                  <a:cubicBezTo>
                    <a:pt x="33" y="44"/>
                    <a:pt x="30" y="46"/>
                    <a:pt x="30" y="46"/>
                  </a:cubicBezTo>
                  <a:cubicBezTo>
                    <a:pt x="30" y="46"/>
                    <a:pt x="29" y="47"/>
                    <a:pt x="28" y="48"/>
                  </a:cubicBezTo>
                  <a:cubicBezTo>
                    <a:pt x="28" y="49"/>
                    <a:pt x="28" y="50"/>
                    <a:pt x="28" y="51"/>
                  </a:cubicBezTo>
                  <a:cubicBezTo>
                    <a:pt x="28" y="51"/>
                    <a:pt x="27" y="52"/>
                    <a:pt x="27" y="53"/>
                  </a:cubicBezTo>
                  <a:cubicBezTo>
                    <a:pt x="27" y="54"/>
                    <a:pt x="26" y="55"/>
                    <a:pt x="26" y="56"/>
                  </a:cubicBezTo>
                  <a:cubicBezTo>
                    <a:pt x="25" y="56"/>
                    <a:pt x="25" y="57"/>
                    <a:pt x="24" y="57"/>
                  </a:cubicBezTo>
                  <a:cubicBezTo>
                    <a:pt x="24" y="57"/>
                    <a:pt x="22" y="58"/>
                    <a:pt x="21" y="58"/>
                  </a:cubicBezTo>
                  <a:cubicBezTo>
                    <a:pt x="20" y="59"/>
                    <a:pt x="20" y="60"/>
                    <a:pt x="20" y="60"/>
                  </a:cubicBezTo>
                  <a:cubicBezTo>
                    <a:pt x="20" y="60"/>
                    <a:pt x="21" y="61"/>
                    <a:pt x="21" y="61"/>
                  </a:cubicBezTo>
                  <a:cubicBezTo>
                    <a:pt x="22" y="61"/>
                    <a:pt x="23" y="62"/>
                    <a:pt x="23" y="62"/>
                  </a:cubicBezTo>
                  <a:cubicBezTo>
                    <a:pt x="23" y="62"/>
                    <a:pt x="23" y="63"/>
                    <a:pt x="23" y="64"/>
                  </a:cubicBezTo>
                  <a:cubicBezTo>
                    <a:pt x="23" y="64"/>
                    <a:pt x="22" y="66"/>
                    <a:pt x="23" y="66"/>
                  </a:cubicBezTo>
                  <a:cubicBezTo>
                    <a:pt x="24" y="66"/>
                    <a:pt x="25" y="66"/>
                    <a:pt x="25" y="66"/>
                  </a:cubicBezTo>
                  <a:cubicBezTo>
                    <a:pt x="27" y="67"/>
                    <a:pt x="27" y="67"/>
                    <a:pt x="27" y="67"/>
                  </a:cubicBezTo>
                  <a:cubicBezTo>
                    <a:pt x="28" y="68"/>
                    <a:pt x="28" y="68"/>
                    <a:pt x="28" y="68"/>
                  </a:cubicBezTo>
                  <a:cubicBezTo>
                    <a:pt x="29" y="68"/>
                    <a:pt x="29" y="68"/>
                    <a:pt x="29" y="68"/>
                  </a:cubicBezTo>
                  <a:cubicBezTo>
                    <a:pt x="29" y="68"/>
                    <a:pt x="29" y="69"/>
                    <a:pt x="29" y="70"/>
                  </a:cubicBezTo>
                  <a:cubicBezTo>
                    <a:pt x="28" y="70"/>
                    <a:pt x="28" y="71"/>
                    <a:pt x="28" y="71"/>
                  </a:cubicBezTo>
                  <a:cubicBezTo>
                    <a:pt x="27" y="71"/>
                    <a:pt x="27" y="71"/>
                    <a:pt x="27" y="70"/>
                  </a:cubicBezTo>
                  <a:cubicBezTo>
                    <a:pt x="27" y="69"/>
                    <a:pt x="27" y="69"/>
                    <a:pt x="26" y="68"/>
                  </a:cubicBezTo>
                  <a:cubicBezTo>
                    <a:pt x="25" y="68"/>
                    <a:pt x="24" y="69"/>
                    <a:pt x="24" y="69"/>
                  </a:cubicBezTo>
                  <a:cubicBezTo>
                    <a:pt x="24" y="69"/>
                    <a:pt x="23" y="69"/>
                    <a:pt x="23" y="68"/>
                  </a:cubicBezTo>
                  <a:cubicBezTo>
                    <a:pt x="22" y="67"/>
                    <a:pt x="22" y="68"/>
                    <a:pt x="22" y="67"/>
                  </a:cubicBezTo>
                  <a:cubicBezTo>
                    <a:pt x="22" y="66"/>
                    <a:pt x="23" y="66"/>
                    <a:pt x="22" y="65"/>
                  </a:cubicBezTo>
                  <a:cubicBezTo>
                    <a:pt x="22" y="65"/>
                    <a:pt x="21" y="64"/>
                    <a:pt x="21" y="64"/>
                  </a:cubicBezTo>
                  <a:cubicBezTo>
                    <a:pt x="20" y="64"/>
                    <a:pt x="21" y="65"/>
                    <a:pt x="20" y="64"/>
                  </a:cubicBezTo>
                  <a:cubicBezTo>
                    <a:pt x="20" y="63"/>
                    <a:pt x="19" y="63"/>
                    <a:pt x="19" y="63"/>
                  </a:cubicBezTo>
                  <a:cubicBezTo>
                    <a:pt x="19" y="63"/>
                    <a:pt x="18" y="63"/>
                    <a:pt x="18" y="62"/>
                  </a:cubicBezTo>
                  <a:cubicBezTo>
                    <a:pt x="18" y="62"/>
                    <a:pt x="18" y="61"/>
                    <a:pt x="18" y="60"/>
                  </a:cubicBezTo>
                  <a:cubicBezTo>
                    <a:pt x="18" y="60"/>
                    <a:pt x="19" y="59"/>
                    <a:pt x="19" y="58"/>
                  </a:cubicBezTo>
                  <a:cubicBezTo>
                    <a:pt x="19" y="58"/>
                    <a:pt x="19" y="55"/>
                    <a:pt x="19" y="55"/>
                  </a:cubicBezTo>
                  <a:cubicBezTo>
                    <a:pt x="19" y="55"/>
                    <a:pt x="16" y="61"/>
                    <a:pt x="15" y="66"/>
                  </a:cubicBezTo>
                  <a:cubicBezTo>
                    <a:pt x="15" y="66"/>
                    <a:pt x="16" y="65"/>
                    <a:pt x="16" y="66"/>
                  </a:cubicBezTo>
                  <a:cubicBezTo>
                    <a:pt x="16" y="67"/>
                    <a:pt x="17" y="68"/>
                    <a:pt x="16" y="69"/>
                  </a:cubicBezTo>
                  <a:cubicBezTo>
                    <a:pt x="16" y="69"/>
                    <a:pt x="16" y="69"/>
                    <a:pt x="16" y="72"/>
                  </a:cubicBezTo>
                  <a:cubicBezTo>
                    <a:pt x="16" y="74"/>
                    <a:pt x="17" y="75"/>
                    <a:pt x="17" y="76"/>
                  </a:cubicBezTo>
                  <a:cubicBezTo>
                    <a:pt x="16" y="76"/>
                    <a:pt x="16" y="77"/>
                    <a:pt x="16" y="78"/>
                  </a:cubicBezTo>
                  <a:cubicBezTo>
                    <a:pt x="16" y="79"/>
                    <a:pt x="16" y="82"/>
                    <a:pt x="17" y="82"/>
                  </a:cubicBezTo>
                  <a:cubicBezTo>
                    <a:pt x="17" y="82"/>
                    <a:pt x="17" y="83"/>
                    <a:pt x="17" y="83"/>
                  </a:cubicBezTo>
                  <a:cubicBezTo>
                    <a:pt x="18" y="84"/>
                    <a:pt x="17" y="85"/>
                    <a:pt x="18" y="84"/>
                  </a:cubicBezTo>
                  <a:cubicBezTo>
                    <a:pt x="19" y="82"/>
                    <a:pt x="20" y="81"/>
                    <a:pt x="20" y="81"/>
                  </a:cubicBezTo>
                  <a:cubicBezTo>
                    <a:pt x="20" y="80"/>
                    <a:pt x="20" y="80"/>
                    <a:pt x="20" y="80"/>
                  </a:cubicBezTo>
                  <a:cubicBezTo>
                    <a:pt x="20" y="80"/>
                    <a:pt x="20" y="79"/>
                    <a:pt x="22" y="79"/>
                  </a:cubicBezTo>
                  <a:cubicBezTo>
                    <a:pt x="23" y="79"/>
                    <a:pt x="24" y="79"/>
                    <a:pt x="24" y="80"/>
                  </a:cubicBezTo>
                  <a:cubicBezTo>
                    <a:pt x="25" y="80"/>
                    <a:pt x="23" y="82"/>
                    <a:pt x="24" y="82"/>
                  </a:cubicBezTo>
                  <a:cubicBezTo>
                    <a:pt x="25" y="82"/>
                    <a:pt x="27" y="81"/>
                    <a:pt x="28" y="81"/>
                  </a:cubicBezTo>
                  <a:cubicBezTo>
                    <a:pt x="29" y="81"/>
                    <a:pt x="29" y="82"/>
                    <a:pt x="30" y="83"/>
                  </a:cubicBezTo>
                  <a:cubicBezTo>
                    <a:pt x="30" y="84"/>
                    <a:pt x="30" y="85"/>
                    <a:pt x="31" y="86"/>
                  </a:cubicBezTo>
                  <a:cubicBezTo>
                    <a:pt x="32" y="86"/>
                    <a:pt x="31" y="87"/>
                    <a:pt x="32" y="88"/>
                  </a:cubicBezTo>
                  <a:cubicBezTo>
                    <a:pt x="32" y="89"/>
                    <a:pt x="34" y="90"/>
                    <a:pt x="35" y="90"/>
                  </a:cubicBezTo>
                  <a:cubicBezTo>
                    <a:pt x="35" y="90"/>
                    <a:pt x="37" y="90"/>
                    <a:pt x="38" y="90"/>
                  </a:cubicBezTo>
                  <a:cubicBezTo>
                    <a:pt x="39" y="91"/>
                    <a:pt x="38" y="92"/>
                    <a:pt x="39" y="92"/>
                  </a:cubicBezTo>
                  <a:cubicBezTo>
                    <a:pt x="40" y="92"/>
                    <a:pt x="41" y="95"/>
                    <a:pt x="41" y="95"/>
                  </a:cubicBezTo>
                  <a:cubicBezTo>
                    <a:pt x="41" y="95"/>
                    <a:pt x="41" y="97"/>
                    <a:pt x="41" y="98"/>
                  </a:cubicBezTo>
                  <a:cubicBezTo>
                    <a:pt x="41" y="98"/>
                    <a:pt x="41" y="99"/>
                    <a:pt x="42" y="100"/>
                  </a:cubicBezTo>
                  <a:cubicBezTo>
                    <a:pt x="42" y="100"/>
                    <a:pt x="44" y="100"/>
                    <a:pt x="44" y="100"/>
                  </a:cubicBezTo>
                  <a:cubicBezTo>
                    <a:pt x="44" y="100"/>
                    <a:pt x="43" y="102"/>
                    <a:pt x="45" y="102"/>
                  </a:cubicBezTo>
                  <a:cubicBezTo>
                    <a:pt x="47" y="103"/>
                    <a:pt x="48" y="103"/>
                    <a:pt x="49" y="104"/>
                  </a:cubicBezTo>
                  <a:cubicBezTo>
                    <a:pt x="49" y="104"/>
                    <a:pt x="48" y="105"/>
                    <a:pt x="50" y="105"/>
                  </a:cubicBezTo>
                  <a:cubicBezTo>
                    <a:pt x="52" y="105"/>
                    <a:pt x="54" y="105"/>
                    <a:pt x="55" y="106"/>
                  </a:cubicBezTo>
                  <a:cubicBezTo>
                    <a:pt x="56" y="106"/>
                    <a:pt x="55" y="107"/>
                    <a:pt x="57" y="109"/>
                  </a:cubicBezTo>
                  <a:cubicBezTo>
                    <a:pt x="60" y="110"/>
                    <a:pt x="60" y="111"/>
                    <a:pt x="61" y="111"/>
                  </a:cubicBezTo>
                  <a:cubicBezTo>
                    <a:pt x="62" y="111"/>
                    <a:pt x="63" y="111"/>
                    <a:pt x="63" y="113"/>
                  </a:cubicBezTo>
                  <a:cubicBezTo>
                    <a:pt x="62" y="115"/>
                    <a:pt x="62" y="116"/>
                    <a:pt x="61" y="117"/>
                  </a:cubicBezTo>
                  <a:cubicBezTo>
                    <a:pt x="60" y="118"/>
                    <a:pt x="59" y="120"/>
                    <a:pt x="58" y="121"/>
                  </a:cubicBezTo>
                  <a:cubicBezTo>
                    <a:pt x="58" y="122"/>
                    <a:pt x="57" y="123"/>
                    <a:pt x="58" y="124"/>
                  </a:cubicBezTo>
                  <a:cubicBezTo>
                    <a:pt x="58" y="126"/>
                    <a:pt x="59" y="127"/>
                    <a:pt x="59" y="128"/>
                  </a:cubicBezTo>
                  <a:cubicBezTo>
                    <a:pt x="59" y="129"/>
                    <a:pt x="59" y="131"/>
                    <a:pt x="59" y="132"/>
                  </a:cubicBezTo>
                  <a:cubicBezTo>
                    <a:pt x="58" y="133"/>
                    <a:pt x="58" y="134"/>
                    <a:pt x="58" y="134"/>
                  </a:cubicBezTo>
                  <a:cubicBezTo>
                    <a:pt x="58" y="134"/>
                    <a:pt x="59" y="136"/>
                    <a:pt x="58" y="137"/>
                  </a:cubicBezTo>
                  <a:cubicBezTo>
                    <a:pt x="57" y="138"/>
                    <a:pt x="55" y="140"/>
                    <a:pt x="54" y="140"/>
                  </a:cubicBezTo>
                  <a:cubicBezTo>
                    <a:pt x="53" y="140"/>
                    <a:pt x="51" y="142"/>
                    <a:pt x="51" y="142"/>
                  </a:cubicBezTo>
                  <a:cubicBezTo>
                    <a:pt x="51" y="142"/>
                    <a:pt x="51" y="146"/>
                    <a:pt x="51" y="147"/>
                  </a:cubicBezTo>
                  <a:cubicBezTo>
                    <a:pt x="51" y="147"/>
                    <a:pt x="47" y="154"/>
                    <a:pt x="49" y="155"/>
                  </a:cubicBezTo>
                  <a:cubicBezTo>
                    <a:pt x="50" y="156"/>
                    <a:pt x="50" y="158"/>
                    <a:pt x="50" y="159"/>
                  </a:cubicBezTo>
                  <a:cubicBezTo>
                    <a:pt x="49" y="160"/>
                    <a:pt x="49" y="160"/>
                    <a:pt x="49" y="160"/>
                  </a:cubicBezTo>
                  <a:cubicBezTo>
                    <a:pt x="48" y="161"/>
                    <a:pt x="46" y="161"/>
                    <a:pt x="47" y="163"/>
                  </a:cubicBezTo>
                  <a:cubicBezTo>
                    <a:pt x="49" y="165"/>
                    <a:pt x="50" y="165"/>
                    <a:pt x="50" y="167"/>
                  </a:cubicBezTo>
                  <a:cubicBezTo>
                    <a:pt x="51" y="168"/>
                    <a:pt x="51" y="168"/>
                    <a:pt x="52" y="170"/>
                  </a:cubicBezTo>
                  <a:cubicBezTo>
                    <a:pt x="53" y="171"/>
                    <a:pt x="53" y="172"/>
                    <a:pt x="54" y="173"/>
                  </a:cubicBezTo>
                  <a:cubicBezTo>
                    <a:pt x="55" y="174"/>
                    <a:pt x="56" y="175"/>
                    <a:pt x="56" y="176"/>
                  </a:cubicBezTo>
                  <a:cubicBezTo>
                    <a:pt x="56" y="177"/>
                    <a:pt x="59" y="179"/>
                    <a:pt x="56" y="177"/>
                  </a:cubicBezTo>
                  <a:cubicBezTo>
                    <a:pt x="53" y="175"/>
                    <a:pt x="56" y="177"/>
                    <a:pt x="52" y="174"/>
                  </a:cubicBezTo>
                  <a:cubicBezTo>
                    <a:pt x="49" y="171"/>
                    <a:pt x="48" y="173"/>
                    <a:pt x="46" y="171"/>
                  </a:cubicBezTo>
                  <a:cubicBezTo>
                    <a:pt x="45" y="169"/>
                    <a:pt x="47" y="175"/>
                    <a:pt x="44" y="168"/>
                  </a:cubicBezTo>
                  <a:cubicBezTo>
                    <a:pt x="41" y="160"/>
                    <a:pt x="40" y="161"/>
                    <a:pt x="39" y="159"/>
                  </a:cubicBezTo>
                  <a:cubicBezTo>
                    <a:pt x="39" y="157"/>
                    <a:pt x="39" y="159"/>
                    <a:pt x="37" y="155"/>
                  </a:cubicBezTo>
                  <a:cubicBezTo>
                    <a:pt x="35" y="151"/>
                    <a:pt x="37" y="154"/>
                    <a:pt x="35" y="151"/>
                  </a:cubicBezTo>
                  <a:cubicBezTo>
                    <a:pt x="33" y="149"/>
                    <a:pt x="33" y="152"/>
                    <a:pt x="32" y="148"/>
                  </a:cubicBezTo>
                  <a:cubicBezTo>
                    <a:pt x="31" y="143"/>
                    <a:pt x="31" y="146"/>
                    <a:pt x="30" y="141"/>
                  </a:cubicBezTo>
                  <a:cubicBezTo>
                    <a:pt x="28" y="136"/>
                    <a:pt x="31" y="136"/>
                    <a:pt x="28" y="133"/>
                  </a:cubicBezTo>
                  <a:cubicBezTo>
                    <a:pt x="25" y="131"/>
                    <a:pt x="25" y="132"/>
                    <a:pt x="24" y="131"/>
                  </a:cubicBezTo>
                  <a:cubicBezTo>
                    <a:pt x="23" y="129"/>
                    <a:pt x="25" y="130"/>
                    <a:pt x="22" y="126"/>
                  </a:cubicBezTo>
                  <a:cubicBezTo>
                    <a:pt x="20" y="122"/>
                    <a:pt x="16" y="120"/>
                    <a:pt x="16" y="113"/>
                  </a:cubicBezTo>
                  <a:cubicBezTo>
                    <a:pt x="16" y="105"/>
                    <a:pt x="16" y="104"/>
                    <a:pt x="16" y="104"/>
                  </a:cubicBezTo>
                  <a:cubicBezTo>
                    <a:pt x="16" y="104"/>
                    <a:pt x="13" y="101"/>
                    <a:pt x="14" y="97"/>
                  </a:cubicBezTo>
                  <a:cubicBezTo>
                    <a:pt x="15" y="92"/>
                    <a:pt x="16" y="94"/>
                    <a:pt x="15" y="92"/>
                  </a:cubicBezTo>
                  <a:cubicBezTo>
                    <a:pt x="15" y="91"/>
                    <a:pt x="14" y="91"/>
                    <a:pt x="13" y="89"/>
                  </a:cubicBezTo>
                  <a:cubicBezTo>
                    <a:pt x="12" y="88"/>
                    <a:pt x="12" y="88"/>
                    <a:pt x="11" y="87"/>
                  </a:cubicBezTo>
                  <a:cubicBezTo>
                    <a:pt x="11" y="86"/>
                    <a:pt x="11" y="83"/>
                    <a:pt x="11" y="83"/>
                  </a:cubicBezTo>
                  <a:cubicBezTo>
                    <a:pt x="10" y="84"/>
                    <a:pt x="10" y="84"/>
                    <a:pt x="10" y="84"/>
                  </a:cubicBezTo>
                  <a:cubicBezTo>
                    <a:pt x="10" y="84"/>
                    <a:pt x="0" y="182"/>
                    <a:pt x="97" y="197"/>
                  </a:cubicBezTo>
                  <a:cubicBezTo>
                    <a:pt x="97" y="197"/>
                    <a:pt x="75" y="192"/>
                    <a:pt x="73" y="187"/>
                  </a:cubicBezTo>
                  <a:cubicBezTo>
                    <a:pt x="73" y="187"/>
                    <a:pt x="72" y="183"/>
                    <a:pt x="73" y="183"/>
                  </a:cubicBezTo>
                  <a:cubicBezTo>
                    <a:pt x="74" y="183"/>
                    <a:pt x="76" y="184"/>
                    <a:pt x="77" y="183"/>
                  </a:cubicBezTo>
                  <a:cubicBezTo>
                    <a:pt x="79" y="181"/>
                    <a:pt x="80" y="180"/>
                    <a:pt x="80" y="180"/>
                  </a:cubicBezTo>
                  <a:cubicBezTo>
                    <a:pt x="80" y="182"/>
                    <a:pt x="80" y="182"/>
                    <a:pt x="80" y="182"/>
                  </a:cubicBezTo>
                  <a:cubicBezTo>
                    <a:pt x="80" y="182"/>
                    <a:pt x="79" y="182"/>
                    <a:pt x="83" y="181"/>
                  </a:cubicBezTo>
                  <a:cubicBezTo>
                    <a:pt x="88" y="181"/>
                    <a:pt x="88" y="181"/>
                    <a:pt x="89" y="181"/>
                  </a:cubicBezTo>
                  <a:cubicBezTo>
                    <a:pt x="91" y="180"/>
                    <a:pt x="93" y="176"/>
                    <a:pt x="94" y="178"/>
                  </a:cubicBezTo>
                  <a:cubicBezTo>
                    <a:pt x="95" y="181"/>
                    <a:pt x="93" y="180"/>
                    <a:pt x="95" y="181"/>
                  </a:cubicBezTo>
                  <a:cubicBezTo>
                    <a:pt x="97" y="181"/>
                    <a:pt x="101" y="180"/>
                    <a:pt x="101" y="180"/>
                  </a:cubicBezTo>
                  <a:cubicBezTo>
                    <a:pt x="101" y="180"/>
                    <a:pt x="108" y="181"/>
                    <a:pt x="108" y="180"/>
                  </a:cubicBezTo>
                  <a:cubicBezTo>
                    <a:pt x="109" y="179"/>
                    <a:pt x="109" y="178"/>
                    <a:pt x="110" y="178"/>
                  </a:cubicBezTo>
                  <a:cubicBezTo>
                    <a:pt x="111" y="178"/>
                    <a:pt x="112" y="180"/>
                    <a:pt x="112" y="180"/>
                  </a:cubicBezTo>
                  <a:cubicBezTo>
                    <a:pt x="108" y="182"/>
                    <a:pt x="108" y="182"/>
                    <a:pt x="108" y="182"/>
                  </a:cubicBezTo>
                  <a:cubicBezTo>
                    <a:pt x="105" y="185"/>
                    <a:pt x="105" y="185"/>
                    <a:pt x="105" y="185"/>
                  </a:cubicBezTo>
                  <a:cubicBezTo>
                    <a:pt x="105" y="185"/>
                    <a:pt x="103" y="185"/>
                    <a:pt x="105" y="186"/>
                  </a:cubicBezTo>
                  <a:cubicBezTo>
                    <a:pt x="106" y="187"/>
                    <a:pt x="107" y="187"/>
                    <a:pt x="108" y="187"/>
                  </a:cubicBezTo>
                  <a:cubicBezTo>
                    <a:pt x="110" y="187"/>
                    <a:pt x="114" y="190"/>
                    <a:pt x="115" y="188"/>
                  </a:cubicBezTo>
                  <a:cubicBezTo>
                    <a:pt x="116" y="186"/>
                    <a:pt x="116" y="186"/>
                    <a:pt x="117" y="185"/>
                  </a:cubicBezTo>
                  <a:cubicBezTo>
                    <a:pt x="117" y="184"/>
                    <a:pt x="117" y="182"/>
                    <a:pt x="119" y="182"/>
                  </a:cubicBezTo>
                  <a:cubicBezTo>
                    <a:pt x="120" y="182"/>
                    <a:pt x="122" y="183"/>
                    <a:pt x="122" y="183"/>
                  </a:cubicBezTo>
                  <a:cubicBezTo>
                    <a:pt x="121" y="186"/>
                    <a:pt x="121" y="186"/>
                    <a:pt x="121" y="186"/>
                  </a:cubicBezTo>
                  <a:cubicBezTo>
                    <a:pt x="121" y="186"/>
                    <a:pt x="123" y="186"/>
                    <a:pt x="125" y="186"/>
                  </a:cubicBezTo>
                  <a:cubicBezTo>
                    <a:pt x="126" y="186"/>
                    <a:pt x="126" y="188"/>
                    <a:pt x="128" y="186"/>
                  </a:cubicBezTo>
                  <a:cubicBezTo>
                    <a:pt x="129" y="184"/>
                    <a:pt x="129" y="184"/>
                    <a:pt x="131" y="184"/>
                  </a:cubicBezTo>
                  <a:cubicBezTo>
                    <a:pt x="133" y="184"/>
                    <a:pt x="135" y="183"/>
                    <a:pt x="136" y="183"/>
                  </a:cubicBezTo>
                  <a:cubicBezTo>
                    <a:pt x="136" y="184"/>
                    <a:pt x="138" y="184"/>
                    <a:pt x="139" y="184"/>
                  </a:cubicBezTo>
                  <a:cubicBezTo>
                    <a:pt x="139" y="184"/>
                    <a:pt x="143" y="186"/>
                    <a:pt x="143" y="186"/>
                  </a:cubicBezTo>
                  <a:cubicBezTo>
                    <a:pt x="144" y="185"/>
                    <a:pt x="148" y="186"/>
                    <a:pt x="148" y="186"/>
                  </a:cubicBezTo>
                  <a:cubicBezTo>
                    <a:pt x="148" y="186"/>
                    <a:pt x="137" y="196"/>
                    <a:pt x="113" y="197"/>
                  </a:cubicBezTo>
                  <a:cubicBezTo>
                    <a:pt x="113" y="197"/>
                    <a:pt x="167" y="199"/>
                    <a:pt x="197" y="146"/>
                  </a:cubicBezTo>
                  <a:cubicBezTo>
                    <a:pt x="228" y="94"/>
                    <a:pt x="206" y="26"/>
                    <a:pt x="137" y="3"/>
                  </a:cubicBezTo>
                  <a:cubicBezTo>
                    <a:pt x="137" y="3"/>
                    <a:pt x="189" y="22"/>
                    <a:pt x="203" y="71"/>
                  </a:cubicBezTo>
                  <a:cubicBezTo>
                    <a:pt x="202" y="72"/>
                    <a:pt x="202" y="72"/>
                    <a:pt x="202" y="72"/>
                  </a:cubicBezTo>
                  <a:cubicBezTo>
                    <a:pt x="201" y="71"/>
                    <a:pt x="201" y="72"/>
                    <a:pt x="200" y="69"/>
                  </a:cubicBezTo>
                  <a:cubicBezTo>
                    <a:pt x="199" y="67"/>
                    <a:pt x="199" y="68"/>
                    <a:pt x="199" y="66"/>
                  </a:cubicBezTo>
                  <a:cubicBezTo>
                    <a:pt x="198" y="64"/>
                    <a:pt x="198" y="65"/>
                    <a:pt x="197" y="64"/>
                  </a:cubicBezTo>
                  <a:cubicBezTo>
                    <a:pt x="195" y="62"/>
                    <a:pt x="195" y="62"/>
                    <a:pt x="194" y="61"/>
                  </a:cubicBezTo>
                  <a:cubicBezTo>
                    <a:pt x="193" y="61"/>
                    <a:pt x="192" y="58"/>
                    <a:pt x="192" y="57"/>
                  </a:cubicBezTo>
                  <a:cubicBezTo>
                    <a:pt x="191" y="56"/>
                    <a:pt x="189" y="55"/>
                    <a:pt x="188" y="55"/>
                  </a:cubicBezTo>
                  <a:cubicBezTo>
                    <a:pt x="187" y="55"/>
                    <a:pt x="188" y="54"/>
                    <a:pt x="187" y="55"/>
                  </a:cubicBezTo>
                  <a:cubicBezTo>
                    <a:pt x="187" y="56"/>
                    <a:pt x="189" y="58"/>
                    <a:pt x="189" y="58"/>
                  </a:cubicBezTo>
                  <a:cubicBezTo>
                    <a:pt x="189" y="62"/>
                    <a:pt x="189" y="62"/>
                    <a:pt x="189" y="62"/>
                  </a:cubicBezTo>
                  <a:cubicBezTo>
                    <a:pt x="189" y="62"/>
                    <a:pt x="190" y="65"/>
                    <a:pt x="190" y="66"/>
                  </a:cubicBezTo>
                  <a:cubicBezTo>
                    <a:pt x="190" y="67"/>
                    <a:pt x="189" y="70"/>
                    <a:pt x="189" y="70"/>
                  </a:cubicBezTo>
                  <a:cubicBezTo>
                    <a:pt x="189" y="70"/>
                    <a:pt x="188" y="72"/>
                    <a:pt x="187" y="73"/>
                  </a:cubicBezTo>
                  <a:cubicBezTo>
                    <a:pt x="186" y="73"/>
                    <a:pt x="181" y="74"/>
                    <a:pt x="181" y="74"/>
                  </a:cubicBezTo>
                  <a:cubicBezTo>
                    <a:pt x="181" y="74"/>
                    <a:pt x="179" y="72"/>
                    <a:pt x="179" y="71"/>
                  </a:cubicBezTo>
                  <a:cubicBezTo>
                    <a:pt x="178" y="69"/>
                    <a:pt x="175" y="69"/>
                    <a:pt x="174" y="68"/>
                  </a:cubicBezTo>
                  <a:cubicBezTo>
                    <a:pt x="174" y="67"/>
                    <a:pt x="175" y="66"/>
                    <a:pt x="173" y="64"/>
                  </a:cubicBezTo>
                  <a:cubicBezTo>
                    <a:pt x="172" y="62"/>
                    <a:pt x="173" y="63"/>
                    <a:pt x="172" y="61"/>
                  </a:cubicBezTo>
                  <a:cubicBezTo>
                    <a:pt x="170" y="59"/>
                    <a:pt x="170" y="59"/>
                    <a:pt x="170" y="59"/>
                  </a:cubicBezTo>
                  <a:cubicBezTo>
                    <a:pt x="170" y="59"/>
                    <a:pt x="166" y="58"/>
                    <a:pt x="167" y="60"/>
                  </a:cubicBezTo>
                  <a:cubicBezTo>
                    <a:pt x="168" y="63"/>
                    <a:pt x="167" y="65"/>
                    <a:pt x="168" y="65"/>
                  </a:cubicBezTo>
                  <a:cubicBezTo>
                    <a:pt x="169" y="66"/>
                    <a:pt x="170" y="65"/>
                    <a:pt x="171" y="67"/>
                  </a:cubicBezTo>
                  <a:cubicBezTo>
                    <a:pt x="172" y="69"/>
                    <a:pt x="172" y="70"/>
                    <a:pt x="172" y="71"/>
                  </a:cubicBezTo>
                  <a:cubicBezTo>
                    <a:pt x="173" y="71"/>
                    <a:pt x="173" y="74"/>
                    <a:pt x="174" y="75"/>
                  </a:cubicBezTo>
                  <a:cubicBezTo>
                    <a:pt x="175" y="75"/>
                    <a:pt x="178" y="75"/>
                    <a:pt x="178" y="76"/>
                  </a:cubicBezTo>
                  <a:cubicBezTo>
                    <a:pt x="177" y="77"/>
                    <a:pt x="176" y="78"/>
                    <a:pt x="178" y="79"/>
                  </a:cubicBezTo>
                  <a:cubicBezTo>
                    <a:pt x="179" y="79"/>
                    <a:pt x="179" y="80"/>
                    <a:pt x="180" y="80"/>
                  </a:cubicBezTo>
                  <a:cubicBezTo>
                    <a:pt x="181" y="80"/>
                    <a:pt x="181" y="80"/>
                    <a:pt x="182" y="79"/>
                  </a:cubicBezTo>
                  <a:cubicBezTo>
                    <a:pt x="184" y="79"/>
                    <a:pt x="186" y="79"/>
                    <a:pt x="186" y="79"/>
                  </a:cubicBezTo>
                  <a:cubicBezTo>
                    <a:pt x="186" y="79"/>
                    <a:pt x="188" y="80"/>
                    <a:pt x="188" y="81"/>
                  </a:cubicBezTo>
                  <a:cubicBezTo>
                    <a:pt x="188" y="82"/>
                    <a:pt x="187" y="86"/>
                    <a:pt x="187" y="86"/>
                  </a:cubicBezTo>
                  <a:cubicBezTo>
                    <a:pt x="185" y="90"/>
                    <a:pt x="185" y="90"/>
                    <a:pt x="185" y="90"/>
                  </a:cubicBezTo>
                  <a:cubicBezTo>
                    <a:pt x="185" y="90"/>
                    <a:pt x="185" y="97"/>
                    <a:pt x="184" y="97"/>
                  </a:cubicBezTo>
                  <a:cubicBezTo>
                    <a:pt x="183" y="97"/>
                    <a:pt x="182" y="100"/>
                    <a:pt x="181" y="100"/>
                  </a:cubicBezTo>
                  <a:cubicBezTo>
                    <a:pt x="180" y="101"/>
                    <a:pt x="180" y="105"/>
                    <a:pt x="180" y="105"/>
                  </a:cubicBezTo>
                  <a:cubicBezTo>
                    <a:pt x="178" y="108"/>
                    <a:pt x="178" y="108"/>
                    <a:pt x="178" y="108"/>
                  </a:cubicBezTo>
                  <a:cubicBezTo>
                    <a:pt x="178" y="108"/>
                    <a:pt x="178" y="111"/>
                    <a:pt x="178" y="112"/>
                  </a:cubicBezTo>
                  <a:cubicBezTo>
                    <a:pt x="178" y="113"/>
                    <a:pt x="179" y="117"/>
                    <a:pt x="178" y="119"/>
                  </a:cubicBezTo>
                  <a:cubicBezTo>
                    <a:pt x="178" y="121"/>
                    <a:pt x="175" y="122"/>
                    <a:pt x="175" y="122"/>
                  </a:cubicBezTo>
                  <a:cubicBezTo>
                    <a:pt x="175" y="122"/>
                    <a:pt x="179" y="126"/>
                    <a:pt x="177" y="126"/>
                  </a:cubicBezTo>
                  <a:cubicBezTo>
                    <a:pt x="175" y="127"/>
                    <a:pt x="173" y="129"/>
                    <a:pt x="173" y="130"/>
                  </a:cubicBezTo>
                  <a:cubicBezTo>
                    <a:pt x="172" y="131"/>
                    <a:pt x="172" y="132"/>
                    <a:pt x="171" y="132"/>
                  </a:cubicBezTo>
                  <a:cubicBezTo>
                    <a:pt x="170" y="133"/>
                    <a:pt x="168" y="133"/>
                    <a:pt x="168" y="134"/>
                  </a:cubicBezTo>
                  <a:cubicBezTo>
                    <a:pt x="168" y="134"/>
                    <a:pt x="168" y="137"/>
                    <a:pt x="168" y="137"/>
                  </a:cubicBezTo>
                  <a:cubicBezTo>
                    <a:pt x="164" y="142"/>
                    <a:pt x="164" y="142"/>
                    <a:pt x="164" y="142"/>
                  </a:cubicBezTo>
                  <a:cubicBezTo>
                    <a:pt x="160" y="146"/>
                    <a:pt x="160" y="146"/>
                    <a:pt x="160" y="146"/>
                  </a:cubicBezTo>
                  <a:cubicBezTo>
                    <a:pt x="160" y="146"/>
                    <a:pt x="160" y="149"/>
                    <a:pt x="159" y="149"/>
                  </a:cubicBezTo>
                  <a:cubicBezTo>
                    <a:pt x="158" y="149"/>
                    <a:pt x="153" y="151"/>
                    <a:pt x="152" y="152"/>
                  </a:cubicBezTo>
                  <a:cubicBezTo>
                    <a:pt x="152" y="152"/>
                    <a:pt x="148" y="154"/>
                    <a:pt x="147" y="154"/>
                  </a:cubicBezTo>
                  <a:cubicBezTo>
                    <a:pt x="146" y="154"/>
                    <a:pt x="148" y="157"/>
                    <a:pt x="146" y="154"/>
                  </a:cubicBezTo>
                  <a:cubicBezTo>
                    <a:pt x="144" y="151"/>
                    <a:pt x="145" y="153"/>
                    <a:pt x="144" y="149"/>
                  </a:cubicBezTo>
                  <a:cubicBezTo>
                    <a:pt x="142" y="145"/>
                    <a:pt x="142" y="148"/>
                    <a:pt x="142" y="145"/>
                  </a:cubicBezTo>
                  <a:cubicBezTo>
                    <a:pt x="142" y="143"/>
                    <a:pt x="142" y="145"/>
                    <a:pt x="142" y="143"/>
                  </a:cubicBezTo>
                  <a:cubicBezTo>
                    <a:pt x="142" y="140"/>
                    <a:pt x="143" y="142"/>
                    <a:pt x="141" y="139"/>
                  </a:cubicBezTo>
                  <a:cubicBezTo>
                    <a:pt x="140" y="136"/>
                    <a:pt x="140" y="137"/>
                    <a:pt x="138" y="135"/>
                  </a:cubicBezTo>
                  <a:cubicBezTo>
                    <a:pt x="136" y="133"/>
                    <a:pt x="135" y="135"/>
                    <a:pt x="136" y="132"/>
                  </a:cubicBezTo>
                  <a:cubicBezTo>
                    <a:pt x="137" y="129"/>
                    <a:pt x="137" y="132"/>
                    <a:pt x="137" y="129"/>
                  </a:cubicBezTo>
                  <a:cubicBezTo>
                    <a:pt x="138" y="126"/>
                    <a:pt x="137" y="125"/>
                    <a:pt x="139" y="124"/>
                  </a:cubicBezTo>
                  <a:cubicBezTo>
                    <a:pt x="141" y="123"/>
                    <a:pt x="142" y="122"/>
                    <a:pt x="142" y="121"/>
                  </a:cubicBezTo>
                  <a:cubicBezTo>
                    <a:pt x="142" y="119"/>
                    <a:pt x="142" y="118"/>
                    <a:pt x="142" y="117"/>
                  </a:cubicBezTo>
                  <a:cubicBezTo>
                    <a:pt x="141" y="116"/>
                    <a:pt x="139" y="114"/>
                    <a:pt x="139" y="113"/>
                  </a:cubicBezTo>
                  <a:cubicBezTo>
                    <a:pt x="139" y="112"/>
                    <a:pt x="139" y="113"/>
                    <a:pt x="137" y="111"/>
                  </a:cubicBezTo>
                  <a:cubicBezTo>
                    <a:pt x="136" y="109"/>
                    <a:pt x="135" y="108"/>
                    <a:pt x="135" y="108"/>
                  </a:cubicBezTo>
                  <a:cubicBezTo>
                    <a:pt x="135" y="108"/>
                    <a:pt x="135" y="103"/>
                    <a:pt x="135" y="101"/>
                  </a:cubicBezTo>
                  <a:cubicBezTo>
                    <a:pt x="135" y="99"/>
                    <a:pt x="134" y="102"/>
                    <a:pt x="135" y="99"/>
                  </a:cubicBezTo>
                  <a:cubicBezTo>
                    <a:pt x="135" y="96"/>
                    <a:pt x="135" y="94"/>
                    <a:pt x="135" y="94"/>
                  </a:cubicBezTo>
                  <a:cubicBezTo>
                    <a:pt x="135" y="94"/>
                    <a:pt x="132" y="92"/>
                    <a:pt x="131" y="92"/>
                  </a:cubicBezTo>
                  <a:cubicBezTo>
                    <a:pt x="129" y="92"/>
                    <a:pt x="129" y="94"/>
                    <a:pt x="127" y="93"/>
                  </a:cubicBezTo>
                  <a:cubicBezTo>
                    <a:pt x="125" y="91"/>
                    <a:pt x="126" y="90"/>
                    <a:pt x="125" y="89"/>
                  </a:cubicBezTo>
                  <a:cubicBezTo>
                    <a:pt x="124" y="89"/>
                    <a:pt x="123" y="89"/>
                    <a:pt x="122" y="90"/>
                  </a:cubicBezTo>
                  <a:cubicBezTo>
                    <a:pt x="121" y="91"/>
                    <a:pt x="118" y="91"/>
                    <a:pt x="116" y="91"/>
                  </a:cubicBezTo>
                  <a:cubicBezTo>
                    <a:pt x="114" y="92"/>
                    <a:pt x="113" y="92"/>
                    <a:pt x="110" y="92"/>
                  </a:cubicBezTo>
                  <a:cubicBezTo>
                    <a:pt x="108" y="92"/>
                    <a:pt x="104" y="93"/>
                    <a:pt x="102" y="92"/>
                  </a:cubicBezTo>
                  <a:cubicBezTo>
                    <a:pt x="100" y="91"/>
                    <a:pt x="100" y="92"/>
                    <a:pt x="99" y="90"/>
                  </a:cubicBezTo>
                  <a:cubicBezTo>
                    <a:pt x="98" y="88"/>
                    <a:pt x="99" y="88"/>
                    <a:pt x="97" y="87"/>
                  </a:cubicBezTo>
                  <a:cubicBezTo>
                    <a:pt x="95" y="86"/>
                    <a:pt x="94" y="87"/>
                    <a:pt x="94" y="85"/>
                  </a:cubicBezTo>
                  <a:cubicBezTo>
                    <a:pt x="94" y="82"/>
                    <a:pt x="95" y="83"/>
                    <a:pt x="93" y="81"/>
                  </a:cubicBezTo>
                  <a:cubicBezTo>
                    <a:pt x="92" y="79"/>
                    <a:pt x="94" y="82"/>
                    <a:pt x="92" y="79"/>
                  </a:cubicBezTo>
                  <a:cubicBezTo>
                    <a:pt x="89" y="76"/>
                    <a:pt x="88" y="79"/>
                    <a:pt x="89" y="76"/>
                  </a:cubicBezTo>
                  <a:cubicBezTo>
                    <a:pt x="90" y="74"/>
                    <a:pt x="91" y="75"/>
                    <a:pt x="91" y="73"/>
                  </a:cubicBezTo>
                  <a:cubicBezTo>
                    <a:pt x="91" y="70"/>
                    <a:pt x="95" y="74"/>
                    <a:pt x="92" y="68"/>
                  </a:cubicBezTo>
                  <a:cubicBezTo>
                    <a:pt x="90" y="63"/>
                    <a:pt x="89" y="64"/>
                    <a:pt x="92" y="60"/>
                  </a:cubicBezTo>
                  <a:cubicBezTo>
                    <a:pt x="94" y="55"/>
                    <a:pt x="97" y="54"/>
                    <a:pt x="98" y="53"/>
                  </a:cubicBezTo>
                  <a:cubicBezTo>
                    <a:pt x="98" y="52"/>
                    <a:pt x="99" y="50"/>
                    <a:pt x="100" y="49"/>
                  </a:cubicBezTo>
                  <a:cubicBezTo>
                    <a:pt x="101" y="48"/>
                    <a:pt x="100" y="48"/>
                    <a:pt x="102" y="48"/>
                  </a:cubicBezTo>
                  <a:cubicBezTo>
                    <a:pt x="104" y="48"/>
                    <a:pt x="107" y="47"/>
                    <a:pt x="108" y="46"/>
                  </a:cubicBezTo>
                  <a:cubicBezTo>
                    <a:pt x="109" y="45"/>
                    <a:pt x="111" y="42"/>
                    <a:pt x="112" y="42"/>
                  </a:cubicBezTo>
                  <a:cubicBezTo>
                    <a:pt x="113" y="42"/>
                    <a:pt x="113" y="42"/>
                    <a:pt x="115" y="42"/>
                  </a:cubicBezTo>
                  <a:cubicBezTo>
                    <a:pt x="117" y="41"/>
                    <a:pt x="117" y="41"/>
                    <a:pt x="119" y="41"/>
                  </a:cubicBezTo>
                  <a:cubicBezTo>
                    <a:pt x="120" y="41"/>
                    <a:pt x="117" y="42"/>
                    <a:pt x="121" y="41"/>
                  </a:cubicBezTo>
                  <a:cubicBezTo>
                    <a:pt x="125" y="40"/>
                    <a:pt x="124" y="40"/>
                    <a:pt x="125" y="40"/>
                  </a:cubicBezTo>
                  <a:cubicBezTo>
                    <a:pt x="126" y="40"/>
                    <a:pt x="126" y="41"/>
                    <a:pt x="127" y="41"/>
                  </a:cubicBezTo>
                  <a:cubicBezTo>
                    <a:pt x="129" y="41"/>
                    <a:pt x="129" y="38"/>
                    <a:pt x="129" y="41"/>
                  </a:cubicBezTo>
                  <a:cubicBezTo>
                    <a:pt x="129" y="45"/>
                    <a:pt x="128" y="46"/>
                    <a:pt x="130" y="46"/>
                  </a:cubicBezTo>
                  <a:cubicBezTo>
                    <a:pt x="133" y="47"/>
                    <a:pt x="130" y="47"/>
                    <a:pt x="133" y="47"/>
                  </a:cubicBezTo>
                  <a:cubicBezTo>
                    <a:pt x="136" y="47"/>
                    <a:pt x="135" y="47"/>
                    <a:pt x="137" y="48"/>
                  </a:cubicBezTo>
                  <a:cubicBezTo>
                    <a:pt x="138" y="48"/>
                    <a:pt x="139" y="49"/>
                    <a:pt x="141" y="49"/>
                  </a:cubicBezTo>
                  <a:cubicBezTo>
                    <a:pt x="143" y="49"/>
                    <a:pt x="140" y="52"/>
                    <a:pt x="143" y="49"/>
                  </a:cubicBezTo>
                  <a:cubicBezTo>
                    <a:pt x="146" y="46"/>
                    <a:pt x="141" y="46"/>
                    <a:pt x="146" y="46"/>
                  </a:cubicBezTo>
                  <a:cubicBezTo>
                    <a:pt x="151" y="47"/>
                    <a:pt x="152" y="48"/>
                    <a:pt x="153" y="48"/>
                  </a:cubicBezTo>
                  <a:cubicBezTo>
                    <a:pt x="154" y="47"/>
                    <a:pt x="154" y="48"/>
                    <a:pt x="156" y="47"/>
                  </a:cubicBezTo>
                  <a:cubicBezTo>
                    <a:pt x="159" y="46"/>
                    <a:pt x="159" y="46"/>
                    <a:pt x="160" y="46"/>
                  </a:cubicBezTo>
                  <a:cubicBezTo>
                    <a:pt x="161" y="47"/>
                    <a:pt x="161" y="49"/>
                    <a:pt x="162" y="47"/>
                  </a:cubicBezTo>
                  <a:cubicBezTo>
                    <a:pt x="163" y="45"/>
                    <a:pt x="165" y="45"/>
                    <a:pt x="162" y="44"/>
                  </a:cubicBezTo>
                  <a:cubicBezTo>
                    <a:pt x="159" y="42"/>
                    <a:pt x="158" y="44"/>
                    <a:pt x="158" y="42"/>
                  </a:cubicBezTo>
                  <a:cubicBezTo>
                    <a:pt x="157" y="40"/>
                    <a:pt x="160" y="41"/>
                    <a:pt x="157" y="40"/>
                  </a:cubicBezTo>
                  <a:cubicBezTo>
                    <a:pt x="154" y="40"/>
                    <a:pt x="155" y="40"/>
                    <a:pt x="153" y="39"/>
                  </a:cubicBezTo>
                  <a:cubicBezTo>
                    <a:pt x="151" y="38"/>
                    <a:pt x="149" y="41"/>
                    <a:pt x="148" y="39"/>
                  </a:cubicBezTo>
                  <a:cubicBezTo>
                    <a:pt x="147" y="37"/>
                    <a:pt x="143" y="41"/>
                    <a:pt x="147" y="37"/>
                  </a:cubicBezTo>
                  <a:cubicBezTo>
                    <a:pt x="151" y="34"/>
                    <a:pt x="149" y="32"/>
                    <a:pt x="152" y="33"/>
                  </a:cubicBezTo>
                  <a:cubicBezTo>
                    <a:pt x="155" y="34"/>
                    <a:pt x="154" y="36"/>
                    <a:pt x="155" y="35"/>
                  </a:cubicBezTo>
                  <a:cubicBezTo>
                    <a:pt x="157" y="33"/>
                    <a:pt x="160" y="32"/>
                    <a:pt x="157" y="30"/>
                  </a:cubicBezTo>
                  <a:cubicBezTo>
                    <a:pt x="154" y="28"/>
                    <a:pt x="156" y="29"/>
                    <a:pt x="153" y="28"/>
                  </a:cubicBezTo>
                  <a:cubicBezTo>
                    <a:pt x="150" y="26"/>
                    <a:pt x="147" y="33"/>
                    <a:pt x="146" y="32"/>
                  </a:cubicBezTo>
                  <a:cubicBezTo>
                    <a:pt x="145" y="31"/>
                    <a:pt x="144" y="30"/>
                    <a:pt x="143" y="31"/>
                  </a:cubicBezTo>
                  <a:cubicBezTo>
                    <a:pt x="142" y="31"/>
                    <a:pt x="142" y="34"/>
                    <a:pt x="142" y="36"/>
                  </a:cubicBezTo>
                  <a:cubicBezTo>
                    <a:pt x="142" y="38"/>
                    <a:pt x="143" y="38"/>
                    <a:pt x="140" y="37"/>
                  </a:cubicBezTo>
                  <a:cubicBezTo>
                    <a:pt x="137" y="35"/>
                    <a:pt x="144" y="36"/>
                    <a:pt x="137" y="33"/>
                  </a:cubicBezTo>
                  <a:cubicBezTo>
                    <a:pt x="130" y="31"/>
                    <a:pt x="128" y="31"/>
                    <a:pt x="127" y="32"/>
                  </a:cubicBezTo>
                  <a:cubicBezTo>
                    <a:pt x="126" y="33"/>
                    <a:pt x="125" y="33"/>
                    <a:pt x="124" y="34"/>
                  </a:cubicBezTo>
                  <a:cubicBezTo>
                    <a:pt x="123" y="35"/>
                    <a:pt x="126" y="36"/>
                    <a:pt x="123" y="35"/>
                  </a:cubicBezTo>
                  <a:cubicBezTo>
                    <a:pt x="120" y="33"/>
                    <a:pt x="118" y="35"/>
                    <a:pt x="118" y="35"/>
                  </a:cubicBezTo>
                  <a:cubicBezTo>
                    <a:pt x="118" y="35"/>
                    <a:pt x="117" y="35"/>
                    <a:pt x="116" y="36"/>
                  </a:cubicBezTo>
                  <a:cubicBezTo>
                    <a:pt x="114" y="37"/>
                    <a:pt x="112" y="38"/>
                    <a:pt x="111" y="37"/>
                  </a:cubicBezTo>
                  <a:cubicBezTo>
                    <a:pt x="109" y="37"/>
                    <a:pt x="106" y="38"/>
                    <a:pt x="109" y="34"/>
                  </a:cubicBezTo>
                  <a:cubicBezTo>
                    <a:pt x="111" y="31"/>
                    <a:pt x="109" y="33"/>
                    <a:pt x="113" y="31"/>
                  </a:cubicBezTo>
                  <a:cubicBezTo>
                    <a:pt x="117" y="30"/>
                    <a:pt x="123" y="29"/>
                    <a:pt x="118" y="28"/>
                  </a:cubicBezTo>
                  <a:cubicBezTo>
                    <a:pt x="113" y="27"/>
                    <a:pt x="121" y="27"/>
                    <a:pt x="114" y="24"/>
                  </a:cubicBezTo>
                  <a:cubicBezTo>
                    <a:pt x="107" y="21"/>
                    <a:pt x="107" y="25"/>
                    <a:pt x="107" y="21"/>
                  </a:cubicBezTo>
                  <a:cubicBezTo>
                    <a:pt x="108" y="16"/>
                    <a:pt x="107" y="16"/>
                    <a:pt x="106" y="16"/>
                  </a:cubicBezTo>
                  <a:cubicBezTo>
                    <a:pt x="104" y="16"/>
                    <a:pt x="100" y="17"/>
                    <a:pt x="98" y="18"/>
                  </a:cubicBezTo>
                  <a:cubicBezTo>
                    <a:pt x="97" y="18"/>
                    <a:pt x="99" y="19"/>
                    <a:pt x="96" y="17"/>
                  </a:cubicBezTo>
                  <a:cubicBezTo>
                    <a:pt x="92" y="15"/>
                    <a:pt x="91" y="18"/>
                    <a:pt x="92" y="15"/>
                  </a:cubicBezTo>
                  <a:cubicBezTo>
                    <a:pt x="94" y="13"/>
                    <a:pt x="94" y="12"/>
                    <a:pt x="96" y="11"/>
                  </a:cubicBezTo>
                  <a:cubicBezTo>
                    <a:pt x="98" y="9"/>
                    <a:pt x="97" y="3"/>
                    <a:pt x="102" y="5"/>
                  </a:cubicBezTo>
                  <a:cubicBezTo>
                    <a:pt x="106" y="8"/>
                    <a:pt x="105" y="7"/>
                    <a:pt x="108" y="7"/>
                  </a:cubicBezTo>
                  <a:cubicBezTo>
                    <a:pt x="112" y="7"/>
                    <a:pt x="114" y="7"/>
                    <a:pt x="114" y="6"/>
                  </a:cubicBezTo>
                  <a:cubicBezTo>
                    <a:pt x="114" y="5"/>
                    <a:pt x="109" y="3"/>
                    <a:pt x="109" y="3"/>
                  </a:cubicBezTo>
                  <a:cubicBezTo>
                    <a:pt x="109" y="3"/>
                    <a:pt x="108" y="4"/>
                    <a:pt x="109" y="3"/>
                  </a:cubicBezTo>
                  <a:cubicBezTo>
                    <a:pt x="109" y="2"/>
                    <a:pt x="110" y="1"/>
                    <a:pt x="110" y="1"/>
                  </a:cubicBezTo>
                  <a:cubicBezTo>
                    <a:pt x="109" y="0"/>
                    <a:pt x="109" y="0"/>
                    <a:pt x="109" y="0"/>
                  </a:cubicBezTo>
                  <a:cubicBezTo>
                    <a:pt x="109" y="0"/>
                    <a:pt x="96" y="0"/>
                    <a:pt x="9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83" name="Freeform 45"/>
          <p:cNvSpPr>
            <a:spLocks noEditPoints="1"/>
          </p:cNvSpPr>
          <p:nvPr/>
        </p:nvSpPr>
        <p:spPr bwMode="auto">
          <a:xfrm>
            <a:off x="6180357" y="2756982"/>
            <a:ext cx="478507" cy="396375"/>
          </a:xfrm>
          <a:custGeom>
            <a:avLst/>
            <a:gdLst>
              <a:gd name="T0" fmla="*/ 199 w 293"/>
              <a:gd name="T1" fmla="*/ 192 h 242"/>
              <a:gd name="T2" fmla="*/ 219 w 293"/>
              <a:gd name="T3" fmla="*/ 205 h 242"/>
              <a:gd name="T4" fmla="*/ 219 w 293"/>
              <a:gd name="T5" fmla="*/ 214 h 242"/>
              <a:gd name="T6" fmla="*/ 199 w 293"/>
              <a:gd name="T7" fmla="*/ 214 h 242"/>
              <a:gd name="T8" fmla="*/ 219 w 293"/>
              <a:gd name="T9" fmla="*/ 242 h 242"/>
              <a:gd name="T10" fmla="*/ 242 w 293"/>
              <a:gd name="T11" fmla="*/ 216 h 242"/>
              <a:gd name="T12" fmla="*/ 199 w 293"/>
              <a:gd name="T13" fmla="*/ 170 h 242"/>
              <a:gd name="T14" fmla="*/ 293 w 293"/>
              <a:gd name="T15" fmla="*/ 147 h 242"/>
              <a:gd name="T16" fmla="*/ 269 w 293"/>
              <a:gd name="T17" fmla="*/ 0 h 242"/>
              <a:gd name="T18" fmla="*/ 199 w 293"/>
              <a:gd name="T19" fmla="*/ 16 h 242"/>
              <a:gd name="T20" fmla="*/ 275 w 293"/>
              <a:gd name="T21" fmla="*/ 35 h 242"/>
              <a:gd name="T22" fmla="*/ 256 w 293"/>
              <a:gd name="T23" fmla="*/ 154 h 242"/>
              <a:gd name="T24" fmla="*/ 199 w 293"/>
              <a:gd name="T25" fmla="*/ 170 h 242"/>
              <a:gd name="T26" fmla="*/ 175 w 293"/>
              <a:gd name="T27" fmla="*/ 192 h 242"/>
              <a:gd name="T28" fmla="*/ 199 w 293"/>
              <a:gd name="T29" fmla="*/ 170 h 242"/>
              <a:gd name="T30" fmla="*/ 146 w 293"/>
              <a:gd name="T31" fmla="*/ 154 h 242"/>
              <a:gd name="T32" fmla="*/ 199 w 293"/>
              <a:gd name="T33" fmla="*/ 242 h 242"/>
              <a:gd name="T34" fmla="*/ 179 w 293"/>
              <a:gd name="T35" fmla="*/ 214 h 242"/>
              <a:gd name="T36" fmla="*/ 179 w 293"/>
              <a:gd name="T37" fmla="*/ 205 h 242"/>
              <a:gd name="T38" fmla="*/ 199 w 293"/>
              <a:gd name="T39" fmla="*/ 192 h 242"/>
              <a:gd name="T40" fmla="*/ 146 w 293"/>
              <a:gd name="T41" fmla="*/ 0 h 242"/>
              <a:gd name="T42" fmla="*/ 199 w 293"/>
              <a:gd name="T43" fmla="*/ 16 h 242"/>
              <a:gd name="T44" fmla="*/ 146 w 293"/>
              <a:gd name="T45" fmla="*/ 0 h 242"/>
              <a:gd name="T46" fmla="*/ 0 w 293"/>
              <a:gd name="T47" fmla="*/ 24 h 242"/>
              <a:gd name="T48" fmla="*/ 23 w 293"/>
              <a:gd name="T49" fmla="*/ 170 h 242"/>
              <a:gd name="T50" fmla="*/ 117 w 293"/>
              <a:gd name="T51" fmla="*/ 192 h 242"/>
              <a:gd name="T52" fmla="*/ 52 w 293"/>
              <a:gd name="T53" fmla="*/ 216 h 242"/>
              <a:gd name="T54" fmla="*/ 75 w 293"/>
              <a:gd name="T55" fmla="*/ 242 h 242"/>
              <a:gd name="T56" fmla="*/ 146 w 293"/>
              <a:gd name="T57" fmla="*/ 154 h 242"/>
              <a:gd name="T58" fmla="*/ 37 w 293"/>
              <a:gd name="T59" fmla="*/ 154 h 242"/>
              <a:gd name="T60" fmla="*/ 17 w 293"/>
              <a:gd name="T61" fmla="*/ 35 h 242"/>
              <a:gd name="T62" fmla="*/ 146 w 293"/>
              <a:gd name="T63" fmla="*/ 1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3" h="242">
                <a:moveTo>
                  <a:pt x="219" y="192"/>
                </a:moveTo>
                <a:cubicBezTo>
                  <a:pt x="199" y="192"/>
                  <a:pt x="199" y="192"/>
                  <a:pt x="199" y="192"/>
                </a:cubicBezTo>
                <a:cubicBezTo>
                  <a:pt x="199" y="205"/>
                  <a:pt x="199" y="205"/>
                  <a:pt x="199" y="205"/>
                </a:cubicBezTo>
                <a:cubicBezTo>
                  <a:pt x="219" y="205"/>
                  <a:pt x="219" y="205"/>
                  <a:pt x="219" y="205"/>
                </a:cubicBezTo>
                <a:cubicBezTo>
                  <a:pt x="221" y="205"/>
                  <a:pt x="223" y="207"/>
                  <a:pt x="223" y="209"/>
                </a:cubicBezTo>
                <a:cubicBezTo>
                  <a:pt x="223" y="212"/>
                  <a:pt x="221" y="214"/>
                  <a:pt x="219" y="214"/>
                </a:cubicBezTo>
                <a:cubicBezTo>
                  <a:pt x="219" y="214"/>
                  <a:pt x="219" y="214"/>
                  <a:pt x="219" y="214"/>
                </a:cubicBezTo>
                <a:cubicBezTo>
                  <a:pt x="199" y="214"/>
                  <a:pt x="199" y="214"/>
                  <a:pt x="199" y="214"/>
                </a:cubicBezTo>
                <a:cubicBezTo>
                  <a:pt x="199" y="242"/>
                  <a:pt x="199" y="242"/>
                  <a:pt x="199" y="242"/>
                </a:cubicBezTo>
                <a:cubicBezTo>
                  <a:pt x="219" y="242"/>
                  <a:pt x="219" y="242"/>
                  <a:pt x="219" y="242"/>
                </a:cubicBezTo>
                <a:cubicBezTo>
                  <a:pt x="232" y="242"/>
                  <a:pt x="242" y="232"/>
                  <a:pt x="242" y="219"/>
                </a:cubicBezTo>
                <a:cubicBezTo>
                  <a:pt x="242" y="216"/>
                  <a:pt x="242" y="216"/>
                  <a:pt x="242" y="216"/>
                </a:cubicBezTo>
                <a:cubicBezTo>
                  <a:pt x="242" y="203"/>
                  <a:pt x="232" y="192"/>
                  <a:pt x="219" y="192"/>
                </a:cubicBezTo>
                <a:close/>
                <a:moveTo>
                  <a:pt x="199" y="170"/>
                </a:moveTo>
                <a:cubicBezTo>
                  <a:pt x="269" y="170"/>
                  <a:pt x="269" y="170"/>
                  <a:pt x="269" y="170"/>
                </a:cubicBezTo>
                <a:cubicBezTo>
                  <a:pt x="282" y="170"/>
                  <a:pt x="293" y="160"/>
                  <a:pt x="293" y="147"/>
                </a:cubicBezTo>
                <a:cubicBezTo>
                  <a:pt x="293" y="24"/>
                  <a:pt x="293" y="24"/>
                  <a:pt x="293" y="24"/>
                </a:cubicBezTo>
                <a:cubicBezTo>
                  <a:pt x="293" y="11"/>
                  <a:pt x="282" y="0"/>
                  <a:pt x="269" y="0"/>
                </a:cubicBezTo>
                <a:cubicBezTo>
                  <a:pt x="199" y="0"/>
                  <a:pt x="199" y="0"/>
                  <a:pt x="199" y="0"/>
                </a:cubicBezTo>
                <a:cubicBezTo>
                  <a:pt x="199" y="16"/>
                  <a:pt x="199" y="16"/>
                  <a:pt x="199" y="16"/>
                </a:cubicBezTo>
                <a:cubicBezTo>
                  <a:pt x="256" y="16"/>
                  <a:pt x="256" y="16"/>
                  <a:pt x="256" y="16"/>
                </a:cubicBezTo>
                <a:cubicBezTo>
                  <a:pt x="267" y="16"/>
                  <a:pt x="275" y="24"/>
                  <a:pt x="275" y="35"/>
                </a:cubicBezTo>
                <a:cubicBezTo>
                  <a:pt x="275" y="135"/>
                  <a:pt x="275" y="135"/>
                  <a:pt x="275" y="135"/>
                </a:cubicBezTo>
                <a:cubicBezTo>
                  <a:pt x="275" y="146"/>
                  <a:pt x="267" y="154"/>
                  <a:pt x="256" y="154"/>
                </a:cubicBezTo>
                <a:cubicBezTo>
                  <a:pt x="199" y="154"/>
                  <a:pt x="199" y="154"/>
                  <a:pt x="199" y="154"/>
                </a:cubicBezTo>
                <a:lnTo>
                  <a:pt x="199" y="170"/>
                </a:lnTo>
                <a:close/>
                <a:moveTo>
                  <a:pt x="199" y="192"/>
                </a:moveTo>
                <a:cubicBezTo>
                  <a:pt x="175" y="192"/>
                  <a:pt x="175" y="192"/>
                  <a:pt x="175" y="192"/>
                </a:cubicBezTo>
                <a:cubicBezTo>
                  <a:pt x="175" y="170"/>
                  <a:pt x="175" y="170"/>
                  <a:pt x="175" y="170"/>
                </a:cubicBezTo>
                <a:cubicBezTo>
                  <a:pt x="199" y="170"/>
                  <a:pt x="199" y="170"/>
                  <a:pt x="199" y="170"/>
                </a:cubicBezTo>
                <a:cubicBezTo>
                  <a:pt x="199" y="154"/>
                  <a:pt x="199" y="154"/>
                  <a:pt x="199" y="154"/>
                </a:cubicBezTo>
                <a:cubicBezTo>
                  <a:pt x="146" y="154"/>
                  <a:pt x="146" y="154"/>
                  <a:pt x="146" y="154"/>
                </a:cubicBezTo>
                <a:cubicBezTo>
                  <a:pt x="146" y="242"/>
                  <a:pt x="146" y="242"/>
                  <a:pt x="146" y="242"/>
                </a:cubicBezTo>
                <a:cubicBezTo>
                  <a:pt x="199" y="242"/>
                  <a:pt x="199" y="242"/>
                  <a:pt x="199" y="242"/>
                </a:cubicBezTo>
                <a:cubicBezTo>
                  <a:pt x="199" y="214"/>
                  <a:pt x="199" y="214"/>
                  <a:pt x="199" y="214"/>
                </a:cubicBezTo>
                <a:cubicBezTo>
                  <a:pt x="179" y="214"/>
                  <a:pt x="179" y="214"/>
                  <a:pt x="179" y="214"/>
                </a:cubicBezTo>
                <a:cubicBezTo>
                  <a:pt x="177" y="214"/>
                  <a:pt x="175" y="212"/>
                  <a:pt x="175" y="209"/>
                </a:cubicBezTo>
                <a:cubicBezTo>
                  <a:pt x="175" y="207"/>
                  <a:pt x="177" y="205"/>
                  <a:pt x="179" y="205"/>
                </a:cubicBezTo>
                <a:cubicBezTo>
                  <a:pt x="199" y="205"/>
                  <a:pt x="199" y="205"/>
                  <a:pt x="199" y="205"/>
                </a:cubicBezTo>
                <a:cubicBezTo>
                  <a:pt x="199" y="192"/>
                  <a:pt x="199" y="192"/>
                  <a:pt x="199" y="192"/>
                </a:cubicBezTo>
                <a:close/>
                <a:moveTo>
                  <a:pt x="199" y="0"/>
                </a:moveTo>
                <a:cubicBezTo>
                  <a:pt x="146" y="0"/>
                  <a:pt x="146" y="0"/>
                  <a:pt x="146" y="0"/>
                </a:cubicBezTo>
                <a:cubicBezTo>
                  <a:pt x="146" y="16"/>
                  <a:pt x="146" y="16"/>
                  <a:pt x="146" y="16"/>
                </a:cubicBezTo>
                <a:cubicBezTo>
                  <a:pt x="199" y="16"/>
                  <a:pt x="199" y="16"/>
                  <a:pt x="199" y="16"/>
                </a:cubicBezTo>
                <a:lnTo>
                  <a:pt x="199" y="0"/>
                </a:lnTo>
                <a:close/>
                <a:moveTo>
                  <a:pt x="146" y="0"/>
                </a:moveTo>
                <a:cubicBezTo>
                  <a:pt x="23" y="0"/>
                  <a:pt x="23" y="0"/>
                  <a:pt x="23" y="0"/>
                </a:cubicBezTo>
                <a:cubicBezTo>
                  <a:pt x="10" y="0"/>
                  <a:pt x="0" y="11"/>
                  <a:pt x="0" y="24"/>
                </a:cubicBezTo>
                <a:cubicBezTo>
                  <a:pt x="0" y="147"/>
                  <a:pt x="0" y="147"/>
                  <a:pt x="0" y="147"/>
                </a:cubicBezTo>
                <a:cubicBezTo>
                  <a:pt x="0" y="160"/>
                  <a:pt x="10" y="170"/>
                  <a:pt x="23" y="170"/>
                </a:cubicBezTo>
                <a:cubicBezTo>
                  <a:pt x="117" y="170"/>
                  <a:pt x="117" y="170"/>
                  <a:pt x="117" y="170"/>
                </a:cubicBezTo>
                <a:cubicBezTo>
                  <a:pt x="117" y="192"/>
                  <a:pt x="117" y="192"/>
                  <a:pt x="117" y="192"/>
                </a:cubicBezTo>
                <a:cubicBezTo>
                  <a:pt x="75" y="192"/>
                  <a:pt x="75" y="192"/>
                  <a:pt x="75" y="192"/>
                </a:cubicBezTo>
                <a:cubicBezTo>
                  <a:pt x="62" y="192"/>
                  <a:pt x="52" y="203"/>
                  <a:pt x="52" y="216"/>
                </a:cubicBezTo>
                <a:cubicBezTo>
                  <a:pt x="52" y="219"/>
                  <a:pt x="52" y="219"/>
                  <a:pt x="52" y="219"/>
                </a:cubicBezTo>
                <a:cubicBezTo>
                  <a:pt x="52" y="232"/>
                  <a:pt x="62" y="242"/>
                  <a:pt x="75" y="242"/>
                </a:cubicBezTo>
                <a:cubicBezTo>
                  <a:pt x="146" y="242"/>
                  <a:pt x="146" y="242"/>
                  <a:pt x="146" y="242"/>
                </a:cubicBezTo>
                <a:cubicBezTo>
                  <a:pt x="146" y="154"/>
                  <a:pt x="146" y="154"/>
                  <a:pt x="146" y="154"/>
                </a:cubicBezTo>
                <a:cubicBezTo>
                  <a:pt x="37" y="154"/>
                  <a:pt x="37" y="154"/>
                  <a:pt x="37" y="154"/>
                </a:cubicBezTo>
                <a:cubicBezTo>
                  <a:pt x="37" y="154"/>
                  <a:pt x="37" y="154"/>
                  <a:pt x="37" y="154"/>
                </a:cubicBezTo>
                <a:cubicBezTo>
                  <a:pt x="26" y="154"/>
                  <a:pt x="17" y="146"/>
                  <a:pt x="17" y="135"/>
                </a:cubicBezTo>
                <a:cubicBezTo>
                  <a:pt x="17" y="35"/>
                  <a:pt x="17" y="35"/>
                  <a:pt x="17" y="35"/>
                </a:cubicBezTo>
                <a:cubicBezTo>
                  <a:pt x="17" y="24"/>
                  <a:pt x="26" y="16"/>
                  <a:pt x="37" y="16"/>
                </a:cubicBezTo>
                <a:cubicBezTo>
                  <a:pt x="146" y="16"/>
                  <a:pt x="146" y="16"/>
                  <a:pt x="146" y="16"/>
                </a:cubicBezTo>
                <a:lnTo>
                  <a:pt x="146"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6" name="Freeform 48"/>
          <p:cNvSpPr>
            <a:spLocks noEditPoints="1"/>
          </p:cNvSpPr>
          <p:nvPr/>
        </p:nvSpPr>
        <p:spPr bwMode="auto">
          <a:xfrm>
            <a:off x="6566019" y="2243957"/>
            <a:ext cx="434465" cy="434465"/>
          </a:xfrm>
          <a:custGeom>
            <a:avLst/>
            <a:gdLst>
              <a:gd name="T0" fmla="*/ 133 w 266"/>
              <a:gd name="T1" fmla="*/ 0 h 266"/>
              <a:gd name="T2" fmla="*/ 133 w 266"/>
              <a:gd name="T3" fmla="*/ 0 h 266"/>
              <a:gd name="T4" fmla="*/ 133 w 266"/>
              <a:gd name="T5" fmla="*/ 35 h 266"/>
              <a:gd name="T6" fmla="*/ 150 w 266"/>
              <a:gd name="T7" fmla="*/ 24 h 266"/>
              <a:gd name="T8" fmla="*/ 242 w 266"/>
              <a:gd name="T9" fmla="*/ 117 h 266"/>
              <a:gd name="T10" fmla="*/ 231 w 266"/>
              <a:gd name="T11" fmla="*/ 133 h 266"/>
              <a:gd name="T12" fmla="*/ 242 w 266"/>
              <a:gd name="T13" fmla="*/ 149 h 266"/>
              <a:gd name="T14" fmla="*/ 150 w 266"/>
              <a:gd name="T15" fmla="*/ 242 h 266"/>
              <a:gd name="T16" fmla="*/ 150 w 266"/>
              <a:gd name="T17" fmla="*/ 242 h 266"/>
              <a:gd name="T18" fmla="*/ 133 w 266"/>
              <a:gd name="T19" fmla="*/ 231 h 266"/>
              <a:gd name="T20" fmla="*/ 133 w 266"/>
              <a:gd name="T21" fmla="*/ 266 h 266"/>
              <a:gd name="T22" fmla="*/ 133 w 266"/>
              <a:gd name="T23" fmla="*/ 266 h 266"/>
              <a:gd name="T24" fmla="*/ 266 w 266"/>
              <a:gd name="T25" fmla="*/ 133 h 266"/>
              <a:gd name="T26" fmla="*/ 133 w 266"/>
              <a:gd name="T27" fmla="*/ 0 h 266"/>
              <a:gd name="T28" fmla="*/ 133 w 266"/>
              <a:gd name="T29" fmla="*/ 0 h 266"/>
              <a:gd name="T30" fmla="*/ 133 w 266"/>
              <a:gd name="T31" fmla="*/ 0 h 266"/>
              <a:gd name="T32" fmla="*/ 0 w 266"/>
              <a:gd name="T33" fmla="*/ 133 h 266"/>
              <a:gd name="T34" fmla="*/ 133 w 266"/>
              <a:gd name="T35" fmla="*/ 266 h 266"/>
              <a:gd name="T36" fmla="*/ 133 w 266"/>
              <a:gd name="T37" fmla="*/ 266 h 266"/>
              <a:gd name="T38" fmla="*/ 133 w 266"/>
              <a:gd name="T39" fmla="*/ 231 h 266"/>
              <a:gd name="T40" fmla="*/ 133 w 266"/>
              <a:gd name="T41" fmla="*/ 231 h 266"/>
              <a:gd name="T42" fmla="*/ 117 w 266"/>
              <a:gd name="T43" fmla="*/ 242 h 266"/>
              <a:gd name="T44" fmla="*/ 24 w 266"/>
              <a:gd name="T45" fmla="*/ 149 h 266"/>
              <a:gd name="T46" fmla="*/ 35 w 266"/>
              <a:gd name="T47" fmla="*/ 133 h 266"/>
              <a:gd name="T48" fmla="*/ 24 w 266"/>
              <a:gd name="T49" fmla="*/ 117 h 266"/>
              <a:gd name="T50" fmla="*/ 117 w 266"/>
              <a:gd name="T51" fmla="*/ 24 h 266"/>
              <a:gd name="T52" fmla="*/ 133 w 266"/>
              <a:gd name="T53" fmla="*/ 35 h 266"/>
              <a:gd name="T54" fmla="*/ 133 w 266"/>
              <a:gd name="T55" fmla="*/ 35 h 266"/>
              <a:gd name="T56" fmla="*/ 133 w 266"/>
              <a:gd name="T5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6" h="266">
                <a:moveTo>
                  <a:pt x="133" y="0"/>
                </a:moveTo>
                <a:cubicBezTo>
                  <a:pt x="133" y="0"/>
                  <a:pt x="133" y="0"/>
                  <a:pt x="133" y="0"/>
                </a:cubicBezTo>
                <a:cubicBezTo>
                  <a:pt x="133" y="35"/>
                  <a:pt x="133" y="35"/>
                  <a:pt x="133" y="35"/>
                </a:cubicBezTo>
                <a:cubicBezTo>
                  <a:pt x="141" y="35"/>
                  <a:pt x="147" y="30"/>
                  <a:pt x="150" y="24"/>
                </a:cubicBezTo>
                <a:cubicBezTo>
                  <a:pt x="197" y="31"/>
                  <a:pt x="235" y="69"/>
                  <a:pt x="242" y="117"/>
                </a:cubicBezTo>
                <a:cubicBezTo>
                  <a:pt x="236" y="119"/>
                  <a:pt x="231" y="125"/>
                  <a:pt x="231" y="133"/>
                </a:cubicBezTo>
                <a:cubicBezTo>
                  <a:pt x="231" y="140"/>
                  <a:pt x="236" y="147"/>
                  <a:pt x="242" y="149"/>
                </a:cubicBezTo>
                <a:cubicBezTo>
                  <a:pt x="235" y="197"/>
                  <a:pt x="197" y="235"/>
                  <a:pt x="150" y="242"/>
                </a:cubicBezTo>
                <a:cubicBezTo>
                  <a:pt x="150" y="242"/>
                  <a:pt x="150" y="242"/>
                  <a:pt x="150" y="242"/>
                </a:cubicBezTo>
                <a:cubicBezTo>
                  <a:pt x="147" y="236"/>
                  <a:pt x="141" y="231"/>
                  <a:pt x="133" y="231"/>
                </a:cubicBezTo>
                <a:cubicBezTo>
                  <a:pt x="133" y="266"/>
                  <a:pt x="133" y="266"/>
                  <a:pt x="133" y="266"/>
                </a:cubicBezTo>
                <a:cubicBezTo>
                  <a:pt x="133" y="266"/>
                  <a:pt x="133" y="266"/>
                  <a:pt x="133" y="266"/>
                </a:cubicBezTo>
                <a:cubicBezTo>
                  <a:pt x="207" y="266"/>
                  <a:pt x="266" y="206"/>
                  <a:pt x="266" y="133"/>
                </a:cubicBezTo>
                <a:cubicBezTo>
                  <a:pt x="266" y="59"/>
                  <a:pt x="207" y="0"/>
                  <a:pt x="133" y="0"/>
                </a:cubicBezTo>
                <a:close/>
                <a:moveTo>
                  <a:pt x="133" y="0"/>
                </a:moveTo>
                <a:cubicBezTo>
                  <a:pt x="133" y="0"/>
                  <a:pt x="133" y="0"/>
                  <a:pt x="133" y="0"/>
                </a:cubicBezTo>
                <a:cubicBezTo>
                  <a:pt x="60" y="0"/>
                  <a:pt x="0" y="59"/>
                  <a:pt x="0" y="133"/>
                </a:cubicBezTo>
                <a:cubicBezTo>
                  <a:pt x="0" y="206"/>
                  <a:pt x="60" y="266"/>
                  <a:pt x="133" y="266"/>
                </a:cubicBezTo>
                <a:cubicBezTo>
                  <a:pt x="133" y="266"/>
                  <a:pt x="133" y="266"/>
                  <a:pt x="133" y="266"/>
                </a:cubicBezTo>
                <a:cubicBezTo>
                  <a:pt x="133" y="231"/>
                  <a:pt x="133" y="231"/>
                  <a:pt x="133" y="231"/>
                </a:cubicBezTo>
                <a:cubicBezTo>
                  <a:pt x="133" y="231"/>
                  <a:pt x="133" y="231"/>
                  <a:pt x="133" y="231"/>
                </a:cubicBezTo>
                <a:cubicBezTo>
                  <a:pt x="126" y="231"/>
                  <a:pt x="120" y="236"/>
                  <a:pt x="117" y="242"/>
                </a:cubicBezTo>
                <a:cubicBezTo>
                  <a:pt x="69" y="235"/>
                  <a:pt x="31" y="197"/>
                  <a:pt x="24" y="149"/>
                </a:cubicBezTo>
                <a:cubicBezTo>
                  <a:pt x="31" y="147"/>
                  <a:pt x="35" y="140"/>
                  <a:pt x="35" y="133"/>
                </a:cubicBezTo>
                <a:cubicBezTo>
                  <a:pt x="35" y="125"/>
                  <a:pt x="31" y="119"/>
                  <a:pt x="24" y="117"/>
                </a:cubicBezTo>
                <a:cubicBezTo>
                  <a:pt x="31" y="69"/>
                  <a:pt x="69" y="31"/>
                  <a:pt x="117" y="24"/>
                </a:cubicBezTo>
                <a:cubicBezTo>
                  <a:pt x="120" y="30"/>
                  <a:pt x="126" y="35"/>
                  <a:pt x="133" y="35"/>
                </a:cubicBezTo>
                <a:cubicBezTo>
                  <a:pt x="133" y="35"/>
                  <a:pt x="133" y="35"/>
                  <a:pt x="133" y="35"/>
                </a:cubicBezTo>
                <a:lnTo>
                  <a:pt x="133"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7" name="Freeform 49"/>
          <p:cNvSpPr/>
          <p:nvPr/>
        </p:nvSpPr>
        <p:spPr bwMode="auto">
          <a:xfrm>
            <a:off x="6645771" y="2382033"/>
            <a:ext cx="216637" cy="114270"/>
          </a:xfrm>
          <a:custGeom>
            <a:avLst/>
            <a:gdLst>
              <a:gd name="T0" fmla="*/ 124 w 133"/>
              <a:gd name="T1" fmla="*/ 0 h 70"/>
              <a:gd name="T2" fmla="*/ 93 w 133"/>
              <a:gd name="T3" fmla="*/ 30 h 70"/>
              <a:gd name="T4" fmla="*/ 84 w 133"/>
              <a:gd name="T5" fmla="*/ 28 h 70"/>
              <a:gd name="T6" fmla="*/ 65 w 133"/>
              <a:gd name="T7" fmla="*/ 42 h 70"/>
              <a:gd name="T8" fmla="*/ 0 w 133"/>
              <a:gd name="T9" fmla="*/ 42 h 70"/>
              <a:gd name="T10" fmla="*/ 0 w 133"/>
              <a:gd name="T11" fmla="*/ 56 h 70"/>
              <a:gd name="T12" fmla="*/ 65 w 133"/>
              <a:gd name="T13" fmla="*/ 56 h 70"/>
              <a:gd name="T14" fmla="*/ 84 w 133"/>
              <a:gd name="T15" fmla="*/ 70 h 70"/>
              <a:gd name="T16" fmla="*/ 105 w 133"/>
              <a:gd name="T17" fmla="*/ 49 h 70"/>
              <a:gd name="T18" fmla="*/ 103 w 133"/>
              <a:gd name="T19" fmla="*/ 40 h 70"/>
              <a:gd name="T20" fmla="*/ 133 w 133"/>
              <a:gd name="T21" fmla="*/ 9 h 70"/>
              <a:gd name="T22" fmla="*/ 124 w 133"/>
              <a:gd name="T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70">
                <a:moveTo>
                  <a:pt x="124" y="0"/>
                </a:moveTo>
                <a:cubicBezTo>
                  <a:pt x="93" y="30"/>
                  <a:pt x="93" y="30"/>
                  <a:pt x="93" y="30"/>
                </a:cubicBezTo>
                <a:cubicBezTo>
                  <a:pt x="91" y="29"/>
                  <a:pt x="88" y="28"/>
                  <a:pt x="84" y="28"/>
                </a:cubicBezTo>
                <a:cubicBezTo>
                  <a:pt x="75" y="28"/>
                  <a:pt x="67" y="34"/>
                  <a:pt x="65" y="42"/>
                </a:cubicBezTo>
                <a:cubicBezTo>
                  <a:pt x="0" y="42"/>
                  <a:pt x="0" y="42"/>
                  <a:pt x="0" y="42"/>
                </a:cubicBezTo>
                <a:cubicBezTo>
                  <a:pt x="0" y="56"/>
                  <a:pt x="0" y="56"/>
                  <a:pt x="0" y="56"/>
                </a:cubicBezTo>
                <a:cubicBezTo>
                  <a:pt x="65" y="56"/>
                  <a:pt x="65" y="56"/>
                  <a:pt x="65" y="56"/>
                </a:cubicBezTo>
                <a:cubicBezTo>
                  <a:pt x="67" y="64"/>
                  <a:pt x="75" y="70"/>
                  <a:pt x="84" y="70"/>
                </a:cubicBezTo>
                <a:cubicBezTo>
                  <a:pt x="96" y="70"/>
                  <a:pt x="105" y="60"/>
                  <a:pt x="105" y="49"/>
                </a:cubicBezTo>
                <a:cubicBezTo>
                  <a:pt x="105" y="46"/>
                  <a:pt x="104" y="43"/>
                  <a:pt x="103" y="40"/>
                </a:cubicBezTo>
                <a:cubicBezTo>
                  <a:pt x="133" y="9"/>
                  <a:pt x="133" y="9"/>
                  <a:pt x="133" y="9"/>
                </a:cubicBezTo>
                <a:lnTo>
                  <a:pt x="124"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88" name="Group 126"/>
          <p:cNvGrpSpPr/>
          <p:nvPr/>
        </p:nvGrpSpPr>
        <p:grpSpPr>
          <a:xfrm>
            <a:off x="6739805" y="2803404"/>
            <a:ext cx="340430" cy="323766"/>
            <a:chOff x="8505825" y="3605213"/>
            <a:chExt cx="454025" cy="431800"/>
          </a:xfrm>
          <a:solidFill>
            <a:schemeClr val="tx2">
              <a:lumMod val="20000"/>
              <a:lumOff val="80000"/>
            </a:schemeClr>
          </a:solidFill>
        </p:grpSpPr>
        <p:sp>
          <p:nvSpPr>
            <p:cNvPr id="89" name="Freeform 50"/>
            <p:cNvSpPr/>
            <p:nvPr/>
          </p:nvSpPr>
          <p:spPr bwMode="auto">
            <a:xfrm>
              <a:off x="8505825" y="3694113"/>
              <a:ext cx="454025" cy="342900"/>
            </a:xfrm>
            <a:custGeom>
              <a:avLst/>
              <a:gdLst>
                <a:gd name="T0" fmla="*/ 146 w 208"/>
                <a:gd name="T1" fmla="*/ 0 h 157"/>
                <a:gd name="T2" fmla="*/ 104 w 208"/>
                <a:gd name="T3" fmla="*/ 15 h 157"/>
                <a:gd name="T4" fmla="*/ 62 w 208"/>
                <a:gd name="T5" fmla="*/ 0 h 157"/>
                <a:gd name="T6" fmla="*/ 0 w 208"/>
                <a:gd name="T7" fmla="*/ 60 h 157"/>
                <a:gd name="T8" fmla="*/ 107 w 208"/>
                <a:gd name="T9" fmla="*/ 157 h 157"/>
                <a:gd name="T10" fmla="*/ 208 w 208"/>
                <a:gd name="T11" fmla="*/ 60 h 157"/>
                <a:gd name="T12" fmla="*/ 146 w 208"/>
                <a:gd name="T13" fmla="*/ 0 h 157"/>
              </a:gdLst>
              <a:ahLst/>
              <a:cxnLst>
                <a:cxn ang="0">
                  <a:pos x="T0" y="T1"/>
                </a:cxn>
                <a:cxn ang="0">
                  <a:pos x="T2" y="T3"/>
                </a:cxn>
                <a:cxn ang="0">
                  <a:pos x="T4" y="T5"/>
                </a:cxn>
                <a:cxn ang="0">
                  <a:pos x="T6" y="T7"/>
                </a:cxn>
                <a:cxn ang="0">
                  <a:pos x="T8" y="T9"/>
                </a:cxn>
                <a:cxn ang="0">
                  <a:pos x="T10" y="T11"/>
                </a:cxn>
                <a:cxn ang="0">
                  <a:pos x="T12" y="T13"/>
                </a:cxn>
              </a:cxnLst>
              <a:rect l="0" t="0" r="r" b="b"/>
              <a:pathLst>
                <a:path w="208" h="157">
                  <a:moveTo>
                    <a:pt x="146" y="0"/>
                  </a:moveTo>
                  <a:cubicBezTo>
                    <a:pt x="130" y="0"/>
                    <a:pt x="115" y="6"/>
                    <a:pt x="104" y="15"/>
                  </a:cubicBezTo>
                  <a:cubicBezTo>
                    <a:pt x="93" y="6"/>
                    <a:pt x="78" y="0"/>
                    <a:pt x="62" y="0"/>
                  </a:cubicBezTo>
                  <a:cubicBezTo>
                    <a:pt x="28" y="0"/>
                    <a:pt x="0" y="27"/>
                    <a:pt x="0" y="60"/>
                  </a:cubicBezTo>
                  <a:cubicBezTo>
                    <a:pt x="0" y="98"/>
                    <a:pt x="31" y="157"/>
                    <a:pt x="107" y="157"/>
                  </a:cubicBezTo>
                  <a:cubicBezTo>
                    <a:pt x="185" y="157"/>
                    <a:pt x="208" y="95"/>
                    <a:pt x="208" y="60"/>
                  </a:cubicBezTo>
                  <a:cubicBezTo>
                    <a:pt x="208" y="27"/>
                    <a:pt x="180" y="0"/>
                    <a:pt x="14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0" name="Freeform 51"/>
            <p:cNvSpPr/>
            <p:nvPr/>
          </p:nvSpPr>
          <p:spPr bwMode="auto">
            <a:xfrm>
              <a:off x="8709025" y="3605213"/>
              <a:ext cx="123825" cy="157163"/>
            </a:xfrm>
            <a:custGeom>
              <a:avLst/>
              <a:gdLst>
                <a:gd name="T0" fmla="*/ 12 w 57"/>
                <a:gd name="T1" fmla="*/ 72 h 72"/>
                <a:gd name="T2" fmla="*/ 27 w 57"/>
                <a:gd name="T3" fmla="*/ 0 h 72"/>
                <a:gd name="T4" fmla="*/ 57 w 57"/>
                <a:gd name="T5" fmla="*/ 6 h 72"/>
                <a:gd name="T6" fmla="*/ 12 w 57"/>
                <a:gd name="T7" fmla="*/ 72 h 72"/>
              </a:gdLst>
              <a:ahLst/>
              <a:cxnLst>
                <a:cxn ang="0">
                  <a:pos x="T0" y="T1"/>
                </a:cxn>
                <a:cxn ang="0">
                  <a:pos x="T2" y="T3"/>
                </a:cxn>
                <a:cxn ang="0">
                  <a:pos x="T4" y="T5"/>
                </a:cxn>
                <a:cxn ang="0">
                  <a:pos x="T6" y="T7"/>
                </a:cxn>
              </a:cxnLst>
              <a:rect l="0" t="0" r="r" b="b"/>
              <a:pathLst>
                <a:path w="57" h="72">
                  <a:moveTo>
                    <a:pt x="12" y="72"/>
                  </a:moveTo>
                  <a:cubicBezTo>
                    <a:pt x="0" y="48"/>
                    <a:pt x="7" y="20"/>
                    <a:pt x="27" y="0"/>
                  </a:cubicBezTo>
                  <a:cubicBezTo>
                    <a:pt x="57" y="6"/>
                    <a:pt x="57" y="6"/>
                    <a:pt x="57" y="6"/>
                  </a:cubicBezTo>
                  <a:cubicBezTo>
                    <a:pt x="29" y="21"/>
                    <a:pt x="12" y="37"/>
                    <a:pt x="12" y="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91" name="Freeform 52"/>
          <p:cNvSpPr/>
          <p:nvPr/>
        </p:nvSpPr>
        <p:spPr bwMode="auto">
          <a:xfrm>
            <a:off x="5689947" y="876284"/>
            <a:ext cx="509455" cy="414230"/>
          </a:xfrm>
          <a:custGeom>
            <a:avLst/>
            <a:gdLst>
              <a:gd name="T0" fmla="*/ 312 w 312"/>
              <a:gd name="T1" fmla="*/ 86 h 253"/>
              <a:gd name="T2" fmla="*/ 305 w 312"/>
              <a:gd name="T3" fmla="*/ 75 h 253"/>
              <a:gd name="T4" fmla="*/ 79 w 312"/>
              <a:gd name="T5" fmla="*/ 226 h 253"/>
              <a:gd name="T6" fmla="*/ 28 w 312"/>
              <a:gd name="T7" fmla="*/ 214 h 253"/>
              <a:gd name="T8" fmla="*/ 35 w 312"/>
              <a:gd name="T9" fmla="*/ 162 h 253"/>
              <a:gd name="T10" fmla="*/ 262 w 312"/>
              <a:gd name="T11" fmla="*/ 11 h 253"/>
              <a:gd name="T12" fmla="*/ 254 w 312"/>
              <a:gd name="T13" fmla="*/ 0 h 253"/>
              <a:gd name="T14" fmla="*/ 26 w 312"/>
              <a:gd name="T15" fmla="*/ 153 h 253"/>
              <a:gd name="T16" fmla="*/ 15 w 312"/>
              <a:gd name="T17" fmla="*/ 222 h 253"/>
              <a:gd name="T18" fmla="*/ 83 w 312"/>
              <a:gd name="T19" fmla="*/ 239 h 253"/>
              <a:gd name="T20" fmla="*/ 312 w 312"/>
              <a:gd name="T21" fmla="*/ 86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2" h="253">
                <a:moveTo>
                  <a:pt x="312" y="86"/>
                </a:moveTo>
                <a:cubicBezTo>
                  <a:pt x="305" y="75"/>
                  <a:pt x="305" y="75"/>
                  <a:pt x="305" y="75"/>
                </a:cubicBezTo>
                <a:cubicBezTo>
                  <a:pt x="79" y="226"/>
                  <a:pt x="79" y="226"/>
                  <a:pt x="79" y="226"/>
                </a:cubicBezTo>
                <a:cubicBezTo>
                  <a:pt x="63" y="237"/>
                  <a:pt x="40" y="231"/>
                  <a:pt x="28" y="214"/>
                </a:cubicBezTo>
                <a:cubicBezTo>
                  <a:pt x="16" y="196"/>
                  <a:pt x="19" y="173"/>
                  <a:pt x="35" y="162"/>
                </a:cubicBezTo>
                <a:cubicBezTo>
                  <a:pt x="262" y="11"/>
                  <a:pt x="262" y="11"/>
                  <a:pt x="262" y="11"/>
                </a:cubicBezTo>
                <a:cubicBezTo>
                  <a:pt x="254" y="0"/>
                  <a:pt x="254" y="0"/>
                  <a:pt x="254" y="0"/>
                </a:cubicBezTo>
                <a:cubicBezTo>
                  <a:pt x="26" y="153"/>
                  <a:pt x="26" y="153"/>
                  <a:pt x="26" y="153"/>
                </a:cubicBezTo>
                <a:cubicBezTo>
                  <a:pt x="4" y="167"/>
                  <a:pt x="0" y="198"/>
                  <a:pt x="15" y="222"/>
                </a:cubicBezTo>
                <a:cubicBezTo>
                  <a:pt x="31" y="246"/>
                  <a:pt x="62" y="253"/>
                  <a:pt x="83" y="239"/>
                </a:cubicBezTo>
                <a:lnTo>
                  <a:pt x="312" y="8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2" name="Freeform 53"/>
          <p:cNvSpPr/>
          <p:nvPr/>
        </p:nvSpPr>
        <p:spPr bwMode="auto">
          <a:xfrm>
            <a:off x="6076800" y="853669"/>
            <a:ext cx="140457" cy="192831"/>
          </a:xfrm>
          <a:custGeom>
            <a:avLst/>
            <a:gdLst>
              <a:gd name="T0" fmla="*/ 80 w 86"/>
              <a:gd name="T1" fmla="*/ 115 h 118"/>
              <a:gd name="T2" fmla="*/ 68 w 86"/>
              <a:gd name="T3" fmla="*/ 113 h 118"/>
              <a:gd name="T4" fmla="*/ 3 w 86"/>
              <a:gd name="T5" fmla="*/ 16 h 118"/>
              <a:gd name="T6" fmla="*/ 6 w 86"/>
              <a:gd name="T7" fmla="*/ 3 h 118"/>
              <a:gd name="T8" fmla="*/ 19 w 86"/>
              <a:gd name="T9" fmla="*/ 6 h 118"/>
              <a:gd name="T10" fmla="*/ 83 w 86"/>
              <a:gd name="T11" fmla="*/ 102 h 118"/>
              <a:gd name="T12" fmla="*/ 80 w 86"/>
              <a:gd name="T13" fmla="*/ 115 h 118"/>
            </a:gdLst>
            <a:ahLst/>
            <a:cxnLst>
              <a:cxn ang="0">
                <a:pos x="T0" y="T1"/>
              </a:cxn>
              <a:cxn ang="0">
                <a:pos x="T2" y="T3"/>
              </a:cxn>
              <a:cxn ang="0">
                <a:pos x="T4" y="T5"/>
              </a:cxn>
              <a:cxn ang="0">
                <a:pos x="T6" y="T7"/>
              </a:cxn>
              <a:cxn ang="0">
                <a:pos x="T8" y="T9"/>
              </a:cxn>
              <a:cxn ang="0">
                <a:pos x="T10" y="T11"/>
              </a:cxn>
              <a:cxn ang="0">
                <a:pos x="T12" y="T13"/>
              </a:cxn>
            </a:cxnLst>
            <a:rect l="0" t="0" r="r" b="b"/>
            <a:pathLst>
              <a:path w="86" h="118">
                <a:moveTo>
                  <a:pt x="80" y="115"/>
                </a:moveTo>
                <a:cubicBezTo>
                  <a:pt x="76" y="118"/>
                  <a:pt x="70" y="117"/>
                  <a:pt x="68" y="113"/>
                </a:cubicBezTo>
                <a:cubicBezTo>
                  <a:pt x="3" y="16"/>
                  <a:pt x="3" y="16"/>
                  <a:pt x="3" y="16"/>
                </a:cubicBezTo>
                <a:cubicBezTo>
                  <a:pt x="0" y="12"/>
                  <a:pt x="1" y="6"/>
                  <a:pt x="6" y="3"/>
                </a:cubicBezTo>
                <a:cubicBezTo>
                  <a:pt x="10" y="0"/>
                  <a:pt x="16" y="2"/>
                  <a:pt x="19" y="6"/>
                </a:cubicBezTo>
                <a:cubicBezTo>
                  <a:pt x="83" y="102"/>
                  <a:pt x="83" y="102"/>
                  <a:pt x="83" y="102"/>
                </a:cubicBezTo>
                <a:cubicBezTo>
                  <a:pt x="86" y="107"/>
                  <a:pt x="85" y="112"/>
                  <a:pt x="80" y="11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3" name="Freeform 54"/>
          <p:cNvSpPr/>
          <p:nvPr/>
        </p:nvSpPr>
        <p:spPr bwMode="auto">
          <a:xfrm>
            <a:off x="5756605" y="985793"/>
            <a:ext cx="385662" cy="252347"/>
          </a:xfrm>
          <a:custGeom>
            <a:avLst/>
            <a:gdLst>
              <a:gd name="T0" fmla="*/ 236 w 236"/>
              <a:gd name="T1" fmla="*/ 13 h 154"/>
              <a:gd name="T2" fmla="*/ 227 w 236"/>
              <a:gd name="T3" fmla="*/ 0 h 154"/>
              <a:gd name="T4" fmla="*/ 25 w 236"/>
              <a:gd name="T5" fmla="*/ 135 h 154"/>
              <a:gd name="T6" fmla="*/ 0 w 236"/>
              <a:gd name="T7" fmla="*/ 136 h 154"/>
              <a:gd name="T8" fmla="*/ 1 w 236"/>
              <a:gd name="T9" fmla="*/ 138 h 154"/>
              <a:gd name="T10" fmla="*/ 36 w 236"/>
              <a:gd name="T11" fmla="*/ 146 h 154"/>
              <a:gd name="T12" fmla="*/ 236 w 236"/>
              <a:gd name="T13" fmla="*/ 13 h 154"/>
            </a:gdLst>
            <a:ahLst/>
            <a:cxnLst>
              <a:cxn ang="0">
                <a:pos x="T0" y="T1"/>
              </a:cxn>
              <a:cxn ang="0">
                <a:pos x="T2" y="T3"/>
              </a:cxn>
              <a:cxn ang="0">
                <a:pos x="T4" y="T5"/>
              </a:cxn>
              <a:cxn ang="0">
                <a:pos x="T6" y="T7"/>
              </a:cxn>
              <a:cxn ang="0">
                <a:pos x="T8" y="T9"/>
              </a:cxn>
              <a:cxn ang="0">
                <a:pos x="T10" y="T11"/>
              </a:cxn>
              <a:cxn ang="0">
                <a:pos x="T12" y="T13"/>
              </a:cxn>
            </a:cxnLst>
            <a:rect l="0" t="0" r="r" b="b"/>
            <a:pathLst>
              <a:path w="236" h="154">
                <a:moveTo>
                  <a:pt x="236" y="13"/>
                </a:moveTo>
                <a:cubicBezTo>
                  <a:pt x="227" y="0"/>
                  <a:pt x="227" y="0"/>
                  <a:pt x="227" y="0"/>
                </a:cubicBezTo>
                <a:cubicBezTo>
                  <a:pt x="25" y="135"/>
                  <a:pt x="25" y="135"/>
                  <a:pt x="25" y="135"/>
                </a:cubicBezTo>
                <a:cubicBezTo>
                  <a:pt x="17" y="140"/>
                  <a:pt x="8" y="140"/>
                  <a:pt x="0" y="136"/>
                </a:cubicBezTo>
                <a:cubicBezTo>
                  <a:pt x="0" y="137"/>
                  <a:pt x="0" y="137"/>
                  <a:pt x="1" y="138"/>
                </a:cubicBezTo>
                <a:cubicBezTo>
                  <a:pt x="9" y="150"/>
                  <a:pt x="25" y="154"/>
                  <a:pt x="36" y="146"/>
                </a:cubicBezTo>
                <a:lnTo>
                  <a:pt x="236" y="1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4" name="Freeform 55"/>
          <p:cNvSpPr>
            <a:spLocks noEditPoints="1"/>
          </p:cNvSpPr>
          <p:nvPr/>
        </p:nvSpPr>
        <p:spPr bwMode="auto">
          <a:xfrm>
            <a:off x="5442362" y="1207192"/>
            <a:ext cx="222589" cy="390423"/>
          </a:xfrm>
          <a:custGeom>
            <a:avLst/>
            <a:gdLst>
              <a:gd name="T0" fmla="*/ 59 w 136"/>
              <a:gd name="T1" fmla="*/ 203 h 239"/>
              <a:gd name="T2" fmla="*/ 54 w 136"/>
              <a:gd name="T3" fmla="*/ 203 h 239"/>
              <a:gd name="T4" fmla="*/ 54 w 136"/>
              <a:gd name="T5" fmla="*/ 239 h 239"/>
              <a:gd name="T6" fmla="*/ 72 w 136"/>
              <a:gd name="T7" fmla="*/ 226 h 239"/>
              <a:gd name="T8" fmla="*/ 59 w 136"/>
              <a:gd name="T9" fmla="*/ 203 h 239"/>
              <a:gd name="T10" fmla="*/ 54 w 136"/>
              <a:gd name="T11" fmla="*/ 187 h 239"/>
              <a:gd name="T12" fmla="*/ 54 w 136"/>
              <a:gd name="T13" fmla="*/ 82 h 239"/>
              <a:gd name="T14" fmla="*/ 81 w 136"/>
              <a:gd name="T15" fmla="*/ 74 h 239"/>
              <a:gd name="T16" fmla="*/ 97 w 136"/>
              <a:gd name="T17" fmla="*/ 13 h 239"/>
              <a:gd name="T18" fmla="*/ 114 w 136"/>
              <a:gd name="T19" fmla="*/ 2 h 239"/>
              <a:gd name="T20" fmla="*/ 124 w 136"/>
              <a:gd name="T21" fmla="*/ 20 h 239"/>
              <a:gd name="T22" fmla="*/ 109 w 136"/>
              <a:gd name="T23" fmla="*/ 81 h 239"/>
              <a:gd name="T24" fmla="*/ 130 w 136"/>
              <a:gd name="T25" fmla="*/ 134 h 239"/>
              <a:gd name="T26" fmla="*/ 122 w 136"/>
              <a:gd name="T27" fmla="*/ 164 h 239"/>
              <a:gd name="T28" fmla="*/ 122 w 136"/>
              <a:gd name="T29" fmla="*/ 164 h 239"/>
              <a:gd name="T30" fmla="*/ 136 w 136"/>
              <a:gd name="T31" fmla="*/ 187 h 239"/>
              <a:gd name="T32" fmla="*/ 131 w 136"/>
              <a:gd name="T33" fmla="*/ 207 h 239"/>
              <a:gd name="T34" fmla="*/ 54 w 136"/>
              <a:gd name="T35" fmla="*/ 187 h 239"/>
              <a:gd name="T36" fmla="*/ 54 w 136"/>
              <a:gd name="T37" fmla="*/ 203 h 239"/>
              <a:gd name="T38" fmla="*/ 36 w 136"/>
              <a:gd name="T39" fmla="*/ 216 h 239"/>
              <a:gd name="T40" fmla="*/ 50 w 136"/>
              <a:gd name="T41" fmla="*/ 239 h 239"/>
              <a:gd name="T42" fmla="*/ 54 w 136"/>
              <a:gd name="T43" fmla="*/ 239 h 239"/>
              <a:gd name="T44" fmla="*/ 54 w 136"/>
              <a:gd name="T45" fmla="*/ 203 h 239"/>
              <a:gd name="T46" fmla="*/ 54 w 136"/>
              <a:gd name="T47" fmla="*/ 82 h 239"/>
              <a:gd name="T48" fmla="*/ 54 w 136"/>
              <a:gd name="T49" fmla="*/ 187 h 239"/>
              <a:gd name="T50" fmla="*/ 0 w 136"/>
              <a:gd name="T51" fmla="*/ 173 h 239"/>
              <a:gd name="T52" fmla="*/ 5 w 136"/>
              <a:gd name="T53" fmla="*/ 152 h 239"/>
              <a:gd name="T54" fmla="*/ 29 w 136"/>
              <a:gd name="T55" fmla="*/ 140 h 239"/>
              <a:gd name="T56" fmla="*/ 37 w 136"/>
              <a:gd name="T57" fmla="*/ 109 h 239"/>
              <a:gd name="T58" fmla="*/ 54 w 136"/>
              <a:gd name="T59" fmla="*/ 82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6" h="239">
                <a:moveTo>
                  <a:pt x="59" y="203"/>
                </a:moveTo>
                <a:cubicBezTo>
                  <a:pt x="57" y="203"/>
                  <a:pt x="56" y="203"/>
                  <a:pt x="54" y="203"/>
                </a:cubicBezTo>
                <a:cubicBezTo>
                  <a:pt x="54" y="239"/>
                  <a:pt x="54" y="239"/>
                  <a:pt x="54" y="239"/>
                </a:cubicBezTo>
                <a:cubicBezTo>
                  <a:pt x="62" y="239"/>
                  <a:pt x="70" y="234"/>
                  <a:pt x="72" y="226"/>
                </a:cubicBezTo>
                <a:cubicBezTo>
                  <a:pt x="74" y="216"/>
                  <a:pt x="69" y="206"/>
                  <a:pt x="59" y="203"/>
                </a:cubicBezTo>
                <a:close/>
                <a:moveTo>
                  <a:pt x="54" y="187"/>
                </a:moveTo>
                <a:cubicBezTo>
                  <a:pt x="54" y="82"/>
                  <a:pt x="54" y="82"/>
                  <a:pt x="54" y="82"/>
                </a:cubicBezTo>
                <a:cubicBezTo>
                  <a:pt x="62" y="76"/>
                  <a:pt x="71" y="74"/>
                  <a:pt x="81" y="74"/>
                </a:cubicBezTo>
                <a:cubicBezTo>
                  <a:pt x="97" y="13"/>
                  <a:pt x="97" y="13"/>
                  <a:pt x="97" y="13"/>
                </a:cubicBezTo>
                <a:cubicBezTo>
                  <a:pt x="99" y="5"/>
                  <a:pt x="107" y="0"/>
                  <a:pt x="114" y="2"/>
                </a:cubicBezTo>
                <a:cubicBezTo>
                  <a:pt x="122" y="4"/>
                  <a:pt x="126" y="12"/>
                  <a:pt x="124" y="20"/>
                </a:cubicBezTo>
                <a:cubicBezTo>
                  <a:pt x="109" y="81"/>
                  <a:pt x="109" y="81"/>
                  <a:pt x="109" y="81"/>
                </a:cubicBezTo>
                <a:cubicBezTo>
                  <a:pt x="125" y="90"/>
                  <a:pt x="136" y="109"/>
                  <a:pt x="130" y="134"/>
                </a:cubicBezTo>
                <a:cubicBezTo>
                  <a:pt x="130" y="134"/>
                  <a:pt x="125" y="154"/>
                  <a:pt x="122" y="164"/>
                </a:cubicBezTo>
                <a:cubicBezTo>
                  <a:pt x="122" y="164"/>
                  <a:pt x="122" y="164"/>
                  <a:pt x="122" y="164"/>
                </a:cubicBezTo>
                <a:cubicBezTo>
                  <a:pt x="118" y="178"/>
                  <a:pt x="136" y="187"/>
                  <a:pt x="136" y="187"/>
                </a:cubicBezTo>
                <a:cubicBezTo>
                  <a:pt x="131" y="207"/>
                  <a:pt x="131" y="207"/>
                  <a:pt x="131" y="207"/>
                </a:cubicBezTo>
                <a:lnTo>
                  <a:pt x="54" y="187"/>
                </a:lnTo>
                <a:close/>
                <a:moveTo>
                  <a:pt x="54" y="203"/>
                </a:moveTo>
                <a:cubicBezTo>
                  <a:pt x="46" y="203"/>
                  <a:pt x="38" y="208"/>
                  <a:pt x="36" y="216"/>
                </a:cubicBezTo>
                <a:cubicBezTo>
                  <a:pt x="34" y="226"/>
                  <a:pt x="40" y="236"/>
                  <a:pt x="50" y="239"/>
                </a:cubicBezTo>
                <a:cubicBezTo>
                  <a:pt x="51" y="239"/>
                  <a:pt x="53" y="239"/>
                  <a:pt x="54" y="239"/>
                </a:cubicBezTo>
                <a:cubicBezTo>
                  <a:pt x="54" y="203"/>
                  <a:pt x="54" y="203"/>
                  <a:pt x="54" y="203"/>
                </a:cubicBezTo>
                <a:close/>
                <a:moveTo>
                  <a:pt x="54" y="82"/>
                </a:moveTo>
                <a:cubicBezTo>
                  <a:pt x="54" y="187"/>
                  <a:pt x="54" y="187"/>
                  <a:pt x="54" y="187"/>
                </a:cubicBezTo>
                <a:cubicBezTo>
                  <a:pt x="0" y="173"/>
                  <a:pt x="0" y="173"/>
                  <a:pt x="0" y="173"/>
                </a:cubicBezTo>
                <a:cubicBezTo>
                  <a:pt x="5" y="152"/>
                  <a:pt x="5" y="152"/>
                  <a:pt x="5" y="152"/>
                </a:cubicBezTo>
                <a:cubicBezTo>
                  <a:pt x="5" y="152"/>
                  <a:pt x="25" y="154"/>
                  <a:pt x="29" y="140"/>
                </a:cubicBezTo>
                <a:cubicBezTo>
                  <a:pt x="32" y="128"/>
                  <a:pt x="37" y="109"/>
                  <a:pt x="37" y="109"/>
                </a:cubicBezTo>
                <a:cubicBezTo>
                  <a:pt x="40" y="97"/>
                  <a:pt x="46" y="88"/>
                  <a:pt x="54" y="82"/>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5" name="Freeform 56"/>
          <p:cNvSpPr>
            <a:spLocks noEditPoints="1"/>
          </p:cNvSpPr>
          <p:nvPr/>
        </p:nvSpPr>
        <p:spPr bwMode="auto">
          <a:xfrm>
            <a:off x="5240008" y="2024939"/>
            <a:ext cx="416610" cy="453510"/>
          </a:xfrm>
          <a:custGeom>
            <a:avLst/>
            <a:gdLst>
              <a:gd name="T0" fmla="*/ 198 w 255"/>
              <a:gd name="T1" fmla="*/ 128 h 277"/>
              <a:gd name="T2" fmla="*/ 191 w 255"/>
              <a:gd name="T3" fmla="*/ 158 h 277"/>
              <a:gd name="T4" fmla="*/ 191 w 255"/>
              <a:gd name="T5" fmla="*/ 185 h 277"/>
              <a:gd name="T6" fmla="*/ 196 w 255"/>
              <a:gd name="T7" fmla="*/ 187 h 277"/>
              <a:gd name="T8" fmla="*/ 218 w 255"/>
              <a:gd name="T9" fmla="*/ 218 h 277"/>
              <a:gd name="T10" fmla="*/ 191 w 255"/>
              <a:gd name="T11" fmla="*/ 201 h 277"/>
              <a:gd name="T12" fmla="*/ 191 w 255"/>
              <a:gd name="T13" fmla="*/ 55 h 277"/>
              <a:gd name="T14" fmla="*/ 218 w 255"/>
              <a:gd name="T15" fmla="*/ 38 h 277"/>
              <a:gd name="T16" fmla="*/ 196 w 255"/>
              <a:gd name="T17" fmla="*/ 69 h 277"/>
              <a:gd name="T18" fmla="*/ 191 w 255"/>
              <a:gd name="T19" fmla="*/ 71 h 277"/>
              <a:gd name="T20" fmla="*/ 249 w 255"/>
              <a:gd name="T21" fmla="*/ 121 h 277"/>
              <a:gd name="T22" fmla="*/ 211 w 255"/>
              <a:gd name="T23" fmla="*/ 128 h 277"/>
              <a:gd name="T24" fmla="*/ 249 w 255"/>
              <a:gd name="T25" fmla="*/ 134 h 277"/>
              <a:gd name="T26" fmla="*/ 249 w 255"/>
              <a:gd name="T27" fmla="*/ 121 h 277"/>
              <a:gd name="T28" fmla="*/ 132 w 255"/>
              <a:gd name="T29" fmla="*/ 277 h 277"/>
              <a:gd name="T30" fmla="*/ 167 w 255"/>
              <a:gd name="T31" fmla="*/ 186 h 277"/>
              <a:gd name="T32" fmla="*/ 191 w 255"/>
              <a:gd name="T33" fmla="*/ 98 h 277"/>
              <a:gd name="T34" fmla="*/ 127 w 255"/>
              <a:gd name="T35" fmla="*/ 72 h 277"/>
              <a:gd name="T36" fmla="*/ 183 w 255"/>
              <a:gd name="T37" fmla="*/ 128 h 277"/>
              <a:gd name="T38" fmla="*/ 156 w 255"/>
              <a:gd name="T39" fmla="*/ 176 h 277"/>
              <a:gd name="T40" fmla="*/ 153 w 255"/>
              <a:gd name="T41" fmla="*/ 214 h 277"/>
              <a:gd name="T42" fmla="*/ 127 w 255"/>
              <a:gd name="T43" fmla="*/ 277 h 277"/>
              <a:gd name="T44" fmla="*/ 191 w 255"/>
              <a:gd name="T45" fmla="*/ 71 h 277"/>
              <a:gd name="T46" fmla="*/ 186 w 255"/>
              <a:gd name="T47" fmla="*/ 60 h 277"/>
              <a:gd name="T48" fmla="*/ 191 w 255"/>
              <a:gd name="T49" fmla="*/ 185 h 277"/>
              <a:gd name="T50" fmla="*/ 186 w 255"/>
              <a:gd name="T51" fmla="*/ 196 h 277"/>
              <a:gd name="T52" fmla="*/ 191 w 255"/>
              <a:gd name="T53" fmla="*/ 185 h 277"/>
              <a:gd name="T54" fmla="*/ 127 w 255"/>
              <a:gd name="T55" fmla="*/ 0 h 277"/>
              <a:gd name="T56" fmla="*/ 134 w 255"/>
              <a:gd name="T57" fmla="*/ 7 h 277"/>
              <a:gd name="T58" fmla="*/ 128 w 255"/>
              <a:gd name="T59" fmla="*/ 45 h 277"/>
              <a:gd name="T60" fmla="*/ 127 w 255"/>
              <a:gd name="T61" fmla="*/ 45 h 277"/>
              <a:gd name="T62" fmla="*/ 64 w 255"/>
              <a:gd name="T63" fmla="*/ 97 h 277"/>
              <a:gd name="T64" fmla="*/ 89 w 255"/>
              <a:gd name="T65" fmla="*/ 187 h 277"/>
              <a:gd name="T66" fmla="*/ 124 w 255"/>
              <a:gd name="T67" fmla="*/ 277 h 277"/>
              <a:gd name="T68" fmla="*/ 127 w 255"/>
              <a:gd name="T69" fmla="*/ 214 h 277"/>
              <a:gd name="T70" fmla="*/ 103 w 255"/>
              <a:gd name="T71" fmla="*/ 183 h 277"/>
              <a:gd name="T72" fmla="*/ 71 w 255"/>
              <a:gd name="T73" fmla="*/ 128 h 277"/>
              <a:gd name="T74" fmla="*/ 127 w 255"/>
              <a:gd name="T75" fmla="*/ 72 h 277"/>
              <a:gd name="T76" fmla="*/ 127 w 255"/>
              <a:gd name="T77" fmla="*/ 57 h 277"/>
              <a:gd name="T78" fmla="*/ 127 w 255"/>
              <a:gd name="T79" fmla="*/ 0 h 277"/>
              <a:gd name="T80" fmla="*/ 121 w 255"/>
              <a:gd name="T81" fmla="*/ 38 h 277"/>
              <a:gd name="T82" fmla="*/ 127 w 255"/>
              <a:gd name="T83" fmla="*/ 0 h 277"/>
              <a:gd name="T84" fmla="*/ 64 w 255"/>
              <a:gd name="T85" fmla="*/ 185 h 277"/>
              <a:gd name="T86" fmla="*/ 69 w 255"/>
              <a:gd name="T87" fmla="*/ 196 h 277"/>
              <a:gd name="T88" fmla="*/ 64 w 255"/>
              <a:gd name="T89" fmla="*/ 71 h 277"/>
              <a:gd name="T90" fmla="*/ 69 w 255"/>
              <a:gd name="T91" fmla="*/ 60 h 277"/>
              <a:gd name="T92" fmla="*/ 64 w 255"/>
              <a:gd name="T93" fmla="*/ 71 h 277"/>
              <a:gd name="T94" fmla="*/ 57 w 255"/>
              <a:gd name="T95" fmla="*/ 128 h 277"/>
              <a:gd name="T96" fmla="*/ 64 w 255"/>
              <a:gd name="T97" fmla="*/ 97 h 277"/>
              <a:gd name="T98" fmla="*/ 64 w 255"/>
              <a:gd name="T99" fmla="*/ 71 h 277"/>
              <a:gd name="T100" fmla="*/ 60 w 255"/>
              <a:gd name="T101" fmla="*/ 69 h 277"/>
              <a:gd name="T102" fmla="*/ 38 w 255"/>
              <a:gd name="T103" fmla="*/ 38 h 277"/>
              <a:gd name="T104" fmla="*/ 64 w 255"/>
              <a:gd name="T105" fmla="*/ 55 h 277"/>
              <a:gd name="T106" fmla="*/ 64 w 255"/>
              <a:gd name="T107" fmla="*/ 201 h 277"/>
              <a:gd name="T108" fmla="*/ 38 w 255"/>
              <a:gd name="T109" fmla="*/ 218 h 277"/>
              <a:gd name="T110" fmla="*/ 60 w 255"/>
              <a:gd name="T111" fmla="*/ 187 h 277"/>
              <a:gd name="T112" fmla="*/ 64 w 255"/>
              <a:gd name="T113" fmla="*/ 185 h 277"/>
              <a:gd name="T114" fmla="*/ 45 w 255"/>
              <a:gd name="T115" fmla="*/ 128 h 277"/>
              <a:gd name="T116" fmla="*/ 7 w 255"/>
              <a:gd name="T117" fmla="*/ 121 h 277"/>
              <a:gd name="T118" fmla="*/ 7 w 255"/>
              <a:gd name="T119" fmla="*/ 134 h 277"/>
              <a:gd name="T120" fmla="*/ 45 w 255"/>
              <a:gd name="T121" fmla="*/ 128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5" h="277">
                <a:moveTo>
                  <a:pt x="191" y="158"/>
                </a:moveTo>
                <a:cubicBezTo>
                  <a:pt x="195" y="149"/>
                  <a:pt x="198" y="139"/>
                  <a:pt x="198" y="128"/>
                </a:cubicBezTo>
                <a:cubicBezTo>
                  <a:pt x="198" y="117"/>
                  <a:pt x="195" y="107"/>
                  <a:pt x="191" y="98"/>
                </a:cubicBezTo>
                <a:cubicBezTo>
                  <a:pt x="191" y="158"/>
                  <a:pt x="191" y="158"/>
                  <a:pt x="191" y="158"/>
                </a:cubicBezTo>
                <a:close/>
                <a:moveTo>
                  <a:pt x="191" y="201"/>
                </a:moveTo>
                <a:cubicBezTo>
                  <a:pt x="191" y="185"/>
                  <a:pt x="191" y="185"/>
                  <a:pt x="191" y="185"/>
                </a:cubicBezTo>
                <a:cubicBezTo>
                  <a:pt x="193" y="185"/>
                  <a:pt x="194" y="185"/>
                  <a:pt x="196" y="187"/>
                </a:cubicBezTo>
                <a:cubicBezTo>
                  <a:pt x="196" y="187"/>
                  <a:pt x="196" y="187"/>
                  <a:pt x="196" y="187"/>
                </a:cubicBezTo>
                <a:cubicBezTo>
                  <a:pt x="218" y="209"/>
                  <a:pt x="218" y="209"/>
                  <a:pt x="218" y="209"/>
                </a:cubicBezTo>
                <a:cubicBezTo>
                  <a:pt x="220" y="211"/>
                  <a:pt x="220" y="216"/>
                  <a:pt x="218" y="218"/>
                </a:cubicBezTo>
                <a:cubicBezTo>
                  <a:pt x="215" y="221"/>
                  <a:pt x="211" y="221"/>
                  <a:pt x="209" y="218"/>
                </a:cubicBezTo>
                <a:cubicBezTo>
                  <a:pt x="191" y="201"/>
                  <a:pt x="191" y="201"/>
                  <a:pt x="191" y="201"/>
                </a:cubicBezTo>
                <a:close/>
                <a:moveTo>
                  <a:pt x="191" y="71"/>
                </a:moveTo>
                <a:cubicBezTo>
                  <a:pt x="191" y="55"/>
                  <a:pt x="191" y="55"/>
                  <a:pt x="191" y="55"/>
                </a:cubicBezTo>
                <a:cubicBezTo>
                  <a:pt x="209" y="38"/>
                  <a:pt x="209" y="38"/>
                  <a:pt x="209" y="38"/>
                </a:cubicBezTo>
                <a:cubicBezTo>
                  <a:pt x="211" y="35"/>
                  <a:pt x="215" y="35"/>
                  <a:pt x="218" y="38"/>
                </a:cubicBezTo>
                <a:cubicBezTo>
                  <a:pt x="220" y="40"/>
                  <a:pt x="220" y="44"/>
                  <a:pt x="218" y="47"/>
                </a:cubicBezTo>
                <a:cubicBezTo>
                  <a:pt x="196" y="69"/>
                  <a:pt x="196" y="69"/>
                  <a:pt x="196" y="69"/>
                </a:cubicBezTo>
                <a:cubicBezTo>
                  <a:pt x="196" y="69"/>
                  <a:pt x="196" y="69"/>
                  <a:pt x="196" y="69"/>
                </a:cubicBezTo>
                <a:cubicBezTo>
                  <a:pt x="194" y="71"/>
                  <a:pt x="193" y="71"/>
                  <a:pt x="191" y="71"/>
                </a:cubicBezTo>
                <a:close/>
                <a:moveTo>
                  <a:pt x="249" y="121"/>
                </a:moveTo>
                <a:cubicBezTo>
                  <a:pt x="249" y="121"/>
                  <a:pt x="249" y="121"/>
                  <a:pt x="249" y="121"/>
                </a:cubicBezTo>
                <a:cubicBezTo>
                  <a:pt x="217" y="121"/>
                  <a:pt x="217" y="121"/>
                  <a:pt x="217" y="121"/>
                </a:cubicBezTo>
                <a:cubicBezTo>
                  <a:pt x="214" y="121"/>
                  <a:pt x="211" y="124"/>
                  <a:pt x="211" y="128"/>
                </a:cubicBezTo>
                <a:cubicBezTo>
                  <a:pt x="211" y="132"/>
                  <a:pt x="214" y="134"/>
                  <a:pt x="217" y="134"/>
                </a:cubicBezTo>
                <a:cubicBezTo>
                  <a:pt x="249" y="134"/>
                  <a:pt x="249" y="134"/>
                  <a:pt x="249" y="134"/>
                </a:cubicBezTo>
                <a:cubicBezTo>
                  <a:pt x="252" y="134"/>
                  <a:pt x="255" y="132"/>
                  <a:pt x="255" y="128"/>
                </a:cubicBezTo>
                <a:cubicBezTo>
                  <a:pt x="255" y="124"/>
                  <a:pt x="252" y="121"/>
                  <a:pt x="249" y="121"/>
                </a:cubicBezTo>
                <a:close/>
                <a:moveTo>
                  <a:pt x="127" y="277"/>
                </a:moveTo>
                <a:cubicBezTo>
                  <a:pt x="132" y="277"/>
                  <a:pt x="132" y="277"/>
                  <a:pt x="132" y="277"/>
                </a:cubicBezTo>
                <a:cubicBezTo>
                  <a:pt x="151" y="277"/>
                  <a:pt x="167" y="262"/>
                  <a:pt x="167" y="242"/>
                </a:cubicBezTo>
                <a:cubicBezTo>
                  <a:pt x="167" y="186"/>
                  <a:pt x="167" y="186"/>
                  <a:pt x="167" y="186"/>
                </a:cubicBezTo>
                <a:cubicBezTo>
                  <a:pt x="177" y="179"/>
                  <a:pt x="186" y="169"/>
                  <a:pt x="191" y="158"/>
                </a:cubicBezTo>
                <a:cubicBezTo>
                  <a:pt x="191" y="98"/>
                  <a:pt x="191" y="98"/>
                  <a:pt x="191" y="98"/>
                </a:cubicBezTo>
                <a:cubicBezTo>
                  <a:pt x="180" y="74"/>
                  <a:pt x="156" y="57"/>
                  <a:pt x="127" y="57"/>
                </a:cubicBezTo>
                <a:cubicBezTo>
                  <a:pt x="127" y="72"/>
                  <a:pt x="127" y="72"/>
                  <a:pt x="127" y="72"/>
                </a:cubicBezTo>
                <a:cubicBezTo>
                  <a:pt x="143" y="72"/>
                  <a:pt x="157" y="78"/>
                  <a:pt x="167" y="88"/>
                </a:cubicBezTo>
                <a:cubicBezTo>
                  <a:pt x="177" y="98"/>
                  <a:pt x="183" y="112"/>
                  <a:pt x="183" y="128"/>
                </a:cubicBezTo>
                <a:cubicBezTo>
                  <a:pt x="183" y="148"/>
                  <a:pt x="172" y="166"/>
                  <a:pt x="156" y="176"/>
                </a:cubicBezTo>
                <a:cubicBezTo>
                  <a:pt x="156" y="176"/>
                  <a:pt x="156" y="176"/>
                  <a:pt x="156" y="176"/>
                </a:cubicBezTo>
                <a:cubicBezTo>
                  <a:pt x="154" y="177"/>
                  <a:pt x="153" y="180"/>
                  <a:pt x="153" y="182"/>
                </a:cubicBezTo>
                <a:cubicBezTo>
                  <a:pt x="153" y="214"/>
                  <a:pt x="153" y="214"/>
                  <a:pt x="153" y="214"/>
                </a:cubicBezTo>
                <a:cubicBezTo>
                  <a:pt x="127" y="214"/>
                  <a:pt x="127" y="214"/>
                  <a:pt x="127" y="214"/>
                </a:cubicBezTo>
                <a:cubicBezTo>
                  <a:pt x="127" y="277"/>
                  <a:pt x="127" y="277"/>
                  <a:pt x="127" y="277"/>
                </a:cubicBezTo>
                <a:close/>
                <a:moveTo>
                  <a:pt x="191" y="55"/>
                </a:moveTo>
                <a:cubicBezTo>
                  <a:pt x="191" y="71"/>
                  <a:pt x="191" y="71"/>
                  <a:pt x="191" y="71"/>
                </a:cubicBezTo>
                <a:cubicBezTo>
                  <a:pt x="189" y="71"/>
                  <a:pt x="188" y="71"/>
                  <a:pt x="186" y="69"/>
                </a:cubicBezTo>
                <a:cubicBezTo>
                  <a:pt x="184" y="67"/>
                  <a:pt x="184" y="63"/>
                  <a:pt x="186" y="60"/>
                </a:cubicBezTo>
                <a:cubicBezTo>
                  <a:pt x="191" y="55"/>
                  <a:pt x="191" y="55"/>
                  <a:pt x="191" y="55"/>
                </a:cubicBezTo>
                <a:close/>
                <a:moveTo>
                  <a:pt x="191" y="185"/>
                </a:moveTo>
                <a:cubicBezTo>
                  <a:pt x="191" y="201"/>
                  <a:pt x="191" y="201"/>
                  <a:pt x="191" y="201"/>
                </a:cubicBezTo>
                <a:cubicBezTo>
                  <a:pt x="186" y="196"/>
                  <a:pt x="186" y="196"/>
                  <a:pt x="186" y="196"/>
                </a:cubicBezTo>
                <a:cubicBezTo>
                  <a:pt x="184" y="193"/>
                  <a:pt x="184" y="189"/>
                  <a:pt x="186" y="187"/>
                </a:cubicBezTo>
                <a:cubicBezTo>
                  <a:pt x="188" y="185"/>
                  <a:pt x="189" y="185"/>
                  <a:pt x="191" y="185"/>
                </a:cubicBezTo>
                <a:close/>
                <a:moveTo>
                  <a:pt x="127" y="45"/>
                </a:moveTo>
                <a:cubicBezTo>
                  <a:pt x="127" y="0"/>
                  <a:pt x="127" y="0"/>
                  <a:pt x="127" y="0"/>
                </a:cubicBezTo>
                <a:cubicBezTo>
                  <a:pt x="127" y="0"/>
                  <a:pt x="128" y="0"/>
                  <a:pt x="128" y="0"/>
                </a:cubicBezTo>
                <a:cubicBezTo>
                  <a:pt x="131" y="0"/>
                  <a:pt x="134" y="3"/>
                  <a:pt x="134" y="7"/>
                </a:cubicBezTo>
                <a:cubicBezTo>
                  <a:pt x="134" y="38"/>
                  <a:pt x="134" y="38"/>
                  <a:pt x="134" y="38"/>
                </a:cubicBezTo>
                <a:cubicBezTo>
                  <a:pt x="134" y="42"/>
                  <a:pt x="131" y="45"/>
                  <a:pt x="128" y="45"/>
                </a:cubicBezTo>
                <a:cubicBezTo>
                  <a:pt x="128" y="45"/>
                  <a:pt x="128" y="45"/>
                  <a:pt x="128" y="45"/>
                </a:cubicBezTo>
                <a:cubicBezTo>
                  <a:pt x="128" y="45"/>
                  <a:pt x="127" y="45"/>
                  <a:pt x="127" y="45"/>
                </a:cubicBezTo>
                <a:close/>
                <a:moveTo>
                  <a:pt x="127" y="57"/>
                </a:moveTo>
                <a:cubicBezTo>
                  <a:pt x="99" y="57"/>
                  <a:pt x="75" y="74"/>
                  <a:pt x="64" y="97"/>
                </a:cubicBezTo>
                <a:cubicBezTo>
                  <a:pt x="64" y="159"/>
                  <a:pt x="64" y="159"/>
                  <a:pt x="64" y="159"/>
                </a:cubicBezTo>
                <a:cubicBezTo>
                  <a:pt x="70" y="170"/>
                  <a:pt x="78" y="180"/>
                  <a:pt x="89" y="187"/>
                </a:cubicBezTo>
                <a:cubicBezTo>
                  <a:pt x="89" y="242"/>
                  <a:pt x="89" y="242"/>
                  <a:pt x="89" y="242"/>
                </a:cubicBezTo>
                <a:cubicBezTo>
                  <a:pt x="89" y="262"/>
                  <a:pt x="104" y="277"/>
                  <a:pt x="124" y="277"/>
                </a:cubicBezTo>
                <a:cubicBezTo>
                  <a:pt x="127" y="277"/>
                  <a:pt x="127" y="277"/>
                  <a:pt x="127" y="277"/>
                </a:cubicBezTo>
                <a:cubicBezTo>
                  <a:pt x="127" y="214"/>
                  <a:pt x="127" y="214"/>
                  <a:pt x="127" y="214"/>
                </a:cubicBezTo>
                <a:cubicBezTo>
                  <a:pt x="103" y="214"/>
                  <a:pt x="103" y="214"/>
                  <a:pt x="103" y="214"/>
                </a:cubicBezTo>
                <a:cubicBezTo>
                  <a:pt x="103" y="183"/>
                  <a:pt x="103" y="183"/>
                  <a:pt x="103" y="183"/>
                </a:cubicBezTo>
                <a:cubicBezTo>
                  <a:pt x="103" y="180"/>
                  <a:pt x="102" y="178"/>
                  <a:pt x="100" y="176"/>
                </a:cubicBezTo>
                <a:cubicBezTo>
                  <a:pt x="83" y="167"/>
                  <a:pt x="71" y="149"/>
                  <a:pt x="71" y="128"/>
                </a:cubicBezTo>
                <a:cubicBezTo>
                  <a:pt x="71" y="112"/>
                  <a:pt x="78" y="98"/>
                  <a:pt x="88" y="88"/>
                </a:cubicBezTo>
                <a:cubicBezTo>
                  <a:pt x="98" y="78"/>
                  <a:pt x="112" y="72"/>
                  <a:pt x="127" y="72"/>
                </a:cubicBezTo>
                <a:cubicBezTo>
                  <a:pt x="127" y="72"/>
                  <a:pt x="127" y="72"/>
                  <a:pt x="127" y="72"/>
                </a:cubicBezTo>
                <a:cubicBezTo>
                  <a:pt x="127" y="57"/>
                  <a:pt x="127" y="57"/>
                  <a:pt x="127" y="57"/>
                </a:cubicBezTo>
                <a:cubicBezTo>
                  <a:pt x="127" y="57"/>
                  <a:pt x="127" y="57"/>
                  <a:pt x="127" y="57"/>
                </a:cubicBezTo>
                <a:close/>
                <a:moveTo>
                  <a:pt x="127" y="0"/>
                </a:moveTo>
                <a:cubicBezTo>
                  <a:pt x="127" y="45"/>
                  <a:pt x="127" y="45"/>
                  <a:pt x="127" y="45"/>
                </a:cubicBezTo>
                <a:cubicBezTo>
                  <a:pt x="124" y="45"/>
                  <a:pt x="121" y="42"/>
                  <a:pt x="121" y="38"/>
                </a:cubicBezTo>
                <a:cubicBezTo>
                  <a:pt x="121" y="7"/>
                  <a:pt x="121" y="7"/>
                  <a:pt x="121" y="7"/>
                </a:cubicBezTo>
                <a:cubicBezTo>
                  <a:pt x="121" y="4"/>
                  <a:pt x="124" y="1"/>
                  <a:pt x="127" y="0"/>
                </a:cubicBezTo>
                <a:close/>
                <a:moveTo>
                  <a:pt x="64" y="201"/>
                </a:moveTo>
                <a:cubicBezTo>
                  <a:pt x="64" y="185"/>
                  <a:pt x="64" y="185"/>
                  <a:pt x="64" y="185"/>
                </a:cubicBezTo>
                <a:cubicBezTo>
                  <a:pt x="66" y="185"/>
                  <a:pt x="68" y="185"/>
                  <a:pt x="69" y="187"/>
                </a:cubicBezTo>
                <a:cubicBezTo>
                  <a:pt x="72" y="189"/>
                  <a:pt x="72" y="193"/>
                  <a:pt x="69" y="196"/>
                </a:cubicBezTo>
                <a:cubicBezTo>
                  <a:pt x="64" y="201"/>
                  <a:pt x="64" y="201"/>
                  <a:pt x="64" y="201"/>
                </a:cubicBezTo>
                <a:close/>
                <a:moveTo>
                  <a:pt x="64" y="71"/>
                </a:moveTo>
                <a:cubicBezTo>
                  <a:pt x="64" y="55"/>
                  <a:pt x="64" y="55"/>
                  <a:pt x="64" y="55"/>
                </a:cubicBezTo>
                <a:cubicBezTo>
                  <a:pt x="69" y="60"/>
                  <a:pt x="69" y="60"/>
                  <a:pt x="69" y="60"/>
                </a:cubicBezTo>
                <a:cubicBezTo>
                  <a:pt x="72" y="63"/>
                  <a:pt x="72" y="67"/>
                  <a:pt x="69" y="69"/>
                </a:cubicBezTo>
                <a:cubicBezTo>
                  <a:pt x="68" y="71"/>
                  <a:pt x="66" y="71"/>
                  <a:pt x="64" y="71"/>
                </a:cubicBezTo>
                <a:close/>
                <a:moveTo>
                  <a:pt x="64" y="97"/>
                </a:moveTo>
                <a:cubicBezTo>
                  <a:pt x="59" y="106"/>
                  <a:pt x="57" y="117"/>
                  <a:pt x="57" y="128"/>
                </a:cubicBezTo>
                <a:cubicBezTo>
                  <a:pt x="57" y="139"/>
                  <a:pt x="59" y="149"/>
                  <a:pt x="64" y="159"/>
                </a:cubicBezTo>
                <a:cubicBezTo>
                  <a:pt x="64" y="97"/>
                  <a:pt x="64" y="97"/>
                  <a:pt x="64" y="97"/>
                </a:cubicBezTo>
                <a:close/>
                <a:moveTo>
                  <a:pt x="64" y="55"/>
                </a:moveTo>
                <a:cubicBezTo>
                  <a:pt x="64" y="71"/>
                  <a:pt x="64" y="71"/>
                  <a:pt x="64" y="71"/>
                </a:cubicBezTo>
                <a:cubicBezTo>
                  <a:pt x="62" y="71"/>
                  <a:pt x="61" y="70"/>
                  <a:pt x="60" y="69"/>
                </a:cubicBezTo>
                <a:cubicBezTo>
                  <a:pt x="60" y="69"/>
                  <a:pt x="60" y="69"/>
                  <a:pt x="60" y="69"/>
                </a:cubicBezTo>
                <a:cubicBezTo>
                  <a:pt x="38" y="47"/>
                  <a:pt x="38" y="47"/>
                  <a:pt x="38" y="47"/>
                </a:cubicBezTo>
                <a:cubicBezTo>
                  <a:pt x="35" y="44"/>
                  <a:pt x="35" y="40"/>
                  <a:pt x="38" y="38"/>
                </a:cubicBezTo>
                <a:cubicBezTo>
                  <a:pt x="40" y="35"/>
                  <a:pt x="44" y="35"/>
                  <a:pt x="47" y="38"/>
                </a:cubicBezTo>
                <a:cubicBezTo>
                  <a:pt x="64" y="55"/>
                  <a:pt x="64" y="55"/>
                  <a:pt x="64" y="55"/>
                </a:cubicBezTo>
                <a:close/>
                <a:moveTo>
                  <a:pt x="64" y="185"/>
                </a:moveTo>
                <a:cubicBezTo>
                  <a:pt x="64" y="201"/>
                  <a:pt x="64" y="201"/>
                  <a:pt x="64" y="201"/>
                </a:cubicBezTo>
                <a:cubicBezTo>
                  <a:pt x="47" y="218"/>
                  <a:pt x="47" y="218"/>
                  <a:pt x="47" y="218"/>
                </a:cubicBezTo>
                <a:cubicBezTo>
                  <a:pt x="44" y="221"/>
                  <a:pt x="40" y="221"/>
                  <a:pt x="38" y="218"/>
                </a:cubicBezTo>
                <a:cubicBezTo>
                  <a:pt x="35" y="216"/>
                  <a:pt x="35" y="211"/>
                  <a:pt x="38" y="209"/>
                </a:cubicBezTo>
                <a:cubicBezTo>
                  <a:pt x="60" y="187"/>
                  <a:pt x="60" y="187"/>
                  <a:pt x="60" y="187"/>
                </a:cubicBezTo>
                <a:cubicBezTo>
                  <a:pt x="60" y="187"/>
                  <a:pt x="60" y="187"/>
                  <a:pt x="60" y="187"/>
                </a:cubicBezTo>
                <a:cubicBezTo>
                  <a:pt x="61" y="185"/>
                  <a:pt x="62" y="185"/>
                  <a:pt x="64" y="185"/>
                </a:cubicBezTo>
                <a:close/>
                <a:moveTo>
                  <a:pt x="45" y="128"/>
                </a:moveTo>
                <a:cubicBezTo>
                  <a:pt x="45" y="128"/>
                  <a:pt x="45" y="128"/>
                  <a:pt x="45" y="128"/>
                </a:cubicBezTo>
                <a:cubicBezTo>
                  <a:pt x="45" y="124"/>
                  <a:pt x="42" y="121"/>
                  <a:pt x="38" y="121"/>
                </a:cubicBezTo>
                <a:cubicBezTo>
                  <a:pt x="7" y="121"/>
                  <a:pt x="7" y="121"/>
                  <a:pt x="7" y="121"/>
                </a:cubicBezTo>
                <a:cubicBezTo>
                  <a:pt x="3" y="121"/>
                  <a:pt x="0" y="124"/>
                  <a:pt x="0" y="128"/>
                </a:cubicBezTo>
                <a:cubicBezTo>
                  <a:pt x="0" y="132"/>
                  <a:pt x="3" y="134"/>
                  <a:pt x="7" y="134"/>
                </a:cubicBezTo>
                <a:cubicBezTo>
                  <a:pt x="38" y="134"/>
                  <a:pt x="38" y="134"/>
                  <a:pt x="38" y="134"/>
                </a:cubicBezTo>
                <a:cubicBezTo>
                  <a:pt x="42" y="134"/>
                  <a:pt x="45" y="132"/>
                  <a:pt x="45" y="128"/>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7" name="Freeform 58"/>
          <p:cNvSpPr>
            <a:spLocks noEditPoints="1"/>
          </p:cNvSpPr>
          <p:nvPr/>
        </p:nvSpPr>
        <p:spPr bwMode="auto">
          <a:xfrm>
            <a:off x="5376514" y="2476273"/>
            <a:ext cx="385662" cy="390423"/>
          </a:xfrm>
          <a:custGeom>
            <a:avLst/>
            <a:gdLst>
              <a:gd name="T0" fmla="*/ 189 w 236"/>
              <a:gd name="T1" fmla="*/ 60 h 239"/>
              <a:gd name="T2" fmla="*/ 196 w 236"/>
              <a:gd name="T3" fmla="*/ 122 h 239"/>
              <a:gd name="T4" fmla="*/ 198 w 236"/>
              <a:gd name="T5" fmla="*/ 136 h 239"/>
              <a:gd name="T6" fmla="*/ 208 w 236"/>
              <a:gd name="T7" fmla="*/ 157 h 239"/>
              <a:gd name="T8" fmla="*/ 189 w 236"/>
              <a:gd name="T9" fmla="*/ 195 h 239"/>
              <a:gd name="T10" fmla="*/ 168 w 236"/>
              <a:gd name="T11" fmla="*/ 156 h 239"/>
              <a:gd name="T12" fmla="*/ 168 w 236"/>
              <a:gd name="T13" fmla="*/ 78 h 239"/>
              <a:gd name="T14" fmla="*/ 182 w 236"/>
              <a:gd name="T15" fmla="*/ 92 h 239"/>
              <a:gd name="T16" fmla="*/ 185 w 236"/>
              <a:gd name="T17" fmla="*/ 107 h 239"/>
              <a:gd name="T18" fmla="*/ 189 w 236"/>
              <a:gd name="T19" fmla="*/ 141 h 239"/>
              <a:gd name="T20" fmla="*/ 189 w 236"/>
              <a:gd name="T21" fmla="*/ 130 h 239"/>
              <a:gd name="T22" fmla="*/ 168 w 236"/>
              <a:gd name="T23" fmla="*/ 155 h 239"/>
              <a:gd name="T24" fmla="*/ 160 w 236"/>
              <a:gd name="T25" fmla="*/ 138 h 239"/>
              <a:gd name="T26" fmla="*/ 165 w 236"/>
              <a:gd name="T27" fmla="*/ 172 h 239"/>
              <a:gd name="T28" fmla="*/ 168 w 236"/>
              <a:gd name="T29" fmla="*/ 16 h 239"/>
              <a:gd name="T30" fmla="*/ 163 w 236"/>
              <a:gd name="T31" fmla="*/ 49 h 239"/>
              <a:gd name="T32" fmla="*/ 168 w 236"/>
              <a:gd name="T33" fmla="*/ 78 h 239"/>
              <a:gd name="T34" fmla="*/ 159 w 236"/>
              <a:gd name="T35" fmla="*/ 118 h 239"/>
              <a:gd name="T36" fmla="*/ 159 w 236"/>
              <a:gd name="T37" fmla="*/ 209 h 239"/>
              <a:gd name="T38" fmla="*/ 159 w 236"/>
              <a:gd name="T39" fmla="*/ 5 h 239"/>
              <a:gd name="T40" fmla="*/ 159 w 236"/>
              <a:gd name="T41" fmla="*/ 40 h 239"/>
              <a:gd name="T42" fmla="*/ 144 w 236"/>
              <a:gd name="T43" fmla="*/ 89 h 239"/>
              <a:gd name="T44" fmla="*/ 159 w 236"/>
              <a:gd name="T45" fmla="*/ 108 h 239"/>
              <a:gd name="T46" fmla="*/ 159 w 236"/>
              <a:gd name="T47" fmla="*/ 136 h 239"/>
              <a:gd name="T48" fmla="*/ 144 w 236"/>
              <a:gd name="T49" fmla="*/ 162 h 239"/>
              <a:gd name="T50" fmla="*/ 151 w 236"/>
              <a:gd name="T51" fmla="*/ 143 h 239"/>
              <a:gd name="T52" fmla="*/ 146 w 236"/>
              <a:gd name="T53" fmla="*/ 109 h 239"/>
              <a:gd name="T54" fmla="*/ 123 w 236"/>
              <a:gd name="T55" fmla="*/ 7 h 239"/>
              <a:gd name="T56" fmla="*/ 144 w 236"/>
              <a:gd name="T57" fmla="*/ 0 h 239"/>
              <a:gd name="T58" fmla="*/ 144 w 236"/>
              <a:gd name="T59" fmla="*/ 187 h 239"/>
              <a:gd name="T60" fmla="*/ 123 w 236"/>
              <a:gd name="T61" fmla="*/ 225 h 239"/>
              <a:gd name="T62" fmla="*/ 140 w 236"/>
              <a:gd name="T63" fmla="*/ 96 h 239"/>
              <a:gd name="T64" fmla="*/ 123 w 236"/>
              <a:gd name="T65" fmla="*/ 135 h 239"/>
              <a:gd name="T66" fmla="*/ 137 w 236"/>
              <a:gd name="T67" fmla="*/ 113 h 239"/>
              <a:gd name="T68" fmla="*/ 123 w 236"/>
              <a:gd name="T69" fmla="*/ 82 h 239"/>
              <a:gd name="T70" fmla="*/ 125 w 236"/>
              <a:gd name="T71" fmla="*/ 171 h 239"/>
              <a:gd name="T72" fmla="*/ 123 w 236"/>
              <a:gd name="T73" fmla="*/ 7 h 239"/>
              <a:gd name="T74" fmla="*/ 123 w 236"/>
              <a:gd name="T75" fmla="*/ 7 h 239"/>
              <a:gd name="T76" fmla="*/ 123 w 236"/>
              <a:gd name="T77" fmla="*/ 177 h 239"/>
              <a:gd name="T78" fmla="*/ 121 w 236"/>
              <a:gd name="T79" fmla="*/ 162 h 239"/>
              <a:gd name="T80" fmla="*/ 123 w 236"/>
              <a:gd name="T81" fmla="*/ 135 h 239"/>
              <a:gd name="T82" fmla="*/ 99 w 236"/>
              <a:gd name="T83" fmla="*/ 124 h 239"/>
              <a:gd name="T84" fmla="*/ 106 w 236"/>
              <a:gd name="T85" fmla="*/ 164 h 239"/>
              <a:gd name="T86" fmla="*/ 108 w 236"/>
              <a:gd name="T87" fmla="*/ 179 h 239"/>
              <a:gd name="T88" fmla="*/ 118 w 236"/>
              <a:gd name="T89" fmla="*/ 199 h 239"/>
              <a:gd name="T90" fmla="*/ 123 w 236"/>
              <a:gd name="T91" fmla="*/ 99 h 239"/>
              <a:gd name="T92" fmla="*/ 99 w 236"/>
              <a:gd name="T93" fmla="*/ 18 h 239"/>
              <a:gd name="T94" fmla="*/ 99 w 236"/>
              <a:gd name="T95" fmla="*/ 18 h 239"/>
              <a:gd name="T96" fmla="*/ 89 w 236"/>
              <a:gd name="T97" fmla="*/ 212 h 239"/>
              <a:gd name="T98" fmla="*/ 99 w 236"/>
              <a:gd name="T99" fmla="*/ 183 h 239"/>
              <a:gd name="T100" fmla="*/ 71 w 236"/>
              <a:gd name="T101" fmla="*/ 227 h 239"/>
              <a:gd name="T102" fmla="*/ 95 w 236"/>
              <a:gd name="T103" fmla="*/ 117 h 239"/>
              <a:gd name="T104" fmla="*/ 71 w 236"/>
              <a:gd name="T105" fmla="*/ 160 h 239"/>
              <a:gd name="T106" fmla="*/ 92 w 236"/>
              <a:gd name="T107" fmla="*/ 134 h 239"/>
              <a:gd name="T108" fmla="*/ 71 w 236"/>
              <a:gd name="T109" fmla="*/ 107 h 239"/>
              <a:gd name="T110" fmla="*/ 7 w 236"/>
              <a:gd name="T111" fmla="*/ 91 h 239"/>
              <a:gd name="T112" fmla="*/ 70 w 236"/>
              <a:gd name="T113" fmla="*/ 181 h 239"/>
              <a:gd name="T114" fmla="*/ 71 w 236"/>
              <a:gd name="T115" fmla="*/ 149 h 239"/>
              <a:gd name="T116" fmla="*/ 52 w 236"/>
              <a:gd name="T117" fmla="*/ 133 h 239"/>
              <a:gd name="T118" fmla="*/ 35 w 236"/>
              <a:gd name="T119" fmla="*/ 109 h 239"/>
              <a:gd name="T120" fmla="*/ 71 w 236"/>
              <a:gd name="T121" fmla="*/ 31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6" h="239">
                <a:moveTo>
                  <a:pt x="189" y="195"/>
                </a:moveTo>
                <a:cubicBezTo>
                  <a:pt x="216" y="182"/>
                  <a:pt x="216" y="182"/>
                  <a:pt x="216" y="182"/>
                </a:cubicBezTo>
                <a:cubicBezTo>
                  <a:pt x="230" y="176"/>
                  <a:pt x="236" y="159"/>
                  <a:pt x="229" y="146"/>
                </a:cubicBezTo>
                <a:cubicBezTo>
                  <a:pt x="189" y="60"/>
                  <a:pt x="189" y="60"/>
                  <a:pt x="189" y="60"/>
                </a:cubicBezTo>
                <a:cubicBezTo>
                  <a:pt x="189" y="107"/>
                  <a:pt x="189" y="107"/>
                  <a:pt x="189" y="107"/>
                </a:cubicBezTo>
                <a:cubicBezTo>
                  <a:pt x="190" y="108"/>
                  <a:pt x="190" y="108"/>
                  <a:pt x="190" y="109"/>
                </a:cubicBezTo>
                <a:cubicBezTo>
                  <a:pt x="196" y="122"/>
                  <a:pt x="196" y="122"/>
                  <a:pt x="196" y="122"/>
                </a:cubicBezTo>
                <a:cubicBezTo>
                  <a:pt x="196" y="122"/>
                  <a:pt x="196" y="122"/>
                  <a:pt x="196" y="122"/>
                </a:cubicBezTo>
                <a:cubicBezTo>
                  <a:pt x="197" y="124"/>
                  <a:pt x="196" y="126"/>
                  <a:pt x="194" y="127"/>
                </a:cubicBezTo>
                <a:cubicBezTo>
                  <a:pt x="189" y="130"/>
                  <a:pt x="189" y="130"/>
                  <a:pt x="189" y="130"/>
                </a:cubicBezTo>
                <a:cubicBezTo>
                  <a:pt x="189" y="141"/>
                  <a:pt x="189" y="141"/>
                  <a:pt x="189" y="141"/>
                </a:cubicBezTo>
                <a:cubicBezTo>
                  <a:pt x="198" y="136"/>
                  <a:pt x="198" y="136"/>
                  <a:pt x="198" y="136"/>
                </a:cubicBezTo>
                <a:cubicBezTo>
                  <a:pt x="201" y="135"/>
                  <a:pt x="203" y="136"/>
                  <a:pt x="204" y="138"/>
                </a:cubicBezTo>
                <a:cubicBezTo>
                  <a:pt x="210" y="151"/>
                  <a:pt x="210" y="151"/>
                  <a:pt x="210" y="151"/>
                </a:cubicBezTo>
                <a:cubicBezTo>
                  <a:pt x="210" y="151"/>
                  <a:pt x="210" y="151"/>
                  <a:pt x="210" y="151"/>
                </a:cubicBezTo>
                <a:cubicBezTo>
                  <a:pt x="211" y="153"/>
                  <a:pt x="210" y="156"/>
                  <a:pt x="208" y="157"/>
                </a:cubicBezTo>
                <a:cubicBezTo>
                  <a:pt x="189" y="166"/>
                  <a:pt x="189" y="166"/>
                  <a:pt x="189" y="166"/>
                </a:cubicBezTo>
                <a:lnTo>
                  <a:pt x="189" y="195"/>
                </a:lnTo>
                <a:close/>
                <a:moveTo>
                  <a:pt x="168" y="204"/>
                </a:moveTo>
                <a:cubicBezTo>
                  <a:pt x="189" y="195"/>
                  <a:pt x="189" y="195"/>
                  <a:pt x="189" y="195"/>
                </a:cubicBezTo>
                <a:cubicBezTo>
                  <a:pt x="189" y="166"/>
                  <a:pt x="189" y="166"/>
                  <a:pt x="189" y="166"/>
                </a:cubicBezTo>
                <a:cubicBezTo>
                  <a:pt x="180" y="170"/>
                  <a:pt x="180" y="170"/>
                  <a:pt x="180" y="170"/>
                </a:cubicBezTo>
                <a:cubicBezTo>
                  <a:pt x="178" y="171"/>
                  <a:pt x="175" y="170"/>
                  <a:pt x="174" y="168"/>
                </a:cubicBezTo>
                <a:cubicBezTo>
                  <a:pt x="168" y="156"/>
                  <a:pt x="168" y="156"/>
                  <a:pt x="168" y="156"/>
                </a:cubicBezTo>
                <a:cubicBezTo>
                  <a:pt x="168" y="204"/>
                  <a:pt x="168" y="204"/>
                  <a:pt x="168" y="204"/>
                </a:cubicBezTo>
                <a:close/>
                <a:moveTo>
                  <a:pt x="189" y="60"/>
                </a:moveTo>
                <a:cubicBezTo>
                  <a:pt x="168" y="16"/>
                  <a:pt x="168" y="16"/>
                  <a:pt x="168" y="16"/>
                </a:cubicBezTo>
                <a:cubicBezTo>
                  <a:pt x="168" y="78"/>
                  <a:pt x="168" y="78"/>
                  <a:pt x="168" y="78"/>
                </a:cubicBezTo>
                <a:cubicBezTo>
                  <a:pt x="171" y="77"/>
                  <a:pt x="171" y="77"/>
                  <a:pt x="171" y="77"/>
                </a:cubicBezTo>
                <a:cubicBezTo>
                  <a:pt x="173" y="76"/>
                  <a:pt x="175" y="77"/>
                  <a:pt x="176" y="79"/>
                </a:cubicBezTo>
                <a:cubicBezTo>
                  <a:pt x="182" y="92"/>
                  <a:pt x="182" y="92"/>
                  <a:pt x="182" y="92"/>
                </a:cubicBezTo>
                <a:cubicBezTo>
                  <a:pt x="182" y="92"/>
                  <a:pt x="182" y="92"/>
                  <a:pt x="182" y="92"/>
                </a:cubicBezTo>
                <a:cubicBezTo>
                  <a:pt x="183" y="94"/>
                  <a:pt x="182" y="97"/>
                  <a:pt x="180" y="98"/>
                </a:cubicBezTo>
                <a:cubicBezTo>
                  <a:pt x="168" y="103"/>
                  <a:pt x="168" y="103"/>
                  <a:pt x="168" y="103"/>
                </a:cubicBezTo>
                <a:cubicBezTo>
                  <a:pt x="168" y="114"/>
                  <a:pt x="168" y="114"/>
                  <a:pt x="168" y="114"/>
                </a:cubicBezTo>
                <a:cubicBezTo>
                  <a:pt x="185" y="107"/>
                  <a:pt x="185" y="107"/>
                  <a:pt x="185" y="107"/>
                </a:cubicBezTo>
                <a:cubicBezTo>
                  <a:pt x="186" y="106"/>
                  <a:pt x="188" y="106"/>
                  <a:pt x="189" y="107"/>
                </a:cubicBezTo>
                <a:cubicBezTo>
                  <a:pt x="189" y="60"/>
                  <a:pt x="189" y="60"/>
                  <a:pt x="189" y="60"/>
                </a:cubicBezTo>
                <a:close/>
                <a:moveTo>
                  <a:pt x="189" y="130"/>
                </a:moveTo>
                <a:cubicBezTo>
                  <a:pt x="189" y="141"/>
                  <a:pt x="189" y="141"/>
                  <a:pt x="189" y="141"/>
                </a:cubicBezTo>
                <a:cubicBezTo>
                  <a:pt x="170" y="150"/>
                  <a:pt x="170" y="150"/>
                  <a:pt x="170" y="150"/>
                </a:cubicBezTo>
                <a:cubicBezTo>
                  <a:pt x="169" y="150"/>
                  <a:pt x="169" y="151"/>
                  <a:pt x="168" y="151"/>
                </a:cubicBezTo>
                <a:cubicBezTo>
                  <a:pt x="168" y="139"/>
                  <a:pt x="168" y="139"/>
                  <a:pt x="168" y="139"/>
                </a:cubicBezTo>
                <a:lnTo>
                  <a:pt x="189" y="130"/>
                </a:lnTo>
                <a:close/>
                <a:moveTo>
                  <a:pt x="159" y="209"/>
                </a:moveTo>
                <a:cubicBezTo>
                  <a:pt x="168" y="204"/>
                  <a:pt x="168" y="204"/>
                  <a:pt x="168" y="204"/>
                </a:cubicBezTo>
                <a:cubicBezTo>
                  <a:pt x="168" y="156"/>
                  <a:pt x="168" y="156"/>
                  <a:pt x="168" y="156"/>
                </a:cubicBezTo>
                <a:cubicBezTo>
                  <a:pt x="168" y="155"/>
                  <a:pt x="168" y="155"/>
                  <a:pt x="168" y="155"/>
                </a:cubicBezTo>
                <a:cubicBezTo>
                  <a:pt x="168" y="154"/>
                  <a:pt x="168" y="152"/>
                  <a:pt x="168" y="151"/>
                </a:cubicBezTo>
                <a:cubicBezTo>
                  <a:pt x="168" y="139"/>
                  <a:pt x="168" y="139"/>
                  <a:pt x="168" y="139"/>
                </a:cubicBezTo>
                <a:cubicBezTo>
                  <a:pt x="166" y="141"/>
                  <a:pt x="166" y="141"/>
                  <a:pt x="166" y="141"/>
                </a:cubicBezTo>
                <a:cubicBezTo>
                  <a:pt x="164" y="142"/>
                  <a:pt x="161" y="141"/>
                  <a:pt x="160" y="138"/>
                </a:cubicBezTo>
                <a:cubicBezTo>
                  <a:pt x="159" y="136"/>
                  <a:pt x="159" y="136"/>
                  <a:pt x="159" y="136"/>
                </a:cubicBezTo>
                <a:cubicBezTo>
                  <a:pt x="159" y="160"/>
                  <a:pt x="159" y="160"/>
                  <a:pt x="159" y="160"/>
                </a:cubicBezTo>
                <a:cubicBezTo>
                  <a:pt x="165" y="172"/>
                  <a:pt x="165" y="172"/>
                  <a:pt x="165" y="172"/>
                </a:cubicBezTo>
                <a:cubicBezTo>
                  <a:pt x="165" y="172"/>
                  <a:pt x="165" y="172"/>
                  <a:pt x="165" y="172"/>
                </a:cubicBezTo>
                <a:cubicBezTo>
                  <a:pt x="166" y="175"/>
                  <a:pt x="165" y="177"/>
                  <a:pt x="163" y="178"/>
                </a:cubicBezTo>
                <a:cubicBezTo>
                  <a:pt x="159" y="180"/>
                  <a:pt x="159" y="180"/>
                  <a:pt x="159" y="180"/>
                </a:cubicBezTo>
                <a:cubicBezTo>
                  <a:pt x="159" y="209"/>
                  <a:pt x="159" y="209"/>
                  <a:pt x="159" y="209"/>
                </a:cubicBezTo>
                <a:close/>
                <a:moveTo>
                  <a:pt x="168" y="16"/>
                </a:moveTo>
                <a:cubicBezTo>
                  <a:pt x="168" y="15"/>
                  <a:pt x="168" y="15"/>
                  <a:pt x="168" y="15"/>
                </a:cubicBezTo>
                <a:cubicBezTo>
                  <a:pt x="166" y="11"/>
                  <a:pt x="163" y="7"/>
                  <a:pt x="159" y="5"/>
                </a:cubicBezTo>
                <a:cubicBezTo>
                  <a:pt x="159" y="40"/>
                  <a:pt x="159" y="40"/>
                  <a:pt x="159" y="40"/>
                </a:cubicBezTo>
                <a:cubicBezTo>
                  <a:pt x="163" y="49"/>
                  <a:pt x="163" y="49"/>
                  <a:pt x="163" y="49"/>
                </a:cubicBezTo>
                <a:cubicBezTo>
                  <a:pt x="163" y="49"/>
                  <a:pt x="163" y="49"/>
                  <a:pt x="163" y="49"/>
                </a:cubicBezTo>
                <a:cubicBezTo>
                  <a:pt x="166" y="55"/>
                  <a:pt x="164" y="61"/>
                  <a:pt x="159" y="65"/>
                </a:cubicBezTo>
                <a:cubicBezTo>
                  <a:pt x="159" y="82"/>
                  <a:pt x="159" y="82"/>
                  <a:pt x="159" y="82"/>
                </a:cubicBezTo>
                <a:cubicBezTo>
                  <a:pt x="168" y="78"/>
                  <a:pt x="168" y="78"/>
                  <a:pt x="168" y="78"/>
                </a:cubicBezTo>
                <a:cubicBezTo>
                  <a:pt x="168" y="16"/>
                  <a:pt x="168" y="16"/>
                  <a:pt x="168" y="16"/>
                </a:cubicBezTo>
                <a:close/>
                <a:moveTo>
                  <a:pt x="168" y="103"/>
                </a:moveTo>
                <a:cubicBezTo>
                  <a:pt x="168" y="114"/>
                  <a:pt x="168" y="114"/>
                  <a:pt x="168" y="114"/>
                </a:cubicBezTo>
                <a:cubicBezTo>
                  <a:pt x="159" y="118"/>
                  <a:pt x="159" y="118"/>
                  <a:pt x="159" y="118"/>
                </a:cubicBezTo>
                <a:cubicBezTo>
                  <a:pt x="159" y="108"/>
                  <a:pt x="159" y="108"/>
                  <a:pt x="159" y="108"/>
                </a:cubicBezTo>
                <a:lnTo>
                  <a:pt x="168" y="103"/>
                </a:lnTo>
                <a:close/>
                <a:moveTo>
                  <a:pt x="144" y="216"/>
                </a:moveTo>
                <a:cubicBezTo>
                  <a:pt x="159" y="209"/>
                  <a:pt x="159" y="209"/>
                  <a:pt x="159" y="209"/>
                </a:cubicBezTo>
                <a:cubicBezTo>
                  <a:pt x="159" y="180"/>
                  <a:pt x="159" y="180"/>
                  <a:pt x="159" y="180"/>
                </a:cubicBezTo>
                <a:cubicBezTo>
                  <a:pt x="144" y="187"/>
                  <a:pt x="144" y="187"/>
                  <a:pt x="144" y="187"/>
                </a:cubicBezTo>
                <a:cubicBezTo>
                  <a:pt x="144" y="216"/>
                  <a:pt x="144" y="216"/>
                  <a:pt x="144" y="216"/>
                </a:cubicBezTo>
                <a:close/>
                <a:moveTo>
                  <a:pt x="159" y="5"/>
                </a:moveTo>
                <a:cubicBezTo>
                  <a:pt x="155" y="2"/>
                  <a:pt x="149" y="0"/>
                  <a:pt x="144" y="0"/>
                </a:cubicBezTo>
                <a:cubicBezTo>
                  <a:pt x="144" y="22"/>
                  <a:pt x="144" y="22"/>
                  <a:pt x="144" y="22"/>
                </a:cubicBezTo>
                <a:cubicBezTo>
                  <a:pt x="148" y="23"/>
                  <a:pt x="152" y="25"/>
                  <a:pt x="154" y="30"/>
                </a:cubicBezTo>
                <a:cubicBezTo>
                  <a:pt x="159" y="40"/>
                  <a:pt x="159" y="40"/>
                  <a:pt x="159" y="40"/>
                </a:cubicBezTo>
                <a:cubicBezTo>
                  <a:pt x="159" y="5"/>
                  <a:pt x="159" y="5"/>
                  <a:pt x="159" y="5"/>
                </a:cubicBezTo>
                <a:close/>
                <a:moveTo>
                  <a:pt x="159" y="65"/>
                </a:moveTo>
                <a:cubicBezTo>
                  <a:pt x="159" y="82"/>
                  <a:pt x="159" y="82"/>
                  <a:pt x="159" y="82"/>
                </a:cubicBezTo>
                <a:cubicBezTo>
                  <a:pt x="144" y="89"/>
                  <a:pt x="144" y="89"/>
                  <a:pt x="144" y="89"/>
                </a:cubicBezTo>
                <a:cubicBezTo>
                  <a:pt x="144" y="72"/>
                  <a:pt x="144" y="72"/>
                  <a:pt x="144" y="72"/>
                </a:cubicBezTo>
                <a:cubicBezTo>
                  <a:pt x="157" y="66"/>
                  <a:pt x="157" y="66"/>
                  <a:pt x="157" y="66"/>
                </a:cubicBezTo>
                <a:cubicBezTo>
                  <a:pt x="158" y="66"/>
                  <a:pt x="159" y="66"/>
                  <a:pt x="159" y="65"/>
                </a:cubicBezTo>
                <a:close/>
                <a:moveTo>
                  <a:pt x="159" y="108"/>
                </a:moveTo>
                <a:cubicBezTo>
                  <a:pt x="159" y="118"/>
                  <a:pt x="159" y="118"/>
                  <a:pt x="159" y="118"/>
                </a:cubicBezTo>
                <a:cubicBezTo>
                  <a:pt x="156" y="120"/>
                  <a:pt x="156" y="120"/>
                  <a:pt x="156" y="120"/>
                </a:cubicBezTo>
                <a:cubicBezTo>
                  <a:pt x="154" y="121"/>
                  <a:pt x="153" y="123"/>
                  <a:pt x="154" y="126"/>
                </a:cubicBezTo>
                <a:cubicBezTo>
                  <a:pt x="159" y="136"/>
                  <a:pt x="159" y="136"/>
                  <a:pt x="159" y="136"/>
                </a:cubicBezTo>
                <a:cubicBezTo>
                  <a:pt x="159" y="160"/>
                  <a:pt x="159" y="160"/>
                  <a:pt x="159" y="160"/>
                </a:cubicBezTo>
                <a:cubicBezTo>
                  <a:pt x="159" y="159"/>
                  <a:pt x="159" y="159"/>
                  <a:pt x="159" y="159"/>
                </a:cubicBezTo>
                <a:cubicBezTo>
                  <a:pt x="158" y="157"/>
                  <a:pt x="155" y="156"/>
                  <a:pt x="153" y="157"/>
                </a:cubicBezTo>
                <a:cubicBezTo>
                  <a:pt x="144" y="162"/>
                  <a:pt x="144" y="162"/>
                  <a:pt x="144" y="162"/>
                </a:cubicBezTo>
                <a:cubicBezTo>
                  <a:pt x="144" y="151"/>
                  <a:pt x="144" y="151"/>
                  <a:pt x="144" y="151"/>
                </a:cubicBezTo>
                <a:cubicBezTo>
                  <a:pt x="149" y="148"/>
                  <a:pt x="149" y="148"/>
                  <a:pt x="149" y="148"/>
                </a:cubicBezTo>
                <a:cubicBezTo>
                  <a:pt x="151" y="147"/>
                  <a:pt x="152" y="145"/>
                  <a:pt x="151" y="143"/>
                </a:cubicBezTo>
                <a:cubicBezTo>
                  <a:pt x="151" y="143"/>
                  <a:pt x="151" y="143"/>
                  <a:pt x="151" y="143"/>
                </a:cubicBezTo>
                <a:cubicBezTo>
                  <a:pt x="145" y="130"/>
                  <a:pt x="145" y="130"/>
                  <a:pt x="145" y="130"/>
                </a:cubicBezTo>
                <a:cubicBezTo>
                  <a:pt x="145" y="129"/>
                  <a:pt x="144" y="129"/>
                  <a:pt x="144" y="128"/>
                </a:cubicBezTo>
                <a:cubicBezTo>
                  <a:pt x="144" y="104"/>
                  <a:pt x="144" y="104"/>
                  <a:pt x="144" y="104"/>
                </a:cubicBezTo>
                <a:cubicBezTo>
                  <a:pt x="146" y="109"/>
                  <a:pt x="146" y="109"/>
                  <a:pt x="146" y="109"/>
                </a:cubicBezTo>
                <a:cubicBezTo>
                  <a:pt x="147" y="111"/>
                  <a:pt x="150" y="112"/>
                  <a:pt x="152" y="111"/>
                </a:cubicBezTo>
                <a:lnTo>
                  <a:pt x="159" y="108"/>
                </a:lnTo>
                <a:close/>
                <a:moveTo>
                  <a:pt x="132" y="2"/>
                </a:moveTo>
                <a:cubicBezTo>
                  <a:pt x="123" y="7"/>
                  <a:pt x="123" y="7"/>
                  <a:pt x="123" y="7"/>
                </a:cubicBezTo>
                <a:cubicBezTo>
                  <a:pt x="123" y="30"/>
                  <a:pt x="123" y="30"/>
                  <a:pt x="123" y="30"/>
                </a:cubicBezTo>
                <a:cubicBezTo>
                  <a:pt x="137" y="23"/>
                  <a:pt x="137" y="23"/>
                  <a:pt x="137" y="23"/>
                </a:cubicBezTo>
                <a:cubicBezTo>
                  <a:pt x="139" y="22"/>
                  <a:pt x="142" y="22"/>
                  <a:pt x="144" y="22"/>
                </a:cubicBezTo>
                <a:cubicBezTo>
                  <a:pt x="144" y="0"/>
                  <a:pt x="144" y="0"/>
                  <a:pt x="144" y="0"/>
                </a:cubicBezTo>
                <a:cubicBezTo>
                  <a:pt x="140" y="0"/>
                  <a:pt x="136" y="1"/>
                  <a:pt x="132" y="2"/>
                </a:cubicBezTo>
                <a:close/>
                <a:moveTo>
                  <a:pt x="123" y="225"/>
                </a:moveTo>
                <a:cubicBezTo>
                  <a:pt x="144" y="216"/>
                  <a:pt x="144" y="216"/>
                  <a:pt x="144" y="216"/>
                </a:cubicBezTo>
                <a:cubicBezTo>
                  <a:pt x="144" y="187"/>
                  <a:pt x="144" y="187"/>
                  <a:pt x="144" y="187"/>
                </a:cubicBezTo>
                <a:cubicBezTo>
                  <a:pt x="135" y="191"/>
                  <a:pt x="135" y="191"/>
                  <a:pt x="135" y="191"/>
                </a:cubicBezTo>
                <a:cubicBezTo>
                  <a:pt x="133" y="192"/>
                  <a:pt x="130" y="191"/>
                  <a:pt x="129" y="189"/>
                </a:cubicBezTo>
                <a:cubicBezTo>
                  <a:pt x="123" y="177"/>
                  <a:pt x="123" y="177"/>
                  <a:pt x="123" y="177"/>
                </a:cubicBezTo>
                <a:cubicBezTo>
                  <a:pt x="123" y="225"/>
                  <a:pt x="123" y="225"/>
                  <a:pt x="123" y="225"/>
                </a:cubicBezTo>
                <a:close/>
                <a:moveTo>
                  <a:pt x="144" y="72"/>
                </a:moveTo>
                <a:cubicBezTo>
                  <a:pt x="144" y="89"/>
                  <a:pt x="144" y="89"/>
                  <a:pt x="144" y="89"/>
                </a:cubicBezTo>
                <a:cubicBezTo>
                  <a:pt x="142" y="90"/>
                  <a:pt x="142" y="90"/>
                  <a:pt x="142" y="90"/>
                </a:cubicBezTo>
                <a:cubicBezTo>
                  <a:pt x="140" y="91"/>
                  <a:pt x="139" y="94"/>
                  <a:pt x="140" y="96"/>
                </a:cubicBezTo>
                <a:cubicBezTo>
                  <a:pt x="144" y="104"/>
                  <a:pt x="144" y="104"/>
                  <a:pt x="144" y="104"/>
                </a:cubicBezTo>
                <a:cubicBezTo>
                  <a:pt x="144" y="128"/>
                  <a:pt x="144" y="128"/>
                  <a:pt x="144" y="128"/>
                </a:cubicBezTo>
                <a:cubicBezTo>
                  <a:pt x="143" y="127"/>
                  <a:pt x="141" y="127"/>
                  <a:pt x="139" y="128"/>
                </a:cubicBezTo>
                <a:cubicBezTo>
                  <a:pt x="123" y="135"/>
                  <a:pt x="123" y="135"/>
                  <a:pt x="123" y="135"/>
                </a:cubicBezTo>
                <a:cubicBezTo>
                  <a:pt x="123" y="125"/>
                  <a:pt x="123" y="125"/>
                  <a:pt x="123" y="125"/>
                </a:cubicBezTo>
                <a:cubicBezTo>
                  <a:pt x="135" y="119"/>
                  <a:pt x="135" y="119"/>
                  <a:pt x="135" y="119"/>
                </a:cubicBezTo>
                <a:cubicBezTo>
                  <a:pt x="137" y="118"/>
                  <a:pt x="138" y="115"/>
                  <a:pt x="137" y="113"/>
                </a:cubicBezTo>
                <a:cubicBezTo>
                  <a:pt x="137" y="113"/>
                  <a:pt x="137" y="113"/>
                  <a:pt x="137" y="113"/>
                </a:cubicBezTo>
                <a:cubicBezTo>
                  <a:pt x="131" y="100"/>
                  <a:pt x="131" y="100"/>
                  <a:pt x="131" y="100"/>
                </a:cubicBezTo>
                <a:cubicBezTo>
                  <a:pt x="130" y="98"/>
                  <a:pt x="128" y="97"/>
                  <a:pt x="126" y="98"/>
                </a:cubicBezTo>
                <a:cubicBezTo>
                  <a:pt x="123" y="99"/>
                  <a:pt x="123" y="99"/>
                  <a:pt x="123" y="99"/>
                </a:cubicBezTo>
                <a:cubicBezTo>
                  <a:pt x="123" y="82"/>
                  <a:pt x="123" y="82"/>
                  <a:pt x="123" y="82"/>
                </a:cubicBezTo>
                <a:cubicBezTo>
                  <a:pt x="144" y="72"/>
                  <a:pt x="144" y="72"/>
                  <a:pt x="144" y="72"/>
                </a:cubicBezTo>
                <a:close/>
                <a:moveTo>
                  <a:pt x="144" y="151"/>
                </a:moveTo>
                <a:cubicBezTo>
                  <a:pt x="144" y="162"/>
                  <a:pt x="144" y="162"/>
                  <a:pt x="144" y="162"/>
                </a:cubicBezTo>
                <a:cubicBezTo>
                  <a:pt x="125" y="171"/>
                  <a:pt x="125" y="171"/>
                  <a:pt x="125" y="171"/>
                </a:cubicBezTo>
                <a:cubicBezTo>
                  <a:pt x="124" y="171"/>
                  <a:pt x="124" y="172"/>
                  <a:pt x="123" y="172"/>
                </a:cubicBezTo>
                <a:cubicBezTo>
                  <a:pt x="123" y="161"/>
                  <a:pt x="123" y="161"/>
                  <a:pt x="123" y="161"/>
                </a:cubicBezTo>
                <a:lnTo>
                  <a:pt x="144" y="151"/>
                </a:lnTo>
                <a:close/>
                <a:moveTo>
                  <a:pt x="123" y="7"/>
                </a:moveTo>
                <a:cubicBezTo>
                  <a:pt x="99" y="18"/>
                  <a:pt x="99" y="18"/>
                  <a:pt x="99" y="18"/>
                </a:cubicBezTo>
                <a:cubicBezTo>
                  <a:pt x="99" y="41"/>
                  <a:pt x="99" y="41"/>
                  <a:pt x="99" y="41"/>
                </a:cubicBezTo>
                <a:cubicBezTo>
                  <a:pt x="123" y="30"/>
                  <a:pt x="123" y="30"/>
                  <a:pt x="123" y="30"/>
                </a:cubicBezTo>
                <a:cubicBezTo>
                  <a:pt x="123" y="7"/>
                  <a:pt x="123" y="7"/>
                  <a:pt x="123" y="7"/>
                </a:cubicBezTo>
                <a:close/>
                <a:moveTo>
                  <a:pt x="99" y="236"/>
                </a:moveTo>
                <a:cubicBezTo>
                  <a:pt x="100" y="236"/>
                  <a:pt x="102" y="235"/>
                  <a:pt x="103" y="235"/>
                </a:cubicBezTo>
                <a:cubicBezTo>
                  <a:pt x="123" y="225"/>
                  <a:pt x="123" y="225"/>
                  <a:pt x="123" y="225"/>
                </a:cubicBezTo>
                <a:cubicBezTo>
                  <a:pt x="123" y="177"/>
                  <a:pt x="123" y="177"/>
                  <a:pt x="123" y="177"/>
                </a:cubicBezTo>
                <a:cubicBezTo>
                  <a:pt x="123" y="176"/>
                  <a:pt x="123" y="176"/>
                  <a:pt x="123" y="176"/>
                </a:cubicBezTo>
                <a:cubicBezTo>
                  <a:pt x="122" y="175"/>
                  <a:pt x="123" y="174"/>
                  <a:pt x="123" y="172"/>
                </a:cubicBezTo>
                <a:cubicBezTo>
                  <a:pt x="123" y="161"/>
                  <a:pt x="123" y="161"/>
                  <a:pt x="123" y="161"/>
                </a:cubicBezTo>
                <a:cubicBezTo>
                  <a:pt x="121" y="162"/>
                  <a:pt x="121" y="162"/>
                  <a:pt x="121" y="162"/>
                </a:cubicBezTo>
                <a:cubicBezTo>
                  <a:pt x="119" y="163"/>
                  <a:pt x="116" y="162"/>
                  <a:pt x="115" y="159"/>
                </a:cubicBezTo>
                <a:cubicBezTo>
                  <a:pt x="109" y="147"/>
                  <a:pt x="109" y="147"/>
                  <a:pt x="109" y="147"/>
                </a:cubicBezTo>
                <a:cubicBezTo>
                  <a:pt x="108" y="145"/>
                  <a:pt x="109" y="142"/>
                  <a:pt x="111" y="141"/>
                </a:cubicBezTo>
                <a:cubicBezTo>
                  <a:pt x="123" y="135"/>
                  <a:pt x="123" y="135"/>
                  <a:pt x="123" y="135"/>
                </a:cubicBezTo>
                <a:cubicBezTo>
                  <a:pt x="123" y="125"/>
                  <a:pt x="123" y="125"/>
                  <a:pt x="123" y="125"/>
                </a:cubicBezTo>
                <a:cubicBezTo>
                  <a:pt x="107" y="132"/>
                  <a:pt x="107" y="132"/>
                  <a:pt x="107" y="132"/>
                </a:cubicBezTo>
                <a:cubicBezTo>
                  <a:pt x="105" y="133"/>
                  <a:pt x="102" y="132"/>
                  <a:pt x="101" y="130"/>
                </a:cubicBezTo>
                <a:cubicBezTo>
                  <a:pt x="99" y="124"/>
                  <a:pt x="99" y="124"/>
                  <a:pt x="99" y="124"/>
                </a:cubicBezTo>
                <a:cubicBezTo>
                  <a:pt x="99" y="150"/>
                  <a:pt x="99" y="150"/>
                  <a:pt x="99" y="150"/>
                </a:cubicBezTo>
                <a:cubicBezTo>
                  <a:pt x="99" y="150"/>
                  <a:pt x="99" y="151"/>
                  <a:pt x="100" y="151"/>
                </a:cubicBezTo>
                <a:cubicBezTo>
                  <a:pt x="106" y="164"/>
                  <a:pt x="106" y="164"/>
                  <a:pt x="106" y="164"/>
                </a:cubicBezTo>
                <a:cubicBezTo>
                  <a:pt x="106" y="164"/>
                  <a:pt x="106" y="164"/>
                  <a:pt x="106" y="164"/>
                </a:cubicBezTo>
                <a:cubicBezTo>
                  <a:pt x="107" y="166"/>
                  <a:pt x="106" y="169"/>
                  <a:pt x="104" y="170"/>
                </a:cubicBezTo>
                <a:cubicBezTo>
                  <a:pt x="99" y="172"/>
                  <a:pt x="99" y="172"/>
                  <a:pt x="99" y="172"/>
                </a:cubicBezTo>
                <a:cubicBezTo>
                  <a:pt x="99" y="183"/>
                  <a:pt x="99" y="183"/>
                  <a:pt x="99" y="183"/>
                </a:cubicBezTo>
                <a:cubicBezTo>
                  <a:pt x="108" y="179"/>
                  <a:pt x="108" y="179"/>
                  <a:pt x="108" y="179"/>
                </a:cubicBezTo>
                <a:cubicBezTo>
                  <a:pt x="110" y="178"/>
                  <a:pt x="113" y="179"/>
                  <a:pt x="114" y="181"/>
                </a:cubicBezTo>
                <a:cubicBezTo>
                  <a:pt x="120" y="194"/>
                  <a:pt x="120" y="194"/>
                  <a:pt x="120" y="194"/>
                </a:cubicBezTo>
                <a:cubicBezTo>
                  <a:pt x="120" y="194"/>
                  <a:pt x="120" y="194"/>
                  <a:pt x="120" y="194"/>
                </a:cubicBezTo>
                <a:cubicBezTo>
                  <a:pt x="121" y="196"/>
                  <a:pt x="120" y="198"/>
                  <a:pt x="118" y="199"/>
                </a:cubicBezTo>
                <a:cubicBezTo>
                  <a:pt x="99" y="208"/>
                  <a:pt x="99" y="208"/>
                  <a:pt x="99" y="208"/>
                </a:cubicBezTo>
                <a:cubicBezTo>
                  <a:pt x="99" y="236"/>
                  <a:pt x="99" y="236"/>
                  <a:pt x="99" y="236"/>
                </a:cubicBezTo>
                <a:close/>
                <a:moveTo>
                  <a:pt x="123" y="82"/>
                </a:moveTo>
                <a:cubicBezTo>
                  <a:pt x="123" y="99"/>
                  <a:pt x="123" y="99"/>
                  <a:pt x="123" y="99"/>
                </a:cubicBezTo>
                <a:cubicBezTo>
                  <a:pt x="99" y="111"/>
                  <a:pt x="99" y="111"/>
                  <a:pt x="99" y="111"/>
                </a:cubicBezTo>
                <a:cubicBezTo>
                  <a:pt x="99" y="94"/>
                  <a:pt x="99" y="94"/>
                  <a:pt x="99" y="94"/>
                </a:cubicBezTo>
                <a:lnTo>
                  <a:pt x="123" y="82"/>
                </a:lnTo>
                <a:close/>
                <a:moveTo>
                  <a:pt x="99" y="18"/>
                </a:moveTo>
                <a:cubicBezTo>
                  <a:pt x="71" y="31"/>
                  <a:pt x="71" y="31"/>
                  <a:pt x="71" y="31"/>
                </a:cubicBezTo>
                <a:cubicBezTo>
                  <a:pt x="71" y="54"/>
                  <a:pt x="71" y="54"/>
                  <a:pt x="71" y="54"/>
                </a:cubicBezTo>
                <a:cubicBezTo>
                  <a:pt x="99" y="41"/>
                  <a:pt x="99" y="41"/>
                  <a:pt x="99" y="41"/>
                </a:cubicBezTo>
                <a:cubicBezTo>
                  <a:pt x="99" y="18"/>
                  <a:pt x="99" y="18"/>
                  <a:pt x="99" y="18"/>
                </a:cubicBezTo>
                <a:close/>
                <a:moveTo>
                  <a:pt x="71" y="227"/>
                </a:moveTo>
                <a:cubicBezTo>
                  <a:pt x="77" y="235"/>
                  <a:pt x="88" y="239"/>
                  <a:pt x="99" y="236"/>
                </a:cubicBezTo>
                <a:cubicBezTo>
                  <a:pt x="99" y="208"/>
                  <a:pt x="99" y="208"/>
                  <a:pt x="99" y="208"/>
                </a:cubicBezTo>
                <a:cubicBezTo>
                  <a:pt x="89" y="212"/>
                  <a:pt x="89" y="212"/>
                  <a:pt x="89" y="212"/>
                </a:cubicBezTo>
                <a:cubicBezTo>
                  <a:pt x="87" y="213"/>
                  <a:pt x="85" y="213"/>
                  <a:pt x="84" y="210"/>
                </a:cubicBezTo>
                <a:cubicBezTo>
                  <a:pt x="78" y="197"/>
                  <a:pt x="78" y="197"/>
                  <a:pt x="78" y="197"/>
                </a:cubicBezTo>
                <a:cubicBezTo>
                  <a:pt x="77" y="195"/>
                  <a:pt x="78" y="193"/>
                  <a:pt x="80" y="192"/>
                </a:cubicBezTo>
                <a:cubicBezTo>
                  <a:pt x="99" y="183"/>
                  <a:pt x="99" y="183"/>
                  <a:pt x="99" y="183"/>
                </a:cubicBezTo>
                <a:cubicBezTo>
                  <a:pt x="99" y="172"/>
                  <a:pt x="99" y="172"/>
                  <a:pt x="99" y="172"/>
                </a:cubicBezTo>
                <a:cubicBezTo>
                  <a:pt x="75" y="183"/>
                  <a:pt x="75" y="183"/>
                  <a:pt x="75" y="183"/>
                </a:cubicBezTo>
                <a:cubicBezTo>
                  <a:pt x="74" y="184"/>
                  <a:pt x="72" y="183"/>
                  <a:pt x="71" y="182"/>
                </a:cubicBezTo>
                <a:cubicBezTo>
                  <a:pt x="71" y="227"/>
                  <a:pt x="71" y="227"/>
                  <a:pt x="71" y="227"/>
                </a:cubicBezTo>
                <a:close/>
                <a:moveTo>
                  <a:pt x="99" y="94"/>
                </a:moveTo>
                <a:cubicBezTo>
                  <a:pt x="99" y="111"/>
                  <a:pt x="99" y="111"/>
                  <a:pt x="99" y="111"/>
                </a:cubicBezTo>
                <a:cubicBezTo>
                  <a:pt x="97" y="111"/>
                  <a:pt x="97" y="111"/>
                  <a:pt x="97" y="111"/>
                </a:cubicBezTo>
                <a:cubicBezTo>
                  <a:pt x="95" y="112"/>
                  <a:pt x="94" y="115"/>
                  <a:pt x="95" y="117"/>
                </a:cubicBezTo>
                <a:cubicBezTo>
                  <a:pt x="99" y="124"/>
                  <a:pt x="99" y="124"/>
                  <a:pt x="99" y="124"/>
                </a:cubicBezTo>
                <a:cubicBezTo>
                  <a:pt x="99" y="150"/>
                  <a:pt x="99" y="150"/>
                  <a:pt x="99" y="150"/>
                </a:cubicBezTo>
                <a:cubicBezTo>
                  <a:pt x="97" y="149"/>
                  <a:pt x="96" y="148"/>
                  <a:pt x="94" y="149"/>
                </a:cubicBezTo>
                <a:cubicBezTo>
                  <a:pt x="71" y="160"/>
                  <a:pt x="71" y="160"/>
                  <a:pt x="71" y="160"/>
                </a:cubicBezTo>
                <a:cubicBezTo>
                  <a:pt x="71" y="149"/>
                  <a:pt x="71" y="149"/>
                  <a:pt x="71" y="149"/>
                </a:cubicBezTo>
                <a:cubicBezTo>
                  <a:pt x="90" y="140"/>
                  <a:pt x="90" y="140"/>
                  <a:pt x="90" y="140"/>
                </a:cubicBezTo>
                <a:cubicBezTo>
                  <a:pt x="92" y="139"/>
                  <a:pt x="93" y="136"/>
                  <a:pt x="92" y="134"/>
                </a:cubicBezTo>
                <a:cubicBezTo>
                  <a:pt x="92" y="134"/>
                  <a:pt x="92" y="134"/>
                  <a:pt x="92" y="134"/>
                </a:cubicBezTo>
                <a:cubicBezTo>
                  <a:pt x="86" y="122"/>
                  <a:pt x="86" y="122"/>
                  <a:pt x="86" y="122"/>
                </a:cubicBezTo>
                <a:cubicBezTo>
                  <a:pt x="85" y="119"/>
                  <a:pt x="82" y="118"/>
                  <a:pt x="80" y="119"/>
                </a:cubicBezTo>
                <a:cubicBezTo>
                  <a:pt x="71" y="124"/>
                  <a:pt x="71" y="124"/>
                  <a:pt x="71" y="124"/>
                </a:cubicBezTo>
                <a:cubicBezTo>
                  <a:pt x="71" y="107"/>
                  <a:pt x="71" y="107"/>
                  <a:pt x="71" y="107"/>
                </a:cubicBezTo>
                <a:lnTo>
                  <a:pt x="99" y="94"/>
                </a:lnTo>
                <a:close/>
                <a:moveTo>
                  <a:pt x="71" y="31"/>
                </a:moveTo>
                <a:cubicBezTo>
                  <a:pt x="20" y="55"/>
                  <a:pt x="20" y="55"/>
                  <a:pt x="20" y="55"/>
                </a:cubicBezTo>
                <a:cubicBezTo>
                  <a:pt x="6" y="62"/>
                  <a:pt x="0" y="78"/>
                  <a:pt x="7" y="91"/>
                </a:cubicBezTo>
                <a:cubicBezTo>
                  <a:pt x="68" y="222"/>
                  <a:pt x="68" y="222"/>
                  <a:pt x="68" y="222"/>
                </a:cubicBezTo>
                <a:cubicBezTo>
                  <a:pt x="69" y="223"/>
                  <a:pt x="70" y="225"/>
                  <a:pt x="71" y="227"/>
                </a:cubicBezTo>
                <a:cubicBezTo>
                  <a:pt x="71" y="182"/>
                  <a:pt x="71" y="182"/>
                  <a:pt x="71" y="182"/>
                </a:cubicBezTo>
                <a:cubicBezTo>
                  <a:pt x="71" y="182"/>
                  <a:pt x="70" y="181"/>
                  <a:pt x="70" y="181"/>
                </a:cubicBezTo>
                <a:cubicBezTo>
                  <a:pt x="64" y="168"/>
                  <a:pt x="64" y="168"/>
                  <a:pt x="64" y="168"/>
                </a:cubicBezTo>
                <a:cubicBezTo>
                  <a:pt x="63" y="166"/>
                  <a:pt x="64" y="163"/>
                  <a:pt x="66" y="162"/>
                </a:cubicBezTo>
                <a:cubicBezTo>
                  <a:pt x="71" y="160"/>
                  <a:pt x="71" y="160"/>
                  <a:pt x="71" y="160"/>
                </a:cubicBezTo>
                <a:cubicBezTo>
                  <a:pt x="71" y="149"/>
                  <a:pt x="71" y="149"/>
                  <a:pt x="71" y="149"/>
                </a:cubicBezTo>
                <a:cubicBezTo>
                  <a:pt x="62" y="153"/>
                  <a:pt x="62" y="153"/>
                  <a:pt x="62" y="153"/>
                </a:cubicBezTo>
                <a:cubicBezTo>
                  <a:pt x="60" y="154"/>
                  <a:pt x="57" y="153"/>
                  <a:pt x="56" y="151"/>
                </a:cubicBezTo>
                <a:cubicBezTo>
                  <a:pt x="50" y="138"/>
                  <a:pt x="50" y="138"/>
                  <a:pt x="50" y="138"/>
                </a:cubicBezTo>
                <a:cubicBezTo>
                  <a:pt x="49" y="136"/>
                  <a:pt x="50" y="134"/>
                  <a:pt x="52" y="133"/>
                </a:cubicBezTo>
                <a:cubicBezTo>
                  <a:pt x="71" y="124"/>
                  <a:pt x="71" y="124"/>
                  <a:pt x="71" y="124"/>
                </a:cubicBezTo>
                <a:cubicBezTo>
                  <a:pt x="71" y="107"/>
                  <a:pt x="71" y="107"/>
                  <a:pt x="71" y="107"/>
                </a:cubicBezTo>
                <a:cubicBezTo>
                  <a:pt x="53" y="115"/>
                  <a:pt x="53" y="115"/>
                  <a:pt x="53" y="115"/>
                </a:cubicBezTo>
                <a:cubicBezTo>
                  <a:pt x="46" y="118"/>
                  <a:pt x="38" y="116"/>
                  <a:pt x="35" y="109"/>
                </a:cubicBezTo>
                <a:cubicBezTo>
                  <a:pt x="26" y="89"/>
                  <a:pt x="26" y="89"/>
                  <a:pt x="26" y="89"/>
                </a:cubicBezTo>
                <a:cubicBezTo>
                  <a:pt x="23" y="83"/>
                  <a:pt x="26" y="75"/>
                  <a:pt x="33" y="72"/>
                </a:cubicBezTo>
                <a:cubicBezTo>
                  <a:pt x="71" y="54"/>
                  <a:pt x="71" y="54"/>
                  <a:pt x="71" y="54"/>
                </a:cubicBezTo>
                <a:lnTo>
                  <a:pt x="71" y="3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11" name="Freeform 72"/>
          <p:cNvSpPr>
            <a:spLocks noEditPoints="1"/>
          </p:cNvSpPr>
          <p:nvPr/>
        </p:nvSpPr>
        <p:spPr bwMode="auto">
          <a:xfrm>
            <a:off x="5704231" y="1759498"/>
            <a:ext cx="599919" cy="391614"/>
          </a:xfrm>
          <a:custGeom>
            <a:avLst/>
            <a:gdLst>
              <a:gd name="T0" fmla="*/ 82 w 367"/>
              <a:gd name="T1" fmla="*/ 27 h 240"/>
              <a:gd name="T2" fmla="*/ 367 w 367"/>
              <a:gd name="T3" fmla="*/ 120 h 240"/>
              <a:gd name="T4" fmla="*/ 82 w 367"/>
              <a:gd name="T5" fmla="*/ 213 h 240"/>
              <a:gd name="T6" fmla="*/ 82 w 367"/>
              <a:gd name="T7" fmla="*/ 177 h 240"/>
              <a:gd name="T8" fmla="*/ 127 w 367"/>
              <a:gd name="T9" fmla="*/ 143 h 240"/>
              <a:gd name="T10" fmla="*/ 127 w 367"/>
              <a:gd name="T11" fmla="*/ 87 h 240"/>
              <a:gd name="T12" fmla="*/ 138 w 367"/>
              <a:gd name="T13" fmla="*/ 87 h 240"/>
              <a:gd name="T14" fmla="*/ 138 w 367"/>
              <a:gd name="T15" fmla="*/ 64 h 240"/>
              <a:gd name="T16" fmla="*/ 127 w 367"/>
              <a:gd name="T17" fmla="*/ 64 h 240"/>
              <a:gd name="T18" fmla="*/ 102 w 367"/>
              <a:gd name="T19" fmla="*/ 64 h 240"/>
              <a:gd name="T20" fmla="*/ 91 w 367"/>
              <a:gd name="T21" fmla="*/ 64 h 240"/>
              <a:gd name="T22" fmla="*/ 91 w 367"/>
              <a:gd name="T23" fmla="*/ 87 h 240"/>
              <a:gd name="T24" fmla="*/ 102 w 367"/>
              <a:gd name="T25" fmla="*/ 87 h 240"/>
              <a:gd name="T26" fmla="*/ 102 w 367"/>
              <a:gd name="T27" fmla="*/ 143 h 240"/>
              <a:gd name="T28" fmla="*/ 82 w 367"/>
              <a:gd name="T29" fmla="*/ 156 h 240"/>
              <a:gd name="T30" fmla="*/ 82 w 367"/>
              <a:gd name="T31" fmla="*/ 27 h 240"/>
              <a:gd name="T32" fmla="*/ 0 w 367"/>
              <a:gd name="T33" fmla="*/ 0 h 240"/>
              <a:gd name="T34" fmla="*/ 82 w 367"/>
              <a:gd name="T35" fmla="*/ 27 h 240"/>
              <a:gd name="T36" fmla="*/ 82 w 367"/>
              <a:gd name="T37" fmla="*/ 156 h 240"/>
              <a:gd name="T38" fmla="*/ 82 w 367"/>
              <a:gd name="T39" fmla="*/ 156 h 240"/>
              <a:gd name="T40" fmla="*/ 62 w 367"/>
              <a:gd name="T41" fmla="*/ 143 h 240"/>
              <a:gd name="T42" fmla="*/ 62 w 367"/>
              <a:gd name="T43" fmla="*/ 87 h 240"/>
              <a:gd name="T44" fmla="*/ 73 w 367"/>
              <a:gd name="T45" fmla="*/ 87 h 240"/>
              <a:gd name="T46" fmla="*/ 73 w 367"/>
              <a:gd name="T47" fmla="*/ 64 h 240"/>
              <a:gd name="T48" fmla="*/ 62 w 367"/>
              <a:gd name="T49" fmla="*/ 64 h 240"/>
              <a:gd name="T50" fmla="*/ 37 w 367"/>
              <a:gd name="T51" fmla="*/ 64 h 240"/>
              <a:gd name="T52" fmla="*/ 26 w 367"/>
              <a:gd name="T53" fmla="*/ 64 h 240"/>
              <a:gd name="T54" fmla="*/ 26 w 367"/>
              <a:gd name="T55" fmla="*/ 87 h 240"/>
              <a:gd name="T56" fmla="*/ 37 w 367"/>
              <a:gd name="T57" fmla="*/ 87 h 240"/>
              <a:gd name="T58" fmla="*/ 37 w 367"/>
              <a:gd name="T59" fmla="*/ 143 h 240"/>
              <a:gd name="T60" fmla="*/ 82 w 367"/>
              <a:gd name="T61" fmla="*/ 177 h 240"/>
              <a:gd name="T62" fmla="*/ 82 w 367"/>
              <a:gd name="T63" fmla="*/ 177 h 240"/>
              <a:gd name="T64" fmla="*/ 82 w 367"/>
              <a:gd name="T65" fmla="*/ 213 h 240"/>
              <a:gd name="T66" fmla="*/ 0 w 367"/>
              <a:gd name="T67" fmla="*/ 240 h 240"/>
              <a:gd name="T68" fmla="*/ 0 w 367"/>
              <a:gd name="T69"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7" h="240">
                <a:moveTo>
                  <a:pt x="82" y="27"/>
                </a:moveTo>
                <a:cubicBezTo>
                  <a:pt x="367" y="120"/>
                  <a:pt x="367" y="120"/>
                  <a:pt x="367" y="120"/>
                </a:cubicBezTo>
                <a:cubicBezTo>
                  <a:pt x="82" y="213"/>
                  <a:pt x="82" y="213"/>
                  <a:pt x="82" y="213"/>
                </a:cubicBezTo>
                <a:cubicBezTo>
                  <a:pt x="82" y="177"/>
                  <a:pt x="82" y="177"/>
                  <a:pt x="82" y="177"/>
                </a:cubicBezTo>
                <a:cubicBezTo>
                  <a:pt x="107" y="177"/>
                  <a:pt x="127" y="162"/>
                  <a:pt x="127" y="143"/>
                </a:cubicBezTo>
                <a:cubicBezTo>
                  <a:pt x="127" y="87"/>
                  <a:pt x="127" y="87"/>
                  <a:pt x="127" y="87"/>
                </a:cubicBezTo>
                <a:cubicBezTo>
                  <a:pt x="138" y="87"/>
                  <a:pt x="138" y="87"/>
                  <a:pt x="138" y="87"/>
                </a:cubicBezTo>
                <a:cubicBezTo>
                  <a:pt x="138" y="64"/>
                  <a:pt x="138" y="64"/>
                  <a:pt x="138" y="64"/>
                </a:cubicBezTo>
                <a:cubicBezTo>
                  <a:pt x="127" y="64"/>
                  <a:pt x="127" y="64"/>
                  <a:pt x="127" y="64"/>
                </a:cubicBezTo>
                <a:cubicBezTo>
                  <a:pt x="102" y="64"/>
                  <a:pt x="102" y="64"/>
                  <a:pt x="102" y="64"/>
                </a:cubicBezTo>
                <a:cubicBezTo>
                  <a:pt x="91" y="64"/>
                  <a:pt x="91" y="64"/>
                  <a:pt x="91" y="64"/>
                </a:cubicBezTo>
                <a:cubicBezTo>
                  <a:pt x="91" y="87"/>
                  <a:pt x="91" y="87"/>
                  <a:pt x="91" y="87"/>
                </a:cubicBezTo>
                <a:cubicBezTo>
                  <a:pt x="102" y="87"/>
                  <a:pt x="102" y="87"/>
                  <a:pt x="102" y="87"/>
                </a:cubicBezTo>
                <a:cubicBezTo>
                  <a:pt x="102" y="143"/>
                  <a:pt x="102" y="143"/>
                  <a:pt x="102" y="143"/>
                </a:cubicBezTo>
                <a:cubicBezTo>
                  <a:pt x="102" y="150"/>
                  <a:pt x="93" y="156"/>
                  <a:pt x="82" y="156"/>
                </a:cubicBezTo>
                <a:lnTo>
                  <a:pt x="82" y="27"/>
                </a:lnTo>
                <a:close/>
                <a:moveTo>
                  <a:pt x="0" y="0"/>
                </a:moveTo>
                <a:cubicBezTo>
                  <a:pt x="82" y="27"/>
                  <a:pt x="82" y="27"/>
                  <a:pt x="82" y="27"/>
                </a:cubicBezTo>
                <a:cubicBezTo>
                  <a:pt x="82" y="156"/>
                  <a:pt x="82" y="156"/>
                  <a:pt x="82" y="156"/>
                </a:cubicBezTo>
                <a:cubicBezTo>
                  <a:pt x="82" y="156"/>
                  <a:pt x="82" y="156"/>
                  <a:pt x="82" y="156"/>
                </a:cubicBezTo>
                <a:cubicBezTo>
                  <a:pt x="71" y="156"/>
                  <a:pt x="62" y="150"/>
                  <a:pt x="62" y="143"/>
                </a:cubicBezTo>
                <a:cubicBezTo>
                  <a:pt x="62" y="87"/>
                  <a:pt x="62" y="87"/>
                  <a:pt x="62" y="87"/>
                </a:cubicBezTo>
                <a:cubicBezTo>
                  <a:pt x="73" y="87"/>
                  <a:pt x="73" y="87"/>
                  <a:pt x="73" y="87"/>
                </a:cubicBezTo>
                <a:cubicBezTo>
                  <a:pt x="73" y="64"/>
                  <a:pt x="73" y="64"/>
                  <a:pt x="73" y="64"/>
                </a:cubicBezTo>
                <a:cubicBezTo>
                  <a:pt x="62" y="64"/>
                  <a:pt x="62" y="64"/>
                  <a:pt x="62" y="64"/>
                </a:cubicBezTo>
                <a:cubicBezTo>
                  <a:pt x="37" y="64"/>
                  <a:pt x="37" y="64"/>
                  <a:pt x="37" y="64"/>
                </a:cubicBezTo>
                <a:cubicBezTo>
                  <a:pt x="26" y="64"/>
                  <a:pt x="26" y="64"/>
                  <a:pt x="26" y="64"/>
                </a:cubicBezTo>
                <a:cubicBezTo>
                  <a:pt x="26" y="87"/>
                  <a:pt x="26" y="87"/>
                  <a:pt x="26" y="87"/>
                </a:cubicBezTo>
                <a:cubicBezTo>
                  <a:pt x="37" y="87"/>
                  <a:pt x="37" y="87"/>
                  <a:pt x="37" y="87"/>
                </a:cubicBezTo>
                <a:cubicBezTo>
                  <a:pt x="37" y="143"/>
                  <a:pt x="37" y="143"/>
                  <a:pt x="37" y="143"/>
                </a:cubicBezTo>
                <a:cubicBezTo>
                  <a:pt x="37" y="162"/>
                  <a:pt x="57" y="177"/>
                  <a:pt x="82" y="177"/>
                </a:cubicBezTo>
                <a:cubicBezTo>
                  <a:pt x="82" y="177"/>
                  <a:pt x="82" y="177"/>
                  <a:pt x="82" y="177"/>
                </a:cubicBezTo>
                <a:cubicBezTo>
                  <a:pt x="82" y="213"/>
                  <a:pt x="82" y="213"/>
                  <a:pt x="82" y="213"/>
                </a:cubicBezTo>
                <a:cubicBezTo>
                  <a:pt x="0" y="240"/>
                  <a:pt x="0" y="240"/>
                  <a:pt x="0" y="240"/>
                </a:cubicBezTo>
                <a:lnTo>
                  <a:pt x="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13" name="Freeform 74"/>
          <p:cNvSpPr>
            <a:spLocks noEditPoints="1"/>
          </p:cNvSpPr>
          <p:nvPr/>
        </p:nvSpPr>
        <p:spPr bwMode="auto">
          <a:xfrm>
            <a:off x="5801836" y="1348840"/>
            <a:ext cx="282105" cy="345191"/>
          </a:xfrm>
          <a:custGeom>
            <a:avLst/>
            <a:gdLst>
              <a:gd name="T0" fmla="*/ 172 w 172"/>
              <a:gd name="T1" fmla="*/ 9 h 211"/>
              <a:gd name="T2" fmla="*/ 121 w 172"/>
              <a:gd name="T3" fmla="*/ 37 h 211"/>
              <a:gd name="T4" fmla="*/ 143 w 172"/>
              <a:gd name="T5" fmla="*/ 211 h 211"/>
              <a:gd name="T6" fmla="*/ 124 w 172"/>
              <a:gd name="T7" fmla="*/ 165 h 211"/>
              <a:gd name="T8" fmla="*/ 131 w 172"/>
              <a:gd name="T9" fmla="*/ 108 h 211"/>
              <a:gd name="T10" fmla="*/ 121 w 172"/>
              <a:gd name="T11" fmla="*/ 86 h 211"/>
              <a:gd name="T12" fmla="*/ 129 w 172"/>
              <a:gd name="T13" fmla="*/ 146 h 211"/>
              <a:gd name="T14" fmla="*/ 127 w 172"/>
              <a:gd name="T15" fmla="*/ 116 h 211"/>
              <a:gd name="T16" fmla="*/ 121 w 172"/>
              <a:gd name="T17" fmla="*/ 156 h 211"/>
              <a:gd name="T18" fmla="*/ 121 w 172"/>
              <a:gd name="T19" fmla="*/ 9 h 211"/>
              <a:gd name="T20" fmla="*/ 98 w 172"/>
              <a:gd name="T21" fmla="*/ 37 h 211"/>
              <a:gd name="T22" fmla="*/ 110 w 172"/>
              <a:gd name="T23" fmla="*/ 88 h 211"/>
              <a:gd name="T24" fmla="*/ 100 w 172"/>
              <a:gd name="T25" fmla="*/ 81 h 211"/>
              <a:gd name="T26" fmla="*/ 121 w 172"/>
              <a:gd name="T27" fmla="*/ 211 h 211"/>
              <a:gd name="T28" fmla="*/ 101 w 172"/>
              <a:gd name="T29" fmla="*/ 163 h 211"/>
              <a:gd name="T30" fmla="*/ 121 w 172"/>
              <a:gd name="T31" fmla="*/ 211 h 211"/>
              <a:gd name="T32" fmla="*/ 113 w 172"/>
              <a:gd name="T33" fmla="*/ 148 h 211"/>
              <a:gd name="T34" fmla="*/ 121 w 172"/>
              <a:gd name="T35" fmla="*/ 156 h 211"/>
              <a:gd name="T36" fmla="*/ 98 w 172"/>
              <a:gd name="T37" fmla="*/ 0 h 211"/>
              <a:gd name="T38" fmla="*/ 71 w 172"/>
              <a:gd name="T39" fmla="*/ 0 h 211"/>
              <a:gd name="T40" fmla="*/ 98 w 172"/>
              <a:gd name="T41" fmla="*/ 80 h 211"/>
              <a:gd name="T42" fmla="*/ 71 w 172"/>
              <a:gd name="T43" fmla="*/ 37 h 211"/>
              <a:gd name="T44" fmla="*/ 71 w 172"/>
              <a:gd name="T45" fmla="*/ 166 h 211"/>
              <a:gd name="T46" fmla="*/ 98 w 172"/>
              <a:gd name="T47" fmla="*/ 141 h 211"/>
              <a:gd name="T48" fmla="*/ 98 w 172"/>
              <a:gd name="T49" fmla="*/ 160 h 211"/>
              <a:gd name="T50" fmla="*/ 74 w 172"/>
              <a:gd name="T51" fmla="*/ 124 h 211"/>
              <a:gd name="T52" fmla="*/ 71 w 172"/>
              <a:gd name="T53" fmla="*/ 118 h 211"/>
              <a:gd name="T54" fmla="*/ 71 w 172"/>
              <a:gd name="T55" fmla="*/ 98 h 211"/>
              <a:gd name="T56" fmla="*/ 71 w 172"/>
              <a:gd name="T57" fmla="*/ 0 h 211"/>
              <a:gd name="T58" fmla="*/ 60 w 172"/>
              <a:gd name="T59" fmla="*/ 0 h 211"/>
              <a:gd name="T60" fmla="*/ 71 w 172"/>
              <a:gd name="T61" fmla="*/ 88 h 211"/>
              <a:gd name="T62" fmla="*/ 60 w 172"/>
              <a:gd name="T63" fmla="*/ 37 h 211"/>
              <a:gd name="T64" fmla="*/ 60 w 172"/>
              <a:gd name="T65" fmla="*/ 120 h 211"/>
              <a:gd name="T66" fmla="*/ 65 w 172"/>
              <a:gd name="T67" fmla="*/ 166 h 211"/>
              <a:gd name="T68" fmla="*/ 71 w 172"/>
              <a:gd name="T69" fmla="*/ 98 h 211"/>
              <a:gd name="T70" fmla="*/ 71 w 172"/>
              <a:gd name="T71" fmla="*/ 98 h 211"/>
              <a:gd name="T72" fmla="*/ 60 w 172"/>
              <a:gd name="T73" fmla="*/ 9 h 211"/>
              <a:gd name="T74" fmla="*/ 12 w 172"/>
              <a:gd name="T75" fmla="*/ 23 h 211"/>
              <a:gd name="T76" fmla="*/ 60 w 172"/>
              <a:gd name="T77" fmla="*/ 100 h 211"/>
              <a:gd name="T78" fmla="*/ 28 w 172"/>
              <a:gd name="T79" fmla="*/ 118 h 211"/>
              <a:gd name="T80" fmla="*/ 29 w 172"/>
              <a:gd name="T81" fmla="*/ 134 h 211"/>
              <a:gd name="T82" fmla="*/ 34 w 172"/>
              <a:gd name="T83" fmla="*/ 127 h 211"/>
              <a:gd name="T84" fmla="*/ 47 w 172"/>
              <a:gd name="T85" fmla="*/ 120 h 211"/>
              <a:gd name="T86" fmla="*/ 36 w 172"/>
              <a:gd name="T87" fmla="*/ 178 h 211"/>
              <a:gd name="T88" fmla="*/ 45 w 172"/>
              <a:gd name="T89" fmla="*/ 163 h 211"/>
              <a:gd name="T90" fmla="*/ 60 w 172"/>
              <a:gd name="T91" fmla="*/ 211 h 211"/>
              <a:gd name="T92" fmla="*/ 0 w 172"/>
              <a:gd name="T93" fmla="*/ 2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2" h="211">
                <a:moveTo>
                  <a:pt x="121" y="0"/>
                </a:moveTo>
                <a:cubicBezTo>
                  <a:pt x="172" y="0"/>
                  <a:pt x="172" y="0"/>
                  <a:pt x="172" y="0"/>
                </a:cubicBezTo>
                <a:cubicBezTo>
                  <a:pt x="172" y="9"/>
                  <a:pt x="172" y="9"/>
                  <a:pt x="172" y="9"/>
                </a:cubicBezTo>
                <a:cubicBezTo>
                  <a:pt x="121" y="9"/>
                  <a:pt x="121" y="9"/>
                  <a:pt x="121" y="9"/>
                </a:cubicBezTo>
                <a:cubicBezTo>
                  <a:pt x="121" y="0"/>
                  <a:pt x="121" y="0"/>
                  <a:pt x="121" y="0"/>
                </a:cubicBezTo>
                <a:close/>
                <a:moveTo>
                  <a:pt x="121" y="37"/>
                </a:moveTo>
                <a:cubicBezTo>
                  <a:pt x="172" y="37"/>
                  <a:pt x="172" y="37"/>
                  <a:pt x="172" y="37"/>
                </a:cubicBezTo>
                <a:cubicBezTo>
                  <a:pt x="172" y="183"/>
                  <a:pt x="172" y="183"/>
                  <a:pt x="172" y="183"/>
                </a:cubicBezTo>
                <a:cubicBezTo>
                  <a:pt x="172" y="198"/>
                  <a:pt x="159" y="211"/>
                  <a:pt x="143" y="211"/>
                </a:cubicBezTo>
                <a:cubicBezTo>
                  <a:pt x="121" y="211"/>
                  <a:pt x="121" y="211"/>
                  <a:pt x="121" y="211"/>
                </a:cubicBezTo>
                <a:cubicBezTo>
                  <a:pt x="121" y="166"/>
                  <a:pt x="121" y="166"/>
                  <a:pt x="121" y="166"/>
                </a:cubicBezTo>
                <a:cubicBezTo>
                  <a:pt x="122" y="166"/>
                  <a:pt x="123" y="166"/>
                  <a:pt x="124" y="165"/>
                </a:cubicBezTo>
                <a:cubicBezTo>
                  <a:pt x="130" y="163"/>
                  <a:pt x="134" y="159"/>
                  <a:pt x="138" y="153"/>
                </a:cubicBezTo>
                <a:cubicBezTo>
                  <a:pt x="142" y="145"/>
                  <a:pt x="145" y="137"/>
                  <a:pt x="145" y="128"/>
                </a:cubicBezTo>
                <a:cubicBezTo>
                  <a:pt x="145" y="115"/>
                  <a:pt x="140" y="108"/>
                  <a:pt x="131" y="108"/>
                </a:cubicBezTo>
                <a:cubicBezTo>
                  <a:pt x="128" y="108"/>
                  <a:pt x="125" y="109"/>
                  <a:pt x="121" y="111"/>
                </a:cubicBezTo>
                <a:cubicBezTo>
                  <a:pt x="127" y="85"/>
                  <a:pt x="127" y="85"/>
                  <a:pt x="127" y="85"/>
                </a:cubicBezTo>
                <a:cubicBezTo>
                  <a:pt x="121" y="86"/>
                  <a:pt x="121" y="86"/>
                  <a:pt x="121" y="86"/>
                </a:cubicBezTo>
                <a:cubicBezTo>
                  <a:pt x="121" y="37"/>
                  <a:pt x="121" y="37"/>
                  <a:pt x="121" y="37"/>
                </a:cubicBezTo>
                <a:close/>
                <a:moveTo>
                  <a:pt x="121" y="156"/>
                </a:moveTo>
                <a:cubicBezTo>
                  <a:pt x="123" y="155"/>
                  <a:pt x="126" y="152"/>
                  <a:pt x="129" y="146"/>
                </a:cubicBezTo>
                <a:cubicBezTo>
                  <a:pt x="131" y="140"/>
                  <a:pt x="133" y="134"/>
                  <a:pt x="133" y="129"/>
                </a:cubicBezTo>
                <a:cubicBezTo>
                  <a:pt x="133" y="123"/>
                  <a:pt x="132" y="119"/>
                  <a:pt x="129" y="117"/>
                </a:cubicBezTo>
                <a:cubicBezTo>
                  <a:pt x="129" y="117"/>
                  <a:pt x="128" y="116"/>
                  <a:pt x="127" y="116"/>
                </a:cubicBezTo>
                <a:cubicBezTo>
                  <a:pt x="126" y="116"/>
                  <a:pt x="124" y="117"/>
                  <a:pt x="123" y="117"/>
                </a:cubicBezTo>
                <a:cubicBezTo>
                  <a:pt x="122" y="117"/>
                  <a:pt x="121" y="117"/>
                  <a:pt x="121" y="118"/>
                </a:cubicBezTo>
                <a:lnTo>
                  <a:pt x="121" y="156"/>
                </a:lnTo>
                <a:close/>
                <a:moveTo>
                  <a:pt x="98" y="0"/>
                </a:moveTo>
                <a:cubicBezTo>
                  <a:pt x="121" y="0"/>
                  <a:pt x="121" y="0"/>
                  <a:pt x="121" y="0"/>
                </a:cubicBezTo>
                <a:cubicBezTo>
                  <a:pt x="121" y="9"/>
                  <a:pt x="121" y="9"/>
                  <a:pt x="121" y="9"/>
                </a:cubicBezTo>
                <a:cubicBezTo>
                  <a:pt x="98" y="9"/>
                  <a:pt x="98" y="9"/>
                  <a:pt x="98" y="9"/>
                </a:cubicBezTo>
                <a:cubicBezTo>
                  <a:pt x="98" y="0"/>
                  <a:pt x="98" y="0"/>
                  <a:pt x="98" y="0"/>
                </a:cubicBezTo>
                <a:close/>
                <a:moveTo>
                  <a:pt x="98" y="37"/>
                </a:moveTo>
                <a:cubicBezTo>
                  <a:pt x="121" y="37"/>
                  <a:pt x="121" y="37"/>
                  <a:pt x="121" y="37"/>
                </a:cubicBezTo>
                <a:cubicBezTo>
                  <a:pt x="121" y="86"/>
                  <a:pt x="121" y="86"/>
                  <a:pt x="121" y="86"/>
                </a:cubicBezTo>
                <a:cubicBezTo>
                  <a:pt x="110" y="88"/>
                  <a:pt x="110" y="88"/>
                  <a:pt x="110" y="88"/>
                </a:cubicBezTo>
                <a:cubicBezTo>
                  <a:pt x="98" y="141"/>
                  <a:pt x="98" y="141"/>
                  <a:pt x="98" y="141"/>
                </a:cubicBezTo>
                <a:cubicBezTo>
                  <a:pt x="98" y="90"/>
                  <a:pt x="98" y="90"/>
                  <a:pt x="98" y="90"/>
                </a:cubicBezTo>
                <a:cubicBezTo>
                  <a:pt x="100" y="81"/>
                  <a:pt x="100" y="81"/>
                  <a:pt x="100" y="81"/>
                </a:cubicBezTo>
                <a:cubicBezTo>
                  <a:pt x="100" y="81"/>
                  <a:pt x="99" y="81"/>
                  <a:pt x="98" y="80"/>
                </a:cubicBezTo>
                <a:cubicBezTo>
                  <a:pt x="98" y="37"/>
                  <a:pt x="98" y="37"/>
                  <a:pt x="98" y="37"/>
                </a:cubicBezTo>
                <a:close/>
                <a:moveTo>
                  <a:pt x="121" y="211"/>
                </a:moveTo>
                <a:cubicBezTo>
                  <a:pt x="98" y="211"/>
                  <a:pt x="98" y="211"/>
                  <a:pt x="98" y="211"/>
                </a:cubicBezTo>
                <a:cubicBezTo>
                  <a:pt x="98" y="160"/>
                  <a:pt x="98" y="160"/>
                  <a:pt x="98" y="160"/>
                </a:cubicBezTo>
                <a:cubicBezTo>
                  <a:pt x="99" y="161"/>
                  <a:pt x="100" y="162"/>
                  <a:pt x="101" y="163"/>
                </a:cubicBezTo>
                <a:cubicBezTo>
                  <a:pt x="103" y="166"/>
                  <a:pt x="107" y="167"/>
                  <a:pt x="112" y="167"/>
                </a:cubicBezTo>
                <a:cubicBezTo>
                  <a:pt x="115" y="167"/>
                  <a:pt x="118" y="167"/>
                  <a:pt x="121" y="166"/>
                </a:cubicBezTo>
                <a:cubicBezTo>
                  <a:pt x="121" y="211"/>
                  <a:pt x="121" y="211"/>
                  <a:pt x="121" y="211"/>
                </a:cubicBezTo>
                <a:close/>
                <a:moveTo>
                  <a:pt x="121" y="118"/>
                </a:moveTo>
                <a:cubicBezTo>
                  <a:pt x="120" y="118"/>
                  <a:pt x="120" y="118"/>
                  <a:pt x="120" y="119"/>
                </a:cubicBezTo>
                <a:cubicBezTo>
                  <a:pt x="113" y="148"/>
                  <a:pt x="113" y="148"/>
                  <a:pt x="113" y="148"/>
                </a:cubicBezTo>
                <a:cubicBezTo>
                  <a:pt x="113" y="149"/>
                  <a:pt x="113" y="150"/>
                  <a:pt x="113" y="151"/>
                </a:cubicBezTo>
                <a:cubicBezTo>
                  <a:pt x="113" y="154"/>
                  <a:pt x="115" y="156"/>
                  <a:pt x="119" y="156"/>
                </a:cubicBezTo>
                <a:cubicBezTo>
                  <a:pt x="120" y="156"/>
                  <a:pt x="120" y="156"/>
                  <a:pt x="121" y="156"/>
                </a:cubicBezTo>
                <a:lnTo>
                  <a:pt x="121" y="118"/>
                </a:lnTo>
                <a:close/>
                <a:moveTo>
                  <a:pt x="71" y="0"/>
                </a:moveTo>
                <a:cubicBezTo>
                  <a:pt x="98" y="0"/>
                  <a:pt x="98" y="0"/>
                  <a:pt x="98" y="0"/>
                </a:cubicBezTo>
                <a:cubicBezTo>
                  <a:pt x="98" y="9"/>
                  <a:pt x="98" y="9"/>
                  <a:pt x="98" y="9"/>
                </a:cubicBezTo>
                <a:cubicBezTo>
                  <a:pt x="71" y="9"/>
                  <a:pt x="71" y="9"/>
                  <a:pt x="71" y="9"/>
                </a:cubicBezTo>
                <a:cubicBezTo>
                  <a:pt x="71" y="0"/>
                  <a:pt x="71" y="0"/>
                  <a:pt x="71" y="0"/>
                </a:cubicBezTo>
                <a:close/>
                <a:moveTo>
                  <a:pt x="71" y="37"/>
                </a:moveTo>
                <a:cubicBezTo>
                  <a:pt x="98" y="37"/>
                  <a:pt x="98" y="37"/>
                  <a:pt x="98" y="37"/>
                </a:cubicBezTo>
                <a:cubicBezTo>
                  <a:pt x="98" y="80"/>
                  <a:pt x="98" y="80"/>
                  <a:pt x="98" y="80"/>
                </a:cubicBezTo>
                <a:cubicBezTo>
                  <a:pt x="96" y="80"/>
                  <a:pt x="94" y="80"/>
                  <a:pt x="91" y="80"/>
                </a:cubicBezTo>
                <a:cubicBezTo>
                  <a:pt x="85" y="80"/>
                  <a:pt x="78" y="83"/>
                  <a:pt x="71" y="88"/>
                </a:cubicBezTo>
                <a:cubicBezTo>
                  <a:pt x="71" y="37"/>
                  <a:pt x="71" y="37"/>
                  <a:pt x="71" y="37"/>
                </a:cubicBezTo>
                <a:close/>
                <a:moveTo>
                  <a:pt x="98" y="211"/>
                </a:moveTo>
                <a:cubicBezTo>
                  <a:pt x="71" y="211"/>
                  <a:pt x="71" y="211"/>
                  <a:pt x="71" y="211"/>
                </a:cubicBezTo>
                <a:cubicBezTo>
                  <a:pt x="71" y="166"/>
                  <a:pt x="71" y="166"/>
                  <a:pt x="71" y="166"/>
                </a:cubicBezTo>
                <a:cubicBezTo>
                  <a:pt x="82" y="166"/>
                  <a:pt x="82" y="166"/>
                  <a:pt x="82" y="166"/>
                </a:cubicBezTo>
                <a:cubicBezTo>
                  <a:pt x="98" y="90"/>
                  <a:pt x="98" y="90"/>
                  <a:pt x="98" y="90"/>
                </a:cubicBezTo>
                <a:cubicBezTo>
                  <a:pt x="98" y="141"/>
                  <a:pt x="98" y="141"/>
                  <a:pt x="98" y="141"/>
                </a:cubicBezTo>
                <a:cubicBezTo>
                  <a:pt x="97" y="146"/>
                  <a:pt x="97" y="146"/>
                  <a:pt x="97" y="146"/>
                </a:cubicBezTo>
                <a:cubicBezTo>
                  <a:pt x="97" y="148"/>
                  <a:pt x="97" y="150"/>
                  <a:pt x="97" y="152"/>
                </a:cubicBezTo>
                <a:cubicBezTo>
                  <a:pt x="97" y="155"/>
                  <a:pt x="97" y="158"/>
                  <a:pt x="98" y="160"/>
                </a:cubicBezTo>
                <a:cubicBezTo>
                  <a:pt x="98" y="211"/>
                  <a:pt x="98" y="211"/>
                  <a:pt x="98" y="211"/>
                </a:cubicBezTo>
                <a:close/>
                <a:moveTo>
                  <a:pt x="71" y="137"/>
                </a:moveTo>
                <a:cubicBezTo>
                  <a:pt x="74" y="124"/>
                  <a:pt x="74" y="124"/>
                  <a:pt x="74" y="124"/>
                </a:cubicBezTo>
                <a:cubicBezTo>
                  <a:pt x="73" y="124"/>
                  <a:pt x="72" y="124"/>
                  <a:pt x="71" y="123"/>
                </a:cubicBezTo>
                <a:cubicBezTo>
                  <a:pt x="71" y="137"/>
                  <a:pt x="71" y="137"/>
                  <a:pt x="71" y="137"/>
                </a:cubicBezTo>
                <a:close/>
                <a:moveTo>
                  <a:pt x="71" y="118"/>
                </a:moveTo>
                <a:cubicBezTo>
                  <a:pt x="73" y="118"/>
                  <a:pt x="74" y="119"/>
                  <a:pt x="75" y="119"/>
                </a:cubicBezTo>
                <a:cubicBezTo>
                  <a:pt x="82" y="88"/>
                  <a:pt x="82" y="88"/>
                  <a:pt x="82" y="88"/>
                </a:cubicBezTo>
                <a:cubicBezTo>
                  <a:pt x="79" y="90"/>
                  <a:pt x="75" y="93"/>
                  <a:pt x="71" y="98"/>
                </a:cubicBezTo>
                <a:lnTo>
                  <a:pt x="71" y="118"/>
                </a:lnTo>
                <a:close/>
                <a:moveTo>
                  <a:pt x="60" y="0"/>
                </a:moveTo>
                <a:cubicBezTo>
                  <a:pt x="71" y="0"/>
                  <a:pt x="71" y="0"/>
                  <a:pt x="71" y="0"/>
                </a:cubicBezTo>
                <a:cubicBezTo>
                  <a:pt x="71" y="9"/>
                  <a:pt x="71" y="9"/>
                  <a:pt x="71" y="9"/>
                </a:cubicBezTo>
                <a:cubicBezTo>
                  <a:pt x="60" y="9"/>
                  <a:pt x="60" y="9"/>
                  <a:pt x="60" y="9"/>
                </a:cubicBezTo>
                <a:cubicBezTo>
                  <a:pt x="60" y="0"/>
                  <a:pt x="60" y="0"/>
                  <a:pt x="60" y="0"/>
                </a:cubicBezTo>
                <a:close/>
                <a:moveTo>
                  <a:pt x="60" y="37"/>
                </a:moveTo>
                <a:cubicBezTo>
                  <a:pt x="71" y="37"/>
                  <a:pt x="71" y="37"/>
                  <a:pt x="71" y="37"/>
                </a:cubicBezTo>
                <a:cubicBezTo>
                  <a:pt x="71" y="88"/>
                  <a:pt x="71" y="88"/>
                  <a:pt x="71" y="88"/>
                </a:cubicBezTo>
                <a:cubicBezTo>
                  <a:pt x="71" y="89"/>
                  <a:pt x="71" y="89"/>
                  <a:pt x="71" y="89"/>
                </a:cubicBezTo>
                <a:cubicBezTo>
                  <a:pt x="67" y="92"/>
                  <a:pt x="64" y="96"/>
                  <a:pt x="60" y="100"/>
                </a:cubicBezTo>
                <a:cubicBezTo>
                  <a:pt x="60" y="37"/>
                  <a:pt x="60" y="37"/>
                  <a:pt x="60" y="37"/>
                </a:cubicBezTo>
                <a:close/>
                <a:moveTo>
                  <a:pt x="71" y="211"/>
                </a:moveTo>
                <a:cubicBezTo>
                  <a:pt x="60" y="211"/>
                  <a:pt x="60" y="211"/>
                  <a:pt x="60" y="211"/>
                </a:cubicBezTo>
                <a:cubicBezTo>
                  <a:pt x="60" y="120"/>
                  <a:pt x="60" y="120"/>
                  <a:pt x="60" y="120"/>
                </a:cubicBezTo>
                <a:cubicBezTo>
                  <a:pt x="64" y="121"/>
                  <a:pt x="68" y="122"/>
                  <a:pt x="71" y="123"/>
                </a:cubicBezTo>
                <a:cubicBezTo>
                  <a:pt x="71" y="137"/>
                  <a:pt x="71" y="137"/>
                  <a:pt x="71" y="137"/>
                </a:cubicBezTo>
                <a:cubicBezTo>
                  <a:pt x="65" y="166"/>
                  <a:pt x="65" y="166"/>
                  <a:pt x="65" y="166"/>
                </a:cubicBezTo>
                <a:cubicBezTo>
                  <a:pt x="71" y="166"/>
                  <a:pt x="71" y="166"/>
                  <a:pt x="71" y="166"/>
                </a:cubicBezTo>
                <a:cubicBezTo>
                  <a:pt x="71" y="211"/>
                  <a:pt x="71" y="211"/>
                  <a:pt x="71" y="211"/>
                </a:cubicBezTo>
                <a:close/>
                <a:moveTo>
                  <a:pt x="71" y="98"/>
                </a:moveTo>
                <a:cubicBezTo>
                  <a:pt x="68" y="102"/>
                  <a:pt x="65" y="108"/>
                  <a:pt x="61" y="115"/>
                </a:cubicBezTo>
                <a:cubicBezTo>
                  <a:pt x="65" y="116"/>
                  <a:pt x="68" y="117"/>
                  <a:pt x="71" y="118"/>
                </a:cubicBezTo>
                <a:lnTo>
                  <a:pt x="71" y="98"/>
                </a:lnTo>
                <a:close/>
                <a:moveTo>
                  <a:pt x="29" y="0"/>
                </a:moveTo>
                <a:cubicBezTo>
                  <a:pt x="60" y="0"/>
                  <a:pt x="60" y="0"/>
                  <a:pt x="60" y="0"/>
                </a:cubicBezTo>
                <a:cubicBezTo>
                  <a:pt x="60" y="9"/>
                  <a:pt x="60" y="9"/>
                  <a:pt x="60" y="9"/>
                </a:cubicBezTo>
                <a:cubicBezTo>
                  <a:pt x="26" y="9"/>
                  <a:pt x="26" y="9"/>
                  <a:pt x="26" y="9"/>
                </a:cubicBezTo>
                <a:cubicBezTo>
                  <a:pt x="18" y="9"/>
                  <a:pt x="12" y="15"/>
                  <a:pt x="12" y="23"/>
                </a:cubicBezTo>
                <a:cubicBezTo>
                  <a:pt x="12" y="23"/>
                  <a:pt x="12" y="23"/>
                  <a:pt x="12" y="23"/>
                </a:cubicBezTo>
                <a:cubicBezTo>
                  <a:pt x="12" y="30"/>
                  <a:pt x="18" y="37"/>
                  <a:pt x="26" y="37"/>
                </a:cubicBezTo>
                <a:cubicBezTo>
                  <a:pt x="60" y="37"/>
                  <a:pt x="60" y="37"/>
                  <a:pt x="60" y="37"/>
                </a:cubicBezTo>
                <a:cubicBezTo>
                  <a:pt x="60" y="100"/>
                  <a:pt x="60" y="100"/>
                  <a:pt x="60" y="100"/>
                </a:cubicBezTo>
                <a:cubicBezTo>
                  <a:pt x="57" y="104"/>
                  <a:pt x="54" y="109"/>
                  <a:pt x="51" y="114"/>
                </a:cubicBezTo>
                <a:cubicBezTo>
                  <a:pt x="48" y="114"/>
                  <a:pt x="46" y="113"/>
                  <a:pt x="45" y="113"/>
                </a:cubicBezTo>
                <a:cubicBezTo>
                  <a:pt x="38" y="113"/>
                  <a:pt x="32" y="115"/>
                  <a:pt x="28" y="118"/>
                </a:cubicBezTo>
                <a:cubicBezTo>
                  <a:pt x="23" y="120"/>
                  <a:pt x="21" y="124"/>
                  <a:pt x="21" y="128"/>
                </a:cubicBezTo>
                <a:cubicBezTo>
                  <a:pt x="21" y="130"/>
                  <a:pt x="22" y="131"/>
                  <a:pt x="23" y="133"/>
                </a:cubicBezTo>
                <a:cubicBezTo>
                  <a:pt x="24" y="134"/>
                  <a:pt x="26" y="134"/>
                  <a:pt x="29" y="134"/>
                </a:cubicBezTo>
                <a:cubicBezTo>
                  <a:pt x="30" y="134"/>
                  <a:pt x="31" y="134"/>
                  <a:pt x="33" y="133"/>
                </a:cubicBezTo>
                <a:cubicBezTo>
                  <a:pt x="34" y="132"/>
                  <a:pt x="35" y="131"/>
                  <a:pt x="35" y="130"/>
                </a:cubicBezTo>
                <a:cubicBezTo>
                  <a:pt x="35" y="129"/>
                  <a:pt x="34" y="128"/>
                  <a:pt x="34" y="127"/>
                </a:cubicBezTo>
                <a:cubicBezTo>
                  <a:pt x="34" y="127"/>
                  <a:pt x="33" y="126"/>
                  <a:pt x="33" y="126"/>
                </a:cubicBezTo>
                <a:cubicBezTo>
                  <a:pt x="34" y="124"/>
                  <a:pt x="35" y="123"/>
                  <a:pt x="38" y="122"/>
                </a:cubicBezTo>
                <a:cubicBezTo>
                  <a:pt x="40" y="121"/>
                  <a:pt x="43" y="120"/>
                  <a:pt x="47" y="120"/>
                </a:cubicBezTo>
                <a:cubicBezTo>
                  <a:pt x="44" y="125"/>
                  <a:pt x="42" y="129"/>
                  <a:pt x="40" y="134"/>
                </a:cubicBezTo>
                <a:cubicBezTo>
                  <a:pt x="33" y="148"/>
                  <a:pt x="30" y="159"/>
                  <a:pt x="30" y="167"/>
                </a:cubicBezTo>
                <a:cubicBezTo>
                  <a:pt x="30" y="173"/>
                  <a:pt x="32" y="176"/>
                  <a:pt x="36" y="178"/>
                </a:cubicBezTo>
                <a:cubicBezTo>
                  <a:pt x="37" y="179"/>
                  <a:pt x="41" y="180"/>
                  <a:pt x="45" y="180"/>
                </a:cubicBezTo>
                <a:cubicBezTo>
                  <a:pt x="44" y="178"/>
                  <a:pt x="44" y="176"/>
                  <a:pt x="44" y="173"/>
                </a:cubicBezTo>
                <a:cubicBezTo>
                  <a:pt x="44" y="170"/>
                  <a:pt x="44" y="167"/>
                  <a:pt x="45" y="163"/>
                </a:cubicBezTo>
                <a:cubicBezTo>
                  <a:pt x="47" y="150"/>
                  <a:pt x="52" y="136"/>
                  <a:pt x="59" y="120"/>
                </a:cubicBezTo>
                <a:cubicBezTo>
                  <a:pt x="59" y="120"/>
                  <a:pt x="60" y="120"/>
                  <a:pt x="60" y="120"/>
                </a:cubicBezTo>
                <a:cubicBezTo>
                  <a:pt x="60" y="211"/>
                  <a:pt x="60" y="211"/>
                  <a:pt x="60" y="211"/>
                </a:cubicBezTo>
                <a:cubicBezTo>
                  <a:pt x="29" y="211"/>
                  <a:pt x="29" y="211"/>
                  <a:pt x="29" y="211"/>
                </a:cubicBezTo>
                <a:cubicBezTo>
                  <a:pt x="13" y="211"/>
                  <a:pt x="0" y="198"/>
                  <a:pt x="0" y="183"/>
                </a:cubicBezTo>
                <a:cubicBezTo>
                  <a:pt x="0" y="29"/>
                  <a:pt x="0" y="29"/>
                  <a:pt x="0" y="29"/>
                </a:cubicBezTo>
                <a:cubicBezTo>
                  <a:pt x="0" y="13"/>
                  <a:pt x="13" y="0"/>
                  <a:pt x="29"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14" name="Freeform 75"/>
          <p:cNvSpPr>
            <a:spLocks noEditPoints="1"/>
          </p:cNvSpPr>
          <p:nvPr/>
        </p:nvSpPr>
        <p:spPr bwMode="auto">
          <a:xfrm>
            <a:off x="6344621" y="1711885"/>
            <a:ext cx="427323" cy="428513"/>
          </a:xfrm>
          <a:custGeom>
            <a:avLst/>
            <a:gdLst>
              <a:gd name="T0" fmla="*/ 249 w 261"/>
              <a:gd name="T1" fmla="*/ 220 h 262"/>
              <a:gd name="T2" fmla="*/ 261 w 261"/>
              <a:gd name="T3" fmla="*/ 70 h 262"/>
              <a:gd name="T4" fmla="*/ 249 w 261"/>
              <a:gd name="T5" fmla="*/ 70 h 262"/>
              <a:gd name="T6" fmla="*/ 249 w 261"/>
              <a:gd name="T7" fmla="*/ 154 h 262"/>
              <a:gd name="T8" fmla="*/ 227 w 261"/>
              <a:gd name="T9" fmla="*/ 180 h 262"/>
              <a:gd name="T10" fmla="*/ 209 w 261"/>
              <a:gd name="T11" fmla="*/ 262 h 262"/>
              <a:gd name="T12" fmla="*/ 209 w 261"/>
              <a:gd name="T13" fmla="*/ 262 h 262"/>
              <a:gd name="T14" fmla="*/ 209 w 261"/>
              <a:gd name="T15" fmla="*/ 15 h 262"/>
              <a:gd name="T16" fmla="*/ 203 w 261"/>
              <a:gd name="T17" fmla="*/ 28 h 262"/>
              <a:gd name="T18" fmla="*/ 209 w 261"/>
              <a:gd name="T19" fmla="*/ 50 h 262"/>
              <a:gd name="T20" fmla="*/ 201 w 261"/>
              <a:gd name="T21" fmla="*/ 120 h 262"/>
              <a:gd name="T22" fmla="*/ 209 w 261"/>
              <a:gd name="T23" fmla="*/ 197 h 262"/>
              <a:gd name="T24" fmla="*/ 209 w 261"/>
              <a:gd name="T25" fmla="*/ 197 h 262"/>
              <a:gd name="T26" fmla="*/ 195 w 261"/>
              <a:gd name="T27" fmla="*/ 232 h 262"/>
              <a:gd name="T28" fmla="*/ 168 w 261"/>
              <a:gd name="T29" fmla="*/ 36 h 262"/>
              <a:gd name="T30" fmla="*/ 195 w 261"/>
              <a:gd name="T31" fmla="*/ 20 h 262"/>
              <a:gd name="T32" fmla="*/ 195 w 261"/>
              <a:gd name="T33" fmla="*/ 50 h 262"/>
              <a:gd name="T34" fmla="*/ 195 w 261"/>
              <a:gd name="T35" fmla="*/ 120 h 262"/>
              <a:gd name="T36" fmla="*/ 168 w 261"/>
              <a:gd name="T37" fmla="*/ 220 h 262"/>
              <a:gd name="T38" fmla="*/ 192 w 261"/>
              <a:gd name="T39" fmla="*/ 249 h 262"/>
              <a:gd name="T40" fmla="*/ 168 w 261"/>
              <a:gd name="T41" fmla="*/ 21 h 262"/>
              <a:gd name="T42" fmla="*/ 168 w 261"/>
              <a:gd name="T43" fmla="*/ 44 h 262"/>
              <a:gd name="T44" fmla="*/ 135 w 261"/>
              <a:gd name="T45" fmla="*/ 120 h 262"/>
              <a:gd name="T46" fmla="*/ 167 w 261"/>
              <a:gd name="T47" fmla="*/ 198 h 262"/>
              <a:gd name="T48" fmla="*/ 167 w 261"/>
              <a:gd name="T49" fmla="*/ 167 h 262"/>
              <a:gd name="T50" fmla="*/ 130 w 261"/>
              <a:gd name="T51" fmla="*/ 147 h 262"/>
              <a:gd name="T52" fmla="*/ 93 w 261"/>
              <a:gd name="T53" fmla="*/ 44 h 262"/>
              <a:gd name="T54" fmla="*/ 130 w 261"/>
              <a:gd name="T55" fmla="*/ 0 h 262"/>
              <a:gd name="T56" fmla="*/ 126 w 261"/>
              <a:gd name="T57" fmla="*/ 120 h 262"/>
              <a:gd name="T58" fmla="*/ 130 w 261"/>
              <a:gd name="T59" fmla="*/ 159 h 262"/>
              <a:gd name="T60" fmla="*/ 130 w 261"/>
              <a:gd name="T61" fmla="*/ 179 h 262"/>
              <a:gd name="T62" fmla="*/ 130 w 261"/>
              <a:gd name="T63" fmla="*/ 198 h 262"/>
              <a:gd name="T64" fmla="*/ 93 w 261"/>
              <a:gd name="T65" fmla="*/ 3 h 262"/>
              <a:gd name="T66" fmla="*/ 93 w 261"/>
              <a:gd name="T67" fmla="*/ 36 h 262"/>
              <a:gd name="T68" fmla="*/ 67 w 261"/>
              <a:gd name="T69" fmla="*/ 20 h 262"/>
              <a:gd name="T70" fmla="*/ 67 w 261"/>
              <a:gd name="T71" fmla="*/ 70 h 262"/>
              <a:gd name="T72" fmla="*/ 92 w 261"/>
              <a:gd name="T73" fmla="*/ 147 h 262"/>
              <a:gd name="T74" fmla="*/ 92 w 261"/>
              <a:gd name="T75" fmla="*/ 179 h 262"/>
              <a:gd name="T76" fmla="*/ 93 w 261"/>
              <a:gd name="T77" fmla="*/ 198 h 262"/>
              <a:gd name="T78" fmla="*/ 67 w 261"/>
              <a:gd name="T79" fmla="*/ 171 h 262"/>
              <a:gd name="T80" fmla="*/ 69 w 261"/>
              <a:gd name="T81" fmla="*/ 232 h 262"/>
              <a:gd name="T82" fmla="*/ 58 w 261"/>
              <a:gd name="T83" fmla="*/ 28 h 262"/>
              <a:gd name="T84" fmla="*/ 67 w 261"/>
              <a:gd name="T85" fmla="*/ 9 h 262"/>
              <a:gd name="T86" fmla="*/ 67 w 261"/>
              <a:gd name="T87" fmla="*/ 120 h 262"/>
              <a:gd name="T88" fmla="*/ 67 w 261"/>
              <a:gd name="T89" fmla="*/ 188 h 262"/>
              <a:gd name="T90" fmla="*/ 67 w 261"/>
              <a:gd name="T91" fmla="*/ 232 h 262"/>
              <a:gd name="T92" fmla="*/ 67 w 261"/>
              <a:gd name="T93" fmla="*/ 232 h 262"/>
              <a:gd name="T94" fmla="*/ 52 w 261"/>
              <a:gd name="T95" fmla="*/ 50 h 262"/>
              <a:gd name="T96" fmla="*/ 12 w 261"/>
              <a:gd name="T97" fmla="*/ 220 h 262"/>
              <a:gd name="T98" fmla="*/ 52 w 261"/>
              <a:gd name="T99" fmla="*/ 232 h 262"/>
              <a:gd name="T100" fmla="*/ 52 w 261"/>
              <a:gd name="T101" fmla="*/ 232 h 262"/>
              <a:gd name="T102" fmla="*/ 12 w 261"/>
              <a:gd name="T103" fmla="*/ 114 h 262"/>
              <a:gd name="T104" fmla="*/ 0 w 261"/>
              <a:gd name="T105" fmla="*/ 104 h 262"/>
              <a:gd name="T106" fmla="*/ 12 w 261"/>
              <a:gd name="T107" fmla="*/ 15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1" h="262">
                <a:moveTo>
                  <a:pt x="249" y="220"/>
                </a:moveTo>
                <a:cubicBezTo>
                  <a:pt x="249" y="154"/>
                  <a:pt x="249" y="154"/>
                  <a:pt x="249" y="154"/>
                </a:cubicBezTo>
                <a:cubicBezTo>
                  <a:pt x="251" y="157"/>
                  <a:pt x="252" y="160"/>
                  <a:pt x="252" y="164"/>
                </a:cubicBezTo>
                <a:cubicBezTo>
                  <a:pt x="252" y="220"/>
                  <a:pt x="252" y="220"/>
                  <a:pt x="252" y="220"/>
                </a:cubicBezTo>
                <a:cubicBezTo>
                  <a:pt x="249" y="220"/>
                  <a:pt x="249" y="220"/>
                  <a:pt x="249" y="220"/>
                </a:cubicBezTo>
                <a:close/>
                <a:moveTo>
                  <a:pt x="249" y="114"/>
                </a:moveTo>
                <a:cubicBezTo>
                  <a:pt x="249" y="70"/>
                  <a:pt x="249" y="70"/>
                  <a:pt x="249" y="70"/>
                </a:cubicBezTo>
                <a:cubicBezTo>
                  <a:pt x="250" y="70"/>
                  <a:pt x="250" y="70"/>
                  <a:pt x="250" y="69"/>
                </a:cubicBezTo>
                <a:cubicBezTo>
                  <a:pt x="257" y="67"/>
                  <a:pt x="257" y="67"/>
                  <a:pt x="257" y="67"/>
                </a:cubicBezTo>
                <a:cubicBezTo>
                  <a:pt x="259" y="66"/>
                  <a:pt x="261" y="67"/>
                  <a:pt x="261" y="70"/>
                </a:cubicBezTo>
                <a:cubicBezTo>
                  <a:pt x="261" y="104"/>
                  <a:pt x="261" y="104"/>
                  <a:pt x="261" y="104"/>
                </a:cubicBezTo>
                <a:cubicBezTo>
                  <a:pt x="261" y="107"/>
                  <a:pt x="259" y="110"/>
                  <a:pt x="257" y="111"/>
                </a:cubicBezTo>
                <a:cubicBezTo>
                  <a:pt x="250" y="113"/>
                  <a:pt x="250" y="113"/>
                  <a:pt x="250" y="113"/>
                </a:cubicBezTo>
                <a:cubicBezTo>
                  <a:pt x="250" y="114"/>
                  <a:pt x="250" y="114"/>
                  <a:pt x="249" y="114"/>
                </a:cubicBezTo>
                <a:close/>
                <a:moveTo>
                  <a:pt x="249" y="70"/>
                </a:moveTo>
                <a:cubicBezTo>
                  <a:pt x="249" y="114"/>
                  <a:pt x="249" y="114"/>
                  <a:pt x="249" y="114"/>
                </a:cubicBezTo>
                <a:cubicBezTo>
                  <a:pt x="248" y="114"/>
                  <a:pt x="246" y="112"/>
                  <a:pt x="246" y="110"/>
                </a:cubicBezTo>
                <a:cubicBezTo>
                  <a:pt x="246" y="76"/>
                  <a:pt x="246" y="76"/>
                  <a:pt x="246" y="76"/>
                </a:cubicBezTo>
                <a:cubicBezTo>
                  <a:pt x="246" y="74"/>
                  <a:pt x="248" y="71"/>
                  <a:pt x="249" y="70"/>
                </a:cubicBezTo>
                <a:close/>
                <a:moveTo>
                  <a:pt x="249" y="154"/>
                </a:moveTo>
                <a:cubicBezTo>
                  <a:pt x="246" y="150"/>
                  <a:pt x="241" y="146"/>
                  <a:pt x="235" y="146"/>
                </a:cubicBezTo>
                <a:cubicBezTo>
                  <a:pt x="235" y="50"/>
                  <a:pt x="235" y="50"/>
                  <a:pt x="235" y="50"/>
                </a:cubicBezTo>
                <a:cubicBezTo>
                  <a:pt x="209" y="50"/>
                  <a:pt x="209" y="50"/>
                  <a:pt x="209" y="50"/>
                </a:cubicBezTo>
                <a:cubicBezTo>
                  <a:pt x="209" y="162"/>
                  <a:pt x="209" y="162"/>
                  <a:pt x="209" y="162"/>
                </a:cubicBezTo>
                <a:cubicBezTo>
                  <a:pt x="219" y="162"/>
                  <a:pt x="227" y="170"/>
                  <a:pt x="227" y="180"/>
                </a:cubicBezTo>
                <a:cubicBezTo>
                  <a:pt x="227" y="189"/>
                  <a:pt x="219" y="197"/>
                  <a:pt x="209" y="197"/>
                </a:cubicBezTo>
                <a:cubicBezTo>
                  <a:pt x="209" y="220"/>
                  <a:pt x="209" y="220"/>
                  <a:pt x="209" y="220"/>
                </a:cubicBezTo>
                <a:cubicBezTo>
                  <a:pt x="249" y="220"/>
                  <a:pt x="249" y="220"/>
                  <a:pt x="249" y="220"/>
                </a:cubicBezTo>
                <a:cubicBezTo>
                  <a:pt x="249" y="154"/>
                  <a:pt x="249" y="154"/>
                  <a:pt x="249" y="154"/>
                </a:cubicBezTo>
                <a:close/>
                <a:moveTo>
                  <a:pt x="209" y="262"/>
                </a:moveTo>
                <a:cubicBezTo>
                  <a:pt x="209" y="232"/>
                  <a:pt x="209" y="232"/>
                  <a:pt x="209" y="232"/>
                </a:cubicBezTo>
                <a:cubicBezTo>
                  <a:pt x="226" y="232"/>
                  <a:pt x="226" y="232"/>
                  <a:pt x="226" y="232"/>
                </a:cubicBezTo>
                <a:cubicBezTo>
                  <a:pt x="226" y="249"/>
                  <a:pt x="226" y="249"/>
                  <a:pt x="226" y="249"/>
                </a:cubicBezTo>
                <a:cubicBezTo>
                  <a:pt x="226" y="257"/>
                  <a:pt x="220" y="262"/>
                  <a:pt x="213" y="262"/>
                </a:cubicBezTo>
                <a:cubicBezTo>
                  <a:pt x="209" y="262"/>
                  <a:pt x="209" y="262"/>
                  <a:pt x="209" y="262"/>
                </a:cubicBezTo>
                <a:close/>
                <a:moveTo>
                  <a:pt x="209" y="44"/>
                </a:moveTo>
                <a:cubicBezTo>
                  <a:pt x="209" y="15"/>
                  <a:pt x="209" y="15"/>
                  <a:pt x="209" y="15"/>
                </a:cubicBezTo>
                <a:cubicBezTo>
                  <a:pt x="225" y="23"/>
                  <a:pt x="235" y="33"/>
                  <a:pt x="235" y="44"/>
                </a:cubicBezTo>
                <a:lnTo>
                  <a:pt x="209" y="44"/>
                </a:lnTo>
                <a:close/>
                <a:moveTo>
                  <a:pt x="209" y="15"/>
                </a:moveTo>
                <a:cubicBezTo>
                  <a:pt x="209" y="44"/>
                  <a:pt x="209" y="44"/>
                  <a:pt x="209" y="44"/>
                </a:cubicBezTo>
                <a:cubicBezTo>
                  <a:pt x="195" y="44"/>
                  <a:pt x="195" y="44"/>
                  <a:pt x="195" y="44"/>
                </a:cubicBezTo>
                <a:cubicBezTo>
                  <a:pt x="195" y="37"/>
                  <a:pt x="195" y="37"/>
                  <a:pt x="195" y="37"/>
                </a:cubicBezTo>
                <a:cubicBezTo>
                  <a:pt x="195" y="37"/>
                  <a:pt x="195" y="37"/>
                  <a:pt x="195" y="37"/>
                </a:cubicBezTo>
                <a:cubicBezTo>
                  <a:pt x="199" y="37"/>
                  <a:pt x="203" y="33"/>
                  <a:pt x="203" y="28"/>
                </a:cubicBezTo>
                <a:cubicBezTo>
                  <a:pt x="203" y="24"/>
                  <a:pt x="199" y="20"/>
                  <a:pt x="195" y="20"/>
                </a:cubicBezTo>
                <a:cubicBezTo>
                  <a:pt x="195" y="20"/>
                  <a:pt x="195" y="20"/>
                  <a:pt x="195" y="20"/>
                </a:cubicBezTo>
                <a:cubicBezTo>
                  <a:pt x="195" y="9"/>
                  <a:pt x="195" y="9"/>
                  <a:pt x="195" y="9"/>
                </a:cubicBezTo>
                <a:cubicBezTo>
                  <a:pt x="200" y="11"/>
                  <a:pt x="205" y="13"/>
                  <a:pt x="209" y="15"/>
                </a:cubicBezTo>
                <a:close/>
                <a:moveTo>
                  <a:pt x="209" y="50"/>
                </a:moveTo>
                <a:cubicBezTo>
                  <a:pt x="209" y="162"/>
                  <a:pt x="209" y="162"/>
                  <a:pt x="209" y="162"/>
                </a:cubicBezTo>
                <a:cubicBezTo>
                  <a:pt x="209" y="162"/>
                  <a:pt x="209" y="162"/>
                  <a:pt x="209" y="162"/>
                </a:cubicBezTo>
                <a:cubicBezTo>
                  <a:pt x="203" y="162"/>
                  <a:pt x="198" y="166"/>
                  <a:pt x="195" y="171"/>
                </a:cubicBezTo>
                <a:cubicBezTo>
                  <a:pt x="195" y="120"/>
                  <a:pt x="195" y="120"/>
                  <a:pt x="195" y="120"/>
                </a:cubicBezTo>
                <a:cubicBezTo>
                  <a:pt x="201" y="120"/>
                  <a:pt x="201" y="120"/>
                  <a:pt x="201" y="120"/>
                </a:cubicBezTo>
                <a:cubicBezTo>
                  <a:pt x="201" y="70"/>
                  <a:pt x="201" y="70"/>
                  <a:pt x="201" y="70"/>
                </a:cubicBezTo>
                <a:cubicBezTo>
                  <a:pt x="195" y="70"/>
                  <a:pt x="195" y="70"/>
                  <a:pt x="195" y="70"/>
                </a:cubicBezTo>
                <a:cubicBezTo>
                  <a:pt x="195" y="50"/>
                  <a:pt x="195" y="50"/>
                  <a:pt x="195" y="50"/>
                </a:cubicBezTo>
                <a:cubicBezTo>
                  <a:pt x="209" y="50"/>
                  <a:pt x="209" y="50"/>
                  <a:pt x="209" y="50"/>
                </a:cubicBezTo>
                <a:close/>
                <a:moveTo>
                  <a:pt x="209" y="197"/>
                </a:moveTo>
                <a:cubicBezTo>
                  <a:pt x="209" y="220"/>
                  <a:pt x="209" y="220"/>
                  <a:pt x="209" y="220"/>
                </a:cubicBezTo>
                <a:cubicBezTo>
                  <a:pt x="195" y="220"/>
                  <a:pt x="195" y="220"/>
                  <a:pt x="195" y="220"/>
                </a:cubicBezTo>
                <a:cubicBezTo>
                  <a:pt x="195" y="188"/>
                  <a:pt x="195" y="188"/>
                  <a:pt x="195" y="188"/>
                </a:cubicBezTo>
                <a:cubicBezTo>
                  <a:pt x="198" y="193"/>
                  <a:pt x="203" y="197"/>
                  <a:pt x="209" y="197"/>
                </a:cubicBezTo>
                <a:cubicBezTo>
                  <a:pt x="209" y="197"/>
                  <a:pt x="209" y="197"/>
                  <a:pt x="209" y="197"/>
                </a:cubicBezTo>
                <a:close/>
                <a:moveTo>
                  <a:pt x="209" y="232"/>
                </a:moveTo>
                <a:cubicBezTo>
                  <a:pt x="209" y="262"/>
                  <a:pt x="209" y="262"/>
                  <a:pt x="209" y="262"/>
                </a:cubicBezTo>
                <a:cubicBezTo>
                  <a:pt x="206" y="262"/>
                  <a:pt x="206" y="262"/>
                  <a:pt x="206" y="262"/>
                </a:cubicBezTo>
                <a:cubicBezTo>
                  <a:pt x="201" y="262"/>
                  <a:pt x="197" y="260"/>
                  <a:pt x="195" y="257"/>
                </a:cubicBezTo>
                <a:cubicBezTo>
                  <a:pt x="195" y="232"/>
                  <a:pt x="195" y="232"/>
                  <a:pt x="195" y="232"/>
                </a:cubicBezTo>
                <a:lnTo>
                  <a:pt x="209" y="232"/>
                </a:lnTo>
                <a:close/>
                <a:moveTo>
                  <a:pt x="171" y="20"/>
                </a:moveTo>
                <a:cubicBezTo>
                  <a:pt x="175" y="20"/>
                  <a:pt x="179" y="24"/>
                  <a:pt x="179" y="28"/>
                </a:cubicBezTo>
                <a:cubicBezTo>
                  <a:pt x="179" y="33"/>
                  <a:pt x="175" y="37"/>
                  <a:pt x="171" y="37"/>
                </a:cubicBezTo>
                <a:cubicBezTo>
                  <a:pt x="170" y="37"/>
                  <a:pt x="169" y="37"/>
                  <a:pt x="168" y="36"/>
                </a:cubicBezTo>
                <a:cubicBezTo>
                  <a:pt x="168" y="44"/>
                  <a:pt x="168" y="44"/>
                  <a:pt x="168" y="44"/>
                </a:cubicBezTo>
                <a:cubicBezTo>
                  <a:pt x="195" y="44"/>
                  <a:pt x="195" y="44"/>
                  <a:pt x="195" y="44"/>
                </a:cubicBezTo>
                <a:cubicBezTo>
                  <a:pt x="195" y="37"/>
                  <a:pt x="195" y="37"/>
                  <a:pt x="195" y="37"/>
                </a:cubicBezTo>
                <a:cubicBezTo>
                  <a:pt x="190" y="37"/>
                  <a:pt x="186" y="33"/>
                  <a:pt x="186" y="28"/>
                </a:cubicBezTo>
                <a:cubicBezTo>
                  <a:pt x="186" y="24"/>
                  <a:pt x="190" y="20"/>
                  <a:pt x="195" y="20"/>
                </a:cubicBezTo>
                <a:cubicBezTo>
                  <a:pt x="195" y="9"/>
                  <a:pt x="195" y="9"/>
                  <a:pt x="195" y="9"/>
                </a:cubicBezTo>
                <a:cubicBezTo>
                  <a:pt x="187" y="6"/>
                  <a:pt x="178" y="4"/>
                  <a:pt x="168" y="3"/>
                </a:cubicBezTo>
                <a:cubicBezTo>
                  <a:pt x="168" y="21"/>
                  <a:pt x="168" y="21"/>
                  <a:pt x="168" y="21"/>
                </a:cubicBezTo>
                <a:cubicBezTo>
                  <a:pt x="169" y="20"/>
                  <a:pt x="170" y="20"/>
                  <a:pt x="171" y="20"/>
                </a:cubicBezTo>
                <a:close/>
                <a:moveTo>
                  <a:pt x="195" y="50"/>
                </a:moveTo>
                <a:cubicBezTo>
                  <a:pt x="195" y="70"/>
                  <a:pt x="195" y="70"/>
                  <a:pt x="195" y="70"/>
                </a:cubicBezTo>
                <a:cubicBezTo>
                  <a:pt x="168" y="70"/>
                  <a:pt x="168" y="70"/>
                  <a:pt x="168" y="70"/>
                </a:cubicBezTo>
                <a:cubicBezTo>
                  <a:pt x="168" y="50"/>
                  <a:pt x="168" y="50"/>
                  <a:pt x="168" y="50"/>
                </a:cubicBezTo>
                <a:cubicBezTo>
                  <a:pt x="195" y="50"/>
                  <a:pt x="195" y="50"/>
                  <a:pt x="195" y="50"/>
                </a:cubicBezTo>
                <a:close/>
                <a:moveTo>
                  <a:pt x="195" y="120"/>
                </a:moveTo>
                <a:cubicBezTo>
                  <a:pt x="195" y="171"/>
                  <a:pt x="195" y="171"/>
                  <a:pt x="195" y="171"/>
                </a:cubicBezTo>
                <a:cubicBezTo>
                  <a:pt x="193" y="173"/>
                  <a:pt x="192" y="176"/>
                  <a:pt x="192" y="180"/>
                </a:cubicBezTo>
                <a:cubicBezTo>
                  <a:pt x="192" y="183"/>
                  <a:pt x="193" y="186"/>
                  <a:pt x="195" y="188"/>
                </a:cubicBezTo>
                <a:cubicBezTo>
                  <a:pt x="195" y="220"/>
                  <a:pt x="195" y="220"/>
                  <a:pt x="195" y="220"/>
                </a:cubicBezTo>
                <a:cubicBezTo>
                  <a:pt x="168" y="220"/>
                  <a:pt x="168" y="220"/>
                  <a:pt x="168" y="220"/>
                </a:cubicBezTo>
                <a:cubicBezTo>
                  <a:pt x="168" y="120"/>
                  <a:pt x="168" y="120"/>
                  <a:pt x="168" y="120"/>
                </a:cubicBezTo>
                <a:cubicBezTo>
                  <a:pt x="195" y="120"/>
                  <a:pt x="195" y="120"/>
                  <a:pt x="195" y="120"/>
                </a:cubicBezTo>
                <a:close/>
                <a:moveTo>
                  <a:pt x="195" y="232"/>
                </a:moveTo>
                <a:cubicBezTo>
                  <a:pt x="195" y="257"/>
                  <a:pt x="195" y="257"/>
                  <a:pt x="195" y="257"/>
                </a:cubicBezTo>
                <a:cubicBezTo>
                  <a:pt x="193" y="254"/>
                  <a:pt x="192" y="252"/>
                  <a:pt x="192" y="249"/>
                </a:cubicBezTo>
                <a:cubicBezTo>
                  <a:pt x="192" y="232"/>
                  <a:pt x="192" y="232"/>
                  <a:pt x="192" y="232"/>
                </a:cubicBezTo>
                <a:lnTo>
                  <a:pt x="195" y="232"/>
                </a:lnTo>
                <a:close/>
                <a:moveTo>
                  <a:pt x="168" y="36"/>
                </a:moveTo>
                <a:cubicBezTo>
                  <a:pt x="165" y="35"/>
                  <a:pt x="162" y="32"/>
                  <a:pt x="162" y="28"/>
                </a:cubicBezTo>
                <a:cubicBezTo>
                  <a:pt x="162" y="25"/>
                  <a:pt x="165" y="22"/>
                  <a:pt x="168" y="21"/>
                </a:cubicBezTo>
                <a:cubicBezTo>
                  <a:pt x="168" y="3"/>
                  <a:pt x="168" y="3"/>
                  <a:pt x="168" y="3"/>
                </a:cubicBezTo>
                <a:cubicBezTo>
                  <a:pt x="157" y="1"/>
                  <a:pt x="144" y="0"/>
                  <a:pt x="131" y="0"/>
                </a:cubicBezTo>
                <a:cubicBezTo>
                  <a:pt x="130" y="0"/>
                  <a:pt x="130" y="0"/>
                  <a:pt x="130" y="0"/>
                </a:cubicBezTo>
                <a:cubicBezTo>
                  <a:pt x="130" y="44"/>
                  <a:pt x="130" y="44"/>
                  <a:pt x="130" y="44"/>
                </a:cubicBezTo>
                <a:cubicBezTo>
                  <a:pt x="168" y="44"/>
                  <a:pt x="168" y="44"/>
                  <a:pt x="168" y="44"/>
                </a:cubicBezTo>
                <a:cubicBezTo>
                  <a:pt x="168" y="36"/>
                  <a:pt x="168" y="36"/>
                  <a:pt x="168" y="36"/>
                </a:cubicBezTo>
                <a:close/>
                <a:moveTo>
                  <a:pt x="168" y="50"/>
                </a:moveTo>
                <a:cubicBezTo>
                  <a:pt x="168" y="70"/>
                  <a:pt x="168" y="70"/>
                  <a:pt x="168" y="70"/>
                </a:cubicBezTo>
                <a:cubicBezTo>
                  <a:pt x="135" y="70"/>
                  <a:pt x="135" y="70"/>
                  <a:pt x="135" y="70"/>
                </a:cubicBezTo>
                <a:cubicBezTo>
                  <a:pt x="135" y="120"/>
                  <a:pt x="135" y="120"/>
                  <a:pt x="135" y="120"/>
                </a:cubicBezTo>
                <a:cubicBezTo>
                  <a:pt x="168" y="120"/>
                  <a:pt x="168" y="120"/>
                  <a:pt x="168" y="120"/>
                </a:cubicBezTo>
                <a:cubicBezTo>
                  <a:pt x="168" y="220"/>
                  <a:pt x="168" y="220"/>
                  <a:pt x="168" y="220"/>
                </a:cubicBezTo>
                <a:cubicBezTo>
                  <a:pt x="130" y="220"/>
                  <a:pt x="130" y="220"/>
                  <a:pt x="130" y="220"/>
                </a:cubicBezTo>
                <a:cubicBezTo>
                  <a:pt x="130" y="198"/>
                  <a:pt x="130" y="198"/>
                  <a:pt x="130" y="198"/>
                </a:cubicBezTo>
                <a:cubicBezTo>
                  <a:pt x="167" y="198"/>
                  <a:pt x="167" y="198"/>
                  <a:pt x="167" y="198"/>
                </a:cubicBezTo>
                <a:cubicBezTo>
                  <a:pt x="167" y="187"/>
                  <a:pt x="167" y="187"/>
                  <a:pt x="167" y="187"/>
                </a:cubicBezTo>
                <a:cubicBezTo>
                  <a:pt x="130" y="187"/>
                  <a:pt x="130" y="187"/>
                  <a:pt x="130" y="187"/>
                </a:cubicBezTo>
                <a:cubicBezTo>
                  <a:pt x="130" y="179"/>
                  <a:pt x="130" y="179"/>
                  <a:pt x="130" y="179"/>
                </a:cubicBezTo>
                <a:cubicBezTo>
                  <a:pt x="167" y="179"/>
                  <a:pt x="167" y="179"/>
                  <a:pt x="167" y="179"/>
                </a:cubicBezTo>
                <a:cubicBezTo>
                  <a:pt x="167" y="167"/>
                  <a:pt x="167" y="167"/>
                  <a:pt x="167" y="167"/>
                </a:cubicBezTo>
                <a:cubicBezTo>
                  <a:pt x="130" y="167"/>
                  <a:pt x="130" y="167"/>
                  <a:pt x="130" y="167"/>
                </a:cubicBezTo>
                <a:cubicBezTo>
                  <a:pt x="130" y="159"/>
                  <a:pt x="130" y="159"/>
                  <a:pt x="130" y="159"/>
                </a:cubicBezTo>
                <a:cubicBezTo>
                  <a:pt x="167" y="159"/>
                  <a:pt x="167" y="159"/>
                  <a:pt x="167" y="159"/>
                </a:cubicBezTo>
                <a:cubicBezTo>
                  <a:pt x="167" y="147"/>
                  <a:pt x="167" y="147"/>
                  <a:pt x="167" y="147"/>
                </a:cubicBezTo>
                <a:cubicBezTo>
                  <a:pt x="130" y="147"/>
                  <a:pt x="130" y="147"/>
                  <a:pt x="130" y="147"/>
                </a:cubicBezTo>
                <a:cubicBezTo>
                  <a:pt x="130" y="50"/>
                  <a:pt x="130" y="50"/>
                  <a:pt x="130" y="50"/>
                </a:cubicBezTo>
                <a:lnTo>
                  <a:pt x="168" y="50"/>
                </a:lnTo>
                <a:close/>
                <a:moveTo>
                  <a:pt x="130" y="0"/>
                </a:moveTo>
                <a:cubicBezTo>
                  <a:pt x="130" y="44"/>
                  <a:pt x="130" y="44"/>
                  <a:pt x="130" y="44"/>
                </a:cubicBezTo>
                <a:cubicBezTo>
                  <a:pt x="93" y="44"/>
                  <a:pt x="93" y="44"/>
                  <a:pt x="93" y="44"/>
                </a:cubicBezTo>
                <a:cubicBezTo>
                  <a:pt x="93" y="36"/>
                  <a:pt x="93" y="36"/>
                  <a:pt x="93" y="36"/>
                </a:cubicBezTo>
                <a:cubicBezTo>
                  <a:pt x="96" y="35"/>
                  <a:pt x="99" y="32"/>
                  <a:pt x="99" y="28"/>
                </a:cubicBezTo>
                <a:cubicBezTo>
                  <a:pt x="99" y="25"/>
                  <a:pt x="96" y="22"/>
                  <a:pt x="93" y="21"/>
                </a:cubicBezTo>
                <a:cubicBezTo>
                  <a:pt x="93" y="3"/>
                  <a:pt x="93" y="3"/>
                  <a:pt x="93" y="3"/>
                </a:cubicBezTo>
                <a:cubicBezTo>
                  <a:pt x="104" y="1"/>
                  <a:pt x="117" y="0"/>
                  <a:pt x="130" y="0"/>
                </a:cubicBezTo>
                <a:close/>
                <a:moveTo>
                  <a:pt x="130" y="50"/>
                </a:moveTo>
                <a:cubicBezTo>
                  <a:pt x="130" y="147"/>
                  <a:pt x="130" y="147"/>
                  <a:pt x="130" y="147"/>
                </a:cubicBezTo>
                <a:cubicBezTo>
                  <a:pt x="93" y="147"/>
                  <a:pt x="93" y="147"/>
                  <a:pt x="93" y="147"/>
                </a:cubicBezTo>
                <a:cubicBezTo>
                  <a:pt x="93" y="120"/>
                  <a:pt x="93" y="120"/>
                  <a:pt x="93" y="120"/>
                </a:cubicBezTo>
                <a:cubicBezTo>
                  <a:pt x="126" y="120"/>
                  <a:pt x="126" y="120"/>
                  <a:pt x="126" y="120"/>
                </a:cubicBezTo>
                <a:cubicBezTo>
                  <a:pt x="126" y="70"/>
                  <a:pt x="126" y="70"/>
                  <a:pt x="126" y="70"/>
                </a:cubicBezTo>
                <a:cubicBezTo>
                  <a:pt x="93" y="70"/>
                  <a:pt x="93" y="70"/>
                  <a:pt x="93" y="70"/>
                </a:cubicBezTo>
                <a:cubicBezTo>
                  <a:pt x="93" y="50"/>
                  <a:pt x="93" y="50"/>
                  <a:pt x="93" y="50"/>
                </a:cubicBezTo>
                <a:cubicBezTo>
                  <a:pt x="130" y="50"/>
                  <a:pt x="130" y="50"/>
                  <a:pt x="130" y="50"/>
                </a:cubicBezTo>
                <a:close/>
                <a:moveTo>
                  <a:pt x="130" y="159"/>
                </a:moveTo>
                <a:cubicBezTo>
                  <a:pt x="130" y="167"/>
                  <a:pt x="130" y="167"/>
                  <a:pt x="130" y="167"/>
                </a:cubicBezTo>
                <a:cubicBezTo>
                  <a:pt x="93" y="167"/>
                  <a:pt x="93" y="167"/>
                  <a:pt x="93" y="167"/>
                </a:cubicBezTo>
                <a:cubicBezTo>
                  <a:pt x="93" y="159"/>
                  <a:pt x="93" y="159"/>
                  <a:pt x="93" y="159"/>
                </a:cubicBezTo>
                <a:cubicBezTo>
                  <a:pt x="130" y="159"/>
                  <a:pt x="130" y="159"/>
                  <a:pt x="130" y="159"/>
                </a:cubicBezTo>
                <a:close/>
                <a:moveTo>
                  <a:pt x="130" y="179"/>
                </a:moveTo>
                <a:cubicBezTo>
                  <a:pt x="130" y="187"/>
                  <a:pt x="130" y="187"/>
                  <a:pt x="130" y="187"/>
                </a:cubicBezTo>
                <a:cubicBezTo>
                  <a:pt x="93" y="187"/>
                  <a:pt x="93" y="187"/>
                  <a:pt x="93" y="187"/>
                </a:cubicBezTo>
                <a:cubicBezTo>
                  <a:pt x="93" y="179"/>
                  <a:pt x="93" y="179"/>
                  <a:pt x="93" y="179"/>
                </a:cubicBezTo>
                <a:cubicBezTo>
                  <a:pt x="130" y="179"/>
                  <a:pt x="130" y="179"/>
                  <a:pt x="130" y="179"/>
                </a:cubicBezTo>
                <a:close/>
                <a:moveTo>
                  <a:pt x="130" y="198"/>
                </a:moveTo>
                <a:cubicBezTo>
                  <a:pt x="130" y="220"/>
                  <a:pt x="130" y="220"/>
                  <a:pt x="130" y="220"/>
                </a:cubicBezTo>
                <a:cubicBezTo>
                  <a:pt x="93" y="220"/>
                  <a:pt x="93" y="220"/>
                  <a:pt x="93" y="220"/>
                </a:cubicBezTo>
                <a:cubicBezTo>
                  <a:pt x="93" y="198"/>
                  <a:pt x="93" y="198"/>
                  <a:pt x="93" y="198"/>
                </a:cubicBezTo>
                <a:lnTo>
                  <a:pt x="130" y="198"/>
                </a:lnTo>
                <a:close/>
                <a:moveTo>
                  <a:pt x="93" y="3"/>
                </a:moveTo>
                <a:cubicBezTo>
                  <a:pt x="93" y="21"/>
                  <a:pt x="93" y="21"/>
                  <a:pt x="93" y="21"/>
                </a:cubicBezTo>
                <a:cubicBezTo>
                  <a:pt x="92" y="20"/>
                  <a:pt x="92" y="20"/>
                  <a:pt x="91" y="20"/>
                </a:cubicBezTo>
                <a:cubicBezTo>
                  <a:pt x="86" y="20"/>
                  <a:pt x="83" y="24"/>
                  <a:pt x="83" y="28"/>
                </a:cubicBezTo>
                <a:cubicBezTo>
                  <a:pt x="83" y="33"/>
                  <a:pt x="86" y="37"/>
                  <a:pt x="91" y="37"/>
                </a:cubicBezTo>
                <a:cubicBezTo>
                  <a:pt x="92" y="37"/>
                  <a:pt x="92" y="37"/>
                  <a:pt x="93" y="36"/>
                </a:cubicBezTo>
                <a:cubicBezTo>
                  <a:pt x="93" y="44"/>
                  <a:pt x="93" y="44"/>
                  <a:pt x="93" y="44"/>
                </a:cubicBezTo>
                <a:cubicBezTo>
                  <a:pt x="67" y="44"/>
                  <a:pt x="67" y="44"/>
                  <a:pt x="67" y="44"/>
                </a:cubicBezTo>
                <a:cubicBezTo>
                  <a:pt x="67" y="37"/>
                  <a:pt x="67" y="37"/>
                  <a:pt x="67" y="37"/>
                </a:cubicBezTo>
                <a:cubicBezTo>
                  <a:pt x="71" y="37"/>
                  <a:pt x="75" y="33"/>
                  <a:pt x="75" y="28"/>
                </a:cubicBezTo>
                <a:cubicBezTo>
                  <a:pt x="75" y="24"/>
                  <a:pt x="71" y="20"/>
                  <a:pt x="67" y="20"/>
                </a:cubicBezTo>
                <a:cubicBezTo>
                  <a:pt x="67" y="9"/>
                  <a:pt x="67" y="9"/>
                  <a:pt x="67" y="9"/>
                </a:cubicBezTo>
                <a:cubicBezTo>
                  <a:pt x="75" y="6"/>
                  <a:pt x="84" y="4"/>
                  <a:pt x="93" y="3"/>
                </a:cubicBezTo>
                <a:close/>
                <a:moveTo>
                  <a:pt x="93" y="50"/>
                </a:moveTo>
                <a:cubicBezTo>
                  <a:pt x="93" y="70"/>
                  <a:pt x="93" y="70"/>
                  <a:pt x="93" y="70"/>
                </a:cubicBezTo>
                <a:cubicBezTo>
                  <a:pt x="67" y="70"/>
                  <a:pt x="67" y="70"/>
                  <a:pt x="67" y="70"/>
                </a:cubicBezTo>
                <a:cubicBezTo>
                  <a:pt x="67" y="50"/>
                  <a:pt x="67" y="50"/>
                  <a:pt x="67" y="50"/>
                </a:cubicBezTo>
                <a:cubicBezTo>
                  <a:pt x="93" y="50"/>
                  <a:pt x="93" y="50"/>
                  <a:pt x="93" y="50"/>
                </a:cubicBezTo>
                <a:close/>
                <a:moveTo>
                  <a:pt x="93" y="120"/>
                </a:moveTo>
                <a:cubicBezTo>
                  <a:pt x="93" y="147"/>
                  <a:pt x="93" y="147"/>
                  <a:pt x="93" y="147"/>
                </a:cubicBezTo>
                <a:cubicBezTo>
                  <a:pt x="92" y="147"/>
                  <a:pt x="92" y="147"/>
                  <a:pt x="92" y="147"/>
                </a:cubicBezTo>
                <a:cubicBezTo>
                  <a:pt x="92" y="159"/>
                  <a:pt x="92" y="159"/>
                  <a:pt x="92" y="159"/>
                </a:cubicBezTo>
                <a:cubicBezTo>
                  <a:pt x="93" y="159"/>
                  <a:pt x="93" y="159"/>
                  <a:pt x="93" y="159"/>
                </a:cubicBezTo>
                <a:cubicBezTo>
                  <a:pt x="93" y="167"/>
                  <a:pt x="93" y="167"/>
                  <a:pt x="93" y="167"/>
                </a:cubicBezTo>
                <a:cubicBezTo>
                  <a:pt x="92" y="167"/>
                  <a:pt x="92" y="167"/>
                  <a:pt x="92" y="167"/>
                </a:cubicBezTo>
                <a:cubicBezTo>
                  <a:pt x="92" y="179"/>
                  <a:pt x="92" y="179"/>
                  <a:pt x="92" y="179"/>
                </a:cubicBezTo>
                <a:cubicBezTo>
                  <a:pt x="93" y="179"/>
                  <a:pt x="93" y="179"/>
                  <a:pt x="93" y="179"/>
                </a:cubicBezTo>
                <a:cubicBezTo>
                  <a:pt x="93" y="187"/>
                  <a:pt x="93" y="187"/>
                  <a:pt x="93" y="187"/>
                </a:cubicBezTo>
                <a:cubicBezTo>
                  <a:pt x="92" y="187"/>
                  <a:pt x="92" y="187"/>
                  <a:pt x="92" y="187"/>
                </a:cubicBezTo>
                <a:cubicBezTo>
                  <a:pt x="92" y="198"/>
                  <a:pt x="92" y="198"/>
                  <a:pt x="92" y="198"/>
                </a:cubicBezTo>
                <a:cubicBezTo>
                  <a:pt x="93" y="198"/>
                  <a:pt x="93" y="198"/>
                  <a:pt x="93" y="198"/>
                </a:cubicBezTo>
                <a:cubicBezTo>
                  <a:pt x="93" y="220"/>
                  <a:pt x="93" y="220"/>
                  <a:pt x="93" y="220"/>
                </a:cubicBezTo>
                <a:cubicBezTo>
                  <a:pt x="67" y="220"/>
                  <a:pt x="67" y="220"/>
                  <a:pt x="67" y="220"/>
                </a:cubicBezTo>
                <a:cubicBezTo>
                  <a:pt x="67" y="188"/>
                  <a:pt x="67" y="188"/>
                  <a:pt x="67" y="188"/>
                </a:cubicBezTo>
                <a:cubicBezTo>
                  <a:pt x="68" y="186"/>
                  <a:pt x="69" y="183"/>
                  <a:pt x="69" y="180"/>
                </a:cubicBezTo>
                <a:cubicBezTo>
                  <a:pt x="69" y="176"/>
                  <a:pt x="68" y="173"/>
                  <a:pt x="67" y="171"/>
                </a:cubicBezTo>
                <a:cubicBezTo>
                  <a:pt x="67" y="120"/>
                  <a:pt x="67" y="120"/>
                  <a:pt x="67" y="120"/>
                </a:cubicBezTo>
                <a:cubicBezTo>
                  <a:pt x="93" y="120"/>
                  <a:pt x="93" y="120"/>
                  <a:pt x="93" y="120"/>
                </a:cubicBezTo>
                <a:close/>
                <a:moveTo>
                  <a:pt x="67" y="257"/>
                </a:moveTo>
                <a:cubicBezTo>
                  <a:pt x="67" y="232"/>
                  <a:pt x="67" y="232"/>
                  <a:pt x="67" y="232"/>
                </a:cubicBezTo>
                <a:cubicBezTo>
                  <a:pt x="69" y="232"/>
                  <a:pt x="69" y="232"/>
                  <a:pt x="69" y="232"/>
                </a:cubicBezTo>
                <a:cubicBezTo>
                  <a:pt x="69" y="249"/>
                  <a:pt x="69" y="249"/>
                  <a:pt x="69" y="249"/>
                </a:cubicBezTo>
                <a:cubicBezTo>
                  <a:pt x="69" y="252"/>
                  <a:pt x="68" y="254"/>
                  <a:pt x="67" y="257"/>
                </a:cubicBezTo>
                <a:close/>
                <a:moveTo>
                  <a:pt x="67" y="9"/>
                </a:moveTo>
                <a:cubicBezTo>
                  <a:pt x="67" y="20"/>
                  <a:pt x="67" y="20"/>
                  <a:pt x="67" y="20"/>
                </a:cubicBezTo>
                <a:cubicBezTo>
                  <a:pt x="62" y="20"/>
                  <a:pt x="58" y="24"/>
                  <a:pt x="58" y="28"/>
                </a:cubicBezTo>
                <a:cubicBezTo>
                  <a:pt x="58" y="33"/>
                  <a:pt x="62" y="37"/>
                  <a:pt x="67" y="37"/>
                </a:cubicBezTo>
                <a:cubicBezTo>
                  <a:pt x="67" y="44"/>
                  <a:pt x="67" y="44"/>
                  <a:pt x="67" y="44"/>
                </a:cubicBezTo>
                <a:cubicBezTo>
                  <a:pt x="52" y="44"/>
                  <a:pt x="52" y="44"/>
                  <a:pt x="52" y="44"/>
                </a:cubicBezTo>
                <a:cubicBezTo>
                  <a:pt x="52" y="15"/>
                  <a:pt x="52" y="15"/>
                  <a:pt x="52" y="15"/>
                </a:cubicBezTo>
                <a:cubicBezTo>
                  <a:pt x="56" y="13"/>
                  <a:pt x="61" y="11"/>
                  <a:pt x="67" y="9"/>
                </a:cubicBezTo>
                <a:close/>
                <a:moveTo>
                  <a:pt x="67" y="50"/>
                </a:moveTo>
                <a:cubicBezTo>
                  <a:pt x="67" y="70"/>
                  <a:pt x="67" y="70"/>
                  <a:pt x="67" y="70"/>
                </a:cubicBezTo>
                <a:cubicBezTo>
                  <a:pt x="60" y="70"/>
                  <a:pt x="60" y="70"/>
                  <a:pt x="60" y="70"/>
                </a:cubicBezTo>
                <a:cubicBezTo>
                  <a:pt x="60" y="120"/>
                  <a:pt x="60" y="120"/>
                  <a:pt x="60" y="120"/>
                </a:cubicBezTo>
                <a:cubicBezTo>
                  <a:pt x="67" y="120"/>
                  <a:pt x="67" y="120"/>
                  <a:pt x="67" y="120"/>
                </a:cubicBezTo>
                <a:cubicBezTo>
                  <a:pt x="67" y="171"/>
                  <a:pt x="67" y="171"/>
                  <a:pt x="67" y="171"/>
                </a:cubicBezTo>
                <a:cubicBezTo>
                  <a:pt x="64" y="166"/>
                  <a:pt x="58" y="162"/>
                  <a:pt x="52" y="162"/>
                </a:cubicBezTo>
                <a:cubicBezTo>
                  <a:pt x="52" y="50"/>
                  <a:pt x="52" y="50"/>
                  <a:pt x="52" y="50"/>
                </a:cubicBezTo>
                <a:cubicBezTo>
                  <a:pt x="67" y="50"/>
                  <a:pt x="67" y="50"/>
                  <a:pt x="67" y="50"/>
                </a:cubicBezTo>
                <a:close/>
                <a:moveTo>
                  <a:pt x="67" y="188"/>
                </a:moveTo>
                <a:cubicBezTo>
                  <a:pt x="67" y="220"/>
                  <a:pt x="67" y="220"/>
                  <a:pt x="67" y="220"/>
                </a:cubicBezTo>
                <a:cubicBezTo>
                  <a:pt x="52" y="220"/>
                  <a:pt x="52" y="220"/>
                  <a:pt x="52" y="220"/>
                </a:cubicBezTo>
                <a:cubicBezTo>
                  <a:pt x="52" y="197"/>
                  <a:pt x="52" y="197"/>
                  <a:pt x="52" y="197"/>
                </a:cubicBezTo>
                <a:cubicBezTo>
                  <a:pt x="58" y="197"/>
                  <a:pt x="64" y="193"/>
                  <a:pt x="67" y="188"/>
                </a:cubicBezTo>
                <a:close/>
                <a:moveTo>
                  <a:pt x="67" y="232"/>
                </a:moveTo>
                <a:cubicBezTo>
                  <a:pt x="67" y="257"/>
                  <a:pt x="67" y="257"/>
                  <a:pt x="67" y="257"/>
                </a:cubicBezTo>
                <a:cubicBezTo>
                  <a:pt x="64" y="260"/>
                  <a:pt x="60" y="262"/>
                  <a:pt x="56" y="262"/>
                </a:cubicBezTo>
                <a:cubicBezTo>
                  <a:pt x="52" y="262"/>
                  <a:pt x="52" y="262"/>
                  <a:pt x="52" y="262"/>
                </a:cubicBezTo>
                <a:cubicBezTo>
                  <a:pt x="52" y="232"/>
                  <a:pt x="52" y="232"/>
                  <a:pt x="52" y="232"/>
                </a:cubicBezTo>
                <a:lnTo>
                  <a:pt x="67" y="232"/>
                </a:lnTo>
                <a:close/>
                <a:moveTo>
                  <a:pt x="52" y="15"/>
                </a:moveTo>
                <a:cubicBezTo>
                  <a:pt x="52" y="44"/>
                  <a:pt x="52" y="44"/>
                  <a:pt x="52" y="44"/>
                </a:cubicBezTo>
                <a:cubicBezTo>
                  <a:pt x="27" y="44"/>
                  <a:pt x="27" y="44"/>
                  <a:pt x="27" y="44"/>
                </a:cubicBezTo>
                <a:cubicBezTo>
                  <a:pt x="27" y="33"/>
                  <a:pt x="36" y="23"/>
                  <a:pt x="52" y="15"/>
                </a:cubicBezTo>
                <a:close/>
                <a:moveTo>
                  <a:pt x="52" y="50"/>
                </a:moveTo>
                <a:cubicBezTo>
                  <a:pt x="52" y="162"/>
                  <a:pt x="52" y="162"/>
                  <a:pt x="52" y="162"/>
                </a:cubicBezTo>
                <a:cubicBezTo>
                  <a:pt x="42" y="162"/>
                  <a:pt x="35" y="170"/>
                  <a:pt x="35" y="180"/>
                </a:cubicBezTo>
                <a:cubicBezTo>
                  <a:pt x="35" y="189"/>
                  <a:pt x="42" y="197"/>
                  <a:pt x="52" y="197"/>
                </a:cubicBezTo>
                <a:cubicBezTo>
                  <a:pt x="52" y="220"/>
                  <a:pt x="52" y="220"/>
                  <a:pt x="52" y="220"/>
                </a:cubicBezTo>
                <a:cubicBezTo>
                  <a:pt x="12" y="220"/>
                  <a:pt x="12" y="220"/>
                  <a:pt x="12" y="220"/>
                </a:cubicBezTo>
                <a:cubicBezTo>
                  <a:pt x="12" y="154"/>
                  <a:pt x="12" y="154"/>
                  <a:pt x="12" y="154"/>
                </a:cubicBezTo>
                <a:cubicBezTo>
                  <a:pt x="15" y="150"/>
                  <a:pt x="21" y="146"/>
                  <a:pt x="27" y="146"/>
                </a:cubicBezTo>
                <a:cubicBezTo>
                  <a:pt x="27" y="50"/>
                  <a:pt x="27" y="50"/>
                  <a:pt x="27" y="50"/>
                </a:cubicBezTo>
                <a:cubicBezTo>
                  <a:pt x="52" y="50"/>
                  <a:pt x="52" y="50"/>
                  <a:pt x="52" y="50"/>
                </a:cubicBezTo>
                <a:close/>
                <a:moveTo>
                  <a:pt x="52" y="232"/>
                </a:moveTo>
                <a:cubicBezTo>
                  <a:pt x="52" y="262"/>
                  <a:pt x="52" y="262"/>
                  <a:pt x="52" y="262"/>
                </a:cubicBezTo>
                <a:cubicBezTo>
                  <a:pt x="48" y="262"/>
                  <a:pt x="48" y="262"/>
                  <a:pt x="48" y="262"/>
                </a:cubicBezTo>
                <a:cubicBezTo>
                  <a:pt x="41" y="262"/>
                  <a:pt x="35" y="257"/>
                  <a:pt x="35" y="249"/>
                </a:cubicBezTo>
                <a:cubicBezTo>
                  <a:pt x="35" y="232"/>
                  <a:pt x="35" y="232"/>
                  <a:pt x="35" y="232"/>
                </a:cubicBezTo>
                <a:cubicBezTo>
                  <a:pt x="52" y="232"/>
                  <a:pt x="52" y="232"/>
                  <a:pt x="52" y="232"/>
                </a:cubicBezTo>
                <a:close/>
                <a:moveTo>
                  <a:pt x="12" y="114"/>
                </a:moveTo>
                <a:cubicBezTo>
                  <a:pt x="14" y="114"/>
                  <a:pt x="15" y="112"/>
                  <a:pt x="15" y="110"/>
                </a:cubicBezTo>
                <a:cubicBezTo>
                  <a:pt x="15" y="76"/>
                  <a:pt x="15" y="76"/>
                  <a:pt x="15" y="76"/>
                </a:cubicBezTo>
                <a:cubicBezTo>
                  <a:pt x="15" y="74"/>
                  <a:pt x="14" y="71"/>
                  <a:pt x="12" y="70"/>
                </a:cubicBezTo>
                <a:lnTo>
                  <a:pt x="12" y="114"/>
                </a:lnTo>
                <a:close/>
                <a:moveTo>
                  <a:pt x="12" y="70"/>
                </a:moveTo>
                <a:cubicBezTo>
                  <a:pt x="12" y="114"/>
                  <a:pt x="12" y="114"/>
                  <a:pt x="12" y="114"/>
                </a:cubicBezTo>
                <a:cubicBezTo>
                  <a:pt x="12" y="114"/>
                  <a:pt x="11" y="114"/>
                  <a:pt x="11" y="113"/>
                </a:cubicBezTo>
                <a:cubicBezTo>
                  <a:pt x="4" y="111"/>
                  <a:pt x="4" y="111"/>
                  <a:pt x="4" y="111"/>
                </a:cubicBezTo>
                <a:cubicBezTo>
                  <a:pt x="2" y="110"/>
                  <a:pt x="0" y="107"/>
                  <a:pt x="0" y="104"/>
                </a:cubicBezTo>
                <a:cubicBezTo>
                  <a:pt x="0" y="70"/>
                  <a:pt x="0" y="70"/>
                  <a:pt x="0" y="70"/>
                </a:cubicBezTo>
                <a:cubicBezTo>
                  <a:pt x="0" y="67"/>
                  <a:pt x="2" y="66"/>
                  <a:pt x="4" y="67"/>
                </a:cubicBezTo>
                <a:cubicBezTo>
                  <a:pt x="11" y="69"/>
                  <a:pt x="11" y="69"/>
                  <a:pt x="11" y="69"/>
                </a:cubicBezTo>
                <a:cubicBezTo>
                  <a:pt x="11" y="70"/>
                  <a:pt x="12" y="70"/>
                  <a:pt x="12" y="70"/>
                </a:cubicBezTo>
                <a:close/>
                <a:moveTo>
                  <a:pt x="12" y="154"/>
                </a:moveTo>
                <a:cubicBezTo>
                  <a:pt x="12" y="220"/>
                  <a:pt x="12" y="220"/>
                  <a:pt x="12" y="220"/>
                </a:cubicBezTo>
                <a:cubicBezTo>
                  <a:pt x="9" y="220"/>
                  <a:pt x="9" y="220"/>
                  <a:pt x="9" y="220"/>
                </a:cubicBezTo>
                <a:cubicBezTo>
                  <a:pt x="9" y="164"/>
                  <a:pt x="9" y="164"/>
                  <a:pt x="9" y="164"/>
                </a:cubicBezTo>
                <a:cubicBezTo>
                  <a:pt x="9" y="160"/>
                  <a:pt x="10" y="157"/>
                  <a:pt x="12" y="154"/>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15" name="Freeform 76"/>
          <p:cNvSpPr>
            <a:spLocks noEditPoints="1"/>
          </p:cNvSpPr>
          <p:nvPr/>
        </p:nvSpPr>
        <p:spPr bwMode="auto">
          <a:xfrm>
            <a:off x="5918487" y="2264192"/>
            <a:ext cx="482078" cy="365427"/>
          </a:xfrm>
          <a:custGeom>
            <a:avLst/>
            <a:gdLst>
              <a:gd name="T0" fmla="*/ 271 w 295"/>
              <a:gd name="T1" fmla="*/ 0 h 224"/>
              <a:gd name="T2" fmla="*/ 277 w 295"/>
              <a:gd name="T3" fmla="*/ 35 h 224"/>
              <a:gd name="T4" fmla="*/ 224 w 295"/>
              <a:gd name="T5" fmla="*/ 224 h 224"/>
              <a:gd name="T6" fmla="*/ 248 w 295"/>
              <a:gd name="T7" fmla="*/ 188 h 224"/>
              <a:gd name="T8" fmla="*/ 249 w 295"/>
              <a:gd name="T9" fmla="*/ 29 h 224"/>
              <a:gd name="T10" fmla="*/ 224 w 295"/>
              <a:gd name="T11" fmla="*/ 194 h 224"/>
              <a:gd name="T12" fmla="*/ 224 w 295"/>
              <a:gd name="T13" fmla="*/ 16 h 224"/>
              <a:gd name="T14" fmla="*/ 224 w 295"/>
              <a:gd name="T15" fmla="*/ 208 h 224"/>
              <a:gd name="T16" fmla="*/ 224 w 295"/>
              <a:gd name="T17" fmla="*/ 179 h 224"/>
              <a:gd name="T18" fmla="*/ 224 w 295"/>
              <a:gd name="T19" fmla="*/ 194 h 224"/>
              <a:gd name="T20" fmla="*/ 201 w 295"/>
              <a:gd name="T21" fmla="*/ 128 h 224"/>
              <a:gd name="T22" fmla="*/ 203 w 295"/>
              <a:gd name="T23" fmla="*/ 98 h 224"/>
              <a:gd name="T24" fmla="*/ 195 w 295"/>
              <a:gd name="T25" fmla="*/ 67 h 224"/>
              <a:gd name="T26" fmla="*/ 187 w 295"/>
              <a:gd name="T27" fmla="*/ 128 h 224"/>
              <a:gd name="T28" fmla="*/ 187 w 295"/>
              <a:gd name="T29" fmla="*/ 100 h 224"/>
              <a:gd name="T30" fmla="*/ 190 w 295"/>
              <a:gd name="T31" fmla="*/ 75 h 224"/>
              <a:gd name="T32" fmla="*/ 187 w 295"/>
              <a:gd name="T33" fmla="*/ 0 h 224"/>
              <a:gd name="T34" fmla="*/ 187 w 295"/>
              <a:gd name="T35" fmla="*/ 0 h 224"/>
              <a:gd name="T36" fmla="*/ 147 w 295"/>
              <a:gd name="T37" fmla="*/ 208 h 224"/>
              <a:gd name="T38" fmla="*/ 182 w 295"/>
              <a:gd name="T39" fmla="*/ 67 h 224"/>
              <a:gd name="T40" fmla="*/ 168 w 295"/>
              <a:gd name="T41" fmla="*/ 109 h 224"/>
              <a:gd name="T42" fmla="*/ 187 w 295"/>
              <a:gd name="T43" fmla="*/ 194 h 224"/>
              <a:gd name="T44" fmla="*/ 148 w 295"/>
              <a:gd name="T45" fmla="*/ 125 h 224"/>
              <a:gd name="T46" fmla="*/ 147 w 295"/>
              <a:gd name="T47" fmla="*/ 106 h 224"/>
              <a:gd name="T48" fmla="*/ 184 w 295"/>
              <a:gd name="T49" fmla="*/ 70 h 224"/>
              <a:gd name="T50" fmla="*/ 187 w 295"/>
              <a:gd name="T51" fmla="*/ 91 h 224"/>
              <a:gd name="T52" fmla="*/ 179 w 295"/>
              <a:gd name="T53" fmla="*/ 116 h 224"/>
              <a:gd name="T54" fmla="*/ 187 w 295"/>
              <a:gd name="T55" fmla="*/ 100 h 224"/>
              <a:gd name="T56" fmla="*/ 147 w 295"/>
              <a:gd name="T57" fmla="*/ 16 h 224"/>
              <a:gd name="T58" fmla="*/ 147 w 295"/>
              <a:gd name="T59" fmla="*/ 208 h 224"/>
              <a:gd name="T60" fmla="*/ 147 w 295"/>
              <a:gd name="T61" fmla="*/ 106 h 224"/>
              <a:gd name="T62" fmla="*/ 127 w 295"/>
              <a:gd name="T63" fmla="*/ 121 h 224"/>
              <a:gd name="T64" fmla="*/ 147 w 295"/>
              <a:gd name="T65" fmla="*/ 137 h 224"/>
              <a:gd name="T66" fmla="*/ 102 w 295"/>
              <a:gd name="T67" fmla="*/ 156 h 224"/>
              <a:gd name="T68" fmla="*/ 109 w 295"/>
              <a:gd name="T69" fmla="*/ 113 h 224"/>
              <a:gd name="T70" fmla="*/ 100 w 295"/>
              <a:gd name="T71" fmla="*/ 93 h 224"/>
              <a:gd name="T72" fmla="*/ 111 w 295"/>
              <a:gd name="T73" fmla="*/ 97 h 224"/>
              <a:gd name="T74" fmla="*/ 99 w 295"/>
              <a:gd name="T75" fmla="*/ 88 h 224"/>
              <a:gd name="T76" fmla="*/ 101 w 295"/>
              <a:gd name="T77" fmla="*/ 150 h 224"/>
              <a:gd name="T78" fmla="*/ 99 w 295"/>
              <a:gd name="T79" fmla="*/ 123 h 224"/>
              <a:gd name="T80" fmla="*/ 0 w 295"/>
              <a:gd name="T81" fmla="*/ 23 h 224"/>
              <a:gd name="T82" fmla="*/ 99 w 295"/>
              <a:gd name="T83" fmla="*/ 208 h 224"/>
              <a:gd name="T84" fmla="*/ 17 w 295"/>
              <a:gd name="T85" fmla="*/ 35 h 224"/>
              <a:gd name="T86" fmla="*/ 99 w 295"/>
              <a:gd name="T87" fmla="*/ 29 h 224"/>
              <a:gd name="T88" fmla="*/ 79 w 295"/>
              <a:gd name="T89" fmla="*/ 129 h 224"/>
              <a:gd name="T90" fmla="*/ 99 w 295"/>
              <a:gd name="T91" fmla="*/ 157 h 224"/>
              <a:gd name="T92" fmla="*/ 30 w 295"/>
              <a:gd name="T93" fmla="*/ 45 h 224"/>
              <a:gd name="T94" fmla="*/ 99 w 295"/>
              <a:gd name="T95" fmla="*/ 115 h 224"/>
              <a:gd name="T96" fmla="*/ 99 w 295"/>
              <a:gd name="T97" fmla="*/ 123 h 224"/>
              <a:gd name="T98" fmla="*/ 91 w 295"/>
              <a:gd name="T99" fmla="*/ 133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5" h="224">
                <a:moveTo>
                  <a:pt x="271" y="224"/>
                </a:moveTo>
                <a:cubicBezTo>
                  <a:pt x="284" y="224"/>
                  <a:pt x="295" y="213"/>
                  <a:pt x="295" y="200"/>
                </a:cubicBezTo>
                <a:cubicBezTo>
                  <a:pt x="295" y="23"/>
                  <a:pt x="295" y="23"/>
                  <a:pt x="295" y="23"/>
                </a:cubicBezTo>
                <a:cubicBezTo>
                  <a:pt x="295" y="10"/>
                  <a:pt x="284" y="0"/>
                  <a:pt x="271" y="0"/>
                </a:cubicBezTo>
                <a:cubicBezTo>
                  <a:pt x="224" y="0"/>
                  <a:pt x="224" y="0"/>
                  <a:pt x="224" y="0"/>
                </a:cubicBezTo>
                <a:cubicBezTo>
                  <a:pt x="224" y="16"/>
                  <a:pt x="224" y="16"/>
                  <a:pt x="224" y="16"/>
                </a:cubicBezTo>
                <a:cubicBezTo>
                  <a:pt x="258" y="16"/>
                  <a:pt x="258" y="16"/>
                  <a:pt x="258" y="16"/>
                </a:cubicBezTo>
                <a:cubicBezTo>
                  <a:pt x="268" y="16"/>
                  <a:pt x="277" y="24"/>
                  <a:pt x="277" y="35"/>
                </a:cubicBezTo>
                <a:cubicBezTo>
                  <a:pt x="277" y="189"/>
                  <a:pt x="277" y="189"/>
                  <a:pt x="277" y="189"/>
                </a:cubicBezTo>
                <a:cubicBezTo>
                  <a:pt x="277" y="199"/>
                  <a:pt x="268" y="208"/>
                  <a:pt x="258" y="208"/>
                </a:cubicBezTo>
                <a:cubicBezTo>
                  <a:pt x="224" y="208"/>
                  <a:pt x="224" y="208"/>
                  <a:pt x="224" y="208"/>
                </a:cubicBezTo>
                <a:cubicBezTo>
                  <a:pt x="224" y="224"/>
                  <a:pt x="224" y="224"/>
                  <a:pt x="224" y="224"/>
                </a:cubicBezTo>
                <a:cubicBezTo>
                  <a:pt x="271" y="224"/>
                  <a:pt x="271" y="224"/>
                  <a:pt x="271" y="224"/>
                </a:cubicBezTo>
                <a:close/>
                <a:moveTo>
                  <a:pt x="224" y="194"/>
                </a:moveTo>
                <a:cubicBezTo>
                  <a:pt x="224" y="188"/>
                  <a:pt x="224" y="188"/>
                  <a:pt x="224" y="188"/>
                </a:cubicBezTo>
                <a:cubicBezTo>
                  <a:pt x="248" y="188"/>
                  <a:pt x="248" y="188"/>
                  <a:pt x="248" y="188"/>
                </a:cubicBezTo>
                <a:cubicBezTo>
                  <a:pt x="248" y="179"/>
                  <a:pt x="248" y="179"/>
                  <a:pt x="248" y="179"/>
                </a:cubicBezTo>
                <a:cubicBezTo>
                  <a:pt x="224" y="179"/>
                  <a:pt x="224" y="179"/>
                  <a:pt x="224" y="179"/>
                </a:cubicBezTo>
                <a:cubicBezTo>
                  <a:pt x="224" y="29"/>
                  <a:pt x="224" y="29"/>
                  <a:pt x="224" y="29"/>
                </a:cubicBezTo>
                <a:cubicBezTo>
                  <a:pt x="249" y="29"/>
                  <a:pt x="249" y="29"/>
                  <a:pt x="249" y="29"/>
                </a:cubicBezTo>
                <a:cubicBezTo>
                  <a:pt x="257" y="29"/>
                  <a:pt x="264" y="36"/>
                  <a:pt x="264" y="45"/>
                </a:cubicBezTo>
                <a:cubicBezTo>
                  <a:pt x="264" y="179"/>
                  <a:pt x="264" y="179"/>
                  <a:pt x="264" y="179"/>
                </a:cubicBezTo>
                <a:cubicBezTo>
                  <a:pt x="264" y="187"/>
                  <a:pt x="257" y="194"/>
                  <a:pt x="249" y="194"/>
                </a:cubicBezTo>
                <a:lnTo>
                  <a:pt x="224" y="194"/>
                </a:lnTo>
                <a:close/>
                <a:moveTo>
                  <a:pt x="224" y="0"/>
                </a:moveTo>
                <a:cubicBezTo>
                  <a:pt x="187" y="0"/>
                  <a:pt x="187" y="0"/>
                  <a:pt x="187" y="0"/>
                </a:cubicBezTo>
                <a:cubicBezTo>
                  <a:pt x="187" y="16"/>
                  <a:pt x="187" y="16"/>
                  <a:pt x="187" y="16"/>
                </a:cubicBezTo>
                <a:cubicBezTo>
                  <a:pt x="224" y="16"/>
                  <a:pt x="224" y="16"/>
                  <a:pt x="224" y="16"/>
                </a:cubicBezTo>
                <a:cubicBezTo>
                  <a:pt x="224" y="0"/>
                  <a:pt x="224" y="0"/>
                  <a:pt x="224" y="0"/>
                </a:cubicBezTo>
                <a:close/>
                <a:moveTo>
                  <a:pt x="187" y="224"/>
                </a:moveTo>
                <a:cubicBezTo>
                  <a:pt x="224" y="224"/>
                  <a:pt x="224" y="224"/>
                  <a:pt x="224" y="224"/>
                </a:cubicBezTo>
                <a:cubicBezTo>
                  <a:pt x="224" y="208"/>
                  <a:pt x="224" y="208"/>
                  <a:pt x="224" y="208"/>
                </a:cubicBezTo>
                <a:cubicBezTo>
                  <a:pt x="187" y="208"/>
                  <a:pt x="187" y="208"/>
                  <a:pt x="187" y="208"/>
                </a:cubicBezTo>
                <a:cubicBezTo>
                  <a:pt x="187" y="224"/>
                  <a:pt x="187" y="224"/>
                  <a:pt x="187" y="224"/>
                </a:cubicBezTo>
                <a:close/>
                <a:moveTo>
                  <a:pt x="224" y="29"/>
                </a:moveTo>
                <a:cubicBezTo>
                  <a:pt x="224" y="179"/>
                  <a:pt x="224" y="179"/>
                  <a:pt x="224" y="179"/>
                </a:cubicBezTo>
                <a:cubicBezTo>
                  <a:pt x="200" y="179"/>
                  <a:pt x="200" y="179"/>
                  <a:pt x="200" y="179"/>
                </a:cubicBezTo>
                <a:cubicBezTo>
                  <a:pt x="200" y="188"/>
                  <a:pt x="200" y="188"/>
                  <a:pt x="200" y="188"/>
                </a:cubicBezTo>
                <a:cubicBezTo>
                  <a:pt x="224" y="188"/>
                  <a:pt x="224" y="188"/>
                  <a:pt x="224" y="188"/>
                </a:cubicBezTo>
                <a:cubicBezTo>
                  <a:pt x="224" y="194"/>
                  <a:pt x="224" y="194"/>
                  <a:pt x="224" y="194"/>
                </a:cubicBezTo>
                <a:cubicBezTo>
                  <a:pt x="187" y="194"/>
                  <a:pt x="187" y="194"/>
                  <a:pt x="187" y="194"/>
                </a:cubicBezTo>
                <a:cubicBezTo>
                  <a:pt x="187" y="135"/>
                  <a:pt x="187" y="135"/>
                  <a:pt x="187" y="135"/>
                </a:cubicBezTo>
                <a:cubicBezTo>
                  <a:pt x="188" y="135"/>
                  <a:pt x="189" y="134"/>
                  <a:pt x="189" y="134"/>
                </a:cubicBezTo>
                <a:cubicBezTo>
                  <a:pt x="194" y="133"/>
                  <a:pt x="197" y="131"/>
                  <a:pt x="201" y="128"/>
                </a:cubicBezTo>
                <a:cubicBezTo>
                  <a:pt x="204" y="124"/>
                  <a:pt x="206" y="121"/>
                  <a:pt x="207" y="117"/>
                </a:cubicBezTo>
                <a:cubicBezTo>
                  <a:pt x="208" y="115"/>
                  <a:pt x="208" y="113"/>
                  <a:pt x="208" y="111"/>
                </a:cubicBezTo>
                <a:cubicBezTo>
                  <a:pt x="208" y="109"/>
                  <a:pt x="208" y="107"/>
                  <a:pt x="207" y="104"/>
                </a:cubicBezTo>
                <a:cubicBezTo>
                  <a:pt x="207" y="102"/>
                  <a:pt x="205" y="100"/>
                  <a:pt x="203" y="98"/>
                </a:cubicBezTo>
                <a:cubicBezTo>
                  <a:pt x="200" y="96"/>
                  <a:pt x="197" y="94"/>
                  <a:pt x="193" y="94"/>
                </a:cubicBezTo>
                <a:cubicBezTo>
                  <a:pt x="197" y="91"/>
                  <a:pt x="199" y="88"/>
                  <a:pt x="201" y="85"/>
                </a:cubicBezTo>
                <a:cubicBezTo>
                  <a:pt x="202" y="81"/>
                  <a:pt x="202" y="78"/>
                  <a:pt x="201" y="74"/>
                </a:cubicBezTo>
                <a:cubicBezTo>
                  <a:pt x="200" y="71"/>
                  <a:pt x="198" y="69"/>
                  <a:pt x="195" y="67"/>
                </a:cubicBezTo>
                <a:cubicBezTo>
                  <a:pt x="193" y="66"/>
                  <a:pt x="190" y="66"/>
                  <a:pt x="187" y="66"/>
                </a:cubicBezTo>
                <a:cubicBezTo>
                  <a:pt x="187" y="29"/>
                  <a:pt x="187" y="29"/>
                  <a:pt x="187" y="29"/>
                </a:cubicBezTo>
                <a:cubicBezTo>
                  <a:pt x="224" y="29"/>
                  <a:pt x="224" y="29"/>
                  <a:pt x="224" y="29"/>
                </a:cubicBezTo>
                <a:close/>
                <a:moveTo>
                  <a:pt x="187" y="128"/>
                </a:moveTo>
                <a:cubicBezTo>
                  <a:pt x="187" y="128"/>
                  <a:pt x="188" y="128"/>
                  <a:pt x="188" y="128"/>
                </a:cubicBezTo>
                <a:cubicBezTo>
                  <a:pt x="191" y="127"/>
                  <a:pt x="193" y="125"/>
                  <a:pt x="194" y="122"/>
                </a:cubicBezTo>
                <a:cubicBezTo>
                  <a:pt x="195" y="118"/>
                  <a:pt x="195" y="115"/>
                  <a:pt x="194" y="111"/>
                </a:cubicBezTo>
                <a:cubicBezTo>
                  <a:pt x="193" y="106"/>
                  <a:pt x="191" y="103"/>
                  <a:pt x="187" y="100"/>
                </a:cubicBezTo>
                <a:cubicBezTo>
                  <a:pt x="187" y="128"/>
                  <a:pt x="187" y="128"/>
                  <a:pt x="187" y="128"/>
                </a:cubicBezTo>
                <a:close/>
                <a:moveTo>
                  <a:pt x="187" y="91"/>
                </a:moveTo>
                <a:cubicBezTo>
                  <a:pt x="189" y="87"/>
                  <a:pt x="190" y="84"/>
                  <a:pt x="190" y="80"/>
                </a:cubicBezTo>
                <a:cubicBezTo>
                  <a:pt x="190" y="78"/>
                  <a:pt x="190" y="77"/>
                  <a:pt x="190" y="75"/>
                </a:cubicBezTo>
                <a:cubicBezTo>
                  <a:pt x="189" y="74"/>
                  <a:pt x="189" y="72"/>
                  <a:pt x="188" y="71"/>
                </a:cubicBezTo>
                <a:cubicBezTo>
                  <a:pt x="187" y="71"/>
                  <a:pt x="187" y="71"/>
                  <a:pt x="187" y="71"/>
                </a:cubicBezTo>
                <a:lnTo>
                  <a:pt x="187" y="91"/>
                </a:lnTo>
                <a:close/>
                <a:moveTo>
                  <a:pt x="187" y="0"/>
                </a:moveTo>
                <a:cubicBezTo>
                  <a:pt x="147" y="0"/>
                  <a:pt x="147" y="0"/>
                  <a:pt x="147" y="0"/>
                </a:cubicBezTo>
                <a:cubicBezTo>
                  <a:pt x="147" y="16"/>
                  <a:pt x="147" y="16"/>
                  <a:pt x="147" y="16"/>
                </a:cubicBezTo>
                <a:cubicBezTo>
                  <a:pt x="187" y="16"/>
                  <a:pt x="187" y="16"/>
                  <a:pt x="187" y="16"/>
                </a:cubicBezTo>
                <a:cubicBezTo>
                  <a:pt x="187" y="0"/>
                  <a:pt x="187" y="0"/>
                  <a:pt x="187" y="0"/>
                </a:cubicBezTo>
                <a:close/>
                <a:moveTo>
                  <a:pt x="147" y="224"/>
                </a:moveTo>
                <a:cubicBezTo>
                  <a:pt x="187" y="224"/>
                  <a:pt x="187" y="224"/>
                  <a:pt x="187" y="224"/>
                </a:cubicBezTo>
                <a:cubicBezTo>
                  <a:pt x="187" y="208"/>
                  <a:pt x="187" y="208"/>
                  <a:pt x="187" y="208"/>
                </a:cubicBezTo>
                <a:cubicBezTo>
                  <a:pt x="147" y="208"/>
                  <a:pt x="147" y="208"/>
                  <a:pt x="147" y="208"/>
                </a:cubicBezTo>
                <a:cubicBezTo>
                  <a:pt x="147" y="224"/>
                  <a:pt x="147" y="224"/>
                  <a:pt x="147" y="224"/>
                </a:cubicBezTo>
                <a:close/>
                <a:moveTo>
                  <a:pt x="187" y="29"/>
                </a:moveTo>
                <a:cubicBezTo>
                  <a:pt x="187" y="66"/>
                  <a:pt x="187" y="66"/>
                  <a:pt x="187" y="66"/>
                </a:cubicBezTo>
                <a:cubicBezTo>
                  <a:pt x="185" y="66"/>
                  <a:pt x="184" y="66"/>
                  <a:pt x="182" y="67"/>
                </a:cubicBezTo>
                <a:cubicBezTo>
                  <a:pt x="176" y="68"/>
                  <a:pt x="172" y="71"/>
                  <a:pt x="169" y="75"/>
                </a:cubicBezTo>
                <a:cubicBezTo>
                  <a:pt x="167" y="80"/>
                  <a:pt x="166" y="84"/>
                  <a:pt x="167" y="88"/>
                </a:cubicBezTo>
                <a:cubicBezTo>
                  <a:pt x="168" y="93"/>
                  <a:pt x="172" y="97"/>
                  <a:pt x="177" y="98"/>
                </a:cubicBezTo>
                <a:cubicBezTo>
                  <a:pt x="173" y="101"/>
                  <a:pt x="169" y="105"/>
                  <a:pt x="168" y="109"/>
                </a:cubicBezTo>
                <a:cubicBezTo>
                  <a:pt x="166" y="113"/>
                  <a:pt x="165" y="117"/>
                  <a:pt x="167" y="122"/>
                </a:cubicBezTo>
                <a:cubicBezTo>
                  <a:pt x="168" y="126"/>
                  <a:pt x="170" y="130"/>
                  <a:pt x="175" y="133"/>
                </a:cubicBezTo>
                <a:cubicBezTo>
                  <a:pt x="178" y="135"/>
                  <a:pt x="182" y="135"/>
                  <a:pt x="187" y="135"/>
                </a:cubicBezTo>
                <a:cubicBezTo>
                  <a:pt x="187" y="194"/>
                  <a:pt x="187" y="194"/>
                  <a:pt x="187" y="194"/>
                </a:cubicBezTo>
                <a:cubicBezTo>
                  <a:pt x="147" y="194"/>
                  <a:pt x="147" y="194"/>
                  <a:pt x="147" y="194"/>
                </a:cubicBezTo>
                <a:cubicBezTo>
                  <a:pt x="147" y="137"/>
                  <a:pt x="147" y="137"/>
                  <a:pt x="147" y="137"/>
                </a:cubicBezTo>
                <a:cubicBezTo>
                  <a:pt x="148" y="137"/>
                  <a:pt x="148" y="137"/>
                  <a:pt x="148" y="137"/>
                </a:cubicBezTo>
                <a:cubicBezTo>
                  <a:pt x="148" y="125"/>
                  <a:pt x="148" y="125"/>
                  <a:pt x="148" y="125"/>
                </a:cubicBezTo>
                <a:cubicBezTo>
                  <a:pt x="159" y="123"/>
                  <a:pt x="159" y="123"/>
                  <a:pt x="159" y="123"/>
                </a:cubicBezTo>
                <a:cubicBezTo>
                  <a:pt x="158" y="112"/>
                  <a:pt x="158" y="112"/>
                  <a:pt x="158" y="112"/>
                </a:cubicBezTo>
                <a:cubicBezTo>
                  <a:pt x="147" y="115"/>
                  <a:pt x="147" y="115"/>
                  <a:pt x="147" y="115"/>
                </a:cubicBezTo>
                <a:cubicBezTo>
                  <a:pt x="147" y="106"/>
                  <a:pt x="147" y="106"/>
                  <a:pt x="147" y="106"/>
                </a:cubicBezTo>
                <a:cubicBezTo>
                  <a:pt x="147" y="29"/>
                  <a:pt x="147" y="29"/>
                  <a:pt x="147" y="29"/>
                </a:cubicBezTo>
                <a:cubicBezTo>
                  <a:pt x="187" y="29"/>
                  <a:pt x="187" y="29"/>
                  <a:pt x="187" y="29"/>
                </a:cubicBezTo>
                <a:close/>
                <a:moveTo>
                  <a:pt x="187" y="71"/>
                </a:moveTo>
                <a:cubicBezTo>
                  <a:pt x="186" y="70"/>
                  <a:pt x="185" y="70"/>
                  <a:pt x="184" y="70"/>
                </a:cubicBezTo>
                <a:cubicBezTo>
                  <a:pt x="181" y="71"/>
                  <a:pt x="179" y="73"/>
                  <a:pt x="178" y="76"/>
                </a:cubicBezTo>
                <a:cubicBezTo>
                  <a:pt x="177" y="78"/>
                  <a:pt x="177" y="81"/>
                  <a:pt x="178" y="83"/>
                </a:cubicBezTo>
                <a:cubicBezTo>
                  <a:pt x="179" y="88"/>
                  <a:pt x="181" y="91"/>
                  <a:pt x="185" y="93"/>
                </a:cubicBezTo>
                <a:cubicBezTo>
                  <a:pt x="186" y="92"/>
                  <a:pt x="187" y="91"/>
                  <a:pt x="187" y="91"/>
                </a:cubicBezTo>
                <a:cubicBezTo>
                  <a:pt x="187" y="71"/>
                  <a:pt x="187" y="71"/>
                  <a:pt x="187" y="71"/>
                </a:cubicBezTo>
                <a:close/>
                <a:moveTo>
                  <a:pt x="187" y="100"/>
                </a:moveTo>
                <a:cubicBezTo>
                  <a:pt x="187" y="100"/>
                  <a:pt x="186" y="100"/>
                  <a:pt x="186" y="99"/>
                </a:cubicBezTo>
                <a:cubicBezTo>
                  <a:pt x="181" y="104"/>
                  <a:pt x="179" y="110"/>
                  <a:pt x="179" y="116"/>
                </a:cubicBezTo>
                <a:cubicBezTo>
                  <a:pt x="179" y="118"/>
                  <a:pt x="179" y="120"/>
                  <a:pt x="180" y="121"/>
                </a:cubicBezTo>
                <a:cubicBezTo>
                  <a:pt x="180" y="124"/>
                  <a:pt x="182" y="126"/>
                  <a:pt x="183" y="127"/>
                </a:cubicBezTo>
                <a:cubicBezTo>
                  <a:pt x="184" y="128"/>
                  <a:pt x="186" y="128"/>
                  <a:pt x="187" y="128"/>
                </a:cubicBezTo>
                <a:lnTo>
                  <a:pt x="187" y="100"/>
                </a:lnTo>
                <a:close/>
                <a:moveTo>
                  <a:pt x="147" y="0"/>
                </a:moveTo>
                <a:cubicBezTo>
                  <a:pt x="99" y="0"/>
                  <a:pt x="99" y="0"/>
                  <a:pt x="99" y="0"/>
                </a:cubicBezTo>
                <a:cubicBezTo>
                  <a:pt x="99" y="16"/>
                  <a:pt x="99" y="16"/>
                  <a:pt x="99" y="16"/>
                </a:cubicBezTo>
                <a:cubicBezTo>
                  <a:pt x="147" y="16"/>
                  <a:pt x="147" y="16"/>
                  <a:pt x="147" y="16"/>
                </a:cubicBezTo>
                <a:cubicBezTo>
                  <a:pt x="147" y="0"/>
                  <a:pt x="147" y="0"/>
                  <a:pt x="147" y="0"/>
                </a:cubicBezTo>
                <a:close/>
                <a:moveTo>
                  <a:pt x="99" y="224"/>
                </a:moveTo>
                <a:cubicBezTo>
                  <a:pt x="147" y="224"/>
                  <a:pt x="147" y="224"/>
                  <a:pt x="147" y="224"/>
                </a:cubicBezTo>
                <a:cubicBezTo>
                  <a:pt x="147" y="208"/>
                  <a:pt x="147" y="208"/>
                  <a:pt x="147" y="208"/>
                </a:cubicBezTo>
                <a:cubicBezTo>
                  <a:pt x="99" y="208"/>
                  <a:pt x="99" y="208"/>
                  <a:pt x="99" y="208"/>
                </a:cubicBezTo>
                <a:cubicBezTo>
                  <a:pt x="99" y="224"/>
                  <a:pt x="99" y="224"/>
                  <a:pt x="99" y="224"/>
                </a:cubicBezTo>
                <a:close/>
                <a:moveTo>
                  <a:pt x="147" y="29"/>
                </a:moveTo>
                <a:cubicBezTo>
                  <a:pt x="147" y="106"/>
                  <a:pt x="147" y="106"/>
                  <a:pt x="147" y="106"/>
                </a:cubicBezTo>
                <a:cubicBezTo>
                  <a:pt x="147" y="104"/>
                  <a:pt x="147" y="104"/>
                  <a:pt x="147" y="104"/>
                </a:cubicBezTo>
                <a:cubicBezTo>
                  <a:pt x="137" y="107"/>
                  <a:pt x="137" y="107"/>
                  <a:pt x="137" y="107"/>
                </a:cubicBezTo>
                <a:cubicBezTo>
                  <a:pt x="138" y="118"/>
                  <a:pt x="138" y="118"/>
                  <a:pt x="138" y="118"/>
                </a:cubicBezTo>
                <a:cubicBezTo>
                  <a:pt x="127" y="121"/>
                  <a:pt x="127" y="121"/>
                  <a:pt x="127" y="121"/>
                </a:cubicBezTo>
                <a:cubicBezTo>
                  <a:pt x="127" y="131"/>
                  <a:pt x="127" y="131"/>
                  <a:pt x="127" y="131"/>
                </a:cubicBezTo>
                <a:cubicBezTo>
                  <a:pt x="138" y="128"/>
                  <a:pt x="138" y="128"/>
                  <a:pt x="138" y="128"/>
                </a:cubicBezTo>
                <a:cubicBezTo>
                  <a:pt x="138" y="139"/>
                  <a:pt x="138" y="139"/>
                  <a:pt x="138" y="139"/>
                </a:cubicBezTo>
                <a:cubicBezTo>
                  <a:pt x="147" y="137"/>
                  <a:pt x="147" y="137"/>
                  <a:pt x="147" y="137"/>
                </a:cubicBezTo>
                <a:cubicBezTo>
                  <a:pt x="147" y="194"/>
                  <a:pt x="147" y="194"/>
                  <a:pt x="147" y="194"/>
                </a:cubicBezTo>
                <a:cubicBezTo>
                  <a:pt x="99" y="194"/>
                  <a:pt x="99" y="194"/>
                  <a:pt x="99" y="194"/>
                </a:cubicBezTo>
                <a:cubicBezTo>
                  <a:pt x="99" y="157"/>
                  <a:pt x="99" y="157"/>
                  <a:pt x="99" y="157"/>
                </a:cubicBezTo>
                <a:cubicBezTo>
                  <a:pt x="100" y="157"/>
                  <a:pt x="101" y="157"/>
                  <a:pt x="102" y="156"/>
                </a:cubicBezTo>
                <a:cubicBezTo>
                  <a:pt x="109" y="155"/>
                  <a:pt x="113" y="151"/>
                  <a:pt x="117" y="145"/>
                </a:cubicBezTo>
                <a:cubicBezTo>
                  <a:pt x="120" y="139"/>
                  <a:pt x="121" y="132"/>
                  <a:pt x="119" y="124"/>
                </a:cubicBezTo>
                <a:cubicBezTo>
                  <a:pt x="118" y="120"/>
                  <a:pt x="116" y="117"/>
                  <a:pt x="114" y="115"/>
                </a:cubicBezTo>
                <a:cubicBezTo>
                  <a:pt x="112" y="114"/>
                  <a:pt x="111" y="113"/>
                  <a:pt x="109" y="113"/>
                </a:cubicBezTo>
                <a:cubicBezTo>
                  <a:pt x="108" y="112"/>
                  <a:pt x="105" y="113"/>
                  <a:pt x="103" y="113"/>
                </a:cubicBezTo>
                <a:cubicBezTo>
                  <a:pt x="101" y="114"/>
                  <a:pt x="100" y="114"/>
                  <a:pt x="99" y="115"/>
                </a:cubicBezTo>
                <a:cubicBezTo>
                  <a:pt x="99" y="93"/>
                  <a:pt x="99" y="93"/>
                  <a:pt x="99" y="93"/>
                </a:cubicBezTo>
                <a:cubicBezTo>
                  <a:pt x="100" y="93"/>
                  <a:pt x="100" y="93"/>
                  <a:pt x="100" y="93"/>
                </a:cubicBezTo>
                <a:cubicBezTo>
                  <a:pt x="102" y="93"/>
                  <a:pt x="103" y="93"/>
                  <a:pt x="104" y="94"/>
                </a:cubicBezTo>
                <a:cubicBezTo>
                  <a:pt x="105" y="94"/>
                  <a:pt x="106" y="95"/>
                  <a:pt x="106" y="97"/>
                </a:cubicBezTo>
                <a:cubicBezTo>
                  <a:pt x="106" y="98"/>
                  <a:pt x="106" y="99"/>
                  <a:pt x="105" y="100"/>
                </a:cubicBezTo>
                <a:cubicBezTo>
                  <a:pt x="108" y="99"/>
                  <a:pt x="110" y="98"/>
                  <a:pt x="111" y="97"/>
                </a:cubicBezTo>
                <a:cubicBezTo>
                  <a:pt x="112" y="95"/>
                  <a:pt x="112" y="93"/>
                  <a:pt x="111" y="92"/>
                </a:cubicBezTo>
                <a:cubicBezTo>
                  <a:pt x="111" y="90"/>
                  <a:pt x="110" y="89"/>
                  <a:pt x="107" y="88"/>
                </a:cubicBezTo>
                <a:cubicBezTo>
                  <a:pt x="105" y="87"/>
                  <a:pt x="103" y="87"/>
                  <a:pt x="100" y="88"/>
                </a:cubicBezTo>
                <a:cubicBezTo>
                  <a:pt x="99" y="88"/>
                  <a:pt x="99" y="88"/>
                  <a:pt x="99" y="88"/>
                </a:cubicBezTo>
                <a:cubicBezTo>
                  <a:pt x="99" y="29"/>
                  <a:pt x="99" y="29"/>
                  <a:pt x="99" y="29"/>
                </a:cubicBezTo>
                <a:cubicBezTo>
                  <a:pt x="147" y="29"/>
                  <a:pt x="147" y="29"/>
                  <a:pt x="147" y="29"/>
                </a:cubicBezTo>
                <a:close/>
                <a:moveTo>
                  <a:pt x="99" y="150"/>
                </a:moveTo>
                <a:cubicBezTo>
                  <a:pt x="100" y="150"/>
                  <a:pt x="101" y="150"/>
                  <a:pt x="101" y="150"/>
                </a:cubicBezTo>
                <a:cubicBezTo>
                  <a:pt x="105" y="149"/>
                  <a:pt x="107" y="146"/>
                  <a:pt x="109" y="142"/>
                </a:cubicBezTo>
                <a:cubicBezTo>
                  <a:pt x="110" y="137"/>
                  <a:pt x="111" y="133"/>
                  <a:pt x="110" y="129"/>
                </a:cubicBezTo>
                <a:cubicBezTo>
                  <a:pt x="108" y="123"/>
                  <a:pt x="106" y="120"/>
                  <a:pt x="103" y="121"/>
                </a:cubicBezTo>
                <a:cubicBezTo>
                  <a:pt x="101" y="121"/>
                  <a:pt x="100" y="122"/>
                  <a:pt x="99" y="123"/>
                </a:cubicBezTo>
                <a:lnTo>
                  <a:pt x="99" y="150"/>
                </a:lnTo>
                <a:close/>
                <a:moveTo>
                  <a:pt x="99" y="0"/>
                </a:moveTo>
                <a:cubicBezTo>
                  <a:pt x="23" y="0"/>
                  <a:pt x="23" y="0"/>
                  <a:pt x="23" y="0"/>
                </a:cubicBezTo>
                <a:cubicBezTo>
                  <a:pt x="10" y="0"/>
                  <a:pt x="0" y="10"/>
                  <a:pt x="0" y="23"/>
                </a:cubicBezTo>
                <a:cubicBezTo>
                  <a:pt x="0" y="200"/>
                  <a:pt x="0" y="200"/>
                  <a:pt x="0" y="200"/>
                </a:cubicBezTo>
                <a:cubicBezTo>
                  <a:pt x="0" y="213"/>
                  <a:pt x="10" y="224"/>
                  <a:pt x="23" y="224"/>
                </a:cubicBezTo>
                <a:cubicBezTo>
                  <a:pt x="99" y="224"/>
                  <a:pt x="99" y="224"/>
                  <a:pt x="99" y="224"/>
                </a:cubicBezTo>
                <a:cubicBezTo>
                  <a:pt x="99" y="208"/>
                  <a:pt x="99" y="208"/>
                  <a:pt x="99" y="208"/>
                </a:cubicBezTo>
                <a:cubicBezTo>
                  <a:pt x="37" y="208"/>
                  <a:pt x="37" y="208"/>
                  <a:pt x="37" y="208"/>
                </a:cubicBezTo>
                <a:cubicBezTo>
                  <a:pt x="37" y="208"/>
                  <a:pt x="37" y="208"/>
                  <a:pt x="37" y="208"/>
                </a:cubicBezTo>
                <a:cubicBezTo>
                  <a:pt x="26" y="208"/>
                  <a:pt x="17" y="199"/>
                  <a:pt x="17" y="189"/>
                </a:cubicBezTo>
                <a:cubicBezTo>
                  <a:pt x="17" y="35"/>
                  <a:pt x="17" y="35"/>
                  <a:pt x="17" y="35"/>
                </a:cubicBezTo>
                <a:cubicBezTo>
                  <a:pt x="17" y="24"/>
                  <a:pt x="26" y="16"/>
                  <a:pt x="37" y="16"/>
                </a:cubicBezTo>
                <a:cubicBezTo>
                  <a:pt x="99" y="16"/>
                  <a:pt x="99" y="16"/>
                  <a:pt x="99" y="16"/>
                </a:cubicBezTo>
                <a:cubicBezTo>
                  <a:pt x="99" y="0"/>
                  <a:pt x="99" y="0"/>
                  <a:pt x="99" y="0"/>
                </a:cubicBezTo>
                <a:close/>
                <a:moveTo>
                  <a:pt x="99" y="29"/>
                </a:moveTo>
                <a:cubicBezTo>
                  <a:pt x="99" y="88"/>
                  <a:pt x="99" y="88"/>
                  <a:pt x="99" y="88"/>
                </a:cubicBezTo>
                <a:cubicBezTo>
                  <a:pt x="93" y="89"/>
                  <a:pt x="89" y="93"/>
                  <a:pt x="85" y="97"/>
                </a:cubicBezTo>
                <a:cubicBezTo>
                  <a:pt x="82" y="102"/>
                  <a:pt x="80" y="109"/>
                  <a:pt x="79" y="116"/>
                </a:cubicBezTo>
                <a:cubicBezTo>
                  <a:pt x="78" y="120"/>
                  <a:pt x="78" y="124"/>
                  <a:pt x="79" y="129"/>
                </a:cubicBezTo>
                <a:cubicBezTo>
                  <a:pt x="79" y="134"/>
                  <a:pt x="80" y="138"/>
                  <a:pt x="81" y="142"/>
                </a:cubicBezTo>
                <a:cubicBezTo>
                  <a:pt x="81" y="144"/>
                  <a:pt x="81" y="144"/>
                  <a:pt x="81" y="144"/>
                </a:cubicBezTo>
                <a:cubicBezTo>
                  <a:pt x="82" y="146"/>
                  <a:pt x="82" y="148"/>
                  <a:pt x="83" y="150"/>
                </a:cubicBezTo>
                <a:cubicBezTo>
                  <a:pt x="86" y="156"/>
                  <a:pt x="92" y="158"/>
                  <a:pt x="99" y="157"/>
                </a:cubicBezTo>
                <a:cubicBezTo>
                  <a:pt x="99" y="194"/>
                  <a:pt x="99" y="194"/>
                  <a:pt x="99" y="194"/>
                </a:cubicBezTo>
                <a:cubicBezTo>
                  <a:pt x="46" y="194"/>
                  <a:pt x="46" y="194"/>
                  <a:pt x="46" y="194"/>
                </a:cubicBezTo>
                <a:cubicBezTo>
                  <a:pt x="37" y="194"/>
                  <a:pt x="30" y="187"/>
                  <a:pt x="30" y="179"/>
                </a:cubicBezTo>
                <a:cubicBezTo>
                  <a:pt x="30" y="45"/>
                  <a:pt x="30" y="45"/>
                  <a:pt x="30" y="45"/>
                </a:cubicBezTo>
                <a:cubicBezTo>
                  <a:pt x="30" y="36"/>
                  <a:pt x="37" y="29"/>
                  <a:pt x="46" y="29"/>
                </a:cubicBezTo>
                <a:cubicBezTo>
                  <a:pt x="99" y="29"/>
                  <a:pt x="99" y="29"/>
                  <a:pt x="99" y="29"/>
                </a:cubicBezTo>
                <a:close/>
                <a:moveTo>
                  <a:pt x="99" y="93"/>
                </a:moveTo>
                <a:cubicBezTo>
                  <a:pt x="99" y="115"/>
                  <a:pt x="99" y="115"/>
                  <a:pt x="99" y="115"/>
                </a:cubicBezTo>
                <a:cubicBezTo>
                  <a:pt x="98" y="115"/>
                  <a:pt x="97" y="116"/>
                  <a:pt x="96" y="118"/>
                </a:cubicBezTo>
                <a:cubicBezTo>
                  <a:pt x="94" y="120"/>
                  <a:pt x="93" y="122"/>
                  <a:pt x="94" y="125"/>
                </a:cubicBezTo>
                <a:cubicBezTo>
                  <a:pt x="94" y="127"/>
                  <a:pt x="95" y="128"/>
                  <a:pt x="97" y="129"/>
                </a:cubicBezTo>
                <a:cubicBezTo>
                  <a:pt x="97" y="127"/>
                  <a:pt x="98" y="125"/>
                  <a:pt x="99" y="123"/>
                </a:cubicBezTo>
                <a:cubicBezTo>
                  <a:pt x="99" y="150"/>
                  <a:pt x="99" y="150"/>
                  <a:pt x="99" y="150"/>
                </a:cubicBezTo>
                <a:cubicBezTo>
                  <a:pt x="98" y="150"/>
                  <a:pt x="97" y="149"/>
                  <a:pt x="96" y="149"/>
                </a:cubicBezTo>
                <a:cubicBezTo>
                  <a:pt x="95" y="148"/>
                  <a:pt x="94" y="146"/>
                  <a:pt x="93" y="142"/>
                </a:cubicBezTo>
                <a:cubicBezTo>
                  <a:pt x="92" y="140"/>
                  <a:pt x="92" y="137"/>
                  <a:pt x="91" y="133"/>
                </a:cubicBezTo>
                <a:cubicBezTo>
                  <a:pt x="91" y="128"/>
                  <a:pt x="90" y="124"/>
                  <a:pt x="90" y="119"/>
                </a:cubicBezTo>
                <a:cubicBezTo>
                  <a:pt x="90" y="111"/>
                  <a:pt x="91" y="104"/>
                  <a:pt x="93" y="100"/>
                </a:cubicBezTo>
                <a:cubicBezTo>
                  <a:pt x="95" y="97"/>
                  <a:pt x="97" y="94"/>
                  <a:pt x="99" y="93"/>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16" name="Freeform 77"/>
          <p:cNvSpPr/>
          <p:nvPr/>
        </p:nvSpPr>
        <p:spPr bwMode="auto">
          <a:xfrm>
            <a:off x="6129174" y="1728550"/>
            <a:ext cx="160693" cy="120222"/>
          </a:xfrm>
          <a:custGeom>
            <a:avLst/>
            <a:gdLst>
              <a:gd name="T0" fmla="*/ 69 w 98"/>
              <a:gd name="T1" fmla="*/ 0 h 74"/>
              <a:gd name="T2" fmla="*/ 49 w 98"/>
              <a:gd name="T3" fmla="*/ 8 h 74"/>
              <a:gd name="T4" fmla="*/ 30 w 98"/>
              <a:gd name="T5" fmla="*/ 0 h 74"/>
              <a:gd name="T6" fmla="*/ 0 w 98"/>
              <a:gd name="T7" fmla="*/ 29 h 74"/>
              <a:gd name="T8" fmla="*/ 51 w 98"/>
              <a:gd name="T9" fmla="*/ 74 h 74"/>
              <a:gd name="T10" fmla="*/ 98 w 98"/>
              <a:gd name="T11" fmla="*/ 29 h 74"/>
              <a:gd name="T12" fmla="*/ 69 w 98"/>
              <a:gd name="T13" fmla="*/ 0 h 74"/>
            </a:gdLst>
            <a:ahLst/>
            <a:cxnLst>
              <a:cxn ang="0">
                <a:pos x="T0" y="T1"/>
              </a:cxn>
              <a:cxn ang="0">
                <a:pos x="T2" y="T3"/>
              </a:cxn>
              <a:cxn ang="0">
                <a:pos x="T4" y="T5"/>
              </a:cxn>
              <a:cxn ang="0">
                <a:pos x="T6" y="T7"/>
              </a:cxn>
              <a:cxn ang="0">
                <a:pos x="T8" y="T9"/>
              </a:cxn>
              <a:cxn ang="0">
                <a:pos x="T10" y="T11"/>
              </a:cxn>
              <a:cxn ang="0">
                <a:pos x="T12" y="T13"/>
              </a:cxn>
            </a:cxnLst>
            <a:rect l="0" t="0" r="r" b="b"/>
            <a:pathLst>
              <a:path w="98" h="74">
                <a:moveTo>
                  <a:pt x="69" y="0"/>
                </a:moveTo>
                <a:cubicBezTo>
                  <a:pt x="61" y="0"/>
                  <a:pt x="54" y="3"/>
                  <a:pt x="49" y="8"/>
                </a:cubicBezTo>
                <a:cubicBezTo>
                  <a:pt x="44" y="3"/>
                  <a:pt x="37" y="0"/>
                  <a:pt x="30" y="0"/>
                </a:cubicBezTo>
                <a:cubicBezTo>
                  <a:pt x="13" y="0"/>
                  <a:pt x="0" y="13"/>
                  <a:pt x="0" y="29"/>
                </a:cubicBezTo>
                <a:cubicBezTo>
                  <a:pt x="0" y="47"/>
                  <a:pt x="15" y="74"/>
                  <a:pt x="51" y="74"/>
                </a:cubicBezTo>
                <a:cubicBezTo>
                  <a:pt x="88" y="74"/>
                  <a:pt x="98" y="45"/>
                  <a:pt x="98" y="29"/>
                </a:cubicBezTo>
                <a:cubicBezTo>
                  <a:pt x="98" y="13"/>
                  <a:pt x="85" y="0"/>
                  <a:pt x="69"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17" name="Freeform 78"/>
          <p:cNvSpPr/>
          <p:nvPr/>
        </p:nvSpPr>
        <p:spPr bwMode="auto">
          <a:xfrm>
            <a:off x="6200592" y="1697602"/>
            <a:ext cx="44042" cy="54754"/>
          </a:xfrm>
          <a:custGeom>
            <a:avLst/>
            <a:gdLst>
              <a:gd name="T0" fmla="*/ 6 w 27"/>
              <a:gd name="T1" fmla="*/ 34 h 34"/>
              <a:gd name="T2" fmla="*/ 13 w 27"/>
              <a:gd name="T3" fmla="*/ 0 h 34"/>
              <a:gd name="T4" fmla="*/ 27 w 27"/>
              <a:gd name="T5" fmla="*/ 3 h 34"/>
              <a:gd name="T6" fmla="*/ 6 w 27"/>
              <a:gd name="T7" fmla="*/ 34 h 34"/>
            </a:gdLst>
            <a:ahLst/>
            <a:cxnLst>
              <a:cxn ang="0">
                <a:pos x="T0" y="T1"/>
              </a:cxn>
              <a:cxn ang="0">
                <a:pos x="T2" y="T3"/>
              </a:cxn>
              <a:cxn ang="0">
                <a:pos x="T4" y="T5"/>
              </a:cxn>
              <a:cxn ang="0">
                <a:pos x="T6" y="T7"/>
              </a:cxn>
            </a:cxnLst>
            <a:rect l="0" t="0" r="r" b="b"/>
            <a:pathLst>
              <a:path w="27" h="34">
                <a:moveTo>
                  <a:pt x="6" y="34"/>
                </a:moveTo>
                <a:cubicBezTo>
                  <a:pt x="0" y="22"/>
                  <a:pt x="4" y="9"/>
                  <a:pt x="13" y="0"/>
                </a:cubicBezTo>
                <a:cubicBezTo>
                  <a:pt x="27" y="3"/>
                  <a:pt x="27" y="3"/>
                  <a:pt x="27" y="3"/>
                </a:cubicBezTo>
                <a:cubicBezTo>
                  <a:pt x="14" y="10"/>
                  <a:pt x="6" y="18"/>
                  <a:pt x="6" y="34"/>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18" name="Freeform 79"/>
          <p:cNvSpPr>
            <a:spLocks noEditPoints="1"/>
          </p:cNvSpPr>
          <p:nvPr/>
        </p:nvSpPr>
        <p:spPr bwMode="auto">
          <a:xfrm>
            <a:off x="5950626" y="2699847"/>
            <a:ext cx="169025" cy="234492"/>
          </a:xfrm>
          <a:custGeom>
            <a:avLst/>
            <a:gdLst>
              <a:gd name="T0" fmla="*/ 87 w 103"/>
              <a:gd name="T1" fmla="*/ 88 h 143"/>
              <a:gd name="T2" fmla="*/ 103 w 103"/>
              <a:gd name="T3" fmla="*/ 112 h 143"/>
              <a:gd name="T4" fmla="*/ 102 w 103"/>
              <a:gd name="T5" fmla="*/ 143 h 143"/>
              <a:gd name="T6" fmla="*/ 87 w 103"/>
              <a:gd name="T7" fmla="*/ 137 h 143"/>
              <a:gd name="T8" fmla="*/ 87 w 103"/>
              <a:gd name="T9" fmla="*/ 134 h 143"/>
              <a:gd name="T10" fmla="*/ 91 w 103"/>
              <a:gd name="T11" fmla="*/ 136 h 143"/>
              <a:gd name="T12" fmla="*/ 100 w 103"/>
              <a:gd name="T13" fmla="*/ 130 h 143"/>
              <a:gd name="T14" fmla="*/ 100 w 103"/>
              <a:gd name="T15" fmla="*/ 113 h 143"/>
              <a:gd name="T16" fmla="*/ 100 w 103"/>
              <a:gd name="T17" fmla="*/ 113 h 143"/>
              <a:gd name="T18" fmla="*/ 99 w 103"/>
              <a:gd name="T19" fmla="*/ 111 h 143"/>
              <a:gd name="T20" fmla="*/ 92 w 103"/>
              <a:gd name="T21" fmla="*/ 110 h 143"/>
              <a:gd name="T22" fmla="*/ 90 w 103"/>
              <a:gd name="T23" fmla="*/ 116 h 143"/>
              <a:gd name="T24" fmla="*/ 87 w 103"/>
              <a:gd name="T25" fmla="*/ 115 h 143"/>
              <a:gd name="T26" fmla="*/ 87 w 103"/>
              <a:gd name="T27" fmla="*/ 88 h 143"/>
              <a:gd name="T28" fmla="*/ 73 w 103"/>
              <a:gd name="T29" fmla="*/ 132 h 143"/>
              <a:gd name="T30" fmla="*/ 32 w 103"/>
              <a:gd name="T31" fmla="*/ 70 h 143"/>
              <a:gd name="T32" fmla="*/ 28 w 103"/>
              <a:gd name="T33" fmla="*/ 68 h 143"/>
              <a:gd name="T34" fmla="*/ 28 w 103"/>
              <a:gd name="T35" fmla="*/ 67 h 143"/>
              <a:gd name="T36" fmla="*/ 28 w 103"/>
              <a:gd name="T37" fmla="*/ 63 h 143"/>
              <a:gd name="T38" fmla="*/ 29 w 103"/>
              <a:gd name="T39" fmla="*/ 65 h 143"/>
              <a:gd name="T40" fmla="*/ 34 w 103"/>
              <a:gd name="T41" fmla="*/ 66 h 143"/>
              <a:gd name="T42" fmla="*/ 41 w 103"/>
              <a:gd name="T43" fmla="*/ 61 h 143"/>
              <a:gd name="T44" fmla="*/ 41 w 103"/>
              <a:gd name="T45" fmla="*/ 61 h 143"/>
              <a:gd name="T46" fmla="*/ 37 w 103"/>
              <a:gd name="T47" fmla="*/ 59 h 143"/>
              <a:gd name="T48" fmla="*/ 28 w 103"/>
              <a:gd name="T49" fmla="*/ 45 h 143"/>
              <a:gd name="T50" fmla="*/ 28 w 103"/>
              <a:gd name="T51" fmla="*/ 26 h 143"/>
              <a:gd name="T52" fmla="*/ 39 w 103"/>
              <a:gd name="T53" fmla="*/ 19 h 143"/>
              <a:gd name="T54" fmla="*/ 44 w 103"/>
              <a:gd name="T55" fmla="*/ 21 h 143"/>
              <a:gd name="T56" fmla="*/ 61 w 103"/>
              <a:gd name="T57" fmla="*/ 46 h 143"/>
              <a:gd name="T58" fmla="*/ 61 w 103"/>
              <a:gd name="T59" fmla="*/ 50 h 143"/>
              <a:gd name="T60" fmla="*/ 87 w 103"/>
              <a:gd name="T61" fmla="*/ 88 h 143"/>
              <a:gd name="T62" fmla="*/ 87 w 103"/>
              <a:gd name="T63" fmla="*/ 115 h 143"/>
              <a:gd name="T64" fmla="*/ 84 w 103"/>
              <a:gd name="T65" fmla="*/ 116 h 143"/>
              <a:gd name="T66" fmla="*/ 82 w 103"/>
              <a:gd name="T67" fmla="*/ 122 h 143"/>
              <a:gd name="T68" fmla="*/ 75 w 103"/>
              <a:gd name="T69" fmla="*/ 121 h 143"/>
              <a:gd name="T70" fmla="*/ 74 w 103"/>
              <a:gd name="T71" fmla="*/ 128 h 143"/>
              <a:gd name="T72" fmla="*/ 75 w 103"/>
              <a:gd name="T73" fmla="*/ 130 h 143"/>
              <a:gd name="T74" fmla="*/ 87 w 103"/>
              <a:gd name="T75" fmla="*/ 134 h 143"/>
              <a:gd name="T76" fmla="*/ 87 w 103"/>
              <a:gd name="T77" fmla="*/ 137 h 143"/>
              <a:gd name="T78" fmla="*/ 73 w 103"/>
              <a:gd name="T79" fmla="*/ 132 h 143"/>
              <a:gd name="T80" fmla="*/ 28 w 103"/>
              <a:gd name="T81" fmla="*/ 4 h 143"/>
              <a:gd name="T82" fmla="*/ 28 w 103"/>
              <a:gd name="T83" fmla="*/ 24 h 143"/>
              <a:gd name="T84" fmla="*/ 36 w 103"/>
              <a:gd name="T85" fmla="*/ 15 h 143"/>
              <a:gd name="T86" fmla="*/ 32 w 103"/>
              <a:gd name="T87" fmla="*/ 8 h 143"/>
              <a:gd name="T88" fmla="*/ 28 w 103"/>
              <a:gd name="T89" fmla="*/ 4 h 143"/>
              <a:gd name="T90" fmla="*/ 28 w 103"/>
              <a:gd name="T91" fmla="*/ 67 h 143"/>
              <a:gd name="T92" fmla="*/ 11 w 103"/>
              <a:gd name="T93" fmla="*/ 43 h 143"/>
              <a:gd name="T94" fmla="*/ 11 w 103"/>
              <a:gd name="T95" fmla="*/ 37 h 143"/>
              <a:gd name="T96" fmla="*/ 5 w 103"/>
              <a:gd name="T97" fmla="*/ 27 h 143"/>
              <a:gd name="T98" fmla="*/ 9 w 103"/>
              <a:gd name="T99" fmla="*/ 4 h 143"/>
              <a:gd name="T100" fmla="*/ 28 w 103"/>
              <a:gd name="T101" fmla="*/ 4 h 143"/>
              <a:gd name="T102" fmla="*/ 28 w 103"/>
              <a:gd name="T103" fmla="*/ 24 h 143"/>
              <a:gd name="T104" fmla="*/ 21 w 103"/>
              <a:gd name="T105" fmla="*/ 31 h 143"/>
              <a:gd name="T106" fmla="*/ 28 w 103"/>
              <a:gd name="T107" fmla="*/ 26 h 143"/>
              <a:gd name="T108" fmla="*/ 28 w 103"/>
              <a:gd name="T109" fmla="*/ 45 h 143"/>
              <a:gd name="T110" fmla="*/ 22 w 103"/>
              <a:gd name="T111" fmla="*/ 37 h 143"/>
              <a:gd name="T112" fmla="*/ 22 w 103"/>
              <a:gd name="T113" fmla="*/ 33 h 143"/>
              <a:gd name="T114" fmla="*/ 15 w 103"/>
              <a:gd name="T115" fmla="*/ 37 h 143"/>
              <a:gd name="T116" fmla="*/ 14 w 103"/>
              <a:gd name="T117" fmla="*/ 43 h 143"/>
              <a:gd name="T118" fmla="*/ 28 w 103"/>
              <a:gd name="T119" fmla="*/ 63 h 143"/>
              <a:gd name="T120" fmla="*/ 28 w 103"/>
              <a:gd name="T121" fmla="*/ 6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 h="143">
                <a:moveTo>
                  <a:pt x="87" y="88"/>
                </a:moveTo>
                <a:cubicBezTo>
                  <a:pt x="103" y="112"/>
                  <a:pt x="103" y="112"/>
                  <a:pt x="103" y="112"/>
                </a:cubicBezTo>
                <a:cubicBezTo>
                  <a:pt x="102" y="143"/>
                  <a:pt x="102" y="143"/>
                  <a:pt x="102" y="143"/>
                </a:cubicBezTo>
                <a:cubicBezTo>
                  <a:pt x="87" y="137"/>
                  <a:pt x="87" y="137"/>
                  <a:pt x="87" y="137"/>
                </a:cubicBezTo>
                <a:cubicBezTo>
                  <a:pt x="87" y="134"/>
                  <a:pt x="87" y="134"/>
                  <a:pt x="87" y="134"/>
                </a:cubicBezTo>
                <a:cubicBezTo>
                  <a:pt x="91" y="136"/>
                  <a:pt x="91" y="136"/>
                  <a:pt x="91" y="136"/>
                </a:cubicBezTo>
                <a:cubicBezTo>
                  <a:pt x="100" y="130"/>
                  <a:pt x="100" y="130"/>
                  <a:pt x="100" y="130"/>
                </a:cubicBezTo>
                <a:cubicBezTo>
                  <a:pt x="100" y="113"/>
                  <a:pt x="100" y="113"/>
                  <a:pt x="100" y="113"/>
                </a:cubicBezTo>
                <a:cubicBezTo>
                  <a:pt x="100" y="113"/>
                  <a:pt x="100" y="113"/>
                  <a:pt x="100" y="113"/>
                </a:cubicBezTo>
                <a:cubicBezTo>
                  <a:pt x="99" y="111"/>
                  <a:pt x="99" y="111"/>
                  <a:pt x="99" y="111"/>
                </a:cubicBezTo>
                <a:cubicBezTo>
                  <a:pt x="98" y="109"/>
                  <a:pt x="95" y="108"/>
                  <a:pt x="92" y="110"/>
                </a:cubicBezTo>
                <a:cubicBezTo>
                  <a:pt x="90" y="111"/>
                  <a:pt x="89" y="114"/>
                  <a:pt x="90" y="116"/>
                </a:cubicBezTo>
                <a:cubicBezTo>
                  <a:pt x="89" y="115"/>
                  <a:pt x="88" y="115"/>
                  <a:pt x="87" y="115"/>
                </a:cubicBezTo>
                <a:lnTo>
                  <a:pt x="87" y="88"/>
                </a:lnTo>
                <a:close/>
                <a:moveTo>
                  <a:pt x="73" y="132"/>
                </a:moveTo>
                <a:cubicBezTo>
                  <a:pt x="32" y="70"/>
                  <a:pt x="32" y="70"/>
                  <a:pt x="32" y="70"/>
                </a:cubicBezTo>
                <a:cubicBezTo>
                  <a:pt x="30" y="70"/>
                  <a:pt x="29" y="69"/>
                  <a:pt x="28" y="68"/>
                </a:cubicBezTo>
                <a:cubicBezTo>
                  <a:pt x="28" y="67"/>
                  <a:pt x="28" y="67"/>
                  <a:pt x="28" y="67"/>
                </a:cubicBezTo>
                <a:cubicBezTo>
                  <a:pt x="28" y="63"/>
                  <a:pt x="28" y="63"/>
                  <a:pt x="28" y="63"/>
                </a:cubicBezTo>
                <a:cubicBezTo>
                  <a:pt x="29" y="65"/>
                  <a:pt x="29" y="65"/>
                  <a:pt x="29" y="65"/>
                </a:cubicBezTo>
                <a:cubicBezTo>
                  <a:pt x="30" y="67"/>
                  <a:pt x="33" y="67"/>
                  <a:pt x="34" y="66"/>
                </a:cubicBezTo>
                <a:cubicBezTo>
                  <a:pt x="41" y="61"/>
                  <a:pt x="41" y="61"/>
                  <a:pt x="41" y="61"/>
                </a:cubicBezTo>
                <a:cubicBezTo>
                  <a:pt x="41" y="61"/>
                  <a:pt x="41" y="61"/>
                  <a:pt x="41" y="61"/>
                </a:cubicBezTo>
                <a:cubicBezTo>
                  <a:pt x="40" y="61"/>
                  <a:pt x="38" y="61"/>
                  <a:pt x="37" y="59"/>
                </a:cubicBezTo>
                <a:cubicBezTo>
                  <a:pt x="28" y="45"/>
                  <a:pt x="28" y="45"/>
                  <a:pt x="28" y="45"/>
                </a:cubicBezTo>
                <a:cubicBezTo>
                  <a:pt x="28" y="26"/>
                  <a:pt x="28" y="26"/>
                  <a:pt x="28" y="26"/>
                </a:cubicBezTo>
                <a:cubicBezTo>
                  <a:pt x="39" y="19"/>
                  <a:pt x="39" y="19"/>
                  <a:pt x="39" y="19"/>
                </a:cubicBezTo>
                <a:cubicBezTo>
                  <a:pt x="41" y="18"/>
                  <a:pt x="43" y="19"/>
                  <a:pt x="44" y="21"/>
                </a:cubicBezTo>
                <a:cubicBezTo>
                  <a:pt x="61" y="46"/>
                  <a:pt x="61" y="46"/>
                  <a:pt x="61" y="46"/>
                </a:cubicBezTo>
                <a:cubicBezTo>
                  <a:pt x="62" y="47"/>
                  <a:pt x="62" y="49"/>
                  <a:pt x="61" y="50"/>
                </a:cubicBezTo>
                <a:cubicBezTo>
                  <a:pt x="87" y="88"/>
                  <a:pt x="87" y="88"/>
                  <a:pt x="87" y="88"/>
                </a:cubicBezTo>
                <a:cubicBezTo>
                  <a:pt x="87" y="115"/>
                  <a:pt x="87" y="115"/>
                  <a:pt x="87" y="115"/>
                </a:cubicBezTo>
                <a:cubicBezTo>
                  <a:pt x="86" y="115"/>
                  <a:pt x="85" y="115"/>
                  <a:pt x="84" y="116"/>
                </a:cubicBezTo>
                <a:cubicBezTo>
                  <a:pt x="82" y="117"/>
                  <a:pt x="81" y="120"/>
                  <a:pt x="82" y="122"/>
                </a:cubicBezTo>
                <a:cubicBezTo>
                  <a:pt x="80" y="120"/>
                  <a:pt x="77" y="120"/>
                  <a:pt x="75" y="121"/>
                </a:cubicBezTo>
                <a:cubicBezTo>
                  <a:pt x="73" y="123"/>
                  <a:pt x="72" y="126"/>
                  <a:pt x="74" y="128"/>
                </a:cubicBezTo>
                <a:cubicBezTo>
                  <a:pt x="75" y="130"/>
                  <a:pt x="75" y="130"/>
                  <a:pt x="75" y="130"/>
                </a:cubicBezTo>
                <a:cubicBezTo>
                  <a:pt x="87" y="134"/>
                  <a:pt x="87" y="134"/>
                  <a:pt x="87" y="134"/>
                </a:cubicBezTo>
                <a:cubicBezTo>
                  <a:pt x="87" y="137"/>
                  <a:pt x="87" y="137"/>
                  <a:pt x="87" y="137"/>
                </a:cubicBezTo>
                <a:cubicBezTo>
                  <a:pt x="73" y="132"/>
                  <a:pt x="73" y="132"/>
                  <a:pt x="73" y="132"/>
                </a:cubicBezTo>
                <a:close/>
                <a:moveTo>
                  <a:pt x="28" y="4"/>
                </a:moveTo>
                <a:cubicBezTo>
                  <a:pt x="28" y="24"/>
                  <a:pt x="28" y="24"/>
                  <a:pt x="28" y="24"/>
                </a:cubicBezTo>
                <a:cubicBezTo>
                  <a:pt x="36" y="15"/>
                  <a:pt x="36" y="15"/>
                  <a:pt x="36" y="15"/>
                </a:cubicBezTo>
                <a:cubicBezTo>
                  <a:pt x="32" y="8"/>
                  <a:pt x="32" y="8"/>
                  <a:pt x="32" y="8"/>
                </a:cubicBezTo>
                <a:cubicBezTo>
                  <a:pt x="31" y="7"/>
                  <a:pt x="29" y="5"/>
                  <a:pt x="28" y="4"/>
                </a:cubicBezTo>
                <a:close/>
                <a:moveTo>
                  <a:pt x="28" y="67"/>
                </a:moveTo>
                <a:cubicBezTo>
                  <a:pt x="11" y="43"/>
                  <a:pt x="11" y="43"/>
                  <a:pt x="11" y="43"/>
                </a:cubicBezTo>
                <a:cubicBezTo>
                  <a:pt x="10" y="41"/>
                  <a:pt x="10" y="38"/>
                  <a:pt x="11" y="37"/>
                </a:cubicBezTo>
                <a:cubicBezTo>
                  <a:pt x="5" y="27"/>
                  <a:pt x="5" y="27"/>
                  <a:pt x="5" y="27"/>
                </a:cubicBezTo>
                <a:cubicBezTo>
                  <a:pt x="0" y="19"/>
                  <a:pt x="2" y="9"/>
                  <a:pt x="9" y="4"/>
                </a:cubicBezTo>
                <a:cubicBezTo>
                  <a:pt x="15" y="0"/>
                  <a:pt x="22" y="0"/>
                  <a:pt x="28" y="4"/>
                </a:cubicBezTo>
                <a:cubicBezTo>
                  <a:pt x="28" y="24"/>
                  <a:pt x="28" y="24"/>
                  <a:pt x="28" y="24"/>
                </a:cubicBezTo>
                <a:cubicBezTo>
                  <a:pt x="21" y="31"/>
                  <a:pt x="21" y="31"/>
                  <a:pt x="21" y="31"/>
                </a:cubicBezTo>
                <a:cubicBezTo>
                  <a:pt x="28" y="26"/>
                  <a:pt x="28" y="26"/>
                  <a:pt x="28" y="26"/>
                </a:cubicBezTo>
                <a:cubicBezTo>
                  <a:pt x="28" y="45"/>
                  <a:pt x="28" y="45"/>
                  <a:pt x="28" y="45"/>
                </a:cubicBezTo>
                <a:cubicBezTo>
                  <a:pt x="22" y="37"/>
                  <a:pt x="22" y="37"/>
                  <a:pt x="22" y="37"/>
                </a:cubicBezTo>
                <a:cubicBezTo>
                  <a:pt x="21" y="36"/>
                  <a:pt x="21" y="34"/>
                  <a:pt x="22" y="33"/>
                </a:cubicBezTo>
                <a:cubicBezTo>
                  <a:pt x="15" y="37"/>
                  <a:pt x="15" y="37"/>
                  <a:pt x="15" y="37"/>
                </a:cubicBezTo>
                <a:cubicBezTo>
                  <a:pt x="14" y="39"/>
                  <a:pt x="13" y="41"/>
                  <a:pt x="14" y="43"/>
                </a:cubicBezTo>
                <a:cubicBezTo>
                  <a:pt x="28" y="63"/>
                  <a:pt x="28" y="63"/>
                  <a:pt x="28" y="63"/>
                </a:cubicBezTo>
                <a:lnTo>
                  <a:pt x="28" y="67"/>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20" name="Freeform 81"/>
          <p:cNvSpPr>
            <a:spLocks noEditPoints="1"/>
          </p:cNvSpPr>
          <p:nvPr/>
        </p:nvSpPr>
        <p:spPr bwMode="auto">
          <a:xfrm>
            <a:off x="6189879" y="1185766"/>
            <a:ext cx="320195" cy="460652"/>
          </a:xfrm>
          <a:custGeom>
            <a:avLst/>
            <a:gdLst>
              <a:gd name="T0" fmla="*/ 98 w 196"/>
              <a:gd name="T1" fmla="*/ 5 h 282"/>
              <a:gd name="T2" fmla="*/ 113 w 196"/>
              <a:gd name="T3" fmla="*/ 0 h 282"/>
              <a:gd name="T4" fmla="*/ 155 w 196"/>
              <a:gd name="T5" fmla="*/ 128 h 282"/>
              <a:gd name="T6" fmla="*/ 108 w 196"/>
              <a:gd name="T7" fmla="*/ 143 h 282"/>
              <a:gd name="T8" fmla="*/ 98 w 196"/>
              <a:gd name="T9" fmla="*/ 111 h 282"/>
              <a:gd name="T10" fmla="*/ 98 w 196"/>
              <a:gd name="T11" fmla="*/ 5 h 282"/>
              <a:gd name="T12" fmla="*/ 98 w 196"/>
              <a:gd name="T13" fmla="*/ 222 h 282"/>
              <a:gd name="T14" fmla="*/ 136 w 196"/>
              <a:gd name="T15" fmla="*/ 209 h 282"/>
              <a:gd name="T16" fmla="*/ 107 w 196"/>
              <a:gd name="T17" fmla="*/ 209 h 282"/>
              <a:gd name="T18" fmla="*/ 107 w 196"/>
              <a:gd name="T19" fmla="*/ 192 h 282"/>
              <a:gd name="T20" fmla="*/ 152 w 196"/>
              <a:gd name="T21" fmla="*/ 192 h 282"/>
              <a:gd name="T22" fmla="*/ 189 w 196"/>
              <a:gd name="T23" fmla="*/ 192 h 282"/>
              <a:gd name="T24" fmla="*/ 196 w 196"/>
              <a:gd name="T25" fmla="*/ 192 h 282"/>
              <a:gd name="T26" fmla="*/ 196 w 196"/>
              <a:gd name="T27" fmla="*/ 209 h 282"/>
              <a:gd name="T28" fmla="*/ 180 w 196"/>
              <a:gd name="T29" fmla="*/ 209 h 282"/>
              <a:gd name="T30" fmla="*/ 134 w 196"/>
              <a:gd name="T31" fmla="*/ 247 h 282"/>
              <a:gd name="T32" fmla="*/ 169 w 196"/>
              <a:gd name="T33" fmla="*/ 267 h 282"/>
              <a:gd name="T34" fmla="*/ 169 w 196"/>
              <a:gd name="T35" fmla="*/ 282 h 282"/>
              <a:gd name="T36" fmla="*/ 98 w 196"/>
              <a:gd name="T37" fmla="*/ 282 h 282"/>
              <a:gd name="T38" fmla="*/ 98 w 196"/>
              <a:gd name="T39" fmla="*/ 268 h 282"/>
              <a:gd name="T40" fmla="*/ 111 w 196"/>
              <a:gd name="T41" fmla="*/ 255 h 282"/>
              <a:gd name="T42" fmla="*/ 98 w 196"/>
              <a:gd name="T43" fmla="*/ 242 h 282"/>
              <a:gd name="T44" fmla="*/ 98 w 196"/>
              <a:gd name="T45" fmla="*/ 222 h 282"/>
              <a:gd name="T46" fmla="*/ 67 w 196"/>
              <a:gd name="T47" fmla="*/ 15 h 282"/>
              <a:gd name="T48" fmla="*/ 98 w 196"/>
              <a:gd name="T49" fmla="*/ 5 h 282"/>
              <a:gd name="T50" fmla="*/ 98 w 196"/>
              <a:gd name="T51" fmla="*/ 111 h 282"/>
              <a:gd name="T52" fmla="*/ 92 w 196"/>
              <a:gd name="T53" fmla="*/ 92 h 282"/>
              <a:gd name="T54" fmla="*/ 33 w 196"/>
              <a:gd name="T55" fmla="*/ 157 h 282"/>
              <a:gd name="T56" fmla="*/ 98 w 196"/>
              <a:gd name="T57" fmla="*/ 222 h 282"/>
              <a:gd name="T58" fmla="*/ 98 w 196"/>
              <a:gd name="T59" fmla="*/ 222 h 282"/>
              <a:gd name="T60" fmla="*/ 98 w 196"/>
              <a:gd name="T61" fmla="*/ 242 h 282"/>
              <a:gd name="T62" fmla="*/ 85 w 196"/>
              <a:gd name="T63" fmla="*/ 255 h 282"/>
              <a:gd name="T64" fmla="*/ 98 w 196"/>
              <a:gd name="T65" fmla="*/ 268 h 282"/>
              <a:gd name="T66" fmla="*/ 98 w 196"/>
              <a:gd name="T67" fmla="*/ 282 h 282"/>
              <a:gd name="T68" fmla="*/ 27 w 196"/>
              <a:gd name="T69" fmla="*/ 282 h 282"/>
              <a:gd name="T70" fmla="*/ 27 w 196"/>
              <a:gd name="T71" fmla="*/ 267 h 282"/>
              <a:gd name="T72" fmla="*/ 61 w 196"/>
              <a:gd name="T73" fmla="*/ 247 h 282"/>
              <a:gd name="T74" fmla="*/ 0 w 196"/>
              <a:gd name="T75" fmla="*/ 157 h 282"/>
              <a:gd name="T76" fmla="*/ 82 w 196"/>
              <a:gd name="T77" fmla="*/ 61 h 282"/>
              <a:gd name="T78" fmla="*/ 67 w 196"/>
              <a:gd name="T79" fmla="*/ 1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282">
                <a:moveTo>
                  <a:pt x="98" y="5"/>
                </a:moveTo>
                <a:cubicBezTo>
                  <a:pt x="113" y="0"/>
                  <a:pt x="113" y="0"/>
                  <a:pt x="113" y="0"/>
                </a:cubicBezTo>
                <a:cubicBezTo>
                  <a:pt x="155" y="128"/>
                  <a:pt x="155" y="128"/>
                  <a:pt x="155" y="128"/>
                </a:cubicBezTo>
                <a:cubicBezTo>
                  <a:pt x="108" y="143"/>
                  <a:pt x="108" y="143"/>
                  <a:pt x="108" y="143"/>
                </a:cubicBezTo>
                <a:cubicBezTo>
                  <a:pt x="98" y="111"/>
                  <a:pt x="98" y="111"/>
                  <a:pt x="98" y="111"/>
                </a:cubicBezTo>
                <a:cubicBezTo>
                  <a:pt x="98" y="5"/>
                  <a:pt x="98" y="5"/>
                  <a:pt x="98" y="5"/>
                </a:cubicBezTo>
                <a:close/>
                <a:moveTo>
                  <a:pt x="98" y="222"/>
                </a:moveTo>
                <a:cubicBezTo>
                  <a:pt x="112" y="222"/>
                  <a:pt x="125" y="217"/>
                  <a:pt x="136" y="209"/>
                </a:cubicBezTo>
                <a:cubicBezTo>
                  <a:pt x="107" y="209"/>
                  <a:pt x="107" y="209"/>
                  <a:pt x="107" y="209"/>
                </a:cubicBezTo>
                <a:cubicBezTo>
                  <a:pt x="107" y="192"/>
                  <a:pt x="107" y="192"/>
                  <a:pt x="107" y="192"/>
                </a:cubicBezTo>
                <a:cubicBezTo>
                  <a:pt x="152" y="192"/>
                  <a:pt x="152" y="192"/>
                  <a:pt x="152" y="192"/>
                </a:cubicBezTo>
                <a:cubicBezTo>
                  <a:pt x="189" y="192"/>
                  <a:pt x="189" y="192"/>
                  <a:pt x="189" y="192"/>
                </a:cubicBezTo>
                <a:cubicBezTo>
                  <a:pt x="196" y="192"/>
                  <a:pt x="196" y="192"/>
                  <a:pt x="196" y="192"/>
                </a:cubicBezTo>
                <a:cubicBezTo>
                  <a:pt x="196" y="209"/>
                  <a:pt x="196" y="209"/>
                  <a:pt x="196" y="209"/>
                </a:cubicBezTo>
                <a:cubicBezTo>
                  <a:pt x="180" y="209"/>
                  <a:pt x="180" y="209"/>
                  <a:pt x="180" y="209"/>
                </a:cubicBezTo>
                <a:cubicBezTo>
                  <a:pt x="169" y="226"/>
                  <a:pt x="153" y="239"/>
                  <a:pt x="134" y="247"/>
                </a:cubicBezTo>
                <a:cubicBezTo>
                  <a:pt x="154" y="251"/>
                  <a:pt x="169" y="257"/>
                  <a:pt x="169" y="267"/>
                </a:cubicBezTo>
                <a:cubicBezTo>
                  <a:pt x="169" y="282"/>
                  <a:pt x="169" y="282"/>
                  <a:pt x="169" y="282"/>
                </a:cubicBezTo>
                <a:cubicBezTo>
                  <a:pt x="98" y="282"/>
                  <a:pt x="98" y="282"/>
                  <a:pt x="98" y="282"/>
                </a:cubicBezTo>
                <a:cubicBezTo>
                  <a:pt x="98" y="268"/>
                  <a:pt x="98" y="268"/>
                  <a:pt x="98" y="268"/>
                </a:cubicBezTo>
                <a:cubicBezTo>
                  <a:pt x="105" y="268"/>
                  <a:pt x="111" y="262"/>
                  <a:pt x="111" y="255"/>
                </a:cubicBezTo>
                <a:cubicBezTo>
                  <a:pt x="111" y="248"/>
                  <a:pt x="105" y="242"/>
                  <a:pt x="98" y="242"/>
                </a:cubicBezTo>
                <a:lnTo>
                  <a:pt x="98" y="222"/>
                </a:lnTo>
                <a:close/>
                <a:moveTo>
                  <a:pt x="67" y="15"/>
                </a:moveTo>
                <a:cubicBezTo>
                  <a:pt x="98" y="5"/>
                  <a:pt x="98" y="5"/>
                  <a:pt x="98" y="5"/>
                </a:cubicBezTo>
                <a:cubicBezTo>
                  <a:pt x="98" y="111"/>
                  <a:pt x="98" y="111"/>
                  <a:pt x="98" y="111"/>
                </a:cubicBezTo>
                <a:cubicBezTo>
                  <a:pt x="92" y="92"/>
                  <a:pt x="92" y="92"/>
                  <a:pt x="92" y="92"/>
                </a:cubicBezTo>
                <a:cubicBezTo>
                  <a:pt x="59" y="95"/>
                  <a:pt x="33" y="123"/>
                  <a:pt x="33" y="157"/>
                </a:cubicBezTo>
                <a:cubicBezTo>
                  <a:pt x="33" y="193"/>
                  <a:pt x="62" y="222"/>
                  <a:pt x="98" y="222"/>
                </a:cubicBezTo>
                <a:cubicBezTo>
                  <a:pt x="98" y="222"/>
                  <a:pt x="98" y="222"/>
                  <a:pt x="98" y="222"/>
                </a:cubicBezTo>
                <a:cubicBezTo>
                  <a:pt x="98" y="242"/>
                  <a:pt x="98" y="242"/>
                  <a:pt x="98" y="242"/>
                </a:cubicBezTo>
                <a:cubicBezTo>
                  <a:pt x="91" y="242"/>
                  <a:pt x="85" y="248"/>
                  <a:pt x="85" y="255"/>
                </a:cubicBezTo>
                <a:cubicBezTo>
                  <a:pt x="85" y="262"/>
                  <a:pt x="91" y="268"/>
                  <a:pt x="98" y="268"/>
                </a:cubicBezTo>
                <a:cubicBezTo>
                  <a:pt x="98" y="282"/>
                  <a:pt x="98" y="282"/>
                  <a:pt x="98" y="282"/>
                </a:cubicBezTo>
                <a:cubicBezTo>
                  <a:pt x="27" y="282"/>
                  <a:pt x="27" y="282"/>
                  <a:pt x="27" y="282"/>
                </a:cubicBezTo>
                <a:cubicBezTo>
                  <a:pt x="27" y="267"/>
                  <a:pt x="27" y="267"/>
                  <a:pt x="27" y="267"/>
                </a:cubicBezTo>
                <a:cubicBezTo>
                  <a:pt x="27" y="257"/>
                  <a:pt x="41" y="251"/>
                  <a:pt x="61" y="247"/>
                </a:cubicBezTo>
                <a:cubicBezTo>
                  <a:pt x="26" y="233"/>
                  <a:pt x="0" y="198"/>
                  <a:pt x="0" y="157"/>
                </a:cubicBezTo>
                <a:cubicBezTo>
                  <a:pt x="0" y="108"/>
                  <a:pt x="36" y="68"/>
                  <a:pt x="82" y="61"/>
                </a:cubicBezTo>
                <a:lnTo>
                  <a:pt x="67" y="1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21" name="Freeform 82"/>
          <p:cNvSpPr>
            <a:spLocks noEditPoints="1"/>
          </p:cNvSpPr>
          <p:nvPr/>
        </p:nvSpPr>
        <p:spPr bwMode="auto">
          <a:xfrm>
            <a:off x="6075609" y="1120299"/>
            <a:ext cx="184499" cy="163074"/>
          </a:xfrm>
          <a:custGeom>
            <a:avLst/>
            <a:gdLst>
              <a:gd name="T0" fmla="*/ 103 w 113"/>
              <a:gd name="T1" fmla="*/ 31 h 100"/>
              <a:gd name="T2" fmla="*/ 57 w 113"/>
              <a:gd name="T3" fmla="*/ 0 h 100"/>
              <a:gd name="T4" fmla="*/ 57 w 113"/>
              <a:gd name="T5" fmla="*/ 9 h 100"/>
              <a:gd name="T6" fmla="*/ 95 w 113"/>
              <a:gd name="T7" fmla="*/ 35 h 100"/>
              <a:gd name="T8" fmla="*/ 72 w 113"/>
              <a:gd name="T9" fmla="*/ 88 h 100"/>
              <a:gd name="T10" fmla="*/ 57 w 113"/>
              <a:gd name="T11" fmla="*/ 91 h 100"/>
              <a:gd name="T12" fmla="*/ 57 w 113"/>
              <a:gd name="T13" fmla="*/ 100 h 100"/>
              <a:gd name="T14" fmla="*/ 75 w 113"/>
              <a:gd name="T15" fmla="*/ 96 h 100"/>
              <a:gd name="T16" fmla="*/ 103 w 113"/>
              <a:gd name="T17" fmla="*/ 31 h 100"/>
              <a:gd name="T18" fmla="*/ 57 w 113"/>
              <a:gd name="T19" fmla="*/ 0 h 100"/>
              <a:gd name="T20" fmla="*/ 38 w 113"/>
              <a:gd name="T21" fmla="*/ 4 h 100"/>
              <a:gd name="T22" fmla="*/ 11 w 113"/>
              <a:gd name="T23" fmla="*/ 68 h 100"/>
              <a:gd name="T24" fmla="*/ 57 w 113"/>
              <a:gd name="T25" fmla="*/ 100 h 100"/>
              <a:gd name="T26" fmla="*/ 57 w 113"/>
              <a:gd name="T27" fmla="*/ 91 h 100"/>
              <a:gd name="T28" fmla="*/ 19 w 113"/>
              <a:gd name="T29" fmla="*/ 65 h 100"/>
              <a:gd name="T30" fmla="*/ 19 w 113"/>
              <a:gd name="T31" fmla="*/ 65 h 100"/>
              <a:gd name="T32" fmla="*/ 42 w 113"/>
              <a:gd name="T33" fmla="*/ 12 h 100"/>
              <a:gd name="T34" fmla="*/ 57 w 113"/>
              <a:gd name="T35" fmla="*/ 9 h 100"/>
              <a:gd name="T36" fmla="*/ 57 w 113"/>
              <a:gd name="T37"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3" h="100">
                <a:moveTo>
                  <a:pt x="103" y="31"/>
                </a:moveTo>
                <a:cubicBezTo>
                  <a:pt x="95" y="12"/>
                  <a:pt x="77" y="0"/>
                  <a:pt x="57" y="0"/>
                </a:cubicBezTo>
                <a:cubicBezTo>
                  <a:pt x="57" y="9"/>
                  <a:pt x="57" y="9"/>
                  <a:pt x="57" y="9"/>
                </a:cubicBezTo>
                <a:cubicBezTo>
                  <a:pt x="73" y="9"/>
                  <a:pt x="88" y="19"/>
                  <a:pt x="95" y="35"/>
                </a:cubicBezTo>
                <a:cubicBezTo>
                  <a:pt x="103" y="56"/>
                  <a:pt x="93" y="79"/>
                  <a:pt x="72" y="88"/>
                </a:cubicBezTo>
                <a:cubicBezTo>
                  <a:pt x="67" y="90"/>
                  <a:pt x="62" y="91"/>
                  <a:pt x="57" y="91"/>
                </a:cubicBezTo>
                <a:cubicBezTo>
                  <a:pt x="57" y="100"/>
                  <a:pt x="57" y="100"/>
                  <a:pt x="57" y="100"/>
                </a:cubicBezTo>
                <a:cubicBezTo>
                  <a:pt x="63" y="100"/>
                  <a:pt x="69" y="99"/>
                  <a:pt x="75" y="96"/>
                </a:cubicBezTo>
                <a:cubicBezTo>
                  <a:pt x="101" y="86"/>
                  <a:pt x="113" y="57"/>
                  <a:pt x="103" y="31"/>
                </a:cubicBezTo>
                <a:close/>
                <a:moveTo>
                  <a:pt x="57" y="0"/>
                </a:moveTo>
                <a:cubicBezTo>
                  <a:pt x="51" y="0"/>
                  <a:pt x="44" y="1"/>
                  <a:pt x="38" y="4"/>
                </a:cubicBezTo>
                <a:cubicBezTo>
                  <a:pt x="13" y="14"/>
                  <a:pt x="0" y="43"/>
                  <a:pt x="11" y="68"/>
                </a:cubicBezTo>
                <a:cubicBezTo>
                  <a:pt x="18" y="88"/>
                  <a:pt x="37" y="100"/>
                  <a:pt x="57" y="100"/>
                </a:cubicBezTo>
                <a:cubicBezTo>
                  <a:pt x="57" y="91"/>
                  <a:pt x="57" y="91"/>
                  <a:pt x="57" y="91"/>
                </a:cubicBezTo>
                <a:cubicBezTo>
                  <a:pt x="41" y="90"/>
                  <a:pt x="26" y="81"/>
                  <a:pt x="19" y="65"/>
                </a:cubicBezTo>
                <a:cubicBezTo>
                  <a:pt x="19" y="65"/>
                  <a:pt x="19" y="65"/>
                  <a:pt x="19" y="65"/>
                </a:cubicBezTo>
                <a:cubicBezTo>
                  <a:pt x="11" y="44"/>
                  <a:pt x="21" y="21"/>
                  <a:pt x="42" y="12"/>
                </a:cubicBezTo>
                <a:cubicBezTo>
                  <a:pt x="47" y="10"/>
                  <a:pt x="52" y="9"/>
                  <a:pt x="57" y="9"/>
                </a:cubicBezTo>
                <a:lnTo>
                  <a:pt x="57"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22" name="Freeform 83"/>
          <p:cNvSpPr/>
          <p:nvPr/>
        </p:nvSpPr>
        <p:spPr bwMode="auto">
          <a:xfrm>
            <a:off x="6023235" y="1217905"/>
            <a:ext cx="80941" cy="51184"/>
          </a:xfrm>
          <a:custGeom>
            <a:avLst/>
            <a:gdLst>
              <a:gd name="T0" fmla="*/ 7 w 68"/>
              <a:gd name="T1" fmla="*/ 43 h 43"/>
              <a:gd name="T2" fmla="*/ 0 w 68"/>
              <a:gd name="T3" fmla="*/ 25 h 43"/>
              <a:gd name="T4" fmla="*/ 62 w 68"/>
              <a:gd name="T5" fmla="*/ 0 h 43"/>
              <a:gd name="T6" fmla="*/ 68 w 68"/>
              <a:gd name="T7" fmla="*/ 18 h 43"/>
              <a:gd name="T8" fmla="*/ 7 w 68"/>
              <a:gd name="T9" fmla="*/ 43 h 43"/>
            </a:gdLst>
            <a:ahLst/>
            <a:cxnLst>
              <a:cxn ang="0">
                <a:pos x="T0" y="T1"/>
              </a:cxn>
              <a:cxn ang="0">
                <a:pos x="T2" y="T3"/>
              </a:cxn>
              <a:cxn ang="0">
                <a:pos x="T4" y="T5"/>
              </a:cxn>
              <a:cxn ang="0">
                <a:pos x="T6" y="T7"/>
              </a:cxn>
              <a:cxn ang="0">
                <a:pos x="T8" y="T9"/>
              </a:cxn>
            </a:cxnLst>
            <a:rect l="0" t="0" r="r" b="b"/>
            <a:pathLst>
              <a:path w="68" h="43">
                <a:moveTo>
                  <a:pt x="7" y="43"/>
                </a:moveTo>
                <a:lnTo>
                  <a:pt x="0" y="25"/>
                </a:lnTo>
                <a:lnTo>
                  <a:pt x="62" y="0"/>
                </a:lnTo>
                <a:lnTo>
                  <a:pt x="68" y="18"/>
                </a:lnTo>
                <a:lnTo>
                  <a:pt x="7" y="4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23" name="Freeform 84"/>
          <p:cNvSpPr/>
          <p:nvPr/>
        </p:nvSpPr>
        <p:spPr bwMode="auto">
          <a:xfrm>
            <a:off x="5972052" y="1225047"/>
            <a:ext cx="109509" cy="66658"/>
          </a:xfrm>
          <a:custGeom>
            <a:avLst/>
            <a:gdLst>
              <a:gd name="T0" fmla="*/ 16 w 67"/>
              <a:gd name="T1" fmla="*/ 39 h 41"/>
              <a:gd name="T2" fmla="*/ 2 w 67"/>
              <a:gd name="T3" fmla="*/ 33 h 41"/>
              <a:gd name="T4" fmla="*/ 8 w 67"/>
              <a:gd name="T5" fmla="*/ 19 h 41"/>
              <a:gd name="T6" fmla="*/ 50 w 67"/>
              <a:gd name="T7" fmla="*/ 2 h 41"/>
              <a:gd name="T8" fmla="*/ 64 w 67"/>
              <a:gd name="T9" fmla="*/ 8 h 41"/>
              <a:gd name="T10" fmla="*/ 58 w 67"/>
              <a:gd name="T11" fmla="*/ 22 h 41"/>
              <a:gd name="T12" fmla="*/ 16 w 67"/>
              <a:gd name="T13" fmla="*/ 39 h 41"/>
            </a:gdLst>
            <a:ahLst/>
            <a:cxnLst>
              <a:cxn ang="0">
                <a:pos x="T0" y="T1"/>
              </a:cxn>
              <a:cxn ang="0">
                <a:pos x="T2" y="T3"/>
              </a:cxn>
              <a:cxn ang="0">
                <a:pos x="T4" y="T5"/>
              </a:cxn>
              <a:cxn ang="0">
                <a:pos x="T6" y="T7"/>
              </a:cxn>
              <a:cxn ang="0">
                <a:pos x="T8" y="T9"/>
              </a:cxn>
              <a:cxn ang="0">
                <a:pos x="T10" y="T11"/>
              </a:cxn>
              <a:cxn ang="0">
                <a:pos x="T12" y="T13"/>
              </a:cxn>
            </a:cxnLst>
            <a:rect l="0" t="0" r="r" b="b"/>
            <a:pathLst>
              <a:path w="67" h="41">
                <a:moveTo>
                  <a:pt x="16" y="39"/>
                </a:moveTo>
                <a:cubicBezTo>
                  <a:pt x="10" y="41"/>
                  <a:pt x="4" y="39"/>
                  <a:pt x="2" y="33"/>
                </a:cubicBezTo>
                <a:cubicBezTo>
                  <a:pt x="0" y="28"/>
                  <a:pt x="2" y="21"/>
                  <a:pt x="8" y="19"/>
                </a:cubicBezTo>
                <a:cubicBezTo>
                  <a:pt x="50" y="2"/>
                  <a:pt x="50" y="2"/>
                  <a:pt x="50" y="2"/>
                </a:cubicBezTo>
                <a:cubicBezTo>
                  <a:pt x="56" y="0"/>
                  <a:pt x="62" y="3"/>
                  <a:pt x="64" y="8"/>
                </a:cubicBezTo>
                <a:cubicBezTo>
                  <a:pt x="67" y="14"/>
                  <a:pt x="64" y="20"/>
                  <a:pt x="58" y="22"/>
                </a:cubicBezTo>
                <a:lnTo>
                  <a:pt x="16" y="3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24" name="Freeform 85"/>
          <p:cNvSpPr>
            <a:spLocks noEditPoints="1"/>
          </p:cNvSpPr>
          <p:nvPr/>
        </p:nvSpPr>
        <p:spPr bwMode="auto">
          <a:xfrm>
            <a:off x="5908965" y="2093976"/>
            <a:ext cx="334479" cy="119032"/>
          </a:xfrm>
          <a:custGeom>
            <a:avLst/>
            <a:gdLst>
              <a:gd name="T0" fmla="*/ 142 w 205"/>
              <a:gd name="T1" fmla="*/ 5 h 73"/>
              <a:gd name="T2" fmla="*/ 157 w 205"/>
              <a:gd name="T3" fmla="*/ 2 h 73"/>
              <a:gd name="T4" fmla="*/ 164 w 205"/>
              <a:gd name="T5" fmla="*/ 5 h 73"/>
              <a:gd name="T6" fmla="*/ 179 w 205"/>
              <a:gd name="T7" fmla="*/ 2 h 73"/>
              <a:gd name="T8" fmla="*/ 202 w 205"/>
              <a:gd name="T9" fmla="*/ 18 h 73"/>
              <a:gd name="T10" fmla="*/ 187 w 205"/>
              <a:gd name="T11" fmla="*/ 42 h 73"/>
              <a:gd name="T12" fmla="*/ 177 w 205"/>
              <a:gd name="T13" fmla="*/ 43 h 73"/>
              <a:gd name="T14" fmla="*/ 166 w 205"/>
              <a:gd name="T15" fmla="*/ 18 h 73"/>
              <a:gd name="T16" fmla="*/ 172 w 205"/>
              <a:gd name="T17" fmla="*/ 45 h 73"/>
              <a:gd name="T18" fmla="*/ 167 w 205"/>
              <a:gd name="T19" fmla="*/ 50 h 73"/>
              <a:gd name="T20" fmla="*/ 142 w 205"/>
              <a:gd name="T21" fmla="*/ 55 h 73"/>
              <a:gd name="T22" fmla="*/ 142 w 205"/>
              <a:gd name="T23" fmla="*/ 20 h 73"/>
              <a:gd name="T24" fmla="*/ 158 w 205"/>
              <a:gd name="T25" fmla="*/ 17 h 73"/>
              <a:gd name="T26" fmla="*/ 163 w 205"/>
              <a:gd name="T27" fmla="*/ 19 h 73"/>
              <a:gd name="T28" fmla="*/ 161 w 205"/>
              <a:gd name="T29" fmla="*/ 9 h 73"/>
              <a:gd name="T30" fmla="*/ 155 w 205"/>
              <a:gd name="T31" fmla="*/ 5 h 73"/>
              <a:gd name="T32" fmla="*/ 142 w 205"/>
              <a:gd name="T33" fmla="*/ 8 h 73"/>
              <a:gd name="T34" fmla="*/ 142 w 205"/>
              <a:gd name="T35" fmla="*/ 5 h 73"/>
              <a:gd name="T36" fmla="*/ 28 w 205"/>
              <a:gd name="T37" fmla="*/ 30 h 73"/>
              <a:gd name="T38" fmla="*/ 116 w 205"/>
              <a:gd name="T39" fmla="*/ 13 h 73"/>
              <a:gd name="T40" fmla="*/ 121 w 205"/>
              <a:gd name="T41" fmla="*/ 9 h 73"/>
              <a:gd name="T42" fmla="*/ 142 w 205"/>
              <a:gd name="T43" fmla="*/ 5 h 73"/>
              <a:gd name="T44" fmla="*/ 142 w 205"/>
              <a:gd name="T45" fmla="*/ 8 h 73"/>
              <a:gd name="T46" fmla="*/ 124 w 205"/>
              <a:gd name="T47" fmla="*/ 11 h 73"/>
              <a:gd name="T48" fmla="*/ 120 w 205"/>
              <a:gd name="T49" fmla="*/ 17 h 73"/>
              <a:gd name="T50" fmla="*/ 122 w 205"/>
              <a:gd name="T51" fmla="*/ 28 h 73"/>
              <a:gd name="T52" fmla="*/ 122 w 205"/>
              <a:gd name="T53" fmla="*/ 28 h 73"/>
              <a:gd name="T54" fmla="*/ 126 w 205"/>
              <a:gd name="T55" fmla="*/ 24 h 73"/>
              <a:gd name="T56" fmla="*/ 142 w 205"/>
              <a:gd name="T57" fmla="*/ 20 h 73"/>
              <a:gd name="T58" fmla="*/ 142 w 205"/>
              <a:gd name="T59" fmla="*/ 55 h 73"/>
              <a:gd name="T60" fmla="*/ 130 w 205"/>
              <a:gd name="T61" fmla="*/ 57 h 73"/>
              <a:gd name="T62" fmla="*/ 125 w 205"/>
              <a:gd name="T63" fmla="*/ 56 h 73"/>
              <a:gd name="T64" fmla="*/ 35 w 205"/>
              <a:gd name="T65" fmla="*/ 73 h 73"/>
              <a:gd name="T66" fmla="*/ 28 w 205"/>
              <a:gd name="T67" fmla="*/ 70 h 73"/>
              <a:gd name="T68" fmla="*/ 28 w 205"/>
              <a:gd name="T69" fmla="*/ 67 h 73"/>
              <a:gd name="T70" fmla="*/ 35 w 205"/>
              <a:gd name="T71" fmla="*/ 70 h 73"/>
              <a:gd name="T72" fmla="*/ 35 w 205"/>
              <a:gd name="T73" fmla="*/ 70 h 73"/>
              <a:gd name="T74" fmla="*/ 37 w 205"/>
              <a:gd name="T75" fmla="*/ 70 h 73"/>
              <a:gd name="T76" fmla="*/ 42 w 205"/>
              <a:gd name="T77" fmla="*/ 62 h 73"/>
              <a:gd name="T78" fmla="*/ 36 w 205"/>
              <a:gd name="T79" fmla="*/ 57 h 73"/>
              <a:gd name="T80" fmla="*/ 40 w 205"/>
              <a:gd name="T81" fmla="*/ 50 h 73"/>
              <a:gd name="T82" fmla="*/ 34 w 205"/>
              <a:gd name="T83" fmla="*/ 45 h 73"/>
              <a:gd name="T84" fmla="*/ 37 w 205"/>
              <a:gd name="T85" fmla="*/ 38 h 73"/>
              <a:gd name="T86" fmla="*/ 30 w 205"/>
              <a:gd name="T87" fmla="*/ 33 h 73"/>
              <a:gd name="T88" fmla="*/ 28 w 205"/>
              <a:gd name="T89" fmla="*/ 33 h 73"/>
              <a:gd name="T90" fmla="*/ 28 w 205"/>
              <a:gd name="T91" fmla="*/ 34 h 73"/>
              <a:gd name="T92" fmla="*/ 28 w 205"/>
              <a:gd name="T93" fmla="*/ 30 h 73"/>
              <a:gd name="T94" fmla="*/ 26 w 205"/>
              <a:gd name="T95" fmla="*/ 31 h 73"/>
              <a:gd name="T96" fmla="*/ 28 w 205"/>
              <a:gd name="T97" fmla="*/ 30 h 73"/>
              <a:gd name="T98" fmla="*/ 28 w 205"/>
              <a:gd name="T99" fmla="*/ 34 h 73"/>
              <a:gd name="T100" fmla="*/ 13 w 205"/>
              <a:gd name="T101" fmla="*/ 49 h 73"/>
              <a:gd name="T102" fmla="*/ 15 w 205"/>
              <a:gd name="T103" fmla="*/ 62 h 73"/>
              <a:gd name="T104" fmla="*/ 28 w 205"/>
              <a:gd name="T105" fmla="*/ 67 h 73"/>
              <a:gd name="T106" fmla="*/ 28 w 205"/>
              <a:gd name="T107" fmla="*/ 70 h 73"/>
              <a:gd name="T108" fmla="*/ 0 w 205"/>
              <a:gd name="T109" fmla="*/ 58 h 73"/>
              <a:gd name="T110" fmla="*/ 26 w 205"/>
              <a:gd name="T111" fmla="*/ 3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5" h="73">
                <a:moveTo>
                  <a:pt x="142" y="5"/>
                </a:moveTo>
                <a:cubicBezTo>
                  <a:pt x="157" y="2"/>
                  <a:pt x="157" y="2"/>
                  <a:pt x="157" y="2"/>
                </a:cubicBezTo>
                <a:cubicBezTo>
                  <a:pt x="160" y="1"/>
                  <a:pt x="163" y="3"/>
                  <a:pt x="164" y="5"/>
                </a:cubicBezTo>
                <a:cubicBezTo>
                  <a:pt x="179" y="2"/>
                  <a:pt x="179" y="2"/>
                  <a:pt x="179" y="2"/>
                </a:cubicBezTo>
                <a:cubicBezTo>
                  <a:pt x="190" y="0"/>
                  <a:pt x="200" y="7"/>
                  <a:pt x="202" y="18"/>
                </a:cubicBezTo>
                <a:cubicBezTo>
                  <a:pt x="205" y="29"/>
                  <a:pt x="197" y="39"/>
                  <a:pt x="187" y="42"/>
                </a:cubicBezTo>
                <a:cubicBezTo>
                  <a:pt x="177" y="43"/>
                  <a:pt x="177" y="43"/>
                  <a:pt x="177" y="43"/>
                </a:cubicBezTo>
                <a:cubicBezTo>
                  <a:pt x="166" y="18"/>
                  <a:pt x="166" y="18"/>
                  <a:pt x="166" y="18"/>
                </a:cubicBezTo>
                <a:cubicBezTo>
                  <a:pt x="172" y="45"/>
                  <a:pt x="172" y="45"/>
                  <a:pt x="172" y="45"/>
                </a:cubicBezTo>
                <a:cubicBezTo>
                  <a:pt x="172" y="47"/>
                  <a:pt x="170" y="50"/>
                  <a:pt x="167" y="50"/>
                </a:cubicBezTo>
                <a:cubicBezTo>
                  <a:pt x="142" y="55"/>
                  <a:pt x="142" y="55"/>
                  <a:pt x="142" y="55"/>
                </a:cubicBezTo>
                <a:cubicBezTo>
                  <a:pt x="142" y="20"/>
                  <a:pt x="142" y="20"/>
                  <a:pt x="142" y="20"/>
                </a:cubicBezTo>
                <a:cubicBezTo>
                  <a:pt x="158" y="17"/>
                  <a:pt x="158" y="17"/>
                  <a:pt x="158" y="17"/>
                </a:cubicBezTo>
                <a:cubicBezTo>
                  <a:pt x="160" y="17"/>
                  <a:pt x="162" y="18"/>
                  <a:pt x="163" y="19"/>
                </a:cubicBezTo>
                <a:cubicBezTo>
                  <a:pt x="161" y="9"/>
                  <a:pt x="161" y="9"/>
                  <a:pt x="161" y="9"/>
                </a:cubicBezTo>
                <a:cubicBezTo>
                  <a:pt x="161" y="6"/>
                  <a:pt x="158" y="5"/>
                  <a:pt x="155" y="5"/>
                </a:cubicBezTo>
                <a:cubicBezTo>
                  <a:pt x="142" y="8"/>
                  <a:pt x="142" y="8"/>
                  <a:pt x="142" y="8"/>
                </a:cubicBezTo>
                <a:lnTo>
                  <a:pt x="142" y="5"/>
                </a:lnTo>
                <a:close/>
                <a:moveTo>
                  <a:pt x="28" y="30"/>
                </a:moveTo>
                <a:cubicBezTo>
                  <a:pt x="116" y="13"/>
                  <a:pt x="116" y="13"/>
                  <a:pt x="116" y="13"/>
                </a:cubicBezTo>
                <a:cubicBezTo>
                  <a:pt x="117" y="11"/>
                  <a:pt x="119" y="9"/>
                  <a:pt x="121" y="9"/>
                </a:cubicBezTo>
                <a:cubicBezTo>
                  <a:pt x="142" y="5"/>
                  <a:pt x="142" y="5"/>
                  <a:pt x="142" y="5"/>
                </a:cubicBezTo>
                <a:cubicBezTo>
                  <a:pt x="142" y="8"/>
                  <a:pt x="142" y="8"/>
                  <a:pt x="142" y="8"/>
                </a:cubicBezTo>
                <a:cubicBezTo>
                  <a:pt x="124" y="11"/>
                  <a:pt x="124" y="11"/>
                  <a:pt x="124" y="11"/>
                </a:cubicBezTo>
                <a:cubicBezTo>
                  <a:pt x="121" y="12"/>
                  <a:pt x="119" y="15"/>
                  <a:pt x="120" y="17"/>
                </a:cubicBezTo>
                <a:cubicBezTo>
                  <a:pt x="122" y="28"/>
                  <a:pt x="122" y="28"/>
                  <a:pt x="122" y="28"/>
                </a:cubicBezTo>
                <a:cubicBezTo>
                  <a:pt x="122" y="28"/>
                  <a:pt x="122" y="28"/>
                  <a:pt x="122" y="28"/>
                </a:cubicBezTo>
                <a:cubicBezTo>
                  <a:pt x="122" y="26"/>
                  <a:pt x="124" y="24"/>
                  <a:pt x="126" y="24"/>
                </a:cubicBezTo>
                <a:cubicBezTo>
                  <a:pt x="142" y="20"/>
                  <a:pt x="142" y="20"/>
                  <a:pt x="142" y="20"/>
                </a:cubicBezTo>
                <a:cubicBezTo>
                  <a:pt x="142" y="55"/>
                  <a:pt x="142" y="55"/>
                  <a:pt x="142" y="55"/>
                </a:cubicBezTo>
                <a:cubicBezTo>
                  <a:pt x="130" y="57"/>
                  <a:pt x="130" y="57"/>
                  <a:pt x="130" y="57"/>
                </a:cubicBezTo>
                <a:cubicBezTo>
                  <a:pt x="128" y="58"/>
                  <a:pt x="126" y="57"/>
                  <a:pt x="125" y="56"/>
                </a:cubicBezTo>
                <a:cubicBezTo>
                  <a:pt x="35" y="73"/>
                  <a:pt x="35" y="73"/>
                  <a:pt x="35" y="73"/>
                </a:cubicBezTo>
                <a:cubicBezTo>
                  <a:pt x="28" y="70"/>
                  <a:pt x="28" y="70"/>
                  <a:pt x="28" y="70"/>
                </a:cubicBezTo>
                <a:cubicBezTo>
                  <a:pt x="28" y="67"/>
                  <a:pt x="28" y="67"/>
                  <a:pt x="28" y="67"/>
                </a:cubicBezTo>
                <a:cubicBezTo>
                  <a:pt x="35" y="70"/>
                  <a:pt x="35" y="70"/>
                  <a:pt x="35" y="70"/>
                </a:cubicBezTo>
                <a:cubicBezTo>
                  <a:pt x="35" y="70"/>
                  <a:pt x="35" y="70"/>
                  <a:pt x="35" y="70"/>
                </a:cubicBezTo>
                <a:cubicBezTo>
                  <a:pt x="37" y="70"/>
                  <a:pt x="37" y="70"/>
                  <a:pt x="37" y="70"/>
                </a:cubicBezTo>
                <a:cubicBezTo>
                  <a:pt x="41" y="69"/>
                  <a:pt x="43" y="66"/>
                  <a:pt x="42" y="62"/>
                </a:cubicBezTo>
                <a:cubicBezTo>
                  <a:pt x="42" y="59"/>
                  <a:pt x="39" y="57"/>
                  <a:pt x="36" y="57"/>
                </a:cubicBezTo>
                <a:cubicBezTo>
                  <a:pt x="39" y="56"/>
                  <a:pt x="40" y="53"/>
                  <a:pt x="40" y="50"/>
                </a:cubicBezTo>
                <a:cubicBezTo>
                  <a:pt x="39" y="47"/>
                  <a:pt x="37" y="45"/>
                  <a:pt x="34" y="45"/>
                </a:cubicBezTo>
                <a:cubicBezTo>
                  <a:pt x="36" y="44"/>
                  <a:pt x="38" y="41"/>
                  <a:pt x="37" y="38"/>
                </a:cubicBezTo>
                <a:cubicBezTo>
                  <a:pt x="37" y="34"/>
                  <a:pt x="33" y="32"/>
                  <a:pt x="30" y="33"/>
                </a:cubicBezTo>
                <a:cubicBezTo>
                  <a:pt x="28" y="33"/>
                  <a:pt x="28" y="33"/>
                  <a:pt x="28" y="33"/>
                </a:cubicBezTo>
                <a:cubicBezTo>
                  <a:pt x="28" y="34"/>
                  <a:pt x="28" y="34"/>
                  <a:pt x="28" y="34"/>
                </a:cubicBezTo>
                <a:lnTo>
                  <a:pt x="28" y="30"/>
                </a:lnTo>
                <a:close/>
                <a:moveTo>
                  <a:pt x="26" y="31"/>
                </a:moveTo>
                <a:cubicBezTo>
                  <a:pt x="28" y="30"/>
                  <a:pt x="28" y="30"/>
                  <a:pt x="28" y="30"/>
                </a:cubicBezTo>
                <a:cubicBezTo>
                  <a:pt x="28" y="34"/>
                  <a:pt x="28" y="34"/>
                  <a:pt x="28" y="34"/>
                </a:cubicBezTo>
                <a:cubicBezTo>
                  <a:pt x="13" y="49"/>
                  <a:pt x="13" y="49"/>
                  <a:pt x="13" y="49"/>
                </a:cubicBezTo>
                <a:cubicBezTo>
                  <a:pt x="15" y="62"/>
                  <a:pt x="15" y="62"/>
                  <a:pt x="15" y="62"/>
                </a:cubicBezTo>
                <a:cubicBezTo>
                  <a:pt x="28" y="67"/>
                  <a:pt x="28" y="67"/>
                  <a:pt x="28" y="67"/>
                </a:cubicBezTo>
                <a:cubicBezTo>
                  <a:pt x="28" y="70"/>
                  <a:pt x="28" y="70"/>
                  <a:pt x="28" y="70"/>
                </a:cubicBezTo>
                <a:cubicBezTo>
                  <a:pt x="0" y="58"/>
                  <a:pt x="0" y="58"/>
                  <a:pt x="0" y="58"/>
                </a:cubicBezTo>
                <a:lnTo>
                  <a:pt x="26" y="3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29" name="Freeform 90"/>
          <p:cNvSpPr/>
          <p:nvPr/>
        </p:nvSpPr>
        <p:spPr bwMode="auto">
          <a:xfrm>
            <a:off x="5655428" y="2267763"/>
            <a:ext cx="154741" cy="199973"/>
          </a:xfrm>
          <a:custGeom>
            <a:avLst/>
            <a:gdLst>
              <a:gd name="T0" fmla="*/ 0 w 95"/>
              <a:gd name="T1" fmla="*/ 21 h 123"/>
              <a:gd name="T2" fmla="*/ 4 w 95"/>
              <a:gd name="T3" fmla="*/ 19 h 123"/>
              <a:gd name="T4" fmla="*/ 59 w 95"/>
              <a:gd name="T5" fmla="*/ 109 h 123"/>
              <a:gd name="T6" fmla="*/ 79 w 95"/>
              <a:gd name="T7" fmla="*/ 112 h 123"/>
              <a:gd name="T8" fmla="*/ 85 w 95"/>
              <a:gd name="T9" fmla="*/ 93 h 123"/>
              <a:gd name="T10" fmla="*/ 29 w 95"/>
              <a:gd name="T11" fmla="*/ 3 h 123"/>
              <a:gd name="T12" fmla="*/ 34 w 95"/>
              <a:gd name="T13" fmla="*/ 0 h 123"/>
              <a:gd name="T14" fmla="*/ 90 w 95"/>
              <a:gd name="T15" fmla="*/ 91 h 123"/>
              <a:gd name="T16" fmla="*/ 82 w 95"/>
              <a:gd name="T17" fmla="*/ 117 h 123"/>
              <a:gd name="T18" fmla="*/ 56 w 95"/>
              <a:gd name="T19" fmla="*/ 112 h 123"/>
              <a:gd name="T20" fmla="*/ 0 w 95"/>
              <a:gd name="T21" fmla="*/ 2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23">
                <a:moveTo>
                  <a:pt x="0" y="21"/>
                </a:moveTo>
                <a:cubicBezTo>
                  <a:pt x="4" y="19"/>
                  <a:pt x="4" y="19"/>
                  <a:pt x="4" y="19"/>
                </a:cubicBezTo>
                <a:cubicBezTo>
                  <a:pt x="59" y="109"/>
                  <a:pt x="59" y="109"/>
                  <a:pt x="59" y="109"/>
                </a:cubicBezTo>
                <a:cubicBezTo>
                  <a:pt x="63" y="115"/>
                  <a:pt x="72" y="117"/>
                  <a:pt x="79" y="112"/>
                </a:cubicBezTo>
                <a:cubicBezTo>
                  <a:pt x="87" y="108"/>
                  <a:pt x="89" y="99"/>
                  <a:pt x="85" y="93"/>
                </a:cubicBezTo>
                <a:cubicBezTo>
                  <a:pt x="29" y="3"/>
                  <a:pt x="29" y="3"/>
                  <a:pt x="29" y="3"/>
                </a:cubicBezTo>
                <a:cubicBezTo>
                  <a:pt x="34" y="0"/>
                  <a:pt x="34" y="0"/>
                  <a:pt x="34" y="0"/>
                </a:cubicBezTo>
                <a:cubicBezTo>
                  <a:pt x="90" y="91"/>
                  <a:pt x="90" y="91"/>
                  <a:pt x="90" y="91"/>
                </a:cubicBezTo>
                <a:cubicBezTo>
                  <a:pt x="95" y="100"/>
                  <a:pt x="92" y="111"/>
                  <a:pt x="82" y="117"/>
                </a:cubicBezTo>
                <a:cubicBezTo>
                  <a:pt x="73" y="123"/>
                  <a:pt x="61" y="121"/>
                  <a:pt x="56" y="112"/>
                </a:cubicBezTo>
                <a:lnTo>
                  <a:pt x="0" y="2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30" name="Freeform 91"/>
          <p:cNvSpPr/>
          <p:nvPr/>
        </p:nvSpPr>
        <p:spPr bwMode="auto">
          <a:xfrm>
            <a:off x="5645906" y="2260621"/>
            <a:ext cx="76180" cy="52374"/>
          </a:xfrm>
          <a:custGeom>
            <a:avLst/>
            <a:gdLst>
              <a:gd name="T0" fmla="*/ 1 w 47"/>
              <a:gd name="T1" fmla="*/ 30 h 32"/>
              <a:gd name="T2" fmla="*/ 6 w 47"/>
              <a:gd name="T3" fmla="*/ 31 h 32"/>
              <a:gd name="T4" fmla="*/ 44 w 47"/>
              <a:gd name="T5" fmla="*/ 7 h 32"/>
              <a:gd name="T6" fmla="*/ 46 w 47"/>
              <a:gd name="T7" fmla="*/ 2 h 32"/>
              <a:gd name="T8" fmla="*/ 41 w 47"/>
              <a:gd name="T9" fmla="*/ 1 h 32"/>
              <a:gd name="T10" fmla="*/ 2 w 47"/>
              <a:gd name="T11" fmla="*/ 25 h 32"/>
              <a:gd name="T12" fmla="*/ 1 w 47"/>
              <a:gd name="T13" fmla="*/ 30 h 32"/>
            </a:gdLst>
            <a:ahLst/>
            <a:cxnLst>
              <a:cxn ang="0">
                <a:pos x="T0" y="T1"/>
              </a:cxn>
              <a:cxn ang="0">
                <a:pos x="T2" y="T3"/>
              </a:cxn>
              <a:cxn ang="0">
                <a:pos x="T4" y="T5"/>
              </a:cxn>
              <a:cxn ang="0">
                <a:pos x="T6" y="T7"/>
              </a:cxn>
              <a:cxn ang="0">
                <a:pos x="T8" y="T9"/>
              </a:cxn>
              <a:cxn ang="0">
                <a:pos x="T10" y="T11"/>
              </a:cxn>
              <a:cxn ang="0">
                <a:pos x="T12" y="T13"/>
              </a:cxn>
            </a:cxnLst>
            <a:rect l="0" t="0" r="r" b="b"/>
            <a:pathLst>
              <a:path w="47" h="32">
                <a:moveTo>
                  <a:pt x="1" y="30"/>
                </a:moveTo>
                <a:cubicBezTo>
                  <a:pt x="2" y="32"/>
                  <a:pt x="4" y="32"/>
                  <a:pt x="6" y="31"/>
                </a:cubicBezTo>
                <a:cubicBezTo>
                  <a:pt x="44" y="7"/>
                  <a:pt x="44" y="7"/>
                  <a:pt x="44" y="7"/>
                </a:cubicBezTo>
                <a:cubicBezTo>
                  <a:pt x="46" y="6"/>
                  <a:pt x="47" y="4"/>
                  <a:pt x="46" y="2"/>
                </a:cubicBezTo>
                <a:cubicBezTo>
                  <a:pt x="45" y="1"/>
                  <a:pt x="42" y="0"/>
                  <a:pt x="41" y="1"/>
                </a:cubicBezTo>
                <a:cubicBezTo>
                  <a:pt x="2" y="25"/>
                  <a:pt x="2" y="25"/>
                  <a:pt x="2" y="25"/>
                </a:cubicBezTo>
                <a:cubicBezTo>
                  <a:pt x="1" y="26"/>
                  <a:pt x="0" y="28"/>
                  <a:pt x="1" y="3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31" name="Freeform 92"/>
          <p:cNvSpPr/>
          <p:nvPr/>
        </p:nvSpPr>
        <p:spPr bwMode="auto">
          <a:xfrm>
            <a:off x="5676854" y="2303472"/>
            <a:ext cx="104748" cy="144028"/>
          </a:xfrm>
          <a:custGeom>
            <a:avLst/>
            <a:gdLst>
              <a:gd name="T0" fmla="*/ 0 w 64"/>
              <a:gd name="T1" fmla="*/ 3 h 88"/>
              <a:gd name="T2" fmla="*/ 5 w 64"/>
              <a:gd name="T3" fmla="*/ 0 h 88"/>
              <a:gd name="T4" fmla="*/ 55 w 64"/>
              <a:gd name="T5" fmla="*/ 80 h 88"/>
              <a:gd name="T6" fmla="*/ 64 w 64"/>
              <a:gd name="T7" fmla="*/ 85 h 88"/>
              <a:gd name="T8" fmla="*/ 63 w 64"/>
              <a:gd name="T9" fmla="*/ 85 h 88"/>
              <a:gd name="T10" fmla="*/ 49 w 64"/>
              <a:gd name="T11" fmla="*/ 82 h 88"/>
              <a:gd name="T12" fmla="*/ 0 w 64"/>
              <a:gd name="T13" fmla="*/ 3 h 88"/>
            </a:gdLst>
            <a:ahLst/>
            <a:cxnLst>
              <a:cxn ang="0">
                <a:pos x="T0" y="T1"/>
              </a:cxn>
              <a:cxn ang="0">
                <a:pos x="T2" y="T3"/>
              </a:cxn>
              <a:cxn ang="0">
                <a:pos x="T4" y="T5"/>
              </a:cxn>
              <a:cxn ang="0">
                <a:pos x="T6" y="T7"/>
              </a:cxn>
              <a:cxn ang="0">
                <a:pos x="T8" y="T9"/>
              </a:cxn>
              <a:cxn ang="0">
                <a:pos x="T10" y="T11"/>
              </a:cxn>
              <a:cxn ang="0">
                <a:pos x="T12" y="T13"/>
              </a:cxn>
            </a:cxnLst>
            <a:rect l="0" t="0" r="r" b="b"/>
            <a:pathLst>
              <a:path w="64" h="88">
                <a:moveTo>
                  <a:pt x="0" y="3"/>
                </a:moveTo>
                <a:cubicBezTo>
                  <a:pt x="5" y="0"/>
                  <a:pt x="5" y="0"/>
                  <a:pt x="5" y="0"/>
                </a:cubicBezTo>
                <a:cubicBezTo>
                  <a:pt x="55" y="80"/>
                  <a:pt x="55" y="80"/>
                  <a:pt x="55" y="80"/>
                </a:cubicBezTo>
                <a:cubicBezTo>
                  <a:pt x="57" y="83"/>
                  <a:pt x="60" y="85"/>
                  <a:pt x="64" y="85"/>
                </a:cubicBezTo>
                <a:cubicBezTo>
                  <a:pt x="63" y="85"/>
                  <a:pt x="63" y="85"/>
                  <a:pt x="63" y="85"/>
                </a:cubicBezTo>
                <a:cubicBezTo>
                  <a:pt x="58" y="88"/>
                  <a:pt x="52" y="87"/>
                  <a:pt x="49" y="82"/>
                </a:cubicBezTo>
                <a:lnTo>
                  <a:pt x="0" y="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32" name="Freeform 93"/>
          <p:cNvSpPr>
            <a:spLocks noEditPoints="1"/>
          </p:cNvSpPr>
          <p:nvPr/>
        </p:nvSpPr>
        <p:spPr bwMode="auto">
          <a:xfrm>
            <a:off x="6675528" y="3505691"/>
            <a:ext cx="164263" cy="179738"/>
          </a:xfrm>
          <a:custGeom>
            <a:avLst/>
            <a:gdLst>
              <a:gd name="T0" fmla="*/ 78 w 101"/>
              <a:gd name="T1" fmla="*/ 51 h 110"/>
              <a:gd name="T2" fmla="*/ 75 w 101"/>
              <a:gd name="T3" fmla="*/ 63 h 110"/>
              <a:gd name="T4" fmla="*/ 75 w 101"/>
              <a:gd name="T5" fmla="*/ 73 h 110"/>
              <a:gd name="T6" fmla="*/ 77 w 101"/>
              <a:gd name="T7" fmla="*/ 74 h 110"/>
              <a:gd name="T8" fmla="*/ 86 w 101"/>
              <a:gd name="T9" fmla="*/ 86 h 110"/>
              <a:gd name="T10" fmla="*/ 75 w 101"/>
              <a:gd name="T11" fmla="*/ 80 h 110"/>
              <a:gd name="T12" fmla="*/ 75 w 101"/>
              <a:gd name="T13" fmla="*/ 22 h 110"/>
              <a:gd name="T14" fmla="*/ 86 w 101"/>
              <a:gd name="T15" fmla="*/ 15 h 110"/>
              <a:gd name="T16" fmla="*/ 77 w 101"/>
              <a:gd name="T17" fmla="*/ 28 h 110"/>
              <a:gd name="T18" fmla="*/ 75 w 101"/>
              <a:gd name="T19" fmla="*/ 28 h 110"/>
              <a:gd name="T20" fmla="*/ 98 w 101"/>
              <a:gd name="T21" fmla="*/ 48 h 110"/>
              <a:gd name="T22" fmla="*/ 83 w 101"/>
              <a:gd name="T23" fmla="*/ 51 h 110"/>
              <a:gd name="T24" fmla="*/ 98 w 101"/>
              <a:gd name="T25" fmla="*/ 53 h 110"/>
              <a:gd name="T26" fmla="*/ 98 w 101"/>
              <a:gd name="T27" fmla="*/ 48 h 110"/>
              <a:gd name="T28" fmla="*/ 52 w 101"/>
              <a:gd name="T29" fmla="*/ 110 h 110"/>
              <a:gd name="T30" fmla="*/ 66 w 101"/>
              <a:gd name="T31" fmla="*/ 74 h 110"/>
              <a:gd name="T32" fmla="*/ 75 w 101"/>
              <a:gd name="T33" fmla="*/ 39 h 110"/>
              <a:gd name="T34" fmla="*/ 50 w 101"/>
              <a:gd name="T35" fmla="*/ 29 h 110"/>
              <a:gd name="T36" fmla="*/ 72 w 101"/>
              <a:gd name="T37" fmla="*/ 51 h 110"/>
              <a:gd name="T38" fmla="*/ 62 w 101"/>
              <a:gd name="T39" fmla="*/ 70 h 110"/>
              <a:gd name="T40" fmla="*/ 60 w 101"/>
              <a:gd name="T41" fmla="*/ 85 h 110"/>
              <a:gd name="T42" fmla="*/ 50 w 101"/>
              <a:gd name="T43" fmla="*/ 110 h 110"/>
              <a:gd name="T44" fmla="*/ 75 w 101"/>
              <a:gd name="T45" fmla="*/ 28 h 110"/>
              <a:gd name="T46" fmla="*/ 74 w 101"/>
              <a:gd name="T47" fmla="*/ 24 h 110"/>
              <a:gd name="T48" fmla="*/ 75 w 101"/>
              <a:gd name="T49" fmla="*/ 73 h 110"/>
              <a:gd name="T50" fmla="*/ 74 w 101"/>
              <a:gd name="T51" fmla="*/ 78 h 110"/>
              <a:gd name="T52" fmla="*/ 75 w 101"/>
              <a:gd name="T53" fmla="*/ 73 h 110"/>
              <a:gd name="T54" fmla="*/ 50 w 101"/>
              <a:gd name="T55" fmla="*/ 0 h 110"/>
              <a:gd name="T56" fmla="*/ 53 w 101"/>
              <a:gd name="T57" fmla="*/ 3 h 110"/>
              <a:gd name="T58" fmla="*/ 50 w 101"/>
              <a:gd name="T59" fmla="*/ 18 h 110"/>
              <a:gd name="T60" fmla="*/ 50 w 101"/>
              <a:gd name="T61" fmla="*/ 23 h 110"/>
              <a:gd name="T62" fmla="*/ 25 w 101"/>
              <a:gd name="T63" fmla="*/ 63 h 110"/>
              <a:gd name="T64" fmla="*/ 35 w 101"/>
              <a:gd name="T65" fmla="*/ 96 h 110"/>
              <a:gd name="T66" fmla="*/ 50 w 101"/>
              <a:gd name="T67" fmla="*/ 110 h 110"/>
              <a:gd name="T68" fmla="*/ 41 w 101"/>
              <a:gd name="T69" fmla="*/ 85 h 110"/>
              <a:gd name="T70" fmla="*/ 39 w 101"/>
              <a:gd name="T71" fmla="*/ 70 h 110"/>
              <a:gd name="T72" fmla="*/ 34 w 101"/>
              <a:gd name="T73" fmla="*/ 35 h 110"/>
              <a:gd name="T74" fmla="*/ 50 w 101"/>
              <a:gd name="T75" fmla="*/ 23 h 110"/>
              <a:gd name="T76" fmla="*/ 50 w 101"/>
              <a:gd name="T77" fmla="*/ 18 h 110"/>
              <a:gd name="T78" fmla="*/ 48 w 101"/>
              <a:gd name="T79" fmla="*/ 3 h 110"/>
              <a:gd name="T80" fmla="*/ 25 w 101"/>
              <a:gd name="T81" fmla="*/ 80 h 110"/>
              <a:gd name="T82" fmla="*/ 27 w 101"/>
              <a:gd name="T83" fmla="*/ 74 h 110"/>
              <a:gd name="T84" fmla="*/ 25 w 101"/>
              <a:gd name="T85" fmla="*/ 80 h 110"/>
              <a:gd name="T86" fmla="*/ 25 w 101"/>
              <a:gd name="T87" fmla="*/ 22 h 110"/>
              <a:gd name="T88" fmla="*/ 27 w 101"/>
              <a:gd name="T89" fmla="*/ 28 h 110"/>
              <a:gd name="T90" fmla="*/ 25 w 101"/>
              <a:gd name="T91" fmla="*/ 39 h 110"/>
              <a:gd name="T92" fmla="*/ 25 w 101"/>
              <a:gd name="T93" fmla="*/ 63 h 110"/>
              <a:gd name="T94" fmla="*/ 25 w 101"/>
              <a:gd name="T95" fmla="*/ 22 h 110"/>
              <a:gd name="T96" fmla="*/ 23 w 101"/>
              <a:gd name="T97" fmla="*/ 28 h 110"/>
              <a:gd name="T98" fmla="*/ 15 w 101"/>
              <a:gd name="T99" fmla="*/ 19 h 110"/>
              <a:gd name="T100" fmla="*/ 18 w 101"/>
              <a:gd name="T101" fmla="*/ 15 h 110"/>
              <a:gd name="T102" fmla="*/ 25 w 101"/>
              <a:gd name="T103" fmla="*/ 73 h 110"/>
              <a:gd name="T104" fmla="*/ 18 w 101"/>
              <a:gd name="T105" fmla="*/ 86 h 110"/>
              <a:gd name="T106" fmla="*/ 15 w 101"/>
              <a:gd name="T107" fmla="*/ 83 h 110"/>
              <a:gd name="T108" fmla="*/ 23 w 101"/>
              <a:gd name="T109" fmla="*/ 74 h 110"/>
              <a:gd name="T110" fmla="*/ 18 w 101"/>
              <a:gd name="T111" fmla="*/ 51 h 110"/>
              <a:gd name="T112" fmla="*/ 15 w 101"/>
              <a:gd name="T113" fmla="*/ 48 h 110"/>
              <a:gd name="T114" fmla="*/ 0 w 101"/>
              <a:gd name="T115" fmla="*/ 51 h 110"/>
              <a:gd name="T116" fmla="*/ 15 w 101"/>
              <a:gd name="T117" fmla="*/ 5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10">
                <a:moveTo>
                  <a:pt x="75" y="63"/>
                </a:moveTo>
                <a:cubicBezTo>
                  <a:pt x="77" y="59"/>
                  <a:pt x="78" y="55"/>
                  <a:pt x="78" y="51"/>
                </a:cubicBezTo>
                <a:cubicBezTo>
                  <a:pt x="78" y="47"/>
                  <a:pt x="77" y="43"/>
                  <a:pt x="75" y="39"/>
                </a:cubicBezTo>
                <a:cubicBezTo>
                  <a:pt x="75" y="63"/>
                  <a:pt x="75" y="63"/>
                  <a:pt x="75" y="63"/>
                </a:cubicBezTo>
                <a:close/>
                <a:moveTo>
                  <a:pt x="75" y="80"/>
                </a:moveTo>
                <a:cubicBezTo>
                  <a:pt x="75" y="73"/>
                  <a:pt x="75" y="73"/>
                  <a:pt x="75" y="73"/>
                </a:cubicBezTo>
                <a:cubicBezTo>
                  <a:pt x="76" y="73"/>
                  <a:pt x="77" y="73"/>
                  <a:pt x="77" y="74"/>
                </a:cubicBezTo>
                <a:cubicBezTo>
                  <a:pt x="77" y="74"/>
                  <a:pt x="77" y="74"/>
                  <a:pt x="77" y="74"/>
                </a:cubicBezTo>
                <a:cubicBezTo>
                  <a:pt x="86" y="83"/>
                  <a:pt x="86" y="83"/>
                  <a:pt x="86" y="83"/>
                </a:cubicBezTo>
                <a:cubicBezTo>
                  <a:pt x="87" y="84"/>
                  <a:pt x="87" y="85"/>
                  <a:pt x="86" y="86"/>
                </a:cubicBezTo>
                <a:cubicBezTo>
                  <a:pt x="85" y="87"/>
                  <a:pt x="83" y="87"/>
                  <a:pt x="82" y="86"/>
                </a:cubicBezTo>
                <a:cubicBezTo>
                  <a:pt x="75" y="80"/>
                  <a:pt x="75" y="80"/>
                  <a:pt x="75" y="80"/>
                </a:cubicBezTo>
                <a:close/>
                <a:moveTo>
                  <a:pt x="75" y="28"/>
                </a:moveTo>
                <a:cubicBezTo>
                  <a:pt x="75" y="22"/>
                  <a:pt x="75" y="22"/>
                  <a:pt x="75" y="22"/>
                </a:cubicBezTo>
                <a:cubicBezTo>
                  <a:pt x="82" y="15"/>
                  <a:pt x="82" y="15"/>
                  <a:pt x="82" y="15"/>
                </a:cubicBezTo>
                <a:cubicBezTo>
                  <a:pt x="83" y="14"/>
                  <a:pt x="85" y="14"/>
                  <a:pt x="86" y="15"/>
                </a:cubicBezTo>
                <a:cubicBezTo>
                  <a:pt x="87" y="16"/>
                  <a:pt x="87" y="18"/>
                  <a:pt x="86" y="19"/>
                </a:cubicBezTo>
                <a:cubicBezTo>
                  <a:pt x="77" y="28"/>
                  <a:pt x="77" y="28"/>
                  <a:pt x="77" y="28"/>
                </a:cubicBezTo>
                <a:cubicBezTo>
                  <a:pt x="77" y="28"/>
                  <a:pt x="77" y="28"/>
                  <a:pt x="77" y="28"/>
                </a:cubicBezTo>
                <a:cubicBezTo>
                  <a:pt x="77" y="28"/>
                  <a:pt x="76" y="28"/>
                  <a:pt x="75" y="28"/>
                </a:cubicBezTo>
                <a:close/>
                <a:moveTo>
                  <a:pt x="98" y="48"/>
                </a:moveTo>
                <a:cubicBezTo>
                  <a:pt x="98" y="48"/>
                  <a:pt x="98" y="48"/>
                  <a:pt x="98" y="48"/>
                </a:cubicBezTo>
                <a:cubicBezTo>
                  <a:pt x="86" y="48"/>
                  <a:pt x="86" y="48"/>
                  <a:pt x="86" y="48"/>
                </a:cubicBezTo>
                <a:cubicBezTo>
                  <a:pt x="84" y="48"/>
                  <a:pt x="83" y="49"/>
                  <a:pt x="83" y="51"/>
                </a:cubicBezTo>
                <a:cubicBezTo>
                  <a:pt x="83" y="52"/>
                  <a:pt x="84" y="53"/>
                  <a:pt x="86" y="53"/>
                </a:cubicBezTo>
                <a:cubicBezTo>
                  <a:pt x="98" y="53"/>
                  <a:pt x="98" y="53"/>
                  <a:pt x="98" y="53"/>
                </a:cubicBezTo>
                <a:cubicBezTo>
                  <a:pt x="100" y="53"/>
                  <a:pt x="101" y="52"/>
                  <a:pt x="101" y="51"/>
                </a:cubicBezTo>
                <a:cubicBezTo>
                  <a:pt x="101" y="49"/>
                  <a:pt x="100" y="48"/>
                  <a:pt x="98" y="48"/>
                </a:cubicBezTo>
                <a:close/>
                <a:moveTo>
                  <a:pt x="50" y="110"/>
                </a:moveTo>
                <a:cubicBezTo>
                  <a:pt x="52" y="110"/>
                  <a:pt x="52" y="110"/>
                  <a:pt x="52" y="110"/>
                </a:cubicBezTo>
                <a:cubicBezTo>
                  <a:pt x="60" y="110"/>
                  <a:pt x="66" y="104"/>
                  <a:pt x="66" y="96"/>
                </a:cubicBezTo>
                <a:cubicBezTo>
                  <a:pt x="66" y="74"/>
                  <a:pt x="66" y="74"/>
                  <a:pt x="66" y="74"/>
                </a:cubicBezTo>
                <a:cubicBezTo>
                  <a:pt x="70" y="71"/>
                  <a:pt x="73" y="67"/>
                  <a:pt x="75" y="63"/>
                </a:cubicBezTo>
                <a:cubicBezTo>
                  <a:pt x="75" y="39"/>
                  <a:pt x="75" y="39"/>
                  <a:pt x="75" y="39"/>
                </a:cubicBezTo>
                <a:cubicBezTo>
                  <a:pt x="71" y="29"/>
                  <a:pt x="61" y="23"/>
                  <a:pt x="50" y="23"/>
                </a:cubicBezTo>
                <a:cubicBezTo>
                  <a:pt x="50" y="29"/>
                  <a:pt x="50" y="29"/>
                  <a:pt x="50" y="29"/>
                </a:cubicBezTo>
                <a:cubicBezTo>
                  <a:pt x="56" y="29"/>
                  <a:pt x="62" y="31"/>
                  <a:pt x="66" y="35"/>
                </a:cubicBezTo>
                <a:cubicBezTo>
                  <a:pt x="70" y="39"/>
                  <a:pt x="72" y="45"/>
                  <a:pt x="72" y="51"/>
                </a:cubicBezTo>
                <a:cubicBezTo>
                  <a:pt x="72" y="59"/>
                  <a:pt x="68" y="66"/>
                  <a:pt x="62" y="70"/>
                </a:cubicBezTo>
                <a:cubicBezTo>
                  <a:pt x="62" y="70"/>
                  <a:pt x="62" y="70"/>
                  <a:pt x="62" y="70"/>
                </a:cubicBezTo>
                <a:cubicBezTo>
                  <a:pt x="61" y="70"/>
                  <a:pt x="60" y="71"/>
                  <a:pt x="60" y="72"/>
                </a:cubicBezTo>
                <a:cubicBezTo>
                  <a:pt x="60" y="85"/>
                  <a:pt x="60" y="85"/>
                  <a:pt x="60" y="85"/>
                </a:cubicBezTo>
                <a:cubicBezTo>
                  <a:pt x="50" y="85"/>
                  <a:pt x="50" y="85"/>
                  <a:pt x="50" y="85"/>
                </a:cubicBezTo>
                <a:cubicBezTo>
                  <a:pt x="50" y="110"/>
                  <a:pt x="50" y="110"/>
                  <a:pt x="50" y="110"/>
                </a:cubicBezTo>
                <a:close/>
                <a:moveTo>
                  <a:pt x="75" y="22"/>
                </a:moveTo>
                <a:cubicBezTo>
                  <a:pt x="75" y="28"/>
                  <a:pt x="75" y="28"/>
                  <a:pt x="75" y="28"/>
                </a:cubicBezTo>
                <a:cubicBezTo>
                  <a:pt x="75" y="28"/>
                  <a:pt x="74" y="28"/>
                  <a:pt x="74" y="28"/>
                </a:cubicBezTo>
                <a:cubicBezTo>
                  <a:pt x="72" y="27"/>
                  <a:pt x="72" y="25"/>
                  <a:pt x="74" y="24"/>
                </a:cubicBezTo>
                <a:cubicBezTo>
                  <a:pt x="75" y="22"/>
                  <a:pt x="75" y="22"/>
                  <a:pt x="75" y="22"/>
                </a:cubicBezTo>
                <a:close/>
                <a:moveTo>
                  <a:pt x="75" y="73"/>
                </a:moveTo>
                <a:cubicBezTo>
                  <a:pt x="75" y="80"/>
                  <a:pt x="75" y="80"/>
                  <a:pt x="75" y="80"/>
                </a:cubicBezTo>
                <a:cubicBezTo>
                  <a:pt x="74" y="78"/>
                  <a:pt x="74" y="78"/>
                  <a:pt x="74" y="78"/>
                </a:cubicBezTo>
                <a:cubicBezTo>
                  <a:pt x="72" y="77"/>
                  <a:pt x="72" y="75"/>
                  <a:pt x="74" y="74"/>
                </a:cubicBezTo>
                <a:cubicBezTo>
                  <a:pt x="74" y="73"/>
                  <a:pt x="75" y="73"/>
                  <a:pt x="75" y="73"/>
                </a:cubicBezTo>
                <a:close/>
                <a:moveTo>
                  <a:pt x="50" y="18"/>
                </a:moveTo>
                <a:cubicBezTo>
                  <a:pt x="50" y="0"/>
                  <a:pt x="50" y="0"/>
                  <a:pt x="50" y="0"/>
                </a:cubicBezTo>
                <a:cubicBezTo>
                  <a:pt x="50" y="0"/>
                  <a:pt x="50" y="0"/>
                  <a:pt x="50" y="0"/>
                </a:cubicBezTo>
                <a:cubicBezTo>
                  <a:pt x="52" y="0"/>
                  <a:pt x="53" y="2"/>
                  <a:pt x="53" y="3"/>
                </a:cubicBezTo>
                <a:cubicBezTo>
                  <a:pt x="53" y="15"/>
                  <a:pt x="53" y="15"/>
                  <a:pt x="53" y="15"/>
                </a:cubicBezTo>
                <a:cubicBezTo>
                  <a:pt x="53" y="17"/>
                  <a:pt x="52" y="18"/>
                  <a:pt x="50" y="18"/>
                </a:cubicBezTo>
                <a:cubicBezTo>
                  <a:pt x="50" y="18"/>
                  <a:pt x="50" y="18"/>
                  <a:pt x="50" y="18"/>
                </a:cubicBezTo>
                <a:close/>
                <a:moveTo>
                  <a:pt x="50" y="23"/>
                </a:moveTo>
                <a:cubicBezTo>
                  <a:pt x="39" y="23"/>
                  <a:pt x="30" y="29"/>
                  <a:pt x="25" y="39"/>
                </a:cubicBezTo>
                <a:cubicBezTo>
                  <a:pt x="25" y="63"/>
                  <a:pt x="25" y="63"/>
                  <a:pt x="25" y="63"/>
                </a:cubicBezTo>
                <a:cubicBezTo>
                  <a:pt x="27" y="68"/>
                  <a:pt x="31" y="71"/>
                  <a:pt x="35" y="74"/>
                </a:cubicBezTo>
                <a:cubicBezTo>
                  <a:pt x="35" y="96"/>
                  <a:pt x="35" y="96"/>
                  <a:pt x="35" y="96"/>
                </a:cubicBezTo>
                <a:cubicBezTo>
                  <a:pt x="35" y="104"/>
                  <a:pt x="41" y="110"/>
                  <a:pt x="49" y="110"/>
                </a:cubicBezTo>
                <a:cubicBezTo>
                  <a:pt x="50" y="110"/>
                  <a:pt x="50" y="110"/>
                  <a:pt x="50" y="110"/>
                </a:cubicBezTo>
                <a:cubicBezTo>
                  <a:pt x="50" y="85"/>
                  <a:pt x="50" y="85"/>
                  <a:pt x="50" y="85"/>
                </a:cubicBezTo>
                <a:cubicBezTo>
                  <a:pt x="41" y="85"/>
                  <a:pt x="41" y="85"/>
                  <a:pt x="41" y="85"/>
                </a:cubicBezTo>
                <a:cubicBezTo>
                  <a:pt x="41" y="72"/>
                  <a:pt x="41" y="72"/>
                  <a:pt x="41" y="72"/>
                </a:cubicBezTo>
                <a:cubicBezTo>
                  <a:pt x="41" y="71"/>
                  <a:pt x="40" y="71"/>
                  <a:pt x="39" y="70"/>
                </a:cubicBezTo>
                <a:cubicBezTo>
                  <a:pt x="33" y="66"/>
                  <a:pt x="28" y="59"/>
                  <a:pt x="28" y="51"/>
                </a:cubicBezTo>
                <a:cubicBezTo>
                  <a:pt x="28" y="45"/>
                  <a:pt x="30" y="39"/>
                  <a:pt x="34" y="35"/>
                </a:cubicBezTo>
                <a:cubicBezTo>
                  <a:pt x="39" y="31"/>
                  <a:pt x="44" y="29"/>
                  <a:pt x="50" y="29"/>
                </a:cubicBezTo>
                <a:cubicBezTo>
                  <a:pt x="50" y="23"/>
                  <a:pt x="50" y="23"/>
                  <a:pt x="50" y="23"/>
                </a:cubicBezTo>
                <a:close/>
                <a:moveTo>
                  <a:pt x="50" y="0"/>
                </a:moveTo>
                <a:cubicBezTo>
                  <a:pt x="50" y="18"/>
                  <a:pt x="50" y="18"/>
                  <a:pt x="50" y="18"/>
                </a:cubicBezTo>
                <a:cubicBezTo>
                  <a:pt x="49" y="18"/>
                  <a:pt x="48" y="17"/>
                  <a:pt x="48" y="15"/>
                </a:cubicBezTo>
                <a:cubicBezTo>
                  <a:pt x="48" y="3"/>
                  <a:pt x="48" y="3"/>
                  <a:pt x="48" y="3"/>
                </a:cubicBezTo>
                <a:cubicBezTo>
                  <a:pt x="48" y="2"/>
                  <a:pt x="49" y="1"/>
                  <a:pt x="50" y="0"/>
                </a:cubicBezTo>
                <a:close/>
                <a:moveTo>
                  <a:pt x="25" y="80"/>
                </a:moveTo>
                <a:cubicBezTo>
                  <a:pt x="25" y="73"/>
                  <a:pt x="25" y="73"/>
                  <a:pt x="25" y="73"/>
                </a:cubicBezTo>
                <a:cubicBezTo>
                  <a:pt x="26" y="73"/>
                  <a:pt x="27" y="73"/>
                  <a:pt x="27" y="74"/>
                </a:cubicBezTo>
                <a:cubicBezTo>
                  <a:pt x="28" y="75"/>
                  <a:pt x="28" y="77"/>
                  <a:pt x="27" y="78"/>
                </a:cubicBezTo>
                <a:cubicBezTo>
                  <a:pt x="25" y="80"/>
                  <a:pt x="25" y="80"/>
                  <a:pt x="25" y="80"/>
                </a:cubicBezTo>
                <a:close/>
                <a:moveTo>
                  <a:pt x="25" y="28"/>
                </a:moveTo>
                <a:cubicBezTo>
                  <a:pt x="25" y="22"/>
                  <a:pt x="25" y="22"/>
                  <a:pt x="25" y="22"/>
                </a:cubicBezTo>
                <a:cubicBezTo>
                  <a:pt x="27" y="24"/>
                  <a:pt x="27" y="24"/>
                  <a:pt x="27" y="24"/>
                </a:cubicBezTo>
                <a:cubicBezTo>
                  <a:pt x="28" y="25"/>
                  <a:pt x="28" y="27"/>
                  <a:pt x="27" y="28"/>
                </a:cubicBezTo>
                <a:cubicBezTo>
                  <a:pt x="27" y="28"/>
                  <a:pt x="26" y="28"/>
                  <a:pt x="25" y="28"/>
                </a:cubicBezTo>
                <a:close/>
                <a:moveTo>
                  <a:pt x="25" y="39"/>
                </a:moveTo>
                <a:cubicBezTo>
                  <a:pt x="23" y="42"/>
                  <a:pt x="22" y="46"/>
                  <a:pt x="22" y="51"/>
                </a:cubicBezTo>
                <a:cubicBezTo>
                  <a:pt x="22" y="55"/>
                  <a:pt x="23" y="59"/>
                  <a:pt x="25" y="63"/>
                </a:cubicBezTo>
                <a:cubicBezTo>
                  <a:pt x="25" y="39"/>
                  <a:pt x="25" y="39"/>
                  <a:pt x="25" y="39"/>
                </a:cubicBezTo>
                <a:close/>
                <a:moveTo>
                  <a:pt x="25" y="22"/>
                </a:moveTo>
                <a:cubicBezTo>
                  <a:pt x="25" y="28"/>
                  <a:pt x="25" y="28"/>
                  <a:pt x="25" y="28"/>
                </a:cubicBezTo>
                <a:cubicBezTo>
                  <a:pt x="25" y="28"/>
                  <a:pt x="24" y="28"/>
                  <a:pt x="23" y="28"/>
                </a:cubicBezTo>
                <a:cubicBezTo>
                  <a:pt x="23" y="28"/>
                  <a:pt x="23" y="28"/>
                  <a:pt x="23" y="28"/>
                </a:cubicBezTo>
                <a:cubicBezTo>
                  <a:pt x="15" y="19"/>
                  <a:pt x="15" y="19"/>
                  <a:pt x="15" y="19"/>
                </a:cubicBezTo>
                <a:cubicBezTo>
                  <a:pt x="14" y="18"/>
                  <a:pt x="14" y="16"/>
                  <a:pt x="15" y="15"/>
                </a:cubicBezTo>
                <a:cubicBezTo>
                  <a:pt x="16" y="14"/>
                  <a:pt x="17" y="14"/>
                  <a:pt x="18" y="15"/>
                </a:cubicBezTo>
                <a:cubicBezTo>
                  <a:pt x="25" y="22"/>
                  <a:pt x="25" y="22"/>
                  <a:pt x="25" y="22"/>
                </a:cubicBezTo>
                <a:close/>
                <a:moveTo>
                  <a:pt x="25" y="73"/>
                </a:moveTo>
                <a:cubicBezTo>
                  <a:pt x="25" y="80"/>
                  <a:pt x="25" y="80"/>
                  <a:pt x="25" y="80"/>
                </a:cubicBezTo>
                <a:cubicBezTo>
                  <a:pt x="18" y="86"/>
                  <a:pt x="18" y="86"/>
                  <a:pt x="18" y="86"/>
                </a:cubicBezTo>
                <a:cubicBezTo>
                  <a:pt x="17" y="87"/>
                  <a:pt x="16" y="87"/>
                  <a:pt x="15" y="86"/>
                </a:cubicBezTo>
                <a:cubicBezTo>
                  <a:pt x="14" y="85"/>
                  <a:pt x="14" y="84"/>
                  <a:pt x="15" y="83"/>
                </a:cubicBezTo>
                <a:cubicBezTo>
                  <a:pt x="23" y="74"/>
                  <a:pt x="23" y="74"/>
                  <a:pt x="23" y="74"/>
                </a:cubicBezTo>
                <a:cubicBezTo>
                  <a:pt x="23" y="74"/>
                  <a:pt x="23" y="74"/>
                  <a:pt x="23" y="74"/>
                </a:cubicBezTo>
                <a:cubicBezTo>
                  <a:pt x="24" y="74"/>
                  <a:pt x="25" y="73"/>
                  <a:pt x="25" y="73"/>
                </a:cubicBezTo>
                <a:close/>
                <a:moveTo>
                  <a:pt x="18" y="51"/>
                </a:moveTo>
                <a:cubicBezTo>
                  <a:pt x="18" y="51"/>
                  <a:pt x="18" y="51"/>
                  <a:pt x="18" y="51"/>
                </a:cubicBezTo>
                <a:cubicBezTo>
                  <a:pt x="18" y="49"/>
                  <a:pt x="16" y="48"/>
                  <a:pt x="15" y="48"/>
                </a:cubicBezTo>
                <a:cubicBezTo>
                  <a:pt x="3" y="48"/>
                  <a:pt x="3" y="48"/>
                  <a:pt x="3" y="48"/>
                </a:cubicBezTo>
                <a:cubicBezTo>
                  <a:pt x="1" y="48"/>
                  <a:pt x="0" y="49"/>
                  <a:pt x="0" y="51"/>
                </a:cubicBezTo>
                <a:cubicBezTo>
                  <a:pt x="0" y="52"/>
                  <a:pt x="1" y="53"/>
                  <a:pt x="3" y="53"/>
                </a:cubicBezTo>
                <a:cubicBezTo>
                  <a:pt x="15" y="53"/>
                  <a:pt x="15" y="53"/>
                  <a:pt x="15" y="53"/>
                </a:cubicBezTo>
                <a:cubicBezTo>
                  <a:pt x="16" y="53"/>
                  <a:pt x="18" y="52"/>
                  <a:pt x="18" y="5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33" name="Freeform 94"/>
          <p:cNvSpPr/>
          <p:nvPr/>
        </p:nvSpPr>
        <p:spPr bwMode="auto">
          <a:xfrm>
            <a:off x="6476745" y="2321327"/>
            <a:ext cx="47613" cy="45232"/>
          </a:xfrm>
          <a:custGeom>
            <a:avLst/>
            <a:gdLst>
              <a:gd name="T0" fmla="*/ 28 w 29"/>
              <a:gd name="T1" fmla="*/ 16 h 28"/>
              <a:gd name="T2" fmla="*/ 12 w 29"/>
              <a:gd name="T3" fmla="*/ 27 h 28"/>
              <a:gd name="T4" fmla="*/ 1 w 29"/>
              <a:gd name="T5" fmla="*/ 12 h 28"/>
              <a:gd name="T6" fmla="*/ 17 w 29"/>
              <a:gd name="T7" fmla="*/ 1 h 28"/>
              <a:gd name="T8" fmla="*/ 28 w 29"/>
              <a:gd name="T9" fmla="*/ 16 h 28"/>
            </a:gdLst>
            <a:ahLst/>
            <a:cxnLst>
              <a:cxn ang="0">
                <a:pos x="T0" y="T1"/>
              </a:cxn>
              <a:cxn ang="0">
                <a:pos x="T2" y="T3"/>
              </a:cxn>
              <a:cxn ang="0">
                <a:pos x="T4" y="T5"/>
              </a:cxn>
              <a:cxn ang="0">
                <a:pos x="T6" y="T7"/>
              </a:cxn>
              <a:cxn ang="0">
                <a:pos x="T8" y="T9"/>
              </a:cxn>
            </a:cxnLst>
            <a:rect l="0" t="0" r="r" b="b"/>
            <a:pathLst>
              <a:path w="29" h="28">
                <a:moveTo>
                  <a:pt x="28" y="16"/>
                </a:moveTo>
                <a:cubicBezTo>
                  <a:pt x="26" y="23"/>
                  <a:pt x="19" y="28"/>
                  <a:pt x="12" y="27"/>
                </a:cubicBezTo>
                <a:cubicBezTo>
                  <a:pt x="5" y="26"/>
                  <a:pt x="0" y="19"/>
                  <a:pt x="1" y="12"/>
                </a:cubicBezTo>
                <a:cubicBezTo>
                  <a:pt x="3" y="4"/>
                  <a:pt x="10" y="0"/>
                  <a:pt x="17" y="1"/>
                </a:cubicBezTo>
                <a:cubicBezTo>
                  <a:pt x="24" y="2"/>
                  <a:pt x="29" y="9"/>
                  <a:pt x="28" y="16"/>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34" name="Freeform 95"/>
          <p:cNvSpPr/>
          <p:nvPr/>
        </p:nvSpPr>
        <p:spPr bwMode="auto">
          <a:xfrm>
            <a:off x="6466032" y="2184441"/>
            <a:ext cx="44042" cy="147599"/>
          </a:xfrm>
          <a:custGeom>
            <a:avLst/>
            <a:gdLst>
              <a:gd name="T0" fmla="*/ 27 w 27"/>
              <a:gd name="T1" fmla="*/ 90 h 91"/>
              <a:gd name="T2" fmla="*/ 12 w 27"/>
              <a:gd name="T3" fmla="*/ 14 h 91"/>
              <a:gd name="T4" fmla="*/ 1 w 27"/>
              <a:gd name="T5" fmla="*/ 0 h 91"/>
              <a:gd name="T6" fmla="*/ 17 w 27"/>
              <a:gd name="T7" fmla="*/ 91 h 91"/>
              <a:gd name="T8" fmla="*/ 27 w 27"/>
              <a:gd name="T9" fmla="*/ 90 h 91"/>
            </a:gdLst>
            <a:ahLst/>
            <a:cxnLst>
              <a:cxn ang="0">
                <a:pos x="T0" y="T1"/>
              </a:cxn>
              <a:cxn ang="0">
                <a:pos x="T2" y="T3"/>
              </a:cxn>
              <a:cxn ang="0">
                <a:pos x="T4" y="T5"/>
              </a:cxn>
              <a:cxn ang="0">
                <a:pos x="T6" y="T7"/>
              </a:cxn>
              <a:cxn ang="0">
                <a:pos x="T8" y="T9"/>
              </a:cxn>
            </a:cxnLst>
            <a:rect l="0" t="0" r="r" b="b"/>
            <a:pathLst>
              <a:path w="27" h="91">
                <a:moveTo>
                  <a:pt x="27" y="90"/>
                </a:moveTo>
                <a:cubicBezTo>
                  <a:pt x="27" y="90"/>
                  <a:pt x="12" y="14"/>
                  <a:pt x="12" y="14"/>
                </a:cubicBezTo>
                <a:cubicBezTo>
                  <a:pt x="12" y="14"/>
                  <a:pt x="3" y="0"/>
                  <a:pt x="1" y="0"/>
                </a:cubicBezTo>
                <a:cubicBezTo>
                  <a:pt x="0" y="0"/>
                  <a:pt x="17" y="91"/>
                  <a:pt x="17" y="91"/>
                </a:cubicBezTo>
                <a:lnTo>
                  <a:pt x="27" y="9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35" name="Freeform 96"/>
          <p:cNvSpPr/>
          <p:nvPr/>
        </p:nvSpPr>
        <p:spPr bwMode="auto">
          <a:xfrm>
            <a:off x="6496981" y="2208247"/>
            <a:ext cx="95225" cy="127364"/>
          </a:xfrm>
          <a:custGeom>
            <a:avLst/>
            <a:gdLst>
              <a:gd name="T0" fmla="*/ 1 w 80"/>
              <a:gd name="T1" fmla="*/ 99 h 107"/>
              <a:gd name="T2" fmla="*/ 60 w 80"/>
              <a:gd name="T3" fmla="*/ 13 h 107"/>
              <a:gd name="T4" fmla="*/ 80 w 80"/>
              <a:gd name="T5" fmla="*/ 0 h 107"/>
              <a:gd name="T6" fmla="*/ 71 w 80"/>
              <a:gd name="T7" fmla="*/ 21 h 107"/>
              <a:gd name="T8" fmla="*/ 12 w 80"/>
              <a:gd name="T9" fmla="*/ 107 h 107"/>
              <a:gd name="T10" fmla="*/ 0 w 80"/>
              <a:gd name="T11" fmla="*/ 100 h 107"/>
              <a:gd name="T12" fmla="*/ 1 w 80"/>
              <a:gd name="T13" fmla="*/ 99 h 107"/>
            </a:gdLst>
            <a:ahLst/>
            <a:cxnLst>
              <a:cxn ang="0">
                <a:pos x="T0" y="T1"/>
              </a:cxn>
              <a:cxn ang="0">
                <a:pos x="T2" y="T3"/>
              </a:cxn>
              <a:cxn ang="0">
                <a:pos x="T4" y="T5"/>
              </a:cxn>
              <a:cxn ang="0">
                <a:pos x="T6" y="T7"/>
              </a:cxn>
              <a:cxn ang="0">
                <a:pos x="T8" y="T9"/>
              </a:cxn>
              <a:cxn ang="0">
                <a:pos x="T10" y="T11"/>
              </a:cxn>
              <a:cxn ang="0">
                <a:pos x="T12" y="T13"/>
              </a:cxn>
            </a:cxnLst>
            <a:rect l="0" t="0" r="r" b="b"/>
            <a:pathLst>
              <a:path w="80" h="107">
                <a:moveTo>
                  <a:pt x="1" y="99"/>
                </a:moveTo>
                <a:lnTo>
                  <a:pt x="60" y="13"/>
                </a:lnTo>
                <a:lnTo>
                  <a:pt x="80" y="0"/>
                </a:lnTo>
                <a:lnTo>
                  <a:pt x="71" y="21"/>
                </a:lnTo>
                <a:lnTo>
                  <a:pt x="12" y="107"/>
                </a:lnTo>
                <a:lnTo>
                  <a:pt x="0" y="100"/>
                </a:lnTo>
                <a:lnTo>
                  <a:pt x="1" y="9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36" name="Freeform 97"/>
          <p:cNvSpPr/>
          <p:nvPr/>
        </p:nvSpPr>
        <p:spPr bwMode="auto">
          <a:xfrm>
            <a:off x="6488649" y="2355846"/>
            <a:ext cx="11903" cy="23806"/>
          </a:xfrm>
          <a:custGeom>
            <a:avLst/>
            <a:gdLst>
              <a:gd name="T0" fmla="*/ 2 w 7"/>
              <a:gd name="T1" fmla="*/ 3 h 15"/>
              <a:gd name="T2" fmla="*/ 5 w 7"/>
              <a:gd name="T3" fmla="*/ 1 h 15"/>
              <a:gd name="T4" fmla="*/ 7 w 7"/>
              <a:gd name="T5" fmla="*/ 3 h 15"/>
              <a:gd name="T6" fmla="*/ 5 w 7"/>
              <a:gd name="T7" fmla="*/ 13 h 15"/>
              <a:gd name="T8" fmla="*/ 3 w 7"/>
              <a:gd name="T9" fmla="*/ 15 h 15"/>
              <a:gd name="T10" fmla="*/ 1 w 7"/>
              <a:gd name="T11" fmla="*/ 12 h 15"/>
              <a:gd name="T12" fmla="*/ 2 w 7"/>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7" h="15">
                <a:moveTo>
                  <a:pt x="2" y="3"/>
                </a:moveTo>
                <a:cubicBezTo>
                  <a:pt x="3" y="1"/>
                  <a:pt x="4" y="0"/>
                  <a:pt x="5" y="1"/>
                </a:cubicBezTo>
                <a:cubicBezTo>
                  <a:pt x="6" y="1"/>
                  <a:pt x="7" y="2"/>
                  <a:pt x="7" y="3"/>
                </a:cubicBezTo>
                <a:cubicBezTo>
                  <a:pt x="5" y="13"/>
                  <a:pt x="5" y="13"/>
                  <a:pt x="5" y="13"/>
                </a:cubicBezTo>
                <a:cubicBezTo>
                  <a:pt x="5" y="14"/>
                  <a:pt x="4" y="15"/>
                  <a:pt x="3" y="15"/>
                </a:cubicBezTo>
                <a:cubicBezTo>
                  <a:pt x="1" y="15"/>
                  <a:pt x="0" y="13"/>
                  <a:pt x="1" y="12"/>
                </a:cubicBezTo>
                <a:lnTo>
                  <a:pt x="2" y="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37" name="Freeform 98"/>
          <p:cNvSpPr>
            <a:spLocks noEditPoints="1"/>
          </p:cNvSpPr>
          <p:nvPr/>
        </p:nvSpPr>
        <p:spPr bwMode="auto">
          <a:xfrm>
            <a:off x="6450559" y="1150057"/>
            <a:ext cx="165454" cy="177357"/>
          </a:xfrm>
          <a:custGeom>
            <a:avLst/>
            <a:gdLst>
              <a:gd name="T0" fmla="*/ 78 w 101"/>
              <a:gd name="T1" fmla="*/ 50 h 109"/>
              <a:gd name="T2" fmla="*/ 76 w 101"/>
              <a:gd name="T3" fmla="*/ 62 h 109"/>
              <a:gd name="T4" fmla="*/ 76 w 101"/>
              <a:gd name="T5" fmla="*/ 73 h 109"/>
              <a:gd name="T6" fmla="*/ 78 w 101"/>
              <a:gd name="T7" fmla="*/ 73 h 109"/>
              <a:gd name="T8" fmla="*/ 86 w 101"/>
              <a:gd name="T9" fmla="*/ 86 h 109"/>
              <a:gd name="T10" fmla="*/ 76 w 101"/>
              <a:gd name="T11" fmla="*/ 79 h 109"/>
              <a:gd name="T12" fmla="*/ 76 w 101"/>
              <a:gd name="T13" fmla="*/ 22 h 109"/>
              <a:gd name="T14" fmla="*/ 86 w 101"/>
              <a:gd name="T15" fmla="*/ 15 h 109"/>
              <a:gd name="T16" fmla="*/ 78 w 101"/>
              <a:gd name="T17" fmla="*/ 27 h 109"/>
              <a:gd name="T18" fmla="*/ 76 w 101"/>
              <a:gd name="T19" fmla="*/ 28 h 109"/>
              <a:gd name="T20" fmla="*/ 99 w 101"/>
              <a:gd name="T21" fmla="*/ 48 h 109"/>
              <a:gd name="T22" fmla="*/ 84 w 101"/>
              <a:gd name="T23" fmla="*/ 50 h 109"/>
              <a:gd name="T24" fmla="*/ 99 w 101"/>
              <a:gd name="T25" fmla="*/ 53 h 109"/>
              <a:gd name="T26" fmla="*/ 99 w 101"/>
              <a:gd name="T27" fmla="*/ 48 h 109"/>
              <a:gd name="T28" fmla="*/ 53 w 101"/>
              <a:gd name="T29" fmla="*/ 109 h 109"/>
              <a:gd name="T30" fmla="*/ 66 w 101"/>
              <a:gd name="T31" fmla="*/ 73 h 109"/>
              <a:gd name="T32" fmla="*/ 76 w 101"/>
              <a:gd name="T33" fmla="*/ 38 h 109"/>
              <a:gd name="T34" fmla="*/ 51 w 101"/>
              <a:gd name="T35" fmla="*/ 28 h 109"/>
              <a:gd name="T36" fmla="*/ 73 w 101"/>
              <a:gd name="T37" fmla="*/ 50 h 109"/>
              <a:gd name="T38" fmla="*/ 62 w 101"/>
              <a:gd name="T39" fmla="*/ 69 h 109"/>
              <a:gd name="T40" fmla="*/ 61 w 101"/>
              <a:gd name="T41" fmla="*/ 84 h 109"/>
              <a:gd name="T42" fmla="*/ 51 w 101"/>
              <a:gd name="T43" fmla="*/ 109 h 109"/>
              <a:gd name="T44" fmla="*/ 76 w 101"/>
              <a:gd name="T45" fmla="*/ 28 h 109"/>
              <a:gd name="T46" fmla="*/ 74 w 101"/>
              <a:gd name="T47" fmla="*/ 23 h 109"/>
              <a:gd name="T48" fmla="*/ 76 w 101"/>
              <a:gd name="T49" fmla="*/ 73 h 109"/>
              <a:gd name="T50" fmla="*/ 74 w 101"/>
              <a:gd name="T51" fmla="*/ 77 h 109"/>
              <a:gd name="T52" fmla="*/ 76 w 101"/>
              <a:gd name="T53" fmla="*/ 73 h 109"/>
              <a:gd name="T54" fmla="*/ 51 w 101"/>
              <a:gd name="T55" fmla="*/ 0 h 109"/>
              <a:gd name="T56" fmla="*/ 53 w 101"/>
              <a:gd name="T57" fmla="*/ 2 h 109"/>
              <a:gd name="T58" fmla="*/ 51 w 101"/>
              <a:gd name="T59" fmla="*/ 17 h 109"/>
              <a:gd name="T60" fmla="*/ 51 w 101"/>
              <a:gd name="T61" fmla="*/ 22 h 109"/>
              <a:gd name="T62" fmla="*/ 26 w 101"/>
              <a:gd name="T63" fmla="*/ 62 h 109"/>
              <a:gd name="T64" fmla="*/ 35 w 101"/>
              <a:gd name="T65" fmla="*/ 95 h 109"/>
              <a:gd name="T66" fmla="*/ 51 w 101"/>
              <a:gd name="T67" fmla="*/ 109 h 109"/>
              <a:gd name="T68" fmla="*/ 41 w 101"/>
              <a:gd name="T69" fmla="*/ 84 h 109"/>
              <a:gd name="T70" fmla="*/ 40 w 101"/>
              <a:gd name="T71" fmla="*/ 69 h 109"/>
              <a:gd name="T72" fmla="*/ 35 w 101"/>
              <a:gd name="T73" fmla="*/ 35 h 109"/>
              <a:gd name="T74" fmla="*/ 51 w 101"/>
              <a:gd name="T75" fmla="*/ 22 h 109"/>
              <a:gd name="T76" fmla="*/ 51 w 101"/>
              <a:gd name="T77" fmla="*/ 17 h 109"/>
              <a:gd name="T78" fmla="*/ 48 w 101"/>
              <a:gd name="T79" fmla="*/ 2 h 109"/>
              <a:gd name="T80" fmla="*/ 26 w 101"/>
              <a:gd name="T81" fmla="*/ 79 h 109"/>
              <a:gd name="T82" fmla="*/ 28 w 101"/>
              <a:gd name="T83" fmla="*/ 73 h 109"/>
              <a:gd name="T84" fmla="*/ 26 w 101"/>
              <a:gd name="T85" fmla="*/ 79 h 109"/>
              <a:gd name="T86" fmla="*/ 26 w 101"/>
              <a:gd name="T87" fmla="*/ 21 h 109"/>
              <a:gd name="T88" fmla="*/ 28 w 101"/>
              <a:gd name="T89" fmla="*/ 27 h 109"/>
              <a:gd name="T90" fmla="*/ 26 w 101"/>
              <a:gd name="T91" fmla="*/ 38 h 109"/>
              <a:gd name="T92" fmla="*/ 26 w 101"/>
              <a:gd name="T93" fmla="*/ 62 h 109"/>
              <a:gd name="T94" fmla="*/ 26 w 101"/>
              <a:gd name="T95" fmla="*/ 21 h 109"/>
              <a:gd name="T96" fmla="*/ 24 w 101"/>
              <a:gd name="T97" fmla="*/ 27 h 109"/>
              <a:gd name="T98" fmla="*/ 15 w 101"/>
              <a:gd name="T99" fmla="*/ 18 h 109"/>
              <a:gd name="T100" fmla="*/ 19 w 101"/>
              <a:gd name="T101" fmla="*/ 15 h 109"/>
              <a:gd name="T102" fmla="*/ 26 w 101"/>
              <a:gd name="T103" fmla="*/ 73 h 109"/>
              <a:gd name="T104" fmla="*/ 19 w 101"/>
              <a:gd name="T105" fmla="*/ 86 h 109"/>
              <a:gd name="T106" fmla="*/ 15 w 101"/>
              <a:gd name="T107" fmla="*/ 82 h 109"/>
              <a:gd name="T108" fmla="*/ 24 w 101"/>
              <a:gd name="T109" fmla="*/ 73 h 109"/>
              <a:gd name="T110" fmla="*/ 18 w 101"/>
              <a:gd name="T111" fmla="*/ 50 h 109"/>
              <a:gd name="T112" fmla="*/ 15 w 101"/>
              <a:gd name="T113" fmla="*/ 48 h 109"/>
              <a:gd name="T114" fmla="*/ 0 w 101"/>
              <a:gd name="T115" fmla="*/ 50 h 109"/>
              <a:gd name="T116" fmla="*/ 15 w 101"/>
              <a:gd name="T117"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09">
                <a:moveTo>
                  <a:pt x="76" y="62"/>
                </a:moveTo>
                <a:cubicBezTo>
                  <a:pt x="78" y="58"/>
                  <a:pt x="78" y="54"/>
                  <a:pt x="78" y="50"/>
                </a:cubicBezTo>
                <a:cubicBezTo>
                  <a:pt x="78" y="46"/>
                  <a:pt x="78" y="42"/>
                  <a:pt x="76" y="38"/>
                </a:cubicBezTo>
                <a:cubicBezTo>
                  <a:pt x="76" y="62"/>
                  <a:pt x="76" y="62"/>
                  <a:pt x="76" y="62"/>
                </a:cubicBezTo>
                <a:close/>
                <a:moveTo>
                  <a:pt x="76" y="79"/>
                </a:moveTo>
                <a:cubicBezTo>
                  <a:pt x="76" y="73"/>
                  <a:pt x="76" y="73"/>
                  <a:pt x="76" y="73"/>
                </a:cubicBezTo>
                <a:cubicBezTo>
                  <a:pt x="77" y="73"/>
                  <a:pt x="77" y="73"/>
                  <a:pt x="78" y="73"/>
                </a:cubicBezTo>
                <a:cubicBezTo>
                  <a:pt x="78" y="73"/>
                  <a:pt x="78" y="73"/>
                  <a:pt x="78" y="73"/>
                </a:cubicBezTo>
                <a:cubicBezTo>
                  <a:pt x="86" y="82"/>
                  <a:pt x="86" y="82"/>
                  <a:pt x="86" y="82"/>
                </a:cubicBezTo>
                <a:cubicBezTo>
                  <a:pt x="87" y="83"/>
                  <a:pt x="87" y="85"/>
                  <a:pt x="86" y="86"/>
                </a:cubicBezTo>
                <a:cubicBezTo>
                  <a:pt x="85" y="87"/>
                  <a:pt x="84" y="87"/>
                  <a:pt x="83" y="86"/>
                </a:cubicBezTo>
                <a:cubicBezTo>
                  <a:pt x="76" y="79"/>
                  <a:pt x="76" y="79"/>
                  <a:pt x="76" y="79"/>
                </a:cubicBezTo>
                <a:close/>
                <a:moveTo>
                  <a:pt x="76" y="28"/>
                </a:moveTo>
                <a:cubicBezTo>
                  <a:pt x="76" y="22"/>
                  <a:pt x="76" y="22"/>
                  <a:pt x="76" y="22"/>
                </a:cubicBezTo>
                <a:cubicBezTo>
                  <a:pt x="83" y="15"/>
                  <a:pt x="83" y="15"/>
                  <a:pt x="83" y="15"/>
                </a:cubicBezTo>
                <a:cubicBezTo>
                  <a:pt x="84" y="14"/>
                  <a:pt x="85" y="14"/>
                  <a:pt x="86" y="15"/>
                </a:cubicBezTo>
                <a:cubicBezTo>
                  <a:pt x="87" y="16"/>
                  <a:pt x="87" y="17"/>
                  <a:pt x="86" y="18"/>
                </a:cubicBezTo>
                <a:cubicBezTo>
                  <a:pt x="78" y="27"/>
                  <a:pt x="78" y="27"/>
                  <a:pt x="78" y="27"/>
                </a:cubicBezTo>
                <a:cubicBezTo>
                  <a:pt x="78" y="27"/>
                  <a:pt x="78" y="27"/>
                  <a:pt x="78" y="27"/>
                </a:cubicBezTo>
                <a:cubicBezTo>
                  <a:pt x="77" y="28"/>
                  <a:pt x="77" y="28"/>
                  <a:pt x="76" y="28"/>
                </a:cubicBezTo>
                <a:close/>
                <a:moveTo>
                  <a:pt x="99" y="48"/>
                </a:moveTo>
                <a:cubicBezTo>
                  <a:pt x="99" y="48"/>
                  <a:pt x="99" y="48"/>
                  <a:pt x="99" y="48"/>
                </a:cubicBezTo>
                <a:cubicBezTo>
                  <a:pt x="86" y="48"/>
                  <a:pt x="86" y="48"/>
                  <a:pt x="86" y="48"/>
                </a:cubicBezTo>
                <a:cubicBezTo>
                  <a:pt x="85" y="48"/>
                  <a:pt x="84" y="49"/>
                  <a:pt x="84" y="50"/>
                </a:cubicBezTo>
                <a:cubicBezTo>
                  <a:pt x="84" y="52"/>
                  <a:pt x="85" y="53"/>
                  <a:pt x="86" y="53"/>
                </a:cubicBezTo>
                <a:cubicBezTo>
                  <a:pt x="99" y="53"/>
                  <a:pt x="99" y="53"/>
                  <a:pt x="99" y="53"/>
                </a:cubicBezTo>
                <a:cubicBezTo>
                  <a:pt x="100" y="53"/>
                  <a:pt x="101" y="52"/>
                  <a:pt x="101" y="50"/>
                </a:cubicBezTo>
                <a:cubicBezTo>
                  <a:pt x="101" y="49"/>
                  <a:pt x="100" y="48"/>
                  <a:pt x="99" y="48"/>
                </a:cubicBezTo>
                <a:close/>
                <a:moveTo>
                  <a:pt x="51" y="109"/>
                </a:moveTo>
                <a:cubicBezTo>
                  <a:pt x="53" y="109"/>
                  <a:pt x="53" y="109"/>
                  <a:pt x="53" y="109"/>
                </a:cubicBezTo>
                <a:cubicBezTo>
                  <a:pt x="60" y="109"/>
                  <a:pt x="66" y="103"/>
                  <a:pt x="66" y="95"/>
                </a:cubicBezTo>
                <a:cubicBezTo>
                  <a:pt x="66" y="73"/>
                  <a:pt x="66" y="73"/>
                  <a:pt x="66" y="73"/>
                </a:cubicBezTo>
                <a:cubicBezTo>
                  <a:pt x="70" y="70"/>
                  <a:pt x="74" y="67"/>
                  <a:pt x="76" y="62"/>
                </a:cubicBezTo>
                <a:cubicBezTo>
                  <a:pt x="76" y="38"/>
                  <a:pt x="76" y="38"/>
                  <a:pt x="76" y="38"/>
                </a:cubicBezTo>
                <a:cubicBezTo>
                  <a:pt x="71" y="29"/>
                  <a:pt x="62" y="22"/>
                  <a:pt x="51" y="22"/>
                </a:cubicBezTo>
                <a:cubicBezTo>
                  <a:pt x="51" y="28"/>
                  <a:pt x="51" y="28"/>
                  <a:pt x="51" y="28"/>
                </a:cubicBezTo>
                <a:cubicBezTo>
                  <a:pt x="57" y="28"/>
                  <a:pt x="62" y="31"/>
                  <a:pt x="66" y="35"/>
                </a:cubicBezTo>
                <a:cubicBezTo>
                  <a:pt x="70" y="39"/>
                  <a:pt x="73" y="44"/>
                  <a:pt x="73" y="50"/>
                </a:cubicBezTo>
                <a:cubicBezTo>
                  <a:pt x="73" y="58"/>
                  <a:pt x="68" y="65"/>
                  <a:pt x="62" y="69"/>
                </a:cubicBezTo>
                <a:cubicBezTo>
                  <a:pt x="62" y="69"/>
                  <a:pt x="62" y="69"/>
                  <a:pt x="62" y="69"/>
                </a:cubicBezTo>
                <a:cubicBezTo>
                  <a:pt x="61" y="70"/>
                  <a:pt x="61" y="71"/>
                  <a:pt x="61" y="72"/>
                </a:cubicBezTo>
                <a:cubicBezTo>
                  <a:pt x="61" y="84"/>
                  <a:pt x="61" y="84"/>
                  <a:pt x="61" y="84"/>
                </a:cubicBezTo>
                <a:cubicBezTo>
                  <a:pt x="51" y="84"/>
                  <a:pt x="51" y="84"/>
                  <a:pt x="51" y="84"/>
                </a:cubicBezTo>
                <a:cubicBezTo>
                  <a:pt x="51" y="109"/>
                  <a:pt x="51" y="109"/>
                  <a:pt x="51" y="109"/>
                </a:cubicBezTo>
                <a:close/>
                <a:moveTo>
                  <a:pt x="76" y="22"/>
                </a:moveTo>
                <a:cubicBezTo>
                  <a:pt x="76" y="28"/>
                  <a:pt x="76" y="28"/>
                  <a:pt x="76" y="28"/>
                </a:cubicBezTo>
                <a:cubicBezTo>
                  <a:pt x="75" y="28"/>
                  <a:pt x="75" y="28"/>
                  <a:pt x="74" y="27"/>
                </a:cubicBezTo>
                <a:cubicBezTo>
                  <a:pt x="73" y="26"/>
                  <a:pt x="73" y="24"/>
                  <a:pt x="74" y="23"/>
                </a:cubicBezTo>
                <a:cubicBezTo>
                  <a:pt x="76" y="22"/>
                  <a:pt x="76" y="22"/>
                  <a:pt x="76" y="22"/>
                </a:cubicBezTo>
                <a:close/>
                <a:moveTo>
                  <a:pt x="76" y="73"/>
                </a:moveTo>
                <a:cubicBezTo>
                  <a:pt x="76" y="79"/>
                  <a:pt x="76" y="79"/>
                  <a:pt x="76" y="79"/>
                </a:cubicBezTo>
                <a:cubicBezTo>
                  <a:pt x="74" y="77"/>
                  <a:pt x="74" y="77"/>
                  <a:pt x="74" y="77"/>
                </a:cubicBezTo>
                <a:cubicBezTo>
                  <a:pt x="73" y="76"/>
                  <a:pt x="73" y="74"/>
                  <a:pt x="74" y="73"/>
                </a:cubicBezTo>
                <a:cubicBezTo>
                  <a:pt x="75" y="73"/>
                  <a:pt x="75" y="73"/>
                  <a:pt x="76" y="73"/>
                </a:cubicBezTo>
                <a:close/>
                <a:moveTo>
                  <a:pt x="51" y="17"/>
                </a:moveTo>
                <a:cubicBezTo>
                  <a:pt x="51" y="0"/>
                  <a:pt x="51" y="0"/>
                  <a:pt x="51" y="0"/>
                </a:cubicBezTo>
                <a:cubicBezTo>
                  <a:pt x="51" y="0"/>
                  <a:pt x="51" y="0"/>
                  <a:pt x="51" y="0"/>
                </a:cubicBezTo>
                <a:cubicBezTo>
                  <a:pt x="52" y="0"/>
                  <a:pt x="53" y="1"/>
                  <a:pt x="53" y="2"/>
                </a:cubicBezTo>
                <a:cubicBezTo>
                  <a:pt x="53" y="15"/>
                  <a:pt x="53" y="15"/>
                  <a:pt x="53" y="15"/>
                </a:cubicBezTo>
                <a:cubicBezTo>
                  <a:pt x="53" y="16"/>
                  <a:pt x="52" y="17"/>
                  <a:pt x="51" y="17"/>
                </a:cubicBezTo>
                <a:cubicBezTo>
                  <a:pt x="51" y="17"/>
                  <a:pt x="51" y="17"/>
                  <a:pt x="51" y="17"/>
                </a:cubicBezTo>
                <a:close/>
                <a:moveTo>
                  <a:pt x="51" y="22"/>
                </a:moveTo>
                <a:cubicBezTo>
                  <a:pt x="40" y="22"/>
                  <a:pt x="30" y="29"/>
                  <a:pt x="26" y="38"/>
                </a:cubicBezTo>
                <a:cubicBezTo>
                  <a:pt x="26" y="62"/>
                  <a:pt x="26" y="62"/>
                  <a:pt x="26" y="62"/>
                </a:cubicBezTo>
                <a:cubicBezTo>
                  <a:pt x="28" y="67"/>
                  <a:pt x="31" y="71"/>
                  <a:pt x="35" y="74"/>
                </a:cubicBezTo>
                <a:cubicBezTo>
                  <a:pt x="35" y="95"/>
                  <a:pt x="35" y="95"/>
                  <a:pt x="35" y="95"/>
                </a:cubicBezTo>
                <a:cubicBezTo>
                  <a:pt x="35" y="103"/>
                  <a:pt x="42" y="109"/>
                  <a:pt x="49" y="109"/>
                </a:cubicBezTo>
                <a:cubicBezTo>
                  <a:pt x="51" y="109"/>
                  <a:pt x="51" y="109"/>
                  <a:pt x="51" y="109"/>
                </a:cubicBezTo>
                <a:cubicBezTo>
                  <a:pt x="51" y="84"/>
                  <a:pt x="51" y="84"/>
                  <a:pt x="51" y="84"/>
                </a:cubicBezTo>
                <a:cubicBezTo>
                  <a:pt x="41" y="84"/>
                  <a:pt x="41" y="84"/>
                  <a:pt x="41" y="84"/>
                </a:cubicBezTo>
                <a:cubicBezTo>
                  <a:pt x="41" y="72"/>
                  <a:pt x="41" y="72"/>
                  <a:pt x="41" y="72"/>
                </a:cubicBezTo>
                <a:cubicBezTo>
                  <a:pt x="41" y="71"/>
                  <a:pt x="41" y="70"/>
                  <a:pt x="40" y="69"/>
                </a:cubicBezTo>
                <a:cubicBezTo>
                  <a:pt x="33" y="66"/>
                  <a:pt x="28" y="58"/>
                  <a:pt x="28" y="50"/>
                </a:cubicBezTo>
                <a:cubicBezTo>
                  <a:pt x="28" y="44"/>
                  <a:pt x="31" y="39"/>
                  <a:pt x="35" y="35"/>
                </a:cubicBezTo>
                <a:cubicBezTo>
                  <a:pt x="39" y="31"/>
                  <a:pt x="44" y="28"/>
                  <a:pt x="51" y="28"/>
                </a:cubicBezTo>
                <a:cubicBezTo>
                  <a:pt x="51" y="22"/>
                  <a:pt x="51" y="22"/>
                  <a:pt x="51" y="22"/>
                </a:cubicBezTo>
                <a:close/>
                <a:moveTo>
                  <a:pt x="51" y="0"/>
                </a:moveTo>
                <a:cubicBezTo>
                  <a:pt x="51" y="17"/>
                  <a:pt x="51" y="17"/>
                  <a:pt x="51" y="17"/>
                </a:cubicBezTo>
                <a:cubicBezTo>
                  <a:pt x="49" y="17"/>
                  <a:pt x="48" y="16"/>
                  <a:pt x="48" y="15"/>
                </a:cubicBezTo>
                <a:cubicBezTo>
                  <a:pt x="48" y="2"/>
                  <a:pt x="48" y="2"/>
                  <a:pt x="48" y="2"/>
                </a:cubicBezTo>
                <a:cubicBezTo>
                  <a:pt x="48" y="1"/>
                  <a:pt x="49" y="0"/>
                  <a:pt x="51" y="0"/>
                </a:cubicBezTo>
                <a:close/>
                <a:moveTo>
                  <a:pt x="26" y="79"/>
                </a:moveTo>
                <a:cubicBezTo>
                  <a:pt x="26" y="73"/>
                  <a:pt x="26" y="73"/>
                  <a:pt x="26" y="73"/>
                </a:cubicBezTo>
                <a:cubicBezTo>
                  <a:pt x="26" y="73"/>
                  <a:pt x="27" y="73"/>
                  <a:pt x="28" y="73"/>
                </a:cubicBezTo>
                <a:cubicBezTo>
                  <a:pt x="29" y="74"/>
                  <a:pt x="29" y="76"/>
                  <a:pt x="28" y="77"/>
                </a:cubicBezTo>
                <a:cubicBezTo>
                  <a:pt x="26" y="79"/>
                  <a:pt x="26" y="79"/>
                  <a:pt x="26" y="79"/>
                </a:cubicBezTo>
                <a:close/>
                <a:moveTo>
                  <a:pt x="26" y="28"/>
                </a:moveTo>
                <a:cubicBezTo>
                  <a:pt x="26" y="21"/>
                  <a:pt x="26" y="21"/>
                  <a:pt x="26" y="21"/>
                </a:cubicBezTo>
                <a:cubicBezTo>
                  <a:pt x="28" y="23"/>
                  <a:pt x="28" y="23"/>
                  <a:pt x="28" y="23"/>
                </a:cubicBezTo>
                <a:cubicBezTo>
                  <a:pt x="29" y="24"/>
                  <a:pt x="29" y="26"/>
                  <a:pt x="28" y="27"/>
                </a:cubicBezTo>
                <a:cubicBezTo>
                  <a:pt x="27" y="28"/>
                  <a:pt x="26" y="28"/>
                  <a:pt x="26" y="28"/>
                </a:cubicBezTo>
                <a:close/>
                <a:moveTo>
                  <a:pt x="26" y="38"/>
                </a:moveTo>
                <a:cubicBezTo>
                  <a:pt x="24" y="42"/>
                  <a:pt x="23" y="46"/>
                  <a:pt x="23" y="50"/>
                </a:cubicBezTo>
                <a:cubicBezTo>
                  <a:pt x="23" y="55"/>
                  <a:pt x="24" y="59"/>
                  <a:pt x="26" y="62"/>
                </a:cubicBezTo>
                <a:cubicBezTo>
                  <a:pt x="26" y="38"/>
                  <a:pt x="26" y="38"/>
                  <a:pt x="26" y="38"/>
                </a:cubicBezTo>
                <a:close/>
                <a:moveTo>
                  <a:pt x="26" y="21"/>
                </a:moveTo>
                <a:cubicBezTo>
                  <a:pt x="26" y="28"/>
                  <a:pt x="26" y="28"/>
                  <a:pt x="26" y="28"/>
                </a:cubicBezTo>
                <a:cubicBezTo>
                  <a:pt x="25" y="28"/>
                  <a:pt x="24" y="27"/>
                  <a:pt x="24" y="27"/>
                </a:cubicBezTo>
                <a:cubicBezTo>
                  <a:pt x="24" y="27"/>
                  <a:pt x="24" y="27"/>
                  <a:pt x="24" y="27"/>
                </a:cubicBezTo>
                <a:cubicBezTo>
                  <a:pt x="15" y="18"/>
                  <a:pt x="15" y="18"/>
                  <a:pt x="15" y="18"/>
                </a:cubicBezTo>
                <a:cubicBezTo>
                  <a:pt x="14" y="17"/>
                  <a:pt x="14" y="16"/>
                  <a:pt x="15" y="15"/>
                </a:cubicBezTo>
                <a:cubicBezTo>
                  <a:pt x="16" y="14"/>
                  <a:pt x="18" y="14"/>
                  <a:pt x="19" y="15"/>
                </a:cubicBezTo>
                <a:cubicBezTo>
                  <a:pt x="26" y="21"/>
                  <a:pt x="26" y="21"/>
                  <a:pt x="26" y="21"/>
                </a:cubicBezTo>
                <a:close/>
                <a:moveTo>
                  <a:pt x="26" y="73"/>
                </a:moveTo>
                <a:cubicBezTo>
                  <a:pt x="26" y="79"/>
                  <a:pt x="26" y="79"/>
                  <a:pt x="26" y="79"/>
                </a:cubicBezTo>
                <a:cubicBezTo>
                  <a:pt x="19" y="86"/>
                  <a:pt x="19" y="86"/>
                  <a:pt x="19" y="86"/>
                </a:cubicBezTo>
                <a:cubicBezTo>
                  <a:pt x="18" y="87"/>
                  <a:pt x="16" y="87"/>
                  <a:pt x="15" y="86"/>
                </a:cubicBezTo>
                <a:cubicBezTo>
                  <a:pt x="14" y="85"/>
                  <a:pt x="14" y="83"/>
                  <a:pt x="15" y="82"/>
                </a:cubicBezTo>
                <a:cubicBezTo>
                  <a:pt x="24" y="73"/>
                  <a:pt x="24" y="73"/>
                  <a:pt x="24" y="73"/>
                </a:cubicBezTo>
                <a:cubicBezTo>
                  <a:pt x="24" y="73"/>
                  <a:pt x="24" y="73"/>
                  <a:pt x="24" y="73"/>
                </a:cubicBezTo>
                <a:cubicBezTo>
                  <a:pt x="24" y="73"/>
                  <a:pt x="25" y="73"/>
                  <a:pt x="26" y="73"/>
                </a:cubicBezTo>
                <a:close/>
                <a:moveTo>
                  <a:pt x="18" y="50"/>
                </a:moveTo>
                <a:cubicBezTo>
                  <a:pt x="18" y="50"/>
                  <a:pt x="18" y="50"/>
                  <a:pt x="18" y="50"/>
                </a:cubicBezTo>
                <a:cubicBezTo>
                  <a:pt x="18" y="49"/>
                  <a:pt x="17" y="48"/>
                  <a:pt x="15" y="48"/>
                </a:cubicBezTo>
                <a:cubicBezTo>
                  <a:pt x="3" y="48"/>
                  <a:pt x="3" y="48"/>
                  <a:pt x="3" y="48"/>
                </a:cubicBezTo>
                <a:cubicBezTo>
                  <a:pt x="2" y="48"/>
                  <a:pt x="0" y="49"/>
                  <a:pt x="0" y="50"/>
                </a:cubicBezTo>
                <a:cubicBezTo>
                  <a:pt x="0" y="52"/>
                  <a:pt x="2" y="53"/>
                  <a:pt x="3" y="53"/>
                </a:cubicBezTo>
                <a:cubicBezTo>
                  <a:pt x="15" y="53"/>
                  <a:pt x="15" y="53"/>
                  <a:pt x="15" y="53"/>
                </a:cubicBezTo>
                <a:cubicBezTo>
                  <a:pt x="17" y="53"/>
                  <a:pt x="18" y="52"/>
                  <a:pt x="18" y="5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5" name="椭圆 14"/>
          <p:cNvSpPr/>
          <p:nvPr/>
        </p:nvSpPr>
        <p:spPr>
          <a:xfrm>
            <a:off x="947712" y="785800"/>
            <a:ext cx="1109345" cy="1052830"/>
          </a:xfrm>
          <a:prstGeom prst="ellipse">
            <a:avLst/>
          </a:prstGeom>
          <a:noFill/>
          <a:ln w="38100" cmpd="sng">
            <a:solidFill>
              <a:srgbClr val="FF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p>
            <a:pPr marL="0" marR="0" lvl="0" indent="0" algn="ctr" defTabSz="685800" rtl="0" eaLnBrk="1" fontAlgn="auto" latinLnBrk="0" hangingPunct="1">
              <a:lnSpc>
                <a:spcPct val="100000"/>
              </a:lnSpc>
              <a:spcBef>
                <a:spcPts val="0"/>
              </a:spcBef>
              <a:spcAft>
                <a:spcPts val="0"/>
              </a:spcAft>
              <a:buClrTx/>
              <a:buSzTx/>
              <a:buFontTx/>
              <a:buNone/>
              <a:defRPr/>
            </a:pPr>
            <a:r>
              <a:rPr kumimoji="0" lang="zh-CN" altLang="en-US" sz="1800" b="1"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sym typeface="+mn-ea"/>
              </a:rPr>
              <a:t>小规模纳税人</a:t>
            </a:r>
            <a:endParaRPr kumimoji="0" lang="zh-CN" altLang="en-US" sz="1800" b="1"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sym typeface="+mn-ea"/>
            </a:endParaRPr>
          </a:p>
        </p:txBody>
      </p:sp>
      <p:sp>
        <p:nvSpPr>
          <p:cNvPr id="16" name="椭圆 15"/>
          <p:cNvSpPr/>
          <p:nvPr/>
        </p:nvSpPr>
        <p:spPr>
          <a:xfrm>
            <a:off x="857224" y="3214692"/>
            <a:ext cx="1109980" cy="1029970"/>
          </a:xfrm>
          <a:prstGeom prst="ellipse">
            <a:avLst/>
          </a:prstGeom>
          <a:noFill/>
          <a:ln w="38100" cmpd="sng">
            <a:solidFill>
              <a:srgbClr val="FF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p>
            <a:pPr marL="0" marR="0" lvl="0" indent="0" algn="ctr" defTabSz="685800" rtl="0" eaLnBrk="1" fontAlgn="auto" latinLnBrk="0" hangingPunct="1">
              <a:lnSpc>
                <a:spcPct val="100000"/>
              </a:lnSpc>
              <a:spcBef>
                <a:spcPts val="0"/>
              </a:spcBef>
              <a:spcAft>
                <a:spcPts val="0"/>
              </a:spcAft>
              <a:buClrTx/>
              <a:buSzTx/>
              <a:buFontTx/>
              <a:buNone/>
              <a:defRPr/>
            </a:pPr>
            <a:r>
              <a:rPr kumimoji="0" lang="zh-CN" altLang="en-US" sz="1800" b="1"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sym typeface="+mn-ea"/>
              </a:rPr>
              <a:t>小规模纳税人</a:t>
            </a:r>
            <a:endParaRPr kumimoji="0" lang="zh-CN" altLang="en-US" sz="1800" b="1"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sym typeface="+mn-ea"/>
            </a:endParaRPr>
          </a:p>
        </p:txBody>
      </p:sp>
      <p:sp>
        <p:nvSpPr>
          <p:cNvPr id="17" name="流程图: 可选过程 16"/>
          <p:cNvSpPr/>
          <p:nvPr/>
        </p:nvSpPr>
        <p:spPr>
          <a:xfrm>
            <a:off x="3099727" y="989000"/>
            <a:ext cx="3724910" cy="646430"/>
          </a:xfrm>
          <a:prstGeom prst="flowChartAlternateProcess">
            <a:avLst/>
          </a:prstGeom>
          <a:noFill/>
          <a:ln w="38100" cmpd="sng">
            <a:solidFill>
              <a:srgbClr val="FF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p>
            <a:pPr marL="0" marR="0" lvl="0" indent="0" algn="ctr" defTabSz="685800" rtl="0" eaLnBrk="1" fontAlgn="auto" latinLnBrk="0" hangingPunct="1">
              <a:lnSpc>
                <a:spcPct val="100000"/>
              </a:lnSpc>
              <a:spcBef>
                <a:spcPts val="0"/>
              </a:spcBef>
              <a:spcAft>
                <a:spcPts val="0"/>
              </a:spcAft>
              <a:buClrTx/>
              <a:buSzTx/>
              <a:buFontTx/>
              <a:buNone/>
              <a:defRPr/>
            </a:pPr>
            <a:r>
              <a:rPr kumimoji="0" lang="zh-CN" altLang="en-US" sz="1800" b="1"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sym typeface="+mn-ea"/>
              </a:rPr>
              <a:t>合计月销售额未超过10万元</a:t>
            </a:r>
            <a:endParaRPr kumimoji="0" lang="zh-CN" altLang="en-US" sz="1800" b="1"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sym typeface="+mn-ea"/>
            </a:endParaRPr>
          </a:p>
        </p:txBody>
      </p:sp>
      <p:sp>
        <p:nvSpPr>
          <p:cNvPr id="18" name="流程图: 可选过程 17"/>
          <p:cNvSpPr/>
          <p:nvPr/>
        </p:nvSpPr>
        <p:spPr>
          <a:xfrm>
            <a:off x="3028924" y="3378863"/>
            <a:ext cx="3724275" cy="646430"/>
          </a:xfrm>
          <a:prstGeom prst="flowChartAlternateProcess">
            <a:avLst/>
          </a:prstGeom>
          <a:noFill/>
          <a:ln w="38100" cmpd="sng">
            <a:solidFill>
              <a:srgbClr val="FF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p>
            <a:pPr marL="0" marR="0" lvl="0" indent="0" algn="ctr" defTabSz="685800" rtl="0" eaLnBrk="1" fontAlgn="auto" latinLnBrk="0" hangingPunct="1">
              <a:lnSpc>
                <a:spcPct val="100000"/>
              </a:lnSpc>
              <a:spcBef>
                <a:spcPts val="0"/>
              </a:spcBef>
              <a:spcAft>
                <a:spcPts val="0"/>
              </a:spcAft>
              <a:buClrTx/>
              <a:buSzTx/>
              <a:buFontTx/>
              <a:buNone/>
              <a:defRPr/>
            </a:pPr>
            <a:r>
              <a:rPr kumimoji="0" lang="zh-CN" altLang="en-US" sz="1800" b="1"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sym typeface="+mn-ea"/>
              </a:rPr>
              <a:t>合计季销售额未超过</a:t>
            </a:r>
            <a:r>
              <a:rPr kumimoji="0" lang="en-US" altLang="zh-CN" sz="1800" b="1"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sym typeface="+mn-ea"/>
              </a:rPr>
              <a:t>3</a:t>
            </a:r>
            <a:r>
              <a:rPr kumimoji="0" lang="zh-CN" altLang="en-US" sz="1800" b="1"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sym typeface="+mn-ea"/>
              </a:rPr>
              <a:t>0万元</a:t>
            </a:r>
            <a:endParaRPr kumimoji="0" lang="zh-CN" altLang="en-US" sz="1800" b="1"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sym typeface="+mn-ea"/>
            </a:endParaRPr>
          </a:p>
        </p:txBody>
      </p:sp>
      <p:cxnSp>
        <p:nvCxnSpPr>
          <p:cNvPr id="19" name="肘形连接符 31"/>
          <p:cNvCxnSpPr>
            <a:stCxn id="15" idx="6"/>
            <a:endCxn id="17" idx="1"/>
          </p:cNvCxnSpPr>
          <p:nvPr/>
        </p:nvCxnSpPr>
        <p:spPr>
          <a:xfrm>
            <a:off x="2057057" y="1303325"/>
            <a:ext cx="1042670" cy="3175"/>
          </a:xfrm>
          <a:prstGeom prst="bentConnector2">
            <a:avLst/>
          </a:prstGeom>
          <a:ln w="317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20" name="肘形连接符 19"/>
          <p:cNvCxnSpPr>
            <a:endCxn id="18" idx="1"/>
          </p:cNvCxnSpPr>
          <p:nvPr/>
        </p:nvCxnSpPr>
        <p:spPr>
          <a:xfrm>
            <a:off x="1967204" y="3701443"/>
            <a:ext cx="1061720" cy="8890"/>
          </a:xfrm>
          <a:prstGeom prst="bentConnector3">
            <a:avLst>
              <a:gd name="adj1" fmla="val 50000"/>
            </a:avLst>
          </a:prstGeom>
          <a:ln w="3175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21" name="菱形 20"/>
          <p:cNvSpPr/>
          <p:nvPr/>
        </p:nvSpPr>
        <p:spPr>
          <a:xfrm>
            <a:off x="2299627" y="1078535"/>
            <a:ext cx="539115" cy="467360"/>
          </a:xfrm>
          <a:prstGeom prst="diamond">
            <a:avLst/>
          </a:prstGeom>
          <a:solidFill>
            <a:schemeClr val="bg1"/>
          </a:solidFill>
          <a:ln w="38100" cmpd="sng">
            <a:solidFill>
              <a:srgbClr val="FF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p>
            <a:pPr marL="0" marR="0" lvl="0" indent="0" algn="ctr" defTabSz="685800" rtl="0" eaLnBrk="1" fontAlgn="auto" latinLnBrk="0" hangingPunct="1">
              <a:lnSpc>
                <a:spcPct val="100000"/>
              </a:lnSpc>
              <a:spcBef>
                <a:spcPts val="0"/>
              </a:spcBef>
              <a:spcAft>
                <a:spcPts val="0"/>
              </a:spcAft>
              <a:buClrTx/>
              <a:buSzTx/>
              <a:buFontTx/>
              <a:buNone/>
              <a:defRPr/>
            </a:pPr>
            <a:r>
              <a:rPr kumimoji="0" lang="zh-CN" altLang="en-US" sz="1800" b="1" i="0" u="none" strike="noStrike" kern="1200" cap="none" spc="0" normalizeH="0" baseline="0" noProof="0">
                <a:ln>
                  <a:noFill/>
                </a:ln>
                <a:solidFill>
                  <a:prstClr val="black"/>
                </a:solidFill>
                <a:effectLst/>
                <a:uLnTx/>
                <a:uFillTx/>
                <a:latin typeface="微软雅黑" panose="020B0503020204020204" pitchFamily="34" charset="-122"/>
                <a:ea typeface="微软雅黑" panose="020B0503020204020204" pitchFamily="34" charset="-122"/>
                <a:cs typeface="+mn-cs"/>
                <a:sym typeface="+mn-ea"/>
              </a:rPr>
              <a:t>月</a:t>
            </a:r>
            <a:endParaRPr kumimoji="0" lang="zh-CN" altLang="en-US" sz="1800" b="1" i="0" u="none" strike="noStrike" kern="1200" cap="none" spc="0" normalizeH="0" baseline="0" noProof="0">
              <a:ln>
                <a:noFill/>
              </a:ln>
              <a:solidFill>
                <a:prstClr val="black"/>
              </a:solidFill>
              <a:effectLst/>
              <a:uLnTx/>
              <a:uFillTx/>
              <a:latin typeface="微软雅黑" panose="020B0503020204020204" pitchFamily="34" charset="-122"/>
              <a:ea typeface="微软雅黑" panose="020B0503020204020204" pitchFamily="34" charset="-122"/>
              <a:cs typeface="+mn-cs"/>
              <a:sym typeface="+mn-ea"/>
            </a:endParaRPr>
          </a:p>
        </p:txBody>
      </p:sp>
      <p:sp>
        <p:nvSpPr>
          <p:cNvPr id="22" name="菱形 21"/>
          <p:cNvSpPr/>
          <p:nvPr/>
        </p:nvSpPr>
        <p:spPr>
          <a:xfrm>
            <a:off x="2228189" y="3461413"/>
            <a:ext cx="539115" cy="467360"/>
          </a:xfrm>
          <a:prstGeom prst="diamond">
            <a:avLst/>
          </a:prstGeom>
          <a:solidFill>
            <a:schemeClr val="bg1"/>
          </a:solidFill>
          <a:ln w="38100" cmpd="sng">
            <a:solidFill>
              <a:srgbClr val="FF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p>
            <a:pPr marL="0" marR="0" lvl="0" indent="0" algn="ctr" defTabSz="685800" rtl="0" eaLnBrk="1" fontAlgn="auto" latinLnBrk="0" hangingPunct="1">
              <a:lnSpc>
                <a:spcPct val="100000"/>
              </a:lnSpc>
              <a:spcBef>
                <a:spcPts val="0"/>
              </a:spcBef>
              <a:spcAft>
                <a:spcPts val="0"/>
              </a:spcAft>
              <a:buClrTx/>
              <a:buSzTx/>
              <a:buFontTx/>
              <a:buNone/>
              <a:defRPr/>
            </a:pPr>
            <a:r>
              <a:rPr kumimoji="0" lang="zh-CN" altLang="en-US" sz="1800" b="1"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sym typeface="+mn-ea"/>
              </a:rPr>
              <a:t>季</a:t>
            </a:r>
            <a:endParaRPr kumimoji="0" lang="zh-CN" altLang="en-US" sz="1800" b="1"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sym typeface="+mn-ea"/>
            </a:endParaRPr>
          </a:p>
        </p:txBody>
      </p:sp>
      <p:sp>
        <p:nvSpPr>
          <p:cNvPr id="23" name="椭圆 22"/>
          <p:cNvSpPr/>
          <p:nvPr/>
        </p:nvSpPr>
        <p:spPr>
          <a:xfrm>
            <a:off x="7808252" y="1590358"/>
            <a:ext cx="1109345" cy="1052830"/>
          </a:xfrm>
          <a:prstGeom prst="ellipse">
            <a:avLst/>
          </a:prstGeom>
          <a:noFill/>
          <a:ln w="38100" cmpd="sng">
            <a:solidFill>
              <a:srgbClr val="124062"/>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p>
            <a:pPr marL="0" marR="0" lvl="0" indent="0" algn="ctr" defTabSz="685800" rtl="0" eaLnBrk="1" fontAlgn="auto" latinLnBrk="0" hangingPunct="1">
              <a:lnSpc>
                <a:spcPct val="100000"/>
              </a:lnSpc>
              <a:spcBef>
                <a:spcPts val="0"/>
              </a:spcBef>
              <a:spcAft>
                <a:spcPts val="0"/>
              </a:spcAft>
              <a:buClrTx/>
              <a:buSzTx/>
              <a:buFontTx/>
              <a:buNone/>
              <a:defRPr/>
            </a:pPr>
            <a:r>
              <a:rPr kumimoji="0" lang="zh-CN" altLang="en-US" sz="1800" b="1" i="0" u="none" strike="noStrike" kern="1200" cap="none" spc="0" normalizeH="0" baseline="0" noProof="0">
                <a:ln>
                  <a:noFill/>
                </a:ln>
                <a:solidFill>
                  <a:prstClr val="black"/>
                </a:solidFill>
                <a:effectLst/>
                <a:uLnTx/>
                <a:uFillTx/>
                <a:latin typeface="微软雅黑" panose="020B0503020204020204" pitchFamily="34" charset="-122"/>
                <a:ea typeface="微软雅黑" panose="020B0503020204020204" pitchFamily="34" charset="-122"/>
                <a:cs typeface="+mn-cs"/>
                <a:sym typeface="+mn-ea"/>
              </a:rPr>
              <a:t>增</a:t>
            </a:r>
            <a:endParaRPr kumimoji="0" lang="zh-CN" altLang="en-US" sz="1800" b="1" i="0" u="none" strike="noStrike" kern="1200" cap="none" spc="0" normalizeH="0" baseline="0" noProof="0">
              <a:ln>
                <a:noFill/>
              </a:ln>
              <a:solidFill>
                <a:prstClr val="black"/>
              </a:solidFill>
              <a:effectLst/>
              <a:uLnTx/>
              <a:uFillTx/>
              <a:latin typeface="微软雅黑" panose="020B0503020204020204" pitchFamily="34" charset="-122"/>
              <a:ea typeface="微软雅黑" panose="020B0503020204020204" pitchFamily="34" charset="-122"/>
              <a:cs typeface="+mn-cs"/>
              <a:sym typeface="+mn-ea"/>
            </a:endParaRPr>
          </a:p>
          <a:p>
            <a:pPr marL="0" marR="0" lvl="0" indent="0" algn="ctr" defTabSz="685800" rtl="0" eaLnBrk="1" fontAlgn="auto" latinLnBrk="0" hangingPunct="1">
              <a:lnSpc>
                <a:spcPct val="100000"/>
              </a:lnSpc>
              <a:spcBef>
                <a:spcPts val="0"/>
              </a:spcBef>
              <a:spcAft>
                <a:spcPts val="0"/>
              </a:spcAft>
              <a:buClrTx/>
              <a:buSzTx/>
              <a:buFontTx/>
              <a:buNone/>
              <a:defRPr/>
            </a:pPr>
            <a:r>
              <a:rPr kumimoji="0" lang="zh-CN" altLang="en-US" sz="1800" b="1" i="0" u="none" strike="noStrike" kern="1200" cap="none" spc="0" normalizeH="0" baseline="0" noProof="0">
                <a:ln>
                  <a:noFill/>
                </a:ln>
                <a:solidFill>
                  <a:prstClr val="black"/>
                </a:solidFill>
                <a:effectLst/>
                <a:uLnTx/>
                <a:uFillTx/>
                <a:latin typeface="微软雅黑" panose="020B0503020204020204" pitchFamily="34" charset="-122"/>
                <a:ea typeface="微软雅黑" panose="020B0503020204020204" pitchFamily="34" charset="-122"/>
                <a:cs typeface="+mn-cs"/>
                <a:sym typeface="+mn-ea"/>
              </a:rPr>
              <a:t>值</a:t>
            </a:r>
            <a:endParaRPr kumimoji="0" lang="zh-CN" altLang="en-US" sz="1800" b="1" i="0" u="none" strike="noStrike" kern="1200" cap="none" spc="0" normalizeH="0" baseline="0" noProof="0">
              <a:ln>
                <a:noFill/>
              </a:ln>
              <a:solidFill>
                <a:prstClr val="black"/>
              </a:solidFill>
              <a:effectLst/>
              <a:uLnTx/>
              <a:uFillTx/>
              <a:latin typeface="微软雅黑" panose="020B0503020204020204" pitchFamily="34" charset="-122"/>
              <a:ea typeface="微软雅黑" panose="020B0503020204020204" pitchFamily="34" charset="-122"/>
              <a:cs typeface="+mn-cs"/>
              <a:sym typeface="+mn-ea"/>
            </a:endParaRPr>
          </a:p>
          <a:p>
            <a:pPr marL="0" marR="0" lvl="0" indent="0" algn="ctr" defTabSz="685800" rtl="0" eaLnBrk="1" fontAlgn="auto" latinLnBrk="0" hangingPunct="1">
              <a:lnSpc>
                <a:spcPct val="100000"/>
              </a:lnSpc>
              <a:spcBef>
                <a:spcPts val="0"/>
              </a:spcBef>
              <a:spcAft>
                <a:spcPts val="0"/>
              </a:spcAft>
              <a:buClrTx/>
              <a:buSzTx/>
              <a:buFontTx/>
              <a:buNone/>
              <a:defRPr/>
            </a:pPr>
            <a:r>
              <a:rPr kumimoji="0" lang="zh-CN" altLang="en-US" sz="1800" b="1" i="0" u="none" strike="noStrike" kern="1200" cap="none" spc="0" normalizeH="0" baseline="0" noProof="0">
                <a:ln>
                  <a:noFill/>
                </a:ln>
                <a:solidFill>
                  <a:prstClr val="black"/>
                </a:solidFill>
                <a:effectLst/>
                <a:uLnTx/>
                <a:uFillTx/>
                <a:latin typeface="微软雅黑" panose="020B0503020204020204" pitchFamily="34" charset="-122"/>
                <a:ea typeface="微软雅黑" panose="020B0503020204020204" pitchFamily="34" charset="-122"/>
                <a:cs typeface="+mn-cs"/>
                <a:sym typeface="+mn-ea"/>
              </a:rPr>
              <a:t>税</a:t>
            </a:r>
            <a:endParaRPr kumimoji="0" lang="zh-CN" altLang="en-US" sz="1800" b="1" i="0" u="none" strike="noStrike" kern="1200" cap="none" spc="0" normalizeH="0" baseline="0" noProof="0">
              <a:ln>
                <a:noFill/>
              </a:ln>
              <a:solidFill>
                <a:prstClr val="black"/>
              </a:solidFill>
              <a:effectLst/>
              <a:uLnTx/>
              <a:uFillTx/>
              <a:latin typeface="微软雅黑" panose="020B0503020204020204" pitchFamily="34" charset="-122"/>
              <a:ea typeface="微软雅黑" panose="020B0503020204020204" pitchFamily="34" charset="-122"/>
              <a:cs typeface="+mn-cs"/>
              <a:sym typeface="+mn-ea"/>
            </a:endParaRPr>
          </a:p>
        </p:txBody>
      </p:sp>
      <p:sp>
        <p:nvSpPr>
          <p:cNvPr id="34" name="乘号 33"/>
          <p:cNvSpPr/>
          <p:nvPr/>
        </p:nvSpPr>
        <p:spPr>
          <a:xfrm>
            <a:off x="7358082" y="1590358"/>
            <a:ext cx="2000264" cy="1071580"/>
          </a:xfrm>
          <a:prstGeom prst="mathMultiply">
            <a:avLst/>
          </a:prstGeom>
          <a:solidFill>
            <a:srgbClr val="FF0000">
              <a:alpha val="85000"/>
            </a:srgb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800"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
        <p:nvSpPr>
          <p:cNvPr id="139" name="圆角矩形 20"/>
          <p:cNvSpPr/>
          <p:nvPr/>
        </p:nvSpPr>
        <p:spPr>
          <a:xfrm>
            <a:off x="509421" y="4499226"/>
            <a:ext cx="2915565" cy="360423"/>
          </a:xfrm>
          <a:prstGeom prst="roundRect">
            <a:avLst>
              <a:gd name="adj" fmla="val 50000"/>
            </a:avLst>
          </a:prstGeom>
          <a:solidFill>
            <a:srgbClr val="C1000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
        <p:nvSpPr>
          <p:cNvPr id="140" name="椭圆 139"/>
          <p:cNvSpPr/>
          <p:nvPr/>
        </p:nvSpPr>
        <p:spPr>
          <a:xfrm>
            <a:off x="293453" y="4463468"/>
            <a:ext cx="431936" cy="431936"/>
          </a:xfrm>
          <a:prstGeom prst="ellipse">
            <a:avLst/>
          </a:prstGeom>
          <a:solidFill>
            <a:srgbClr val="C10001"/>
          </a:solidFill>
          <a:ln w="57150" cap="flat" cmpd="sng" algn="ctr">
            <a:solidFill>
              <a:sysClr val="window" lastClr="FFFFFF"/>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
        <p:nvSpPr>
          <p:cNvPr id="141" name="标题 4"/>
          <p:cNvSpPr txBox="1"/>
          <p:nvPr/>
        </p:nvSpPr>
        <p:spPr>
          <a:xfrm>
            <a:off x="779381" y="4518548"/>
            <a:ext cx="2699597" cy="355021"/>
          </a:xfrm>
          <a:prstGeom prst="rect">
            <a:avLst/>
          </a:prstGeom>
        </p:spPr>
        <p:txBody>
          <a:bodyPr vert="horz" lIns="68562" tIns="34281" rIns="68562" bIns="34281"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pPr>
            <a:r>
              <a:rPr lang="zh-CN" altLang="en-US" sz="1800" b="1" dirty="0">
                <a:solidFill>
                  <a:srgbClr val="FFFFFF"/>
                </a:solidFill>
                <a:latin typeface="Century Schoolbook" panose="02040604050505020304"/>
                <a:ea typeface="微软雅黑" panose="020B0503020204020204" pitchFamily="34" charset="-122"/>
                <a:sym typeface="Arial" panose="020B0604020202020204" pitchFamily="34" charset="0"/>
              </a:rPr>
              <a:t>免税范围</a:t>
            </a:r>
            <a:endParaRPr lang="en-US" altLang="zh-CN" sz="1800" b="1" dirty="0">
              <a:solidFill>
                <a:srgbClr val="FFFFFF"/>
              </a:solidFill>
              <a:latin typeface="Century Schoolbook" panose="02040604050505020304"/>
              <a:ea typeface="微软雅黑" panose="020B0503020204020204" pitchFamily="34" charset="-122"/>
              <a:sym typeface="Arial" panose="020B0604020202020204" pitchFamily="34" charset="0"/>
            </a:endParaRPr>
          </a:p>
        </p:txBody>
      </p:sp>
      <p:sp>
        <p:nvSpPr>
          <p:cNvPr id="142" name="右箭头 24"/>
          <p:cNvSpPr/>
          <p:nvPr/>
        </p:nvSpPr>
        <p:spPr>
          <a:xfrm>
            <a:off x="3047042" y="4599061"/>
            <a:ext cx="215968" cy="141755"/>
          </a:xfrm>
          <a:prstGeom prst="rightArrow">
            <a:avLst/>
          </a:prstGeom>
          <a:solidFill>
            <a:sysClr val="window" lastClr="FFFFFF"/>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
        <p:nvSpPr>
          <p:cNvPr id="138" name="圆角矩形 20"/>
          <p:cNvSpPr/>
          <p:nvPr/>
        </p:nvSpPr>
        <p:spPr>
          <a:xfrm>
            <a:off x="4263315" y="267494"/>
            <a:ext cx="2915565" cy="360423"/>
          </a:xfrm>
          <a:prstGeom prst="roundRect">
            <a:avLst>
              <a:gd name="adj" fmla="val 50000"/>
            </a:avLst>
          </a:prstGeom>
          <a:solidFill>
            <a:srgbClr val="C10001"/>
          </a:solidFill>
          <a:ln w="25400" cap="flat" cmpd="sng" algn="ctr">
            <a:noFill/>
            <a:prstDash val="solid"/>
          </a:ln>
          <a:effectLst/>
        </p:spPr>
        <p:txBody>
          <a:bodyPr rtlCol="0" anchor="ctr"/>
          <a:lstStyle/>
          <a:p>
            <a:pPr marL="0" lvl="1"/>
            <a:r>
              <a:rPr lang="zh-CN" altLang="en-US" sz="1200" b="1" dirty="0">
                <a:solidFill>
                  <a:schemeClr val="bg1"/>
                </a:solidFill>
                <a:latin typeface="微软雅黑" panose="020B0503020204020204" pitchFamily="34" charset="-122"/>
                <a:ea typeface="微软雅黑" panose="020B0503020204020204" pitchFamily="34" charset="-122"/>
              </a:rPr>
              <a:t>国家税务总局公告</a:t>
            </a:r>
            <a:r>
              <a:rPr lang="en-US" altLang="zh-CN" sz="1200" b="1" dirty="0">
                <a:solidFill>
                  <a:schemeClr val="bg1"/>
                </a:solidFill>
                <a:latin typeface="微软雅黑" panose="020B0503020204020204" pitchFamily="34" charset="-122"/>
                <a:ea typeface="微软雅黑" panose="020B0503020204020204" pitchFamily="34" charset="-122"/>
              </a:rPr>
              <a:t>2019</a:t>
            </a:r>
            <a:r>
              <a:rPr lang="zh-CN" altLang="en-US" sz="1200" b="1" dirty="0">
                <a:solidFill>
                  <a:schemeClr val="bg1"/>
                </a:solidFill>
                <a:latin typeface="微软雅黑" panose="020B0503020204020204" pitchFamily="34" charset="-122"/>
                <a:ea typeface="微软雅黑" panose="020B0503020204020204" pitchFamily="34" charset="-122"/>
              </a:rPr>
              <a:t>年第</a:t>
            </a:r>
            <a:r>
              <a:rPr lang="en-US" altLang="zh-CN" sz="1200" b="1" dirty="0">
                <a:solidFill>
                  <a:schemeClr val="bg1"/>
                </a:solidFill>
                <a:latin typeface="微软雅黑" panose="020B0503020204020204" pitchFamily="34" charset="-122"/>
                <a:ea typeface="微软雅黑" panose="020B0503020204020204" pitchFamily="34" charset="-122"/>
              </a:rPr>
              <a:t>4</a:t>
            </a:r>
            <a:r>
              <a:rPr lang="zh-CN" altLang="en-US" sz="1200" b="1" dirty="0">
                <a:solidFill>
                  <a:schemeClr val="bg1"/>
                </a:solidFill>
                <a:latin typeface="微软雅黑" panose="020B0503020204020204" pitchFamily="34" charset="-122"/>
                <a:ea typeface="微软雅黑" panose="020B0503020204020204" pitchFamily="34" charset="-122"/>
              </a:rPr>
              <a:t>号</a:t>
            </a:r>
            <a:endParaRPr lang="zh-CN" altLang="en-US" sz="1200" b="1" dirty="0">
              <a:solidFill>
                <a:schemeClr val="bg1"/>
              </a:solidFill>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1250" advTm="0">
        <p14:switch dir="r"/>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additive="base">
                                        <p:cTn id="7" dur="500" fill="hold"/>
                                        <p:tgtEl>
                                          <p:spTgt spid="41"/>
                                        </p:tgtEl>
                                        <p:attrNameLst>
                                          <p:attrName>ppt_x</p:attrName>
                                        </p:attrNameLst>
                                      </p:cBhvr>
                                      <p:tavLst>
                                        <p:tav tm="0">
                                          <p:val>
                                            <p:strVal val="#ppt_x"/>
                                          </p:val>
                                        </p:tav>
                                        <p:tav tm="100000">
                                          <p:val>
                                            <p:strVal val="#ppt_x"/>
                                          </p:val>
                                        </p:tav>
                                      </p:tavLst>
                                    </p:anim>
                                    <p:anim calcmode="lin" valueType="num">
                                      <p:cBhvr additive="base">
                                        <p:cTn id="8" dur="500" fill="hold"/>
                                        <p:tgtEl>
                                          <p:spTgt spid="41"/>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9"/>
                                        </p:tgtEl>
                                        <p:attrNameLst>
                                          <p:attrName>style.visibility</p:attrName>
                                        </p:attrNameLst>
                                      </p:cBhvr>
                                      <p:to>
                                        <p:strVal val="visible"/>
                                      </p:to>
                                    </p:set>
                                    <p:anim calcmode="lin" valueType="num">
                                      <p:cBhvr additive="base">
                                        <p:cTn id="12" dur="500" fill="hold"/>
                                        <p:tgtEl>
                                          <p:spTgt spid="39"/>
                                        </p:tgtEl>
                                        <p:attrNameLst>
                                          <p:attrName>ppt_x</p:attrName>
                                        </p:attrNameLst>
                                      </p:cBhvr>
                                      <p:tavLst>
                                        <p:tav tm="0">
                                          <p:val>
                                            <p:strVal val="#ppt_x"/>
                                          </p:val>
                                        </p:tav>
                                        <p:tav tm="100000">
                                          <p:val>
                                            <p:strVal val="#ppt_x"/>
                                          </p:val>
                                        </p:tav>
                                      </p:tavLst>
                                    </p:anim>
                                    <p:anim calcmode="lin" valueType="num">
                                      <p:cBhvr additive="base">
                                        <p:cTn id="13" dur="500" fill="hold"/>
                                        <p:tgtEl>
                                          <p:spTgt spid="39"/>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40"/>
                                        </p:tgtEl>
                                        <p:attrNameLst>
                                          <p:attrName>style.visibility</p:attrName>
                                        </p:attrNameLst>
                                      </p:cBhvr>
                                      <p:to>
                                        <p:strVal val="visible"/>
                                      </p:to>
                                    </p:set>
                                    <p:anim calcmode="lin" valueType="num">
                                      <p:cBhvr additive="base">
                                        <p:cTn id="17" dur="500" fill="hold"/>
                                        <p:tgtEl>
                                          <p:spTgt spid="40"/>
                                        </p:tgtEl>
                                        <p:attrNameLst>
                                          <p:attrName>ppt_x</p:attrName>
                                        </p:attrNameLst>
                                      </p:cBhvr>
                                      <p:tavLst>
                                        <p:tav tm="0">
                                          <p:val>
                                            <p:strVal val="#ppt_x"/>
                                          </p:val>
                                        </p:tav>
                                        <p:tav tm="100000">
                                          <p:val>
                                            <p:strVal val="#ppt_x"/>
                                          </p:val>
                                        </p:tav>
                                      </p:tavLst>
                                    </p:anim>
                                    <p:anim calcmode="lin" valueType="num">
                                      <p:cBhvr additive="base">
                                        <p:cTn id="18" dur="500" fill="hold"/>
                                        <p:tgtEl>
                                          <p:spTgt spid="40"/>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2" fill="hold" grpId="0" nodeType="afterEffect">
                                  <p:stCondLst>
                                    <p:cond delay="0"/>
                                  </p:stCondLst>
                                  <p:childTnLst>
                                    <p:set>
                                      <p:cBhvr>
                                        <p:cTn id="21" dur="1" fill="hold">
                                          <p:stCondLst>
                                            <p:cond delay="0"/>
                                          </p:stCondLst>
                                        </p:cTn>
                                        <p:tgtEl>
                                          <p:spTgt spid="42"/>
                                        </p:tgtEl>
                                        <p:attrNameLst>
                                          <p:attrName>style.visibility</p:attrName>
                                        </p:attrNameLst>
                                      </p:cBhvr>
                                      <p:to>
                                        <p:strVal val="visible"/>
                                      </p:to>
                                    </p:set>
                                    <p:anim calcmode="lin" valueType="num">
                                      <p:cBhvr additive="base">
                                        <p:cTn id="22" dur="500" fill="hold"/>
                                        <p:tgtEl>
                                          <p:spTgt spid="42"/>
                                        </p:tgtEl>
                                        <p:attrNameLst>
                                          <p:attrName>ppt_x</p:attrName>
                                        </p:attrNameLst>
                                      </p:cBhvr>
                                      <p:tavLst>
                                        <p:tav tm="0">
                                          <p:val>
                                            <p:strVal val="1+#ppt_w/2"/>
                                          </p:val>
                                        </p:tav>
                                        <p:tav tm="100000">
                                          <p:val>
                                            <p:strVal val="#ppt_x"/>
                                          </p:val>
                                        </p:tav>
                                      </p:tavLst>
                                    </p:anim>
                                    <p:anim calcmode="lin" valueType="num">
                                      <p:cBhvr additive="base">
                                        <p:cTn id="23" dur="500" fill="hold"/>
                                        <p:tgtEl>
                                          <p:spTgt spid="42"/>
                                        </p:tgtEl>
                                        <p:attrNameLst>
                                          <p:attrName>ppt_y</p:attrName>
                                        </p:attrNameLst>
                                      </p:cBhvr>
                                      <p:tavLst>
                                        <p:tav tm="0">
                                          <p:val>
                                            <p:strVal val="#ppt_y"/>
                                          </p:val>
                                        </p:tav>
                                        <p:tav tm="100000">
                                          <p:val>
                                            <p:strVal val="#ppt_y"/>
                                          </p:val>
                                        </p:tav>
                                      </p:tavLst>
                                    </p:anim>
                                  </p:childTnLst>
                                </p:cTn>
                              </p:par>
                              <p:par>
                                <p:cTn id="24" presetID="2" presetClass="entr" presetSubtype="4" fill="hold" grpId="0" nodeType="withEffect">
                                  <p:stCondLst>
                                    <p:cond delay="0"/>
                                  </p:stCondLst>
                                  <p:childTnLst>
                                    <p:set>
                                      <p:cBhvr>
                                        <p:cTn id="25" dur="1" fill="hold">
                                          <p:stCondLst>
                                            <p:cond delay="0"/>
                                          </p:stCondLst>
                                        </p:cTn>
                                        <p:tgtEl>
                                          <p:spTgt spid="43"/>
                                        </p:tgtEl>
                                        <p:attrNameLst>
                                          <p:attrName>style.visibility</p:attrName>
                                        </p:attrNameLst>
                                      </p:cBhvr>
                                      <p:to>
                                        <p:strVal val="visible"/>
                                      </p:to>
                                    </p:set>
                                    <p:anim calcmode="lin" valueType="num">
                                      <p:cBhvr additive="base">
                                        <p:cTn id="26" dur="500" fill="hold"/>
                                        <p:tgtEl>
                                          <p:spTgt spid="43"/>
                                        </p:tgtEl>
                                        <p:attrNameLst>
                                          <p:attrName>ppt_x</p:attrName>
                                        </p:attrNameLst>
                                      </p:cBhvr>
                                      <p:tavLst>
                                        <p:tav tm="0">
                                          <p:val>
                                            <p:strVal val="#ppt_x"/>
                                          </p:val>
                                        </p:tav>
                                        <p:tav tm="100000">
                                          <p:val>
                                            <p:strVal val="#ppt_x"/>
                                          </p:val>
                                        </p:tav>
                                      </p:tavLst>
                                    </p:anim>
                                    <p:anim calcmode="lin" valueType="num">
                                      <p:cBhvr additive="base">
                                        <p:cTn id="27" dur="500" fill="hold"/>
                                        <p:tgtEl>
                                          <p:spTgt spid="43"/>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0"/>
                                  </p:stCondLst>
                                  <p:childTnLst>
                                    <p:set>
                                      <p:cBhvr>
                                        <p:cTn id="29" dur="1" fill="hold">
                                          <p:stCondLst>
                                            <p:cond delay="0"/>
                                          </p:stCondLst>
                                        </p:cTn>
                                        <p:tgtEl>
                                          <p:spTgt spid="44"/>
                                        </p:tgtEl>
                                        <p:attrNameLst>
                                          <p:attrName>style.visibility</p:attrName>
                                        </p:attrNameLst>
                                      </p:cBhvr>
                                      <p:to>
                                        <p:strVal val="visible"/>
                                      </p:to>
                                    </p:set>
                                    <p:anim calcmode="lin" valueType="num">
                                      <p:cBhvr additive="base">
                                        <p:cTn id="30" dur="500" fill="hold"/>
                                        <p:tgtEl>
                                          <p:spTgt spid="44"/>
                                        </p:tgtEl>
                                        <p:attrNameLst>
                                          <p:attrName>ppt_x</p:attrName>
                                        </p:attrNameLst>
                                      </p:cBhvr>
                                      <p:tavLst>
                                        <p:tav tm="0">
                                          <p:val>
                                            <p:strVal val="#ppt_x"/>
                                          </p:val>
                                        </p:tav>
                                        <p:tav tm="100000">
                                          <p:val>
                                            <p:strVal val="#ppt_x"/>
                                          </p:val>
                                        </p:tav>
                                      </p:tavLst>
                                    </p:anim>
                                    <p:anim calcmode="lin" valueType="num">
                                      <p:cBhvr additive="base">
                                        <p:cTn id="31" dur="500" fill="hold"/>
                                        <p:tgtEl>
                                          <p:spTgt spid="44"/>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45"/>
                                        </p:tgtEl>
                                        <p:attrNameLst>
                                          <p:attrName>style.visibility</p:attrName>
                                        </p:attrNameLst>
                                      </p:cBhvr>
                                      <p:to>
                                        <p:strVal val="visible"/>
                                      </p:to>
                                    </p:set>
                                    <p:anim calcmode="lin" valueType="num">
                                      <p:cBhvr additive="base">
                                        <p:cTn id="34" dur="500" fill="hold"/>
                                        <p:tgtEl>
                                          <p:spTgt spid="45"/>
                                        </p:tgtEl>
                                        <p:attrNameLst>
                                          <p:attrName>ppt_x</p:attrName>
                                        </p:attrNameLst>
                                      </p:cBhvr>
                                      <p:tavLst>
                                        <p:tav tm="0">
                                          <p:val>
                                            <p:strVal val="#ppt_x"/>
                                          </p:val>
                                        </p:tav>
                                        <p:tav tm="100000">
                                          <p:val>
                                            <p:strVal val="#ppt_x"/>
                                          </p:val>
                                        </p:tav>
                                      </p:tavLst>
                                    </p:anim>
                                    <p:anim calcmode="lin" valueType="num">
                                      <p:cBhvr additive="base">
                                        <p:cTn id="35" dur="500" fill="hold"/>
                                        <p:tgtEl>
                                          <p:spTgt spid="45"/>
                                        </p:tgtEl>
                                        <p:attrNameLst>
                                          <p:attrName>ppt_y</p:attrName>
                                        </p:attrNameLst>
                                      </p:cBhvr>
                                      <p:tavLst>
                                        <p:tav tm="0">
                                          <p:val>
                                            <p:strVal val="1+#ppt_h/2"/>
                                          </p:val>
                                        </p:tav>
                                        <p:tav tm="100000">
                                          <p:val>
                                            <p:strVal val="#ppt_y"/>
                                          </p:val>
                                        </p:tav>
                                      </p:tavLst>
                                    </p:anim>
                                  </p:childTnLst>
                                </p:cTn>
                              </p:par>
                              <p:par>
                                <p:cTn id="36" presetID="2" presetClass="entr" presetSubtype="3" fill="hold" grpId="0" nodeType="withEffect">
                                  <p:stCondLst>
                                    <p:cond delay="0"/>
                                  </p:stCondLst>
                                  <p:childTnLst>
                                    <p:set>
                                      <p:cBhvr>
                                        <p:cTn id="37" dur="1" fill="hold">
                                          <p:stCondLst>
                                            <p:cond delay="0"/>
                                          </p:stCondLst>
                                        </p:cTn>
                                        <p:tgtEl>
                                          <p:spTgt spid="46"/>
                                        </p:tgtEl>
                                        <p:attrNameLst>
                                          <p:attrName>style.visibility</p:attrName>
                                        </p:attrNameLst>
                                      </p:cBhvr>
                                      <p:to>
                                        <p:strVal val="visible"/>
                                      </p:to>
                                    </p:set>
                                    <p:anim calcmode="lin" valueType="num">
                                      <p:cBhvr additive="base">
                                        <p:cTn id="38" dur="500" fill="hold"/>
                                        <p:tgtEl>
                                          <p:spTgt spid="46"/>
                                        </p:tgtEl>
                                        <p:attrNameLst>
                                          <p:attrName>ppt_x</p:attrName>
                                        </p:attrNameLst>
                                      </p:cBhvr>
                                      <p:tavLst>
                                        <p:tav tm="0">
                                          <p:val>
                                            <p:strVal val="1+#ppt_w/2"/>
                                          </p:val>
                                        </p:tav>
                                        <p:tav tm="100000">
                                          <p:val>
                                            <p:strVal val="#ppt_x"/>
                                          </p:val>
                                        </p:tav>
                                      </p:tavLst>
                                    </p:anim>
                                    <p:anim calcmode="lin" valueType="num">
                                      <p:cBhvr additive="base">
                                        <p:cTn id="39" dur="500" fill="hold"/>
                                        <p:tgtEl>
                                          <p:spTgt spid="46"/>
                                        </p:tgtEl>
                                        <p:attrNameLst>
                                          <p:attrName>ppt_y</p:attrName>
                                        </p:attrNameLst>
                                      </p:cBhvr>
                                      <p:tavLst>
                                        <p:tav tm="0">
                                          <p:val>
                                            <p:strVal val="0-#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47"/>
                                        </p:tgtEl>
                                        <p:attrNameLst>
                                          <p:attrName>style.visibility</p:attrName>
                                        </p:attrNameLst>
                                      </p:cBhvr>
                                      <p:to>
                                        <p:strVal val="visible"/>
                                      </p:to>
                                    </p:set>
                                    <p:anim calcmode="lin" valueType="num">
                                      <p:cBhvr additive="base">
                                        <p:cTn id="42" dur="500" fill="hold"/>
                                        <p:tgtEl>
                                          <p:spTgt spid="47"/>
                                        </p:tgtEl>
                                        <p:attrNameLst>
                                          <p:attrName>ppt_x</p:attrName>
                                        </p:attrNameLst>
                                      </p:cBhvr>
                                      <p:tavLst>
                                        <p:tav tm="0">
                                          <p:val>
                                            <p:strVal val="#ppt_x"/>
                                          </p:val>
                                        </p:tav>
                                        <p:tav tm="100000">
                                          <p:val>
                                            <p:strVal val="#ppt_x"/>
                                          </p:val>
                                        </p:tav>
                                      </p:tavLst>
                                    </p:anim>
                                    <p:anim calcmode="lin" valueType="num">
                                      <p:cBhvr additive="base">
                                        <p:cTn id="43" dur="500" fill="hold"/>
                                        <p:tgtEl>
                                          <p:spTgt spid="47"/>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48"/>
                                        </p:tgtEl>
                                        <p:attrNameLst>
                                          <p:attrName>style.visibility</p:attrName>
                                        </p:attrNameLst>
                                      </p:cBhvr>
                                      <p:to>
                                        <p:strVal val="visible"/>
                                      </p:to>
                                    </p:set>
                                    <p:anim calcmode="lin" valueType="num">
                                      <p:cBhvr additive="base">
                                        <p:cTn id="46" dur="500" fill="hold"/>
                                        <p:tgtEl>
                                          <p:spTgt spid="48"/>
                                        </p:tgtEl>
                                        <p:attrNameLst>
                                          <p:attrName>ppt_x</p:attrName>
                                        </p:attrNameLst>
                                      </p:cBhvr>
                                      <p:tavLst>
                                        <p:tav tm="0">
                                          <p:val>
                                            <p:strVal val="#ppt_x"/>
                                          </p:val>
                                        </p:tav>
                                        <p:tav tm="100000">
                                          <p:val>
                                            <p:strVal val="#ppt_x"/>
                                          </p:val>
                                        </p:tav>
                                      </p:tavLst>
                                    </p:anim>
                                    <p:anim calcmode="lin" valueType="num">
                                      <p:cBhvr additive="base">
                                        <p:cTn id="47" dur="500" fill="hold"/>
                                        <p:tgtEl>
                                          <p:spTgt spid="48"/>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0"/>
                                  </p:stCondLst>
                                  <p:childTnLst>
                                    <p:set>
                                      <p:cBhvr>
                                        <p:cTn id="49" dur="1" fill="hold">
                                          <p:stCondLst>
                                            <p:cond delay="0"/>
                                          </p:stCondLst>
                                        </p:cTn>
                                        <p:tgtEl>
                                          <p:spTgt spid="49"/>
                                        </p:tgtEl>
                                        <p:attrNameLst>
                                          <p:attrName>style.visibility</p:attrName>
                                        </p:attrNameLst>
                                      </p:cBhvr>
                                      <p:to>
                                        <p:strVal val="visible"/>
                                      </p:to>
                                    </p:set>
                                    <p:anim calcmode="lin" valueType="num">
                                      <p:cBhvr additive="base">
                                        <p:cTn id="50" dur="500" fill="hold"/>
                                        <p:tgtEl>
                                          <p:spTgt spid="49"/>
                                        </p:tgtEl>
                                        <p:attrNameLst>
                                          <p:attrName>ppt_x</p:attrName>
                                        </p:attrNameLst>
                                      </p:cBhvr>
                                      <p:tavLst>
                                        <p:tav tm="0">
                                          <p:val>
                                            <p:strVal val="#ppt_x"/>
                                          </p:val>
                                        </p:tav>
                                        <p:tav tm="100000">
                                          <p:val>
                                            <p:strVal val="#ppt_x"/>
                                          </p:val>
                                        </p:tav>
                                      </p:tavLst>
                                    </p:anim>
                                    <p:anim calcmode="lin" valueType="num">
                                      <p:cBhvr additive="base">
                                        <p:cTn id="51" dur="500" fill="hold"/>
                                        <p:tgtEl>
                                          <p:spTgt spid="49"/>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0"/>
                                  </p:stCondLst>
                                  <p:childTnLst>
                                    <p:set>
                                      <p:cBhvr>
                                        <p:cTn id="53" dur="1" fill="hold">
                                          <p:stCondLst>
                                            <p:cond delay="0"/>
                                          </p:stCondLst>
                                        </p:cTn>
                                        <p:tgtEl>
                                          <p:spTgt spid="50"/>
                                        </p:tgtEl>
                                        <p:attrNameLst>
                                          <p:attrName>style.visibility</p:attrName>
                                        </p:attrNameLst>
                                      </p:cBhvr>
                                      <p:to>
                                        <p:strVal val="visible"/>
                                      </p:to>
                                    </p:set>
                                    <p:anim calcmode="lin" valueType="num">
                                      <p:cBhvr additive="base">
                                        <p:cTn id="54" dur="500" fill="hold"/>
                                        <p:tgtEl>
                                          <p:spTgt spid="50"/>
                                        </p:tgtEl>
                                        <p:attrNameLst>
                                          <p:attrName>ppt_x</p:attrName>
                                        </p:attrNameLst>
                                      </p:cBhvr>
                                      <p:tavLst>
                                        <p:tav tm="0">
                                          <p:val>
                                            <p:strVal val="#ppt_x"/>
                                          </p:val>
                                        </p:tav>
                                        <p:tav tm="100000">
                                          <p:val>
                                            <p:strVal val="#ppt_x"/>
                                          </p:val>
                                        </p:tav>
                                      </p:tavLst>
                                    </p:anim>
                                    <p:anim calcmode="lin" valueType="num">
                                      <p:cBhvr additive="base">
                                        <p:cTn id="55" dur="500" fill="hold"/>
                                        <p:tgtEl>
                                          <p:spTgt spid="50"/>
                                        </p:tgtEl>
                                        <p:attrNameLst>
                                          <p:attrName>ppt_y</p:attrName>
                                        </p:attrNameLst>
                                      </p:cBhvr>
                                      <p:tavLst>
                                        <p:tav tm="0">
                                          <p:val>
                                            <p:strVal val="1+#ppt_h/2"/>
                                          </p:val>
                                        </p:tav>
                                        <p:tav tm="100000">
                                          <p:val>
                                            <p:strVal val="#ppt_y"/>
                                          </p:val>
                                        </p:tav>
                                      </p:tavLst>
                                    </p:anim>
                                  </p:childTnLst>
                                </p:cTn>
                              </p:par>
                              <p:par>
                                <p:cTn id="56" presetID="2" presetClass="entr" presetSubtype="6" fill="hold" nodeType="withEffect">
                                  <p:stCondLst>
                                    <p:cond delay="0"/>
                                  </p:stCondLst>
                                  <p:childTnLst>
                                    <p:set>
                                      <p:cBhvr>
                                        <p:cTn id="57" dur="1" fill="hold">
                                          <p:stCondLst>
                                            <p:cond delay="0"/>
                                          </p:stCondLst>
                                        </p:cTn>
                                        <p:tgtEl>
                                          <p:spTgt spid="51"/>
                                        </p:tgtEl>
                                        <p:attrNameLst>
                                          <p:attrName>style.visibility</p:attrName>
                                        </p:attrNameLst>
                                      </p:cBhvr>
                                      <p:to>
                                        <p:strVal val="visible"/>
                                      </p:to>
                                    </p:set>
                                    <p:anim calcmode="lin" valueType="num">
                                      <p:cBhvr additive="base">
                                        <p:cTn id="58" dur="500" fill="hold"/>
                                        <p:tgtEl>
                                          <p:spTgt spid="51"/>
                                        </p:tgtEl>
                                        <p:attrNameLst>
                                          <p:attrName>ppt_x</p:attrName>
                                        </p:attrNameLst>
                                      </p:cBhvr>
                                      <p:tavLst>
                                        <p:tav tm="0">
                                          <p:val>
                                            <p:strVal val="1+#ppt_w/2"/>
                                          </p:val>
                                        </p:tav>
                                        <p:tav tm="100000">
                                          <p:val>
                                            <p:strVal val="#ppt_x"/>
                                          </p:val>
                                        </p:tav>
                                      </p:tavLst>
                                    </p:anim>
                                    <p:anim calcmode="lin" valueType="num">
                                      <p:cBhvr additive="base">
                                        <p:cTn id="59" dur="500" fill="hold"/>
                                        <p:tgtEl>
                                          <p:spTgt spid="51"/>
                                        </p:tgtEl>
                                        <p:attrNameLst>
                                          <p:attrName>ppt_y</p:attrName>
                                        </p:attrNameLst>
                                      </p:cBhvr>
                                      <p:tavLst>
                                        <p:tav tm="0">
                                          <p:val>
                                            <p:strVal val="1+#ppt_h/2"/>
                                          </p:val>
                                        </p:tav>
                                        <p:tav tm="100000">
                                          <p:val>
                                            <p:strVal val="#ppt_y"/>
                                          </p:val>
                                        </p:tav>
                                      </p:tavLst>
                                    </p:anim>
                                  </p:childTnLst>
                                </p:cTn>
                              </p:par>
                              <p:par>
                                <p:cTn id="60" presetID="2" presetClass="entr" presetSubtype="6" fill="hold" grpId="0" nodeType="withEffect">
                                  <p:stCondLst>
                                    <p:cond delay="0"/>
                                  </p:stCondLst>
                                  <p:childTnLst>
                                    <p:set>
                                      <p:cBhvr>
                                        <p:cTn id="61" dur="1" fill="hold">
                                          <p:stCondLst>
                                            <p:cond delay="0"/>
                                          </p:stCondLst>
                                        </p:cTn>
                                        <p:tgtEl>
                                          <p:spTgt spid="58"/>
                                        </p:tgtEl>
                                        <p:attrNameLst>
                                          <p:attrName>style.visibility</p:attrName>
                                        </p:attrNameLst>
                                      </p:cBhvr>
                                      <p:to>
                                        <p:strVal val="visible"/>
                                      </p:to>
                                    </p:set>
                                    <p:anim calcmode="lin" valueType="num">
                                      <p:cBhvr additive="base">
                                        <p:cTn id="62" dur="500" fill="hold"/>
                                        <p:tgtEl>
                                          <p:spTgt spid="58"/>
                                        </p:tgtEl>
                                        <p:attrNameLst>
                                          <p:attrName>ppt_x</p:attrName>
                                        </p:attrNameLst>
                                      </p:cBhvr>
                                      <p:tavLst>
                                        <p:tav tm="0">
                                          <p:val>
                                            <p:strVal val="1+#ppt_w/2"/>
                                          </p:val>
                                        </p:tav>
                                        <p:tav tm="100000">
                                          <p:val>
                                            <p:strVal val="#ppt_x"/>
                                          </p:val>
                                        </p:tav>
                                      </p:tavLst>
                                    </p:anim>
                                    <p:anim calcmode="lin" valueType="num">
                                      <p:cBhvr additive="base">
                                        <p:cTn id="63" dur="500" fill="hold"/>
                                        <p:tgtEl>
                                          <p:spTgt spid="58"/>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0"/>
                                  </p:stCondLst>
                                  <p:childTnLst>
                                    <p:set>
                                      <p:cBhvr>
                                        <p:cTn id="65" dur="1" fill="hold">
                                          <p:stCondLst>
                                            <p:cond delay="0"/>
                                          </p:stCondLst>
                                        </p:cTn>
                                        <p:tgtEl>
                                          <p:spTgt spid="59"/>
                                        </p:tgtEl>
                                        <p:attrNameLst>
                                          <p:attrName>style.visibility</p:attrName>
                                        </p:attrNameLst>
                                      </p:cBhvr>
                                      <p:to>
                                        <p:strVal val="visible"/>
                                      </p:to>
                                    </p:set>
                                    <p:anim calcmode="lin" valueType="num">
                                      <p:cBhvr additive="base">
                                        <p:cTn id="66" dur="500" fill="hold"/>
                                        <p:tgtEl>
                                          <p:spTgt spid="59"/>
                                        </p:tgtEl>
                                        <p:attrNameLst>
                                          <p:attrName>ppt_x</p:attrName>
                                        </p:attrNameLst>
                                      </p:cBhvr>
                                      <p:tavLst>
                                        <p:tav tm="0">
                                          <p:val>
                                            <p:strVal val="#ppt_x"/>
                                          </p:val>
                                        </p:tav>
                                        <p:tav tm="100000">
                                          <p:val>
                                            <p:strVal val="#ppt_x"/>
                                          </p:val>
                                        </p:tav>
                                      </p:tavLst>
                                    </p:anim>
                                    <p:anim calcmode="lin" valueType="num">
                                      <p:cBhvr additive="base">
                                        <p:cTn id="67" dur="500" fill="hold"/>
                                        <p:tgtEl>
                                          <p:spTgt spid="59"/>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0"/>
                                  </p:stCondLst>
                                  <p:childTnLst>
                                    <p:set>
                                      <p:cBhvr>
                                        <p:cTn id="69" dur="1" fill="hold">
                                          <p:stCondLst>
                                            <p:cond delay="0"/>
                                          </p:stCondLst>
                                        </p:cTn>
                                        <p:tgtEl>
                                          <p:spTgt spid="60"/>
                                        </p:tgtEl>
                                        <p:attrNameLst>
                                          <p:attrName>style.visibility</p:attrName>
                                        </p:attrNameLst>
                                      </p:cBhvr>
                                      <p:to>
                                        <p:strVal val="visible"/>
                                      </p:to>
                                    </p:set>
                                    <p:anim calcmode="lin" valueType="num">
                                      <p:cBhvr additive="base">
                                        <p:cTn id="70" dur="500" fill="hold"/>
                                        <p:tgtEl>
                                          <p:spTgt spid="60"/>
                                        </p:tgtEl>
                                        <p:attrNameLst>
                                          <p:attrName>ppt_x</p:attrName>
                                        </p:attrNameLst>
                                      </p:cBhvr>
                                      <p:tavLst>
                                        <p:tav tm="0">
                                          <p:val>
                                            <p:strVal val="#ppt_x"/>
                                          </p:val>
                                        </p:tav>
                                        <p:tav tm="100000">
                                          <p:val>
                                            <p:strVal val="#ppt_x"/>
                                          </p:val>
                                        </p:tav>
                                      </p:tavLst>
                                    </p:anim>
                                    <p:anim calcmode="lin" valueType="num">
                                      <p:cBhvr additive="base">
                                        <p:cTn id="71" dur="500" fill="hold"/>
                                        <p:tgtEl>
                                          <p:spTgt spid="60"/>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0"/>
                                  </p:stCondLst>
                                  <p:childTnLst>
                                    <p:set>
                                      <p:cBhvr>
                                        <p:cTn id="73" dur="1" fill="hold">
                                          <p:stCondLst>
                                            <p:cond delay="0"/>
                                          </p:stCondLst>
                                        </p:cTn>
                                        <p:tgtEl>
                                          <p:spTgt spid="61"/>
                                        </p:tgtEl>
                                        <p:attrNameLst>
                                          <p:attrName>style.visibility</p:attrName>
                                        </p:attrNameLst>
                                      </p:cBhvr>
                                      <p:to>
                                        <p:strVal val="visible"/>
                                      </p:to>
                                    </p:set>
                                    <p:anim calcmode="lin" valueType="num">
                                      <p:cBhvr additive="base">
                                        <p:cTn id="74" dur="500" fill="hold"/>
                                        <p:tgtEl>
                                          <p:spTgt spid="61"/>
                                        </p:tgtEl>
                                        <p:attrNameLst>
                                          <p:attrName>ppt_x</p:attrName>
                                        </p:attrNameLst>
                                      </p:cBhvr>
                                      <p:tavLst>
                                        <p:tav tm="0">
                                          <p:val>
                                            <p:strVal val="#ppt_x"/>
                                          </p:val>
                                        </p:tav>
                                        <p:tav tm="100000">
                                          <p:val>
                                            <p:strVal val="#ppt_x"/>
                                          </p:val>
                                        </p:tav>
                                      </p:tavLst>
                                    </p:anim>
                                    <p:anim calcmode="lin" valueType="num">
                                      <p:cBhvr additive="base">
                                        <p:cTn id="75" dur="500" fill="hold"/>
                                        <p:tgtEl>
                                          <p:spTgt spid="61"/>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62"/>
                                        </p:tgtEl>
                                        <p:attrNameLst>
                                          <p:attrName>style.visibility</p:attrName>
                                        </p:attrNameLst>
                                      </p:cBhvr>
                                      <p:to>
                                        <p:strVal val="visible"/>
                                      </p:to>
                                    </p:set>
                                    <p:anim calcmode="lin" valueType="num">
                                      <p:cBhvr additive="base">
                                        <p:cTn id="78" dur="500" fill="hold"/>
                                        <p:tgtEl>
                                          <p:spTgt spid="62"/>
                                        </p:tgtEl>
                                        <p:attrNameLst>
                                          <p:attrName>ppt_x</p:attrName>
                                        </p:attrNameLst>
                                      </p:cBhvr>
                                      <p:tavLst>
                                        <p:tav tm="0">
                                          <p:val>
                                            <p:strVal val="#ppt_x"/>
                                          </p:val>
                                        </p:tav>
                                        <p:tav tm="100000">
                                          <p:val>
                                            <p:strVal val="#ppt_x"/>
                                          </p:val>
                                        </p:tav>
                                      </p:tavLst>
                                    </p:anim>
                                    <p:anim calcmode="lin" valueType="num">
                                      <p:cBhvr additive="base">
                                        <p:cTn id="79" dur="500" fill="hold"/>
                                        <p:tgtEl>
                                          <p:spTgt spid="62"/>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0"/>
                                  </p:stCondLst>
                                  <p:childTnLst>
                                    <p:set>
                                      <p:cBhvr>
                                        <p:cTn id="81" dur="1" fill="hold">
                                          <p:stCondLst>
                                            <p:cond delay="0"/>
                                          </p:stCondLst>
                                        </p:cTn>
                                        <p:tgtEl>
                                          <p:spTgt spid="63"/>
                                        </p:tgtEl>
                                        <p:attrNameLst>
                                          <p:attrName>style.visibility</p:attrName>
                                        </p:attrNameLst>
                                      </p:cBhvr>
                                      <p:to>
                                        <p:strVal val="visible"/>
                                      </p:to>
                                    </p:set>
                                    <p:anim calcmode="lin" valueType="num">
                                      <p:cBhvr additive="base">
                                        <p:cTn id="82" dur="500" fill="hold"/>
                                        <p:tgtEl>
                                          <p:spTgt spid="63"/>
                                        </p:tgtEl>
                                        <p:attrNameLst>
                                          <p:attrName>ppt_x</p:attrName>
                                        </p:attrNameLst>
                                      </p:cBhvr>
                                      <p:tavLst>
                                        <p:tav tm="0">
                                          <p:val>
                                            <p:strVal val="#ppt_x"/>
                                          </p:val>
                                        </p:tav>
                                        <p:tav tm="100000">
                                          <p:val>
                                            <p:strVal val="#ppt_x"/>
                                          </p:val>
                                        </p:tav>
                                      </p:tavLst>
                                    </p:anim>
                                    <p:anim calcmode="lin" valueType="num">
                                      <p:cBhvr additive="base">
                                        <p:cTn id="83" dur="500" fill="hold"/>
                                        <p:tgtEl>
                                          <p:spTgt spid="63"/>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0"/>
                                  </p:stCondLst>
                                  <p:childTnLst>
                                    <p:set>
                                      <p:cBhvr>
                                        <p:cTn id="85" dur="1" fill="hold">
                                          <p:stCondLst>
                                            <p:cond delay="0"/>
                                          </p:stCondLst>
                                        </p:cTn>
                                        <p:tgtEl>
                                          <p:spTgt spid="64"/>
                                        </p:tgtEl>
                                        <p:attrNameLst>
                                          <p:attrName>style.visibility</p:attrName>
                                        </p:attrNameLst>
                                      </p:cBhvr>
                                      <p:to>
                                        <p:strVal val="visible"/>
                                      </p:to>
                                    </p:set>
                                    <p:anim calcmode="lin" valueType="num">
                                      <p:cBhvr additive="base">
                                        <p:cTn id="86" dur="500" fill="hold"/>
                                        <p:tgtEl>
                                          <p:spTgt spid="64"/>
                                        </p:tgtEl>
                                        <p:attrNameLst>
                                          <p:attrName>ppt_x</p:attrName>
                                        </p:attrNameLst>
                                      </p:cBhvr>
                                      <p:tavLst>
                                        <p:tav tm="0">
                                          <p:val>
                                            <p:strVal val="#ppt_x"/>
                                          </p:val>
                                        </p:tav>
                                        <p:tav tm="100000">
                                          <p:val>
                                            <p:strVal val="#ppt_x"/>
                                          </p:val>
                                        </p:tav>
                                      </p:tavLst>
                                    </p:anim>
                                    <p:anim calcmode="lin" valueType="num">
                                      <p:cBhvr additive="base">
                                        <p:cTn id="87" dur="500" fill="hold"/>
                                        <p:tgtEl>
                                          <p:spTgt spid="64"/>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0"/>
                                  </p:stCondLst>
                                  <p:childTnLst>
                                    <p:set>
                                      <p:cBhvr>
                                        <p:cTn id="89" dur="1" fill="hold">
                                          <p:stCondLst>
                                            <p:cond delay="0"/>
                                          </p:stCondLst>
                                        </p:cTn>
                                        <p:tgtEl>
                                          <p:spTgt spid="65"/>
                                        </p:tgtEl>
                                        <p:attrNameLst>
                                          <p:attrName>style.visibility</p:attrName>
                                        </p:attrNameLst>
                                      </p:cBhvr>
                                      <p:to>
                                        <p:strVal val="visible"/>
                                      </p:to>
                                    </p:set>
                                    <p:anim calcmode="lin" valueType="num">
                                      <p:cBhvr additive="base">
                                        <p:cTn id="90" dur="500" fill="hold"/>
                                        <p:tgtEl>
                                          <p:spTgt spid="65"/>
                                        </p:tgtEl>
                                        <p:attrNameLst>
                                          <p:attrName>ppt_x</p:attrName>
                                        </p:attrNameLst>
                                      </p:cBhvr>
                                      <p:tavLst>
                                        <p:tav tm="0">
                                          <p:val>
                                            <p:strVal val="#ppt_x"/>
                                          </p:val>
                                        </p:tav>
                                        <p:tav tm="100000">
                                          <p:val>
                                            <p:strVal val="#ppt_x"/>
                                          </p:val>
                                        </p:tav>
                                      </p:tavLst>
                                    </p:anim>
                                    <p:anim calcmode="lin" valueType="num">
                                      <p:cBhvr additive="base">
                                        <p:cTn id="91" dur="500" fill="hold"/>
                                        <p:tgtEl>
                                          <p:spTgt spid="65"/>
                                        </p:tgtEl>
                                        <p:attrNameLst>
                                          <p:attrName>ppt_y</p:attrName>
                                        </p:attrNameLst>
                                      </p:cBhvr>
                                      <p:tavLst>
                                        <p:tav tm="0">
                                          <p:val>
                                            <p:strVal val="1+#ppt_h/2"/>
                                          </p:val>
                                        </p:tav>
                                        <p:tav tm="100000">
                                          <p:val>
                                            <p:strVal val="#ppt_y"/>
                                          </p:val>
                                        </p:tav>
                                      </p:tavLst>
                                    </p:anim>
                                  </p:childTnLst>
                                </p:cTn>
                              </p:par>
                              <p:par>
                                <p:cTn id="92" presetID="2" presetClass="entr" presetSubtype="1" fill="hold" grpId="0" nodeType="withEffect">
                                  <p:stCondLst>
                                    <p:cond delay="0"/>
                                  </p:stCondLst>
                                  <p:childTnLst>
                                    <p:set>
                                      <p:cBhvr>
                                        <p:cTn id="93" dur="1" fill="hold">
                                          <p:stCondLst>
                                            <p:cond delay="0"/>
                                          </p:stCondLst>
                                        </p:cTn>
                                        <p:tgtEl>
                                          <p:spTgt spid="66"/>
                                        </p:tgtEl>
                                        <p:attrNameLst>
                                          <p:attrName>style.visibility</p:attrName>
                                        </p:attrNameLst>
                                      </p:cBhvr>
                                      <p:to>
                                        <p:strVal val="visible"/>
                                      </p:to>
                                    </p:set>
                                    <p:anim calcmode="lin" valueType="num">
                                      <p:cBhvr additive="base">
                                        <p:cTn id="94" dur="500" fill="hold"/>
                                        <p:tgtEl>
                                          <p:spTgt spid="66"/>
                                        </p:tgtEl>
                                        <p:attrNameLst>
                                          <p:attrName>ppt_x</p:attrName>
                                        </p:attrNameLst>
                                      </p:cBhvr>
                                      <p:tavLst>
                                        <p:tav tm="0">
                                          <p:val>
                                            <p:strVal val="#ppt_x"/>
                                          </p:val>
                                        </p:tav>
                                        <p:tav tm="100000">
                                          <p:val>
                                            <p:strVal val="#ppt_x"/>
                                          </p:val>
                                        </p:tav>
                                      </p:tavLst>
                                    </p:anim>
                                    <p:anim calcmode="lin" valueType="num">
                                      <p:cBhvr additive="base">
                                        <p:cTn id="95" dur="500" fill="hold"/>
                                        <p:tgtEl>
                                          <p:spTgt spid="66"/>
                                        </p:tgtEl>
                                        <p:attrNameLst>
                                          <p:attrName>ppt_y</p:attrName>
                                        </p:attrNameLst>
                                      </p:cBhvr>
                                      <p:tavLst>
                                        <p:tav tm="0">
                                          <p:val>
                                            <p:strVal val="0-#ppt_h/2"/>
                                          </p:val>
                                        </p:tav>
                                        <p:tav tm="100000">
                                          <p:val>
                                            <p:strVal val="#ppt_y"/>
                                          </p:val>
                                        </p:tav>
                                      </p:tavLst>
                                    </p:anim>
                                  </p:childTnLst>
                                </p:cTn>
                              </p:par>
                              <p:par>
                                <p:cTn id="96" presetID="2" presetClass="entr" presetSubtype="4" fill="hold" grpId="0" nodeType="withEffect">
                                  <p:stCondLst>
                                    <p:cond delay="0"/>
                                  </p:stCondLst>
                                  <p:childTnLst>
                                    <p:set>
                                      <p:cBhvr>
                                        <p:cTn id="97" dur="1" fill="hold">
                                          <p:stCondLst>
                                            <p:cond delay="0"/>
                                          </p:stCondLst>
                                        </p:cTn>
                                        <p:tgtEl>
                                          <p:spTgt spid="67"/>
                                        </p:tgtEl>
                                        <p:attrNameLst>
                                          <p:attrName>style.visibility</p:attrName>
                                        </p:attrNameLst>
                                      </p:cBhvr>
                                      <p:to>
                                        <p:strVal val="visible"/>
                                      </p:to>
                                    </p:set>
                                    <p:anim calcmode="lin" valueType="num">
                                      <p:cBhvr additive="base">
                                        <p:cTn id="98" dur="500" fill="hold"/>
                                        <p:tgtEl>
                                          <p:spTgt spid="67"/>
                                        </p:tgtEl>
                                        <p:attrNameLst>
                                          <p:attrName>ppt_x</p:attrName>
                                        </p:attrNameLst>
                                      </p:cBhvr>
                                      <p:tavLst>
                                        <p:tav tm="0">
                                          <p:val>
                                            <p:strVal val="#ppt_x"/>
                                          </p:val>
                                        </p:tav>
                                        <p:tav tm="100000">
                                          <p:val>
                                            <p:strVal val="#ppt_x"/>
                                          </p:val>
                                        </p:tav>
                                      </p:tavLst>
                                    </p:anim>
                                    <p:anim calcmode="lin" valueType="num">
                                      <p:cBhvr additive="base">
                                        <p:cTn id="99" dur="500" fill="hold"/>
                                        <p:tgtEl>
                                          <p:spTgt spid="67"/>
                                        </p:tgtEl>
                                        <p:attrNameLst>
                                          <p:attrName>ppt_y</p:attrName>
                                        </p:attrNameLst>
                                      </p:cBhvr>
                                      <p:tavLst>
                                        <p:tav tm="0">
                                          <p:val>
                                            <p:strVal val="1+#ppt_h/2"/>
                                          </p:val>
                                        </p:tav>
                                        <p:tav tm="100000">
                                          <p:val>
                                            <p:strVal val="#ppt_y"/>
                                          </p:val>
                                        </p:tav>
                                      </p:tavLst>
                                    </p:anim>
                                  </p:childTnLst>
                                </p:cTn>
                              </p:par>
                              <p:par>
                                <p:cTn id="100" presetID="2" presetClass="entr" presetSubtype="9" fill="hold" grpId="0" nodeType="withEffect">
                                  <p:stCondLst>
                                    <p:cond delay="0"/>
                                  </p:stCondLst>
                                  <p:childTnLst>
                                    <p:set>
                                      <p:cBhvr>
                                        <p:cTn id="101" dur="1" fill="hold">
                                          <p:stCondLst>
                                            <p:cond delay="0"/>
                                          </p:stCondLst>
                                        </p:cTn>
                                        <p:tgtEl>
                                          <p:spTgt spid="68"/>
                                        </p:tgtEl>
                                        <p:attrNameLst>
                                          <p:attrName>style.visibility</p:attrName>
                                        </p:attrNameLst>
                                      </p:cBhvr>
                                      <p:to>
                                        <p:strVal val="visible"/>
                                      </p:to>
                                    </p:set>
                                    <p:anim calcmode="lin" valueType="num">
                                      <p:cBhvr additive="base">
                                        <p:cTn id="102" dur="500" fill="hold"/>
                                        <p:tgtEl>
                                          <p:spTgt spid="68"/>
                                        </p:tgtEl>
                                        <p:attrNameLst>
                                          <p:attrName>ppt_x</p:attrName>
                                        </p:attrNameLst>
                                      </p:cBhvr>
                                      <p:tavLst>
                                        <p:tav tm="0">
                                          <p:val>
                                            <p:strVal val="0-#ppt_w/2"/>
                                          </p:val>
                                        </p:tav>
                                        <p:tav tm="100000">
                                          <p:val>
                                            <p:strVal val="#ppt_x"/>
                                          </p:val>
                                        </p:tav>
                                      </p:tavLst>
                                    </p:anim>
                                    <p:anim calcmode="lin" valueType="num">
                                      <p:cBhvr additive="base">
                                        <p:cTn id="103" dur="500" fill="hold"/>
                                        <p:tgtEl>
                                          <p:spTgt spid="68"/>
                                        </p:tgtEl>
                                        <p:attrNameLst>
                                          <p:attrName>ppt_y</p:attrName>
                                        </p:attrNameLst>
                                      </p:cBhvr>
                                      <p:tavLst>
                                        <p:tav tm="0">
                                          <p:val>
                                            <p:strVal val="0-#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69"/>
                                        </p:tgtEl>
                                        <p:attrNameLst>
                                          <p:attrName>style.visibility</p:attrName>
                                        </p:attrNameLst>
                                      </p:cBhvr>
                                      <p:to>
                                        <p:strVal val="visible"/>
                                      </p:to>
                                    </p:set>
                                    <p:anim calcmode="lin" valueType="num">
                                      <p:cBhvr additive="base">
                                        <p:cTn id="106" dur="500" fill="hold"/>
                                        <p:tgtEl>
                                          <p:spTgt spid="69"/>
                                        </p:tgtEl>
                                        <p:attrNameLst>
                                          <p:attrName>ppt_x</p:attrName>
                                        </p:attrNameLst>
                                      </p:cBhvr>
                                      <p:tavLst>
                                        <p:tav tm="0">
                                          <p:val>
                                            <p:strVal val="#ppt_x"/>
                                          </p:val>
                                        </p:tav>
                                        <p:tav tm="100000">
                                          <p:val>
                                            <p:strVal val="#ppt_x"/>
                                          </p:val>
                                        </p:tav>
                                      </p:tavLst>
                                    </p:anim>
                                    <p:anim calcmode="lin" valueType="num">
                                      <p:cBhvr additive="base">
                                        <p:cTn id="107" dur="500" fill="hold"/>
                                        <p:tgtEl>
                                          <p:spTgt spid="69"/>
                                        </p:tgtEl>
                                        <p:attrNameLst>
                                          <p:attrName>ppt_y</p:attrName>
                                        </p:attrNameLst>
                                      </p:cBhvr>
                                      <p:tavLst>
                                        <p:tav tm="0">
                                          <p:val>
                                            <p:strVal val="1+#ppt_h/2"/>
                                          </p:val>
                                        </p:tav>
                                        <p:tav tm="100000">
                                          <p:val>
                                            <p:strVal val="#ppt_y"/>
                                          </p:val>
                                        </p:tav>
                                      </p:tavLst>
                                    </p:anim>
                                  </p:childTnLst>
                                </p:cTn>
                              </p:par>
                              <p:par>
                                <p:cTn id="108" presetID="2" presetClass="entr" presetSubtype="9" fill="hold" grpId="0" nodeType="withEffect">
                                  <p:stCondLst>
                                    <p:cond delay="0"/>
                                  </p:stCondLst>
                                  <p:childTnLst>
                                    <p:set>
                                      <p:cBhvr>
                                        <p:cTn id="109" dur="1" fill="hold">
                                          <p:stCondLst>
                                            <p:cond delay="0"/>
                                          </p:stCondLst>
                                        </p:cTn>
                                        <p:tgtEl>
                                          <p:spTgt spid="70"/>
                                        </p:tgtEl>
                                        <p:attrNameLst>
                                          <p:attrName>style.visibility</p:attrName>
                                        </p:attrNameLst>
                                      </p:cBhvr>
                                      <p:to>
                                        <p:strVal val="visible"/>
                                      </p:to>
                                    </p:set>
                                    <p:anim calcmode="lin" valueType="num">
                                      <p:cBhvr additive="base">
                                        <p:cTn id="110" dur="500" fill="hold"/>
                                        <p:tgtEl>
                                          <p:spTgt spid="70"/>
                                        </p:tgtEl>
                                        <p:attrNameLst>
                                          <p:attrName>ppt_x</p:attrName>
                                        </p:attrNameLst>
                                      </p:cBhvr>
                                      <p:tavLst>
                                        <p:tav tm="0">
                                          <p:val>
                                            <p:strVal val="0-#ppt_w/2"/>
                                          </p:val>
                                        </p:tav>
                                        <p:tav tm="100000">
                                          <p:val>
                                            <p:strVal val="#ppt_x"/>
                                          </p:val>
                                        </p:tav>
                                      </p:tavLst>
                                    </p:anim>
                                    <p:anim calcmode="lin" valueType="num">
                                      <p:cBhvr additive="base">
                                        <p:cTn id="111" dur="500" fill="hold"/>
                                        <p:tgtEl>
                                          <p:spTgt spid="70"/>
                                        </p:tgtEl>
                                        <p:attrNameLst>
                                          <p:attrName>ppt_y</p:attrName>
                                        </p:attrNameLst>
                                      </p:cBhvr>
                                      <p:tavLst>
                                        <p:tav tm="0">
                                          <p:val>
                                            <p:strVal val="0-#ppt_h/2"/>
                                          </p:val>
                                        </p:tav>
                                        <p:tav tm="100000">
                                          <p:val>
                                            <p:strVal val="#ppt_y"/>
                                          </p:val>
                                        </p:tav>
                                      </p:tavLst>
                                    </p:anim>
                                  </p:childTnLst>
                                </p:cTn>
                              </p:par>
                              <p:par>
                                <p:cTn id="112" presetID="2" presetClass="entr" presetSubtype="12" fill="hold" nodeType="withEffect">
                                  <p:stCondLst>
                                    <p:cond delay="0"/>
                                  </p:stCondLst>
                                  <p:childTnLst>
                                    <p:set>
                                      <p:cBhvr>
                                        <p:cTn id="113" dur="1" fill="hold">
                                          <p:stCondLst>
                                            <p:cond delay="0"/>
                                          </p:stCondLst>
                                        </p:cTn>
                                        <p:tgtEl>
                                          <p:spTgt spid="71"/>
                                        </p:tgtEl>
                                        <p:attrNameLst>
                                          <p:attrName>style.visibility</p:attrName>
                                        </p:attrNameLst>
                                      </p:cBhvr>
                                      <p:to>
                                        <p:strVal val="visible"/>
                                      </p:to>
                                    </p:set>
                                    <p:anim calcmode="lin" valueType="num">
                                      <p:cBhvr additive="base">
                                        <p:cTn id="114" dur="500" fill="hold"/>
                                        <p:tgtEl>
                                          <p:spTgt spid="71"/>
                                        </p:tgtEl>
                                        <p:attrNameLst>
                                          <p:attrName>ppt_x</p:attrName>
                                        </p:attrNameLst>
                                      </p:cBhvr>
                                      <p:tavLst>
                                        <p:tav tm="0">
                                          <p:val>
                                            <p:strVal val="0-#ppt_w/2"/>
                                          </p:val>
                                        </p:tav>
                                        <p:tav tm="100000">
                                          <p:val>
                                            <p:strVal val="#ppt_x"/>
                                          </p:val>
                                        </p:tav>
                                      </p:tavLst>
                                    </p:anim>
                                    <p:anim calcmode="lin" valueType="num">
                                      <p:cBhvr additive="base">
                                        <p:cTn id="115" dur="500" fill="hold"/>
                                        <p:tgtEl>
                                          <p:spTgt spid="71"/>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80"/>
                                        </p:tgtEl>
                                        <p:attrNameLst>
                                          <p:attrName>style.visibility</p:attrName>
                                        </p:attrNameLst>
                                      </p:cBhvr>
                                      <p:to>
                                        <p:strVal val="visible"/>
                                      </p:to>
                                    </p:set>
                                    <p:anim calcmode="lin" valueType="num">
                                      <p:cBhvr additive="base">
                                        <p:cTn id="118" dur="500" fill="hold"/>
                                        <p:tgtEl>
                                          <p:spTgt spid="80"/>
                                        </p:tgtEl>
                                        <p:attrNameLst>
                                          <p:attrName>ppt_x</p:attrName>
                                        </p:attrNameLst>
                                      </p:cBhvr>
                                      <p:tavLst>
                                        <p:tav tm="0">
                                          <p:val>
                                            <p:strVal val="#ppt_x"/>
                                          </p:val>
                                        </p:tav>
                                        <p:tav tm="100000">
                                          <p:val>
                                            <p:strVal val="#ppt_x"/>
                                          </p:val>
                                        </p:tav>
                                      </p:tavLst>
                                    </p:anim>
                                    <p:anim calcmode="lin" valueType="num">
                                      <p:cBhvr additive="base">
                                        <p:cTn id="119" dur="500" fill="hold"/>
                                        <p:tgtEl>
                                          <p:spTgt spid="80"/>
                                        </p:tgtEl>
                                        <p:attrNameLst>
                                          <p:attrName>ppt_y</p:attrName>
                                        </p:attrNameLst>
                                      </p:cBhvr>
                                      <p:tavLst>
                                        <p:tav tm="0">
                                          <p:val>
                                            <p:strVal val="1+#ppt_h/2"/>
                                          </p:val>
                                        </p:tav>
                                        <p:tav tm="100000">
                                          <p:val>
                                            <p:strVal val="#ppt_y"/>
                                          </p:val>
                                        </p:tav>
                                      </p:tavLst>
                                    </p:anim>
                                  </p:childTnLst>
                                </p:cTn>
                              </p:par>
                              <p:par>
                                <p:cTn id="120" presetID="2" presetClass="entr" presetSubtype="4" fill="hold" grpId="0" nodeType="withEffect">
                                  <p:stCondLst>
                                    <p:cond delay="0"/>
                                  </p:stCondLst>
                                  <p:childTnLst>
                                    <p:set>
                                      <p:cBhvr>
                                        <p:cTn id="121" dur="1" fill="hold">
                                          <p:stCondLst>
                                            <p:cond delay="0"/>
                                          </p:stCondLst>
                                        </p:cTn>
                                        <p:tgtEl>
                                          <p:spTgt spid="81"/>
                                        </p:tgtEl>
                                        <p:attrNameLst>
                                          <p:attrName>style.visibility</p:attrName>
                                        </p:attrNameLst>
                                      </p:cBhvr>
                                      <p:to>
                                        <p:strVal val="visible"/>
                                      </p:to>
                                    </p:set>
                                    <p:anim calcmode="lin" valueType="num">
                                      <p:cBhvr additive="base">
                                        <p:cTn id="122" dur="500" fill="hold"/>
                                        <p:tgtEl>
                                          <p:spTgt spid="81"/>
                                        </p:tgtEl>
                                        <p:attrNameLst>
                                          <p:attrName>ppt_x</p:attrName>
                                        </p:attrNameLst>
                                      </p:cBhvr>
                                      <p:tavLst>
                                        <p:tav tm="0">
                                          <p:val>
                                            <p:strVal val="#ppt_x"/>
                                          </p:val>
                                        </p:tav>
                                        <p:tav tm="100000">
                                          <p:val>
                                            <p:strVal val="#ppt_x"/>
                                          </p:val>
                                        </p:tav>
                                      </p:tavLst>
                                    </p:anim>
                                    <p:anim calcmode="lin" valueType="num">
                                      <p:cBhvr additive="base">
                                        <p:cTn id="123" dur="500" fill="hold"/>
                                        <p:tgtEl>
                                          <p:spTgt spid="81"/>
                                        </p:tgtEl>
                                        <p:attrNameLst>
                                          <p:attrName>ppt_y</p:attrName>
                                        </p:attrNameLst>
                                      </p:cBhvr>
                                      <p:tavLst>
                                        <p:tav tm="0">
                                          <p:val>
                                            <p:strVal val="1+#ppt_h/2"/>
                                          </p:val>
                                        </p:tav>
                                        <p:tav tm="100000">
                                          <p:val>
                                            <p:strVal val="#ppt_y"/>
                                          </p:val>
                                        </p:tav>
                                      </p:tavLst>
                                    </p:anim>
                                  </p:childTnLst>
                                </p:cTn>
                              </p:par>
                              <p:par>
                                <p:cTn id="124" presetID="2" presetClass="entr" presetSubtype="4" fill="hold" grpId="0" nodeType="withEffect">
                                  <p:stCondLst>
                                    <p:cond delay="0"/>
                                  </p:stCondLst>
                                  <p:childTnLst>
                                    <p:set>
                                      <p:cBhvr>
                                        <p:cTn id="125" dur="1" fill="hold">
                                          <p:stCondLst>
                                            <p:cond delay="0"/>
                                          </p:stCondLst>
                                        </p:cTn>
                                        <p:tgtEl>
                                          <p:spTgt spid="82"/>
                                        </p:tgtEl>
                                        <p:attrNameLst>
                                          <p:attrName>style.visibility</p:attrName>
                                        </p:attrNameLst>
                                      </p:cBhvr>
                                      <p:to>
                                        <p:strVal val="visible"/>
                                      </p:to>
                                    </p:set>
                                    <p:anim calcmode="lin" valueType="num">
                                      <p:cBhvr additive="base">
                                        <p:cTn id="126" dur="500" fill="hold"/>
                                        <p:tgtEl>
                                          <p:spTgt spid="82"/>
                                        </p:tgtEl>
                                        <p:attrNameLst>
                                          <p:attrName>ppt_x</p:attrName>
                                        </p:attrNameLst>
                                      </p:cBhvr>
                                      <p:tavLst>
                                        <p:tav tm="0">
                                          <p:val>
                                            <p:strVal val="#ppt_x"/>
                                          </p:val>
                                        </p:tav>
                                        <p:tav tm="100000">
                                          <p:val>
                                            <p:strVal val="#ppt_x"/>
                                          </p:val>
                                        </p:tav>
                                      </p:tavLst>
                                    </p:anim>
                                    <p:anim calcmode="lin" valueType="num">
                                      <p:cBhvr additive="base">
                                        <p:cTn id="127" dur="500" fill="hold"/>
                                        <p:tgtEl>
                                          <p:spTgt spid="82"/>
                                        </p:tgtEl>
                                        <p:attrNameLst>
                                          <p:attrName>ppt_y</p:attrName>
                                        </p:attrNameLst>
                                      </p:cBhvr>
                                      <p:tavLst>
                                        <p:tav tm="0">
                                          <p:val>
                                            <p:strVal val="1+#ppt_h/2"/>
                                          </p:val>
                                        </p:tav>
                                        <p:tav tm="100000">
                                          <p:val>
                                            <p:strVal val="#ppt_y"/>
                                          </p:val>
                                        </p:tav>
                                      </p:tavLst>
                                    </p:anim>
                                  </p:childTnLst>
                                </p:cTn>
                              </p:par>
                              <p:par>
                                <p:cTn id="128" presetID="2" presetClass="entr" presetSubtype="4" fill="hold" grpId="0" nodeType="withEffect">
                                  <p:stCondLst>
                                    <p:cond delay="0"/>
                                  </p:stCondLst>
                                  <p:childTnLst>
                                    <p:set>
                                      <p:cBhvr>
                                        <p:cTn id="129" dur="1" fill="hold">
                                          <p:stCondLst>
                                            <p:cond delay="0"/>
                                          </p:stCondLst>
                                        </p:cTn>
                                        <p:tgtEl>
                                          <p:spTgt spid="83"/>
                                        </p:tgtEl>
                                        <p:attrNameLst>
                                          <p:attrName>style.visibility</p:attrName>
                                        </p:attrNameLst>
                                      </p:cBhvr>
                                      <p:to>
                                        <p:strVal val="visible"/>
                                      </p:to>
                                    </p:set>
                                    <p:anim calcmode="lin" valueType="num">
                                      <p:cBhvr additive="base">
                                        <p:cTn id="130" dur="500" fill="hold"/>
                                        <p:tgtEl>
                                          <p:spTgt spid="83"/>
                                        </p:tgtEl>
                                        <p:attrNameLst>
                                          <p:attrName>ppt_x</p:attrName>
                                        </p:attrNameLst>
                                      </p:cBhvr>
                                      <p:tavLst>
                                        <p:tav tm="0">
                                          <p:val>
                                            <p:strVal val="#ppt_x"/>
                                          </p:val>
                                        </p:tav>
                                        <p:tav tm="100000">
                                          <p:val>
                                            <p:strVal val="#ppt_x"/>
                                          </p:val>
                                        </p:tav>
                                      </p:tavLst>
                                    </p:anim>
                                    <p:anim calcmode="lin" valueType="num">
                                      <p:cBhvr additive="base">
                                        <p:cTn id="131" dur="500" fill="hold"/>
                                        <p:tgtEl>
                                          <p:spTgt spid="83"/>
                                        </p:tgtEl>
                                        <p:attrNameLst>
                                          <p:attrName>ppt_y</p:attrName>
                                        </p:attrNameLst>
                                      </p:cBhvr>
                                      <p:tavLst>
                                        <p:tav tm="0">
                                          <p:val>
                                            <p:strVal val="1+#ppt_h/2"/>
                                          </p:val>
                                        </p:tav>
                                        <p:tav tm="100000">
                                          <p:val>
                                            <p:strVal val="#ppt_y"/>
                                          </p:val>
                                        </p:tav>
                                      </p:tavLst>
                                    </p:anim>
                                  </p:childTnLst>
                                </p:cTn>
                              </p:par>
                              <p:par>
                                <p:cTn id="132" presetID="2" presetClass="entr" presetSubtype="12" fill="hold" grpId="0" nodeType="withEffect">
                                  <p:stCondLst>
                                    <p:cond delay="0"/>
                                  </p:stCondLst>
                                  <p:childTnLst>
                                    <p:set>
                                      <p:cBhvr>
                                        <p:cTn id="133" dur="1" fill="hold">
                                          <p:stCondLst>
                                            <p:cond delay="0"/>
                                          </p:stCondLst>
                                        </p:cTn>
                                        <p:tgtEl>
                                          <p:spTgt spid="84"/>
                                        </p:tgtEl>
                                        <p:attrNameLst>
                                          <p:attrName>style.visibility</p:attrName>
                                        </p:attrNameLst>
                                      </p:cBhvr>
                                      <p:to>
                                        <p:strVal val="visible"/>
                                      </p:to>
                                    </p:set>
                                    <p:anim calcmode="lin" valueType="num">
                                      <p:cBhvr additive="base">
                                        <p:cTn id="134" dur="500" fill="hold"/>
                                        <p:tgtEl>
                                          <p:spTgt spid="84"/>
                                        </p:tgtEl>
                                        <p:attrNameLst>
                                          <p:attrName>ppt_x</p:attrName>
                                        </p:attrNameLst>
                                      </p:cBhvr>
                                      <p:tavLst>
                                        <p:tav tm="0">
                                          <p:val>
                                            <p:strVal val="0-#ppt_w/2"/>
                                          </p:val>
                                        </p:tav>
                                        <p:tav tm="100000">
                                          <p:val>
                                            <p:strVal val="#ppt_x"/>
                                          </p:val>
                                        </p:tav>
                                      </p:tavLst>
                                    </p:anim>
                                    <p:anim calcmode="lin" valueType="num">
                                      <p:cBhvr additive="base">
                                        <p:cTn id="135" dur="500" fill="hold"/>
                                        <p:tgtEl>
                                          <p:spTgt spid="84"/>
                                        </p:tgtEl>
                                        <p:attrNameLst>
                                          <p:attrName>ppt_y</p:attrName>
                                        </p:attrNameLst>
                                      </p:cBhvr>
                                      <p:tavLst>
                                        <p:tav tm="0">
                                          <p:val>
                                            <p:strVal val="1+#ppt_h/2"/>
                                          </p:val>
                                        </p:tav>
                                        <p:tav tm="100000">
                                          <p:val>
                                            <p:strVal val="#ppt_y"/>
                                          </p:val>
                                        </p:tav>
                                      </p:tavLst>
                                    </p:anim>
                                  </p:childTnLst>
                                </p:cTn>
                              </p:par>
                              <p:par>
                                <p:cTn id="136" presetID="2" presetClass="entr" presetSubtype="4" fill="hold" grpId="0" nodeType="withEffect">
                                  <p:stCondLst>
                                    <p:cond delay="0"/>
                                  </p:stCondLst>
                                  <p:childTnLst>
                                    <p:set>
                                      <p:cBhvr>
                                        <p:cTn id="137" dur="1" fill="hold">
                                          <p:stCondLst>
                                            <p:cond delay="0"/>
                                          </p:stCondLst>
                                        </p:cTn>
                                        <p:tgtEl>
                                          <p:spTgt spid="85"/>
                                        </p:tgtEl>
                                        <p:attrNameLst>
                                          <p:attrName>style.visibility</p:attrName>
                                        </p:attrNameLst>
                                      </p:cBhvr>
                                      <p:to>
                                        <p:strVal val="visible"/>
                                      </p:to>
                                    </p:set>
                                    <p:anim calcmode="lin" valueType="num">
                                      <p:cBhvr additive="base">
                                        <p:cTn id="138" dur="500" fill="hold"/>
                                        <p:tgtEl>
                                          <p:spTgt spid="85"/>
                                        </p:tgtEl>
                                        <p:attrNameLst>
                                          <p:attrName>ppt_x</p:attrName>
                                        </p:attrNameLst>
                                      </p:cBhvr>
                                      <p:tavLst>
                                        <p:tav tm="0">
                                          <p:val>
                                            <p:strVal val="#ppt_x"/>
                                          </p:val>
                                        </p:tav>
                                        <p:tav tm="100000">
                                          <p:val>
                                            <p:strVal val="#ppt_x"/>
                                          </p:val>
                                        </p:tav>
                                      </p:tavLst>
                                    </p:anim>
                                    <p:anim calcmode="lin" valueType="num">
                                      <p:cBhvr additive="base">
                                        <p:cTn id="139" dur="500" fill="hold"/>
                                        <p:tgtEl>
                                          <p:spTgt spid="85"/>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0"/>
                                  </p:stCondLst>
                                  <p:childTnLst>
                                    <p:set>
                                      <p:cBhvr>
                                        <p:cTn id="141" dur="1" fill="hold">
                                          <p:stCondLst>
                                            <p:cond delay="0"/>
                                          </p:stCondLst>
                                        </p:cTn>
                                        <p:tgtEl>
                                          <p:spTgt spid="86"/>
                                        </p:tgtEl>
                                        <p:attrNameLst>
                                          <p:attrName>style.visibility</p:attrName>
                                        </p:attrNameLst>
                                      </p:cBhvr>
                                      <p:to>
                                        <p:strVal val="visible"/>
                                      </p:to>
                                    </p:set>
                                    <p:anim calcmode="lin" valueType="num">
                                      <p:cBhvr additive="base">
                                        <p:cTn id="142" dur="500" fill="hold"/>
                                        <p:tgtEl>
                                          <p:spTgt spid="86"/>
                                        </p:tgtEl>
                                        <p:attrNameLst>
                                          <p:attrName>ppt_x</p:attrName>
                                        </p:attrNameLst>
                                      </p:cBhvr>
                                      <p:tavLst>
                                        <p:tav tm="0">
                                          <p:val>
                                            <p:strVal val="#ppt_x"/>
                                          </p:val>
                                        </p:tav>
                                        <p:tav tm="100000">
                                          <p:val>
                                            <p:strVal val="#ppt_x"/>
                                          </p:val>
                                        </p:tav>
                                      </p:tavLst>
                                    </p:anim>
                                    <p:anim calcmode="lin" valueType="num">
                                      <p:cBhvr additive="base">
                                        <p:cTn id="143" dur="500" fill="hold"/>
                                        <p:tgtEl>
                                          <p:spTgt spid="86"/>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87"/>
                                        </p:tgtEl>
                                        <p:attrNameLst>
                                          <p:attrName>style.visibility</p:attrName>
                                        </p:attrNameLst>
                                      </p:cBhvr>
                                      <p:to>
                                        <p:strVal val="visible"/>
                                      </p:to>
                                    </p:set>
                                    <p:anim calcmode="lin" valueType="num">
                                      <p:cBhvr additive="base">
                                        <p:cTn id="146" dur="500" fill="hold"/>
                                        <p:tgtEl>
                                          <p:spTgt spid="87"/>
                                        </p:tgtEl>
                                        <p:attrNameLst>
                                          <p:attrName>ppt_x</p:attrName>
                                        </p:attrNameLst>
                                      </p:cBhvr>
                                      <p:tavLst>
                                        <p:tav tm="0">
                                          <p:val>
                                            <p:strVal val="#ppt_x"/>
                                          </p:val>
                                        </p:tav>
                                        <p:tav tm="100000">
                                          <p:val>
                                            <p:strVal val="#ppt_x"/>
                                          </p:val>
                                        </p:tav>
                                      </p:tavLst>
                                    </p:anim>
                                    <p:anim calcmode="lin" valueType="num">
                                      <p:cBhvr additive="base">
                                        <p:cTn id="147" dur="500" fill="hold"/>
                                        <p:tgtEl>
                                          <p:spTgt spid="87"/>
                                        </p:tgtEl>
                                        <p:attrNameLst>
                                          <p:attrName>ppt_y</p:attrName>
                                        </p:attrNameLst>
                                      </p:cBhvr>
                                      <p:tavLst>
                                        <p:tav tm="0">
                                          <p:val>
                                            <p:strVal val="1+#ppt_h/2"/>
                                          </p:val>
                                        </p:tav>
                                        <p:tav tm="100000">
                                          <p:val>
                                            <p:strVal val="#ppt_y"/>
                                          </p:val>
                                        </p:tav>
                                      </p:tavLst>
                                    </p:anim>
                                  </p:childTnLst>
                                </p:cTn>
                              </p:par>
                              <p:par>
                                <p:cTn id="148" presetID="2" presetClass="entr" presetSubtype="8" fill="hold" nodeType="withEffect">
                                  <p:stCondLst>
                                    <p:cond delay="0"/>
                                  </p:stCondLst>
                                  <p:childTnLst>
                                    <p:set>
                                      <p:cBhvr>
                                        <p:cTn id="149" dur="1" fill="hold">
                                          <p:stCondLst>
                                            <p:cond delay="0"/>
                                          </p:stCondLst>
                                        </p:cTn>
                                        <p:tgtEl>
                                          <p:spTgt spid="88"/>
                                        </p:tgtEl>
                                        <p:attrNameLst>
                                          <p:attrName>style.visibility</p:attrName>
                                        </p:attrNameLst>
                                      </p:cBhvr>
                                      <p:to>
                                        <p:strVal val="visible"/>
                                      </p:to>
                                    </p:set>
                                    <p:anim calcmode="lin" valueType="num">
                                      <p:cBhvr additive="base">
                                        <p:cTn id="150" dur="500" fill="hold"/>
                                        <p:tgtEl>
                                          <p:spTgt spid="88"/>
                                        </p:tgtEl>
                                        <p:attrNameLst>
                                          <p:attrName>ppt_x</p:attrName>
                                        </p:attrNameLst>
                                      </p:cBhvr>
                                      <p:tavLst>
                                        <p:tav tm="0">
                                          <p:val>
                                            <p:strVal val="0-#ppt_w/2"/>
                                          </p:val>
                                        </p:tav>
                                        <p:tav tm="100000">
                                          <p:val>
                                            <p:strVal val="#ppt_x"/>
                                          </p:val>
                                        </p:tav>
                                      </p:tavLst>
                                    </p:anim>
                                    <p:anim calcmode="lin" valueType="num">
                                      <p:cBhvr additive="base">
                                        <p:cTn id="151" dur="500" fill="hold"/>
                                        <p:tgtEl>
                                          <p:spTgt spid="88"/>
                                        </p:tgtEl>
                                        <p:attrNameLst>
                                          <p:attrName>ppt_y</p:attrName>
                                        </p:attrNameLst>
                                      </p:cBhvr>
                                      <p:tavLst>
                                        <p:tav tm="0">
                                          <p:val>
                                            <p:strVal val="#ppt_y"/>
                                          </p:val>
                                        </p:tav>
                                        <p:tav tm="100000">
                                          <p:val>
                                            <p:strVal val="#ppt_y"/>
                                          </p:val>
                                        </p:tav>
                                      </p:tavLst>
                                    </p:anim>
                                  </p:childTnLst>
                                </p:cTn>
                              </p:par>
                              <p:par>
                                <p:cTn id="152" presetID="2" presetClass="entr" presetSubtype="4" fill="hold" grpId="0" nodeType="withEffect">
                                  <p:stCondLst>
                                    <p:cond delay="0"/>
                                  </p:stCondLst>
                                  <p:childTnLst>
                                    <p:set>
                                      <p:cBhvr>
                                        <p:cTn id="153" dur="1" fill="hold">
                                          <p:stCondLst>
                                            <p:cond delay="0"/>
                                          </p:stCondLst>
                                        </p:cTn>
                                        <p:tgtEl>
                                          <p:spTgt spid="91"/>
                                        </p:tgtEl>
                                        <p:attrNameLst>
                                          <p:attrName>style.visibility</p:attrName>
                                        </p:attrNameLst>
                                      </p:cBhvr>
                                      <p:to>
                                        <p:strVal val="visible"/>
                                      </p:to>
                                    </p:set>
                                    <p:anim calcmode="lin" valueType="num">
                                      <p:cBhvr additive="base">
                                        <p:cTn id="154" dur="500" fill="hold"/>
                                        <p:tgtEl>
                                          <p:spTgt spid="91"/>
                                        </p:tgtEl>
                                        <p:attrNameLst>
                                          <p:attrName>ppt_x</p:attrName>
                                        </p:attrNameLst>
                                      </p:cBhvr>
                                      <p:tavLst>
                                        <p:tav tm="0">
                                          <p:val>
                                            <p:strVal val="#ppt_x"/>
                                          </p:val>
                                        </p:tav>
                                        <p:tav tm="100000">
                                          <p:val>
                                            <p:strVal val="#ppt_x"/>
                                          </p:val>
                                        </p:tav>
                                      </p:tavLst>
                                    </p:anim>
                                    <p:anim calcmode="lin" valueType="num">
                                      <p:cBhvr additive="base">
                                        <p:cTn id="155" dur="500" fill="hold"/>
                                        <p:tgtEl>
                                          <p:spTgt spid="91"/>
                                        </p:tgtEl>
                                        <p:attrNameLst>
                                          <p:attrName>ppt_y</p:attrName>
                                        </p:attrNameLst>
                                      </p:cBhvr>
                                      <p:tavLst>
                                        <p:tav tm="0">
                                          <p:val>
                                            <p:strVal val="1+#ppt_h/2"/>
                                          </p:val>
                                        </p:tav>
                                        <p:tav tm="100000">
                                          <p:val>
                                            <p:strVal val="#ppt_y"/>
                                          </p:val>
                                        </p:tav>
                                      </p:tavLst>
                                    </p:anim>
                                  </p:childTnLst>
                                </p:cTn>
                              </p:par>
                              <p:par>
                                <p:cTn id="156" presetID="2" presetClass="entr" presetSubtype="4" fill="hold" grpId="0" nodeType="withEffect">
                                  <p:stCondLst>
                                    <p:cond delay="0"/>
                                  </p:stCondLst>
                                  <p:childTnLst>
                                    <p:set>
                                      <p:cBhvr>
                                        <p:cTn id="157" dur="1" fill="hold">
                                          <p:stCondLst>
                                            <p:cond delay="0"/>
                                          </p:stCondLst>
                                        </p:cTn>
                                        <p:tgtEl>
                                          <p:spTgt spid="92"/>
                                        </p:tgtEl>
                                        <p:attrNameLst>
                                          <p:attrName>style.visibility</p:attrName>
                                        </p:attrNameLst>
                                      </p:cBhvr>
                                      <p:to>
                                        <p:strVal val="visible"/>
                                      </p:to>
                                    </p:set>
                                    <p:anim calcmode="lin" valueType="num">
                                      <p:cBhvr additive="base">
                                        <p:cTn id="158" dur="500" fill="hold"/>
                                        <p:tgtEl>
                                          <p:spTgt spid="92"/>
                                        </p:tgtEl>
                                        <p:attrNameLst>
                                          <p:attrName>ppt_x</p:attrName>
                                        </p:attrNameLst>
                                      </p:cBhvr>
                                      <p:tavLst>
                                        <p:tav tm="0">
                                          <p:val>
                                            <p:strVal val="#ppt_x"/>
                                          </p:val>
                                        </p:tav>
                                        <p:tav tm="100000">
                                          <p:val>
                                            <p:strVal val="#ppt_x"/>
                                          </p:val>
                                        </p:tav>
                                      </p:tavLst>
                                    </p:anim>
                                    <p:anim calcmode="lin" valueType="num">
                                      <p:cBhvr additive="base">
                                        <p:cTn id="159" dur="500" fill="hold"/>
                                        <p:tgtEl>
                                          <p:spTgt spid="92"/>
                                        </p:tgtEl>
                                        <p:attrNameLst>
                                          <p:attrName>ppt_y</p:attrName>
                                        </p:attrNameLst>
                                      </p:cBhvr>
                                      <p:tavLst>
                                        <p:tav tm="0">
                                          <p:val>
                                            <p:strVal val="1+#ppt_h/2"/>
                                          </p:val>
                                        </p:tav>
                                        <p:tav tm="100000">
                                          <p:val>
                                            <p:strVal val="#ppt_y"/>
                                          </p:val>
                                        </p:tav>
                                      </p:tavLst>
                                    </p:anim>
                                  </p:childTnLst>
                                </p:cTn>
                              </p:par>
                              <p:par>
                                <p:cTn id="160" presetID="2" presetClass="entr" presetSubtype="4" fill="hold" grpId="0" nodeType="withEffect">
                                  <p:stCondLst>
                                    <p:cond delay="0"/>
                                  </p:stCondLst>
                                  <p:childTnLst>
                                    <p:set>
                                      <p:cBhvr>
                                        <p:cTn id="161" dur="1" fill="hold">
                                          <p:stCondLst>
                                            <p:cond delay="0"/>
                                          </p:stCondLst>
                                        </p:cTn>
                                        <p:tgtEl>
                                          <p:spTgt spid="93"/>
                                        </p:tgtEl>
                                        <p:attrNameLst>
                                          <p:attrName>style.visibility</p:attrName>
                                        </p:attrNameLst>
                                      </p:cBhvr>
                                      <p:to>
                                        <p:strVal val="visible"/>
                                      </p:to>
                                    </p:set>
                                    <p:anim calcmode="lin" valueType="num">
                                      <p:cBhvr additive="base">
                                        <p:cTn id="162" dur="500" fill="hold"/>
                                        <p:tgtEl>
                                          <p:spTgt spid="93"/>
                                        </p:tgtEl>
                                        <p:attrNameLst>
                                          <p:attrName>ppt_x</p:attrName>
                                        </p:attrNameLst>
                                      </p:cBhvr>
                                      <p:tavLst>
                                        <p:tav tm="0">
                                          <p:val>
                                            <p:strVal val="#ppt_x"/>
                                          </p:val>
                                        </p:tav>
                                        <p:tav tm="100000">
                                          <p:val>
                                            <p:strVal val="#ppt_x"/>
                                          </p:val>
                                        </p:tav>
                                      </p:tavLst>
                                    </p:anim>
                                    <p:anim calcmode="lin" valueType="num">
                                      <p:cBhvr additive="base">
                                        <p:cTn id="163" dur="500" fill="hold"/>
                                        <p:tgtEl>
                                          <p:spTgt spid="93"/>
                                        </p:tgtEl>
                                        <p:attrNameLst>
                                          <p:attrName>ppt_y</p:attrName>
                                        </p:attrNameLst>
                                      </p:cBhvr>
                                      <p:tavLst>
                                        <p:tav tm="0">
                                          <p:val>
                                            <p:strVal val="1+#ppt_h/2"/>
                                          </p:val>
                                        </p:tav>
                                        <p:tav tm="100000">
                                          <p:val>
                                            <p:strVal val="#ppt_y"/>
                                          </p:val>
                                        </p:tav>
                                      </p:tavLst>
                                    </p:anim>
                                  </p:childTnLst>
                                </p:cTn>
                              </p:par>
                              <p:par>
                                <p:cTn id="164" presetID="2" presetClass="entr" presetSubtype="4" fill="hold" grpId="0" nodeType="withEffect">
                                  <p:stCondLst>
                                    <p:cond delay="0"/>
                                  </p:stCondLst>
                                  <p:childTnLst>
                                    <p:set>
                                      <p:cBhvr>
                                        <p:cTn id="165" dur="1" fill="hold">
                                          <p:stCondLst>
                                            <p:cond delay="0"/>
                                          </p:stCondLst>
                                        </p:cTn>
                                        <p:tgtEl>
                                          <p:spTgt spid="94"/>
                                        </p:tgtEl>
                                        <p:attrNameLst>
                                          <p:attrName>style.visibility</p:attrName>
                                        </p:attrNameLst>
                                      </p:cBhvr>
                                      <p:to>
                                        <p:strVal val="visible"/>
                                      </p:to>
                                    </p:set>
                                    <p:anim calcmode="lin" valueType="num">
                                      <p:cBhvr additive="base">
                                        <p:cTn id="166" dur="500" fill="hold"/>
                                        <p:tgtEl>
                                          <p:spTgt spid="94"/>
                                        </p:tgtEl>
                                        <p:attrNameLst>
                                          <p:attrName>ppt_x</p:attrName>
                                        </p:attrNameLst>
                                      </p:cBhvr>
                                      <p:tavLst>
                                        <p:tav tm="0">
                                          <p:val>
                                            <p:strVal val="#ppt_x"/>
                                          </p:val>
                                        </p:tav>
                                        <p:tav tm="100000">
                                          <p:val>
                                            <p:strVal val="#ppt_x"/>
                                          </p:val>
                                        </p:tav>
                                      </p:tavLst>
                                    </p:anim>
                                    <p:anim calcmode="lin" valueType="num">
                                      <p:cBhvr additive="base">
                                        <p:cTn id="167" dur="500" fill="hold"/>
                                        <p:tgtEl>
                                          <p:spTgt spid="94"/>
                                        </p:tgtEl>
                                        <p:attrNameLst>
                                          <p:attrName>ppt_y</p:attrName>
                                        </p:attrNameLst>
                                      </p:cBhvr>
                                      <p:tavLst>
                                        <p:tav tm="0">
                                          <p:val>
                                            <p:strVal val="1+#ppt_h/2"/>
                                          </p:val>
                                        </p:tav>
                                        <p:tav tm="100000">
                                          <p:val>
                                            <p:strVal val="#ppt_y"/>
                                          </p:val>
                                        </p:tav>
                                      </p:tavLst>
                                    </p:anim>
                                  </p:childTnLst>
                                </p:cTn>
                              </p:par>
                              <p:par>
                                <p:cTn id="168" presetID="2" presetClass="entr" presetSubtype="4" fill="hold" grpId="0" nodeType="withEffect">
                                  <p:stCondLst>
                                    <p:cond delay="0"/>
                                  </p:stCondLst>
                                  <p:childTnLst>
                                    <p:set>
                                      <p:cBhvr>
                                        <p:cTn id="169" dur="1" fill="hold">
                                          <p:stCondLst>
                                            <p:cond delay="0"/>
                                          </p:stCondLst>
                                        </p:cTn>
                                        <p:tgtEl>
                                          <p:spTgt spid="95"/>
                                        </p:tgtEl>
                                        <p:attrNameLst>
                                          <p:attrName>style.visibility</p:attrName>
                                        </p:attrNameLst>
                                      </p:cBhvr>
                                      <p:to>
                                        <p:strVal val="visible"/>
                                      </p:to>
                                    </p:set>
                                    <p:anim calcmode="lin" valueType="num">
                                      <p:cBhvr additive="base">
                                        <p:cTn id="170" dur="500" fill="hold"/>
                                        <p:tgtEl>
                                          <p:spTgt spid="95"/>
                                        </p:tgtEl>
                                        <p:attrNameLst>
                                          <p:attrName>ppt_x</p:attrName>
                                        </p:attrNameLst>
                                      </p:cBhvr>
                                      <p:tavLst>
                                        <p:tav tm="0">
                                          <p:val>
                                            <p:strVal val="#ppt_x"/>
                                          </p:val>
                                        </p:tav>
                                        <p:tav tm="100000">
                                          <p:val>
                                            <p:strVal val="#ppt_x"/>
                                          </p:val>
                                        </p:tav>
                                      </p:tavLst>
                                    </p:anim>
                                    <p:anim calcmode="lin" valueType="num">
                                      <p:cBhvr additive="base">
                                        <p:cTn id="171" dur="500" fill="hold"/>
                                        <p:tgtEl>
                                          <p:spTgt spid="95"/>
                                        </p:tgtEl>
                                        <p:attrNameLst>
                                          <p:attrName>ppt_y</p:attrName>
                                        </p:attrNameLst>
                                      </p:cBhvr>
                                      <p:tavLst>
                                        <p:tav tm="0">
                                          <p:val>
                                            <p:strVal val="1+#ppt_h/2"/>
                                          </p:val>
                                        </p:tav>
                                        <p:tav tm="100000">
                                          <p:val>
                                            <p:strVal val="#ppt_y"/>
                                          </p:val>
                                        </p:tav>
                                      </p:tavLst>
                                    </p:anim>
                                  </p:childTnLst>
                                </p:cTn>
                              </p:par>
                              <p:par>
                                <p:cTn id="172" presetID="2" presetClass="entr" presetSubtype="8" fill="hold" grpId="0" nodeType="withEffect">
                                  <p:stCondLst>
                                    <p:cond delay="0"/>
                                  </p:stCondLst>
                                  <p:childTnLst>
                                    <p:set>
                                      <p:cBhvr>
                                        <p:cTn id="173" dur="1" fill="hold">
                                          <p:stCondLst>
                                            <p:cond delay="0"/>
                                          </p:stCondLst>
                                        </p:cTn>
                                        <p:tgtEl>
                                          <p:spTgt spid="96"/>
                                        </p:tgtEl>
                                        <p:attrNameLst>
                                          <p:attrName>style.visibility</p:attrName>
                                        </p:attrNameLst>
                                      </p:cBhvr>
                                      <p:to>
                                        <p:strVal val="visible"/>
                                      </p:to>
                                    </p:set>
                                    <p:anim calcmode="lin" valueType="num">
                                      <p:cBhvr additive="base">
                                        <p:cTn id="174" dur="500" fill="hold"/>
                                        <p:tgtEl>
                                          <p:spTgt spid="96"/>
                                        </p:tgtEl>
                                        <p:attrNameLst>
                                          <p:attrName>ppt_x</p:attrName>
                                        </p:attrNameLst>
                                      </p:cBhvr>
                                      <p:tavLst>
                                        <p:tav tm="0">
                                          <p:val>
                                            <p:strVal val="0-#ppt_w/2"/>
                                          </p:val>
                                        </p:tav>
                                        <p:tav tm="100000">
                                          <p:val>
                                            <p:strVal val="#ppt_x"/>
                                          </p:val>
                                        </p:tav>
                                      </p:tavLst>
                                    </p:anim>
                                    <p:anim calcmode="lin" valueType="num">
                                      <p:cBhvr additive="base">
                                        <p:cTn id="175" dur="500" fill="hold"/>
                                        <p:tgtEl>
                                          <p:spTgt spid="96"/>
                                        </p:tgtEl>
                                        <p:attrNameLst>
                                          <p:attrName>ppt_y</p:attrName>
                                        </p:attrNameLst>
                                      </p:cBhvr>
                                      <p:tavLst>
                                        <p:tav tm="0">
                                          <p:val>
                                            <p:strVal val="#ppt_y"/>
                                          </p:val>
                                        </p:tav>
                                        <p:tav tm="100000">
                                          <p:val>
                                            <p:strVal val="#ppt_y"/>
                                          </p:val>
                                        </p:tav>
                                      </p:tavLst>
                                    </p:anim>
                                  </p:childTnLst>
                                </p:cTn>
                              </p:par>
                              <p:par>
                                <p:cTn id="176" presetID="2" presetClass="entr" presetSubtype="4" fill="hold" grpId="0" nodeType="withEffect">
                                  <p:stCondLst>
                                    <p:cond delay="0"/>
                                  </p:stCondLst>
                                  <p:childTnLst>
                                    <p:set>
                                      <p:cBhvr>
                                        <p:cTn id="177" dur="1" fill="hold">
                                          <p:stCondLst>
                                            <p:cond delay="0"/>
                                          </p:stCondLst>
                                        </p:cTn>
                                        <p:tgtEl>
                                          <p:spTgt spid="97"/>
                                        </p:tgtEl>
                                        <p:attrNameLst>
                                          <p:attrName>style.visibility</p:attrName>
                                        </p:attrNameLst>
                                      </p:cBhvr>
                                      <p:to>
                                        <p:strVal val="visible"/>
                                      </p:to>
                                    </p:set>
                                    <p:anim calcmode="lin" valueType="num">
                                      <p:cBhvr additive="base">
                                        <p:cTn id="178" dur="500" fill="hold"/>
                                        <p:tgtEl>
                                          <p:spTgt spid="97"/>
                                        </p:tgtEl>
                                        <p:attrNameLst>
                                          <p:attrName>ppt_x</p:attrName>
                                        </p:attrNameLst>
                                      </p:cBhvr>
                                      <p:tavLst>
                                        <p:tav tm="0">
                                          <p:val>
                                            <p:strVal val="#ppt_x"/>
                                          </p:val>
                                        </p:tav>
                                        <p:tav tm="100000">
                                          <p:val>
                                            <p:strVal val="#ppt_x"/>
                                          </p:val>
                                        </p:tav>
                                      </p:tavLst>
                                    </p:anim>
                                    <p:anim calcmode="lin" valueType="num">
                                      <p:cBhvr additive="base">
                                        <p:cTn id="179" dur="500" fill="hold"/>
                                        <p:tgtEl>
                                          <p:spTgt spid="97"/>
                                        </p:tgtEl>
                                        <p:attrNameLst>
                                          <p:attrName>ppt_y</p:attrName>
                                        </p:attrNameLst>
                                      </p:cBhvr>
                                      <p:tavLst>
                                        <p:tav tm="0">
                                          <p:val>
                                            <p:strVal val="1+#ppt_h/2"/>
                                          </p:val>
                                        </p:tav>
                                        <p:tav tm="100000">
                                          <p:val>
                                            <p:strVal val="#ppt_y"/>
                                          </p:val>
                                        </p:tav>
                                      </p:tavLst>
                                    </p:anim>
                                  </p:childTnLst>
                                </p:cTn>
                              </p:par>
                              <p:par>
                                <p:cTn id="180" presetID="2" presetClass="entr" presetSubtype="4" fill="hold" grpId="0" nodeType="withEffect">
                                  <p:stCondLst>
                                    <p:cond delay="0"/>
                                  </p:stCondLst>
                                  <p:childTnLst>
                                    <p:set>
                                      <p:cBhvr>
                                        <p:cTn id="181" dur="1" fill="hold">
                                          <p:stCondLst>
                                            <p:cond delay="0"/>
                                          </p:stCondLst>
                                        </p:cTn>
                                        <p:tgtEl>
                                          <p:spTgt spid="98"/>
                                        </p:tgtEl>
                                        <p:attrNameLst>
                                          <p:attrName>style.visibility</p:attrName>
                                        </p:attrNameLst>
                                      </p:cBhvr>
                                      <p:to>
                                        <p:strVal val="visible"/>
                                      </p:to>
                                    </p:set>
                                    <p:anim calcmode="lin" valueType="num">
                                      <p:cBhvr additive="base">
                                        <p:cTn id="182" dur="500" fill="hold"/>
                                        <p:tgtEl>
                                          <p:spTgt spid="98"/>
                                        </p:tgtEl>
                                        <p:attrNameLst>
                                          <p:attrName>ppt_x</p:attrName>
                                        </p:attrNameLst>
                                      </p:cBhvr>
                                      <p:tavLst>
                                        <p:tav tm="0">
                                          <p:val>
                                            <p:strVal val="#ppt_x"/>
                                          </p:val>
                                        </p:tav>
                                        <p:tav tm="100000">
                                          <p:val>
                                            <p:strVal val="#ppt_x"/>
                                          </p:val>
                                        </p:tav>
                                      </p:tavLst>
                                    </p:anim>
                                    <p:anim calcmode="lin" valueType="num">
                                      <p:cBhvr additive="base">
                                        <p:cTn id="183" dur="500" fill="hold"/>
                                        <p:tgtEl>
                                          <p:spTgt spid="98"/>
                                        </p:tgtEl>
                                        <p:attrNameLst>
                                          <p:attrName>ppt_y</p:attrName>
                                        </p:attrNameLst>
                                      </p:cBhvr>
                                      <p:tavLst>
                                        <p:tav tm="0">
                                          <p:val>
                                            <p:strVal val="1+#ppt_h/2"/>
                                          </p:val>
                                        </p:tav>
                                        <p:tav tm="100000">
                                          <p:val>
                                            <p:strVal val="#ppt_y"/>
                                          </p:val>
                                        </p:tav>
                                      </p:tavLst>
                                    </p:anim>
                                  </p:childTnLst>
                                </p:cTn>
                              </p:par>
                              <p:par>
                                <p:cTn id="184" presetID="2" presetClass="entr" presetSubtype="4" fill="hold" grpId="0" nodeType="withEffect">
                                  <p:stCondLst>
                                    <p:cond delay="0"/>
                                  </p:stCondLst>
                                  <p:childTnLst>
                                    <p:set>
                                      <p:cBhvr>
                                        <p:cTn id="185" dur="1" fill="hold">
                                          <p:stCondLst>
                                            <p:cond delay="0"/>
                                          </p:stCondLst>
                                        </p:cTn>
                                        <p:tgtEl>
                                          <p:spTgt spid="99"/>
                                        </p:tgtEl>
                                        <p:attrNameLst>
                                          <p:attrName>style.visibility</p:attrName>
                                        </p:attrNameLst>
                                      </p:cBhvr>
                                      <p:to>
                                        <p:strVal val="visible"/>
                                      </p:to>
                                    </p:set>
                                    <p:anim calcmode="lin" valueType="num">
                                      <p:cBhvr additive="base">
                                        <p:cTn id="186" dur="500" fill="hold"/>
                                        <p:tgtEl>
                                          <p:spTgt spid="99"/>
                                        </p:tgtEl>
                                        <p:attrNameLst>
                                          <p:attrName>ppt_x</p:attrName>
                                        </p:attrNameLst>
                                      </p:cBhvr>
                                      <p:tavLst>
                                        <p:tav tm="0">
                                          <p:val>
                                            <p:strVal val="#ppt_x"/>
                                          </p:val>
                                        </p:tav>
                                        <p:tav tm="100000">
                                          <p:val>
                                            <p:strVal val="#ppt_x"/>
                                          </p:val>
                                        </p:tav>
                                      </p:tavLst>
                                    </p:anim>
                                    <p:anim calcmode="lin" valueType="num">
                                      <p:cBhvr additive="base">
                                        <p:cTn id="187" dur="500" fill="hold"/>
                                        <p:tgtEl>
                                          <p:spTgt spid="99"/>
                                        </p:tgtEl>
                                        <p:attrNameLst>
                                          <p:attrName>ppt_y</p:attrName>
                                        </p:attrNameLst>
                                      </p:cBhvr>
                                      <p:tavLst>
                                        <p:tav tm="0">
                                          <p:val>
                                            <p:strVal val="1+#ppt_h/2"/>
                                          </p:val>
                                        </p:tav>
                                        <p:tav tm="100000">
                                          <p:val>
                                            <p:strVal val="#ppt_y"/>
                                          </p:val>
                                        </p:tav>
                                      </p:tavLst>
                                    </p:anim>
                                  </p:childTnLst>
                                </p:cTn>
                              </p:par>
                              <p:par>
                                <p:cTn id="188" presetID="2" presetClass="entr" presetSubtype="4" fill="hold" grpId="0" nodeType="withEffect">
                                  <p:stCondLst>
                                    <p:cond delay="0"/>
                                  </p:stCondLst>
                                  <p:childTnLst>
                                    <p:set>
                                      <p:cBhvr>
                                        <p:cTn id="189" dur="1" fill="hold">
                                          <p:stCondLst>
                                            <p:cond delay="0"/>
                                          </p:stCondLst>
                                        </p:cTn>
                                        <p:tgtEl>
                                          <p:spTgt spid="100"/>
                                        </p:tgtEl>
                                        <p:attrNameLst>
                                          <p:attrName>style.visibility</p:attrName>
                                        </p:attrNameLst>
                                      </p:cBhvr>
                                      <p:to>
                                        <p:strVal val="visible"/>
                                      </p:to>
                                    </p:set>
                                    <p:anim calcmode="lin" valueType="num">
                                      <p:cBhvr additive="base">
                                        <p:cTn id="190" dur="500" fill="hold"/>
                                        <p:tgtEl>
                                          <p:spTgt spid="100"/>
                                        </p:tgtEl>
                                        <p:attrNameLst>
                                          <p:attrName>ppt_x</p:attrName>
                                        </p:attrNameLst>
                                      </p:cBhvr>
                                      <p:tavLst>
                                        <p:tav tm="0">
                                          <p:val>
                                            <p:strVal val="#ppt_x"/>
                                          </p:val>
                                        </p:tav>
                                        <p:tav tm="100000">
                                          <p:val>
                                            <p:strVal val="#ppt_x"/>
                                          </p:val>
                                        </p:tav>
                                      </p:tavLst>
                                    </p:anim>
                                    <p:anim calcmode="lin" valueType="num">
                                      <p:cBhvr additive="base">
                                        <p:cTn id="191" dur="500" fill="hold"/>
                                        <p:tgtEl>
                                          <p:spTgt spid="100"/>
                                        </p:tgtEl>
                                        <p:attrNameLst>
                                          <p:attrName>ppt_y</p:attrName>
                                        </p:attrNameLst>
                                      </p:cBhvr>
                                      <p:tavLst>
                                        <p:tav tm="0">
                                          <p:val>
                                            <p:strVal val="1+#ppt_h/2"/>
                                          </p:val>
                                        </p:tav>
                                        <p:tav tm="100000">
                                          <p:val>
                                            <p:strVal val="#ppt_y"/>
                                          </p:val>
                                        </p:tav>
                                      </p:tavLst>
                                    </p:anim>
                                  </p:childTnLst>
                                </p:cTn>
                              </p:par>
                              <p:par>
                                <p:cTn id="192" presetID="2" presetClass="entr" presetSubtype="4" fill="hold" grpId="0" nodeType="withEffect">
                                  <p:stCondLst>
                                    <p:cond delay="0"/>
                                  </p:stCondLst>
                                  <p:childTnLst>
                                    <p:set>
                                      <p:cBhvr>
                                        <p:cTn id="193" dur="1" fill="hold">
                                          <p:stCondLst>
                                            <p:cond delay="0"/>
                                          </p:stCondLst>
                                        </p:cTn>
                                        <p:tgtEl>
                                          <p:spTgt spid="101"/>
                                        </p:tgtEl>
                                        <p:attrNameLst>
                                          <p:attrName>style.visibility</p:attrName>
                                        </p:attrNameLst>
                                      </p:cBhvr>
                                      <p:to>
                                        <p:strVal val="visible"/>
                                      </p:to>
                                    </p:set>
                                    <p:anim calcmode="lin" valueType="num">
                                      <p:cBhvr additive="base">
                                        <p:cTn id="194" dur="500" fill="hold"/>
                                        <p:tgtEl>
                                          <p:spTgt spid="101"/>
                                        </p:tgtEl>
                                        <p:attrNameLst>
                                          <p:attrName>ppt_x</p:attrName>
                                        </p:attrNameLst>
                                      </p:cBhvr>
                                      <p:tavLst>
                                        <p:tav tm="0">
                                          <p:val>
                                            <p:strVal val="#ppt_x"/>
                                          </p:val>
                                        </p:tav>
                                        <p:tav tm="100000">
                                          <p:val>
                                            <p:strVal val="#ppt_x"/>
                                          </p:val>
                                        </p:tav>
                                      </p:tavLst>
                                    </p:anim>
                                    <p:anim calcmode="lin" valueType="num">
                                      <p:cBhvr additive="base">
                                        <p:cTn id="195" dur="500" fill="hold"/>
                                        <p:tgtEl>
                                          <p:spTgt spid="101"/>
                                        </p:tgtEl>
                                        <p:attrNameLst>
                                          <p:attrName>ppt_y</p:attrName>
                                        </p:attrNameLst>
                                      </p:cBhvr>
                                      <p:tavLst>
                                        <p:tav tm="0">
                                          <p:val>
                                            <p:strVal val="1+#ppt_h/2"/>
                                          </p:val>
                                        </p:tav>
                                        <p:tav tm="100000">
                                          <p:val>
                                            <p:strVal val="#ppt_y"/>
                                          </p:val>
                                        </p:tav>
                                      </p:tavLst>
                                    </p:anim>
                                  </p:childTnLst>
                                </p:cTn>
                              </p:par>
                              <p:par>
                                <p:cTn id="196" presetID="2" presetClass="entr" presetSubtype="4" fill="hold" grpId="0" nodeType="withEffect">
                                  <p:stCondLst>
                                    <p:cond delay="0"/>
                                  </p:stCondLst>
                                  <p:childTnLst>
                                    <p:set>
                                      <p:cBhvr>
                                        <p:cTn id="197" dur="1" fill="hold">
                                          <p:stCondLst>
                                            <p:cond delay="0"/>
                                          </p:stCondLst>
                                        </p:cTn>
                                        <p:tgtEl>
                                          <p:spTgt spid="102"/>
                                        </p:tgtEl>
                                        <p:attrNameLst>
                                          <p:attrName>style.visibility</p:attrName>
                                        </p:attrNameLst>
                                      </p:cBhvr>
                                      <p:to>
                                        <p:strVal val="visible"/>
                                      </p:to>
                                    </p:set>
                                    <p:anim calcmode="lin" valueType="num">
                                      <p:cBhvr additive="base">
                                        <p:cTn id="198" dur="500" fill="hold"/>
                                        <p:tgtEl>
                                          <p:spTgt spid="102"/>
                                        </p:tgtEl>
                                        <p:attrNameLst>
                                          <p:attrName>ppt_x</p:attrName>
                                        </p:attrNameLst>
                                      </p:cBhvr>
                                      <p:tavLst>
                                        <p:tav tm="0">
                                          <p:val>
                                            <p:strVal val="#ppt_x"/>
                                          </p:val>
                                        </p:tav>
                                        <p:tav tm="100000">
                                          <p:val>
                                            <p:strVal val="#ppt_x"/>
                                          </p:val>
                                        </p:tav>
                                      </p:tavLst>
                                    </p:anim>
                                    <p:anim calcmode="lin" valueType="num">
                                      <p:cBhvr additive="base">
                                        <p:cTn id="199" dur="500" fill="hold"/>
                                        <p:tgtEl>
                                          <p:spTgt spid="102"/>
                                        </p:tgtEl>
                                        <p:attrNameLst>
                                          <p:attrName>ppt_y</p:attrName>
                                        </p:attrNameLst>
                                      </p:cBhvr>
                                      <p:tavLst>
                                        <p:tav tm="0">
                                          <p:val>
                                            <p:strVal val="1+#ppt_h/2"/>
                                          </p:val>
                                        </p:tav>
                                        <p:tav tm="100000">
                                          <p:val>
                                            <p:strVal val="#ppt_y"/>
                                          </p:val>
                                        </p:tav>
                                      </p:tavLst>
                                    </p:anim>
                                  </p:childTnLst>
                                </p:cTn>
                              </p:par>
                              <p:par>
                                <p:cTn id="200" presetID="2" presetClass="entr" presetSubtype="4" fill="hold" grpId="0" nodeType="withEffect">
                                  <p:stCondLst>
                                    <p:cond delay="0"/>
                                  </p:stCondLst>
                                  <p:childTnLst>
                                    <p:set>
                                      <p:cBhvr>
                                        <p:cTn id="201" dur="1" fill="hold">
                                          <p:stCondLst>
                                            <p:cond delay="0"/>
                                          </p:stCondLst>
                                        </p:cTn>
                                        <p:tgtEl>
                                          <p:spTgt spid="103"/>
                                        </p:tgtEl>
                                        <p:attrNameLst>
                                          <p:attrName>style.visibility</p:attrName>
                                        </p:attrNameLst>
                                      </p:cBhvr>
                                      <p:to>
                                        <p:strVal val="visible"/>
                                      </p:to>
                                    </p:set>
                                    <p:anim calcmode="lin" valueType="num">
                                      <p:cBhvr additive="base">
                                        <p:cTn id="202" dur="500" fill="hold"/>
                                        <p:tgtEl>
                                          <p:spTgt spid="103"/>
                                        </p:tgtEl>
                                        <p:attrNameLst>
                                          <p:attrName>ppt_x</p:attrName>
                                        </p:attrNameLst>
                                      </p:cBhvr>
                                      <p:tavLst>
                                        <p:tav tm="0">
                                          <p:val>
                                            <p:strVal val="#ppt_x"/>
                                          </p:val>
                                        </p:tav>
                                        <p:tav tm="100000">
                                          <p:val>
                                            <p:strVal val="#ppt_x"/>
                                          </p:val>
                                        </p:tav>
                                      </p:tavLst>
                                    </p:anim>
                                    <p:anim calcmode="lin" valueType="num">
                                      <p:cBhvr additive="base">
                                        <p:cTn id="203" dur="500" fill="hold"/>
                                        <p:tgtEl>
                                          <p:spTgt spid="103"/>
                                        </p:tgtEl>
                                        <p:attrNameLst>
                                          <p:attrName>ppt_y</p:attrName>
                                        </p:attrNameLst>
                                      </p:cBhvr>
                                      <p:tavLst>
                                        <p:tav tm="0">
                                          <p:val>
                                            <p:strVal val="1+#ppt_h/2"/>
                                          </p:val>
                                        </p:tav>
                                        <p:tav tm="100000">
                                          <p:val>
                                            <p:strVal val="#ppt_y"/>
                                          </p:val>
                                        </p:tav>
                                      </p:tavLst>
                                    </p:anim>
                                  </p:childTnLst>
                                </p:cTn>
                              </p:par>
                              <p:par>
                                <p:cTn id="204" presetID="2" presetClass="entr" presetSubtype="4" fill="hold" grpId="0" nodeType="withEffect">
                                  <p:stCondLst>
                                    <p:cond delay="0"/>
                                  </p:stCondLst>
                                  <p:childTnLst>
                                    <p:set>
                                      <p:cBhvr>
                                        <p:cTn id="205" dur="1" fill="hold">
                                          <p:stCondLst>
                                            <p:cond delay="0"/>
                                          </p:stCondLst>
                                        </p:cTn>
                                        <p:tgtEl>
                                          <p:spTgt spid="104"/>
                                        </p:tgtEl>
                                        <p:attrNameLst>
                                          <p:attrName>style.visibility</p:attrName>
                                        </p:attrNameLst>
                                      </p:cBhvr>
                                      <p:to>
                                        <p:strVal val="visible"/>
                                      </p:to>
                                    </p:set>
                                    <p:anim calcmode="lin" valueType="num">
                                      <p:cBhvr additive="base">
                                        <p:cTn id="206" dur="500" fill="hold"/>
                                        <p:tgtEl>
                                          <p:spTgt spid="104"/>
                                        </p:tgtEl>
                                        <p:attrNameLst>
                                          <p:attrName>ppt_x</p:attrName>
                                        </p:attrNameLst>
                                      </p:cBhvr>
                                      <p:tavLst>
                                        <p:tav tm="0">
                                          <p:val>
                                            <p:strVal val="#ppt_x"/>
                                          </p:val>
                                        </p:tav>
                                        <p:tav tm="100000">
                                          <p:val>
                                            <p:strVal val="#ppt_x"/>
                                          </p:val>
                                        </p:tav>
                                      </p:tavLst>
                                    </p:anim>
                                    <p:anim calcmode="lin" valueType="num">
                                      <p:cBhvr additive="base">
                                        <p:cTn id="207" dur="500" fill="hold"/>
                                        <p:tgtEl>
                                          <p:spTgt spid="104"/>
                                        </p:tgtEl>
                                        <p:attrNameLst>
                                          <p:attrName>ppt_y</p:attrName>
                                        </p:attrNameLst>
                                      </p:cBhvr>
                                      <p:tavLst>
                                        <p:tav tm="0">
                                          <p:val>
                                            <p:strVal val="1+#ppt_h/2"/>
                                          </p:val>
                                        </p:tav>
                                        <p:tav tm="100000">
                                          <p:val>
                                            <p:strVal val="#ppt_y"/>
                                          </p:val>
                                        </p:tav>
                                      </p:tavLst>
                                    </p:anim>
                                  </p:childTnLst>
                                </p:cTn>
                              </p:par>
                              <p:par>
                                <p:cTn id="208" presetID="2" presetClass="entr" presetSubtype="4" fill="hold" grpId="0" nodeType="withEffect">
                                  <p:stCondLst>
                                    <p:cond delay="0"/>
                                  </p:stCondLst>
                                  <p:childTnLst>
                                    <p:set>
                                      <p:cBhvr>
                                        <p:cTn id="209" dur="1" fill="hold">
                                          <p:stCondLst>
                                            <p:cond delay="0"/>
                                          </p:stCondLst>
                                        </p:cTn>
                                        <p:tgtEl>
                                          <p:spTgt spid="105"/>
                                        </p:tgtEl>
                                        <p:attrNameLst>
                                          <p:attrName>style.visibility</p:attrName>
                                        </p:attrNameLst>
                                      </p:cBhvr>
                                      <p:to>
                                        <p:strVal val="visible"/>
                                      </p:to>
                                    </p:set>
                                    <p:anim calcmode="lin" valueType="num">
                                      <p:cBhvr additive="base">
                                        <p:cTn id="210" dur="500" fill="hold"/>
                                        <p:tgtEl>
                                          <p:spTgt spid="105"/>
                                        </p:tgtEl>
                                        <p:attrNameLst>
                                          <p:attrName>ppt_x</p:attrName>
                                        </p:attrNameLst>
                                      </p:cBhvr>
                                      <p:tavLst>
                                        <p:tav tm="0">
                                          <p:val>
                                            <p:strVal val="#ppt_x"/>
                                          </p:val>
                                        </p:tav>
                                        <p:tav tm="100000">
                                          <p:val>
                                            <p:strVal val="#ppt_x"/>
                                          </p:val>
                                        </p:tav>
                                      </p:tavLst>
                                    </p:anim>
                                    <p:anim calcmode="lin" valueType="num">
                                      <p:cBhvr additive="base">
                                        <p:cTn id="211" dur="500" fill="hold"/>
                                        <p:tgtEl>
                                          <p:spTgt spid="105"/>
                                        </p:tgtEl>
                                        <p:attrNameLst>
                                          <p:attrName>ppt_y</p:attrName>
                                        </p:attrNameLst>
                                      </p:cBhvr>
                                      <p:tavLst>
                                        <p:tav tm="0">
                                          <p:val>
                                            <p:strVal val="1+#ppt_h/2"/>
                                          </p:val>
                                        </p:tav>
                                        <p:tav tm="100000">
                                          <p:val>
                                            <p:strVal val="#ppt_y"/>
                                          </p:val>
                                        </p:tav>
                                      </p:tavLst>
                                    </p:anim>
                                  </p:childTnLst>
                                </p:cTn>
                              </p:par>
                              <p:par>
                                <p:cTn id="212" presetID="2" presetClass="entr" presetSubtype="4" fill="hold" grpId="0" nodeType="withEffect">
                                  <p:stCondLst>
                                    <p:cond delay="0"/>
                                  </p:stCondLst>
                                  <p:childTnLst>
                                    <p:set>
                                      <p:cBhvr>
                                        <p:cTn id="213" dur="1" fill="hold">
                                          <p:stCondLst>
                                            <p:cond delay="0"/>
                                          </p:stCondLst>
                                        </p:cTn>
                                        <p:tgtEl>
                                          <p:spTgt spid="106"/>
                                        </p:tgtEl>
                                        <p:attrNameLst>
                                          <p:attrName>style.visibility</p:attrName>
                                        </p:attrNameLst>
                                      </p:cBhvr>
                                      <p:to>
                                        <p:strVal val="visible"/>
                                      </p:to>
                                    </p:set>
                                    <p:anim calcmode="lin" valueType="num">
                                      <p:cBhvr additive="base">
                                        <p:cTn id="214" dur="500" fill="hold"/>
                                        <p:tgtEl>
                                          <p:spTgt spid="106"/>
                                        </p:tgtEl>
                                        <p:attrNameLst>
                                          <p:attrName>ppt_x</p:attrName>
                                        </p:attrNameLst>
                                      </p:cBhvr>
                                      <p:tavLst>
                                        <p:tav tm="0">
                                          <p:val>
                                            <p:strVal val="#ppt_x"/>
                                          </p:val>
                                        </p:tav>
                                        <p:tav tm="100000">
                                          <p:val>
                                            <p:strVal val="#ppt_x"/>
                                          </p:val>
                                        </p:tav>
                                      </p:tavLst>
                                    </p:anim>
                                    <p:anim calcmode="lin" valueType="num">
                                      <p:cBhvr additive="base">
                                        <p:cTn id="215" dur="500" fill="hold"/>
                                        <p:tgtEl>
                                          <p:spTgt spid="106"/>
                                        </p:tgtEl>
                                        <p:attrNameLst>
                                          <p:attrName>ppt_y</p:attrName>
                                        </p:attrNameLst>
                                      </p:cBhvr>
                                      <p:tavLst>
                                        <p:tav tm="0">
                                          <p:val>
                                            <p:strVal val="1+#ppt_h/2"/>
                                          </p:val>
                                        </p:tav>
                                        <p:tav tm="100000">
                                          <p:val>
                                            <p:strVal val="#ppt_y"/>
                                          </p:val>
                                        </p:tav>
                                      </p:tavLst>
                                    </p:anim>
                                  </p:childTnLst>
                                </p:cTn>
                              </p:par>
                              <p:par>
                                <p:cTn id="216" presetID="2" presetClass="entr" presetSubtype="4" fill="hold" grpId="0" nodeType="withEffect">
                                  <p:stCondLst>
                                    <p:cond delay="0"/>
                                  </p:stCondLst>
                                  <p:childTnLst>
                                    <p:set>
                                      <p:cBhvr>
                                        <p:cTn id="217" dur="1" fill="hold">
                                          <p:stCondLst>
                                            <p:cond delay="0"/>
                                          </p:stCondLst>
                                        </p:cTn>
                                        <p:tgtEl>
                                          <p:spTgt spid="107"/>
                                        </p:tgtEl>
                                        <p:attrNameLst>
                                          <p:attrName>style.visibility</p:attrName>
                                        </p:attrNameLst>
                                      </p:cBhvr>
                                      <p:to>
                                        <p:strVal val="visible"/>
                                      </p:to>
                                    </p:set>
                                    <p:anim calcmode="lin" valueType="num">
                                      <p:cBhvr additive="base">
                                        <p:cTn id="218" dur="500" fill="hold"/>
                                        <p:tgtEl>
                                          <p:spTgt spid="107"/>
                                        </p:tgtEl>
                                        <p:attrNameLst>
                                          <p:attrName>ppt_x</p:attrName>
                                        </p:attrNameLst>
                                      </p:cBhvr>
                                      <p:tavLst>
                                        <p:tav tm="0">
                                          <p:val>
                                            <p:strVal val="#ppt_x"/>
                                          </p:val>
                                        </p:tav>
                                        <p:tav tm="100000">
                                          <p:val>
                                            <p:strVal val="#ppt_x"/>
                                          </p:val>
                                        </p:tav>
                                      </p:tavLst>
                                    </p:anim>
                                    <p:anim calcmode="lin" valueType="num">
                                      <p:cBhvr additive="base">
                                        <p:cTn id="219" dur="500" fill="hold"/>
                                        <p:tgtEl>
                                          <p:spTgt spid="107"/>
                                        </p:tgtEl>
                                        <p:attrNameLst>
                                          <p:attrName>ppt_y</p:attrName>
                                        </p:attrNameLst>
                                      </p:cBhvr>
                                      <p:tavLst>
                                        <p:tav tm="0">
                                          <p:val>
                                            <p:strVal val="1+#ppt_h/2"/>
                                          </p:val>
                                        </p:tav>
                                        <p:tav tm="100000">
                                          <p:val>
                                            <p:strVal val="#ppt_y"/>
                                          </p:val>
                                        </p:tav>
                                      </p:tavLst>
                                    </p:anim>
                                  </p:childTnLst>
                                </p:cTn>
                              </p:par>
                              <p:par>
                                <p:cTn id="220" presetID="2" presetClass="entr" presetSubtype="4" fill="hold" grpId="0" nodeType="withEffect">
                                  <p:stCondLst>
                                    <p:cond delay="0"/>
                                  </p:stCondLst>
                                  <p:childTnLst>
                                    <p:set>
                                      <p:cBhvr>
                                        <p:cTn id="221" dur="1" fill="hold">
                                          <p:stCondLst>
                                            <p:cond delay="0"/>
                                          </p:stCondLst>
                                        </p:cTn>
                                        <p:tgtEl>
                                          <p:spTgt spid="108"/>
                                        </p:tgtEl>
                                        <p:attrNameLst>
                                          <p:attrName>style.visibility</p:attrName>
                                        </p:attrNameLst>
                                      </p:cBhvr>
                                      <p:to>
                                        <p:strVal val="visible"/>
                                      </p:to>
                                    </p:set>
                                    <p:anim calcmode="lin" valueType="num">
                                      <p:cBhvr additive="base">
                                        <p:cTn id="222" dur="500" fill="hold"/>
                                        <p:tgtEl>
                                          <p:spTgt spid="108"/>
                                        </p:tgtEl>
                                        <p:attrNameLst>
                                          <p:attrName>ppt_x</p:attrName>
                                        </p:attrNameLst>
                                      </p:cBhvr>
                                      <p:tavLst>
                                        <p:tav tm="0">
                                          <p:val>
                                            <p:strVal val="#ppt_x"/>
                                          </p:val>
                                        </p:tav>
                                        <p:tav tm="100000">
                                          <p:val>
                                            <p:strVal val="#ppt_x"/>
                                          </p:val>
                                        </p:tav>
                                      </p:tavLst>
                                    </p:anim>
                                    <p:anim calcmode="lin" valueType="num">
                                      <p:cBhvr additive="base">
                                        <p:cTn id="223" dur="500" fill="hold"/>
                                        <p:tgtEl>
                                          <p:spTgt spid="108"/>
                                        </p:tgtEl>
                                        <p:attrNameLst>
                                          <p:attrName>ppt_y</p:attrName>
                                        </p:attrNameLst>
                                      </p:cBhvr>
                                      <p:tavLst>
                                        <p:tav tm="0">
                                          <p:val>
                                            <p:strVal val="1+#ppt_h/2"/>
                                          </p:val>
                                        </p:tav>
                                        <p:tav tm="100000">
                                          <p:val>
                                            <p:strVal val="#ppt_y"/>
                                          </p:val>
                                        </p:tav>
                                      </p:tavLst>
                                    </p:anim>
                                  </p:childTnLst>
                                </p:cTn>
                              </p:par>
                              <p:par>
                                <p:cTn id="224" presetID="2" presetClass="entr" presetSubtype="4" fill="hold" grpId="0" nodeType="withEffect">
                                  <p:stCondLst>
                                    <p:cond delay="0"/>
                                  </p:stCondLst>
                                  <p:childTnLst>
                                    <p:set>
                                      <p:cBhvr>
                                        <p:cTn id="225" dur="1" fill="hold">
                                          <p:stCondLst>
                                            <p:cond delay="0"/>
                                          </p:stCondLst>
                                        </p:cTn>
                                        <p:tgtEl>
                                          <p:spTgt spid="109"/>
                                        </p:tgtEl>
                                        <p:attrNameLst>
                                          <p:attrName>style.visibility</p:attrName>
                                        </p:attrNameLst>
                                      </p:cBhvr>
                                      <p:to>
                                        <p:strVal val="visible"/>
                                      </p:to>
                                    </p:set>
                                    <p:anim calcmode="lin" valueType="num">
                                      <p:cBhvr additive="base">
                                        <p:cTn id="226" dur="500" fill="hold"/>
                                        <p:tgtEl>
                                          <p:spTgt spid="109"/>
                                        </p:tgtEl>
                                        <p:attrNameLst>
                                          <p:attrName>ppt_x</p:attrName>
                                        </p:attrNameLst>
                                      </p:cBhvr>
                                      <p:tavLst>
                                        <p:tav tm="0">
                                          <p:val>
                                            <p:strVal val="#ppt_x"/>
                                          </p:val>
                                        </p:tav>
                                        <p:tav tm="100000">
                                          <p:val>
                                            <p:strVal val="#ppt_x"/>
                                          </p:val>
                                        </p:tav>
                                      </p:tavLst>
                                    </p:anim>
                                    <p:anim calcmode="lin" valueType="num">
                                      <p:cBhvr additive="base">
                                        <p:cTn id="227" dur="500" fill="hold"/>
                                        <p:tgtEl>
                                          <p:spTgt spid="109"/>
                                        </p:tgtEl>
                                        <p:attrNameLst>
                                          <p:attrName>ppt_y</p:attrName>
                                        </p:attrNameLst>
                                      </p:cBhvr>
                                      <p:tavLst>
                                        <p:tav tm="0">
                                          <p:val>
                                            <p:strVal val="1+#ppt_h/2"/>
                                          </p:val>
                                        </p:tav>
                                        <p:tav tm="100000">
                                          <p:val>
                                            <p:strVal val="#ppt_y"/>
                                          </p:val>
                                        </p:tav>
                                      </p:tavLst>
                                    </p:anim>
                                  </p:childTnLst>
                                </p:cTn>
                              </p:par>
                              <p:par>
                                <p:cTn id="228" presetID="2" presetClass="entr" presetSubtype="4" fill="hold" grpId="0" nodeType="withEffect">
                                  <p:stCondLst>
                                    <p:cond delay="0"/>
                                  </p:stCondLst>
                                  <p:childTnLst>
                                    <p:set>
                                      <p:cBhvr>
                                        <p:cTn id="229" dur="1" fill="hold">
                                          <p:stCondLst>
                                            <p:cond delay="0"/>
                                          </p:stCondLst>
                                        </p:cTn>
                                        <p:tgtEl>
                                          <p:spTgt spid="110"/>
                                        </p:tgtEl>
                                        <p:attrNameLst>
                                          <p:attrName>style.visibility</p:attrName>
                                        </p:attrNameLst>
                                      </p:cBhvr>
                                      <p:to>
                                        <p:strVal val="visible"/>
                                      </p:to>
                                    </p:set>
                                    <p:anim calcmode="lin" valueType="num">
                                      <p:cBhvr additive="base">
                                        <p:cTn id="230" dur="500" fill="hold"/>
                                        <p:tgtEl>
                                          <p:spTgt spid="110"/>
                                        </p:tgtEl>
                                        <p:attrNameLst>
                                          <p:attrName>ppt_x</p:attrName>
                                        </p:attrNameLst>
                                      </p:cBhvr>
                                      <p:tavLst>
                                        <p:tav tm="0">
                                          <p:val>
                                            <p:strVal val="#ppt_x"/>
                                          </p:val>
                                        </p:tav>
                                        <p:tav tm="100000">
                                          <p:val>
                                            <p:strVal val="#ppt_x"/>
                                          </p:val>
                                        </p:tav>
                                      </p:tavLst>
                                    </p:anim>
                                    <p:anim calcmode="lin" valueType="num">
                                      <p:cBhvr additive="base">
                                        <p:cTn id="231" dur="500" fill="hold"/>
                                        <p:tgtEl>
                                          <p:spTgt spid="110"/>
                                        </p:tgtEl>
                                        <p:attrNameLst>
                                          <p:attrName>ppt_y</p:attrName>
                                        </p:attrNameLst>
                                      </p:cBhvr>
                                      <p:tavLst>
                                        <p:tav tm="0">
                                          <p:val>
                                            <p:strVal val="1+#ppt_h/2"/>
                                          </p:val>
                                        </p:tav>
                                        <p:tav tm="100000">
                                          <p:val>
                                            <p:strVal val="#ppt_y"/>
                                          </p:val>
                                        </p:tav>
                                      </p:tavLst>
                                    </p:anim>
                                  </p:childTnLst>
                                </p:cTn>
                              </p:par>
                              <p:par>
                                <p:cTn id="232" presetID="2" presetClass="entr" presetSubtype="1" fill="hold" grpId="0" nodeType="withEffect">
                                  <p:stCondLst>
                                    <p:cond delay="0"/>
                                  </p:stCondLst>
                                  <p:childTnLst>
                                    <p:set>
                                      <p:cBhvr>
                                        <p:cTn id="233" dur="1" fill="hold">
                                          <p:stCondLst>
                                            <p:cond delay="0"/>
                                          </p:stCondLst>
                                        </p:cTn>
                                        <p:tgtEl>
                                          <p:spTgt spid="111"/>
                                        </p:tgtEl>
                                        <p:attrNameLst>
                                          <p:attrName>style.visibility</p:attrName>
                                        </p:attrNameLst>
                                      </p:cBhvr>
                                      <p:to>
                                        <p:strVal val="visible"/>
                                      </p:to>
                                    </p:set>
                                    <p:anim calcmode="lin" valueType="num">
                                      <p:cBhvr additive="base">
                                        <p:cTn id="234" dur="500" fill="hold"/>
                                        <p:tgtEl>
                                          <p:spTgt spid="111"/>
                                        </p:tgtEl>
                                        <p:attrNameLst>
                                          <p:attrName>ppt_x</p:attrName>
                                        </p:attrNameLst>
                                      </p:cBhvr>
                                      <p:tavLst>
                                        <p:tav tm="0">
                                          <p:val>
                                            <p:strVal val="#ppt_x"/>
                                          </p:val>
                                        </p:tav>
                                        <p:tav tm="100000">
                                          <p:val>
                                            <p:strVal val="#ppt_x"/>
                                          </p:val>
                                        </p:tav>
                                      </p:tavLst>
                                    </p:anim>
                                    <p:anim calcmode="lin" valueType="num">
                                      <p:cBhvr additive="base">
                                        <p:cTn id="235" dur="500" fill="hold"/>
                                        <p:tgtEl>
                                          <p:spTgt spid="111"/>
                                        </p:tgtEl>
                                        <p:attrNameLst>
                                          <p:attrName>ppt_y</p:attrName>
                                        </p:attrNameLst>
                                      </p:cBhvr>
                                      <p:tavLst>
                                        <p:tav tm="0">
                                          <p:val>
                                            <p:strVal val="0-#ppt_h/2"/>
                                          </p:val>
                                        </p:tav>
                                        <p:tav tm="100000">
                                          <p:val>
                                            <p:strVal val="#ppt_y"/>
                                          </p:val>
                                        </p:tav>
                                      </p:tavLst>
                                    </p:anim>
                                  </p:childTnLst>
                                </p:cTn>
                              </p:par>
                              <p:par>
                                <p:cTn id="236" presetID="2" presetClass="entr" presetSubtype="4" fill="hold" grpId="0" nodeType="withEffect">
                                  <p:stCondLst>
                                    <p:cond delay="0"/>
                                  </p:stCondLst>
                                  <p:childTnLst>
                                    <p:set>
                                      <p:cBhvr>
                                        <p:cTn id="237" dur="1" fill="hold">
                                          <p:stCondLst>
                                            <p:cond delay="0"/>
                                          </p:stCondLst>
                                        </p:cTn>
                                        <p:tgtEl>
                                          <p:spTgt spid="112"/>
                                        </p:tgtEl>
                                        <p:attrNameLst>
                                          <p:attrName>style.visibility</p:attrName>
                                        </p:attrNameLst>
                                      </p:cBhvr>
                                      <p:to>
                                        <p:strVal val="visible"/>
                                      </p:to>
                                    </p:set>
                                    <p:anim calcmode="lin" valueType="num">
                                      <p:cBhvr additive="base">
                                        <p:cTn id="238" dur="500" fill="hold"/>
                                        <p:tgtEl>
                                          <p:spTgt spid="112"/>
                                        </p:tgtEl>
                                        <p:attrNameLst>
                                          <p:attrName>ppt_x</p:attrName>
                                        </p:attrNameLst>
                                      </p:cBhvr>
                                      <p:tavLst>
                                        <p:tav tm="0">
                                          <p:val>
                                            <p:strVal val="#ppt_x"/>
                                          </p:val>
                                        </p:tav>
                                        <p:tav tm="100000">
                                          <p:val>
                                            <p:strVal val="#ppt_x"/>
                                          </p:val>
                                        </p:tav>
                                      </p:tavLst>
                                    </p:anim>
                                    <p:anim calcmode="lin" valueType="num">
                                      <p:cBhvr additive="base">
                                        <p:cTn id="239" dur="500" fill="hold"/>
                                        <p:tgtEl>
                                          <p:spTgt spid="112"/>
                                        </p:tgtEl>
                                        <p:attrNameLst>
                                          <p:attrName>ppt_y</p:attrName>
                                        </p:attrNameLst>
                                      </p:cBhvr>
                                      <p:tavLst>
                                        <p:tav tm="0">
                                          <p:val>
                                            <p:strVal val="1+#ppt_h/2"/>
                                          </p:val>
                                        </p:tav>
                                        <p:tav tm="100000">
                                          <p:val>
                                            <p:strVal val="#ppt_y"/>
                                          </p:val>
                                        </p:tav>
                                      </p:tavLst>
                                    </p:anim>
                                  </p:childTnLst>
                                </p:cTn>
                              </p:par>
                              <p:par>
                                <p:cTn id="240" presetID="2" presetClass="entr" presetSubtype="4" fill="hold" grpId="0" nodeType="withEffect">
                                  <p:stCondLst>
                                    <p:cond delay="0"/>
                                  </p:stCondLst>
                                  <p:childTnLst>
                                    <p:set>
                                      <p:cBhvr>
                                        <p:cTn id="241" dur="1" fill="hold">
                                          <p:stCondLst>
                                            <p:cond delay="0"/>
                                          </p:stCondLst>
                                        </p:cTn>
                                        <p:tgtEl>
                                          <p:spTgt spid="113"/>
                                        </p:tgtEl>
                                        <p:attrNameLst>
                                          <p:attrName>style.visibility</p:attrName>
                                        </p:attrNameLst>
                                      </p:cBhvr>
                                      <p:to>
                                        <p:strVal val="visible"/>
                                      </p:to>
                                    </p:set>
                                    <p:anim calcmode="lin" valueType="num">
                                      <p:cBhvr additive="base">
                                        <p:cTn id="242" dur="500" fill="hold"/>
                                        <p:tgtEl>
                                          <p:spTgt spid="113"/>
                                        </p:tgtEl>
                                        <p:attrNameLst>
                                          <p:attrName>ppt_x</p:attrName>
                                        </p:attrNameLst>
                                      </p:cBhvr>
                                      <p:tavLst>
                                        <p:tav tm="0">
                                          <p:val>
                                            <p:strVal val="#ppt_x"/>
                                          </p:val>
                                        </p:tav>
                                        <p:tav tm="100000">
                                          <p:val>
                                            <p:strVal val="#ppt_x"/>
                                          </p:val>
                                        </p:tav>
                                      </p:tavLst>
                                    </p:anim>
                                    <p:anim calcmode="lin" valueType="num">
                                      <p:cBhvr additive="base">
                                        <p:cTn id="243" dur="500" fill="hold"/>
                                        <p:tgtEl>
                                          <p:spTgt spid="113"/>
                                        </p:tgtEl>
                                        <p:attrNameLst>
                                          <p:attrName>ppt_y</p:attrName>
                                        </p:attrNameLst>
                                      </p:cBhvr>
                                      <p:tavLst>
                                        <p:tav tm="0">
                                          <p:val>
                                            <p:strVal val="1+#ppt_h/2"/>
                                          </p:val>
                                        </p:tav>
                                        <p:tav tm="100000">
                                          <p:val>
                                            <p:strVal val="#ppt_y"/>
                                          </p:val>
                                        </p:tav>
                                      </p:tavLst>
                                    </p:anim>
                                  </p:childTnLst>
                                </p:cTn>
                              </p:par>
                              <p:par>
                                <p:cTn id="244" presetID="2" presetClass="entr" presetSubtype="3" fill="hold" grpId="0" nodeType="withEffect">
                                  <p:stCondLst>
                                    <p:cond delay="0"/>
                                  </p:stCondLst>
                                  <p:childTnLst>
                                    <p:set>
                                      <p:cBhvr>
                                        <p:cTn id="245" dur="1" fill="hold">
                                          <p:stCondLst>
                                            <p:cond delay="0"/>
                                          </p:stCondLst>
                                        </p:cTn>
                                        <p:tgtEl>
                                          <p:spTgt spid="114"/>
                                        </p:tgtEl>
                                        <p:attrNameLst>
                                          <p:attrName>style.visibility</p:attrName>
                                        </p:attrNameLst>
                                      </p:cBhvr>
                                      <p:to>
                                        <p:strVal val="visible"/>
                                      </p:to>
                                    </p:set>
                                    <p:anim calcmode="lin" valueType="num">
                                      <p:cBhvr additive="base">
                                        <p:cTn id="246" dur="500" fill="hold"/>
                                        <p:tgtEl>
                                          <p:spTgt spid="114"/>
                                        </p:tgtEl>
                                        <p:attrNameLst>
                                          <p:attrName>ppt_x</p:attrName>
                                        </p:attrNameLst>
                                      </p:cBhvr>
                                      <p:tavLst>
                                        <p:tav tm="0">
                                          <p:val>
                                            <p:strVal val="1+#ppt_w/2"/>
                                          </p:val>
                                        </p:tav>
                                        <p:tav tm="100000">
                                          <p:val>
                                            <p:strVal val="#ppt_x"/>
                                          </p:val>
                                        </p:tav>
                                      </p:tavLst>
                                    </p:anim>
                                    <p:anim calcmode="lin" valueType="num">
                                      <p:cBhvr additive="base">
                                        <p:cTn id="247" dur="500" fill="hold"/>
                                        <p:tgtEl>
                                          <p:spTgt spid="114"/>
                                        </p:tgtEl>
                                        <p:attrNameLst>
                                          <p:attrName>ppt_y</p:attrName>
                                        </p:attrNameLst>
                                      </p:cBhvr>
                                      <p:tavLst>
                                        <p:tav tm="0">
                                          <p:val>
                                            <p:strVal val="0-#ppt_h/2"/>
                                          </p:val>
                                        </p:tav>
                                        <p:tav tm="100000">
                                          <p:val>
                                            <p:strVal val="#ppt_y"/>
                                          </p:val>
                                        </p:tav>
                                      </p:tavLst>
                                    </p:anim>
                                  </p:childTnLst>
                                </p:cTn>
                              </p:par>
                              <p:par>
                                <p:cTn id="248" presetID="2" presetClass="entr" presetSubtype="2" fill="hold" grpId="0" nodeType="withEffect">
                                  <p:stCondLst>
                                    <p:cond delay="0"/>
                                  </p:stCondLst>
                                  <p:childTnLst>
                                    <p:set>
                                      <p:cBhvr>
                                        <p:cTn id="249" dur="1" fill="hold">
                                          <p:stCondLst>
                                            <p:cond delay="0"/>
                                          </p:stCondLst>
                                        </p:cTn>
                                        <p:tgtEl>
                                          <p:spTgt spid="115"/>
                                        </p:tgtEl>
                                        <p:attrNameLst>
                                          <p:attrName>style.visibility</p:attrName>
                                        </p:attrNameLst>
                                      </p:cBhvr>
                                      <p:to>
                                        <p:strVal val="visible"/>
                                      </p:to>
                                    </p:set>
                                    <p:anim calcmode="lin" valueType="num">
                                      <p:cBhvr additive="base">
                                        <p:cTn id="250" dur="500" fill="hold"/>
                                        <p:tgtEl>
                                          <p:spTgt spid="115"/>
                                        </p:tgtEl>
                                        <p:attrNameLst>
                                          <p:attrName>ppt_x</p:attrName>
                                        </p:attrNameLst>
                                      </p:cBhvr>
                                      <p:tavLst>
                                        <p:tav tm="0">
                                          <p:val>
                                            <p:strVal val="1+#ppt_w/2"/>
                                          </p:val>
                                        </p:tav>
                                        <p:tav tm="100000">
                                          <p:val>
                                            <p:strVal val="#ppt_x"/>
                                          </p:val>
                                        </p:tav>
                                      </p:tavLst>
                                    </p:anim>
                                    <p:anim calcmode="lin" valueType="num">
                                      <p:cBhvr additive="base">
                                        <p:cTn id="251" dur="500" fill="hold"/>
                                        <p:tgtEl>
                                          <p:spTgt spid="115"/>
                                        </p:tgtEl>
                                        <p:attrNameLst>
                                          <p:attrName>ppt_y</p:attrName>
                                        </p:attrNameLst>
                                      </p:cBhvr>
                                      <p:tavLst>
                                        <p:tav tm="0">
                                          <p:val>
                                            <p:strVal val="#ppt_y"/>
                                          </p:val>
                                        </p:tav>
                                        <p:tav tm="100000">
                                          <p:val>
                                            <p:strVal val="#ppt_y"/>
                                          </p:val>
                                        </p:tav>
                                      </p:tavLst>
                                    </p:anim>
                                  </p:childTnLst>
                                </p:cTn>
                              </p:par>
                              <p:par>
                                <p:cTn id="252" presetID="2" presetClass="entr" presetSubtype="12" fill="hold" grpId="0" nodeType="withEffect">
                                  <p:stCondLst>
                                    <p:cond delay="0"/>
                                  </p:stCondLst>
                                  <p:childTnLst>
                                    <p:set>
                                      <p:cBhvr>
                                        <p:cTn id="253" dur="1" fill="hold">
                                          <p:stCondLst>
                                            <p:cond delay="0"/>
                                          </p:stCondLst>
                                        </p:cTn>
                                        <p:tgtEl>
                                          <p:spTgt spid="116"/>
                                        </p:tgtEl>
                                        <p:attrNameLst>
                                          <p:attrName>style.visibility</p:attrName>
                                        </p:attrNameLst>
                                      </p:cBhvr>
                                      <p:to>
                                        <p:strVal val="visible"/>
                                      </p:to>
                                    </p:set>
                                    <p:anim calcmode="lin" valueType="num">
                                      <p:cBhvr additive="base">
                                        <p:cTn id="254" dur="500" fill="hold"/>
                                        <p:tgtEl>
                                          <p:spTgt spid="116"/>
                                        </p:tgtEl>
                                        <p:attrNameLst>
                                          <p:attrName>ppt_x</p:attrName>
                                        </p:attrNameLst>
                                      </p:cBhvr>
                                      <p:tavLst>
                                        <p:tav tm="0">
                                          <p:val>
                                            <p:strVal val="0-#ppt_w/2"/>
                                          </p:val>
                                        </p:tav>
                                        <p:tav tm="100000">
                                          <p:val>
                                            <p:strVal val="#ppt_x"/>
                                          </p:val>
                                        </p:tav>
                                      </p:tavLst>
                                    </p:anim>
                                    <p:anim calcmode="lin" valueType="num">
                                      <p:cBhvr additive="base">
                                        <p:cTn id="255" dur="500" fill="hold"/>
                                        <p:tgtEl>
                                          <p:spTgt spid="116"/>
                                        </p:tgtEl>
                                        <p:attrNameLst>
                                          <p:attrName>ppt_y</p:attrName>
                                        </p:attrNameLst>
                                      </p:cBhvr>
                                      <p:tavLst>
                                        <p:tav tm="0">
                                          <p:val>
                                            <p:strVal val="1+#ppt_h/2"/>
                                          </p:val>
                                        </p:tav>
                                        <p:tav tm="100000">
                                          <p:val>
                                            <p:strVal val="#ppt_y"/>
                                          </p:val>
                                        </p:tav>
                                      </p:tavLst>
                                    </p:anim>
                                  </p:childTnLst>
                                </p:cTn>
                              </p:par>
                              <p:par>
                                <p:cTn id="256" presetID="2" presetClass="entr" presetSubtype="4" fill="hold" grpId="0" nodeType="withEffect">
                                  <p:stCondLst>
                                    <p:cond delay="0"/>
                                  </p:stCondLst>
                                  <p:childTnLst>
                                    <p:set>
                                      <p:cBhvr>
                                        <p:cTn id="257" dur="1" fill="hold">
                                          <p:stCondLst>
                                            <p:cond delay="0"/>
                                          </p:stCondLst>
                                        </p:cTn>
                                        <p:tgtEl>
                                          <p:spTgt spid="117"/>
                                        </p:tgtEl>
                                        <p:attrNameLst>
                                          <p:attrName>style.visibility</p:attrName>
                                        </p:attrNameLst>
                                      </p:cBhvr>
                                      <p:to>
                                        <p:strVal val="visible"/>
                                      </p:to>
                                    </p:set>
                                    <p:anim calcmode="lin" valueType="num">
                                      <p:cBhvr additive="base">
                                        <p:cTn id="258" dur="500" fill="hold"/>
                                        <p:tgtEl>
                                          <p:spTgt spid="117"/>
                                        </p:tgtEl>
                                        <p:attrNameLst>
                                          <p:attrName>ppt_x</p:attrName>
                                        </p:attrNameLst>
                                      </p:cBhvr>
                                      <p:tavLst>
                                        <p:tav tm="0">
                                          <p:val>
                                            <p:strVal val="#ppt_x"/>
                                          </p:val>
                                        </p:tav>
                                        <p:tav tm="100000">
                                          <p:val>
                                            <p:strVal val="#ppt_x"/>
                                          </p:val>
                                        </p:tav>
                                      </p:tavLst>
                                    </p:anim>
                                    <p:anim calcmode="lin" valueType="num">
                                      <p:cBhvr additive="base">
                                        <p:cTn id="259" dur="500" fill="hold"/>
                                        <p:tgtEl>
                                          <p:spTgt spid="117"/>
                                        </p:tgtEl>
                                        <p:attrNameLst>
                                          <p:attrName>ppt_y</p:attrName>
                                        </p:attrNameLst>
                                      </p:cBhvr>
                                      <p:tavLst>
                                        <p:tav tm="0">
                                          <p:val>
                                            <p:strVal val="1+#ppt_h/2"/>
                                          </p:val>
                                        </p:tav>
                                        <p:tav tm="100000">
                                          <p:val>
                                            <p:strVal val="#ppt_y"/>
                                          </p:val>
                                        </p:tav>
                                      </p:tavLst>
                                    </p:anim>
                                  </p:childTnLst>
                                </p:cTn>
                              </p:par>
                              <p:par>
                                <p:cTn id="260" presetID="2" presetClass="entr" presetSubtype="4" fill="hold" grpId="0" nodeType="withEffect">
                                  <p:stCondLst>
                                    <p:cond delay="0"/>
                                  </p:stCondLst>
                                  <p:childTnLst>
                                    <p:set>
                                      <p:cBhvr>
                                        <p:cTn id="261" dur="1" fill="hold">
                                          <p:stCondLst>
                                            <p:cond delay="0"/>
                                          </p:stCondLst>
                                        </p:cTn>
                                        <p:tgtEl>
                                          <p:spTgt spid="118"/>
                                        </p:tgtEl>
                                        <p:attrNameLst>
                                          <p:attrName>style.visibility</p:attrName>
                                        </p:attrNameLst>
                                      </p:cBhvr>
                                      <p:to>
                                        <p:strVal val="visible"/>
                                      </p:to>
                                    </p:set>
                                    <p:anim calcmode="lin" valueType="num">
                                      <p:cBhvr additive="base">
                                        <p:cTn id="262" dur="500" fill="hold"/>
                                        <p:tgtEl>
                                          <p:spTgt spid="118"/>
                                        </p:tgtEl>
                                        <p:attrNameLst>
                                          <p:attrName>ppt_x</p:attrName>
                                        </p:attrNameLst>
                                      </p:cBhvr>
                                      <p:tavLst>
                                        <p:tav tm="0">
                                          <p:val>
                                            <p:strVal val="#ppt_x"/>
                                          </p:val>
                                        </p:tav>
                                        <p:tav tm="100000">
                                          <p:val>
                                            <p:strVal val="#ppt_x"/>
                                          </p:val>
                                        </p:tav>
                                      </p:tavLst>
                                    </p:anim>
                                    <p:anim calcmode="lin" valueType="num">
                                      <p:cBhvr additive="base">
                                        <p:cTn id="263" dur="500" fill="hold"/>
                                        <p:tgtEl>
                                          <p:spTgt spid="118"/>
                                        </p:tgtEl>
                                        <p:attrNameLst>
                                          <p:attrName>ppt_y</p:attrName>
                                        </p:attrNameLst>
                                      </p:cBhvr>
                                      <p:tavLst>
                                        <p:tav tm="0">
                                          <p:val>
                                            <p:strVal val="1+#ppt_h/2"/>
                                          </p:val>
                                        </p:tav>
                                        <p:tav tm="100000">
                                          <p:val>
                                            <p:strVal val="#ppt_y"/>
                                          </p:val>
                                        </p:tav>
                                      </p:tavLst>
                                    </p:anim>
                                  </p:childTnLst>
                                </p:cTn>
                              </p:par>
                              <p:par>
                                <p:cTn id="264" presetID="2" presetClass="entr" presetSubtype="4" fill="hold" grpId="0" nodeType="withEffect">
                                  <p:stCondLst>
                                    <p:cond delay="0"/>
                                  </p:stCondLst>
                                  <p:childTnLst>
                                    <p:set>
                                      <p:cBhvr>
                                        <p:cTn id="265" dur="1" fill="hold">
                                          <p:stCondLst>
                                            <p:cond delay="0"/>
                                          </p:stCondLst>
                                        </p:cTn>
                                        <p:tgtEl>
                                          <p:spTgt spid="119"/>
                                        </p:tgtEl>
                                        <p:attrNameLst>
                                          <p:attrName>style.visibility</p:attrName>
                                        </p:attrNameLst>
                                      </p:cBhvr>
                                      <p:to>
                                        <p:strVal val="visible"/>
                                      </p:to>
                                    </p:set>
                                    <p:anim calcmode="lin" valueType="num">
                                      <p:cBhvr additive="base">
                                        <p:cTn id="266" dur="500" fill="hold"/>
                                        <p:tgtEl>
                                          <p:spTgt spid="119"/>
                                        </p:tgtEl>
                                        <p:attrNameLst>
                                          <p:attrName>ppt_x</p:attrName>
                                        </p:attrNameLst>
                                      </p:cBhvr>
                                      <p:tavLst>
                                        <p:tav tm="0">
                                          <p:val>
                                            <p:strVal val="#ppt_x"/>
                                          </p:val>
                                        </p:tav>
                                        <p:tav tm="100000">
                                          <p:val>
                                            <p:strVal val="#ppt_x"/>
                                          </p:val>
                                        </p:tav>
                                      </p:tavLst>
                                    </p:anim>
                                    <p:anim calcmode="lin" valueType="num">
                                      <p:cBhvr additive="base">
                                        <p:cTn id="267" dur="500" fill="hold"/>
                                        <p:tgtEl>
                                          <p:spTgt spid="119"/>
                                        </p:tgtEl>
                                        <p:attrNameLst>
                                          <p:attrName>ppt_y</p:attrName>
                                        </p:attrNameLst>
                                      </p:cBhvr>
                                      <p:tavLst>
                                        <p:tav tm="0">
                                          <p:val>
                                            <p:strVal val="1+#ppt_h/2"/>
                                          </p:val>
                                        </p:tav>
                                        <p:tav tm="100000">
                                          <p:val>
                                            <p:strVal val="#ppt_y"/>
                                          </p:val>
                                        </p:tav>
                                      </p:tavLst>
                                    </p:anim>
                                  </p:childTnLst>
                                </p:cTn>
                              </p:par>
                              <p:par>
                                <p:cTn id="268" presetID="2" presetClass="entr" presetSubtype="8" fill="hold" grpId="0" nodeType="withEffect">
                                  <p:stCondLst>
                                    <p:cond delay="0"/>
                                  </p:stCondLst>
                                  <p:childTnLst>
                                    <p:set>
                                      <p:cBhvr>
                                        <p:cTn id="269" dur="1" fill="hold">
                                          <p:stCondLst>
                                            <p:cond delay="0"/>
                                          </p:stCondLst>
                                        </p:cTn>
                                        <p:tgtEl>
                                          <p:spTgt spid="120"/>
                                        </p:tgtEl>
                                        <p:attrNameLst>
                                          <p:attrName>style.visibility</p:attrName>
                                        </p:attrNameLst>
                                      </p:cBhvr>
                                      <p:to>
                                        <p:strVal val="visible"/>
                                      </p:to>
                                    </p:set>
                                    <p:anim calcmode="lin" valueType="num">
                                      <p:cBhvr additive="base">
                                        <p:cTn id="270" dur="500" fill="hold"/>
                                        <p:tgtEl>
                                          <p:spTgt spid="120"/>
                                        </p:tgtEl>
                                        <p:attrNameLst>
                                          <p:attrName>ppt_x</p:attrName>
                                        </p:attrNameLst>
                                      </p:cBhvr>
                                      <p:tavLst>
                                        <p:tav tm="0">
                                          <p:val>
                                            <p:strVal val="0-#ppt_w/2"/>
                                          </p:val>
                                        </p:tav>
                                        <p:tav tm="100000">
                                          <p:val>
                                            <p:strVal val="#ppt_x"/>
                                          </p:val>
                                        </p:tav>
                                      </p:tavLst>
                                    </p:anim>
                                    <p:anim calcmode="lin" valueType="num">
                                      <p:cBhvr additive="base">
                                        <p:cTn id="271" dur="500" fill="hold"/>
                                        <p:tgtEl>
                                          <p:spTgt spid="120"/>
                                        </p:tgtEl>
                                        <p:attrNameLst>
                                          <p:attrName>ppt_y</p:attrName>
                                        </p:attrNameLst>
                                      </p:cBhvr>
                                      <p:tavLst>
                                        <p:tav tm="0">
                                          <p:val>
                                            <p:strVal val="#ppt_y"/>
                                          </p:val>
                                        </p:tav>
                                        <p:tav tm="100000">
                                          <p:val>
                                            <p:strVal val="#ppt_y"/>
                                          </p:val>
                                        </p:tav>
                                      </p:tavLst>
                                    </p:anim>
                                  </p:childTnLst>
                                </p:cTn>
                              </p:par>
                              <p:par>
                                <p:cTn id="272" presetID="2" presetClass="entr" presetSubtype="4" fill="hold" grpId="0" nodeType="withEffect">
                                  <p:stCondLst>
                                    <p:cond delay="0"/>
                                  </p:stCondLst>
                                  <p:childTnLst>
                                    <p:set>
                                      <p:cBhvr>
                                        <p:cTn id="273" dur="1" fill="hold">
                                          <p:stCondLst>
                                            <p:cond delay="0"/>
                                          </p:stCondLst>
                                        </p:cTn>
                                        <p:tgtEl>
                                          <p:spTgt spid="121"/>
                                        </p:tgtEl>
                                        <p:attrNameLst>
                                          <p:attrName>style.visibility</p:attrName>
                                        </p:attrNameLst>
                                      </p:cBhvr>
                                      <p:to>
                                        <p:strVal val="visible"/>
                                      </p:to>
                                    </p:set>
                                    <p:anim calcmode="lin" valueType="num">
                                      <p:cBhvr additive="base">
                                        <p:cTn id="274" dur="500" fill="hold"/>
                                        <p:tgtEl>
                                          <p:spTgt spid="121"/>
                                        </p:tgtEl>
                                        <p:attrNameLst>
                                          <p:attrName>ppt_x</p:attrName>
                                        </p:attrNameLst>
                                      </p:cBhvr>
                                      <p:tavLst>
                                        <p:tav tm="0">
                                          <p:val>
                                            <p:strVal val="#ppt_x"/>
                                          </p:val>
                                        </p:tav>
                                        <p:tav tm="100000">
                                          <p:val>
                                            <p:strVal val="#ppt_x"/>
                                          </p:val>
                                        </p:tav>
                                      </p:tavLst>
                                    </p:anim>
                                    <p:anim calcmode="lin" valueType="num">
                                      <p:cBhvr additive="base">
                                        <p:cTn id="275" dur="500" fill="hold"/>
                                        <p:tgtEl>
                                          <p:spTgt spid="121"/>
                                        </p:tgtEl>
                                        <p:attrNameLst>
                                          <p:attrName>ppt_y</p:attrName>
                                        </p:attrNameLst>
                                      </p:cBhvr>
                                      <p:tavLst>
                                        <p:tav tm="0">
                                          <p:val>
                                            <p:strVal val="1+#ppt_h/2"/>
                                          </p:val>
                                        </p:tav>
                                        <p:tav tm="100000">
                                          <p:val>
                                            <p:strVal val="#ppt_y"/>
                                          </p:val>
                                        </p:tav>
                                      </p:tavLst>
                                    </p:anim>
                                  </p:childTnLst>
                                </p:cTn>
                              </p:par>
                              <p:par>
                                <p:cTn id="276" presetID="2" presetClass="entr" presetSubtype="4" fill="hold" grpId="0" nodeType="withEffect">
                                  <p:stCondLst>
                                    <p:cond delay="0"/>
                                  </p:stCondLst>
                                  <p:childTnLst>
                                    <p:set>
                                      <p:cBhvr>
                                        <p:cTn id="277" dur="1" fill="hold">
                                          <p:stCondLst>
                                            <p:cond delay="0"/>
                                          </p:stCondLst>
                                        </p:cTn>
                                        <p:tgtEl>
                                          <p:spTgt spid="122"/>
                                        </p:tgtEl>
                                        <p:attrNameLst>
                                          <p:attrName>style.visibility</p:attrName>
                                        </p:attrNameLst>
                                      </p:cBhvr>
                                      <p:to>
                                        <p:strVal val="visible"/>
                                      </p:to>
                                    </p:set>
                                    <p:anim calcmode="lin" valueType="num">
                                      <p:cBhvr additive="base">
                                        <p:cTn id="278" dur="500" fill="hold"/>
                                        <p:tgtEl>
                                          <p:spTgt spid="122"/>
                                        </p:tgtEl>
                                        <p:attrNameLst>
                                          <p:attrName>ppt_x</p:attrName>
                                        </p:attrNameLst>
                                      </p:cBhvr>
                                      <p:tavLst>
                                        <p:tav tm="0">
                                          <p:val>
                                            <p:strVal val="#ppt_x"/>
                                          </p:val>
                                        </p:tav>
                                        <p:tav tm="100000">
                                          <p:val>
                                            <p:strVal val="#ppt_x"/>
                                          </p:val>
                                        </p:tav>
                                      </p:tavLst>
                                    </p:anim>
                                    <p:anim calcmode="lin" valueType="num">
                                      <p:cBhvr additive="base">
                                        <p:cTn id="279" dur="500" fill="hold"/>
                                        <p:tgtEl>
                                          <p:spTgt spid="122"/>
                                        </p:tgtEl>
                                        <p:attrNameLst>
                                          <p:attrName>ppt_y</p:attrName>
                                        </p:attrNameLst>
                                      </p:cBhvr>
                                      <p:tavLst>
                                        <p:tav tm="0">
                                          <p:val>
                                            <p:strVal val="1+#ppt_h/2"/>
                                          </p:val>
                                        </p:tav>
                                        <p:tav tm="100000">
                                          <p:val>
                                            <p:strVal val="#ppt_y"/>
                                          </p:val>
                                        </p:tav>
                                      </p:tavLst>
                                    </p:anim>
                                  </p:childTnLst>
                                </p:cTn>
                              </p:par>
                              <p:par>
                                <p:cTn id="280" presetID="2" presetClass="entr" presetSubtype="4" fill="hold" grpId="0" nodeType="withEffect">
                                  <p:stCondLst>
                                    <p:cond delay="0"/>
                                  </p:stCondLst>
                                  <p:childTnLst>
                                    <p:set>
                                      <p:cBhvr>
                                        <p:cTn id="281" dur="1" fill="hold">
                                          <p:stCondLst>
                                            <p:cond delay="0"/>
                                          </p:stCondLst>
                                        </p:cTn>
                                        <p:tgtEl>
                                          <p:spTgt spid="123"/>
                                        </p:tgtEl>
                                        <p:attrNameLst>
                                          <p:attrName>style.visibility</p:attrName>
                                        </p:attrNameLst>
                                      </p:cBhvr>
                                      <p:to>
                                        <p:strVal val="visible"/>
                                      </p:to>
                                    </p:set>
                                    <p:anim calcmode="lin" valueType="num">
                                      <p:cBhvr additive="base">
                                        <p:cTn id="282" dur="500" fill="hold"/>
                                        <p:tgtEl>
                                          <p:spTgt spid="123"/>
                                        </p:tgtEl>
                                        <p:attrNameLst>
                                          <p:attrName>ppt_x</p:attrName>
                                        </p:attrNameLst>
                                      </p:cBhvr>
                                      <p:tavLst>
                                        <p:tav tm="0">
                                          <p:val>
                                            <p:strVal val="#ppt_x"/>
                                          </p:val>
                                        </p:tav>
                                        <p:tav tm="100000">
                                          <p:val>
                                            <p:strVal val="#ppt_x"/>
                                          </p:val>
                                        </p:tav>
                                      </p:tavLst>
                                    </p:anim>
                                    <p:anim calcmode="lin" valueType="num">
                                      <p:cBhvr additive="base">
                                        <p:cTn id="283" dur="500" fill="hold"/>
                                        <p:tgtEl>
                                          <p:spTgt spid="123"/>
                                        </p:tgtEl>
                                        <p:attrNameLst>
                                          <p:attrName>ppt_y</p:attrName>
                                        </p:attrNameLst>
                                      </p:cBhvr>
                                      <p:tavLst>
                                        <p:tav tm="0">
                                          <p:val>
                                            <p:strVal val="1+#ppt_h/2"/>
                                          </p:val>
                                        </p:tav>
                                        <p:tav tm="100000">
                                          <p:val>
                                            <p:strVal val="#ppt_y"/>
                                          </p:val>
                                        </p:tav>
                                      </p:tavLst>
                                    </p:anim>
                                  </p:childTnLst>
                                </p:cTn>
                              </p:par>
                              <p:par>
                                <p:cTn id="284" presetID="2" presetClass="entr" presetSubtype="4" fill="hold" grpId="0" nodeType="withEffect">
                                  <p:stCondLst>
                                    <p:cond delay="0"/>
                                  </p:stCondLst>
                                  <p:childTnLst>
                                    <p:set>
                                      <p:cBhvr>
                                        <p:cTn id="285" dur="1" fill="hold">
                                          <p:stCondLst>
                                            <p:cond delay="0"/>
                                          </p:stCondLst>
                                        </p:cTn>
                                        <p:tgtEl>
                                          <p:spTgt spid="124"/>
                                        </p:tgtEl>
                                        <p:attrNameLst>
                                          <p:attrName>style.visibility</p:attrName>
                                        </p:attrNameLst>
                                      </p:cBhvr>
                                      <p:to>
                                        <p:strVal val="visible"/>
                                      </p:to>
                                    </p:set>
                                    <p:anim calcmode="lin" valueType="num">
                                      <p:cBhvr additive="base">
                                        <p:cTn id="286" dur="500" fill="hold"/>
                                        <p:tgtEl>
                                          <p:spTgt spid="124"/>
                                        </p:tgtEl>
                                        <p:attrNameLst>
                                          <p:attrName>ppt_x</p:attrName>
                                        </p:attrNameLst>
                                      </p:cBhvr>
                                      <p:tavLst>
                                        <p:tav tm="0">
                                          <p:val>
                                            <p:strVal val="#ppt_x"/>
                                          </p:val>
                                        </p:tav>
                                        <p:tav tm="100000">
                                          <p:val>
                                            <p:strVal val="#ppt_x"/>
                                          </p:val>
                                        </p:tav>
                                      </p:tavLst>
                                    </p:anim>
                                    <p:anim calcmode="lin" valueType="num">
                                      <p:cBhvr additive="base">
                                        <p:cTn id="287" dur="500" fill="hold"/>
                                        <p:tgtEl>
                                          <p:spTgt spid="124"/>
                                        </p:tgtEl>
                                        <p:attrNameLst>
                                          <p:attrName>ppt_y</p:attrName>
                                        </p:attrNameLst>
                                      </p:cBhvr>
                                      <p:tavLst>
                                        <p:tav tm="0">
                                          <p:val>
                                            <p:strVal val="1+#ppt_h/2"/>
                                          </p:val>
                                        </p:tav>
                                        <p:tav tm="100000">
                                          <p:val>
                                            <p:strVal val="#ppt_y"/>
                                          </p:val>
                                        </p:tav>
                                      </p:tavLst>
                                    </p:anim>
                                  </p:childTnLst>
                                </p:cTn>
                              </p:par>
                              <p:par>
                                <p:cTn id="288" presetID="2" presetClass="entr" presetSubtype="4" fill="hold" grpId="0" nodeType="withEffect">
                                  <p:stCondLst>
                                    <p:cond delay="0"/>
                                  </p:stCondLst>
                                  <p:childTnLst>
                                    <p:set>
                                      <p:cBhvr>
                                        <p:cTn id="289" dur="1" fill="hold">
                                          <p:stCondLst>
                                            <p:cond delay="0"/>
                                          </p:stCondLst>
                                        </p:cTn>
                                        <p:tgtEl>
                                          <p:spTgt spid="125"/>
                                        </p:tgtEl>
                                        <p:attrNameLst>
                                          <p:attrName>style.visibility</p:attrName>
                                        </p:attrNameLst>
                                      </p:cBhvr>
                                      <p:to>
                                        <p:strVal val="visible"/>
                                      </p:to>
                                    </p:set>
                                    <p:anim calcmode="lin" valueType="num">
                                      <p:cBhvr additive="base">
                                        <p:cTn id="290" dur="500" fill="hold"/>
                                        <p:tgtEl>
                                          <p:spTgt spid="125"/>
                                        </p:tgtEl>
                                        <p:attrNameLst>
                                          <p:attrName>ppt_x</p:attrName>
                                        </p:attrNameLst>
                                      </p:cBhvr>
                                      <p:tavLst>
                                        <p:tav tm="0">
                                          <p:val>
                                            <p:strVal val="#ppt_x"/>
                                          </p:val>
                                        </p:tav>
                                        <p:tav tm="100000">
                                          <p:val>
                                            <p:strVal val="#ppt_x"/>
                                          </p:val>
                                        </p:tav>
                                      </p:tavLst>
                                    </p:anim>
                                    <p:anim calcmode="lin" valueType="num">
                                      <p:cBhvr additive="base">
                                        <p:cTn id="291" dur="500" fill="hold"/>
                                        <p:tgtEl>
                                          <p:spTgt spid="125"/>
                                        </p:tgtEl>
                                        <p:attrNameLst>
                                          <p:attrName>ppt_y</p:attrName>
                                        </p:attrNameLst>
                                      </p:cBhvr>
                                      <p:tavLst>
                                        <p:tav tm="0">
                                          <p:val>
                                            <p:strVal val="1+#ppt_h/2"/>
                                          </p:val>
                                        </p:tav>
                                        <p:tav tm="100000">
                                          <p:val>
                                            <p:strVal val="#ppt_y"/>
                                          </p:val>
                                        </p:tav>
                                      </p:tavLst>
                                    </p:anim>
                                  </p:childTnLst>
                                </p:cTn>
                              </p:par>
                              <p:par>
                                <p:cTn id="292" presetID="2" presetClass="entr" presetSubtype="4" fill="hold" grpId="0" nodeType="withEffect">
                                  <p:stCondLst>
                                    <p:cond delay="0"/>
                                  </p:stCondLst>
                                  <p:childTnLst>
                                    <p:set>
                                      <p:cBhvr>
                                        <p:cTn id="293" dur="1" fill="hold">
                                          <p:stCondLst>
                                            <p:cond delay="0"/>
                                          </p:stCondLst>
                                        </p:cTn>
                                        <p:tgtEl>
                                          <p:spTgt spid="126"/>
                                        </p:tgtEl>
                                        <p:attrNameLst>
                                          <p:attrName>style.visibility</p:attrName>
                                        </p:attrNameLst>
                                      </p:cBhvr>
                                      <p:to>
                                        <p:strVal val="visible"/>
                                      </p:to>
                                    </p:set>
                                    <p:anim calcmode="lin" valueType="num">
                                      <p:cBhvr additive="base">
                                        <p:cTn id="294" dur="500" fill="hold"/>
                                        <p:tgtEl>
                                          <p:spTgt spid="126"/>
                                        </p:tgtEl>
                                        <p:attrNameLst>
                                          <p:attrName>ppt_x</p:attrName>
                                        </p:attrNameLst>
                                      </p:cBhvr>
                                      <p:tavLst>
                                        <p:tav tm="0">
                                          <p:val>
                                            <p:strVal val="#ppt_x"/>
                                          </p:val>
                                        </p:tav>
                                        <p:tav tm="100000">
                                          <p:val>
                                            <p:strVal val="#ppt_x"/>
                                          </p:val>
                                        </p:tav>
                                      </p:tavLst>
                                    </p:anim>
                                    <p:anim calcmode="lin" valueType="num">
                                      <p:cBhvr additive="base">
                                        <p:cTn id="295" dur="500" fill="hold"/>
                                        <p:tgtEl>
                                          <p:spTgt spid="126"/>
                                        </p:tgtEl>
                                        <p:attrNameLst>
                                          <p:attrName>ppt_y</p:attrName>
                                        </p:attrNameLst>
                                      </p:cBhvr>
                                      <p:tavLst>
                                        <p:tav tm="0">
                                          <p:val>
                                            <p:strVal val="1+#ppt_h/2"/>
                                          </p:val>
                                        </p:tav>
                                        <p:tav tm="100000">
                                          <p:val>
                                            <p:strVal val="#ppt_y"/>
                                          </p:val>
                                        </p:tav>
                                      </p:tavLst>
                                    </p:anim>
                                  </p:childTnLst>
                                </p:cTn>
                              </p:par>
                              <p:par>
                                <p:cTn id="296" presetID="2" presetClass="entr" presetSubtype="4" fill="hold" grpId="0" nodeType="withEffect">
                                  <p:stCondLst>
                                    <p:cond delay="0"/>
                                  </p:stCondLst>
                                  <p:childTnLst>
                                    <p:set>
                                      <p:cBhvr>
                                        <p:cTn id="297" dur="1" fill="hold">
                                          <p:stCondLst>
                                            <p:cond delay="0"/>
                                          </p:stCondLst>
                                        </p:cTn>
                                        <p:tgtEl>
                                          <p:spTgt spid="127"/>
                                        </p:tgtEl>
                                        <p:attrNameLst>
                                          <p:attrName>style.visibility</p:attrName>
                                        </p:attrNameLst>
                                      </p:cBhvr>
                                      <p:to>
                                        <p:strVal val="visible"/>
                                      </p:to>
                                    </p:set>
                                    <p:anim calcmode="lin" valueType="num">
                                      <p:cBhvr additive="base">
                                        <p:cTn id="298" dur="500" fill="hold"/>
                                        <p:tgtEl>
                                          <p:spTgt spid="127"/>
                                        </p:tgtEl>
                                        <p:attrNameLst>
                                          <p:attrName>ppt_x</p:attrName>
                                        </p:attrNameLst>
                                      </p:cBhvr>
                                      <p:tavLst>
                                        <p:tav tm="0">
                                          <p:val>
                                            <p:strVal val="#ppt_x"/>
                                          </p:val>
                                        </p:tav>
                                        <p:tav tm="100000">
                                          <p:val>
                                            <p:strVal val="#ppt_x"/>
                                          </p:val>
                                        </p:tav>
                                      </p:tavLst>
                                    </p:anim>
                                    <p:anim calcmode="lin" valueType="num">
                                      <p:cBhvr additive="base">
                                        <p:cTn id="299" dur="500" fill="hold"/>
                                        <p:tgtEl>
                                          <p:spTgt spid="127"/>
                                        </p:tgtEl>
                                        <p:attrNameLst>
                                          <p:attrName>ppt_y</p:attrName>
                                        </p:attrNameLst>
                                      </p:cBhvr>
                                      <p:tavLst>
                                        <p:tav tm="0">
                                          <p:val>
                                            <p:strVal val="1+#ppt_h/2"/>
                                          </p:val>
                                        </p:tav>
                                        <p:tav tm="100000">
                                          <p:val>
                                            <p:strVal val="#ppt_y"/>
                                          </p:val>
                                        </p:tav>
                                      </p:tavLst>
                                    </p:anim>
                                  </p:childTnLst>
                                </p:cTn>
                              </p:par>
                              <p:par>
                                <p:cTn id="300" presetID="2" presetClass="entr" presetSubtype="4" fill="hold" grpId="0" nodeType="withEffect">
                                  <p:stCondLst>
                                    <p:cond delay="0"/>
                                  </p:stCondLst>
                                  <p:childTnLst>
                                    <p:set>
                                      <p:cBhvr>
                                        <p:cTn id="301" dur="1" fill="hold">
                                          <p:stCondLst>
                                            <p:cond delay="0"/>
                                          </p:stCondLst>
                                        </p:cTn>
                                        <p:tgtEl>
                                          <p:spTgt spid="128"/>
                                        </p:tgtEl>
                                        <p:attrNameLst>
                                          <p:attrName>style.visibility</p:attrName>
                                        </p:attrNameLst>
                                      </p:cBhvr>
                                      <p:to>
                                        <p:strVal val="visible"/>
                                      </p:to>
                                    </p:set>
                                    <p:anim calcmode="lin" valueType="num">
                                      <p:cBhvr additive="base">
                                        <p:cTn id="302" dur="500" fill="hold"/>
                                        <p:tgtEl>
                                          <p:spTgt spid="128"/>
                                        </p:tgtEl>
                                        <p:attrNameLst>
                                          <p:attrName>ppt_x</p:attrName>
                                        </p:attrNameLst>
                                      </p:cBhvr>
                                      <p:tavLst>
                                        <p:tav tm="0">
                                          <p:val>
                                            <p:strVal val="#ppt_x"/>
                                          </p:val>
                                        </p:tav>
                                        <p:tav tm="100000">
                                          <p:val>
                                            <p:strVal val="#ppt_x"/>
                                          </p:val>
                                        </p:tav>
                                      </p:tavLst>
                                    </p:anim>
                                    <p:anim calcmode="lin" valueType="num">
                                      <p:cBhvr additive="base">
                                        <p:cTn id="303" dur="500" fill="hold"/>
                                        <p:tgtEl>
                                          <p:spTgt spid="128"/>
                                        </p:tgtEl>
                                        <p:attrNameLst>
                                          <p:attrName>ppt_y</p:attrName>
                                        </p:attrNameLst>
                                      </p:cBhvr>
                                      <p:tavLst>
                                        <p:tav tm="0">
                                          <p:val>
                                            <p:strVal val="1+#ppt_h/2"/>
                                          </p:val>
                                        </p:tav>
                                        <p:tav tm="100000">
                                          <p:val>
                                            <p:strVal val="#ppt_y"/>
                                          </p:val>
                                        </p:tav>
                                      </p:tavLst>
                                    </p:anim>
                                  </p:childTnLst>
                                </p:cTn>
                              </p:par>
                              <p:par>
                                <p:cTn id="304" presetID="2" presetClass="entr" presetSubtype="4" fill="hold" grpId="0" nodeType="withEffect">
                                  <p:stCondLst>
                                    <p:cond delay="0"/>
                                  </p:stCondLst>
                                  <p:childTnLst>
                                    <p:set>
                                      <p:cBhvr>
                                        <p:cTn id="305" dur="1" fill="hold">
                                          <p:stCondLst>
                                            <p:cond delay="0"/>
                                          </p:stCondLst>
                                        </p:cTn>
                                        <p:tgtEl>
                                          <p:spTgt spid="129"/>
                                        </p:tgtEl>
                                        <p:attrNameLst>
                                          <p:attrName>style.visibility</p:attrName>
                                        </p:attrNameLst>
                                      </p:cBhvr>
                                      <p:to>
                                        <p:strVal val="visible"/>
                                      </p:to>
                                    </p:set>
                                    <p:anim calcmode="lin" valueType="num">
                                      <p:cBhvr additive="base">
                                        <p:cTn id="306" dur="500" fill="hold"/>
                                        <p:tgtEl>
                                          <p:spTgt spid="129"/>
                                        </p:tgtEl>
                                        <p:attrNameLst>
                                          <p:attrName>ppt_x</p:attrName>
                                        </p:attrNameLst>
                                      </p:cBhvr>
                                      <p:tavLst>
                                        <p:tav tm="0">
                                          <p:val>
                                            <p:strVal val="#ppt_x"/>
                                          </p:val>
                                        </p:tav>
                                        <p:tav tm="100000">
                                          <p:val>
                                            <p:strVal val="#ppt_x"/>
                                          </p:val>
                                        </p:tav>
                                      </p:tavLst>
                                    </p:anim>
                                    <p:anim calcmode="lin" valueType="num">
                                      <p:cBhvr additive="base">
                                        <p:cTn id="307" dur="500" fill="hold"/>
                                        <p:tgtEl>
                                          <p:spTgt spid="129"/>
                                        </p:tgtEl>
                                        <p:attrNameLst>
                                          <p:attrName>ppt_y</p:attrName>
                                        </p:attrNameLst>
                                      </p:cBhvr>
                                      <p:tavLst>
                                        <p:tav tm="0">
                                          <p:val>
                                            <p:strVal val="1+#ppt_h/2"/>
                                          </p:val>
                                        </p:tav>
                                        <p:tav tm="100000">
                                          <p:val>
                                            <p:strVal val="#ppt_y"/>
                                          </p:val>
                                        </p:tav>
                                      </p:tavLst>
                                    </p:anim>
                                  </p:childTnLst>
                                </p:cTn>
                              </p:par>
                              <p:par>
                                <p:cTn id="308" presetID="2" presetClass="entr" presetSubtype="4" fill="hold" grpId="0" nodeType="withEffect">
                                  <p:stCondLst>
                                    <p:cond delay="0"/>
                                  </p:stCondLst>
                                  <p:childTnLst>
                                    <p:set>
                                      <p:cBhvr>
                                        <p:cTn id="309" dur="1" fill="hold">
                                          <p:stCondLst>
                                            <p:cond delay="0"/>
                                          </p:stCondLst>
                                        </p:cTn>
                                        <p:tgtEl>
                                          <p:spTgt spid="130"/>
                                        </p:tgtEl>
                                        <p:attrNameLst>
                                          <p:attrName>style.visibility</p:attrName>
                                        </p:attrNameLst>
                                      </p:cBhvr>
                                      <p:to>
                                        <p:strVal val="visible"/>
                                      </p:to>
                                    </p:set>
                                    <p:anim calcmode="lin" valueType="num">
                                      <p:cBhvr additive="base">
                                        <p:cTn id="310" dur="500" fill="hold"/>
                                        <p:tgtEl>
                                          <p:spTgt spid="130"/>
                                        </p:tgtEl>
                                        <p:attrNameLst>
                                          <p:attrName>ppt_x</p:attrName>
                                        </p:attrNameLst>
                                      </p:cBhvr>
                                      <p:tavLst>
                                        <p:tav tm="0">
                                          <p:val>
                                            <p:strVal val="#ppt_x"/>
                                          </p:val>
                                        </p:tav>
                                        <p:tav tm="100000">
                                          <p:val>
                                            <p:strVal val="#ppt_x"/>
                                          </p:val>
                                        </p:tav>
                                      </p:tavLst>
                                    </p:anim>
                                    <p:anim calcmode="lin" valueType="num">
                                      <p:cBhvr additive="base">
                                        <p:cTn id="311" dur="500" fill="hold"/>
                                        <p:tgtEl>
                                          <p:spTgt spid="130"/>
                                        </p:tgtEl>
                                        <p:attrNameLst>
                                          <p:attrName>ppt_y</p:attrName>
                                        </p:attrNameLst>
                                      </p:cBhvr>
                                      <p:tavLst>
                                        <p:tav tm="0">
                                          <p:val>
                                            <p:strVal val="1+#ppt_h/2"/>
                                          </p:val>
                                        </p:tav>
                                        <p:tav tm="100000">
                                          <p:val>
                                            <p:strVal val="#ppt_y"/>
                                          </p:val>
                                        </p:tav>
                                      </p:tavLst>
                                    </p:anim>
                                  </p:childTnLst>
                                </p:cTn>
                              </p:par>
                              <p:par>
                                <p:cTn id="312" presetID="2" presetClass="entr" presetSubtype="4" fill="hold" grpId="0" nodeType="withEffect">
                                  <p:stCondLst>
                                    <p:cond delay="0"/>
                                  </p:stCondLst>
                                  <p:childTnLst>
                                    <p:set>
                                      <p:cBhvr>
                                        <p:cTn id="313" dur="1" fill="hold">
                                          <p:stCondLst>
                                            <p:cond delay="0"/>
                                          </p:stCondLst>
                                        </p:cTn>
                                        <p:tgtEl>
                                          <p:spTgt spid="131"/>
                                        </p:tgtEl>
                                        <p:attrNameLst>
                                          <p:attrName>style.visibility</p:attrName>
                                        </p:attrNameLst>
                                      </p:cBhvr>
                                      <p:to>
                                        <p:strVal val="visible"/>
                                      </p:to>
                                    </p:set>
                                    <p:anim calcmode="lin" valueType="num">
                                      <p:cBhvr additive="base">
                                        <p:cTn id="314" dur="500" fill="hold"/>
                                        <p:tgtEl>
                                          <p:spTgt spid="131"/>
                                        </p:tgtEl>
                                        <p:attrNameLst>
                                          <p:attrName>ppt_x</p:attrName>
                                        </p:attrNameLst>
                                      </p:cBhvr>
                                      <p:tavLst>
                                        <p:tav tm="0">
                                          <p:val>
                                            <p:strVal val="#ppt_x"/>
                                          </p:val>
                                        </p:tav>
                                        <p:tav tm="100000">
                                          <p:val>
                                            <p:strVal val="#ppt_x"/>
                                          </p:val>
                                        </p:tav>
                                      </p:tavLst>
                                    </p:anim>
                                    <p:anim calcmode="lin" valueType="num">
                                      <p:cBhvr additive="base">
                                        <p:cTn id="315" dur="500" fill="hold"/>
                                        <p:tgtEl>
                                          <p:spTgt spid="131"/>
                                        </p:tgtEl>
                                        <p:attrNameLst>
                                          <p:attrName>ppt_y</p:attrName>
                                        </p:attrNameLst>
                                      </p:cBhvr>
                                      <p:tavLst>
                                        <p:tav tm="0">
                                          <p:val>
                                            <p:strVal val="1+#ppt_h/2"/>
                                          </p:val>
                                        </p:tav>
                                        <p:tav tm="100000">
                                          <p:val>
                                            <p:strVal val="#ppt_y"/>
                                          </p:val>
                                        </p:tav>
                                      </p:tavLst>
                                    </p:anim>
                                  </p:childTnLst>
                                </p:cTn>
                              </p:par>
                              <p:par>
                                <p:cTn id="316" presetID="2" presetClass="entr" presetSubtype="4" fill="hold" grpId="0" nodeType="withEffect">
                                  <p:stCondLst>
                                    <p:cond delay="0"/>
                                  </p:stCondLst>
                                  <p:childTnLst>
                                    <p:set>
                                      <p:cBhvr>
                                        <p:cTn id="317" dur="1" fill="hold">
                                          <p:stCondLst>
                                            <p:cond delay="0"/>
                                          </p:stCondLst>
                                        </p:cTn>
                                        <p:tgtEl>
                                          <p:spTgt spid="132"/>
                                        </p:tgtEl>
                                        <p:attrNameLst>
                                          <p:attrName>style.visibility</p:attrName>
                                        </p:attrNameLst>
                                      </p:cBhvr>
                                      <p:to>
                                        <p:strVal val="visible"/>
                                      </p:to>
                                    </p:set>
                                    <p:anim calcmode="lin" valueType="num">
                                      <p:cBhvr additive="base">
                                        <p:cTn id="318" dur="500" fill="hold"/>
                                        <p:tgtEl>
                                          <p:spTgt spid="132"/>
                                        </p:tgtEl>
                                        <p:attrNameLst>
                                          <p:attrName>ppt_x</p:attrName>
                                        </p:attrNameLst>
                                      </p:cBhvr>
                                      <p:tavLst>
                                        <p:tav tm="0">
                                          <p:val>
                                            <p:strVal val="#ppt_x"/>
                                          </p:val>
                                        </p:tav>
                                        <p:tav tm="100000">
                                          <p:val>
                                            <p:strVal val="#ppt_x"/>
                                          </p:val>
                                        </p:tav>
                                      </p:tavLst>
                                    </p:anim>
                                    <p:anim calcmode="lin" valueType="num">
                                      <p:cBhvr additive="base">
                                        <p:cTn id="319" dur="500" fill="hold"/>
                                        <p:tgtEl>
                                          <p:spTgt spid="132"/>
                                        </p:tgtEl>
                                        <p:attrNameLst>
                                          <p:attrName>ppt_y</p:attrName>
                                        </p:attrNameLst>
                                      </p:cBhvr>
                                      <p:tavLst>
                                        <p:tav tm="0">
                                          <p:val>
                                            <p:strVal val="1+#ppt_h/2"/>
                                          </p:val>
                                        </p:tav>
                                        <p:tav tm="100000">
                                          <p:val>
                                            <p:strVal val="#ppt_y"/>
                                          </p:val>
                                        </p:tav>
                                      </p:tavLst>
                                    </p:anim>
                                  </p:childTnLst>
                                </p:cTn>
                              </p:par>
                              <p:par>
                                <p:cTn id="320" presetID="2" presetClass="entr" presetSubtype="4" fill="hold" grpId="0" nodeType="withEffect">
                                  <p:stCondLst>
                                    <p:cond delay="0"/>
                                  </p:stCondLst>
                                  <p:childTnLst>
                                    <p:set>
                                      <p:cBhvr>
                                        <p:cTn id="321" dur="1" fill="hold">
                                          <p:stCondLst>
                                            <p:cond delay="0"/>
                                          </p:stCondLst>
                                        </p:cTn>
                                        <p:tgtEl>
                                          <p:spTgt spid="133"/>
                                        </p:tgtEl>
                                        <p:attrNameLst>
                                          <p:attrName>style.visibility</p:attrName>
                                        </p:attrNameLst>
                                      </p:cBhvr>
                                      <p:to>
                                        <p:strVal val="visible"/>
                                      </p:to>
                                    </p:set>
                                    <p:anim calcmode="lin" valueType="num">
                                      <p:cBhvr additive="base">
                                        <p:cTn id="322" dur="500" fill="hold"/>
                                        <p:tgtEl>
                                          <p:spTgt spid="133"/>
                                        </p:tgtEl>
                                        <p:attrNameLst>
                                          <p:attrName>ppt_x</p:attrName>
                                        </p:attrNameLst>
                                      </p:cBhvr>
                                      <p:tavLst>
                                        <p:tav tm="0">
                                          <p:val>
                                            <p:strVal val="#ppt_x"/>
                                          </p:val>
                                        </p:tav>
                                        <p:tav tm="100000">
                                          <p:val>
                                            <p:strVal val="#ppt_x"/>
                                          </p:val>
                                        </p:tav>
                                      </p:tavLst>
                                    </p:anim>
                                    <p:anim calcmode="lin" valueType="num">
                                      <p:cBhvr additive="base">
                                        <p:cTn id="323" dur="500" fill="hold"/>
                                        <p:tgtEl>
                                          <p:spTgt spid="133"/>
                                        </p:tgtEl>
                                        <p:attrNameLst>
                                          <p:attrName>ppt_y</p:attrName>
                                        </p:attrNameLst>
                                      </p:cBhvr>
                                      <p:tavLst>
                                        <p:tav tm="0">
                                          <p:val>
                                            <p:strVal val="1+#ppt_h/2"/>
                                          </p:val>
                                        </p:tav>
                                        <p:tav tm="100000">
                                          <p:val>
                                            <p:strVal val="#ppt_y"/>
                                          </p:val>
                                        </p:tav>
                                      </p:tavLst>
                                    </p:anim>
                                  </p:childTnLst>
                                </p:cTn>
                              </p:par>
                              <p:par>
                                <p:cTn id="324" presetID="2" presetClass="entr" presetSubtype="4" fill="hold" grpId="0" nodeType="withEffect">
                                  <p:stCondLst>
                                    <p:cond delay="0"/>
                                  </p:stCondLst>
                                  <p:childTnLst>
                                    <p:set>
                                      <p:cBhvr>
                                        <p:cTn id="325" dur="1" fill="hold">
                                          <p:stCondLst>
                                            <p:cond delay="0"/>
                                          </p:stCondLst>
                                        </p:cTn>
                                        <p:tgtEl>
                                          <p:spTgt spid="134"/>
                                        </p:tgtEl>
                                        <p:attrNameLst>
                                          <p:attrName>style.visibility</p:attrName>
                                        </p:attrNameLst>
                                      </p:cBhvr>
                                      <p:to>
                                        <p:strVal val="visible"/>
                                      </p:to>
                                    </p:set>
                                    <p:anim calcmode="lin" valueType="num">
                                      <p:cBhvr additive="base">
                                        <p:cTn id="326" dur="500" fill="hold"/>
                                        <p:tgtEl>
                                          <p:spTgt spid="134"/>
                                        </p:tgtEl>
                                        <p:attrNameLst>
                                          <p:attrName>ppt_x</p:attrName>
                                        </p:attrNameLst>
                                      </p:cBhvr>
                                      <p:tavLst>
                                        <p:tav tm="0">
                                          <p:val>
                                            <p:strVal val="#ppt_x"/>
                                          </p:val>
                                        </p:tav>
                                        <p:tav tm="100000">
                                          <p:val>
                                            <p:strVal val="#ppt_x"/>
                                          </p:val>
                                        </p:tav>
                                      </p:tavLst>
                                    </p:anim>
                                    <p:anim calcmode="lin" valueType="num">
                                      <p:cBhvr additive="base">
                                        <p:cTn id="327" dur="500" fill="hold"/>
                                        <p:tgtEl>
                                          <p:spTgt spid="134"/>
                                        </p:tgtEl>
                                        <p:attrNameLst>
                                          <p:attrName>ppt_y</p:attrName>
                                        </p:attrNameLst>
                                      </p:cBhvr>
                                      <p:tavLst>
                                        <p:tav tm="0">
                                          <p:val>
                                            <p:strVal val="1+#ppt_h/2"/>
                                          </p:val>
                                        </p:tav>
                                        <p:tav tm="100000">
                                          <p:val>
                                            <p:strVal val="#ppt_y"/>
                                          </p:val>
                                        </p:tav>
                                      </p:tavLst>
                                    </p:anim>
                                  </p:childTnLst>
                                </p:cTn>
                              </p:par>
                              <p:par>
                                <p:cTn id="328" presetID="2" presetClass="entr" presetSubtype="4" fill="hold" grpId="0" nodeType="withEffect">
                                  <p:stCondLst>
                                    <p:cond delay="0"/>
                                  </p:stCondLst>
                                  <p:childTnLst>
                                    <p:set>
                                      <p:cBhvr>
                                        <p:cTn id="329" dur="1" fill="hold">
                                          <p:stCondLst>
                                            <p:cond delay="0"/>
                                          </p:stCondLst>
                                        </p:cTn>
                                        <p:tgtEl>
                                          <p:spTgt spid="135"/>
                                        </p:tgtEl>
                                        <p:attrNameLst>
                                          <p:attrName>style.visibility</p:attrName>
                                        </p:attrNameLst>
                                      </p:cBhvr>
                                      <p:to>
                                        <p:strVal val="visible"/>
                                      </p:to>
                                    </p:set>
                                    <p:anim calcmode="lin" valueType="num">
                                      <p:cBhvr additive="base">
                                        <p:cTn id="330" dur="500" fill="hold"/>
                                        <p:tgtEl>
                                          <p:spTgt spid="135"/>
                                        </p:tgtEl>
                                        <p:attrNameLst>
                                          <p:attrName>ppt_x</p:attrName>
                                        </p:attrNameLst>
                                      </p:cBhvr>
                                      <p:tavLst>
                                        <p:tav tm="0">
                                          <p:val>
                                            <p:strVal val="#ppt_x"/>
                                          </p:val>
                                        </p:tav>
                                        <p:tav tm="100000">
                                          <p:val>
                                            <p:strVal val="#ppt_x"/>
                                          </p:val>
                                        </p:tav>
                                      </p:tavLst>
                                    </p:anim>
                                    <p:anim calcmode="lin" valueType="num">
                                      <p:cBhvr additive="base">
                                        <p:cTn id="331" dur="500" fill="hold"/>
                                        <p:tgtEl>
                                          <p:spTgt spid="135"/>
                                        </p:tgtEl>
                                        <p:attrNameLst>
                                          <p:attrName>ppt_y</p:attrName>
                                        </p:attrNameLst>
                                      </p:cBhvr>
                                      <p:tavLst>
                                        <p:tav tm="0">
                                          <p:val>
                                            <p:strVal val="1+#ppt_h/2"/>
                                          </p:val>
                                        </p:tav>
                                        <p:tav tm="100000">
                                          <p:val>
                                            <p:strVal val="#ppt_y"/>
                                          </p:val>
                                        </p:tav>
                                      </p:tavLst>
                                    </p:anim>
                                  </p:childTnLst>
                                </p:cTn>
                              </p:par>
                              <p:par>
                                <p:cTn id="332" presetID="2" presetClass="entr" presetSubtype="4" fill="hold" grpId="0" nodeType="withEffect">
                                  <p:stCondLst>
                                    <p:cond delay="0"/>
                                  </p:stCondLst>
                                  <p:childTnLst>
                                    <p:set>
                                      <p:cBhvr>
                                        <p:cTn id="333" dur="1" fill="hold">
                                          <p:stCondLst>
                                            <p:cond delay="0"/>
                                          </p:stCondLst>
                                        </p:cTn>
                                        <p:tgtEl>
                                          <p:spTgt spid="136"/>
                                        </p:tgtEl>
                                        <p:attrNameLst>
                                          <p:attrName>style.visibility</p:attrName>
                                        </p:attrNameLst>
                                      </p:cBhvr>
                                      <p:to>
                                        <p:strVal val="visible"/>
                                      </p:to>
                                    </p:set>
                                    <p:anim calcmode="lin" valueType="num">
                                      <p:cBhvr additive="base">
                                        <p:cTn id="334" dur="500" fill="hold"/>
                                        <p:tgtEl>
                                          <p:spTgt spid="136"/>
                                        </p:tgtEl>
                                        <p:attrNameLst>
                                          <p:attrName>ppt_x</p:attrName>
                                        </p:attrNameLst>
                                      </p:cBhvr>
                                      <p:tavLst>
                                        <p:tav tm="0">
                                          <p:val>
                                            <p:strVal val="#ppt_x"/>
                                          </p:val>
                                        </p:tav>
                                        <p:tav tm="100000">
                                          <p:val>
                                            <p:strVal val="#ppt_x"/>
                                          </p:val>
                                        </p:tav>
                                      </p:tavLst>
                                    </p:anim>
                                    <p:anim calcmode="lin" valueType="num">
                                      <p:cBhvr additive="base">
                                        <p:cTn id="335" dur="500" fill="hold"/>
                                        <p:tgtEl>
                                          <p:spTgt spid="136"/>
                                        </p:tgtEl>
                                        <p:attrNameLst>
                                          <p:attrName>ppt_y</p:attrName>
                                        </p:attrNameLst>
                                      </p:cBhvr>
                                      <p:tavLst>
                                        <p:tav tm="0">
                                          <p:val>
                                            <p:strVal val="1+#ppt_h/2"/>
                                          </p:val>
                                        </p:tav>
                                        <p:tav tm="100000">
                                          <p:val>
                                            <p:strVal val="#ppt_y"/>
                                          </p:val>
                                        </p:tav>
                                      </p:tavLst>
                                    </p:anim>
                                  </p:childTnLst>
                                </p:cTn>
                              </p:par>
                              <p:par>
                                <p:cTn id="336" presetID="2" presetClass="entr" presetSubtype="4" fill="hold" grpId="0" nodeType="withEffect">
                                  <p:stCondLst>
                                    <p:cond delay="0"/>
                                  </p:stCondLst>
                                  <p:childTnLst>
                                    <p:set>
                                      <p:cBhvr>
                                        <p:cTn id="337" dur="1" fill="hold">
                                          <p:stCondLst>
                                            <p:cond delay="0"/>
                                          </p:stCondLst>
                                        </p:cTn>
                                        <p:tgtEl>
                                          <p:spTgt spid="137"/>
                                        </p:tgtEl>
                                        <p:attrNameLst>
                                          <p:attrName>style.visibility</p:attrName>
                                        </p:attrNameLst>
                                      </p:cBhvr>
                                      <p:to>
                                        <p:strVal val="visible"/>
                                      </p:to>
                                    </p:set>
                                    <p:anim calcmode="lin" valueType="num">
                                      <p:cBhvr additive="base">
                                        <p:cTn id="338" dur="500" fill="hold"/>
                                        <p:tgtEl>
                                          <p:spTgt spid="137"/>
                                        </p:tgtEl>
                                        <p:attrNameLst>
                                          <p:attrName>ppt_x</p:attrName>
                                        </p:attrNameLst>
                                      </p:cBhvr>
                                      <p:tavLst>
                                        <p:tav tm="0">
                                          <p:val>
                                            <p:strVal val="#ppt_x"/>
                                          </p:val>
                                        </p:tav>
                                        <p:tav tm="100000">
                                          <p:val>
                                            <p:strVal val="#ppt_x"/>
                                          </p:val>
                                        </p:tav>
                                      </p:tavLst>
                                    </p:anim>
                                    <p:anim calcmode="lin" valueType="num">
                                      <p:cBhvr additive="base">
                                        <p:cTn id="339" dur="500" fill="hold"/>
                                        <p:tgtEl>
                                          <p:spTgt spid="137"/>
                                        </p:tgtEl>
                                        <p:attrNameLst>
                                          <p:attrName>ppt_y</p:attrName>
                                        </p:attrNameLst>
                                      </p:cBhvr>
                                      <p:tavLst>
                                        <p:tav tm="0">
                                          <p:val>
                                            <p:strVal val="1+#ppt_h/2"/>
                                          </p:val>
                                        </p:tav>
                                        <p:tav tm="100000">
                                          <p:val>
                                            <p:strVal val="#ppt_y"/>
                                          </p:val>
                                        </p:tav>
                                      </p:tavLst>
                                    </p:anim>
                                  </p:childTnLst>
                                </p:cTn>
                              </p:par>
                              <p:par>
                                <p:cTn id="340" presetID="2" presetClass="entr" presetSubtype="8" fill="hold" grpId="0" nodeType="withEffect">
                                  <p:stCondLst>
                                    <p:cond delay="1500"/>
                                  </p:stCondLst>
                                  <p:childTnLst>
                                    <p:set>
                                      <p:cBhvr>
                                        <p:cTn id="341" dur="1" fill="hold">
                                          <p:stCondLst>
                                            <p:cond delay="0"/>
                                          </p:stCondLst>
                                        </p:cTn>
                                        <p:tgtEl>
                                          <p:spTgt spid="139"/>
                                        </p:tgtEl>
                                        <p:attrNameLst>
                                          <p:attrName>style.visibility</p:attrName>
                                        </p:attrNameLst>
                                      </p:cBhvr>
                                      <p:to>
                                        <p:strVal val="visible"/>
                                      </p:to>
                                    </p:set>
                                    <p:anim calcmode="lin" valueType="num">
                                      <p:cBhvr additive="base">
                                        <p:cTn id="342" dur="500" fill="hold"/>
                                        <p:tgtEl>
                                          <p:spTgt spid="139"/>
                                        </p:tgtEl>
                                        <p:attrNameLst>
                                          <p:attrName>ppt_x</p:attrName>
                                        </p:attrNameLst>
                                      </p:cBhvr>
                                      <p:tavLst>
                                        <p:tav tm="0">
                                          <p:val>
                                            <p:strVal val="0-#ppt_w/2"/>
                                          </p:val>
                                        </p:tav>
                                        <p:tav tm="100000">
                                          <p:val>
                                            <p:strVal val="#ppt_x"/>
                                          </p:val>
                                        </p:tav>
                                      </p:tavLst>
                                    </p:anim>
                                    <p:anim calcmode="lin" valueType="num">
                                      <p:cBhvr additive="base">
                                        <p:cTn id="343" dur="500" fill="hold"/>
                                        <p:tgtEl>
                                          <p:spTgt spid="139"/>
                                        </p:tgtEl>
                                        <p:attrNameLst>
                                          <p:attrName>ppt_y</p:attrName>
                                        </p:attrNameLst>
                                      </p:cBhvr>
                                      <p:tavLst>
                                        <p:tav tm="0">
                                          <p:val>
                                            <p:strVal val="#ppt_y"/>
                                          </p:val>
                                        </p:tav>
                                        <p:tav tm="100000">
                                          <p:val>
                                            <p:strVal val="#ppt_y"/>
                                          </p:val>
                                        </p:tav>
                                      </p:tavLst>
                                    </p:anim>
                                  </p:childTnLst>
                                </p:cTn>
                              </p:par>
                              <p:par>
                                <p:cTn id="344" presetID="2" presetClass="entr" presetSubtype="8" fill="hold" grpId="0" nodeType="withEffect">
                                  <p:stCondLst>
                                    <p:cond delay="1500"/>
                                  </p:stCondLst>
                                  <p:childTnLst>
                                    <p:set>
                                      <p:cBhvr>
                                        <p:cTn id="345" dur="1" fill="hold">
                                          <p:stCondLst>
                                            <p:cond delay="0"/>
                                          </p:stCondLst>
                                        </p:cTn>
                                        <p:tgtEl>
                                          <p:spTgt spid="140"/>
                                        </p:tgtEl>
                                        <p:attrNameLst>
                                          <p:attrName>style.visibility</p:attrName>
                                        </p:attrNameLst>
                                      </p:cBhvr>
                                      <p:to>
                                        <p:strVal val="visible"/>
                                      </p:to>
                                    </p:set>
                                    <p:anim calcmode="lin" valueType="num">
                                      <p:cBhvr additive="base">
                                        <p:cTn id="346" dur="500" fill="hold"/>
                                        <p:tgtEl>
                                          <p:spTgt spid="140"/>
                                        </p:tgtEl>
                                        <p:attrNameLst>
                                          <p:attrName>ppt_x</p:attrName>
                                        </p:attrNameLst>
                                      </p:cBhvr>
                                      <p:tavLst>
                                        <p:tav tm="0">
                                          <p:val>
                                            <p:strVal val="0-#ppt_w/2"/>
                                          </p:val>
                                        </p:tav>
                                        <p:tav tm="100000">
                                          <p:val>
                                            <p:strVal val="#ppt_x"/>
                                          </p:val>
                                        </p:tav>
                                      </p:tavLst>
                                    </p:anim>
                                    <p:anim calcmode="lin" valueType="num">
                                      <p:cBhvr additive="base">
                                        <p:cTn id="347" dur="500" fill="hold"/>
                                        <p:tgtEl>
                                          <p:spTgt spid="140"/>
                                        </p:tgtEl>
                                        <p:attrNameLst>
                                          <p:attrName>ppt_y</p:attrName>
                                        </p:attrNameLst>
                                      </p:cBhvr>
                                      <p:tavLst>
                                        <p:tav tm="0">
                                          <p:val>
                                            <p:strVal val="#ppt_y"/>
                                          </p:val>
                                        </p:tav>
                                        <p:tav tm="100000">
                                          <p:val>
                                            <p:strVal val="#ppt_y"/>
                                          </p:val>
                                        </p:tav>
                                      </p:tavLst>
                                    </p:anim>
                                  </p:childTnLst>
                                </p:cTn>
                              </p:par>
                              <p:par>
                                <p:cTn id="348" presetID="2" presetClass="entr" presetSubtype="8" fill="hold" grpId="0" nodeType="withEffect">
                                  <p:stCondLst>
                                    <p:cond delay="1500"/>
                                  </p:stCondLst>
                                  <p:childTnLst>
                                    <p:set>
                                      <p:cBhvr>
                                        <p:cTn id="349" dur="1" fill="hold">
                                          <p:stCondLst>
                                            <p:cond delay="0"/>
                                          </p:stCondLst>
                                        </p:cTn>
                                        <p:tgtEl>
                                          <p:spTgt spid="141"/>
                                        </p:tgtEl>
                                        <p:attrNameLst>
                                          <p:attrName>style.visibility</p:attrName>
                                        </p:attrNameLst>
                                      </p:cBhvr>
                                      <p:to>
                                        <p:strVal val="visible"/>
                                      </p:to>
                                    </p:set>
                                    <p:anim calcmode="lin" valueType="num">
                                      <p:cBhvr additive="base">
                                        <p:cTn id="350" dur="500" fill="hold"/>
                                        <p:tgtEl>
                                          <p:spTgt spid="141"/>
                                        </p:tgtEl>
                                        <p:attrNameLst>
                                          <p:attrName>ppt_x</p:attrName>
                                        </p:attrNameLst>
                                      </p:cBhvr>
                                      <p:tavLst>
                                        <p:tav tm="0">
                                          <p:val>
                                            <p:strVal val="0-#ppt_w/2"/>
                                          </p:val>
                                        </p:tav>
                                        <p:tav tm="100000">
                                          <p:val>
                                            <p:strVal val="#ppt_x"/>
                                          </p:val>
                                        </p:tav>
                                      </p:tavLst>
                                    </p:anim>
                                    <p:anim calcmode="lin" valueType="num">
                                      <p:cBhvr additive="base">
                                        <p:cTn id="351" dur="500" fill="hold"/>
                                        <p:tgtEl>
                                          <p:spTgt spid="141"/>
                                        </p:tgtEl>
                                        <p:attrNameLst>
                                          <p:attrName>ppt_y</p:attrName>
                                        </p:attrNameLst>
                                      </p:cBhvr>
                                      <p:tavLst>
                                        <p:tav tm="0">
                                          <p:val>
                                            <p:strVal val="#ppt_y"/>
                                          </p:val>
                                        </p:tav>
                                        <p:tav tm="100000">
                                          <p:val>
                                            <p:strVal val="#ppt_y"/>
                                          </p:val>
                                        </p:tav>
                                      </p:tavLst>
                                    </p:anim>
                                  </p:childTnLst>
                                </p:cTn>
                              </p:par>
                              <p:par>
                                <p:cTn id="352" presetID="2" presetClass="entr" presetSubtype="8" fill="hold" grpId="0" nodeType="withEffect">
                                  <p:stCondLst>
                                    <p:cond delay="1500"/>
                                  </p:stCondLst>
                                  <p:childTnLst>
                                    <p:set>
                                      <p:cBhvr>
                                        <p:cTn id="353" dur="1" fill="hold">
                                          <p:stCondLst>
                                            <p:cond delay="0"/>
                                          </p:stCondLst>
                                        </p:cTn>
                                        <p:tgtEl>
                                          <p:spTgt spid="142"/>
                                        </p:tgtEl>
                                        <p:attrNameLst>
                                          <p:attrName>style.visibility</p:attrName>
                                        </p:attrNameLst>
                                      </p:cBhvr>
                                      <p:to>
                                        <p:strVal val="visible"/>
                                      </p:to>
                                    </p:set>
                                    <p:anim calcmode="lin" valueType="num">
                                      <p:cBhvr additive="base">
                                        <p:cTn id="354" dur="500" fill="hold"/>
                                        <p:tgtEl>
                                          <p:spTgt spid="142"/>
                                        </p:tgtEl>
                                        <p:attrNameLst>
                                          <p:attrName>ppt_x</p:attrName>
                                        </p:attrNameLst>
                                      </p:cBhvr>
                                      <p:tavLst>
                                        <p:tav tm="0">
                                          <p:val>
                                            <p:strVal val="0-#ppt_w/2"/>
                                          </p:val>
                                        </p:tav>
                                        <p:tav tm="100000">
                                          <p:val>
                                            <p:strVal val="#ppt_x"/>
                                          </p:val>
                                        </p:tav>
                                      </p:tavLst>
                                    </p:anim>
                                    <p:anim calcmode="lin" valueType="num">
                                      <p:cBhvr additive="base">
                                        <p:cTn id="355" dur="500" fill="hold"/>
                                        <p:tgtEl>
                                          <p:spTgt spid="142"/>
                                        </p:tgtEl>
                                        <p:attrNameLst>
                                          <p:attrName>ppt_y</p:attrName>
                                        </p:attrNameLst>
                                      </p:cBhvr>
                                      <p:tavLst>
                                        <p:tav tm="0">
                                          <p:val>
                                            <p:strVal val="#ppt_y"/>
                                          </p:val>
                                        </p:tav>
                                        <p:tav tm="100000">
                                          <p:val>
                                            <p:strVal val="#ppt_y"/>
                                          </p:val>
                                        </p:tav>
                                      </p:tavLst>
                                    </p:anim>
                                  </p:childTnLst>
                                </p:cTn>
                              </p:par>
                              <p:par>
                                <p:cTn id="356" presetID="2" presetClass="entr" presetSubtype="8" fill="hold" grpId="0" nodeType="withEffect">
                                  <p:stCondLst>
                                    <p:cond delay="1500"/>
                                  </p:stCondLst>
                                  <p:childTnLst>
                                    <p:set>
                                      <p:cBhvr>
                                        <p:cTn id="357" dur="1" fill="hold">
                                          <p:stCondLst>
                                            <p:cond delay="0"/>
                                          </p:stCondLst>
                                        </p:cTn>
                                        <p:tgtEl>
                                          <p:spTgt spid="138"/>
                                        </p:tgtEl>
                                        <p:attrNameLst>
                                          <p:attrName>style.visibility</p:attrName>
                                        </p:attrNameLst>
                                      </p:cBhvr>
                                      <p:to>
                                        <p:strVal val="visible"/>
                                      </p:to>
                                    </p:set>
                                    <p:anim calcmode="lin" valueType="num">
                                      <p:cBhvr additive="base">
                                        <p:cTn id="358" dur="500" fill="hold"/>
                                        <p:tgtEl>
                                          <p:spTgt spid="138"/>
                                        </p:tgtEl>
                                        <p:attrNameLst>
                                          <p:attrName>ppt_x</p:attrName>
                                        </p:attrNameLst>
                                      </p:cBhvr>
                                      <p:tavLst>
                                        <p:tav tm="0">
                                          <p:val>
                                            <p:strVal val="0-#ppt_w/2"/>
                                          </p:val>
                                        </p:tav>
                                        <p:tav tm="100000">
                                          <p:val>
                                            <p:strVal val="#ppt_x"/>
                                          </p:val>
                                        </p:tav>
                                      </p:tavLst>
                                    </p:anim>
                                    <p:anim calcmode="lin" valueType="num">
                                      <p:cBhvr additive="base">
                                        <p:cTn id="359" dur="500" fill="hold"/>
                                        <p:tgtEl>
                                          <p:spTgt spid="13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animBg="1"/>
      <p:bldP spid="96" grpId="0" animBg="1"/>
      <p:bldP spid="59" grpId="0" animBg="1"/>
      <p:bldP spid="60" grpId="0" animBg="1"/>
      <p:bldP spid="61" grpId="0" animBg="1"/>
      <p:bldP spid="62"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19" grpId="0" animBg="1"/>
      <p:bldP spid="128" grpId="0" animBg="1"/>
      <p:bldP spid="67" grpId="0" animBg="1"/>
      <p:bldP spid="98" grpId="0" animBg="1"/>
      <p:bldP spid="99" grpId="0" animBg="1"/>
      <p:bldP spid="109" grpId="0" animBg="1"/>
      <p:bldP spid="110" grpId="0" animBg="1"/>
      <p:bldP spid="68" grpId="0" animBg="1"/>
      <p:bldP spid="69" grpId="0" animBg="1"/>
      <p:bldP spid="80" grpId="0" animBg="1"/>
      <p:bldP spid="81" grpId="0" animBg="1"/>
      <p:bldP spid="82" grpId="0" animBg="1"/>
      <p:bldP spid="84" grpId="0" animBg="1"/>
      <p:bldP spid="112" grpId="0" animBg="1"/>
      <p:bldP spid="125" grpId="0" animBg="1"/>
      <p:bldP spid="126" grpId="0" animBg="1"/>
      <p:bldP spid="127"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8" grpId="0" animBg="1"/>
      <p:bldP spid="63" grpId="0" animBg="1"/>
      <p:bldP spid="64" grpId="0" animBg="1"/>
      <p:bldP spid="65" grpId="0" animBg="1"/>
      <p:bldP spid="66" grpId="0" animBg="1"/>
      <p:bldP spid="70" grpId="0" animBg="1"/>
      <p:bldP spid="83" grpId="0" animBg="1"/>
      <p:bldP spid="86" grpId="0" animBg="1"/>
      <p:bldP spid="87" grpId="0" animBg="1"/>
      <p:bldP spid="91" grpId="0" animBg="1"/>
      <p:bldP spid="92" grpId="0" animBg="1"/>
      <p:bldP spid="93" grpId="0" animBg="1"/>
      <p:bldP spid="94" grpId="0" animBg="1"/>
      <p:bldP spid="95" grpId="0" animBg="1"/>
      <p:bldP spid="97" grpId="0" animBg="1"/>
      <p:bldP spid="111" grpId="0" animBg="1"/>
      <p:bldP spid="113" grpId="0" animBg="1"/>
      <p:bldP spid="114" grpId="0" animBg="1"/>
      <p:bldP spid="115" grpId="0" animBg="1"/>
      <p:bldP spid="116" grpId="0" animBg="1"/>
      <p:bldP spid="117" grpId="0" animBg="1"/>
      <p:bldP spid="118" grpId="0" animBg="1"/>
      <p:bldP spid="120" grpId="0" animBg="1"/>
      <p:bldP spid="121" grpId="0" animBg="1"/>
      <p:bldP spid="122" grpId="0" animBg="1"/>
      <p:bldP spid="123" grpId="0" animBg="1"/>
      <p:bldP spid="124"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21" grpId="0" animBg="1"/>
      <p:bldP spid="22" grpId="0" animBg="1"/>
      <p:bldP spid="139" grpId="0" animBg="1"/>
      <p:bldP spid="140" grpId="0" animBg="1"/>
      <p:bldP spid="141" grpId="0"/>
      <p:bldP spid="142" grpId="0" animBg="1"/>
      <p:bldP spid="138"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图片 16" descr="纳税人学堂0714.jpg"/>
          <p:cNvPicPr>
            <a:picLocks noChangeAspect="1"/>
          </p:cNvPicPr>
          <p:nvPr/>
        </p:nvPicPr>
        <p:blipFill>
          <a:blip r:embed="rId1" cstate="print">
            <a:clrChange>
              <a:clrFrom>
                <a:srgbClr val="FFFFFF"/>
              </a:clrFrom>
              <a:clrTo>
                <a:srgbClr val="FFFFFF">
                  <a:alpha val="0"/>
                </a:srgbClr>
              </a:clrTo>
            </a:clrChange>
          </a:blip>
          <a:srcRect r="53628"/>
          <a:stretch>
            <a:fillRect/>
          </a:stretch>
        </p:blipFill>
        <p:spPr>
          <a:xfrm>
            <a:off x="459105" y="2186940"/>
            <a:ext cx="1381760" cy="1825625"/>
          </a:xfrm>
          <a:prstGeom prst="rect">
            <a:avLst/>
          </a:prstGeom>
        </p:spPr>
      </p:pic>
      <p:sp>
        <p:nvSpPr>
          <p:cNvPr id="20" name="TextBox 19"/>
          <p:cNvSpPr txBox="1"/>
          <p:nvPr/>
        </p:nvSpPr>
        <p:spPr>
          <a:xfrm>
            <a:off x="748030" y="213995"/>
            <a:ext cx="4952365" cy="46164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400" b="1" i="0" u="none" strike="noStrike" kern="1600" cap="none" spc="3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rPr>
              <a:t>成都税务纳税人学堂</a:t>
            </a:r>
            <a:endParaRPr kumimoji="0" lang="zh-CN" altLang="en-US" sz="2400" b="1" i="0" u="none" strike="noStrike" kern="1600" cap="none" spc="3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pic>
        <p:nvPicPr>
          <p:cNvPr id="3" name="图片 2" descr="2"/>
          <p:cNvPicPr>
            <a:picLocks noChangeAspect="1"/>
          </p:cNvPicPr>
          <p:nvPr/>
        </p:nvPicPr>
        <p:blipFill>
          <a:blip r:embed="rId2" cstate="print"/>
          <a:stretch>
            <a:fillRect/>
          </a:stretch>
        </p:blipFill>
        <p:spPr>
          <a:xfrm>
            <a:off x="54669" y="146133"/>
            <a:ext cx="693671" cy="529818"/>
          </a:xfrm>
          <a:prstGeom prst="rect">
            <a:avLst/>
          </a:prstGeom>
        </p:spPr>
      </p:pic>
      <p:sp>
        <p:nvSpPr>
          <p:cNvPr id="12" name="Oval 227"/>
          <p:cNvSpPr/>
          <p:nvPr/>
        </p:nvSpPr>
        <p:spPr>
          <a:xfrm>
            <a:off x="2168089" y="1131590"/>
            <a:ext cx="652548" cy="65254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13" name="Oval 228"/>
          <p:cNvSpPr/>
          <p:nvPr/>
        </p:nvSpPr>
        <p:spPr>
          <a:xfrm>
            <a:off x="2158362" y="3050710"/>
            <a:ext cx="652548" cy="65254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14" name="Rectangle 230"/>
          <p:cNvSpPr/>
          <p:nvPr/>
        </p:nvSpPr>
        <p:spPr>
          <a:xfrm>
            <a:off x="2566536" y="3106569"/>
            <a:ext cx="5605864" cy="1200329"/>
          </a:xfrm>
          <a:prstGeom prst="rect">
            <a:avLst/>
          </a:prstGeom>
        </p:spPr>
        <p:txBody>
          <a:bodyPr wrap="square">
            <a:spAutoFit/>
          </a:bodyPr>
          <a:lstStyle/>
          <a:p>
            <a:pPr marL="285750" marR="0" lvl="0" indent="457200" algn="just" defTabSz="914400" rtl="0" eaLnBrk="1" fontAlgn="base" latinLnBrk="0" hangingPunct="1">
              <a:lnSpc>
                <a:spcPct val="100000"/>
              </a:lnSpc>
              <a:spcBef>
                <a:spcPct val="0"/>
              </a:spcBef>
              <a:spcAft>
                <a:spcPct val="0"/>
              </a:spcAft>
              <a:buClrTx/>
              <a:buSzTx/>
              <a:buFontTx/>
              <a:buNone/>
              <a:defRPr/>
            </a:pPr>
            <a:r>
              <a:rPr kumimoji="0" lang="zh-CN"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纳税人本期适用增值税小规模纳税人减征政策的</a:t>
            </a:r>
            <a:r>
              <a:rPr kumimoji="0"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，申报时均需要在</a:t>
            </a:r>
            <a:r>
              <a:rPr kumimoji="0" lang="zh-CN" altLang="en-US" sz="1800" b="0" i="0" u="none" strike="noStrike" kern="1200" cap="none" spc="0" normalizeH="0" baseline="0" noProof="0" dirty="0">
                <a:ln>
                  <a:noFill/>
                </a:ln>
                <a:solidFill>
                  <a:srgbClr val="C00000"/>
                </a:solidFill>
                <a:effectLst/>
                <a:uLnTx/>
                <a:uFillTx/>
                <a:latin typeface="Calibri" panose="020F0502020204030204" pitchFamily="34" charset="0"/>
                <a:ea typeface="黑体" panose="02010609060101010101" pitchFamily="49" charset="-122"/>
                <a:cs typeface="Arial" panose="020B0604020202020204" pitchFamily="34" charset="0"/>
              </a:rPr>
              <a:t>“</a:t>
            </a:r>
            <a:r>
              <a:rPr kumimoji="0" lang="zh-CN" altLang="zh-CN" sz="1800" b="0" i="0" u="none" strike="noStrike" kern="1200" cap="none" spc="0" normalizeH="0" baseline="0" noProof="0" dirty="0">
                <a:ln>
                  <a:noFill/>
                </a:ln>
                <a:solidFill>
                  <a:srgbClr val="C00000"/>
                </a:solidFill>
                <a:effectLst/>
                <a:uLnTx/>
                <a:uFillTx/>
                <a:latin typeface="Calibri" panose="020F0502020204030204" pitchFamily="34" charset="0"/>
                <a:ea typeface="黑体" panose="02010609060101010101" pitchFamily="49" charset="-122"/>
                <a:cs typeface="Arial" panose="020B0604020202020204" pitchFamily="34" charset="0"/>
              </a:rPr>
              <a:t>本期是否适用增值税小规模纳税人减征政策</a:t>
            </a:r>
            <a:r>
              <a:rPr kumimoji="0" lang="zh-CN" altLang="en-US" sz="1800" b="0" i="0" u="none" strike="noStrike" kern="1200" cap="none" spc="0" normalizeH="0" baseline="0" noProof="0" dirty="0">
                <a:ln>
                  <a:noFill/>
                </a:ln>
                <a:solidFill>
                  <a:srgbClr val="C00000"/>
                </a:solidFill>
                <a:effectLst/>
                <a:uLnTx/>
                <a:uFillTx/>
                <a:latin typeface="Calibri" panose="020F0502020204030204" pitchFamily="34" charset="0"/>
                <a:ea typeface="黑体" panose="02010609060101010101" pitchFamily="49" charset="-122"/>
                <a:cs typeface="Arial" panose="020B0604020202020204" pitchFamily="34" charset="0"/>
              </a:rPr>
              <a:t>”</a:t>
            </a:r>
            <a:r>
              <a:rPr kumimoji="0"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栏勾选</a:t>
            </a:r>
            <a:r>
              <a:rPr kumimoji="0" lang="zh-CN" altLang="en-US" sz="1800" b="0" i="0" u="none" strike="noStrike" kern="1200" cap="none" spc="0" normalizeH="0" baseline="0" noProof="0" dirty="0">
                <a:ln>
                  <a:noFill/>
                </a:ln>
                <a:solidFill>
                  <a:srgbClr val="C00000"/>
                </a:solidFill>
                <a:effectLst/>
                <a:uLnTx/>
                <a:uFillTx/>
                <a:latin typeface="Calibri" panose="020F0502020204030204" pitchFamily="34" charset="0"/>
                <a:ea typeface="黑体" panose="02010609060101010101" pitchFamily="49" charset="-122"/>
                <a:cs typeface="Arial" panose="020B0604020202020204" pitchFamily="34" charset="0"/>
              </a:rPr>
              <a:t>“是”</a:t>
            </a:r>
            <a:r>
              <a:rPr kumimoji="0"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选项，同时需填写</a:t>
            </a:r>
            <a:r>
              <a:rPr kumimoji="0" lang="zh-CN" altLang="en-US" sz="1800" b="0" i="0" u="none" strike="noStrike" kern="1200" cap="none" spc="0" normalizeH="0" baseline="0" noProof="0" dirty="0">
                <a:ln>
                  <a:noFill/>
                </a:ln>
                <a:solidFill>
                  <a:srgbClr val="C00000"/>
                </a:solidFill>
                <a:effectLst/>
                <a:uLnTx/>
                <a:uFillTx/>
                <a:latin typeface="Calibri" panose="020F0502020204030204" pitchFamily="34" charset="0"/>
                <a:ea typeface="黑体" panose="02010609060101010101" pitchFamily="49" charset="-122"/>
                <a:cs typeface="Arial" panose="020B0604020202020204" pitchFamily="34" charset="0"/>
              </a:rPr>
              <a:t>“</a:t>
            </a:r>
            <a:r>
              <a:rPr kumimoji="0" lang="zh-CN" altLang="zh-CN" sz="1800" b="0" i="0" u="none" strike="noStrike" kern="1200" cap="none" spc="0" normalizeH="0" baseline="0" noProof="0" dirty="0">
                <a:ln>
                  <a:noFill/>
                </a:ln>
                <a:solidFill>
                  <a:srgbClr val="C00000"/>
                </a:solidFill>
                <a:effectLst/>
                <a:uLnTx/>
                <a:uFillTx/>
                <a:latin typeface="Calibri" panose="020F0502020204030204" pitchFamily="34" charset="0"/>
                <a:ea typeface="黑体" panose="02010609060101010101" pitchFamily="49" charset="-122"/>
                <a:cs typeface="Arial" panose="020B0604020202020204" pitchFamily="34" charset="0"/>
              </a:rPr>
              <a:t>本期增值税小规模纳税人减征额</a:t>
            </a:r>
            <a:r>
              <a:rPr kumimoji="0" lang="zh-CN" altLang="en-US" sz="1800" b="0" i="0" u="none" strike="noStrike" kern="1200" cap="none" spc="0" normalizeH="0" baseline="0" noProof="0" dirty="0">
                <a:ln>
                  <a:noFill/>
                </a:ln>
                <a:solidFill>
                  <a:srgbClr val="C00000"/>
                </a:solidFill>
                <a:effectLst/>
                <a:uLnTx/>
                <a:uFillTx/>
                <a:latin typeface="Calibri" panose="020F0502020204030204" pitchFamily="34" charset="0"/>
                <a:ea typeface="黑体" panose="02010609060101010101" pitchFamily="49" charset="-122"/>
                <a:cs typeface="Arial" panose="020B0604020202020204" pitchFamily="34" charset="0"/>
              </a:rPr>
              <a:t>”</a:t>
            </a:r>
            <a:r>
              <a:rPr kumimoji="0"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t>
            </a:r>
            <a:endParaRPr kumimoji="0"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endParaRPr>
          </a:p>
        </p:txBody>
      </p:sp>
      <p:sp>
        <p:nvSpPr>
          <p:cNvPr id="16" name="Rectangle 234"/>
          <p:cNvSpPr/>
          <p:nvPr/>
        </p:nvSpPr>
        <p:spPr>
          <a:xfrm>
            <a:off x="2843808" y="1131590"/>
            <a:ext cx="5328592" cy="1754326"/>
          </a:xfrm>
          <a:prstGeom prst="rect">
            <a:avLst/>
          </a:prstGeom>
        </p:spPr>
        <p:txBody>
          <a:bodyPr wrap="square">
            <a:spAutoFit/>
          </a:bodyPr>
          <a:lstStyle/>
          <a:p>
            <a:pPr marL="0" marR="0" lvl="0" indent="457200" algn="just" defTabSz="914400" rtl="0" eaLnBrk="1" fontAlgn="base" latinLnBrk="0" hangingPunct="1">
              <a:lnSpc>
                <a:spcPct val="100000"/>
              </a:lnSpc>
              <a:spcBef>
                <a:spcPct val="0"/>
              </a:spcBef>
              <a:spcAft>
                <a:spcPct val="0"/>
              </a:spcAft>
              <a:buClrTx/>
              <a:buSzTx/>
              <a:buFontTx/>
              <a:buNone/>
              <a:defRPr/>
            </a:pPr>
            <a:r>
              <a:rPr kumimoji="0"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已修订</a:t>
            </a:r>
            <a:r>
              <a:rPr kumimoji="0"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t>
            </a:r>
            <a:r>
              <a:rPr kumimoji="0"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资源税纳税申报表</a:t>
            </a:r>
            <a:r>
              <a:rPr kumimoji="0"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t>
            </a:r>
            <a:r>
              <a:rPr kumimoji="0"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城市维护建设税 教育费附加 地方教育附加申报表</a:t>
            </a:r>
            <a:r>
              <a:rPr kumimoji="0"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t>
            </a:r>
            <a:r>
              <a:rPr kumimoji="0"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房产税纳税申报表</a:t>
            </a:r>
            <a:r>
              <a:rPr kumimoji="0"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t>
            </a:r>
            <a:r>
              <a:rPr kumimoji="0"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城镇土地使用税纳税申报表</a:t>
            </a:r>
            <a:r>
              <a:rPr kumimoji="0"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t>
            </a:r>
            <a:r>
              <a:rPr kumimoji="0"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印花税纳税申报（报告）表</a:t>
            </a:r>
            <a:r>
              <a:rPr kumimoji="0"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t>
            </a:r>
            <a:r>
              <a:rPr kumimoji="0"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耕地占用税纳税申报表</a:t>
            </a:r>
            <a:r>
              <a:rPr kumimoji="0"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t>
            </a:r>
            <a:r>
              <a:rPr kumimoji="0"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，增加增值税小规模纳税人减征优惠申报有关数据项目。</a:t>
            </a:r>
            <a:endParaRPr kumimoji="0"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endParaRPr>
          </a:p>
        </p:txBody>
      </p:sp>
      <p:sp>
        <p:nvSpPr>
          <p:cNvPr id="19" name="Rectangle 239"/>
          <p:cNvSpPr/>
          <p:nvPr/>
        </p:nvSpPr>
        <p:spPr>
          <a:xfrm>
            <a:off x="2141956" y="1194466"/>
            <a:ext cx="743395" cy="464871"/>
          </a:xfrm>
          <a:prstGeom prst="rect">
            <a:avLst/>
          </a:prstGeom>
        </p:spPr>
        <p:txBody>
          <a:bodyPr wrap="square">
            <a:spAutoFit/>
          </a:bodyPr>
          <a:lstStyle/>
          <a:p>
            <a:pPr marL="0" marR="0" lvl="0" indent="0" algn="ctr" defTabSz="914400" rtl="0" eaLnBrk="1" fontAlgn="base" latinLnBrk="0" hangingPunct="1">
              <a:lnSpc>
                <a:spcPct val="150000"/>
              </a:lnSpc>
              <a:spcBef>
                <a:spcPct val="0"/>
              </a:spcBef>
              <a:spcAft>
                <a:spcPct val="0"/>
              </a:spcAft>
              <a:buClrTx/>
              <a:buSzTx/>
              <a:buFontTx/>
              <a:buNone/>
              <a:defRPr/>
            </a:pPr>
            <a:r>
              <a:rPr kumimoji="0" lang="en-US" sz="1800" b="1" i="0" u="none" strike="noStrike" kern="1200" cap="none" spc="0" normalizeH="0" baseline="0" noProof="0" dirty="0">
                <a:ln>
                  <a:noFill/>
                </a:ln>
                <a:solidFill>
                  <a:prstClr val="white"/>
                </a:solidFill>
                <a:effectLst/>
                <a:uLnTx/>
                <a:uFillTx/>
                <a:latin typeface="Calibri" panose="020F0502020204030204" pitchFamily="34" charset="0"/>
                <a:ea typeface="宋体" panose="02010600030101010101" pitchFamily="2" charset="-122"/>
                <a:cs typeface="Arial" panose="020B0604020202020204" pitchFamily="34" charset="0"/>
              </a:rPr>
              <a:t>01</a:t>
            </a:r>
            <a:endParaRPr kumimoji="0" lang="en-US" sz="1800" b="1" i="0" u="none" strike="noStrike" kern="1200" cap="none" spc="0" normalizeH="0" baseline="0" noProof="0" dirty="0">
              <a:ln>
                <a:noFill/>
              </a:ln>
              <a:solidFill>
                <a:prstClr val="white"/>
              </a:solidFill>
              <a:effectLst/>
              <a:uLnTx/>
              <a:uFillTx/>
              <a:latin typeface="Calibri" panose="020F0502020204030204" pitchFamily="34" charset="0"/>
              <a:ea typeface="宋体" panose="02010600030101010101" pitchFamily="2" charset="-122"/>
              <a:cs typeface="Arial" panose="020B0604020202020204" pitchFamily="34" charset="0"/>
            </a:endParaRPr>
          </a:p>
        </p:txBody>
      </p:sp>
      <p:sp>
        <p:nvSpPr>
          <p:cNvPr id="21" name="Rectangle 240"/>
          <p:cNvSpPr/>
          <p:nvPr/>
        </p:nvSpPr>
        <p:spPr>
          <a:xfrm>
            <a:off x="2132229" y="3106569"/>
            <a:ext cx="743395" cy="464871"/>
          </a:xfrm>
          <a:prstGeom prst="rect">
            <a:avLst/>
          </a:prstGeom>
        </p:spPr>
        <p:txBody>
          <a:bodyPr wrap="square">
            <a:spAutoFit/>
          </a:bodyPr>
          <a:lstStyle/>
          <a:p>
            <a:pPr marL="0" marR="0" lvl="0" indent="0" algn="ctr" defTabSz="914400" rtl="0" eaLnBrk="1" fontAlgn="base" latinLnBrk="0" hangingPunct="1">
              <a:lnSpc>
                <a:spcPct val="150000"/>
              </a:lnSpc>
              <a:spcBef>
                <a:spcPct val="0"/>
              </a:spcBef>
              <a:spcAft>
                <a:spcPct val="0"/>
              </a:spcAft>
              <a:buClrTx/>
              <a:buSzTx/>
              <a:buFontTx/>
              <a:buNone/>
              <a:defRPr/>
            </a:pPr>
            <a:r>
              <a:rPr kumimoji="0" lang="en-US" sz="1800" b="1" i="0" u="none" strike="noStrike" kern="1200" cap="none" spc="0" normalizeH="0" baseline="0" noProof="0" dirty="0">
                <a:ln>
                  <a:noFill/>
                </a:ln>
                <a:solidFill>
                  <a:prstClr val="white"/>
                </a:solidFill>
                <a:effectLst/>
                <a:uLnTx/>
                <a:uFillTx/>
                <a:latin typeface="Calibri" panose="020F0502020204030204" pitchFamily="34" charset="0"/>
                <a:ea typeface="宋体" panose="02010600030101010101" pitchFamily="2" charset="-122"/>
                <a:cs typeface="Arial" panose="020B0604020202020204" pitchFamily="34" charset="0"/>
              </a:rPr>
              <a:t>02</a:t>
            </a:r>
            <a:endParaRPr kumimoji="0" lang="en-US" sz="1800" b="1" i="0" u="none" strike="noStrike" kern="1200" cap="none" spc="0" normalizeH="0" baseline="0" noProof="0" dirty="0">
              <a:ln>
                <a:noFill/>
              </a:ln>
              <a:solidFill>
                <a:prstClr val="white"/>
              </a:solidFill>
              <a:effectLst/>
              <a:uLnTx/>
              <a:uFillTx/>
              <a:latin typeface="Calibri" panose="020F0502020204030204" pitchFamily="34" charset="0"/>
              <a:ea typeface="宋体" panose="02010600030101010101" pitchFamily="2" charset="-122"/>
              <a:cs typeface="Arial" panose="020B0604020202020204" pitchFamily="34" charset="0"/>
            </a:endParaRPr>
          </a:p>
        </p:txBody>
      </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本框 9"/>
          <p:cNvSpPr txBox="1"/>
          <p:nvPr/>
        </p:nvSpPr>
        <p:spPr>
          <a:xfrm>
            <a:off x="1840865" y="944245"/>
            <a:ext cx="1512570" cy="36830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1800" b="0" i="0" u="none" strike="noStrike" kern="1200" cap="none" spc="0" normalizeH="0" baseline="0" noProof="0">
                <a:ln>
                  <a:noFill/>
                </a:ln>
                <a:solidFill>
                  <a:prstClr val="white">
                    <a:lumMod val="95000"/>
                  </a:prstClr>
                </a:solidFill>
                <a:effectLst/>
                <a:uLnTx/>
                <a:uFillTx/>
                <a:latin typeface="华文琥珀" panose="02010800040101010101" charset="-122"/>
                <a:ea typeface="华文琥珀" panose="02010800040101010101" charset="-122"/>
                <a:cs typeface="Arial" panose="020B0604020202020204" pitchFamily="34" charset="0"/>
              </a:rPr>
              <a:t>【优惠内容】</a:t>
            </a:r>
            <a:endParaRPr kumimoji="0" lang="zh-CN" altLang="en-US" sz="1800" b="0" i="0" u="none" strike="noStrike" kern="1200" cap="none" spc="0" normalizeH="0" baseline="0" noProof="0">
              <a:ln>
                <a:noFill/>
              </a:ln>
              <a:solidFill>
                <a:prstClr val="white">
                  <a:lumMod val="95000"/>
                </a:prstClr>
              </a:solidFill>
              <a:effectLst/>
              <a:uLnTx/>
              <a:uFillTx/>
              <a:latin typeface="华文琥珀" panose="02010800040101010101" charset="-122"/>
              <a:ea typeface="华文琥珀" panose="02010800040101010101" charset="-122"/>
              <a:cs typeface="Arial" panose="020B0604020202020204" pitchFamily="34" charset="0"/>
            </a:endParaRPr>
          </a:p>
        </p:txBody>
      </p:sp>
      <p:sp>
        <p:nvSpPr>
          <p:cNvPr id="11" name="文本框 10"/>
          <p:cNvSpPr txBox="1"/>
          <p:nvPr/>
        </p:nvSpPr>
        <p:spPr>
          <a:xfrm>
            <a:off x="1870075" y="3040380"/>
            <a:ext cx="1454150" cy="36830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1800" b="0" i="0" u="none" strike="noStrike" kern="1200" cap="none" spc="0" normalizeH="0" baseline="0" noProof="0">
                <a:ln>
                  <a:noFill/>
                </a:ln>
                <a:solidFill>
                  <a:prstClr val="white">
                    <a:lumMod val="95000"/>
                  </a:prstClr>
                </a:solidFill>
                <a:effectLst/>
                <a:uLnTx/>
                <a:uFillTx/>
                <a:latin typeface="华文琥珀" panose="02010800040101010101" charset="-122"/>
                <a:ea typeface="华文琥珀" panose="02010800040101010101" charset="-122"/>
                <a:cs typeface="Arial" panose="020B0604020202020204" pitchFamily="34" charset="0"/>
                <a:sym typeface="+mn-ea"/>
              </a:rPr>
              <a:t>【享受条件】</a:t>
            </a:r>
            <a:endParaRPr kumimoji="0" lang="zh-CN" altLang="en-US" sz="1800" b="0" i="0" u="none" strike="noStrike" kern="1200" cap="none" spc="0" normalizeH="0" baseline="0" noProof="0">
              <a:ln>
                <a:noFill/>
              </a:ln>
              <a:solidFill>
                <a:prstClr val="white">
                  <a:lumMod val="95000"/>
                </a:prstClr>
              </a:solidFill>
              <a:effectLst/>
              <a:uLnTx/>
              <a:uFillTx/>
              <a:latin typeface="华文琥珀" panose="02010800040101010101" charset="-122"/>
              <a:ea typeface="华文琥珀" panose="02010800040101010101" charset="-122"/>
              <a:cs typeface="Arial" panose="020B0604020202020204" pitchFamily="34" charset="0"/>
              <a:sym typeface="+mn-ea"/>
            </a:endParaRPr>
          </a:p>
        </p:txBody>
      </p:sp>
      <p:pic>
        <p:nvPicPr>
          <p:cNvPr id="17" name="图片 16" descr="纳税人学堂0714.jpg"/>
          <p:cNvPicPr>
            <a:picLocks noChangeAspect="1"/>
          </p:cNvPicPr>
          <p:nvPr/>
        </p:nvPicPr>
        <p:blipFill>
          <a:blip r:embed="rId1" cstate="print">
            <a:clrChange>
              <a:clrFrom>
                <a:srgbClr val="FFFFFF"/>
              </a:clrFrom>
              <a:clrTo>
                <a:srgbClr val="FFFFFF">
                  <a:alpha val="0"/>
                </a:srgbClr>
              </a:clrTo>
            </a:clrChange>
          </a:blip>
          <a:srcRect r="53628"/>
          <a:stretch>
            <a:fillRect/>
          </a:stretch>
        </p:blipFill>
        <p:spPr>
          <a:xfrm>
            <a:off x="115570" y="2071370"/>
            <a:ext cx="1381760" cy="1825625"/>
          </a:xfrm>
          <a:prstGeom prst="rect">
            <a:avLst/>
          </a:prstGeom>
        </p:spPr>
      </p:pic>
      <p:sp>
        <p:nvSpPr>
          <p:cNvPr id="5" name="标题 4"/>
          <p:cNvSpPr>
            <a:spLocks noGrp="1"/>
          </p:cNvSpPr>
          <p:nvPr>
            <p:ph type="title" idx="4294967295"/>
          </p:nvPr>
        </p:nvSpPr>
        <p:spPr>
          <a:xfrm>
            <a:off x="2411760" y="936684"/>
            <a:ext cx="4629834" cy="639445"/>
          </a:xfrm>
        </p:spPr>
        <p:style>
          <a:lnRef idx="0">
            <a:schemeClr val="accent2"/>
          </a:lnRef>
          <a:fillRef idx="3">
            <a:schemeClr val="accent2"/>
          </a:fillRef>
          <a:effectRef idx="3">
            <a:schemeClr val="accent2"/>
          </a:effectRef>
          <a:fontRef idx="minor">
            <a:schemeClr val="lt1"/>
          </a:fontRef>
        </p:style>
        <p:txBody>
          <a:bodyPr/>
          <a:lstStyle/>
          <a:p>
            <a:r>
              <a:rPr lang="zh-CN" altLang="en-US" sz="2800" b="1" dirty="0">
                <a:solidFill>
                  <a:srgbClr val="FFFFFF"/>
                </a:solidFill>
                <a:latin typeface="微软雅黑" panose="020B0503020204020204" pitchFamily="34" charset="-122"/>
                <a:ea typeface="微软雅黑" panose="020B0503020204020204" pitchFamily="34" charset="-122"/>
              </a:rPr>
              <a:t>资源税</a:t>
            </a:r>
            <a:endParaRPr lang="zh-CN" altLang="en-US" sz="2800" b="1" dirty="0">
              <a:solidFill>
                <a:srgbClr val="FFFFFF"/>
              </a:solidFill>
              <a:latin typeface="微软雅黑" panose="020B0503020204020204" pitchFamily="34" charset="-122"/>
              <a:ea typeface="微软雅黑" panose="020B0503020204020204" pitchFamily="34" charset="-122"/>
            </a:endParaRPr>
          </a:p>
        </p:txBody>
      </p:sp>
      <p:sp>
        <p:nvSpPr>
          <p:cNvPr id="20" name="TextBox 19"/>
          <p:cNvSpPr txBox="1"/>
          <p:nvPr/>
        </p:nvSpPr>
        <p:spPr>
          <a:xfrm>
            <a:off x="748030" y="213995"/>
            <a:ext cx="4952365" cy="46164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400" b="1" i="0" u="none" strike="noStrike" kern="1600" cap="none" spc="3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rPr>
              <a:t>成都税务纳税人学堂</a:t>
            </a:r>
            <a:endParaRPr kumimoji="0" lang="zh-CN" altLang="en-US" sz="2400" b="1" i="0" u="none" strike="noStrike" kern="1600" cap="none" spc="3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pic>
        <p:nvPicPr>
          <p:cNvPr id="3" name="图片 2" descr="2"/>
          <p:cNvPicPr>
            <a:picLocks noChangeAspect="1"/>
          </p:cNvPicPr>
          <p:nvPr/>
        </p:nvPicPr>
        <p:blipFill>
          <a:blip r:embed="rId2" cstate="print"/>
          <a:stretch>
            <a:fillRect/>
          </a:stretch>
        </p:blipFill>
        <p:spPr>
          <a:xfrm>
            <a:off x="54669" y="146133"/>
            <a:ext cx="693671" cy="529818"/>
          </a:xfrm>
          <a:prstGeom prst="rect">
            <a:avLst/>
          </a:prstGeom>
        </p:spPr>
      </p:pic>
      <p:sp>
        <p:nvSpPr>
          <p:cNvPr id="9" name="内容占位符 2"/>
          <p:cNvSpPr txBox="1">
            <a:spLocks noChangeArrowheads="1"/>
          </p:cNvSpPr>
          <p:nvPr/>
        </p:nvSpPr>
        <p:spPr bwMode="auto">
          <a:xfrm>
            <a:off x="1335586" y="1635646"/>
            <a:ext cx="7268862" cy="2071701"/>
          </a:xfrm>
          <a:prstGeom prst="rect">
            <a:avLst/>
          </a:prstGeom>
          <a:noFill/>
          <a:ln>
            <a:noFill/>
            <a:prstDash val="sysDot"/>
            <a:miter lim="800000"/>
          </a:ln>
        </p:spPr>
        <p:txBody>
          <a:bodyPr vert="horz" wrap="square" lIns="91440" tIns="45720" rIns="91440" bIns="45720" numCol="1" anchor="t" anchorCtr="0" compatLnSpc="1"/>
          <a:lstStyle/>
          <a:p>
            <a:pPr marL="0" marR="0" lvl="0" indent="0" algn="l" defTabSz="914400" rtl="0" eaLnBrk="1" fontAlgn="base" latinLnBrk="0" hangingPunct="1">
              <a:lnSpc>
                <a:spcPct val="150000"/>
              </a:lnSpc>
              <a:spcBef>
                <a:spcPct val="0"/>
              </a:spcBef>
              <a:spcAft>
                <a:spcPct val="0"/>
              </a:spcAft>
              <a:buClrTx/>
              <a:buSzTx/>
              <a:buFontTx/>
              <a:buNone/>
              <a:defRPr/>
            </a:pP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例：</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a:t>
            </a: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公司是一家开采销售砂石的企业，属于小规模纳税人。</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2019</a:t>
            </a: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年</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1</a:t>
            </a: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月销售砂石</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1</a:t>
            </a: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万立方米，资源税税额标准为</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3</a:t>
            </a: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元</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t>
            </a: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立方米，应缴纳多少资源税？如何享受税收优惠？</a:t>
            </a:r>
            <a:endPar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endParaRPr>
          </a:p>
        </p:txBody>
      </p:sp>
      <p:sp>
        <p:nvSpPr>
          <p:cNvPr id="12" name="内容占位符 3"/>
          <p:cNvSpPr txBox="1">
            <a:spLocks noChangeArrowheads="1"/>
          </p:cNvSpPr>
          <p:nvPr/>
        </p:nvSpPr>
        <p:spPr bwMode="auto">
          <a:xfrm>
            <a:off x="1335586" y="3219627"/>
            <a:ext cx="7268862" cy="1214446"/>
          </a:xfrm>
          <a:prstGeom prst="rect">
            <a:avLst/>
          </a:prstGeom>
          <a:solidFill>
            <a:schemeClr val="bg1">
              <a:lumMod val="75000"/>
            </a:schemeClr>
          </a:solidFill>
          <a:ln>
            <a:noFill/>
            <a:prstDash val="sysDot"/>
            <a:miter lim="800000"/>
          </a:ln>
        </p:spPr>
        <p:txBody>
          <a:bodyPr vert="horz" wrap="square" lIns="91440" tIns="45720" rIns="91440" bIns="45720" numCol="1" rtlCol="0" anchor="t" anchorCtr="0" compatLnSpc="1">
            <a:noAutofit/>
          </a:bodyPr>
          <a:lstStyle/>
          <a:p>
            <a:pPr marL="0" marR="0" lvl="0" indent="0" algn="l" defTabSz="914400" rtl="0" eaLnBrk="1" fontAlgn="base" latinLnBrk="0" hangingPunct="1">
              <a:lnSpc>
                <a:spcPct val="150000"/>
              </a:lnSpc>
              <a:spcBef>
                <a:spcPct val="0"/>
              </a:spcBef>
              <a:spcAft>
                <a:spcPct val="0"/>
              </a:spcAft>
              <a:buClr>
                <a:srgbClr val="4F81BD"/>
              </a:buClr>
              <a:buSzPct val="50000"/>
              <a:buFontTx/>
              <a:buNone/>
              <a:defRPr/>
            </a:pP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答：应缴纳的资源税</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=1</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宋体" panose="02010600030101010101" pitchFamily="2" charset="-122"/>
              </a:rPr>
              <a:t>×3×50%=1.5</a:t>
            </a: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宋体" panose="02010600030101010101" pitchFamily="2" charset="-122"/>
              </a:rPr>
              <a:t>（万元）</a:t>
            </a:r>
            <a:endPar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宋体" panose="02010600030101010101" pitchFamily="2" charset="-122"/>
            </a:endParaRPr>
          </a:p>
          <a:p>
            <a:pPr marL="0" marR="0" lvl="0" indent="0" algn="l" defTabSz="914400" rtl="0" eaLnBrk="1" fontAlgn="base" latinLnBrk="0" hangingPunct="1">
              <a:lnSpc>
                <a:spcPct val="150000"/>
              </a:lnSpc>
              <a:spcBef>
                <a:spcPct val="0"/>
              </a:spcBef>
              <a:spcAft>
                <a:spcPct val="0"/>
              </a:spcAft>
              <a:buClr>
                <a:srgbClr val="4F81BD"/>
              </a:buClr>
              <a:buSzPct val="50000"/>
              <a:buFontTx/>
              <a:buNone/>
              <a:defRPr/>
            </a:pP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企业如实填写</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t>
            </a: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资源税纳税申报表</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t>
            </a: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享受优惠。</a:t>
            </a:r>
            <a:endPar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endParaRPr>
          </a:p>
          <a:p>
            <a:pPr marL="0" marR="0" lvl="0" indent="457200" algn="l" defTabSz="914400" rtl="0" eaLnBrk="1" fontAlgn="base" latinLnBrk="0" hangingPunct="1">
              <a:lnSpc>
                <a:spcPct val="150000"/>
              </a:lnSpc>
              <a:spcBef>
                <a:spcPct val="0"/>
              </a:spcBef>
              <a:spcAft>
                <a:spcPct val="0"/>
              </a:spcAft>
              <a:buClr>
                <a:srgbClr val="4F81BD"/>
              </a:buClr>
              <a:buSzPct val="50000"/>
              <a:buFontTx/>
              <a:buNone/>
              <a:defRPr/>
            </a:pPr>
            <a:endPar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宋体" panose="02010600030101010101" pitchFamily="2" charset="-122"/>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linds(horizontal)">
                                      <p:cBhvr>
                                        <p:cTn id="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本框 9"/>
          <p:cNvSpPr txBox="1"/>
          <p:nvPr/>
        </p:nvSpPr>
        <p:spPr>
          <a:xfrm>
            <a:off x="1840865" y="944245"/>
            <a:ext cx="1512570" cy="36830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1800" b="0" i="0" u="none" strike="noStrike" kern="1200" cap="none" spc="0" normalizeH="0" baseline="0" noProof="0">
                <a:ln>
                  <a:noFill/>
                </a:ln>
                <a:solidFill>
                  <a:prstClr val="white">
                    <a:lumMod val="95000"/>
                  </a:prstClr>
                </a:solidFill>
                <a:effectLst/>
                <a:uLnTx/>
                <a:uFillTx/>
                <a:latin typeface="华文琥珀" panose="02010800040101010101" charset="-122"/>
                <a:ea typeface="华文琥珀" panose="02010800040101010101" charset="-122"/>
                <a:cs typeface="Arial" panose="020B0604020202020204" pitchFamily="34" charset="0"/>
              </a:rPr>
              <a:t>【优惠内容】</a:t>
            </a:r>
            <a:endParaRPr kumimoji="0" lang="zh-CN" altLang="en-US" sz="1800" b="0" i="0" u="none" strike="noStrike" kern="1200" cap="none" spc="0" normalizeH="0" baseline="0" noProof="0">
              <a:ln>
                <a:noFill/>
              </a:ln>
              <a:solidFill>
                <a:prstClr val="white">
                  <a:lumMod val="95000"/>
                </a:prstClr>
              </a:solidFill>
              <a:effectLst/>
              <a:uLnTx/>
              <a:uFillTx/>
              <a:latin typeface="华文琥珀" panose="02010800040101010101" charset="-122"/>
              <a:ea typeface="华文琥珀" panose="02010800040101010101" charset="-122"/>
              <a:cs typeface="Arial" panose="020B0604020202020204" pitchFamily="34" charset="0"/>
            </a:endParaRPr>
          </a:p>
        </p:txBody>
      </p:sp>
      <p:sp>
        <p:nvSpPr>
          <p:cNvPr id="11" name="文本框 10"/>
          <p:cNvSpPr txBox="1"/>
          <p:nvPr/>
        </p:nvSpPr>
        <p:spPr>
          <a:xfrm>
            <a:off x="1870075" y="3040380"/>
            <a:ext cx="1454150" cy="36830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1800" b="0" i="0" u="none" strike="noStrike" kern="1200" cap="none" spc="0" normalizeH="0" baseline="0" noProof="0">
                <a:ln>
                  <a:noFill/>
                </a:ln>
                <a:solidFill>
                  <a:prstClr val="white">
                    <a:lumMod val="95000"/>
                  </a:prstClr>
                </a:solidFill>
                <a:effectLst/>
                <a:uLnTx/>
                <a:uFillTx/>
                <a:latin typeface="华文琥珀" panose="02010800040101010101" charset="-122"/>
                <a:ea typeface="华文琥珀" panose="02010800040101010101" charset="-122"/>
                <a:cs typeface="Arial" panose="020B0604020202020204" pitchFamily="34" charset="0"/>
                <a:sym typeface="+mn-ea"/>
              </a:rPr>
              <a:t>【享受条件】</a:t>
            </a:r>
            <a:endParaRPr kumimoji="0" lang="zh-CN" altLang="en-US" sz="1800" b="0" i="0" u="none" strike="noStrike" kern="1200" cap="none" spc="0" normalizeH="0" baseline="0" noProof="0">
              <a:ln>
                <a:noFill/>
              </a:ln>
              <a:solidFill>
                <a:prstClr val="white">
                  <a:lumMod val="95000"/>
                </a:prstClr>
              </a:solidFill>
              <a:effectLst/>
              <a:uLnTx/>
              <a:uFillTx/>
              <a:latin typeface="华文琥珀" panose="02010800040101010101" charset="-122"/>
              <a:ea typeface="华文琥珀" panose="02010800040101010101" charset="-122"/>
              <a:cs typeface="Arial" panose="020B0604020202020204" pitchFamily="34" charset="0"/>
              <a:sym typeface="+mn-ea"/>
            </a:endParaRPr>
          </a:p>
        </p:txBody>
      </p:sp>
      <p:pic>
        <p:nvPicPr>
          <p:cNvPr id="17" name="图片 16" descr="纳税人学堂0714.jpg"/>
          <p:cNvPicPr>
            <a:picLocks noChangeAspect="1"/>
          </p:cNvPicPr>
          <p:nvPr/>
        </p:nvPicPr>
        <p:blipFill>
          <a:blip r:embed="rId1" cstate="print">
            <a:clrChange>
              <a:clrFrom>
                <a:srgbClr val="FFFFFF"/>
              </a:clrFrom>
              <a:clrTo>
                <a:srgbClr val="FFFFFF">
                  <a:alpha val="0"/>
                </a:srgbClr>
              </a:clrTo>
            </a:clrChange>
          </a:blip>
          <a:srcRect r="53628"/>
          <a:stretch>
            <a:fillRect/>
          </a:stretch>
        </p:blipFill>
        <p:spPr>
          <a:xfrm>
            <a:off x="115570" y="2071370"/>
            <a:ext cx="1381760" cy="1825625"/>
          </a:xfrm>
          <a:prstGeom prst="rect">
            <a:avLst/>
          </a:prstGeom>
        </p:spPr>
      </p:pic>
      <p:sp>
        <p:nvSpPr>
          <p:cNvPr id="20" name="TextBox 19"/>
          <p:cNvSpPr txBox="1"/>
          <p:nvPr/>
        </p:nvSpPr>
        <p:spPr>
          <a:xfrm>
            <a:off x="748030" y="213995"/>
            <a:ext cx="4952365" cy="46164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400" b="1" i="0" u="none" strike="noStrike" kern="1600" cap="none" spc="3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rPr>
              <a:t>成都税务纳税人学堂</a:t>
            </a:r>
            <a:endParaRPr kumimoji="0" lang="zh-CN" altLang="en-US" sz="2400" b="1" i="0" u="none" strike="noStrike" kern="1600" cap="none" spc="3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pic>
        <p:nvPicPr>
          <p:cNvPr id="3" name="图片 2" descr="2"/>
          <p:cNvPicPr>
            <a:picLocks noChangeAspect="1"/>
          </p:cNvPicPr>
          <p:nvPr/>
        </p:nvPicPr>
        <p:blipFill>
          <a:blip r:embed="rId2" cstate="print"/>
          <a:stretch>
            <a:fillRect/>
          </a:stretch>
        </p:blipFill>
        <p:spPr>
          <a:xfrm>
            <a:off x="54669" y="146133"/>
            <a:ext cx="693671" cy="529818"/>
          </a:xfrm>
          <a:prstGeom prst="rect">
            <a:avLst/>
          </a:prstGeom>
        </p:spPr>
      </p:pic>
      <p:sp>
        <p:nvSpPr>
          <p:cNvPr id="8" name="TextBox 7"/>
          <p:cNvSpPr txBox="1"/>
          <p:nvPr/>
        </p:nvSpPr>
        <p:spPr>
          <a:xfrm>
            <a:off x="1285852" y="3143254"/>
            <a:ext cx="7650995" cy="1754326"/>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1" lang="zh-CN" altLang="en-US" sz="1800" b="1" i="0" u="none" strike="noStrike" kern="1200" cap="none" spc="0" normalizeH="0" baseline="0" noProof="0" dirty="0">
                <a:ln>
                  <a:noFill/>
                </a:ln>
                <a:solidFill>
                  <a:srgbClr val="FF0000"/>
                </a:solidFill>
                <a:effectLst/>
                <a:uLnTx/>
                <a:uFillTx/>
                <a:latin typeface="Calibri" panose="020F0502020204030204" pitchFamily="34" charset="0"/>
                <a:ea typeface="黑体" panose="02010609060101010101" pitchFamily="49" charset="-122"/>
                <a:cs typeface="Arial" panose="020B0604020202020204" pitchFamily="34" charset="0"/>
              </a:rPr>
              <a:t>申报表填写指引：</a:t>
            </a:r>
            <a:endParaRPr kumimoji="1" lang="zh-CN" altLang="en-US" sz="1800" b="1" i="0" u="none" strike="noStrike" kern="1200" cap="none" spc="0" normalizeH="0" baseline="0" noProof="0" dirty="0">
              <a:ln>
                <a:noFill/>
              </a:ln>
              <a:solidFill>
                <a:srgbClr val="FF0000"/>
              </a:solidFill>
              <a:effectLst/>
              <a:uLnTx/>
              <a:uFillTx/>
              <a:latin typeface="Calibri" panose="020F0502020204030204" pitchFamily="34" charset="0"/>
              <a:ea typeface="黑体" panose="02010609060101010101" pitchFamily="49" charset="-122"/>
              <a:cs typeface="Arial" panose="020B0604020202020204" pitchFamily="34" charset="0"/>
            </a:endParaRPr>
          </a:p>
          <a:p>
            <a:pPr marL="285750" marR="0" lvl="0" indent="-285750" algn="just" defTabSz="914400" rtl="0" eaLnBrk="1" fontAlgn="base" latinLnBrk="0" hangingPunct="1">
              <a:lnSpc>
                <a:spcPct val="100000"/>
              </a:lnSpc>
              <a:spcBef>
                <a:spcPct val="0"/>
              </a:spcBef>
              <a:spcAft>
                <a:spcPct val="0"/>
              </a:spcAft>
              <a:buClrTx/>
              <a:buSzTx/>
              <a:buFont typeface="Wingdings" panose="05000000000000000000" pitchFamily="2" charset="2"/>
              <a:buChar char="Ø"/>
              <a:defRPr/>
            </a:pPr>
            <a:r>
              <a:rPr kumimoji="0" lang="en-US"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a:t>
            </a:r>
            <a:r>
              <a:rPr kumimoji="0" lang="zh-CN" altLang="en-US"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资源税纳税申报表</a:t>
            </a:r>
            <a:r>
              <a:rPr kumimoji="0" lang="en-US"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a:t>
            </a:r>
            <a:r>
              <a:rPr kumimoji="0" lang="zh-CN" altLang="en-US"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“本期是否适用小规模纳税人减征政策”选择</a:t>
            </a:r>
            <a:r>
              <a:rPr kumimoji="0" lang="zh-CN" altLang="en-US" sz="1800" b="1" i="0" u="none" strike="noStrike" kern="1200" cap="none" spc="0" normalizeH="0" baseline="0" noProof="0" dirty="0">
                <a:ln>
                  <a:noFill/>
                </a:ln>
                <a:solidFill>
                  <a:srgbClr val="FF0000"/>
                </a:solidFill>
                <a:effectLst/>
                <a:uLnTx/>
                <a:uFillTx/>
                <a:latin typeface="黑体" panose="02010609060101010101" pitchFamily="49" charset="-122"/>
                <a:ea typeface="黑体" panose="02010609060101010101" pitchFamily="49" charset="-122"/>
                <a:cs typeface="Arial" panose="020B0604020202020204" pitchFamily="34" charset="0"/>
              </a:rPr>
              <a:t>“是”</a:t>
            </a:r>
            <a:r>
              <a:rPr kumimoji="0" lang="en-US"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a:t>
            </a:r>
            <a:r>
              <a:rPr kumimoji="0" lang="zh-CN" altLang="en-US"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“减征比例（</a:t>
            </a:r>
            <a:r>
              <a:rPr kumimoji="0" lang="en-US"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a:t>
            </a:r>
            <a:r>
              <a:rPr kumimoji="0" lang="zh-CN" altLang="en-US"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）”填写</a:t>
            </a:r>
            <a:r>
              <a:rPr kumimoji="0" lang="zh-CN" altLang="en-US" sz="1800" b="1" i="0" u="none" strike="noStrike" kern="1200" cap="none" spc="0" normalizeH="0" baseline="0" noProof="0" dirty="0">
                <a:ln>
                  <a:noFill/>
                </a:ln>
                <a:solidFill>
                  <a:srgbClr val="FF0000"/>
                </a:solidFill>
                <a:effectLst/>
                <a:uLnTx/>
                <a:uFillTx/>
                <a:latin typeface="黑体" panose="02010609060101010101" pitchFamily="49" charset="-122"/>
                <a:ea typeface="黑体" panose="02010609060101010101" pitchFamily="49" charset="-122"/>
                <a:cs typeface="Arial" panose="020B0604020202020204" pitchFamily="34" charset="0"/>
              </a:rPr>
              <a:t>“</a:t>
            </a:r>
            <a:r>
              <a:rPr kumimoji="0" lang="en-US" altLang="zh-CN" sz="1800" b="1" i="0" u="none" strike="noStrike" kern="1200" cap="none" spc="0" normalizeH="0" baseline="0" noProof="0" dirty="0">
                <a:ln>
                  <a:noFill/>
                </a:ln>
                <a:solidFill>
                  <a:srgbClr val="FF0000"/>
                </a:solidFill>
                <a:effectLst/>
                <a:uLnTx/>
                <a:uFillTx/>
                <a:latin typeface="黑体" panose="02010609060101010101" pitchFamily="49" charset="-122"/>
                <a:ea typeface="黑体" panose="02010609060101010101" pitchFamily="49" charset="-122"/>
                <a:cs typeface="Arial" panose="020B0604020202020204" pitchFamily="34" charset="0"/>
              </a:rPr>
              <a:t>50</a:t>
            </a:r>
            <a:r>
              <a:rPr kumimoji="0" lang="zh-CN" altLang="en-US" sz="1800" b="1" i="0" u="none" strike="noStrike" kern="1200" cap="none" spc="0" normalizeH="0" baseline="0" noProof="0" dirty="0">
                <a:ln>
                  <a:noFill/>
                </a:ln>
                <a:solidFill>
                  <a:srgbClr val="FF0000"/>
                </a:solidFill>
                <a:effectLst/>
                <a:uLnTx/>
                <a:uFillTx/>
                <a:latin typeface="黑体" panose="02010609060101010101" pitchFamily="49" charset="-122"/>
                <a:ea typeface="黑体" panose="02010609060101010101" pitchFamily="49" charset="-122"/>
                <a:cs typeface="Arial" panose="020B0604020202020204" pitchFamily="34" charset="0"/>
              </a:rPr>
              <a:t>”</a:t>
            </a:r>
            <a:r>
              <a:rPr kumimoji="0" lang="zh-CN" altLang="en-US"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（红框）。</a:t>
            </a:r>
            <a:endParaRPr kumimoji="0" lang="en-US"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endParaRPr>
          </a:p>
          <a:p>
            <a:pPr marL="285750" marR="0" lvl="0" indent="-285750" algn="l" defTabSz="914400" rtl="0" eaLnBrk="1" fontAlgn="base" latinLnBrk="0" hangingPunct="1">
              <a:lnSpc>
                <a:spcPct val="100000"/>
              </a:lnSpc>
              <a:spcBef>
                <a:spcPct val="0"/>
              </a:spcBef>
              <a:spcAft>
                <a:spcPct val="0"/>
              </a:spcAft>
              <a:buClrTx/>
              <a:buSzTx/>
              <a:buFont typeface="Wingdings" panose="05000000000000000000" pitchFamily="2" charset="2"/>
              <a:buChar char="Ø"/>
              <a:defRPr/>
            </a:pPr>
            <a:r>
              <a:rPr kumimoji="0" lang="zh-CN" altLang="en-US"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第</a:t>
            </a:r>
            <a:r>
              <a:rPr kumimoji="0" lang="en-US"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10</a:t>
            </a:r>
            <a:r>
              <a:rPr kumimoji="0" lang="zh-CN" altLang="en-US"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栏“本期增值税小规模纳税人减征额”</a:t>
            </a:r>
            <a:r>
              <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宋体" panose="02010600030101010101" pitchFamily="2" charset="-122"/>
                <a:cs typeface="Arial" panose="020B0604020202020204" pitchFamily="34" charset="0"/>
              </a:rPr>
              <a:t>10=</a:t>
            </a:r>
            <a:r>
              <a:rPr kumimoji="0" lang="zh-CN" altLang="en-US"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a:t>
            </a:r>
            <a:r>
              <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宋体" panose="02010600030101010101" pitchFamily="2" charset="-122"/>
                <a:cs typeface="Arial" panose="020B0604020202020204" pitchFamily="34" charset="0"/>
              </a:rPr>
              <a:t>8-9</a:t>
            </a:r>
            <a:r>
              <a:rPr kumimoji="0" lang="zh-CN" altLang="en-US"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a:t>
            </a:r>
            <a:r>
              <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宋体" panose="02010600030101010101" pitchFamily="2" charset="-122"/>
                <a:cs typeface="Arial" panose="020B0604020202020204" pitchFamily="34" charset="0"/>
              </a:rPr>
              <a:t>×</a:t>
            </a:r>
            <a:r>
              <a:rPr kumimoji="0" lang="en-US"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50%</a:t>
            </a:r>
            <a:r>
              <a:rPr kumimoji="0" lang="zh-CN" altLang="en-US"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（绿框）。</a:t>
            </a:r>
            <a:endParaRPr kumimoji="0" lang="en-US"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endParaRPr>
          </a:p>
          <a:p>
            <a:pPr marL="285750" marR="0" lvl="0" indent="-285750" algn="l" defTabSz="914400" rtl="0" eaLnBrk="1" fontAlgn="base" latinLnBrk="0" hangingPunct="1">
              <a:lnSpc>
                <a:spcPct val="100000"/>
              </a:lnSpc>
              <a:spcBef>
                <a:spcPct val="0"/>
              </a:spcBef>
              <a:spcAft>
                <a:spcPct val="0"/>
              </a:spcAft>
              <a:buClrTx/>
              <a:buSzTx/>
              <a:buFont typeface="Wingdings" panose="05000000000000000000" pitchFamily="2" charset="2"/>
              <a:buChar char="Ø"/>
              <a:defRPr/>
            </a:pPr>
            <a:r>
              <a:rPr kumimoji="0" lang="zh-CN" altLang="en-US"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第</a:t>
            </a:r>
            <a:r>
              <a:rPr kumimoji="0" lang="en-US"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9</a:t>
            </a:r>
            <a:r>
              <a:rPr kumimoji="0" lang="zh-CN" altLang="en-US"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栏“本期减免税额” 填写享受的其他优惠政策（蓝框），可叠加。</a:t>
            </a:r>
            <a:endParaRPr kumimoji="0" lang="en-US"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endParaRPr>
          </a:p>
          <a:p>
            <a:pPr marL="285750" marR="0" lvl="0" indent="-285750" algn="l" defTabSz="914400" rtl="0" eaLnBrk="1" fontAlgn="base" latinLnBrk="0" hangingPunct="1">
              <a:lnSpc>
                <a:spcPct val="100000"/>
              </a:lnSpc>
              <a:spcBef>
                <a:spcPct val="0"/>
              </a:spcBef>
              <a:spcAft>
                <a:spcPct val="0"/>
              </a:spcAft>
              <a:buClrTx/>
              <a:buSzTx/>
              <a:buFont typeface="Wingdings" panose="05000000000000000000" pitchFamily="2" charset="2"/>
              <a:buChar char="Ø"/>
              <a:defRPr/>
            </a:pPr>
            <a:r>
              <a:rPr kumimoji="0" lang="zh-CN" altLang="en-US"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在电子税务局申报时选择是，减征比例和减征额系统自动生成。</a:t>
            </a:r>
            <a:endParaRPr kumimoji="0" lang="zh-CN" altLang="en-US"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endParaRPr>
          </a:p>
        </p:txBody>
      </p:sp>
      <p:pic>
        <p:nvPicPr>
          <p:cNvPr id="2050" name="Picture 2"/>
          <p:cNvPicPr>
            <a:picLocks noChangeAspect="1" noChangeArrowheads="1"/>
          </p:cNvPicPr>
          <p:nvPr/>
        </p:nvPicPr>
        <p:blipFill>
          <a:blip r:embed="rId3"/>
          <a:srcRect/>
          <a:stretch>
            <a:fillRect/>
          </a:stretch>
        </p:blipFill>
        <p:spPr bwMode="auto">
          <a:xfrm>
            <a:off x="1357290" y="785800"/>
            <a:ext cx="7638469" cy="2071702"/>
          </a:xfrm>
          <a:prstGeom prst="rect">
            <a:avLst/>
          </a:prstGeom>
          <a:noFill/>
          <a:ln w="9525">
            <a:noFill/>
            <a:miter lim="800000"/>
            <a:headEnd/>
            <a:tailEnd/>
          </a:ln>
          <a:effectLst/>
        </p:spPr>
      </p:pic>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文本框 9"/>
          <p:cNvSpPr txBox="1">
            <a:spLocks noChangeArrowheads="1"/>
          </p:cNvSpPr>
          <p:nvPr/>
        </p:nvSpPr>
        <p:spPr bwMode="auto">
          <a:xfrm>
            <a:off x="1841500" y="944563"/>
            <a:ext cx="15113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1800" b="0" i="0" u="none" strike="noStrike" kern="1200" cap="none" spc="0" normalizeH="0" baseline="0" noProof="0">
                <a:ln>
                  <a:noFill/>
                </a:ln>
                <a:solidFill>
                  <a:srgbClr val="F2F2F2"/>
                </a:solidFill>
                <a:effectLst/>
                <a:uLnTx/>
                <a:uFillTx/>
                <a:latin typeface="华文琥珀" panose="02010800040101010101" charset="-122"/>
                <a:ea typeface="华文琥珀" panose="02010800040101010101" charset="-122"/>
                <a:cs typeface="Arial" panose="020B0604020202020204" pitchFamily="34" charset="0"/>
              </a:rPr>
              <a:t>【优惠内容】</a:t>
            </a:r>
            <a:endParaRPr kumimoji="0" lang="zh-CN" altLang="en-US" sz="1800" b="0" i="0" u="none" strike="noStrike" kern="1200" cap="none" spc="0" normalizeH="0" baseline="0" noProof="0">
              <a:ln>
                <a:noFill/>
              </a:ln>
              <a:solidFill>
                <a:srgbClr val="F2F2F2"/>
              </a:solidFill>
              <a:effectLst/>
              <a:uLnTx/>
              <a:uFillTx/>
              <a:latin typeface="华文琥珀" panose="02010800040101010101" charset="-122"/>
              <a:ea typeface="华文琥珀" panose="02010800040101010101" charset="-122"/>
              <a:cs typeface="Arial" panose="020B0604020202020204" pitchFamily="34" charset="0"/>
            </a:endParaRPr>
          </a:p>
        </p:txBody>
      </p:sp>
      <p:sp>
        <p:nvSpPr>
          <p:cNvPr id="11" name="文本框 10"/>
          <p:cNvSpPr txBox="1"/>
          <p:nvPr/>
        </p:nvSpPr>
        <p:spPr>
          <a:xfrm>
            <a:off x="1870075" y="3040063"/>
            <a:ext cx="1454150" cy="368300"/>
          </a:xfrm>
          <a:prstGeom prst="rect">
            <a:avLst/>
          </a:prstGeom>
          <a:noFill/>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1800" b="0" i="0" u="none" strike="noStrike" kern="1200" cap="none" spc="0" normalizeH="0" baseline="0" noProof="0">
                <a:ln>
                  <a:noFill/>
                </a:ln>
                <a:solidFill>
                  <a:prstClr val="white">
                    <a:lumMod val="95000"/>
                  </a:prstClr>
                </a:solidFill>
                <a:effectLst/>
                <a:uLnTx/>
                <a:uFillTx/>
                <a:latin typeface="华文琥珀" panose="02010800040101010101" charset="-122"/>
                <a:ea typeface="华文琥珀" panose="02010800040101010101" charset="-122"/>
                <a:cs typeface="Arial" panose="020B0604020202020204" pitchFamily="34" charset="0"/>
                <a:sym typeface="+mn-ea"/>
              </a:rPr>
              <a:t>【享受条件】</a:t>
            </a:r>
            <a:endParaRPr kumimoji="0" lang="zh-CN" altLang="en-US" sz="1800" b="0" i="0" u="none" strike="noStrike" kern="1200" cap="none" spc="0" normalizeH="0" baseline="0" noProof="0">
              <a:ln>
                <a:noFill/>
              </a:ln>
              <a:solidFill>
                <a:prstClr val="white">
                  <a:lumMod val="95000"/>
                </a:prstClr>
              </a:solidFill>
              <a:effectLst/>
              <a:uLnTx/>
              <a:uFillTx/>
              <a:latin typeface="华文琥珀" panose="02010800040101010101" charset="-122"/>
              <a:ea typeface="华文琥珀" panose="02010800040101010101" charset="-122"/>
              <a:cs typeface="Arial" panose="020B0604020202020204" pitchFamily="34" charset="0"/>
              <a:sym typeface="+mn-ea"/>
            </a:endParaRPr>
          </a:p>
        </p:txBody>
      </p:sp>
      <p:pic>
        <p:nvPicPr>
          <p:cNvPr id="10244" name="图片 16" descr="纳税人学堂0714.jpg"/>
          <p:cNvPicPr>
            <a:picLocks noChangeAspect="1"/>
          </p:cNvPicPr>
          <p:nvPr/>
        </p:nvPicPr>
        <p:blipFill>
          <a:blip r:embed="rId1">
            <a:clrChange>
              <a:clrFrom>
                <a:srgbClr val="FFFFFF"/>
              </a:clrFrom>
              <a:clrTo>
                <a:srgbClr val="FFFFFF">
                  <a:alpha val="0"/>
                </a:srgbClr>
              </a:clrTo>
            </a:clrChange>
            <a:extLst>
              <a:ext uri="{28A0092B-C50C-407E-A947-70E740481C1C}">
                <a14:useLocalDpi xmlns:a14="http://schemas.microsoft.com/office/drawing/2010/main" val="0"/>
              </a:ext>
            </a:extLst>
          </a:blip>
          <a:srcRect r="53629"/>
          <a:stretch>
            <a:fillRect/>
          </a:stretch>
        </p:blipFill>
        <p:spPr bwMode="auto">
          <a:xfrm>
            <a:off x="-7938" y="2232025"/>
            <a:ext cx="1382713" cy="1825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45" name="TextBox 19"/>
          <p:cNvSpPr txBox="1">
            <a:spLocks noChangeArrowheads="1"/>
          </p:cNvSpPr>
          <p:nvPr/>
        </p:nvSpPr>
        <p:spPr bwMode="auto">
          <a:xfrm>
            <a:off x="747713" y="214313"/>
            <a:ext cx="49530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400" b="1" i="0" u="none" strike="noStrike" kern="1200" cap="none" spc="0" normalizeH="0" baseline="0" noProof="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rPr>
              <a:t>成都税务纳税人学堂</a:t>
            </a:r>
            <a:endParaRPr kumimoji="0" lang="zh-CN" altLang="en-US" sz="2400" b="1" i="0" u="none" strike="noStrike" kern="1200" cap="none" spc="0" normalizeH="0" baseline="0" noProof="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pic>
        <p:nvPicPr>
          <p:cNvPr id="10246" name="图片 2" descr="2"/>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3975" y="146050"/>
            <a:ext cx="693738"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47" name="文本框 6"/>
          <p:cNvSpPr txBox="1">
            <a:spLocks noChangeArrowheads="1"/>
          </p:cNvSpPr>
          <p:nvPr/>
        </p:nvSpPr>
        <p:spPr bwMode="auto">
          <a:xfrm>
            <a:off x="1409221" y="2102110"/>
            <a:ext cx="6877050"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例：</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2019</a:t>
            </a: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年</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2</a:t>
            </a: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月某小规模纳税人经批准占用耕地</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10000</a:t>
            </a: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平方米，其中</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2000</a:t>
            </a: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平方米用于建造养老院，其余用于建造购物商场。当地耕地占用税税额为</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31</a:t>
            </a: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元／平方米。纳税人在</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3</a:t>
            </a: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月如何进行申报？</a:t>
            </a:r>
            <a:endPar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endParaRPr>
          </a:p>
        </p:txBody>
      </p:sp>
      <p:sp>
        <p:nvSpPr>
          <p:cNvPr id="8" name="标题 4"/>
          <p:cNvSpPr txBox="1"/>
          <p:nvPr/>
        </p:nvSpPr>
        <p:spPr bwMode="auto">
          <a:xfrm>
            <a:off x="2411760" y="936684"/>
            <a:ext cx="4629834" cy="639445"/>
          </a:xfrm>
          <a:prstGeom prst="rect">
            <a:avLst/>
          </a:prstGeom>
          <a:ln w="9525">
            <a:noFill/>
            <a:miter lim="800000"/>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anchor="ctr" anchorCtr="0" compatLnSpc="1"/>
          <a:lstStyle>
            <a:lvl1pPr algn="ctr" rtl="0" eaLnBrk="0" fontAlgn="base" hangingPunct="0">
              <a:spcBef>
                <a:spcPct val="0"/>
              </a:spcBef>
              <a:spcAft>
                <a:spcPct val="0"/>
              </a:spcAft>
              <a:defRPr sz="4400">
                <a:solidFill>
                  <a:schemeClr val="lt1"/>
                </a:solidFill>
                <a:latin typeface="+mn-lt"/>
                <a:ea typeface="+mn-ea"/>
                <a:cs typeface="+mn-cs"/>
              </a:defRPr>
            </a:lvl1pPr>
            <a:lvl2pPr algn="ctr" rtl="0" eaLnBrk="0" fontAlgn="base" hangingPunct="0">
              <a:spcBef>
                <a:spcPct val="0"/>
              </a:spcBef>
              <a:spcAft>
                <a:spcPct val="0"/>
              </a:spcAft>
              <a:defRPr sz="4400">
                <a:solidFill>
                  <a:schemeClr val="lt1"/>
                </a:solidFill>
                <a:latin typeface="+mn-lt"/>
                <a:ea typeface="+mn-ea"/>
                <a:cs typeface="+mn-cs"/>
              </a:defRPr>
            </a:lvl2pPr>
            <a:lvl3pPr algn="ctr" rtl="0" eaLnBrk="0" fontAlgn="base" hangingPunct="0">
              <a:spcBef>
                <a:spcPct val="0"/>
              </a:spcBef>
              <a:spcAft>
                <a:spcPct val="0"/>
              </a:spcAft>
              <a:defRPr sz="4400">
                <a:solidFill>
                  <a:schemeClr val="lt1"/>
                </a:solidFill>
                <a:latin typeface="+mn-lt"/>
                <a:ea typeface="+mn-ea"/>
                <a:cs typeface="+mn-cs"/>
              </a:defRPr>
            </a:lvl3pPr>
            <a:lvl4pPr algn="ctr" rtl="0" eaLnBrk="0" fontAlgn="base" hangingPunct="0">
              <a:spcBef>
                <a:spcPct val="0"/>
              </a:spcBef>
              <a:spcAft>
                <a:spcPct val="0"/>
              </a:spcAft>
              <a:defRPr sz="4400">
                <a:solidFill>
                  <a:schemeClr val="lt1"/>
                </a:solidFill>
                <a:latin typeface="+mn-lt"/>
                <a:ea typeface="+mn-ea"/>
                <a:cs typeface="+mn-cs"/>
              </a:defRPr>
            </a:lvl4pPr>
            <a:lvl5pPr algn="ctr" rtl="0" eaLnBrk="0" fontAlgn="base" hangingPunct="0">
              <a:spcBef>
                <a:spcPct val="0"/>
              </a:spcBef>
              <a:spcAft>
                <a:spcPct val="0"/>
              </a:spcAft>
              <a:defRPr sz="4400">
                <a:solidFill>
                  <a:schemeClr val="lt1"/>
                </a:solidFill>
                <a:latin typeface="+mn-lt"/>
                <a:ea typeface="+mn-ea"/>
                <a:cs typeface="+mn-cs"/>
              </a:defRPr>
            </a:lvl5pPr>
            <a:lvl6pPr marL="457200" algn="ctr" rtl="0" eaLnBrk="0" fontAlgn="base" hangingPunct="0">
              <a:spcBef>
                <a:spcPct val="0"/>
              </a:spcBef>
              <a:spcAft>
                <a:spcPct val="0"/>
              </a:spcAft>
              <a:defRPr sz="4400">
                <a:solidFill>
                  <a:schemeClr val="lt1"/>
                </a:solidFill>
                <a:latin typeface="+mn-lt"/>
                <a:ea typeface="+mn-ea"/>
                <a:cs typeface="+mn-cs"/>
              </a:defRPr>
            </a:lvl6pPr>
            <a:lvl7pPr marL="914400" algn="ctr" rtl="0" eaLnBrk="0" fontAlgn="base" hangingPunct="0">
              <a:spcBef>
                <a:spcPct val="0"/>
              </a:spcBef>
              <a:spcAft>
                <a:spcPct val="0"/>
              </a:spcAft>
              <a:defRPr sz="4400">
                <a:solidFill>
                  <a:schemeClr val="lt1"/>
                </a:solidFill>
                <a:latin typeface="+mn-lt"/>
                <a:ea typeface="+mn-ea"/>
                <a:cs typeface="+mn-cs"/>
              </a:defRPr>
            </a:lvl7pPr>
            <a:lvl8pPr marL="1371600" algn="ctr" rtl="0" eaLnBrk="0" fontAlgn="base" hangingPunct="0">
              <a:spcBef>
                <a:spcPct val="0"/>
              </a:spcBef>
              <a:spcAft>
                <a:spcPct val="0"/>
              </a:spcAft>
              <a:defRPr sz="4400">
                <a:solidFill>
                  <a:schemeClr val="lt1"/>
                </a:solidFill>
                <a:latin typeface="+mn-lt"/>
                <a:ea typeface="+mn-ea"/>
                <a:cs typeface="+mn-cs"/>
              </a:defRPr>
            </a:lvl8pPr>
            <a:lvl9pPr marL="1828800" algn="ctr" rtl="0" eaLnBrk="0" fontAlgn="base" hangingPunct="0">
              <a:spcBef>
                <a:spcPct val="0"/>
              </a:spcBef>
              <a:spcAft>
                <a:spcPct val="0"/>
              </a:spcAft>
              <a:defRPr sz="4400">
                <a:solidFill>
                  <a:schemeClr val="lt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zh-CN" altLang="en-US" sz="2800" b="1" i="0" u="none" strike="noStrike" kern="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cs typeface="+mn-cs"/>
              </a:rPr>
              <a:t>耕地占用税</a:t>
            </a:r>
            <a:endParaRPr kumimoji="0" lang="zh-CN" altLang="en-US" sz="2800" b="1" i="0" u="none" strike="noStrike" kern="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cs typeface="+mn-cs"/>
            </a:endParaRPr>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19"/>
          <p:cNvSpPr txBox="1">
            <a:spLocks noChangeArrowheads="1"/>
          </p:cNvSpPr>
          <p:nvPr/>
        </p:nvSpPr>
        <p:spPr bwMode="auto">
          <a:xfrm>
            <a:off x="747713" y="214313"/>
            <a:ext cx="49530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400" b="1" i="0" u="none" strike="noStrike" kern="1200" cap="none" spc="0" normalizeH="0" baseline="0" noProof="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rPr>
              <a:t>成都税务纳税人学堂</a:t>
            </a:r>
            <a:endParaRPr kumimoji="0" lang="zh-CN" altLang="en-US" sz="2400" b="1" i="0" u="none" strike="noStrike" kern="1200" cap="none" spc="0" normalizeH="0" baseline="0" noProof="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pic>
        <p:nvPicPr>
          <p:cNvPr id="4" name="图片 2" descr="2"/>
          <p:cNvPicPr>
            <a:picLocks noChangeAspect="1"/>
          </p:cNvPicPr>
          <p:nvPr/>
        </p:nvPicPr>
        <p:blipFill>
          <a:blip r:embed="rId1" cstate="print">
            <a:extLst>
              <a:ext uri="{28A0092B-C50C-407E-A947-70E740481C1C}">
                <a14:useLocalDpi xmlns:a14="http://schemas.microsoft.com/office/drawing/2010/main" val="0"/>
              </a:ext>
            </a:extLst>
          </a:blip>
          <a:srcRect/>
          <a:stretch>
            <a:fillRect/>
          </a:stretch>
        </p:blipFill>
        <p:spPr bwMode="auto">
          <a:xfrm>
            <a:off x="53975" y="146050"/>
            <a:ext cx="693738"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矩形 4"/>
          <p:cNvSpPr/>
          <p:nvPr/>
        </p:nvSpPr>
        <p:spPr>
          <a:xfrm>
            <a:off x="1043608" y="1275606"/>
            <a:ext cx="7128792" cy="2554545"/>
          </a:xfrm>
          <a:prstGeom prst="rect">
            <a:avLst/>
          </a:prstGeom>
          <a:solidFill>
            <a:schemeClr val="bg1">
              <a:lumMod val="75000"/>
            </a:schemeClr>
          </a:solidFill>
        </p:spPr>
        <p:txBody>
          <a:bodyPr wrap="square">
            <a:spAutoFit/>
          </a:bodyPr>
          <a:lstStyle/>
          <a:p>
            <a:pPr lvl="0">
              <a:defRPr/>
            </a:pP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答：按照</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2007</a:t>
            </a: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年</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12</a:t>
            </a: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月</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1</a:t>
            </a: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日国务院公布的</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t>
            </a: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中华人民共和国耕地占用税暂行条例</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t>
            </a: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规定，养老院、医院等占用耕地免征耕地占用税。因此，该纳税人可在</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3</a:t>
            </a: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月申报时叠加享受税收优惠政策，本月应</a:t>
            </a:r>
            <a:r>
              <a:rPr lang="zh-CN" altLang="en-US" sz="2000" dirty="0" smtClean="0">
                <a:solidFill>
                  <a:prstClr val="black"/>
                </a:solidFill>
                <a:ea typeface="黑体" panose="02010609060101010101" pitchFamily="49" charset="-122"/>
                <a:cs typeface="Arial" panose="020B0604020202020204" pitchFamily="34" charset="0"/>
              </a:rPr>
              <a:t>缴纳耕地占用税</a:t>
            </a: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的情况如下：</a:t>
            </a:r>
            <a:endPar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defRPr/>
            </a:pPr>
            <a:r>
              <a:rPr kumimoji="1"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免征额</a:t>
            </a:r>
            <a:r>
              <a:rPr kumimoji="1"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=31</a:t>
            </a:r>
            <a:r>
              <a:rPr kumimoji="0" lang="zh-CN" altLang="zh-CN" sz="20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a:t>
            </a:r>
            <a:r>
              <a:rPr kumimoji="1"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2000=62000</a:t>
            </a:r>
            <a:r>
              <a:rPr kumimoji="1"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（元）</a:t>
            </a:r>
            <a:endParaRPr kumimoji="1"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defRPr/>
            </a:pPr>
            <a:r>
              <a:rPr kumimoji="1"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计征税额</a:t>
            </a:r>
            <a:r>
              <a:rPr kumimoji="1"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=10000</a:t>
            </a:r>
            <a:r>
              <a:rPr kumimoji="0" lang="zh-CN" altLang="zh-CN" sz="20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a:t>
            </a:r>
            <a:r>
              <a:rPr kumimoji="1"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31=310000</a:t>
            </a:r>
            <a:r>
              <a:rPr kumimoji="1"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（元）</a:t>
            </a:r>
            <a:endParaRPr kumimoji="1"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defRPr/>
            </a:pPr>
            <a:r>
              <a:rPr kumimoji="1"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减征额＝（</a:t>
            </a:r>
            <a:r>
              <a:rPr kumimoji="1"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310000-62000</a:t>
            </a:r>
            <a:r>
              <a:rPr kumimoji="1"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t>
            </a:r>
            <a:r>
              <a:rPr kumimoji="0" lang="zh-CN" altLang="zh-CN" sz="20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a:t>
            </a:r>
            <a:r>
              <a:rPr kumimoji="1"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50%</a:t>
            </a:r>
            <a:r>
              <a:rPr kumimoji="1"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t>
            </a:r>
            <a:r>
              <a:rPr kumimoji="1"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124000</a:t>
            </a:r>
            <a:r>
              <a:rPr kumimoji="1"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（元）</a:t>
            </a:r>
            <a:endParaRPr kumimoji="1"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defRPr/>
            </a:pPr>
            <a:r>
              <a:rPr kumimoji="1"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实际应缴税额</a:t>
            </a:r>
            <a:r>
              <a:rPr kumimoji="1"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=310000-62000-124000</a:t>
            </a:r>
            <a:r>
              <a:rPr kumimoji="1"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t>
            </a:r>
            <a:r>
              <a:rPr kumimoji="1"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124000</a:t>
            </a:r>
            <a:r>
              <a:rPr kumimoji="1"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（元）</a:t>
            </a:r>
            <a:endParaRPr kumimoji="1"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endParaRPr>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90" name="图片 1" descr="2"/>
          <p:cNvPicPr>
            <a:picLocks noChangeAspect="1"/>
          </p:cNvPicPr>
          <p:nvPr/>
        </p:nvPicPr>
        <p:blipFill>
          <a:blip r:embed="rId1" cstate="print">
            <a:extLst>
              <a:ext uri="{28A0092B-C50C-407E-A947-70E740481C1C}">
                <a14:useLocalDpi xmlns:a14="http://schemas.microsoft.com/office/drawing/2010/main" val="0"/>
              </a:ext>
            </a:extLst>
          </a:blip>
          <a:srcRect/>
          <a:stretch>
            <a:fillRect/>
          </a:stretch>
        </p:blipFill>
        <p:spPr bwMode="auto">
          <a:xfrm>
            <a:off x="53975" y="146050"/>
            <a:ext cx="693738"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91" name="TextBox 19"/>
          <p:cNvSpPr txBox="1">
            <a:spLocks noChangeArrowheads="1"/>
          </p:cNvSpPr>
          <p:nvPr/>
        </p:nvSpPr>
        <p:spPr bwMode="auto">
          <a:xfrm>
            <a:off x="747713" y="214313"/>
            <a:ext cx="49530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400" b="1" i="0" u="none" strike="noStrike" kern="1200" cap="none" spc="0" normalizeH="0" baseline="0" noProof="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rPr>
              <a:t>成都税务纳税人学堂</a:t>
            </a:r>
            <a:endParaRPr kumimoji="0" lang="zh-CN" altLang="en-US" sz="2400" b="1" i="0" u="none" strike="noStrike" kern="1200" cap="none" spc="0" normalizeH="0" baseline="0" noProof="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pic>
        <p:nvPicPr>
          <p:cNvPr id="12292" name="图片 3"/>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333500"/>
            <a:ext cx="9144000" cy="246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文本框 1"/>
          <p:cNvSpPr txBox="1">
            <a:spLocks noChangeArrowheads="1"/>
          </p:cNvSpPr>
          <p:nvPr/>
        </p:nvSpPr>
        <p:spPr bwMode="auto">
          <a:xfrm>
            <a:off x="747713" y="843558"/>
            <a:ext cx="8000752" cy="3416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defRPr/>
            </a:pPr>
            <a:r>
              <a:rPr kumimoji="1" lang="zh-CN" altLang="en-US" sz="1800" b="1" i="0" u="none" strike="noStrike" kern="1200" cap="none" spc="0" normalizeH="0" baseline="0" noProof="0" dirty="0">
                <a:ln>
                  <a:noFill/>
                </a:ln>
                <a:solidFill>
                  <a:srgbClr val="FF0000"/>
                </a:solidFill>
                <a:effectLst/>
                <a:uLnTx/>
                <a:uFillTx/>
                <a:latin typeface="Calibri" panose="020F0502020204030204" pitchFamily="34" charset="0"/>
                <a:ea typeface="黑体" panose="02010609060101010101" pitchFamily="49" charset="-122"/>
                <a:cs typeface="Arial" panose="020B0604020202020204" pitchFamily="34" charset="0"/>
              </a:rPr>
              <a:t>申报表填写指引：</a:t>
            </a:r>
            <a:endParaRPr kumimoji="1" lang="zh-CN" altLang="en-US" sz="1800" b="1" i="0" u="none" strike="noStrike" kern="1200" cap="none" spc="0" normalizeH="0" baseline="0" noProof="0" dirty="0">
              <a:ln>
                <a:noFill/>
              </a:ln>
              <a:solidFill>
                <a:srgbClr val="FF0000"/>
              </a:solidFill>
              <a:effectLst/>
              <a:uLnTx/>
              <a:uFillTx/>
              <a:latin typeface="Calibri" panose="020F0502020204030204" pitchFamily="34" charset="0"/>
              <a:ea typeface="黑体" panose="02010609060101010101" pitchFamily="49" charset="-122"/>
              <a:cs typeface="Arial" panose="020B0604020202020204" pitchFamily="34" charset="0"/>
            </a:endParaRPr>
          </a:p>
          <a:p>
            <a:pPr marL="0" marR="0" lvl="0" indent="457200" algn="l" defTabSz="914400" rtl="0" eaLnBrk="1" fontAlgn="base" latinLnBrk="0" hangingPunct="1">
              <a:lnSpc>
                <a:spcPct val="100000"/>
              </a:lnSpc>
              <a:spcBef>
                <a:spcPct val="0"/>
              </a:spcBef>
              <a:spcAft>
                <a:spcPct val="0"/>
              </a:spcAft>
              <a:buClrTx/>
              <a:buSzTx/>
              <a:buFontTx/>
              <a:buNone/>
              <a:defRPr/>
            </a:pPr>
            <a:r>
              <a:rPr kumimoji="0"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本例，先填入申报表第一部分“耕地占用信息”，据实填写即可；再填入第二部分“计税信息”。计税信息栏：按照占用耕地类别填写，假如本题占用多种耕地类别，则分类填写、分别计算。</a:t>
            </a:r>
            <a:endParaRPr kumimoji="0"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endParaRPr>
          </a:p>
          <a:p>
            <a:pPr marL="342900" marR="0" lvl="0" indent="-342900" algn="l" defTabSz="914400" rtl="0" eaLnBrk="1" fontAlgn="base" latinLnBrk="0" hangingPunct="1">
              <a:lnSpc>
                <a:spcPct val="100000"/>
              </a:lnSpc>
              <a:spcBef>
                <a:spcPct val="0"/>
              </a:spcBef>
              <a:spcAft>
                <a:spcPct val="0"/>
              </a:spcAft>
              <a:buClrTx/>
              <a:buSzTx/>
              <a:buFont typeface="Wingdings" panose="05000000000000000000" pitchFamily="2" charset="2"/>
              <a:buChar char="Ø"/>
              <a:defRPr/>
            </a:pPr>
            <a:r>
              <a:rPr kumimoji="0"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“计税面积”栏填入 </a:t>
            </a:r>
            <a:r>
              <a:rPr kumimoji="0"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10000</a:t>
            </a:r>
            <a:endParaRPr kumimoji="0"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endParaRPr>
          </a:p>
          <a:p>
            <a:pPr marL="342900" marR="0" lvl="0" indent="-342900" algn="l" defTabSz="914400" rtl="0" eaLnBrk="1" fontAlgn="base" latinLnBrk="0" hangingPunct="1">
              <a:lnSpc>
                <a:spcPct val="100000"/>
              </a:lnSpc>
              <a:spcBef>
                <a:spcPct val="0"/>
              </a:spcBef>
              <a:spcAft>
                <a:spcPct val="0"/>
              </a:spcAft>
              <a:buClrTx/>
              <a:buSzTx/>
              <a:buFont typeface="Wingdings" panose="05000000000000000000" pitchFamily="2" charset="2"/>
              <a:buChar char="Ø"/>
              <a:defRPr/>
            </a:pPr>
            <a:r>
              <a:rPr kumimoji="0"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“适用税额”栏填入</a:t>
            </a:r>
            <a:r>
              <a:rPr kumimoji="0"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31</a:t>
            </a:r>
            <a:endParaRPr kumimoji="0"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endParaRPr>
          </a:p>
          <a:p>
            <a:pPr marL="342900" marR="0" lvl="0" indent="-342900" algn="l" defTabSz="914400" rtl="0" eaLnBrk="1" fontAlgn="base" latinLnBrk="0" hangingPunct="1">
              <a:lnSpc>
                <a:spcPct val="100000"/>
              </a:lnSpc>
              <a:spcBef>
                <a:spcPct val="0"/>
              </a:spcBef>
              <a:spcAft>
                <a:spcPct val="0"/>
              </a:spcAft>
              <a:buClrTx/>
              <a:buSzTx/>
              <a:buFont typeface="Wingdings" panose="05000000000000000000" pitchFamily="2" charset="2"/>
              <a:buChar char="Ø"/>
              <a:defRPr/>
            </a:pPr>
            <a:r>
              <a:rPr kumimoji="0"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 “计征税额”栏按照“计税面积</a:t>
            </a:r>
            <a:r>
              <a:rPr kumimoji="0"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t>
            </a:r>
            <a:r>
              <a:rPr kumimoji="0"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适用税额” 的数据填报，即</a:t>
            </a:r>
            <a:r>
              <a:rPr kumimoji="0"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310000</a:t>
            </a:r>
            <a:r>
              <a:rPr kumimoji="0"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t>
            </a:r>
            <a:endParaRPr kumimoji="0"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endParaRPr>
          </a:p>
          <a:p>
            <a:pPr marL="342900" marR="0" lvl="0" indent="-342900" algn="l" defTabSz="914400" rtl="0" eaLnBrk="1" fontAlgn="base" latinLnBrk="0" hangingPunct="1">
              <a:lnSpc>
                <a:spcPct val="100000"/>
              </a:lnSpc>
              <a:spcBef>
                <a:spcPct val="0"/>
              </a:spcBef>
              <a:spcAft>
                <a:spcPct val="0"/>
              </a:spcAft>
              <a:buClrTx/>
              <a:buSzTx/>
              <a:buFont typeface="Wingdings" panose="05000000000000000000" pitchFamily="2" charset="2"/>
              <a:buChar char="Ø"/>
              <a:defRPr/>
            </a:pPr>
            <a:r>
              <a:rPr kumimoji="0"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“减征额”栏按照“</a:t>
            </a:r>
            <a:r>
              <a:rPr kumimoji="0"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t>
            </a:r>
            <a:r>
              <a:rPr kumimoji="0"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计征税额</a:t>
            </a:r>
            <a:r>
              <a:rPr kumimoji="0"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t>
            </a:r>
            <a:r>
              <a:rPr kumimoji="0"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t>
            </a:r>
            <a:r>
              <a:rPr kumimoji="0"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1+</a:t>
            </a:r>
            <a:r>
              <a:rPr kumimoji="0"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税额提高比例）</a:t>
            </a:r>
            <a:r>
              <a:rPr kumimoji="0"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t>
            </a:r>
            <a:r>
              <a:rPr kumimoji="0"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减税税额</a:t>
            </a:r>
            <a:r>
              <a:rPr kumimoji="0"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t>
            </a:r>
            <a:r>
              <a:rPr kumimoji="0"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免税税额</a:t>
            </a:r>
            <a:r>
              <a:rPr kumimoji="0"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t>
            </a:r>
            <a:r>
              <a:rPr kumimoji="0"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减征比例”</a:t>
            </a:r>
            <a:r>
              <a:rPr kumimoji="0"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 </a:t>
            </a:r>
            <a:r>
              <a:rPr kumimoji="0"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的数据填报，即</a:t>
            </a:r>
            <a:r>
              <a:rPr kumimoji="0"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124000</a:t>
            </a:r>
            <a:r>
              <a:rPr kumimoji="0"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t>
            </a:r>
            <a:endParaRPr kumimoji="0"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endParaRPr>
          </a:p>
          <a:p>
            <a:pPr marL="342900" marR="0" lvl="0" indent="-342900" algn="l" defTabSz="914400" rtl="0" eaLnBrk="1" fontAlgn="base" latinLnBrk="0" hangingPunct="1">
              <a:lnSpc>
                <a:spcPct val="100000"/>
              </a:lnSpc>
              <a:spcBef>
                <a:spcPct val="0"/>
              </a:spcBef>
              <a:spcAft>
                <a:spcPct val="0"/>
              </a:spcAft>
              <a:buClrTx/>
              <a:buSzTx/>
              <a:buFont typeface="Wingdings" panose="05000000000000000000" pitchFamily="2" charset="2"/>
              <a:buChar char="Ø"/>
              <a:defRPr/>
            </a:pPr>
            <a:r>
              <a:rPr kumimoji="0"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“应缴税额”栏按照“计征税额</a:t>
            </a:r>
            <a:r>
              <a:rPr kumimoji="0"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t>
            </a:r>
            <a:r>
              <a:rPr kumimoji="0"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t>
            </a:r>
            <a:r>
              <a:rPr kumimoji="0"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1+</a:t>
            </a:r>
            <a:r>
              <a:rPr kumimoji="0"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税额提高比例）</a:t>
            </a:r>
            <a:r>
              <a:rPr kumimoji="0"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t>
            </a:r>
            <a:r>
              <a:rPr kumimoji="0"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减税税额</a:t>
            </a:r>
            <a:r>
              <a:rPr kumimoji="0"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t>
            </a:r>
            <a:r>
              <a:rPr kumimoji="0"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免税税额</a:t>
            </a:r>
            <a:r>
              <a:rPr kumimoji="0"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t>
            </a:r>
            <a:r>
              <a:rPr kumimoji="0"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增值税小规模纳税人减征额</a:t>
            </a:r>
            <a:r>
              <a:rPr kumimoji="0"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t>
            </a:r>
            <a:r>
              <a:rPr kumimoji="0"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已缴税额” 的数据填报，即</a:t>
            </a:r>
            <a:r>
              <a:rPr kumimoji="0"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124000</a:t>
            </a:r>
            <a:r>
              <a:rPr kumimoji="0"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t>
            </a:r>
            <a:endParaRPr kumimoji="0"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endParaRPr>
          </a:p>
          <a:p>
            <a:pPr marL="342900" marR="0" lvl="0" indent="-342900" algn="l" defTabSz="914400" rtl="0" eaLnBrk="1" fontAlgn="base" latinLnBrk="0" hangingPunct="1">
              <a:lnSpc>
                <a:spcPct val="100000"/>
              </a:lnSpc>
              <a:spcBef>
                <a:spcPct val="0"/>
              </a:spcBef>
              <a:spcAft>
                <a:spcPct val="0"/>
              </a:spcAft>
              <a:buClrTx/>
              <a:buSzTx/>
              <a:buFont typeface="Wingdings" panose="05000000000000000000" pitchFamily="2" charset="2"/>
              <a:buChar char="Ø"/>
              <a:defRPr/>
            </a:pPr>
            <a:r>
              <a:rPr kumimoji="0"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减税面积、免税面积、减税税额、免税税额按照减免税备案信息直接填列。</a:t>
            </a:r>
            <a:endParaRPr kumimoji="0"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endParaRPr>
          </a:p>
        </p:txBody>
      </p:sp>
      <p:sp>
        <p:nvSpPr>
          <p:cNvPr id="3" name="TextBox 19"/>
          <p:cNvSpPr txBox="1">
            <a:spLocks noChangeArrowheads="1"/>
          </p:cNvSpPr>
          <p:nvPr/>
        </p:nvSpPr>
        <p:spPr bwMode="auto">
          <a:xfrm>
            <a:off x="747713" y="214313"/>
            <a:ext cx="49530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400" b="1" i="0" u="none" strike="noStrike" kern="1200" cap="none" spc="0" normalizeH="0" baseline="0" noProof="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rPr>
              <a:t>成都税务纳税人学堂</a:t>
            </a:r>
            <a:endParaRPr kumimoji="0" lang="zh-CN" altLang="en-US" sz="2400" b="1" i="0" u="none" strike="noStrike" kern="1200" cap="none" spc="0" normalizeH="0" baseline="0" noProof="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pic>
        <p:nvPicPr>
          <p:cNvPr id="4" name="图片 2" descr="2"/>
          <p:cNvPicPr>
            <a:picLocks noChangeAspect="1"/>
          </p:cNvPicPr>
          <p:nvPr/>
        </p:nvPicPr>
        <p:blipFill>
          <a:blip r:embed="rId1" cstate="print">
            <a:extLst>
              <a:ext uri="{28A0092B-C50C-407E-A947-70E740481C1C}">
                <a14:useLocalDpi xmlns:a14="http://schemas.microsoft.com/office/drawing/2010/main" val="0"/>
              </a:ext>
            </a:extLst>
          </a:blip>
          <a:srcRect/>
          <a:stretch>
            <a:fillRect/>
          </a:stretch>
        </p:blipFill>
        <p:spPr bwMode="auto">
          <a:xfrm>
            <a:off x="53975" y="146050"/>
            <a:ext cx="693738"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文本框 9"/>
          <p:cNvSpPr txBox="1">
            <a:spLocks noChangeArrowheads="1"/>
          </p:cNvSpPr>
          <p:nvPr/>
        </p:nvSpPr>
        <p:spPr bwMode="auto">
          <a:xfrm>
            <a:off x="1841500" y="944563"/>
            <a:ext cx="15113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1800" b="0" i="0" u="none" strike="noStrike" kern="1200" cap="none" spc="0" normalizeH="0" baseline="0" noProof="0">
                <a:ln>
                  <a:noFill/>
                </a:ln>
                <a:solidFill>
                  <a:srgbClr val="F2F2F2"/>
                </a:solidFill>
                <a:effectLst/>
                <a:uLnTx/>
                <a:uFillTx/>
                <a:latin typeface="华文琥珀" panose="02010800040101010101" charset="-122"/>
                <a:ea typeface="华文琥珀" panose="02010800040101010101" charset="-122"/>
                <a:cs typeface="Arial" panose="020B0604020202020204" pitchFamily="34" charset="0"/>
              </a:rPr>
              <a:t>【优惠内容】</a:t>
            </a:r>
            <a:endParaRPr kumimoji="0" lang="zh-CN" altLang="en-US" sz="1800" b="0" i="0" u="none" strike="noStrike" kern="1200" cap="none" spc="0" normalizeH="0" baseline="0" noProof="0">
              <a:ln>
                <a:noFill/>
              </a:ln>
              <a:solidFill>
                <a:srgbClr val="F2F2F2"/>
              </a:solidFill>
              <a:effectLst/>
              <a:uLnTx/>
              <a:uFillTx/>
              <a:latin typeface="华文琥珀" panose="02010800040101010101" charset="-122"/>
              <a:ea typeface="华文琥珀" panose="02010800040101010101" charset="-122"/>
              <a:cs typeface="Arial" panose="020B0604020202020204" pitchFamily="34" charset="0"/>
            </a:endParaRPr>
          </a:p>
        </p:txBody>
      </p:sp>
      <p:sp>
        <p:nvSpPr>
          <p:cNvPr id="11" name="文本框 10"/>
          <p:cNvSpPr txBox="1"/>
          <p:nvPr/>
        </p:nvSpPr>
        <p:spPr>
          <a:xfrm>
            <a:off x="1870075" y="3040063"/>
            <a:ext cx="1454150" cy="368300"/>
          </a:xfrm>
          <a:prstGeom prst="rect">
            <a:avLst/>
          </a:prstGeom>
          <a:noFill/>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1800" b="0" i="0" u="none" strike="noStrike" kern="1200" cap="none" spc="0" normalizeH="0" baseline="0" noProof="0">
                <a:ln>
                  <a:noFill/>
                </a:ln>
                <a:solidFill>
                  <a:prstClr val="white">
                    <a:lumMod val="95000"/>
                  </a:prstClr>
                </a:solidFill>
                <a:effectLst/>
                <a:uLnTx/>
                <a:uFillTx/>
                <a:latin typeface="华文琥珀" panose="02010800040101010101" charset="-122"/>
                <a:ea typeface="华文琥珀" panose="02010800040101010101" charset="-122"/>
                <a:cs typeface="Arial" panose="020B0604020202020204" pitchFamily="34" charset="0"/>
                <a:sym typeface="+mn-ea"/>
              </a:rPr>
              <a:t>【享受条件】</a:t>
            </a:r>
            <a:endParaRPr kumimoji="0" lang="zh-CN" altLang="en-US" sz="1800" b="0" i="0" u="none" strike="noStrike" kern="1200" cap="none" spc="0" normalizeH="0" baseline="0" noProof="0">
              <a:ln>
                <a:noFill/>
              </a:ln>
              <a:solidFill>
                <a:prstClr val="white">
                  <a:lumMod val="95000"/>
                </a:prstClr>
              </a:solidFill>
              <a:effectLst/>
              <a:uLnTx/>
              <a:uFillTx/>
              <a:latin typeface="华文琥珀" panose="02010800040101010101" charset="-122"/>
              <a:ea typeface="华文琥珀" panose="02010800040101010101" charset="-122"/>
              <a:cs typeface="Arial" panose="020B0604020202020204" pitchFamily="34" charset="0"/>
              <a:sym typeface="+mn-ea"/>
            </a:endParaRPr>
          </a:p>
        </p:txBody>
      </p:sp>
      <p:pic>
        <p:nvPicPr>
          <p:cNvPr id="13316" name="图片 16" descr="纳税人学堂0714.jpg"/>
          <p:cNvPicPr>
            <a:picLocks noChangeAspect="1"/>
          </p:cNvPicPr>
          <p:nvPr/>
        </p:nvPicPr>
        <p:blipFill>
          <a:blip r:embed="rId1">
            <a:clrChange>
              <a:clrFrom>
                <a:srgbClr val="FFFFFF"/>
              </a:clrFrom>
              <a:clrTo>
                <a:srgbClr val="FFFFFF">
                  <a:alpha val="0"/>
                </a:srgbClr>
              </a:clrTo>
            </a:clrChange>
            <a:extLst>
              <a:ext uri="{28A0092B-C50C-407E-A947-70E740481C1C}">
                <a14:useLocalDpi xmlns:a14="http://schemas.microsoft.com/office/drawing/2010/main" val="0"/>
              </a:ext>
            </a:extLst>
          </a:blip>
          <a:srcRect r="53629"/>
          <a:stretch>
            <a:fillRect/>
          </a:stretch>
        </p:blipFill>
        <p:spPr bwMode="auto">
          <a:xfrm>
            <a:off x="-7938" y="2232025"/>
            <a:ext cx="1382713" cy="1825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17" name="TextBox 19"/>
          <p:cNvSpPr txBox="1">
            <a:spLocks noChangeArrowheads="1"/>
          </p:cNvSpPr>
          <p:nvPr/>
        </p:nvSpPr>
        <p:spPr bwMode="auto">
          <a:xfrm>
            <a:off x="747713" y="214313"/>
            <a:ext cx="49530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400" b="1" i="0" u="none" strike="noStrike" kern="1200" cap="none" spc="0" normalizeH="0" baseline="0" noProof="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rPr>
              <a:t>成都税务纳税人学堂</a:t>
            </a:r>
            <a:endParaRPr kumimoji="0" lang="zh-CN" altLang="en-US" sz="2400" b="1" i="0" u="none" strike="noStrike" kern="1200" cap="none" spc="0" normalizeH="0" baseline="0" noProof="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pic>
        <p:nvPicPr>
          <p:cNvPr id="13318" name="图片 2" descr="2"/>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3975" y="146050"/>
            <a:ext cx="693738"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19" name="文本框 6"/>
          <p:cNvSpPr txBox="1">
            <a:spLocks noChangeArrowheads="1"/>
          </p:cNvSpPr>
          <p:nvPr/>
        </p:nvSpPr>
        <p:spPr bwMode="auto">
          <a:xfrm>
            <a:off x="1374775" y="1923678"/>
            <a:ext cx="6877050"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457200" algn="l" defTabSz="914400" rtl="0" eaLnBrk="1" fontAlgn="base" latinLnBrk="0" hangingPunct="1">
              <a:lnSpc>
                <a:spcPct val="100000"/>
              </a:lnSpc>
              <a:spcBef>
                <a:spcPct val="0"/>
              </a:spcBef>
              <a:spcAft>
                <a:spcPct val="0"/>
              </a:spcAft>
              <a:buClrTx/>
              <a:buSzTx/>
              <a:buFontTx/>
              <a:buNone/>
              <a:defRPr/>
            </a:pP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例：</a:t>
            </a:r>
            <a:r>
              <a:rPr kumimoji="0" lang="zh-CN"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某市区一家食品加工企业，为按</a:t>
            </a: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季</a:t>
            </a:r>
            <a:r>
              <a:rPr kumimoji="0" lang="zh-CN"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申报的小规模纳税人，</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2019</a:t>
            </a:r>
            <a:r>
              <a:rPr kumimoji="0" lang="zh-CN"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年</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1</a:t>
            </a: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季度</a:t>
            </a:r>
            <a:r>
              <a:rPr kumimoji="0" lang="zh-CN"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应纳增值税</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10000</a:t>
            </a:r>
            <a:r>
              <a:rPr kumimoji="0" lang="zh-CN"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元。问该企业</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2019</a:t>
            </a:r>
            <a:r>
              <a:rPr kumimoji="0" lang="zh-CN"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年</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1</a:t>
            </a: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季度</a:t>
            </a:r>
            <a:r>
              <a:rPr kumimoji="0" lang="zh-CN"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城市维护建设税、教育费附加和地方教育附加各是多少</a:t>
            </a: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t>
            </a:r>
            <a:r>
              <a:rPr kumimoji="0" lang="zh-CN"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如何申报？</a:t>
            </a:r>
            <a:endPar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endParaRPr>
          </a:p>
        </p:txBody>
      </p:sp>
      <p:sp>
        <p:nvSpPr>
          <p:cNvPr id="8" name="标题 4"/>
          <p:cNvSpPr txBox="1"/>
          <p:nvPr/>
        </p:nvSpPr>
        <p:spPr bwMode="auto">
          <a:xfrm>
            <a:off x="2411760" y="936684"/>
            <a:ext cx="4629834" cy="639445"/>
          </a:xfrm>
          <a:prstGeom prst="rect">
            <a:avLst/>
          </a:prstGeom>
          <a:ln w="9525">
            <a:noFill/>
            <a:miter lim="800000"/>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anchor="ctr" anchorCtr="0" compatLnSpc="1"/>
          <a:lstStyle>
            <a:lvl1pPr algn="ctr" rtl="0" eaLnBrk="0" fontAlgn="base" hangingPunct="0">
              <a:spcBef>
                <a:spcPct val="0"/>
              </a:spcBef>
              <a:spcAft>
                <a:spcPct val="0"/>
              </a:spcAft>
              <a:defRPr sz="4400">
                <a:solidFill>
                  <a:schemeClr val="lt1"/>
                </a:solidFill>
                <a:latin typeface="+mn-lt"/>
                <a:ea typeface="+mn-ea"/>
                <a:cs typeface="+mn-cs"/>
              </a:defRPr>
            </a:lvl1pPr>
            <a:lvl2pPr algn="ctr" rtl="0" eaLnBrk="0" fontAlgn="base" hangingPunct="0">
              <a:spcBef>
                <a:spcPct val="0"/>
              </a:spcBef>
              <a:spcAft>
                <a:spcPct val="0"/>
              </a:spcAft>
              <a:defRPr sz="4400">
                <a:solidFill>
                  <a:schemeClr val="lt1"/>
                </a:solidFill>
                <a:latin typeface="+mn-lt"/>
                <a:ea typeface="+mn-ea"/>
                <a:cs typeface="+mn-cs"/>
              </a:defRPr>
            </a:lvl2pPr>
            <a:lvl3pPr algn="ctr" rtl="0" eaLnBrk="0" fontAlgn="base" hangingPunct="0">
              <a:spcBef>
                <a:spcPct val="0"/>
              </a:spcBef>
              <a:spcAft>
                <a:spcPct val="0"/>
              </a:spcAft>
              <a:defRPr sz="4400">
                <a:solidFill>
                  <a:schemeClr val="lt1"/>
                </a:solidFill>
                <a:latin typeface="+mn-lt"/>
                <a:ea typeface="+mn-ea"/>
                <a:cs typeface="+mn-cs"/>
              </a:defRPr>
            </a:lvl3pPr>
            <a:lvl4pPr algn="ctr" rtl="0" eaLnBrk="0" fontAlgn="base" hangingPunct="0">
              <a:spcBef>
                <a:spcPct val="0"/>
              </a:spcBef>
              <a:spcAft>
                <a:spcPct val="0"/>
              </a:spcAft>
              <a:defRPr sz="4400">
                <a:solidFill>
                  <a:schemeClr val="lt1"/>
                </a:solidFill>
                <a:latin typeface="+mn-lt"/>
                <a:ea typeface="+mn-ea"/>
                <a:cs typeface="+mn-cs"/>
              </a:defRPr>
            </a:lvl4pPr>
            <a:lvl5pPr algn="ctr" rtl="0" eaLnBrk="0" fontAlgn="base" hangingPunct="0">
              <a:spcBef>
                <a:spcPct val="0"/>
              </a:spcBef>
              <a:spcAft>
                <a:spcPct val="0"/>
              </a:spcAft>
              <a:defRPr sz="4400">
                <a:solidFill>
                  <a:schemeClr val="lt1"/>
                </a:solidFill>
                <a:latin typeface="+mn-lt"/>
                <a:ea typeface="+mn-ea"/>
                <a:cs typeface="+mn-cs"/>
              </a:defRPr>
            </a:lvl5pPr>
            <a:lvl6pPr marL="457200" algn="ctr" rtl="0" eaLnBrk="0" fontAlgn="base" hangingPunct="0">
              <a:spcBef>
                <a:spcPct val="0"/>
              </a:spcBef>
              <a:spcAft>
                <a:spcPct val="0"/>
              </a:spcAft>
              <a:defRPr sz="4400">
                <a:solidFill>
                  <a:schemeClr val="lt1"/>
                </a:solidFill>
                <a:latin typeface="+mn-lt"/>
                <a:ea typeface="+mn-ea"/>
                <a:cs typeface="+mn-cs"/>
              </a:defRPr>
            </a:lvl6pPr>
            <a:lvl7pPr marL="914400" algn="ctr" rtl="0" eaLnBrk="0" fontAlgn="base" hangingPunct="0">
              <a:spcBef>
                <a:spcPct val="0"/>
              </a:spcBef>
              <a:spcAft>
                <a:spcPct val="0"/>
              </a:spcAft>
              <a:defRPr sz="4400">
                <a:solidFill>
                  <a:schemeClr val="lt1"/>
                </a:solidFill>
                <a:latin typeface="+mn-lt"/>
                <a:ea typeface="+mn-ea"/>
                <a:cs typeface="+mn-cs"/>
              </a:defRPr>
            </a:lvl7pPr>
            <a:lvl8pPr marL="1371600" algn="ctr" rtl="0" eaLnBrk="0" fontAlgn="base" hangingPunct="0">
              <a:spcBef>
                <a:spcPct val="0"/>
              </a:spcBef>
              <a:spcAft>
                <a:spcPct val="0"/>
              </a:spcAft>
              <a:defRPr sz="4400">
                <a:solidFill>
                  <a:schemeClr val="lt1"/>
                </a:solidFill>
                <a:latin typeface="+mn-lt"/>
                <a:ea typeface="+mn-ea"/>
                <a:cs typeface="+mn-cs"/>
              </a:defRPr>
            </a:lvl8pPr>
            <a:lvl9pPr marL="1828800" algn="ctr" rtl="0" eaLnBrk="0" fontAlgn="base" hangingPunct="0">
              <a:spcBef>
                <a:spcPct val="0"/>
              </a:spcBef>
              <a:spcAft>
                <a:spcPct val="0"/>
              </a:spcAft>
              <a:defRPr sz="4400">
                <a:solidFill>
                  <a:schemeClr val="lt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zh-CN" altLang="en-US" sz="2800" b="1" i="0" u="none" strike="noStrike" kern="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cs typeface="+mn-cs"/>
              </a:rPr>
              <a:t>城市维护建设税及附加</a:t>
            </a:r>
            <a:endParaRPr kumimoji="0" lang="zh-CN" altLang="en-US" sz="2800" b="1" i="0" u="none" strike="noStrike" kern="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cs typeface="+mn-cs"/>
            </a:endParaRPr>
          </a:p>
        </p:txBody>
      </p:sp>
      <p:sp>
        <p:nvSpPr>
          <p:cNvPr id="9" name="文本框 1"/>
          <p:cNvSpPr txBox="1">
            <a:spLocks noChangeArrowheads="1"/>
          </p:cNvSpPr>
          <p:nvPr/>
        </p:nvSpPr>
        <p:spPr bwMode="auto">
          <a:xfrm>
            <a:off x="1374775" y="3291830"/>
            <a:ext cx="7201171" cy="1323439"/>
          </a:xfrm>
          <a:prstGeom prst="rect">
            <a:avLst/>
          </a:prstGeom>
          <a:solidFill>
            <a:schemeClr val="bg1">
              <a:lumMod val="75000"/>
            </a:schemeClr>
          </a:solid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答：</a:t>
            </a:r>
            <a:r>
              <a:rPr kumimoji="0" lang="zh-CN"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该纳税人</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1</a:t>
            </a: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季度</a:t>
            </a:r>
            <a:r>
              <a:rPr kumimoji="0" lang="zh-CN"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应</a:t>
            </a: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缴纳的税费情况如下：</a:t>
            </a:r>
            <a:endPar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endParaRPr>
          </a:p>
          <a:p>
            <a:pPr marL="342900" marR="0" lvl="0" indent="-342900" algn="l" defTabSz="914400" rtl="0" eaLnBrk="1" fontAlgn="base" latinLnBrk="0" hangingPunct="1">
              <a:lnSpc>
                <a:spcPct val="100000"/>
              </a:lnSpc>
              <a:spcBef>
                <a:spcPct val="0"/>
              </a:spcBef>
              <a:spcAft>
                <a:spcPct val="0"/>
              </a:spcAft>
              <a:buClrTx/>
              <a:buSzTx/>
              <a:buFont typeface="Wingdings" panose="05000000000000000000" pitchFamily="2" charset="2"/>
              <a:buChar char="Ø"/>
              <a:defRPr/>
            </a:pPr>
            <a:r>
              <a:rPr kumimoji="0" lang="zh-CN"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城市维护建设税＝</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10000×7%×50%</a:t>
            </a:r>
            <a:r>
              <a:rPr kumimoji="0" lang="zh-CN"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350</a:t>
            </a:r>
            <a:r>
              <a:rPr kumimoji="0" lang="zh-CN"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（元）</a:t>
            </a:r>
            <a:endPar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endParaRPr>
          </a:p>
          <a:p>
            <a:pPr marL="342900" marR="0" lvl="0" indent="-342900" algn="l" defTabSz="914400" rtl="0" eaLnBrk="1" fontAlgn="base" latinLnBrk="0" hangingPunct="1">
              <a:lnSpc>
                <a:spcPct val="100000"/>
              </a:lnSpc>
              <a:spcBef>
                <a:spcPct val="0"/>
              </a:spcBef>
              <a:spcAft>
                <a:spcPct val="0"/>
              </a:spcAft>
              <a:buClrTx/>
              <a:buSzTx/>
              <a:buFont typeface="Wingdings" panose="05000000000000000000" pitchFamily="2" charset="2"/>
              <a:buChar char="Ø"/>
              <a:defRPr/>
            </a:pPr>
            <a:r>
              <a:rPr kumimoji="0" lang="zh-CN"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教育费附加＝</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10000×3%×50%</a:t>
            </a:r>
            <a:r>
              <a:rPr kumimoji="0" lang="zh-CN"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150</a:t>
            </a:r>
            <a:r>
              <a:rPr kumimoji="0" lang="zh-CN"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（元）</a:t>
            </a:r>
            <a:endPar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endParaRPr>
          </a:p>
          <a:p>
            <a:pPr marL="342900" marR="0" lvl="0" indent="-342900" algn="l" defTabSz="914400" rtl="0" eaLnBrk="1" fontAlgn="base" latinLnBrk="0" hangingPunct="1">
              <a:lnSpc>
                <a:spcPct val="100000"/>
              </a:lnSpc>
              <a:spcBef>
                <a:spcPct val="0"/>
              </a:spcBef>
              <a:spcAft>
                <a:spcPct val="0"/>
              </a:spcAft>
              <a:buClrTx/>
              <a:buSzTx/>
              <a:buFont typeface="Wingdings" panose="05000000000000000000" pitchFamily="2" charset="2"/>
              <a:buChar char="Ø"/>
              <a:defRPr/>
            </a:pPr>
            <a:r>
              <a:rPr kumimoji="0" lang="zh-CN"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地方教育附加＝</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10000×2%×50%</a:t>
            </a:r>
            <a:r>
              <a:rPr kumimoji="0" lang="zh-CN"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100</a:t>
            </a:r>
            <a:r>
              <a:rPr kumimoji="0" lang="zh-CN"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（元）</a:t>
            </a:r>
            <a:endPar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图片 5" descr="图片包含 文字&#10;&#10;已生成高可信度的说明"/>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1066462" y="445096"/>
            <a:ext cx="7253171" cy="4534409"/>
          </a:xfrm>
          <a:prstGeom prst="rect">
            <a:avLst/>
          </a:prstGeom>
        </p:spPr>
      </p:pic>
      <p:sp>
        <p:nvSpPr>
          <p:cNvPr id="7" name="矩形 6"/>
          <p:cNvSpPr/>
          <p:nvPr/>
        </p:nvSpPr>
        <p:spPr>
          <a:xfrm>
            <a:off x="4432852" y="1749288"/>
            <a:ext cx="576470" cy="407504"/>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黑体" panose="02010609060101010101" pitchFamily="49" charset="-122"/>
              <a:cs typeface="+mn-cs"/>
            </a:endParaRPr>
          </a:p>
        </p:txBody>
      </p:sp>
      <p:sp>
        <p:nvSpPr>
          <p:cNvPr id="8" name="矩形 7"/>
          <p:cNvSpPr/>
          <p:nvPr/>
        </p:nvSpPr>
        <p:spPr>
          <a:xfrm>
            <a:off x="6520069" y="3796748"/>
            <a:ext cx="397565" cy="1103244"/>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黑体" panose="02010609060101010101" pitchFamily="49" charset="-122"/>
              <a:cs typeface="+mn-cs"/>
            </a:endParaRPr>
          </a:p>
        </p:txBody>
      </p:sp>
      <p:sp>
        <p:nvSpPr>
          <p:cNvPr id="2" name="页脚占位符 1"/>
          <p:cNvSpPr>
            <a:spLocks noGrp="1"/>
          </p:cNvSpPr>
          <p:nvPr>
            <p:ph type="ftr" sz="quarter" idx="11"/>
          </p:nvPr>
        </p:nvSpPr>
        <p:spPr/>
        <p:txBody>
          <a:bodyPr/>
          <a:p>
            <a:pPr marL="0" marR="0" lvl="0" indent="0" algn="ctr" defTabSz="914400" rtl="0" eaLnBrk="1" fontAlgn="auto" latinLnBrk="0" hangingPunct="1">
              <a:lnSpc>
                <a:spcPct val="100000"/>
              </a:lnSpc>
              <a:spcBef>
                <a:spcPts val="0"/>
              </a:spcBef>
              <a:spcAft>
                <a:spcPts val="0"/>
              </a:spcAft>
              <a:buClrTx/>
              <a:buSzTx/>
              <a:buFontTx/>
              <a:buNone/>
              <a:defRPr/>
            </a:pPr>
            <a:r>
              <a:rPr kumimoji="0" lang="zh-CN" altLang="en-US" sz="1200" b="0" i="0" u="none" strike="noStrike" kern="1200" cap="none" spc="0" normalizeH="0" baseline="0" noProof="0">
                <a:ln>
                  <a:noFill/>
                </a:ln>
                <a:solidFill>
                  <a:prstClr val="black">
                    <a:tint val="75000"/>
                  </a:prstClr>
                </a:solidFill>
                <a:effectLst/>
                <a:uLnTx/>
                <a:uFillTx/>
                <a:latin typeface="Arial" panose="020B0604020202020204"/>
                <a:ea typeface="宋体" panose="02010600030101010101" pitchFamily="2" charset="-122"/>
                <a:cs typeface="+mn-cs"/>
              </a:rPr>
              <a:t>000</a:t>
            </a:r>
            <a:endParaRPr kumimoji="0" lang="zh-CN" altLang="en-US" sz="1200" b="0" i="0" u="none" strike="noStrike" kern="1200" cap="none" spc="0" normalizeH="0" baseline="0" noProof="0">
              <a:ln>
                <a:noFill/>
              </a:ln>
              <a:solidFill>
                <a:prstClr val="black">
                  <a:tint val="75000"/>
                </a:prstClr>
              </a:solidFill>
              <a:effectLst/>
              <a:uLnTx/>
              <a:uFillTx/>
              <a:latin typeface="Arial" panose="020B0604020202020204"/>
              <a:ea typeface="宋体" panose="02010600030101010101" pitchFamily="2" charset="-122"/>
              <a:cs typeface="+mn-cs"/>
            </a:endParaRPr>
          </a:p>
        </p:txBody>
      </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文本框 1"/>
          <p:cNvSpPr txBox="1">
            <a:spLocks noChangeArrowheads="1"/>
          </p:cNvSpPr>
          <p:nvPr/>
        </p:nvSpPr>
        <p:spPr bwMode="auto">
          <a:xfrm>
            <a:off x="747713" y="843558"/>
            <a:ext cx="8144767" cy="4247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defRPr/>
            </a:pPr>
            <a:r>
              <a:rPr kumimoji="1" lang="zh-CN" altLang="en-US" sz="1800" b="1" i="0" u="none" strike="noStrike" kern="1200" cap="none" spc="0" normalizeH="0" baseline="0" noProof="0" dirty="0">
                <a:ln>
                  <a:noFill/>
                </a:ln>
                <a:solidFill>
                  <a:srgbClr val="FF0000"/>
                </a:solidFill>
                <a:effectLst/>
                <a:uLnTx/>
                <a:uFillTx/>
                <a:latin typeface="Calibri" panose="020F0502020204030204" pitchFamily="34" charset="0"/>
                <a:ea typeface="黑体" panose="02010609060101010101" pitchFamily="49" charset="-122"/>
                <a:cs typeface="Arial" panose="020B0604020202020204" pitchFamily="34" charset="0"/>
              </a:rPr>
              <a:t>申报表填写指引：</a:t>
            </a:r>
            <a:endParaRPr kumimoji="1"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宋体" panose="02010600030101010101" pitchFamily="2" charset="-122"/>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defRPr/>
            </a:pPr>
            <a:r>
              <a:rPr kumimoji="1" lang="zh-CN" altLang="en-US"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在</a:t>
            </a:r>
            <a:r>
              <a:rPr kumimoji="1" lang="en-US"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a:t>
            </a:r>
            <a:r>
              <a:rPr kumimoji="1" lang="zh-CN"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城市维护建设税 教育费附加 地方教育附加申报表</a:t>
            </a:r>
            <a:r>
              <a:rPr kumimoji="1" lang="en-US"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a:t>
            </a:r>
            <a:r>
              <a:rPr kumimoji="1" lang="zh-CN" altLang="en-US"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中进行填报：</a:t>
            </a:r>
            <a:endParaRPr kumimoji="1" lang="en-US"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endParaRPr>
          </a:p>
          <a:p>
            <a:pPr marL="285750" marR="0" lvl="0" indent="-285750" algn="l" defTabSz="914400" rtl="0" eaLnBrk="1" fontAlgn="base" latinLnBrk="0" hangingPunct="1">
              <a:lnSpc>
                <a:spcPct val="100000"/>
              </a:lnSpc>
              <a:spcBef>
                <a:spcPct val="0"/>
              </a:spcBef>
              <a:spcAft>
                <a:spcPct val="0"/>
              </a:spcAft>
              <a:buClrTx/>
              <a:buSzTx/>
              <a:buFont typeface="Wingdings" panose="05000000000000000000" pitchFamily="2" charset="2"/>
              <a:buChar char="Ø"/>
              <a:defRPr/>
            </a:pPr>
            <a:r>
              <a:rPr kumimoji="1" lang="zh-CN"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第</a:t>
            </a:r>
            <a:r>
              <a:rPr kumimoji="1" lang="en-US"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1</a:t>
            </a:r>
            <a:r>
              <a:rPr kumimoji="1" lang="zh-CN"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栏“一般增值税”，填写本期缴纳的一般增值税税额</a:t>
            </a:r>
            <a:r>
              <a:rPr kumimoji="1" lang="zh-CN" altLang="en-US"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，本例即为</a:t>
            </a:r>
            <a:r>
              <a:rPr kumimoji="1" lang="en-US"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10000.00</a:t>
            </a:r>
            <a:r>
              <a:rPr kumimoji="1" lang="zh-CN" altLang="en-US"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a:t>
            </a:r>
            <a:endParaRPr kumimoji="1" lang="en-US"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endParaRPr>
          </a:p>
          <a:p>
            <a:pPr marL="285750" marR="0" lvl="0" indent="-285750" algn="l" defTabSz="914400" rtl="0" eaLnBrk="1" fontAlgn="base" latinLnBrk="0" hangingPunct="1">
              <a:lnSpc>
                <a:spcPct val="100000"/>
              </a:lnSpc>
              <a:spcBef>
                <a:spcPct val="0"/>
              </a:spcBef>
              <a:spcAft>
                <a:spcPct val="0"/>
              </a:spcAft>
              <a:buClrTx/>
              <a:buSzTx/>
              <a:buFont typeface="Wingdings" panose="05000000000000000000" pitchFamily="2" charset="2"/>
              <a:buChar char="Ø"/>
              <a:defRPr/>
            </a:pPr>
            <a:r>
              <a:rPr kumimoji="1" lang="zh-CN"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第</a:t>
            </a:r>
            <a:r>
              <a:rPr kumimoji="1" lang="en-US"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5</a:t>
            </a:r>
            <a:r>
              <a:rPr kumimoji="1" lang="zh-CN"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栏“合计”，</a:t>
            </a:r>
            <a:r>
              <a:rPr kumimoji="1" lang="zh-CN" altLang="en-US"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填写</a:t>
            </a:r>
            <a:r>
              <a:rPr kumimoji="1" lang="zh-CN"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本期缴纳的增值税、消费税、营业税税额合计</a:t>
            </a:r>
            <a:r>
              <a:rPr kumimoji="1" lang="zh-CN" altLang="en-US"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，本例即为</a:t>
            </a:r>
            <a:r>
              <a:rPr kumimoji="1" lang="en-US"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10000.00</a:t>
            </a:r>
            <a:r>
              <a:rPr kumimoji="1" lang="zh-CN" altLang="en-US"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a:t>
            </a:r>
            <a:endParaRPr kumimoji="1" lang="en-US"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endParaRPr>
          </a:p>
          <a:p>
            <a:pPr marL="285750" marR="0" lvl="0" indent="-285750" algn="l" defTabSz="914400" rtl="0" eaLnBrk="1" fontAlgn="base" latinLnBrk="0" hangingPunct="1">
              <a:lnSpc>
                <a:spcPct val="100000"/>
              </a:lnSpc>
              <a:spcBef>
                <a:spcPct val="0"/>
              </a:spcBef>
              <a:spcAft>
                <a:spcPct val="0"/>
              </a:spcAft>
              <a:buClrTx/>
              <a:buSzTx/>
              <a:buFont typeface="Wingdings" panose="05000000000000000000" pitchFamily="2" charset="2"/>
              <a:buChar char="Ø"/>
              <a:defRPr/>
            </a:pPr>
            <a:r>
              <a:rPr kumimoji="1" lang="zh-CN"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第</a:t>
            </a:r>
            <a:r>
              <a:rPr kumimoji="1" lang="en-US"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6</a:t>
            </a:r>
            <a:r>
              <a:rPr kumimoji="1" lang="zh-CN"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栏“税率（征收率）”，填写城市维护建设税、教育费附加、地方教育附加的税率或征收率</a:t>
            </a:r>
            <a:r>
              <a:rPr kumimoji="1" lang="zh-CN" altLang="en-US"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，本例中城市维护建设税的税率为</a:t>
            </a:r>
            <a:r>
              <a:rPr kumimoji="1" lang="en-US"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7%</a:t>
            </a:r>
            <a:r>
              <a:rPr kumimoji="1" lang="zh-CN" altLang="en-US"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、教育费附加的征收率为</a:t>
            </a:r>
            <a:r>
              <a:rPr kumimoji="1" lang="en-US"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3%</a:t>
            </a:r>
            <a:r>
              <a:rPr kumimoji="1" lang="zh-CN" altLang="en-US"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、地方教育附加的征收率为</a:t>
            </a:r>
            <a:r>
              <a:rPr kumimoji="1" lang="en-US"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2%</a:t>
            </a:r>
            <a:r>
              <a:rPr kumimoji="1" lang="zh-CN" altLang="en-US"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a:t>
            </a:r>
            <a:endParaRPr kumimoji="1" lang="en-US"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endParaRPr>
          </a:p>
          <a:p>
            <a:pPr marL="285750" marR="0" lvl="0" indent="-285750" algn="l" defTabSz="914400" rtl="0" eaLnBrk="1" fontAlgn="base" latinLnBrk="0" hangingPunct="1">
              <a:lnSpc>
                <a:spcPct val="100000"/>
              </a:lnSpc>
              <a:spcBef>
                <a:spcPct val="0"/>
              </a:spcBef>
              <a:spcAft>
                <a:spcPct val="0"/>
              </a:spcAft>
              <a:buClrTx/>
              <a:buSzTx/>
              <a:buFont typeface="Wingdings" panose="05000000000000000000" pitchFamily="2" charset="2"/>
              <a:buChar char="Ø"/>
              <a:defRPr/>
            </a:pPr>
            <a:r>
              <a:rPr kumimoji="1" lang="zh-CN"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第</a:t>
            </a:r>
            <a:r>
              <a:rPr kumimoji="1" lang="en-US"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7</a:t>
            </a:r>
            <a:r>
              <a:rPr kumimoji="1" lang="zh-CN"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栏“本期应纳税（费）额”，</a:t>
            </a:r>
            <a:r>
              <a:rPr kumimoji="1" lang="zh-CN" altLang="en-US"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填写</a:t>
            </a:r>
            <a:r>
              <a:rPr kumimoji="1" lang="zh-CN"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本期按适用税率（征收率）计算缴纳的应纳税额</a:t>
            </a:r>
            <a:r>
              <a:rPr kumimoji="1" lang="zh-CN" altLang="en-US"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，金额为</a:t>
            </a:r>
            <a:r>
              <a:rPr kumimoji="1" lang="zh-CN"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本期缴纳的增值税、消费税、营业税税额合计</a:t>
            </a:r>
            <a:r>
              <a:rPr kumimoji="1" lang="zh-CN" altLang="en-US"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a:t>
            </a:r>
            <a:r>
              <a:rPr kumimoji="1" lang="zh-CN"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税率（征收率）</a:t>
            </a:r>
            <a:r>
              <a:rPr kumimoji="1" lang="zh-CN" altLang="en-US"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a:t>
            </a:r>
            <a:endParaRPr kumimoji="1" lang="en-US"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endParaRPr>
          </a:p>
          <a:p>
            <a:pPr marL="285750" marR="0" lvl="0" indent="-285750" algn="l" defTabSz="914400" rtl="0" eaLnBrk="1" fontAlgn="base" latinLnBrk="0" hangingPunct="1">
              <a:lnSpc>
                <a:spcPct val="100000"/>
              </a:lnSpc>
              <a:spcBef>
                <a:spcPct val="0"/>
              </a:spcBef>
              <a:spcAft>
                <a:spcPct val="0"/>
              </a:spcAft>
              <a:buClrTx/>
              <a:buSzTx/>
              <a:buFont typeface="Wingdings" panose="05000000000000000000" pitchFamily="2" charset="2"/>
              <a:buChar char="Ø"/>
              <a:defRPr/>
            </a:pPr>
            <a:r>
              <a:rPr kumimoji="1" lang="zh-CN"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第</a:t>
            </a:r>
            <a:r>
              <a:rPr kumimoji="1" lang="en-US"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10</a:t>
            </a:r>
            <a:r>
              <a:rPr kumimoji="1" lang="zh-CN"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栏“本期增值税小规模纳税人减征额”，</a:t>
            </a:r>
            <a:r>
              <a:rPr kumimoji="1" lang="zh-CN" altLang="en-US"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填写</a:t>
            </a:r>
            <a:r>
              <a:rPr kumimoji="1" lang="zh-CN"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符合条件的增值税小规模纳税人减征的税额</a:t>
            </a:r>
            <a:r>
              <a:rPr kumimoji="1" lang="zh-CN" altLang="en-US"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a:t>
            </a:r>
            <a:endParaRPr kumimoji="1" lang="en-US"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endParaRPr>
          </a:p>
          <a:p>
            <a:pPr marL="285750" marR="0" lvl="0" indent="-285750" algn="l" defTabSz="914400" rtl="0" eaLnBrk="1" fontAlgn="base" latinLnBrk="0" hangingPunct="1">
              <a:lnSpc>
                <a:spcPct val="100000"/>
              </a:lnSpc>
              <a:spcBef>
                <a:spcPct val="0"/>
              </a:spcBef>
              <a:spcAft>
                <a:spcPct val="0"/>
              </a:spcAft>
              <a:buClrTx/>
              <a:buSzTx/>
              <a:buFont typeface="Wingdings" panose="05000000000000000000" pitchFamily="2" charset="2"/>
              <a:buChar char="Ø"/>
              <a:defRPr/>
            </a:pPr>
            <a:r>
              <a:rPr kumimoji="1" lang="zh-CN"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第</a:t>
            </a:r>
            <a:r>
              <a:rPr kumimoji="1" lang="en-US"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12</a:t>
            </a:r>
            <a:r>
              <a:rPr kumimoji="1" lang="zh-CN"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栏“本期应补（退）税额”</a:t>
            </a:r>
            <a:r>
              <a:rPr kumimoji="1" lang="zh-CN" altLang="en-US"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，金额为</a:t>
            </a:r>
            <a:r>
              <a:rPr kumimoji="1" lang="zh-CN"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本期应纳税（费）额</a:t>
            </a:r>
            <a:r>
              <a:rPr kumimoji="1" lang="en-US"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a:t>
            </a:r>
            <a:r>
              <a:rPr kumimoji="1" lang="zh-CN"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减免税（费）额</a:t>
            </a:r>
            <a:r>
              <a:rPr kumimoji="1" lang="en-US"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a:t>
            </a:r>
            <a:r>
              <a:rPr kumimoji="1" lang="zh-CN"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本期增值税小规模纳税人减征额</a:t>
            </a:r>
            <a:r>
              <a:rPr kumimoji="1" lang="en-US"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a:t>
            </a:r>
            <a:r>
              <a:rPr kumimoji="1" lang="zh-CN"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本期已缴税（费）额。</a:t>
            </a:r>
            <a:endParaRPr kumimoji="1" lang="zh-CN" altLang="en-US"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endParaRPr>
          </a:p>
        </p:txBody>
      </p:sp>
      <p:sp>
        <p:nvSpPr>
          <p:cNvPr id="3" name="TextBox 19"/>
          <p:cNvSpPr txBox="1">
            <a:spLocks noChangeArrowheads="1"/>
          </p:cNvSpPr>
          <p:nvPr/>
        </p:nvSpPr>
        <p:spPr bwMode="auto">
          <a:xfrm>
            <a:off x="747713" y="214313"/>
            <a:ext cx="49530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400" b="1" i="0" u="none" strike="noStrike" kern="1200" cap="none" spc="0" normalizeH="0" baseline="0" noProof="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rPr>
              <a:t>成都税务纳税人学堂</a:t>
            </a:r>
            <a:endParaRPr kumimoji="0" lang="zh-CN" altLang="en-US" sz="2400" b="1" i="0" u="none" strike="noStrike" kern="1200" cap="none" spc="0" normalizeH="0" baseline="0" noProof="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pic>
        <p:nvPicPr>
          <p:cNvPr id="4" name="图片 2" descr="2"/>
          <p:cNvPicPr>
            <a:picLocks noChangeAspect="1"/>
          </p:cNvPicPr>
          <p:nvPr/>
        </p:nvPicPr>
        <p:blipFill>
          <a:blip r:embed="rId1" cstate="print">
            <a:extLst>
              <a:ext uri="{28A0092B-C50C-407E-A947-70E740481C1C}">
                <a14:useLocalDpi xmlns:a14="http://schemas.microsoft.com/office/drawing/2010/main" val="0"/>
              </a:ext>
            </a:extLst>
          </a:blip>
          <a:srcRect/>
          <a:stretch>
            <a:fillRect/>
          </a:stretch>
        </p:blipFill>
        <p:spPr bwMode="auto">
          <a:xfrm>
            <a:off x="53975" y="146050"/>
            <a:ext cx="693738"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0" name="Group 123"/>
          <p:cNvGrpSpPr/>
          <p:nvPr/>
        </p:nvGrpSpPr>
        <p:grpSpPr>
          <a:xfrm>
            <a:off x="5738750" y="3195912"/>
            <a:ext cx="613013" cy="465414"/>
            <a:chOff x="7170738" y="4168775"/>
            <a:chExt cx="817563" cy="620713"/>
          </a:xfrm>
          <a:solidFill>
            <a:schemeClr val="tx2">
              <a:lumMod val="20000"/>
              <a:lumOff val="80000"/>
            </a:schemeClr>
          </a:solidFill>
        </p:grpSpPr>
        <p:sp>
          <p:nvSpPr>
            <p:cNvPr id="51" name="Freeform 14"/>
            <p:cNvSpPr/>
            <p:nvPr/>
          </p:nvSpPr>
          <p:spPr bwMode="auto">
            <a:xfrm>
              <a:off x="7170738" y="4168775"/>
              <a:ext cx="785813" cy="354013"/>
            </a:xfrm>
            <a:custGeom>
              <a:avLst/>
              <a:gdLst>
                <a:gd name="T0" fmla="*/ 246 w 495"/>
                <a:gd name="T1" fmla="*/ 223 h 223"/>
                <a:gd name="T2" fmla="*/ 0 w 495"/>
                <a:gd name="T3" fmla="*/ 111 h 223"/>
                <a:gd name="T4" fmla="*/ 252 w 495"/>
                <a:gd name="T5" fmla="*/ 0 h 223"/>
                <a:gd name="T6" fmla="*/ 495 w 495"/>
                <a:gd name="T7" fmla="*/ 109 h 223"/>
                <a:gd name="T8" fmla="*/ 246 w 495"/>
                <a:gd name="T9" fmla="*/ 223 h 223"/>
              </a:gdLst>
              <a:ahLst/>
              <a:cxnLst>
                <a:cxn ang="0">
                  <a:pos x="T0" y="T1"/>
                </a:cxn>
                <a:cxn ang="0">
                  <a:pos x="T2" y="T3"/>
                </a:cxn>
                <a:cxn ang="0">
                  <a:pos x="T4" y="T5"/>
                </a:cxn>
                <a:cxn ang="0">
                  <a:pos x="T6" y="T7"/>
                </a:cxn>
                <a:cxn ang="0">
                  <a:pos x="T8" y="T9"/>
                </a:cxn>
              </a:cxnLst>
              <a:rect l="0" t="0" r="r" b="b"/>
              <a:pathLst>
                <a:path w="495" h="223">
                  <a:moveTo>
                    <a:pt x="246" y="223"/>
                  </a:moveTo>
                  <a:lnTo>
                    <a:pt x="0" y="111"/>
                  </a:lnTo>
                  <a:lnTo>
                    <a:pt x="252" y="0"/>
                  </a:lnTo>
                  <a:lnTo>
                    <a:pt x="495" y="109"/>
                  </a:lnTo>
                  <a:lnTo>
                    <a:pt x="246" y="2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2" name="Rectangle 15"/>
            <p:cNvSpPr>
              <a:spLocks noChangeArrowheads="1"/>
            </p:cNvSpPr>
            <p:nvPr/>
          </p:nvSpPr>
          <p:spPr bwMode="auto">
            <a:xfrm>
              <a:off x="7924800" y="4335463"/>
              <a:ext cx="23813" cy="257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3" name="Oval 16"/>
            <p:cNvSpPr>
              <a:spLocks noChangeArrowheads="1"/>
            </p:cNvSpPr>
            <p:nvPr/>
          </p:nvSpPr>
          <p:spPr bwMode="auto">
            <a:xfrm>
              <a:off x="7897813" y="4564063"/>
              <a:ext cx="76200" cy="777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4" name="Freeform 17"/>
            <p:cNvSpPr/>
            <p:nvPr/>
          </p:nvSpPr>
          <p:spPr bwMode="auto">
            <a:xfrm>
              <a:off x="7888288" y="4605338"/>
              <a:ext cx="55563" cy="171450"/>
            </a:xfrm>
            <a:custGeom>
              <a:avLst/>
              <a:gdLst>
                <a:gd name="T0" fmla="*/ 14 w 26"/>
                <a:gd name="T1" fmla="*/ 4 h 79"/>
                <a:gd name="T2" fmla="*/ 6 w 26"/>
                <a:gd name="T3" fmla="*/ 79 h 79"/>
                <a:gd name="T4" fmla="*/ 26 w 26"/>
                <a:gd name="T5" fmla="*/ 79 h 79"/>
                <a:gd name="T6" fmla="*/ 26 w 26"/>
                <a:gd name="T7" fmla="*/ 0 h 79"/>
                <a:gd name="T8" fmla="*/ 14 w 26"/>
                <a:gd name="T9" fmla="*/ 4 h 79"/>
              </a:gdLst>
              <a:ahLst/>
              <a:cxnLst>
                <a:cxn ang="0">
                  <a:pos x="T0" y="T1"/>
                </a:cxn>
                <a:cxn ang="0">
                  <a:pos x="T2" y="T3"/>
                </a:cxn>
                <a:cxn ang="0">
                  <a:pos x="T4" y="T5"/>
                </a:cxn>
                <a:cxn ang="0">
                  <a:pos x="T6" y="T7"/>
                </a:cxn>
                <a:cxn ang="0">
                  <a:pos x="T8" y="T9"/>
                </a:cxn>
              </a:cxnLst>
              <a:rect l="0" t="0" r="r" b="b"/>
              <a:pathLst>
                <a:path w="26" h="79">
                  <a:moveTo>
                    <a:pt x="14" y="4"/>
                  </a:moveTo>
                  <a:cubicBezTo>
                    <a:pt x="14" y="4"/>
                    <a:pt x="0" y="34"/>
                    <a:pt x="6" y="79"/>
                  </a:cubicBezTo>
                  <a:cubicBezTo>
                    <a:pt x="26" y="79"/>
                    <a:pt x="26" y="79"/>
                    <a:pt x="26" y="79"/>
                  </a:cubicBezTo>
                  <a:cubicBezTo>
                    <a:pt x="26" y="0"/>
                    <a:pt x="26" y="0"/>
                    <a:pt x="26" y="0"/>
                  </a:cubicBezTo>
                  <a:cubicBezTo>
                    <a:pt x="26" y="0"/>
                    <a:pt x="14" y="7"/>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5" name="Freeform 18"/>
            <p:cNvSpPr/>
            <p:nvPr/>
          </p:nvSpPr>
          <p:spPr bwMode="auto">
            <a:xfrm>
              <a:off x="7932738" y="4605338"/>
              <a:ext cx="55563" cy="171450"/>
            </a:xfrm>
            <a:custGeom>
              <a:avLst/>
              <a:gdLst>
                <a:gd name="T0" fmla="*/ 11 w 25"/>
                <a:gd name="T1" fmla="*/ 4 h 79"/>
                <a:gd name="T2" fmla="*/ 20 w 25"/>
                <a:gd name="T3" fmla="*/ 79 h 79"/>
                <a:gd name="T4" fmla="*/ 0 w 25"/>
                <a:gd name="T5" fmla="*/ 79 h 79"/>
                <a:gd name="T6" fmla="*/ 0 w 25"/>
                <a:gd name="T7" fmla="*/ 0 h 79"/>
                <a:gd name="T8" fmla="*/ 11 w 25"/>
                <a:gd name="T9" fmla="*/ 4 h 79"/>
              </a:gdLst>
              <a:ahLst/>
              <a:cxnLst>
                <a:cxn ang="0">
                  <a:pos x="T0" y="T1"/>
                </a:cxn>
                <a:cxn ang="0">
                  <a:pos x="T2" y="T3"/>
                </a:cxn>
                <a:cxn ang="0">
                  <a:pos x="T4" y="T5"/>
                </a:cxn>
                <a:cxn ang="0">
                  <a:pos x="T6" y="T7"/>
                </a:cxn>
                <a:cxn ang="0">
                  <a:pos x="T8" y="T9"/>
                </a:cxn>
              </a:cxnLst>
              <a:rect l="0" t="0" r="r" b="b"/>
              <a:pathLst>
                <a:path w="25" h="79">
                  <a:moveTo>
                    <a:pt x="11" y="4"/>
                  </a:moveTo>
                  <a:cubicBezTo>
                    <a:pt x="11" y="4"/>
                    <a:pt x="25" y="34"/>
                    <a:pt x="20" y="79"/>
                  </a:cubicBezTo>
                  <a:cubicBezTo>
                    <a:pt x="0" y="79"/>
                    <a:pt x="0" y="79"/>
                    <a:pt x="0" y="79"/>
                  </a:cubicBezTo>
                  <a:cubicBezTo>
                    <a:pt x="0" y="0"/>
                    <a:pt x="0" y="0"/>
                    <a:pt x="0" y="0"/>
                  </a:cubicBezTo>
                  <a:cubicBezTo>
                    <a:pt x="0" y="0"/>
                    <a:pt x="11" y="7"/>
                    <a:pt x="1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6" name="Freeform 19"/>
            <p:cNvSpPr/>
            <p:nvPr/>
          </p:nvSpPr>
          <p:spPr bwMode="auto">
            <a:xfrm>
              <a:off x="7327900" y="4449763"/>
              <a:ext cx="455613" cy="339725"/>
            </a:xfrm>
            <a:custGeom>
              <a:avLst/>
              <a:gdLst>
                <a:gd name="T0" fmla="*/ 209 w 209"/>
                <a:gd name="T1" fmla="*/ 0 h 156"/>
                <a:gd name="T2" fmla="*/ 104 w 209"/>
                <a:gd name="T3" fmla="*/ 49 h 156"/>
                <a:gd name="T4" fmla="*/ 0 w 209"/>
                <a:gd name="T5" fmla="*/ 0 h 156"/>
                <a:gd name="T6" fmla="*/ 0 w 209"/>
                <a:gd name="T7" fmla="*/ 120 h 156"/>
                <a:gd name="T8" fmla="*/ 102 w 209"/>
                <a:gd name="T9" fmla="*/ 156 h 156"/>
                <a:gd name="T10" fmla="*/ 102 w 209"/>
                <a:gd name="T11" fmla="*/ 156 h 156"/>
                <a:gd name="T12" fmla="*/ 104 w 209"/>
                <a:gd name="T13" fmla="*/ 156 h 156"/>
                <a:gd name="T14" fmla="*/ 107 w 209"/>
                <a:gd name="T15" fmla="*/ 156 h 156"/>
                <a:gd name="T16" fmla="*/ 107 w 209"/>
                <a:gd name="T17" fmla="*/ 156 h 156"/>
                <a:gd name="T18" fmla="*/ 209 w 209"/>
                <a:gd name="T19" fmla="*/ 120 h 156"/>
                <a:gd name="T20" fmla="*/ 209 w 209"/>
                <a:gd name="T21"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9" h="156">
                  <a:moveTo>
                    <a:pt x="209" y="0"/>
                  </a:moveTo>
                  <a:cubicBezTo>
                    <a:pt x="209" y="1"/>
                    <a:pt x="121" y="41"/>
                    <a:pt x="104" y="49"/>
                  </a:cubicBezTo>
                  <a:cubicBezTo>
                    <a:pt x="87" y="41"/>
                    <a:pt x="0" y="1"/>
                    <a:pt x="0" y="0"/>
                  </a:cubicBezTo>
                  <a:cubicBezTo>
                    <a:pt x="0" y="120"/>
                    <a:pt x="0" y="120"/>
                    <a:pt x="0" y="120"/>
                  </a:cubicBezTo>
                  <a:cubicBezTo>
                    <a:pt x="28" y="150"/>
                    <a:pt x="84" y="155"/>
                    <a:pt x="102" y="156"/>
                  </a:cubicBezTo>
                  <a:cubicBezTo>
                    <a:pt x="102" y="156"/>
                    <a:pt x="102" y="156"/>
                    <a:pt x="102" y="156"/>
                  </a:cubicBezTo>
                  <a:cubicBezTo>
                    <a:pt x="102" y="156"/>
                    <a:pt x="103" y="156"/>
                    <a:pt x="104" y="156"/>
                  </a:cubicBezTo>
                  <a:cubicBezTo>
                    <a:pt x="106" y="156"/>
                    <a:pt x="107" y="156"/>
                    <a:pt x="107" y="156"/>
                  </a:cubicBezTo>
                  <a:cubicBezTo>
                    <a:pt x="107" y="156"/>
                    <a:pt x="107" y="156"/>
                    <a:pt x="107" y="156"/>
                  </a:cubicBezTo>
                  <a:cubicBezTo>
                    <a:pt x="125" y="155"/>
                    <a:pt x="181" y="150"/>
                    <a:pt x="209" y="120"/>
                  </a:cubicBezTo>
                  <a:lnTo>
                    <a:pt x="20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68" name="Rectangle 31"/>
          <p:cNvSpPr>
            <a:spLocks noChangeArrowheads="1"/>
          </p:cNvSpPr>
          <p:nvPr/>
        </p:nvSpPr>
        <p:spPr bwMode="auto">
          <a:xfrm>
            <a:off x="7214741" y="1094112"/>
            <a:ext cx="48803" cy="355905"/>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7" name="Freeform 30"/>
          <p:cNvSpPr>
            <a:spLocks noEditPoints="1"/>
          </p:cNvSpPr>
          <p:nvPr/>
        </p:nvSpPr>
        <p:spPr bwMode="auto">
          <a:xfrm>
            <a:off x="7311156" y="1095302"/>
            <a:ext cx="192831" cy="365427"/>
          </a:xfrm>
          <a:custGeom>
            <a:avLst/>
            <a:gdLst>
              <a:gd name="T0" fmla="*/ 67 w 162"/>
              <a:gd name="T1" fmla="*/ 307 h 307"/>
              <a:gd name="T2" fmla="*/ 162 w 162"/>
              <a:gd name="T3" fmla="*/ 307 h 307"/>
              <a:gd name="T4" fmla="*/ 67 w 162"/>
              <a:gd name="T5" fmla="*/ 127 h 307"/>
              <a:gd name="T6" fmla="*/ 67 w 162"/>
              <a:gd name="T7" fmla="*/ 193 h 307"/>
              <a:gd name="T8" fmla="*/ 110 w 162"/>
              <a:gd name="T9" fmla="*/ 267 h 307"/>
              <a:gd name="T10" fmla="*/ 67 w 162"/>
              <a:gd name="T11" fmla="*/ 267 h 307"/>
              <a:gd name="T12" fmla="*/ 67 w 162"/>
              <a:gd name="T13" fmla="*/ 307 h 307"/>
              <a:gd name="T14" fmla="*/ 0 w 162"/>
              <a:gd name="T15" fmla="*/ 0 h 307"/>
              <a:gd name="T16" fmla="*/ 0 w 162"/>
              <a:gd name="T17" fmla="*/ 307 h 307"/>
              <a:gd name="T18" fmla="*/ 67 w 162"/>
              <a:gd name="T19" fmla="*/ 307 h 307"/>
              <a:gd name="T20" fmla="*/ 67 w 162"/>
              <a:gd name="T21" fmla="*/ 267 h 307"/>
              <a:gd name="T22" fmla="*/ 24 w 162"/>
              <a:gd name="T23" fmla="*/ 267 h 307"/>
              <a:gd name="T24" fmla="*/ 24 w 162"/>
              <a:gd name="T25" fmla="*/ 120 h 307"/>
              <a:gd name="T26" fmla="*/ 24 w 162"/>
              <a:gd name="T27" fmla="*/ 120 h 307"/>
              <a:gd name="T28" fmla="*/ 67 w 162"/>
              <a:gd name="T29" fmla="*/ 193 h 307"/>
              <a:gd name="T30" fmla="*/ 67 w 162"/>
              <a:gd name="T31" fmla="*/ 127 h 307"/>
              <a:gd name="T32" fmla="*/ 0 w 162"/>
              <a:gd name="T3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2" h="307">
                <a:moveTo>
                  <a:pt x="67" y="307"/>
                </a:moveTo>
                <a:lnTo>
                  <a:pt x="162" y="307"/>
                </a:lnTo>
                <a:lnTo>
                  <a:pt x="67" y="127"/>
                </a:lnTo>
                <a:lnTo>
                  <a:pt x="67" y="193"/>
                </a:lnTo>
                <a:lnTo>
                  <a:pt x="110" y="267"/>
                </a:lnTo>
                <a:lnTo>
                  <a:pt x="67" y="267"/>
                </a:lnTo>
                <a:lnTo>
                  <a:pt x="67" y="307"/>
                </a:lnTo>
                <a:close/>
                <a:moveTo>
                  <a:pt x="0" y="0"/>
                </a:moveTo>
                <a:lnTo>
                  <a:pt x="0" y="307"/>
                </a:lnTo>
                <a:lnTo>
                  <a:pt x="67" y="307"/>
                </a:lnTo>
                <a:lnTo>
                  <a:pt x="67" y="267"/>
                </a:lnTo>
                <a:lnTo>
                  <a:pt x="24" y="267"/>
                </a:lnTo>
                <a:lnTo>
                  <a:pt x="24" y="120"/>
                </a:lnTo>
                <a:lnTo>
                  <a:pt x="24" y="120"/>
                </a:lnTo>
                <a:lnTo>
                  <a:pt x="67" y="193"/>
                </a:lnTo>
                <a:lnTo>
                  <a:pt x="67" y="127"/>
                </a:lnTo>
                <a:lnTo>
                  <a:pt x="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3" name="Freeform 46"/>
          <p:cNvSpPr>
            <a:spLocks noEditPoints="1"/>
          </p:cNvSpPr>
          <p:nvPr/>
        </p:nvSpPr>
        <p:spPr bwMode="auto">
          <a:xfrm>
            <a:off x="7026671" y="1967803"/>
            <a:ext cx="614203" cy="716570"/>
          </a:xfrm>
          <a:custGeom>
            <a:avLst/>
            <a:gdLst>
              <a:gd name="T0" fmla="*/ 376 w 376"/>
              <a:gd name="T1" fmla="*/ 43 h 438"/>
              <a:gd name="T2" fmla="*/ 324 w 376"/>
              <a:gd name="T3" fmla="*/ 32 h 438"/>
              <a:gd name="T4" fmla="*/ 334 w 376"/>
              <a:gd name="T5" fmla="*/ 54 h 438"/>
              <a:gd name="T6" fmla="*/ 324 w 376"/>
              <a:gd name="T7" fmla="*/ 59 h 438"/>
              <a:gd name="T8" fmla="*/ 272 w 376"/>
              <a:gd name="T9" fmla="*/ 63 h 438"/>
              <a:gd name="T10" fmla="*/ 304 w 376"/>
              <a:gd name="T11" fmla="*/ 98 h 438"/>
              <a:gd name="T12" fmla="*/ 256 w 376"/>
              <a:gd name="T13" fmla="*/ 81 h 438"/>
              <a:gd name="T14" fmla="*/ 271 w 376"/>
              <a:gd name="T15" fmla="*/ 103 h 438"/>
              <a:gd name="T16" fmla="*/ 241 w 376"/>
              <a:gd name="T17" fmla="*/ 100 h 438"/>
              <a:gd name="T18" fmla="*/ 256 w 376"/>
              <a:gd name="T19" fmla="*/ 122 h 438"/>
              <a:gd name="T20" fmla="*/ 226 w 376"/>
              <a:gd name="T21" fmla="*/ 119 h 438"/>
              <a:gd name="T22" fmla="*/ 240 w 376"/>
              <a:gd name="T23" fmla="*/ 140 h 438"/>
              <a:gd name="T24" fmla="*/ 210 w 376"/>
              <a:gd name="T25" fmla="*/ 138 h 438"/>
              <a:gd name="T26" fmla="*/ 242 w 376"/>
              <a:gd name="T27" fmla="*/ 173 h 438"/>
              <a:gd name="T28" fmla="*/ 195 w 376"/>
              <a:gd name="T29" fmla="*/ 156 h 438"/>
              <a:gd name="T30" fmla="*/ 210 w 376"/>
              <a:gd name="T31" fmla="*/ 178 h 438"/>
              <a:gd name="T32" fmla="*/ 180 w 376"/>
              <a:gd name="T33" fmla="*/ 175 h 438"/>
              <a:gd name="T34" fmla="*/ 194 w 376"/>
              <a:gd name="T35" fmla="*/ 197 h 438"/>
              <a:gd name="T36" fmla="*/ 164 w 376"/>
              <a:gd name="T37" fmla="*/ 194 h 438"/>
              <a:gd name="T38" fmla="*/ 179 w 376"/>
              <a:gd name="T39" fmla="*/ 215 h 438"/>
              <a:gd name="T40" fmla="*/ 149 w 376"/>
              <a:gd name="T41" fmla="*/ 213 h 438"/>
              <a:gd name="T42" fmla="*/ 181 w 376"/>
              <a:gd name="T43" fmla="*/ 248 h 438"/>
              <a:gd name="T44" fmla="*/ 134 w 376"/>
              <a:gd name="T45" fmla="*/ 232 h 438"/>
              <a:gd name="T46" fmla="*/ 148 w 376"/>
              <a:gd name="T47" fmla="*/ 253 h 438"/>
              <a:gd name="T48" fmla="*/ 118 w 376"/>
              <a:gd name="T49" fmla="*/ 250 h 438"/>
              <a:gd name="T50" fmla="*/ 133 w 376"/>
              <a:gd name="T51" fmla="*/ 272 h 438"/>
              <a:gd name="T52" fmla="*/ 103 w 376"/>
              <a:gd name="T53" fmla="*/ 269 h 438"/>
              <a:gd name="T54" fmla="*/ 117 w 376"/>
              <a:gd name="T55" fmla="*/ 290 h 438"/>
              <a:gd name="T56" fmla="*/ 88 w 376"/>
              <a:gd name="T57" fmla="*/ 288 h 438"/>
              <a:gd name="T58" fmla="*/ 119 w 376"/>
              <a:gd name="T59" fmla="*/ 323 h 438"/>
              <a:gd name="T60" fmla="*/ 72 w 376"/>
              <a:gd name="T61" fmla="*/ 307 h 438"/>
              <a:gd name="T62" fmla="*/ 87 w 376"/>
              <a:gd name="T63" fmla="*/ 328 h 438"/>
              <a:gd name="T64" fmla="*/ 57 w 376"/>
              <a:gd name="T65" fmla="*/ 325 h 438"/>
              <a:gd name="T66" fmla="*/ 71 w 376"/>
              <a:gd name="T67" fmla="*/ 347 h 438"/>
              <a:gd name="T68" fmla="*/ 42 w 376"/>
              <a:gd name="T69" fmla="*/ 344 h 438"/>
              <a:gd name="T70" fmla="*/ 56 w 376"/>
              <a:gd name="T71" fmla="*/ 366 h 438"/>
              <a:gd name="T72" fmla="*/ 26 w 376"/>
              <a:gd name="T73" fmla="*/ 363 h 438"/>
              <a:gd name="T74" fmla="*/ 58 w 376"/>
              <a:gd name="T75" fmla="*/ 398 h 438"/>
              <a:gd name="T76" fmla="*/ 0 w 376"/>
              <a:gd name="T77" fmla="*/ 395 h 438"/>
              <a:gd name="T78" fmla="*/ 324 w 376"/>
              <a:gd name="T79" fmla="*/ 106 h 438"/>
              <a:gd name="T80" fmla="*/ 316 w 376"/>
              <a:gd name="T81" fmla="*/ 56 h 438"/>
              <a:gd name="T82" fmla="*/ 324 w 376"/>
              <a:gd name="T83" fmla="*/ 32 h 438"/>
              <a:gd name="T84" fmla="*/ 323 w 376"/>
              <a:gd name="T85" fmla="*/ 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76" h="438">
                <a:moveTo>
                  <a:pt x="324" y="106"/>
                </a:moveTo>
                <a:cubicBezTo>
                  <a:pt x="376" y="43"/>
                  <a:pt x="376" y="43"/>
                  <a:pt x="376" y="43"/>
                </a:cubicBezTo>
                <a:cubicBezTo>
                  <a:pt x="324" y="1"/>
                  <a:pt x="324" y="1"/>
                  <a:pt x="324" y="1"/>
                </a:cubicBezTo>
                <a:cubicBezTo>
                  <a:pt x="324" y="32"/>
                  <a:pt x="324" y="32"/>
                  <a:pt x="324" y="32"/>
                </a:cubicBezTo>
                <a:cubicBezTo>
                  <a:pt x="327" y="32"/>
                  <a:pt x="330" y="33"/>
                  <a:pt x="332" y="35"/>
                </a:cubicBezTo>
                <a:cubicBezTo>
                  <a:pt x="338" y="40"/>
                  <a:pt x="339" y="49"/>
                  <a:pt x="334" y="54"/>
                </a:cubicBezTo>
                <a:cubicBezTo>
                  <a:pt x="334" y="54"/>
                  <a:pt x="334" y="54"/>
                  <a:pt x="334" y="54"/>
                </a:cubicBezTo>
                <a:cubicBezTo>
                  <a:pt x="332" y="57"/>
                  <a:pt x="328" y="59"/>
                  <a:pt x="324" y="59"/>
                </a:cubicBezTo>
                <a:lnTo>
                  <a:pt x="324" y="106"/>
                </a:lnTo>
                <a:close/>
                <a:moveTo>
                  <a:pt x="272" y="63"/>
                </a:moveTo>
                <a:cubicBezTo>
                  <a:pt x="308" y="92"/>
                  <a:pt x="308" y="92"/>
                  <a:pt x="308" y="92"/>
                </a:cubicBezTo>
                <a:cubicBezTo>
                  <a:pt x="304" y="98"/>
                  <a:pt x="304" y="98"/>
                  <a:pt x="304" y="98"/>
                </a:cubicBezTo>
                <a:cubicBezTo>
                  <a:pt x="267" y="68"/>
                  <a:pt x="267" y="68"/>
                  <a:pt x="267" y="68"/>
                </a:cubicBezTo>
                <a:cubicBezTo>
                  <a:pt x="256" y="81"/>
                  <a:pt x="256" y="81"/>
                  <a:pt x="256" y="81"/>
                </a:cubicBezTo>
                <a:cubicBezTo>
                  <a:pt x="276" y="97"/>
                  <a:pt x="276" y="97"/>
                  <a:pt x="276" y="97"/>
                </a:cubicBezTo>
                <a:cubicBezTo>
                  <a:pt x="271" y="103"/>
                  <a:pt x="271" y="103"/>
                  <a:pt x="271" y="103"/>
                </a:cubicBezTo>
                <a:cubicBezTo>
                  <a:pt x="252" y="87"/>
                  <a:pt x="252" y="87"/>
                  <a:pt x="252" y="87"/>
                </a:cubicBezTo>
                <a:cubicBezTo>
                  <a:pt x="241" y="100"/>
                  <a:pt x="241" y="100"/>
                  <a:pt x="241" y="100"/>
                </a:cubicBezTo>
                <a:cubicBezTo>
                  <a:pt x="260" y="116"/>
                  <a:pt x="260" y="116"/>
                  <a:pt x="260" y="116"/>
                </a:cubicBezTo>
                <a:cubicBezTo>
                  <a:pt x="256" y="122"/>
                  <a:pt x="256" y="122"/>
                  <a:pt x="256" y="122"/>
                </a:cubicBezTo>
                <a:cubicBezTo>
                  <a:pt x="236" y="106"/>
                  <a:pt x="236" y="106"/>
                  <a:pt x="236" y="106"/>
                </a:cubicBezTo>
                <a:cubicBezTo>
                  <a:pt x="226" y="119"/>
                  <a:pt x="226" y="119"/>
                  <a:pt x="226" y="119"/>
                </a:cubicBezTo>
                <a:cubicBezTo>
                  <a:pt x="245" y="135"/>
                  <a:pt x="245" y="135"/>
                  <a:pt x="245" y="135"/>
                </a:cubicBezTo>
                <a:cubicBezTo>
                  <a:pt x="240" y="140"/>
                  <a:pt x="240" y="140"/>
                  <a:pt x="240" y="140"/>
                </a:cubicBezTo>
                <a:cubicBezTo>
                  <a:pt x="221" y="125"/>
                  <a:pt x="221" y="125"/>
                  <a:pt x="221" y="125"/>
                </a:cubicBezTo>
                <a:cubicBezTo>
                  <a:pt x="210" y="138"/>
                  <a:pt x="210" y="138"/>
                  <a:pt x="210" y="138"/>
                </a:cubicBezTo>
                <a:cubicBezTo>
                  <a:pt x="247" y="167"/>
                  <a:pt x="247" y="167"/>
                  <a:pt x="247" y="167"/>
                </a:cubicBezTo>
                <a:cubicBezTo>
                  <a:pt x="242" y="173"/>
                  <a:pt x="242" y="173"/>
                  <a:pt x="242" y="173"/>
                </a:cubicBezTo>
                <a:cubicBezTo>
                  <a:pt x="206" y="143"/>
                  <a:pt x="206" y="143"/>
                  <a:pt x="206" y="143"/>
                </a:cubicBezTo>
                <a:cubicBezTo>
                  <a:pt x="195" y="156"/>
                  <a:pt x="195" y="156"/>
                  <a:pt x="195" y="156"/>
                </a:cubicBezTo>
                <a:cubicBezTo>
                  <a:pt x="214" y="172"/>
                  <a:pt x="214" y="172"/>
                  <a:pt x="214" y="172"/>
                </a:cubicBezTo>
                <a:cubicBezTo>
                  <a:pt x="210" y="178"/>
                  <a:pt x="210" y="178"/>
                  <a:pt x="210" y="178"/>
                </a:cubicBezTo>
                <a:cubicBezTo>
                  <a:pt x="190" y="162"/>
                  <a:pt x="190" y="162"/>
                  <a:pt x="190" y="162"/>
                </a:cubicBezTo>
                <a:cubicBezTo>
                  <a:pt x="180" y="175"/>
                  <a:pt x="180" y="175"/>
                  <a:pt x="180" y="175"/>
                </a:cubicBezTo>
                <a:cubicBezTo>
                  <a:pt x="199" y="191"/>
                  <a:pt x="199" y="191"/>
                  <a:pt x="199" y="191"/>
                </a:cubicBezTo>
                <a:cubicBezTo>
                  <a:pt x="194" y="197"/>
                  <a:pt x="194" y="197"/>
                  <a:pt x="194" y="197"/>
                </a:cubicBezTo>
                <a:cubicBezTo>
                  <a:pt x="175" y="181"/>
                  <a:pt x="175" y="181"/>
                  <a:pt x="175" y="181"/>
                </a:cubicBezTo>
                <a:cubicBezTo>
                  <a:pt x="164" y="194"/>
                  <a:pt x="164" y="194"/>
                  <a:pt x="164" y="194"/>
                </a:cubicBezTo>
                <a:cubicBezTo>
                  <a:pt x="184" y="210"/>
                  <a:pt x="184" y="210"/>
                  <a:pt x="184" y="210"/>
                </a:cubicBezTo>
                <a:cubicBezTo>
                  <a:pt x="179" y="215"/>
                  <a:pt x="179" y="215"/>
                  <a:pt x="179" y="215"/>
                </a:cubicBezTo>
                <a:cubicBezTo>
                  <a:pt x="160" y="200"/>
                  <a:pt x="160" y="200"/>
                  <a:pt x="160" y="200"/>
                </a:cubicBezTo>
                <a:cubicBezTo>
                  <a:pt x="149" y="213"/>
                  <a:pt x="149" y="213"/>
                  <a:pt x="149" y="213"/>
                </a:cubicBezTo>
                <a:cubicBezTo>
                  <a:pt x="185" y="243"/>
                  <a:pt x="185" y="243"/>
                  <a:pt x="185" y="243"/>
                </a:cubicBezTo>
                <a:cubicBezTo>
                  <a:pt x="181" y="248"/>
                  <a:pt x="181" y="248"/>
                  <a:pt x="181" y="248"/>
                </a:cubicBezTo>
                <a:cubicBezTo>
                  <a:pt x="144" y="218"/>
                  <a:pt x="144" y="218"/>
                  <a:pt x="144" y="218"/>
                </a:cubicBezTo>
                <a:cubicBezTo>
                  <a:pt x="134" y="232"/>
                  <a:pt x="134" y="232"/>
                  <a:pt x="134" y="232"/>
                </a:cubicBezTo>
                <a:cubicBezTo>
                  <a:pt x="153" y="247"/>
                  <a:pt x="153" y="247"/>
                  <a:pt x="153" y="247"/>
                </a:cubicBezTo>
                <a:cubicBezTo>
                  <a:pt x="148" y="253"/>
                  <a:pt x="148" y="253"/>
                  <a:pt x="148" y="253"/>
                </a:cubicBezTo>
                <a:cubicBezTo>
                  <a:pt x="129" y="237"/>
                  <a:pt x="129" y="237"/>
                  <a:pt x="129" y="237"/>
                </a:cubicBezTo>
                <a:cubicBezTo>
                  <a:pt x="118" y="250"/>
                  <a:pt x="118" y="250"/>
                  <a:pt x="118" y="250"/>
                </a:cubicBezTo>
                <a:cubicBezTo>
                  <a:pt x="137" y="266"/>
                  <a:pt x="137" y="266"/>
                  <a:pt x="137" y="266"/>
                </a:cubicBezTo>
                <a:cubicBezTo>
                  <a:pt x="133" y="272"/>
                  <a:pt x="133" y="272"/>
                  <a:pt x="133" y="272"/>
                </a:cubicBezTo>
                <a:cubicBezTo>
                  <a:pt x="114" y="256"/>
                  <a:pt x="114" y="256"/>
                  <a:pt x="114" y="256"/>
                </a:cubicBezTo>
                <a:cubicBezTo>
                  <a:pt x="103" y="269"/>
                  <a:pt x="103" y="269"/>
                  <a:pt x="103" y="269"/>
                </a:cubicBezTo>
                <a:cubicBezTo>
                  <a:pt x="122" y="285"/>
                  <a:pt x="122" y="285"/>
                  <a:pt x="122" y="285"/>
                </a:cubicBezTo>
                <a:cubicBezTo>
                  <a:pt x="117" y="290"/>
                  <a:pt x="117" y="290"/>
                  <a:pt x="117" y="290"/>
                </a:cubicBezTo>
                <a:cubicBezTo>
                  <a:pt x="98" y="275"/>
                  <a:pt x="98" y="275"/>
                  <a:pt x="98" y="275"/>
                </a:cubicBezTo>
                <a:cubicBezTo>
                  <a:pt x="88" y="288"/>
                  <a:pt x="88" y="288"/>
                  <a:pt x="88" y="288"/>
                </a:cubicBezTo>
                <a:cubicBezTo>
                  <a:pt x="124" y="318"/>
                  <a:pt x="124" y="318"/>
                  <a:pt x="124" y="318"/>
                </a:cubicBezTo>
                <a:cubicBezTo>
                  <a:pt x="119" y="323"/>
                  <a:pt x="119" y="323"/>
                  <a:pt x="119" y="323"/>
                </a:cubicBezTo>
                <a:cubicBezTo>
                  <a:pt x="83" y="294"/>
                  <a:pt x="83" y="294"/>
                  <a:pt x="83" y="294"/>
                </a:cubicBezTo>
                <a:cubicBezTo>
                  <a:pt x="72" y="307"/>
                  <a:pt x="72" y="307"/>
                  <a:pt x="72" y="307"/>
                </a:cubicBezTo>
                <a:cubicBezTo>
                  <a:pt x="91" y="322"/>
                  <a:pt x="91" y="322"/>
                  <a:pt x="91" y="322"/>
                </a:cubicBezTo>
                <a:cubicBezTo>
                  <a:pt x="87" y="328"/>
                  <a:pt x="87" y="328"/>
                  <a:pt x="87" y="328"/>
                </a:cubicBezTo>
                <a:cubicBezTo>
                  <a:pt x="68" y="312"/>
                  <a:pt x="68" y="312"/>
                  <a:pt x="68" y="312"/>
                </a:cubicBezTo>
                <a:cubicBezTo>
                  <a:pt x="57" y="325"/>
                  <a:pt x="57" y="325"/>
                  <a:pt x="57" y="325"/>
                </a:cubicBezTo>
                <a:cubicBezTo>
                  <a:pt x="76" y="341"/>
                  <a:pt x="76" y="341"/>
                  <a:pt x="76" y="341"/>
                </a:cubicBezTo>
                <a:cubicBezTo>
                  <a:pt x="71" y="347"/>
                  <a:pt x="71" y="347"/>
                  <a:pt x="71" y="347"/>
                </a:cubicBezTo>
                <a:cubicBezTo>
                  <a:pt x="52" y="331"/>
                  <a:pt x="52" y="331"/>
                  <a:pt x="52" y="331"/>
                </a:cubicBezTo>
                <a:cubicBezTo>
                  <a:pt x="42" y="344"/>
                  <a:pt x="42" y="344"/>
                  <a:pt x="42" y="344"/>
                </a:cubicBezTo>
                <a:cubicBezTo>
                  <a:pt x="61" y="360"/>
                  <a:pt x="61" y="360"/>
                  <a:pt x="61" y="360"/>
                </a:cubicBezTo>
                <a:cubicBezTo>
                  <a:pt x="56" y="366"/>
                  <a:pt x="56" y="366"/>
                  <a:pt x="56" y="366"/>
                </a:cubicBezTo>
                <a:cubicBezTo>
                  <a:pt x="37" y="350"/>
                  <a:pt x="37" y="350"/>
                  <a:pt x="37" y="350"/>
                </a:cubicBezTo>
                <a:cubicBezTo>
                  <a:pt x="26" y="363"/>
                  <a:pt x="26" y="363"/>
                  <a:pt x="26" y="363"/>
                </a:cubicBezTo>
                <a:cubicBezTo>
                  <a:pt x="63" y="393"/>
                  <a:pt x="63" y="393"/>
                  <a:pt x="63" y="393"/>
                </a:cubicBezTo>
                <a:cubicBezTo>
                  <a:pt x="58" y="398"/>
                  <a:pt x="58" y="398"/>
                  <a:pt x="58" y="398"/>
                </a:cubicBezTo>
                <a:cubicBezTo>
                  <a:pt x="22" y="369"/>
                  <a:pt x="22" y="369"/>
                  <a:pt x="22" y="369"/>
                </a:cubicBezTo>
                <a:cubicBezTo>
                  <a:pt x="0" y="395"/>
                  <a:pt x="0" y="395"/>
                  <a:pt x="0" y="395"/>
                </a:cubicBezTo>
                <a:cubicBezTo>
                  <a:pt x="53" y="438"/>
                  <a:pt x="53" y="438"/>
                  <a:pt x="53" y="438"/>
                </a:cubicBezTo>
                <a:cubicBezTo>
                  <a:pt x="324" y="106"/>
                  <a:pt x="324" y="106"/>
                  <a:pt x="324" y="106"/>
                </a:cubicBezTo>
                <a:cubicBezTo>
                  <a:pt x="324" y="59"/>
                  <a:pt x="324" y="59"/>
                  <a:pt x="324" y="59"/>
                </a:cubicBezTo>
                <a:cubicBezTo>
                  <a:pt x="321" y="59"/>
                  <a:pt x="318" y="58"/>
                  <a:pt x="316" y="56"/>
                </a:cubicBezTo>
                <a:cubicBezTo>
                  <a:pt x="310" y="51"/>
                  <a:pt x="309" y="43"/>
                  <a:pt x="314" y="37"/>
                </a:cubicBezTo>
                <a:cubicBezTo>
                  <a:pt x="316" y="34"/>
                  <a:pt x="320" y="32"/>
                  <a:pt x="324" y="32"/>
                </a:cubicBezTo>
                <a:cubicBezTo>
                  <a:pt x="324" y="1"/>
                  <a:pt x="324" y="1"/>
                  <a:pt x="324" y="1"/>
                </a:cubicBezTo>
                <a:cubicBezTo>
                  <a:pt x="323" y="0"/>
                  <a:pt x="323" y="0"/>
                  <a:pt x="323" y="0"/>
                </a:cubicBezTo>
                <a:lnTo>
                  <a:pt x="272" y="6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4" name="Freeform 47"/>
          <p:cNvSpPr>
            <a:spLocks noEditPoints="1"/>
          </p:cNvSpPr>
          <p:nvPr/>
        </p:nvSpPr>
        <p:spPr bwMode="auto">
          <a:xfrm>
            <a:off x="7492084" y="2177299"/>
            <a:ext cx="265441" cy="521358"/>
          </a:xfrm>
          <a:custGeom>
            <a:avLst/>
            <a:gdLst>
              <a:gd name="T0" fmla="*/ 121 w 162"/>
              <a:gd name="T1" fmla="*/ 144 h 319"/>
              <a:gd name="T2" fmla="*/ 128 w 162"/>
              <a:gd name="T3" fmla="*/ 138 h 319"/>
              <a:gd name="T4" fmla="*/ 150 w 162"/>
              <a:gd name="T5" fmla="*/ 80 h 319"/>
              <a:gd name="T6" fmla="*/ 147 w 162"/>
              <a:gd name="T7" fmla="*/ 69 h 319"/>
              <a:gd name="T8" fmla="*/ 156 w 162"/>
              <a:gd name="T9" fmla="*/ 46 h 319"/>
              <a:gd name="T10" fmla="*/ 137 w 162"/>
              <a:gd name="T11" fmla="*/ 3 h 319"/>
              <a:gd name="T12" fmla="*/ 121 w 162"/>
              <a:gd name="T13" fmla="*/ 1 h 319"/>
              <a:gd name="T14" fmla="*/ 121 w 162"/>
              <a:gd name="T15" fmla="*/ 58 h 319"/>
              <a:gd name="T16" fmla="*/ 126 w 162"/>
              <a:gd name="T17" fmla="*/ 61 h 319"/>
              <a:gd name="T18" fmla="*/ 121 w 162"/>
              <a:gd name="T19" fmla="*/ 59 h 319"/>
              <a:gd name="T20" fmla="*/ 121 w 162"/>
              <a:gd name="T21" fmla="*/ 85 h 319"/>
              <a:gd name="T22" fmla="*/ 125 w 162"/>
              <a:gd name="T23" fmla="*/ 75 h 319"/>
              <a:gd name="T24" fmla="*/ 123 w 162"/>
              <a:gd name="T25" fmla="*/ 66 h 319"/>
              <a:gd name="T26" fmla="*/ 139 w 162"/>
              <a:gd name="T27" fmla="*/ 72 h 319"/>
              <a:gd name="T28" fmla="*/ 144 w 162"/>
              <a:gd name="T29" fmla="*/ 83 h 319"/>
              <a:gd name="T30" fmla="*/ 125 w 162"/>
              <a:gd name="T31" fmla="*/ 132 h 319"/>
              <a:gd name="T32" fmla="*/ 121 w 162"/>
              <a:gd name="T33" fmla="*/ 136 h 319"/>
              <a:gd name="T34" fmla="*/ 121 w 162"/>
              <a:gd name="T35" fmla="*/ 144 h 319"/>
              <a:gd name="T36" fmla="*/ 66 w 162"/>
              <a:gd name="T37" fmla="*/ 284 h 319"/>
              <a:gd name="T38" fmla="*/ 121 w 162"/>
              <a:gd name="T39" fmla="*/ 144 h 319"/>
              <a:gd name="T40" fmla="*/ 121 w 162"/>
              <a:gd name="T41" fmla="*/ 144 h 319"/>
              <a:gd name="T42" fmla="*/ 121 w 162"/>
              <a:gd name="T43" fmla="*/ 136 h 319"/>
              <a:gd name="T44" fmla="*/ 114 w 162"/>
              <a:gd name="T45" fmla="*/ 137 h 319"/>
              <a:gd name="T46" fmla="*/ 98 w 162"/>
              <a:gd name="T47" fmla="*/ 130 h 319"/>
              <a:gd name="T48" fmla="*/ 98 w 162"/>
              <a:gd name="T49" fmla="*/ 130 h 319"/>
              <a:gd name="T50" fmla="*/ 106 w 162"/>
              <a:gd name="T51" fmla="*/ 125 h 319"/>
              <a:gd name="T52" fmla="*/ 121 w 162"/>
              <a:gd name="T53" fmla="*/ 85 h 319"/>
              <a:gd name="T54" fmla="*/ 121 w 162"/>
              <a:gd name="T55" fmla="*/ 59 h 319"/>
              <a:gd name="T56" fmla="*/ 85 w 162"/>
              <a:gd name="T57" fmla="*/ 45 h 319"/>
              <a:gd name="T58" fmla="*/ 74 w 162"/>
              <a:gd name="T59" fmla="*/ 51 h 319"/>
              <a:gd name="T60" fmla="*/ 52 w 162"/>
              <a:gd name="T61" fmla="*/ 108 h 319"/>
              <a:gd name="T62" fmla="*/ 54 w 162"/>
              <a:gd name="T63" fmla="*/ 118 h 319"/>
              <a:gd name="T64" fmla="*/ 35 w 162"/>
              <a:gd name="T65" fmla="*/ 168 h 319"/>
              <a:gd name="T66" fmla="*/ 35 w 162"/>
              <a:gd name="T67" fmla="*/ 256 h 319"/>
              <a:gd name="T68" fmla="*/ 39 w 162"/>
              <a:gd name="T69" fmla="*/ 257 h 319"/>
              <a:gd name="T70" fmla="*/ 45 w 162"/>
              <a:gd name="T71" fmla="*/ 268 h 319"/>
              <a:gd name="T72" fmla="*/ 58 w 162"/>
              <a:gd name="T73" fmla="*/ 264 h 319"/>
              <a:gd name="T74" fmla="*/ 64 w 162"/>
              <a:gd name="T75" fmla="*/ 278 h 319"/>
              <a:gd name="T76" fmla="*/ 63 w 162"/>
              <a:gd name="T77" fmla="*/ 281 h 319"/>
              <a:gd name="T78" fmla="*/ 35 w 162"/>
              <a:gd name="T79" fmla="*/ 300 h 319"/>
              <a:gd name="T80" fmla="*/ 35 w 162"/>
              <a:gd name="T81" fmla="*/ 306 h 319"/>
              <a:gd name="T82" fmla="*/ 66 w 162"/>
              <a:gd name="T83" fmla="*/ 284 h 319"/>
              <a:gd name="T84" fmla="*/ 121 w 162"/>
              <a:gd name="T85" fmla="*/ 1 h 319"/>
              <a:gd name="T86" fmla="*/ 121 w 162"/>
              <a:gd name="T87" fmla="*/ 58 h 319"/>
              <a:gd name="T88" fmla="*/ 88 w 162"/>
              <a:gd name="T89" fmla="*/ 36 h 319"/>
              <a:gd name="T90" fmla="*/ 94 w 162"/>
              <a:gd name="T91" fmla="*/ 22 h 319"/>
              <a:gd name="T92" fmla="*/ 121 w 162"/>
              <a:gd name="T93" fmla="*/ 1 h 319"/>
              <a:gd name="T94" fmla="*/ 35 w 162"/>
              <a:gd name="T95" fmla="*/ 168 h 319"/>
              <a:gd name="T96" fmla="*/ 0 w 162"/>
              <a:gd name="T97" fmla="*/ 258 h 319"/>
              <a:gd name="T98" fmla="*/ 15 w 162"/>
              <a:gd name="T99" fmla="*/ 319 h 319"/>
              <a:gd name="T100" fmla="*/ 35 w 162"/>
              <a:gd name="T101" fmla="*/ 306 h 319"/>
              <a:gd name="T102" fmla="*/ 35 w 162"/>
              <a:gd name="T103" fmla="*/ 300 h 319"/>
              <a:gd name="T104" fmla="*/ 33 w 162"/>
              <a:gd name="T105" fmla="*/ 301 h 319"/>
              <a:gd name="T106" fmla="*/ 13 w 162"/>
              <a:gd name="T107" fmla="*/ 294 h 319"/>
              <a:gd name="T108" fmla="*/ 5 w 162"/>
              <a:gd name="T109" fmla="*/ 259 h 319"/>
              <a:gd name="T110" fmla="*/ 5 w 162"/>
              <a:gd name="T111" fmla="*/ 259 h 319"/>
              <a:gd name="T112" fmla="*/ 6 w 162"/>
              <a:gd name="T113" fmla="*/ 256 h 319"/>
              <a:gd name="T114" fmla="*/ 19 w 162"/>
              <a:gd name="T115" fmla="*/ 250 h 319"/>
              <a:gd name="T116" fmla="*/ 26 w 162"/>
              <a:gd name="T117" fmla="*/ 261 h 319"/>
              <a:gd name="T118" fmla="*/ 35 w 162"/>
              <a:gd name="T119" fmla="*/ 256 h 319"/>
              <a:gd name="T120" fmla="*/ 35 w 162"/>
              <a:gd name="T121" fmla="*/ 16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2" h="319">
                <a:moveTo>
                  <a:pt x="121" y="144"/>
                </a:moveTo>
                <a:cubicBezTo>
                  <a:pt x="124" y="143"/>
                  <a:pt x="127" y="141"/>
                  <a:pt x="128" y="138"/>
                </a:cubicBezTo>
                <a:cubicBezTo>
                  <a:pt x="150" y="80"/>
                  <a:pt x="150" y="80"/>
                  <a:pt x="150" y="80"/>
                </a:cubicBezTo>
                <a:cubicBezTo>
                  <a:pt x="152" y="76"/>
                  <a:pt x="150" y="71"/>
                  <a:pt x="147" y="69"/>
                </a:cubicBezTo>
                <a:cubicBezTo>
                  <a:pt x="156" y="46"/>
                  <a:pt x="156" y="46"/>
                  <a:pt x="156" y="46"/>
                </a:cubicBezTo>
                <a:cubicBezTo>
                  <a:pt x="162" y="29"/>
                  <a:pt x="154" y="9"/>
                  <a:pt x="137" y="3"/>
                </a:cubicBezTo>
                <a:cubicBezTo>
                  <a:pt x="132" y="1"/>
                  <a:pt x="126" y="0"/>
                  <a:pt x="121" y="1"/>
                </a:cubicBezTo>
                <a:cubicBezTo>
                  <a:pt x="121" y="58"/>
                  <a:pt x="121" y="58"/>
                  <a:pt x="121" y="58"/>
                </a:cubicBezTo>
                <a:cubicBezTo>
                  <a:pt x="126" y="61"/>
                  <a:pt x="126" y="61"/>
                  <a:pt x="126" y="61"/>
                </a:cubicBezTo>
                <a:cubicBezTo>
                  <a:pt x="121" y="59"/>
                  <a:pt x="121" y="59"/>
                  <a:pt x="121" y="59"/>
                </a:cubicBezTo>
                <a:cubicBezTo>
                  <a:pt x="121" y="85"/>
                  <a:pt x="121" y="85"/>
                  <a:pt x="121" y="85"/>
                </a:cubicBezTo>
                <a:cubicBezTo>
                  <a:pt x="125" y="75"/>
                  <a:pt x="125" y="75"/>
                  <a:pt x="125" y="75"/>
                </a:cubicBezTo>
                <a:cubicBezTo>
                  <a:pt x="126" y="72"/>
                  <a:pt x="126" y="68"/>
                  <a:pt x="123" y="66"/>
                </a:cubicBezTo>
                <a:cubicBezTo>
                  <a:pt x="139" y="72"/>
                  <a:pt x="139" y="72"/>
                  <a:pt x="139" y="72"/>
                </a:cubicBezTo>
                <a:cubicBezTo>
                  <a:pt x="143" y="73"/>
                  <a:pt x="146" y="78"/>
                  <a:pt x="144" y="83"/>
                </a:cubicBezTo>
                <a:cubicBezTo>
                  <a:pt x="125" y="132"/>
                  <a:pt x="125" y="132"/>
                  <a:pt x="125" y="132"/>
                </a:cubicBezTo>
                <a:cubicBezTo>
                  <a:pt x="124" y="134"/>
                  <a:pt x="123" y="135"/>
                  <a:pt x="121" y="136"/>
                </a:cubicBezTo>
                <a:lnTo>
                  <a:pt x="121" y="144"/>
                </a:lnTo>
                <a:close/>
                <a:moveTo>
                  <a:pt x="66" y="284"/>
                </a:moveTo>
                <a:cubicBezTo>
                  <a:pt x="121" y="144"/>
                  <a:pt x="121" y="144"/>
                  <a:pt x="121" y="144"/>
                </a:cubicBezTo>
                <a:cubicBezTo>
                  <a:pt x="121" y="144"/>
                  <a:pt x="121" y="144"/>
                  <a:pt x="121" y="144"/>
                </a:cubicBezTo>
                <a:cubicBezTo>
                  <a:pt x="121" y="136"/>
                  <a:pt x="121" y="136"/>
                  <a:pt x="121" y="136"/>
                </a:cubicBezTo>
                <a:cubicBezTo>
                  <a:pt x="119" y="137"/>
                  <a:pt x="117" y="137"/>
                  <a:pt x="114" y="137"/>
                </a:cubicBezTo>
                <a:cubicBezTo>
                  <a:pt x="98" y="130"/>
                  <a:pt x="98" y="130"/>
                  <a:pt x="98" y="130"/>
                </a:cubicBezTo>
                <a:cubicBezTo>
                  <a:pt x="98" y="130"/>
                  <a:pt x="98" y="130"/>
                  <a:pt x="98" y="130"/>
                </a:cubicBezTo>
                <a:cubicBezTo>
                  <a:pt x="102" y="130"/>
                  <a:pt x="105" y="128"/>
                  <a:pt x="106" y="125"/>
                </a:cubicBezTo>
                <a:cubicBezTo>
                  <a:pt x="121" y="85"/>
                  <a:pt x="121" y="85"/>
                  <a:pt x="121" y="85"/>
                </a:cubicBezTo>
                <a:cubicBezTo>
                  <a:pt x="121" y="59"/>
                  <a:pt x="121" y="59"/>
                  <a:pt x="121" y="59"/>
                </a:cubicBezTo>
                <a:cubicBezTo>
                  <a:pt x="85" y="45"/>
                  <a:pt x="85" y="45"/>
                  <a:pt x="85" y="45"/>
                </a:cubicBezTo>
                <a:cubicBezTo>
                  <a:pt x="80" y="44"/>
                  <a:pt x="76" y="47"/>
                  <a:pt x="74" y="51"/>
                </a:cubicBezTo>
                <a:cubicBezTo>
                  <a:pt x="52" y="108"/>
                  <a:pt x="52" y="108"/>
                  <a:pt x="52" y="108"/>
                </a:cubicBezTo>
                <a:cubicBezTo>
                  <a:pt x="51" y="112"/>
                  <a:pt x="52" y="115"/>
                  <a:pt x="54" y="118"/>
                </a:cubicBezTo>
                <a:cubicBezTo>
                  <a:pt x="35" y="168"/>
                  <a:pt x="35" y="168"/>
                  <a:pt x="35" y="168"/>
                </a:cubicBezTo>
                <a:cubicBezTo>
                  <a:pt x="35" y="256"/>
                  <a:pt x="35" y="256"/>
                  <a:pt x="35" y="256"/>
                </a:cubicBezTo>
                <a:cubicBezTo>
                  <a:pt x="36" y="256"/>
                  <a:pt x="37" y="257"/>
                  <a:pt x="39" y="257"/>
                </a:cubicBezTo>
                <a:cubicBezTo>
                  <a:pt x="43" y="259"/>
                  <a:pt x="46" y="264"/>
                  <a:pt x="45" y="268"/>
                </a:cubicBezTo>
                <a:cubicBezTo>
                  <a:pt x="48" y="264"/>
                  <a:pt x="53" y="263"/>
                  <a:pt x="58" y="264"/>
                </a:cubicBezTo>
                <a:cubicBezTo>
                  <a:pt x="63" y="267"/>
                  <a:pt x="66" y="273"/>
                  <a:pt x="64" y="278"/>
                </a:cubicBezTo>
                <a:cubicBezTo>
                  <a:pt x="63" y="281"/>
                  <a:pt x="63" y="281"/>
                  <a:pt x="63" y="281"/>
                </a:cubicBezTo>
                <a:cubicBezTo>
                  <a:pt x="35" y="300"/>
                  <a:pt x="35" y="300"/>
                  <a:pt x="35" y="300"/>
                </a:cubicBezTo>
                <a:cubicBezTo>
                  <a:pt x="35" y="306"/>
                  <a:pt x="35" y="306"/>
                  <a:pt x="35" y="306"/>
                </a:cubicBezTo>
                <a:cubicBezTo>
                  <a:pt x="66" y="284"/>
                  <a:pt x="66" y="284"/>
                  <a:pt x="66" y="284"/>
                </a:cubicBezTo>
                <a:close/>
                <a:moveTo>
                  <a:pt x="121" y="1"/>
                </a:moveTo>
                <a:cubicBezTo>
                  <a:pt x="121" y="58"/>
                  <a:pt x="121" y="58"/>
                  <a:pt x="121" y="58"/>
                </a:cubicBezTo>
                <a:cubicBezTo>
                  <a:pt x="88" y="36"/>
                  <a:pt x="88" y="36"/>
                  <a:pt x="88" y="36"/>
                </a:cubicBezTo>
                <a:cubicBezTo>
                  <a:pt x="94" y="22"/>
                  <a:pt x="94" y="22"/>
                  <a:pt x="94" y="22"/>
                </a:cubicBezTo>
                <a:cubicBezTo>
                  <a:pt x="98" y="10"/>
                  <a:pt x="109" y="2"/>
                  <a:pt x="121" y="1"/>
                </a:cubicBezTo>
                <a:close/>
                <a:moveTo>
                  <a:pt x="35" y="168"/>
                </a:moveTo>
                <a:cubicBezTo>
                  <a:pt x="0" y="258"/>
                  <a:pt x="0" y="258"/>
                  <a:pt x="0" y="258"/>
                </a:cubicBezTo>
                <a:cubicBezTo>
                  <a:pt x="15" y="319"/>
                  <a:pt x="15" y="319"/>
                  <a:pt x="15" y="319"/>
                </a:cubicBezTo>
                <a:cubicBezTo>
                  <a:pt x="35" y="306"/>
                  <a:pt x="35" y="306"/>
                  <a:pt x="35" y="306"/>
                </a:cubicBezTo>
                <a:cubicBezTo>
                  <a:pt x="35" y="300"/>
                  <a:pt x="35" y="300"/>
                  <a:pt x="35" y="300"/>
                </a:cubicBezTo>
                <a:cubicBezTo>
                  <a:pt x="33" y="301"/>
                  <a:pt x="33" y="301"/>
                  <a:pt x="33" y="301"/>
                </a:cubicBezTo>
                <a:cubicBezTo>
                  <a:pt x="13" y="294"/>
                  <a:pt x="13" y="294"/>
                  <a:pt x="13" y="294"/>
                </a:cubicBezTo>
                <a:cubicBezTo>
                  <a:pt x="5" y="259"/>
                  <a:pt x="5" y="259"/>
                  <a:pt x="5" y="259"/>
                </a:cubicBezTo>
                <a:cubicBezTo>
                  <a:pt x="5" y="259"/>
                  <a:pt x="5" y="259"/>
                  <a:pt x="5" y="259"/>
                </a:cubicBezTo>
                <a:cubicBezTo>
                  <a:pt x="6" y="256"/>
                  <a:pt x="6" y="256"/>
                  <a:pt x="6" y="256"/>
                </a:cubicBezTo>
                <a:cubicBezTo>
                  <a:pt x="8" y="250"/>
                  <a:pt x="14" y="248"/>
                  <a:pt x="19" y="250"/>
                </a:cubicBezTo>
                <a:cubicBezTo>
                  <a:pt x="24" y="251"/>
                  <a:pt x="27" y="256"/>
                  <a:pt x="26" y="261"/>
                </a:cubicBezTo>
                <a:cubicBezTo>
                  <a:pt x="28" y="258"/>
                  <a:pt x="31" y="256"/>
                  <a:pt x="35" y="256"/>
                </a:cubicBezTo>
                <a:lnTo>
                  <a:pt x="35" y="16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4" name="Freeform 56"/>
          <p:cNvSpPr>
            <a:spLocks noEditPoints="1"/>
          </p:cNvSpPr>
          <p:nvPr/>
        </p:nvSpPr>
        <p:spPr bwMode="auto">
          <a:xfrm>
            <a:off x="5240008" y="2024939"/>
            <a:ext cx="416610" cy="453510"/>
          </a:xfrm>
          <a:custGeom>
            <a:avLst/>
            <a:gdLst>
              <a:gd name="T0" fmla="*/ 198 w 255"/>
              <a:gd name="T1" fmla="*/ 128 h 277"/>
              <a:gd name="T2" fmla="*/ 191 w 255"/>
              <a:gd name="T3" fmla="*/ 158 h 277"/>
              <a:gd name="T4" fmla="*/ 191 w 255"/>
              <a:gd name="T5" fmla="*/ 185 h 277"/>
              <a:gd name="T6" fmla="*/ 196 w 255"/>
              <a:gd name="T7" fmla="*/ 187 h 277"/>
              <a:gd name="T8" fmla="*/ 218 w 255"/>
              <a:gd name="T9" fmla="*/ 218 h 277"/>
              <a:gd name="T10" fmla="*/ 191 w 255"/>
              <a:gd name="T11" fmla="*/ 201 h 277"/>
              <a:gd name="T12" fmla="*/ 191 w 255"/>
              <a:gd name="T13" fmla="*/ 55 h 277"/>
              <a:gd name="T14" fmla="*/ 218 w 255"/>
              <a:gd name="T15" fmla="*/ 38 h 277"/>
              <a:gd name="T16" fmla="*/ 196 w 255"/>
              <a:gd name="T17" fmla="*/ 69 h 277"/>
              <a:gd name="T18" fmla="*/ 191 w 255"/>
              <a:gd name="T19" fmla="*/ 71 h 277"/>
              <a:gd name="T20" fmla="*/ 249 w 255"/>
              <a:gd name="T21" fmla="*/ 121 h 277"/>
              <a:gd name="T22" fmla="*/ 211 w 255"/>
              <a:gd name="T23" fmla="*/ 128 h 277"/>
              <a:gd name="T24" fmla="*/ 249 w 255"/>
              <a:gd name="T25" fmla="*/ 134 h 277"/>
              <a:gd name="T26" fmla="*/ 249 w 255"/>
              <a:gd name="T27" fmla="*/ 121 h 277"/>
              <a:gd name="T28" fmla="*/ 132 w 255"/>
              <a:gd name="T29" fmla="*/ 277 h 277"/>
              <a:gd name="T30" fmla="*/ 167 w 255"/>
              <a:gd name="T31" fmla="*/ 186 h 277"/>
              <a:gd name="T32" fmla="*/ 191 w 255"/>
              <a:gd name="T33" fmla="*/ 98 h 277"/>
              <a:gd name="T34" fmla="*/ 127 w 255"/>
              <a:gd name="T35" fmla="*/ 72 h 277"/>
              <a:gd name="T36" fmla="*/ 183 w 255"/>
              <a:gd name="T37" fmla="*/ 128 h 277"/>
              <a:gd name="T38" fmla="*/ 156 w 255"/>
              <a:gd name="T39" fmla="*/ 176 h 277"/>
              <a:gd name="T40" fmla="*/ 153 w 255"/>
              <a:gd name="T41" fmla="*/ 214 h 277"/>
              <a:gd name="T42" fmla="*/ 127 w 255"/>
              <a:gd name="T43" fmla="*/ 277 h 277"/>
              <a:gd name="T44" fmla="*/ 191 w 255"/>
              <a:gd name="T45" fmla="*/ 71 h 277"/>
              <a:gd name="T46" fmla="*/ 186 w 255"/>
              <a:gd name="T47" fmla="*/ 60 h 277"/>
              <a:gd name="T48" fmla="*/ 191 w 255"/>
              <a:gd name="T49" fmla="*/ 185 h 277"/>
              <a:gd name="T50" fmla="*/ 186 w 255"/>
              <a:gd name="T51" fmla="*/ 196 h 277"/>
              <a:gd name="T52" fmla="*/ 191 w 255"/>
              <a:gd name="T53" fmla="*/ 185 h 277"/>
              <a:gd name="T54" fmla="*/ 127 w 255"/>
              <a:gd name="T55" fmla="*/ 0 h 277"/>
              <a:gd name="T56" fmla="*/ 134 w 255"/>
              <a:gd name="T57" fmla="*/ 7 h 277"/>
              <a:gd name="T58" fmla="*/ 128 w 255"/>
              <a:gd name="T59" fmla="*/ 45 h 277"/>
              <a:gd name="T60" fmla="*/ 127 w 255"/>
              <a:gd name="T61" fmla="*/ 45 h 277"/>
              <a:gd name="T62" fmla="*/ 64 w 255"/>
              <a:gd name="T63" fmla="*/ 97 h 277"/>
              <a:gd name="T64" fmla="*/ 89 w 255"/>
              <a:gd name="T65" fmla="*/ 187 h 277"/>
              <a:gd name="T66" fmla="*/ 124 w 255"/>
              <a:gd name="T67" fmla="*/ 277 h 277"/>
              <a:gd name="T68" fmla="*/ 127 w 255"/>
              <a:gd name="T69" fmla="*/ 214 h 277"/>
              <a:gd name="T70" fmla="*/ 103 w 255"/>
              <a:gd name="T71" fmla="*/ 183 h 277"/>
              <a:gd name="T72" fmla="*/ 71 w 255"/>
              <a:gd name="T73" fmla="*/ 128 h 277"/>
              <a:gd name="T74" fmla="*/ 127 w 255"/>
              <a:gd name="T75" fmla="*/ 72 h 277"/>
              <a:gd name="T76" fmla="*/ 127 w 255"/>
              <a:gd name="T77" fmla="*/ 57 h 277"/>
              <a:gd name="T78" fmla="*/ 127 w 255"/>
              <a:gd name="T79" fmla="*/ 0 h 277"/>
              <a:gd name="T80" fmla="*/ 121 w 255"/>
              <a:gd name="T81" fmla="*/ 38 h 277"/>
              <a:gd name="T82" fmla="*/ 127 w 255"/>
              <a:gd name="T83" fmla="*/ 0 h 277"/>
              <a:gd name="T84" fmla="*/ 64 w 255"/>
              <a:gd name="T85" fmla="*/ 185 h 277"/>
              <a:gd name="T86" fmla="*/ 69 w 255"/>
              <a:gd name="T87" fmla="*/ 196 h 277"/>
              <a:gd name="T88" fmla="*/ 64 w 255"/>
              <a:gd name="T89" fmla="*/ 71 h 277"/>
              <a:gd name="T90" fmla="*/ 69 w 255"/>
              <a:gd name="T91" fmla="*/ 60 h 277"/>
              <a:gd name="T92" fmla="*/ 64 w 255"/>
              <a:gd name="T93" fmla="*/ 71 h 277"/>
              <a:gd name="T94" fmla="*/ 57 w 255"/>
              <a:gd name="T95" fmla="*/ 128 h 277"/>
              <a:gd name="T96" fmla="*/ 64 w 255"/>
              <a:gd name="T97" fmla="*/ 97 h 277"/>
              <a:gd name="T98" fmla="*/ 64 w 255"/>
              <a:gd name="T99" fmla="*/ 71 h 277"/>
              <a:gd name="T100" fmla="*/ 60 w 255"/>
              <a:gd name="T101" fmla="*/ 69 h 277"/>
              <a:gd name="T102" fmla="*/ 38 w 255"/>
              <a:gd name="T103" fmla="*/ 38 h 277"/>
              <a:gd name="T104" fmla="*/ 64 w 255"/>
              <a:gd name="T105" fmla="*/ 55 h 277"/>
              <a:gd name="T106" fmla="*/ 64 w 255"/>
              <a:gd name="T107" fmla="*/ 201 h 277"/>
              <a:gd name="T108" fmla="*/ 38 w 255"/>
              <a:gd name="T109" fmla="*/ 218 h 277"/>
              <a:gd name="T110" fmla="*/ 60 w 255"/>
              <a:gd name="T111" fmla="*/ 187 h 277"/>
              <a:gd name="T112" fmla="*/ 64 w 255"/>
              <a:gd name="T113" fmla="*/ 185 h 277"/>
              <a:gd name="T114" fmla="*/ 45 w 255"/>
              <a:gd name="T115" fmla="*/ 128 h 277"/>
              <a:gd name="T116" fmla="*/ 7 w 255"/>
              <a:gd name="T117" fmla="*/ 121 h 277"/>
              <a:gd name="T118" fmla="*/ 7 w 255"/>
              <a:gd name="T119" fmla="*/ 134 h 277"/>
              <a:gd name="T120" fmla="*/ 45 w 255"/>
              <a:gd name="T121" fmla="*/ 128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5" h="277">
                <a:moveTo>
                  <a:pt x="191" y="158"/>
                </a:moveTo>
                <a:cubicBezTo>
                  <a:pt x="195" y="149"/>
                  <a:pt x="198" y="139"/>
                  <a:pt x="198" y="128"/>
                </a:cubicBezTo>
                <a:cubicBezTo>
                  <a:pt x="198" y="117"/>
                  <a:pt x="195" y="107"/>
                  <a:pt x="191" y="98"/>
                </a:cubicBezTo>
                <a:cubicBezTo>
                  <a:pt x="191" y="158"/>
                  <a:pt x="191" y="158"/>
                  <a:pt x="191" y="158"/>
                </a:cubicBezTo>
                <a:close/>
                <a:moveTo>
                  <a:pt x="191" y="201"/>
                </a:moveTo>
                <a:cubicBezTo>
                  <a:pt x="191" y="185"/>
                  <a:pt x="191" y="185"/>
                  <a:pt x="191" y="185"/>
                </a:cubicBezTo>
                <a:cubicBezTo>
                  <a:pt x="193" y="185"/>
                  <a:pt x="194" y="185"/>
                  <a:pt x="196" y="187"/>
                </a:cubicBezTo>
                <a:cubicBezTo>
                  <a:pt x="196" y="187"/>
                  <a:pt x="196" y="187"/>
                  <a:pt x="196" y="187"/>
                </a:cubicBezTo>
                <a:cubicBezTo>
                  <a:pt x="218" y="209"/>
                  <a:pt x="218" y="209"/>
                  <a:pt x="218" y="209"/>
                </a:cubicBezTo>
                <a:cubicBezTo>
                  <a:pt x="220" y="211"/>
                  <a:pt x="220" y="216"/>
                  <a:pt x="218" y="218"/>
                </a:cubicBezTo>
                <a:cubicBezTo>
                  <a:pt x="215" y="221"/>
                  <a:pt x="211" y="221"/>
                  <a:pt x="209" y="218"/>
                </a:cubicBezTo>
                <a:cubicBezTo>
                  <a:pt x="191" y="201"/>
                  <a:pt x="191" y="201"/>
                  <a:pt x="191" y="201"/>
                </a:cubicBezTo>
                <a:close/>
                <a:moveTo>
                  <a:pt x="191" y="71"/>
                </a:moveTo>
                <a:cubicBezTo>
                  <a:pt x="191" y="55"/>
                  <a:pt x="191" y="55"/>
                  <a:pt x="191" y="55"/>
                </a:cubicBezTo>
                <a:cubicBezTo>
                  <a:pt x="209" y="38"/>
                  <a:pt x="209" y="38"/>
                  <a:pt x="209" y="38"/>
                </a:cubicBezTo>
                <a:cubicBezTo>
                  <a:pt x="211" y="35"/>
                  <a:pt x="215" y="35"/>
                  <a:pt x="218" y="38"/>
                </a:cubicBezTo>
                <a:cubicBezTo>
                  <a:pt x="220" y="40"/>
                  <a:pt x="220" y="44"/>
                  <a:pt x="218" y="47"/>
                </a:cubicBezTo>
                <a:cubicBezTo>
                  <a:pt x="196" y="69"/>
                  <a:pt x="196" y="69"/>
                  <a:pt x="196" y="69"/>
                </a:cubicBezTo>
                <a:cubicBezTo>
                  <a:pt x="196" y="69"/>
                  <a:pt x="196" y="69"/>
                  <a:pt x="196" y="69"/>
                </a:cubicBezTo>
                <a:cubicBezTo>
                  <a:pt x="194" y="71"/>
                  <a:pt x="193" y="71"/>
                  <a:pt x="191" y="71"/>
                </a:cubicBezTo>
                <a:close/>
                <a:moveTo>
                  <a:pt x="249" y="121"/>
                </a:moveTo>
                <a:cubicBezTo>
                  <a:pt x="249" y="121"/>
                  <a:pt x="249" y="121"/>
                  <a:pt x="249" y="121"/>
                </a:cubicBezTo>
                <a:cubicBezTo>
                  <a:pt x="217" y="121"/>
                  <a:pt x="217" y="121"/>
                  <a:pt x="217" y="121"/>
                </a:cubicBezTo>
                <a:cubicBezTo>
                  <a:pt x="214" y="121"/>
                  <a:pt x="211" y="124"/>
                  <a:pt x="211" y="128"/>
                </a:cubicBezTo>
                <a:cubicBezTo>
                  <a:pt x="211" y="132"/>
                  <a:pt x="214" y="134"/>
                  <a:pt x="217" y="134"/>
                </a:cubicBezTo>
                <a:cubicBezTo>
                  <a:pt x="249" y="134"/>
                  <a:pt x="249" y="134"/>
                  <a:pt x="249" y="134"/>
                </a:cubicBezTo>
                <a:cubicBezTo>
                  <a:pt x="252" y="134"/>
                  <a:pt x="255" y="132"/>
                  <a:pt x="255" y="128"/>
                </a:cubicBezTo>
                <a:cubicBezTo>
                  <a:pt x="255" y="124"/>
                  <a:pt x="252" y="121"/>
                  <a:pt x="249" y="121"/>
                </a:cubicBezTo>
                <a:close/>
                <a:moveTo>
                  <a:pt x="127" y="277"/>
                </a:moveTo>
                <a:cubicBezTo>
                  <a:pt x="132" y="277"/>
                  <a:pt x="132" y="277"/>
                  <a:pt x="132" y="277"/>
                </a:cubicBezTo>
                <a:cubicBezTo>
                  <a:pt x="151" y="277"/>
                  <a:pt x="167" y="262"/>
                  <a:pt x="167" y="242"/>
                </a:cubicBezTo>
                <a:cubicBezTo>
                  <a:pt x="167" y="186"/>
                  <a:pt x="167" y="186"/>
                  <a:pt x="167" y="186"/>
                </a:cubicBezTo>
                <a:cubicBezTo>
                  <a:pt x="177" y="179"/>
                  <a:pt x="186" y="169"/>
                  <a:pt x="191" y="158"/>
                </a:cubicBezTo>
                <a:cubicBezTo>
                  <a:pt x="191" y="98"/>
                  <a:pt x="191" y="98"/>
                  <a:pt x="191" y="98"/>
                </a:cubicBezTo>
                <a:cubicBezTo>
                  <a:pt x="180" y="74"/>
                  <a:pt x="156" y="57"/>
                  <a:pt x="127" y="57"/>
                </a:cubicBezTo>
                <a:cubicBezTo>
                  <a:pt x="127" y="72"/>
                  <a:pt x="127" y="72"/>
                  <a:pt x="127" y="72"/>
                </a:cubicBezTo>
                <a:cubicBezTo>
                  <a:pt x="143" y="72"/>
                  <a:pt x="157" y="78"/>
                  <a:pt x="167" y="88"/>
                </a:cubicBezTo>
                <a:cubicBezTo>
                  <a:pt x="177" y="98"/>
                  <a:pt x="183" y="112"/>
                  <a:pt x="183" y="128"/>
                </a:cubicBezTo>
                <a:cubicBezTo>
                  <a:pt x="183" y="148"/>
                  <a:pt x="172" y="166"/>
                  <a:pt x="156" y="176"/>
                </a:cubicBezTo>
                <a:cubicBezTo>
                  <a:pt x="156" y="176"/>
                  <a:pt x="156" y="176"/>
                  <a:pt x="156" y="176"/>
                </a:cubicBezTo>
                <a:cubicBezTo>
                  <a:pt x="154" y="177"/>
                  <a:pt x="153" y="180"/>
                  <a:pt x="153" y="182"/>
                </a:cubicBezTo>
                <a:cubicBezTo>
                  <a:pt x="153" y="214"/>
                  <a:pt x="153" y="214"/>
                  <a:pt x="153" y="214"/>
                </a:cubicBezTo>
                <a:cubicBezTo>
                  <a:pt x="127" y="214"/>
                  <a:pt x="127" y="214"/>
                  <a:pt x="127" y="214"/>
                </a:cubicBezTo>
                <a:cubicBezTo>
                  <a:pt x="127" y="277"/>
                  <a:pt x="127" y="277"/>
                  <a:pt x="127" y="277"/>
                </a:cubicBezTo>
                <a:close/>
                <a:moveTo>
                  <a:pt x="191" y="55"/>
                </a:moveTo>
                <a:cubicBezTo>
                  <a:pt x="191" y="71"/>
                  <a:pt x="191" y="71"/>
                  <a:pt x="191" y="71"/>
                </a:cubicBezTo>
                <a:cubicBezTo>
                  <a:pt x="189" y="71"/>
                  <a:pt x="188" y="71"/>
                  <a:pt x="186" y="69"/>
                </a:cubicBezTo>
                <a:cubicBezTo>
                  <a:pt x="184" y="67"/>
                  <a:pt x="184" y="63"/>
                  <a:pt x="186" y="60"/>
                </a:cubicBezTo>
                <a:cubicBezTo>
                  <a:pt x="191" y="55"/>
                  <a:pt x="191" y="55"/>
                  <a:pt x="191" y="55"/>
                </a:cubicBezTo>
                <a:close/>
                <a:moveTo>
                  <a:pt x="191" y="185"/>
                </a:moveTo>
                <a:cubicBezTo>
                  <a:pt x="191" y="201"/>
                  <a:pt x="191" y="201"/>
                  <a:pt x="191" y="201"/>
                </a:cubicBezTo>
                <a:cubicBezTo>
                  <a:pt x="186" y="196"/>
                  <a:pt x="186" y="196"/>
                  <a:pt x="186" y="196"/>
                </a:cubicBezTo>
                <a:cubicBezTo>
                  <a:pt x="184" y="193"/>
                  <a:pt x="184" y="189"/>
                  <a:pt x="186" y="187"/>
                </a:cubicBezTo>
                <a:cubicBezTo>
                  <a:pt x="188" y="185"/>
                  <a:pt x="189" y="185"/>
                  <a:pt x="191" y="185"/>
                </a:cubicBezTo>
                <a:close/>
                <a:moveTo>
                  <a:pt x="127" y="45"/>
                </a:moveTo>
                <a:cubicBezTo>
                  <a:pt x="127" y="0"/>
                  <a:pt x="127" y="0"/>
                  <a:pt x="127" y="0"/>
                </a:cubicBezTo>
                <a:cubicBezTo>
                  <a:pt x="127" y="0"/>
                  <a:pt x="128" y="0"/>
                  <a:pt x="128" y="0"/>
                </a:cubicBezTo>
                <a:cubicBezTo>
                  <a:pt x="131" y="0"/>
                  <a:pt x="134" y="3"/>
                  <a:pt x="134" y="7"/>
                </a:cubicBezTo>
                <a:cubicBezTo>
                  <a:pt x="134" y="38"/>
                  <a:pt x="134" y="38"/>
                  <a:pt x="134" y="38"/>
                </a:cubicBezTo>
                <a:cubicBezTo>
                  <a:pt x="134" y="42"/>
                  <a:pt x="131" y="45"/>
                  <a:pt x="128" y="45"/>
                </a:cubicBezTo>
                <a:cubicBezTo>
                  <a:pt x="128" y="45"/>
                  <a:pt x="128" y="45"/>
                  <a:pt x="128" y="45"/>
                </a:cubicBezTo>
                <a:cubicBezTo>
                  <a:pt x="128" y="45"/>
                  <a:pt x="127" y="45"/>
                  <a:pt x="127" y="45"/>
                </a:cubicBezTo>
                <a:close/>
                <a:moveTo>
                  <a:pt x="127" y="57"/>
                </a:moveTo>
                <a:cubicBezTo>
                  <a:pt x="99" y="57"/>
                  <a:pt x="75" y="74"/>
                  <a:pt x="64" y="97"/>
                </a:cubicBezTo>
                <a:cubicBezTo>
                  <a:pt x="64" y="159"/>
                  <a:pt x="64" y="159"/>
                  <a:pt x="64" y="159"/>
                </a:cubicBezTo>
                <a:cubicBezTo>
                  <a:pt x="70" y="170"/>
                  <a:pt x="78" y="180"/>
                  <a:pt x="89" y="187"/>
                </a:cubicBezTo>
                <a:cubicBezTo>
                  <a:pt x="89" y="242"/>
                  <a:pt x="89" y="242"/>
                  <a:pt x="89" y="242"/>
                </a:cubicBezTo>
                <a:cubicBezTo>
                  <a:pt x="89" y="262"/>
                  <a:pt x="104" y="277"/>
                  <a:pt x="124" y="277"/>
                </a:cubicBezTo>
                <a:cubicBezTo>
                  <a:pt x="127" y="277"/>
                  <a:pt x="127" y="277"/>
                  <a:pt x="127" y="277"/>
                </a:cubicBezTo>
                <a:cubicBezTo>
                  <a:pt x="127" y="214"/>
                  <a:pt x="127" y="214"/>
                  <a:pt x="127" y="214"/>
                </a:cubicBezTo>
                <a:cubicBezTo>
                  <a:pt x="103" y="214"/>
                  <a:pt x="103" y="214"/>
                  <a:pt x="103" y="214"/>
                </a:cubicBezTo>
                <a:cubicBezTo>
                  <a:pt x="103" y="183"/>
                  <a:pt x="103" y="183"/>
                  <a:pt x="103" y="183"/>
                </a:cubicBezTo>
                <a:cubicBezTo>
                  <a:pt x="103" y="180"/>
                  <a:pt x="102" y="178"/>
                  <a:pt x="100" y="176"/>
                </a:cubicBezTo>
                <a:cubicBezTo>
                  <a:pt x="83" y="167"/>
                  <a:pt x="71" y="149"/>
                  <a:pt x="71" y="128"/>
                </a:cubicBezTo>
                <a:cubicBezTo>
                  <a:pt x="71" y="112"/>
                  <a:pt x="78" y="98"/>
                  <a:pt x="88" y="88"/>
                </a:cubicBezTo>
                <a:cubicBezTo>
                  <a:pt x="98" y="78"/>
                  <a:pt x="112" y="72"/>
                  <a:pt x="127" y="72"/>
                </a:cubicBezTo>
                <a:cubicBezTo>
                  <a:pt x="127" y="72"/>
                  <a:pt x="127" y="72"/>
                  <a:pt x="127" y="72"/>
                </a:cubicBezTo>
                <a:cubicBezTo>
                  <a:pt x="127" y="57"/>
                  <a:pt x="127" y="57"/>
                  <a:pt x="127" y="57"/>
                </a:cubicBezTo>
                <a:cubicBezTo>
                  <a:pt x="127" y="57"/>
                  <a:pt x="127" y="57"/>
                  <a:pt x="127" y="57"/>
                </a:cubicBezTo>
                <a:close/>
                <a:moveTo>
                  <a:pt x="127" y="0"/>
                </a:moveTo>
                <a:cubicBezTo>
                  <a:pt x="127" y="45"/>
                  <a:pt x="127" y="45"/>
                  <a:pt x="127" y="45"/>
                </a:cubicBezTo>
                <a:cubicBezTo>
                  <a:pt x="124" y="45"/>
                  <a:pt x="121" y="42"/>
                  <a:pt x="121" y="38"/>
                </a:cubicBezTo>
                <a:cubicBezTo>
                  <a:pt x="121" y="7"/>
                  <a:pt x="121" y="7"/>
                  <a:pt x="121" y="7"/>
                </a:cubicBezTo>
                <a:cubicBezTo>
                  <a:pt x="121" y="4"/>
                  <a:pt x="124" y="1"/>
                  <a:pt x="127" y="0"/>
                </a:cubicBezTo>
                <a:close/>
                <a:moveTo>
                  <a:pt x="64" y="201"/>
                </a:moveTo>
                <a:cubicBezTo>
                  <a:pt x="64" y="185"/>
                  <a:pt x="64" y="185"/>
                  <a:pt x="64" y="185"/>
                </a:cubicBezTo>
                <a:cubicBezTo>
                  <a:pt x="66" y="185"/>
                  <a:pt x="68" y="185"/>
                  <a:pt x="69" y="187"/>
                </a:cubicBezTo>
                <a:cubicBezTo>
                  <a:pt x="72" y="189"/>
                  <a:pt x="72" y="193"/>
                  <a:pt x="69" y="196"/>
                </a:cubicBezTo>
                <a:cubicBezTo>
                  <a:pt x="64" y="201"/>
                  <a:pt x="64" y="201"/>
                  <a:pt x="64" y="201"/>
                </a:cubicBezTo>
                <a:close/>
                <a:moveTo>
                  <a:pt x="64" y="71"/>
                </a:moveTo>
                <a:cubicBezTo>
                  <a:pt x="64" y="55"/>
                  <a:pt x="64" y="55"/>
                  <a:pt x="64" y="55"/>
                </a:cubicBezTo>
                <a:cubicBezTo>
                  <a:pt x="69" y="60"/>
                  <a:pt x="69" y="60"/>
                  <a:pt x="69" y="60"/>
                </a:cubicBezTo>
                <a:cubicBezTo>
                  <a:pt x="72" y="63"/>
                  <a:pt x="72" y="67"/>
                  <a:pt x="69" y="69"/>
                </a:cubicBezTo>
                <a:cubicBezTo>
                  <a:pt x="68" y="71"/>
                  <a:pt x="66" y="71"/>
                  <a:pt x="64" y="71"/>
                </a:cubicBezTo>
                <a:close/>
                <a:moveTo>
                  <a:pt x="64" y="97"/>
                </a:moveTo>
                <a:cubicBezTo>
                  <a:pt x="59" y="106"/>
                  <a:pt x="57" y="117"/>
                  <a:pt x="57" y="128"/>
                </a:cubicBezTo>
                <a:cubicBezTo>
                  <a:pt x="57" y="139"/>
                  <a:pt x="59" y="149"/>
                  <a:pt x="64" y="159"/>
                </a:cubicBezTo>
                <a:cubicBezTo>
                  <a:pt x="64" y="97"/>
                  <a:pt x="64" y="97"/>
                  <a:pt x="64" y="97"/>
                </a:cubicBezTo>
                <a:close/>
                <a:moveTo>
                  <a:pt x="64" y="55"/>
                </a:moveTo>
                <a:cubicBezTo>
                  <a:pt x="64" y="71"/>
                  <a:pt x="64" y="71"/>
                  <a:pt x="64" y="71"/>
                </a:cubicBezTo>
                <a:cubicBezTo>
                  <a:pt x="62" y="71"/>
                  <a:pt x="61" y="70"/>
                  <a:pt x="60" y="69"/>
                </a:cubicBezTo>
                <a:cubicBezTo>
                  <a:pt x="60" y="69"/>
                  <a:pt x="60" y="69"/>
                  <a:pt x="60" y="69"/>
                </a:cubicBezTo>
                <a:cubicBezTo>
                  <a:pt x="38" y="47"/>
                  <a:pt x="38" y="47"/>
                  <a:pt x="38" y="47"/>
                </a:cubicBezTo>
                <a:cubicBezTo>
                  <a:pt x="35" y="44"/>
                  <a:pt x="35" y="40"/>
                  <a:pt x="38" y="38"/>
                </a:cubicBezTo>
                <a:cubicBezTo>
                  <a:pt x="40" y="35"/>
                  <a:pt x="44" y="35"/>
                  <a:pt x="47" y="38"/>
                </a:cubicBezTo>
                <a:cubicBezTo>
                  <a:pt x="64" y="55"/>
                  <a:pt x="64" y="55"/>
                  <a:pt x="64" y="55"/>
                </a:cubicBezTo>
                <a:close/>
                <a:moveTo>
                  <a:pt x="64" y="185"/>
                </a:moveTo>
                <a:cubicBezTo>
                  <a:pt x="64" y="201"/>
                  <a:pt x="64" y="201"/>
                  <a:pt x="64" y="201"/>
                </a:cubicBezTo>
                <a:cubicBezTo>
                  <a:pt x="47" y="218"/>
                  <a:pt x="47" y="218"/>
                  <a:pt x="47" y="218"/>
                </a:cubicBezTo>
                <a:cubicBezTo>
                  <a:pt x="44" y="221"/>
                  <a:pt x="40" y="221"/>
                  <a:pt x="38" y="218"/>
                </a:cubicBezTo>
                <a:cubicBezTo>
                  <a:pt x="35" y="216"/>
                  <a:pt x="35" y="211"/>
                  <a:pt x="38" y="209"/>
                </a:cubicBezTo>
                <a:cubicBezTo>
                  <a:pt x="60" y="187"/>
                  <a:pt x="60" y="187"/>
                  <a:pt x="60" y="187"/>
                </a:cubicBezTo>
                <a:cubicBezTo>
                  <a:pt x="60" y="187"/>
                  <a:pt x="60" y="187"/>
                  <a:pt x="60" y="187"/>
                </a:cubicBezTo>
                <a:cubicBezTo>
                  <a:pt x="61" y="185"/>
                  <a:pt x="62" y="185"/>
                  <a:pt x="64" y="185"/>
                </a:cubicBezTo>
                <a:close/>
                <a:moveTo>
                  <a:pt x="45" y="128"/>
                </a:moveTo>
                <a:cubicBezTo>
                  <a:pt x="45" y="128"/>
                  <a:pt x="45" y="128"/>
                  <a:pt x="45" y="128"/>
                </a:cubicBezTo>
                <a:cubicBezTo>
                  <a:pt x="45" y="124"/>
                  <a:pt x="42" y="121"/>
                  <a:pt x="38" y="121"/>
                </a:cubicBezTo>
                <a:cubicBezTo>
                  <a:pt x="7" y="121"/>
                  <a:pt x="7" y="121"/>
                  <a:pt x="7" y="121"/>
                </a:cubicBezTo>
                <a:cubicBezTo>
                  <a:pt x="3" y="121"/>
                  <a:pt x="0" y="124"/>
                  <a:pt x="0" y="128"/>
                </a:cubicBezTo>
                <a:cubicBezTo>
                  <a:pt x="0" y="132"/>
                  <a:pt x="3" y="134"/>
                  <a:pt x="7" y="134"/>
                </a:cubicBezTo>
                <a:cubicBezTo>
                  <a:pt x="38" y="134"/>
                  <a:pt x="38" y="134"/>
                  <a:pt x="38" y="134"/>
                </a:cubicBezTo>
                <a:cubicBezTo>
                  <a:pt x="42" y="134"/>
                  <a:pt x="45" y="132"/>
                  <a:pt x="45" y="128"/>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6" name="Oval 29"/>
          <p:cNvSpPr>
            <a:spLocks noChangeArrowheads="1"/>
          </p:cNvSpPr>
          <p:nvPr/>
        </p:nvSpPr>
        <p:spPr bwMode="auto">
          <a:xfrm>
            <a:off x="6771944" y="1417878"/>
            <a:ext cx="70229" cy="70229"/>
          </a:xfrm>
          <a:prstGeom prst="ellipse">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10" name="Freeform 72"/>
          <p:cNvSpPr>
            <a:spLocks noEditPoints="1"/>
          </p:cNvSpPr>
          <p:nvPr/>
        </p:nvSpPr>
        <p:spPr bwMode="auto">
          <a:xfrm>
            <a:off x="5704231" y="1759498"/>
            <a:ext cx="599919" cy="391614"/>
          </a:xfrm>
          <a:custGeom>
            <a:avLst/>
            <a:gdLst>
              <a:gd name="T0" fmla="*/ 82 w 367"/>
              <a:gd name="T1" fmla="*/ 27 h 240"/>
              <a:gd name="T2" fmla="*/ 367 w 367"/>
              <a:gd name="T3" fmla="*/ 120 h 240"/>
              <a:gd name="T4" fmla="*/ 82 w 367"/>
              <a:gd name="T5" fmla="*/ 213 h 240"/>
              <a:gd name="T6" fmla="*/ 82 w 367"/>
              <a:gd name="T7" fmla="*/ 177 h 240"/>
              <a:gd name="T8" fmla="*/ 127 w 367"/>
              <a:gd name="T9" fmla="*/ 143 h 240"/>
              <a:gd name="T10" fmla="*/ 127 w 367"/>
              <a:gd name="T11" fmla="*/ 87 h 240"/>
              <a:gd name="T12" fmla="*/ 138 w 367"/>
              <a:gd name="T13" fmla="*/ 87 h 240"/>
              <a:gd name="T14" fmla="*/ 138 w 367"/>
              <a:gd name="T15" fmla="*/ 64 h 240"/>
              <a:gd name="T16" fmla="*/ 127 w 367"/>
              <a:gd name="T17" fmla="*/ 64 h 240"/>
              <a:gd name="T18" fmla="*/ 102 w 367"/>
              <a:gd name="T19" fmla="*/ 64 h 240"/>
              <a:gd name="T20" fmla="*/ 91 w 367"/>
              <a:gd name="T21" fmla="*/ 64 h 240"/>
              <a:gd name="T22" fmla="*/ 91 w 367"/>
              <a:gd name="T23" fmla="*/ 87 h 240"/>
              <a:gd name="T24" fmla="*/ 102 w 367"/>
              <a:gd name="T25" fmla="*/ 87 h 240"/>
              <a:gd name="T26" fmla="*/ 102 w 367"/>
              <a:gd name="T27" fmla="*/ 143 h 240"/>
              <a:gd name="T28" fmla="*/ 82 w 367"/>
              <a:gd name="T29" fmla="*/ 156 h 240"/>
              <a:gd name="T30" fmla="*/ 82 w 367"/>
              <a:gd name="T31" fmla="*/ 27 h 240"/>
              <a:gd name="T32" fmla="*/ 0 w 367"/>
              <a:gd name="T33" fmla="*/ 0 h 240"/>
              <a:gd name="T34" fmla="*/ 82 w 367"/>
              <a:gd name="T35" fmla="*/ 27 h 240"/>
              <a:gd name="T36" fmla="*/ 82 w 367"/>
              <a:gd name="T37" fmla="*/ 156 h 240"/>
              <a:gd name="T38" fmla="*/ 82 w 367"/>
              <a:gd name="T39" fmla="*/ 156 h 240"/>
              <a:gd name="T40" fmla="*/ 62 w 367"/>
              <a:gd name="T41" fmla="*/ 143 h 240"/>
              <a:gd name="T42" fmla="*/ 62 w 367"/>
              <a:gd name="T43" fmla="*/ 87 h 240"/>
              <a:gd name="T44" fmla="*/ 73 w 367"/>
              <a:gd name="T45" fmla="*/ 87 h 240"/>
              <a:gd name="T46" fmla="*/ 73 w 367"/>
              <a:gd name="T47" fmla="*/ 64 h 240"/>
              <a:gd name="T48" fmla="*/ 62 w 367"/>
              <a:gd name="T49" fmla="*/ 64 h 240"/>
              <a:gd name="T50" fmla="*/ 37 w 367"/>
              <a:gd name="T51" fmla="*/ 64 h 240"/>
              <a:gd name="T52" fmla="*/ 26 w 367"/>
              <a:gd name="T53" fmla="*/ 64 h 240"/>
              <a:gd name="T54" fmla="*/ 26 w 367"/>
              <a:gd name="T55" fmla="*/ 87 h 240"/>
              <a:gd name="T56" fmla="*/ 37 w 367"/>
              <a:gd name="T57" fmla="*/ 87 h 240"/>
              <a:gd name="T58" fmla="*/ 37 w 367"/>
              <a:gd name="T59" fmla="*/ 143 h 240"/>
              <a:gd name="T60" fmla="*/ 82 w 367"/>
              <a:gd name="T61" fmla="*/ 177 h 240"/>
              <a:gd name="T62" fmla="*/ 82 w 367"/>
              <a:gd name="T63" fmla="*/ 177 h 240"/>
              <a:gd name="T64" fmla="*/ 82 w 367"/>
              <a:gd name="T65" fmla="*/ 213 h 240"/>
              <a:gd name="T66" fmla="*/ 0 w 367"/>
              <a:gd name="T67" fmla="*/ 240 h 240"/>
              <a:gd name="T68" fmla="*/ 0 w 367"/>
              <a:gd name="T69"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7" h="240">
                <a:moveTo>
                  <a:pt x="82" y="27"/>
                </a:moveTo>
                <a:cubicBezTo>
                  <a:pt x="367" y="120"/>
                  <a:pt x="367" y="120"/>
                  <a:pt x="367" y="120"/>
                </a:cubicBezTo>
                <a:cubicBezTo>
                  <a:pt x="82" y="213"/>
                  <a:pt x="82" y="213"/>
                  <a:pt x="82" y="213"/>
                </a:cubicBezTo>
                <a:cubicBezTo>
                  <a:pt x="82" y="177"/>
                  <a:pt x="82" y="177"/>
                  <a:pt x="82" y="177"/>
                </a:cubicBezTo>
                <a:cubicBezTo>
                  <a:pt x="107" y="177"/>
                  <a:pt x="127" y="162"/>
                  <a:pt x="127" y="143"/>
                </a:cubicBezTo>
                <a:cubicBezTo>
                  <a:pt x="127" y="87"/>
                  <a:pt x="127" y="87"/>
                  <a:pt x="127" y="87"/>
                </a:cubicBezTo>
                <a:cubicBezTo>
                  <a:pt x="138" y="87"/>
                  <a:pt x="138" y="87"/>
                  <a:pt x="138" y="87"/>
                </a:cubicBezTo>
                <a:cubicBezTo>
                  <a:pt x="138" y="64"/>
                  <a:pt x="138" y="64"/>
                  <a:pt x="138" y="64"/>
                </a:cubicBezTo>
                <a:cubicBezTo>
                  <a:pt x="127" y="64"/>
                  <a:pt x="127" y="64"/>
                  <a:pt x="127" y="64"/>
                </a:cubicBezTo>
                <a:cubicBezTo>
                  <a:pt x="102" y="64"/>
                  <a:pt x="102" y="64"/>
                  <a:pt x="102" y="64"/>
                </a:cubicBezTo>
                <a:cubicBezTo>
                  <a:pt x="91" y="64"/>
                  <a:pt x="91" y="64"/>
                  <a:pt x="91" y="64"/>
                </a:cubicBezTo>
                <a:cubicBezTo>
                  <a:pt x="91" y="87"/>
                  <a:pt x="91" y="87"/>
                  <a:pt x="91" y="87"/>
                </a:cubicBezTo>
                <a:cubicBezTo>
                  <a:pt x="102" y="87"/>
                  <a:pt x="102" y="87"/>
                  <a:pt x="102" y="87"/>
                </a:cubicBezTo>
                <a:cubicBezTo>
                  <a:pt x="102" y="143"/>
                  <a:pt x="102" y="143"/>
                  <a:pt x="102" y="143"/>
                </a:cubicBezTo>
                <a:cubicBezTo>
                  <a:pt x="102" y="150"/>
                  <a:pt x="93" y="156"/>
                  <a:pt x="82" y="156"/>
                </a:cubicBezTo>
                <a:lnTo>
                  <a:pt x="82" y="27"/>
                </a:lnTo>
                <a:close/>
                <a:moveTo>
                  <a:pt x="0" y="0"/>
                </a:moveTo>
                <a:cubicBezTo>
                  <a:pt x="82" y="27"/>
                  <a:pt x="82" y="27"/>
                  <a:pt x="82" y="27"/>
                </a:cubicBezTo>
                <a:cubicBezTo>
                  <a:pt x="82" y="156"/>
                  <a:pt x="82" y="156"/>
                  <a:pt x="82" y="156"/>
                </a:cubicBezTo>
                <a:cubicBezTo>
                  <a:pt x="82" y="156"/>
                  <a:pt x="82" y="156"/>
                  <a:pt x="82" y="156"/>
                </a:cubicBezTo>
                <a:cubicBezTo>
                  <a:pt x="71" y="156"/>
                  <a:pt x="62" y="150"/>
                  <a:pt x="62" y="143"/>
                </a:cubicBezTo>
                <a:cubicBezTo>
                  <a:pt x="62" y="87"/>
                  <a:pt x="62" y="87"/>
                  <a:pt x="62" y="87"/>
                </a:cubicBezTo>
                <a:cubicBezTo>
                  <a:pt x="73" y="87"/>
                  <a:pt x="73" y="87"/>
                  <a:pt x="73" y="87"/>
                </a:cubicBezTo>
                <a:cubicBezTo>
                  <a:pt x="73" y="64"/>
                  <a:pt x="73" y="64"/>
                  <a:pt x="73" y="64"/>
                </a:cubicBezTo>
                <a:cubicBezTo>
                  <a:pt x="62" y="64"/>
                  <a:pt x="62" y="64"/>
                  <a:pt x="62" y="64"/>
                </a:cubicBezTo>
                <a:cubicBezTo>
                  <a:pt x="37" y="64"/>
                  <a:pt x="37" y="64"/>
                  <a:pt x="37" y="64"/>
                </a:cubicBezTo>
                <a:cubicBezTo>
                  <a:pt x="26" y="64"/>
                  <a:pt x="26" y="64"/>
                  <a:pt x="26" y="64"/>
                </a:cubicBezTo>
                <a:cubicBezTo>
                  <a:pt x="26" y="87"/>
                  <a:pt x="26" y="87"/>
                  <a:pt x="26" y="87"/>
                </a:cubicBezTo>
                <a:cubicBezTo>
                  <a:pt x="37" y="87"/>
                  <a:pt x="37" y="87"/>
                  <a:pt x="37" y="87"/>
                </a:cubicBezTo>
                <a:cubicBezTo>
                  <a:pt x="37" y="143"/>
                  <a:pt x="37" y="143"/>
                  <a:pt x="37" y="143"/>
                </a:cubicBezTo>
                <a:cubicBezTo>
                  <a:pt x="37" y="162"/>
                  <a:pt x="57" y="177"/>
                  <a:pt x="82" y="177"/>
                </a:cubicBezTo>
                <a:cubicBezTo>
                  <a:pt x="82" y="177"/>
                  <a:pt x="82" y="177"/>
                  <a:pt x="82" y="177"/>
                </a:cubicBezTo>
                <a:cubicBezTo>
                  <a:pt x="82" y="213"/>
                  <a:pt x="82" y="213"/>
                  <a:pt x="82" y="213"/>
                </a:cubicBezTo>
                <a:cubicBezTo>
                  <a:pt x="0" y="240"/>
                  <a:pt x="0" y="240"/>
                  <a:pt x="0" y="240"/>
                </a:cubicBezTo>
                <a:lnTo>
                  <a:pt x="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15" name="Freeform 77"/>
          <p:cNvSpPr/>
          <p:nvPr/>
        </p:nvSpPr>
        <p:spPr bwMode="auto">
          <a:xfrm>
            <a:off x="6129174" y="1728550"/>
            <a:ext cx="160693" cy="120222"/>
          </a:xfrm>
          <a:custGeom>
            <a:avLst/>
            <a:gdLst>
              <a:gd name="T0" fmla="*/ 69 w 98"/>
              <a:gd name="T1" fmla="*/ 0 h 74"/>
              <a:gd name="T2" fmla="*/ 49 w 98"/>
              <a:gd name="T3" fmla="*/ 8 h 74"/>
              <a:gd name="T4" fmla="*/ 30 w 98"/>
              <a:gd name="T5" fmla="*/ 0 h 74"/>
              <a:gd name="T6" fmla="*/ 0 w 98"/>
              <a:gd name="T7" fmla="*/ 29 h 74"/>
              <a:gd name="T8" fmla="*/ 51 w 98"/>
              <a:gd name="T9" fmla="*/ 74 h 74"/>
              <a:gd name="T10" fmla="*/ 98 w 98"/>
              <a:gd name="T11" fmla="*/ 29 h 74"/>
              <a:gd name="T12" fmla="*/ 69 w 98"/>
              <a:gd name="T13" fmla="*/ 0 h 74"/>
            </a:gdLst>
            <a:ahLst/>
            <a:cxnLst>
              <a:cxn ang="0">
                <a:pos x="T0" y="T1"/>
              </a:cxn>
              <a:cxn ang="0">
                <a:pos x="T2" y="T3"/>
              </a:cxn>
              <a:cxn ang="0">
                <a:pos x="T4" y="T5"/>
              </a:cxn>
              <a:cxn ang="0">
                <a:pos x="T6" y="T7"/>
              </a:cxn>
              <a:cxn ang="0">
                <a:pos x="T8" y="T9"/>
              </a:cxn>
              <a:cxn ang="0">
                <a:pos x="T10" y="T11"/>
              </a:cxn>
              <a:cxn ang="0">
                <a:pos x="T12" y="T13"/>
              </a:cxn>
            </a:cxnLst>
            <a:rect l="0" t="0" r="r" b="b"/>
            <a:pathLst>
              <a:path w="98" h="74">
                <a:moveTo>
                  <a:pt x="69" y="0"/>
                </a:moveTo>
                <a:cubicBezTo>
                  <a:pt x="61" y="0"/>
                  <a:pt x="54" y="3"/>
                  <a:pt x="49" y="8"/>
                </a:cubicBezTo>
                <a:cubicBezTo>
                  <a:pt x="44" y="3"/>
                  <a:pt x="37" y="0"/>
                  <a:pt x="30" y="0"/>
                </a:cubicBezTo>
                <a:cubicBezTo>
                  <a:pt x="13" y="0"/>
                  <a:pt x="0" y="13"/>
                  <a:pt x="0" y="29"/>
                </a:cubicBezTo>
                <a:cubicBezTo>
                  <a:pt x="0" y="47"/>
                  <a:pt x="15" y="74"/>
                  <a:pt x="51" y="74"/>
                </a:cubicBezTo>
                <a:cubicBezTo>
                  <a:pt x="88" y="74"/>
                  <a:pt x="98" y="45"/>
                  <a:pt x="98" y="29"/>
                </a:cubicBezTo>
                <a:cubicBezTo>
                  <a:pt x="98" y="13"/>
                  <a:pt x="85" y="0"/>
                  <a:pt x="69"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16" name="Freeform 78"/>
          <p:cNvSpPr/>
          <p:nvPr/>
        </p:nvSpPr>
        <p:spPr bwMode="auto">
          <a:xfrm>
            <a:off x="6200592" y="1697602"/>
            <a:ext cx="44042" cy="54754"/>
          </a:xfrm>
          <a:custGeom>
            <a:avLst/>
            <a:gdLst>
              <a:gd name="T0" fmla="*/ 6 w 27"/>
              <a:gd name="T1" fmla="*/ 34 h 34"/>
              <a:gd name="T2" fmla="*/ 13 w 27"/>
              <a:gd name="T3" fmla="*/ 0 h 34"/>
              <a:gd name="T4" fmla="*/ 27 w 27"/>
              <a:gd name="T5" fmla="*/ 3 h 34"/>
              <a:gd name="T6" fmla="*/ 6 w 27"/>
              <a:gd name="T7" fmla="*/ 34 h 34"/>
            </a:gdLst>
            <a:ahLst/>
            <a:cxnLst>
              <a:cxn ang="0">
                <a:pos x="T0" y="T1"/>
              </a:cxn>
              <a:cxn ang="0">
                <a:pos x="T2" y="T3"/>
              </a:cxn>
              <a:cxn ang="0">
                <a:pos x="T4" y="T5"/>
              </a:cxn>
              <a:cxn ang="0">
                <a:pos x="T6" y="T7"/>
              </a:cxn>
            </a:cxnLst>
            <a:rect l="0" t="0" r="r" b="b"/>
            <a:pathLst>
              <a:path w="27" h="34">
                <a:moveTo>
                  <a:pt x="6" y="34"/>
                </a:moveTo>
                <a:cubicBezTo>
                  <a:pt x="0" y="22"/>
                  <a:pt x="4" y="9"/>
                  <a:pt x="13" y="0"/>
                </a:cubicBezTo>
                <a:cubicBezTo>
                  <a:pt x="27" y="3"/>
                  <a:pt x="27" y="3"/>
                  <a:pt x="27" y="3"/>
                </a:cubicBezTo>
                <a:cubicBezTo>
                  <a:pt x="14" y="10"/>
                  <a:pt x="6" y="18"/>
                  <a:pt x="6" y="34"/>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7" name="Freeform 20"/>
          <p:cNvSpPr>
            <a:spLocks noEditPoints="1"/>
          </p:cNvSpPr>
          <p:nvPr/>
        </p:nvSpPr>
        <p:spPr bwMode="auto">
          <a:xfrm>
            <a:off x="5240008" y="1607138"/>
            <a:ext cx="358285" cy="377330"/>
          </a:xfrm>
          <a:custGeom>
            <a:avLst/>
            <a:gdLst>
              <a:gd name="T0" fmla="*/ 168 w 219"/>
              <a:gd name="T1" fmla="*/ 224 h 231"/>
              <a:gd name="T2" fmla="*/ 197 w 219"/>
              <a:gd name="T3" fmla="*/ 212 h 231"/>
              <a:gd name="T4" fmla="*/ 168 w 219"/>
              <a:gd name="T5" fmla="*/ 132 h 231"/>
              <a:gd name="T6" fmla="*/ 168 w 219"/>
              <a:gd name="T7" fmla="*/ 150 h 231"/>
              <a:gd name="T8" fmla="*/ 192 w 219"/>
              <a:gd name="T9" fmla="*/ 190 h 231"/>
              <a:gd name="T10" fmla="*/ 168 w 219"/>
              <a:gd name="T11" fmla="*/ 209 h 231"/>
              <a:gd name="T12" fmla="*/ 168 w 219"/>
              <a:gd name="T13" fmla="*/ 224 h 231"/>
              <a:gd name="T14" fmla="*/ 168 w 219"/>
              <a:gd name="T15" fmla="*/ 203 h 231"/>
              <a:gd name="T16" fmla="*/ 168 w 219"/>
              <a:gd name="T17" fmla="*/ 157 h 231"/>
              <a:gd name="T18" fmla="*/ 181 w 219"/>
              <a:gd name="T19" fmla="*/ 187 h 231"/>
              <a:gd name="T20" fmla="*/ 168 w 219"/>
              <a:gd name="T21" fmla="*/ 203 h 231"/>
              <a:gd name="T22" fmla="*/ 146 w 219"/>
              <a:gd name="T23" fmla="*/ 112 h 231"/>
              <a:gd name="T24" fmla="*/ 141 w 219"/>
              <a:gd name="T25" fmla="*/ 98 h 231"/>
              <a:gd name="T26" fmla="*/ 141 w 219"/>
              <a:gd name="T27" fmla="*/ 44 h 231"/>
              <a:gd name="T28" fmla="*/ 146 w 219"/>
              <a:gd name="T29" fmla="*/ 37 h 231"/>
              <a:gd name="T30" fmla="*/ 148 w 219"/>
              <a:gd name="T31" fmla="*/ 37 h 231"/>
              <a:gd name="T32" fmla="*/ 148 w 219"/>
              <a:gd name="T33" fmla="*/ 14 h 231"/>
              <a:gd name="T34" fmla="*/ 146 w 219"/>
              <a:gd name="T35" fmla="*/ 14 h 231"/>
              <a:gd name="T36" fmla="*/ 146 w 219"/>
              <a:gd name="T37" fmla="*/ 13 h 231"/>
              <a:gd name="T38" fmla="*/ 114 w 219"/>
              <a:gd name="T39" fmla="*/ 0 h 231"/>
              <a:gd name="T40" fmla="*/ 81 w 219"/>
              <a:gd name="T41" fmla="*/ 13 h 231"/>
              <a:gd name="T42" fmla="*/ 81 w 219"/>
              <a:gd name="T43" fmla="*/ 14 h 231"/>
              <a:gd name="T44" fmla="*/ 80 w 219"/>
              <a:gd name="T45" fmla="*/ 14 h 231"/>
              <a:gd name="T46" fmla="*/ 80 w 219"/>
              <a:gd name="T47" fmla="*/ 37 h 231"/>
              <a:gd name="T48" fmla="*/ 81 w 219"/>
              <a:gd name="T49" fmla="*/ 37 h 231"/>
              <a:gd name="T50" fmla="*/ 90 w 219"/>
              <a:gd name="T51" fmla="*/ 45 h 231"/>
              <a:gd name="T52" fmla="*/ 90 w 219"/>
              <a:gd name="T53" fmla="*/ 98 h 231"/>
              <a:gd name="T54" fmla="*/ 83 w 219"/>
              <a:gd name="T55" fmla="*/ 112 h 231"/>
              <a:gd name="T56" fmla="*/ 31 w 219"/>
              <a:gd name="T57" fmla="*/ 212 h 231"/>
              <a:gd name="T58" fmla="*/ 114 w 219"/>
              <a:gd name="T59" fmla="*/ 230 h 231"/>
              <a:gd name="T60" fmla="*/ 168 w 219"/>
              <a:gd name="T61" fmla="*/ 224 h 231"/>
              <a:gd name="T62" fmla="*/ 168 w 219"/>
              <a:gd name="T63" fmla="*/ 209 h 231"/>
              <a:gd name="T64" fmla="*/ 144 w 219"/>
              <a:gd name="T65" fmla="*/ 212 h 231"/>
              <a:gd name="T66" fmla="*/ 144 w 219"/>
              <a:gd name="T67" fmla="*/ 212 h 231"/>
              <a:gd name="T68" fmla="*/ 168 w 219"/>
              <a:gd name="T69" fmla="*/ 203 h 231"/>
              <a:gd name="T70" fmla="*/ 168 w 219"/>
              <a:gd name="T71" fmla="*/ 157 h 231"/>
              <a:gd name="T72" fmla="*/ 149 w 219"/>
              <a:gd name="T73" fmla="*/ 134 h 231"/>
              <a:gd name="T74" fmla="*/ 168 w 219"/>
              <a:gd name="T75" fmla="*/ 150 h 231"/>
              <a:gd name="T76" fmla="*/ 168 w 219"/>
              <a:gd name="T77" fmla="*/ 132 h 231"/>
              <a:gd name="T78" fmla="*/ 146 w 219"/>
              <a:gd name="T79" fmla="*/ 1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9" h="231">
                <a:moveTo>
                  <a:pt x="168" y="224"/>
                </a:moveTo>
                <a:cubicBezTo>
                  <a:pt x="179" y="221"/>
                  <a:pt x="189" y="217"/>
                  <a:pt x="197" y="212"/>
                </a:cubicBezTo>
                <a:cubicBezTo>
                  <a:pt x="219" y="196"/>
                  <a:pt x="191" y="157"/>
                  <a:pt x="168" y="132"/>
                </a:cubicBezTo>
                <a:cubicBezTo>
                  <a:pt x="168" y="150"/>
                  <a:pt x="168" y="150"/>
                  <a:pt x="168" y="150"/>
                </a:cubicBezTo>
                <a:cubicBezTo>
                  <a:pt x="180" y="162"/>
                  <a:pt x="193" y="177"/>
                  <a:pt x="192" y="190"/>
                </a:cubicBezTo>
                <a:cubicBezTo>
                  <a:pt x="192" y="201"/>
                  <a:pt x="180" y="207"/>
                  <a:pt x="168" y="209"/>
                </a:cubicBezTo>
                <a:cubicBezTo>
                  <a:pt x="168" y="224"/>
                  <a:pt x="168" y="224"/>
                  <a:pt x="168" y="224"/>
                </a:cubicBezTo>
                <a:close/>
                <a:moveTo>
                  <a:pt x="168" y="203"/>
                </a:moveTo>
                <a:cubicBezTo>
                  <a:pt x="168" y="157"/>
                  <a:pt x="168" y="157"/>
                  <a:pt x="168" y="157"/>
                </a:cubicBezTo>
                <a:cubicBezTo>
                  <a:pt x="175" y="167"/>
                  <a:pt x="182" y="179"/>
                  <a:pt x="181" y="187"/>
                </a:cubicBezTo>
                <a:cubicBezTo>
                  <a:pt x="180" y="194"/>
                  <a:pt x="175" y="199"/>
                  <a:pt x="168" y="203"/>
                </a:cubicBezTo>
                <a:close/>
                <a:moveTo>
                  <a:pt x="146" y="112"/>
                </a:moveTo>
                <a:cubicBezTo>
                  <a:pt x="146" y="112"/>
                  <a:pt x="141" y="109"/>
                  <a:pt x="141" y="98"/>
                </a:cubicBezTo>
                <a:cubicBezTo>
                  <a:pt x="141" y="90"/>
                  <a:pt x="141" y="56"/>
                  <a:pt x="141" y="44"/>
                </a:cubicBezTo>
                <a:cubicBezTo>
                  <a:pt x="144" y="43"/>
                  <a:pt x="146" y="40"/>
                  <a:pt x="146" y="37"/>
                </a:cubicBezTo>
                <a:cubicBezTo>
                  <a:pt x="148" y="37"/>
                  <a:pt x="148" y="37"/>
                  <a:pt x="148" y="37"/>
                </a:cubicBezTo>
                <a:cubicBezTo>
                  <a:pt x="148" y="14"/>
                  <a:pt x="148" y="14"/>
                  <a:pt x="148" y="14"/>
                </a:cubicBezTo>
                <a:cubicBezTo>
                  <a:pt x="146" y="14"/>
                  <a:pt x="146" y="14"/>
                  <a:pt x="146" y="14"/>
                </a:cubicBezTo>
                <a:cubicBezTo>
                  <a:pt x="146" y="14"/>
                  <a:pt x="146" y="13"/>
                  <a:pt x="146" y="13"/>
                </a:cubicBezTo>
                <a:cubicBezTo>
                  <a:pt x="146" y="6"/>
                  <a:pt x="132" y="0"/>
                  <a:pt x="114" y="0"/>
                </a:cubicBezTo>
                <a:cubicBezTo>
                  <a:pt x="95" y="0"/>
                  <a:pt x="81" y="6"/>
                  <a:pt x="81" y="13"/>
                </a:cubicBezTo>
                <a:cubicBezTo>
                  <a:pt x="81" y="13"/>
                  <a:pt x="81" y="14"/>
                  <a:pt x="81" y="14"/>
                </a:cubicBezTo>
                <a:cubicBezTo>
                  <a:pt x="80" y="14"/>
                  <a:pt x="80" y="14"/>
                  <a:pt x="80" y="14"/>
                </a:cubicBezTo>
                <a:cubicBezTo>
                  <a:pt x="80" y="37"/>
                  <a:pt x="80" y="37"/>
                  <a:pt x="80" y="37"/>
                </a:cubicBezTo>
                <a:cubicBezTo>
                  <a:pt x="81" y="37"/>
                  <a:pt x="81" y="37"/>
                  <a:pt x="81" y="37"/>
                </a:cubicBezTo>
                <a:cubicBezTo>
                  <a:pt x="81" y="40"/>
                  <a:pt x="84" y="43"/>
                  <a:pt x="90" y="45"/>
                </a:cubicBezTo>
                <a:cubicBezTo>
                  <a:pt x="90" y="56"/>
                  <a:pt x="90" y="90"/>
                  <a:pt x="90" y="98"/>
                </a:cubicBezTo>
                <a:cubicBezTo>
                  <a:pt x="90" y="109"/>
                  <a:pt x="83" y="112"/>
                  <a:pt x="83" y="112"/>
                </a:cubicBezTo>
                <a:cubicBezTo>
                  <a:pt x="71" y="119"/>
                  <a:pt x="0" y="190"/>
                  <a:pt x="31" y="212"/>
                </a:cubicBezTo>
                <a:cubicBezTo>
                  <a:pt x="58" y="231"/>
                  <a:pt x="105" y="230"/>
                  <a:pt x="114" y="230"/>
                </a:cubicBezTo>
                <a:cubicBezTo>
                  <a:pt x="121" y="230"/>
                  <a:pt x="145" y="230"/>
                  <a:pt x="168" y="224"/>
                </a:cubicBezTo>
                <a:cubicBezTo>
                  <a:pt x="168" y="209"/>
                  <a:pt x="168" y="209"/>
                  <a:pt x="168" y="209"/>
                </a:cubicBezTo>
                <a:cubicBezTo>
                  <a:pt x="156" y="212"/>
                  <a:pt x="144" y="212"/>
                  <a:pt x="144" y="212"/>
                </a:cubicBezTo>
                <a:cubicBezTo>
                  <a:pt x="144" y="212"/>
                  <a:pt x="144" y="212"/>
                  <a:pt x="144" y="212"/>
                </a:cubicBezTo>
                <a:cubicBezTo>
                  <a:pt x="144" y="212"/>
                  <a:pt x="158" y="210"/>
                  <a:pt x="168" y="203"/>
                </a:cubicBezTo>
                <a:cubicBezTo>
                  <a:pt x="168" y="157"/>
                  <a:pt x="168" y="157"/>
                  <a:pt x="168" y="157"/>
                </a:cubicBezTo>
                <a:cubicBezTo>
                  <a:pt x="159" y="144"/>
                  <a:pt x="149" y="134"/>
                  <a:pt x="149" y="134"/>
                </a:cubicBezTo>
                <a:cubicBezTo>
                  <a:pt x="149" y="134"/>
                  <a:pt x="158" y="141"/>
                  <a:pt x="168" y="150"/>
                </a:cubicBezTo>
                <a:cubicBezTo>
                  <a:pt x="168" y="132"/>
                  <a:pt x="168" y="132"/>
                  <a:pt x="168" y="132"/>
                </a:cubicBezTo>
                <a:cubicBezTo>
                  <a:pt x="159" y="122"/>
                  <a:pt x="150" y="114"/>
                  <a:pt x="146" y="112"/>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2" name="Freeform 25"/>
          <p:cNvSpPr>
            <a:spLocks noEditPoints="1"/>
          </p:cNvSpPr>
          <p:nvPr/>
        </p:nvSpPr>
        <p:spPr bwMode="auto">
          <a:xfrm>
            <a:off x="6721951" y="1225047"/>
            <a:ext cx="169025" cy="457081"/>
          </a:xfrm>
          <a:custGeom>
            <a:avLst/>
            <a:gdLst>
              <a:gd name="T0" fmla="*/ 51 w 103"/>
              <a:gd name="T1" fmla="*/ 280 h 280"/>
              <a:gd name="T2" fmla="*/ 103 w 103"/>
              <a:gd name="T3" fmla="*/ 140 h 280"/>
              <a:gd name="T4" fmla="*/ 51 w 103"/>
              <a:gd name="T5" fmla="*/ 0 h 280"/>
              <a:gd name="T6" fmla="*/ 51 w 103"/>
              <a:gd name="T7" fmla="*/ 22 h 280"/>
              <a:gd name="T8" fmla="*/ 94 w 103"/>
              <a:gd name="T9" fmla="*/ 140 h 280"/>
              <a:gd name="T10" fmla="*/ 51 w 103"/>
              <a:gd name="T11" fmla="*/ 257 h 280"/>
              <a:gd name="T12" fmla="*/ 51 w 103"/>
              <a:gd name="T13" fmla="*/ 280 h 280"/>
              <a:gd name="T14" fmla="*/ 51 w 103"/>
              <a:gd name="T15" fmla="*/ 0 h 280"/>
              <a:gd name="T16" fmla="*/ 0 w 103"/>
              <a:gd name="T17" fmla="*/ 140 h 280"/>
              <a:gd name="T18" fmla="*/ 51 w 103"/>
              <a:gd name="T19" fmla="*/ 280 h 280"/>
              <a:gd name="T20" fmla="*/ 51 w 103"/>
              <a:gd name="T21" fmla="*/ 280 h 280"/>
              <a:gd name="T22" fmla="*/ 51 w 103"/>
              <a:gd name="T23" fmla="*/ 257 h 280"/>
              <a:gd name="T24" fmla="*/ 51 w 103"/>
              <a:gd name="T25" fmla="*/ 257 h 280"/>
              <a:gd name="T26" fmla="*/ 51 w 103"/>
              <a:gd name="T27" fmla="*/ 257 h 280"/>
              <a:gd name="T28" fmla="*/ 8 w 103"/>
              <a:gd name="T29" fmla="*/ 140 h 280"/>
              <a:gd name="T30" fmla="*/ 51 w 103"/>
              <a:gd name="T31" fmla="*/ 22 h 280"/>
              <a:gd name="T32" fmla="*/ 51 w 103"/>
              <a:gd name="T33" fmla="*/ 22 h 280"/>
              <a:gd name="T34" fmla="*/ 51 w 103"/>
              <a:gd name="T35"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3" h="280">
                <a:moveTo>
                  <a:pt x="51" y="280"/>
                </a:moveTo>
                <a:cubicBezTo>
                  <a:pt x="80" y="280"/>
                  <a:pt x="103" y="217"/>
                  <a:pt x="103" y="140"/>
                </a:cubicBezTo>
                <a:cubicBezTo>
                  <a:pt x="103" y="62"/>
                  <a:pt x="80" y="0"/>
                  <a:pt x="51" y="0"/>
                </a:cubicBezTo>
                <a:cubicBezTo>
                  <a:pt x="51" y="22"/>
                  <a:pt x="51" y="22"/>
                  <a:pt x="51" y="22"/>
                </a:cubicBezTo>
                <a:cubicBezTo>
                  <a:pt x="75" y="22"/>
                  <a:pt x="94" y="75"/>
                  <a:pt x="94" y="140"/>
                </a:cubicBezTo>
                <a:cubicBezTo>
                  <a:pt x="94" y="204"/>
                  <a:pt x="75" y="257"/>
                  <a:pt x="51" y="257"/>
                </a:cubicBezTo>
                <a:lnTo>
                  <a:pt x="51" y="280"/>
                </a:lnTo>
                <a:close/>
                <a:moveTo>
                  <a:pt x="51" y="0"/>
                </a:moveTo>
                <a:cubicBezTo>
                  <a:pt x="23" y="0"/>
                  <a:pt x="0" y="62"/>
                  <a:pt x="0" y="140"/>
                </a:cubicBezTo>
                <a:cubicBezTo>
                  <a:pt x="0" y="217"/>
                  <a:pt x="23" y="280"/>
                  <a:pt x="51" y="280"/>
                </a:cubicBezTo>
                <a:cubicBezTo>
                  <a:pt x="51" y="280"/>
                  <a:pt x="51" y="280"/>
                  <a:pt x="51" y="280"/>
                </a:cubicBezTo>
                <a:cubicBezTo>
                  <a:pt x="51" y="257"/>
                  <a:pt x="51" y="257"/>
                  <a:pt x="51" y="257"/>
                </a:cubicBezTo>
                <a:cubicBezTo>
                  <a:pt x="51" y="257"/>
                  <a:pt x="51" y="257"/>
                  <a:pt x="51" y="257"/>
                </a:cubicBezTo>
                <a:cubicBezTo>
                  <a:pt x="51" y="257"/>
                  <a:pt x="51" y="257"/>
                  <a:pt x="51" y="257"/>
                </a:cubicBezTo>
                <a:cubicBezTo>
                  <a:pt x="27" y="257"/>
                  <a:pt x="8" y="204"/>
                  <a:pt x="8" y="140"/>
                </a:cubicBezTo>
                <a:cubicBezTo>
                  <a:pt x="8" y="75"/>
                  <a:pt x="27" y="22"/>
                  <a:pt x="51" y="22"/>
                </a:cubicBezTo>
                <a:cubicBezTo>
                  <a:pt x="51" y="22"/>
                  <a:pt x="51" y="22"/>
                  <a:pt x="51" y="22"/>
                </a:cubicBezTo>
                <a:cubicBezTo>
                  <a:pt x="51" y="0"/>
                  <a:pt x="51" y="0"/>
                  <a:pt x="51"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0" name="Freeform 52"/>
          <p:cNvSpPr/>
          <p:nvPr/>
        </p:nvSpPr>
        <p:spPr bwMode="auto">
          <a:xfrm>
            <a:off x="5689947" y="876284"/>
            <a:ext cx="509455" cy="414230"/>
          </a:xfrm>
          <a:custGeom>
            <a:avLst/>
            <a:gdLst>
              <a:gd name="T0" fmla="*/ 312 w 312"/>
              <a:gd name="T1" fmla="*/ 86 h 253"/>
              <a:gd name="T2" fmla="*/ 305 w 312"/>
              <a:gd name="T3" fmla="*/ 75 h 253"/>
              <a:gd name="T4" fmla="*/ 79 w 312"/>
              <a:gd name="T5" fmla="*/ 226 h 253"/>
              <a:gd name="T6" fmla="*/ 28 w 312"/>
              <a:gd name="T7" fmla="*/ 214 h 253"/>
              <a:gd name="T8" fmla="*/ 35 w 312"/>
              <a:gd name="T9" fmla="*/ 162 h 253"/>
              <a:gd name="T10" fmla="*/ 262 w 312"/>
              <a:gd name="T11" fmla="*/ 11 h 253"/>
              <a:gd name="T12" fmla="*/ 254 w 312"/>
              <a:gd name="T13" fmla="*/ 0 h 253"/>
              <a:gd name="T14" fmla="*/ 26 w 312"/>
              <a:gd name="T15" fmla="*/ 153 h 253"/>
              <a:gd name="T16" fmla="*/ 15 w 312"/>
              <a:gd name="T17" fmla="*/ 222 h 253"/>
              <a:gd name="T18" fmla="*/ 83 w 312"/>
              <a:gd name="T19" fmla="*/ 239 h 253"/>
              <a:gd name="T20" fmla="*/ 312 w 312"/>
              <a:gd name="T21" fmla="*/ 86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2" h="253">
                <a:moveTo>
                  <a:pt x="312" y="86"/>
                </a:moveTo>
                <a:cubicBezTo>
                  <a:pt x="305" y="75"/>
                  <a:pt x="305" y="75"/>
                  <a:pt x="305" y="75"/>
                </a:cubicBezTo>
                <a:cubicBezTo>
                  <a:pt x="79" y="226"/>
                  <a:pt x="79" y="226"/>
                  <a:pt x="79" y="226"/>
                </a:cubicBezTo>
                <a:cubicBezTo>
                  <a:pt x="63" y="237"/>
                  <a:pt x="40" y="231"/>
                  <a:pt x="28" y="214"/>
                </a:cubicBezTo>
                <a:cubicBezTo>
                  <a:pt x="16" y="196"/>
                  <a:pt x="19" y="173"/>
                  <a:pt x="35" y="162"/>
                </a:cubicBezTo>
                <a:cubicBezTo>
                  <a:pt x="262" y="11"/>
                  <a:pt x="262" y="11"/>
                  <a:pt x="262" y="11"/>
                </a:cubicBezTo>
                <a:cubicBezTo>
                  <a:pt x="254" y="0"/>
                  <a:pt x="254" y="0"/>
                  <a:pt x="254" y="0"/>
                </a:cubicBezTo>
                <a:cubicBezTo>
                  <a:pt x="26" y="153"/>
                  <a:pt x="26" y="153"/>
                  <a:pt x="26" y="153"/>
                </a:cubicBezTo>
                <a:cubicBezTo>
                  <a:pt x="4" y="167"/>
                  <a:pt x="0" y="198"/>
                  <a:pt x="15" y="222"/>
                </a:cubicBezTo>
                <a:cubicBezTo>
                  <a:pt x="31" y="246"/>
                  <a:pt x="62" y="253"/>
                  <a:pt x="83" y="239"/>
                </a:cubicBezTo>
                <a:lnTo>
                  <a:pt x="312" y="8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1" name="Freeform 53"/>
          <p:cNvSpPr/>
          <p:nvPr/>
        </p:nvSpPr>
        <p:spPr bwMode="auto">
          <a:xfrm>
            <a:off x="6076800" y="853669"/>
            <a:ext cx="140457" cy="192831"/>
          </a:xfrm>
          <a:custGeom>
            <a:avLst/>
            <a:gdLst>
              <a:gd name="T0" fmla="*/ 80 w 86"/>
              <a:gd name="T1" fmla="*/ 115 h 118"/>
              <a:gd name="T2" fmla="*/ 68 w 86"/>
              <a:gd name="T3" fmla="*/ 113 h 118"/>
              <a:gd name="T4" fmla="*/ 3 w 86"/>
              <a:gd name="T5" fmla="*/ 16 h 118"/>
              <a:gd name="T6" fmla="*/ 6 w 86"/>
              <a:gd name="T7" fmla="*/ 3 h 118"/>
              <a:gd name="T8" fmla="*/ 19 w 86"/>
              <a:gd name="T9" fmla="*/ 6 h 118"/>
              <a:gd name="T10" fmla="*/ 83 w 86"/>
              <a:gd name="T11" fmla="*/ 102 h 118"/>
              <a:gd name="T12" fmla="*/ 80 w 86"/>
              <a:gd name="T13" fmla="*/ 115 h 118"/>
            </a:gdLst>
            <a:ahLst/>
            <a:cxnLst>
              <a:cxn ang="0">
                <a:pos x="T0" y="T1"/>
              </a:cxn>
              <a:cxn ang="0">
                <a:pos x="T2" y="T3"/>
              </a:cxn>
              <a:cxn ang="0">
                <a:pos x="T4" y="T5"/>
              </a:cxn>
              <a:cxn ang="0">
                <a:pos x="T6" y="T7"/>
              </a:cxn>
              <a:cxn ang="0">
                <a:pos x="T8" y="T9"/>
              </a:cxn>
              <a:cxn ang="0">
                <a:pos x="T10" y="T11"/>
              </a:cxn>
              <a:cxn ang="0">
                <a:pos x="T12" y="T13"/>
              </a:cxn>
            </a:cxnLst>
            <a:rect l="0" t="0" r="r" b="b"/>
            <a:pathLst>
              <a:path w="86" h="118">
                <a:moveTo>
                  <a:pt x="80" y="115"/>
                </a:moveTo>
                <a:cubicBezTo>
                  <a:pt x="76" y="118"/>
                  <a:pt x="70" y="117"/>
                  <a:pt x="68" y="113"/>
                </a:cubicBezTo>
                <a:cubicBezTo>
                  <a:pt x="3" y="16"/>
                  <a:pt x="3" y="16"/>
                  <a:pt x="3" y="16"/>
                </a:cubicBezTo>
                <a:cubicBezTo>
                  <a:pt x="0" y="12"/>
                  <a:pt x="1" y="6"/>
                  <a:pt x="6" y="3"/>
                </a:cubicBezTo>
                <a:cubicBezTo>
                  <a:pt x="10" y="0"/>
                  <a:pt x="16" y="2"/>
                  <a:pt x="19" y="6"/>
                </a:cubicBezTo>
                <a:cubicBezTo>
                  <a:pt x="83" y="102"/>
                  <a:pt x="83" y="102"/>
                  <a:pt x="83" y="102"/>
                </a:cubicBezTo>
                <a:cubicBezTo>
                  <a:pt x="86" y="107"/>
                  <a:pt x="85" y="112"/>
                  <a:pt x="80" y="11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2" name="Freeform 54"/>
          <p:cNvSpPr/>
          <p:nvPr/>
        </p:nvSpPr>
        <p:spPr bwMode="auto">
          <a:xfrm>
            <a:off x="5756605" y="985793"/>
            <a:ext cx="385662" cy="252347"/>
          </a:xfrm>
          <a:custGeom>
            <a:avLst/>
            <a:gdLst>
              <a:gd name="T0" fmla="*/ 236 w 236"/>
              <a:gd name="T1" fmla="*/ 13 h 154"/>
              <a:gd name="T2" fmla="*/ 227 w 236"/>
              <a:gd name="T3" fmla="*/ 0 h 154"/>
              <a:gd name="T4" fmla="*/ 25 w 236"/>
              <a:gd name="T5" fmla="*/ 135 h 154"/>
              <a:gd name="T6" fmla="*/ 0 w 236"/>
              <a:gd name="T7" fmla="*/ 136 h 154"/>
              <a:gd name="T8" fmla="*/ 1 w 236"/>
              <a:gd name="T9" fmla="*/ 138 h 154"/>
              <a:gd name="T10" fmla="*/ 36 w 236"/>
              <a:gd name="T11" fmla="*/ 146 h 154"/>
              <a:gd name="T12" fmla="*/ 236 w 236"/>
              <a:gd name="T13" fmla="*/ 13 h 154"/>
            </a:gdLst>
            <a:ahLst/>
            <a:cxnLst>
              <a:cxn ang="0">
                <a:pos x="T0" y="T1"/>
              </a:cxn>
              <a:cxn ang="0">
                <a:pos x="T2" y="T3"/>
              </a:cxn>
              <a:cxn ang="0">
                <a:pos x="T4" y="T5"/>
              </a:cxn>
              <a:cxn ang="0">
                <a:pos x="T6" y="T7"/>
              </a:cxn>
              <a:cxn ang="0">
                <a:pos x="T8" y="T9"/>
              </a:cxn>
              <a:cxn ang="0">
                <a:pos x="T10" y="T11"/>
              </a:cxn>
              <a:cxn ang="0">
                <a:pos x="T12" y="T13"/>
              </a:cxn>
            </a:cxnLst>
            <a:rect l="0" t="0" r="r" b="b"/>
            <a:pathLst>
              <a:path w="236" h="154">
                <a:moveTo>
                  <a:pt x="236" y="13"/>
                </a:moveTo>
                <a:cubicBezTo>
                  <a:pt x="227" y="0"/>
                  <a:pt x="227" y="0"/>
                  <a:pt x="227" y="0"/>
                </a:cubicBezTo>
                <a:cubicBezTo>
                  <a:pt x="25" y="135"/>
                  <a:pt x="25" y="135"/>
                  <a:pt x="25" y="135"/>
                </a:cubicBezTo>
                <a:cubicBezTo>
                  <a:pt x="17" y="140"/>
                  <a:pt x="8" y="140"/>
                  <a:pt x="0" y="136"/>
                </a:cubicBezTo>
                <a:cubicBezTo>
                  <a:pt x="0" y="137"/>
                  <a:pt x="0" y="137"/>
                  <a:pt x="1" y="138"/>
                </a:cubicBezTo>
                <a:cubicBezTo>
                  <a:pt x="9" y="150"/>
                  <a:pt x="25" y="154"/>
                  <a:pt x="36" y="146"/>
                </a:cubicBezTo>
                <a:lnTo>
                  <a:pt x="236" y="1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3" name="Freeform 55"/>
          <p:cNvSpPr>
            <a:spLocks noEditPoints="1"/>
          </p:cNvSpPr>
          <p:nvPr/>
        </p:nvSpPr>
        <p:spPr bwMode="auto">
          <a:xfrm>
            <a:off x="5442362" y="1207192"/>
            <a:ext cx="222589" cy="390423"/>
          </a:xfrm>
          <a:custGeom>
            <a:avLst/>
            <a:gdLst>
              <a:gd name="T0" fmla="*/ 59 w 136"/>
              <a:gd name="T1" fmla="*/ 203 h 239"/>
              <a:gd name="T2" fmla="*/ 54 w 136"/>
              <a:gd name="T3" fmla="*/ 203 h 239"/>
              <a:gd name="T4" fmla="*/ 54 w 136"/>
              <a:gd name="T5" fmla="*/ 239 h 239"/>
              <a:gd name="T6" fmla="*/ 72 w 136"/>
              <a:gd name="T7" fmla="*/ 226 h 239"/>
              <a:gd name="T8" fmla="*/ 59 w 136"/>
              <a:gd name="T9" fmla="*/ 203 h 239"/>
              <a:gd name="T10" fmla="*/ 54 w 136"/>
              <a:gd name="T11" fmla="*/ 187 h 239"/>
              <a:gd name="T12" fmla="*/ 54 w 136"/>
              <a:gd name="T13" fmla="*/ 82 h 239"/>
              <a:gd name="T14" fmla="*/ 81 w 136"/>
              <a:gd name="T15" fmla="*/ 74 h 239"/>
              <a:gd name="T16" fmla="*/ 97 w 136"/>
              <a:gd name="T17" fmla="*/ 13 h 239"/>
              <a:gd name="T18" fmla="*/ 114 w 136"/>
              <a:gd name="T19" fmla="*/ 2 h 239"/>
              <a:gd name="T20" fmla="*/ 124 w 136"/>
              <a:gd name="T21" fmla="*/ 20 h 239"/>
              <a:gd name="T22" fmla="*/ 109 w 136"/>
              <a:gd name="T23" fmla="*/ 81 h 239"/>
              <a:gd name="T24" fmla="*/ 130 w 136"/>
              <a:gd name="T25" fmla="*/ 134 h 239"/>
              <a:gd name="T26" fmla="*/ 122 w 136"/>
              <a:gd name="T27" fmla="*/ 164 h 239"/>
              <a:gd name="T28" fmla="*/ 122 w 136"/>
              <a:gd name="T29" fmla="*/ 164 h 239"/>
              <a:gd name="T30" fmla="*/ 136 w 136"/>
              <a:gd name="T31" fmla="*/ 187 h 239"/>
              <a:gd name="T32" fmla="*/ 131 w 136"/>
              <a:gd name="T33" fmla="*/ 207 h 239"/>
              <a:gd name="T34" fmla="*/ 54 w 136"/>
              <a:gd name="T35" fmla="*/ 187 h 239"/>
              <a:gd name="T36" fmla="*/ 54 w 136"/>
              <a:gd name="T37" fmla="*/ 203 h 239"/>
              <a:gd name="T38" fmla="*/ 36 w 136"/>
              <a:gd name="T39" fmla="*/ 216 h 239"/>
              <a:gd name="T40" fmla="*/ 50 w 136"/>
              <a:gd name="T41" fmla="*/ 239 h 239"/>
              <a:gd name="T42" fmla="*/ 54 w 136"/>
              <a:gd name="T43" fmla="*/ 239 h 239"/>
              <a:gd name="T44" fmla="*/ 54 w 136"/>
              <a:gd name="T45" fmla="*/ 203 h 239"/>
              <a:gd name="T46" fmla="*/ 54 w 136"/>
              <a:gd name="T47" fmla="*/ 82 h 239"/>
              <a:gd name="T48" fmla="*/ 54 w 136"/>
              <a:gd name="T49" fmla="*/ 187 h 239"/>
              <a:gd name="T50" fmla="*/ 0 w 136"/>
              <a:gd name="T51" fmla="*/ 173 h 239"/>
              <a:gd name="T52" fmla="*/ 5 w 136"/>
              <a:gd name="T53" fmla="*/ 152 h 239"/>
              <a:gd name="T54" fmla="*/ 29 w 136"/>
              <a:gd name="T55" fmla="*/ 140 h 239"/>
              <a:gd name="T56" fmla="*/ 37 w 136"/>
              <a:gd name="T57" fmla="*/ 109 h 239"/>
              <a:gd name="T58" fmla="*/ 54 w 136"/>
              <a:gd name="T59" fmla="*/ 82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6" h="239">
                <a:moveTo>
                  <a:pt x="59" y="203"/>
                </a:moveTo>
                <a:cubicBezTo>
                  <a:pt x="57" y="203"/>
                  <a:pt x="56" y="203"/>
                  <a:pt x="54" y="203"/>
                </a:cubicBezTo>
                <a:cubicBezTo>
                  <a:pt x="54" y="239"/>
                  <a:pt x="54" y="239"/>
                  <a:pt x="54" y="239"/>
                </a:cubicBezTo>
                <a:cubicBezTo>
                  <a:pt x="62" y="239"/>
                  <a:pt x="70" y="234"/>
                  <a:pt x="72" y="226"/>
                </a:cubicBezTo>
                <a:cubicBezTo>
                  <a:pt x="74" y="216"/>
                  <a:pt x="69" y="206"/>
                  <a:pt x="59" y="203"/>
                </a:cubicBezTo>
                <a:close/>
                <a:moveTo>
                  <a:pt x="54" y="187"/>
                </a:moveTo>
                <a:cubicBezTo>
                  <a:pt x="54" y="82"/>
                  <a:pt x="54" y="82"/>
                  <a:pt x="54" y="82"/>
                </a:cubicBezTo>
                <a:cubicBezTo>
                  <a:pt x="62" y="76"/>
                  <a:pt x="71" y="74"/>
                  <a:pt x="81" y="74"/>
                </a:cubicBezTo>
                <a:cubicBezTo>
                  <a:pt x="97" y="13"/>
                  <a:pt x="97" y="13"/>
                  <a:pt x="97" y="13"/>
                </a:cubicBezTo>
                <a:cubicBezTo>
                  <a:pt x="99" y="5"/>
                  <a:pt x="107" y="0"/>
                  <a:pt x="114" y="2"/>
                </a:cubicBezTo>
                <a:cubicBezTo>
                  <a:pt x="122" y="4"/>
                  <a:pt x="126" y="12"/>
                  <a:pt x="124" y="20"/>
                </a:cubicBezTo>
                <a:cubicBezTo>
                  <a:pt x="109" y="81"/>
                  <a:pt x="109" y="81"/>
                  <a:pt x="109" y="81"/>
                </a:cubicBezTo>
                <a:cubicBezTo>
                  <a:pt x="125" y="90"/>
                  <a:pt x="136" y="109"/>
                  <a:pt x="130" y="134"/>
                </a:cubicBezTo>
                <a:cubicBezTo>
                  <a:pt x="130" y="134"/>
                  <a:pt x="125" y="154"/>
                  <a:pt x="122" y="164"/>
                </a:cubicBezTo>
                <a:cubicBezTo>
                  <a:pt x="122" y="164"/>
                  <a:pt x="122" y="164"/>
                  <a:pt x="122" y="164"/>
                </a:cubicBezTo>
                <a:cubicBezTo>
                  <a:pt x="118" y="178"/>
                  <a:pt x="136" y="187"/>
                  <a:pt x="136" y="187"/>
                </a:cubicBezTo>
                <a:cubicBezTo>
                  <a:pt x="131" y="207"/>
                  <a:pt x="131" y="207"/>
                  <a:pt x="131" y="207"/>
                </a:cubicBezTo>
                <a:lnTo>
                  <a:pt x="54" y="187"/>
                </a:lnTo>
                <a:close/>
                <a:moveTo>
                  <a:pt x="54" y="203"/>
                </a:moveTo>
                <a:cubicBezTo>
                  <a:pt x="46" y="203"/>
                  <a:pt x="38" y="208"/>
                  <a:pt x="36" y="216"/>
                </a:cubicBezTo>
                <a:cubicBezTo>
                  <a:pt x="34" y="226"/>
                  <a:pt x="40" y="236"/>
                  <a:pt x="50" y="239"/>
                </a:cubicBezTo>
                <a:cubicBezTo>
                  <a:pt x="51" y="239"/>
                  <a:pt x="53" y="239"/>
                  <a:pt x="54" y="239"/>
                </a:cubicBezTo>
                <a:cubicBezTo>
                  <a:pt x="54" y="203"/>
                  <a:pt x="54" y="203"/>
                  <a:pt x="54" y="203"/>
                </a:cubicBezTo>
                <a:close/>
                <a:moveTo>
                  <a:pt x="54" y="82"/>
                </a:moveTo>
                <a:cubicBezTo>
                  <a:pt x="54" y="187"/>
                  <a:pt x="54" y="187"/>
                  <a:pt x="54" y="187"/>
                </a:cubicBezTo>
                <a:cubicBezTo>
                  <a:pt x="0" y="173"/>
                  <a:pt x="0" y="173"/>
                  <a:pt x="0" y="173"/>
                </a:cubicBezTo>
                <a:cubicBezTo>
                  <a:pt x="5" y="152"/>
                  <a:pt x="5" y="152"/>
                  <a:pt x="5" y="152"/>
                </a:cubicBezTo>
                <a:cubicBezTo>
                  <a:pt x="5" y="152"/>
                  <a:pt x="25" y="154"/>
                  <a:pt x="29" y="140"/>
                </a:cubicBezTo>
                <a:cubicBezTo>
                  <a:pt x="32" y="128"/>
                  <a:pt x="37" y="109"/>
                  <a:pt x="37" y="109"/>
                </a:cubicBezTo>
                <a:cubicBezTo>
                  <a:pt x="40" y="97"/>
                  <a:pt x="46" y="88"/>
                  <a:pt x="54" y="82"/>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12" name="Freeform 74"/>
          <p:cNvSpPr>
            <a:spLocks noEditPoints="1"/>
          </p:cNvSpPr>
          <p:nvPr/>
        </p:nvSpPr>
        <p:spPr bwMode="auto">
          <a:xfrm>
            <a:off x="5801836" y="1348840"/>
            <a:ext cx="282105" cy="345191"/>
          </a:xfrm>
          <a:custGeom>
            <a:avLst/>
            <a:gdLst>
              <a:gd name="T0" fmla="*/ 172 w 172"/>
              <a:gd name="T1" fmla="*/ 9 h 211"/>
              <a:gd name="T2" fmla="*/ 121 w 172"/>
              <a:gd name="T3" fmla="*/ 37 h 211"/>
              <a:gd name="T4" fmla="*/ 143 w 172"/>
              <a:gd name="T5" fmla="*/ 211 h 211"/>
              <a:gd name="T6" fmla="*/ 124 w 172"/>
              <a:gd name="T7" fmla="*/ 165 h 211"/>
              <a:gd name="T8" fmla="*/ 131 w 172"/>
              <a:gd name="T9" fmla="*/ 108 h 211"/>
              <a:gd name="T10" fmla="*/ 121 w 172"/>
              <a:gd name="T11" fmla="*/ 86 h 211"/>
              <a:gd name="T12" fmla="*/ 129 w 172"/>
              <a:gd name="T13" fmla="*/ 146 h 211"/>
              <a:gd name="T14" fmla="*/ 127 w 172"/>
              <a:gd name="T15" fmla="*/ 116 h 211"/>
              <a:gd name="T16" fmla="*/ 121 w 172"/>
              <a:gd name="T17" fmla="*/ 156 h 211"/>
              <a:gd name="T18" fmla="*/ 121 w 172"/>
              <a:gd name="T19" fmla="*/ 9 h 211"/>
              <a:gd name="T20" fmla="*/ 98 w 172"/>
              <a:gd name="T21" fmla="*/ 37 h 211"/>
              <a:gd name="T22" fmla="*/ 110 w 172"/>
              <a:gd name="T23" fmla="*/ 88 h 211"/>
              <a:gd name="T24" fmla="*/ 100 w 172"/>
              <a:gd name="T25" fmla="*/ 81 h 211"/>
              <a:gd name="T26" fmla="*/ 121 w 172"/>
              <a:gd name="T27" fmla="*/ 211 h 211"/>
              <a:gd name="T28" fmla="*/ 101 w 172"/>
              <a:gd name="T29" fmla="*/ 163 h 211"/>
              <a:gd name="T30" fmla="*/ 121 w 172"/>
              <a:gd name="T31" fmla="*/ 211 h 211"/>
              <a:gd name="T32" fmla="*/ 113 w 172"/>
              <a:gd name="T33" fmla="*/ 148 h 211"/>
              <a:gd name="T34" fmla="*/ 121 w 172"/>
              <a:gd name="T35" fmla="*/ 156 h 211"/>
              <a:gd name="T36" fmla="*/ 98 w 172"/>
              <a:gd name="T37" fmla="*/ 0 h 211"/>
              <a:gd name="T38" fmla="*/ 71 w 172"/>
              <a:gd name="T39" fmla="*/ 0 h 211"/>
              <a:gd name="T40" fmla="*/ 98 w 172"/>
              <a:gd name="T41" fmla="*/ 80 h 211"/>
              <a:gd name="T42" fmla="*/ 71 w 172"/>
              <a:gd name="T43" fmla="*/ 37 h 211"/>
              <a:gd name="T44" fmla="*/ 71 w 172"/>
              <a:gd name="T45" fmla="*/ 166 h 211"/>
              <a:gd name="T46" fmla="*/ 98 w 172"/>
              <a:gd name="T47" fmla="*/ 141 h 211"/>
              <a:gd name="T48" fmla="*/ 98 w 172"/>
              <a:gd name="T49" fmla="*/ 160 h 211"/>
              <a:gd name="T50" fmla="*/ 74 w 172"/>
              <a:gd name="T51" fmla="*/ 124 h 211"/>
              <a:gd name="T52" fmla="*/ 71 w 172"/>
              <a:gd name="T53" fmla="*/ 118 h 211"/>
              <a:gd name="T54" fmla="*/ 71 w 172"/>
              <a:gd name="T55" fmla="*/ 98 h 211"/>
              <a:gd name="T56" fmla="*/ 71 w 172"/>
              <a:gd name="T57" fmla="*/ 0 h 211"/>
              <a:gd name="T58" fmla="*/ 60 w 172"/>
              <a:gd name="T59" fmla="*/ 0 h 211"/>
              <a:gd name="T60" fmla="*/ 71 w 172"/>
              <a:gd name="T61" fmla="*/ 88 h 211"/>
              <a:gd name="T62" fmla="*/ 60 w 172"/>
              <a:gd name="T63" fmla="*/ 37 h 211"/>
              <a:gd name="T64" fmla="*/ 60 w 172"/>
              <a:gd name="T65" fmla="*/ 120 h 211"/>
              <a:gd name="T66" fmla="*/ 65 w 172"/>
              <a:gd name="T67" fmla="*/ 166 h 211"/>
              <a:gd name="T68" fmla="*/ 71 w 172"/>
              <a:gd name="T69" fmla="*/ 98 h 211"/>
              <a:gd name="T70" fmla="*/ 71 w 172"/>
              <a:gd name="T71" fmla="*/ 98 h 211"/>
              <a:gd name="T72" fmla="*/ 60 w 172"/>
              <a:gd name="T73" fmla="*/ 9 h 211"/>
              <a:gd name="T74" fmla="*/ 12 w 172"/>
              <a:gd name="T75" fmla="*/ 23 h 211"/>
              <a:gd name="T76" fmla="*/ 60 w 172"/>
              <a:gd name="T77" fmla="*/ 100 h 211"/>
              <a:gd name="T78" fmla="*/ 28 w 172"/>
              <a:gd name="T79" fmla="*/ 118 h 211"/>
              <a:gd name="T80" fmla="*/ 29 w 172"/>
              <a:gd name="T81" fmla="*/ 134 h 211"/>
              <a:gd name="T82" fmla="*/ 34 w 172"/>
              <a:gd name="T83" fmla="*/ 127 h 211"/>
              <a:gd name="T84" fmla="*/ 47 w 172"/>
              <a:gd name="T85" fmla="*/ 120 h 211"/>
              <a:gd name="T86" fmla="*/ 36 w 172"/>
              <a:gd name="T87" fmla="*/ 178 h 211"/>
              <a:gd name="T88" fmla="*/ 45 w 172"/>
              <a:gd name="T89" fmla="*/ 163 h 211"/>
              <a:gd name="T90" fmla="*/ 60 w 172"/>
              <a:gd name="T91" fmla="*/ 211 h 211"/>
              <a:gd name="T92" fmla="*/ 0 w 172"/>
              <a:gd name="T93" fmla="*/ 2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2" h="211">
                <a:moveTo>
                  <a:pt x="121" y="0"/>
                </a:moveTo>
                <a:cubicBezTo>
                  <a:pt x="172" y="0"/>
                  <a:pt x="172" y="0"/>
                  <a:pt x="172" y="0"/>
                </a:cubicBezTo>
                <a:cubicBezTo>
                  <a:pt x="172" y="9"/>
                  <a:pt x="172" y="9"/>
                  <a:pt x="172" y="9"/>
                </a:cubicBezTo>
                <a:cubicBezTo>
                  <a:pt x="121" y="9"/>
                  <a:pt x="121" y="9"/>
                  <a:pt x="121" y="9"/>
                </a:cubicBezTo>
                <a:cubicBezTo>
                  <a:pt x="121" y="0"/>
                  <a:pt x="121" y="0"/>
                  <a:pt x="121" y="0"/>
                </a:cubicBezTo>
                <a:close/>
                <a:moveTo>
                  <a:pt x="121" y="37"/>
                </a:moveTo>
                <a:cubicBezTo>
                  <a:pt x="172" y="37"/>
                  <a:pt x="172" y="37"/>
                  <a:pt x="172" y="37"/>
                </a:cubicBezTo>
                <a:cubicBezTo>
                  <a:pt x="172" y="183"/>
                  <a:pt x="172" y="183"/>
                  <a:pt x="172" y="183"/>
                </a:cubicBezTo>
                <a:cubicBezTo>
                  <a:pt x="172" y="198"/>
                  <a:pt x="159" y="211"/>
                  <a:pt x="143" y="211"/>
                </a:cubicBezTo>
                <a:cubicBezTo>
                  <a:pt x="121" y="211"/>
                  <a:pt x="121" y="211"/>
                  <a:pt x="121" y="211"/>
                </a:cubicBezTo>
                <a:cubicBezTo>
                  <a:pt x="121" y="166"/>
                  <a:pt x="121" y="166"/>
                  <a:pt x="121" y="166"/>
                </a:cubicBezTo>
                <a:cubicBezTo>
                  <a:pt x="122" y="166"/>
                  <a:pt x="123" y="166"/>
                  <a:pt x="124" y="165"/>
                </a:cubicBezTo>
                <a:cubicBezTo>
                  <a:pt x="130" y="163"/>
                  <a:pt x="134" y="159"/>
                  <a:pt x="138" y="153"/>
                </a:cubicBezTo>
                <a:cubicBezTo>
                  <a:pt x="142" y="145"/>
                  <a:pt x="145" y="137"/>
                  <a:pt x="145" y="128"/>
                </a:cubicBezTo>
                <a:cubicBezTo>
                  <a:pt x="145" y="115"/>
                  <a:pt x="140" y="108"/>
                  <a:pt x="131" y="108"/>
                </a:cubicBezTo>
                <a:cubicBezTo>
                  <a:pt x="128" y="108"/>
                  <a:pt x="125" y="109"/>
                  <a:pt x="121" y="111"/>
                </a:cubicBezTo>
                <a:cubicBezTo>
                  <a:pt x="127" y="85"/>
                  <a:pt x="127" y="85"/>
                  <a:pt x="127" y="85"/>
                </a:cubicBezTo>
                <a:cubicBezTo>
                  <a:pt x="121" y="86"/>
                  <a:pt x="121" y="86"/>
                  <a:pt x="121" y="86"/>
                </a:cubicBezTo>
                <a:cubicBezTo>
                  <a:pt x="121" y="37"/>
                  <a:pt x="121" y="37"/>
                  <a:pt x="121" y="37"/>
                </a:cubicBezTo>
                <a:close/>
                <a:moveTo>
                  <a:pt x="121" y="156"/>
                </a:moveTo>
                <a:cubicBezTo>
                  <a:pt x="123" y="155"/>
                  <a:pt x="126" y="152"/>
                  <a:pt x="129" y="146"/>
                </a:cubicBezTo>
                <a:cubicBezTo>
                  <a:pt x="131" y="140"/>
                  <a:pt x="133" y="134"/>
                  <a:pt x="133" y="129"/>
                </a:cubicBezTo>
                <a:cubicBezTo>
                  <a:pt x="133" y="123"/>
                  <a:pt x="132" y="119"/>
                  <a:pt x="129" y="117"/>
                </a:cubicBezTo>
                <a:cubicBezTo>
                  <a:pt x="129" y="117"/>
                  <a:pt x="128" y="116"/>
                  <a:pt x="127" y="116"/>
                </a:cubicBezTo>
                <a:cubicBezTo>
                  <a:pt x="126" y="116"/>
                  <a:pt x="124" y="117"/>
                  <a:pt x="123" y="117"/>
                </a:cubicBezTo>
                <a:cubicBezTo>
                  <a:pt x="122" y="117"/>
                  <a:pt x="121" y="117"/>
                  <a:pt x="121" y="118"/>
                </a:cubicBezTo>
                <a:lnTo>
                  <a:pt x="121" y="156"/>
                </a:lnTo>
                <a:close/>
                <a:moveTo>
                  <a:pt x="98" y="0"/>
                </a:moveTo>
                <a:cubicBezTo>
                  <a:pt x="121" y="0"/>
                  <a:pt x="121" y="0"/>
                  <a:pt x="121" y="0"/>
                </a:cubicBezTo>
                <a:cubicBezTo>
                  <a:pt x="121" y="9"/>
                  <a:pt x="121" y="9"/>
                  <a:pt x="121" y="9"/>
                </a:cubicBezTo>
                <a:cubicBezTo>
                  <a:pt x="98" y="9"/>
                  <a:pt x="98" y="9"/>
                  <a:pt x="98" y="9"/>
                </a:cubicBezTo>
                <a:cubicBezTo>
                  <a:pt x="98" y="0"/>
                  <a:pt x="98" y="0"/>
                  <a:pt x="98" y="0"/>
                </a:cubicBezTo>
                <a:close/>
                <a:moveTo>
                  <a:pt x="98" y="37"/>
                </a:moveTo>
                <a:cubicBezTo>
                  <a:pt x="121" y="37"/>
                  <a:pt x="121" y="37"/>
                  <a:pt x="121" y="37"/>
                </a:cubicBezTo>
                <a:cubicBezTo>
                  <a:pt x="121" y="86"/>
                  <a:pt x="121" y="86"/>
                  <a:pt x="121" y="86"/>
                </a:cubicBezTo>
                <a:cubicBezTo>
                  <a:pt x="110" y="88"/>
                  <a:pt x="110" y="88"/>
                  <a:pt x="110" y="88"/>
                </a:cubicBezTo>
                <a:cubicBezTo>
                  <a:pt x="98" y="141"/>
                  <a:pt x="98" y="141"/>
                  <a:pt x="98" y="141"/>
                </a:cubicBezTo>
                <a:cubicBezTo>
                  <a:pt x="98" y="90"/>
                  <a:pt x="98" y="90"/>
                  <a:pt x="98" y="90"/>
                </a:cubicBezTo>
                <a:cubicBezTo>
                  <a:pt x="100" y="81"/>
                  <a:pt x="100" y="81"/>
                  <a:pt x="100" y="81"/>
                </a:cubicBezTo>
                <a:cubicBezTo>
                  <a:pt x="100" y="81"/>
                  <a:pt x="99" y="81"/>
                  <a:pt x="98" y="80"/>
                </a:cubicBezTo>
                <a:cubicBezTo>
                  <a:pt x="98" y="37"/>
                  <a:pt x="98" y="37"/>
                  <a:pt x="98" y="37"/>
                </a:cubicBezTo>
                <a:close/>
                <a:moveTo>
                  <a:pt x="121" y="211"/>
                </a:moveTo>
                <a:cubicBezTo>
                  <a:pt x="98" y="211"/>
                  <a:pt x="98" y="211"/>
                  <a:pt x="98" y="211"/>
                </a:cubicBezTo>
                <a:cubicBezTo>
                  <a:pt x="98" y="160"/>
                  <a:pt x="98" y="160"/>
                  <a:pt x="98" y="160"/>
                </a:cubicBezTo>
                <a:cubicBezTo>
                  <a:pt x="99" y="161"/>
                  <a:pt x="100" y="162"/>
                  <a:pt x="101" y="163"/>
                </a:cubicBezTo>
                <a:cubicBezTo>
                  <a:pt x="103" y="166"/>
                  <a:pt x="107" y="167"/>
                  <a:pt x="112" y="167"/>
                </a:cubicBezTo>
                <a:cubicBezTo>
                  <a:pt x="115" y="167"/>
                  <a:pt x="118" y="167"/>
                  <a:pt x="121" y="166"/>
                </a:cubicBezTo>
                <a:cubicBezTo>
                  <a:pt x="121" y="211"/>
                  <a:pt x="121" y="211"/>
                  <a:pt x="121" y="211"/>
                </a:cubicBezTo>
                <a:close/>
                <a:moveTo>
                  <a:pt x="121" y="118"/>
                </a:moveTo>
                <a:cubicBezTo>
                  <a:pt x="120" y="118"/>
                  <a:pt x="120" y="118"/>
                  <a:pt x="120" y="119"/>
                </a:cubicBezTo>
                <a:cubicBezTo>
                  <a:pt x="113" y="148"/>
                  <a:pt x="113" y="148"/>
                  <a:pt x="113" y="148"/>
                </a:cubicBezTo>
                <a:cubicBezTo>
                  <a:pt x="113" y="149"/>
                  <a:pt x="113" y="150"/>
                  <a:pt x="113" y="151"/>
                </a:cubicBezTo>
                <a:cubicBezTo>
                  <a:pt x="113" y="154"/>
                  <a:pt x="115" y="156"/>
                  <a:pt x="119" y="156"/>
                </a:cubicBezTo>
                <a:cubicBezTo>
                  <a:pt x="120" y="156"/>
                  <a:pt x="120" y="156"/>
                  <a:pt x="121" y="156"/>
                </a:cubicBezTo>
                <a:lnTo>
                  <a:pt x="121" y="118"/>
                </a:lnTo>
                <a:close/>
                <a:moveTo>
                  <a:pt x="71" y="0"/>
                </a:moveTo>
                <a:cubicBezTo>
                  <a:pt x="98" y="0"/>
                  <a:pt x="98" y="0"/>
                  <a:pt x="98" y="0"/>
                </a:cubicBezTo>
                <a:cubicBezTo>
                  <a:pt x="98" y="9"/>
                  <a:pt x="98" y="9"/>
                  <a:pt x="98" y="9"/>
                </a:cubicBezTo>
                <a:cubicBezTo>
                  <a:pt x="71" y="9"/>
                  <a:pt x="71" y="9"/>
                  <a:pt x="71" y="9"/>
                </a:cubicBezTo>
                <a:cubicBezTo>
                  <a:pt x="71" y="0"/>
                  <a:pt x="71" y="0"/>
                  <a:pt x="71" y="0"/>
                </a:cubicBezTo>
                <a:close/>
                <a:moveTo>
                  <a:pt x="71" y="37"/>
                </a:moveTo>
                <a:cubicBezTo>
                  <a:pt x="98" y="37"/>
                  <a:pt x="98" y="37"/>
                  <a:pt x="98" y="37"/>
                </a:cubicBezTo>
                <a:cubicBezTo>
                  <a:pt x="98" y="80"/>
                  <a:pt x="98" y="80"/>
                  <a:pt x="98" y="80"/>
                </a:cubicBezTo>
                <a:cubicBezTo>
                  <a:pt x="96" y="80"/>
                  <a:pt x="94" y="80"/>
                  <a:pt x="91" y="80"/>
                </a:cubicBezTo>
                <a:cubicBezTo>
                  <a:pt x="85" y="80"/>
                  <a:pt x="78" y="83"/>
                  <a:pt x="71" y="88"/>
                </a:cubicBezTo>
                <a:cubicBezTo>
                  <a:pt x="71" y="37"/>
                  <a:pt x="71" y="37"/>
                  <a:pt x="71" y="37"/>
                </a:cubicBezTo>
                <a:close/>
                <a:moveTo>
                  <a:pt x="98" y="211"/>
                </a:moveTo>
                <a:cubicBezTo>
                  <a:pt x="71" y="211"/>
                  <a:pt x="71" y="211"/>
                  <a:pt x="71" y="211"/>
                </a:cubicBezTo>
                <a:cubicBezTo>
                  <a:pt x="71" y="166"/>
                  <a:pt x="71" y="166"/>
                  <a:pt x="71" y="166"/>
                </a:cubicBezTo>
                <a:cubicBezTo>
                  <a:pt x="82" y="166"/>
                  <a:pt x="82" y="166"/>
                  <a:pt x="82" y="166"/>
                </a:cubicBezTo>
                <a:cubicBezTo>
                  <a:pt x="98" y="90"/>
                  <a:pt x="98" y="90"/>
                  <a:pt x="98" y="90"/>
                </a:cubicBezTo>
                <a:cubicBezTo>
                  <a:pt x="98" y="141"/>
                  <a:pt x="98" y="141"/>
                  <a:pt x="98" y="141"/>
                </a:cubicBezTo>
                <a:cubicBezTo>
                  <a:pt x="97" y="146"/>
                  <a:pt x="97" y="146"/>
                  <a:pt x="97" y="146"/>
                </a:cubicBezTo>
                <a:cubicBezTo>
                  <a:pt x="97" y="148"/>
                  <a:pt x="97" y="150"/>
                  <a:pt x="97" y="152"/>
                </a:cubicBezTo>
                <a:cubicBezTo>
                  <a:pt x="97" y="155"/>
                  <a:pt x="97" y="158"/>
                  <a:pt x="98" y="160"/>
                </a:cubicBezTo>
                <a:cubicBezTo>
                  <a:pt x="98" y="211"/>
                  <a:pt x="98" y="211"/>
                  <a:pt x="98" y="211"/>
                </a:cubicBezTo>
                <a:close/>
                <a:moveTo>
                  <a:pt x="71" y="137"/>
                </a:moveTo>
                <a:cubicBezTo>
                  <a:pt x="74" y="124"/>
                  <a:pt x="74" y="124"/>
                  <a:pt x="74" y="124"/>
                </a:cubicBezTo>
                <a:cubicBezTo>
                  <a:pt x="73" y="124"/>
                  <a:pt x="72" y="124"/>
                  <a:pt x="71" y="123"/>
                </a:cubicBezTo>
                <a:cubicBezTo>
                  <a:pt x="71" y="137"/>
                  <a:pt x="71" y="137"/>
                  <a:pt x="71" y="137"/>
                </a:cubicBezTo>
                <a:close/>
                <a:moveTo>
                  <a:pt x="71" y="118"/>
                </a:moveTo>
                <a:cubicBezTo>
                  <a:pt x="73" y="118"/>
                  <a:pt x="74" y="119"/>
                  <a:pt x="75" y="119"/>
                </a:cubicBezTo>
                <a:cubicBezTo>
                  <a:pt x="82" y="88"/>
                  <a:pt x="82" y="88"/>
                  <a:pt x="82" y="88"/>
                </a:cubicBezTo>
                <a:cubicBezTo>
                  <a:pt x="79" y="90"/>
                  <a:pt x="75" y="93"/>
                  <a:pt x="71" y="98"/>
                </a:cubicBezTo>
                <a:lnTo>
                  <a:pt x="71" y="118"/>
                </a:lnTo>
                <a:close/>
                <a:moveTo>
                  <a:pt x="60" y="0"/>
                </a:moveTo>
                <a:cubicBezTo>
                  <a:pt x="71" y="0"/>
                  <a:pt x="71" y="0"/>
                  <a:pt x="71" y="0"/>
                </a:cubicBezTo>
                <a:cubicBezTo>
                  <a:pt x="71" y="9"/>
                  <a:pt x="71" y="9"/>
                  <a:pt x="71" y="9"/>
                </a:cubicBezTo>
                <a:cubicBezTo>
                  <a:pt x="60" y="9"/>
                  <a:pt x="60" y="9"/>
                  <a:pt x="60" y="9"/>
                </a:cubicBezTo>
                <a:cubicBezTo>
                  <a:pt x="60" y="0"/>
                  <a:pt x="60" y="0"/>
                  <a:pt x="60" y="0"/>
                </a:cubicBezTo>
                <a:close/>
                <a:moveTo>
                  <a:pt x="60" y="37"/>
                </a:moveTo>
                <a:cubicBezTo>
                  <a:pt x="71" y="37"/>
                  <a:pt x="71" y="37"/>
                  <a:pt x="71" y="37"/>
                </a:cubicBezTo>
                <a:cubicBezTo>
                  <a:pt x="71" y="88"/>
                  <a:pt x="71" y="88"/>
                  <a:pt x="71" y="88"/>
                </a:cubicBezTo>
                <a:cubicBezTo>
                  <a:pt x="71" y="89"/>
                  <a:pt x="71" y="89"/>
                  <a:pt x="71" y="89"/>
                </a:cubicBezTo>
                <a:cubicBezTo>
                  <a:pt x="67" y="92"/>
                  <a:pt x="64" y="96"/>
                  <a:pt x="60" y="100"/>
                </a:cubicBezTo>
                <a:cubicBezTo>
                  <a:pt x="60" y="37"/>
                  <a:pt x="60" y="37"/>
                  <a:pt x="60" y="37"/>
                </a:cubicBezTo>
                <a:close/>
                <a:moveTo>
                  <a:pt x="71" y="211"/>
                </a:moveTo>
                <a:cubicBezTo>
                  <a:pt x="60" y="211"/>
                  <a:pt x="60" y="211"/>
                  <a:pt x="60" y="211"/>
                </a:cubicBezTo>
                <a:cubicBezTo>
                  <a:pt x="60" y="120"/>
                  <a:pt x="60" y="120"/>
                  <a:pt x="60" y="120"/>
                </a:cubicBezTo>
                <a:cubicBezTo>
                  <a:pt x="64" y="121"/>
                  <a:pt x="68" y="122"/>
                  <a:pt x="71" y="123"/>
                </a:cubicBezTo>
                <a:cubicBezTo>
                  <a:pt x="71" y="137"/>
                  <a:pt x="71" y="137"/>
                  <a:pt x="71" y="137"/>
                </a:cubicBezTo>
                <a:cubicBezTo>
                  <a:pt x="65" y="166"/>
                  <a:pt x="65" y="166"/>
                  <a:pt x="65" y="166"/>
                </a:cubicBezTo>
                <a:cubicBezTo>
                  <a:pt x="71" y="166"/>
                  <a:pt x="71" y="166"/>
                  <a:pt x="71" y="166"/>
                </a:cubicBezTo>
                <a:cubicBezTo>
                  <a:pt x="71" y="211"/>
                  <a:pt x="71" y="211"/>
                  <a:pt x="71" y="211"/>
                </a:cubicBezTo>
                <a:close/>
                <a:moveTo>
                  <a:pt x="71" y="98"/>
                </a:moveTo>
                <a:cubicBezTo>
                  <a:pt x="68" y="102"/>
                  <a:pt x="65" y="108"/>
                  <a:pt x="61" y="115"/>
                </a:cubicBezTo>
                <a:cubicBezTo>
                  <a:pt x="65" y="116"/>
                  <a:pt x="68" y="117"/>
                  <a:pt x="71" y="118"/>
                </a:cubicBezTo>
                <a:lnTo>
                  <a:pt x="71" y="98"/>
                </a:lnTo>
                <a:close/>
                <a:moveTo>
                  <a:pt x="29" y="0"/>
                </a:moveTo>
                <a:cubicBezTo>
                  <a:pt x="60" y="0"/>
                  <a:pt x="60" y="0"/>
                  <a:pt x="60" y="0"/>
                </a:cubicBezTo>
                <a:cubicBezTo>
                  <a:pt x="60" y="9"/>
                  <a:pt x="60" y="9"/>
                  <a:pt x="60" y="9"/>
                </a:cubicBezTo>
                <a:cubicBezTo>
                  <a:pt x="26" y="9"/>
                  <a:pt x="26" y="9"/>
                  <a:pt x="26" y="9"/>
                </a:cubicBezTo>
                <a:cubicBezTo>
                  <a:pt x="18" y="9"/>
                  <a:pt x="12" y="15"/>
                  <a:pt x="12" y="23"/>
                </a:cubicBezTo>
                <a:cubicBezTo>
                  <a:pt x="12" y="23"/>
                  <a:pt x="12" y="23"/>
                  <a:pt x="12" y="23"/>
                </a:cubicBezTo>
                <a:cubicBezTo>
                  <a:pt x="12" y="30"/>
                  <a:pt x="18" y="37"/>
                  <a:pt x="26" y="37"/>
                </a:cubicBezTo>
                <a:cubicBezTo>
                  <a:pt x="60" y="37"/>
                  <a:pt x="60" y="37"/>
                  <a:pt x="60" y="37"/>
                </a:cubicBezTo>
                <a:cubicBezTo>
                  <a:pt x="60" y="100"/>
                  <a:pt x="60" y="100"/>
                  <a:pt x="60" y="100"/>
                </a:cubicBezTo>
                <a:cubicBezTo>
                  <a:pt x="57" y="104"/>
                  <a:pt x="54" y="109"/>
                  <a:pt x="51" y="114"/>
                </a:cubicBezTo>
                <a:cubicBezTo>
                  <a:pt x="48" y="114"/>
                  <a:pt x="46" y="113"/>
                  <a:pt x="45" y="113"/>
                </a:cubicBezTo>
                <a:cubicBezTo>
                  <a:pt x="38" y="113"/>
                  <a:pt x="32" y="115"/>
                  <a:pt x="28" y="118"/>
                </a:cubicBezTo>
                <a:cubicBezTo>
                  <a:pt x="23" y="120"/>
                  <a:pt x="21" y="124"/>
                  <a:pt x="21" y="128"/>
                </a:cubicBezTo>
                <a:cubicBezTo>
                  <a:pt x="21" y="130"/>
                  <a:pt x="22" y="131"/>
                  <a:pt x="23" y="133"/>
                </a:cubicBezTo>
                <a:cubicBezTo>
                  <a:pt x="24" y="134"/>
                  <a:pt x="26" y="134"/>
                  <a:pt x="29" y="134"/>
                </a:cubicBezTo>
                <a:cubicBezTo>
                  <a:pt x="30" y="134"/>
                  <a:pt x="31" y="134"/>
                  <a:pt x="33" y="133"/>
                </a:cubicBezTo>
                <a:cubicBezTo>
                  <a:pt x="34" y="132"/>
                  <a:pt x="35" y="131"/>
                  <a:pt x="35" y="130"/>
                </a:cubicBezTo>
                <a:cubicBezTo>
                  <a:pt x="35" y="129"/>
                  <a:pt x="34" y="128"/>
                  <a:pt x="34" y="127"/>
                </a:cubicBezTo>
                <a:cubicBezTo>
                  <a:pt x="34" y="127"/>
                  <a:pt x="33" y="126"/>
                  <a:pt x="33" y="126"/>
                </a:cubicBezTo>
                <a:cubicBezTo>
                  <a:pt x="34" y="124"/>
                  <a:pt x="35" y="123"/>
                  <a:pt x="38" y="122"/>
                </a:cubicBezTo>
                <a:cubicBezTo>
                  <a:pt x="40" y="121"/>
                  <a:pt x="43" y="120"/>
                  <a:pt x="47" y="120"/>
                </a:cubicBezTo>
                <a:cubicBezTo>
                  <a:pt x="44" y="125"/>
                  <a:pt x="42" y="129"/>
                  <a:pt x="40" y="134"/>
                </a:cubicBezTo>
                <a:cubicBezTo>
                  <a:pt x="33" y="148"/>
                  <a:pt x="30" y="159"/>
                  <a:pt x="30" y="167"/>
                </a:cubicBezTo>
                <a:cubicBezTo>
                  <a:pt x="30" y="173"/>
                  <a:pt x="32" y="176"/>
                  <a:pt x="36" y="178"/>
                </a:cubicBezTo>
                <a:cubicBezTo>
                  <a:pt x="37" y="179"/>
                  <a:pt x="41" y="180"/>
                  <a:pt x="45" y="180"/>
                </a:cubicBezTo>
                <a:cubicBezTo>
                  <a:pt x="44" y="178"/>
                  <a:pt x="44" y="176"/>
                  <a:pt x="44" y="173"/>
                </a:cubicBezTo>
                <a:cubicBezTo>
                  <a:pt x="44" y="170"/>
                  <a:pt x="44" y="167"/>
                  <a:pt x="45" y="163"/>
                </a:cubicBezTo>
                <a:cubicBezTo>
                  <a:pt x="47" y="150"/>
                  <a:pt x="52" y="136"/>
                  <a:pt x="59" y="120"/>
                </a:cubicBezTo>
                <a:cubicBezTo>
                  <a:pt x="59" y="120"/>
                  <a:pt x="60" y="120"/>
                  <a:pt x="60" y="120"/>
                </a:cubicBezTo>
                <a:cubicBezTo>
                  <a:pt x="60" y="211"/>
                  <a:pt x="60" y="211"/>
                  <a:pt x="60" y="211"/>
                </a:cubicBezTo>
                <a:cubicBezTo>
                  <a:pt x="29" y="211"/>
                  <a:pt x="29" y="211"/>
                  <a:pt x="29" y="211"/>
                </a:cubicBezTo>
                <a:cubicBezTo>
                  <a:pt x="13" y="211"/>
                  <a:pt x="0" y="198"/>
                  <a:pt x="0" y="183"/>
                </a:cubicBezTo>
                <a:cubicBezTo>
                  <a:pt x="0" y="29"/>
                  <a:pt x="0" y="29"/>
                  <a:pt x="0" y="29"/>
                </a:cubicBezTo>
                <a:cubicBezTo>
                  <a:pt x="0" y="13"/>
                  <a:pt x="13" y="0"/>
                  <a:pt x="29"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13" name="Freeform 75"/>
          <p:cNvSpPr>
            <a:spLocks noEditPoints="1"/>
          </p:cNvSpPr>
          <p:nvPr/>
        </p:nvSpPr>
        <p:spPr bwMode="auto">
          <a:xfrm>
            <a:off x="6344621" y="1711885"/>
            <a:ext cx="427323" cy="428513"/>
          </a:xfrm>
          <a:custGeom>
            <a:avLst/>
            <a:gdLst>
              <a:gd name="T0" fmla="*/ 249 w 261"/>
              <a:gd name="T1" fmla="*/ 220 h 262"/>
              <a:gd name="T2" fmla="*/ 261 w 261"/>
              <a:gd name="T3" fmla="*/ 70 h 262"/>
              <a:gd name="T4" fmla="*/ 249 w 261"/>
              <a:gd name="T5" fmla="*/ 70 h 262"/>
              <a:gd name="T6" fmla="*/ 249 w 261"/>
              <a:gd name="T7" fmla="*/ 154 h 262"/>
              <a:gd name="T8" fmla="*/ 227 w 261"/>
              <a:gd name="T9" fmla="*/ 180 h 262"/>
              <a:gd name="T10" fmla="*/ 209 w 261"/>
              <a:gd name="T11" fmla="*/ 262 h 262"/>
              <a:gd name="T12" fmla="*/ 209 w 261"/>
              <a:gd name="T13" fmla="*/ 262 h 262"/>
              <a:gd name="T14" fmla="*/ 209 w 261"/>
              <a:gd name="T15" fmla="*/ 15 h 262"/>
              <a:gd name="T16" fmla="*/ 203 w 261"/>
              <a:gd name="T17" fmla="*/ 28 h 262"/>
              <a:gd name="T18" fmla="*/ 209 w 261"/>
              <a:gd name="T19" fmla="*/ 50 h 262"/>
              <a:gd name="T20" fmla="*/ 201 w 261"/>
              <a:gd name="T21" fmla="*/ 120 h 262"/>
              <a:gd name="T22" fmla="*/ 209 w 261"/>
              <a:gd name="T23" fmla="*/ 197 h 262"/>
              <a:gd name="T24" fmla="*/ 209 w 261"/>
              <a:gd name="T25" fmla="*/ 197 h 262"/>
              <a:gd name="T26" fmla="*/ 195 w 261"/>
              <a:gd name="T27" fmla="*/ 232 h 262"/>
              <a:gd name="T28" fmla="*/ 168 w 261"/>
              <a:gd name="T29" fmla="*/ 36 h 262"/>
              <a:gd name="T30" fmla="*/ 195 w 261"/>
              <a:gd name="T31" fmla="*/ 20 h 262"/>
              <a:gd name="T32" fmla="*/ 195 w 261"/>
              <a:gd name="T33" fmla="*/ 50 h 262"/>
              <a:gd name="T34" fmla="*/ 195 w 261"/>
              <a:gd name="T35" fmla="*/ 120 h 262"/>
              <a:gd name="T36" fmla="*/ 168 w 261"/>
              <a:gd name="T37" fmla="*/ 220 h 262"/>
              <a:gd name="T38" fmla="*/ 192 w 261"/>
              <a:gd name="T39" fmla="*/ 249 h 262"/>
              <a:gd name="T40" fmla="*/ 168 w 261"/>
              <a:gd name="T41" fmla="*/ 21 h 262"/>
              <a:gd name="T42" fmla="*/ 168 w 261"/>
              <a:gd name="T43" fmla="*/ 44 h 262"/>
              <a:gd name="T44" fmla="*/ 135 w 261"/>
              <a:gd name="T45" fmla="*/ 120 h 262"/>
              <a:gd name="T46" fmla="*/ 167 w 261"/>
              <a:gd name="T47" fmla="*/ 198 h 262"/>
              <a:gd name="T48" fmla="*/ 167 w 261"/>
              <a:gd name="T49" fmla="*/ 167 h 262"/>
              <a:gd name="T50" fmla="*/ 130 w 261"/>
              <a:gd name="T51" fmla="*/ 147 h 262"/>
              <a:gd name="T52" fmla="*/ 93 w 261"/>
              <a:gd name="T53" fmla="*/ 44 h 262"/>
              <a:gd name="T54" fmla="*/ 130 w 261"/>
              <a:gd name="T55" fmla="*/ 0 h 262"/>
              <a:gd name="T56" fmla="*/ 126 w 261"/>
              <a:gd name="T57" fmla="*/ 120 h 262"/>
              <a:gd name="T58" fmla="*/ 130 w 261"/>
              <a:gd name="T59" fmla="*/ 159 h 262"/>
              <a:gd name="T60" fmla="*/ 130 w 261"/>
              <a:gd name="T61" fmla="*/ 179 h 262"/>
              <a:gd name="T62" fmla="*/ 130 w 261"/>
              <a:gd name="T63" fmla="*/ 198 h 262"/>
              <a:gd name="T64" fmla="*/ 93 w 261"/>
              <a:gd name="T65" fmla="*/ 3 h 262"/>
              <a:gd name="T66" fmla="*/ 93 w 261"/>
              <a:gd name="T67" fmla="*/ 36 h 262"/>
              <a:gd name="T68" fmla="*/ 67 w 261"/>
              <a:gd name="T69" fmla="*/ 20 h 262"/>
              <a:gd name="T70" fmla="*/ 67 w 261"/>
              <a:gd name="T71" fmla="*/ 70 h 262"/>
              <a:gd name="T72" fmla="*/ 92 w 261"/>
              <a:gd name="T73" fmla="*/ 147 h 262"/>
              <a:gd name="T74" fmla="*/ 92 w 261"/>
              <a:gd name="T75" fmla="*/ 179 h 262"/>
              <a:gd name="T76" fmla="*/ 93 w 261"/>
              <a:gd name="T77" fmla="*/ 198 h 262"/>
              <a:gd name="T78" fmla="*/ 67 w 261"/>
              <a:gd name="T79" fmla="*/ 171 h 262"/>
              <a:gd name="T80" fmla="*/ 69 w 261"/>
              <a:gd name="T81" fmla="*/ 232 h 262"/>
              <a:gd name="T82" fmla="*/ 58 w 261"/>
              <a:gd name="T83" fmla="*/ 28 h 262"/>
              <a:gd name="T84" fmla="*/ 67 w 261"/>
              <a:gd name="T85" fmla="*/ 9 h 262"/>
              <a:gd name="T86" fmla="*/ 67 w 261"/>
              <a:gd name="T87" fmla="*/ 120 h 262"/>
              <a:gd name="T88" fmla="*/ 67 w 261"/>
              <a:gd name="T89" fmla="*/ 188 h 262"/>
              <a:gd name="T90" fmla="*/ 67 w 261"/>
              <a:gd name="T91" fmla="*/ 232 h 262"/>
              <a:gd name="T92" fmla="*/ 67 w 261"/>
              <a:gd name="T93" fmla="*/ 232 h 262"/>
              <a:gd name="T94" fmla="*/ 52 w 261"/>
              <a:gd name="T95" fmla="*/ 50 h 262"/>
              <a:gd name="T96" fmla="*/ 12 w 261"/>
              <a:gd name="T97" fmla="*/ 220 h 262"/>
              <a:gd name="T98" fmla="*/ 52 w 261"/>
              <a:gd name="T99" fmla="*/ 232 h 262"/>
              <a:gd name="T100" fmla="*/ 52 w 261"/>
              <a:gd name="T101" fmla="*/ 232 h 262"/>
              <a:gd name="T102" fmla="*/ 12 w 261"/>
              <a:gd name="T103" fmla="*/ 114 h 262"/>
              <a:gd name="T104" fmla="*/ 0 w 261"/>
              <a:gd name="T105" fmla="*/ 104 h 262"/>
              <a:gd name="T106" fmla="*/ 12 w 261"/>
              <a:gd name="T107" fmla="*/ 15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1" h="262">
                <a:moveTo>
                  <a:pt x="249" y="220"/>
                </a:moveTo>
                <a:cubicBezTo>
                  <a:pt x="249" y="154"/>
                  <a:pt x="249" y="154"/>
                  <a:pt x="249" y="154"/>
                </a:cubicBezTo>
                <a:cubicBezTo>
                  <a:pt x="251" y="157"/>
                  <a:pt x="252" y="160"/>
                  <a:pt x="252" y="164"/>
                </a:cubicBezTo>
                <a:cubicBezTo>
                  <a:pt x="252" y="220"/>
                  <a:pt x="252" y="220"/>
                  <a:pt x="252" y="220"/>
                </a:cubicBezTo>
                <a:cubicBezTo>
                  <a:pt x="249" y="220"/>
                  <a:pt x="249" y="220"/>
                  <a:pt x="249" y="220"/>
                </a:cubicBezTo>
                <a:close/>
                <a:moveTo>
                  <a:pt x="249" y="114"/>
                </a:moveTo>
                <a:cubicBezTo>
                  <a:pt x="249" y="70"/>
                  <a:pt x="249" y="70"/>
                  <a:pt x="249" y="70"/>
                </a:cubicBezTo>
                <a:cubicBezTo>
                  <a:pt x="250" y="70"/>
                  <a:pt x="250" y="70"/>
                  <a:pt x="250" y="69"/>
                </a:cubicBezTo>
                <a:cubicBezTo>
                  <a:pt x="257" y="67"/>
                  <a:pt x="257" y="67"/>
                  <a:pt x="257" y="67"/>
                </a:cubicBezTo>
                <a:cubicBezTo>
                  <a:pt x="259" y="66"/>
                  <a:pt x="261" y="67"/>
                  <a:pt x="261" y="70"/>
                </a:cubicBezTo>
                <a:cubicBezTo>
                  <a:pt x="261" y="104"/>
                  <a:pt x="261" y="104"/>
                  <a:pt x="261" y="104"/>
                </a:cubicBezTo>
                <a:cubicBezTo>
                  <a:pt x="261" y="107"/>
                  <a:pt x="259" y="110"/>
                  <a:pt x="257" y="111"/>
                </a:cubicBezTo>
                <a:cubicBezTo>
                  <a:pt x="250" y="113"/>
                  <a:pt x="250" y="113"/>
                  <a:pt x="250" y="113"/>
                </a:cubicBezTo>
                <a:cubicBezTo>
                  <a:pt x="250" y="114"/>
                  <a:pt x="250" y="114"/>
                  <a:pt x="249" y="114"/>
                </a:cubicBezTo>
                <a:close/>
                <a:moveTo>
                  <a:pt x="249" y="70"/>
                </a:moveTo>
                <a:cubicBezTo>
                  <a:pt x="249" y="114"/>
                  <a:pt x="249" y="114"/>
                  <a:pt x="249" y="114"/>
                </a:cubicBezTo>
                <a:cubicBezTo>
                  <a:pt x="248" y="114"/>
                  <a:pt x="246" y="112"/>
                  <a:pt x="246" y="110"/>
                </a:cubicBezTo>
                <a:cubicBezTo>
                  <a:pt x="246" y="76"/>
                  <a:pt x="246" y="76"/>
                  <a:pt x="246" y="76"/>
                </a:cubicBezTo>
                <a:cubicBezTo>
                  <a:pt x="246" y="74"/>
                  <a:pt x="248" y="71"/>
                  <a:pt x="249" y="70"/>
                </a:cubicBezTo>
                <a:close/>
                <a:moveTo>
                  <a:pt x="249" y="154"/>
                </a:moveTo>
                <a:cubicBezTo>
                  <a:pt x="246" y="150"/>
                  <a:pt x="241" y="146"/>
                  <a:pt x="235" y="146"/>
                </a:cubicBezTo>
                <a:cubicBezTo>
                  <a:pt x="235" y="50"/>
                  <a:pt x="235" y="50"/>
                  <a:pt x="235" y="50"/>
                </a:cubicBezTo>
                <a:cubicBezTo>
                  <a:pt x="209" y="50"/>
                  <a:pt x="209" y="50"/>
                  <a:pt x="209" y="50"/>
                </a:cubicBezTo>
                <a:cubicBezTo>
                  <a:pt x="209" y="162"/>
                  <a:pt x="209" y="162"/>
                  <a:pt x="209" y="162"/>
                </a:cubicBezTo>
                <a:cubicBezTo>
                  <a:pt x="219" y="162"/>
                  <a:pt x="227" y="170"/>
                  <a:pt x="227" y="180"/>
                </a:cubicBezTo>
                <a:cubicBezTo>
                  <a:pt x="227" y="189"/>
                  <a:pt x="219" y="197"/>
                  <a:pt x="209" y="197"/>
                </a:cubicBezTo>
                <a:cubicBezTo>
                  <a:pt x="209" y="220"/>
                  <a:pt x="209" y="220"/>
                  <a:pt x="209" y="220"/>
                </a:cubicBezTo>
                <a:cubicBezTo>
                  <a:pt x="249" y="220"/>
                  <a:pt x="249" y="220"/>
                  <a:pt x="249" y="220"/>
                </a:cubicBezTo>
                <a:cubicBezTo>
                  <a:pt x="249" y="154"/>
                  <a:pt x="249" y="154"/>
                  <a:pt x="249" y="154"/>
                </a:cubicBezTo>
                <a:close/>
                <a:moveTo>
                  <a:pt x="209" y="262"/>
                </a:moveTo>
                <a:cubicBezTo>
                  <a:pt x="209" y="232"/>
                  <a:pt x="209" y="232"/>
                  <a:pt x="209" y="232"/>
                </a:cubicBezTo>
                <a:cubicBezTo>
                  <a:pt x="226" y="232"/>
                  <a:pt x="226" y="232"/>
                  <a:pt x="226" y="232"/>
                </a:cubicBezTo>
                <a:cubicBezTo>
                  <a:pt x="226" y="249"/>
                  <a:pt x="226" y="249"/>
                  <a:pt x="226" y="249"/>
                </a:cubicBezTo>
                <a:cubicBezTo>
                  <a:pt x="226" y="257"/>
                  <a:pt x="220" y="262"/>
                  <a:pt x="213" y="262"/>
                </a:cubicBezTo>
                <a:cubicBezTo>
                  <a:pt x="209" y="262"/>
                  <a:pt x="209" y="262"/>
                  <a:pt x="209" y="262"/>
                </a:cubicBezTo>
                <a:close/>
                <a:moveTo>
                  <a:pt x="209" y="44"/>
                </a:moveTo>
                <a:cubicBezTo>
                  <a:pt x="209" y="15"/>
                  <a:pt x="209" y="15"/>
                  <a:pt x="209" y="15"/>
                </a:cubicBezTo>
                <a:cubicBezTo>
                  <a:pt x="225" y="23"/>
                  <a:pt x="235" y="33"/>
                  <a:pt x="235" y="44"/>
                </a:cubicBezTo>
                <a:lnTo>
                  <a:pt x="209" y="44"/>
                </a:lnTo>
                <a:close/>
                <a:moveTo>
                  <a:pt x="209" y="15"/>
                </a:moveTo>
                <a:cubicBezTo>
                  <a:pt x="209" y="44"/>
                  <a:pt x="209" y="44"/>
                  <a:pt x="209" y="44"/>
                </a:cubicBezTo>
                <a:cubicBezTo>
                  <a:pt x="195" y="44"/>
                  <a:pt x="195" y="44"/>
                  <a:pt x="195" y="44"/>
                </a:cubicBezTo>
                <a:cubicBezTo>
                  <a:pt x="195" y="37"/>
                  <a:pt x="195" y="37"/>
                  <a:pt x="195" y="37"/>
                </a:cubicBezTo>
                <a:cubicBezTo>
                  <a:pt x="195" y="37"/>
                  <a:pt x="195" y="37"/>
                  <a:pt x="195" y="37"/>
                </a:cubicBezTo>
                <a:cubicBezTo>
                  <a:pt x="199" y="37"/>
                  <a:pt x="203" y="33"/>
                  <a:pt x="203" y="28"/>
                </a:cubicBezTo>
                <a:cubicBezTo>
                  <a:pt x="203" y="24"/>
                  <a:pt x="199" y="20"/>
                  <a:pt x="195" y="20"/>
                </a:cubicBezTo>
                <a:cubicBezTo>
                  <a:pt x="195" y="20"/>
                  <a:pt x="195" y="20"/>
                  <a:pt x="195" y="20"/>
                </a:cubicBezTo>
                <a:cubicBezTo>
                  <a:pt x="195" y="9"/>
                  <a:pt x="195" y="9"/>
                  <a:pt x="195" y="9"/>
                </a:cubicBezTo>
                <a:cubicBezTo>
                  <a:pt x="200" y="11"/>
                  <a:pt x="205" y="13"/>
                  <a:pt x="209" y="15"/>
                </a:cubicBezTo>
                <a:close/>
                <a:moveTo>
                  <a:pt x="209" y="50"/>
                </a:moveTo>
                <a:cubicBezTo>
                  <a:pt x="209" y="162"/>
                  <a:pt x="209" y="162"/>
                  <a:pt x="209" y="162"/>
                </a:cubicBezTo>
                <a:cubicBezTo>
                  <a:pt x="209" y="162"/>
                  <a:pt x="209" y="162"/>
                  <a:pt x="209" y="162"/>
                </a:cubicBezTo>
                <a:cubicBezTo>
                  <a:pt x="203" y="162"/>
                  <a:pt x="198" y="166"/>
                  <a:pt x="195" y="171"/>
                </a:cubicBezTo>
                <a:cubicBezTo>
                  <a:pt x="195" y="120"/>
                  <a:pt x="195" y="120"/>
                  <a:pt x="195" y="120"/>
                </a:cubicBezTo>
                <a:cubicBezTo>
                  <a:pt x="201" y="120"/>
                  <a:pt x="201" y="120"/>
                  <a:pt x="201" y="120"/>
                </a:cubicBezTo>
                <a:cubicBezTo>
                  <a:pt x="201" y="70"/>
                  <a:pt x="201" y="70"/>
                  <a:pt x="201" y="70"/>
                </a:cubicBezTo>
                <a:cubicBezTo>
                  <a:pt x="195" y="70"/>
                  <a:pt x="195" y="70"/>
                  <a:pt x="195" y="70"/>
                </a:cubicBezTo>
                <a:cubicBezTo>
                  <a:pt x="195" y="50"/>
                  <a:pt x="195" y="50"/>
                  <a:pt x="195" y="50"/>
                </a:cubicBezTo>
                <a:cubicBezTo>
                  <a:pt x="209" y="50"/>
                  <a:pt x="209" y="50"/>
                  <a:pt x="209" y="50"/>
                </a:cubicBezTo>
                <a:close/>
                <a:moveTo>
                  <a:pt x="209" y="197"/>
                </a:moveTo>
                <a:cubicBezTo>
                  <a:pt x="209" y="220"/>
                  <a:pt x="209" y="220"/>
                  <a:pt x="209" y="220"/>
                </a:cubicBezTo>
                <a:cubicBezTo>
                  <a:pt x="195" y="220"/>
                  <a:pt x="195" y="220"/>
                  <a:pt x="195" y="220"/>
                </a:cubicBezTo>
                <a:cubicBezTo>
                  <a:pt x="195" y="188"/>
                  <a:pt x="195" y="188"/>
                  <a:pt x="195" y="188"/>
                </a:cubicBezTo>
                <a:cubicBezTo>
                  <a:pt x="198" y="193"/>
                  <a:pt x="203" y="197"/>
                  <a:pt x="209" y="197"/>
                </a:cubicBezTo>
                <a:cubicBezTo>
                  <a:pt x="209" y="197"/>
                  <a:pt x="209" y="197"/>
                  <a:pt x="209" y="197"/>
                </a:cubicBezTo>
                <a:close/>
                <a:moveTo>
                  <a:pt x="209" y="232"/>
                </a:moveTo>
                <a:cubicBezTo>
                  <a:pt x="209" y="262"/>
                  <a:pt x="209" y="262"/>
                  <a:pt x="209" y="262"/>
                </a:cubicBezTo>
                <a:cubicBezTo>
                  <a:pt x="206" y="262"/>
                  <a:pt x="206" y="262"/>
                  <a:pt x="206" y="262"/>
                </a:cubicBezTo>
                <a:cubicBezTo>
                  <a:pt x="201" y="262"/>
                  <a:pt x="197" y="260"/>
                  <a:pt x="195" y="257"/>
                </a:cubicBezTo>
                <a:cubicBezTo>
                  <a:pt x="195" y="232"/>
                  <a:pt x="195" y="232"/>
                  <a:pt x="195" y="232"/>
                </a:cubicBezTo>
                <a:lnTo>
                  <a:pt x="209" y="232"/>
                </a:lnTo>
                <a:close/>
                <a:moveTo>
                  <a:pt x="171" y="20"/>
                </a:moveTo>
                <a:cubicBezTo>
                  <a:pt x="175" y="20"/>
                  <a:pt x="179" y="24"/>
                  <a:pt x="179" y="28"/>
                </a:cubicBezTo>
                <a:cubicBezTo>
                  <a:pt x="179" y="33"/>
                  <a:pt x="175" y="37"/>
                  <a:pt x="171" y="37"/>
                </a:cubicBezTo>
                <a:cubicBezTo>
                  <a:pt x="170" y="37"/>
                  <a:pt x="169" y="37"/>
                  <a:pt x="168" y="36"/>
                </a:cubicBezTo>
                <a:cubicBezTo>
                  <a:pt x="168" y="44"/>
                  <a:pt x="168" y="44"/>
                  <a:pt x="168" y="44"/>
                </a:cubicBezTo>
                <a:cubicBezTo>
                  <a:pt x="195" y="44"/>
                  <a:pt x="195" y="44"/>
                  <a:pt x="195" y="44"/>
                </a:cubicBezTo>
                <a:cubicBezTo>
                  <a:pt x="195" y="37"/>
                  <a:pt x="195" y="37"/>
                  <a:pt x="195" y="37"/>
                </a:cubicBezTo>
                <a:cubicBezTo>
                  <a:pt x="190" y="37"/>
                  <a:pt x="186" y="33"/>
                  <a:pt x="186" y="28"/>
                </a:cubicBezTo>
                <a:cubicBezTo>
                  <a:pt x="186" y="24"/>
                  <a:pt x="190" y="20"/>
                  <a:pt x="195" y="20"/>
                </a:cubicBezTo>
                <a:cubicBezTo>
                  <a:pt x="195" y="9"/>
                  <a:pt x="195" y="9"/>
                  <a:pt x="195" y="9"/>
                </a:cubicBezTo>
                <a:cubicBezTo>
                  <a:pt x="187" y="6"/>
                  <a:pt x="178" y="4"/>
                  <a:pt x="168" y="3"/>
                </a:cubicBezTo>
                <a:cubicBezTo>
                  <a:pt x="168" y="21"/>
                  <a:pt x="168" y="21"/>
                  <a:pt x="168" y="21"/>
                </a:cubicBezTo>
                <a:cubicBezTo>
                  <a:pt x="169" y="20"/>
                  <a:pt x="170" y="20"/>
                  <a:pt x="171" y="20"/>
                </a:cubicBezTo>
                <a:close/>
                <a:moveTo>
                  <a:pt x="195" y="50"/>
                </a:moveTo>
                <a:cubicBezTo>
                  <a:pt x="195" y="70"/>
                  <a:pt x="195" y="70"/>
                  <a:pt x="195" y="70"/>
                </a:cubicBezTo>
                <a:cubicBezTo>
                  <a:pt x="168" y="70"/>
                  <a:pt x="168" y="70"/>
                  <a:pt x="168" y="70"/>
                </a:cubicBezTo>
                <a:cubicBezTo>
                  <a:pt x="168" y="50"/>
                  <a:pt x="168" y="50"/>
                  <a:pt x="168" y="50"/>
                </a:cubicBezTo>
                <a:cubicBezTo>
                  <a:pt x="195" y="50"/>
                  <a:pt x="195" y="50"/>
                  <a:pt x="195" y="50"/>
                </a:cubicBezTo>
                <a:close/>
                <a:moveTo>
                  <a:pt x="195" y="120"/>
                </a:moveTo>
                <a:cubicBezTo>
                  <a:pt x="195" y="171"/>
                  <a:pt x="195" y="171"/>
                  <a:pt x="195" y="171"/>
                </a:cubicBezTo>
                <a:cubicBezTo>
                  <a:pt x="193" y="173"/>
                  <a:pt x="192" y="176"/>
                  <a:pt x="192" y="180"/>
                </a:cubicBezTo>
                <a:cubicBezTo>
                  <a:pt x="192" y="183"/>
                  <a:pt x="193" y="186"/>
                  <a:pt x="195" y="188"/>
                </a:cubicBezTo>
                <a:cubicBezTo>
                  <a:pt x="195" y="220"/>
                  <a:pt x="195" y="220"/>
                  <a:pt x="195" y="220"/>
                </a:cubicBezTo>
                <a:cubicBezTo>
                  <a:pt x="168" y="220"/>
                  <a:pt x="168" y="220"/>
                  <a:pt x="168" y="220"/>
                </a:cubicBezTo>
                <a:cubicBezTo>
                  <a:pt x="168" y="120"/>
                  <a:pt x="168" y="120"/>
                  <a:pt x="168" y="120"/>
                </a:cubicBezTo>
                <a:cubicBezTo>
                  <a:pt x="195" y="120"/>
                  <a:pt x="195" y="120"/>
                  <a:pt x="195" y="120"/>
                </a:cubicBezTo>
                <a:close/>
                <a:moveTo>
                  <a:pt x="195" y="232"/>
                </a:moveTo>
                <a:cubicBezTo>
                  <a:pt x="195" y="257"/>
                  <a:pt x="195" y="257"/>
                  <a:pt x="195" y="257"/>
                </a:cubicBezTo>
                <a:cubicBezTo>
                  <a:pt x="193" y="254"/>
                  <a:pt x="192" y="252"/>
                  <a:pt x="192" y="249"/>
                </a:cubicBezTo>
                <a:cubicBezTo>
                  <a:pt x="192" y="232"/>
                  <a:pt x="192" y="232"/>
                  <a:pt x="192" y="232"/>
                </a:cubicBezTo>
                <a:lnTo>
                  <a:pt x="195" y="232"/>
                </a:lnTo>
                <a:close/>
                <a:moveTo>
                  <a:pt x="168" y="36"/>
                </a:moveTo>
                <a:cubicBezTo>
                  <a:pt x="165" y="35"/>
                  <a:pt x="162" y="32"/>
                  <a:pt x="162" y="28"/>
                </a:cubicBezTo>
                <a:cubicBezTo>
                  <a:pt x="162" y="25"/>
                  <a:pt x="165" y="22"/>
                  <a:pt x="168" y="21"/>
                </a:cubicBezTo>
                <a:cubicBezTo>
                  <a:pt x="168" y="3"/>
                  <a:pt x="168" y="3"/>
                  <a:pt x="168" y="3"/>
                </a:cubicBezTo>
                <a:cubicBezTo>
                  <a:pt x="157" y="1"/>
                  <a:pt x="144" y="0"/>
                  <a:pt x="131" y="0"/>
                </a:cubicBezTo>
                <a:cubicBezTo>
                  <a:pt x="130" y="0"/>
                  <a:pt x="130" y="0"/>
                  <a:pt x="130" y="0"/>
                </a:cubicBezTo>
                <a:cubicBezTo>
                  <a:pt x="130" y="44"/>
                  <a:pt x="130" y="44"/>
                  <a:pt x="130" y="44"/>
                </a:cubicBezTo>
                <a:cubicBezTo>
                  <a:pt x="168" y="44"/>
                  <a:pt x="168" y="44"/>
                  <a:pt x="168" y="44"/>
                </a:cubicBezTo>
                <a:cubicBezTo>
                  <a:pt x="168" y="36"/>
                  <a:pt x="168" y="36"/>
                  <a:pt x="168" y="36"/>
                </a:cubicBezTo>
                <a:close/>
                <a:moveTo>
                  <a:pt x="168" y="50"/>
                </a:moveTo>
                <a:cubicBezTo>
                  <a:pt x="168" y="70"/>
                  <a:pt x="168" y="70"/>
                  <a:pt x="168" y="70"/>
                </a:cubicBezTo>
                <a:cubicBezTo>
                  <a:pt x="135" y="70"/>
                  <a:pt x="135" y="70"/>
                  <a:pt x="135" y="70"/>
                </a:cubicBezTo>
                <a:cubicBezTo>
                  <a:pt x="135" y="120"/>
                  <a:pt x="135" y="120"/>
                  <a:pt x="135" y="120"/>
                </a:cubicBezTo>
                <a:cubicBezTo>
                  <a:pt x="168" y="120"/>
                  <a:pt x="168" y="120"/>
                  <a:pt x="168" y="120"/>
                </a:cubicBezTo>
                <a:cubicBezTo>
                  <a:pt x="168" y="220"/>
                  <a:pt x="168" y="220"/>
                  <a:pt x="168" y="220"/>
                </a:cubicBezTo>
                <a:cubicBezTo>
                  <a:pt x="130" y="220"/>
                  <a:pt x="130" y="220"/>
                  <a:pt x="130" y="220"/>
                </a:cubicBezTo>
                <a:cubicBezTo>
                  <a:pt x="130" y="198"/>
                  <a:pt x="130" y="198"/>
                  <a:pt x="130" y="198"/>
                </a:cubicBezTo>
                <a:cubicBezTo>
                  <a:pt x="167" y="198"/>
                  <a:pt x="167" y="198"/>
                  <a:pt x="167" y="198"/>
                </a:cubicBezTo>
                <a:cubicBezTo>
                  <a:pt x="167" y="187"/>
                  <a:pt x="167" y="187"/>
                  <a:pt x="167" y="187"/>
                </a:cubicBezTo>
                <a:cubicBezTo>
                  <a:pt x="130" y="187"/>
                  <a:pt x="130" y="187"/>
                  <a:pt x="130" y="187"/>
                </a:cubicBezTo>
                <a:cubicBezTo>
                  <a:pt x="130" y="179"/>
                  <a:pt x="130" y="179"/>
                  <a:pt x="130" y="179"/>
                </a:cubicBezTo>
                <a:cubicBezTo>
                  <a:pt x="167" y="179"/>
                  <a:pt x="167" y="179"/>
                  <a:pt x="167" y="179"/>
                </a:cubicBezTo>
                <a:cubicBezTo>
                  <a:pt x="167" y="167"/>
                  <a:pt x="167" y="167"/>
                  <a:pt x="167" y="167"/>
                </a:cubicBezTo>
                <a:cubicBezTo>
                  <a:pt x="130" y="167"/>
                  <a:pt x="130" y="167"/>
                  <a:pt x="130" y="167"/>
                </a:cubicBezTo>
                <a:cubicBezTo>
                  <a:pt x="130" y="159"/>
                  <a:pt x="130" y="159"/>
                  <a:pt x="130" y="159"/>
                </a:cubicBezTo>
                <a:cubicBezTo>
                  <a:pt x="167" y="159"/>
                  <a:pt x="167" y="159"/>
                  <a:pt x="167" y="159"/>
                </a:cubicBezTo>
                <a:cubicBezTo>
                  <a:pt x="167" y="147"/>
                  <a:pt x="167" y="147"/>
                  <a:pt x="167" y="147"/>
                </a:cubicBezTo>
                <a:cubicBezTo>
                  <a:pt x="130" y="147"/>
                  <a:pt x="130" y="147"/>
                  <a:pt x="130" y="147"/>
                </a:cubicBezTo>
                <a:cubicBezTo>
                  <a:pt x="130" y="50"/>
                  <a:pt x="130" y="50"/>
                  <a:pt x="130" y="50"/>
                </a:cubicBezTo>
                <a:lnTo>
                  <a:pt x="168" y="50"/>
                </a:lnTo>
                <a:close/>
                <a:moveTo>
                  <a:pt x="130" y="0"/>
                </a:moveTo>
                <a:cubicBezTo>
                  <a:pt x="130" y="44"/>
                  <a:pt x="130" y="44"/>
                  <a:pt x="130" y="44"/>
                </a:cubicBezTo>
                <a:cubicBezTo>
                  <a:pt x="93" y="44"/>
                  <a:pt x="93" y="44"/>
                  <a:pt x="93" y="44"/>
                </a:cubicBezTo>
                <a:cubicBezTo>
                  <a:pt x="93" y="36"/>
                  <a:pt x="93" y="36"/>
                  <a:pt x="93" y="36"/>
                </a:cubicBezTo>
                <a:cubicBezTo>
                  <a:pt x="96" y="35"/>
                  <a:pt x="99" y="32"/>
                  <a:pt x="99" y="28"/>
                </a:cubicBezTo>
                <a:cubicBezTo>
                  <a:pt x="99" y="25"/>
                  <a:pt x="96" y="22"/>
                  <a:pt x="93" y="21"/>
                </a:cubicBezTo>
                <a:cubicBezTo>
                  <a:pt x="93" y="3"/>
                  <a:pt x="93" y="3"/>
                  <a:pt x="93" y="3"/>
                </a:cubicBezTo>
                <a:cubicBezTo>
                  <a:pt x="104" y="1"/>
                  <a:pt x="117" y="0"/>
                  <a:pt x="130" y="0"/>
                </a:cubicBezTo>
                <a:close/>
                <a:moveTo>
                  <a:pt x="130" y="50"/>
                </a:moveTo>
                <a:cubicBezTo>
                  <a:pt x="130" y="147"/>
                  <a:pt x="130" y="147"/>
                  <a:pt x="130" y="147"/>
                </a:cubicBezTo>
                <a:cubicBezTo>
                  <a:pt x="93" y="147"/>
                  <a:pt x="93" y="147"/>
                  <a:pt x="93" y="147"/>
                </a:cubicBezTo>
                <a:cubicBezTo>
                  <a:pt x="93" y="120"/>
                  <a:pt x="93" y="120"/>
                  <a:pt x="93" y="120"/>
                </a:cubicBezTo>
                <a:cubicBezTo>
                  <a:pt x="126" y="120"/>
                  <a:pt x="126" y="120"/>
                  <a:pt x="126" y="120"/>
                </a:cubicBezTo>
                <a:cubicBezTo>
                  <a:pt x="126" y="70"/>
                  <a:pt x="126" y="70"/>
                  <a:pt x="126" y="70"/>
                </a:cubicBezTo>
                <a:cubicBezTo>
                  <a:pt x="93" y="70"/>
                  <a:pt x="93" y="70"/>
                  <a:pt x="93" y="70"/>
                </a:cubicBezTo>
                <a:cubicBezTo>
                  <a:pt x="93" y="50"/>
                  <a:pt x="93" y="50"/>
                  <a:pt x="93" y="50"/>
                </a:cubicBezTo>
                <a:cubicBezTo>
                  <a:pt x="130" y="50"/>
                  <a:pt x="130" y="50"/>
                  <a:pt x="130" y="50"/>
                </a:cubicBezTo>
                <a:close/>
                <a:moveTo>
                  <a:pt x="130" y="159"/>
                </a:moveTo>
                <a:cubicBezTo>
                  <a:pt x="130" y="167"/>
                  <a:pt x="130" y="167"/>
                  <a:pt x="130" y="167"/>
                </a:cubicBezTo>
                <a:cubicBezTo>
                  <a:pt x="93" y="167"/>
                  <a:pt x="93" y="167"/>
                  <a:pt x="93" y="167"/>
                </a:cubicBezTo>
                <a:cubicBezTo>
                  <a:pt x="93" y="159"/>
                  <a:pt x="93" y="159"/>
                  <a:pt x="93" y="159"/>
                </a:cubicBezTo>
                <a:cubicBezTo>
                  <a:pt x="130" y="159"/>
                  <a:pt x="130" y="159"/>
                  <a:pt x="130" y="159"/>
                </a:cubicBezTo>
                <a:close/>
                <a:moveTo>
                  <a:pt x="130" y="179"/>
                </a:moveTo>
                <a:cubicBezTo>
                  <a:pt x="130" y="187"/>
                  <a:pt x="130" y="187"/>
                  <a:pt x="130" y="187"/>
                </a:cubicBezTo>
                <a:cubicBezTo>
                  <a:pt x="93" y="187"/>
                  <a:pt x="93" y="187"/>
                  <a:pt x="93" y="187"/>
                </a:cubicBezTo>
                <a:cubicBezTo>
                  <a:pt x="93" y="179"/>
                  <a:pt x="93" y="179"/>
                  <a:pt x="93" y="179"/>
                </a:cubicBezTo>
                <a:cubicBezTo>
                  <a:pt x="130" y="179"/>
                  <a:pt x="130" y="179"/>
                  <a:pt x="130" y="179"/>
                </a:cubicBezTo>
                <a:close/>
                <a:moveTo>
                  <a:pt x="130" y="198"/>
                </a:moveTo>
                <a:cubicBezTo>
                  <a:pt x="130" y="220"/>
                  <a:pt x="130" y="220"/>
                  <a:pt x="130" y="220"/>
                </a:cubicBezTo>
                <a:cubicBezTo>
                  <a:pt x="93" y="220"/>
                  <a:pt x="93" y="220"/>
                  <a:pt x="93" y="220"/>
                </a:cubicBezTo>
                <a:cubicBezTo>
                  <a:pt x="93" y="198"/>
                  <a:pt x="93" y="198"/>
                  <a:pt x="93" y="198"/>
                </a:cubicBezTo>
                <a:lnTo>
                  <a:pt x="130" y="198"/>
                </a:lnTo>
                <a:close/>
                <a:moveTo>
                  <a:pt x="93" y="3"/>
                </a:moveTo>
                <a:cubicBezTo>
                  <a:pt x="93" y="21"/>
                  <a:pt x="93" y="21"/>
                  <a:pt x="93" y="21"/>
                </a:cubicBezTo>
                <a:cubicBezTo>
                  <a:pt x="92" y="20"/>
                  <a:pt x="92" y="20"/>
                  <a:pt x="91" y="20"/>
                </a:cubicBezTo>
                <a:cubicBezTo>
                  <a:pt x="86" y="20"/>
                  <a:pt x="83" y="24"/>
                  <a:pt x="83" y="28"/>
                </a:cubicBezTo>
                <a:cubicBezTo>
                  <a:pt x="83" y="33"/>
                  <a:pt x="86" y="37"/>
                  <a:pt x="91" y="37"/>
                </a:cubicBezTo>
                <a:cubicBezTo>
                  <a:pt x="92" y="37"/>
                  <a:pt x="92" y="37"/>
                  <a:pt x="93" y="36"/>
                </a:cubicBezTo>
                <a:cubicBezTo>
                  <a:pt x="93" y="44"/>
                  <a:pt x="93" y="44"/>
                  <a:pt x="93" y="44"/>
                </a:cubicBezTo>
                <a:cubicBezTo>
                  <a:pt x="67" y="44"/>
                  <a:pt x="67" y="44"/>
                  <a:pt x="67" y="44"/>
                </a:cubicBezTo>
                <a:cubicBezTo>
                  <a:pt x="67" y="37"/>
                  <a:pt x="67" y="37"/>
                  <a:pt x="67" y="37"/>
                </a:cubicBezTo>
                <a:cubicBezTo>
                  <a:pt x="71" y="37"/>
                  <a:pt x="75" y="33"/>
                  <a:pt x="75" y="28"/>
                </a:cubicBezTo>
                <a:cubicBezTo>
                  <a:pt x="75" y="24"/>
                  <a:pt x="71" y="20"/>
                  <a:pt x="67" y="20"/>
                </a:cubicBezTo>
                <a:cubicBezTo>
                  <a:pt x="67" y="9"/>
                  <a:pt x="67" y="9"/>
                  <a:pt x="67" y="9"/>
                </a:cubicBezTo>
                <a:cubicBezTo>
                  <a:pt x="75" y="6"/>
                  <a:pt x="84" y="4"/>
                  <a:pt x="93" y="3"/>
                </a:cubicBezTo>
                <a:close/>
                <a:moveTo>
                  <a:pt x="93" y="50"/>
                </a:moveTo>
                <a:cubicBezTo>
                  <a:pt x="93" y="70"/>
                  <a:pt x="93" y="70"/>
                  <a:pt x="93" y="70"/>
                </a:cubicBezTo>
                <a:cubicBezTo>
                  <a:pt x="67" y="70"/>
                  <a:pt x="67" y="70"/>
                  <a:pt x="67" y="70"/>
                </a:cubicBezTo>
                <a:cubicBezTo>
                  <a:pt x="67" y="50"/>
                  <a:pt x="67" y="50"/>
                  <a:pt x="67" y="50"/>
                </a:cubicBezTo>
                <a:cubicBezTo>
                  <a:pt x="93" y="50"/>
                  <a:pt x="93" y="50"/>
                  <a:pt x="93" y="50"/>
                </a:cubicBezTo>
                <a:close/>
                <a:moveTo>
                  <a:pt x="93" y="120"/>
                </a:moveTo>
                <a:cubicBezTo>
                  <a:pt x="93" y="147"/>
                  <a:pt x="93" y="147"/>
                  <a:pt x="93" y="147"/>
                </a:cubicBezTo>
                <a:cubicBezTo>
                  <a:pt x="92" y="147"/>
                  <a:pt x="92" y="147"/>
                  <a:pt x="92" y="147"/>
                </a:cubicBezTo>
                <a:cubicBezTo>
                  <a:pt x="92" y="159"/>
                  <a:pt x="92" y="159"/>
                  <a:pt x="92" y="159"/>
                </a:cubicBezTo>
                <a:cubicBezTo>
                  <a:pt x="93" y="159"/>
                  <a:pt x="93" y="159"/>
                  <a:pt x="93" y="159"/>
                </a:cubicBezTo>
                <a:cubicBezTo>
                  <a:pt x="93" y="167"/>
                  <a:pt x="93" y="167"/>
                  <a:pt x="93" y="167"/>
                </a:cubicBezTo>
                <a:cubicBezTo>
                  <a:pt x="92" y="167"/>
                  <a:pt x="92" y="167"/>
                  <a:pt x="92" y="167"/>
                </a:cubicBezTo>
                <a:cubicBezTo>
                  <a:pt x="92" y="179"/>
                  <a:pt x="92" y="179"/>
                  <a:pt x="92" y="179"/>
                </a:cubicBezTo>
                <a:cubicBezTo>
                  <a:pt x="93" y="179"/>
                  <a:pt x="93" y="179"/>
                  <a:pt x="93" y="179"/>
                </a:cubicBezTo>
                <a:cubicBezTo>
                  <a:pt x="93" y="187"/>
                  <a:pt x="93" y="187"/>
                  <a:pt x="93" y="187"/>
                </a:cubicBezTo>
                <a:cubicBezTo>
                  <a:pt x="92" y="187"/>
                  <a:pt x="92" y="187"/>
                  <a:pt x="92" y="187"/>
                </a:cubicBezTo>
                <a:cubicBezTo>
                  <a:pt x="92" y="198"/>
                  <a:pt x="92" y="198"/>
                  <a:pt x="92" y="198"/>
                </a:cubicBezTo>
                <a:cubicBezTo>
                  <a:pt x="93" y="198"/>
                  <a:pt x="93" y="198"/>
                  <a:pt x="93" y="198"/>
                </a:cubicBezTo>
                <a:cubicBezTo>
                  <a:pt x="93" y="220"/>
                  <a:pt x="93" y="220"/>
                  <a:pt x="93" y="220"/>
                </a:cubicBezTo>
                <a:cubicBezTo>
                  <a:pt x="67" y="220"/>
                  <a:pt x="67" y="220"/>
                  <a:pt x="67" y="220"/>
                </a:cubicBezTo>
                <a:cubicBezTo>
                  <a:pt x="67" y="188"/>
                  <a:pt x="67" y="188"/>
                  <a:pt x="67" y="188"/>
                </a:cubicBezTo>
                <a:cubicBezTo>
                  <a:pt x="68" y="186"/>
                  <a:pt x="69" y="183"/>
                  <a:pt x="69" y="180"/>
                </a:cubicBezTo>
                <a:cubicBezTo>
                  <a:pt x="69" y="176"/>
                  <a:pt x="68" y="173"/>
                  <a:pt x="67" y="171"/>
                </a:cubicBezTo>
                <a:cubicBezTo>
                  <a:pt x="67" y="120"/>
                  <a:pt x="67" y="120"/>
                  <a:pt x="67" y="120"/>
                </a:cubicBezTo>
                <a:cubicBezTo>
                  <a:pt x="93" y="120"/>
                  <a:pt x="93" y="120"/>
                  <a:pt x="93" y="120"/>
                </a:cubicBezTo>
                <a:close/>
                <a:moveTo>
                  <a:pt x="67" y="257"/>
                </a:moveTo>
                <a:cubicBezTo>
                  <a:pt x="67" y="232"/>
                  <a:pt x="67" y="232"/>
                  <a:pt x="67" y="232"/>
                </a:cubicBezTo>
                <a:cubicBezTo>
                  <a:pt x="69" y="232"/>
                  <a:pt x="69" y="232"/>
                  <a:pt x="69" y="232"/>
                </a:cubicBezTo>
                <a:cubicBezTo>
                  <a:pt x="69" y="249"/>
                  <a:pt x="69" y="249"/>
                  <a:pt x="69" y="249"/>
                </a:cubicBezTo>
                <a:cubicBezTo>
                  <a:pt x="69" y="252"/>
                  <a:pt x="68" y="254"/>
                  <a:pt x="67" y="257"/>
                </a:cubicBezTo>
                <a:close/>
                <a:moveTo>
                  <a:pt x="67" y="9"/>
                </a:moveTo>
                <a:cubicBezTo>
                  <a:pt x="67" y="20"/>
                  <a:pt x="67" y="20"/>
                  <a:pt x="67" y="20"/>
                </a:cubicBezTo>
                <a:cubicBezTo>
                  <a:pt x="62" y="20"/>
                  <a:pt x="58" y="24"/>
                  <a:pt x="58" y="28"/>
                </a:cubicBezTo>
                <a:cubicBezTo>
                  <a:pt x="58" y="33"/>
                  <a:pt x="62" y="37"/>
                  <a:pt x="67" y="37"/>
                </a:cubicBezTo>
                <a:cubicBezTo>
                  <a:pt x="67" y="44"/>
                  <a:pt x="67" y="44"/>
                  <a:pt x="67" y="44"/>
                </a:cubicBezTo>
                <a:cubicBezTo>
                  <a:pt x="52" y="44"/>
                  <a:pt x="52" y="44"/>
                  <a:pt x="52" y="44"/>
                </a:cubicBezTo>
                <a:cubicBezTo>
                  <a:pt x="52" y="15"/>
                  <a:pt x="52" y="15"/>
                  <a:pt x="52" y="15"/>
                </a:cubicBezTo>
                <a:cubicBezTo>
                  <a:pt x="56" y="13"/>
                  <a:pt x="61" y="11"/>
                  <a:pt x="67" y="9"/>
                </a:cubicBezTo>
                <a:close/>
                <a:moveTo>
                  <a:pt x="67" y="50"/>
                </a:moveTo>
                <a:cubicBezTo>
                  <a:pt x="67" y="70"/>
                  <a:pt x="67" y="70"/>
                  <a:pt x="67" y="70"/>
                </a:cubicBezTo>
                <a:cubicBezTo>
                  <a:pt x="60" y="70"/>
                  <a:pt x="60" y="70"/>
                  <a:pt x="60" y="70"/>
                </a:cubicBezTo>
                <a:cubicBezTo>
                  <a:pt x="60" y="120"/>
                  <a:pt x="60" y="120"/>
                  <a:pt x="60" y="120"/>
                </a:cubicBezTo>
                <a:cubicBezTo>
                  <a:pt x="67" y="120"/>
                  <a:pt x="67" y="120"/>
                  <a:pt x="67" y="120"/>
                </a:cubicBezTo>
                <a:cubicBezTo>
                  <a:pt x="67" y="171"/>
                  <a:pt x="67" y="171"/>
                  <a:pt x="67" y="171"/>
                </a:cubicBezTo>
                <a:cubicBezTo>
                  <a:pt x="64" y="166"/>
                  <a:pt x="58" y="162"/>
                  <a:pt x="52" y="162"/>
                </a:cubicBezTo>
                <a:cubicBezTo>
                  <a:pt x="52" y="50"/>
                  <a:pt x="52" y="50"/>
                  <a:pt x="52" y="50"/>
                </a:cubicBezTo>
                <a:cubicBezTo>
                  <a:pt x="67" y="50"/>
                  <a:pt x="67" y="50"/>
                  <a:pt x="67" y="50"/>
                </a:cubicBezTo>
                <a:close/>
                <a:moveTo>
                  <a:pt x="67" y="188"/>
                </a:moveTo>
                <a:cubicBezTo>
                  <a:pt x="67" y="220"/>
                  <a:pt x="67" y="220"/>
                  <a:pt x="67" y="220"/>
                </a:cubicBezTo>
                <a:cubicBezTo>
                  <a:pt x="52" y="220"/>
                  <a:pt x="52" y="220"/>
                  <a:pt x="52" y="220"/>
                </a:cubicBezTo>
                <a:cubicBezTo>
                  <a:pt x="52" y="197"/>
                  <a:pt x="52" y="197"/>
                  <a:pt x="52" y="197"/>
                </a:cubicBezTo>
                <a:cubicBezTo>
                  <a:pt x="58" y="197"/>
                  <a:pt x="64" y="193"/>
                  <a:pt x="67" y="188"/>
                </a:cubicBezTo>
                <a:close/>
                <a:moveTo>
                  <a:pt x="67" y="232"/>
                </a:moveTo>
                <a:cubicBezTo>
                  <a:pt x="67" y="257"/>
                  <a:pt x="67" y="257"/>
                  <a:pt x="67" y="257"/>
                </a:cubicBezTo>
                <a:cubicBezTo>
                  <a:pt x="64" y="260"/>
                  <a:pt x="60" y="262"/>
                  <a:pt x="56" y="262"/>
                </a:cubicBezTo>
                <a:cubicBezTo>
                  <a:pt x="52" y="262"/>
                  <a:pt x="52" y="262"/>
                  <a:pt x="52" y="262"/>
                </a:cubicBezTo>
                <a:cubicBezTo>
                  <a:pt x="52" y="232"/>
                  <a:pt x="52" y="232"/>
                  <a:pt x="52" y="232"/>
                </a:cubicBezTo>
                <a:lnTo>
                  <a:pt x="67" y="232"/>
                </a:lnTo>
                <a:close/>
                <a:moveTo>
                  <a:pt x="52" y="15"/>
                </a:moveTo>
                <a:cubicBezTo>
                  <a:pt x="52" y="44"/>
                  <a:pt x="52" y="44"/>
                  <a:pt x="52" y="44"/>
                </a:cubicBezTo>
                <a:cubicBezTo>
                  <a:pt x="27" y="44"/>
                  <a:pt x="27" y="44"/>
                  <a:pt x="27" y="44"/>
                </a:cubicBezTo>
                <a:cubicBezTo>
                  <a:pt x="27" y="33"/>
                  <a:pt x="36" y="23"/>
                  <a:pt x="52" y="15"/>
                </a:cubicBezTo>
                <a:close/>
                <a:moveTo>
                  <a:pt x="52" y="50"/>
                </a:moveTo>
                <a:cubicBezTo>
                  <a:pt x="52" y="162"/>
                  <a:pt x="52" y="162"/>
                  <a:pt x="52" y="162"/>
                </a:cubicBezTo>
                <a:cubicBezTo>
                  <a:pt x="42" y="162"/>
                  <a:pt x="35" y="170"/>
                  <a:pt x="35" y="180"/>
                </a:cubicBezTo>
                <a:cubicBezTo>
                  <a:pt x="35" y="189"/>
                  <a:pt x="42" y="197"/>
                  <a:pt x="52" y="197"/>
                </a:cubicBezTo>
                <a:cubicBezTo>
                  <a:pt x="52" y="220"/>
                  <a:pt x="52" y="220"/>
                  <a:pt x="52" y="220"/>
                </a:cubicBezTo>
                <a:cubicBezTo>
                  <a:pt x="12" y="220"/>
                  <a:pt x="12" y="220"/>
                  <a:pt x="12" y="220"/>
                </a:cubicBezTo>
                <a:cubicBezTo>
                  <a:pt x="12" y="154"/>
                  <a:pt x="12" y="154"/>
                  <a:pt x="12" y="154"/>
                </a:cubicBezTo>
                <a:cubicBezTo>
                  <a:pt x="15" y="150"/>
                  <a:pt x="21" y="146"/>
                  <a:pt x="27" y="146"/>
                </a:cubicBezTo>
                <a:cubicBezTo>
                  <a:pt x="27" y="50"/>
                  <a:pt x="27" y="50"/>
                  <a:pt x="27" y="50"/>
                </a:cubicBezTo>
                <a:cubicBezTo>
                  <a:pt x="52" y="50"/>
                  <a:pt x="52" y="50"/>
                  <a:pt x="52" y="50"/>
                </a:cubicBezTo>
                <a:close/>
                <a:moveTo>
                  <a:pt x="52" y="232"/>
                </a:moveTo>
                <a:cubicBezTo>
                  <a:pt x="52" y="262"/>
                  <a:pt x="52" y="262"/>
                  <a:pt x="52" y="262"/>
                </a:cubicBezTo>
                <a:cubicBezTo>
                  <a:pt x="48" y="262"/>
                  <a:pt x="48" y="262"/>
                  <a:pt x="48" y="262"/>
                </a:cubicBezTo>
                <a:cubicBezTo>
                  <a:pt x="41" y="262"/>
                  <a:pt x="35" y="257"/>
                  <a:pt x="35" y="249"/>
                </a:cubicBezTo>
                <a:cubicBezTo>
                  <a:pt x="35" y="232"/>
                  <a:pt x="35" y="232"/>
                  <a:pt x="35" y="232"/>
                </a:cubicBezTo>
                <a:cubicBezTo>
                  <a:pt x="52" y="232"/>
                  <a:pt x="52" y="232"/>
                  <a:pt x="52" y="232"/>
                </a:cubicBezTo>
                <a:close/>
                <a:moveTo>
                  <a:pt x="12" y="114"/>
                </a:moveTo>
                <a:cubicBezTo>
                  <a:pt x="14" y="114"/>
                  <a:pt x="15" y="112"/>
                  <a:pt x="15" y="110"/>
                </a:cubicBezTo>
                <a:cubicBezTo>
                  <a:pt x="15" y="76"/>
                  <a:pt x="15" y="76"/>
                  <a:pt x="15" y="76"/>
                </a:cubicBezTo>
                <a:cubicBezTo>
                  <a:pt x="15" y="74"/>
                  <a:pt x="14" y="71"/>
                  <a:pt x="12" y="70"/>
                </a:cubicBezTo>
                <a:lnTo>
                  <a:pt x="12" y="114"/>
                </a:lnTo>
                <a:close/>
                <a:moveTo>
                  <a:pt x="12" y="70"/>
                </a:moveTo>
                <a:cubicBezTo>
                  <a:pt x="12" y="114"/>
                  <a:pt x="12" y="114"/>
                  <a:pt x="12" y="114"/>
                </a:cubicBezTo>
                <a:cubicBezTo>
                  <a:pt x="12" y="114"/>
                  <a:pt x="11" y="114"/>
                  <a:pt x="11" y="113"/>
                </a:cubicBezTo>
                <a:cubicBezTo>
                  <a:pt x="4" y="111"/>
                  <a:pt x="4" y="111"/>
                  <a:pt x="4" y="111"/>
                </a:cubicBezTo>
                <a:cubicBezTo>
                  <a:pt x="2" y="110"/>
                  <a:pt x="0" y="107"/>
                  <a:pt x="0" y="104"/>
                </a:cubicBezTo>
                <a:cubicBezTo>
                  <a:pt x="0" y="70"/>
                  <a:pt x="0" y="70"/>
                  <a:pt x="0" y="70"/>
                </a:cubicBezTo>
                <a:cubicBezTo>
                  <a:pt x="0" y="67"/>
                  <a:pt x="2" y="66"/>
                  <a:pt x="4" y="67"/>
                </a:cubicBezTo>
                <a:cubicBezTo>
                  <a:pt x="11" y="69"/>
                  <a:pt x="11" y="69"/>
                  <a:pt x="11" y="69"/>
                </a:cubicBezTo>
                <a:cubicBezTo>
                  <a:pt x="11" y="70"/>
                  <a:pt x="12" y="70"/>
                  <a:pt x="12" y="70"/>
                </a:cubicBezTo>
                <a:close/>
                <a:moveTo>
                  <a:pt x="12" y="154"/>
                </a:moveTo>
                <a:cubicBezTo>
                  <a:pt x="12" y="220"/>
                  <a:pt x="12" y="220"/>
                  <a:pt x="12" y="220"/>
                </a:cubicBezTo>
                <a:cubicBezTo>
                  <a:pt x="9" y="220"/>
                  <a:pt x="9" y="220"/>
                  <a:pt x="9" y="220"/>
                </a:cubicBezTo>
                <a:cubicBezTo>
                  <a:pt x="9" y="164"/>
                  <a:pt x="9" y="164"/>
                  <a:pt x="9" y="164"/>
                </a:cubicBezTo>
                <a:cubicBezTo>
                  <a:pt x="9" y="160"/>
                  <a:pt x="10" y="157"/>
                  <a:pt x="12" y="154"/>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19" name="Freeform 81"/>
          <p:cNvSpPr>
            <a:spLocks noEditPoints="1"/>
          </p:cNvSpPr>
          <p:nvPr/>
        </p:nvSpPr>
        <p:spPr bwMode="auto">
          <a:xfrm>
            <a:off x="6189879" y="1185766"/>
            <a:ext cx="320195" cy="460652"/>
          </a:xfrm>
          <a:custGeom>
            <a:avLst/>
            <a:gdLst>
              <a:gd name="T0" fmla="*/ 98 w 196"/>
              <a:gd name="T1" fmla="*/ 5 h 282"/>
              <a:gd name="T2" fmla="*/ 113 w 196"/>
              <a:gd name="T3" fmla="*/ 0 h 282"/>
              <a:gd name="T4" fmla="*/ 155 w 196"/>
              <a:gd name="T5" fmla="*/ 128 h 282"/>
              <a:gd name="T6" fmla="*/ 108 w 196"/>
              <a:gd name="T7" fmla="*/ 143 h 282"/>
              <a:gd name="T8" fmla="*/ 98 w 196"/>
              <a:gd name="T9" fmla="*/ 111 h 282"/>
              <a:gd name="T10" fmla="*/ 98 w 196"/>
              <a:gd name="T11" fmla="*/ 5 h 282"/>
              <a:gd name="T12" fmla="*/ 98 w 196"/>
              <a:gd name="T13" fmla="*/ 222 h 282"/>
              <a:gd name="T14" fmla="*/ 136 w 196"/>
              <a:gd name="T15" fmla="*/ 209 h 282"/>
              <a:gd name="T16" fmla="*/ 107 w 196"/>
              <a:gd name="T17" fmla="*/ 209 h 282"/>
              <a:gd name="T18" fmla="*/ 107 w 196"/>
              <a:gd name="T19" fmla="*/ 192 h 282"/>
              <a:gd name="T20" fmla="*/ 152 w 196"/>
              <a:gd name="T21" fmla="*/ 192 h 282"/>
              <a:gd name="T22" fmla="*/ 189 w 196"/>
              <a:gd name="T23" fmla="*/ 192 h 282"/>
              <a:gd name="T24" fmla="*/ 196 w 196"/>
              <a:gd name="T25" fmla="*/ 192 h 282"/>
              <a:gd name="T26" fmla="*/ 196 w 196"/>
              <a:gd name="T27" fmla="*/ 209 h 282"/>
              <a:gd name="T28" fmla="*/ 180 w 196"/>
              <a:gd name="T29" fmla="*/ 209 h 282"/>
              <a:gd name="T30" fmla="*/ 134 w 196"/>
              <a:gd name="T31" fmla="*/ 247 h 282"/>
              <a:gd name="T32" fmla="*/ 169 w 196"/>
              <a:gd name="T33" fmla="*/ 267 h 282"/>
              <a:gd name="T34" fmla="*/ 169 w 196"/>
              <a:gd name="T35" fmla="*/ 282 h 282"/>
              <a:gd name="T36" fmla="*/ 98 w 196"/>
              <a:gd name="T37" fmla="*/ 282 h 282"/>
              <a:gd name="T38" fmla="*/ 98 w 196"/>
              <a:gd name="T39" fmla="*/ 268 h 282"/>
              <a:gd name="T40" fmla="*/ 111 w 196"/>
              <a:gd name="T41" fmla="*/ 255 h 282"/>
              <a:gd name="T42" fmla="*/ 98 w 196"/>
              <a:gd name="T43" fmla="*/ 242 h 282"/>
              <a:gd name="T44" fmla="*/ 98 w 196"/>
              <a:gd name="T45" fmla="*/ 222 h 282"/>
              <a:gd name="T46" fmla="*/ 67 w 196"/>
              <a:gd name="T47" fmla="*/ 15 h 282"/>
              <a:gd name="T48" fmla="*/ 98 w 196"/>
              <a:gd name="T49" fmla="*/ 5 h 282"/>
              <a:gd name="T50" fmla="*/ 98 w 196"/>
              <a:gd name="T51" fmla="*/ 111 h 282"/>
              <a:gd name="T52" fmla="*/ 92 w 196"/>
              <a:gd name="T53" fmla="*/ 92 h 282"/>
              <a:gd name="T54" fmla="*/ 33 w 196"/>
              <a:gd name="T55" fmla="*/ 157 h 282"/>
              <a:gd name="T56" fmla="*/ 98 w 196"/>
              <a:gd name="T57" fmla="*/ 222 h 282"/>
              <a:gd name="T58" fmla="*/ 98 w 196"/>
              <a:gd name="T59" fmla="*/ 222 h 282"/>
              <a:gd name="T60" fmla="*/ 98 w 196"/>
              <a:gd name="T61" fmla="*/ 242 h 282"/>
              <a:gd name="T62" fmla="*/ 85 w 196"/>
              <a:gd name="T63" fmla="*/ 255 h 282"/>
              <a:gd name="T64" fmla="*/ 98 w 196"/>
              <a:gd name="T65" fmla="*/ 268 h 282"/>
              <a:gd name="T66" fmla="*/ 98 w 196"/>
              <a:gd name="T67" fmla="*/ 282 h 282"/>
              <a:gd name="T68" fmla="*/ 27 w 196"/>
              <a:gd name="T69" fmla="*/ 282 h 282"/>
              <a:gd name="T70" fmla="*/ 27 w 196"/>
              <a:gd name="T71" fmla="*/ 267 h 282"/>
              <a:gd name="T72" fmla="*/ 61 w 196"/>
              <a:gd name="T73" fmla="*/ 247 h 282"/>
              <a:gd name="T74" fmla="*/ 0 w 196"/>
              <a:gd name="T75" fmla="*/ 157 h 282"/>
              <a:gd name="T76" fmla="*/ 82 w 196"/>
              <a:gd name="T77" fmla="*/ 61 h 282"/>
              <a:gd name="T78" fmla="*/ 67 w 196"/>
              <a:gd name="T79" fmla="*/ 1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282">
                <a:moveTo>
                  <a:pt x="98" y="5"/>
                </a:moveTo>
                <a:cubicBezTo>
                  <a:pt x="113" y="0"/>
                  <a:pt x="113" y="0"/>
                  <a:pt x="113" y="0"/>
                </a:cubicBezTo>
                <a:cubicBezTo>
                  <a:pt x="155" y="128"/>
                  <a:pt x="155" y="128"/>
                  <a:pt x="155" y="128"/>
                </a:cubicBezTo>
                <a:cubicBezTo>
                  <a:pt x="108" y="143"/>
                  <a:pt x="108" y="143"/>
                  <a:pt x="108" y="143"/>
                </a:cubicBezTo>
                <a:cubicBezTo>
                  <a:pt x="98" y="111"/>
                  <a:pt x="98" y="111"/>
                  <a:pt x="98" y="111"/>
                </a:cubicBezTo>
                <a:cubicBezTo>
                  <a:pt x="98" y="5"/>
                  <a:pt x="98" y="5"/>
                  <a:pt x="98" y="5"/>
                </a:cubicBezTo>
                <a:close/>
                <a:moveTo>
                  <a:pt x="98" y="222"/>
                </a:moveTo>
                <a:cubicBezTo>
                  <a:pt x="112" y="222"/>
                  <a:pt x="125" y="217"/>
                  <a:pt x="136" y="209"/>
                </a:cubicBezTo>
                <a:cubicBezTo>
                  <a:pt x="107" y="209"/>
                  <a:pt x="107" y="209"/>
                  <a:pt x="107" y="209"/>
                </a:cubicBezTo>
                <a:cubicBezTo>
                  <a:pt x="107" y="192"/>
                  <a:pt x="107" y="192"/>
                  <a:pt x="107" y="192"/>
                </a:cubicBezTo>
                <a:cubicBezTo>
                  <a:pt x="152" y="192"/>
                  <a:pt x="152" y="192"/>
                  <a:pt x="152" y="192"/>
                </a:cubicBezTo>
                <a:cubicBezTo>
                  <a:pt x="189" y="192"/>
                  <a:pt x="189" y="192"/>
                  <a:pt x="189" y="192"/>
                </a:cubicBezTo>
                <a:cubicBezTo>
                  <a:pt x="196" y="192"/>
                  <a:pt x="196" y="192"/>
                  <a:pt x="196" y="192"/>
                </a:cubicBezTo>
                <a:cubicBezTo>
                  <a:pt x="196" y="209"/>
                  <a:pt x="196" y="209"/>
                  <a:pt x="196" y="209"/>
                </a:cubicBezTo>
                <a:cubicBezTo>
                  <a:pt x="180" y="209"/>
                  <a:pt x="180" y="209"/>
                  <a:pt x="180" y="209"/>
                </a:cubicBezTo>
                <a:cubicBezTo>
                  <a:pt x="169" y="226"/>
                  <a:pt x="153" y="239"/>
                  <a:pt x="134" y="247"/>
                </a:cubicBezTo>
                <a:cubicBezTo>
                  <a:pt x="154" y="251"/>
                  <a:pt x="169" y="257"/>
                  <a:pt x="169" y="267"/>
                </a:cubicBezTo>
                <a:cubicBezTo>
                  <a:pt x="169" y="282"/>
                  <a:pt x="169" y="282"/>
                  <a:pt x="169" y="282"/>
                </a:cubicBezTo>
                <a:cubicBezTo>
                  <a:pt x="98" y="282"/>
                  <a:pt x="98" y="282"/>
                  <a:pt x="98" y="282"/>
                </a:cubicBezTo>
                <a:cubicBezTo>
                  <a:pt x="98" y="268"/>
                  <a:pt x="98" y="268"/>
                  <a:pt x="98" y="268"/>
                </a:cubicBezTo>
                <a:cubicBezTo>
                  <a:pt x="105" y="268"/>
                  <a:pt x="111" y="262"/>
                  <a:pt x="111" y="255"/>
                </a:cubicBezTo>
                <a:cubicBezTo>
                  <a:pt x="111" y="248"/>
                  <a:pt x="105" y="242"/>
                  <a:pt x="98" y="242"/>
                </a:cubicBezTo>
                <a:lnTo>
                  <a:pt x="98" y="222"/>
                </a:lnTo>
                <a:close/>
                <a:moveTo>
                  <a:pt x="67" y="15"/>
                </a:moveTo>
                <a:cubicBezTo>
                  <a:pt x="98" y="5"/>
                  <a:pt x="98" y="5"/>
                  <a:pt x="98" y="5"/>
                </a:cubicBezTo>
                <a:cubicBezTo>
                  <a:pt x="98" y="111"/>
                  <a:pt x="98" y="111"/>
                  <a:pt x="98" y="111"/>
                </a:cubicBezTo>
                <a:cubicBezTo>
                  <a:pt x="92" y="92"/>
                  <a:pt x="92" y="92"/>
                  <a:pt x="92" y="92"/>
                </a:cubicBezTo>
                <a:cubicBezTo>
                  <a:pt x="59" y="95"/>
                  <a:pt x="33" y="123"/>
                  <a:pt x="33" y="157"/>
                </a:cubicBezTo>
                <a:cubicBezTo>
                  <a:pt x="33" y="193"/>
                  <a:pt x="62" y="222"/>
                  <a:pt x="98" y="222"/>
                </a:cubicBezTo>
                <a:cubicBezTo>
                  <a:pt x="98" y="222"/>
                  <a:pt x="98" y="222"/>
                  <a:pt x="98" y="222"/>
                </a:cubicBezTo>
                <a:cubicBezTo>
                  <a:pt x="98" y="242"/>
                  <a:pt x="98" y="242"/>
                  <a:pt x="98" y="242"/>
                </a:cubicBezTo>
                <a:cubicBezTo>
                  <a:pt x="91" y="242"/>
                  <a:pt x="85" y="248"/>
                  <a:pt x="85" y="255"/>
                </a:cubicBezTo>
                <a:cubicBezTo>
                  <a:pt x="85" y="262"/>
                  <a:pt x="91" y="268"/>
                  <a:pt x="98" y="268"/>
                </a:cubicBezTo>
                <a:cubicBezTo>
                  <a:pt x="98" y="282"/>
                  <a:pt x="98" y="282"/>
                  <a:pt x="98" y="282"/>
                </a:cubicBezTo>
                <a:cubicBezTo>
                  <a:pt x="27" y="282"/>
                  <a:pt x="27" y="282"/>
                  <a:pt x="27" y="282"/>
                </a:cubicBezTo>
                <a:cubicBezTo>
                  <a:pt x="27" y="267"/>
                  <a:pt x="27" y="267"/>
                  <a:pt x="27" y="267"/>
                </a:cubicBezTo>
                <a:cubicBezTo>
                  <a:pt x="27" y="257"/>
                  <a:pt x="41" y="251"/>
                  <a:pt x="61" y="247"/>
                </a:cubicBezTo>
                <a:cubicBezTo>
                  <a:pt x="26" y="233"/>
                  <a:pt x="0" y="198"/>
                  <a:pt x="0" y="157"/>
                </a:cubicBezTo>
                <a:cubicBezTo>
                  <a:pt x="0" y="108"/>
                  <a:pt x="36" y="68"/>
                  <a:pt x="82" y="61"/>
                </a:cubicBezTo>
                <a:lnTo>
                  <a:pt x="67" y="1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20" name="Freeform 82"/>
          <p:cNvSpPr>
            <a:spLocks noEditPoints="1"/>
          </p:cNvSpPr>
          <p:nvPr/>
        </p:nvSpPr>
        <p:spPr bwMode="auto">
          <a:xfrm>
            <a:off x="6075609" y="1120299"/>
            <a:ext cx="184499" cy="163074"/>
          </a:xfrm>
          <a:custGeom>
            <a:avLst/>
            <a:gdLst>
              <a:gd name="T0" fmla="*/ 103 w 113"/>
              <a:gd name="T1" fmla="*/ 31 h 100"/>
              <a:gd name="T2" fmla="*/ 57 w 113"/>
              <a:gd name="T3" fmla="*/ 0 h 100"/>
              <a:gd name="T4" fmla="*/ 57 w 113"/>
              <a:gd name="T5" fmla="*/ 9 h 100"/>
              <a:gd name="T6" fmla="*/ 95 w 113"/>
              <a:gd name="T7" fmla="*/ 35 h 100"/>
              <a:gd name="T8" fmla="*/ 72 w 113"/>
              <a:gd name="T9" fmla="*/ 88 h 100"/>
              <a:gd name="T10" fmla="*/ 57 w 113"/>
              <a:gd name="T11" fmla="*/ 91 h 100"/>
              <a:gd name="T12" fmla="*/ 57 w 113"/>
              <a:gd name="T13" fmla="*/ 100 h 100"/>
              <a:gd name="T14" fmla="*/ 75 w 113"/>
              <a:gd name="T15" fmla="*/ 96 h 100"/>
              <a:gd name="T16" fmla="*/ 103 w 113"/>
              <a:gd name="T17" fmla="*/ 31 h 100"/>
              <a:gd name="T18" fmla="*/ 57 w 113"/>
              <a:gd name="T19" fmla="*/ 0 h 100"/>
              <a:gd name="T20" fmla="*/ 38 w 113"/>
              <a:gd name="T21" fmla="*/ 4 h 100"/>
              <a:gd name="T22" fmla="*/ 11 w 113"/>
              <a:gd name="T23" fmla="*/ 68 h 100"/>
              <a:gd name="T24" fmla="*/ 57 w 113"/>
              <a:gd name="T25" fmla="*/ 100 h 100"/>
              <a:gd name="T26" fmla="*/ 57 w 113"/>
              <a:gd name="T27" fmla="*/ 91 h 100"/>
              <a:gd name="T28" fmla="*/ 19 w 113"/>
              <a:gd name="T29" fmla="*/ 65 h 100"/>
              <a:gd name="T30" fmla="*/ 19 w 113"/>
              <a:gd name="T31" fmla="*/ 65 h 100"/>
              <a:gd name="T32" fmla="*/ 42 w 113"/>
              <a:gd name="T33" fmla="*/ 12 h 100"/>
              <a:gd name="T34" fmla="*/ 57 w 113"/>
              <a:gd name="T35" fmla="*/ 9 h 100"/>
              <a:gd name="T36" fmla="*/ 57 w 113"/>
              <a:gd name="T37"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3" h="100">
                <a:moveTo>
                  <a:pt x="103" y="31"/>
                </a:moveTo>
                <a:cubicBezTo>
                  <a:pt x="95" y="12"/>
                  <a:pt x="77" y="0"/>
                  <a:pt x="57" y="0"/>
                </a:cubicBezTo>
                <a:cubicBezTo>
                  <a:pt x="57" y="9"/>
                  <a:pt x="57" y="9"/>
                  <a:pt x="57" y="9"/>
                </a:cubicBezTo>
                <a:cubicBezTo>
                  <a:pt x="73" y="9"/>
                  <a:pt x="88" y="19"/>
                  <a:pt x="95" y="35"/>
                </a:cubicBezTo>
                <a:cubicBezTo>
                  <a:pt x="103" y="56"/>
                  <a:pt x="93" y="79"/>
                  <a:pt x="72" y="88"/>
                </a:cubicBezTo>
                <a:cubicBezTo>
                  <a:pt x="67" y="90"/>
                  <a:pt x="62" y="91"/>
                  <a:pt x="57" y="91"/>
                </a:cubicBezTo>
                <a:cubicBezTo>
                  <a:pt x="57" y="100"/>
                  <a:pt x="57" y="100"/>
                  <a:pt x="57" y="100"/>
                </a:cubicBezTo>
                <a:cubicBezTo>
                  <a:pt x="63" y="100"/>
                  <a:pt x="69" y="99"/>
                  <a:pt x="75" y="96"/>
                </a:cubicBezTo>
                <a:cubicBezTo>
                  <a:pt x="101" y="86"/>
                  <a:pt x="113" y="57"/>
                  <a:pt x="103" y="31"/>
                </a:cubicBezTo>
                <a:close/>
                <a:moveTo>
                  <a:pt x="57" y="0"/>
                </a:moveTo>
                <a:cubicBezTo>
                  <a:pt x="51" y="0"/>
                  <a:pt x="44" y="1"/>
                  <a:pt x="38" y="4"/>
                </a:cubicBezTo>
                <a:cubicBezTo>
                  <a:pt x="13" y="14"/>
                  <a:pt x="0" y="43"/>
                  <a:pt x="11" y="68"/>
                </a:cubicBezTo>
                <a:cubicBezTo>
                  <a:pt x="18" y="88"/>
                  <a:pt x="37" y="100"/>
                  <a:pt x="57" y="100"/>
                </a:cubicBezTo>
                <a:cubicBezTo>
                  <a:pt x="57" y="91"/>
                  <a:pt x="57" y="91"/>
                  <a:pt x="57" y="91"/>
                </a:cubicBezTo>
                <a:cubicBezTo>
                  <a:pt x="41" y="90"/>
                  <a:pt x="26" y="81"/>
                  <a:pt x="19" y="65"/>
                </a:cubicBezTo>
                <a:cubicBezTo>
                  <a:pt x="19" y="65"/>
                  <a:pt x="19" y="65"/>
                  <a:pt x="19" y="65"/>
                </a:cubicBezTo>
                <a:cubicBezTo>
                  <a:pt x="11" y="44"/>
                  <a:pt x="21" y="21"/>
                  <a:pt x="42" y="12"/>
                </a:cubicBezTo>
                <a:cubicBezTo>
                  <a:pt x="47" y="10"/>
                  <a:pt x="52" y="9"/>
                  <a:pt x="57" y="9"/>
                </a:cubicBezTo>
                <a:lnTo>
                  <a:pt x="57"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21" name="Freeform 83"/>
          <p:cNvSpPr/>
          <p:nvPr/>
        </p:nvSpPr>
        <p:spPr bwMode="auto">
          <a:xfrm>
            <a:off x="6023235" y="1217905"/>
            <a:ext cx="80941" cy="51184"/>
          </a:xfrm>
          <a:custGeom>
            <a:avLst/>
            <a:gdLst>
              <a:gd name="T0" fmla="*/ 7 w 68"/>
              <a:gd name="T1" fmla="*/ 43 h 43"/>
              <a:gd name="T2" fmla="*/ 0 w 68"/>
              <a:gd name="T3" fmla="*/ 25 h 43"/>
              <a:gd name="T4" fmla="*/ 62 w 68"/>
              <a:gd name="T5" fmla="*/ 0 h 43"/>
              <a:gd name="T6" fmla="*/ 68 w 68"/>
              <a:gd name="T7" fmla="*/ 18 h 43"/>
              <a:gd name="T8" fmla="*/ 7 w 68"/>
              <a:gd name="T9" fmla="*/ 43 h 43"/>
            </a:gdLst>
            <a:ahLst/>
            <a:cxnLst>
              <a:cxn ang="0">
                <a:pos x="T0" y="T1"/>
              </a:cxn>
              <a:cxn ang="0">
                <a:pos x="T2" y="T3"/>
              </a:cxn>
              <a:cxn ang="0">
                <a:pos x="T4" y="T5"/>
              </a:cxn>
              <a:cxn ang="0">
                <a:pos x="T6" y="T7"/>
              </a:cxn>
              <a:cxn ang="0">
                <a:pos x="T8" y="T9"/>
              </a:cxn>
            </a:cxnLst>
            <a:rect l="0" t="0" r="r" b="b"/>
            <a:pathLst>
              <a:path w="68" h="43">
                <a:moveTo>
                  <a:pt x="7" y="43"/>
                </a:moveTo>
                <a:lnTo>
                  <a:pt x="0" y="25"/>
                </a:lnTo>
                <a:lnTo>
                  <a:pt x="62" y="0"/>
                </a:lnTo>
                <a:lnTo>
                  <a:pt x="68" y="18"/>
                </a:lnTo>
                <a:lnTo>
                  <a:pt x="7" y="4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22" name="Freeform 84"/>
          <p:cNvSpPr/>
          <p:nvPr/>
        </p:nvSpPr>
        <p:spPr bwMode="auto">
          <a:xfrm>
            <a:off x="5972052" y="1225047"/>
            <a:ext cx="109509" cy="66658"/>
          </a:xfrm>
          <a:custGeom>
            <a:avLst/>
            <a:gdLst>
              <a:gd name="T0" fmla="*/ 16 w 67"/>
              <a:gd name="T1" fmla="*/ 39 h 41"/>
              <a:gd name="T2" fmla="*/ 2 w 67"/>
              <a:gd name="T3" fmla="*/ 33 h 41"/>
              <a:gd name="T4" fmla="*/ 8 w 67"/>
              <a:gd name="T5" fmla="*/ 19 h 41"/>
              <a:gd name="T6" fmla="*/ 50 w 67"/>
              <a:gd name="T7" fmla="*/ 2 h 41"/>
              <a:gd name="T8" fmla="*/ 64 w 67"/>
              <a:gd name="T9" fmla="*/ 8 h 41"/>
              <a:gd name="T10" fmla="*/ 58 w 67"/>
              <a:gd name="T11" fmla="*/ 22 h 41"/>
              <a:gd name="T12" fmla="*/ 16 w 67"/>
              <a:gd name="T13" fmla="*/ 39 h 41"/>
            </a:gdLst>
            <a:ahLst/>
            <a:cxnLst>
              <a:cxn ang="0">
                <a:pos x="T0" y="T1"/>
              </a:cxn>
              <a:cxn ang="0">
                <a:pos x="T2" y="T3"/>
              </a:cxn>
              <a:cxn ang="0">
                <a:pos x="T4" y="T5"/>
              </a:cxn>
              <a:cxn ang="0">
                <a:pos x="T6" y="T7"/>
              </a:cxn>
              <a:cxn ang="0">
                <a:pos x="T8" y="T9"/>
              </a:cxn>
              <a:cxn ang="0">
                <a:pos x="T10" y="T11"/>
              </a:cxn>
              <a:cxn ang="0">
                <a:pos x="T12" y="T13"/>
              </a:cxn>
            </a:cxnLst>
            <a:rect l="0" t="0" r="r" b="b"/>
            <a:pathLst>
              <a:path w="67" h="41">
                <a:moveTo>
                  <a:pt x="16" y="39"/>
                </a:moveTo>
                <a:cubicBezTo>
                  <a:pt x="10" y="41"/>
                  <a:pt x="4" y="39"/>
                  <a:pt x="2" y="33"/>
                </a:cubicBezTo>
                <a:cubicBezTo>
                  <a:pt x="0" y="28"/>
                  <a:pt x="2" y="21"/>
                  <a:pt x="8" y="19"/>
                </a:cubicBezTo>
                <a:cubicBezTo>
                  <a:pt x="50" y="2"/>
                  <a:pt x="50" y="2"/>
                  <a:pt x="50" y="2"/>
                </a:cubicBezTo>
                <a:cubicBezTo>
                  <a:pt x="56" y="0"/>
                  <a:pt x="62" y="3"/>
                  <a:pt x="64" y="8"/>
                </a:cubicBezTo>
                <a:cubicBezTo>
                  <a:pt x="67" y="14"/>
                  <a:pt x="64" y="20"/>
                  <a:pt x="58" y="22"/>
                </a:cubicBezTo>
                <a:lnTo>
                  <a:pt x="16" y="3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36" name="Freeform 98"/>
          <p:cNvSpPr>
            <a:spLocks noEditPoints="1"/>
          </p:cNvSpPr>
          <p:nvPr/>
        </p:nvSpPr>
        <p:spPr bwMode="auto">
          <a:xfrm>
            <a:off x="6450559" y="1150057"/>
            <a:ext cx="165454" cy="177357"/>
          </a:xfrm>
          <a:custGeom>
            <a:avLst/>
            <a:gdLst>
              <a:gd name="T0" fmla="*/ 78 w 101"/>
              <a:gd name="T1" fmla="*/ 50 h 109"/>
              <a:gd name="T2" fmla="*/ 76 w 101"/>
              <a:gd name="T3" fmla="*/ 62 h 109"/>
              <a:gd name="T4" fmla="*/ 76 w 101"/>
              <a:gd name="T5" fmla="*/ 73 h 109"/>
              <a:gd name="T6" fmla="*/ 78 w 101"/>
              <a:gd name="T7" fmla="*/ 73 h 109"/>
              <a:gd name="T8" fmla="*/ 86 w 101"/>
              <a:gd name="T9" fmla="*/ 86 h 109"/>
              <a:gd name="T10" fmla="*/ 76 w 101"/>
              <a:gd name="T11" fmla="*/ 79 h 109"/>
              <a:gd name="T12" fmla="*/ 76 w 101"/>
              <a:gd name="T13" fmla="*/ 22 h 109"/>
              <a:gd name="T14" fmla="*/ 86 w 101"/>
              <a:gd name="T15" fmla="*/ 15 h 109"/>
              <a:gd name="T16" fmla="*/ 78 w 101"/>
              <a:gd name="T17" fmla="*/ 27 h 109"/>
              <a:gd name="T18" fmla="*/ 76 w 101"/>
              <a:gd name="T19" fmla="*/ 28 h 109"/>
              <a:gd name="T20" fmla="*/ 99 w 101"/>
              <a:gd name="T21" fmla="*/ 48 h 109"/>
              <a:gd name="T22" fmla="*/ 84 w 101"/>
              <a:gd name="T23" fmla="*/ 50 h 109"/>
              <a:gd name="T24" fmla="*/ 99 w 101"/>
              <a:gd name="T25" fmla="*/ 53 h 109"/>
              <a:gd name="T26" fmla="*/ 99 w 101"/>
              <a:gd name="T27" fmla="*/ 48 h 109"/>
              <a:gd name="T28" fmla="*/ 53 w 101"/>
              <a:gd name="T29" fmla="*/ 109 h 109"/>
              <a:gd name="T30" fmla="*/ 66 w 101"/>
              <a:gd name="T31" fmla="*/ 73 h 109"/>
              <a:gd name="T32" fmla="*/ 76 w 101"/>
              <a:gd name="T33" fmla="*/ 38 h 109"/>
              <a:gd name="T34" fmla="*/ 51 w 101"/>
              <a:gd name="T35" fmla="*/ 28 h 109"/>
              <a:gd name="T36" fmla="*/ 73 w 101"/>
              <a:gd name="T37" fmla="*/ 50 h 109"/>
              <a:gd name="T38" fmla="*/ 62 w 101"/>
              <a:gd name="T39" fmla="*/ 69 h 109"/>
              <a:gd name="T40" fmla="*/ 61 w 101"/>
              <a:gd name="T41" fmla="*/ 84 h 109"/>
              <a:gd name="T42" fmla="*/ 51 w 101"/>
              <a:gd name="T43" fmla="*/ 109 h 109"/>
              <a:gd name="T44" fmla="*/ 76 w 101"/>
              <a:gd name="T45" fmla="*/ 28 h 109"/>
              <a:gd name="T46" fmla="*/ 74 w 101"/>
              <a:gd name="T47" fmla="*/ 23 h 109"/>
              <a:gd name="T48" fmla="*/ 76 w 101"/>
              <a:gd name="T49" fmla="*/ 73 h 109"/>
              <a:gd name="T50" fmla="*/ 74 w 101"/>
              <a:gd name="T51" fmla="*/ 77 h 109"/>
              <a:gd name="T52" fmla="*/ 76 w 101"/>
              <a:gd name="T53" fmla="*/ 73 h 109"/>
              <a:gd name="T54" fmla="*/ 51 w 101"/>
              <a:gd name="T55" fmla="*/ 0 h 109"/>
              <a:gd name="T56" fmla="*/ 53 w 101"/>
              <a:gd name="T57" fmla="*/ 2 h 109"/>
              <a:gd name="T58" fmla="*/ 51 w 101"/>
              <a:gd name="T59" fmla="*/ 17 h 109"/>
              <a:gd name="T60" fmla="*/ 51 w 101"/>
              <a:gd name="T61" fmla="*/ 22 h 109"/>
              <a:gd name="T62" fmla="*/ 26 w 101"/>
              <a:gd name="T63" fmla="*/ 62 h 109"/>
              <a:gd name="T64" fmla="*/ 35 w 101"/>
              <a:gd name="T65" fmla="*/ 95 h 109"/>
              <a:gd name="T66" fmla="*/ 51 w 101"/>
              <a:gd name="T67" fmla="*/ 109 h 109"/>
              <a:gd name="T68" fmla="*/ 41 w 101"/>
              <a:gd name="T69" fmla="*/ 84 h 109"/>
              <a:gd name="T70" fmla="*/ 40 w 101"/>
              <a:gd name="T71" fmla="*/ 69 h 109"/>
              <a:gd name="T72" fmla="*/ 35 w 101"/>
              <a:gd name="T73" fmla="*/ 35 h 109"/>
              <a:gd name="T74" fmla="*/ 51 w 101"/>
              <a:gd name="T75" fmla="*/ 22 h 109"/>
              <a:gd name="T76" fmla="*/ 51 w 101"/>
              <a:gd name="T77" fmla="*/ 17 h 109"/>
              <a:gd name="T78" fmla="*/ 48 w 101"/>
              <a:gd name="T79" fmla="*/ 2 h 109"/>
              <a:gd name="T80" fmla="*/ 26 w 101"/>
              <a:gd name="T81" fmla="*/ 79 h 109"/>
              <a:gd name="T82" fmla="*/ 28 w 101"/>
              <a:gd name="T83" fmla="*/ 73 h 109"/>
              <a:gd name="T84" fmla="*/ 26 w 101"/>
              <a:gd name="T85" fmla="*/ 79 h 109"/>
              <a:gd name="T86" fmla="*/ 26 w 101"/>
              <a:gd name="T87" fmla="*/ 21 h 109"/>
              <a:gd name="T88" fmla="*/ 28 w 101"/>
              <a:gd name="T89" fmla="*/ 27 h 109"/>
              <a:gd name="T90" fmla="*/ 26 w 101"/>
              <a:gd name="T91" fmla="*/ 38 h 109"/>
              <a:gd name="T92" fmla="*/ 26 w 101"/>
              <a:gd name="T93" fmla="*/ 62 h 109"/>
              <a:gd name="T94" fmla="*/ 26 w 101"/>
              <a:gd name="T95" fmla="*/ 21 h 109"/>
              <a:gd name="T96" fmla="*/ 24 w 101"/>
              <a:gd name="T97" fmla="*/ 27 h 109"/>
              <a:gd name="T98" fmla="*/ 15 w 101"/>
              <a:gd name="T99" fmla="*/ 18 h 109"/>
              <a:gd name="T100" fmla="*/ 19 w 101"/>
              <a:gd name="T101" fmla="*/ 15 h 109"/>
              <a:gd name="T102" fmla="*/ 26 w 101"/>
              <a:gd name="T103" fmla="*/ 73 h 109"/>
              <a:gd name="T104" fmla="*/ 19 w 101"/>
              <a:gd name="T105" fmla="*/ 86 h 109"/>
              <a:gd name="T106" fmla="*/ 15 w 101"/>
              <a:gd name="T107" fmla="*/ 82 h 109"/>
              <a:gd name="T108" fmla="*/ 24 w 101"/>
              <a:gd name="T109" fmla="*/ 73 h 109"/>
              <a:gd name="T110" fmla="*/ 18 w 101"/>
              <a:gd name="T111" fmla="*/ 50 h 109"/>
              <a:gd name="T112" fmla="*/ 15 w 101"/>
              <a:gd name="T113" fmla="*/ 48 h 109"/>
              <a:gd name="T114" fmla="*/ 0 w 101"/>
              <a:gd name="T115" fmla="*/ 50 h 109"/>
              <a:gd name="T116" fmla="*/ 15 w 101"/>
              <a:gd name="T117"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09">
                <a:moveTo>
                  <a:pt x="76" y="62"/>
                </a:moveTo>
                <a:cubicBezTo>
                  <a:pt x="78" y="58"/>
                  <a:pt x="78" y="54"/>
                  <a:pt x="78" y="50"/>
                </a:cubicBezTo>
                <a:cubicBezTo>
                  <a:pt x="78" y="46"/>
                  <a:pt x="78" y="42"/>
                  <a:pt x="76" y="38"/>
                </a:cubicBezTo>
                <a:cubicBezTo>
                  <a:pt x="76" y="62"/>
                  <a:pt x="76" y="62"/>
                  <a:pt x="76" y="62"/>
                </a:cubicBezTo>
                <a:close/>
                <a:moveTo>
                  <a:pt x="76" y="79"/>
                </a:moveTo>
                <a:cubicBezTo>
                  <a:pt x="76" y="73"/>
                  <a:pt x="76" y="73"/>
                  <a:pt x="76" y="73"/>
                </a:cubicBezTo>
                <a:cubicBezTo>
                  <a:pt x="77" y="73"/>
                  <a:pt x="77" y="73"/>
                  <a:pt x="78" y="73"/>
                </a:cubicBezTo>
                <a:cubicBezTo>
                  <a:pt x="78" y="73"/>
                  <a:pt x="78" y="73"/>
                  <a:pt x="78" y="73"/>
                </a:cubicBezTo>
                <a:cubicBezTo>
                  <a:pt x="86" y="82"/>
                  <a:pt x="86" y="82"/>
                  <a:pt x="86" y="82"/>
                </a:cubicBezTo>
                <a:cubicBezTo>
                  <a:pt x="87" y="83"/>
                  <a:pt x="87" y="85"/>
                  <a:pt x="86" y="86"/>
                </a:cubicBezTo>
                <a:cubicBezTo>
                  <a:pt x="85" y="87"/>
                  <a:pt x="84" y="87"/>
                  <a:pt x="83" y="86"/>
                </a:cubicBezTo>
                <a:cubicBezTo>
                  <a:pt x="76" y="79"/>
                  <a:pt x="76" y="79"/>
                  <a:pt x="76" y="79"/>
                </a:cubicBezTo>
                <a:close/>
                <a:moveTo>
                  <a:pt x="76" y="28"/>
                </a:moveTo>
                <a:cubicBezTo>
                  <a:pt x="76" y="22"/>
                  <a:pt x="76" y="22"/>
                  <a:pt x="76" y="22"/>
                </a:cubicBezTo>
                <a:cubicBezTo>
                  <a:pt x="83" y="15"/>
                  <a:pt x="83" y="15"/>
                  <a:pt x="83" y="15"/>
                </a:cubicBezTo>
                <a:cubicBezTo>
                  <a:pt x="84" y="14"/>
                  <a:pt x="85" y="14"/>
                  <a:pt x="86" y="15"/>
                </a:cubicBezTo>
                <a:cubicBezTo>
                  <a:pt x="87" y="16"/>
                  <a:pt x="87" y="17"/>
                  <a:pt x="86" y="18"/>
                </a:cubicBezTo>
                <a:cubicBezTo>
                  <a:pt x="78" y="27"/>
                  <a:pt x="78" y="27"/>
                  <a:pt x="78" y="27"/>
                </a:cubicBezTo>
                <a:cubicBezTo>
                  <a:pt x="78" y="27"/>
                  <a:pt x="78" y="27"/>
                  <a:pt x="78" y="27"/>
                </a:cubicBezTo>
                <a:cubicBezTo>
                  <a:pt x="77" y="28"/>
                  <a:pt x="77" y="28"/>
                  <a:pt x="76" y="28"/>
                </a:cubicBezTo>
                <a:close/>
                <a:moveTo>
                  <a:pt x="99" y="48"/>
                </a:moveTo>
                <a:cubicBezTo>
                  <a:pt x="99" y="48"/>
                  <a:pt x="99" y="48"/>
                  <a:pt x="99" y="48"/>
                </a:cubicBezTo>
                <a:cubicBezTo>
                  <a:pt x="86" y="48"/>
                  <a:pt x="86" y="48"/>
                  <a:pt x="86" y="48"/>
                </a:cubicBezTo>
                <a:cubicBezTo>
                  <a:pt x="85" y="48"/>
                  <a:pt x="84" y="49"/>
                  <a:pt x="84" y="50"/>
                </a:cubicBezTo>
                <a:cubicBezTo>
                  <a:pt x="84" y="52"/>
                  <a:pt x="85" y="53"/>
                  <a:pt x="86" y="53"/>
                </a:cubicBezTo>
                <a:cubicBezTo>
                  <a:pt x="99" y="53"/>
                  <a:pt x="99" y="53"/>
                  <a:pt x="99" y="53"/>
                </a:cubicBezTo>
                <a:cubicBezTo>
                  <a:pt x="100" y="53"/>
                  <a:pt x="101" y="52"/>
                  <a:pt x="101" y="50"/>
                </a:cubicBezTo>
                <a:cubicBezTo>
                  <a:pt x="101" y="49"/>
                  <a:pt x="100" y="48"/>
                  <a:pt x="99" y="48"/>
                </a:cubicBezTo>
                <a:close/>
                <a:moveTo>
                  <a:pt x="51" y="109"/>
                </a:moveTo>
                <a:cubicBezTo>
                  <a:pt x="53" y="109"/>
                  <a:pt x="53" y="109"/>
                  <a:pt x="53" y="109"/>
                </a:cubicBezTo>
                <a:cubicBezTo>
                  <a:pt x="60" y="109"/>
                  <a:pt x="66" y="103"/>
                  <a:pt x="66" y="95"/>
                </a:cubicBezTo>
                <a:cubicBezTo>
                  <a:pt x="66" y="73"/>
                  <a:pt x="66" y="73"/>
                  <a:pt x="66" y="73"/>
                </a:cubicBezTo>
                <a:cubicBezTo>
                  <a:pt x="70" y="70"/>
                  <a:pt x="74" y="67"/>
                  <a:pt x="76" y="62"/>
                </a:cubicBezTo>
                <a:cubicBezTo>
                  <a:pt x="76" y="38"/>
                  <a:pt x="76" y="38"/>
                  <a:pt x="76" y="38"/>
                </a:cubicBezTo>
                <a:cubicBezTo>
                  <a:pt x="71" y="29"/>
                  <a:pt x="62" y="22"/>
                  <a:pt x="51" y="22"/>
                </a:cubicBezTo>
                <a:cubicBezTo>
                  <a:pt x="51" y="28"/>
                  <a:pt x="51" y="28"/>
                  <a:pt x="51" y="28"/>
                </a:cubicBezTo>
                <a:cubicBezTo>
                  <a:pt x="57" y="28"/>
                  <a:pt x="62" y="31"/>
                  <a:pt x="66" y="35"/>
                </a:cubicBezTo>
                <a:cubicBezTo>
                  <a:pt x="70" y="39"/>
                  <a:pt x="73" y="44"/>
                  <a:pt x="73" y="50"/>
                </a:cubicBezTo>
                <a:cubicBezTo>
                  <a:pt x="73" y="58"/>
                  <a:pt x="68" y="65"/>
                  <a:pt x="62" y="69"/>
                </a:cubicBezTo>
                <a:cubicBezTo>
                  <a:pt x="62" y="69"/>
                  <a:pt x="62" y="69"/>
                  <a:pt x="62" y="69"/>
                </a:cubicBezTo>
                <a:cubicBezTo>
                  <a:pt x="61" y="70"/>
                  <a:pt x="61" y="71"/>
                  <a:pt x="61" y="72"/>
                </a:cubicBezTo>
                <a:cubicBezTo>
                  <a:pt x="61" y="84"/>
                  <a:pt x="61" y="84"/>
                  <a:pt x="61" y="84"/>
                </a:cubicBezTo>
                <a:cubicBezTo>
                  <a:pt x="51" y="84"/>
                  <a:pt x="51" y="84"/>
                  <a:pt x="51" y="84"/>
                </a:cubicBezTo>
                <a:cubicBezTo>
                  <a:pt x="51" y="109"/>
                  <a:pt x="51" y="109"/>
                  <a:pt x="51" y="109"/>
                </a:cubicBezTo>
                <a:close/>
                <a:moveTo>
                  <a:pt x="76" y="22"/>
                </a:moveTo>
                <a:cubicBezTo>
                  <a:pt x="76" y="28"/>
                  <a:pt x="76" y="28"/>
                  <a:pt x="76" y="28"/>
                </a:cubicBezTo>
                <a:cubicBezTo>
                  <a:pt x="75" y="28"/>
                  <a:pt x="75" y="28"/>
                  <a:pt x="74" y="27"/>
                </a:cubicBezTo>
                <a:cubicBezTo>
                  <a:pt x="73" y="26"/>
                  <a:pt x="73" y="24"/>
                  <a:pt x="74" y="23"/>
                </a:cubicBezTo>
                <a:cubicBezTo>
                  <a:pt x="76" y="22"/>
                  <a:pt x="76" y="22"/>
                  <a:pt x="76" y="22"/>
                </a:cubicBezTo>
                <a:close/>
                <a:moveTo>
                  <a:pt x="76" y="73"/>
                </a:moveTo>
                <a:cubicBezTo>
                  <a:pt x="76" y="79"/>
                  <a:pt x="76" y="79"/>
                  <a:pt x="76" y="79"/>
                </a:cubicBezTo>
                <a:cubicBezTo>
                  <a:pt x="74" y="77"/>
                  <a:pt x="74" y="77"/>
                  <a:pt x="74" y="77"/>
                </a:cubicBezTo>
                <a:cubicBezTo>
                  <a:pt x="73" y="76"/>
                  <a:pt x="73" y="74"/>
                  <a:pt x="74" y="73"/>
                </a:cubicBezTo>
                <a:cubicBezTo>
                  <a:pt x="75" y="73"/>
                  <a:pt x="75" y="73"/>
                  <a:pt x="76" y="73"/>
                </a:cubicBezTo>
                <a:close/>
                <a:moveTo>
                  <a:pt x="51" y="17"/>
                </a:moveTo>
                <a:cubicBezTo>
                  <a:pt x="51" y="0"/>
                  <a:pt x="51" y="0"/>
                  <a:pt x="51" y="0"/>
                </a:cubicBezTo>
                <a:cubicBezTo>
                  <a:pt x="51" y="0"/>
                  <a:pt x="51" y="0"/>
                  <a:pt x="51" y="0"/>
                </a:cubicBezTo>
                <a:cubicBezTo>
                  <a:pt x="52" y="0"/>
                  <a:pt x="53" y="1"/>
                  <a:pt x="53" y="2"/>
                </a:cubicBezTo>
                <a:cubicBezTo>
                  <a:pt x="53" y="15"/>
                  <a:pt x="53" y="15"/>
                  <a:pt x="53" y="15"/>
                </a:cubicBezTo>
                <a:cubicBezTo>
                  <a:pt x="53" y="16"/>
                  <a:pt x="52" y="17"/>
                  <a:pt x="51" y="17"/>
                </a:cubicBezTo>
                <a:cubicBezTo>
                  <a:pt x="51" y="17"/>
                  <a:pt x="51" y="17"/>
                  <a:pt x="51" y="17"/>
                </a:cubicBezTo>
                <a:close/>
                <a:moveTo>
                  <a:pt x="51" y="22"/>
                </a:moveTo>
                <a:cubicBezTo>
                  <a:pt x="40" y="22"/>
                  <a:pt x="30" y="29"/>
                  <a:pt x="26" y="38"/>
                </a:cubicBezTo>
                <a:cubicBezTo>
                  <a:pt x="26" y="62"/>
                  <a:pt x="26" y="62"/>
                  <a:pt x="26" y="62"/>
                </a:cubicBezTo>
                <a:cubicBezTo>
                  <a:pt x="28" y="67"/>
                  <a:pt x="31" y="71"/>
                  <a:pt x="35" y="74"/>
                </a:cubicBezTo>
                <a:cubicBezTo>
                  <a:pt x="35" y="95"/>
                  <a:pt x="35" y="95"/>
                  <a:pt x="35" y="95"/>
                </a:cubicBezTo>
                <a:cubicBezTo>
                  <a:pt x="35" y="103"/>
                  <a:pt x="42" y="109"/>
                  <a:pt x="49" y="109"/>
                </a:cubicBezTo>
                <a:cubicBezTo>
                  <a:pt x="51" y="109"/>
                  <a:pt x="51" y="109"/>
                  <a:pt x="51" y="109"/>
                </a:cubicBezTo>
                <a:cubicBezTo>
                  <a:pt x="51" y="84"/>
                  <a:pt x="51" y="84"/>
                  <a:pt x="51" y="84"/>
                </a:cubicBezTo>
                <a:cubicBezTo>
                  <a:pt x="41" y="84"/>
                  <a:pt x="41" y="84"/>
                  <a:pt x="41" y="84"/>
                </a:cubicBezTo>
                <a:cubicBezTo>
                  <a:pt x="41" y="72"/>
                  <a:pt x="41" y="72"/>
                  <a:pt x="41" y="72"/>
                </a:cubicBezTo>
                <a:cubicBezTo>
                  <a:pt x="41" y="71"/>
                  <a:pt x="41" y="70"/>
                  <a:pt x="40" y="69"/>
                </a:cubicBezTo>
                <a:cubicBezTo>
                  <a:pt x="33" y="66"/>
                  <a:pt x="28" y="58"/>
                  <a:pt x="28" y="50"/>
                </a:cubicBezTo>
                <a:cubicBezTo>
                  <a:pt x="28" y="44"/>
                  <a:pt x="31" y="39"/>
                  <a:pt x="35" y="35"/>
                </a:cubicBezTo>
                <a:cubicBezTo>
                  <a:pt x="39" y="31"/>
                  <a:pt x="44" y="28"/>
                  <a:pt x="51" y="28"/>
                </a:cubicBezTo>
                <a:cubicBezTo>
                  <a:pt x="51" y="22"/>
                  <a:pt x="51" y="22"/>
                  <a:pt x="51" y="22"/>
                </a:cubicBezTo>
                <a:close/>
                <a:moveTo>
                  <a:pt x="51" y="0"/>
                </a:moveTo>
                <a:cubicBezTo>
                  <a:pt x="51" y="17"/>
                  <a:pt x="51" y="17"/>
                  <a:pt x="51" y="17"/>
                </a:cubicBezTo>
                <a:cubicBezTo>
                  <a:pt x="49" y="17"/>
                  <a:pt x="48" y="16"/>
                  <a:pt x="48" y="15"/>
                </a:cubicBezTo>
                <a:cubicBezTo>
                  <a:pt x="48" y="2"/>
                  <a:pt x="48" y="2"/>
                  <a:pt x="48" y="2"/>
                </a:cubicBezTo>
                <a:cubicBezTo>
                  <a:pt x="48" y="1"/>
                  <a:pt x="49" y="0"/>
                  <a:pt x="51" y="0"/>
                </a:cubicBezTo>
                <a:close/>
                <a:moveTo>
                  <a:pt x="26" y="79"/>
                </a:moveTo>
                <a:cubicBezTo>
                  <a:pt x="26" y="73"/>
                  <a:pt x="26" y="73"/>
                  <a:pt x="26" y="73"/>
                </a:cubicBezTo>
                <a:cubicBezTo>
                  <a:pt x="26" y="73"/>
                  <a:pt x="27" y="73"/>
                  <a:pt x="28" y="73"/>
                </a:cubicBezTo>
                <a:cubicBezTo>
                  <a:pt x="29" y="74"/>
                  <a:pt x="29" y="76"/>
                  <a:pt x="28" y="77"/>
                </a:cubicBezTo>
                <a:cubicBezTo>
                  <a:pt x="26" y="79"/>
                  <a:pt x="26" y="79"/>
                  <a:pt x="26" y="79"/>
                </a:cubicBezTo>
                <a:close/>
                <a:moveTo>
                  <a:pt x="26" y="28"/>
                </a:moveTo>
                <a:cubicBezTo>
                  <a:pt x="26" y="21"/>
                  <a:pt x="26" y="21"/>
                  <a:pt x="26" y="21"/>
                </a:cubicBezTo>
                <a:cubicBezTo>
                  <a:pt x="28" y="23"/>
                  <a:pt x="28" y="23"/>
                  <a:pt x="28" y="23"/>
                </a:cubicBezTo>
                <a:cubicBezTo>
                  <a:pt x="29" y="24"/>
                  <a:pt x="29" y="26"/>
                  <a:pt x="28" y="27"/>
                </a:cubicBezTo>
                <a:cubicBezTo>
                  <a:pt x="27" y="28"/>
                  <a:pt x="26" y="28"/>
                  <a:pt x="26" y="28"/>
                </a:cubicBezTo>
                <a:close/>
                <a:moveTo>
                  <a:pt x="26" y="38"/>
                </a:moveTo>
                <a:cubicBezTo>
                  <a:pt x="24" y="42"/>
                  <a:pt x="23" y="46"/>
                  <a:pt x="23" y="50"/>
                </a:cubicBezTo>
                <a:cubicBezTo>
                  <a:pt x="23" y="55"/>
                  <a:pt x="24" y="59"/>
                  <a:pt x="26" y="62"/>
                </a:cubicBezTo>
                <a:cubicBezTo>
                  <a:pt x="26" y="38"/>
                  <a:pt x="26" y="38"/>
                  <a:pt x="26" y="38"/>
                </a:cubicBezTo>
                <a:close/>
                <a:moveTo>
                  <a:pt x="26" y="21"/>
                </a:moveTo>
                <a:cubicBezTo>
                  <a:pt x="26" y="28"/>
                  <a:pt x="26" y="28"/>
                  <a:pt x="26" y="28"/>
                </a:cubicBezTo>
                <a:cubicBezTo>
                  <a:pt x="25" y="28"/>
                  <a:pt x="24" y="27"/>
                  <a:pt x="24" y="27"/>
                </a:cubicBezTo>
                <a:cubicBezTo>
                  <a:pt x="24" y="27"/>
                  <a:pt x="24" y="27"/>
                  <a:pt x="24" y="27"/>
                </a:cubicBezTo>
                <a:cubicBezTo>
                  <a:pt x="15" y="18"/>
                  <a:pt x="15" y="18"/>
                  <a:pt x="15" y="18"/>
                </a:cubicBezTo>
                <a:cubicBezTo>
                  <a:pt x="14" y="17"/>
                  <a:pt x="14" y="16"/>
                  <a:pt x="15" y="15"/>
                </a:cubicBezTo>
                <a:cubicBezTo>
                  <a:pt x="16" y="14"/>
                  <a:pt x="18" y="14"/>
                  <a:pt x="19" y="15"/>
                </a:cubicBezTo>
                <a:cubicBezTo>
                  <a:pt x="26" y="21"/>
                  <a:pt x="26" y="21"/>
                  <a:pt x="26" y="21"/>
                </a:cubicBezTo>
                <a:close/>
                <a:moveTo>
                  <a:pt x="26" y="73"/>
                </a:moveTo>
                <a:cubicBezTo>
                  <a:pt x="26" y="79"/>
                  <a:pt x="26" y="79"/>
                  <a:pt x="26" y="79"/>
                </a:cubicBezTo>
                <a:cubicBezTo>
                  <a:pt x="19" y="86"/>
                  <a:pt x="19" y="86"/>
                  <a:pt x="19" y="86"/>
                </a:cubicBezTo>
                <a:cubicBezTo>
                  <a:pt x="18" y="87"/>
                  <a:pt x="16" y="87"/>
                  <a:pt x="15" y="86"/>
                </a:cubicBezTo>
                <a:cubicBezTo>
                  <a:pt x="14" y="85"/>
                  <a:pt x="14" y="83"/>
                  <a:pt x="15" y="82"/>
                </a:cubicBezTo>
                <a:cubicBezTo>
                  <a:pt x="24" y="73"/>
                  <a:pt x="24" y="73"/>
                  <a:pt x="24" y="73"/>
                </a:cubicBezTo>
                <a:cubicBezTo>
                  <a:pt x="24" y="73"/>
                  <a:pt x="24" y="73"/>
                  <a:pt x="24" y="73"/>
                </a:cubicBezTo>
                <a:cubicBezTo>
                  <a:pt x="24" y="73"/>
                  <a:pt x="25" y="73"/>
                  <a:pt x="26" y="73"/>
                </a:cubicBezTo>
                <a:close/>
                <a:moveTo>
                  <a:pt x="18" y="50"/>
                </a:moveTo>
                <a:cubicBezTo>
                  <a:pt x="18" y="50"/>
                  <a:pt x="18" y="50"/>
                  <a:pt x="18" y="50"/>
                </a:cubicBezTo>
                <a:cubicBezTo>
                  <a:pt x="18" y="49"/>
                  <a:pt x="17" y="48"/>
                  <a:pt x="15" y="48"/>
                </a:cubicBezTo>
                <a:cubicBezTo>
                  <a:pt x="3" y="48"/>
                  <a:pt x="3" y="48"/>
                  <a:pt x="3" y="48"/>
                </a:cubicBezTo>
                <a:cubicBezTo>
                  <a:pt x="2" y="48"/>
                  <a:pt x="0" y="49"/>
                  <a:pt x="0" y="50"/>
                </a:cubicBezTo>
                <a:cubicBezTo>
                  <a:pt x="0" y="52"/>
                  <a:pt x="2" y="53"/>
                  <a:pt x="3" y="53"/>
                </a:cubicBezTo>
                <a:cubicBezTo>
                  <a:pt x="15" y="53"/>
                  <a:pt x="15" y="53"/>
                  <a:pt x="15" y="53"/>
                </a:cubicBezTo>
                <a:cubicBezTo>
                  <a:pt x="17" y="53"/>
                  <a:pt x="18" y="52"/>
                  <a:pt x="18" y="5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8" name="Oval 21"/>
          <p:cNvSpPr>
            <a:spLocks noChangeArrowheads="1"/>
          </p:cNvSpPr>
          <p:nvPr/>
        </p:nvSpPr>
        <p:spPr bwMode="auto">
          <a:xfrm>
            <a:off x="7526604" y="1519054"/>
            <a:ext cx="105938" cy="105938"/>
          </a:xfrm>
          <a:prstGeom prst="ellipse">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9" name="Freeform 22"/>
          <p:cNvSpPr/>
          <p:nvPr/>
        </p:nvSpPr>
        <p:spPr bwMode="auto">
          <a:xfrm>
            <a:off x="7564693" y="1597615"/>
            <a:ext cx="166644" cy="347572"/>
          </a:xfrm>
          <a:custGeom>
            <a:avLst/>
            <a:gdLst>
              <a:gd name="T0" fmla="*/ 0 w 102"/>
              <a:gd name="T1" fmla="*/ 6 h 213"/>
              <a:gd name="T2" fmla="*/ 68 w 102"/>
              <a:gd name="T3" fmla="*/ 184 h 213"/>
              <a:gd name="T4" fmla="*/ 99 w 102"/>
              <a:gd name="T5" fmla="*/ 213 h 213"/>
              <a:gd name="T6" fmla="*/ 23 w 102"/>
              <a:gd name="T7" fmla="*/ 0 h 213"/>
              <a:gd name="T8" fmla="*/ 0 w 102"/>
              <a:gd name="T9" fmla="*/ 6 h 213"/>
            </a:gdLst>
            <a:ahLst/>
            <a:cxnLst>
              <a:cxn ang="0">
                <a:pos x="T0" y="T1"/>
              </a:cxn>
              <a:cxn ang="0">
                <a:pos x="T2" y="T3"/>
              </a:cxn>
              <a:cxn ang="0">
                <a:pos x="T4" y="T5"/>
              </a:cxn>
              <a:cxn ang="0">
                <a:pos x="T6" y="T7"/>
              </a:cxn>
              <a:cxn ang="0">
                <a:pos x="T8" y="T9"/>
              </a:cxn>
            </a:cxnLst>
            <a:rect l="0" t="0" r="r" b="b"/>
            <a:pathLst>
              <a:path w="102" h="213">
                <a:moveTo>
                  <a:pt x="0" y="6"/>
                </a:moveTo>
                <a:cubicBezTo>
                  <a:pt x="0" y="7"/>
                  <a:pt x="68" y="184"/>
                  <a:pt x="68" y="184"/>
                </a:cubicBezTo>
                <a:cubicBezTo>
                  <a:pt x="68" y="184"/>
                  <a:pt x="96" y="213"/>
                  <a:pt x="99" y="213"/>
                </a:cubicBezTo>
                <a:cubicBezTo>
                  <a:pt x="102" y="213"/>
                  <a:pt x="23" y="0"/>
                  <a:pt x="23" y="0"/>
                </a:cubicBezTo>
                <a:lnTo>
                  <a:pt x="0" y="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0" name="Freeform 23"/>
          <p:cNvSpPr/>
          <p:nvPr/>
        </p:nvSpPr>
        <p:spPr bwMode="auto">
          <a:xfrm>
            <a:off x="7418285" y="1597615"/>
            <a:ext cx="178547" cy="342811"/>
          </a:xfrm>
          <a:custGeom>
            <a:avLst/>
            <a:gdLst>
              <a:gd name="T0" fmla="*/ 149 w 150"/>
              <a:gd name="T1" fmla="*/ 14 h 288"/>
              <a:gd name="T2" fmla="*/ 40 w 150"/>
              <a:gd name="T3" fmla="*/ 248 h 288"/>
              <a:gd name="T4" fmla="*/ 0 w 150"/>
              <a:gd name="T5" fmla="*/ 288 h 288"/>
              <a:gd name="T6" fmla="*/ 11 w 150"/>
              <a:gd name="T7" fmla="*/ 233 h 288"/>
              <a:gd name="T8" fmla="*/ 117 w 150"/>
              <a:gd name="T9" fmla="*/ 0 h 288"/>
              <a:gd name="T10" fmla="*/ 150 w 150"/>
              <a:gd name="T11" fmla="*/ 11 h 288"/>
              <a:gd name="T12" fmla="*/ 149 w 150"/>
              <a:gd name="T13" fmla="*/ 14 h 288"/>
            </a:gdLst>
            <a:ahLst/>
            <a:cxnLst>
              <a:cxn ang="0">
                <a:pos x="T0" y="T1"/>
              </a:cxn>
              <a:cxn ang="0">
                <a:pos x="T2" y="T3"/>
              </a:cxn>
              <a:cxn ang="0">
                <a:pos x="T4" y="T5"/>
              </a:cxn>
              <a:cxn ang="0">
                <a:pos x="T6" y="T7"/>
              </a:cxn>
              <a:cxn ang="0">
                <a:pos x="T8" y="T9"/>
              </a:cxn>
              <a:cxn ang="0">
                <a:pos x="T10" y="T11"/>
              </a:cxn>
              <a:cxn ang="0">
                <a:pos x="T12" y="T13"/>
              </a:cxn>
            </a:cxnLst>
            <a:rect l="0" t="0" r="r" b="b"/>
            <a:pathLst>
              <a:path w="150" h="288">
                <a:moveTo>
                  <a:pt x="149" y="14"/>
                </a:moveTo>
                <a:lnTo>
                  <a:pt x="40" y="248"/>
                </a:lnTo>
                <a:lnTo>
                  <a:pt x="0" y="288"/>
                </a:lnTo>
                <a:lnTo>
                  <a:pt x="11" y="233"/>
                </a:lnTo>
                <a:lnTo>
                  <a:pt x="117" y="0"/>
                </a:lnTo>
                <a:lnTo>
                  <a:pt x="150" y="11"/>
                </a:lnTo>
                <a:lnTo>
                  <a:pt x="149" y="14"/>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1" name="Freeform 24"/>
          <p:cNvSpPr/>
          <p:nvPr/>
        </p:nvSpPr>
        <p:spPr bwMode="auto">
          <a:xfrm>
            <a:off x="7574216" y="1480964"/>
            <a:ext cx="19045" cy="59516"/>
          </a:xfrm>
          <a:custGeom>
            <a:avLst/>
            <a:gdLst>
              <a:gd name="T0" fmla="*/ 12 w 12"/>
              <a:gd name="T1" fmla="*/ 30 h 36"/>
              <a:gd name="T2" fmla="*/ 6 w 12"/>
              <a:gd name="T3" fmla="*/ 36 h 36"/>
              <a:gd name="T4" fmla="*/ 0 w 12"/>
              <a:gd name="T5" fmla="*/ 30 h 36"/>
              <a:gd name="T6" fmla="*/ 0 w 12"/>
              <a:gd name="T7" fmla="*/ 6 h 36"/>
              <a:gd name="T8" fmla="*/ 6 w 12"/>
              <a:gd name="T9" fmla="*/ 0 h 36"/>
              <a:gd name="T10" fmla="*/ 12 w 12"/>
              <a:gd name="T11" fmla="*/ 6 h 36"/>
              <a:gd name="T12" fmla="*/ 12 w 12"/>
              <a:gd name="T13" fmla="*/ 30 h 36"/>
            </a:gdLst>
            <a:ahLst/>
            <a:cxnLst>
              <a:cxn ang="0">
                <a:pos x="T0" y="T1"/>
              </a:cxn>
              <a:cxn ang="0">
                <a:pos x="T2" y="T3"/>
              </a:cxn>
              <a:cxn ang="0">
                <a:pos x="T4" y="T5"/>
              </a:cxn>
              <a:cxn ang="0">
                <a:pos x="T6" y="T7"/>
              </a:cxn>
              <a:cxn ang="0">
                <a:pos x="T8" y="T9"/>
              </a:cxn>
              <a:cxn ang="0">
                <a:pos x="T10" y="T11"/>
              </a:cxn>
              <a:cxn ang="0">
                <a:pos x="T12" y="T13"/>
              </a:cxn>
            </a:cxnLst>
            <a:rect l="0" t="0" r="r" b="b"/>
            <a:pathLst>
              <a:path w="12" h="36">
                <a:moveTo>
                  <a:pt x="12" y="30"/>
                </a:moveTo>
                <a:cubicBezTo>
                  <a:pt x="12" y="33"/>
                  <a:pt x="10" y="36"/>
                  <a:pt x="6" y="36"/>
                </a:cubicBezTo>
                <a:cubicBezTo>
                  <a:pt x="3" y="36"/>
                  <a:pt x="0" y="33"/>
                  <a:pt x="0" y="30"/>
                </a:cubicBezTo>
                <a:cubicBezTo>
                  <a:pt x="0" y="6"/>
                  <a:pt x="0" y="6"/>
                  <a:pt x="0" y="6"/>
                </a:cubicBezTo>
                <a:cubicBezTo>
                  <a:pt x="0" y="3"/>
                  <a:pt x="3" y="0"/>
                  <a:pt x="6" y="0"/>
                </a:cubicBezTo>
                <a:cubicBezTo>
                  <a:pt x="10" y="0"/>
                  <a:pt x="12" y="3"/>
                  <a:pt x="12" y="6"/>
                </a:cubicBezTo>
                <a:lnTo>
                  <a:pt x="12" y="3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3" name="Freeform 26"/>
          <p:cNvSpPr>
            <a:spLocks noEditPoints="1"/>
          </p:cNvSpPr>
          <p:nvPr/>
        </p:nvSpPr>
        <p:spPr bwMode="auto">
          <a:xfrm>
            <a:off x="6576732" y="1369074"/>
            <a:ext cx="458272" cy="167835"/>
          </a:xfrm>
          <a:custGeom>
            <a:avLst/>
            <a:gdLst>
              <a:gd name="T0" fmla="*/ 280 w 280"/>
              <a:gd name="T1" fmla="*/ 52 h 103"/>
              <a:gd name="T2" fmla="*/ 140 w 280"/>
              <a:gd name="T3" fmla="*/ 0 h 103"/>
              <a:gd name="T4" fmla="*/ 140 w 280"/>
              <a:gd name="T5" fmla="*/ 8 h 103"/>
              <a:gd name="T6" fmla="*/ 257 w 280"/>
              <a:gd name="T7" fmla="*/ 52 h 103"/>
              <a:gd name="T8" fmla="*/ 140 w 280"/>
              <a:gd name="T9" fmla="*/ 95 h 103"/>
              <a:gd name="T10" fmla="*/ 140 w 280"/>
              <a:gd name="T11" fmla="*/ 103 h 103"/>
              <a:gd name="T12" fmla="*/ 280 w 280"/>
              <a:gd name="T13" fmla="*/ 52 h 103"/>
              <a:gd name="T14" fmla="*/ 140 w 280"/>
              <a:gd name="T15" fmla="*/ 0 h 103"/>
              <a:gd name="T16" fmla="*/ 140 w 280"/>
              <a:gd name="T17" fmla="*/ 0 h 103"/>
              <a:gd name="T18" fmla="*/ 0 w 280"/>
              <a:gd name="T19" fmla="*/ 52 h 103"/>
              <a:gd name="T20" fmla="*/ 140 w 280"/>
              <a:gd name="T21" fmla="*/ 103 h 103"/>
              <a:gd name="T22" fmla="*/ 140 w 280"/>
              <a:gd name="T23" fmla="*/ 103 h 103"/>
              <a:gd name="T24" fmla="*/ 140 w 280"/>
              <a:gd name="T25" fmla="*/ 95 h 103"/>
              <a:gd name="T26" fmla="*/ 140 w 280"/>
              <a:gd name="T27" fmla="*/ 95 h 103"/>
              <a:gd name="T28" fmla="*/ 23 w 280"/>
              <a:gd name="T29" fmla="*/ 52 h 103"/>
              <a:gd name="T30" fmla="*/ 23 w 280"/>
              <a:gd name="T31" fmla="*/ 52 h 103"/>
              <a:gd name="T32" fmla="*/ 140 w 280"/>
              <a:gd name="T33" fmla="*/ 8 h 103"/>
              <a:gd name="T34" fmla="*/ 140 w 280"/>
              <a:gd name="T35" fmla="*/ 8 h 103"/>
              <a:gd name="T36" fmla="*/ 140 w 280"/>
              <a:gd name="T3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03">
                <a:moveTo>
                  <a:pt x="280" y="52"/>
                </a:moveTo>
                <a:cubicBezTo>
                  <a:pt x="280" y="23"/>
                  <a:pt x="217" y="0"/>
                  <a:pt x="140" y="0"/>
                </a:cubicBezTo>
                <a:cubicBezTo>
                  <a:pt x="140" y="8"/>
                  <a:pt x="140" y="8"/>
                  <a:pt x="140" y="8"/>
                </a:cubicBezTo>
                <a:cubicBezTo>
                  <a:pt x="205" y="8"/>
                  <a:pt x="257" y="28"/>
                  <a:pt x="257" y="52"/>
                </a:cubicBezTo>
                <a:cubicBezTo>
                  <a:pt x="257" y="75"/>
                  <a:pt x="205" y="95"/>
                  <a:pt x="140" y="95"/>
                </a:cubicBezTo>
                <a:cubicBezTo>
                  <a:pt x="140" y="103"/>
                  <a:pt x="140" y="103"/>
                  <a:pt x="140" y="103"/>
                </a:cubicBezTo>
                <a:cubicBezTo>
                  <a:pt x="217" y="103"/>
                  <a:pt x="280" y="80"/>
                  <a:pt x="280" y="52"/>
                </a:cubicBezTo>
                <a:close/>
                <a:moveTo>
                  <a:pt x="140" y="0"/>
                </a:moveTo>
                <a:cubicBezTo>
                  <a:pt x="140" y="0"/>
                  <a:pt x="140" y="0"/>
                  <a:pt x="140" y="0"/>
                </a:cubicBezTo>
                <a:cubicBezTo>
                  <a:pt x="63" y="0"/>
                  <a:pt x="0" y="23"/>
                  <a:pt x="0" y="52"/>
                </a:cubicBezTo>
                <a:cubicBezTo>
                  <a:pt x="0" y="80"/>
                  <a:pt x="63" y="103"/>
                  <a:pt x="140" y="103"/>
                </a:cubicBezTo>
                <a:cubicBezTo>
                  <a:pt x="140" y="103"/>
                  <a:pt x="140" y="103"/>
                  <a:pt x="140" y="103"/>
                </a:cubicBezTo>
                <a:cubicBezTo>
                  <a:pt x="140" y="95"/>
                  <a:pt x="140" y="95"/>
                  <a:pt x="140" y="95"/>
                </a:cubicBezTo>
                <a:cubicBezTo>
                  <a:pt x="140" y="95"/>
                  <a:pt x="140" y="95"/>
                  <a:pt x="140" y="95"/>
                </a:cubicBezTo>
                <a:cubicBezTo>
                  <a:pt x="75" y="95"/>
                  <a:pt x="23" y="75"/>
                  <a:pt x="23" y="52"/>
                </a:cubicBezTo>
                <a:cubicBezTo>
                  <a:pt x="23" y="52"/>
                  <a:pt x="23" y="52"/>
                  <a:pt x="23" y="52"/>
                </a:cubicBezTo>
                <a:cubicBezTo>
                  <a:pt x="23" y="28"/>
                  <a:pt x="75" y="8"/>
                  <a:pt x="140" y="8"/>
                </a:cubicBezTo>
                <a:cubicBezTo>
                  <a:pt x="140" y="8"/>
                  <a:pt x="140" y="8"/>
                  <a:pt x="140" y="8"/>
                </a:cubicBezTo>
                <a:lnTo>
                  <a:pt x="14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4" name="Freeform 27"/>
          <p:cNvSpPr>
            <a:spLocks noEditPoints="1"/>
          </p:cNvSpPr>
          <p:nvPr/>
        </p:nvSpPr>
        <p:spPr bwMode="auto">
          <a:xfrm>
            <a:off x="6611251" y="1265518"/>
            <a:ext cx="389233" cy="373759"/>
          </a:xfrm>
          <a:custGeom>
            <a:avLst/>
            <a:gdLst>
              <a:gd name="T0" fmla="*/ 218 w 238"/>
              <a:gd name="T1" fmla="*/ 16 h 229"/>
              <a:gd name="T2" fmla="*/ 119 w 238"/>
              <a:gd name="T3" fmla="*/ 46 h 229"/>
              <a:gd name="T4" fmla="*/ 119 w 238"/>
              <a:gd name="T5" fmla="*/ 57 h 229"/>
              <a:gd name="T6" fmla="*/ 202 w 238"/>
              <a:gd name="T7" fmla="*/ 32 h 229"/>
              <a:gd name="T8" fmla="*/ 150 w 238"/>
              <a:gd name="T9" fmla="*/ 145 h 229"/>
              <a:gd name="T10" fmla="*/ 119 w 238"/>
              <a:gd name="T11" fmla="*/ 172 h 229"/>
              <a:gd name="T12" fmla="*/ 119 w 238"/>
              <a:gd name="T13" fmla="*/ 183 h 229"/>
              <a:gd name="T14" fmla="*/ 156 w 238"/>
              <a:gd name="T15" fmla="*/ 151 h 229"/>
              <a:gd name="T16" fmla="*/ 218 w 238"/>
              <a:gd name="T17" fmla="*/ 16 h 229"/>
              <a:gd name="T18" fmla="*/ 119 w 238"/>
              <a:gd name="T19" fmla="*/ 46 h 229"/>
              <a:gd name="T20" fmla="*/ 83 w 238"/>
              <a:gd name="T21" fmla="*/ 78 h 229"/>
              <a:gd name="T22" fmla="*/ 20 w 238"/>
              <a:gd name="T23" fmla="*/ 214 h 229"/>
              <a:gd name="T24" fmla="*/ 119 w 238"/>
              <a:gd name="T25" fmla="*/ 183 h 229"/>
              <a:gd name="T26" fmla="*/ 119 w 238"/>
              <a:gd name="T27" fmla="*/ 172 h 229"/>
              <a:gd name="T28" fmla="*/ 36 w 238"/>
              <a:gd name="T29" fmla="*/ 197 h 229"/>
              <a:gd name="T30" fmla="*/ 36 w 238"/>
              <a:gd name="T31" fmla="*/ 197 h 229"/>
              <a:gd name="T32" fmla="*/ 89 w 238"/>
              <a:gd name="T33" fmla="*/ 84 h 229"/>
              <a:gd name="T34" fmla="*/ 119 w 238"/>
              <a:gd name="T35" fmla="*/ 57 h 229"/>
              <a:gd name="T36" fmla="*/ 119 w 238"/>
              <a:gd name="T37" fmla="*/ 4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29">
                <a:moveTo>
                  <a:pt x="218" y="16"/>
                </a:moveTo>
                <a:cubicBezTo>
                  <a:pt x="202" y="0"/>
                  <a:pt x="162" y="13"/>
                  <a:pt x="119" y="46"/>
                </a:cubicBezTo>
                <a:cubicBezTo>
                  <a:pt x="119" y="57"/>
                  <a:pt x="119" y="57"/>
                  <a:pt x="119" y="57"/>
                </a:cubicBezTo>
                <a:cubicBezTo>
                  <a:pt x="155" y="30"/>
                  <a:pt x="189" y="19"/>
                  <a:pt x="202" y="32"/>
                </a:cubicBezTo>
                <a:cubicBezTo>
                  <a:pt x="219" y="49"/>
                  <a:pt x="195" y="99"/>
                  <a:pt x="150" y="145"/>
                </a:cubicBezTo>
                <a:cubicBezTo>
                  <a:pt x="140" y="155"/>
                  <a:pt x="129" y="164"/>
                  <a:pt x="119" y="172"/>
                </a:cubicBezTo>
                <a:cubicBezTo>
                  <a:pt x="119" y="183"/>
                  <a:pt x="119" y="183"/>
                  <a:pt x="119" y="183"/>
                </a:cubicBezTo>
                <a:cubicBezTo>
                  <a:pt x="131" y="174"/>
                  <a:pt x="144" y="163"/>
                  <a:pt x="156" y="151"/>
                </a:cubicBezTo>
                <a:cubicBezTo>
                  <a:pt x="210" y="96"/>
                  <a:pt x="238" y="36"/>
                  <a:pt x="218" y="16"/>
                </a:cubicBezTo>
                <a:close/>
                <a:moveTo>
                  <a:pt x="119" y="46"/>
                </a:moveTo>
                <a:cubicBezTo>
                  <a:pt x="107" y="55"/>
                  <a:pt x="95" y="66"/>
                  <a:pt x="83" y="78"/>
                </a:cubicBezTo>
                <a:cubicBezTo>
                  <a:pt x="28" y="133"/>
                  <a:pt x="0" y="193"/>
                  <a:pt x="20" y="214"/>
                </a:cubicBezTo>
                <a:cubicBezTo>
                  <a:pt x="36" y="229"/>
                  <a:pt x="76" y="216"/>
                  <a:pt x="119" y="183"/>
                </a:cubicBezTo>
                <a:cubicBezTo>
                  <a:pt x="119" y="172"/>
                  <a:pt x="119" y="172"/>
                  <a:pt x="119" y="172"/>
                </a:cubicBezTo>
                <a:cubicBezTo>
                  <a:pt x="83" y="199"/>
                  <a:pt x="49" y="211"/>
                  <a:pt x="36" y="197"/>
                </a:cubicBezTo>
                <a:cubicBezTo>
                  <a:pt x="36" y="197"/>
                  <a:pt x="36" y="197"/>
                  <a:pt x="36" y="197"/>
                </a:cubicBezTo>
                <a:cubicBezTo>
                  <a:pt x="19" y="181"/>
                  <a:pt x="43" y="130"/>
                  <a:pt x="89" y="84"/>
                </a:cubicBezTo>
                <a:cubicBezTo>
                  <a:pt x="99" y="74"/>
                  <a:pt x="109" y="65"/>
                  <a:pt x="119" y="57"/>
                </a:cubicBezTo>
                <a:lnTo>
                  <a:pt x="119" y="4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5" name="Freeform 28"/>
          <p:cNvSpPr>
            <a:spLocks noEditPoints="1"/>
          </p:cNvSpPr>
          <p:nvPr/>
        </p:nvSpPr>
        <p:spPr bwMode="auto">
          <a:xfrm>
            <a:off x="6611251" y="1265518"/>
            <a:ext cx="389233" cy="373759"/>
          </a:xfrm>
          <a:custGeom>
            <a:avLst/>
            <a:gdLst>
              <a:gd name="T0" fmla="*/ 218 w 238"/>
              <a:gd name="T1" fmla="*/ 214 h 229"/>
              <a:gd name="T2" fmla="*/ 156 w 238"/>
              <a:gd name="T3" fmla="*/ 78 h 229"/>
              <a:gd name="T4" fmla="*/ 119 w 238"/>
              <a:gd name="T5" fmla="*/ 46 h 229"/>
              <a:gd name="T6" fmla="*/ 119 w 238"/>
              <a:gd name="T7" fmla="*/ 57 h 229"/>
              <a:gd name="T8" fmla="*/ 150 w 238"/>
              <a:gd name="T9" fmla="*/ 84 h 229"/>
              <a:gd name="T10" fmla="*/ 202 w 238"/>
              <a:gd name="T11" fmla="*/ 197 h 229"/>
              <a:gd name="T12" fmla="*/ 119 w 238"/>
              <a:gd name="T13" fmla="*/ 172 h 229"/>
              <a:gd name="T14" fmla="*/ 119 w 238"/>
              <a:gd name="T15" fmla="*/ 183 h 229"/>
              <a:gd name="T16" fmla="*/ 218 w 238"/>
              <a:gd name="T17" fmla="*/ 214 h 229"/>
              <a:gd name="T18" fmla="*/ 119 w 238"/>
              <a:gd name="T19" fmla="*/ 46 h 229"/>
              <a:gd name="T20" fmla="*/ 20 w 238"/>
              <a:gd name="T21" fmla="*/ 16 h 229"/>
              <a:gd name="T22" fmla="*/ 83 w 238"/>
              <a:gd name="T23" fmla="*/ 151 h 229"/>
              <a:gd name="T24" fmla="*/ 119 w 238"/>
              <a:gd name="T25" fmla="*/ 183 h 229"/>
              <a:gd name="T26" fmla="*/ 119 w 238"/>
              <a:gd name="T27" fmla="*/ 172 h 229"/>
              <a:gd name="T28" fmla="*/ 89 w 238"/>
              <a:gd name="T29" fmla="*/ 145 h 229"/>
              <a:gd name="T30" fmla="*/ 36 w 238"/>
              <a:gd name="T31" fmla="*/ 32 h 229"/>
              <a:gd name="T32" fmla="*/ 36 w 238"/>
              <a:gd name="T33" fmla="*/ 32 h 229"/>
              <a:gd name="T34" fmla="*/ 119 w 238"/>
              <a:gd name="T35" fmla="*/ 57 h 229"/>
              <a:gd name="T36" fmla="*/ 119 w 238"/>
              <a:gd name="T37" fmla="*/ 4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29">
                <a:moveTo>
                  <a:pt x="218" y="214"/>
                </a:moveTo>
                <a:cubicBezTo>
                  <a:pt x="238" y="193"/>
                  <a:pt x="210" y="133"/>
                  <a:pt x="156" y="78"/>
                </a:cubicBezTo>
                <a:cubicBezTo>
                  <a:pt x="144" y="66"/>
                  <a:pt x="131" y="55"/>
                  <a:pt x="119" y="46"/>
                </a:cubicBezTo>
                <a:cubicBezTo>
                  <a:pt x="119" y="57"/>
                  <a:pt x="119" y="57"/>
                  <a:pt x="119" y="57"/>
                </a:cubicBezTo>
                <a:cubicBezTo>
                  <a:pt x="129" y="65"/>
                  <a:pt x="140" y="74"/>
                  <a:pt x="150" y="84"/>
                </a:cubicBezTo>
                <a:cubicBezTo>
                  <a:pt x="195" y="130"/>
                  <a:pt x="219" y="181"/>
                  <a:pt x="202" y="197"/>
                </a:cubicBezTo>
                <a:cubicBezTo>
                  <a:pt x="189" y="211"/>
                  <a:pt x="155" y="199"/>
                  <a:pt x="119" y="172"/>
                </a:cubicBezTo>
                <a:cubicBezTo>
                  <a:pt x="119" y="183"/>
                  <a:pt x="119" y="183"/>
                  <a:pt x="119" y="183"/>
                </a:cubicBezTo>
                <a:cubicBezTo>
                  <a:pt x="162" y="216"/>
                  <a:pt x="202" y="229"/>
                  <a:pt x="218" y="214"/>
                </a:cubicBezTo>
                <a:close/>
                <a:moveTo>
                  <a:pt x="119" y="46"/>
                </a:moveTo>
                <a:cubicBezTo>
                  <a:pt x="76" y="13"/>
                  <a:pt x="36" y="0"/>
                  <a:pt x="20" y="16"/>
                </a:cubicBezTo>
                <a:cubicBezTo>
                  <a:pt x="0" y="36"/>
                  <a:pt x="28" y="96"/>
                  <a:pt x="83" y="151"/>
                </a:cubicBezTo>
                <a:cubicBezTo>
                  <a:pt x="95" y="163"/>
                  <a:pt x="107" y="174"/>
                  <a:pt x="119" y="183"/>
                </a:cubicBezTo>
                <a:cubicBezTo>
                  <a:pt x="119" y="172"/>
                  <a:pt x="119" y="172"/>
                  <a:pt x="119" y="172"/>
                </a:cubicBezTo>
                <a:cubicBezTo>
                  <a:pt x="109" y="164"/>
                  <a:pt x="99" y="155"/>
                  <a:pt x="89" y="145"/>
                </a:cubicBezTo>
                <a:cubicBezTo>
                  <a:pt x="43" y="99"/>
                  <a:pt x="19" y="49"/>
                  <a:pt x="36" y="32"/>
                </a:cubicBezTo>
                <a:cubicBezTo>
                  <a:pt x="36" y="32"/>
                  <a:pt x="36" y="32"/>
                  <a:pt x="36" y="32"/>
                </a:cubicBezTo>
                <a:cubicBezTo>
                  <a:pt x="49" y="19"/>
                  <a:pt x="83" y="30"/>
                  <a:pt x="119" y="57"/>
                </a:cubicBezTo>
                <a:lnTo>
                  <a:pt x="119" y="4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5" name="Freeform 48"/>
          <p:cNvSpPr>
            <a:spLocks noEditPoints="1"/>
          </p:cNvSpPr>
          <p:nvPr/>
        </p:nvSpPr>
        <p:spPr bwMode="auto">
          <a:xfrm>
            <a:off x="6566019" y="2243957"/>
            <a:ext cx="434465" cy="434465"/>
          </a:xfrm>
          <a:custGeom>
            <a:avLst/>
            <a:gdLst>
              <a:gd name="T0" fmla="*/ 133 w 266"/>
              <a:gd name="T1" fmla="*/ 0 h 266"/>
              <a:gd name="T2" fmla="*/ 133 w 266"/>
              <a:gd name="T3" fmla="*/ 0 h 266"/>
              <a:gd name="T4" fmla="*/ 133 w 266"/>
              <a:gd name="T5" fmla="*/ 35 h 266"/>
              <a:gd name="T6" fmla="*/ 150 w 266"/>
              <a:gd name="T7" fmla="*/ 24 h 266"/>
              <a:gd name="T8" fmla="*/ 242 w 266"/>
              <a:gd name="T9" fmla="*/ 117 h 266"/>
              <a:gd name="T10" fmla="*/ 231 w 266"/>
              <a:gd name="T11" fmla="*/ 133 h 266"/>
              <a:gd name="T12" fmla="*/ 242 w 266"/>
              <a:gd name="T13" fmla="*/ 149 h 266"/>
              <a:gd name="T14" fmla="*/ 150 w 266"/>
              <a:gd name="T15" fmla="*/ 242 h 266"/>
              <a:gd name="T16" fmla="*/ 150 w 266"/>
              <a:gd name="T17" fmla="*/ 242 h 266"/>
              <a:gd name="T18" fmla="*/ 133 w 266"/>
              <a:gd name="T19" fmla="*/ 231 h 266"/>
              <a:gd name="T20" fmla="*/ 133 w 266"/>
              <a:gd name="T21" fmla="*/ 266 h 266"/>
              <a:gd name="T22" fmla="*/ 133 w 266"/>
              <a:gd name="T23" fmla="*/ 266 h 266"/>
              <a:gd name="T24" fmla="*/ 266 w 266"/>
              <a:gd name="T25" fmla="*/ 133 h 266"/>
              <a:gd name="T26" fmla="*/ 133 w 266"/>
              <a:gd name="T27" fmla="*/ 0 h 266"/>
              <a:gd name="T28" fmla="*/ 133 w 266"/>
              <a:gd name="T29" fmla="*/ 0 h 266"/>
              <a:gd name="T30" fmla="*/ 133 w 266"/>
              <a:gd name="T31" fmla="*/ 0 h 266"/>
              <a:gd name="T32" fmla="*/ 0 w 266"/>
              <a:gd name="T33" fmla="*/ 133 h 266"/>
              <a:gd name="T34" fmla="*/ 133 w 266"/>
              <a:gd name="T35" fmla="*/ 266 h 266"/>
              <a:gd name="T36" fmla="*/ 133 w 266"/>
              <a:gd name="T37" fmla="*/ 266 h 266"/>
              <a:gd name="T38" fmla="*/ 133 w 266"/>
              <a:gd name="T39" fmla="*/ 231 h 266"/>
              <a:gd name="T40" fmla="*/ 133 w 266"/>
              <a:gd name="T41" fmla="*/ 231 h 266"/>
              <a:gd name="T42" fmla="*/ 117 w 266"/>
              <a:gd name="T43" fmla="*/ 242 h 266"/>
              <a:gd name="T44" fmla="*/ 24 w 266"/>
              <a:gd name="T45" fmla="*/ 149 h 266"/>
              <a:gd name="T46" fmla="*/ 35 w 266"/>
              <a:gd name="T47" fmla="*/ 133 h 266"/>
              <a:gd name="T48" fmla="*/ 24 w 266"/>
              <a:gd name="T49" fmla="*/ 117 h 266"/>
              <a:gd name="T50" fmla="*/ 117 w 266"/>
              <a:gd name="T51" fmla="*/ 24 h 266"/>
              <a:gd name="T52" fmla="*/ 133 w 266"/>
              <a:gd name="T53" fmla="*/ 35 h 266"/>
              <a:gd name="T54" fmla="*/ 133 w 266"/>
              <a:gd name="T55" fmla="*/ 35 h 266"/>
              <a:gd name="T56" fmla="*/ 133 w 266"/>
              <a:gd name="T5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6" h="266">
                <a:moveTo>
                  <a:pt x="133" y="0"/>
                </a:moveTo>
                <a:cubicBezTo>
                  <a:pt x="133" y="0"/>
                  <a:pt x="133" y="0"/>
                  <a:pt x="133" y="0"/>
                </a:cubicBezTo>
                <a:cubicBezTo>
                  <a:pt x="133" y="35"/>
                  <a:pt x="133" y="35"/>
                  <a:pt x="133" y="35"/>
                </a:cubicBezTo>
                <a:cubicBezTo>
                  <a:pt x="141" y="35"/>
                  <a:pt x="147" y="30"/>
                  <a:pt x="150" y="24"/>
                </a:cubicBezTo>
                <a:cubicBezTo>
                  <a:pt x="197" y="31"/>
                  <a:pt x="235" y="69"/>
                  <a:pt x="242" y="117"/>
                </a:cubicBezTo>
                <a:cubicBezTo>
                  <a:pt x="236" y="119"/>
                  <a:pt x="231" y="125"/>
                  <a:pt x="231" y="133"/>
                </a:cubicBezTo>
                <a:cubicBezTo>
                  <a:pt x="231" y="140"/>
                  <a:pt x="236" y="147"/>
                  <a:pt x="242" y="149"/>
                </a:cubicBezTo>
                <a:cubicBezTo>
                  <a:pt x="235" y="197"/>
                  <a:pt x="197" y="235"/>
                  <a:pt x="150" y="242"/>
                </a:cubicBezTo>
                <a:cubicBezTo>
                  <a:pt x="150" y="242"/>
                  <a:pt x="150" y="242"/>
                  <a:pt x="150" y="242"/>
                </a:cubicBezTo>
                <a:cubicBezTo>
                  <a:pt x="147" y="236"/>
                  <a:pt x="141" y="231"/>
                  <a:pt x="133" y="231"/>
                </a:cubicBezTo>
                <a:cubicBezTo>
                  <a:pt x="133" y="266"/>
                  <a:pt x="133" y="266"/>
                  <a:pt x="133" y="266"/>
                </a:cubicBezTo>
                <a:cubicBezTo>
                  <a:pt x="133" y="266"/>
                  <a:pt x="133" y="266"/>
                  <a:pt x="133" y="266"/>
                </a:cubicBezTo>
                <a:cubicBezTo>
                  <a:pt x="207" y="266"/>
                  <a:pt x="266" y="206"/>
                  <a:pt x="266" y="133"/>
                </a:cubicBezTo>
                <a:cubicBezTo>
                  <a:pt x="266" y="59"/>
                  <a:pt x="207" y="0"/>
                  <a:pt x="133" y="0"/>
                </a:cubicBezTo>
                <a:close/>
                <a:moveTo>
                  <a:pt x="133" y="0"/>
                </a:moveTo>
                <a:cubicBezTo>
                  <a:pt x="133" y="0"/>
                  <a:pt x="133" y="0"/>
                  <a:pt x="133" y="0"/>
                </a:cubicBezTo>
                <a:cubicBezTo>
                  <a:pt x="60" y="0"/>
                  <a:pt x="0" y="59"/>
                  <a:pt x="0" y="133"/>
                </a:cubicBezTo>
                <a:cubicBezTo>
                  <a:pt x="0" y="206"/>
                  <a:pt x="60" y="266"/>
                  <a:pt x="133" y="266"/>
                </a:cubicBezTo>
                <a:cubicBezTo>
                  <a:pt x="133" y="266"/>
                  <a:pt x="133" y="266"/>
                  <a:pt x="133" y="266"/>
                </a:cubicBezTo>
                <a:cubicBezTo>
                  <a:pt x="133" y="231"/>
                  <a:pt x="133" y="231"/>
                  <a:pt x="133" y="231"/>
                </a:cubicBezTo>
                <a:cubicBezTo>
                  <a:pt x="133" y="231"/>
                  <a:pt x="133" y="231"/>
                  <a:pt x="133" y="231"/>
                </a:cubicBezTo>
                <a:cubicBezTo>
                  <a:pt x="126" y="231"/>
                  <a:pt x="120" y="236"/>
                  <a:pt x="117" y="242"/>
                </a:cubicBezTo>
                <a:cubicBezTo>
                  <a:pt x="69" y="235"/>
                  <a:pt x="31" y="197"/>
                  <a:pt x="24" y="149"/>
                </a:cubicBezTo>
                <a:cubicBezTo>
                  <a:pt x="31" y="147"/>
                  <a:pt x="35" y="140"/>
                  <a:pt x="35" y="133"/>
                </a:cubicBezTo>
                <a:cubicBezTo>
                  <a:pt x="35" y="125"/>
                  <a:pt x="31" y="119"/>
                  <a:pt x="24" y="117"/>
                </a:cubicBezTo>
                <a:cubicBezTo>
                  <a:pt x="31" y="69"/>
                  <a:pt x="69" y="31"/>
                  <a:pt x="117" y="24"/>
                </a:cubicBezTo>
                <a:cubicBezTo>
                  <a:pt x="120" y="30"/>
                  <a:pt x="126" y="35"/>
                  <a:pt x="133" y="35"/>
                </a:cubicBezTo>
                <a:cubicBezTo>
                  <a:pt x="133" y="35"/>
                  <a:pt x="133" y="35"/>
                  <a:pt x="133" y="35"/>
                </a:cubicBezTo>
                <a:lnTo>
                  <a:pt x="133"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6" name="Freeform 49"/>
          <p:cNvSpPr/>
          <p:nvPr/>
        </p:nvSpPr>
        <p:spPr bwMode="auto">
          <a:xfrm>
            <a:off x="6645771" y="2382033"/>
            <a:ext cx="216637" cy="114270"/>
          </a:xfrm>
          <a:custGeom>
            <a:avLst/>
            <a:gdLst>
              <a:gd name="T0" fmla="*/ 124 w 133"/>
              <a:gd name="T1" fmla="*/ 0 h 70"/>
              <a:gd name="T2" fmla="*/ 93 w 133"/>
              <a:gd name="T3" fmla="*/ 30 h 70"/>
              <a:gd name="T4" fmla="*/ 84 w 133"/>
              <a:gd name="T5" fmla="*/ 28 h 70"/>
              <a:gd name="T6" fmla="*/ 65 w 133"/>
              <a:gd name="T7" fmla="*/ 42 h 70"/>
              <a:gd name="T8" fmla="*/ 0 w 133"/>
              <a:gd name="T9" fmla="*/ 42 h 70"/>
              <a:gd name="T10" fmla="*/ 0 w 133"/>
              <a:gd name="T11" fmla="*/ 56 h 70"/>
              <a:gd name="T12" fmla="*/ 65 w 133"/>
              <a:gd name="T13" fmla="*/ 56 h 70"/>
              <a:gd name="T14" fmla="*/ 84 w 133"/>
              <a:gd name="T15" fmla="*/ 70 h 70"/>
              <a:gd name="T16" fmla="*/ 105 w 133"/>
              <a:gd name="T17" fmla="*/ 49 h 70"/>
              <a:gd name="T18" fmla="*/ 103 w 133"/>
              <a:gd name="T19" fmla="*/ 40 h 70"/>
              <a:gd name="T20" fmla="*/ 133 w 133"/>
              <a:gd name="T21" fmla="*/ 9 h 70"/>
              <a:gd name="T22" fmla="*/ 124 w 133"/>
              <a:gd name="T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70">
                <a:moveTo>
                  <a:pt x="124" y="0"/>
                </a:moveTo>
                <a:cubicBezTo>
                  <a:pt x="93" y="30"/>
                  <a:pt x="93" y="30"/>
                  <a:pt x="93" y="30"/>
                </a:cubicBezTo>
                <a:cubicBezTo>
                  <a:pt x="91" y="29"/>
                  <a:pt x="88" y="28"/>
                  <a:pt x="84" y="28"/>
                </a:cubicBezTo>
                <a:cubicBezTo>
                  <a:pt x="75" y="28"/>
                  <a:pt x="67" y="34"/>
                  <a:pt x="65" y="42"/>
                </a:cubicBezTo>
                <a:cubicBezTo>
                  <a:pt x="0" y="42"/>
                  <a:pt x="0" y="42"/>
                  <a:pt x="0" y="42"/>
                </a:cubicBezTo>
                <a:cubicBezTo>
                  <a:pt x="0" y="56"/>
                  <a:pt x="0" y="56"/>
                  <a:pt x="0" y="56"/>
                </a:cubicBezTo>
                <a:cubicBezTo>
                  <a:pt x="65" y="56"/>
                  <a:pt x="65" y="56"/>
                  <a:pt x="65" y="56"/>
                </a:cubicBezTo>
                <a:cubicBezTo>
                  <a:pt x="67" y="64"/>
                  <a:pt x="75" y="70"/>
                  <a:pt x="84" y="70"/>
                </a:cubicBezTo>
                <a:cubicBezTo>
                  <a:pt x="96" y="70"/>
                  <a:pt x="105" y="60"/>
                  <a:pt x="105" y="49"/>
                </a:cubicBezTo>
                <a:cubicBezTo>
                  <a:pt x="105" y="46"/>
                  <a:pt x="104" y="43"/>
                  <a:pt x="103" y="40"/>
                </a:cubicBezTo>
                <a:cubicBezTo>
                  <a:pt x="133" y="9"/>
                  <a:pt x="133" y="9"/>
                  <a:pt x="133" y="9"/>
                </a:cubicBezTo>
                <a:lnTo>
                  <a:pt x="124"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7" name="Rectangle 59"/>
          <p:cNvSpPr>
            <a:spLocks noChangeArrowheads="1"/>
          </p:cNvSpPr>
          <p:nvPr/>
        </p:nvSpPr>
        <p:spPr bwMode="auto">
          <a:xfrm>
            <a:off x="6873120" y="2105880"/>
            <a:ext cx="47017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8" name="Rectangle 60"/>
          <p:cNvSpPr>
            <a:spLocks noChangeArrowheads="1"/>
          </p:cNvSpPr>
          <p:nvPr/>
        </p:nvSpPr>
        <p:spPr bwMode="auto">
          <a:xfrm>
            <a:off x="6892165" y="2058267"/>
            <a:ext cx="43208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9" name="Rectangle 61"/>
          <p:cNvSpPr>
            <a:spLocks noChangeArrowheads="1"/>
          </p:cNvSpPr>
          <p:nvPr/>
        </p:nvSpPr>
        <p:spPr bwMode="auto">
          <a:xfrm>
            <a:off x="7062380" y="2009464"/>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0" name="Rectangle 62"/>
          <p:cNvSpPr>
            <a:spLocks noChangeArrowheads="1"/>
          </p:cNvSpPr>
          <p:nvPr/>
        </p:nvSpPr>
        <p:spPr bwMode="auto">
          <a:xfrm>
            <a:off x="7079045" y="1834488"/>
            <a:ext cx="58326"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1" name="Rectangle 63"/>
          <p:cNvSpPr>
            <a:spLocks noChangeArrowheads="1"/>
          </p:cNvSpPr>
          <p:nvPr/>
        </p:nvSpPr>
        <p:spPr bwMode="auto">
          <a:xfrm>
            <a:off x="7062380" y="1824966"/>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2" name="Rectangle 64"/>
          <p:cNvSpPr>
            <a:spLocks noChangeArrowheads="1"/>
          </p:cNvSpPr>
          <p:nvPr/>
        </p:nvSpPr>
        <p:spPr bwMode="auto">
          <a:xfrm>
            <a:off x="7201647" y="2009464"/>
            <a:ext cx="89274"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3" name="Rectangle 65"/>
          <p:cNvSpPr>
            <a:spLocks noChangeArrowheads="1"/>
          </p:cNvSpPr>
          <p:nvPr/>
        </p:nvSpPr>
        <p:spPr bwMode="auto">
          <a:xfrm>
            <a:off x="7217121" y="1834488"/>
            <a:ext cx="57135"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4" name="Rectangle 66"/>
          <p:cNvSpPr>
            <a:spLocks noChangeArrowheads="1"/>
          </p:cNvSpPr>
          <p:nvPr/>
        </p:nvSpPr>
        <p:spPr bwMode="auto">
          <a:xfrm>
            <a:off x="7201647" y="1824966"/>
            <a:ext cx="89274"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5" name="Rectangle 67"/>
          <p:cNvSpPr>
            <a:spLocks noChangeArrowheads="1"/>
          </p:cNvSpPr>
          <p:nvPr/>
        </p:nvSpPr>
        <p:spPr bwMode="auto">
          <a:xfrm>
            <a:off x="6925494" y="2009464"/>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6" name="Rectangle 68"/>
          <p:cNvSpPr>
            <a:spLocks noChangeArrowheads="1"/>
          </p:cNvSpPr>
          <p:nvPr/>
        </p:nvSpPr>
        <p:spPr bwMode="auto">
          <a:xfrm>
            <a:off x="6940969" y="1834488"/>
            <a:ext cx="59516"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7" name="Rectangle 69"/>
          <p:cNvSpPr>
            <a:spLocks noChangeArrowheads="1"/>
          </p:cNvSpPr>
          <p:nvPr/>
        </p:nvSpPr>
        <p:spPr bwMode="auto">
          <a:xfrm>
            <a:off x="6925494" y="1824966"/>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8" name="Rectangle 70"/>
          <p:cNvSpPr>
            <a:spLocks noChangeArrowheads="1"/>
          </p:cNvSpPr>
          <p:nvPr/>
        </p:nvSpPr>
        <p:spPr bwMode="auto">
          <a:xfrm>
            <a:off x="6892165" y="1772592"/>
            <a:ext cx="43208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9" name="Freeform 71"/>
          <p:cNvSpPr/>
          <p:nvPr/>
        </p:nvSpPr>
        <p:spPr bwMode="auto">
          <a:xfrm>
            <a:off x="6892165" y="1634515"/>
            <a:ext cx="432085" cy="138077"/>
          </a:xfrm>
          <a:custGeom>
            <a:avLst/>
            <a:gdLst>
              <a:gd name="T0" fmla="*/ 181 w 363"/>
              <a:gd name="T1" fmla="*/ 0 h 116"/>
              <a:gd name="T2" fmla="*/ 363 w 363"/>
              <a:gd name="T3" fmla="*/ 116 h 116"/>
              <a:gd name="T4" fmla="*/ 0 w 363"/>
              <a:gd name="T5" fmla="*/ 116 h 116"/>
              <a:gd name="T6" fmla="*/ 181 w 363"/>
              <a:gd name="T7" fmla="*/ 0 h 116"/>
            </a:gdLst>
            <a:ahLst/>
            <a:cxnLst>
              <a:cxn ang="0">
                <a:pos x="T0" y="T1"/>
              </a:cxn>
              <a:cxn ang="0">
                <a:pos x="T2" y="T3"/>
              </a:cxn>
              <a:cxn ang="0">
                <a:pos x="T4" y="T5"/>
              </a:cxn>
              <a:cxn ang="0">
                <a:pos x="T6" y="T7"/>
              </a:cxn>
            </a:cxnLst>
            <a:rect l="0" t="0" r="r" b="b"/>
            <a:pathLst>
              <a:path w="363" h="116">
                <a:moveTo>
                  <a:pt x="181" y="0"/>
                </a:moveTo>
                <a:lnTo>
                  <a:pt x="363" y="116"/>
                </a:lnTo>
                <a:lnTo>
                  <a:pt x="0" y="116"/>
                </a:lnTo>
                <a:lnTo>
                  <a:pt x="181"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11" name="Freeform 73"/>
          <p:cNvSpPr>
            <a:spLocks noEditPoints="1"/>
          </p:cNvSpPr>
          <p:nvPr/>
        </p:nvSpPr>
        <p:spPr bwMode="auto">
          <a:xfrm>
            <a:off x="7027861" y="2189202"/>
            <a:ext cx="140457" cy="245205"/>
          </a:xfrm>
          <a:custGeom>
            <a:avLst/>
            <a:gdLst>
              <a:gd name="T0" fmla="*/ 37 w 86"/>
              <a:gd name="T1" fmla="*/ 128 h 150"/>
              <a:gd name="T2" fmla="*/ 34 w 86"/>
              <a:gd name="T3" fmla="*/ 127 h 150"/>
              <a:gd name="T4" fmla="*/ 34 w 86"/>
              <a:gd name="T5" fmla="*/ 150 h 150"/>
              <a:gd name="T6" fmla="*/ 45 w 86"/>
              <a:gd name="T7" fmla="*/ 142 h 150"/>
              <a:gd name="T8" fmla="*/ 37 w 86"/>
              <a:gd name="T9" fmla="*/ 128 h 150"/>
              <a:gd name="T10" fmla="*/ 34 w 86"/>
              <a:gd name="T11" fmla="*/ 118 h 150"/>
              <a:gd name="T12" fmla="*/ 34 w 86"/>
              <a:gd name="T13" fmla="*/ 51 h 150"/>
              <a:gd name="T14" fmla="*/ 51 w 86"/>
              <a:gd name="T15" fmla="*/ 46 h 150"/>
              <a:gd name="T16" fmla="*/ 61 w 86"/>
              <a:gd name="T17" fmla="*/ 8 h 150"/>
              <a:gd name="T18" fmla="*/ 72 w 86"/>
              <a:gd name="T19" fmla="*/ 1 h 150"/>
              <a:gd name="T20" fmla="*/ 78 w 86"/>
              <a:gd name="T21" fmla="*/ 12 h 150"/>
              <a:gd name="T22" fmla="*/ 69 w 86"/>
              <a:gd name="T23" fmla="*/ 51 h 150"/>
              <a:gd name="T24" fmla="*/ 82 w 86"/>
              <a:gd name="T25" fmla="*/ 84 h 150"/>
              <a:gd name="T26" fmla="*/ 77 w 86"/>
              <a:gd name="T27" fmla="*/ 103 h 150"/>
              <a:gd name="T28" fmla="*/ 77 w 86"/>
              <a:gd name="T29" fmla="*/ 103 h 150"/>
              <a:gd name="T30" fmla="*/ 86 w 86"/>
              <a:gd name="T31" fmla="*/ 117 h 150"/>
              <a:gd name="T32" fmla="*/ 83 w 86"/>
              <a:gd name="T33" fmla="*/ 130 h 150"/>
              <a:gd name="T34" fmla="*/ 34 w 86"/>
              <a:gd name="T35" fmla="*/ 118 h 150"/>
              <a:gd name="T36" fmla="*/ 34 w 86"/>
              <a:gd name="T37" fmla="*/ 127 h 150"/>
              <a:gd name="T38" fmla="*/ 23 w 86"/>
              <a:gd name="T39" fmla="*/ 136 h 150"/>
              <a:gd name="T40" fmla="*/ 31 w 86"/>
              <a:gd name="T41" fmla="*/ 150 h 150"/>
              <a:gd name="T42" fmla="*/ 34 w 86"/>
              <a:gd name="T43" fmla="*/ 150 h 150"/>
              <a:gd name="T44" fmla="*/ 34 w 86"/>
              <a:gd name="T45" fmla="*/ 127 h 150"/>
              <a:gd name="T46" fmla="*/ 34 w 86"/>
              <a:gd name="T47" fmla="*/ 51 h 150"/>
              <a:gd name="T48" fmla="*/ 34 w 86"/>
              <a:gd name="T49" fmla="*/ 118 h 150"/>
              <a:gd name="T50" fmla="*/ 0 w 86"/>
              <a:gd name="T51" fmla="*/ 109 h 150"/>
              <a:gd name="T52" fmla="*/ 3 w 86"/>
              <a:gd name="T53" fmla="*/ 96 h 150"/>
              <a:gd name="T54" fmla="*/ 18 w 86"/>
              <a:gd name="T55" fmla="*/ 88 h 150"/>
              <a:gd name="T56" fmla="*/ 23 w 86"/>
              <a:gd name="T57" fmla="*/ 69 h 150"/>
              <a:gd name="T58" fmla="*/ 34 w 86"/>
              <a:gd name="T59" fmla="*/ 51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6" h="150">
                <a:moveTo>
                  <a:pt x="37" y="128"/>
                </a:moveTo>
                <a:cubicBezTo>
                  <a:pt x="36" y="127"/>
                  <a:pt x="35" y="127"/>
                  <a:pt x="34" y="127"/>
                </a:cubicBezTo>
                <a:cubicBezTo>
                  <a:pt x="34" y="150"/>
                  <a:pt x="34" y="150"/>
                  <a:pt x="34" y="150"/>
                </a:cubicBezTo>
                <a:cubicBezTo>
                  <a:pt x="39" y="150"/>
                  <a:pt x="44" y="147"/>
                  <a:pt x="45" y="142"/>
                </a:cubicBezTo>
                <a:cubicBezTo>
                  <a:pt x="47" y="136"/>
                  <a:pt x="43" y="129"/>
                  <a:pt x="37" y="128"/>
                </a:cubicBezTo>
                <a:close/>
                <a:moveTo>
                  <a:pt x="34" y="118"/>
                </a:moveTo>
                <a:cubicBezTo>
                  <a:pt x="34" y="51"/>
                  <a:pt x="34" y="51"/>
                  <a:pt x="34" y="51"/>
                </a:cubicBezTo>
                <a:cubicBezTo>
                  <a:pt x="39" y="48"/>
                  <a:pt x="45" y="46"/>
                  <a:pt x="51" y="46"/>
                </a:cubicBezTo>
                <a:cubicBezTo>
                  <a:pt x="61" y="8"/>
                  <a:pt x="61" y="8"/>
                  <a:pt x="61" y="8"/>
                </a:cubicBezTo>
                <a:cubicBezTo>
                  <a:pt x="62" y="3"/>
                  <a:pt x="67" y="0"/>
                  <a:pt x="72" y="1"/>
                </a:cubicBezTo>
                <a:cubicBezTo>
                  <a:pt x="77" y="2"/>
                  <a:pt x="80" y="7"/>
                  <a:pt x="78" y="12"/>
                </a:cubicBezTo>
                <a:cubicBezTo>
                  <a:pt x="69" y="51"/>
                  <a:pt x="69" y="51"/>
                  <a:pt x="69" y="51"/>
                </a:cubicBezTo>
                <a:cubicBezTo>
                  <a:pt x="79" y="57"/>
                  <a:pt x="86" y="68"/>
                  <a:pt x="82" y="84"/>
                </a:cubicBezTo>
                <a:cubicBezTo>
                  <a:pt x="82" y="84"/>
                  <a:pt x="79" y="97"/>
                  <a:pt x="77" y="103"/>
                </a:cubicBezTo>
                <a:cubicBezTo>
                  <a:pt x="77" y="103"/>
                  <a:pt x="77" y="103"/>
                  <a:pt x="77" y="103"/>
                </a:cubicBezTo>
                <a:cubicBezTo>
                  <a:pt x="75" y="112"/>
                  <a:pt x="86" y="117"/>
                  <a:pt x="86" y="117"/>
                </a:cubicBezTo>
                <a:cubicBezTo>
                  <a:pt x="83" y="130"/>
                  <a:pt x="83" y="130"/>
                  <a:pt x="83" y="130"/>
                </a:cubicBezTo>
                <a:lnTo>
                  <a:pt x="34" y="118"/>
                </a:lnTo>
                <a:close/>
                <a:moveTo>
                  <a:pt x="34" y="127"/>
                </a:moveTo>
                <a:cubicBezTo>
                  <a:pt x="29" y="127"/>
                  <a:pt x="24" y="131"/>
                  <a:pt x="23" y="136"/>
                </a:cubicBezTo>
                <a:cubicBezTo>
                  <a:pt x="21" y="142"/>
                  <a:pt x="25" y="148"/>
                  <a:pt x="31" y="150"/>
                </a:cubicBezTo>
                <a:cubicBezTo>
                  <a:pt x="32" y="150"/>
                  <a:pt x="33" y="150"/>
                  <a:pt x="34" y="150"/>
                </a:cubicBezTo>
                <a:cubicBezTo>
                  <a:pt x="34" y="127"/>
                  <a:pt x="34" y="127"/>
                  <a:pt x="34" y="127"/>
                </a:cubicBezTo>
                <a:close/>
                <a:moveTo>
                  <a:pt x="34" y="51"/>
                </a:moveTo>
                <a:cubicBezTo>
                  <a:pt x="34" y="118"/>
                  <a:pt x="34" y="118"/>
                  <a:pt x="34" y="118"/>
                </a:cubicBezTo>
                <a:cubicBezTo>
                  <a:pt x="0" y="109"/>
                  <a:pt x="0" y="109"/>
                  <a:pt x="0" y="109"/>
                </a:cubicBezTo>
                <a:cubicBezTo>
                  <a:pt x="3" y="96"/>
                  <a:pt x="3" y="96"/>
                  <a:pt x="3" y="96"/>
                </a:cubicBezTo>
                <a:cubicBezTo>
                  <a:pt x="3" y="96"/>
                  <a:pt x="16" y="97"/>
                  <a:pt x="18" y="88"/>
                </a:cubicBezTo>
                <a:cubicBezTo>
                  <a:pt x="20" y="80"/>
                  <a:pt x="23" y="69"/>
                  <a:pt x="23" y="69"/>
                </a:cubicBezTo>
                <a:cubicBezTo>
                  <a:pt x="25" y="61"/>
                  <a:pt x="29" y="55"/>
                  <a:pt x="34" y="5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18" name="Freeform 80"/>
          <p:cNvSpPr>
            <a:spLocks noEditPoints="1"/>
          </p:cNvSpPr>
          <p:nvPr/>
        </p:nvSpPr>
        <p:spPr bwMode="auto">
          <a:xfrm>
            <a:off x="7249260" y="1497629"/>
            <a:ext cx="211876" cy="232112"/>
          </a:xfrm>
          <a:custGeom>
            <a:avLst/>
            <a:gdLst>
              <a:gd name="T0" fmla="*/ 101 w 130"/>
              <a:gd name="T1" fmla="*/ 65 h 142"/>
              <a:gd name="T2" fmla="*/ 97 w 130"/>
              <a:gd name="T3" fmla="*/ 81 h 142"/>
              <a:gd name="T4" fmla="*/ 97 w 130"/>
              <a:gd name="T5" fmla="*/ 94 h 142"/>
              <a:gd name="T6" fmla="*/ 100 w 130"/>
              <a:gd name="T7" fmla="*/ 95 h 142"/>
              <a:gd name="T8" fmla="*/ 111 w 130"/>
              <a:gd name="T9" fmla="*/ 112 h 142"/>
              <a:gd name="T10" fmla="*/ 97 w 130"/>
              <a:gd name="T11" fmla="*/ 103 h 142"/>
              <a:gd name="T12" fmla="*/ 97 w 130"/>
              <a:gd name="T13" fmla="*/ 28 h 142"/>
              <a:gd name="T14" fmla="*/ 111 w 130"/>
              <a:gd name="T15" fmla="*/ 19 h 142"/>
              <a:gd name="T16" fmla="*/ 100 w 130"/>
              <a:gd name="T17" fmla="*/ 35 h 142"/>
              <a:gd name="T18" fmla="*/ 97 w 130"/>
              <a:gd name="T19" fmla="*/ 36 h 142"/>
              <a:gd name="T20" fmla="*/ 127 w 130"/>
              <a:gd name="T21" fmla="*/ 62 h 142"/>
              <a:gd name="T22" fmla="*/ 108 w 130"/>
              <a:gd name="T23" fmla="*/ 65 h 142"/>
              <a:gd name="T24" fmla="*/ 127 w 130"/>
              <a:gd name="T25" fmla="*/ 69 h 142"/>
              <a:gd name="T26" fmla="*/ 127 w 130"/>
              <a:gd name="T27" fmla="*/ 62 h 142"/>
              <a:gd name="T28" fmla="*/ 67 w 130"/>
              <a:gd name="T29" fmla="*/ 142 h 142"/>
              <a:gd name="T30" fmla="*/ 85 w 130"/>
              <a:gd name="T31" fmla="*/ 95 h 142"/>
              <a:gd name="T32" fmla="*/ 97 w 130"/>
              <a:gd name="T33" fmla="*/ 50 h 142"/>
              <a:gd name="T34" fmla="*/ 65 w 130"/>
              <a:gd name="T35" fmla="*/ 37 h 142"/>
              <a:gd name="T36" fmla="*/ 93 w 130"/>
              <a:gd name="T37" fmla="*/ 65 h 142"/>
              <a:gd name="T38" fmla="*/ 79 w 130"/>
              <a:gd name="T39" fmla="*/ 90 h 142"/>
              <a:gd name="T40" fmla="*/ 78 w 130"/>
              <a:gd name="T41" fmla="*/ 110 h 142"/>
              <a:gd name="T42" fmla="*/ 65 w 130"/>
              <a:gd name="T43" fmla="*/ 142 h 142"/>
              <a:gd name="T44" fmla="*/ 97 w 130"/>
              <a:gd name="T45" fmla="*/ 36 h 142"/>
              <a:gd name="T46" fmla="*/ 95 w 130"/>
              <a:gd name="T47" fmla="*/ 31 h 142"/>
              <a:gd name="T48" fmla="*/ 97 w 130"/>
              <a:gd name="T49" fmla="*/ 94 h 142"/>
              <a:gd name="T50" fmla="*/ 95 w 130"/>
              <a:gd name="T51" fmla="*/ 100 h 142"/>
              <a:gd name="T52" fmla="*/ 97 w 130"/>
              <a:gd name="T53" fmla="*/ 94 h 142"/>
              <a:gd name="T54" fmla="*/ 65 w 130"/>
              <a:gd name="T55" fmla="*/ 0 h 142"/>
              <a:gd name="T56" fmla="*/ 68 w 130"/>
              <a:gd name="T57" fmla="*/ 3 h 142"/>
              <a:gd name="T58" fmla="*/ 65 w 130"/>
              <a:gd name="T59" fmla="*/ 23 h 142"/>
              <a:gd name="T60" fmla="*/ 65 w 130"/>
              <a:gd name="T61" fmla="*/ 23 h 142"/>
              <a:gd name="T62" fmla="*/ 32 w 130"/>
              <a:gd name="T63" fmla="*/ 50 h 142"/>
              <a:gd name="T64" fmla="*/ 45 w 130"/>
              <a:gd name="T65" fmla="*/ 96 h 142"/>
              <a:gd name="T66" fmla="*/ 63 w 130"/>
              <a:gd name="T67" fmla="*/ 142 h 142"/>
              <a:gd name="T68" fmla="*/ 65 w 130"/>
              <a:gd name="T69" fmla="*/ 110 h 142"/>
              <a:gd name="T70" fmla="*/ 52 w 130"/>
              <a:gd name="T71" fmla="*/ 93 h 142"/>
              <a:gd name="T72" fmla="*/ 36 w 130"/>
              <a:gd name="T73" fmla="*/ 65 h 142"/>
              <a:gd name="T74" fmla="*/ 65 w 130"/>
              <a:gd name="T75" fmla="*/ 37 h 142"/>
              <a:gd name="T76" fmla="*/ 65 w 130"/>
              <a:gd name="T77" fmla="*/ 29 h 142"/>
              <a:gd name="T78" fmla="*/ 65 w 130"/>
              <a:gd name="T79" fmla="*/ 0 h 142"/>
              <a:gd name="T80" fmla="*/ 62 w 130"/>
              <a:gd name="T81" fmla="*/ 20 h 142"/>
              <a:gd name="T82" fmla="*/ 65 w 130"/>
              <a:gd name="T83" fmla="*/ 0 h 142"/>
              <a:gd name="T84" fmla="*/ 32 w 130"/>
              <a:gd name="T85" fmla="*/ 94 h 142"/>
              <a:gd name="T86" fmla="*/ 35 w 130"/>
              <a:gd name="T87" fmla="*/ 100 h 142"/>
              <a:gd name="T88" fmla="*/ 32 w 130"/>
              <a:gd name="T89" fmla="*/ 36 h 142"/>
              <a:gd name="T90" fmla="*/ 35 w 130"/>
              <a:gd name="T91" fmla="*/ 31 h 142"/>
              <a:gd name="T92" fmla="*/ 32 w 130"/>
              <a:gd name="T93" fmla="*/ 36 h 142"/>
              <a:gd name="T94" fmla="*/ 29 w 130"/>
              <a:gd name="T95" fmla="*/ 65 h 142"/>
              <a:gd name="T96" fmla="*/ 32 w 130"/>
              <a:gd name="T97" fmla="*/ 50 h 142"/>
              <a:gd name="T98" fmla="*/ 32 w 130"/>
              <a:gd name="T99" fmla="*/ 36 h 142"/>
              <a:gd name="T100" fmla="*/ 30 w 130"/>
              <a:gd name="T101" fmla="*/ 35 h 142"/>
              <a:gd name="T102" fmla="*/ 19 w 130"/>
              <a:gd name="T103" fmla="*/ 19 h 142"/>
              <a:gd name="T104" fmla="*/ 32 w 130"/>
              <a:gd name="T105" fmla="*/ 28 h 142"/>
              <a:gd name="T106" fmla="*/ 32 w 130"/>
              <a:gd name="T107" fmla="*/ 103 h 142"/>
              <a:gd name="T108" fmla="*/ 19 w 130"/>
              <a:gd name="T109" fmla="*/ 112 h 142"/>
              <a:gd name="T110" fmla="*/ 30 w 130"/>
              <a:gd name="T111" fmla="*/ 95 h 142"/>
              <a:gd name="T112" fmla="*/ 32 w 130"/>
              <a:gd name="T113" fmla="*/ 94 h 142"/>
              <a:gd name="T114" fmla="*/ 22 w 130"/>
              <a:gd name="T115" fmla="*/ 65 h 142"/>
              <a:gd name="T116" fmla="*/ 3 w 130"/>
              <a:gd name="T117" fmla="*/ 62 h 142"/>
              <a:gd name="T118" fmla="*/ 3 w 130"/>
              <a:gd name="T119" fmla="*/ 69 h 142"/>
              <a:gd name="T120" fmla="*/ 22 w 130"/>
              <a:gd name="T121" fmla="*/ 6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0" h="142">
                <a:moveTo>
                  <a:pt x="97" y="81"/>
                </a:moveTo>
                <a:cubicBezTo>
                  <a:pt x="100" y="76"/>
                  <a:pt x="101" y="71"/>
                  <a:pt x="101" y="65"/>
                </a:cubicBezTo>
                <a:cubicBezTo>
                  <a:pt x="101" y="60"/>
                  <a:pt x="100" y="55"/>
                  <a:pt x="97" y="50"/>
                </a:cubicBezTo>
                <a:cubicBezTo>
                  <a:pt x="97" y="81"/>
                  <a:pt x="97" y="81"/>
                  <a:pt x="97" y="81"/>
                </a:cubicBezTo>
                <a:close/>
                <a:moveTo>
                  <a:pt x="97" y="103"/>
                </a:moveTo>
                <a:cubicBezTo>
                  <a:pt x="97" y="94"/>
                  <a:pt x="97" y="94"/>
                  <a:pt x="97" y="94"/>
                </a:cubicBezTo>
                <a:cubicBezTo>
                  <a:pt x="98" y="94"/>
                  <a:pt x="99" y="95"/>
                  <a:pt x="100" y="95"/>
                </a:cubicBezTo>
                <a:cubicBezTo>
                  <a:pt x="100" y="95"/>
                  <a:pt x="100" y="95"/>
                  <a:pt x="100" y="95"/>
                </a:cubicBezTo>
                <a:cubicBezTo>
                  <a:pt x="111" y="107"/>
                  <a:pt x="111" y="107"/>
                  <a:pt x="111" y="107"/>
                </a:cubicBezTo>
                <a:cubicBezTo>
                  <a:pt x="113" y="108"/>
                  <a:pt x="113" y="110"/>
                  <a:pt x="111" y="112"/>
                </a:cubicBezTo>
                <a:cubicBezTo>
                  <a:pt x="110" y="113"/>
                  <a:pt x="108" y="113"/>
                  <a:pt x="106" y="112"/>
                </a:cubicBezTo>
                <a:cubicBezTo>
                  <a:pt x="97" y="103"/>
                  <a:pt x="97" y="103"/>
                  <a:pt x="97" y="103"/>
                </a:cubicBezTo>
                <a:close/>
                <a:moveTo>
                  <a:pt x="97" y="36"/>
                </a:moveTo>
                <a:cubicBezTo>
                  <a:pt x="97" y="28"/>
                  <a:pt x="97" y="28"/>
                  <a:pt x="97" y="28"/>
                </a:cubicBezTo>
                <a:cubicBezTo>
                  <a:pt x="106" y="19"/>
                  <a:pt x="106" y="19"/>
                  <a:pt x="106" y="19"/>
                </a:cubicBezTo>
                <a:cubicBezTo>
                  <a:pt x="108" y="18"/>
                  <a:pt x="110" y="18"/>
                  <a:pt x="111" y="19"/>
                </a:cubicBezTo>
                <a:cubicBezTo>
                  <a:pt x="113" y="20"/>
                  <a:pt x="113" y="23"/>
                  <a:pt x="111" y="24"/>
                </a:cubicBezTo>
                <a:cubicBezTo>
                  <a:pt x="100" y="35"/>
                  <a:pt x="100" y="35"/>
                  <a:pt x="100" y="35"/>
                </a:cubicBezTo>
                <a:cubicBezTo>
                  <a:pt x="100" y="35"/>
                  <a:pt x="100" y="35"/>
                  <a:pt x="100" y="35"/>
                </a:cubicBezTo>
                <a:cubicBezTo>
                  <a:pt x="99" y="36"/>
                  <a:pt x="98" y="36"/>
                  <a:pt x="97" y="36"/>
                </a:cubicBezTo>
                <a:close/>
                <a:moveTo>
                  <a:pt x="127" y="62"/>
                </a:moveTo>
                <a:cubicBezTo>
                  <a:pt x="127" y="62"/>
                  <a:pt x="127" y="62"/>
                  <a:pt x="127" y="62"/>
                </a:cubicBezTo>
                <a:cubicBezTo>
                  <a:pt x="111" y="62"/>
                  <a:pt x="111" y="62"/>
                  <a:pt x="111" y="62"/>
                </a:cubicBezTo>
                <a:cubicBezTo>
                  <a:pt x="109" y="62"/>
                  <a:pt x="108" y="64"/>
                  <a:pt x="108" y="65"/>
                </a:cubicBezTo>
                <a:cubicBezTo>
                  <a:pt x="108" y="67"/>
                  <a:pt x="109" y="69"/>
                  <a:pt x="111" y="69"/>
                </a:cubicBezTo>
                <a:cubicBezTo>
                  <a:pt x="127" y="69"/>
                  <a:pt x="127" y="69"/>
                  <a:pt x="127" y="69"/>
                </a:cubicBezTo>
                <a:cubicBezTo>
                  <a:pt x="129" y="69"/>
                  <a:pt x="130" y="67"/>
                  <a:pt x="130" y="65"/>
                </a:cubicBezTo>
                <a:cubicBezTo>
                  <a:pt x="130" y="64"/>
                  <a:pt x="129" y="62"/>
                  <a:pt x="127" y="62"/>
                </a:cubicBezTo>
                <a:close/>
                <a:moveTo>
                  <a:pt x="65" y="142"/>
                </a:moveTo>
                <a:cubicBezTo>
                  <a:pt x="67" y="142"/>
                  <a:pt x="67" y="142"/>
                  <a:pt x="67" y="142"/>
                </a:cubicBezTo>
                <a:cubicBezTo>
                  <a:pt x="77" y="142"/>
                  <a:pt x="85" y="134"/>
                  <a:pt x="85" y="124"/>
                </a:cubicBezTo>
                <a:cubicBezTo>
                  <a:pt x="85" y="95"/>
                  <a:pt x="85" y="95"/>
                  <a:pt x="85" y="95"/>
                </a:cubicBezTo>
                <a:cubicBezTo>
                  <a:pt x="90" y="92"/>
                  <a:pt x="95" y="87"/>
                  <a:pt x="97" y="81"/>
                </a:cubicBezTo>
                <a:cubicBezTo>
                  <a:pt x="97" y="50"/>
                  <a:pt x="97" y="50"/>
                  <a:pt x="97" y="50"/>
                </a:cubicBezTo>
                <a:cubicBezTo>
                  <a:pt x="92" y="38"/>
                  <a:pt x="79" y="29"/>
                  <a:pt x="65" y="29"/>
                </a:cubicBezTo>
                <a:cubicBezTo>
                  <a:pt x="65" y="37"/>
                  <a:pt x="65" y="37"/>
                  <a:pt x="65" y="37"/>
                </a:cubicBezTo>
                <a:cubicBezTo>
                  <a:pt x="73" y="37"/>
                  <a:pt x="80" y="40"/>
                  <a:pt x="85" y="45"/>
                </a:cubicBezTo>
                <a:cubicBezTo>
                  <a:pt x="90" y="50"/>
                  <a:pt x="93" y="57"/>
                  <a:pt x="93" y="65"/>
                </a:cubicBezTo>
                <a:cubicBezTo>
                  <a:pt x="93" y="76"/>
                  <a:pt x="88" y="85"/>
                  <a:pt x="79" y="90"/>
                </a:cubicBezTo>
                <a:cubicBezTo>
                  <a:pt x="79" y="90"/>
                  <a:pt x="79" y="90"/>
                  <a:pt x="79" y="90"/>
                </a:cubicBezTo>
                <a:cubicBezTo>
                  <a:pt x="78" y="91"/>
                  <a:pt x="78" y="92"/>
                  <a:pt x="78" y="93"/>
                </a:cubicBezTo>
                <a:cubicBezTo>
                  <a:pt x="78" y="110"/>
                  <a:pt x="78" y="110"/>
                  <a:pt x="78" y="110"/>
                </a:cubicBezTo>
                <a:cubicBezTo>
                  <a:pt x="65" y="110"/>
                  <a:pt x="65" y="110"/>
                  <a:pt x="65" y="110"/>
                </a:cubicBezTo>
                <a:cubicBezTo>
                  <a:pt x="65" y="142"/>
                  <a:pt x="65" y="142"/>
                  <a:pt x="65" y="142"/>
                </a:cubicBezTo>
                <a:close/>
                <a:moveTo>
                  <a:pt x="97" y="28"/>
                </a:moveTo>
                <a:cubicBezTo>
                  <a:pt x="97" y="36"/>
                  <a:pt x="97" y="36"/>
                  <a:pt x="97" y="36"/>
                </a:cubicBezTo>
                <a:cubicBezTo>
                  <a:pt x="97" y="36"/>
                  <a:pt x="96" y="36"/>
                  <a:pt x="95" y="35"/>
                </a:cubicBezTo>
                <a:cubicBezTo>
                  <a:pt x="94" y="34"/>
                  <a:pt x="94" y="32"/>
                  <a:pt x="95" y="31"/>
                </a:cubicBezTo>
                <a:cubicBezTo>
                  <a:pt x="97" y="28"/>
                  <a:pt x="97" y="28"/>
                  <a:pt x="97" y="28"/>
                </a:cubicBezTo>
                <a:close/>
                <a:moveTo>
                  <a:pt x="97" y="94"/>
                </a:moveTo>
                <a:cubicBezTo>
                  <a:pt x="97" y="103"/>
                  <a:pt x="97" y="103"/>
                  <a:pt x="97" y="103"/>
                </a:cubicBezTo>
                <a:cubicBezTo>
                  <a:pt x="95" y="100"/>
                  <a:pt x="95" y="100"/>
                  <a:pt x="95" y="100"/>
                </a:cubicBezTo>
                <a:cubicBezTo>
                  <a:pt x="94" y="99"/>
                  <a:pt x="94" y="97"/>
                  <a:pt x="95" y="95"/>
                </a:cubicBezTo>
                <a:cubicBezTo>
                  <a:pt x="96" y="95"/>
                  <a:pt x="97" y="94"/>
                  <a:pt x="97" y="94"/>
                </a:cubicBezTo>
                <a:close/>
                <a:moveTo>
                  <a:pt x="65" y="23"/>
                </a:moveTo>
                <a:cubicBezTo>
                  <a:pt x="65" y="0"/>
                  <a:pt x="65" y="0"/>
                  <a:pt x="65" y="0"/>
                </a:cubicBezTo>
                <a:cubicBezTo>
                  <a:pt x="65" y="0"/>
                  <a:pt x="65" y="0"/>
                  <a:pt x="65" y="0"/>
                </a:cubicBezTo>
                <a:cubicBezTo>
                  <a:pt x="67" y="0"/>
                  <a:pt x="68" y="2"/>
                  <a:pt x="68" y="3"/>
                </a:cubicBezTo>
                <a:cubicBezTo>
                  <a:pt x="68" y="20"/>
                  <a:pt x="68" y="20"/>
                  <a:pt x="68" y="20"/>
                </a:cubicBezTo>
                <a:cubicBezTo>
                  <a:pt x="68" y="21"/>
                  <a:pt x="67" y="23"/>
                  <a:pt x="65" y="23"/>
                </a:cubicBezTo>
                <a:cubicBezTo>
                  <a:pt x="65" y="23"/>
                  <a:pt x="65" y="23"/>
                  <a:pt x="65" y="23"/>
                </a:cubicBezTo>
                <a:cubicBezTo>
                  <a:pt x="65" y="23"/>
                  <a:pt x="65" y="23"/>
                  <a:pt x="65" y="23"/>
                </a:cubicBezTo>
                <a:close/>
                <a:moveTo>
                  <a:pt x="65" y="29"/>
                </a:moveTo>
                <a:cubicBezTo>
                  <a:pt x="50" y="29"/>
                  <a:pt x="38" y="37"/>
                  <a:pt x="32" y="50"/>
                </a:cubicBezTo>
                <a:cubicBezTo>
                  <a:pt x="32" y="81"/>
                  <a:pt x="32" y="81"/>
                  <a:pt x="32" y="81"/>
                </a:cubicBezTo>
                <a:cubicBezTo>
                  <a:pt x="35" y="87"/>
                  <a:pt x="40" y="92"/>
                  <a:pt x="45" y="96"/>
                </a:cubicBezTo>
                <a:cubicBezTo>
                  <a:pt x="45" y="124"/>
                  <a:pt x="45" y="124"/>
                  <a:pt x="45" y="124"/>
                </a:cubicBezTo>
                <a:cubicBezTo>
                  <a:pt x="45" y="134"/>
                  <a:pt x="53" y="142"/>
                  <a:pt x="63" y="142"/>
                </a:cubicBezTo>
                <a:cubicBezTo>
                  <a:pt x="65" y="142"/>
                  <a:pt x="65" y="142"/>
                  <a:pt x="65" y="142"/>
                </a:cubicBezTo>
                <a:cubicBezTo>
                  <a:pt x="65" y="110"/>
                  <a:pt x="65" y="110"/>
                  <a:pt x="65" y="110"/>
                </a:cubicBezTo>
                <a:cubicBezTo>
                  <a:pt x="52" y="110"/>
                  <a:pt x="52" y="110"/>
                  <a:pt x="52" y="110"/>
                </a:cubicBezTo>
                <a:cubicBezTo>
                  <a:pt x="52" y="93"/>
                  <a:pt x="52" y="93"/>
                  <a:pt x="52" y="93"/>
                </a:cubicBezTo>
                <a:cubicBezTo>
                  <a:pt x="52" y="92"/>
                  <a:pt x="52" y="91"/>
                  <a:pt x="51" y="90"/>
                </a:cubicBezTo>
                <a:cubicBezTo>
                  <a:pt x="42" y="85"/>
                  <a:pt x="36" y="76"/>
                  <a:pt x="36" y="65"/>
                </a:cubicBezTo>
                <a:cubicBezTo>
                  <a:pt x="36" y="57"/>
                  <a:pt x="39" y="50"/>
                  <a:pt x="44" y="45"/>
                </a:cubicBezTo>
                <a:cubicBezTo>
                  <a:pt x="50" y="40"/>
                  <a:pt x="57" y="37"/>
                  <a:pt x="65" y="37"/>
                </a:cubicBezTo>
                <a:cubicBezTo>
                  <a:pt x="65" y="37"/>
                  <a:pt x="65" y="37"/>
                  <a:pt x="65" y="37"/>
                </a:cubicBezTo>
                <a:cubicBezTo>
                  <a:pt x="65" y="29"/>
                  <a:pt x="65" y="29"/>
                  <a:pt x="65" y="29"/>
                </a:cubicBezTo>
                <a:cubicBezTo>
                  <a:pt x="65" y="29"/>
                  <a:pt x="65" y="29"/>
                  <a:pt x="65" y="29"/>
                </a:cubicBezTo>
                <a:close/>
                <a:moveTo>
                  <a:pt x="65" y="0"/>
                </a:moveTo>
                <a:cubicBezTo>
                  <a:pt x="65" y="23"/>
                  <a:pt x="65" y="23"/>
                  <a:pt x="65" y="23"/>
                </a:cubicBezTo>
                <a:cubicBezTo>
                  <a:pt x="63" y="23"/>
                  <a:pt x="62" y="21"/>
                  <a:pt x="62" y="20"/>
                </a:cubicBezTo>
                <a:cubicBezTo>
                  <a:pt x="62" y="3"/>
                  <a:pt x="62" y="3"/>
                  <a:pt x="62" y="3"/>
                </a:cubicBezTo>
                <a:cubicBezTo>
                  <a:pt x="62" y="2"/>
                  <a:pt x="63" y="0"/>
                  <a:pt x="65" y="0"/>
                </a:cubicBezTo>
                <a:close/>
                <a:moveTo>
                  <a:pt x="32" y="103"/>
                </a:moveTo>
                <a:cubicBezTo>
                  <a:pt x="32" y="94"/>
                  <a:pt x="32" y="94"/>
                  <a:pt x="32" y="94"/>
                </a:cubicBezTo>
                <a:cubicBezTo>
                  <a:pt x="33" y="94"/>
                  <a:pt x="34" y="95"/>
                  <a:pt x="35" y="95"/>
                </a:cubicBezTo>
                <a:cubicBezTo>
                  <a:pt x="36" y="97"/>
                  <a:pt x="36" y="99"/>
                  <a:pt x="35" y="100"/>
                </a:cubicBezTo>
                <a:cubicBezTo>
                  <a:pt x="32" y="103"/>
                  <a:pt x="32" y="103"/>
                  <a:pt x="32" y="103"/>
                </a:cubicBezTo>
                <a:close/>
                <a:moveTo>
                  <a:pt x="32" y="36"/>
                </a:moveTo>
                <a:cubicBezTo>
                  <a:pt x="32" y="28"/>
                  <a:pt x="32" y="28"/>
                  <a:pt x="32" y="28"/>
                </a:cubicBezTo>
                <a:cubicBezTo>
                  <a:pt x="35" y="31"/>
                  <a:pt x="35" y="31"/>
                  <a:pt x="35" y="31"/>
                </a:cubicBezTo>
                <a:cubicBezTo>
                  <a:pt x="36" y="32"/>
                  <a:pt x="36" y="34"/>
                  <a:pt x="35" y="35"/>
                </a:cubicBezTo>
                <a:cubicBezTo>
                  <a:pt x="34" y="36"/>
                  <a:pt x="33" y="36"/>
                  <a:pt x="32" y="36"/>
                </a:cubicBezTo>
                <a:close/>
                <a:moveTo>
                  <a:pt x="32" y="50"/>
                </a:moveTo>
                <a:cubicBezTo>
                  <a:pt x="30" y="54"/>
                  <a:pt x="29" y="60"/>
                  <a:pt x="29" y="65"/>
                </a:cubicBezTo>
                <a:cubicBezTo>
                  <a:pt x="29" y="71"/>
                  <a:pt x="30" y="76"/>
                  <a:pt x="32" y="81"/>
                </a:cubicBezTo>
                <a:cubicBezTo>
                  <a:pt x="32" y="50"/>
                  <a:pt x="32" y="50"/>
                  <a:pt x="32" y="50"/>
                </a:cubicBezTo>
                <a:close/>
                <a:moveTo>
                  <a:pt x="32" y="28"/>
                </a:moveTo>
                <a:cubicBezTo>
                  <a:pt x="32" y="36"/>
                  <a:pt x="32" y="36"/>
                  <a:pt x="32" y="36"/>
                </a:cubicBezTo>
                <a:cubicBezTo>
                  <a:pt x="32" y="36"/>
                  <a:pt x="31" y="36"/>
                  <a:pt x="30" y="35"/>
                </a:cubicBezTo>
                <a:cubicBezTo>
                  <a:pt x="30" y="35"/>
                  <a:pt x="30" y="35"/>
                  <a:pt x="30" y="35"/>
                </a:cubicBezTo>
                <a:cubicBezTo>
                  <a:pt x="19" y="24"/>
                  <a:pt x="19" y="24"/>
                  <a:pt x="19" y="24"/>
                </a:cubicBezTo>
                <a:cubicBezTo>
                  <a:pt x="17" y="23"/>
                  <a:pt x="17" y="20"/>
                  <a:pt x="19" y="19"/>
                </a:cubicBezTo>
                <a:cubicBezTo>
                  <a:pt x="20" y="18"/>
                  <a:pt x="22" y="18"/>
                  <a:pt x="24" y="19"/>
                </a:cubicBezTo>
                <a:cubicBezTo>
                  <a:pt x="32" y="28"/>
                  <a:pt x="32" y="28"/>
                  <a:pt x="32" y="28"/>
                </a:cubicBezTo>
                <a:close/>
                <a:moveTo>
                  <a:pt x="32" y="94"/>
                </a:moveTo>
                <a:cubicBezTo>
                  <a:pt x="32" y="103"/>
                  <a:pt x="32" y="103"/>
                  <a:pt x="32" y="103"/>
                </a:cubicBezTo>
                <a:cubicBezTo>
                  <a:pt x="24" y="112"/>
                  <a:pt x="24" y="112"/>
                  <a:pt x="24" y="112"/>
                </a:cubicBezTo>
                <a:cubicBezTo>
                  <a:pt x="22" y="113"/>
                  <a:pt x="20" y="113"/>
                  <a:pt x="19" y="112"/>
                </a:cubicBezTo>
                <a:cubicBezTo>
                  <a:pt x="17" y="110"/>
                  <a:pt x="17" y="108"/>
                  <a:pt x="19" y="107"/>
                </a:cubicBezTo>
                <a:cubicBezTo>
                  <a:pt x="30" y="95"/>
                  <a:pt x="30" y="95"/>
                  <a:pt x="30" y="95"/>
                </a:cubicBezTo>
                <a:cubicBezTo>
                  <a:pt x="30" y="95"/>
                  <a:pt x="30" y="95"/>
                  <a:pt x="30" y="95"/>
                </a:cubicBezTo>
                <a:cubicBezTo>
                  <a:pt x="31" y="95"/>
                  <a:pt x="32" y="95"/>
                  <a:pt x="32" y="94"/>
                </a:cubicBezTo>
                <a:close/>
                <a:moveTo>
                  <a:pt x="22" y="65"/>
                </a:moveTo>
                <a:cubicBezTo>
                  <a:pt x="22" y="65"/>
                  <a:pt x="22" y="65"/>
                  <a:pt x="22" y="65"/>
                </a:cubicBezTo>
                <a:cubicBezTo>
                  <a:pt x="22" y="64"/>
                  <a:pt x="21" y="62"/>
                  <a:pt x="19" y="62"/>
                </a:cubicBezTo>
                <a:cubicBezTo>
                  <a:pt x="3" y="62"/>
                  <a:pt x="3" y="62"/>
                  <a:pt x="3" y="62"/>
                </a:cubicBezTo>
                <a:cubicBezTo>
                  <a:pt x="1" y="62"/>
                  <a:pt x="0" y="64"/>
                  <a:pt x="0" y="65"/>
                </a:cubicBezTo>
                <a:cubicBezTo>
                  <a:pt x="0" y="67"/>
                  <a:pt x="1" y="69"/>
                  <a:pt x="3" y="69"/>
                </a:cubicBezTo>
                <a:cubicBezTo>
                  <a:pt x="19" y="69"/>
                  <a:pt x="19" y="69"/>
                  <a:pt x="19" y="69"/>
                </a:cubicBezTo>
                <a:cubicBezTo>
                  <a:pt x="21" y="69"/>
                  <a:pt x="22" y="67"/>
                  <a:pt x="22" y="6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24" name="Freeform 86"/>
          <p:cNvSpPr/>
          <p:nvPr/>
        </p:nvSpPr>
        <p:spPr bwMode="auto">
          <a:xfrm>
            <a:off x="7294492" y="2401078"/>
            <a:ext cx="184499" cy="236873"/>
          </a:xfrm>
          <a:custGeom>
            <a:avLst/>
            <a:gdLst>
              <a:gd name="T0" fmla="*/ 113 w 113"/>
              <a:gd name="T1" fmla="*/ 25 h 145"/>
              <a:gd name="T2" fmla="*/ 108 w 113"/>
              <a:gd name="T3" fmla="*/ 22 h 145"/>
              <a:gd name="T4" fmla="*/ 42 w 113"/>
              <a:gd name="T5" fmla="*/ 128 h 145"/>
              <a:gd name="T6" fmla="*/ 19 w 113"/>
              <a:gd name="T7" fmla="*/ 132 h 145"/>
              <a:gd name="T8" fmla="*/ 12 w 113"/>
              <a:gd name="T9" fmla="*/ 109 h 145"/>
              <a:gd name="T10" fmla="*/ 78 w 113"/>
              <a:gd name="T11" fmla="*/ 3 h 145"/>
              <a:gd name="T12" fmla="*/ 73 w 113"/>
              <a:gd name="T13" fmla="*/ 0 h 145"/>
              <a:gd name="T14" fmla="*/ 6 w 113"/>
              <a:gd name="T15" fmla="*/ 107 h 145"/>
              <a:gd name="T16" fmla="*/ 15 w 113"/>
              <a:gd name="T17" fmla="*/ 138 h 145"/>
              <a:gd name="T18" fmla="*/ 47 w 113"/>
              <a:gd name="T19" fmla="*/ 132 h 145"/>
              <a:gd name="T20" fmla="*/ 113 w 113"/>
              <a:gd name="T21" fmla="*/ 2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145">
                <a:moveTo>
                  <a:pt x="113" y="25"/>
                </a:moveTo>
                <a:cubicBezTo>
                  <a:pt x="108" y="22"/>
                  <a:pt x="108" y="22"/>
                  <a:pt x="108" y="22"/>
                </a:cubicBezTo>
                <a:cubicBezTo>
                  <a:pt x="42" y="128"/>
                  <a:pt x="42" y="128"/>
                  <a:pt x="42" y="128"/>
                </a:cubicBezTo>
                <a:cubicBezTo>
                  <a:pt x="38" y="135"/>
                  <a:pt x="27" y="137"/>
                  <a:pt x="19" y="132"/>
                </a:cubicBezTo>
                <a:cubicBezTo>
                  <a:pt x="11" y="127"/>
                  <a:pt x="8" y="117"/>
                  <a:pt x="12" y="109"/>
                </a:cubicBezTo>
                <a:cubicBezTo>
                  <a:pt x="78" y="3"/>
                  <a:pt x="78" y="3"/>
                  <a:pt x="78" y="3"/>
                </a:cubicBezTo>
                <a:cubicBezTo>
                  <a:pt x="73" y="0"/>
                  <a:pt x="73" y="0"/>
                  <a:pt x="73" y="0"/>
                </a:cubicBezTo>
                <a:cubicBezTo>
                  <a:pt x="6" y="107"/>
                  <a:pt x="6" y="107"/>
                  <a:pt x="6" y="107"/>
                </a:cubicBezTo>
                <a:cubicBezTo>
                  <a:pt x="0" y="117"/>
                  <a:pt x="4" y="131"/>
                  <a:pt x="15" y="138"/>
                </a:cubicBezTo>
                <a:cubicBezTo>
                  <a:pt x="26" y="145"/>
                  <a:pt x="40" y="142"/>
                  <a:pt x="47" y="132"/>
                </a:cubicBezTo>
                <a:lnTo>
                  <a:pt x="113" y="2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25" name="Freeform 87"/>
          <p:cNvSpPr/>
          <p:nvPr/>
        </p:nvSpPr>
        <p:spPr bwMode="auto">
          <a:xfrm>
            <a:off x="7399240" y="2392746"/>
            <a:ext cx="89274" cy="61896"/>
          </a:xfrm>
          <a:custGeom>
            <a:avLst/>
            <a:gdLst>
              <a:gd name="T0" fmla="*/ 54 w 55"/>
              <a:gd name="T1" fmla="*/ 35 h 38"/>
              <a:gd name="T2" fmla="*/ 48 w 55"/>
              <a:gd name="T3" fmla="*/ 37 h 38"/>
              <a:gd name="T4" fmla="*/ 3 w 55"/>
              <a:gd name="T5" fmla="*/ 9 h 38"/>
              <a:gd name="T6" fmla="*/ 2 w 55"/>
              <a:gd name="T7" fmla="*/ 3 h 38"/>
              <a:gd name="T8" fmla="*/ 8 w 55"/>
              <a:gd name="T9" fmla="*/ 1 h 38"/>
              <a:gd name="T10" fmla="*/ 53 w 55"/>
              <a:gd name="T11" fmla="*/ 29 h 38"/>
              <a:gd name="T12" fmla="*/ 54 w 55"/>
              <a:gd name="T13" fmla="*/ 35 h 38"/>
            </a:gdLst>
            <a:ahLst/>
            <a:cxnLst>
              <a:cxn ang="0">
                <a:pos x="T0" y="T1"/>
              </a:cxn>
              <a:cxn ang="0">
                <a:pos x="T2" y="T3"/>
              </a:cxn>
              <a:cxn ang="0">
                <a:pos x="T4" y="T5"/>
              </a:cxn>
              <a:cxn ang="0">
                <a:pos x="T6" y="T7"/>
              </a:cxn>
              <a:cxn ang="0">
                <a:pos x="T8" y="T9"/>
              </a:cxn>
              <a:cxn ang="0">
                <a:pos x="T10" y="T11"/>
              </a:cxn>
              <a:cxn ang="0">
                <a:pos x="T12" y="T13"/>
              </a:cxn>
            </a:cxnLst>
            <a:rect l="0" t="0" r="r" b="b"/>
            <a:pathLst>
              <a:path w="55" h="38">
                <a:moveTo>
                  <a:pt x="54" y="35"/>
                </a:moveTo>
                <a:cubicBezTo>
                  <a:pt x="53" y="37"/>
                  <a:pt x="50" y="38"/>
                  <a:pt x="48" y="37"/>
                </a:cubicBezTo>
                <a:cubicBezTo>
                  <a:pt x="3" y="9"/>
                  <a:pt x="3" y="9"/>
                  <a:pt x="3" y="9"/>
                </a:cubicBezTo>
                <a:cubicBezTo>
                  <a:pt x="1" y="7"/>
                  <a:pt x="0" y="5"/>
                  <a:pt x="2" y="3"/>
                </a:cubicBezTo>
                <a:cubicBezTo>
                  <a:pt x="3" y="1"/>
                  <a:pt x="6" y="0"/>
                  <a:pt x="8" y="1"/>
                </a:cubicBezTo>
                <a:cubicBezTo>
                  <a:pt x="53" y="29"/>
                  <a:pt x="53" y="29"/>
                  <a:pt x="53" y="29"/>
                </a:cubicBezTo>
                <a:cubicBezTo>
                  <a:pt x="55" y="31"/>
                  <a:pt x="55" y="33"/>
                  <a:pt x="54" y="3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26" name="Freeform 88"/>
          <p:cNvSpPr/>
          <p:nvPr/>
        </p:nvSpPr>
        <p:spPr bwMode="auto">
          <a:xfrm>
            <a:off x="7330201" y="2441549"/>
            <a:ext cx="122603" cy="170215"/>
          </a:xfrm>
          <a:custGeom>
            <a:avLst/>
            <a:gdLst>
              <a:gd name="T0" fmla="*/ 75 w 75"/>
              <a:gd name="T1" fmla="*/ 4 h 104"/>
              <a:gd name="T2" fmla="*/ 69 w 75"/>
              <a:gd name="T3" fmla="*/ 0 h 104"/>
              <a:gd name="T4" fmla="*/ 10 w 75"/>
              <a:gd name="T5" fmla="*/ 95 h 104"/>
              <a:gd name="T6" fmla="*/ 0 w 75"/>
              <a:gd name="T7" fmla="*/ 100 h 104"/>
              <a:gd name="T8" fmla="*/ 1 w 75"/>
              <a:gd name="T9" fmla="*/ 101 h 104"/>
              <a:gd name="T10" fmla="*/ 17 w 75"/>
              <a:gd name="T11" fmla="*/ 98 h 104"/>
              <a:gd name="T12" fmla="*/ 75 w 75"/>
              <a:gd name="T13" fmla="*/ 4 h 104"/>
            </a:gdLst>
            <a:ahLst/>
            <a:cxnLst>
              <a:cxn ang="0">
                <a:pos x="T0" y="T1"/>
              </a:cxn>
              <a:cxn ang="0">
                <a:pos x="T2" y="T3"/>
              </a:cxn>
              <a:cxn ang="0">
                <a:pos x="T4" y="T5"/>
              </a:cxn>
              <a:cxn ang="0">
                <a:pos x="T6" y="T7"/>
              </a:cxn>
              <a:cxn ang="0">
                <a:pos x="T8" y="T9"/>
              </a:cxn>
              <a:cxn ang="0">
                <a:pos x="T10" y="T11"/>
              </a:cxn>
              <a:cxn ang="0">
                <a:pos x="T12" y="T13"/>
              </a:cxn>
            </a:cxnLst>
            <a:rect l="0" t="0" r="r" b="b"/>
            <a:pathLst>
              <a:path w="75" h="104">
                <a:moveTo>
                  <a:pt x="75" y="4"/>
                </a:moveTo>
                <a:cubicBezTo>
                  <a:pt x="69" y="0"/>
                  <a:pt x="69" y="0"/>
                  <a:pt x="69" y="0"/>
                </a:cubicBezTo>
                <a:cubicBezTo>
                  <a:pt x="10" y="95"/>
                  <a:pt x="10" y="95"/>
                  <a:pt x="10" y="95"/>
                </a:cubicBezTo>
                <a:cubicBezTo>
                  <a:pt x="8" y="98"/>
                  <a:pt x="4" y="100"/>
                  <a:pt x="0" y="100"/>
                </a:cubicBezTo>
                <a:cubicBezTo>
                  <a:pt x="0" y="100"/>
                  <a:pt x="1" y="100"/>
                  <a:pt x="1" y="101"/>
                </a:cubicBezTo>
                <a:cubicBezTo>
                  <a:pt x="7" y="104"/>
                  <a:pt x="14" y="103"/>
                  <a:pt x="17" y="98"/>
                </a:cubicBezTo>
                <a:lnTo>
                  <a:pt x="75" y="4"/>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27" name="Freeform 89"/>
          <p:cNvSpPr>
            <a:spLocks noEditPoints="1"/>
          </p:cNvSpPr>
          <p:nvPr/>
        </p:nvSpPr>
        <p:spPr bwMode="auto">
          <a:xfrm>
            <a:off x="7044525" y="1472633"/>
            <a:ext cx="166644" cy="121412"/>
          </a:xfrm>
          <a:custGeom>
            <a:avLst/>
            <a:gdLst>
              <a:gd name="T0" fmla="*/ 84 w 102"/>
              <a:gd name="T1" fmla="*/ 71 h 74"/>
              <a:gd name="T2" fmla="*/ 79 w 102"/>
              <a:gd name="T3" fmla="*/ 69 h 74"/>
              <a:gd name="T4" fmla="*/ 79 w 102"/>
              <a:gd name="T5" fmla="*/ 69 h 74"/>
              <a:gd name="T6" fmla="*/ 79 w 102"/>
              <a:gd name="T7" fmla="*/ 52 h 74"/>
              <a:gd name="T8" fmla="*/ 86 w 102"/>
              <a:gd name="T9" fmla="*/ 49 h 74"/>
              <a:gd name="T10" fmla="*/ 90 w 102"/>
              <a:gd name="T11" fmla="*/ 38 h 74"/>
              <a:gd name="T12" fmla="*/ 79 w 102"/>
              <a:gd name="T13" fmla="*/ 31 h 74"/>
              <a:gd name="T14" fmla="*/ 85 w 102"/>
              <a:gd name="T15" fmla="*/ 20 h 74"/>
              <a:gd name="T16" fmla="*/ 79 w 102"/>
              <a:gd name="T17" fmla="*/ 16 h 74"/>
              <a:gd name="T18" fmla="*/ 72 w 102"/>
              <a:gd name="T19" fmla="*/ 3 h 74"/>
              <a:gd name="T20" fmla="*/ 79 w 102"/>
              <a:gd name="T21" fmla="*/ 16 h 74"/>
              <a:gd name="T22" fmla="*/ 72 w 102"/>
              <a:gd name="T23" fmla="*/ 21 h 74"/>
              <a:gd name="T24" fmla="*/ 72 w 102"/>
              <a:gd name="T25" fmla="*/ 9 h 74"/>
              <a:gd name="T26" fmla="*/ 79 w 102"/>
              <a:gd name="T27" fmla="*/ 73 h 74"/>
              <a:gd name="T28" fmla="*/ 72 w 102"/>
              <a:gd name="T29" fmla="*/ 69 h 74"/>
              <a:gd name="T30" fmla="*/ 79 w 102"/>
              <a:gd name="T31" fmla="*/ 73 h 74"/>
              <a:gd name="T32" fmla="*/ 79 w 102"/>
              <a:gd name="T33" fmla="*/ 34 h 74"/>
              <a:gd name="T34" fmla="*/ 75 w 102"/>
              <a:gd name="T35" fmla="*/ 45 h 74"/>
              <a:gd name="T36" fmla="*/ 79 w 102"/>
              <a:gd name="T37" fmla="*/ 52 h 74"/>
              <a:gd name="T38" fmla="*/ 72 w 102"/>
              <a:gd name="T39" fmla="*/ 25 h 74"/>
              <a:gd name="T40" fmla="*/ 79 w 102"/>
              <a:gd name="T41" fmla="*/ 31 h 74"/>
              <a:gd name="T42" fmla="*/ 72 w 102"/>
              <a:gd name="T43" fmla="*/ 3 h 74"/>
              <a:gd name="T44" fmla="*/ 71 w 102"/>
              <a:gd name="T45" fmla="*/ 8 h 74"/>
              <a:gd name="T46" fmla="*/ 66 w 102"/>
              <a:gd name="T47" fmla="*/ 2 h 74"/>
              <a:gd name="T48" fmla="*/ 66 w 102"/>
              <a:gd name="T49" fmla="*/ 73 h 74"/>
              <a:gd name="T50" fmla="*/ 67 w 102"/>
              <a:gd name="T51" fmla="*/ 65 h 74"/>
              <a:gd name="T52" fmla="*/ 72 w 102"/>
              <a:gd name="T53" fmla="*/ 74 h 74"/>
              <a:gd name="T54" fmla="*/ 72 w 102"/>
              <a:gd name="T55" fmla="*/ 21 h 74"/>
              <a:gd name="T56" fmla="*/ 72 w 102"/>
              <a:gd name="T57" fmla="*/ 52 h 74"/>
              <a:gd name="T58" fmla="*/ 66 w 102"/>
              <a:gd name="T59" fmla="*/ 57 h 74"/>
              <a:gd name="T60" fmla="*/ 69 w 102"/>
              <a:gd name="T61" fmla="*/ 16 h 74"/>
              <a:gd name="T62" fmla="*/ 22 w 102"/>
              <a:gd name="T63" fmla="*/ 10 h 74"/>
              <a:gd name="T64" fmla="*/ 66 w 102"/>
              <a:gd name="T65" fmla="*/ 5 h 74"/>
              <a:gd name="T66" fmla="*/ 64 w 102"/>
              <a:gd name="T67" fmla="*/ 6 h 74"/>
              <a:gd name="T68" fmla="*/ 66 w 102"/>
              <a:gd name="T69" fmla="*/ 16 h 74"/>
              <a:gd name="T70" fmla="*/ 66 w 102"/>
              <a:gd name="T71" fmla="*/ 64 h 74"/>
              <a:gd name="T72" fmla="*/ 37 w 102"/>
              <a:gd name="T73" fmla="*/ 57 h 74"/>
              <a:gd name="T74" fmla="*/ 22 w 102"/>
              <a:gd name="T75" fmla="*/ 49 h 74"/>
              <a:gd name="T76" fmla="*/ 27 w 102"/>
              <a:gd name="T77" fmla="*/ 48 h 74"/>
              <a:gd name="T78" fmla="*/ 22 w 102"/>
              <a:gd name="T79" fmla="*/ 27 h 74"/>
              <a:gd name="T80" fmla="*/ 2 w 102"/>
              <a:gd name="T81" fmla="*/ 41 h 74"/>
              <a:gd name="T82" fmla="*/ 22 w 102"/>
              <a:gd name="T83" fmla="*/ 10 h 74"/>
              <a:gd name="T84" fmla="*/ 17 w 102"/>
              <a:gd name="T85" fmla="*/ 28 h 74"/>
              <a:gd name="T86" fmla="*/ 22 w 102"/>
              <a:gd name="T87" fmla="*/ 49 h 74"/>
              <a:gd name="T88" fmla="*/ 2 w 102"/>
              <a:gd name="T89" fmla="*/ 4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2" h="74">
                <a:moveTo>
                  <a:pt x="79" y="7"/>
                </a:moveTo>
                <a:cubicBezTo>
                  <a:pt x="102" y="22"/>
                  <a:pt x="98" y="62"/>
                  <a:pt x="84" y="71"/>
                </a:cubicBezTo>
                <a:cubicBezTo>
                  <a:pt x="82" y="72"/>
                  <a:pt x="80" y="73"/>
                  <a:pt x="79" y="73"/>
                </a:cubicBezTo>
                <a:cubicBezTo>
                  <a:pt x="79" y="69"/>
                  <a:pt x="79" y="69"/>
                  <a:pt x="79" y="69"/>
                </a:cubicBezTo>
                <a:cubicBezTo>
                  <a:pt x="79" y="69"/>
                  <a:pt x="79" y="69"/>
                  <a:pt x="79" y="69"/>
                </a:cubicBezTo>
                <a:cubicBezTo>
                  <a:pt x="79" y="69"/>
                  <a:pt x="79" y="69"/>
                  <a:pt x="79" y="69"/>
                </a:cubicBezTo>
                <a:cubicBezTo>
                  <a:pt x="83" y="67"/>
                  <a:pt x="85" y="61"/>
                  <a:pt x="83" y="57"/>
                </a:cubicBezTo>
                <a:cubicBezTo>
                  <a:pt x="82" y="55"/>
                  <a:pt x="80" y="53"/>
                  <a:pt x="79" y="52"/>
                </a:cubicBezTo>
                <a:cubicBezTo>
                  <a:pt x="79" y="49"/>
                  <a:pt x="79" y="49"/>
                  <a:pt x="79" y="49"/>
                </a:cubicBezTo>
                <a:cubicBezTo>
                  <a:pt x="81" y="50"/>
                  <a:pt x="84" y="50"/>
                  <a:pt x="86" y="49"/>
                </a:cubicBezTo>
                <a:cubicBezTo>
                  <a:pt x="86" y="49"/>
                  <a:pt x="86" y="49"/>
                  <a:pt x="86" y="49"/>
                </a:cubicBezTo>
                <a:cubicBezTo>
                  <a:pt x="90" y="47"/>
                  <a:pt x="92" y="42"/>
                  <a:pt x="90" y="38"/>
                </a:cubicBezTo>
                <a:cubicBezTo>
                  <a:pt x="88" y="34"/>
                  <a:pt x="83" y="32"/>
                  <a:pt x="79" y="34"/>
                </a:cubicBezTo>
                <a:cubicBezTo>
                  <a:pt x="79" y="31"/>
                  <a:pt x="79" y="31"/>
                  <a:pt x="79" y="31"/>
                </a:cubicBezTo>
                <a:cubicBezTo>
                  <a:pt x="80" y="31"/>
                  <a:pt x="81" y="30"/>
                  <a:pt x="82" y="30"/>
                </a:cubicBezTo>
                <a:cubicBezTo>
                  <a:pt x="86" y="28"/>
                  <a:pt x="87" y="24"/>
                  <a:pt x="85" y="20"/>
                </a:cubicBezTo>
                <a:cubicBezTo>
                  <a:pt x="85" y="20"/>
                  <a:pt x="85" y="20"/>
                  <a:pt x="85" y="20"/>
                </a:cubicBezTo>
                <a:cubicBezTo>
                  <a:pt x="84" y="17"/>
                  <a:pt x="81" y="16"/>
                  <a:pt x="79" y="16"/>
                </a:cubicBezTo>
                <a:lnTo>
                  <a:pt x="79" y="7"/>
                </a:lnTo>
                <a:close/>
                <a:moveTo>
                  <a:pt x="72" y="3"/>
                </a:moveTo>
                <a:cubicBezTo>
                  <a:pt x="74" y="4"/>
                  <a:pt x="76" y="5"/>
                  <a:pt x="79" y="7"/>
                </a:cubicBezTo>
                <a:cubicBezTo>
                  <a:pt x="79" y="16"/>
                  <a:pt x="79" y="16"/>
                  <a:pt x="79" y="16"/>
                </a:cubicBezTo>
                <a:cubicBezTo>
                  <a:pt x="77" y="16"/>
                  <a:pt x="76" y="16"/>
                  <a:pt x="75" y="17"/>
                </a:cubicBezTo>
                <a:cubicBezTo>
                  <a:pt x="73" y="17"/>
                  <a:pt x="72" y="19"/>
                  <a:pt x="72" y="21"/>
                </a:cubicBezTo>
                <a:cubicBezTo>
                  <a:pt x="72" y="13"/>
                  <a:pt x="72" y="13"/>
                  <a:pt x="72" y="13"/>
                </a:cubicBezTo>
                <a:cubicBezTo>
                  <a:pt x="72" y="12"/>
                  <a:pt x="72" y="10"/>
                  <a:pt x="72" y="9"/>
                </a:cubicBezTo>
                <a:cubicBezTo>
                  <a:pt x="72" y="3"/>
                  <a:pt x="72" y="3"/>
                  <a:pt x="72" y="3"/>
                </a:cubicBezTo>
                <a:close/>
                <a:moveTo>
                  <a:pt x="79" y="73"/>
                </a:moveTo>
                <a:cubicBezTo>
                  <a:pt x="76" y="74"/>
                  <a:pt x="74" y="74"/>
                  <a:pt x="72" y="74"/>
                </a:cubicBezTo>
                <a:cubicBezTo>
                  <a:pt x="72" y="69"/>
                  <a:pt x="72" y="69"/>
                  <a:pt x="72" y="69"/>
                </a:cubicBezTo>
                <a:cubicBezTo>
                  <a:pt x="74" y="70"/>
                  <a:pt x="76" y="70"/>
                  <a:pt x="79" y="69"/>
                </a:cubicBezTo>
                <a:cubicBezTo>
                  <a:pt x="79" y="73"/>
                  <a:pt x="79" y="73"/>
                  <a:pt x="79" y="73"/>
                </a:cubicBezTo>
                <a:close/>
                <a:moveTo>
                  <a:pt x="79" y="31"/>
                </a:moveTo>
                <a:cubicBezTo>
                  <a:pt x="79" y="34"/>
                  <a:pt x="79" y="34"/>
                  <a:pt x="79" y="34"/>
                </a:cubicBezTo>
                <a:cubicBezTo>
                  <a:pt x="78" y="34"/>
                  <a:pt x="78" y="34"/>
                  <a:pt x="78" y="34"/>
                </a:cubicBezTo>
                <a:cubicBezTo>
                  <a:pt x="74" y="36"/>
                  <a:pt x="73" y="41"/>
                  <a:pt x="75" y="45"/>
                </a:cubicBezTo>
                <a:cubicBezTo>
                  <a:pt x="76" y="47"/>
                  <a:pt x="77" y="48"/>
                  <a:pt x="79" y="49"/>
                </a:cubicBezTo>
                <a:cubicBezTo>
                  <a:pt x="79" y="52"/>
                  <a:pt x="79" y="52"/>
                  <a:pt x="79" y="52"/>
                </a:cubicBezTo>
                <a:cubicBezTo>
                  <a:pt x="76" y="51"/>
                  <a:pt x="74" y="51"/>
                  <a:pt x="72" y="52"/>
                </a:cubicBezTo>
                <a:cubicBezTo>
                  <a:pt x="72" y="25"/>
                  <a:pt x="72" y="25"/>
                  <a:pt x="72" y="25"/>
                </a:cubicBezTo>
                <a:cubicBezTo>
                  <a:pt x="72" y="26"/>
                  <a:pt x="72" y="26"/>
                  <a:pt x="72" y="26"/>
                </a:cubicBezTo>
                <a:cubicBezTo>
                  <a:pt x="73" y="29"/>
                  <a:pt x="76" y="31"/>
                  <a:pt x="79" y="31"/>
                </a:cubicBezTo>
                <a:close/>
                <a:moveTo>
                  <a:pt x="66" y="2"/>
                </a:moveTo>
                <a:cubicBezTo>
                  <a:pt x="68" y="2"/>
                  <a:pt x="70" y="3"/>
                  <a:pt x="72" y="3"/>
                </a:cubicBezTo>
                <a:cubicBezTo>
                  <a:pt x="72" y="9"/>
                  <a:pt x="72" y="9"/>
                  <a:pt x="72" y="9"/>
                </a:cubicBezTo>
                <a:cubicBezTo>
                  <a:pt x="71" y="9"/>
                  <a:pt x="71" y="9"/>
                  <a:pt x="71" y="8"/>
                </a:cubicBezTo>
                <a:cubicBezTo>
                  <a:pt x="70" y="7"/>
                  <a:pt x="68" y="5"/>
                  <a:pt x="66" y="5"/>
                </a:cubicBezTo>
                <a:cubicBezTo>
                  <a:pt x="66" y="2"/>
                  <a:pt x="66" y="2"/>
                  <a:pt x="66" y="2"/>
                </a:cubicBezTo>
                <a:close/>
                <a:moveTo>
                  <a:pt x="72" y="74"/>
                </a:moveTo>
                <a:cubicBezTo>
                  <a:pt x="70" y="74"/>
                  <a:pt x="68" y="73"/>
                  <a:pt x="66" y="73"/>
                </a:cubicBezTo>
                <a:cubicBezTo>
                  <a:pt x="66" y="64"/>
                  <a:pt x="66" y="64"/>
                  <a:pt x="66" y="64"/>
                </a:cubicBezTo>
                <a:cubicBezTo>
                  <a:pt x="66" y="64"/>
                  <a:pt x="67" y="64"/>
                  <a:pt x="67" y="65"/>
                </a:cubicBezTo>
                <a:cubicBezTo>
                  <a:pt x="68" y="67"/>
                  <a:pt x="70" y="68"/>
                  <a:pt x="72" y="69"/>
                </a:cubicBezTo>
                <a:cubicBezTo>
                  <a:pt x="72" y="74"/>
                  <a:pt x="72" y="74"/>
                  <a:pt x="72" y="74"/>
                </a:cubicBezTo>
                <a:close/>
                <a:moveTo>
                  <a:pt x="72" y="13"/>
                </a:moveTo>
                <a:cubicBezTo>
                  <a:pt x="72" y="21"/>
                  <a:pt x="72" y="21"/>
                  <a:pt x="72" y="21"/>
                </a:cubicBezTo>
                <a:cubicBezTo>
                  <a:pt x="71" y="22"/>
                  <a:pt x="71" y="24"/>
                  <a:pt x="72" y="25"/>
                </a:cubicBezTo>
                <a:cubicBezTo>
                  <a:pt x="72" y="52"/>
                  <a:pt x="72" y="52"/>
                  <a:pt x="72" y="52"/>
                </a:cubicBezTo>
                <a:cubicBezTo>
                  <a:pt x="71" y="52"/>
                  <a:pt x="71" y="52"/>
                  <a:pt x="71" y="52"/>
                </a:cubicBezTo>
                <a:cubicBezTo>
                  <a:pt x="69" y="54"/>
                  <a:pt x="67" y="55"/>
                  <a:pt x="66" y="57"/>
                </a:cubicBezTo>
                <a:cubicBezTo>
                  <a:pt x="66" y="16"/>
                  <a:pt x="66" y="16"/>
                  <a:pt x="66" y="16"/>
                </a:cubicBezTo>
                <a:cubicBezTo>
                  <a:pt x="67" y="16"/>
                  <a:pt x="68" y="16"/>
                  <a:pt x="69" y="16"/>
                </a:cubicBezTo>
                <a:cubicBezTo>
                  <a:pt x="70" y="15"/>
                  <a:pt x="71" y="14"/>
                  <a:pt x="72" y="13"/>
                </a:cubicBezTo>
                <a:close/>
                <a:moveTo>
                  <a:pt x="22" y="10"/>
                </a:moveTo>
                <a:cubicBezTo>
                  <a:pt x="41" y="2"/>
                  <a:pt x="55" y="0"/>
                  <a:pt x="66" y="2"/>
                </a:cubicBezTo>
                <a:cubicBezTo>
                  <a:pt x="66" y="5"/>
                  <a:pt x="66" y="5"/>
                  <a:pt x="66" y="5"/>
                </a:cubicBezTo>
                <a:cubicBezTo>
                  <a:pt x="65" y="5"/>
                  <a:pt x="65" y="6"/>
                  <a:pt x="64" y="6"/>
                </a:cubicBezTo>
                <a:cubicBezTo>
                  <a:pt x="64" y="6"/>
                  <a:pt x="64" y="6"/>
                  <a:pt x="64" y="6"/>
                </a:cubicBezTo>
                <a:cubicBezTo>
                  <a:pt x="61" y="7"/>
                  <a:pt x="60" y="11"/>
                  <a:pt x="61" y="13"/>
                </a:cubicBezTo>
                <a:cubicBezTo>
                  <a:pt x="62" y="15"/>
                  <a:pt x="64" y="16"/>
                  <a:pt x="66" y="16"/>
                </a:cubicBezTo>
                <a:cubicBezTo>
                  <a:pt x="66" y="57"/>
                  <a:pt x="66" y="57"/>
                  <a:pt x="66" y="57"/>
                </a:cubicBezTo>
                <a:cubicBezTo>
                  <a:pt x="66" y="59"/>
                  <a:pt x="66" y="62"/>
                  <a:pt x="66" y="64"/>
                </a:cubicBezTo>
                <a:cubicBezTo>
                  <a:pt x="66" y="73"/>
                  <a:pt x="66" y="73"/>
                  <a:pt x="66" y="73"/>
                </a:cubicBezTo>
                <a:cubicBezTo>
                  <a:pt x="56" y="68"/>
                  <a:pt x="48" y="56"/>
                  <a:pt x="37" y="57"/>
                </a:cubicBezTo>
                <a:cubicBezTo>
                  <a:pt x="32" y="57"/>
                  <a:pt x="27" y="58"/>
                  <a:pt x="22" y="57"/>
                </a:cubicBezTo>
                <a:cubicBezTo>
                  <a:pt x="22" y="49"/>
                  <a:pt x="22" y="49"/>
                  <a:pt x="22" y="49"/>
                </a:cubicBezTo>
                <a:cubicBezTo>
                  <a:pt x="24" y="49"/>
                  <a:pt x="25" y="48"/>
                  <a:pt x="27" y="48"/>
                </a:cubicBezTo>
                <a:cubicBezTo>
                  <a:pt x="27" y="48"/>
                  <a:pt x="27" y="48"/>
                  <a:pt x="27" y="48"/>
                </a:cubicBezTo>
                <a:cubicBezTo>
                  <a:pt x="32" y="45"/>
                  <a:pt x="34" y="38"/>
                  <a:pt x="32" y="33"/>
                </a:cubicBezTo>
                <a:cubicBezTo>
                  <a:pt x="30" y="29"/>
                  <a:pt x="26" y="27"/>
                  <a:pt x="22" y="27"/>
                </a:cubicBezTo>
                <a:lnTo>
                  <a:pt x="22" y="10"/>
                </a:lnTo>
                <a:close/>
                <a:moveTo>
                  <a:pt x="2" y="41"/>
                </a:moveTo>
                <a:cubicBezTo>
                  <a:pt x="0" y="23"/>
                  <a:pt x="18" y="12"/>
                  <a:pt x="18" y="12"/>
                </a:cubicBezTo>
                <a:cubicBezTo>
                  <a:pt x="20" y="12"/>
                  <a:pt x="21" y="11"/>
                  <a:pt x="22" y="10"/>
                </a:cubicBezTo>
                <a:cubicBezTo>
                  <a:pt x="22" y="27"/>
                  <a:pt x="22" y="27"/>
                  <a:pt x="22" y="27"/>
                </a:cubicBezTo>
                <a:cubicBezTo>
                  <a:pt x="20" y="27"/>
                  <a:pt x="19" y="27"/>
                  <a:pt x="17" y="28"/>
                </a:cubicBezTo>
                <a:cubicBezTo>
                  <a:pt x="12" y="31"/>
                  <a:pt x="9" y="37"/>
                  <a:pt x="12" y="43"/>
                </a:cubicBezTo>
                <a:cubicBezTo>
                  <a:pt x="14" y="47"/>
                  <a:pt x="18" y="49"/>
                  <a:pt x="22" y="49"/>
                </a:cubicBezTo>
                <a:cubicBezTo>
                  <a:pt x="22" y="57"/>
                  <a:pt x="22" y="57"/>
                  <a:pt x="22" y="57"/>
                </a:cubicBezTo>
                <a:cubicBezTo>
                  <a:pt x="12" y="57"/>
                  <a:pt x="4" y="53"/>
                  <a:pt x="2" y="4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32" name="Freeform 94"/>
          <p:cNvSpPr/>
          <p:nvPr/>
        </p:nvSpPr>
        <p:spPr bwMode="auto">
          <a:xfrm>
            <a:off x="6476745" y="2321327"/>
            <a:ext cx="47613" cy="45232"/>
          </a:xfrm>
          <a:custGeom>
            <a:avLst/>
            <a:gdLst>
              <a:gd name="T0" fmla="*/ 28 w 29"/>
              <a:gd name="T1" fmla="*/ 16 h 28"/>
              <a:gd name="T2" fmla="*/ 12 w 29"/>
              <a:gd name="T3" fmla="*/ 27 h 28"/>
              <a:gd name="T4" fmla="*/ 1 w 29"/>
              <a:gd name="T5" fmla="*/ 12 h 28"/>
              <a:gd name="T6" fmla="*/ 17 w 29"/>
              <a:gd name="T7" fmla="*/ 1 h 28"/>
              <a:gd name="T8" fmla="*/ 28 w 29"/>
              <a:gd name="T9" fmla="*/ 16 h 28"/>
            </a:gdLst>
            <a:ahLst/>
            <a:cxnLst>
              <a:cxn ang="0">
                <a:pos x="T0" y="T1"/>
              </a:cxn>
              <a:cxn ang="0">
                <a:pos x="T2" y="T3"/>
              </a:cxn>
              <a:cxn ang="0">
                <a:pos x="T4" y="T5"/>
              </a:cxn>
              <a:cxn ang="0">
                <a:pos x="T6" y="T7"/>
              </a:cxn>
              <a:cxn ang="0">
                <a:pos x="T8" y="T9"/>
              </a:cxn>
            </a:cxnLst>
            <a:rect l="0" t="0" r="r" b="b"/>
            <a:pathLst>
              <a:path w="29" h="28">
                <a:moveTo>
                  <a:pt x="28" y="16"/>
                </a:moveTo>
                <a:cubicBezTo>
                  <a:pt x="26" y="23"/>
                  <a:pt x="19" y="28"/>
                  <a:pt x="12" y="27"/>
                </a:cubicBezTo>
                <a:cubicBezTo>
                  <a:pt x="5" y="26"/>
                  <a:pt x="0" y="19"/>
                  <a:pt x="1" y="12"/>
                </a:cubicBezTo>
                <a:cubicBezTo>
                  <a:pt x="3" y="4"/>
                  <a:pt x="10" y="0"/>
                  <a:pt x="17" y="1"/>
                </a:cubicBezTo>
                <a:cubicBezTo>
                  <a:pt x="24" y="2"/>
                  <a:pt x="29" y="9"/>
                  <a:pt x="28" y="16"/>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33" name="Freeform 95"/>
          <p:cNvSpPr/>
          <p:nvPr/>
        </p:nvSpPr>
        <p:spPr bwMode="auto">
          <a:xfrm>
            <a:off x="6466032" y="2184441"/>
            <a:ext cx="44042" cy="147599"/>
          </a:xfrm>
          <a:custGeom>
            <a:avLst/>
            <a:gdLst>
              <a:gd name="T0" fmla="*/ 27 w 27"/>
              <a:gd name="T1" fmla="*/ 90 h 91"/>
              <a:gd name="T2" fmla="*/ 12 w 27"/>
              <a:gd name="T3" fmla="*/ 14 h 91"/>
              <a:gd name="T4" fmla="*/ 1 w 27"/>
              <a:gd name="T5" fmla="*/ 0 h 91"/>
              <a:gd name="T6" fmla="*/ 17 w 27"/>
              <a:gd name="T7" fmla="*/ 91 h 91"/>
              <a:gd name="T8" fmla="*/ 27 w 27"/>
              <a:gd name="T9" fmla="*/ 90 h 91"/>
            </a:gdLst>
            <a:ahLst/>
            <a:cxnLst>
              <a:cxn ang="0">
                <a:pos x="T0" y="T1"/>
              </a:cxn>
              <a:cxn ang="0">
                <a:pos x="T2" y="T3"/>
              </a:cxn>
              <a:cxn ang="0">
                <a:pos x="T4" y="T5"/>
              </a:cxn>
              <a:cxn ang="0">
                <a:pos x="T6" y="T7"/>
              </a:cxn>
              <a:cxn ang="0">
                <a:pos x="T8" y="T9"/>
              </a:cxn>
            </a:cxnLst>
            <a:rect l="0" t="0" r="r" b="b"/>
            <a:pathLst>
              <a:path w="27" h="91">
                <a:moveTo>
                  <a:pt x="27" y="90"/>
                </a:moveTo>
                <a:cubicBezTo>
                  <a:pt x="27" y="90"/>
                  <a:pt x="12" y="14"/>
                  <a:pt x="12" y="14"/>
                </a:cubicBezTo>
                <a:cubicBezTo>
                  <a:pt x="12" y="14"/>
                  <a:pt x="3" y="0"/>
                  <a:pt x="1" y="0"/>
                </a:cubicBezTo>
                <a:cubicBezTo>
                  <a:pt x="0" y="0"/>
                  <a:pt x="17" y="91"/>
                  <a:pt x="17" y="91"/>
                </a:cubicBezTo>
                <a:lnTo>
                  <a:pt x="27" y="9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34" name="Freeform 96"/>
          <p:cNvSpPr/>
          <p:nvPr/>
        </p:nvSpPr>
        <p:spPr bwMode="auto">
          <a:xfrm>
            <a:off x="6496981" y="2208247"/>
            <a:ext cx="95225" cy="127364"/>
          </a:xfrm>
          <a:custGeom>
            <a:avLst/>
            <a:gdLst>
              <a:gd name="T0" fmla="*/ 1 w 80"/>
              <a:gd name="T1" fmla="*/ 99 h 107"/>
              <a:gd name="T2" fmla="*/ 60 w 80"/>
              <a:gd name="T3" fmla="*/ 13 h 107"/>
              <a:gd name="T4" fmla="*/ 80 w 80"/>
              <a:gd name="T5" fmla="*/ 0 h 107"/>
              <a:gd name="T6" fmla="*/ 71 w 80"/>
              <a:gd name="T7" fmla="*/ 21 h 107"/>
              <a:gd name="T8" fmla="*/ 12 w 80"/>
              <a:gd name="T9" fmla="*/ 107 h 107"/>
              <a:gd name="T10" fmla="*/ 0 w 80"/>
              <a:gd name="T11" fmla="*/ 100 h 107"/>
              <a:gd name="T12" fmla="*/ 1 w 80"/>
              <a:gd name="T13" fmla="*/ 99 h 107"/>
            </a:gdLst>
            <a:ahLst/>
            <a:cxnLst>
              <a:cxn ang="0">
                <a:pos x="T0" y="T1"/>
              </a:cxn>
              <a:cxn ang="0">
                <a:pos x="T2" y="T3"/>
              </a:cxn>
              <a:cxn ang="0">
                <a:pos x="T4" y="T5"/>
              </a:cxn>
              <a:cxn ang="0">
                <a:pos x="T6" y="T7"/>
              </a:cxn>
              <a:cxn ang="0">
                <a:pos x="T8" y="T9"/>
              </a:cxn>
              <a:cxn ang="0">
                <a:pos x="T10" y="T11"/>
              </a:cxn>
              <a:cxn ang="0">
                <a:pos x="T12" y="T13"/>
              </a:cxn>
            </a:cxnLst>
            <a:rect l="0" t="0" r="r" b="b"/>
            <a:pathLst>
              <a:path w="80" h="107">
                <a:moveTo>
                  <a:pt x="1" y="99"/>
                </a:moveTo>
                <a:lnTo>
                  <a:pt x="60" y="13"/>
                </a:lnTo>
                <a:lnTo>
                  <a:pt x="80" y="0"/>
                </a:lnTo>
                <a:lnTo>
                  <a:pt x="71" y="21"/>
                </a:lnTo>
                <a:lnTo>
                  <a:pt x="12" y="107"/>
                </a:lnTo>
                <a:lnTo>
                  <a:pt x="0" y="100"/>
                </a:lnTo>
                <a:lnTo>
                  <a:pt x="1" y="9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35" name="Freeform 97"/>
          <p:cNvSpPr/>
          <p:nvPr/>
        </p:nvSpPr>
        <p:spPr bwMode="auto">
          <a:xfrm>
            <a:off x="6488649" y="2355846"/>
            <a:ext cx="11903" cy="23806"/>
          </a:xfrm>
          <a:custGeom>
            <a:avLst/>
            <a:gdLst>
              <a:gd name="T0" fmla="*/ 2 w 7"/>
              <a:gd name="T1" fmla="*/ 3 h 15"/>
              <a:gd name="T2" fmla="*/ 5 w 7"/>
              <a:gd name="T3" fmla="*/ 1 h 15"/>
              <a:gd name="T4" fmla="*/ 7 w 7"/>
              <a:gd name="T5" fmla="*/ 3 h 15"/>
              <a:gd name="T6" fmla="*/ 5 w 7"/>
              <a:gd name="T7" fmla="*/ 13 h 15"/>
              <a:gd name="T8" fmla="*/ 3 w 7"/>
              <a:gd name="T9" fmla="*/ 15 h 15"/>
              <a:gd name="T10" fmla="*/ 1 w 7"/>
              <a:gd name="T11" fmla="*/ 12 h 15"/>
              <a:gd name="T12" fmla="*/ 2 w 7"/>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7" h="15">
                <a:moveTo>
                  <a:pt x="2" y="3"/>
                </a:moveTo>
                <a:cubicBezTo>
                  <a:pt x="3" y="1"/>
                  <a:pt x="4" y="0"/>
                  <a:pt x="5" y="1"/>
                </a:cubicBezTo>
                <a:cubicBezTo>
                  <a:pt x="6" y="1"/>
                  <a:pt x="7" y="2"/>
                  <a:pt x="7" y="3"/>
                </a:cubicBezTo>
                <a:cubicBezTo>
                  <a:pt x="5" y="13"/>
                  <a:pt x="5" y="13"/>
                  <a:pt x="5" y="13"/>
                </a:cubicBezTo>
                <a:cubicBezTo>
                  <a:pt x="5" y="14"/>
                  <a:pt x="4" y="15"/>
                  <a:pt x="3" y="15"/>
                </a:cubicBezTo>
                <a:cubicBezTo>
                  <a:pt x="1" y="15"/>
                  <a:pt x="0" y="13"/>
                  <a:pt x="1" y="12"/>
                </a:cubicBezTo>
                <a:lnTo>
                  <a:pt x="2" y="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cxnSp>
        <p:nvCxnSpPr>
          <p:cNvPr id="31" name="肘形连接符 30"/>
          <p:cNvCxnSpPr/>
          <p:nvPr/>
        </p:nvCxnSpPr>
        <p:spPr>
          <a:xfrm rot="5400000" flipH="1" flipV="1">
            <a:off x="5048496" y="2221299"/>
            <a:ext cx="1047271" cy="428628"/>
          </a:xfrm>
          <a:prstGeom prst="bentConnector2">
            <a:avLst/>
          </a:prstGeom>
          <a:ln w="3175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69" name="Freeform 32"/>
          <p:cNvSpPr>
            <a:spLocks noEditPoints="1"/>
          </p:cNvSpPr>
          <p:nvPr/>
        </p:nvSpPr>
        <p:spPr bwMode="auto">
          <a:xfrm>
            <a:off x="5634003" y="2886727"/>
            <a:ext cx="421372" cy="308292"/>
          </a:xfrm>
          <a:custGeom>
            <a:avLst/>
            <a:gdLst>
              <a:gd name="T0" fmla="*/ 213 w 258"/>
              <a:gd name="T1" fmla="*/ 31 h 189"/>
              <a:gd name="T2" fmla="*/ 204 w 258"/>
              <a:gd name="T3" fmla="*/ 69 h 189"/>
              <a:gd name="T4" fmla="*/ 228 w 258"/>
              <a:gd name="T5" fmla="*/ 109 h 189"/>
              <a:gd name="T6" fmla="*/ 204 w 258"/>
              <a:gd name="T7" fmla="*/ 146 h 189"/>
              <a:gd name="T8" fmla="*/ 204 w 258"/>
              <a:gd name="T9" fmla="*/ 27 h 189"/>
              <a:gd name="T10" fmla="*/ 91 w 258"/>
              <a:gd name="T11" fmla="*/ 14 h 189"/>
              <a:gd name="T12" fmla="*/ 97 w 258"/>
              <a:gd name="T13" fmla="*/ 15 h 189"/>
              <a:gd name="T14" fmla="*/ 91 w 258"/>
              <a:gd name="T15" fmla="*/ 42 h 189"/>
              <a:gd name="T16" fmla="*/ 91 w 258"/>
              <a:gd name="T17" fmla="*/ 162 h 189"/>
              <a:gd name="T18" fmla="*/ 166 w 258"/>
              <a:gd name="T19" fmla="*/ 145 h 189"/>
              <a:gd name="T20" fmla="*/ 204 w 258"/>
              <a:gd name="T21" fmla="*/ 125 h 189"/>
              <a:gd name="T22" fmla="*/ 191 w 258"/>
              <a:gd name="T23" fmla="*/ 122 h 189"/>
              <a:gd name="T24" fmla="*/ 204 w 258"/>
              <a:gd name="T25" fmla="*/ 69 h 189"/>
              <a:gd name="T26" fmla="*/ 91 w 258"/>
              <a:gd name="T27" fmla="*/ 6 h 189"/>
              <a:gd name="T28" fmla="*/ 78 w 258"/>
              <a:gd name="T29" fmla="*/ 24 h 189"/>
              <a:gd name="T30" fmla="*/ 91 w 258"/>
              <a:gd name="T31" fmla="*/ 14 h 189"/>
              <a:gd name="T32" fmla="*/ 78 w 258"/>
              <a:gd name="T33" fmla="*/ 188 h 189"/>
              <a:gd name="T34" fmla="*/ 91 w 258"/>
              <a:gd name="T35" fmla="*/ 162 h 189"/>
              <a:gd name="T36" fmla="*/ 78 w 258"/>
              <a:gd name="T37" fmla="*/ 176 h 189"/>
              <a:gd name="T38" fmla="*/ 91 w 258"/>
              <a:gd name="T39" fmla="*/ 42 h 189"/>
              <a:gd name="T40" fmla="*/ 80 w 258"/>
              <a:gd name="T41" fmla="*/ 134 h 189"/>
              <a:gd name="T42" fmla="*/ 78 w 258"/>
              <a:gd name="T43" fmla="*/ 64 h 189"/>
              <a:gd name="T44" fmla="*/ 78 w 258"/>
              <a:gd name="T45" fmla="*/ 33 h 189"/>
              <a:gd name="T46" fmla="*/ 91 w 258"/>
              <a:gd name="T47" fmla="*/ 42 h 189"/>
              <a:gd name="T48" fmla="*/ 60 w 258"/>
              <a:gd name="T49" fmla="*/ 18 h 189"/>
              <a:gd name="T50" fmla="*/ 68 w 258"/>
              <a:gd name="T51" fmla="*/ 42 h 189"/>
              <a:gd name="T52" fmla="*/ 78 w 258"/>
              <a:gd name="T53" fmla="*/ 33 h 189"/>
              <a:gd name="T54" fmla="*/ 78 w 258"/>
              <a:gd name="T55" fmla="*/ 9 h 189"/>
              <a:gd name="T56" fmla="*/ 78 w 258"/>
              <a:gd name="T57" fmla="*/ 188 h 189"/>
              <a:gd name="T58" fmla="*/ 60 w 258"/>
              <a:gd name="T59" fmla="*/ 176 h 189"/>
              <a:gd name="T60" fmla="*/ 78 w 258"/>
              <a:gd name="T61" fmla="*/ 64 h 189"/>
              <a:gd name="T62" fmla="*/ 60 w 258"/>
              <a:gd name="T63" fmla="*/ 134 h 189"/>
              <a:gd name="T64" fmla="*/ 70 w 258"/>
              <a:gd name="T65" fmla="*/ 116 h 189"/>
              <a:gd name="T66" fmla="*/ 60 w 258"/>
              <a:gd name="T67" fmla="*/ 87 h 189"/>
              <a:gd name="T68" fmla="*/ 76 w 258"/>
              <a:gd name="T69" fmla="*/ 68 h 189"/>
              <a:gd name="T70" fmla="*/ 60 w 258"/>
              <a:gd name="T71" fmla="*/ 18 h 189"/>
              <a:gd name="T72" fmla="*/ 60 w 258"/>
              <a:gd name="T73" fmla="*/ 187 h 189"/>
              <a:gd name="T74" fmla="*/ 59 w 258"/>
              <a:gd name="T75" fmla="*/ 175 h 189"/>
              <a:gd name="T76" fmla="*/ 49 w 258"/>
              <a:gd name="T77" fmla="*/ 144 h 189"/>
              <a:gd name="T78" fmla="*/ 60 w 258"/>
              <a:gd name="T79" fmla="*/ 125 h 189"/>
              <a:gd name="T80" fmla="*/ 41 w 258"/>
              <a:gd name="T81" fmla="*/ 125 h 189"/>
              <a:gd name="T82" fmla="*/ 60 w 258"/>
              <a:gd name="T83" fmla="*/ 87 h 189"/>
              <a:gd name="T84" fmla="*/ 51 w 258"/>
              <a:gd name="T85" fmla="*/ 76 h 189"/>
              <a:gd name="T86" fmla="*/ 43 w 258"/>
              <a:gd name="T87" fmla="*/ 51 h 189"/>
              <a:gd name="T88" fmla="*/ 60 w 258"/>
              <a:gd name="T89" fmla="*/ 1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8" h="189">
                <a:moveTo>
                  <a:pt x="253" y="104"/>
                </a:moveTo>
                <a:cubicBezTo>
                  <a:pt x="258" y="60"/>
                  <a:pt x="213" y="31"/>
                  <a:pt x="213" y="31"/>
                </a:cubicBezTo>
                <a:cubicBezTo>
                  <a:pt x="210" y="30"/>
                  <a:pt x="207" y="28"/>
                  <a:pt x="204" y="27"/>
                </a:cubicBezTo>
                <a:cubicBezTo>
                  <a:pt x="204" y="69"/>
                  <a:pt x="204" y="69"/>
                  <a:pt x="204" y="69"/>
                </a:cubicBezTo>
                <a:cubicBezTo>
                  <a:pt x="208" y="69"/>
                  <a:pt x="212" y="70"/>
                  <a:pt x="216" y="72"/>
                </a:cubicBezTo>
                <a:cubicBezTo>
                  <a:pt x="230" y="79"/>
                  <a:pt x="235" y="95"/>
                  <a:pt x="228" y="109"/>
                </a:cubicBezTo>
                <a:cubicBezTo>
                  <a:pt x="224" y="119"/>
                  <a:pt x="214" y="125"/>
                  <a:pt x="204" y="125"/>
                </a:cubicBezTo>
                <a:cubicBezTo>
                  <a:pt x="204" y="146"/>
                  <a:pt x="204" y="146"/>
                  <a:pt x="204" y="146"/>
                </a:cubicBezTo>
                <a:cubicBezTo>
                  <a:pt x="230" y="144"/>
                  <a:pt x="249" y="134"/>
                  <a:pt x="253" y="104"/>
                </a:cubicBezTo>
                <a:close/>
                <a:moveTo>
                  <a:pt x="204" y="27"/>
                </a:moveTo>
                <a:cubicBezTo>
                  <a:pt x="156" y="5"/>
                  <a:pt x="119" y="0"/>
                  <a:pt x="91" y="6"/>
                </a:cubicBezTo>
                <a:cubicBezTo>
                  <a:pt x="91" y="14"/>
                  <a:pt x="91" y="14"/>
                  <a:pt x="91" y="14"/>
                </a:cubicBezTo>
                <a:cubicBezTo>
                  <a:pt x="93" y="14"/>
                  <a:pt x="95" y="14"/>
                  <a:pt x="97" y="15"/>
                </a:cubicBezTo>
                <a:cubicBezTo>
                  <a:pt x="97" y="15"/>
                  <a:pt x="97" y="15"/>
                  <a:pt x="97" y="15"/>
                </a:cubicBezTo>
                <a:cubicBezTo>
                  <a:pt x="104" y="19"/>
                  <a:pt x="107" y="27"/>
                  <a:pt x="103" y="34"/>
                </a:cubicBezTo>
                <a:cubicBezTo>
                  <a:pt x="101" y="39"/>
                  <a:pt x="96" y="42"/>
                  <a:pt x="91" y="42"/>
                </a:cubicBezTo>
                <a:cubicBezTo>
                  <a:pt x="91" y="146"/>
                  <a:pt x="91" y="146"/>
                  <a:pt x="91" y="146"/>
                </a:cubicBezTo>
                <a:cubicBezTo>
                  <a:pt x="93" y="151"/>
                  <a:pt x="93" y="157"/>
                  <a:pt x="91" y="162"/>
                </a:cubicBezTo>
                <a:cubicBezTo>
                  <a:pt x="91" y="185"/>
                  <a:pt x="91" y="185"/>
                  <a:pt x="91" y="185"/>
                </a:cubicBezTo>
                <a:cubicBezTo>
                  <a:pt x="117" y="174"/>
                  <a:pt x="138" y="143"/>
                  <a:pt x="166" y="145"/>
                </a:cubicBezTo>
                <a:cubicBezTo>
                  <a:pt x="179" y="147"/>
                  <a:pt x="192" y="147"/>
                  <a:pt x="204" y="146"/>
                </a:cubicBezTo>
                <a:cubicBezTo>
                  <a:pt x="204" y="125"/>
                  <a:pt x="204" y="125"/>
                  <a:pt x="204" y="125"/>
                </a:cubicBezTo>
                <a:cubicBezTo>
                  <a:pt x="199" y="125"/>
                  <a:pt x="195" y="124"/>
                  <a:pt x="191" y="122"/>
                </a:cubicBezTo>
                <a:cubicBezTo>
                  <a:pt x="191" y="122"/>
                  <a:pt x="191" y="122"/>
                  <a:pt x="191" y="122"/>
                </a:cubicBezTo>
                <a:cubicBezTo>
                  <a:pt x="177" y="115"/>
                  <a:pt x="172" y="98"/>
                  <a:pt x="179" y="84"/>
                </a:cubicBezTo>
                <a:cubicBezTo>
                  <a:pt x="184" y="74"/>
                  <a:pt x="193" y="69"/>
                  <a:pt x="204" y="69"/>
                </a:cubicBezTo>
                <a:lnTo>
                  <a:pt x="204" y="27"/>
                </a:lnTo>
                <a:close/>
                <a:moveTo>
                  <a:pt x="91" y="6"/>
                </a:moveTo>
                <a:cubicBezTo>
                  <a:pt x="86" y="6"/>
                  <a:pt x="82" y="8"/>
                  <a:pt x="78" y="9"/>
                </a:cubicBezTo>
                <a:cubicBezTo>
                  <a:pt x="78" y="24"/>
                  <a:pt x="78" y="24"/>
                  <a:pt x="78" y="24"/>
                </a:cubicBezTo>
                <a:cubicBezTo>
                  <a:pt x="78" y="23"/>
                  <a:pt x="78" y="22"/>
                  <a:pt x="78" y="22"/>
                </a:cubicBezTo>
                <a:cubicBezTo>
                  <a:pt x="81" y="17"/>
                  <a:pt x="86" y="14"/>
                  <a:pt x="91" y="14"/>
                </a:cubicBezTo>
                <a:cubicBezTo>
                  <a:pt x="91" y="6"/>
                  <a:pt x="91" y="6"/>
                  <a:pt x="91" y="6"/>
                </a:cubicBezTo>
                <a:close/>
                <a:moveTo>
                  <a:pt x="78" y="188"/>
                </a:moveTo>
                <a:cubicBezTo>
                  <a:pt x="82" y="188"/>
                  <a:pt x="87" y="187"/>
                  <a:pt x="91" y="185"/>
                </a:cubicBezTo>
                <a:cubicBezTo>
                  <a:pt x="91" y="162"/>
                  <a:pt x="91" y="162"/>
                  <a:pt x="91" y="162"/>
                </a:cubicBezTo>
                <a:cubicBezTo>
                  <a:pt x="90" y="163"/>
                  <a:pt x="90" y="164"/>
                  <a:pt x="90" y="165"/>
                </a:cubicBezTo>
                <a:cubicBezTo>
                  <a:pt x="87" y="170"/>
                  <a:pt x="83" y="174"/>
                  <a:pt x="78" y="176"/>
                </a:cubicBezTo>
                <a:cubicBezTo>
                  <a:pt x="78" y="188"/>
                  <a:pt x="78" y="188"/>
                  <a:pt x="78" y="188"/>
                </a:cubicBezTo>
                <a:close/>
                <a:moveTo>
                  <a:pt x="91" y="42"/>
                </a:moveTo>
                <a:cubicBezTo>
                  <a:pt x="91" y="146"/>
                  <a:pt x="91" y="146"/>
                  <a:pt x="91" y="146"/>
                </a:cubicBezTo>
                <a:cubicBezTo>
                  <a:pt x="89" y="141"/>
                  <a:pt x="85" y="136"/>
                  <a:pt x="80" y="134"/>
                </a:cubicBezTo>
                <a:cubicBezTo>
                  <a:pt x="79" y="133"/>
                  <a:pt x="78" y="133"/>
                  <a:pt x="78" y="133"/>
                </a:cubicBezTo>
                <a:cubicBezTo>
                  <a:pt x="78" y="64"/>
                  <a:pt x="78" y="64"/>
                  <a:pt x="78" y="64"/>
                </a:cubicBezTo>
                <a:cubicBezTo>
                  <a:pt x="79" y="61"/>
                  <a:pt x="79" y="57"/>
                  <a:pt x="78" y="54"/>
                </a:cubicBezTo>
                <a:cubicBezTo>
                  <a:pt x="78" y="33"/>
                  <a:pt x="78" y="33"/>
                  <a:pt x="78" y="33"/>
                </a:cubicBezTo>
                <a:cubicBezTo>
                  <a:pt x="79" y="36"/>
                  <a:pt x="81" y="39"/>
                  <a:pt x="84" y="41"/>
                </a:cubicBezTo>
                <a:cubicBezTo>
                  <a:pt x="86" y="42"/>
                  <a:pt x="89" y="42"/>
                  <a:pt x="91" y="42"/>
                </a:cubicBezTo>
                <a:close/>
                <a:moveTo>
                  <a:pt x="78" y="9"/>
                </a:moveTo>
                <a:cubicBezTo>
                  <a:pt x="71" y="11"/>
                  <a:pt x="65" y="14"/>
                  <a:pt x="60" y="18"/>
                </a:cubicBezTo>
                <a:cubicBezTo>
                  <a:pt x="60" y="40"/>
                  <a:pt x="60" y="40"/>
                  <a:pt x="60" y="40"/>
                </a:cubicBezTo>
                <a:cubicBezTo>
                  <a:pt x="62" y="40"/>
                  <a:pt x="65" y="41"/>
                  <a:pt x="68" y="42"/>
                </a:cubicBezTo>
                <a:cubicBezTo>
                  <a:pt x="73" y="45"/>
                  <a:pt x="76" y="49"/>
                  <a:pt x="78" y="54"/>
                </a:cubicBezTo>
                <a:cubicBezTo>
                  <a:pt x="78" y="33"/>
                  <a:pt x="78" y="33"/>
                  <a:pt x="78" y="33"/>
                </a:cubicBezTo>
                <a:cubicBezTo>
                  <a:pt x="77" y="30"/>
                  <a:pt x="77" y="27"/>
                  <a:pt x="78" y="24"/>
                </a:cubicBezTo>
                <a:cubicBezTo>
                  <a:pt x="78" y="9"/>
                  <a:pt x="78" y="9"/>
                  <a:pt x="78" y="9"/>
                </a:cubicBezTo>
                <a:close/>
                <a:moveTo>
                  <a:pt x="60" y="187"/>
                </a:moveTo>
                <a:cubicBezTo>
                  <a:pt x="66" y="188"/>
                  <a:pt x="72" y="189"/>
                  <a:pt x="78" y="188"/>
                </a:cubicBezTo>
                <a:cubicBezTo>
                  <a:pt x="78" y="176"/>
                  <a:pt x="78" y="176"/>
                  <a:pt x="78" y="176"/>
                </a:cubicBezTo>
                <a:cubicBezTo>
                  <a:pt x="72" y="178"/>
                  <a:pt x="65" y="178"/>
                  <a:pt x="60" y="176"/>
                </a:cubicBezTo>
                <a:cubicBezTo>
                  <a:pt x="60" y="187"/>
                  <a:pt x="60" y="187"/>
                  <a:pt x="60" y="187"/>
                </a:cubicBezTo>
                <a:close/>
                <a:moveTo>
                  <a:pt x="78" y="64"/>
                </a:moveTo>
                <a:cubicBezTo>
                  <a:pt x="78" y="133"/>
                  <a:pt x="78" y="133"/>
                  <a:pt x="78" y="133"/>
                </a:cubicBezTo>
                <a:cubicBezTo>
                  <a:pt x="72" y="131"/>
                  <a:pt x="65" y="131"/>
                  <a:pt x="60" y="134"/>
                </a:cubicBezTo>
                <a:cubicBezTo>
                  <a:pt x="60" y="125"/>
                  <a:pt x="60" y="125"/>
                  <a:pt x="60" y="125"/>
                </a:cubicBezTo>
                <a:cubicBezTo>
                  <a:pt x="64" y="123"/>
                  <a:pt x="67" y="120"/>
                  <a:pt x="70" y="116"/>
                </a:cubicBezTo>
                <a:cubicBezTo>
                  <a:pt x="75" y="105"/>
                  <a:pt x="71" y="92"/>
                  <a:pt x="60" y="87"/>
                </a:cubicBezTo>
                <a:cubicBezTo>
                  <a:pt x="60" y="87"/>
                  <a:pt x="60" y="87"/>
                  <a:pt x="60" y="87"/>
                </a:cubicBezTo>
                <a:cubicBezTo>
                  <a:pt x="60" y="78"/>
                  <a:pt x="60" y="78"/>
                  <a:pt x="60" y="78"/>
                </a:cubicBezTo>
                <a:cubicBezTo>
                  <a:pt x="66" y="78"/>
                  <a:pt x="73" y="74"/>
                  <a:pt x="76" y="68"/>
                </a:cubicBezTo>
                <a:cubicBezTo>
                  <a:pt x="77" y="66"/>
                  <a:pt x="77" y="65"/>
                  <a:pt x="78" y="64"/>
                </a:cubicBezTo>
                <a:close/>
                <a:moveTo>
                  <a:pt x="60" y="18"/>
                </a:moveTo>
                <a:cubicBezTo>
                  <a:pt x="0" y="56"/>
                  <a:pt x="10" y="159"/>
                  <a:pt x="46" y="180"/>
                </a:cubicBezTo>
                <a:cubicBezTo>
                  <a:pt x="51" y="183"/>
                  <a:pt x="55" y="185"/>
                  <a:pt x="60" y="187"/>
                </a:cubicBezTo>
                <a:cubicBezTo>
                  <a:pt x="60" y="176"/>
                  <a:pt x="60" y="176"/>
                  <a:pt x="60" y="176"/>
                </a:cubicBezTo>
                <a:cubicBezTo>
                  <a:pt x="59" y="175"/>
                  <a:pt x="59" y="175"/>
                  <a:pt x="59" y="175"/>
                </a:cubicBezTo>
                <a:cubicBezTo>
                  <a:pt x="59" y="175"/>
                  <a:pt x="59" y="175"/>
                  <a:pt x="59" y="175"/>
                </a:cubicBezTo>
                <a:cubicBezTo>
                  <a:pt x="48" y="170"/>
                  <a:pt x="43" y="156"/>
                  <a:pt x="49" y="144"/>
                </a:cubicBezTo>
                <a:cubicBezTo>
                  <a:pt x="51" y="139"/>
                  <a:pt x="55" y="136"/>
                  <a:pt x="60" y="134"/>
                </a:cubicBezTo>
                <a:cubicBezTo>
                  <a:pt x="60" y="125"/>
                  <a:pt x="60" y="125"/>
                  <a:pt x="60" y="125"/>
                </a:cubicBezTo>
                <a:cubicBezTo>
                  <a:pt x="54" y="128"/>
                  <a:pt x="47" y="128"/>
                  <a:pt x="41" y="125"/>
                </a:cubicBezTo>
                <a:cubicBezTo>
                  <a:pt x="41" y="125"/>
                  <a:pt x="41" y="125"/>
                  <a:pt x="41" y="125"/>
                </a:cubicBezTo>
                <a:cubicBezTo>
                  <a:pt x="31" y="120"/>
                  <a:pt x="26" y="107"/>
                  <a:pt x="32" y="97"/>
                </a:cubicBezTo>
                <a:cubicBezTo>
                  <a:pt x="37" y="86"/>
                  <a:pt x="49" y="82"/>
                  <a:pt x="60" y="87"/>
                </a:cubicBezTo>
                <a:cubicBezTo>
                  <a:pt x="60" y="78"/>
                  <a:pt x="60" y="78"/>
                  <a:pt x="60" y="78"/>
                </a:cubicBezTo>
                <a:cubicBezTo>
                  <a:pt x="57" y="78"/>
                  <a:pt x="54" y="77"/>
                  <a:pt x="51" y="76"/>
                </a:cubicBezTo>
                <a:cubicBezTo>
                  <a:pt x="42" y="71"/>
                  <a:pt x="38" y="60"/>
                  <a:pt x="43" y="51"/>
                </a:cubicBezTo>
                <a:cubicBezTo>
                  <a:pt x="43" y="51"/>
                  <a:pt x="43" y="51"/>
                  <a:pt x="43" y="51"/>
                </a:cubicBezTo>
                <a:cubicBezTo>
                  <a:pt x="46" y="44"/>
                  <a:pt x="53" y="40"/>
                  <a:pt x="60" y="40"/>
                </a:cubicBezTo>
                <a:lnTo>
                  <a:pt x="60" y="1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6" name="Freeform 58"/>
          <p:cNvSpPr>
            <a:spLocks noEditPoints="1"/>
          </p:cNvSpPr>
          <p:nvPr/>
        </p:nvSpPr>
        <p:spPr bwMode="auto">
          <a:xfrm>
            <a:off x="5376514" y="2476273"/>
            <a:ext cx="385662" cy="390423"/>
          </a:xfrm>
          <a:custGeom>
            <a:avLst/>
            <a:gdLst>
              <a:gd name="T0" fmla="*/ 189 w 236"/>
              <a:gd name="T1" fmla="*/ 60 h 239"/>
              <a:gd name="T2" fmla="*/ 196 w 236"/>
              <a:gd name="T3" fmla="*/ 122 h 239"/>
              <a:gd name="T4" fmla="*/ 198 w 236"/>
              <a:gd name="T5" fmla="*/ 136 h 239"/>
              <a:gd name="T6" fmla="*/ 208 w 236"/>
              <a:gd name="T7" fmla="*/ 157 h 239"/>
              <a:gd name="T8" fmla="*/ 189 w 236"/>
              <a:gd name="T9" fmla="*/ 195 h 239"/>
              <a:gd name="T10" fmla="*/ 168 w 236"/>
              <a:gd name="T11" fmla="*/ 156 h 239"/>
              <a:gd name="T12" fmla="*/ 168 w 236"/>
              <a:gd name="T13" fmla="*/ 78 h 239"/>
              <a:gd name="T14" fmla="*/ 182 w 236"/>
              <a:gd name="T15" fmla="*/ 92 h 239"/>
              <a:gd name="T16" fmla="*/ 185 w 236"/>
              <a:gd name="T17" fmla="*/ 107 h 239"/>
              <a:gd name="T18" fmla="*/ 189 w 236"/>
              <a:gd name="T19" fmla="*/ 141 h 239"/>
              <a:gd name="T20" fmla="*/ 189 w 236"/>
              <a:gd name="T21" fmla="*/ 130 h 239"/>
              <a:gd name="T22" fmla="*/ 168 w 236"/>
              <a:gd name="T23" fmla="*/ 155 h 239"/>
              <a:gd name="T24" fmla="*/ 160 w 236"/>
              <a:gd name="T25" fmla="*/ 138 h 239"/>
              <a:gd name="T26" fmla="*/ 165 w 236"/>
              <a:gd name="T27" fmla="*/ 172 h 239"/>
              <a:gd name="T28" fmla="*/ 168 w 236"/>
              <a:gd name="T29" fmla="*/ 16 h 239"/>
              <a:gd name="T30" fmla="*/ 163 w 236"/>
              <a:gd name="T31" fmla="*/ 49 h 239"/>
              <a:gd name="T32" fmla="*/ 168 w 236"/>
              <a:gd name="T33" fmla="*/ 78 h 239"/>
              <a:gd name="T34" fmla="*/ 159 w 236"/>
              <a:gd name="T35" fmla="*/ 118 h 239"/>
              <a:gd name="T36" fmla="*/ 159 w 236"/>
              <a:gd name="T37" fmla="*/ 209 h 239"/>
              <a:gd name="T38" fmla="*/ 159 w 236"/>
              <a:gd name="T39" fmla="*/ 5 h 239"/>
              <a:gd name="T40" fmla="*/ 159 w 236"/>
              <a:gd name="T41" fmla="*/ 40 h 239"/>
              <a:gd name="T42" fmla="*/ 144 w 236"/>
              <a:gd name="T43" fmla="*/ 89 h 239"/>
              <a:gd name="T44" fmla="*/ 159 w 236"/>
              <a:gd name="T45" fmla="*/ 108 h 239"/>
              <a:gd name="T46" fmla="*/ 159 w 236"/>
              <a:gd name="T47" fmla="*/ 136 h 239"/>
              <a:gd name="T48" fmla="*/ 144 w 236"/>
              <a:gd name="T49" fmla="*/ 162 h 239"/>
              <a:gd name="T50" fmla="*/ 151 w 236"/>
              <a:gd name="T51" fmla="*/ 143 h 239"/>
              <a:gd name="T52" fmla="*/ 146 w 236"/>
              <a:gd name="T53" fmla="*/ 109 h 239"/>
              <a:gd name="T54" fmla="*/ 123 w 236"/>
              <a:gd name="T55" fmla="*/ 7 h 239"/>
              <a:gd name="T56" fmla="*/ 144 w 236"/>
              <a:gd name="T57" fmla="*/ 0 h 239"/>
              <a:gd name="T58" fmla="*/ 144 w 236"/>
              <a:gd name="T59" fmla="*/ 187 h 239"/>
              <a:gd name="T60" fmla="*/ 123 w 236"/>
              <a:gd name="T61" fmla="*/ 225 h 239"/>
              <a:gd name="T62" fmla="*/ 140 w 236"/>
              <a:gd name="T63" fmla="*/ 96 h 239"/>
              <a:gd name="T64" fmla="*/ 123 w 236"/>
              <a:gd name="T65" fmla="*/ 135 h 239"/>
              <a:gd name="T66" fmla="*/ 137 w 236"/>
              <a:gd name="T67" fmla="*/ 113 h 239"/>
              <a:gd name="T68" fmla="*/ 123 w 236"/>
              <a:gd name="T69" fmla="*/ 82 h 239"/>
              <a:gd name="T70" fmla="*/ 125 w 236"/>
              <a:gd name="T71" fmla="*/ 171 h 239"/>
              <a:gd name="T72" fmla="*/ 123 w 236"/>
              <a:gd name="T73" fmla="*/ 7 h 239"/>
              <a:gd name="T74" fmla="*/ 123 w 236"/>
              <a:gd name="T75" fmla="*/ 7 h 239"/>
              <a:gd name="T76" fmla="*/ 123 w 236"/>
              <a:gd name="T77" fmla="*/ 177 h 239"/>
              <a:gd name="T78" fmla="*/ 121 w 236"/>
              <a:gd name="T79" fmla="*/ 162 h 239"/>
              <a:gd name="T80" fmla="*/ 123 w 236"/>
              <a:gd name="T81" fmla="*/ 135 h 239"/>
              <a:gd name="T82" fmla="*/ 99 w 236"/>
              <a:gd name="T83" fmla="*/ 124 h 239"/>
              <a:gd name="T84" fmla="*/ 106 w 236"/>
              <a:gd name="T85" fmla="*/ 164 h 239"/>
              <a:gd name="T86" fmla="*/ 108 w 236"/>
              <a:gd name="T87" fmla="*/ 179 h 239"/>
              <a:gd name="T88" fmla="*/ 118 w 236"/>
              <a:gd name="T89" fmla="*/ 199 h 239"/>
              <a:gd name="T90" fmla="*/ 123 w 236"/>
              <a:gd name="T91" fmla="*/ 99 h 239"/>
              <a:gd name="T92" fmla="*/ 99 w 236"/>
              <a:gd name="T93" fmla="*/ 18 h 239"/>
              <a:gd name="T94" fmla="*/ 99 w 236"/>
              <a:gd name="T95" fmla="*/ 18 h 239"/>
              <a:gd name="T96" fmla="*/ 89 w 236"/>
              <a:gd name="T97" fmla="*/ 212 h 239"/>
              <a:gd name="T98" fmla="*/ 99 w 236"/>
              <a:gd name="T99" fmla="*/ 183 h 239"/>
              <a:gd name="T100" fmla="*/ 71 w 236"/>
              <a:gd name="T101" fmla="*/ 227 h 239"/>
              <a:gd name="T102" fmla="*/ 95 w 236"/>
              <a:gd name="T103" fmla="*/ 117 h 239"/>
              <a:gd name="T104" fmla="*/ 71 w 236"/>
              <a:gd name="T105" fmla="*/ 160 h 239"/>
              <a:gd name="T106" fmla="*/ 92 w 236"/>
              <a:gd name="T107" fmla="*/ 134 h 239"/>
              <a:gd name="T108" fmla="*/ 71 w 236"/>
              <a:gd name="T109" fmla="*/ 107 h 239"/>
              <a:gd name="T110" fmla="*/ 7 w 236"/>
              <a:gd name="T111" fmla="*/ 91 h 239"/>
              <a:gd name="T112" fmla="*/ 70 w 236"/>
              <a:gd name="T113" fmla="*/ 181 h 239"/>
              <a:gd name="T114" fmla="*/ 71 w 236"/>
              <a:gd name="T115" fmla="*/ 149 h 239"/>
              <a:gd name="T116" fmla="*/ 52 w 236"/>
              <a:gd name="T117" fmla="*/ 133 h 239"/>
              <a:gd name="T118" fmla="*/ 35 w 236"/>
              <a:gd name="T119" fmla="*/ 109 h 239"/>
              <a:gd name="T120" fmla="*/ 71 w 236"/>
              <a:gd name="T121" fmla="*/ 31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6" h="239">
                <a:moveTo>
                  <a:pt x="189" y="195"/>
                </a:moveTo>
                <a:cubicBezTo>
                  <a:pt x="216" y="182"/>
                  <a:pt x="216" y="182"/>
                  <a:pt x="216" y="182"/>
                </a:cubicBezTo>
                <a:cubicBezTo>
                  <a:pt x="230" y="176"/>
                  <a:pt x="236" y="159"/>
                  <a:pt x="229" y="146"/>
                </a:cubicBezTo>
                <a:cubicBezTo>
                  <a:pt x="189" y="60"/>
                  <a:pt x="189" y="60"/>
                  <a:pt x="189" y="60"/>
                </a:cubicBezTo>
                <a:cubicBezTo>
                  <a:pt x="189" y="107"/>
                  <a:pt x="189" y="107"/>
                  <a:pt x="189" y="107"/>
                </a:cubicBezTo>
                <a:cubicBezTo>
                  <a:pt x="190" y="108"/>
                  <a:pt x="190" y="108"/>
                  <a:pt x="190" y="109"/>
                </a:cubicBezTo>
                <a:cubicBezTo>
                  <a:pt x="196" y="122"/>
                  <a:pt x="196" y="122"/>
                  <a:pt x="196" y="122"/>
                </a:cubicBezTo>
                <a:cubicBezTo>
                  <a:pt x="196" y="122"/>
                  <a:pt x="196" y="122"/>
                  <a:pt x="196" y="122"/>
                </a:cubicBezTo>
                <a:cubicBezTo>
                  <a:pt x="197" y="124"/>
                  <a:pt x="196" y="126"/>
                  <a:pt x="194" y="127"/>
                </a:cubicBezTo>
                <a:cubicBezTo>
                  <a:pt x="189" y="130"/>
                  <a:pt x="189" y="130"/>
                  <a:pt x="189" y="130"/>
                </a:cubicBezTo>
                <a:cubicBezTo>
                  <a:pt x="189" y="141"/>
                  <a:pt x="189" y="141"/>
                  <a:pt x="189" y="141"/>
                </a:cubicBezTo>
                <a:cubicBezTo>
                  <a:pt x="198" y="136"/>
                  <a:pt x="198" y="136"/>
                  <a:pt x="198" y="136"/>
                </a:cubicBezTo>
                <a:cubicBezTo>
                  <a:pt x="201" y="135"/>
                  <a:pt x="203" y="136"/>
                  <a:pt x="204" y="138"/>
                </a:cubicBezTo>
                <a:cubicBezTo>
                  <a:pt x="210" y="151"/>
                  <a:pt x="210" y="151"/>
                  <a:pt x="210" y="151"/>
                </a:cubicBezTo>
                <a:cubicBezTo>
                  <a:pt x="210" y="151"/>
                  <a:pt x="210" y="151"/>
                  <a:pt x="210" y="151"/>
                </a:cubicBezTo>
                <a:cubicBezTo>
                  <a:pt x="211" y="153"/>
                  <a:pt x="210" y="156"/>
                  <a:pt x="208" y="157"/>
                </a:cubicBezTo>
                <a:cubicBezTo>
                  <a:pt x="189" y="166"/>
                  <a:pt x="189" y="166"/>
                  <a:pt x="189" y="166"/>
                </a:cubicBezTo>
                <a:lnTo>
                  <a:pt x="189" y="195"/>
                </a:lnTo>
                <a:close/>
                <a:moveTo>
                  <a:pt x="168" y="204"/>
                </a:moveTo>
                <a:cubicBezTo>
                  <a:pt x="189" y="195"/>
                  <a:pt x="189" y="195"/>
                  <a:pt x="189" y="195"/>
                </a:cubicBezTo>
                <a:cubicBezTo>
                  <a:pt x="189" y="166"/>
                  <a:pt x="189" y="166"/>
                  <a:pt x="189" y="166"/>
                </a:cubicBezTo>
                <a:cubicBezTo>
                  <a:pt x="180" y="170"/>
                  <a:pt x="180" y="170"/>
                  <a:pt x="180" y="170"/>
                </a:cubicBezTo>
                <a:cubicBezTo>
                  <a:pt x="178" y="171"/>
                  <a:pt x="175" y="170"/>
                  <a:pt x="174" y="168"/>
                </a:cubicBezTo>
                <a:cubicBezTo>
                  <a:pt x="168" y="156"/>
                  <a:pt x="168" y="156"/>
                  <a:pt x="168" y="156"/>
                </a:cubicBezTo>
                <a:cubicBezTo>
                  <a:pt x="168" y="204"/>
                  <a:pt x="168" y="204"/>
                  <a:pt x="168" y="204"/>
                </a:cubicBezTo>
                <a:close/>
                <a:moveTo>
                  <a:pt x="189" y="60"/>
                </a:moveTo>
                <a:cubicBezTo>
                  <a:pt x="168" y="16"/>
                  <a:pt x="168" y="16"/>
                  <a:pt x="168" y="16"/>
                </a:cubicBezTo>
                <a:cubicBezTo>
                  <a:pt x="168" y="78"/>
                  <a:pt x="168" y="78"/>
                  <a:pt x="168" y="78"/>
                </a:cubicBezTo>
                <a:cubicBezTo>
                  <a:pt x="171" y="77"/>
                  <a:pt x="171" y="77"/>
                  <a:pt x="171" y="77"/>
                </a:cubicBezTo>
                <a:cubicBezTo>
                  <a:pt x="173" y="76"/>
                  <a:pt x="175" y="77"/>
                  <a:pt x="176" y="79"/>
                </a:cubicBezTo>
                <a:cubicBezTo>
                  <a:pt x="182" y="92"/>
                  <a:pt x="182" y="92"/>
                  <a:pt x="182" y="92"/>
                </a:cubicBezTo>
                <a:cubicBezTo>
                  <a:pt x="182" y="92"/>
                  <a:pt x="182" y="92"/>
                  <a:pt x="182" y="92"/>
                </a:cubicBezTo>
                <a:cubicBezTo>
                  <a:pt x="183" y="94"/>
                  <a:pt x="182" y="97"/>
                  <a:pt x="180" y="98"/>
                </a:cubicBezTo>
                <a:cubicBezTo>
                  <a:pt x="168" y="103"/>
                  <a:pt x="168" y="103"/>
                  <a:pt x="168" y="103"/>
                </a:cubicBezTo>
                <a:cubicBezTo>
                  <a:pt x="168" y="114"/>
                  <a:pt x="168" y="114"/>
                  <a:pt x="168" y="114"/>
                </a:cubicBezTo>
                <a:cubicBezTo>
                  <a:pt x="185" y="107"/>
                  <a:pt x="185" y="107"/>
                  <a:pt x="185" y="107"/>
                </a:cubicBezTo>
                <a:cubicBezTo>
                  <a:pt x="186" y="106"/>
                  <a:pt x="188" y="106"/>
                  <a:pt x="189" y="107"/>
                </a:cubicBezTo>
                <a:cubicBezTo>
                  <a:pt x="189" y="60"/>
                  <a:pt x="189" y="60"/>
                  <a:pt x="189" y="60"/>
                </a:cubicBezTo>
                <a:close/>
                <a:moveTo>
                  <a:pt x="189" y="130"/>
                </a:moveTo>
                <a:cubicBezTo>
                  <a:pt x="189" y="141"/>
                  <a:pt x="189" y="141"/>
                  <a:pt x="189" y="141"/>
                </a:cubicBezTo>
                <a:cubicBezTo>
                  <a:pt x="170" y="150"/>
                  <a:pt x="170" y="150"/>
                  <a:pt x="170" y="150"/>
                </a:cubicBezTo>
                <a:cubicBezTo>
                  <a:pt x="169" y="150"/>
                  <a:pt x="169" y="151"/>
                  <a:pt x="168" y="151"/>
                </a:cubicBezTo>
                <a:cubicBezTo>
                  <a:pt x="168" y="139"/>
                  <a:pt x="168" y="139"/>
                  <a:pt x="168" y="139"/>
                </a:cubicBezTo>
                <a:lnTo>
                  <a:pt x="189" y="130"/>
                </a:lnTo>
                <a:close/>
                <a:moveTo>
                  <a:pt x="159" y="209"/>
                </a:moveTo>
                <a:cubicBezTo>
                  <a:pt x="168" y="204"/>
                  <a:pt x="168" y="204"/>
                  <a:pt x="168" y="204"/>
                </a:cubicBezTo>
                <a:cubicBezTo>
                  <a:pt x="168" y="156"/>
                  <a:pt x="168" y="156"/>
                  <a:pt x="168" y="156"/>
                </a:cubicBezTo>
                <a:cubicBezTo>
                  <a:pt x="168" y="155"/>
                  <a:pt x="168" y="155"/>
                  <a:pt x="168" y="155"/>
                </a:cubicBezTo>
                <a:cubicBezTo>
                  <a:pt x="168" y="154"/>
                  <a:pt x="168" y="152"/>
                  <a:pt x="168" y="151"/>
                </a:cubicBezTo>
                <a:cubicBezTo>
                  <a:pt x="168" y="139"/>
                  <a:pt x="168" y="139"/>
                  <a:pt x="168" y="139"/>
                </a:cubicBezTo>
                <a:cubicBezTo>
                  <a:pt x="166" y="141"/>
                  <a:pt x="166" y="141"/>
                  <a:pt x="166" y="141"/>
                </a:cubicBezTo>
                <a:cubicBezTo>
                  <a:pt x="164" y="142"/>
                  <a:pt x="161" y="141"/>
                  <a:pt x="160" y="138"/>
                </a:cubicBezTo>
                <a:cubicBezTo>
                  <a:pt x="159" y="136"/>
                  <a:pt x="159" y="136"/>
                  <a:pt x="159" y="136"/>
                </a:cubicBezTo>
                <a:cubicBezTo>
                  <a:pt x="159" y="160"/>
                  <a:pt x="159" y="160"/>
                  <a:pt x="159" y="160"/>
                </a:cubicBezTo>
                <a:cubicBezTo>
                  <a:pt x="165" y="172"/>
                  <a:pt x="165" y="172"/>
                  <a:pt x="165" y="172"/>
                </a:cubicBezTo>
                <a:cubicBezTo>
                  <a:pt x="165" y="172"/>
                  <a:pt x="165" y="172"/>
                  <a:pt x="165" y="172"/>
                </a:cubicBezTo>
                <a:cubicBezTo>
                  <a:pt x="166" y="175"/>
                  <a:pt x="165" y="177"/>
                  <a:pt x="163" y="178"/>
                </a:cubicBezTo>
                <a:cubicBezTo>
                  <a:pt x="159" y="180"/>
                  <a:pt x="159" y="180"/>
                  <a:pt x="159" y="180"/>
                </a:cubicBezTo>
                <a:cubicBezTo>
                  <a:pt x="159" y="209"/>
                  <a:pt x="159" y="209"/>
                  <a:pt x="159" y="209"/>
                </a:cubicBezTo>
                <a:close/>
                <a:moveTo>
                  <a:pt x="168" y="16"/>
                </a:moveTo>
                <a:cubicBezTo>
                  <a:pt x="168" y="15"/>
                  <a:pt x="168" y="15"/>
                  <a:pt x="168" y="15"/>
                </a:cubicBezTo>
                <a:cubicBezTo>
                  <a:pt x="166" y="11"/>
                  <a:pt x="163" y="7"/>
                  <a:pt x="159" y="5"/>
                </a:cubicBezTo>
                <a:cubicBezTo>
                  <a:pt x="159" y="40"/>
                  <a:pt x="159" y="40"/>
                  <a:pt x="159" y="40"/>
                </a:cubicBezTo>
                <a:cubicBezTo>
                  <a:pt x="163" y="49"/>
                  <a:pt x="163" y="49"/>
                  <a:pt x="163" y="49"/>
                </a:cubicBezTo>
                <a:cubicBezTo>
                  <a:pt x="163" y="49"/>
                  <a:pt x="163" y="49"/>
                  <a:pt x="163" y="49"/>
                </a:cubicBezTo>
                <a:cubicBezTo>
                  <a:pt x="166" y="55"/>
                  <a:pt x="164" y="61"/>
                  <a:pt x="159" y="65"/>
                </a:cubicBezTo>
                <a:cubicBezTo>
                  <a:pt x="159" y="82"/>
                  <a:pt x="159" y="82"/>
                  <a:pt x="159" y="82"/>
                </a:cubicBezTo>
                <a:cubicBezTo>
                  <a:pt x="168" y="78"/>
                  <a:pt x="168" y="78"/>
                  <a:pt x="168" y="78"/>
                </a:cubicBezTo>
                <a:cubicBezTo>
                  <a:pt x="168" y="16"/>
                  <a:pt x="168" y="16"/>
                  <a:pt x="168" y="16"/>
                </a:cubicBezTo>
                <a:close/>
                <a:moveTo>
                  <a:pt x="168" y="103"/>
                </a:moveTo>
                <a:cubicBezTo>
                  <a:pt x="168" y="114"/>
                  <a:pt x="168" y="114"/>
                  <a:pt x="168" y="114"/>
                </a:cubicBezTo>
                <a:cubicBezTo>
                  <a:pt x="159" y="118"/>
                  <a:pt x="159" y="118"/>
                  <a:pt x="159" y="118"/>
                </a:cubicBezTo>
                <a:cubicBezTo>
                  <a:pt x="159" y="108"/>
                  <a:pt x="159" y="108"/>
                  <a:pt x="159" y="108"/>
                </a:cubicBezTo>
                <a:lnTo>
                  <a:pt x="168" y="103"/>
                </a:lnTo>
                <a:close/>
                <a:moveTo>
                  <a:pt x="144" y="216"/>
                </a:moveTo>
                <a:cubicBezTo>
                  <a:pt x="159" y="209"/>
                  <a:pt x="159" y="209"/>
                  <a:pt x="159" y="209"/>
                </a:cubicBezTo>
                <a:cubicBezTo>
                  <a:pt x="159" y="180"/>
                  <a:pt x="159" y="180"/>
                  <a:pt x="159" y="180"/>
                </a:cubicBezTo>
                <a:cubicBezTo>
                  <a:pt x="144" y="187"/>
                  <a:pt x="144" y="187"/>
                  <a:pt x="144" y="187"/>
                </a:cubicBezTo>
                <a:cubicBezTo>
                  <a:pt x="144" y="216"/>
                  <a:pt x="144" y="216"/>
                  <a:pt x="144" y="216"/>
                </a:cubicBezTo>
                <a:close/>
                <a:moveTo>
                  <a:pt x="159" y="5"/>
                </a:moveTo>
                <a:cubicBezTo>
                  <a:pt x="155" y="2"/>
                  <a:pt x="149" y="0"/>
                  <a:pt x="144" y="0"/>
                </a:cubicBezTo>
                <a:cubicBezTo>
                  <a:pt x="144" y="22"/>
                  <a:pt x="144" y="22"/>
                  <a:pt x="144" y="22"/>
                </a:cubicBezTo>
                <a:cubicBezTo>
                  <a:pt x="148" y="23"/>
                  <a:pt x="152" y="25"/>
                  <a:pt x="154" y="30"/>
                </a:cubicBezTo>
                <a:cubicBezTo>
                  <a:pt x="159" y="40"/>
                  <a:pt x="159" y="40"/>
                  <a:pt x="159" y="40"/>
                </a:cubicBezTo>
                <a:cubicBezTo>
                  <a:pt x="159" y="5"/>
                  <a:pt x="159" y="5"/>
                  <a:pt x="159" y="5"/>
                </a:cubicBezTo>
                <a:close/>
                <a:moveTo>
                  <a:pt x="159" y="65"/>
                </a:moveTo>
                <a:cubicBezTo>
                  <a:pt x="159" y="82"/>
                  <a:pt x="159" y="82"/>
                  <a:pt x="159" y="82"/>
                </a:cubicBezTo>
                <a:cubicBezTo>
                  <a:pt x="144" y="89"/>
                  <a:pt x="144" y="89"/>
                  <a:pt x="144" y="89"/>
                </a:cubicBezTo>
                <a:cubicBezTo>
                  <a:pt x="144" y="72"/>
                  <a:pt x="144" y="72"/>
                  <a:pt x="144" y="72"/>
                </a:cubicBezTo>
                <a:cubicBezTo>
                  <a:pt x="157" y="66"/>
                  <a:pt x="157" y="66"/>
                  <a:pt x="157" y="66"/>
                </a:cubicBezTo>
                <a:cubicBezTo>
                  <a:pt x="158" y="66"/>
                  <a:pt x="159" y="66"/>
                  <a:pt x="159" y="65"/>
                </a:cubicBezTo>
                <a:close/>
                <a:moveTo>
                  <a:pt x="159" y="108"/>
                </a:moveTo>
                <a:cubicBezTo>
                  <a:pt x="159" y="118"/>
                  <a:pt x="159" y="118"/>
                  <a:pt x="159" y="118"/>
                </a:cubicBezTo>
                <a:cubicBezTo>
                  <a:pt x="156" y="120"/>
                  <a:pt x="156" y="120"/>
                  <a:pt x="156" y="120"/>
                </a:cubicBezTo>
                <a:cubicBezTo>
                  <a:pt x="154" y="121"/>
                  <a:pt x="153" y="123"/>
                  <a:pt x="154" y="126"/>
                </a:cubicBezTo>
                <a:cubicBezTo>
                  <a:pt x="159" y="136"/>
                  <a:pt x="159" y="136"/>
                  <a:pt x="159" y="136"/>
                </a:cubicBezTo>
                <a:cubicBezTo>
                  <a:pt x="159" y="160"/>
                  <a:pt x="159" y="160"/>
                  <a:pt x="159" y="160"/>
                </a:cubicBezTo>
                <a:cubicBezTo>
                  <a:pt x="159" y="159"/>
                  <a:pt x="159" y="159"/>
                  <a:pt x="159" y="159"/>
                </a:cubicBezTo>
                <a:cubicBezTo>
                  <a:pt x="158" y="157"/>
                  <a:pt x="155" y="156"/>
                  <a:pt x="153" y="157"/>
                </a:cubicBezTo>
                <a:cubicBezTo>
                  <a:pt x="144" y="162"/>
                  <a:pt x="144" y="162"/>
                  <a:pt x="144" y="162"/>
                </a:cubicBezTo>
                <a:cubicBezTo>
                  <a:pt x="144" y="151"/>
                  <a:pt x="144" y="151"/>
                  <a:pt x="144" y="151"/>
                </a:cubicBezTo>
                <a:cubicBezTo>
                  <a:pt x="149" y="148"/>
                  <a:pt x="149" y="148"/>
                  <a:pt x="149" y="148"/>
                </a:cubicBezTo>
                <a:cubicBezTo>
                  <a:pt x="151" y="147"/>
                  <a:pt x="152" y="145"/>
                  <a:pt x="151" y="143"/>
                </a:cubicBezTo>
                <a:cubicBezTo>
                  <a:pt x="151" y="143"/>
                  <a:pt x="151" y="143"/>
                  <a:pt x="151" y="143"/>
                </a:cubicBezTo>
                <a:cubicBezTo>
                  <a:pt x="145" y="130"/>
                  <a:pt x="145" y="130"/>
                  <a:pt x="145" y="130"/>
                </a:cubicBezTo>
                <a:cubicBezTo>
                  <a:pt x="145" y="129"/>
                  <a:pt x="144" y="129"/>
                  <a:pt x="144" y="128"/>
                </a:cubicBezTo>
                <a:cubicBezTo>
                  <a:pt x="144" y="104"/>
                  <a:pt x="144" y="104"/>
                  <a:pt x="144" y="104"/>
                </a:cubicBezTo>
                <a:cubicBezTo>
                  <a:pt x="146" y="109"/>
                  <a:pt x="146" y="109"/>
                  <a:pt x="146" y="109"/>
                </a:cubicBezTo>
                <a:cubicBezTo>
                  <a:pt x="147" y="111"/>
                  <a:pt x="150" y="112"/>
                  <a:pt x="152" y="111"/>
                </a:cubicBezTo>
                <a:lnTo>
                  <a:pt x="159" y="108"/>
                </a:lnTo>
                <a:close/>
                <a:moveTo>
                  <a:pt x="132" y="2"/>
                </a:moveTo>
                <a:cubicBezTo>
                  <a:pt x="123" y="7"/>
                  <a:pt x="123" y="7"/>
                  <a:pt x="123" y="7"/>
                </a:cubicBezTo>
                <a:cubicBezTo>
                  <a:pt x="123" y="30"/>
                  <a:pt x="123" y="30"/>
                  <a:pt x="123" y="30"/>
                </a:cubicBezTo>
                <a:cubicBezTo>
                  <a:pt x="137" y="23"/>
                  <a:pt x="137" y="23"/>
                  <a:pt x="137" y="23"/>
                </a:cubicBezTo>
                <a:cubicBezTo>
                  <a:pt x="139" y="22"/>
                  <a:pt x="142" y="22"/>
                  <a:pt x="144" y="22"/>
                </a:cubicBezTo>
                <a:cubicBezTo>
                  <a:pt x="144" y="0"/>
                  <a:pt x="144" y="0"/>
                  <a:pt x="144" y="0"/>
                </a:cubicBezTo>
                <a:cubicBezTo>
                  <a:pt x="140" y="0"/>
                  <a:pt x="136" y="1"/>
                  <a:pt x="132" y="2"/>
                </a:cubicBezTo>
                <a:close/>
                <a:moveTo>
                  <a:pt x="123" y="225"/>
                </a:moveTo>
                <a:cubicBezTo>
                  <a:pt x="144" y="216"/>
                  <a:pt x="144" y="216"/>
                  <a:pt x="144" y="216"/>
                </a:cubicBezTo>
                <a:cubicBezTo>
                  <a:pt x="144" y="187"/>
                  <a:pt x="144" y="187"/>
                  <a:pt x="144" y="187"/>
                </a:cubicBezTo>
                <a:cubicBezTo>
                  <a:pt x="135" y="191"/>
                  <a:pt x="135" y="191"/>
                  <a:pt x="135" y="191"/>
                </a:cubicBezTo>
                <a:cubicBezTo>
                  <a:pt x="133" y="192"/>
                  <a:pt x="130" y="191"/>
                  <a:pt x="129" y="189"/>
                </a:cubicBezTo>
                <a:cubicBezTo>
                  <a:pt x="123" y="177"/>
                  <a:pt x="123" y="177"/>
                  <a:pt x="123" y="177"/>
                </a:cubicBezTo>
                <a:cubicBezTo>
                  <a:pt x="123" y="225"/>
                  <a:pt x="123" y="225"/>
                  <a:pt x="123" y="225"/>
                </a:cubicBezTo>
                <a:close/>
                <a:moveTo>
                  <a:pt x="144" y="72"/>
                </a:moveTo>
                <a:cubicBezTo>
                  <a:pt x="144" y="89"/>
                  <a:pt x="144" y="89"/>
                  <a:pt x="144" y="89"/>
                </a:cubicBezTo>
                <a:cubicBezTo>
                  <a:pt x="142" y="90"/>
                  <a:pt x="142" y="90"/>
                  <a:pt x="142" y="90"/>
                </a:cubicBezTo>
                <a:cubicBezTo>
                  <a:pt x="140" y="91"/>
                  <a:pt x="139" y="94"/>
                  <a:pt x="140" y="96"/>
                </a:cubicBezTo>
                <a:cubicBezTo>
                  <a:pt x="144" y="104"/>
                  <a:pt x="144" y="104"/>
                  <a:pt x="144" y="104"/>
                </a:cubicBezTo>
                <a:cubicBezTo>
                  <a:pt x="144" y="128"/>
                  <a:pt x="144" y="128"/>
                  <a:pt x="144" y="128"/>
                </a:cubicBezTo>
                <a:cubicBezTo>
                  <a:pt x="143" y="127"/>
                  <a:pt x="141" y="127"/>
                  <a:pt x="139" y="128"/>
                </a:cubicBezTo>
                <a:cubicBezTo>
                  <a:pt x="123" y="135"/>
                  <a:pt x="123" y="135"/>
                  <a:pt x="123" y="135"/>
                </a:cubicBezTo>
                <a:cubicBezTo>
                  <a:pt x="123" y="125"/>
                  <a:pt x="123" y="125"/>
                  <a:pt x="123" y="125"/>
                </a:cubicBezTo>
                <a:cubicBezTo>
                  <a:pt x="135" y="119"/>
                  <a:pt x="135" y="119"/>
                  <a:pt x="135" y="119"/>
                </a:cubicBezTo>
                <a:cubicBezTo>
                  <a:pt x="137" y="118"/>
                  <a:pt x="138" y="115"/>
                  <a:pt x="137" y="113"/>
                </a:cubicBezTo>
                <a:cubicBezTo>
                  <a:pt x="137" y="113"/>
                  <a:pt x="137" y="113"/>
                  <a:pt x="137" y="113"/>
                </a:cubicBezTo>
                <a:cubicBezTo>
                  <a:pt x="131" y="100"/>
                  <a:pt x="131" y="100"/>
                  <a:pt x="131" y="100"/>
                </a:cubicBezTo>
                <a:cubicBezTo>
                  <a:pt x="130" y="98"/>
                  <a:pt x="128" y="97"/>
                  <a:pt x="126" y="98"/>
                </a:cubicBezTo>
                <a:cubicBezTo>
                  <a:pt x="123" y="99"/>
                  <a:pt x="123" y="99"/>
                  <a:pt x="123" y="99"/>
                </a:cubicBezTo>
                <a:cubicBezTo>
                  <a:pt x="123" y="82"/>
                  <a:pt x="123" y="82"/>
                  <a:pt x="123" y="82"/>
                </a:cubicBezTo>
                <a:cubicBezTo>
                  <a:pt x="144" y="72"/>
                  <a:pt x="144" y="72"/>
                  <a:pt x="144" y="72"/>
                </a:cubicBezTo>
                <a:close/>
                <a:moveTo>
                  <a:pt x="144" y="151"/>
                </a:moveTo>
                <a:cubicBezTo>
                  <a:pt x="144" y="162"/>
                  <a:pt x="144" y="162"/>
                  <a:pt x="144" y="162"/>
                </a:cubicBezTo>
                <a:cubicBezTo>
                  <a:pt x="125" y="171"/>
                  <a:pt x="125" y="171"/>
                  <a:pt x="125" y="171"/>
                </a:cubicBezTo>
                <a:cubicBezTo>
                  <a:pt x="124" y="171"/>
                  <a:pt x="124" y="172"/>
                  <a:pt x="123" y="172"/>
                </a:cubicBezTo>
                <a:cubicBezTo>
                  <a:pt x="123" y="161"/>
                  <a:pt x="123" y="161"/>
                  <a:pt x="123" y="161"/>
                </a:cubicBezTo>
                <a:lnTo>
                  <a:pt x="144" y="151"/>
                </a:lnTo>
                <a:close/>
                <a:moveTo>
                  <a:pt x="123" y="7"/>
                </a:moveTo>
                <a:cubicBezTo>
                  <a:pt x="99" y="18"/>
                  <a:pt x="99" y="18"/>
                  <a:pt x="99" y="18"/>
                </a:cubicBezTo>
                <a:cubicBezTo>
                  <a:pt x="99" y="41"/>
                  <a:pt x="99" y="41"/>
                  <a:pt x="99" y="41"/>
                </a:cubicBezTo>
                <a:cubicBezTo>
                  <a:pt x="123" y="30"/>
                  <a:pt x="123" y="30"/>
                  <a:pt x="123" y="30"/>
                </a:cubicBezTo>
                <a:cubicBezTo>
                  <a:pt x="123" y="7"/>
                  <a:pt x="123" y="7"/>
                  <a:pt x="123" y="7"/>
                </a:cubicBezTo>
                <a:close/>
                <a:moveTo>
                  <a:pt x="99" y="236"/>
                </a:moveTo>
                <a:cubicBezTo>
                  <a:pt x="100" y="236"/>
                  <a:pt x="102" y="235"/>
                  <a:pt x="103" y="235"/>
                </a:cubicBezTo>
                <a:cubicBezTo>
                  <a:pt x="123" y="225"/>
                  <a:pt x="123" y="225"/>
                  <a:pt x="123" y="225"/>
                </a:cubicBezTo>
                <a:cubicBezTo>
                  <a:pt x="123" y="177"/>
                  <a:pt x="123" y="177"/>
                  <a:pt x="123" y="177"/>
                </a:cubicBezTo>
                <a:cubicBezTo>
                  <a:pt x="123" y="176"/>
                  <a:pt x="123" y="176"/>
                  <a:pt x="123" y="176"/>
                </a:cubicBezTo>
                <a:cubicBezTo>
                  <a:pt x="122" y="175"/>
                  <a:pt x="123" y="174"/>
                  <a:pt x="123" y="172"/>
                </a:cubicBezTo>
                <a:cubicBezTo>
                  <a:pt x="123" y="161"/>
                  <a:pt x="123" y="161"/>
                  <a:pt x="123" y="161"/>
                </a:cubicBezTo>
                <a:cubicBezTo>
                  <a:pt x="121" y="162"/>
                  <a:pt x="121" y="162"/>
                  <a:pt x="121" y="162"/>
                </a:cubicBezTo>
                <a:cubicBezTo>
                  <a:pt x="119" y="163"/>
                  <a:pt x="116" y="162"/>
                  <a:pt x="115" y="159"/>
                </a:cubicBezTo>
                <a:cubicBezTo>
                  <a:pt x="109" y="147"/>
                  <a:pt x="109" y="147"/>
                  <a:pt x="109" y="147"/>
                </a:cubicBezTo>
                <a:cubicBezTo>
                  <a:pt x="108" y="145"/>
                  <a:pt x="109" y="142"/>
                  <a:pt x="111" y="141"/>
                </a:cubicBezTo>
                <a:cubicBezTo>
                  <a:pt x="123" y="135"/>
                  <a:pt x="123" y="135"/>
                  <a:pt x="123" y="135"/>
                </a:cubicBezTo>
                <a:cubicBezTo>
                  <a:pt x="123" y="125"/>
                  <a:pt x="123" y="125"/>
                  <a:pt x="123" y="125"/>
                </a:cubicBezTo>
                <a:cubicBezTo>
                  <a:pt x="107" y="132"/>
                  <a:pt x="107" y="132"/>
                  <a:pt x="107" y="132"/>
                </a:cubicBezTo>
                <a:cubicBezTo>
                  <a:pt x="105" y="133"/>
                  <a:pt x="102" y="132"/>
                  <a:pt x="101" y="130"/>
                </a:cubicBezTo>
                <a:cubicBezTo>
                  <a:pt x="99" y="124"/>
                  <a:pt x="99" y="124"/>
                  <a:pt x="99" y="124"/>
                </a:cubicBezTo>
                <a:cubicBezTo>
                  <a:pt x="99" y="150"/>
                  <a:pt x="99" y="150"/>
                  <a:pt x="99" y="150"/>
                </a:cubicBezTo>
                <a:cubicBezTo>
                  <a:pt x="99" y="150"/>
                  <a:pt x="99" y="151"/>
                  <a:pt x="100" y="151"/>
                </a:cubicBezTo>
                <a:cubicBezTo>
                  <a:pt x="106" y="164"/>
                  <a:pt x="106" y="164"/>
                  <a:pt x="106" y="164"/>
                </a:cubicBezTo>
                <a:cubicBezTo>
                  <a:pt x="106" y="164"/>
                  <a:pt x="106" y="164"/>
                  <a:pt x="106" y="164"/>
                </a:cubicBezTo>
                <a:cubicBezTo>
                  <a:pt x="107" y="166"/>
                  <a:pt x="106" y="169"/>
                  <a:pt x="104" y="170"/>
                </a:cubicBezTo>
                <a:cubicBezTo>
                  <a:pt x="99" y="172"/>
                  <a:pt x="99" y="172"/>
                  <a:pt x="99" y="172"/>
                </a:cubicBezTo>
                <a:cubicBezTo>
                  <a:pt x="99" y="183"/>
                  <a:pt x="99" y="183"/>
                  <a:pt x="99" y="183"/>
                </a:cubicBezTo>
                <a:cubicBezTo>
                  <a:pt x="108" y="179"/>
                  <a:pt x="108" y="179"/>
                  <a:pt x="108" y="179"/>
                </a:cubicBezTo>
                <a:cubicBezTo>
                  <a:pt x="110" y="178"/>
                  <a:pt x="113" y="179"/>
                  <a:pt x="114" y="181"/>
                </a:cubicBezTo>
                <a:cubicBezTo>
                  <a:pt x="120" y="194"/>
                  <a:pt x="120" y="194"/>
                  <a:pt x="120" y="194"/>
                </a:cubicBezTo>
                <a:cubicBezTo>
                  <a:pt x="120" y="194"/>
                  <a:pt x="120" y="194"/>
                  <a:pt x="120" y="194"/>
                </a:cubicBezTo>
                <a:cubicBezTo>
                  <a:pt x="121" y="196"/>
                  <a:pt x="120" y="198"/>
                  <a:pt x="118" y="199"/>
                </a:cubicBezTo>
                <a:cubicBezTo>
                  <a:pt x="99" y="208"/>
                  <a:pt x="99" y="208"/>
                  <a:pt x="99" y="208"/>
                </a:cubicBezTo>
                <a:cubicBezTo>
                  <a:pt x="99" y="236"/>
                  <a:pt x="99" y="236"/>
                  <a:pt x="99" y="236"/>
                </a:cubicBezTo>
                <a:close/>
                <a:moveTo>
                  <a:pt x="123" y="82"/>
                </a:moveTo>
                <a:cubicBezTo>
                  <a:pt x="123" y="99"/>
                  <a:pt x="123" y="99"/>
                  <a:pt x="123" y="99"/>
                </a:cubicBezTo>
                <a:cubicBezTo>
                  <a:pt x="99" y="111"/>
                  <a:pt x="99" y="111"/>
                  <a:pt x="99" y="111"/>
                </a:cubicBezTo>
                <a:cubicBezTo>
                  <a:pt x="99" y="94"/>
                  <a:pt x="99" y="94"/>
                  <a:pt x="99" y="94"/>
                </a:cubicBezTo>
                <a:lnTo>
                  <a:pt x="123" y="82"/>
                </a:lnTo>
                <a:close/>
                <a:moveTo>
                  <a:pt x="99" y="18"/>
                </a:moveTo>
                <a:cubicBezTo>
                  <a:pt x="71" y="31"/>
                  <a:pt x="71" y="31"/>
                  <a:pt x="71" y="31"/>
                </a:cubicBezTo>
                <a:cubicBezTo>
                  <a:pt x="71" y="54"/>
                  <a:pt x="71" y="54"/>
                  <a:pt x="71" y="54"/>
                </a:cubicBezTo>
                <a:cubicBezTo>
                  <a:pt x="99" y="41"/>
                  <a:pt x="99" y="41"/>
                  <a:pt x="99" y="41"/>
                </a:cubicBezTo>
                <a:cubicBezTo>
                  <a:pt x="99" y="18"/>
                  <a:pt x="99" y="18"/>
                  <a:pt x="99" y="18"/>
                </a:cubicBezTo>
                <a:close/>
                <a:moveTo>
                  <a:pt x="71" y="227"/>
                </a:moveTo>
                <a:cubicBezTo>
                  <a:pt x="77" y="235"/>
                  <a:pt x="88" y="239"/>
                  <a:pt x="99" y="236"/>
                </a:cubicBezTo>
                <a:cubicBezTo>
                  <a:pt x="99" y="208"/>
                  <a:pt x="99" y="208"/>
                  <a:pt x="99" y="208"/>
                </a:cubicBezTo>
                <a:cubicBezTo>
                  <a:pt x="89" y="212"/>
                  <a:pt x="89" y="212"/>
                  <a:pt x="89" y="212"/>
                </a:cubicBezTo>
                <a:cubicBezTo>
                  <a:pt x="87" y="213"/>
                  <a:pt x="85" y="213"/>
                  <a:pt x="84" y="210"/>
                </a:cubicBezTo>
                <a:cubicBezTo>
                  <a:pt x="78" y="197"/>
                  <a:pt x="78" y="197"/>
                  <a:pt x="78" y="197"/>
                </a:cubicBezTo>
                <a:cubicBezTo>
                  <a:pt x="77" y="195"/>
                  <a:pt x="78" y="193"/>
                  <a:pt x="80" y="192"/>
                </a:cubicBezTo>
                <a:cubicBezTo>
                  <a:pt x="99" y="183"/>
                  <a:pt x="99" y="183"/>
                  <a:pt x="99" y="183"/>
                </a:cubicBezTo>
                <a:cubicBezTo>
                  <a:pt x="99" y="172"/>
                  <a:pt x="99" y="172"/>
                  <a:pt x="99" y="172"/>
                </a:cubicBezTo>
                <a:cubicBezTo>
                  <a:pt x="75" y="183"/>
                  <a:pt x="75" y="183"/>
                  <a:pt x="75" y="183"/>
                </a:cubicBezTo>
                <a:cubicBezTo>
                  <a:pt x="74" y="184"/>
                  <a:pt x="72" y="183"/>
                  <a:pt x="71" y="182"/>
                </a:cubicBezTo>
                <a:cubicBezTo>
                  <a:pt x="71" y="227"/>
                  <a:pt x="71" y="227"/>
                  <a:pt x="71" y="227"/>
                </a:cubicBezTo>
                <a:close/>
                <a:moveTo>
                  <a:pt x="99" y="94"/>
                </a:moveTo>
                <a:cubicBezTo>
                  <a:pt x="99" y="111"/>
                  <a:pt x="99" y="111"/>
                  <a:pt x="99" y="111"/>
                </a:cubicBezTo>
                <a:cubicBezTo>
                  <a:pt x="97" y="111"/>
                  <a:pt x="97" y="111"/>
                  <a:pt x="97" y="111"/>
                </a:cubicBezTo>
                <a:cubicBezTo>
                  <a:pt x="95" y="112"/>
                  <a:pt x="94" y="115"/>
                  <a:pt x="95" y="117"/>
                </a:cubicBezTo>
                <a:cubicBezTo>
                  <a:pt x="99" y="124"/>
                  <a:pt x="99" y="124"/>
                  <a:pt x="99" y="124"/>
                </a:cubicBezTo>
                <a:cubicBezTo>
                  <a:pt x="99" y="150"/>
                  <a:pt x="99" y="150"/>
                  <a:pt x="99" y="150"/>
                </a:cubicBezTo>
                <a:cubicBezTo>
                  <a:pt x="97" y="149"/>
                  <a:pt x="96" y="148"/>
                  <a:pt x="94" y="149"/>
                </a:cubicBezTo>
                <a:cubicBezTo>
                  <a:pt x="71" y="160"/>
                  <a:pt x="71" y="160"/>
                  <a:pt x="71" y="160"/>
                </a:cubicBezTo>
                <a:cubicBezTo>
                  <a:pt x="71" y="149"/>
                  <a:pt x="71" y="149"/>
                  <a:pt x="71" y="149"/>
                </a:cubicBezTo>
                <a:cubicBezTo>
                  <a:pt x="90" y="140"/>
                  <a:pt x="90" y="140"/>
                  <a:pt x="90" y="140"/>
                </a:cubicBezTo>
                <a:cubicBezTo>
                  <a:pt x="92" y="139"/>
                  <a:pt x="93" y="136"/>
                  <a:pt x="92" y="134"/>
                </a:cubicBezTo>
                <a:cubicBezTo>
                  <a:pt x="92" y="134"/>
                  <a:pt x="92" y="134"/>
                  <a:pt x="92" y="134"/>
                </a:cubicBezTo>
                <a:cubicBezTo>
                  <a:pt x="86" y="122"/>
                  <a:pt x="86" y="122"/>
                  <a:pt x="86" y="122"/>
                </a:cubicBezTo>
                <a:cubicBezTo>
                  <a:pt x="85" y="119"/>
                  <a:pt x="82" y="118"/>
                  <a:pt x="80" y="119"/>
                </a:cubicBezTo>
                <a:cubicBezTo>
                  <a:pt x="71" y="124"/>
                  <a:pt x="71" y="124"/>
                  <a:pt x="71" y="124"/>
                </a:cubicBezTo>
                <a:cubicBezTo>
                  <a:pt x="71" y="107"/>
                  <a:pt x="71" y="107"/>
                  <a:pt x="71" y="107"/>
                </a:cubicBezTo>
                <a:lnTo>
                  <a:pt x="99" y="94"/>
                </a:lnTo>
                <a:close/>
                <a:moveTo>
                  <a:pt x="71" y="31"/>
                </a:moveTo>
                <a:cubicBezTo>
                  <a:pt x="20" y="55"/>
                  <a:pt x="20" y="55"/>
                  <a:pt x="20" y="55"/>
                </a:cubicBezTo>
                <a:cubicBezTo>
                  <a:pt x="6" y="62"/>
                  <a:pt x="0" y="78"/>
                  <a:pt x="7" y="91"/>
                </a:cubicBezTo>
                <a:cubicBezTo>
                  <a:pt x="68" y="222"/>
                  <a:pt x="68" y="222"/>
                  <a:pt x="68" y="222"/>
                </a:cubicBezTo>
                <a:cubicBezTo>
                  <a:pt x="69" y="223"/>
                  <a:pt x="70" y="225"/>
                  <a:pt x="71" y="227"/>
                </a:cubicBezTo>
                <a:cubicBezTo>
                  <a:pt x="71" y="182"/>
                  <a:pt x="71" y="182"/>
                  <a:pt x="71" y="182"/>
                </a:cubicBezTo>
                <a:cubicBezTo>
                  <a:pt x="71" y="182"/>
                  <a:pt x="70" y="181"/>
                  <a:pt x="70" y="181"/>
                </a:cubicBezTo>
                <a:cubicBezTo>
                  <a:pt x="64" y="168"/>
                  <a:pt x="64" y="168"/>
                  <a:pt x="64" y="168"/>
                </a:cubicBezTo>
                <a:cubicBezTo>
                  <a:pt x="63" y="166"/>
                  <a:pt x="64" y="163"/>
                  <a:pt x="66" y="162"/>
                </a:cubicBezTo>
                <a:cubicBezTo>
                  <a:pt x="71" y="160"/>
                  <a:pt x="71" y="160"/>
                  <a:pt x="71" y="160"/>
                </a:cubicBezTo>
                <a:cubicBezTo>
                  <a:pt x="71" y="149"/>
                  <a:pt x="71" y="149"/>
                  <a:pt x="71" y="149"/>
                </a:cubicBezTo>
                <a:cubicBezTo>
                  <a:pt x="62" y="153"/>
                  <a:pt x="62" y="153"/>
                  <a:pt x="62" y="153"/>
                </a:cubicBezTo>
                <a:cubicBezTo>
                  <a:pt x="60" y="154"/>
                  <a:pt x="57" y="153"/>
                  <a:pt x="56" y="151"/>
                </a:cubicBezTo>
                <a:cubicBezTo>
                  <a:pt x="50" y="138"/>
                  <a:pt x="50" y="138"/>
                  <a:pt x="50" y="138"/>
                </a:cubicBezTo>
                <a:cubicBezTo>
                  <a:pt x="49" y="136"/>
                  <a:pt x="50" y="134"/>
                  <a:pt x="52" y="133"/>
                </a:cubicBezTo>
                <a:cubicBezTo>
                  <a:pt x="71" y="124"/>
                  <a:pt x="71" y="124"/>
                  <a:pt x="71" y="124"/>
                </a:cubicBezTo>
                <a:cubicBezTo>
                  <a:pt x="71" y="107"/>
                  <a:pt x="71" y="107"/>
                  <a:pt x="71" y="107"/>
                </a:cubicBezTo>
                <a:cubicBezTo>
                  <a:pt x="53" y="115"/>
                  <a:pt x="53" y="115"/>
                  <a:pt x="53" y="115"/>
                </a:cubicBezTo>
                <a:cubicBezTo>
                  <a:pt x="46" y="118"/>
                  <a:pt x="38" y="116"/>
                  <a:pt x="35" y="109"/>
                </a:cubicBezTo>
                <a:cubicBezTo>
                  <a:pt x="26" y="89"/>
                  <a:pt x="26" y="89"/>
                  <a:pt x="26" y="89"/>
                </a:cubicBezTo>
                <a:cubicBezTo>
                  <a:pt x="23" y="83"/>
                  <a:pt x="26" y="75"/>
                  <a:pt x="33" y="72"/>
                </a:cubicBezTo>
                <a:cubicBezTo>
                  <a:pt x="71" y="54"/>
                  <a:pt x="71" y="54"/>
                  <a:pt x="71" y="54"/>
                </a:cubicBezTo>
                <a:lnTo>
                  <a:pt x="71" y="3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14" name="Freeform 76"/>
          <p:cNvSpPr>
            <a:spLocks noEditPoints="1"/>
          </p:cNvSpPr>
          <p:nvPr/>
        </p:nvSpPr>
        <p:spPr bwMode="auto">
          <a:xfrm>
            <a:off x="5918487" y="2264192"/>
            <a:ext cx="482078" cy="365427"/>
          </a:xfrm>
          <a:custGeom>
            <a:avLst/>
            <a:gdLst>
              <a:gd name="T0" fmla="*/ 271 w 295"/>
              <a:gd name="T1" fmla="*/ 0 h 224"/>
              <a:gd name="T2" fmla="*/ 277 w 295"/>
              <a:gd name="T3" fmla="*/ 35 h 224"/>
              <a:gd name="T4" fmla="*/ 224 w 295"/>
              <a:gd name="T5" fmla="*/ 224 h 224"/>
              <a:gd name="T6" fmla="*/ 248 w 295"/>
              <a:gd name="T7" fmla="*/ 188 h 224"/>
              <a:gd name="T8" fmla="*/ 249 w 295"/>
              <a:gd name="T9" fmla="*/ 29 h 224"/>
              <a:gd name="T10" fmla="*/ 224 w 295"/>
              <a:gd name="T11" fmla="*/ 194 h 224"/>
              <a:gd name="T12" fmla="*/ 224 w 295"/>
              <a:gd name="T13" fmla="*/ 16 h 224"/>
              <a:gd name="T14" fmla="*/ 224 w 295"/>
              <a:gd name="T15" fmla="*/ 208 h 224"/>
              <a:gd name="T16" fmla="*/ 224 w 295"/>
              <a:gd name="T17" fmla="*/ 179 h 224"/>
              <a:gd name="T18" fmla="*/ 224 w 295"/>
              <a:gd name="T19" fmla="*/ 194 h 224"/>
              <a:gd name="T20" fmla="*/ 201 w 295"/>
              <a:gd name="T21" fmla="*/ 128 h 224"/>
              <a:gd name="T22" fmla="*/ 203 w 295"/>
              <a:gd name="T23" fmla="*/ 98 h 224"/>
              <a:gd name="T24" fmla="*/ 195 w 295"/>
              <a:gd name="T25" fmla="*/ 67 h 224"/>
              <a:gd name="T26" fmla="*/ 187 w 295"/>
              <a:gd name="T27" fmla="*/ 128 h 224"/>
              <a:gd name="T28" fmla="*/ 187 w 295"/>
              <a:gd name="T29" fmla="*/ 100 h 224"/>
              <a:gd name="T30" fmla="*/ 190 w 295"/>
              <a:gd name="T31" fmla="*/ 75 h 224"/>
              <a:gd name="T32" fmla="*/ 187 w 295"/>
              <a:gd name="T33" fmla="*/ 0 h 224"/>
              <a:gd name="T34" fmla="*/ 187 w 295"/>
              <a:gd name="T35" fmla="*/ 0 h 224"/>
              <a:gd name="T36" fmla="*/ 147 w 295"/>
              <a:gd name="T37" fmla="*/ 208 h 224"/>
              <a:gd name="T38" fmla="*/ 182 w 295"/>
              <a:gd name="T39" fmla="*/ 67 h 224"/>
              <a:gd name="T40" fmla="*/ 168 w 295"/>
              <a:gd name="T41" fmla="*/ 109 h 224"/>
              <a:gd name="T42" fmla="*/ 187 w 295"/>
              <a:gd name="T43" fmla="*/ 194 h 224"/>
              <a:gd name="T44" fmla="*/ 148 w 295"/>
              <a:gd name="T45" fmla="*/ 125 h 224"/>
              <a:gd name="T46" fmla="*/ 147 w 295"/>
              <a:gd name="T47" fmla="*/ 106 h 224"/>
              <a:gd name="T48" fmla="*/ 184 w 295"/>
              <a:gd name="T49" fmla="*/ 70 h 224"/>
              <a:gd name="T50" fmla="*/ 187 w 295"/>
              <a:gd name="T51" fmla="*/ 91 h 224"/>
              <a:gd name="T52" fmla="*/ 179 w 295"/>
              <a:gd name="T53" fmla="*/ 116 h 224"/>
              <a:gd name="T54" fmla="*/ 187 w 295"/>
              <a:gd name="T55" fmla="*/ 100 h 224"/>
              <a:gd name="T56" fmla="*/ 147 w 295"/>
              <a:gd name="T57" fmla="*/ 16 h 224"/>
              <a:gd name="T58" fmla="*/ 147 w 295"/>
              <a:gd name="T59" fmla="*/ 208 h 224"/>
              <a:gd name="T60" fmla="*/ 147 w 295"/>
              <a:gd name="T61" fmla="*/ 106 h 224"/>
              <a:gd name="T62" fmla="*/ 127 w 295"/>
              <a:gd name="T63" fmla="*/ 121 h 224"/>
              <a:gd name="T64" fmla="*/ 147 w 295"/>
              <a:gd name="T65" fmla="*/ 137 h 224"/>
              <a:gd name="T66" fmla="*/ 102 w 295"/>
              <a:gd name="T67" fmla="*/ 156 h 224"/>
              <a:gd name="T68" fmla="*/ 109 w 295"/>
              <a:gd name="T69" fmla="*/ 113 h 224"/>
              <a:gd name="T70" fmla="*/ 100 w 295"/>
              <a:gd name="T71" fmla="*/ 93 h 224"/>
              <a:gd name="T72" fmla="*/ 111 w 295"/>
              <a:gd name="T73" fmla="*/ 97 h 224"/>
              <a:gd name="T74" fmla="*/ 99 w 295"/>
              <a:gd name="T75" fmla="*/ 88 h 224"/>
              <a:gd name="T76" fmla="*/ 101 w 295"/>
              <a:gd name="T77" fmla="*/ 150 h 224"/>
              <a:gd name="T78" fmla="*/ 99 w 295"/>
              <a:gd name="T79" fmla="*/ 123 h 224"/>
              <a:gd name="T80" fmla="*/ 0 w 295"/>
              <a:gd name="T81" fmla="*/ 23 h 224"/>
              <a:gd name="T82" fmla="*/ 99 w 295"/>
              <a:gd name="T83" fmla="*/ 208 h 224"/>
              <a:gd name="T84" fmla="*/ 17 w 295"/>
              <a:gd name="T85" fmla="*/ 35 h 224"/>
              <a:gd name="T86" fmla="*/ 99 w 295"/>
              <a:gd name="T87" fmla="*/ 29 h 224"/>
              <a:gd name="T88" fmla="*/ 79 w 295"/>
              <a:gd name="T89" fmla="*/ 129 h 224"/>
              <a:gd name="T90" fmla="*/ 99 w 295"/>
              <a:gd name="T91" fmla="*/ 157 h 224"/>
              <a:gd name="T92" fmla="*/ 30 w 295"/>
              <a:gd name="T93" fmla="*/ 45 h 224"/>
              <a:gd name="T94" fmla="*/ 99 w 295"/>
              <a:gd name="T95" fmla="*/ 115 h 224"/>
              <a:gd name="T96" fmla="*/ 99 w 295"/>
              <a:gd name="T97" fmla="*/ 123 h 224"/>
              <a:gd name="T98" fmla="*/ 91 w 295"/>
              <a:gd name="T99" fmla="*/ 133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5" h="224">
                <a:moveTo>
                  <a:pt x="271" y="224"/>
                </a:moveTo>
                <a:cubicBezTo>
                  <a:pt x="284" y="224"/>
                  <a:pt x="295" y="213"/>
                  <a:pt x="295" y="200"/>
                </a:cubicBezTo>
                <a:cubicBezTo>
                  <a:pt x="295" y="23"/>
                  <a:pt x="295" y="23"/>
                  <a:pt x="295" y="23"/>
                </a:cubicBezTo>
                <a:cubicBezTo>
                  <a:pt x="295" y="10"/>
                  <a:pt x="284" y="0"/>
                  <a:pt x="271" y="0"/>
                </a:cubicBezTo>
                <a:cubicBezTo>
                  <a:pt x="224" y="0"/>
                  <a:pt x="224" y="0"/>
                  <a:pt x="224" y="0"/>
                </a:cubicBezTo>
                <a:cubicBezTo>
                  <a:pt x="224" y="16"/>
                  <a:pt x="224" y="16"/>
                  <a:pt x="224" y="16"/>
                </a:cubicBezTo>
                <a:cubicBezTo>
                  <a:pt x="258" y="16"/>
                  <a:pt x="258" y="16"/>
                  <a:pt x="258" y="16"/>
                </a:cubicBezTo>
                <a:cubicBezTo>
                  <a:pt x="268" y="16"/>
                  <a:pt x="277" y="24"/>
                  <a:pt x="277" y="35"/>
                </a:cubicBezTo>
                <a:cubicBezTo>
                  <a:pt x="277" y="189"/>
                  <a:pt x="277" y="189"/>
                  <a:pt x="277" y="189"/>
                </a:cubicBezTo>
                <a:cubicBezTo>
                  <a:pt x="277" y="199"/>
                  <a:pt x="268" y="208"/>
                  <a:pt x="258" y="208"/>
                </a:cubicBezTo>
                <a:cubicBezTo>
                  <a:pt x="224" y="208"/>
                  <a:pt x="224" y="208"/>
                  <a:pt x="224" y="208"/>
                </a:cubicBezTo>
                <a:cubicBezTo>
                  <a:pt x="224" y="224"/>
                  <a:pt x="224" y="224"/>
                  <a:pt x="224" y="224"/>
                </a:cubicBezTo>
                <a:cubicBezTo>
                  <a:pt x="271" y="224"/>
                  <a:pt x="271" y="224"/>
                  <a:pt x="271" y="224"/>
                </a:cubicBezTo>
                <a:close/>
                <a:moveTo>
                  <a:pt x="224" y="194"/>
                </a:moveTo>
                <a:cubicBezTo>
                  <a:pt x="224" y="188"/>
                  <a:pt x="224" y="188"/>
                  <a:pt x="224" y="188"/>
                </a:cubicBezTo>
                <a:cubicBezTo>
                  <a:pt x="248" y="188"/>
                  <a:pt x="248" y="188"/>
                  <a:pt x="248" y="188"/>
                </a:cubicBezTo>
                <a:cubicBezTo>
                  <a:pt x="248" y="179"/>
                  <a:pt x="248" y="179"/>
                  <a:pt x="248" y="179"/>
                </a:cubicBezTo>
                <a:cubicBezTo>
                  <a:pt x="224" y="179"/>
                  <a:pt x="224" y="179"/>
                  <a:pt x="224" y="179"/>
                </a:cubicBezTo>
                <a:cubicBezTo>
                  <a:pt x="224" y="29"/>
                  <a:pt x="224" y="29"/>
                  <a:pt x="224" y="29"/>
                </a:cubicBezTo>
                <a:cubicBezTo>
                  <a:pt x="249" y="29"/>
                  <a:pt x="249" y="29"/>
                  <a:pt x="249" y="29"/>
                </a:cubicBezTo>
                <a:cubicBezTo>
                  <a:pt x="257" y="29"/>
                  <a:pt x="264" y="36"/>
                  <a:pt x="264" y="45"/>
                </a:cubicBezTo>
                <a:cubicBezTo>
                  <a:pt x="264" y="179"/>
                  <a:pt x="264" y="179"/>
                  <a:pt x="264" y="179"/>
                </a:cubicBezTo>
                <a:cubicBezTo>
                  <a:pt x="264" y="187"/>
                  <a:pt x="257" y="194"/>
                  <a:pt x="249" y="194"/>
                </a:cubicBezTo>
                <a:lnTo>
                  <a:pt x="224" y="194"/>
                </a:lnTo>
                <a:close/>
                <a:moveTo>
                  <a:pt x="224" y="0"/>
                </a:moveTo>
                <a:cubicBezTo>
                  <a:pt x="187" y="0"/>
                  <a:pt x="187" y="0"/>
                  <a:pt x="187" y="0"/>
                </a:cubicBezTo>
                <a:cubicBezTo>
                  <a:pt x="187" y="16"/>
                  <a:pt x="187" y="16"/>
                  <a:pt x="187" y="16"/>
                </a:cubicBezTo>
                <a:cubicBezTo>
                  <a:pt x="224" y="16"/>
                  <a:pt x="224" y="16"/>
                  <a:pt x="224" y="16"/>
                </a:cubicBezTo>
                <a:cubicBezTo>
                  <a:pt x="224" y="0"/>
                  <a:pt x="224" y="0"/>
                  <a:pt x="224" y="0"/>
                </a:cubicBezTo>
                <a:close/>
                <a:moveTo>
                  <a:pt x="187" y="224"/>
                </a:moveTo>
                <a:cubicBezTo>
                  <a:pt x="224" y="224"/>
                  <a:pt x="224" y="224"/>
                  <a:pt x="224" y="224"/>
                </a:cubicBezTo>
                <a:cubicBezTo>
                  <a:pt x="224" y="208"/>
                  <a:pt x="224" y="208"/>
                  <a:pt x="224" y="208"/>
                </a:cubicBezTo>
                <a:cubicBezTo>
                  <a:pt x="187" y="208"/>
                  <a:pt x="187" y="208"/>
                  <a:pt x="187" y="208"/>
                </a:cubicBezTo>
                <a:cubicBezTo>
                  <a:pt x="187" y="224"/>
                  <a:pt x="187" y="224"/>
                  <a:pt x="187" y="224"/>
                </a:cubicBezTo>
                <a:close/>
                <a:moveTo>
                  <a:pt x="224" y="29"/>
                </a:moveTo>
                <a:cubicBezTo>
                  <a:pt x="224" y="179"/>
                  <a:pt x="224" y="179"/>
                  <a:pt x="224" y="179"/>
                </a:cubicBezTo>
                <a:cubicBezTo>
                  <a:pt x="200" y="179"/>
                  <a:pt x="200" y="179"/>
                  <a:pt x="200" y="179"/>
                </a:cubicBezTo>
                <a:cubicBezTo>
                  <a:pt x="200" y="188"/>
                  <a:pt x="200" y="188"/>
                  <a:pt x="200" y="188"/>
                </a:cubicBezTo>
                <a:cubicBezTo>
                  <a:pt x="224" y="188"/>
                  <a:pt x="224" y="188"/>
                  <a:pt x="224" y="188"/>
                </a:cubicBezTo>
                <a:cubicBezTo>
                  <a:pt x="224" y="194"/>
                  <a:pt x="224" y="194"/>
                  <a:pt x="224" y="194"/>
                </a:cubicBezTo>
                <a:cubicBezTo>
                  <a:pt x="187" y="194"/>
                  <a:pt x="187" y="194"/>
                  <a:pt x="187" y="194"/>
                </a:cubicBezTo>
                <a:cubicBezTo>
                  <a:pt x="187" y="135"/>
                  <a:pt x="187" y="135"/>
                  <a:pt x="187" y="135"/>
                </a:cubicBezTo>
                <a:cubicBezTo>
                  <a:pt x="188" y="135"/>
                  <a:pt x="189" y="134"/>
                  <a:pt x="189" y="134"/>
                </a:cubicBezTo>
                <a:cubicBezTo>
                  <a:pt x="194" y="133"/>
                  <a:pt x="197" y="131"/>
                  <a:pt x="201" y="128"/>
                </a:cubicBezTo>
                <a:cubicBezTo>
                  <a:pt x="204" y="124"/>
                  <a:pt x="206" y="121"/>
                  <a:pt x="207" y="117"/>
                </a:cubicBezTo>
                <a:cubicBezTo>
                  <a:pt x="208" y="115"/>
                  <a:pt x="208" y="113"/>
                  <a:pt x="208" y="111"/>
                </a:cubicBezTo>
                <a:cubicBezTo>
                  <a:pt x="208" y="109"/>
                  <a:pt x="208" y="107"/>
                  <a:pt x="207" y="104"/>
                </a:cubicBezTo>
                <a:cubicBezTo>
                  <a:pt x="207" y="102"/>
                  <a:pt x="205" y="100"/>
                  <a:pt x="203" y="98"/>
                </a:cubicBezTo>
                <a:cubicBezTo>
                  <a:pt x="200" y="96"/>
                  <a:pt x="197" y="94"/>
                  <a:pt x="193" y="94"/>
                </a:cubicBezTo>
                <a:cubicBezTo>
                  <a:pt x="197" y="91"/>
                  <a:pt x="199" y="88"/>
                  <a:pt x="201" y="85"/>
                </a:cubicBezTo>
                <a:cubicBezTo>
                  <a:pt x="202" y="81"/>
                  <a:pt x="202" y="78"/>
                  <a:pt x="201" y="74"/>
                </a:cubicBezTo>
                <a:cubicBezTo>
                  <a:pt x="200" y="71"/>
                  <a:pt x="198" y="69"/>
                  <a:pt x="195" y="67"/>
                </a:cubicBezTo>
                <a:cubicBezTo>
                  <a:pt x="193" y="66"/>
                  <a:pt x="190" y="66"/>
                  <a:pt x="187" y="66"/>
                </a:cubicBezTo>
                <a:cubicBezTo>
                  <a:pt x="187" y="29"/>
                  <a:pt x="187" y="29"/>
                  <a:pt x="187" y="29"/>
                </a:cubicBezTo>
                <a:cubicBezTo>
                  <a:pt x="224" y="29"/>
                  <a:pt x="224" y="29"/>
                  <a:pt x="224" y="29"/>
                </a:cubicBezTo>
                <a:close/>
                <a:moveTo>
                  <a:pt x="187" y="128"/>
                </a:moveTo>
                <a:cubicBezTo>
                  <a:pt x="187" y="128"/>
                  <a:pt x="188" y="128"/>
                  <a:pt x="188" y="128"/>
                </a:cubicBezTo>
                <a:cubicBezTo>
                  <a:pt x="191" y="127"/>
                  <a:pt x="193" y="125"/>
                  <a:pt x="194" y="122"/>
                </a:cubicBezTo>
                <a:cubicBezTo>
                  <a:pt x="195" y="118"/>
                  <a:pt x="195" y="115"/>
                  <a:pt x="194" y="111"/>
                </a:cubicBezTo>
                <a:cubicBezTo>
                  <a:pt x="193" y="106"/>
                  <a:pt x="191" y="103"/>
                  <a:pt x="187" y="100"/>
                </a:cubicBezTo>
                <a:cubicBezTo>
                  <a:pt x="187" y="128"/>
                  <a:pt x="187" y="128"/>
                  <a:pt x="187" y="128"/>
                </a:cubicBezTo>
                <a:close/>
                <a:moveTo>
                  <a:pt x="187" y="91"/>
                </a:moveTo>
                <a:cubicBezTo>
                  <a:pt x="189" y="87"/>
                  <a:pt x="190" y="84"/>
                  <a:pt x="190" y="80"/>
                </a:cubicBezTo>
                <a:cubicBezTo>
                  <a:pt x="190" y="78"/>
                  <a:pt x="190" y="77"/>
                  <a:pt x="190" y="75"/>
                </a:cubicBezTo>
                <a:cubicBezTo>
                  <a:pt x="189" y="74"/>
                  <a:pt x="189" y="72"/>
                  <a:pt x="188" y="71"/>
                </a:cubicBezTo>
                <a:cubicBezTo>
                  <a:pt x="187" y="71"/>
                  <a:pt x="187" y="71"/>
                  <a:pt x="187" y="71"/>
                </a:cubicBezTo>
                <a:lnTo>
                  <a:pt x="187" y="91"/>
                </a:lnTo>
                <a:close/>
                <a:moveTo>
                  <a:pt x="187" y="0"/>
                </a:moveTo>
                <a:cubicBezTo>
                  <a:pt x="147" y="0"/>
                  <a:pt x="147" y="0"/>
                  <a:pt x="147" y="0"/>
                </a:cubicBezTo>
                <a:cubicBezTo>
                  <a:pt x="147" y="16"/>
                  <a:pt x="147" y="16"/>
                  <a:pt x="147" y="16"/>
                </a:cubicBezTo>
                <a:cubicBezTo>
                  <a:pt x="187" y="16"/>
                  <a:pt x="187" y="16"/>
                  <a:pt x="187" y="16"/>
                </a:cubicBezTo>
                <a:cubicBezTo>
                  <a:pt x="187" y="0"/>
                  <a:pt x="187" y="0"/>
                  <a:pt x="187" y="0"/>
                </a:cubicBezTo>
                <a:close/>
                <a:moveTo>
                  <a:pt x="147" y="224"/>
                </a:moveTo>
                <a:cubicBezTo>
                  <a:pt x="187" y="224"/>
                  <a:pt x="187" y="224"/>
                  <a:pt x="187" y="224"/>
                </a:cubicBezTo>
                <a:cubicBezTo>
                  <a:pt x="187" y="208"/>
                  <a:pt x="187" y="208"/>
                  <a:pt x="187" y="208"/>
                </a:cubicBezTo>
                <a:cubicBezTo>
                  <a:pt x="147" y="208"/>
                  <a:pt x="147" y="208"/>
                  <a:pt x="147" y="208"/>
                </a:cubicBezTo>
                <a:cubicBezTo>
                  <a:pt x="147" y="224"/>
                  <a:pt x="147" y="224"/>
                  <a:pt x="147" y="224"/>
                </a:cubicBezTo>
                <a:close/>
                <a:moveTo>
                  <a:pt x="187" y="29"/>
                </a:moveTo>
                <a:cubicBezTo>
                  <a:pt x="187" y="66"/>
                  <a:pt x="187" y="66"/>
                  <a:pt x="187" y="66"/>
                </a:cubicBezTo>
                <a:cubicBezTo>
                  <a:pt x="185" y="66"/>
                  <a:pt x="184" y="66"/>
                  <a:pt x="182" y="67"/>
                </a:cubicBezTo>
                <a:cubicBezTo>
                  <a:pt x="176" y="68"/>
                  <a:pt x="172" y="71"/>
                  <a:pt x="169" y="75"/>
                </a:cubicBezTo>
                <a:cubicBezTo>
                  <a:pt x="167" y="80"/>
                  <a:pt x="166" y="84"/>
                  <a:pt x="167" y="88"/>
                </a:cubicBezTo>
                <a:cubicBezTo>
                  <a:pt x="168" y="93"/>
                  <a:pt x="172" y="97"/>
                  <a:pt x="177" y="98"/>
                </a:cubicBezTo>
                <a:cubicBezTo>
                  <a:pt x="173" y="101"/>
                  <a:pt x="169" y="105"/>
                  <a:pt x="168" y="109"/>
                </a:cubicBezTo>
                <a:cubicBezTo>
                  <a:pt x="166" y="113"/>
                  <a:pt x="165" y="117"/>
                  <a:pt x="167" y="122"/>
                </a:cubicBezTo>
                <a:cubicBezTo>
                  <a:pt x="168" y="126"/>
                  <a:pt x="170" y="130"/>
                  <a:pt x="175" y="133"/>
                </a:cubicBezTo>
                <a:cubicBezTo>
                  <a:pt x="178" y="135"/>
                  <a:pt x="182" y="135"/>
                  <a:pt x="187" y="135"/>
                </a:cubicBezTo>
                <a:cubicBezTo>
                  <a:pt x="187" y="194"/>
                  <a:pt x="187" y="194"/>
                  <a:pt x="187" y="194"/>
                </a:cubicBezTo>
                <a:cubicBezTo>
                  <a:pt x="147" y="194"/>
                  <a:pt x="147" y="194"/>
                  <a:pt x="147" y="194"/>
                </a:cubicBezTo>
                <a:cubicBezTo>
                  <a:pt x="147" y="137"/>
                  <a:pt x="147" y="137"/>
                  <a:pt x="147" y="137"/>
                </a:cubicBezTo>
                <a:cubicBezTo>
                  <a:pt x="148" y="137"/>
                  <a:pt x="148" y="137"/>
                  <a:pt x="148" y="137"/>
                </a:cubicBezTo>
                <a:cubicBezTo>
                  <a:pt x="148" y="125"/>
                  <a:pt x="148" y="125"/>
                  <a:pt x="148" y="125"/>
                </a:cubicBezTo>
                <a:cubicBezTo>
                  <a:pt x="159" y="123"/>
                  <a:pt x="159" y="123"/>
                  <a:pt x="159" y="123"/>
                </a:cubicBezTo>
                <a:cubicBezTo>
                  <a:pt x="158" y="112"/>
                  <a:pt x="158" y="112"/>
                  <a:pt x="158" y="112"/>
                </a:cubicBezTo>
                <a:cubicBezTo>
                  <a:pt x="147" y="115"/>
                  <a:pt x="147" y="115"/>
                  <a:pt x="147" y="115"/>
                </a:cubicBezTo>
                <a:cubicBezTo>
                  <a:pt x="147" y="106"/>
                  <a:pt x="147" y="106"/>
                  <a:pt x="147" y="106"/>
                </a:cubicBezTo>
                <a:cubicBezTo>
                  <a:pt x="147" y="29"/>
                  <a:pt x="147" y="29"/>
                  <a:pt x="147" y="29"/>
                </a:cubicBezTo>
                <a:cubicBezTo>
                  <a:pt x="187" y="29"/>
                  <a:pt x="187" y="29"/>
                  <a:pt x="187" y="29"/>
                </a:cubicBezTo>
                <a:close/>
                <a:moveTo>
                  <a:pt x="187" y="71"/>
                </a:moveTo>
                <a:cubicBezTo>
                  <a:pt x="186" y="70"/>
                  <a:pt x="185" y="70"/>
                  <a:pt x="184" y="70"/>
                </a:cubicBezTo>
                <a:cubicBezTo>
                  <a:pt x="181" y="71"/>
                  <a:pt x="179" y="73"/>
                  <a:pt x="178" y="76"/>
                </a:cubicBezTo>
                <a:cubicBezTo>
                  <a:pt x="177" y="78"/>
                  <a:pt x="177" y="81"/>
                  <a:pt x="178" y="83"/>
                </a:cubicBezTo>
                <a:cubicBezTo>
                  <a:pt x="179" y="88"/>
                  <a:pt x="181" y="91"/>
                  <a:pt x="185" y="93"/>
                </a:cubicBezTo>
                <a:cubicBezTo>
                  <a:pt x="186" y="92"/>
                  <a:pt x="187" y="91"/>
                  <a:pt x="187" y="91"/>
                </a:cubicBezTo>
                <a:cubicBezTo>
                  <a:pt x="187" y="71"/>
                  <a:pt x="187" y="71"/>
                  <a:pt x="187" y="71"/>
                </a:cubicBezTo>
                <a:close/>
                <a:moveTo>
                  <a:pt x="187" y="100"/>
                </a:moveTo>
                <a:cubicBezTo>
                  <a:pt x="187" y="100"/>
                  <a:pt x="186" y="100"/>
                  <a:pt x="186" y="99"/>
                </a:cubicBezTo>
                <a:cubicBezTo>
                  <a:pt x="181" y="104"/>
                  <a:pt x="179" y="110"/>
                  <a:pt x="179" y="116"/>
                </a:cubicBezTo>
                <a:cubicBezTo>
                  <a:pt x="179" y="118"/>
                  <a:pt x="179" y="120"/>
                  <a:pt x="180" y="121"/>
                </a:cubicBezTo>
                <a:cubicBezTo>
                  <a:pt x="180" y="124"/>
                  <a:pt x="182" y="126"/>
                  <a:pt x="183" y="127"/>
                </a:cubicBezTo>
                <a:cubicBezTo>
                  <a:pt x="184" y="128"/>
                  <a:pt x="186" y="128"/>
                  <a:pt x="187" y="128"/>
                </a:cubicBezTo>
                <a:lnTo>
                  <a:pt x="187" y="100"/>
                </a:lnTo>
                <a:close/>
                <a:moveTo>
                  <a:pt x="147" y="0"/>
                </a:moveTo>
                <a:cubicBezTo>
                  <a:pt x="99" y="0"/>
                  <a:pt x="99" y="0"/>
                  <a:pt x="99" y="0"/>
                </a:cubicBezTo>
                <a:cubicBezTo>
                  <a:pt x="99" y="16"/>
                  <a:pt x="99" y="16"/>
                  <a:pt x="99" y="16"/>
                </a:cubicBezTo>
                <a:cubicBezTo>
                  <a:pt x="147" y="16"/>
                  <a:pt x="147" y="16"/>
                  <a:pt x="147" y="16"/>
                </a:cubicBezTo>
                <a:cubicBezTo>
                  <a:pt x="147" y="0"/>
                  <a:pt x="147" y="0"/>
                  <a:pt x="147" y="0"/>
                </a:cubicBezTo>
                <a:close/>
                <a:moveTo>
                  <a:pt x="99" y="224"/>
                </a:moveTo>
                <a:cubicBezTo>
                  <a:pt x="147" y="224"/>
                  <a:pt x="147" y="224"/>
                  <a:pt x="147" y="224"/>
                </a:cubicBezTo>
                <a:cubicBezTo>
                  <a:pt x="147" y="208"/>
                  <a:pt x="147" y="208"/>
                  <a:pt x="147" y="208"/>
                </a:cubicBezTo>
                <a:cubicBezTo>
                  <a:pt x="99" y="208"/>
                  <a:pt x="99" y="208"/>
                  <a:pt x="99" y="208"/>
                </a:cubicBezTo>
                <a:cubicBezTo>
                  <a:pt x="99" y="224"/>
                  <a:pt x="99" y="224"/>
                  <a:pt x="99" y="224"/>
                </a:cubicBezTo>
                <a:close/>
                <a:moveTo>
                  <a:pt x="147" y="29"/>
                </a:moveTo>
                <a:cubicBezTo>
                  <a:pt x="147" y="106"/>
                  <a:pt x="147" y="106"/>
                  <a:pt x="147" y="106"/>
                </a:cubicBezTo>
                <a:cubicBezTo>
                  <a:pt x="147" y="104"/>
                  <a:pt x="147" y="104"/>
                  <a:pt x="147" y="104"/>
                </a:cubicBezTo>
                <a:cubicBezTo>
                  <a:pt x="137" y="107"/>
                  <a:pt x="137" y="107"/>
                  <a:pt x="137" y="107"/>
                </a:cubicBezTo>
                <a:cubicBezTo>
                  <a:pt x="138" y="118"/>
                  <a:pt x="138" y="118"/>
                  <a:pt x="138" y="118"/>
                </a:cubicBezTo>
                <a:cubicBezTo>
                  <a:pt x="127" y="121"/>
                  <a:pt x="127" y="121"/>
                  <a:pt x="127" y="121"/>
                </a:cubicBezTo>
                <a:cubicBezTo>
                  <a:pt x="127" y="131"/>
                  <a:pt x="127" y="131"/>
                  <a:pt x="127" y="131"/>
                </a:cubicBezTo>
                <a:cubicBezTo>
                  <a:pt x="138" y="128"/>
                  <a:pt x="138" y="128"/>
                  <a:pt x="138" y="128"/>
                </a:cubicBezTo>
                <a:cubicBezTo>
                  <a:pt x="138" y="139"/>
                  <a:pt x="138" y="139"/>
                  <a:pt x="138" y="139"/>
                </a:cubicBezTo>
                <a:cubicBezTo>
                  <a:pt x="147" y="137"/>
                  <a:pt x="147" y="137"/>
                  <a:pt x="147" y="137"/>
                </a:cubicBezTo>
                <a:cubicBezTo>
                  <a:pt x="147" y="194"/>
                  <a:pt x="147" y="194"/>
                  <a:pt x="147" y="194"/>
                </a:cubicBezTo>
                <a:cubicBezTo>
                  <a:pt x="99" y="194"/>
                  <a:pt x="99" y="194"/>
                  <a:pt x="99" y="194"/>
                </a:cubicBezTo>
                <a:cubicBezTo>
                  <a:pt x="99" y="157"/>
                  <a:pt x="99" y="157"/>
                  <a:pt x="99" y="157"/>
                </a:cubicBezTo>
                <a:cubicBezTo>
                  <a:pt x="100" y="157"/>
                  <a:pt x="101" y="157"/>
                  <a:pt x="102" y="156"/>
                </a:cubicBezTo>
                <a:cubicBezTo>
                  <a:pt x="109" y="155"/>
                  <a:pt x="113" y="151"/>
                  <a:pt x="117" y="145"/>
                </a:cubicBezTo>
                <a:cubicBezTo>
                  <a:pt x="120" y="139"/>
                  <a:pt x="121" y="132"/>
                  <a:pt x="119" y="124"/>
                </a:cubicBezTo>
                <a:cubicBezTo>
                  <a:pt x="118" y="120"/>
                  <a:pt x="116" y="117"/>
                  <a:pt x="114" y="115"/>
                </a:cubicBezTo>
                <a:cubicBezTo>
                  <a:pt x="112" y="114"/>
                  <a:pt x="111" y="113"/>
                  <a:pt x="109" y="113"/>
                </a:cubicBezTo>
                <a:cubicBezTo>
                  <a:pt x="108" y="112"/>
                  <a:pt x="105" y="113"/>
                  <a:pt x="103" y="113"/>
                </a:cubicBezTo>
                <a:cubicBezTo>
                  <a:pt x="101" y="114"/>
                  <a:pt x="100" y="114"/>
                  <a:pt x="99" y="115"/>
                </a:cubicBezTo>
                <a:cubicBezTo>
                  <a:pt x="99" y="93"/>
                  <a:pt x="99" y="93"/>
                  <a:pt x="99" y="93"/>
                </a:cubicBezTo>
                <a:cubicBezTo>
                  <a:pt x="100" y="93"/>
                  <a:pt x="100" y="93"/>
                  <a:pt x="100" y="93"/>
                </a:cubicBezTo>
                <a:cubicBezTo>
                  <a:pt x="102" y="93"/>
                  <a:pt x="103" y="93"/>
                  <a:pt x="104" y="94"/>
                </a:cubicBezTo>
                <a:cubicBezTo>
                  <a:pt x="105" y="94"/>
                  <a:pt x="106" y="95"/>
                  <a:pt x="106" y="97"/>
                </a:cubicBezTo>
                <a:cubicBezTo>
                  <a:pt x="106" y="98"/>
                  <a:pt x="106" y="99"/>
                  <a:pt x="105" y="100"/>
                </a:cubicBezTo>
                <a:cubicBezTo>
                  <a:pt x="108" y="99"/>
                  <a:pt x="110" y="98"/>
                  <a:pt x="111" y="97"/>
                </a:cubicBezTo>
                <a:cubicBezTo>
                  <a:pt x="112" y="95"/>
                  <a:pt x="112" y="93"/>
                  <a:pt x="111" y="92"/>
                </a:cubicBezTo>
                <a:cubicBezTo>
                  <a:pt x="111" y="90"/>
                  <a:pt x="110" y="89"/>
                  <a:pt x="107" y="88"/>
                </a:cubicBezTo>
                <a:cubicBezTo>
                  <a:pt x="105" y="87"/>
                  <a:pt x="103" y="87"/>
                  <a:pt x="100" y="88"/>
                </a:cubicBezTo>
                <a:cubicBezTo>
                  <a:pt x="99" y="88"/>
                  <a:pt x="99" y="88"/>
                  <a:pt x="99" y="88"/>
                </a:cubicBezTo>
                <a:cubicBezTo>
                  <a:pt x="99" y="29"/>
                  <a:pt x="99" y="29"/>
                  <a:pt x="99" y="29"/>
                </a:cubicBezTo>
                <a:cubicBezTo>
                  <a:pt x="147" y="29"/>
                  <a:pt x="147" y="29"/>
                  <a:pt x="147" y="29"/>
                </a:cubicBezTo>
                <a:close/>
                <a:moveTo>
                  <a:pt x="99" y="150"/>
                </a:moveTo>
                <a:cubicBezTo>
                  <a:pt x="100" y="150"/>
                  <a:pt x="101" y="150"/>
                  <a:pt x="101" y="150"/>
                </a:cubicBezTo>
                <a:cubicBezTo>
                  <a:pt x="105" y="149"/>
                  <a:pt x="107" y="146"/>
                  <a:pt x="109" y="142"/>
                </a:cubicBezTo>
                <a:cubicBezTo>
                  <a:pt x="110" y="137"/>
                  <a:pt x="111" y="133"/>
                  <a:pt x="110" y="129"/>
                </a:cubicBezTo>
                <a:cubicBezTo>
                  <a:pt x="108" y="123"/>
                  <a:pt x="106" y="120"/>
                  <a:pt x="103" y="121"/>
                </a:cubicBezTo>
                <a:cubicBezTo>
                  <a:pt x="101" y="121"/>
                  <a:pt x="100" y="122"/>
                  <a:pt x="99" y="123"/>
                </a:cubicBezTo>
                <a:lnTo>
                  <a:pt x="99" y="150"/>
                </a:lnTo>
                <a:close/>
                <a:moveTo>
                  <a:pt x="99" y="0"/>
                </a:moveTo>
                <a:cubicBezTo>
                  <a:pt x="23" y="0"/>
                  <a:pt x="23" y="0"/>
                  <a:pt x="23" y="0"/>
                </a:cubicBezTo>
                <a:cubicBezTo>
                  <a:pt x="10" y="0"/>
                  <a:pt x="0" y="10"/>
                  <a:pt x="0" y="23"/>
                </a:cubicBezTo>
                <a:cubicBezTo>
                  <a:pt x="0" y="200"/>
                  <a:pt x="0" y="200"/>
                  <a:pt x="0" y="200"/>
                </a:cubicBezTo>
                <a:cubicBezTo>
                  <a:pt x="0" y="213"/>
                  <a:pt x="10" y="224"/>
                  <a:pt x="23" y="224"/>
                </a:cubicBezTo>
                <a:cubicBezTo>
                  <a:pt x="99" y="224"/>
                  <a:pt x="99" y="224"/>
                  <a:pt x="99" y="224"/>
                </a:cubicBezTo>
                <a:cubicBezTo>
                  <a:pt x="99" y="208"/>
                  <a:pt x="99" y="208"/>
                  <a:pt x="99" y="208"/>
                </a:cubicBezTo>
                <a:cubicBezTo>
                  <a:pt x="37" y="208"/>
                  <a:pt x="37" y="208"/>
                  <a:pt x="37" y="208"/>
                </a:cubicBezTo>
                <a:cubicBezTo>
                  <a:pt x="37" y="208"/>
                  <a:pt x="37" y="208"/>
                  <a:pt x="37" y="208"/>
                </a:cubicBezTo>
                <a:cubicBezTo>
                  <a:pt x="26" y="208"/>
                  <a:pt x="17" y="199"/>
                  <a:pt x="17" y="189"/>
                </a:cubicBezTo>
                <a:cubicBezTo>
                  <a:pt x="17" y="35"/>
                  <a:pt x="17" y="35"/>
                  <a:pt x="17" y="35"/>
                </a:cubicBezTo>
                <a:cubicBezTo>
                  <a:pt x="17" y="24"/>
                  <a:pt x="26" y="16"/>
                  <a:pt x="37" y="16"/>
                </a:cubicBezTo>
                <a:cubicBezTo>
                  <a:pt x="99" y="16"/>
                  <a:pt x="99" y="16"/>
                  <a:pt x="99" y="16"/>
                </a:cubicBezTo>
                <a:cubicBezTo>
                  <a:pt x="99" y="0"/>
                  <a:pt x="99" y="0"/>
                  <a:pt x="99" y="0"/>
                </a:cubicBezTo>
                <a:close/>
                <a:moveTo>
                  <a:pt x="99" y="29"/>
                </a:moveTo>
                <a:cubicBezTo>
                  <a:pt x="99" y="88"/>
                  <a:pt x="99" y="88"/>
                  <a:pt x="99" y="88"/>
                </a:cubicBezTo>
                <a:cubicBezTo>
                  <a:pt x="93" y="89"/>
                  <a:pt x="89" y="93"/>
                  <a:pt x="85" y="97"/>
                </a:cubicBezTo>
                <a:cubicBezTo>
                  <a:pt x="82" y="102"/>
                  <a:pt x="80" y="109"/>
                  <a:pt x="79" y="116"/>
                </a:cubicBezTo>
                <a:cubicBezTo>
                  <a:pt x="78" y="120"/>
                  <a:pt x="78" y="124"/>
                  <a:pt x="79" y="129"/>
                </a:cubicBezTo>
                <a:cubicBezTo>
                  <a:pt x="79" y="134"/>
                  <a:pt x="80" y="138"/>
                  <a:pt x="81" y="142"/>
                </a:cubicBezTo>
                <a:cubicBezTo>
                  <a:pt x="81" y="144"/>
                  <a:pt x="81" y="144"/>
                  <a:pt x="81" y="144"/>
                </a:cubicBezTo>
                <a:cubicBezTo>
                  <a:pt x="82" y="146"/>
                  <a:pt x="82" y="148"/>
                  <a:pt x="83" y="150"/>
                </a:cubicBezTo>
                <a:cubicBezTo>
                  <a:pt x="86" y="156"/>
                  <a:pt x="92" y="158"/>
                  <a:pt x="99" y="157"/>
                </a:cubicBezTo>
                <a:cubicBezTo>
                  <a:pt x="99" y="194"/>
                  <a:pt x="99" y="194"/>
                  <a:pt x="99" y="194"/>
                </a:cubicBezTo>
                <a:cubicBezTo>
                  <a:pt x="46" y="194"/>
                  <a:pt x="46" y="194"/>
                  <a:pt x="46" y="194"/>
                </a:cubicBezTo>
                <a:cubicBezTo>
                  <a:pt x="37" y="194"/>
                  <a:pt x="30" y="187"/>
                  <a:pt x="30" y="179"/>
                </a:cubicBezTo>
                <a:cubicBezTo>
                  <a:pt x="30" y="45"/>
                  <a:pt x="30" y="45"/>
                  <a:pt x="30" y="45"/>
                </a:cubicBezTo>
                <a:cubicBezTo>
                  <a:pt x="30" y="36"/>
                  <a:pt x="37" y="29"/>
                  <a:pt x="46" y="29"/>
                </a:cubicBezTo>
                <a:cubicBezTo>
                  <a:pt x="99" y="29"/>
                  <a:pt x="99" y="29"/>
                  <a:pt x="99" y="29"/>
                </a:cubicBezTo>
                <a:close/>
                <a:moveTo>
                  <a:pt x="99" y="93"/>
                </a:moveTo>
                <a:cubicBezTo>
                  <a:pt x="99" y="115"/>
                  <a:pt x="99" y="115"/>
                  <a:pt x="99" y="115"/>
                </a:cubicBezTo>
                <a:cubicBezTo>
                  <a:pt x="98" y="115"/>
                  <a:pt x="97" y="116"/>
                  <a:pt x="96" y="118"/>
                </a:cubicBezTo>
                <a:cubicBezTo>
                  <a:pt x="94" y="120"/>
                  <a:pt x="93" y="122"/>
                  <a:pt x="94" y="125"/>
                </a:cubicBezTo>
                <a:cubicBezTo>
                  <a:pt x="94" y="127"/>
                  <a:pt x="95" y="128"/>
                  <a:pt x="97" y="129"/>
                </a:cubicBezTo>
                <a:cubicBezTo>
                  <a:pt x="97" y="127"/>
                  <a:pt x="98" y="125"/>
                  <a:pt x="99" y="123"/>
                </a:cubicBezTo>
                <a:cubicBezTo>
                  <a:pt x="99" y="150"/>
                  <a:pt x="99" y="150"/>
                  <a:pt x="99" y="150"/>
                </a:cubicBezTo>
                <a:cubicBezTo>
                  <a:pt x="98" y="150"/>
                  <a:pt x="97" y="149"/>
                  <a:pt x="96" y="149"/>
                </a:cubicBezTo>
                <a:cubicBezTo>
                  <a:pt x="95" y="148"/>
                  <a:pt x="94" y="146"/>
                  <a:pt x="93" y="142"/>
                </a:cubicBezTo>
                <a:cubicBezTo>
                  <a:pt x="92" y="140"/>
                  <a:pt x="92" y="137"/>
                  <a:pt x="91" y="133"/>
                </a:cubicBezTo>
                <a:cubicBezTo>
                  <a:pt x="91" y="128"/>
                  <a:pt x="90" y="124"/>
                  <a:pt x="90" y="119"/>
                </a:cubicBezTo>
                <a:cubicBezTo>
                  <a:pt x="90" y="111"/>
                  <a:pt x="91" y="104"/>
                  <a:pt x="93" y="100"/>
                </a:cubicBezTo>
                <a:cubicBezTo>
                  <a:pt x="95" y="97"/>
                  <a:pt x="97" y="94"/>
                  <a:pt x="99" y="93"/>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17" name="Freeform 79"/>
          <p:cNvSpPr>
            <a:spLocks noEditPoints="1"/>
          </p:cNvSpPr>
          <p:nvPr/>
        </p:nvSpPr>
        <p:spPr bwMode="auto">
          <a:xfrm>
            <a:off x="5950626" y="2699847"/>
            <a:ext cx="169025" cy="234492"/>
          </a:xfrm>
          <a:custGeom>
            <a:avLst/>
            <a:gdLst>
              <a:gd name="T0" fmla="*/ 87 w 103"/>
              <a:gd name="T1" fmla="*/ 88 h 143"/>
              <a:gd name="T2" fmla="*/ 103 w 103"/>
              <a:gd name="T3" fmla="*/ 112 h 143"/>
              <a:gd name="T4" fmla="*/ 102 w 103"/>
              <a:gd name="T5" fmla="*/ 143 h 143"/>
              <a:gd name="T6" fmla="*/ 87 w 103"/>
              <a:gd name="T7" fmla="*/ 137 h 143"/>
              <a:gd name="T8" fmla="*/ 87 w 103"/>
              <a:gd name="T9" fmla="*/ 134 h 143"/>
              <a:gd name="T10" fmla="*/ 91 w 103"/>
              <a:gd name="T11" fmla="*/ 136 h 143"/>
              <a:gd name="T12" fmla="*/ 100 w 103"/>
              <a:gd name="T13" fmla="*/ 130 h 143"/>
              <a:gd name="T14" fmla="*/ 100 w 103"/>
              <a:gd name="T15" fmla="*/ 113 h 143"/>
              <a:gd name="T16" fmla="*/ 100 w 103"/>
              <a:gd name="T17" fmla="*/ 113 h 143"/>
              <a:gd name="T18" fmla="*/ 99 w 103"/>
              <a:gd name="T19" fmla="*/ 111 h 143"/>
              <a:gd name="T20" fmla="*/ 92 w 103"/>
              <a:gd name="T21" fmla="*/ 110 h 143"/>
              <a:gd name="T22" fmla="*/ 90 w 103"/>
              <a:gd name="T23" fmla="*/ 116 h 143"/>
              <a:gd name="T24" fmla="*/ 87 w 103"/>
              <a:gd name="T25" fmla="*/ 115 h 143"/>
              <a:gd name="T26" fmla="*/ 87 w 103"/>
              <a:gd name="T27" fmla="*/ 88 h 143"/>
              <a:gd name="T28" fmla="*/ 73 w 103"/>
              <a:gd name="T29" fmla="*/ 132 h 143"/>
              <a:gd name="T30" fmla="*/ 32 w 103"/>
              <a:gd name="T31" fmla="*/ 70 h 143"/>
              <a:gd name="T32" fmla="*/ 28 w 103"/>
              <a:gd name="T33" fmla="*/ 68 h 143"/>
              <a:gd name="T34" fmla="*/ 28 w 103"/>
              <a:gd name="T35" fmla="*/ 67 h 143"/>
              <a:gd name="T36" fmla="*/ 28 w 103"/>
              <a:gd name="T37" fmla="*/ 63 h 143"/>
              <a:gd name="T38" fmla="*/ 29 w 103"/>
              <a:gd name="T39" fmla="*/ 65 h 143"/>
              <a:gd name="T40" fmla="*/ 34 w 103"/>
              <a:gd name="T41" fmla="*/ 66 h 143"/>
              <a:gd name="T42" fmla="*/ 41 w 103"/>
              <a:gd name="T43" fmla="*/ 61 h 143"/>
              <a:gd name="T44" fmla="*/ 41 w 103"/>
              <a:gd name="T45" fmla="*/ 61 h 143"/>
              <a:gd name="T46" fmla="*/ 37 w 103"/>
              <a:gd name="T47" fmla="*/ 59 h 143"/>
              <a:gd name="T48" fmla="*/ 28 w 103"/>
              <a:gd name="T49" fmla="*/ 45 h 143"/>
              <a:gd name="T50" fmla="*/ 28 w 103"/>
              <a:gd name="T51" fmla="*/ 26 h 143"/>
              <a:gd name="T52" fmla="*/ 39 w 103"/>
              <a:gd name="T53" fmla="*/ 19 h 143"/>
              <a:gd name="T54" fmla="*/ 44 w 103"/>
              <a:gd name="T55" fmla="*/ 21 h 143"/>
              <a:gd name="T56" fmla="*/ 61 w 103"/>
              <a:gd name="T57" fmla="*/ 46 h 143"/>
              <a:gd name="T58" fmla="*/ 61 w 103"/>
              <a:gd name="T59" fmla="*/ 50 h 143"/>
              <a:gd name="T60" fmla="*/ 87 w 103"/>
              <a:gd name="T61" fmla="*/ 88 h 143"/>
              <a:gd name="T62" fmla="*/ 87 w 103"/>
              <a:gd name="T63" fmla="*/ 115 h 143"/>
              <a:gd name="T64" fmla="*/ 84 w 103"/>
              <a:gd name="T65" fmla="*/ 116 h 143"/>
              <a:gd name="T66" fmla="*/ 82 w 103"/>
              <a:gd name="T67" fmla="*/ 122 h 143"/>
              <a:gd name="T68" fmla="*/ 75 w 103"/>
              <a:gd name="T69" fmla="*/ 121 h 143"/>
              <a:gd name="T70" fmla="*/ 74 w 103"/>
              <a:gd name="T71" fmla="*/ 128 h 143"/>
              <a:gd name="T72" fmla="*/ 75 w 103"/>
              <a:gd name="T73" fmla="*/ 130 h 143"/>
              <a:gd name="T74" fmla="*/ 87 w 103"/>
              <a:gd name="T75" fmla="*/ 134 h 143"/>
              <a:gd name="T76" fmla="*/ 87 w 103"/>
              <a:gd name="T77" fmla="*/ 137 h 143"/>
              <a:gd name="T78" fmla="*/ 73 w 103"/>
              <a:gd name="T79" fmla="*/ 132 h 143"/>
              <a:gd name="T80" fmla="*/ 28 w 103"/>
              <a:gd name="T81" fmla="*/ 4 h 143"/>
              <a:gd name="T82" fmla="*/ 28 w 103"/>
              <a:gd name="T83" fmla="*/ 24 h 143"/>
              <a:gd name="T84" fmla="*/ 36 w 103"/>
              <a:gd name="T85" fmla="*/ 15 h 143"/>
              <a:gd name="T86" fmla="*/ 32 w 103"/>
              <a:gd name="T87" fmla="*/ 8 h 143"/>
              <a:gd name="T88" fmla="*/ 28 w 103"/>
              <a:gd name="T89" fmla="*/ 4 h 143"/>
              <a:gd name="T90" fmla="*/ 28 w 103"/>
              <a:gd name="T91" fmla="*/ 67 h 143"/>
              <a:gd name="T92" fmla="*/ 11 w 103"/>
              <a:gd name="T93" fmla="*/ 43 h 143"/>
              <a:gd name="T94" fmla="*/ 11 w 103"/>
              <a:gd name="T95" fmla="*/ 37 h 143"/>
              <a:gd name="T96" fmla="*/ 5 w 103"/>
              <a:gd name="T97" fmla="*/ 27 h 143"/>
              <a:gd name="T98" fmla="*/ 9 w 103"/>
              <a:gd name="T99" fmla="*/ 4 h 143"/>
              <a:gd name="T100" fmla="*/ 28 w 103"/>
              <a:gd name="T101" fmla="*/ 4 h 143"/>
              <a:gd name="T102" fmla="*/ 28 w 103"/>
              <a:gd name="T103" fmla="*/ 24 h 143"/>
              <a:gd name="T104" fmla="*/ 21 w 103"/>
              <a:gd name="T105" fmla="*/ 31 h 143"/>
              <a:gd name="T106" fmla="*/ 28 w 103"/>
              <a:gd name="T107" fmla="*/ 26 h 143"/>
              <a:gd name="T108" fmla="*/ 28 w 103"/>
              <a:gd name="T109" fmla="*/ 45 h 143"/>
              <a:gd name="T110" fmla="*/ 22 w 103"/>
              <a:gd name="T111" fmla="*/ 37 h 143"/>
              <a:gd name="T112" fmla="*/ 22 w 103"/>
              <a:gd name="T113" fmla="*/ 33 h 143"/>
              <a:gd name="T114" fmla="*/ 15 w 103"/>
              <a:gd name="T115" fmla="*/ 37 h 143"/>
              <a:gd name="T116" fmla="*/ 14 w 103"/>
              <a:gd name="T117" fmla="*/ 43 h 143"/>
              <a:gd name="T118" fmla="*/ 28 w 103"/>
              <a:gd name="T119" fmla="*/ 63 h 143"/>
              <a:gd name="T120" fmla="*/ 28 w 103"/>
              <a:gd name="T121" fmla="*/ 6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 h="143">
                <a:moveTo>
                  <a:pt x="87" y="88"/>
                </a:moveTo>
                <a:cubicBezTo>
                  <a:pt x="103" y="112"/>
                  <a:pt x="103" y="112"/>
                  <a:pt x="103" y="112"/>
                </a:cubicBezTo>
                <a:cubicBezTo>
                  <a:pt x="102" y="143"/>
                  <a:pt x="102" y="143"/>
                  <a:pt x="102" y="143"/>
                </a:cubicBezTo>
                <a:cubicBezTo>
                  <a:pt x="87" y="137"/>
                  <a:pt x="87" y="137"/>
                  <a:pt x="87" y="137"/>
                </a:cubicBezTo>
                <a:cubicBezTo>
                  <a:pt x="87" y="134"/>
                  <a:pt x="87" y="134"/>
                  <a:pt x="87" y="134"/>
                </a:cubicBezTo>
                <a:cubicBezTo>
                  <a:pt x="91" y="136"/>
                  <a:pt x="91" y="136"/>
                  <a:pt x="91" y="136"/>
                </a:cubicBezTo>
                <a:cubicBezTo>
                  <a:pt x="100" y="130"/>
                  <a:pt x="100" y="130"/>
                  <a:pt x="100" y="130"/>
                </a:cubicBezTo>
                <a:cubicBezTo>
                  <a:pt x="100" y="113"/>
                  <a:pt x="100" y="113"/>
                  <a:pt x="100" y="113"/>
                </a:cubicBezTo>
                <a:cubicBezTo>
                  <a:pt x="100" y="113"/>
                  <a:pt x="100" y="113"/>
                  <a:pt x="100" y="113"/>
                </a:cubicBezTo>
                <a:cubicBezTo>
                  <a:pt x="99" y="111"/>
                  <a:pt x="99" y="111"/>
                  <a:pt x="99" y="111"/>
                </a:cubicBezTo>
                <a:cubicBezTo>
                  <a:pt x="98" y="109"/>
                  <a:pt x="95" y="108"/>
                  <a:pt x="92" y="110"/>
                </a:cubicBezTo>
                <a:cubicBezTo>
                  <a:pt x="90" y="111"/>
                  <a:pt x="89" y="114"/>
                  <a:pt x="90" y="116"/>
                </a:cubicBezTo>
                <a:cubicBezTo>
                  <a:pt x="89" y="115"/>
                  <a:pt x="88" y="115"/>
                  <a:pt x="87" y="115"/>
                </a:cubicBezTo>
                <a:lnTo>
                  <a:pt x="87" y="88"/>
                </a:lnTo>
                <a:close/>
                <a:moveTo>
                  <a:pt x="73" y="132"/>
                </a:moveTo>
                <a:cubicBezTo>
                  <a:pt x="32" y="70"/>
                  <a:pt x="32" y="70"/>
                  <a:pt x="32" y="70"/>
                </a:cubicBezTo>
                <a:cubicBezTo>
                  <a:pt x="30" y="70"/>
                  <a:pt x="29" y="69"/>
                  <a:pt x="28" y="68"/>
                </a:cubicBezTo>
                <a:cubicBezTo>
                  <a:pt x="28" y="67"/>
                  <a:pt x="28" y="67"/>
                  <a:pt x="28" y="67"/>
                </a:cubicBezTo>
                <a:cubicBezTo>
                  <a:pt x="28" y="63"/>
                  <a:pt x="28" y="63"/>
                  <a:pt x="28" y="63"/>
                </a:cubicBezTo>
                <a:cubicBezTo>
                  <a:pt x="29" y="65"/>
                  <a:pt x="29" y="65"/>
                  <a:pt x="29" y="65"/>
                </a:cubicBezTo>
                <a:cubicBezTo>
                  <a:pt x="30" y="67"/>
                  <a:pt x="33" y="67"/>
                  <a:pt x="34" y="66"/>
                </a:cubicBezTo>
                <a:cubicBezTo>
                  <a:pt x="41" y="61"/>
                  <a:pt x="41" y="61"/>
                  <a:pt x="41" y="61"/>
                </a:cubicBezTo>
                <a:cubicBezTo>
                  <a:pt x="41" y="61"/>
                  <a:pt x="41" y="61"/>
                  <a:pt x="41" y="61"/>
                </a:cubicBezTo>
                <a:cubicBezTo>
                  <a:pt x="40" y="61"/>
                  <a:pt x="38" y="61"/>
                  <a:pt x="37" y="59"/>
                </a:cubicBezTo>
                <a:cubicBezTo>
                  <a:pt x="28" y="45"/>
                  <a:pt x="28" y="45"/>
                  <a:pt x="28" y="45"/>
                </a:cubicBezTo>
                <a:cubicBezTo>
                  <a:pt x="28" y="26"/>
                  <a:pt x="28" y="26"/>
                  <a:pt x="28" y="26"/>
                </a:cubicBezTo>
                <a:cubicBezTo>
                  <a:pt x="39" y="19"/>
                  <a:pt x="39" y="19"/>
                  <a:pt x="39" y="19"/>
                </a:cubicBezTo>
                <a:cubicBezTo>
                  <a:pt x="41" y="18"/>
                  <a:pt x="43" y="19"/>
                  <a:pt x="44" y="21"/>
                </a:cubicBezTo>
                <a:cubicBezTo>
                  <a:pt x="61" y="46"/>
                  <a:pt x="61" y="46"/>
                  <a:pt x="61" y="46"/>
                </a:cubicBezTo>
                <a:cubicBezTo>
                  <a:pt x="62" y="47"/>
                  <a:pt x="62" y="49"/>
                  <a:pt x="61" y="50"/>
                </a:cubicBezTo>
                <a:cubicBezTo>
                  <a:pt x="87" y="88"/>
                  <a:pt x="87" y="88"/>
                  <a:pt x="87" y="88"/>
                </a:cubicBezTo>
                <a:cubicBezTo>
                  <a:pt x="87" y="115"/>
                  <a:pt x="87" y="115"/>
                  <a:pt x="87" y="115"/>
                </a:cubicBezTo>
                <a:cubicBezTo>
                  <a:pt x="86" y="115"/>
                  <a:pt x="85" y="115"/>
                  <a:pt x="84" y="116"/>
                </a:cubicBezTo>
                <a:cubicBezTo>
                  <a:pt x="82" y="117"/>
                  <a:pt x="81" y="120"/>
                  <a:pt x="82" y="122"/>
                </a:cubicBezTo>
                <a:cubicBezTo>
                  <a:pt x="80" y="120"/>
                  <a:pt x="77" y="120"/>
                  <a:pt x="75" y="121"/>
                </a:cubicBezTo>
                <a:cubicBezTo>
                  <a:pt x="73" y="123"/>
                  <a:pt x="72" y="126"/>
                  <a:pt x="74" y="128"/>
                </a:cubicBezTo>
                <a:cubicBezTo>
                  <a:pt x="75" y="130"/>
                  <a:pt x="75" y="130"/>
                  <a:pt x="75" y="130"/>
                </a:cubicBezTo>
                <a:cubicBezTo>
                  <a:pt x="87" y="134"/>
                  <a:pt x="87" y="134"/>
                  <a:pt x="87" y="134"/>
                </a:cubicBezTo>
                <a:cubicBezTo>
                  <a:pt x="87" y="137"/>
                  <a:pt x="87" y="137"/>
                  <a:pt x="87" y="137"/>
                </a:cubicBezTo>
                <a:cubicBezTo>
                  <a:pt x="73" y="132"/>
                  <a:pt x="73" y="132"/>
                  <a:pt x="73" y="132"/>
                </a:cubicBezTo>
                <a:close/>
                <a:moveTo>
                  <a:pt x="28" y="4"/>
                </a:moveTo>
                <a:cubicBezTo>
                  <a:pt x="28" y="24"/>
                  <a:pt x="28" y="24"/>
                  <a:pt x="28" y="24"/>
                </a:cubicBezTo>
                <a:cubicBezTo>
                  <a:pt x="36" y="15"/>
                  <a:pt x="36" y="15"/>
                  <a:pt x="36" y="15"/>
                </a:cubicBezTo>
                <a:cubicBezTo>
                  <a:pt x="32" y="8"/>
                  <a:pt x="32" y="8"/>
                  <a:pt x="32" y="8"/>
                </a:cubicBezTo>
                <a:cubicBezTo>
                  <a:pt x="31" y="7"/>
                  <a:pt x="29" y="5"/>
                  <a:pt x="28" y="4"/>
                </a:cubicBezTo>
                <a:close/>
                <a:moveTo>
                  <a:pt x="28" y="67"/>
                </a:moveTo>
                <a:cubicBezTo>
                  <a:pt x="11" y="43"/>
                  <a:pt x="11" y="43"/>
                  <a:pt x="11" y="43"/>
                </a:cubicBezTo>
                <a:cubicBezTo>
                  <a:pt x="10" y="41"/>
                  <a:pt x="10" y="38"/>
                  <a:pt x="11" y="37"/>
                </a:cubicBezTo>
                <a:cubicBezTo>
                  <a:pt x="5" y="27"/>
                  <a:pt x="5" y="27"/>
                  <a:pt x="5" y="27"/>
                </a:cubicBezTo>
                <a:cubicBezTo>
                  <a:pt x="0" y="19"/>
                  <a:pt x="2" y="9"/>
                  <a:pt x="9" y="4"/>
                </a:cubicBezTo>
                <a:cubicBezTo>
                  <a:pt x="15" y="0"/>
                  <a:pt x="22" y="0"/>
                  <a:pt x="28" y="4"/>
                </a:cubicBezTo>
                <a:cubicBezTo>
                  <a:pt x="28" y="24"/>
                  <a:pt x="28" y="24"/>
                  <a:pt x="28" y="24"/>
                </a:cubicBezTo>
                <a:cubicBezTo>
                  <a:pt x="21" y="31"/>
                  <a:pt x="21" y="31"/>
                  <a:pt x="21" y="31"/>
                </a:cubicBezTo>
                <a:cubicBezTo>
                  <a:pt x="28" y="26"/>
                  <a:pt x="28" y="26"/>
                  <a:pt x="28" y="26"/>
                </a:cubicBezTo>
                <a:cubicBezTo>
                  <a:pt x="28" y="45"/>
                  <a:pt x="28" y="45"/>
                  <a:pt x="28" y="45"/>
                </a:cubicBezTo>
                <a:cubicBezTo>
                  <a:pt x="22" y="37"/>
                  <a:pt x="22" y="37"/>
                  <a:pt x="22" y="37"/>
                </a:cubicBezTo>
                <a:cubicBezTo>
                  <a:pt x="21" y="36"/>
                  <a:pt x="21" y="34"/>
                  <a:pt x="22" y="33"/>
                </a:cubicBezTo>
                <a:cubicBezTo>
                  <a:pt x="15" y="37"/>
                  <a:pt x="15" y="37"/>
                  <a:pt x="15" y="37"/>
                </a:cubicBezTo>
                <a:cubicBezTo>
                  <a:pt x="14" y="39"/>
                  <a:pt x="13" y="41"/>
                  <a:pt x="14" y="43"/>
                </a:cubicBezTo>
                <a:cubicBezTo>
                  <a:pt x="28" y="63"/>
                  <a:pt x="28" y="63"/>
                  <a:pt x="28" y="63"/>
                </a:cubicBezTo>
                <a:lnTo>
                  <a:pt x="28" y="67"/>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23" name="Freeform 85"/>
          <p:cNvSpPr>
            <a:spLocks noEditPoints="1"/>
          </p:cNvSpPr>
          <p:nvPr/>
        </p:nvSpPr>
        <p:spPr bwMode="auto">
          <a:xfrm>
            <a:off x="5908965" y="2093976"/>
            <a:ext cx="334479" cy="119032"/>
          </a:xfrm>
          <a:custGeom>
            <a:avLst/>
            <a:gdLst>
              <a:gd name="T0" fmla="*/ 142 w 205"/>
              <a:gd name="T1" fmla="*/ 5 h 73"/>
              <a:gd name="T2" fmla="*/ 157 w 205"/>
              <a:gd name="T3" fmla="*/ 2 h 73"/>
              <a:gd name="T4" fmla="*/ 164 w 205"/>
              <a:gd name="T5" fmla="*/ 5 h 73"/>
              <a:gd name="T6" fmla="*/ 179 w 205"/>
              <a:gd name="T7" fmla="*/ 2 h 73"/>
              <a:gd name="T8" fmla="*/ 202 w 205"/>
              <a:gd name="T9" fmla="*/ 18 h 73"/>
              <a:gd name="T10" fmla="*/ 187 w 205"/>
              <a:gd name="T11" fmla="*/ 42 h 73"/>
              <a:gd name="T12" fmla="*/ 177 w 205"/>
              <a:gd name="T13" fmla="*/ 43 h 73"/>
              <a:gd name="T14" fmla="*/ 166 w 205"/>
              <a:gd name="T15" fmla="*/ 18 h 73"/>
              <a:gd name="T16" fmla="*/ 172 w 205"/>
              <a:gd name="T17" fmla="*/ 45 h 73"/>
              <a:gd name="T18" fmla="*/ 167 w 205"/>
              <a:gd name="T19" fmla="*/ 50 h 73"/>
              <a:gd name="T20" fmla="*/ 142 w 205"/>
              <a:gd name="T21" fmla="*/ 55 h 73"/>
              <a:gd name="T22" fmla="*/ 142 w 205"/>
              <a:gd name="T23" fmla="*/ 20 h 73"/>
              <a:gd name="T24" fmla="*/ 158 w 205"/>
              <a:gd name="T25" fmla="*/ 17 h 73"/>
              <a:gd name="T26" fmla="*/ 163 w 205"/>
              <a:gd name="T27" fmla="*/ 19 h 73"/>
              <a:gd name="T28" fmla="*/ 161 w 205"/>
              <a:gd name="T29" fmla="*/ 9 h 73"/>
              <a:gd name="T30" fmla="*/ 155 w 205"/>
              <a:gd name="T31" fmla="*/ 5 h 73"/>
              <a:gd name="T32" fmla="*/ 142 w 205"/>
              <a:gd name="T33" fmla="*/ 8 h 73"/>
              <a:gd name="T34" fmla="*/ 142 w 205"/>
              <a:gd name="T35" fmla="*/ 5 h 73"/>
              <a:gd name="T36" fmla="*/ 28 w 205"/>
              <a:gd name="T37" fmla="*/ 30 h 73"/>
              <a:gd name="T38" fmla="*/ 116 w 205"/>
              <a:gd name="T39" fmla="*/ 13 h 73"/>
              <a:gd name="T40" fmla="*/ 121 w 205"/>
              <a:gd name="T41" fmla="*/ 9 h 73"/>
              <a:gd name="T42" fmla="*/ 142 w 205"/>
              <a:gd name="T43" fmla="*/ 5 h 73"/>
              <a:gd name="T44" fmla="*/ 142 w 205"/>
              <a:gd name="T45" fmla="*/ 8 h 73"/>
              <a:gd name="T46" fmla="*/ 124 w 205"/>
              <a:gd name="T47" fmla="*/ 11 h 73"/>
              <a:gd name="T48" fmla="*/ 120 w 205"/>
              <a:gd name="T49" fmla="*/ 17 h 73"/>
              <a:gd name="T50" fmla="*/ 122 w 205"/>
              <a:gd name="T51" fmla="*/ 28 h 73"/>
              <a:gd name="T52" fmla="*/ 122 w 205"/>
              <a:gd name="T53" fmla="*/ 28 h 73"/>
              <a:gd name="T54" fmla="*/ 126 w 205"/>
              <a:gd name="T55" fmla="*/ 24 h 73"/>
              <a:gd name="T56" fmla="*/ 142 w 205"/>
              <a:gd name="T57" fmla="*/ 20 h 73"/>
              <a:gd name="T58" fmla="*/ 142 w 205"/>
              <a:gd name="T59" fmla="*/ 55 h 73"/>
              <a:gd name="T60" fmla="*/ 130 w 205"/>
              <a:gd name="T61" fmla="*/ 57 h 73"/>
              <a:gd name="T62" fmla="*/ 125 w 205"/>
              <a:gd name="T63" fmla="*/ 56 h 73"/>
              <a:gd name="T64" fmla="*/ 35 w 205"/>
              <a:gd name="T65" fmla="*/ 73 h 73"/>
              <a:gd name="T66" fmla="*/ 28 w 205"/>
              <a:gd name="T67" fmla="*/ 70 h 73"/>
              <a:gd name="T68" fmla="*/ 28 w 205"/>
              <a:gd name="T69" fmla="*/ 67 h 73"/>
              <a:gd name="T70" fmla="*/ 35 w 205"/>
              <a:gd name="T71" fmla="*/ 70 h 73"/>
              <a:gd name="T72" fmla="*/ 35 w 205"/>
              <a:gd name="T73" fmla="*/ 70 h 73"/>
              <a:gd name="T74" fmla="*/ 37 w 205"/>
              <a:gd name="T75" fmla="*/ 70 h 73"/>
              <a:gd name="T76" fmla="*/ 42 w 205"/>
              <a:gd name="T77" fmla="*/ 62 h 73"/>
              <a:gd name="T78" fmla="*/ 36 w 205"/>
              <a:gd name="T79" fmla="*/ 57 h 73"/>
              <a:gd name="T80" fmla="*/ 40 w 205"/>
              <a:gd name="T81" fmla="*/ 50 h 73"/>
              <a:gd name="T82" fmla="*/ 34 w 205"/>
              <a:gd name="T83" fmla="*/ 45 h 73"/>
              <a:gd name="T84" fmla="*/ 37 w 205"/>
              <a:gd name="T85" fmla="*/ 38 h 73"/>
              <a:gd name="T86" fmla="*/ 30 w 205"/>
              <a:gd name="T87" fmla="*/ 33 h 73"/>
              <a:gd name="T88" fmla="*/ 28 w 205"/>
              <a:gd name="T89" fmla="*/ 33 h 73"/>
              <a:gd name="T90" fmla="*/ 28 w 205"/>
              <a:gd name="T91" fmla="*/ 34 h 73"/>
              <a:gd name="T92" fmla="*/ 28 w 205"/>
              <a:gd name="T93" fmla="*/ 30 h 73"/>
              <a:gd name="T94" fmla="*/ 26 w 205"/>
              <a:gd name="T95" fmla="*/ 31 h 73"/>
              <a:gd name="T96" fmla="*/ 28 w 205"/>
              <a:gd name="T97" fmla="*/ 30 h 73"/>
              <a:gd name="T98" fmla="*/ 28 w 205"/>
              <a:gd name="T99" fmla="*/ 34 h 73"/>
              <a:gd name="T100" fmla="*/ 13 w 205"/>
              <a:gd name="T101" fmla="*/ 49 h 73"/>
              <a:gd name="T102" fmla="*/ 15 w 205"/>
              <a:gd name="T103" fmla="*/ 62 h 73"/>
              <a:gd name="T104" fmla="*/ 28 w 205"/>
              <a:gd name="T105" fmla="*/ 67 h 73"/>
              <a:gd name="T106" fmla="*/ 28 w 205"/>
              <a:gd name="T107" fmla="*/ 70 h 73"/>
              <a:gd name="T108" fmla="*/ 0 w 205"/>
              <a:gd name="T109" fmla="*/ 58 h 73"/>
              <a:gd name="T110" fmla="*/ 26 w 205"/>
              <a:gd name="T111" fmla="*/ 3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5" h="73">
                <a:moveTo>
                  <a:pt x="142" y="5"/>
                </a:moveTo>
                <a:cubicBezTo>
                  <a:pt x="157" y="2"/>
                  <a:pt x="157" y="2"/>
                  <a:pt x="157" y="2"/>
                </a:cubicBezTo>
                <a:cubicBezTo>
                  <a:pt x="160" y="1"/>
                  <a:pt x="163" y="3"/>
                  <a:pt x="164" y="5"/>
                </a:cubicBezTo>
                <a:cubicBezTo>
                  <a:pt x="179" y="2"/>
                  <a:pt x="179" y="2"/>
                  <a:pt x="179" y="2"/>
                </a:cubicBezTo>
                <a:cubicBezTo>
                  <a:pt x="190" y="0"/>
                  <a:pt x="200" y="7"/>
                  <a:pt x="202" y="18"/>
                </a:cubicBezTo>
                <a:cubicBezTo>
                  <a:pt x="205" y="29"/>
                  <a:pt x="197" y="39"/>
                  <a:pt x="187" y="42"/>
                </a:cubicBezTo>
                <a:cubicBezTo>
                  <a:pt x="177" y="43"/>
                  <a:pt x="177" y="43"/>
                  <a:pt x="177" y="43"/>
                </a:cubicBezTo>
                <a:cubicBezTo>
                  <a:pt x="166" y="18"/>
                  <a:pt x="166" y="18"/>
                  <a:pt x="166" y="18"/>
                </a:cubicBezTo>
                <a:cubicBezTo>
                  <a:pt x="172" y="45"/>
                  <a:pt x="172" y="45"/>
                  <a:pt x="172" y="45"/>
                </a:cubicBezTo>
                <a:cubicBezTo>
                  <a:pt x="172" y="47"/>
                  <a:pt x="170" y="50"/>
                  <a:pt x="167" y="50"/>
                </a:cubicBezTo>
                <a:cubicBezTo>
                  <a:pt x="142" y="55"/>
                  <a:pt x="142" y="55"/>
                  <a:pt x="142" y="55"/>
                </a:cubicBezTo>
                <a:cubicBezTo>
                  <a:pt x="142" y="20"/>
                  <a:pt x="142" y="20"/>
                  <a:pt x="142" y="20"/>
                </a:cubicBezTo>
                <a:cubicBezTo>
                  <a:pt x="158" y="17"/>
                  <a:pt x="158" y="17"/>
                  <a:pt x="158" y="17"/>
                </a:cubicBezTo>
                <a:cubicBezTo>
                  <a:pt x="160" y="17"/>
                  <a:pt x="162" y="18"/>
                  <a:pt x="163" y="19"/>
                </a:cubicBezTo>
                <a:cubicBezTo>
                  <a:pt x="161" y="9"/>
                  <a:pt x="161" y="9"/>
                  <a:pt x="161" y="9"/>
                </a:cubicBezTo>
                <a:cubicBezTo>
                  <a:pt x="161" y="6"/>
                  <a:pt x="158" y="5"/>
                  <a:pt x="155" y="5"/>
                </a:cubicBezTo>
                <a:cubicBezTo>
                  <a:pt x="142" y="8"/>
                  <a:pt x="142" y="8"/>
                  <a:pt x="142" y="8"/>
                </a:cubicBezTo>
                <a:lnTo>
                  <a:pt x="142" y="5"/>
                </a:lnTo>
                <a:close/>
                <a:moveTo>
                  <a:pt x="28" y="30"/>
                </a:moveTo>
                <a:cubicBezTo>
                  <a:pt x="116" y="13"/>
                  <a:pt x="116" y="13"/>
                  <a:pt x="116" y="13"/>
                </a:cubicBezTo>
                <a:cubicBezTo>
                  <a:pt x="117" y="11"/>
                  <a:pt x="119" y="9"/>
                  <a:pt x="121" y="9"/>
                </a:cubicBezTo>
                <a:cubicBezTo>
                  <a:pt x="142" y="5"/>
                  <a:pt x="142" y="5"/>
                  <a:pt x="142" y="5"/>
                </a:cubicBezTo>
                <a:cubicBezTo>
                  <a:pt x="142" y="8"/>
                  <a:pt x="142" y="8"/>
                  <a:pt x="142" y="8"/>
                </a:cubicBezTo>
                <a:cubicBezTo>
                  <a:pt x="124" y="11"/>
                  <a:pt x="124" y="11"/>
                  <a:pt x="124" y="11"/>
                </a:cubicBezTo>
                <a:cubicBezTo>
                  <a:pt x="121" y="12"/>
                  <a:pt x="119" y="15"/>
                  <a:pt x="120" y="17"/>
                </a:cubicBezTo>
                <a:cubicBezTo>
                  <a:pt x="122" y="28"/>
                  <a:pt x="122" y="28"/>
                  <a:pt x="122" y="28"/>
                </a:cubicBezTo>
                <a:cubicBezTo>
                  <a:pt x="122" y="28"/>
                  <a:pt x="122" y="28"/>
                  <a:pt x="122" y="28"/>
                </a:cubicBezTo>
                <a:cubicBezTo>
                  <a:pt x="122" y="26"/>
                  <a:pt x="124" y="24"/>
                  <a:pt x="126" y="24"/>
                </a:cubicBezTo>
                <a:cubicBezTo>
                  <a:pt x="142" y="20"/>
                  <a:pt x="142" y="20"/>
                  <a:pt x="142" y="20"/>
                </a:cubicBezTo>
                <a:cubicBezTo>
                  <a:pt x="142" y="55"/>
                  <a:pt x="142" y="55"/>
                  <a:pt x="142" y="55"/>
                </a:cubicBezTo>
                <a:cubicBezTo>
                  <a:pt x="130" y="57"/>
                  <a:pt x="130" y="57"/>
                  <a:pt x="130" y="57"/>
                </a:cubicBezTo>
                <a:cubicBezTo>
                  <a:pt x="128" y="58"/>
                  <a:pt x="126" y="57"/>
                  <a:pt x="125" y="56"/>
                </a:cubicBezTo>
                <a:cubicBezTo>
                  <a:pt x="35" y="73"/>
                  <a:pt x="35" y="73"/>
                  <a:pt x="35" y="73"/>
                </a:cubicBezTo>
                <a:cubicBezTo>
                  <a:pt x="28" y="70"/>
                  <a:pt x="28" y="70"/>
                  <a:pt x="28" y="70"/>
                </a:cubicBezTo>
                <a:cubicBezTo>
                  <a:pt x="28" y="67"/>
                  <a:pt x="28" y="67"/>
                  <a:pt x="28" y="67"/>
                </a:cubicBezTo>
                <a:cubicBezTo>
                  <a:pt x="35" y="70"/>
                  <a:pt x="35" y="70"/>
                  <a:pt x="35" y="70"/>
                </a:cubicBezTo>
                <a:cubicBezTo>
                  <a:pt x="35" y="70"/>
                  <a:pt x="35" y="70"/>
                  <a:pt x="35" y="70"/>
                </a:cubicBezTo>
                <a:cubicBezTo>
                  <a:pt x="37" y="70"/>
                  <a:pt x="37" y="70"/>
                  <a:pt x="37" y="70"/>
                </a:cubicBezTo>
                <a:cubicBezTo>
                  <a:pt x="41" y="69"/>
                  <a:pt x="43" y="66"/>
                  <a:pt x="42" y="62"/>
                </a:cubicBezTo>
                <a:cubicBezTo>
                  <a:pt x="42" y="59"/>
                  <a:pt x="39" y="57"/>
                  <a:pt x="36" y="57"/>
                </a:cubicBezTo>
                <a:cubicBezTo>
                  <a:pt x="39" y="56"/>
                  <a:pt x="40" y="53"/>
                  <a:pt x="40" y="50"/>
                </a:cubicBezTo>
                <a:cubicBezTo>
                  <a:pt x="39" y="47"/>
                  <a:pt x="37" y="45"/>
                  <a:pt x="34" y="45"/>
                </a:cubicBezTo>
                <a:cubicBezTo>
                  <a:pt x="36" y="44"/>
                  <a:pt x="38" y="41"/>
                  <a:pt x="37" y="38"/>
                </a:cubicBezTo>
                <a:cubicBezTo>
                  <a:pt x="37" y="34"/>
                  <a:pt x="33" y="32"/>
                  <a:pt x="30" y="33"/>
                </a:cubicBezTo>
                <a:cubicBezTo>
                  <a:pt x="28" y="33"/>
                  <a:pt x="28" y="33"/>
                  <a:pt x="28" y="33"/>
                </a:cubicBezTo>
                <a:cubicBezTo>
                  <a:pt x="28" y="34"/>
                  <a:pt x="28" y="34"/>
                  <a:pt x="28" y="34"/>
                </a:cubicBezTo>
                <a:lnTo>
                  <a:pt x="28" y="30"/>
                </a:lnTo>
                <a:close/>
                <a:moveTo>
                  <a:pt x="26" y="31"/>
                </a:moveTo>
                <a:cubicBezTo>
                  <a:pt x="28" y="30"/>
                  <a:pt x="28" y="30"/>
                  <a:pt x="28" y="30"/>
                </a:cubicBezTo>
                <a:cubicBezTo>
                  <a:pt x="28" y="34"/>
                  <a:pt x="28" y="34"/>
                  <a:pt x="28" y="34"/>
                </a:cubicBezTo>
                <a:cubicBezTo>
                  <a:pt x="13" y="49"/>
                  <a:pt x="13" y="49"/>
                  <a:pt x="13" y="49"/>
                </a:cubicBezTo>
                <a:cubicBezTo>
                  <a:pt x="15" y="62"/>
                  <a:pt x="15" y="62"/>
                  <a:pt x="15" y="62"/>
                </a:cubicBezTo>
                <a:cubicBezTo>
                  <a:pt x="28" y="67"/>
                  <a:pt x="28" y="67"/>
                  <a:pt x="28" y="67"/>
                </a:cubicBezTo>
                <a:cubicBezTo>
                  <a:pt x="28" y="70"/>
                  <a:pt x="28" y="70"/>
                  <a:pt x="28" y="70"/>
                </a:cubicBezTo>
                <a:cubicBezTo>
                  <a:pt x="0" y="58"/>
                  <a:pt x="0" y="58"/>
                  <a:pt x="0" y="58"/>
                </a:cubicBezTo>
                <a:lnTo>
                  <a:pt x="26" y="3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28" name="Freeform 90"/>
          <p:cNvSpPr/>
          <p:nvPr/>
        </p:nvSpPr>
        <p:spPr bwMode="auto">
          <a:xfrm>
            <a:off x="5655428" y="2267763"/>
            <a:ext cx="154741" cy="199973"/>
          </a:xfrm>
          <a:custGeom>
            <a:avLst/>
            <a:gdLst>
              <a:gd name="T0" fmla="*/ 0 w 95"/>
              <a:gd name="T1" fmla="*/ 21 h 123"/>
              <a:gd name="T2" fmla="*/ 4 w 95"/>
              <a:gd name="T3" fmla="*/ 19 h 123"/>
              <a:gd name="T4" fmla="*/ 59 w 95"/>
              <a:gd name="T5" fmla="*/ 109 h 123"/>
              <a:gd name="T6" fmla="*/ 79 w 95"/>
              <a:gd name="T7" fmla="*/ 112 h 123"/>
              <a:gd name="T8" fmla="*/ 85 w 95"/>
              <a:gd name="T9" fmla="*/ 93 h 123"/>
              <a:gd name="T10" fmla="*/ 29 w 95"/>
              <a:gd name="T11" fmla="*/ 3 h 123"/>
              <a:gd name="T12" fmla="*/ 34 w 95"/>
              <a:gd name="T13" fmla="*/ 0 h 123"/>
              <a:gd name="T14" fmla="*/ 90 w 95"/>
              <a:gd name="T15" fmla="*/ 91 h 123"/>
              <a:gd name="T16" fmla="*/ 82 w 95"/>
              <a:gd name="T17" fmla="*/ 117 h 123"/>
              <a:gd name="T18" fmla="*/ 56 w 95"/>
              <a:gd name="T19" fmla="*/ 112 h 123"/>
              <a:gd name="T20" fmla="*/ 0 w 95"/>
              <a:gd name="T21" fmla="*/ 2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23">
                <a:moveTo>
                  <a:pt x="0" y="21"/>
                </a:moveTo>
                <a:cubicBezTo>
                  <a:pt x="4" y="19"/>
                  <a:pt x="4" y="19"/>
                  <a:pt x="4" y="19"/>
                </a:cubicBezTo>
                <a:cubicBezTo>
                  <a:pt x="59" y="109"/>
                  <a:pt x="59" y="109"/>
                  <a:pt x="59" y="109"/>
                </a:cubicBezTo>
                <a:cubicBezTo>
                  <a:pt x="63" y="115"/>
                  <a:pt x="72" y="117"/>
                  <a:pt x="79" y="112"/>
                </a:cubicBezTo>
                <a:cubicBezTo>
                  <a:pt x="87" y="108"/>
                  <a:pt x="89" y="99"/>
                  <a:pt x="85" y="93"/>
                </a:cubicBezTo>
                <a:cubicBezTo>
                  <a:pt x="29" y="3"/>
                  <a:pt x="29" y="3"/>
                  <a:pt x="29" y="3"/>
                </a:cubicBezTo>
                <a:cubicBezTo>
                  <a:pt x="34" y="0"/>
                  <a:pt x="34" y="0"/>
                  <a:pt x="34" y="0"/>
                </a:cubicBezTo>
                <a:cubicBezTo>
                  <a:pt x="90" y="91"/>
                  <a:pt x="90" y="91"/>
                  <a:pt x="90" y="91"/>
                </a:cubicBezTo>
                <a:cubicBezTo>
                  <a:pt x="95" y="100"/>
                  <a:pt x="92" y="111"/>
                  <a:pt x="82" y="117"/>
                </a:cubicBezTo>
                <a:cubicBezTo>
                  <a:pt x="73" y="123"/>
                  <a:pt x="61" y="121"/>
                  <a:pt x="56" y="112"/>
                </a:cubicBezTo>
                <a:lnTo>
                  <a:pt x="0" y="2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29" name="Freeform 91"/>
          <p:cNvSpPr/>
          <p:nvPr/>
        </p:nvSpPr>
        <p:spPr bwMode="auto">
          <a:xfrm>
            <a:off x="5645906" y="2260621"/>
            <a:ext cx="76180" cy="52374"/>
          </a:xfrm>
          <a:custGeom>
            <a:avLst/>
            <a:gdLst>
              <a:gd name="T0" fmla="*/ 1 w 47"/>
              <a:gd name="T1" fmla="*/ 30 h 32"/>
              <a:gd name="T2" fmla="*/ 6 w 47"/>
              <a:gd name="T3" fmla="*/ 31 h 32"/>
              <a:gd name="T4" fmla="*/ 44 w 47"/>
              <a:gd name="T5" fmla="*/ 7 h 32"/>
              <a:gd name="T6" fmla="*/ 46 w 47"/>
              <a:gd name="T7" fmla="*/ 2 h 32"/>
              <a:gd name="T8" fmla="*/ 41 w 47"/>
              <a:gd name="T9" fmla="*/ 1 h 32"/>
              <a:gd name="T10" fmla="*/ 2 w 47"/>
              <a:gd name="T11" fmla="*/ 25 h 32"/>
              <a:gd name="T12" fmla="*/ 1 w 47"/>
              <a:gd name="T13" fmla="*/ 30 h 32"/>
            </a:gdLst>
            <a:ahLst/>
            <a:cxnLst>
              <a:cxn ang="0">
                <a:pos x="T0" y="T1"/>
              </a:cxn>
              <a:cxn ang="0">
                <a:pos x="T2" y="T3"/>
              </a:cxn>
              <a:cxn ang="0">
                <a:pos x="T4" y="T5"/>
              </a:cxn>
              <a:cxn ang="0">
                <a:pos x="T6" y="T7"/>
              </a:cxn>
              <a:cxn ang="0">
                <a:pos x="T8" y="T9"/>
              </a:cxn>
              <a:cxn ang="0">
                <a:pos x="T10" y="T11"/>
              </a:cxn>
              <a:cxn ang="0">
                <a:pos x="T12" y="T13"/>
              </a:cxn>
            </a:cxnLst>
            <a:rect l="0" t="0" r="r" b="b"/>
            <a:pathLst>
              <a:path w="47" h="32">
                <a:moveTo>
                  <a:pt x="1" y="30"/>
                </a:moveTo>
                <a:cubicBezTo>
                  <a:pt x="2" y="32"/>
                  <a:pt x="4" y="32"/>
                  <a:pt x="6" y="31"/>
                </a:cubicBezTo>
                <a:cubicBezTo>
                  <a:pt x="44" y="7"/>
                  <a:pt x="44" y="7"/>
                  <a:pt x="44" y="7"/>
                </a:cubicBezTo>
                <a:cubicBezTo>
                  <a:pt x="46" y="6"/>
                  <a:pt x="47" y="4"/>
                  <a:pt x="46" y="2"/>
                </a:cubicBezTo>
                <a:cubicBezTo>
                  <a:pt x="45" y="1"/>
                  <a:pt x="42" y="0"/>
                  <a:pt x="41" y="1"/>
                </a:cubicBezTo>
                <a:cubicBezTo>
                  <a:pt x="2" y="25"/>
                  <a:pt x="2" y="25"/>
                  <a:pt x="2" y="25"/>
                </a:cubicBezTo>
                <a:cubicBezTo>
                  <a:pt x="1" y="26"/>
                  <a:pt x="0" y="28"/>
                  <a:pt x="1" y="3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30" name="Freeform 92"/>
          <p:cNvSpPr/>
          <p:nvPr/>
        </p:nvSpPr>
        <p:spPr bwMode="auto">
          <a:xfrm>
            <a:off x="5676854" y="2303472"/>
            <a:ext cx="104748" cy="144028"/>
          </a:xfrm>
          <a:custGeom>
            <a:avLst/>
            <a:gdLst>
              <a:gd name="T0" fmla="*/ 0 w 64"/>
              <a:gd name="T1" fmla="*/ 3 h 88"/>
              <a:gd name="T2" fmla="*/ 5 w 64"/>
              <a:gd name="T3" fmla="*/ 0 h 88"/>
              <a:gd name="T4" fmla="*/ 55 w 64"/>
              <a:gd name="T5" fmla="*/ 80 h 88"/>
              <a:gd name="T6" fmla="*/ 64 w 64"/>
              <a:gd name="T7" fmla="*/ 85 h 88"/>
              <a:gd name="T8" fmla="*/ 63 w 64"/>
              <a:gd name="T9" fmla="*/ 85 h 88"/>
              <a:gd name="T10" fmla="*/ 49 w 64"/>
              <a:gd name="T11" fmla="*/ 82 h 88"/>
              <a:gd name="T12" fmla="*/ 0 w 64"/>
              <a:gd name="T13" fmla="*/ 3 h 88"/>
            </a:gdLst>
            <a:ahLst/>
            <a:cxnLst>
              <a:cxn ang="0">
                <a:pos x="T0" y="T1"/>
              </a:cxn>
              <a:cxn ang="0">
                <a:pos x="T2" y="T3"/>
              </a:cxn>
              <a:cxn ang="0">
                <a:pos x="T4" y="T5"/>
              </a:cxn>
              <a:cxn ang="0">
                <a:pos x="T6" y="T7"/>
              </a:cxn>
              <a:cxn ang="0">
                <a:pos x="T8" y="T9"/>
              </a:cxn>
              <a:cxn ang="0">
                <a:pos x="T10" y="T11"/>
              </a:cxn>
              <a:cxn ang="0">
                <a:pos x="T12" y="T13"/>
              </a:cxn>
            </a:cxnLst>
            <a:rect l="0" t="0" r="r" b="b"/>
            <a:pathLst>
              <a:path w="64" h="88">
                <a:moveTo>
                  <a:pt x="0" y="3"/>
                </a:moveTo>
                <a:cubicBezTo>
                  <a:pt x="5" y="0"/>
                  <a:pt x="5" y="0"/>
                  <a:pt x="5" y="0"/>
                </a:cubicBezTo>
                <a:cubicBezTo>
                  <a:pt x="55" y="80"/>
                  <a:pt x="55" y="80"/>
                  <a:pt x="55" y="80"/>
                </a:cubicBezTo>
                <a:cubicBezTo>
                  <a:pt x="57" y="83"/>
                  <a:pt x="60" y="85"/>
                  <a:pt x="64" y="85"/>
                </a:cubicBezTo>
                <a:cubicBezTo>
                  <a:pt x="63" y="85"/>
                  <a:pt x="63" y="85"/>
                  <a:pt x="63" y="85"/>
                </a:cubicBezTo>
                <a:cubicBezTo>
                  <a:pt x="58" y="88"/>
                  <a:pt x="52" y="87"/>
                  <a:pt x="49" y="82"/>
                </a:cubicBezTo>
                <a:lnTo>
                  <a:pt x="0" y="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cxnSp>
        <p:nvCxnSpPr>
          <p:cNvPr id="35" name="肘形连接符 34"/>
          <p:cNvCxnSpPr/>
          <p:nvPr/>
        </p:nvCxnSpPr>
        <p:spPr>
          <a:xfrm>
            <a:off x="4929190" y="2928940"/>
            <a:ext cx="815839" cy="565497"/>
          </a:xfrm>
          <a:prstGeom prst="bentConnector3">
            <a:avLst>
              <a:gd name="adj1" fmla="val 50000"/>
            </a:avLst>
          </a:prstGeom>
          <a:ln w="3175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38" name="Freeform 6"/>
          <p:cNvSpPr/>
          <p:nvPr/>
        </p:nvSpPr>
        <p:spPr bwMode="auto">
          <a:xfrm flipH="1">
            <a:off x="6153383" y="4159889"/>
            <a:ext cx="670226" cy="144190"/>
          </a:xfrm>
          <a:custGeom>
            <a:avLst/>
            <a:gdLst>
              <a:gd name="T0" fmla="*/ 20 w 23"/>
              <a:gd name="T1" fmla="*/ 0 h 5"/>
              <a:gd name="T2" fmla="*/ 3 w 23"/>
              <a:gd name="T3" fmla="*/ 0 h 5"/>
              <a:gd name="T4" fmla="*/ 0 w 23"/>
              <a:gd name="T5" fmla="*/ 2 h 5"/>
              <a:gd name="T6" fmla="*/ 3 w 23"/>
              <a:gd name="T7" fmla="*/ 5 h 5"/>
              <a:gd name="T8" fmla="*/ 20 w 23"/>
              <a:gd name="T9" fmla="*/ 5 h 5"/>
              <a:gd name="T10" fmla="*/ 23 w 23"/>
              <a:gd name="T11" fmla="*/ 2 h 5"/>
              <a:gd name="T12" fmla="*/ 20 w 2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3" h="5">
                <a:moveTo>
                  <a:pt x="20" y="0"/>
                </a:moveTo>
                <a:cubicBezTo>
                  <a:pt x="3" y="0"/>
                  <a:pt x="3" y="0"/>
                  <a:pt x="3" y="0"/>
                </a:cubicBezTo>
                <a:cubicBezTo>
                  <a:pt x="1" y="0"/>
                  <a:pt x="0" y="1"/>
                  <a:pt x="0" y="2"/>
                </a:cubicBezTo>
                <a:cubicBezTo>
                  <a:pt x="0" y="4"/>
                  <a:pt x="1" y="5"/>
                  <a:pt x="3" y="5"/>
                </a:cubicBezTo>
                <a:cubicBezTo>
                  <a:pt x="20" y="5"/>
                  <a:pt x="20" y="5"/>
                  <a:pt x="20" y="5"/>
                </a:cubicBezTo>
                <a:cubicBezTo>
                  <a:pt x="22" y="5"/>
                  <a:pt x="23" y="4"/>
                  <a:pt x="23" y="2"/>
                </a:cubicBezTo>
                <a:cubicBezTo>
                  <a:pt x="23" y="1"/>
                  <a:pt x="22" y="0"/>
                  <a:pt x="20"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0" name="Freeform 25"/>
          <p:cNvSpPr/>
          <p:nvPr/>
        </p:nvSpPr>
        <p:spPr>
          <a:xfrm flipH="1">
            <a:off x="6260643" y="4364187"/>
            <a:ext cx="455706" cy="97281"/>
          </a:xfrm>
          <a:custGeom>
            <a:avLst/>
            <a:gdLst>
              <a:gd name="connsiteX0" fmla="*/ 0 w 694404"/>
              <a:gd name="connsiteY0" fmla="*/ 0 h 288475"/>
              <a:gd name="connsiteX1" fmla="*/ 694404 w 694404"/>
              <a:gd name="connsiteY1" fmla="*/ 0 h 288475"/>
              <a:gd name="connsiteX2" fmla="*/ 693800 w 694404"/>
              <a:gd name="connsiteY2" fmla="*/ 5989 h 288475"/>
              <a:gd name="connsiteX3" fmla="*/ 347202 w 694404"/>
              <a:gd name="connsiteY3" fmla="*/ 288475 h 288475"/>
              <a:gd name="connsiteX4" fmla="*/ 604 w 694404"/>
              <a:gd name="connsiteY4" fmla="*/ 5989 h 288475"/>
              <a:gd name="connsiteX5" fmla="*/ 0 w 694404"/>
              <a:gd name="connsiteY5" fmla="*/ 0 h 28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404" h="288475">
                <a:moveTo>
                  <a:pt x="0" y="0"/>
                </a:moveTo>
                <a:lnTo>
                  <a:pt x="694404" y="0"/>
                </a:lnTo>
                <a:lnTo>
                  <a:pt x="693800" y="5989"/>
                </a:lnTo>
                <a:cubicBezTo>
                  <a:pt x="660811" y="167204"/>
                  <a:pt x="518169" y="288475"/>
                  <a:pt x="347202" y="288475"/>
                </a:cubicBezTo>
                <a:cubicBezTo>
                  <a:pt x="176235" y="288475"/>
                  <a:pt x="33593" y="167204"/>
                  <a:pt x="604" y="5989"/>
                </a:cubicBezTo>
                <a:lnTo>
                  <a:pt x="0" y="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white"/>
              </a:solidFill>
              <a:effectLst/>
              <a:uLnTx/>
              <a:uFillTx/>
              <a:latin typeface="Century Schoolbook" panose="02040604050505020304"/>
              <a:ea typeface="+mn-ea"/>
              <a:cs typeface="+mn-cs"/>
            </a:endParaRPr>
          </a:p>
        </p:txBody>
      </p:sp>
      <p:sp>
        <p:nvSpPr>
          <p:cNvPr id="39" name="Freeform 24"/>
          <p:cNvSpPr/>
          <p:nvPr/>
        </p:nvSpPr>
        <p:spPr>
          <a:xfrm flipH="1">
            <a:off x="5977713" y="3862085"/>
            <a:ext cx="1021563" cy="297804"/>
          </a:xfrm>
          <a:custGeom>
            <a:avLst/>
            <a:gdLst>
              <a:gd name="connsiteX0" fmla="*/ 0 w 2645228"/>
              <a:gd name="connsiteY0" fmla="*/ 0 h 496975"/>
              <a:gd name="connsiteX1" fmla="*/ 2645228 w 2645228"/>
              <a:gd name="connsiteY1" fmla="*/ 0 h 496975"/>
              <a:gd name="connsiteX2" fmla="*/ 2645228 w 2645228"/>
              <a:gd name="connsiteY2" fmla="*/ 56095 h 496975"/>
              <a:gd name="connsiteX3" fmla="*/ 2204348 w 2645228"/>
              <a:gd name="connsiteY3" fmla="*/ 496975 h 496975"/>
              <a:gd name="connsiteX4" fmla="*/ 440880 w 2645228"/>
              <a:gd name="connsiteY4" fmla="*/ 496975 h 496975"/>
              <a:gd name="connsiteX5" fmla="*/ 0 w 2645228"/>
              <a:gd name="connsiteY5" fmla="*/ 56095 h 496975"/>
              <a:gd name="connsiteX6" fmla="*/ 0 w 2645228"/>
              <a:gd name="connsiteY6" fmla="*/ 0 h 496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5228" h="496975">
                <a:moveTo>
                  <a:pt x="0" y="0"/>
                </a:moveTo>
                <a:lnTo>
                  <a:pt x="2645228" y="0"/>
                </a:lnTo>
                <a:lnTo>
                  <a:pt x="2645228" y="56095"/>
                </a:lnTo>
                <a:cubicBezTo>
                  <a:pt x="2645228" y="299586"/>
                  <a:pt x="2447839" y="496975"/>
                  <a:pt x="2204348" y="496975"/>
                </a:cubicBezTo>
                <a:lnTo>
                  <a:pt x="440880" y="496975"/>
                </a:lnTo>
                <a:cubicBezTo>
                  <a:pt x="197389" y="496975"/>
                  <a:pt x="0" y="299586"/>
                  <a:pt x="0" y="56095"/>
                </a:cubicBezTo>
                <a:lnTo>
                  <a:pt x="0" y="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white"/>
              </a:solidFill>
              <a:effectLst/>
              <a:uLnTx/>
              <a:uFillTx/>
              <a:latin typeface="Century Schoolbook" panose="02040604050505020304"/>
              <a:ea typeface="+mn-ea"/>
              <a:cs typeface="+mn-cs"/>
            </a:endParaRPr>
          </a:p>
        </p:txBody>
      </p:sp>
      <p:sp>
        <p:nvSpPr>
          <p:cNvPr id="49" name="Freeform 13"/>
          <p:cNvSpPr/>
          <p:nvPr/>
        </p:nvSpPr>
        <p:spPr bwMode="auto">
          <a:xfrm>
            <a:off x="6664816" y="3287862"/>
            <a:ext cx="30948" cy="199973"/>
          </a:xfrm>
          <a:custGeom>
            <a:avLst/>
            <a:gdLst>
              <a:gd name="T0" fmla="*/ 4 w 19"/>
              <a:gd name="T1" fmla="*/ 0 h 122"/>
              <a:gd name="T2" fmla="*/ 19 w 19"/>
              <a:gd name="T3" fmla="*/ 16 h 122"/>
              <a:gd name="T4" fmla="*/ 7 w 19"/>
              <a:gd name="T5" fmla="*/ 115 h 122"/>
              <a:gd name="T6" fmla="*/ 0 w 19"/>
              <a:gd name="T7" fmla="*/ 121 h 122"/>
              <a:gd name="T8" fmla="*/ 10 w 19"/>
              <a:gd name="T9" fmla="*/ 43 h 122"/>
              <a:gd name="T10" fmla="*/ 5 w 19"/>
              <a:gd name="T11" fmla="*/ 34 h 122"/>
              <a:gd name="T12" fmla="*/ 4 w 19"/>
              <a:gd name="T13" fmla="*/ 0 h 122"/>
            </a:gdLst>
            <a:ahLst/>
            <a:cxnLst>
              <a:cxn ang="0">
                <a:pos x="T0" y="T1"/>
              </a:cxn>
              <a:cxn ang="0">
                <a:pos x="T2" y="T3"/>
              </a:cxn>
              <a:cxn ang="0">
                <a:pos x="T4" y="T5"/>
              </a:cxn>
              <a:cxn ang="0">
                <a:pos x="T6" y="T7"/>
              </a:cxn>
              <a:cxn ang="0">
                <a:pos x="T8" y="T9"/>
              </a:cxn>
              <a:cxn ang="0">
                <a:pos x="T10" y="T11"/>
              </a:cxn>
              <a:cxn ang="0">
                <a:pos x="T12" y="T13"/>
              </a:cxn>
            </a:cxnLst>
            <a:rect l="0" t="0" r="r" b="b"/>
            <a:pathLst>
              <a:path w="19" h="122">
                <a:moveTo>
                  <a:pt x="4" y="0"/>
                </a:moveTo>
                <a:cubicBezTo>
                  <a:pt x="4" y="0"/>
                  <a:pt x="18" y="10"/>
                  <a:pt x="19" y="16"/>
                </a:cubicBezTo>
                <a:cubicBezTo>
                  <a:pt x="19" y="21"/>
                  <a:pt x="7" y="115"/>
                  <a:pt x="7" y="115"/>
                </a:cubicBezTo>
                <a:cubicBezTo>
                  <a:pt x="7" y="115"/>
                  <a:pt x="8" y="122"/>
                  <a:pt x="0" y="121"/>
                </a:cubicBezTo>
                <a:cubicBezTo>
                  <a:pt x="10" y="43"/>
                  <a:pt x="10" y="43"/>
                  <a:pt x="10" y="43"/>
                </a:cubicBezTo>
                <a:cubicBezTo>
                  <a:pt x="5" y="34"/>
                  <a:pt x="5" y="34"/>
                  <a:pt x="5" y="34"/>
                </a:cubicBezTo>
                <a:cubicBezTo>
                  <a:pt x="4" y="0"/>
                  <a:pt x="4" y="0"/>
                  <a:pt x="4"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31" name="Freeform 93"/>
          <p:cNvSpPr>
            <a:spLocks noEditPoints="1"/>
          </p:cNvSpPr>
          <p:nvPr/>
        </p:nvSpPr>
        <p:spPr bwMode="auto">
          <a:xfrm>
            <a:off x="6675528" y="3505691"/>
            <a:ext cx="164263" cy="179738"/>
          </a:xfrm>
          <a:custGeom>
            <a:avLst/>
            <a:gdLst>
              <a:gd name="T0" fmla="*/ 78 w 101"/>
              <a:gd name="T1" fmla="*/ 51 h 110"/>
              <a:gd name="T2" fmla="*/ 75 w 101"/>
              <a:gd name="T3" fmla="*/ 63 h 110"/>
              <a:gd name="T4" fmla="*/ 75 w 101"/>
              <a:gd name="T5" fmla="*/ 73 h 110"/>
              <a:gd name="T6" fmla="*/ 77 w 101"/>
              <a:gd name="T7" fmla="*/ 74 h 110"/>
              <a:gd name="T8" fmla="*/ 86 w 101"/>
              <a:gd name="T9" fmla="*/ 86 h 110"/>
              <a:gd name="T10" fmla="*/ 75 w 101"/>
              <a:gd name="T11" fmla="*/ 80 h 110"/>
              <a:gd name="T12" fmla="*/ 75 w 101"/>
              <a:gd name="T13" fmla="*/ 22 h 110"/>
              <a:gd name="T14" fmla="*/ 86 w 101"/>
              <a:gd name="T15" fmla="*/ 15 h 110"/>
              <a:gd name="T16" fmla="*/ 77 w 101"/>
              <a:gd name="T17" fmla="*/ 28 h 110"/>
              <a:gd name="T18" fmla="*/ 75 w 101"/>
              <a:gd name="T19" fmla="*/ 28 h 110"/>
              <a:gd name="T20" fmla="*/ 98 w 101"/>
              <a:gd name="T21" fmla="*/ 48 h 110"/>
              <a:gd name="T22" fmla="*/ 83 w 101"/>
              <a:gd name="T23" fmla="*/ 51 h 110"/>
              <a:gd name="T24" fmla="*/ 98 w 101"/>
              <a:gd name="T25" fmla="*/ 53 h 110"/>
              <a:gd name="T26" fmla="*/ 98 w 101"/>
              <a:gd name="T27" fmla="*/ 48 h 110"/>
              <a:gd name="T28" fmla="*/ 52 w 101"/>
              <a:gd name="T29" fmla="*/ 110 h 110"/>
              <a:gd name="T30" fmla="*/ 66 w 101"/>
              <a:gd name="T31" fmla="*/ 74 h 110"/>
              <a:gd name="T32" fmla="*/ 75 w 101"/>
              <a:gd name="T33" fmla="*/ 39 h 110"/>
              <a:gd name="T34" fmla="*/ 50 w 101"/>
              <a:gd name="T35" fmla="*/ 29 h 110"/>
              <a:gd name="T36" fmla="*/ 72 w 101"/>
              <a:gd name="T37" fmla="*/ 51 h 110"/>
              <a:gd name="T38" fmla="*/ 62 w 101"/>
              <a:gd name="T39" fmla="*/ 70 h 110"/>
              <a:gd name="T40" fmla="*/ 60 w 101"/>
              <a:gd name="T41" fmla="*/ 85 h 110"/>
              <a:gd name="T42" fmla="*/ 50 w 101"/>
              <a:gd name="T43" fmla="*/ 110 h 110"/>
              <a:gd name="T44" fmla="*/ 75 w 101"/>
              <a:gd name="T45" fmla="*/ 28 h 110"/>
              <a:gd name="T46" fmla="*/ 74 w 101"/>
              <a:gd name="T47" fmla="*/ 24 h 110"/>
              <a:gd name="T48" fmla="*/ 75 w 101"/>
              <a:gd name="T49" fmla="*/ 73 h 110"/>
              <a:gd name="T50" fmla="*/ 74 w 101"/>
              <a:gd name="T51" fmla="*/ 78 h 110"/>
              <a:gd name="T52" fmla="*/ 75 w 101"/>
              <a:gd name="T53" fmla="*/ 73 h 110"/>
              <a:gd name="T54" fmla="*/ 50 w 101"/>
              <a:gd name="T55" fmla="*/ 0 h 110"/>
              <a:gd name="T56" fmla="*/ 53 w 101"/>
              <a:gd name="T57" fmla="*/ 3 h 110"/>
              <a:gd name="T58" fmla="*/ 50 w 101"/>
              <a:gd name="T59" fmla="*/ 18 h 110"/>
              <a:gd name="T60" fmla="*/ 50 w 101"/>
              <a:gd name="T61" fmla="*/ 23 h 110"/>
              <a:gd name="T62" fmla="*/ 25 w 101"/>
              <a:gd name="T63" fmla="*/ 63 h 110"/>
              <a:gd name="T64" fmla="*/ 35 w 101"/>
              <a:gd name="T65" fmla="*/ 96 h 110"/>
              <a:gd name="T66" fmla="*/ 50 w 101"/>
              <a:gd name="T67" fmla="*/ 110 h 110"/>
              <a:gd name="T68" fmla="*/ 41 w 101"/>
              <a:gd name="T69" fmla="*/ 85 h 110"/>
              <a:gd name="T70" fmla="*/ 39 w 101"/>
              <a:gd name="T71" fmla="*/ 70 h 110"/>
              <a:gd name="T72" fmla="*/ 34 w 101"/>
              <a:gd name="T73" fmla="*/ 35 h 110"/>
              <a:gd name="T74" fmla="*/ 50 w 101"/>
              <a:gd name="T75" fmla="*/ 23 h 110"/>
              <a:gd name="T76" fmla="*/ 50 w 101"/>
              <a:gd name="T77" fmla="*/ 18 h 110"/>
              <a:gd name="T78" fmla="*/ 48 w 101"/>
              <a:gd name="T79" fmla="*/ 3 h 110"/>
              <a:gd name="T80" fmla="*/ 25 w 101"/>
              <a:gd name="T81" fmla="*/ 80 h 110"/>
              <a:gd name="T82" fmla="*/ 27 w 101"/>
              <a:gd name="T83" fmla="*/ 74 h 110"/>
              <a:gd name="T84" fmla="*/ 25 w 101"/>
              <a:gd name="T85" fmla="*/ 80 h 110"/>
              <a:gd name="T86" fmla="*/ 25 w 101"/>
              <a:gd name="T87" fmla="*/ 22 h 110"/>
              <a:gd name="T88" fmla="*/ 27 w 101"/>
              <a:gd name="T89" fmla="*/ 28 h 110"/>
              <a:gd name="T90" fmla="*/ 25 w 101"/>
              <a:gd name="T91" fmla="*/ 39 h 110"/>
              <a:gd name="T92" fmla="*/ 25 w 101"/>
              <a:gd name="T93" fmla="*/ 63 h 110"/>
              <a:gd name="T94" fmla="*/ 25 w 101"/>
              <a:gd name="T95" fmla="*/ 22 h 110"/>
              <a:gd name="T96" fmla="*/ 23 w 101"/>
              <a:gd name="T97" fmla="*/ 28 h 110"/>
              <a:gd name="T98" fmla="*/ 15 w 101"/>
              <a:gd name="T99" fmla="*/ 19 h 110"/>
              <a:gd name="T100" fmla="*/ 18 w 101"/>
              <a:gd name="T101" fmla="*/ 15 h 110"/>
              <a:gd name="T102" fmla="*/ 25 w 101"/>
              <a:gd name="T103" fmla="*/ 73 h 110"/>
              <a:gd name="T104" fmla="*/ 18 w 101"/>
              <a:gd name="T105" fmla="*/ 86 h 110"/>
              <a:gd name="T106" fmla="*/ 15 w 101"/>
              <a:gd name="T107" fmla="*/ 83 h 110"/>
              <a:gd name="T108" fmla="*/ 23 w 101"/>
              <a:gd name="T109" fmla="*/ 74 h 110"/>
              <a:gd name="T110" fmla="*/ 18 w 101"/>
              <a:gd name="T111" fmla="*/ 51 h 110"/>
              <a:gd name="T112" fmla="*/ 15 w 101"/>
              <a:gd name="T113" fmla="*/ 48 h 110"/>
              <a:gd name="T114" fmla="*/ 0 w 101"/>
              <a:gd name="T115" fmla="*/ 51 h 110"/>
              <a:gd name="T116" fmla="*/ 15 w 101"/>
              <a:gd name="T117" fmla="*/ 5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10">
                <a:moveTo>
                  <a:pt x="75" y="63"/>
                </a:moveTo>
                <a:cubicBezTo>
                  <a:pt x="77" y="59"/>
                  <a:pt x="78" y="55"/>
                  <a:pt x="78" y="51"/>
                </a:cubicBezTo>
                <a:cubicBezTo>
                  <a:pt x="78" y="47"/>
                  <a:pt x="77" y="43"/>
                  <a:pt x="75" y="39"/>
                </a:cubicBezTo>
                <a:cubicBezTo>
                  <a:pt x="75" y="63"/>
                  <a:pt x="75" y="63"/>
                  <a:pt x="75" y="63"/>
                </a:cubicBezTo>
                <a:close/>
                <a:moveTo>
                  <a:pt x="75" y="80"/>
                </a:moveTo>
                <a:cubicBezTo>
                  <a:pt x="75" y="73"/>
                  <a:pt x="75" y="73"/>
                  <a:pt x="75" y="73"/>
                </a:cubicBezTo>
                <a:cubicBezTo>
                  <a:pt x="76" y="73"/>
                  <a:pt x="77" y="73"/>
                  <a:pt x="77" y="74"/>
                </a:cubicBezTo>
                <a:cubicBezTo>
                  <a:pt x="77" y="74"/>
                  <a:pt x="77" y="74"/>
                  <a:pt x="77" y="74"/>
                </a:cubicBezTo>
                <a:cubicBezTo>
                  <a:pt x="86" y="83"/>
                  <a:pt x="86" y="83"/>
                  <a:pt x="86" y="83"/>
                </a:cubicBezTo>
                <a:cubicBezTo>
                  <a:pt x="87" y="84"/>
                  <a:pt x="87" y="85"/>
                  <a:pt x="86" y="86"/>
                </a:cubicBezTo>
                <a:cubicBezTo>
                  <a:pt x="85" y="87"/>
                  <a:pt x="83" y="87"/>
                  <a:pt x="82" y="86"/>
                </a:cubicBezTo>
                <a:cubicBezTo>
                  <a:pt x="75" y="80"/>
                  <a:pt x="75" y="80"/>
                  <a:pt x="75" y="80"/>
                </a:cubicBezTo>
                <a:close/>
                <a:moveTo>
                  <a:pt x="75" y="28"/>
                </a:moveTo>
                <a:cubicBezTo>
                  <a:pt x="75" y="22"/>
                  <a:pt x="75" y="22"/>
                  <a:pt x="75" y="22"/>
                </a:cubicBezTo>
                <a:cubicBezTo>
                  <a:pt x="82" y="15"/>
                  <a:pt x="82" y="15"/>
                  <a:pt x="82" y="15"/>
                </a:cubicBezTo>
                <a:cubicBezTo>
                  <a:pt x="83" y="14"/>
                  <a:pt x="85" y="14"/>
                  <a:pt x="86" y="15"/>
                </a:cubicBezTo>
                <a:cubicBezTo>
                  <a:pt x="87" y="16"/>
                  <a:pt x="87" y="18"/>
                  <a:pt x="86" y="19"/>
                </a:cubicBezTo>
                <a:cubicBezTo>
                  <a:pt x="77" y="28"/>
                  <a:pt x="77" y="28"/>
                  <a:pt x="77" y="28"/>
                </a:cubicBezTo>
                <a:cubicBezTo>
                  <a:pt x="77" y="28"/>
                  <a:pt x="77" y="28"/>
                  <a:pt x="77" y="28"/>
                </a:cubicBezTo>
                <a:cubicBezTo>
                  <a:pt x="77" y="28"/>
                  <a:pt x="76" y="28"/>
                  <a:pt x="75" y="28"/>
                </a:cubicBezTo>
                <a:close/>
                <a:moveTo>
                  <a:pt x="98" y="48"/>
                </a:moveTo>
                <a:cubicBezTo>
                  <a:pt x="98" y="48"/>
                  <a:pt x="98" y="48"/>
                  <a:pt x="98" y="48"/>
                </a:cubicBezTo>
                <a:cubicBezTo>
                  <a:pt x="86" y="48"/>
                  <a:pt x="86" y="48"/>
                  <a:pt x="86" y="48"/>
                </a:cubicBezTo>
                <a:cubicBezTo>
                  <a:pt x="84" y="48"/>
                  <a:pt x="83" y="49"/>
                  <a:pt x="83" y="51"/>
                </a:cubicBezTo>
                <a:cubicBezTo>
                  <a:pt x="83" y="52"/>
                  <a:pt x="84" y="53"/>
                  <a:pt x="86" y="53"/>
                </a:cubicBezTo>
                <a:cubicBezTo>
                  <a:pt x="98" y="53"/>
                  <a:pt x="98" y="53"/>
                  <a:pt x="98" y="53"/>
                </a:cubicBezTo>
                <a:cubicBezTo>
                  <a:pt x="100" y="53"/>
                  <a:pt x="101" y="52"/>
                  <a:pt x="101" y="51"/>
                </a:cubicBezTo>
                <a:cubicBezTo>
                  <a:pt x="101" y="49"/>
                  <a:pt x="100" y="48"/>
                  <a:pt x="98" y="48"/>
                </a:cubicBezTo>
                <a:close/>
                <a:moveTo>
                  <a:pt x="50" y="110"/>
                </a:moveTo>
                <a:cubicBezTo>
                  <a:pt x="52" y="110"/>
                  <a:pt x="52" y="110"/>
                  <a:pt x="52" y="110"/>
                </a:cubicBezTo>
                <a:cubicBezTo>
                  <a:pt x="60" y="110"/>
                  <a:pt x="66" y="104"/>
                  <a:pt x="66" y="96"/>
                </a:cubicBezTo>
                <a:cubicBezTo>
                  <a:pt x="66" y="74"/>
                  <a:pt x="66" y="74"/>
                  <a:pt x="66" y="74"/>
                </a:cubicBezTo>
                <a:cubicBezTo>
                  <a:pt x="70" y="71"/>
                  <a:pt x="73" y="67"/>
                  <a:pt x="75" y="63"/>
                </a:cubicBezTo>
                <a:cubicBezTo>
                  <a:pt x="75" y="39"/>
                  <a:pt x="75" y="39"/>
                  <a:pt x="75" y="39"/>
                </a:cubicBezTo>
                <a:cubicBezTo>
                  <a:pt x="71" y="29"/>
                  <a:pt x="61" y="23"/>
                  <a:pt x="50" y="23"/>
                </a:cubicBezTo>
                <a:cubicBezTo>
                  <a:pt x="50" y="29"/>
                  <a:pt x="50" y="29"/>
                  <a:pt x="50" y="29"/>
                </a:cubicBezTo>
                <a:cubicBezTo>
                  <a:pt x="56" y="29"/>
                  <a:pt x="62" y="31"/>
                  <a:pt x="66" y="35"/>
                </a:cubicBezTo>
                <a:cubicBezTo>
                  <a:pt x="70" y="39"/>
                  <a:pt x="72" y="45"/>
                  <a:pt x="72" y="51"/>
                </a:cubicBezTo>
                <a:cubicBezTo>
                  <a:pt x="72" y="59"/>
                  <a:pt x="68" y="66"/>
                  <a:pt x="62" y="70"/>
                </a:cubicBezTo>
                <a:cubicBezTo>
                  <a:pt x="62" y="70"/>
                  <a:pt x="62" y="70"/>
                  <a:pt x="62" y="70"/>
                </a:cubicBezTo>
                <a:cubicBezTo>
                  <a:pt x="61" y="70"/>
                  <a:pt x="60" y="71"/>
                  <a:pt x="60" y="72"/>
                </a:cubicBezTo>
                <a:cubicBezTo>
                  <a:pt x="60" y="85"/>
                  <a:pt x="60" y="85"/>
                  <a:pt x="60" y="85"/>
                </a:cubicBezTo>
                <a:cubicBezTo>
                  <a:pt x="50" y="85"/>
                  <a:pt x="50" y="85"/>
                  <a:pt x="50" y="85"/>
                </a:cubicBezTo>
                <a:cubicBezTo>
                  <a:pt x="50" y="110"/>
                  <a:pt x="50" y="110"/>
                  <a:pt x="50" y="110"/>
                </a:cubicBezTo>
                <a:close/>
                <a:moveTo>
                  <a:pt x="75" y="22"/>
                </a:moveTo>
                <a:cubicBezTo>
                  <a:pt x="75" y="28"/>
                  <a:pt x="75" y="28"/>
                  <a:pt x="75" y="28"/>
                </a:cubicBezTo>
                <a:cubicBezTo>
                  <a:pt x="75" y="28"/>
                  <a:pt x="74" y="28"/>
                  <a:pt x="74" y="28"/>
                </a:cubicBezTo>
                <a:cubicBezTo>
                  <a:pt x="72" y="27"/>
                  <a:pt x="72" y="25"/>
                  <a:pt x="74" y="24"/>
                </a:cubicBezTo>
                <a:cubicBezTo>
                  <a:pt x="75" y="22"/>
                  <a:pt x="75" y="22"/>
                  <a:pt x="75" y="22"/>
                </a:cubicBezTo>
                <a:close/>
                <a:moveTo>
                  <a:pt x="75" y="73"/>
                </a:moveTo>
                <a:cubicBezTo>
                  <a:pt x="75" y="80"/>
                  <a:pt x="75" y="80"/>
                  <a:pt x="75" y="80"/>
                </a:cubicBezTo>
                <a:cubicBezTo>
                  <a:pt x="74" y="78"/>
                  <a:pt x="74" y="78"/>
                  <a:pt x="74" y="78"/>
                </a:cubicBezTo>
                <a:cubicBezTo>
                  <a:pt x="72" y="77"/>
                  <a:pt x="72" y="75"/>
                  <a:pt x="74" y="74"/>
                </a:cubicBezTo>
                <a:cubicBezTo>
                  <a:pt x="74" y="73"/>
                  <a:pt x="75" y="73"/>
                  <a:pt x="75" y="73"/>
                </a:cubicBezTo>
                <a:close/>
                <a:moveTo>
                  <a:pt x="50" y="18"/>
                </a:moveTo>
                <a:cubicBezTo>
                  <a:pt x="50" y="0"/>
                  <a:pt x="50" y="0"/>
                  <a:pt x="50" y="0"/>
                </a:cubicBezTo>
                <a:cubicBezTo>
                  <a:pt x="50" y="0"/>
                  <a:pt x="50" y="0"/>
                  <a:pt x="50" y="0"/>
                </a:cubicBezTo>
                <a:cubicBezTo>
                  <a:pt x="52" y="0"/>
                  <a:pt x="53" y="2"/>
                  <a:pt x="53" y="3"/>
                </a:cubicBezTo>
                <a:cubicBezTo>
                  <a:pt x="53" y="15"/>
                  <a:pt x="53" y="15"/>
                  <a:pt x="53" y="15"/>
                </a:cubicBezTo>
                <a:cubicBezTo>
                  <a:pt x="53" y="17"/>
                  <a:pt x="52" y="18"/>
                  <a:pt x="50" y="18"/>
                </a:cubicBezTo>
                <a:cubicBezTo>
                  <a:pt x="50" y="18"/>
                  <a:pt x="50" y="18"/>
                  <a:pt x="50" y="18"/>
                </a:cubicBezTo>
                <a:close/>
                <a:moveTo>
                  <a:pt x="50" y="23"/>
                </a:moveTo>
                <a:cubicBezTo>
                  <a:pt x="39" y="23"/>
                  <a:pt x="30" y="29"/>
                  <a:pt x="25" y="39"/>
                </a:cubicBezTo>
                <a:cubicBezTo>
                  <a:pt x="25" y="63"/>
                  <a:pt x="25" y="63"/>
                  <a:pt x="25" y="63"/>
                </a:cubicBezTo>
                <a:cubicBezTo>
                  <a:pt x="27" y="68"/>
                  <a:pt x="31" y="71"/>
                  <a:pt x="35" y="74"/>
                </a:cubicBezTo>
                <a:cubicBezTo>
                  <a:pt x="35" y="96"/>
                  <a:pt x="35" y="96"/>
                  <a:pt x="35" y="96"/>
                </a:cubicBezTo>
                <a:cubicBezTo>
                  <a:pt x="35" y="104"/>
                  <a:pt x="41" y="110"/>
                  <a:pt x="49" y="110"/>
                </a:cubicBezTo>
                <a:cubicBezTo>
                  <a:pt x="50" y="110"/>
                  <a:pt x="50" y="110"/>
                  <a:pt x="50" y="110"/>
                </a:cubicBezTo>
                <a:cubicBezTo>
                  <a:pt x="50" y="85"/>
                  <a:pt x="50" y="85"/>
                  <a:pt x="50" y="85"/>
                </a:cubicBezTo>
                <a:cubicBezTo>
                  <a:pt x="41" y="85"/>
                  <a:pt x="41" y="85"/>
                  <a:pt x="41" y="85"/>
                </a:cubicBezTo>
                <a:cubicBezTo>
                  <a:pt x="41" y="72"/>
                  <a:pt x="41" y="72"/>
                  <a:pt x="41" y="72"/>
                </a:cubicBezTo>
                <a:cubicBezTo>
                  <a:pt x="41" y="71"/>
                  <a:pt x="40" y="71"/>
                  <a:pt x="39" y="70"/>
                </a:cubicBezTo>
                <a:cubicBezTo>
                  <a:pt x="33" y="66"/>
                  <a:pt x="28" y="59"/>
                  <a:pt x="28" y="51"/>
                </a:cubicBezTo>
                <a:cubicBezTo>
                  <a:pt x="28" y="45"/>
                  <a:pt x="30" y="39"/>
                  <a:pt x="34" y="35"/>
                </a:cubicBezTo>
                <a:cubicBezTo>
                  <a:pt x="39" y="31"/>
                  <a:pt x="44" y="29"/>
                  <a:pt x="50" y="29"/>
                </a:cubicBezTo>
                <a:cubicBezTo>
                  <a:pt x="50" y="23"/>
                  <a:pt x="50" y="23"/>
                  <a:pt x="50" y="23"/>
                </a:cubicBezTo>
                <a:close/>
                <a:moveTo>
                  <a:pt x="50" y="0"/>
                </a:moveTo>
                <a:cubicBezTo>
                  <a:pt x="50" y="18"/>
                  <a:pt x="50" y="18"/>
                  <a:pt x="50" y="18"/>
                </a:cubicBezTo>
                <a:cubicBezTo>
                  <a:pt x="49" y="18"/>
                  <a:pt x="48" y="17"/>
                  <a:pt x="48" y="15"/>
                </a:cubicBezTo>
                <a:cubicBezTo>
                  <a:pt x="48" y="3"/>
                  <a:pt x="48" y="3"/>
                  <a:pt x="48" y="3"/>
                </a:cubicBezTo>
                <a:cubicBezTo>
                  <a:pt x="48" y="2"/>
                  <a:pt x="49" y="1"/>
                  <a:pt x="50" y="0"/>
                </a:cubicBezTo>
                <a:close/>
                <a:moveTo>
                  <a:pt x="25" y="80"/>
                </a:moveTo>
                <a:cubicBezTo>
                  <a:pt x="25" y="73"/>
                  <a:pt x="25" y="73"/>
                  <a:pt x="25" y="73"/>
                </a:cubicBezTo>
                <a:cubicBezTo>
                  <a:pt x="26" y="73"/>
                  <a:pt x="27" y="73"/>
                  <a:pt x="27" y="74"/>
                </a:cubicBezTo>
                <a:cubicBezTo>
                  <a:pt x="28" y="75"/>
                  <a:pt x="28" y="77"/>
                  <a:pt x="27" y="78"/>
                </a:cubicBezTo>
                <a:cubicBezTo>
                  <a:pt x="25" y="80"/>
                  <a:pt x="25" y="80"/>
                  <a:pt x="25" y="80"/>
                </a:cubicBezTo>
                <a:close/>
                <a:moveTo>
                  <a:pt x="25" y="28"/>
                </a:moveTo>
                <a:cubicBezTo>
                  <a:pt x="25" y="22"/>
                  <a:pt x="25" y="22"/>
                  <a:pt x="25" y="22"/>
                </a:cubicBezTo>
                <a:cubicBezTo>
                  <a:pt x="27" y="24"/>
                  <a:pt x="27" y="24"/>
                  <a:pt x="27" y="24"/>
                </a:cubicBezTo>
                <a:cubicBezTo>
                  <a:pt x="28" y="25"/>
                  <a:pt x="28" y="27"/>
                  <a:pt x="27" y="28"/>
                </a:cubicBezTo>
                <a:cubicBezTo>
                  <a:pt x="27" y="28"/>
                  <a:pt x="26" y="28"/>
                  <a:pt x="25" y="28"/>
                </a:cubicBezTo>
                <a:close/>
                <a:moveTo>
                  <a:pt x="25" y="39"/>
                </a:moveTo>
                <a:cubicBezTo>
                  <a:pt x="23" y="42"/>
                  <a:pt x="22" y="46"/>
                  <a:pt x="22" y="51"/>
                </a:cubicBezTo>
                <a:cubicBezTo>
                  <a:pt x="22" y="55"/>
                  <a:pt x="23" y="59"/>
                  <a:pt x="25" y="63"/>
                </a:cubicBezTo>
                <a:cubicBezTo>
                  <a:pt x="25" y="39"/>
                  <a:pt x="25" y="39"/>
                  <a:pt x="25" y="39"/>
                </a:cubicBezTo>
                <a:close/>
                <a:moveTo>
                  <a:pt x="25" y="22"/>
                </a:moveTo>
                <a:cubicBezTo>
                  <a:pt x="25" y="28"/>
                  <a:pt x="25" y="28"/>
                  <a:pt x="25" y="28"/>
                </a:cubicBezTo>
                <a:cubicBezTo>
                  <a:pt x="25" y="28"/>
                  <a:pt x="24" y="28"/>
                  <a:pt x="23" y="28"/>
                </a:cubicBezTo>
                <a:cubicBezTo>
                  <a:pt x="23" y="28"/>
                  <a:pt x="23" y="28"/>
                  <a:pt x="23" y="28"/>
                </a:cubicBezTo>
                <a:cubicBezTo>
                  <a:pt x="15" y="19"/>
                  <a:pt x="15" y="19"/>
                  <a:pt x="15" y="19"/>
                </a:cubicBezTo>
                <a:cubicBezTo>
                  <a:pt x="14" y="18"/>
                  <a:pt x="14" y="16"/>
                  <a:pt x="15" y="15"/>
                </a:cubicBezTo>
                <a:cubicBezTo>
                  <a:pt x="16" y="14"/>
                  <a:pt x="17" y="14"/>
                  <a:pt x="18" y="15"/>
                </a:cubicBezTo>
                <a:cubicBezTo>
                  <a:pt x="25" y="22"/>
                  <a:pt x="25" y="22"/>
                  <a:pt x="25" y="22"/>
                </a:cubicBezTo>
                <a:close/>
                <a:moveTo>
                  <a:pt x="25" y="73"/>
                </a:moveTo>
                <a:cubicBezTo>
                  <a:pt x="25" y="80"/>
                  <a:pt x="25" y="80"/>
                  <a:pt x="25" y="80"/>
                </a:cubicBezTo>
                <a:cubicBezTo>
                  <a:pt x="18" y="86"/>
                  <a:pt x="18" y="86"/>
                  <a:pt x="18" y="86"/>
                </a:cubicBezTo>
                <a:cubicBezTo>
                  <a:pt x="17" y="87"/>
                  <a:pt x="16" y="87"/>
                  <a:pt x="15" y="86"/>
                </a:cubicBezTo>
                <a:cubicBezTo>
                  <a:pt x="14" y="85"/>
                  <a:pt x="14" y="84"/>
                  <a:pt x="15" y="83"/>
                </a:cubicBezTo>
                <a:cubicBezTo>
                  <a:pt x="23" y="74"/>
                  <a:pt x="23" y="74"/>
                  <a:pt x="23" y="74"/>
                </a:cubicBezTo>
                <a:cubicBezTo>
                  <a:pt x="23" y="74"/>
                  <a:pt x="23" y="74"/>
                  <a:pt x="23" y="74"/>
                </a:cubicBezTo>
                <a:cubicBezTo>
                  <a:pt x="24" y="74"/>
                  <a:pt x="25" y="73"/>
                  <a:pt x="25" y="73"/>
                </a:cubicBezTo>
                <a:close/>
                <a:moveTo>
                  <a:pt x="18" y="51"/>
                </a:moveTo>
                <a:cubicBezTo>
                  <a:pt x="18" y="51"/>
                  <a:pt x="18" y="51"/>
                  <a:pt x="18" y="51"/>
                </a:cubicBezTo>
                <a:cubicBezTo>
                  <a:pt x="18" y="49"/>
                  <a:pt x="16" y="48"/>
                  <a:pt x="15" y="48"/>
                </a:cubicBezTo>
                <a:cubicBezTo>
                  <a:pt x="3" y="48"/>
                  <a:pt x="3" y="48"/>
                  <a:pt x="3" y="48"/>
                </a:cubicBezTo>
                <a:cubicBezTo>
                  <a:pt x="1" y="48"/>
                  <a:pt x="0" y="49"/>
                  <a:pt x="0" y="51"/>
                </a:cubicBezTo>
                <a:cubicBezTo>
                  <a:pt x="0" y="52"/>
                  <a:pt x="1" y="53"/>
                  <a:pt x="3" y="53"/>
                </a:cubicBezTo>
                <a:cubicBezTo>
                  <a:pt x="15" y="53"/>
                  <a:pt x="15" y="53"/>
                  <a:pt x="15" y="53"/>
                </a:cubicBezTo>
                <a:cubicBezTo>
                  <a:pt x="16" y="53"/>
                  <a:pt x="18" y="52"/>
                  <a:pt x="18" y="5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70" name="Group 127"/>
          <p:cNvGrpSpPr/>
          <p:nvPr/>
        </p:nvGrpSpPr>
        <p:grpSpPr>
          <a:xfrm>
            <a:off x="6818366" y="3195018"/>
            <a:ext cx="380902" cy="490410"/>
            <a:chOff x="8610600" y="4127500"/>
            <a:chExt cx="508001" cy="654050"/>
          </a:xfrm>
          <a:solidFill>
            <a:schemeClr val="tx2">
              <a:lumMod val="20000"/>
              <a:lumOff val="80000"/>
            </a:schemeClr>
          </a:solidFill>
        </p:grpSpPr>
        <p:sp>
          <p:nvSpPr>
            <p:cNvPr id="71" name="Freeform 33"/>
            <p:cNvSpPr/>
            <p:nvPr/>
          </p:nvSpPr>
          <p:spPr bwMode="auto">
            <a:xfrm>
              <a:off x="8618538" y="4127500"/>
              <a:ext cx="500063" cy="503238"/>
            </a:xfrm>
            <a:custGeom>
              <a:avLst/>
              <a:gdLst>
                <a:gd name="T0" fmla="*/ 169 w 230"/>
                <a:gd name="T1" fmla="*/ 12 h 231"/>
                <a:gd name="T2" fmla="*/ 215 w 230"/>
                <a:gd name="T3" fmla="*/ 103 h 231"/>
                <a:gd name="T4" fmla="*/ 102 w 230"/>
                <a:gd name="T5" fmla="*/ 216 h 231"/>
                <a:gd name="T6" fmla="*/ 12 w 230"/>
                <a:gd name="T7" fmla="*/ 171 h 231"/>
                <a:gd name="T8" fmla="*/ 0 w 230"/>
                <a:gd name="T9" fmla="*/ 181 h 231"/>
                <a:gd name="T10" fmla="*/ 102 w 230"/>
                <a:gd name="T11" fmla="*/ 231 h 231"/>
                <a:gd name="T12" fmla="*/ 230 w 230"/>
                <a:gd name="T13" fmla="*/ 103 h 231"/>
                <a:gd name="T14" fmla="*/ 178 w 230"/>
                <a:gd name="T15" fmla="*/ 0 h 231"/>
                <a:gd name="T16" fmla="*/ 169 w 230"/>
                <a:gd name="T17"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1">
                  <a:moveTo>
                    <a:pt x="169" y="12"/>
                  </a:moveTo>
                  <a:cubicBezTo>
                    <a:pt x="197" y="32"/>
                    <a:pt x="215" y="65"/>
                    <a:pt x="215" y="103"/>
                  </a:cubicBezTo>
                  <a:cubicBezTo>
                    <a:pt x="215" y="165"/>
                    <a:pt x="165" y="216"/>
                    <a:pt x="102" y="216"/>
                  </a:cubicBezTo>
                  <a:cubicBezTo>
                    <a:pt x="65" y="216"/>
                    <a:pt x="33" y="198"/>
                    <a:pt x="12" y="171"/>
                  </a:cubicBezTo>
                  <a:cubicBezTo>
                    <a:pt x="0" y="181"/>
                    <a:pt x="0" y="181"/>
                    <a:pt x="0" y="181"/>
                  </a:cubicBezTo>
                  <a:cubicBezTo>
                    <a:pt x="24" y="211"/>
                    <a:pt x="61" y="231"/>
                    <a:pt x="102" y="231"/>
                  </a:cubicBezTo>
                  <a:cubicBezTo>
                    <a:pt x="173" y="231"/>
                    <a:pt x="230" y="174"/>
                    <a:pt x="230" y="103"/>
                  </a:cubicBezTo>
                  <a:cubicBezTo>
                    <a:pt x="230" y="61"/>
                    <a:pt x="210" y="23"/>
                    <a:pt x="178" y="0"/>
                  </a:cubicBezTo>
                  <a:lnTo>
                    <a:pt x="169"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2" name="Freeform 34"/>
            <p:cNvSpPr>
              <a:spLocks noEditPoints="1"/>
            </p:cNvSpPr>
            <p:nvPr/>
          </p:nvSpPr>
          <p:spPr bwMode="auto">
            <a:xfrm>
              <a:off x="8621713" y="4137025"/>
              <a:ext cx="442913" cy="441325"/>
            </a:xfrm>
            <a:custGeom>
              <a:avLst/>
              <a:gdLst>
                <a:gd name="T0" fmla="*/ 102 w 203"/>
                <a:gd name="T1" fmla="*/ 203 h 203"/>
                <a:gd name="T2" fmla="*/ 203 w 203"/>
                <a:gd name="T3" fmla="*/ 101 h 203"/>
                <a:gd name="T4" fmla="*/ 102 w 203"/>
                <a:gd name="T5" fmla="*/ 0 h 203"/>
                <a:gd name="T6" fmla="*/ 102 w 203"/>
                <a:gd name="T7" fmla="*/ 5 h 203"/>
                <a:gd name="T8" fmla="*/ 198 w 203"/>
                <a:gd name="T9" fmla="*/ 101 h 203"/>
                <a:gd name="T10" fmla="*/ 102 w 203"/>
                <a:gd name="T11" fmla="*/ 198 h 203"/>
                <a:gd name="T12" fmla="*/ 102 w 203"/>
                <a:gd name="T13" fmla="*/ 203 h 203"/>
                <a:gd name="T14" fmla="*/ 102 w 203"/>
                <a:gd name="T15" fmla="*/ 0 h 203"/>
                <a:gd name="T16" fmla="*/ 0 w 203"/>
                <a:gd name="T17" fmla="*/ 101 h 203"/>
                <a:gd name="T18" fmla="*/ 102 w 203"/>
                <a:gd name="T19" fmla="*/ 203 h 203"/>
                <a:gd name="T20" fmla="*/ 102 w 203"/>
                <a:gd name="T21" fmla="*/ 203 h 203"/>
                <a:gd name="T22" fmla="*/ 102 w 203"/>
                <a:gd name="T23" fmla="*/ 198 h 203"/>
                <a:gd name="T24" fmla="*/ 102 w 203"/>
                <a:gd name="T25" fmla="*/ 198 h 203"/>
                <a:gd name="T26" fmla="*/ 102 w 203"/>
                <a:gd name="T27" fmla="*/ 198 h 203"/>
                <a:gd name="T28" fmla="*/ 5 w 203"/>
                <a:gd name="T29" fmla="*/ 101 h 203"/>
                <a:gd name="T30" fmla="*/ 102 w 203"/>
                <a:gd name="T31" fmla="*/ 5 h 203"/>
                <a:gd name="T32" fmla="*/ 102 w 203"/>
                <a:gd name="T33" fmla="*/ 5 h 203"/>
                <a:gd name="T34" fmla="*/ 102 w 203"/>
                <a:gd name="T35"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203">
                  <a:moveTo>
                    <a:pt x="102" y="203"/>
                  </a:moveTo>
                  <a:cubicBezTo>
                    <a:pt x="158" y="203"/>
                    <a:pt x="203" y="157"/>
                    <a:pt x="203" y="101"/>
                  </a:cubicBezTo>
                  <a:cubicBezTo>
                    <a:pt x="203" y="45"/>
                    <a:pt x="158" y="0"/>
                    <a:pt x="102" y="0"/>
                  </a:cubicBezTo>
                  <a:cubicBezTo>
                    <a:pt x="102" y="5"/>
                    <a:pt x="102" y="5"/>
                    <a:pt x="102" y="5"/>
                  </a:cubicBezTo>
                  <a:cubicBezTo>
                    <a:pt x="155" y="5"/>
                    <a:pt x="198" y="48"/>
                    <a:pt x="198" y="101"/>
                  </a:cubicBezTo>
                  <a:cubicBezTo>
                    <a:pt x="198" y="155"/>
                    <a:pt x="155" y="198"/>
                    <a:pt x="102" y="198"/>
                  </a:cubicBezTo>
                  <a:lnTo>
                    <a:pt x="102" y="203"/>
                  </a:lnTo>
                  <a:close/>
                  <a:moveTo>
                    <a:pt x="102" y="0"/>
                  </a:moveTo>
                  <a:cubicBezTo>
                    <a:pt x="46" y="0"/>
                    <a:pt x="0" y="45"/>
                    <a:pt x="0" y="101"/>
                  </a:cubicBezTo>
                  <a:cubicBezTo>
                    <a:pt x="0" y="157"/>
                    <a:pt x="46" y="203"/>
                    <a:pt x="102" y="203"/>
                  </a:cubicBezTo>
                  <a:cubicBezTo>
                    <a:pt x="102" y="203"/>
                    <a:pt x="102" y="203"/>
                    <a:pt x="102" y="203"/>
                  </a:cubicBezTo>
                  <a:cubicBezTo>
                    <a:pt x="102" y="198"/>
                    <a:pt x="102" y="198"/>
                    <a:pt x="102" y="198"/>
                  </a:cubicBezTo>
                  <a:cubicBezTo>
                    <a:pt x="102" y="198"/>
                    <a:pt x="102" y="198"/>
                    <a:pt x="102" y="198"/>
                  </a:cubicBezTo>
                  <a:cubicBezTo>
                    <a:pt x="102" y="198"/>
                    <a:pt x="102" y="198"/>
                    <a:pt x="102" y="198"/>
                  </a:cubicBezTo>
                  <a:cubicBezTo>
                    <a:pt x="48" y="198"/>
                    <a:pt x="5" y="155"/>
                    <a:pt x="5" y="101"/>
                  </a:cubicBezTo>
                  <a:cubicBezTo>
                    <a:pt x="5" y="48"/>
                    <a:pt x="48" y="5"/>
                    <a:pt x="102" y="5"/>
                  </a:cubicBezTo>
                  <a:cubicBezTo>
                    <a:pt x="102" y="5"/>
                    <a:pt x="102" y="5"/>
                    <a:pt x="102" y="5"/>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3" name="Freeform 35"/>
            <p:cNvSpPr/>
            <p:nvPr/>
          </p:nvSpPr>
          <p:spPr bwMode="auto">
            <a:xfrm>
              <a:off x="8610600" y="4144963"/>
              <a:ext cx="496888" cy="433388"/>
            </a:xfrm>
            <a:custGeom>
              <a:avLst/>
              <a:gdLst>
                <a:gd name="T0" fmla="*/ 65 w 228"/>
                <a:gd name="T1" fmla="*/ 15 h 199"/>
                <a:gd name="T2" fmla="*/ 61 w 228"/>
                <a:gd name="T3" fmla="*/ 23 h 199"/>
                <a:gd name="T4" fmla="*/ 57 w 228"/>
                <a:gd name="T5" fmla="*/ 29 h 199"/>
                <a:gd name="T6" fmla="*/ 54 w 228"/>
                <a:gd name="T7" fmla="*/ 26 h 199"/>
                <a:gd name="T8" fmla="*/ 52 w 228"/>
                <a:gd name="T9" fmla="*/ 32 h 199"/>
                <a:gd name="T10" fmla="*/ 42 w 228"/>
                <a:gd name="T11" fmla="*/ 34 h 199"/>
                <a:gd name="T12" fmla="*/ 36 w 228"/>
                <a:gd name="T13" fmla="*/ 41 h 199"/>
                <a:gd name="T14" fmla="*/ 27 w 228"/>
                <a:gd name="T15" fmla="*/ 53 h 199"/>
                <a:gd name="T16" fmla="*/ 21 w 228"/>
                <a:gd name="T17" fmla="*/ 61 h 199"/>
                <a:gd name="T18" fmla="*/ 27 w 228"/>
                <a:gd name="T19" fmla="*/ 67 h 199"/>
                <a:gd name="T20" fmla="*/ 27 w 228"/>
                <a:gd name="T21" fmla="*/ 70 h 199"/>
                <a:gd name="T22" fmla="*/ 22 w 228"/>
                <a:gd name="T23" fmla="*/ 65 h 199"/>
                <a:gd name="T24" fmla="*/ 18 w 228"/>
                <a:gd name="T25" fmla="*/ 60 h 199"/>
                <a:gd name="T26" fmla="*/ 16 w 228"/>
                <a:gd name="T27" fmla="*/ 69 h 199"/>
                <a:gd name="T28" fmla="*/ 17 w 228"/>
                <a:gd name="T29" fmla="*/ 83 h 199"/>
                <a:gd name="T30" fmla="*/ 24 w 228"/>
                <a:gd name="T31" fmla="*/ 80 h 199"/>
                <a:gd name="T32" fmla="*/ 32 w 228"/>
                <a:gd name="T33" fmla="*/ 88 h 199"/>
                <a:gd name="T34" fmla="*/ 41 w 228"/>
                <a:gd name="T35" fmla="*/ 98 h 199"/>
                <a:gd name="T36" fmla="*/ 50 w 228"/>
                <a:gd name="T37" fmla="*/ 105 h 199"/>
                <a:gd name="T38" fmla="*/ 61 w 228"/>
                <a:gd name="T39" fmla="*/ 117 h 199"/>
                <a:gd name="T40" fmla="*/ 58 w 228"/>
                <a:gd name="T41" fmla="*/ 134 h 199"/>
                <a:gd name="T42" fmla="*/ 49 w 228"/>
                <a:gd name="T43" fmla="*/ 155 h 199"/>
                <a:gd name="T44" fmla="*/ 52 w 228"/>
                <a:gd name="T45" fmla="*/ 170 h 199"/>
                <a:gd name="T46" fmla="*/ 46 w 228"/>
                <a:gd name="T47" fmla="*/ 171 h 199"/>
                <a:gd name="T48" fmla="*/ 32 w 228"/>
                <a:gd name="T49" fmla="*/ 148 h 199"/>
                <a:gd name="T50" fmla="*/ 16 w 228"/>
                <a:gd name="T51" fmla="*/ 113 h 199"/>
                <a:gd name="T52" fmla="*/ 11 w 228"/>
                <a:gd name="T53" fmla="*/ 87 h 199"/>
                <a:gd name="T54" fmla="*/ 73 w 228"/>
                <a:gd name="T55" fmla="*/ 183 h 199"/>
                <a:gd name="T56" fmla="*/ 89 w 228"/>
                <a:gd name="T57" fmla="*/ 181 h 199"/>
                <a:gd name="T58" fmla="*/ 110 w 228"/>
                <a:gd name="T59" fmla="*/ 178 h 199"/>
                <a:gd name="T60" fmla="*/ 108 w 228"/>
                <a:gd name="T61" fmla="*/ 187 h 199"/>
                <a:gd name="T62" fmla="*/ 121 w 228"/>
                <a:gd name="T63" fmla="*/ 186 h 199"/>
                <a:gd name="T64" fmla="*/ 139 w 228"/>
                <a:gd name="T65" fmla="*/ 184 h 199"/>
                <a:gd name="T66" fmla="*/ 137 w 228"/>
                <a:gd name="T67" fmla="*/ 3 h 199"/>
                <a:gd name="T68" fmla="*/ 197 w 228"/>
                <a:gd name="T69" fmla="*/ 64 h 199"/>
                <a:gd name="T70" fmla="*/ 189 w 228"/>
                <a:gd name="T71" fmla="*/ 58 h 199"/>
                <a:gd name="T72" fmla="*/ 181 w 228"/>
                <a:gd name="T73" fmla="*/ 74 h 199"/>
                <a:gd name="T74" fmla="*/ 170 w 228"/>
                <a:gd name="T75" fmla="*/ 59 h 199"/>
                <a:gd name="T76" fmla="*/ 174 w 228"/>
                <a:gd name="T77" fmla="*/ 75 h 199"/>
                <a:gd name="T78" fmla="*/ 186 w 228"/>
                <a:gd name="T79" fmla="*/ 79 h 199"/>
                <a:gd name="T80" fmla="*/ 181 w 228"/>
                <a:gd name="T81" fmla="*/ 100 h 199"/>
                <a:gd name="T82" fmla="*/ 175 w 228"/>
                <a:gd name="T83" fmla="*/ 122 h 199"/>
                <a:gd name="T84" fmla="*/ 168 w 228"/>
                <a:gd name="T85" fmla="*/ 137 h 199"/>
                <a:gd name="T86" fmla="*/ 147 w 228"/>
                <a:gd name="T87" fmla="*/ 154 h 199"/>
                <a:gd name="T88" fmla="*/ 141 w 228"/>
                <a:gd name="T89" fmla="*/ 139 h 199"/>
                <a:gd name="T90" fmla="*/ 142 w 228"/>
                <a:gd name="T91" fmla="*/ 121 h 199"/>
                <a:gd name="T92" fmla="*/ 135 w 228"/>
                <a:gd name="T93" fmla="*/ 101 h 199"/>
                <a:gd name="T94" fmla="*/ 125 w 228"/>
                <a:gd name="T95" fmla="*/ 89 h 199"/>
                <a:gd name="T96" fmla="*/ 99 w 228"/>
                <a:gd name="T97" fmla="*/ 90 h 199"/>
                <a:gd name="T98" fmla="*/ 89 w 228"/>
                <a:gd name="T99" fmla="*/ 76 h 199"/>
                <a:gd name="T100" fmla="*/ 100 w 228"/>
                <a:gd name="T101" fmla="*/ 49 h 199"/>
                <a:gd name="T102" fmla="*/ 119 w 228"/>
                <a:gd name="T103" fmla="*/ 41 h 199"/>
                <a:gd name="T104" fmla="*/ 130 w 228"/>
                <a:gd name="T105" fmla="*/ 46 h 199"/>
                <a:gd name="T106" fmla="*/ 146 w 228"/>
                <a:gd name="T107" fmla="*/ 46 h 199"/>
                <a:gd name="T108" fmla="*/ 162 w 228"/>
                <a:gd name="T109" fmla="*/ 44 h 199"/>
                <a:gd name="T110" fmla="*/ 147 w 228"/>
                <a:gd name="T111" fmla="*/ 37 h 199"/>
                <a:gd name="T112" fmla="*/ 146 w 228"/>
                <a:gd name="T113" fmla="*/ 32 h 199"/>
                <a:gd name="T114" fmla="*/ 127 w 228"/>
                <a:gd name="T115" fmla="*/ 32 h 199"/>
                <a:gd name="T116" fmla="*/ 111 w 228"/>
                <a:gd name="T117" fmla="*/ 37 h 199"/>
                <a:gd name="T118" fmla="*/ 107 w 228"/>
                <a:gd name="T119" fmla="*/ 21 h 199"/>
                <a:gd name="T120" fmla="*/ 96 w 228"/>
                <a:gd name="T121" fmla="*/ 11 h 199"/>
                <a:gd name="T122" fmla="*/ 109 w 228"/>
                <a:gd name="T123"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 h="199">
                  <a:moveTo>
                    <a:pt x="92" y="0"/>
                  </a:moveTo>
                  <a:cubicBezTo>
                    <a:pt x="92" y="0"/>
                    <a:pt x="58" y="5"/>
                    <a:pt x="35" y="31"/>
                  </a:cubicBezTo>
                  <a:cubicBezTo>
                    <a:pt x="35" y="31"/>
                    <a:pt x="53" y="13"/>
                    <a:pt x="64" y="13"/>
                  </a:cubicBezTo>
                  <a:cubicBezTo>
                    <a:pt x="66" y="14"/>
                    <a:pt x="66" y="14"/>
                    <a:pt x="66" y="14"/>
                  </a:cubicBezTo>
                  <a:cubicBezTo>
                    <a:pt x="66" y="14"/>
                    <a:pt x="66" y="15"/>
                    <a:pt x="65" y="15"/>
                  </a:cubicBezTo>
                  <a:cubicBezTo>
                    <a:pt x="65" y="16"/>
                    <a:pt x="64" y="17"/>
                    <a:pt x="64" y="18"/>
                  </a:cubicBezTo>
                  <a:cubicBezTo>
                    <a:pt x="64" y="18"/>
                    <a:pt x="64" y="20"/>
                    <a:pt x="64" y="20"/>
                  </a:cubicBezTo>
                  <a:cubicBezTo>
                    <a:pt x="63" y="21"/>
                    <a:pt x="63" y="21"/>
                    <a:pt x="63" y="21"/>
                  </a:cubicBezTo>
                  <a:cubicBezTo>
                    <a:pt x="63" y="21"/>
                    <a:pt x="62" y="21"/>
                    <a:pt x="62" y="22"/>
                  </a:cubicBezTo>
                  <a:cubicBezTo>
                    <a:pt x="62" y="22"/>
                    <a:pt x="61" y="22"/>
                    <a:pt x="61" y="23"/>
                  </a:cubicBezTo>
                  <a:cubicBezTo>
                    <a:pt x="61" y="24"/>
                    <a:pt x="61" y="25"/>
                    <a:pt x="61" y="25"/>
                  </a:cubicBezTo>
                  <a:cubicBezTo>
                    <a:pt x="62" y="27"/>
                    <a:pt x="62" y="27"/>
                    <a:pt x="62" y="27"/>
                  </a:cubicBezTo>
                  <a:cubicBezTo>
                    <a:pt x="61" y="28"/>
                    <a:pt x="61" y="28"/>
                    <a:pt x="61" y="28"/>
                  </a:cubicBezTo>
                  <a:cubicBezTo>
                    <a:pt x="59" y="29"/>
                    <a:pt x="59" y="29"/>
                    <a:pt x="59" y="29"/>
                  </a:cubicBezTo>
                  <a:cubicBezTo>
                    <a:pt x="59" y="29"/>
                    <a:pt x="58" y="29"/>
                    <a:pt x="57" y="29"/>
                  </a:cubicBezTo>
                  <a:cubicBezTo>
                    <a:pt x="56" y="29"/>
                    <a:pt x="56" y="27"/>
                    <a:pt x="56" y="27"/>
                  </a:cubicBezTo>
                  <a:cubicBezTo>
                    <a:pt x="58" y="26"/>
                    <a:pt x="58" y="26"/>
                    <a:pt x="58" y="26"/>
                  </a:cubicBezTo>
                  <a:cubicBezTo>
                    <a:pt x="58" y="26"/>
                    <a:pt x="58" y="26"/>
                    <a:pt x="58" y="25"/>
                  </a:cubicBezTo>
                  <a:cubicBezTo>
                    <a:pt x="57" y="25"/>
                    <a:pt x="57" y="24"/>
                    <a:pt x="56" y="24"/>
                  </a:cubicBezTo>
                  <a:cubicBezTo>
                    <a:pt x="55" y="24"/>
                    <a:pt x="54" y="26"/>
                    <a:pt x="54" y="26"/>
                  </a:cubicBezTo>
                  <a:cubicBezTo>
                    <a:pt x="52" y="27"/>
                    <a:pt x="52" y="27"/>
                    <a:pt x="52" y="27"/>
                  </a:cubicBezTo>
                  <a:cubicBezTo>
                    <a:pt x="52" y="27"/>
                    <a:pt x="51" y="29"/>
                    <a:pt x="51" y="29"/>
                  </a:cubicBezTo>
                  <a:cubicBezTo>
                    <a:pt x="52" y="29"/>
                    <a:pt x="53" y="29"/>
                    <a:pt x="53" y="29"/>
                  </a:cubicBezTo>
                  <a:cubicBezTo>
                    <a:pt x="53" y="29"/>
                    <a:pt x="53" y="30"/>
                    <a:pt x="53" y="31"/>
                  </a:cubicBezTo>
                  <a:cubicBezTo>
                    <a:pt x="53" y="31"/>
                    <a:pt x="52" y="32"/>
                    <a:pt x="52" y="32"/>
                  </a:cubicBezTo>
                  <a:cubicBezTo>
                    <a:pt x="52" y="32"/>
                    <a:pt x="52" y="33"/>
                    <a:pt x="51" y="33"/>
                  </a:cubicBezTo>
                  <a:cubicBezTo>
                    <a:pt x="50" y="32"/>
                    <a:pt x="49" y="32"/>
                    <a:pt x="48" y="32"/>
                  </a:cubicBezTo>
                  <a:cubicBezTo>
                    <a:pt x="47" y="32"/>
                    <a:pt x="46" y="31"/>
                    <a:pt x="46" y="32"/>
                  </a:cubicBezTo>
                  <a:cubicBezTo>
                    <a:pt x="45" y="32"/>
                    <a:pt x="45" y="32"/>
                    <a:pt x="45" y="32"/>
                  </a:cubicBezTo>
                  <a:cubicBezTo>
                    <a:pt x="45" y="33"/>
                    <a:pt x="42" y="34"/>
                    <a:pt x="42" y="34"/>
                  </a:cubicBezTo>
                  <a:cubicBezTo>
                    <a:pt x="42" y="34"/>
                    <a:pt x="41" y="35"/>
                    <a:pt x="41" y="35"/>
                  </a:cubicBezTo>
                  <a:cubicBezTo>
                    <a:pt x="41" y="35"/>
                    <a:pt x="41" y="37"/>
                    <a:pt x="41" y="37"/>
                  </a:cubicBezTo>
                  <a:cubicBezTo>
                    <a:pt x="41" y="37"/>
                    <a:pt x="40" y="38"/>
                    <a:pt x="38" y="38"/>
                  </a:cubicBezTo>
                  <a:cubicBezTo>
                    <a:pt x="37" y="39"/>
                    <a:pt x="36" y="39"/>
                    <a:pt x="36" y="39"/>
                  </a:cubicBezTo>
                  <a:cubicBezTo>
                    <a:pt x="36" y="41"/>
                    <a:pt x="36" y="41"/>
                    <a:pt x="36" y="41"/>
                  </a:cubicBezTo>
                  <a:cubicBezTo>
                    <a:pt x="36" y="41"/>
                    <a:pt x="34" y="42"/>
                    <a:pt x="34" y="43"/>
                  </a:cubicBezTo>
                  <a:cubicBezTo>
                    <a:pt x="33" y="44"/>
                    <a:pt x="30" y="46"/>
                    <a:pt x="30" y="46"/>
                  </a:cubicBezTo>
                  <a:cubicBezTo>
                    <a:pt x="30" y="46"/>
                    <a:pt x="29" y="47"/>
                    <a:pt x="28" y="48"/>
                  </a:cubicBezTo>
                  <a:cubicBezTo>
                    <a:pt x="28" y="49"/>
                    <a:pt x="28" y="50"/>
                    <a:pt x="28" y="51"/>
                  </a:cubicBezTo>
                  <a:cubicBezTo>
                    <a:pt x="28" y="51"/>
                    <a:pt x="27" y="52"/>
                    <a:pt x="27" y="53"/>
                  </a:cubicBezTo>
                  <a:cubicBezTo>
                    <a:pt x="27" y="54"/>
                    <a:pt x="26" y="55"/>
                    <a:pt x="26" y="56"/>
                  </a:cubicBezTo>
                  <a:cubicBezTo>
                    <a:pt x="25" y="56"/>
                    <a:pt x="25" y="57"/>
                    <a:pt x="24" y="57"/>
                  </a:cubicBezTo>
                  <a:cubicBezTo>
                    <a:pt x="24" y="57"/>
                    <a:pt x="22" y="58"/>
                    <a:pt x="21" y="58"/>
                  </a:cubicBezTo>
                  <a:cubicBezTo>
                    <a:pt x="20" y="59"/>
                    <a:pt x="20" y="60"/>
                    <a:pt x="20" y="60"/>
                  </a:cubicBezTo>
                  <a:cubicBezTo>
                    <a:pt x="20" y="60"/>
                    <a:pt x="21" y="61"/>
                    <a:pt x="21" y="61"/>
                  </a:cubicBezTo>
                  <a:cubicBezTo>
                    <a:pt x="22" y="61"/>
                    <a:pt x="23" y="62"/>
                    <a:pt x="23" y="62"/>
                  </a:cubicBezTo>
                  <a:cubicBezTo>
                    <a:pt x="23" y="62"/>
                    <a:pt x="23" y="63"/>
                    <a:pt x="23" y="64"/>
                  </a:cubicBezTo>
                  <a:cubicBezTo>
                    <a:pt x="23" y="64"/>
                    <a:pt x="22" y="66"/>
                    <a:pt x="23" y="66"/>
                  </a:cubicBezTo>
                  <a:cubicBezTo>
                    <a:pt x="24" y="66"/>
                    <a:pt x="25" y="66"/>
                    <a:pt x="25" y="66"/>
                  </a:cubicBezTo>
                  <a:cubicBezTo>
                    <a:pt x="27" y="67"/>
                    <a:pt x="27" y="67"/>
                    <a:pt x="27" y="67"/>
                  </a:cubicBezTo>
                  <a:cubicBezTo>
                    <a:pt x="28" y="68"/>
                    <a:pt x="28" y="68"/>
                    <a:pt x="28" y="68"/>
                  </a:cubicBezTo>
                  <a:cubicBezTo>
                    <a:pt x="29" y="68"/>
                    <a:pt x="29" y="68"/>
                    <a:pt x="29" y="68"/>
                  </a:cubicBezTo>
                  <a:cubicBezTo>
                    <a:pt x="29" y="68"/>
                    <a:pt x="29" y="69"/>
                    <a:pt x="29" y="70"/>
                  </a:cubicBezTo>
                  <a:cubicBezTo>
                    <a:pt x="28" y="70"/>
                    <a:pt x="28" y="71"/>
                    <a:pt x="28" y="71"/>
                  </a:cubicBezTo>
                  <a:cubicBezTo>
                    <a:pt x="27" y="71"/>
                    <a:pt x="27" y="71"/>
                    <a:pt x="27" y="70"/>
                  </a:cubicBezTo>
                  <a:cubicBezTo>
                    <a:pt x="27" y="69"/>
                    <a:pt x="27" y="69"/>
                    <a:pt x="26" y="68"/>
                  </a:cubicBezTo>
                  <a:cubicBezTo>
                    <a:pt x="25" y="68"/>
                    <a:pt x="24" y="69"/>
                    <a:pt x="24" y="69"/>
                  </a:cubicBezTo>
                  <a:cubicBezTo>
                    <a:pt x="24" y="69"/>
                    <a:pt x="23" y="69"/>
                    <a:pt x="23" y="68"/>
                  </a:cubicBezTo>
                  <a:cubicBezTo>
                    <a:pt x="22" y="67"/>
                    <a:pt x="22" y="68"/>
                    <a:pt x="22" y="67"/>
                  </a:cubicBezTo>
                  <a:cubicBezTo>
                    <a:pt x="22" y="66"/>
                    <a:pt x="23" y="66"/>
                    <a:pt x="22" y="65"/>
                  </a:cubicBezTo>
                  <a:cubicBezTo>
                    <a:pt x="22" y="65"/>
                    <a:pt x="21" y="64"/>
                    <a:pt x="21" y="64"/>
                  </a:cubicBezTo>
                  <a:cubicBezTo>
                    <a:pt x="20" y="64"/>
                    <a:pt x="21" y="65"/>
                    <a:pt x="20" y="64"/>
                  </a:cubicBezTo>
                  <a:cubicBezTo>
                    <a:pt x="20" y="63"/>
                    <a:pt x="19" y="63"/>
                    <a:pt x="19" y="63"/>
                  </a:cubicBezTo>
                  <a:cubicBezTo>
                    <a:pt x="19" y="63"/>
                    <a:pt x="18" y="63"/>
                    <a:pt x="18" y="62"/>
                  </a:cubicBezTo>
                  <a:cubicBezTo>
                    <a:pt x="18" y="62"/>
                    <a:pt x="18" y="61"/>
                    <a:pt x="18" y="60"/>
                  </a:cubicBezTo>
                  <a:cubicBezTo>
                    <a:pt x="18" y="60"/>
                    <a:pt x="19" y="59"/>
                    <a:pt x="19" y="58"/>
                  </a:cubicBezTo>
                  <a:cubicBezTo>
                    <a:pt x="19" y="58"/>
                    <a:pt x="19" y="55"/>
                    <a:pt x="19" y="55"/>
                  </a:cubicBezTo>
                  <a:cubicBezTo>
                    <a:pt x="19" y="55"/>
                    <a:pt x="16" y="61"/>
                    <a:pt x="15" y="66"/>
                  </a:cubicBezTo>
                  <a:cubicBezTo>
                    <a:pt x="15" y="66"/>
                    <a:pt x="16" y="65"/>
                    <a:pt x="16" y="66"/>
                  </a:cubicBezTo>
                  <a:cubicBezTo>
                    <a:pt x="16" y="67"/>
                    <a:pt x="17" y="68"/>
                    <a:pt x="16" y="69"/>
                  </a:cubicBezTo>
                  <a:cubicBezTo>
                    <a:pt x="16" y="69"/>
                    <a:pt x="16" y="69"/>
                    <a:pt x="16" y="72"/>
                  </a:cubicBezTo>
                  <a:cubicBezTo>
                    <a:pt x="16" y="74"/>
                    <a:pt x="17" y="75"/>
                    <a:pt x="17" y="76"/>
                  </a:cubicBezTo>
                  <a:cubicBezTo>
                    <a:pt x="16" y="76"/>
                    <a:pt x="16" y="77"/>
                    <a:pt x="16" y="78"/>
                  </a:cubicBezTo>
                  <a:cubicBezTo>
                    <a:pt x="16" y="79"/>
                    <a:pt x="16" y="82"/>
                    <a:pt x="17" y="82"/>
                  </a:cubicBezTo>
                  <a:cubicBezTo>
                    <a:pt x="17" y="82"/>
                    <a:pt x="17" y="83"/>
                    <a:pt x="17" y="83"/>
                  </a:cubicBezTo>
                  <a:cubicBezTo>
                    <a:pt x="18" y="84"/>
                    <a:pt x="17" y="85"/>
                    <a:pt x="18" y="84"/>
                  </a:cubicBezTo>
                  <a:cubicBezTo>
                    <a:pt x="19" y="82"/>
                    <a:pt x="20" y="81"/>
                    <a:pt x="20" y="81"/>
                  </a:cubicBezTo>
                  <a:cubicBezTo>
                    <a:pt x="20" y="80"/>
                    <a:pt x="20" y="80"/>
                    <a:pt x="20" y="80"/>
                  </a:cubicBezTo>
                  <a:cubicBezTo>
                    <a:pt x="20" y="80"/>
                    <a:pt x="20" y="79"/>
                    <a:pt x="22" y="79"/>
                  </a:cubicBezTo>
                  <a:cubicBezTo>
                    <a:pt x="23" y="79"/>
                    <a:pt x="24" y="79"/>
                    <a:pt x="24" y="80"/>
                  </a:cubicBezTo>
                  <a:cubicBezTo>
                    <a:pt x="25" y="80"/>
                    <a:pt x="23" y="82"/>
                    <a:pt x="24" y="82"/>
                  </a:cubicBezTo>
                  <a:cubicBezTo>
                    <a:pt x="25" y="82"/>
                    <a:pt x="27" y="81"/>
                    <a:pt x="28" y="81"/>
                  </a:cubicBezTo>
                  <a:cubicBezTo>
                    <a:pt x="29" y="81"/>
                    <a:pt x="29" y="82"/>
                    <a:pt x="30" y="83"/>
                  </a:cubicBezTo>
                  <a:cubicBezTo>
                    <a:pt x="30" y="84"/>
                    <a:pt x="30" y="85"/>
                    <a:pt x="31" y="86"/>
                  </a:cubicBezTo>
                  <a:cubicBezTo>
                    <a:pt x="32" y="86"/>
                    <a:pt x="31" y="87"/>
                    <a:pt x="32" y="88"/>
                  </a:cubicBezTo>
                  <a:cubicBezTo>
                    <a:pt x="32" y="89"/>
                    <a:pt x="34" y="90"/>
                    <a:pt x="35" y="90"/>
                  </a:cubicBezTo>
                  <a:cubicBezTo>
                    <a:pt x="35" y="90"/>
                    <a:pt x="37" y="90"/>
                    <a:pt x="38" y="90"/>
                  </a:cubicBezTo>
                  <a:cubicBezTo>
                    <a:pt x="39" y="91"/>
                    <a:pt x="38" y="92"/>
                    <a:pt x="39" y="92"/>
                  </a:cubicBezTo>
                  <a:cubicBezTo>
                    <a:pt x="40" y="92"/>
                    <a:pt x="41" y="95"/>
                    <a:pt x="41" y="95"/>
                  </a:cubicBezTo>
                  <a:cubicBezTo>
                    <a:pt x="41" y="95"/>
                    <a:pt x="41" y="97"/>
                    <a:pt x="41" y="98"/>
                  </a:cubicBezTo>
                  <a:cubicBezTo>
                    <a:pt x="41" y="98"/>
                    <a:pt x="41" y="99"/>
                    <a:pt x="42" y="100"/>
                  </a:cubicBezTo>
                  <a:cubicBezTo>
                    <a:pt x="42" y="100"/>
                    <a:pt x="44" y="100"/>
                    <a:pt x="44" y="100"/>
                  </a:cubicBezTo>
                  <a:cubicBezTo>
                    <a:pt x="44" y="100"/>
                    <a:pt x="43" y="102"/>
                    <a:pt x="45" y="102"/>
                  </a:cubicBezTo>
                  <a:cubicBezTo>
                    <a:pt x="47" y="103"/>
                    <a:pt x="48" y="103"/>
                    <a:pt x="49" y="104"/>
                  </a:cubicBezTo>
                  <a:cubicBezTo>
                    <a:pt x="49" y="104"/>
                    <a:pt x="48" y="105"/>
                    <a:pt x="50" y="105"/>
                  </a:cubicBezTo>
                  <a:cubicBezTo>
                    <a:pt x="52" y="105"/>
                    <a:pt x="54" y="105"/>
                    <a:pt x="55" y="106"/>
                  </a:cubicBezTo>
                  <a:cubicBezTo>
                    <a:pt x="56" y="106"/>
                    <a:pt x="55" y="107"/>
                    <a:pt x="57" y="109"/>
                  </a:cubicBezTo>
                  <a:cubicBezTo>
                    <a:pt x="60" y="110"/>
                    <a:pt x="60" y="111"/>
                    <a:pt x="61" y="111"/>
                  </a:cubicBezTo>
                  <a:cubicBezTo>
                    <a:pt x="62" y="111"/>
                    <a:pt x="63" y="111"/>
                    <a:pt x="63" y="113"/>
                  </a:cubicBezTo>
                  <a:cubicBezTo>
                    <a:pt x="62" y="115"/>
                    <a:pt x="62" y="116"/>
                    <a:pt x="61" y="117"/>
                  </a:cubicBezTo>
                  <a:cubicBezTo>
                    <a:pt x="60" y="118"/>
                    <a:pt x="59" y="120"/>
                    <a:pt x="58" y="121"/>
                  </a:cubicBezTo>
                  <a:cubicBezTo>
                    <a:pt x="58" y="122"/>
                    <a:pt x="57" y="123"/>
                    <a:pt x="58" y="124"/>
                  </a:cubicBezTo>
                  <a:cubicBezTo>
                    <a:pt x="58" y="126"/>
                    <a:pt x="59" y="127"/>
                    <a:pt x="59" y="128"/>
                  </a:cubicBezTo>
                  <a:cubicBezTo>
                    <a:pt x="59" y="129"/>
                    <a:pt x="59" y="131"/>
                    <a:pt x="59" y="132"/>
                  </a:cubicBezTo>
                  <a:cubicBezTo>
                    <a:pt x="58" y="133"/>
                    <a:pt x="58" y="134"/>
                    <a:pt x="58" y="134"/>
                  </a:cubicBezTo>
                  <a:cubicBezTo>
                    <a:pt x="58" y="134"/>
                    <a:pt x="59" y="136"/>
                    <a:pt x="58" y="137"/>
                  </a:cubicBezTo>
                  <a:cubicBezTo>
                    <a:pt x="57" y="138"/>
                    <a:pt x="55" y="140"/>
                    <a:pt x="54" y="140"/>
                  </a:cubicBezTo>
                  <a:cubicBezTo>
                    <a:pt x="53" y="140"/>
                    <a:pt x="51" y="142"/>
                    <a:pt x="51" y="142"/>
                  </a:cubicBezTo>
                  <a:cubicBezTo>
                    <a:pt x="51" y="142"/>
                    <a:pt x="51" y="146"/>
                    <a:pt x="51" y="147"/>
                  </a:cubicBezTo>
                  <a:cubicBezTo>
                    <a:pt x="51" y="147"/>
                    <a:pt x="47" y="154"/>
                    <a:pt x="49" y="155"/>
                  </a:cubicBezTo>
                  <a:cubicBezTo>
                    <a:pt x="50" y="156"/>
                    <a:pt x="50" y="158"/>
                    <a:pt x="50" y="159"/>
                  </a:cubicBezTo>
                  <a:cubicBezTo>
                    <a:pt x="49" y="160"/>
                    <a:pt x="49" y="160"/>
                    <a:pt x="49" y="160"/>
                  </a:cubicBezTo>
                  <a:cubicBezTo>
                    <a:pt x="48" y="161"/>
                    <a:pt x="46" y="161"/>
                    <a:pt x="47" y="163"/>
                  </a:cubicBezTo>
                  <a:cubicBezTo>
                    <a:pt x="49" y="165"/>
                    <a:pt x="50" y="165"/>
                    <a:pt x="50" y="167"/>
                  </a:cubicBezTo>
                  <a:cubicBezTo>
                    <a:pt x="51" y="168"/>
                    <a:pt x="51" y="168"/>
                    <a:pt x="52" y="170"/>
                  </a:cubicBezTo>
                  <a:cubicBezTo>
                    <a:pt x="53" y="171"/>
                    <a:pt x="53" y="172"/>
                    <a:pt x="54" y="173"/>
                  </a:cubicBezTo>
                  <a:cubicBezTo>
                    <a:pt x="55" y="174"/>
                    <a:pt x="56" y="175"/>
                    <a:pt x="56" y="176"/>
                  </a:cubicBezTo>
                  <a:cubicBezTo>
                    <a:pt x="56" y="177"/>
                    <a:pt x="59" y="179"/>
                    <a:pt x="56" y="177"/>
                  </a:cubicBezTo>
                  <a:cubicBezTo>
                    <a:pt x="53" y="175"/>
                    <a:pt x="56" y="177"/>
                    <a:pt x="52" y="174"/>
                  </a:cubicBezTo>
                  <a:cubicBezTo>
                    <a:pt x="49" y="171"/>
                    <a:pt x="48" y="173"/>
                    <a:pt x="46" y="171"/>
                  </a:cubicBezTo>
                  <a:cubicBezTo>
                    <a:pt x="45" y="169"/>
                    <a:pt x="47" y="175"/>
                    <a:pt x="44" y="168"/>
                  </a:cubicBezTo>
                  <a:cubicBezTo>
                    <a:pt x="41" y="160"/>
                    <a:pt x="40" y="161"/>
                    <a:pt x="39" y="159"/>
                  </a:cubicBezTo>
                  <a:cubicBezTo>
                    <a:pt x="39" y="157"/>
                    <a:pt x="39" y="159"/>
                    <a:pt x="37" y="155"/>
                  </a:cubicBezTo>
                  <a:cubicBezTo>
                    <a:pt x="35" y="151"/>
                    <a:pt x="37" y="154"/>
                    <a:pt x="35" y="151"/>
                  </a:cubicBezTo>
                  <a:cubicBezTo>
                    <a:pt x="33" y="149"/>
                    <a:pt x="33" y="152"/>
                    <a:pt x="32" y="148"/>
                  </a:cubicBezTo>
                  <a:cubicBezTo>
                    <a:pt x="31" y="143"/>
                    <a:pt x="31" y="146"/>
                    <a:pt x="30" y="141"/>
                  </a:cubicBezTo>
                  <a:cubicBezTo>
                    <a:pt x="28" y="136"/>
                    <a:pt x="31" y="136"/>
                    <a:pt x="28" y="133"/>
                  </a:cubicBezTo>
                  <a:cubicBezTo>
                    <a:pt x="25" y="131"/>
                    <a:pt x="25" y="132"/>
                    <a:pt x="24" y="131"/>
                  </a:cubicBezTo>
                  <a:cubicBezTo>
                    <a:pt x="23" y="129"/>
                    <a:pt x="25" y="130"/>
                    <a:pt x="22" y="126"/>
                  </a:cubicBezTo>
                  <a:cubicBezTo>
                    <a:pt x="20" y="122"/>
                    <a:pt x="16" y="120"/>
                    <a:pt x="16" y="113"/>
                  </a:cubicBezTo>
                  <a:cubicBezTo>
                    <a:pt x="16" y="105"/>
                    <a:pt x="16" y="104"/>
                    <a:pt x="16" y="104"/>
                  </a:cubicBezTo>
                  <a:cubicBezTo>
                    <a:pt x="16" y="104"/>
                    <a:pt x="13" y="101"/>
                    <a:pt x="14" y="97"/>
                  </a:cubicBezTo>
                  <a:cubicBezTo>
                    <a:pt x="15" y="92"/>
                    <a:pt x="16" y="94"/>
                    <a:pt x="15" y="92"/>
                  </a:cubicBezTo>
                  <a:cubicBezTo>
                    <a:pt x="15" y="91"/>
                    <a:pt x="14" y="91"/>
                    <a:pt x="13" y="89"/>
                  </a:cubicBezTo>
                  <a:cubicBezTo>
                    <a:pt x="12" y="88"/>
                    <a:pt x="12" y="88"/>
                    <a:pt x="11" y="87"/>
                  </a:cubicBezTo>
                  <a:cubicBezTo>
                    <a:pt x="11" y="86"/>
                    <a:pt x="11" y="83"/>
                    <a:pt x="11" y="83"/>
                  </a:cubicBezTo>
                  <a:cubicBezTo>
                    <a:pt x="10" y="84"/>
                    <a:pt x="10" y="84"/>
                    <a:pt x="10" y="84"/>
                  </a:cubicBezTo>
                  <a:cubicBezTo>
                    <a:pt x="10" y="84"/>
                    <a:pt x="0" y="182"/>
                    <a:pt x="97" y="197"/>
                  </a:cubicBezTo>
                  <a:cubicBezTo>
                    <a:pt x="97" y="197"/>
                    <a:pt x="75" y="192"/>
                    <a:pt x="73" y="187"/>
                  </a:cubicBezTo>
                  <a:cubicBezTo>
                    <a:pt x="73" y="187"/>
                    <a:pt x="72" y="183"/>
                    <a:pt x="73" y="183"/>
                  </a:cubicBezTo>
                  <a:cubicBezTo>
                    <a:pt x="74" y="183"/>
                    <a:pt x="76" y="184"/>
                    <a:pt x="77" y="183"/>
                  </a:cubicBezTo>
                  <a:cubicBezTo>
                    <a:pt x="79" y="181"/>
                    <a:pt x="80" y="180"/>
                    <a:pt x="80" y="180"/>
                  </a:cubicBezTo>
                  <a:cubicBezTo>
                    <a:pt x="80" y="182"/>
                    <a:pt x="80" y="182"/>
                    <a:pt x="80" y="182"/>
                  </a:cubicBezTo>
                  <a:cubicBezTo>
                    <a:pt x="80" y="182"/>
                    <a:pt x="79" y="182"/>
                    <a:pt x="83" y="181"/>
                  </a:cubicBezTo>
                  <a:cubicBezTo>
                    <a:pt x="88" y="181"/>
                    <a:pt x="88" y="181"/>
                    <a:pt x="89" y="181"/>
                  </a:cubicBezTo>
                  <a:cubicBezTo>
                    <a:pt x="91" y="180"/>
                    <a:pt x="93" y="176"/>
                    <a:pt x="94" y="178"/>
                  </a:cubicBezTo>
                  <a:cubicBezTo>
                    <a:pt x="95" y="181"/>
                    <a:pt x="93" y="180"/>
                    <a:pt x="95" y="181"/>
                  </a:cubicBezTo>
                  <a:cubicBezTo>
                    <a:pt x="97" y="181"/>
                    <a:pt x="101" y="180"/>
                    <a:pt x="101" y="180"/>
                  </a:cubicBezTo>
                  <a:cubicBezTo>
                    <a:pt x="101" y="180"/>
                    <a:pt x="108" y="181"/>
                    <a:pt x="108" y="180"/>
                  </a:cubicBezTo>
                  <a:cubicBezTo>
                    <a:pt x="109" y="179"/>
                    <a:pt x="109" y="178"/>
                    <a:pt x="110" y="178"/>
                  </a:cubicBezTo>
                  <a:cubicBezTo>
                    <a:pt x="111" y="178"/>
                    <a:pt x="112" y="180"/>
                    <a:pt x="112" y="180"/>
                  </a:cubicBezTo>
                  <a:cubicBezTo>
                    <a:pt x="108" y="182"/>
                    <a:pt x="108" y="182"/>
                    <a:pt x="108" y="182"/>
                  </a:cubicBezTo>
                  <a:cubicBezTo>
                    <a:pt x="105" y="185"/>
                    <a:pt x="105" y="185"/>
                    <a:pt x="105" y="185"/>
                  </a:cubicBezTo>
                  <a:cubicBezTo>
                    <a:pt x="105" y="185"/>
                    <a:pt x="103" y="185"/>
                    <a:pt x="105" y="186"/>
                  </a:cubicBezTo>
                  <a:cubicBezTo>
                    <a:pt x="106" y="187"/>
                    <a:pt x="107" y="187"/>
                    <a:pt x="108" y="187"/>
                  </a:cubicBezTo>
                  <a:cubicBezTo>
                    <a:pt x="110" y="187"/>
                    <a:pt x="114" y="190"/>
                    <a:pt x="115" y="188"/>
                  </a:cubicBezTo>
                  <a:cubicBezTo>
                    <a:pt x="116" y="186"/>
                    <a:pt x="116" y="186"/>
                    <a:pt x="117" y="185"/>
                  </a:cubicBezTo>
                  <a:cubicBezTo>
                    <a:pt x="117" y="184"/>
                    <a:pt x="117" y="182"/>
                    <a:pt x="119" y="182"/>
                  </a:cubicBezTo>
                  <a:cubicBezTo>
                    <a:pt x="120" y="182"/>
                    <a:pt x="122" y="183"/>
                    <a:pt x="122" y="183"/>
                  </a:cubicBezTo>
                  <a:cubicBezTo>
                    <a:pt x="121" y="186"/>
                    <a:pt x="121" y="186"/>
                    <a:pt x="121" y="186"/>
                  </a:cubicBezTo>
                  <a:cubicBezTo>
                    <a:pt x="121" y="186"/>
                    <a:pt x="123" y="186"/>
                    <a:pt x="125" y="186"/>
                  </a:cubicBezTo>
                  <a:cubicBezTo>
                    <a:pt x="126" y="186"/>
                    <a:pt x="126" y="188"/>
                    <a:pt x="128" y="186"/>
                  </a:cubicBezTo>
                  <a:cubicBezTo>
                    <a:pt x="129" y="184"/>
                    <a:pt x="129" y="184"/>
                    <a:pt x="131" y="184"/>
                  </a:cubicBezTo>
                  <a:cubicBezTo>
                    <a:pt x="133" y="184"/>
                    <a:pt x="135" y="183"/>
                    <a:pt x="136" y="183"/>
                  </a:cubicBezTo>
                  <a:cubicBezTo>
                    <a:pt x="136" y="184"/>
                    <a:pt x="138" y="184"/>
                    <a:pt x="139" y="184"/>
                  </a:cubicBezTo>
                  <a:cubicBezTo>
                    <a:pt x="139" y="184"/>
                    <a:pt x="143" y="186"/>
                    <a:pt x="143" y="186"/>
                  </a:cubicBezTo>
                  <a:cubicBezTo>
                    <a:pt x="144" y="185"/>
                    <a:pt x="148" y="186"/>
                    <a:pt x="148" y="186"/>
                  </a:cubicBezTo>
                  <a:cubicBezTo>
                    <a:pt x="148" y="186"/>
                    <a:pt x="137" y="196"/>
                    <a:pt x="113" y="197"/>
                  </a:cubicBezTo>
                  <a:cubicBezTo>
                    <a:pt x="113" y="197"/>
                    <a:pt x="167" y="199"/>
                    <a:pt x="197" y="146"/>
                  </a:cubicBezTo>
                  <a:cubicBezTo>
                    <a:pt x="228" y="94"/>
                    <a:pt x="206" y="26"/>
                    <a:pt x="137" y="3"/>
                  </a:cubicBezTo>
                  <a:cubicBezTo>
                    <a:pt x="137" y="3"/>
                    <a:pt x="189" y="22"/>
                    <a:pt x="203" y="71"/>
                  </a:cubicBezTo>
                  <a:cubicBezTo>
                    <a:pt x="202" y="72"/>
                    <a:pt x="202" y="72"/>
                    <a:pt x="202" y="72"/>
                  </a:cubicBezTo>
                  <a:cubicBezTo>
                    <a:pt x="201" y="71"/>
                    <a:pt x="201" y="72"/>
                    <a:pt x="200" y="69"/>
                  </a:cubicBezTo>
                  <a:cubicBezTo>
                    <a:pt x="199" y="67"/>
                    <a:pt x="199" y="68"/>
                    <a:pt x="199" y="66"/>
                  </a:cubicBezTo>
                  <a:cubicBezTo>
                    <a:pt x="198" y="64"/>
                    <a:pt x="198" y="65"/>
                    <a:pt x="197" y="64"/>
                  </a:cubicBezTo>
                  <a:cubicBezTo>
                    <a:pt x="195" y="62"/>
                    <a:pt x="195" y="62"/>
                    <a:pt x="194" y="61"/>
                  </a:cubicBezTo>
                  <a:cubicBezTo>
                    <a:pt x="193" y="61"/>
                    <a:pt x="192" y="58"/>
                    <a:pt x="192" y="57"/>
                  </a:cubicBezTo>
                  <a:cubicBezTo>
                    <a:pt x="191" y="56"/>
                    <a:pt x="189" y="55"/>
                    <a:pt x="188" y="55"/>
                  </a:cubicBezTo>
                  <a:cubicBezTo>
                    <a:pt x="187" y="55"/>
                    <a:pt x="188" y="54"/>
                    <a:pt x="187" y="55"/>
                  </a:cubicBezTo>
                  <a:cubicBezTo>
                    <a:pt x="187" y="56"/>
                    <a:pt x="189" y="58"/>
                    <a:pt x="189" y="58"/>
                  </a:cubicBezTo>
                  <a:cubicBezTo>
                    <a:pt x="189" y="62"/>
                    <a:pt x="189" y="62"/>
                    <a:pt x="189" y="62"/>
                  </a:cubicBezTo>
                  <a:cubicBezTo>
                    <a:pt x="189" y="62"/>
                    <a:pt x="190" y="65"/>
                    <a:pt x="190" y="66"/>
                  </a:cubicBezTo>
                  <a:cubicBezTo>
                    <a:pt x="190" y="67"/>
                    <a:pt x="189" y="70"/>
                    <a:pt x="189" y="70"/>
                  </a:cubicBezTo>
                  <a:cubicBezTo>
                    <a:pt x="189" y="70"/>
                    <a:pt x="188" y="72"/>
                    <a:pt x="187" y="73"/>
                  </a:cubicBezTo>
                  <a:cubicBezTo>
                    <a:pt x="186" y="73"/>
                    <a:pt x="181" y="74"/>
                    <a:pt x="181" y="74"/>
                  </a:cubicBezTo>
                  <a:cubicBezTo>
                    <a:pt x="181" y="74"/>
                    <a:pt x="179" y="72"/>
                    <a:pt x="179" y="71"/>
                  </a:cubicBezTo>
                  <a:cubicBezTo>
                    <a:pt x="178" y="69"/>
                    <a:pt x="175" y="69"/>
                    <a:pt x="174" y="68"/>
                  </a:cubicBezTo>
                  <a:cubicBezTo>
                    <a:pt x="174" y="67"/>
                    <a:pt x="175" y="66"/>
                    <a:pt x="173" y="64"/>
                  </a:cubicBezTo>
                  <a:cubicBezTo>
                    <a:pt x="172" y="62"/>
                    <a:pt x="173" y="63"/>
                    <a:pt x="172" y="61"/>
                  </a:cubicBezTo>
                  <a:cubicBezTo>
                    <a:pt x="170" y="59"/>
                    <a:pt x="170" y="59"/>
                    <a:pt x="170" y="59"/>
                  </a:cubicBezTo>
                  <a:cubicBezTo>
                    <a:pt x="170" y="59"/>
                    <a:pt x="166" y="58"/>
                    <a:pt x="167" y="60"/>
                  </a:cubicBezTo>
                  <a:cubicBezTo>
                    <a:pt x="168" y="63"/>
                    <a:pt x="167" y="65"/>
                    <a:pt x="168" y="65"/>
                  </a:cubicBezTo>
                  <a:cubicBezTo>
                    <a:pt x="169" y="66"/>
                    <a:pt x="170" y="65"/>
                    <a:pt x="171" y="67"/>
                  </a:cubicBezTo>
                  <a:cubicBezTo>
                    <a:pt x="172" y="69"/>
                    <a:pt x="172" y="70"/>
                    <a:pt x="172" y="71"/>
                  </a:cubicBezTo>
                  <a:cubicBezTo>
                    <a:pt x="173" y="71"/>
                    <a:pt x="173" y="74"/>
                    <a:pt x="174" y="75"/>
                  </a:cubicBezTo>
                  <a:cubicBezTo>
                    <a:pt x="175" y="75"/>
                    <a:pt x="178" y="75"/>
                    <a:pt x="178" y="76"/>
                  </a:cubicBezTo>
                  <a:cubicBezTo>
                    <a:pt x="177" y="77"/>
                    <a:pt x="176" y="78"/>
                    <a:pt x="178" y="79"/>
                  </a:cubicBezTo>
                  <a:cubicBezTo>
                    <a:pt x="179" y="79"/>
                    <a:pt x="179" y="80"/>
                    <a:pt x="180" y="80"/>
                  </a:cubicBezTo>
                  <a:cubicBezTo>
                    <a:pt x="181" y="80"/>
                    <a:pt x="181" y="80"/>
                    <a:pt x="182" y="79"/>
                  </a:cubicBezTo>
                  <a:cubicBezTo>
                    <a:pt x="184" y="79"/>
                    <a:pt x="186" y="79"/>
                    <a:pt x="186" y="79"/>
                  </a:cubicBezTo>
                  <a:cubicBezTo>
                    <a:pt x="186" y="79"/>
                    <a:pt x="188" y="80"/>
                    <a:pt x="188" y="81"/>
                  </a:cubicBezTo>
                  <a:cubicBezTo>
                    <a:pt x="188" y="82"/>
                    <a:pt x="187" y="86"/>
                    <a:pt x="187" y="86"/>
                  </a:cubicBezTo>
                  <a:cubicBezTo>
                    <a:pt x="185" y="90"/>
                    <a:pt x="185" y="90"/>
                    <a:pt x="185" y="90"/>
                  </a:cubicBezTo>
                  <a:cubicBezTo>
                    <a:pt x="185" y="90"/>
                    <a:pt x="185" y="97"/>
                    <a:pt x="184" y="97"/>
                  </a:cubicBezTo>
                  <a:cubicBezTo>
                    <a:pt x="183" y="97"/>
                    <a:pt x="182" y="100"/>
                    <a:pt x="181" y="100"/>
                  </a:cubicBezTo>
                  <a:cubicBezTo>
                    <a:pt x="180" y="101"/>
                    <a:pt x="180" y="105"/>
                    <a:pt x="180" y="105"/>
                  </a:cubicBezTo>
                  <a:cubicBezTo>
                    <a:pt x="178" y="108"/>
                    <a:pt x="178" y="108"/>
                    <a:pt x="178" y="108"/>
                  </a:cubicBezTo>
                  <a:cubicBezTo>
                    <a:pt x="178" y="108"/>
                    <a:pt x="178" y="111"/>
                    <a:pt x="178" y="112"/>
                  </a:cubicBezTo>
                  <a:cubicBezTo>
                    <a:pt x="178" y="113"/>
                    <a:pt x="179" y="117"/>
                    <a:pt x="178" y="119"/>
                  </a:cubicBezTo>
                  <a:cubicBezTo>
                    <a:pt x="178" y="121"/>
                    <a:pt x="175" y="122"/>
                    <a:pt x="175" y="122"/>
                  </a:cubicBezTo>
                  <a:cubicBezTo>
                    <a:pt x="175" y="122"/>
                    <a:pt x="179" y="126"/>
                    <a:pt x="177" y="126"/>
                  </a:cubicBezTo>
                  <a:cubicBezTo>
                    <a:pt x="175" y="127"/>
                    <a:pt x="173" y="129"/>
                    <a:pt x="173" y="130"/>
                  </a:cubicBezTo>
                  <a:cubicBezTo>
                    <a:pt x="172" y="131"/>
                    <a:pt x="172" y="132"/>
                    <a:pt x="171" y="132"/>
                  </a:cubicBezTo>
                  <a:cubicBezTo>
                    <a:pt x="170" y="133"/>
                    <a:pt x="168" y="133"/>
                    <a:pt x="168" y="134"/>
                  </a:cubicBezTo>
                  <a:cubicBezTo>
                    <a:pt x="168" y="134"/>
                    <a:pt x="168" y="137"/>
                    <a:pt x="168" y="137"/>
                  </a:cubicBezTo>
                  <a:cubicBezTo>
                    <a:pt x="164" y="142"/>
                    <a:pt x="164" y="142"/>
                    <a:pt x="164" y="142"/>
                  </a:cubicBezTo>
                  <a:cubicBezTo>
                    <a:pt x="160" y="146"/>
                    <a:pt x="160" y="146"/>
                    <a:pt x="160" y="146"/>
                  </a:cubicBezTo>
                  <a:cubicBezTo>
                    <a:pt x="160" y="146"/>
                    <a:pt x="160" y="149"/>
                    <a:pt x="159" y="149"/>
                  </a:cubicBezTo>
                  <a:cubicBezTo>
                    <a:pt x="158" y="149"/>
                    <a:pt x="153" y="151"/>
                    <a:pt x="152" y="152"/>
                  </a:cubicBezTo>
                  <a:cubicBezTo>
                    <a:pt x="152" y="152"/>
                    <a:pt x="148" y="154"/>
                    <a:pt x="147" y="154"/>
                  </a:cubicBezTo>
                  <a:cubicBezTo>
                    <a:pt x="146" y="154"/>
                    <a:pt x="148" y="157"/>
                    <a:pt x="146" y="154"/>
                  </a:cubicBezTo>
                  <a:cubicBezTo>
                    <a:pt x="144" y="151"/>
                    <a:pt x="145" y="153"/>
                    <a:pt x="144" y="149"/>
                  </a:cubicBezTo>
                  <a:cubicBezTo>
                    <a:pt x="142" y="145"/>
                    <a:pt x="142" y="148"/>
                    <a:pt x="142" y="145"/>
                  </a:cubicBezTo>
                  <a:cubicBezTo>
                    <a:pt x="142" y="143"/>
                    <a:pt x="142" y="145"/>
                    <a:pt x="142" y="143"/>
                  </a:cubicBezTo>
                  <a:cubicBezTo>
                    <a:pt x="142" y="140"/>
                    <a:pt x="143" y="142"/>
                    <a:pt x="141" y="139"/>
                  </a:cubicBezTo>
                  <a:cubicBezTo>
                    <a:pt x="140" y="136"/>
                    <a:pt x="140" y="137"/>
                    <a:pt x="138" y="135"/>
                  </a:cubicBezTo>
                  <a:cubicBezTo>
                    <a:pt x="136" y="133"/>
                    <a:pt x="135" y="135"/>
                    <a:pt x="136" y="132"/>
                  </a:cubicBezTo>
                  <a:cubicBezTo>
                    <a:pt x="137" y="129"/>
                    <a:pt x="137" y="132"/>
                    <a:pt x="137" y="129"/>
                  </a:cubicBezTo>
                  <a:cubicBezTo>
                    <a:pt x="138" y="126"/>
                    <a:pt x="137" y="125"/>
                    <a:pt x="139" y="124"/>
                  </a:cubicBezTo>
                  <a:cubicBezTo>
                    <a:pt x="141" y="123"/>
                    <a:pt x="142" y="122"/>
                    <a:pt x="142" y="121"/>
                  </a:cubicBezTo>
                  <a:cubicBezTo>
                    <a:pt x="142" y="119"/>
                    <a:pt x="142" y="118"/>
                    <a:pt x="142" y="117"/>
                  </a:cubicBezTo>
                  <a:cubicBezTo>
                    <a:pt x="141" y="116"/>
                    <a:pt x="139" y="114"/>
                    <a:pt x="139" y="113"/>
                  </a:cubicBezTo>
                  <a:cubicBezTo>
                    <a:pt x="139" y="112"/>
                    <a:pt x="139" y="113"/>
                    <a:pt x="137" y="111"/>
                  </a:cubicBezTo>
                  <a:cubicBezTo>
                    <a:pt x="136" y="109"/>
                    <a:pt x="135" y="108"/>
                    <a:pt x="135" y="108"/>
                  </a:cubicBezTo>
                  <a:cubicBezTo>
                    <a:pt x="135" y="108"/>
                    <a:pt x="135" y="103"/>
                    <a:pt x="135" y="101"/>
                  </a:cubicBezTo>
                  <a:cubicBezTo>
                    <a:pt x="135" y="99"/>
                    <a:pt x="134" y="102"/>
                    <a:pt x="135" y="99"/>
                  </a:cubicBezTo>
                  <a:cubicBezTo>
                    <a:pt x="135" y="96"/>
                    <a:pt x="135" y="94"/>
                    <a:pt x="135" y="94"/>
                  </a:cubicBezTo>
                  <a:cubicBezTo>
                    <a:pt x="135" y="94"/>
                    <a:pt x="132" y="92"/>
                    <a:pt x="131" y="92"/>
                  </a:cubicBezTo>
                  <a:cubicBezTo>
                    <a:pt x="129" y="92"/>
                    <a:pt x="129" y="94"/>
                    <a:pt x="127" y="93"/>
                  </a:cubicBezTo>
                  <a:cubicBezTo>
                    <a:pt x="125" y="91"/>
                    <a:pt x="126" y="90"/>
                    <a:pt x="125" y="89"/>
                  </a:cubicBezTo>
                  <a:cubicBezTo>
                    <a:pt x="124" y="89"/>
                    <a:pt x="123" y="89"/>
                    <a:pt x="122" y="90"/>
                  </a:cubicBezTo>
                  <a:cubicBezTo>
                    <a:pt x="121" y="91"/>
                    <a:pt x="118" y="91"/>
                    <a:pt x="116" y="91"/>
                  </a:cubicBezTo>
                  <a:cubicBezTo>
                    <a:pt x="114" y="92"/>
                    <a:pt x="113" y="92"/>
                    <a:pt x="110" y="92"/>
                  </a:cubicBezTo>
                  <a:cubicBezTo>
                    <a:pt x="108" y="92"/>
                    <a:pt x="104" y="93"/>
                    <a:pt x="102" y="92"/>
                  </a:cubicBezTo>
                  <a:cubicBezTo>
                    <a:pt x="100" y="91"/>
                    <a:pt x="100" y="92"/>
                    <a:pt x="99" y="90"/>
                  </a:cubicBezTo>
                  <a:cubicBezTo>
                    <a:pt x="98" y="88"/>
                    <a:pt x="99" y="88"/>
                    <a:pt x="97" y="87"/>
                  </a:cubicBezTo>
                  <a:cubicBezTo>
                    <a:pt x="95" y="86"/>
                    <a:pt x="94" y="87"/>
                    <a:pt x="94" y="85"/>
                  </a:cubicBezTo>
                  <a:cubicBezTo>
                    <a:pt x="94" y="82"/>
                    <a:pt x="95" y="83"/>
                    <a:pt x="93" y="81"/>
                  </a:cubicBezTo>
                  <a:cubicBezTo>
                    <a:pt x="92" y="79"/>
                    <a:pt x="94" y="82"/>
                    <a:pt x="92" y="79"/>
                  </a:cubicBezTo>
                  <a:cubicBezTo>
                    <a:pt x="89" y="76"/>
                    <a:pt x="88" y="79"/>
                    <a:pt x="89" y="76"/>
                  </a:cubicBezTo>
                  <a:cubicBezTo>
                    <a:pt x="90" y="74"/>
                    <a:pt x="91" y="75"/>
                    <a:pt x="91" y="73"/>
                  </a:cubicBezTo>
                  <a:cubicBezTo>
                    <a:pt x="91" y="70"/>
                    <a:pt x="95" y="74"/>
                    <a:pt x="92" y="68"/>
                  </a:cubicBezTo>
                  <a:cubicBezTo>
                    <a:pt x="90" y="63"/>
                    <a:pt x="89" y="64"/>
                    <a:pt x="92" y="60"/>
                  </a:cubicBezTo>
                  <a:cubicBezTo>
                    <a:pt x="94" y="55"/>
                    <a:pt x="97" y="54"/>
                    <a:pt x="98" y="53"/>
                  </a:cubicBezTo>
                  <a:cubicBezTo>
                    <a:pt x="98" y="52"/>
                    <a:pt x="99" y="50"/>
                    <a:pt x="100" y="49"/>
                  </a:cubicBezTo>
                  <a:cubicBezTo>
                    <a:pt x="101" y="48"/>
                    <a:pt x="100" y="48"/>
                    <a:pt x="102" y="48"/>
                  </a:cubicBezTo>
                  <a:cubicBezTo>
                    <a:pt x="104" y="48"/>
                    <a:pt x="107" y="47"/>
                    <a:pt x="108" y="46"/>
                  </a:cubicBezTo>
                  <a:cubicBezTo>
                    <a:pt x="109" y="45"/>
                    <a:pt x="111" y="42"/>
                    <a:pt x="112" y="42"/>
                  </a:cubicBezTo>
                  <a:cubicBezTo>
                    <a:pt x="113" y="42"/>
                    <a:pt x="113" y="42"/>
                    <a:pt x="115" y="42"/>
                  </a:cubicBezTo>
                  <a:cubicBezTo>
                    <a:pt x="117" y="41"/>
                    <a:pt x="117" y="41"/>
                    <a:pt x="119" y="41"/>
                  </a:cubicBezTo>
                  <a:cubicBezTo>
                    <a:pt x="120" y="41"/>
                    <a:pt x="117" y="42"/>
                    <a:pt x="121" y="41"/>
                  </a:cubicBezTo>
                  <a:cubicBezTo>
                    <a:pt x="125" y="40"/>
                    <a:pt x="124" y="40"/>
                    <a:pt x="125" y="40"/>
                  </a:cubicBezTo>
                  <a:cubicBezTo>
                    <a:pt x="126" y="40"/>
                    <a:pt x="126" y="41"/>
                    <a:pt x="127" y="41"/>
                  </a:cubicBezTo>
                  <a:cubicBezTo>
                    <a:pt x="129" y="41"/>
                    <a:pt x="129" y="38"/>
                    <a:pt x="129" y="41"/>
                  </a:cubicBezTo>
                  <a:cubicBezTo>
                    <a:pt x="129" y="45"/>
                    <a:pt x="128" y="46"/>
                    <a:pt x="130" y="46"/>
                  </a:cubicBezTo>
                  <a:cubicBezTo>
                    <a:pt x="133" y="47"/>
                    <a:pt x="130" y="47"/>
                    <a:pt x="133" y="47"/>
                  </a:cubicBezTo>
                  <a:cubicBezTo>
                    <a:pt x="136" y="47"/>
                    <a:pt x="135" y="47"/>
                    <a:pt x="137" y="48"/>
                  </a:cubicBezTo>
                  <a:cubicBezTo>
                    <a:pt x="138" y="48"/>
                    <a:pt x="139" y="49"/>
                    <a:pt x="141" y="49"/>
                  </a:cubicBezTo>
                  <a:cubicBezTo>
                    <a:pt x="143" y="49"/>
                    <a:pt x="140" y="52"/>
                    <a:pt x="143" y="49"/>
                  </a:cubicBezTo>
                  <a:cubicBezTo>
                    <a:pt x="146" y="46"/>
                    <a:pt x="141" y="46"/>
                    <a:pt x="146" y="46"/>
                  </a:cubicBezTo>
                  <a:cubicBezTo>
                    <a:pt x="151" y="47"/>
                    <a:pt x="152" y="48"/>
                    <a:pt x="153" y="48"/>
                  </a:cubicBezTo>
                  <a:cubicBezTo>
                    <a:pt x="154" y="47"/>
                    <a:pt x="154" y="48"/>
                    <a:pt x="156" y="47"/>
                  </a:cubicBezTo>
                  <a:cubicBezTo>
                    <a:pt x="159" y="46"/>
                    <a:pt x="159" y="46"/>
                    <a:pt x="160" y="46"/>
                  </a:cubicBezTo>
                  <a:cubicBezTo>
                    <a:pt x="161" y="47"/>
                    <a:pt x="161" y="49"/>
                    <a:pt x="162" y="47"/>
                  </a:cubicBezTo>
                  <a:cubicBezTo>
                    <a:pt x="163" y="45"/>
                    <a:pt x="165" y="45"/>
                    <a:pt x="162" y="44"/>
                  </a:cubicBezTo>
                  <a:cubicBezTo>
                    <a:pt x="159" y="42"/>
                    <a:pt x="158" y="44"/>
                    <a:pt x="158" y="42"/>
                  </a:cubicBezTo>
                  <a:cubicBezTo>
                    <a:pt x="157" y="40"/>
                    <a:pt x="160" y="41"/>
                    <a:pt x="157" y="40"/>
                  </a:cubicBezTo>
                  <a:cubicBezTo>
                    <a:pt x="154" y="40"/>
                    <a:pt x="155" y="40"/>
                    <a:pt x="153" y="39"/>
                  </a:cubicBezTo>
                  <a:cubicBezTo>
                    <a:pt x="151" y="38"/>
                    <a:pt x="149" y="41"/>
                    <a:pt x="148" y="39"/>
                  </a:cubicBezTo>
                  <a:cubicBezTo>
                    <a:pt x="147" y="37"/>
                    <a:pt x="143" y="41"/>
                    <a:pt x="147" y="37"/>
                  </a:cubicBezTo>
                  <a:cubicBezTo>
                    <a:pt x="151" y="34"/>
                    <a:pt x="149" y="32"/>
                    <a:pt x="152" y="33"/>
                  </a:cubicBezTo>
                  <a:cubicBezTo>
                    <a:pt x="155" y="34"/>
                    <a:pt x="154" y="36"/>
                    <a:pt x="155" y="35"/>
                  </a:cubicBezTo>
                  <a:cubicBezTo>
                    <a:pt x="157" y="33"/>
                    <a:pt x="160" y="32"/>
                    <a:pt x="157" y="30"/>
                  </a:cubicBezTo>
                  <a:cubicBezTo>
                    <a:pt x="154" y="28"/>
                    <a:pt x="156" y="29"/>
                    <a:pt x="153" y="28"/>
                  </a:cubicBezTo>
                  <a:cubicBezTo>
                    <a:pt x="150" y="26"/>
                    <a:pt x="147" y="33"/>
                    <a:pt x="146" y="32"/>
                  </a:cubicBezTo>
                  <a:cubicBezTo>
                    <a:pt x="145" y="31"/>
                    <a:pt x="144" y="30"/>
                    <a:pt x="143" y="31"/>
                  </a:cubicBezTo>
                  <a:cubicBezTo>
                    <a:pt x="142" y="31"/>
                    <a:pt x="142" y="34"/>
                    <a:pt x="142" y="36"/>
                  </a:cubicBezTo>
                  <a:cubicBezTo>
                    <a:pt x="142" y="38"/>
                    <a:pt x="143" y="38"/>
                    <a:pt x="140" y="37"/>
                  </a:cubicBezTo>
                  <a:cubicBezTo>
                    <a:pt x="137" y="35"/>
                    <a:pt x="144" y="36"/>
                    <a:pt x="137" y="33"/>
                  </a:cubicBezTo>
                  <a:cubicBezTo>
                    <a:pt x="130" y="31"/>
                    <a:pt x="128" y="31"/>
                    <a:pt x="127" y="32"/>
                  </a:cubicBezTo>
                  <a:cubicBezTo>
                    <a:pt x="126" y="33"/>
                    <a:pt x="125" y="33"/>
                    <a:pt x="124" y="34"/>
                  </a:cubicBezTo>
                  <a:cubicBezTo>
                    <a:pt x="123" y="35"/>
                    <a:pt x="126" y="36"/>
                    <a:pt x="123" y="35"/>
                  </a:cubicBezTo>
                  <a:cubicBezTo>
                    <a:pt x="120" y="33"/>
                    <a:pt x="118" y="35"/>
                    <a:pt x="118" y="35"/>
                  </a:cubicBezTo>
                  <a:cubicBezTo>
                    <a:pt x="118" y="35"/>
                    <a:pt x="117" y="35"/>
                    <a:pt x="116" y="36"/>
                  </a:cubicBezTo>
                  <a:cubicBezTo>
                    <a:pt x="114" y="37"/>
                    <a:pt x="112" y="38"/>
                    <a:pt x="111" y="37"/>
                  </a:cubicBezTo>
                  <a:cubicBezTo>
                    <a:pt x="109" y="37"/>
                    <a:pt x="106" y="38"/>
                    <a:pt x="109" y="34"/>
                  </a:cubicBezTo>
                  <a:cubicBezTo>
                    <a:pt x="111" y="31"/>
                    <a:pt x="109" y="33"/>
                    <a:pt x="113" y="31"/>
                  </a:cubicBezTo>
                  <a:cubicBezTo>
                    <a:pt x="117" y="30"/>
                    <a:pt x="123" y="29"/>
                    <a:pt x="118" y="28"/>
                  </a:cubicBezTo>
                  <a:cubicBezTo>
                    <a:pt x="113" y="27"/>
                    <a:pt x="121" y="27"/>
                    <a:pt x="114" y="24"/>
                  </a:cubicBezTo>
                  <a:cubicBezTo>
                    <a:pt x="107" y="21"/>
                    <a:pt x="107" y="25"/>
                    <a:pt x="107" y="21"/>
                  </a:cubicBezTo>
                  <a:cubicBezTo>
                    <a:pt x="108" y="16"/>
                    <a:pt x="107" y="16"/>
                    <a:pt x="106" y="16"/>
                  </a:cubicBezTo>
                  <a:cubicBezTo>
                    <a:pt x="104" y="16"/>
                    <a:pt x="100" y="17"/>
                    <a:pt x="98" y="18"/>
                  </a:cubicBezTo>
                  <a:cubicBezTo>
                    <a:pt x="97" y="18"/>
                    <a:pt x="99" y="19"/>
                    <a:pt x="96" y="17"/>
                  </a:cubicBezTo>
                  <a:cubicBezTo>
                    <a:pt x="92" y="15"/>
                    <a:pt x="91" y="18"/>
                    <a:pt x="92" y="15"/>
                  </a:cubicBezTo>
                  <a:cubicBezTo>
                    <a:pt x="94" y="13"/>
                    <a:pt x="94" y="12"/>
                    <a:pt x="96" y="11"/>
                  </a:cubicBezTo>
                  <a:cubicBezTo>
                    <a:pt x="98" y="9"/>
                    <a:pt x="97" y="3"/>
                    <a:pt x="102" y="5"/>
                  </a:cubicBezTo>
                  <a:cubicBezTo>
                    <a:pt x="106" y="8"/>
                    <a:pt x="105" y="7"/>
                    <a:pt x="108" y="7"/>
                  </a:cubicBezTo>
                  <a:cubicBezTo>
                    <a:pt x="112" y="7"/>
                    <a:pt x="114" y="7"/>
                    <a:pt x="114" y="6"/>
                  </a:cubicBezTo>
                  <a:cubicBezTo>
                    <a:pt x="114" y="5"/>
                    <a:pt x="109" y="3"/>
                    <a:pt x="109" y="3"/>
                  </a:cubicBezTo>
                  <a:cubicBezTo>
                    <a:pt x="109" y="3"/>
                    <a:pt x="108" y="4"/>
                    <a:pt x="109" y="3"/>
                  </a:cubicBezTo>
                  <a:cubicBezTo>
                    <a:pt x="109" y="2"/>
                    <a:pt x="110" y="1"/>
                    <a:pt x="110" y="1"/>
                  </a:cubicBezTo>
                  <a:cubicBezTo>
                    <a:pt x="109" y="0"/>
                    <a:pt x="109" y="0"/>
                    <a:pt x="109" y="0"/>
                  </a:cubicBezTo>
                  <a:cubicBezTo>
                    <a:pt x="109" y="0"/>
                    <a:pt x="96" y="0"/>
                    <a:pt x="9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4" name="Freeform 36"/>
            <p:cNvSpPr/>
            <p:nvPr/>
          </p:nvSpPr>
          <p:spPr bwMode="auto">
            <a:xfrm>
              <a:off x="8729663" y="4613275"/>
              <a:ext cx="141288" cy="168275"/>
            </a:xfrm>
            <a:custGeom>
              <a:avLst/>
              <a:gdLst>
                <a:gd name="T0" fmla="*/ 45 w 65"/>
                <a:gd name="T1" fmla="*/ 5 h 77"/>
                <a:gd name="T2" fmla="*/ 45 w 65"/>
                <a:gd name="T3" fmla="*/ 28 h 77"/>
                <a:gd name="T4" fmla="*/ 25 w 65"/>
                <a:gd name="T5" fmla="*/ 45 h 77"/>
                <a:gd name="T6" fmla="*/ 1 w 65"/>
                <a:gd name="T7" fmla="*/ 64 h 77"/>
                <a:gd name="T8" fmla="*/ 65 w 65"/>
                <a:gd name="T9" fmla="*/ 77 h 77"/>
                <a:gd name="T10" fmla="*/ 65 w 65"/>
                <a:gd name="T11" fmla="*/ 0 h 77"/>
                <a:gd name="T12" fmla="*/ 45 w 65"/>
                <a:gd name="T13" fmla="*/ 5 h 77"/>
              </a:gdLst>
              <a:ahLst/>
              <a:cxnLst>
                <a:cxn ang="0">
                  <a:pos x="T0" y="T1"/>
                </a:cxn>
                <a:cxn ang="0">
                  <a:pos x="T2" y="T3"/>
                </a:cxn>
                <a:cxn ang="0">
                  <a:pos x="T4" y="T5"/>
                </a:cxn>
                <a:cxn ang="0">
                  <a:pos x="T6" y="T7"/>
                </a:cxn>
                <a:cxn ang="0">
                  <a:pos x="T8" y="T9"/>
                </a:cxn>
                <a:cxn ang="0">
                  <a:pos x="T10" y="T11"/>
                </a:cxn>
                <a:cxn ang="0">
                  <a:pos x="T12" y="T13"/>
                </a:cxn>
              </a:cxnLst>
              <a:rect l="0" t="0" r="r" b="b"/>
              <a:pathLst>
                <a:path w="65" h="77">
                  <a:moveTo>
                    <a:pt x="45" y="5"/>
                  </a:moveTo>
                  <a:cubicBezTo>
                    <a:pt x="45" y="28"/>
                    <a:pt x="45" y="28"/>
                    <a:pt x="45" y="28"/>
                  </a:cubicBezTo>
                  <a:cubicBezTo>
                    <a:pt x="45" y="28"/>
                    <a:pt x="39" y="40"/>
                    <a:pt x="25" y="45"/>
                  </a:cubicBezTo>
                  <a:cubicBezTo>
                    <a:pt x="12" y="49"/>
                    <a:pt x="0" y="56"/>
                    <a:pt x="1" y="64"/>
                  </a:cubicBezTo>
                  <a:cubicBezTo>
                    <a:pt x="2" y="71"/>
                    <a:pt x="18" y="77"/>
                    <a:pt x="65" y="77"/>
                  </a:cubicBezTo>
                  <a:cubicBezTo>
                    <a:pt x="65" y="0"/>
                    <a:pt x="65" y="0"/>
                    <a:pt x="65" y="0"/>
                  </a:cubicBezTo>
                  <a:lnTo>
                    <a:pt x="45"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5" name="Freeform 37"/>
            <p:cNvSpPr/>
            <p:nvPr/>
          </p:nvSpPr>
          <p:spPr bwMode="auto">
            <a:xfrm>
              <a:off x="8855075" y="4613275"/>
              <a:ext cx="134938" cy="168275"/>
            </a:xfrm>
            <a:custGeom>
              <a:avLst/>
              <a:gdLst>
                <a:gd name="T0" fmla="*/ 14 w 62"/>
                <a:gd name="T1" fmla="*/ 5 h 77"/>
                <a:gd name="T2" fmla="*/ 14 w 62"/>
                <a:gd name="T3" fmla="*/ 28 h 77"/>
                <a:gd name="T4" fmla="*/ 32 w 62"/>
                <a:gd name="T5" fmla="*/ 45 h 77"/>
                <a:gd name="T6" fmla="*/ 61 w 62"/>
                <a:gd name="T7" fmla="*/ 64 h 77"/>
                <a:gd name="T8" fmla="*/ 0 w 62"/>
                <a:gd name="T9" fmla="*/ 77 h 77"/>
                <a:gd name="T10" fmla="*/ 0 w 62"/>
                <a:gd name="T11" fmla="*/ 0 h 77"/>
                <a:gd name="T12" fmla="*/ 14 w 62"/>
                <a:gd name="T13" fmla="*/ 5 h 77"/>
              </a:gdLst>
              <a:ahLst/>
              <a:cxnLst>
                <a:cxn ang="0">
                  <a:pos x="T0" y="T1"/>
                </a:cxn>
                <a:cxn ang="0">
                  <a:pos x="T2" y="T3"/>
                </a:cxn>
                <a:cxn ang="0">
                  <a:pos x="T4" y="T5"/>
                </a:cxn>
                <a:cxn ang="0">
                  <a:pos x="T6" y="T7"/>
                </a:cxn>
                <a:cxn ang="0">
                  <a:pos x="T8" y="T9"/>
                </a:cxn>
                <a:cxn ang="0">
                  <a:pos x="T10" y="T11"/>
                </a:cxn>
                <a:cxn ang="0">
                  <a:pos x="T12" y="T13"/>
                </a:cxn>
              </a:cxnLst>
              <a:rect l="0" t="0" r="r" b="b"/>
              <a:pathLst>
                <a:path w="62" h="77">
                  <a:moveTo>
                    <a:pt x="14" y="5"/>
                  </a:moveTo>
                  <a:cubicBezTo>
                    <a:pt x="14" y="28"/>
                    <a:pt x="14" y="28"/>
                    <a:pt x="14" y="28"/>
                  </a:cubicBezTo>
                  <a:cubicBezTo>
                    <a:pt x="14" y="28"/>
                    <a:pt x="19" y="40"/>
                    <a:pt x="32" y="45"/>
                  </a:cubicBezTo>
                  <a:cubicBezTo>
                    <a:pt x="46" y="49"/>
                    <a:pt x="62" y="56"/>
                    <a:pt x="61" y="64"/>
                  </a:cubicBezTo>
                  <a:cubicBezTo>
                    <a:pt x="60" y="71"/>
                    <a:pt x="34" y="77"/>
                    <a:pt x="0" y="77"/>
                  </a:cubicBezTo>
                  <a:cubicBezTo>
                    <a:pt x="0" y="0"/>
                    <a:pt x="0" y="0"/>
                    <a:pt x="0" y="0"/>
                  </a:cubicBezTo>
                  <a:lnTo>
                    <a:pt x="1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6" name="Freeform 38"/>
            <p:cNvSpPr/>
            <p:nvPr/>
          </p:nvSpPr>
          <p:spPr bwMode="auto">
            <a:xfrm>
              <a:off x="8618538" y="4127500"/>
              <a:ext cx="500063" cy="503238"/>
            </a:xfrm>
            <a:custGeom>
              <a:avLst/>
              <a:gdLst>
                <a:gd name="T0" fmla="*/ 169 w 230"/>
                <a:gd name="T1" fmla="*/ 12 h 231"/>
                <a:gd name="T2" fmla="*/ 215 w 230"/>
                <a:gd name="T3" fmla="*/ 103 h 231"/>
                <a:gd name="T4" fmla="*/ 102 w 230"/>
                <a:gd name="T5" fmla="*/ 216 h 231"/>
                <a:gd name="T6" fmla="*/ 12 w 230"/>
                <a:gd name="T7" fmla="*/ 171 h 231"/>
                <a:gd name="T8" fmla="*/ 0 w 230"/>
                <a:gd name="T9" fmla="*/ 181 h 231"/>
                <a:gd name="T10" fmla="*/ 102 w 230"/>
                <a:gd name="T11" fmla="*/ 231 h 231"/>
                <a:gd name="T12" fmla="*/ 230 w 230"/>
                <a:gd name="T13" fmla="*/ 103 h 231"/>
                <a:gd name="T14" fmla="*/ 178 w 230"/>
                <a:gd name="T15" fmla="*/ 0 h 231"/>
                <a:gd name="T16" fmla="*/ 169 w 230"/>
                <a:gd name="T17"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1">
                  <a:moveTo>
                    <a:pt x="169" y="12"/>
                  </a:moveTo>
                  <a:cubicBezTo>
                    <a:pt x="197" y="32"/>
                    <a:pt x="215" y="65"/>
                    <a:pt x="215" y="103"/>
                  </a:cubicBezTo>
                  <a:cubicBezTo>
                    <a:pt x="215" y="165"/>
                    <a:pt x="165" y="216"/>
                    <a:pt x="102" y="216"/>
                  </a:cubicBezTo>
                  <a:cubicBezTo>
                    <a:pt x="65" y="216"/>
                    <a:pt x="33" y="198"/>
                    <a:pt x="12" y="171"/>
                  </a:cubicBezTo>
                  <a:cubicBezTo>
                    <a:pt x="0" y="181"/>
                    <a:pt x="0" y="181"/>
                    <a:pt x="0" y="181"/>
                  </a:cubicBezTo>
                  <a:cubicBezTo>
                    <a:pt x="24" y="211"/>
                    <a:pt x="61" y="231"/>
                    <a:pt x="102" y="231"/>
                  </a:cubicBezTo>
                  <a:cubicBezTo>
                    <a:pt x="173" y="231"/>
                    <a:pt x="230" y="174"/>
                    <a:pt x="230" y="103"/>
                  </a:cubicBezTo>
                  <a:cubicBezTo>
                    <a:pt x="230" y="61"/>
                    <a:pt x="210" y="23"/>
                    <a:pt x="178" y="0"/>
                  </a:cubicBezTo>
                  <a:lnTo>
                    <a:pt x="169"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7" name="Freeform 39"/>
            <p:cNvSpPr>
              <a:spLocks noEditPoints="1"/>
            </p:cNvSpPr>
            <p:nvPr/>
          </p:nvSpPr>
          <p:spPr bwMode="auto">
            <a:xfrm>
              <a:off x="8621713" y="4137025"/>
              <a:ext cx="442913" cy="441325"/>
            </a:xfrm>
            <a:custGeom>
              <a:avLst/>
              <a:gdLst>
                <a:gd name="T0" fmla="*/ 102 w 203"/>
                <a:gd name="T1" fmla="*/ 203 h 203"/>
                <a:gd name="T2" fmla="*/ 203 w 203"/>
                <a:gd name="T3" fmla="*/ 101 h 203"/>
                <a:gd name="T4" fmla="*/ 102 w 203"/>
                <a:gd name="T5" fmla="*/ 0 h 203"/>
                <a:gd name="T6" fmla="*/ 102 w 203"/>
                <a:gd name="T7" fmla="*/ 5 h 203"/>
                <a:gd name="T8" fmla="*/ 198 w 203"/>
                <a:gd name="T9" fmla="*/ 101 h 203"/>
                <a:gd name="T10" fmla="*/ 102 w 203"/>
                <a:gd name="T11" fmla="*/ 198 h 203"/>
                <a:gd name="T12" fmla="*/ 102 w 203"/>
                <a:gd name="T13" fmla="*/ 203 h 203"/>
                <a:gd name="T14" fmla="*/ 102 w 203"/>
                <a:gd name="T15" fmla="*/ 0 h 203"/>
                <a:gd name="T16" fmla="*/ 0 w 203"/>
                <a:gd name="T17" fmla="*/ 101 h 203"/>
                <a:gd name="T18" fmla="*/ 102 w 203"/>
                <a:gd name="T19" fmla="*/ 203 h 203"/>
                <a:gd name="T20" fmla="*/ 102 w 203"/>
                <a:gd name="T21" fmla="*/ 203 h 203"/>
                <a:gd name="T22" fmla="*/ 102 w 203"/>
                <a:gd name="T23" fmla="*/ 198 h 203"/>
                <a:gd name="T24" fmla="*/ 102 w 203"/>
                <a:gd name="T25" fmla="*/ 198 h 203"/>
                <a:gd name="T26" fmla="*/ 102 w 203"/>
                <a:gd name="T27" fmla="*/ 198 h 203"/>
                <a:gd name="T28" fmla="*/ 5 w 203"/>
                <a:gd name="T29" fmla="*/ 101 h 203"/>
                <a:gd name="T30" fmla="*/ 102 w 203"/>
                <a:gd name="T31" fmla="*/ 5 h 203"/>
                <a:gd name="T32" fmla="*/ 102 w 203"/>
                <a:gd name="T33" fmla="*/ 5 h 203"/>
                <a:gd name="T34" fmla="*/ 102 w 203"/>
                <a:gd name="T35"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203">
                  <a:moveTo>
                    <a:pt x="102" y="203"/>
                  </a:moveTo>
                  <a:cubicBezTo>
                    <a:pt x="158" y="203"/>
                    <a:pt x="203" y="157"/>
                    <a:pt x="203" y="101"/>
                  </a:cubicBezTo>
                  <a:cubicBezTo>
                    <a:pt x="203" y="45"/>
                    <a:pt x="158" y="0"/>
                    <a:pt x="102" y="0"/>
                  </a:cubicBezTo>
                  <a:cubicBezTo>
                    <a:pt x="102" y="5"/>
                    <a:pt x="102" y="5"/>
                    <a:pt x="102" y="5"/>
                  </a:cubicBezTo>
                  <a:cubicBezTo>
                    <a:pt x="155" y="5"/>
                    <a:pt x="198" y="48"/>
                    <a:pt x="198" y="101"/>
                  </a:cubicBezTo>
                  <a:cubicBezTo>
                    <a:pt x="198" y="155"/>
                    <a:pt x="155" y="198"/>
                    <a:pt x="102" y="198"/>
                  </a:cubicBezTo>
                  <a:lnTo>
                    <a:pt x="102" y="203"/>
                  </a:lnTo>
                  <a:close/>
                  <a:moveTo>
                    <a:pt x="102" y="0"/>
                  </a:moveTo>
                  <a:cubicBezTo>
                    <a:pt x="46" y="0"/>
                    <a:pt x="0" y="45"/>
                    <a:pt x="0" y="101"/>
                  </a:cubicBezTo>
                  <a:cubicBezTo>
                    <a:pt x="0" y="157"/>
                    <a:pt x="46" y="203"/>
                    <a:pt x="102" y="203"/>
                  </a:cubicBezTo>
                  <a:cubicBezTo>
                    <a:pt x="102" y="203"/>
                    <a:pt x="102" y="203"/>
                    <a:pt x="102" y="203"/>
                  </a:cubicBezTo>
                  <a:cubicBezTo>
                    <a:pt x="102" y="198"/>
                    <a:pt x="102" y="198"/>
                    <a:pt x="102" y="198"/>
                  </a:cubicBezTo>
                  <a:cubicBezTo>
                    <a:pt x="102" y="198"/>
                    <a:pt x="102" y="198"/>
                    <a:pt x="102" y="198"/>
                  </a:cubicBezTo>
                  <a:cubicBezTo>
                    <a:pt x="102" y="198"/>
                    <a:pt x="102" y="198"/>
                    <a:pt x="102" y="198"/>
                  </a:cubicBezTo>
                  <a:cubicBezTo>
                    <a:pt x="48" y="198"/>
                    <a:pt x="5" y="155"/>
                    <a:pt x="5" y="101"/>
                  </a:cubicBezTo>
                  <a:cubicBezTo>
                    <a:pt x="5" y="48"/>
                    <a:pt x="48" y="5"/>
                    <a:pt x="102" y="5"/>
                  </a:cubicBezTo>
                  <a:cubicBezTo>
                    <a:pt x="102" y="5"/>
                    <a:pt x="102" y="5"/>
                    <a:pt x="102" y="5"/>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8" name="Freeform 40"/>
            <p:cNvSpPr/>
            <p:nvPr/>
          </p:nvSpPr>
          <p:spPr bwMode="auto">
            <a:xfrm>
              <a:off x="8610600" y="4144963"/>
              <a:ext cx="496888" cy="433388"/>
            </a:xfrm>
            <a:custGeom>
              <a:avLst/>
              <a:gdLst>
                <a:gd name="T0" fmla="*/ 65 w 228"/>
                <a:gd name="T1" fmla="*/ 15 h 199"/>
                <a:gd name="T2" fmla="*/ 61 w 228"/>
                <a:gd name="T3" fmla="*/ 23 h 199"/>
                <a:gd name="T4" fmla="*/ 57 w 228"/>
                <a:gd name="T5" fmla="*/ 29 h 199"/>
                <a:gd name="T6" fmla="*/ 54 w 228"/>
                <a:gd name="T7" fmla="*/ 26 h 199"/>
                <a:gd name="T8" fmla="*/ 52 w 228"/>
                <a:gd name="T9" fmla="*/ 32 h 199"/>
                <a:gd name="T10" fmla="*/ 42 w 228"/>
                <a:gd name="T11" fmla="*/ 34 h 199"/>
                <a:gd name="T12" fmla="*/ 36 w 228"/>
                <a:gd name="T13" fmla="*/ 41 h 199"/>
                <a:gd name="T14" fmla="*/ 27 w 228"/>
                <a:gd name="T15" fmla="*/ 53 h 199"/>
                <a:gd name="T16" fmla="*/ 21 w 228"/>
                <a:gd name="T17" fmla="*/ 61 h 199"/>
                <a:gd name="T18" fmla="*/ 27 w 228"/>
                <a:gd name="T19" fmla="*/ 67 h 199"/>
                <a:gd name="T20" fmla="*/ 27 w 228"/>
                <a:gd name="T21" fmla="*/ 70 h 199"/>
                <a:gd name="T22" fmla="*/ 22 w 228"/>
                <a:gd name="T23" fmla="*/ 65 h 199"/>
                <a:gd name="T24" fmla="*/ 18 w 228"/>
                <a:gd name="T25" fmla="*/ 60 h 199"/>
                <a:gd name="T26" fmla="*/ 16 w 228"/>
                <a:gd name="T27" fmla="*/ 69 h 199"/>
                <a:gd name="T28" fmla="*/ 17 w 228"/>
                <a:gd name="T29" fmla="*/ 83 h 199"/>
                <a:gd name="T30" fmla="*/ 24 w 228"/>
                <a:gd name="T31" fmla="*/ 80 h 199"/>
                <a:gd name="T32" fmla="*/ 32 w 228"/>
                <a:gd name="T33" fmla="*/ 88 h 199"/>
                <a:gd name="T34" fmla="*/ 41 w 228"/>
                <a:gd name="T35" fmla="*/ 98 h 199"/>
                <a:gd name="T36" fmla="*/ 50 w 228"/>
                <a:gd name="T37" fmla="*/ 105 h 199"/>
                <a:gd name="T38" fmla="*/ 61 w 228"/>
                <a:gd name="T39" fmla="*/ 117 h 199"/>
                <a:gd name="T40" fmla="*/ 58 w 228"/>
                <a:gd name="T41" fmla="*/ 134 h 199"/>
                <a:gd name="T42" fmla="*/ 49 w 228"/>
                <a:gd name="T43" fmla="*/ 155 h 199"/>
                <a:gd name="T44" fmla="*/ 52 w 228"/>
                <a:gd name="T45" fmla="*/ 170 h 199"/>
                <a:gd name="T46" fmla="*/ 46 w 228"/>
                <a:gd name="T47" fmla="*/ 171 h 199"/>
                <a:gd name="T48" fmla="*/ 32 w 228"/>
                <a:gd name="T49" fmla="*/ 148 h 199"/>
                <a:gd name="T50" fmla="*/ 16 w 228"/>
                <a:gd name="T51" fmla="*/ 113 h 199"/>
                <a:gd name="T52" fmla="*/ 11 w 228"/>
                <a:gd name="T53" fmla="*/ 87 h 199"/>
                <a:gd name="T54" fmla="*/ 73 w 228"/>
                <a:gd name="T55" fmla="*/ 183 h 199"/>
                <a:gd name="T56" fmla="*/ 89 w 228"/>
                <a:gd name="T57" fmla="*/ 181 h 199"/>
                <a:gd name="T58" fmla="*/ 110 w 228"/>
                <a:gd name="T59" fmla="*/ 178 h 199"/>
                <a:gd name="T60" fmla="*/ 108 w 228"/>
                <a:gd name="T61" fmla="*/ 187 h 199"/>
                <a:gd name="T62" fmla="*/ 121 w 228"/>
                <a:gd name="T63" fmla="*/ 186 h 199"/>
                <a:gd name="T64" fmla="*/ 139 w 228"/>
                <a:gd name="T65" fmla="*/ 184 h 199"/>
                <a:gd name="T66" fmla="*/ 137 w 228"/>
                <a:gd name="T67" fmla="*/ 3 h 199"/>
                <a:gd name="T68" fmla="*/ 197 w 228"/>
                <a:gd name="T69" fmla="*/ 64 h 199"/>
                <a:gd name="T70" fmla="*/ 189 w 228"/>
                <a:gd name="T71" fmla="*/ 58 h 199"/>
                <a:gd name="T72" fmla="*/ 181 w 228"/>
                <a:gd name="T73" fmla="*/ 74 h 199"/>
                <a:gd name="T74" fmla="*/ 170 w 228"/>
                <a:gd name="T75" fmla="*/ 59 h 199"/>
                <a:gd name="T76" fmla="*/ 174 w 228"/>
                <a:gd name="T77" fmla="*/ 75 h 199"/>
                <a:gd name="T78" fmla="*/ 186 w 228"/>
                <a:gd name="T79" fmla="*/ 79 h 199"/>
                <a:gd name="T80" fmla="*/ 181 w 228"/>
                <a:gd name="T81" fmla="*/ 100 h 199"/>
                <a:gd name="T82" fmla="*/ 175 w 228"/>
                <a:gd name="T83" fmla="*/ 122 h 199"/>
                <a:gd name="T84" fmla="*/ 168 w 228"/>
                <a:gd name="T85" fmla="*/ 137 h 199"/>
                <a:gd name="T86" fmla="*/ 147 w 228"/>
                <a:gd name="T87" fmla="*/ 154 h 199"/>
                <a:gd name="T88" fmla="*/ 141 w 228"/>
                <a:gd name="T89" fmla="*/ 139 h 199"/>
                <a:gd name="T90" fmla="*/ 142 w 228"/>
                <a:gd name="T91" fmla="*/ 121 h 199"/>
                <a:gd name="T92" fmla="*/ 135 w 228"/>
                <a:gd name="T93" fmla="*/ 101 h 199"/>
                <a:gd name="T94" fmla="*/ 125 w 228"/>
                <a:gd name="T95" fmla="*/ 89 h 199"/>
                <a:gd name="T96" fmla="*/ 99 w 228"/>
                <a:gd name="T97" fmla="*/ 90 h 199"/>
                <a:gd name="T98" fmla="*/ 89 w 228"/>
                <a:gd name="T99" fmla="*/ 76 h 199"/>
                <a:gd name="T100" fmla="*/ 100 w 228"/>
                <a:gd name="T101" fmla="*/ 49 h 199"/>
                <a:gd name="T102" fmla="*/ 119 w 228"/>
                <a:gd name="T103" fmla="*/ 41 h 199"/>
                <a:gd name="T104" fmla="*/ 130 w 228"/>
                <a:gd name="T105" fmla="*/ 46 h 199"/>
                <a:gd name="T106" fmla="*/ 146 w 228"/>
                <a:gd name="T107" fmla="*/ 46 h 199"/>
                <a:gd name="T108" fmla="*/ 162 w 228"/>
                <a:gd name="T109" fmla="*/ 44 h 199"/>
                <a:gd name="T110" fmla="*/ 147 w 228"/>
                <a:gd name="T111" fmla="*/ 37 h 199"/>
                <a:gd name="T112" fmla="*/ 146 w 228"/>
                <a:gd name="T113" fmla="*/ 32 h 199"/>
                <a:gd name="T114" fmla="*/ 127 w 228"/>
                <a:gd name="T115" fmla="*/ 32 h 199"/>
                <a:gd name="T116" fmla="*/ 111 w 228"/>
                <a:gd name="T117" fmla="*/ 37 h 199"/>
                <a:gd name="T118" fmla="*/ 107 w 228"/>
                <a:gd name="T119" fmla="*/ 21 h 199"/>
                <a:gd name="T120" fmla="*/ 96 w 228"/>
                <a:gd name="T121" fmla="*/ 11 h 199"/>
                <a:gd name="T122" fmla="*/ 109 w 228"/>
                <a:gd name="T123"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 h="199">
                  <a:moveTo>
                    <a:pt x="92" y="0"/>
                  </a:moveTo>
                  <a:cubicBezTo>
                    <a:pt x="92" y="0"/>
                    <a:pt x="58" y="5"/>
                    <a:pt x="35" y="31"/>
                  </a:cubicBezTo>
                  <a:cubicBezTo>
                    <a:pt x="35" y="31"/>
                    <a:pt x="53" y="13"/>
                    <a:pt x="64" y="13"/>
                  </a:cubicBezTo>
                  <a:cubicBezTo>
                    <a:pt x="66" y="14"/>
                    <a:pt x="66" y="14"/>
                    <a:pt x="66" y="14"/>
                  </a:cubicBezTo>
                  <a:cubicBezTo>
                    <a:pt x="66" y="14"/>
                    <a:pt x="66" y="15"/>
                    <a:pt x="65" y="15"/>
                  </a:cubicBezTo>
                  <a:cubicBezTo>
                    <a:pt x="65" y="16"/>
                    <a:pt x="64" y="17"/>
                    <a:pt x="64" y="18"/>
                  </a:cubicBezTo>
                  <a:cubicBezTo>
                    <a:pt x="64" y="18"/>
                    <a:pt x="64" y="20"/>
                    <a:pt x="64" y="20"/>
                  </a:cubicBezTo>
                  <a:cubicBezTo>
                    <a:pt x="63" y="21"/>
                    <a:pt x="63" y="21"/>
                    <a:pt x="63" y="21"/>
                  </a:cubicBezTo>
                  <a:cubicBezTo>
                    <a:pt x="63" y="21"/>
                    <a:pt x="62" y="21"/>
                    <a:pt x="62" y="22"/>
                  </a:cubicBezTo>
                  <a:cubicBezTo>
                    <a:pt x="62" y="22"/>
                    <a:pt x="61" y="22"/>
                    <a:pt x="61" y="23"/>
                  </a:cubicBezTo>
                  <a:cubicBezTo>
                    <a:pt x="61" y="24"/>
                    <a:pt x="61" y="25"/>
                    <a:pt x="61" y="25"/>
                  </a:cubicBezTo>
                  <a:cubicBezTo>
                    <a:pt x="62" y="27"/>
                    <a:pt x="62" y="27"/>
                    <a:pt x="62" y="27"/>
                  </a:cubicBezTo>
                  <a:cubicBezTo>
                    <a:pt x="61" y="28"/>
                    <a:pt x="61" y="28"/>
                    <a:pt x="61" y="28"/>
                  </a:cubicBezTo>
                  <a:cubicBezTo>
                    <a:pt x="59" y="29"/>
                    <a:pt x="59" y="29"/>
                    <a:pt x="59" y="29"/>
                  </a:cubicBezTo>
                  <a:cubicBezTo>
                    <a:pt x="59" y="29"/>
                    <a:pt x="58" y="29"/>
                    <a:pt x="57" y="29"/>
                  </a:cubicBezTo>
                  <a:cubicBezTo>
                    <a:pt x="56" y="29"/>
                    <a:pt x="56" y="27"/>
                    <a:pt x="56" y="27"/>
                  </a:cubicBezTo>
                  <a:cubicBezTo>
                    <a:pt x="58" y="26"/>
                    <a:pt x="58" y="26"/>
                    <a:pt x="58" y="26"/>
                  </a:cubicBezTo>
                  <a:cubicBezTo>
                    <a:pt x="58" y="26"/>
                    <a:pt x="58" y="26"/>
                    <a:pt x="58" y="25"/>
                  </a:cubicBezTo>
                  <a:cubicBezTo>
                    <a:pt x="57" y="25"/>
                    <a:pt x="57" y="24"/>
                    <a:pt x="56" y="24"/>
                  </a:cubicBezTo>
                  <a:cubicBezTo>
                    <a:pt x="55" y="24"/>
                    <a:pt x="54" y="26"/>
                    <a:pt x="54" y="26"/>
                  </a:cubicBezTo>
                  <a:cubicBezTo>
                    <a:pt x="52" y="27"/>
                    <a:pt x="52" y="27"/>
                    <a:pt x="52" y="27"/>
                  </a:cubicBezTo>
                  <a:cubicBezTo>
                    <a:pt x="52" y="27"/>
                    <a:pt x="51" y="29"/>
                    <a:pt x="51" y="29"/>
                  </a:cubicBezTo>
                  <a:cubicBezTo>
                    <a:pt x="52" y="29"/>
                    <a:pt x="53" y="29"/>
                    <a:pt x="53" y="29"/>
                  </a:cubicBezTo>
                  <a:cubicBezTo>
                    <a:pt x="53" y="29"/>
                    <a:pt x="53" y="30"/>
                    <a:pt x="53" y="31"/>
                  </a:cubicBezTo>
                  <a:cubicBezTo>
                    <a:pt x="53" y="31"/>
                    <a:pt x="52" y="32"/>
                    <a:pt x="52" y="32"/>
                  </a:cubicBezTo>
                  <a:cubicBezTo>
                    <a:pt x="52" y="32"/>
                    <a:pt x="52" y="33"/>
                    <a:pt x="51" y="33"/>
                  </a:cubicBezTo>
                  <a:cubicBezTo>
                    <a:pt x="50" y="32"/>
                    <a:pt x="49" y="32"/>
                    <a:pt x="48" y="32"/>
                  </a:cubicBezTo>
                  <a:cubicBezTo>
                    <a:pt x="47" y="32"/>
                    <a:pt x="46" y="31"/>
                    <a:pt x="46" y="32"/>
                  </a:cubicBezTo>
                  <a:cubicBezTo>
                    <a:pt x="45" y="32"/>
                    <a:pt x="45" y="32"/>
                    <a:pt x="45" y="32"/>
                  </a:cubicBezTo>
                  <a:cubicBezTo>
                    <a:pt x="45" y="33"/>
                    <a:pt x="42" y="34"/>
                    <a:pt x="42" y="34"/>
                  </a:cubicBezTo>
                  <a:cubicBezTo>
                    <a:pt x="42" y="34"/>
                    <a:pt x="41" y="35"/>
                    <a:pt x="41" y="35"/>
                  </a:cubicBezTo>
                  <a:cubicBezTo>
                    <a:pt x="41" y="35"/>
                    <a:pt x="41" y="37"/>
                    <a:pt x="41" y="37"/>
                  </a:cubicBezTo>
                  <a:cubicBezTo>
                    <a:pt x="41" y="37"/>
                    <a:pt x="40" y="38"/>
                    <a:pt x="38" y="38"/>
                  </a:cubicBezTo>
                  <a:cubicBezTo>
                    <a:pt x="37" y="39"/>
                    <a:pt x="36" y="39"/>
                    <a:pt x="36" y="39"/>
                  </a:cubicBezTo>
                  <a:cubicBezTo>
                    <a:pt x="36" y="41"/>
                    <a:pt x="36" y="41"/>
                    <a:pt x="36" y="41"/>
                  </a:cubicBezTo>
                  <a:cubicBezTo>
                    <a:pt x="36" y="41"/>
                    <a:pt x="34" y="42"/>
                    <a:pt x="34" y="43"/>
                  </a:cubicBezTo>
                  <a:cubicBezTo>
                    <a:pt x="33" y="44"/>
                    <a:pt x="30" y="46"/>
                    <a:pt x="30" y="46"/>
                  </a:cubicBezTo>
                  <a:cubicBezTo>
                    <a:pt x="30" y="46"/>
                    <a:pt x="29" y="47"/>
                    <a:pt x="28" y="48"/>
                  </a:cubicBezTo>
                  <a:cubicBezTo>
                    <a:pt x="28" y="49"/>
                    <a:pt x="28" y="50"/>
                    <a:pt x="28" y="51"/>
                  </a:cubicBezTo>
                  <a:cubicBezTo>
                    <a:pt x="28" y="51"/>
                    <a:pt x="27" y="52"/>
                    <a:pt x="27" y="53"/>
                  </a:cubicBezTo>
                  <a:cubicBezTo>
                    <a:pt x="27" y="54"/>
                    <a:pt x="26" y="55"/>
                    <a:pt x="26" y="56"/>
                  </a:cubicBezTo>
                  <a:cubicBezTo>
                    <a:pt x="25" y="56"/>
                    <a:pt x="25" y="57"/>
                    <a:pt x="24" y="57"/>
                  </a:cubicBezTo>
                  <a:cubicBezTo>
                    <a:pt x="24" y="57"/>
                    <a:pt x="22" y="58"/>
                    <a:pt x="21" y="58"/>
                  </a:cubicBezTo>
                  <a:cubicBezTo>
                    <a:pt x="20" y="59"/>
                    <a:pt x="20" y="60"/>
                    <a:pt x="20" y="60"/>
                  </a:cubicBezTo>
                  <a:cubicBezTo>
                    <a:pt x="20" y="60"/>
                    <a:pt x="21" y="61"/>
                    <a:pt x="21" y="61"/>
                  </a:cubicBezTo>
                  <a:cubicBezTo>
                    <a:pt x="22" y="61"/>
                    <a:pt x="23" y="62"/>
                    <a:pt x="23" y="62"/>
                  </a:cubicBezTo>
                  <a:cubicBezTo>
                    <a:pt x="23" y="62"/>
                    <a:pt x="23" y="63"/>
                    <a:pt x="23" y="64"/>
                  </a:cubicBezTo>
                  <a:cubicBezTo>
                    <a:pt x="23" y="64"/>
                    <a:pt x="22" y="66"/>
                    <a:pt x="23" y="66"/>
                  </a:cubicBezTo>
                  <a:cubicBezTo>
                    <a:pt x="24" y="66"/>
                    <a:pt x="25" y="66"/>
                    <a:pt x="25" y="66"/>
                  </a:cubicBezTo>
                  <a:cubicBezTo>
                    <a:pt x="27" y="67"/>
                    <a:pt x="27" y="67"/>
                    <a:pt x="27" y="67"/>
                  </a:cubicBezTo>
                  <a:cubicBezTo>
                    <a:pt x="28" y="68"/>
                    <a:pt x="28" y="68"/>
                    <a:pt x="28" y="68"/>
                  </a:cubicBezTo>
                  <a:cubicBezTo>
                    <a:pt x="29" y="68"/>
                    <a:pt x="29" y="68"/>
                    <a:pt x="29" y="68"/>
                  </a:cubicBezTo>
                  <a:cubicBezTo>
                    <a:pt x="29" y="68"/>
                    <a:pt x="29" y="69"/>
                    <a:pt x="29" y="70"/>
                  </a:cubicBezTo>
                  <a:cubicBezTo>
                    <a:pt x="28" y="70"/>
                    <a:pt x="28" y="71"/>
                    <a:pt x="28" y="71"/>
                  </a:cubicBezTo>
                  <a:cubicBezTo>
                    <a:pt x="27" y="71"/>
                    <a:pt x="27" y="71"/>
                    <a:pt x="27" y="70"/>
                  </a:cubicBezTo>
                  <a:cubicBezTo>
                    <a:pt x="27" y="69"/>
                    <a:pt x="27" y="69"/>
                    <a:pt x="26" y="68"/>
                  </a:cubicBezTo>
                  <a:cubicBezTo>
                    <a:pt x="25" y="68"/>
                    <a:pt x="24" y="69"/>
                    <a:pt x="24" y="69"/>
                  </a:cubicBezTo>
                  <a:cubicBezTo>
                    <a:pt x="24" y="69"/>
                    <a:pt x="23" y="69"/>
                    <a:pt x="23" y="68"/>
                  </a:cubicBezTo>
                  <a:cubicBezTo>
                    <a:pt x="22" y="67"/>
                    <a:pt x="22" y="68"/>
                    <a:pt x="22" y="67"/>
                  </a:cubicBezTo>
                  <a:cubicBezTo>
                    <a:pt x="22" y="66"/>
                    <a:pt x="23" y="66"/>
                    <a:pt x="22" y="65"/>
                  </a:cubicBezTo>
                  <a:cubicBezTo>
                    <a:pt x="22" y="65"/>
                    <a:pt x="21" y="64"/>
                    <a:pt x="21" y="64"/>
                  </a:cubicBezTo>
                  <a:cubicBezTo>
                    <a:pt x="20" y="64"/>
                    <a:pt x="21" y="65"/>
                    <a:pt x="20" y="64"/>
                  </a:cubicBezTo>
                  <a:cubicBezTo>
                    <a:pt x="20" y="63"/>
                    <a:pt x="19" y="63"/>
                    <a:pt x="19" y="63"/>
                  </a:cubicBezTo>
                  <a:cubicBezTo>
                    <a:pt x="19" y="63"/>
                    <a:pt x="18" y="63"/>
                    <a:pt x="18" y="62"/>
                  </a:cubicBezTo>
                  <a:cubicBezTo>
                    <a:pt x="18" y="62"/>
                    <a:pt x="18" y="61"/>
                    <a:pt x="18" y="60"/>
                  </a:cubicBezTo>
                  <a:cubicBezTo>
                    <a:pt x="18" y="60"/>
                    <a:pt x="19" y="59"/>
                    <a:pt x="19" y="58"/>
                  </a:cubicBezTo>
                  <a:cubicBezTo>
                    <a:pt x="19" y="58"/>
                    <a:pt x="19" y="55"/>
                    <a:pt x="19" y="55"/>
                  </a:cubicBezTo>
                  <a:cubicBezTo>
                    <a:pt x="19" y="55"/>
                    <a:pt x="16" y="61"/>
                    <a:pt x="15" y="66"/>
                  </a:cubicBezTo>
                  <a:cubicBezTo>
                    <a:pt x="15" y="66"/>
                    <a:pt x="16" y="65"/>
                    <a:pt x="16" y="66"/>
                  </a:cubicBezTo>
                  <a:cubicBezTo>
                    <a:pt x="16" y="67"/>
                    <a:pt x="17" y="68"/>
                    <a:pt x="16" y="69"/>
                  </a:cubicBezTo>
                  <a:cubicBezTo>
                    <a:pt x="16" y="69"/>
                    <a:pt x="16" y="69"/>
                    <a:pt x="16" y="72"/>
                  </a:cubicBezTo>
                  <a:cubicBezTo>
                    <a:pt x="16" y="74"/>
                    <a:pt x="17" y="75"/>
                    <a:pt x="17" y="76"/>
                  </a:cubicBezTo>
                  <a:cubicBezTo>
                    <a:pt x="16" y="76"/>
                    <a:pt x="16" y="77"/>
                    <a:pt x="16" y="78"/>
                  </a:cubicBezTo>
                  <a:cubicBezTo>
                    <a:pt x="16" y="79"/>
                    <a:pt x="16" y="82"/>
                    <a:pt x="17" y="82"/>
                  </a:cubicBezTo>
                  <a:cubicBezTo>
                    <a:pt x="17" y="82"/>
                    <a:pt x="17" y="83"/>
                    <a:pt x="17" y="83"/>
                  </a:cubicBezTo>
                  <a:cubicBezTo>
                    <a:pt x="18" y="84"/>
                    <a:pt x="17" y="85"/>
                    <a:pt x="18" y="84"/>
                  </a:cubicBezTo>
                  <a:cubicBezTo>
                    <a:pt x="19" y="82"/>
                    <a:pt x="20" y="81"/>
                    <a:pt x="20" y="81"/>
                  </a:cubicBezTo>
                  <a:cubicBezTo>
                    <a:pt x="20" y="80"/>
                    <a:pt x="20" y="80"/>
                    <a:pt x="20" y="80"/>
                  </a:cubicBezTo>
                  <a:cubicBezTo>
                    <a:pt x="20" y="80"/>
                    <a:pt x="20" y="79"/>
                    <a:pt x="22" y="79"/>
                  </a:cubicBezTo>
                  <a:cubicBezTo>
                    <a:pt x="23" y="79"/>
                    <a:pt x="24" y="79"/>
                    <a:pt x="24" y="80"/>
                  </a:cubicBezTo>
                  <a:cubicBezTo>
                    <a:pt x="25" y="80"/>
                    <a:pt x="23" y="82"/>
                    <a:pt x="24" y="82"/>
                  </a:cubicBezTo>
                  <a:cubicBezTo>
                    <a:pt x="25" y="82"/>
                    <a:pt x="27" y="81"/>
                    <a:pt x="28" y="81"/>
                  </a:cubicBezTo>
                  <a:cubicBezTo>
                    <a:pt x="29" y="81"/>
                    <a:pt x="29" y="82"/>
                    <a:pt x="30" y="83"/>
                  </a:cubicBezTo>
                  <a:cubicBezTo>
                    <a:pt x="30" y="84"/>
                    <a:pt x="30" y="85"/>
                    <a:pt x="31" y="86"/>
                  </a:cubicBezTo>
                  <a:cubicBezTo>
                    <a:pt x="32" y="86"/>
                    <a:pt x="31" y="87"/>
                    <a:pt x="32" y="88"/>
                  </a:cubicBezTo>
                  <a:cubicBezTo>
                    <a:pt x="32" y="89"/>
                    <a:pt x="34" y="90"/>
                    <a:pt x="35" y="90"/>
                  </a:cubicBezTo>
                  <a:cubicBezTo>
                    <a:pt x="35" y="90"/>
                    <a:pt x="37" y="90"/>
                    <a:pt x="38" y="90"/>
                  </a:cubicBezTo>
                  <a:cubicBezTo>
                    <a:pt x="39" y="91"/>
                    <a:pt x="38" y="92"/>
                    <a:pt x="39" y="92"/>
                  </a:cubicBezTo>
                  <a:cubicBezTo>
                    <a:pt x="40" y="92"/>
                    <a:pt x="41" y="95"/>
                    <a:pt x="41" y="95"/>
                  </a:cubicBezTo>
                  <a:cubicBezTo>
                    <a:pt x="41" y="95"/>
                    <a:pt x="41" y="97"/>
                    <a:pt x="41" y="98"/>
                  </a:cubicBezTo>
                  <a:cubicBezTo>
                    <a:pt x="41" y="98"/>
                    <a:pt x="41" y="99"/>
                    <a:pt x="42" y="100"/>
                  </a:cubicBezTo>
                  <a:cubicBezTo>
                    <a:pt x="42" y="100"/>
                    <a:pt x="44" y="100"/>
                    <a:pt x="44" y="100"/>
                  </a:cubicBezTo>
                  <a:cubicBezTo>
                    <a:pt x="44" y="100"/>
                    <a:pt x="43" y="102"/>
                    <a:pt x="45" y="102"/>
                  </a:cubicBezTo>
                  <a:cubicBezTo>
                    <a:pt x="47" y="103"/>
                    <a:pt x="48" y="103"/>
                    <a:pt x="49" y="104"/>
                  </a:cubicBezTo>
                  <a:cubicBezTo>
                    <a:pt x="49" y="104"/>
                    <a:pt x="48" y="105"/>
                    <a:pt x="50" y="105"/>
                  </a:cubicBezTo>
                  <a:cubicBezTo>
                    <a:pt x="52" y="105"/>
                    <a:pt x="54" y="105"/>
                    <a:pt x="55" y="106"/>
                  </a:cubicBezTo>
                  <a:cubicBezTo>
                    <a:pt x="56" y="106"/>
                    <a:pt x="55" y="107"/>
                    <a:pt x="57" y="109"/>
                  </a:cubicBezTo>
                  <a:cubicBezTo>
                    <a:pt x="60" y="110"/>
                    <a:pt x="60" y="111"/>
                    <a:pt x="61" y="111"/>
                  </a:cubicBezTo>
                  <a:cubicBezTo>
                    <a:pt x="62" y="111"/>
                    <a:pt x="63" y="111"/>
                    <a:pt x="63" y="113"/>
                  </a:cubicBezTo>
                  <a:cubicBezTo>
                    <a:pt x="62" y="115"/>
                    <a:pt x="62" y="116"/>
                    <a:pt x="61" y="117"/>
                  </a:cubicBezTo>
                  <a:cubicBezTo>
                    <a:pt x="60" y="118"/>
                    <a:pt x="59" y="120"/>
                    <a:pt x="58" y="121"/>
                  </a:cubicBezTo>
                  <a:cubicBezTo>
                    <a:pt x="58" y="122"/>
                    <a:pt x="57" y="123"/>
                    <a:pt x="58" y="124"/>
                  </a:cubicBezTo>
                  <a:cubicBezTo>
                    <a:pt x="58" y="126"/>
                    <a:pt x="59" y="127"/>
                    <a:pt x="59" y="128"/>
                  </a:cubicBezTo>
                  <a:cubicBezTo>
                    <a:pt x="59" y="129"/>
                    <a:pt x="59" y="131"/>
                    <a:pt x="59" y="132"/>
                  </a:cubicBezTo>
                  <a:cubicBezTo>
                    <a:pt x="58" y="133"/>
                    <a:pt x="58" y="134"/>
                    <a:pt x="58" y="134"/>
                  </a:cubicBezTo>
                  <a:cubicBezTo>
                    <a:pt x="58" y="134"/>
                    <a:pt x="59" y="136"/>
                    <a:pt x="58" y="137"/>
                  </a:cubicBezTo>
                  <a:cubicBezTo>
                    <a:pt x="57" y="138"/>
                    <a:pt x="55" y="140"/>
                    <a:pt x="54" y="140"/>
                  </a:cubicBezTo>
                  <a:cubicBezTo>
                    <a:pt x="53" y="140"/>
                    <a:pt x="51" y="142"/>
                    <a:pt x="51" y="142"/>
                  </a:cubicBezTo>
                  <a:cubicBezTo>
                    <a:pt x="51" y="142"/>
                    <a:pt x="51" y="146"/>
                    <a:pt x="51" y="147"/>
                  </a:cubicBezTo>
                  <a:cubicBezTo>
                    <a:pt x="51" y="147"/>
                    <a:pt x="47" y="154"/>
                    <a:pt x="49" y="155"/>
                  </a:cubicBezTo>
                  <a:cubicBezTo>
                    <a:pt x="50" y="156"/>
                    <a:pt x="50" y="158"/>
                    <a:pt x="50" y="159"/>
                  </a:cubicBezTo>
                  <a:cubicBezTo>
                    <a:pt x="49" y="160"/>
                    <a:pt x="49" y="160"/>
                    <a:pt x="49" y="160"/>
                  </a:cubicBezTo>
                  <a:cubicBezTo>
                    <a:pt x="48" y="161"/>
                    <a:pt x="46" y="161"/>
                    <a:pt x="47" y="163"/>
                  </a:cubicBezTo>
                  <a:cubicBezTo>
                    <a:pt x="49" y="165"/>
                    <a:pt x="50" y="165"/>
                    <a:pt x="50" y="167"/>
                  </a:cubicBezTo>
                  <a:cubicBezTo>
                    <a:pt x="51" y="168"/>
                    <a:pt x="51" y="168"/>
                    <a:pt x="52" y="170"/>
                  </a:cubicBezTo>
                  <a:cubicBezTo>
                    <a:pt x="53" y="171"/>
                    <a:pt x="53" y="172"/>
                    <a:pt x="54" y="173"/>
                  </a:cubicBezTo>
                  <a:cubicBezTo>
                    <a:pt x="55" y="174"/>
                    <a:pt x="56" y="175"/>
                    <a:pt x="56" y="176"/>
                  </a:cubicBezTo>
                  <a:cubicBezTo>
                    <a:pt x="56" y="177"/>
                    <a:pt x="59" y="179"/>
                    <a:pt x="56" y="177"/>
                  </a:cubicBezTo>
                  <a:cubicBezTo>
                    <a:pt x="53" y="175"/>
                    <a:pt x="56" y="177"/>
                    <a:pt x="52" y="174"/>
                  </a:cubicBezTo>
                  <a:cubicBezTo>
                    <a:pt x="49" y="171"/>
                    <a:pt x="48" y="173"/>
                    <a:pt x="46" y="171"/>
                  </a:cubicBezTo>
                  <a:cubicBezTo>
                    <a:pt x="45" y="169"/>
                    <a:pt x="47" y="175"/>
                    <a:pt x="44" y="168"/>
                  </a:cubicBezTo>
                  <a:cubicBezTo>
                    <a:pt x="41" y="160"/>
                    <a:pt x="40" y="161"/>
                    <a:pt x="39" y="159"/>
                  </a:cubicBezTo>
                  <a:cubicBezTo>
                    <a:pt x="39" y="157"/>
                    <a:pt x="39" y="159"/>
                    <a:pt x="37" y="155"/>
                  </a:cubicBezTo>
                  <a:cubicBezTo>
                    <a:pt x="35" y="151"/>
                    <a:pt x="37" y="154"/>
                    <a:pt x="35" y="151"/>
                  </a:cubicBezTo>
                  <a:cubicBezTo>
                    <a:pt x="33" y="149"/>
                    <a:pt x="33" y="152"/>
                    <a:pt x="32" y="148"/>
                  </a:cubicBezTo>
                  <a:cubicBezTo>
                    <a:pt x="31" y="143"/>
                    <a:pt x="31" y="146"/>
                    <a:pt x="30" y="141"/>
                  </a:cubicBezTo>
                  <a:cubicBezTo>
                    <a:pt x="28" y="136"/>
                    <a:pt x="31" y="136"/>
                    <a:pt x="28" y="133"/>
                  </a:cubicBezTo>
                  <a:cubicBezTo>
                    <a:pt x="25" y="131"/>
                    <a:pt x="25" y="132"/>
                    <a:pt x="24" y="131"/>
                  </a:cubicBezTo>
                  <a:cubicBezTo>
                    <a:pt x="23" y="129"/>
                    <a:pt x="25" y="130"/>
                    <a:pt x="22" y="126"/>
                  </a:cubicBezTo>
                  <a:cubicBezTo>
                    <a:pt x="20" y="122"/>
                    <a:pt x="16" y="120"/>
                    <a:pt x="16" y="113"/>
                  </a:cubicBezTo>
                  <a:cubicBezTo>
                    <a:pt x="16" y="105"/>
                    <a:pt x="16" y="104"/>
                    <a:pt x="16" y="104"/>
                  </a:cubicBezTo>
                  <a:cubicBezTo>
                    <a:pt x="16" y="104"/>
                    <a:pt x="13" y="101"/>
                    <a:pt x="14" y="97"/>
                  </a:cubicBezTo>
                  <a:cubicBezTo>
                    <a:pt x="15" y="92"/>
                    <a:pt x="16" y="94"/>
                    <a:pt x="15" y="92"/>
                  </a:cubicBezTo>
                  <a:cubicBezTo>
                    <a:pt x="15" y="91"/>
                    <a:pt x="14" y="91"/>
                    <a:pt x="13" y="89"/>
                  </a:cubicBezTo>
                  <a:cubicBezTo>
                    <a:pt x="12" y="88"/>
                    <a:pt x="12" y="88"/>
                    <a:pt x="11" y="87"/>
                  </a:cubicBezTo>
                  <a:cubicBezTo>
                    <a:pt x="11" y="86"/>
                    <a:pt x="11" y="83"/>
                    <a:pt x="11" y="83"/>
                  </a:cubicBezTo>
                  <a:cubicBezTo>
                    <a:pt x="10" y="84"/>
                    <a:pt x="10" y="84"/>
                    <a:pt x="10" y="84"/>
                  </a:cubicBezTo>
                  <a:cubicBezTo>
                    <a:pt x="10" y="84"/>
                    <a:pt x="0" y="182"/>
                    <a:pt x="97" y="197"/>
                  </a:cubicBezTo>
                  <a:cubicBezTo>
                    <a:pt x="97" y="197"/>
                    <a:pt x="75" y="192"/>
                    <a:pt x="73" y="187"/>
                  </a:cubicBezTo>
                  <a:cubicBezTo>
                    <a:pt x="73" y="187"/>
                    <a:pt x="72" y="183"/>
                    <a:pt x="73" y="183"/>
                  </a:cubicBezTo>
                  <a:cubicBezTo>
                    <a:pt x="74" y="183"/>
                    <a:pt x="76" y="184"/>
                    <a:pt x="77" y="183"/>
                  </a:cubicBezTo>
                  <a:cubicBezTo>
                    <a:pt x="79" y="181"/>
                    <a:pt x="80" y="180"/>
                    <a:pt x="80" y="180"/>
                  </a:cubicBezTo>
                  <a:cubicBezTo>
                    <a:pt x="80" y="182"/>
                    <a:pt x="80" y="182"/>
                    <a:pt x="80" y="182"/>
                  </a:cubicBezTo>
                  <a:cubicBezTo>
                    <a:pt x="80" y="182"/>
                    <a:pt x="79" y="182"/>
                    <a:pt x="83" y="181"/>
                  </a:cubicBezTo>
                  <a:cubicBezTo>
                    <a:pt x="88" y="181"/>
                    <a:pt x="88" y="181"/>
                    <a:pt x="89" y="181"/>
                  </a:cubicBezTo>
                  <a:cubicBezTo>
                    <a:pt x="91" y="180"/>
                    <a:pt x="93" y="176"/>
                    <a:pt x="94" y="178"/>
                  </a:cubicBezTo>
                  <a:cubicBezTo>
                    <a:pt x="95" y="181"/>
                    <a:pt x="93" y="180"/>
                    <a:pt x="95" y="181"/>
                  </a:cubicBezTo>
                  <a:cubicBezTo>
                    <a:pt x="97" y="181"/>
                    <a:pt x="101" y="180"/>
                    <a:pt x="101" y="180"/>
                  </a:cubicBezTo>
                  <a:cubicBezTo>
                    <a:pt x="101" y="180"/>
                    <a:pt x="108" y="181"/>
                    <a:pt x="108" y="180"/>
                  </a:cubicBezTo>
                  <a:cubicBezTo>
                    <a:pt x="109" y="179"/>
                    <a:pt x="109" y="178"/>
                    <a:pt x="110" y="178"/>
                  </a:cubicBezTo>
                  <a:cubicBezTo>
                    <a:pt x="111" y="178"/>
                    <a:pt x="112" y="180"/>
                    <a:pt x="112" y="180"/>
                  </a:cubicBezTo>
                  <a:cubicBezTo>
                    <a:pt x="108" y="182"/>
                    <a:pt x="108" y="182"/>
                    <a:pt x="108" y="182"/>
                  </a:cubicBezTo>
                  <a:cubicBezTo>
                    <a:pt x="105" y="185"/>
                    <a:pt x="105" y="185"/>
                    <a:pt x="105" y="185"/>
                  </a:cubicBezTo>
                  <a:cubicBezTo>
                    <a:pt x="105" y="185"/>
                    <a:pt x="103" y="185"/>
                    <a:pt x="105" y="186"/>
                  </a:cubicBezTo>
                  <a:cubicBezTo>
                    <a:pt x="106" y="187"/>
                    <a:pt x="107" y="187"/>
                    <a:pt x="108" y="187"/>
                  </a:cubicBezTo>
                  <a:cubicBezTo>
                    <a:pt x="110" y="187"/>
                    <a:pt x="114" y="190"/>
                    <a:pt x="115" y="188"/>
                  </a:cubicBezTo>
                  <a:cubicBezTo>
                    <a:pt x="116" y="186"/>
                    <a:pt x="116" y="186"/>
                    <a:pt x="117" y="185"/>
                  </a:cubicBezTo>
                  <a:cubicBezTo>
                    <a:pt x="117" y="184"/>
                    <a:pt x="117" y="182"/>
                    <a:pt x="119" y="182"/>
                  </a:cubicBezTo>
                  <a:cubicBezTo>
                    <a:pt x="120" y="182"/>
                    <a:pt x="122" y="183"/>
                    <a:pt x="122" y="183"/>
                  </a:cubicBezTo>
                  <a:cubicBezTo>
                    <a:pt x="121" y="186"/>
                    <a:pt x="121" y="186"/>
                    <a:pt x="121" y="186"/>
                  </a:cubicBezTo>
                  <a:cubicBezTo>
                    <a:pt x="121" y="186"/>
                    <a:pt x="123" y="186"/>
                    <a:pt x="125" y="186"/>
                  </a:cubicBezTo>
                  <a:cubicBezTo>
                    <a:pt x="126" y="186"/>
                    <a:pt x="126" y="188"/>
                    <a:pt x="128" y="186"/>
                  </a:cubicBezTo>
                  <a:cubicBezTo>
                    <a:pt x="129" y="184"/>
                    <a:pt x="129" y="184"/>
                    <a:pt x="131" y="184"/>
                  </a:cubicBezTo>
                  <a:cubicBezTo>
                    <a:pt x="133" y="184"/>
                    <a:pt x="135" y="183"/>
                    <a:pt x="136" y="183"/>
                  </a:cubicBezTo>
                  <a:cubicBezTo>
                    <a:pt x="136" y="184"/>
                    <a:pt x="138" y="184"/>
                    <a:pt x="139" y="184"/>
                  </a:cubicBezTo>
                  <a:cubicBezTo>
                    <a:pt x="139" y="184"/>
                    <a:pt x="143" y="186"/>
                    <a:pt x="143" y="186"/>
                  </a:cubicBezTo>
                  <a:cubicBezTo>
                    <a:pt x="144" y="185"/>
                    <a:pt x="148" y="186"/>
                    <a:pt x="148" y="186"/>
                  </a:cubicBezTo>
                  <a:cubicBezTo>
                    <a:pt x="148" y="186"/>
                    <a:pt x="137" y="196"/>
                    <a:pt x="113" y="197"/>
                  </a:cubicBezTo>
                  <a:cubicBezTo>
                    <a:pt x="113" y="197"/>
                    <a:pt x="167" y="199"/>
                    <a:pt x="197" y="146"/>
                  </a:cubicBezTo>
                  <a:cubicBezTo>
                    <a:pt x="228" y="94"/>
                    <a:pt x="206" y="26"/>
                    <a:pt x="137" y="3"/>
                  </a:cubicBezTo>
                  <a:cubicBezTo>
                    <a:pt x="137" y="3"/>
                    <a:pt x="189" y="22"/>
                    <a:pt x="203" y="71"/>
                  </a:cubicBezTo>
                  <a:cubicBezTo>
                    <a:pt x="202" y="72"/>
                    <a:pt x="202" y="72"/>
                    <a:pt x="202" y="72"/>
                  </a:cubicBezTo>
                  <a:cubicBezTo>
                    <a:pt x="201" y="71"/>
                    <a:pt x="201" y="72"/>
                    <a:pt x="200" y="69"/>
                  </a:cubicBezTo>
                  <a:cubicBezTo>
                    <a:pt x="199" y="67"/>
                    <a:pt x="199" y="68"/>
                    <a:pt x="199" y="66"/>
                  </a:cubicBezTo>
                  <a:cubicBezTo>
                    <a:pt x="198" y="64"/>
                    <a:pt x="198" y="65"/>
                    <a:pt x="197" y="64"/>
                  </a:cubicBezTo>
                  <a:cubicBezTo>
                    <a:pt x="195" y="62"/>
                    <a:pt x="195" y="62"/>
                    <a:pt x="194" y="61"/>
                  </a:cubicBezTo>
                  <a:cubicBezTo>
                    <a:pt x="193" y="61"/>
                    <a:pt x="192" y="58"/>
                    <a:pt x="192" y="57"/>
                  </a:cubicBezTo>
                  <a:cubicBezTo>
                    <a:pt x="191" y="56"/>
                    <a:pt x="189" y="55"/>
                    <a:pt x="188" y="55"/>
                  </a:cubicBezTo>
                  <a:cubicBezTo>
                    <a:pt x="187" y="55"/>
                    <a:pt x="188" y="54"/>
                    <a:pt x="187" y="55"/>
                  </a:cubicBezTo>
                  <a:cubicBezTo>
                    <a:pt x="187" y="56"/>
                    <a:pt x="189" y="58"/>
                    <a:pt x="189" y="58"/>
                  </a:cubicBezTo>
                  <a:cubicBezTo>
                    <a:pt x="189" y="62"/>
                    <a:pt x="189" y="62"/>
                    <a:pt x="189" y="62"/>
                  </a:cubicBezTo>
                  <a:cubicBezTo>
                    <a:pt x="189" y="62"/>
                    <a:pt x="190" y="65"/>
                    <a:pt x="190" y="66"/>
                  </a:cubicBezTo>
                  <a:cubicBezTo>
                    <a:pt x="190" y="67"/>
                    <a:pt x="189" y="70"/>
                    <a:pt x="189" y="70"/>
                  </a:cubicBezTo>
                  <a:cubicBezTo>
                    <a:pt x="189" y="70"/>
                    <a:pt x="188" y="72"/>
                    <a:pt x="187" y="73"/>
                  </a:cubicBezTo>
                  <a:cubicBezTo>
                    <a:pt x="186" y="73"/>
                    <a:pt x="181" y="74"/>
                    <a:pt x="181" y="74"/>
                  </a:cubicBezTo>
                  <a:cubicBezTo>
                    <a:pt x="181" y="74"/>
                    <a:pt x="179" y="72"/>
                    <a:pt x="179" y="71"/>
                  </a:cubicBezTo>
                  <a:cubicBezTo>
                    <a:pt x="178" y="69"/>
                    <a:pt x="175" y="69"/>
                    <a:pt x="174" y="68"/>
                  </a:cubicBezTo>
                  <a:cubicBezTo>
                    <a:pt x="174" y="67"/>
                    <a:pt x="175" y="66"/>
                    <a:pt x="173" y="64"/>
                  </a:cubicBezTo>
                  <a:cubicBezTo>
                    <a:pt x="172" y="62"/>
                    <a:pt x="173" y="63"/>
                    <a:pt x="172" y="61"/>
                  </a:cubicBezTo>
                  <a:cubicBezTo>
                    <a:pt x="170" y="59"/>
                    <a:pt x="170" y="59"/>
                    <a:pt x="170" y="59"/>
                  </a:cubicBezTo>
                  <a:cubicBezTo>
                    <a:pt x="170" y="59"/>
                    <a:pt x="166" y="58"/>
                    <a:pt x="167" y="60"/>
                  </a:cubicBezTo>
                  <a:cubicBezTo>
                    <a:pt x="168" y="63"/>
                    <a:pt x="167" y="65"/>
                    <a:pt x="168" y="65"/>
                  </a:cubicBezTo>
                  <a:cubicBezTo>
                    <a:pt x="169" y="66"/>
                    <a:pt x="170" y="65"/>
                    <a:pt x="171" y="67"/>
                  </a:cubicBezTo>
                  <a:cubicBezTo>
                    <a:pt x="172" y="69"/>
                    <a:pt x="172" y="70"/>
                    <a:pt x="172" y="71"/>
                  </a:cubicBezTo>
                  <a:cubicBezTo>
                    <a:pt x="173" y="71"/>
                    <a:pt x="173" y="74"/>
                    <a:pt x="174" y="75"/>
                  </a:cubicBezTo>
                  <a:cubicBezTo>
                    <a:pt x="175" y="75"/>
                    <a:pt x="178" y="75"/>
                    <a:pt x="178" y="76"/>
                  </a:cubicBezTo>
                  <a:cubicBezTo>
                    <a:pt x="177" y="77"/>
                    <a:pt x="176" y="78"/>
                    <a:pt x="178" y="79"/>
                  </a:cubicBezTo>
                  <a:cubicBezTo>
                    <a:pt x="179" y="79"/>
                    <a:pt x="179" y="80"/>
                    <a:pt x="180" y="80"/>
                  </a:cubicBezTo>
                  <a:cubicBezTo>
                    <a:pt x="181" y="80"/>
                    <a:pt x="181" y="80"/>
                    <a:pt x="182" y="79"/>
                  </a:cubicBezTo>
                  <a:cubicBezTo>
                    <a:pt x="184" y="79"/>
                    <a:pt x="186" y="79"/>
                    <a:pt x="186" y="79"/>
                  </a:cubicBezTo>
                  <a:cubicBezTo>
                    <a:pt x="186" y="79"/>
                    <a:pt x="188" y="80"/>
                    <a:pt x="188" y="81"/>
                  </a:cubicBezTo>
                  <a:cubicBezTo>
                    <a:pt x="188" y="82"/>
                    <a:pt x="187" y="86"/>
                    <a:pt x="187" y="86"/>
                  </a:cubicBezTo>
                  <a:cubicBezTo>
                    <a:pt x="185" y="90"/>
                    <a:pt x="185" y="90"/>
                    <a:pt x="185" y="90"/>
                  </a:cubicBezTo>
                  <a:cubicBezTo>
                    <a:pt x="185" y="90"/>
                    <a:pt x="185" y="97"/>
                    <a:pt x="184" y="97"/>
                  </a:cubicBezTo>
                  <a:cubicBezTo>
                    <a:pt x="183" y="97"/>
                    <a:pt x="182" y="100"/>
                    <a:pt x="181" y="100"/>
                  </a:cubicBezTo>
                  <a:cubicBezTo>
                    <a:pt x="180" y="101"/>
                    <a:pt x="180" y="105"/>
                    <a:pt x="180" y="105"/>
                  </a:cubicBezTo>
                  <a:cubicBezTo>
                    <a:pt x="178" y="108"/>
                    <a:pt x="178" y="108"/>
                    <a:pt x="178" y="108"/>
                  </a:cubicBezTo>
                  <a:cubicBezTo>
                    <a:pt x="178" y="108"/>
                    <a:pt x="178" y="111"/>
                    <a:pt x="178" y="112"/>
                  </a:cubicBezTo>
                  <a:cubicBezTo>
                    <a:pt x="178" y="113"/>
                    <a:pt x="179" y="117"/>
                    <a:pt x="178" y="119"/>
                  </a:cubicBezTo>
                  <a:cubicBezTo>
                    <a:pt x="178" y="121"/>
                    <a:pt x="175" y="122"/>
                    <a:pt x="175" y="122"/>
                  </a:cubicBezTo>
                  <a:cubicBezTo>
                    <a:pt x="175" y="122"/>
                    <a:pt x="179" y="126"/>
                    <a:pt x="177" y="126"/>
                  </a:cubicBezTo>
                  <a:cubicBezTo>
                    <a:pt x="175" y="127"/>
                    <a:pt x="173" y="129"/>
                    <a:pt x="173" y="130"/>
                  </a:cubicBezTo>
                  <a:cubicBezTo>
                    <a:pt x="172" y="131"/>
                    <a:pt x="172" y="132"/>
                    <a:pt x="171" y="132"/>
                  </a:cubicBezTo>
                  <a:cubicBezTo>
                    <a:pt x="170" y="133"/>
                    <a:pt x="168" y="133"/>
                    <a:pt x="168" y="134"/>
                  </a:cubicBezTo>
                  <a:cubicBezTo>
                    <a:pt x="168" y="134"/>
                    <a:pt x="168" y="137"/>
                    <a:pt x="168" y="137"/>
                  </a:cubicBezTo>
                  <a:cubicBezTo>
                    <a:pt x="164" y="142"/>
                    <a:pt x="164" y="142"/>
                    <a:pt x="164" y="142"/>
                  </a:cubicBezTo>
                  <a:cubicBezTo>
                    <a:pt x="160" y="146"/>
                    <a:pt x="160" y="146"/>
                    <a:pt x="160" y="146"/>
                  </a:cubicBezTo>
                  <a:cubicBezTo>
                    <a:pt x="160" y="146"/>
                    <a:pt x="160" y="149"/>
                    <a:pt x="159" y="149"/>
                  </a:cubicBezTo>
                  <a:cubicBezTo>
                    <a:pt x="158" y="149"/>
                    <a:pt x="153" y="151"/>
                    <a:pt x="152" y="152"/>
                  </a:cubicBezTo>
                  <a:cubicBezTo>
                    <a:pt x="152" y="152"/>
                    <a:pt x="148" y="154"/>
                    <a:pt x="147" y="154"/>
                  </a:cubicBezTo>
                  <a:cubicBezTo>
                    <a:pt x="146" y="154"/>
                    <a:pt x="148" y="157"/>
                    <a:pt x="146" y="154"/>
                  </a:cubicBezTo>
                  <a:cubicBezTo>
                    <a:pt x="144" y="151"/>
                    <a:pt x="145" y="153"/>
                    <a:pt x="144" y="149"/>
                  </a:cubicBezTo>
                  <a:cubicBezTo>
                    <a:pt x="142" y="145"/>
                    <a:pt x="142" y="148"/>
                    <a:pt x="142" y="145"/>
                  </a:cubicBezTo>
                  <a:cubicBezTo>
                    <a:pt x="142" y="143"/>
                    <a:pt x="142" y="145"/>
                    <a:pt x="142" y="143"/>
                  </a:cubicBezTo>
                  <a:cubicBezTo>
                    <a:pt x="142" y="140"/>
                    <a:pt x="143" y="142"/>
                    <a:pt x="141" y="139"/>
                  </a:cubicBezTo>
                  <a:cubicBezTo>
                    <a:pt x="140" y="136"/>
                    <a:pt x="140" y="137"/>
                    <a:pt x="138" y="135"/>
                  </a:cubicBezTo>
                  <a:cubicBezTo>
                    <a:pt x="136" y="133"/>
                    <a:pt x="135" y="135"/>
                    <a:pt x="136" y="132"/>
                  </a:cubicBezTo>
                  <a:cubicBezTo>
                    <a:pt x="137" y="129"/>
                    <a:pt x="137" y="132"/>
                    <a:pt x="137" y="129"/>
                  </a:cubicBezTo>
                  <a:cubicBezTo>
                    <a:pt x="138" y="126"/>
                    <a:pt x="137" y="125"/>
                    <a:pt x="139" y="124"/>
                  </a:cubicBezTo>
                  <a:cubicBezTo>
                    <a:pt x="141" y="123"/>
                    <a:pt x="142" y="122"/>
                    <a:pt x="142" y="121"/>
                  </a:cubicBezTo>
                  <a:cubicBezTo>
                    <a:pt x="142" y="119"/>
                    <a:pt x="142" y="118"/>
                    <a:pt x="142" y="117"/>
                  </a:cubicBezTo>
                  <a:cubicBezTo>
                    <a:pt x="141" y="116"/>
                    <a:pt x="139" y="114"/>
                    <a:pt x="139" y="113"/>
                  </a:cubicBezTo>
                  <a:cubicBezTo>
                    <a:pt x="139" y="112"/>
                    <a:pt x="139" y="113"/>
                    <a:pt x="137" y="111"/>
                  </a:cubicBezTo>
                  <a:cubicBezTo>
                    <a:pt x="136" y="109"/>
                    <a:pt x="135" y="108"/>
                    <a:pt x="135" y="108"/>
                  </a:cubicBezTo>
                  <a:cubicBezTo>
                    <a:pt x="135" y="108"/>
                    <a:pt x="135" y="103"/>
                    <a:pt x="135" y="101"/>
                  </a:cubicBezTo>
                  <a:cubicBezTo>
                    <a:pt x="135" y="99"/>
                    <a:pt x="134" y="102"/>
                    <a:pt x="135" y="99"/>
                  </a:cubicBezTo>
                  <a:cubicBezTo>
                    <a:pt x="135" y="96"/>
                    <a:pt x="135" y="94"/>
                    <a:pt x="135" y="94"/>
                  </a:cubicBezTo>
                  <a:cubicBezTo>
                    <a:pt x="135" y="94"/>
                    <a:pt x="132" y="92"/>
                    <a:pt x="131" y="92"/>
                  </a:cubicBezTo>
                  <a:cubicBezTo>
                    <a:pt x="129" y="92"/>
                    <a:pt x="129" y="94"/>
                    <a:pt x="127" y="93"/>
                  </a:cubicBezTo>
                  <a:cubicBezTo>
                    <a:pt x="125" y="91"/>
                    <a:pt x="126" y="90"/>
                    <a:pt x="125" y="89"/>
                  </a:cubicBezTo>
                  <a:cubicBezTo>
                    <a:pt x="124" y="89"/>
                    <a:pt x="123" y="89"/>
                    <a:pt x="122" y="90"/>
                  </a:cubicBezTo>
                  <a:cubicBezTo>
                    <a:pt x="121" y="91"/>
                    <a:pt x="118" y="91"/>
                    <a:pt x="116" y="91"/>
                  </a:cubicBezTo>
                  <a:cubicBezTo>
                    <a:pt x="114" y="92"/>
                    <a:pt x="113" y="92"/>
                    <a:pt x="110" y="92"/>
                  </a:cubicBezTo>
                  <a:cubicBezTo>
                    <a:pt x="108" y="92"/>
                    <a:pt x="104" y="93"/>
                    <a:pt x="102" y="92"/>
                  </a:cubicBezTo>
                  <a:cubicBezTo>
                    <a:pt x="100" y="91"/>
                    <a:pt x="100" y="92"/>
                    <a:pt x="99" y="90"/>
                  </a:cubicBezTo>
                  <a:cubicBezTo>
                    <a:pt x="98" y="88"/>
                    <a:pt x="99" y="88"/>
                    <a:pt x="97" y="87"/>
                  </a:cubicBezTo>
                  <a:cubicBezTo>
                    <a:pt x="95" y="86"/>
                    <a:pt x="94" y="87"/>
                    <a:pt x="94" y="85"/>
                  </a:cubicBezTo>
                  <a:cubicBezTo>
                    <a:pt x="94" y="82"/>
                    <a:pt x="95" y="83"/>
                    <a:pt x="93" y="81"/>
                  </a:cubicBezTo>
                  <a:cubicBezTo>
                    <a:pt x="92" y="79"/>
                    <a:pt x="94" y="82"/>
                    <a:pt x="92" y="79"/>
                  </a:cubicBezTo>
                  <a:cubicBezTo>
                    <a:pt x="89" y="76"/>
                    <a:pt x="88" y="79"/>
                    <a:pt x="89" y="76"/>
                  </a:cubicBezTo>
                  <a:cubicBezTo>
                    <a:pt x="90" y="74"/>
                    <a:pt x="91" y="75"/>
                    <a:pt x="91" y="73"/>
                  </a:cubicBezTo>
                  <a:cubicBezTo>
                    <a:pt x="91" y="70"/>
                    <a:pt x="95" y="74"/>
                    <a:pt x="92" y="68"/>
                  </a:cubicBezTo>
                  <a:cubicBezTo>
                    <a:pt x="90" y="63"/>
                    <a:pt x="89" y="64"/>
                    <a:pt x="92" y="60"/>
                  </a:cubicBezTo>
                  <a:cubicBezTo>
                    <a:pt x="94" y="55"/>
                    <a:pt x="97" y="54"/>
                    <a:pt x="98" y="53"/>
                  </a:cubicBezTo>
                  <a:cubicBezTo>
                    <a:pt x="98" y="52"/>
                    <a:pt x="99" y="50"/>
                    <a:pt x="100" y="49"/>
                  </a:cubicBezTo>
                  <a:cubicBezTo>
                    <a:pt x="101" y="48"/>
                    <a:pt x="100" y="48"/>
                    <a:pt x="102" y="48"/>
                  </a:cubicBezTo>
                  <a:cubicBezTo>
                    <a:pt x="104" y="48"/>
                    <a:pt x="107" y="47"/>
                    <a:pt x="108" y="46"/>
                  </a:cubicBezTo>
                  <a:cubicBezTo>
                    <a:pt x="109" y="45"/>
                    <a:pt x="111" y="42"/>
                    <a:pt x="112" y="42"/>
                  </a:cubicBezTo>
                  <a:cubicBezTo>
                    <a:pt x="113" y="42"/>
                    <a:pt x="113" y="42"/>
                    <a:pt x="115" y="42"/>
                  </a:cubicBezTo>
                  <a:cubicBezTo>
                    <a:pt x="117" y="41"/>
                    <a:pt x="117" y="41"/>
                    <a:pt x="119" y="41"/>
                  </a:cubicBezTo>
                  <a:cubicBezTo>
                    <a:pt x="120" y="41"/>
                    <a:pt x="117" y="42"/>
                    <a:pt x="121" y="41"/>
                  </a:cubicBezTo>
                  <a:cubicBezTo>
                    <a:pt x="125" y="40"/>
                    <a:pt x="124" y="40"/>
                    <a:pt x="125" y="40"/>
                  </a:cubicBezTo>
                  <a:cubicBezTo>
                    <a:pt x="126" y="40"/>
                    <a:pt x="126" y="41"/>
                    <a:pt x="127" y="41"/>
                  </a:cubicBezTo>
                  <a:cubicBezTo>
                    <a:pt x="129" y="41"/>
                    <a:pt x="129" y="38"/>
                    <a:pt x="129" y="41"/>
                  </a:cubicBezTo>
                  <a:cubicBezTo>
                    <a:pt x="129" y="45"/>
                    <a:pt x="128" y="46"/>
                    <a:pt x="130" y="46"/>
                  </a:cubicBezTo>
                  <a:cubicBezTo>
                    <a:pt x="133" y="47"/>
                    <a:pt x="130" y="47"/>
                    <a:pt x="133" y="47"/>
                  </a:cubicBezTo>
                  <a:cubicBezTo>
                    <a:pt x="136" y="47"/>
                    <a:pt x="135" y="47"/>
                    <a:pt x="137" y="48"/>
                  </a:cubicBezTo>
                  <a:cubicBezTo>
                    <a:pt x="138" y="48"/>
                    <a:pt x="139" y="49"/>
                    <a:pt x="141" y="49"/>
                  </a:cubicBezTo>
                  <a:cubicBezTo>
                    <a:pt x="143" y="49"/>
                    <a:pt x="140" y="52"/>
                    <a:pt x="143" y="49"/>
                  </a:cubicBezTo>
                  <a:cubicBezTo>
                    <a:pt x="146" y="46"/>
                    <a:pt x="141" y="46"/>
                    <a:pt x="146" y="46"/>
                  </a:cubicBezTo>
                  <a:cubicBezTo>
                    <a:pt x="151" y="47"/>
                    <a:pt x="152" y="48"/>
                    <a:pt x="153" y="48"/>
                  </a:cubicBezTo>
                  <a:cubicBezTo>
                    <a:pt x="154" y="47"/>
                    <a:pt x="154" y="48"/>
                    <a:pt x="156" y="47"/>
                  </a:cubicBezTo>
                  <a:cubicBezTo>
                    <a:pt x="159" y="46"/>
                    <a:pt x="159" y="46"/>
                    <a:pt x="160" y="46"/>
                  </a:cubicBezTo>
                  <a:cubicBezTo>
                    <a:pt x="161" y="47"/>
                    <a:pt x="161" y="49"/>
                    <a:pt x="162" y="47"/>
                  </a:cubicBezTo>
                  <a:cubicBezTo>
                    <a:pt x="163" y="45"/>
                    <a:pt x="165" y="45"/>
                    <a:pt x="162" y="44"/>
                  </a:cubicBezTo>
                  <a:cubicBezTo>
                    <a:pt x="159" y="42"/>
                    <a:pt x="158" y="44"/>
                    <a:pt x="158" y="42"/>
                  </a:cubicBezTo>
                  <a:cubicBezTo>
                    <a:pt x="157" y="40"/>
                    <a:pt x="160" y="41"/>
                    <a:pt x="157" y="40"/>
                  </a:cubicBezTo>
                  <a:cubicBezTo>
                    <a:pt x="154" y="40"/>
                    <a:pt x="155" y="40"/>
                    <a:pt x="153" y="39"/>
                  </a:cubicBezTo>
                  <a:cubicBezTo>
                    <a:pt x="151" y="38"/>
                    <a:pt x="149" y="41"/>
                    <a:pt x="148" y="39"/>
                  </a:cubicBezTo>
                  <a:cubicBezTo>
                    <a:pt x="147" y="37"/>
                    <a:pt x="143" y="41"/>
                    <a:pt x="147" y="37"/>
                  </a:cubicBezTo>
                  <a:cubicBezTo>
                    <a:pt x="151" y="34"/>
                    <a:pt x="149" y="32"/>
                    <a:pt x="152" y="33"/>
                  </a:cubicBezTo>
                  <a:cubicBezTo>
                    <a:pt x="155" y="34"/>
                    <a:pt x="154" y="36"/>
                    <a:pt x="155" y="35"/>
                  </a:cubicBezTo>
                  <a:cubicBezTo>
                    <a:pt x="157" y="33"/>
                    <a:pt x="160" y="32"/>
                    <a:pt x="157" y="30"/>
                  </a:cubicBezTo>
                  <a:cubicBezTo>
                    <a:pt x="154" y="28"/>
                    <a:pt x="156" y="29"/>
                    <a:pt x="153" y="28"/>
                  </a:cubicBezTo>
                  <a:cubicBezTo>
                    <a:pt x="150" y="26"/>
                    <a:pt x="147" y="33"/>
                    <a:pt x="146" y="32"/>
                  </a:cubicBezTo>
                  <a:cubicBezTo>
                    <a:pt x="145" y="31"/>
                    <a:pt x="144" y="30"/>
                    <a:pt x="143" y="31"/>
                  </a:cubicBezTo>
                  <a:cubicBezTo>
                    <a:pt x="142" y="31"/>
                    <a:pt x="142" y="34"/>
                    <a:pt x="142" y="36"/>
                  </a:cubicBezTo>
                  <a:cubicBezTo>
                    <a:pt x="142" y="38"/>
                    <a:pt x="143" y="38"/>
                    <a:pt x="140" y="37"/>
                  </a:cubicBezTo>
                  <a:cubicBezTo>
                    <a:pt x="137" y="35"/>
                    <a:pt x="144" y="36"/>
                    <a:pt x="137" y="33"/>
                  </a:cubicBezTo>
                  <a:cubicBezTo>
                    <a:pt x="130" y="31"/>
                    <a:pt x="128" y="31"/>
                    <a:pt x="127" y="32"/>
                  </a:cubicBezTo>
                  <a:cubicBezTo>
                    <a:pt x="126" y="33"/>
                    <a:pt x="125" y="33"/>
                    <a:pt x="124" y="34"/>
                  </a:cubicBezTo>
                  <a:cubicBezTo>
                    <a:pt x="123" y="35"/>
                    <a:pt x="126" y="36"/>
                    <a:pt x="123" y="35"/>
                  </a:cubicBezTo>
                  <a:cubicBezTo>
                    <a:pt x="120" y="33"/>
                    <a:pt x="118" y="35"/>
                    <a:pt x="118" y="35"/>
                  </a:cubicBezTo>
                  <a:cubicBezTo>
                    <a:pt x="118" y="35"/>
                    <a:pt x="117" y="35"/>
                    <a:pt x="116" y="36"/>
                  </a:cubicBezTo>
                  <a:cubicBezTo>
                    <a:pt x="114" y="37"/>
                    <a:pt x="112" y="38"/>
                    <a:pt x="111" y="37"/>
                  </a:cubicBezTo>
                  <a:cubicBezTo>
                    <a:pt x="109" y="37"/>
                    <a:pt x="106" y="38"/>
                    <a:pt x="109" y="34"/>
                  </a:cubicBezTo>
                  <a:cubicBezTo>
                    <a:pt x="111" y="31"/>
                    <a:pt x="109" y="33"/>
                    <a:pt x="113" y="31"/>
                  </a:cubicBezTo>
                  <a:cubicBezTo>
                    <a:pt x="117" y="30"/>
                    <a:pt x="123" y="29"/>
                    <a:pt x="118" y="28"/>
                  </a:cubicBezTo>
                  <a:cubicBezTo>
                    <a:pt x="113" y="27"/>
                    <a:pt x="121" y="27"/>
                    <a:pt x="114" y="24"/>
                  </a:cubicBezTo>
                  <a:cubicBezTo>
                    <a:pt x="107" y="21"/>
                    <a:pt x="107" y="25"/>
                    <a:pt x="107" y="21"/>
                  </a:cubicBezTo>
                  <a:cubicBezTo>
                    <a:pt x="108" y="16"/>
                    <a:pt x="107" y="16"/>
                    <a:pt x="106" y="16"/>
                  </a:cubicBezTo>
                  <a:cubicBezTo>
                    <a:pt x="104" y="16"/>
                    <a:pt x="100" y="17"/>
                    <a:pt x="98" y="18"/>
                  </a:cubicBezTo>
                  <a:cubicBezTo>
                    <a:pt x="97" y="18"/>
                    <a:pt x="99" y="19"/>
                    <a:pt x="96" y="17"/>
                  </a:cubicBezTo>
                  <a:cubicBezTo>
                    <a:pt x="92" y="15"/>
                    <a:pt x="91" y="18"/>
                    <a:pt x="92" y="15"/>
                  </a:cubicBezTo>
                  <a:cubicBezTo>
                    <a:pt x="94" y="13"/>
                    <a:pt x="94" y="12"/>
                    <a:pt x="96" y="11"/>
                  </a:cubicBezTo>
                  <a:cubicBezTo>
                    <a:pt x="98" y="9"/>
                    <a:pt x="97" y="3"/>
                    <a:pt x="102" y="5"/>
                  </a:cubicBezTo>
                  <a:cubicBezTo>
                    <a:pt x="106" y="8"/>
                    <a:pt x="105" y="7"/>
                    <a:pt x="108" y="7"/>
                  </a:cubicBezTo>
                  <a:cubicBezTo>
                    <a:pt x="112" y="7"/>
                    <a:pt x="114" y="7"/>
                    <a:pt x="114" y="6"/>
                  </a:cubicBezTo>
                  <a:cubicBezTo>
                    <a:pt x="114" y="5"/>
                    <a:pt x="109" y="3"/>
                    <a:pt x="109" y="3"/>
                  </a:cubicBezTo>
                  <a:cubicBezTo>
                    <a:pt x="109" y="3"/>
                    <a:pt x="108" y="4"/>
                    <a:pt x="109" y="3"/>
                  </a:cubicBezTo>
                  <a:cubicBezTo>
                    <a:pt x="109" y="2"/>
                    <a:pt x="110" y="1"/>
                    <a:pt x="110" y="1"/>
                  </a:cubicBezTo>
                  <a:cubicBezTo>
                    <a:pt x="109" y="0"/>
                    <a:pt x="109" y="0"/>
                    <a:pt x="109" y="0"/>
                  </a:cubicBezTo>
                  <a:cubicBezTo>
                    <a:pt x="109" y="0"/>
                    <a:pt x="96" y="0"/>
                    <a:pt x="9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79" name="Freeform 41"/>
          <p:cNvSpPr>
            <a:spLocks noEditPoints="1"/>
          </p:cNvSpPr>
          <p:nvPr/>
        </p:nvSpPr>
        <p:spPr bwMode="auto">
          <a:xfrm>
            <a:off x="7133800" y="2699847"/>
            <a:ext cx="321385" cy="292817"/>
          </a:xfrm>
          <a:custGeom>
            <a:avLst/>
            <a:gdLst>
              <a:gd name="T0" fmla="*/ 116 w 196"/>
              <a:gd name="T1" fmla="*/ 2 h 179"/>
              <a:gd name="T2" fmla="*/ 98 w 196"/>
              <a:gd name="T3" fmla="*/ 0 h 179"/>
              <a:gd name="T4" fmla="*/ 98 w 196"/>
              <a:gd name="T5" fmla="*/ 17 h 179"/>
              <a:gd name="T6" fmla="*/ 113 w 196"/>
              <a:gd name="T7" fmla="*/ 18 h 179"/>
              <a:gd name="T8" fmla="*/ 169 w 196"/>
              <a:gd name="T9" fmla="*/ 105 h 179"/>
              <a:gd name="T10" fmla="*/ 98 w 196"/>
              <a:gd name="T11" fmla="*/ 163 h 179"/>
              <a:gd name="T12" fmla="*/ 98 w 196"/>
              <a:gd name="T13" fmla="*/ 179 h 179"/>
              <a:gd name="T14" fmla="*/ 185 w 196"/>
              <a:gd name="T15" fmla="*/ 108 h 179"/>
              <a:gd name="T16" fmla="*/ 116 w 196"/>
              <a:gd name="T17" fmla="*/ 2 h 179"/>
              <a:gd name="T18" fmla="*/ 98 w 196"/>
              <a:gd name="T19" fmla="*/ 0 h 179"/>
              <a:gd name="T20" fmla="*/ 10 w 196"/>
              <a:gd name="T21" fmla="*/ 71 h 179"/>
              <a:gd name="T22" fmla="*/ 79 w 196"/>
              <a:gd name="T23" fmla="*/ 177 h 179"/>
              <a:gd name="T24" fmla="*/ 98 w 196"/>
              <a:gd name="T25" fmla="*/ 179 h 179"/>
              <a:gd name="T26" fmla="*/ 98 w 196"/>
              <a:gd name="T27" fmla="*/ 163 h 179"/>
              <a:gd name="T28" fmla="*/ 83 w 196"/>
              <a:gd name="T29" fmla="*/ 161 h 179"/>
              <a:gd name="T30" fmla="*/ 83 w 196"/>
              <a:gd name="T31" fmla="*/ 161 h 179"/>
              <a:gd name="T32" fmla="*/ 26 w 196"/>
              <a:gd name="T33" fmla="*/ 75 h 179"/>
              <a:gd name="T34" fmla="*/ 98 w 196"/>
              <a:gd name="T35" fmla="*/ 17 h 179"/>
              <a:gd name="T36" fmla="*/ 98 w 196"/>
              <a:gd name="T37"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6" h="179">
                <a:moveTo>
                  <a:pt x="116" y="2"/>
                </a:moveTo>
                <a:cubicBezTo>
                  <a:pt x="110" y="1"/>
                  <a:pt x="104" y="0"/>
                  <a:pt x="98" y="0"/>
                </a:cubicBezTo>
                <a:cubicBezTo>
                  <a:pt x="98" y="17"/>
                  <a:pt x="98" y="17"/>
                  <a:pt x="98" y="17"/>
                </a:cubicBezTo>
                <a:cubicBezTo>
                  <a:pt x="103" y="17"/>
                  <a:pt x="108" y="17"/>
                  <a:pt x="113" y="18"/>
                </a:cubicBezTo>
                <a:cubicBezTo>
                  <a:pt x="152" y="27"/>
                  <a:pt x="177" y="65"/>
                  <a:pt x="169" y="105"/>
                </a:cubicBezTo>
                <a:cubicBezTo>
                  <a:pt x="162" y="139"/>
                  <a:pt x="131" y="163"/>
                  <a:pt x="98" y="163"/>
                </a:cubicBezTo>
                <a:cubicBezTo>
                  <a:pt x="98" y="179"/>
                  <a:pt x="98" y="179"/>
                  <a:pt x="98" y="179"/>
                </a:cubicBezTo>
                <a:cubicBezTo>
                  <a:pt x="139" y="179"/>
                  <a:pt x="177" y="150"/>
                  <a:pt x="185" y="108"/>
                </a:cubicBezTo>
                <a:cubicBezTo>
                  <a:pt x="196" y="60"/>
                  <a:pt x="165" y="12"/>
                  <a:pt x="116" y="2"/>
                </a:cubicBezTo>
                <a:close/>
                <a:moveTo>
                  <a:pt x="98" y="0"/>
                </a:moveTo>
                <a:cubicBezTo>
                  <a:pt x="56" y="0"/>
                  <a:pt x="19" y="29"/>
                  <a:pt x="10" y="71"/>
                </a:cubicBezTo>
                <a:cubicBezTo>
                  <a:pt x="0" y="120"/>
                  <a:pt x="31" y="167"/>
                  <a:pt x="79" y="177"/>
                </a:cubicBezTo>
                <a:cubicBezTo>
                  <a:pt x="85" y="179"/>
                  <a:pt x="92" y="179"/>
                  <a:pt x="98" y="179"/>
                </a:cubicBezTo>
                <a:cubicBezTo>
                  <a:pt x="98" y="163"/>
                  <a:pt x="98" y="163"/>
                  <a:pt x="98" y="163"/>
                </a:cubicBezTo>
                <a:cubicBezTo>
                  <a:pt x="93" y="163"/>
                  <a:pt x="88" y="162"/>
                  <a:pt x="83" y="161"/>
                </a:cubicBezTo>
                <a:cubicBezTo>
                  <a:pt x="83" y="161"/>
                  <a:pt x="83" y="161"/>
                  <a:pt x="83" y="161"/>
                </a:cubicBezTo>
                <a:cubicBezTo>
                  <a:pt x="43" y="153"/>
                  <a:pt x="18" y="114"/>
                  <a:pt x="26" y="75"/>
                </a:cubicBezTo>
                <a:cubicBezTo>
                  <a:pt x="33" y="40"/>
                  <a:pt x="64" y="17"/>
                  <a:pt x="98" y="17"/>
                </a:cubicBezTo>
                <a:lnTo>
                  <a:pt x="98"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0" name="Freeform 42"/>
          <p:cNvSpPr/>
          <p:nvPr/>
        </p:nvSpPr>
        <p:spPr bwMode="auto">
          <a:xfrm>
            <a:off x="7217122" y="2970048"/>
            <a:ext cx="69038" cy="148790"/>
          </a:xfrm>
          <a:custGeom>
            <a:avLst/>
            <a:gdLst>
              <a:gd name="T0" fmla="*/ 33 w 58"/>
              <a:gd name="T1" fmla="*/ 125 h 125"/>
              <a:gd name="T2" fmla="*/ 0 w 58"/>
              <a:gd name="T3" fmla="*/ 118 h 125"/>
              <a:gd name="T4" fmla="*/ 25 w 58"/>
              <a:gd name="T5" fmla="*/ 0 h 125"/>
              <a:gd name="T6" fmla="*/ 58 w 58"/>
              <a:gd name="T7" fmla="*/ 7 h 125"/>
              <a:gd name="T8" fmla="*/ 33 w 58"/>
              <a:gd name="T9" fmla="*/ 125 h 125"/>
            </a:gdLst>
            <a:ahLst/>
            <a:cxnLst>
              <a:cxn ang="0">
                <a:pos x="T0" y="T1"/>
              </a:cxn>
              <a:cxn ang="0">
                <a:pos x="T2" y="T3"/>
              </a:cxn>
              <a:cxn ang="0">
                <a:pos x="T4" y="T5"/>
              </a:cxn>
              <a:cxn ang="0">
                <a:pos x="T6" y="T7"/>
              </a:cxn>
              <a:cxn ang="0">
                <a:pos x="T8" y="T9"/>
              </a:cxn>
            </a:cxnLst>
            <a:rect l="0" t="0" r="r" b="b"/>
            <a:pathLst>
              <a:path w="58" h="125">
                <a:moveTo>
                  <a:pt x="33" y="125"/>
                </a:moveTo>
                <a:lnTo>
                  <a:pt x="0" y="118"/>
                </a:lnTo>
                <a:lnTo>
                  <a:pt x="25" y="0"/>
                </a:lnTo>
                <a:lnTo>
                  <a:pt x="58" y="7"/>
                </a:lnTo>
                <a:lnTo>
                  <a:pt x="33" y="12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1" name="Freeform 43"/>
          <p:cNvSpPr/>
          <p:nvPr/>
        </p:nvSpPr>
        <p:spPr bwMode="auto">
          <a:xfrm>
            <a:off x="7188554" y="3015280"/>
            <a:ext cx="97606" cy="201164"/>
          </a:xfrm>
          <a:custGeom>
            <a:avLst/>
            <a:gdLst>
              <a:gd name="T0" fmla="*/ 40 w 60"/>
              <a:gd name="T1" fmla="*/ 106 h 123"/>
              <a:gd name="T2" fmla="*/ 18 w 60"/>
              <a:gd name="T3" fmla="*/ 121 h 123"/>
              <a:gd name="T4" fmla="*/ 3 w 60"/>
              <a:gd name="T5" fmla="*/ 98 h 123"/>
              <a:gd name="T6" fmla="*/ 20 w 60"/>
              <a:gd name="T7" fmla="*/ 17 h 123"/>
              <a:gd name="T8" fmla="*/ 42 w 60"/>
              <a:gd name="T9" fmla="*/ 2 h 123"/>
              <a:gd name="T10" fmla="*/ 57 w 60"/>
              <a:gd name="T11" fmla="*/ 25 h 123"/>
              <a:gd name="T12" fmla="*/ 40 w 60"/>
              <a:gd name="T13" fmla="*/ 106 h 123"/>
            </a:gdLst>
            <a:ahLst/>
            <a:cxnLst>
              <a:cxn ang="0">
                <a:pos x="T0" y="T1"/>
              </a:cxn>
              <a:cxn ang="0">
                <a:pos x="T2" y="T3"/>
              </a:cxn>
              <a:cxn ang="0">
                <a:pos x="T4" y="T5"/>
              </a:cxn>
              <a:cxn ang="0">
                <a:pos x="T6" y="T7"/>
              </a:cxn>
              <a:cxn ang="0">
                <a:pos x="T8" y="T9"/>
              </a:cxn>
              <a:cxn ang="0">
                <a:pos x="T10" y="T11"/>
              </a:cxn>
              <a:cxn ang="0">
                <a:pos x="T12" y="T13"/>
              </a:cxn>
            </a:cxnLst>
            <a:rect l="0" t="0" r="r" b="b"/>
            <a:pathLst>
              <a:path w="60" h="123">
                <a:moveTo>
                  <a:pt x="40" y="106"/>
                </a:moveTo>
                <a:cubicBezTo>
                  <a:pt x="38" y="116"/>
                  <a:pt x="28" y="123"/>
                  <a:pt x="18" y="121"/>
                </a:cubicBezTo>
                <a:cubicBezTo>
                  <a:pt x="7" y="118"/>
                  <a:pt x="0" y="108"/>
                  <a:pt x="3" y="98"/>
                </a:cubicBezTo>
                <a:cubicBezTo>
                  <a:pt x="20" y="17"/>
                  <a:pt x="20" y="17"/>
                  <a:pt x="20" y="17"/>
                </a:cubicBezTo>
                <a:cubicBezTo>
                  <a:pt x="22" y="6"/>
                  <a:pt x="32" y="0"/>
                  <a:pt x="42" y="2"/>
                </a:cubicBezTo>
                <a:cubicBezTo>
                  <a:pt x="53" y="4"/>
                  <a:pt x="60" y="14"/>
                  <a:pt x="57" y="25"/>
                </a:cubicBezTo>
                <a:lnTo>
                  <a:pt x="40" y="10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87" name="Group 126"/>
          <p:cNvGrpSpPr/>
          <p:nvPr/>
        </p:nvGrpSpPr>
        <p:grpSpPr>
          <a:xfrm>
            <a:off x="6739805" y="2803404"/>
            <a:ext cx="340430" cy="323766"/>
            <a:chOff x="8505825" y="3605213"/>
            <a:chExt cx="454025" cy="431800"/>
          </a:xfrm>
          <a:solidFill>
            <a:schemeClr val="tx2">
              <a:lumMod val="20000"/>
              <a:lumOff val="80000"/>
            </a:schemeClr>
          </a:solidFill>
        </p:grpSpPr>
        <p:sp>
          <p:nvSpPr>
            <p:cNvPr id="88" name="Freeform 50"/>
            <p:cNvSpPr/>
            <p:nvPr/>
          </p:nvSpPr>
          <p:spPr bwMode="auto">
            <a:xfrm>
              <a:off x="8505825" y="3694113"/>
              <a:ext cx="454025" cy="342900"/>
            </a:xfrm>
            <a:custGeom>
              <a:avLst/>
              <a:gdLst>
                <a:gd name="T0" fmla="*/ 146 w 208"/>
                <a:gd name="T1" fmla="*/ 0 h 157"/>
                <a:gd name="T2" fmla="*/ 104 w 208"/>
                <a:gd name="T3" fmla="*/ 15 h 157"/>
                <a:gd name="T4" fmla="*/ 62 w 208"/>
                <a:gd name="T5" fmla="*/ 0 h 157"/>
                <a:gd name="T6" fmla="*/ 0 w 208"/>
                <a:gd name="T7" fmla="*/ 60 h 157"/>
                <a:gd name="T8" fmla="*/ 107 w 208"/>
                <a:gd name="T9" fmla="*/ 157 h 157"/>
                <a:gd name="T10" fmla="*/ 208 w 208"/>
                <a:gd name="T11" fmla="*/ 60 h 157"/>
                <a:gd name="T12" fmla="*/ 146 w 208"/>
                <a:gd name="T13" fmla="*/ 0 h 157"/>
              </a:gdLst>
              <a:ahLst/>
              <a:cxnLst>
                <a:cxn ang="0">
                  <a:pos x="T0" y="T1"/>
                </a:cxn>
                <a:cxn ang="0">
                  <a:pos x="T2" y="T3"/>
                </a:cxn>
                <a:cxn ang="0">
                  <a:pos x="T4" y="T5"/>
                </a:cxn>
                <a:cxn ang="0">
                  <a:pos x="T6" y="T7"/>
                </a:cxn>
                <a:cxn ang="0">
                  <a:pos x="T8" y="T9"/>
                </a:cxn>
                <a:cxn ang="0">
                  <a:pos x="T10" y="T11"/>
                </a:cxn>
                <a:cxn ang="0">
                  <a:pos x="T12" y="T13"/>
                </a:cxn>
              </a:cxnLst>
              <a:rect l="0" t="0" r="r" b="b"/>
              <a:pathLst>
                <a:path w="208" h="157">
                  <a:moveTo>
                    <a:pt x="146" y="0"/>
                  </a:moveTo>
                  <a:cubicBezTo>
                    <a:pt x="130" y="0"/>
                    <a:pt x="115" y="6"/>
                    <a:pt x="104" y="15"/>
                  </a:cubicBezTo>
                  <a:cubicBezTo>
                    <a:pt x="93" y="6"/>
                    <a:pt x="78" y="0"/>
                    <a:pt x="62" y="0"/>
                  </a:cubicBezTo>
                  <a:cubicBezTo>
                    <a:pt x="28" y="0"/>
                    <a:pt x="0" y="27"/>
                    <a:pt x="0" y="60"/>
                  </a:cubicBezTo>
                  <a:cubicBezTo>
                    <a:pt x="0" y="98"/>
                    <a:pt x="31" y="157"/>
                    <a:pt x="107" y="157"/>
                  </a:cubicBezTo>
                  <a:cubicBezTo>
                    <a:pt x="185" y="157"/>
                    <a:pt x="208" y="95"/>
                    <a:pt x="208" y="60"/>
                  </a:cubicBezTo>
                  <a:cubicBezTo>
                    <a:pt x="208" y="27"/>
                    <a:pt x="180" y="0"/>
                    <a:pt x="14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9" name="Freeform 51"/>
            <p:cNvSpPr/>
            <p:nvPr/>
          </p:nvSpPr>
          <p:spPr bwMode="auto">
            <a:xfrm>
              <a:off x="8709025" y="3605213"/>
              <a:ext cx="123825" cy="157163"/>
            </a:xfrm>
            <a:custGeom>
              <a:avLst/>
              <a:gdLst>
                <a:gd name="T0" fmla="*/ 12 w 57"/>
                <a:gd name="T1" fmla="*/ 72 h 72"/>
                <a:gd name="T2" fmla="*/ 27 w 57"/>
                <a:gd name="T3" fmla="*/ 0 h 72"/>
                <a:gd name="T4" fmla="*/ 57 w 57"/>
                <a:gd name="T5" fmla="*/ 6 h 72"/>
                <a:gd name="T6" fmla="*/ 12 w 57"/>
                <a:gd name="T7" fmla="*/ 72 h 72"/>
              </a:gdLst>
              <a:ahLst/>
              <a:cxnLst>
                <a:cxn ang="0">
                  <a:pos x="T0" y="T1"/>
                </a:cxn>
                <a:cxn ang="0">
                  <a:pos x="T2" y="T3"/>
                </a:cxn>
                <a:cxn ang="0">
                  <a:pos x="T4" y="T5"/>
                </a:cxn>
                <a:cxn ang="0">
                  <a:pos x="T6" y="T7"/>
                </a:cxn>
              </a:cxnLst>
              <a:rect l="0" t="0" r="r" b="b"/>
              <a:pathLst>
                <a:path w="57" h="72">
                  <a:moveTo>
                    <a:pt x="12" y="72"/>
                  </a:moveTo>
                  <a:cubicBezTo>
                    <a:pt x="0" y="48"/>
                    <a:pt x="7" y="20"/>
                    <a:pt x="27" y="0"/>
                  </a:cubicBezTo>
                  <a:cubicBezTo>
                    <a:pt x="57" y="6"/>
                    <a:pt x="57" y="6"/>
                    <a:pt x="57" y="6"/>
                  </a:cubicBezTo>
                  <a:cubicBezTo>
                    <a:pt x="29" y="21"/>
                    <a:pt x="12" y="37"/>
                    <a:pt x="12" y="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41" name="Freeform 5"/>
          <p:cNvSpPr/>
          <p:nvPr/>
        </p:nvSpPr>
        <p:spPr bwMode="auto">
          <a:xfrm>
            <a:off x="6406517" y="3286673"/>
            <a:ext cx="133315" cy="393995"/>
          </a:xfrm>
          <a:custGeom>
            <a:avLst/>
            <a:gdLst>
              <a:gd name="T0" fmla="*/ 77 w 112"/>
              <a:gd name="T1" fmla="*/ 270 h 331"/>
              <a:gd name="T2" fmla="*/ 44 w 112"/>
              <a:gd name="T3" fmla="*/ 331 h 331"/>
              <a:gd name="T4" fmla="*/ 15 w 112"/>
              <a:gd name="T5" fmla="*/ 328 h 331"/>
              <a:gd name="T6" fmla="*/ 0 w 112"/>
              <a:gd name="T7" fmla="*/ 261 h 331"/>
              <a:gd name="T8" fmla="*/ 35 w 112"/>
              <a:gd name="T9" fmla="*/ 0 h 331"/>
              <a:gd name="T10" fmla="*/ 112 w 112"/>
              <a:gd name="T11" fmla="*/ 11 h 331"/>
              <a:gd name="T12" fmla="*/ 77 w 112"/>
              <a:gd name="T13" fmla="*/ 270 h 331"/>
            </a:gdLst>
            <a:ahLst/>
            <a:cxnLst>
              <a:cxn ang="0">
                <a:pos x="T0" y="T1"/>
              </a:cxn>
              <a:cxn ang="0">
                <a:pos x="T2" y="T3"/>
              </a:cxn>
              <a:cxn ang="0">
                <a:pos x="T4" y="T5"/>
              </a:cxn>
              <a:cxn ang="0">
                <a:pos x="T6" y="T7"/>
              </a:cxn>
              <a:cxn ang="0">
                <a:pos x="T8" y="T9"/>
              </a:cxn>
              <a:cxn ang="0">
                <a:pos x="T10" y="T11"/>
              </a:cxn>
              <a:cxn ang="0">
                <a:pos x="T12" y="T13"/>
              </a:cxn>
            </a:cxnLst>
            <a:rect l="0" t="0" r="r" b="b"/>
            <a:pathLst>
              <a:path w="112" h="331">
                <a:moveTo>
                  <a:pt x="77" y="270"/>
                </a:moveTo>
                <a:lnTo>
                  <a:pt x="44" y="331"/>
                </a:lnTo>
                <a:lnTo>
                  <a:pt x="15" y="328"/>
                </a:lnTo>
                <a:lnTo>
                  <a:pt x="0" y="261"/>
                </a:lnTo>
                <a:lnTo>
                  <a:pt x="35" y="0"/>
                </a:lnTo>
                <a:lnTo>
                  <a:pt x="112" y="11"/>
                </a:lnTo>
                <a:lnTo>
                  <a:pt x="77" y="27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2" name="Freeform 6"/>
          <p:cNvSpPr/>
          <p:nvPr/>
        </p:nvSpPr>
        <p:spPr bwMode="auto">
          <a:xfrm>
            <a:off x="6444606" y="3216444"/>
            <a:ext cx="104748" cy="121412"/>
          </a:xfrm>
          <a:custGeom>
            <a:avLst/>
            <a:gdLst>
              <a:gd name="T0" fmla="*/ 58 w 64"/>
              <a:gd name="T1" fmla="*/ 48 h 74"/>
              <a:gd name="T2" fmla="*/ 27 w 64"/>
              <a:gd name="T3" fmla="*/ 72 h 74"/>
              <a:gd name="T4" fmla="*/ 26 w 64"/>
              <a:gd name="T5" fmla="*/ 72 h 74"/>
              <a:gd name="T6" fmla="*/ 2 w 64"/>
              <a:gd name="T7" fmla="*/ 41 h 74"/>
              <a:gd name="T8" fmla="*/ 6 w 64"/>
              <a:gd name="T9" fmla="*/ 15 h 74"/>
              <a:gd name="T10" fmla="*/ 35 w 64"/>
              <a:gd name="T11" fmla="*/ 7 h 74"/>
              <a:gd name="T12" fmla="*/ 36 w 64"/>
              <a:gd name="T13" fmla="*/ 7 h 74"/>
              <a:gd name="T14" fmla="*/ 62 w 64"/>
              <a:gd name="T15" fmla="*/ 22 h 74"/>
              <a:gd name="T16" fmla="*/ 58 w 64"/>
              <a:gd name="T17"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4">
                <a:moveTo>
                  <a:pt x="58" y="48"/>
                </a:moveTo>
                <a:cubicBezTo>
                  <a:pt x="56" y="63"/>
                  <a:pt x="42" y="74"/>
                  <a:pt x="27" y="72"/>
                </a:cubicBezTo>
                <a:cubicBezTo>
                  <a:pt x="26" y="72"/>
                  <a:pt x="26" y="72"/>
                  <a:pt x="26" y="72"/>
                </a:cubicBezTo>
                <a:cubicBezTo>
                  <a:pt x="11" y="70"/>
                  <a:pt x="0" y="56"/>
                  <a:pt x="2" y="41"/>
                </a:cubicBezTo>
                <a:cubicBezTo>
                  <a:pt x="6" y="15"/>
                  <a:pt x="6" y="15"/>
                  <a:pt x="6" y="15"/>
                </a:cubicBezTo>
                <a:cubicBezTo>
                  <a:pt x="8" y="0"/>
                  <a:pt x="20" y="5"/>
                  <a:pt x="35" y="7"/>
                </a:cubicBezTo>
                <a:cubicBezTo>
                  <a:pt x="36" y="7"/>
                  <a:pt x="36" y="7"/>
                  <a:pt x="36" y="7"/>
                </a:cubicBezTo>
                <a:cubicBezTo>
                  <a:pt x="51" y="9"/>
                  <a:pt x="64" y="7"/>
                  <a:pt x="62" y="22"/>
                </a:cubicBezTo>
                <a:lnTo>
                  <a:pt x="58" y="4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3" name="Freeform 7"/>
          <p:cNvSpPr/>
          <p:nvPr/>
        </p:nvSpPr>
        <p:spPr bwMode="auto">
          <a:xfrm>
            <a:off x="6432704" y="3260485"/>
            <a:ext cx="114270" cy="110700"/>
          </a:xfrm>
          <a:custGeom>
            <a:avLst/>
            <a:gdLst>
              <a:gd name="T0" fmla="*/ 85 w 96"/>
              <a:gd name="T1" fmla="*/ 93 h 93"/>
              <a:gd name="T2" fmla="*/ 0 w 96"/>
              <a:gd name="T3" fmla="*/ 81 h 93"/>
              <a:gd name="T4" fmla="*/ 11 w 96"/>
              <a:gd name="T5" fmla="*/ 0 h 93"/>
              <a:gd name="T6" fmla="*/ 96 w 96"/>
              <a:gd name="T7" fmla="*/ 12 h 93"/>
              <a:gd name="T8" fmla="*/ 85 w 96"/>
              <a:gd name="T9" fmla="*/ 93 h 93"/>
            </a:gdLst>
            <a:ahLst/>
            <a:cxnLst>
              <a:cxn ang="0">
                <a:pos x="T0" y="T1"/>
              </a:cxn>
              <a:cxn ang="0">
                <a:pos x="T2" y="T3"/>
              </a:cxn>
              <a:cxn ang="0">
                <a:pos x="T4" y="T5"/>
              </a:cxn>
              <a:cxn ang="0">
                <a:pos x="T6" y="T7"/>
              </a:cxn>
              <a:cxn ang="0">
                <a:pos x="T8" y="T9"/>
              </a:cxn>
            </a:cxnLst>
            <a:rect l="0" t="0" r="r" b="b"/>
            <a:pathLst>
              <a:path w="96" h="93">
                <a:moveTo>
                  <a:pt x="85" y="93"/>
                </a:moveTo>
                <a:lnTo>
                  <a:pt x="0" y="81"/>
                </a:lnTo>
                <a:lnTo>
                  <a:pt x="11" y="0"/>
                </a:lnTo>
                <a:lnTo>
                  <a:pt x="96" y="12"/>
                </a:lnTo>
                <a:lnTo>
                  <a:pt x="85" y="9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4" name="Freeform 8"/>
          <p:cNvSpPr/>
          <p:nvPr/>
        </p:nvSpPr>
        <p:spPr bwMode="auto">
          <a:xfrm>
            <a:off x="6424371" y="3666383"/>
            <a:ext cx="34520" cy="57135"/>
          </a:xfrm>
          <a:custGeom>
            <a:avLst/>
            <a:gdLst>
              <a:gd name="T0" fmla="*/ 0 w 21"/>
              <a:gd name="T1" fmla="*/ 5 h 35"/>
              <a:gd name="T2" fmla="*/ 5 w 21"/>
              <a:gd name="T3" fmla="*/ 26 h 35"/>
              <a:gd name="T4" fmla="*/ 21 w 21"/>
              <a:gd name="T5" fmla="*/ 9 h 35"/>
              <a:gd name="T6" fmla="*/ 0 w 21"/>
              <a:gd name="T7" fmla="*/ 5 h 35"/>
            </a:gdLst>
            <a:ahLst/>
            <a:cxnLst>
              <a:cxn ang="0">
                <a:pos x="T0" y="T1"/>
              </a:cxn>
              <a:cxn ang="0">
                <a:pos x="T2" y="T3"/>
              </a:cxn>
              <a:cxn ang="0">
                <a:pos x="T4" y="T5"/>
              </a:cxn>
              <a:cxn ang="0">
                <a:pos x="T6" y="T7"/>
              </a:cxn>
            </a:cxnLst>
            <a:rect l="0" t="0" r="r" b="b"/>
            <a:pathLst>
              <a:path w="21" h="35">
                <a:moveTo>
                  <a:pt x="0" y="5"/>
                </a:moveTo>
                <a:cubicBezTo>
                  <a:pt x="0" y="5"/>
                  <a:pt x="3" y="22"/>
                  <a:pt x="5" y="26"/>
                </a:cubicBezTo>
                <a:cubicBezTo>
                  <a:pt x="6" y="31"/>
                  <a:pt x="9" y="35"/>
                  <a:pt x="21" y="9"/>
                </a:cubicBezTo>
                <a:cubicBezTo>
                  <a:pt x="21" y="9"/>
                  <a:pt x="13" y="0"/>
                  <a:pt x="0" y="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5" name="Freeform 9"/>
          <p:cNvSpPr/>
          <p:nvPr/>
        </p:nvSpPr>
        <p:spPr bwMode="auto">
          <a:xfrm>
            <a:off x="6544594" y="3285482"/>
            <a:ext cx="132125" cy="393995"/>
          </a:xfrm>
          <a:custGeom>
            <a:avLst/>
            <a:gdLst>
              <a:gd name="T0" fmla="*/ 75 w 111"/>
              <a:gd name="T1" fmla="*/ 269 h 331"/>
              <a:gd name="T2" fmla="*/ 44 w 111"/>
              <a:gd name="T3" fmla="*/ 331 h 331"/>
              <a:gd name="T4" fmla="*/ 15 w 111"/>
              <a:gd name="T5" fmla="*/ 326 h 331"/>
              <a:gd name="T6" fmla="*/ 0 w 111"/>
              <a:gd name="T7" fmla="*/ 259 h 331"/>
              <a:gd name="T8" fmla="*/ 34 w 111"/>
              <a:gd name="T9" fmla="*/ 0 h 331"/>
              <a:gd name="T10" fmla="*/ 111 w 111"/>
              <a:gd name="T11" fmla="*/ 9 h 331"/>
              <a:gd name="T12" fmla="*/ 75 w 111"/>
              <a:gd name="T13" fmla="*/ 269 h 331"/>
            </a:gdLst>
            <a:ahLst/>
            <a:cxnLst>
              <a:cxn ang="0">
                <a:pos x="T0" y="T1"/>
              </a:cxn>
              <a:cxn ang="0">
                <a:pos x="T2" y="T3"/>
              </a:cxn>
              <a:cxn ang="0">
                <a:pos x="T4" y="T5"/>
              </a:cxn>
              <a:cxn ang="0">
                <a:pos x="T6" y="T7"/>
              </a:cxn>
              <a:cxn ang="0">
                <a:pos x="T8" y="T9"/>
              </a:cxn>
              <a:cxn ang="0">
                <a:pos x="T10" y="T11"/>
              </a:cxn>
              <a:cxn ang="0">
                <a:pos x="T12" y="T13"/>
              </a:cxn>
            </a:cxnLst>
            <a:rect l="0" t="0" r="r" b="b"/>
            <a:pathLst>
              <a:path w="111" h="331">
                <a:moveTo>
                  <a:pt x="75" y="269"/>
                </a:moveTo>
                <a:lnTo>
                  <a:pt x="44" y="331"/>
                </a:lnTo>
                <a:lnTo>
                  <a:pt x="15" y="326"/>
                </a:lnTo>
                <a:lnTo>
                  <a:pt x="0" y="259"/>
                </a:lnTo>
                <a:lnTo>
                  <a:pt x="34" y="0"/>
                </a:lnTo>
                <a:lnTo>
                  <a:pt x="111" y="9"/>
                </a:lnTo>
                <a:lnTo>
                  <a:pt x="75" y="26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6" name="Freeform 10"/>
          <p:cNvSpPr/>
          <p:nvPr/>
        </p:nvSpPr>
        <p:spPr bwMode="auto">
          <a:xfrm>
            <a:off x="6581493" y="3212873"/>
            <a:ext cx="104748" cy="121412"/>
          </a:xfrm>
          <a:custGeom>
            <a:avLst/>
            <a:gdLst>
              <a:gd name="T0" fmla="*/ 58 w 64"/>
              <a:gd name="T1" fmla="*/ 48 h 74"/>
              <a:gd name="T2" fmla="*/ 27 w 64"/>
              <a:gd name="T3" fmla="*/ 72 h 74"/>
              <a:gd name="T4" fmla="*/ 26 w 64"/>
              <a:gd name="T5" fmla="*/ 72 h 74"/>
              <a:gd name="T6" fmla="*/ 2 w 64"/>
              <a:gd name="T7" fmla="*/ 41 h 74"/>
              <a:gd name="T8" fmla="*/ 6 w 64"/>
              <a:gd name="T9" fmla="*/ 15 h 74"/>
              <a:gd name="T10" fmla="*/ 35 w 64"/>
              <a:gd name="T11" fmla="*/ 7 h 74"/>
              <a:gd name="T12" fmla="*/ 36 w 64"/>
              <a:gd name="T13" fmla="*/ 7 h 74"/>
              <a:gd name="T14" fmla="*/ 61 w 64"/>
              <a:gd name="T15" fmla="*/ 23 h 74"/>
              <a:gd name="T16" fmla="*/ 58 w 64"/>
              <a:gd name="T17"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4">
                <a:moveTo>
                  <a:pt x="58" y="48"/>
                </a:moveTo>
                <a:cubicBezTo>
                  <a:pt x="56" y="64"/>
                  <a:pt x="42" y="74"/>
                  <a:pt x="27" y="72"/>
                </a:cubicBezTo>
                <a:cubicBezTo>
                  <a:pt x="26" y="72"/>
                  <a:pt x="26" y="72"/>
                  <a:pt x="26" y="72"/>
                </a:cubicBezTo>
                <a:cubicBezTo>
                  <a:pt x="11" y="70"/>
                  <a:pt x="0" y="56"/>
                  <a:pt x="2" y="41"/>
                </a:cubicBezTo>
                <a:cubicBezTo>
                  <a:pt x="6" y="15"/>
                  <a:pt x="6" y="15"/>
                  <a:pt x="6" y="15"/>
                </a:cubicBezTo>
                <a:cubicBezTo>
                  <a:pt x="8" y="0"/>
                  <a:pt x="20" y="5"/>
                  <a:pt x="35" y="7"/>
                </a:cubicBezTo>
                <a:cubicBezTo>
                  <a:pt x="36" y="7"/>
                  <a:pt x="36" y="7"/>
                  <a:pt x="36" y="7"/>
                </a:cubicBezTo>
                <a:cubicBezTo>
                  <a:pt x="51" y="9"/>
                  <a:pt x="64" y="7"/>
                  <a:pt x="61" y="23"/>
                </a:cubicBezTo>
                <a:lnTo>
                  <a:pt x="58" y="4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7" name="Freeform 11"/>
          <p:cNvSpPr/>
          <p:nvPr/>
        </p:nvSpPr>
        <p:spPr bwMode="auto">
          <a:xfrm>
            <a:off x="6570780" y="3259295"/>
            <a:ext cx="114270" cy="109509"/>
          </a:xfrm>
          <a:custGeom>
            <a:avLst/>
            <a:gdLst>
              <a:gd name="T0" fmla="*/ 85 w 96"/>
              <a:gd name="T1" fmla="*/ 92 h 92"/>
              <a:gd name="T2" fmla="*/ 0 w 96"/>
              <a:gd name="T3" fmla="*/ 81 h 92"/>
              <a:gd name="T4" fmla="*/ 11 w 96"/>
              <a:gd name="T5" fmla="*/ 0 h 92"/>
              <a:gd name="T6" fmla="*/ 96 w 96"/>
              <a:gd name="T7" fmla="*/ 11 h 92"/>
              <a:gd name="T8" fmla="*/ 85 w 96"/>
              <a:gd name="T9" fmla="*/ 92 h 92"/>
            </a:gdLst>
            <a:ahLst/>
            <a:cxnLst>
              <a:cxn ang="0">
                <a:pos x="T0" y="T1"/>
              </a:cxn>
              <a:cxn ang="0">
                <a:pos x="T2" y="T3"/>
              </a:cxn>
              <a:cxn ang="0">
                <a:pos x="T4" y="T5"/>
              </a:cxn>
              <a:cxn ang="0">
                <a:pos x="T6" y="T7"/>
              </a:cxn>
              <a:cxn ang="0">
                <a:pos x="T8" y="T9"/>
              </a:cxn>
            </a:cxnLst>
            <a:rect l="0" t="0" r="r" b="b"/>
            <a:pathLst>
              <a:path w="96" h="92">
                <a:moveTo>
                  <a:pt x="85" y="92"/>
                </a:moveTo>
                <a:lnTo>
                  <a:pt x="0" y="81"/>
                </a:lnTo>
                <a:lnTo>
                  <a:pt x="11" y="0"/>
                </a:lnTo>
                <a:lnTo>
                  <a:pt x="96" y="11"/>
                </a:lnTo>
                <a:lnTo>
                  <a:pt x="85" y="92"/>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8" name="Freeform 12"/>
          <p:cNvSpPr/>
          <p:nvPr/>
        </p:nvSpPr>
        <p:spPr bwMode="auto">
          <a:xfrm>
            <a:off x="6562448" y="3662812"/>
            <a:ext cx="34520" cy="57135"/>
          </a:xfrm>
          <a:custGeom>
            <a:avLst/>
            <a:gdLst>
              <a:gd name="T0" fmla="*/ 0 w 21"/>
              <a:gd name="T1" fmla="*/ 6 h 35"/>
              <a:gd name="T2" fmla="*/ 5 w 21"/>
              <a:gd name="T3" fmla="*/ 27 h 35"/>
              <a:gd name="T4" fmla="*/ 21 w 21"/>
              <a:gd name="T5" fmla="*/ 10 h 35"/>
              <a:gd name="T6" fmla="*/ 0 w 21"/>
              <a:gd name="T7" fmla="*/ 6 h 35"/>
            </a:gdLst>
            <a:ahLst/>
            <a:cxnLst>
              <a:cxn ang="0">
                <a:pos x="T0" y="T1"/>
              </a:cxn>
              <a:cxn ang="0">
                <a:pos x="T2" y="T3"/>
              </a:cxn>
              <a:cxn ang="0">
                <a:pos x="T4" y="T5"/>
              </a:cxn>
              <a:cxn ang="0">
                <a:pos x="T6" y="T7"/>
              </a:cxn>
            </a:cxnLst>
            <a:rect l="0" t="0" r="r" b="b"/>
            <a:pathLst>
              <a:path w="21" h="35">
                <a:moveTo>
                  <a:pt x="0" y="6"/>
                </a:moveTo>
                <a:cubicBezTo>
                  <a:pt x="0" y="6"/>
                  <a:pt x="3" y="22"/>
                  <a:pt x="5" y="27"/>
                </a:cubicBezTo>
                <a:cubicBezTo>
                  <a:pt x="6" y="31"/>
                  <a:pt x="9" y="35"/>
                  <a:pt x="21" y="10"/>
                </a:cubicBezTo>
                <a:cubicBezTo>
                  <a:pt x="21" y="10"/>
                  <a:pt x="13" y="0"/>
                  <a:pt x="0" y="6"/>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8" name="流程图: 可选过程 27"/>
          <p:cNvSpPr/>
          <p:nvPr/>
        </p:nvSpPr>
        <p:spPr>
          <a:xfrm>
            <a:off x="5715008" y="1357304"/>
            <a:ext cx="1961515" cy="1109345"/>
          </a:xfrm>
          <a:prstGeom prst="flowChartAlternateProcess">
            <a:avLst/>
          </a:prstGeom>
          <a:noFill/>
          <a:ln w="38100" cmpd="sng">
            <a:solidFill>
              <a:srgbClr val="FF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p>
            <a:pPr marL="0" marR="0" lvl="0" indent="0" algn="ctr" defTabSz="685800" rtl="0" eaLnBrk="1" fontAlgn="auto" latinLnBrk="0" hangingPunct="1">
              <a:lnSpc>
                <a:spcPct val="100000"/>
              </a:lnSpc>
              <a:spcBef>
                <a:spcPts val="0"/>
              </a:spcBef>
              <a:spcAft>
                <a:spcPts val="0"/>
              </a:spcAft>
              <a:buClrTx/>
              <a:buSzTx/>
              <a:buFontTx/>
              <a:buNone/>
              <a:defRPr/>
            </a:pPr>
            <a:r>
              <a:rPr kumimoji="0" lang="zh-CN" altLang="en-US" sz="1600" b="1" i="0" u="none" strike="noStrike" kern="1200" cap="none" spc="0" normalizeH="0" baseline="0" noProof="0">
                <a:ln>
                  <a:noFill/>
                </a:ln>
                <a:solidFill>
                  <a:prstClr val="black"/>
                </a:solidFill>
                <a:effectLst/>
                <a:uLnTx/>
                <a:uFillTx/>
                <a:latin typeface="微软雅黑" panose="020B0503020204020204" pitchFamily="34" charset="-122"/>
                <a:ea typeface="微软雅黑" panose="020B0503020204020204" pitchFamily="34" charset="-122"/>
                <a:cs typeface="+mn-cs"/>
                <a:sym typeface="+mn-ea"/>
              </a:rPr>
              <a:t>销售货物、劳务、服务、无形资产取得的销售额</a:t>
            </a:r>
            <a:endParaRPr kumimoji="0" lang="zh-CN" altLang="en-US" sz="1600" b="1" i="0" u="none" strike="noStrike" kern="1200" cap="none" spc="0" normalizeH="0" baseline="0" noProof="0">
              <a:ln>
                <a:noFill/>
              </a:ln>
              <a:solidFill>
                <a:prstClr val="black"/>
              </a:solidFill>
              <a:effectLst/>
              <a:uLnTx/>
              <a:uFillTx/>
              <a:latin typeface="微软雅黑" panose="020B0503020204020204" pitchFamily="34" charset="-122"/>
              <a:ea typeface="微软雅黑" panose="020B0503020204020204" pitchFamily="34" charset="-122"/>
              <a:cs typeface="+mn-cs"/>
              <a:sym typeface="+mn-ea"/>
            </a:endParaRPr>
          </a:p>
        </p:txBody>
      </p:sp>
      <p:sp>
        <p:nvSpPr>
          <p:cNvPr id="29" name="流程图: 可选过程 28"/>
          <p:cNvSpPr/>
          <p:nvPr/>
        </p:nvSpPr>
        <p:spPr>
          <a:xfrm>
            <a:off x="5715008" y="2928940"/>
            <a:ext cx="1961515" cy="1109345"/>
          </a:xfrm>
          <a:prstGeom prst="flowChartAlternateProcess">
            <a:avLst/>
          </a:prstGeom>
          <a:noFill/>
          <a:ln w="38100" cmpd="sng">
            <a:solidFill>
              <a:srgbClr val="FF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p>
            <a:pPr marL="0" marR="0" lvl="0" indent="0" algn="ctr" defTabSz="685800" rtl="0" eaLnBrk="1" fontAlgn="auto" latinLnBrk="0" hangingPunct="1">
              <a:lnSpc>
                <a:spcPct val="100000"/>
              </a:lnSpc>
              <a:spcBef>
                <a:spcPts val="0"/>
              </a:spcBef>
              <a:spcAft>
                <a:spcPts val="0"/>
              </a:spcAft>
              <a:buClrTx/>
              <a:buSzTx/>
              <a:buFontTx/>
              <a:buNone/>
              <a:defRPr/>
            </a:pPr>
            <a:r>
              <a:rPr kumimoji="0" lang="zh-CN" altLang="en-US" sz="1600" b="1" i="0" u="none" strike="noStrike" kern="1200" cap="none" spc="0" normalizeH="0" baseline="0" noProof="0">
                <a:ln>
                  <a:noFill/>
                </a:ln>
                <a:solidFill>
                  <a:prstClr val="black"/>
                </a:solidFill>
                <a:effectLst/>
                <a:uLnTx/>
                <a:uFillTx/>
                <a:latin typeface="微软雅黑" panose="020B0503020204020204" pitchFamily="34" charset="-122"/>
                <a:ea typeface="微软雅黑" panose="020B0503020204020204" pitchFamily="34" charset="-122"/>
                <a:cs typeface="+mn-cs"/>
                <a:sym typeface="+mn-ea"/>
              </a:rPr>
              <a:t>销售不动产取得的销售额</a:t>
            </a:r>
            <a:endParaRPr kumimoji="0" lang="zh-CN" altLang="en-US" sz="1600" b="1" i="0" u="none" strike="noStrike" kern="1200" cap="none" spc="0" normalizeH="0" baseline="0" noProof="0">
              <a:ln>
                <a:noFill/>
              </a:ln>
              <a:solidFill>
                <a:prstClr val="black"/>
              </a:solidFill>
              <a:effectLst/>
              <a:uLnTx/>
              <a:uFillTx/>
              <a:latin typeface="微软雅黑" panose="020B0503020204020204" pitchFamily="34" charset="-122"/>
              <a:ea typeface="微软雅黑" panose="020B0503020204020204" pitchFamily="34" charset="-122"/>
              <a:cs typeface="+mn-cs"/>
              <a:sym typeface="+mn-ea"/>
            </a:endParaRPr>
          </a:p>
        </p:txBody>
      </p:sp>
      <p:sp>
        <p:nvSpPr>
          <p:cNvPr id="82" name="Freeform 45"/>
          <p:cNvSpPr>
            <a:spLocks noEditPoints="1"/>
          </p:cNvSpPr>
          <p:nvPr/>
        </p:nvSpPr>
        <p:spPr bwMode="auto">
          <a:xfrm>
            <a:off x="6180357" y="2756982"/>
            <a:ext cx="478507" cy="396375"/>
          </a:xfrm>
          <a:custGeom>
            <a:avLst/>
            <a:gdLst>
              <a:gd name="T0" fmla="*/ 199 w 293"/>
              <a:gd name="T1" fmla="*/ 192 h 242"/>
              <a:gd name="T2" fmla="*/ 219 w 293"/>
              <a:gd name="T3" fmla="*/ 205 h 242"/>
              <a:gd name="T4" fmla="*/ 219 w 293"/>
              <a:gd name="T5" fmla="*/ 214 h 242"/>
              <a:gd name="T6" fmla="*/ 199 w 293"/>
              <a:gd name="T7" fmla="*/ 214 h 242"/>
              <a:gd name="T8" fmla="*/ 219 w 293"/>
              <a:gd name="T9" fmla="*/ 242 h 242"/>
              <a:gd name="T10" fmla="*/ 242 w 293"/>
              <a:gd name="T11" fmla="*/ 216 h 242"/>
              <a:gd name="T12" fmla="*/ 199 w 293"/>
              <a:gd name="T13" fmla="*/ 170 h 242"/>
              <a:gd name="T14" fmla="*/ 293 w 293"/>
              <a:gd name="T15" fmla="*/ 147 h 242"/>
              <a:gd name="T16" fmla="*/ 269 w 293"/>
              <a:gd name="T17" fmla="*/ 0 h 242"/>
              <a:gd name="T18" fmla="*/ 199 w 293"/>
              <a:gd name="T19" fmla="*/ 16 h 242"/>
              <a:gd name="T20" fmla="*/ 275 w 293"/>
              <a:gd name="T21" fmla="*/ 35 h 242"/>
              <a:gd name="T22" fmla="*/ 256 w 293"/>
              <a:gd name="T23" fmla="*/ 154 h 242"/>
              <a:gd name="T24" fmla="*/ 199 w 293"/>
              <a:gd name="T25" fmla="*/ 170 h 242"/>
              <a:gd name="T26" fmla="*/ 175 w 293"/>
              <a:gd name="T27" fmla="*/ 192 h 242"/>
              <a:gd name="T28" fmla="*/ 199 w 293"/>
              <a:gd name="T29" fmla="*/ 170 h 242"/>
              <a:gd name="T30" fmla="*/ 146 w 293"/>
              <a:gd name="T31" fmla="*/ 154 h 242"/>
              <a:gd name="T32" fmla="*/ 199 w 293"/>
              <a:gd name="T33" fmla="*/ 242 h 242"/>
              <a:gd name="T34" fmla="*/ 179 w 293"/>
              <a:gd name="T35" fmla="*/ 214 h 242"/>
              <a:gd name="T36" fmla="*/ 179 w 293"/>
              <a:gd name="T37" fmla="*/ 205 h 242"/>
              <a:gd name="T38" fmla="*/ 199 w 293"/>
              <a:gd name="T39" fmla="*/ 192 h 242"/>
              <a:gd name="T40" fmla="*/ 146 w 293"/>
              <a:gd name="T41" fmla="*/ 0 h 242"/>
              <a:gd name="T42" fmla="*/ 199 w 293"/>
              <a:gd name="T43" fmla="*/ 16 h 242"/>
              <a:gd name="T44" fmla="*/ 146 w 293"/>
              <a:gd name="T45" fmla="*/ 0 h 242"/>
              <a:gd name="T46" fmla="*/ 0 w 293"/>
              <a:gd name="T47" fmla="*/ 24 h 242"/>
              <a:gd name="T48" fmla="*/ 23 w 293"/>
              <a:gd name="T49" fmla="*/ 170 h 242"/>
              <a:gd name="T50" fmla="*/ 117 w 293"/>
              <a:gd name="T51" fmla="*/ 192 h 242"/>
              <a:gd name="T52" fmla="*/ 52 w 293"/>
              <a:gd name="T53" fmla="*/ 216 h 242"/>
              <a:gd name="T54" fmla="*/ 75 w 293"/>
              <a:gd name="T55" fmla="*/ 242 h 242"/>
              <a:gd name="T56" fmla="*/ 146 w 293"/>
              <a:gd name="T57" fmla="*/ 154 h 242"/>
              <a:gd name="T58" fmla="*/ 37 w 293"/>
              <a:gd name="T59" fmla="*/ 154 h 242"/>
              <a:gd name="T60" fmla="*/ 17 w 293"/>
              <a:gd name="T61" fmla="*/ 35 h 242"/>
              <a:gd name="T62" fmla="*/ 146 w 293"/>
              <a:gd name="T63" fmla="*/ 1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3" h="242">
                <a:moveTo>
                  <a:pt x="219" y="192"/>
                </a:moveTo>
                <a:cubicBezTo>
                  <a:pt x="199" y="192"/>
                  <a:pt x="199" y="192"/>
                  <a:pt x="199" y="192"/>
                </a:cubicBezTo>
                <a:cubicBezTo>
                  <a:pt x="199" y="205"/>
                  <a:pt x="199" y="205"/>
                  <a:pt x="199" y="205"/>
                </a:cubicBezTo>
                <a:cubicBezTo>
                  <a:pt x="219" y="205"/>
                  <a:pt x="219" y="205"/>
                  <a:pt x="219" y="205"/>
                </a:cubicBezTo>
                <a:cubicBezTo>
                  <a:pt x="221" y="205"/>
                  <a:pt x="223" y="207"/>
                  <a:pt x="223" y="209"/>
                </a:cubicBezTo>
                <a:cubicBezTo>
                  <a:pt x="223" y="212"/>
                  <a:pt x="221" y="214"/>
                  <a:pt x="219" y="214"/>
                </a:cubicBezTo>
                <a:cubicBezTo>
                  <a:pt x="219" y="214"/>
                  <a:pt x="219" y="214"/>
                  <a:pt x="219" y="214"/>
                </a:cubicBezTo>
                <a:cubicBezTo>
                  <a:pt x="199" y="214"/>
                  <a:pt x="199" y="214"/>
                  <a:pt x="199" y="214"/>
                </a:cubicBezTo>
                <a:cubicBezTo>
                  <a:pt x="199" y="242"/>
                  <a:pt x="199" y="242"/>
                  <a:pt x="199" y="242"/>
                </a:cubicBezTo>
                <a:cubicBezTo>
                  <a:pt x="219" y="242"/>
                  <a:pt x="219" y="242"/>
                  <a:pt x="219" y="242"/>
                </a:cubicBezTo>
                <a:cubicBezTo>
                  <a:pt x="232" y="242"/>
                  <a:pt x="242" y="232"/>
                  <a:pt x="242" y="219"/>
                </a:cubicBezTo>
                <a:cubicBezTo>
                  <a:pt x="242" y="216"/>
                  <a:pt x="242" y="216"/>
                  <a:pt x="242" y="216"/>
                </a:cubicBezTo>
                <a:cubicBezTo>
                  <a:pt x="242" y="203"/>
                  <a:pt x="232" y="192"/>
                  <a:pt x="219" y="192"/>
                </a:cubicBezTo>
                <a:close/>
                <a:moveTo>
                  <a:pt x="199" y="170"/>
                </a:moveTo>
                <a:cubicBezTo>
                  <a:pt x="269" y="170"/>
                  <a:pt x="269" y="170"/>
                  <a:pt x="269" y="170"/>
                </a:cubicBezTo>
                <a:cubicBezTo>
                  <a:pt x="282" y="170"/>
                  <a:pt x="293" y="160"/>
                  <a:pt x="293" y="147"/>
                </a:cubicBezTo>
                <a:cubicBezTo>
                  <a:pt x="293" y="24"/>
                  <a:pt x="293" y="24"/>
                  <a:pt x="293" y="24"/>
                </a:cubicBezTo>
                <a:cubicBezTo>
                  <a:pt x="293" y="11"/>
                  <a:pt x="282" y="0"/>
                  <a:pt x="269" y="0"/>
                </a:cubicBezTo>
                <a:cubicBezTo>
                  <a:pt x="199" y="0"/>
                  <a:pt x="199" y="0"/>
                  <a:pt x="199" y="0"/>
                </a:cubicBezTo>
                <a:cubicBezTo>
                  <a:pt x="199" y="16"/>
                  <a:pt x="199" y="16"/>
                  <a:pt x="199" y="16"/>
                </a:cubicBezTo>
                <a:cubicBezTo>
                  <a:pt x="256" y="16"/>
                  <a:pt x="256" y="16"/>
                  <a:pt x="256" y="16"/>
                </a:cubicBezTo>
                <a:cubicBezTo>
                  <a:pt x="267" y="16"/>
                  <a:pt x="275" y="24"/>
                  <a:pt x="275" y="35"/>
                </a:cubicBezTo>
                <a:cubicBezTo>
                  <a:pt x="275" y="135"/>
                  <a:pt x="275" y="135"/>
                  <a:pt x="275" y="135"/>
                </a:cubicBezTo>
                <a:cubicBezTo>
                  <a:pt x="275" y="146"/>
                  <a:pt x="267" y="154"/>
                  <a:pt x="256" y="154"/>
                </a:cubicBezTo>
                <a:cubicBezTo>
                  <a:pt x="199" y="154"/>
                  <a:pt x="199" y="154"/>
                  <a:pt x="199" y="154"/>
                </a:cubicBezTo>
                <a:lnTo>
                  <a:pt x="199" y="170"/>
                </a:lnTo>
                <a:close/>
                <a:moveTo>
                  <a:pt x="199" y="192"/>
                </a:moveTo>
                <a:cubicBezTo>
                  <a:pt x="175" y="192"/>
                  <a:pt x="175" y="192"/>
                  <a:pt x="175" y="192"/>
                </a:cubicBezTo>
                <a:cubicBezTo>
                  <a:pt x="175" y="170"/>
                  <a:pt x="175" y="170"/>
                  <a:pt x="175" y="170"/>
                </a:cubicBezTo>
                <a:cubicBezTo>
                  <a:pt x="199" y="170"/>
                  <a:pt x="199" y="170"/>
                  <a:pt x="199" y="170"/>
                </a:cubicBezTo>
                <a:cubicBezTo>
                  <a:pt x="199" y="154"/>
                  <a:pt x="199" y="154"/>
                  <a:pt x="199" y="154"/>
                </a:cubicBezTo>
                <a:cubicBezTo>
                  <a:pt x="146" y="154"/>
                  <a:pt x="146" y="154"/>
                  <a:pt x="146" y="154"/>
                </a:cubicBezTo>
                <a:cubicBezTo>
                  <a:pt x="146" y="242"/>
                  <a:pt x="146" y="242"/>
                  <a:pt x="146" y="242"/>
                </a:cubicBezTo>
                <a:cubicBezTo>
                  <a:pt x="199" y="242"/>
                  <a:pt x="199" y="242"/>
                  <a:pt x="199" y="242"/>
                </a:cubicBezTo>
                <a:cubicBezTo>
                  <a:pt x="199" y="214"/>
                  <a:pt x="199" y="214"/>
                  <a:pt x="199" y="214"/>
                </a:cubicBezTo>
                <a:cubicBezTo>
                  <a:pt x="179" y="214"/>
                  <a:pt x="179" y="214"/>
                  <a:pt x="179" y="214"/>
                </a:cubicBezTo>
                <a:cubicBezTo>
                  <a:pt x="177" y="214"/>
                  <a:pt x="175" y="212"/>
                  <a:pt x="175" y="209"/>
                </a:cubicBezTo>
                <a:cubicBezTo>
                  <a:pt x="175" y="207"/>
                  <a:pt x="177" y="205"/>
                  <a:pt x="179" y="205"/>
                </a:cubicBezTo>
                <a:cubicBezTo>
                  <a:pt x="199" y="205"/>
                  <a:pt x="199" y="205"/>
                  <a:pt x="199" y="205"/>
                </a:cubicBezTo>
                <a:cubicBezTo>
                  <a:pt x="199" y="192"/>
                  <a:pt x="199" y="192"/>
                  <a:pt x="199" y="192"/>
                </a:cubicBezTo>
                <a:close/>
                <a:moveTo>
                  <a:pt x="199" y="0"/>
                </a:moveTo>
                <a:cubicBezTo>
                  <a:pt x="146" y="0"/>
                  <a:pt x="146" y="0"/>
                  <a:pt x="146" y="0"/>
                </a:cubicBezTo>
                <a:cubicBezTo>
                  <a:pt x="146" y="16"/>
                  <a:pt x="146" y="16"/>
                  <a:pt x="146" y="16"/>
                </a:cubicBezTo>
                <a:cubicBezTo>
                  <a:pt x="199" y="16"/>
                  <a:pt x="199" y="16"/>
                  <a:pt x="199" y="16"/>
                </a:cubicBezTo>
                <a:lnTo>
                  <a:pt x="199" y="0"/>
                </a:lnTo>
                <a:close/>
                <a:moveTo>
                  <a:pt x="146" y="0"/>
                </a:moveTo>
                <a:cubicBezTo>
                  <a:pt x="23" y="0"/>
                  <a:pt x="23" y="0"/>
                  <a:pt x="23" y="0"/>
                </a:cubicBezTo>
                <a:cubicBezTo>
                  <a:pt x="10" y="0"/>
                  <a:pt x="0" y="11"/>
                  <a:pt x="0" y="24"/>
                </a:cubicBezTo>
                <a:cubicBezTo>
                  <a:pt x="0" y="147"/>
                  <a:pt x="0" y="147"/>
                  <a:pt x="0" y="147"/>
                </a:cubicBezTo>
                <a:cubicBezTo>
                  <a:pt x="0" y="160"/>
                  <a:pt x="10" y="170"/>
                  <a:pt x="23" y="170"/>
                </a:cubicBezTo>
                <a:cubicBezTo>
                  <a:pt x="117" y="170"/>
                  <a:pt x="117" y="170"/>
                  <a:pt x="117" y="170"/>
                </a:cubicBezTo>
                <a:cubicBezTo>
                  <a:pt x="117" y="192"/>
                  <a:pt x="117" y="192"/>
                  <a:pt x="117" y="192"/>
                </a:cubicBezTo>
                <a:cubicBezTo>
                  <a:pt x="75" y="192"/>
                  <a:pt x="75" y="192"/>
                  <a:pt x="75" y="192"/>
                </a:cubicBezTo>
                <a:cubicBezTo>
                  <a:pt x="62" y="192"/>
                  <a:pt x="52" y="203"/>
                  <a:pt x="52" y="216"/>
                </a:cubicBezTo>
                <a:cubicBezTo>
                  <a:pt x="52" y="219"/>
                  <a:pt x="52" y="219"/>
                  <a:pt x="52" y="219"/>
                </a:cubicBezTo>
                <a:cubicBezTo>
                  <a:pt x="52" y="232"/>
                  <a:pt x="62" y="242"/>
                  <a:pt x="75" y="242"/>
                </a:cubicBezTo>
                <a:cubicBezTo>
                  <a:pt x="146" y="242"/>
                  <a:pt x="146" y="242"/>
                  <a:pt x="146" y="242"/>
                </a:cubicBezTo>
                <a:cubicBezTo>
                  <a:pt x="146" y="154"/>
                  <a:pt x="146" y="154"/>
                  <a:pt x="146" y="154"/>
                </a:cubicBezTo>
                <a:cubicBezTo>
                  <a:pt x="37" y="154"/>
                  <a:pt x="37" y="154"/>
                  <a:pt x="37" y="154"/>
                </a:cubicBezTo>
                <a:cubicBezTo>
                  <a:pt x="37" y="154"/>
                  <a:pt x="37" y="154"/>
                  <a:pt x="37" y="154"/>
                </a:cubicBezTo>
                <a:cubicBezTo>
                  <a:pt x="26" y="154"/>
                  <a:pt x="17" y="146"/>
                  <a:pt x="17" y="135"/>
                </a:cubicBezTo>
                <a:cubicBezTo>
                  <a:pt x="17" y="35"/>
                  <a:pt x="17" y="35"/>
                  <a:pt x="17" y="35"/>
                </a:cubicBezTo>
                <a:cubicBezTo>
                  <a:pt x="17" y="24"/>
                  <a:pt x="26" y="16"/>
                  <a:pt x="37" y="16"/>
                </a:cubicBezTo>
                <a:cubicBezTo>
                  <a:pt x="146" y="16"/>
                  <a:pt x="146" y="16"/>
                  <a:pt x="146" y="16"/>
                </a:cubicBezTo>
                <a:lnTo>
                  <a:pt x="146"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5" name="Freeform 57"/>
          <p:cNvSpPr>
            <a:spLocks noEditPoints="1"/>
          </p:cNvSpPr>
          <p:nvPr/>
        </p:nvSpPr>
        <p:spPr bwMode="auto">
          <a:xfrm>
            <a:off x="6776705" y="852478"/>
            <a:ext cx="396375" cy="389233"/>
          </a:xfrm>
          <a:custGeom>
            <a:avLst/>
            <a:gdLst>
              <a:gd name="T0" fmla="*/ 231 w 243"/>
              <a:gd name="T1" fmla="*/ 92 h 238"/>
              <a:gd name="T2" fmla="*/ 214 w 243"/>
              <a:gd name="T3" fmla="*/ 83 h 238"/>
              <a:gd name="T4" fmla="*/ 206 w 243"/>
              <a:gd name="T5" fmla="*/ 71 h 238"/>
              <a:gd name="T6" fmla="*/ 192 w 243"/>
              <a:gd name="T7" fmla="*/ 82 h 238"/>
              <a:gd name="T8" fmla="*/ 194 w 243"/>
              <a:gd name="T9" fmla="*/ 64 h 238"/>
              <a:gd name="T10" fmla="*/ 179 w 243"/>
              <a:gd name="T11" fmla="*/ 64 h 238"/>
              <a:gd name="T12" fmla="*/ 162 w 243"/>
              <a:gd name="T13" fmla="*/ 54 h 238"/>
              <a:gd name="T14" fmla="*/ 154 w 243"/>
              <a:gd name="T15" fmla="*/ 42 h 238"/>
              <a:gd name="T16" fmla="*/ 140 w 243"/>
              <a:gd name="T17" fmla="*/ 53 h 238"/>
              <a:gd name="T18" fmla="*/ 142 w 243"/>
              <a:gd name="T19" fmla="*/ 35 h 238"/>
              <a:gd name="T20" fmla="*/ 128 w 243"/>
              <a:gd name="T21" fmla="*/ 35 h 238"/>
              <a:gd name="T22" fmla="*/ 110 w 243"/>
              <a:gd name="T23" fmla="*/ 25 h 238"/>
              <a:gd name="T24" fmla="*/ 102 w 243"/>
              <a:gd name="T25" fmla="*/ 13 h 238"/>
              <a:gd name="T26" fmla="*/ 101 w 243"/>
              <a:gd name="T27" fmla="*/ 22 h 238"/>
              <a:gd name="T28" fmla="*/ 208 w 243"/>
              <a:gd name="T29" fmla="*/ 128 h 238"/>
              <a:gd name="T30" fmla="*/ 206 w 243"/>
              <a:gd name="T31" fmla="*/ 132 h 238"/>
              <a:gd name="T32" fmla="*/ 101 w 243"/>
              <a:gd name="T33" fmla="*/ 74 h 238"/>
              <a:gd name="T34" fmla="*/ 196 w 243"/>
              <a:gd name="T35" fmla="*/ 149 h 238"/>
              <a:gd name="T36" fmla="*/ 194 w 243"/>
              <a:gd name="T37" fmla="*/ 153 h 238"/>
              <a:gd name="T38" fmla="*/ 101 w 243"/>
              <a:gd name="T39" fmla="*/ 101 h 238"/>
              <a:gd name="T40" fmla="*/ 185 w 243"/>
              <a:gd name="T41" fmla="*/ 170 h 238"/>
              <a:gd name="T42" fmla="*/ 182 w 243"/>
              <a:gd name="T43" fmla="*/ 174 h 238"/>
              <a:gd name="T44" fmla="*/ 101 w 243"/>
              <a:gd name="T45" fmla="*/ 129 h 238"/>
              <a:gd name="T46" fmla="*/ 173 w 243"/>
              <a:gd name="T47" fmla="*/ 191 h 238"/>
              <a:gd name="T48" fmla="*/ 171 w 243"/>
              <a:gd name="T49" fmla="*/ 195 h 238"/>
              <a:gd name="T50" fmla="*/ 101 w 243"/>
              <a:gd name="T51" fmla="*/ 156 h 238"/>
              <a:gd name="T52" fmla="*/ 138 w 243"/>
              <a:gd name="T53" fmla="*/ 231 h 238"/>
              <a:gd name="T54" fmla="*/ 243 w 243"/>
              <a:gd name="T55" fmla="*/ 91 h 238"/>
              <a:gd name="T56" fmla="*/ 101 w 243"/>
              <a:gd name="T57" fmla="*/ 22 h 238"/>
              <a:gd name="T58" fmla="*/ 85 w 243"/>
              <a:gd name="T59" fmla="*/ 11 h 238"/>
              <a:gd name="T60" fmla="*/ 78 w 243"/>
              <a:gd name="T61" fmla="*/ 0 h 238"/>
              <a:gd name="T62" fmla="*/ 15 w 243"/>
              <a:gd name="T63" fmla="*/ 163 h 238"/>
              <a:gd name="T64" fmla="*/ 101 w 243"/>
              <a:gd name="T65" fmla="*/ 156 h 238"/>
              <a:gd name="T66" fmla="*/ 27 w 243"/>
              <a:gd name="T67" fmla="*/ 113 h 238"/>
              <a:gd name="T68" fmla="*/ 101 w 243"/>
              <a:gd name="T69" fmla="*/ 151 h 238"/>
              <a:gd name="T70" fmla="*/ 40 w 243"/>
              <a:gd name="T71" fmla="*/ 95 h 238"/>
              <a:gd name="T72" fmla="*/ 42 w 243"/>
              <a:gd name="T73" fmla="*/ 91 h 238"/>
              <a:gd name="T74" fmla="*/ 101 w 243"/>
              <a:gd name="T75" fmla="*/ 101 h 238"/>
              <a:gd name="T76" fmla="*/ 51 w 243"/>
              <a:gd name="T77" fmla="*/ 71 h 238"/>
              <a:gd name="T78" fmla="*/ 101 w 243"/>
              <a:gd name="T79" fmla="*/ 96 h 238"/>
              <a:gd name="T80" fmla="*/ 63 w 243"/>
              <a:gd name="T81" fmla="*/ 53 h 238"/>
              <a:gd name="T82" fmla="*/ 65 w 243"/>
              <a:gd name="T83" fmla="*/ 49 h 238"/>
              <a:gd name="T84" fmla="*/ 101 w 243"/>
              <a:gd name="T85" fmla="*/ 22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3" h="238">
                <a:moveTo>
                  <a:pt x="232" y="85"/>
                </a:moveTo>
                <a:cubicBezTo>
                  <a:pt x="233" y="87"/>
                  <a:pt x="233" y="90"/>
                  <a:pt x="231" y="92"/>
                </a:cubicBezTo>
                <a:cubicBezTo>
                  <a:pt x="229" y="97"/>
                  <a:pt x="223" y="99"/>
                  <a:pt x="218" y="96"/>
                </a:cubicBezTo>
                <a:cubicBezTo>
                  <a:pt x="213" y="94"/>
                  <a:pt x="212" y="88"/>
                  <a:pt x="214" y="83"/>
                </a:cubicBezTo>
                <a:cubicBezTo>
                  <a:pt x="216" y="81"/>
                  <a:pt x="218" y="79"/>
                  <a:pt x="220" y="78"/>
                </a:cubicBezTo>
                <a:cubicBezTo>
                  <a:pt x="206" y="71"/>
                  <a:pt x="206" y="71"/>
                  <a:pt x="206" y="71"/>
                </a:cubicBezTo>
                <a:cubicBezTo>
                  <a:pt x="207" y="73"/>
                  <a:pt x="207" y="76"/>
                  <a:pt x="205" y="78"/>
                </a:cubicBezTo>
                <a:cubicBezTo>
                  <a:pt x="203" y="83"/>
                  <a:pt x="197" y="84"/>
                  <a:pt x="192" y="82"/>
                </a:cubicBezTo>
                <a:cubicBezTo>
                  <a:pt x="188" y="79"/>
                  <a:pt x="186" y="73"/>
                  <a:pt x="188" y="69"/>
                </a:cubicBezTo>
                <a:cubicBezTo>
                  <a:pt x="190" y="66"/>
                  <a:pt x="192" y="65"/>
                  <a:pt x="194" y="64"/>
                </a:cubicBezTo>
                <a:cubicBezTo>
                  <a:pt x="180" y="56"/>
                  <a:pt x="180" y="56"/>
                  <a:pt x="180" y="56"/>
                </a:cubicBezTo>
                <a:cubicBezTo>
                  <a:pt x="181" y="59"/>
                  <a:pt x="181" y="61"/>
                  <a:pt x="179" y="64"/>
                </a:cubicBezTo>
                <a:cubicBezTo>
                  <a:pt x="177" y="68"/>
                  <a:pt x="171" y="70"/>
                  <a:pt x="166" y="67"/>
                </a:cubicBezTo>
                <a:cubicBezTo>
                  <a:pt x="161" y="65"/>
                  <a:pt x="160" y="59"/>
                  <a:pt x="162" y="54"/>
                </a:cubicBezTo>
                <a:cubicBezTo>
                  <a:pt x="164" y="52"/>
                  <a:pt x="166" y="50"/>
                  <a:pt x="168" y="50"/>
                </a:cubicBezTo>
                <a:cubicBezTo>
                  <a:pt x="154" y="42"/>
                  <a:pt x="154" y="42"/>
                  <a:pt x="154" y="42"/>
                </a:cubicBezTo>
                <a:cubicBezTo>
                  <a:pt x="155" y="44"/>
                  <a:pt x="155" y="47"/>
                  <a:pt x="153" y="49"/>
                </a:cubicBezTo>
                <a:cubicBezTo>
                  <a:pt x="151" y="54"/>
                  <a:pt x="145" y="56"/>
                  <a:pt x="140" y="53"/>
                </a:cubicBezTo>
                <a:cubicBezTo>
                  <a:pt x="136" y="50"/>
                  <a:pt x="134" y="45"/>
                  <a:pt x="136" y="40"/>
                </a:cubicBezTo>
                <a:cubicBezTo>
                  <a:pt x="138" y="37"/>
                  <a:pt x="140" y="36"/>
                  <a:pt x="142" y="35"/>
                </a:cubicBezTo>
                <a:cubicBezTo>
                  <a:pt x="128" y="28"/>
                  <a:pt x="128" y="28"/>
                  <a:pt x="128" y="28"/>
                </a:cubicBezTo>
                <a:cubicBezTo>
                  <a:pt x="129" y="30"/>
                  <a:pt x="129" y="33"/>
                  <a:pt x="128" y="35"/>
                </a:cubicBezTo>
                <a:cubicBezTo>
                  <a:pt x="125" y="40"/>
                  <a:pt x="119" y="41"/>
                  <a:pt x="114" y="39"/>
                </a:cubicBezTo>
                <a:cubicBezTo>
                  <a:pt x="110" y="36"/>
                  <a:pt x="108" y="30"/>
                  <a:pt x="110" y="25"/>
                </a:cubicBezTo>
                <a:cubicBezTo>
                  <a:pt x="112" y="23"/>
                  <a:pt x="114" y="22"/>
                  <a:pt x="116" y="21"/>
                </a:cubicBezTo>
                <a:cubicBezTo>
                  <a:pt x="102" y="13"/>
                  <a:pt x="102" y="13"/>
                  <a:pt x="102" y="13"/>
                </a:cubicBezTo>
                <a:cubicBezTo>
                  <a:pt x="103" y="16"/>
                  <a:pt x="103" y="18"/>
                  <a:pt x="102" y="21"/>
                </a:cubicBezTo>
                <a:cubicBezTo>
                  <a:pt x="101" y="21"/>
                  <a:pt x="101" y="22"/>
                  <a:pt x="101" y="22"/>
                </a:cubicBezTo>
                <a:cubicBezTo>
                  <a:pt x="101" y="69"/>
                  <a:pt x="101" y="69"/>
                  <a:pt x="101" y="69"/>
                </a:cubicBezTo>
                <a:cubicBezTo>
                  <a:pt x="208" y="128"/>
                  <a:pt x="208" y="128"/>
                  <a:pt x="208" y="128"/>
                </a:cubicBezTo>
                <a:cubicBezTo>
                  <a:pt x="209" y="129"/>
                  <a:pt x="209" y="130"/>
                  <a:pt x="209" y="131"/>
                </a:cubicBezTo>
                <a:cubicBezTo>
                  <a:pt x="208" y="132"/>
                  <a:pt x="207" y="133"/>
                  <a:pt x="206" y="132"/>
                </a:cubicBezTo>
                <a:cubicBezTo>
                  <a:pt x="206" y="132"/>
                  <a:pt x="206" y="132"/>
                  <a:pt x="206" y="132"/>
                </a:cubicBezTo>
                <a:cubicBezTo>
                  <a:pt x="101" y="74"/>
                  <a:pt x="101" y="74"/>
                  <a:pt x="101" y="74"/>
                </a:cubicBezTo>
                <a:cubicBezTo>
                  <a:pt x="101" y="96"/>
                  <a:pt x="101" y="96"/>
                  <a:pt x="101" y="96"/>
                </a:cubicBezTo>
                <a:cubicBezTo>
                  <a:pt x="196" y="149"/>
                  <a:pt x="196" y="149"/>
                  <a:pt x="196" y="149"/>
                </a:cubicBezTo>
                <a:cubicBezTo>
                  <a:pt x="197" y="150"/>
                  <a:pt x="198" y="151"/>
                  <a:pt x="197" y="152"/>
                </a:cubicBezTo>
                <a:cubicBezTo>
                  <a:pt x="197" y="153"/>
                  <a:pt x="195" y="154"/>
                  <a:pt x="194" y="153"/>
                </a:cubicBezTo>
                <a:cubicBezTo>
                  <a:pt x="194" y="153"/>
                  <a:pt x="194" y="153"/>
                  <a:pt x="194" y="153"/>
                </a:cubicBezTo>
                <a:cubicBezTo>
                  <a:pt x="101" y="101"/>
                  <a:pt x="101" y="101"/>
                  <a:pt x="101" y="101"/>
                </a:cubicBezTo>
                <a:cubicBezTo>
                  <a:pt x="101" y="124"/>
                  <a:pt x="101" y="124"/>
                  <a:pt x="101" y="124"/>
                </a:cubicBezTo>
                <a:cubicBezTo>
                  <a:pt x="185" y="170"/>
                  <a:pt x="185" y="170"/>
                  <a:pt x="185" y="170"/>
                </a:cubicBezTo>
                <a:cubicBezTo>
                  <a:pt x="186" y="171"/>
                  <a:pt x="186" y="172"/>
                  <a:pt x="186" y="173"/>
                </a:cubicBezTo>
                <a:cubicBezTo>
                  <a:pt x="185" y="174"/>
                  <a:pt x="184" y="175"/>
                  <a:pt x="182" y="174"/>
                </a:cubicBezTo>
                <a:cubicBezTo>
                  <a:pt x="182" y="174"/>
                  <a:pt x="182" y="174"/>
                  <a:pt x="182" y="174"/>
                </a:cubicBezTo>
                <a:cubicBezTo>
                  <a:pt x="101" y="129"/>
                  <a:pt x="101" y="129"/>
                  <a:pt x="101" y="129"/>
                </a:cubicBezTo>
                <a:cubicBezTo>
                  <a:pt x="101" y="151"/>
                  <a:pt x="101" y="151"/>
                  <a:pt x="101" y="151"/>
                </a:cubicBezTo>
                <a:cubicBezTo>
                  <a:pt x="173" y="191"/>
                  <a:pt x="173" y="191"/>
                  <a:pt x="173" y="191"/>
                </a:cubicBezTo>
                <a:cubicBezTo>
                  <a:pt x="174" y="192"/>
                  <a:pt x="174" y="193"/>
                  <a:pt x="174" y="194"/>
                </a:cubicBezTo>
                <a:cubicBezTo>
                  <a:pt x="173" y="196"/>
                  <a:pt x="172" y="196"/>
                  <a:pt x="171" y="195"/>
                </a:cubicBezTo>
                <a:cubicBezTo>
                  <a:pt x="171" y="195"/>
                  <a:pt x="171" y="195"/>
                  <a:pt x="171" y="195"/>
                </a:cubicBezTo>
                <a:cubicBezTo>
                  <a:pt x="101" y="156"/>
                  <a:pt x="101" y="156"/>
                  <a:pt x="101" y="156"/>
                </a:cubicBezTo>
                <a:cubicBezTo>
                  <a:pt x="101" y="210"/>
                  <a:pt x="101" y="210"/>
                  <a:pt x="101" y="210"/>
                </a:cubicBezTo>
                <a:cubicBezTo>
                  <a:pt x="138" y="231"/>
                  <a:pt x="138" y="231"/>
                  <a:pt x="138" y="231"/>
                </a:cubicBezTo>
                <a:cubicBezTo>
                  <a:pt x="150" y="238"/>
                  <a:pt x="164" y="233"/>
                  <a:pt x="171" y="222"/>
                </a:cubicBezTo>
                <a:cubicBezTo>
                  <a:pt x="243" y="91"/>
                  <a:pt x="243" y="91"/>
                  <a:pt x="243" y="91"/>
                </a:cubicBezTo>
                <a:lnTo>
                  <a:pt x="232" y="85"/>
                </a:lnTo>
                <a:close/>
                <a:moveTo>
                  <a:pt x="101" y="22"/>
                </a:moveTo>
                <a:cubicBezTo>
                  <a:pt x="98" y="26"/>
                  <a:pt x="93" y="27"/>
                  <a:pt x="88" y="24"/>
                </a:cubicBezTo>
                <a:cubicBezTo>
                  <a:pt x="84" y="22"/>
                  <a:pt x="82" y="16"/>
                  <a:pt x="85" y="11"/>
                </a:cubicBezTo>
                <a:cubicBezTo>
                  <a:pt x="86" y="9"/>
                  <a:pt x="88" y="7"/>
                  <a:pt x="90" y="6"/>
                </a:cubicBezTo>
                <a:cubicBezTo>
                  <a:pt x="78" y="0"/>
                  <a:pt x="78" y="0"/>
                  <a:pt x="78" y="0"/>
                </a:cubicBezTo>
                <a:cubicBezTo>
                  <a:pt x="6" y="130"/>
                  <a:pt x="6" y="130"/>
                  <a:pt x="6" y="130"/>
                </a:cubicBezTo>
                <a:cubicBezTo>
                  <a:pt x="0" y="142"/>
                  <a:pt x="4" y="157"/>
                  <a:pt x="15" y="163"/>
                </a:cubicBezTo>
                <a:cubicBezTo>
                  <a:pt x="101" y="210"/>
                  <a:pt x="101" y="210"/>
                  <a:pt x="101" y="210"/>
                </a:cubicBezTo>
                <a:cubicBezTo>
                  <a:pt x="101" y="156"/>
                  <a:pt x="101" y="156"/>
                  <a:pt x="101" y="156"/>
                </a:cubicBezTo>
                <a:cubicBezTo>
                  <a:pt x="28" y="116"/>
                  <a:pt x="28" y="116"/>
                  <a:pt x="28" y="116"/>
                </a:cubicBezTo>
                <a:cubicBezTo>
                  <a:pt x="27" y="116"/>
                  <a:pt x="27" y="114"/>
                  <a:pt x="27" y="113"/>
                </a:cubicBezTo>
                <a:cubicBezTo>
                  <a:pt x="28" y="112"/>
                  <a:pt x="29" y="112"/>
                  <a:pt x="30" y="112"/>
                </a:cubicBezTo>
                <a:cubicBezTo>
                  <a:pt x="101" y="151"/>
                  <a:pt x="101" y="151"/>
                  <a:pt x="101" y="151"/>
                </a:cubicBezTo>
                <a:cubicBezTo>
                  <a:pt x="101" y="129"/>
                  <a:pt x="101" y="129"/>
                  <a:pt x="101" y="129"/>
                </a:cubicBezTo>
                <a:cubicBezTo>
                  <a:pt x="40" y="95"/>
                  <a:pt x="40" y="95"/>
                  <a:pt x="40" y="95"/>
                </a:cubicBezTo>
                <a:cubicBezTo>
                  <a:pt x="39" y="95"/>
                  <a:pt x="38" y="93"/>
                  <a:pt x="39" y="92"/>
                </a:cubicBezTo>
                <a:cubicBezTo>
                  <a:pt x="40" y="91"/>
                  <a:pt x="41" y="91"/>
                  <a:pt x="42" y="91"/>
                </a:cubicBezTo>
                <a:cubicBezTo>
                  <a:pt x="101" y="124"/>
                  <a:pt x="101" y="124"/>
                  <a:pt x="101" y="124"/>
                </a:cubicBezTo>
                <a:cubicBezTo>
                  <a:pt x="101" y="101"/>
                  <a:pt x="101" y="101"/>
                  <a:pt x="101" y="101"/>
                </a:cubicBezTo>
                <a:cubicBezTo>
                  <a:pt x="51" y="74"/>
                  <a:pt x="51" y="74"/>
                  <a:pt x="51" y="74"/>
                </a:cubicBezTo>
                <a:cubicBezTo>
                  <a:pt x="50" y="74"/>
                  <a:pt x="50" y="72"/>
                  <a:pt x="51" y="71"/>
                </a:cubicBezTo>
                <a:cubicBezTo>
                  <a:pt x="51" y="70"/>
                  <a:pt x="53" y="70"/>
                  <a:pt x="54" y="70"/>
                </a:cubicBezTo>
                <a:cubicBezTo>
                  <a:pt x="101" y="96"/>
                  <a:pt x="101" y="96"/>
                  <a:pt x="101" y="96"/>
                </a:cubicBezTo>
                <a:cubicBezTo>
                  <a:pt x="101" y="74"/>
                  <a:pt x="101" y="74"/>
                  <a:pt x="101" y="74"/>
                </a:cubicBezTo>
                <a:cubicBezTo>
                  <a:pt x="63" y="53"/>
                  <a:pt x="63" y="53"/>
                  <a:pt x="63" y="53"/>
                </a:cubicBezTo>
                <a:cubicBezTo>
                  <a:pt x="62" y="53"/>
                  <a:pt x="62" y="51"/>
                  <a:pt x="62" y="50"/>
                </a:cubicBezTo>
                <a:cubicBezTo>
                  <a:pt x="63" y="49"/>
                  <a:pt x="64" y="49"/>
                  <a:pt x="65" y="49"/>
                </a:cubicBezTo>
                <a:cubicBezTo>
                  <a:pt x="101" y="69"/>
                  <a:pt x="101" y="69"/>
                  <a:pt x="101" y="69"/>
                </a:cubicBezTo>
                <a:lnTo>
                  <a:pt x="101" y="22"/>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4" name="椭圆 23"/>
          <p:cNvSpPr/>
          <p:nvPr/>
        </p:nvSpPr>
        <p:spPr>
          <a:xfrm>
            <a:off x="215354" y="2357436"/>
            <a:ext cx="1109345" cy="1052830"/>
          </a:xfrm>
          <a:prstGeom prst="ellipse">
            <a:avLst/>
          </a:prstGeom>
          <a:noFill/>
          <a:ln w="38100" cmpd="sng">
            <a:solidFill>
              <a:srgbClr val="FF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p>
            <a:pPr marL="0" marR="0" lvl="0" indent="0" algn="ctr" defTabSz="685800" rtl="0" eaLnBrk="1" fontAlgn="auto" latinLnBrk="0" hangingPunct="1">
              <a:lnSpc>
                <a:spcPct val="100000"/>
              </a:lnSpc>
              <a:spcBef>
                <a:spcPts val="0"/>
              </a:spcBef>
              <a:spcAft>
                <a:spcPts val="0"/>
              </a:spcAft>
              <a:buClrTx/>
              <a:buSzTx/>
              <a:buFontTx/>
              <a:buNone/>
              <a:defRPr/>
            </a:pPr>
            <a:r>
              <a:rPr kumimoji="0" lang="zh-CN" altLang="en-US" sz="1600" b="1"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sym typeface="+mn-ea"/>
              </a:rPr>
              <a:t>小规模纳税人</a:t>
            </a:r>
            <a:endParaRPr kumimoji="0" lang="zh-CN" altLang="en-US" sz="1600" b="1"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sym typeface="+mn-ea"/>
            </a:endParaRPr>
          </a:p>
        </p:txBody>
      </p:sp>
      <p:sp>
        <p:nvSpPr>
          <p:cNvPr id="25" name="流程图: 可选过程 24"/>
          <p:cNvSpPr/>
          <p:nvPr/>
        </p:nvSpPr>
        <p:spPr>
          <a:xfrm>
            <a:off x="2077634" y="2134699"/>
            <a:ext cx="2836545" cy="1506220"/>
          </a:xfrm>
          <a:prstGeom prst="flowChartAlternateProcess">
            <a:avLst/>
          </a:prstGeom>
          <a:noFill/>
          <a:ln w="38100" cmpd="sng">
            <a:solidFill>
              <a:srgbClr val="FF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p>
            <a:pPr marL="0" marR="0" lvl="0" indent="0" algn="ctr" defTabSz="685800" rtl="0" eaLnBrk="1" fontAlgn="auto" latinLnBrk="0" hangingPunct="1">
              <a:lnSpc>
                <a:spcPct val="100000"/>
              </a:lnSpc>
              <a:spcBef>
                <a:spcPts val="0"/>
              </a:spcBef>
              <a:spcAft>
                <a:spcPts val="0"/>
              </a:spcAft>
              <a:buClrTx/>
              <a:buSzTx/>
              <a:buFontTx/>
              <a:buNone/>
              <a:defRPr/>
            </a:pPr>
            <a:r>
              <a:rPr kumimoji="0" lang="zh-CN" altLang="en-US" sz="1600" b="1" i="0" u="none" strike="noStrike" kern="1200" cap="none" spc="0" normalizeH="0" baseline="0" noProof="0">
                <a:ln>
                  <a:noFill/>
                </a:ln>
                <a:solidFill>
                  <a:prstClr val="black"/>
                </a:solidFill>
                <a:effectLst/>
                <a:uLnTx/>
                <a:uFillTx/>
                <a:latin typeface="微软雅黑" panose="020B0503020204020204" pitchFamily="34" charset="-122"/>
                <a:ea typeface="微软雅黑" panose="020B0503020204020204" pitchFamily="34" charset="-122"/>
                <a:cs typeface="+mn-cs"/>
                <a:sym typeface="+mn-ea"/>
              </a:rPr>
              <a:t>合计月（季）销售额超过10（</a:t>
            </a:r>
            <a:r>
              <a:rPr kumimoji="0" lang="en-US" altLang="zh-CN" sz="1600" b="1" i="0" u="none" strike="noStrike" kern="1200" cap="none" spc="0" normalizeH="0" baseline="0" noProof="0">
                <a:ln>
                  <a:noFill/>
                </a:ln>
                <a:solidFill>
                  <a:prstClr val="black"/>
                </a:solidFill>
                <a:effectLst/>
                <a:uLnTx/>
                <a:uFillTx/>
                <a:latin typeface="微软雅黑" panose="020B0503020204020204" pitchFamily="34" charset="-122"/>
                <a:ea typeface="微软雅黑" panose="020B0503020204020204" pitchFamily="34" charset="-122"/>
                <a:cs typeface="+mn-cs"/>
                <a:sym typeface="+mn-ea"/>
              </a:rPr>
              <a:t>30</a:t>
            </a:r>
            <a:r>
              <a:rPr kumimoji="0" lang="zh-CN" altLang="en-US" sz="1600" b="1" i="0" u="none" strike="noStrike" kern="1200" cap="none" spc="0" normalizeH="0" baseline="0" noProof="0">
                <a:ln>
                  <a:noFill/>
                </a:ln>
                <a:solidFill>
                  <a:prstClr val="black"/>
                </a:solidFill>
                <a:effectLst/>
                <a:uLnTx/>
                <a:uFillTx/>
                <a:latin typeface="微软雅黑" panose="020B0503020204020204" pitchFamily="34" charset="-122"/>
                <a:ea typeface="微软雅黑" panose="020B0503020204020204" pitchFamily="34" charset="-122"/>
                <a:cs typeface="+mn-cs"/>
                <a:sym typeface="+mn-ea"/>
              </a:rPr>
              <a:t>）万元，但扣除本期发生的销售不动产的销售额后未超过10（</a:t>
            </a:r>
            <a:r>
              <a:rPr kumimoji="0" lang="en-US" altLang="zh-CN" sz="1600" b="1" i="0" u="none" strike="noStrike" kern="1200" cap="none" spc="0" normalizeH="0" baseline="0" noProof="0">
                <a:ln>
                  <a:noFill/>
                </a:ln>
                <a:solidFill>
                  <a:prstClr val="black"/>
                </a:solidFill>
                <a:effectLst/>
                <a:uLnTx/>
                <a:uFillTx/>
                <a:latin typeface="微软雅黑" panose="020B0503020204020204" pitchFamily="34" charset="-122"/>
                <a:ea typeface="微软雅黑" panose="020B0503020204020204" pitchFamily="34" charset="-122"/>
                <a:cs typeface="+mn-cs"/>
                <a:sym typeface="+mn-ea"/>
              </a:rPr>
              <a:t>30</a:t>
            </a:r>
            <a:r>
              <a:rPr kumimoji="0" lang="zh-CN" altLang="en-US" sz="1600" b="1" i="0" u="none" strike="noStrike" kern="1200" cap="none" spc="0" normalizeH="0" baseline="0" noProof="0">
                <a:ln>
                  <a:noFill/>
                </a:ln>
                <a:solidFill>
                  <a:prstClr val="black"/>
                </a:solidFill>
                <a:effectLst/>
                <a:uLnTx/>
                <a:uFillTx/>
                <a:latin typeface="微软雅黑" panose="020B0503020204020204" pitchFamily="34" charset="-122"/>
                <a:ea typeface="微软雅黑" panose="020B0503020204020204" pitchFamily="34" charset="-122"/>
                <a:cs typeface="+mn-cs"/>
                <a:sym typeface="+mn-ea"/>
              </a:rPr>
              <a:t>）万元的</a:t>
            </a:r>
            <a:endParaRPr kumimoji="0" lang="zh-CN" altLang="en-US" sz="1600" b="1" i="0" u="none" strike="noStrike" kern="1200" cap="none" spc="0" normalizeH="0" baseline="0" noProof="0">
              <a:ln>
                <a:noFill/>
              </a:ln>
              <a:solidFill>
                <a:prstClr val="black"/>
              </a:solidFill>
              <a:effectLst/>
              <a:uLnTx/>
              <a:uFillTx/>
              <a:latin typeface="微软雅黑" panose="020B0503020204020204" pitchFamily="34" charset="-122"/>
              <a:ea typeface="微软雅黑" panose="020B0503020204020204" pitchFamily="34" charset="-122"/>
              <a:cs typeface="+mn-cs"/>
              <a:sym typeface="+mn-ea"/>
            </a:endParaRPr>
          </a:p>
        </p:txBody>
      </p:sp>
      <p:cxnSp>
        <p:nvCxnSpPr>
          <p:cNvPr id="26" name="肘形连接符 25"/>
          <p:cNvCxnSpPr>
            <a:stCxn id="24" idx="6"/>
            <a:endCxn id="25" idx="1"/>
          </p:cNvCxnSpPr>
          <p:nvPr/>
        </p:nvCxnSpPr>
        <p:spPr>
          <a:xfrm>
            <a:off x="1324699" y="2883851"/>
            <a:ext cx="752935" cy="3958"/>
          </a:xfrm>
          <a:prstGeom prst="bentConnector3">
            <a:avLst>
              <a:gd name="adj1" fmla="val 50000"/>
            </a:avLst>
          </a:prstGeom>
          <a:ln w="3175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27" name="椭圆 26"/>
          <p:cNvSpPr/>
          <p:nvPr/>
        </p:nvSpPr>
        <p:spPr>
          <a:xfrm>
            <a:off x="7786710" y="1285866"/>
            <a:ext cx="1109345" cy="1052830"/>
          </a:xfrm>
          <a:prstGeom prst="ellipse">
            <a:avLst/>
          </a:prstGeom>
          <a:noFill/>
          <a:ln w="38100" cmpd="sng">
            <a:solidFill>
              <a:srgbClr val="FF0000"/>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p>
            <a:pPr marL="0" marR="0" lvl="0" indent="0" algn="ctr" defTabSz="685800" rtl="0" eaLnBrk="1" fontAlgn="auto" latinLnBrk="0" hangingPunct="1">
              <a:lnSpc>
                <a:spcPct val="100000"/>
              </a:lnSpc>
              <a:spcBef>
                <a:spcPts val="0"/>
              </a:spcBef>
              <a:spcAft>
                <a:spcPts val="0"/>
              </a:spcAft>
              <a:buClrTx/>
              <a:buSzTx/>
              <a:buFontTx/>
              <a:buNone/>
              <a:defRPr/>
            </a:pPr>
            <a:r>
              <a:rPr kumimoji="0" lang="zh-CN" altLang="en-US" sz="1600" b="1"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sym typeface="+mn-ea"/>
              </a:rPr>
              <a:t>增</a:t>
            </a:r>
            <a:endParaRPr kumimoji="0" lang="zh-CN" altLang="en-US" sz="1600" b="1"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sym typeface="+mn-ea"/>
            </a:endParaRPr>
          </a:p>
          <a:p>
            <a:pPr marL="0" marR="0" lvl="0" indent="0" algn="ctr" defTabSz="685800" rtl="0" eaLnBrk="1" fontAlgn="auto" latinLnBrk="0" hangingPunct="1">
              <a:lnSpc>
                <a:spcPct val="100000"/>
              </a:lnSpc>
              <a:spcBef>
                <a:spcPts val="0"/>
              </a:spcBef>
              <a:spcAft>
                <a:spcPts val="0"/>
              </a:spcAft>
              <a:buClrTx/>
              <a:buSzTx/>
              <a:buFontTx/>
              <a:buNone/>
              <a:defRPr/>
            </a:pPr>
            <a:r>
              <a:rPr kumimoji="0" lang="zh-CN" altLang="en-US" sz="1600" b="1"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sym typeface="+mn-ea"/>
              </a:rPr>
              <a:t>值</a:t>
            </a:r>
            <a:endParaRPr kumimoji="0" lang="zh-CN" altLang="en-US" sz="1600" b="1"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sym typeface="+mn-ea"/>
            </a:endParaRPr>
          </a:p>
          <a:p>
            <a:pPr marL="0" marR="0" lvl="0" indent="0" algn="ctr" defTabSz="685800" rtl="0" eaLnBrk="1" fontAlgn="auto" latinLnBrk="0" hangingPunct="1">
              <a:lnSpc>
                <a:spcPct val="100000"/>
              </a:lnSpc>
              <a:spcBef>
                <a:spcPts val="0"/>
              </a:spcBef>
              <a:spcAft>
                <a:spcPts val="0"/>
              </a:spcAft>
              <a:buClrTx/>
              <a:buSzTx/>
              <a:buFontTx/>
              <a:buNone/>
              <a:defRPr/>
            </a:pPr>
            <a:r>
              <a:rPr kumimoji="0" lang="zh-CN" altLang="en-US" sz="1600" b="1"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sym typeface="+mn-ea"/>
              </a:rPr>
              <a:t>税</a:t>
            </a:r>
            <a:endParaRPr kumimoji="0" lang="zh-CN" altLang="en-US" sz="1600" b="1"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sym typeface="+mn-ea"/>
            </a:endParaRPr>
          </a:p>
        </p:txBody>
      </p:sp>
      <p:sp>
        <p:nvSpPr>
          <p:cNvPr id="30" name="椭圆 29"/>
          <p:cNvSpPr/>
          <p:nvPr/>
        </p:nvSpPr>
        <p:spPr>
          <a:xfrm>
            <a:off x="7858148" y="2928940"/>
            <a:ext cx="1109345" cy="1052830"/>
          </a:xfrm>
          <a:prstGeom prst="ellipse">
            <a:avLst/>
          </a:prstGeom>
          <a:noFill/>
          <a:ln w="38100" cmpd="sng">
            <a:solidFill>
              <a:srgbClr val="FF0000"/>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p>
            <a:pPr marL="0" marR="0" lvl="0" indent="0" algn="ctr" defTabSz="685800" rtl="0" eaLnBrk="1" fontAlgn="auto" latinLnBrk="0" hangingPunct="1">
              <a:lnSpc>
                <a:spcPct val="100000"/>
              </a:lnSpc>
              <a:spcBef>
                <a:spcPts val="0"/>
              </a:spcBef>
              <a:spcAft>
                <a:spcPts val="0"/>
              </a:spcAft>
              <a:buClrTx/>
              <a:buSzTx/>
              <a:buFontTx/>
              <a:buNone/>
              <a:defRPr/>
            </a:pPr>
            <a:r>
              <a:rPr kumimoji="0" lang="zh-CN" altLang="en-US" sz="1600" b="1" i="0" u="none" strike="noStrike" kern="1200" cap="none" spc="0" normalizeH="0" baseline="0" noProof="0">
                <a:ln>
                  <a:noFill/>
                </a:ln>
                <a:solidFill>
                  <a:prstClr val="black"/>
                </a:solidFill>
                <a:effectLst/>
                <a:uLnTx/>
                <a:uFillTx/>
                <a:latin typeface="微软雅黑" panose="020B0503020204020204" pitchFamily="34" charset="-122"/>
                <a:ea typeface="微软雅黑" panose="020B0503020204020204" pitchFamily="34" charset="-122"/>
                <a:cs typeface="+mn-cs"/>
                <a:sym typeface="+mn-ea"/>
              </a:rPr>
              <a:t>征</a:t>
            </a:r>
            <a:endParaRPr kumimoji="0" lang="zh-CN" altLang="en-US" sz="1600" b="1" i="0" u="none" strike="noStrike" kern="1200" cap="none" spc="0" normalizeH="0" baseline="0" noProof="0">
              <a:ln>
                <a:noFill/>
              </a:ln>
              <a:solidFill>
                <a:prstClr val="black"/>
              </a:solidFill>
              <a:effectLst/>
              <a:uLnTx/>
              <a:uFillTx/>
              <a:latin typeface="微软雅黑" panose="020B0503020204020204" pitchFamily="34" charset="-122"/>
              <a:ea typeface="微软雅黑" panose="020B0503020204020204" pitchFamily="34" charset="-122"/>
              <a:cs typeface="+mn-cs"/>
              <a:sym typeface="+mn-ea"/>
            </a:endParaRPr>
          </a:p>
          <a:p>
            <a:pPr marL="0" marR="0" lvl="0" indent="0" algn="ctr" defTabSz="685800" rtl="0" eaLnBrk="1" fontAlgn="auto" latinLnBrk="0" hangingPunct="1">
              <a:lnSpc>
                <a:spcPct val="100000"/>
              </a:lnSpc>
              <a:spcBef>
                <a:spcPts val="0"/>
              </a:spcBef>
              <a:spcAft>
                <a:spcPts val="0"/>
              </a:spcAft>
              <a:buClrTx/>
              <a:buSzTx/>
              <a:buFontTx/>
              <a:buNone/>
              <a:defRPr/>
            </a:pPr>
            <a:r>
              <a:rPr kumimoji="0" lang="zh-CN" altLang="en-US" sz="1600" b="1" i="0" u="none" strike="noStrike" kern="1200" cap="none" spc="0" normalizeH="0" baseline="0" noProof="0">
                <a:ln>
                  <a:noFill/>
                </a:ln>
                <a:solidFill>
                  <a:prstClr val="black"/>
                </a:solidFill>
                <a:effectLst/>
                <a:uLnTx/>
                <a:uFillTx/>
                <a:latin typeface="微软雅黑" panose="020B0503020204020204" pitchFamily="34" charset="-122"/>
                <a:ea typeface="微软雅黑" panose="020B0503020204020204" pitchFamily="34" charset="-122"/>
                <a:cs typeface="+mn-cs"/>
                <a:sym typeface="+mn-ea"/>
              </a:rPr>
              <a:t>收</a:t>
            </a:r>
            <a:endParaRPr kumimoji="0" lang="zh-CN" altLang="en-US" sz="1600" b="1" i="0" u="none" strike="noStrike" kern="1200" cap="none" spc="0" normalizeH="0" baseline="0" noProof="0">
              <a:ln>
                <a:noFill/>
              </a:ln>
              <a:solidFill>
                <a:prstClr val="black"/>
              </a:solidFill>
              <a:effectLst/>
              <a:uLnTx/>
              <a:uFillTx/>
              <a:latin typeface="微软雅黑" panose="020B0503020204020204" pitchFamily="34" charset="-122"/>
              <a:ea typeface="微软雅黑" panose="020B0503020204020204" pitchFamily="34" charset="-122"/>
              <a:cs typeface="+mn-cs"/>
              <a:sym typeface="+mn-ea"/>
            </a:endParaRPr>
          </a:p>
          <a:p>
            <a:pPr marL="0" marR="0" lvl="0" indent="0" algn="ctr" defTabSz="685800" rtl="0" eaLnBrk="1" fontAlgn="auto" latinLnBrk="0" hangingPunct="1">
              <a:lnSpc>
                <a:spcPct val="100000"/>
              </a:lnSpc>
              <a:spcBef>
                <a:spcPts val="0"/>
              </a:spcBef>
              <a:spcAft>
                <a:spcPts val="0"/>
              </a:spcAft>
              <a:buClrTx/>
              <a:buSzTx/>
              <a:buFontTx/>
              <a:buNone/>
              <a:defRPr/>
            </a:pPr>
            <a:r>
              <a:rPr kumimoji="0" lang="zh-CN" altLang="en-US" sz="1600" b="1" i="0" u="none" strike="noStrike" kern="1200" cap="none" spc="0" normalizeH="0" baseline="0" noProof="0">
                <a:ln>
                  <a:noFill/>
                </a:ln>
                <a:solidFill>
                  <a:prstClr val="black"/>
                </a:solidFill>
                <a:effectLst/>
                <a:uLnTx/>
                <a:uFillTx/>
                <a:latin typeface="微软雅黑" panose="020B0503020204020204" pitchFamily="34" charset="-122"/>
                <a:ea typeface="微软雅黑" panose="020B0503020204020204" pitchFamily="34" charset="-122"/>
                <a:cs typeface="+mn-cs"/>
                <a:sym typeface="+mn-ea"/>
              </a:rPr>
              <a:t>率</a:t>
            </a:r>
            <a:endParaRPr kumimoji="0" lang="zh-CN" altLang="en-US" sz="1600" b="1" i="0" u="none" strike="noStrike" kern="1200" cap="none" spc="0" normalizeH="0" baseline="0" noProof="0">
              <a:ln>
                <a:noFill/>
              </a:ln>
              <a:solidFill>
                <a:prstClr val="black"/>
              </a:solidFill>
              <a:effectLst/>
              <a:uLnTx/>
              <a:uFillTx/>
              <a:latin typeface="微软雅黑" panose="020B0503020204020204" pitchFamily="34" charset="-122"/>
              <a:ea typeface="微软雅黑" panose="020B0503020204020204" pitchFamily="34" charset="-122"/>
              <a:cs typeface="+mn-cs"/>
              <a:sym typeface="+mn-ea"/>
            </a:endParaRPr>
          </a:p>
        </p:txBody>
      </p:sp>
      <p:sp>
        <p:nvSpPr>
          <p:cNvPr id="36" name="乘号 35"/>
          <p:cNvSpPr/>
          <p:nvPr/>
        </p:nvSpPr>
        <p:spPr>
          <a:xfrm>
            <a:off x="7358082" y="1285856"/>
            <a:ext cx="2000264" cy="1071580"/>
          </a:xfrm>
          <a:prstGeom prst="mathMultiply">
            <a:avLst/>
          </a:prstGeom>
          <a:solidFill>
            <a:srgbClr val="FF0000">
              <a:alpha val="85000"/>
            </a:srgb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685800"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
        <p:nvSpPr>
          <p:cNvPr id="137" name="圆角矩形 20"/>
          <p:cNvSpPr/>
          <p:nvPr/>
        </p:nvSpPr>
        <p:spPr>
          <a:xfrm>
            <a:off x="414668" y="4304079"/>
            <a:ext cx="2915565" cy="360423"/>
          </a:xfrm>
          <a:prstGeom prst="roundRect">
            <a:avLst>
              <a:gd name="adj" fmla="val 50000"/>
            </a:avLst>
          </a:prstGeom>
          <a:solidFill>
            <a:srgbClr val="C1000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
        <p:nvSpPr>
          <p:cNvPr id="138" name="椭圆 137"/>
          <p:cNvSpPr/>
          <p:nvPr/>
        </p:nvSpPr>
        <p:spPr>
          <a:xfrm>
            <a:off x="198700" y="4268321"/>
            <a:ext cx="431936" cy="431936"/>
          </a:xfrm>
          <a:prstGeom prst="ellipse">
            <a:avLst/>
          </a:prstGeom>
          <a:solidFill>
            <a:srgbClr val="C10001"/>
          </a:solidFill>
          <a:ln w="57150" cap="flat" cmpd="sng" algn="ctr">
            <a:solidFill>
              <a:sysClr val="window" lastClr="FFFFFF"/>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
        <p:nvSpPr>
          <p:cNvPr id="139" name="标题 4"/>
          <p:cNvSpPr txBox="1"/>
          <p:nvPr/>
        </p:nvSpPr>
        <p:spPr>
          <a:xfrm>
            <a:off x="684628" y="4323401"/>
            <a:ext cx="2699597" cy="355021"/>
          </a:xfrm>
          <a:prstGeom prst="rect">
            <a:avLst/>
          </a:prstGeom>
        </p:spPr>
        <p:txBody>
          <a:bodyPr vert="horz" lIns="68562" tIns="34281" rIns="68562" bIns="34281"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pPr>
            <a:r>
              <a:rPr lang="zh-CN" altLang="en-US" sz="1800" b="1" dirty="0">
                <a:solidFill>
                  <a:srgbClr val="FFFFFF"/>
                </a:solidFill>
                <a:latin typeface="Century Schoolbook" panose="02040604050505020304"/>
                <a:ea typeface="微软雅黑" panose="020B0503020204020204" pitchFamily="34" charset="-122"/>
                <a:sym typeface="Arial" panose="020B0604020202020204" pitchFamily="34" charset="0"/>
              </a:rPr>
              <a:t>免税范围</a:t>
            </a:r>
            <a:endParaRPr lang="en-US" altLang="zh-CN" sz="1800" b="1" dirty="0">
              <a:solidFill>
                <a:srgbClr val="FFFFFF"/>
              </a:solidFill>
              <a:latin typeface="Century Schoolbook" panose="02040604050505020304"/>
              <a:ea typeface="微软雅黑" panose="020B0503020204020204" pitchFamily="34" charset="-122"/>
              <a:sym typeface="Arial" panose="020B0604020202020204" pitchFamily="34" charset="0"/>
            </a:endParaRPr>
          </a:p>
        </p:txBody>
      </p:sp>
      <p:sp>
        <p:nvSpPr>
          <p:cNvPr id="140" name="右箭头 24"/>
          <p:cNvSpPr/>
          <p:nvPr/>
        </p:nvSpPr>
        <p:spPr>
          <a:xfrm>
            <a:off x="2952289" y="4403914"/>
            <a:ext cx="215968" cy="141755"/>
          </a:xfrm>
          <a:prstGeom prst="rightArrow">
            <a:avLst/>
          </a:prstGeom>
          <a:solidFill>
            <a:sysClr val="window" lastClr="FFFFFF"/>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
        <p:nvSpPr>
          <p:cNvPr id="141" name="圆角矩形 20"/>
          <p:cNvSpPr/>
          <p:nvPr/>
        </p:nvSpPr>
        <p:spPr>
          <a:xfrm>
            <a:off x="4263315" y="267494"/>
            <a:ext cx="2915565" cy="360423"/>
          </a:xfrm>
          <a:prstGeom prst="roundRect">
            <a:avLst>
              <a:gd name="adj" fmla="val 50000"/>
            </a:avLst>
          </a:prstGeom>
          <a:solidFill>
            <a:srgbClr val="C10001"/>
          </a:solidFill>
          <a:ln w="25400" cap="flat" cmpd="sng" algn="ctr">
            <a:noFill/>
            <a:prstDash val="solid"/>
          </a:ln>
          <a:effectLst/>
        </p:spPr>
        <p:txBody>
          <a:bodyPr rtlCol="0" anchor="ctr"/>
          <a:lstStyle/>
          <a:p>
            <a:pPr marL="0" lvl="1"/>
            <a:r>
              <a:rPr lang="zh-CN" altLang="en-US" sz="1200" b="1" dirty="0">
                <a:solidFill>
                  <a:schemeClr val="bg1"/>
                </a:solidFill>
                <a:latin typeface="微软雅黑" panose="020B0503020204020204" pitchFamily="34" charset="-122"/>
                <a:ea typeface="微软雅黑" panose="020B0503020204020204" pitchFamily="34" charset="-122"/>
              </a:rPr>
              <a:t>国家税务总局公告</a:t>
            </a:r>
            <a:r>
              <a:rPr lang="en-US" altLang="zh-CN" sz="1200" b="1" dirty="0">
                <a:solidFill>
                  <a:schemeClr val="bg1"/>
                </a:solidFill>
                <a:latin typeface="微软雅黑" panose="020B0503020204020204" pitchFamily="34" charset="-122"/>
                <a:ea typeface="微软雅黑" panose="020B0503020204020204" pitchFamily="34" charset="-122"/>
              </a:rPr>
              <a:t>2019</a:t>
            </a:r>
            <a:r>
              <a:rPr lang="zh-CN" altLang="en-US" sz="1200" b="1" dirty="0">
                <a:solidFill>
                  <a:schemeClr val="bg1"/>
                </a:solidFill>
                <a:latin typeface="微软雅黑" panose="020B0503020204020204" pitchFamily="34" charset="-122"/>
                <a:ea typeface="微软雅黑" panose="020B0503020204020204" pitchFamily="34" charset="-122"/>
              </a:rPr>
              <a:t>年第</a:t>
            </a:r>
            <a:r>
              <a:rPr lang="en-US" altLang="zh-CN" sz="1200" b="1" dirty="0">
                <a:solidFill>
                  <a:schemeClr val="bg1"/>
                </a:solidFill>
                <a:latin typeface="微软雅黑" panose="020B0503020204020204" pitchFamily="34" charset="-122"/>
                <a:ea typeface="微软雅黑" panose="020B0503020204020204" pitchFamily="34" charset="-122"/>
              </a:rPr>
              <a:t>4</a:t>
            </a:r>
            <a:r>
              <a:rPr lang="zh-CN" altLang="en-US" sz="1200" b="1" dirty="0">
                <a:solidFill>
                  <a:schemeClr val="bg1"/>
                </a:solidFill>
                <a:latin typeface="微软雅黑" panose="020B0503020204020204" pitchFamily="34" charset="-122"/>
                <a:ea typeface="微软雅黑" panose="020B0503020204020204" pitchFamily="34" charset="-122"/>
              </a:rPr>
              <a:t>号</a:t>
            </a:r>
            <a:endParaRPr lang="zh-CN" altLang="en-US" sz="1200" b="1" dirty="0">
              <a:solidFill>
                <a:schemeClr val="bg1"/>
              </a:solidFill>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1250" advTm="0">
        <p14:switch dir="r"/>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additive="base">
                                        <p:cTn id="7" dur="500" fill="hold"/>
                                        <p:tgtEl>
                                          <p:spTgt spid="40"/>
                                        </p:tgtEl>
                                        <p:attrNameLst>
                                          <p:attrName>ppt_x</p:attrName>
                                        </p:attrNameLst>
                                      </p:cBhvr>
                                      <p:tavLst>
                                        <p:tav tm="0">
                                          <p:val>
                                            <p:strVal val="#ppt_x"/>
                                          </p:val>
                                        </p:tav>
                                        <p:tav tm="100000">
                                          <p:val>
                                            <p:strVal val="#ppt_x"/>
                                          </p:val>
                                        </p:tav>
                                      </p:tavLst>
                                    </p:anim>
                                    <p:anim calcmode="lin" valueType="num">
                                      <p:cBhvr additive="base">
                                        <p:cTn id="8" dur="500" fill="hold"/>
                                        <p:tgtEl>
                                          <p:spTgt spid="4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8"/>
                                        </p:tgtEl>
                                        <p:attrNameLst>
                                          <p:attrName>style.visibility</p:attrName>
                                        </p:attrNameLst>
                                      </p:cBhvr>
                                      <p:to>
                                        <p:strVal val="visible"/>
                                      </p:to>
                                    </p:set>
                                    <p:anim calcmode="lin" valueType="num">
                                      <p:cBhvr additive="base">
                                        <p:cTn id="12" dur="500" fill="hold"/>
                                        <p:tgtEl>
                                          <p:spTgt spid="38"/>
                                        </p:tgtEl>
                                        <p:attrNameLst>
                                          <p:attrName>ppt_x</p:attrName>
                                        </p:attrNameLst>
                                      </p:cBhvr>
                                      <p:tavLst>
                                        <p:tav tm="0">
                                          <p:val>
                                            <p:strVal val="#ppt_x"/>
                                          </p:val>
                                        </p:tav>
                                        <p:tav tm="100000">
                                          <p:val>
                                            <p:strVal val="#ppt_x"/>
                                          </p:val>
                                        </p:tav>
                                      </p:tavLst>
                                    </p:anim>
                                    <p:anim calcmode="lin" valueType="num">
                                      <p:cBhvr additive="base">
                                        <p:cTn id="13" dur="500" fill="hold"/>
                                        <p:tgtEl>
                                          <p:spTgt spid="38"/>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39"/>
                                        </p:tgtEl>
                                        <p:attrNameLst>
                                          <p:attrName>style.visibility</p:attrName>
                                        </p:attrNameLst>
                                      </p:cBhvr>
                                      <p:to>
                                        <p:strVal val="visible"/>
                                      </p:to>
                                    </p:set>
                                    <p:anim calcmode="lin" valueType="num">
                                      <p:cBhvr additive="base">
                                        <p:cTn id="17" dur="500" fill="hold"/>
                                        <p:tgtEl>
                                          <p:spTgt spid="39"/>
                                        </p:tgtEl>
                                        <p:attrNameLst>
                                          <p:attrName>ppt_x</p:attrName>
                                        </p:attrNameLst>
                                      </p:cBhvr>
                                      <p:tavLst>
                                        <p:tav tm="0">
                                          <p:val>
                                            <p:strVal val="#ppt_x"/>
                                          </p:val>
                                        </p:tav>
                                        <p:tav tm="100000">
                                          <p:val>
                                            <p:strVal val="#ppt_x"/>
                                          </p:val>
                                        </p:tav>
                                      </p:tavLst>
                                    </p:anim>
                                    <p:anim calcmode="lin" valueType="num">
                                      <p:cBhvr additive="base">
                                        <p:cTn id="18" dur="500" fill="hold"/>
                                        <p:tgtEl>
                                          <p:spTgt spid="39"/>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2" fill="hold" grpId="0" nodeType="afterEffect">
                                  <p:stCondLst>
                                    <p:cond delay="0"/>
                                  </p:stCondLst>
                                  <p:childTnLst>
                                    <p:set>
                                      <p:cBhvr>
                                        <p:cTn id="21" dur="1" fill="hold">
                                          <p:stCondLst>
                                            <p:cond delay="0"/>
                                          </p:stCondLst>
                                        </p:cTn>
                                        <p:tgtEl>
                                          <p:spTgt spid="41"/>
                                        </p:tgtEl>
                                        <p:attrNameLst>
                                          <p:attrName>style.visibility</p:attrName>
                                        </p:attrNameLst>
                                      </p:cBhvr>
                                      <p:to>
                                        <p:strVal val="visible"/>
                                      </p:to>
                                    </p:set>
                                    <p:anim calcmode="lin" valueType="num">
                                      <p:cBhvr additive="base">
                                        <p:cTn id="22" dur="500" fill="hold"/>
                                        <p:tgtEl>
                                          <p:spTgt spid="41"/>
                                        </p:tgtEl>
                                        <p:attrNameLst>
                                          <p:attrName>ppt_x</p:attrName>
                                        </p:attrNameLst>
                                      </p:cBhvr>
                                      <p:tavLst>
                                        <p:tav tm="0">
                                          <p:val>
                                            <p:strVal val="1+#ppt_w/2"/>
                                          </p:val>
                                        </p:tav>
                                        <p:tav tm="100000">
                                          <p:val>
                                            <p:strVal val="#ppt_x"/>
                                          </p:val>
                                        </p:tav>
                                      </p:tavLst>
                                    </p:anim>
                                    <p:anim calcmode="lin" valueType="num">
                                      <p:cBhvr additive="base">
                                        <p:cTn id="23" dur="500" fill="hold"/>
                                        <p:tgtEl>
                                          <p:spTgt spid="41"/>
                                        </p:tgtEl>
                                        <p:attrNameLst>
                                          <p:attrName>ppt_y</p:attrName>
                                        </p:attrNameLst>
                                      </p:cBhvr>
                                      <p:tavLst>
                                        <p:tav tm="0">
                                          <p:val>
                                            <p:strVal val="#ppt_y"/>
                                          </p:val>
                                        </p:tav>
                                        <p:tav tm="100000">
                                          <p:val>
                                            <p:strVal val="#ppt_y"/>
                                          </p:val>
                                        </p:tav>
                                      </p:tavLst>
                                    </p:anim>
                                  </p:childTnLst>
                                </p:cTn>
                              </p:par>
                              <p:par>
                                <p:cTn id="24" presetID="2" presetClass="entr" presetSubtype="4" fill="hold" grpId="0" nodeType="withEffect">
                                  <p:stCondLst>
                                    <p:cond delay="0"/>
                                  </p:stCondLst>
                                  <p:childTnLst>
                                    <p:set>
                                      <p:cBhvr>
                                        <p:cTn id="25" dur="1" fill="hold">
                                          <p:stCondLst>
                                            <p:cond delay="0"/>
                                          </p:stCondLst>
                                        </p:cTn>
                                        <p:tgtEl>
                                          <p:spTgt spid="42"/>
                                        </p:tgtEl>
                                        <p:attrNameLst>
                                          <p:attrName>style.visibility</p:attrName>
                                        </p:attrNameLst>
                                      </p:cBhvr>
                                      <p:to>
                                        <p:strVal val="visible"/>
                                      </p:to>
                                    </p:set>
                                    <p:anim calcmode="lin" valueType="num">
                                      <p:cBhvr additive="base">
                                        <p:cTn id="26" dur="500" fill="hold"/>
                                        <p:tgtEl>
                                          <p:spTgt spid="42"/>
                                        </p:tgtEl>
                                        <p:attrNameLst>
                                          <p:attrName>ppt_x</p:attrName>
                                        </p:attrNameLst>
                                      </p:cBhvr>
                                      <p:tavLst>
                                        <p:tav tm="0">
                                          <p:val>
                                            <p:strVal val="#ppt_x"/>
                                          </p:val>
                                        </p:tav>
                                        <p:tav tm="100000">
                                          <p:val>
                                            <p:strVal val="#ppt_x"/>
                                          </p:val>
                                        </p:tav>
                                      </p:tavLst>
                                    </p:anim>
                                    <p:anim calcmode="lin" valueType="num">
                                      <p:cBhvr additive="base">
                                        <p:cTn id="27" dur="500" fill="hold"/>
                                        <p:tgtEl>
                                          <p:spTgt spid="42"/>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0"/>
                                  </p:stCondLst>
                                  <p:childTnLst>
                                    <p:set>
                                      <p:cBhvr>
                                        <p:cTn id="29" dur="1" fill="hold">
                                          <p:stCondLst>
                                            <p:cond delay="0"/>
                                          </p:stCondLst>
                                        </p:cTn>
                                        <p:tgtEl>
                                          <p:spTgt spid="43"/>
                                        </p:tgtEl>
                                        <p:attrNameLst>
                                          <p:attrName>style.visibility</p:attrName>
                                        </p:attrNameLst>
                                      </p:cBhvr>
                                      <p:to>
                                        <p:strVal val="visible"/>
                                      </p:to>
                                    </p:set>
                                    <p:anim calcmode="lin" valueType="num">
                                      <p:cBhvr additive="base">
                                        <p:cTn id="30" dur="500" fill="hold"/>
                                        <p:tgtEl>
                                          <p:spTgt spid="43"/>
                                        </p:tgtEl>
                                        <p:attrNameLst>
                                          <p:attrName>ppt_x</p:attrName>
                                        </p:attrNameLst>
                                      </p:cBhvr>
                                      <p:tavLst>
                                        <p:tav tm="0">
                                          <p:val>
                                            <p:strVal val="#ppt_x"/>
                                          </p:val>
                                        </p:tav>
                                        <p:tav tm="100000">
                                          <p:val>
                                            <p:strVal val="#ppt_x"/>
                                          </p:val>
                                        </p:tav>
                                      </p:tavLst>
                                    </p:anim>
                                    <p:anim calcmode="lin" valueType="num">
                                      <p:cBhvr additive="base">
                                        <p:cTn id="31" dur="500" fill="hold"/>
                                        <p:tgtEl>
                                          <p:spTgt spid="43"/>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44"/>
                                        </p:tgtEl>
                                        <p:attrNameLst>
                                          <p:attrName>style.visibility</p:attrName>
                                        </p:attrNameLst>
                                      </p:cBhvr>
                                      <p:to>
                                        <p:strVal val="visible"/>
                                      </p:to>
                                    </p:set>
                                    <p:anim calcmode="lin" valueType="num">
                                      <p:cBhvr additive="base">
                                        <p:cTn id="34" dur="500" fill="hold"/>
                                        <p:tgtEl>
                                          <p:spTgt spid="44"/>
                                        </p:tgtEl>
                                        <p:attrNameLst>
                                          <p:attrName>ppt_x</p:attrName>
                                        </p:attrNameLst>
                                      </p:cBhvr>
                                      <p:tavLst>
                                        <p:tav tm="0">
                                          <p:val>
                                            <p:strVal val="#ppt_x"/>
                                          </p:val>
                                        </p:tav>
                                        <p:tav tm="100000">
                                          <p:val>
                                            <p:strVal val="#ppt_x"/>
                                          </p:val>
                                        </p:tav>
                                      </p:tavLst>
                                    </p:anim>
                                    <p:anim calcmode="lin" valueType="num">
                                      <p:cBhvr additive="base">
                                        <p:cTn id="35" dur="500" fill="hold"/>
                                        <p:tgtEl>
                                          <p:spTgt spid="44"/>
                                        </p:tgtEl>
                                        <p:attrNameLst>
                                          <p:attrName>ppt_y</p:attrName>
                                        </p:attrNameLst>
                                      </p:cBhvr>
                                      <p:tavLst>
                                        <p:tav tm="0">
                                          <p:val>
                                            <p:strVal val="1+#ppt_h/2"/>
                                          </p:val>
                                        </p:tav>
                                        <p:tav tm="100000">
                                          <p:val>
                                            <p:strVal val="#ppt_y"/>
                                          </p:val>
                                        </p:tav>
                                      </p:tavLst>
                                    </p:anim>
                                  </p:childTnLst>
                                </p:cTn>
                              </p:par>
                              <p:par>
                                <p:cTn id="36" presetID="2" presetClass="entr" presetSubtype="3" fill="hold" grpId="0" nodeType="withEffect">
                                  <p:stCondLst>
                                    <p:cond delay="0"/>
                                  </p:stCondLst>
                                  <p:childTnLst>
                                    <p:set>
                                      <p:cBhvr>
                                        <p:cTn id="37" dur="1" fill="hold">
                                          <p:stCondLst>
                                            <p:cond delay="0"/>
                                          </p:stCondLst>
                                        </p:cTn>
                                        <p:tgtEl>
                                          <p:spTgt spid="45"/>
                                        </p:tgtEl>
                                        <p:attrNameLst>
                                          <p:attrName>style.visibility</p:attrName>
                                        </p:attrNameLst>
                                      </p:cBhvr>
                                      <p:to>
                                        <p:strVal val="visible"/>
                                      </p:to>
                                    </p:set>
                                    <p:anim calcmode="lin" valueType="num">
                                      <p:cBhvr additive="base">
                                        <p:cTn id="38" dur="500" fill="hold"/>
                                        <p:tgtEl>
                                          <p:spTgt spid="45"/>
                                        </p:tgtEl>
                                        <p:attrNameLst>
                                          <p:attrName>ppt_x</p:attrName>
                                        </p:attrNameLst>
                                      </p:cBhvr>
                                      <p:tavLst>
                                        <p:tav tm="0">
                                          <p:val>
                                            <p:strVal val="1+#ppt_w/2"/>
                                          </p:val>
                                        </p:tav>
                                        <p:tav tm="100000">
                                          <p:val>
                                            <p:strVal val="#ppt_x"/>
                                          </p:val>
                                        </p:tav>
                                      </p:tavLst>
                                    </p:anim>
                                    <p:anim calcmode="lin" valueType="num">
                                      <p:cBhvr additive="base">
                                        <p:cTn id="39" dur="500" fill="hold"/>
                                        <p:tgtEl>
                                          <p:spTgt spid="45"/>
                                        </p:tgtEl>
                                        <p:attrNameLst>
                                          <p:attrName>ppt_y</p:attrName>
                                        </p:attrNameLst>
                                      </p:cBhvr>
                                      <p:tavLst>
                                        <p:tav tm="0">
                                          <p:val>
                                            <p:strVal val="0-#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46"/>
                                        </p:tgtEl>
                                        <p:attrNameLst>
                                          <p:attrName>style.visibility</p:attrName>
                                        </p:attrNameLst>
                                      </p:cBhvr>
                                      <p:to>
                                        <p:strVal val="visible"/>
                                      </p:to>
                                    </p:set>
                                    <p:anim calcmode="lin" valueType="num">
                                      <p:cBhvr additive="base">
                                        <p:cTn id="42" dur="500" fill="hold"/>
                                        <p:tgtEl>
                                          <p:spTgt spid="46"/>
                                        </p:tgtEl>
                                        <p:attrNameLst>
                                          <p:attrName>ppt_x</p:attrName>
                                        </p:attrNameLst>
                                      </p:cBhvr>
                                      <p:tavLst>
                                        <p:tav tm="0">
                                          <p:val>
                                            <p:strVal val="#ppt_x"/>
                                          </p:val>
                                        </p:tav>
                                        <p:tav tm="100000">
                                          <p:val>
                                            <p:strVal val="#ppt_x"/>
                                          </p:val>
                                        </p:tav>
                                      </p:tavLst>
                                    </p:anim>
                                    <p:anim calcmode="lin" valueType="num">
                                      <p:cBhvr additive="base">
                                        <p:cTn id="43" dur="500" fill="hold"/>
                                        <p:tgtEl>
                                          <p:spTgt spid="46"/>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47"/>
                                        </p:tgtEl>
                                        <p:attrNameLst>
                                          <p:attrName>style.visibility</p:attrName>
                                        </p:attrNameLst>
                                      </p:cBhvr>
                                      <p:to>
                                        <p:strVal val="visible"/>
                                      </p:to>
                                    </p:set>
                                    <p:anim calcmode="lin" valueType="num">
                                      <p:cBhvr additive="base">
                                        <p:cTn id="46" dur="500" fill="hold"/>
                                        <p:tgtEl>
                                          <p:spTgt spid="47"/>
                                        </p:tgtEl>
                                        <p:attrNameLst>
                                          <p:attrName>ppt_x</p:attrName>
                                        </p:attrNameLst>
                                      </p:cBhvr>
                                      <p:tavLst>
                                        <p:tav tm="0">
                                          <p:val>
                                            <p:strVal val="#ppt_x"/>
                                          </p:val>
                                        </p:tav>
                                        <p:tav tm="100000">
                                          <p:val>
                                            <p:strVal val="#ppt_x"/>
                                          </p:val>
                                        </p:tav>
                                      </p:tavLst>
                                    </p:anim>
                                    <p:anim calcmode="lin" valueType="num">
                                      <p:cBhvr additive="base">
                                        <p:cTn id="47" dur="500" fill="hold"/>
                                        <p:tgtEl>
                                          <p:spTgt spid="47"/>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0"/>
                                  </p:stCondLst>
                                  <p:childTnLst>
                                    <p:set>
                                      <p:cBhvr>
                                        <p:cTn id="49" dur="1" fill="hold">
                                          <p:stCondLst>
                                            <p:cond delay="0"/>
                                          </p:stCondLst>
                                        </p:cTn>
                                        <p:tgtEl>
                                          <p:spTgt spid="48"/>
                                        </p:tgtEl>
                                        <p:attrNameLst>
                                          <p:attrName>style.visibility</p:attrName>
                                        </p:attrNameLst>
                                      </p:cBhvr>
                                      <p:to>
                                        <p:strVal val="visible"/>
                                      </p:to>
                                    </p:set>
                                    <p:anim calcmode="lin" valueType="num">
                                      <p:cBhvr additive="base">
                                        <p:cTn id="50" dur="500" fill="hold"/>
                                        <p:tgtEl>
                                          <p:spTgt spid="48"/>
                                        </p:tgtEl>
                                        <p:attrNameLst>
                                          <p:attrName>ppt_x</p:attrName>
                                        </p:attrNameLst>
                                      </p:cBhvr>
                                      <p:tavLst>
                                        <p:tav tm="0">
                                          <p:val>
                                            <p:strVal val="#ppt_x"/>
                                          </p:val>
                                        </p:tav>
                                        <p:tav tm="100000">
                                          <p:val>
                                            <p:strVal val="#ppt_x"/>
                                          </p:val>
                                        </p:tav>
                                      </p:tavLst>
                                    </p:anim>
                                    <p:anim calcmode="lin" valueType="num">
                                      <p:cBhvr additive="base">
                                        <p:cTn id="51" dur="500" fill="hold"/>
                                        <p:tgtEl>
                                          <p:spTgt spid="48"/>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0"/>
                                  </p:stCondLst>
                                  <p:childTnLst>
                                    <p:set>
                                      <p:cBhvr>
                                        <p:cTn id="53" dur="1" fill="hold">
                                          <p:stCondLst>
                                            <p:cond delay="0"/>
                                          </p:stCondLst>
                                        </p:cTn>
                                        <p:tgtEl>
                                          <p:spTgt spid="49"/>
                                        </p:tgtEl>
                                        <p:attrNameLst>
                                          <p:attrName>style.visibility</p:attrName>
                                        </p:attrNameLst>
                                      </p:cBhvr>
                                      <p:to>
                                        <p:strVal val="visible"/>
                                      </p:to>
                                    </p:set>
                                    <p:anim calcmode="lin" valueType="num">
                                      <p:cBhvr additive="base">
                                        <p:cTn id="54" dur="500" fill="hold"/>
                                        <p:tgtEl>
                                          <p:spTgt spid="49"/>
                                        </p:tgtEl>
                                        <p:attrNameLst>
                                          <p:attrName>ppt_x</p:attrName>
                                        </p:attrNameLst>
                                      </p:cBhvr>
                                      <p:tavLst>
                                        <p:tav tm="0">
                                          <p:val>
                                            <p:strVal val="#ppt_x"/>
                                          </p:val>
                                        </p:tav>
                                        <p:tav tm="100000">
                                          <p:val>
                                            <p:strVal val="#ppt_x"/>
                                          </p:val>
                                        </p:tav>
                                      </p:tavLst>
                                    </p:anim>
                                    <p:anim calcmode="lin" valueType="num">
                                      <p:cBhvr additive="base">
                                        <p:cTn id="55" dur="500" fill="hold"/>
                                        <p:tgtEl>
                                          <p:spTgt spid="49"/>
                                        </p:tgtEl>
                                        <p:attrNameLst>
                                          <p:attrName>ppt_y</p:attrName>
                                        </p:attrNameLst>
                                      </p:cBhvr>
                                      <p:tavLst>
                                        <p:tav tm="0">
                                          <p:val>
                                            <p:strVal val="1+#ppt_h/2"/>
                                          </p:val>
                                        </p:tav>
                                        <p:tav tm="100000">
                                          <p:val>
                                            <p:strVal val="#ppt_y"/>
                                          </p:val>
                                        </p:tav>
                                      </p:tavLst>
                                    </p:anim>
                                  </p:childTnLst>
                                </p:cTn>
                              </p:par>
                              <p:par>
                                <p:cTn id="56" presetID="2" presetClass="entr" presetSubtype="6" fill="hold" nodeType="withEffect">
                                  <p:stCondLst>
                                    <p:cond delay="0"/>
                                  </p:stCondLst>
                                  <p:childTnLst>
                                    <p:set>
                                      <p:cBhvr>
                                        <p:cTn id="57" dur="1" fill="hold">
                                          <p:stCondLst>
                                            <p:cond delay="0"/>
                                          </p:stCondLst>
                                        </p:cTn>
                                        <p:tgtEl>
                                          <p:spTgt spid="50"/>
                                        </p:tgtEl>
                                        <p:attrNameLst>
                                          <p:attrName>style.visibility</p:attrName>
                                        </p:attrNameLst>
                                      </p:cBhvr>
                                      <p:to>
                                        <p:strVal val="visible"/>
                                      </p:to>
                                    </p:set>
                                    <p:anim calcmode="lin" valueType="num">
                                      <p:cBhvr additive="base">
                                        <p:cTn id="58" dur="500" fill="hold"/>
                                        <p:tgtEl>
                                          <p:spTgt spid="50"/>
                                        </p:tgtEl>
                                        <p:attrNameLst>
                                          <p:attrName>ppt_x</p:attrName>
                                        </p:attrNameLst>
                                      </p:cBhvr>
                                      <p:tavLst>
                                        <p:tav tm="0">
                                          <p:val>
                                            <p:strVal val="1+#ppt_w/2"/>
                                          </p:val>
                                        </p:tav>
                                        <p:tav tm="100000">
                                          <p:val>
                                            <p:strVal val="#ppt_x"/>
                                          </p:val>
                                        </p:tav>
                                      </p:tavLst>
                                    </p:anim>
                                    <p:anim calcmode="lin" valueType="num">
                                      <p:cBhvr additive="base">
                                        <p:cTn id="59" dur="500" fill="hold"/>
                                        <p:tgtEl>
                                          <p:spTgt spid="50"/>
                                        </p:tgtEl>
                                        <p:attrNameLst>
                                          <p:attrName>ppt_y</p:attrName>
                                        </p:attrNameLst>
                                      </p:cBhvr>
                                      <p:tavLst>
                                        <p:tav tm="0">
                                          <p:val>
                                            <p:strVal val="1+#ppt_h/2"/>
                                          </p:val>
                                        </p:tav>
                                        <p:tav tm="100000">
                                          <p:val>
                                            <p:strVal val="#ppt_y"/>
                                          </p:val>
                                        </p:tav>
                                      </p:tavLst>
                                    </p:anim>
                                  </p:childTnLst>
                                </p:cTn>
                              </p:par>
                              <p:par>
                                <p:cTn id="60" presetID="2" presetClass="entr" presetSubtype="6" fill="hold" grpId="0" nodeType="withEffect">
                                  <p:stCondLst>
                                    <p:cond delay="0"/>
                                  </p:stCondLst>
                                  <p:childTnLst>
                                    <p:set>
                                      <p:cBhvr>
                                        <p:cTn id="61" dur="1" fill="hold">
                                          <p:stCondLst>
                                            <p:cond delay="0"/>
                                          </p:stCondLst>
                                        </p:cTn>
                                        <p:tgtEl>
                                          <p:spTgt spid="57"/>
                                        </p:tgtEl>
                                        <p:attrNameLst>
                                          <p:attrName>style.visibility</p:attrName>
                                        </p:attrNameLst>
                                      </p:cBhvr>
                                      <p:to>
                                        <p:strVal val="visible"/>
                                      </p:to>
                                    </p:set>
                                    <p:anim calcmode="lin" valueType="num">
                                      <p:cBhvr additive="base">
                                        <p:cTn id="62" dur="500" fill="hold"/>
                                        <p:tgtEl>
                                          <p:spTgt spid="57"/>
                                        </p:tgtEl>
                                        <p:attrNameLst>
                                          <p:attrName>ppt_x</p:attrName>
                                        </p:attrNameLst>
                                      </p:cBhvr>
                                      <p:tavLst>
                                        <p:tav tm="0">
                                          <p:val>
                                            <p:strVal val="1+#ppt_w/2"/>
                                          </p:val>
                                        </p:tav>
                                        <p:tav tm="100000">
                                          <p:val>
                                            <p:strVal val="#ppt_x"/>
                                          </p:val>
                                        </p:tav>
                                      </p:tavLst>
                                    </p:anim>
                                    <p:anim calcmode="lin" valueType="num">
                                      <p:cBhvr additive="base">
                                        <p:cTn id="63" dur="500" fill="hold"/>
                                        <p:tgtEl>
                                          <p:spTgt spid="57"/>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0"/>
                                  </p:stCondLst>
                                  <p:childTnLst>
                                    <p:set>
                                      <p:cBhvr>
                                        <p:cTn id="65" dur="1" fill="hold">
                                          <p:stCondLst>
                                            <p:cond delay="0"/>
                                          </p:stCondLst>
                                        </p:cTn>
                                        <p:tgtEl>
                                          <p:spTgt spid="58"/>
                                        </p:tgtEl>
                                        <p:attrNameLst>
                                          <p:attrName>style.visibility</p:attrName>
                                        </p:attrNameLst>
                                      </p:cBhvr>
                                      <p:to>
                                        <p:strVal val="visible"/>
                                      </p:to>
                                    </p:set>
                                    <p:anim calcmode="lin" valueType="num">
                                      <p:cBhvr additive="base">
                                        <p:cTn id="66" dur="500" fill="hold"/>
                                        <p:tgtEl>
                                          <p:spTgt spid="58"/>
                                        </p:tgtEl>
                                        <p:attrNameLst>
                                          <p:attrName>ppt_x</p:attrName>
                                        </p:attrNameLst>
                                      </p:cBhvr>
                                      <p:tavLst>
                                        <p:tav tm="0">
                                          <p:val>
                                            <p:strVal val="#ppt_x"/>
                                          </p:val>
                                        </p:tav>
                                        <p:tav tm="100000">
                                          <p:val>
                                            <p:strVal val="#ppt_x"/>
                                          </p:val>
                                        </p:tav>
                                      </p:tavLst>
                                    </p:anim>
                                    <p:anim calcmode="lin" valueType="num">
                                      <p:cBhvr additive="base">
                                        <p:cTn id="67" dur="500" fill="hold"/>
                                        <p:tgtEl>
                                          <p:spTgt spid="58"/>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0"/>
                                  </p:stCondLst>
                                  <p:childTnLst>
                                    <p:set>
                                      <p:cBhvr>
                                        <p:cTn id="69" dur="1" fill="hold">
                                          <p:stCondLst>
                                            <p:cond delay="0"/>
                                          </p:stCondLst>
                                        </p:cTn>
                                        <p:tgtEl>
                                          <p:spTgt spid="59"/>
                                        </p:tgtEl>
                                        <p:attrNameLst>
                                          <p:attrName>style.visibility</p:attrName>
                                        </p:attrNameLst>
                                      </p:cBhvr>
                                      <p:to>
                                        <p:strVal val="visible"/>
                                      </p:to>
                                    </p:set>
                                    <p:anim calcmode="lin" valueType="num">
                                      <p:cBhvr additive="base">
                                        <p:cTn id="70" dur="500" fill="hold"/>
                                        <p:tgtEl>
                                          <p:spTgt spid="59"/>
                                        </p:tgtEl>
                                        <p:attrNameLst>
                                          <p:attrName>ppt_x</p:attrName>
                                        </p:attrNameLst>
                                      </p:cBhvr>
                                      <p:tavLst>
                                        <p:tav tm="0">
                                          <p:val>
                                            <p:strVal val="#ppt_x"/>
                                          </p:val>
                                        </p:tav>
                                        <p:tav tm="100000">
                                          <p:val>
                                            <p:strVal val="#ppt_x"/>
                                          </p:val>
                                        </p:tav>
                                      </p:tavLst>
                                    </p:anim>
                                    <p:anim calcmode="lin" valueType="num">
                                      <p:cBhvr additive="base">
                                        <p:cTn id="71" dur="500" fill="hold"/>
                                        <p:tgtEl>
                                          <p:spTgt spid="59"/>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0"/>
                                  </p:stCondLst>
                                  <p:childTnLst>
                                    <p:set>
                                      <p:cBhvr>
                                        <p:cTn id="73" dur="1" fill="hold">
                                          <p:stCondLst>
                                            <p:cond delay="0"/>
                                          </p:stCondLst>
                                        </p:cTn>
                                        <p:tgtEl>
                                          <p:spTgt spid="60"/>
                                        </p:tgtEl>
                                        <p:attrNameLst>
                                          <p:attrName>style.visibility</p:attrName>
                                        </p:attrNameLst>
                                      </p:cBhvr>
                                      <p:to>
                                        <p:strVal val="visible"/>
                                      </p:to>
                                    </p:set>
                                    <p:anim calcmode="lin" valueType="num">
                                      <p:cBhvr additive="base">
                                        <p:cTn id="74" dur="500" fill="hold"/>
                                        <p:tgtEl>
                                          <p:spTgt spid="60"/>
                                        </p:tgtEl>
                                        <p:attrNameLst>
                                          <p:attrName>ppt_x</p:attrName>
                                        </p:attrNameLst>
                                      </p:cBhvr>
                                      <p:tavLst>
                                        <p:tav tm="0">
                                          <p:val>
                                            <p:strVal val="#ppt_x"/>
                                          </p:val>
                                        </p:tav>
                                        <p:tav tm="100000">
                                          <p:val>
                                            <p:strVal val="#ppt_x"/>
                                          </p:val>
                                        </p:tav>
                                      </p:tavLst>
                                    </p:anim>
                                    <p:anim calcmode="lin" valueType="num">
                                      <p:cBhvr additive="base">
                                        <p:cTn id="75" dur="500" fill="hold"/>
                                        <p:tgtEl>
                                          <p:spTgt spid="60"/>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61"/>
                                        </p:tgtEl>
                                        <p:attrNameLst>
                                          <p:attrName>style.visibility</p:attrName>
                                        </p:attrNameLst>
                                      </p:cBhvr>
                                      <p:to>
                                        <p:strVal val="visible"/>
                                      </p:to>
                                    </p:set>
                                    <p:anim calcmode="lin" valueType="num">
                                      <p:cBhvr additive="base">
                                        <p:cTn id="78" dur="500" fill="hold"/>
                                        <p:tgtEl>
                                          <p:spTgt spid="61"/>
                                        </p:tgtEl>
                                        <p:attrNameLst>
                                          <p:attrName>ppt_x</p:attrName>
                                        </p:attrNameLst>
                                      </p:cBhvr>
                                      <p:tavLst>
                                        <p:tav tm="0">
                                          <p:val>
                                            <p:strVal val="#ppt_x"/>
                                          </p:val>
                                        </p:tav>
                                        <p:tav tm="100000">
                                          <p:val>
                                            <p:strVal val="#ppt_x"/>
                                          </p:val>
                                        </p:tav>
                                      </p:tavLst>
                                    </p:anim>
                                    <p:anim calcmode="lin" valueType="num">
                                      <p:cBhvr additive="base">
                                        <p:cTn id="79" dur="500" fill="hold"/>
                                        <p:tgtEl>
                                          <p:spTgt spid="61"/>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0"/>
                                  </p:stCondLst>
                                  <p:childTnLst>
                                    <p:set>
                                      <p:cBhvr>
                                        <p:cTn id="81" dur="1" fill="hold">
                                          <p:stCondLst>
                                            <p:cond delay="0"/>
                                          </p:stCondLst>
                                        </p:cTn>
                                        <p:tgtEl>
                                          <p:spTgt spid="62"/>
                                        </p:tgtEl>
                                        <p:attrNameLst>
                                          <p:attrName>style.visibility</p:attrName>
                                        </p:attrNameLst>
                                      </p:cBhvr>
                                      <p:to>
                                        <p:strVal val="visible"/>
                                      </p:to>
                                    </p:set>
                                    <p:anim calcmode="lin" valueType="num">
                                      <p:cBhvr additive="base">
                                        <p:cTn id="82" dur="500" fill="hold"/>
                                        <p:tgtEl>
                                          <p:spTgt spid="62"/>
                                        </p:tgtEl>
                                        <p:attrNameLst>
                                          <p:attrName>ppt_x</p:attrName>
                                        </p:attrNameLst>
                                      </p:cBhvr>
                                      <p:tavLst>
                                        <p:tav tm="0">
                                          <p:val>
                                            <p:strVal val="#ppt_x"/>
                                          </p:val>
                                        </p:tav>
                                        <p:tav tm="100000">
                                          <p:val>
                                            <p:strVal val="#ppt_x"/>
                                          </p:val>
                                        </p:tav>
                                      </p:tavLst>
                                    </p:anim>
                                    <p:anim calcmode="lin" valueType="num">
                                      <p:cBhvr additive="base">
                                        <p:cTn id="83" dur="500" fill="hold"/>
                                        <p:tgtEl>
                                          <p:spTgt spid="62"/>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0"/>
                                  </p:stCondLst>
                                  <p:childTnLst>
                                    <p:set>
                                      <p:cBhvr>
                                        <p:cTn id="85" dur="1" fill="hold">
                                          <p:stCondLst>
                                            <p:cond delay="0"/>
                                          </p:stCondLst>
                                        </p:cTn>
                                        <p:tgtEl>
                                          <p:spTgt spid="63"/>
                                        </p:tgtEl>
                                        <p:attrNameLst>
                                          <p:attrName>style.visibility</p:attrName>
                                        </p:attrNameLst>
                                      </p:cBhvr>
                                      <p:to>
                                        <p:strVal val="visible"/>
                                      </p:to>
                                    </p:set>
                                    <p:anim calcmode="lin" valueType="num">
                                      <p:cBhvr additive="base">
                                        <p:cTn id="86" dur="500" fill="hold"/>
                                        <p:tgtEl>
                                          <p:spTgt spid="63"/>
                                        </p:tgtEl>
                                        <p:attrNameLst>
                                          <p:attrName>ppt_x</p:attrName>
                                        </p:attrNameLst>
                                      </p:cBhvr>
                                      <p:tavLst>
                                        <p:tav tm="0">
                                          <p:val>
                                            <p:strVal val="#ppt_x"/>
                                          </p:val>
                                        </p:tav>
                                        <p:tav tm="100000">
                                          <p:val>
                                            <p:strVal val="#ppt_x"/>
                                          </p:val>
                                        </p:tav>
                                      </p:tavLst>
                                    </p:anim>
                                    <p:anim calcmode="lin" valueType="num">
                                      <p:cBhvr additive="base">
                                        <p:cTn id="87" dur="500" fill="hold"/>
                                        <p:tgtEl>
                                          <p:spTgt spid="63"/>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0"/>
                                  </p:stCondLst>
                                  <p:childTnLst>
                                    <p:set>
                                      <p:cBhvr>
                                        <p:cTn id="89" dur="1" fill="hold">
                                          <p:stCondLst>
                                            <p:cond delay="0"/>
                                          </p:stCondLst>
                                        </p:cTn>
                                        <p:tgtEl>
                                          <p:spTgt spid="64"/>
                                        </p:tgtEl>
                                        <p:attrNameLst>
                                          <p:attrName>style.visibility</p:attrName>
                                        </p:attrNameLst>
                                      </p:cBhvr>
                                      <p:to>
                                        <p:strVal val="visible"/>
                                      </p:to>
                                    </p:set>
                                    <p:anim calcmode="lin" valueType="num">
                                      <p:cBhvr additive="base">
                                        <p:cTn id="90" dur="500" fill="hold"/>
                                        <p:tgtEl>
                                          <p:spTgt spid="64"/>
                                        </p:tgtEl>
                                        <p:attrNameLst>
                                          <p:attrName>ppt_x</p:attrName>
                                        </p:attrNameLst>
                                      </p:cBhvr>
                                      <p:tavLst>
                                        <p:tav tm="0">
                                          <p:val>
                                            <p:strVal val="#ppt_x"/>
                                          </p:val>
                                        </p:tav>
                                        <p:tav tm="100000">
                                          <p:val>
                                            <p:strVal val="#ppt_x"/>
                                          </p:val>
                                        </p:tav>
                                      </p:tavLst>
                                    </p:anim>
                                    <p:anim calcmode="lin" valueType="num">
                                      <p:cBhvr additive="base">
                                        <p:cTn id="91" dur="500" fill="hold"/>
                                        <p:tgtEl>
                                          <p:spTgt spid="64"/>
                                        </p:tgtEl>
                                        <p:attrNameLst>
                                          <p:attrName>ppt_y</p:attrName>
                                        </p:attrNameLst>
                                      </p:cBhvr>
                                      <p:tavLst>
                                        <p:tav tm="0">
                                          <p:val>
                                            <p:strVal val="1+#ppt_h/2"/>
                                          </p:val>
                                        </p:tav>
                                        <p:tav tm="100000">
                                          <p:val>
                                            <p:strVal val="#ppt_y"/>
                                          </p:val>
                                        </p:tav>
                                      </p:tavLst>
                                    </p:anim>
                                  </p:childTnLst>
                                </p:cTn>
                              </p:par>
                              <p:par>
                                <p:cTn id="92" presetID="2" presetClass="entr" presetSubtype="1" fill="hold" grpId="0" nodeType="with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additive="base">
                                        <p:cTn id="94" dur="500" fill="hold"/>
                                        <p:tgtEl>
                                          <p:spTgt spid="65"/>
                                        </p:tgtEl>
                                        <p:attrNameLst>
                                          <p:attrName>ppt_x</p:attrName>
                                        </p:attrNameLst>
                                      </p:cBhvr>
                                      <p:tavLst>
                                        <p:tav tm="0">
                                          <p:val>
                                            <p:strVal val="#ppt_x"/>
                                          </p:val>
                                        </p:tav>
                                        <p:tav tm="100000">
                                          <p:val>
                                            <p:strVal val="#ppt_x"/>
                                          </p:val>
                                        </p:tav>
                                      </p:tavLst>
                                    </p:anim>
                                    <p:anim calcmode="lin" valueType="num">
                                      <p:cBhvr additive="base">
                                        <p:cTn id="95" dur="500" fill="hold"/>
                                        <p:tgtEl>
                                          <p:spTgt spid="65"/>
                                        </p:tgtEl>
                                        <p:attrNameLst>
                                          <p:attrName>ppt_y</p:attrName>
                                        </p:attrNameLst>
                                      </p:cBhvr>
                                      <p:tavLst>
                                        <p:tav tm="0">
                                          <p:val>
                                            <p:strVal val="0-#ppt_h/2"/>
                                          </p:val>
                                        </p:tav>
                                        <p:tav tm="100000">
                                          <p:val>
                                            <p:strVal val="#ppt_y"/>
                                          </p:val>
                                        </p:tav>
                                      </p:tavLst>
                                    </p:anim>
                                  </p:childTnLst>
                                </p:cTn>
                              </p:par>
                              <p:par>
                                <p:cTn id="96" presetID="2" presetClass="entr" presetSubtype="4" fill="hold" grpId="0" nodeType="withEffect">
                                  <p:stCondLst>
                                    <p:cond delay="0"/>
                                  </p:stCondLst>
                                  <p:childTnLst>
                                    <p:set>
                                      <p:cBhvr>
                                        <p:cTn id="97" dur="1" fill="hold">
                                          <p:stCondLst>
                                            <p:cond delay="0"/>
                                          </p:stCondLst>
                                        </p:cTn>
                                        <p:tgtEl>
                                          <p:spTgt spid="66"/>
                                        </p:tgtEl>
                                        <p:attrNameLst>
                                          <p:attrName>style.visibility</p:attrName>
                                        </p:attrNameLst>
                                      </p:cBhvr>
                                      <p:to>
                                        <p:strVal val="visible"/>
                                      </p:to>
                                    </p:set>
                                    <p:anim calcmode="lin" valueType="num">
                                      <p:cBhvr additive="base">
                                        <p:cTn id="98" dur="500" fill="hold"/>
                                        <p:tgtEl>
                                          <p:spTgt spid="66"/>
                                        </p:tgtEl>
                                        <p:attrNameLst>
                                          <p:attrName>ppt_x</p:attrName>
                                        </p:attrNameLst>
                                      </p:cBhvr>
                                      <p:tavLst>
                                        <p:tav tm="0">
                                          <p:val>
                                            <p:strVal val="#ppt_x"/>
                                          </p:val>
                                        </p:tav>
                                        <p:tav tm="100000">
                                          <p:val>
                                            <p:strVal val="#ppt_x"/>
                                          </p:val>
                                        </p:tav>
                                      </p:tavLst>
                                    </p:anim>
                                    <p:anim calcmode="lin" valueType="num">
                                      <p:cBhvr additive="base">
                                        <p:cTn id="99" dur="500" fill="hold"/>
                                        <p:tgtEl>
                                          <p:spTgt spid="66"/>
                                        </p:tgtEl>
                                        <p:attrNameLst>
                                          <p:attrName>ppt_y</p:attrName>
                                        </p:attrNameLst>
                                      </p:cBhvr>
                                      <p:tavLst>
                                        <p:tav tm="0">
                                          <p:val>
                                            <p:strVal val="1+#ppt_h/2"/>
                                          </p:val>
                                        </p:tav>
                                        <p:tav tm="100000">
                                          <p:val>
                                            <p:strVal val="#ppt_y"/>
                                          </p:val>
                                        </p:tav>
                                      </p:tavLst>
                                    </p:anim>
                                  </p:childTnLst>
                                </p:cTn>
                              </p:par>
                              <p:par>
                                <p:cTn id="100" presetID="2" presetClass="entr" presetSubtype="9" fill="hold" grpId="0" nodeType="withEffect">
                                  <p:stCondLst>
                                    <p:cond delay="0"/>
                                  </p:stCondLst>
                                  <p:childTnLst>
                                    <p:set>
                                      <p:cBhvr>
                                        <p:cTn id="101" dur="1" fill="hold">
                                          <p:stCondLst>
                                            <p:cond delay="0"/>
                                          </p:stCondLst>
                                        </p:cTn>
                                        <p:tgtEl>
                                          <p:spTgt spid="67"/>
                                        </p:tgtEl>
                                        <p:attrNameLst>
                                          <p:attrName>style.visibility</p:attrName>
                                        </p:attrNameLst>
                                      </p:cBhvr>
                                      <p:to>
                                        <p:strVal val="visible"/>
                                      </p:to>
                                    </p:set>
                                    <p:anim calcmode="lin" valueType="num">
                                      <p:cBhvr additive="base">
                                        <p:cTn id="102" dur="500" fill="hold"/>
                                        <p:tgtEl>
                                          <p:spTgt spid="67"/>
                                        </p:tgtEl>
                                        <p:attrNameLst>
                                          <p:attrName>ppt_x</p:attrName>
                                        </p:attrNameLst>
                                      </p:cBhvr>
                                      <p:tavLst>
                                        <p:tav tm="0">
                                          <p:val>
                                            <p:strVal val="0-#ppt_w/2"/>
                                          </p:val>
                                        </p:tav>
                                        <p:tav tm="100000">
                                          <p:val>
                                            <p:strVal val="#ppt_x"/>
                                          </p:val>
                                        </p:tav>
                                      </p:tavLst>
                                    </p:anim>
                                    <p:anim calcmode="lin" valueType="num">
                                      <p:cBhvr additive="base">
                                        <p:cTn id="103" dur="500" fill="hold"/>
                                        <p:tgtEl>
                                          <p:spTgt spid="67"/>
                                        </p:tgtEl>
                                        <p:attrNameLst>
                                          <p:attrName>ppt_y</p:attrName>
                                        </p:attrNameLst>
                                      </p:cBhvr>
                                      <p:tavLst>
                                        <p:tav tm="0">
                                          <p:val>
                                            <p:strVal val="0-#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68"/>
                                        </p:tgtEl>
                                        <p:attrNameLst>
                                          <p:attrName>style.visibility</p:attrName>
                                        </p:attrNameLst>
                                      </p:cBhvr>
                                      <p:to>
                                        <p:strVal val="visible"/>
                                      </p:to>
                                    </p:set>
                                    <p:anim calcmode="lin" valueType="num">
                                      <p:cBhvr additive="base">
                                        <p:cTn id="106" dur="500" fill="hold"/>
                                        <p:tgtEl>
                                          <p:spTgt spid="68"/>
                                        </p:tgtEl>
                                        <p:attrNameLst>
                                          <p:attrName>ppt_x</p:attrName>
                                        </p:attrNameLst>
                                      </p:cBhvr>
                                      <p:tavLst>
                                        <p:tav tm="0">
                                          <p:val>
                                            <p:strVal val="#ppt_x"/>
                                          </p:val>
                                        </p:tav>
                                        <p:tav tm="100000">
                                          <p:val>
                                            <p:strVal val="#ppt_x"/>
                                          </p:val>
                                        </p:tav>
                                      </p:tavLst>
                                    </p:anim>
                                    <p:anim calcmode="lin" valueType="num">
                                      <p:cBhvr additive="base">
                                        <p:cTn id="107" dur="500" fill="hold"/>
                                        <p:tgtEl>
                                          <p:spTgt spid="68"/>
                                        </p:tgtEl>
                                        <p:attrNameLst>
                                          <p:attrName>ppt_y</p:attrName>
                                        </p:attrNameLst>
                                      </p:cBhvr>
                                      <p:tavLst>
                                        <p:tav tm="0">
                                          <p:val>
                                            <p:strVal val="1+#ppt_h/2"/>
                                          </p:val>
                                        </p:tav>
                                        <p:tav tm="100000">
                                          <p:val>
                                            <p:strVal val="#ppt_y"/>
                                          </p:val>
                                        </p:tav>
                                      </p:tavLst>
                                    </p:anim>
                                  </p:childTnLst>
                                </p:cTn>
                              </p:par>
                              <p:par>
                                <p:cTn id="108" presetID="2" presetClass="entr" presetSubtype="9" fill="hold" grpId="0" nodeType="withEffect">
                                  <p:stCondLst>
                                    <p:cond delay="0"/>
                                  </p:stCondLst>
                                  <p:childTnLst>
                                    <p:set>
                                      <p:cBhvr>
                                        <p:cTn id="109" dur="1" fill="hold">
                                          <p:stCondLst>
                                            <p:cond delay="0"/>
                                          </p:stCondLst>
                                        </p:cTn>
                                        <p:tgtEl>
                                          <p:spTgt spid="69"/>
                                        </p:tgtEl>
                                        <p:attrNameLst>
                                          <p:attrName>style.visibility</p:attrName>
                                        </p:attrNameLst>
                                      </p:cBhvr>
                                      <p:to>
                                        <p:strVal val="visible"/>
                                      </p:to>
                                    </p:set>
                                    <p:anim calcmode="lin" valueType="num">
                                      <p:cBhvr additive="base">
                                        <p:cTn id="110" dur="500" fill="hold"/>
                                        <p:tgtEl>
                                          <p:spTgt spid="69"/>
                                        </p:tgtEl>
                                        <p:attrNameLst>
                                          <p:attrName>ppt_x</p:attrName>
                                        </p:attrNameLst>
                                      </p:cBhvr>
                                      <p:tavLst>
                                        <p:tav tm="0">
                                          <p:val>
                                            <p:strVal val="0-#ppt_w/2"/>
                                          </p:val>
                                        </p:tav>
                                        <p:tav tm="100000">
                                          <p:val>
                                            <p:strVal val="#ppt_x"/>
                                          </p:val>
                                        </p:tav>
                                      </p:tavLst>
                                    </p:anim>
                                    <p:anim calcmode="lin" valueType="num">
                                      <p:cBhvr additive="base">
                                        <p:cTn id="111" dur="500" fill="hold"/>
                                        <p:tgtEl>
                                          <p:spTgt spid="69"/>
                                        </p:tgtEl>
                                        <p:attrNameLst>
                                          <p:attrName>ppt_y</p:attrName>
                                        </p:attrNameLst>
                                      </p:cBhvr>
                                      <p:tavLst>
                                        <p:tav tm="0">
                                          <p:val>
                                            <p:strVal val="0-#ppt_h/2"/>
                                          </p:val>
                                        </p:tav>
                                        <p:tav tm="100000">
                                          <p:val>
                                            <p:strVal val="#ppt_y"/>
                                          </p:val>
                                        </p:tav>
                                      </p:tavLst>
                                    </p:anim>
                                  </p:childTnLst>
                                </p:cTn>
                              </p:par>
                              <p:par>
                                <p:cTn id="112" presetID="2" presetClass="entr" presetSubtype="12" fill="hold" nodeType="withEffect">
                                  <p:stCondLst>
                                    <p:cond delay="0"/>
                                  </p:stCondLst>
                                  <p:childTnLst>
                                    <p:set>
                                      <p:cBhvr>
                                        <p:cTn id="113" dur="1" fill="hold">
                                          <p:stCondLst>
                                            <p:cond delay="0"/>
                                          </p:stCondLst>
                                        </p:cTn>
                                        <p:tgtEl>
                                          <p:spTgt spid="70"/>
                                        </p:tgtEl>
                                        <p:attrNameLst>
                                          <p:attrName>style.visibility</p:attrName>
                                        </p:attrNameLst>
                                      </p:cBhvr>
                                      <p:to>
                                        <p:strVal val="visible"/>
                                      </p:to>
                                    </p:set>
                                    <p:anim calcmode="lin" valueType="num">
                                      <p:cBhvr additive="base">
                                        <p:cTn id="114" dur="500" fill="hold"/>
                                        <p:tgtEl>
                                          <p:spTgt spid="70"/>
                                        </p:tgtEl>
                                        <p:attrNameLst>
                                          <p:attrName>ppt_x</p:attrName>
                                        </p:attrNameLst>
                                      </p:cBhvr>
                                      <p:tavLst>
                                        <p:tav tm="0">
                                          <p:val>
                                            <p:strVal val="0-#ppt_w/2"/>
                                          </p:val>
                                        </p:tav>
                                        <p:tav tm="100000">
                                          <p:val>
                                            <p:strVal val="#ppt_x"/>
                                          </p:val>
                                        </p:tav>
                                      </p:tavLst>
                                    </p:anim>
                                    <p:anim calcmode="lin" valueType="num">
                                      <p:cBhvr additive="base">
                                        <p:cTn id="115" dur="500" fill="hold"/>
                                        <p:tgtEl>
                                          <p:spTgt spid="70"/>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79"/>
                                        </p:tgtEl>
                                        <p:attrNameLst>
                                          <p:attrName>style.visibility</p:attrName>
                                        </p:attrNameLst>
                                      </p:cBhvr>
                                      <p:to>
                                        <p:strVal val="visible"/>
                                      </p:to>
                                    </p:set>
                                    <p:anim calcmode="lin" valueType="num">
                                      <p:cBhvr additive="base">
                                        <p:cTn id="118" dur="500" fill="hold"/>
                                        <p:tgtEl>
                                          <p:spTgt spid="79"/>
                                        </p:tgtEl>
                                        <p:attrNameLst>
                                          <p:attrName>ppt_x</p:attrName>
                                        </p:attrNameLst>
                                      </p:cBhvr>
                                      <p:tavLst>
                                        <p:tav tm="0">
                                          <p:val>
                                            <p:strVal val="#ppt_x"/>
                                          </p:val>
                                        </p:tav>
                                        <p:tav tm="100000">
                                          <p:val>
                                            <p:strVal val="#ppt_x"/>
                                          </p:val>
                                        </p:tav>
                                      </p:tavLst>
                                    </p:anim>
                                    <p:anim calcmode="lin" valueType="num">
                                      <p:cBhvr additive="base">
                                        <p:cTn id="119" dur="500" fill="hold"/>
                                        <p:tgtEl>
                                          <p:spTgt spid="79"/>
                                        </p:tgtEl>
                                        <p:attrNameLst>
                                          <p:attrName>ppt_y</p:attrName>
                                        </p:attrNameLst>
                                      </p:cBhvr>
                                      <p:tavLst>
                                        <p:tav tm="0">
                                          <p:val>
                                            <p:strVal val="1+#ppt_h/2"/>
                                          </p:val>
                                        </p:tav>
                                        <p:tav tm="100000">
                                          <p:val>
                                            <p:strVal val="#ppt_y"/>
                                          </p:val>
                                        </p:tav>
                                      </p:tavLst>
                                    </p:anim>
                                  </p:childTnLst>
                                </p:cTn>
                              </p:par>
                              <p:par>
                                <p:cTn id="120" presetID="2" presetClass="entr" presetSubtype="4" fill="hold" grpId="0" nodeType="withEffect">
                                  <p:stCondLst>
                                    <p:cond delay="0"/>
                                  </p:stCondLst>
                                  <p:childTnLst>
                                    <p:set>
                                      <p:cBhvr>
                                        <p:cTn id="121" dur="1" fill="hold">
                                          <p:stCondLst>
                                            <p:cond delay="0"/>
                                          </p:stCondLst>
                                        </p:cTn>
                                        <p:tgtEl>
                                          <p:spTgt spid="80"/>
                                        </p:tgtEl>
                                        <p:attrNameLst>
                                          <p:attrName>style.visibility</p:attrName>
                                        </p:attrNameLst>
                                      </p:cBhvr>
                                      <p:to>
                                        <p:strVal val="visible"/>
                                      </p:to>
                                    </p:set>
                                    <p:anim calcmode="lin" valueType="num">
                                      <p:cBhvr additive="base">
                                        <p:cTn id="122" dur="500" fill="hold"/>
                                        <p:tgtEl>
                                          <p:spTgt spid="80"/>
                                        </p:tgtEl>
                                        <p:attrNameLst>
                                          <p:attrName>ppt_x</p:attrName>
                                        </p:attrNameLst>
                                      </p:cBhvr>
                                      <p:tavLst>
                                        <p:tav tm="0">
                                          <p:val>
                                            <p:strVal val="#ppt_x"/>
                                          </p:val>
                                        </p:tav>
                                        <p:tav tm="100000">
                                          <p:val>
                                            <p:strVal val="#ppt_x"/>
                                          </p:val>
                                        </p:tav>
                                      </p:tavLst>
                                    </p:anim>
                                    <p:anim calcmode="lin" valueType="num">
                                      <p:cBhvr additive="base">
                                        <p:cTn id="123" dur="500" fill="hold"/>
                                        <p:tgtEl>
                                          <p:spTgt spid="80"/>
                                        </p:tgtEl>
                                        <p:attrNameLst>
                                          <p:attrName>ppt_y</p:attrName>
                                        </p:attrNameLst>
                                      </p:cBhvr>
                                      <p:tavLst>
                                        <p:tav tm="0">
                                          <p:val>
                                            <p:strVal val="1+#ppt_h/2"/>
                                          </p:val>
                                        </p:tav>
                                        <p:tav tm="100000">
                                          <p:val>
                                            <p:strVal val="#ppt_y"/>
                                          </p:val>
                                        </p:tav>
                                      </p:tavLst>
                                    </p:anim>
                                  </p:childTnLst>
                                </p:cTn>
                              </p:par>
                              <p:par>
                                <p:cTn id="124" presetID="2" presetClass="entr" presetSubtype="4" fill="hold" grpId="0" nodeType="withEffect">
                                  <p:stCondLst>
                                    <p:cond delay="0"/>
                                  </p:stCondLst>
                                  <p:childTnLst>
                                    <p:set>
                                      <p:cBhvr>
                                        <p:cTn id="125" dur="1" fill="hold">
                                          <p:stCondLst>
                                            <p:cond delay="0"/>
                                          </p:stCondLst>
                                        </p:cTn>
                                        <p:tgtEl>
                                          <p:spTgt spid="81"/>
                                        </p:tgtEl>
                                        <p:attrNameLst>
                                          <p:attrName>style.visibility</p:attrName>
                                        </p:attrNameLst>
                                      </p:cBhvr>
                                      <p:to>
                                        <p:strVal val="visible"/>
                                      </p:to>
                                    </p:set>
                                    <p:anim calcmode="lin" valueType="num">
                                      <p:cBhvr additive="base">
                                        <p:cTn id="126" dur="500" fill="hold"/>
                                        <p:tgtEl>
                                          <p:spTgt spid="81"/>
                                        </p:tgtEl>
                                        <p:attrNameLst>
                                          <p:attrName>ppt_x</p:attrName>
                                        </p:attrNameLst>
                                      </p:cBhvr>
                                      <p:tavLst>
                                        <p:tav tm="0">
                                          <p:val>
                                            <p:strVal val="#ppt_x"/>
                                          </p:val>
                                        </p:tav>
                                        <p:tav tm="100000">
                                          <p:val>
                                            <p:strVal val="#ppt_x"/>
                                          </p:val>
                                        </p:tav>
                                      </p:tavLst>
                                    </p:anim>
                                    <p:anim calcmode="lin" valueType="num">
                                      <p:cBhvr additive="base">
                                        <p:cTn id="127" dur="500" fill="hold"/>
                                        <p:tgtEl>
                                          <p:spTgt spid="81"/>
                                        </p:tgtEl>
                                        <p:attrNameLst>
                                          <p:attrName>ppt_y</p:attrName>
                                        </p:attrNameLst>
                                      </p:cBhvr>
                                      <p:tavLst>
                                        <p:tav tm="0">
                                          <p:val>
                                            <p:strVal val="1+#ppt_h/2"/>
                                          </p:val>
                                        </p:tav>
                                        <p:tav tm="100000">
                                          <p:val>
                                            <p:strVal val="#ppt_y"/>
                                          </p:val>
                                        </p:tav>
                                      </p:tavLst>
                                    </p:anim>
                                  </p:childTnLst>
                                </p:cTn>
                              </p:par>
                              <p:par>
                                <p:cTn id="128" presetID="2" presetClass="entr" presetSubtype="4" fill="hold" grpId="0" nodeType="withEffect">
                                  <p:stCondLst>
                                    <p:cond delay="0"/>
                                  </p:stCondLst>
                                  <p:childTnLst>
                                    <p:set>
                                      <p:cBhvr>
                                        <p:cTn id="129" dur="1" fill="hold">
                                          <p:stCondLst>
                                            <p:cond delay="0"/>
                                          </p:stCondLst>
                                        </p:cTn>
                                        <p:tgtEl>
                                          <p:spTgt spid="82"/>
                                        </p:tgtEl>
                                        <p:attrNameLst>
                                          <p:attrName>style.visibility</p:attrName>
                                        </p:attrNameLst>
                                      </p:cBhvr>
                                      <p:to>
                                        <p:strVal val="visible"/>
                                      </p:to>
                                    </p:set>
                                    <p:anim calcmode="lin" valueType="num">
                                      <p:cBhvr additive="base">
                                        <p:cTn id="130" dur="500" fill="hold"/>
                                        <p:tgtEl>
                                          <p:spTgt spid="82"/>
                                        </p:tgtEl>
                                        <p:attrNameLst>
                                          <p:attrName>ppt_x</p:attrName>
                                        </p:attrNameLst>
                                      </p:cBhvr>
                                      <p:tavLst>
                                        <p:tav tm="0">
                                          <p:val>
                                            <p:strVal val="#ppt_x"/>
                                          </p:val>
                                        </p:tav>
                                        <p:tav tm="100000">
                                          <p:val>
                                            <p:strVal val="#ppt_x"/>
                                          </p:val>
                                        </p:tav>
                                      </p:tavLst>
                                    </p:anim>
                                    <p:anim calcmode="lin" valueType="num">
                                      <p:cBhvr additive="base">
                                        <p:cTn id="131" dur="500" fill="hold"/>
                                        <p:tgtEl>
                                          <p:spTgt spid="82"/>
                                        </p:tgtEl>
                                        <p:attrNameLst>
                                          <p:attrName>ppt_y</p:attrName>
                                        </p:attrNameLst>
                                      </p:cBhvr>
                                      <p:tavLst>
                                        <p:tav tm="0">
                                          <p:val>
                                            <p:strVal val="1+#ppt_h/2"/>
                                          </p:val>
                                        </p:tav>
                                        <p:tav tm="100000">
                                          <p:val>
                                            <p:strVal val="#ppt_y"/>
                                          </p:val>
                                        </p:tav>
                                      </p:tavLst>
                                    </p:anim>
                                  </p:childTnLst>
                                </p:cTn>
                              </p:par>
                              <p:par>
                                <p:cTn id="132" presetID="2" presetClass="entr" presetSubtype="12" fill="hold" grpId="0" nodeType="withEffect">
                                  <p:stCondLst>
                                    <p:cond delay="0"/>
                                  </p:stCondLst>
                                  <p:childTnLst>
                                    <p:set>
                                      <p:cBhvr>
                                        <p:cTn id="133" dur="1" fill="hold">
                                          <p:stCondLst>
                                            <p:cond delay="0"/>
                                          </p:stCondLst>
                                        </p:cTn>
                                        <p:tgtEl>
                                          <p:spTgt spid="83"/>
                                        </p:tgtEl>
                                        <p:attrNameLst>
                                          <p:attrName>style.visibility</p:attrName>
                                        </p:attrNameLst>
                                      </p:cBhvr>
                                      <p:to>
                                        <p:strVal val="visible"/>
                                      </p:to>
                                    </p:set>
                                    <p:anim calcmode="lin" valueType="num">
                                      <p:cBhvr additive="base">
                                        <p:cTn id="134" dur="500" fill="hold"/>
                                        <p:tgtEl>
                                          <p:spTgt spid="83"/>
                                        </p:tgtEl>
                                        <p:attrNameLst>
                                          <p:attrName>ppt_x</p:attrName>
                                        </p:attrNameLst>
                                      </p:cBhvr>
                                      <p:tavLst>
                                        <p:tav tm="0">
                                          <p:val>
                                            <p:strVal val="0-#ppt_w/2"/>
                                          </p:val>
                                        </p:tav>
                                        <p:tav tm="100000">
                                          <p:val>
                                            <p:strVal val="#ppt_x"/>
                                          </p:val>
                                        </p:tav>
                                      </p:tavLst>
                                    </p:anim>
                                    <p:anim calcmode="lin" valueType="num">
                                      <p:cBhvr additive="base">
                                        <p:cTn id="135" dur="500" fill="hold"/>
                                        <p:tgtEl>
                                          <p:spTgt spid="83"/>
                                        </p:tgtEl>
                                        <p:attrNameLst>
                                          <p:attrName>ppt_y</p:attrName>
                                        </p:attrNameLst>
                                      </p:cBhvr>
                                      <p:tavLst>
                                        <p:tav tm="0">
                                          <p:val>
                                            <p:strVal val="1+#ppt_h/2"/>
                                          </p:val>
                                        </p:tav>
                                        <p:tav tm="100000">
                                          <p:val>
                                            <p:strVal val="#ppt_y"/>
                                          </p:val>
                                        </p:tav>
                                      </p:tavLst>
                                    </p:anim>
                                  </p:childTnLst>
                                </p:cTn>
                              </p:par>
                              <p:par>
                                <p:cTn id="136" presetID="2" presetClass="entr" presetSubtype="4" fill="hold" grpId="0" nodeType="withEffect">
                                  <p:stCondLst>
                                    <p:cond delay="0"/>
                                  </p:stCondLst>
                                  <p:childTnLst>
                                    <p:set>
                                      <p:cBhvr>
                                        <p:cTn id="137" dur="1" fill="hold">
                                          <p:stCondLst>
                                            <p:cond delay="0"/>
                                          </p:stCondLst>
                                        </p:cTn>
                                        <p:tgtEl>
                                          <p:spTgt spid="84"/>
                                        </p:tgtEl>
                                        <p:attrNameLst>
                                          <p:attrName>style.visibility</p:attrName>
                                        </p:attrNameLst>
                                      </p:cBhvr>
                                      <p:to>
                                        <p:strVal val="visible"/>
                                      </p:to>
                                    </p:set>
                                    <p:anim calcmode="lin" valueType="num">
                                      <p:cBhvr additive="base">
                                        <p:cTn id="138" dur="500" fill="hold"/>
                                        <p:tgtEl>
                                          <p:spTgt spid="84"/>
                                        </p:tgtEl>
                                        <p:attrNameLst>
                                          <p:attrName>ppt_x</p:attrName>
                                        </p:attrNameLst>
                                      </p:cBhvr>
                                      <p:tavLst>
                                        <p:tav tm="0">
                                          <p:val>
                                            <p:strVal val="#ppt_x"/>
                                          </p:val>
                                        </p:tav>
                                        <p:tav tm="100000">
                                          <p:val>
                                            <p:strVal val="#ppt_x"/>
                                          </p:val>
                                        </p:tav>
                                      </p:tavLst>
                                    </p:anim>
                                    <p:anim calcmode="lin" valueType="num">
                                      <p:cBhvr additive="base">
                                        <p:cTn id="139" dur="500" fill="hold"/>
                                        <p:tgtEl>
                                          <p:spTgt spid="84"/>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0"/>
                                  </p:stCondLst>
                                  <p:childTnLst>
                                    <p:set>
                                      <p:cBhvr>
                                        <p:cTn id="141" dur="1" fill="hold">
                                          <p:stCondLst>
                                            <p:cond delay="0"/>
                                          </p:stCondLst>
                                        </p:cTn>
                                        <p:tgtEl>
                                          <p:spTgt spid="85"/>
                                        </p:tgtEl>
                                        <p:attrNameLst>
                                          <p:attrName>style.visibility</p:attrName>
                                        </p:attrNameLst>
                                      </p:cBhvr>
                                      <p:to>
                                        <p:strVal val="visible"/>
                                      </p:to>
                                    </p:set>
                                    <p:anim calcmode="lin" valueType="num">
                                      <p:cBhvr additive="base">
                                        <p:cTn id="142" dur="500" fill="hold"/>
                                        <p:tgtEl>
                                          <p:spTgt spid="85"/>
                                        </p:tgtEl>
                                        <p:attrNameLst>
                                          <p:attrName>ppt_x</p:attrName>
                                        </p:attrNameLst>
                                      </p:cBhvr>
                                      <p:tavLst>
                                        <p:tav tm="0">
                                          <p:val>
                                            <p:strVal val="#ppt_x"/>
                                          </p:val>
                                        </p:tav>
                                        <p:tav tm="100000">
                                          <p:val>
                                            <p:strVal val="#ppt_x"/>
                                          </p:val>
                                        </p:tav>
                                      </p:tavLst>
                                    </p:anim>
                                    <p:anim calcmode="lin" valueType="num">
                                      <p:cBhvr additive="base">
                                        <p:cTn id="143" dur="500" fill="hold"/>
                                        <p:tgtEl>
                                          <p:spTgt spid="85"/>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86"/>
                                        </p:tgtEl>
                                        <p:attrNameLst>
                                          <p:attrName>style.visibility</p:attrName>
                                        </p:attrNameLst>
                                      </p:cBhvr>
                                      <p:to>
                                        <p:strVal val="visible"/>
                                      </p:to>
                                    </p:set>
                                    <p:anim calcmode="lin" valueType="num">
                                      <p:cBhvr additive="base">
                                        <p:cTn id="146" dur="500" fill="hold"/>
                                        <p:tgtEl>
                                          <p:spTgt spid="86"/>
                                        </p:tgtEl>
                                        <p:attrNameLst>
                                          <p:attrName>ppt_x</p:attrName>
                                        </p:attrNameLst>
                                      </p:cBhvr>
                                      <p:tavLst>
                                        <p:tav tm="0">
                                          <p:val>
                                            <p:strVal val="#ppt_x"/>
                                          </p:val>
                                        </p:tav>
                                        <p:tav tm="100000">
                                          <p:val>
                                            <p:strVal val="#ppt_x"/>
                                          </p:val>
                                        </p:tav>
                                      </p:tavLst>
                                    </p:anim>
                                    <p:anim calcmode="lin" valueType="num">
                                      <p:cBhvr additive="base">
                                        <p:cTn id="147" dur="500" fill="hold"/>
                                        <p:tgtEl>
                                          <p:spTgt spid="86"/>
                                        </p:tgtEl>
                                        <p:attrNameLst>
                                          <p:attrName>ppt_y</p:attrName>
                                        </p:attrNameLst>
                                      </p:cBhvr>
                                      <p:tavLst>
                                        <p:tav tm="0">
                                          <p:val>
                                            <p:strVal val="1+#ppt_h/2"/>
                                          </p:val>
                                        </p:tav>
                                        <p:tav tm="100000">
                                          <p:val>
                                            <p:strVal val="#ppt_y"/>
                                          </p:val>
                                        </p:tav>
                                      </p:tavLst>
                                    </p:anim>
                                  </p:childTnLst>
                                </p:cTn>
                              </p:par>
                              <p:par>
                                <p:cTn id="148" presetID="2" presetClass="entr" presetSubtype="8" fill="hold" nodeType="withEffect">
                                  <p:stCondLst>
                                    <p:cond delay="0"/>
                                  </p:stCondLst>
                                  <p:childTnLst>
                                    <p:set>
                                      <p:cBhvr>
                                        <p:cTn id="149" dur="1" fill="hold">
                                          <p:stCondLst>
                                            <p:cond delay="0"/>
                                          </p:stCondLst>
                                        </p:cTn>
                                        <p:tgtEl>
                                          <p:spTgt spid="87"/>
                                        </p:tgtEl>
                                        <p:attrNameLst>
                                          <p:attrName>style.visibility</p:attrName>
                                        </p:attrNameLst>
                                      </p:cBhvr>
                                      <p:to>
                                        <p:strVal val="visible"/>
                                      </p:to>
                                    </p:set>
                                    <p:anim calcmode="lin" valueType="num">
                                      <p:cBhvr additive="base">
                                        <p:cTn id="150" dur="500" fill="hold"/>
                                        <p:tgtEl>
                                          <p:spTgt spid="87"/>
                                        </p:tgtEl>
                                        <p:attrNameLst>
                                          <p:attrName>ppt_x</p:attrName>
                                        </p:attrNameLst>
                                      </p:cBhvr>
                                      <p:tavLst>
                                        <p:tav tm="0">
                                          <p:val>
                                            <p:strVal val="0-#ppt_w/2"/>
                                          </p:val>
                                        </p:tav>
                                        <p:tav tm="100000">
                                          <p:val>
                                            <p:strVal val="#ppt_x"/>
                                          </p:val>
                                        </p:tav>
                                      </p:tavLst>
                                    </p:anim>
                                    <p:anim calcmode="lin" valueType="num">
                                      <p:cBhvr additive="base">
                                        <p:cTn id="151" dur="500" fill="hold"/>
                                        <p:tgtEl>
                                          <p:spTgt spid="87"/>
                                        </p:tgtEl>
                                        <p:attrNameLst>
                                          <p:attrName>ppt_y</p:attrName>
                                        </p:attrNameLst>
                                      </p:cBhvr>
                                      <p:tavLst>
                                        <p:tav tm="0">
                                          <p:val>
                                            <p:strVal val="#ppt_y"/>
                                          </p:val>
                                        </p:tav>
                                        <p:tav tm="100000">
                                          <p:val>
                                            <p:strVal val="#ppt_y"/>
                                          </p:val>
                                        </p:tav>
                                      </p:tavLst>
                                    </p:anim>
                                  </p:childTnLst>
                                </p:cTn>
                              </p:par>
                              <p:par>
                                <p:cTn id="152" presetID="2" presetClass="entr" presetSubtype="4" fill="hold" grpId="0" nodeType="withEffect">
                                  <p:stCondLst>
                                    <p:cond delay="0"/>
                                  </p:stCondLst>
                                  <p:childTnLst>
                                    <p:set>
                                      <p:cBhvr>
                                        <p:cTn id="153" dur="1" fill="hold">
                                          <p:stCondLst>
                                            <p:cond delay="0"/>
                                          </p:stCondLst>
                                        </p:cTn>
                                        <p:tgtEl>
                                          <p:spTgt spid="90"/>
                                        </p:tgtEl>
                                        <p:attrNameLst>
                                          <p:attrName>style.visibility</p:attrName>
                                        </p:attrNameLst>
                                      </p:cBhvr>
                                      <p:to>
                                        <p:strVal val="visible"/>
                                      </p:to>
                                    </p:set>
                                    <p:anim calcmode="lin" valueType="num">
                                      <p:cBhvr additive="base">
                                        <p:cTn id="154" dur="500" fill="hold"/>
                                        <p:tgtEl>
                                          <p:spTgt spid="90"/>
                                        </p:tgtEl>
                                        <p:attrNameLst>
                                          <p:attrName>ppt_x</p:attrName>
                                        </p:attrNameLst>
                                      </p:cBhvr>
                                      <p:tavLst>
                                        <p:tav tm="0">
                                          <p:val>
                                            <p:strVal val="#ppt_x"/>
                                          </p:val>
                                        </p:tav>
                                        <p:tav tm="100000">
                                          <p:val>
                                            <p:strVal val="#ppt_x"/>
                                          </p:val>
                                        </p:tav>
                                      </p:tavLst>
                                    </p:anim>
                                    <p:anim calcmode="lin" valueType="num">
                                      <p:cBhvr additive="base">
                                        <p:cTn id="155" dur="500" fill="hold"/>
                                        <p:tgtEl>
                                          <p:spTgt spid="90"/>
                                        </p:tgtEl>
                                        <p:attrNameLst>
                                          <p:attrName>ppt_y</p:attrName>
                                        </p:attrNameLst>
                                      </p:cBhvr>
                                      <p:tavLst>
                                        <p:tav tm="0">
                                          <p:val>
                                            <p:strVal val="1+#ppt_h/2"/>
                                          </p:val>
                                        </p:tav>
                                        <p:tav tm="100000">
                                          <p:val>
                                            <p:strVal val="#ppt_y"/>
                                          </p:val>
                                        </p:tav>
                                      </p:tavLst>
                                    </p:anim>
                                  </p:childTnLst>
                                </p:cTn>
                              </p:par>
                              <p:par>
                                <p:cTn id="156" presetID="2" presetClass="entr" presetSubtype="4" fill="hold" grpId="0" nodeType="withEffect">
                                  <p:stCondLst>
                                    <p:cond delay="0"/>
                                  </p:stCondLst>
                                  <p:childTnLst>
                                    <p:set>
                                      <p:cBhvr>
                                        <p:cTn id="157" dur="1" fill="hold">
                                          <p:stCondLst>
                                            <p:cond delay="0"/>
                                          </p:stCondLst>
                                        </p:cTn>
                                        <p:tgtEl>
                                          <p:spTgt spid="91"/>
                                        </p:tgtEl>
                                        <p:attrNameLst>
                                          <p:attrName>style.visibility</p:attrName>
                                        </p:attrNameLst>
                                      </p:cBhvr>
                                      <p:to>
                                        <p:strVal val="visible"/>
                                      </p:to>
                                    </p:set>
                                    <p:anim calcmode="lin" valueType="num">
                                      <p:cBhvr additive="base">
                                        <p:cTn id="158" dur="500" fill="hold"/>
                                        <p:tgtEl>
                                          <p:spTgt spid="91"/>
                                        </p:tgtEl>
                                        <p:attrNameLst>
                                          <p:attrName>ppt_x</p:attrName>
                                        </p:attrNameLst>
                                      </p:cBhvr>
                                      <p:tavLst>
                                        <p:tav tm="0">
                                          <p:val>
                                            <p:strVal val="#ppt_x"/>
                                          </p:val>
                                        </p:tav>
                                        <p:tav tm="100000">
                                          <p:val>
                                            <p:strVal val="#ppt_x"/>
                                          </p:val>
                                        </p:tav>
                                      </p:tavLst>
                                    </p:anim>
                                    <p:anim calcmode="lin" valueType="num">
                                      <p:cBhvr additive="base">
                                        <p:cTn id="159" dur="500" fill="hold"/>
                                        <p:tgtEl>
                                          <p:spTgt spid="91"/>
                                        </p:tgtEl>
                                        <p:attrNameLst>
                                          <p:attrName>ppt_y</p:attrName>
                                        </p:attrNameLst>
                                      </p:cBhvr>
                                      <p:tavLst>
                                        <p:tav tm="0">
                                          <p:val>
                                            <p:strVal val="1+#ppt_h/2"/>
                                          </p:val>
                                        </p:tav>
                                        <p:tav tm="100000">
                                          <p:val>
                                            <p:strVal val="#ppt_y"/>
                                          </p:val>
                                        </p:tav>
                                      </p:tavLst>
                                    </p:anim>
                                  </p:childTnLst>
                                </p:cTn>
                              </p:par>
                              <p:par>
                                <p:cTn id="160" presetID="2" presetClass="entr" presetSubtype="4" fill="hold" grpId="0" nodeType="withEffect">
                                  <p:stCondLst>
                                    <p:cond delay="0"/>
                                  </p:stCondLst>
                                  <p:childTnLst>
                                    <p:set>
                                      <p:cBhvr>
                                        <p:cTn id="161" dur="1" fill="hold">
                                          <p:stCondLst>
                                            <p:cond delay="0"/>
                                          </p:stCondLst>
                                        </p:cTn>
                                        <p:tgtEl>
                                          <p:spTgt spid="92"/>
                                        </p:tgtEl>
                                        <p:attrNameLst>
                                          <p:attrName>style.visibility</p:attrName>
                                        </p:attrNameLst>
                                      </p:cBhvr>
                                      <p:to>
                                        <p:strVal val="visible"/>
                                      </p:to>
                                    </p:set>
                                    <p:anim calcmode="lin" valueType="num">
                                      <p:cBhvr additive="base">
                                        <p:cTn id="162" dur="500" fill="hold"/>
                                        <p:tgtEl>
                                          <p:spTgt spid="92"/>
                                        </p:tgtEl>
                                        <p:attrNameLst>
                                          <p:attrName>ppt_x</p:attrName>
                                        </p:attrNameLst>
                                      </p:cBhvr>
                                      <p:tavLst>
                                        <p:tav tm="0">
                                          <p:val>
                                            <p:strVal val="#ppt_x"/>
                                          </p:val>
                                        </p:tav>
                                        <p:tav tm="100000">
                                          <p:val>
                                            <p:strVal val="#ppt_x"/>
                                          </p:val>
                                        </p:tav>
                                      </p:tavLst>
                                    </p:anim>
                                    <p:anim calcmode="lin" valueType="num">
                                      <p:cBhvr additive="base">
                                        <p:cTn id="163" dur="500" fill="hold"/>
                                        <p:tgtEl>
                                          <p:spTgt spid="92"/>
                                        </p:tgtEl>
                                        <p:attrNameLst>
                                          <p:attrName>ppt_y</p:attrName>
                                        </p:attrNameLst>
                                      </p:cBhvr>
                                      <p:tavLst>
                                        <p:tav tm="0">
                                          <p:val>
                                            <p:strVal val="1+#ppt_h/2"/>
                                          </p:val>
                                        </p:tav>
                                        <p:tav tm="100000">
                                          <p:val>
                                            <p:strVal val="#ppt_y"/>
                                          </p:val>
                                        </p:tav>
                                      </p:tavLst>
                                    </p:anim>
                                  </p:childTnLst>
                                </p:cTn>
                              </p:par>
                              <p:par>
                                <p:cTn id="164" presetID="2" presetClass="entr" presetSubtype="4" fill="hold" grpId="0" nodeType="withEffect">
                                  <p:stCondLst>
                                    <p:cond delay="0"/>
                                  </p:stCondLst>
                                  <p:childTnLst>
                                    <p:set>
                                      <p:cBhvr>
                                        <p:cTn id="165" dur="1" fill="hold">
                                          <p:stCondLst>
                                            <p:cond delay="0"/>
                                          </p:stCondLst>
                                        </p:cTn>
                                        <p:tgtEl>
                                          <p:spTgt spid="93"/>
                                        </p:tgtEl>
                                        <p:attrNameLst>
                                          <p:attrName>style.visibility</p:attrName>
                                        </p:attrNameLst>
                                      </p:cBhvr>
                                      <p:to>
                                        <p:strVal val="visible"/>
                                      </p:to>
                                    </p:set>
                                    <p:anim calcmode="lin" valueType="num">
                                      <p:cBhvr additive="base">
                                        <p:cTn id="166" dur="500" fill="hold"/>
                                        <p:tgtEl>
                                          <p:spTgt spid="93"/>
                                        </p:tgtEl>
                                        <p:attrNameLst>
                                          <p:attrName>ppt_x</p:attrName>
                                        </p:attrNameLst>
                                      </p:cBhvr>
                                      <p:tavLst>
                                        <p:tav tm="0">
                                          <p:val>
                                            <p:strVal val="#ppt_x"/>
                                          </p:val>
                                        </p:tav>
                                        <p:tav tm="100000">
                                          <p:val>
                                            <p:strVal val="#ppt_x"/>
                                          </p:val>
                                        </p:tav>
                                      </p:tavLst>
                                    </p:anim>
                                    <p:anim calcmode="lin" valueType="num">
                                      <p:cBhvr additive="base">
                                        <p:cTn id="167" dur="500" fill="hold"/>
                                        <p:tgtEl>
                                          <p:spTgt spid="93"/>
                                        </p:tgtEl>
                                        <p:attrNameLst>
                                          <p:attrName>ppt_y</p:attrName>
                                        </p:attrNameLst>
                                      </p:cBhvr>
                                      <p:tavLst>
                                        <p:tav tm="0">
                                          <p:val>
                                            <p:strVal val="1+#ppt_h/2"/>
                                          </p:val>
                                        </p:tav>
                                        <p:tav tm="100000">
                                          <p:val>
                                            <p:strVal val="#ppt_y"/>
                                          </p:val>
                                        </p:tav>
                                      </p:tavLst>
                                    </p:anim>
                                  </p:childTnLst>
                                </p:cTn>
                              </p:par>
                              <p:par>
                                <p:cTn id="168" presetID="2" presetClass="entr" presetSubtype="4" fill="hold" grpId="0" nodeType="withEffect">
                                  <p:stCondLst>
                                    <p:cond delay="0"/>
                                  </p:stCondLst>
                                  <p:childTnLst>
                                    <p:set>
                                      <p:cBhvr>
                                        <p:cTn id="169" dur="1" fill="hold">
                                          <p:stCondLst>
                                            <p:cond delay="0"/>
                                          </p:stCondLst>
                                        </p:cTn>
                                        <p:tgtEl>
                                          <p:spTgt spid="94"/>
                                        </p:tgtEl>
                                        <p:attrNameLst>
                                          <p:attrName>style.visibility</p:attrName>
                                        </p:attrNameLst>
                                      </p:cBhvr>
                                      <p:to>
                                        <p:strVal val="visible"/>
                                      </p:to>
                                    </p:set>
                                    <p:anim calcmode="lin" valueType="num">
                                      <p:cBhvr additive="base">
                                        <p:cTn id="170" dur="500" fill="hold"/>
                                        <p:tgtEl>
                                          <p:spTgt spid="94"/>
                                        </p:tgtEl>
                                        <p:attrNameLst>
                                          <p:attrName>ppt_x</p:attrName>
                                        </p:attrNameLst>
                                      </p:cBhvr>
                                      <p:tavLst>
                                        <p:tav tm="0">
                                          <p:val>
                                            <p:strVal val="#ppt_x"/>
                                          </p:val>
                                        </p:tav>
                                        <p:tav tm="100000">
                                          <p:val>
                                            <p:strVal val="#ppt_x"/>
                                          </p:val>
                                        </p:tav>
                                      </p:tavLst>
                                    </p:anim>
                                    <p:anim calcmode="lin" valueType="num">
                                      <p:cBhvr additive="base">
                                        <p:cTn id="171" dur="500" fill="hold"/>
                                        <p:tgtEl>
                                          <p:spTgt spid="94"/>
                                        </p:tgtEl>
                                        <p:attrNameLst>
                                          <p:attrName>ppt_y</p:attrName>
                                        </p:attrNameLst>
                                      </p:cBhvr>
                                      <p:tavLst>
                                        <p:tav tm="0">
                                          <p:val>
                                            <p:strVal val="1+#ppt_h/2"/>
                                          </p:val>
                                        </p:tav>
                                        <p:tav tm="100000">
                                          <p:val>
                                            <p:strVal val="#ppt_y"/>
                                          </p:val>
                                        </p:tav>
                                      </p:tavLst>
                                    </p:anim>
                                  </p:childTnLst>
                                </p:cTn>
                              </p:par>
                              <p:par>
                                <p:cTn id="172" presetID="2" presetClass="entr" presetSubtype="8" fill="hold" grpId="0" nodeType="withEffect">
                                  <p:stCondLst>
                                    <p:cond delay="0"/>
                                  </p:stCondLst>
                                  <p:childTnLst>
                                    <p:set>
                                      <p:cBhvr>
                                        <p:cTn id="173" dur="1" fill="hold">
                                          <p:stCondLst>
                                            <p:cond delay="0"/>
                                          </p:stCondLst>
                                        </p:cTn>
                                        <p:tgtEl>
                                          <p:spTgt spid="95"/>
                                        </p:tgtEl>
                                        <p:attrNameLst>
                                          <p:attrName>style.visibility</p:attrName>
                                        </p:attrNameLst>
                                      </p:cBhvr>
                                      <p:to>
                                        <p:strVal val="visible"/>
                                      </p:to>
                                    </p:set>
                                    <p:anim calcmode="lin" valueType="num">
                                      <p:cBhvr additive="base">
                                        <p:cTn id="174" dur="500" fill="hold"/>
                                        <p:tgtEl>
                                          <p:spTgt spid="95"/>
                                        </p:tgtEl>
                                        <p:attrNameLst>
                                          <p:attrName>ppt_x</p:attrName>
                                        </p:attrNameLst>
                                      </p:cBhvr>
                                      <p:tavLst>
                                        <p:tav tm="0">
                                          <p:val>
                                            <p:strVal val="0-#ppt_w/2"/>
                                          </p:val>
                                        </p:tav>
                                        <p:tav tm="100000">
                                          <p:val>
                                            <p:strVal val="#ppt_x"/>
                                          </p:val>
                                        </p:tav>
                                      </p:tavLst>
                                    </p:anim>
                                    <p:anim calcmode="lin" valueType="num">
                                      <p:cBhvr additive="base">
                                        <p:cTn id="175" dur="500" fill="hold"/>
                                        <p:tgtEl>
                                          <p:spTgt spid="95"/>
                                        </p:tgtEl>
                                        <p:attrNameLst>
                                          <p:attrName>ppt_y</p:attrName>
                                        </p:attrNameLst>
                                      </p:cBhvr>
                                      <p:tavLst>
                                        <p:tav tm="0">
                                          <p:val>
                                            <p:strVal val="#ppt_y"/>
                                          </p:val>
                                        </p:tav>
                                        <p:tav tm="100000">
                                          <p:val>
                                            <p:strVal val="#ppt_y"/>
                                          </p:val>
                                        </p:tav>
                                      </p:tavLst>
                                    </p:anim>
                                  </p:childTnLst>
                                </p:cTn>
                              </p:par>
                              <p:par>
                                <p:cTn id="176" presetID="2" presetClass="entr" presetSubtype="4" fill="hold" grpId="0" nodeType="withEffect">
                                  <p:stCondLst>
                                    <p:cond delay="0"/>
                                  </p:stCondLst>
                                  <p:childTnLst>
                                    <p:set>
                                      <p:cBhvr>
                                        <p:cTn id="177" dur="1" fill="hold">
                                          <p:stCondLst>
                                            <p:cond delay="0"/>
                                          </p:stCondLst>
                                        </p:cTn>
                                        <p:tgtEl>
                                          <p:spTgt spid="96"/>
                                        </p:tgtEl>
                                        <p:attrNameLst>
                                          <p:attrName>style.visibility</p:attrName>
                                        </p:attrNameLst>
                                      </p:cBhvr>
                                      <p:to>
                                        <p:strVal val="visible"/>
                                      </p:to>
                                    </p:set>
                                    <p:anim calcmode="lin" valueType="num">
                                      <p:cBhvr additive="base">
                                        <p:cTn id="178" dur="500" fill="hold"/>
                                        <p:tgtEl>
                                          <p:spTgt spid="96"/>
                                        </p:tgtEl>
                                        <p:attrNameLst>
                                          <p:attrName>ppt_x</p:attrName>
                                        </p:attrNameLst>
                                      </p:cBhvr>
                                      <p:tavLst>
                                        <p:tav tm="0">
                                          <p:val>
                                            <p:strVal val="#ppt_x"/>
                                          </p:val>
                                        </p:tav>
                                        <p:tav tm="100000">
                                          <p:val>
                                            <p:strVal val="#ppt_x"/>
                                          </p:val>
                                        </p:tav>
                                      </p:tavLst>
                                    </p:anim>
                                    <p:anim calcmode="lin" valueType="num">
                                      <p:cBhvr additive="base">
                                        <p:cTn id="179" dur="500" fill="hold"/>
                                        <p:tgtEl>
                                          <p:spTgt spid="96"/>
                                        </p:tgtEl>
                                        <p:attrNameLst>
                                          <p:attrName>ppt_y</p:attrName>
                                        </p:attrNameLst>
                                      </p:cBhvr>
                                      <p:tavLst>
                                        <p:tav tm="0">
                                          <p:val>
                                            <p:strVal val="1+#ppt_h/2"/>
                                          </p:val>
                                        </p:tav>
                                        <p:tav tm="100000">
                                          <p:val>
                                            <p:strVal val="#ppt_y"/>
                                          </p:val>
                                        </p:tav>
                                      </p:tavLst>
                                    </p:anim>
                                  </p:childTnLst>
                                </p:cTn>
                              </p:par>
                              <p:par>
                                <p:cTn id="180" presetID="2" presetClass="entr" presetSubtype="4" fill="hold" grpId="0" nodeType="withEffect">
                                  <p:stCondLst>
                                    <p:cond delay="0"/>
                                  </p:stCondLst>
                                  <p:childTnLst>
                                    <p:set>
                                      <p:cBhvr>
                                        <p:cTn id="181" dur="1" fill="hold">
                                          <p:stCondLst>
                                            <p:cond delay="0"/>
                                          </p:stCondLst>
                                        </p:cTn>
                                        <p:tgtEl>
                                          <p:spTgt spid="97"/>
                                        </p:tgtEl>
                                        <p:attrNameLst>
                                          <p:attrName>style.visibility</p:attrName>
                                        </p:attrNameLst>
                                      </p:cBhvr>
                                      <p:to>
                                        <p:strVal val="visible"/>
                                      </p:to>
                                    </p:set>
                                    <p:anim calcmode="lin" valueType="num">
                                      <p:cBhvr additive="base">
                                        <p:cTn id="182" dur="500" fill="hold"/>
                                        <p:tgtEl>
                                          <p:spTgt spid="97"/>
                                        </p:tgtEl>
                                        <p:attrNameLst>
                                          <p:attrName>ppt_x</p:attrName>
                                        </p:attrNameLst>
                                      </p:cBhvr>
                                      <p:tavLst>
                                        <p:tav tm="0">
                                          <p:val>
                                            <p:strVal val="#ppt_x"/>
                                          </p:val>
                                        </p:tav>
                                        <p:tav tm="100000">
                                          <p:val>
                                            <p:strVal val="#ppt_x"/>
                                          </p:val>
                                        </p:tav>
                                      </p:tavLst>
                                    </p:anim>
                                    <p:anim calcmode="lin" valueType="num">
                                      <p:cBhvr additive="base">
                                        <p:cTn id="183" dur="500" fill="hold"/>
                                        <p:tgtEl>
                                          <p:spTgt spid="97"/>
                                        </p:tgtEl>
                                        <p:attrNameLst>
                                          <p:attrName>ppt_y</p:attrName>
                                        </p:attrNameLst>
                                      </p:cBhvr>
                                      <p:tavLst>
                                        <p:tav tm="0">
                                          <p:val>
                                            <p:strVal val="1+#ppt_h/2"/>
                                          </p:val>
                                        </p:tav>
                                        <p:tav tm="100000">
                                          <p:val>
                                            <p:strVal val="#ppt_y"/>
                                          </p:val>
                                        </p:tav>
                                      </p:tavLst>
                                    </p:anim>
                                  </p:childTnLst>
                                </p:cTn>
                              </p:par>
                              <p:par>
                                <p:cTn id="184" presetID="2" presetClass="entr" presetSubtype="4" fill="hold" grpId="0" nodeType="withEffect">
                                  <p:stCondLst>
                                    <p:cond delay="0"/>
                                  </p:stCondLst>
                                  <p:childTnLst>
                                    <p:set>
                                      <p:cBhvr>
                                        <p:cTn id="185" dur="1" fill="hold">
                                          <p:stCondLst>
                                            <p:cond delay="0"/>
                                          </p:stCondLst>
                                        </p:cTn>
                                        <p:tgtEl>
                                          <p:spTgt spid="98"/>
                                        </p:tgtEl>
                                        <p:attrNameLst>
                                          <p:attrName>style.visibility</p:attrName>
                                        </p:attrNameLst>
                                      </p:cBhvr>
                                      <p:to>
                                        <p:strVal val="visible"/>
                                      </p:to>
                                    </p:set>
                                    <p:anim calcmode="lin" valueType="num">
                                      <p:cBhvr additive="base">
                                        <p:cTn id="186" dur="500" fill="hold"/>
                                        <p:tgtEl>
                                          <p:spTgt spid="98"/>
                                        </p:tgtEl>
                                        <p:attrNameLst>
                                          <p:attrName>ppt_x</p:attrName>
                                        </p:attrNameLst>
                                      </p:cBhvr>
                                      <p:tavLst>
                                        <p:tav tm="0">
                                          <p:val>
                                            <p:strVal val="#ppt_x"/>
                                          </p:val>
                                        </p:tav>
                                        <p:tav tm="100000">
                                          <p:val>
                                            <p:strVal val="#ppt_x"/>
                                          </p:val>
                                        </p:tav>
                                      </p:tavLst>
                                    </p:anim>
                                    <p:anim calcmode="lin" valueType="num">
                                      <p:cBhvr additive="base">
                                        <p:cTn id="187" dur="500" fill="hold"/>
                                        <p:tgtEl>
                                          <p:spTgt spid="98"/>
                                        </p:tgtEl>
                                        <p:attrNameLst>
                                          <p:attrName>ppt_y</p:attrName>
                                        </p:attrNameLst>
                                      </p:cBhvr>
                                      <p:tavLst>
                                        <p:tav tm="0">
                                          <p:val>
                                            <p:strVal val="1+#ppt_h/2"/>
                                          </p:val>
                                        </p:tav>
                                        <p:tav tm="100000">
                                          <p:val>
                                            <p:strVal val="#ppt_y"/>
                                          </p:val>
                                        </p:tav>
                                      </p:tavLst>
                                    </p:anim>
                                  </p:childTnLst>
                                </p:cTn>
                              </p:par>
                              <p:par>
                                <p:cTn id="188" presetID="2" presetClass="entr" presetSubtype="4" fill="hold" grpId="0" nodeType="withEffect">
                                  <p:stCondLst>
                                    <p:cond delay="0"/>
                                  </p:stCondLst>
                                  <p:childTnLst>
                                    <p:set>
                                      <p:cBhvr>
                                        <p:cTn id="189" dur="1" fill="hold">
                                          <p:stCondLst>
                                            <p:cond delay="0"/>
                                          </p:stCondLst>
                                        </p:cTn>
                                        <p:tgtEl>
                                          <p:spTgt spid="99"/>
                                        </p:tgtEl>
                                        <p:attrNameLst>
                                          <p:attrName>style.visibility</p:attrName>
                                        </p:attrNameLst>
                                      </p:cBhvr>
                                      <p:to>
                                        <p:strVal val="visible"/>
                                      </p:to>
                                    </p:set>
                                    <p:anim calcmode="lin" valueType="num">
                                      <p:cBhvr additive="base">
                                        <p:cTn id="190" dur="500" fill="hold"/>
                                        <p:tgtEl>
                                          <p:spTgt spid="99"/>
                                        </p:tgtEl>
                                        <p:attrNameLst>
                                          <p:attrName>ppt_x</p:attrName>
                                        </p:attrNameLst>
                                      </p:cBhvr>
                                      <p:tavLst>
                                        <p:tav tm="0">
                                          <p:val>
                                            <p:strVal val="#ppt_x"/>
                                          </p:val>
                                        </p:tav>
                                        <p:tav tm="100000">
                                          <p:val>
                                            <p:strVal val="#ppt_x"/>
                                          </p:val>
                                        </p:tav>
                                      </p:tavLst>
                                    </p:anim>
                                    <p:anim calcmode="lin" valueType="num">
                                      <p:cBhvr additive="base">
                                        <p:cTn id="191" dur="500" fill="hold"/>
                                        <p:tgtEl>
                                          <p:spTgt spid="99"/>
                                        </p:tgtEl>
                                        <p:attrNameLst>
                                          <p:attrName>ppt_y</p:attrName>
                                        </p:attrNameLst>
                                      </p:cBhvr>
                                      <p:tavLst>
                                        <p:tav tm="0">
                                          <p:val>
                                            <p:strVal val="1+#ppt_h/2"/>
                                          </p:val>
                                        </p:tav>
                                        <p:tav tm="100000">
                                          <p:val>
                                            <p:strVal val="#ppt_y"/>
                                          </p:val>
                                        </p:tav>
                                      </p:tavLst>
                                    </p:anim>
                                  </p:childTnLst>
                                </p:cTn>
                              </p:par>
                              <p:par>
                                <p:cTn id="192" presetID="2" presetClass="entr" presetSubtype="4" fill="hold" grpId="0" nodeType="withEffect">
                                  <p:stCondLst>
                                    <p:cond delay="0"/>
                                  </p:stCondLst>
                                  <p:childTnLst>
                                    <p:set>
                                      <p:cBhvr>
                                        <p:cTn id="193" dur="1" fill="hold">
                                          <p:stCondLst>
                                            <p:cond delay="0"/>
                                          </p:stCondLst>
                                        </p:cTn>
                                        <p:tgtEl>
                                          <p:spTgt spid="100"/>
                                        </p:tgtEl>
                                        <p:attrNameLst>
                                          <p:attrName>style.visibility</p:attrName>
                                        </p:attrNameLst>
                                      </p:cBhvr>
                                      <p:to>
                                        <p:strVal val="visible"/>
                                      </p:to>
                                    </p:set>
                                    <p:anim calcmode="lin" valueType="num">
                                      <p:cBhvr additive="base">
                                        <p:cTn id="194" dur="500" fill="hold"/>
                                        <p:tgtEl>
                                          <p:spTgt spid="100"/>
                                        </p:tgtEl>
                                        <p:attrNameLst>
                                          <p:attrName>ppt_x</p:attrName>
                                        </p:attrNameLst>
                                      </p:cBhvr>
                                      <p:tavLst>
                                        <p:tav tm="0">
                                          <p:val>
                                            <p:strVal val="#ppt_x"/>
                                          </p:val>
                                        </p:tav>
                                        <p:tav tm="100000">
                                          <p:val>
                                            <p:strVal val="#ppt_x"/>
                                          </p:val>
                                        </p:tav>
                                      </p:tavLst>
                                    </p:anim>
                                    <p:anim calcmode="lin" valueType="num">
                                      <p:cBhvr additive="base">
                                        <p:cTn id="195" dur="500" fill="hold"/>
                                        <p:tgtEl>
                                          <p:spTgt spid="100"/>
                                        </p:tgtEl>
                                        <p:attrNameLst>
                                          <p:attrName>ppt_y</p:attrName>
                                        </p:attrNameLst>
                                      </p:cBhvr>
                                      <p:tavLst>
                                        <p:tav tm="0">
                                          <p:val>
                                            <p:strVal val="1+#ppt_h/2"/>
                                          </p:val>
                                        </p:tav>
                                        <p:tav tm="100000">
                                          <p:val>
                                            <p:strVal val="#ppt_y"/>
                                          </p:val>
                                        </p:tav>
                                      </p:tavLst>
                                    </p:anim>
                                  </p:childTnLst>
                                </p:cTn>
                              </p:par>
                              <p:par>
                                <p:cTn id="196" presetID="2" presetClass="entr" presetSubtype="4" fill="hold" grpId="0" nodeType="withEffect">
                                  <p:stCondLst>
                                    <p:cond delay="0"/>
                                  </p:stCondLst>
                                  <p:childTnLst>
                                    <p:set>
                                      <p:cBhvr>
                                        <p:cTn id="197" dur="1" fill="hold">
                                          <p:stCondLst>
                                            <p:cond delay="0"/>
                                          </p:stCondLst>
                                        </p:cTn>
                                        <p:tgtEl>
                                          <p:spTgt spid="101"/>
                                        </p:tgtEl>
                                        <p:attrNameLst>
                                          <p:attrName>style.visibility</p:attrName>
                                        </p:attrNameLst>
                                      </p:cBhvr>
                                      <p:to>
                                        <p:strVal val="visible"/>
                                      </p:to>
                                    </p:set>
                                    <p:anim calcmode="lin" valueType="num">
                                      <p:cBhvr additive="base">
                                        <p:cTn id="198" dur="500" fill="hold"/>
                                        <p:tgtEl>
                                          <p:spTgt spid="101"/>
                                        </p:tgtEl>
                                        <p:attrNameLst>
                                          <p:attrName>ppt_x</p:attrName>
                                        </p:attrNameLst>
                                      </p:cBhvr>
                                      <p:tavLst>
                                        <p:tav tm="0">
                                          <p:val>
                                            <p:strVal val="#ppt_x"/>
                                          </p:val>
                                        </p:tav>
                                        <p:tav tm="100000">
                                          <p:val>
                                            <p:strVal val="#ppt_x"/>
                                          </p:val>
                                        </p:tav>
                                      </p:tavLst>
                                    </p:anim>
                                    <p:anim calcmode="lin" valueType="num">
                                      <p:cBhvr additive="base">
                                        <p:cTn id="199" dur="500" fill="hold"/>
                                        <p:tgtEl>
                                          <p:spTgt spid="101"/>
                                        </p:tgtEl>
                                        <p:attrNameLst>
                                          <p:attrName>ppt_y</p:attrName>
                                        </p:attrNameLst>
                                      </p:cBhvr>
                                      <p:tavLst>
                                        <p:tav tm="0">
                                          <p:val>
                                            <p:strVal val="1+#ppt_h/2"/>
                                          </p:val>
                                        </p:tav>
                                        <p:tav tm="100000">
                                          <p:val>
                                            <p:strVal val="#ppt_y"/>
                                          </p:val>
                                        </p:tav>
                                      </p:tavLst>
                                    </p:anim>
                                  </p:childTnLst>
                                </p:cTn>
                              </p:par>
                              <p:par>
                                <p:cTn id="200" presetID="2" presetClass="entr" presetSubtype="4" fill="hold" grpId="0" nodeType="withEffect">
                                  <p:stCondLst>
                                    <p:cond delay="0"/>
                                  </p:stCondLst>
                                  <p:childTnLst>
                                    <p:set>
                                      <p:cBhvr>
                                        <p:cTn id="201" dur="1" fill="hold">
                                          <p:stCondLst>
                                            <p:cond delay="0"/>
                                          </p:stCondLst>
                                        </p:cTn>
                                        <p:tgtEl>
                                          <p:spTgt spid="102"/>
                                        </p:tgtEl>
                                        <p:attrNameLst>
                                          <p:attrName>style.visibility</p:attrName>
                                        </p:attrNameLst>
                                      </p:cBhvr>
                                      <p:to>
                                        <p:strVal val="visible"/>
                                      </p:to>
                                    </p:set>
                                    <p:anim calcmode="lin" valueType="num">
                                      <p:cBhvr additive="base">
                                        <p:cTn id="202" dur="500" fill="hold"/>
                                        <p:tgtEl>
                                          <p:spTgt spid="102"/>
                                        </p:tgtEl>
                                        <p:attrNameLst>
                                          <p:attrName>ppt_x</p:attrName>
                                        </p:attrNameLst>
                                      </p:cBhvr>
                                      <p:tavLst>
                                        <p:tav tm="0">
                                          <p:val>
                                            <p:strVal val="#ppt_x"/>
                                          </p:val>
                                        </p:tav>
                                        <p:tav tm="100000">
                                          <p:val>
                                            <p:strVal val="#ppt_x"/>
                                          </p:val>
                                        </p:tav>
                                      </p:tavLst>
                                    </p:anim>
                                    <p:anim calcmode="lin" valueType="num">
                                      <p:cBhvr additive="base">
                                        <p:cTn id="203" dur="500" fill="hold"/>
                                        <p:tgtEl>
                                          <p:spTgt spid="102"/>
                                        </p:tgtEl>
                                        <p:attrNameLst>
                                          <p:attrName>ppt_y</p:attrName>
                                        </p:attrNameLst>
                                      </p:cBhvr>
                                      <p:tavLst>
                                        <p:tav tm="0">
                                          <p:val>
                                            <p:strVal val="1+#ppt_h/2"/>
                                          </p:val>
                                        </p:tav>
                                        <p:tav tm="100000">
                                          <p:val>
                                            <p:strVal val="#ppt_y"/>
                                          </p:val>
                                        </p:tav>
                                      </p:tavLst>
                                    </p:anim>
                                  </p:childTnLst>
                                </p:cTn>
                              </p:par>
                              <p:par>
                                <p:cTn id="204" presetID="2" presetClass="entr" presetSubtype="4" fill="hold" grpId="0" nodeType="withEffect">
                                  <p:stCondLst>
                                    <p:cond delay="0"/>
                                  </p:stCondLst>
                                  <p:childTnLst>
                                    <p:set>
                                      <p:cBhvr>
                                        <p:cTn id="205" dur="1" fill="hold">
                                          <p:stCondLst>
                                            <p:cond delay="0"/>
                                          </p:stCondLst>
                                        </p:cTn>
                                        <p:tgtEl>
                                          <p:spTgt spid="103"/>
                                        </p:tgtEl>
                                        <p:attrNameLst>
                                          <p:attrName>style.visibility</p:attrName>
                                        </p:attrNameLst>
                                      </p:cBhvr>
                                      <p:to>
                                        <p:strVal val="visible"/>
                                      </p:to>
                                    </p:set>
                                    <p:anim calcmode="lin" valueType="num">
                                      <p:cBhvr additive="base">
                                        <p:cTn id="206" dur="500" fill="hold"/>
                                        <p:tgtEl>
                                          <p:spTgt spid="103"/>
                                        </p:tgtEl>
                                        <p:attrNameLst>
                                          <p:attrName>ppt_x</p:attrName>
                                        </p:attrNameLst>
                                      </p:cBhvr>
                                      <p:tavLst>
                                        <p:tav tm="0">
                                          <p:val>
                                            <p:strVal val="#ppt_x"/>
                                          </p:val>
                                        </p:tav>
                                        <p:tav tm="100000">
                                          <p:val>
                                            <p:strVal val="#ppt_x"/>
                                          </p:val>
                                        </p:tav>
                                      </p:tavLst>
                                    </p:anim>
                                    <p:anim calcmode="lin" valueType="num">
                                      <p:cBhvr additive="base">
                                        <p:cTn id="207" dur="500" fill="hold"/>
                                        <p:tgtEl>
                                          <p:spTgt spid="103"/>
                                        </p:tgtEl>
                                        <p:attrNameLst>
                                          <p:attrName>ppt_y</p:attrName>
                                        </p:attrNameLst>
                                      </p:cBhvr>
                                      <p:tavLst>
                                        <p:tav tm="0">
                                          <p:val>
                                            <p:strVal val="1+#ppt_h/2"/>
                                          </p:val>
                                        </p:tav>
                                        <p:tav tm="100000">
                                          <p:val>
                                            <p:strVal val="#ppt_y"/>
                                          </p:val>
                                        </p:tav>
                                      </p:tavLst>
                                    </p:anim>
                                  </p:childTnLst>
                                </p:cTn>
                              </p:par>
                              <p:par>
                                <p:cTn id="208" presetID="2" presetClass="entr" presetSubtype="4" fill="hold" grpId="0" nodeType="withEffect">
                                  <p:stCondLst>
                                    <p:cond delay="0"/>
                                  </p:stCondLst>
                                  <p:childTnLst>
                                    <p:set>
                                      <p:cBhvr>
                                        <p:cTn id="209" dur="1" fill="hold">
                                          <p:stCondLst>
                                            <p:cond delay="0"/>
                                          </p:stCondLst>
                                        </p:cTn>
                                        <p:tgtEl>
                                          <p:spTgt spid="104"/>
                                        </p:tgtEl>
                                        <p:attrNameLst>
                                          <p:attrName>style.visibility</p:attrName>
                                        </p:attrNameLst>
                                      </p:cBhvr>
                                      <p:to>
                                        <p:strVal val="visible"/>
                                      </p:to>
                                    </p:set>
                                    <p:anim calcmode="lin" valueType="num">
                                      <p:cBhvr additive="base">
                                        <p:cTn id="210" dur="500" fill="hold"/>
                                        <p:tgtEl>
                                          <p:spTgt spid="104"/>
                                        </p:tgtEl>
                                        <p:attrNameLst>
                                          <p:attrName>ppt_x</p:attrName>
                                        </p:attrNameLst>
                                      </p:cBhvr>
                                      <p:tavLst>
                                        <p:tav tm="0">
                                          <p:val>
                                            <p:strVal val="#ppt_x"/>
                                          </p:val>
                                        </p:tav>
                                        <p:tav tm="100000">
                                          <p:val>
                                            <p:strVal val="#ppt_x"/>
                                          </p:val>
                                        </p:tav>
                                      </p:tavLst>
                                    </p:anim>
                                    <p:anim calcmode="lin" valueType="num">
                                      <p:cBhvr additive="base">
                                        <p:cTn id="211" dur="500" fill="hold"/>
                                        <p:tgtEl>
                                          <p:spTgt spid="104"/>
                                        </p:tgtEl>
                                        <p:attrNameLst>
                                          <p:attrName>ppt_y</p:attrName>
                                        </p:attrNameLst>
                                      </p:cBhvr>
                                      <p:tavLst>
                                        <p:tav tm="0">
                                          <p:val>
                                            <p:strVal val="1+#ppt_h/2"/>
                                          </p:val>
                                        </p:tav>
                                        <p:tav tm="100000">
                                          <p:val>
                                            <p:strVal val="#ppt_y"/>
                                          </p:val>
                                        </p:tav>
                                      </p:tavLst>
                                    </p:anim>
                                  </p:childTnLst>
                                </p:cTn>
                              </p:par>
                              <p:par>
                                <p:cTn id="212" presetID="2" presetClass="entr" presetSubtype="4" fill="hold" grpId="0" nodeType="withEffect">
                                  <p:stCondLst>
                                    <p:cond delay="0"/>
                                  </p:stCondLst>
                                  <p:childTnLst>
                                    <p:set>
                                      <p:cBhvr>
                                        <p:cTn id="213" dur="1" fill="hold">
                                          <p:stCondLst>
                                            <p:cond delay="0"/>
                                          </p:stCondLst>
                                        </p:cTn>
                                        <p:tgtEl>
                                          <p:spTgt spid="105"/>
                                        </p:tgtEl>
                                        <p:attrNameLst>
                                          <p:attrName>style.visibility</p:attrName>
                                        </p:attrNameLst>
                                      </p:cBhvr>
                                      <p:to>
                                        <p:strVal val="visible"/>
                                      </p:to>
                                    </p:set>
                                    <p:anim calcmode="lin" valueType="num">
                                      <p:cBhvr additive="base">
                                        <p:cTn id="214" dur="500" fill="hold"/>
                                        <p:tgtEl>
                                          <p:spTgt spid="105"/>
                                        </p:tgtEl>
                                        <p:attrNameLst>
                                          <p:attrName>ppt_x</p:attrName>
                                        </p:attrNameLst>
                                      </p:cBhvr>
                                      <p:tavLst>
                                        <p:tav tm="0">
                                          <p:val>
                                            <p:strVal val="#ppt_x"/>
                                          </p:val>
                                        </p:tav>
                                        <p:tav tm="100000">
                                          <p:val>
                                            <p:strVal val="#ppt_x"/>
                                          </p:val>
                                        </p:tav>
                                      </p:tavLst>
                                    </p:anim>
                                    <p:anim calcmode="lin" valueType="num">
                                      <p:cBhvr additive="base">
                                        <p:cTn id="215" dur="500" fill="hold"/>
                                        <p:tgtEl>
                                          <p:spTgt spid="105"/>
                                        </p:tgtEl>
                                        <p:attrNameLst>
                                          <p:attrName>ppt_y</p:attrName>
                                        </p:attrNameLst>
                                      </p:cBhvr>
                                      <p:tavLst>
                                        <p:tav tm="0">
                                          <p:val>
                                            <p:strVal val="1+#ppt_h/2"/>
                                          </p:val>
                                        </p:tav>
                                        <p:tav tm="100000">
                                          <p:val>
                                            <p:strVal val="#ppt_y"/>
                                          </p:val>
                                        </p:tav>
                                      </p:tavLst>
                                    </p:anim>
                                  </p:childTnLst>
                                </p:cTn>
                              </p:par>
                              <p:par>
                                <p:cTn id="216" presetID="2" presetClass="entr" presetSubtype="4" fill="hold" grpId="0" nodeType="withEffect">
                                  <p:stCondLst>
                                    <p:cond delay="0"/>
                                  </p:stCondLst>
                                  <p:childTnLst>
                                    <p:set>
                                      <p:cBhvr>
                                        <p:cTn id="217" dur="1" fill="hold">
                                          <p:stCondLst>
                                            <p:cond delay="0"/>
                                          </p:stCondLst>
                                        </p:cTn>
                                        <p:tgtEl>
                                          <p:spTgt spid="106"/>
                                        </p:tgtEl>
                                        <p:attrNameLst>
                                          <p:attrName>style.visibility</p:attrName>
                                        </p:attrNameLst>
                                      </p:cBhvr>
                                      <p:to>
                                        <p:strVal val="visible"/>
                                      </p:to>
                                    </p:set>
                                    <p:anim calcmode="lin" valueType="num">
                                      <p:cBhvr additive="base">
                                        <p:cTn id="218" dur="500" fill="hold"/>
                                        <p:tgtEl>
                                          <p:spTgt spid="106"/>
                                        </p:tgtEl>
                                        <p:attrNameLst>
                                          <p:attrName>ppt_x</p:attrName>
                                        </p:attrNameLst>
                                      </p:cBhvr>
                                      <p:tavLst>
                                        <p:tav tm="0">
                                          <p:val>
                                            <p:strVal val="#ppt_x"/>
                                          </p:val>
                                        </p:tav>
                                        <p:tav tm="100000">
                                          <p:val>
                                            <p:strVal val="#ppt_x"/>
                                          </p:val>
                                        </p:tav>
                                      </p:tavLst>
                                    </p:anim>
                                    <p:anim calcmode="lin" valueType="num">
                                      <p:cBhvr additive="base">
                                        <p:cTn id="219" dur="500" fill="hold"/>
                                        <p:tgtEl>
                                          <p:spTgt spid="106"/>
                                        </p:tgtEl>
                                        <p:attrNameLst>
                                          <p:attrName>ppt_y</p:attrName>
                                        </p:attrNameLst>
                                      </p:cBhvr>
                                      <p:tavLst>
                                        <p:tav tm="0">
                                          <p:val>
                                            <p:strVal val="1+#ppt_h/2"/>
                                          </p:val>
                                        </p:tav>
                                        <p:tav tm="100000">
                                          <p:val>
                                            <p:strVal val="#ppt_y"/>
                                          </p:val>
                                        </p:tav>
                                      </p:tavLst>
                                    </p:anim>
                                  </p:childTnLst>
                                </p:cTn>
                              </p:par>
                              <p:par>
                                <p:cTn id="220" presetID="2" presetClass="entr" presetSubtype="4" fill="hold" grpId="0" nodeType="withEffect">
                                  <p:stCondLst>
                                    <p:cond delay="0"/>
                                  </p:stCondLst>
                                  <p:childTnLst>
                                    <p:set>
                                      <p:cBhvr>
                                        <p:cTn id="221" dur="1" fill="hold">
                                          <p:stCondLst>
                                            <p:cond delay="0"/>
                                          </p:stCondLst>
                                        </p:cTn>
                                        <p:tgtEl>
                                          <p:spTgt spid="107"/>
                                        </p:tgtEl>
                                        <p:attrNameLst>
                                          <p:attrName>style.visibility</p:attrName>
                                        </p:attrNameLst>
                                      </p:cBhvr>
                                      <p:to>
                                        <p:strVal val="visible"/>
                                      </p:to>
                                    </p:set>
                                    <p:anim calcmode="lin" valueType="num">
                                      <p:cBhvr additive="base">
                                        <p:cTn id="222" dur="500" fill="hold"/>
                                        <p:tgtEl>
                                          <p:spTgt spid="107"/>
                                        </p:tgtEl>
                                        <p:attrNameLst>
                                          <p:attrName>ppt_x</p:attrName>
                                        </p:attrNameLst>
                                      </p:cBhvr>
                                      <p:tavLst>
                                        <p:tav tm="0">
                                          <p:val>
                                            <p:strVal val="#ppt_x"/>
                                          </p:val>
                                        </p:tav>
                                        <p:tav tm="100000">
                                          <p:val>
                                            <p:strVal val="#ppt_x"/>
                                          </p:val>
                                        </p:tav>
                                      </p:tavLst>
                                    </p:anim>
                                    <p:anim calcmode="lin" valueType="num">
                                      <p:cBhvr additive="base">
                                        <p:cTn id="223" dur="500" fill="hold"/>
                                        <p:tgtEl>
                                          <p:spTgt spid="107"/>
                                        </p:tgtEl>
                                        <p:attrNameLst>
                                          <p:attrName>ppt_y</p:attrName>
                                        </p:attrNameLst>
                                      </p:cBhvr>
                                      <p:tavLst>
                                        <p:tav tm="0">
                                          <p:val>
                                            <p:strVal val="1+#ppt_h/2"/>
                                          </p:val>
                                        </p:tav>
                                        <p:tav tm="100000">
                                          <p:val>
                                            <p:strVal val="#ppt_y"/>
                                          </p:val>
                                        </p:tav>
                                      </p:tavLst>
                                    </p:anim>
                                  </p:childTnLst>
                                </p:cTn>
                              </p:par>
                              <p:par>
                                <p:cTn id="224" presetID="2" presetClass="entr" presetSubtype="4" fill="hold" grpId="0" nodeType="withEffect">
                                  <p:stCondLst>
                                    <p:cond delay="0"/>
                                  </p:stCondLst>
                                  <p:childTnLst>
                                    <p:set>
                                      <p:cBhvr>
                                        <p:cTn id="225" dur="1" fill="hold">
                                          <p:stCondLst>
                                            <p:cond delay="0"/>
                                          </p:stCondLst>
                                        </p:cTn>
                                        <p:tgtEl>
                                          <p:spTgt spid="108"/>
                                        </p:tgtEl>
                                        <p:attrNameLst>
                                          <p:attrName>style.visibility</p:attrName>
                                        </p:attrNameLst>
                                      </p:cBhvr>
                                      <p:to>
                                        <p:strVal val="visible"/>
                                      </p:to>
                                    </p:set>
                                    <p:anim calcmode="lin" valueType="num">
                                      <p:cBhvr additive="base">
                                        <p:cTn id="226" dur="500" fill="hold"/>
                                        <p:tgtEl>
                                          <p:spTgt spid="108"/>
                                        </p:tgtEl>
                                        <p:attrNameLst>
                                          <p:attrName>ppt_x</p:attrName>
                                        </p:attrNameLst>
                                      </p:cBhvr>
                                      <p:tavLst>
                                        <p:tav tm="0">
                                          <p:val>
                                            <p:strVal val="#ppt_x"/>
                                          </p:val>
                                        </p:tav>
                                        <p:tav tm="100000">
                                          <p:val>
                                            <p:strVal val="#ppt_x"/>
                                          </p:val>
                                        </p:tav>
                                      </p:tavLst>
                                    </p:anim>
                                    <p:anim calcmode="lin" valueType="num">
                                      <p:cBhvr additive="base">
                                        <p:cTn id="227" dur="500" fill="hold"/>
                                        <p:tgtEl>
                                          <p:spTgt spid="108"/>
                                        </p:tgtEl>
                                        <p:attrNameLst>
                                          <p:attrName>ppt_y</p:attrName>
                                        </p:attrNameLst>
                                      </p:cBhvr>
                                      <p:tavLst>
                                        <p:tav tm="0">
                                          <p:val>
                                            <p:strVal val="1+#ppt_h/2"/>
                                          </p:val>
                                        </p:tav>
                                        <p:tav tm="100000">
                                          <p:val>
                                            <p:strVal val="#ppt_y"/>
                                          </p:val>
                                        </p:tav>
                                      </p:tavLst>
                                    </p:anim>
                                  </p:childTnLst>
                                </p:cTn>
                              </p:par>
                              <p:par>
                                <p:cTn id="228" presetID="2" presetClass="entr" presetSubtype="4" fill="hold" grpId="0" nodeType="withEffect">
                                  <p:stCondLst>
                                    <p:cond delay="0"/>
                                  </p:stCondLst>
                                  <p:childTnLst>
                                    <p:set>
                                      <p:cBhvr>
                                        <p:cTn id="229" dur="1" fill="hold">
                                          <p:stCondLst>
                                            <p:cond delay="0"/>
                                          </p:stCondLst>
                                        </p:cTn>
                                        <p:tgtEl>
                                          <p:spTgt spid="109"/>
                                        </p:tgtEl>
                                        <p:attrNameLst>
                                          <p:attrName>style.visibility</p:attrName>
                                        </p:attrNameLst>
                                      </p:cBhvr>
                                      <p:to>
                                        <p:strVal val="visible"/>
                                      </p:to>
                                    </p:set>
                                    <p:anim calcmode="lin" valueType="num">
                                      <p:cBhvr additive="base">
                                        <p:cTn id="230" dur="500" fill="hold"/>
                                        <p:tgtEl>
                                          <p:spTgt spid="109"/>
                                        </p:tgtEl>
                                        <p:attrNameLst>
                                          <p:attrName>ppt_x</p:attrName>
                                        </p:attrNameLst>
                                      </p:cBhvr>
                                      <p:tavLst>
                                        <p:tav tm="0">
                                          <p:val>
                                            <p:strVal val="#ppt_x"/>
                                          </p:val>
                                        </p:tav>
                                        <p:tav tm="100000">
                                          <p:val>
                                            <p:strVal val="#ppt_x"/>
                                          </p:val>
                                        </p:tav>
                                      </p:tavLst>
                                    </p:anim>
                                    <p:anim calcmode="lin" valueType="num">
                                      <p:cBhvr additive="base">
                                        <p:cTn id="231" dur="500" fill="hold"/>
                                        <p:tgtEl>
                                          <p:spTgt spid="109"/>
                                        </p:tgtEl>
                                        <p:attrNameLst>
                                          <p:attrName>ppt_y</p:attrName>
                                        </p:attrNameLst>
                                      </p:cBhvr>
                                      <p:tavLst>
                                        <p:tav tm="0">
                                          <p:val>
                                            <p:strVal val="1+#ppt_h/2"/>
                                          </p:val>
                                        </p:tav>
                                        <p:tav tm="100000">
                                          <p:val>
                                            <p:strVal val="#ppt_y"/>
                                          </p:val>
                                        </p:tav>
                                      </p:tavLst>
                                    </p:anim>
                                  </p:childTnLst>
                                </p:cTn>
                              </p:par>
                              <p:par>
                                <p:cTn id="232" presetID="2" presetClass="entr" presetSubtype="1" fill="hold" grpId="0" nodeType="withEffect">
                                  <p:stCondLst>
                                    <p:cond delay="0"/>
                                  </p:stCondLst>
                                  <p:childTnLst>
                                    <p:set>
                                      <p:cBhvr>
                                        <p:cTn id="233" dur="1" fill="hold">
                                          <p:stCondLst>
                                            <p:cond delay="0"/>
                                          </p:stCondLst>
                                        </p:cTn>
                                        <p:tgtEl>
                                          <p:spTgt spid="110"/>
                                        </p:tgtEl>
                                        <p:attrNameLst>
                                          <p:attrName>style.visibility</p:attrName>
                                        </p:attrNameLst>
                                      </p:cBhvr>
                                      <p:to>
                                        <p:strVal val="visible"/>
                                      </p:to>
                                    </p:set>
                                    <p:anim calcmode="lin" valueType="num">
                                      <p:cBhvr additive="base">
                                        <p:cTn id="234" dur="500" fill="hold"/>
                                        <p:tgtEl>
                                          <p:spTgt spid="110"/>
                                        </p:tgtEl>
                                        <p:attrNameLst>
                                          <p:attrName>ppt_x</p:attrName>
                                        </p:attrNameLst>
                                      </p:cBhvr>
                                      <p:tavLst>
                                        <p:tav tm="0">
                                          <p:val>
                                            <p:strVal val="#ppt_x"/>
                                          </p:val>
                                        </p:tav>
                                        <p:tav tm="100000">
                                          <p:val>
                                            <p:strVal val="#ppt_x"/>
                                          </p:val>
                                        </p:tav>
                                      </p:tavLst>
                                    </p:anim>
                                    <p:anim calcmode="lin" valueType="num">
                                      <p:cBhvr additive="base">
                                        <p:cTn id="235" dur="500" fill="hold"/>
                                        <p:tgtEl>
                                          <p:spTgt spid="110"/>
                                        </p:tgtEl>
                                        <p:attrNameLst>
                                          <p:attrName>ppt_y</p:attrName>
                                        </p:attrNameLst>
                                      </p:cBhvr>
                                      <p:tavLst>
                                        <p:tav tm="0">
                                          <p:val>
                                            <p:strVal val="0-#ppt_h/2"/>
                                          </p:val>
                                        </p:tav>
                                        <p:tav tm="100000">
                                          <p:val>
                                            <p:strVal val="#ppt_y"/>
                                          </p:val>
                                        </p:tav>
                                      </p:tavLst>
                                    </p:anim>
                                  </p:childTnLst>
                                </p:cTn>
                              </p:par>
                              <p:par>
                                <p:cTn id="236" presetID="2" presetClass="entr" presetSubtype="4" fill="hold" grpId="0" nodeType="withEffect">
                                  <p:stCondLst>
                                    <p:cond delay="0"/>
                                  </p:stCondLst>
                                  <p:childTnLst>
                                    <p:set>
                                      <p:cBhvr>
                                        <p:cTn id="237" dur="1" fill="hold">
                                          <p:stCondLst>
                                            <p:cond delay="0"/>
                                          </p:stCondLst>
                                        </p:cTn>
                                        <p:tgtEl>
                                          <p:spTgt spid="111"/>
                                        </p:tgtEl>
                                        <p:attrNameLst>
                                          <p:attrName>style.visibility</p:attrName>
                                        </p:attrNameLst>
                                      </p:cBhvr>
                                      <p:to>
                                        <p:strVal val="visible"/>
                                      </p:to>
                                    </p:set>
                                    <p:anim calcmode="lin" valueType="num">
                                      <p:cBhvr additive="base">
                                        <p:cTn id="238" dur="500" fill="hold"/>
                                        <p:tgtEl>
                                          <p:spTgt spid="111"/>
                                        </p:tgtEl>
                                        <p:attrNameLst>
                                          <p:attrName>ppt_x</p:attrName>
                                        </p:attrNameLst>
                                      </p:cBhvr>
                                      <p:tavLst>
                                        <p:tav tm="0">
                                          <p:val>
                                            <p:strVal val="#ppt_x"/>
                                          </p:val>
                                        </p:tav>
                                        <p:tav tm="100000">
                                          <p:val>
                                            <p:strVal val="#ppt_x"/>
                                          </p:val>
                                        </p:tav>
                                      </p:tavLst>
                                    </p:anim>
                                    <p:anim calcmode="lin" valueType="num">
                                      <p:cBhvr additive="base">
                                        <p:cTn id="239" dur="500" fill="hold"/>
                                        <p:tgtEl>
                                          <p:spTgt spid="111"/>
                                        </p:tgtEl>
                                        <p:attrNameLst>
                                          <p:attrName>ppt_y</p:attrName>
                                        </p:attrNameLst>
                                      </p:cBhvr>
                                      <p:tavLst>
                                        <p:tav tm="0">
                                          <p:val>
                                            <p:strVal val="1+#ppt_h/2"/>
                                          </p:val>
                                        </p:tav>
                                        <p:tav tm="100000">
                                          <p:val>
                                            <p:strVal val="#ppt_y"/>
                                          </p:val>
                                        </p:tav>
                                      </p:tavLst>
                                    </p:anim>
                                  </p:childTnLst>
                                </p:cTn>
                              </p:par>
                              <p:par>
                                <p:cTn id="240" presetID="2" presetClass="entr" presetSubtype="4" fill="hold" grpId="0" nodeType="withEffect">
                                  <p:stCondLst>
                                    <p:cond delay="0"/>
                                  </p:stCondLst>
                                  <p:childTnLst>
                                    <p:set>
                                      <p:cBhvr>
                                        <p:cTn id="241" dur="1" fill="hold">
                                          <p:stCondLst>
                                            <p:cond delay="0"/>
                                          </p:stCondLst>
                                        </p:cTn>
                                        <p:tgtEl>
                                          <p:spTgt spid="112"/>
                                        </p:tgtEl>
                                        <p:attrNameLst>
                                          <p:attrName>style.visibility</p:attrName>
                                        </p:attrNameLst>
                                      </p:cBhvr>
                                      <p:to>
                                        <p:strVal val="visible"/>
                                      </p:to>
                                    </p:set>
                                    <p:anim calcmode="lin" valueType="num">
                                      <p:cBhvr additive="base">
                                        <p:cTn id="242" dur="500" fill="hold"/>
                                        <p:tgtEl>
                                          <p:spTgt spid="112"/>
                                        </p:tgtEl>
                                        <p:attrNameLst>
                                          <p:attrName>ppt_x</p:attrName>
                                        </p:attrNameLst>
                                      </p:cBhvr>
                                      <p:tavLst>
                                        <p:tav tm="0">
                                          <p:val>
                                            <p:strVal val="#ppt_x"/>
                                          </p:val>
                                        </p:tav>
                                        <p:tav tm="100000">
                                          <p:val>
                                            <p:strVal val="#ppt_x"/>
                                          </p:val>
                                        </p:tav>
                                      </p:tavLst>
                                    </p:anim>
                                    <p:anim calcmode="lin" valueType="num">
                                      <p:cBhvr additive="base">
                                        <p:cTn id="243" dur="500" fill="hold"/>
                                        <p:tgtEl>
                                          <p:spTgt spid="112"/>
                                        </p:tgtEl>
                                        <p:attrNameLst>
                                          <p:attrName>ppt_y</p:attrName>
                                        </p:attrNameLst>
                                      </p:cBhvr>
                                      <p:tavLst>
                                        <p:tav tm="0">
                                          <p:val>
                                            <p:strVal val="1+#ppt_h/2"/>
                                          </p:val>
                                        </p:tav>
                                        <p:tav tm="100000">
                                          <p:val>
                                            <p:strVal val="#ppt_y"/>
                                          </p:val>
                                        </p:tav>
                                      </p:tavLst>
                                    </p:anim>
                                  </p:childTnLst>
                                </p:cTn>
                              </p:par>
                              <p:par>
                                <p:cTn id="244" presetID="2" presetClass="entr" presetSubtype="3" fill="hold" grpId="0" nodeType="withEffect">
                                  <p:stCondLst>
                                    <p:cond delay="0"/>
                                  </p:stCondLst>
                                  <p:childTnLst>
                                    <p:set>
                                      <p:cBhvr>
                                        <p:cTn id="245" dur="1" fill="hold">
                                          <p:stCondLst>
                                            <p:cond delay="0"/>
                                          </p:stCondLst>
                                        </p:cTn>
                                        <p:tgtEl>
                                          <p:spTgt spid="113"/>
                                        </p:tgtEl>
                                        <p:attrNameLst>
                                          <p:attrName>style.visibility</p:attrName>
                                        </p:attrNameLst>
                                      </p:cBhvr>
                                      <p:to>
                                        <p:strVal val="visible"/>
                                      </p:to>
                                    </p:set>
                                    <p:anim calcmode="lin" valueType="num">
                                      <p:cBhvr additive="base">
                                        <p:cTn id="246" dur="500" fill="hold"/>
                                        <p:tgtEl>
                                          <p:spTgt spid="113"/>
                                        </p:tgtEl>
                                        <p:attrNameLst>
                                          <p:attrName>ppt_x</p:attrName>
                                        </p:attrNameLst>
                                      </p:cBhvr>
                                      <p:tavLst>
                                        <p:tav tm="0">
                                          <p:val>
                                            <p:strVal val="1+#ppt_w/2"/>
                                          </p:val>
                                        </p:tav>
                                        <p:tav tm="100000">
                                          <p:val>
                                            <p:strVal val="#ppt_x"/>
                                          </p:val>
                                        </p:tav>
                                      </p:tavLst>
                                    </p:anim>
                                    <p:anim calcmode="lin" valueType="num">
                                      <p:cBhvr additive="base">
                                        <p:cTn id="247" dur="500" fill="hold"/>
                                        <p:tgtEl>
                                          <p:spTgt spid="113"/>
                                        </p:tgtEl>
                                        <p:attrNameLst>
                                          <p:attrName>ppt_y</p:attrName>
                                        </p:attrNameLst>
                                      </p:cBhvr>
                                      <p:tavLst>
                                        <p:tav tm="0">
                                          <p:val>
                                            <p:strVal val="0-#ppt_h/2"/>
                                          </p:val>
                                        </p:tav>
                                        <p:tav tm="100000">
                                          <p:val>
                                            <p:strVal val="#ppt_y"/>
                                          </p:val>
                                        </p:tav>
                                      </p:tavLst>
                                    </p:anim>
                                  </p:childTnLst>
                                </p:cTn>
                              </p:par>
                              <p:par>
                                <p:cTn id="248" presetID="2" presetClass="entr" presetSubtype="2" fill="hold" grpId="0" nodeType="withEffect">
                                  <p:stCondLst>
                                    <p:cond delay="0"/>
                                  </p:stCondLst>
                                  <p:childTnLst>
                                    <p:set>
                                      <p:cBhvr>
                                        <p:cTn id="249" dur="1" fill="hold">
                                          <p:stCondLst>
                                            <p:cond delay="0"/>
                                          </p:stCondLst>
                                        </p:cTn>
                                        <p:tgtEl>
                                          <p:spTgt spid="114"/>
                                        </p:tgtEl>
                                        <p:attrNameLst>
                                          <p:attrName>style.visibility</p:attrName>
                                        </p:attrNameLst>
                                      </p:cBhvr>
                                      <p:to>
                                        <p:strVal val="visible"/>
                                      </p:to>
                                    </p:set>
                                    <p:anim calcmode="lin" valueType="num">
                                      <p:cBhvr additive="base">
                                        <p:cTn id="250" dur="500" fill="hold"/>
                                        <p:tgtEl>
                                          <p:spTgt spid="114"/>
                                        </p:tgtEl>
                                        <p:attrNameLst>
                                          <p:attrName>ppt_x</p:attrName>
                                        </p:attrNameLst>
                                      </p:cBhvr>
                                      <p:tavLst>
                                        <p:tav tm="0">
                                          <p:val>
                                            <p:strVal val="1+#ppt_w/2"/>
                                          </p:val>
                                        </p:tav>
                                        <p:tav tm="100000">
                                          <p:val>
                                            <p:strVal val="#ppt_x"/>
                                          </p:val>
                                        </p:tav>
                                      </p:tavLst>
                                    </p:anim>
                                    <p:anim calcmode="lin" valueType="num">
                                      <p:cBhvr additive="base">
                                        <p:cTn id="251" dur="500" fill="hold"/>
                                        <p:tgtEl>
                                          <p:spTgt spid="114"/>
                                        </p:tgtEl>
                                        <p:attrNameLst>
                                          <p:attrName>ppt_y</p:attrName>
                                        </p:attrNameLst>
                                      </p:cBhvr>
                                      <p:tavLst>
                                        <p:tav tm="0">
                                          <p:val>
                                            <p:strVal val="#ppt_y"/>
                                          </p:val>
                                        </p:tav>
                                        <p:tav tm="100000">
                                          <p:val>
                                            <p:strVal val="#ppt_y"/>
                                          </p:val>
                                        </p:tav>
                                      </p:tavLst>
                                    </p:anim>
                                  </p:childTnLst>
                                </p:cTn>
                              </p:par>
                              <p:par>
                                <p:cTn id="252" presetID="2" presetClass="entr" presetSubtype="12" fill="hold" grpId="0" nodeType="withEffect">
                                  <p:stCondLst>
                                    <p:cond delay="0"/>
                                  </p:stCondLst>
                                  <p:childTnLst>
                                    <p:set>
                                      <p:cBhvr>
                                        <p:cTn id="253" dur="1" fill="hold">
                                          <p:stCondLst>
                                            <p:cond delay="0"/>
                                          </p:stCondLst>
                                        </p:cTn>
                                        <p:tgtEl>
                                          <p:spTgt spid="115"/>
                                        </p:tgtEl>
                                        <p:attrNameLst>
                                          <p:attrName>style.visibility</p:attrName>
                                        </p:attrNameLst>
                                      </p:cBhvr>
                                      <p:to>
                                        <p:strVal val="visible"/>
                                      </p:to>
                                    </p:set>
                                    <p:anim calcmode="lin" valueType="num">
                                      <p:cBhvr additive="base">
                                        <p:cTn id="254" dur="500" fill="hold"/>
                                        <p:tgtEl>
                                          <p:spTgt spid="115"/>
                                        </p:tgtEl>
                                        <p:attrNameLst>
                                          <p:attrName>ppt_x</p:attrName>
                                        </p:attrNameLst>
                                      </p:cBhvr>
                                      <p:tavLst>
                                        <p:tav tm="0">
                                          <p:val>
                                            <p:strVal val="0-#ppt_w/2"/>
                                          </p:val>
                                        </p:tav>
                                        <p:tav tm="100000">
                                          <p:val>
                                            <p:strVal val="#ppt_x"/>
                                          </p:val>
                                        </p:tav>
                                      </p:tavLst>
                                    </p:anim>
                                    <p:anim calcmode="lin" valueType="num">
                                      <p:cBhvr additive="base">
                                        <p:cTn id="255" dur="500" fill="hold"/>
                                        <p:tgtEl>
                                          <p:spTgt spid="115"/>
                                        </p:tgtEl>
                                        <p:attrNameLst>
                                          <p:attrName>ppt_y</p:attrName>
                                        </p:attrNameLst>
                                      </p:cBhvr>
                                      <p:tavLst>
                                        <p:tav tm="0">
                                          <p:val>
                                            <p:strVal val="1+#ppt_h/2"/>
                                          </p:val>
                                        </p:tav>
                                        <p:tav tm="100000">
                                          <p:val>
                                            <p:strVal val="#ppt_y"/>
                                          </p:val>
                                        </p:tav>
                                      </p:tavLst>
                                    </p:anim>
                                  </p:childTnLst>
                                </p:cTn>
                              </p:par>
                              <p:par>
                                <p:cTn id="256" presetID="2" presetClass="entr" presetSubtype="4" fill="hold" grpId="0" nodeType="withEffect">
                                  <p:stCondLst>
                                    <p:cond delay="0"/>
                                  </p:stCondLst>
                                  <p:childTnLst>
                                    <p:set>
                                      <p:cBhvr>
                                        <p:cTn id="257" dur="1" fill="hold">
                                          <p:stCondLst>
                                            <p:cond delay="0"/>
                                          </p:stCondLst>
                                        </p:cTn>
                                        <p:tgtEl>
                                          <p:spTgt spid="116"/>
                                        </p:tgtEl>
                                        <p:attrNameLst>
                                          <p:attrName>style.visibility</p:attrName>
                                        </p:attrNameLst>
                                      </p:cBhvr>
                                      <p:to>
                                        <p:strVal val="visible"/>
                                      </p:to>
                                    </p:set>
                                    <p:anim calcmode="lin" valueType="num">
                                      <p:cBhvr additive="base">
                                        <p:cTn id="258" dur="500" fill="hold"/>
                                        <p:tgtEl>
                                          <p:spTgt spid="116"/>
                                        </p:tgtEl>
                                        <p:attrNameLst>
                                          <p:attrName>ppt_x</p:attrName>
                                        </p:attrNameLst>
                                      </p:cBhvr>
                                      <p:tavLst>
                                        <p:tav tm="0">
                                          <p:val>
                                            <p:strVal val="#ppt_x"/>
                                          </p:val>
                                        </p:tav>
                                        <p:tav tm="100000">
                                          <p:val>
                                            <p:strVal val="#ppt_x"/>
                                          </p:val>
                                        </p:tav>
                                      </p:tavLst>
                                    </p:anim>
                                    <p:anim calcmode="lin" valueType="num">
                                      <p:cBhvr additive="base">
                                        <p:cTn id="259" dur="500" fill="hold"/>
                                        <p:tgtEl>
                                          <p:spTgt spid="116"/>
                                        </p:tgtEl>
                                        <p:attrNameLst>
                                          <p:attrName>ppt_y</p:attrName>
                                        </p:attrNameLst>
                                      </p:cBhvr>
                                      <p:tavLst>
                                        <p:tav tm="0">
                                          <p:val>
                                            <p:strVal val="1+#ppt_h/2"/>
                                          </p:val>
                                        </p:tav>
                                        <p:tav tm="100000">
                                          <p:val>
                                            <p:strVal val="#ppt_y"/>
                                          </p:val>
                                        </p:tav>
                                      </p:tavLst>
                                    </p:anim>
                                  </p:childTnLst>
                                </p:cTn>
                              </p:par>
                              <p:par>
                                <p:cTn id="260" presetID="2" presetClass="entr" presetSubtype="4" fill="hold" grpId="0" nodeType="withEffect">
                                  <p:stCondLst>
                                    <p:cond delay="0"/>
                                  </p:stCondLst>
                                  <p:childTnLst>
                                    <p:set>
                                      <p:cBhvr>
                                        <p:cTn id="261" dur="1" fill="hold">
                                          <p:stCondLst>
                                            <p:cond delay="0"/>
                                          </p:stCondLst>
                                        </p:cTn>
                                        <p:tgtEl>
                                          <p:spTgt spid="117"/>
                                        </p:tgtEl>
                                        <p:attrNameLst>
                                          <p:attrName>style.visibility</p:attrName>
                                        </p:attrNameLst>
                                      </p:cBhvr>
                                      <p:to>
                                        <p:strVal val="visible"/>
                                      </p:to>
                                    </p:set>
                                    <p:anim calcmode="lin" valueType="num">
                                      <p:cBhvr additive="base">
                                        <p:cTn id="262" dur="500" fill="hold"/>
                                        <p:tgtEl>
                                          <p:spTgt spid="117"/>
                                        </p:tgtEl>
                                        <p:attrNameLst>
                                          <p:attrName>ppt_x</p:attrName>
                                        </p:attrNameLst>
                                      </p:cBhvr>
                                      <p:tavLst>
                                        <p:tav tm="0">
                                          <p:val>
                                            <p:strVal val="#ppt_x"/>
                                          </p:val>
                                        </p:tav>
                                        <p:tav tm="100000">
                                          <p:val>
                                            <p:strVal val="#ppt_x"/>
                                          </p:val>
                                        </p:tav>
                                      </p:tavLst>
                                    </p:anim>
                                    <p:anim calcmode="lin" valueType="num">
                                      <p:cBhvr additive="base">
                                        <p:cTn id="263" dur="500" fill="hold"/>
                                        <p:tgtEl>
                                          <p:spTgt spid="117"/>
                                        </p:tgtEl>
                                        <p:attrNameLst>
                                          <p:attrName>ppt_y</p:attrName>
                                        </p:attrNameLst>
                                      </p:cBhvr>
                                      <p:tavLst>
                                        <p:tav tm="0">
                                          <p:val>
                                            <p:strVal val="1+#ppt_h/2"/>
                                          </p:val>
                                        </p:tav>
                                        <p:tav tm="100000">
                                          <p:val>
                                            <p:strVal val="#ppt_y"/>
                                          </p:val>
                                        </p:tav>
                                      </p:tavLst>
                                    </p:anim>
                                  </p:childTnLst>
                                </p:cTn>
                              </p:par>
                              <p:par>
                                <p:cTn id="264" presetID="2" presetClass="entr" presetSubtype="4" fill="hold" grpId="0" nodeType="withEffect">
                                  <p:stCondLst>
                                    <p:cond delay="0"/>
                                  </p:stCondLst>
                                  <p:childTnLst>
                                    <p:set>
                                      <p:cBhvr>
                                        <p:cTn id="265" dur="1" fill="hold">
                                          <p:stCondLst>
                                            <p:cond delay="0"/>
                                          </p:stCondLst>
                                        </p:cTn>
                                        <p:tgtEl>
                                          <p:spTgt spid="118"/>
                                        </p:tgtEl>
                                        <p:attrNameLst>
                                          <p:attrName>style.visibility</p:attrName>
                                        </p:attrNameLst>
                                      </p:cBhvr>
                                      <p:to>
                                        <p:strVal val="visible"/>
                                      </p:to>
                                    </p:set>
                                    <p:anim calcmode="lin" valueType="num">
                                      <p:cBhvr additive="base">
                                        <p:cTn id="266" dur="500" fill="hold"/>
                                        <p:tgtEl>
                                          <p:spTgt spid="118"/>
                                        </p:tgtEl>
                                        <p:attrNameLst>
                                          <p:attrName>ppt_x</p:attrName>
                                        </p:attrNameLst>
                                      </p:cBhvr>
                                      <p:tavLst>
                                        <p:tav tm="0">
                                          <p:val>
                                            <p:strVal val="#ppt_x"/>
                                          </p:val>
                                        </p:tav>
                                        <p:tav tm="100000">
                                          <p:val>
                                            <p:strVal val="#ppt_x"/>
                                          </p:val>
                                        </p:tav>
                                      </p:tavLst>
                                    </p:anim>
                                    <p:anim calcmode="lin" valueType="num">
                                      <p:cBhvr additive="base">
                                        <p:cTn id="267" dur="500" fill="hold"/>
                                        <p:tgtEl>
                                          <p:spTgt spid="118"/>
                                        </p:tgtEl>
                                        <p:attrNameLst>
                                          <p:attrName>ppt_y</p:attrName>
                                        </p:attrNameLst>
                                      </p:cBhvr>
                                      <p:tavLst>
                                        <p:tav tm="0">
                                          <p:val>
                                            <p:strVal val="1+#ppt_h/2"/>
                                          </p:val>
                                        </p:tav>
                                        <p:tav tm="100000">
                                          <p:val>
                                            <p:strVal val="#ppt_y"/>
                                          </p:val>
                                        </p:tav>
                                      </p:tavLst>
                                    </p:anim>
                                  </p:childTnLst>
                                </p:cTn>
                              </p:par>
                              <p:par>
                                <p:cTn id="268" presetID="2" presetClass="entr" presetSubtype="8" fill="hold" grpId="0" nodeType="withEffect">
                                  <p:stCondLst>
                                    <p:cond delay="0"/>
                                  </p:stCondLst>
                                  <p:childTnLst>
                                    <p:set>
                                      <p:cBhvr>
                                        <p:cTn id="269" dur="1" fill="hold">
                                          <p:stCondLst>
                                            <p:cond delay="0"/>
                                          </p:stCondLst>
                                        </p:cTn>
                                        <p:tgtEl>
                                          <p:spTgt spid="119"/>
                                        </p:tgtEl>
                                        <p:attrNameLst>
                                          <p:attrName>style.visibility</p:attrName>
                                        </p:attrNameLst>
                                      </p:cBhvr>
                                      <p:to>
                                        <p:strVal val="visible"/>
                                      </p:to>
                                    </p:set>
                                    <p:anim calcmode="lin" valueType="num">
                                      <p:cBhvr additive="base">
                                        <p:cTn id="270" dur="500" fill="hold"/>
                                        <p:tgtEl>
                                          <p:spTgt spid="119"/>
                                        </p:tgtEl>
                                        <p:attrNameLst>
                                          <p:attrName>ppt_x</p:attrName>
                                        </p:attrNameLst>
                                      </p:cBhvr>
                                      <p:tavLst>
                                        <p:tav tm="0">
                                          <p:val>
                                            <p:strVal val="0-#ppt_w/2"/>
                                          </p:val>
                                        </p:tav>
                                        <p:tav tm="100000">
                                          <p:val>
                                            <p:strVal val="#ppt_x"/>
                                          </p:val>
                                        </p:tav>
                                      </p:tavLst>
                                    </p:anim>
                                    <p:anim calcmode="lin" valueType="num">
                                      <p:cBhvr additive="base">
                                        <p:cTn id="271" dur="500" fill="hold"/>
                                        <p:tgtEl>
                                          <p:spTgt spid="119"/>
                                        </p:tgtEl>
                                        <p:attrNameLst>
                                          <p:attrName>ppt_y</p:attrName>
                                        </p:attrNameLst>
                                      </p:cBhvr>
                                      <p:tavLst>
                                        <p:tav tm="0">
                                          <p:val>
                                            <p:strVal val="#ppt_y"/>
                                          </p:val>
                                        </p:tav>
                                        <p:tav tm="100000">
                                          <p:val>
                                            <p:strVal val="#ppt_y"/>
                                          </p:val>
                                        </p:tav>
                                      </p:tavLst>
                                    </p:anim>
                                  </p:childTnLst>
                                </p:cTn>
                              </p:par>
                              <p:par>
                                <p:cTn id="272" presetID="2" presetClass="entr" presetSubtype="4" fill="hold" grpId="0" nodeType="withEffect">
                                  <p:stCondLst>
                                    <p:cond delay="0"/>
                                  </p:stCondLst>
                                  <p:childTnLst>
                                    <p:set>
                                      <p:cBhvr>
                                        <p:cTn id="273" dur="1" fill="hold">
                                          <p:stCondLst>
                                            <p:cond delay="0"/>
                                          </p:stCondLst>
                                        </p:cTn>
                                        <p:tgtEl>
                                          <p:spTgt spid="120"/>
                                        </p:tgtEl>
                                        <p:attrNameLst>
                                          <p:attrName>style.visibility</p:attrName>
                                        </p:attrNameLst>
                                      </p:cBhvr>
                                      <p:to>
                                        <p:strVal val="visible"/>
                                      </p:to>
                                    </p:set>
                                    <p:anim calcmode="lin" valueType="num">
                                      <p:cBhvr additive="base">
                                        <p:cTn id="274" dur="500" fill="hold"/>
                                        <p:tgtEl>
                                          <p:spTgt spid="120"/>
                                        </p:tgtEl>
                                        <p:attrNameLst>
                                          <p:attrName>ppt_x</p:attrName>
                                        </p:attrNameLst>
                                      </p:cBhvr>
                                      <p:tavLst>
                                        <p:tav tm="0">
                                          <p:val>
                                            <p:strVal val="#ppt_x"/>
                                          </p:val>
                                        </p:tav>
                                        <p:tav tm="100000">
                                          <p:val>
                                            <p:strVal val="#ppt_x"/>
                                          </p:val>
                                        </p:tav>
                                      </p:tavLst>
                                    </p:anim>
                                    <p:anim calcmode="lin" valueType="num">
                                      <p:cBhvr additive="base">
                                        <p:cTn id="275" dur="500" fill="hold"/>
                                        <p:tgtEl>
                                          <p:spTgt spid="120"/>
                                        </p:tgtEl>
                                        <p:attrNameLst>
                                          <p:attrName>ppt_y</p:attrName>
                                        </p:attrNameLst>
                                      </p:cBhvr>
                                      <p:tavLst>
                                        <p:tav tm="0">
                                          <p:val>
                                            <p:strVal val="1+#ppt_h/2"/>
                                          </p:val>
                                        </p:tav>
                                        <p:tav tm="100000">
                                          <p:val>
                                            <p:strVal val="#ppt_y"/>
                                          </p:val>
                                        </p:tav>
                                      </p:tavLst>
                                    </p:anim>
                                  </p:childTnLst>
                                </p:cTn>
                              </p:par>
                              <p:par>
                                <p:cTn id="276" presetID="2" presetClass="entr" presetSubtype="4" fill="hold" grpId="0" nodeType="withEffect">
                                  <p:stCondLst>
                                    <p:cond delay="0"/>
                                  </p:stCondLst>
                                  <p:childTnLst>
                                    <p:set>
                                      <p:cBhvr>
                                        <p:cTn id="277" dur="1" fill="hold">
                                          <p:stCondLst>
                                            <p:cond delay="0"/>
                                          </p:stCondLst>
                                        </p:cTn>
                                        <p:tgtEl>
                                          <p:spTgt spid="121"/>
                                        </p:tgtEl>
                                        <p:attrNameLst>
                                          <p:attrName>style.visibility</p:attrName>
                                        </p:attrNameLst>
                                      </p:cBhvr>
                                      <p:to>
                                        <p:strVal val="visible"/>
                                      </p:to>
                                    </p:set>
                                    <p:anim calcmode="lin" valueType="num">
                                      <p:cBhvr additive="base">
                                        <p:cTn id="278" dur="500" fill="hold"/>
                                        <p:tgtEl>
                                          <p:spTgt spid="121"/>
                                        </p:tgtEl>
                                        <p:attrNameLst>
                                          <p:attrName>ppt_x</p:attrName>
                                        </p:attrNameLst>
                                      </p:cBhvr>
                                      <p:tavLst>
                                        <p:tav tm="0">
                                          <p:val>
                                            <p:strVal val="#ppt_x"/>
                                          </p:val>
                                        </p:tav>
                                        <p:tav tm="100000">
                                          <p:val>
                                            <p:strVal val="#ppt_x"/>
                                          </p:val>
                                        </p:tav>
                                      </p:tavLst>
                                    </p:anim>
                                    <p:anim calcmode="lin" valueType="num">
                                      <p:cBhvr additive="base">
                                        <p:cTn id="279" dur="500" fill="hold"/>
                                        <p:tgtEl>
                                          <p:spTgt spid="121"/>
                                        </p:tgtEl>
                                        <p:attrNameLst>
                                          <p:attrName>ppt_y</p:attrName>
                                        </p:attrNameLst>
                                      </p:cBhvr>
                                      <p:tavLst>
                                        <p:tav tm="0">
                                          <p:val>
                                            <p:strVal val="1+#ppt_h/2"/>
                                          </p:val>
                                        </p:tav>
                                        <p:tav tm="100000">
                                          <p:val>
                                            <p:strVal val="#ppt_y"/>
                                          </p:val>
                                        </p:tav>
                                      </p:tavLst>
                                    </p:anim>
                                  </p:childTnLst>
                                </p:cTn>
                              </p:par>
                              <p:par>
                                <p:cTn id="280" presetID="2" presetClass="entr" presetSubtype="4" fill="hold" grpId="0" nodeType="withEffect">
                                  <p:stCondLst>
                                    <p:cond delay="0"/>
                                  </p:stCondLst>
                                  <p:childTnLst>
                                    <p:set>
                                      <p:cBhvr>
                                        <p:cTn id="281" dur="1" fill="hold">
                                          <p:stCondLst>
                                            <p:cond delay="0"/>
                                          </p:stCondLst>
                                        </p:cTn>
                                        <p:tgtEl>
                                          <p:spTgt spid="122"/>
                                        </p:tgtEl>
                                        <p:attrNameLst>
                                          <p:attrName>style.visibility</p:attrName>
                                        </p:attrNameLst>
                                      </p:cBhvr>
                                      <p:to>
                                        <p:strVal val="visible"/>
                                      </p:to>
                                    </p:set>
                                    <p:anim calcmode="lin" valueType="num">
                                      <p:cBhvr additive="base">
                                        <p:cTn id="282" dur="500" fill="hold"/>
                                        <p:tgtEl>
                                          <p:spTgt spid="122"/>
                                        </p:tgtEl>
                                        <p:attrNameLst>
                                          <p:attrName>ppt_x</p:attrName>
                                        </p:attrNameLst>
                                      </p:cBhvr>
                                      <p:tavLst>
                                        <p:tav tm="0">
                                          <p:val>
                                            <p:strVal val="#ppt_x"/>
                                          </p:val>
                                        </p:tav>
                                        <p:tav tm="100000">
                                          <p:val>
                                            <p:strVal val="#ppt_x"/>
                                          </p:val>
                                        </p:tav>
                                      </p:tavLst>
                                    </p:anim>
                                    <p:anim calcmode="lin" valueType="num">
                                      <p:cBhvr additive="base">
                                        <p:cTn id="283" dur="500" fill="hold"/>
                                        <p:tgtEl>
                                          <p:spTgt spid="122"/>
                                        </p:tgtEl>
                                        <p:attrNameLst>
                                          <p:attrName>ppt_y</p:attrName>
                                        </p:attrNameLst>
                                      </p:cBhvr>
                                      <p:tavLst>
                                        <p:tav tm="0">
                                          <p:val>
                                            <p:strVal val="1+#ppt_h/2"/>
                                          </p:val>
                                        </p:tav>
                                        <p:tav tm="100000">
                                          <p:val>
                                            <p:strVal val="#ppt_y"/>
                                          </p:val>
                                        </p:tav>
                                      </p:tavLst>
                                    </p:anim>
                                  </p:childTnLst>
                                </p:cTn>
                              </p:par>
                              <p:par>
                                <p:cTn id="284" presetID="2" presetClass="entr" presetSubtype="4" fill="hold" grpId="0" nodeType="withEffect">
                                  <p:stCondLst>
                                    <p:cond delay="0"/>
                                  </p:stCondLst>
                                  <p:childTnLst>
                                    <p:set>
                                      <p:cBhvr>
                                        <p:cTn id="285" dur="1" fill="hold">
                                          <p:stCondLst>
                                            <p:cond delay="0"/>
                                          </p:stCondLst>
                                        </p:cTn>
                                        <p:tgtEl>
                                          <p:spTgt spid="123"/>
                                        </p:tgtEl>
                                        <p:attrNameLst>
                                          <p:attrName>style.visibility</p:attrName>
                                        </p:attrNameLst>
                                      </p:cBhvr>
                                      <p:to>
                                        <p:strVal val="visible"/>
                                      </p:to>
                                    </p:set>
                                    <p:anim calcmode="lin" valueType="num">
                                      <p:cBhvr additive="base">
                                        <p:cTn id="286" dur="500" fill="hold"/>
                                        <p:tgtEl>
                                          <p:spTgt spid="123"/>
                                        </p:tgtEl>
                                        <p:attrNameLst>
                                          <p:attrName>ppt_x</p:attrName>
                                        </p:attrNameLst>
                                      </p:cBhvr>
                                      <p:tavLst>
                                        <p:tav tm="0">
                                          <p:val>
                                            <p:strVal val="#ppt_x"/>
                                          </p:val>
                                        </p:tav>
                                        <p:tav tm="100000">
                                          <p:val>
                                            <p:strVal val="#ppt_x"/>
                                          </p:val>
                                        </p:tav>
                                      </p:tavLst>
                                    </p:anim>
                                    <p:anim calcmode="lin" valueType="num">
                                      <p:cBhvr additive="base">
                                        <p:cTn id="287" dur="500" fill="hold"/>
                                        <p:tgtEl>
                                          <p:spTgt spid="123"/>
                                        </p:tgtEl>
                                        <p:attrNameLst>
                                          <p:attrName>ppt_y</p:attrName>
                                        </p:attrNameLst>
                                      </p:cBhvr>
                                      <p:tavLst>
                                        <p:tav tm="0">
                                          <p:val>
                                            <p:strVal val="1+#ppt_h/2"/>
                                          </p:val>
                                        </p:tav>
                                        <p:tav tm="100000">
                                          <p:val>
                                            <p:strVal val="#ppt_y"/>
                                          </p:val>
                                        </p:tav>
                                      </p:tavLst>
                                    </p:anim>
                                  </p:childTnLst>
                                </p:cTn>
                              </p:par>
                              <p:par>
                                <p:cTn id="288" presetID="2" presetClass="entr" presetSubtype="4" fill="hold" grpId="0" nodeType="withEffect">
                                  <p:stCondLst>
                                    <p:cond delay="0"/>
                                  </p:stCondLst>
                                  <p:childTnLst>
                                    <p:set>
                                      <p:cBhvr>
                                        <p:cTn id="289" dur="1" fill="hold">
                                          <p:stCondLst>
                                            <p:cond delay="0"/>
                                          </p:stCondLst>
                                        </p:cTn>
                                        <p:tgtEl>
                                          <p:spTgt spid="124"/>
                                        </p:tgtEl>
                                        <p:attrNameLst>
                                          <p:attrName>style.visibility</p:attrName>
                                        </p:attrNameLst>
                                      </p:cBhvr>
                                      <p:to>
                                        <p:strVal val="visible"/>
                                      </p:to>
                                    </p:set>
                                    <p:anim calcmode="lin" valueType="num">
                                      <p:cBhvr additive="base">
                                        <p:cTn id="290" dur="500" fill="hold"/>
                                        <p:tgtEl>
                                          <p:spTgt spid="124"/>
                                        </p:tgtEl>
                                        <p:attrNameLst>
                                          <p:attrName>ppt_x</p:attrName>
                                        </p:attrNameLst>
                                      </p:cBhvr>
                                      <p:tavLst>
                                        <p:tav tm="0">
                                          <p:val>
                                            <p:strVal val="#ppt_x"/>
                                          </p:val>
                                        </p:tav>
                                        <p:tav tm="100000">
                                          <p:val>
                                            <p:strVal val="#ppt_x"/>
                                          </p:val>
                                        </p:tav>
                                      </p:tavLst>
                                    </p:anim>
                                    <p:anim calcmode="lin" valueType="num">
                                      <p:cBhvr additive="base">
                                        <p:cTn id="291" dur="500" fill="hold"/>
                                        <p:tgtEl>
                                          <p:spTgt spid="124"/>
                                        </p:tgtEl>
                                        <p:attrNameLst>
                                          <p:attrName>ppt_y</p:attrName>
                                        </p:attrNameLst>
                                      </p:cBhvr>
                                      <p:tavLst>
                                        <p:tav tm="0">
                                          <p:val>
                                            <p:strVal val="1+#ppt_h/2"/>
                                          </p:val>
                                        </p:tav>
                                        <p:tav tm="100000">
                                          <p:val>
                                            <p:strVal val="#ppt_y"/>
                                          </p:val>
                                        </p:tav>
                                      </p:tavLst>
                                    </p:anim>
                                  </p:childTnLst>
                                </p:cTn>
                              </p:par>
                              <p:par>
                                <p:cTn id="292" presetID="2" presetClass="entr" presetSubtype="4" fill="hold" grpId="0" nodeType="withEffect">
                                  <p:stCondLst>
                                    <p:cond delay="0"/>
                                  </p:stCondLst>
                                  <p:childTnLst>
                                    <p:set>
                                      <p:cBhvr>
                                        <p:cTn id="293" dur="1" fill="hold">
                                          <p:stCondLst>
                                            <p:cond delay="0"/>
                                          </p:stCondLst>
                                        </p:cTn>
                                        <p:tgtEl>
                                          <p:spTgt spid="125"/>
                                        </p:tgtEl>
                                        <p:attrNameLst>
                                          <p:attrName>style.visibility</p:attrName>
                                        </p:attrNameLst>
                                      </p:cBhvr>
                                      <p:to>
                                        <p:strVal val="visible"/>
                                      </p:to>
                                    </p:set>
                                    <p:anim calcmode="lin" valueType="num">
                                      <p:cBhvr additive="base">
                                        <p:cTn id="294" dur="500" fill="hold"/>
                                        <p:tgtEl>
                                          <p:spTgt spid="125"/>
                                        </p:tgtEl>
                                        <p:attrNameLst>
                                          <p:attrName>ppt_x</p:attrName>
                                        </p:attrNameLst>
                                      </p:cBhvr>
                                      <p:tavLst>
                                        <p:tav tm="0">
                                          <p:val>
                                            <p:strVal val="#ppt_x"/>
                                          </p:val>
                                        </p:tav>
                                        <p:tav tm="100000">
                                          <p:val>
                                            <p:strVal val="#ppt_x"/>
                                          </p:val>
                                        </p:tav>
                                      </p:tavLst>
                                    </p:anim>
                                    <p:anim calcmode="lin" valueType="num">
                                      <p:cBhvr additive="base">
                                        <p:cTn id="295" dur="500" fill="hold"/>
                                        <p:tgtEl>
                                          <p:spTgt spid="125"/>
                                        </p:tgtEl>
                                        <p:attrNameLst>
                                          <p:attrName>ppt_y</p:attrName>
                                        </p:attrNameLst>
                                      </p:cBhvr>
                                      <p:tavLst>
                                        <p:tav tm="0">
                                          <p:val>
                                            <p:strVal val="1+#ppt_h/2"/>
                                          </p:val>
                                        </p:tav>
                                        <p:tav tm="100000">
                                          <p:val>
                                            <p:strVal val="#ppt_y"/>
                                          </p:val>
                                        </p:tav>
                                      </p:tavLst>
                                    </p:anim>
                                  </p:childTnLst>
                                </p:cTn>
                              </p:par>
                              <p:par>
                                <p:cTn id="296" presetID="2" presetClass="entr" presetSubtype="4" fill="hold" grpId="0" nodeType="withEffect">
                                  <p:stCondLst>
                                    <p:cond delay="0"/>
                                  </p:stCondLst>
                                  <p:childTnLst>
                                    <p:set>
                                      <p:cBhvr>
                                        <p:cTn id="297" dur="1" fill="hold">
                                          <p:stCondLst>
                                            <p:cond delay="0"/>
                                          </p:stCondLst>
                                        </p:cTn>
                                        <p:tgtEl>
                                          <p:spTgt spid="126"/>
                                        </p:tgtEl>
                                        <p:attrNameLst>
                                          <p:attrName>style.visibility</p:attrName>
                                        </p:attrNameLst>
                                      </p:cBhvr>
                                      <p:to>
                                        <p:strVal val="visible"/>
                                      </p:to>
                                    </p:set>
                                    <p:anim calcmode="lin" valueType="num">
                                      <p:cBhvr additive="base">
                                        <p:cTn id="298" dur="500" fill="hold"/>
                                        <p:tgtEl>
                                          <p:spTgt spid="126"/>
                                        </p:tgtEl>
                                        <p:attrNameLst>
                                          <p:attrName>ppt_x</p:attrName>
                                        </p:attrNameLst>
                                      </p:cBhvr>
                                      <p:tavLst>
                                        <p:tav tm="0">
                                          <p:val>
                                            <p:strVal val="#ppt_x"/>
                                          </p:val>
                                        </p:tav>
                                        <p:tav tm="100000">
                                          <p:val>
                                            <p:strVal val="#ppt_x"/>
                                          </p:val>
                                        </p:tav>
                                      </p:tavLst>
                                    </p:anim>
                                    <p:anim calcmode="lin" valueType="num">
                                      <p:cBhvr additive="base">
                                        <p:cTn id="299" dur="500" fill="hold"/>
                                        <p:tgtEl>
                                          <p:spTgt spid="126"/>
                                        </p:tgtEl>
                                        <p:attrNameLst>
                                          <p:attrName>ppt_y</p:attrName>
                                        </p:attrNameLst>
                                      </p:cBhvr>
                                      <p:tavLst>
                                        <p:tav tm="0">
                                          <p:val>
                                            <p:strVal val="1+#ppt_h/2"/>
                                          </p:val>
                                        </p:tav>
                                        <p:tav tm="100000">
                                          <p:val>
                                            <p:strVal val="#ppt_y"/>
                                          </p:val>
                                        </p:tav>
                                      </p:tavLst>
                                    </p:anim>
                                  </p:childTnLst>
                                </p:cTn>
                              </p:par>
                              <p:par>
                                <p:cTn id="300" presetID="2" presetClass="entr" presetSubtype="4" fill="hold" grpId="0" nodeType="withEffect">
                                  <p:stCondLst>
                                    <p:cond delay="0"/>
                                  </p:stCondLst>
                                  <p:childTnLst>
                                    <p:set>
                                      <p:cBhvr>
                                        <p:cTn id="301" dur="1" fill="hold">
                                          <p:stCondLst>
                                            <p:cond delay="0"/>
                                          </p:stCondLst>
                                        </p:cTn>
                                        <p:tgtEl>
                                          <p:spTgt spid="127"/>
                                        </p:tgtEl>
                                        <p:attrNameLst>
                                          <p:attrName>style.visibility</p:attrName>
                                        </p:attrNameLst>
                                      </p:cBhvr>
                                      <p:to>
                                        <p:strVal val="visible"/>
                                      </p:to>
                                    </p:set>
                                    <p:anim calcmode="lin" valueType="num">
                                      <p:cBhvr additive="base">
                                        <p:cTn id="302" dur="500" fill="hold"/>
                                        <p:tgtEl>
                                          <p:spTgt spid="127"/>
                                        </p:tgtEl>
                                        <p:attrNameLst>
                                          <p:attrName>ppt_x</p:attrName>
                                        </p:attrNameLst>
                                      </p:cBhvr>
                                      <p:tavLst>
                                        <p:tav tm="0">
                                          <p:val>
                                            <p:strVal val="#ppt_x"/>
                                          </p:val>
                                        </p:tav>
                                        <p:tav tm="100000">
                                          <p:val>
                                            <p:strVal val="#ppt_x"/>
                                          </p:val>
                                        </p:tav>
                                      </p:tavLst>
                                    </p:anim>
                                    <p:anim calcmode="lin" valueType="num">
                                      <p:cBhvr additive="base">
                                        <p:cTn id="303" dur="500" fill="hold"/>
                                        <p:tgtEl>
                                          <p:spTgt spid="127"/>
                                        </p:tgtEl>
                                        <p:attrNameLst>
                                          <p:attrName>ppt_y</p:attrName>
                                        </p:attrNameLst>
                                      </p:cBhvr>
                                      <p:tavLst>
                                        <p:tav tm="0">
                                          <p:val>
                                            <p:strVal val="1+#ppt_h/2"/>
                                          </p:val>
                                        </p:tav>
                                        <p:tav tm="100000">
                                          <p:val>
                                            <p:strVal val="#ppt_y"/>
                                          </p:val>
                                        </p:tav>
                                      </p:tavLst>
                                    </p:anim>
                                  </p:childTnLst>
                                </p:cTn>
                              </p:par>
                              <p:par>
                                <p:cTn id="304" presetID="2" presetClass="entr" presetSubtype="4" fill="hold" grpId="0" nodeType="withEffect">
                                  <p:stCondLst>
                                    <p:cond delay="0"/>
                                  </p:stCondLst>
                                  <p:childTnLst>
                                    <p:set>
                                      <p:cBhvr>
                                        <p:cTn id="305" dur="1" fill="hold">
                                          <p:stCondLst>
                                            <p:cond delay="0"/>
                                          </p:stCondLst>
                                        </p:cTn>
                                        <p:tgtEl>
                                          <p:spTgt spid="128"/>
                                        </p:tgtEl>
                                        <p:attrNameLst>
                                          <p:attrName>style.visibility</p:attrName>
                                        </p:attrNameLst>
                                      </p:cBhvr>
                                      <p:to>
                                        <p:strVal val="visible"/>
                                      </p:to>
                                    </p:set>
                                    <p:anim calcmode="lin" valueType="num">
                                      <p:cBhvr additive="base">
                                        <p:cTn id="306" dur="500" fill="hold"/>
                                        <p:tgtEl>
                                          <p:spTgt spid="128"/>
                                        </p:tgtEl>
                                        <p:attrNameLst>
                                          <p:attrName>ppt_x</p:attrName>
                                        </p:attrNameLst>
                                      </p:cBhvr>
                                      <p:tavLst>
                                        <p:tav tm="0">
                                          <p:val>
                                            <p:strVal val="#ppt_x"/>
                                          </p:val>
                                        </p:tav>
                                        <p:tav tm="100000">
                                          <p:val>
                                            <p:strVal val="#ppt_x"/>
                                          </p:val>
                                        </p:tav>
                                      </p:tavLst>
                                    </p:anim>
                                    <p:anim calcmode="lin" valueType="num">
                                      <p:cBhvr additive="base">
                                        <p:cTn id="307" dur="500" fill="hold"/>
                                        <p:tgtEl>
                                          <p:spTgt spid="128"/>
                                        </p:tgtEl>
                                        <p:attrNameLst>
                                          <p:attrName>ppt_y</p:attrName>
                                        </p:attrNameLst>
                                      </p:cBhvr>
                                      <p:tavLst>
                                        <p:tav tm="0">
                                          <p:val>
                                            <p:strVal val="1+#ppt_h/2"/>
                                          </p:val>
                                        </p:tav>
                                        <p:tav tm="100000">
                                          <p:val>
                                            <p:strVal val="#ppt_y"/>
                                          </p:val>
                                        </p:tav>
                                      </p:tavLst>
                                    </p:anim>
                                  </p:childTnLst>
                                </p:cTn>
                              </p:par>
                              <p:par>
                                <p:cTn id="308" presetID="2" presetClass="entr" presetSubtype="4" fill="hold" grpId="0" nodeType="withEffect">
                                  <p:stCondLst>
                                    <p:cond delay="0"/>
                                  </p:stCondLst>
                                  <p:childTnLst>
                                    <p:set>
                                      <p:cBhvr>
                                        <p:cTn id="309" dur="1" fill="hold">
                                          <p:stCondLst>
                                            <p:cond delay="0"/>
                                          </p:stCondLst>
                                        </p:cTn>
                                        <p:tgtEl>
                                          <p:spTgt spid="129"/>
                                        </p:tgtEl>
                                        <p:attrNameLst>
                                          <p:attrName>style.visibility</p:attrName>
                                        </p:attrNameLst>
                                      </p:cBhvr>
                                      <p:to>
                                        <p:strVal val="visible"/>
                                      </p:to>
                                    </p:set>
                                    <p:anim calcmode="lin" valueType="num">
                                      <p:cBhvr additive="base">
                                        <p:cTn id="310" dur="500" fill="hold"/>
                                        <p:tgtEl>
                                          <p:spTgt spid="129"/>
                                        </p:tgtEl>
                                        <p:attrNameLst>
                                          <p:attrName>ppt_x</p:attrName>
                                        </p:attrNameLst>
                                      </p:cBhvr>
                                      <p:tavLst>
                                        <p:tav tm="0">
                                          <p:val>
                                            <p:strVal val="#ppt_x"/>
                                          </p:val>
                                        </p:tav>
                                        <p:tav tm="100000">
                                          <p:val>
                                            <p:strVal val="#ppt_x"/>
                                          </p:val>
                                        </p:tav>
                                      </p:tavLst>
                                    </p:anim>
                                    <p:anim calcmode="lin" valueType="num">
                                      <p:cBhvr additive="base">
                                        <p:cTn id="311" dur="500" fill="hold"/>
                                        <p:tgtEl>
                                          <p:spTgt spid="129"/>
                                        </p:tgtEl>
                                        <p:attrNameLst>
                                          <p:attrName>ppt_y</p:attrName>
                                        </p:attrNameLst>
                                      </p:cBhvr>
                                      <p:tavLst>
                                        <p:tav tm="0">
                                          <p:val>
                                            <p:strVal val="1+#ppt_h/2"/>
                                          </p:val>
                                        </p:tav>
                                        <p:tav tm="100000">
                                          <p:val>
                                            <p:strVal val="#ppt_y"/>
                                          </p:val>
                                        </p:tav>
                                      </p:tavLst>
                                    </p:anim>
                                  </p:childTnLst>
                                </p:cTn>
                              </p:par>
                              <p:par>
                                <p:cTn id="312" presetID="2" presetClass="entr" presetSubtype="4" fill="hold" grpId="0" nodeType="withEffect">
                                  <p:stCondLst>
                                    <p:cond delay="0"/>
                                  </p:stCondLst>
                                  <p:childTnLst>
                                    <p:set>
                                      <p:cBhvr>
                                        <p:cTn id="313" dur="1" fill="hold">
                                          <p:stCondLst>
                                            <p:cond delay="0"/>
                                          </p:stCondLst>
                                        </p:cTn>
                                        <p:tgtEl>
                                          <p:spTgt spid="130"/>
                                        </p:tgtEl>
                                        <p:attrNameLst>
                                          <p:attrName>style.visibility</p:attrName>
                                        </p:attrNameLst>
                                      </p:cBhvr>
                                      <p:to>
                                        <p:strVal val="visible"/>
                                      </p:to>
                                    </p:set>
                                    <p:anim calcmode="lin" valueType="num">
                                      <p:cBhvr additive="base">
                                        <p:cTn id="314" dur="500" fill="hold"/>
                                        <p:tgtEl>
                                          <p:spTgt spid="130"/>
                                        </p:tgtEl>
                                        <p:attrNameLst>
                                          <p:attrName>ppt_x</p:attrName>
                                        </p:attrNameLst>
                                      </p:cBhvr>
                                      <p:tavLst>
                                        <p:tav tm="0">
                                          <p:val>
                                            <p:strVal val="#ppt_x"/>
                                          </p:val>
                                        </p:tav>
                                        <p:tav tm="100000">
                                          <p:val>
                                            <p:strVal val="#ppt_x"/>
                                          </p:val>
                                        </p:tav>
                                      </p:tavLst>
                                    </p:anim>
                                    <p:anim calcmode="lin" valueType="num">
                                      <p:cBhvr additive="base">
                                        <p:cTn id="315" dur="500" fill="hold"/>
                                        <p:tgtEl>
                                          <p:spTgt spid="130"/>
                                        </p:tgtEl>
                                        <p:attrNameLst>
                                          <p:attrName>ppt_y</p:attrName>
                                        </p:attrNameLst>
                                      </p:cBhvr>
                                      <p:tavLst>
                                        <p:tav tm="0">
                                          <p:val>
                                            <p:strVal val="1+#ppt_h/2"/>
                                          </p:val>
                                        </p:tav>
                                        <p:tav tm="100000">
                                          <p:val>
                                            <p:strVal val="#ppt_y"/>
                                          </p:val>
                                        </p:tav>
                                      </p:tavLst>
                                    </p:anim>
                                  </p:childTnLst>
                                </p:cTn>
                              </p:par>
                              <p:par>
                                <p:cTn id="316" presetID="2" presetClass="entr" presetSubtype="4" fill="hold" grpId="0" nodeType="withEffect">
                                  <p:stCondLst>
                                    <p:cond delay="0"/>
                                  </p:stCondLst>
                                  <p:childTnLst>
                                    <p:set>
                                      <p:cBhvr>
                                        <p:cTn id="317" dur="1" fill="hold">
                                          <p:stCondLst>
                                            <p:cond delay="0"/>
                                          </p:stCondLst>
                                        </p:cTn>
                                        <p:tgtEl>
                                          <p:spTgt spid="131"/>
                                        </p:tgtEl>
                                        <p:attrNameLst>
                                          <p:attrName>style.visibility</p:attrName>
                                        </p:attrNameLst>
                                      </p:cBhvr>
                                      <p:to>
                                        <p:strVal val="visible"/>
                                      </p:to>
                                    </p:set>
                                    <p:anim calcmode="lin" valueType="num">
                                      <p:cBhvr additive="base">
                                        <p:cTn id="318" dur="500" fill="hold"/>
                                        <p:tgtEl>
                                          <p:spTgt spid="131"/>
                                        </p:tgtEl>
                                        <p:attrNameLst>
                                          <p:attrName>ppt_x</p:attrName>
                                        </p:attrNameLst>
                                      </p:cBhvr>
                                      <p:tavLst>
                                        <p:tav tm="0">
                                          <p:val>
                                            <p:strVal val="#ppt_x"/>
                                          </p:val>
                                        </p:tav>
                                        <p:tav tm="100000">
                                          <p:val>
                                            <p:strVal val="#ppt_x"/>
                                          </p:val>
                                        </p:tav>
                                      </p:tavLst>
                                    </p:anim>
                                    <p:anim calcmode="lin" valueType="num">
                                      <p:cBhvr additive="base">
                                        <p:cTn id="319" dur="500" fill="hold"/>
                                        <p:tgtEl>
                                          <p:spTgt spid="131"/>
                                        </p:tgtEl>
                                        <p:attrNameLst>
                                          <p:attrName>ppt_y</p:attrName>
                                        </p:attrNameLst>
                                      </p:cBhvr>
                                      <p:tavLst>
                                        <p:tav tm="0">
                                          <p:val>
                                            <p:strVal val="1+#ppt_h/2"/>
                                          </p:val>
                                        </p:tav>
                                        <p:tav tm="100000">
                                          <p:val>
                                            <p:strVal val="#ppt_y"/>
                                          </p:val>
                                        </p:tav>
                                      </p:tavLst>
                                    </p:anim>
                                  </p:childTnLst>
                                </p:cTn>
                              </p:par>
                              <p:par>
                                <p:cTn id="320" presetID="2" presetClass="entr" presetSubtype="4" fill="hold" grpId="0" nodeType="withEffect">
                                  <p:stCondLst>
                                    <p:cond delay="0"/>
                                  </p:stCondLst>
                                  <p:childTnLst>
                                    <p:set>
                                      <p:cBhvr>
                                        <p:cTn id="321" dur="1" fill="hold">
                                          <p:stCondLst>
                                            <p:cond delay="0"/>
                                          </p:stCondLst>
                                        </p:cTn>
                                        <p:tgtEl>
                                          <p:spTgt spid="132"/>
                                        </p:tgtEl>
                                        <p:attrNameLst>
                                          <p:attrName>style.visibility</p:attrName>
                                        </p:attrNameLst>
                                      </p:cBhvr>
                                      <p:to>
                                        <p:strVal val="visible"/>
                                      </p:to>
                                    </p:set>
                                    <p:anim calcmode="lin" valueType="num">
                                      <p:cBhvr additive="base">
                                        <p:cTn id="322" dur="500" fill="hold"/>
                                        <p:tgtEl>
                                          <p:spTgt spid="132"/>
                                        </p:tgtEl>
                                        <p:attrNameLst>
                                          <p:attrName>ppt_x</p:attrName>
                                        </p:attrNameLst>
                                      </p:cBhvr>
                                      <p:tavLst>
                                        <p:tav tm="0">
                                          <p:val>
                                            <p:strVal val="#ppt_x"/>
                                          </p:val>
                                        </p:tav>
                                        <p:tav tm="100000">
                                          <p:val>
                                            <p:strVal val="#ppt_x"/>
                                          </p:val>
                                        </p:tav>
                                      </p:tavLst>
                                    </p:anim>
                                    <p:anim calcmode="lin" valueType="num">
                                      <p:cBhvr additive="base">
                                        <p:cTn id="323" dur="500" fill="hold"/>
                                        <p:tgtEl>
                                          <p:spTgt spid="132"/>
                                        </p:tgtEl>
                                        <p:attrNameLst>
                                          <p:attrName>ppt_y</p:attrName>
                                        </p:attrNameLst>
                                      </p:cBhvr>
                                      <p:tavLst>
                                        <p:tav tm="0">
                                          <p:val>
                                            <p:strVal val="1+#ppt_h/2"/>
                                          </p:val>
                                        </p:tav>
                                        <p:tav tm="100000">
                                          <p:val>
                                            <p:strVal val="#ppt_y"/>
                                          </p:val>
                                        </p:tav>
                                      </p:tavLst>
                                    </p:anim>
                                  </p:childTnLst>
                                </p:cTn>
                              </p:par>
                              <p:par>
                                <p:cTn id="324" presetID="2" presetClass="entr" presetSubtype="4" fill="hold" grpId="0" nodeType="withEffect">
                                  <p:stCondLst>
                                    <p:cond delay="0"/>
                                  </p:stCondLst>
                                  <p:childTnLst>
                                    <p:set>
                                      <p:cBhvr>
                                        <p:cTn id="325" dur="1" fill="hold">
                                          <p:stCondLst>
                                            <p:cond delay="0"/>
                                          </p:stCondLst>
                                        </p:cTn>
                                        <p:tgtEl>
                                          <p:spTgt spid="133"/>
                                        </p:tgtEl>
                                        <p:attrNameLst>
                                          <p:attrName>style.visibility</p:attrName>
                                        </p:attrNameLst>
                                      </p:cBhvr>
                                      <p:to>
                                        <p:strVal val="visible"/>
                                      </p:to>
                                    </p:set>
                                    <p:anim calcmode="lin" valueType="num">
                                      <p:cBhvr additive="base">
                                        <p:cTn id="326" dur="500" fill="hold"/>
                                        <p:tgtEl>
                                          <p:spTgt spid="133"/>
                                        </p:tgtEl>
                                        <p:attrNameLst>
                                          <p:attrName>ppt_x</p:attrName>
                                        </p:attrNameLst>
                                      </p:cBhvr>
                                      <p:tavLst>
                                        <p:tav tm="0">
                                          <p:val>
                                            <p:strVal val="#ppt_x"/>
                                          </p:val>
                                        </p:tav>
                                        <p:tav tm="100000">
                                          <p:val>
                                            <p:strVal val="#ppt_x"/>
                                          </p:val>
                                        </p:tav>
                                      </p:tavLst>
                                    </p:anim>
                                    <p:anim calcmode="lin" valueType="num">
                                      <p:cBhvr additive="base">
                                        <p:cTn id="327" dur="500" fill="hold"/>
                                        <p:tgtEl>
                                          <p:spTgt spid="133"/>
                                        </p:tgtEl>
                                        <p:attrNameLst>
                                          <p:attrName>ppt_y</p:attrName>
                                        </p:attrNameLst>
                                      </p:cBhvr>
                                      <p:tavLst>
                                        <p:tav tm="0">
                                          <p:val>
                                            <p:strVal val="1+#ppt_h/2"/>
                                          </p:val>
                                        </p:tav>
                                        <p:tav tm="100000">
                                          <p:val>
                                            <p:strVal val="#ppt_y"/>
                                          </p:val>
                                        </p:tav>
                                      </p:tavLst>
                                    </p:anim>
                                  </p:childTnLst>
                                </p:cTn>
                              </p:par>
                              <p:par>
                                <p:cTn id="328" presetID="2" presetClass="entr" presetSubtype="4" fill="hold" grpId="0" nodeType="withEffect">
                                  <p:stCondLst>
                                    <p:cond delay="0"/>
                                  </p:stCondLst>
                                  <p:childTnLst>
                                    <p:set>
                                      <p:cBhvr>
                                        <p:cTn id="329" dur="1" fill="hold">
                                          <p:stCondLst>
                                            <p:cond delay="0"/>
                                          </p:stCondLst>
                                        </p:cTn>
                                        <p:tgtEl>
                                          <p:spTgt spid="134"/>
                                        </p:tgtEl>
                                        <p:attrNameLst>
                                          <p:attrName>style.visibility</p:attrName>
                                        </p:attrNameLst>
                                      </p:cBhvr>
                                      <p:to>
                                        <p:strVal val="visible"/>
                                      </p:to>
                                    </p:set>
                                    <p:anim calcmode="lin" valueType="num">
                                      <p:cBhvr additive="base">
                                        <p:cTn id="330" dur="500" fill="hold"/>
                                        <p:tgtEl>
                                          <p:spTgt spid="134"/>
                                        </p:tgtEl>
                                        <p:attrNameLst>
                                          <p:attrName>ppt_x</p:attrName>
                                        </p:attrNameLst>
                                      </p:cBhvr>
                                      <p:tavLst>
                                        <p:tav tm="0">
                                          <p:val>
                                            <p:strVal val="#ppt_x"/>
                                          </p:val>
                                        </p:tav>
                                        <p:tav tm="100000">
                                          <p:val>
                                            <p:strVal val="#ppt_x"/>
                                          </p:val>
                                        </p:tav>
                                      </p:tavLst>
                                    </p:anim>
                                    <p:anim calcmode="lin" valueType="num">
                                      <p:cBhvr additive="base">
                                        <p:cTn id="331" dur="500" fill="hold"/>
                                        <p:tgtEl>
                                          <p:spTgt spid="134"/>
                                        </p:tgtEl>
                                        <p:attrNameLst>
                                          <p:attrName>ppt_y</p:attrName>
                                        </p:attrNameLst>
                                      </p:cBhvr>
                                      <p:tavLst>
                                        <p:tav tm="0">
                                          <p:val>
                                            <p:strVal val="1+#ppt_h/2"/>
                                          </p:val>
                                        </p:tav>
                                        <p:tav tm="100000">
                                          <p:val>
                                            <p:strVal val="#ppt_y"/>
                                          </p:val>
                                        </p:tav>
                                      </p:tavLst>
                                    </p:anim>
                                  </p:childTnLst>
                                </p:cTn>
                              </p:par>
                              <p:par>
                                <p:cTn id="332" presetID="2" presetClass="entr" presetSubtype="4" fill="hold" grpId="0" nodeType="withEffect">
                                  <p:stCondLst>
                                    <p:cond delay="0"/>
                                  </p:stCondLst>
                                  <p:childTnLst>
                                    <p:set>
                                      <p:cBhvr>
                                        <p:cTn id="333" dur="1" fill="hold">
                                          <p:stCondLst>
                                            <p:cond delay="0"/>
                                          </p:stCondLst>
                                        </p:cTn>
                                        <p:tgtEl>
                                          <p:spTgt spid="135"/>
                                        </p:tgtEl>
                                        <p:attrNameLst>
                                          <p:attrName>style.visibility</p:attrName>
                                        </p:attrNameLst>
                                      </p:cBhvr>
                                      <p:to>
                                        <p:strVal val="visible"/>
                                      </p:to>
                                    </p:set>
                                    <p:anim calcmode="lin" valueType="num">
                                      <p:cBhvr additive="base">
                                        <p:cTn id="334" dur="500" fill="hold"/>
                                        <p:tgtEl>
                                          <p:spTgt spid="135"/>
                                        </p:tgtEl>
                                        <p:attrNameLst>
                                          <p:attrName>ppt_x</p:attrName>
                                        </p:attrNameLst>
                                      </p:cBhvr>
                                      <p:tavLst>
                                        <p:tav tm="0">
                                          <p:val>
                                            <p:strVal val="#ppt_x"/>
                                          </p:val>
                                        </p:tav>
                                        <p:tav tm="100000">
                                          <p:val>
                                            <p:strVal val="#ppt_x"/>
                                          </p:val>
                                        </p:tav>
                                      </p:tavLst>
                                    </p:anim>
                                    <p:anim calcmode="lin" valueType="num">
                                      <p:cBhvr additive="base">
                                        <p:cTn id="335" dur="500" fill="hold"/>
                                        <p:tgtEl>
                                          <p:spTgt spid="135"/>
                                        </p:tgtEl>
                                        <p:attrNameLst>
                                          <p:attrName>ppt_y</p:attrName>
                                        </p:attrNameLst>
                                      </p:cBhvr>
                                      <p:tavLst>
                                        <p:tav tm="0">
                                          <p:val>
                                            <p:strVal val="1+#ppt_h/2"/>
                                          </p:val>
                                        </p:tav>
                                        <p:tav tm="100000">
                                          <p:val>
                                            <p:strVal val="#ppt_y"/>
                                          </p:val>
                                        </p:tav>
                                      </p:tavLst>
                                    </p:anim>
                                  </p:childTnLst>
                                </p:cTn>
                              </p:par>
                              <p:par>
                                <p:cTn id="336" presetID="2" presetClass="entr" presetSubtype="4" fill="hold" grpId="0" nodeType="withEffect">
                                  <p:stCondLst>
                                    <p:cond delay="0"/>
                                  </p:stCondLst>
                                  <p:childTnLst>
                                    <p:set>
                                      <p:cBhvr>
                                        <p:cTn id="337" dur="1" fill="hold">
                                          <p:stCondLst>
                                            <p:cond delay="0"/>
                                          </p:stCondLst>
                                        </p:cTn>
                                        <p:tgtEl>
                                          <p:spTgt spid="136"/>
                                        </p:tgtEl>
                                        <p:attrNameLst>
                                          <p:attrName>style.visibility</p:attrName>
                                        </p:attrNameLst>
                                      </p:cBhvr>
                                      <p:to>
                                        <p:strVal val="visible"/>
                                      </p:to>
                                    </p:set>
                                    <p:anim calcmode="lin" valueType="num">
                                      <p:cBhvr additive="base">
                                        <p:cTn id="338" dur="500" fill="hold"/>
                                        <p:tgtEl>
                                          <p:spTgt spid="136"/>
                                        </p:tgtEl>
                                        <p:attrNameLst>
                                          <p:attrName>ppt_x</p:attrName>
                                        </p:attrNameLst>
                                      </p:cBhvr>
                                      <p:tavLst>
                                        <p:tav tm="0">
                                          <p:val>
                                            <p:strVal val="#ppt_x"/>
                                          </p:val>
                                        </p:tav>
                                        <p:tav tm="100000">
                                          <p:val>
                                            <p:strVal val="#ppt_x"/>
                                          </p:val>
                                        </p:tav>
                                      </p:tavLst>
                                    </p:anim>
                                    <p:anim calcmode="lin" valueType="num">
                                      <p:cBhvr additive="base">
                                        <p:cTn id="339" dur="500" fill="hold"/>
                                        <p:tgtEl>
                                          <p:spTgt spid="136"/>
                                        </p:tgtEl>
                                        <p:attrNameLst>
                                          <p:attrName>ppt_y</p:attrName>
                                        </p:attrNameLst>
                                      </p:cBhvr>
                                      <p:tavLst>
                                        <p:tav tm="0">
                                          <p:val>
                                            <p:strVal val="1+#ppt_h/2"/>
                                          </p:val>
                                        </p:tav>
                                        <p:tav tm="100000">
                                          <p:val>
                                            <p:strVal val="#ppt_y"/>
                                          </p:val>
                                        </p:tav>
                                      </p:tavLst>
                                    </p:anim>
                                  </p:childTnLst>
                                </p:cTn>
                              </p:par>
                              <p:par>
                                <p:cTn id="340" presetID="2" presetClass="entr" presetSubtype="8" fill="hold" grpId="0" nodeType="withEffect">
                                  <p:stCondLst>
                                    <p:cond delay="1500"/>
                                  </p:stCondLst>
                                  <p:childTnLst>
                                    <p:set>
                                      <p:cBhvr>
                                        <p:cTn id="341" dur="1" fill="hold">
                                          <p:stCondLst>
                                            <p:cond delay="0"/>
                                          </p:stCondLst>
                                        </p:cTn>
                                        <p:tgtEl>
                                          <p:spTgt spid="137"/>
                                        </p:tgtEl>
                                        <p:attrNameLst>
                                          <p:attrName>style.visibility</p:attrName>
                                        </p:attrNameLst>
                                      </p:cBhvr>
                                      <p:to>
                                        <p:strVal val="visible"/>
                                      </p:to>
                                    </p:set>
                                    <p:anim calcmode="lin" valueType="num">
                                      <p:cBhvr additive="base">
                                        <p:cTn id="342" dur="500" fill="hold"/>
                                        <p:tgtEl>
                                          <p:spTgt spid="137"/>
                                        </p:tgtEl>
                                        <p:attrNameLst>
                                          <p:attrName>ppt_x</p:attrName>
                                        </p:attrNameLst>
                                      </p:cBhvr>
                                      <p:tavLst>
                                        <p:tav tm="0">
                                          <p:val>
                                            <p:strVal val="0-#ppt_w/2"/>
                                          </p:val>
                                        </p:tav>
                                        <p:tav tm="100000">
                                          <p:val>
                                            <p:strVal val="#ppt_x"/>
                                          </p:val>
                                        </p:tav>
                                      </p:tavLst>
                                    </p:anim>
                                    <p:anim calcmode="lin" valueType="num">
                                      <p:cBhvr additive="base">
                                        <p:cTn id="343" dur="500" fill="hold"/>
                                        <p:tgtEl>
                                          <p:spTgt spid="137"/>
                                        </p:tgtEl>
                                        <p:attrNameLst>
                                          <p:attrName>ppt_y</p:attrName>
                                        </p:attrNameLst>
                                      </p:cBhvr>
                                      <p:tavLst>
                                        <p:tav tm="0">
                                          <p:val>
                                            <p:strVal val="#ppt_y"/>
                                          </p:val>
                                        </p:tav>
                                        <p:tav tm="100000">
                                          <p:val>
                                            <p:strVal val="#ppt_y"/>
                                          </p:val>
                                        </p:tav>
                                      </p:tavLst>
                                    </p:anim>
                                  </p:childTnLst>
                                </p:cTn>
                              </p:par>
                              <p:par>
                                <p:cTn id="344" presetID="2" presetClass="entr" presetSubtype="8" fill="hold" grpId="0" nodeType="withEffect">
                                  <p:stCondLst>
                                    <p:cond delay="1500"/>
                                  </p:stCondLst>
                                  <p:childTnLst>
                                    <p:set>
                                      <p:cBhvr>
                                        <p:cTn id="345" dur="1" fill="hold">
                                          <p:stCondLst>
                                            <p:cond delay="0"/>
                                          </p:stCondLst>
                                        </p:cTn>
                                        <p:tgtEl>
                                          <p:spTgt spid="138"/>
                                        </p:tgtEl>
                                        <p:attrNameLst>
                                          <p:attrName>style.visibility</p:attrName>
                                        </p:attrNameLst>
                                      </p:cBhvr>
                                      <p:to>
                                        <p:strVal val="visible"/>
                                      </p:to>
                                    </p:set>
                                    <p:anim calcmode="lin" valueType="num">
                                      <p:cBhvr additive="base">
                                        <p:cTn id="346" dur="500" fill="hold"/>
                                        <p:tgtEl>
                                          <p:spTgt spid="138"/>
                                        </p:tgtEl>
                                        <p:attrNameLst>
                                          <p:attrName>ppt_x</p:attrName>
                                        </p:attrNameLst>
                                      </p:cBhvr>
                                      <p:tavLst>
                                        <p:tav tm="0">
                                          <p:val>
                                            <p:strVal val="0-#ppt_w/2"/>
                                          </p:val>
                                        </p:tav>
                                        <p:tav tm="100000">
                                          <p:val>
                                            <p:strVal val="#ppt_x"/>
                                          </p:val>
                                        </p:tav>
                                      </p:tavLst>
                                    </p:anim>
                                    <p:anim calcmode="lin" valueType="num">
                                      <p:cBhvr additive="base">
                                        <p:cTn id="347" dur="500" fill="hold"/>
                                        <p:tgtEl>
                                          <p:spTgt spid="138"/>
                                        </p:tgtEl>
                                        <p:attrNameLst>
                                          <p:attrName>ppt_y</p:attrName>
                                        </p:attrNameLst>
                                      </p:cBhvr>
                                      <p:tavLst>
                                        <p:tav tm="0">
                                          <p:val>
                                            <p:strVal val="#ppt_y"/>
                                          </p:val>
                                        </p:tav>
                                        <p:tav tm="100000">
                                          <p:val>
                                            <p:strVal val="#ppt_y"/>
                                          </p:val>
                                        </p:tav>
                                      </p:tavLst>
                                    </p:anim>
                                  </p:childTnLst>
                                </p:cTn>
                              </p:par>
                              <p:par>
                                <p:cTn id="348" presetID="2" presetClass="entr" presetSubtype="8" fill="hold" grpId="0" nodeType="withEffect">
                                  <p:stCondLst>
                                    <p:cond delay="1500"/>
                                  </p:stCondLst>
                                  <p:childTnLst>
                                    <p:set>
                                      <p:cBhvr>
                                        <p:cTn id="349" dur="1" fill="hold">
                                          <p:stCondLst>
                                            <p:cond delay="0"/>
                                          </p:stCondLst>
                                        </p:cTn>
                                        <p:tgtEl>
                                          <p:spTgt spid="139"/>
                                        </p:tgtEl>
                                        <p:attrNameLst>
                                          <p:attrName>style.visibility</p:attrName>
                                        </p:attrNameLst>
                                      </p:cBhvr>
                                      <p:to>
                                        <p:strVal val="visible"/>
                                      </p:to>
                                    </p:set>
                                    <p:anim calcmode="lin" valueType="num">
                                      <p:cBhvr additive="base">
                                        <p:cTn id="350" dur="500" fill="hold"/>
                                        <p:tgtEl>
                                          <p:spTgt spid="139"/>
                                        </p:tgtEl>
                                        <p:attrNameLst>
                                          <p:attrName>ppt_x</p:attrName>
                                        </p:attrNameLst>
                                      </p:cBhvr>
                                      <p:tavLst>
                                        <p:tav tm="0">
                                          <p:val>
                                            <p:strVal val="0-#ppt_w/2"/>
                                          </p:val>
                                        </p:tav>
                                        <p:tav tm="100000">
                                          <p:val>
                                            <p:strVal val="#ppt_x"/>
                                          </p:val>
                                        </p:tav>
                                      </p:tavLst>
                                    </p:anim>
                                    <p:anim calcmode="lin" valueType="num">
                                      <p:cBhvr additive="base">
                                        <p:cTn id="351" dur="500" fill="hold"/>
                                        <p:tgtEl>
                                          <p:spTgt spid="139"/>
                                        </p:tgtEl>
                                        <p:attrNameLst>
                                          <p:attrName>ppt_y</p:attrName>
                                        </p:attrNameLst>
                                      </p:cBhvr>
                                      <p:tavLst>
                                        <p:tav tm="0">
                                          <p:val>
                                            <p:strVal val="#ppt_y"/>
                                          </p:val>
                                        </p:tav>
                                        <p:tav tm="100000">
                                          <p:val>
                                            <p:strVal val="#ppt_y"/>
                                          </p:val>
                                        </p:tav>
                                      </p:tavLst>
                                    </p:anim>
                                  </p:childTnLst>
                                </p:cTn>
                              </p:par>
                              <p:par>
                                <p:cTn id="352" presetID="2" presetClass="entr" presetSubtype="8" fill="hold" grpId="0" nodeType="withEffect">
                                  <p:stCondLst>
                                    <p:cond delay="1500"/>
                                  </p:stCondLst>
                                  <p:childTnLst>
                                    <p:set>
                                      <p:cBhvr>
                                        <p:cTn id="353" dur="1" fill="hold">
                                          <p:stCondLst>
                                            <p:cond delay="0"/>
                                          </p:stCondLst>
                                        </p:cTn>
                                        <p:tgtEl>
                                          <p:spTgt spid="140"/>
                                        </p:tgtEl>
                                        <p:attrNameLst>
                                          <p:attrName>style.visibility</p:attrName>
                                        </p:attrNameLst>
                                      </p:cBhvr>
                                      <p:to>
                                        <p:strVal val="visible"/>
                                      </p:to>
                                    </p:set>
                                    <p:anim calcmode="lin" valueType="num">
                                      <p:cBhvr additive="base">
                                        <p:cTn id="354" dur="500" fill="hold"/>
                                        <p:tgtEl>
                                          <p:spTgt spid="140"/>
                                        </p:tgtEl>
                                        <p:attrNameLst>
                                          <p:attrName>ppt_x</p:attrName>
                                        </p:attrNameLst>
                                      </p:cBhvr>
                                      <p:tavLst>
                                        <p:tav tm="0">
                                          <p:val>
                                            <p:strVal val="0-#ppt_w/2"/>
                                          </p:val>
                                        </p:tav>
                                        <p:tav tm="100000">
                                          <p:val>
                                            <p:strVal val="#ppt_x"/>
                                          </p:val>
                                        </p:tav>
                                      </p:tavLst>
                                    </p:anim>
                                    <p:anim calcmode="lin" valueType="num">
                                      <p:cBhvr additive="base">
                                        <p:cTn id="355" dur="500" fill="hold"/>
                                        <p:tgtEl>
                                          <p:spTgt spid="140"/>
                                        </p:tgtEl>
                                        <p:attrNameLst>
                                          <p:attrName>ppt_y</p:attrName>
                                        </p:attrNameLst>
                                      </p:cBhvr>
                                      <p:tavLst>
                                        <p:tav tm="0">
                                          <p:val>
                                            <p:strVal val="#ppt_y"/>
                                          </p:val>
                                        </p:tav>
                                        <p:tav tm="100000">
                                          <p:val>
                                            <p:strVal val="#ppt_y"/>
                                          </p:val>
                                        </p:tav>
                                      </p:tavLst>
                                    </p:anim>
                                  </p:childTnLst>
                                </p:cTn>
                              </p:par>
                              <p:par>
                                <p:cTn id="356" presetID="2" presetClass="entr" presetSubtype="8" fill="hold" grpId="0" nodeType="withEffect">
                                  <p:stCondLst>
                                    <p:cond delay="1500"/>
                                  </p:stCondLst>
                                  <p:childTnLst>
                                    <p:set>
                                      <p:cBhvr>
                                        <p:cTn id="357" dur="1" fill="hold">
                                          <p:stCondLst>
                                            <p:cond delay="0"/>
                                          </p:stCondLst>
                                        </p:cTn>
                                        <p:tgtEl>
                                          <p:spTgt spid="141"/>
                                        </p:tgtEl>
                                        <p:attrNameLst>
                                          <p:attrName>style.visibility</p:attrName>
                                        </p:attrNameLst>
                                      </p:cBhvr>
                                      <p:to>
                                        <p:strVal val="visible"/>
                                      </p:to>
                                    </p:set>
                                    <p:anim calcmode="lin" valueType="num">
                                      <p:cBhvr additive="base">
                                        <p:cTn id="358" dur="500" fill="hold"/>
                                        <p:tgtEl>
                                          <p:spTgt spid="141"/>
                                        </p:tgtEl>
                                        <p:attrNameLst>
                                          <p:attrName>ppt_x</p:attrName>
                                        </p:attrNameLst>
                                      </p:cBhvr>
                                      <p:tavLst>
                                        <p:tav tm="0">
                                          <p:val>
                                            <p:strVal val="0-#ppt_w/2"/>
                                          </p:val>
                                        </p:tav>
                                        <p:tav tm="100000">
                                          <p:val>
                                            <p:strVal val="#ppt_x"/>
                                          </p:val>
                                        </p:tav>
                                      </p:tavLst>
                                    </p:anim>
                                    <p:anim calcmode="lin" valueType="num">
                                      <p:cBhvr additive="base">
                                        <p:cTn id="359" dur="500" fill="hold"/>
                                        <p:tgtEl>
                                          <p:spTgt spid="1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 grpId="0" animBg="1"/>
      <p:bldP spid="67" grpId="0" animBg="1"/>
      <p:bldP spid="83" grpId="0" animBg="1"/>
      <p:bldP spid="84" grpId="0" animBg="1"/>
      <p:bldP spid="94" grpId="0" animBg="1"/>
      <p:bldP spid="66" grpId="0" animBg="1"/>
      <p:bldP spid="110" grpId="0" animBg="1"/>
      <p:bldP spid="115" grpId="0" animBg="1"/>
      <p:bldP spid="116" grpId="0" animBg="1"/>
      <p:bldP spid="57" grpId="0" animBg="1"/>
      <p:bldP spid="62" grpId="0" animBg="1"/>
      <p:bldP spid="90" grpId="0" animBg="1"/>
      <p:bldP spid="91" grpId="0" animBg="1"/>
      <p:bldP spid="92" grpId="0" animBg="1"/>
      <p:bldP spid="93" grpId="0" animBg="1"/>
      <p:bldP spid="112" grpId="0" animBg="1"/>
      <p:bldP spid="113" grpId="0" animBg="1"/>
      <p:bldP spid="119" grpId="0" animBg="1"/>
      <p:bldP spid="120" grpId="0" animBg="1"/>
      <p:bldP spid="121" grpId="0" animBg="1"/>
      <p:bldP spid="122" grpId="0" animBg="1"/>
      <p:bldP spid="136" grpId="0" animBg="1"/>
      <p:bldP spid="58" grpId="0" animBg="1"/>
      <p:bldP spid="59" grpId="0" animBg="1"/>
      <p:bldP spid="60" grpId="0" animBg="1"/>
      <p:bldP spid="61" grpId="0" animBg="1"/>
      <p:bldP spid="63" grpId="0" animBg="1"/>
      <p:bldP spid="64" grpId="0" animBg="1"/>
      <p:bldP spid="65" grpId="0" animBg="1"/>
      <p:bldP spid="85" grpId="0" animBg="1"/>
      <p:bldP spid="8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09" grpId="0" animBg="1"/>
      <p:bldP spid="111" grpId="0" animBg="1"/>
      <p:bldP spid="118" grpId="0" animBg="1"/>
      <p:bldP spid="124" grpId="0" animBg="1"/>
      <p:bldP spid="125" grpId="0" animBg="1"/>
      <p:bldP spid="126" grpId="0" animBg="1"/>
      <p:bldP spid="127" grpId="0" animBg="1"/>
      <p:bldP spid="132" grpId="0" animBg="1"/>
      <p:bldP spid="133" grpId="0" animBg="1"/>
      <p:bldP spid="134" grpId="0" animBg="1"/>
      <p:bldP spid="135" grpId="0" animBg="1"/>
      <p:bldP spid="69" grpId="0" animBg="1"/>
      <p:bldP spid="96" grpId="0" animBg="1"/>
      <p:bldP spid="114" grpId="0" animBg="1"/>
      <p:bldP spid="117" grpId="0" animBg="1"/>
      <p:bldP spid="123" grpId="0" animBg="1"/>
      <p:bldP spid="128" grpId="0" animBg="1"/>
      <p:bldP spid="129" grpId="0" animBg="1"/>
      <p:bldP spid="130" grpId="0" animBg="1"/>
      <p:bldP spid="38" grpId="0" animBg="1"/>
      <p:bldP spid="40" grpId="0" animBg="1"/>
      <p:bldP spid="39" grpId="0" animBg="1"/>
      <p:bldP spid="49" grpId="0" animBg="1"/>
      <p:bldP spid="131" grpId="0" animBg="1"/>
      <p:bldP spid="79" grpId="0" animBg="1"/>
      <p:bldP spid="80" grpId="0" animBg="1"/>
      <p:bldP spid="81" grpId="0" animBg="1"/>
      <p:bldP spid="41" grpId="0" animBg="1"/>
      <p:bldP spid="42" grpId="0" animBg="1"/>
      <p:bldP spid="43" grpId="0" animBg="1"/>
      <p:bldP spid="44" grpId="0" animBg="1"/>
      <p:bldP spid="45" grpId="0" animBg="1"/>
      <p:bldP spid="46" grpId="0" animBg="1"/>
      <p:bldP spid="47" grpId="0" animBg="1"/>
      <p:bldP spid="48" grpId="0" animBg="1"/>
      <p:bldP spid="82" grpId="0" animBg="1"/>
      <p:bldP spid="95" grpId="0" animBg="1"/>
      <p:bldP spid="137" grpId="0" animBg="1"/>
      <p:bldP spid="138" grpId="0" animBg="1"/>
      <p:bldP spid="139" grpId="0"/>
      <p:bldP spid="140" grpId="0" animBg="1"/>
      <p:bldP spid="141"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文本框 9"/>
          <p:cNvSpPr txBox="1">
            <a:spLocks noChangeArrowheads="1"/>
          </p:cNvSpPr>
          <p:nvPr/>
        </p:nvSpPr>
        <p:spPr bwMode="auto">
          <a:xfrm>
            <a:off x="1841500" y="944563"/>
            <a:ext cx="15113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1800" b="0" i="0" u="none" strike="noStrike" kern="1200" cap="none" spc="0" normalizeH="0" baseline="0" noProof="0">
                <a:ln>
                  <a:noFill/>
                </a:ln>
                <a:solidFill>
                  <a:srgbClr val="F2F2F2"/>
                </a:solidFill>
                <a:effectLst/>
                <a:uLnTx/>
                <a:uFillTx/>
                <a:latin typeface="华文琥珀" panose="02010800040101010101" charset="-122"/>
                <a:ea typeface="华文琥珀" panose="02010800040101010101" charset="-122"/>
                <a:cs typeface="Arial" panose="020B0604020202020204" pitchFamily="34" charset="0"/>
              </a:rPr>
              <a:t>【优惠内容】</a:t>
            </a:r>
            <a:endParaRPr kumimoji="0" lang="zh-CN" altLang="en-US" sz="1800" b="0" i="0" u="none" strike="noStrike" kern="1200" cap="none" spc="0" normalizeH="0" baseline="0" noProof="0">
              <a:ln>
                <a:noFill/>
              </a:ln>
              <a:solidFill>
                <a:srgbClr val="F2F2F2"/>
              </a:solidFill>
              <a:effectLst/>
              <a:uLnTx/>
              <a:uFillTx/>
              <a:latin typeface="华文琥珀" panose="02010800040101010101" charset="-122"/>
              <a:ea typeface="华文琥珀" panose="02010800040101010101" charset="-122"/>
              <a:cs typeface="Arial" panose="020B0604020202020204" pitchFamily="34" charset="0"/>
            </a:endParaRPr>
          </a:p>
        </p:txBody>
      </p:sp>
      <p:sp>
        <p:nvSpPr>
          <p:cNvPr id="11" name="文本框 10"/>
          <p:cNvSpPr txBox="1"/>
          <p:nvPr/>
        </p:nvSpPr>
        <p:spPr>
          <a:xfrm>
            <a:off x="1870075" y="3040063"/>
            <a:ext cx="1454150" cy="368300"/>
          </a:xfrm>
          <a:prstGeom prst="rect">
            <a:avLst/>
          </a:prstGeom>
          <a:noFill/>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1800" b="0" i="0" u="none" strike="noStrike" kern="1200" cap="none" spc="0" normalizeH="0" baseline="0" noProof="0">
                <a:ln>
                  <a:noFill/>
                </a:ln>
                <a:solidFill>
                  <a:prstClr val="white">
                    <a:lumMod val="95000"/>
                  </a:prstClr>
                </a:solidFill>
                <a:effectLst/>
                <a:uLnTx/>
                <a:uFillTx/>
                <a:latin typeface="华文琥珀" panose="02010800040101010101" charset="-122"/>
                <a:ea typeface="华文琥珀" panose="02010800040101010101" charset="-122"/>
                <a:cs typeface="Arial" panose="020B0604020202020204" pitchFamily="34" charset="0"/>
                <a:sym typeface="+mn-ea"/>
              </a:rPr>
              <a:t>【享受条件】</a:t>
            </a:r>
            <a:endParaRPr kumimoji="0" lang="zh-CN" altLang="en-US" sz="1800" b="0" i="0" u="none" strike="noStrike" kern="1200" cap="none" spc="0" normalizeH="0" baseline="0" noProof="0">
              <a:ln>
                <a:noFill/>
              </a:ln>
              <a:solidFill>
                <a:prstClr val="white">
                  <a:lumMod val="95000"/>
                </a:prstClr>
              </a:solidFill>
              <a:effectLst/>
              <a:uLnTx/>
              <a:uFillTx/>
              <a:latin typeface="华文琥珀" panose="02010800040101010101" charset="-122"/>
              <a:ea typeface="华文琥珀" panose="02010800040101010101" charset="-122"/>
              <a:cs typeface="Arial" panose="020B0604020202020204" pitchFamily="34" charset="0"/>
              <a:sym typeface="+mn-ea"/>
            </a:endParaRPr>
          </a:p>
        </p:txBody>
      </p:sp>
      <p:pic>
        <p:nvPicPr>
          <p:cNvPr id="13316" name="图片 16" descr="纳税人学堂0714.jpg"/>
          <p:cNvPicPr>
            <a:picLocks noChangeAspect="1"/>
          </p:cNvPicPr>
          <p:nvPr/>
        </p:nvPicPr>
        <p:blipFill>
          <a:blip r:embed="rId1">
            <a:clrChange>
              <a:clrFrom>
                <a:srgbClr val="FFFFFF"/>
              </a:clrFrom>
              <a:clrTo>
                <a:srgbClr val="FFFFFF">
                  <a:alpha val="0"/>
                </a:srgbClr>
              </a:clrTo>
            </a:clrChange>
            <a:extLst>
              <a:ext uri="{28A0092B-C50C-407E-A947-70E740481C1C}">
                <a14:useLocalDpi xmlns:a14="http://schemas.microsoft.com/office/drawing/2010/main" val="0"/>
              </a:ext>
            </a:extLst>
          </a:blip>
          <a:srcRect r="53629"/>
          <a:stretch>
            <a:fillRect/>
          </a:stretch>
        </p:blipFill>
        <p:spPr bwMode="auto">
          <a:xfrm>
            <a:off x="-7938" y="2232025"/>
            <a:ext cx="1382713" cy="1825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17" name="TextBox 19"/>
          <p:cNvSpPr txBox="1">
            <a:spLocks noChangeArrowheads="1"/>
          </p:cNvSpPr>
          <p:nvPr/>
        </p:nvSpPr>
        <p:spPr bwMode="auto">
          <a:xfrm>
            <a:off x="747713" y="214313"/>
            <a:ext cx="49530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400" b="1" i="0" u="none" strike="noStrike" kern="1200" cap="none" spc="0" normalizeH="0" baseline="0" noProof="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rPr>
              <a:t>成都税务纳税人学堂</a:t>
            </a:r>
            <a:endParaRPr kumimoji="0" lang="zh-CN" altLang="en-US" sz="2400" b="1" i="0" u="none" strike="noStrike" kern="1200" cap="none" spc="0" normalizeH="0" baseline="0" noProof="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pic>
        <p:nvPicPr>
          <p:cNvPr id="13318" name="图片 2" descr="2"/>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3975" y="146050"/>
            <a:ext cx="693738"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19" name="文本框 6"/>
          <p:cNvSpPr txBox="1">
            <a:spLocks noChangeArrowheads="1"/>
          </p:cNvSpPr>
          <p:nvPr/>
        </p:nvSpPr>
        <p:spPr bwMode="auto">
          <a:xfrm>
            <a:off x="1374775" y="1923678"/>
            <a:ext cx="6877050"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457200" algn="l" defTabSz="914400" rtl="0" eaLnBrk="1" fontAlgn="base" latinLnBrk="0" hangingPunct="1">
              <a:lnSpc>
                <a:spcPct val="100000"/>
              </a:lnSpc>
              <a:spcBef>
                <a:spcPct val="0"/>
              </a:spcBef>
              <a:spcAft>
                <a:spcPct val="0"/>
              </a:spcAft>
              <a:buClrTx/>
              <a:buSzTx/>
              <a:buFontTx/>
              <a:buNone/>
              <a:defRPr/>
            </a:pP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例：</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2019</a:t>
            </a:r>
            <a:r>
              <a:rPr kumimoji="0" lang="zh-CN"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年</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1</a:t>
            </a:r>
            <a:r>
              <a:rPr kumimoji="0" lang="zh-CN"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月，某</a:t>
            </a: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增值税小规模纳税人</a:t>
            </a:r>
            <a:r>
              <a:rPr kumimoji="0" lang="zh-CN"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与他人签订一份运输保管合同（运费和保管费未分别记载），合同载明的金额为</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10000</a:t>
            </a:r>
            <a:r>
              <a:rPr kumimoji="0" lang="zh-CN"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元</a:t>
            </a: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t>
            </a:r>
            <a:r>
              <a:rPr kumimoji="0" lang="zh-CN"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问该企业</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2019</a:t>
            </a:r>
            <a:r>
              <a:rPr kumimoji="0" lang="zh-CN"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年</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1</a:t>
            </a:r>
            <a:r>
              <a:rPr kumimoji="0" lang="zh-CN"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月份印花税是多少</a:t>
            </a: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t>
            </a:r>
            <a:r>
              <a:rPr kumimoji="0" lang="zh-CN"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如何申报？</a:t>
            </a:r>
            <a:endPar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endParaRPr>
          </a:p>
        </p:txBody>
      </p:sp>
      <p:sp>
        <p:nvSpPr>
          <p:cNvPr id="8" name="标题 4"/>
          <p:cNvSpPr txBox="1"/>
          <p:nvPr/>
        </p:nvSpPr>
        <p:spPr bwMode="auto">
          <a:xfrm>
            <a:off x="2411760" y="936684"/>
            <a:ext cx="4629834" cy="639445"/>
          </a:xfrm>
          <a:prstGeom prst="rect">
            <a:avLst/>
          </a:prstGeom>
          <a:ln w="9525">
            <a:noFill/>
            <a:miter lim="800000"/>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anchor="ctr" anchorCtr="0" compatLnSpc="1"/>
          <a:lstStyle>
            <a:lvl1pPr algn="ctr" rtl="0" eaLnBrk="0" fontAlgn="base" hangingPunct="0">
              <a:spcBef>
                <a:spcPct val="0"/>
              </a:spcBef>
              <a:spcAft>
                <a:spcPct val="0"/>
              </a:spcAft>
              <a:defRPr sz="4400">
                <a:solidFill>
                  <a:schemeClr val="lt1"/>
                </a:solidFill>
                <a:latin typeface="+mn-lt"/>
                <a:ea typeface="+mn-ea"/>
                <a:cs typeface="+mn-cs"/>
              </a:defRPr>
            </a:lvl1pPr>
            <a:lvl2pPr algn="ctr" rtl="0" eaLnBrk="0" fontAlgn="base" hangingPunct="0">
              <a:spcBef>
                <a:spcPct val="0"/>
              </a:spcBef>
              <a:spcAft>
                <a:spcPct val="0"/>
              </a:spcAft>
              <a:defRPr sz="4400">
                <a:solidFill>
                  <a:schemeClr val="lt1"/>
                </a:solidFill>
                <a:latin typeface="+mn-lt"/>
                <a:ea typeface="+mn-ea"/>
                <a:cs typeface="+mn-cs"/>
              </a:defRPr>
            </a:lvl2pPr>
            <a:lvl3pPr algn="ctr" rtl="0" eaLnBrk="0" fontAlgn="base" hangingPunct="0">
              <a:spcBef>
                <a:spcPct val="0"/>
              </a:spcBef>
              <a:spcAft>
                <a:spcPct val="0"/>
              </a:spcAft>
              <a:defRPr sz="4400">
                <a:solidFill>
                  <a:schemeClr val="lt1"/>
                </a:solidFill>
                <a:latin typeface="+mn-lt"/>
                <a:ea typeface="+mn-ea"/>
                <a:cs typeface="+mn-cs"/>
              </a:defRPr>
            </a:lvl3pPr>
            <a:lvl4pPr algn="ctr" rtl="0" eaLnBrk="0" fontAlgn="base" hangingPunct="0">
              <a:spcBef>
                <a:spcPct val="0"/>
              </a:spcBef>
              <a:spcAft>
                <a:spcPct val="0"/>
              </a:spcAft>
              <a:defRPr sz="4400">
                <a:solidFill>
                  <a:schemeClr val="lt1"/>
                </a:solidFill>
                <a:latin typeface="+mn-lt"/>
                <a:ea typeface="+mn-ea"/>
                <a:cs typeface="+mn-cs"/>
              </a:defRPr>
            </a:lvl4pPr>
            <a:lvl5pPr algn="ctr" rtl="0" eaLnBrk="0" fontAlgn="base" hangingPunct="0">
              <a:spcBef>
                <a:spcPct val="0"/>
              </a:spcBef>
              <a:spcAft>
                <a:spcPct val="0"/>
              </a:spcAft>
              <a:defRPr sz="4400">
                <a:solidFill>
                  <a:schemeClr val="lt1"/>
                </a:solidFill>
                <a:latin typeface="+mn-lt"/>
                <a:ea typeface="+mn-ea"/>
                <a:cs typeface="+mn-cs"/>
              </a:defRPr>
            </a:lvl5pPr>
            <a:lvl6pPr marL="457200" algn="ctr" rtl="0" eaLnBrk="0" fontAlgn="base" hangingPunct="0">
              <a:spcBef>
                <a:spcPct val="0"/>
              </a:spcBef>
              <a:spcAft>
                <a:spcPct val="0"/>
              </a:spcAft>
              <a:defRPr sz="4400">
                <a:solidFill>
                  <a:schemeClr val="lt1"/>
                </a:solidFill>
                <a:latin typeface="+mn-lt"/>
                <a:ea typeface="+mn-ea"/>
                <a:cs typeface="+mn-cs"/>
              </a:defRPr>
            </a:lvl6pPr>
            <a:lvl7pPr marL="914400" algn="ctr" rtl="0" eaLnBrk="0" fontAlgn="base" hangingPunct="0">
              <a:spcBef>
                <a:spcPct val="0"/>
              </a:spcBef>
              <a:spcAft>
                <a:spcPct val="0"/>
              </a:spcAft>
              <a:defRPr sz="4400">
                <a:solidFill>
                  <a:schemeClr val="lt1"/>
                </a:solidFill>
                <a:latin typeface="+mn-lt"/>
                <a:ea typeface="+mn-ea"/>
                <a:cs typeface="+mn-cs"/>
              </a:defRPr>
            </a:lvl7pPr>
            <a:lvl8pPr marL="1371600" algn="ctr" rtl="0" eaLnBrk="0" fontAlgn="base" hangingPunct="0">
              <a:spcBef>
                <a:spcPct val="0"/>
              </a:spcBef>
              <a:spcAft>
                <a:spcPct val="0"/>
              </a:spcAft>
              <a:defRPr sz="4400">
                <a:solidFill>
                  <a:schemeClr val="lt1"/>
                </a:solidFill>
                <a:latin typeface="+mn-lt"/>
                <a:ea typeface="+mn-ea"/>
                <a:cs typeface="+mn-cs"/>
              </a:defRPr>
            </a:lvl8pPr>
            <a:lvl9pPr marL="1828800" algn="ctr" rtl="0" eaLnBrk="0" fontAlgn="base" hangingPunct="0">
              <a:spcBef>
                <a:spcPct val="0"/>
              </a:spcBef>
              <a:spcAft>
                <a:spcPct val="0"/>
              </a:spcAft>
              <a:defRPr sz="4400">
                <a:solidFill>
                  <a:schemeClr val="lt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zh-CN" altLang="en-US" sz="2800" b="1" i="0" u="none" strike="noStrike" kern="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cs typeface="+mn-cs"/>
              </a:rPr>
              <a:t>印花税</a:t>
            </a:r>
            <a:endParaRPr kumimoji="0" lang="zh-CN" altLang="en-US" sz="2800" b="1" i="0" u="none" strike="noStrike" kern="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cs typeface="+mn-cs"/>
            </a:endParaRPr>
          </a:p>
        </p:txBody>
      </p:sp>
      <p:sp>
        <p:nvSpPr>
          <p:cNvPr id="2" name="矩形 1"/>
          <p:cNvSpPr/>
          <p:nvPr/>
        </p:nvSpPr>
        <p:spPr>
          <a:xfrm>
            <a:off x="1407032" y="3291830"/>
            <a:ext cx="6776169" cy="1231106"/>
          </a:xfrm>
          <a:prstGeom prst="rect">
            <a:avLst/>
          </a:prstGeom>
          <a:solidFill>
            <a:schemeClr val="bg1">
              <a:lumMod val="75000"/>
            </a:schemeClr>
          </a:solid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答：</a:t>
            </a:r>
            <a:r>
              <a:rPr kumimoji="0" lang="zh-CN"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该纳税人</a:t>
            </a:r>
            <a:r>
              <a:rPr kumimoji="0"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1</a:t>
            </a:r>
            <a:r>
              <a:rPr kumimoji="0" lang="zh-CN"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月份应</a:t>
            </a:r>
            <a:r>
              <a:rPr kumimoji="0"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缴纳的印花税情况如下：</a:t>
            </a:r>
            <a:endParaRPr kumimoji="0"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印花税＝</a:t>
            </a:r>
            <a:r>
              <a:rPr kumimoji="0"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10000×1‰×50%</a:t>
            </a:r>
            <a:r>
              <a:rPr kumimoji="0" lang="zh-CN"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t>
            </a:r>
            <a:r>
              <a:rPr kumimoji="0"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5</a:t>
            </a:r>
            <a:r>
              <a:rPr kumimoji="0"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t>
            </a:r>
            <a:r>
              <a:rPr kumimoji="0" lang="zh-CN"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元</a:t>
            </a:r>
            <a:r>
              <a:rPr kumimoji="0"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t>
            </a:r>
            <a:r>
              <a:rPr kumimoji="0" lang="zh-CN"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t>
            </a:r>
            <a:r>
              <a:rPr kumimoji="0"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t>
            </a:r>
            <a:r>
              <a:rPr kumimoji="0" lang="zh-CN"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同一凭证记载两个或两个以上适用不同税率的经济事项，未分别记载金额的，按税率高的计税贴花。因此，按仓储保管合同适用的</a:t>
            </a:r>
            <a:r>
              <a:rPr kumimoji="0"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1‰</a:t>
            </a:r>
            <a:r>
              <a:rPr kumimoji="0" lang="zh-CN"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的税率计税。</a:t>
            </a:r>
            <a:r>
              <a:rPr kumimoji="0"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t>
            </a:r>
            <a:endParaRPr kumimoji="0"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4" name="图片 2"/>
          <p:cNvPicPr>
            <a:picLocks noChangeAspect="1"/>
          </p:cNvPicPr>
          <p:nvPr/>
        </p:nvPicPr>
        <p:blipFill>
          <a:blip r:embed="rId1">
            <a:extLst>
              <a:ext uri="{28A0092B-C50C-407E-A947-70E740481C1C}">
                <a14:useLocalDpi xmlns:a14="http://schemas.microsoft.com/office/drawing/2010/main" val="0"/>
              </a:ext>
            </a:extLst>
          </a:blip>
          <a:srcRect/>
          <a:stretch>
            <a:fillRect/>
          </a:stretch>
        </p:blipFill>
        <p:spPr bwMode="auto">
          <a:xfrm>
            <a:off x="927100" y="700088"/>
            <a:ext cx="7269163" cy="4443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19"/>
          <p:cNvSpPr txBox="1">
            <a:spLocks noChangeArrowheads="1"/>
          </p:cNvSpPr>
          <p:nvPr/>
        </p:nvSpPr>
        <p:spPr bwMode="auto">
          <a:xfrm>
            <a:off x="747713" y="214313"/>
            <a:ext cx="49530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400" b="1" i="0" u="none" strike="noStrike" kern="1200" cap="none" spc="0" normalizeH="0" baseline="0" noProof="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rPr>
              <a:t>成都税务纳税人学堂</a:t>
            </a:r>
            <a:endParaRPr kumimoji="0" lang="zh-CN" altLang="en-US" sz="2400" b="1" i="0" u="none" strike="noStrike" kern="1200" cap="none" spc="0" normalizeH="0" baseline="0" noProof="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pic>
        <p:nvPicPr>
          <p:cNvPr id="4" name="图片 2" descr="2"/>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3975" y="146050"/>
            <a:ext cx="693738"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文本框 1"/>
          <p:cNvSpPr txBox="1">
            <a:spLocks noChangeArrowheads="1"/>
          </p:cNvSpPr>
          <p:nvPr/>
        </p:nvSpPr>
        <p:spPr bwMode="auto">
          <a:xfrm>
            <a:off x="1258888" y="1203325"/>
            <a:ext cx="6769100" cy="3693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defRPr/>
            </a:pPr>
            <a:r>
              <a:rPr kumimoji="1" lang="zh-CN" altLang="en-US" sz="1800" b="1" i="0" u="none" strike="noStrike" kern="1200" cap="none" spc="0" normalizeH="0" baseline="0" noProof="0" dirty="0">
                <a:ln>
                  <a:noFill/>
                </a:ln>
                <a:solidFill>
                  <a:srgbClr val="FF0000"/>
                </a:solidFill>
                <a:effectLst/>
                <a:uLnTx/>
                <a:uFillTx/>
                <a:latin typeface="Calibri" panose="020F0502020204030204" pitchFamily="34" charset="0"/>
                <a:ea typeface="黑体" panose="02010609060101010101" pitchFamily="49" charset="-122"/>
                <a:cs typeface="Arial" panose="020B0604020202020204" pitchFamily="34" charset="0"/>
              </a:rPr>
              <a:t>申报表填写指引：</a:t>
            </a:r>
            <a:endParaRPr kumimoji="1"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宋体" panose="02010600030101010101" pitchFamily="2" charset="-122"/>
              <a:cs typeface="Arial" panose="020B0604020202020204" pitchFamily="34" charset="0"/>
            </a:endParaRPr>
          </a:p>
          <a:p>
            <a:pPr marL="0" marR="0" lvl="0" indent="457200" algn="l" defTabSz="914400" rtl="0" eaLnBrk="1" fontAlgn="base" latinLnBrk="0" hangingPunct="1">
              <a:lnSpc>
                <a:spcPct val="100000"/>
              </a:lnSpc>
              <a:spcBef>
                <a:spcPct val="0"/>
              </a:spcBef>
              <a:spcAft>
                <a:spcPct val="0"/>
              </a:spcAft>
              <a:buClrTx/>
              <a:buSzTx/>
              <a:buFontTx/>
              <a:buNone/>
              <a:defRPr/>
            </a:pPr>
            <a:r>
              <a:rPr kumimoji="1" lang="zh-CN" altLang="en-US"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本例，在</a:t>
            </a:r>
            <a:r>
              <a:rPr kumimoji="1" lang="en-US"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a:t>
            </a:r>
            <a:r>
              <a:rPr kumimoji="1" lang="zh-CN"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印花税纳税申报（报告）表</a:t>
            </a:r>
            <a:r>
              <a:rPr kumimoji="1" lang="en-US"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a:t>
            </a:r>
            <a:r>
              <a:rPr kumimoji="1" lang="zh-CN" altLang="en-US"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仓储保管合同行进行填报：</a:t>
            </a:r>
            <a:endParaRPr kumimoji="1" lang="en-US"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endParaRPr>
          </a:p>
          <a:p>
            <a:pPr marL="285750" marR="0" lvl="0" indent="-285750" algn="l" defTabSz="914400" rtl="0" eaLnBrk="1" fontAlgn="base" latinLnBrk="0" hangingPunct="1">
              <a:lnSpc>
                <a:spcPct val="100000"/>
              </a:lnSpc>
              <a:spcBef>
                <a:spcPct val="0"/>
              </a:spcBef>
              <a:spcAft>
                <a:spcPct val="0"/>
              </a:spcAft>
              <a:buClrTx/>
              <a:buSzTx/>
              <a:buFont typeface="Wingdings" panose="05000000000000000000" pitchFamily="2" charset="2"/>
              <a:buChar char="Ø"/>
              <a:defRPr/>
            </a:pPr>
            <a:r>
              <a:rPr kumimoji="1" lang="zh-CN" altLang="en-US"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第</a:t>
            </a:r>
            <a:r>
              <a:rPr kumimoji="1" lang="en-US"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1</a:t>
            </a:r>
            <a:r>
              <a:rPr kumimoji="1" lang="zh-CN" altLang="en-US"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栏“</a:t>
            </a:r>
            <a:r>
              <a:rPr kumimoji="1" lang="zh-CN"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计税金额或件数”，填写合同</a:t>
            </a:r>
            <a:r>
              <a:rPr kumimoji="1" lang="zh-CN" altLang="en-US"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的金额</a:t>
            </a:r>
            <a:r>
              <a:rPr kumimoji="1" lang="zh-CN"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 </a:t>
            </a:r>
            <a:r>
              <a:rPr kumimoji="1" lang="en-US"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100</a:t>
            </a:r>
            <a:r>
              <a:rPr kumimoji="0" lang="en-US"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00</a:t>
            </a:r>
            <a:r>
              <a:rPr kumimoji="0" lang="zh-CN" altLang="en-US"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元；</a:t>
            </a:r>
            <a:endParaRPr kumimoji="0" lang="en-US"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endParaRPr>
          </a:p>
          <a:p>
            <a:pPr marL="285750" marR="0" lvl="0" indent="-285750" algn="l" defTabSz="914400" rtl="0" eaLnBrk="1" fontAlgn="base" latinLnBrk="0" hangingPunct="1">
              <a:lnSpc>
                <a:spcPct val="100000"/>
              </a:lnSpc>
              <a:spcBef>
                <a:spcPct val="0"/>
              </a:spcBef>
              <a:spcAft>
                <a:spcPct val="0"/>
              </a:spcAft>
              <a:buClrTx/>
              <a:buSzTx/>
              <a:buFont typeface="Wingdings" panose="05000000000000000000" pitchFamily="2" charset="2"/>
              <a:buChar char="Ø"/>
              <a:defRPr/>
            </a:pPr>
            <a:r>
              <a:rPr kumimoji="0" lang="zh-CN"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第</a:t>
            </a:r>
            <a:r>
              <a:rPr kumimoji="0" lang="en-US"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5</a:t>
            </a:r>
            <a:r>
              <a:rPr kumimoji="0" lang="zh-CN"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栏“本期应纳税额”，反映本期按适用税率计算缴纳的应纳税额</a:t>
            </a:r>
            <a:r>
              <a:rPr kumimoji="0" lang="zh-CN" altLang="en-US"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a:t>
            </a:r>
            <a:r>
              <a:rPr kumimoji="0" lang="zh-CN"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计算公式为：</a:t>
            </a:r>
            <a:r>
              <a:rPr kumimoji="0" lang="en-US"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5</a:t>
            </a:r>
            <a:r>
              <a:rPr kumimoji="0" lang="zh-CN"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a:t>
            </a:r>
            <a:r>
              <a:rPr kumimoji="0" lang="en-US"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1</a:t>
            </a:r>
            <a:r>
              <a:rPr kumimoji="0" lang="zh-CN"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a:t>
            </a:r>
            <a:r>
              <a:rPr kumimoji="0" lang="en-US"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4+2</a:t>
            </a:r>
            <a:r>
              <a:rPr kumimoji="0" lang="zh-CN"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a:t>
            </a:r>
            <a:r>
              <a:rPr kumimoji="0" lang="en-US"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3</a:t>
            </a:r>
            <a:r>
              <a:rPr kumimoji="0" lang="zh-CN"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a:t>
            </a:r>
            <a:r>
              <a:rPr kumimoji="0" lang="en-US"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4</a:t>
            </a:r>
            <a:r>
              <a:rPr kumimoji="0" lang="zh-CN" altLang="en-US"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，计算得出：</a:t>
            </a:r>
            <a:r>
              <a:rPr kumimoji="0" lang="en-US"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10000</a:t>
            </a:r>
            <a:r>
              <a:rPr kumimoji="0" lang="zh-CN"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a:t>
            </a:r>
            <a:r>
              <a:rPr kumimoji="0" lang="en-US"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1</a:t>
            </a:r>
            <a:r>
              <a:rPr kumimoji="0" lang="zh-CN"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 </a:t>
            </a:r>
            <a:r>
              <a:rPr kumimoji="0" lang="zh-CN" altLang="en-US"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a:t>
            </a:r>
            <a:r>
              <a:rPr kumimoji="0" lang="en-US"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10</a:t>
            </a:r>
            <a:r>
              <a:rPr kumimoji="0" lang="zh-CN" altLang="en-US"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元；</a:t>
            </a:r>
            <a:endParaRPr kumimoji="0" lang="en-US"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endParaRPr>
          </a:p>
          <a:p>
            <a:pPr marL="285750" marR="0" lvl="0" indent="-285750" algn="l" defTabSz="914400" rtl="0" eaLnBrk="1" fontAlgn="base" latinLnBrk="0" hangingPunct="1">
              <a:lnSpc>
                <a:spcPct val="100000"/>
              </a:lnSpc>
              <a:spcBef>
                <a:spcPct val="0"/>
              </a:spcBef>
              <a:spcAft>
                <a:spcPct val="0"/>
              </a:spcAft>
              <a:buClrTx/>
              <a:buSzTx/>
              <a:buFont typeface="Wingdings" panose="05000000000000000000" pitchFamily="2" charset="2"/>
              <a:buChar char="Ø"/>
              <a:defRPr/>
            </a:pPr>
            <a:r>
              <a:rPr kumimoji="0" lang="zh-CN"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第</a:t>
            </a:r>
            <a:r>
              <a:rPr kumimoji="0" lang="en-US"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9</a:t>
            </a:r>
            <a:r>
              <a:rPr kumimoji="0" lang="zh-CN"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栏“本期增值税小规模纳税人减征额”，反映符合条件的小规模纳税人减征的税额</a:t>
            </a:r>
            <a:r>
              <a:rPr kumimoji="0" lang="zh-CN" altLang="en-US"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a:t>
            </a:r>
            <a:r>
              <a:rPr kumimoji="0" lang="zh-CN"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计算公式为：</a:t>
            </a:r>
            <a:r>
              <a:rPr kumimoji="0" lang="en-US"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9</a:t>
            </a:r>
            <a:r>
              <a:rPr kumimoji="0" lang="zh-CN"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a:t>
            </a:r>
            <a:r>
              <a:rPr kumimoji="0" lang="en-US"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5-8</a:t>
            </a:r>
            <a:r>
              <a:rPr kumimoji="0" lang="zh-CN"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）×减征比例</a:t>
            </a:r>
            <a:r>
              <a:rPr kumimoji="0" lang="zh-CN" altLang="en-US"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，计算得出：</a:t>
            </a:r>
            <a:r>
              <a:rPr kumimoji="0" lang="en-US"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10</a:t>
            </a:r>
            <a:r>
              <a:rPr kumimoji="0" lang="zh-CN"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a:t>
            </a:r>
            <a:r>
              <a:rPr kumimoji="0" lang="en-US"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50%</a:t>
            </a:r>
            <a:r>
              <a:rPr kumimoji="0" lang="zh-CN" altLang="en-US"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a:t>
            </a:r>
            <a:r>
              <a:rPr kumimoji="0" lang="en-US"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5</a:t>
            </a:r>
            <a:r>
              <a:rPr kumimoji="0" lang="zh-CN" altLang="en-US"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元；</a:t>
            </a:r>
            <a:endParaRPr kumimoji="0" lang="en-US"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endParaRPr>
          </a:p>
          <a:p>
            <a:pPr marL="285750" marR="0" lvl="0" indent="-285750" algn="l" defTabSz="914400" rtl="0" eaLnBrk="1" fontAlgn="base" latinLnBrk="0" hangingPunct="1">
              <a:lnSpc>
                <a:spcPct val="100000"/>
              </a:lnSpc>
              <a:spcBef>
                <a:spcPct val="0"/>
              </a:spcBef>
              <a:spcAft>
                <a:spcPct val="0"/>
              </a:spcAft>
              <a:buClrTx/>
              <a:buSzTx/>
              <a:buFont typeface="Wingdings" panose="05000000000000000000" pitchFamily="2" charset="2"/>
              <a:buChar char="Ø"/>
              <a:defRPr/>
            </a:pPr>
            <a:r>
              <a:rPr kumimoji="0" lang="zh-CN"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第</a:t>
            </a:r>
            <a:r>
              <a:rPr kumimoji="0" lang="en-US"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10</a:t>
            </a:r>
            <a:r>
              <a:rPr kumimoji="0" lang="zh-CN"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栏“本期应补（退）税额”，计算公式为：</a:t>
            </a:r>
            <a:r>
              <a:rPr kumimoji="0" lang="en-US"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10</a:t>
            </a:r>
            <a:r>
              <a:rPr kumimoji="0" lang="zh-CN"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a:t>
            </a:r>
            <a:r>
              <a:rPr kumimoji="0" lang="en-US"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5-6-8-9</a:t>
            </a:r>
            <a:r>
              <a:rPr kumimoji="0" lang="zh-CN" altLang="en-US"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，计算得出：</a:t>
            </a:r>
            <a:r>
              <a:rPr kumimoji="0" lang="en-US"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10-5=5</a:t>
            </a:r>
            <a:r>
              <a:rPr kumimoji="0" lang="zh-CN" altLang="en-US"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元。</a:t>
            </a:r>
            <a:endParaRPr kumimoji="0" lang="zh-CN"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defRPr/>
            </a:pPr>
            <a:endParaRPr kumimoji="1"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宋体" panose="02010600030101010101" pitchFamily="2" charset="-122"/>
              <a:cs typeface="Arial" panose="020B0604020202020204" pitchFamily="34" charset="0"/>
            </a:endParaRPr>
          </a:p>
        </p:txBody>
      </p:sp>
      <p:sp>
        <p:nvSpPr>
          <p:cNvPr id="3" name="TextBox 19"/>
          <p:cNvSpPr txBox="1">
            <a:spLocks noChangeArrowheads="1"/>
          </p:cNvSpPr>
          <p:nvPr/>
        </p:nvSpPr>
        <p:spPr bwMode="auto">
          <a:xfrm>
            <a:off x="747713" y="214313"/>
            <a:ext cx="49530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400" b="1" i="0" u="none" strike="noStrike" kern="1200" cap="none" spc="0" normalizeH="0" baseline="0" noProof="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rPr>
              <a:t>成都税务纳税人学堂</a:t>
            </a:r>
            <a:endParaRPr kumimoji="0" lang="zh-CN" altLang="en-US" sz="2400" b="1" i="0" u="none" strike="noStrike" kern="1200" cap="none" spc="0" normalizeH="0" baseline="0" noProof="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pic>
        <p:nvPicPr>
          <p:cNvPr id="4" name="图片 2" descr="2"/>
          <p:cNvPicPr>
            <a:picLocks noChangeAspect="1"/>
          </p:cNvPicPr>
          <p:nvPr/>
        </p:nvPicPr>
        <p:blipFill>
          <a:blip r:embed="rId1" cstate="print">
            <a:extLst>
              <a:ext uri="{28A0092B-C50C-407E-A947-70E740481C1C}">
                <a14:useLocalDpi xmlns:a14="http://schemas.microsoft.com/office/drawing/2010/main" val="0"/>
              </a:ext>
            </a:extLst>
          </a:blip>
          <a:srcRect/>
          <a:stretch>
            <a:fillRect/>
          </a:stretch>
        </p:blipFill>
        <p:spPr bwMode="auto">
          <a:xfrm>
            <a:off x="53975" y="146050"/>
            <a:ext cx="693738"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本框 9"/>
          <p:cNvSpPr txBox="1"/>
          <p:nvPr/>
        </p:nvSpPr>
        <p:spPr>
          <a:xfrm>
            <a:off x="1840865" y="944245"/>
            <a:ext cx="1512570" cy="36830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1800" b="0" i="0" u="none" strike="noStrike" kern="1200" cap="none" spc="0" normalizeH="0" baseline="0" noProof="0">
                <a:ln>
                  <a:noFill/>
                </a:ln>
                <a:solidFill>
                  <a:prstClr val="white">
                    <a:lumMod val="95000"/>
                  </a:prstClr>
                </a:solidFill>
                <a:effectLst/>
                <a:uLnTx/>
                <a:uFillTx/>
                <a:latin typeface="华文琥珀" panose="02010800040101010101" charset="-122"/>
                <a:ea typeface="华文琥珀" panose="02010800040101010101" charset="-122"/>
                <a:cs typeface="Arial" panose="020B0604020202020204" pitchFamily="34" charset="0"/>
              </a:rPr>
              <a:t>【优惠内容】</a:t>
            </a:r>
            <a:endParaRPr kumimoji="0" lang="zh-CN" altLang="en-US" sz="1800" b="0" i="0" u="none" strike="noStrike" kern="1200" cap="none" spc="0" normalizeH="0" baseline="0" noProof="0">
              <a:ln>
                <a:noFill/>
              </a:ln>
              <a:solidFill>
                <a:prstClr val="white">
                  <a:lumMod val="95000"/>
                </a:prstClr>
              </a:solidFill>
              <a:effectLst/>
              <a:uLnTx/>
              <a:uFillTx/>
              <a:latin typeface="华文琥珀" panose="02010800040101010101" charset="-122"/>
              <a:ea typeface="华文琥珀" panose="02010800040101010101" charset="-122"/>
              <a:cs typeface="Arial" panose="020B0604020202020204" pitchFamily="34" charset="0"/>
            </a:endParaRPr>
          </a:p>
        </p:txBody>
      </p:sp>
      <p:sp>
        <p:nvSpPr>
          <p:cNvPr id="11" name="文本框 10"/>
          <p:cNvSpPr txBox="1"/>
          <p:nvPr/>
        </p:nvSpPr>
        <p:spPr>
          <a:xfrm>
            <a:off x="1979712" y="1995686"/>
            <a:ext cx="6109781" cy="1323439"/>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例：某小规模纳税人自用的房产原值</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1000</a:t>
            </a: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万元，占地</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3000</a:t>
            </a: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平方米，该地的城镇土地使用税税额标准为</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10</a:t>
            </a: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元每平方米每年。该纳税人应如何申报</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2019</a:t>
            </a: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年上半年房产税、城镇土地使用税？</a:t>
            </a:r>
            <a:endPar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endParaRPr>
          </a:p>
        </p:txBody>
      </p:sp>
      <p:pic>
        <p:nvPicPr>
          <p:cNvPr id="17" name="图片 16" descr="纳税人学堂0714.jpg"/>
          <p:cNvPicPr>
            <a:picLocks noChangeAspect="1"/>
          </p:cNvPicPr>
          <p:nvPr/>
        </p:nvPicPr>
        <p:blipFill>
          <a:blip r:embed="rId1" cstate="print">
            <a:clrChange>
              <a:clrFrom>
                <a:srgbClr val="FFFFFF"/>
              </a:clrFrom>
              <a:clrTo>
                <a:srgbClr val="FFFFFF">
                  <a:alpha val="0"/>
                </a:srgbClr>
              </a:clrTo>
            </a:clrChange>
          </a:blip>
          <a:srcRect r="53628"/>
          <a:stretch>
            <a:fillRect/>
          </a:stretch>
        </p:blipFill>
        <p:spPr>
          <a:xfrm>
            <a:off x="459105" y="2186940"/>
            <a:ext cx="1381760" cy="1825625"/>
          </a:xfrm>
          <a:prstGeom prst="rect">
            <a:avLst/>
          </a:prstGeom>
        </p:spPr>
      </p:pic>
      <p:sp>
        <p:nvSpPr>
          <p:cNvPr id="20" name="TextBox 19"/>
          <p:cNvSpPr txBox="1"/>
          <p:nvPr/>
        </p:nvSpPr>
        <p:spPr>
          <a:xfrm>
            <a:off x="748030" y="213995"/>
            <a:ext cx="4952365" cy="46164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400" b="1" i="0" u="none" strike="noStrike" kern="1600" cap="none" spc="3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rPr>
              <a:t>成都税务纳税人学堂</a:t>
            </a:r>
            <a:endParaRPr kumimoji="0" lang="zh-CN" altLang="en-US" sz="2400" b="1" i="0" u="none" strike="noStrike" kern="1600" cap="none" spc="3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pic>
        <p:nvPicPr>
          <p:cNvPr id="3" name="图片 2" descr="2"/>
          <p:cNvPicPr>
            <a:picLocks noChangeAspect="1"/>
          </p:cNvPicPr>
          <p:nvPr/>
        </p:nvPicPr>
        <p:blipFill>
          <a:blip r:embed="rId2" cstate="print"/>
          <a:stretch>
            <a:fillRect/>
          </a:stretch>
        </p:blipFill>
        <p:spPr>
          <a:xfrm>
            <a:off x="54669" y="146133"/>
            <a:ext cx="693671" cy="529818"/>
          </a:xfrm>
          <a:prstGeom prst="rect">
            <a:avLst/>
          </a:prstGeom>
        </p:spPr>
      </p:pic>
      <p:sp>
        <p:nvSpPr>
          <p:cNvPr id="7" name="标题 4"/>
          <p:cNvSpPr txBox="1"/>
          <p:nvPr/>
        </p:nvSpPr>
        <p:spPr bwMode="auto">
          <a:xfrm>
            <a:off x="2411760" y="936684"/>
            <a:ext cx="4629834" cy="639445"/>
          </a:xfrm>
          <a:prstGeom prst="rect">
            <a:avLst/>
          </a:prstGeom>
          <a:ln w="9525">
            <a:noFill/>
            <a:miter lim="800000"/>
          </a:ln>
        </p:spPr>
        <p:style>
          <a:lnRef idx="0">
            <a:schemeClr val="accent2"/>
          </a:lnRef>
          <a:fillRef idx="3">
            <a:schemeClr val="accent2"/>
          </a:fillRef>
          <a:effectRef idx="3">
            <a:schemeClr val="accent2"/>
          </a:effectRef>
          <a:fontRef idx="minor">
            <a:schemeClr val="lt1"/>
          </a:fontRef>
        </p:style>
        <p:txBody>
          <a:bodyPr vert="horz" wrap="square" lIns="91440" tIns="45720" rIns="91440" bIns="45720" numCol="1" anchor="ctr" anchorCtr="0" compatLnSpc="1"/>
          <a:lstStyle>
            <a:lvl1pPr algn="ctr" rtl="0" eaLnBrk="0" fontAlgn="base" hangingPunct="0">
              <a:spcBef>
                <a:spcPct val="0"/>
              </a:spcBef>
              <a:spcAft>
                <a:spcPct val="0"/>
              </a:spcAft>
              <a:defRPr sz="4400">
                <a:solidFill>
                  <a:schemeClr val="lt1"/>
                </a:solidFill>
                <a:latin typeface="+mn-lt"/>
                <a:ea typeface="+mn-ea"/>
                <a:cs typeface="+mn-cs"/>
              </a:defRPr>
            </a:lvl1pPr>
            <a:lvl2pPr algn="ctr" rtl="0" eaLnBrk="0" fontAlgn="base" hangingPunct="0">
              <a:spcBef>
                <a:spcPct val="0"/>
              </a:spcBef>
              <a:spcAft>
                <a:spcPct val="0"/>
              </a:spcAft>
              <a:defRPr sz="4400">
                <a:solidFill>
                  <a:schemeClr val="lt1"/>
                </a:solidFill>
                <a:latin typeface="+mn-lt"/>
                <a:ea typeface="+mn-ea"/>
                <a:cs typeface="+mn-cs"/>
              </a:defRPr>
            </a:lvl2pPr>
            <a:lvl3pPr algn="ctr" rtl="0" eaLnBrk="0" fontAlgn="base" hangingPunct="0">
              <a:spcBef>
                <a:spcPct val="0"/>
              </a:spcBef>
              <a:spcAft>
                <a:spcPct val="0"/>
              </a:spcAft>
              <a:defRPr sz="4400">
                <a:solidFill>
                  <a:schemeClr val="lt1"/>
                </a:solidFill>
                <a:latin typeface="+mn-lt"/>
                <a:ea typeface="+mn-ea"/>
                <a:cs typeface="+mn-cs"/>
              </a:defRPr>
            </a:lvl3pPr>
            <a:lvl4pPr algn="ctr" rtl="0" eaLnBrk="0" fontAlgn="base" hangingPunct="0">
              <a:spcBef>
                <a:spcPct val="0"/>
              </a:spcBef>
              <a:spcAft>
                <a:spcPct val="0"/>
              </a:spcAft>
              <a:defRPr sz="4400">
                <a:solidFill>
                  <a:schemeClr val="lt1"/>
                </a:solidFill>
                <a:latin typeface="+mn-lt"/>
                <a:ea typeface="+mn-ea"/>
                <a:cs typeface="+mn-cs"/>
              </a:defRPr>
            </a:lvl4pPr>
            <a:lvl5pPr algn="ctr" rtl="0" eaLnBrk="0" fontAlgn="base" hangingPunct="0">
              <a:spcBef>
                <a:spcPct val="0"/>
              </a:spcBef>
              <a:spcAft>
                <a:spcPct val="0"/>
              </a:spcAft>
              <a:defRPr sz="4400">
                <a:solidFill>
                  <a:schemeClr val="lt1"/>
                </a:solidFill>
                <a:latin typeface="+mn-lt"/>
                <a:ea typeface="+mn-ea"/>
                <a:cs typeface="+mn-cs"/>
              </a:defRPr>
            </a:lvl5pPr>
            <a:lvl6pPr marL="457200" algn="ctr" rtl="0" eaLnBrk="0" fontAlgn="base" hangingPunct="0">
              <a:spcBef>
                <a:spcPct val="0"/>
              </a:spcBef>
              <a:spcAft>
                <a:spcPct val="0"/>
              </a:spcAft>
              <a:defRPr sz="4400">
                <a:solidFill>
                  <a:schemeClr val="lt1"/>
                </a:solidFill>
                <a:latin typeface="+mn-lt"/>
                <a:ea typeface="+mn-ea"/>
                <a:cs typeface="+mn-cs"/>
              </a:defRPr>
            </a:lvl6pPr>
            <a:lvl7pPr marL="914400" algn="ctr" rtl="0" eaLnBrk="0" fontAlgn="base" hangingPunct="0">
              <a:spcBef>
                <a:spcPct val="0"/>
              </a:spcBef>
              <a:spcAft>
                <a:spcPct val="0"/>
              </a:spcAft>
              <a:defRPr sz="4400">
                <a:solidFill>
                  <a:schemeClr val="lt1"/>
                </a:solidFill>
                <a:latin typeface="+mn-lt"/>
                <a:ea typeface="+mn-ea"/>
                <a:cs typeface="+mn-cs"/>
              </a:defRPr>
            </a:lvl7pPr>
            <a:lvl8pPr marL="1371600" algn="ctr" rtl="0" eaLnBrk="0" fontAlgn="base" hangingPunct="0">
              <a:spcBef>
                <a:spcPct val="0"/>
              </a:spcBef>
              <a:spcAft>
                <a:spcPct val="0"/>
              </a:spcAft>
              <a:defRPr sz="4400">
                <a:solidFill>
                  <a:schemeClr val="lt1"/>
                </a:solidFill>
                <a:latin typeface="+mn-lt"/>
                <a:ea typeface="+mn-ea"/>
                <a:cs typeface="+mn-cs"/>
              </a:defRPr>
            </a:lvl8pPr>
            <a:lvl9pPr marL="1828800" algn="ctr" rtl="0" eaLnBrk="0" fontAlgn="base" hangingPunct="0">
              <a:spcBef>
                <a:spcPct val="0"/>
              </a:spcBef>
              <a:spcAft>
                <a:spcPct val="0"/>
              </a:spcAft>
              <a:defRPr sz="4400">
                <a:solidFill>
                  <a:schemeClr val="lt1"/>
                </a:solidFill>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defRPr/>
            </a:pPr>
            <a:r>
              <a:rPr kumimoji="0" lang="zh-CN" altLang="en-US" sz="2800" b="1" i="0" u="none" strike="noStrike" kern="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cs typeface="+mn-cs"/>
              </a:rPr>
              <a:t>房产税、城镇土地使用税</a:t>
            </a:r>
            <a:endParaRPr kumimoji="0" lang="zh-CN" altLang="en-US" sz="2800" b="1" i="0" u="none" strike="noStrike" kern="0" cap="none" spc="0" normalizeH="0" baseline="0" noProof="0" dirty="0">
              <a:ln>
                <a:noFill/>
              </a:ln>
              <a:solidFill>
                <a:srgbClr val="FFFFFF"/>
              </a:solidFill>
              <a:effectLst/>
              <a:uLnTx/>
              <a:uFillTx/>
              <a:latin typeface="微软雅黑" panose="020B0503020204020204" pitchFamily="34" charset="-122"/>
              <a:ea typeface="微软雅黑" panose="020B0503020204020204" pitchFamily="34" charset="-122"/>
              <a:cs typeface="+mn-cs"/>
            </a:endParaRPr>
          </a:p>
        </p:txBody>
      </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本框 9"/>
          <p:cNvSpPr txBox="1"/>
          <p:nvPr/>
        </p:nvSpPr>
        <p:spPr>
          <a:xfrm>
            <a:off x="1840865" y="944245"/>
            <a:ext cx="1512570" cy="36830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1800" b="0" i="0" u="none" strike="noStrike" kern="1200" cap="none" spc="0" normalizeH="0" baseline="0" noProof="0">
                <a:ln>
                  <a:noFill/>
                </a:ln>
                <a:solidFill>
                  <a:prstClr val="white">
                    <a:lumMod val="95000"/>
                  </a:prstClr>
                </a:solidFill>
                <a:effectLst/>
                <a:uLnTx/>
                <a:uFillTx/>
                <a:latin typeface="华文琥珀" panose="02010800040101010101" charset="-122"/>
                <a:ea typeface="华文琥珀" panose="02010800040101010101" charset="-122"/>
                <a:cs typeface="Arial" panose="020B0604020202020204" pitchFamily="34" charset="0"/>
              </a:rPr>
              <a:t>【优惠内容】</a:t>
            </a:r>
            <a:endParaRPr kumimoji="0" lang="zh-CN" altLang="en-US" sz="1800" b="0" i="0" u="none" strike="noStrike" kern="1200" cap="none" spc="0" normalizeH="0" baseline="0" noProof="0">
              <a:ln>
                <a:noFill/>
              </a:ln>
              <a:solidFill>
                <a:prstClr val="white">
                  <a:lumMod val="95000"/>
                </a:prstClr>
              </a:solidFill>
              <a:effectLst/>
              <a:uLnTx/>
              <a:uFillTx/>
              <a:latin typeface="华文琥珀" panose="02010800040101010101" charset="-122"/>
              <a:ea typeface="华文琥珀" panose="02010800040101010101" charset="-122"/>
              <a:cs typeface="Arial" panose="020B0604020202020204" pitchFamily="34" charset="0"/>
            </a:endParaRPr>
          </a:p>
        </p:txBody>
      </p:sp>
      <p:pic>
        <p:nvPicPr>
          <p:cNvPr id="17" name="图片 16" descr="纳税人学堂0714.jpg"/>
          <p:cNvPicPr>
            <a:picLocks noChangeAspect="1"/>
          </p:cNvPicPr>
          <p:nvPr/>
        </p:nvPicPr>
        <p:blipFill>
          <a:blip r:embed="rId1" cstate="print">
            <a:clrChange>
              <a:clrFrom>
                <a:srgbClr val="FFFFFF"/>
              </a:clrFrom>
              <a:clrTo>
                <a:srgbClr val="FFFFFF">
                  <a:alpha val="0"/>
                </a:srgbClr>
              </a:clrTo>
            </a:clrChange>
          </a:blip>
          <a:srcRect r="53628"/>
          <a:stretch>
            <a:fillRect/>
          </a:stretch>
        </p:blipFill>
        <p:spPr>
          <a:xfrm>
            <a:off x="459105" y="2186940"/>
            <a:ext cx="1381760" cy="1825625"/>
          </a:xfrm>
          <a:prstGeom prst="rect">
            <a:avLst/>
          </a:prstGeom>
        </p:spPr>
      </p:pic>
      <p:sp>
        <p:nvSpPr>
          <p:cNvPr id="20" name="TextBox 19"/>
          <p:cNvSpPr txBox="1"/>
          <p:nvPr/>
        </p:nvSpPr>
        <p:spPr>
          <a:xfrm>
            <a:off x="748030" y="213995"/>
            <a:ext cx="4952365" cy="46164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400" b="1" i="0" u="none" strike="noStrike" kern="1600" cap="none" spc="3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rPr>
              <a:t>成都税务纳税人学堂</a:t>
            </a:r>
            <a:endParaRPr kumimoji="0" lang="zh-CN" altLang="en-US" sz="2400" b="1" i="0" u="none" strike="noStrike" kern="1600" cap="none" spc="3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pic>
        <p:nvPicPr>
          <p:cNvPr id="3" name="图片 2" descr="2"/>
          <p:cNvPicPr>
            <a:picLocks noChangeAspect="1"/>
          </p:cNvPicPr>
          <p:nvPr/>
        </p:nvPicPr>
        <p:blipFill>
          <a:blip r:embed="rId2" cstate="print"/>
          <a:stretch>
            <a:fillRect/>
          </a:stretch>
        </p:blipFill>
        <p:spPr>
          <a:xfrm>
            <a:off x="54669" y="146133"/>
            <a:ext cx="693671" cy="529818"/>
          </a:xfrm>
          <a:prstGeom prst="rect">
            <a:avLst/>
          </a:prstGeom>
        </p:spPr>
      </p:pic>
      <p:sp>
        <p:nvSpPr>
          <p:cNvPr id="9" name="文本框 8"/>
          <p:cNvSpPr txBox="1"/>
          <p:nvPr/>
        </p:nvSpPr>
        <p:spPr>
          <a:xfrm>
            <a:off x="1979712" y="1312545"/>
            <a:ext cx="6408712" cy="2862322"/>
          </a:xfrm>
          <a:prstGeom prst="rect">
            <a:avLst/>
          </a:prstGeom>
          <a:solidFill>
            <a:schemeClr val="bg1">
              <a:lumMod val="75000"/>
            </a:schemeClr>
          </a:solid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答：</a:t>
            </a:r>
            <a:r>
              <a:rPr kumimoji="0" lang="zh-CN"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该纳税人应</a:t>
            </a: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缴纳的税收情况如下：</a:t>
            </a:r>
            <a:endPar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endParaRPr>
          </a:p>
          <a:p>
            <a:pPr marL="342900" marR="0" lvl="0" indent="-342900" algn="l" defTabSz="914400" rtl="0" eaLnBrk="1" fontAlgn="base" latinLnBrk="0" hangingPunct="1">
              <a:lnSpc>
                <a:spcPct val="100000"/>
              </a:lnSpc>
              <a:spcBef>
                <a:spcPct val="0"/>
              </a:spcBef>
              <a:spcAft>
                <a:spcPct val="0"/>
              </a:spcAft>
              <a:buClrTx/>
              <a:buSzTx/>
              <a:buFont typeface="Wingdings" panose="05000000000000000000" pitchFamily="2" charset="2"/>
              <a:buChar char="Ø"/>
              <a:defRPr/>
            </a:pP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房产税月应纳税额</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=1000</a:t>
            </a:r>
            <a:r>
              <a:rPr kumimoji="0" lang="zh-CN" altLang="zh-CN" sz="20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a:t>
            </a: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1-30%</a:t>
            </a: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a:t>
            </a:r>
            <a:r>
              <a:rPr kumimoji="0" lang="zh-CN" altLang="zh-CN" sz="20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1.2%/12=0.7</a:t>
            </a: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（万元）（该纳税人的房产按照房屋原值计征房产税）</a:t>
            </a:r>
            <a:endPar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endParaRPr>
          </a:p>
          <a:p>
            <a:pPr marL="342900" marR="0" lvl="0" indent="-342900" algn="l" defTabSz="914400" rtl="0" eaLnBrk="1" fontAlgn="base" latinLnBrk="0" hangingPunct="1">
              <a:lnSpc>
                <a:spcPct val="100000"/>
              </a:lnSpc>
              <a:spcBef>
                <a:spcPct val="0"/>
              </a:spcBef>
              <a:spcAft>
                <a:spcPct val="0"/>
              </a:spcAft>
              <a:buClrTx/>
              <a:buSzTx/>
              <a:buFont typeface="Wingdings" panose="05000000000000000000" pitchFamily="2" charset="2"/>
              <a:buChar char="Ø"/>
              <a:defRPr/>
            </a:pP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城镇土地使用税月应纳税额</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=3000</a:t>
            </a:r>
            <a:r>
              <a:rPr kumimoji="0" lang="zh-CN" altLang="zh-CN" sz="20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10/12=2500</a:t>
            </a: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元</a:t>
            </a:r>
            <a:endPar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endParaRPr>
          </a:p>
          <a:p>
            <a:pPr marL="342900" marR="0" lvl="0" indent="-342900" algn="l" defTabSz="914400" rtl="0" eaLnBrk="1" fontAlgn="base" latinLnBrk="0" hangingPunct="1">
              <a:lnSpc>
                <a:spcPct val="100000"/>
              </a:lnSpc>
              <a:spcBef>
                <a:spcPct val="0"/>
              </a:spcBef>
              <a:spcAft>
                <a:spcPct val="0"/>
              </a:spcAft>
              <a:buClrTx/>
              <a:buSzTx/>
              <a:buFont typeface="Wingdings" panose="05000000000000000000" pitchFamily="2" charset="2"/>
              <a:buChar char="Ø"/>
              <a:defRPr/>
            </a:pP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该纳税人按照</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50%</a:t>
            </a: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减征房产税、城镇土地使用税。月减免税额分别为</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0.35</a:t>
            </a: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万元、</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0.125</a:t>
            </a: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万元。</a:t>
            </a:r>
            <a:endPar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endParaRPr>
          </a:p>
          <a:p>
            <a:pPr marL="0" marR="0" lvl="0" indent="0" algn="l" defTabSz="914400" rtl="0" eaLnBrk="1" fontAlgn="base" latinLnBrk="0" hangingPunct="1">
              <a:lnSpc>
                <a:spcPct val="100000"/>
              </a:lnSpc>
              <a:spcBef>
                <a:spcPct val="0"/>
              </a:spcBef>
              <a:spcAft>
                <a:spcPct val="0"/>
              </a:spcAft>
              <a:buClrTx/>
              <a:buSzTx/>
              <a:buFontTx/>
              <a:buNone/>
              <a:defRPr/>
            </a:pP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      </a:t>
            </a: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实际应缴纳房产税为</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0.7</a:t>
            </a:r>
            <a:r>
              <a:rPr kumimoji="0" lang="zh-CN" altLang="zh-CN" sz="20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6- 0.35</a:t>
            </a:r>
            <a:r>
              <a:rPr kumimoji="0" lang="zh-CN" altLang="zh-CN" sz="20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6=2.1</a:t>
            </a: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万元</a:t>
            </a:r>
            <a:endPar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endParaRPr>
          </a:p>
          <a:p>
            <a:pPr marL="0" marR="0" lvl="0" indent="0" algn="l" defTabSz="914400" rtl="0" eaLnBrk="1" fontAlgn="base" latinLnBrk="0" hangingPunct="1">
              <a:lnSpc>
                <a:spcPct val="100000"/>
              </a:lnSpc>
              <a:spcBef>
                <a:spcPct val="0"/>
              </a:spcBef>
              <a:spcAft>
                <a:spcPct val="0"/>
              </a:spcAft>
              <a:buClrTx/>
              <a:buSzTx/>
              <a:buFontTx/>
              <a:buNone/>
              <a:defRPr/>
            </a:pP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      </a:t>
            </a: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实际应缴纳城镇土地使用税为</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0.25</a:t>
            </a:r>
            <a:r>
              <a:rPr kumimoji="0" lang="zh-CN" altLang="zh-CN" sz="20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6-0.125</a:t>
            </a:r>
            <a:r>
              <a:rPr kumimoji="0" lang="zh-CN" altLang="zh-CN" sz="20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6=0.75</a:t>
            </a: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万元。</a:t>
            </a:r>
            <a:endPar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endParaRPr>
          </a:p>
        </p:txBody>
      </p:sp>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本框 9"/>
          <p:cNvSpPr txBox="1"/>
          <p:nvPr/>
        </p:nvSpPr>
        <p:spPr>
          <a:xfrm>
            <a:off x="1840865" y="944245"/>
            <a:ext cx="1512570" cy="36830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1800" b="0" i="0" u="none" strike="noStrike" kern="1200" cap="none" spc="0" normalizeH="0" baseline="0" noProof="0">
                <a:ln>
                  <a:noFill/>
                </a:ln>
                <a:solidFill>
                  <a:prstClr val="white">
                    <a:lumMod val="95000"/>
                  </a:prstClr>
                </a:solidFill>
                <a:effectLst/>
                <a:uLnTx/>
                <a:uFillTx/>
                <a:latin typeface="华文琥珀" panose="02010800040101010101" charset="-122"/>
                <a:ea typeface="华文琥珀" panose="02010800040101010101" charset="-122"/>
                <a:cs typeface="Arial" panose="020B0604020202020204" pitchFamily="34" charset="0"/>
              </a:rPr>
              <a:t>【优惠内容】</a:t>
            </a:r>
            <a:endParaRPr kumimoji="0" lang="zh-CN" altLang="en-US" sz="1800" b="0" i="0" u="none" strike="noStrike" kern="1200" cap="none" spc="0" normalizeH="0" baseline="0" noProof="0">
              <a:ln>
                <a:noFill/>
              </a:ln>
              <a:solidFill>
                <a:prstClr val="white">
                  <a:lumMod val="95000"/>
                </a:prstClr>
              </a:solidFill>
              <a:effectLst/>
              <a:uLnTx/>
              <a:uFillTx/>
              <a:latin typeface="华文琥珀" panose="02010800040101010101" charset="-122"/>
              <a:ea typeface="华文琥珀" panose="02010800040101010101" charset="-122"/>
              <a:cs typeface="Arial" panose="020B0604020202020204" pitchFamily="34" charset="0"/>
            </a:endParaRPr>
          </a:p>
        </p:txBody>
      </p:sp>
      <p:sp>
        <p:nvSpPr>
          <p:cNvPr id="11" name="文本框 10"/>
          <p:cNvSpPr txBox="1"/>
          <p:nvPr/>
        </p:nvSpPr>
        <p:spPr>
          <a:xfrm>
            <a:off x="1870075" y="3040380"/>
            <a:ext cx="1454150" cy="36830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1800" b="0" i="0" u="none" strike="noStrike" kern="1200" cap="none" spc="0" normalizeH="0" baseline="0" noProof="0">
                <a:ln>
                  <a:noFill/>
                </a:ln>
                <a:solidFill>
                  <a:prstClr val="white">
                    <a:lumMod val="95000"/>
                  </a:prstClr>
                </a:solidFill>
                <a:effectLst/>
                <a:uLnTx/>
                <a:uFillTx/>
                <a:latin typeface="华文琥珀" panose="02010800040101010101" charset="-122"/>
                <a:ea typeface="华文琥珀" panose="02010800040101010101" charset="-122"/>
                <a:cs typeface="Arial" panose="020B0604020202020204" pitchFamily="34" charset="0"/>
                <a:sym typeface="+mn-ea"/>
              </a:rPr>
              <a:t>【享受条件】</a:t>
            </a:r>
            <a:endParaRPr kumimoji="0" lang="zh-CN" altLang="en-US" sz="1800" b="0" i="0" u="none" strike="noStrike" kern="1200" cap="none" spc="0" normalizeH="0" baseline="0" noProof="0">
              <a:ln>
                <a:noFill/>
              </a:ln>
              <a:solidFill>
                <a:prstClr val="white">
                  <a:lumMod val="95000"/>
                </a:prstClr>
              </a:solidFill>
              <a:effectLst/>
              <a:uLnTx/>
              <a:uFillTx/>
              <a:latin typeface="华文琥珀" panose="02010800040101010101" charset="-122"/>
              <a:ea typeface="华文琥珀" panose="02010800040101010101" charset="-122"/>
              <a:cs typeface="Arial" panose="020B0604020202020204" pitchFamily="34" charset="0"/>
              <a:sym typeface="+mn-ea"/>
            </a:endParaRPr>
          </a:p>
        </p:txBody>
      </p:sp>
      <p:pic>
        <p:nvPicPr>
          <p:cNvPr id="17" name="图片 16" descr="纳税人学堂0714.jpg"/>
          <p:cNvPicPr>
            <a:picLocks noChangeAspect="1"/>
          </p:cNvPicPr>
          <p:nvPr/>
        </p:nvPicPr>
        <p:blipFill>
          <a:blip r:embed="rId1" cstate="print">
            <a:clrChange>
              <a:clrFrom>
                <a:srgbClr val="FFFFFF"/>
              </a:clrFrom>
              <a:clrTo>
                <a:srgbClr val="FFFFFF">
                  <a:alpha val="0"/>
                </a:srgbClr>
              </a:clrTo>
            </a:clrChange>
          </a:blip>
          <a:srcRect r="53628"/>
          <a:stretch>
            <a:fillRect/>
          </a:stretch>
        </p:blipFill>
        <p:spPr>
          <a:xfrm>
            <a:off x="115570" y="2071370"/>
            <a:ext cx="1381760" cy="1825625"/>
          </a:xfrm>
          <a:prstGeom prst="rect">
            <a:avLst/>
          </a:prstGeom>
        </p:spPr>
      </p:pic>
      <p:sp>
        <p:nvSpPr>
          <p:cNvPr id="20" name="TextBox 19"/>
          <p:cNvSpPr txBox="1"/>
          <p:nvPr/>
        </p:nvSpPr>
        <p:spPr>
          <a:xfrm>
            <a:off x="748030" y="213995"/>
            <a:ext cx="4952365" cy="46164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400" b="1" i="0" u="none" strike="noStrike" kern="1600" cap="none" spc="3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rPr>
              <a:t>成都税务纳税人学堂</a:t>
            </a:r>
            <a:endParaRPr kumimoji="0" lang="zh-CN" altLang="en-US" sz="2400" b="1" i="0" u="none" strike="noStrike" kern="1600" cap="none" spc="3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pic>
        <p:nvPicPr>
          <p:cNvPr id="3" name="图片 2" descr="2"/>
          <p:cNvPicPr>
            <a:picLocks noChangeAspect="1"/>
          </p:cNvPicPr>
          <p:nvPr/>
        </p:nvPicPr>
        <p:blipFill>
          <a:blip r:embed="rId2" cstate="print"/>
          <a:stretch>
            <a:fillRect/>
          </a:stretch>
        </p:blipFill>
        <p:spPr>
          <a:xfrm>
            <a:off x="54669" y="146133"/>
            <a:ext cx="693671" cy="529818"/>
          </a:xfrm>
          <a:prstGeom prst="rect">
            <a:avLst/>
          </a:prstGeom>
        </p:spPr>
      </p:pic>
      <p:pic>
        <p:nvPicPr>
          <p:cNvPr id="7" name="图片 6"/>
          <p:cNvPicPr>
            <a:picLocks noChangeAspect="1"/>
          </p:cNvPicPr>
          <p:nvPr/>
        </p:nvPicPr>
        <p:blipFill>
          <a:blip r:embed="rId3"/>
          <a:stretch>
            <a:fillRect/>
          </a:stretch>
        </p:blipFill>
        <p:spPr>
          <a:xfrm>
            <a:off x="1547664" y="944245"/>
            <a:ext cx="7092280" cy="3597256"/>
          </a:xfrm>
          <a:prstGeom prst="rect">
            <a:avLst/>
          </a:prstGeom>
        </p:spPr>
      </p:pic>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本框 9"/>
          <p:cNvSpPr txBox="1"/>
          <p:nvPr/>
        </p:nvSpPr>
        <p:spPr>
          <a:xfrm>
            <a:off x="1840865" y="944245"/>
            <a:ext cx="1512570" cy="36830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1800" b="0" i="0" u="none" strike="noStrike" kern="1200" cap="none" spc="0" normalizeH="0" baseline="0" noProof="0">
                <a:ln>
                  <a:noFill/>
                </a:ln>
                <a:solidFill>
                  <a:prstClr val="white">
                    <a:lumMod val="95000"/>
                  </a:prstClr>
                </a:solidFill>
                <a:effectLst/>
                <a:uLnTx/>
                <a:uFillTx/>
                <a:latin typeface="华文琥珀" panose="02010800040101010101" charset="-122"/>
                <a:ea typeface="华文琥珀" panose="02010800040101010101" charset="-122"/>
                <a:cs typeface="Arial" panose="020B0604020202020204" pitchFamily="34" charset="0"/>
              </a:rPr>
              <a:t>【优惠内容】</a:t>
            </a:r>
            <a:endParaRPr kumimoji="0" lang="zh-CN" altLang="en-US" sz="1800" b="0" i="0" u="none" strike="noStrike" kern="1200" cap="none" spc="0" normalizeH="0" baseline="0" noProof="0">
              <a:ln>
                <a:noFill/>
              </a:ln>
              <a:solidFill>
                <a:prstClr val="white">
                  <a:lumMod val="95000"/>
                </a:prstClr>
              </a:solidFill>
              <a:effectLst/>
              <a:uLnTx/>
              <a:uFillTx/>
              <a:latin typeface="华文琥珀" panose="02010800040101010101" charset="-122"/>
              <a:ea typeface="华文琥珀" panose="02010800040101010101" charset="-122"/>
              <a:cs typeface="Arial" panose="020B0604020202020204" pitchFamily="34" charset="0"/>
            </a:endParaRPr>
          </a:p>
        </p:txBody>
      </p:sp>
      <p:sp>
        <p:nvSpPr>
          <p:cNvPr id="11" name="文本框 10"/>
          <p:cNvSpPr txBox="1"/>
          <p:nvPr/>
        </p:nvSpPr>
        <p:spPr>
          <a:xfrm>
            <a:off x="1870075" y="3040380"/>
            <a:ext cx="1454150" cy="36830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1800" b="0" i="0" u="none" strike="noStrike" kern="1200" cap="none" spc="0" normalizeH="0" baseline="0" noProof="0">
                <a:ln>
                  <a:noFill/>
                </a:ln>
                <a:solidFill>
                  <a:prstClr val="white">
                    <a:lumMod val="95000"/>
                  </a:prstClr>
                </a:solidFill>
                <a:effectLst/>
                <a:uLnTx/>
                <a:uFillTx/>
                <a:latin typeface="华文琥珀" panose="02010800040101010101" charset="-122"/>
                <a:ea typeface="华文琥珀" panose="02010800040101010101" charset="-122"/>
                <a:cs typeface="Arial" panose="020B0604020202020204" pitchFamily="34" charset="0"/>
                <a:sym typeface="+mn-ea"/>
              </a:rPr>
              <a:t>【享受条件】</a:t>
            </a:r>
            <a:endParaRPr kumimoji="0" lang="zh-CN" altLang="en-US" sz="1800" b="0" i="0" u="none" strike="noStrike" kern="1200" cap="none" spc="0" normalizeH="0" baseline="0" noProof="0">
              <a:ln>
                <a:noFill/>
              </a:ln>
              <a:solidFill>
                <a:prstClr val="white">
                  <a:lumMod val="95000"/>
                </a:prstClr>
              </a:solidFill>
              <a:effectLst/>
              <a:uLnTx/>
              <a:uFillTx/>
              <a:latin typeface="华文琥珀" panose="02010800040101010101" charset="-122"/>
              <a:ea typeface="华文琥珀" panose="02010800040101010101" charset="-122"/>
              <a:cs typeface="Arial" panose="020B0604020202020204" pitchFamily="34" charset="0"/>
              <a:sym typeface="+mn-ea"/>
            </a:endParaRPr>
          </a:p>
        </p:txBody>
      </p:sp>
      <p:pic>
        <p:nvPicPr>
          <p:cNvPr id="17" name="图片 16" descr="纳税人学堂0714.jpg"/>
          <p:cNvPicPr>
            <a:picLocks noChangeAspect="1"/>
          </p:cNvPicPr>
          <p:nvPr/>
        </p:nvPicPr>
        <p:blipFill>
          <a:blip r:embed="rId1" cstate="print">
            <a:clrChange>
              <a:clrFrom>
                <a:srgbClr val="FFFFFF"/>
              </a:clrFrom>
              <a:clrTo>
                <a:srgbClr val="FFFFFF">
                  <a:alpha val="0"/>
                </a:srgbClr>
              </a:clrTo>
            </a:clrChange>
          </a:blip>
          <a:srcRect r="53628"/>
          <a:stretch>
            <a:fillRect/>
          </a:stretch>
        </p:blipFill>
        <p:spPr>
          <a:xfrm>
            <a:off x="115570" y="2071370"/>
            <a:ext cx="1381760" cy="1825625"/>
          </a:xfrm>
          <a:prstGeom prst="rect">
            <a:avLst/>
          </a:prstGeom>
        </p:spPr>
      </p:pic>
      <p:sp>
        <p:nvSpPr>
          <p:cNvPr id="20" name="TextBox 19"/>
          <p:cNvSpPr txBox="1"/>
          <p:nvPr/>
        </p:nvSpPr>
        <p:spPr>
          <a:xfrm>
            <a:off x="748030" y="213995"/>
            <a:ext cx="4952365" cy="46164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400" b="1" i="0" u="none" strike="noStrike" kern="1600" cap="none" spc="3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rPr>
              <a:t>成都税务纳税人学堂</a:t>
            </a:r>
            <a:endParaRPr kumimoji="0" lang="zh-CN" altLang="en-US" sz="2400" b="1" i="0" u="none" strike="noStrike" kern="1600" cap="none" spc="3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pic>
        <p:nvPicPr>
          <p:cNvPr id="3" name="图片 2" descr="2"/>
          <p:cNvPicPr>
            <a:picLocks noChangeAspect="1"/>
          </p:cNvPicPr>
          <p:nvPr/>
        </p:nvPicPr>
        <p:blipFill>
          <a:blip r:embed="rId2" cstate="print"/>
          <a:stretch>
            <a:fillRect/>
          </a:stretch>
        </p:blipFill>
        <p:spPr>
          <a:xfrm>
            <a:off x="54669" y="146133"/>
            <a:ext cx="693671" cy="529818"/>
          </a:xfrm>
          <a:prstGeom prst="rect">
            <a:avLst/>
          </a:prstGeom>
        </p:spPr>
      </p:pic>
      <p:sp>
        <p:nvSpPr>
          <p:cNvPr id="9" name="文本框 1"/>
          <p:cNvSpPr txBox="1">
            <a:spLocks noChangeArrowheads="1"/>
          </p:cNvSpPr>
          <p:nvPr/>
        </p:nvSpPr>
        <p:spPr bwMode="auto">
          <a:xfrm>
            <a:off x="1497206" y="823873"/>
            <a:ext cx="7251258"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defRPr/>
            </a:pPr>
            <a:r>
              <a:rPr kumimoji="1" lang="zh-CN" altLang="en-US" sz="1800" b="1" i="0" u="none" strike="noStrike" kern="1200" cap="none" spc="0" normalizeH="0" baseline="0" noProof="0" dirty="0">
                <a:ln>
                  <a:noFill/>
                </a:ln>
                <a:solidFill>
                  <a:srgbClr val="FF0000"/>
                </a:solidFill>
                <a:effectLst/>
                <a:uLnTx/>
                <a:uFillTx/>
                <a:latin typeface="Calibri" panose="020F0502020204030204" pitchFamily="34" charset="0"/>
                <a:ea typeface="黑体" panose="02010609060101010101" pitchFamily="49" charset="-122"/>
                <a:cs typeface="Arial" panose="020B0604020202020204" pitchFamily="34" charset="0"/>
              </a:rPr>
              <a:t>申报表填写指引：</a:t>
            </a:r>
            <a:endParaRPr kumimoji="1" lang="en-US" altLang="zh-CN" sz="1800" b="1" i="0" u="none" strike="noStrike" kern="1200" cap="none" spc="0" normalizeH="0" baseline="0" noProof="0" dirty="0">
              <a:ln>
                <a:noFill/>
              </a:ln>
              <a:solidFill>
                <a:srgbClr val="FF0000"/>
              </a:solidFill>
              <a:effectLst/>
              <a:uLnTx/>
              <a:uFillTx/>
              <a:latin typeface="Calibri" panose="020F0502020204030204" pitchFamily="34" charset="0"/>
              <a:ea typeface="黑体" panose="02010609060101010101" pitchFamily="49" charset="-122"/>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defRPr/>
            </a:pPr>
            <a:r>
              <a:rPr kumimoji="1"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房产税：在</a:t>
            </a:r>
            <a:r>
              <a:rPr kumimoji="1"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t>
            </a:r>
            <a:r>
              <a:rPr kumimoji="1"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房产税纳税申报表</a:t>
            </a:r>
            <a:r>
              <a:rPr kumimoji="1"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t>
            </a:r>
            <a:r>
              <a:rPr kumimoji="1"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从价计征部分进行填报</a:t>
            </a:r>
            <a:endParaRPr kumimoji="1"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endParaRPr>
          </a:p>
          <a:p>
            <a:pPr marL="285750" marR="0" lvl="0" indent="-285750" algn="l" defTabSz="914400" rtl="0" eaLnBrk="1" fontAlgn="base" latinLnBrk="0" hangingPunct="1">
              <a:lnSpc>
                <a:spcPct val="100000"/>
              </a:lnSpc>
              <a:spcBef>
                <a:spcPct val="0"/>
              </a:spcBef>
              <a:spcAft>
                <a:spcPct val="0"/>
              </a:spcAft>
              <a:buClrTx/>
              <a:buSzTx/>
              <a:buFont typeface="Wingdings" panose="05000000000000000000" pitchFamily="2" charset="2"/>
              <a:buChar char="Ø"/>
              <a:defRPr/>
            </a:pPr>
            <a:r>
              <a:rPr kumimoji="1"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第三栏填写房产原值；</a:t>
            </a:r>
            <a:endParaRPr kumimoji="1"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endParaRPr>
          </a:p>
          <a:p>
            <a:pPr marL="285750" marR="0" lvl="0" indent="-285750" algn="l" defTabSz="914400" rtl="0" eaLnBrk="1" fontAlgn="base" latinLnBrk="0" hangingPunct="1">
              <a:lnSpc>
                <a:spcPct val="100000"/>
              </a:lnSpc>
              <a:spcBef>
                <a:spcPct val="0"/>
              </a:spcBef>
              <a:spcAft>
                <a:spcPct val="0"/>
              </a:spcAft>
              <a:buClrTx/>
              <a:buSzTx/>
              <a:buFont typeface="Wingdings" panose="05000000000000000000" pitchFamily="2" charset="2"/>
              <a:buChar char="Ø"/>
              <a:defRPr/>
            </a:pPr>
            <a:r>
              <a:rPr kumimoji="1"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第九栏填写应纳税额，金额为房产</a:t>
            </a:r>
            <a:r>
              <a:rPr kumimoji="0" lang="zh-CN"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a:t>
            </a:r>
            <a:r>
              <a:rPr kumimoji="1"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计税比例</a:t>
            </a:r>
            <a:r>
              <a:rPr kumimoji="0" lang="zh-CN"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a:t>
            </a:r>
            <a:r>
              <a:rPr kumimoji="1"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税率</a:t>
            </a:r>
            <a:r>
              <a:rPr kumimoji="1"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1.2%/12</a:t>
            </a:r>
            <a:r>
              <a:rPr kumimoji="0" lang="zh-CN"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a:t>
            </a:r>
            <a:r>
              <a:rPr kumimoji="1"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月份；</a:t>
            </a:r>
            <a:endParaRPr kumimoji="1"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endParaRPr>
          </a:p>
          <a:p>
            <a:pPr marL="285750" marR="0" lvl="0" indent="-285750" algn="l" defTabSz="914400" rtl="0" eaLnBrk="1" fontAlgn="base" latinLnBrk="0" hangingPunct="1">
              <a:lnSpc>
                <a:spcPct val="100000"/>
              </a:lnSpc>
              <a:spcBef>
                <a:spcPct val="0"/>
              </a:spcBef>
              <a:spcAft>
                <a:spcPct val="0"/>
              </a:spcAft>
              <a:buClrTx/>
              <a:buSzTx/>
              <a:buFont typeface="Wingdings" panose="05000000000000000000" pitchFamily="2" charset="2"/>
              <a:buChar char="Ø"/>
              <a:defRPr/>
            </a:pPr>
            <a:r>
              <a:rPr kumimoji="1"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第十一栏填写小规模纳税人减征额，金额为应纳税额</a:t>
            </a:r>
            <a:r>
              <a:rPr kumimoji="1"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/2;</a:t>
            </a:r>
            <a:endParaRPr kumimoji="1"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endParaRPr>
          </a:p>
          <a:p>
            <a:pPr marL="285750" marR="0" lvl="0" indent="-285750" algn="l" defTabSz="914400" rtl="0" eaLnBrk="1" fontAlgn="base" latinLnBrk="0" hangingPunct="1">
              <a:lnSpc>
                <a:spcPct val="100000"/>
              </a:lnSpc>
              <a:spcBef>
                <a:spcPct val="0"/>
              </a:spcBef>
              <a:spcAft>
                <a:spcPct val="0"/>
              </a:spcAft>
              <a:buClrTx/>
              <a:buSzTx/>
              <a:buFont typeface="Wingdings" panose="05000000000000000000" pitchFamily="2" charset="2"/>
              <a:buChar char="Ø"/>
              <a:defRPr/>
            </a:pPr>
            <a:r>
              <a:rPr kumimoji="1"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第十三栏填写应补退税额，金额为本期应纳税额</a:t>
            </a:r>
            <a:r>
              <a:rPr kumimoji="1"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t>
            </a:r>
            <a:r>
              <a:rPr kumimoji="1"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本期增值税小规模纳税人减征额</a:t>
            </a:r>
            <a:r>
              <a:rPr kumimoji="1"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t>
            </a:r>
            <a:r>
              <a:rPr kumimoji="1"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本期已缴税额。</a:t>
            </a:r>
            <a:endParaRPr kumimoji="1"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defRPr/>
            </a:pPr>
            <a:r>
              <a:rPr kumimoji="1"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城镇土地使用税：在</a:t>
            </a:r>
            <a:r>
              <a:rPr kumimoji="1"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t>
            </a:r>
            <a:r>
              <a:rPr kumimoji="1"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城镇土地使用税纳税申报表</a:t>
            </a:r>
            <a:r>
              <a:rPr kumimoji="1"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t>
            </a:r>
            <a:r>
              <a:rPr kumimoji="1"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进行填报：</a:t>
            </a:r>
            <a:endParaRPr kumimoji="1"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endParaRPr>
          </a:p>
          <a:p>
            <a:pPr marL="285750" marR="0" lvl="0" indent="-285750" algn="l" defTabSz="914400" rtl="0" eaLnBrk="1" fontAlgn="base" latinLnBrk="0" hangingPunct="1">
              <a:lnSpc>
                <a:spcPct val="100000"/>
              </a:lnSpc>
              <a:spcBef>
                <a:spcPct val="0"/>
              </a:spcBef>
              <a:spcAft>
                <a:spcPct val="0"/>
              </a:spcAft>
              <a:buClrTx/>
              <a:buSzTx/>
              <a:buFont typeface="Wingdings" panose="05000000000000000000" pitchFamily="2" charset="2"/>
              <a:buChar char="Ø"/>
              <a:defRPr/>
            </a:pPr>
            <a:r>
              <a:rPr kumimoji="1"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第三栏选择土地等级；</a:t>
            </a:r>
            <a:endParaRPr kumimoji="1"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endParaRPr>
          </a:p>
          <a:p>
            <a:pPr marL="285750" marR="0" lvl="0" indent="-285750" algn="l" defTabSz="914400" rtl="0" eaLnBrk="1" fontAlgn="base" latinLnBrk="0" hangingPunct="1">
              <a:lnSpc>
                <a:spcPct val="100000"/>
              </a:lnSpc>
              <a:spcBef>
                <a:spcPct val="0"/>
              </a:spcBef>
              <a:spcAft>
                <a:spcPct val="0"/>
              </a:spcAft>
              <a:buClrTx/>
              <a:buSzTx/>
              <a:buFont typeface="Wingdings" panose="05000000000000000000" pitchFamily="2" charset="2"/>
              <a:buChar char="Ø"/>
              <a:defRPr/>
            </a:pPr>
            <a:r>
              <a:rPr kumimoji="1"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第五栏填写土地面积；</a:t>
            </a:r>
            <a:endParaRPr kumimoji="1"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endParaRPr>
          </a:p>
          <a:p>
            <a:pPr marL="285750" marR="0" lvl="0" indent="-285750" algn="l" defTabSz="914400" rtl="0" eaLnBrk="1" fontAlgn="base" latinLnBrk="0" hangingPunct="1">
              <a:lnSpc>
                <a:spcPct val="100000"/>
              </a:lnSpc>
              <a:spcBef>
                <a:spcPct val="0"/>
              </a:spcBef>
              <a:spcAft>
                <a:spcPct val="0"/>
              </a:spcAft>
              <a:buClrTx/>
              <a:buSzTx/>
              <a:buFont typeface="Wingdings" panose="05000000000000000000" pitchFamily="2" charset="2"/>
              <a:buChar char="Ø"/>
              <a:defRPr/>
            </a:pPr>
            <a:r>
              <a:rPr kumimoji="1"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第八栏填写应纳税额，金额为税额标准</a:t>
            </a:r>
            <a:r>
              <a:rPr kumimoji="0" lang="zh-CN"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a:t>
            </a:r>
            <a:r>
              <a:rPr kumimoji="1"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土地面积；</a:t>
            </a:r>
            <a:endParaRPr kumimoji="1"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endParaRPr>
          </a:p>
          <a:p>
            <a:pPr marL="285750" marR="0" lvl="0" indent="-285750" algn="l" defTabSz="914400" rtl="0" eaLnBrk="1" fontAlgn="base" latinLnBrk="0" hangingPunct="1">
              <a:lnSpc>
                <a:spcPct val="100000"/>
              </a:lnSpc>
              <a:spcBef>
                <a:spcPct val="0"/>
              </a:spcBef>
              <a:spcAft>
                <a:spcPct val="0"/>
              </a:spcAft>
              <a:buClrTx/>
              <a:buSzTx/>
              <a:buFont typeface="Wingdings" panose="05000000000000000000" pitchFamily="2" charset="2"/>
              <a:buChar char="Ø"/>
              <a:defRPr/>
            </a:pPr>
            <a:r>
              <a:rPr kumimoji="1"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第十栏填写小规模纳税人减征额，金额为应纳税额</a:t>
            </a:r>
            <a:r>
              <a:rPr kumimoji="1"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/2</a:t>
            </a:r>
            <a:r>
              <a:rPr kumimoji="1"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t>
            </a:r>
            <a:endParaRPr kumimoji="1"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endParaRPr>
          </a:p>
          <a:p>
            <a:pPr marL="285750" marR="0" lvl="0" indent="-285750" algn="l" defTabSz="914400" rtl="0" eaLnBrk="1" fontAlgn="base" latinLnBrk="0" hangingPunct="1">
              <a:lnSpc>
                <a:spcPct val="100000"/>
              </a:lnSpc>
              <a:spcBef>
                <a:spcPct val="0"/>
              </a:spcBef>
              <a:spcAft>
                <a:spcPct val="0"/>
              </a:spcAft>
              <a:buClrTx/>
              <a:buSzTx/>
              <a:buFont typeface="Wingdings" panose="05000000000000000000" pitchFamily="2" charset="2"/>
              <a:buChar char="Ø"/>
              <a:defRPr/>
            </a:pPr>
            <a:r>
              <a:rPr kumimoji="1"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第十二栏填写应补退税额，金额为本期应纳税额</a:t>
            </a:r>
            <a:r>
              <a:rPr kumimoji="1"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t>
            </a:r>
            <a:r>
              <a:rPr kumimoji="1"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本期增值税小规模纳税人减征额</a:t>
            </a:r>
            <a:r>
              <a:rPr kumimoji="1"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t>
            </a:r>
            <a:r>
              <a:rPr kumimoji="1"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本期已缴税额。</a:t>
            </a:r>
            <a:endParaRPr kumimoji="1"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defRPr/>
            </a:pPr>
            <a:endParaRPr kumimoji="1" lang="en-US" altLang="zh-CN" sz="1800" b="1" i="0" u="none" strike="noStrike" kern="1200" cap="none" spc="0" normalizeH="0" baseline="0" noProof="0" dirty="0">
              <a:ln>
                <a:noFill/>
              </a:ln>
              <a:solidFill>
                <a:srgbClr val="FF0000"/>
              </a:solidFill>
              <a:effectLst/>
              <a:uLnTx/>
              <a:uFillTx/>
              <a:latin typeface="Calibri" panose="020F0502020204030204" pitchFamily="34" charset="0"/>
              <a:ea typeface="黑体" panose="02010609060101010101" pitchFamily="49" charset="-122"/>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defRPr/>
            </a:pPr>
            <a:endParaRPr kumimoji="1"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宋体" panose="02010600030101010101" pitchFamily="2" charset="-122"/>
              <a:cs typeface="Arial" panose="020B0604020202020204" pitchFamily="34" charset="0"/>
            </a:endParaRPr>
          </a:p>
        </p:txBody>
      </p:sp>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本框 9"/>
          <p:cNvSpPr txBox="1"/>
          <p:nvPr/>
        </p:nvSpPr>
        <p:spPr>
          <a:xfrm>
            <a:off x="1840865" y="944245"/>
            <a:ext cx="1512570" cy="36830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1800" b="0" i="0" u="none" strike="noStrike" kern="1200" cap="none" spc="0" normalizeH="0" baseline="0" noProof="0">
                <a:ln>
                  <a:noFill/>
                </a:ln>
                <a:solidFill>
                  <a:prstClr val="white">
                    <a:lumMod val="95000"/>
                  </a:prstClr>
                </a:solidFill>
                <a:effectLst/>
                <a:uLnTx/>
                <a:uFillTx/>
                <a:latin typeface="华文琥珀" panose="02010800040101010101" charset="-122"/>
                <a:ea typeface="华文琥珀" panose="02010800040101010101" charset="-122"/>
                <a:cs typeface="Arial" panose="020B0604020202020204" pitchFamily="34" charset="0"/>
              </a:rPr>
              <a:t>【优惠内容】</a:t>
            </a:r>
            <a:endParaRPr kumimoji="0" lang="zh-CN" altLang="en-US" sz="1800" b="0" i="0" u="none" strike="noStrike" kern="1200" cap="none" spc="0" normalizeH="0" baseline="0" noProof="0">
              <a:ln>
                <a:noFill/>
              </a:ln>
              <a:solidFill>
                <a:prstClr val="white">
                  <a:lumMod val="95000"/>
                </a:prstClr>
              </a:solidFill>
              <a:effectLst/>
              <a:uLnTx/>
              <a:uFillTx/>
              <a:latin typeface="华文琥珀" panose="02010800040101010101" charset="-122"/>
              <a:ea typeface="华文琥珀" panose="02010800040101010101" charset="-122"/>
              <a:cs typeface="Arial" panose="020B0604020202020204" pitchFamily="34" charset="0"/>
            </a:endParaRPr>
          </a:p>
        </p:txBody>
      </p:sp>
      <p:sp>
        <p:nvSpPr>
          <p:cNvPr id="11" name="文本框 10"/>
          <p:cNvSpPr txBox="1"/>
          <p:nvPr/>
        </p:nvSpPr>
        <p:spPr>
          <a:xfrm>
            <a:off x="1985504" y="1851670"/>
            <a:ext cx="5965765" cy="1631216"/>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例：某一般纳税人有一栋办公楼出租，月租金</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50</a:t>
            </a: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万元，该房屋占地</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3000</a:t>
            </a: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平方米，该地的城镇土地使用税税额标准为</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10</a:t>
            </a: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元每平方米每年。 </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2019</a:t>
            </a: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年</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2</a:t>
            </a: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月，纳税人转为小规模纳税人。该纳税人应如何申报</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2019</a:t>
            </a: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年上半年房产税、城镇土地使用税？</a:t>
            </a:r>
            <a:endPar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endParaRPr>
          </a:p>
        </p:txBody>
      </p:sp>
      <p:pic>
        <p:nvPicPr>
          <p:cNvPr id="17" name="图片 16" descr="纳税人学堂0714.jpg"/>
          <p:cNvPicPr>
            <a:picLocks noChangeAspect="1"/>
          </p:cNvPicPr>
          <p:nvPr/>
        </p:nvPicPr>
        <p:blipFill>
          <a:blip r:embed="rId1" cstate="print">
            <a:clrChange>
              <a:clrFrom>
                <a:srgbClr val="FFFFFF"/>
              </a:clrFrom>
              <a:clrTo>
                <a:srgbClr val="FFFFFF">
                  <a:alpha val="0"/>
                </a:srgbClr>
              </a:clrTo>
            </a:clrChange>
          </a:blip>
          <a:srcRect r="53628"/>
          <a:stretch>
            <a:fillRect/>
          </a:stretch>
        </p:blipFill>
        <p:spPr>
          <a:xfrm>
            <a:off x="459105" y="2186940"/>
            <a:ext cx="1381760" cy="1825625"/>
          </a:xfrm>
          <a:prstGeom prst="rect">
            <a:avLst/>
          </a:prstGeom>
        </p:spPr>
      </p:pic>
      <p:sp>
        <p:nvSpPr>
          <p:cNvPr id="20" name="TextBox 19"/>
          <p:cNvSpPr txBox="1"/>
          <p:nvPr/>
        </p:nvSpPr>
        <p:spPr>
          <a:xfrm>
            <a:off x="748030" y="213995"/>
            <a:ext cx="4952365" cy="46164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400" b="1" i="0" u="none" strike="noStrike" kern="1600" cap="none" spc="3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rPr>
              <a:t>成都税务纳税人学堂</a:t>
            </a:r>
            <a:endParaRPr kumimoji="0" lang="zh-CN" altLang="en-US" sz="2400" b="1" i="0" u="none" strike="noStrike" kern="1600" cap="none" spc="3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pic>
        <p:nvPicPr>
          <p:cNvPr id="3" name="图片 2" descr="2"/>
          <p:cNvPicPr>
            <a:picLocks noChangeAspect="1"/>
          </p:cNvPicPr>
          <p:nvPr/>
        </p:nvPicPr>
        <p:blipFill>
          <a:blip r:embed="rId2" cstate="print"/>
          <a:stretch>
            <a:fillRect/>
          </a:stretch>
        </p:blipFill>
        <p:spPr>
          <a:xfrm>
            <a:off x="54669" y="146133"/>
            <a:ext cx="693671" cy="529818"/>
          </a:xfrm>
          <a:prstGeom prst="rect">
            <a:avLst/>
          </a:prstGeom>
        </p:spPr>
      </p:pic>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本框 9"/>
          <p:cNvSpPr txBox="1"/>
          <p:nvPr/>
        </p:nvSpPr>
        <p:spPr>
          <a:xfrm>
            <a:off x="1840865" y="944245"/>
            <a:ext cx="1512570" cy="36830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1800" b="0" i="0" u="none" strike="noStrike" kern="1200" cap="none" spc="0" normalizeH="0" baseline="0" noProof="0">
                <a:ln>
                  <a:noFill/>
                </a:ln>
                <a:solidFill>
                  <a:prstClr val="white">
                    <a:lumMod val="95000"/>
                  </a:prstClr>
                </a:solidFill>
                <a:effectLst/>
                <a:uLnTx/>
                <a:uFillTx/>
                <a:latin typeface="华文琥珀" panose="02010800040101010101" charset="-122"/>
                <a:ea typeface="华文琥珀" panose="02010800040101010101" charset="-122"/>
                <a:cs typeface="Arial" panose="020B0604020202020204" pitchFamily="34" charset="0"/>
              </a:rPr>
              <a:t>【优惠内容】</a:t>
            </a:r>
            <a:endParaRPr kumimoji="0" lang="zh-CN" altLang="en-US" sz="1800" b="0" i="0" u="none" strike="noStrike" kern="1200" cap="none" spc="0" normalizeH="0" baseline="0" noProof="0">
              <a:ln>
                <a:noFill/>
              </a:ln>
              <a:solidFill>
                <a:prstClr val="white">
                  <a:lumMod val="95000"/>
                </a:prstClr>
              </a:solidFill>
              <a:effectLst/>
              <a:uLnTx/>
              <a:uFillTx/>
              <a:latin typeface="华文琥珀" panose="02010800040101010101" charset="-122"/>
              <a:ea typeface="华文琥珀" panose="02010800040101010101" charset="-122"/>
              <a:cs typeface="Arial" panose="020B0604020202020204" pitchFamily="34" charset="0"/>
            </a:endParaRPr>
          </a:p>
        </p:txBody>
      </p:sp>
      <p:pic>
        <p:nvPicPr>
          <p:cNvPr id="17" name="图片 16" descr="纳税人学堂0714.jpg"/>
          <p:cNvPicPr>
            <a:picLocks noChangeAspect="1"/>
          </p:cNvPicPr>
          <p:nvPr/>
        </p:nvPicPr>
        <p:blipFill>
          <a:blip r:embed="rId1" cstate="print">
            <a:clrChange>
              <a:clrFrom>
                <a:srgbClr val="FFFFFF"/>
              </a:clrFrom>
              <a:clrTo>
                <a:srgbClr val="FFFFFF">
                  <a:alpha val="0"/>
                </a:srgbClr>
              </a:clrTo>
            </a:clrChange>
          </a:blip>
          <a:srcRect r="53628"/>
          <a:stretch>
            <a:fillRect/>
          </a:stretch>
        </p:blipFill>
        <p:spPr>
          <a:xfrm>
            <a:off x="459105" y="2186940"/>
            <a:ext cx="1381760" cy="1825625"/>
          </a:xfrm>
          <a:prstGeom prst="rect">
            <a:avLst/>
          </a:prstGeom>
        </p:spPr>
      </p:pic>
      <p:sp>
        <p:nvSpPr>
          <p:cNvPr id="20" name="TextBox 19"/>
          <p:cNvSpPr txBox="1"/>
          <p:nvPr/>
        </p:nvSpPr>
        <p:spPr>
          <a:xfrm>
            <a:off x="748030" y="213995"/>
            <a:ext cx="4952365" cy="46164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400" b="1" i="0" u="none" strike="noStrike" kern="1600" cap="none" spc="3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rPr>
              <a:t>成都税务纳税人学堂</a:t>
            </a:r>
            <a:endParaRPr kumimoji="0" lang="zh-CN" altLang="en-US" sz="2400" b="1" i="0" u="none" strike="noStrike" kern="1600" cap="none" spc="3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pic>
        <p:nvPicPr>
          <p:cNvPr id="3" name="图片 2" descr="2"/>
          <p:cNvPicPr>
            <a:picLocks noChangeAspect="1"/>
          </p:cNvPicPr>
          <p:nvPr/>
        </p:nvPicPr>
        <p:blipFill>
          <a:blip r:embed="rId2" cstate="print"/>
          <a:stretch>
            <a:fillRect/>
          </a:stretch>
        </p:blipFill>
        <p:spPr>
          <a:xfrm>
            <a:off x="54669" y="146133"/>
            <a:ext cx="693671" cy="529818"/>
          </a:xfrm>
          <a:prstGeom prst="rect">
            <a:avLst/>
          </a:prstGeom>
        </p:spPr>
      </p:pic>
      <p:sp>
        <p:nvSpPr>
          <p:cNvPr id="9" name="文本框 8"/>
          <p:cNvSpPr txBox="1"/>
          <p:nvPr/>
        </p:nvSpPr>
        <p:spPr>
          <a:xfrm>
            <a:off x="1871747" y="1419622"/>
            <a:ext cx="6300653" cy="3170099"/>
          </a:xfrm>
          <a:prstGeom prst="rect">
            <a:avLst/>
          </a:prstGeom>
          <a:solidFill>
            <a:schemeClr val="bg1">
              <a:lumMod val="75000"/>
            </a:schemeClr>
          </a:solid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答：</a:t>
            </a:r>
            <a:r>
              <a:rPr kumimoji="0" lang="zh-CN"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该纳税人应</a:t>
            </a: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缴纳的税收情况如下：</a:t>
            </a:r>
            <a:endPar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endParaRPr>
          </a:p>
          <a:p>
            <a:pPr marL="342900" marR="0" lvl="0" indent="-342900" algn="l" defTabSz="914400" rtl="0" eaLnBrk="1" fontAlgn="base" latinLnBrk="0" hangingPunct="1">
              <a:lnSpc>
                <a:spcPct val="100000"/>
              </a:lnSpc>
              <a:spcBef>
                <a:spcPct val="0"/>
              </a:spcBef>
              <a:spcAft>
                <a:spcPct val="0"/>
              </a:spcAft>
              <a:buClrTx/>
              <a:buSzTx/>
              <a:buFont typeface="Wingdings" panose="05000000000000000000" pitchFamily="2" charset="2"/>
              <a:buChar char="Ø"/>
              <a:defRPr/>
            </a:pP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房产税的月应纳税额</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=50</a:t>
            </a:r>
            <a:r>
              <a:rPr kumimoji="0" lang="zh-CN" altLang="zh-CN" sz="20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12%=6</a:t>
            </a: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（万元）（该纳税人的房产按照房屋租金计征房产税）</a:t>
            </a:r>
            <a:endPar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endParaRPr>
          </a:p>
          <a:p>
            <a:pPr marL="342900" marR="0" lvl="0" indent="-342900" algn="l" defTabSz="914400" rtl="0" eaLnBrk="1" fontAlgn="base" latinLnBrk="0" hangingPunct="1">
              <a:lnSpc>
                <a:spcPct val="100000"/>
              </a:lnSpc>
              <a:spcBef>
                <a:spcPct val="0"/>
              </a:spcBef>
              <a:spcAft>
                <a:spcPct val="0"/>
              </a:spcAft>
              <a:buClrTx/>
              <a:buSzTx/>
              <a:buFont typeface="Wingdings" panose="05000000000000000000" pitchFamily="2" charset="2"/>
              <a:buChar char="Ø"/>
              <a:defRPr/>
            </a:pP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城镇土地使用税的月应纳税额</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=3000</a:t>
            </a:r>
            <a:r>
              <a:rPr kumimoji="0" lang="zh-CN" altLang="zh-CN" sz="20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10/12=2500</a:t>
            </a: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（元）</a:t>
            </a:r>
            <a:endPar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endParaRPr>
          </a:p>
          <a:p>
            <a:pPr marL="342900" marR="0" lvl="0" indent="-342900" algn="l" defTabSz="914400" rtl="0" eaLnBrk="1" fontAlgn="base" latinLnBrk="0" hangingPunct="1">
              <a:lnSpc>
                <a:spcPct val="100000"/>
              </a:lnSpc>
              <a:spcBef>
                <a:spcPct val="0"/>
              </a:spcBef>
              <a:spcAft>
                <a:spcPct val="0"/>
              </a:spcAft>
              <a:buClrTx/>
              <a:buSzTx/>
              <a:buFont typeface="Wingdings" panose="05000000000000000000" pitchFamily="2" charset="2"/>
              <a:buChar char="Ø"/>
              <a:defRPr/>
            </a:pP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该纳税人自</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3</a:t>
            </a: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月起按照</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50%</a:t>
            </a: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减征房产税、城镇土地使用税，月减免税额分别为</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3</a:t>
            </a: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万元、</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0.125</a:t>
            </a: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万元。</a:t>
            </a:r>
            <a:endPar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endParaRPr>
          </a:p>
          <a:p>
            <a:pPr marL="0" marR="0" lvl="0" indent="0" algn="l" defTabSz="914400" rtl="0" eaLnBrk="1" fontAlgn="base" latinLnBrk="0" hangingPunct="1">
              <a:lnSpc>
                <a:spcPct val="100000"/>
              </a:lnSpc>
              <a:spcBef>
                <a:spcPct val="0"/>
              </a:spcBef>
              <a:spcAft>
                <a:spcPct val="0"/>
              </a:spcAft>
              <a:buClrTx/>
              <a:buSzTx/>
              <a:buFontTx/>
              <a:buNone/>
              <a:defRPr/>
            </a:pP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      </a:t>
            </a: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实际应缴纳房产税</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=6</a:t>
            </a:r>
            <a:r>
              <a:rPr kumimoji="0" lang="zh-CN" altLang="zh-CN" sz="20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6- 3</a:t>
            </a:r>
            <a:r>
              <a:rPr kumimoji="0" lang="zh-CN" altLang="zh-CN" sz="20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4=24</a:t>
            </a: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（万元）</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      </a:t>
            </a:r>
            <a:endPar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endParaRPr>
          </a:p>
          <a:p>
            <a:pPr marL="0" marR="0" lvl="0" indent="0" algn="l" defTabSz="914400" rtl="0" eaLnBrk="1" fontAlgn="base" latinLnBrk="0" hangingPunct="1">
              <a:lnSpc>
                <a:spcPct val="100000"/>
              </a:lnSpc>
              <a:spcBef>
                <a:spcPct val="0"/>
              </a:spcBef>
              <a:spcAft>
                <a:spcPct val="0"/>
              </a:spcAft>
              <a:buClrTx/>
              <a:buSzTx/>
              <a:buFontTx/>
              <a:buNone/>
              <a:defRPr/>
            </a:pP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      </a:t>
            </a: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实际应缴纳城镇土地使用税</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=0.25</a:t>
            </a:r>
            <a:r>
              <a:rPr kumimoji="0" lang="zh-CN" altLang="zh-CN" sz="20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6-0.125</a:t>
            </a:r>
            <a:r>
              <a:rPr kumimoji="0" lang="zh-CN" altLang="zh-CN" sz="20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a:t>
            </a:r>
            <a:r>
              <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4=1</a:t>
            </a:r>
            <a:r>
              <a:rPr kumimoji="0"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rPr>
              <a:t>（万元）。</a:t>
            </a:r>
            <a:endParaRPr kumimoji="0"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sym typeface="+mn-ea"/>
            </a:endParaRPr>
          </a:p>
        </p:txBody>
      </p:sp>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本框 9"/>
          <p:cNvSpPr txBox="1"/>
          <p:nvPr/>
        </p:nvSpPr>
        <p:spPr>
          <a:xfrm>
            <a:off x="1840865" y="944245"/>
            <a:ext cx="1512570" cy="36830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1800" b="0" i="0" u="none" strike="noStrike" kern="1200" cap="none" spc="0" normalizeH="0" baseline="0" noProof="0">
                <a:ln>
                  <a:noFill/>
                </a:ln>
                <a:solidFill>
                  <a:prstClr val="white">
                    <a:lumMod val="95000"/>
                  </a:prstClr>
                </a:solidFill>
                <a:effectLst/>
                <a:uLnTx/>
                <a:uFillTx/>
                <a:latin typeface="华文琥珀" panose="02010800040101010101" charset="-122"/>
                <a:ea typeface="华文琥珀" panose="02010800040101010101" charset="-122"/>
                <a:cs typeface="Arial" panose="020B0604020202020204" pitchFamily="34" charset="0"/>
              </a:rPr>
              <a:t>【优惠内容】</a:t>
            </a:r>
            <a:endParaRPr kumimoji="0" lang="zh-CN" altLang="en-US" sz="1800" b="0" i="0" u="none" strike="noStrike" kern="1200" cap="none" spc="0" normalizeH="0" baseline="0" noProof="0">
              <a:ln>
                <a:noFill/>
              </a:ln>
              <a:solidFill>
                <a:prstClr val="white">
                  <a:lumMod val="95000"/>
                </a:prstClr>
              </a:solidFill>
              <a:effectLst/>
              <a:uLnTx/>
              <a:uFillTx/>
              <a:latin typeface="华文琥珀" panose="02010800040101010101" charset="-122"/>
              <a:ea typeface="华文琥珀" panose="02010800040101010101" charset="-122"/>
              <a:cs typeface="Arial" panose="020B0604020202020204" pitchFamily="34" charset="0"/>
            </a:endParaRPr>
          </a:p>
        </p:txBody>
      </p:sp>
      <p:sp>
        <p:nvSpPr>
          <p:cNvPr id="11" name="文本框 10"/>
          <p:cNvSpPr txBox="1"/>
          <p:nvPr/>
        </p:nvSpPr>
        <p:spPr>
          <a:xfrm>
            <a:off x="1870075" y="3040380"/>
            <a:ext cx="1454150" cy="36830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1800" b="0" i="0" u="none" strike="noStrike" kern="1200" cap="none" spc="0" normalizeH="0" baseline="0" noProof="0">
                <a:ln>
                  <a:noFill/>
                </a:ln>
                <a:solidFill>
                  <a:prstClr val="white">
                    <a:lumMod val="95000"/>
                  </a:prstClr>
                </a:solidFill>
                <a:effectLst/>
                <a:uLnTx/>
                <a:uFillTx/>
                <a:latin typeface="华文琥珀" panose="02010800040101010101" charset="-122"/>
                <a:ea typeface="华文琥珀" panose="02010800040101010101" charset="-122"/>
                <a:cs typeface="Arial" panose="020B0604020202020204" pitchFamily="34" charset="0"/>
                <a:sym typeface="+mn-ea"/>
              </a:rPr>
              <a:t>【享受条件】</a:t>
            </a:r>
            <a:endParaRPr kumimoji="0" lang="zh-CN" altLang="en-US" sz="1800" b="0" i="0" u="none" strike="noStrike" kern="1200" cap="none" spc="0" normalizeH="0" baseline="0" noProof="0">
              <a:ln>
                <a:noFill/>
              </a:ln>
              <a:solidFill>
                <a:prstClr val="white">
                  <a:lumMod val="95000"/>
                </a:prstClr>
              </a:solidFill>
              <a:effectLst/>
              <a:uLnTx/>
              <a:uFillTx/>
              <a:latin typeface="华文琥珀" panose="02010800040101010101" charset="-122"/>
              <a:ea typeface="华文琥珀" panose="02010800040101010101" charset="-122"/>
              <a:cs typeface="Arial" panose="020B0604020202020204" pitchFamily="34" charset="0"/>
              <a:sym typeface="+mn-ea"/>
            </a:endParaRPr>
          </a:p>
        </p:txBody>
      </p:sp>
      <p:pic>
        <p:nvPicPr>
          <p:cNvPr id="17" name="图片 16" descr="纳税人学堂0714.jpg"/>
          <p:cNvPicPr>
            <a:picLocks noChangeAspect="1"/>
          </p:cNvPicPr>
          <p:nvPr/>
        </p:nvPicPr>
        <p:blipFill>
          <a:blip r:embed="rId1" cstate="print">
            <a:clrChange>
              <a:clrFrom>
                <a:srgbClr val="FFFFFF"/>
              </a:clrFrom>
              <a:clrTo>
                <a:srgbClr val="FFFFFF">
                  <a:alpha val="0"/>
                </a:srgbClr>
              </a:clrTo>
            </a:clrChange>
          </a:blip>
          <a:srcRect r="53628"/>
          <a:stretch>
            <a:fillRect/>
          </a:stretch>
        </p:blipFill>
        <p:spPr>
          <a:xfrm>
            <a:off x="115570" y="2071370"/>
            <a:ext cx="1381760" cy="1825625"/>
          </a:xfrm>
          <a:prstGeom prst="rect">
            <a:avLst/>
          </a:prstGeom>
        </p:spPr>
      </p:pic>
      <p:sp>
        <p:nvSpPr>
          <p:cNvPr id="20" name="TextBox 19"/>
          <p:cNvSpPr txBox="1"/>
          <p:nvPr/>
        </p:nvSpPr>
        <p:spPr>
          <a:xfrm>
            <a:off x="748030" y="213995"/>
            <a:ext cx="4952365" cy="46164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400" b="1" i="0" u="none" strike="noStrike" kern="1600" cap="none" spc="3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rPr>
              <a:t>成都税务纳税人学堂</a:t>
            </a:r>
            <a:endParaRPr kumimoji="0" lang="zh-CN" altLang="en-US" sz="2400" b="1" i="0" u="none" strike="noStrike" kern="1600" cap="none" spc="3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pic>
        <p:nvPicPr>
          <p:cNvPr id="3" name="图片 2" descr="2"/>
          <p:cNvPicPr>
            <a:picLocks noChangeAspect="1"/>
          </p:cNvPicPr>
          <p:nvPr/>
        </p:nvPicPr>
        <p:blipFill>
          <a:blip r:embed="rId2" cstate="print"/>
          <a:stretch>
            <a:fillRect/>
          </a:stretch>
        </p:blipFill>
        <p:spPr>
          <a:xfrm>
            <a:off x="54669" y="146133"/>
            <a:ext cx="693671" cy="529818"/>
          </a:xfrm>
          <a:prstGeom prst="rect">
            <a:avLst/>
          </a:prstGeom>
        </p:spPr>
      </p:pic>
      <p:pic>
        <p:nvPicPr>
          <p:cNvPr id="2" name="图片 1"/>
          <p:cNvPicPr>
            <a:picLocks noChangeAspect="1"/>
          </p:cNvPicPr>
          <p:nvPr/>
        </p:nvPicPr>
        <p:blipFill>
          <a:blip r:embed="rId3"/>
          <a:stretch>
            <a:fillRect/>
          </a:stretch>
        </p:blipFill>
        <p:spPr>
          <a:xfrm>
            <a:off x="1619672" y="1059582"/>
            <a:ext cx="7056784" cy="3788740"/>
          </a:xfrm>
          <a:prstGeom prst="rect">
            <a:avLst/>
          </a:prstGeom>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6"/>
          <p:cNvSpPr/>
          <p:nvPr/>
        </p:nvSpPr>
        <p:spPr bwMode="auto">
          <a:xfrm flipH="1">
            <a:off x="6153383" y="4159889"/>
            <a:ext cx="670226" cy="144190"/>
          </a:xfrm>
          <a:custGeom>
            <a:avLst/>
            <a:gdLst>
              <a:gd name="T0" fmla="*/ 20 w 23"/>
              <a:gd name="T1" fmla="*/ 0 h 5"/>
              <a:gd name="T2" fmla="*/ 3 w 23"/>
              <a:gd name="T3" fmla="*/ 0 h 5"/>
              <a:gd name="T4" fmla="*/ 0 w 23"/>
              <a:gd name="T5" fmla="*/ 2 h 5"/>
              <a:gd name="T6" fmla="*/ 3 w 23"/>
              <a:gd name="T7" fmla="*/ 5 h 5"/>
              <a:gd name="T8" fmla="*/ 20 w 23"/>
              <a:gd name="T9" fmla="*/ 5 h 5"/>
              <a:gd name="T10" fmla="*/ 23 w 23"/>
              <a:gd name="T11" fmla="*/ 2 h 5"/>
              <a:gd name="T12" fmla="*/ 20 w 2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3" h="5">
                <a:moveTo>
                  <a:pt x="20" y="0"/>
                </a:moveTo>
                <a:cubicBezTo>
                  <a:pt x="3" y="0"/>
                  <a:pt x="3" y="0"/>
                  <a:pt x="3" y="0"/>
                </a:cubicBezTo>
                <a:cubicBezTo>
                  <a:pt x="1" y="0"/>
                  <a:pt x="0" y="1"/>
                  <a:pt x="0" y="2"/>
                </a:cubicBezTo>
                <a:cubicBezTo>
                  <a:pt x="0" y="4"/>
                  <a:pt x="1" y="5"/>
                  <a:pt x="3" y="5"/>
                </a:cubicBezTo>
                <a:cubicBezTo>
                  <a:pt x="20" y="5"/>
                  <a:pt x="20" y="5"/>
                  <a:pt x="20" y="5"/>
                </a:cubicBezTo>
                <a:cubicBezTo>
                  <a:pt x="22" y="5"/>
                  <a:pt x="23" y="4"/>
                  <a:pt x="23" y="2"/>
                </a:cubicBezTo>
                <a:cubicBezTo>
                  <a:pt x="23" y="1"/>
                  <a:pt x="22" y="0"/>
                  <a:pt x="20"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1" name="Freeform 24"/>
          <p:cNvSpPr/>
          <p:nvPr/>
        </p:nvSpPr>
        <p:spPr>
          <a:xfrm flipH="1">
            <a:off x="5977713" y="3862085"/>
            <a:ext cx="1021563" cy="297804"/>
          </a:xfrm>
          <a:custGeom>
            <a:avLst/>
            <a:gdLst>
              <a:gd name="connsiteX0" fmla="*/ 0 w 2645228"/>
              <a:gd name="connsiteY0" fmla="*/ 0 h 496975"/>
              <a:gd name="connsiteX1" fmla="*/ 2645228 w 2645228"/>
              <a:gd name="connsiteY1" fmla="*/ 0 h 496975"/>
              <a:gd name="connsiteX2" fmla="*/ 2645228 w 2645228"/>
              <a:gd name="connsiteY2" fmla="*/ 56095 h 496975"/>
              <a:gd name="connsiteX3" fmla="*/ 2204348 w 2645228"/>
              <a:gd name="connsiteY3" fmla="*/ 496975 h 496975"/>
              <a:gd name="connsiteX4" fmla="*/ 440880 w 2645228"/>
              <a:gd name="connsiteY4" fmla="*/ 496975 h 496975"/>
              <a:gd name="connsiteX5" fmla="*/ 0 w 2645228"/>
              <a:gd name="connsiteY5" fmla="*/ 56095 h 496975"/>
              <a:gd name="connsiteX6" fmla="*/ 0 w 2645228"/>
              <a:gd name="connsiteY6" fmla="*/ 0 h 496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5228" h="496975">
                <a:moveTo>
                  <a:pt x="0" y="0"/>
                </a:moveTo>
                <a:lnTo>
                  <a:pt x="2645228" y="0"/>
                </a:lnTo>
                <a:lnTo>
                  <a:pt x="2645228" y="56095"/>
                </a:lnTo>
                <a:cubicBezTo>
                  <a:pt x="2645228" y="299586"/>
                  <a:pt x="2447839" y="496975"/>
                  <a:pt x="2204348" y="496975"/>
                </a:cubicBezTo>
                <a:lnTo>
                  <a:pt x="440880" y="496975"/>
                </a:lnTo>
                <a:cubicBezTo>
                  <a:pt x="197389" y="496975"/>
                  <a:pt x="0" y="299586"/>
                  <a:pt x="0" y="56095"/>
                </a:cubicBezTo>
                <a:lnTo>
                  <a:pt x="0" y="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white"/>
              </a:solidFill>
              <a:effectLst/>
              <a:uLnTx/>
              <a:uFillTx/>
              <a:latin typeface="Century Schoolbook" panose="02040604050505020304"/>
              <a:ea typeface="+mn-ea"/>
              <a:cs typeface="+mn-cs"/>
            </a:endParaRPr>
          </a:p>
        </p:txBody>
      </p:sp>
      <p:sp>
        <p:nvSpPr>
          <p:cNvPr id="12" name="Freeform 25"/>
          <p:cNvSpPr/>
          <p:nvPr/>
        </p:nvSpPr>
        <p:spPr>
          <a:xfrm flipH="1">
            <a:off x="6260643" y="4364187"/>
            <a:ext cx="455706" cy="97281"/>
          </a:xfrm>
          <a:custGeom>
            <a:avLst/>
            <a:gdLst>
              <a:gd name="connsiteX0" fmla="*/ 0 w 694404"/>
              <a:gd name="connsiteY0" fmla="*/ 0 h 288475"/>
              <a:gd name="connsiteX1" fmla="*/ 694404 w 694404"/>
              <a:gd name="connsiteY1" fmla="*/ 0 h 288475"/>
              <a:gd name="connsiteX2" fmla="*/ 693800 w 694404"/>
              <a:gd name="connsiteY2" fmla="*/ 5989 h 288475"/>
              <a:gd name="connsiteX3" fmla="*/ 347202 w 694404"/>
              <a:gd name="connsiteY3" fmla="*/ 288475 h 288475"/>
              <a:gd name="connsiteX4" fmla="*/ 604 w 694404"/>
              <a:gd name="connsiteY4" fmla="*/ 5989 h 288475"/>
              <a:gd name="connsiteX5" fmla="*/ 0 w 694404"/>
              <a:gd name="connsiteY5" fmla="*/ 0 h 28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404" h="288475">
                <a:moveTo>
                  <a:pt x="0" y="0"/>
                </a:moveTo>
                <a:lnTo>
                  <a:pt x="694404" y="0"/>
                </a:lnTo>
                <a:lnTo>
                  <a:pt x="693800" y="5989"/>
                </a:lnTo>
                <a:cubicBezTo>
                  <a:pt x="660811" y="167204"/>
                  <a:pt x="518169" y="288475"/>
                  <a:pt x="347202" y="288475"/>
                </a:cubicBezTo>
                <a:cubicBezTo>
                  <a:pt x="176235" y="288475"/>
                  <a:pt x="33593" y="167204"/>
                  <a:pt x="604" y="5989"/>
                </a:cubicBezTo>
                <a:lnTo>
                  <a:pt x="0" y="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white"/>
              </a:solidFill>
              <a:effectLst/>
              <a:uLnTx/>
              <a:uFillTx/>
              <a:latin typeface="Century Schoolbook" panose="02040604050505020304"/>
              <a:ea typeface="+mn-ea"/>
              <a:cs typeface="+mn-cs"/>
            </a:endParaRPr>
          </a:p>
        </p:txBody>
      </p:sp>
      <p:sp>
        <p:nvSpPr>
          <p:cNvPr id="13" name="Freeform 5"/>
          <p:cNvSpPr/>
          <p:nvPr/>
        </p:nvSpPr>
        <p:spPr bwMode="auto">
          <a:xfrm>
            <a:off x="6406517" y="3286673"/>
            <a:ext cx="133315" cy="393995"/>
          </a:xfrm>
          <a:custGeom>
            <a:avLst/>
            <a:gdLst>
              <a:gd name="T0" fmla="*/ 77 w 112"/>
              <a:gd name="T1" fmla="*/ 270 h 331"/>
              <a:gd name="T2" fmla="*/ 44 w 112"/>
              <a:gd name="T3" fmla="*/ 331 h 331"/>
              <a:gd name="T4" fmla="*/ 15 w 112"/>
              <a:gd name="T5" fmla="*/ 328 h 331"/>
              <a:gd name="T6" fmla="*/ 0 w 112"/>
              <a:gd name="T7" fmla="*/ 261 h 331"/>
              <a:gd name="T8" fmla="*/ 35 w 112"/>
              <a:gd name="T9" fmla="*/ 0 h 331"/>
              <a:gd name="T10" fmla="*/ 112 w 112"/>
              <a:gd name="T11" fmla="*/ 11 h 331"/>
              <a:gd name="T12" fmla="*/ 77 w 112"/>
              <a:gd name="T13" fmla="*/ 270 h 331"/>
            </a:gdLst>
            <a:ahLst/>
            <a:cxnLst>
              <a:cxn ang="0">
                <a:pos x="T0" y="T1"/>
              </a:cxn>
              <a:cxn ang="0">
                <a:pos x="T2" y="T3"/>
              </a:cxn>
              <a:cxn ang="0">
                <a:pos x="T4" y="T5"/>
              </a:cxn>
              <a:cxn ang="0">
                <a:pos x="T6" y="T7"/>
              </a:cxn>
              <a:cxn ang="0">
                <a:pos x="T8" y="T9"/>
              </a:cxn>
              <a:cxn ang="0">
                <a:pos x="T10" y="T11"/>
              </a:cxn>
              <a:cxn ang="0">
                <a:pos x="T12" y="T13"/>
              </a:cxn>
            </a:cxnLst>
            <a:rect l="0" t="0" r="r" b="b"/>
            <a:pathLst>
              <a:path w="112" h="331">
                <a:moveTo>
                  <a:pt x="77" y="270"/>
                </a:moveTo>
                <a:lnTo>
                  <a:pt x="44" y="331"/>
                </a:lnTo>
                <a:lnTo>
                  <a:pt x="15" y="328"/>
                </a:lnTo>
                <a:lnTo>
                  <a:pt x="0" y="261"/>
                </a:lnTo>
                <a:lnTo>
                  <a:pt x="35" y="0"/>
                </a:lnTo>
                <a:lnTo>
                  <a:pt x="112" y="11"/>
                </a:lnTo>
                <a:lnTo>
                  <a:pt x="77" y="27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4" name="Freeform 6"/>
          <p:cNvSpPr/>
          <p:nvPr/>
        </p:nvSpPr>
        <p:spPr bwMode="auto">
          <a:xfrm>
            <a:off x="6444606" y="3216444"/>
            <a:ext cx="104748" cy="121412"/>
          </a:xfrm>
          <a:custGeom>
            <a:avLst/>
            <a:gdLst>
              <a:gd name="T0" fmla="*/ 58 w 64"/>
              <a:gd name="T1" fmla="*/ 48 h 74"/>
              <a:gd name="T2" fmla="*/ 27 w 64"/>
              <a:gd name="T3" fmla="*/ 72 h 74"/>
              <a:gd name="T4" fmla="*/ 26 w 64"/>
              <a:gd name="T5" fmla="*/ 72 h 74"/>
              <a:gd name="T6" fmla="*/ 2 w 64"/>
              <a:gd name="T7" fmla="*/ 41 h 74"/>
              <a:gd name="T8" fmla="*/ 6 w 64"/>
              <a:gd name="T9" fmla="*/ 15 h 74"/>
              <a:gd name="T10" fmla="*/ 35 w 64"/>
              <a:gd name="T11" fmla="*/ 7 h 74"/>
              <a:gd name="T12" fmla="*/ 36 w 64"/>
              <a:gd name="T13" fmla="*/ 7 h 74"/>
              <a:gd name="T14" fmla="*/ 62 w 64"/>
              <a:gd name="T15" fmla="*/ 22 h 74"/>
              <a:gd name="T16" fmla="*/ 58 w 64"/>
              <a:gd name="T17"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4">
                <a:moveTo>
                  <a:pt x="58" y="48"/>
                </a:moveTo>
                <a:cubicBezTo>
                  <a:pt x="56" y="63"/>
                  <a:pt x="42" y="74"/>
                  <a:pt x="27" y="72"/>
                </a:cubicBezTo>
                <a:cubicBezTo>
                  <a:pt x="26" y="72"/>
                  <a:pt x="26" y="72"/>
                  <a:pt x="26" y="72"/>
                </a:cubicBezTo>
                <a:cubicBezTo>
                  <a:pt x="11" y="70"/>
                  <a:pt x="0" y="56"/>
                  <a:pt x="2" y="41"/>
                </a:cubicBezTo>
                <a:cubicBezTo>
                  <a:pt x="6" y="15"/>
                  <a:pt x="6" y="15"/>
                  <a:pt x="6" y="15"/>
                </a:cubicBezTo>
                <a:cubicBezTo>
                  <a:pt x="8" y="0"/>
                  <a:pt x="20" y="5"/>
                  <a:pt x="35" y="7"/>
                </a:cubicBezTo>
                <a:cubicBezTo>
                  <a:pt x="36" y="7"/>
                  <a:pt x="36" y="7"/>
                  <a:pt x="36" y="7"/>
                </a:cubicBezTo>
                <a:cubicBezTo>
                  <a:pt x="51" y="9"/>
                  <a:pt x="64" y="7"/>
                  <a:pt x="62" y="22"/>
                </a:cubicBezTo>
                <a:lnTo>
                  <a:pt x="58" y="4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5" name="Freeform 7"/>
          <p:cNvSpPr/>
          <p:nvPr/>
        </p:nvSpPr>
        <p:spPr bwMode="auto">
          <a:xfrm>
            <a:off x="6432704" y="3260485"/>
            <a:ext cx="114270" cy="110700"/>
          </a:xfrm>
          <a:custGeom>
            <a:avLst/>
            <a:gdLst>
              <a:gd name="T0" fmla="*/ 85 w 96"/>
              <a:gd name="T1" fmla="*/ 93 h 93"/>
              <a:gd name="T2" fmla="*/ 0 w 96"/>
              <a:gd name="T3" fmla="*/ 81 h 93"/>
              <a:gd name="T4" fmla="*/ 11 w 96"/>
              <a:gd name="T5" fmla="*/ 0 h 93"/>
              <a:gd name="T6" fmla="*/ 96 w 96"/>
              <a:gd name="T7" fmla="*/ 12 h 93"/>
              <a:gd name="T8" fmla="*/ 85 w 96"/>
              <a:gd name="T9" fmla="*/ 93 h 93"/>
            </a:gdLst>
            <a:ahLst/>
            <a:cxnLst>
              <a:cxn ang="0">
                <a:pos x="T0" y="T1"/>
              </a:cxn>
              <a:cxn ang="0">
                <a:pos x="T2" y="T3"/>
              </a:cxn>
              <a:cxn ang="0">
                <a:pos x="T4" y="T5"/>
              </a:cxn>
              <a:cxn ang="0">
                <a:pos x="T6" y="T7"/>
              </a:cxn>
              <a:cxn ang="0">
                <a:pos x="T8" y="T9"/>
              </a:cxn>
            </a:cxnLst>
            <a:rect l="0" t="0" r="r" b="b"/>
            <a:pathLst>
              <a:path w="96" h="93">
                <a:moveTo>
                  <a:pt x="85" y="93"/>
                </a:moveTo>
                <a:lnTo>
                  <a:pt x="0" y="81"/>
                </a:lnTo>
                <a:lnTo>
                  <a:pt x="11" y="0"/>
                </a:lnTo>
                <a:lnTo>
                  <a:pt x="96" y="12"/>
                </a:lnTo>
                <a:lnTo>
                  <a:pt x="85" y="9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6" name="Freeform 8"/>
          <p:cNvSpPr/>
          <p:nvPr/>
        </p:nvSpPr>
        <p:spPr bwMode="auto">
          <a:xfrm>
            <a:off x="6424371" y="3666383"/>
            <a:ext cx="34520" cy="57135"/>
          </a:xfrm>
          <a:custGeom>
            <a:avLst/>
            <a:gdLst>
              <a:gd name="T0" fmla="*/ 0 w 21"/>
              <a:gd name="T1" fmla="*/ 5 h 35"/>
              <a:gd name="T2" fmla="*/ 5 w 21"/>
              <a:gd name="T3" fmla="*/ 26 h 35"/>
              <a:gd name="T4" fmla="*/ 21 w 21"/>
              <a:gd name="T5" fmla="*/ 9 h 35"/>
              <a:gd name="T6" fmla="*/ 0 w 21"/>
              <a:gd name="T7" fmla="*/ 5 h 35"/>
            </a:gdLst>
            <a:ahLst/>
            <a:cxnLst>
              <a:cxn ang="0">
                <a:pos x="T0" y="T1"/>
              </a:cxn>
              <a:cxn ang="0">
                <a:pos x="T2" y="T3"/>
              </a:cxn>
              <a:cxn ang="0">
                <a:pos x="T4" y="T5"/>
              </a:cxn>
              <a:cxn ang="0">
                <a:pos x="T6" y="T7"/>
              </a:cxn>
            </a:cxnLst>
            <a:rect l="0" t="0" r="r" b="b"/>
            <a:pathLst>
              <a:path w="21" h="35">
                <a:moveTo>
                  <a:pt x="0" y="5"/>
                </a:moveTo>
                <a:cubicBezTo>
                  <a:pt x="0" y="5"/>
                  <a:pt x="3" y="22"/>
                  <a:pt x="5" y="26"/>
                </a:cubicBezTo>
                <a:cubicBezTo>
                  <a:pt x="6" y="31"/>
                  <a:pt x="9" y="35"/>
                  <a:pt x="21" y="9"/>
                </a:cubicBezTo>
                <a:cubicBezTo>
                  <a:pt x="21" y="9"/>
                  <a:pt x="13" y="0"/>
                  <a:pt x="0" y="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7" name="Freeform 9"/>
          <p:cNvSpPr/>
          <p:nvPr/>
        </p:nvSpPr>
        <p:spPr bwMode="auto">
          <a:xfrm>
            <a:off x="6544594" y="3285482"/>
            <a:ext cx="132125" cy="393995"/>
          </a:xfrm>
          <a:custGeom>
            <a:avLst/>
            <a:gdLst>
              <a:gd name="T0" fmla="*/ 75 w 111"/>
              <a:gd name="T1" fmla="*/ 269 h 331"/>
              <a:gd name="T2" fmla="*/ 44 w 111"/>
              <a:gd name="T3" fmla="*/ 331 h 331"/>
              <a:gd name="T4" fmla="*/ 15 w 111"/>
              <a:gd name="T5" fmla="*/ 326 h 331"/>
              <a:gd name="T6" fmla="*/ 0 w 111"/>
              <a:gd name="T7" fmla="*/ 259 h 331"/>
              <a:gd name="T8" fmla="*/ 34 w 111"/>
              <a:gd name="T9" fmla="*/ 0 h 331"/>
              <a:gd name="T10" fmla="*/ 111 w 111"/>
              <a:gd name="T11" fmla="*/ 9 h 331"/>
              <a:gd name="T12" fmla="*/ 75 w 111"/>
              <a:gd name="T13" fmla="*/ 269 h 331"/>
            </a:gdLst>
            <a:ahLst/>
            <a:cxnLst>
              <a:cxn ang="0">
                <a:pos x="T0" y="T1"/>
              </a:cxn>
              <a:cxn ang="0">
                <a:pos x="T2" y="T3"/>
              </a:cxn>
              <a:cxn ang="0">
                <a:pos x="T4" y="T5"/>
              </a:cxn>
              <a:cxn ang="0">
                <a:pos x="T6" y="T7"/>
              </a:cxn>
              <a:cxn ang="0">
                <a:pos x="T8" y="T9"/>
              </a:cxn>
              <a:cxn ang="0">
                <a:pos x="T10" y="T11"/>
              </a:cxn>
              <a:cxn ang="0">
                <a:pos x="T12" y="T13"/>
              </a:cxn>
            </a:cxnLst>
            <a:rect l="0" t="0" r="r" b="b"/>
            <a:pathLst>
              <a:path w="111" h="331">
                <a:moveTo>
                  <a:pt x="75" y="269"/>
                </a:moveTo>
                <a:lnTo>
                  <a:pt x="44" y="331"/>
                </a:lnTo>
                <a:lnTo>
                  <a:pt x="15" y="326"/>
                </a:lnTo>
                <a:lnTo>
                  <a:pt x="0" y="259"/>
                </a:lnTo>
                <a:lnTo>
                  <a:pt x="34" y="0"/>
                </a:lnTo>
                <a:lnTo>
                  <a:pt x="111" y="9"/>
                </a:lnTo>
                <a:lnTo>
                  <a:pt x="75" y="26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8" name="Freeform 10"/>
          <p:cNvSpPr/>
          <p:nvPr/>
        </p:nvSpPr>
        <p:spPr bwMode="auto">
          <a:xfrm>
            <a:off x="6581493" y="3212873"/>
            <a:ext cx="104748" cy="121412"/>
          </a:xfrm>
          <a:custGeom>
            <a:avLst/>
            <a:gdLst>
              <a:gd name="T0" fmla="*/ 58 w 64"/>
              <a:gd name="T1" fmla="*/ 48 h 74"/>
              <a:gd name="T2" fmla="*/ 27 w 64"/>
              <a:gd name="T3" fmla="*/ 72 h 74"/>
              <a:gd name="T4" fmla="*/ 26 w 64"/>
              <a:gd name="T5" fmla="*/ 72 h 74"/>
              <a:gd name="T6" fmla="*/ 2 w 64"/>
              <a:gd name="T7" fmla="*/ 41 h 74"/>
              <a:gd name="T8" fmla="*/ 6 w 64"/>
              <a:gd name="T9" fmla="*/ 15 h 74"/>
              <a:gd name="T10" fmla="*/ 35 w 64"/>
              <a:gd name="T11" fmla="*/ 7 h 74"/>
              <a:gd name="T12" fmla="*/ 36 w 64"/>
              <a:gd name="T13" fmla="*/ 7 h 74"/>
              <a:gd name="T14" fmla="*/ 61 w 64"/>
              <a:gd name="T15" fmla="*/ 23 h 74"/>
              <a:gd name="T16" fmla="*/ 58 w 64"/>
              <a:gd name="T17"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4">
                <a:moveTo>
                  <a:pt x="58" y="48"/>
                </a:moveTo>
                <a:cubicBezTo>
                  <a:pt x="56" y="64"/>
                  <a:pt x="42" y="74"/>
                  <a:pt x="27" y="72"/>
                </a:cubicBezTo>
                <a:cubicBezTo>
                  <a:pt x="26" y="72"/>
                  <a:pt x="26" y="72"/>
                  <a:pt x="26" y="72"/>
                </a:cubicBezTo>
                <a:cubicBezTo>
                  <a:pt x="11" y="70"/>
                  <a:pt x="0" y="56"/>
                  <a:pt x="2" y="41"/>
                </a:cubicBezTo>
                <a:cubicBezTo>
                  <a:pt x="6" y="15"/>
                  <a:pt x="6" y="15"/>
                  <a:pt x="6" y="15"/>
                </a:cubicBezTo>
                <a:cubicBezTo>
                  <a:pt x="8" y="0"/>
                  <a:pt x="20" y="5"/>
                  <a:pt x="35" y="7"/>
                </a:cubicBezTo>
                <a:cubicBezTo>
                  <a:pt x="36" y="7"/>
                  <a:pt x="36" y="7"/>
                  <a:pt x="36" y="7"/>
                </a:cubicBezTo>
                <a:cubicBezTo>
                  <a:pt x="51" y="9"/>
                  <a:pt x="64" y="7"/>
                  <a:pt x="61" y="23"/>
                </a:cubicBezTo>
                <a:lnTo>
                  <a:pt x="58" y="4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9" name="Freeform 11"/>
          <p:cNvSpPr/>
          <p:nvPr/>
        </p:nvSpPr>
        <p:spPr bwMode="auto">
          <a:xfrm>
            <a:off x="6570780" y="3259295"/>
            <a:ext cx="114270" cy="109509"/>
          </a:xfrm>
          <a:custGeom>
            <a:avLst/>
            <a:gdLst>
              <a:gd name="T0" fmla="*/ 85 w 96"/>
              <a:gd name="T1" fmla="*/ 92 h 92"/>
              <a:gd name="T2" fmla="*/ 0 w 96"/>
              <a:gd name="T3" fmla="*/ 81 h 92"/>
              <a:gd name="T4" fmla="*/ 11 w 96"/>
              <a:gd name="T5" fmla="*/ 0 h 92"/>
              <a:gd name="T6" fmla="*/ 96 w 96"/>
              <a:gd name="T7" fmla="*/ 11 h 92"/>
              <a:gd name="T8" fmla="*/ 85 w 96"/>
              <a:gd name="T9" fmla="*/ 92 h 92"/>
            </a:gdLst>
            <a:ahLst/>
            <a:cxnLst>
              <a:cxn ang="0">
                <a:pos x="T0" y="T1"/>
              </a:cxn>
              <a:cxn ang="0">
                <a:pos x="T2" y="T3"/>
              </a:cxn>
              <a:cxn ang="0">
                <a:pos x="T4" y="T5"/>
              </a:cxn>
              <a:cxn ang="0">
                <a:pos x="T6" y="T7"/>
              </a:cxn>
              <a:cxn ang="0">
                <a:pos x="T8" y="T9"/>
              </a:cxn>
            </a:cxnLst>
            <a:rect l="0" t="0" r="r" b="b"/>
            <a:pathLst>
              <a:path w="96" h="92">
                <a:moveTo>
                  <a:pt x="85" y="92"/>
                </a:moveTo>
                <a:lnTo>
                  <a:pt x="0" y="81"/>
                </a:lnTo>
                <a:lnTo>
                  <a:pt x="11" y="0"/>
                </a:lnTo>
                <a:lnTo>
                  <a:pt x="96" y="11"/>
                </a:lnTo>
                <a:lnTo>
                  <a:pt x="85" y="92"/>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0" name="Freeform 12"/>
          <p:cNvSpPr/>
          <p:nvPr/>
        </p:nvSpPr>
        <p:spPr bwMode="auto">
          <a:xfrm>
            <a:off x="6562448" y="3662812"/>
            <a:ext cx="34520" cy="57135"/>
          </a:xfrm>
          <a:custGeom>
            <a:avLst/>
            <a:gdLst>
              <a:gd name="T0" fmla="*/ 0 w 21"/>
              <a:gd name="T1" fmla="*/ 6 h 35"/>
              <a:gd name="T2" fmla="*/ 5 w 21"/>
              <a:gd name="T3" fmla="*/ 27 h 35"/>
              <a:gd name="T4" fmla="*/ 21 w 21"/>
              <a:gd name="T5" fmla="*/ 10 h 35"/>
              <a:gd name="T6" fmla="*/ 0 w 21"/>
              <a:gd name="T7" fmla="*/ 6 h 35"/>
            </a:gdLst>
            <a:ahLst/>
            <a:cxnLst>
              <a:cxn ang="0">
                <a:pos x="T0" y="T1"/>
              </a:cxn>
              <a:cxn ang="0">
                <a:pos x="T2" y="T3"/>
              </a:cxn>
              <a:cxn ang="0">
                <a:pos x="T4" y="T5"/>
              </a:cxn>
              <a:cxn ang="0">
                <a:pos x="T6" y="T7"/>
              </a:cxn>
            </a:cxnLst>
            <a:rect l="0" t="0" r="r" b="b"/>
            <a:pathLst>
              <a:path w="21" h="35">
                <a:moveTo>
                  <a:pt x="0" y="6"/>
                </a:moveTo>
                <a:cubicBezTo>
                  <a:pt x="0" y="6"/>
                  <a:pt x="3" y="22"/>
                  <a:pt x="5" y="27"/>
                </a:cubicBezTo>
                <a:cubicBezTo>
                  <a:pt x="6" y="31"/>
                  <a:pt x="9" y="35"/>
                  <a:pt x="21" y="10"/>
                </a:cubicBezTo>
                <a:cubicBezTo>
                  <a:pt x="21" y="10"/>
                  <a:pt x="13" y="0"/>
                  <a:pt x="0" y="6"/>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1" name="Freeform 13"/>
          <p:cNvSpPr/>
          <p:nvPr/>
        </p:nvSpPr>
        <p:spPr bwMode="auto">
          <a:xfrm>
            <a:off x="6664816" y="3287862"/>
            <a:ext cx="30948" cy="199973"/>
          </a:xfrm>
          <a:custGeom>
            <a:avLst/>
            <a:gdLst>
              <a:gd name="T0" fmla="*/ 4 w 19"/>
              <a:gd name="T1" fmla="*/ 0 h 122"/>
              <a:gd name="T2" fmla="*/ 19 w 19"/>
              <a:gd name="T3" fmla="*/ 16 h 122"/>
              <a:gd name="T4" fmla="*/ 7 w 19"/>
              <a:gd name="T5" fmla="*/ 115 h 122"/>
              <a:gd name="T6" fmla="*/ 0 w 19"/>
              <a:gd name="T7" fmla="*/ 121 h 122"/>
              <a:gd name="T8" fmla="*/ 10 w 19"/>
              <a:gd name="T9" fmla="*/ 43 h 122"/>
              <a:gd name="T10" fmla="*/ 5 w 19"/>
              <a:gd name="T11" fmla="*/ 34 h 122"/>
              <a:gd name="T12" fmla="*/ 4 w 19"/>
              <a:gd name="T13" fmla="*/ 0 h 122"/>
            </a:gdLst>
            <a:ahLst/>
            <a:cxnLst>
              <a:cxn ang="0">
                <a:pos x="T0" y="T1"/>
              </a:cxn>
              <a:cxn ang="0">
                <a:pos x="T2" y="T3"/>
              </a:cxn>
              <a:cxn ang="0">
                <a:pos x="T4" y="T5"/>
              </a:cxn>
              <a:cxn ang="0">
                <a:pos x="T6" y="T7"/>
              </a:cxn>
              <a:cxn ang="0">
                <a:pos x="T8" y="T9"/>
              </a:cxn>
              <a:cxn ang="0">
                <a:pos x="T10" y="T11"/>
              </a:cxn>
              <a:cxn ang="0">
                <a:pos x="T12" y="T13"/>
              </a:cxn>
            </a:cxnLst>
            <a:rect l="0" t="0" r="r" b="b"/>
            <a:pathLst>
              <a:path w="19" h="122">
                <a:moveTo>
                  <a:pt x="4" y="0"/>
                </a:moveTo>
                <a:cubicBezTo>
                  <a:pt x="4" y="0"/>
                  <a:pt x="18" y="10"/>
                  <a:pt x="19" y="16"/>
                </a:cubicBezTo>
                <a:cubicBezTo>
                  <a:pt x="19" y="21"/>
                  <a:pt x="7" y="115"/>
                  <a:pt x="7" y="115"/>
                </a:cubicBezTo>
                <a:cubicBezTo>
                  <a:pt x="7" y="115"/>
                  <a:pt x="8" y="122"/>
                  <a:pt x="0" y="121"/>
                </a:cubicBezTo>
                <a:cubicBezTo>
                  <a:pt x="10" y="43"/>
                  <a:pt x="10" y="43"/>
                  <a:pt x="10" y="43"/>
                </a:cubicBezTo>
                <a:cubicBezTo>
                  <a:pt x="5" y="34"/>
                  <a:pt x="5" y="34"/>
                  <a:pt x="5" y="34"/>
                </a:cubicBezTo>
                <a:cubicBezTo>
                  <a:pt x="4" y="0"/>
                  <a:pt x="4" y="0"/>
                  <a:pt x="4"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22" name="Group 123"/>
          <p:cNvGrpSpPr/>
          <p:nvPr/>
        </p:nvGrpSpPr>
        <p:grpSpPr>
          <a:xfrm>
            <a:off x="5738750" y="3195912"/>
            <a:ext cx="613013" cy="465414"/>
            <a:chOff x="7170738" y="4168775"/>
            <a:chExt cx="817563" cy="620713"/>
          </a:xfrm>
          <a:solidFill>
            <a:schemeClr val="tx2">
              <a:lumMod val="20000"/>
              <a:lumOff val="80000"/>
            </a:schemeClr>
          </a:solidFill>
        </p:grpSpPr>
        <p:sp>
          <p:nvSpPr>
            <p:cNvPr id="23" name="Freeform 14"/>
            <p:cNvSpPr/>
            <p:nvPr/>
          </p:nvSpPr>
          <p:spPr bwMode="auto">
            <a:xfrm>
              <a:off x="7170738" y="4168775"/>
              <a:ext cx="785813" cy="354013"/>
            </a:xfrm>
            <a:custGeom>
              <a:avLst/>
              <a:gdLst>
                <a:gd name="T0" fmla="*/ 246 w 495"/>
                <a:gd name="T1" fmla="*/ 223 h 223"/>
                <a:gd name="T2" fmla="*/ 0 w 495"/>
                <a:gd name="T3" fmla="*/ 111 h 223"/>
                <a:gd name="T4" fmla="*/ 252 w 495"/>
                <a:gd name="T5" fmla="*/ 0 h 223"/>
                <a:gd name="T6" fmla="*/ 495 w 495"/>
                <a:gd name="T7" fmla="*/ 109 h 223"/>
                <a:gd name="T8" fmla="*/ 246 w 495"/>
                <a:gd name="T9" fmla="*/ 223 h 223"/>
              </a:gdLst>
              <a:ahLst/>
              <a:cxnLst>
                <a:cxn ang="0">
                  <a:pos x="T0" y="T1"/>
                </a:cxn>
                <a:cxn ang="0">
                  <a:pos x="T2" y="T3"/>
                </a:cxn>
                <a:cxn ang="0">
                  <a:pos x="T4" y="T5"/>
                </a:cxn>
                <a:cxn ang="0">
                  <a:pos x="T6" y="T7"/>
                </a:cxn>
                <a:cxn ang="0">
                  <a:pos x="T8" y="T9"/>
                </a:cxn>
              </a:cxnLst>
              <a:rect l="0" t="0" r="r" b="b"/>
              <a:pathLst>
                <a:path w="495" h="223">
                  <a:moveTo>
                    <a:pt x="246" y="223"/>
                  </a:moveTo>
                  <a:lnTo>
                    <a:pt x="0" y="111"/>
                  </a:lnTo>
                  <a:lnTo>
                    <a:pt x="252" y="0"/>
                  </a:lnTo>
                  <a:lnTo>
                    <a:pt x="495" y="109"/>
                  </a:lnTo>
                  <a:lnTo>
                    <a:pt x="246" y="2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4" name="Rectangle 15"/>
            <p:cNvSpPr>
              <a:spLocks noChangeArrowheads="1"/>
            </p:cNvSpPr>
            <p:nvPr/>
          </p:nvSpPr>
          <p:spPr bwMode="auto">
            <a:xfrm>
              <a:off x="7924800" y="4335463"/>
              <a:ext cx="23813" cy="257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5" name="Oval 16"/>
            <p:cNvSpPr>
              <a:spLocks noChangeArrowheads="1"/>
            </p:cNvSpPr>
            <p:nvPr/>
          </p:nvSpPr>
          <p:spPr bwMode="auto">
            <a:xfrm>
              <a:off x="7897813" y="4564063"/>
              <a:ext cx="76200" cy="777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6" name="Freeform 17"/>
            <p:cNvSpPr/>
            <p:nvPr/>
          </p:nvSpPr>
          <p:spPr bwMode="auto">
            <a:xfrm>
              <a:off x="7888288" y="4605338"/>
              <a:ext cx="55563" cy="171450"/>
            </a:xfrm>
            <a:custGeom>
              <a:avLst/>
              <a:gdLst>
                <a:gd name="T0" fmla="*/ 14 w 26"/>
                <a:gd name="T1" fmla="*/ 4 h 79"/>
                <a:gd name="T2" fmla="*/ 6 w 26"/>
                <a:gd name="T3" fmla="*/ 79 h 79"/>
                <a:gd name="T4" fmla="*/ 26 w 26"/>
                <a:gd name="T5" fmla="*/ 79 h 79"/>
                <a:gd name="T6" fmla="*/ 26 w 26"/>
                <a:gd name="T7" fmla="*/ 0 h 79"/>
                <a:gd name="T8" fmla="*/ 14 w 26"/>
                <a:gd name="T9" fmla="*/ 4 h 79"/>
              </a:gdLst>
              <a:ahLst/>
              <a:cxnLst>
                <a:cxn ang="0">
                  <a:pos x="T0" y="T1"/>
                </a:cxn>
                <a:cxn ang="0">
                  <a:pos x="T2" y="T3"/>
                </a:cxn>
                <a:cxn ang="0">
                  <a:pos x="T4" y="T5"/>
                </a:cxn>
                <a:cxn ang="0">
                  <a:pos x="T6" y="T7"/>
                </a:cxn>
                <a:cxn ang="0">
                  <a:pos x="T8" y="T9"/>
                </a:cxn>
              </a:cxnLst>
              <a:rect l="0" t="0" r="r" b="b"/>
              <a:pathLst>
                <a:path w="26" h="79">
                  <a:moveTo>
                    <a:pt x="14" y="4"/>
                  </a:moveTo>
                  <a:cubicBezTo>
                    <a:pt x="14" y="4"/>
                    <a:pt x="0" y="34"/>
                    <a:pt x="6" y="79"/>
                  </a:cubicBezTo>
                  <a:cubicBezTo>
                    <a:pt x="26" y="79"/>
                    <a:pt x="26" y="79"/>
                    <a:pt x="26" y="79"/>
                  </a:cubicBezTo>
                  <a:cubicBezTo>
                    <a:pt x="26" y="0"/>
                    <a:pt x="26" y="0"/>
                    <a:pt x="26" y="0"/>
                  </a:cubicBezTo>
                  <a:cubicBezTo>
                    <a:pt x="26" y="0"/>
                    <a:pt x="14" y="7"/>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7" name="Freeform 18"/>
            <p:cNvSpPr/>
            <p:nvPr/>
          </p:nvSpPr>
          <p:spPr bwMode="auto">
            <a:xfrm>
              <a:off x="7932738" y="4605338"/>
              <a:ext cx="55563" cy="171450"/>
            </a:xfrm>
            <a:custGeom>
              <a:avLst/>
              <a:gdLst>
                <a:gd name="T0" fmla="*/ 11 w 25"/>
                <a:gd name="T1" fmla="*/ 4 h 79"/>
                <a:gd name="T2" fmla="*/ 20 w 25"/>
                <a:gd name="T3" fmla="*/ 79 h 79"/>
                <a:gd name="T4" fmla="*/ 0 w 25"/>
                <a:gd name="T5" fmla="*/ 79 h 79"/>
                <a:gd name="T6" fmla="*/ 0 w 25"/>
                <a:gd name="T7" fmla="*/ 0 h 79"/>
                <a:gd name="T8" fmla="*/ 11 w 25"/>
                <a:gd name="T9" fmla="*/ 4 h 79"/>
              </a:gdLst>
              <a:ahLst/>
              <a:cxnLst>
                <a:cxn ang="0">
                  <a:pos x="T0" y="T1"/>
                </a:cxn>
                <a:cxn ang="0">
                  <a:pos x="T2" y="T3"/>
                </a:cxn>
                <a:cxn ang="0">
                  <a:pos x="T4" y="T5"/>
                </a:cxn>
                <a:cxn ang="0">
                  <a:pos x="T6" y="T7"/>
                </a:cxn>
                <a:cxn ang="0">
                  <a:pos x="T8" y="T9"/>
                </a:cxn>
              </a:cxnLst>
              <a:rect l="0" t="0" r="r" b="b"/>
              <a:pathLst>
                <a:path w="25" h="79">
                  <a:moveTo>
                    <a:pt x="11" y="4"/>
                  </a:moveTo>
                  <a:cubicBezTo>
                    <a:pt x="11" y="4"/>
                    <a:pt x="25" y="34"/>
                    <a:pt x="20" y="79"/>
                  </a:cubicBezTo>
                  <a:cubicBezTo>
                    <a:pt x="0" y="79"/>
                    <a:pt x="0" y="79"/>
                    <a:pt x="0" y="79"/>
                  </a:cubicBezTo>
                  <a:cubicBezTo>
                    <a:pt x="0" y="0"/>
                    <a:pt x="0" y="0"/>
                    <a:pt x="0" y="0"/>
                  </a:cubicBezTo>
                  <a:cubicBezTo>
                    <a:pt x="0" y="0"/>
                    <a:pt x="11" y="7"/>
                    <a:pt x="1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8" name="Freeform 19"/>
            <p:cNvSpPr/>
            <p:nvPr/>
          </p:nvSpPr>
          <p:spPr bwMode="auto">
            <a:xfrm>
              <a:off x="7327900" y="4449763"/>
              <a:ext cx="455613" cy="339725"/>
            </a:xfrm>
            <a:custGeom>
              <a:avLst/>
              <a:gdLst>
                <a:gd name="T0" fmla="*/ 209 w 209"/>
                <a:gd name="T1" fmla="*/ 0 h 156"/>
                <a:gd name="T2" fmla="*/ 104 w 209"/>
                <a:gd name="T3" fmla="*/ 49 h 156"/>
                <a:gd name="T4" fmla="*/ 0 w 209"/>
                <a:gd name="T5" fmla="*/ 0 h 156"/>
                <a:gd name="T6" fmla="*/ 0 w 209"/>
                <a:gd name="T7" fmla="*/ 120 h 156"/>
                <a:gd name="T8" fmla="*/ 102 w 209"/>
                <a:gd name="T9" fmla="*/ 156 h 156"/>
                <a:gd name="T10" fmla="*/ 102 w 209"/>
                <a:gd name="T11" fmla="*/ 156 h 156"/>
                <a:gd name="T12" fmla="*/ 104 w 209"/>
                <a:gd name="T13" fmla="*/ 156 h 156"/>
                <a:gd name="T14" fmla="*/ 107 w 209"/>
                <a:gd name="T15" fmla="*/ 156 h 156"/>
                <a:gd name="T16" fmla="*/ 107 w 209"/>
                <a:gd name="T17" fmla="*/ 156 h 156"/>
                <a:gd name="T18" fmla="*/ 209 w 209"/>
                <a:gd name="T19" fmla="*/ 120 h 156"/>
                <a:gd name="T20" fmla="*/ 209 w 209"/>
                <a:gd name="T21"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9" h="156">
                  <a:moveTo>
                    <a:pt x="209" y="0"/>
                  </a:moveTo>
                  <a:cubicBezTo>
                    <a:pt x="209" y="1"/>
                    <a:pt x="121" y="41"/>
                    <a:pt x="104" y="49"/>
                  </a:cubicBezTo>
                  <a:cubicBezTo>
                    <a:pt x="87" y="41"/>
                    <a:pt x="0" y="1"/>
                    <a:pt x="0" y="0"/>
                  </a:cubicBezTo>
                  <a:cubicBezTo>
                    <a:pt x="0" y="120"/>
                    <a:pt x="0" y="120"/>
                    <a:pt x="0" y="120"/>
                  </a:cubicBezTo>
                  <a:cubicBezTo>
                    <a:pt x="28" y="150"/>
                    <a:pt x="84" y="155"/>
                    <a:pt x="102" y="156"/>
                  </a:cubicBezTo>
                  <a:cubicBezTo>
                    <a:pt x="102" y="156"/>
                    <a:pt x="102" y="156"/>
                    <a:pt x="102" y="156"/>
                  </a:cubicBezTo>
                  <a:cubicBezTo>
                    <a:pt x="102" y="156"/>
                    <a:pt x="103" y="156"/>
                    <a:pt x="104" y="156"/>
                  </a:cubicBezTo>
                  <a:cubicBezTo>
                    <a:pt x="106" y="156"/>
                    <a:pt x="107" y="156"/>
                    <a:pt x="107" y="156"/>
                  </a:cubicBezTo>
                  <a:cubicBezTo>
                    <a:pt x="107" y="156"/>
                    <a:pt x="107" y="156"/>
                    <a:pt x="107" y="156"/>
                  </a:cubicBezTo>
                  <a:cubicBezTo>
                    <a:pt x="125" y="155"/>
                    <a:pt x="181" y="150"/>
                    <a:pt x="209" y="120"/>
                  </a:cubicBezTo>
                  <a:lnTo>
                    <a:pt x="20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29" name="Freeform 20"/>
          <p:cNvSpPr>
            <a:spLocks noEditPoints="1"/>
          </p:cNvSpPr>
          <p:nvPr/>
        </p:nvSpPr>
        <p:spPr bwMode="auto">
          <a:xfrm>
            <a:off x="5240008" y="1607138"/>
            <a:ext cx="358285" cy="377330"/>
          </a:xfrm>
          <a:custGeom>
            <a:avLst/>
            <a:gdLst>
              <a:gd name="T0" fmla="*/ 168 w 219"/>
              <a:gd name="T1" fmla="*/ 224 h 231"/>
              <a:gd name="T2" fmla="*/ 197 w 219"/>
              <a:gd name="T3" fmla="*/ 212 h 231"/>
              <a:gd name="T4" fmla="*/ 168 w 219"/>
              <a:gd name="T5" fmla="*/ 132 h 231"/>
              <a:gd name="T6" fmla="*/ 168 w 219"/>
              <a:gd name="T7" fmla="*/ 150 h 231"/>
              <a:gd name="T8" fmla="*/ 192 w 219"/>
              <a:gd name="T9" fmla="*/ 190 h 231"/>
              <a:gd name="T10" fmla="*/ 168 w 219"/>
              <a:gd name="T11" fmla="*/ 209 h 231"/>
              <a:gd name="T12" fmla="*/ 168 w 219"/>
              <a:gd name="T13" fmla="*/ 224 h 231"/>
              <a:gd name="T14" fmla="*/ 168 w 219"/>
              <a:gd name="T15" fmla="*/ 203 h 231"/>
              <a:gd name="T16" fmla="*/ 168 w 219"/>
              <a:gd name="T17" fmla="*/ 157 h 231"/>
              <a:gd name="T18" fmla="*/ 181 w 219"/>
              <a:gd name="T19" fmla="*/ 187 h 231"/>
              <a:gd name="T20" fmla="*/ 168 w 219"/>
              <a:gd name="T21" fmla="*/ 203 h 231"/>
              <a:gd name="T22" fmla="*/ 146 w 219"/>
              <a:gd name="T23" fmla="*/ 112 h 231"/>
              <a:gd name="T24" fmla="*/ 141 w 219"/>
              <a:gd name="T25" fmla="*/ 98 h 231"/>
              <a:gd name="T26" fmla="*/ 141 w 219"/>
              <a:gd name="T27" fmla="*/ 44 h 231"/>
              <a:gd name="T28" fmla="*/ 146 w 219"/>
              <a:gd name="T29" fmla="*/ 37 h 231"/>
              <a:gd name="T30" fmla="*/ 148 w 219"/>
              <a:gd name="T31" fmla="*/ 37 h 231"/>
              <a:gd name="T32" fmla="*/ 148 w 219"/>
              <a:gd name="T33" fmla="*/ 14 h 231"/>
              <a:gd name="T34" fmla="*/ 146 w 219"/>
              <a:gd name="T35" fmla="*/ 14 h 231"/>
              <a:gd name="T36" fmla="*/ 146 w 219"/>
              <a:gd name="T37" fmla="*/ 13 h 231"/>
              <a:gd name="T38" fmla="*/ 114 w 219"/>
              <a:gd name="T39" fmla="*/ 0 h 231"/>
              <a:gd name="T40" fmla="*/ 81 w 219"/>
              <a:gd name="T41" fmla="*/ 13 h 231"/>
              <a:gd name="T42" fmla="*/ 81 w 219"/>
              <a:gd name="T43" fmla="*/ 14 h 231"/>
              <a:gd name="T44" fmla="*/ 80 w 219"/>
              <a:gd name="T45" fmla="*/ 14 h 231"/>
              <a:gd name="T46" fmla="*/ 80 w 219"/>
              <a:gd name="T47" fmla="*/ 37 h 231"/>
              <a:gd name="T48" fmla="*/ 81 w 219"/>
              <a:gd name="T49" fmla="*/ 37 h 231"/>
              <a:gd name="T50" fmla="*/ 90 w 219"/>
              <a:gd name="T51" fmla="*/ 45 h 231"/>
              <a:gd name="T52" fmla="*/ 90 w 219"/>
              <a:gd name="T53" fmla="*/ 98 h 231"/>
              <a:gd name="T54" fmla="*/ 83 w 219"/>
              <a:gd name="T55" fmla="*/ 112 h 231"/>
              <a:gd name="T56" fmla="*/ 31 w 219"/>
              <a:gd name="T57" fmla="*/ 212 h 231"/>
              <a:gd name="T58" fmla="*/ 114 w 219"/>
              <a:gd name="T59" fmla="*/ 230 h 231"/>
              <a:gd name="T60" fmla="*/ 168 w 219"/>
              <a:gd name="T61" fmla="*/ 224 h 231"/>
              <a:gd name="T62" fmla="*/ 168 w 219"/>
              <a:gd name="T63" fmla="*/ 209 h 231"/>
              <a:gd name="T64" fmla="*/ 144 w 219"/>
              <a:gd name="T65" fmla="*/ 212 h 231"/>
              <a:gd name="T66" fmla="*/ 144 w 219"/>
              <a:gd name="T67" fmla="*/ 212 h 231"/>
              <a:gd name="T68" fmla="*/ 168 w 219"/>
              <a:gd name="T69" fmla="*/ 203 h 231"/>
              <a:gd name="T70" fmla="*/ 168 w 219"/>
              <a:gd name="T71" fmla="*/ 157 h 231"/>
              <a:gd name="T72" fmla="*/ 149 w 219"/>
              <a:gd name="T73" fmla="*/ 134 h 231"/>
              <a:gd name="T74" fmla="*/ 168 w 219"/>
              <a:gd name="T75" fmla="*/ 150 h 231"/>
              <a:gd name="T76" fmla="*/ 168 w 219"/>
              <a:gd name="T77" fmla="*/ 132 h 231"/>
              <a:gd name="T78" fmla="*/ 146 w 219"/>
              <a:gd name="T79" fmla="*/ 1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9" h="231">
                <a:moveTo>
                  <a:pt x="168" y="224"/>
                </a:moveTo>
                <a:cubicBezTo>
                  <a:pt x="179" y="221"/>
                  <a:pt x="189" y="217"/>
                  <a:pt x="197" y="212"/>
                </a:cubicBezTo>
                <a:cubicBezTo>
                  <a:pt x="219" y="196"/>
                  <a:pt x="191" y="157"/>
                  <a:pt x="168" y="132"/>
                </a:cubicBezTo>
                <a:cubicBezTo>
                  <a:pt x="168" y="150"/>
                  <a:pt x="168" y="150"/>
                  <a:pt x="168" y="150"/>
                </a:cubicBezTo>
                <a:cubicBezTo>
                  <a:pt x="180" y="162"/>
                  <a:pt x="193" y="177"/>
                  <a:pt x="192" y="190"/>
                </a:cubicBezTo>
                <a:cubicBezTo>
                  <a:pt x="192" y="201"/>
                  <a:pt x="180" y="207"/>
                  <a:pt x="168" y="209"/>
                </a:cubicBezTo>
                <a:cubicBezTo>
                  <a:pt x="168" y="224"/>
                  <a:pt x="168" y="224"/>
                  <a:pt x="168" y="224"/>
                </a:cubicBezTo>
                <a:close/>
                <a:moveTo>
                  <a:pt x="168" y="203"/>
                </a:moveTo>
                <a:cubicBezTo>
                  <a:pt x="168" y="157"/>
                  <a:pt x="168" y="157"/>
                  <a:pt x="168" y="157"/>
                </a:cubicBezTo>
                <a:cubicBezTo>
                  <a:pt x="175" y="167"/>
                  <a:pt x="182" y="179"/>
                  <a:pt x="181" y="187"/>
                </a:cubicBezTo>
                <a:cubicBezTo>
                  <a:pt x="180" y="194"/>
                  <a:pt x="175" y="199"/>
                  <a:pt x="168" y="203"/>
                </a:cubicBezTo>
                <a:close/>
                <a:moveTo>
                  <a:pt x="146" y="112"/>
                </a:moveTo>
                <a:cubicBezTo>
                  <a:pt x="146" y="112"/>
                  <a:pt x="141" y="109"/>
                  <a:pt x="141" y="98"/>
                </a:cubicBezTo>
                <a:cubicBezTo>
                  <a:pt x="141" y="90"/>
                  <a:pt x="141" y="56"/>
                  <a:pt x="141" y="44"/>
                </a:cubicBezTo>
                <a:cubicBezTo>
                  <a:pt x="144" y="43"/>
                  <a:pt x="146" y="40"/>
                  <a:pt x="146" y="37"/>
                </a:cubicBezTo>
                <a:cubicBezTo>
                  <a:pt x="148" y="37"/>
                  <a:pt x="148" y="37"/>
                  <a:pt x="148" y="37"/>
                </a:cubicBezTo>
                <a:cubicBezTo>
                  <a:pt x="148" y="14"/>
                  <a:pt x="148" y="14"/>
                  <a:pt x="148" y="14"/>
                </a:cubicBezTo>
                <a:cubicBezTo>
                  <a:pt x="146" y="14"/>
                  <a:pt x="146" y="14"/>
                  <a:pt x="146" y="14"/>
                </a:cubicBezTo>
                <a:cubicBezTo>
                  <a:pt x="146" y="14"/>
                  <a:pt x="146" y="13"/>
                  <a:pt x="146" y="13"/>
                </a:cubicBezTo>
                <a:cubicBezTo>
                  <a:pt x="146" y="6"/>
                  <a:pt x="132" y="0"/>
                  <a:pt x="114" y="0"/>
                </a:cubicBezTo>
                <a:cubicBezTo>
                  <a:pt x="95" y="0"/>
                  <a:pt x="81" y="6"/>
                  <a:pt x="81" y="13"/>
                </a:cubicBezTo>
                <a:cubicBezTo>
                  <a:pt x="81" y="13"/>
                  <a:pt x="81" y="14"/>
                  <a:pt x="81" y="14"/>
                </a:cubicBezTo>
                <a:cubicBezTo>
                  <a:pt x="80" y="14"/>
                  <a:pt x="80" y="14"/>
                  <a:pt x="80" y="14"/>
                </a:cubicBezTo>
                <a:cubicBezTo>
                  <a:pt x="80" y="37"/>
                  <a:pt x="80" y="37"/>
                  <a:pt x="80" y="37"/>
                </a:cubicBezTo>
                <a:cubicBezTo>
                  <a:pt x="81" y="37"/>
                  <a:pt x="81" y="37"/>
                  <a:pt x="81" y="37"/>
                </a:cubicBezTo>
                <a:cubicBezTo>
                  <a:pt x="81" y="40"/>
                  <a:pt x="84" y="43"/>
                  <a:pt x="90" y="45"/>
                </a:cubicBezTo>
                <a:cubicBezTo>
                  <a:pt x="90" y="56"/>
                  <a:pt x="90" y="90"/>
                  <a:pt x="90" y="98"/>
                </a:cubicBezTo>
                <a:cubicBezTo>
                  <a:pt x="90" y="109"/>
                  <a:pt x="83" y="112"/>
                  <a:pt x="83" y="112"/>
                </a:cubicBezTo>
                <a:cubicBezTo>
                  <a:pt x="71" y="119"/>
                  <a:pt x="0" y="190"/>
                  <a:pt x="31" y="212"/>
                </a:cubicBezTo>
                <a:cubicBezTo>
                  <a:pt x="58" y="231"/>
                  <a:pt x="105" y="230"/>
                  <a:pt x="114" y="230"/>
                </a:cubicBezTo>
                <a:cubicBezTo>
                  <a:pt x="121" y="230"/>
                  <a:pt x="145" y="230"/>
                  <a:pt x="168" y="224"/>
                </a:cubicBezTo>
                <a:cubicBezTo>
                  <a:pt x="168" y="209"/>
                  <a:pt x="168" y="209"/>
                  <a:pt x="168" y="209"/>
                </a:cubicBezTo>
                <a:cubicBezTo>
                  <a:pt x="156" y="212"/>
                  <a:pt x="144" y="212"/>
                  <a:pt x="144" y="212"/>
                </a:cubicBezTo>
                <a:cubicBezTo>
                  <a:pt x="144" y="212"/>
                  <a:pt x="144" y="212"/>
                  <a:pt x="144" y="212"/>
                </a:cubicBezTo>
                <a:cubicBezTo>
                  <a:pt x="144" y="212"/>
                  <a:pt x="158" y="210"/>
                  <a:pt x="168" y="203"/>
                </a:cubicBezTo>
                <a:cubicBezTo>
                  <a:pt x="168" y="157"/>
                  <a:pt x="168" y="157"/>
                  <a:pt x="168" y="157"/>
                </a:cubicBezTo>
                <a:cubicBezTo>
                  <a:pt x="159" y="144"/>
                  <a:pt x="149" y="134"/>
                  <a:pt x="149" y="134"/>
                </a:cubicBezTo>
                <a:cubicBezTo>
                  <a:pt x="149" y="134"/>
                  <a:pt x="158" y="141"/>
                  <a:pt x="168" y="150"/>
                </a:cubicBezTo>
                <a:cubicBezTo>
                  <a:pt x="168" y="132"/>
                  <a:pt x="168" y="132"/>
                  <a:pt x="168" y="132"/>
                </a:cubicBezTo>
                <a:cubicBezTo>
                  <a:pt x="159" y="122"/>
                  <a:pt x="150" y="114"/>
                  <a:pt x="146" y="112"/>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0" name="Oval 21"/>
          <p:cNvSpPr>
            <a:spLocks noChangeArrowheads="1"/>
          </p:cNvSpPr>
          <p:nvPr/>
        </p:nvSpPr>
        <p:spPr bwMode="auto">
          <a:xfrm>
            <a:off x="7526604" y="1519054"/>
            <a:ext cx="105938" cy="105938"/>
          </a:xfrm>
          <a:prstGeom prst="ellipse">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1" name="Freeform 22"/>
          <p:cNvSpPr/>
          <p:nvPr/>
        </p:nvSpPr>
        <p:spPr bwMode="auto">
          <a:xfrm>
            <a:off x="7564693" y="1597615"/>
            <a:ext cx="166644" cy="347572"/>
          </a:xfrm>
          <a:custGeom>
            <a:avLst/>
            <a:gdLst>
              <a:gd name="T0" fmla="*/ 0 w 102"/>
              <a:gd name="T1" fmla="*/ 6 h 213"/>
              <a:gd name="T2" fmla="*/ 68 w 102"/>
              <a:gd name="T3" fmla="*/ 184 h 213"/>
              <a:gd name="T4" fmla="*/ 99 w 102"/>
              <a:gd name="T5" fmla="*/ 213 h 213"/>
              <a:gd name="T6" fmla="*/ 23 w 102"/>
              <a:gd name="T7" fmla="*/ 0 h 213"/>
              <a:gd name="T8" fmla="*/ 0 w 102"/>
              <a:gd name="T9" fmla="*/ 6 h 213"/>
            </a:gdLst>
            <a:ahLst/>
            <a:cxnLst>
              <a:cxn ang="0">
                <a:pos x="T0" y="T1"/>
              </a:cxn>
              <a:cxn ang="0">
                <a:pos x="T2" y="T3"/>
              </a:cxn>
              <a:cxn ang="0">
                <a:pos x="T4" y="T5"/>
              </a:cxn>
              <a:cxn ang="0">
                <a:pos x="T6" y="T7"/>
              </a:cxn>
              <a:cxn ang="0">
                <a:pos x="T8" y="T9"/>
              </a:cxn>
            </a:cxnLst>
            <a:rect l="0" t="0" r="r" b="b"/>
            <a:pathLst>
              <a:path w="102" h="213">
                <a:moveTo>
                  <a:pt x="0" y="6"/>
                </a:moveTo>
                <a:cubicBezTo>
                  <a:pt x="0" y="7"/>
                  <a:pt x="68" y="184"/>
                  <a:pt x="68" y="184"/>
                </a:cubicBezTo>
                <a:cubicBezTo>
                  <a:pt x="68" y="184"/>
                  <a:pt x="96" y="213"/>
                  <a:pt x="99" y="213"/>
                </a:cubicBezTo>
                <a:cubicBezTo>
                  <a:pt x="102" y="213"/>
                  <a:pt x="23" y="0"/>
                  <a:pt x="23" y="0"/>
                </a:cubicBezTo>
                <a:lnTo>
                  <a:pt x="0" y="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2" name="Freeform 23"/>
          <p:cNvSpPr/>
          <p:nvPr/>
        </p:nvSpPr>
        <p:spPr bwMode="auto">
          <a:xfrm>
            <a:off x="7418285" y="1597615"/>
            <a:ext cx="178547" cy="342811"/>
          </a:xfrm>
          <a:custGeom>
            <a:avLst/>
            <a:gdLst>
              <a:gd name="T0" fmla="*/ 149 w 150"/>
              <a:gd name="T1" fmla="*/ 14 h 288"/>
              <a:gd name="T2" fmla="*/ 40 w 150"/>
              <a:gd name="T3" fmla="*/ 248 h 288"/>
              <a:gd name="T4" fmla="*/ 0 w 150"/>
              <a:gd name="T5" fmla="*/ 288 h 288"/>
              <a:gd name="T6" fmla="*/ 11 w 150"/>
              <a:gd name="T7" fmla="*/ 233 h 288"/>
              <a:gd name="T8" fmla="*/ 117 w 150"/>
              <a:gd name="T9" fmla="*/ 0 h 288"/>
              <a:gd name="T10" fmla="*/ 150 w 150"/>
              <a:gd name="T11" fmla="*/ 11 h 288"/>
              <a:gd name="T12" fmla="*/ 149 w 150"/>
              <a:gd name="T13" fmla="*/ 14 h 288"/>
            </a:gdLst>
            <a:ahLst/>
            <a:cxnLst>
              <a:cxn ang="0">
                <a:pos x="T0" y="T1"/>
              </a:cxn>
              <a:cxn ang="0">
                <a:pos x="T2" y="T3"/>
              </a:cxn>
              <a:cxn ang="0">
                <a:pos x="T4" y="T5"/>
              </a:cxn>
              <a:cxn ang="0">
                <a:pos x="T6" y="T7"/>
              </a:cxn>
              <a:cxn ang="0">
                <a:pos x="T8" y="T9"/>
              </a:cxn>
              <a:cxn ang="0">
                <a:pos x="T10" y="T11"/>
              </a:cxn>
              <a:cxn ang="0">
                <a:pos x="T12" y="T13"/>
              </a:cxn>
            </a:cxnLst>
            <a:rect l="0" t="0" r="r" b="b"/>
            <a:pathLst>
              <a:path w="150" h="288">
                <a:moveTo>
                  <a:pt x="149" y="14"/>
                </a:moveTo>
                <a:lnTo>
                  <a:pt x="40" y="248"/>
                </a:lnTo>
                <a:lnTo>
                  <a:pt x="0" y="288"/>
                </a:lnTo>
                <a:lnTo>
                  <a:pt x="11" y="233"/>
                </a:lnTo>
                <a:lnTo>
                  <a:pt x="117" y="0"/>
                </a:lnTo>
                <a:lnTo>
                  <a:pt x="150" y="11"/>
                </a:lnTo>
                <a:lnTo>
                  <a:pt x="149" y="14"/>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3" name="Freeform 24"/>
          <p:cNvSpPr/>
          <p:nvPr/>
        </p:nvSpPr>
        <p:spPr bwMode="auto">
          <a:xfrm>
            <a:off x="7574216" y="1480964"/>
            <a:ext cx="19045" cy="59516"/>
          </a:xfrm>
          <a:custGeom>
            <a:avLst/>
            <a:gdLst>
              <a:gd name="T0" fmla="*/ 12 w 12"/>
              <a:gd name="T1" fmla="*/ 30 h 36"/>
              <a:gd name="T2" fmla="*/ 6 w 12"/>
              <a:gd name="T3" fmla="*/ 36 h 36"/>
              <a:gd name="T4" fmla="*/ 0 w 12"/>
              <a:gd name="T5" fmla="*/ 30 h 36"/>
              <a:gd name="T6" fmla="*/ 0 w 12"/>
              <a:gd name="T7" fmla="*/ 6 h 36"/>
              <a:gd name="T8" fmla="*/ 6 w 12"/>
              <a:gd name="T9" fmla="*/ 0 h 36"/>
              <a:gd name="T10" fmla="*/ 12 w 12"/>
              <a:gd name="T11" fmla="*/ 6 h 36"/>
              <a:gd name="T12" fmla="*/ 12 w 12"/>
              <a:gd name="T13" fmla="*/ 30 h 36"/>
            </a:gdLst>
            <a:ahLst/>
            <a:cxnLst>
              <a:cxn ang="0">
                <a:pos x="T0" y="T1"/>
              </a:cxn>
              <a:cxn ang="0">
                <a:pos x="T2" y="T3"/>
              </a:cxn>
              <a:cxn ang="0">
                <a:pos x="T4" y="T5"/>
              </a:cxn>
              <a:cxn ang="0">
                <a:pos x="T6" y="T7"/>
              </a:cxn>
              <a:cxn ang="0">
                <a:pos x="T8" y="T9"/>
              </a:cxn>
              <a:cxn ang="0">
                <a:pos x="T10" y="T11"/>
              </a:cxn>
              <a:cxn ang="0">
                <a:pos x="T12" y="T13"/>
              </a:cxn>
            </a:cxnLst>
            <a:rect l="0" t="0" r="r" b="b"/>
            <a:pathLst>
              <a:path w="12" h="36">
                <a:moveTo>
                  <a:pt x="12" y="30"/>
                </a:moveTo>
                <a:cubicBezTo>
                  <a:pt x="12" y="33"/>
                  <a:pt x="10" y="36"/>
                  <a:pt x="6" y="36"/>
                </a:cubicBezTo>
                <a:cubicBezTo>
                  <a:pt x="3" y="36"/>
                  <a:pt x="0" y="33"/>
                  <a:pt x="0" y="30"/>
                </a:cubicBezTo>
                <a:cubicBezTo>
                  <a:pt x="0" y="6"/>
                  <a:pt x="0" y="6"/>
                  <a:pt x="0" y="6"/>
                </a:cubicBezTo>
                <a:cubicBezTo>
                  <a:pt x="0" y="3"/>
                  <a:pt x="3" y="0"/>
                  <a:pt x="6" y="0"/>
                </a:cubicBezTo>
                <a:cubicBezTo>
                  <a:pt x="10" y="0"/>
                  <a:pt x="12" y="3"/>
                  <a:pt x="12" y="6"/>
                </a:cubicBezTo>
                <a:lnTo>
                  <a:pt x="12" y="3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4" name="Freeform 25"/>
          <p:cNvSpPr>
            <a:spLocks noEditPoints="1"/>
          </p:cNvSpPr>
          <p:nvPr/>
        </p:nvSpPr>
        <p:spPr bwMode="auto">
          <a:xfrm>
            <a:off x="6721951" y="1225047"/>
            <a:ext cx="169025" cy="457081"/>
          </a:xfrm>
          <a:custGeom>
            <a:avLst/>
            <a:gdLst>
              <a:gd name="T0" fmla="*/ 51 w 103"/>
              <a:gd name="T1" fmla="*/ 280 h 280"/>
              <a:gd name="T2" fmla="*/ 103 w 103"/>
              <a:gd name="T3" fmla="*/ 140 h 280"/>
              <a:gd name="T4" fmla="*/ 51 w 103"/>
              <a:gd name="T5" fmla="*/ 0 h 280"/>
              <a:gd name="T6" fmla="*/ 51 w 103"/>
              <a:gd name="T7" fmla="*/ 22 h 280"/>
              <a:gd name="T8" fmla="*/ 94 w 103"/>
              <a:gd name="T9" fmla="*/ 140 h 280"/>
              <a:gd name="T10" fmla="*/ 51 w 103"/>
              <a:gd name="T11" fmla="*/ 257 h 280"/>
              <a:gd name="T12" fmla="*/ 51 w 103"/>
              <a:gd name="T13" fmla="*/ 280 h 280"/>
              <a:gd name="T14" fmla="*/ 51 w 103"/>
              <a:gd name="T15" fmla="*/ 0 h 280"/>
              <a:gd name="T16" fmla="*/ 0 w 103"/>
              <a:gd name="T17" fmla="*/ 140 h 280"/>
              <a:gd name="T18" fmla="*/ 51 w 103"/>
              <a:gd name="T19" fmla="*/ 280 h 280"/>
              <a:gd name="T20" fmla="*/ 51 w 103"/>
              <a:gd name="T21" fmla="*/ 280 h 280"/>
              <a:gd name="T22" fmla="*/ 51 w 103"/>
              <a:gd name="T23" fmla="*/ 257 h 280"/>
              <a:gd name="T24" fmla="*/ 51 w 103"/>
              <a:gd name="T25" fmla="*/ 257 h 280"/>
              <a:gd name="T26" fmla="*/ 51 w 103"/>
              <a:gd name="T27" fmla="*/ 257 h 280"/>
              <a:gd name="T28" fmla="*/ 8 w 103"/>
              <a:gd name="T29" fmla="*/ 140 h 280"/>
              <a:gd name="T30" fmla="*/ 51 w 103"/>
              <a:gd name="T31" fmla="*/ 22 h 280"/>
              <a:gd name="T32" fmla="*/ 51 w 103"/>
              <a:gd name="T33" fmla="*/ 22 h 280"/>
              <a:gd name="T34" fmla="*/ 51 w 103"/>
              <a:gd name="T35"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3" h="280">
                <a:moveTo>
                  <a:pt x="51" y="280"/>
                </a:moveTo>
                <a:cubicBezTo>
                  <a:pt x="80" y="280"/>
                  <a:pt x="103" y="217"/>
                  <a:pt x="103" y="140"/>
                </a:cubicBezTo>
                <a:cubicBezTo>
                  <a:pt x="103" y="62"/>
                  <a:pt x="80" y="0"/>
                  <a:pt x="51" y="0"/>
                </a:cubicBezTo>
                <a:cubicBezTo>
                  <a:pt x="51" y="22"/>
                  <a:pt x="51" y="22"/>
                  <a:pt x="51" y="22"/>
                </a:cubicBezTo>
                <a:cubicBezTo>
                  <a:pt x="75" y="22"/>
                  <a:pt x="94" y="75"/>
                  <a:pt x="94" y="140"/>
                </a:cubicBezTo>
                <a:cubicBezTo>
                  <a:pt x="94" y="204"/>
                  <a:pt x="75" y="257"/>
                  <a:pt x="51" y="257"/>
                </a:cubicBezTo>
                <a:lnTo>
                  <a:pt x="51" y="280"/>
                </a:lnTo>
                <a:close/>
                <a:moveTo>
                  <a:pt x="51" y="0"/>
                </a:moveTo>
                <a:cubicBezTo>
                  <a:pt x="23" y="0"/>
                  <a:pt x="0" y="62"/>
                  <a:pt x="0" y="140"/>
                </a:cubicBezTo>
                <a:cubicBezTo>
                  <a:pt x="0" y="217"/>
                  <a:pt x="23" y="280"/>
                  <a:pt x="51" y="280"/>
                </a:cubicBezTo>
                <a:cubicBezTo>
                  <a:pt x="51" y="280"/>
                  <a:pt x="51" y="280"/>
                  <a:pt x="51" y="280"/>
                </a:cubicBezTo>
                <a:cubicBezTo>
                  <a:pt x="51" y="257"/>
                  <a:pt x="51" y="257"/>
                  <a:pt x="51" y="257"/>
                </a:cubicBezTo>
                <a:cubicBezTo>
                  <a:pt x="51" y="257"/>
                  <a:pt x="51" y="257"/>
                  <a:pt x="51" y="257"/>
                </a:cubicBezTo>
                <a:cubicBezTo>
                  <a:pt x="51" y="257"/>
                  <a:pt x="51" y="257"/>
                  <a:pt x="51" y="257"/>
                </a:cubicBezTo>
                <a:cubicBezTo>
                  <a:pt x="27" y="257"/>
                  <a:pt x="8" y="204"/>
                  <a:pt x="8" y="140"/>
                </a:cubicBezTo>
                <a:cubicBezTo>
                  <a:pt x="8" y="75"/>
                  <a:pt x="27" y="22"/>
                  <a:pt x="51" y="22"/>
                </a:cubicBezTo>
                <a:cubicBezTo>
                  <a:pt x="51" y="22"/>
                  <a:pt x="51" y="22"/>
                  <a:pt x="51" y="22"/>
                </a:cubicBezTo>
                <a:cubicBezTo>
                  <a:pt x="51" y="0"/>
                  <a:pt x="51" y="0"/>
                  <a:pt x="51"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5" name="Freeform 26"/>
          <p:cNvSpPr>
            <a:spLocks noEditPoints="1"/>
          </p:cNvSpPr>
          <p:nvPr/>
        </p:nvSpPr>
        <p:spPr bwMode="auto">
          <a:xfrm>
            <a:off x="6576732" y="1369074"/>
            <a:ext cx="458272" cy="167835"/>
          </a:xfrm>
          <a:custGeom>
            <a:avLst/>
            <a:gdLst>
              <a:gd name="T0" fmla="*/ 280 w 280"/>
              <a:gd name="T1" fmla="*/ 52 h 103"/>
              <a:gd name="T2" fmla="*/ 140 w 280"/>
              <a:gd name="T3" fmla="*/ 0 h 103"/>
              <a:gd name="T4" fmla="*/ 140 w 280"/>
              <a:gd name="T5" fmla="*/ 8 h 103"/>
              <a:gd name="T6" fmla="*/ 257 w 280"/>
              <a:gd name="T7" fmla="*/ 52 h 103"/>
              <a:gd name="T8" fmla="*/ 140 w 280"/>
              <a:gd name="T9" fmla="*/ 95 h 103"/>
              <a:gd name="T10" fmla="*/ 140 w 280"/>
              <a:gd name="T11" fmla="*/ 103 h 103"/>
              <a:gd name="T12" fmla="*/ 280 w 280"/>
              <a:gd name="T13" fmla="*/ 52 h 103"/>
              <a:gd name="T14" fmla="*/ 140 w 280"/>
              <a:gd name="T15" fmla="*/ 0 h 103"/>
              <a:gd name="T16" fmla="*/ 140 w 280"/>
              <a:gd name="T17" fmla="*/ 0 h 103"/>
              <a:gd name="T18" fmla="*/ 0 w 280"/>
              <a:gd name="T19" fmla="*/ 52 h 103"/>
              <a:gd name="T20" fmla="*/ 140 w 280"/>
              <a:gd name="T21" fmla="*/ 103 h 103"/>
              <a:gd name="T22" fmla="*/ 140 w 280"/>
              <a:gd name="T23" fmla="*/ 103 h 103"/>
              <a:gd name="T24" fmla="*/ 140 w 280"/>
              <a:gd name="T25" fmla="*/ 95 h 103"/>
              <a:gd name="T26" fmla="*/ 140 w 280"/>
              <a:gd name="T27" fmla="*/ 95 h 103"/>
              <a:gd name="T28" fmla="*/ 23 w 280"/>
              <a:gd name="T29" fmla="*/ 52 h 103"/>
              <a:gd name="T30" fmla="*/ 23 w 280"/>
              <a:gd name="T31" fmla="*/ 52 h 103"/>
              <a:gd name="T32" fmla="*/ 140 w 280"/>
              <a:gd name="T33" fmla="*/ 8 h 103"/>
              <a:gd name="T34" fmla="*/ 140 w 280"/>
              <a:gd name="T35" fmla="*/ 8 h 103"/>
              <a:gd name="T36" fmla="*/ 140 w 280"/>
              <a:gd name="T3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03">
                <a:moveTo>
                  <a:pt x="280" y="52"/>
                </a:moveTo>
                <a:cubicBezTo>
                  <a:pt x="280" y="23"/>
                  <a:pt x="217" y="0"/>
                  <a:pt x="140" y="0"/>
                </a:cubicBezTo>
                <a:cubicBezTo>
                  <a:pt x="140" y="8"/>
                  <a:pt x="140" y="8"/>
                  <a:pt x="140" y="8"/>
                </a:cubicBezTo>
                <a:cubicBezTo>
                  <a:pt x="205" y="8"/>
                  <a:pt x="257" y="28"/>
                  <a:pt x="257" y="52"/>
                </a:cubicBezTo>
                <a:cubicBezTo>
                  <a:pt x="257" y="75"/>
                  <a:pt x="205" y="95"/>
                  <a:pt x="140" y="95"/>
                </a:cubicBezTo>
                <a:cubicBezTo>
                  <a:pt x="140" y="103"/>
                  <a:pt x="140" y="103"/>
                  <a:pt x="140" y="103"/>
                </a:cubicBezTo>
                <a:cubicBezTo>
                  <a:pt x="217" y="103"/>
                  <a:pt x="280" y="80"/>
                  <a:pt x="280" y="52"/>
                </a:cubicBezTo>
                <a:close/>
                <a:moveTo>
                  <a:pt x="140" y="0"/>
                </a:moveTo>
                <a:cubicBezTo>
                  <a:pt x="140" y="0"/>
                  <a:pt x="140" y="0"/>
                  <a:pt x="140" y="0"/>
                </a:cubicBezTo>
                <a:cubicBezTo>
                  <a:pt x="63" y="0"/>
                  <a:pt x="0" y="23"/>
                  <a:pt x="0" y="52"/>
                </a:cubicBezTo>
                <a:cubicBezTo>
                  <a:pt x="0" y="80"/>
                  <a:pt x="63" y="103"/>
                  <a:pt x="140" y="103"/>
                </a:cubicBezTo>
                <a:cubicBezTo>
                  <a:pt x="140" y="103"/>
                  <a:pt x="140" y="103"/>
                  <a:pt x="140" y="103"/>
                </a:cubicBezTo>
                <a:cubicBezTo>
                  <a:pt x="140" y="95"/>
                  <a:pt x="140" y="95"/>
                  <a:pt x="140" y="95"/>
                </a:cubicBezTo>
                <a:cubicBezTo>
                  <a:pt x="140" y="95"/>
                  <a:pt x="140" y="95"/>
                  <a:pt x="140" y="95"/>
                </a:cubicBezTo>
                <a:cubicBezTo>
                  <a:pt x="75" y="95"/>
                  <a:pt x="23" y="75"/>
                  <a:pt x="23" y="52"/>
                </a:cubicBezTo>
                <a:cubicBezTo>
                  <a:pt x="23" y="52"/>
                  <a:pt x="23" y="52"/>
                  <a:pt x="23" y="52"/>
                </a:cubicBezTo>
                <a:cubicBezTo>
                  <a:pt x="23" y="28"/>
                  <a:pt x="75" y="8"/>
                  <a:pt x="140" y="8"/>
                </a:cubicBezTo>
                <a:cubicBezTo>
                  <a:pt x="140" y="8"/>
                  <a:pt x="140" y="8"/>
                  <a:pt x="140" y="8"/>
                </a:cubicBezTo>
                <a:lnTo>
                  <a:pt x="14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6" name="Freeform 27"/>
          <p:cNvSpPr>
            <a:spLocks noEditPoints="1"/>
          </p:cNvSpPr>
          <p:nvPr/>
        </p:nvSpPr>
        <p:spPr bwMode="auto">
          <a:xfrm>
            <a:off x="6611251" y="1265518"/>
            <a:ext cx="389233" cy="373759"/>
          </a:xfrm>
          <a:custGeom>
            <a:avLst/>
            <a:gdLst>
              <a:gd name="T0" fmla="*/ 218 w 238"/>
              <a:gd name="T1" fmla="*/ 16 h 229"/>
              <a:gd name="T2" fmla="*/ 119 w 238"/>
              <a:gd name="T3" fmla="*/ 46 h 229"/>
              <a:gd name="T4" fmla="*/ 119 w 238"/>
              <a:gd name="T5" fmla="*/ 57 h 229"/>
              <a:gd name="T6" fmla="*/ 202 w 238"/>
              <a:gd name="T7" fmla="*/ 32 h 229"/>
              <a:gd name="T8" fmla="*/ 150 w 238"/>
              <a:gd name="T9" fmla="*/ 145 h 229"/>
              <a:gd name="T10" fmla="*/ 119 w 238"/>
              <a:gd name="T11" fmla="*/ 172 h 229"/>
              <a:gd name="T12" fmla="*/ 119 w 238"/>
              <a:gd name="T13" fmla="*/ 183 h 229"/>
              <a:gd name="T14" fmla="*/ 156 w 238"/>
              <a:gd name="T15" fmla="*/ 151 h 229"/>
              <a:gd name="T16" fmla="*/ 218 w 238"/>
              <a:gd name="T17" fmla="*/ 16 h 229"/>
              <a:gd name="T18" fmla="*/ 119 w 238"/>
              <a:gd name="T19" fmla="*/ 46 h 229"/>
              <a:gd name="T20" fmla="*/ 83 w 238"/>
              <a:gd name="T21" fmla="*/ 78 h 229"/>
              <a:gd name="T22" fmla="*/ 20 w 238"/>
              <a:gd name="T23" fmla="*/ 214 h 229"/>
              <a:gd name="T24" fmla="*/ 119 w 238"/>
              <a:gd name="T25" fmla="*/ 183 h 229"/>
              <a:gd name="T26" fmla="*/ 119 w 238"/>
              <a:gd name="T27" fmla="*/ 172 h 229"/>
              <a:gd name="T28" fmla="*/ 36 w 238"/>
              <a:gd name="T29" fmla="*/ 197 h 229"/>
              <a:gd name="T30" fmla="*/ 36 w 238"/>
              <a:gd name="T31" fmla="*/ 197 h 229"/>
              <a:gd name="T32" fmla="*/ 89 w 238"/>
              <a:gd name="T33" fmla="*/ 84 h 229"/>
              <a:gd name="T34" fmla="*/ 119 w 238"/>
              <a:gd name="T35" fmla="*/ 57 h 229"/>
              <a:gd name="T36" fmla="*/ 119 w 238"/>
              <a:gd name="T37" fmla="*/ 4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29">
                <a:moveTo>
                  <a:pt x="218" y="16"/>
                </a:moveTo>
                <a:cubicBezTo>
                  <a:pt x="202" y="0"/>
                  <a:pt x="162" y="13"/>
                  <a:pt x="119" y="46"/>
                </a:cubicBezTo>
                <a:cubicBezTo>
                  <a:pt x="119" y="57"/>
                  <a:pt x="119" y="57"/>
                  <a:pt x="119" y="57"/>
                </a:cubicBezTo>
                <a:cubicBezTo>
                  <a:pt x="155" y="30"/>
                  <a:pt x="189" y="19"/>
                  <a:pt x="202" y="32"/>
                </a:cubicBezTo>
                <a:cubicBezTo>
                  <a:pt x="219" y="49"/>
                  <a:pt x="195" y="99"/>
                  <a:pt x="150" y="145"/>
                </a:cubicBezTo>
                <a:cubicBezTo>
                  <a:pt x="140" y="155"/>
                  <a:pt x="129" y="164"/>
                  <a:pt x="119" y="172"/>
                </a:cubicBezTo>
                <a:cubicBezTo>
                  <a:pt x="119" y="183"/>
                  <a:pt x="119" y="183"/>
                  <a:pt x="119" y="183"/>
                </a:cubicBezTo>
                <a:cubicBezTo>
                  <a:pt x="131" y="174"/>
                  <a:pt x="144" y="163"/>
                  <a:pt x="156" y="151"/>
                </a:cubicBezTo>
                <a:cubicBezTo>
                  <a:pt x="210" y="96"/>
                  <a:pt x="238" y="36"/>
                  <a:pt x="218" y="16"/>
                </a:cubicBezTo>
                <a:close/>
                <a:moveTo>
                  <a:pt x="119" y="46"/>
                </a:moveTo>
                <a:cubicBezTo>
                  <a:pt x="107" y="55"/>
                  <a:pt x="95" y="66"/>
                  <a:pt x="83" y="78"/>
                </a:cubicBezTo>
                <a:cubicBezTo>
                  <a:pt x="28" y="133"/>
                  <a:pt x="0" y="193"/>
                  <a:pt x="20" y="214"/>
                </a:cubicBezTo>
                <a:cubicBezTo>
                  <a:pt x="36" y="229"/>
                  <a:pt x="76" y="216"/>
                  <a:pt x="119" y="183"/>
                </a:cubicBezTo>
                <a:cubicBezTo>
                  <a:pt x="119" y="172"/>
                  <a:pt x="119" y="172"/>
                  <a:pt x="119" y="172"/>
                </a:cubicBezTo>
                <a:cubicBezTo>
                  <a:pt x="83" y="199"/>
                  <a:pt x="49" y="211"/>
                  <a:pt x="36" y="197"/>
                </a:cubicBezTo>
                <a:cubicBezTo>
                  <a:pt x="36" y="197"/>
                  <a:pt x="36" y="197"/>
                  <a:pt x="36" y="197"/>
                </a:cubicBezTo>
                <a:cubicBezTo>
                  <a:pt x="19" y="181"/>
                  <a:pt x="43" y="130"/>
                  <a:pt x="89" y="84"/>
                </a:cubicBezTo>
                <a:cubicBezTo>
                  <a:pt x="99" y="74"/>
                  <a:pt x="109" y="65"/>
                  <a:pt x="119" y="57"/>
                </a:cubicBezTo>
                <a:lnTo>
                  <a:pt x="119" y="4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7" name="Freeform 28"/>
          <p:cNvSpPr>
            <a:spLocks noEditPoints="1"/>
          </p:cNvSpPr>
          <p:nvPr/>
        </p:nvSpPr>
        <p:spPr bwMode="auto">
          <a:xfrm>
            <a:off x="6611251" y="1265518"/>
            <a:ext cx="389233" cy="373759"/>
          </a:xfrm>
          <a:custGeom>
            <a:avLst/>
            <a:gdLst>
              <a:gd name="T0" fmla="*/ 218 w 238"/>
              <a:gd name="T1" fmla="*/ 214 h 229"/>
              <a:gd name="T2" fmla="*/ 156 w 238"/>
              <a:gd name="T3" fmla="*/ 78 h 229"/>
              <a:gd name="T4" fmla="*/ 119 w 238"/>
              <a:gd name="T5" fmla="*/ 46 h 229"/>
              <a:gd name="T6" fmla="*/ 119 w 238"/>
              <a:gd name="T7" fmla="*/ 57 h 229"/>
              <a:gd name="T8" fmla="*/ 150 w 238"/>
              <a:gd name="T9" fmla="*/ 84 h 229"/>
              <a:gd name="T10" fmla="*/ 202 w 238"/>
              <a:gd name="T11" fmla="*/ 197 h 229"/>
              <a:gd name="T12" fmla="*/ 119 w 238"/>
              <a:gd name="T13" fmla="*/ 172 h 229"/>
              <a:gd name="T14" fmla="*/ 119 w 238"/>
              <a:gd name="T15" fmla="*/ 183 h 229"/>
              <a:gd name="T16" fmla="*/ 218 w 238"/>
              <a:gd name="T17" fmla="*/ 214 h 229"/>
              <a:gd name="T18" fmla="*/ 119 w 238"/>
              <a:gd name="T19" fmla="*/ 46 h 229"/>
              <a:gd name="T20" fmla="*/ 20 w 238"/>
              <a:gd name="T21" fmla="*/ 16 h 229"/>
              <a:gd name="T22" fmla="*/ 83 w 238"/>
              <a:gd name="T23" fmla="*/ 151 h 229"/>
              <a:gd name="T24" fmla="*/ 119 w 238"/>
              <a:gd name="T25" fmla="*/ 183 h 229"/>
              <a:gd name="T26" fmla="*/ 119 w 238"/>
              <a:gd name="T27" fmla="*/ 172 h 229"/>
              <a:gd name="T28" fmla="*/ 89 w 238"/>
              <a:gd name="T29" fmla="*/ 145 h 229"/>
              <a:gd name="T30" fmla="*/ 36 w 238"/>
              <a:gd name="T31" fmla="*/ 32 h 229"/>
              <a:gd name="T32" fmla="*/ 36 w 238"/>
              <a:gd name="T33" fmla="*/ 32 h 229"/>
              <a:gd name="T34" fmla="*/ 119 w 238"/>
              <a:gd name="T35" fmla="*/ 57 h 229"/>
              <a:gd name="T36" fmla="*/ 119 w 238"/>
              <a:gd name="T37" fmla="*/ 4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29">
                <a:moveTo>
                  <a:pt x="218" y="214"/>
                </a:moveTo>
                <a:cubicBezTo>
                  <a:pt x="238" y="193"/>
                  <a:pt x="210" y="133"/>
                  <a:pt x="156" y="78"/>
                </a:cubicBezTo>
                <a:cubicBezTo>
                  <a:pt x="144" y="66"/>
                  <a:pt x="131" y="55"/>
                  <a:pt x="119" y="46"/>
                </a:cubicBezTo>
                <a:cubicBezTo>
                  <a:pt x="119" y="57"/>
                  <a:pt x="119" y="57"/>
                  <a:pt x="119" y="57"/>
                </a:cubicBezTo>
                <a:cubicBezTo>
                  <a:pt x="129" y="65"/>
                  <a:pt x="140" y="74"/>
                  <a:pt x="150" y="84"/>
                </a:cubicBezTo>
                <a:cubicBezTo>
                  <a:pt x="195" y="130"/>
                  <a:pt x="219" y="181"/>
                  <a:pt x="202" y="197"/>
                </a:cubicBezTo>
                <a:cubicBezTo>
                  <a:pt x="189" y="211"/>
                  <a:pt x="155" y="199"/>
                  <a:pt x="119" y="172"/>
                </a:cubicBezTo>
                <a:cubicBezTo>
                  <a:pt x="119" y="183"/>
                  <a:pt x="119" y="183"/>
                  <a:pt x="119" y="183"/>
                </a:cubicBezTo>
                <a:cubicBezTo>
                  <a:pt x="162" y="216"/>
                  <a:pt x="202" y="229"/>
                  <a:pt x="218" y="214"/>
                </a:cubicBezTo>
                <a:close/>
                <a:moveTo>
                  <a:pt x="119" y="46"/>
                </a:moveTo>
                <a:cubicBezTo>
                  <a:pt x="76" y="13"/>
                  <a:pt x="36" y="0"/>
                  <a:pt x="20" y="16"/>
                </a:cubicBezTo>
                <a:cubicBezTo>
                  <a:pt x="0" y="36"/>
                  <a:pt x="28" y="96"/>
                  <a:pt x="83" y="151"/>
                </a:cubicBezTo>
                <a:cubicBezTo>
                  <a:pt x="95" y="163"/>
                  <a:pt x="107" y="174"/>
                  <a:pt x="119" y="183"/>
                </a:cubicBezTo>
                <a:cubicBezTo>
                  <a:pt x="119" y="172"/>
                  <a:pt x="119" y="172"/>
                  <a:pt x="119" y="172"/>
                </a:cubicBezTo>
                <a:cubicBezTo>
                  <a:pt x="109" y="164"/>
                  <a:pt x="99" y="155"/>
                  <a:pt x="89" y="145"/>
                </a:cubicBezTo>
                <a:cubicBezTo>
                  <a:pt x="43" y="99"/>
                  <a:pt x="19" y="49"/>
                  <a:pt x="36" y="32"/>
                </a:cubicBezTo>
                <a:cubicBezTo>
                  <a:pt x="36" y="32"/>
                  <a:pt x="36" y="32"/>
                  <a:pt x="36" y="32"/>
                </a:cubicBezTo>
                <a:cubicBezTo>
                  <a:pt x="49" y="19"/>
                  <a:pt x="83" y="30"/>
                  <a:pt x="119" y="57"/>
                </a:cubicBezTo>
                <a:lnTo>
                  <a:pt x="119" y="4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8" name="Oval 29"/>
          <p:cNvSpPr>
            <a:spLocks noChangeArrowheads="1"/>
          </p:cNvSpPr>
          <p:nvPr/>
        </p:nvSpPr>
        <p:spPr bwMode="auto">
          <a:xfrm>
            <a:off x="6771944" y="1417878"/>
            <a:ext cx="70229" cy="70229"/>
          </a:xfrm>
          <a:prstGeom prst="ellipse">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9" name="Freeform 30"/>
          <p:cNvSpPr>
            <a:spLocks noEditPoints="1"/>
          </p:cNvSpPr>
          <p:nvPr/>
        </p:nvSpPr>
        <p:spPr bwMode="auto">
          <a:xfrm>
            <a:off x="7311156" y="1095302"/>
            <a:ext cx="192831" cy="365427"/>
          </a:xfrm>
          <a:custGeom>
            <a:avLst/>
            <a:gdLst>
              <a:gd name="T0" fmla="*/ 67 w 162"/>
              <a:gd name="T1" fmla="*/ 307 h 307"/>
              <a:gd name="T2" fmla="*/ 162 w 162"/>
              <a:gd name="T3" fmla="*/ 307 h 307"/>
              <a:gd name="T4" fmla="*/ 67 w 162"/>
              <a:gd name="T5" fmla="*/ 127 h 307"/>
              <a:gd name="T6" fmla="*/ 67 w 162"/>
              <a:gd name="T7" fmla="*/ 193 h 307"/>
              <a:gd name="T8" fmla="*/ 110 w 162"/>
              <a:gd name="T9" fmla="*/ 267 h 307"/>
              <a:gd name="T10" fmla="*/ 67 w 162"/>
              <a:gd name="T11" fmla="*/ 267 h 307"/>
              <a:gd name="T12" fmla="*/ 67 w 162"/>
              <a:gd name="T13" fmla="*/ 307 h 307"/>
              <a:gd name="T14" fmla="*/ 0 w 162"/>
              <a:gd name="T15" fmla="*/ 0 h 307"/>
              <a:gd name="T16" fmla="*/ 0 w 162"/>
              <a:gd name="T17" fmla="*/ 307 h 307"/>
              <a:gd name="T18" fmla="*/ 67 w 162"/>
              <a:gd name="T19" fmla="*/ 307 h 307"/>
              <a:gd name="T20" fmla="*/ 67 w 162"/>
              <a:gd name="T21" fmla="*/ 267 h 307"/>
              <a:gd name="T22" fmla="*/ 24 w 162"/>
              <a:gd name="T23" fmla="*/ 267 h 307"/>
              <a:gd name="T24" fmla="*/ 24 w 162"/>
              <a:gd name="T25" fmla="*/ 120 h 307"/>
              <a:gd name="T26" fmla="*/ 24 w 162"/>
              <a:gd name="T27" fmla="*/ 120 h 307"/>
              <a:gd name="T28" fmla="*/ 67 w 162"/>
              <a:gd name="T29" fmla="*/ 193 h 307"/>
              <a:gd name="T30" fmla="*/ 67 w 162"/>
              <a:gd name="T31" fmla="*/ 127 h 307"/>
              <a:gd name="T32" fmla="*/ 0 w 162"/>
              <a:gd name="T3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2" h="307">
                <a:moveTo>
                  <a:pt x="67" y="307"/>
                </a:moveTo>
                <a:lnTo>
                  <a:pt x="162" y="307"/>
                </a:lnTo>
                <a:lnTo>
                  <a:pt x="67" y="127"/>
                </a:lnTo>
                <a:lnTo>
                  <a:pt x="67" y="193"/>
                </a:lnTo>
                <a:lnTo>
                  <a:pt x="110" y="267"/>
                </a:lnTo>
                <a:lnTo>
                  <a:pt x="67" y="267"/>
                </a:lnTo>
                <a:lnTo>
                  <a:pt x="67" y="307"/>
                </a:lnTo>
                <a:close/>
                <a:moveTo>
                  <a:pt x="0" y="0"/>
                </a:moveTo>
                <a:lnTo>
                  <a:pt x="0" y="307"/>
                </a:lnTo>
                <a:lnTo>
                  <a:pt x="67" y="307"/>
                </a:lnTo>
                <a:lnTo>
                  <a:pt x="67" y="267"/>
                </a:lnTo>
                <a:lnTo>
                  <a:pt x="24" y="267"/>
                </a:lnTo>
                <a:lnTo>
                  <a:pt x="24" y="120"/>
                </a:lnTo>
                <a:lnTo>
                  <a:pt x="24" y="120"/>
                </a:lnTo>
                <a:lnTo>
                  <a:pt x="67" y="193"/>
                </a:lnTo>
                <a:lnTo>
                  <a:pt x="67" y="127"/>
                </a:lnTo>
                <a:lnTo>
                  <a:pt x="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0" name="Rectangle 31"/>
          <p:cNvSpPr>
            <a:spLocks noChangeArrowheads="1"/>
          </p:cNvSpPr>
          <p:nvPr/>
        </p:nvSpPr>
        <p:spPr bwMode="auto">
          <a:xfrm>
            <a:off x="7214741" y="1094112"/>
            <a:ext cx="48803" cy="355905"/>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1" name="Freeform 32"/>
          <p:cNvSpPr>
            <a:spLocks noEditPoints="1"/>
          </p:cNvSpPr>
          <p:nvPr/>
        </p:nvSpPr>
        <p:spPr bwMode="auto">
          <a:xfrm>
            <a:off x="5634003" y="2886727"/>
            <a:ext cx="421372" cy="308292"/>
          </a:xfrm>
          <a:custGeom>
            <a:avLst/>
            <a:gdLst>
              <a:gd name="T0" fmla="*/ 213 w 258"/>
              <a:gd name="T1" fmla="*/ 31 h 189"/>
              <a:gd name="T2" fmla="*/ 204 w 258"/>
              <a:gd name="T3" fmla="*/ 69 h 189"/>
              <a:gd name="T4" fmla="*/ 228 w 258"/>
              <a:gd name="T5" fmla="*/ 109 h 189"/>
              <a:gd name="T6" fmla="*/ 204 w 258"/>
              <a:gd name="T7" fmla="*/ 146 h 189"/>
              <a:gd name="T8" fmla="*/ 204 w 258"/>
              <a:gd name="T9" fmla="*/ 27 h 189"/>
              <a:gd name="T10" fmla="*/ 91 w 258"/>
              <a:gd name="T11" fmla="*/ 14 h 189"/>
              <a:gd name="T12" fmla="*/ 97 w 258"/>
              <a:gd name="T13" fmla="*/ 15 h 189"/>
              <a:gd name="T14" fmla="*/ 91 w 258"/>
              <a:gd name="T15" fmla="*/ 42 h 189"/>
              <a:gd name="T16" fmla="*/ 91 w 258"/>
              <a:gd name="T17" fmla="*/ 162 h 189"/>
              <a:gd name="T18" fmla="*/ 166 w 258"/>
              <a:gd name="T19" fmla="*/ 145 h 189"/>
              <a:gd name="T20" fmla="*/ 204 w 258"/>
              <a:gd name="T21" fmla="*/ 125 h 189"/>
              <a:gd name="T22" fmla="*/ 191 w 258"/>
              <a:gd name="T23" fmla="*/ 122 h 189"/>
              <a:gd name="T24" fmla="*/ 204 w 258"/>
              <a:gd name="T25" fmla="*/ 69 h 189"/>
              <a:gd name="T26" fmla="*/ 91 w 258"/>
              <a:gd name="T27" fmla="*/ 6 h 189"/>
              <a:gd name="T28" fmla="*/ 78 w 258"/>
              <a:gd name="T29" fmla="*/ 24 h 189"/>
              <a:gd name="T30" fmla="*/ 91 w 258"/>
              <a:gd name="T31" fmla="*/ 14 h 189"/>
              <a:gd name="T32" fmla="*/ 78 w 258"/>
              <a:gd name="T33" fmla="*/ 188 h 189"/>
              <a:gd name="T34" fmla="*/ 91 w 258"/>
              <a:gd name="T35" fmla="*/ 162 h 189"/>
              <a:gd name="T36" fmla="*/ 78 w 258"/>
              <a:gd name="T37" fmla="*/ 176 h 189"/>
              <a:gd name="T38" fmla="*/ 91 w 258"/>
              <a:gd name="T39" fmla="*/ 42 h 189"/>
              <a:gd name="T40" fmla="*/ 80 w 258"/>
              <a:gd name="T41" fmla="*/ 134 h 189"/>
              <a:gd name="T42" fmla="*/ 78 w 258"/>
              <a:gd name="T43" fmla="*/ 64 h 189"/>
              <a:gd name="T44" fmla="*/ 78 w 258"/>
              <a:gd name="T45" fmla="*/ 33 h 189"/>
              <a:gd name="T46" fmla="*/ 91 w 258"/>
              <a:gd name="T47" fmla="*/ 42 h 189"/>
              <a:gd name="T48" fmla="*/ 60 w 258"/>
              <a:gd name="T49" fmla="*/ 18 h 189"/>
              <a:gd name="T50" fmla="*/ 68 w 258"/>
              <a:gd name="T51" fmla="*/ 42 h 189"/>
              <a:gd name="T52" fmla="*/ 78 w 258"/>
              <a:gd name="T53" fmla="*/ 33 h 189"/>
              <a:gd name="T54" fmla="*/ 78 w 258"/>
              <a:gd name="T55" fmla="*/ 9 h 189"/>
              <a:gd name="T56" fmla="*/ 78 w 258"/>
              <a:gd name="T57" fmla="*/ 188 h 189"/>
              <a:gd name="T58" fmla="*/ 60 w 258"/>
              <a:gd name="T59" fmla="*/ 176 h 189"/>
              <a:gd name="T60" fmla="*/ 78 w 258"/>
              <a:gd name="T61" fmla="*/ 64 h 189"/>
              <a:gd name="T62" fmla="*/ 60 w 258"/>
              <a:gd name="T63" fmla="*/ 134 h 189"/>
              <a:gd name="T64" fmla="*/ 70 w 258"/>
              <a:gd name="T65" fmla="*/ 116 h 189"/>
              <a:gd name="T66" fmla="*/ 60 w 258"/>
              <a:gd name="T67" fmla="*/ 87 h 189"/>
              <a:gd name="T68" fmla="*/ 76 w 258"/>
              <a:gd name="T69" fmla="*/ 68 h 189"/>
              <a:gd name="T70" fmla="*/ 60 w 258"/>
              <a:gd name="T71" fmla="*/ 18 h 189"/>
              <a:gd name="T72" fmla="*/ 60 w 258"/>
              <a:gd name="T73" fmla="*/ 187 h 189"/>
              <a:gd name="T74" fmla="*/ 59 w 258"/>
              <a:gd name="T75" fmla="*/ 175 h 189"/>
              <a:gd name="T76" fmla="*/ 49 w 258"/>
              <a:gd name="T77" fmla="*/ 144 h 189"/>
              <a:gd name="T78" fmla="*/ 60 w 258"/>
              <a:gd name="T79" fmla="*/ 125 h 189"/>
              <a:gd name="T80" fmla="*/ 41 w 258"/>
              <a:gd name="T81" fmla="*/ 125 h 189"/>
              <a:gd name="T82" fmla="*/ 60 w 258"/>
              <a:gd name="T83" fmla="*/ 87 h 189"/>
              <a:gd name="T84" fmla="*/ 51 w 258"/>
              <a:gd name="T85" fmla="*/ 76 h 189"/>
              <a:gd name="T86" fmla="*/ 43 w 258"/>
              <a:gd name="T87" fmla="*/ 51 h 189"/>
              <a:gd name="T88" fmla="*/ 60 w 258"/>
              <a:gd name="T89" fmla="*/ 1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8" h="189">
                <a:moveTo>
                  <a:pt x="253" y="104"/>
                </a:moveTo>
                <a:cubicBezTo>
                  <a:pt x="258" y="60"/>
                  <a:pt x="213" y="31"/>
                  <a:pt x="213" y="31"/>
                </a:cubicBezTo>
                <a:cubicBezTo>
                  <a:pt x="210" y="30"/>
                  <a:pt x="207" y="28"/>
                  <a:pt x="204" y="27"/>
                </a:cubicBezTo>
                <a:cubicBezTo>
                  <a:pt x="204" y="69"/>
                  <a:pt x="204" y="69"/>
                  <a:pt x="204" y="69"/>
                </a:cubicBezTo>
                <a:cubicBezTo>
                  <a:pt x="208" y="69"/>
                  <a:pt x="212" y="70"/>
                  <a:pt x="216" y="72"/>
                </a:cubicBezTo>
                <a:cubicBezTo>
                  <a:pt x="230" y="79"/>
                  <a:pt x="235" y="95"/>
                  <a:pt x="228" y="109"/>
                </a:cubicBezTo>
                <a:cubicBezTo>
                  <a:pt x="224" y="119"/>
                  <a:pt x="214" y="125"/>
                  <a:pt x="204" y="125"/>
                </a:cubicBezTo>
                <a:cubicBezTo>
                  <a:pt x="204" y="146"/>
                  <a:pt x="204" y="146"/>
                  <a:pt x="204" y="146"/>
                </a:cubicBezTo>
                <a:cubicBezTo>
                  <a:pt x="230" y="144"/>
                  <a:pt x="249" y="134"/>
                  <a:pt x="253" y="104"/>
                </a:cubicBezTo>
                <a:close/>
                <a:moveTo>
                  <a:pt x="204" y="27"/>
                </a:moveTo>
                <a:cubicBezTo>
                  <a:pt x="156" y="5"/>
                  <a:pt x="119" y="0"/>
                  <a:pt x="91" y="6"/>
                </a:cubicBezTo>
                <a:cubicBezTo>
                  <a:pt x="91" y="14"/>
                  <a:pt x="91" y="14"/>
                  <a:pt x="91" y="14"/>
                </a:cubicBezTo>
                <a:cubicBezTo>
                  <a:pt x="93" y="14"/>
                  <a:pt x="95" y="14"/>
                  <a:pt x="97" y="15"/>
                </a:cubicBezTo>
                <a:cubicBezTo>
                  <a:pt x="97" y="15"/>
                  <a:pt x="97" y="15"/>
                  <a:pt x="97" y="15"/>
                </a:cubicBezTo>
                <a:cubicBezTo>
                  <a:pt x="104" y="19"/>
                  <a:pt x="107" y="27"/>
                  <a:pt x="103" y="34"/>
                </a:cubicBezTo>
                <a:cubicBezTo>
                  <a:pt x="101" y="39"/>
                  <a:pt x="96" y="42"/>
                  <a:pt x="91" y="42"/>
                </a:cubicBezTo>
                <a:cubicBezTo>
                  <a:pt x="91" y="146"/>
                  <a:pt x="91" y="146"/>
                  <a:pt x="91" y="146"/>
                </a:cubicBezTo>
                <a:cubicBezTo>
                  <a:pt x="93" y="151"/>
                  <a:pt x="93" y="157"/>
                  <a:pt x="91" y="162"/>
                </a:cubicBezTo>
                <a:cubicBezTo>
                  <a:pt x="91" y="185"/>
                  <a:pt x="91" y="185"/>
                  <a:pt x="91" y="185"/>
                </a:cubicBezTo>
                <a:cubicBezTo>
                  <a:pt x="117" y="174"/>
                  <a:pt x="138" y="143"/>
                  <a:pt x="166" y="145"/>
                </a:cubicBezTo>
                <a:cubicBezTo>
                  <a:pt x="179" y="147"/>
                  <a:pt x="192" y="147"/>
                  <a:pt x="204" y="146"/>
                </a:cubicBezTo>
                <a:cubicBezTo>
                  <a:pt x="204" y="125"/>
                  <a:pt x="204" y="125"/>
                  <a:pt x="204" y="125"/>
                </a:cubicBezTo>
                <a:cubicBezTo>
                  <a:pt x="199" y="125"/>
                  <a:pt x="195" y="124"/>
                  <a:pt x="191" y="122"/>
                </a:cubicBezTo>
                <a:cubicBezTo>
                  <a:pt x="191" y="122"/>
                  <a:pt x="191" y="122"/>
                  <a:pt x="191" y="122"/>
                </a:cubicBezTo>
                <a:cubicBezTo>
                  <a:pt x="177" y="115"/>
                  <a:pt x="172" y="98"/>
                  <a:pt x="179" y="84"/>
                </a:cubicBezTo>
                <a:cubicBezTo>
                  <a:pt x="184" y="74"/>
                  <a:pt x="193" y="69"/>
                  <a:pt x="204" y="69"/>
                </a:cubicBezTo>
                <a:lnTo>
                  <a:pt x="204" y="27"/>
                </a:lnTo>
                <a:close/>
                <a:moveTo>
                  <a:pt x="91" y="6"/>
                </a:moveTo>
                <a:cubicBezTo>
                  <a:pt x="86" y="6"/>
                  <a:pt x="82" y="8"/>
                  <a:pt x="78" y="9"/>
                </a:cubicBezTo>
                <a:cubicBezTo>
                  <a:pt x="78" y="24"/>
                  <a:pt x="78" y="24"/>
                  <a:pt x="78" y="24"/>
                </a:cubicBezTo>
                <a:cubicBezTo>
                  <a:pt x="78" y="23"/>
                  <a:pt x="78" y="22"/>
                  <a:pt x="78" y="22"/>
                </a:cubicBezTo>
                <a:cubicBezTo>
                  <a:pt x="81" y="17"/>
                  <a:pt x="86" y="14"/>
                  <a:pt x="91" y="14"/>
                </a:cubicBezTo>
                <a:cubicBezTo>
                  <a:pt x="91" y="6"/>
                  <a:pt x="91" y="6"/>
                  <a:pt x="91" y="6"/>
                </a:cubicBezTo>
                <a:close/>
                <a:moveTo>
                  <a:pt x="78" y="188"/>
                </a:moveTo>
                <a:cubicBezTo>
                  <a:pt x="82" y="188"/>
                  <a:pt x="87" y="187"/>
                  <a:pt x="91" y="185"/>
                </a:cubicBezTo>
                <a:cubicBezTo>
                  <a:pt x="91" y="162"/>
                  <a:pt x="91" y="162"/>
                  <a:pt x="91" y="162"/>
                </a:cubicBezTo>
                <a:cubicBezTo>
                  <a:pt x="90" y="163"/>
                  <a:pt x="90" y="164"/>
                  <a:pt x="90" y="165"/>
                </a:cubicBezTo>
                <a:cubicBezTo>
                  <a:pt x="87" y="170"/>
                  <a:pt x="83" y="174"/>
                  <a:pt x="78" y="176"/>
                </a:cubicBezTo>
                <a:cubicBezTo>
                  <a:pt x="78" y="188"/>
                  <a:pt x="78" y="188"/>
                  <a:pt x="78" y="188"/>
                </a:cubicBezTo>
                <a:close/>
                <a:moveTo>
                  <a:pt x="91" y="42"/>
                </a:moveTo>
                <a:cubicBezTo>
                  <a:pt x="91" y="146"/>
                  <a:pt x="91" y="146"/>
                  <a:pt x="91" y="146"/>
                </a:cubicBezTo>
                <a:cubicBezTo>
                  <a:pt x="89" y="141"/>
                  <a:pt x="85" y="136"/>
                  <a:pt x="80" y="134"/>
                </a:cubicBezTo>
                <a:cubicBezTo>
                  <a:pt x="79" y="133"/>
                  <a:pt x="78" y="133"/>
                  <a:pt x="78" y="133"/>
                </a:cubicBezTo>
                <a:cubicBezTo>
                  <a:pt x="78" y="64"/>
                  <a:pt x="78" y="64"/>
                  <a:pt x="78" y="64"/>
                </a:cubicBezTo>
                <a:cubicBezTo>
                  <a:pt x="79" y="61"/>
                  <a:pt x="79" y="57"/>
                  <a:pt x="78" y="54"/>
                </a:cubicBezTo>
                <a:cubicBezTo>
                  <a:pt x="78" y="33"/>
                  <a:pt x="78" y="33"/>
                  <a:pt x="78" y="33"/>
                </a:cubicBezTo>
                <a:cubicBezTo>
                  <a:pt x="79" y="36"/>
                  <a:pt x="81" y="39"/>
                  <a:pt x="84" y="41"/>
                </a:cubicBezTo>
                <a:cubicBezTo>
                  <a:pt x="86" y="42"/>
                  <a:pt x="89" y="42"/>
                  <a:pt x="91" y="42"/>
                </a:cubicBezTo>
                <a:close/>
                <a:moveTo>
                  <a:pt x="78" y="9"/>
                </a:moveTo>
                <a:cubicBezTo>
                  <a:pt x="71" y="11"/>
                  <a:pt x="65" y="14"/>
                  <a:pt x="60" y="18"/>
                </a:cubicBezTo>
                <a:cubicBezTo>
                  <a:pt x="60" y="40"/>
                  <a:pt x="60" y="40"/>
                  <a:pt x="60" y="40"/>
                </a:cubicBezTo>
                <a:cubicBezTo>
                  <a:pt x="62" y="40"/>
                  <a:pt x="65" y="41"/>
                  <a:pt x="68" y="42"/>
                </a:cubicBezTo>
                <a:cubicBezTo>
                  <a:pt x="73" y="45"/>
                  <a:pt x="76" y="49"/>
                  <a:pt x="78" y="54"/>
                </a:cubicBezTo>
                <a:cubicBezTo>
                  <a:pt x="78" y="33"/>
                  <a:pt x="78" y="33"/>
                  <a:pt x="78" y="33"/>
                </a:cubicBezTo>
                <a:cubicBezTo>
                  <a:pt x="77" y="30"/>
                  <a:pt x="77" y="27"/>
                  <a:pt x="78" y="24"/>
                </a:cubicBezTo>
                <a:cubicBezTo>
                  <a:pt x="78" y="9"/>
                  <a:pt x="78" y="9"/>
                  <a:pt x="78" y="9"/>
                </a:cubicBezTo>
                <a:close/>
                <a:moveTo>
                  <a:pt x="60" y="187"/>
                </a:moveTo>
                <a:cubicBezTo>
                  <a:pt x="66" y="188"/>
                  <a:pt x="72" y="189"/>
                  <a:pt x="78" y="188"/>
                </a:cubicBezTo>
                <a:cubicBezTo>
                  <a:pt x="78" y="176"/>
                  <a:pt x="78" y="176"/>
                  <a:pt x="78" y="176"/>
                </a:cubicBezTo>
                <a:cubicBezTo>
                  <a:pt x="72" y="178"/>
                  <a:pt x="65" y="178"/>
                  <a:pt x="60" y="176"/>
                </a:cubicBezTo>
                <a:cubicBezTo>
                  <a:pt x="60" y="187"/>
                  <a:pt x="60" y="187"/>
                  <a:pt x="60" y="187"/>
                </a:cubicBezTo>
                <a:close/>
                <a:moveTo>
                  <a:pt x="78" y="64"/>
                </a:moveTo>
                <a:cubicBezTo>
                  <a:pt x="78" y="133"/>
                  <a:pt x="78" y="133"/>
                  <a:pt x="78" y="133"/>
                </a:cubicBezTo>
                <a:cubicBezTo>
                  <a:pt x="72" y="131"/>
                  <a:pt x="65" y="131"/>
                  <a:pt x="60" y="134"/>
                </a:cubicBezTo>
                <a:cubicBezTo>
                  <a:pt x="60" y="125"/>
                  <a:pt x="60" y="125"/>
                  <a:pt x="60" y="125"/>
                </a:cubicBezTo>
                <a:cubicBezTo>
                  <a:pt x="64" y="123"/>
                  <a:pt x="67" y="120"/>
                  <a:pt x="70" y="116"/>
                </a:cubicBezTo>
                <a:cubicBezTo>
                  <a:pt x="75" y="105"/>
                  <a:pt x="71" y="92"/>
                  <a:pt x="60" y="87"/>
                </a:cubicBezTo>
                <a:cubicBezTo>
                  <a:pt x="60" y="87"/>
                  <a:pt x="60" y="87"/>
                  <a:pt x="60" y="87"/>
                </a:cubicBezTo>
                <a:cubicBezTo>
                  <a:pt x="60" y="78"/>
                  <a:pt x="60" y="78"/>
                  <a:pt x="60" y="78"/>
                </a:cubicBezTo>
                <a:cubicBezTo>
                  <a:pt x="66" y="78"/>
                  <a:pt x="73" y="74"/>
                  <a:pt x="76" y="68"/>
                </a:cubicBezTo>
                <a:cubicBezTo>
                  <a:pt x="77" y="66"/>
                  <a:pt x="77" y="65"/>
                  <a:pt x="78" y="64"/>
                </a:cubicBezTo>
                <a:close/>
                <a:moveTo>
                  <a:pt x="60" y="18"/>
                </a:moveTo>
                <a:cubicBezTo>
                  <a:pt x="0" y="56"/>
                  <a:pt x="10" y="159"/>
                  <a:pt x="46" y="180"/>
                </a:cubicBezTo>
                <a:cubicBezTo>
                  <a:pt x="51" y="183"/>
                  <a:pt x="55" y="185"/>
                  <a:pt x="60" y="187"/>
                </a:cubicBezTo>
                <a:cubicBezTo>
                  <a:pt x="60" y="176"/>
                  <a:pt x="60" y="176"/>
                  <a:pt x="60" y="176"/>
                </a:cubicBezTo>
                <a:cubicBezTo>
                  <a:pt x="59" y="175"/>
                  <a:pt x="59" y="175"/>
                  <a:pt x="59" y="175"/>
                </a:cubicBezTo>
                <a:cubicBezTo>
                  <a:pt x="59" y="175"/>
                  <a:pt x="59" y="175"/>
                  <a:pt x="59" y="175"/>
                </a:cubicBezTo>
                <a:cubicBezTo>
                  <a:pt x="48" y="170"/>
                  <a:pt x="43" y="156"/>
                  <a:pt x="49" y="144"/>
                </a:cubicBezTo>
                <a:cubicBezTo>
                  <a:pt x="51" y="139"/>
                  <a:pt x="55" y="136"/>
                  <a:pt x="60" y="134"/>
                </a:cubicBezTo>
                <a:cubicBezTo>
                  <a:pt x="60" y="125"/>
                  <a:pt x="60" y="125"/>
                  <a:pt x="60" y="125"/>
                </a:cubicBezTo>
                <a:cubicBezTo>
                  <a:pt x="54" y="128"/>
                  <a:pt x="47" y="128"/>
                  <a:pt x="41" y="125"/>
                </a:cubicBezTo>
                <a:cubicBezTo>
                  <a:pt x="41" y="125"/>
                  <a:pt x="41" y="125"/>
                  <a:pt x="41" y="125"/>
                </a:cubicBezTo>
                <a:cubicBezTo>
                  <a:pt x="31" y="120"/>
                  <a:pt x="26" y="107"/>
                  <a:pt x="32" y="97"/>
                </a:cubicBezTo>
                <a:cubicBezTo>
                  <a:pt x="37" y="86"/>
                  <a:pt x="49" y="82"/>
                  <a:pt x="60" y="87"/>
                </a:cubicBezTo>
                <a:cubicBezTo>
                  <a:pt x="60" y="78"/>
                  <a:pt x="60" y="78"/>
                  <a:pt x="60" y="78"/>
                </a:cubicBezTo>
                <a:cubicBezTo>
                  <a:pt x="57" y="78"/>
                  <a:pt x="54" y="77"/>
                  <a:pt x="51" y="76"/>
                </a:cubicBezTo>
                <a:cubicBezTo>
                  <a:pt x="42" y="71"/>
                  <a:pt x="38" y="60"/>
                  <a:pt x="43" y="51"/>
                </a:cubicBezTo>
                <a:cubicBezTo>
                  <a:pt x="43" y="51"/>
                  <a:pt x="43" y="51"/>
                  <a:pt x="43" y="51"/>
                </a:cubicBezTo>
                <a:cubicBezTo>
                  <a:pt x="46" y="44"/>
                  <a:pt x="53" y="40"/>
                  <a:pt x="60" y="40"/>
                </a:cubicBezTo>
                <a:lnTo>
                  <a:pt x="60" y="1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42" name="Group 127"/>
          <p:cNvGrpSpPr/>
          <p:nvPr/>
        </p:nvGrpSpPr>
        <p:grpSpPr>
          <a:xfrm>
            <a:off x="6818366" y="3195018"/>
            <a:ext cx="380902" cy="490410"/>
            <a:chOff x="8610600" y="4127500"/>
            <a:chExt cx="508001" cy="654050"/>
          </a:xfrm>
          <a:solidFill>
            <a:schemeClr val="tx2">
              <a:lumMod val="20000"/>
              <a:lumOff val="80000"/>
            </a:schemeClr>
          </a:solidFill>
        </p:grpSpPr>
        <p:sp>
          <p:nvSpPr>
            <p:cNvPr id="43" name="Freeform 33"/>
            <p:cNvSpPr/>
            <p:nvPr/>
          </p:nvSpPr>
          <p:spPr bwMode="auto">
            <a:xfrm>
              <a:off x="8618538" y="4127500"/>
              <a:ext cx="500063" cy="503238"/>
            </a:xfrm>
            <a:custGeom>
              <a:avLst/>
              <a:gdLst>
                <a:gd name="T0" fmla="*/ 169 w 230"/>
                <a:gd name="T1" fmla="*/ 12 h 231"/>
                <a:gd name="T2" fmla="*/ 215 w 230"/>
                <a:gd name="T3" fmla="*/ 103 h 231"/>
                <a:gd name="T4" fmla="*/ 102 w 230"/>
                <a:gd name="T5" fmla="*/ 216 h 231"/>
                <a:gd name="T6" fmla="*/ 12 w 230"/>
                <a:gd name="T7" fmla="*/ 171 h 231"/>
                <a:gd name="T8" fmla="*/ 0 w 230"/>
                <a:gd name="T9" fmla="*/ 181 h 231"/>
                <a:gd name="T10" fmla="*/ 102 w 230"/>
                <a:gd name="T11" fmla="*/ 231 h 231"/>
                <a:gd name="T12" fmla="*/ 230 w 230"/>
                <a:gd name="T13" fmla="*/ 103 h 231"/>
                <a:gd name="T14" fmla="*/ 178 w 230"/>
                <a:gd name="T15" fmla="*/ 0 h 231"/>
                <a:gd name="T16" fmla="*/ 169 w 230"/>
                <a:gd name="T17"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1">
                  <a:moveTo>
                    <a:pt x="169" y="12"/>
                  </a:moveTo>
                  <a:cubicBezTo>
                    <a:pt x="197" y="32"/>
                    <a:pt x="215" y="65"/>
                    <a:pt x="215" y="103"/>
                  </a:cubicBezTo>
                  <a:cubicBezTo>
                    <a:pt x="215" y="165"/>
                    <a:pt x="165" y="216"/>
                    <a:pt x="102" y="216"/>
                  </a:cubicBezTo>
                  <a:cubicBezTo>
                    <a:pt x="65" y="216"/>
                    <a:pt x="33" y="198"/>
                    <a:pt x="12" y="171"/>
                  </a:cubicBezTo>
                  <a:cubicBezTo>
                    <a:pt x="0" y="181"/>
                    <a:pt x="0" y="181"/>
                    <a:pt x="0" y="181"/>
                  </a:cubicBezTo>
                  <a:cubicBezTo>
                    <a:pt x="24" y="211"/>
                    <a:pt x="61" y="231"/>
                    <a:pt x="102" y="231"/>
                  </a:cubicBezTo>
                  <a:cubicBezTo>
                    <a:pt x="173" y="231"/>
                    <a:pt x="230" y="174"/>
                    <a:pt x="230" y="103"/>
                  </a:cubicBezTo>
                  <a:cubicBezTo>
                    <a:pt x="230" y="61"/>
                    <a:pt x="210" y="23"/>
                    <a:pt x="178" y="0"/>
                  </a:cubicBezTo>
                  <a:lnTo>
                    <a:pt x="169"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4" name="Freeform 34"/>
            <p:cNvSpPr>
              <a:spLocks noEditPoints="1"/>
            </p:cNvSpPr>
            <p:nvPr/>
          </p:nvSpPr>
          <p:spPr bwMode="auto">
            <a:xfrm>
              <a:off x="8621713" y="4137025"/>
              <a:ext cx="442913" cy="441325"/>
            </a:xfrm>
            <a:custGeom>
              <a:avLst/>
              <a:gdLst>
                <a:gd name="T0" fmla="*/ 102 w 203"/>
                <a:gd name="T1" fmla="*/ 203 h 203"/>
                <a:gd name="T2" fmla="*/ 203 w 203"/>
                <a:gd name="T3" fmla="*/ 101 h 203"/>
                <a:gd name="T4" fmla="*/ 102 w 203"/>
                <a:gd name="T5" fmla="*/ 0 h 203"/>
                <a:gd name="T6" fmla="*/ 102 w 203"/>
                <a:gd name="T7" fmla="*/ 5 h 203"/>
                <a:gd name="T8" fmla="*/ 198 w 203"/>
                <a:gd name="T9" fmla="*/ 101 h 203"/>
                <a:gd name="T10" fmla="*/ 102 w 203"/>
                <a:gd name="T11" fmla="*/ 198 h 203"/>
                <a:gd name="T12" fmla="*/ 102 w 203"/>
                <a:gd name="T13" fmla="*/ 203 h 203"/>
                <a:gd name="T14" fmla="*/ 102 w 203"/>
                <a:gd name="T15" fmla="*/ 0 h 203"/>
                <a:gd name="T16" fmla="*/ 0 w 203"/>
                <a:gd name="T17" fmla="*/ 101 h 203"/>
                <a:gd name="T18" fmla="*/ 102 w 203"/>
                <a:gd name="T19" fmla="*/ 203 h 203"/>
                <a:gd name="T20" fmla="*/ 102 w 203"/>
                <a:gd name="T21" fmla="*/ 203 h 203"/>
                <a:gd name="T22" fmla="*/ 102 w 203"/>
                <a:gd name="T23" fmla="*/ 198 h 203"/>
                <a:gd name="T24" fmla="*/ 102 w 203"/>
                <a:gd name="T25" fmla="*/ 198 h 203"/>
                <a:gd name="T26" fmla="*/ 102 w 203"/>
                <a:gd name="T27" fmla="*/ 198 h 203"/>
                <a:gd name="T28" fmla="*/ 5 w 203"/>
                <a:gd name="T29" fmla="*/ 101 h 203"/>
                <a:gd name="T30" fmla="*/ 102 w 203"/>
                <a:gd name="T31" fmla="*/ 5 h 203"/>
                <a:gd name="T32" fmla="*/ 102 w 203"/>
                <a:gd name="T33" fmla="*/ 5 h 203"/>
                <a:gd name="T34" fmla="*/ 102 w 203"/>
                <a:gd name="T35"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203">
                  <a:moveTo>
                    <a:pt x="102" y="203"/>
                  </a:moveTo>
                  <a:cubicBezTo>
                    <a:pt x="158" y="203"/>
                    <a:pt x="203" y="157"/>
                    <a:pt x="203" y="101"/>
                  </a:cubicBezTo>
                  <a:cubicBezTo>
                    <a:pt x="203" y="45"/>
                    <a:pt x="158" y="0"/>
                    <a:pt x="102" y="0"/>
                  </a:cubicBezTo>
                  <a:cubicBezTo>
                    <a:pt x="102" y="5"/>
                    <a:pt x="102" y="5"/>
                    <a:pt x="102" y="5"/>
                  </a:cubicBezTo>
                  <a:cubicBezTo>
                    <a:pt x="155" y="5"/>
                    <a:pt x="198" y="48"/>
                    <a:pt x="198" y="101"/>
                  </a:cubicBezTo>
                  <a:cubicBezTo>
                    <a:pt x="198" y="155"/>
                    <a:pt x="155" y="198"/>
                    <a:pt x="102" y="198"/>
                  </a:cubicBezTo>
                  <a:lnTo>
                    <a:pt x="102" y="203"/>
                  </a:lnTo>
                  <a:close/>
                  <a:moveTo>
                    <a:pt x="102" y="0"/>
                  </a:moveTo>
                  <a:cubicBezTo>
                    <a:pt x="46" y="0"/>
                    <a:pt x="0" y="45"/>
                    <a:pt x="0" y="101"/>
                  </a:cubicBezTo>
                  <a:cubicBezTo>
                    <a:pt x="0" y="157"/>
                    <a:pt x="46" y="203"/>
                    <a:pt x="102" y="203"/>
                  </a:cubicBezTo>
                  <a:cubicBezTo>
                    <a:pt x="102" y="203"/>
                    <a:pt x="102" y="203"/>
                    <a:pt x="102" y="203"/>
                  </a:cubicBezTo>
                  <a:cubicBezTo>
                    <a:pt x="102" y="198"/>
                    <a:pt x="102" y="198"/>
                    <a:pt x="102" y="198"/>
                  </a:cubicBezTo>
                  <a:cubicBezTo>
                    <a:pt x="102" y="198"/>
                    <a:pt x="102" y="198"/>
                    <a:pt x="102" y="198"/>
                  </a:cubicBezTo>
                  <a:cubicBezTo>
                    <a:pt x="102" y="198"/>
                    <a:pt x="102" y="198"/>
                    <a:pt x="102" y="198"/>
                  </a:cubicBezTo>
                  <a:cubicBezTo>
                    <a:pt x="48" y="198"/>
                    <a:pt x="5" y="155"/>
                    <a:pt x="5" y="101"/>
                  </a:cubicBezTo>
                  <a:cubicBezTo>
                    <a:pt x="5" y="48"/>
                    <a:pt x="48" y="5"/>
                    <a:pt x="102" y="5"/>
                  </a:cubicBezTo>
                  <a:cubicBezTo>
                    <a:pt x="102" y="5"/>
                    <a:pt x="102" y="5"/>
                    <a:pt x="102" y="5"/>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5" name="Freeform 35"/>
            <p:cNvSpPr/>
            <p:nvPr/>
          </p:nvSpPr>
          <p:spPr bwMode="auto">
            <a:xfrm>
              <a:off x="8610600" y="4144963"/>
              <a:ext cx="496888" cy="433388"/>
            </a:xfrm>
            <a:custGeom>
              <a:avLst/>
              <a:gdLst>
                <a:gd name="T0" fmla="*/ 65 w 228"/>
                <a:gd name="T1" fmla="*/ 15 h 199"/>
                <a:gd name="T2" fmla="*/ 61 w 228"/>
                <a:gd name="T3" fmla="*/ 23 h 199"/>
                <a:gd name="T4" fmla="*/ 57 w 228"/>
                <a:gd name="T5" fmla="*/ 29 h 199"/>
                <a:gd name="T6" fmla="*/ 54 w 228"/>
                <a:gd name="T7" fmla="*/ 26 h 199"/>
                <a:gd name="T8" fmla="*/ 52 w 228"/>
                <a:gd name="T9" fmla="*/ 32 h 199"/>
                <a:gd name="T10" fmla="*/ 42 w 228"/>
                <a:gd name="T11" fmla="*/ 34 h 199"/>
                <a:gd name="T12" fmla="*/ 36 w 228"/>
                <a:gd name="T13" fmla="*/ 41 h 199"/>
                <a:gd name="T14" fmla="*/ 27 w 228"/>
                <a:gd name="T15" fmla="*/ 53 h 199"/>
                <a:gd name="T16" fmla="*/ 21 w 228"/>
                <a:gd name="T17" fmla="*/ 61 h 199"/>
                <a:gd name="T18" fmla="*/ 27 w 228"/>
                <a:gd name="T19" fmla="*/ 67 h 199"/>
                <a:gd name="T20" fmla="*/ 27 w 228"/>
                <a:gd name="T21" fmla="*/ 70 h 199"/>
                <a:gd name="T22" fmla="*/ 22 w 228"/>
                <a:gd name="T23" fmla="*/ 65 h 199"/>
                <a:gd name="T24" fmla="*/ 18 w 228"/>
                <a:gd name="T25" fmla="*/ 60 h 199"/>
                <a:gd name="T26" fmla="*/ 16 w 228"/>
                <a:gd name="T27" fmla="*/ 69 h 199"/>
                <a:gd name="T28" fmla="*/ 17 w 228"/>
                <a:gd name="T29" fmla="*/ 83 h 199"/>
                <a:gd name="T30" fmla="*/ 24 w 228"/>
                <a:gd name="T31" fmla="*/ 80 h 199"/>
                <a:gd name="T32" fmla="*/ 32 w 228"/>
                <a:gd name="T33" fmla="*/ 88 h 199"/>
                <a:gd name="T34" fmla="*/ 41 w 228"/>
                <a:gd name="T35" fmla="*/ 98 h 199"/>
                <a:gd name="T36" fmla="*/ 50 w 228"/>
                <a:gd name="T37" fmla="*/ 105 h 199"/>
                <a:gd name="T38" fmla="*/ 61 w 228"/>
                <a:gd name="T39" fmla="*/ 117 h 199"/>
                <a:gd name="T40" fmla="*/ 58 w 228"/>
                <a:gd name="T41" fmla="*/ 134 h 199"/>
                <a:gd name="T42" fmla="*/ 49 w 228"/>
                <a:gd name="T43" fmla="*/ 155 h 199"/>
                <a:gd name="T44" fmla="*/ 52 w 228"/>
                <a:gd name="T45" fmla="*/ 170 h 199"/>
                <a:gd name="T46" fmla="*/ 46 w 228"/>
                <a:gd name="T47" fmla="*/ 171 h 199"/>
                <a:gd name="T48" fmla="*/ 32 w 228"/>
                <a:gd name="T49" fmla="*/ 148 h 199"/>
                <a:gd name="T50" fmla="*/ 16 w 228"/>
                <a:gd name="T51" fmla="*/ 113 h 199"/>
                <a:gd name="T52" fmla="*/ 11 w 228"/>
                <a:gd name="T53" fmla="*/ 87 h 199"/>
                <a:gd name="T54" fmla="*/ 73 w 228"/>
                <a:gd name="T55" fmla="*/ 183 h 199"/>
                <a:gd name="T56" fmla="*/ 89 w 228"/>
                <a:gd name="T57" fmla="*/ 181 h 199"/>
                <a:gd name="T58" fmla="*/ 110 w 228"/>
                <a:gd name="T59" fmla="*/ 178 h 199"/>
                <a:gd name="T60" fmla="*/ 108 w 228"/>
                <a:gd name="T61" fmla="*/ 187 h 199"/>
                <a:gd name="T62" fmla="*/ 121 w 228"/>
                <a:gd name="T63" fmla="*/ 186 h 199"/>
                <a:gd name="T64" fmla="*/ 139 w 228"/>
                <a:gd name="T65" fmla="*/ 184 h 199"/>
                <a:gd name="T66" fmla="*/ 137 w 228"/>
                <a:gd name="T67" fmla="*/ 3 h 199"/>
                <a:gd name="T68" fmla="*/ 197 w 228"/>
                <a:gd name="T69" fmla="*/ 64 h 199"/>
                <a:gd name="T70" fmla="*/ 189 w 228"/>
                <a:gd name="T71" fmla="*/ 58 h 199"/>
                <a:gd name="T72" fmla="*/ 181 w 228"/>
                <a:gd name="T73" fmla="*/ 74 h 199"/>
                <a:gd name="T74" fmla="*/ 170 w 228"/>
                <a:gd name="T75" fmla="*/ 59 h 199"/>
                <a:gd name="T76" fmla="*/ 174 w 228"/>
                <a:gd name="T77" fmla="*/ 75 h 199"/>
                <a:gd name="T78" fmla="*/ 186 w 228"/>
                <a:gd name="T79" fmla="*/ 79 h 199"/>
                <a:gd name="T80" fmla="*/ 181 w 228"/>
                <a:gd name="T81" fmla="*/ 100 h 199"/>
                <a:gd name="T82" fmla="*/ 175 w 228"/>
                <a:gd name="T83" fmla="*/ 122 h 199"/>
                <a:gd name="T84" fmla="*/ 168 w 228"/>
                <a:gd name="T85" fmla="*/ 137 h 199"/>
                <a:gd name="T86" fmla="*/ 147 w 228"/>
                <a:gd name="T87" fmla="*/ 154 h 199"/>
                <a:gd name="T88" fmla="*/ 141 w 228"/>
                <a:gd name="T89" fmla="*/ 139 h 199"/>
                <a:gd name="T90" fmla="*/ 142 w 228"/>
                <a:gd name="T91" fmla="*/ 121 h 199"/>
                <a:gd name="T92" fmla="*/ 135 w 228"/>
                <a:gd name="T93" fmla="*/ 101 h 199"/>
                <a:gd name="T94" fmla="*/ 125 w 228"/>
                <a:gd name="T95" fmla="*/ 89 h 199"/>
                <a:gd name="T96" fmla="*/ 99 w 228"/>
                <a:gd name="T97" fmla="*/ 90 h 199"/>
                <a:gd name="T98" fmla="*/ 89 w 228"/>
                <a:gd name="T99" fmla="*/ 76 h 199"/>
                <a:gd name="T100" fmla="*/ 100 w 228"/>
                <a:gd name="T101" fmla="*/ 49 h 199"/>
                <a:gd name="T102" fmla="*/ 119 w 228"/>
                <a:gd name="T103" fmla="*/ 41 h 199"/>
                <a:gd name="T104" fmla="*/ 130 w 228"/>
                <a:gd name="T105" fmla="*/ 46 h 199"/>
                <a:gd name="T106" fmla="*/ 146 w 228"/>
                <a:gd name="T107" fmla="*/ 46 h 199"/>
                <a:gd name="T108" fmla="*/ 162 w 228"/>
                <a:gd name="T109" fmla="*/ 44 h 199"/>
                <a:gd name="T110" fmla="*/ 147 w 228"/>
                <a:gd name="T111" fmla="*/ 37 h 199"/>
                <a:gd name="T112" fmla="*/ 146 w 228"/>
                <a:gd name="T113" fmla="*/ 32 h 199"/>
                <a:gd name="T114" fmla="*/ 127 w 228"/>
                <a:gd name="T115" fmla="*/ 32 h 199"/>
                <a:gd name="T116" fmla="*/ 111 w 228"/>
                <a:gd name="T117" fmla="*/ 37 h 199"/>
                <a:gd name="T118" fmla="*/ 107 w 228"/>
                <a:gd name="T119" fmla="*/ 21 h 199"/>
                <a:gd name="T120" fmla="*/ 96 w 228"/>
                <a:gd name="T121" fmla="*/ 11 h 199"/>
                <a:gd name="T122" fmla="*/ 109 w 228"/>
                <a:gd name="T123"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 h="199">
                  <a:moveTo>
                    <a:pt x="92" y="0"/>
                  </a:moveTo>
                  <a:cubicBezTo>
                    <a:pt x="92" y="0"/>
                    <a:pt x="58" y="5"/>
                    <a:pt x="35" y="31"/>
                  </a:cubicBezTo>
                  <a:cubicBezTo>
                    <a:pt x="35" y="31"/>
                    <a:pt x="53" y="13"/>
                    <a:pt x="64" y="13"/>
                  </a:cubicBezTo>
                  <a:cubicBezTo>
                    <a:pt x="66" y="14"/>
                    <a:pt x="66" y="14"/>
                    <a:pt x="66" y="14"/>
                  </a:cubicBezTo>
                  <a:cubicBezTo>
                    <a:pt x="66" y="14"/>
                    <a:pt x="66" y="15"/>
                    <a:pt x="65" y="15"/>
                  </a:cubicBezTo>
                  <a:cubicBezTo>
                    <a:pt x="65" y="16"/>
                    <a:pt x="64" y="17"/>
                    <a:pt x="64" y="18"/>
                  </a:cubicBezTo>
                  <a:cubicBezTo>
                    <a:pt x="64" y="18"/>
                    <a:pt x="64" y="20"/>
                    <a:pt x="64" y="20"/>
                  </a:cubicBezTo>
                  <a:cubicBezTo>
                    <a:pt x="63" y="21"/>
                    <a:pt x="63" y="21"/>
                    <a:pt x="63" y="21"/>
                  </a:cubicBezTo>
                  <a:cubicBezTo>
                    <a:pt x="63" y="21"/>
                    <a:pt x="62" y="21"/>
                    <a:pt x="62" y="22"/>
                  </a:cubicBezTo>
                  <a:cubicBezTo>
                    <a:pt x="62" y="22"/>
                    <a:pt x="61" y="22"/>
                    <a:pt x="61" y="23"/>
                  </a:cubicBezTo>
                  <a:cubicBezTo>
                    <a:pt x="61" y="24"/>
                    <a:pt x="61" y="25"/>
                    <a:pt x="61" y="25"/>
                  </a:cubicBezTo>
                  <a:cubicBezTo>
                    <a:pt x="62" y="27"/>
                    <a:pt x="62" y="27"/>
                    <a:pt x="62" y="27"/>
                  </a:cubicBezTo>
                  <a:cubicBezTo>
                    <a:pt x="61" y="28"/>
                    <a:pt x="61" y="28"/>
                    <a:pt x="61" y="28"/>
                  </a:cubicBezTo>
                  <a:cubicBezTo>
                    <a:pt x="59" y="29"/>
                    <a:pt x="59" y="29"/>
                    <a:pt x="59" y="29"/>
                  </a:cubicBezTo>
                  <a:cubicBezTo>
                    <a:pt x="59" y="29"/>
                    <a:pt x="58" y="29"/>
                    <a:pt x="57" y="29"/>
                  </a:cubicBezTo>
                  <a:cubicBezTo>
                    <a:pt x="56" y="29"/>
                    <a:pt x="56" y="27"/>
                    <a:pt x="56" y="27"/>
                  </a:cubicBezTo>
                  <a:cubicBezTo>
                    <a:pt x="58" y="26"/>
                    <a:pt x="58" y="26"/>
                    <a:pt x="58" y="26"/>
                  </a:cubicBezTo>
                  <a:cubicBezTo>
                    <a:pt x="58" y="26"/>
                    <a:pt x="58" y="26"/>
                    <a:pt x="58" y="25"/>
                  </a:cubicBezTo>
                  <a:cubicBezTo>
                    <a:pt x="57" y="25"/>
                    <a:pt x="57" y="24"/>
                    <a:pt x="56" y="24"/>
                  </a:cubicBezTo>
                  <a:cubicBezTo>
                    <a:pt x="55" y="24"/>
                    <a:pt x="54" y="26"/>
                    <a:pt x="54" y="26"/>
                  </a:cubicBezTo>
                  <a:cubicBezTo>
                    <a:pt x="52" y="27"/>
                    <a:pt x="52" y="27"/>
                    <a:pt x="52" y="27"/>
                  </a:cubicBezTo>
                  <a:cubicBezTo>
                    <a:pt x="52" y="27"/>
                    <a:pt x="51" y="29"/>
                    <a:pt x="51" y="29"/>
                  </a:cubicBezTo>
                  <a:cubicBezTo>
                    <a:pt x="52" y="29"/>
                    <a:pt x="53" y="29"/>
                    <a:pt x="53" y="29"/>
                  </a:cubicBezTo>
                  <a:cubicBezTo>
                    <a:pt x="53" y="29"/>
                    <a:pt x="53" y="30"/>
                    <a:pt x="53" y="31"/>
                  </a:cubicBezTo>
                  <a:cubicBezTo>
                    <a:pt x="53" y="31"/>
                    <a:pt x="52" y="32"/>
                    <a:pt x="52" y="32"/>
                  </a:cubicBezTo>
                  <a:cubicBezTo>
                    <a:pt x="52" y="32"/>
                    <a:pt x="52" y="33"/>
                    <a:pt x="51" y="33"/>
                  </a:cubicBezTo>
                  <a:cubicBezTo>
                    <a:pt x="50" y="32"/>
                    <a:pt x="49" y="32"/>
                    <a:pt x="48" y="32"/>
                  </a:cubicBezTo>
                  <a:cubicBezTo>
                    <a:pt x="47" y="32"/>
                    <a:pt x="46" y="31"/>
                    <a:pt x="46" y="32"/>
                  </a:cubicBezTo>
                  <a:cubicBezTo>
                    <a:pt x="45" y="32"/>
                    <a:pt x="45" y="32"/>
                    <a:pt x="45" y="32"/>
                  </a:cubicBezTo>
                  <a:cubicBezTo>
                    <a:pt x="45" y="33"/>
                    <a:pt x="42" y="34"/>
                    <a:pt x="42" y="34"/>
                  </a:cubicBezTo>
                  <a:cubicBezTo>
                    <a:pt x="42" y="34"/>
                    <a:pt x="41" y="35"/>
                    <a:pt x="41" y="35"/>
                  </a:cubicBezTo>
                  <a:cubicBezTo>
                    <a:pt x="41" y="35"/>
                    <a:pt x="41" y="37"/>
                    <a:pt x="41" y="37"/>
                  </a:cubicBezTo>
                  <a:cubicBezTo>
                    <a:pt x="41" y="37"/>
                    <a:pt x="40" y="38"/>
                    <a:pt x="38" y="38"/>
                  </a:cubicBezTo>
                  <a:cubicBezTo>
                    <a:pt x="37" y="39"/>
                    <a:pt x="36" y="39"/>
                    <a:pt x="36" y="39"/>
                  </a:cubicBezTo>
                  <a:cubicBezTo>
                    <a:pt x="36" y="41"/>
                    <a:pt x="36" y="41"/>
                    <a:pt x="36" y="41"/>
                  </a:cubicBezTo>
                  <a:cubicBezTo>
                    <a:pt x="36" y="41"/>
                    <a:pt x="34" y="42"/>
                    <a:pt x="34" y="43"/>
                  </a:cubicBezTo>
                  <a:cubicBezTo>
                    <a:pt x="33" y="44"/>
                    <a:pt x="30" y="46"/>
                    <a:pt x="30" y="46"/>
                  </a:cubicBezTo>
                  <a:cubicBezTo>
                    <a:pt x="30" y="46"/>
                    <a:pt x="29" y="47"/>
                    <a:pt x="28" y="48"/>
                  </a:cubicBezTo>
                  <a:cubicBezTo>
                    <a:pt x="28" y="49"/>
                    <a:pt x="28" y="50"/>
                    <a:pt x="28" y="51"/>
                  </a:cubicBezTo>
                  <a:cubicBezTo>
                    <a:pt x="28" y="51"/>
                    <a:pt x="27" y="52"/>
                    <a:pt x="27" y="53"/>
                  </a:cubicBezTo>
                  <a:cubicBezTo>
                    <a:pt x="27" y="54"/>
                    <a:pt x="26" y="55"/>
                    <a:pt x="26" y="56"/>
                  </a:cubicBezTo>
                  <a:cubicBezTo>
                    <a:pt x="25" y="56"/>
                    <a:pt x="25" y="57"/>
                    <a:pt x="24" y="57"/>
                  </a:cubicBezTo>
                  <a:cubicBezTo>
                    <a:pt x="24" y="57"/>
                    <a:pt x="22" y="58"/>
                    <a:pt x="21" y="58"/>
                  </a:cubicBezTo>
                  <a:cubicBezTo>
                    <a:pt x="20" y="59"/>
                    <a:pt x="20" y="60"/>
                    <a:pt x="20" y="60"/>
                  </a:cubicBezTo>
                  <a:cubicBezTo>
                    <a:pt x="20" y="60"/>
                    <a:pt x="21" y="61"/>
                    <a:pt x="21" y="61"/>
                  </a:cubicBezTo>
                  <a:cubicBezTo>
                    <a:pt x="22" y="61"/>
                    <a:pt x="23" y="62"/>
                    <a:pt x="23" y="62"/>
                  </a:cubicBezTo>
                  <a:cubicBezTo>
                    <a:pt x="23" y="62"/>
                    <a:pt x="23" y="63"/>
                    <a:pt x="23" y="64"/>
                  </a:cubicBezTo>
                  <a:cubicBezTo>
                    <a:pt x="23" y="64"/>
                    <a:pt x="22" y="66"/>
                    <a:pt x="23" y="66"/>
                  </a:cubicBezTo>
                  <a:cubicBezTo>
                    <a:pt x="24" y="66"/>
                    <a:pt x="25" y="66"/>
                    <a:pt x="25" y="66"/>
                  </a:cubicBezTo>
                  <a:cubicBezTo>
                    <a:pt x="27" y="67"/>
                    <a:pt x="27" y="67"/>
                    <a:pt x="27" y="67"/>
                  </a:cubicBezTo>
                  <a:cubicBezTo>
                    <a:pt x="28" y="68"/>
                    <a:pt x="28" y="68"/>
                    <a:pt x="28" y="68"/>
                  </a:cubicBezTo>
                  <a:cubicBezTo>
                    <a:pt x="29" y="68"/>
                    <a:pt x="29" y="68"/>
                    <a:pt x="29" y="68"/>
                  </a:cubicBezTo>
                  <a:cubicBezTo>
                    <a:pt x="29" y="68"/>
                    <a:pt x="29" y="69"/>
                    <a:pt x="29" y="70"/>
                  </a:cubicBezTo>
                  <a:cubicBezTo>
                    <a:pt x="28" y="70"/>
                    <a:pt x="28" y="71"/>
                    <a:pt x="28" y="71"/>
                  </a:cubicBezTo>
                  <a:cubicBezTo>
                    <a:pt x="27" y="71"/>
                    <a:pt x="27" y="71"/>
                    <a:pt x="27" y="70"/>
                  </a:cubicBezTo>
                  <a:cubicBezTo>
                    <a:pt x="27" y="69"/>
                    <a:pt x="27" y="69"/>
                    <a:pt x="26" y="68"/>
                  </a:cubicBezTo>
                  <a:cubicBezTo>
                    <a:pt x="25" y="68"/>
                    <a:pt x="24" y="69"/>
                    <a:pt x="24" y="69"/>
                  </a:cubicBezTo>
                  <a:cubicBezTo>
                    <a:pt x="24" y="69"/>
                    <a:pt x="23" y="69"/>
                    <a:pt x="23" y="68"/>
                  </a:cubicBezTo>
                  <a:cubicBezTo>
                    <a:pt x="22" y="67"/>
                    <a:pt x="22" y="68"/>
                    <a:pt x="22" y="67"/>
                  </a:cubicBezTo>
                  <a:cubicBezTo>
                    <a:pt x="22" y="66"/>
                    <a:pt x="23" y="66"/>
                    <a:pt x="22" y="65"/>
                  </a:cubicBezTo>
                  <a:cubicBezTo>
                    <a:pt x="22" y="65"/>
                    <a:pt x="21" y="64"/>
                    <a:pt x="21" y="64"/>
                  </a:cubicBezTo>
                  <a:cubicBezTo>
                    <a:pt x="20" y="64"/>
                    <a:pt x="21" y="65"/>
                    <a:pt x="20" y="64"/>
                  </a:cubicBezTo>
                  <a:cubicBezTo>
                    <a:pt x="20" y="63"/>
                    <a:pt x="19" y="63"/>
                    <a:pt x="19" y="63"/>
                  </a:cubicBezTo>
                  <a:cubicBezTo>
                    <a:pt x="19" y="63"/>
                    <a:pt x="18" y="63"/>
                    <a:pt x="18" y="62"/>
                  </a:cubicBezTo>
                  <a:cubicBezTo>
                    <a:pt x="18" y="62"/>
                    <a:pt x="18" y="61"/>
                    <a:pt x="18" y="60"/>
                  </a:cubicBezTo>
                  <a:cubicBezTo>
                    <a:pt x="18" y="60"/>
                    <a:pt x="19" y="59"/>
                    <a:pt x="19" y="58"/>
                  </a:cubicBezTo>
                  <a:cubicBezTo>
                    <a:pt x="19" y="58"/>
                    <a:pt x="19" y="55"/>
                    <a:pt x="19" y="55"/>
                  </a:cubicBezTo>
                  <a:cubicBezTo>
                    <a:pt x="19" y="55"/>
                    <a:pt x="16" y="61"/>
                    <a:pt x="15" y="66"/>
                  </a:cubicBezTo>
                  <a:cubicBezTo>
                    <a:pt x="15" y="66"/>
                    <a:pt x="16" y="65"/>
                    <a:pt x="16" y="66"/>
                  </a:cubicBezTo>
                  <a:cubicBezTo>
                    <a:pt x="16" y="67"/>
                    <a:pt x="17" y="68"/>
                    <a:pt x="16" y="69"/>
                  </a:cubicBezTo>
                  <a:cubicBezTo>
                    <a:pt x="16" y="69"/>
                    <a:pt x="16" y="69"/>
                    <a:pt x="16" y="72"/>
                  </a:cubicBezTo>
                  <a:cubicBezTo>
                    <a:pt x="16" y="74"/>
                    <a:pt x="17" y="75"/>
                    <a:pt x="17" y="76"/>
                  </a:cubicBezTo>
                  <a:cubicBezTo>
                    <a:pt x="16" y="76"/>
                    <a:pt x="16" y="77"/>
                    <a:pt x="16" y="78"/>
                  </a:cubicBezTo>
                  <a:cubicBezTo>
                    <a:pt x="16" y="79"/>
                    <a:pt x="16" y="82"/>
                    <a:pt x="17" y="82"/>
                  </a:cubicBezTo>
                  <a:cubicBezTo>
                    <a:pt x="17" y="82"/>
                    <a:pt x="17" y="83"/>
                    <a:pt x="17" y="83"/>
                  </a:cubicBezTo>
                  <a:cubicBezTo>
                    <a:pt x="18" y="84"/>
                    <a:pt x="17" y="85"/>
                    <a:pt x="18" y="84"/>
                  </a:cubicBezTo>
                  <a:cubicBezTo>
                    <a:pt x="19" y="82"/>
                    <a:pt x="20" y="81"/>
                    <a:pt x="20" y="81"/>
                  </a:cubicBezTo>
                  <a:cubicBezTo>
                    <a:pt x="20" y="80"/>
                    <a:pt x="20" y="80"/>
                    <a:pt x="20" y="80"/>
                  </a:cubicBezTo>
                  <a:cubicBezTo>
                    <a:pt x="20" y="80"/>
                    <a:pt x="20" y="79"/>
                    <a:pt x="22" y="79"/>
                  </a:cubicBezTo>
                  <a:cubicBezTo>
                    <a:pt x="23" y="79"/>
                    <a:pt x="24" y="79"/>
                    <a:pt x="24" y="80"/>
                  </a:cubicBezTo>
                  <a:cubicBezTo>
                    <a:pt x="25" y="80"/>
                    <a:pt x="23" y="82"/>
                    <a:pt x="24" y="82"/>
                  </a:cubicBezTo>
                  <a:cubicBezTo>
                    <a:pt x="25" y="82"/>
                    <a:pt x="27" y="81"/>
                    <a:pt x="28" y="81"/>
                  </a:cubicBezTo>
                  <a:cubicBezTo>
                    <a:pt x="29" y="81"/>
                    <a:pt x="29" y="82"/>
                    <a:pt x="30" y="83"/>
                  </a:cubicBezTo>
                  <a:cubicBezTo>
                    <a:pt x="30" y="84"/>
                    <a:pt x="30" y="85"/>
                    <a:pt x="31" y="86"/>
                  </a:cubicBezTo>
                  <a:cubicBezTo>
                    <a:pt x="32" y="86"/>
                    <a:pt x="31" y="87"/>
                    <a:pt x="32" y="88"/>
                  </a:cubicBezTo>
                  <a:cubicBezTo>
                    <a:pt x="32" y="89"/>
                    <a:pt x="34" y="90"/>
                    <a:pt x="35" y="90"/>
                  </a:cubicBezTo>
                  <a:cubicBezTo>
                    <a:pt x="35" y="90"/>
                    <a:pt x="37" y="90"/>
                    <a:pt x="38" y="90"/>
                  </a:cubicBezTo>
                  <a:cubicBezTo>
                    <a:pt x="39" y="91"/>
                    <a:pt x="38" y="92"/>
                    <a:pt x="39" y="92"/>
                  </a:cubicBezTo>
                  <a:cubicBezTo>
                    <a:pt x="40" y="92"/>
                    <a:pt x="41" y="95"/>
                    <a:pt x="41" y="95"/>
                  </a:cubicBezTo>
                  <a:cubicBezTo>
                    <a:pt x="41" y="95"/>
                    <a:pt x="41" y="97"/>
                    <a:pt x="41" y="98"/>
                  </a:cubicBezTo>
                  <a:cubicBezTo>
                    <a:pt x="41" y="98"/>
                    <a:pt x="41" y="99"/>
                    <a:pt x="42" y="100"/>
                  </a:cubicBezTo>
                  <a:cubicBezTo>
                    <a:pt x="42" y="100"/>
                    <a:pt x="44" y="100"/>
                    <a:pt x="44" y="100"/>
                  </a:cubicBezTo>
                  <a:cubicBezTo>
                    <a:pt x="44" y="100"/>
                    <a:pt x="43" y="102"/>
                    <a:pt x="45" y="102"/>
                  </a:cubicBezTo>
                  <a:cubicBezTo>
                    <a:pt x="47" y="103"/>
                    <a:pt x="48" y="103"/>
                    <a:pt x="49" y="104"/>
                  </a:cubicBezTo>
                  <a:cubicBezTo>
                    <a:pt x="49" y="104"/>
                    <a:pt x="48" y="105"/>
                    <a:pt x="50" y="105"/>
                  </a:cubicBezTo>
                  <a:cubicBezTo>
                    <a:pt x="52" y="105"/>
                    <a:pt x="54" y="105"/>
                    <a:pt x="55" y="106"/>
                  </a:cubicBezTo>
                  <a:cubicBezTo>
                    <a:pt x="56" y="106"/>
                    <a:pt x="55" y="107"/>
                    <a:pt x="57" y="109"/>
                  </a:cubicBezTo>
                  <a:cubicBezTo>
                    <a:pt x="60" y="110"/>
                    <a:pt x="60" y="111"/>
                    <a:pt x="61" y="111"/>
                  </a:cubicBezTo>
                  <a:cubicBezTo>
                    <a:pt x="62" y="111"/>
                    <a:pt x="63" y="111"/>
                    <a:pt x="63" y="113"/>
                  </a:cubicBezTo>
                  <a:cubicBezTo>
                    <a:pt x="62" y="115"/>
                    <a:pt x="62" y="116"/>
                    <a:pt x="61" y="117"/>
                  </a:cubicBezTo>
                  <a:cubicBezTo>
                    <a:pt x="60" y="118"/>
                    <a:pt x="59" y="120"/>
                    <a:pt x="58" y="121"/>
                  </a:cubicBezTo>
                  <a:cubicBezTo>
                    <a:pt x="58" y="122"/>
                    <a:pt x="57" y="123"/>
                    <a:pt x="58" y="124"/>
                  </a:cubicBezTo>
                  <a:cubicBezTo>
                    <a:pt x="58" y="126"/>
                    <a:pt x="59" y="127"/>
                    <a:pt x="59" y="128"/>
                  </a:cubicBezTo>
                  <a:cubicBezTo>
                    <a:pt x="59" y="129"/>
                    <a:pt x="59" y="131"/>
                    <a:pt x="59" y="132"/>
                  </a:cubicBezTo>
                  <a:cubicBezTo>
                    <a:pt x="58" y="133"/>
                    <a:pt x="58" y="134"/>
                    <a:pt x="58" y="134"/>
                  </a:cubicBezTo>
                  <a:cubicBezTo>
                    <a:pt x="58" y="134"/>
                    <a:pt x="59" y="136"/>
                    <a:pt x="58" y="137"/>
                  </a:cubicBezTo>
                  <a:cubicBezTo>
                    <a:pt x="57" y="138"/>
                    <a:pt x="55" y="140"/>
                    <a:pt x="54" y="140"/>
                  </a:cubicBezTo>
                  <a:cubicBezTo>
                    <a:pt x="53" y="140"/>
                    <a:pt x="51" y="142"/>
                    <a:pt x="51" y="142"/>
                  </a:cubicBezTo>
                  <a:cubicBezTo>
                    <a:pt x="51" y="142"/>
                    <a:pt x="51" y="146"/>
                    <a:pt x="51" y="147"/>
                  </a:cubicBezTo>
                  <a:cubicBezTo>
                    <a:pt x="51" y="147"/>
                    <a:pt x="47" y="154"/>
                    <a:pt x="49" y="155"/>
                  </a:cubicBezTo>
                  <a:cubicBezTo>
                    <a:pt x="50" y="156"/>
                    <a:pt x="50" y="158"/>
                    <a:pt x="50" y="159"/>
                  </a:cubicBezTo>
                  <a:cubicBezTo>
                    <a:pt x="49" y="160"/>
                    <a:pt x="49" y="160"/>
                    <a:pt x="49" y="160"/>
                  </a:cubicBezTo>
                  <a:cubicBezTo>
                    <a:pt x="48" y="161"/>
                    <a:pt x="46" y="161"/>
                    <a:pt x="47" y="163"/>
                  </a:cubicBezTo>
                  <a:cubicBezTo>
                    <a:pt x="49" y="165"/>
                    <a:pt x="50" y="165"/>
                    <a:pt x="50" y="167"/>
                  </a:cubicBezTo>
                  <a:cubicBezTo>
                    <a:pt x="51" y="168"/>
                    <a:pt x="51" y="168"/>
                    <a:pt x="52" y="170"/>
                  </a:cubicBezTo>
                  <a:cubicBezTo>
                    <a:pt x="53" y="171"/>
                    <a:pt x="53" y="172"/>
                    <a:pt x="54" y="173"/>
                  </a:cubicBezTo>
                  <a:cubicBezTo>
                    <a:pt x="55" y="174"/>
                    <a:pt x="56" y="175"/>
                    <a:pt x="56" y="176"/>
                  </a:cubicBezTo>
                  <a:cubicBezTo>
                    <a:pt x="56" y="177"/>
                    <a:pt x="59" y="179"/>
                    <a:pt x="56" y="177"/>
                  </a:cubicBezTo>
                  <a:cubicBezTo>
                    <a:pt x="53" y="175"/>
                    <a:pt x="56" y="177"/>
                    <a:pt x="52" y="174"/>
                  </a:cubicBezTo>
                  <a:cubicBezTo>
                    <a:pt x="49" y="171"/>
                    <a:pt x="48" y="173"/>
                    <a:pt x="46" y="171"/>
                  </a:cubicBezTo>
                  <a:cubicBezTo>
                    <a:pt x="45" y="169"/>
                    <a:pt x="47" y="175"/>
                    <a:pt x="44" y="168"/>
                  </a:cubicBezTo>
                  <a:cubicBezTo>
                    <a:pt x="41" y="160"/>
                    <a:pt x="40" y="161"/>
                    <a:pt x="39" y="159"/>
                  </a:cubicBezTo>
                  <a:cubicBezTo>
                    <a:pt x="39" y="157"/>
                    <a:pt x="39" y="159"/>
                    <a:pt x="37" y="155"/>
                  </a:cubicBezTo>
                  <a:cubicBezTo>
                    <a:pt x="35" y="151"/>
                    <a:pt x="37" y="154"/>
                    <a:pt x="35" y="151"/>
                  </a:cubicBezTo>
                  <a:cubicBezTo>
                    <a:pt x="33" y="149"/>
                    <a:pt x="33" y="152"/>
                    <a:pt x="32" y="148"/>
                  </a:cubicBezTo>
                  <a:cubicBezTo>
                    <a:pt x="31" y="143"/>
                    <a:pt x="31" y="146"/>
                    <a:pt x="30" y="141"/>
                  </a:cubicBezTo>
                  <a:cubicBezTo>
                    <a:pt x="28" y="136"/>
                    <a:pt x="31" y="136"/>
                    <a:pt x="28" y="133"/>
                  </a:cubicBezTo>
                  <a:cubicBezTo>
                    <a:pt x="25" y="131"/>
                    <a:pt x="25" y="132"/>
                    <a:pt x="24" y="131"/>
                  </a:cubicBezTo>
                  <a:cubicBezTo>
                    <a:pt x="23" y="129"/>
                    <a:pt x="25" y="130"/>
                    <a:pt x="22" y="126"/>
                  </a:cubicBezTo>
                  <a:cubicBezTo>
                    <a:pt x="20" y="122"/>
                    <a:pt x="16" y="120"/>
                    <a:pt x="16" y="113"/>
                  </a:cubicBezTo>
                  <a:cubicBezTo>
                    <a:pt x="16" y="105"/>
                    <a:pt x="16" y="104"/>
                    <a:pt x="16" y="104"/>
                  </a:cubicBezTo>
                  <a:cubicBezTo>
                    <a:pt x="16" y="104"/>
                    <a:pt x="13" y="101"/>
                    <a:pt x="14" y="97"/>
                  </a:cubicBezTo>
                  <a:cubicBezTo>
                    <a:pt x="15" y="92"/>
                    <a:pt x="16" y="94"/>
                    <a:pt x="15" y="92"/>
                  </a:cubicBezTo>
                  <a:cubicBezTo>
                    <a:pt x="15" y="91"/>
                    <a:pt x="14" y="91"/>
                    <a:pt x="13" y="89"/>
                  </a:cubicBezTo>
                  <a:cubicBezTo>
                    <a:pt x="12" y="88"/>
                    <a:pt x="12" y="88"/>
                    <a:pt x="11" y="87"/>
                  </a:cubicBezTo>
                  <a:cubicBezTo>
                    <a:pt x="11" y="86"/>
                    <a:pt x="11" y="83"/>
                    <a:pt x="11" y="83"/>
                  </a:cubicBezTo>
                  <a:cubicBezTo>
                    <a:pt x="10" y="84"/>
                    <a:pt x="10" y="84"/>
                    <a:pt x="10" y="84"/>
                  </a:cubicBezTo>
                  <a:cubicBezTo>
                    <a:pt x="10" y="84"/>
                    <a:pt x="0" y="182"/>
                    <a:pt x="97" y="197"/>
                  </a:cubicBezTo>
                  <a:cubicBezTo>
                    <a:pt x="97" y="197"/>
                    <a:pt x="75" y="192"/>
                    <a:pt x="73" y="187"/>
                  </a:cubicBezTo>
                  <a:cubicBezTo>
                    <a:pt x="73" y="187"/>
                    <a:pt x="72" y="183"/>
                    <a:pt x="73" y="183"/>
                  </a:cubicBezTo>
                  <a:cubicBezTo>
                    <a:pt x="74" y="183"/>
                    <a:pt x="76" y="184"/>
                    <a:pt x="77" y="183"/>
                  </a:cubicBezTo>
                  <a:cubicBezTo>
                    <a:pt x="79" y="181"/>
                    <a:pt x="80" y="180"/>
                    <a:pt x="80" y="180"/>
                  </a:cubicBezTo>
                  <a:cubicBezTo>
                    <a:pt x="80" y="182"/>
                    <a:pt x="80" y="182"/>
                    <a:pt x="80" y="182"/>
                  </a:cubicBezTo>
                  <a:cubicBezTo>
                    <a:pt x="80" y="182"/>
                    <a:pt x="79" y="182"/>
                    <a:pt x="83" y="181"/>
                  </a:cubicBezTo>
                  <a:cubicBezTo>
                    <a:pt x="88" y="181"/>
                    <a:pt x="88" y="181"/>
                    <a:pt x="89" y="181"/>
                  </a:cubicBezTo>
                  <a:cubicBezTo>
                    <a:pt x="91" y="180"/>
                    <a:pt x="93" y="176"/>
                    <a:pt x="94" y="178"/>
                  </a:cubicBezTo>
                  <a:cubicBezTo>
                    <a:pt x="95" y="181"/>
                    <a:pt x="93" y="180"/>
                    <a:pt x="95" y="181"/>
                  </a:cubicBezTo>
                  <a:cubicBezTo>
                    <a:pt x="97" y="181"/>
                    <a:pt x="101" y="180"/>
                    <a:pt x="101" y="180"/>
                  </a:cubicBezTo>
                  <a:cubicBezTo>
                    <a:pt x="101" y="180"/>
                    <a:pt x="108" y="181"/>
                    <a:pt x="108" y="180"/>
                  </a:cubicBezTo>
                  <a:cubicBezTo>
                    <a:pt x="109" y="179"/>
                    <a:pt x="109" y="178"/>
                    <a:pt x="110" y="178"/>
                  </a:cubicBezTo>
                  <a:cubicBezTo>
                    <a:pt x="111" y="178"/>
                    <a:pt x="112" y="180"/>
                    <a:pt x="112" y="180"/>
                  </a:cubicBezTo>
                  <a:cubicBezTo>
                    <a:pt x="108" y="182"/>
                    <a:pt x="108" y="182"/>
                    <a:pt x="108" y="182"/>
                  </a:cubicBezTo>
                  <a:cubicBezTo>
                    <a:pt x="105" y="185"/>
                    <a:pt x="105" y="185"/>
                    <a:pt x="105" y="185"/>
                  </a:cubicBezTo>
                  <a:cubicBezTo>
                    <a:pt x="105" y="185"/>
                    <a:pt x="103" y="185"/>
                    <a:pt x="105" y="186"/>
                  </a:cubicBezTo>
                  <a:cubicBezTo>
                    <a:pt x="106" y="187"/>
                    <a:pt x="107" y="187"/>
                    <a:pt x="108" y="187"/>
                  </a:cubicBezTo>
                  <a:cubicBezTo>
                    <a:pt x="110" y="187"/>
                    <a:pt x="114" y="190"/>
                    <a:pt x="115" y="188"/>
                  </a:cubicBezTo>
                  <a:cubicBezTo>
                    <a:pt x="116" y="186"/>
                    <a:pt x="116" y="186"/>
                    <a:pt x="117" y="185"/>
                  </a:cubicBezTo>
                  <a:cubicBezTo>
                    <a:pt x="117" y="184"/>
                    <a:pt x="117" y="182"/>
                    <a:pt x="119" y="182"/>
                  </a:cubicBezTo>
                  <a:cubicBezTo>
                    <a:pt x="120" y="182"/>
                    <a:pt x="122" y="183"/>
                    <a:pt x="122" y="183"/>
                  </a:cubicBezTo>
                  <a:cubicBezTo>
                    <a:pt x="121" y="186"/>
                    <a:pt x="121" y="186"/>
                    <a:pt x="121" y="186"/>
                  </a:cubicBezTo>
                  <a:cubicBezTo>
                    <a:pt x="121" y="186"/>
                    <a:pt x="123" y="186"/>
                    <a:pt x="125" y="186"/>
                  </a:cubicBezTo>
                  <a:cubicBezTo>
                    <a:pt x="126" y="186"/>
                    <a:pt x="126" y="188"/>
                    <a:pt x="128" y="186"/>
                  </a:cubicBezTo>
                  <a:cubicBezTo>
                    <a:pt x="129" y="184"/>
                    <a:pt x="129" y="184"/>
                    <a:pt x="131" y="184"/>
                  </a:cubicBezTo>
                  <a:cubicBezTo>
                    <a:pt x="133" y="184"/>
                    <a:pt x="135" y="183"/>
                    <a:pt x="136" y="183"/>
                  </a:cubicBezTo>
                  <a:cubicBezTo>
                    <a:pt x="136" y="184"/>
                    <a:pt x="138" y="184"/>
                    <a:pt x="139" y="184"/>
                  </a:cubicBezTo>
                  <a:cubicBezTo>
                    <a:pt x="139" y="184"/>
                    <a:pt x="143" y="186"/>
                    <a:pt x="143" y="186"/>
                  </a:cubicBezTo>
                  <a:cubicBezTo>
                    <a:pt x="144" y="185"/>
                    <a:pt x="148" y="186"/>
                    <a:pt x="148" y="186"/>
                  </a:cubicBezTo>
                  <a:cubicBezTo>
                    <a:pt x="148" y="186"/>
                    <a:pt x="137" y="196"/>
                    <a:pt x="113" y="197"/>
                  </a:cubicBezTo>
                  <a:cubicBezTo>
                    <a:pt x="113" y="197"/>
                    <a:pt x="167" y="199"/>
                    <a:pt x="197" y="146"/>
                  </a:cubicBezTo>
                  <a:cubicBezTo>
                    <a:pt x="228" y="94"/>
                    <a:pt x="206" y="26"/>
                    <a:pt x="137" y="3"/>
                  </a:cubicBezTo>
                  <a:cubicBezTo>
                    <a:pt x="137" y="3"/>
                    <a:pt x="189" y="22"/>
                    <a:pt x="203" y="71"/>
                  </a:cubicBezTo>
                  <a:cubicBezTo>
                    <a:pt x="202" y="72"/>
                    <a:pt x="202" y="72"/>
                    <a:pt x="202" y="72"/>
                  </a:cubicBezTo>
                  <a:cubicBezTo>
                    <a:pt x="201" y="71"/>
                    <a:pt x="201" y="72"/>
                    <a:pt x="200" y="69"/>
                  </a:cubicBezTo>
                  <a:cubicBezTo>
                    <a:pt x="199" y="67"/>
                    <a:pt x="199" y="68"/>
                    <a:pt x="199" y="66"/>
                  </a:cubicBezTo>
                  <a:cubicBezTo>
                    <a:pt x="198" y="64"/>
                    <a:pt x="198" y="65"/>
                    <a:pt x="197" y="64"/>
                  </a:cubicBezTo>
                  <a:cubicBezTo>
                    <a:pt x="195" y="62"/>
                    <a:pt x="195" y="62"/>
                    <a:pt x="194" y="61"/>
                  </a:cubicBezTo>
                  <a:cubicBezTo>
                    <a:pt x="193" y="61"/>
                    <a:pt x="192" y="58"/>
                    <a:pt x="192" y="57"/>
                  </a:cubicBezTo>
                  <a:cubicBezTo>
                    <a:pt x="191" y="56"/>
                    <a:pt x="189" y="55"/>
                    <a:pt x="188" y="55"/>
                  </a:cubicBezTo>
                  <a:cubicBezTo>
                    <a:pt x="187" y="55"/>
                    <a:pt x="188" y="54"/>
                    <a:pt x="187" y="55"/>
                  </a:cubicBezTo>
                  <a:cubicBezTo>
                    <a:pt x="187" y="56"/>
                    <a:pt x="189" y="58"/>
                    <a:pt x="189" y="58"/>
                  </a:cubicBezTo>
                  <a:cubicBezTo>
                    <a:pt x="189" y="62"/>
                    <a:pt x="189" y="62"/>
                    <a:pt x="189" y="62"/>
                  </a:cubicBezTo>
                  <a:cubicBezTo>
                    <a:pt x="189" y="62"/>
                    <a:pt x="190" y="65"/>
                    <a:pt x="190" y="66"/>
                  </a:cubicBezTo>
                  <a:cubicBezTo>
                    <a:pt x="190" y="67"/>
                    <a:pt x="189" y="70"/>
                    <a:pt x="189" y="70"/>
                  </a:cubicBezTo>
                  <a:cubicBezTo>
                    <a:pt x="189" y="70"/>
                    <a:pt x="188" y="72"/>
                    <a:pt x="187" y="73"/>
                  </a:cubicBezTo>
                  <a:cubicBezTo>
                    <a:pt x="186" y="73"/>
                    <a:pt x="181" y="74"/>
                    <a:pt x="181" y="74"/>
                  </a:cubicBezTo>
                  <a:cubicBezTo>
                    <a:pt x="181" y="74"/>
                    <a:pt x="179" y="72"/>
                    <a:pt x="179" y="71"/>
                  </a:cubicBezTo>
                  <a:cubicBezTo>
                    <a:pt x="178" y="69"/>
                    <a:pt x="175" y="69"/>
                    <a:pt x="174" y="68"/>
                  </a:cubicBezTo>
                  <a:cubicBezTo>
                    <a:pt x="174" y="67"/>
                    <a:pt x="175" y="66"/>
                    <a:pt x="173" y="64"/>
                  </a:cubicBezTo>
                  <a:cubicBezTo>
                    <a:pt x="172" y="62"/>
                    <a:pt x="173" y="63"/>
                    <a:pt x="172" y="61"/>
                  </a:cubicBezTo>
                  <a:cubicBezTo>
                    <a:pt x="170" y="59"/>
                    <a:pt x="170" y="59"/>
                    <a:pt x="170" y="59"/>
                  </a:cubicBezTo>
                  <a:cubicBezTo>
                    <a:pt x="170" y="59"/>
                    <a:pt x="166" y="58"/>
                    <a:pt x="167" y="60"/>
                  </a:cubicBezTo>
                  <a:cubicBezTo>
                    <a:pt x="168" y="63"/>
                    <a:pt x="167" y="65"/>
                    <a:pt x="168" y="65"/>
                  </a:cubicBezTo>
                  <a:cubicBezTo>
                    <a:pt x="169" y="66"/>
                    <a:pt x="170" y="65"/>
                    <a:pt x="171" y="67"/>
                  </a:cubicBezTo>
                  <a:cubicBezTo>
                    <a:pt x="172" y="69"/>
                    <a:pt x="172" y="70"/>
                    <a:pt x="172" y="71"/>
                  </a:cubicBezTo>
                  <a:cubicBezTo>
                    <a:pt x="173" y="71"/>
                    <a:pt x="173" y="74"/>
                    <a:pt x="174" y="75"/>
                  </a:cubicBezTo>
                  <a:cubicBezTo>
                    <a:pt x="175" y="75"/>
                    <a:pt x="178" y="75"/>
                    <a:pt x="178" y="76"/>
                  </a:cubicBezTo>
                  <a:cubicBezTo>
                    <a:pt x="177" y="77"/>
                    <a:pt x="176" y="78"/>
                    <a:pt x="178" y="79"/>
                  </a:cubicBezTo>
                  <a:cubicBezTo>
                    <a:pt x="179" y="79"/>
                    <a:pt x="179" y="80"/>
                    <a:pt x="180" y="80"/>
                  </a:cubicBezTo>
                  <a:cubicBezTo>
                    <a:pt x="181" y="80"/>
                    <a:pt x="181" y="80"/>
                    <a:pt x="182" y="79"/>
                  </a:cubicBezTo>
                  <a:cubicBezTo>
                    <a:pt x="184" y="79"/>
                    <a:pt x="186" y="79"/>
                    <a:pt x="186" y="79"/>
                  </a:cubicBezTo>
                  <a:cubicBezTo>
                    <a:pt x="186" y="79"/>
                    <a:pt x="188" y="80"/>
                    <a:pt x="188" y="81"/>
                  </a:cubicBezTo>
                  <a:cubicBezTo>
                    <a:pt x="188" y="82"/>
                    <a:pt x="187" y="86"/>
                    <a:pt x="187" y="86"/>
                  </a:cubicBezTo>
                  <a:cubicBezTo>
                    <a:pt x="185" y="90"/>
                    <a:pt x="185" y="90"/>
                    <a:pt x="185" y="90"/>
                  </a:cubicBezTo>
                  <a:cubicBezTo>
                    <a:pt x="185" y="90"/>
                    <a:pt x="185" y="97"/>
                    <a:pt x="184" y="97"/>
                  </a:cubicBezTo>
                  <a:cubicBezTo>
                    <a:pt x="183" y="97"/>
                    <a:pt x="182" y="100"/>
                    <a:pt x="181" y="100"/>
                  </a:cubicBezTo>
                  <a:cubicBezTo>
                    <a:pt x="180" y="101"/>
                    <a:pt x="180" y="105"/>
                    <a:pt x="180" y="105"/>
                  </a:cubicBezTo>
                  <a:cubicBezTo>
                    <a:pt x="178" y="108"/>
                    <a:pt x="178" y="108"/>
                    <a:pt x="178" y="108"/>
                  </a:cubicBezTo>
                  <a:cubicBezTo>
                    <a:pt x="178" y="108"/>
                    <a:pt x="178" y="111"/>
                    <a:pt x="178" y="112"/>
                  </a:cubicBezTo>
                  <a:cubicBezTo>
                    <a:pt x="178" y="113"/>
                    <a:pt x="179" y="117"/>
                    <a:pt x="178" y="119"/>
                  </a:cubicBezTo>
                  <a:cubicBezTo>
                    <a:pt x="178" y="121"/>
                    <a:pt x="175" y="122"/>
                    <a:pt x="175" y="122"/>
                  </a:cubicBezTo>
                  <a:cubicBezTo>
                    <a:pt x="175" y="122"/>
                    <a:pt x="179" y="126"/>
                    <a:pt x="177" y="126"/>
                  </a:cubicBezTo>
                  <a:cubicBezTo>
                    <a:pt x="175" y="127"/>
                    <a:pt x="173" y="129"/>
                    <a:pt x="173" y="130"/>
                  </a:cubicBezTo>
                  <a:cubicBezTo>
                    <a:pt x="172" y="131"/>
                    <a:pt x="172" y="132"/>
                    <a:pt x="171" y="132"/>
                  </a:cubicBezTo>
                  <a:cubicBezTo>
                    <a:pt x="170" y="133"/>
                    <a:pt x="168" y="133"/>
                    <a:pt x="168" y="134"/>
                  </a:cubicBezTo>
                  <a:cubicBezTo>
                    <a:pt x="168" y="134"/>
                    <a:pt x="168" y="137"/>
                    <a:pt x="168" y="137"/>
                  </a:cubicBezTo>
                  <a:cubicBezTo>
                    <a:pt x="164" y="142"/>
                    <a:pt x="164" y="142"/>
                    <a:pt x="164" y="142"/>
                  </a:cubicBezTo>
                  <a:cubicBezTo>
                    <a:pt x="160" y="146"/>
                    <a:pt x="160" y="146"/>
                    <a:pt x="160" y="146"/>
                  </a:cubicBezTo>
                  <a:cubicBezTo>
                    <a:pt x="160" y="146"/>
                    <a:pt x="160" y="149"/>
                    <a:pt x="159" y="149"/>
                  </a:cubicBezTo>
                  <a:cubicBezTo>
                    <a:pt x="158" y="149"/>
                    <a:pt x="153" y="151"/>
                    <a:pt x="152" y="152"/>
                  </a:cubicBezTo>
                  <a:cubicBezTo>
                    <a:pt x="152" y="152"/>
                    <a:pt x="148" y="154"/>
                    <a:pt x="147" y="154"/>
                  </a:cubicBezTo>
                  <a:cubicBezTo>
                    <a:pt x="146" y="154"/>
                    <a:pt x="148" y="157"/>
                    <a:pt x="146" y="154"/>
                  </a:cubicBezTo>
                  <a:cubicBezTo>
                    <a:pt x="144" y="151"/>
                    <a:pt x="145" y="153"/>
                    <a:pt x="144" y="149"/>
                  </a:cubicBezTo>
                  <a:cubicBezTo>
                    <a:pt x="142" y="145"/>
                    <a:pt x="142" y="148"/>
                    <a:pt x="142" y="145"/>
                  </a:cubicBezTo>
                  <a:cubicBezTo>
                    <a:pt x="142" y="143"/>
                    <a:pt x="142" y="145"/>
                    <a:pt x="142" y="143"/>
                  </a:cubicBezTo>
                  <a:cubicBezTo>
                    <a:pt x="142" y="140"/>
                    <a:pt x="143" y="142"/>
                    <a:pt x="141" y="139"/>
                  </a:cubicBezTo>
                  <a:cubicBezTo>
                    <a:pt x="140" y="136"/>
                    <a:pt x="140" y="137"/>
                    <a:pt x="138" y="135"/>
                  </a:cubicBezTo>
                  <a:cubicBezTo>
                    <a:pt x="136" y="133"/>
                    <a:pt x="135" y="135"/>
                    <a:pt x="136" y="132"/>
                  </a:cubicBezTo>
                  <a:cubicBezTo>
                    <a:pt x="137" y="129"/>
                    <a:pt x="137" y="132"/>
                    <a:pt x="137" y="129"/>
                  </a:cubicBezTo>
                  <a:cubicBezTo>
                    <a:pt x="138" y="126"/>
                    <a:pt x="137" y="125"/>
                    <a:pt x="139" y="124"/>
                  </a:cubicBezTo>
                  <a:cubicBezTo>
                    <a:pt x="141" y="123"/>
                    <a:pt x="142" y="122"/>
                    <a:pt x="142" y="121"/>
                  </a:cubicBezTo>
                  <a:cubicBezTo>
                    <a:pt x="142" y="119"/>
                    <a:pt x="142" y="118"/>
                    <a:pt x="142" y="117"/>
                  </a:cubicBezTo>
                  <a:cubicBezTo>
                    <a:pt x="141" y="116"/>
                    <a:pt x="139" y="114"/>
                    <a:pt x="139" y="113"/>
                  </a:cubicBezTo>
                  <a:cubicBezTo>
                    <a:pt x="139" y="112"/>
                    <a:pt x="139" y="113"/>
                    <a:pt x="137" y="111"/>
                  </a:cubicBezTo>
                  <a:cubicBezTo>
                    <a:pt x="136" y="109"/>
                    <a:pt x="135" y="108"/>
                    <a:pt x="135" y="108"/>
                  </a:cubicBezTo>
                  <a:cubicBezTo>
                    <a:pt x="135" y="108"/>
                    <a:pt x="135" y="103"/>
                    <a:pt x="135" y="101"/>
                  </a:cubicBezTo>
                  <a:cubicBezTo>
                    <a:pt x="135" y="99"/>
                    <a:pt x="134" y="102"/>
                    <a:pt x="135" y="99"/>
                  </a:cubicBezTo>
                  <a:cubicBezTo>
                    <a:pt x="135" y="96"/>
                    <a:pt x="135" y="94"/>
                    <a:pt x="135" y="94"/>
                  </a:cubicBezTo>
                  <a:cubicBezTo>
                    <a:pt x="135" y="94"/>
                    <a:pt x="132" y="92"/>
                    <a:pt x="131" y="92"/>
                  </a:cubicBezTo>
                  <a:cubicBezTo>
                    <a:pt x="129" y="92"/>
                    <a:pt x="129" y="94"/>
                    <a:pt x="127" y="93"/>
                  </a:cubicBezTo>
                  <a:cubicBezTo>
                    <a:pt x="125" y="91"/>
                    <a:pt x="126" y="90"/>
                    <a:pt x="125" y="89"/>
                  </a:cubicBezTo>
                  <a:cubicBezTo>
                    <a:pt x="124" y="89"/>
                    <a:pt x="123" y="89"/>
                    <a:pt x="122" y="90"/>
                  </a:cubicBezTo>
                  <a:cubicBezTo>
                    <a:pt x="121" y="91"/>
                    <a:pt x="118" y="91"/>
                    <a:pt x="116" y="91"/>
                  </a:cubicBezTo>
                  <a:cubicBezTo>
                    <a:pt x="114" y="92"/>
                    <a:pt x="113" y="92"/>
                    <a:pt x="110" y="92"/>
                  </a:cubicBezTo>
                  <a:cubicBezTo>
                    <a:pt x="108" y="92"/>
                    <a:pt x="104" y="93"/>
                    <a:pt x="102" y="92"/>
                  </a:cubicBezTo>
                  <a:cubicBezTo>
                    <a:pt x="100" y="91"/>
                    <a:pt x="100" y="92"/>
                    <a:pt x="99" y="90"/>
                  </a:cubicBezTo>
                  <a:cubicBezTo>
                    <a:pt x="98" y="88"/>
                    <a:pt x="99" y="88"/>
                    <a:pt x="97" y="87"/>
                  </a:cubicBezTo>
                  <a:cubicBezTo>
                    <a:pt x="95" y="86"/>
                    <a:pt x="94" y="87"/>
                    <a:pt x="94" y="85"/>
                  </a:cubicBezTo>
                  <a:cubicBezTo>
                    <a:pt x="94" y="82"/>
                    <a:pt x="95" y="83"/>
                    <a:pt x="93" y="81"/>
                  </a:cubicBezTo>
                  <a:cubicBezTo>
                    <a:pt x="92" y="79"/>
                    <a:pt x="94" y="82"/>
                    <a:pt x="92" y="79"/>
                  </a:cubicBezTo>
                  <a:cubicBezTo>
                    <a:pt x="89" y="76"/>
                    <a:pt x="88" y="79"/>
                    <a:pt x="89" y="76"/>
                  </a:cubicBezTo>
                  <a:cubicBezTo>
                    <a:pt x="90" y="74"/>
                    <a:pt x="91" y="75"/>
                    <a:pt x="91" y="73"/>
                  </a:cubicBezTo>
                  <a:cubicBezTo>
                    <a:pt x="91" y="70"/>
                    <a:pt x="95" y="74"/>
                    <a:pt x="92" y="68"/>
                  </a:cubicBezTo>
                  <a:cubicBezTo>
                    <a:pt x="90" y="63"/>
                    <a:pt x="89" y="64"/>
                    <a:pt x="92" y="60"/>
                  </a:cubicBezTo>
                  <a:cubicBezTo>
                    <a:pt x="94" y="55"/>
                    <a:pt x="97" y="54"/>
                    <a:pt x="98" y="53"/>
                  </a:cubicBezTo>
                  <a:cubicBezTo>
                    <a:pt x="98" y="52"/>
                    <a:pt x="99" y="50"/>
                    <a:pt x="100" y="49"/>
                  </a:cubicBezTo>
                  <a:cubicBezTo>
                    <a:pt x="101" y="48"/>
                    <a:pt x="100" y="48"/>
                    <a:pt x="102" y="48"/>
                  </a:cubicBezTo>
                  <a:cubicBezTo>
                    <a:pt x="104" y="48"/>
                    <a:pt x="107" y="47"/>
                    <a:pt x="108" y="46"/>
                  </a:cubicBezTo>
                  <a:cubicBezTo>
                    <a:pt x="109" y="45"/>
                    <a:pt x="111" y="42"/>
                    <a:pt x="112" y="42"/>
                  </a:cubicBezTo>
                  <a:cubicBezTo>
                    <a:pt x="113" y="42"/>
                    <a:pt x="113" y="42"/>
                    <a:pt x="115" y="42"/>
                  </a:cubicBezTo>
                  <a:cubicBezTo>
                    <a:pt x="117" y="41"/>
                    <a:pt x="117" y="41"/>
                    <a:pt x="119" y="41"/>
                  </a:cubicBezTo>
                  <a:cubicBezTo>
                    <a:pt x="120" y="41"/>
                    <a:pt x="117" y="42"/>
                    <a:pt x="121" y="41"/>
                  </a:cubicBezTo>
                  <a:cubicBezTo>
                    <a:pt x="125" y="40"/>
                    <a:pt x="124" y="40"/>
                    <a:pt x="125" y="40"/>
                  </a:cubicBezTo>
                  <a:cubicBezTo>
                    <a:pt x="126" y="40"/>
                    <a:pt x="126" y="41"/>
                    <a:pt x="127" y="41"/>
                  </a:cubicBezTo>
                  <a:cubicBezTo>
                    <a:pt x="129" y="41"/>
                    <a:pt x="129" y="38"/>
                    <a:pt x="129" y="41"/>
                  </a:cubicBezTo>
                  <a:cubicBezTo>
                    <a:pt x="129" y="45"/>
                    <a:pt x="128" y="46"/>
                    <a:pt x="130" y="46"/>
                  </a:cubicBezTo>
                  <a:cubicBezTo>
                    <a:pt x="133" y="47"/>
                    <a:pt x="130" y="47"/>
                    <a:pt x="133" y="47"/>
                  </a:cubicBezTo>
                  <a:cubicBezTo>
                    <a:pt x="136" y="47"/>
                    <a:pt x="135" y="47"/>
                    <a:pt x="137" y="48"/>
                  </a:cubicBezTo>
                  <a:cubicBezTo>
                    <a:pt x="138" y="48"/>
                    <a:pt x="139" y="49"/>
                    <a:pt x="141" y="49"/>
                  </a:cubicBezTo>
                  <a:cubicBezTo>
                    <a:pt x="143" y="49"/>
                    <a:pt x="140" y="52"/>
                    <a:pt x="143" y="49"/>
                  </a:cubicBezTo>
                  <a:cubicBezTo>
                    <a:pt x="146" y="46"/>
                    <a:pt x="141" y="46"/>
                    <a:pt x="146" y="46"/>
                  </a:cubicBezTo>
                  <a:cubicBezTo>
                    <a:pt x="151" y="47"/>
                    <a:pt x="152" y="48"/>
                    <a:pt x="153" y="48"/>
                  </a:cubicBezTo>
                  <a:cubicBezTo>
                    <a:pt x="154" y="47"/>
                    <a:pt x="154" y="48"/>
                    <a:pt x="156" y="47"/>
                  </a:cubicBezTo>
                  <a:cubicBezTo>
                    <a:pt x="159" y="46"/>
                    <a:pt x="159" y="46"/>
                    <a:pt x="160" y="46"/>
                  </a:cubicBezTo>
                  <a:cubicBezTo>
                    <a:pt x="161" y="47"/>
                    <a:pt x="161" y="49"/>
                    <a:pt x="162" y="47"/>
                  </a:cubicBezTo>
                  <a:cubicBezTo>
                    <a:pt x="163" y="45"/>
                    <a:pt x="165" y="45"/>
                    <a:pt x="162" y="44"/>
                  </a:cubicBezTo>
                  <a:cubicBezTo>
                    <a:pt x="159" y="42"/>
                    <a:pt x="158" y="44"/>
                    <a:pt x="158" y="42"/>
                  </a:cubicBezTo>
                  <a:cubicBezTo>
                    <a:pt x="157" y="40"/>
                    <a:pt x="160" y="41"/>
                    <a:pt x="157" y="40"/>
                  </a:cubicBezTo>
                  <a:cubicBezTo>
                    <a:pt x="154" y="40"/>
                    <a:pt x="155" y="40"/>
                    <a:pt x="153" y="39"/>
                  </a:cubicBezTo>
                  <a:cubicBezTo>
                    <a:pt x="151" y="38"/>
                    <a:pt x="149" y="41"/>
                    <a:pt x="148" y="39"/>
                  </a:cubicBezTo>
                  <a:cubicBezTo>
                    <a:pt x="147" y="37"/>
                    <a:pt x="143" y="41"/>
                    <a:pt x="147" y="37"/>
                  </a:cubicBezTo>
                  <a:cubicBezTo>
                    <a:pt x="151" y="34"/>
                    <a:pt x="149" y="32"/>
                    <a:pt x="152" y="33"/>
                  </a:cubicBezTo>
                  <a:cubicBezTo>
                    <a:pt x="155" y="34"/>
                    <a:pt x="154" y="36"/>
                    <a:pt x="155" y="35"/>
                  </a:cubicBezTo>
                  <a:cubicBezTo>
                    <a:pt x="157" y="33"/>
                    <a:pt x="160" y="32"/>
                    <a:pt x="157" y="30"/>
                  </a:cubicBezTo>
                  <a:cubicBezTo>
                    <a:pt x="154" y="28"/>
                    <a:pt x="156" y="29"/>
                    <a:pt x="153" y="28"/>
                  </a:cubicBezTo>
                  <a:cubicBezTo>
                    <a:pt x="150" y="26"/>
                    <a:pt x="147" y="33"/>
                    <a:pt x="146" y="32"/>
                  </a:cubicBezTo>
                  <a:cubicBezTo>
                    <a:pt x="145" y="31"/>
                    <a:pt x="144" y="30"/>
                    <a:pt x="143" y="31"/>
                  </a:cubicBezTo>
                  <a:cubicBezTo>
                    <a:pt x="142" y="31"/>
                    <a:pt x="142" y="34"/>
                    <a:pt x="142" y="36"/>
                  </a:cubicBezTo>
                  <a:cubicBezTo>
                    <a:pt x="142" y="38"/>
                    <a:pt x="143" y="38"/>
                    <a:pt x="140" y="37"/>
                  </a:cubicBezTo>
                  <a:cubicBezTo>
                    <a:pt x="137" y="35"/>
                    <a:pt x="144" y="36"/>
                    <a:pt x="137" y="33"/>
                  </a:cubicBezTo>
                  <a:cubicBezTo>
                    <a:pt x="130" y="31"/>
                    <a:pt x="128" y="31"/>
                    <a:pt x="127" y="32"/>
                  </a:cubicBezTo>
                  <a:cubicBezTo>
                    <a:pt x="126" y="33"/>
                    <a:pt x="125" y="33"/>
                    <a:pt x="124" y="34"/>
                  </a:cubicBezTo>
                  <a:cubicBezTo>
                    <a:pt x="123" y="35"/>
                    <a:pt x="126" y="36"/>
                    <a:pt x="123" y="35"/>
                  </a:cubicBezTo>
                  <a:cubicBezTo>
                    <a:pt x="120" y="33"/>
                    <a:pt x="118" y="35"/>
                    <a:pt x="118" y="35"/>
                  </a:cubicBezTo>
                  <a:cubicBezTo>
                    <a:pt x="118" y="35"/>
                    <a:pt x="117" y="35"/>
                    <a:pt x="116" y="36"/>
                  </a:cubicBezTo>
                  <a:cubicBezTo>
                    <a:pt x="114" y="37"/>
                    <a:pt x="112" y="38"/>
                    <a:pt x="111" y="37"/>
                  </a:cubicBezTo>
                  <a:cubicBezTo>
                    <a:pt x="109" y="37"/>
                    <a:pt x="106" y="38"/>
                    <a:pt x="109" y="34"/>
                  </a:cubicBezTo>
                  <a:cubicBezTo>
                    <a:pt x="111" y="31"/>
                    <a:pt x="109" y="33"/>
                    <a:pt x="113" y="31"/>
                  </a:cubicBezTo>
                  <a:cubicBezTo>
                    <a:pt x="117" y="30"/>
                    <a:pt x="123" y="29"/>
                    <a:pt x="118" y="28"/>
                  </a:cubicBezTo>
                  <a:cubicBezTo>
                    <a:pt x="113" y="27"/>
                    <a:pt x="121" y="27"/>
                    <a:pt x="114" y="24"/>
                  </a:cubicBezTo>
                  <a:cubicBezTo>
                    <a:pt x="107" y="21"/>
                    <a:pt x="107" y="25"/>
                    <a:pt x="107" y="21"/>
                  </a:cubicBezTo>
                  <a:cubicBezTo>
                    <a:pt x="108" y="16"/>
                    <a:pt x="107" y="16"/>
                    <a:pt x="106" y="16"/>
                  </a:cubicBezTo>
                  <a:cubicBezTo>
                    <a:pt x="104" y="16"/>
                    <a:pt x="100" y="17"/>
                    <a:pt x="98" y="18"/>
                  </a:cubicBezTo>
                  <a:cubicBezTo>
                    <a:pt x="97" y="18"/>
                    <a:pt x="99" y="19"/>
                    <a:pt x="96" y="17"/>
                  </a:cubicBezTo>
                  <a:cubicBezTo>
                    <a:pt x="92" y="15"/>
                    <a:pt x="91" y="18"/>
                    <a:pt x="92" y="15"/>
                  </a:cubicBezTo>
                  <a:cubicBezTo>
                    <a:pt x="94" y="13"/>
                    <a:pt x="94" y="12"/>
                    <a:pt x="96" y="11"/>
                  </a:cubicBezTo>
                  <a:cubicBezTo>
                    <a:pt x="98" y="9"/>
                    <a:pt x="97" y="3"/>
                    <a:pt x="102" y="5"/>
                  </a:cubicBezTo>
                  <a:cubicBezTo>
                    <a:pt x="106" y="8"/>
                    <a:pt x="105" y="7"/>
                    <a:pt x="108" y="7"/>
                  </a:cubicBezTo>
                  <a:cubicBezTo>
                    <a:pt x="112" y="7"/>
                    <a:pt x="114" y="7"/>
                    <a:pt x="114" y="6"/>
                  </a:cubicBezTo>
                  <a:cubicBezTo>
                    <a:pt x="114" y="5"/>
                    <a:pt x="109" y="3"/>
                    <a:pt x="109" y="3"/>
                  </a:cubicBezTo>
                  <a:cubicBezTo>
                    <a:pt x="109" y="3"/>
                    <a:pt x="108" y="4"/>
                    <a:pt x="109" y="3"/>
                  </a:cubicBezTo>
                  <a:cubicBezTo>
                    <a:pt x="109" y="2"/>
                    <a:pt x="110" y="1"/>
                    <a:pt x="110" y="1"/>
                  </a:cubicBezTo>
                  <a:cubicBezTo>
                    <a:pt x="109" y="0"/>
                    <a:pt x="109" y="0"/>
                    <a:pt x="109" y="0"/>
                  </a:cubicBezTo>
                  <a:cubicBezTo>
                    <a:pt x="109" y="0"/>
                    <a:pt x="96" y="0"/>
                    <a:pt x="9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6" name="Freeform 36"/>
            <p:cNvSpPr/>
            <p:nvPr/>
          </p:nvSpPr>
          <p:spPr bwMode="auto">
            <a:xfrm>
              <a:off x="8729663" y="4613275"/>
              <a:ext cx="141288" cy="168275"/>
            </a:xfrm>
            <a:custGeom>
              <a:avLst/>
              <a:gdLst>
                <a:gd name="T0" fmla="*/ 45 w 65"/>
                <a:gd name="T1" fmla="*/ 5 h 77"/>
                <a:gd name="T2" fmla="*/ 45 w 65"/>
                <a:gd name="T3" fmla="*/ 28 h 77"/>
                <a:gd name="T4" fmla="*/ 25 w 65"/>
                <a:gd name="T5" fmla="*/ 45 h 77"/>
                <a:gd name="T6" fmla="*/ 1 w 65"/>
                <a:gd name="T7" fmla="*/ 64 h 77"/>
                <a:gd name="T8" fmla="*/ 65 w 65"/>
                <a:gd name="T9" fmla="*/ 77 h 77"/>
                <a:gd name="T10" fmla="*/ 65 w 65"/>
                <a:gd name="T11" fmla="*/ 0 h 77"/>
                <a:gd name="T12" fmla="*/ 45 w 65"/>
                <a:gd name="T13" fmla="*/ 5 h 77"/>
              </a:gdLst>
              <a:ahLst/>
              <a:cxnLst>
                <a:cxn ang="0">
                  <a:pos x="T0" y="T1"/>
                </a:cxn>
                <a:cxn ang="0">
                  <a:pos x="T2" y="T3"/>
                </a:cxn>
                <a:cxn ang="0">
                  <a:pos x="T4" y="T5"/>
                </a:cxn>
                <a:cxn ang="0">
                  <a:pos x="T6" y="T7"/>
                </a:cxn>
                <a:cxn ang="0">
                  <a:pos x="T8" y="T9"/>
                </a:cxn>
                <a:cxn ang="0">
                  <a:pos x="T10" y="T11"/>
                </a:cxn>
                <a:cxn ang="0">
                  <a:pos x="T12" y="T13"/>
                </a:cxn>
              </a:cxnLst>
              <a:rect l="0" t="0" r="r" b="b"/>
              <a:pathLst>
                <a:path w="65" h="77">
                  <a:moveTo>
                    <a:pt x="45" y="5"/>
                  </a:moveTo>
                  <a:cubicBezTo>
                    <a:pt x="45" y="28"/>
                    <a:pt x="45" y="28"/>
                    <a:pt x="45" y="28"/>
                  </a:cubicBezTo>
                  <a:cubicBezTo>
                    <a:pt x="45" y="28"/>
                    <a:pt x="39" y="40"/>
                    <a:pt x="25" y="45"/>
                  </a:cubicBezTo>
                  <a:cubicBezTo>
                    <a:pt x="12" y="49"/>
                    <a:pt x="0" y="56"/>
                    <a:pt x="1" y="64"/>
                  </a:cubicBezTo>
                  <a:cubicBezTo>
                    <a:pt x="2" y="71"/>
                    <a:pt x="18" y="77"/>
                    <a:pt x="65" y="77"/>
                  </a:cubicBezTo>
                  <a:cubicBezTo>
                    <a:pt x="65" y="0"/>
                    <a:pt x="65" y="0"/>
                    <a:pt x="65" y="0"/>
                  </a:cubicBezTo>
                  <a:lnTo>
                    <a:pt x="45"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7" name="Freeform 37"/>
            <p:cNvSpPr/>
            <p:nvPr/>
          </p:nvSpPr>
          <p:spPr bwMode="auto">
            <a:xfrm>
              <a:off x="8855075" y="4613275"/>
              <a:ext cx="134938" cy="168275"/>
            </a:xfrm>
            <a:custGeom>
              <a:avLst/>
              <a:gdLst>
                <a:gd name="T0" fmla="*/ 14 w 62"/>
                <a:gd name="T1" fmla="*/ 5 h 77"/>
                <a:gd name="T2" fmla="*/ 14 w 62"/>
                <a:gd name="T3" fmla="*/ 28 h 77"/>
                <a:gd name="T4" fmla="*/ 32 w 62"/>
                <a:gd name="T5" fmla="*/ 45 h 77"/>
                <a:gd name="T6" fmla="*/ 61 w 62"/>
                <a:gd name="T7" fmla="*/ 64 h 77"/>
                <a:gd name="T8" fmla="*/ 0 w 62"/>
                <a:gd name="T9" fmla="*/ 77 h 77"/>
                <a:gd name="T10" fmla="*/ 0 w 62"/>
                <a:gd name="T11" fmla="*/ 0 h 77"/>
                <a:gd name="T12" fmla="*/ 14 w 62"/>
                <a:gd name="T13" fmla="*/ 5 h 77"/>
              </a:gdLst>
              <a:ahLst/>
              <a:cxnLst>
                <a:cxn ang="0">
                  <a:pos x="T0" y="T1"/>
                </a:cxn>
                <a:cxn ang="0">
                  <a:pos x="T2" y="T3"/>
                </a:cxn>
                <a:cxn ang="0">
                  <a:pos x="T4" y="T5"/>
                </a:cxn>
                <a:cxn ang="0">
                  <a:pos x="T6" y="T7"/>
                </a:cxn>
                <a:cxn ang="0">
                  <a:pos x="T8" y="T9"/>
                </a:cxn>
                <a:cxn ang="0">
                  <a:pos x="T10" y="T11"/>
                </a:cxn>
                <a:cxn ang="0">
                  <a:pos x="T12" y="T13"/>
                </a:cxn>
              </a:cxnLst>
              <a:rect l="0" t="0" r="r" b="b"/>
              <a:pathLst>
                <a:path w="62" h="77">
                  <a:moveTo>
                    <a:pt x="14" y="5"/>
                  </a:moveTo>
                  <a:cubicBezTo>
                    <a:pt x="14" y="28"/>
                    <a:pt x="14" y="28"/>
                    <a:pt x="14" y="28"/>
                  </a:cubicBezTo>
                  <a:cubicBezTo>
                    <a:pt x="14" y="28"/>
                    <a:pt x="19" y="40"/>
                    <a:pt x="32" y="45"/>
                  </a:cubicBezTo>
                  <a:cubicBezTo>
                    <a:pt x="46" y="49"/>
                    <a:pt x="62" y="56"/>
                    <a:pt x="61" y="64"/>
                  </a:cubicBezTo>
                  <a:cubicBezTo>
                    <a:pt x="60" y="71"/>
                    <a:pt x="34" y="77"/>
                    <a:pt x="0" y="77"/>
                  </a:cubicBezTo>
                  <a:cubicBezTo>
                    <a:pt x="0" y="0"/>
                    <a:pt x="0" y="0"/>
                    <a:pt x="0" y="0"/>
                  </a:cubicBezTo>
                  <a:lnTo>
                    <a:pt x="1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8" name="Freeform 38"/>
            <p:cNvSpPr/>
            <p:nvPr/>
          </p:nvSpPr>
          <p:spPr bwMode="auto">
            <a:xfrm>
              <a:off x="8618538" y="4127500"/>
              <a:ext cx="500063" cy="503238"/>
            </a:xfrm>
            <a:custGeom>
              <a:avLst/>
              <a:gdLst>
                <a:gd name="T0" fmla="*/ 169 w 230"/>
                <a:gd name="T1" fmla="*/ 12 h 231"/>
                <a:gd name="T2" fmla="*/ 215 w 230"/>
                <a:gd name="T3" fmla="*/ 103 h 231"/>
                <a:gd name="T4" fmla="*/ 102 w 230"/>
                <a:gd name="T5" fmla="*/ 216 h 231"/>
                <a:gd name="T6" fmla="*/ 12 w 230"/>
                <a:gd name="T7" fmla="*/ 171 h 231"/>
                <a:gd name="T8" fmla="*/ 0 w 230"/>
                <a:gd name="T9" fmla="*/ 181 h 231"/>
                <a:gd name="T10" fmla="*/ 102 w 230"/>
                <a:gd name="T11" fmla="*/ 231 h 231"/>
                <a:gd name="T12" fmla="*/ 230 w 230"/>
                <a:gd name="T13" fmla="*/ 103 h 231"/>
                <a:gd name="T14" fmla="*/ 178 w 230"/>
                <a:gd name="T15" fmla="*/ 0 h 231"/>
                <a:gd name="T16" fmla="*/ 169 w 230"/>
                <a:gd name="T17"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1">
                  <a:moveTo>
                    <a:pt x="169" y="12"/>
                  </a:moveTo>
                  <a:cubicBezTo>
                    <a:pt x="197" y="32"/>
                    <a:pt x="215" y="65"/>
                    <a:pt x="215" y="103"/>
                  </a:cubicBezTo>
                  <a:cubicBezTo>
                    <a:pt x="215" y="165"/>
                    <a:pt x="165" y="216"/>
                    <a:pt x="102" y="216"/>
                  </a:cubicBezTo>
                  <a:cubicBezTo>
                    <a:pt x="65" y="216"/>
                    <a:pt x="33" y="198"/>
                    <a:pt x="12" y="171"/>
                  </a:cubicBezTo>
                  <a:cubicBezTo>
                    <a:pt x="0" y="181"/>
                    <a:pt x="0" y="181"/>
                    <a:pt x="0" y="181"/>
                  </a:cubicBezTo>
                  <a:cubicBezTo>
                    <a:pt x="24" y="211"/>
                    <a:pt x="61" y="231"/>
                    <a:pt x="102" y="231"/>
                  </a:cubicBezTo>
                  <a:cubicBezTo>
                    <a:pt x="173" y="231"/>
                    <a:pt x="230" y="174"/>
                    <a:pt x="230" y="103"/>
                  </a:cubicBezTo>
                  <a:cubicBezTo>
                    <a:pt x="230" y="61"/>
                    <a:pt x="210" y="23"/>
                    <a:pt x="178" y="0"/>
                  </a:cubicBezTo>
                  <a:lnTo>
                    <a:pt x="169"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9" name="Freeform 39"/>
            <p:cNvSpPr>
              <a:spLocks noEditPoints="1"/>
            </p:cNvSpPr>
            <p:nvPr/>
          </p:nvSpPr>
          <p:spPr bwMode="auto">
            <a:xfrm>
              <a:off x="8621713" y="4137025"/>
              <a:ext cx="442913" cy="441325"/>
            </a:xfrm>
            <a:custGeom>
              <a:avLst/>
              <a:gdLst>
                <a:gd name="T0" fmla="*/ 102 w 203"/>
                <a:gd name="T1" fmla="*/ 203 h 203"/>
                <a:gd name="T2" fmla="*/ 203 w 203"/>
                <a:gd name="T3" fmla="*/ 101 h 203"/>
                <a:gd name="T4" fmla="*/ 102 w 203"/>
                <a:gd name="T5" fmla="*/ 0 h 203"/>
                <a:gd name="T6" fmla="*/ 102 w 203"/>
                <a:gd name="T7" fmla="*/ 5 h 203"/>
                <a:gd name="T8" fmla="*/ 198 w 203"/>
                <a:gd name="T9" fmla="*/ 101 h 203"/>
                <a:gd name="T10" fmla="*/ 102 w 203"/>
                <a:gd name="T11" fmla="*/ 198 h 203"/>
                <a:gd name="T12" fmla="*/ 102 w 203"/>
                <a:gd name="T13" fmla="*/ 203 h 203"/>
                <a:gd name="T14" fmla="*/ 102 w 203"/>
                <a:gd name="T15" fmla="*/ 0 h 203"/>
                <a:gd name="T16" fmla="*/ 0 w 203"/>
                <a:gd name="T17" fmla="*/ 101 h 203"/>
                <a:gd name="T18" fmla="*/ 102 w 203"/>
                <a:gd name="T19" fmla="*/ 203 h 203"/>
                <a:gd name="T20" fmla="*/ 102 w 203"/>
                <a:gd name="T21" fmla="*/ 203 h 203"/>
                <a:gd name="T22" fmla="*/ 102 w 203"/>
                <a:gd name="T23" fmla="*/ 198 h 203"/>
                <a:gd name="T24" fmla="*/ 102 w 203"/>
                <a:gd name="T25" fmla="*/ 198 h 203"/>
                <a:gd name="T26" fmla="*/ 102 w 203"/>
                <a:gd name="T27" fmla="*/ 198 h 203"/>
                <a:gd name="T28" fmla="*/ 5 w 203"/>
                <a:gd name="T29" fmla="*/ 101 h 203"/>
                <a:gd name="T30" fmla="*/ 102 w 203"/>
                <a:gd name="T31" fmla="*/ 5 h 203"/>
                <a:gd name="T32" fmla="*/ 102 w 203"/>
                <a:gd name="T33" fmla="*/ 5 h 203"/>
                <a:gd name="T34" fmla="*/ 102 w 203"/>
                <a:gd name="T35"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203">
                  <a:moveTo>
                    <a:pt x="102" y="203"/>
                  </a:moveTo>
                  <a:cubicBezTo>
                    <a:pt x="158" y="203"/>
                    <a:pt x="203" y="157"/>
                    <a:pt x="203" y="101"/>
                  </a:cubicBezTo>
                  <a:cubicBezTo>
                    <a:pt x="203" y="45"/>
                    <a:pt x="158" y="0"/>
                    <a:pt x="102" y="0"/>
                  </a:cubicBezTo>
                  <a:cubicBezTo>
                    <a:pt x="102" y="5"/>
                    <a:pt x="102" y="5"/>
                    <a:pt x="102" y="5"/>
                  </a:cubicBezTo>
                  <a:cubicBezTo>
                    <a:pt x="155" y="5"/>
                    <a:pt x="198" y="48"/>
                    <a:pt x="198" y="101"/>
                  </a:cubicBezTo>
                  <a:cubicBezTo>
                    <a:pt x="198" y="155"/>
                    <a:pt x="155" y="198"/>
                    <a:pt x="102" y="198"/>
                  </a:cubicBezTo>
                  <a:lnTo>
                    <a:pt x="102" y="203"/>
                  </a:lnTo>
                  <a:close/>
                  <a:moveTo>
                    <a:pt x="102" y="0"/>
                  </a:moveTo>
                  <a:cubicBezTo>
                    <a:pt x="46" y="0"/>
                    <a:pt x="0" y="45"/>
                    <a:pt x="0" y="101"/>
                  </a:cubicBezTo>
                  <a:cubicBezTo>
                    <a:pt x="0" y="157"/>
                    <a:pt x="46" y="203"/>
                    <a:pt x="102" y="203"/>
                  </a:cubicBezTo>
                  <a:cubicBezTo>
                    <a:pt x="102" y="203"/>
                    <a:pt x="102" y="203"/>
                    <a:pt x="102" y="203"/>
                  </a:cubicBezTo>
                  <a:cubicBezTo>
                    <a:pt x="102" y="198"/>
                    <a:pt x="102" y="198"/>
                    <a:pt x="102" y="198"/>
                  </a:cubicBezTo>
                  <a:cubicBezTo>
                    <a:pt x="102" y="198"/>
                    <a:pt x="102" y="198"/>
                    <a:pt x="102" y="198"/>
                  </a:cubicBezTo>
                  <a:cubicBezTo>
                    <a:pt x="102" y="198"/>
                    <a:pt x="102" y="198"/>
                    <a:pt x="102" y="198"/>
                  </a:cubicBezTo>
                  <a:cubicBezTo>
                    <a:pt x="48" y="198"/>
                    <a:pt x="5" y="155"/>
                    <a:pt x="5" y="101"/>
                  </a:cubicBezTo>
                  <a:cubicBezTo>
                    <a:pt x="5" y="48"/>
                    <a:pt x="48" y="5"/>
                    <a:pt x="102" y="5"/>
                  </a:cubicBezTo>
                  <a:cubicBezTo>
                    <a:pt x="102" y="5"/>
                    <a:pt x="102" y="5"/>
                    <a:pt x="102" y="5"/>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0" name="Freeform 40"/>
            <p:cNvSpPr/>
            <p:nvPr/>
          </p:nvSpPr>
          <p:spPr bwMode="auto">
            <a:xfrm>
              <a:off x="8610600" y="4144963"/>
              <a:ext cx="496888" cy="433388"/>
            </a:xfrm>
            <a:custGeom>
              <a:avLst/>
              <a:gdLst>
                <a:gd name="T0" fmla="*/ 65 w 228"/>
                <a:gd name="T1" fmla="*/ 15 h 199"/>
                <a:gd name="T2" fmla="*/ 61 w 228"/>
                <a:gd name="T3" fmla="*/ 23 h 199"/>
                <a:gd name="T4" fmla="*/ 57 w 228"/>
                <a:gd name="T5" fmla="*/ 29 h 199"/>
                <a:gd name="T6" fmla="*/ 54 w 228"/>
                <a:gd name="T7" fmla="*/ 26 h 199"/>
                <a:gd name="T8" fmla="*/ 52 w 228"/>
                <a:gd name="T9" fmla="*/ 32 h 199"/>
                <a:gd name="T10" fmla="*/ 42 w 228"/>
                <a:gd name="T11" fmla="*/ 34 h 199"/>
                <a:gd name="T12" fmla="*/ 36 w 228"/>
                <a:gd name="T13" fmla="*/ 41 h 199"/>
                <a:gd name="T14" fmla="*/ 27 w 228"/>
                <a:gd name="T15" fmla="*/ 53 h 199"/>
                <a:gd name="T16" fmla="*/ 21 w 228"/>
                <a:gd name="T17" fmla="*/ 61 h 199"/>
                <a:gd name="T18" fmla="*/ 27 w 228"/>
                <a:gd name="T19" fmla="*/ 67 h 199"/>
                <a:gd name="T20" fmla="*/ 27 w 228"/>
                <a:gd name="T21" fmla="*/ 70 h 199"/>
                <a:gd name="T22" fmla="*/ 22 w 228"/>
                <a:gd name="T23" fmla="*/ 65 h 199"/>
                <a:gd name="T24" fmla="*/ 18 w 228"/>
                <a:gd name="T25" fmla="*/ 60 h 199"/>
                <a:gd name="T26" fmla="*/ 16 w 228"/>
                <a:gd name="T27" fmla="*/ 69 h 199"/>
                <a:gd name="T28" fmla="*/ 17 w 228"/>
                <a:gd name="T29" fmla="*/ 83 h 199"/>
                <a:gd name="T30" fmla="*/ 24 w 228"/>
                <a:gd name="T31" fmla="*/ 80 h 199"/>
                <a:gd name="T32" fmla="*/ 32 w 228"/>
                <a:gd name="T33" fmla="*/ 88 h 199"/>
                <a:gd name="T34" fmla="*/ 41 w 228"/>
                <a:gd name="T35" fmla="*/ 98 h 199"/>
                <a:gd name="T36" fmla="*/ 50 w 228"/>
                <a:gd name="T37" fmla="*/ 105 h 199"/>
                <a:gd name="T38" fmla="*/ 61 w 228"/>
                <a:gd name="T39" fmla="*/ 117 h 199"/>
                <a:gd name="T40" fmla="*/ 58 w 228"/>
                <a:gd name="T41" fmla="*/ 134 h 199"/>
                <a:gd name="T42" fmla="*/ 49 w 228"/>
                <a:gd name="T43" fmla="*/ 155 h 199"/>
                <a:gd name="T44" fmla="*/ 52 w 228"/>
                <a:gd name="T45" fmla="*/ 170 h 199"/>
                <a:gd name="T46" fmla="*/ 46 w 228"/>
                <a:gd name="T47" fmla="*/ 171 h 199"/>
                <a:gd name="T48" fmla="*/ 32 w 228"/>
                <a:gd name="T49" fmla="*/ 148 h 199"/>
                <a:gd name="T50" fmla="*/ 16 w 228"/>
                <a:gd name="T51" fmla="*/ 113 h 199"/>
                <a:gd name="T52" fmla="*/ 11 w 228"/>
                <a:gd name="T53" fmla="*/ 87 h 199"/>
                <a:gd name="T54" fmla="*/ 73 w 228"/>
                <a:gd name="T55" fmla="*/ 183 h 199"/>
                <a:gd name="T56" fmla="*/ 89 w 228"/>
                <a:gd name="T57" fmla="*/ 181 h 199"/>
                <a:gd name="T58" fmla="*/ 110 w 228"/>
                <a:gd name="T59" fmla="*/ 178 h 199"/>
                <a:gd name="T60" fmla="*/ 108 w 228"/>
                <a:gd name="T61" fmla="*/ 187 h 199"/>
                <a:gd name="T62" fmla="*/ 121 w 228"/>
                <a:gd name="T63" fmla="*/ 186 h 199"/>
                <a:gd name="T64" fmla="*/ 139 w 228"/>
                <a:gd name="T65" fmla="*/ 184 h 199"/>
                <a:gd name="T66" fmla="*/ 137 w 228"/>
                <a:gd name="T67" fmla="*/ 3 h 199"/>
                <a:gd name="T68" fmla="*/ 197 w 228"/>
                <a:gd name="T69" fmla="*/ 64 h 199"/>
                <a:gd name="T70" fmla="*/ 189 w 228"/>
                <a:gd name="T71" fmla="*/ 58 h 199"/>
                <a:gd name="T72" fmla="*/ 181 w 228"/>
                <a:gd name="T73" fmla="*/ 74 h 199"/>
                <a:gd name="T74" fmla="*/ 170 w 228"/>
                <a:gd name="T75" fmla="*/ 59 h 199"/>
                <a:gd name="T76" fmla="*/ 174 w 228"/>
                <a:gd name="T77" fmla="*/ 75 h 199"/>
                <a:gd name="T78" fmla="*/ 186 w 228"/>
                <a:gd name="T79" fmla="*/ 79 h 199"/>
                <a:gd name="T80" fmla="*/ 181 w 228"/>
                <a:gd name="T81" fmla="*/ 100 h 199"/>
                <a:gd name="T82" fmla="*/ 175 w 228"/>
                <a:gd name="T83" fmla="*/ 122 h 199"/>
                <a:gd name="T84" fmla="*/ 168 w 228"/>
                <a:gd name="T85" fmla="*/ 137 h 199"/>
                <a:gd name="T86" fmla="*/ 147 w 228"/>
                <a:gd name="T87" fmla="*/ 154 h 199"/>
                <a:gd name="T88" fmla="*/ 141 w 228"/>
                <a:gd name="T89" fmla="*/ 139 h 199"/>
                <a:gd name="T90" fmla="*/ 142 w 228"/>
                <a:gd name="T91" fmla="*/ 121 h 199"/>
                <a:gd name="T92" fmla="*/ 135 w 228"/>
                <a:gd name="T93" fmla="*/ 101 h 199"/>
                <a:gd name="T94" fmla="*/ 125 w 228"/>
                <a:gd name="T95" fmla="*/ 89 h 199"/>
                <a:gd name="T96" fmla="*/ 99 w 228"/>
                <a:gd name="T97" fmla="*/ 90 h 199"/>
                <a:gd name="T98" fmla="*/ 89 w 228"/>
                <a:gd name="T99" fmla="*/ 76 h 199"/>
                <a:gd name="T100" fmla="*/ 100 w 228"/>
                <a:gd name="T101" fmla="*/ 49 h 199"/>
                <a:gd name="T102" fmla="*/ 119 w 228"/>
                <a:gd name="T103" fmla="*/ 41 h 199"/>
                <a:gd name="T104" fmla="*/ 130 w 228"/>
                <a:gd name="T105" fmla="*/ 46 h 199"/>
                <a:gd name="T106" fmla="*/ 146 w 228"/>
                <a:gd name="T107" fmla="*/ 46 h 199"/>
                <a:gd name="T108" fmla="*/ 162 w 228"/>
                <a:gd name="T109" fmla="*/ 44 h 199"/>
                <a:gd name="T110" fmla="*/ 147 w 228"/>
                <a:gd name="T111" fmla="*/ 37 h 199"/>
                <a:gd name="T112" fmla="*/ 146 w 228"/>
                <a:gd name="T113" fmla="*/ 32 h 199"/>
                <a:gd name="T114" fmla="*/ 127 w 228"/>
                <a:gd name="T115" fmla="*/ 32 h 199"/>
                <a:gd name="T116" fmla="*/ 111 w 228"/>
                <a:gd name="T117" fmla="*/ 37 h 199"/>
                <a:gd name="T118" fmla="*/ 107 w 228"/>
                <a:gd name="T119" fmla="*/ 21 h 199"/>
                <a:gd name="T120" fmla="*/ 96 w 228"/>
                <a:gd name="T121" fmla="*/ 11 h 199"/>
                <a:gd name="T122" fmla="*/ 109 w 228"/>
                <a:gd name="T123"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 h="199">
                  <a:moveTo>
                    <a:pt x="92" y="0"/>
                  </a:moveTo>
                  <a:cubicBezTo>
                    <a:pt x="92" y="0"/>
                    <a:pt x="58" y="5"/>
                    <a:pt x="35" y="31"/>
                  </a:cubicBezTo>
                  <a:cubicBezTo>
                    <a:pt x="35" y="31"/>
                    <a:pt x="53" y="13"/>
                    <a:pt x="64" y="13"/>
                  </a:cubicBezTo>
                  <a:cubicBezTo>
                    <a:pt x="66" y="14"/>
                    <a:pt x="66" y="14"/>
                    <a:pt x="66" y="14"/>
                  </a:cubicBezTo>
                  <a:cubicBezTo>
                    <a:pt x="66" y="14"/>
                    <a:pt x="66" y="15"/>
                    <a:pt x="65" y="15"/>
                  </a:cubicBezTo>
                  <a:cubicBezTo>
                    <a:pt x="65" y="16"/>
                    <a:pt x="64" y="17"/>
                    <a:pt x="64" y="18"/>
                  </a:cubicBezTo>
                  <a:cubicBezTo>
                    <a:pt x="64" y="18"/>
                    <a:pt x="64" y="20"/>
                    <a:pt x="64" y="20"/>
                  </a:cubicBezTo>
                  <a:cubicBezTo>
                    <a:pt x="63" y="21"/>
                    <a:pt x="63" y="21"/>
                    <a:pt x="63" y="21"/>
                  </a:cubicBezTo>
                  <a:cubicBezTo>
                    <a:pt x="63" y="21"/>
                    <a:pt x="62" y="21"/>
                    <a:pt x="62" y="22"/>
                  </a:cubicBezTo>
                  <a:cubicBezTo>
                    <a:pt x="62" y="22"/>
                    <a:pt x="61" y="22"/>
                    <a:pt x="61" y="23"/>
                  </a:cubicBezTo>
                  <a:cubicBezTo>
                    <a:pt x="61" y="24"/>
                    <a:pt x="61" y="25"/>
                    <a:pt x="61" y="25"/>
                  </a:cubicBezTo>
                  <a:cubicBezTo>
                    <a:pt x="62" y="27"/>
                    <a:pt x="62" y="27"/>
                    <a:pt x="62" y="27"/>
                  </a:cubicBezTo>
                  <a:cubicBezTo>
                    <a:pt x="61" y="28"/>
                    <a:pt x="61" y="28"/>
                    <a:pt x="61" y="28"/>
                  </a:cubicBezTo>
                  <a:cubicBezTo>
                    <a:pt x="59" y="29"/>
                    <a:pt x="59" y="29"/>
                    <a:pt x="59" y="29"/>
                  </a:cubicBezTo>
                  <a:cubicBezTo>
                    <a:pt x="59" y="29"/>
                    <a:pt x="58" y="29"/>
                    <a:pt x="57" y="29"/>
                  </a:cubicBezTo>
                  <a:cubicBezTo>
                    <a:pt x="56" y="29"/>
                    <a:pt x="56" y="27"/>
                    <a:pt x="56" y="27"/>
                  </a:cubicBezTo>
                  <a:cubicBezTo>
                    <a:pt x="58" y="26"/>
                    <a:pt x="58" y="26"/>
                    <a:pt x="58" y="26"/>
                  </a:cubicBezTo>
                  <a:cubicBezTo>
                    <a:pt x="58" y="26"/>
                    <a:pt x="58" y="26"/>
                    <a:pt x="58" y="25"/>
                  </a:cubicBezTo>
                  <a:cubicBezTo>
                    <a:pt x="57" y="25"/>
                    <a:pt x="57" y="24"/>
                    <a:pt x="56" y="24"/>
                  </a:cubicBezTo>
                  <a:cubicBezTo>
                    <a:pt x="55" y="24"/>
                    <a:pt x="54" y="26"/>
                    <a:pt x="54" y="26"/>
                  </a:cubicBezTo>
                  <a:cubicBezTo>
                    <a:pt x="52" y="27"/>
                    <a:pt x="52" y="27"/>
                    <a:pt x="52" y="27"/>
                  </a:cubicBezTo>
                  <a:cubicBezTo>
                    <a:pt x="52" y="27"/>
                    <a:pt x="51" y="29"/>
                    <a:pt x="51" y="29"/>
                  </a:cubicBezTo>
                  <a:cubicBezTo>
                    <a:pt x="52" y="29"/>
                    <a:pt x="53" y="29"/>
                    <a:pt x="53" y="29"/>
                  </a:cubicBezTo>
                  <a:cubicBezTo>
                    <a:pt x="53" y="29"/>
                    <a:pt x="53" y="30"/>
                    <a:pt x="53" y="31"/>
                  </a:cubicBezTo>
                  <a:cubicBezTo>
                    <a:pt x="53" y="31"/>
                    <a:pt x="52" y="32"/>
                    <a:pt x="52" y="32"/>
                  </a:cubicBezTo>
                  <a:cubicBezTo>
                    <a:pt x="52" y="32"/>
                    <a:pt x="52" y="33"/>
                    <a:pt x="51" y="33"/>
                  </a:cubicBezTo>
                  <a:cubicBezTo>
                    <a:pt x="50" y="32"/>
                    <a:pt x="49" y="32"/>
                    <a:pt x="48" y="32"/>
                  </a:cubicBezTo>
                  <a:cubicBezTo>
                    <a:pt x="47" y="32"/>
                    <a:pt x="46" y="31"/>
                    <a:pt x="46" y="32"/>
                  </a:cubicBezTo>
                  <a:cubicBezTo>
                    <a:pt x="45" y="32"/>
                    <a:pt x="45" y="32"/>
                    <a:pt x="45" y="32"/>
                  </a:cubicBezTo>
                  <a:cubicBezTo>
                    <a:pt x="45" y="33"/>
                    <a:pt x="42" y="34"/>
                    <a:pt x="42" y="34"/>
                  </a:cubicBezTo>
                  <a:cubicBezTo>
                    <a:pt x="42" y="34"/>
                    <a:pt x="41" y="35"/>
                    <a:pt x="41" y="35"/>
                  </a:cubicBezTo>
                  <a:cubicBezTo>
                    <a:pt x="41" y="35"/>
                    <a:pt x="41" y="37"/>
                    <a:pt x="41" y="37"/>
                  </a:cubicBezTo>
                  <a:cubicBezTo>
                    <a:pt x="41" y="37"/>
                    <a:pt x="40" y="38"/>
                    <a:pt x="38" y="38"/>
                  </a:cubicBezTo>
                  <a:cubicBezTo>
                    <a:pt x="37" y="39"/>
                    <a:pt x="36" y="39"/>
                    <a:pt x="36" y="39"/>
                  </a:cubicBezTo>
                  <a:cubicBezTo>
                    <a:pt x="36" y="41"/>
                    <a:pt x="36" y="41"/>
                    <a:pt x="36" y="41"/>
                  </a:cubicBezTo>
                  <a:cubicBezTo>
                    <a:pt x="36" y="41"/>
                    <a:pt x="34" y="42"/>
                    <a:pt x="34" y="43"/>
                  </a:cubicBezTo>
                  <a:cubicBezTo>
                    <a:pt x="33" y="44"/>
                    <a:pt x="30" y="46"/>
                    <a:pt x="30" y="46"/>
                  </a:cubicBezTo>
                  <a:cubicBezTo>
                    <a:pt x="30" y="46"/>
                    <a:pt x="29" y="47"/>
                    <a:pt x="28" y="48"/>
                  </a:cubicBezTo>
                  <a:cubicBezTo>
                    <a:pt x="28" y="49"/>
                    <a:pt x="28" y="50"/>
                    <a:pt x="28" y="51"/>
                  </a:cubicBezTo>
                  <a:cubicBezTo>
                    <a:pt x="28" y="51"/>
                    <a:pt x="27" y="52"/>
                    <a:pt x="27" y="53"/>
                  </a:cubicBezTo>
                  <a:cubicBezTo>
                    <a:pt x="27" y="54"/>
                    <a:pt x="26" y="55"/>
                    <a:pt x="26" y="56"/>
                  </a:cubicBezTo>
                  <a:cubicBezTo>
                    <a:pt x="25" y="56"/>
                    <a:pt x="25" y="57"/>
                    <a:pt x="24" y="57"/>
                  </a:cubicBezTo>
                  <a:cubicBezTo>
                    <a:pt x="24" y="57"/>
                    <a:pt x="22" y="58"/>
                    <a:pt x="21" y="58"/>
                  </a:cubicBezTo>
                  <a:cubicBezTo>
                    <a:pt x="20" y="59"/>
                    <a:pt x="20" y="60"/>
                    <a:pt x="20" y="60"/>
                  </a:cubicBezTo>
                  <a:cubicBezTo>
                    <a:pt x="20" y="60"/>
                    <a:pt x="21" y="61"/>
                    <a:pt x="21" y="61"/>
                  </a:cubicBezTo>
                  <a:cubicBezTo>
                    <a:pt x="22" y="61"/>
                    <a:pt x="23" y="62"/>
                    <a:pt x="23" y="62"/>
                  </a:cubicBezTo>
                  <a:cubicBezTo>
                    <a:pt x="23" y="62"/>
                    <a:pt x="23" y="63"/>
                    <a:pt x="23" y="64"/>
                  </a:cubicBezTo>
                  <a:cubicBezTo>
                    <a:pt x="23" y="64"/>
                    <a:pt x="22" y="66"/>
                    <a:pt x="23" y="66"/>
                  </a:cubicBezTo>
                  <a:cubicBezTo>
                    <a:pt x="24" y="66"/>
                    <a:pt x="25" y="66"/>
                    <a:pt x="25" y="66"/>
                  </a:cubicBezTo>
                  <a:cubicBezTo>
                    <a:pt x="27" y="67"/>
                    <a:pt x="27" y="67"/>
                    <a:pt x="27" y="67"/>
                  </a:cubicBezTo>
                  <a:cubicBezTo>
                    <a:pt x="28" y="68"/>
                    <a:pt x="28" y="68"/>
                    <a:pt x="28" y="68"/>
                  </a:cubicBezTo>
                  <a:cubicBezTo>
                    <a:pt x="29" y="68"/>
                    <a:pt x="29" y="68"/>
                    <a:pt x="29" y="68"/>
                  </a:cubicBezTo>
                  <a:cubicBezTo>
                    <a:pt x="29" y="68"/>
                    <a:pt x="29" y="69"/>
                    <a:pt x="29" y="70"/>
                  </a:cubicBezTo>
                  <a:cubicBezTo>
                    <a:pt x="28" y="70"/>
                    <a:pt x="28" y="71"/>
                    <a:pt x="28" y="71"/>
                  </a:cubicBezTo>
                  <a:cubicBezTo>
                    <a:pt x="27" y="71"/>
                    <a:pt x="27" y="71"/>
                    <a:pt x="27" y="70"/>
                  </a:cubicBezTo>
                  <a:cubicBezTo>
                    <a:pt x="27" y="69"/>
                    <a:pt x="27" y="69"/>
                    <a:pt x="26" y="68"/>
                  </a:cubicBezTo>
                  <a:cubicBezTo>
                    <a:pt x="25" y="68"/>
                    <a:pt x="24" y="69"/>
                    <a:pt x="24" y="69"/>
                  </a:cubicBezTo>
                  <a:cubicBezTo>
                    <a:pt x="24" y="69"/>
                    <a:pt x="23" y="69"/>
                    <a:pt x="23" y="68"/>
                  </a:cubicBezTo>
                  <a:cubicBezTo>
                    <a:pt x="22" y="67"/>
                    <a:pt x="22" y="68"/>
                    <a:pt x="22" y="67"/>
                  </a:cubicBezTo>
                  <a:cubicBezTo>
                    <a:pt x="22" y="66"/>
                    <a:pt x="23" y="66"/>
                    <a:pt x="22" y="65"/>
                  </a:cubicBezTo>
                  <a:cubicBezTo>
                    <a:pt x="22" y="65"/>
                    <a:pt x="21" y="64"/>
                    <a:pt x="21" y="64"/>
                  </a:cubicBezTo>
                  <a:cubicBezTo>
                    <a:pt x="20" y="64"/>
                    <a:pt x="21" y="65"/>
                    <a:pt x="20" y="64"/>
                  </a:cubicBezTo>
                  <a:cubicBezTo>
                    <a:pt x="20" y="63"/>
                    <a:pt x="19" y="63"/>
                    <a:pt x="19" y="63"/>
                  </a:cubicBezTo>
                  <a:cubicBezTo>
                    <a:pt x="19" y="63"/>
                    <a:pt x="18" y="63"/>
                    <a:pt x="18" y="62"/>
                  </a:cubicBezTo>
                  <a:cubicBezTo>
                    <a:pt x="18" y="62"/>
                    <a:pt x="18" y="61"/>
                    <a:pt x="18" y="60"/>
                  </a:cubicBezTo>
                  <a:cubicBezTo>
                    <a:pt x="18" y="60"/>
                    <a:pt x="19" y="59"/>
                    <a:pt x="19" y="58"/>
                  </a:cubicBezTo>
                  <a:cubicBezTo>
                    <a:pt x="19" y="58"/>
                    <a:pt x="19" y="55"/>
                    <a:pt x="19" y="55"/>
                  </a:cubicBezTo>
                  <a:cubicBezTo>
                    <a:pt x="19" y="55"/>
                    <a:pt x="16" y="61"/>
                    <a:pt x="15" y="66"/>
                  </a:cubicBezTo>
                  <a:cubicBezTo>
                    <a:pt x="15" y="66"/>
                    <a:pt x="16" y="65"/>
                    <a:pt x="16" y="66"/>
                  </a:cubicBezTo>
                  <a:cubicBezTo>
                    <a:pt x="16" y="67"/>
                    <a:pt x="17" y="68"/>
                    <a:pt x="16" y="69"/>
                  </a:cubicBezTo>
                  <a:cubicBezTo>
                    <a:pt x="16" y="69"/>
                    <a:pt x="16" y="69"/>
                    <a:pt x="16" y="72"/>
                  </a:cubicBezTo>
                  <a:cubicBezTo>
                    <a:pt x="16" y="74"/>
                    <a:pt x="17" y="75"/>
                    <a:pt x="17" y="76"/>
                  </a:cubicBezTo>
                  <a:cubicBezTo>
                    <a:pt x="16" y="76"/>
                    <a:pt x="16" y="77"/>
                    <a:pt x="16" y="78"/>
                  </a:cubicBezTo>
                  <a:cubicBezTo>
                    <a:pt x="16" y="79"/>
                    <a:pt x="16" y="82"/>
                    <a:pt x="17" y="82"/>
                  </a:cubicBezTo>
                  <a:cubicBezTo>
                    <a:pt x="17" y="82"/>
                    <a:pt x="17" y="83"/>
                    <a:pt x="17" y="83"/>
                  </a:cubicBezTo>
                  <a:cubicBezTo>
                    <a:pt x="18" y="84"/>
                    <a:pt x="17" y="85"/>
                    <a:pt x="18" y="84"/>
                  </a:cubicBezTo>
                  <a:cubicBezTo>
                    <a:pt x="19" y="82"/>
                    <a:pt x="20" y="81"/>
                    <a:pt x="20" y="81"/>
                  </a:cubicBezTo>
                  <a:cubicBezTo>
                    <a:pt x="20" y="80"/>
                    <a:pt x="20" y="80"/>
                    <a:pt x="20" y="80"/>
                  </a:cubicBezTo>
                  <a:cubicBezTo>
                    <a:pt x="20" y="80"/>
                    <a:pt x="20" y="79"/>
                    <a:pt x="22" y="79"/>
                  </a:cubicBezTo>
                  <a:cubicBezTo>
                    <a:pt x="23" y="79"/>
                    <a:pt x="24" y="79"/>
                    <a:pt x="24" y="80"/>
                  </a:cubicBezTo>
                  <a:cubicBezTo>
                    <a:pt x="25" y="80"/>
                    <a:pt x="23" y="82"/>
                    <a:pt x="24" y="82"/>
                  </a:cubicBezTo>
                  <a:cubicBezTo>
                    <a:pt x="25" y="82"/>
                    <a:pt x="27" y="81"/>
                    <a:pt x="28" y="81"/>
                  </a:cubicBezTo>
                  <a:cubicBezTo>
                    <a:pt x="29" y="81"/>
                    <a:pt x="29" y="82"/>
                    <a:pt x="30" y="83"/>
                  </a:cubicBezTo>
                  <a:cubicBezTo>
                    <a:pt x="30" y="84"/>
                    <a:pt x="30" y="85"/>
                    <a:pt x="31" y="86"/>
                  </a:cubicBezTo>
                  <a:cubicBezTo>
                    <a:pt x="32" y="86"/>
                    <a:pt x="31" y="87"/>
                    <a:pt x="32" y="88"/>
                  </a:cubicBezTo>
                  <a:cubicBezTo>
                    <a:pt x="32" y="89"/>
                    <a:pt x="34" y="90"/>
                    <a:pt x="35" y="90"/>
                  </a:cubicBezTo>
                  <a:cubicBezTo>
                    <a:pt x="35" y="90"/>
                    <a:pt x="37" y="90"/>
                    <a:pt x="38" y="90"/>
                  </a:cubicBezTo>
                  <a:cubicBezTo>
                    <a:pt x="39" y="91"/>
                    <a:pt x="38" y="92"/>
                    <a:pt x="39" y="92"/>
                  </a:cubicBezTo>
                  <a:cubicBezTo>
                    <a:pt x="40" y="92"/>
                    <a:pt x="41" y="95"/>
                    <a:pt x="41" y="95"/>
                  </a:cubicBezTo>
                  <a:cubicBezTo>
                    <a:pt x="41" y="95"/>
                    <a:pt x="41" y="97"/>
                    <a:pt x="41" y="98"/>
                  </a:cubicBezTo>
                  <a:cubicBezTo>
                    <a:pt x="41" y="98"/>
                    <a:pt x="41" y="99"/>
                    <a:pt x="42" y="100"/>
                  </a:cubicBezTo>
                  <a:cubicBezTo>
                    <a:pt x="42" y="100"/>
                    <a:pt x="44" y="100"/>
                    <a:pt x="44" y="100"/>
                  </a:cubicBezTo>
                  <a:cubicBezTo>
                    <a:pt x="44" y="100"/>
                    <a:pt x="43" y="102"/>
                    <a:pt x="45" y="102"/>
                  </a:cubicBezTo>
                  <a:cubicBezTo>
                    <a:pt x="47" y="103"/>
                    <a:pt x="48" y="103"/>
                    <a:pt x="49" y="104"/>
                  </a:cubicBezTo>
                  <a:cubicBezTo>
                    <a:pt x="49" y="104"/>
                    <a:pt x="48" y="105"/>
                    <a:pt x="50" y="105"/>
                  </a:cubicBezTo>
                  <a:cubicBezTo>
                    <a:pt x="52" y="105"/>
                    <a:pt x="54" y="105"/>
                    <a:pt x="55" y="106"/>
                  </a:cubicBezTo>
                  <a:cubicBezTo>
                    <a:pt x="56" y="106"/>
                    <a:pt x="55" y="107"/>
                    <a:pt x="57" y="109"/>
                  </a:cubicBezTo>
                  <a:cubicBezTo>
                    <a:pt x="60" y="110"/>
                    <a:pt x="60" y="111"/>
                    <a:pt x="61" y="111"/>
                  </a:cubicBezTo>
                  <a:cubicBezTo>
                    <a:pt x="62" y="111"/>
                    <a:pt x="63" y="111"/>
                    <a:pt x="63" y="113"/>
                  </a:cubicBezTo>
                  <a:cubicBezTo>
                    <a:pt x="62" y="115"/>
                    <a:pt x="62" y="116"/>
                    <a:pt x="61" y="117"/>
                  </a:cubicBezTo>
                  <a:cubicBezTo>
                    <a:pt x="60" y="118"/>
                    <a:pt x="59" y="120"/>
                    <a:pt x="58" y="121"/>
                  </a:cubicBezTo>
                  <a:cubicBezTo>
                    <a:pt x="58" y="122"/>
                    <a:pt x="57" y="123"/>
                    <a:pt x="58" y="124"/>
                  </a:cubicBezTo>
                  <a:cubicBezTo>
                    <a:pt x="58" y="126"/>
                    <a:pt x="59" y="127"/>
                    <a:pt x="59" y="128"/>
                  </a:cubicBezTo>
                  <a:cubicBezTo>
                    <a:pt x="59" y="129"/>
                    <a:pt x="59" y="131"/>
                    <a:pt x="59" y="132"/>
                  </a:cubicBezTo>
                  <a:cubicBezTo>
                    <a:pt x="58" y="133"/>
                    <a:pt x="58" y="134"/>
                    <a:pt x="58" y="134"/>
                  </a:cubicBezTo>
                  <a:cubicBezTo>
                    <a:pt x="58" y="134"/>
                    <a:pt x="59" y="136"/>
                    <a:pt x="58" y="137"/>
                  </a:cubicBezTo>
                  <a:cubicBezTo>
                    <a:pt x="57" y="138"/>
                    <a:pt x="55" y="140"/>
                    <a:pt x="54" y="140"/>
                  </a:cubicBezTo>
                  <a:cubicBezTo>
                    <a:pt x="53" y="140"/>
                    <a:pt x="51" y="142"/>
                    <a:pt x="51" y="142"/>
                  </a:cubicBezTo>
                  <a:cubicBezTo>
                    <a:pt x="51" y="142"/>
                    <a:pt x="51" y="146"/>
                    <a:pt x="51" y="147"/>
                  </a:cubicBezTo>
                  <a:cubicBezTo>
                    <a:pt x="51" y="147"/>
                    <a:pt x="47" y="154"/>
                    <a:pt x="49" y="155"/>
                  </a:cubicBezTo>
                  <a:cubicBezTo>
                    <a:pt x="50" y="156"/>
                    <a:pt x="50" y="158"/>
                    <a:pt x="50" y="159"/>
                  </a:cubicBezTo>
                  <a:cubicBezTo>
                    <a:pt x="49" y="160"/>
                    <a:pt x="49" y="160"/>
                    <a:pt x="49" y="160"/>
                  </a:cubicBezTo>
                  <a:cubicBezTo>
                    <a:pt x="48" y="161"/>
                    <a:pt x="46" y="161"/>
                    <a:pt x="47" y="163"/>
                  </a:cubicBezTo>
                  <a:cubicBezTo>
                    <a:pt x="49" y="165"/>
                    <a:pt x="50" y="165"/>
                    <a:pt x="50" y="167"/>
                  </a:cubicBezTo>
                  <a:cubicBezTo>
                    <a:pt x="51" y="168"/>
                    <a:pt x="51" y="168"/>
                    <a:pt x="52" y="170"/>
                  </a:cubicBezTo>
                  <a:cubicBezTo>
                    <a:pt x="53" y="171"/>
                    <a:pt x="53" y="172"/>
                    <a:pt x="54" y="173"/>
                  </a:cubicBezTo>
                  <a:cubicBezTo>
                    <a:pt x="55" y="174"/>
                    <a:pt x="56" y="175"/>
                    <a:pt x="56" y="176"/>
                  </a:cubicBezTo>
                  <a:cubicBezTo>
                    <a:pt x="56" y="177"/>
                    <a:pt x="59" y="179"/>
                    <a:pt x="56" y="177"/>
                  </a:cubicBezTo>
                  <a:cubicBezTo>
                    <a:pt x="53" y="175"/>
                    <a:pt x="56" y="177"/>
                    <a:pt x="52" y="174"/>
                  </a:cubicBezTo>
                  <a:cubicBezTo>
                    <a:pt x="49" y="171"/>
                    <a:pt x="48" y="173"/>
                    <a:pt x="46" y="171"/>
                  </a:cubicBezTo>
                  <a:cubicBezTo>
                    <a:pt x="45" y="169"/>
                    <a:pt x="47" y="175"/>
                    <a:pt x="44" y="168"/>
                  </a:cubicBezTo>
                  <a:cubicBezTo>
                    <a:pt x="41" y="160"/>
                    <a:pt x="40" y="161"/>
                    <a:pt x="39" y="159"/>
                  </a:cubicBezTo>
                  <a:cubicBezTo>
                    <a:pt x="39" y="157"/>
                    <a:pt x="39" y="159"/>
                    <a:pt x="37" y="155"/>
                  </a:cubicBezTo>
                  <a:cubicBezTo>
                    <a:pt x="35" y="151"/>
                    <a:pt x="37" y="154"/>
                    <a:pt x="35" y="151"/>
                  </a:cubicBezTo>
                  <a:cubicBezTo>
                    <a:pt x="33" y="149"/>
                    <a:pt x="33" y="152"/>
                    <a:pt x="32" y="148"/>
                  </a:cubicBezTo>
                  <a:cubicBezTo>
                    <a:pt x="31" y="143"/>
                    <a:pt x="31" y="146"/>
                    <a:pt x="30" y="141"/>
                  </a:cubicBezTo>
                  <a:cubicBezTo>
                    <a:pt x="28" y="136"/>
                    <a:pt x="31" y="136"/>
                    <a:pt x="28" y="133"/>
                  </a:cubicBezTo>
                  <a:cubicBezTo>
                    <a:pt x="25" y="131"/>
                    <a:pt x="25" y="132"/>
                    <a:pt x="24" y="131"/>
                  </a:cubicBezTo>
                  <a:cubicBezTo>
                    <a:pt x="23" y="129"/>
                    <a:pt x="25" y="130"/>
                    <a:pt x="22" y="126"/>
                  </a:cubicBezTo>
                  <a:cubicBezTo>
                    <a:pt x="20" y="122"/>
                    <a:pt x="16" y="120"/>
                    <a:pt x="16" y="113"/>
                  </a:cubicBezTo>
                  <a:cubicBezTo>
                    <a:pt x="16" y="105"/>
                    <a:pt x="16" y="104"/>
                    <a:pt x="16" y="104"/>
                  </a:cubicBezTo>
                  <a:cubicBezTo>
                    <a:pt x="16" y="104"/>
                    <a:pt x="13" y="101"/>
                    <a:pt x="14" y="97"/>
                  </a:cubicBezTo>
                  <a:cubicBezTo>
                    <a:pt x="15" y="92"/>
                    <a:pt x="16" y="94"/>
                    <a:pt x="15" y="92"/>
                  </a:cubicBezTo>
                  <a:cubicBezTo>
                    <a:pt x="15" y="91"/>
                    <a:pt x="14" y="91"/>
                    <a:pt x="13" y="89"/>
                  </a:cubicBezTo>
                  <a:cubicBezTo>
                    <a:pt x="12" y="88"/>
                    <a:pt x="12" y="88"/>
                    <a:pt x="11" y="87"/>
                  </a:cubicBezTo>
                  <a:cubicBezTo>
                    <a:pt x="11" y="86"/>
                    <a:pt x="11" y="83"/>
                    <a:pt x="11" y="83"/>
                  </a:cubicBezTo>
                  <a:cubicBezTo>
                    <a:pt x="10" y="84"/>
                    <a:pt x="10" y="84"/>
                    <a:pt x="10" y="84"/>
                  </a:cubicBezTo>
                  <a:cubicBezTo>
                    <a:pt x="10" y="84"/>
                    <a:pt x="0" y="182"/>
                    <a:pt x="97" y="197"/>
                  </a:cubicBezTo>
                  <a:cubicBezTo>
                    <a:pt x="97" y="197"/>
                    <a:pt x="75" y="192"/>
                    <a:pt x="73" y="187"/>
                  </a:cubicBezTo>
                  <a:cubicBezTo>
                    <a:pt x="73" y="187"/>
                    <a:pt x="72" y="183"/>
                    <a:pt x="73" y="183"/>
                  </a:cubicBezTo>
                  <a:cubicBezTo>
                    <a:pt x="74" y="183"/>
                    <a:pt x="76" y="184"/>
                    <a:pt x="77" y="183"/>
                  </a:cubicBezTo>
                  <a:cubicBezTo>
                    <a:pt x="79" y="181"/>
                    <a:pt x="80" y="180"/>
                    <a:pt x="80" y="180"/>
                  </a:cubicBezTo>
                  <a:cubicBezTo>
                    <a:pt x="80" y="182"/>
                    <a:pt x="80" y="182"/>
                    <a:pt x="80" y="182"/>
                  </a:cubicBezTo>
                  <a:cubicBezTo>
                    <a:pt x="80" y="182"/>
                    <a:pt x="79" y="182"/>
                    <a:pt x="83" y="181"/>
                  </a:cubicBezTo>
                  <a:cubicBezTo>
                    <a:pt x="88" y="181"/>
                    <a:pt x="88" y="181"/>
                    <a:pt x="89" y="181"/>
                  </a:cubicBezTo>
                  <a:cubicBezTo>
                    <a:pt x="91" y="180"/>
                    <a:pt x="93" y="176"/>
                    <a:pt x="94" y="178"/>
                  </a:cubicBezTo>
                  <a:cubicBezTo>
                    <a:pt x="95" y="181"/>
                    <a:pt x="93" y="180"/>
                    <a:pt x="95" y="181"/>
                  </a:cubicBezTo>
                  <a:cubicBezTo>
                    <a:pt x="97" y="181"/>
                    <a:pt x="101" y="180"/>
                    <a:pt x="101" y="180"/>
                  </a:cubicBezTo>
                  <a:cubicBezTo>
                    <a:pt x="101" y="180"/>
                    <a:pt x="108" y="181"/>
                    <a:pt x="108" y="180"/>
                  </a:cubicBezTo>
                  <a:cubicBezTo>
                    <a:pt x="109" y="179"/>
                    <a:pt x="109" y="178"/>
                    <a:pt x="110" y="178"/>
                  </a:cubicBezTo>
                  <a:cubicBezTo>
                    <a:pt x="111" y="178"/>
                    <a:pt x="112" y="180"/>
                    <a:pt x="112" y="180"/>
                  </a:cubicBezTo>
                  <a:cubicBezTo>
                    <a:pt x="108" y="182"/>
                    <a:pt x="108" y="182"/>
                    <a:pt x="108" y="182"/>
                  </a:cubicBezTo>
                  <a:cubicBezTo>
                    <a:pt x="105" y="185"/>
                    <a:pt x="105" y="185"/>
                    <a:pt x="105" y="185"/>
                  </a:cubicBezTo>
                  <a:cubicBezTo>
                    <a:pt x="105" y="185"/>
                    <a:pt x="103" y="185"/>
                    <a:pt x="105" y="186"/>
                  </a:cubicBezTo>
                  <a:cubicBezTo>
                    <a:pt x="106" y="187"/>
                    <a:pt x="107" y="187"/>
                    <a:pt x="108" y="187"/>
                  </a:cubicBezTo>
                  <a:cubicBezTo>
                    <a:pt x="110" y="187"/>
                    <a:pt x="114" y="190"/>
                    <a:pt x="115" y="188"/>
                  </a:cubicBezTo>
                  <a:cubicBezTo>
                    <a:pt x="116" y="186"/>
                    <a:pt x="116" y="186"/>
                    <a:pt x="117" y="185"/>
                  </a:cubicBezTo>
                  <a:cubicBezTo>
                    <a:pt x="117" y="184"/>
                    <a:pt x="117" y="182"/>
                    <a:pt x="119" y="182"/>
                  </a:cubicBezTo>
                  <a:cubicBezTo>
                    <a:pt x="120" y="182"/>
                    <a:pt x="122" y="183"/>
                    <a:pt x="122" y="183"/>
                  </a:cubicBezTo>
                  <a:cubicBezTo>
                    <a:pt x="121" y="186"/>
                    <a:pt x="121" y="186"/>
                    <a:pt x="121" y="186"/>
                  </a:cubicBezTo>
                  <a:cubicBezTo>
                    <a:pt x="121" y="186"/>
                    <a:pt x="123" y="186"/>
                    <a:pt x="125" y="186"/>
                  </a:cubicBezTo>
                  <a:cubicBezTo>
                    <a:pt x="126" y="186"/>
                    <a:pt x="126" y="188"/>
                    <a:pt x="128" y="186"/>
                  </a:cubicBezTo>
                  <a:cubicBezTo>
                    <a:pt x="129" y="184"/>
                    <a:pt x="129" y="184"/>
                    <a:pt x="131" y="184"/>
                  </a:cubicBezTo>
                  <a:cubicBezTo>
                    <a:pt x="133" y="184"/>
                    <a:pt x="135" y="183"/>
                    <a:pt x="136" y="183"/>
                  </a:cubicBezTo>
                  <a:cubicBezTo>
                    <a:pt x="136" y="184"/>
                    <a:pt x="138" y="184"/>
                    <a:pt x="139" y="184"/>
                  </a:cubicBezTo>
                  <a:cubicBezTo>
                    <a:pt x="139" y="184"/>
                    <a:pt x="143" y="186"/>
                    <a:pt x="143" y="186"/>
                  </a:cubicBezTo>
                  <a:cubicBezTo>
                    <a:pt x="144" y="185"/>
                    <a:pt x="148" y="186"/>
                    <a:pt x="148" y="186"/>
                  </a:cubicBezTo>
                  <a:cubicBezTo>
                    <a:pt x="148" y="186"/>
                    <a:pt x="137" y="196"/>
                    <a:pt x="113" y="197"/>
                  </a:cubicBezTo>
                  <a:cubicBezTo>
                    <a:pt x="113" y="197"/>
                    <a:pt x="167" y="199"/>
                    <a:pt x="197" y="146"/>
                  </a:cubicBezTo>
                  <a:cubicBezTo>
                    <a:pt x="228" y="94"/>
                    <a:pt x="206" y="26"/>
                    <a:pt x="137" y="3"/>
                  </a:cubicBezTo>
                  <a:cubicBezTo>
                    <a:pt x="137" y="3"/>
                    <a:pt x="189" y="22"/>
                    <a:pt x="203" y="71"/>
                  </a:cubicBezTo>
                  <a:cubicBezTo>
                    <a:pt x="202" y="72"/>
                    <a:pt x="202" y="72"/>
                    <a:pt x="202" y="72"/>
                  </a:cubicBezTo>
                  <a:cubicBezTo>
                    <a:pt x="201" y="71"/>
                    <a:pt x="201" y="72"/>
                    <a:pt x="200" y="69"/>
                  </a:cubicBezTo>
                  <a:cubicBezTo>
                    <a:pt x="199" y="67"/>
                    <a:pt x="199" y="68"/>
                    <a:pt x="199" y="66"/>
                  </a:cubicBezTo>
                  <a:cubicBezTo>
                    <a:pt x="198" y="64"/>
                    <a:pt x="198" y="65"/>
                    <a:pt x="197" y="64"/>
                  </a:cubicBezTo>
                  <a:cubicBezTo>
                    <a:pt x="195" y="62"/>
                    <a:pt x="195" y="62"/>
                    <a:pt x="194" y="61"/>
                  </a:cubicBezTo>
                  <a:cubicBezTo>
                    <a:pt x="193" y="61"/>
                    <a:pt x="192" y="58"/>
                    <a:pt x="192" y="57"/>
                  </a:cubicBezTo>
                  <a:cubicBezTo>
                    <a:pt x="191" y="56"/>
                    <a:pt x="189" y="55"/>
                    <a:pt x="188" y="55"/>
                  </a:cubicBezTo>
                  <a:cubicBezTo>
                    <a:pt x="187" y="55"/>
                    <a:pt x="188" y="54"/>
                    <a:pt x="187" y="55"/>
                  </a:cubicBezTo>
                  <a:cubicBezTo>
                    <a:pt x="187" y="56"/>
                    <a:pt x="189" y="58"/>
                    <a:pt x="189" y="58"/>
                  </a:cubicBezTo>
                  <a:cubicBezTo>
                    <a:pt x="189" y="62"/>
                    <a:pt x="189" y="62"/>
                    <a:pt x="189" y="62"/>
                  </a:cubicBezTo>
                  <a:cubicBezTo>
                    <a:pt x="189" y="62"/>
                    <a:pt x="190" y="65"/>
                    <a:pt x="190" y="66"/>
                  </a:cubicBezTo>
                  <a:cubicBezTo>
                    <a:pt x="190" y="67"/>
                    <a:pt x="189" y="70"/>
                    <a:pt x="189" y="70"/>
                  </a:cubicBezTo>
                  <a:cubicBezTo>
                    <a:pt x="189" y="70"/>
                    <a:pt x="188" y="72"/>
                    <a:pt x="187" y="73"/>
                  </a:cubicBezTo>
                  <a:cubicBezTo>
                    <a:pt x="186" y="73"/>
                    <a:pt x="181" y="74"/>
                    <a:pt x="181" y="74"/>
                  </a:cubicBezTo>
                  <a:cubicBezTo>
                    <a:pt x="181" y="74"/>
                    <a:pt x="179" y="72"/>
                    <a:pt x="179" y="71"/>
                  </a:cubicBezTo>
                  <a:cubicBezTo>
                    <a:pt x="178" y="69"/>
                    <a:pt x="175" y="69"/>
                    <a:pt x="174" y="68"/>
                  </a:cubicBezTo>
                  <a:cubicBezTo>
                    <a:pt x="174" y="67"/>
                    <a:pt x="175" y="66"/>
                    <a:pt x="173" y="64"/>
                  </a:cubicBezTo>
                  <a:cubicBezTo>
                    <a:pt x="172" y="62"/>
                    <a:pt x="173" y="63"/>
                    <a:pt x="172" y="61"/>
                  </a:cubicBezTo>
                  <a:cubicBezTo>
                    <a:pt x="170" y="59"/>
                    <a:pt x="170" y="59"/>
                    <a:pt x="170" y="59"/>
                  </a:cubicBezTo>
                  <a:cubicBezTo>
                    <a:pt x="170" y="59"/>
                    <a:pt x="166" y="58"/>
                    <a:pt x="167" y="60"/>
                  </a:cubicBezTo>
                  <a:cubicBezTo>
                    <a:pt x="168" y="63"/>
                    <a:pt x="167" y="65"/>
                    <a:pt x="168" y="65"/>
                  </a:cubicBezTo>
                  <a:cubicBezTo>
                    <a:pt x="169" y="66"/>
                    <a:pt x="170" y="65"/>
                    <a:pt x="171" y="67"/>
                  </a:cubicBezTo>
                  <a:cubicBezTo>
                    <a:pt x="172" y="69"/>
                    <a:pt x="172" y="70"/>
                    <a:pt x="172" y="71"/>
                  </a:cubicBezTo>
                  <a:cubicBezTo>
                    <a:pt x="173" y="71"/>
                    <a:pt x="173" y="74"/>
                    <a:pt x="174" y="75"/>
                  </a:cubicBezTo>
                  <a:cubicBezTo>
                    <a:pt x="175" y="75"/>
                    <a:pt x="178" y="75"/>
                    <a:pt x="178" y="76"/>
                  </a:cubicBezTo>
                  <a:cubicBezTo>
                    <a:pt x="177" y="77"/>
                    <a:pt x="176" y="78"/>
                    <a:pt x="178" y="79"/>
                  </a:cubicBezTo>
                  <a:cubicBezTo>
                    <a:pt x="179" y="79"/>
                    <a:pt x="179" y="80"/>
                    <a:pt x="180" y="80"/>
                  </a:cubicBezTo>
                  <a:cubicBezTo>
                    <a:pt x="181" y="80"/>
                    <a:pt x="181" y="80"/>
                    <a:pt x="182" y="79"/>
                  </a:cubicBezTo>
                  <a:cubicBezTo>
                    <a:pt x="184" y="79"/>
                    <a:pt x="186" y="79"/>
                    <a:pt x="186" y="79"/>
                  </a:cubicBezTo>
                  <a:cubicBezTo>
                    <a:pt x="186" y="79"/>
                    <a:pt x="188" y="80"/>
                    <a:pt x="188" y="81"/>
                  </a:cubicBezTo>
                  <a:cubicBezTo>
                    <a:pt x="188" y="82"/>
                    <a:pt x="187" y="86"/>
                    <a:pt x="187" y="86"/>
                  </a:cubicBezTo>
                  <a:cubicBezTo>
                    <a:pt x="185" y="90"/>
                    <a:pt x="185" y="90"/>
                    <a:pt x="185" y="90"/>
                  </a:cubicBezTo>
                  <a:cubicBezTo>
                    <a:pt x="185" y="90"/>
                    <a:pt x="185" y="97"/>
                    <a:pt x="184" y="97"/>
                  </a:cubicBezTo>
                  <a:cubicBezTo>
                    <a:pt x="183" y="97"/>
                    <a:pt x="182" y="100"/>
                    <a:pt x="181" y="100"/>
                  </a:cubicBezTo>
                  <a:cubicBezTo>
                    <a:pt x="180" y="101"/>
                    <a:pt x="180" y="105"/>
                    <a:pt x="180" y="105"/>
                  </a:cubicBezTo>
                  <a:cubicBezTo>
                    <a:pt x="178" y="108"/>
                    <a:pt x="178" y="108"/>
                    <a:pt x="178" y="108"/>
                  </a:cubicBezTo>
                  <a:cubicBezTo>
                    <a:pt x="178" y="108"/>
                    <a:pt x="178" y="111"/>
                    <a:pt x="178" y="112"/>
                  </a:cubicBezTo>
                  <a:cubicBezTo>
                    <a:pt x="178" y="113"/>
                    <a:pt x="179" y="117"/>
                    <a:pt x="178" y="119"/>
                  </a:cubicBezTo>
                  <a:cubicBezTo>
                    <a:pt x="178" y="121"/>
                    <a:pt x="175" y="122"/>
                    <a:pt x="175" y="122"/>
                  </a:cubicBezTo>
                  <a:cubicBezTo>
                    <a:pt x="175" y="122"/>
                    <a:pt x="179" y="126"/>
                    <a:pt x="177" y="126"/>
                  </a:cubicBezTo>
                  <a:cubicBezTo>
                    <a:pt x="175" y="127"/>
                    <a:pt x="173" y="129"/>
                    <a:pt x="173" y="130"/>
                  </a:cubicBezTo>
                  <a:cubicBezTo>
                    <a:pt x="172" y="131"/>
                    <a:pt x="172" y="132"/>
                    <a:pt x="171" y="132"/>
                  </a:cubicBezTo>
                  <a:cubicBezTo>
                    <a:pt x="170" y="133"/>
                    <a:pt x="168" y="133"/>
                    <a:pt x="168" y="134"/>
                  </a:cubicBezTo>
                  <a:cubicBezTo>
                    <a:pt x="168" y="134"/>
                    <a:pt x="168" y="137"/>
                    <a:pt x="168" y="137"/>
                  </a:cubicBezTo>
                  <a:cubicBezTo>
                    <a:pt x="164" y="142"/>
                    <a:pt x="164" y="142"/>
                    <a:pt x="164" y="142"/>
                  </a:cubicBezTo>
                  <a:cubicBezTo>
                    <a:pt x="160" y="146"/>
                    <a:pt x="160" y="146"/>
                    <a:pt x="160" y="146"/>
                  </a:cubicBezTo>
                  <a:cubicBezTo>
                    <a:pt x="160" y="146"/>
                    <a:pt x="160" y="149"/>
                    <a:pt x="159" y="149"/>
                  </a:cubicBezTo>
                  <a:cubicBezTo>
                    <a:pt x="158" y="149"/>
                    <a:pt x="153" y="151"/>
                    <a:pt x="152" y="152"/>
                  </a:cubicBezTo>
                  <a:cubicBezTo>
                    <a:pt x="152" y="152"/>
                    <a:pt x="148" y="154"/>
                    <a:pt x="147" y="154"/>
                  </a:cubicBezTo>
                  <a:cubicBezTo>
                    <a:pt x="146" y="154"/>
                    <a:pt x="148" y="157"/>
                    <a:pt x="146" y="154"/>
                  </a:cubicBezTo>
                  <a:cubicBezTo>
                    <a:pt x="144" y="151"/>
                    <a:pt x="145" y="153"/>
                    <a:pt x="144" y="149"/>
                  </a:cubicBezTo>
                  <a:cubicBezTo>
                    <a:pt x="142" y="145"/>
                    <a:pt x="142" y="148"/>
                    <a:pt x="142" y="145"/>
                  </a:cubicBezTo>
                  <a:cubicBezTo>
                    <a:pt x="142" y="143"/>
                    <a:pt x="142" y="145"/>
                    <a:pt x="142" y="143"/>
                  </a:cubicBezTo>
                  <a:cubicBezTo>
                    <a:pt x="142" y="140"/>
                    <a:pt x="143" y="142"/>
                    <a:pt x="141" y="139"/>
                  </a:cubicBezTo>
                  <a:cubicBezTo>
                    <a:pt x="140" y="136"/>
                    <a:pt x="140" y="137"/>
                    <a:pt x="138" y="135"/>
                  </a:cubicBezTo>
                  <a:cubicBezTo>
                    <a:pt x="136" y="133"/>
                    <a:pt x="135" y="135"/>
                    <a:pt x="136" y="132"/>
                  </a:cubicBezTo>
                  <a:cubicBezTo>
                    <a:pt x="137" y="129"/>
                    <a:pt x="137" y="132"/>
                    <a:pt x="137" y="129"/>
                  </a:cubicBezTo>
                  <a:cubicBezTo>
                    <a:pt x="138" y="126"/>
                    <a:pt x="137" y="125"/>
                    <a:pt x="139" y="124"/>
                  </a:cubicBezTo>
                  <a:cubicBezTo>
                    <a:pt x="141" y="123"/>
                    <a:pt x="142" y="122"/>
                    <a:pt x="142" y="121"/>
                  </a:cubicBezTo>
                  <a:cubicBezTo>
                    <a:pt x="142" y="119"/>
                    <a:pt x="142" y="118"/>
                    <a:pt x="142" y="117"/>
                  </a:cubicBezTo>
                  <a:cubicBezTo>
                    <a:pt x="141" y="116"/>
                    <a:pt x="139" y="114"/>
                    <a:pt x="139" y="113"/>
                  </a:cubicBezTo>
                  <a:cubicBezTo>
                    <a:pt x="139" y="112"/>
                    <a:pt x="139" y="113"/>
                    <a:pt x="137" y="111"/>
                  </a:cubicBezTo>
                  <a:cubicBezTo>
                    <a:pt x="136" y="109"/>
                    <a:pt x="135" y="108"/>
                    <a:pt x="135" y="108"/>
                  </a:cubicBezTo>
                  <a:cubicBezTo>
                    <a:pt x="135" y="108"/>
                    <a:pt x="135" y="103"/>
                    <a:pt x="135" y="101"/>
                  </a:cubicBezTo>
                  <a:cubicBezTo>
                    <a:pt x="135" y="99"/>
                    <a:pt x="134" y="102"/>
                    <a:pt x="135" y="99"/>
                  </a:cubicBezTo>
                  <a:cubicBezTo>
                    <a:pt x="135" y="96"/>
                    <a:pt x="135" y="94"/>
                    <a:pt x="135" y="94"/>
                  </a:cubicBezTo>
                  <a:cubicBezTo>
                    <a:pt x="135" y="94"/>
                    <a:pt x="132" y="92"/>
                    <a:pt x="131" y="92"/>
                  </a:cubicBezTo>
                  <a:cubicBezTo>
                    <a:pt x="129" y="92"/>
                    <a:pt x="129" y="94"/>
                    <a:pt x="127" y="93"/>
                  </a:cubicBezTo>
                  <a:cubicBezTo>
                    <a:pt x="125" y="91"/>
                    <a:pt x="126" y="90"/>
                    <a:pt x="125" y="89"/>
                  </a:cubicBezTo>
                  <a:cubicBezTo>
                    <a:pt x="124" y="89"/>
                    <a:pt x="123" y="89"/>
                    <a:pt x="122" y="90"/>
                  </a:cubicBezTo>
                  <a:cubicBezTo>
                    <a:pt x="121" y="91"/>
                    <a:pt x="118" y="91"/>
                    <a:pt x="116" y="91"/>
                  </a:cubicBezTo>
                  <a:cubicBezTo>
                    <a:pt x="114" y="92"/>
                    <a:pt x="113" y="92"/>
                    <a:pt x="110" y="92"/>
                  </a:cubicBezTo>
                  <a:cubicBezTo>
                    <a:pt x="108" y="92"/>
                    <a:pt x="104" y="93"/>
                    <a:pt x="102" y="92"/>
                  </a:cubicBezTo>
                  <a:cubicBezTo>
                    <a:pt x="100" y="91"/>
                    <a:pt x="100" y="92"/>
                    <a:pt x="99" y="90"/>
                  </a:cubicBezTo>
                  <a:cubicBezTo>
                    <a:pt x="98" y="88"/>
                    <a:pt x="99" y="88"/>
                    <a:pt x="97" y="87"/>
                  </a:cubicBezTo>
                  <a:cubicBezTo>
                    <a:pt x="95" y="86"/>
                    <a:pt x="94" y="87"/>
                    <a:pt x="94" y="85"/>
                  </a:cubicBezTo>
                  <a:cubicBezTo>
                    <a:pt x="94" y="82"/>
                    <a:pt x="95" y="83"/>
                    <a:pt x="93" y="81"/>
                  </a:cubicBezTo>
                  <a:cubicBezTo>
                    <a:pt x="92" y="79"/>
                    <a:pt x="94" y="82"/>
                    <a:pt x="92" y="79"/>
                  </a:cubicBezTo>
                  <a:cubicBezTo>
                    <a:pt x="89" y="76"/>
                    <a:pt x="88" y="79"/>
                    <a:pt x="89" y="76"/>
                  </a:cubicBezTo>
                  <a:cubicBezTo>
                    <a:pt x="90" y="74"/>
                    <a:pt x="91" y="75"/>
                    <a:pt x="91" y="73"/>
                  </a:cubicBezTo>
                  <a:cubicBezTo>
                    <a:pt x="91" y="70"/>
                    <a:pt x="95" y="74"/>
                    <a:pt x="92" y="68"/>
                  </a:cubicBezTo>
                  <a:cubicBezTo>
                    <a:pt x="90" y="63"/>
                    <a:pt x="89" y="64"/>
                    <a:pt x="92" y="60"/>
                  </a:cubicBezTo>
                  <a:cubicBezTo>
                    <a:pt x="94" y="55"/>
                    <a:pt x="97" y="54"/>
                    <a:pt x="98" y="53"/>
                  </a:cubicBezTo>
                  <a:cubicBezTo>
                    <a:pt x="98" y="52"/>
                    <a:pt x="99" y="50"/>
                    <a:pt x="100" y="49"/>
                  </a:cubicBezTo>
                  <a:cubicBezTo>
                    <a:pt x="101" y="48"/>
                    <a:pt x="100" y="48"/>
                    <a:pt x="102" y="48"/>
                  </a:cubicBezTo>
                  <a:cubicBezTo>
                    <a:pt x="104" y="48"/>
                    <a:pt x="107" y="47"/>
                    <a:pt x="108" y="46"/>
                  </a:cubicBezTo>
                  <a:cubicBezTo>
                    <a:pt x="109" y="45"/>
                    <a:pt x="111" y="42"/>
                    <a:pt x="112" y="42"/>
                  </a:cubicBezTo>
                  <a:cubicBezTo>
                    <a:pt x="113" y="42"/>
                    <a:pt x="113" y="42"/>
                    <a:pt x="115" y="42"/>
                  </a:cubicBezTo>
                  <a:cubicBezTo>
                    <a:pt x="117" y="41"/>
                    <a:pt x="117" y="41"/>
                    <a:pt x="119" y="41"/>
                  </a:cubicBezTo>
                  <a:cubicBezTo>
                    <a:pt x="120" y="41"/>
                    <a:pt x="117" y="42"/>
                    <a:pt x="121" y="41"/>
                  </a:cubicBezTo>
                  <a:cubicBezTo>
                    <a:pt x="125" y="40"/>
                    <a:pt x="124" y="40"/>
                    <a:pt x="125" y="40"/>
                  </a:cubicBezTo>
                  <a:cubicBezTo>
                    <a:pt x="126" y="40"/>
                    <a:pt x="126" y="41"/>
                    <a:pt x="127" y="41"/>
                  </a:cubicBezTo>
                  <a:cubicBezTo>
                    <a:pt x="129" y="41"/>
                    <a:pt x="129" y="38"/>
                    <a:pt x="129" y="41"/>
                  </a:cubicBezTo>
                  <a:cubicBezTo>
                    <a:pt x="129" y="45"/>
                    <a:pt x="128" y="46"/>
                    <a:pt x="130" y="46"/>
                  </a:cubicBezTo>
                  <a:cubicBezTo>
                    <a:pt x="133" y="47"/>
                    <a:pt x="130" y="47"/>
                    <a:pt x="133" y="47"/>
                  </a:cubicBezTo>
                  <a:cubicBezTo>
                    <a:pt x="136" y="47"/>
                    <a:pt x="135" y="47"/>
                    <a:pt x="137" y="48"/>
                  </a:cubicBezTo>
                  <a:cubicBezTo>
                    <a:pt x="138" y="48"/>
                    <a:pt x="139" y="49"/>
                    <a:pt x="141" y="49"/>
                  </a:cubicBezTo>
                  <a:cubicBezTo>
                    <a:pt x="143" y="49"/>
                    <a:pt x="140" y="52"/>
                    <a:pt x="143" y="49"/>
                  </a:cubicBezTo>
                  <a:cubicBezTo>
                    <a:pt x="146" y="46"/>
                    <a:pt x="141" y="46"/>
                    <a:pt x="146" y="46"/>
                  </a:cubicBezTo>
                  <a:cubicBezTo>
                    <a:pt x="151" y="47"/>
                    <a:pt x="152" y="48"/>
                    <a:pt x="153" y="48"/>
                  </a:cubicBezTo>
                  <a:cubicBezTo>
                    <a:pt x="154" y="47"/>
                    <a:pt x="154" y="48"/>
                    <a:pt x="156" y="47"/>
                  </a:cubicBezTo>
                  <a:cubicBezTo>
                    <a:pt x="159" y="46"/>
                    <a:pt x="159" y="46"/>
                    <a:pt x="160" y="46"/>
                  </a:cubicBezTo>
                  <a:cubicBezTo>
                    <a:pt x="161" y="47"/>
                    <a:pt x="161" y="49"/>
                    <a:pt x="162" y="47"/>
                  </a:cubicBezTo>
                  <a:cubicBezTo>
                    <a:pt x="163" y="45"/>
                    <a:pt x="165" y="45"/>
                    <a:pt x="162" y="44"/>
                  </a:cubicBezTo>
                  <a:cubicBezTo>
                    <a:pt x="159" y="42"/>
                    <a:pt x="158" y="44"/>
                    <a:pt x="158" y="42"/>
                  </a:cubicBezTo>
                  <a:cubicBezTo>
                    <a:pt x="157" y="40"/>
                    <a:pt x="160" y="41"/>
                    <a:pt x="157" y="40"/>
                  </a:cubicBezTo>
                  <a:cubicBezTo>
                    <a:pt x="154" y="40"/>
                    <a:pt x="155" y="40"/>
                    <a:pt x="153" y="39"/>
                  </a:cubicBezTo>
                  <a:cubicBezTo>
                    <a:pt x="151" y="38"/>
                    <a:pt x="149" y="41"/>
                    <a:pt x="148" y="39"/>
                  </a:cubicBezTo>
                  <a:cubicBezTo>
                    <a:pt x="147" y="37"/>
                    <a:pt x="143" y="41"/>
                    <a:pt x="147" y="37"/>
                  </a:cubicBezTo>
                  <a:cubicBezTo>
                    <a:pt x="151" y="34"/>
                    <a:pt x="149" y="32"/>
                    <a:pt x="152" y="33"/>
                  </a:cubicBezTo>
                  <a:cubicBezTo>
                    <a:pt x="155" y="34"/>
                    <a:pt x="154" y="36"/>
                    <a:pt x="155" y="35"/>
                  </a:cubicBezTo>
                  <a:cubicBezTo>
                    <a:pt x="157" y="33"/>
                    <a:pt x="160" y="32"/>
                    <a:pt x="157" y="30"/>
                  </a:cubicBezTo>
                  <a:cubicBezTo>
                    <a:pt x="154" y="28"/>
                    <a:pt x="156" y="29"/>
                    <a:pt x="153" y="28"/>
                  </a:cubicBezTo>
                  <a:cubicBezTo>
                    <a:pt x="150" y="26"/>
                    <a:pt x="147" y="33"/>
                    <a:pt x="146" y="32"/>
                  </a:cubicBezTo>
                  <a:cubicBezTo>
                    <a:pt x="145" y="31"/>
                    <a:pt x="144" y="30"/>
                    <a:pt x="143" y="31"/>
                  </a:cubicBezTo>
                  <a:cubicBezTo>
                    <a:pt x="142" y="31"/>
                    <a:pt x="142" y="34"/>
                    <a:pt x="142" y="36"/>
                  </a:cubicBezTo>
                  <a:cubicBezTo>
                    <a:pt x="142" y="38"/>
                    <a:pt x="143" y="38"/>
                    <a:pt x="140" y="37"/>
                  </a:cubicBezTo>
                  <a:cubicBezTo>
                    <a:pt x="137" y="35"/>
                    <a:pt x="144" y="36"/>
                    <a:pt x="137" y="33"/>
                  </a:cubicBezTo>
                  <a:cubicBezTo>
                    <a:pt x="130" y="31"/>
                    <a:pt x="128" y="31"/>
                    <a:pt x="127" y="32"/>
                  </a:cubicBezTo>
                  <a:cubicBezTo>
                    <a:pt x="126" y="33"/>
                    <a:pt x="125" y="33"/>
                    <a:pt x="124" y="34"/>
                  </a:cubicBezTo>
                  <a:cubicBezTo>
                    <a:pt x="123" y="35"/>
                    <a:pt x="126" y="36"/>
                    <a:pt x="123" y="35"/>
                  </a:cubicBezTo>
                  <a:cubicBezTo>
                    <a:pt x="120" y="33"/>
                    <a:pt x="118" y="35"/>
                    <a:pt x="118" y="35"/>
                  </a:cubicBezTo>
                  <a:cubicBezTo>
                    <a:pt x="118" y="35"/>
                    <a:pt x="117" y="35"/>
                    <a:pt x="116" y="36"/>
                  </a:cubicBezTo>
                  <a:cubicBezTo>
                    <a:pt x="114" y="37"/>
                    <a:pt x="112" y="38"/>
                    <a:pt x="111" y="37"/>
                  </a:cubicBezTo>
                  <a:cubicBezTo>
                    <a:pt x="109" y="37"/>
                    <a:pt x="106" y="38"/>
                    <a:pt x="109" y="34"/>
                  </a:cubicBezTo>
                  <a:cubicBezTo>
                    <a:pt x="111" y="31"/>
                    <a:pt x="109" y="33"/>
                    <a:pt x="113" y="31"/>
                  </a:cubicBezTo>
                  <a:cubicBezTo>
                    <a:pt x="117" y="30"/>
                    <a:pt x="123" y="29"/>
                    <a:pt x="118" y="28"/>
                  </a:cubicBezTo>
                  <a:cubicBezTo>
                    <a:pt x="113" y="27"/>
                    <a:pt x="121" y="27"/>
                    <a:pt x="114" y="24"/>
                  </a:cubicBezTo>
                  <a:cubicBezTo>
                    <a:pt x="107" y="21"/>
                    <a:pt x="107" y="25"/>
                    <a:pt x="107" y="21"/>
                  </a:cubicBezTo>
                  <a:cubicBezTo>
                    <a:pt x="108" y="16"/>
                    <a:pt x="107" y="16"/>
                    <a:pt x="106" y="16"/>
                  </a:cubicBezTo>
                  <a:cubicBezTo>
                    <a:pt x="104" y="16"/>
                    <a:pt x="100" y="17"/>
                    <a:pt x="98" y="18"/>
                  </a:cubicBezTo>
                  <a:cubicBezTo>
                    <a:pt x="97" y="18"/>
                    <a:pt x="99" y="19"/>
                    <a:pt x="96" y="17"/>
                  </a:cubicBezTo>
                  <a:cubicBezTo>
                    <a:pt x="92" y="15"/>
                    <a:pt x="91" y="18"/>
                    <a:pt x="92" y="15"/>
                  </a:cubicBezTo>
                  <a:cubicBezTo>
                    <a:pt x="94" y="13"/>
                    <a:pt x="94" y="12"/>
                    <a:pt x="96" y="11"/>
                  </a:cubicBezTo>
                  <a:cubicBezTo>
                    <a:pt x="98" y="9"/>
                    <a:pt x="97" y="3"/>
                    <a:pt x="102" y="5"/>
                  </a:cubicBezTo>
                  <a:cubicBezTo>
                    <a:pt x="106" y="8"/>
                    <a:pt x="105" y="7"/>
                    <a:pt x="108" y="7"/>
                  </a:cubicBezTo>
                  <a:cubicBezTo>
                    <a:pt x="112" y="7"/>
                    <a:pt x="114" y="7"/>
                    <a:pt x="114" y="6"/>
                  </a:cubicBezTo>
                  <a:cubicBezTo>
                    <a:pt x="114" y="5"/>
                    <a:pt x="109" y="3"/>
                    <a:pt x="109" y="3"/>
                  </a:cubicBezTo>
                  <a:cubicBezTo>
                    <a:pt x="109" y="3"/>
                    <a:pt x="108" y="4"/>
                    <a:pt x="109" y="3"/>
                  </a:cubicBezTo>
                  <a:cubicBezTo>
                    <a:pt x="109" y="2"/>
                    <a:pt x="110" y="1"/>
                    <a:pt x="110" y="1"/>
                  </a:cubicBezTo>
                  <a:cubicBezTo>
                    <a:pt x="109" y="0"/>
                    <a:pt x="109" y="0"/>
                    <a:pt x="109" y="0"/>
                  </a:cubicBezTo>
                  <a:cubicBezTo>
                    <a:pt x="109" y="0"/>
                    <a:pt x="96" y="0"/>
                    <a:pt x="9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51" name="Freeform 41"/>
          <p:cNvSpPr>
            <a:spLocks noEditPoints="1"/>
          </p:cNvSpPr>
          <p:nvPr/>
        </p:nvSpPr>
        <p:spPr bwMode="auto">
          <a:xfrm>
            <a:off x="7133800" y="2699847"/>
            <a:ext cx="321385" cy="292817"/>
          </a:xfrm>
          <a:custGeom>
            <a:avLst/>
            <a:gdLst>
              <a:gd name="T0" fmla="*/ 116 w 196"/>
              <a:gd name="T1" fmla="*/ 2 h 179"/>
              <a:gd name="T2" fmla="*/ 98 w 196"/>
              <a:gd name="T3" fmla="*/ 0 h 179"/>
              <a:gd name="T4" fmla="*/ 98 w 196"/>
              <a:gd name="T5" fmla="*/ 17 h 179"/>
              <a:gd name="T6" fmla="*/ 113 w 196"/>
              <a:gd name="T7" fmla="*/ 18 h 179"/>
              <a:gd name="T8" fmla="*/ 169 w 196"/>
              <a:gd name="T9" fmla="*/ 105 h 179"/>
              <a:gd name="T10" fmla="*/ 98 w 196"/>
              <a:gd name="T11" fmla="*/ 163 h 179"/>
              <a:gd name="T12" fmla="*/ 98 w 196"/>
              <a:gd name="T13" fmla="*/ 179 h 179"/>
              <a:gd name="T14" fmla="*/ 185 w 196"/>
              <a:gd name="T15" fmla="*/ 108 h 179"/>
              <a:gd name="T16" fmla="*/ 116 w 196"/>
              <a:gd name="T17" fmla="*/ 2 h 179"/>
              <a:gd name="T18" fmla="*/ 98 w 196"/>
              <a:gd name="T19" fmla="*/ 0 h 179"/>
              <a:gd name="T20" fmla="*/ 10 w 196"/>
              <a:gd name="T21" fmla="*/ 71 h 179"/>
              <a:gd name="T22" fmla="*/ 79 w 196"/>
              <a:gd name="T23" fmla="*/ 177 h 179"/>
              <a:gd name="T24" fmla="*/ 98 w 196"/>
              <a:gd name="T25" fmla="*/ 179 h 179"/>
              <a:gd name="T26" fmla="*/ 98 w 196"/>
              <a:gd name="T27" fmla="*/ 163 h 179"/>
              <a:gd name="T28" fmla="*/ 83 w 196"/>
              <a:gd name="T29" fmla="*/ 161 h 179"/>
              <a:gd name="T30" fmla="*/ 83 w 196"/>
              <a:gd name="T31" fmla="*/ 161 h 179"/>
              <a:gd name="T32" fmla="*/ 26 w 196"/>
              <a:gd name="T33" fmla="*/ 75 h 179"/>
              <a:gd name="T34" fmla="*/ 98 w 196"/>
              <a:gd name="T35" fmla="*/ 17 h 179"/>
              <a:gd name="T36" fmla="*/ 98 w 196"/>
              <a:gd name="T37"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6" h="179">
                <a:moveTo>
                  <a:pt x="116" y="2"/>
                </a:moveTo>
                <a:cubicBezTo>
                  <a:pt x="110" y="1"/>
                  <a:pt x="104" y="0"/>
                  <a:pt x="98" y="0"/>
                </a:cubicBezTo>
                <a:cubicBezTo>
                  <a:pt x="98" y="17"/>
                  <a:pt x="98" y="17"/>
                  <a:pt x="98" y="17"/>
                </a:cubicBezTo>
                <a:cubicBezTo>
                  <a:pt x="103" y="17"/>
                  <a:pt x="108" y="17"/>
                  <a:pt x="113" y="18"/>
                </a:cubicBezTo>
                <a:cubicBezTo>
                  <a:pt x="152" y="27"/>
                  <a:pt x="177" y="65"/>
                  <a:pt x="169" y="105"/>
                </a:cubicBezTo>
                <a:cubicBezTo>
                  <a:pt x="162" y="139"/>
                  <a:pt x="131" y="163"/>
                  <a:pt x="98" y="163"/>
                </a:cubicBezTo>
                <a:cubicBezTo>
                  <a:pt x="98" y="179"/>
                  <a:pt x="98" y="179"/>
                  <a:pt x="98" y="179"/>
                </a:cubicBezTo>
                <a:cubicBezTo>
                  <a:pt x="139" y="179"/>
                  <a:pt x="177" y="150"/>
                  <a:pt x="185" y="108"/>
                </a:cubicBezTo>
                <a:cubicBezTo>
                  <a:pt x="196" y="60"/>
                  <a:pt x="165" y="12"/>
                  <a:pt x="116" y="2"/>
                </a:cubicBezTo>
                <a:close/>
                <a:moveTo>
                  <a:pt x="98" y="0"/>
                </a:moveTo>
                <a:cubicBezTo>
                  <a:pt x="56" y="0"/>
                  <a:pt x="19" y="29"/>
                  <a:pt x="10" y="71"/>
                </a:cubicBezTo>
                <a:cubicBezTo>
                  <a:pt x="0" y="120"/>
                  <a:pt x="31" y="167"/>
                  <a:pt x="79" y="177"/>
                </a:cubicBezTo>
                <a:cubicBezTo>
                  <a:pt x="85" y="179"/>
                  <a:pt x="92" y="179"/>
                  <a:pt x="98" y="179"/>
                </a:cubicBezTo>
                <a:cubicBezTo>
                  <a:pt x="98" y="163"/>
                  <a:pt x="98" y="163"/>
                  <a:pt x="98" y="163"/>
                </a:cubicBezTo>
                <a:cubicBezTo>
                  <a:pt x="93" y="163"/>
                  <a:pt x="88" y="162"/>
                  <a:pt x="83" y="161"/>
                </a:cubicBezTo>
                <a:cubicBezTo>
                  <a:pt x="83" y="161"/>
                  <a:pt x="83" y="161"/>
                  <a:pt x="83" y="161"/>
                </a:cubicBezTo>
                <a:cubicBezTo>
                  <a:pt x="43" y="153"/>
                  <a:pt x="18" y="114"/>
                  <a:pt x="26" y="75"/>
                </a:cubicBezTo>
                <a:cubicBezTo>
                  <a:pt x="33" y="40"/>
                  <a:pt x="64" y="17"/>
                  <a:pt x="98" y="17"/>
                </a:cubicBezTo>
                <a:lnTo>
                  <a:pt x="98"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2" name="Freeform 42"/>
          <p:cNvSpPr/>
          <p:nvPr/>
        </p:nvSpPr>
        <p:spPr bwMode="auto">
          <a:xfrm>
            <a:off x="7217122" y="2970048"/>
            <a:ext cx="69038" cy="148790"/>
          </a:xfrm>
          <a:custGeom>
            <a:avLst/>
            <a:gdLst>
              <a:gd name="T0" fmla="*/ 33 w 58"/>
              <a:gd name="T1" fmla="*/ 125 h 125"/>
              <a:gd name="T2" fmla="*/ 0 w 58"/>
              <a:gd name="T3" fmla="*/ 118 h 125"/>
              <a:gd name="T4" fmla="*/ 25 w 58"/>
              <a:gd name="T5" fmla="*/ 0 h 125"/>
              <a:gd name="T6" fmla="*/ 58 w 58"/>
              <a:gd name="T7" fmla="*/ 7 h 125"/>
              <a:gd name="T8" fmla="*/ 33 w 58"/>
              <a:gd name="T9" fmla="*/ 125 h 125"/>
            </a:gdLst>
            <a:ahLst/>
            <a:cxnLst>
              <a:cxn ang="0">
                <a:pos x="T0" y="T1"/>
              </a:cxn>
              <a:cxn ang="0">
                <a:pos x="T2" y="T3"/>
              </a:cxn>
              <a:cxn ang="0">
                <a:pos x="T4" y="T5"/>
              </a:cxn>
              <a:cxn ang="0">
                <a:pos x="T6" y="T7"/>
              </a:cxn>
              <a:cxn ang="0">
                <a:pos x="T8" y="T9"/>
              </a:cxn>
            </a:cxnLst>
            <a:rect l="0" t="0" r="r" b="b"/>
            <a:pathLst>
              <a:path w="58" h="125">
                <a:moveTo>
                  <a:pt x="33" y="125"/>
                </a:moveTo>
                <a:lnTo>
                  <a:pt x="0" y="118"/>
                </a:lnTo>
                <a:lnTo>
                  <a:pt x="25" y="0"/>
                </a:lnTo>
                <a:lnTo>
                  <a:pt x="58" y="7"/>
                </a:lnTo>
                <a:lnTo>
                  <a:pt x="33" y="12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3" name="Freeform 43"/>
          <p:cNvSpPr/>
          <p:nvPr/>
        </p:nvSpPr>
        <p:spPr bwMode="auto">
          <a:xfrm>
            <a:off x="7188554" y="3015280"/>
            <a:ext cx="97606" cy="201164"/>
          </a:xfrm>
          <a:custGeom>
            <a:avLst/>
            <a:gdLst>
              <a:gd name="T0" fmla="*/ 40 w 60"/>
              <a:gd name="T1" fmla="*/ 106 h 123"/>
              <a:gd name="T2" fmla="*/ 18 w 60"/>
              <a:gd name="T3" fmla="*/ 121 h 123"/>
              <a:gd name="T4" fmla="*/ 3 w 60"/>
              <a:gd name="T5" fmla="*/ 98 h 123"/>
              <a:gd name="T6" fmla="*/ 20 w 60"/>
              <a:gd name="T7" fmla="*/ 17 h 123"/>
              <a:gd name="T8" fmla="*/ 42 w 60"/>
              <a:gd name="T9" fmla="*/ 2 h 123"/>
              <a:gd name="T10" fmla="*/ 57 w 60"/>
              <a:gd name="T11" fmla="*/ 25 h 123"/>
              <a:gd name="T12" fmla="*/ 40 w 60"/>
              <a:gd name="T13" fmla="*/ 106 h 123"/>
            </a:gdLst>
            <a:ahLst/>
            <a:cxnLst>
              <a:cxn ang="0">
                <a:pos x="T0" y="T1"/>
              </a:cxn>
              <a:cxn ang="0">
                <a:pos x="T2" y="T3"/>
              </a:cxn>
              <a:cxn ang="0">
                <a:pos x="T4" y="T5"/>
              </a:cxn>
              <a:cxn ang="0">
                <a:pos x="T6" y="T7"/>
              </a:cxn>
              <a:cxn ang="0">
                <a:pos x="T8" y="T9"/>
              </a:cxn>
              <a:cxn ang="0">
                <a:pos x="T10" y="T11"/>
              </a:cxn>
              <a:cxn ang="0">
                <a:pos x="T12" y="T13"/>
              </a:cxn>
            </a:cxnLst>
            <a:rect l="0" t="0" r="r" b="b"/>
            <a:pathLst>
              <a:path w="60" h="123">
                <a:moveTo>
                  <a:pt x="40" y="106"/>
                </a:moveTo>
                <a:cubicBezTo>
                  <a:pt x="38" y="116"/>
                  <a:pt x="28" y="123"/>
                  <a:pt x="18" y="121"/>
                </a:cubicBezTo>
                <a:cubicBezTo>
                  <a:pt x="7" y="118"/>
                  <a:pt x="0" y="108"/>
                  <a:pt x="3" y="98"/>
                </a:cubicBezTo>
                <a:cubicBezTo>
                  <a:pt x="20" y="17"/>
                  <a:pt x="20" y="17"/>
                  <a:pt x="20" y="17"/>
                </a:cubicBezTo>
                <a:cubicBezTo>
                  <a:pt x="22" y="6"/>
                  <a:pt x="32" y="0"/>
                  <a:pt x="42" y="2"/>
                </a:cubicBezTo>
                <a:cubicBezTo>
                  <a:pt x="53" y="4"/>
                  <a:pt x="60" y="14"/>
                  <a:pt x="57" y="25"/>
                </a:cubicBezTo>
                <a:lnTo>
                  <a:pt x="40" y="10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4" name="Freeform 45"/>
          <p:cNvSpPr>
            <a:spLocks noEditPoints="1"/>
          </p:cNvSpPr>
          <p:nvPr/>
        </p:nvSpPr>
        <p:spPr bwMode="auto">
          <a:xfrm>
            <a:off x="6180357" y="2756982"/>
            <a:ext cx="478507" cy="396375"/>
          </a:xfrm>
          <a:custGeom>
            <a:avLst/>
            <a:gdLst>
              <a:gd name="T0" fmla="*/ 199 w 293"/>
              <a:gd name="T1" fmla="*/ 192 h 242"/>
              <a:gd name="T2" fmla="*/ 219 w 293"/>
              <a:gd name="T3" fmla="*/ 205 h 242"/>
              <a:gd name="T4" fmla="*/ 219 w 293"/>
              <a:gd name="T5" fmla="*/ 214 h 242"/>
              <a:gd name="T6" fmla="*/ 199 w 293"/>
              <a:gd name="T7" fmla="*/ 214 h 242"/>
              <a:gd name="T8" fmla="*/ 219 w 293"/>
              <a:gd name="T9" fmla="*/ 242 h 242"/>
              <a:gd name="T10" fmla="*/ 242 w 293"/>
              <a:gd name="T11" fmla="*/ 216 h 242"/>
              <a:gd name="T12" fmla="*/ 199 w 293"/>
              <a:gd name="T13" fmla="*/ 170 h 242"/>
              <a:gd name="T14" fmla="*/ 293 w 293"/>
              <a:gd name="T15" fmla="*/ 147 h 242"/>
              <a:gd name="T16" fmla="*/ 269 w 293"/>
              <a:gd name="T17" fmla="*/ 0 h 242"/>
              <a:gd name="T18" fmla="*/ 199 w 293"/>
              <a:gd name="T19" fmla="*/ 16 h 242"/>
              <a:gd name="T20" fmla="*/ 275 w 293"/>
              <a:gd name="T21" fmla="*/ 35 h 242"/>
              <a:gd name="T22" fmla="*/ 256 w 293"/>
              <a:gd name="T23" fmla="*/ 154 h 242"/>
              <a:gd name="T24" fmla="*/ 199 w 293"/>
              <a:gd name="T25" fmla="*/ 170 h 242"/>
              <a:gd name="T26" fmla="*/ 175 w 293"/>
              <a:gd name="T27" fmla="*/ 192 h 242"/>
              <a:gd name="T28" fmla="*/ 199 w 293"/>
              <a:gd name="T29" fmla="*/ 170 h 242"/>
              <a:gd name="T30" fmla="*/ 146 w 293"/>
              <a:gd name="T31" fmla="*/ 154 h 242"/>
              <a:gd name="T32" fmla="*/ 199 w 293"/>
              <a:gd name="T33" fmla="*/ 242 h 242"/>
              <a:gd name="T34" fmla="*/ 179 w 293"/>
              <a:gd name="T35" fmla="*/ 214 h 242"/>
              <a:gd name="T36" fmla="*/ 179 w 293"/>
              <a:gd name="T37" fmla="*/ 205 h 242"/>
              <a:gd name="T38" fmla="*/ 199 w 293"/>
              <a:gd name="T39" fmla="*/ 192 h 242"/>
              <a:gd name="T40" fmla="*/ 146 w 293"/>
              <a:gd name="T41" fmla="*/ 0 h 242"/>
              <a:gd name="T42" fmla="*/ 199 w 293"/>
              <a:gd name="T43" fmla="*/ 16 h 242"/>
              <a:gd name="T44" fmla="*/ 146 w 293"/>
              <a:gd name="T45" fmla="*/ 0 h 242"/>
              <a:gd name="T46" fmla="*/ 0 w 293"/>
              <a:gd name="T47" fmla="*/ 24 h 242"/>
              <a:gd name="T48" fmla="*/ 23 w 293"/>
              <a:gd name="T49" fmla="*/ 170 h 242"/>
              <a:gd name="T50" fmla="*/ 117 w 293"/>
              <a:gd name="T51" fmla="*/ 192 h 242"/>
              <a:gd name="T52" fmla="*/ 52 w 293"/>
              <a:gd name="T53" fmla="*/ 216 h 242"/>
              <a:gd name="T54" fmla="*/ 75 w 293"/>
              <a:gd name="T55" fmla="*/ 242 h 242"/>
              <a:gd name="T56" fmla="*/ 146 w 293"/>
              <a:gd name="T57" fmla="*/ 154 h 242"/>
              <a:gd name="T58" fmla="*/ 37 w 293"/>
              <a:gd name="T59" fmla="*/ 154 h 242"/>
              <a:gd name="T60" fmla="*/ 17 w 293"/>
              <a:gd name="T61" fmla="*/ 35 h 242"/>
              <a:gd name="T62" fmla="*/ 146 w 293"/>
              <a:gd name="T63" fmla="*/ 1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3" h="242">
                <a:moveTo>
                  <a:pt x="219" y="192"/>
                </a:moveTo>
                <a:cubicBezTo>
                  <a:pt x="199" y="192"/>
                  <a:pt x="199" y="192"/>
                  <a:pt x="199" y="192"/>
                </a:cubicBezTo>
                <a:cubicBezTo>
                  <a:pt x="199" y="205"/>
                  <a:pt x="199" y="205"/>
                  <a:pt x="199" y="205"/>
                </a:cubicBezTo>
                <a:cubicBezTo>
                  <a:pt x="219" y="205"/>
                  <a:pt x="219" y="205"/>
                  <a:pt x="219" y="205"/>
                </a:cubicBezTo>
                <a:cubicBezTo>
                  <a:pt x="221" y="205"/>
                  <a:pt x="223" y="207"/>
                  <a:pt x="223" y="209"/>
                </a:cubicBezTo>
                <a:cubicBezTo>
                  <a:pt x="223" y="212"/>
                  <a:pt x="221" y="214"/>
                  <a:pt x="219" y="214"/>
                </a:cubicBezTo>
                <a:cubicBezTo>
                  <a:pt x="219" y="214"/>
                  <a:pt x="219" y="214"/>
                  <a:pt x="219" y="214"/>
                </a:cubicBezTo>
                <a:cubicBezTo>
                  <a:pt x="199" y="214"/>
                  <a:pt x="199" y="214"/>
                  <a:pt x="199" y="214"/>
                </a:cubicBezTo>
                <a:cubicBezTo>
                  <a:pt x="199" y="242"/>
                  <a:pt x="199" y="242"/>
                  <a:pt x="199" y="242"/>
                </a:cubicBezTo>
                <a:cubicBezTo>
                  <a:pt x="219" y="242"/>
                  <a:pt x="219" y="242"/>
                  <a:pt x="219" y="242"/>
                </a:cubicBezTo>
                <a:cubicBezTo>
                  <a:pt x="232" y="242"/>
                  <a:pt x="242" y="232"/>
                  <a:pt x="242" y="219"/>
                </a:cubicBezTo>
                <a:cubicBezTo>
                  <a:pt x="242" y="216"/>
                  <a:pt x="242" y="216"/>
                  <a:pt x="242" y="216"/>
                </a:cubicBezTo>
                <a:cubicBezTo>
                  <a:pt x="242" y="203"/>
                  <a:pt x="232" y="192"/>
                  <a:pt x="219" y="192"/>
                </a:cubicBezTo>
                <a:close/>
                <a:moveTo>
                  <a:pt x="199" y="170"/>
                </a:moveTo>
                <a:cubicBezTo>
                  <a:pt x="269" y="170"/>
                  <a:pt x="269" y="170"/>
                  <a:pt x="269" y="170"/>
                </a:cubicBezTo>
                <a:cubicBezTo>
                  <a:pt x="282" y="170"/>
                  <a:pt x="293" y="160"/>
                  <a:pt x="293" y="147"/>
                </a:cubicBezTo>
                <a:cubicBezTo>
                  <a:pt x="293" y="24"/>
                  <a:pt x="293" y="24"/>
                  <a:pt x="293" y="24"/>
                </a:cubicBezTo>
                <a:cubicBezTo>
                  <a:pt x="293" y="11"/>
                  <a:pt x="282" y="0"/>
                  <a:pt x="269" y="0"/>
                </a:cubicBezTo>
                <a:cubicBezTo>
                  <a:pt x="199" y="0"/>
                  <a:pt x="199" y="0"/>
                  <a:pt x="199" y="0"/>
                </a:cubicBezTo>
                <a:cubicBezTo>
                  <a:pt x="199" y="16"/>
                  <a:pt x="199" y="16"/>
                  <a:pt x="199" y="16"/>
                </a:cubicBezTo>
                <a:cubicBezTo>
                  <a:pt x="256" y="16"/>
                  <a:pt x="256" y="16"/>
                  <a:pt x="256" y="16"/>
                </a:cubicBezTo>
                <a:cubicBezTo>
                  <a:pt x="267" y="16"/>
                  <a:pt x="275" y="24"/>
                  <a:pt x="275" y="35"/>
                </a:cubicBezTo>
                <a:cubicBezTo>
                  <a:pt x="275" y="135"/>
                  <a:pt x="275" y="135"/>
                  <a:pt x="275" y="135"/>
                </a:cubicBezTo>
                <a:cubicBezTo>
                  <a:pt x="275" y="146"/>
                  <a:pt x="267" y="154"/>
                  <a:pt x="256" y="154"/>
                </a:cubicBezTo>
                <a:cubicBezTo>
                  <a:pt x="199" y="154"/>
                  <a:pt x="199" y="154"/>
                  <a:pt x="199" y="154"/>
                </a:cubicBezTo>
                <a:lnTo>
                  <a:pt x="199" y="170"/>
                </a:lnTo>
                <a:close/>
                <a:moveTo>
                  <a:pt x="199" y="192"/>
                </a:moveTo>
                <a:cubicBezTo>
                  <a:pt x="175" y="192"/>
                  <a:pt x="175" y="192"/>
                  <a:pt x="175" y="192"/>
                </a:cubicBezTo>
                <a:cubicBezTo>
                  <a:pt x="175" y="170"/>
                  <a:pt x="175" y="170"/>
                  <a:pt x="175" y="170"/>
                </a:cubicBezTo>
                <a:cubicBezTo>
                  <a:pt x="199" y="170"/>
                  <a:pt x="199" y="170"/>
                  <a:pt x="199" y="170"/>
                </a:cubicBezTo>
                <a:cubicBezTo>
                  <a:pt x="199" y="154"/>
                  <a:pt x="199" y="154"/>
                  <a:pt x="199" y="154"/>
                </a:cubicBezTo>
                <a:cubicBezTo>
                  <a:pt x="146" y="154"/>
                  <a:pt x="146" y="154"/>
                  <a:pt x="146" y="154"/>
                </a:cubicBezTo>
                <a:cubicBezTo>
                  <a:pt x="146" y="242"/>
                  <a:pt x="146" y="242"/>
                  <a:pt x="146" y="242"/>
                </a:cubicBezTo>
                <a:cubicBezTo>
                  <a:pt x="199" y="242"/>
                  <a:pt x="199" y="242"/>
                  <a:pt x="199" y="242"/>
                </a:cubicBezTo>
                <a:cubicBezTo>
                  <a:pt x="199" y="214"/>
                  <a:pt x="199" y="214"/>
                  <a:pt x="199" y="214"/>
                </a:cubicBezTo>
                <a:cubicBezTo>
                  <a:pt x="179" y="214"/>
                  <a:pt x="179" y="214"/>
                  <a:pt x="179" y="214"/>
                </a:cubicBezTo>
                <a:cubicBezTo>
                  <a:pt x="177" y="214"/>
                  <a:pt x="175" y="212"/>
                  <a:pt x="175" y="209"/>
                </a:cubicBezTo>
                <a:cubicBezTo>
                  <a:pt x="175" y="207"/>
                  <a:pt x="177" y="205"/>
                  <a:pt x="179" y="205"/>
                </a:cubicBezTo>
                <a:cubicBezTo>
                  <a:pt x="199" y="205"/>
                  <a:pt x="199" y="205"/>
                  <a:pt x="199" y="205"/>
                </a:cubicBezTo>
                <a:cubicBezTo>
                  <a:pt x="199" y="192"/>
                  <a:pt x="199" y="192"/>
                  <a:pt x="199" y="192"/>
                </a:cubicBezTo>
                <a:close/>
                <a:moveTo>
                  <a:pt x="199" y="0"/>
                </a:moveTo>
                <a:cubicBezTo>
                  <a:pt x="146" y="0"/>
                  <a:pt x="146" y="0"/>
                  <a:pt x="146" y="0"/>
                </a:cubicBezTo>
                <a:cubicBezTo>
                  <a:pt x="146" y="16"/>
                  <a:pt x="146" y="16"/>
                  <a:pt x="146" y="16"/>
                </a:cubicBezTo>
                <a:cubicBezTo>
                  <a:pt x="199" y="16"/>
                  <a:pt x="199" y="16"/>
                  <a:pt x="199" y="16"/>
                </a:cubicBezTo>
                <a:lnTo>
                  <a:pt x="199" y="0"/>
                </a:lnTo>
                <a:close/>
                <a:moveTo>
                  <a:pt x="146" y="0"/>
                </a:moveTo>
                <a:cubicBezTo>
                  <a:pt x="23" y="0"/>
                  <a:pt x="23" y="0"/>
                  <a:pt x="23" y="0"/>
                </a:cubicBezTo>
                <a:cubicBezTo>
                  <a:pt x="10" y="0"/>
                  <a:pt x="0" y="11"/>
                  <a:pt x="0" y="24"/>
                </a:cubicBezTo>
                <a:cubicBezTo>
                  <a:pt x="0" y="147"/>
                  <a:pt x="0" y="147"/>
                  <a:pt x="0" y="147"/>
                </a:cubicBezTo>
                <a:cubicBezTo>
                  <a:pt x="0" y="160"/>
                  <a:pt x="10" y="170"/>
                  <a:pt x="23" y="170"/>
                </a:cubicBezTo>
                <a:cubicBezTo>
                  <a:pt x="117" y="170"/>
                  <a:pt x="117" y="170"/>
                  <a:pt x="117" y="170"/>
                </a:cubicBezTo>
                <a:cubicBezTo>
                  <a:pt x="117" y="192"/>
                  <a:pt x="117" y="192"/>
                  <a:pt x="117" y="192"/>
                </a:cubicBezTo>
                <a:cubicBezTo>
                  <a:pt x="75" y="192"/>
                  <a:pt x="75" y="192"/>
                  <a:pt x="75" y="192"/>
                </a:cubicBezTo>
                <a:cubicBezTo>
                  <a:pt x="62" y="192"/>
                  <a:pt x="52" y="203"/>
                  <a:pt x="52" y="216"/>
                </a:cubicBezTo>
                <a:cubicBezTo>
                  <a:pt x="52" y="219"/>
                  <a:pt x="52" y="219"/>
                  <a:pt x="52" y="219"/>
                </a:cubicBezTo>
                <a:cubicBezTo>
                  <a:pt x="52" y="232"/>
                  <a:pt x="62" y="242"/>
                  <a:pt x="75" y="242"/>
                </a:cubicBezTo>
                <a:cubicBezTo>
                  <a:pt x="146" y="242"/>
                  <a:pt x="146" y="242"/>
                  <a:pt x="146" y="242"/>
                </a:cubicBezTo>
                <a:cubicBezTo>
                  <a:pt x="146" y="154"/>
                  <a:pt x="146" y="154"/>
                  <a:pt x="146" y="154"/>
                </a:cubicBezTo>
                <a:cubicBezTo>
                  <a:pt x="37" y="154"/>
                  <a:pt x="37" y="154"/>
                  <a:pt x="37" y="154"/>
                </a:cubicBezTo>
                <a:cubicBezTo>
                  <a:pt x="37" y="154"/>
                  <a:pt x="37" y="154"/>
                  <a:pt x="37" y="154"/>
                </a:cubicBezTo>
                <a:cubicBezTo>
                  <a:pt x="26" y="154"/>
                  <a:pt x="17" y="146"/>
                  <a:pt x="17" y="135"/>
                </a:cubicBezTo>
                <a:cubicBezTo>
                  <a:pt x="17" y="35"/>
                  <a:pt x="17" y="35"/>
                  <a:pt x="17" y="35"/>
                </a:cubicBezTo>
                <a:cubicBezTo>
                  <a:pt x="17" y="24"/>
                  <a:pt x="26" y="16"/>
                  <a:pt x="37" y="16"/>
                </a:cubicBezTo>
                <a:cubicBezTo>
                  <a:pt x="146" y="16"/>
                  <a:pt x="146" y="16"/>
                  <a:pt x="146" y="16"/>
                </a:cubicBezTo>
                <a:lnTo>
                  <a:pt x="146"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5" name="Freeform 46"/>
          <p:cNvSpPr>
            <a:spLocks noEditPoints="1"/>
          </p:cNvSpPr>
          <p:nvPr/>
        </p:nvSpPr>
        <p:spPr bwMode="auto">
          <a:xfrm>
            <a:off x="7026671" y="1967803"/>
            <a:ext cx="614203" cy="716570"/>
          </a:xfrm>
          <a:custGeom>
            <a:avLst/>
            <a:gdLst>
              <a:gd name="T0" fmla="*/ 376 w 376"/>
              <a:gd name="T1" fmla="*/ 43 h 438"/>
              <a:gd name="T2" fmla="*/ 324 w 376"/>
              <a:gd name="T3" fmla="*/ 32 h 438"/>
              <a:gd name="T4" fmla="*/ 334 w 376"/>
              <a:gd name="T5" fmla="*/ 54 h 438"/>
              <a:gd name="T6" fmla="*/ 324 w 376"/>
              <a:gd name="T7" fmla="*/ 59 h 438"/>
              <a:gd name="T8" fmla="*/ 272 w 376"/>
              <a:gd name="T9" fmla="*/ 63 h 438"/>
              <a:gd name="T10" fmla="*/ 304 w 376"/>
              <a:gd name="T11" fmla="*/ 98 h 438"/>
              <a:gd name="T12" fmla="*/ 256 w 376"/>
              <a:gd name="T13" fmla="*/ 81 h 438"/>
              <a:gd name="T14" fmla="*/ 271 w 376"/>
              <a:gd name="T15" fmla="*/ 103 h 438"/>
              <a:gd name="T16" fmla="*/ 241 w 376"/>
              <a:gd name="T17" fmla="*/ 100 h 438"/>
              <a:gd name="T18" fmla="*/ 256 w 376"/>
              <a:gd name="T19" fmla="*/ 122 h 438"/>
              <a:gd name="T20" fmla="*/ 226 w 376"/>
              <a:gd name="T21" fmla="*/ 119 h 438"/>
              <a:gd name="T22" fmla="*/ 240 w 376"/>
              <a:gd name="T23" fmla="*/ 140 h 438"/>
              <a:gd name="T24" fmla="*/ 210 w 376"/>
              <a:gd name="T25" fmla="*/ 138 h 438"/>
              <a:gd name="T26" fmla="*/ 242 w 376"/>
              <a:gd name="T27" fmla="*/ 173 h 438"/>
              <a:gd name="T28" fmla="*/ 195 w 376"/>
              <a:gd name="T29" fmla="*/ 156 h 438"/>
              <a:gd name="T30" fmla="*/ 210 w 376"/>
              <a:gd name="T31" fmla="*/ 178 h 438"/>
              <a:gd name="T32" fmla="*/ 180 w 376"/>
              <a:gd name="T33" fmla="*/ 175 h 438"/>
              <a:gd name="T34" fmla="*/ 194 w 376"/>
              <a:gd name="T35" fmla="*/ 197 h 438"/>
              <a:gd name="T36" fmla="*/ 164 w 376"/>
              <a:gd name="T37" fmla="*/ 194 h 438"/>
              <a:gd name="T38" fmla="*/ 179 w 376"/>
              <a:gd name="T39" fmla="*/ 215 h 438"/>
              <a:gd name="T40" fmla="*/ 149 w 376"/>
              <a:gd name="T41" fmla="*/ 213 h 438"/>
              <a:gd name="T42" fmla="*/ 181 w 376"/>
              <a:gd name="T43" fmla="*/ 248 h 438"/>
              <a:gd name="T44" fmla="*/ 134 w 376"/>
              <a:gd name="T45" fmla="*/ 232 h 438"/>
              <a:gd name="T46" fmla="*/ 148 w 376"/>
              <a:gd name="T47" fmla="*/ 253 h 438"/>
              <a:gd name="T48" fmla="*/ 118 w 376"/>
              <a:gd name="T49" fmla="*/ 250 h 438"/>
              <a:gd name="T50" fmla="*/ 133 w 376"/>
              <a:gd name="T51" fmla="*/ 272 h 438"/>
              <a:gd name="T52" fmla="*/ 103 w 376"/>
              <a:gd name="T53" fmla="*/ 269 h 438"/>
              <a:gd name="T54" fmla="*/ 117 w 376"/>
              <a:gd name="T55" fmla="*/ 290 h 438"/>
              <a:gd name="T56" fmla="*/ 88 w 376"/>
              <a:gd name="T57" fmla="*/ 288 h 438"/>
              <a:gd name="T58" fmla="*/ 119 w 376"/>
              <a:gd name="T59" fmla="*/ 323 h 438"/>
              <a:gd name="T60" fmla="*/ 72 w 376"/>
              <a:gd name="T61" fmla="*/ 307 h 438"/>
              <a:gd name="T62" fmla="*/ 87 w 376"/>
              <a:gd name="T63" fmla="*/ 328 h 438"/>
              <a:gd name="T64" fmla="*/ 57 w 376"/>
              <a:gd name="T65" fmla="*/ 325 h 438"/>
              <a:gd name="T66" fmla="*/ 71 w 376"/>
              <a:gd name="T67" fmla="*/ 347 h 438"/>
              <a:gd name="T68" fmla="*/ 42 w 376"/>
              <a:gd name="T69" fmla="*/ 344 h 438"/>
              <a:gd name="T70" fmla="*/ 56 w 376"/>
              <a:gd name="T71" fmla="*/ 366 h 438"/>
              <a:gd name="T72" fmla="*/ 26 w 376"/>
              <a:gd name="T73" fmla="*/ 363 h 438"/>
              <a:gd name="T74" fmla="*/ 58 w 376"/>
              <a:gd name="T75" fmla="*/ 398 h 438"/>
              <a:gd name="T76" fmla="*/ 0 w 376"/>
              <a:gd name="T77" fmla="*/ 395 h 438"/>
              <a:gd name="T78" fmla="*/ 324 w 376"/>
              <a:gd name="T79" fmla="*/ 106 h 438"/>
              <a:gd name="T80" fmla="*/ 316 w 376"/>
              <a:gd name="T81" fmla="*/ 56 h 438"/>
              <a:gd name="T82" fmla="*/ 324 w 376"/>
              <a:gd name="T83" fmla="*/ 32 h 438"/>
              <a:gd name="T84" fmla="*/ 323 w 376"/>
              <a:gd name="T85" fmla="*/ 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76" h="438">
                <a:moveTo>
                  <a:pt x="324" y="106"/>
                </a:moveTo>
                <a:cubicBezTo>
                  <a:pt x="376" y="43"/>
                  <a:pt x="376" y="43"/>
                  <a:pt x="376" y="43"/>
                </a:cubicBezTo>
                <a:cubicBezTo>
                  <a:pt x="324" y="1"/>
                  <a:pt x="324" y="1"/>
                  <a:pt x="324" y="1"/>
                </a:cubicBezTo>
                <a:cubicBezTo>
                  <a:pt x="324" y="32"/>
                  <a:pt x="324" y="32"/>
                  <a:pt x="324" y="32"/>
                </a:cubicBezTo>
                <a:cubicBezTo>
                  <a:pt x="327" y="32"/>
                  <a:pt x="330" y="33"/>
                  <a:pt x="332" y="35"/>
                </a:cubicBezTo>
                <a:cubicBezTo>
                  <a:pt x="338" y="40"/>
                  <a:pt x="339" y="49"/>
                  <a:pt x="334" y="54"/>
                </a:cubicBezTo>
                <a:cubicBezTo>
                  <a:pt x="334" y="54"/>
                  <a:pt x="334" y="54"/>
                  <a:pt x="334" y="54"/>
                </a:cubicBezTo>
                <a:cubicBezTo>
                  <a:pt x="332" y="57"/>
                  <a:pt x="328" y="59"/>
                  <a:pt x="324" y="59"/>
                </a:cubicBezTo>
                <a:lnTo>
                  <a:pt x="324" y="106"/>
                </a:lnTo>
                <a:close/>
                <a:moveTo>
                  <a:pt x="272" y="63"/>
                </a:moveTo>
                <a:cubicBezTo>
                  <a:pt x="308" y="92"/>
                  <a:pt x="308" y="92"/>
                  <a:pt x="308" y="92"/>
                </a:cubicBezTo>
                <a:cubicBezTo>
                  <a:pt x="304" y="98"/>
                  <a:pt x="304" y="98"/>
                  <a:pt x="304" y="98"/>
                </a:cubicBezTo>
                <a:cubicBezTo>
                  <a:pt x="267" y="68"/>
                  <a:pt x="267" y="68"/>
                  <a:pt x="267" y="68"/>
                </a:cubicBezTo>
                <a:cubicBezTo>
                  <a:pt x="256" y="81"/>
                  <a:pt x="256" y="81"/>
                  <a:pt x="256" y="81"/>
                </a:cubicBezTo>
                <a:cubicBezTo>
                  <a:pt x="276" y="97"/>
                  <a:pt x="276" y="97"/>
                  <a:pt x="276" y="97"/>
                </a:cubicBezTo>
                <a:cubicBezTo>
                  <a:pt x="271" y="103"/>
                  <a:pt x="271" y="103"/>
                  <a:pt x="271" y="103"/>
                </a:cubicBezTo>
                <a:cubicBezTo>
                  <a:pt x="252" y="87"/>
                  <a:pt x="252" y="87"/>
                  <a:pt x="252" y="87"/>
                </a:cubicBezTo>
                <a:cubicBezTo>
                  <a:pt x="241" y="100"/>
                  <a:pt x="241" y="100"/>
                  <a:pt x="241" y="100"/>
                </a:cubicBezTo>
                <a:cubicBezTo>
                  <a:pt x="260" y="116"/>
                  <a:pt x="260" y="116"/>
                  <a:pt x="260" y="116"/>
                </a:cubicBezTo>
                <a:cubicBezTo>
                  <a:pt x="256" y="122"/>
                  <a:pt x="256" y="122"/>
                  <a:pt x="256" y="122"/>
                </a:cubicBezTo>
                <a:cubicBezTo>
                  <a:pt x="236" y="106"/>
                  <a:pt x="236" y="106"/>
                  <a:pt x="236" y="106"/>
                </a:cubicBezTo>
                <a:cubicBezTo>
                  <a:pt x="226" y="119"/>
                  <a:pt x="226" y="119"/>
                  <a:pt x="226" y="119"/>
                </a:cubicBezTo>
                <a:cubicBezTo>
                  <a:pt x="245" y="135"/>
                  <a:pt x="245" y="135"/>
                  <a:pt x="245" y="135"/>
                </a:cubicBezTo>
                <a:cubicBezTo>
                  <a:pt x="240" y="140"/>
                  <a:pt x="240" y="140"/>
                  <a:pt x="240" y="140"/>
                </a:cubicBezTo>
                <a:cubicBezTo>
                  <a:pt x="221" y="125"/>
                  <a:pt x="221" y="125"/>
                  <a:pt x="221" y="125"/>
                </a:cubicBezTo>
                <a:cubicBezTo>
                  <a:pt x="210" y="138"/>
                  <a:pt x="210" y="138"/>
                  <a:pt x="210" y="138"/>
                </a:cubicBezTo>
                <a:cubicBezTo>
                  <a:pt x="247" y="167"/>
                  <a:pt x="247" y="167"/>
                  <a:pt x="247" y="167"/>
                </a:cubicBezTo>
                <a:cubicBezTo>
                  <a:pt x="242" y="173"/>
                  <a:pt x="242" y="173"/>
                  <a:pt x="242" y="173"/>
                </a:cubicBezTo>
                <a:cubicBezTo>
                  <a:pt x="206" y="143"/>
                  <a:pt x="206" y="143"/>
                  <a:pt x="206" y="143"/>
                </a:cubicBezTo>
                <a:cubicBezTo>
                  <a:pt x="195" y="156"/>
                  <a:pt x="195" y="156"/>
                  <a:pt x="195" y="156"/>
                </a:cubicBezTo>
                <a:cubicBezTo>
                  <a:pt x="214" y="172"/>
                  <a:pt x="214" y="172"/>
                  <a:pt x="214" y="172"/>
                </a:cubicBezTo>
                <a:cubicBezTo>
                  <a:pt x="210" y="178"/>
                  <a:pt x="210" y="178"/>
                  <a:pt x="210" y="178"/>
                </a:cubicBezTo>
                <a:cubicBezTo>
                  <a:pt x="190" y="162"/>
                  <a:pt x="190" y="162"/>
                  <a:pt x="190" y="162"/>
                </a:cubicBezTo>
                <a:cubicBezTo>
                  <a:pt x="180" y="175"/>
                  <a:pt x="180" y="175"/>
                  <a:pt x="180" y="175"/>
                </a:cubicBezTo>
                <a:cubicBezTo>
                  <a:pt x="199" y="191"/>
                  <a:pt x="199" y="191"/>
                  <a:pt x="199" y="191"/>
                </a:cubicBezTo>
                <a:cubicBezTo>
                  <a:pt x="194" y="197"/>
                  <a:pt x="194" y="197"/>
                  <a:pt x="194" y="197"/>
                </a:cubicBezTo>
                <a:cubicBezTo>
                  <a:pt x="175" y="181"/>
                  <a:pt x="175" y="181"/>
                  <a:pt x="175" y="181"/>
                </a:cubicBezTo>
                <a:cubicBezTo>
                  <a:pt x="164" y="194"/>
                  <a:pt x="164" y="194"/>
                  <a:pt x="164" y="194"/>
                </a:cubicBezTo>
                <a:cubicBezTo>
                  <a:pt x="184" y="210"/>
                  <a:pt x="184" y="210"/>
                  <a:pt x="184" y="210"/>
                </a:cubicBezTo>
                <a:cubicBezTo>
                  <a:pt x="179" y="215"/>
                  <a:pt x="179" y="215"/>
                  <a:pt x="179" y="215"/>
                </a:cubicBezTo>
                <a:cubicBezTo>
                  <a:pt x="160" y="200"/>
                  <a:pt x="160" y="200"/>
                  <a:pt x="160" y="200"/>
                </a:cubicBezTo>
                <a:cubicBezTo>
                  <a:pt x="149" y="213"/>
                  <a:pt x="149" y="213"/>
                  <a:pt x="149" y="213"/>
                </a:cubicBezTo>
                <a:cubicBezTo>
                  <a:pt x="185" y="243"/>
                  <a:pt x="185" y="243"/>
                  <a:pt x="185" y="243"/>
                </a:cubicBezTo>
                <a:cubicBezTo>
                  <a:pt x="181" y="248"/>
                  <a:pt x="181" y="248"/>
                  <a:pt x="181" y="248"/>
                </a:cubicBezTo>
                <a:cubicBezTo>
                  <a:pt x="144" y="218"/>
                  <a:pt x="144" y="218"/>
                  <a:pt x="144" y="218"/>
                </a:cubicBezTo>
                <a:cubicBezTo>
                  <a:pt x="134" y="232"/>
                  <a:pt x="134" y="232"/>
                  <a:pt x="134" y="232"/>
                </a:cubicBezTo>
                <a:cubicBezTo>
                  <a:pt x="153" y="247"/>
                  <a:pt x="153" y="247"/>
                  <a:pt x="153" y="247"/>
                </a:cubicBezTo>
                <a:cubicBezTo>
                  <a:pt x="148" y="253"/>
                  <a:pt x="148" y="253"/>
                  <a:pt x="148" y="253"/>
                </a:cubicBezTo>
                <a:cubicBezTo>
                  <a:pt x="129" y="237"/>
                  <a:pt x="129" y="237"/>
                  <a:pt x="129" y="237"/>
                </a:cubicBezTo>
                <a:cubicBezTo>
                  <a:pt x="118" y="250"/>
                  <a:pt x="118" y="250"/>
                  <a:pt x="118" y="250"/>
                </a:cubicBezTo>
                <a:cubicBezTo>
                  <a:pt x="137" y="266"/>
                  <a:pt x="137" y="266"/>
                  <a:pt x="137" y="266"/>
                </a:cubicBezTo>
                <a:cubicBezTo>
                  <a:pt x="133" y="272"/>
                  <a:pt x="133" y="272"/>
                  <a:pt x="133" y="272"/>
                </a:cubicBezTo>
                <a:cubicBezTo>
                  <a:pt x="114" y="256"/>
                  <a:pt x="114" y="256"/>
                  <a:pt x="114" y="256"/>
                </a:cubicBezTo>
                <a:cubicBezTo>
                  <a:pt x="103" y="269"/>
                  <a:pt x="103" y="269"/>
                  <a:pt x="103" y="269"/>
                </a:cubicBezTo>
                <a:cubicBezTo>
                  <a:pt x="122" y="285"/>
                  <a:pt x="122" y="285"/>
                  <a:pt x="122" y="285"/>
                </a:cubicBezTo>
                <a:cubicBezTo>
                  <a:pt x="117" y="290"/>
                  <a:pt x="117" y="290"/>
                  <a:pt x="117" y="290"/>
                </a:cubicBezTo>
                <a:cubicBezTo>
                  <a:pt x="98" y="275"/>
                  <a:pt x="98" y="275"/>
                  <a:pt x="98" y="275"/>
                </a:cubicBezTo>
                <a:cubicBezTo>
                  <a:pt x="88" y="288"/>
                  <a:pt x="88" y="288"/>
                  <a:pt x="88" y="288"/>
                </a:cubicBezTo>
                <a:cubicBezTo>
                  <a:pt x="124" y="318"/>
                  <a:pt x="124" y="318"/>
                  <a:pt x="124" y="318"/>
                </a:cubicBezTo>
                <a:cubicBezTo>
                  <a:pt x="119" y="323"/>
                  <a:pt x="119" y="323"/>
                  <a:pt x="119" y="323"/>
                </a:cubicBezTo>
                <a:cubicBezTo>
                  <a:pt x="83" y="294"/>
                  <a:pt x="83" y="294"/>
                  <a:pt x="83" y="294"/>
                </a:cubicBezTo>
                <a:cubicBezTo>
                  <a:pt x="72" y="307"/>
                  <a:pt x="72" y="307"/>
                  <a:pt x="72" y="307"/>
                </a:cubicBezTo>
                <a:cubicBezTo>
                  <a:pt x="91" y="322"/>
                  <a:pt x="91" y="322"/>
                  <a:pt x="91" y="322"/>
                </a:cubicBezTo>
                <a:cubicBezTo>
                  <a:pt x="87" y="328"/>
                  <a:pt x="87" y="328"/>
                  <a:pt x="87" y="328"/>
                </a:cubicBezTo>
                <a:cubicBezTo>
                  <a:pt x="68" y="312"/>
                  <a:pt x="68" y="312"/>
                  <a:pt x="68" y="312"/>
                </a:cubicBezTo>
                <a:cubicBezTo>
                  <a:pt x="57" y="325"/>
                  <a:pt x="57" y="325"/>
                  <a:pt x="57" y="325"/>
                </a:cubicBezTo>
                <a:cubicBezTo>
                  <a:pt x="76" y="341"/>
                  <a:pt x="76" y="341"/>
                  <a:pt x="76" y="341"/>
                </a:cubicBezTo>
                <a:cubicBezTo>
                  <a:pt x="71" y="347"/>
                  <a:pt x="71" y="347"/>
                  <a:pt x="71" y="347"/>
                </a:cubicBezTo>
                <a:cubicBezTo>
                  <a:pt x="52" y="331"/>
                  <a:pt x="52" y="331"/>
                  <a:pt x="52" y="331"/>
                </a:cubicBezTo>
                <a:cubicBezTo>
                  <a:pt x="42" y="344"/>
                  <a:pt x="42" y="344"/>
                  <a:pt x="42" y="344"/>
                </a:cubicBezTo>
                <a:cubicBezTo>
                  <a:pt x="61" y="360"/>
                  <a:pt x="61" y="360"/>
                  <a:pt x="61" y="360"/>
                </a:cubicBezTo>
                <a:cubicBezTo>
                  <a:pt x="56" y="366"/>
                  <a:pt x="56" y="366"/>
                  <a:pt x="56" y="366"/>
                </a:cubicBezTo>
                <a:cubicBezTo>
                  <a:pt x="37" y="350"/>
                  <a:pt x="37" y="350"/>
                  <a:pt x="37" y="350"/>
                </a:cubicBezTo>
                <a:cubicBezTo>
                  <a:pt x="26" y="363"/>
                  <a:pt x="26" y="363"/>
                  <a:pt x="26" y="363"/>
                </a:cubicBezTo>
                <a:cubicBezTo>
                  <a:pt x="63" y="393"/>
                  <a:pt x="63" y="393"/>
                  <a:pt x="63" y="393"/>
                </a:cubicBezTo>
                <a:cubicBezTo>
                  <a:pt x="58" y="398"/>
                  <a:pt x="58" y="398"/>
                  <a:pt x="58" y="398"/>
                </a:cubicBezTo>
                <a:cubicBezTo>
                  <a:pt x="22" y="369"/>
                  <a:pt x="22" y="369"/>
                  <a:pt x="22" y="369"/>
                </a:cubicBezTo>
                <a:cubicBezTo>
                  <a:pt x="0" y="395"/>
                  <a:pt x="0" y="395"/>
                  <a:pt x="0" y="395"/>
                </a:cubicBezTo>
                <a:cubicBezTo>
                  <a:pt x="53" y="438"/>
                  <a:pt x="53" y="438"/>
                  <a:pt x="53" y="438"/>
                </a:cubicBezTo>
                <a:cubicBezTo>
                  <a:pt x="324" y="106"/>
                  <a:pt x="324" y="106"/>
                  <a:pt x="324" y="106"/>
                </a:cubicBezTo>
                <a:cubicBezTo>
                  <a:pt x="324" y="59"/>
                  <a:pt x="324" y="59"/>
                  <a:pt x="324" y="59"/>
                </a:cubicBezTo>
                <a:cubicBezTo>
                  <a:pt x="321" y="59"/>
                  <a:pt x="318" y="58"/>
                  <a:pt x="316" y="56"/>
                </a:cubicBezTo>
                <a:cubicBezTo>
                  <a:pt x="310" y="51"/>
                  <a:pt x="309" y="43"/>
                  <a:pt x="314" y="37"/>
                </a:cubicBezTo>
                <a:cubicBezTo>
                  <a:pt x="316" y="34"/>
                  <a:pt x="320" y="32"/>
                  <a:pt x="324" y="32"/>
                </a:cubicBezTo>
                <a:cubicBezTo>
                  <a:pt x="324" y="1"/>
                  <a:pt x="324" y="1"/>
                  <a:pt x="324" y="1"/>
                </a:cubicBezTo>
                <a:cubicBezTo>
                  <a:pt x="323" y="0"/>
                  <a:pt x="323" y="0"/>
                  <a:pt x="323" y="0"/>
                </a:cubicBezTo>
                <a:lnTo>
                  <a:pt x="272" y="6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6" name="Freeform 47"/>
          <p:cNvSpPr>
            <a:spLocks noEditPoints="1"/>
          </p:cNvSpPr>
          <p:nvPr/>
        </p:nvSpPr>
        <p:spPr bwMode="auto">
          <a:xfrm>
            <a:off x="7492084" y="2177299"/>
            <a:ext cx="265441" cy="521358"/>
          </a:xfrm>
          <a:custGeom>
            <a:avLst/>
            <a:gdLst>
              <a:gd name="T0" fmla="*/ 121 w 162"/>
              <a:gd name="T1" fmla="*/ 144 h 319"/>
              <a:gd name="T2" fmla="*/ 128 w 162"/>
              <a:gd name="T3" fmla="*/ 138 h 319"/>
              <a:gd name="T4" fmla="*/ 150 w 162"/>
              <a:gd name="T5" fmla="*/ 80 h 319"/>
              <a:gd name="T6" fmla="*/ 147 w 162"/>
              <a:gd name="T7" fmla="*/ 69 h 319"/>
              <a:gd name="T8" fmla="*/ 156 w 162"/>
              <a:gd name="T9" fmla="*/ 46 h 319"/>
              <a:gd name="T10" fmla="*/ 137 w 162"/>
              <a:gd name="T11" fmla="*/ 3 h 319"/>
              <a:gd name="T12" fmla="*/ 121 w 162"/>
              <a:gd name="T13" fmla="*/ 1 h 319"/>
              <a:gd name="T14" fmla="*/ 121 w 162"/>
              <a:gd name="T15" fmla="*/ 58 h 319"/>
              <a:gd name="T16" fmla="*/ 126 w 162"/>
              <a:gd name="T17" fmla="*/ 61 h 319"/>
              <a:gd name="T18" fmla="*/ 121 w 162"/>
              <a:gd name="T19" fmla="*/ 59 h 319"/>
              <a:gd name="T20" fmla="*/ 121 w 162"/>
              <a:gd name="T21" fmla="*/ 85 h 319"/>
              <a:gd name="T22" fmla="*/ 125 w 162"/>
              <a:gd name="T23" fmla="*/ 75 h 319"/>
              <a:gd name="T24" fmla="*/ 123 w 162"/>
              <a:gd name="T25" fmla="*/ 66 h 319"/>
              <a:gd name="T26" fmla="*/ 139 w 162"/>
              <a:gd name="T27" fmla="*/ 72 h 319"/>
              <a:gd name="T28" fmla="*/ 144 w 162"/>
              <a:gd name="T29" fmla="*/ 83 h 319"/>
              <a:gd name="T30" fmla="*/ 125 w 162"/>
              <a:gd name="T31" fmla="*/ 132 h 319"/>
              <a:gd name="T32" fmla="*/ 121 w 162"/>
              <a:gd name="T33" fmla="*/ 136 h 319"/>
              <a:gd name="T34" fmla="*/ 121 w 162"/>
              <a:gd name="T35" fmla="*/ 144 h 319"/>
              <a:gd name="T36" fmla="*/ 66 w 162"/>
              <a:gd name="T37" fmla="*/ 284 h 319"/>
              <a:gd name="T38" fmla="*/ 121 w 162"/>
              <a:gd name="T39" fmla="*/ 144 h 319"/>
              <a:gd name="T40" fmla="*/ 121 w 162"/>
              <a:gd name="T41" fmla="*/ 144 h 319"/>
              <a:gd name="T42" fmla="*/ 121 w 162"/>
              <a:gd name="T43" fmla="*/ 136 h 319"/>
              <a:gd name="T44" fmla="*/ 114 w 162"/>
              <a:gd name="T45" fmla="*/ 137 h 319"/>
              <a:gd name="T46" fmla="*/ 98 w 162"/>
              <a:gd name="T47" fmla="*/ 130 h 319"/>
              <a:gd name="T48" fmla="*/ 98 w 162"/>
              <a:gd name="T49" fmla="*/ 130 h 319"/>
              <a:gd name="T50" fmla="*/ 106 w 162"/>
              <a:gd name="T51" fmla="*/ 125 h 319"/>
              <a:gd name="T52" fmla="*/ 121 w 162"/>
              <a:gd name="T53" fmla="*/ 85 h 319"/>
              <a:gd name="T54" fmla="*/ 121 w 162"/>
              <a:gd name="T55" fmla="*/ 59 h 319"/>
              <a:gd name="T56" fmla="*/ 85 w 162"/>
              <a:gd name="T57" fmla="*/ 45 h 319"/>
              <a:gd name="T58" fmla="*/ 74 w 162"/>
              <a:gd name="T59" fmla="*/ 51 h 319"/>
              <a:gd name="T60" fmla="*/ 52 w 162"/>
              <a:gd name="T61" fmla="*/ 108 h 319"/>
              <a:gd name="T62" fmla="*/ 54 w 162"/>
              <a:gd name="T63" fmla="*/ 118 h 319"/>
              <a:gd name="T64" fmla="*/ 35 w 162"/>
              <a:gd name="T65" fmla="*/ 168 h 319"/>
              <a:gd name="T66" fmla="*/ 35 w 162"/>
              <a:gd name="T67" fmla="*/ 256 h 319"/>
              <a:gd name="T68" fmla="*/ 39 w 162"/>
              <a:gd name="T69" fmla="*/ 257 h 319"/>
              <a:gd name="T70" fmla="*/ 45 w 162"/>
              <a:gd name="T71" fmla="*/ 268 h 319"/>
              <a:gd name="T72" fmla="*/ 58 w 162"/>
              <a:gd name="T73" fmla="*/ 264 h 319"/>
              <a:gd name="T74" fmla="*/ 64 w 162"/>
              <a:gd name="T75" fmla="*/ 278 h 319"/>
              <a:gd name="T76" fmla="*/ 63 w 162"/>
              <a:gd name="T77" fmla="*/ 281 h 319"/>
              <a:gd name="T78" fmla="*/ 35 w 162"/>
              <a:gd name="T79" fmla="*/ 300 h 319"/>
              <a:gd name="T80" fmla="*/ 35 w 162"/>
              <a:gd name="T81" fmla="*/ 306 h 319"/>
              <a:gd name="T82" fmla="*/ 66 w 162"/>
              <a:gd name="T83" fmla="*/ 284 h 319"/>
              <a:gd name="T84" fmla="*/ 121 w 162"/>
              <a:gd name="T85" fmla="*/ 1 h 319"/>
              <a:gd name="T86" fmla="*/ 121 w 162"/>
              <a:gd name="T87" fmla="*/ 58 h 319"/>
              <a:gd name="T88" fmla="*/ 88 w 162"/>
              <a:gd name="T89" fmla="*/ 36 h 319"/>
              <a:gd name="T90" fmla="*/ 94 w 162"/>
              <a:gd name="T91" fmla="*/ 22 h 319"/>
              <a:gd name="T92" fmla="*/ 121 w 162"/>
              <a:gd name="T93" fmla="*/ 1 h 319"/>
              <a:gd name="T94" fmla="*/ 35 w 162"/>
              <a:gd name="T95" fmla="*/ 168 h 319"/>
              <a:gd name="T96" fmla="*/ 0 w 162"/>
              <a:gd name="T97" fmla="*/ 258 h 319"/>
              <a:gd name="T98" fmla="*/ 15 w 162"/>
              <a:gd name="T99" fmla="*/ 319 h 319"/>
              <a:gd name="T100" fmla="*/ 35 w 162"/>
              <a:gd name="T101" fmla="*/ 306 h 319"/>
              <a:gd name="T102" fmla="*/ 35 w 162"/>
              <a:gd name="T103" fmla="*/ 300 h 319"/>
              <a:gd name="T104" fmla="*/ 33 w 162"/>
              <a:gd name="T105" fmla="*/ 301 h 319"/>
              <a:gd name="T106" fmla="*/ 13 w 162"/>
              <a:gd name="T107" fmla="*/ 294 h 319"/>
              <a:gd name="T108" fmla="*/ 5 w 162"/>
              <a:gd name="T109" fmla="*/ 259 h 319"/>
              <a:gd name="T110" fmla="*/ 5 w 162"/>
              <a:gd name="T111" fmla="*/ 259 h 319"/>
              <a:gd name="T112" fmla="*/ 6 w 162"/>
              <a:gd name="T113" fmla="*/ 256 h 319"/>
              <a:gd name="T114" fmla="*/ 19 w 162"/>
              <a:gd name="T115" fmla="*/ 250 h 319"/>
              <a:gd name="T116" fmla="*/ 26 w 162"/>
              <a:gd name="T117" fmla="*/ 261 h 319"/>
              <a:gd name="T118" fmla="*/ 35 w 162"/>
              <a:gd name="T119" fmla="*/ 256 h 319"/>
              <a:gd name="T120" fmla="*/ 35 w 162"/>
              <a:gd name="T121" fmla="*/ 16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2" h="319">
                <a:moveTo>
                  <a:pt x="121" y="144"/>
                </a:moveTo>
                <a:cubicBezTo>
                  <a:pt x="124" y="143"/>
                  <a:pt x="127" y="141"/>
                  <a:pt x="128" y="138"/>
                </a:cubicBezTo>
                <a:cubicBezTo>
                  <a:pt x="150" y="80"/>
                  <a:pt x="150" y="80"/>
                  <a:pt x="150" y="80"/>
                </a:cubicBezTo>
                <a:cubicBezTo>
                  <a:pt x="152" y="76"/>
                  <a:pt x="150" y="71"/>
                  <a:pt x="147" y="69"/>
                </a:cubicBezTo>
                <a:cubicBezTo>
                  <a:pt x="156" y="46"/>
                  <a:pt x="156" y="46"/>
                  <a:pt x="156" y="46"/>
                </a:cubicBezTo>
                <a:cubicBezTo>
                  <a:pt x="162" y="29"/>
                  <a:pt x="154" y="9"/>
                  <a:pt x="137" y="3"/>
                </a:cubicBezTo>
                <a:cubicBezTo>
                  <a:pt x="132" y="1"/>
                  <a:pt x="126" y="0"/>
                  <a:pt x="121" y="1"/>
                </a:cubicBezTo>
                <a:cubicBezTo>
                  <a:pt x="121" y="58"/>
                  <a:pt x="121" y="58"/>
                  <a:pt x="121" y="58"/>
                </a:cubicBezTo>
                <a:cubicBezTo>
                  <a:pt x="126" y="61"/>
                  <a:pt x="126" y="61"/>
                  <a:pt x="126" y="61"/>
                </a:cubicBezTo>
                <a:cubicBezTo>
                  <a:pt x="121" y="59"/>
                  <a:pt x="121" y="59"/>
                  <a:pt x="121" y="59"/>
                </a:cubicBezTo>
                <a:cubicBezTo>
                  <a:pt x="121" y="85"/>
                  <a:pt x="121" y="85"/>
                  <a:pt x="121" y="85"/>
                </a:cubicBezTo>
                <a:cubicBezTo>
                  <a:pt x="125" y="75"/>
                  <a:pt x="125" y="75"/>
                  <a:pt x="125" y="75"/>
                </a:cubicBezTo>
                <a:cubicBezTo>
                  <a:pt x="126" y="72"/>
                  <a:pt x="126" y="68"/>
                  <a:pt x="123" y="66"/>
                </a:cubicBezTo>
                <a:cubicBezTo>
                  <a:pt x="139" y="72"/>
                  <a:pt x="139" y="72"/>
                  <a:pt x="139" y="72"/>
                </a:cubicBezTo>
                <a:cubicBezTo>
                  <a:pt x="143" y="73"/>
                  <a:pt x="146" y="78"/>
                  <a:pt x="144" y="83"/>
                </a:cubicBezTo>
                <a:cubicBezTo>
                  <a:pt x="125" y="132"/>
                  <a:pt x="125" y="132"/>
                  <a:pt x="125" y="132"/>
                </a:cubicBezTo>
                <a:cubicBezTo>
                  <a:pt x="124" y="134"/>
                  <a:pt x="123" y="135"/>
                  <a:pt x="121" y="136"/>
                </a:cubicBezTo>
                <a:lnTo>
                  <a:pt x="121" y="144"/>
                </a:lnTo>
                <a:close/>
                <a:moveTo>
                  <a:pt x="66" y="284"/>
                </a:moveTo>
                <a:cubicBezTo>
                  <a:pt x="121" y="144"/>
                  <a:pt x="121" y="144"/>
                  <a:pt x="121" y="144"/>
                </a:cubicBezTo>
                <a:cubicBezTo>
                  <a:pt x="121" y="144"/>
                  <a:pt x="121" y="144"/>
                  <a:pt x="121" y="144"/>
                </a:cubicBezTo>
                <a:cubicBezTo>
                  <a:pt x="121" y="136"/>
                  <a:pt x="121" y="136"/>
                  <a:pt x="121" y="136"/>
                </a:cubicBezTo>
                <a:cubicBezTo>
                  <a:pt x="119" y="137"/>
                  <a:pt x="117" y="137"/>
                  <a:pt x="114" y="137"/>
                </a:cubicBezTo>
                <a:cubicBezTo>
                  <a:pt x="98" y="130"/>
                  <a:pt x="98" y="130"/>
                  <a:pt x="98" y="130"/>
                </a:cubicBezTo>
                <a:cubicBezTo>
                  <a:pt x="98" y="130"/>
                  <a:pt x="98" y="130"/>
                  <a:pt x="98" y="130"/>
                </a:cubicBezTo>
                <a:cubicBezTo>
                  <a:pt x="102" y="130"/>
                  <a:pt x="105" y="128"/>
                  <a:pt x="106" y="125"/>
                </a:cubicBezTo>
                <a:cubicBezTo>
                  <a:pt x="121" y="85"/>
                  <a:pt x="121" y="85"/>
                  <a:pt x="121" y="85"/>
                </a:cubicBezTo>
                <a:cubicBezTo>
                  <a:pt x="121" y="59"/>
                  <a:pt x="121" y="59"/>
                  <a:pt x="121" y="59"/>
                </a:cubicBezTo>
                <a:cubicBezTo>
                  <a:pt x="85" y="45"/>
                  <a:pt x="85" y="45"/>
                  <a:pt x="85" y="45"/>
                </a:cubicBezTo>
                <a:cubicBezTo>
                  <a:pt x="80" y="44"/>
                  <a:pt x="76" y="47"/>
                  <a:pt x="74" y="51"/>
                </a:cubicBezTo>
                <a:cubicBezTo>
                  <a:pt x="52" y="108"/>
                  <a:pt x="52" y="108"/>
                  <a:pt x="52" y="108"/>
                </a:cubicBezTo>
                <a:cubicBezTo>
                  <a:pt x="51" y="112"/>
                  <a:pt x="52" y="115"/>
                  <a:pt x="54" y="118"/>
                </a:cubicBezTo>
                <a:cubicBezTo>
                  <a:pt x="35" y="168"/>
                  <a:pt x="35" y="168"/>
                  <a:pt x="35" y="168"/>
                </a:cubicBezTo>
                <a:cubicBezTo>
                  <a:pt x="35" y="256"/>
                  <a:pt x="35" y="256"/>
                  <a:pt x="35" y="256"/>
                </a:cubicBezTo>
                <a:cubicBezTo>
                  <a:pt x="36" y="256"/>
                  <a:pt x="37" y="257"/>
                  <a:pt x="39" y="257"/>
                </a:cubicBezTo>
                <a:cubicBezTo>
                  <a:pt x="43" y="259"/>
                  <a:pt x="46" y="264"/>
                  <a:pt x="45" y="268"/>
                </a:cubicBezTo>
                <a:cubicBezTo>
                  <a:pt x="48" y="264"/>
                  <a:pt x="53" y="263"/>
                  <a:pt x="58" y="264"/>
                </a:cubicBezTo>
                <a:cubicBezTo>
                  <a:pt x="63" y="267"/>
                  <a:pt x="66" y="273"/>
                  <a:pt x="64" y="278"/>
                </a:cubicBezTo>
                <a:cubicBezTo>
                  <a:pt x="63" y="281"/>
                  <a:pt x="63" y="281"/>
                  <a:pt x="63" y="281"/>
                </a:cubicBezTo>
                <a:cubicBezTo>
                  <a:pt x="35" y="300"/>
                  <a:pt x="35" y="300"/>
                  <a:pt x="35" y="300"/>
                </a:cubicBezTo>
                <a:cubicBezTo>
                  <a:pt x="35" y="306"/>
                  <a:pt x="35" y="306"/>
                  <a:pt x="35" y="306"/>
                </a:cubicBezTo>
                <a:cubicBezTo>
                  <a:pt x="66" y="284"/>
                  <a:pt x="66" y="284"/>
                  <a:pt x="66" y="284"/>
                </a:cubicBezTo>
                <a:close/>
                <a:moveTo>
                  <a:pt x="121" y="1"/>
                </a:moveTo>
                <a:cubicBezTo>
                  <a:pt x="121" y="58"/>
                  <a:pt x="121" y="58"/>
                  <a:pt x="121" y="58"/>
                </a:cubicBezTo>
                <a:cubicBezTo>
                  <a:pt x="88" y="36"/>
                  <a:pt x="88" y="36"/>
                  <a:pt x="88" y="36"/>
                </a:cubicBezTo>
                <a:cubicBezTo>
                  <a:pt x="94" y="22"/>
                  <a:pt x="94" y="22"/>
                  <a:pt x="94" y="22"/>
                </a:cubicBezTo>
                <a:cubicBezTo>
                  <a:pt x="98" y="10"/>
                  <a:pt x="109" y="2"/>
                  <a:pt x="121" y="1"/>
                </a:cubicBezTo>
                <a:close/>
                <a:moveTo>
                  <a:pt x="35" y="168"/>
                </a:moveTo>
                <a:cubicBezTo>
                  <a:pt x="0" y="258"/>
                  <a:pt x="0" y="258"/>
                  <a:pt x="0" y="258"/>
                </a:cubicBezTo>
                <a:cubicBezTo>
                  <a:pt x="15" y="319"/>
                  <a:pt x="15" y="319"/>
                  <a:pt x="15" y="319"/>
                </a:cubicBezTo>
                <a:cubicBezTo>
                  <a:pt x="35" y="306"/>
                  <a:pt x="35" y="306"/>
                  <a:pt x="35" y="306"/>
                </a:cubicBezTo>
                <a:cubicBezTo>
                  <a:pt x="35" y="300"/>
                  <a:pt x="35" y="300"/>
                  <a:pt x="35" y="300"/>
                </a:cubicBezTo>
                <a:cubicBezTo>
                  <a:pt x="33" y="301"/>
                  <a:pt x="33" y="301"/>
                  <a:pt x="33" y="301"/>
                </a:cubicBezTo>
                <a:cubicBezTo>
                  <a:pt x="13" y="294"/>
                  <a:pt x="13" y="294"/>
                  <a:pt x="13" y="294"/>
                </a:cubicBezTo>
                <a:cubicBezTo>
                  <a:pt x="5" y="259"/>
                  <a:pt x="5" y="259"/>
                  <a:pt x="5" y="259"/>
                </a:cubicBezTo>
                <a:cubicBezTo>
                  <a:pt x="5" y="259"/>
                  <a:pt x="5" y="259"/>
                  <a:pt x="5" y="259"/>
                </a:cubicBezTo>
                <a:cubicBezTo>
                  <a:pt x="6" y="256"/>
                  <a:pt x="6" y="256"/>
                  <a:pt x="6" y="256"/>
                </a:cubicBezTo>
                <a:cubicBezTo>
                  <a:pt x="8" y="250"/>
                  <a:pt x="14" y="248"/>
                  <a:pt x="19" y="250"/>
                </a:cubicBezTo>
                <a:cubicBezTo>
                  <a:pt x="24" y="251"/>
                  <a:pt x="27" y="256"/>
                  <a:pt x="26" y="261"/>
                </a:cubicBezTo>
                <a:cubicBezTo>
                  <a:pt x="28" y="258"/>
                  <a:pt x="31" y="256"/>
                  <a:pt x="35" y="256"/>
                </a:cubicBezTo>
                <a:lnTo>
                  <a:pt x="35" y="16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7" name="Freeform 48"/>
          <p:cNvSpPr>
            <a:spLocks noEditPoints="1"/>
          </p:cNvSpPr>
          <p:nvPr/>
        </p:nvSpPr>
        <p:spPr bwMode="auto">
          <a:xfrm>
            <a:off x="6566019" y="2243957"/>
            <a:ext cx="434465" cy="434465"/>
          </a:xfrm>
          <a:custGeom>
            <a:avLst/>
            <a:gdLst>
              <a:gd name="T0" fmla="*/ 133 w 266"/>
              <a:gd name="T1" fmla="*/ 0 h 266"/>
              <a:gd name="T2" fmla="*/ 133 w 266"/>
              <a:gd name="T3" fmla="*/ 0 h 266"/>
              <a:gd name="T4" fmla="*/ 133 w 266"/>
              <a:gd name="T5" fmla="*/ 35 h 266"/>
              <a:gd name="T6" fmla="*/ 150 w 266"/>
              <a:gd name="T7" fmla="*/ 24 h 266"/>
              <a:gd name="T8" fmla="*/ 242 w 266"/>
              <a:gd name="T9" fmla="*/ 117 h 266"/>
              <a:gd name="T10" fmla="*/ 231 w 266"/>
              <a:gd name="T11" fmla="*/ 133 h 266"/>
              <a:gd name="T12" fmla="*/ 242 w 266"/>
              <a:gd name="T13" fmla="*/ 149 h 266"/>
              <a:gd name="T14" fmla="*/ 150 w 266"/>
              <a:gd name="T15" fmla="*/ 242 h 266"/>
              <a:gd name="T16" fmla="*/ 150 w 266"/>
              <a:gd name="T17" fmla="*/ 242 h 266"/>
              <a:gd name="T18" fmla="*/ 133 w 266"/>
              <a:gd name="T19" fmla="*/ 231 h 266"/>
              <a:gd name="T20" fmla="*/ 133 w 266"/>
              <a:gd name="T21" fmla="*/ 266 h 266"/>
              <a:gd name="T22" fmla="*/ 133 w 266"/>
              <a:gd name="T23" fmla="*/ 266 h 266"/>
              <a:gd name="T24" fmla="*/ 266 w 266"/>
              <a:gd name="T25" fmla="*/ 133 h 266"/>
              <a:gd name="T26" fmla="*/ 133 w 266"/>
              <a:gd name="T27" fmla="*/ 0 h 266"/>
              <a:gd name="T28" fmla="*/ 133 w 266"/>
              <a:gd name="T29" fmla="*/ 0 h 266"/>
              <a:gd name="T30" fmla="*/ 133 w 266"/>
              <a:gd name="T31" fmla="*/ 0 h 266"/>
              <a:gd name="T32" fmla="*/ 0 w 266"/>
              <a:gd name="T33" fmla="*/ 133 h 266"/>
              <a:gd name="T34" fmla="*/ 133 w 266"/>
              <a:gd name="T35" fmla="*/ 266 h 266"/>
              <a:gd name="T36" fmla="*/ 133 w 266"/>
              <a:gd name="T37" fmla="*/ 266 h 266"/>
              <a:gd name="T38" fmla="*/ 133 w 266"/>
              <a:gd name="T39" fmla="*/ 231 h 266"/>
              <a:gd name="T40" fmla="*/ 133 w 266"/>
              <a:gd name="T41" fmla="*/ 231 h 266"/>
              <a:gd name="T42" fmla="*/ 117 w 266"/>
              <a:gd name="T43" fmla="*/ 242 h 266"/>
              <a:gd name="T44" fmla="*/ 24 w 266"/>
              <a:gd name="T45" fmla="*/ 149 h 266"/>
              <a:gd name="T46" fmla="*/ 35 w 266"/>
              <a:gd name="T47" fmla="*/ 133 h 266"/>
              <a:gd name="T48" fmla="*/ 24 w 266"/>
              <a:gd name="T49" fmla="*/ 117 h 266"/>
              <a:gd name="T50" fmla="*/ 117 w 266"/>
              <a:gd name="T51" fmla="*/ 24 h 266"/>
              <a:gd name="T52" fmla="*/ 133 w 266"/>
              <a:gd name="T53" fmla="*/ 35 h 266"/>
              <a:gd name="T54" fmla="*/ 133 w 266"/>
              <a:gd name="T55" fmla="*/ 35 h 266"/>
              <a:gd name="T56" fmla="*/ 133 w 266"/>
              <a:gd name="T5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6" h="266">
                <a:moveTo>
                  <a:pt x="133" y="0"/>
                </a:moveTo>
                <a:cubicBezTo>
                  <a:pt x="133" y="0"/>
                  <a:pt x="133" y="0"/>
                  <a:pt x="133" y="0"/>
                </a:cubicBezTo>
                <a:cubicBezTo>
                  <a:pt x="133" y="35"/>
                  <a:pt x="133" y="35"/>
                  <a:pt x="133" y="35"/>
                </a:cubicBezTo>
                <a:cubicBezTo>
                  <a:pt x="141" y="35"/>
                  <a:pt x="147" y="30"/>
                  <a:pt x="150" y="24"/>
                </a:cubicBezTo>
                <a:cubicBezTo>
                  <a:pt x="197" y="31"/>
                  <a:pt x="235" y="69"/>
                  <a:pt x="242" y="117"/>
                </a:cubicBezTo>
                <a:cubicBezTo>
                  <a:pt x="236" y="119"/>
                  <a:pt x="231" y="125"/>
                  <a:pt x="231" y="133"/>
                </a:cubicBezTo>
                <a:cubicBezTo>
                  <a:pt x="231" y="140"/>
                  <a:pt x="236" y="147"/>
                  <a:pt x="242" y="149"/>
                </a:cubicBezTo>
                <a:cubicBezTo>
                  <a:pt x="235" y="197"/>
                  <a:pt x="197" y="235"/>
                  <a:pt x="150" y="242"/>
                </a:cubicBezTo>
                <a:cubicBezTo>
                  <a:pt x="150" y="242"/>
                  <a:pt x="150" y="242"/>
                  <a:pt x="150" y="242"/>
                </a:cubicBezTo>
                <a:cubicBezTo>
                  <a:pt x="147" y="236"/>
                  <a:pt x="141" y="231"/>
                  <a:pt x="133" y="231"/>
                </a:cubicBezTo>
                <a:cubicBezTo>
                  <a:pt x="133" y="266"/>
                  <a:pt x="133" y="266"/>
                  <a:pt x="133" y="266"/>
                </a:cubicBezTo>
                <a:cubicBezTo>
                  <a:pt x="133" y="266"/>
                  <a:pt x="133" y="266"/>
                  <a:pt x="133" y="266"/>
                </a:cubicBezTo>
                <a:cubicBezTo>
                  <a:pt x="207" y="266"/>
                  <a:pt x="266" y="206"/>
                  <a:pt x="266" y="133"/>
                </a:cubicBezTo>
                <a:cubicBezTo>
                  <a:pt x="266" y="59"/>
                  <a:pt x="207" y="0"/>
                  <a:pt x="133" y="0"/>
                </a:cubicBezTo>
                <a:close/>
                <a:moveTo>
                  <a:pt x="133" y="0"/>
                </a:moveTo>
                <a:cubicBezTo>
                  <a:pt x="133" y="0"/>
                  <a:pt x="133" y="0"/>
                  <a:pt x="133" y="0"/>
                </a:cubicBezTo>
                <a:cubicBezTo>
                  <a:pt x="60" y="0"/>
                  <a:pt x="0" y="59"/>
                  <a:pt x="0" y="133"/>
                </a:cubicBezTo>
                <a:cubicBezTo>
                  <a:pt x="0" y="206"/>
                  <a:pt x="60" y="266"/>
                  <a:pt x="133" y="266"/>
                </a:cubicBezTo>
                <a:cubicBezTo>
                  <a:pt x="133" y="266"/>
                  <a:pt x="133" y="266"/>
                  <a:pt x="133" y="266"/>
                </a:cubicBezTo>
                <a:cubicBezTo>
                  <a:pt x="133" y="231"/>
                  <a:pt x="133" y="231"/>
                  <a:pt x="133" y="231"/>
                </a:cubicBezTo>
                <a:cubicBezTo>
                  <a:pt x="133" y="231"/>
                  <a:pt x="133" y="231"/>
                  <a:pt x="133" y="231"/>
                </a:cubicBezTo>
                <a:cubicBezTo>
                  <a:pt x="126" y="231"/>
                  <a:pt x="120" y="236"/>
                  <a:pt x="117" y="242"/>
                </a:cubicBezTo>
                <a:cubicBezTo>
                  <a:pt x="69" y="235"/>
                  <a:pt x="31" y="197"/>
                  <a:pt x="24" y="149"/>
                </a:cubicBezTo>
                <a:cubicBezTo>
                  <a:pt x="31" y="147"/>
                  <a:pt x="35" y="140"/>
                  <a:pt x="35" y="133"/>
                </a:cubicBezTo>
                <a:cubicBezTo>
                  <a:pt x="35" y="125"/>
                  <a:pt x="31" y="119"/>
                  <a:pt x="24" y="117"/>
                </a:cubicBezTo>
                <a:cubicBezTo>
                  <a:pt x="31" y="69"/>
                  <a:pt x="69" y="31"/>
                  <a:pt x="117" y="24"/>
                </a:cubicBezTo>
                <a:cubicBezTo>
                  <a:pt x="120" y="30"/>
                  <a:pt x="126" y="35"/>
                  <a:pt x="133" y="35"/>
                </a:cubicBezTo>
                <a:cubicBezTo>
                  <a:pt x="133" y="35"/>
                  <a:pt x="133" y="35"/>
                  <a:pt x="133" y="35"/>
                </a:cubicBezTo>
                <a:lnTo>
                  <a:pt x="133"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8" name="Freeform 49"/>
          <p:cNvSpPr/>
          <p:nvPr/>
        </p:nvSpPr>
        <p:spPr bwMode="auto">
          <a:xfrm>
            <a:off x="6645771" y="2382033"/>
            <a:ext cx="216637" cy="114270"/>
          </a:xfrm>
          <a:custGeom>
            <a:avLst/>
            <a:gdLst>
              <a:gd name="T0" fmla="*/ 124 w 133"/>
              <a:gd name="T1" fmla="*/ 0 h 70"/>
              <a:gd name="T2" fmla="*/ 93 w 133"/>
              <a:gd name="T3" fmla="*/ 30 h 70"/>
              <a:gd name="T4" fmla="*/ 84 w 133"/>
              <a:gd name="T5" fmla="*/ 28 h 70"/>
              <a:gd name="T6" fmla="*/ 65 w 133"/>
              <a:gd name="T7" fmla="*/ 42 h 70"/>
              <a:gd name="T8" fmla="*/ 0 w 133"/>
              <a:gd name="T9" fmla="*/ 42 h 70"/>
              <a:gd name="T10" fmla="*/ 0 w 133"/>
              <a:gd name="T11" fmla="*/ 56 h 70"/>
              <a:gd name="T12" fmla="*/ 65 w 133"/>
              <a:gd name="T13" fmla="*/ 56 h 70"/>
              <a:gd name="T14" fmla="*/ 84 w 133"/>
              <a:gd name="T15" fmla="*/ 70 h 70"/>
              <a:gd name="T16" fmla="*/ 105 w 133"/>
              <a:gd name="T17" fmla="*/ 49 h 70"/>
              <a:gd name="T18" fmla="*/ 103 w 133"/>
              <a:gd name="T19" fmla="*/ 40 h 70"/>
              <a:gd name="T20" fmla="*/ 133 w 133"/>
              <a:gd name="T21" fmla="*/ 9 h 70"/>
              <a:gd name="T22" fmla="*/ 124 w 133"/>
              <a:gd name="T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70">
                <a:moveTo>
                  <a:pt x="124" y="0"/>
                </a:moveTo>
                <a:cubicBezTo>
                  <a:pt x="93" y="30"/>
                  <a:pt x="93" y="30"/>
                  <a:pt x="93" y="30"/>
                </a:cubicBezTo>
                <a:cubicBezTo>
                  <a:pt x="91" y="29"/>
                  <a:pt x="88" y="28"/>
                  <a:pt x="84" y="28"/>
                </a:cubicBezTo>
                <a:cubicBezTo>
                  <a:pt x="75" y="28"/>
                  <a:pt x="67" y="34"/>
                  <a:pt x="65" y="42"/>
                </a:cubicBezTo>
                <a:cubicBezTo>
                  <a:pt x="0" y="42"/>
                  <a:pt x="0" y="42"/>
                  <a:pt x="0" y="42"/>
                </a:cubicBezTo>
                <a:cubicBezTo>
                  <a:pt x="0" y="56"/>
                  <a:pt x="0" y="56"/>
                  <a:pt x="0" y="56"/>
                </a:cubicBezTo>
                <a:cubicBezTo>
                  <a:pt x="65" y="56"/>
                  <a:pt x="65" y="56"/>
                  <a:pt x="65" y="56"/>
                </a:cubicBezTo>
                <a:cubicBezTo>
                  <a:pt x="67" y="64"/>
                  <a:pt x="75" y="70"/>
                  <a:pt x="84" y="70"/>
                </a:cubicBezTo>
                <a:cubicBezTo>
                  <a:pt x="96" y="70"/>
                  <a:pt x="105" y="60"/>
                  <a:pt x="105" y="49"/>
                </a:cubicBezTo>
                <a:cubicBezTo>
                  <a:pt x="105" y="46"/>
                  <a:pt x="104" y="43"/>
                  <a:pt x="103" y="40"/>
                </a:cubicBezTo>
                <a:cubicBezTo>
                  <a:pt x="133" y="9"/>
                  <a:pt x="133" y="9"/>
                  <a:pt x="133" y="9"/>
                </a:cubicBezTo>
                <a:lnTo>
                  <a:pt x="124"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59" name="Group 126"/>
          <p:cNvGrpSpPr/>
          <p:nvPr/>
        </p:nvGrpSpPr>
        <p:grpSpPr>
          <a:xfrm>
            <a:off x="6739805" y="2803404"/>
            <a:ext cx="340430" cy="323766"/>
            <a:chOff x="8505825" y="3605213"/>
            <a:chExt cx="454025" cy="431800"/>
          </a:xfrm>
          <a:solidFill>
            <a:schemeClr val="tx2">
              <a:lumMod val="20000"/>
              <a:lumOff val="80000"/>
            </a:schemeClr>
          </a:solidFill>
        </p:grpSpPr>
        <p:sp>
          <p:nvSpPr>
            <p:cNvPr id="60" name="Freeform 50"/>
            <p:cNvSpPr/>
            <p:nvPr/>
          </p:nvSpPr>
          <p:spPr bwMode="auto">
            <a:xfrm>
              <a:off x="8505825" y="3694113"/>
              <a:ext cx="454025" cy="342900"/>
            </a:xfrm>
            <a:custGeom>
              <a:avLst/>
              <a:gdLst>
                <a:gd name="T0" fmla="*/ 146 w 208"/>
                <a:gd name="T1" fmla="*/ 0 h 157"/>
                <a:gd name="T2" fmla="*/ 104 w 208"/>
                <a:gd name="T3" fmla="*/ 15 h 157"/>
                <a:gd name="T4" fmla="*/ 62 w 208"/>
                <a:gd name="T5" fmla="*/ 0 h 157"/>
                <a:gd name="T6" fmla="*/ 0 w 208"/>
                <a:gd name="T7" fmla="*/ 60 h 157"/>
                <a:gd name="T8" fmla="*/ 107 w 208"/>
                <a:gd name="T9" fmla="*/ 157 h 157"/>
                <a:gd name="T10" fmla="*/ 208 w 208"/>
                <a:gd name="T11" fmla="*/ 60 h 157"/>
                <a:gd name="T12" fmla="*/ 146 w 208"/>
                <a:gd name="T13" fmla="*/ 0 h 157"/>
              </a:gdLst>
              <a:ahLst/>
              <a:cxnLst>
                <a:cxn ang="0">
                  <a:pos x="T0" y="T1"/>
                </a:cxn>
                <a:cxn ang="0">
                  <a:pos x="T2" y="T3"/>
                </a:cxn>
                <a:cxn ang="0">
                  <a:pos x="T4" y="T5"/>
                </a:cxn>
                <a:cxn ang="0">
                  <a:pos x="T6" y="T7"/>
                </a:cxn>
                <a:cxn ang="0">
                  <a:pos x="T8" y="T9"/>
                </a:cxn>
                <a:cxn ang="0">
                  <a:pos x="T10" y="T11"/>
                </a:cxn>
                <a:cxn ang="0">
                  <a:pos x="T12" y="T13"/>
                </a:cxn>
              </a:cxnLst>
              <a:rect l="0" t="0" r="r" b="b"/>
              <a:pathLst>
                <a:path w="208" h="157">
                  <a:moveTo>
                    <a:pt x="146" y="0"/>
                  </a:moveTo>
                  <a:cubicBezTo>
                    <a:pt x="130" y="0"/>
                    <a:pt x="115" y="6"/>
                    <a:pt x="104" y="15"/>
                  </a:cubicBezTo>
                  <a:cubicBezTo>
                    <a:pt x="93" y="6"/>
                    <a:pt x="78" y="0"/>
                    <a:pt x="62" y="0"/>
                  </a:cubicBezTo>
                  <a:cubicBezTo>
                    <a:pt x="28" y="0"/>
                    <a:pt x="0" y="27"/>
                    <a:pt x="0" y="60"/>
                  </a:cubicBezTo>
                  <a:cubicBezTo>
                    <a:pt x="0" y="98"/>
                    <a:pt x="31" y="157"/>
                    <a:pt x="107" y="157"/>
                  </a:cubicBezTo>
                  <a:cubicBezTo>
                    <a:pt x="185" y="157"/>
                    <a:pt x="208" y="95"/>
                    <a:pt x="208" y="60"/>
                  </a:cubicBezTo>
                  <a:cubicBezTo>
                    <a:pt x="208" y="27"/>
                    <a:pt x="180" y="0"/>
                    <a:pt x="14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1" name="Freeform 51"/>
            <p:cNvSpPr/>
            <p:nvPr/>
          </p:nvSpPr>
          <p:spPr bwMode="auto">
            <a:xfrm>
              <a:off x="8709025" y="3605213"/>
              <a:ext cx="123825" cy="157163"/>
            </a:xfrm>
            <a:custGeom>
              <a:avLst/>
              <a:gdLst>
                <a:gd name="T0" fmla="*/ 12 w 57"/>
                <a:gd name="T1" fmla="*/ 72 h 72"/>
                <a:gd name="T2" fmla="*/ 27 w 57"/>
                <a:gd name="T3" fmla="*/ 0 h 72"/>
                <a:gd name="T4" fmla="*/ 57 w 57"/>
                <a:gd name="T5" fmla="*/ 6 h 72"/>
                <a:gd name="T6" fmla="*/ 12 w 57"/>
                <a:gd name="T7" fmla="*/ 72 h 72"/>
              </a:gdLst>
              <a:ahLst/>
              <a:cxnLst>
                <a:cxn ang="0">
                  <a:pos x="T0" y="T1"/>
                </a:cxn>
                <a:cxn ang="0">
                  <a:pos x="T2" y="T3"/>
                </a:cxn>
                <a:cxn ang="0">
                  <a:pos x="T4" y="T5"/>
                </a:cxn>
                <a:cxn ang="0">
                  <a:pos x="T6" y="T7"/>
                </a:cxn>
              </a:cxnLst>
              <a:rect l="0" t="0" r="r" b="b"/>
              <a:pathLst>
                <a:path w="57" h="72">
                  <a:moveTo>
                    <a:pt x="12" y="72"/>
                  </a:moveTo>
                  <a:cubicBezTo>
                    <a:pt x="0" y="48"/>
                    <a:pt x="7" y="20"/>
                    <a:pt x="27" y="0"/>
                  </a:cubicBezTo>
                  <a:cubicBezTo>
                    <a:pt x="57" y="6"/>
                    <a:pt x="57" y="6"/>
                    <a:pt x="57" y="6"/>
                  </a:cubicBezTo>
                  <a:cubicBezTo>
                    <a:pt x="29" y="21"/>
                    <a:pt x="12" y="37"/>
                    <a:pt x="12" y="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62" name="Freeform 52"/>
          <p:cNvSpPr/>
          <p:nvPr/>
        </p:nvSpPr>
        <p:spPr bwMode="auto">
          <a:xfrm>
            <a:off x="5689947" y="876284"/>
            <a:ext cx="509455" cy="414230"/>
          </a:xfrm>
          <a:custGeom>
            <a:avLst/>
            <a:gdLst>
              <a:gd name="T0" fmla="*/ 312 w 312"/>
              <a:gd name="T1" fmla="*/ 86 h 253"/>
              <a:gd name="T2" fmla="*/ 305 w 312"/>
              <a:gd name="T3" fmla="*/ 75 h 253"/>
              <a:gd name="T4" fmla="*/ 79 w 312"/>
              <a:gd name="T5" fmla="*/ 226 h 253"/>
              <a:gd name="T6" fmla="*/ 28 w 312"/>
              <a:gd name="T7" fmla="*/ 214 h 253"/>
              <a:gd name="T8" fmla="*/ 35 w 312"/>
              <a:gd name="T9" fmla="*/ 162 h 253"/>
              <a:gd name="T10" fmla="*/ 262 w 312"/>
              <a:gd name="T11" fmla="*/ 11 h 253"/>
              <a:gd name="T12" fmla="*/ 254 w 312"/>
              <a:gd name="T13" fmla="*/ 0 h 253"/>
              <a:gd name="T14" fmla="*/ 26 w 312"/>
              <a:gd name="T15" fmla="*/ 153 h 253"/>
              <a:gd name="T16" fmla="*/ 15 w 312"/>
              <a:gd name="T17" fmla="*/ 222 h 253"/>
              <a:gd name="T18" fmla="*/ 83 w 312"/>
              <a:gd name="T19" fmla="*/ 239 h 253"/>
              <a:gd name="T20" fmla="*/ 312 w 312"/>
              <a:gd name="T21" fmla="*/ 86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2" h="253">
                <a:moveTo>
                  <a:pt x="312" y="86"/>
                </a:moveTo>
                <a:cubicBezTo>
                  <a:pt x="305" y="75"/>
                  <a:pt x="305" y="75"/>
                  <a:pt x="305" y="75"/>
                </a:cubicBezTo>
                <a:cubicBezTo>
                  <a:pt x="79" y="226"/>
                  <a:pt x="79" y="226"/>
                  <a:pt x="79" y="226"/>
                </a:cubicBezTo>
                <a:cubicBezTo>
                  <a:pt x="63" y="237"/>
                  <a:pt x="40" y="231"/>
                  <a:pt x="28" y="214"/>
                </a:cubicBezTo>
                <a:cubicBezTo>
                  <a:pt x="16" y="196"/>
                  <a:pt x="19" y="173"/>
                  <a:pt x="35" y="162"/>
                </a:cubicBezTo>
                <a:cubicBezTo>
                  <a:pt x="262" y="11"/>
                  <a:pt x="262" y="11"/>
                  <a:pt x="262" y="11"/>
                </a:cubicBezTo>
                <a:cubicBezTo>
                  <a:pt x="254" y="0"/>
                  <a:pt x="254" y="0"/>
                  <a:pt x="254" y="0"/>
                </a:cubicBezTo>
                <a:cubicBezTo>
                  <a:pt x="26" y="153"/>
                  <a:pt x="26" y="153"/>
                  <a:pt x="26" y="153"/>
                </a:cubicBezTo>
                <a:cubicBezTo>
                  <a:pt x="4" y="167"/>
                  <a:pt x="0" y="198"/>
                  <a:pt x="15" y="222"/>
                </a:cubicBezTo>
                <a:cubicBezTo>
                  <a:pt x="31" y="246"/>
                  <a:pt x="62" y="253"/>
                  <a:pt x="83" y="239"/>
                </a:cubicBezTo>
                <a:lnTo>
                  <a:pt x="312" y="8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3" name="Freeform 53"/>
          <p:cNvSpPr/>
          <p:nvPr/>
        </p:nvSpPr>
        <p:spPr bwMode="auto">
          <a:xfrm>
            <a:off x="6076800" y="853669"/>
            <a:ext cx="140457" cy="192831"/>
          </a:xfrm>
          <a:custGeom>
            <a:avLst/>
            <a:gdLst>
              <a:gd name="T0" fmla="*/ 80 w 86"/>
              <a:gd name="T1" fmla="*/ 115 h 118"/>
              <a:gd name="T2" fmla="*/ 68 w 86"/>
              <a:gd name="T3" fmla="*/ 113 h 118"/>
              <a:gd name="T4" fmla="*/ 3 w 86"/>
              <a:gd name="T5" fmla="*/ 16 h 118"/>
              <a:gd name="T6" fmla="*/ 6 w 86"/>
              <a:gd name="T7" fmla="*/ 3 h 118"/>
              <a:gd name="T8" fmla="*/ 19 w 86"/>
              <a:gd name="T9" fmla="*/ 6 h 118"/>
              <a:gd name="T10" fmla="*/ 83 w 86"/>
              <a:gd name="T11" fmla="*/ 102 h 118"/>
              <a:gd name="T12" fmla="*/ 80 w 86"/>
              <a:gd name="T13" fmla="*/ 115 h 118"/>
            </a:gdLst>
            <a:ahLst/>
            <a:cxnLst>
              <a:cxn ang="0">
                <a:pos x="T0" y="T1"/>
              </a:cxn>
              <a:cxn ang="0">
                <a:pos x="T2" y="T3"/>
              </a:cxn>
              <a:cxn ang="0">
                <a:pos x="T4" y="T5"/>
              </a:cxn>
              <a:cxn ang="0">
                <a:pos x="T6" y="T7"/>
              </a:cxn>
              <a:cxn ang="0">
                <a:pos x="T8" y="T9"/>
              </a:cxn>
              <a:cxn ang="0">
                <a:pos x="T10" y="T11"/>
              </a:cxn>
              <a:cxn ang="0">
                <a:pos x="T12" y="T13"/>
              </a:cxn>
            </a:cxnLst>
            <a:rect l="0" t="0" r="r" b="b"/>
            <a:pathLst>
              <a:path w="86" h="118">
                <a:moveTo>
                  <a:pt x="80" y="115"/>
                </a:moveTo>
                <a:cubicBezTo>
                  <a:pt x="76" y="118"/>
                  <a:pt x="70" y="117"/>
                  <a:pt x="68" y="113"/>
                </a:cubicBezTo>
                <a:cubicBezTo>
                  <a:pt x="3" y="16"/>
                  <a:pt x="3" y="16"/>
                  <a:pt x="3" y="16"/>
                </a:cubicBezTo>
                <a:cubicBezTo>
                  <a:pt x="0" y="12"/>
                  <a:pt x="1" y="6"/>
                  <a:pt x="6" y="3"/>
                </a:cubicBezTo>
                <a:cubicBezTo>
                  <a:pt x="10" y="0"/>
                  <a:pt x="16" y="2"/>
                  <a:pt x="19" y="6"/>
                </a:cubicBezTo>
                <a:cubicBezTo>
                  <a:pt x="83" y="102"/>
                  <a:pt x="83" y="102"/>
                  <a:pt x="83" y="102"/>
                </a:cubicBezTo>
                <a:cubicBezTo>
                  <a:pt x="86" y="107"/>
                  <a:pt x="85" y="112"/>
                  <a:pt x="80" y="11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4" name="Freeform 54"/>
          <p:cNvSpPr/>
          <p:nvPr/>
        </p:nvSpPr>
        <p:spPr bwMode="auto">
          <a:xfrm>
            <a:off x="5756605" y="985793"/>
            <a:ext cx="385662" cy="252347"/>
          </a:xfrm>
          <a:custGeom>
            <a:avLst/>
            <a:gdLst>
              <a:gd name="T0" fmla="*/ 236 w 236"/>
              <a:gd name="T1" fmla="*/ 13 h 154"/>
              <a:gd name="T2" fmla="*/ 227 w 236"/>
              <a:gd name="T3" fmla="*/ 0 h 154"/>
              <a:gd name="T4" fmla="*/ 25 w 236"/>
              <a:gd name="T5" fmla="*/ 135 h 154"/>
              <a:gd name="T6" fmla="*/ 0 w 236"/>
              <a:gd name="T7" fmla="*/ 136 h 154"/>
              <a:gd name="T8" fmla="*/ 1 w 236"/>
              <a:gd name="T9" fmla="*/ 138 h 154"/>
              <a:gd name="T10" fmla="*/ 36 w 236"/>
              <a:gd name="T11" fmla="*/ 146 h 154"/>
              <a:gd name="T12" fmla="*/ 236 w 236"/>
              <a:gd name="T13" fmla="*/ 13 h 154"/>
            </a:gdLst>
            <a:ahLst/>
            <a:cxnLst>
              <a:cxn ang="0">
                <a:pos x="T0" y="T1"/>
              </a:cxn>
              <a:cxn ang="0">
                <a:pos x="T2" y="T3"/>
              </a:cxn>
              <a:cxn ang="0">
                <a:pos x="T4" y="T5"/>
              </a:cxn>
              <a:cxn ang="0">
                <a:pos x="T6" y="T7"/>
              </a:cxn>
              <a:cxn ang="0">
                <a:pos x="T8" y="T9"/>
              </a:cxn>
              <a:cxn ang="0">
                <a:pos x="T10" y="T11"/>
              </a:cxn>
              <a:cxn ang="0">
                <a:pos x="T12" y="T13"/>
              </a:cxn>
            </a:cxnLst>
            <a:rect l="0" t="0" r="r" b="b"/>
            <a:pathLst>
              <a:path w="236" h="154">
                <a:moveTo>
                  <a:pt x="236" y="13"/>
                </a:moveTo>
                <a:cubicBezTo>
                  <a:pt x="227" y="0"/>
                  <a:pt x="227" y="0"/>
                  <a:pt x="227" y="0"/>
                </a:cubicBezTo>
                <a:cubicBezTo>
                  <a:pt x="25" y="135"/>
                  <a:pt x="25" y="135"/>
                  <a:pt x="25" y="135"/>
                </a:cubicBezTo>
                <a:cubicBezTo>
                  <a:pt x="17" y="140"/>
                  <a:pt x="8" y="140"/>
                  <a:pt x="0" y="136"/>
                </a:cubicBezTo>
                <a:cubicBezTo>
                  <a:pt x="0" y="137"/>
                  <a:pt x="0" y="137"/>
                  <a:pt x="1" y="138"/>
                </a:cubicBezTo>
                <a:cubicBezTo>
                  <a:pt x="9" y="150"/>
                  <a:pt x="25" y="154"/>
                  <a:pt x="36" y="146"/>
                </a:cubicBezTo>
                <a:lnTo>
                  <a:pt x="236" y="1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5" name="Freeform 55"/>
          <p:cNvSpPr>
            <a:spLocks noEditPoints="1"/>
          </p:cNvSpPr>
          <p:nvPr/>
        </p:nvSpPr>
        <p:spPr bwMode="auto">
          <a:xfrm>
            <a:off x="5442362" y="1207192"/>
            <a:ext cx="222589" cy="390423"/>
          </a:xfrm>
          <a:custGeom>
            <a:avLst/>
            <a:gdLst>
              <a:gd name="T0" fmla="*/ 59 w 136"/>
              <a:gd name="T1" fmla="*/ 203 h 239"/>
              <a:gd name="T2" fmla="*/ 54 w 136"/>
              <a:gd name="T3" fmla="*/ 203 h 239"/>
              <a:gd name="T4" fmla="*/ 54 w 136"/>
              <a:gd name="T5" fmla="*/ 239 h 239"/>
              <a:gd name="T6" fmla="*/ 72 w 136"/>
              <a:gd name="T7" fmla="*/ 226 h 239"/>
              <a:gd name="T8" fmla="*/ 59 w 136"/>
              <a:gd name="T9" fmla="*/ 203 h 239"/>
              <a:gd name="T10" fmla="*/ 54 w 136"/>
              <a:gd name="T11" fmla="*/ 187 h 239"/>
              <a:gd name="T12" fmla="*/ 54 w 136"/>
              <a:gd name="T13" fmla="*/ 82 h 239"/>
              <a:gd name="T14" fmla="*/ 81 w 136"/>
              <a:gd name="T15" fmla="*/ 74 h 239"/>
              <a:gd name="T16" fmla="*/ 97 w 136"/>
              <a:gd name="T17" fmla="*/ 13 h 239"/>
              <a:gd name="T18" fmla="*/ 114 w 136"/>
              <a:gd name="T19" fmla="*/ 2 h 239"/>
              <a:gd name="T20" fmla="*/ 124 w 136"/>
              <a:gd name="T21" fmla="*/ 20 h 239"/>
              <a:gd name="T22" fmla="*/ 109 w 136"/>
              <a:gd name="T23" fmla="*/ 81 h 239"/>
              <a:gd name="T24" fmla="*/ 130 w 136"/>
              <a:gd name="T25" fmla="*/ 134 h 239"/>
              <a:gd name="T26" fmla="*/ 122 w 136"/>
              <a:gd name="T27" fmla="*/ 164 h 239"/>
              <a:gd name="T28" fmla="*/ 122 w 136"/>
              <a:gd name="T29" fmla="*/ 164 h 239"/>
              <a:gd name="T30" fmla="*/ 136 w 136"/>
              <a:gd name="T31" fmla="*/ 187 h 239"/>
              <a:gd name="T32" fmla="*/ 131 w 136"/>
              <a:gd name="T33" fmla="*/ 207 h 239"/>
              <a:gd name="T34" fmla="*/ 54 w 136"/>
              <a:gd name="T35" fmla="*/ 187 h 239"/>
              <a:gd name="T36" fmla="*/ 54 w 136"/>
              <a:gd name="T37" fmla="*/ 203 h 239"/>
              <a:gd name="T38" fmla="*/ 36 w 136"/>
              <a:gd name="T39" fmla="*/ 216 h 239"/>
              <a:gd name="T40" fmla="*/ 50 w 136"/>
              <a:gd name="T41" fmla="*/ 239 h 239"/>
              <a:gd name="T42" fmla="*/ 54 w 136"/>
              <a:gd name="T43" fmla="*/ 239 h 239"/>
              <a:gd name="T44" fmla="*/ 54 w 136"/>
              <a:gd name="T45" fmla="*/ 203 h 239"/>
              <a:gd name="T46" fmla="*/ 54 w 136"/>
              <a:gd name="T47" fmla="*/ 82 h 239"/>
              <a:gd name="T48" fmla="*/ 54 w 136"/>
              <a:gd name="T49" fmla="*/ 187 h 239"/>
              <a:gd name="T50" fmla="*/ 0 w 136"/>
              <a:gd name="T51" fmla="*/ 173 h 239"/>
              <a:gd name="T52" fmla="*/ 5 w 136"/>
              <a:gd name="T53" fmla="*/ 152 h 239"/>
              <a:gd name="T54" fmla="*/ 29 w 136"/>
              <a:gd name="T55" fmla="*/ 140 h 239"/>
              <a:gd name="T56" fmla="*/ 37 w 136"/>
              <a:gd name="T57" fmla="*/ 109 h 239"/>
              <a:gd name="T58" fmla="*/ 54 w 136"/>
              <a:gd name="T59" fmla="*/ 82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6" h="239">
                <a:moveTo>
                  <a:pt x="59" y="203"/>
                </a:moveTo>
                <a:cubicBezTo>
                  <a:pt x="57" y="203"/>
                  <a:pt x="56" y="203"/>
                  <a:pt x="54" y="203"/>
                </a:cubicBezTo>
                <a:cubicBezTo>
                  <a:pt x="54" y="239"/>
                  <a:pt x="54" y="239"/>
                  <a:pt x="54" y="239"/>
                </a:cubicBezTo>
                <a:cubicBezTo>
                  <a:pt x="62" y="239"/>
                  <a:pt x="70" y="234"/>
                  <a:pt x="72" y="226"/>
                </a:cubicBezTo>
                <a:cubicBezTo>
                  <a:pt x="74" y="216"/>
                  <a:pt x="69" y="206"/>
                  <a:pt x="59" y="203"/>
                </a:cubicBezTo>
                <a:close/>
                <a:moveTo>
                  <a:pt x="54" y="187"/>
                </a:moveTo>
                <a:cubicBezTo>
                  <a:pt x="54" y="82"/>
                  <a:pt x="54" y="82"/>
                  <a:pt x="54" y="82"/>
                </a:cubicBezTo>
                <a:cubicBezTo>
                  <a:pt x="62" y="76"/>
                  <a:pt x="71" y="74"/>
                  <a:pt x="81" y="74"/>
                </a:cubicBezTo>
                <a:cubicBezTo>
                  <a:pt x="97" y="13"/>
                  <a:pt x="97" y="13"/>
                  <a:pt x="97" y="13"/>
                </a:cubicBezTo>
                <a:cubicBezTo>
                  <a:pt x="99" y="5"/>
                  <a:pt x="107" y="0"/>
                  <a:pt x="114" y="2"/>
                </a:cubicBezTo>
                <a:cubicBezTo>
                  <a:pt x="122" y="4"/>
                  <a:pt x="126" y="12"/>
                  <a:pt x="124" y="20"/>
                </a:cubicBezTo>
                <a:cubicBezTo>
                  <a:pt x="109" y="81"/>
                  <a:pt x="109" y="81"/>
                  <a:pt x="109" y="81"/>
                </a:cubicBezTo>
                <a:cubicBezTo>
                  <a:pt x="125" y="90"/>
                  <a:pt x="136" y="109"/>
                  <a:pt x="130" y="134"/>
                </a:cubicBezTo>
                <a:cubicBezTo>
                  <a:pt x="130" y="134"/>
                  <a:pt x="125" y="154"/>
                  <a:pt x="122" y="164"/>
                </a:cubicBezTo>
                <a:cubicBezTo>
                  <a:pt x="122" y="164"/>
                  <a:pt x="122" y="164"/>
                  <a:pt x="122" y="164"/>
                </a:cubicBezTo>
                <a:cubicBezTo>
                  <a:pt x="118" y="178"/>
                  <a:pt x="136" y="187"/>
                  <a:pt x="136" y="187"/>
                </a:cubicBezTo>
                <a:cubicBezTo>
                  <a:pt x="131" y="207"/>
                  <a:pt x="131" y="207"/>
                  <a:pt x="131" y="207"/>
                </a:cubicBezTo>
                <a:lnTo>
                  <a:pt x="54" y="187"/>
                </a:lnTo>
                <a:close/>
                <a:moveTo>
                  <a:pt x="54" y="203"/>
                </a:moveTo>
                <a:cubicBezTo>
                  <a:pt x="46" y="203"/>
                  <a:pt x="38" y="208"/>
                  <a:pt x="36" y="216"/>
                </a:cubicBezTo>
                <a:cubicBezTo>
                  <a:pt x="34" y="226"/>
                  <a:pt x="40" y="236"/>
                  <a:pt x="50" y="239"/>
                </a:cubicBezTo>
                <a:cubicBezTo>
                  <a:pt x="51" y="239"/>
                  <a:pt x="53" y="239"/>
                  <a:pt x="54" y="239"/>
                </a:cubicBezTo>
                <a:cubicBezTo>
                  <a:pt x="54" y="203"/>
                  <a:pt x="54" y="203"/>
                  <a:pt x="54" y="203"/>
                </a:cubicBezTo>
                <a:close/>
                <a:moveTo>
                  <a:pt x="54" y="82"/>
                </a:moveTo>
                <a:cubicBezTo>
                  <a:pt x="54" y="187"/>
                  <a:pt x="54" y="187"/>
                  <a:pt x="54" y="187"/>
                </a:cubicBezTo>
                <a:cubicBezTo>
                  <a:pt x="0" y="173"/>
                  <a:pt x="0" y="173"/>
                  <a:pt x="0" y="173"/>
                </a:cubicBezTo>
                <a:cubicBezTo>
                  <a:pt x="5" y="152"/>
                  <a:pt x="5" y="152"/>
                  <a:pt x="5" y="152"/>
                </a:cubicBezTo>
                <a:cubicBezTo>
                  <a:pt x="5" y="152"/>
                  <a:pt x="25" y="154"/>
                  <a:pt x="29" y="140"/>
                </a:cubicBezTo>
                <a:cubicBezTo>
                  <a:pt x="32" y="128"/>
                  <a:pt x="37" y="109"/>
                  <a:pt x="37" y="109"/>
                </a:cubicBezTo>
                <a:cubicBezTo>
                  <a:pt x="40" y="97"/>
                  <a:pt x="46" y="88"/>
                  <a:pt x="54" y="82"/>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6" name="Freeform 56"/>
          <p:cNvSpPr>
            <a:spLocks noEditPoints="1"/>
          </p:cNvSpPr>
          <p:nvPr/>
        </p:nvSpPr>
        <p:spPr bwMode="auto">
          <a:xfrm>
            <a:off x="5240008" y="2024939"/>
            <a:ext cx="416610" cy="453510"/>
          </a:xfrm>
          <a:custGeom>
            <a:avLst/>
            <a:gdLst>
              <a:gd name="T0" fmla="*/ 198 w 255"/>
              <a:gd name="T1" fmla="*/ 128 h 277"/>
              <a:gd name="T2" fmla="*/ 191 w 255"/>
              <a:gd name="T3" fmla="*/ 158 h 277"/>
              <a:gd name="T4" fmla="*/ 191 w 255"/>
              <a:gd name="T5" fmla="*/ 185 h 277"/>
              <a:gd name="T6" fmla="*/ 196 w 255"/>
              <a:gd name="T7" fmla="*/ 187 h 277"/>
              <a:gd name="T8" fmla="*/ 218 w 255"/>
              <a:gd name="T9" fmla="*/ 218 h 277"/>
              <a:gd name="T10" fmla="*/ 191 w 255"/>
              <a:gd name="T11" fmla="*/ 201 h 277"/>
              <a:gd name="T12" fmla="*/ 191 w 255"/>
              <a:gd name="T13" fmla="*/ 55 h 277"/>
              <a:gd name="T14" fmla="*/ 218 w 255"/>
              <a:gd name="T15" fmla="*/ 38 h 277"/>
              <a:gd name="T16" fmla="*/ 196 w 255"/>
              <a:gd name="T17" fmla="*/ 69 h 277"/>
              <a:gd name="T18" fmla="*/ 191 w 255"/>
              <a:gd name="T19" fmla="*/ 71 h 277"/>
              <a:gd name="T20" fmla="*/ 249 w 255"/>
              <a:gd name="T21" fmla="*/ 121 h 277"/>
              <a:gd name="T22" fmla="*/ 211 w 255"/>
              <a:gd name="T23" fmla="*/ 128 h 277"/>
              <a:gd name="T24" fmla="*/ 249 w 255"/>
              <a:gd name="T25" fmla="*/ 134 h 277"/>
              <a:gd name="T26" fmla="*/ 249 w 255"/>
              <a:gd name="T27" fmla="*/ 121 h 277"/>
              <a:gd name="T28" fmla="*/ 132 w 255"/>
              <a:gd name="T29" fmla="*/ 277 h 277"/>
              <a:gd name="T30" fmla="*/ 167 w 255"/>
              <a:gd name="T31" fmla="*/ 186 h 277"/>
              <a:gd name="T32" fmla="*/ 191 w 255"/>
              <a:gd name="T33" fmla="*/ 98 h 277"/>
              <a:gd name="T34" fmla="*/ 127 w 255"/>
              <a:gd name="T35" fmla="*/ 72 h 277"/>
              <a:gd name="T36" fmla="*/ 183 w 255"/>
              <a:gd name="T37" fmla="*/ 128 h 277"/>
              <a:gd name="T38" fmla="*/ 156 w 255"/>
              <a:gd name="T39" fmla="*/ 176 h 277"/>
              <a:gd name="T40" fmla="*/ 153 w 255"/>
              <a:gd name="T41" fmla="*/ 214 h 277"/>
              <a:gd name="T42" fmla="*/ 127 w 255"/>
              <a:gd name="T43" fmla="*/ 277 h 277"/>
              <a:gd name="T44" fmla="*/ 191 w 255"/>
              <a:gd name="T45" fmla="*/ 71 h 277"/>
              <a:gd name="T46" fmla="*/ 186 w 255"/>
              <a:gd name="T47" fmla="*/ 60 h 277"/>
              <a:gd name="T48" fmla="*/ 191 w 255"/>
              <a:gd name="T49" fmla="*/ 185 h 277"/>
              <a:gd name="T50" fmla="*/ 186 w 255"/>
              <a:gd name="T51" fmla="*/ 196 h 277"/>
              <a:gd name="T52" fmla="*/ 191 w 255"/>
              <a:gd name="T53" fmla="*/ 185 h 277"/>
              <a:gd name="T54" fmla="*/ 127 w 255"/>
              <a:gd name="T55" fmla="*/ 0 h 277"/>
              <a:gd name="T56" fmla="*/ 134 w 255"/>
              <a:gd name="T57" fmla="*/ 7 h 277"/>
              <a:gd name="T58" fmla="*/ 128 w 255"/>
              <a:gd name="T59" fmla="*/ 45 h 277"/>
              <a:gd name="T60" fmla="*/ 127 w 255"/>
              <a:gd name="T61" fmla="*/ 45 h 277"/>
              <a:gd name="T62" fmla="*/ 64 w 255"/>
              <a:gd name="T63" fmla="*/ 97 h 277"/>
              <a:gd name="T64" fmla="*/ 89 w 255"/>
              <a:gd name="T65" fmla="*/ 187 h 277"/>
              <a:gd name="T66" fmla="*/ 124 w 255"/>
              <a:gd name="T67" fmla="*/ 277 h 277"/>
              <a:gd name="T68" fmla="*/ 127 w 255"/>
              <a:gd name="T69" fmla="*/ 214 h 277"/>
              <a:gd name="T70" fmla="*/ 103 w 255"/>
              <a:gd name="T71" fmla="*/ 183 h 277"/>
              <a:gd name="T72" fmla="*/ 71 w 255"/>
              <a:gd name="T73" fmla="*/ 128 h 277"/>
              <a:gd name="T74" fmla="*/ 127 w 255"/>
              <a:gd name="T75" fmla="*/ 72 h 277"/>
              <a:gd name="T76" fmla="*/ 127 w 255"/>
              <a:gd name="T77" fmla="*/ 57 h 277"/>
              <a:gd name="T78" fmla="*/ 127 w 255"/>
              <a:gd name="T79" fmla="*/ 0 h 277"/>
              <a:gd name="T80" fmla="*/ 121 w 255"/>
              <a:gd name="T81" fmla="*/ 38 h 277"/>
              <a:gd name="T82" fmla="*/ 127 w 255"/>
              <a:gd name="T83" fmla="*/ 0 h 277"/>
              <a:gd name="T84" fmla="*/ 64 w 255"/>
              <a:gd name="T85" fmla="*/ 185 h 277"/>
              <a:gd name="T86" fmla="*/ 69 w 255"/>
              <a:gd name="T87" fmla="*/ 196 h 277"/>
              <a:gd name="T88" fmla="*/ 64 w 255"/>
              <a:gd name="T89" fmla="*/ 71 h 277"/>
              <a:gd name="T90" fmla="*/ 69 w 255"/>
              <a:gd name="T91" fmla="*/ 60 h 277"/>
              <a:gd name="T92" fmla="*/ 64 w 255"/>
              <a:gd name="T93" fmla="*/ 71 h 277"/>
              <a:gd name="T94" fmla="*/ 57 w 255"/>
              <a:gd name="T95" fmla="*/ 128 h 277"/>
              <a:gd name="T96" fmla="*/ 64 w 255"/>
              <a:gd name="T97" fmla="*/ 97 h 277"/>
              <a:gd name="T98" fmla="*/ 64 w 255"/>
              <a:gd name="T99" fmla="*/ 71 h 277"/>
              <a:gd name="T100" fmla="*/ 60 w 255"/>
              <a:gd name="T101" fmla="*/ 69 h 277"/>
              <a:gd name="T102" fmla="*/ 38 w 255"/>
              <a:gd name="T103" fmla="*/ 38 h 277"/>
              <a:gd name="T104" fmla="*/ 64 w 255"/>
              <a:gd name="T105" fmla="*/ 55 h 277"/>
              <a:gd name="T106" fmla="*/ 64 w 255"/>
              <a:gd name="T107" fmla="*/ 201 h 277"/>
              <a:gd name="T108" fmla="*/ 38 w 255"/>
              <a:gd name="T109" fmla="*/ 218 h 277"/>
              <a:gd name="T110" fmla="*/ 60 w 255"/>
              <a:gd name="T111" fmla="*/ 187 h 277"/>
              <a:gd name="T112" fmla="*/ 64 w 255"/>
              <a:gd name="T113" fmla="*/ 185 h 277"/>
              <a:gd name="T114" fmla="*/ 45 w 255"/>
              <a:gd name="T115" fmla="*/ 128 h 277"/>
              <a:gd name="T116" fmla="*/ 7 w 255"/>
              <a:gd name="T117" fmla="*/ 121 h 277"/>
              <a:gd name="T118" fmla="*/ 7 w 255"/>
              <a:gd name="T119" fmla="*/ 134 h 277"/>
              <a:gd name="T120" fmla="*/ 45 w 255"/>
              <a:gd name="T121" fmla="*/ 128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5" h="277">
                <a:moveTo>
                  <a:pt x="191" y="158"/>
                </a:moveTo>
                <a:cubicBezTo>
                  <a:pt x="195" y="149"/>
                  <a:pt x="198" y="139"/>
                  <a:pt x="198" y="128"/>
                </a:cubicBezTo>
                <a:cubicBezTo>
                  <a:pt x="198" y="117"/>
                  <a:pt x="195" y="107"/>
                  <a:pt x="191" y="98"/>
                </a:cubicBezTo>
                <a:cubicBezTo>
                  <a:pt x="191" y="158"/>
                  <a:pt x="191" y="158"/>
                  <a:pt x="191" y="158"/>
                </a:cubicBezTo>
                <a:close/>
                <a:moveTo>
                  <a:pt x="191" y="201"/>
                </a:moveTo>
                <a:cubicBezTo>
                  <a:pt x="191" y="185"/>
                  <a:pt x="191" y="185"/>
                  <a:pt x="191" y="185"/>
                </a:cubicBezTo>
                <a:cubicBezTo>
                  <a:pt x="193" y="185"/>
                  <a:pt x="194" y="185"/>
                  <a:pt x="196" y="187"/>
                </a:cubicBezTo>
                <a:cubicBezTo>
                  <a:pt x="196" y="187"/>
                  <a:pt x="196" y="187"/>
                  <a:pt x="196" y="187"/>
                </a:cubicBezTo>
                <a:cubicBezTo>
                  <a:pt x="218" y="209"/>
                  <a:pt x="218" y="209"/>
                  <a:pt x="218" y="209"/>
                </a:cubicBezTo>
                <a:cubicBezTo>
                  <a:pt x="220" y="211"/>
                  <a:pt x="220" y="216"/>
                  <a:pt x="218" y="218"/>
                </a:cubicBezTo>
                <a:cubicBezTo>
                  <a:pt x="215" y="221"/>
                  <a:pt x="211" y="221"/>
                  <a:pt x="209" y="218"/>
                </a:cubicBezTo>
                <a:cubicBezTo>
                  <a:pt x="191" y="201"/>
                  <a:pt x="191" y="201"/>
                  <a:pt x="191" y="201"/>
                </a:cubicBezTo>
                <a:close/>
                <a:moveTo>
                  <a:pt x="191" y="71"/>
                </a:moveTo>
                <a:cubicBezTo>
                  <a:pt x="191" y="55"/>
                  <a:pt x="191" y="55"/>
                  <a:pt x="191" y="55"/>
                </a:cubicBezTo>
                <a:cubicBezTo>
                  <a:pt x="209" y="38"/>
                  <a:pt x="209" y="38"/>
                  <a:pt x="209" y="38"/>
                </a:cubicBezTo>
                <a:cubicBezTo>
                  <a:pt x="211" y="35"/>
                  <a:pt x="215" y="35"/>
                  <a:pt x="218" y="38"/>
                </a:cubicBezTo>
                <a:cubicBezTo>
                  <a:pt x="220" y="40"/>
                  <a:pt x="220" y="44"/>
                  <a:pt x="218" y="47"/>
                </a:cubicBezTo>
                <a:cubicBezTo>
                  <a:pt x="196" y="69"/>
                  <a:pt x="196" y="69"/>
                  <a:pt x="196" y="69"/>
                </a:cubicBezTo>
                <a:cubicBezTo>
                  <a:pt x="196" y="69"/>
                  <a:pt x="196" y="69"/>
                  <a:pt x="196" y="69"/>
                </a:cubicBezTo>
                <a:cubicBezTo>
                  <a:pt x="194" y="71"/>
                  <a:pt x="193" y="71"/>
                  <a:pt x="191" y="71"/>
                </a:cubicBezTo>
                <a:close/>
                <a:moveTo>
                  <a:pt x="249" y="121"/>
                </a:moveTo>
                <a:cubicBezTo>
                  <a:pt x="249" y="121"/>
                  <a:pt x="249" y="121"/>
                  <a:pt x="249" y="121"/>
                </a:cubicBezTo>
                <a:cubicBezTo>
                  <a:pt x="217" y="121"/>
                  <a:pt x="217" y="121"/>
                  <a:pt x="217" y="121"/>
                </a:cubicBezTo>
                <a:cubicBezTo>
                  <a:pt x="214" y="121"/>
                  <a:pt x="211" y="124"/>
                  <a:pt x="211" y="128"/>
                </a:cubicBezTo>
                <a:cubicBezTo>
                  <a:pt x="211" y="132"/>
                  <a:pt x="214" y="134"/>
                  <a:pt x="217" y="134"/>
                </a:cubicBezTo>
                <a:cubicBezTo>
                  <a:pt x="249" y="134"/>
                  <a:pt x="249" y="134"/>
                  <a:pt x="249" y="134"/>
                </a:cubicBezTo>
                <a:cubicBezTo>
                  <a:pt x="252" y="134"/>
                  <a:pt x="255" y="132"/>
                  <a:pt x="255" y="128"/>
                </a:cubicBezTo>
                <a:cubicBezTo>
                  <a:pt x="255" y="124"/>
                  <a:pt x="252" y="121"/>
                  <a:pt x="249" y="121"/>
                </a:cubicBezTo>
                <a:close/>
                <a:moveTo>
                  <a:pt x="127" y="277"/>
                </a:moveTo>
                <a:cubicBezTo>
                  <a:pt x="132" y="277"/>
                  <a:pt x="132" y="277"/>
                  <a:pt x="132" y="277"/>
                </a:cubicBezTo>
                <a:cubicBezTo>
                  <a:pt x="151" y="277"/>
                  <a:pt x="167" y="262"/>
                  <a:pt x="167" y="242"/>
                </a:cubicBezTo>
                <a:cubicBezTo>
                  <a:pt x="167" y="186"/>
                  <a:pt x="167" y="186"/>
                  <a:pt x="167" y="186"/>
                </a:cubicBezTo>
                <a:cubicBezTo>
                  <a:pt x="177" y="179"/>
                  <a:pt x="186" y="169"/>
                  <a:pt x="191" y="158"/>
                </a:cubicBezTo>
                <a:cubicBezTo>
                  <a:pt x="191" y="98"/>
                  <a:pt x="191" y="98"/>
                  <a:pt x="191" y="98"/>
                </a:cubicBezTo>
                <a:cubicBezTo>
                  <a:pt x="180" y="74"/>
                  <a:pt x="156" y="57"/>
                  <a:pt x="127" y="57"/>
                </a:cubicBezTo>
                <a:cubicBezTo>
                  <a:pt x="127" y="72"/>
                  <a:pt x="127" y="72"/>
                  <a:pt x="127" y="72"/>
                </a:cubicBezTo>
                <a:cubicBezTo>
                  <a:pt x="143" y="72"/>
                  <a:pt x="157" y="78"/>
                  <a:pt x="167" y="88"/>
                </a:cubicBezTo>
                <a:cubicBezTo>
                  <a:pt x="177" y="98"/>
                  <a:pt x="183" y="112"/>
                  <a:pt x="183" y="128"/>
                </a:cubicBezTo>
                <a:cubicBezTo>
                  <a:pt x="183" y="148"/>
                  <a:pt x="172" y="166"/>
                  <a:pt x="156" y="176"/>
                </a:cubicBezTo>
                <a:cubicBezTo>
                  <a:pt x="156" y="176"/>
                  <a:pt x="156" y="176"/>
                  <a:pt x="156" y="176"/>
                </a:cubicBezTo>
                <a:cubicBezTo>
                  <a:pt x="154" y="177"/>
                  <a:pt x="153" y="180"/>
                  <a:pt x="153" y="182"/>
                </a:cubicBezTo>
                <a:cubicBezTo>
                  <a:pt x="153" y="214"/>
                  <a:pt x="153" y="214"/>
                  <a:pt x="153" y="214"/>
                </a:cubicBezTo>
                <a:cubicBezTo>
                  <a:pt x="127" y="214"/>
                  <a:pt x="127" y="214"/>
                  <a:pt x="127" y="214"/>
                </a:cubicBezTo>
                <a:cubicBezTo>
                  <a:pt x="127" y="277"/>
                  <a:pt x="127" y="277"/>
                  <a:pt x="127" y="277"/>
                </a:cubicBezTo>
                <a:close/>
                <a:moveTo>
                  <a:pt x="191" y="55"/>
                </a:moveTo>
                <a:cubicBezTo>
                  <a:pt x="191" y="71"/>
                  <a:pt x="191" y="71"/>
                  <a:pt x="191" y="71"/>
                </a:cubicBezTo>
                <a:cubicBezTo>
                  <a:pt x="189" y="71"/>
                  <a:pt x="188" y="71"/>
                  <a:pt x="186" y="69"/>
                </a:cubicBezTo>
                <a:cubicBezTo>
                  <a:pt x="184" y="67"/>
                  <a:pt x="184" y="63"/>
                  <a:pt x="186" y="60"/>
                </a:cubicBezTo>
                <a:cubicBezTo>
                  <a:pt x="191" y="55"/>
                  <a:pt x="191" y="55"/>
                  <a:pt x="191" y="55"/>
                </a:cubicBezTo>
                <a:close/>
                <a:moveTo>
                  <a:pt x="191" y="185"/>
                </a:moveTo>
                <a:cubicBezTo>
                  <a:pt x="191" y="201"/>
                  <a:pt x="191" y="201"/>
                  <a:pt x="191" y="201"/>
                </a:cubicBezTo>
                <a:cubicBezTo>
                  <a:pt x="186" y="196"/>
                  <a:pt x="186" y="196"/>
                  <a:pt x="186" y="196"/>
                </a:cubicBezTo>
                <a:cubicBezTo>
                  <a:pt x="184" y="193"/>
                  <a:pt x="184" y="189"/>
                  <a:pt x="186" y="187"/>
                </a:cubicBezTo>
                <a:cubicBezTo>
                  <a:pt x="188" y="185"/>
                  <a:pt x="189" y="185"/>
                  <a:pt x="191" y="185"/>
                </a:cubicBezTo>
                <a:close/>
                <a:moveTo>
                  <a:pt x="127" y="45"/>
                </a:moveTo>
                <a:cubicBezTo>
                  <a:pt x="127" y="0"/>
                  <a:pt x="127" y="0"/>
                  <a:pt x="127" y="0"/>
                </a:cubicBezTo>
                <a:cubicBezTo>
                  <a:pt x="127" y="0"/>
                  <a:pt x="128" y="0"/>
                  <a:pt x="128" y="0"/>
                </a:cubicBezTo>
                <a:cubicBezTo>
                  <a:pt x="131" y="0"/>
                  <a:pt x="134" y="3"/>
                  <a:pt x="134" y="7"/>
                </a:cubicBezTo>
                <a:cubicBezTo>
                  <a:pt x="134" y="38"/>
                  <a:pt x="134" y="38"/>
                  <a:pt x="134" y="38"/>
                </a:cubicBezTo>
                <a:cubicBezTo>
                  <a:pt x="134" y="42"/>
                  <a:pt x="131" y="45"/>
                  <a:pt x="128" y="45"/>
                </a:cubicBezTo>
                <a:cubicBezTo>
                  <a:pt x="128" y="45"/>
                  <a:pt x="128" y="45"/>
                  <a:pt x="128" y="45"/>
                </a:cubicBezTo>
                <a:cubicBezTo>
                  <a:pt x="128" y="45"/>
                  <a:pt x="127" y="45"/>
                  <a:pt x="127" y="45"/>
                </a:cubicBezTo>
                <a:close/>
                <a:moveTo>
                  <a:pt x="127" y="57"/>
                </a:moveTo>
                <a:cubicBezTo>
                  <a:pt x="99" y="57"/>
                  <a:pt x="75" y="74"/>
                  <a:pt x="64" y="97"/>
                </a:cubicBezTo>
                <a:cubicBezTo>
                  <a:pt x="64" y="159"/>
                  <a:pt x="64" y="159"/>
                  <a:pt x="64" y="159"/>
                </a:cubicBezTo>
                <a:cubicBezTo>
                  <a:pt x="70" y="170"/>
                  <a:pt x="78" y="180"/>
                  <a:pt x="89" y="187"/>
                </a:cubicBezTo>
                <a:cubicBezTo>
                  <a:pt x="89" y="242"/>
                  <a:pt x="89" y="242"/>
                  <a:pt x="89" y="242"/>
                </a:cubicBezTo>
                <a:cubicBezTo>
                  <a:pt x="89" y="262"/>
                  <a:pt x="104" y="277"/>
                  <a:pt x="124" y="277"/>
                </a:cubicBezTo>
                <a:cubicBezTo>
                  <a:pt x="127" y="277"/>
                  <a:pt x="127" y="277"/>
                  <a:pt x="127" y="277"/>
                </a:cubicBezTo>
                <a:cubicBezTo>
                  <a:pt x="127" y="214"/>
                  <a:pt x="127" y="214"/>
                  <a:pt x="127" y="214"/>
                </a:cubicBezTo>
                <a:cubicBezTo>
                  <a:pt x="103" y="214"/>
                  <a:pt x="103" y="214"/>
                  <a:pt x="103" y="214"/>
                </a:cubicBezTo>
                <a:cubicBezTo>
                  <a:pt x="103" y="183"/>
                  <a:pt x="103" y="183"/>
                  <a:pt x="103" y="183"/>
                </a:cubicBezTo>
                <a:cubicBezTo>
                  <a:pt x="103" y="180"/>
                  <a:pt x="102" y="178"/>
                  <a:pt x="100" y="176"/>
                </a:cubicBezTo>
                <a:cubicBezTo>
                  <a:pt x="83" y="167"/>
                  <a:pt x="71" y="149"/>
                  <a:pt x="71" y="128"/>
                </a:cubicBezTo>
                <a:cubicBezTo>
                  <a:pt x="71" y="112"/>
                  <a:pt x="78" y="98"/>
                  <a:pt x="88" y="88"/>
                </a:cubicBezTo>
                <a:cubicBezTo>
                  <a:pt x="98" y="78"/>
                  <a:pt x="112" y="72"/>
                  <a:pt x="127" y="72"/>
                </a:cubicBezTo>
                <a:cubicBezTo>
                  <a:pt x="127" y="72"/>
                  <a:pt x="127" y="72"/>
                  <a:pt x="127" y="72"/>
                </a:cubicBezTo>
                <a:cubicBezTo>
                  <a:pt x="127" y="57"/>
                  <a:pt x="127" y="57"/>
                  <a:pt x="127" y="57"/>
                </a:cubicBezTo>
                <a:cubicBezTo>
                  <a:pt x="127" y="57"/>
                  <a:pt x="127" y="57"/>
                  <a:pt x="127" y="57"/>
                </a:cubicBezTo>
                <a:close/>
                <a:moveTo>
                  <a:pt x="127" y="0"/>
                </a:moveTo>
                <a:cubicBezTo>
                  <a:pt x="127" y="45"/>
                  <a:pt x="127" y="45"/>
                  <a:pt x="127" y="45"/>
                </a:cubicBezTo>
                <a:cubicBezTo>
                  <a:pt x="124" y="45"/>
                  <a:pt x="121" y="42"/>
                  <a:pt x="121" y="38"/>
                </a:cubicBezTo>
                <a:cubicBezTo>
                  <a:pt x="121" y="7"/>
                  <a:pt x="121" y="7"/>
                  <a:pt x="121" y="7"/>
                </a:cubicBezTo>
                <a:cubicBezTo>
                  <a:pt x="121" y="4"/>
                  <a:pt x="124" y="1"/>
                  <a:pt x="127" y="0"/>
                </a:cubicBezTo>
                <a:close/>
                <a:moveTo>
                  <a:pt x="64" y="201"/>
                </a:moveTo>
                <a:cubicBezTo>
                  <a:pt x="64" y="185"/>
                  <a:pt x="64" y="185"/>
                  <a:pt x="64" y="185"/>
                </a:cubicBezTo>
                <a:cubicBezTo>
                  <a:pt x="66" y="185"/>
                  <a:pt x="68" y="185"/>
                  <a:pt x="69" y="187"/>
                </a:cubicBezTo>
                <a:cubicBezTo>
                  <a:pt x="72" y="189"/>
                  <a:pt x="72" y="193"/>
                  <a:pt x="69" y="196"/>
                </a:cubicBezTo>
                <a:cubicBezTo>
                  <a:pt x="64" y="201"/>
                  <a:pt x="64" y="201"/>
                  <a:pt x="64" y="201"/>
                </a:cubicBezTo>
                <a:close/>
                <a:moveTo>
                  <a:pt x="64" y="71"/>
                </a:moveTo>
                <a:cubicBezTo>
                  <a:pt x="64" y="55"/>
                  <a:pt x="64" y="55"/>
                  <a:pt x="64" y="55"/>
                </a:cubicBezTo>
                <a:cubicBezTo>
                  <a:pt x="69" y="60"/>
                  <a:pt x="69" y="60"/>
                  <a:pt x="69" y="60"/>
                </a:cubicBezTo>
                <a:cubicBezTo>
                  <a:pt x="72" y="63"/>
                  <a:pt x="72" y="67"/>
                  <a:pt x="69" y="69"/>
                </a:cubicBezTo>
                <a:cubicBezTo>
                  <a:pt x="68" y="71"/>
                  <a:pt x="66" y="71"/>
                  <a:pt x="64" y="71"/>
                </a:cubicBezTo>
                <a:close/>
                <a:moveTo>
                  <a:pt x="64" y="97"/>
                </a:moveTo>
                <a:cubicBezTo>
                  <a:pt x="59" y="106"/>
                  <a:pt x="57" y="117"/>
                  <a:pt x="57" y="128"/>
                </a:cubicBezTo>
                <a:cubicBezTo>
                  <a:pt x="57" y="139"/>
                  <a:pt x="59" y="149"/>
                  <a:pt x="64" y="159"/>
                </a:cubicBezTo>
                <a:cubicBezTo>
                  <a:pt x="64" y="97"/>
                  <a:pt x="64" y="97"/>
                  <a:pt x="64" y="97"/>
                </a:cubicBezTo>
                <a:close/>
                <a:moveTo>
                  <a:pt x="64" y="55"/>
                </a:moveTo>
                <a:cubicBezTo>
                  <a:pt x="64" y="71"/>
                  <a:pt x="64" y="71"/>
                  <a:pt x="64" y="71"/>
                </a:cubicBezTo>
                <a:cubicBezTo>
                  <a:pt x="62" y="71"/>
                  <a:pt x="61" y="70"/>
                  <a:pt x="60" y="69"/>
                </a:cubicBezTo>
                <a:cubicBezTo>
                  <a:pt x="60" y="69"/>
                  <a:pt x="60" y="69"/>
                  <a:pt x="60" y="69"/>
                </a:cubicBezTo>
                <a:cubicBezTo>
                  <a:pt x="38" y="47"/>
                  <a:pt x="38" y="47"/>
                  <a:pt x="38" y="47"/>
                </a:cubicBezTo>
                <a:cubicBezTo>
                  <a:pt x="35" y="44"/>
                  <a:pt x="35" y="40"/>
                  <a:pt x="38" y="38"/>
                </a:cubicBezTo>
                <a:cubicBezTo>
                  <a:pt x="40" y="35"/>
                  <a:pt x="44" y="35"/>
                  <a:pt x="47" y="38"/>
                </a:cubicBezTo>
                <a:cubicBezTo>
                  <a:pt x="64" y="55"/>
                  <a:pt x="64" y="55"/>
                  <a:pt x="64" y="55"/>
                </a:cubicBezTo>
                <a:close/>
                <a:moveTo>
                  <a:pt x="64" y="185"/>
                </a:moveTo>
                <a:cubicBezTo>
                  <a:pt x="64" y="201"/>
                  <a:pt x="64" y="201"/>
                  <a:pt x="64" y="201"/>
                </a:cubicBezTo>
                <a:cubicBezTo>
                  <a:pt x="47" y="218"/>
                  <a:pt x="47" y="218"/>
                  <a:pt x="47" y="218"/>
                </a:cubicBezTo>
                <a:cubicBezTo>
                  <a:pt x="44" y="221"/>
                  <a:pt x="40" y="221"/>
                  <a:pt x="38" y="218"/>
                </a:cubicBezTo>
                <a:cubicBezTo>
                  <a:pt x="35" y="216"/>
                  <a:pt x="35" y="211"/>
                  <a:pt x="38" y="209"/>
                </a:cubicBezTo>
                <a:cubicBezTo>
                  <a:pt x="60" y="187"/>
                  <a:pt x="60" y="187"/>
                  <a:pt x="60" y="187"/>
                </a:cubicBezTo>
                <a:cubicBezTo>
                  <a:pt x="60" y="187"/>
                  <a:pt x="60" y="187"/>
                  <a:pt x="60" y="187"/>
                </a:cubicBezTo>
                <a:cubicBezTo>
                  <a:pt x="61" y="185"/>
                  <a:pt x="62" y="185"/>
                  <a:pt x="64" y="185"/>
                </a:cubicBezTo>
                <a:close/>
                <a:moveTo>
                  <a:pt x="45" y="128"/>
                </a:moveTo>
                <a:cubicBezTo>
                  <a:pt x="45" y="128"/>
                  <a:pt x="45" y="128"/>
                  <a:pt x="45" y="128"/>
                </a:cubicBezTo>
                <a:cubicBezTo>
                  <a:pt x="45" y="124"/>
                  <a:pt x="42" y="121"/>
                  <a:pt x="38" y="121"/>
                </a:cubicBezTo>
                <a:cubicBezTo>
                  <a:pt x="7" y="121"/>
                  <a:pt x="7" y="121"/>
                  <a:pt x="7" y="121"/>
                </a:cubicBezTo>
                <a:cubicBezTo>
                  <a:pt x="3" y="121"/>
                  <a:pt x="0" y="124"/>
                  <a:pt x="0" y="128"/>
                </a:cubicBezTo>
                <a:cubicBezTo>
                  <a:pt x="0" y="132"/>
                  <a:pt x="3" y="134"/>
                  <a:pt x="7" y="134"/>
                </a:cubicBezTo>
                <a:cubicBezTo>
                  <a:pt x="38" y="134"/>
                  <a:pt x="38" y="134"/>
                  <a:pt x="38" y="134"/>
                </a:cubicBezTo>
                <a:cubicBezTo>
                  <a:pt x="42" y="134"/>
                  <a:pt x="45" y="132"/>
                  <a:pt x="45" y="128"/>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7" name="Freeform 57"/>
          <p:cNvSpPr>
            <a:spLocks noEditPoints="1"/>
          </p:cNvSpPr>
          <p:nvPr/>
        </p:nvSpPr>
        <p:spPr bwMode="auto">
          <a:xfrm>
            <a:off x="6776705" y="852478"/>
            <a:ext cx="396375" cy="389233"/>
          </a:xfrm>
          <a:custGeom>
            <a:avLst/>
            <a:gdLst>
              <a:gd name="T0" fmla="*/ 231 w 243"/>
              <a:gd name="T1" fmla="*/ 92 h 238"/>
              <a:gd name="T2" fmla="*/ 214 w 243"/>
              <a:gd name="T3" fmla="*/ 83 h 238"/>
              <a:gd name="T4" fmla="*/ 206 w 243"/>
              <a:gd name="T5" fmla="*/ 71 h 238"/>
              <a:gd name="T6" fmla="*/ 192 w 243"/>
              <a:gd name="T7" fmla="*/ 82 h 238"/>
              <a:gd name="T8" fmla="*/ 194 w 243"/>
              <a:gd name="T9" fmla="*/ 64 h 238"/>
              <a:gd name="T10" fmla="*/ 179 w 243"/>
              <a:gd name="T11" fmla="*/ 64 h 238"/>
              <a:gd name="T12" fmla="*/ 162 w 243"/>
              <a:gd name="T13" fmla="*/ 54 h 238"/>
              <a:gd name="T14" fmla="*/ 154 w 243"/>
              <a:gd name="T15" fmla="*/ 42 h 238"/>
              <a:gd name="T16" fmla="*/ 140 w 243"/>
              <a:gd name="T17" fmla="*/ 53 h 238"/>
              <a:gd name="T18" fmla="*/ 142 w 243"/>
              <a:gd name="T19" fmla="*/ 35 h 238"/>
              <a:gd name="T20" fmla="*/ 128 w 243"/>
              <a:gd name="T21" fmla="*/ 35 h 238"/>
              <a:gd name="T22" fmla="*/ 110 w 243"/>
              <a:gd name="T23" fmla="*/ 25 h 238"/>
              <a:gd name="T24" fmla="*/ 102 w 243"/>
              <a:gd name="T25" fmla="*/ 13 h 238"/>
              <a:gd name="T26" fmla="*/ 101 w 243"/>
              <a:gd name="T27" fmla="*/ 22 h 238"/>
              <a:gd name="T28" fmla="*/ 208 w 243"/>
              <a:gd name="T29" fmla="*/ 128 h 238"/>
              <a:gd name="T30" fmla="*/ 206 w 243"/>
              <a:gd name="T31" fmla="*/ 132 h 238"/>
              <a:gd name="T32" fmla="*/ 101 w 243"/>
              <a:gd name="T33" fmla="*/ 74 h 238"/>
              <a:gd name="T34" fmla="*/ 196 w 243"/>
              <a:gd name="T35" fmla="*/ 149 h 238"/>
              <a:gd name="T36" fmla="*/ 194 w 243"/>
              <a:gd name="T37" fmla="*/ 153 h 238"/>
              <a:gd name="T38" fmla="*/ 101 w 243"/>
              <a:gd name="T39" fmla="*/ 101 h 238"/>
              <a:gd name="T40" fmla="*/ 185 w 243"/>
              <a:gd name="T41" fmla="*/ 170 h 238"/>
              <a:gd name="T42" fmla="*/ 182 w 243"/>
              <a:gd name="T43" fmla="*/ 174 h 238"/>
              <a:gd name="T44" fmla="*/ 101 w 243"/>
              <a:gd name="T45" fmla="*/ 129 h 238"/>
              <a:gd name="T46" fmla="*/ 173 w 243"/>
              <a:gd name="T47" fmla="*/ 191 h 238"/>
              <a:gd name="T48" fmla="*/ 171 w 243"/>
              <a:gd name="T49" fmla="*/ 195 h 238"/>
              <a:gd name="T50" fmla="*/ 101 w 243"/>
              <a:gd name="T51" fmla="*/ 156 h 238"/>
              <a:gd name="T52" fmla="*/ 138 w 243"/>
              <a:gd name="T53" fmla="*/ 231 h 238"/>
              <a:gd name="T54" fmla="*/ 243 w 243"/>
              <a:gd name="T55" fmla="*/ 91 h 238"/>
              <a:gd name="T56" fmla="*/ 101 w 243"/>
              <a:gd name="T57" fmla="*/ 22 h 238"/>
              <a:gd name="T58" fmla="*/ 85 w 243"/>
              <a:gd name="T59" fmla="*/ 11 h 238"/>
              <a:gd name="T60" fmla="*/ 78 w 243"/>
              <a:gd name="T61" fmla="*/ 0 h 238"/>
              <a:gd name="T62" fmla="*/ 15 w 243"/>
              <a:gd name="T63" fmla="*/ 163 h 238"/>
              <a:gd name="T64" fmla="*/ 101 w 243"/>
              <a:gd name="T65" fmla="*/ 156 h 238"/>
              <a:gd name="T66" fmla="*/ 27 w 243"/>
              <a:gd name="T67" fmla="*/ 113 h 238"/>
              <a:gd name="T68" fmla="*/ 101 w 243"/>
              <a:gd name="T69" fmla="*/ 151 h 238"/>
              <a:gd name="T70" fmla="*/ 40 w 243"/>
              <a:gd name="T71" fmla="*/ 95 h 238"/>
              <a:gd name="T72" fmla="*/ 42 w 243"/>
              <a:gd name="T73" fmla="*/ 91 h 238"/>
              <a:gd name="T74" fmla="*/ 101 w 243"/>
              <a:gd name="T75" fmla="*/ 101 h 238"/>
              <a:gd name="T76" fmla="*/ 51 w 243"/>
              <a:gd name="T77" fmla="*/ 71 h 238"/>
              <a:gd name="T78" fmla="*/ 101 w 243"/>
              <a:gd name="T79" fmla="*/ 96 h 238"/>
              <a:gd name="T80" fmla="*/ 63 w 243"/>
              <a:gd name="T81" fmla="*/ 53 h 238"/>
              <a:gd name="T82" fmla="*/ 65 w 243"/>
              <a:gd name="T83" fmla="*/ 49 h 238"/>
              <a:gd name="T84" fmla="*/ 101 w 243"/>
              <a:gd name="T85" fmla="*/ 22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3" h="238">
                <a:moveTo>
                  <a:pt x="232" y="85"/>
                </a:moveTo>
                <a:cubicBezTo>
                  <a:pt x="233" y="87"/>
                  <a:pt x="233" y="90"/>
                  <a:pt x="231" y="92"/>
                </a:cubicBezTo>
                <a:cubicBezTo>
                  <a:pt x="229" y="97"/>
                  <a:pt x="223" y="99"/>
                  <a:pt x="218" y="96"/>
                </a:cubicBezTo>
                <a:cubicBezTo>
                  <a:pt x="213" y="94"/>
                  <a:pt x="212" y="88"/>
                  <a:pt x="214" y="83"/>
                </a:cubicBezTo>
                <a:cubicBezTo>
                  <a:pt x="216" y="81"/>
                  <a:pt x="218" y="79"/>
                  <a:pt x="220" y="78"/>
                </a:cubicBezTo>
                <a:cubicBezTo>
                  <a:pt x="206" y="71"/>
                  <a:pt x="206" y="71"/>
                  <a:pt x="206" y="71"/>
                </a:cubicBezTo>
                <a:cubicBezTo>
                  <a:pt x="207" y="73"/>
                  <a:pt x="207" y="76"/>
                  <a:pt x="205" y="78"/>
                </a:cubicBezTo>
                <a:cubicBezTo>
                  <a:pt x="203" y="83"/>
                  <a:pt x="197" y="84"/>
                  <a:pt x="192" y="82"/>
                </a:cubicBezTo>
                <a:cubicBezTo>
                  <a:pt x="188" y="79"/>
                  <a:pt x="186" y="73"/>
                  <a:pt x="188" y="69"/>
                </a:cubicBezTo>
                <a:cubicBezTo>
                  <a:pt x="190" y="66"/>
                  <a:pt x="192" y="65"/>
                  <a:pt x="194" y="64"/>
                </a:cubicBezTo>
                <a:cubicBezTo>
                  <a:pt x="180" y="56"/>
                  <a:pt x="180" y="56"/>
                  <a:pt x="180" y="56"/>
                </a:cubicBezTo>
                <a:cubicBezTo>
                  <a:pt x="181" y="59"/>
                  <a:pt x="181" y="61"/>
                  <a:pt x="179" y="64"/>
                </a:cubicBezTo>
                <a:cubicBezTo>
                  <a:pt x="177" y="68"/>
                  <a:pt x="171" y="70"/>
                  <a:pt x="166" y="67"/>
                </a:cubicBezTo>
                <a:cubicBezTo>
                  <a:pt x="161" y="65"/>
                  <a:pt x="160" y="59"/>
                  <a:pt x="162" y="54"/>
                </a:cubicBezTo>
                <a:cubicBezTo>
                  <a:pt x="164" y="52"/>
                  <a:pt x="166" y="50"/>
                  <a:pt x="168" y="50"/>
                </a:cubicBezTo>
                <a:cubicBezTo>
                  <a:pt x="154" y="42"/>
                  <a:pt x="154" y="42"/>
                  <a:pt x="154" y="42"/>
                </a:cubicBezTo>
                <a:cubicBezTo>
                  <a:pt x="155" y="44"/>
                  <a:pt x="155" y="47"/>
                  <a:pt x="153" y="49"/>
                </a:cubicBezTo>
                <a:cubicBezTo>
                  <a:pt x="151" y="54"/>
                  <a:pt x="145" y="56"/>
                  <a:pt x="140" y="53"/>
                </a:cubicBezTo>
                <a:cubicBezTo>
                  <a:pt x="136" y="50"/>
                  <a:pt x="134" y="45"/>
                  <a:pt x="136" y="40"/>
                </a:cubicBezTo>
                <a:cubicBezTo>
                  <a:pt x="138" y="37"/>
                  <a:pt x="140" y="36"/>
                  <a:pt x="142" y="35"/>
                </a:cubicBezTo>
                <a:cubicBezTo>
                  <a:pt x="128" y="28"/>
                  <a:pt x="128" y="28"/>
                  <a:pt x="128" y="28"/>
                </a:cubicBezTo>
                <a:cubicBezTo>
                  <a:pt x="129" y="30"/>
                  <a:pt x="129" y="33"/>
                  <a:pt x="128" y="35"/>
                </a:cubicBezTo>
                <a:cubicBezTo>
                  <a:pt x="125" y="40"/>
                  <a:pt x="119" y="41"/>
                  <a:pt x="114" y="39"/>
                </a:cubicBezTo>
                <a:cubicBezTo>
                  <a:pt x="110" y="36"/>
                  <a:pt x="108" y="30"/>
                  <a:pt x="110" y="25"/>
                </a:cubicBezTo>
                <a:cubicBezTo>
                  <a:pt x="112" y="23"/>
                  <a:pt x="114" y="22"/>
                  <a:pt x="116" y="21"/>
                </a:cubicBezTo>
                <a:cubicBezTo>
                  <a:pt x="102" y="13"/>
                  <a:pt x="102" y="13"/>
                  <a:pt x="102" y="13"/>
                </a:cubicBezTo>
                <a:cubicBezTo>
                  <a:pt x="103" y="16"/>
                  <a:pt x="103" y="18"/>
                  <a:pt x="102" y="21"/>
                </a:cubicBezTo>
                <a:cubicBezTo>
                  <a:pt x="101" y="21"/>
                  <a:pt x="101" y="22"/>
                  <a:pt x="101" y="22"/>
                </a:cubicBezTo>
                <a:cubicBezTo>
                  <a:pt x="101" y="69"/>
                  <a:pt x="101" y="69"/>
                  <a:pt x="101" y="69"/>
                </a:cubicBezTo>
                <a:cubicBezTo>
                  <a:pt x="208" y="128"/>
                  <a:pt x="208" y="128"/>
                  <a:pt x="208" y="128"/>
                </a:cubicBezTo>
                <a:cubicBezTo>
                  <a:pt x="209" y="129"/>
                  <a:pt x="209" y="130"/>
                  <a:pt x="209" y="131"/>
                </a:cubicBezTo>
                <a:cubicBezTo>
                  <a:pt x="208" y="132"/>
                  <a:pt x="207" y="133"/>
                  <a:pt x="206" y="132"/>
                </a:cubicBezTo>
                <a:cubicBezTo>
                  <a:pt x="206" y="132"/>
                  <a:pt x="206" y="132"/>
                  <a:pt x="206" y="132"/>
                </a:cubicBezTo>
                <a:cubicBezTo>
                  <a:pt x="101" y="74"/>
                  <a:pt x="101" y="74"/>
                  <a:pt x="101" y="74"/>
                </a:cubicBezTo>
                <a:cubicBezTo>
                  <a:pt x="101" y="96"/>
                  <a:pt x="101" y="96"/>
                  <a:pt x="101" y="96"/>
                </a:cubicBezTo>
                <a:cubicBezTo>
                  <a:pt x="196" y="149"/>
                  <a:pt x="196" y="149"/>
                  <a:pt x="196" y="149"/>
                </a:cubicBezTo>
                <a:cubicBezTo>
                  <a:pt x="197" y="150"/>
                  <a:pt x="198" y="151"/>
                  <a:pt x="197" y="152"/>
                </a:cubicBezTo>
                <a:cubicBezTo>
                  <a:pt x="197" y="153"/>
                  <a:pt x="195" y="154"/>
                  <a:pt x="194" y="153"/>
                </a:cubicBezTo>
                <a:cubicBezTo>
                  <a:pt x="194" y="153"/>
                  <a:pt x="194" y="153"/>
                  <a:pt x="194" y="153"/>
                </a:cubicBezTo>
                <a:cubicBezTo>
                  <a:pt x="101" y="101"/>
                  <a:pt x="101" y="101"/>
                  <a:pt x="101" y="101"/>
                </a:cubicBezTo>
                <a:cubicBezTo>
                  <a:pt x="101" y="124"/>
                  <a:pt x="101" y="124"/>
                  <a:pt x="101" y="124"/>
                </a:cubicBezTo>
                <a:cubicBezTo>
                  <a:pt x="185" y="170"/>
                  <a:pt x="185" y="170"/>
                  <a:pt x="185" y="170"/>
                </a:cubicBezTo>
                <a:cubicBezTo>
                  <a:pt x="186" y="171"/>
                  <a:pt x="186" y="172"/>
                  <a:pt x="186" y="173"/>
                </a:cubicBezTo>
                <a:cubicBezTo>
                  <a:pt x="185" y="174"/>
                  <a:pt x="184" y="175"/>
                  <a:pt x="182" y="174"/>
                </a:cubicBezTo>
                <a:cubicBezTo>
                  <a:pt x="182" y="174"/>
                  <a:pt x="182" y="174"/>
                  <a:pt x="182" y="174"/>
                </a:cubicBezTo>
                <a:cubicBezTo>
                  <a:pt x="101" y="129"/>
                  <a:pt x="101" y="129"/>
                  <a:pt x="101" y="129"/>
                </a:cubicBezTo>
                <a:cubicBezTo>
                  <a:pt x="101" y="151"/>
                  <a:pt x="101" y="151"/>
                  <a:pt x="101" y="151"/>
                </a:cubicBezTo>
                <a:cubicBezTo>
                  <a:pt x="173" y="191"/>
                  <a:pt x="173" y="191"/>
                  <a:pt x="173" y="191"/>
                </a:cubicBezTo>
                <a:cubicBezTo>
                  <a:pt x="174" y="192"/>
                  <a:pt x="174" y="193"/>
                  <a:pt x="174" y="194"/>
                </a:cubicBezTo>
                <a:cubicBezTo>
                  <a:pt x="173" y="196"/>
                  <a:pt x="172" y="196"/>
                  <a:pt x="171" y="195"/>
                </a:cubicBezTo>
                <a:cubicBezTo>
                  <a:pt x="171" y="195"/>
                  <a:pt x="171" y="195"/>
                  <a:pt x="171" y="195"/>
                </a:cubicBezTo>
                <a:cubicBezTo>
                  <a:pt x="101" y="156"/>
                  <a:pt x="101" y="156"/>
                  <a:pt x="101" y="156"/>
                </a:cubicBezTo>
                <a:cubicBezTo>
                  <a:pt x="101" y="210"/>
                  <a:pt x="101" y="210"/>
                  <a:pt x="101" y="210"/>
                </a:cubicBezTo>
                <a:cubicBezTo>
                  <a:pt x="138" y="231"/>
                  <a:pt x="138" y="231"/>
                  <a:pt x="138" y="231"/>
                </a:cubicBezTo>
                <a:cubicBezTo>
                  <a:pt x="150" y="238"/>
                  <a:pt x="164" y="233"/>
                  <a:pt x="171" y="222"/>
                </a:cubicBezTo>
                <a:cubicBezTo>
                  <a:pt x="243" y="91"/>
                  <a:pt x="243" y="91"/>
                  <a:pt x="243" y="91"/>
                </a:cubicBezTo>
                <a:lnTo>
                  <a:pt x="232" y="85"/>
                </a:lnTo>
                <a:close/>
                <a:moveTo>
                  <a:pt x="101" y="22"/>
                </a:moveTo>
                <a:cubicBezTo>
                  <a:pt x="98" y="26"/>
                  <a:pt x="93" y="27"/>
                  <a:pt x="88" y="24"/>
                </a:cubicBezTo>
                <a:cubicBezTo>
                  <a:pt x="84" y="22"/>
                  <a:pt x="82" y="16"/>
                  <a:pt x="85" y="11"/>
                </a:cubicBezTo>
                <a:cubicBezTo>
                  <a:pt x="86" y="9"/>
                  <a:pt x="88" y="7"/>
                  <a:pt x="90" y="6"/>
                </a:cubicBezTo>
                <a:cubicBezTo>
                  <a:pt x="78" y="0"/>
                  <a:pt x="78" y="0"/>
                  <a:pt x="78" y="0"/>
                </a:cubicBezTo>
                <a:cubicBezTo>
                  <a:pt x="6" y="130"/>
                  <a:pt x="6" y="130"/>
                  <a:pt x="6" y="130"/>
                </a:cubicBezTo>
                <a:cubicBezTo>
                  <a:pt x="0" y="142"/>
                  <a:pt x="4" y="157"/>
                  <a:pt x="15" y="163"/>
                </a:cubicBezTo>
                <a:cubicBezTo>
                  <a:pt x="101" y="210"/>
                  <a:pt x="101" y="210"/>
                  <a:pt x="101" y="210"/>
                </a:cubicBezTo>
                <a:cubicBezTo>
                  <a:pt x="101" y="156"/>
                  <a:pt x="101" y="156"/>
                  <a:pt x="101" y="156"/>
                </a:cubicBezTo>
                <a:cubicBezTo>
                  <a:pt x="28" y="116"/>
                  <a:pt x="28" y="116"/>
                  <a:pt x="28" y="116"/>
                </a:cubicBezTo>
                <a:cubicBezTo>
                  <a:pt x="27" y="116"/>
                  <a:pt x="27" y="114"/>
                  <a:pt x="27" y="113"/>
                </a:cubicBezTo>
                <a:cubicBezTo>
                  <a:pt x="28" y="112"/>
                  <a:pt x="29" y="112"/>
                  <a:pt x="30" y="112"/>
                </a:cubicBezTo>
                <a:cubicBezTo>
                  <a:pt x="101" y="151"/>
                  <a:pt x="101" y="151"/>
                  <a:pt x="101" y="151"/>
                </a:cubicBezTo>
                <a:cubicBezTo>
                  <a:pt x="101" y="129"/>
                  <a:pt x="101" y="129"/>
                  <a:pt x="101" y="129"/>
                </a:cubicBezTo>
                <a:cubicBezTo>
                  <a:pt x="40" y="95"/>
                  <a:pt x="40" y="95"/>
                  <a:pt x="40" y="95"/>
                </a:cubicBezTo>
                <a:cubicBezTo>
                  <a:pt x="39" y="95"/>
                  <a:pt x="38" y="93"/>
                  <a:pt x="39" y="92"/>
                </a:cubicBezTo>
                <a:cubicBezTo>
                  <a:pt x="40" y="91"/>
                  <a:pt x="41" y="91"/>
                  <a:pt x="42" y="91"/>
                </a:cubicBezTo>
                <a:cubicBezTo>
                  <a:pt x="101" y="124"/>
                  <a:pt x="101" y="124"/>
                  <a:pt x="101" y="124"/>
                </a:cubicBezTo>
                <a:cubicBezTo>
                  <a:pt x="101" y="101"/>
                  <a:pt x="101" y="101"/>
                  <a:pt x="101" y="101"/>
                </a:cubicBezTo>
                <a:cubicBezTo>
                  <a:pt x="51" y="74"/>
                  <a:pt x="51" y="74"/>
                  <a:pt x="51" y="74"/>
                </a:cubicBezTo>
                <a:cubicBezTo>
                  <a:pt x="50" y="74"/>
                  <a:pt x="50" y="72"/>
                  <a:pt x="51" y="71"/>
                </a:cubicBezTo>
                <a:cubicBezTo>
                  <a:pt x="51" y="70"/>
                  <a:pt x="53" y="70"/>
                  <a:pt x="54" y="70"/>
                </a:cubicBezTo>
                <a:cubicBezTo>
                  <a:pt x="101" y="96"/>
                  <a:pt x="101" y="96"/>
                  <a:pt x="101" y="96"/>
                </a:cubicBezTo>
                <a:cubicBezTo>
                  <a:pt x="101" y="74"/>
                  <a:pt x="101" y="74"/>
                  <a:pt x="101" y="74"/>
                </a:cubicBezTo>
                <a:cubicBezTo>
                  <a:pt x="63" y="53"/>
                  <a:pt x="63" y="53"/>
                  <a:pt x="63" y="53"/>
                </a:cubicBezTo>
                <a:cubicBezTo>
                  <a:pt x="62" y="53"/>
                  <a:pt x="62" y="51"/>
                  <a:pt x="62" y="50"/>
                </a:cubicBezTo>
                <a:cubicBezTo>
                  <a:pt x="63" y="49"/>
                  <a:pt x="64" y="49"/>
                  <a:pt x="65" y="49"/>
                </a:cubicBezTo>
                <a:cubicBezTo>
                  <a:pt x="101" y="69"/>
                  <a:pt x="101" y="69"/>
                  <a:pt x="101" y="69"/>
                </a:cubicBezTo>
                <a:lnTo>
                  <a:pt x="101" y="22"/>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8" name="Freeform 58"/>
          <p:cNvSpPr>
            <a:spLocks noEditPoints="1"/>
          </p:cNvSpPr>
          <p:nvPr/>
        </p:nvSpPr>
        <p:spPr bwMode="auto">
          <a:xfrm>
            <a:off x="5376514" y="2476273"/>
            <a:ext cx="385662" cy="390423"/>
          </a:xfrm>
          <a:custGeom>
            <a:avLst/>
            <a:gdLst>
              <a:gd name="T0" fmla="*/ 189 w 236"/>
              <a:gd name="T1" fmla="*/ 60 h 239"/>
              <a:gd name="T2" fmla="*/ 196 w 236"/>
              <a:gd name="T3" fmla="*/ 122 h 239"/>
              <a:gd name="T4" fmla="*/ 198 w 236"/>
              <a:gd name="T5" fmla="*/ 136 h 239"/>
              <a:gd name="T6" fmla="*/ 208 w 236"/>
              <a:gd name="T7" fmla="*/ 157 h 239"/>
              <a:gd name="T8" fmla="*/ 189 w 236"/>
              <a:gd name="T9" fmla="*/ 195 h 239"/>
              <a:gd name="T10" fmla="*/ 168 w 236"/>
              <a:gd name="T11" fmla="*/ 156 h 239"/>
              <a:gd name="T12" fmla="*/ 168 w 236"/>
              <a:gd name="T13" fmla="*/ 78 h 239"/>
              <a:gd name="T14" fmla="*/ 182 w 236"/>
              <a:gd name="T15" fmla="*/ 92 h 239"/>
              <a:gd name="T16" fmla="*/ 185 w 236"/>
              <a:gd name="T17" fmla="*/ 107 h 239"/>
              <a:gd name="T18" fmla="*/ 189 w 236"/>
              <a:gd name="T19" fmla="*/ 141 h 239"/>
              <a:gd name="T20" fmla="*/ 189 w 236"/>
              <a:gd name="T21" fmla="*/ 130 h 239"/>
              <a:gd name="T22" fmla="*/ 168 w 236"/>
              <a:gd name="T23" fmla="*/ 155 h 239"/>
              <a:gd name="T24" fmla="*/ 160 w 236"/>
              <a:gd name="T25" fmla="*/ 138 h 239"/>
              <a:gd name="T26" fmla="*/ 165 w 236"/>
              <a:gd name="T27" fmla="*/ 172 h 239"/>
              <a:gd name="T28" fmla="*/ 168 w 236"/>
              <a:gd name="T29" fmla="*/ 16 h 239"/>
              <a:gd name="T30" fmla="*/ 163 w 236"/>
              <a:gd name="T31" fmla="*/ 49 h 239"/>
              <a:gd name="T32" fmla="*/ 168 w 236"/>
              <a:gd name="T33" fmla="*/ 78 h 239"/>
              <a:gd name="T34" fmla="*/ 159 w 236"/>
              <a:gd name="T35" fmla="*/ 118 h 239"/>
              <a:gd name="T36" fmla="*/ 159 w 236"/>
              <a:gd name="T37" fmla="*/ 209 h 239"/>
              <a:gd name="T38" fmla="*/ 159 w 236"/>
              <a:gd name="T39" fmla="*/ 5 h 239"/>
              <a:gd name="T40" fmla="*/ 159 w 236"/>
              <a:gd name="T41" fmla="*/ 40 h 239"/>
              <a:gd name="T42" fmla="*/ 144 w 236"/>
              <a:gd name="T43" fmla="*/ 89 h 239"/>
              <a:gd name="T44" fmla="*/ 159 w 236"/>
              <a:gd name="T45" fmla="*/ 108 h 239"/>
              <a:gd name="T46" fmla="*/ 159 w 236"/>
              <a:gd name="T47" fmla="*/ 136 h 239"/>
              <a:gd name="T48" fmla="*/ 144 w 236"/>
              <a:gd name="T49" fmla="*/ 162 h 239"/>
              <a:gd name="T50" fmla="*/ 151 w 236"/>
              <a:gd name="T51" fmla="*/ 143 h 239"/>
              <a:gd name="T52" fmla="*/ 146 w 236"/>
              <a:gd name="T53" fmla="*/ 109 h 239"/>
              <a:gd name="T54" fmla="*/ 123 w 236"/>
              <a:gd name="T55" fmla="*/ 7 h 239"/>
              <a:gd name="T56" fmla="*/ 144 w 236"/>
              <a:gd name="T57" fmla="*/ 0 h 239"/>
              <a:gd name="T58" fmla="*/ 144 w 236"/>
              <a:gd name="T59" fmla="*/ 187 h 239"/>
              <a:gd name="T60" fmla="*/ 123 w 236"/>
              <a:gd name="T61" fmla="*/ 225 h 239"/>
              <a:gd name="T62" fmla="*/ 140 w 236"/>
              <a:gd name="T63" fmla="*/ 96 h 239"/>
              <a:gd name="T64" fmla="*/ 123 w 236"/>
              <a:gd name="T65" fmla="*/ 135 h 239"/>
              <a:gd name="T66" fmla="*/ 137 w 236"/>
              <a:gd name="T67" fmla="*/ 113 h 239"/>
              <a:gd name="T68" fmla="*/ 123 w 236"/>
              <a:gd name="T69" fmla="*/ 82 h 239"/>
              <a:gd name="T70" fmla="*/ 125 w 236"/>
              <a:gd name="T71" fmla="*/ 171 h 239"/>
              <a:gd name="T72" fmla="*/ 123 w 236"/>
              <a:gd name="T73" fmla="*/ 7 h 239"/>
              <a:gd name="T74" fmla="*/ 123 w 236"/>
              <a:gd name="T75" fmla="*/ 7 h 239"/>
              <a:gd name="T76" fmla="*/ 123 w 236"/>
              <a:gd name="T77" fmla="*/ 177 h 239"/>
              <a:gd name="T78" fmla="*/ 121 w 236"/>
              <a:gd name="T79" fmla="*/ 162 h 239"/>
              <a:gd name="T80" fmla="*/ 123 w 236"/>
              <a:gd name="T81" fmla="*/ 135 h 239"/>
              <a:gd name="T82" fmla="*/ 99 w 236"/>
              <a:gd name="T83" fmla="*/ 124 h 239"/>
              <a:gd name="T84" fmla="*/ 106 w 236"/>
              <a:gd name="T85" fmla="*/ 164 h 239"/>
              <a:gd name="T86" fmla="*/ 108 w 236"/>
              <a:gd name="T87" fmla="*/ 179 h 239"/>
              <a:gd name="T88" fmla="*/ 118 w 236"/>
              <a:gd name="T89" fmla="*/ 199 h 239"/>
              <a:gd name="T90" fmla="*/ 123 w 236"/>
              <a:gd name="T91" fmla="*/ 99 h 239"/>
              <a:gd name="T92" fmla="*/ 99 w 236"/>
              <a:gd name="T93" fmla="*/ 18 h 239"/>
              <a:gd name="T94" fmla="*/ 99 w 236"/>
              <a:gd name="T95" fmla="*/ 18 h 239"/>
              <a:gd name="T96" fmla="*/ 89 w 236"/>
              <a:gd name="T97" fmla="*/ 212 h 239"/>
              <a:gd name="T98" fmla="*/ 99 w 236"/>
              <a:gd name="T99" fmla="*/ 183 h 239"/>
              <a:gd name="T100" fmla="*/ 71 w 236"/>
              <a:gd name="T101" fmla="*/ 227 h 239"/>
              <a:gd name="T102" fmla="*/ 95 w 236"/>
              <a:gd name="T103" fmla="*/ 117 h 239"/>
              <a:gd name="T104" fmla="*/ 71 w 236"/>
              <a:gd name="T105" fmla="*/ 160 h 239"/>
              <a:gd name="T106" fmla="*/ 92 w 236"/>
              <a:gd name="T107" fmla="*/ 134 h 239"/>
              <a:gd name="T108" fmla="*/ 71 w 236"/>
              <a:gd name="T109" fmla="*/ 107 h 239"/>
              <a:gd name="T110" fmla="*/ 7 w 236"/>
              <a:gd name="T111" fmla="*/ 91 h 239"/>
              <a:gd name="T112" fmla="*/ 70 w 236"/>
              <a:gd name="T113" fmla="*/ 181 h 239"/>
              <a:gd name="T114" fmla="*/ 71 w 236"/>
              <a:gd name="T115" fmla="*/ 149 h 239"/>
              <a:gd name="T116" fmla="*/ 52 w 236"/>
              <a:gd name="T117" fmla="*/ 133 h 239"/>
              <a:gd name="T118" fmla="*/ 35 w 236"/>
              <a:gd name="T119" fmla="*/ 109 h 239"/>
              <a:gd name="T120" fmla="*/ 71 w 236"/>
              <a:gd name="T121" fmla="*/ 31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6" h="239">
                <a:moveTo>
                  <a:pt x="189" y="195"/>
                </a:moveTo>
                <a:cubicBezTo>
                  <a:pt x="216" y="182"/>
                  <a:pt x="216" y="182"/>
                  <a:pt x="216" y="182"/>
                </a:cubicBezTo>
                <a:cubicBezTo>
                  <a:pt x="230" y="176"/>
                  <a:pt x="236" y="159"/>
                  <a:pt x="229" y="146"/>
                </a:cubicBezTo>
                <a:cubicBezTo>
                  <a:pt x="189" y="60"/>
                  <a:pt x="189" y="60"/>
                  <a:pt x="189" y="60"/>
                </a:cubicBezTo>
                <a:cubicBezTo>
                  <a:pt x="189" y="107"/>
                  <a:pt x="189" y="107"/>
                  <a:pt x="189" y="107"/>
                </a:cubicBezTo>
                <a:cubicBezTo>
                  <a:pt x="190" y="108"/>
                  <a:pt x="190" y="108"/>
                  <a:pt x="190" y="109"/>
                </a:cubicBezTo>
                <a:cubicBezTo>
                  <a:pt x="196" y="122"/>
                  <a:pt x="196" y="122"/>
                  <a:pt x="196" y="122"/>
                </a:cubicBezTo>
                <a:cubicBezTo>
                  <a:pt x="196" y="122"/>
                  <a:pt x="196" y="122"/>
                  <a:pt x="196" y="122"/>
                </a:cubicBezTo>
                <a:cubicBezTo>
                  <a:pt x="197" y="124"/>
                  <a:pt x="196" y="126"/>
                  <a:pt x="194" y="127"/>
                </a:cubicBezTo>
                <a:cubicBezTo>
                  <a:pt x="189" y="130"/>
                  <a:pt x="189" y="130"/>
                  <a:pt x="189" y="130"/>
                </a:cubicBezTo>
                <a:cubicBezTo>
                  <a:pt x="189" y="141"/>
                  <a:pt x="189" y="141"/>
                  <a:pt x="189" y="141"/>
                </a:cubicBezTo>
                <a:cubicBezTo>
                  <a:pt x="198" y="136"/>
                  <a:pt x="198" y="136"/>
                  <a:pt x="198" y="136"/>
                </a:cubicBezTo>
                <a:cubicBezTo>
                  <a:pt x="201" y="135"/>
                  <a:pt x="203" y="136"/>
                  <a:pt x="204" y="138"/>
                </a:cubicBezTo>
                <a:cubicBezTo>
                  <a:pt x="210" y="151"/>
                  <a:pt x="210" y="151"/>
                  <a:pt x="210" y="151"/>
                </a:cubicBezTo>
                <a:cubicBezTo>
                  <a:pt x="210" y="151"/>
                  <a:pt x="210" y="151"/>
                  <a:pt x="210" y="151"/>
                </a:cubicBezTo>
                <a:cubicBezTo>
                  <a:pt x="211" y="153"/>
                  <a:pt x="210" y="156"/>
                  <a:pt x="208" y="157"/>
                </a:cubicBezTo>
                <a:cubicBezTo>
                  <a:pt x="189" y="166"/>
                  <a:pt x="189" y="166"/>
                  <a:pt x="189" y="166"/>
                </a:cubicBezTo>
                <a:lnTo>
                  <a:pt x="189" y="195"/>
                </a:lnTo>
                <a:close/>
                <a:moveTo>
                  <a:pt x="168" y="204"/>
                </a:moveTo>
                <a:cubicBezTo>
                  <a:pt x="189" y="195"/>
                  <a:pt x="189" y="195"/>
                  <a:pt x="189" y="195"/>
                </a:cubicBezTo>
                <a:cubicBezTo>
                  <a:pt x="189" y="166"/>
                  <a:pt x="189" y="166"/>
                  <a:pt x="189" y="166"/>
                </a:cubicBezTo>
                <a:cubicBezTo>
                  <a:pt x="180" y="170"/>
                  <a:pt x="180" y="170"/>
                  <a:pt x="180" y="170"/>
                </a:cubicBezTo>
                <a:cubicBezTo>
                  <a:pt x="178" y="171"/>
                  <a:pt x="175" y="170"/>
                  <a:pt x="174" y="168"/>
                </a:cubicBezTo>
                <a:cubicBezTo>
                  <a:pt x="168" y="156"/>
                  <a:pt x="168" y="156"/>
                  <a:pt x="168" y="156"/>
                </a:cubicBezTo>
                <a:cubicBezTo>
                  <a:pt x="168" y="204"/>
                  <a:pt x="168" y="204"/>
                  <a:pt x="168" y="204"/>
                </a:cubicBezTo>
                <a:close/>
                <a:moveTo>
                  <a:pt x="189" y="60"/>
                </a:moveTo>
                <a:cubicBezTo>
                  <a:pt x="168" y="16"/>
                  <a:pt x="168" y="16"/>
                  <a:pt x="168" y="16"/>
                </a:cubicBezTo>
                <a:cubicBezTo>
                  <a:pt x="168" y="78"/>
                  <a:pt x="168" y="78"/>
                  <a:pt x="168" y="78"/>
                </a:cubicBezTo>
                <a:cubicBezTo>
                  <a:pt x="171" y="77"/>
                  <a:pt x="171" y="77"/>
                  <a:pt x="171" y="77"/>
                </a:cubicBezTo>
                <a:cubicBezTo>
                  <a:pt x="173" y="76"/>
                  <a:pt x="175" y="77"/>
                  <a:pt x="176" y="79"/>
                </a:cubicBezTo>
                <a:cubicBezTo>
                  <a:pt x="182" y="92"/>
                  <a:pt x="182" y="92"/>
                  <a:pt x="182" y="92"/>
                </a:cubicBezTo>
                <a:cubicBezTo>
                  <a:pt x="182" y="92"/>
                  <a:pt x="182" y="92"/>
                  <a:pt x="182" y="92"/>
                </a:cubicBezTo>
                <a:cubicBezTo>
                  <a:pt x="183" y="94"/>
                  <a:pt x="182" y="97"/>
                  <a:pt x="180" y="98"/>
                </a:cubicBezTo>
                <a:cubicBezTo>
                  <a:pt x="168" y="103"/>
                  <a:pt x="168" y="103"/>
                  <a:pt x="168" y="103"/>
                </a:cubicBezTo>
                <a:cubicBezTo>
                  <a:pt x="168" y="114"/>
                  <a:pt x="168" y="114"/>
                  <a:pt x="168" y="114"/>
                </a:cubicBezTo>
                <a:cubicBezTo>
                  <a:pt x="185" y="107"/>
                  <a:pt x="185" y="107"/>
                  <a:pt x="185" y="107"/>
                </a:cubicBezTo>
                <a:cubicBezTo>
                  <a:pt x="186" y="106"/>
                  <a:pt x="188" y="106"/>
                  <a:pt x="189" y="107"/>
                </a:cubicBezTo>
                <a:cubicBezTo>
                  <a:pt x="189" y="60"/>
                  <a:pt x="189" y="60"/>
                  <a:pt x="189" y="60"/>
                </a:cubicBezTo>
                <a:close/>
                <a:moveTo>
                  <a:pt x="189" y="130"/>
                </a:moveTo>
                <a:cubicBezTo>
                  <a:pt x="189" y="141"/>
                  <a:pt x="189" y="141"/>
                  <a:pt x="189" y="141"/>
                </a:cubicBezTo>
                <a:cubicBezTo>
                  <a:pt x="170" y="150"/>
                  <a:pt x="170" y="150"/>
                  <a:pt x="170" y="150"/>
                </a:cubicBezTo>
                <a:cubicBezTo>
                  <a:pt x="169" y="150"/>
                  <a:pt x="169" y="151"/>
                  <a:pt x="168" y="151"/>
                </a:cubicBezTo>
                <a:cubicBezTo>
                  <a:pt x="168" y="139"/>
                  <a:pt x="168" y="139"/>
                  <a:pt x="168" y="139"/>
                </a:cubicBezTo>
                <a:lnTo>
                  <a:pt x="189" y="130"/>
                </a:lnTo>
                <a:close/>
                <a:moveTo>
                  <a:pt x="159" y="209"/>
                </a:moveTo>
                <a:cubicBezTo>
                  <a:pt x="168" y="204"/>
                  <a:pt x="168" y="204"/>
                  <a:pt x="168" y="204"/>
                </a:cubicBezTo>
                <a:cubicBezTo>
                  <a:pt x="168" y="156"/>
                  <a:pt x="168" y="156"/>
                  <a:pt x="168" y="156"/>
                </a:cubicBezTo>
                <a:cubicBezTo>
                  <a:pt x="168" y="155"/>
                  <a:pt x="168" y="155"/>
                  <a:pt x="168" y="155"/>
                </a:cubicBezTo>
                <a:cubicBezTo>
                  <a:pt x="168" y="154"/>
                  <a:pt x="168" y="152"/>
                  <a:pt x="168" y="151"/>
                </a:cubicBezTo>
                <a:cubicBezTo>
                  <a:pt x="168" y="139"/>
                  <a:pt x="168" y="139"/>
                  <a:pt x="168" y="139"/>
                </a:cubicBezTo>
                <a:cubicBezTo>
                  <a:pt x="166" y="141"/>
                  <a:pt x="166" y="141"/>
                  <a:pt x="166" y="141"/>
                </a:cubicBezTo>
                <a:cubicBezTo>
                  <a:pt x="164" y="142"/>
                  <a:pt x="161" y="141"/>
                  <a:pt x="160" y="138"/>
                </a:cubicBezTo>
                <a:cubicBezTo>
                  <a:pt x="159" y="136"/>
                  <a:pt x="159" y="136"/>
                  <a:pt x="159" y="136"/>
                </a:cubicBezTo>
                <a:cubicBezTo>
                  <a:pt x="159" y="160"/>
                  <a:pt x="159" y="160"/>
                  <a:pt x="159" y="160"/>
                </a:cubicBezTo>
                <a:cubicBezTo>
                  <a:pt x="165" y="172"/>
                  <a:pt x="165" y="172"/>
                  <a:pt x="165" y="172"/>
                </a:cubicBezTo>
                <a:cubicBezTo>
                  <a:pt x="165" y="172"/>
                  <a:pt x="165" y="172"/>
                  <a:pt x="165" y="172"/>
                </a:cubicBezTo>
                <a:cubicBezTo>
                  <a:pt x="166" y="175"/>
                  <a:pt x="165" y="177"/>
                  <a:pt x="163" y="178"/>
                </a:cubicBezTo>
                <a:cubicBezTo>
                  <a:pt x="159" y="180"/>
                  <a:pt x="159" y="180"/>
                  <a:pt x="159" y="180"/>
                </a:cubicBezTo>
                <a:cubicBezTo>
                  <a:pt x="159" y="209"/>
                  <a:pt x="159" y="209"/>
                  <a:pt x="159" y="209"/>
                </a:cubicBezTo>
                <a:close/>
                <a:moveTo>
                  <a:pt x="168" y="16"/>
                </a:moveTo>
                <a:cubicBezTo>
                  <a:pt x="168" y="15"/>
                  <a:pt x="168" y="15"/>
                  <a:pt x="168" y="15"/>
                </a:cubicBezTo>
                <a:cubicBezTo>
                  <a:pt x="166" y="11"/>
                  <a:pt x="163" y="7"/>
                  <a:pt x="159" y="5"/>
                </a:cubicBezTo>
                <a:cubicBezTo>
                  <a:pt x="159" y="40"/>
                  <a:pt x="159" y="40"/>
                  <a:pt x="159" y="40"/>
                </a:cubicBezTo>
                <a:cubicBezTo>
                  <a:pt x="163" y="49"/>
                  <a:pt x="163" y="49"/>
                  <a:pt x="163" y="49"/>
                </a:cubicBezTo>
                <a:cubicBezTo>
                  <a:pt x="163" y="49"/>
                  <a:pt x="163" y="49"/>
                  <a:pt x="163" y="49"/>
                </a:cubicBezTo>
                <a:cubicBezTo>
                  <a:pt x="166" y="55"/>
                  <a:pt x="164" y="61"/>
                  <a:pt x="159" y="65"/>
                </a:cubicBezTo>
                <a:cubicBezTo>
                  <a:pt x="159" y="82"/>
                  <a:pt x="159" y="82"/>
                  <a:pt x="159" y="82"/>
                </a:cubicBezTo>
                <a:cubicBezTo>
                  <a:pt x="168" y="78"/>
                  <a:pt x="168" y="78"/>
                  <a:pt x="168" y="78"/>
                </a:cubicBezTo>
                <a:cubicBezTo>
                  <a:pt x="168" y="16"/>
                  <a:pt x="168" y="16"/>
                  <a:pt x="168" y="16"/>
                </a:cubicBezTo>
                <a:close/>
                <a:moveTo>
                  <a:pt x="168" y="103"/>
                </a:moveTo>
                <a:cubicBezTo>
                  <a:pt x="168" y="114"/>
                  <a:pt x="168" y="114"/>
                  <a:pt x="168" y="114"/>
                </a:cubicBezTo>
                <a:cubicBezTo>
                  <a:pt x="159" y="118"/>
                  <a:pt x="159" y="118"/>
                  <a:pt x="159" y="118"/>
                </a:cubicBezTo>
                <a:cubicBezTo>
                  <a:pt x="159" y="108"/>
                  <a:pt x="159" y="108"/>
                  <a:pt x="159" y="108"/>
                </a:cubicBezTo>
                <a:lnTo>
                  <a:pt x="168" y="103"/>
                </a:lnTo>
                <a:close/>
                <a:moveTo>
                  <a:pt x="144" y="216"/>
                </a:moveTo>
                <a:cubicBezTo>
                  <a:pt x="159" y="209"/>
                  <a:pt x="159" y="209"/>
                  <a:pt x="159" y="209"/>
                </a:cubicBezTo>
                <a:cubicBezTo>
                  <a:pt x="159" y="180"/>
                  <a:pt x="159" y="180"/>
                  <a:pt x="159" y="180"/>
                </a:cubicBezTo>
                <a:cubicBezTo>
                  <a:pt x="144" y="187"/>
                  <a:pt x="144" y="187"/>
                  <a:pt x="144" y="187"/>
                </a:cubicBezTo>
                <a:cubicBezTo>
                  <a:pt x="144" y="216"/>
                  <a:pt x="144" y="216"/>
                  <a:pt x="144" y="216"/>
                </a:cubicBezTo>
                <a:close/>
                <a:moveTo>
                  <a:pt x="159" y="5"/>
                </a:moveTo>
                <a:cubicBezTo>
                  <a:pt x="155" y="2"/>
                  <a:pt x="149" y="0"/>
                  <a:pt x="144" y="0"/>
                </a:cubicBezTo>
                <a:cubicBezTo>
                  <a:pt x="144" y="22"/>
                  <a:pt x="144" y="22"/>
                  <a:pt x="144" y="22"/>
                </a:cubicBezTo>
                <a:cubicBezTo>
                  <a:pt x="148" y="23"/>
                  <a:pt x="152" y="25"/>
                  <a:pt x="154" y="30"/>
                </a:cubicBezTo>
                <a:cubicBezTo>
                  <a:pt x="159" y="40"/>
                  <a:pt x="159" y="40"/>
                  <a:pt x="159" y="40"/>
                </a:cubicBezTo>
                <a:cubicBezTo>
                  <a:pt x="159" y="5"/>
                  <a:pt x="159" y="5"/>
                  <a:pt x="159" y="5"/>
                </a:cubicBezTo>
                <a:close/>
                <a:moveTo>
                  <a:pt x="159" y="65"/>
                </a:moveTo>
                <a:cubicBezTo>
                  <a:pt x="159" y="82"/>
                  <a:pt x="159" y="82"/>
                  <a:pt x="159" y="82"/>
                </a:cubicBezTo>
                <a:cubicBezTo>
                  <a:pt x="144" y="89"/>
                  <a:pt x="144" y="89"/>
                  <a:pt x="144" y="89"/>
                </a:cubicBezTo>
                <a:cubicBezTo>
                  <a:pt x="144" y="72"/>
                  <a:pt x="144" y="72"/>
                  <a:pt x="144" y="72"/>
                </a:cubicBezTo>
                <a:cubicBezTo>
                  <a:pt x="157" y="66"/>
                  <a:pt x="157" y="66"/>
                  <a:pt x="157" y="66"/>
                </a:cubicBezTo>
                <a:cubicBezTo>
                  <a:pt x="158" y="66"/>
                  <a:pt x="159" y="66"/>
                  <a:pt x="159" y="65"/>
                </a:cubicBezTo>
                <a:close/>
                <a:moveTo>
                  <a:pt x="159" y="108"/>
                </a:moveTo>
                <a:cubicBezTo>
                  <a:pt x="159" y="118"/>
                  <a:pt x="159" y="118"/>
                  <a:pt x="159" y="118"/>
                </a:cubicBezTo>
                <a:cubicBezTo>
                  <a:pt x="156" y="120"/>
                  <a:pt x="156" y="120"/>
                  <a:pt x="156" y="120"/>
                </a:cubicBezTo>
                <a:cubicBezTo>
                  <a:pt x="154" y="121"/>
                  <a:pt x="153" y="123"/>
                  <a:pt x="154" y="126"/>
                </a:cubicBezTo>
                <a:cubicBezTo>
                  <a:pt x="159" y="136"/>
                  <a:pt x="159" y="136"/>
                  <a:pt x="159" y="136"/>
                </a:cubicBezTo>
                <a:cubicBezTo>
                  <a:pt x="159" y="160"/>
                  <a:pt x="159" y="160"/>
                  <a:pt x="159" y="160"/>
                </a:cubicBezTo>
                <a:cubicBezTo>
                  <a:pt x="159" y="159"/>
                  <a:pt x="159" y="159"/>
                  <a:pt x="159" y="159"/>
                </a:cubicBezTo>
                <a:cubicBezTo>
                  <a:pt x="158" y="157"/>
                  <a:pt x="155" y="156"/>
                  <a:pt x="153" y="157"/>
                </a:cubicBezTo>
                <a:cubicBezTo>
                  <a:pt x="144" y="162"/>
                  <a:pt x="144" y="162"/>
                  <a:pt x="144" y="162"/>
                </a:cubicBezTo>
                <a:cubicBezTo>
                  <a:pt x="144" y="151"/>
                  <a:pt x="144" y="151"/>
                  <a:pt x="144" y="151"/>
                </a:cubicBezTo>
                <a:cubicBezTo>
                  <a:pt x="149" y="148"/>
                  <a:pt x="149" y="148"/>
                  <a:pt x="149" y="148"/>
                </a:cubicBezTo>
                <a:cubicBezTo>
                  <a:pt x="151" y="147"/>
                  <a:pt x="152" y="145"/>
                  <a:pt x="151" y="143"/>
                </a:cubicBezTo>
                <a:cubicBezTo>
                  <a:pt x="151" y="143"/>
                  <a:pt x="151" y="143"/>
                  <a:pt x="151" y="143"/>
                </a:cubicBezTo>
                <a:cubicBezTo>
                  <a:pt x="145" y="130"/>
                  <a:pt x="145" y="130"/>
                  <a:pt x="145" y="130"/>
                </a:cubicBezTo>
                <a:cubicBezTo>
                  <a:pt x="145" y="129"/>
                  <a:pt x="144" y="129"/>
                  <a:pt x="144" y="128"/>
                </a:cubicBezTo>
                <a:cubicBezTo>
                  <a:pt x="144" y="104"/>
                  <a:pt x="144" y="104"/>
                  <a:pt x="144" y="104"/>
                </a:cubicBezTo>
                <a:cubicBezTo>
                  <a:pt x="146" y="109"/>
                  <a:pt x="146" y="109"/>
                  <a:pt x="146" y="109"/>
                </a:cubicBezTo>
                <a:cubicBezTo>
                  <a:pt x="147" y="111"/>
                  <a:pt x="150" y="112"/>
                  <a:pt x="152" y="111"/>
                </a:cubicBezTo>
                <a:lnTo>
                  <a:pt x="159" y="108"/>
                </a:lnTo>
                <a:close/>
                <a:moveTo>
                  <a:pt x="132" y="2"/>
                </a:moveTo>
                <a:cubicBezTo>
                  <a:pt x="123" y="7"/>
                  <a:pt x="123" y="7"/>
                  <a:pt x="123" y="7"/>
                </a:cubicBezTo>
                <a:cubicBezTo>
                  <a:pt x="123" y="30"/>
                  <a:pt x="123" y="30"/>
                  <a:pt x="123" y="30"/>
                </a:cubicBezTo>
                <a:cubicBezTo>
                  <a:pt x="137" y="23"/>
                  <a:pt x="137" y="23"/>
                  <a:pt x="137" y="23"/>
                </a:cubicBezTo>
                <a:cubicBezTo>
                  <a:pt x="139" y="22"/>
                  <a:pt x="142" y="22"/>
                  <a:pt x="144" y="22"/>
                </a:cubicBezTo>
                <a:cubicBezTo>
                  <a:pt x="144" y="0"/>
                  <a:pt x="144" y="0"/>
                  <a:pt x="144" y="0"/>
                </a:cubicBezTo>
                <a:cubicBezTo>
                  <a:pt x="140" y="0"/>
                  <a:pt x="136" y="1"/>
                  <a:pt x="132" y="2"/>
                </a:cubicBezTo>
                <a:close/>
                <a:moveTo>
                  <a:pt x="123" y="225"/>
                </a:moveTo>
                <a:cubicBezTo>
                  <a:pt x="144" y="216"/>
                  <a:pt x="144" y="216"/>
                  <a:pt x="144" y="216"/>
                </a:cubicBezTo>
                <a:cubicBezTo>
                  <a:pt x="144" y="187"/>
                  <a:pt x="144" y="187"/>
                  <a:pt x="144" y="187"/>
                </a:cubicBezTo>
                <a:cubicBezTo>
                  <a:pt x="135" y="191"/>
                  <a:pt x="135" y="191"/>
                  <a:pt x="135" y="191"/>
                </a:cubicBezTo>
                <a:cubicBezTo>
                  <a:pt x="133" y="192"/>
                  <a:pt x="130" y="191"/>
                  <a:pt x="129" y="189"/>
                </a:cubicBezTo>
                <a:cubicBezTo>
                  <a:pt x="123" y="177"/>
                  <a:pt x="123" y="177"/>
                  <a:pt x="123" y="177"/>
                </a:cubicBezTo>
                <a:cubicBezTo>
                  <a:pt x="123" y="225"/>
                  <a:pt x="123" y="225"/>
                  <a:pt x="123" y="225"/>
                </a:cubicBezTo>
                <a:close/>
                <a:moveTo>
                  <a:pt x="144" y="72"/>
                </a:moveTo>
                <a:cubicBezTo>
                  <a:pt x="144" y="89"/>
                  <a:pt x="144" y="89"/>
                  <a:pt x="144" y="89"/>
                </a:cubicBezTo>
                <a:cubicBezTo>
                  <a:pt x="142" y="90"/>
                  <a:pt x="142" y="90"/>
                  <a:pt x="142" y="90"/>
                </a:cubicBezTo>
                <a:cubicBezTo>
                  <a:pt x="140" y="91"/>
                  <a:pt x="139" y="94"/>
                  <a:pt x="140" y="96"/>
                </a:cubicBezTo>
                <a:cubicBezTo>
                  <a:pt x="144" y="104"/>
                  <a:pt x="144" y="104"/>
                  <a:pt x="144" y="104"/>
                </a:cubicBezTo>
                <a:cubicBezTo>
                  <a:pt x="144" y="128"/>
                  <a:pt x="144" y="128"/>
                  <a:pt x="144" y="128"/>
                </a:cubicBezTo>
                <a:cubicBezTo>
                  <a:pt x="143" y="127"/>
                  <a:pt x="141" y="127"/>
                  <a:pt x="139" y="128"/>
                </a:cubicBezTo>
                <a:cubicBezTo>
                  <a:pt x="123" y="135"/>
                  <a:pt x="123" y="135"/>
                  <a:pt x="123" y="135"/>
                </a:cubicBezTo>
                <a:cubicBezTo>
                  <a:pt x="123" y="125"/>
                  <a:pt x="123" y="125"/>
                  <a:pt x="123" y="125"/>
                </a:cubicBezTo>
                <a:cubicBezTo>
                  <a:pt x="135" y="119"/>
                  <a:pt x="135" y="119"/>
                  <a:pt x="135" y="119"/>
                </a:cubicBezTo>
                <a:cubicBezTo>
                  <a:pt x="137" y="118"/>
                  <a:pt x="138" y="115"/>
                  <a:pt x="137" y="113"/>
                </a:cubicBezTo>
                <a:cubicBezTo>
                  <a:pt x="137" y="113"/>
                  <a:pt x="137" y="113"/>
                  <a:pt x="137" y="113"/>
                </a:cubicBezTo>
                <a:cubicBezTo>
                  <a:pt x="131" y="100"/>
                  <a:pt x="131" y="100"/>
                  <a:pt x="131" y="100"/>
                </a:cubicBezTo>
                <a:cubicBezTo>
                  <a:pt x="130" y="98"/>
                  <a:pt x="128" y="97"/>
                  <a:pt x="126" y="98"/>
                </a:cubicBezTo>
                <a:cubicBezTo>
                  <a:pt x="123" y="99"/>
                  <a:pt x="123" y="99"/>
                  <a:pt x="123" y="99"/>
                </a:cubicBezTo>
                <a:cubicBezTo>
                  <a:pt x="123" y="82"/>
                  <a:pt x="123" y="82"/>
                  <a:pt x="123" y="82"/>
                </a:cubicBezTo>
                <a:cubicBezTo>
                  <a:pt x="144" y="72"/>
                  <a:pt x="144" y="72"/>
                  <a:pt x="144" y="72"/>
                </a:cubicBezTo>
                <a:close/>
                <a:moveTo>
                  <a:pt x="144" y="151"/>
                </a:moveTo>
                <a:cubicBezTo>
                  <a:pt x="144" y="162"/>
                  <a:pt x="144" y="162"/>
                  <a:pt x="144" y="162"/>
                </a:cubicBezTo>
                <a:cubicBezTo>
                  <a:pt x="125" y="171"/>
                  <a:pt x="125" y="171"/>
                  <a:pt x="125" y="171"/>
                </a:cubicBezTo>
                <a:cubicBezTo>
                  <a:pt x="124" y="171"/>
                  <a:pt x="124" y="172"/>
                  <a:pt x="123" y="172"/>
                </a:cubicBezTo>
                <a:cubicBezTo>
                  <a:pt x="123" y="161"/>
                  <a:pt x="123" y="161"/>
                  <a:pt x="123" y="161"/>
                </a:cubicBezTo>
                <a:lnTo>
                  <a:pt x="144" y="151"/>
                </a:lnTo>
                <a:close/>
                <a:moveTo>
                  <a:pt x="123" y="7"/>
                </a:moveTo>
                <a:cubicBezTo>
                  <a:pt x="99" y="18"/>
                  <a:pt x="99" y="18"/>
                  <a:pt x="99" y="18"/>
                </a:cubicBezTo>
                <a:cubicBezTo>
                  <a:pt x="99" y="41"/>
                  <a:pt x="99" y="41"/>
                  <a:pt x="99" y="41"/>
                </a:cubicBezTo>
                <a:cubicBezTo>
                  <a:pt x="123" y="30"/>
                  <a:pt x="123" y="30"/>
                  <a:pt x="123" y="30"/>
                </a:cubicBezTo>
                <a:cubicBezTo>
                  <a:pt x="123" y="7"/>
                  <a:pt x="123" y="7"/>
                  <a:pt x="123" y="7"/>
                </a:cubicBezTo>
                <a:close/>
                <a:moveTo>
                  <a:pt x="99" y="236"/>
                </a:moveTo>
                <a:cubicBezTo>
                  <a:pt x="100" y="236"/>
                  <a:pt x="102" y="235"/>
                  <a:pt x="103" y="235"/>
                </a:cubicBezTo>
                <a:cubicBezTo>
                  <a:pt x="123" y="225"/>
                  <a:pt x="123" y="225"/>
                  <a:pt x="123" y="225"/>
                </a:cubicBezTo>
                <a:cubicBezTo>
                  <a:pt x="123" y="177"/>
                  <a:pt x="123" y="177"/>
                  <a:pt x="123" y="177"/>
                </a:cubicBezTo>
                <a:cubicBezTo>
                  <a:pt x="123" y="176"/>
                  <a:pt x="123" y="176"/>
                  <a:pt x="123" y="176"/>
                </a:cubicBezTo>
                <a:cubicBezTo>
                  <a:pt x="122" y="175"/>
                  <a:pt x="123" y="174"/>
                  <a:pt x="123" y="172"/>
                </a:cubicBezTo>
                <a:cubicBezTo>
                  <a:pt x="123" y="161"/>
                  <a:pt x="123" y="161"/>
                  <a:pt x="123" y="161"/>
                </a:cubicBezTo>
                <a:cubicBezTo>
                  <a:pt x="121" y="162"/>
                  <a:pt x="121" y="162"/>
                  <a:pt x="121" y="162"/>
                </a:cubicBezTo>
                <a:cubicBezTo>
                  <a:pt x="119" y="163"/>
                  <a:pt x="116" y="162"/>
                  <a:pt x="115" y="159"/>
                </a:cubicBezTo>
                <a:cubicBezTo>
                  <a:pt x="109" y="147"/>
                  <a:pt x="109" y="147"/>
                  <a:pt x="109" y="147"/>
                </a:cubicBezTo>
                <a:cubicBezTo>
                  <a:pt x="108" y="145"/>
                  <a:pt x="109" y="142"/>
                  <a:pt x="111" y="141"/>
                </a:cubicBezTo>
                <a:cubicBezTo>
                  <a:pt x="123" y="135"/>
                  <a:pt x="123" y="135"/>
                  <a:pt x="123" y="135"/>
                </a:cubicBezTo>
                <a:cubicBezTo>
                  <a:pt x="123" y="125"/>
                  <a:pt x="123" y="125"/>
                  <a:pt x="123" y="125"/>
                </a:cubicBezTo>
                <a:cubicBezTo>
                  <a:pt x="107" y="132"/>
                  <a:pt x="107" y="132"/>
                  <a:pt x="107" y="132"/>
                </a:cubicBezTo>
                <a:cubicBezTo>
                  <a:pt x="105" y="133"/>
                  <a:pt x="102" y="132"/>
                  <a:pt x="101" y="130"/>
                </a:cubicBezTo>
                <a:cubicBezTo>
                  <a:pt x="99" y="124"/>
                  <a:pt x="99" y="124"/>
                  <a:pt x="99" y="124"/>
                </a:cubicBezTo>
                <a:cubicBezTo>
                  <a:pt x="99" y="150"/>
                  <a:pt x="99" y="150"/>
                  <a:pt x="99" y="150"/>
                </a:cubicBezTo>
                <a:cubicBezTo>
                  <a:pt x="99" y="150"/>
                  <a:pt x="99" y="151"/>
                  <a:pt x="100" y="151"/>
                </a:cubicBezTo>
                <a:cubicBezTo>
                  <a:pt x="106" y="164"/>
                  <a:pt x="106" y="164"/>
                  <a:pt x="106" y="164"/>
                </a:cubicBezTo>
                <a:cubicBezTo>
                  <a:pt x="106" y="164"/>
                  <a:pt x="106" y="164"/>
                  <a:pt x="106" y="164"/>
                </a:cubicBezTo>
                <a:cubicBezTo>
                  <a:pt x="107" y="166"/>
                  <a:pt x="106" y="169"/>
                  <a:pt x="104" y="170"/>
                </a:cubicBezTo>
                <a:cubicBezTo>
                  <a:pt x="99" y="172"/>
                  <a:pt x="99" y="172"/>
                  <a:pt x="99" y="172"/>
                </a:cubicBezTo>
                <a:cubicBezTo>
                  <a:pt x="99" y="183"/>
                  <a:pt x="99" y="183"/>
                  <a:pt x="99" y="183"/>
                </a:cubicBezTo>
                <a:cubicBezTo>
                  <a:pt x="108" y="179"/>
                  <a:pt x="108" y="179"/>
                  <a:pt x="108" y="179"/>
                </a:cubicBezTo>
                <a:cubicBezTo>
                  <a:pt x="110" y="178"/>
                  <a:pt x="113" y="179"/>
                  <a:pt x="114" y="181"/>
                </a:cubicBezTo>
                <a:cubicBezTo>
                  <a:pt x="120" y="194"/>
                  <a:pt x="120" y="194"/>
                  <a:pt x="120" y="194"/>
                </a:cubicBezTo>
                <a:cubicBezTo>
                  <a:pt x="120" y="194"/>
                  <a:pt x="120" y="194"/>
                  <a:pt x="120" y="194"/>
                </a:cubicBezTo>
                <a:cubicBezTo>
                  <a:pt x="121" y="196"/>
                  <a:pt x="120" y="198"/>
                  <a:pt x="118" y="199"/>
                </a:cubicBezTo>
                <a:cubicBezTo>
                  <a:pt x="99" y="208"/>
                  <a:pt x="99" y="208"/>
                  <a:pt x="99" y="208"/>
                </a:cubicBezTo>
                <a:cubicBezTo>
                  <a:pt x="99" y="236"/>
                  <a:pt x="99" y="236"/>
                  <a:pt x="99" y="236"/>
                </a:cubicBezTo>
                <a:close/>
                <a:moveTo>
                  <a:pt x="123" y="82"/>
                </a:moveTo>
                <a:cubicBezTo>
                  <a:pt x="123" y="99"/>
                  <a:pt x="123" y="99"/>
                  <a:pt x="123" y="99"/>
                </a:cubicBezTo>
                <a:cubicBezTo>
                  <a:pt x="99" y="111"/>
                  <a:pt x="99" y="111"/>
                  <a:pt x="99" y="111"/>
                </a:cubicBezTo>
                <a:cubicBezTo>
                  <a:pt x="99" y="94"/>
                  <a:pt x="99" y="94"/>
                  <a:pt x="99" y="94"/>
                </a:cubicBezTo>
                <a:lnTo>
                  <a:pt x="123" y="82"/>
                </a:lnTo>
                <a:close/>
                <a:moveTo>
                  <a:pt x="99" y="18"/>
                </a:moveTo>
                <a:cubicBezTo>
                  <a:pt x="71" y="31"/>
                  <a:pt x="71" y="31"/>
                  <a:pt x="71" y="31"/>
                </a:cubicBezTo>
                <a:cubicBezTo>
                  <a:pt x="71" y="54"/>
                  <a:pt x="71" y="54"/>
                  <a:pt x="71" y="54"/>
                </a:cubicBezTo>
                <a:cubicBezTo>
                  <a:pt x="99" y="41"/>
                  <a:pt x="99" y="41"/>
                  <a:pt x="99" y="41"/>
                </a:cubicBezTo>
                <a:cubicBezTo>
                  <a:pt x="99" y="18"/>
                  <a:pt x="99" y="18"/>
                  <a:pt x="99" y="18"/>
                </a:cubicBezTo>
                <a:close/>
                <a:moveTo>
                  <a:pt x="71" y="227"/>
                </a:moveTo>
                <a:cubicBezTo>
                  <a:pt x="77" y="235"/>
                  <a:pt x="88" y="239"/>
                  <a:pt x="99" y="236"/>
                </a:cubicBezTo>
                <a:cubicBezTo>
                  <a:pt x="99" y="208"/>
                  <a:pt x="99" y="208"/>
                  <a:pt x="99" y="208"/>
                </a:cubicBezTo>
                <a:cubicBezTo>
                  <a:pt x="89" y="212"/>
                  <a:pt x="89" y="212"/>
                  <a:pt x="89" y="212"/>
                </a:cubicBezTo>
                <a:cubicBezTo>
                  <a:pt x="87" y="213"/>
                  <a:pt x="85" y="213"/>
                  <a:pt x="84" y="210"/>
                </a:cubicBezTo>
                <a:cubicBezTo>
                  <a:pt x="78" y="197"/>
                  <a:pt x="78" y="197"/>
                  <a:pt x="78" y="197"/>
                </a:cubicBezTo>
                <a:cubicBezTo>
                  <a:pt x="77" y="195"/>
                  <a:pt x="78" y="193"/>
                  <a:pt x="80" y="192"/>
                </a:cubicBezTo>
                <a:cubicBezTo>
                  <a:pt x="99" y="183"/>
                  <a:pt x="99" y="183"/>
                  <a:pt x="99" y="183"/>
                </a:cubicBezTo>
                <a:cubicBezTo>
                  <a:pt x="99" y="172"/>
                  <a:pt x="99" y="172"/>
                  <a:pt x="99" y="172"/>
                </a:cubicBezTo>
                <a:cubicBezTo>
                  <a:pt x="75" y="183"/>
                  <a:pt x="75" y="183"/>
                  <a:pt x="75" y="183"/>
                </a:cubicBezTo>
                <a:cubicBezTo>
                  <a:pt x="74" y="184"/>
                  <a:pt x="72" y="183"/>
                  <a:pt x="71" y="182"/>
                </a:cubicBezTo>
                <a:cubicBezTo>
                  <a:pt x="71" y="227"/>
                  <a:pt x="71" y="227"/>
                  <a:pt x="71" y="227"/>
                </a:cubicBezTo>
                <a:close/>
                <a:moveTo>
                  <a:pt x="99" y="94"/>
                </a:moveTo>
                <a:cubicBezTo>
                  <a:pt x="99" y="111"/>
                  <a:pt x="99" y="111"/>
                  <a:pt x="99" y="111"/>
                </a:cubicBezTo>
                <a:cubicBezTo>
                  <a:pt x="97" y="111"/>
                  <a:pt x="97" y="111"/>
                  <a:pt x="97" y="111"/>
                </a:cubicBezTo>
                <a:cubicBezTo>
                  <a:pt x="95" y="112"/>
                  <a:pt x="94" y="115"/>
                  <a:pt x="95" y="117"/>
                </a:cubicBezTo>
                <a:cubicBezTo>
                  <a:pt x="99" y="124"/>
                  <a:pt x="99" y="124"/>
                  <a:pt x="99" y="124"/>
                </a:cubicBezTo>
                <a:cubicBezTo>
                  <a:pt x="99" y="150"/>
                  <a:pt x="99" y="150"/>
                  <a:pt x="99" y="150"/>
                </a:cubicBezTo>
                <a:cubicBezTo>
                  <a:pt x="97" y="149"/>
                  <a:pt x="96" y="148"/>
                  <a:pt x="94" y="149"/>
                </a:cubicBezTo>
                <a:cubicBezTo>
                  <a:pt x="71" y="160"/>
                  <a:pt x="71" y="160"/>
                  <a:pt x="71" y="160"/>
                </a:cubicBezTo>
                <a:cubicBezTo>
                  <a:pt x="71" y="149"/>
                  <a:pt x="71" y="149"/>
                  <a:pt x="71" y="149"/>
                </a:cubicBezTo>
                <a:cubicBezTo>
                  <a:pt x="90" y="140"/>
                  <a:pt x="90" y="140"/>
                  <a:pt x="90" y="140"/>
                </a:cubicBezTo>
                <a:cubicBezTo>
                  <a:pt x="92" y="139"/>
                  <a:pt x="93" y="136"/>
                  <a:pt x="92" y="134"/>
                </a:cubicBezTo>
                <a:cubicBezTo>
                  <a:pt x="92" y="134"/>
                  <a:pt x="92" y="134"/>
                  <a:pt x="92" y="134"/>
                </a:cubicBezTo>
                <a:cubicBezTo>
                  <a:pt x="86" y="122"/>
                  <a:pt x="86" y="122"/>
                  <a:pt x="86" y="122"/>
                </a:cubicBezTo>
                <a:cubicBezTo>
                  <a:pt x="85" y="119"/>
                  <a:pt x="82" y="118"/>
                  <a:pt x="80" y="119"/>
                </a:cubicBezTo>
                <a:cubicBezTo>
                  <a:pt x="71" y="124"/>
                  <a:pt x="71" y="124"/>
                  <a:pt x="71" y="124"/>
                </a:cubicBezTo>
                <a:cubicBezTo>
                  <a:pt x="71" y="107"/>
                  <a:pt x="71" y="107"/>
                  <a:pt x="71" y="107"/>
                </a:cubicBezTo>
                <a:lnTo>
                  <a:pt x="99" y="94"/>
                </a:lnTo>
                <a:close/>
                <a:moveTo>
                  <a:pt x="71" y="31"/>
                </a:moveTo>
                <a:cubicBezTo>
                  <a:pt x="20" y="55"/>
                  <a:pt x="20" y="55"/>
                  <a:pt x="20" y="55"/>
                </a:cubicBezTo>
                <a:cubicBezTo>
                  <a:pt x="6" y="62"/>
                  <a:pt x="0" y="78"/>
                  <a:pt x="7" y="91"/>
                </a:cubicBezTo>
                <a:cubicBezTo>
                  <a:pt x="68" y="222"/>
                  <a:pt x="68" y="222"/>
                  <a:pt x="68" y="222"/>
                </a:cubicBezTo>
                <a:cubicBezTo>
                  <a:pt x="69" y="223"/>
                  <a:pt x="70" y="225"/>
                  <a:pt x="71" y="227"/>
                </a:cubicBezTo>
                <a:cubicBezTo>
                  <a:pt x="71" y="182"/>
                  <a:pt x="71" y="182"/>
                  <a:pt x="71" y="182"/>
                </a:cubicBezTo>
                <a:cubicBezTo>
                  <a:pt x="71" y="182"/>
                  <a:pt x="70" y="181"/>
                  <a:pt x="70" y="181"/>
                </a:cubicBezTo>
                <a:cubicBezTo>
                  <a:pt x="64" y="168"/>
                  <a:pt x="64" y="168"/>
                  <a:pt x="64" y="168"/>
                </a:cubicBezTo>
                <a:cubicBezTo>
                  <a:pt x="63" y="166"/>
                  <a:pt x="64" y="163"/>
                  <a:pt x="66" y="162"/>
                </a:cubicBezTo>
                <a:cubicBezTo>
                  <a:pt x="71" y="160"/>
                  <a:pt x="71" y="160"/>
                  <a:pt x="71" y="160"/>
                </a:cubicBezTo>
                <a:cubicBezTo>
                  <a:pt x="71" y="149"/>
                  <a:pt x="71" y="149"/>
                  <a:pt x="71" y="149"/>
                </a:cubicBezTo>
                <a:cubicBezTo>
                  <a:pt x="62" y="153"/>
                  <a:pt x="62" y="153"/>
                  <a:pt x="62" y="153"/>
                </a:cubicBezTo>
                <a:cubicBezTo>
                  <a:pt x="60" y="154"/>
                  <a:pt x="57" y="153"/>
                  <a:pt x="56" y="151"/>
                </a:cubicBezTo>
                <a:cubicBezTo>
                  <a:pt x="50" y="138"/>
                  <a:pt x="50" y="138"/>
                  <a:pt x="50" y="138"/>
                </a:cubicBezTo>
                <a:cubicBezTo>
                  <a:pt x="49" y="136"/>
                  <a:pt x="50" y="134"/>
                  <a:pt x="52" y="133"/>
                </a:cubicBezTo>
                <a:cubicBezTo>
                  <a:pt x="71" y="124"/>
                  <a:pt x="71" y="124"/>
                  <a:pt x="71" y="124"/>
                </a:cubicBezTo>
                <a:cubicBezTo>
                  <a:pt x="71" y="107"/>
                  <a:pt x="71" y="107"/>
                  <a:pt x="71" y="107"/>
                </a:cubicBezTo>
                <a:cubicBezTo>
                  <a:pt x="53" y="115"/>
                  <a:pt x="53" y="115"/>
                  <a:pt x="53" y="115"/>
                </a:cubicBezTo>
                <a:cubicBezTo>
                  <a:pt x="46" y="118"/>
                  <a:pt x="38" y="116"/>
                  <a:pt x="35" y="109"/>
                </a:cubicBezTo>
                <a:cubicBezTo>
                  <a:pt x="26" y="89"/>
                  <a:pt x="26" y="89"/>
                  <a:pt x="26" y="89"/>
                </a:cubicBezTo>
                <a:cubicBezTo>
                  <a:pt x="23" y="83"/>
                  <a:pt x="26" y="75"/>
                  <a:pt x="33" y="72"/>
                </a:cubicBezTo>
                <a:cubicBezTo>
                  <a:pt x="71" y="54"/>
                  <a:pt x="71" y="54"/>
                  <a:pt x="71" y="54"/>
                </a:cubicBezTo>
                <a:lnTo>
                  <a:pt x="71" y="3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9" name="Rectangle 59"/>
          <p:cNvSpPr>
            <a:spLocks noChangeArrowheads="1"/>
          </p:cNvSpPr>
          <p:nvPr/>
        </p:nvSpPr>
        <p:spPr bwMode="auto">
          <a:xfrm>
            <a:off x="6873120" y="2105880"/>
            <a:ext cx="47017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0" name="Rectangle 60"/>
          <p:cNvSpPr>
            <a:spLocks noChangeArrowheads="1"/>
          </p:cNvSpPr>
          <p:nvPr/>
        </p:nvSpPr>
        <p:spPr bwMode="auto">
          <a:xfrm>
            <a:off x="6892165" y="2058267"/>
            <a:ext cx="43208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1" name="Rectangle 61"/>
          <p:cNvSpPr>
            <a:spLocks noChangeArrowheads="1"/>
          </p:cNvSpPr>
          <p:nvPr/>
        </p:nvSpPr>
        <p:spPr bwMode="auto">
          <a:xfrm>
            <a:off x="7062380" y="2009464"/>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2" name="Rectangle 62"/>
          <p:cNvSpPr>
            <a:spLocks noChangeArrowheads="1"/>
          </p:cNvSpPr>
          <p:nvPr/>
        </p:nvSpPr>
        <p:spPr bwMode="auto">
          <a:xfrm>
            <a:off x="7079045" y="1834488"/>
            <a:ext cx="58326"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3" name="Rectangle 63"/>
          <p:cNvSpPr>
            <a:spLocks noChangeArrowheads="1"/>
          </p:cNvSpPr>
          <p:nvPr/>
        </p:nvSpPr>
        <p:spPr bwMode="auto">
          <a:xfrm>
            <a:off x="7062380" y="1824966"/>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4" name="Rectangle 64"/>
          <p:cNvSpPr>
            <a:spLocks noChangeArrowheads="1"/>
          </p:cNvSpPr>
          <p:nvPr/>
        </p:nvSpPr>
        <p:spPr bwMode="auto">
          <a:xfrm>
            <a:off x="7201647" y="2009464"/>
            <a:ext cx="89274"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5" name="Rectangle 65"/>
          <p:cNvSpPr>
            <a:spLocks noChangeArrowheads="1"/>
          </p:cNvSpPr>
          <p:nvPr/>
        </p:nvSpPr>
        <p:spPr bwMode="auto">
          <a:xfrm>
            <a:off x="7217121" y="1834488"/>
            <a:ext cx="57135"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6" name="Rectangle 66"/>
          <p:cNvSpPr>
            <a:spLocks noChangeArrowheads="1"/>
          </p:cNvSpPr>
          <p:nvPr/>
        </p:nvSpPr>
        <p:spPr bwMode="auto">
          <a:xfrm>
            <a:off x="7201647" y="1824966"/>
            <a:ext cx="89274"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7" name="Rectangle 67"/>
          <p:cNvSpPr>
            <a:spLocks noChangeArrowheads="1"/>
          </p:cNvSpPr>
          <p:nvPr/>
        </p:nvSpPr>
        <p:spPr bwMode="auto">
          <a:xfrm>
            <a:off x="6925494" y="2009464"/>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8" name="Rectangle 68"/>
          <p:cNvSpPr>
            <a:spLocks noChangeArrowheads="1"/>
          </p:cNvSpPr>
          <p:nvPr/>
        </p:nvSpPr>
        <p:spPr bwMode="auto">
          <a:xfrm>
            <a:off x="6940969" y="1834488"/>
            <a:ext cx="59516"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9" name="Rectangle 69"/>
          <p:cNvSpPr>
            <a:spLocks noChangeArrowheads="1"/>
          </p:cNvSpPr>
          <p:nvPr/>
        </p:nvSpPr>
        <p:spPr bwMode="auto">
          <a:xfrm>
            <a:off x="6925494" y="1824966"/>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0" name="Rectangle 70"/>
          <p:cNvSpPr>
            <a:spLocks noChangeArrowheads="1"/>
          </p:cNvSpPr>
          <p:nvPr/>
        </p:nvSpPr>
        <p:spPr bwMode="auto">
          <a:xfrm>
            <a:off x="6892165" y="1772592"/>
            <a:ext cx="43208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1" name="Freeform 71"/>
          <p:cNvSpPr/>
          <p:nvPr/>
        </p:nvSpPr>
        <p:spPr bwMode="auto">
          <a:xfrm>
            <a:off x="6892165" y="1634515"/>
            <a:ext cx="432085" cy="138077"/>
          </a:xfrm>
          <a:custGeom>
            <a:avLst/>
            <a:gdLst>
              <a:gd name="T0" fmla="*/ 181 w 363"/>
              <a:gd name="T1" fmla="*/ 0 h 116"/>
              <a:gd name="T2" fmla="*/ 363 w 363"/>
              <a:gd name="T3" fmla="*/ 116 h 116"/>
              <a:gd name="T4" fmla="*/ 0 w 363"/>
              <a:gd name="T5" fmla="*/ 116 h 116"/>
              <a:gd name="T6" fmla="*/ 181 w 363"/>
              <a:gd name="T7" fmla="*/ 0 h 116"/>
            </a:gdLst>
            <a:ahLst/>
            <a:cxnLst>
              <a:cxn ang="0">
                <a:pos x="T0" y="T1"/>
              </a:cxn>
              <a:cxn ang="0">
                <a:pos x="T2" y="T3"/>
              </a:cxn>
              <a:cxn ang="0">
                <a:pos x="T4" y="T5"/>
              </a:cxn>
              <a:cxn ang="0">
                <a:pos x="T6" y="T7"/>
              </a:cxn>
            </a:cxnLst>
            <a:rect l="0" t="0" r="r" b="b"/>
            <a:pathLst>
              <a:path w="363" h="116">
                <a:moveTo>
                  <a:pt x="181" y="0"/>
                </a:moveTo>
                <a:lnTo>
                  <a:pt x="363" y="116"/>
                </a:lnTo>
                <a:lnTo>
                  <a:pt x="0" y="116"/>
                </a:lnTo>
                <a:lnTo>
                  <a:pt x="181"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2" name="Freeform 72"/>
          <p:cNvSpPr>
            <a:spLocks noEditPoints="1"/>
          </p:cNvSpPr>
          <p:nvPr/>
        </p:nvSpPr>
        <p:spPr bwMode="auto">
          <a:xfrm>
            <a:off x="5704231" y="1759498"/>
            <a:ext cx="599919" cy="391614"/>
          </a:xfrm>
          <a:custGeom>
            <a:avLst/>
            <a:gdLst>
              <a:gd name="T0" fmla="*/ 82 w 367"/>
              <a:gd name="T1" fmla="*/ 27 h 240"/>
              <a:gd name="T2" fmla="*/ 367 w 367"/>
              <a:gd name="T3" fmla="*/ 120 h 240"/>
              <a:gd name="T4" fmla="*/ 82 w 367"/>
              <a:gd name="T5" fmla="*/ 213 h 240"/>
              <a:gd name="T6" fmla="*/ 82 w 367"/>
              <a:gd name="T7" fmla="*/ 177 h 240"/>
              <a:gd name="T8" fmla="*/ 127 w 367"/>
              <a:gd name="T9" fmla="*/ 143 h 240"/>
              <a:gd name="T10" fmla="*/ 127 w 367"/>
              <a:gd name="T11" fmla="*/ 87 h 240"/>
              <a:gd name="T12" fmla="*/ 138 w 367"/>
              <a:gd name="T13" fmla="*/ 87 h 240"/>
              <a:gd name="T14" fmla="*/ 138 w 367"/>
              <a:gd name="T15" fmla="*/ 64 h 240"/>
              <a:gd name="T16" fmla="*/ 127 w 367"/>
              <a:gd name="T17" fmla="*/ 64 h 240"/>
              <a:gd name="T18" fmla="*/ 102 w 367"/>
              <a:gd name="T19" fmla="*/ 64 h 240"/>
              <a:gd name="T20" fmla="*/ 91 w 367"/>
              <a:gd name="T21" fmla="*/ 64 h 240"/>
              <a:gd name="T22" fmla="*/ 91 w 367"/>
              <a:gd name="T23" fmla="*/ 87 h 240"/>
              <a:gd name="T24" fmla="*/ 102 w 367"/>
              <a:gd name="T25" fmla="*/ 87 h 240"/>
              <a:gd name="T26" fmla="*/ 102 w 367"/>
              <a:gd name="T27" fmla="*/ 143 h 240"/>
              <a:gd name="T28" fmla="*/ 82 w 367"/>
              <a:gd name="T29" fmla="*/ 156 h 240"/>
              <a:gd name="T30" fmla="*/ 82 w 367"/>
              <a:gd name="T31" fmla="*/ 27 h 240"/>
              <a:gd name="T32" fmla="*/ 0 w 367"/>
              <a:gd name="T33" fmla="*/ 0 h 240"/>
              <a:gd name="T34" fmla="*/ 82 w 367"/>
              <a:gd name="T35" fmla="*/ 27 h 240"/>
              <a:gd name="T36" fmla="*/ 82 w 367"/>
              <a:gd name="T37" fmla="*/ 156 h 240"/>
              <a:gd name="T38" fmla="*/ 82 w 367"/>
              <a:gd name="T39" fmla="*/ 156 h 240"/>
              <a:gd name="T40" fmla="*/ 62 w 367"/>
              <a:gd name="T41" fmla="*/ 143 h 240"/>
              <a:gd name="T42" fmla="*/ 62 w 367"/>
              <a:gd name="T43" fmla="*/ 87 h 240"/>
              <a:gd name="T44" fmla="*/ 73 w 367"/>
              <a:gd name="T45" fmla="*/ 87 h 240"/>
              <a:gd name="T46" fmla="*/ 73 w 367"/>
              <a:gd name="T47" fmla="*/ 64 h 240"/>
              <a:gd name="T48" fmla="*/ 62 w 367"/>
              <a:gd name="T49" fmla="*/ 64 h 240"/>
              <a:gd name="T50" fmla="*/ 37 w 367"/>
              <a:gd name="T51" fmla="*/ 64 h 240"/>
              <a:gd name="T52" fmla="*/ 26 w 367"/>
              <a:gd name="T53" fmla="*/ 64 h 240"/>
              <a:gd name="T54" fmla="*/ 26 w 367"/>
              <a:gd name="T55" fmla="*/ 87 h 240"/>
              <a:gd name="T56" fmla="*/ 37 w 367"/>
              <a:gd name="T57" fmla="*/ 87 h 240"/>
              <a:gd name="T58" fmla="*/ 37 w 367"/>
              <a:gd name="T59" fmla="*/ 143 h 240"/>
              <a:gd name="T60" fmla="*/ 82 w 367"/>
              <a:gd name="T61" fmla="*/ 177 h 240"/>
              <a:gd name="T62" fmla="*/ 82 w 367"/>
              <a:gd name="T63" fmla="*/ 177 h 240"/>
              <a:gd name="T64" fmla="*/ 82 w 367"/>
              <a:gd name="T65" fmla="*/ 213 h 240"/>
              <a:gd name="T66" fmla="*/ 0 w 367"/>
              <a:gd name="T67" fmla="*/ 240 h 240"/>
              <a:gd name="T68" fmla="*/ 0 w 367"/>
              <a:gd name="T69"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7" h="240">
                <a:moveTo>
                  <a:pt x="82" y="27"/>
                </a:moveTo>
                <a:cubicBezTo>
                  <a:pt x="367" y="120"/>
                  <a:pt x="367" y="120"/>
                  <a:pt x="367" y="120"/>
                </a:cubicBezTo>
                <a:cubicBezTo>
                  <a:pt x="82" y="213"/>
                  <a:pt x="82" y="213"/>
                  <a:pt x="82" y="213"/>
                </a:cubicBezTo>
                <a:cubicBezTo>
                  <a:pt x="82" y="177"/>
                  <a:pt x="82" y="177"/>
                  <a:pt x="82" y="177"/>
                </a:cubicBezTo>
                <a:cubicBezTo>
                  <a:pt x="107" y="177"/>
                  <a:pt x="127" y="162"/>
                  <a:pt x="127" y="143"/>
                </a:cubicBezTo>
                <a:cubicBezTo>
                  <a:pt x="127" y="87"/>
                  <a:pt x="127" y="87"/>
                  <a:pt x="127" y="87"/>
                </a:cubicBezTo>
                <a:cubicBezTo>
                  <a:pt x="138" y="87"/>
                  <a:pt x="138" y="87"/>
                  <a:pt x="138" y="87"/>
                </a:cubicBezTo>
                <a:cubicBezTo>
                  <a:pt x="138" y="64"/>
                  <a:pt x="138" y="64"/>
                  <a:pt x="138" y="64"/>
                </a:cubicBezTo>
                <a:cubicBezTo>
                  <a:pt x="127" y="64"/>
                  <a:pt x="127" y="64"/>
                  <a:pt x="127" y="64"/>
                </a:cubicBezTo>
                <a:cubicBezTo>
                  <a:pt x="102" y="64"/>
                  <a:pt x="102" y="64"/>
                  <a:pt x="102" y="64"/>
                </a:cubicBezTo>
                <a:cubicBezTo>
                  <a:pt x="91" y="64"/>
                  <a:pt x="91" y="64"/>
                  <a:pt x="91" y="64"/>
                </a:cubicBezTo>
                <a:cubicBezTo>
                  <a:pt x="91" y="87"/>
                  <a:pt x="91" y="87"/>
                  <a:pt x="91" y="87"/>
                </a:cubicBezTo>
                <a:cubicBezTo>
                  <a:pt x="102" y="87"/>
                  <a:pt x="102" y="87"/>
                  <a:pt x="102" y="87"/>
                </a:cubicBezTo>
                <a:cubicBezTo>
                  <a:pt x="102" y="143"/>
                  <a:pt x="102" y="143"/>
                  <a:pt x="102" y="143"/>
                </a:cubicBezTo>
                <a:cubicBezTo>
                  <a:pt x="102" y="150"/>
                  <a:pt x="93" y="156"/>
                  <a:pt x="82" y="156"/>
                </a:cubicBezTo>
                <a:lnTo>
                  <a:pt x="82" y="27"/>
                </a:lnTo>
                <a:close/>
                <a:moveTo>
                  <a:pt x="0" y="0"/>
                </a:moveTo>
                <a:cubicBezTo>
                  <a:pt x="82" y="27"/>
                  <a:pt x="82" y="27"/>
                  <a:pt x="82" y="27"/>
                </a:cubicBezTo>
                <a:cubicBezTo>
                  <a:pt x="82" y="156"/>
                  <a:pt x="82" y="156"/>
                  <a:pt x="82" y="156"/>
                </a:cubicBezTo>
                <a:cubicBezTo>
                  <a:pt x="82" y="156"/>
                  <a:pt x="82" y="156"/>
                  <a:pt x="82" y="156"/>
                </a:cubicBezTo>
                <a:cubicBezTo>
                  <a:pt x="71" y="156"/>
                  <a:pt x="62" y="150"/>
                  <a:pt x="62" y="143"/>
                </a:cubicBezTo>
                <a:cubicBezTo>
                  <a:pt x="62" y="87"/>
                  <a:pt x="62" y="87"/>
                  <a:pt x="62" y="87"/>
                </a:cubicBezTo>
                <a:cubicBezTo>
                  <a:pt x="73" y="87"/>
                  <a:pt x="73" y="87"/>
                  <a:pt x="73" y="87"/>
                </a:cubicBezTo>
                <a:cubicBezTo>
                  <a:pt x="73" y="64"/>
                  <a:pt x="73" y="64"/>
                  <a:pt x="73" y="64"/>
                </a:cubicBezTo>
                <a:cubicBezTo>
                  <a:pt x="62" y="64"/>
                  <a:pt x="62" y="64"/>
                  <a:pt x="62" y="64"/>
                </a:cubicBezTo>
                <a:cubicBezTo>
                  <a:pt x="37" y="64"/>
                  <a:pt x="37" y="64"/>
                  <a:pt x="37" y="64"/>
                </a:cubicBezTo>
                <a:cubicBezTo>
                  <a:pt x="26" y="64"/>
                  <a:pt x="26" y="64"/>
                  <a:pt x="26" y="64"/>
                </a:cubicBezTo>
                <a:cubicBezTo>
                  <a:pt x="26" y="87"/>
                  <a:pt x="26" y="87"/>
                  <a:pt x="26" y="87"/>
                </a:cubicBezTo>
                <a:cubicBezTo>
                  <a:pt x="37" y="87"/>
                  <a:pt x="37" y="87"/>
                  <a:pt x="37" y="87"/>
                </a:cubicBezTo>
                <a:cubicBezTo>
                  <a:pt x="37" y="143"/>
                  <a:pt x="37" y="143"/>
                  <a:pt x="37" y="143"/>
                </a:cubicBezTo>
                <a:cubicBezTo>
                  <a:pt x="37" y="162"/>
                  <a:pt x="57" y="177"/>
                  <a:pt x="82" y="177"/>
                </a:cubicBezTo>
                <a:cubicBezTo>
                  <a:pt x="82" y="177"/>
                  <a:pt x="82" y="177"/>
                  <a:pt x="82" y="177"/>
                </a:cubicBezTo>
                <a:cubicBezTo>
                  <a:pt x="82" y="213"/>
                  <a:pt x="82" y="213"/>
                  <a:pt x="82" y="213"/>
                </a:cubicBezTo>
                <a:cubicBezTo>
                  <a:pt x="0" y="240"/>
                  <a:pt x="0" y="240"/>
                  <a:pt x="0" y="240"/>
                </a:cubicBezTo>
                <a:lnTo>
                  <a:pt x="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3" name="Freeform 73"/>
          <p:cNvSpPr>
            <a:spLocks noEditPoints="1"/>
          </p:cNvSpPr>
          <p:nvPr/>
        </p:nvSpPr>
        <p:spPr bwMode="auto">
          <a:xfrm>
            <a:off x="7027861" y="2189202"/>
            <a:ext cx="140457" cy="245205"/>
          </a:xfrm>
          <a:custGeom>
            <a:avLst/>
            <a:gdLst>
              <a:gd name="T0" fmla="*/ 37 w 86"/>
              <a:gd name="T1" fmla="*/ 128 h 150"/>
              <a:gd name="T2" fmla="*/ 34 w 86"/>
              <a:gd name="T3" fmla="*/ 127 h 150"/>
              <a:gd name="T4" fmla="*/ 34 w 86"/>
              <a:gd name="T5" fmla="*/ 150 h 150"/>
              <a:gd name="T6" fmla="*/ 45 w 86"/>
              <a:gd name="T7" fmla="*/ 142 h 150"/>
              <a:gd name="T8" fmla="*/ 37 w 86"/>
              <a:gd name="T9" fmla="*/ 128 h 150"/>
              <a:gd name="T10" fmla="*/ 34 w 86"/>
              <a:gd name="T11" fmla="*/ 118 h 150"/>
              <a:gd name="T12" fmla="*/ 34 w 86"/>
              <a:gd name="T13" fmla="*/ 51 h 150"/>
              <a:gd name="T14" fmla="*/ 51 w 86"/>
              <a:gd name="T15" fmla="*/ 46 h 150"/>
              <a:gd name="T16" fmla="*/ 61 w 86"/>
              <a:gd name="T17" fmla="*/ 8 h 150"/>
              <a:gd name="T18" fmla="*/ 72 w 86"/>
              <a:gd name="T19" fmla="*/ 1 h 150"/>
              <a:gd name="T20" fmla="*/ 78 w 86"/>
              <a:gd name="T21" fmla="*/ 12 h 150"/>
              <a:gd name="T22" fmla="*/ 69 w 86"/>
              <a:gd name="T23" fmla="*/ 51 h 150"/>
              <a:gd name="T24" fmla="*/ 82 w 86"/>
              <a:gd name="T25" fmla="*/ 84 h 150"/>
              <a:gd name="T26" fmla="*/ 77 w 86"/>
              <a:gd name="T27" fmla="*/ 103 h 150"/>
              <a:gd name="T28" fmla="*/ 77 w 86"/>
              <a:gd name="T29" fmla="*/ 103 h 150"/>
              <a:gd name="T30" fmla="*/ 86 w 86"/>
              <a:gd name="T31" fmla="*/ 117 h 150"/>
              <a:gd name="T32" fmla="*/ 83 w 86"/>
              <a:gd name="T33" fmla="*/ 130 h 150"/>
              <a:gd name="T34" fmla="*/ 34 w 86"/>
              <a:gd name="T35" fmla="*/ 118 h 150"/>
              <a:gd name="T36" fmla="*/ 34 w 86"/>
              <a:gd name="T37" fmla="*/ 127 h 150"/>
              <a:gd name="T38" fmla="*/ 23 w 86"/>
              <a:gd name="T39" fmla="*/ 136 h 150"/>
              <a:gd name="T40" fmla="*/ 31 w 86"/>
              <a:gd name="T41" fmla="*/ 150 h 150"/>
              <a:gd name="T42" fmla="*/ 34 w 86"/>
              <a:gd name="T43" fmla="*/ 150 h 150"/>
              <a:gd name="T44" fmla="*/ 34 w 86"/>
              <a:gd name="T45" fmla="*/ 127 h 150"/>
              <a:gd name="T46" fmla="*/ 34 w 86"/>
              <a:gd name="T47" fmla="*/ 51 h 150"/>
              <a:gd name="T48" fmla="*/ 34 w 86"/>
              <a:gd name="T49" fmla="*/ 118 h 150"/>
              <a:gd name="T50" fmla="*/ 0 w 86"/>
              <a:gd name="T51" fmla="*/ 109 h 150"/>
              <a:gd name="T52" fmla="*/ 3 w 86"/>
              <a:gd name="T53" fmla="*/ 96 h 150"/>
              <a:gd name="T54" fmla="*/ 18 w 86"/>
              <a:gd name="T55" fmla="*/ 88 h 150"/>
              <a:gd name="T56" fmla="*/ 23 w 86"/>
              <a:gd name="T57" fmla="*/ 69 h 150"/>
              <a:gd name="T58" fmla="*/ 34 w 86"/>
              <a:gd name="T59" fmla="*/ 51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6" h="150">
                <a:moveTo>
                  <a:pt x="37" y="128"/>
                </a:moveTo>
                <a:cubicBezTo>
                  <a:pt x="36" y="127"/>
                  <a:pt x="35" y="127"/>
                  <a:pt x="34" y="127"/>
                </a:cubicBezTo>
                <a:cubicBezTo>
                  <a:pt x="34" y="150"/>
                  <a:pt x="34" y="150"/>
                  <a:pt x="34" y="150"/>
                </a:cubicBezTo>
                <a:cubicBezTo>
                  <a:pt x="39" y="150"/>
                  <a:pt x="44" y="147"/>
                  <a:pt x="45" y="142"/>
                </a:cubicBezTo>
                <a:cubicBezTo>
                  <a:pt x="47" y="136"/>
                  <a:pt x="43" y="129"/>
                  <a:pt x="37" y="128"/>
                </a:cubicBezTo>
                <a:close/>
                <a:moveTo>
                  <a:pt x="34" y="118"/>
                </a:moveTo>
                <a:cubicBezTo>
                  <a:pt x="34" y="51"/>
                  <a:pt x="34" y="51"/>
                  <a:pt x="34" y="51"/>
                </a:cubicBezTo>
                <a:cubicBezTo>
                  <a:pt x="39" y="48"/>
                  <a:pt x="45" y="46"/>
                  <a:pt x="51" y="46"/>
                </a:cubicBezTo>
                <a:cubicBezTo>
                  <a:pt x="61" y="8"/>
                  <a:pt x="61" y="8"/>
                  <a:pt x="61" y="8"/>
                </a:cubicBezTo>
                <a:cubicBezTo>
                  <a:pt x="62" y="3"/>
                  <a:pt x="67" y="0"/>
                  <a:pt x="72" y="1"/>
                </a:cubicBezTo>
                <a:cubicBezTo>
                  <a:pt x="77" y="2"/>
                  <a:pt x="80" y="7"/>
                  <a:pt x="78" y="12"/>
                </a:cubicBezTo>
                <a:cubicBezTo>
                  <a:pt x="69" y="51"/>
                  <a:pt x="69" y="51"/>
                  <a:pt x="69" y="51"/>
                </a:cubicBezTo>
                <a:cubicBezTo>
                  <a:pt x="79" y="57"/>
                  <a:pt x="86" y="68"/>
                  <a:pt x="82" y="84"/>
                </a:cubicBezTo>
                <a:cubicBezTo>
                  <a:pt x="82" y="84"/>
                  <a:pt x="79" y="97"/>
                  <a:pt x="77" y="103"/>
                </a:cubicBezTo>
                <a:cubicBezTo>
                  <a:pt x="77" y="103"/>
                  <a:pt x="77" y="103"/>
                  <a:pt x="77" y="103"/>
                </a:cubicBezTo>
                <a:cubicBezTo>
                  <a:pt x="75" y="112"/>
                  <a:pt x="86" y="117"/>
                  <a:pt x="86" y="117"/>
                </a:cubicBezTo>
                <a:cubicBezTo>
                  <a:pt x="83" y="130"/>
                  <a:pt x="83" y="130"/>
                  <a:pt x="83" y="130"/>
                </a:cubicBezTo>
                <a:lnTo>
                  <a:pt x="34" y="118"/>
                </a:lnTo>
                <a:close/>
                <a:moveTo>
                  <a:pt x="34" y="127"/>
                </a:moveTo>
                <a:cubicBezTo>
                  <a:pt x="29" y="127"/>
                  <a:pt x="24" y="131"/>
                  <a:pt x="23" y="136"/>
                </a:cubicBezTo>
                <a:cubicBezTo>
                  <a:pt x="21" y="142"/>
                  <a:pt x="25" y="148"/>
                  <a:pt x="31" y="150"/>
                </a:cubicBezTo>
                <a:cubicBezTo>
                  <a:pt x="32" y="150"/>
                  <a:pt x="33" y="150"/>
                  <a:pt x="34" y="150"/>
                </a:cubicBezTo>
                <a:cubicBezTo>
                  <a:pt x="34" y="127"/>
                  <a:pt x="34" y="127"/>
                  <a:pt x="34" y="127"/>
                </a:cubicBezTo>
                <a:close/>
                <a:moveTo>
                  <a:pt x="34" y="51"/>
                </a:moveTo>
                <a:cubicBezTo>
                  <a:pt x="34" y="118"/>
                  <a:pt x="34" y="118"/>
                  <a:pt x="34" y="118"/>
                </a:cubicBezTo>
                <a:cubicBezTo>
                  <a:pt x="0" y="109"/>
                  <a:pt x="0" y="109"/>
                  <a:pt x="0" y="109"/>
                </a:cubicBezTo>
                <a:cubicBezTo>
                  <a:pt x="3" y="96"/>
                  <a:pt x="3" y="96"/>
                  <a:pt x="3" y="96"/>
                </a:cubicBezTo>
                <a:cubicBezTo>
                  <a:pt x="3" y="96"/>
                  <a:pt x="16" y="97"/>
                  <a:pt x="18" y="88"/>
                </a:cubicBezTo>
                <a:cubicBezTo>
                  <a:pt x="20" y="80"/>
                  <a:pt x="23" y="69"/>
                  <a:pt x="23" y="69"/>
                </a:cubicBezTo>
                <a:cubicBezTo>
                  <a:pt x="25" y="61"/>
                  <a:pt x="29" y="55"/>
                  <a:pt x="34" y="5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4" name="Freeform 74"/>
          <p:cNvSpPr>
            <a:spLocks noEditPoints="1"/>
          </p:cNvSpPr>
          <p:nvPr/>
        </p:nvSpPr>
        <p:spPr bwMode="auto">
          <a:xfrm>
            <a:off x="5801836" y="1348840"/>
            <a:ext cx="282105" cy="345191"/>
          </a:xfrm>
          <a:custGeom>
            <a:avLst/>
            <a:gdLst>
              <a:gd name="T0" fmla="*/ 172 w 172"/>
              <a:gd name="T1" fmla="*/ 9 h 211"/>
              <a:gd name="T2" fmla="*/ 121 w 172"/>
              <a:gd name="T3" fmla="*/ 37 h 211"/>
              <a:gd name="T4" fmla="*/ 143 w 172"/>
              <a:gd name="T5" fmla="*/ 211 h 211"/>
              <a:gd name="T6" fmla="*/ 124 w 172"/>
              <a:gd name="T7" fmla="*/ 165 h 211"/>
              <a:gd name="T8" fmla="*/ 131 w 172"/>
              <a:gd name="T9" fmla="*/ 108 h 211"/>
              <a:gd name="T10" fmla="*/ 121 w 172"/>
              <a:gd name="T11" fmla="*/ 86 h 211"/>
              <a:gd name="T12" fmla="*/ 129 w 172"/>
              <a:gd name="T13" fmla="*/ 146 h 211"/>
              <a:gd name="T14" fmla="*/ 127 w 172"/>
              <a:gd name="T15" fmla="*/ 116 h 211"/>
              <a:gd name="T16" fmla="*/ 121 w 172"/>
              <a:gd name="T17" fmla="*/ 156 h 211"/>
              <a:gd name="T18" fmla="*/ 121 w 172"/>
              <a:gd name="T19" fmla="*/ 9 h 211"/>
              <a:gd name="T20" fmla="*/ 98 w 172"/>
              <a:gd name="T21" fmla="*/ 37 h 211"/>
              <a:gd name="T22" fmla="*/ 110 w 172"/>
              <a:gd name="T23" fmla="*/ 88 h 211"/>
              <a:gd name="T24" fmla="*/ 100 w 172"/>
              <a:gd name="T25" fmla="*/ 81 h 211"/>
              <a:gd name="T26" fmla="*/ 121 w 172"/>
              <a:gd name="T27" fmla="*/ 211 h 211"/>
              <a:gd name="T28" fmla="*/ 101 w 172"/>
              <a:gd name="T29" fmla="*/ 163 h 211"/>
              <a:gd name="T30" fmla="*/ 121 w 172"/>
              <a:gd name="T31" fmla="*/ 211 h 211"/>
              <a:gd name="T32" fmla="*/ 113 w 172"/>
              <a:gd name="T33" fmla="*/ 148 h 211"/>
              <a:gd name="T34" fmla="*/ 121 w 172"/>
              <a:gd name="T35" fmla="*/ 156 h 211"/>
              <a:gd name="T36" fmla="*/ 98 w 172"/>
              <a:gd name="T37" fmla="*/ 0 h 211"/>
              <a:gd name="T38" fmla="*/ 71 w 172"/>
              <a:gd name="T39" fmla="*/ 0 h 211"/>
              <a:gd name="T40" fmla="*/ 98 w 172"/>
              <a:gd name="T41" fmla="*/ 80 h 211"/>
              <a:gd name="T42" fmla="*/ 71 w 172"/>
              <a:gd name="T43" fmla="*/ 37 h 211"/>
              <a:gd name="T44" fmla="*/ 71 w 172"/>
              <a:gd name="T45" fmla="*/ 166 h 211"/>
              <a:gd name="T46" fmla="*/ 98 w 172"/>
              <a:gd name="T47" fmla="*/ 141 h 211"/>
              <a:gd name="T48" fmla="*/ 98 w 172"/>
              <a:gd name="T49" fmla="*/ 160 h 211"/>
              <a:gd name="T50" fmla="*/ 74 w 172"/>
              <a:gd name="T51" fmla="*/ 124 h 211"/>
              <a:gd name="T52" fmla="*/ 71 w 172"/>
              <a:gd name="T53" fmla="*/ 118 h 211"/>
              <a:gd name="T54" fmla="*/ 71 w 172"/>
              <a:gd name="T55" fmla="*/ 98 h 211"/>
              <a:gd name="T56" fmla="*/ 71 w 172"/>
              <a:gd name="T57" fmla="*/ 0 h 211"/>
              <a:gd name="T58" fmla="*/ 60 w 172"/>
              <a:gd name="T59" fmla="*/ 0 h 211"/>
              <a:gd name="T60" fmla="*/ 71 w 172"/>
              <a:gd name="T61" fmla="*/ 88 h 211"/>
              <a:gd name="T62" fmla="*/ 60 w 172"/>
              <a:gd name="T63" fmla="*/ 37 h 211"/>
              <a:gd name="T64" fmla="*/ 60 w 172"/>
              <a:gd name="T65" fmla="*/ 120 h 211"/>
              <a:gd name="T66" fmla="*/ 65 w 172"/>
              <a:gd name="T67" fmla="*/ 166 h 211"/>
              <a:gd name="T68" fmla="*/ 71 w 172"/>
              <a:gd name="T69" fmla="*/ 98 h 211"/>
              <a:gd name="T70" fmla="*/ 71 w 172"/>
              <a:gd name="T71" fmla="*/ 98 h 211"/>
              <a:gd name="T72" fmla="*/ 60 w 172"/>
              <a:gd name="T73" fmla="*/ 9 h 211"/>
              <a:gd name="T74" fmla="*/ 12 w 172"/>
              <a:gd name="T75" fmla="*/ 23 h 211"/>
              <a:gd name="T76" fmla="*/ 60 w 172"/>
              <a:gd name="T77" fmla="*/ 100 h 211"/>
              <a:gd name="T78" fmla="*/ 28 w 172"/>
              <a:gd name="T79" fmla="*/ 118 h 211"/>
              <a:gd name="T80" fmla="*/ 29 w 172"/>
              <a:gd name="T81" fmla="*/ 134 h 211"/>
              <a:gd name="T82" fmla="*/ 34 w 172"/>
              <a:gd name="T83" fmla="*/ 127 h 211"/>
              <a:gd name="T84" fmla="*/ 47 w 172"/>
              <a:gd name="T85" fmla="*/ 120 h 211"/>
              <a:gd name="T86" fmla="*/ 36 w 172"/>
              <a:gd name="T87" fmla="*/ 178 h 211"/>
              <a:gd name="T88" fmla="*/ 45 w 172"/>
              <a:gd name="T89" fmla="*/ 163 h 211"/>
              <a:gd name="T90" fmla="*/ 60 w 172"/>
              <a:gd name="T91" fmla="*/ 211 h 211"/>
              <a:gd name="T92" fmla="*/ 0 w 172"/>
              <a:gd name="T93" fmla="*/ 2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2" h="211">
                <a:moveTo>
                  <a:pt x="121" y="0"/>
                </a:moveTo>
                <a:cubicBezTo>
                  <a:pt x="172" y="0"/>
                  <a:pt x="172" y="0"/>
                  <a:pt x="172" y="0"/>
                </a:cubicBezTo>
                <a:cubicBezTo>
                  <a:pt x="172" y="9"/>
                  <a:pt x="172" y="9"/>
                  <a:pt x="172" y="9"/>
                </a:cubicBezTo>
                <a:cubicBezTo>
                  <a:pt x="121" y="9"/>
                  <a:pt x="121" y="9"/>
                  <a:pt x="121" y="9"/>
                </a:cubicBezTo>
                <a:cubicBezTo>
                  <a:pt x="121" y="0"/>
                  <a:pt x="121" y="0"/>
                  <a:pt x="121" y="0"/>
                </a:cubicBezTo>
                <a:close/>
                <a:moveTo>
                  <a:pt x="121" y="37"/>
                </a:moveTo>
                <a:cubicBezTo>
                  <a:pt x="172" y="37"/>
                  <a:pt x="172" y="37"/>
                  <a:pt x="172" y="37"/>
                </a:cubicBezTo>
                <a:cubicBezTo>
                  <a:pt x="172" y="183"/>
                  <a:pt x="172" y="183"/>
                  <a:pt x="172" y="183"/>
                </a:cubicBezTo>
                <a:cubicBezTo>
                  <a:pt x="172" y="198"/>
                  <a:pt x="159" y="211"/>
                  <a:pt x="143" y="211"/>
                </a:cubicBezTo>
                <a:cubicBezTo>
                  <a:pt x="121" y="211"/>
                  <a:pt x="121" y="211"/>
                  <a:pt x="121" y="211"/>
                </a:cubicBezTo>
                <a:cubicBezTo>
                  <a:pt x="121" y="166"/>
                  <a:pt x="121" y="166"/>
                  <a:pt x="121" y="166"/>
                </a:cubicBezTo>
                <a:cubicBezTo>
                  <a:pt x="122" y="166"/>
                  <a:pt x="123" y="166"/>
                  <a:pt x="124" y="165"/>
                </a:cubicBezTo>
                <a:cubicBezTo>
                  <a:pt x="130" y="163"/>
                  <a:pt x="134" y="159"/>
                  <a:pt x="138" y="153"/>
                </a:cubicBezTo>
                <a:cubicBezTo>
                  <a:pt x="142" y="145"/>
                  <a:pt x="145" y="137"/>
                  <a:pt x="145" y="128"/>
                </a:cubicBezTo>
                <a:cubicBezTo>
                  <a:pt x="145" y="115"/>
                  <a:pt x="140" y="108"/>
                  <a:pt x="131" y="108"/>
                </a:cubicBezTo>
                <a:cubicBezTo>
                  <a:pt x="128" y="108"/>
                  <a:pt x="125" y="109"/>
                  <a:pt x="121" y="111"/>
                </a:cubicBezTo>
                <a:cubicBezTo>
                  <a:pt x="127" y="85"/>
                  <a:pt x="127" y="85"/>
                  <a:pt x="127" y="85"/>
                </a:cubicBezTo>
                <a:cubicBezTo>
                  <a:pt x="121" y="86"/>
                  <a:pt x="121" y="86"/>
                  <a:pt x="121" y="86"/>
                </a:cubicBezTo>
                <a:cubicBezTo>
                  <a:pt x="121" y="37"/>
                  <a:pt x="121" y="37"/>
                  <a:pt x="121" y="37"/>
                </a:cubicBezTo>
                <a:close/>
                <a:moveTo>
                  <a:pt x="121" y="156"/>
                </a:moveTo>
                <a:cubicBezTo>
                  <a:pt x="123" y="155"/>
                  <a:pt x="126" y="152"/>
                  <a:pt x="129" y="146"/>
                </a:cubicBezTo>
                <a:cubicBezTo>
                  <a:pt x="131" y="140"/>
                  <a:pt x="133" y="134"/>
                  <a:pt x="133" y="129"/>
                </a:cubicBezTo>
                <a:cubicBezTo>
                  <a:pt x="133" y="123"/>
                  <a:pt x="132" y="119"/>
                  <a:pt x="129" y="117"/>
                </a:cubicBezTo>
                <a:cubicBezTo>
                  <a:pt x="129" y="117"/>
                  <a:pt x="128" y="116"/>
                  <a:pt x="127" y="116"/>
                </a:cubicBezTo>
                <a:cubicBezTo>
                  <a:pt x="126" y="116"/>
                  <a:pt x="124" y="117"/>
                  <a:pt x="123" y="117"/>
                </a:cubicBezTo>
                <a:cubicBezTo>
                  <a:pt x="122" y="117"/>
                  <a:pt x="121" y="117"/>
                  <a:pt x="121" y="118"/>
                </a:cubicBezTo>
                <a:lnTo>
                  <a:pt x="121" y="156"/>
                </a:lnTo>
                <a:close/>
                <a:moveTo>
                  <a:pt x="98" y="0"/>
                </a:moveTo>
                <a:cubicBezTo>
                  <a:pt x="121" y="0"/>
                  <a:pt x="121" y="0"/>
                  <a:pt x="121" y="0"/>
                </a:cubicBezTo>
                <a:cubicBezTo>
                  <a:pt x="121" y="9"/>
                  <a:pt x="121" y="9"/>
                  <a:pt x="121" y="9"/>
                </a:cubicBezTo>
                <a:cubicBezTo>
                  <a:pt x="98" y="9"/>
                  <a:pt x="98" y="9"/>
                  <a:pt x="98" y="9"/>
                </a:cubicBezTo>
                <a:cubicBezTo>
                  <a:pt x="98" y="0"/>
                  <a:pt x="98" y="0"/>
                  <a:pt x="98" y="0"/>
                </a:cubicBezTo>
                <a:close/>
                <a:moveTo>
                  <a:pt x="98" y="37"/>
                </a:moveTo>
                <a:cubicBezTo>
                  <a:pt x="121" y="37"/>
                  <a:pt x="121" y="37"/>
                  <a:pt x="121" y="37"/>
                </a:cubicBezTo>
                <a:cubicBezTo>
                  <a:pt x="121" y="86"/>
                  <a:pt x="121" y="86"/>
                  <a:pt x="121" y="86"/>
                </a:cubicBezTo>
                <a:cubicBezTo>
                  <a:pt x="110" y="88"/>
                  <a:pt x="110" y="88"/>
                  <a:pt x="110" y="88"/>
                </a:cubicBezTo>
                <a:cubicBezTo>
                  <a:pt x="98" y="141"/>
                  <a:pt x="98" y="141"/>
                  <a:pt x="98" y="141"/>
                </a:cubicBezTo>
                <a:cubicBezTo>
                  <a:pt x="98" y="90"/>
                  <a:pt x="98" y="90"/>
                  <a:pt x="98" y="90"/>
                </a:cubicBezTo>
                <a:cubicBezTo>
                  <a:pt x="100" y="81"/>
                  <a:pt x="100" y="81"/>
                  <a:pt x="100" y="81"/>
                </a:cubicBezTo>
                <a:cubicBezTo>
                  <a:pt x="100" y="81"/>
                  <a:pt x="99" y="81"/>
                  <a:pt x="98" y="80"/>
                </a:cubicBezTo>
                <a:cubicBezTo>
                  <a:pt x="98" y="37"/>
                  <a:pt x="98" y="37"/>
                  <a:pt x="98" y="37"/>
                </a:cubicBezTo>
                <a:close/>
                <a:moveTo>
                  <a:pt x="121" y="211"/>
                </a:moveTo>
                <a:cubicBezTo>
                  <a:pt x="98" y="211"/>
                  <a:pt x="98" y="211"/>
                  <a:pt x="98" y="211"/>
                </a:cubicBezTo>
                <a:cubicBezTo>
                  <a:pt x="98" y="160"/>
                  <a:pt x="98" y="160"/>
                  <a:pt x="98" y="160"/>
                </a:cubicBezTo>
                <a:cubicBezTo>
                  <a:pt x="99" y="161"/>
                  <a:pt x="100" y="162"/>
                  <a:pt x="101" y="163"/>
                </a:cubicBezTo>
                <a:cubicBezTo>
                  <a:pt x="103" y="166"/>
                  <a:pt x="107" y="167"/>
                  <a:pt x="112" y="167"/>
                </a:cubicBezTo>
                <a:cubicBezTo>
                  <a:pt x="115" y="167"/>
                  <a:pt x="118" y="167"/>
                  <a:pt x="121" y="166"/>
                </a:cubicBezTo>
                <a:cubicBezTo>
                  <a:pt x="121" y="211"/>
                  <a:pt x="121" y="211"/>
                  <a:pt x="121" y="211"/>
                </a:cubicBezTo>
                <a:close/>
                <a:moveTo>
                  <a:pt x="121" y="118"/>
                </a:moveTo>
                <a:cubicBezTo>
                  <a:pt x="120" y="118"/>
                  <a:pt x="120" y="118"/>
                  <a:pt x="120" y="119"/>
                </a:cubicBezTo>
                <a:cubicBezTo>
                  <a:pt x="113" y="148"/>
                  <a:pt x="113" y="148"/>
                  <a:pt x="113" y="148"/>
                </a:cubicBezTo>
                <a:cubicBezTo>
                  <a:pt x="113" y="149"/>
                  <a:pt x="113" y="150"/>
                  <a:pt x="113" y="151"/>
                </a:cubicBezTo>
                <a:cubicBezTo>
                  <a:pt x="113" y="154"/>
                  <a:pt x="115" y="156"/>
                  <a:pt x="119" y="156"/>
                </a:cubicBezTo>
                <a:cubicBezTo>
                  <a:pt x="120" y="156"/>
                  <a:pt x="120" y="156"/>
                  <a:pt x="121" y="156"/>
                </a:cubicBezTo>
                <a:lnTo>
                  <a:pt x="121" y="118"/>
                </a:lnTo>
                <a:close/>
                <a:moveTo>
                  <a:pt x="71" y="0"/>
                </a:moveTo>
                <a:cubicBezTo>
                  <a:pt x="98" y="0"/>
                  <a:pt x="98" y="0"/>
                  <a:pt x="98" y="0"/>
                </a:cubicBezTo>
                <a:cubicBezTo>
                  <a:pt x="98" y="9"/>
                  <a:pt x="98" y="9"/>
                  <a:pt x="98" y="9"/>
                </a:cubicBezTo>
                <a:cubicBezTo>
                  <a:pt x="71" y="9"/>
                  <a:pt x="71" y="9"/>
                  <a:pt x="71" y="9"/>
                </a:cubicBezTo>
                <a:cubicBezTo>
                  <a:pt x="71" y="0"/>
                  <a:pt x="71" y="0"/>
                  <a:pt x="71" y="0"/>
                </a:cubicBezTo>
                <a:close/>
                <a:moveTo>
                  <a:pt x="71" y="37"/>
                </a:moveTo>
                <a:cubicBezTo>
                  <a:pt x="98" y="37"/>
                  <a:pt x="98" y="37"/>
                  <a:pt x="98" y="37"/>
                </a:cubicBezTo>
                <a:cubicBezTo>
                  <a:pt x="98" y="80"/>
                  <a:pt x="98" y="80"/>
                  <a:pt x="98" y="80"/>
                </a:cubicBezTo>
                <a:cubicBezTo>
                  <a:pt x="96" y="80"/>
                  <a:pt x="94" y="80"/>
                  <a:pt x="91" y="80"/>
                </a:cubicBezTo>
                <a:cubicBezTo>
                  <a:pt x="85" y="80"/>
                  <a:pt x="78" y="83"/>
                  <a:pt x="71" y="88"/>
                </a:cubicBezTo>
                <a:cubicBezTo>
                  <a:pt x="71" y="37"/>
                  <a:pt x="71" y="37"/>
                  <a:pt x="71" y="37"/>
                </a:cubicBezTo>
                <a:close/>
                <a:moveTo>
                  <a:pt x="98" y="211"/>
                </a:moveTo>
                <a:cubicBezTo>
                  <a:pt x="71" y="211"/>
                  <a:pt x="71" y="211"/>
                  <a:pt x="71" y="211"/>
                </a:cubicBezTo>
                <a:cubicBezTo>
                  <a:pt x="71" y="166"/>
                  <a:pt x="71" y="166"/>
                  <a:pt x="71" y="166"/>
                </a:cubicBezTo>
                <a:cubicBezTo>
                  <a:pt x="82" y="166"/>
                  <a:pt x="82" y="166"/>
                  <a:pt x="82" y="166"/>
                </a:cubicBezTo>
                <a:cubicBezTo>
                  <a:pt x="98" y="90"/>
                  <a:pt x="98" y="90"/>
                  <a:pt x="98" y="90"/>
                </a:cubicBezTo>
                <a:cubicBezTo>
                  <a:pt x="98" y="141"/>
                  <a:pt x="98" y="141"/>
                  <a:pt x="98" y="141"/>
                </a:cubicBezTo>
                <a:cubicBezTo>
                  <a:pt x="97" y="146"/>
                  <a:pt x="97" y="146"/>
                  <a:pt x="97" y="146"/>
                </a:cubicBezTo>
                <a:cubicBezTo>
                  <a:pt x="97" y="148"/>
                  <a:pt x="97" y="150"/>
                  <a:pt x="97" y="152"/>
                </a:cubicBezTo>
                <a:cubicBezTo>
                  <a:pt x="97" y="155"/>
                  <a:pt x="97" y="158"/>
                  <a:pt x="98" y="160"/>
                </a:cubicBezTo>
                <a:cubicBezTo>
                  <a:pt x="98" y="211"/>
                  <a:pt x="98" y="211"/>
                  <a:pt x="98" y="211"/>
                </a:cubicBezTo>
                <a:close/>
                <a:moveTo>
                  <a:pt x="71" y="137"/>
                </a:moveTo>
                <a:cubicBezTo>
                  <a:pt x="74" y="124"/>
                  <a:pt x="74" y="124"/>
                  <a:pt x="74" y="124"/>
                </a:cubicBezTo>
                <a:cubicBezTo>
                  <a:pt x="73" y="124"/>
                  <a:pt x="72" y="124"/>
                  <a:pt x="71" y="123"/>
                </a:cubicBezTo>
                <a:cubicBezTo>
                  <a:pt x="71" y="137"/>
                  <a:pt x="71" y="137"/>
                  <a:pt x="71" y="137"/>
                </a:cubicBezTo>
                <a:close/>
                <a:moveTo>
                  <a:pt x="71" y="118"/>
                </a:moveTo>
                <a:cubicBezTo>
                  <a:pt x="73" y="118"/>
                  <a:pt x="74" y="119"/>
                  <a:pt x="75" y="119"/>
                </a:cubicBezTo>
                <a:cubicBezTo>
                  <a:pt x="82" y="88"/>
                  <a:pt x="82" y="88"/>
                  <a:pt x="82" y="88"/>
                </a:cubicBezTo>
                <a:cubicBezTo>
                  <a:pt x="79" y="90"/>
                  <a:pt x="75" y="93"/>
                  <a:pt x="71" y="98"/>
                </a:cubicBezTo>
                <a:lnTo>
                  <a:pt x="71" y="118"/>
                </a:lnTo>
                <a:close/>
                <a:moveTo>
                  <a:pt x="60" y="0"/>
                </a:moveTo>
                <a:cubicBezTo>
                  <a:pt x="71" y="0"/>
                  <a:pt x="71" y="0"/>
                  <a:pt x="71" y="0"/>
                </a:cubicBezTo>
                <a:cubicBezTo>
                  <a:pt x="71" y="9"/>
                  <a:pt x="71" y="9"/>
                  <a:pt x="71" y="9"/>
                </a:cubicBezTo>
                <a:cubicBezTo>
                  <a:pt x="60" y="9"/>
                  <a:pt x="60" y="9"/>
                  <a:pt x="60" y="9"/>
                </a:cubicBezTo>
                <a:cubicBezTo>
                  <a:pt x="60" y="0"/>
                  <a:pt x="60" y="0"/>
                  <a:pt x="60" y="0"/>
                </a:cubicBezTo>
                <a:close/>
                <a:moveTo>
                  <a:pt x="60" y="37"/>
                </a:moveTo>
                <a:cubicBezTo>
                  <a:pt x="71" y="37"/>
                  <a:pt x="71" y="37"/>
                  <a:pt x="71" y="37"/>
                </a:cubicBezTo>
                <a:cubicBezTo>
                  <a:pt x="71" y="88"/>
                  <a:pt x="71" y="88"/>
                  <a:pt x="71" y="88"/>
                </a:cubicBezTo>
                <a:cubicBezTo>
                  <a:pt x="71" y="89"/>
                  <a:pt x="71" y="89"/>
                  <a:pt x="71" y="89"/>
                </a:cubicBezTo>
                <a:cubicBezTo>
                  <a:pt x="67" y="92"/>
                  <a:pt x="64" y="96"/>
                  <a:pt x="60" y="100"/>
                </a:cubicBezTo>
                <a:cubicBezTo>
                  <a:pt x="60" y="37"/>
                  <a:pt x="60" y="37"/>
                  <a:pt x="60" y="37"/>
                </a:cubicBezTo>
                <a:close/>
                <a:moveTo>
                  <a:pt x="71" y="211"/>
                </a:moveTo>
                <a:cubicBezTo>
                  <a:pt x="60" y="211"/>
                  <a:pt x="60" y="211"/>
                  <a:pt x="60" y="211"/>
                </a:cubicBezTo>
                <a:cubicBezTo>
                  <a:pt x="60" y="120"/>
                  <a:pt x="60" y="120"/>
                  <a:pt x="60" y="120"/>
                </a:cubicBezTo>
                <a:cubicBezTo>
                  <a:pt x="64" y="121"/>
                  <a:pt x="68" y="122"/>
                  <a:pt x="71" y="123"/>
                </a:cubicBezTo>
                <a:cubicBezTo>
                  <a:pt x="71" y="137"/>
                  <a:pt x="71" y="137"/>
                  <a:pt x="71" y="137"/>
                </a:cubicBezTo>
                <a:cubicBezTo>
                  <a:pt x="65" y="166"/>
                  <a:pt x="65" y="166"/>
                  <a:pt x="65" y="166"/>
                </a:cubicBezTo>
                <a:cubicBezTo>
                  <a:pt x="71" y="166"/>
                  <a:pt x="71" y="166"/>
                  <a:pt x="71" y="166"/>
                </a:cubicBezTo>
                <a:cubicBezTo>
                  <a:pt x="71" y="211"/>
                  <a:pt x="71" y="211"/>
                  <a:pt x="71" y="211"/>
                </a:cubicBezTo>
                <a:close/>
                <a:moveTo>
                  <a:pt x="71" y="98"/>
                </a:moveTo>
                <a:cubicBezTo>
                  <a:pt x="68" y="102"/>
                  <a:pt x="65" y="108"/>
                  <a:pt x="61" y="115"/>
                </a:cubicBezTo>
                <a:cubicBezTo>
                  <a:pt x="65" y="116"/>
                  <a:pt x="68" y="117"/>
                  <a:pt x="71" y="118"/>
                </a:cubicBezTo>
                <a:lnTo>
                  <a:pt x="71" y="98"/>
                </a:lnTo>
                <a:close/>
                <a:moveTo>
                  <a:pt x="29" y="0"/>
                </a:moveTo>
                <a:cubicBezTo>
                  <a:pt x="60" y="0"/>
                  <a:pt x="60" y="0"/>
                  <a:pt x="60" y="0"/>
                </a:cubicBezTo>
                <a:cubicBezTo>
                  <a:pt x="60" y="9"/>
                  <a:pt x="60" y="9"/>
                  <a:pt x="60" y="9"/>
                </a:cubicBezTo>
                <a:cubicBezTo>
                  <a:pt x="26" y="9"/>
                  <a:pt x="26" y="9"/>
                  <a:pt x="26" y="9"/>
                </a:cubicBezTo>
                <a:cubicBezTo>
                  <a:pt x="18" y="9"/>
                  <a:pt x="12" y="15"/>
                  <a:pt x="12" y="23"/>
                </a:cubicBezTo>
                <a:cubicBezTo>
                  <a:pt x="12" y="23"/>
                  <a:pt x="12" y="23"/>
                  <a:pt x="12" y="23"/>
                </a:cubicBezTo>
                <a:cubicBezTo>
                  <a:pt x="12" y="30"/>
                  <a:pt x="18" y="37"/>
                  <a:pt x="26" y="37"/>
                </a:cubicBezTo>
                <a:cubicBezTo>
                  <a:pt x="60" y="37"/>
                  <a:pt x="60" y="37"/>
                  <a:pt x="60" y="37"/>
                </a:cubicBezTo>
                <a:cubicBezTo>
                  <a:pt x="60" y="100"/>
                  <a:pt x="60" y="100"/>
                  <a:pt x="60" y="100"/>
                </a:cubicBezTo>
                <a:cubicBezTo>
                  <a:pt x="57" y="104"/>
                  <a:pt x="54" y="109"/>
                  <a:pt x="51" y="114"/>
                </a:cubicBezTo>
                <a:cubicBezTo>
                  <a:pt x="48" y="114"/>
                  <a:pt x="46" y="113"/>
                  <a:pt x="45" y="113"/>
                </a:cubicBezTo>
                <a:cubicBezTo>
                  <a:pt x="38" y="113"/>
                  <a:pt x="32" y="115"/>
                  <a:pt x="28" y="118"/>
                </a:cubicBezTo>
                <a:cubicBezTo>
                  <a:pt x="23" y="120"/>
                  <a:pt x="21" y="124"/>
                  <a:pt x="21" y="128"/>
                </a:cubicBezTo>
                <a:cubicBezTo>
                  <a:pt x="21" y="130"/>
                  <a:pt x="22" y="131"/>
                  <a:pt x="23" y="133"/>
                </a:cubicBezTo>
                <a:cubicBezTo>
                  <a:pt x="24" y="134"/>
                  <a:pt x="26" y="134"/>
                  <a:pt x="29" y="134"/>
                </a:cubicBezTo>
                <a:cubicBezTo>
                  <a:pt x="30" y="134"/>
                  <a:pt x="31" y="134"/>
                  <a:pt x="33" y="133"/>
                </a:cubicBezTo>
                <a:cubicBezTo>
                  <a:pt x="34" y="132"/>
                  <a:pt x="35" y="131"/>
                  <a:pt x="35" y="130"/>
                </a:cubicBezTo>
                <a:cubicBezTo>
                  <a:pt x="35" y="129"/>
                  <a:pt x="34" y="128"/>
                  <a:pt x="34" y="127"/>
                </a:cubicBezTo>
                <a:cubicBezTo>
                  <a:pt x="34" y="127"/>
                  <a:pt x="33" y="126"/>
                  <a:pt x="33" y="126"/>
                </a:cubicBezTo>
                <a:cubicBezTo>
                  <a:pt x="34" y="124"/>
                  <a:pt x="35" y="123"/>
                  <a:pt x="38" y="122"/>
                </a:cubicBezTo>
                <a:cubicBezTo>
                  <a:pt x="40" y="121"/>
                  <a:pt x="43" y="120"/>
                  <a:pt x="47" y="120"/>
                </a:cubicBezTo>
                <a:cubicBezTo>
                  <a:pt x="44" y="125"/>
                  <a:pt x="42" y="129"/>
                  <a:pt x="40" y="134"/>
                </a:cubicBezTo>
                <a:cubicBezTo>
                  <a:pt x="33" y="148"/>
                  <a:pt x="30" y="159"/>
                  <a:pt x="30" y="167"/>
                </a:cubicBezTo>
                <a:cubicBezTo>
                  <a:pt x="30" y="173"/>
                  <a:pt x="32" y="176"/>
                  <a:pt x="36" y="178"/>
                </a:cubicBezTo>
                <a:cubicBezTo>
                  <a:pt x="37" y="179"/>
                  <a:pt x="41" y="180"/>
                  <a:pt x="45" y="180"/>
                </a:cubicBezTo>
                <a:cubicBezTo>
                  <a:pt x="44" y="178"/>
                  <a:pt x="44" y="176"/>
                  <a:pt x="44" y="173"/>
                </a:cubicBezTo>
                <a:cubicBezTo>
                  <a:pt x="44" y="170"/>
                  <a:pt x="44" y="167"/>
                  <a:pt x="45" y="163"/>
                </a:cubicBezTo>
                <a:cubicBezTo>
                  <a:pt x="47" y="150"/>
                  <a:pt x="52" y="136"/>
                  <a:pt x="59" y="120"/>
                </a:cubicBezTo>
                <a:cubicBezTo>
                  <a:pt x="59" y="120"/>
                  <a:pt x="60" y="120"/>
                  <a:pt x="60" y="120"/>
                </a:cubicBezTo>
                <a:cubicBezTo>
                  <a:pt x="60" y="211"/>
                  <a:pt x="60" y="211"/>
                  <a:pt x="60" y="211"/>
                </a:cubicBezTo>
                <a:cubicBezTo>
                  <a:pt x="29" y="211"/>
                  <a:pt x="29" y="211"/>
                  <a:pt x="29" y="211"/>
                </a:cubicBezTo>
                <a:cubicBezTo>
                  <a:pt x="13" y="211"/>
                  <a:pt x="0" y="198"/>
                  <a:pt x="0" y="183"/>
                </a:cubicBezTo>
                <a:cubicBezTo>
                  <a:pt x="0" y="29"/>
                  <a:pt x="0" y="29"/>
                  <a:pt x="0" y="29"/>
                </a:cubicBezTo>
                <a:cubicBezTo>
                  <a:pt x="0" y="13"/>
                  <a:pt x="13" y="0"/>
                  <a:pt x="29"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5" name="Freeform 75"/>
          <p:cNvSpPr>
            <a:spLocks noEditPoints="1"/>
          </p:cNvSpPr>
          <p:nvPr/>
        </p:nvSpPr>
        <p:spPr bwMode="auto">
          <a:xfrm>
            <a:off x="6344621" y="1711885"/>
            <a:ext cx="427323" cy="428513"/>
          </a:xfrm>
          <a:custGeom>
            <a:avLst/>
            <a:gdLst>
              <a:gd name="T0" fmla="*/ 249 w 261"/>
              <a:gd name="T1" fmla="*/ 220 h 262"/>
              <a:gd name="T2" fmla="*/ 261 w 261"/>
              <a:gd name="T3" fmla="*/ 70 h 262"/>
              <a:gd name="T4" fmla="*/ 249 w 261"/>
              <a:gd name="T5" fmla="*/ 70 h 262"/>
              <a:gd name="T6" fmla="*/ 249 w 261"/>
              <a:gd name="T7" fmla="*/ 154 h 262"/>
              <a:gd name="T8" fmla="*/ 227 w 261"/>
              <a:gd name="T9" fmla="*/ 180 h 262"/>
              <a:gd name="T10" fmla="*/ 209 w 261"/>
              <a:gd name="T11" fmla="*/ 262 h 262"/>
              <a:gd name="T12" fmla="*/ 209 w 261"/>
              <a:gd name="T13" fmla="*/ 262 h 262"/>
              <a:gd name="T14" fmla="*/ 209 w 261"/>
              <a:gd name="T15" fmla="*/ 15 h 262"/>
              <a:gd name="T16" fmla="*/ 203 w 261"/>
              <a:gd name="T17" fmla="*/ 28 h 262"/>
              <a:gd name="T18" fmla="*/ 209 w 261"/>
              <a:gd name="T19" fmla="*/ 50 h 262"/>
              <a:gd name="T20" fmla="*/ 201 w 261"/>
              <a:gd name="T21" fmla="*/ 120 h 262"/>
              <a:gd name="T22" fmla="*/ 209 w 261"/>
              <a:gd name="T23" fmla="*/ 197 h 262"/>
              <a:gd name="T24" fmla="*/ 209 w 261"/>
              <a:gd name="T25" fmla="*/ 197 h 262"/>
              <a:gd name="T26" fmla="*/ 195 w 261"/>
              <a:gd name="T27" fmla="*/ 232 h 262"/>
              <a:gd name="T28" fmla="*/ 168 w 261"/>
              <a:gd name="T29" fmla="*/ 36 h 262"/>
              <a:gd name="T30" fmla="*/ 195 w 261"/>
              <a:gd name="T31" fmla="*/ 20 h 262"/>
              <a:gd name="T32" fmla="*/ 195 w 261"/>
              <a:gd name="T33" fmla="*/ 50 h 262"/>
              <a:gd name="T34" fmla="*/ 195 w 261"/>
              <a:gd name="T35" fmla="*/ 120 h 262"/>
              <a:gd name="T36" fmla="*/ 168 w 261"/>
              <a:gd name="T37" fmla="*/ 220 h 262"/>
              <a:gd name="T38" fmla="*/ 192 w 261"/>
              <a:gd name="T39" fmla="*/ 249 h 262"/>
              <a:gd name="T40" fmla="*/ 168 w 261"/>
              <a:gd name="T41" fmla="*/ 21 h 262"/>
              <a:gd name="T42" fmla="*/ 168 w 261"/>
              <a:gd name="T43" fmla="*/ 44 h 262"/>
              <a:gd name="T44" fmla="*/ 135 w 261"/>
              <a:gd name="T45" fmla="*/ 120 h 262"/>
              <a:gd name="T46" fmla="*/ 167 w 261"/>
              <a:gd name="T47" fmla="*/ 198 h 262"/>
              <a:gd name="T48" fmla="*/ 167 w 261"/>
              <a:gd name="T49" fmla="*/ 167 h 262"/>
              <a:gd name="T50" fmla="*/ 130 w 261"/>
              <a:gd name="T51" fmla="*/ 147 h 262"/>
              <a:gd name="T52" fmla="*/ 93 w 261"/>
              <a:gd name="T53" fmla="*/ 44 h 262"/>
              <a:gd name="T54" fmla="*/ 130 w 261"/>
              <a:gd name="T55" fmla="*/ 0 h 262"/>
              <a:gd name="T56" fmla="*/ 126 w 261"/>
              <a:gd name="T57" fmla="*/ 120 h 262"/>
              <a:gd name="T58" fmla="*/ 130 w 261"/>
              <a:gd name="T59" fmla="*/ 159 h 262"/>
              <a:gd name="T60" fmla="*/ 130 w 261"/>
              <a:gd name="T61" fmla="*/ 179 h 262"/>
              <a:gd name="T62" fmla="*/ 130 w 261"/>
              <a:gd name="T63" fmla="*/ 198 h 262"/>
              <a:gd name="T64" fmla="*/ 93 w 261"/>
              <a:gd name="T65" fmla="*/ 3 h 262"/>
              <a:gd name="T66" fmla="*/ 93 w 261"/>
              <a:gd name="T67" fmla="*/ 36 h 262"/>
              <a:gd name="T68" fmla="*/ 67 w 261"/>
              <a:gd name="T69" fmla="*/ 20 h 262"/>
              <a:gd name="T70" fmla="*/ 67 w 261"/>
              <a:gd name="T71" fmla="*/ 70 h 262"/>
              <a:gd name="T72" fmla="*/ 92 w 261"/>
              <a:gd name="T73" fmla="*/ 147 h 262"/>
              <a:gd name="T74" fmla="*/ 92 w 261"/>
              <a:gd name="T75" fmla="*/ 179 h 262"/>
              <a:gd name="T76" fmla="*/ 93 w 261"/>
              <a:gd name="T77" fmla="*/ 198 h 262"/>
              <a:gd name="T78" fmla="*/ 67 w 261"/>
              <a:gd name="T79" fmla="*/ 171 h 262"/>
              <a:gd name="T80" fmla="*/ 69 w 261"/>
              <a:gd name="T81" fmla="*/ 232 h 262"/>
              <a:gd name="T82" fmla="*/ 58 w 261"/>
              <a:gd name="T83" fmla="*/ 28 h 262"/>
              <a:gd name="T84" fmla="*/ 67 w 261"/>
              <a:gd name="T85" fmla="*/ 9 h 262"/>
              <a:gd name="T86" fmla="*/ 67 w 261"/>
              <a:gd name="T87" fmla="*/ 120 h 262"/>
              <a:gd name="T88" fmla="*/ 67 w 261"/>
              <a:gd name="T89" fmla="*/ 188 h 262"/>
              <a:gd name="T90" fmla="*/ 67 w 261"/>
              <a:gd name="T91" fmla="*/ 232 h 262"/>
              <a:gd name="T92" fmla="*/ 67 w 261"/>
              <a:gd name="T93" fmla="*/ 232 h 262"/>
              <a:gd name="T94" fmla="*/ 52 w 261"/>
              <a:gd name="T95" fmla="*/ 50 h 262"/>
              <a:gd name="T96" fmla="*/ 12 w 261"/>
              <a:gd name="T97" fmla="*/ 220 h 262"/>
              <a:gd name="T98" fmla="*/ 52 w 261"/>
              <a:gd name="T99" fmla="*/ 232 h 262"/>
              <a:gd name="T100" fmla="*/ 52 w 261"/>
              <a:gd name="T101" fmla="*/ 232 h 262"/>
              <a:gd name="T102" fmla="*/ 12 w 261"/>
              <a:gd name="T103" fmla="*/ 114 h 262"/>
              <a:gd name="T104" fmla="*/ 0 w 261"/>
              <a:gd name="T105" fmla="*/ 104 h 262"/>
              <a:gd name="T106" fmla="*/ 12 w 261"/>
              <a:gd name="T107" fmla="*/ 15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1" h="262">
                <a:moveTo>
                  <a:pt x="249" y="220"/>
                </a:moveTo>
                <a:cubicBezTo>
                  <a:pt x="249" y="154"/>
                  <a:pt x="249" y="154"/>
                  <a:pt x="249" y="154"/>
                </a:cubicBezTo>
                <a:cubicBezTo>
                  <a:pt x="251" y="157"/>
                  <a:pt x="252" y="160"/>
                  <a:pt x="252" y="164"/>
                </a:cubicBezTo>
                <a:cubicBezTo>
                  <a:pt x="252" y="220"/>
                  <a:pt x="252" y="220"/>
                  <a:pt x="252" y="220"/>
                </a:cubicBezTo>
                <a:cubicBezTo>
                  <a:pt x="249" y="220"/>
                  <a:pt x="249" y="220"/>
                  <a:pt x="249" y="220"/>
                </a:cubicBezTo>
                <a:close/>
                <a:moveTo>
                  <a:pt x="249" y="114"/>
                </a:moveTo>
                <a:cubicBezTo>
                  <a:pt x="249" y="70"/>
                  <a:pt x="249" y="70"/>
                  <a:pt x="249" y="70"/>
                </a:cubicBezTo>
                <a:cubicBezTo>
                  <a:pt x="250" y="70"/>
                  <a:pt x="250" y="70"/>
                  <a:pt x="250" y="69"/>
                </a:cubicBezTo>
                <a:cubicBezTo>
                  <a:pt x="257" y="67"/>
                  <a:pt x="257" y="67"/>
                  <a:pt x="257" y="67"/>
                </a:cubicBezTo>
                <a:cubicBezTo>
                  <a:pt x="259" y="66"/>
                  <a:pt x="261" y="67"/>
                  <a:pt x="261" y="70"/>
                </a:cubicBezTo>
                <a:cubicBezTo>
                  <a:pt x="261" y="104"/>
                  <a:pt x="261" y="104"/>
                  <a:pt x="261" y="104"/>
                </a:cubicBezTo>
                <a:cubicBezTo>
                  <a:pt x="261" y="107"/>
                  <a:pt x="259" y="110"/>
                  <a:pt x="257" y="111"/>
                </a:cubicBezTo>
                <a:cubicBezTo>
                  <a:pt x="250" y="113"/>
                  <a:pt x="250" y="113"/>
                  <a:pt x="250" y="113"/>
                </a:cubicBezTo>
                <a:cubicBezTo>
                  <a:pt x="250" y="114"/>
                  <a:pt x="250" y="114"/>
                  <a:pt x="249" y="114"/>
                </a:cubicBezTo>
                <a:close/>
                <a:moveTo>
                  <a:pt x="249" y="70"/>
                </a:moveTo>
                <a:cubicBezTo>
                  <a:pt x="249" y="114"/>
                  <a:pt x="249" y="114"/>
                  <a:pt x="249" y="114"/>
                </a:cubicBezTo>
                <a:cubicBezTo>
                  <a:pt x="248" y="114"/>
                  <a:pt x="246" y="112"/>
                  <a:pt x="246" y="110"/>
                </a:cubicBezTo>
                <a:cubicBezTo>
                  <a:pt x="246" y="76"/>
                  <a:pt x="246" y="76"/>
                  <a:pt x="246" y="76"/>
                </a:cubicBezTo>
                <a:cubicBezTo>
                  <a:pt x="246" y="74"/>
                  <a:pt x="248" y="71"/>
                  <a:pt x="249" y="70"/>
                </a:cubicBezTo>
                <a:close/>
                <a:moveTo>
                  <a:pt x="249" y="154"/>
                </a:moveTo>
                <a:cubicBezTo>
                  <a:pt x="246" y="150"/>
                  <a:pt x="241" y="146"/>
                  <a:pt x="235" y="146"/>
                </a:cubicBezTo>
                <a:cubicBezTo>
                  <a:pt x="235" y="50"/>
                  <a:pt x="235" y="50"/>
                  <a:pt x="235" y="50"/>
                </a:cubicBezTo>
                <a:cubicBezTo>
                  <a:pt x="209" y="50"/>
                  <a:pt x="209" y="50"/>
                  <a:pt x="209" y="50"/>
                </a:cubicBezTo>
                <a:cubicBezTo>
                  <a:pt x="209" y="162"/>
                  <a:pt x="209" y="162"/>
                  <a:pt x="209" y="162"/>
                </a:cubicBezTo>
                <a:cubicBezTo>
                  <a:pt x="219" y="162"/>
                  <a:pt x="227" y="170"/>
                  <a:pt x="227" y="180"/>
                </a:cubicBezTo>
                <a:cubicBezTo>
                  <a:pt x="227" y="189"/>
                  <a:pt x="219" y="197"/>
                  <a:pt x="209" y="197"/>
                </a:cubicBezTo>
                <a:cubicBezTo>
                  <a:pt x="209" y="220"/>
                  <a:pt x="209" y="220"/>
                  <a:pt x="209" y="220"/>
                </a:cubicBezTo>
                <a:cubicBezTo>
                  <a:pt x="249" y="220"/>
                  <a:pt x="249" y="220"/>
                  <a:pt x="249" y="220"/>
                </a:cubicBezTo>
                <a:cubicBezTo>
                  <a:pt x="249" y="154"/>
                  <a:pt x="249" y="154"/>
                  <a:pt x="249" y="154"/>
                </a:cubicBezTo>
                <a:close/>
                <a:moveTo>
                  <a:pt x="209" y="262"/>
                </a:moveTo>
                <a:cubicBezTo>
                  <a:pt x="209" y="232"/>
                  <a:pt x="209" y="232"/>
                  <a:pt x="209" y="232"/>
                </a:cubicBezTo>
                <a:cubicBezTo>
                  <a:pt x="226" y="232"/>
                  <a:pt x="226" y="232"/>
                  <a:pt x="226" y="232"/>
                </a:cubicBezTo>
                <a:cubicBezTo>
                  <a:pt x="226" y="249"/>
                  <a:pt x="226" y="249"/>
                  <a:pt x="226" y="249"/>
                </a:cubicBezTo>
                <a:cubicBezTo>
                  <a:pt x="226" y="257"/>
                  <a:pt x="220" y="262"/>
                  <a:pt x="213" y="262"/>
                </a:cubicBezTo>
                <a:cubicBezTo>
                  <a:pt x="209" y="262"/>
                  <a:pt x="209" y="262"/>
                  <a:pt x="209" y="262"/>
                </a:cubicBezTo>
                <a:close/>
                <a:moveTo>
                  <a:pt x="209" y="44"/>
                </a:moveTo>
                <a:cubicBezTo>
                  <a:pt x="209" y="15"/>
                  <a:pt x="209" y="15"/>
                  <a:pt x="209" y="15"/>
                </a:cubicBezTo>
                <a:cubicBezTo>
                  <a:pt x="225" y="23"/>
                  <a:pt x="235" y="33"/>
                  <a:pt x="235" y="44"/>
                </a:cubicBezTo>
                <a:lnTo>
                  <a:pt x="209" y="44"/>
                </a:lnTo>
                <a:close/>
                <a:moveTo>
                  <a:pt x="209" y="15"/>
                </a:moveTo>
                <a:cubicBezTo>
                  <a:pt x="209" y="44"/>
                  <a:pt x="209" y="44"/>
                  <a:pt x="209" y="44"/>
                </a:cubicBezTo>
                <a:cubicBezTo>
                  <a:pt x="195" y="44"/>
                  <a:pt x="195" y="44"/>
                  <a:pt x="195" y="44"/>
                </a:cubicBezTo>
                <a:cubicBezTo>
                  <a:pt x="195" y="37"/>
                  <a:pt x="195" y="37"/>
                  <a:pt x="195" y="37"/>
                </a:cubicBezTo>
                <a:cubicBezTo>
                  <a:pt x="195" y="37"/>
                  <a:pt x="195" y="37"/>
                  <a:pt x="195" y="37"/>
                </a:cubicBezTo>
                <a:cubicBezTo>
                  <a:pt x="199" y="37"/>
                  <a:pt x="203" y="33"/>
                  <a:pt x="203" y="28"/>
                </a:cubicBezTo>
                <a:cubicBezTo>
                  <a:pt x="203" y="24"/>
                  <a:pt x="199" y="20"/>
                  <a:pt x="195" y="20"/>
                </a:cubicBezTo>
                <a:cubicBezTo>
                  <a:pt x="195" y="20"/>
                  <a:pt x="195" y="20"/>
                  <a:pt x="195" y="20"/>
                </a:cubicBezTo>
                <a:cubicBezTo>
                  <a:pt x="195" y="9"/>
                  <a:pt x="195" y="9"/>
                  <a:pt x="195" y="9"/>
                </a:cubicBezTo>
                <a:cubicBezTo>
                  <a:pt x="200" y="11"/>
                  <a:pt x="205" y="13"/>
                  <a:pt x="209" y="15"/>
                </a:cubicBezTo>
                <a:close/>
                <a:moveTo>
                  <a:pt x="209" y="50"/>
                </a:moveTo>
                <a:cubicBezTo>
                  <a:pt x="209" y="162"/>
                  <a:pt x="209" y="162"/>
                  <a:pt x="209" y="162"/>
                </a:cubicBezTo>
                <a:cubicBezTo>
                  <a:pt x="209" y="162"/>
                  <a:pt x="209" y="162"/>
                  <a:pt x="209" y="162"/>
                </a:cubicBezTo>
                <a:cubicBezTo>
                  <a:pt x="203" y="162"/>
                  <a:pt x="198" y="166"/>
                  <a:pt x="195" y="171"/>
                </a:cubicBezTo>
                <a:cubicBezTo>
                  <a:pt x="195" y="120"/>
                  <a:pt x="195" y="120"/>
                  <a:pt x="195" y="120"/>
                </a:cubicBezTo>
                <a:cubicBezTo>
                  <a:pt x="201" y="120"/>
                  <a:pt x="201" y="120"/>
                  <a:pt x="201" y="120"/>
                </a:cubicBezTo>
                <a:cubicBezTo>
                  <a:pt x="201" y="70"/>
                  <a:pt x="201" y="70"/>
                  <a:pt x="201" y="70"/>
                </a:cubicBezTo>
                <a:cubicBezTo>
                  <a:pt x="195" y="70"/>
                  <a:pt x="195" y="70"/>
                  <a:pt x="195" y="70"/>
                </a:cubicBezTo>
                <a:cubicBezTo>
                  <a:pt x="195" y="50"/>
                  <a:pt x="195" y="50"/>
                  <a:pt x="195" y="50"/>
                </a:cubicBezTo>
                <a:cubicBezTo>
                  <a:pt x="209" y="50"/>
                  <a:pt x="209" y="50"/>
                  <a:pt x="209" y="50"/>
                </a:cubicBezTo>
                <a:close/>
                <a:moveTo>
                  <a:pt x="209" y="197"/>
                </a:moveTo>
                <a:cubicBezTo>
                  <a:pt x="209" y="220"/>
                  <a:pt x="209" y="220"/>
                  <a:pt x="209" y="220"/>
                </a:cubicBezTo>
                <a:cubicBezTo>
                  <a:pt x="195" y="220"/>
                  <a:pt x="195" y="220"/>
                  <a:pt x="195" y="220"/>
                </a:cubicBezTo>
                <a:cubicBezTo>
                  <a:pt x="195" y="188"/>
                  <a:pt x="195" y="188"/>
                  <a:pt x="195" y="188"/>
                </a:cubicBezTo>
                <a:cubicBezTo>
                  <a:pt x="198" y="193"/>
                  <a:pt x="203" y="197"/>
                  <a:pt x="209" y="197"/>
                </a:cubicBezTo>
                <a:cubicBezTo>
                  <a:pt x="209" y="197"/>
                  <a:pt x="209" y="197"/>
                  <a:pt x="209" y="197"/>
                </a:cubicBezTo>
                <a:close/>
                <a:moveTo>
                  <a:pt x="209" y="232"/>
                </a:moveTo>
                <a:cubicBezTo>
                  <a:pt x="209" y="262"/>
                  <a:pt x="209" y="262"/>
                  <a:pt x="209" y="262"/>
                </a:cubicBezTo>
                <a:cubicBezTo>
                  <a:pt x="206" y="262"/>
                  <a:pt x="206" y="262"/>
                  <a:pt x="206" y="262"/>
                </a:cubicBezTo>
                <a:cubicBezTo>
                  <a:pt x="201" y="262"/>
                  <a:pt x="197" y="260"/>
                  <a:pt x="195" y="257"/>
                </a:cubicBezTo>
                <a:cubicBezTo>
                  <a:pt x="195" y="232"/>
                  <a:pt x="195" y="232"/>
                  <a:pt x="195" y="232"/>
                </a:cubicBezTo>
                <a:lnTo>
                  <a:pt x="209" y="232"/>
                </a:lnTo>
                <a:close/>
                <a:moveTo>
                  <a:pt x="171" y="20"/>
                </a:moveTo>
                <a:cubicBezTo>
                  <a:pt x="175" y="20"/>
                  <a:pt x="179" y="24"/>
                  <a:pt x="179" y="28"/>
                </a:cubicBezTo>
                <a:cubicBezTo>
                  <a:pt x="179" y="33"/>
                  <a:pt x="175" y="37"/>
                  <a:pt x="171" y="37"/>
                </a:cubicBezTo>
                <a:cubicBezTo>
                  <a:pt x="170" y="37"/>
                  <a:pt x="169" y="37"/>
                  <a:pt x="168" y="36"/>
                </a:cubicBezTo>
                <a:cubicBezTo>
                  <a:pt x="168" y="44"/>
                  <a:pt x="168" y="44"/>
                  <a:pt x="168" y="44"/>
                </a:cubicBezTo>
                <a:cubicBezTo>
                  <a:pt x="195" y="44"/>
                  <a:pt x="195" y="44"/>
                  <a:pt x="195" y="44"/>
                </a:cubicBezTo>
                <a:cubicBezTo>
                  <a:pt x="195" y="37"/>
                  <a:pt x="195" y="37"/>
                  <a:pt x="195" y="37"/>
                </a:cubicBezTo>
                <a:cubicBezTo>
                  <a:pt x="190" y="37"/>
                  <a:pt x="186" y="33"/>
                  <a:pt x="186" y="28"/>
                </a:cubicBezTo>
                <a:cubicBezTo>
                  <a:pt x="186" y="24"/>
                  <a:pt x="190" y="20"/>
                  <a:pt x="195" y="20"/>
                </a:cubicBezTo>
                <a:cubicBezTo>
                  <a:pt x="195" y="9"/>
                  <a:pt x="195" y="9"/>
                  <a:pt x="195" y="9"/>
                </a:cubicBezTo>
                <a:cubicBezTo>
                  <a:pt x="187" y="6"/>
                  <a:pt x="178" y="4"/>
                  <a:pt x="168" y="3"/>
                </a:cubicBezTo>
                <a:cubicBezTo>
                  <a:pt x="168" y="21"/>
                  <a:pt x="168" y="21"/>
                  <a:pt x="168" y="21"/>
                </a:cubicBezTo>
                <a:cubicBezTo>
                  <a:pt x="169" y="20"/>
                  <a:pt x="170" y="20"/>
                  <a:pt x="171" y="20"/>
                </a:cubicBezTo>
                <a:close/>
                <a:moveTo>
                  <a:pt x="195" y="50"/>
                </a:moveTo>
                <a:cubicBezTo>
                  <a:pt x="195" y="70"/>
                  <a:pt x="195" y="70"/>
                  <a:pt x="195" y="70"/>
                </a:cubicBezTo>
                <a:cubicBezTo>
                  <a:pt x="168" y="70"/>
                  <a:pt x="168" y="70"/>
                  <a:pt x="168" y="70"/>
                </a:cubicBezTo>
                <a:cubicBezTo>
                  <a:pt x="168" y="50"/>
                  <a:pt x="168" y="50"/>
                  <a:pt x="168" y="50"/>
                </a:cubicBezTo>
                <a:cubicBezTo>
                  <a:pt x="195" y="50"/>
                  <a:pt x="195" y="50"/>
                  <a:pt x="195" y="50"/>
                </a:cubicBezTo>
                <a:close/>
                <a:moveTo>
                  <a:pt x="195" y="120"/>
                </a:moveTo>
                <a:cubicBezTo>
                  <a:pt x="195" y="171"/>
                  <a:pt x="195" y="171"/>
                  <a:pt x="195" y="171"/>
                </a:cubicBezTo>
                <a:cubicBezTo>
                  <a:pt x="193" y="173"/>
                  <a:pt x="192" y="176"/>
                  <a:pt x="192" y="180"/>
                </a:cubicBezTo>
                <a:cubicBezTo>
                  <a:pt x="192" y="183"/>
                  <a:pt x="193" y="186"/>
                  <a:pt x="195" y="188"/>
                </a:cubicBezTo>
                <a:cubicBezTo>
                  <a:pt x="195" y="220"/>
                  <a:pt x="195" y="220"/>
                  <a:pt x="195" y="220"/>
                </a:cubicBezTo>
                <a:cubicBezTo>
                  <a:pt x="168" y="220"/>
                  <a:pt x="168" y="220"/>
                  <a:pt x="168" y="220"/>
                </a:cubicBezTo>
                <a:cubicBezTo>
                  <a:pt x="168" y="120"/>
                  <a:pt x="168" y="120"/>
                  <a:pt x="168" y="120"/>
                </a:cubicBezTo>
                <a:cubicBezTo>
                  <a:pt x="195" y="120"/>
                  <a:pt x="195" y="120"/>
                  <a:pt x="195" y="120"/>
                </a:cubicBezTo>
                <a:close/>
                <a:moveTo>
                  <a:pt x="195" y="232"/>
                </a:moveTo>
                <a:cubicBezTo>
                  <a:pt x="195" y="257"/>
                  <a:pt x="195" y="257"/>
                  <a:pt x="195" y="257"/>
                </a:cubicBezTo>
                <a:cubicBezTo>
                  <a:pt x="193" y="254"/>
                  <a:pt x="192" y="252"/>
                  <a:pt x="192" y="249"/>
                </a:cubicBezTo>
                <a:cubicBezTo>
                  <a:pt x="192" y="232"/>
                  <a:pt x="192" y="232"/>
                  <a:pt x="192" y="232"/>
                </a:cubicBezTo>
                <a:lnTo>
                  <a:pt x="195" y="232"/>
                </a:lnTo>
                <a:close/>
                <a:moveTo>
                  <a:pt x="168" y="36"/>
                </a:moveTo>
                <a:cubicBezTo>
                  <a:pt x="165" y="35"/>
                  <a:pt x="162" y="32"/>
                  <a:pt x="162" y="28"/>
                </a:cubicBezTo>
                <a:cubicBezTo>
                  <a:pt x="162" y="25"/>
                  <a:pt x="165" y="22"/>
                  <a:pt x="168" y="21"/>
                </a:cubicBezTo>
                <a:cubicBezTo>
                  <a:pt x="168" y="3"/>
                  <a:pt x="168" y="3"/>
                  <a:pt x="168" y="3"/>
                </a:cubicBezTo>
                <a:cubicBezTo>
                  <a:pt x="157" y="1"/>
                  <a:pt x="144" y="0"/>
                  <a:pt x="131" y="0"/>
                </a:cubicBezTo>
                <a:cubicBezTo>
                  <a:pt x="130" y="0"/>
                  <a:pt x="130" y="0"/>
                  <a:pt x="130" y="0"/>
                </a:cubicBezTo>
                <a:cubicBezTo>
                  <a:pt x="130" y="44"/>
                  <a:pt x="130" y="44"/>
                  <a:pt x="130" y="44"/>
                </a:cubicBezTo>
                <a:cubicBezTo>
                  <a:pt x="168" y="44"/>
                  <a:pt x="168" y="44"/>
                  <a:pt x="168" y="44"/>
                </a:cubicBezTo>
                <a:cubicBezTo>
                  <a:pt x="168" y="36"/>
                  <a:pt x="168" y="36"/>
                  <a:pt x="168" y="36"/>
                </a:cubicBezTo>
                <a:close/>
                <a:moveTo>
                  <a:pt x="168" y="50"/>
                </a:moveTo>
                <a:cubicBezTo>
                  <a:pt x="168" y="70"/>
                  <a:pt x="168" y="70"/>
                  <a:pt x="168" y="70"/>
                </a:cubicBezTo>
                <a:cubicBezTo>
                  <a:pt x="135" y="70"/>
                  <a:pt x="135" y="70"/>
                  <a:pt x="135" y="70"/>
                </a:cubicBezTo>
                <a:cubicBezTo>
                  <a:pt x="135" y="120"/>
                  <a:pt x="135" y="120"/>
                  <a:pt x="135" y="120"/>
                </a:cubicBezTo>
                <a:cubicBezTo>
                  <a:pt x="168" y="120"/>
                  <a:pt x="168" y="120"/>
                  <a:pt x="168" y="120"/>
                </a:cubicBezTo>
                <a:cubicBezTo>
                  <a:pt x="168" y="220"/>
                  <a:pt x="168" y="220"/>
                  <a:pt x="168" y="220"/>
                </a:cubicBezTo>
                <a:cubicBezTo>
                  <a:pt x="130" y="220"/>
                  <a:pt x="130" y="220"/>
                  <a:pt x="130" y="220"/>
                </a:cubicBezTo>
                <a:cubicBezTo>
                  <a:pt x="130" y="198"/>
                  <a:pt x="130" y="198"/>
                  <a:pt x="130" y="198"/>
                </a:cubicBezTo>
                <a:cubicBezTo>
                  <a:pt x="167" y="198"/>
                  <a:pt x="167" y="198"/>
                  <a:pt x="167" y="198"/>
                </a:cubicBezTo>
                <a:cubicBezTo>
                  <a:pt x="167" y="187"/>
                  <a:pt x="167" y="187"/>
                  <a:pt x="167" y="187"/>
                </a:cubicBezTo>
                <a:cubicBezTo>
                  <a:pt x="130" y="187"/>
                  <a:pt x="130" y="187"/>
                  <a:pt x="130" y="187"/>
                </a:cubicBezTo>
                <a:cubicBezTo>
                  <a:pt x="130" y="179"/>
                  <a:pt x="130" y="179"/>
                  <a:pt x="130" y="179"/>
                </a:cubicBezTo>
                <a:cubicBezTo>
                  <a:pt x="167" y="179"/>
                  <a:pt x="167" y="179"/>
                  <a:pt x="167" y="179"/>
                </a:cubicBezTo>
                <a:cubicBezTo>
                  <a:pt x="167" y="167"/>
                  <a:pt x="167" y="167"/>
                  <a:pt x="167" y="167"/>
                </a:cubicBezTo>
                <a:cubicBezTo>
                  <a:pt x="130" y="167"/>
                  <a:pt x="130" y="167"/>
                  <a:pt x="130" y="167"/>
                </a:cubicBezTo>
                <a:cubicBezTo>
                  <a:pt x="130" y="159"/>
                  <a:pt x="130" y="159"/>
                  <a:pt x="130" y="159"/>
                </a:cubicBezTo>
                <a:cubicBezTo>
                  <a:pt x="167" y="159"/>
                  <a:pt x="167" y="159"/>
                  <a:pt x="167" y="159"/>
                </a:cubicBezTo>
                <a:cubicBezTo>
                  <a:pt x="167" y="147"/>
                  <a:pt x="167" y="147"/>
                  <a:pt x="167" y="147"/>
                </a:cubicBezTo>
                <a:cubicBezTo>
                  <a:pt x="130" y="147"/>
                  <a:pt x="130" y="147"/>
                  <a:pt x="130" y="147"/>
                </a:cubicBezTo>
                <a:cubicBezTo>
                  <a:pt x="130" y="50"/>
                  <a:pt x="130" y="50"/>
                  <a:pt x="130" y="50"/>
                </a:cubicBezTo>
                <a:lnTo>
                  <a:pt x="168" y="50"/>
                </a:lnTo>
                <a:close/>
                <a:moveTo>
                  <a:pt x="130" y="0"/>
                </a:moveTo>
                <a:cubicBezTo>
                  <a:pt x="130" y="44"/>
                  <a:pt x="130" y="44"/>
                  <a:pt x="130" y="44"/>
                </a:cubicBezTo>
                <a:cubicBezTo>
                  <a:pt x="93" y="44"/>
                  <a:pt x="93" y="44"/>
                  <a:pt x="93" y="44"/>
                </a:cubicBezTo>
                <a:cubicBezTo>
                  <a:pt x="93" y="36"/>
                  <a:pt x="93" y="36"/>
                  <a:pt x="93" y="36"/>
                </a:cubicBezTo>
                <a:cubicBezTo>
                  <a:pt x="96" y="35"/>
                  <a:pt x="99" y="32"/>
                  <a:pt x="99" y="28"/>
                </a:cubicBezTo>
                <a:cubicBezTo>
                  <a:pt x="99" y="25"/>
                  <a:pt x="96" y="22"/>
                  <a:pt x="93" y="21"/>
                </a:cubicBezTo>
                <a:cubicBezTo>
                  <a:pt x="93" y="3"/>
                  <a:pt x="93" y="3"/>
                  <a:pt x="93" y="3"/>
                </a:cubicBezTo>
                <a:cubicBezTo>
                  <a:pt x="104" y="1"/>
                  <a:pt x="117" y="0"/>
                  <a:pt x="130" y="0"/>
                </a:cubicBezTo>
                <a:close/>
                <a:moveTo>
                  <a:pt x="130" y="50"/>
                </a:moveTo>
                <a:cubicBezTo>
                  <a:pt x="130" y="147"/>
                  <a:pt x="130" y="147"/>
                  <a:pt x="130" y="147"/>
                </a:cubicBezTo>
                <a:cubicBezTo>
                  <a:pt x="93" y="147"/>
                  <a:pt x="93" y="147"/>
                  <a:pt x="93" y="147"/>
                </a:cubicBezTo>
                <a:cubicBezTo>
                  <a:pt x="93" y="120"/>
                  <a:pt x="93" y="120"/>
                  <a:pt x="93" y="120"/>
                </a:cubicBezTo>
                <a:cubicBezTo>
                  <a:pt x="126" y="120"/>
                  <a:pt x="126" y="120"/>
                  <a:pt x="126" y="120"/>
                </a:cubicBezTo>
                <a:cubicBezTo>
                  <a:pt x="126" y="70"/>
                  <a:pt x="126" y="70"/>
                  <a:pt x="126" y="70"/>
                </a:cubicBezTo>
                <a:cubicBezTo>
                  <a:pt x="93" y="70"/>
                  <a:pt x="93" y="70"/>
                  <a:pt x="93" y="70"/>
                </a:cubicBezTo>
                <a:cubicBezTo>
                  <a:pt x="93" y="50"/>
                  <a:pt x="93" y="50"/>
                  <a:pt x="93" y="50"/>
                </a:cubicBezTo>
                <a:cubicBezTo>
                  <a:pt x="130" y="50"/>
                  <a:pt x="130" y="50"/>
                  <a:pt x="130" y="50"/>
                </a:cubicBezTo>
                <a:close/>
                <a:moveTo>
                  <a:pt x="130" y="159"/>
                </a:moveTo>
                <a:cubicBezTo>
                  <a:pt x="130" y="167"/>
                  <a:pt x="130" y="167"/>
                  <a:pt x="130" y="167"/>
                </a:cubicBezTo>
                <a:cubicBezTo>
                  <a:pt x="93" y="167"/>
                  <a:pt x="93" y="167"/>
                  <a:pt x="93" y="167"/>
                </a:cubicBezTo>
                <a:cubicBezTo>
                  <a:pt x="93" y="159"/>
                  <a:pt x="93" y="159"/>
                  <a:pt x="93" y="159"/>
                </a:cubicBezTo>
                <a:cubicBezTo>
                  <a:pt x="130" y="159"/>
                  <a:pt x="130" y="159"/>
                  <a:pt x="130" y="159"/>
                </a:cubicBezTo>
                <a:close/>
                <a:moveTo>
                  <a:pt x="130" y="179"/>
                </a:moveTo>
                <a:cubicBezTo>
                  <a:pt x="130" y="187"/>
                  <a:pt x="130" y="187"/>
                  <a:pt x="130" y="187"/>
                </a:cubicBezTo>
                <a:cubicBezTo>
                  <a:pt x="93" y="187"/>
                  <a:pt x="93" y="187"/>
                  <a:pt x="93" y="187"/>
                </a:cubicBezTo>
                <a:cubicBezTo>
                  <a:pt x="93" y="179"/>
                  <a:pt x="93" y="179"/>
                  <a:pt x="93" y="179"/>
                </a:cubicBezTo>
                <a:cubicBezTo>
                  <a:pt x="130" y="179"/>
                  <a:pt x="130" y="179"/>
                  <a:pt x="130" y="179"/>
                </a:cubicBezTo>
                <a:close/>
                <a:moveTo>
                  <a:pt x="130" y="198"/>
                </a:moveTo>
                <a:cubicBezTo>
                  <a:pt x="130" y="220"/>
                  <a:pt x="130" y="220"/>
                  <a:pt x="130" y="220"/>
                </a:cubicBezTo>
                <a:cubicBezTo>
                  <a:pt x="93" y="220"/>
                  <a:pt x="93" y="220"/>
                  <a:pt x="93" y="220"/>
                </a:cubicBezTo>
                <a:cubicBezTo>
                  <a:pt x="93" y="198"/>
                  <a:pt x="93" y="198"/>
                  <a:pt x="93" y="198"/>
                </a:cubicBezTo>
                <a:lnTo>
                  <a:pt x="130" y="198"/>
                </a:lnTo>
                <a:close/>
                <a:moveTo>
                  <a:pt x="93" y="3"/>
                </a:moveTo>
                <a:cubicBezTo>
                  <a:pt x="93" y="21"/>
                  <a:pt x="93" y="21"/>
                  <a:pt x="93" y="21"/>
                </a:cubicBezTo>
                <a:cubicBezTo>
                  <a:pt x="92" y="20"/>
                  <a:pt x="92" y="20"/>
                  <a:pt x="91" y="20"/>
                </a:cubicBezTo>
                <a:cubicBezTo>
                  <a:pt x="86" y="20"/>
                  <a:pt x="83" y="24"/>
                  <a:pt x="83" y="28"/>
                </a:cubicBezTo>
                <a:cubicBezTo>
                  <a:pt x="83" y="33"/>
                  <a:pt x="86" y="37"/>
                  <a:pt x="91" y="37"/>
                </a:cubicBezTo>
                <a:cubicBezTo>
                  <a:pt x="92" y="37"/>
                  <a:pt x="92" y="37"/>
                  <a:pt x="93" y="36"/>
                </a:cubicBezTo>
                <a:cubicBezTo>
                  <a:pt x="93" y="44"/>
                  <a:pt x="93" y="44"/>
                  <a:pt x="93" y="44"/>
                </a:cubicBezTo>
                <a:cubicBezTo>
                  <a:pt x="67" y="44"/>
                  <a:pt x="67" y="44"/>
                  <a:pt x="67" y="44"/>
                </a:cubicBezTo>
                <a:cubicBezTo>
                  <a:pt x="67" y="37"/>
                  <a:pt x="67" y="37"/>
                  <a:pt x="67" y="37"/>
                </a:cubicBezTo>
                <a:cubicBezTo>
                  <a:pt x="71" y="37"/>
                  <a:pt x="75" y="33"/>
                  <a:pt x="75" y="28"/>
                </a:cubicBezTo>
                <a:cubicBezTo>
                  <a:pt x="75" y="24"/>
                  <a:pt x="71" y="20"/>
                  <a:pt x="67" y="20"/>
                </a:cubicBezTo>
                <a:cubicBezTo>
                  <a:pt x="67" y="9"/>
                  <a:pt x="67" y="9"/>
                  <a:pt x="67" y="9"/>
                </a:cubicBezTo>
                <a:cubicBezTo>
                  <a:pt x="75" y="6"/>
                  <a:pt x="84" y="4"/>
                  <a:pt x="93" y="3"/>
                </a:cubicBezTo>
                <a:close/>
                <a:moveTo>
                  <a:pt x="93" y="50"/>
                </a:moveTo>
                <a:cubicBezTo>
                  <a:pt x="93" y="70"/>
                  <a:pt x="93" y="70"/>
                  <a:pt x="93" y="70"/>
                </a:cubicBezTo>
                <a:cubicBezTo>
                  <a:pt x="67" y="70"/>
                  <a:pt x="67" y="70"/>
                  <a:pt x="67" y="70"/>
                </a:cubicBezTo>
                <a:cubicBezTo>
                  <a:pt x="67" y="50"/>
                  <a:pt x="67" y="50"/>
                  <a:pt x="67" y="50"/>
                </a:cubicBezTo>
                <a:cubicBezTo>
                  <a:pt x="93" y="50"/>
                  <a:pt x="93" y="50"/>
                  <a:pt x="93" y="50"/>
                </a:cubicBezTo>
                <a:close/>
                <a:moveTo>
                  <a:pt x="93" y="120"/>
                </a:moveTo>
                <a:cubicBezTo>
                  <a:pt x="93" y="147"/>
                  <a:pt x="93" y="147"/>
                  <a:pt x="93" y="147"/>
                </a:cubicBezTo>
                <a:cubicBezTo>
                  <a:pt x="92" y="147"/>
                  <a:pt x="92" y="147"/>
                  <a:pt x="92" y="147"/>
                </a:cubicBezTo>
                <a:cubicBezTo>
                  <a:pt x="92" y="159"/>
                  <a:pt x="92" y="159"/>
                  <a:pt x="92" y="159"/>
                </a:cubicBezTo>
                <a:cubicBezTo>
                  <a:pt x="93" y="159"/>
                  <a:pt x="93" y="159"/>
                  <a:pt x="93" y="159"/>
                </a:cubicBezTo>
                <a:cubicBezTo>
                  <a:pt x="93" y="167"/>
                  <a:pt x="93" y="167"/>
                  <a:pt x="93" y="167"/>
                </a:cubicBezTo>
                <a:cubicBezTo>
                  <a:pt x="92" y="167"/>
                  <a:pt x="92" y="167"/>
                  <a:pt x="92" y="167"/>
                </a:cubicBezTo>
                <a:cubicBezTo>
                  <a:pt x="92" y="179"/>
                  <a:pt x="92" y="179"/>
                  <a:pt x="92" y="179"/>
                </a:cubicBezTo>
                <a:cubicBezTo>
                  <a:pt x="93" y="179"/>
                  <a:pt x="93" y="179"/>
                  <a:pt x="93" y="179"/>
                </a:cubicBezTo>
                <a:cubicBezTo>
                  <a:pt x="93" y="187"/>
                  <a:pt x="93" y="187"/>
                  <a:pt x="93" y="187"/>
                </a:cubicBezTo>
                <a:cubicBezTo>
                  <a:pt x="92" y="187"/>
                  <a:pt x="92" y="187"/>
                  <a:pt x="92" y="187"/>
                </a:cubicBezTo>
                <a:cubicBezTo>
                  <a:pt x="92" y="198"/>
                  <a:pt x="92" y="198"/>
                  <a:pt x="92" y="198"/>
                </a:cubicBezTo>
                <a:cubicBezTo>
                  <a:pt x="93" y="198"/>
                  <a:pt x="93" y="198"/>
                  <a:pt x="93" y="198"/>
                </a:cubicBezTo>
                <a:cubicBezTo>
                  <a:pt x="93" y="220"/>
                  <a:pt x="93" y="220"/>
                  <a:pt x="93" y="220"/>
                </a:cubicBezTo>
                <a:cubicBezTo>
                  <a:pt x="67" y="220"/>
                  <a:pt x="67" y="220"/>
                  <a:pt x="67" y="220"/>
                </a:cubicBezTo>
                <a:cubicBezTo>
                  <a:pt x="67" y="188"/>
                  <a:pt x="67" y="188"/>
                  <a:pt x="67" y="188"/>
                </a:cubicBezTo>
                <a:cubicBezTo>
                  <a:pt x="68" y="186"/>
                  <a:pt x="69" y="183"/>
                  <a:pt x="69" y="180"/>
                </a:cubicBezTo>
                <a:cubicBezTo>
                  <a:pt x="69" y="176"/>
                  <a:pt x="68" y="173"/>
                  <a:pt x="67" y="171"/>
                </a:cubicBezTo>
                <a:cubicBezTo>
                  <a:pt x="67" y="120"/>
                  <a:pt x="67" y="120"/>
                  <a:pt x="67" y="120"/>
                </a:cubicBezTo>
                <a:cubicBezTo>
                  <a:pt x="93" y="120"/>
                  <a:pt x="93" y="120"/>
                  <a:pt x="93" y="120"/>
                </a:cubicBezTo>
                <a:close/>
                <a:moveTo>
                  <a:pt x="67" y="257"/>
                </a:moveTo>
                <a:cubicBezTo>
                  <a:pt x="67" y="232"/>
                  <a:pt x="67" y="232"/>
                  <a:pt x="67" y="232"/>
                </a:cubicBezTo>
                <a:cubicBezTo>
                  <a:pt x="69" y="232"/>
                  <a:pt x="69" y="232"/>
                  <a:pt x="69" y="232"/>
                </a:cubicBezTo>
                <a:cubicBezTo>
                  <a:pt x="69" y="249"/>
                  <a:pt x="69" y="249"/>
                  <a:pt x="69" y="249"/>
                </a:cubicBezTo>
                <a:cubicBezTo>
                  <a:pt x="69" y="252"/>
                  <a:pt x="68" y="254"/>
                  <a:pt x="67" y="257"/>
                </a:cubicBezTo>
                <a:close/>
                <a:moveTo>
                  <a:pt x="67" y="9"/>
                </a:moveTo>
                <a:cubicBezTo>
                  <a:pt x="67" y="20"/>
                  <a:pt x="67" y="20"/>
                  <a:pt x="67" y="20"/>
                </a:cubicBezTo>
                <a:cubicBezTo>
                  <a:pt x="62" y="20"/>
                  <a:pt x="58" y="24"/>
                  <a:pt x="58" y="28"/>
                </a:cubicBezTo>
                <a:cubicBezTo>
                  <a:pt x="58" y="33"/>
                  <a:pt x="62" y="37"/>
                  <a:pt x="67" y="37"/>
                </a:cubicBezTo>
                <a:cubicBezTo>
                  <a:pt x="67" y="44"/>
                  <a:pt x="67" y="44"/>
                  <a:pt x="67" y="44"/>
                </a:cubicBezTo>
                <a:cubicBezTo>
                  <a:pt x="52" y="44"/>
                  <a:pt x="52" y="44"/>
                  <a:pt x="52" y="44"/>
                </a:cubicBezTo>
                <a:cubicBezTo>
                  <a:pt x="52" y="15"/>
                  <a:pt x="52" y="15"/>
                  <a:pt x="52" y="15"/>
                </a:cubicBezTo>
                <a:cubicBezTo>
                  <a:pt x="56" y="13"/>
                  <a:pt x="61" y="11"/>
                  <a:pt x="67" y="9"/>
                </a:cubicBezTo>
                <a:close/>
                <a:moveTo>
                  <a:pt x="67" y="50"/>
                </a:moveTo>
                <a:cubicBezTo>
                  <a:pt x="67" y="70"/>
                  <a:pt x="67" y="70"/>
                  <a:pt x="67" y="70"/>
                </a:cubicBezTo>
                <a:cubicBezTo>
                  <a:pt x="60" y="70"/>
                  <a:pt x="60" y="70"/>
                  <a:pt x="60" y="70"/>
                </a:cubicBezTo>
                <a:cubicBezTo>
                  <a:pt x="60" y="120"/>
                  <a:pt x="60" y="120"/>
                  <a:pt x="60" y="120"/>
                </a:cubicBezTo>
                <a:cubicBezTo>
                  <a:pt x="67" y="120"/>
                  <a:pt x="67" y="120"/>
                  <a:pt x="67" y="120"/>
                </a:cubicBezTo>
                <a:cubicBezTo>
                  <a:pt x="67" y="171"/>
                  <a:pt x="67" y="171"/>
                  <a:pt x="67" y="171"/>
                </a:cubicBezTo>
                <a:cubicBezTo>
                  <a:pt x="64" y="166"/>
                  <a:pt x="58" y="162"/>
                  <a:pt x="52" y="162"/>
                </a:cubicBezTo>
                <a:cubicBezTo>
                  <a:pt x="52" y="50"/>
                  <a:pt x="52" y="50"/>
                  <a:pt x="52" y="50"/>
                </a:cubicBezTo>
                <a:cubicBezTo>
                  <a:pt x="67" y="50"/>
                  <a:pt x="67" y="50"/>
                  <a:pt x="67" y="50"/>
                </a:cubicBezTo>
                <a:close/>
                <a:moveTo>
                  <a:pt x="67" y="188"/>
                </a:moveTo>
                <a:cubicBezTo>
                  <a:pt x="67" y="220"/>
                  <a:pt x="67" y="220"/>
                  <a:pt x="67" y="220"/>
                </a:cubicBezTo>
                <a:cubicBezTo>
                  <a:pt x="52" y="220"/>
                  <a:pt x="52" y="220"/>
                  <a:pt x="52" y="220"/>
                </a:cubicBezTo>
                <a:cubicBezTo>
                  <a:pt x="52" y="197"/>
                  <a:pt x="52" y="197"/>
                  <a:pt x="52" y="197"/>
                </a:cubicBezTo>
                <a:cubicBezTo>
                  <a:pt x="58" y="197"/>
                  <a:pt x="64" y="193"/>
                  <a:pt x="67" y="188"/>
                </a:cubicBezTo>
                <a:close/>
                <a:moveTo>
                  <a:pt x="67" y="232"/>
                </a:moveTo>
                <a:cubicBezTo>
                  <a:pt x="67" y="257"/>
                  <a:pt x="67" y="257"/>
                  <a:pt x="67" y="257"/>
                </a:cubicBezTo>
                <a:cubicBezTo>
                  <a:pt x="64" y="260"/>
                  <a:pt x="60" y="262"/>
                  <a:pt x="56" y="262"/>
                </a:cubicBezTo>
                <a:cubicBezTo>
                  <a:pt x="52" y="262"/>
                  <a:pt x="52" y="262"/>
                  <a:pt x="52" y="262"/>
                </a:cubicBezTo>
                <a:cubicBezTo>
                  <a:pt x="52" y="232"/>
                  <a:pt x="52" y="232"/>
                  <a:pt x="52" y="232"/>
                </a:cubicBezTo>
                <a:lnTo>
                  <a:pt x="67" y="232"/>
                </a:lnTo>
                <a:close/>
                <a:moveTo>
                  <a:pt x="52" y="15"/>
                </a:moveTo>
                <a:cubicBezTo>
                  <a:pt x="52" y="44"/>
                  <a:pt x="52" y="44"/>
                  <a:pt x="52" y="44"/>
                </a:cubicBezTo>
                <a:cubicBezTo>
                  <a:pt x="27" y="44"/>
                  <a:pt x="27" y="44"/>
                  <a:pt x="27" y="44"/>
                </a:cubicBezTo>
                <a:cubicBezTo>
                  <a:pt x="27" y="33"/>
                  <a:pt x="36" y="23"/>
                  <a:pt x="52" y="15"/>
                </a:cubicBezTo>
                <a:close/>
                <a:moveTo>
                  <a:pt x="52" y="50"/>
                </a:moveTo>
                <a:cubicBezTo>
                  <a:pt x="52" y="162"/>
                  <a:pt x="52" y="162"/>
                  <a:pt x="52" y="162"/>
                </a:cubicBezTo>
                <a:cubicBezTo>
                  <a:pt x="42" y="162"/>
                  <a:pt x="35" y="170"/>
                  <a:pt x="35" y="180"/>
                </a:cubicBezTo>
                <a:cubicBezTo>
                  <a:pt x="35" y="189"/>
                  <a:pt x="42" y="197"/>
                  <a:pt x="52" y="197"/>
                </a:cubicBezTo>
                <a:cubicBezTo>
                  <a:pt x="52" y="220"/>
                  <a:pt x="52" y="220"/>
                  <a:pt x="52" y="220"/>
                </a:cubicBezTo>
                <a:cubicBezTo>
                  <a:pt x="12" y="220"/>
                  <a:pt x="12" y="220"/>
                  <a:pt x="12" y="220"/>
                </a:cubicBezTo>
                <a:cubicBezTo>
                  <a:pt x="12" y="154"/>
                  <a:pt x="12" y="154"/>
                  <a:pt x="12" y="154"/>
                </a:cubicBezTo>
                <a:cubicBezTo>
                  <a:pt x="15" y="150"/>
                  <a:pt x="21" y="146"/>
                  <a:pt x="27" y="146"/>
                </a:cubicBezTo>
                <a:cubicBezTo>
                  <a:pt x="27" y="50"/>
                  <a:pt x="27" y="50"/>
                  <a:pt x="27" y="50"/>
                </a:cubicBezTo>
                <a:cubicBezTo>
                  <a:pt x="52" y="50"/>
                  <a:pt x="52" y="50"/>
                  <a:pt x="52" y="50"/>
                </a:cubicBezTo>
                <a:close/>
                <a:moveTo>
                  <a:pt x="52" y="232"/>
                </a:moveTo>
                <a:cubicBezTo>
                  <a:pt x="52" y="262"/>
                  <a:pt x="52" y="262"/>
                  <a:pt x="52" y="262"/>
                </a:cubicBezTo>
                <a:cubicBezTo>
                  <a:pt x="48" y="262"/>
                  <a:pt x="48" y="262"/>
                  <a:pt x="48" y="262"/>
                </a:cubicBezTo>
                <a:cubicBezTo>
                  <a:pt x="41" y="262"/>
                  <a:pt x="35" y="257"/>
                  <a:pt x="35" y="249"/>
                </a:cubicBezTo>
                <a:cubicBezTo>
                  <a:pt x="35" y="232"/>
                  <a:pt x="35" y="232"/>
                  <a:pt x="35" y="232"/>
                </a:cubicBezTo>
                <a:cubicBezTo>
                  <a:pt x="52" y="232"/>
                  <a:pt x="52" y="232"/>
                  <a:pt x="52" y="232"/>
                </a:cubicBezTo>
                <a:close/>
                <a:moveTo>
                  <a:pt x="12" y="114"/>
                </a:moveTo>
                <a:cubicBezTo>
                  <a:pt x="14" y="114"/>
                  <a:pt x="15" y="112"/>
                  <a:pt x="15" y="110"/>
                </a:cubicBezTo>
                <a:cubicBezTo>
                  <a:pt x="15" y="76"/>
                  <a:pt x="15" y="76"/>
                  <a:pt x="15" y="76"/>
                </a:cubicBezTo>
                <a:cubicBezTo>
                  <a:pt x="15" y="74"/>
                  <a:pt x="14" y="71"/>
                  <a:pt x="12" y="70"/>
                </a:cubicBezTo>
                <a:lnTo>
                  <a:pt x="12" y="114"/>
                </a:lnTo>
                <a:close/>
                <a:moveTo>
                  <a:pt x="12" y="70"/>
                </a:moveTo>
                <a:cubicBezTo>
                  <a:pt x="12" y="114"/>
                  <a:pt x="12" y="114"/>
                  <a:pt x="12" y="114"/>
                </a:cubicBezTo>
                <a:cubicBezTo>
                  <a:pt x="12" y="114"/>
                  <a:pt x="11" y="114"/>
                  <a:pt x="11" y="113"/>
                </a:cubicBezTo>
                <a:cubicBezTo>
                  <a:pt x="4" y="111"/>
                  <a:pt x="4" y="111"/>
                  <a:pt x="4" y="111"/>
                </a:cubicBezTo>
                <a:cubicBezTo>
                  <a:pt x="2" y="110"/>
                  <a:pt x="0" y="107"/>
                  <a:pt x="0" y="104"/>
                </a:cubicBezTo>
                <a:cubicBezTo>
                  <a:pt x="0" y="70"/>
                  <a:pt x="0" y="70"/>
                  <a:pt x="0" y="70"/>
                </a:cubicBezTo>
                <a:cubicBezTo>
                  <a:pt x="0" y="67"/>
                  <a:pt x="2" y="66"/>
                  <a:pt x="4" y="67"/>
                </a:cubicBezTo>
                <a:cubicBezTo>
                  <a:pt x="11" y="69"/>
                  <a:pt x="11" y="69"/>
                  <a:pt x="11" y="69"/>
                </a:cubicBezTo>
                <a:cubicBezTo>
                  <a:pt x="11" y="70"/>
                  <a:pt x="12" y="70"/>
                  <a:pt x="12" y="70"/>
                </a:cubicBezTo>
                <a:close/>
                <a:moveTo>
                  <a:pt x="12" y="154"/>
                </a:moveTo>
                <a:cubicBezTo>
                  <a:pt x="12" y="220"/>
                  <a:pt x="12" y="220"/>
                  <a:pt x="12" y="220"/>
                </a:cubicBezTo>
                <a:cubicBezTo>
                  <a:pt x="9" y="220"/>
                  <a:pt x="9" y="220"/>
                  <a:pt x="9" y="220"/>
                </a:cubicBezTo>
                <a:cubicBezTo>
                  <a:pt x="9" y="164"/>
                  <a:pt x="9" y="164"/>
                  <a:pt x="9" y="164"/>
                </a:cubicBezTo>
                <a:cubicBezTo>
                  <a:pt x="9" y="160"/>
                  <a:pt x="10" y="157"/>
                  <a:pt x="12" y="154"/>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6" name="Freeform 76"/>
          <p:cNvSpPr>
            <a:spLocks noEditPoints="1"/>
          </p:cNvSpPr>
          <p:nvPr/>
        </p:nvSpPr>
        <p:spPr bwMode="auto">
          <a:xfrm>
            <a:off x="5918487" y="2264192"/>
            <a:ext cx="482078" cy="365427"/>
          </a:xfrm>
          <a:custGeom>
            <a:avLst/>
            <a:gdLst>
              <a:gd name="T0" fmla="*/ 271 w 295"/>
              <a:gd name="T1" fmla="*/ 0 h 224"/>
              <a:gd name="T2" fmla="*/ 277 w 295"/>
              <a:gd name="T3" fmla="*/ 35 h 224"/>
              <a:gd name="T4" fmla="*/ 224 w 295"/>
              <a:gd name="T5" fmla="*/ 224 h 224"/>
              <a:gd name="T6" fmla="*/ 248 w 295"/>
              <a:gd name="T7" fmla="*/ 188 h 224"/>
              <a:gd name="T8" fmla="*/ 249 w 295"/>
              <a:gd name="T9" fmla="*/ 29 h 224"/>
              <a:gd name="T10" fmla="*/ 224 w 295"/>
              <a:gd name="T11" fmla="*/ 194 h 224"/>
              <a:gd name="T12" fmla="*/ 224 w 295"/>
              <a:gd name="T13" fmla="*/ 16 h 224"/>
              <a:gd name="T14" fmla="*/ 224 w 295"/>
              <a:gd name="T15" fmla="*/ 208 h 224"/>
              <a:gd name="T16" fmla="*/ 224 w 295"/>
              <a:gd name="T17" fmla="*/ 179 h 224"/>
              <a:gd name="T18" fmla="*/ 224 w 295"/>
              <a:gd name="T19" fmla="*/ 194 h 224"/>
              <a:gd name="T20" fmla="*/ 201 w 295"/>
              <a:gd name="T21" fmla="*/ 128 h 224"/>
              <a:gd name="T22" fmla="*/ 203 w 295"/>
              <a:gd name="T23" fmla="*/ 98 h 224"/>
              <a:gd name="T24" fmla="*/ 195 w 295"/>
              <a:gd name="T25" fmla="*/ 67 h 224"/>
              <a:gd name="T26" fmla="*/ 187 w 295"/>
              <a:gd name="T27" fmla="*/ 128 h 224"/>
              <a:gd name="T28" fmla="*/ 187 w 295"/>
              <a:gd name="T29" fmla="*/ 100 h 224"/>
              <a:gd name="T30" fmla="*/ 190 w 295"/>
              <a:gd name="T31" fmla="*/ 75 h 224"/>
              <a:gd name="T32" fmla="*/ 187 w 295"/>
              <a:gd name="T33" fmla="*/ 0 h 224"/>
              <a:gd name="T34" fmla="*/ 187 w 295"/>
              <a:gd name="T35" fmla="*/ 0 h 224"/>
              <a:gd name="T36" fmla="*/ 147 w 295"/>
              <a:gd name="T37" fmla="*/ 208 h 224"/>
              <a:gd name="T38" fmla="*/ 182 w 295"/>
              <a:gd name="T39" fmla="*/ 67 h 224"/>
              <a:gd name="T40" fmla="*/ 168 w 295"/>
              <a:gd name="T41" fmla="*/ 109 h 224"/>
              <a:gd name="T42" fmla="*/ 187 w 295"/>
              <a:gd name="T43" fmla="*/ 194 h 224"/>
              <a:gd name="T44" fmla="*/ 148 w 295"/>
              <a:gd name="T45" fmla="*/ 125 h 224"/>
              <a:gd name="T46" fmla="*/ 147 w 295"/>
              <a:gd name="T47" fmla="*/ 106 h 224"/>
              <a:gd name="T48" fmla="*/ 184 w 295"/>
              <a:gd name="T49" fmla="*/ 70 h 224"/>
              <a:gd name="T50" fmla="*/ 187 w 295"/>
              <a:gd name="T51" fmla="*/ 91 h 224"/>
              <a:gd name="T52" fmla="*/ 179 w 295"/>
              <a:gd name="T53" fmla="*/ 116 h 224"/>
              <a:gd name="T54" fmla="*/ 187 w 295"/>
              <a:gd name="T55" fmla="*/ 100 h 224"/>
              <a:gd name="T56" fmla="*/ 147 w 295"/>
              <a:gd name="T57" fmla="*/ 16 h 224"/>
              <a:gd name="T58" fmla="*/ 147 w 295"/>
              <a:gd name="T59" fmla="*/ 208 h 224"/>
              <a:gd name="T60" fmla="*/ 147 w 295"/>
              <a:gd name="T61" fmla="*/ 106 h 224"/>
              <a:gd name="T62" fmla="*/ 127 w 295"/>
              <a:gd name="T63" fmla="*/ 121 h 224"/>
              <a:gd name="T64" fmla="*/ 147 w 295"/>
              <a:gd name="T65" fmla="*/ 137 h 224"/>
              <a:gd name="T66" fmla="*/ 102 w 295"/>
              <a:gd name="T67" fmla="*/ 156 h 224"/>
              <a:gd name="T68" fmla="*/ 109 w 295"/>
              <a:gd name="T69" fmla="*/ 113 h 224"/>
              <a:gd name="T70" fmla="*/ 100 w 295"/>
              <a:gd name="T71" fmla="*/ 93 h 224"/>
              <a:gd name="T72" fmla="*/ 111 w 295"/>
              <a:gd name="T73" fmla="*/ 97 h 224"/>
              <a:gd name="T74" fmla="*/ 99 w 295"/>
              <a:gd name="T75" fmla="*/ 88 h 224"/>
              <a:gd name="T76" fmla="*/ 101 w 295"/>
              <a:gd name="T77" fmla="*/ 150 h 224"/>
              <a:gd name="T78" fmla="*/ 99 w 295"/>
              <a:gd name="T79" fmla="*/ 123 h 224"/>
              <a:gd name="T80" fmla="*/ 0 w 295"/>
              <a:gd name="T81" fmla="*/ 23 h 224"/>
              <a:gd name="T82" fmla="*/ 99 w 295"/>
              <a:gd name="T83" fmla="*/ 208 h 224"/>
              <a:gd name="T84" fmla="*/ 17 w 295"/>
              <a:gd name="T85" fmla="*/ 35 h 224"/>
              <a:gd name="T86" fmla="*/ 99 w 295"/>
              <a:gd name="T87" fmla="*/ 29 h 224"/>
              <a:gd name="T88" fmla="*/ 79 w 295"/>
              <a:gd name="T89" fmla="*/ 129 h 224"/>
              <a:gd name="T90" fmla="*/ 99 w 295"/>
              <a:gd name="T91" fmla="*/ 157 h 224"/>
              <a:gd name="T92" fmla="*/ 30 w 295"/>
              <a:gd name="T93" fmla="*/ 45 h 224"/>
              <a:gd name="T94" fmla="*/ 99 w 295"/>
              <a:gd name="T95" fmla="*/ 115 h 224"/>
              <a:gd name="T96" fmla="*/ 99 w 295"/>
              <a:gd name="T97" fmla="*/ 123 h 224"/>
              <a:gd name="T98" fmla="*/ 91 w 295"/>
              <a:gd name="T99" fmla="*/ 133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5" h="224">
                <a:moveTo>
                  <a:pt x="271" y="224"/>
                </a:moveTo>
                <a:cubicBezTo>
                  <a:pt x="284" y="224"/>
                  <a:pt x="295" y="213"/>
                  <a:pt x="295" y="200"/>
                </a:cubicBezTo>
                <a:cubicBezTo>
                  <a:pt x="295" y="23"/>
                  <a:pt x="295" y="23"/>
                  <a:pt x="295" y="23"/>
                </a:cubicBezTo>
                <a:cubicBezTo>
                  <a:pt x="295" y="10"/>
                  <a:pt x="284" y="0"/>
                  <a:pt x="271" y="0"/>
                </a:cubicBezTo>
                <a:cubicBezTo>
                  <a:pt x="224" y="0"/>
                  <a:pt x="224" y="0"/>
                  <a:pt x="224" y="0"/>
                </a:cubicBezTo>
                <a:cubicBezTo>
                  <a:pt x="224" y="16"/>
                  <a:pt x="224" y="16"/>
                  <a:pt x="224" y="16"/>
                </a:cubicBezTo>
                <a:cubicBezTo>
                  <a:pt x="258" y="16"/>
                  <a:pt x="258" y="16"/>
                  <a:pt x="258" y="16"/>
                </a:cubicBezTo>
                <a:cubicBezTo>
                  <a:pt x="268" y="16"/>
                  <a:pt x="277" y="24"/>
                  <a:pt x="277" y="35"/>
                </a:cubicBezTo>
                <a:cubicBezTo>
                  <a:pt x="277" y="189"/>
                  <a:pt x="277" y="189"/>
                  <a:pt x="277" y="189"/>
                </a:cubicBezTo>
                <a:cubicBezTo>
                  <a:pt x="277" y="199"/>
                  <a:pt x="268" y="208"/>
                  <a:pt x="258" y="208"/>
                </a:cubicBezTo>
                <a:cubicBezTo>
                  <a:pt x="224" y="208"/>
                  <a:pt x="224" y="208"/>
                  <a:pt x="224" y="208"/>
                </a:cubicBezTo>
                <a:cubicBezTo>
                  <a:pt x="224" y="224"/>
                  <a:pt x="224" y="224"/>
                  <a:pt x="224" y="224"/>
                </a:cubicBezTo>
                <a:cubicBezTo>
                  <a:pt x="271" y="224"/>
                  <a:pt x="271" y="224"/>
                  <a:pt x="271" y="224"/>
                </a:cubicBezTo>
                <a:close/>
                <a:moveTo>
                  <a:pt x="224" y="194"/>
                </a:moveTo>
                <a:cubicBezTo>
                  <a:pt x="224" y="188"/>
                  <a:pt x="224" y="188"/>
                  <a:pt x="224" y="188"/>
                </a:cubicBezTo>
                <a:cubicBezTo>
                  <a:pt x="248" y="188"/>
                  <a:pt x="248" y="188"/>
                  <a:pt x="248" y="188"/>
                </a:cubicBezTo>
                <a:cubicBezTo>
                  <a:pt x="248" y="179"/>
                  <a:pt x="248" y="179"/>
                  <a:pt x="248" y="179"/>
                </a:cubicBezTo>
                <a:cubicBezTo>
                  <a:pt x="224" y="179"/>
                  <a:pt x="224" y="179"/>
                  <a:pt x="224" y="179"/>
                </a:cubicBezTo>
                <a:cubicBezTo>
                  <a:pt x="224" y="29"/>
                  <a:pt x="224" y="29"/>
                  <a:pt x="224" y="29"/>
                </a:cubicBezTo>
                <a:cubicBezTo>
                  <a:pt x="249" y="29"/>
                  <a:pt x="249" y="29"/>
                  <a:pt x="249" y="29"/>
                </a:cubicBezTo>
                <a:cubicBezTo>
                  <a:pt x="257" y="29"/>
                  <a:pt x="264" y="36"/>
                  <a:pt x="264" y="45"/>
                </a:cubicBezTo>
                <a:cubicBezTo>
                  <a:pt x="264" y="179"/>
                  <a:pt x="264" y="179"/>
                  <a:pt x="264" y="179"/>
                </a:cubicBezTo>
                <a:cubicBezTo>
                  <a:pt x="264" y="187"/>
                  <a:pt x="257" y="194"/>
                  <a:pt x="249" y="194"/>
                </a:cubicBezTo>
                <a:lnTo>
                  <a:pt x="224" y="194"/>
                </a:lnTo>
                <a:close/>
                <a:moveTo>
                  <a:pt x="224" y="0"/>
                </a:moveTo>
                <a:cubicBezTo>
                  <a:pt x="187" y="0"/>
                  <a:pt x="187" y="0"/>
                  <a:pt x="187" y="0"/>
                </a:cubicBezTo>
                <a:cubicBezTo>
                  <a:pt x="187" y="16"/>
                  <a:pt x="187" y="16"/>
                  <a:pt x="187" y="16"/>
                </a:cubicBezTo>
                <a:cubicBezTo>
                  <a:pt x="224" y="16"/>
                  <a:pt x="224" y="16"/>
                  <a:pt x="224" y="16"/>
                </a:cubicBezTo>
                <a:cubicBezTo>
                  <a:pt x="224" y="0"/>
                  <a:pt x="224" y="0"/>
                  <a:pt x="224" y="0"/>
                </a:cubicBezTo>
                <a:close/>
                <a:moveTo>
                  <a:pt x="187" y="224"/>
                </a:moveTo>
                <a:cubicBezTo>
                  <a:pt x="224" y="224"/>
                  <a:pt x="224" y="224"/>
                  <a:pt x="224" y="224"/>
                </a:cubicBezTo>
                <a:cubicBezTo>
                  <a:pt x="224" y="208"/>
                  <a:pt x="224" y="208"/>
                  <a:pt x="224" y="208"/>
                </a:cubicBezTo>
                <a:cubicBezTo>
                  <a:pt x="187" y="208"/>
                  <a:pt x="187" y="208"/>
                  <a:pt x="187" y="208"/>
                </a:cubicBezTo>
                <a:cubicBezTo>
                  <a:pt x="187" y="224"/>
                  <a:pt x="187" y="224"/>
                  <a:pt x="187" y="224"/>
                </a:cubicBezTo>
                <a:close/>
                <a:moveTo>
                  <a:pt x="224" y="29"/>
                </a:moveTo>
                <a:cubicBezTo>
                  <a:pt x="224" y="179"/>
                  <a:pt x="224" y="179"/>
                  <a:pt x="224" y="179"/>
                </a:cubicBezTo>
                <a:cubicBezTo>
                  <a:pt x="200" y="179"/>
                  <a:pt x="200" y="179"/>
                  <a:pt x="200" y="179"/>
                </a:cubicBezTo>
                <a:cubicBezTo>
                  <a:pt x="200" y="188"/>
                  <a:pt x="200" y="188"/>
                  <a:pt x="200" y="188"/>
                </a:cubicBezTo>
                <a:cubicBezTo>
                  <a:pt x="224" y="188"/>
                  <a:pt x="224" y="188"/>
                  <a:pt x="224" y="188"/>
                </a:cubicBezTo>
                <a:cubicBezTo>
                  <a:pt x="224" y="194"/>
                  <a:pt x="224" y="194"/>
                  <a:pt x="224" y="194"/>
                </a:cubicBezTo>
                <a:cubicBezTo>
                  <a:pt x="187" y="194"/>
                  <a:pt x="187" y="194"/>
                  <a:pt x="187" y="194"/>
                </a:cubicBezTo>
                <a:cubicBezTo>
                  <a:pt x="187" y="135"/>
                  <a:pt x="187" y="135"/>
                  <a:pt x="187" y="135"/>
                </a:cubicBezTo>
                <a:cubicBezTo>
                  <a:pt x="188" y="135"/>
                  <a:pt x="189" y="134"/>
                  <a:pt x="189" y="134"/>
                </a:cubicBezTo>
                <a:cubicBezTo>
                  <a:pt x="194" y="133"/>
                  <a:pt x="197" y="131"/>
                  <a:pt x="201" y="128"/>
                </a:cubicBezTo>
                <a:cubicBezTo>
                  <a:pt x="204" y="124"/>
                  <a:pt x="206" y="121"/>
                  <a:pt x="207" y="117"/>
                </a:cubicBezTo>
                <a:cubicBezTo>
                  <a:pt x="208" y="115"/>
                  <a:pt x="208" y="113"/>
                  <a:pt x="208" y="111"/>
                </a:cubicBezTo>
                <a:cubicBezTo>
                  <a:pt x="208" y="109"/>
                  <a:pt x="208" y="107"/>
                  <a:pt x="207" y="104"/>
                </a:cubicBezTo>
                <a:cubicBezTo>
                  <a:pt x="207" y="102"/>
                  <a:pt x="205" y="100"/>
                  <a:pt x="203" y="98"/>
                </a:cubicBezTo>
                <a:cubicBezTo>
                  <a:pt x="200" y="96"/>
                  <a:pt x="197" y="94"/>
                  <a:pt x="193" y="94"/>
                </a:cubicBezTo>
                <a:cubicBezTo>
                  <a:pt x="197" y="91"/>
                  <a:pt x="199" y="88"/>
                  <a:pt x="201" y="85"/>
                </a:cubicBezTo>
                <a:cubicBezTo>
                  <a:pt x="202" y="81"/>
                  <a:pt x="202" y="78"/>
                  <a:pt x="201" y="74"/>
                </a:cubicBezTo>
                <a:cubicBezTo>
                  <a:pt x="200" y="71"/>
                  <a:pt x="198" y="69"/>
                  <a:pt x="195" y="67"/>
                </a:cubicBezTo>
                <a:cubicBezTo>
                  <a:pt x="193" y="66"/>
                  <a:pt x="190" y="66"/>
                  <a:pt x="187" y="66"/>
                </a:cubicBezTo>
                <a:cubicBezTo>
                  <a:pt x="187" y="29"/>
                  <a:pt x="187" y="29"/>
                  <a:pt x="187" y="29"/>
                </a:cubicBezTo>
                <a:cubicBezTo>
                  <a:pt x="224" y="29"/>
                  <a:pt x="224" y="29"/>
                  <a:pt x="224" y="29"/>
                </a:cubicBezTo>
                <a:close/>
                <a:moveTo>
                  <a:pt x="187" y="128"/>
                </a:moveTo>
                <a:cubicBezTo>
                  <a:pt x="187" y="128"/>
                  <a:pt x="188" y="128"/>
                  <a:pt x="188" y="128"/>
                </a:cubicBezTo>
                <a:cubicBezTo>
                  <a:pt x="191" y="127"/>
                  <a:pt x="193" y="125"/>
                  <a:pt x="194" y="122"/>
                </a:cubicBezTo>
                <a:cubicBezTo>
                  <a:pt x="195" y="118"/>
                  <a:pt x="195" y="115"/>
                  <a:pt x="194" y="111"/>
                </a:cubicBezTo>
                <a:cubicBezTo>
                  <a:pt x="193" y="106"/>
                  <a:pt x="191" y="103"/>
                  <a:pt x="187" y="100"/>
                </a:cubicBezTo>
                <a:cubicBezTo>
                  <a:pt x="187" y="128"/>
                  <a:pt x="187" y="128"/>
                  <a:pt x="187" y="128"/>
                </a:cubicBezTo>
                <a:close/>
                <a:moveTo>
                  <a:pt x="187" y="91"/>
                </a:moveTo>
                <a:cubicBezTo>
                  <a:pt x="189" y="87"/>
                  <a:pt x="190" y="84"/>
                  <a:pt x="190" y="80"/>
                </a:cubicBezTo>
                <a:cubicBezTo>
                  <a:pt x="190" y="78"/>
                  <a:pt x="190" y="77"/>
                  <a:pt x="190" y="75"/>
                </a:cubicBezTo>
                <a:cubicBezTo>
                  <a:pt x="189" y="74"/>
                  <a:pt x="189" y="72"/>
                  <a:pt x="188" y="71"/>
                </a:cubicBezTo>
                <a:cubicBezTo>
                  <a:pt x="187" y="71"/>
                  <a:pt x="187" y="71"/>
                  <a:pt x="187" y="71"/>
                </a:cubicBezTo>
                <a:lnTo>
                  <a:pt x="187" y="91"/>
                </a:lnTo>
                <a:close/>
                <a:moveTo>
                  <a:pt x="187" y="0"/>
                </a:moveTo>
                <a:cubicBezTo>
                  <a:pt x="147" y="0"/>
                  <a:pt x="147" y="0"/>
                  <a:pt x="147" y="0"/>
                </a:cubicBezTo>
                <a:cubicBezTo>
                  <a:pt x="147" y="16"/>
                  <a:pt x="147" y="16"/>
                  <a:pt x="147" y="16"/>
                </a:cubicBezTo>
                <a:cubicBezTo>
                  <a:pt x="187" y="16"/>
                  <a:pt x="187" y="16"/>
                  <a:pt x="187" y="16"/>
                </a:cubicBezTo>
                <a:cubicBezTo>
                  <a:pt x="187" y="0"/>
                  <a:pt x="187" y="0"/>
                  <a:pt x="187" y="0"/>
                </a:cubicBezTo>
                <a:close/>
                <a:moveTo>
                  <a:pt x="147" y="224"/>
                </a:moveTo>
                <a:cubicBezTo>
                  <a:pt x="187" y="224"/>
                  <a:pt x="187" y="224"/>
                  <a:pt x="187" y="224"/>
                </a:cubicBezTo>
                <a:cubicBezTo>
                  <a:pt x="187" y="208"/>
                  <a:pt x="187" y="208"/>
                  <a:pt x="187" y="208"/>
                </a:cubicBezTo>
                <a:cubicBezTo>
                  <a:pt x="147" y="208"/>
                  <a:pt x="147" y="208"/>
                  <a:pt x="147" y="208"/>
                </a:cubicBezTo>
                <a:cubicBezTo>
                  <a:pt x="147" y="224"/>
                  <a:pt x="147" y="224"/>
                  <a:pt x="147" y="224"/>
                </a:cubicBezTo>
                <a:close/>
                <a:moveTo>
                  <a:pt x="187" y="29"/>
                </a:moveTo>
                <a:cubicBezTo>
                  <a:pt x="187" y="66"/>
                  <a:pt x="187" y="66"/>
                  <a:pt x="187" y="66"/>
                </a:cubicBezTo>
                <a:cubicBezTo>
                  <a:pt x="185" y="66"/>
                  <a:pt x="184" y="66"/>
                  <a:pt x="182" y="67"/>
                </a:cubicBezTo>
                <a:cubicBezTo>
                  <a:pt x="176" y="68"/>
                  <a:pt x="172" y="71"/>
                  <a:pt x="169" y="75"/>
                </a:cubicBezTo>
                <a:cubicBezTo>
                  <a:pt x="167" y="80"/>
                  <a:pt x="166" y="84"/>
                  <a:pt x="167" y="88"/>
                </a:cubicBezTo>
                <a:cubicBezTo>
                  <a:pt x="168" y="93"/>
                  <a:pt x="172" y="97"/>
                  <a:pt x="177" y="98"/>
                </a:cubicBezTo>
                <a:cubicBezTo>
                  <a:pt x="173" y="101"/>
                  <a:pt x="169" y="105"/>
                  <a:pt x="168" y="109"/>
                </a:cubicBezTo>
                <a:cubicBezTo>
                  <a:pt x="166" y="113"/>
                  <a:pt x="165" y="117"/>
                  <a:pt x="167" y="122"/>
                </a:cubicBezTo>
                <a:cubicBezTo>
                  <a:pt x="168" y="126"/>
                  <a:pt x="170" y="130"/>
                  <a:pt x="175" y="133"/>
                </a:cubicBezTo>
                <a:cubicBezTo>
                  <a:pt x="178" y="135"/>
                  <a:pt x="182" y="135"/>
                  <a:pt x="187" y="135"/>
                </a:cubicBezTo>
                <a:cubicBezTo>
                  <a:pt x="187" y="194"/>
                  <a:pt x="187" y="194"/>
                  <a:pt x="187" y="194"/>
                </a:cubicBezTo>
                <a:cubicBezTo>
                  <a:pt x="147" y="194"/>
                  <a:pt x="147" y="194"/>
                  <a:pt x="147" y="194"/>
                </a:cubicBezTo>
                <a:cubicBezTo>
                  <a:pt x="147" y="137"/>
                  <a:pt x="147" y="137"/>
                  <a:pt x="147" y="137"/>
                </a:cubicBezTo>
                <a:cubicBezTo>
                  <a:pt x="148" y="137"/>
                  <a:pt x="148" y="137"/>
                  <a:pt x="148" y="137"/>
                </a:cubicBezTo>
                <a:cubicBezTo>
                  <a:pt x="148" y="125"/>
                  <a:pt x="148" y="125"/>
                  <a:pt x="148" y="125"/>
                </a:cubicBezTo>
                <a:cubicBezTo>
                  <a:pt x="159" y="123"/>
                  <a:pt x="159" y="123"/>
                  <a:pt x="159" y="123"/>
                </a:cubicBezTo>
                <a:cubicBezTo>
                  <a:pt x="158" y="112"/>
                  <a:pt x="158" y="112"/>
                  <a:pt x="158" y="112"/>
                </a:cubicBezTo>
                <a:cubicBezTo>
                  <a:pt x="147" y="115"/>
                  <a:pt x="147" y="115"/>
                  <a:pt x="147" y="115"/>
                </a:cubicBezTo>
                <a:cubicBezTo>
                  <a:pt x="147" y="106"/>
                  <a:pt x="147" y="106"/>
                  <a:pt x="147" y="106"/>
                </a:cubicBezTo>
                <a:cubicBezTo>
                  <a:pt x="147" y="29"/>
                  <a:pt x="147" y="29"/>
                  <a:pt x="147" y="29"/>
                </a:cubicBezTo>
                <a:cubicBezTo>
                  <a:pt x="187" y="29"/>
                  <a:pt x="187" y="29"/>
                  <a:pt x="187" y="29"/>
                </a:cubicBezTo>
                <a:close/>
                <a:moveTo>
                  <a:pt x="187" y="71"/>
                </a:moveTo>
                <a:cubicBezTo>
                  <a:pt x="186" y="70"/>
                  <a:pt x="185" y="70"/>
                  <a:pt x="184" y="70"/>
                </a:cubicBezTo>
                <a:cubicBezTo>
                  <a:pt x="181" y="71"/>
                  <a:pt x="179" y="73"/>
                  <a:pt x="178" y="76"/>
                </a:cubicBezTo>
                <a:cubicBezTo>
                  <a:pt x="177" y="78"/>
                  <a:pt x="177" y="81"/>
                  <a:pt x="178" y="83"/>
                </a:cubicBezTo>
                <a:cubicBezTo>
                  <a:pt x="179" y="88"/>
                  <a:pt x="181" y="91"/>
                  <a:pt x="185" y="93"/>
                </a:cubicBezTo>
                <a:cubicBezTo>
                  <a:pt x="186" y="92"/>
                  <a:pt x="187" y="91"/>
                  <a:pt x="187" y="91"/>
                </a:cubicBezTo>
                <a:cubicBezTo>
                  <a:pt x="187" y="71"/>
                  <a:pt x="187" y="71"/>
                  <a:pt x="187" y="71"/>
                </a:cubicBezTo>
                <a:close/>
                <a:moveTo>
                  <a:pt x="187" y="100"/>
                </a:moveTo>
                <a:cubicBezTo>
                  <a:pt x="187" y="100"/>
                  <a:pt x="186" y="100"/>
                  <a:pt x="186" y="99"/>
                </a:cubicBezTo>
                <a:cubicBezTo>
                  <a:pt x="181" y="104"/>
                  <a:pt x="179" y="110"/>
                  <a:pt x="179" y="116"/>
                </a:cubicBezTo>
                <a:cubicBezTo>
                  <a:pt x="179" y="118"/>
                  <a:pt x="179" y="120"/>
                  <a:pt x="180" y="121"/>
                </a:cubicBezTo>
                <a:cubicBezTo>
                  <a:pt x="180" y="124"/>
                  <a:pt x="182" y="126"/>
                  <a:pt x="183" y="127"/>
                </a:cubicBezTo>
                <a:cubicBezTo>
                  <a:pt x="184" y="128"/>
                  <a:pt x="186" y="128"/>
                  <a:pt x="187" y="128"/>
                </a:cubicBezTo>
                <a:lnTo>
                  <a:pt x="187" y="100"/>
                </a:lnTo>
                <a:close/>
                <a:moveTo>
                  <a:pt x="147" y="0"/>
                </a:moveTo>
                <a:cubicBezTo>
                  <a:pt x="99" y="0"/>
                  <a:pt x="99" y="0"/>
                  <a:pt x="99" y="0"/>
                </a:cubicBezTo>
                <a:cubicBezTo>
                  <a:pt x="99" y="16"/>
                  <a:pt x="99" y="16"/>
                  <a:pt x="99" y="16"/>
                </a:cubicBezTo>
                <a:cubicBezTo>
                  <a:pt x="147" y="16"/>
                  <a:pt x="147" y="16"/>
                  <a:pt x="147" y="16"/>
                </a:cubicBezTo>
                <a:cubicBezTo>
                  <a:pt x="147" y="0"/>
                  <a:pt x="147" y="0"/>
                  <a:pt x="147" y="0"/>
                </a:cubicBezTo>
                <a:close/>
                <a:moveTo>
                  <a:pt x="99" y="224"/>
                </a:moveTo>
                <a:cubicBezTo>
                  <a:pt x="147" y="224"/>
                  <a:pt x="147" y="224"/>
                  <a:pt x="147" y="224"/>
                </a:cubicBezTo>
                <a:cubicBezTo>
                  <a:pt x="147" y="208"/>
                  <a:pt x="147" y="208"/>
                  <a:pt x="147" y="208"/>
                </a:cubicBezTo>
                <a:cubicBezTo>
                  <a:pt x="99" y="208"/>
                  <a:pt x="99" y="208"/>
                  <a:pt x="99" y="208"/>
                </a:cubicBezTo>
                <a:cubicBezTo>
                  <a:pt x="99" y="224"/>
                  <a:pt x="99" y="224"/>
                  <a:pt x="99" y="224"/>
                </a:cubicBezTo>
                <a:close/>
                <a:moveTo>
                  <a:pt x="147" y="29"/>
                </a:moveTo>
                <a:cubicBezTo>
                  <a:pt x="147" y="106"/>
                  <a:pt x="147" y="106"/>
                  <a:pt x="147" y="106"/>
                </a:cubicBezTo>
                <a:cubicBezTo>
                  <a:pt x="147" y="104"/>
                  <a:pt x="147" y="104"/>
                  <a:pt x="147" y="104"/>
                </a:cubicBezTo>
                <a:cubicBezTo>
                  <a:pt x="137" y="107"/>
                  <a:pt x="137" y="107"/>
                  <a:pt x="137" y="107"/>
                </a:cubicBezTo>
                <a:cubicBezTo>
                  <a:pt x="138" y="118"/>
                  <a:pt x="138" y="118"/>
                  <a:pt x="138" y="118"/>
                </a:cubicBezTo>
                <a:cubicBezTo>
                  <a:pt x="127" y="121"/>
                  <a:pt x="127" y="121"/>
                  <a:pt x="127" y="121"/>
                </a:cubicBezTo>
                <a:cubicBezTo>
                  <a:pt x="127" y="131"/>
                  <a:pt x="127" y="131"/>
                  <a:pt x="127" y="131"/>
                </a:cubicBezTo>
                <a:cubicBezTo>
                  <a:pt x="138" y="128"/>
                  <a:pt x="138" y="128"/>
                  <a:pt x="138" y="128"/>
                </a:cubicBezTo>
                <a:cubicBezTo>
                  <a:pt x="138" y="139"/>
                  <a:pt x="138" y="139"/>
                  <a:pt x="138" y="139"/>
                </a:cubicBezTo>
                <a:cubicBezTo>
                  <a:pt x="147" y="137"/>
                  <a:pt x="147" y="137"/>
                  <a:pt x="147" y="137"/>
                </a:cubicBezTo>
                <a:cubicBezTo>
                  <a:pt x="147" y="194"/>
                  <a:pt x="147" y="194"/>
                  <a:pt x="147" y="194"/>
                </a:cubicBezTo>
                <a:cubicBezTo>
                  <a:pt x="99" y="194"/>
                  <a:pt x="99" y="194"/>
                  <a:pt x="99" y="194"/>
                </a:cubicBezTo>
                <a:cubicBezTo>
                  <a:pt x="99" y="157"/>
                  <a:pt x="99" y="157"/>
                  <a:pt x="99" y="157"/>
                </a:cubicBezTo>
                <a:cubicBezTo>
                  <a:pt x="100" y="157"/>
                  <a:pt x="101" y="157"/>
                  <a:pt x="102" y="156"/>
                </a:cubicBezTo>
                <a:cubicBezTo>
                  <a:pt x="109" y="155"/>
                  <a:pt x="113" y="151"/>
                  <a:pt x="117" y="145"/>
                </a:cubicBezTo>
                <a:cubicBezTo>
                  <a:pt x="120" y="139"/>
                  <a:pt x="121" y="132"/>
                  <a:pt x="119" y="124"/>
                </a:cubicBezTo>
                <a:cubicBezTo>
                  <a:pt x="118" y="120"/>
                  <a:pt x="116" y="117"/>
                  <a:pt x="114" y="115"/>
                </a:cubicBezTo>
                <a:cubicBezTo>
                  <a:pt x="112" y="114"/>
                  <a:pt x="111" y="113"/>
                  <a:pt x="109" y="113"/>
                </a:cubicBezTo>
                <a:cubicBezTo>
                  <a:pt x="108" y="112"/>
                  <a:pt x="105" y="113"/>
                  <a:pt x="103" y="113"/>
                </a:cubicBezTo>
                <a:cubicBezTo>
                  <a:pt x="101" y="114"/>
                  <a:pt x="100" y="114"/>
                  <a:pt x="99" y="115"/>
                </a:cubicBezTo>
                <a:cubicBezTo>
                  <a:pt x="99" y="93"/>
                  <a:pt x="99" y="93"/>
                  <a:pt x="99" y="93"/>
                </a:cubicBezTo>
                <a:cubicBezTo>
                  <a:pt x="100" y="93"/>
                  <a:pt x="100" y="93"/>
                  <a:pt x="100" y="93"/>
                </a:cubicBezTo>
                <a:cubicBezTo>
                  <a:pt x="102" y="93"/>
                  <a:pt x="103" y="93"/>
                  <a:pt x="104" y="94"/>
                </a:cubicBezTo>
                <a:cubicBezTo>
                  <a:pt x="105" y="94"/>
                  <a:pt x="106" y="95"/>
                  <a:pt x="106" y="97"/>
                </a:cubicBezTo>
                <a:cubicBezTo>
                  <a:pt x="106" y="98"/>
                  <a:pt x="106" y="99"/>
                  <a:pt x="105" y="100"/>
                </a:cubicBezTo>
                <a:cubicBezTo>
                  <a:pt x="108" y="99"/>
                  <a:pt x="110" y="98"/>
                  <a:pt x="111" y="97"/>
                </a:cubicBezTo>
                <a:cubicBezTo>
                  <a:pt x="112" y="95"/>
                  <a:pt x="112" y="93"/>
                  <a:pt x="111" y="92"/>
                </a:cubicBezTo>
                <a:cubicBezTo>
                  <a:pt x="111" y="90"/>
                  <a:pt x="110" y="89"/>
                  <a:pt x="107" y="88"/>
                </a:cubicBezTo>
                <a:cubicBezTo>
                  <a:pt x="105" y="87"/>
                  <a:pt x="103" y="87"/>
                  <a:pt x="100" y="88"/>
                </a:cubicBezTo>
                <a:cubicBezTo>
                  <a:pt x="99" y="88"/>
                  <a:pt x="99" y="88"/>
                  <a:pt x="99" y="88"/>
                </a:cubicBezTo>
                <a:cubicBezTo>
                  <a:pt x="99" y="29"/>
                  <a:pt x="99" y="29"/>
                  <a:pt x="99" y="29"/>
                </a:cubicBezTo>
                <a:cubicBezTo>
                  <a:pt x="147" y="29"/>
                  <a:pt x="147" y="29"/>
                  <a:pt x="147" y="29"/>
                </a:cubicBezTo>
                <a:close/>
                <a:moveTo>
                  <a:pt x="99" y="150"/>
                </a:moveTo>
                <a:cubicBezTo>
                  <a:pt x="100" y="150"/>
                  <a:pt x="101" y="150"/>
                  <a:pt x="101" y="150"/>
                </a:cubicBezTo>
                <a:cubicBezTo>
                  <a:pt x="105" y="149"/>
                  <a:pt x="107" y="146"/>
                  <a:pt x="109" y="142"/>
                </a:cubicBezTo>
                <a:cubicBezTo>
                  <a:pt x="110" y="137"/>
                  <a:pt x="111" y="133"/>
                  <a:pt x="110" y="129"/>
                </a:cubicBezTo>
                <a:cubicBezTo>
                  <a:pt x="108" y="123"/>
                  <a:pt x="106" y="120"/>
                  <a:pt x="103" y="121"/>
                </a:cubicBezTo>
                <a:cubicBezTo>
                  <a:pt x="101" y="121"/>
                  <a:pt x="100" y="122"/>
                  <a:pt x="99" y="123"/>
                </a:cubicBezTo>
                <a:lnTo>
                  <a:pt x="99" y="150"/>
                </a:lnTo>
                <a:close/>
                <a:moveTo>
                  <a:pt x="99" y="0"/>
                </a:moveTo>
                <a:cubicBezTo>
                  <a:pt x="23" y="0"/>
                  <a:pt x="23" y="0"/>
                  <a:pt x="23" y="0"/>
                </a:cubicBezTo>
                <a:cubicBezTo>
                  <a:pt x="10" y="0"/>
                  <a:pt x="0" y="10"/>
                  <a:pt x="0" y="23"/>
                </a:cubicBezTo>
                <a:cubicBezTo>
                  <a:pt x="0" y="200"/>
                  <a:pt x="0" y="200"/>
                  <a:pt x="0" y="200"/>
                </a:cubicBezTo>
                <a:cubicBezTo>
                  <a:pt x="0" y="213"/>
                  <a:pt x="10" y="224"/>
                  <a:pt x="23" y="224"/>
                </a:cubicBezTo>
                <a:cubicBezTo>
                  <a:pt x="99" y="224"/>
                  <a:pt x="99" y="224"/>
                  <a:pt x="99" y="224"/>
                </a:cubicBezTo>
                <a:cubicBezTo>
                  <a:pt x="99" y="208"/>
                  <a:pt x="99" y="208"/>
                  <a:pt x="99" y="208"/>
                </a:cubicBezTo>
                <a:cubicBezTo>
                  <a:pt x="37" y="208"/>
                  <a:pt x="37" y="208"/>
                  <a:pt x="37" y="208"/>
                </a:cubicBezTo>
                <a:cubicBezTo>
                  <a:pt x="37" y="208"/>
                  <a:pt x="37" y="208"/>
                  <a:pt x="37" y="208"/>
                </a:cubicBezTo>
                <a:cubicBezTo>
                  <a:pt x="26" y="208"/>
                  <a:pt x="17" y="199"/>
                  <a:pt x="17" y="189"/>
                </a:cubicBezTo>
                <a:cubicBezTo>
                  <a:pt x="17" y="35"/>
                  <a:pt x="17" y="35"/>
                  <a:pt x="17" y="35"/>
                </a:cubicBezTo>
                <a:cubicBezTo>
                  <a:pt x="17" y="24"/>
                  <a:pt x="26" y="16"/>
                  <a:pt x="37" y="16"/>
                </a:cubicBezTo>
                <a:cubicBezTo>
                  <a:pt x="99" y="16"/>
                  <a:pt x="99" y="16"/>
                  <a:pt x="99" y="16"/>
                </a:cubicBezTo>
                <a:cubicBezTo>
                  <a:pt x="99" y="0"/>
                  <a:pt x="99" y="0"/>
                  <a:pt x="99" y="0"/>
                </a:cubicBezTo>
                <a:close/>
                <a:moveTo>
                  <a:pt x="99" y="29"/>
                </a:moveTo>
                <a:cubicBezTo>
                  <a:pt x="99" y="88"/>
                  <a:pt x="99" y="88"/>
                  <a:pt x="99" y="88"/>
                </a:cubicBezTo>
                <a:cubicBezTo>
                  <a:pt x="93" y="89"/>
                  <a:pt x="89" y="93"/>
                  <a:pt x="85" y="97"/>
                </a:cubicBezTo>
                <a:cubicBezTo>
                  <a:pt x="82" y="102"/>
                  <a:pt x="80" y="109"/>
                  <a:pt x="79" y="116"/>
                </a:cubicBezTo>
                <a:cubicBezTo>
                  <a:pt x="78" y="120"/>
                  <a:pt x="78" y="124"/>
                  <a:pt x="79" y="129"/>
                </a:cubicBezTo>
                <a:cubicBezTo>
                  <a:pt x="79" y="134"/>
                  <a:pt x="80" y="138"/>
                  <a:pt x="81" y="142"/>
                </a:cubicBezTo>
                <a:cubicBezTo>
                  <a:pt x="81" y="144"/>
                  <a:pt x="81" y="144"/>
                  <a:pt x="81" y="144"/>
                </a:cubicBezTo>
                <a:cubicBezTo>
                  <a:pt x="82" y="146"/>
                  <a:pt x="82" y="148"/>
                  <a:pt x="83" y="150"/>
                </a:cubicBezTo>
                <a:cubicBezTo>
                  <a:pt x="86" y="156"/>
                  <a:pt x="92" y="158"/>
                  <a:pt x="99" y="157"/>
                </a:cubicBezTo>
                <a:cubicBezTo>
                  <a:pt x="99" y="194"/>
                  <a:pt x="99" y="194"/>
                  <a:pt x="99" y="194"/>
                </a:cubicBezTo>
                <a:cubicBezTo>
                  <a:pt x="46" y="194"/>
                  <a:pt x="46" y="194"/>
                  <a:pt x="46" y="194"/>
                </a:cubicBezTo>
                <a:cubicBezTo>
                  <a:pt x="37" y="194"/>
                  <a:pt x="30" y="187"/>
                  <a:pt x="30" y="179"/>
                </a:cubicBezTo>
                <a:cubicBezTo>
                  <a:pt x="30" y="45"/>
                  <a:pt x="30" y="45"/>
                  <a:pt x="30" y="45"/>
                </a:cubicBezTo>
                <a:cubicBezTo>
                  <a:pt x="30" y="36"/>
                  <a:pt x="37" y="29"/>
                  <a:pt x="46" y="29"/>
                </a:cubicBezTo>
                <a:cubicBezTo>
                  <a:pt x="99" y="29"/>
                  <a:pt x="99" y="29"/>
                  <a:pt x="99" y="29"/>
                </a:cubicBezTo>
                <a:close/>
                <a:moveTo>
                  <a:pt x="99" y="93"/>
                </a:moveTo>
                <a:cubicBezTo>
                  <a:pt x="99" y="115"/>
                  <a:pt x="99" y="115"/>
                  <a:pt x="99" y="115"/>
                </a:cubicBezTo>
                <a:cubicBezTo>
                  <a:pt x="98" y="115"/>
                  <a:pt x="97" y="116"/>
                  <a:pt x="96" y="118"/>
                </a:cubicBezTo>
                <a:cubicBezTo>
                  <a:pt x="94" y="120"/>
                  <a:pt x="93" y="122"/>
                  <a:pt x="94" y="125"/>
                </a:cubicBezTo>
                <a:cubicBezTo>
                  <a:pt x="94" y="127"/>
                  <a:pt x="95" y="128"/>
                  <a:pt x="97" y="129"/>
                </a:cubicBezTo>
                <a:cubicBezTo>
                  <a:pt x="97" y="127"/>
                  <a:pt x="98" y="125"/>
                  <a:pt x="99" y="123"/>
                </a:cubicBezTo>
                <a:cubicBezTo>
                  <a:pt x="99" y="150"/>
                  <a:pt x="99" y="150"/>
                  <a:pt x="99" y="150"/>
                </a:cubicBezTo>
                <a:cubicBezTo>
                  <a:pt x="98" y="150"/>
                  <a:pt x="97" y="149"/>
                  <a:pt x="96" y="149"/>
                </a:cubicBezTo>
                <a:cubicBezTo>
                  <a:pt x="95" y="148"/>
                  <a:pt x="94" y="146"/>
                  <a:pt x="93" y="142"/>
                </a:cubicBezTo>
                <a:cubicBezTo>
                  <a:pt x="92" y="140"/>
                  <a:pt x="92" y="137"/>
                  <a:pt x="91" y="133"/>
                </a:cubicBezTo>
                <a:cubicBezTo>
                  <a:pt x="91" y="128"/>
                  <a:pt x="90" y="124"/>
                  <a:pt x="90" y="119"/>
                </a:cubicBezTo>
                <a:cubicBezTo>
                  <a:pt x="90" y="111"/>
                  <a:pt x="91" y="104"/>
                  <a:pt x="93" y="100"/>
                </a:cubicBezTo>
                <a:cubicBezTo>
                  <a:pt x="95" y="97"/>
                  <a:pt x="97" y="94"/>
                  <a:pt x="99" y="93"/>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7" name="Freeform 77"/>
          <p:cNvSpPr/>
          <p:nvPr/>
        </p:nvSpPr>
        <p:spPr bwMode="auto">
          <a:xfrm>
            <a:off x="6129174" y="1728550"/>
            <a:ext cx="160693" cy="120222"/>
          </a:xfrm>
          <a:custGeom>
            <a:avLst/>
            <a:gdLst>
              <a:gd name="T0" fmla="*/ 69 w 98"/>
              <a:gd name="T1" fmla="*/ 0 h 74"/>
              <a:gd name="T2" fmla="*/ 49 w 98"/>
              <a:gd name="T3" fmla="*/ 8 h 74"/>
              <a:gd name="T4" fmla="*/ 30 w 98"/>
              <a:gd name="T5" fmla="*/ 0 h 74"/>
              <a:gd name="T6" fmla="*/ 0 w 98"/>
              <a:gd name="T7" fmla="*/ 29 h 74"/>
              <a:gd name="T8" fmla="*/ 51 w 98"/>
              <a:gd name="T9" fmla="*/ 74 h 74"/>
              <a:gd name="T10" fmla="*/ 98 w 98"/>
              <a:gd name="T11" fmla="*/ 29 h 74"/>
              <a:gd name="T12" fmla="*/ 69 w 98"/>
              <a:gd name="T13" fmla="*/ 0 h 74"/>
            </a:gdLst>
            <a:ahLst/>
            <a:cxnLst>
              <a:cxn ang="0">
                <a:pos x="T0" y="T1"/>
              </a:cxn>
              <a:cxn ang="0">
                <a:pos x="T2" y="T3"/>
              </a:cxn>
              <a:cxn ang="0">
                <a:pos x="T4" y="T5"/>
              </a:cxn>
              <a:cxn ang="0">
                <a:pos x="T6" y="T7"/>
              </a:cxn>
              <a:cxn ang="0">
                <a:pos x="T8" y="T9"/>
              </a:cxn>
              <a:cxn ang="0">
                <a:pos x="T10" y="T11"/>
              </a:cxn>
              <a:cxn ang="0">
                <a:pos x="T12" y="T13"/>
              </a:cxn>
            </a:cxnLst>
            <a:rect l="0" t="0" r="r" b="b"/>
            <a:pathLst>
              <a:path w="98" h="74">
                <a:moveTo>
                  <a:pt x="69" y="0"/>
                </a:moveTo>
                <a:cubicBezTo>
                  <a:pt x="61" y="0"/>
                  <a:pt x="54" y="3"/>
                  <a:pt x="49" y="8"/>
                </a:cubicBezTo>
                <a:cubicBezTo>
                  <a:pt x="44" y="3"/>
                  <a:pt x="37" y="0"/>
                  <a:pt x="30" y="0"/>
                </a:cubicBezTo>
                <a:cubicBezTo>
                  <a:pt x="13" y="0"/>
                  <a:pt x="0" y="13"/>
                  <a:pt x="0" y="29"/>
                </a:cubicBezTo>
                <a:cubicBezTo>
                  <a:pt x="0" y="47"/>
                  <a:pt x="15" y="74"/>
                  <a:pt x="51" y="74"/>
                </a:cubicBezTo>
                <a:cubicBezTo>
                  <a:pt x="88" y="74"/>
                  <a:pt x="98" y="45"/>
                  <a:pt x="98" y="29"/>
                </a:cubicBezTo>
                <a:cubicBezTo>
                  <a:pt x="98" y="13"/>
                  <a:pt x="85" y="0"/>
                  <a:pt x="69"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8" name="Freeform 78"/>
          <p:cNvSpPr/>
          <p:nvPr/>
        </p:nvSpPr>
        <p:spPr bwMode="auto">
          <a:xfrm>
            <a:off x="6200592" y="1697602"/>
            <a:ext cx="44042" cy="54754"/>
          </a:xfrm>
          <a:custGeom>
            <a:avLst/>
            <a:gdLst>
              <a:gd name="T0" fmla="*/ 6 w 27"/>
              <a:gd name="T1" fmla="*/ 34 h 34"/>
              <a:gd name="T2" fmla="*/ 13 w 27"/>
              <a:gd name="T3" fmla="*/ 0 h 34"/>
              <a:gd name="T4" fmla="*/ 27 w 27"/>
              <a:gd name="T5" fmla="*/ 3 h 34"/>
              <a:gd name="T6" fmla="*/ 6 w 27"/>
              <a:gd name="T7" fmla="*/ 34 h 34"/>
            </a:gdLst>
            <a:ahLst/>
            <a:cxnLst>
              <a:cxn ang="0">
                <a:pos x="T0" y="T1"/>
              </a:cxn>
              <a:cxn ang="0">
                <a:pos x="T2" y="T3"/>
              </a:cxn>
              <a:cxn ang="0">
                <a:pos x="T4" y="T5"/>
              </a:cxn>
              <a:cxn ang="0">
                <a:pos x="T6" y="T7"/>
              </a:cxn>
            </a:cxnLst>
            <a:rect l="0" t="0" r="r" b="b"/>
            <a:pathLst>
              <a:path w="27" h="34">
                <a:moveTo>
                  <a:pt x="6" y="34"/>
                </a:moveTo>
                <a:cubicBezTo>
                  <a:pt x="0" y="22"/>
                  <a:pt x="4" y="9"/>
                  <a:pt x="13" y="0"/>
                </a:cubicBezTo>
                <a:cubicBezTo>
                  <a:pt x="27" y="3"/>
                  <a:pt x="27" y="3"/>
                  <a:pt x="27" y="3"/>
                </a:cubicBezTo>
                <a:cubicBezTo>
                  <a:pt x="14" y="10"/>
                  <a:pt x="6" y="18"/>
                  <a:pt x="6" y="34"/>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9" name="Freeform 79"/>
          <p:cNvSpPr>
            <a:spLocks noEditPoints="1"/>
          </p:cNvSpPr>
          <p:nvPr/>
        </p:nvSpPr>
        <p:spPr bwMode="auto">
          <a:xfrm>
            <a:off x="5950626" y="2699847"/>
            <a:ext cx="169025" cy="234492"/>
          </a:xfrm>
          <a:custGeom>
            <a:avLst/>
            <a:gdLst>
              <a:gd name="T0" fmla="*/ 87 w 103"/>
              <a:gd name="T1" fmla="*/ 88 h 143"/>
              <a:gd name="T2" fmla="*/ 103 w 103"/>
              <a:gd name="T3" fmla="*/ 112 h 143"/>
              <a:gd name="T4" fmla="*/ 102 w 103"/>
              <a:gd name="T5" fmla="*/ 143 h 143"/>
              <a:gd name="T6" fmla="*/ 87 w 103"/>
              <a:gd name="T7" fmla="*/ 137 h 143"/>
              <a:gd name="T8" fmla="*/ 87 w 103"/>
              <a:gd name="T9" fmla="*/ 134 h 143"/>
              <a:gd name="T10" fmla="*/ 91 w 103"/>
              <a:gd name="T11" fmla="*/ 136 h 143"/>
              <a:gd name="T12" fmla="*/ 100 w 103"/>
              <a:gd name="T13" fmla="*/ 130 h 143"/>
              <a:gd name="T14" fmla="*/ 100 w 103"/>
              <a:gd name="T15" fmla="*/ 113 h 143"/>
              <a:gd name="T16" fmla="*/ 100 w 103"/>
              <a:gd name="T17" fmla="*/ 113 h 143"/>
              <a:gd name="T18" fmla="*/ 99 w 103"/>
              <a:gd name="T19" fmla="*/ 111 h 143"/>
              <a:gd name="T20" fmla="*/ 92 w 103"/>
              <a:gd name="T21" fmla="*/ 110 h 143"/>
              <a:gd name="T22" fmla="*/ 90 w 103"/>
              <a:gd name="T23" fmla="*/ 116 h 143"/>
              <a:gd name="T24" fmla="*/ 87 w 103"/>
              <a:gd name="T25" fmla="*/ 115 h 143"/>
              <a:gd name="T26" fmla="*/ 87 w 103"/>
              <a:gd name="T27" fmla="*/ 88 h 143"/>
              <a:gd name="T28" fmla="*/ 73 w 103"/>
              <a:gd name="T29" fmla="*/ 132 h 143"/>
              <a:gd name="T30" fmla="*/ 32 w 103"/>
              <a:gd name="T31" fmla="*/ 70 h 143"/>
              <a:gd name="T32" fmla="*/ 28 w 103"/>
              <a:gd name="T33" fmla="*/ 68 h 143"/>
              <a:gd name="T34" fmla="*/ 28 w 103"/>
              <a:gd name="T35" fmla="*/ 67 h 143"/>
              <a:gd name="T36" fmla="*/ 28 w 103"/>
              <a:gd name="T37" fmla="*/ 63 h 143"/>
              <a:gd name="T38" fmla="*/ 29 w 103"/>
              <a:gd name="T39" fmla="*/ 65 h 143"/>
              <a:gd name="T40" fmla="*/ 34 w 103"/>
              <a:gd name="T41" fmla="*/ 66 h 143"/>
              <a:gd name="T42" fmla="*/ 41 w 103"/>
              <a:gd name="T43" fmla="*/ 61 h 143"/>
              <a:gd name="T44" fmla="*/ 41 w 103"/>
              <a:gd name="T45" fmla="*/ 61 h 143"/>
              <a:gd name="T46" fmla="*/ 37 w 103"/>
              <a:gd name="T47" fmla="*/ 59 h 143"/>
              <a:gd name="T48" fmla="*/ 28 w 103"/>
              <a:gd name="T49" fmla="*/ 45 h 143"/>
              <a:gd name="T50" fmla="*/ 28 w 103"/>
              <a:gd name="T51" fmla="*/ 26 h 143"/>
              <a:gd name="T52" fmla="*/ 39 w 103"/>
              <a:gd name="T53" fmla="*/ 19 h 143"/>
              <a:gd name="T54" fmla="*/ 44 w 103"/>
              <a:gd name="T55" fmla="*/ 21 h 143"/>
              <a:gd name="T56" fmla="*/ 61 w 103"/>
              <a:gd name="T57" fmla="*/ 46 h 143"/>
              <a:gd name="T58" fmla="*/ 61 w 103"/>
              <a:gd name="T59" fmla="*/ 50 h 143"/>
              <a:gd name="T60" fmla="*/ 87 w 103"/>
              <a:gd name="T61" fmla="*/ 88 h 143"/>
              <a:gd name="T62" fmla="*/ 87 w 103"/>
              <a:gd name="T63" fmla="*/ 115 h 143"/>
              <a:gd name="T64" fmla="*/ 84 w 103"/>
              <a:gd name="T65" fmla="*/ 116 h 143"/>
              <a:gd name="T66" fmla="*/ 82 w 103"/>
              <a:gd name="T67" fmla="*/ 122 h 143"/>
              <a:gd name="T68" fmla="*/ 75 w 103"/>
              <a:gd name="T69" fmla="*/ 121 h 143"/>
              <a:gd name="T70" fmla="*/ 74 w 103"/>
              <a:gd name="T71" fmla="*/ 128 h 143"/>
              <a:gd name="T72" fmla="*/ 75 w 103"/>
              <a:gd name="T73" fmla="*/ 130 h 143"/>
              <a:gd name="T74" fmla="*/ 87 w 103"/>
              <a:gd name="T75" fmla="*/ 134 h 143"/>
              <a:gd name="T76" fmla="*/ 87 w 103"/>
              <a:gd name="T77" fmla="*/ 137 h 143"/>
              <a:gd name="T78" fmla="*/ 73 w 103"/>
              <a:gd name="T79" fmla="*/ 132 h 143"/>
              <a:gd name="T80" fmla="*/ 28 w 103"/>
              <a:gd name="T81" fmla="*/ 4 h 143"/>
              <a:gd name="T82" fmla="*/ 28 w 103"/>
              <a:gd name="T83" fmla="*/ 24 h 143"/>
              <a:gd name="T84" fmla="*/ 36 w 103"/>
              <a:gd name="T85" fmla="*/ 15 h 143"/>
              <a:gd name="T86" fmla="*/ 32 w 103"/>
              <a:gd name="T87" fmla="*/ 8 h 143"/>
              <a:gd name="T88" fmla="*/ 28 w 103"/>
              <a:gd name="T89" fmla="*/ 4 h 143"/>
              <a:gd name="T90" fmla="*/ 28 w 103"/>
              <a:gd name="T91" fmla="*/ 67 h 143"/>
              <a:gd name="T92" fmla="*/ 11 w 103"/>
              <a:gd name="T93" fmla="*/ 43 h 143"/>
              <a:gd name="T94" fmla="*/ 11 w 103"/>
              <a:gd name="T95" fmla="*/ 37 h 143"/>
              <a:gd name="T96" fmla="*/ 5 w 103"/>
              <a:gd name="T97" fmla="*/ 27 h 143"/>
              <a:gd name="T98" fmla="*/ 9 w 103"/>
              <a:gd name="T99" fmla="*/ 4 h 143"/>
              <a:gd name="T100" fmla="*/ 28 w 103"/>
              <a:gd name="T101" fmla="*/ 4 h 143"/>
              <a:gd name="T102" fmla="*/ 28 w 103"/>
              <a:gd name="T103" fmla="*/ 24 h 143"/>
              <a:gd name="T104" fmla="*/ 21 w 103"/>
              <a:gd name="T105" fmla="*/ 31 h 143"/>
              <a:gd name="T106" fmla="*/ 28 w 103"/>
              <a:gd name="T107" fmla="*/ 26 h 143"/>
              <a:gd name="T108" fmla="*/ 28 w 103"/>
              <a:gd name="T109" fmla="*/ 45 h 143"/>
              <a:gd name="T110" fmla="*/ 22 w 103"/>
              <a:gd name="T111" fmla="*/ 37 h 143"/>
              <a:gd name="T112" fmla="*/ 22 w 103"/>
              <a:gd name="T113" fmla="*/ 33 h 143"/>
              <a:gd name="T114" fmla="*/ 15 w 103"/>
              <a:gd name="T115" fmla="*/ 37 h 143"/>
              <a:gd name="T116" fmla="*/ 14 w 103"/>
              <a:gd name="T117" fmla="*/ 43 h 143"/>
              <a:gd name="T118" fmla="*/ 28 w 103"/>
              <a:gd name="T119" fmla="*/ 63 h 143"/>
              <a:gd name="T120" fmla="*/ 28 w 103"/>
              <a:gd name="T121" fmla="*/ 6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 h="143">
                <a:moveTo>
                  <a:pt x="87" y="88"/>
                </a:moveTo>
                <a:cubicBezTo>
                  <a:pt x="103" y="112"/>
                  <a:pt x="103" y="112"/>
                  <a:pt x="103" y="112"/>
                </a:cubicBezTo>
                <a:cubicBezTo>
                  <a:pt x="102" y="143"/>
                  <a:pt x="102" y="143"/>
                  <a:pt x="102" y="143"/>
                </a:cubicBezTo>
                <a:cubicBezTo>
                  <a:pt x="87" y="137"/>
                  <a:pt x="87" y="137"/>
                  <a:pt x="87" y="137"/>
                </a:cubicBezTo>
                <a:cubicBezTo>
                  <a:pt x="87" y="134"/>
                  <a:pt x="87" y="134"/>
                  <a:pt x="87" y="134"/>
                </a:cubicBezTo>
                <a:cubicBezTo>
                  <a:pt x="91" y="136"/>
                  <a:pt x="91" y="136"/>
                  <a:pt x="91" y="136"/>
                </a:cubicBezTo>
                <a:cubicBezTo>
                  <a:pt x="100" y="130"/>
                  <a:pt x="100" y="130"/>
                  <a:pt x="100" y="130"/>
                </a:cubicBezTo>
                <a:cubicBezTo>
                  <a:pt x="100" y="113"/>
                  <a:pt x="100" y="113"/>
                  <a:pt x="100" y="113"/>
                </a:cubicBezTo>
                <a:cubicBezTo>
                  <a:pt x="100" y="113"/>
                  <a:pt x="100" y="113"/>
                  <a:pt x="100" y="113"/>
                </a:cubicBezTo>
                <a:cubicBezTo>
                  <a:pt x="99" y="111"/>
                  <a:pt x="99" y="111"/>
                  <a:pt x="99" y="111"/>
                </a:cubicBezTo>
                <a:cubicBezTo>
                  <a:pt x="98" y="109"/>
                  <a:pt x="95" y="108"/>
                  <a:pt x="92" y="110"/>
                </a:cubicBezTo>
                <a:cubicBezTo>
                  <a:pt x="90" y="111"/>
                  <a:pt x="89" y="114"/>
                  <a:pt x="90" y="116"/>
                </a:cubicBezTo>
                <a:cubicBezTo>
                  <a:pt x="89" y="115"/>
                  <a:pt x="88" y="115"/>
                  <a:pt x="87" y="115"/>
                </a:cubicBezTo>
                <a:lnTo>
                  <a:pt x="87" y="88"/>
                </a:lnTo>
                <a:close/>
                <a:moveTo>
                  <a:pt x="73" y="132"/>
                </a:moveTo>
                <a:cubicBezTo>
                  <a:pt x="32" y="70"/>
                  <a:pt x="32" y="70"/>
                  <a:pt x="32" y="70"/>
                </a:cubicBezTo>
                <a:cubicBezTo>
                  <a:pt x="30" y="70"/>
                  <a:pt x="29" y="69"/>
                  <a:pt x="28" y="68"/>
                </a:cubicBezTo>
                <a:cubicBezTo>
                  <a:pt x="28" y="67"/>
                  <a:pt x="28" y="67"/>
                  <a:pt x="28" y="67"/>
                </a:cubicBezTo>
                <a:cubicBezTo>
                  <a:pt x="28" y="63"/>
                  <a:pt x="28" y="63"/>
                  <a:pt x="28" y="63"/>
                </a:cubicBezTo>
                <a:cubicBezTo>
                  <a:pt x="29" y="65"/>
                  <a:pt x="29" y="65"/>
                  <a:pt x="29" y="65"/>
                </a:cubicBezTo>
                <a:cubicBezTo>
                  <a:pt x="30" y="67"/>
                  <a:pt x="33" y="67"/>
                  <a:pt x="34" y="66"/>
                </a:cubicBezTo>
                <a:cubicBezTo>
                  <a:pt x="41" y="61"/>
                  <a:pt x="41" y="61"/>
                  <a:pt x="41" y="61"/>
                </a:cubicBezTo>
                <a:cubicBezTo>
                  <a:pt x="41" y="61"/>
                  <a:pt x="41" y="61"/>
                  <a:pt x="41" y="61"/>
                </a:cubicBezTo>
                <a:cubicBezTo>
                  <a:pt x="40" y="61"/>
                  <a:pt x="38" y="61"/>
                  <a:pt x="37" y="59"/>
                </a:cubicBezTo>
                <a:cubicBezTo>
                  <a:pt x="28" y="45"/>
                  <a:pt x="28" y="45"/>
                  <a:pt x="28" y="45"/>
                </a:cubicBezTo>
                <a:cubicBezTo>
                  <a:pt x="28" y="26"/>
                  <a:pt x="28" y="26"/>
                  <a:pt x="28" y="26"/>
                </a:cubicBezTo>
                <a:cubicBezTo>
                  <a:pt x="39" y="19"/>
                  <a:pt x="39" y="19"/>
                  <a:pt x="39" y="19"/>
                </a:cubicBezTo>
                <a:cubicBezTo>
                  <a:pt x="41" y="18"/>
                  <a:pt x="43" y="19"/>
                  <a:pt x="44" y="21"/>
                </a:cubicBezTo>
                <a:cubicBezTo>
                  <a:pt x="61" y="46"/>
                  <a:pt x="61" y="46"/>
                  <a:pt x="61" y="46"/>
                </a:cubicBezTo>
                <a:cubicBezTo>
                  <a:pt x="62" y="47"/>
                  <a:pt x="62" y="49"/>
                  <a:pt x="61" y="50"/>
                </a:cubicBezTo>
                <a:cubicBezTo>
                  <a:pt x="87" y="88"/>
                  <a:pt x="87" y="88"/>
                  <a:pt x="87" y="88"/>
                </a:cubicBezTo>
                <a:cubicBezTo>
                  <a:pt x="87" y="115"/>
                  <a:pt x="87" y="115"/>
                  <a:pt x="87" y="115"/>
                </a:cubicBezTo>
                <a:cubicBezTo>
                  <a:pt x="86" y="115"/>
                  <a:pt x="85" y="115"/>
                  <a:pt x="84" y="116"/>
                </a:cubicBezTo>
                <a:cubicBezTo>
                  <a:pt x="82" y="117"/>
                  <a:pt x="81" y="120"/>
                  <a:pt x="82" y="122"/>
                </a:cubicBezTo>
                <a:cubicBezTo>
                  <a:pt x="80" y="120"/>
                  <a:pt x="77" y="120"/>
                  <a:pt x="75" y="121"/>
                </a:cubicBezTo>
                <a:cubicBezTo>
                  <a:pt x="73" y="123"/>
                  <a:pt x="72" y="126"/>
                  <a:pt x="74" y="128"/>
                </a:cubicBezTo>
                <a:cubicBezTo>
                  <a:pt x="75" y="130"/>
                  <a:pt x="75" y="130"/>
                  <a:pt x="75" y="130"/>
                </a:cubicBezTo>
                <a:cubicBezTo>
                  <a:pt x="87" y="134"/>
                  <a:pt x="87" y="134"/>
                  <a:pt x="87" y="134"/>
                </a:cubicBezTo>
                <a:cubicBezTo>
                  <a:pt x="87" y="137"/>
                  <a:pt x="87" y="137"/>
                  <a:pt x="87" y="137"/>
                </a:cubicBezTo>
                <a:cubicBezTo>
                  <a:pt x="73" y="132"/>
                  <a:pt x="73" y="132"/>
                  <a:pt x="73" y="132"/>
                </a:cubicBezTo>
                <a:close/>
                <a:moveTo>
                  <a:pt x="28" y="4"/>
                </a:moveTo>
                <a:cubicBezTo>
                  <a:pt x="28" y="24"/>
                  <a:pt x="28" y="24"/>
                  <a:pt x="28" y="24"/>
                </a:cubicBezTo>
                <a:cubicBezTo>
                  <a:pt x="36" y="15"/>
                  <a:pt x="36" y="15"/>
                  <a:pt x="36" y="15"/>
                </a:cubicBezTo>
                <a:cubicBezTo>
                  <a:pt x="32" y="8"/>
                  <a:pt x="32" y="8"/>
                  <a:pt x="32" y="8"/>
                </a:cubicBezTo>
                <a:cubicBezTo>
                  <a:pt x="31" y="7"/>
                  <a:pt x="29" y="5"/>
                  <a:pt x="28" y="4"/>
                </a:cubicBezTo>
                <a:close/>
                <a:moveTo>
                  <a:pt x="28" y="67"/>
                </a:moveTo>
                <a:cubicBezTo>
                  <a:pt x="11" y="43"/>
                  <a:pt x="11" y="43"/>
                  <a:pt x="11" y="43"/>
                </a:cubicBezTo>
                <a:cubicBezTo>
                  <a:pt x="10" y="41"/>
                  <a:pt x="10" y="38"/>
                  <a:pt x="11" y="37"/>
                </a:cubicBezTo>
                <a:cubicBezTo>
                  <a:pt x="5" y="27"/>
                  <a:pt x="5" y="27"/>
                  <a:pt x="5" y="27"/>
                </a:cubicBezTo>
                <a:cubicBezTo>
                  <a:pt x="0" y="19"/>
                  <a:pt x="2" y="9"/>
                  <a:pt x="9" y="4"/>
                </a:cubicBezTo>
                <a:cubicBezTo>
                  <a:pt x="15" y="0"/>
                  <a:pt x="22" y="0"/>
                  <a:pt x="28" y="4"/>
                </a:cubicBezTo>
                <a:cubicBezTo>
                  <a:pt x="28" y="24"/>
                  <a:pt x="28" y="24"/>
                  <a:pt x="28" y="24"/>
                </a:cubicBezTo>
                <a:cubicBezTo>
                  <a:pt x="21" y="31"/>
                  <a:pt x="21" y="31"/>
                  <a:pt x="21" y="31"/>
                </a:cubicBezTo>
                <a:cubicBezTo>
                  <a:pt x="28" y="26"/>
                  <a:pt x="28" y="26"/>
                  <a:pt x="28" y="26"/>
                </a:cubicBezTo>
                <a:cubicBezTo>
                  <a:pt x="28" y="45"/>
                  <a:pt x="28" y="45"/>
                  <a:pt x="28" y="45"/>
                </a:cubicBezTo>
                <a:cubicBezTo>
                  <a:pt x="22" y="37"/>
                  <a:pt x="22" y="37"/>
                  <a:pt x="22" y="37"/>
                </a:cubicBezTo>
                <a:cubicBezTo>
                  <a:pt x="21" y="36"/>
                  <a:pt x="21" y="34"/>
                  <a:pt x="22" y="33"/>
                </a:cubicBezTo>
                <a:cubicBezTo>
                  <a:pt x="15" y="37"/>
                  <a:pt x="15" y="37"/>
                  <a:pt x="15" y="37"/>
                </a:cubicBezTo>
                <a:cubicBezTo>
                  <a:pt x="14" y="39"/>
                  <a:pt x="13" y="41"/>
                  <a:pt x="14" y="43"/>
                </a:cubicBezTo>
                <a:cubicBezTo>
                  <a:pt x="28" y="63"/>
                  <a:pt x="28" y="63"/>
                  <a:pt x="28" y="63"/>
                </a:cubicBezTo>
                <a:lnTo>
                  <a:pt x="28" y="67"/>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0" name="Freeform 80"/>
          <p:cNvSpPr>
            <a:spLocks noEditPoints="1"/>
          </p:cNvSpPr>
          <p:nvPr/>
        </p:nvSpPr>
        <p:spPr bwMode="auto">
          <a:xfrm>
            <a:off x="7249260" y="1497629"/>
            <a:ext cx="211876" cy="232112"/>
          </a:xfrm>
          <a:custGeom>
            <a:avLst/>
            <a:gdLst>
              <a:gd name="T0" fmla="*/ 101 w 130"/>
              <a:gd name="T1" fmla="*/ 65 h 142"/>
              <a:gd name="T2" fmla="*/ 97 w 130"/>
              <a:gd name="T3" fmla="*/ 81 h 142"/>
              <a:gd name="T4" fmla="*/ 97 w 130"/>
              <a:gd name="T5" fmla="*/ 94 h 142"/>
              <a:gd name="T6" fmla="*/ 100 w 130"/>
              <a:gd name="T7" fmla="*/ 95 h 142"/>
              <a:gd name="T8" fmla="*/ 111 w 130"/>
              <a:gd name="T9" fmla="*/ 112 h 142"/>
              <a:gd name="T10" fmla="*/ 97 w 130"/>
              <a:gd name="T11" fmla="*/ 103 h 142"/>
              <a:gd name="T12" fmla="*/ 97 w 130"/>
              <a:gd name="T13" fmla="*/ 28 h 142"/>
              <a:gd name="T14" fmla="*/ 111 w 130"/>
              <a:gd name="T15" fmla="*/ 19 h 142"/>
              <a:gd name="T16" fmla="*/ 100 w 130"/>
              <a:gd name="T17" fmla="*/ 35 h 142"/>
              <a:gd name="T18" fmla="*/ 97 w 130"/>
              <a:gd name="T19" fmla="*/ 36 h 142"/>
              <a:gd name="T20" fmla="*/ 127 w 130"/>
              <a:gd name="T21" fmla="*/ 62 h 142"/>
              <a:gd name="T22" fmla="*/ 108 w 130"/>
              <a:gd name="T23" fmla="*/ 65 h 142"/>
              <a:gd name="T24" fmla="*/ 127 w 130"/>
              <a:gd name="T25" fmla="*/ 69 h 142"/>
              <a:gd name="T26" fmla="*/ 127 w 130"/>
              <a:gd name="T27" fmla="*/ 62 h 142"/>
              <a:gd name="T28" fmla="*/ 67 w 130"/>
              <a:gd name="T29" fmla="*/ 142 h 142"/>
              <a:gd name="T30" fmla="*/ 85 w 130"/>
              <a:gd name="T31" fmla="*/ 95 h 142"/>
              <a:gd name="T32" fmla="*/ 97 w 130"/>
              <a:gd name="T33" fmla="*/ 50 h 142"/>
              <a:gd name="T34" fmla="*/ 65 w 130"/>
              <a:gd name="T35" fmla="*/ 37 h 142"/>
              <a:gd name="T36" fmla="*/ 93 w 130"/>
              <a:gd name="T37" fmla="*/ 65 h 142"/>
              <a:gd name="T38" fmla="*/ 79 w 130"/>
              <a:gd name="T39" fmla="*/ 90 h 142"/>
              <a:gd name="T40" fmla="*/ 78 w 130"/>
              <a:gd name="T41" fmla="*/ 110 h 142"/>
              <a:gd name="T42" fmla="*/ 65 w 130"/>
              <a:gd name="T43" fmla="*/ 142 h 142"/>
              <a:gd name="T44" fmla="*/ 97 w 130"/>
              <a:gd name="T45" fmla="*/ 36 h 142"/>
              <a:gd name="T46" fmla="*/ 95 w 130"/>
              <a:gd name="T47" fmla="*/ 31 h 142"/>
              <a:gd name="T48" fmla="*/ 97 w 130"/>
              <a:gd name="T49" fmla="*/ 94 h 142"/>
              <a:gd name="T50" fmla="*/ 95 w 130"/>
              <a:gd name="T51" fmla="*/ 100 h 142"/>
              <a:gd name="T52" fmla="*/ 97 w 130"/>
              <a:gd name="T53" fmla="*/ 94 h 142"/>
              <a:gd name="T54" fmla="*/ 65 w 130"/>
              <a:gd name="T55" fmla="*/ 0 h 142"/>
              <a:gd name="T56" fmla="*/ 68 w 130"/>
              <a:gd name="T57" fmla="*/ 3 h 142"/>
              <a:gd name="T58" fmla="*/ 65 w 130"/>
              <a:gd name="T59" fmla="*/ 23 h 142"/>
              <a:gd name="T60" fmla="*/ 65 w 130"/>
              <a:gd name="T61" fmla="*/ 23 h 142"/>
              <a:gd name="T62" fmla="*/ 32 w 130"/>
              <a:gd name="T63" fmla="*/ 50 h 142"/>
              <a:gd name="T64" fmla="*/ 45 w 130"/>
              <a:gd name="T65" fmla="*/ 96 h 142"/>
              <a:gd name="T66" fmla="*/ 63 w 130"/>
              <a:gd name="T67" fmla="*/ 142 h 142"/>
              <a:gd name="T68" fmla="*/ 65 w 130"/>
              <a:gd name="T69" fmla="*/ 110 h 142"/>
              <a:gd name="T70" fmla="*/ 52 w 130"/>
              <a:gd name="T71" fmla="*/ 93 h 142"/>
              <a:gd name="T72" fmla="*/ 36 w 130"/>
              <a:gd name="T73" fmla="*/ 65 h 142"/>
              <a:gd name="T74" fmla="*/ 65 w 130"/>
              <a:gd name="T75" fmla="*/ 37 h 142"/>
              <a:gd name="T76" fmla="*/ 65 w 130"/>
              <a:gd name="T77" fmla="*/ 29 h 142"/>
              <a:gd name="T78" fmla="*/ 65 w 130"/>
              <a:gd name="T79" fmla="*/ 0 h 142"/>
              <a:gd name="T80" fmla="*/ 62 w 130"/>
              <a:gd name="T81" fmla="*/ 20 h 142"/>
              <a:gd name="T82" fmla="*/ 65 w 130"/>
              <a:gd name="T83" fmla="*/ 0 h 142"/>
              <a:gd name="T84" fmla="*/ 32 w 130"/>
              <a:gd name="T85" fmla="*/ 94 h 142"/>
              <a:gd name="T86" fmla="*/ 35 w 130"/>
              <a:gd name="T87" fmla="*/ 100 h 142"/>
              <a:gd name="T88" fmla="*/ 32 w 130"/>
              <a:gd name="T89" fmla="*/ 36 h 142"/>
              <a:gd name="T90" fmla="*/ 35 w 130"/>
              <a:gd name="T91" fmla="*/ 31 h 142"/>
              <a:gd name="T92" fmla="*/ 32 w 130"/>
              <a:gd name="T93" fmla="*/ 36 h 142"/>
              <a:gd name="T94" fmla="*/ 29 w 130"/>
              <a:gd name="T95" fmla="*/ 65 h 142"/>
              <a:gd name="T96" fmla="*/ 32 w 130"/>
              <a:gd name="T97" fmla="*/ 50 h 142"/>
              <a:gd name="T98" fmla="*/ 32 w 130"/>
              <a:gd name="T99" fmla="*/ 36 h 142"/>
              <a:gd name="T100" fmla="*/ 30 w 130"/>
              <a:gd name="T101" fmla="*/ 35 h 142"/>
              <a:gd name="T102" fmla="*/ 19 w 130"/>
              <a:gd name="T103" fmla="*/ 19 h 142"/>
              <a:gd name="T104" fmla="*/ 32 w 130"/>
              <a:gd name="T105" fmla="*/ 28 h 142"/>
              <a:gd name="T106" fmla="*/ 32 w 130"/>
              <a:gd name="T107" fmla="*/ 103 h 142"/>
              <a:gd name="T108" fmla="*/ 19 w 130"/>
              <a:gd name="T109" fmla="*/ 112 h 142"/>
              <a:gd name="T110" fmla="*/ 30 w 130"/>
              <a:gd name="T111" fmla="*/ 95 h 142"/>
              <a:gd name="T112" fmla="*/ 32 w 130"/>
              <a:gd name="T113" fmla="*/ 94 h 142"/>
              <a:gd name="T114" fmla="*/ 22 w 130"/>
              <a:gd name="T115" fmla="*/ 65 h 142"/>
              <a:gd name="T116" fmla="*/ 3 w 130"/>
              <a:gd name="T117" fmla="*/ 62 h 142"/>
              <a:gd name="T118" fmla="*/ 3 w 130"/>
              <a:gd name="T119" fmla="*/ 69 h 142"/>
              <a:gd name="T120" fmla="*/ 22 w 130"/>
              <a:gd name="T121" fmla="*/ 6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0" h="142">
                <a:moveTo>
                  <a:pt x="97" y="81"/>
                </a:moveTo>
                <a:cubicBezTo>
                  <a:pt x="100" y="76"/>
                  <a:pt x="101" y="71"/>
                  <a:pt x="101" y="65"/>
                </a:cubicBezTo>
                <a:cubicBezTo>
                  <a:pt x="101" y="60"/>
                  <a:pt x="100" y="55"/>
                  <a:pt x="97" y="50"/>
                </a:cubicBezTo>
                <a:cubicBezTo>
                  <a:pt x="97" y="81"/>
                  <a:pt x="97" y="81"/>
                  <a:pt x="97" y="81"/>
                </a:cubicBezTo>
                <a:close/>
                <a:moveTo>
                  <a:pt x="97" y="103"/>
                </a:moveTo>
                <a:cubicBezTo>
                  <a:pt x="97" y="94"/>
                  <a:pt x="97" y="94"/>
                  <a:pt x="97" y="94"/>
                </a:cubicBezTo>
                <a:cubicBezTo>
                  <a:pt x="98" y="94"/>
                  <a:pt x="99" y="95"/>
                  <a:pt x="100" y="95"/>
                </a:cubicBezTo>
                <a:cubicBezTo>
                  <a:pt x="100" y="95"/>
                  <a:pt x="100" y="95"/>
                  <a:pt x="100" y="95"/>
                </a:cubicBezTo>
                <a:cubicBezTo>
                  <a:pt x="111" y="107"/>
                  <a:pt x="111" y="107"/>
                  <a:pt x="111" y="107"/>
                </a:cubicBezTo>
                <a:cubicBezTo>
                  <a:pt x="113" y="108"/>
                  <a:pt x="113" y="110"/>
                  <a:pt x="111" y="112"/>
                </a:cubicBezTo>
                <a:cubicBezTo>
                  <a:pt x="110" y="113"/>
                  <a:pt x="108" y="113"/>
                  <a:pt x="106" y="112"/>
                </a:cubicBezTo>
                <a:cubicBezTo>
                  <a:pt x="97" y="103"/>
                  <a:pt x="97" y="103"/>
                  <a:pt x="97" y="103"/>
                </a:cubicBezTo>
                <a:close/>
                <a:moveTo>
                  <a:pt x="97" y="36"/>
                </a:moveTo>
                <a:cubicBezTo>
                  <a:pt x="97" y="28"/>
                  <a:pt x="97" y="28"/>
                  <a:pt x="97" y="28"/>
                </a:cubicBezTo>
                <a:cubicBezTo>
                  <a:pt x="106" y="19"/>
                  <a:pt x="106" y="19"/>
                  <a:pt x="106" y="19"/>
                </a:cubicBezTo>
                <a:cubicBezTo>
                  <a:pt x="108" y="18"/>
                  <a:pt x="110" y="18"/>
                  <a:pt x="111" y="19"/>
                </a:cubicBezTo>
                <a:cubicBezTo>
                  <a:pt x="113" y="20"/>
                  <a:pt x="113" y="23"/>
                  <a:pt x="111" y="24"/>
                </a:cubicBezTo>
                <a:cubicBezTo>
                  <a:pt x="100" y="35"/>
                  <a:pt x="100" y="35"/>
                  <a:pt x="100" y="35"/>
                </a:cubicBezTo>
                <a:cubicBezTo>
                  <a:pt x="100" y="35"/>
                  <a:pt x="100" y="35"/>
                  <a:pt x="100" y="35"/>
                </a:cubicBezTo>
                <a:cubicBezTo>
                  <a:pt x="99" y="36"/>
                  <a:pt x="98" y="36"/>
                  <a:pt x="97" y="36"/>
                </a:cubicBezTo>
                <a:close/>
                <a:moveTo>
                  <a:pt x="127" y="62"/>
                </a:moveTo>
                <a:cubicBezTo>
                  <a:pt x="127" y="62"/>
                  <a:pt x="127" y="62"/>
                  <a:pt x="127" y="62"/>
                </a:cubicBezTo>
                <a:cubicBezTo>
                  <a:pt x="111" y="62"/>
                  <a:pt x="111" y="62"/>
                  <a:pt x="111" y="62"/>
                </a:cubicBezTo>
                <a:cubicBezTo>
                  <a:pt x="109" y="62"/>
                  <a:pt x="108" y="64"/>
                  <a:pt x="108" y="65"/>
                </a:cubicBezTo>
                <a:cubicBezTo>
                  <a:pt x="108" y="67"/>
                  <a:pt x="109" y="69"/>
                  <a:pt x="111" y="69"/>
                </a:cubicBezTo>
                <a:cubicBezTo>
                  <a:pt x="127" y="69"/>
                  <a:pt x="127" y="69"/>
                  <a:pt x="127" y="69"/>
                </a:cubicBezTo>
                <a:cubicBezTo>
                  <a:pt x="129" y="69"/>
                  <a:pt x="130" y="67"/>
                  <a:pt x="130" y="65"/>
                </a:cubicBezTo>
                <a:cubicBezTo>
                  <a:pt x="130" y="64"/>
                  <a:pt x="129" y="62"/>
                  <a:pt x="127" y="62"/>
                </a:cubicBezTo>
                <a:close/>
                <a:moveTo>
                  <a:pt x="65" y="142"/>
                </a:moveTo>
                <a:cubicBezTo>
                  <a:pt x="67" y="142"/>
                  <a:pt x="67" y="142"/>
                  <a:pt x="67" y="142"/>
                </a:cubicBezTo>
                <a:cubicBezTo>
                  <a:pt x="77" y="142"/>
                  <a:pt x="85" y="134"/>
                  <a:pt x="85" y="124"/>
                </a:cubicBezTo>
                <a:cubicBezTo>
                  <a:pt x="85" y="95"/>
                  <a:pt x="85" y="95"/>
                  <a:pt x="85" y="95"/>
                </a:cubicBezTo>
                <a:cubicBezTo>
                  <a:pt x="90" y="92"/>
                  <a:pt x="95" y="87"/>
                  <a:pt x="97" y="81"/>
                </a:cubicBezTo>
                <a:cubicBezTo>
                  <a:pt x="97" y="50"/>
                  <a:pt x="97" y="50"/>
                  <a:pt x="97" y="50"/>
                </a:cubicBezTo>
                <a:cubicBezTo>
                  <a:pt x="92" y="38"/>
                  <a:pt x="79" y="29"/>
                  <a:pt x="65" y="29"/>
                </a:cubicBezTo>
                <a:cubicBezTo>
                  <a:pt x="65" y="37"/>
                  <a:pt x="65" y="37"/>
                  <a:pt x="65" y="37"/>
                </a:cubicBezTo>
                <a:cubicBezTo>
                  <a:pt x="73" y="37"/>
                  <a:pt x="80" y="40"/>
                  <a:pt x="85" y="45"/>
                </a:cubicBezTo>
                <a:cubicBezTo>
                  <a:pt x="90" y="50"/>
                  <a:pt x="93" y="57"/>
                  <a:pt x="93" y="65"/>
                </a:cubicBezTo>
                <a:cubicBezTo>
                  <a:pt x="93" y="76"/>
                  <a:pt x="88" y="85"/>
                  <a:pt x="79" y="90"/>
                </a:cubicBezTo>
                <a:cubicBezTo>
                  <a:pt x="79" y="90"/>
                  <a:pt x="79" y="90"/>
                  <a:pt x="79" y="90"/>
                </a:cubicBezTo>
                <a:cubicBezTo>
                  <a:pt x="78" y="91"/>
                  <a:pt x="78" y="92"/>
                  <a:pt x="78" y="93"/>
                </a:cubicBezTo>
                <a:cubicBezTo>
                  <a:pt x="78" y="110"/>
                  <a:pt x="78" y="110"/>
                  <a:pt x="78" y="110"/>
                </a:cubicBezTo>
                <a:cubicBezTo>
                  <a:pt x="65" y="110"/>
                  <a:pt x="65" y="110"/>
                  <a:pt x="65" y="110"/>
                </a:cubicBezTo>
                <a:cubicBezTo>
                  <a:pt x="65" y="142"/>
                  <a:pt x="65" y="142"/>
                  <a:pt x="65" y="142"/>
                </a:cubicBezTo>
                <a:close/>
                <a:moveTo>
                  <a:pt x="97" y="28"/>
                </a:moveTo>
                <a:cubicBezTo>
                  <a:pt x="97" y="36"/>
                  <a:pt x="97" y="36"/>
                  <a:pt x="97" y="36"/>
                </a:cubicBezTo>
                <a:cubicBezTo>
                  <a:pt x="97" y="36"/>
                  <a:pt x="96" y="36"/>
                  <a:pt x="95" y="35"/>
                </a:cubicBezTo>
                <a:cubicBezTo>
                  <a:pt x="94" y="34"/>
                  <a:pt x="94" y="32"/>
                  <a:pt x="95" y="31"/>
                </a:cubicBezTo>
                <a:cubicBezTo>
                  <a:pt x="97" y="28"/>
                  <a:pt x="97" y="28"/>
                  <a:pt x="97" y="28"/>
                </a:cubicBezTo>
                <a:close/>
                <a:moveTo>
                  <a:pt x="97" y="94"/>
                </a:moveTo>
                <a:cubicBezTo>
                  <a:pt x="97" y="103"/>
                  <a:pt x="97" y="103"/>
                  <a:pt x="97" y="103"/>
                </a:cubicBezTo>
                <a:cubicBezTo>
                  <a:pt x="95" y="100"/>
                  <a:pt x="95" y="100"/>
                  <a:pt x="95" y="100"/>
                </a:cubicBezTo>
                <a:cubicBezTo>
                  <a:pt x="94" y="99"/>
                  <a:pt x="94" y="97"/>
                  <a:pt x="95" y="95"/>
                </a:cubicBezTo>
                <a:cubicBezTo>
                  <a:pt x="96" y="95"/>
                  <a:pt x="97" y="94"/>
                  <a:pt x="97" y="94"/>
                </a:cubicBezTo>
                <a:close/>
                <a:moveTo>
                  <a:pt x="65" y="23"/>
                </a:moveTo>
                <a:cubicBezTo>
                  <a:pt x="65" y="0"/>
                  <a:pt x="65" y="0"/>
                  <a:pt x="65" y="0"/>
                </a:cubicBezTo>
                <a:cubicBezTo>
                  <a:pt x="65" y="0"/>
                  <a:pt x="65" y="0"/>
                  <a:pt x="65" y="0"/>
                </a:cubicBezTo>
                <a:cubicBezTo>
                  <a:pt x="67" y="0"/>
                  <a:pt x="68" y="2"/>
                  <a:pt x="68" y="3"/>
                </a:cubicBezTo>
                <a:cubicBezTo>
                  <a:pt x="68" y="20"/>
                  <a:pt x="68" y="20"/>
                  <a:pt x="68" y="20"/>
                </a:cubicBezTo>
                <a:cubicBezTo>
                  <a:pt x="68" y="21"/>
                  <a:pt x="67" y="23"/>
                  <a:pt x="65" y="23"/>
                </a:cubicBezTo>
                <a:cubicBezTo>
                  <a:pt x="65" y="23"/>
                  <a:pt x="65" y="23"/>
                  <a:pt x="65" y="23"/>
                </a:cubicBezTo>
                <a:cubicBezTo>
                  <a:pt x="65" y="23"/>
                  <a:pt x="65" y="23"/>
                  <a:pt x="65" y="23"/>
                </a:cubicBezTo>
                <a:close/>
                <a:moveTo>
                  <a:pt x="65" y="29"/>
                </a:moveTo>
                <a:cubicBezTo>
                  <a:pt x="50" y="29"/>
                  <a:pt x="38" y="37"/>
                  <a:pt x="32" y="50"/>
                </a:cubicBezTo>
                <a:cubicBezTo>
                  <a:pt x="32" y="81"/>
                  <a:pt x="32" y="81"/>
                  <a:pt x="32" y="81"/>
                </a:cubicBezTo>
                <a:cubicBezTo>
                  <a:pt x="35" y="87"/>
                  <a:pt x="40" y="92"/>
                  <a:pt x="45" y="96"/>
                </a:cubicBezTo>
                <a:cubicBezTo>
                  <a:pt x="45" y="124"/>
                  <a:pt x="45" y="124"/>
                  <a:pt x="45" y="124"/>
                </a:cubicBezTo>
                <a:cubicBezTo>
                  <a:pt x="45" y="134"/>
                  <a:pt x="53" y="142"/>
                  <a:pt x="63" y="142"/>
                </a:cubicBezTo>
                <a:cubicBezTo>
                  <a:pt x="65" y="142"/>
                  <a:pt x="65" y="142"/>
                  <a:pt x="65" y="142"/>
                </a:cubicBezTo>
                <a:cubicBezTo>
                  <a:pt x="65" y="110"/>
                  <a:pt x="65" y="110"/>
                  <a:pt x="65" y="110"/>
                </a:cubicBezTo>
                <a:cubicBezTo>
                  <a:pt x="52" y="110"/>
                  <a:pt x="52" y="110"/>
                  <a:pt x="52" y="110"/>
                </a:cubicBezTo>
                <a:cubicBezTo>
                  <a:pt x="52" y="93"/>
                  <a:pt x="52" y="93"/>
                  <a:pt x="52" y="93"/>
                </a:cubicBezTo>
                <a:cubicBezTo>
                  <a:pt x="52" y="92"/>
                  <a:pt x="52" y="91"/>
                  <a:pt x="51" y="90"/>
                </a:cubicBezTo>
                <a:cubicBezTo>
                  <a:pt x="42" y="85"/>
                  <a:pt x="36" y="76"/>
                  <a:pt x="36" y="65"/>
                </a:cubicBezTo>
                <a:cubicBezTo>
                  <a:pt x="36" y="57"/>
                  <a:pt x="39" y="50"/>
                  <a:pt x="44" y="45"/>
                </a:cubicBezTo>
                <a:cubicBezTo>
                  <a:pt x="50" y="40"/>
                  <a:pt x="57" y="37"/>
                  <a:pt x="65" y="37"/>
                </a:cubicBezTo>
                <a:cubicBezTo>
                  <a:pt x="65" y="37"/>
                  <a:pt x="65" y="37"/>
                  <a:pt x="65" y="37"/>
                </a:cubicBezTo>
                <a:cubicBezTo>
                  <a:pt x="65" y="29"/>
                  <a:pt x="65" y="29"/>
                  <a:pt x="65" y="29"/>
                </a:cubicBezTo>
                <a:cubicBezTo>
                  <a:pt x="65" y="29"/>
                  <a:pt x="65" y="29"/>
                  <a:pt x="65" y="29"/>
                </a:cubicBezTo>
                <a:close/>
                <a:moveTo>
                  <a:pt x="65" y="0"/>
                </a:moveTo>
                <a:cubicBezTo>
                  <a:pt x="65" y="23"/>
                  <a:pt x="65" y="23"/>
                  <a:pt x="65" y="23"/>
                </a:cubicBezTo>
                <a:cubicBezTo>
                  <a:pt x="63" y="23"/>
                  <a:pt x="62" y="21"/>
                  <a:pt x="62" y="20"/>
                </a:cubicBezTo>
                <a:cubicBezTo>
                  <a:pt x="62" y="3"/>
                  <a:pt x="62" y="3"/>
                  <a:pt x="62" y="3"/>
                </a:cubicBezTo>
                <a:cubicBezTo>
                  <a:pt x="62" y="2"/>
                  <a:pt x="63" y="0"/>
                  <a:pt x="65" y="0"/>
                </a:cubicBezTo>
                <a:close/>
                <a:moveTo>
                  <a:pt x="32" y="103"/>
                </a:moveTo>
                <a:cubicBezTo>
                  <a:pt x="32" y="94"/>
                  <a:pt x="32" y="94"/>
                  <a:pt x="32" y="94"/>
                </a:cubicBezTo>
                <a:cubicBezTo>
                  <a:pt x="33" y="94"/>
                  <a:pt x="34" y="95"/>
                  <a:pt x="35" y="95"/>
                </a:cubicBezTo>
                <a:cubicBezTo>
                  <a:pt x="36" y="97"/>
                  <a:pt x="36" y="99"/>
                  <a:pt x="35" y="100"/>
                </a:cubicBezTo>
                <a:cubicBezTo>
                  <a:pt x="32" y="103"/>
                  <a:pt x="32" y="103"/>
                  <a:pt x="32" y="103"/>
                </a:cubicBezTo>
                <a:close/>
                <a:moveTo>
                  <a:pt x="32" y="36"/>
                </a:moveTo>
                <a:cubicBezTo>
                  <a:pt x="32" y="28"/>
                  <a:pt x="32" y="28"/>
                  <a:pt x="32" y="28"/>
                </a:cubicBezTo>
                <a:cubicBezTo>
                  <a:pt x="35" y="31"/>
                  <a:pt x="35" y="31"/>
                  <a:pt x="35" y="31"/>
                </a:cubicBezTo>
                <a:cubicBezTo>
                  <a:pt x="36" y="32"/>
                  <a:pt x="36" y="34"/>
                  <a:pt x="35" y="35"/>
                </a:cubicBezTo>
                <a:cubicBezTo>
                  <a:pt x="34" y="36"/>
                  <a:pt x="33" y="36"/>
                  <a:pt x="32" y="36"/>
                </a:cubicBezTo>
                <a:close/>
                <a:moveTo>
                  <a:pt x="32" y="50"/>
                </a:moveTo>
                <a:cubicBezTo>
                  <a:pt x="30" y="54"/>
                  <a:pt x="29" y="60"/>
                  <a:pt x="29" y="65"/>
                </a:cubicBezTo>
                <a:cubicBezTo>
                  <a:pt x="29" y="71"/>
                  <a:pt x="30" y="76"/>
                  <a:pt x="32" y="81"/>
                </a:cubicBezTo>
                <a:cubicBezTo>
                  <a:pt x="32" y="50"/>
                  <a:pt x="32" y="50"/>
                  <a:pt x="32" y="50"/>
                </a:cubicBezTo>
                <a:close/>
                <a:moveTo>
                  <a:pt x="32" y="28"/>
                </a:moveTo>
                <a:cubicBezTo>
                  <a:pt x="32" y="36"/>
                  <a:pt x="32" y="36"/>
                  <a:pt x="32" y="36"/>
                </a:cubicBezTo>
                <a:cubicBezTo>
                  <a:pt x="32" y="36"/>
                  <a:pt x="31" y="36"/>
                  <a:pt x="30" y="35"/>
                </a:cubicBezTo>
                <a:cubicBezTo>
                  <a:pt x="30" y="35"/>
                  <a:pt x="30" y="35"/>
                  <a:pt x="30" y="35"/>
                </a:cubicBezTo>
                <a:cubicBezTo>
                  <a:pt x="19" y="24"/>
                  <a:pt x="19" y="24"/>
                  <a:pt x="19" y="24"/>
                </a:cubicBezTo>
                <a:cubicBezTo>
                  <a:pt x="17" y="23"/>
                  <a:pt x="17" y="20"/>
                  <a:pt x="19" y="19"/>
                </a:cubicBezTo>
                <a:cubicBezTo>
                  <a:pt x="20" y="18"/>
                  <a:pt x="22" y="18"/>
                  <a:pt x="24" y="19"/>
                </a:cubicBezTo>
                <a:cubicBezTo>
                  <a:pt x="32" y="28"/>
                  <a:pt x="32" y="28"/>
                  <a:pt x="32" y="28"/>
                </a:cubicBezTo>
                <a:close/>
                <a:moveTo>
                  <a:pt x="32" y="94"/>
                </a:moveTo>
                <a:cubicBezTo>
                  <a:pt x="32" y="103"/>
                  <a:pt x="32" y="103"/>
                  <a:pt x="32" y="103"/>
                </a:cubicBezTo>
                <a:cubicBezTo>
                  <a:pt x="24" y="112"/>
                  <a:pt x="24" y="112"/>
                  <a:pt x="24" y="112"/>
                </a:cubicBezTo>
                <a:cubicBezTo>
                  <a:pt x="22" y="113"/>
                  <a:pt x="20" y="113"/>
                  <a:pt x="19" y="112"/>
                </a:cubicBezTo>
                <a:cubicBezTo>
                  <a:pt x="17" y="110"/>
                  <a:pt x="17" y="108"/>
                  <a:pt x="19" y="107"/>
                </a:cubicBezTo>
                <a:cubicBezTo>
                  <a:pt x="30" y="95"/>
                  <a:pt x="30" y="95"/>
                  <a:pt x="30" y="95"/>
                </a:cubicBezTo>
                <a:cubicBezTo>
                  <a:pt x="30" y="95"/>
                  <a:pt x="30" y="95"/>
                  <a:pt x="30" y="95"/>
                </a:cubicBezTo>
                <a:cubicBezTo>
                  <a:pt x="31" y="95"/>
                  <a:pt x="32" y="95"/>
                  <a:pt x="32" y="94"/>
                </a:cubicBezTo>
                <a:close/>
                <a:moveTo>
                  <a:pt x="22" y="65"/>
                </a:moveTo>
                <a:cubicBezTo>
                  <a:pt x="22" y="65"/>
                  <a:pt x="22" y="65"/>
                  <a:pt x="22" y="65"/>
                </a:cubicBezTo>
                <a:cubicBezTo>
                  <a:pt x="22" y="64"/>
                  <a:pt x="21" y="62"/>
                  <a:pt x="19" y="62"/>
                </a:cubicBezTo>
                <a:cubicBezTo>
                  <a:pt x="3" y="62"/>
                  <a:pt x="3" y="62"/>
                  <a:pt x="3" y="62"/>
                </a:cubicBezTo>
                <a:cubicBezTo>
                  <a:pt x="1" y="62"/>
                  <a:pt x="0" y="64"/>
                  <a:pt x="0" y="65"/>
                </a:cubicBezTo>
                <a:cubicBezTo>
                  <a:pt x="0" y="67"/>
                  <a:pt x="1" y="69"/>
                  <a:pt x="3" y="69"/>
                </a:cubicBezTo>
                <a:cubicBezTo>
                  <a:pt x="19" y="69"/>
                  <a:pt x="19" y="69"/>
                  <a:pt x="19" y="69"/>
                </a:cubicBezTo>
                <a:cubicBezTo>
                  <a:pt x="21" y="69"/>
                  <a:pt x="22" y="67"/>
                  <a:pt x="22" y="6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1" name="Freeform 81"/>
          <p:cNvSpPr>
            <a:spLocks noEditPoints="1"/>
          </p:cNvSpPr>
          <p:nvPr/>
        </p:nvSpPr>
        <p:spPr bwMode="auto">
          <a:xfrm>
            <a:off x="6189879" y="1185766"/>
            <a:ext cx="320195" cy="460652"/>
          </a:xfrm>
          <a:custGeom>
            <a:avLst/>
            <a:gdLst>
              <a:gd name="T0" fmla="*/ 98 w 196"/>
              <a:gd name="T1" fmla="*/ 5 h 282"/>
              <a:gd name="T2" fmla="*/ 113 w 196"/>
              <a:gd name="T3" fmla="*/ 0 h 282"/>
              <a:gd name="T4" fmla="*/ 155 w 196"/>
              <a:gd name="T5" fmla="*/ 128 h 282"/>
              <a:gd name="T6" fmla="*/ 108 w 196"/>
              <a:gd name="T7" fmla="*/ 143 h 282"/>
              <a:gd name="T8" fmla="*/ 98 w 196"/>
              <a:gd name="T9" fmla="*/ 111 h 282"/>
              <a:gd name="T10" fmla="*/ 98 w 196"/>
              <a:gd name="T11" fmla="*/ 5 h 282"/>
              <a:gd name="T12" fmla="*/ 98 w 196"/>
              <a:gd name="T13" fmla="*/ 222 h 282"/>
              <a:gd name="T14" fmla="*/ 136 w 196"/>
              <a:gd name="T15" fmla="*/ 209 h 282"/>
              <a:gd name="T16" fmla="*/ 107 w 196"/>
              <a:gd name="T17" fmla="*/ 209 h 282"/>
              <a:gd name="T18" fmla="*/ 107 w 196"/>
              <a:gd name="T19" fmla="*/ 192 h 282"/>
              <a:gd name="T20" fmla="*/ 152 w 196"/>
              <a:gd name="T21" fmla="*/ 192 h 282"/>
              <a:gd name="T22" fmla="*/ 189 w 196"/>
              <a:gd name="T23" fmla="*/ 192 h 282"/>
              <a:gd name="T24" fmla="*/ 196 w 196"/>
              <a:gd name="T25" fmla="*/ 192 h 282"/>
              <a:gd name="T26" fmla="*/ 196 w 196"/>
              <a:gd name="T27" fmla="*/ 209 h 282"/>
              <a:gd name="T28" fmla="*/ 180 w 196"/>
              <a:gd name="T29" fmla="*/ 209 h 282"/>
              <a:gd name="T30" fmla="*/ 134 w 196"/>
              <a:gd name="T31" fmla="*/ 247 h 282"/>
              <a:gd name="T32" fmla="*/ 169 w 196"/>
              <a:gd name="T33" fmla="*/ 267 h 282"/>
              <a:gd name="T34" fmla="*/ 169 w 196"/>
              <a:gd name="T35" fmla="*/ 282 h 282"/>
              <a:gd name="T36" fmla="*/ 98 w 196"/>
              <a:gd name="T37" fmla="*/ 282 h 282"/>
              <a:gd name="T38" fmla="*/ 98 w 196"/>
              <a:gd name="T39" fmla="*/ 268 h 282"/>
              <a:gd name="T40" fmla="*/ 111 w 196"/>
              <a:gd name="T41" fmla="*/ 255 h 282"/>
              <a:gd name="T42" fmla="*/ 98 w 196"/>
              <a:gd name="T43" fmla="*/ 242 h 282"/>
              <a:gd name="T44" fmla="*/ 98 w 196"/>
              <a:gd name="T45" fmla="*/ 222 h 282"/>
              <a:gd name="T46" fmla="*/ 67 w 196"/>
              <a:gd name="T47" fmla="*/ 15 h 282"/>
              <a:gd name="T48" fmla="*/ 98 w 196"/>
              <a:gd name="T49" fmla="*/ 5 h 282"/>
              <a:gd name="T50" fmla="*/ 98 w 196"/>
              <a:gd name="T51" fmla="*/ 111 h 282"/>
              <a:gd name="T52" fmla="*/ 92 w 196"/>
              <a:gd name="T53" fmla="*/ 92 h 282"/>
              <a:gd name="T54" fmla="*/ 33 w 196"/>
              <a:gd name="T55" fmla="*/ 157 h 282"/>
              <a:gd name="T56" fmla="*/ 98 w 196"/>
              <a:gd name="T57" fmla="*/ 222 h 282"/>
              <a:gd name="T58" fmla="*/ 98 w 196"/>
              <a:gd name="T59" fmla="*/ 222 h 282"/>
              <a:gd name="T60" fmla="*/ 98 w 196"/>
              <a:gd name="T61" fmla="*/ 242 h 282"/>
              <a:gd name="T62" fmla="*/ 85 w 196"/>
              <a:gd name="T63" fmla="*/ 255 h 282"/>
              <a:gd name="T64" fmla="*/ 98 w 196"/>
              <a:gd name="T65" fmla="*/ 268 h 282"/>
              <a:gd name="T66" fmla="*/ 98 w 196"/>
              <a:gd name="T67" fmla="*/ 282 h 282"/>
              <a:gd name="T68" fmla="*/ 27 w 196"/>
              <a:gd name="T69" fmla="*/ 282 h 282"/>
              <a:gd name="T70" fmla="*/ 27 w 196"/>
              <a:gd name="T71" fmla="*/ 267 h 282"/>
              <a:gd name="T72" fmla="*/ 61 w 196"/>
              <a:gd name="T73" fmla="*/ 247 h 282"/>
              <a:gd name="T74" fmla="*/ 0 w 196"/>
              <a:gd name="T75" fmla="*/ 157 h 282"/>
              <a:gd name="T76" fmla="*/ 82 w 196"/>
              <a:gd name="T77" fmla="*/ 61 h 282"/>
              <a:gd name="T78" fmla="*/ 67 w 196"/>
              <a:gd name="T79" fmla="*/ 1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282">
                <a:moveTo>
                  <a:pt x="98" y="5"/>
                </a:moveTo>
                <a:cubicBezTo>
                  <a:pt x="113" y="0"/>
                  <a:pt x="113" y="0"/>
                  <a:pt x="113" y="0"/>
                </a:cubicBezTo>
                <a:cubicBezTo>
                  <a:pt x="155" y="128"/>
                  <a:pt x="155" y="128"/>
                  <a:pt x="155" y="128"/>
                </a:cubicBezTo>
                <a:cubicBezTo>
                  <a:pt x="108" y="143"/>
                  <a:pt x="108" y="143"/>
                  <a:pt x="108" y="143"/>
                </a:cubicBezTo>
                <a:cubicBezTo>
                  <a:pt x="98" y="111"/>
                  <a:pt x="98" y="111"/>
                  <a:pt x="98" y="111"/>
                </a:cubicBezTo>
                <a:cubicBezTo>
                  <a:pt x="98" y="5"/>
                  <a:pt x="98" y="5"/>
                  <a:pt x="98" y="5"/>
                </a:cubicBezTo>
                <a:close/>
                <a:moveTo>
                  <a:pt x="98" y="222"/>
                </a:moveTo>
                <a:cubicBezTo>
                  <a:pt x="112" y="222"/>
                  <a:pt x="125" y="217"/>
                  <a:pt x="136" y="209"/>
                </a:cubicBezTo>
                <a:cubicBezTo>
                  <a:pt x="107" y="209"/>
                  <a:pt x="107" y="209"/>
                  <a:pt x="107" y="209"/>
                </a:cubicBezTo>
                <a:cubicBezTo>
                  <a:pt x="107" y="192"/>
                  <a:pt x="107" y="192"/>
                  <a:pt x="107" y="192"/>
                </a:cubicBezTo>
                <a:cubicBezTo>
                  <a:pt x="152" y="192"/>
                  <a:pt x="152" y="192"/>
                  <a:pt x="152" y="192"/>
                </a:cubicBezTo>
                <a:cubicBezTo>
                  <a:pt x="189" y="192"/>
                  <a:pt x="189" y="192"/>
                  <a:pt x="189" y="192"/>
                </a:cubicBezTo>
                <a:cubicBezTo>
                  <a:pt x="196" y="192"/>
                  <a:pt x="196" y="192"/>
                  <a:pt x="196" y="192"/>
                </a:cubicBezTo>
                <a:cubicBezTo>
                  <a:pt x="196" y="209"/>
                  <a:pt x="196" y="209"/>
                  <a:pt x="196" y="209"/>
                </a:cubicBezTo>
                <a:cubicBezTo>
                  <a:pt x="180" y="209"/>
                  <a:pt x="180" y="209"/>
                  <a:pt x="180" y="209"/>
                </a:cubicBezTo>
                <a:cubicBezTo>
                  <a:pt x="169" y="226"/>
                  <a:pt x="153" y="239"/>
                  <a:pt x="134" y="247"/>
                </a:cubicBezTo>
                <a:cubicBezTo>
                  <a:pt x="154" y="251"/>
                  <a:pt x="169" y="257"/>
                  <a:pt x="169" y="267"/>
                </a:cubicBezTo>
                <a:cubicBezTo>
                  <a:pt x="169" y="282"/>
                  <a:pt x="169" y="282"/>
                  <a:pt x="169" y="282"/>
                </a:cubicBezTo>
                <a:cubicBezTo>
                  <a:pt x="98" y="282"/>
                  <a:pt x="98" y="282"/>
                  <a:pt x="98" y="282"/>
                </a:cubicBezTo>
                <a:cubicBezTo>
                  <a:pt x="98" y="268"/>
                  <a:pt x="98" y="268"/>
                  <a:pt x="98" y="268"/>
                </a:cubicBezTo>
                <a:cubicBezTo>
                  <a:pt x="105" y="268"/>
                  <a:pt x="111" y="262"/>
                  <a:pt x="111" y="255"/>
                </a:cubicBezTo>
                <a:cubicBezTo>
                  <a:pt x="111" y="248"/>
                  <a:pt x="105" y="242"/>
                  <a:pt x="98" y="242"/>
                </a:cubicBezTo>
                <a:lnTo>
                  <a:pt x="98" y="222"/>
                </a:lnTo>
                <a:close/>
                <a:moveTo>
                  <a:pt x="67" y="15"/>
                </a:moveTo>
                <a:cubicBezTo>
                  <a:pt x="98" y="5"/>
                  <a:pt x="98" y="5"/>
                  <a:pt x="98" y="5"/>
                </a:cubicBezTo>
                <a:cubicBezTo>
                  <a:pt x="98" y="111"/>
                  <a:pt x="98" y="111"/>
                  <a:pt x="98" y="111"/>
                </a:cubicBezTo>
                <a:cubicBezTo>
                  <a:pt x="92" y="92"/>
                  <a:pt x="92" y="92"/>
                  <a:pt x="92" y="92"/>
                </a:cubicBezTo>
                <a:cubicBezTo>
                  <a:pt x="59" y="95"/>
                  <a:pt x="33" y="123"/>
                  <a:pt x="33" y="157"/>
                </a:cubicBezTo>
                <a:cubicBezTo>
                  <a:pt x="33" y="193"/>
                  <a:pt x="62" y="222"/>
                  <a:pt x="98" y="222"/>
                </a:cubicBezTo>
                <a:cubicBezTo>
                  <a:pt x="98" y="222"/>
                  <a:pt x="98" y="222"/>
                  <a:pt x="98" y="222"/>
                </a:cubicBezTo>
                <a:cubicBezTo>
                  <a:pt x="98" y="242"/>
                  <a:pt x="98" y="242"/>
                  <a:pt x="98" y="242"/>
                </a:cubicBezTo>
                <a:cubicBezTo>
                  <a:pt x="91" y="242"/>
                  <a:pt x="85" y="248"/>
                  <a:pt x="85" y="255"/>
                </a:cubicBezTo>
                <a:cubicBezTo>
                  <a:pt x="85" y="262"/>
                  <a:pt x="91" y="268"/>
                  <a:pt x="98" y="268"/>
                </a:cubicBezTo>
                <a:cubicBezTo>
                  <a:pt x="98" y="282"/>
                  <a:pt x="98" y="282"/>
                  <a:pt x="98" y="282"/>
                </a:cubicBezTo>
                <a:cubicBezTo>
                  <a:pt x="27" y="282"/>
                  <a:pt x="27" y="282"/>
                  <a:pt x="27" y="282"/>
                </a:cubicBezTo>
                <a:cubicBezTo>
                  <a:pt x="27" y="267"/>
                  <a:pt x="27" y="267"/>
                  <a:pt x="27" y="267"/>
                </a:cubicBezTo>
                <a:cubicBezTo>
                  <a:pt x="27" y="257"/>
                  <a:pt x="41" y="251"/>
                  <a:pt x="61" y="247"/>
                </a:cubicBezTo>
                <a:cubicBezTo>
                  <a:pt x="26" y="233"/>
                  <a:pt x="0" y="198"/>
                  <a:pt x="0" y="157"/>
                </a:cubicBezTo>
                <a:cubicBezTo>
                  <a:pt x="0" y="108"/>
                  <a:pt x="36" y="68"/>
                  <a:pt x="82" y="61"/>
                </a:cubicBezTo>
                <a:lnTo>
                  <a:pt x="67" y="1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2" name="Freeform 82"/>
          <p:cNvSpPr>
            <a:spLocks noEditPoints="1"/>
          </p:cNvSpPr>
          <p:nvPr/>
        </p:nvSpPr>
        <p:spPr bwMode="auto">
          <a:xfrm>
            <a:off x="6075609" y="1120299"/>
            <a:ext cx="184499" cy="163074"/>
          </a:xfrm>
          <a:custGeom>
            <a:avLst/>
            <a:gdLst>
              <a:gd name="T0" fmla="*/ 103 w 113"/>
              <a:gd name="T1" fmla="*/ 31 h 100"/>
              <a:gd name="T2" fmla="*/ 57 w 113"/>
              <a:gd name="T3" fmla="*/ 0 h 100"/>
              <a:gd name="T4" fmla="*/ 57 w 113"/>
              <a:gd name="T5" fmla="*/ 9 h 100"/>
              <a:gd name="T6" fmla="*/ 95 w 113"/>
              <a:gd name="T7" fmla="*/ 35 h 100"/>
              <a:gd name="T8" fmla="*/ 72 w 113"/>
              <a:gd name="T9" fmla="*/ 88 h 100"/>
              <a:gd name="T10" fmla="*/ 57 w 113"/>
              <a:gd name="T11" fmla="*/ 91 h 100"/>
              <a:gd name="T12" fmla="*/ 57 w 113"/>
              <a:gd name="T13" fmla="*/ 100 h 100"/>
              <a:gd name="T14" fmla="*/ 75 w 113"/>
              <a:gd name="T15" fmla="*/ 96 h 100"/>
              <a:gd name="T16" fmla="*/ 103 w 113"/>
              <a:gd name="T17" fmla="*/ 31 h 100"/>
              <a:gd name="T18" fmla="*/ 57 w 113"/>
              <a:gd name="T19" fmla="*/ 0 h 100"/>
              <a:gd name="T20" fmla="*/ 38 w 113"/>
              <a:gd name="T21" fmla="*/ 4 h 100"/>
              <a:gd name="T22" fmla="*/ 11 w 113"/>
              <a:gd name="T23" fmla="*/ 68 h 100"/>
              <a:gd name="T24" fmla="*/ 57 w 113"/>
              <a:gd name="T25" fmla="*/ 100 h 100"/>
              <a:gd name="T26" fmla="*/ 57 w 113"/>
              <a:gd name="T27" fmla="*/ 91 h 100"/>
              <a:gd name="T28" fmla="*/ 19 w 113"/>
              <a:gd name="T29" fmla="*/ 65 h 100"/>
              <a:gd name="T30" fmla="*/ 19 w 113"/>
              <a:gd name="T31" fmla="*/ 65 h 100"/>
              <a:gd name="T32" fmla="*/ 42 w 113"/>
              <a:gd name="T33" fmla="*/ 12 h 100"/>
              <a:gd name="T34" fmla="*/ 57 w 113"/>
              <a:gd name="T35" fmla="*/ 9 h 100"/>
              <a:gd name="T36" fmla="*/ 57 w 113"/>
              <a:gd name="T37"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3" h="100">
                <a:moveTo>
                  <a:pt x="103" y="31"/>
                </a:moveTo>
                <a:cubicBezTo>
                  <a:pt x="95" y="12"/>
                  <a:pt x="77" y="0"/>
                  <a:pt x="57" y="0"/>
                </a:cubicBezTo>
                <a:cubicBezTo>
                  <a:pt x="57" y="9"/>
                  <a:pt x="57" y="9"/>
                  <a:pt x="57" y="9"/>
                </a:cubicBezTo>
                <a:cubicBezTo>
                  <a:pt x="73" y="9"/>
                  <a:pt x="88" y="19"/>
                  <a:pt x="95" y="35"/>
                </a:cubicBezTo>
                <a:cubicBezTo>
                  <a:pt x="103" y="56"/>
                  <a:pt x="93" y="79"/>
                  <a:pt x="72" y="88"/>
                </a:cubicBezTo>
                <a:cubicBezTo>
                  <a:pt x="67" y="90"/>
                  <a:pt x="62" y="91"/>
                  <a:pt x="57" y="91"/>
                </a:cubicBezTo>
                <a:cubicBezTo>
                  <a:pt x="57" y="100"/>
                  <a:pt x="57" y="100"/>
                  <a:pt x="57" y="100"/>
                </a:cubicBezTo>
                <a:cubicBezTo>
                  <a:pt x="63" y="100"/>
                  <a:pt x="69" y="99"/>
                  <a:pt x="75" y="96"/>
                </a:cubicBezTo>
                <a:cubicBezTo>
                  <a:pt x="101" y="86"/>
                  <a:pt x="113" y="57"/>
                  <a:pt x="103" y="31"/>
                </a:cubicBezTo>
                <a:close/>
                <a:moveTo>
                  <a:pt x="57" y="0"/>
                </a:moveTo>
                <a:cubicBezTo>
                  <a:pt x="51" y="0"/>
                  <a:pt x="44" y="1"/>
                  <a:pt x="38" y="4"/>
                </a:cubicBezTo>
                <a:cubicBezTo>
                  <a:pt x="13" y="14"/>
                  <a:pt x="0" y="43"/>
                  <a:pt x="11" y="68"/>
                </a:cubicBezTo>
                <a:cubicBezTo>
                  <a:pt x="18" y="88"/>
                  <a:pt x="37" y="100"/>
                  <a:pt x="57" y="100"/>
                </a:cubicBezTo>
                <a:cubicBezTo>
                  <a:pt x="57" y="91"/>
                  <a:pt x="57" y="91"/>
                  <a:pt x="57" y="91"/>
                </a:cubicBezTo>
                <a:cubicBezTo>
                  <a:pt x="41" y="90"/>
                  <a:pt x="26" y="81"/>
                  <a:pt x="19" y="65"/>
                </a:cubicBezTo>
                <a:cubicBezTo>
                  <a:pt x="19" y="65"/>
                  <a:pt x="19" y="65"/>
                  <a:pt x="19" y="65"/>
                </a:cubicBezTo>
                <a:cubicBezTo>
                  <a:pt x="11" y="44"/>
                  <a:pt x="21" y="21"/>
                  <a:pt x="42" y="12"/>
                </a:cubicBezTo>
                <a:cubicBezTo>
                  <a:pt x="47" y="10"/>
                  <a:pt x="52" y="9"/>
                  <a:pt x="57" y="9"/>
                </a:cubicBezTo>
                <a:lnTo>
                  <a:pt x="57"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3" name="Freeform 83"/>
          <p:cNvSpPr/>
          <p:nvPr/>
        </p:nvSpPr>
        <p:spPr bwMode="auto">
          <a:xfrm>
            <a:off x="6023235" y="1217905"/>
            <a:ext cx="80941" cy="51184"/>
          </a:xfrm>
          <a:custGeom>
            <a:avLst/>
            <a:gdLst>
              <a:gd name="T0" fmla="*/ 7 w 68"/>
              <a:gd name="T1" fmla="*/ 43 h 43"/>
              <a:gd name="T2" fmla="*/ 0 w 68"/>
              <a:gd name="T3" fmla="*/ 25 h 43"/>
              <a:gd name="T4" fmla="*/ 62 w 68"/>
              <a:gd name="T5" fmla="*/ 0 h 43"/>
              <a:gd name="T6" fmla="*/ 68 w 68"/>
              <a:gd name="T7" fmla="*/ 18 h 43"/>
              <a:gd name="T8" fmla="*/ 7 w 68"/>
              <a:gd name="T9" fmla="*/ 43 h 43"/>
            </a:gdLst>
            <a:ahLst/>
            <a:cxnLst>
              <a:cxn ang="0">
                <a:pos x="T0" y="T1"/>
              </a:cxn>
              <a:cxn ang="0">
                <a:pos x="T2" y="T3"/>
              </a:cxn>
              <a:cxn ang="0">
                <a:pos x="T4" y="T5"/>
              </a:cxn>
              <a:cxn ang="0">
                <a:pos x="T6" y="T7"/>
              </a:cxn>
              <a:cxn ang="0">
                <a:pos x="T8" y="T9"/>
              </a:cxn>
            </a:cxnLst>
            <a:rect l="0" t="0" r="r" b="b"/>
            <a:pathLst>
              <a:path w="68" h="43">
                <a:moveTo>
                  <a:pt x="7" y="43"/>
                </a:moveTo>
                <a:lnTo>
                  <a:pt x="0" y="25"/>
                </a:lnTo>
                <a:lnTo>
                  <a:pt x="62" y="0"/>
                </a:lnTo>
                <a:lnTo>
                  <a:pt x="68" y="18"/>
                </a:lnTo>
                <a:lnTo>
                  <a:pt x="7" y="4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4" name="Freeform 84"/>
          <p:cNvSpPr/>
          <p:nvPr/>
        </p:nvSpPr>
        <p:spPr bwMode="auto">
          <a:xfrm>
            <a:off x="5972052" y="1225047"/>
            <a:ext cx="109509" cy="66658"/>
          </a:xfrm>
          <a:custGeom>
            <a:avLst/>
            <a:gdLst>
              <a:gd name="T0" fmla="*/ 16 w 67"/>
              <a:gd name="T1" fmla="*/ 39 h 41"/>
              <a:gd name="T2" fmla="*/ 2 w 67"/>
              <a:gd name="T3" fmla="*/ 33 h 41"/>
              <a:gd name="T4" fmla="*/ 8 w 67"/>
              <a:gd name="T5" fmla="*/ 19 h 41"/>
              <a:gd name="T6" fmla="*/ 50 w 67"/>
              <a:gd name="T7" fmla="*/ 2 h 41"/>
              <a:gd name="T8" fmla="*/ 64 w 67"/>
              <a:gd name="T9" fmla="*/ 8 h 41"/>
              <a:gd name="T10" fmla="*/ 58 w 67"/>
              <a:gd name="T11" fmla="*/ 22 h 41"/>
              <a:gd name="T12" fmla="*/ 16 w 67"/>
              <a:gd name="T13" fmla="*/ 39 h 41"/>
            </a:gdLst>
            <a:ahLst/>
            <a:cxnLst>
              <a:cxn ang="0">
                <a:pos x="T0" y="T1"/>
              </a:cxn>
              <a:cxn ang="0">
                <a:pos x="T2" y="T3"/>
              </a:cxn>
              <a:cxn ang="0">
                <a:pos x="T4" y="T5"/>
              </a:cxn>
              <a:cxn ang="0">
                <a:pos x="T6" y="T7"/>
              </a:cxn>
              <a:cxn ang="0">
                <a:pos x="T8" y="T9"/>
              </a:cxn>
              <a:cxn ang="0">
                <a:pos x="T10" y="T11"/>
              </a:cxn>
              <a:cxn ang="0">
                <a:pos x="T12" y="T13"/>
              </a:cxn>
            </a:cxnLst>
            <a:rect l="0" t="0" r="r" b="b"/>
            <a:pathLst>
              <a:path w="67" h="41">
                <a:moveTo>
                  <a:pt x="16" y="39"/>
                </a:moveTo>
                <a:cubicBezTo>
                  <a:pt x="10" y="41"/>
                  <a:pt x="4" y="39"/>
                  <a:pt x="2" y="33"/>
                </a:cubicBezTo>
                <a:cubicBezTo>
                  <a:pt x="0" y="28"/>
                  <a:pt x="2" y="21"/>
                  <a:pt x="8" y="19"/>
                </a:cubicBezTo>
                <a:cubicBezTo>
                  <a:pt x="50" y="2"/>
                  <a:pt x="50" y="2"/>
                  <a:pt x="50" y="2"/>
                </a:cubicBezTo>
                <a:cubicBezTo>
                  <a:pt x="56" y="0"/>
                  <a:pt x="62" y="3"/>
                  <a:pt x="64" y="8"/>
                </a:cubicBezTo>
                <a:cubicBezTo>
                  <a:pt x="67" y="14"/>
                  <a:pt x="64" y="20"/>
                  <a:pt x="58" y="22"/>
                </a:cubicBezTo>
                <a:lnTo>
                  <a:pt x="16" y="3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5" name="Freeform 85"/>
          <p:cNvSpPr>
            <a:spLocks noEditPoints="1"/>
          </p:cNvSpPr>
          <p:nvPr/>
        </p:nvSpPr>
        <p:spPr bwMode="auto">
          <a:xfrm>
            <a:off x="5908965" y="2093976"/>
            <a:ext cx="334479" cy="119032"/>
          </a:xfrm>
          <a:custGeom>
            <a:avLst/>
            <a:gdLst>
              <a:gd name="T0" fmla="*/ 142 w 205"/>
              <a:gd name="T1" fmla="*/ 5 h 73"/>
              <a:gd name="T2" fmla="*/ 157 w 205"/>
              <a:gd name="T3" fmla="*/ 2 h 73"/>
              <a:gd name="T4" fmla="*/ 164 w 205"/>
              <a:gd name="T5" fmla="*/ 5 h 73"/>
              <a:gd name="T6" fmla="*/ 179 w 205"/>
              <a:gd name="T7" fmla="*/ 2 h 73"/>
              <a:gd name="T8" fmla="*/ 202 w 205"/>
              <a:gd name="T9" fmla="*/ 18 h 73"/>
              <a:gd name="T10" fmla="*/ 187 w 205"/>
              <a:gd name="T11" fmla="*/ 42 h 73"/>
              <a:gd name="T12" fmla="*/ 177 w 205"/>
              <a:gd name="T13" fmla="*/ 43 h 73"/>
              <a:gd name="T14" fmla="*/ 166 w 205"/>
              <a:gd name="T15" fmla="*/ 18 h 73"/>
              <a:gd name="T16" fmla="*/ 172 w 205"/>
              <a:gd name="T17" fmla="*/ 45 h 73"/>
              <a:gd name="T18" fmla="*/ 167 w 205"/>
              <a:gd name="T19" fmla="*/ 50 h 73"/>
              <a:gd name="T20" fmla="*/ 142 w 205"/>
              <a:gd name="T21" fmla="*/ 55 h 73"/>
              <a:gd name="T22" fmla="*/ 142 w 205"/>
              <a:gd name="T23" fmla="*/ 20 h 73"/>
              <a:gd name="T24" fmla="*/ 158 w 205"/>
              <a:gd name="T25" fmla="*/ 17 h 73"/>
              <a:gd name="T26" fmla="*/ 163 w 205"/>
              <a:gd name="T27" fmla="*/ 19 h 73"/>
              <a:gd name="T28" fmla="*/ 161 w 205"/>
              <a:gd name="T29" fmla="*/ 9 h 73"/>
              <a:gd name="T30" fmla="*/ 155 w 205"/>
              <a:gd name="T31" fmla="*/ 5 h 73"/>
              <a:gd name="T32" fmla="*/ 142 w 205"/>
              <a:gd name="T33" fmla="*/ 8 h 73"/>
              <a:gd name="T34" fmla="*/ 142 w 205"/>
              <a:gd name="T35" fmla="*/ 5 h 73"/>
              <a:gd name="T36" fmla="*/ 28 w 205"/>
              <a:gd name="T37" fmla="*/ 30 h 73"/>
              <a:gd name="T38" fmla="*/ 116 w 205"/>
              <a:gd name="T39" fmla="*/ 13 h 73"/>
              <a:gd name="T40" fmla="*/ 121 w 205"/>
              <a:gd name="T41" fmla="*/ 9 h 73"/>
              <a:gd name="T42" fmla="*/ 142 w 205"/>
              <a:gd name="T43" fmla="*/ 5 h 73"/>
              <a:gd name="T44" fmla="*/ 142 w 205"/>
              <a:gd name="T45" fmla="*/ 8 h 73"/>
              <a:gd name="T46" fmla="*/ 124 w 205"/>
              <a:gd name="T47" fmla="*/ 11 h 73"/>
              <a:gd name="T48" fmla="*/ 120 w 205"/>
              <a:gd name="T49" fmla="*/ 17 h 73"/>
              <a:gd name="T50" fmla="*/ 122 w 205"/>
              <a:gd name="T51" fmla="*/ 28 h 73"/>
              <a:gd name="T52" fmla="*/ 122 w 205"/>
              <a:gd name="T53" fmla="*/ 28 h 73"/>
              <a:gd name="T54" fmla="*/ 126 w 205"/>
              <a:gd name="T55" fmla="*/ 24 h 73"/>
              <a:gd name="T56" fmla="*/ 142 w 205"/>
              <a:gd name="T57" fmla="*/ 20 h 73"/>
              <a:gd name="T58" fmla="*/ 142 w 205"/>
              <a:gd name="T59" fmla="*/ 55 h 73"/>
              <a:gd name="T60" fmla="*/ 130 w 205"/>
              <a:gd name="T61" fmla="*/ 57 h 73"/>
              <a:gd name="T62" fmla="*/ 125 w 205"/>
              <a:gd name="T63" fmla="*/ 56 h 73"/>
              <a:gd name="T64" fmla="*/ 35 w 205"/>
              <a:gd name="T65" fmla="*/ 73 h 73"/>
              <a:gd name="T66" fmla="*/ 28 w 205"/>
              <a:gd name="T67" fmla="*/ 70 h 73"/>
              <a:gd name="T68" fmla="*/ 28 w 205"/>
              <a:gd name="T69" fmla="*/ 67 h 73"/>
              <a:gd name="T70" fmla="*/ 35 w 205"/>
              <a:gd name="T71" fmla="*/ 70 h 73"/>
              <a:gd name="T72" fmla="*/ 35 w 205"/>
              <a:gd name="T73" fmla="*/ 70 h 73"/>
              <a:gd name="T74" fmla="*/ 37 w 205"/>
              <a:gd name="T75" fmla="*/ 70 h 73"/>
              <a:gd name="T76" fmla="*/ 42 w 205"/>
              <a:gd name="T77" fmla="*/ 62 h 73"/>
              <a:gd name="T78" fmla="*/ 36 w 205"/>
              <a:gd name="T79" fmla="*/ 57 h 73"/>
              <a:gd name="T80" fmla="*/ 40 w 205"/>
              <a:gd name="T81" fmla="*/ 50 h 73"/>
              <a:gd name="T82" fmla="*/ 34 w 205"/>
              <a:gd name="T83" fmla="*/ 45 h 73"/>
              <a:gd name="T84" fmla="*/ 37 w 205"/>
              <a:gd name="T85" fmla="*/ 38 h 73"/>
              <a:gd name="T86" fmla="*/ 30 w 205"/>
              <a:gd name="T87" fmla="*/ 33 h 73"/>
              <a:gd name="T88" fmla="*/ 28 w 205"/>
              <a:gd name="T89" fmla="*/ 33 h 73"/>
              <a:gd name="T90" fmla="*/ 28 w 205"/>
              <a:gd name="T91" fmla="*/ 34 h 73"/>
              <a:gd name="T92" fmla="*/ 28 w 205"/>
              <a:gd name="T93" fmla="*/ 30 h 73"/>
              <a:gd name="T94" fmla="*/ 26 w 205"/>
              <a:gd name="T95" fmla="*/ 31 h 73"/>
              <a:gd name="T96" fmla="*/ 28 w 205"/>
              <a:gd name="T97" fmla="*/ 30 h 73"/>
              <a:gd name="T98" fmla="*/ 28 w 205"/>
              <a:gd name="T99" fmla="*/ 34 h 73"/>
              <a:gd name="T100" fmla="*/ 13 w 205"/>
              <a:gd name="T101" fmla="*/ 49 h 73"/>
              <a:gd name="T102" fmla="*/ 15 w 205"/>
              <a:gd name="T103" fmla="*/ 62 h 73"/>
              <a:gd name="T104" fmla="*/ 28 w 205"/>
              <a:gd name="T105" fmla="*/ 67 h 73"/>
              <a:gd name="T106" fmla="*/ 28 w 205"/>
              <a:gd name="T107" fmla="*/ 70 h 73"/>
              <a:gd name="T108" fmla="*/ 0 w 205"/>
              <a:gd name="T109" fmla="*/ 58 h 73"/>
              <a:gd name="T110" fmla="*/ 26 w 205"/>
              <a:gd name="T111" fmla="*/ 3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5" h="73">
                <a:moveTo>
                  <a:pt x="142" y="5"/>
                </a:moveTo>
                <a:cubicBezTo>
                  <a:pt x="157" y="2"/>
                  <a:pt x="157" y="2"/>
                  <a:pt x="157" y="2"/>
                </a:cubicBezTo>
                <a:cubicBezTo>
                  <a:pt x="160" y="1"/>
                  <a:pt x="163" y="3"/>
                  <a:pt x="164" y="5"/>
                </a:cubicBezTo>
                <a:cubicBezTo>
                  <a:pt x="179" y="2"/>
                  <a:pt x="179" y="2"/>
                  <a:pt x="179" y="2"/>
                </a:cubicBezTo>
                <a:cubicBezTo>
                  <a:pt x="190" y="0"/>
                  <a:pt x="200" y="7"/>
                  <a:pt x="202" y="18"/>
                </a:cubicBezTo>
                <a:cubicBezTo>
                  <a:pt x="205" y="29"/>
                  <a:pt x="197" y="39"/>
                  <a:pt x="187" y="42"/>
                </a:cubicBezTo>
                <a:cubicBezTo>
                  <a:pt x="177" y="43"/>
                  <a:pt x="177" y="43"/>
                  <a:pt x="177" y="43"/>
                </a:cubicBezTo>
                <a:cubicBezTo>
                  <a:pt x="166" y="18"/>
                  <a:pt x="166" y="18"/>
                  <a:pt x="166" y="18"/>
                </a:cubicBezTo>
                <a:cubicBezTo>
                  <a:pt x="172" y="45"/>
                  <a:pt x="172" y="45"/>
                  <a:pt x="172" y="45"/>
                </a:cubicBezTo>
                <a:cubicBezTo>
                  <a:pt x="172" y="47"/>
                  <a:pt x="170" y="50"/>
                  <a:pt x="167" y="50"/>
                </a:cubicBezTo>
                <a:cubicBezTo>
                  <a:pt x="142" y="55"/>
                  <a:pt x="142" y="55"/>
                  <a:pt x="142" y="55"/>
                </a:cubicBezTo>
                <a:cubicBezTo>
                  <a:pt x="142" y="20"/>
                  <a:pt x="142" y="20"/>
                  <a:pt x="142" y="20"/>
                </a:cubicBezTo>
                <a:cubicBezTo>
                  <a:pt x="158" y="17"/>
                  <a:pt x="158" y="17"/>
                  <a:pt x="158" y="17"/>
                </a:cubicBezTo>
                <a:cubicBezTo>
                  <a:pt x="160" y="17"/>
                  <a:pt x="162" y="18"/>
                  <a:pt x="163" y="19"/>
                </a:cubicBezTo>
                <a:cubicBezTo>
                  <a:pt x="161" y="9"/>
                  <a:pt x="161" y="9"/>
                  <a:pt x="161" y="9"/>
                </a:cubicBezTo>
                <a:cubicBezTo>
                  <a:pt x="161" y="6"/>
                  <a:pt x="158" y="5"/>
                  <a:pt x="155" y="5"/>
                </a:cubicBezTo>
                <a:cubicBezTo>
                  <a:pt x="142" y="8"/>
                  <a:pt x="142" y="8"/>
                  <a:pt x="142" y="8"/>
                </a:cubicBezTo>
                <a:lnTo>
                  <a:pt x="142" y="5"/>
                </a:lnTo>
                <a:close/>
                <a:moveTo>
                  <a:pt x="28" y="30"/>
                </a:moveTo>
                <a:cubicBezTo>
                  <a:pt x="116" y="13"/>
                  <a:pt x="116" y="13"/>
                  <a:pt x="116" y="13"/>
                </a:cubicBezTo>
                <a:cubicBezTo>
                  <a:pt x="117" y="11"/>
                  <a:pt x="119" y="9"/>
                  <a:pt x="121" y="9"/>
                </a:cubicBezTo>
                <a:cubicBezTo>
                  <a:pt x="142" y="5"/>
                  <a:pt x="142" y="5"/>
                  <a:pt x="142" y="5"/>
                </a:cubicBezTo>
                <a:cubicBezTo>
                  <a:pt x="142" y="8"/>
                  <a:pt x="142" y="8"/>
                  <a:pt x="142" y="8"/>
                </a:cubicBezTo>
                <a:cubicBezTo>
                  <a:pt x="124" y="11"/>
                  <a:pt x="124" y="11"/>
                  <a:pt x="124" y="11"/>
                </a:cubicBezTo>
                <a:cubicBezTo>
                  <a:pt x="121" y="12"/>
                  <a:pt x="119" y="15"/>
                  <a:pt x="120" y="17"/>
                </a:cubicBezTo>
                <a:cubicBezTo>
                  <a:pt x="122" y="28"/>
                  <a:pt x="122" y="28"/>
                  <a:pt x="122" y="28"/>
                </a:cubicBezTo>
                <a:cubicBezTo>
                  <a:pt x="122" y="28"/>
                  <a:pt x="122" y="28"/>
                  <a:pt x="122" y="28"/>
                </a:cubicBezTo>
                <a:cubicBezTo>
                  <a:pt x="122" y="26"/>
                  <a:pt x="124" y="24"/>
                  <a:pt x="126" y="24"/>
                </a:cubicBezTo>
                <a:cubicBezTo>
                  <a:pt x="142" y="20"/>
                  <a:pt x="142" y="20"/>
                  <a:pt x="142" y="20"/>
                </a:cubicBezTo>
                <a:cubicBezTo>
                  <a:pt x="142" y="55"/>
                  <a:pt x="142" y="55"/>
                  <a:pt x="142" y="55"/>
                </a:cubicBezTo>
                <a:cubicBezTo>
                  <a:pt x="130" y="57"/>
                  <a:pt x="130" y="57"/>
                  <a:pt x="130" y="57"/>
                </a:cubicBezTo>
                <a:cubicBezTo>
                  <a:pt x="128" y="58"/>
                  <a:pt x="126" y="57"/>
                  <a:pt x="125" y="56"/>
                </a:cubicBezTo>
                <a:cubicBezTo>
                  <a:pt x="35" y="73"/>
                  <a:pt x="35" y="73"/>
                  <a:pt x="35" y="73"/>
                </a:cubicBezTo>
                <a:cubicBezTo>
                  <a:pt x="28" y="70"/>
                  <a:pt x="28" y="70"/>
                  <a:pt x="28" y="70"/>
                </a:cubicBezTo>
                <a:cubicBezTo>
                  <a:pt x="28" y="67"/>
                  <a:pt x="28" y="67"/>
                  <a:pt x="28" y="67"/>
                </a:cubicBezTo>
                <a:cubicBezTo>
                  <a:pt x="35" y="70"/>
                  <a:pt x="35" y="70"/>
                  <a:pt x="35" y="70"/>
                </a:cubicBezTo>
                <a:cubicBezTo>
                  <a:pt x="35" y="70"/>
                  <a:pt x="35" y="70"/>
                  <a:pt x="35" y="70"/>
                </a:cubicBezTo>
                <a:cubicBezTo>
                  <a:pt x="37" y="70"/>
                  <a:pt x="37" y="70"/>
                  <a:pt x="37" y="70"/>
                </a:cubicBezTo>
                <a:cubicBezTo>
                  <a:pt x="41" y="69"/>
                  <a:pt x="43" y="66"/>
                  <a:pt x="42" y="62"/>
                </a:cubicBezTo>
                <a:cubicBezTo>
                  <a:pt x="42" y="59"/>
                  <a:pt x="39" y="57"/>
                  <a:pt x="36" y="57"/>
                </a:cubicBezTo>
                <a:cubicBezTo>
                  <a:pt x="39" y="56"/>
                  <a:pt x="40" y="53"/>
                  <a:pt x="40" y="50"/>
                </a:cubicBezTo>
                <a:cubicBezTo>
                  <a:pt x="39" y="47"/>
                  <a:pt x="37" y="45"/>
                  <a:pt x="34" y="45"/>
                </a:cubicBezTo>
                <a:cubicBezTo>
                  <a:pt x="36" y="44"/>
                  <a:pt x="38" y="41"/>
                  <a:pt x="37" y="38"/>
                </a:cubicBezTo>
                <a:cubicBezTo>
                  <a:pt x="37" y="34"/>
                  <a:pt x="33" y="32"/>
                  <a:pt x="30" y="33"/>
                </a:cubicBezTo>
                <a:cubicBezTo>
                  <a:pt x="28" y="33"/>
                  <a:pt x="28" y="33"/>
                  <a:pt x="28" y="33"/>
                </a:cubicBezTo>
                <a:cubicBezTo>
                  <a:pt x="28" y="34"/>
                  <a:pt x="28" y="34"/>
                  <a:pt x="28" y="34"/>
                </a:cubicBezTo>
                <a:lnTo>
                  <a:pt x="28" y="30"/>
                </a:lnTo>
                <a:close/>
                <a:moveTo>
                  <a:pt x="26" y="31"/>
                </a:moveTo>
                <a:cubicBezTo>
                  <a:pt x="28" y="30"/>
                  <a:pt x="28" y="30"/>
                  <a:pt x="28" y="30"/>
                </a:cubicBezTo>
                <a:cubicBezTo>
                  <a:pt x="28" y="34"/>
                  <a:pt x="28" y="34"/>
                  <a:pt x="28" y="34"/>
                </a:cubicBezTo>
                <a:cubicBezTo>
                  <a:pt x="13" y="49"/>
                  <a:pt x="13" y="49"/>
                  <a:pt x="13" y="49"/>
                </a:cubicBezTo>
                <a:cubicBezTo>
                  <a:pt x="15" y="62"/>
                  <a:pt x="15" y="62"/>
                  <a:pt x="15" y="62"/>
                </a:cubicBezTo>
                <a:cubicBezTo>
                  <a:pt x="28" y="67"/>
                  <a:pt x="28" y="67"/>
                  <a:pt x="28" y="67"/>
                </a:cubicBezTo>
                <a:cubicBezTo>
                  <a:pt x="28" y="70"/>
                  <a:pt x="28" y="70"/>
                  <a:pt x="28" y="70"/>
                </a:cubicBezTo>
                <a:cubicBezTo>
                  <a:pt x="0" y="58"/>
                  <a:pt x="0" y="58"/>
                  <a:pt x="0" y="58"/>
                </a:cubicBezTo>
                <a:lnTo>
                  <a:pt x="26" y="3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6" name="Freeform 86"/>
          <p:cNvSpPr/>
          <p:nvPr/>
        </p:nvSpPr>
        <p:spPr bwMode="auto">
          <a:xfrm>
            <a:off x="7294492" y="2401078"/>
            <a:ext cx="184499" cy="236873"/>
          </a:xfrm>
          <a:custGeom>
            <a:avLst/>
            <a:gdLst>
              <a:gd name="T0" fmla="*/ 113 w 113"/>
              <a:gd name="T1" fmla="*/ 25 h 145"/>
              <a:gd name="T2" fmla="*/ 108 w 113"/>
              <a:gd name="T3" fmla="*/ 22 h 145"/>
              <a:gd name="T4" fmla="*/ 42 w 113"/>
              <a:gd name="T5" fmla="*/ 128 h 145"/>
              <a:gd name="T6" fmla="*/ 19 w 113"/>
              <a:gd name="T7" fmla="*/ 132 h 145"/>
              <a:gd name="T8" fmla="*/ 12 w 113"/>
              <a:gd name="T9" fmla="*/ 109 h 145"/>
              <a:gd name="T10" fmla="*/ 78 w 113"/>
              <a:gd name="T11" fmla="*/ 3 h 145"/>
              <a:gd name="T12" fmla="*/ 73 w 113"/>
              <a:gd name="T13" fmla="*/ 0 h 145"/>
              <a:gd name="T14" fmla="*/ 6 w 113"/>
              <a:gd name="T15" fmla="*/ 107 h 145"/>
              <a:gd name="T16" fmla="*/ 15 w 113"/>
              <a:gd name="T17" fmla="*/ 138 h 145"/>
              <a:gd name="T18" fmla="*/ 47 w 113"/>
              <a:gd name="T19" fmla="*/ 132 h 145"/>
              <a:gd name="T20" fmla="*/ 113 w 113"/>
              <a:gd name="T21" fmla="*/ 2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145">
                <a:moveTo>
                  <a:pt x="113" y="25"/>
                </a:moveTo>
                <a:cubicBezTo>
                  <a:pt x="108" y="22"/>
                  <a:pt x="108" y="22"/>
                  <a:pt x="108" y="22"/>
                </a:cubicBezTo>
                <a:cubicBezTo>
                  <a:pt x="42" y="128"/>
                  <a:pt x="42" y="128"/>
                  <a:pt x="42" y="128"/>
                </a:cubicBezTo>
                <a:cubicBezTo>
                  <a:pt x="38" y="135"/>
                  <a:pt x="27" y="137"/>
                  <a:pt x="19" y="132"/>
                </a:cubicBezTo>
                <a:cubicBezTo>
                  <a:pt x="11" y="127"/>
                  <a:pt x="8" y="117"/>
                  <a:pt x="12" y="109"/>
                </a:cubicBezTo>
                <a:cubicBezTo>
                  <a:pt x="78" y="3"/>
                  <a:pt x="78" y="3"/>
                  <a:pt x="78" y="3"/>
                </a:cubicBezTo>
                <a:cubicBezTo>
                  <a:pt x="73" y="0"/>
                  <a:pt x="73" y="0"/>
                  <a:pt x="73" y="0"/>
                </a:cubicBezTo>
                <a:cubicBezTo>
                  <a:pt x="6" y="107"/>
                  <a:pt x="6" y="107"/>
                  <a:pt x="6" y="107"/>
                </a:cubicBezTo>
                <a:cubicBezTo>
                  <a:pt x="0" y="117"/>
                  <a:pt x="4" y="131"/>
                  <a:pt x="15" y="138"/>
                </a:cubicBezTo>
                <a:cubicBezTo>
                  <a:pt x="26" y="145"/>
                  <a:pt x="40" y="142"/>
                  <a:pt x="47" y="132"/>
                </a:cubicBezTo>
                <a:lnTo>
                  <a:pt x="113" y="2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7" name="Freeform 87"/>
          <p:cNvSpPr/>
          <p:nvPr/>
        </p:nvSpPr>
        <p:spPr bwMode="auto">
          <a:xfrm>
            <a:off x="7399240" y="2392746"/>
            <a:ext cx="89274" cy="61896"/>
          </a:xfrm>
          <a:custGeom>
            <a:avLst/>
            <a:gdLst>
              <a:gd name="T0" fmla="*/ 54 w 55"/>
              <a:gd name="T1" fmla="*/ 35 h 38"/>
              <a:gd name="T2" fmla="*/ 48 w 55"/>
              <a:gd name="T3" fmla="*/ 37 h 38"/>
              <a:gd name="T4" fmla="*/ 3 w 55"/>
              <a:gd name="T5" fmla="*/ 9 h 38"/>
              <a:gd name="T6" fmla="*/ 2 w 55"/>
              <a:gd name="T7" fmla="*/ 3 h 38"/>
              <a:gd name="T8" fmla="*/ 8 w 55"/>
              <a:gd name="T9" fmla="*/ 1 h 38"/>
              <a:gd name="T10" fmla="*/ 53 w 55"/>
              <a:gd name="T11" fmla="*/ 29 h 38"/>
              <a:gd name="T12" fmla="*/ 54 w 55"/>
              <a:gd name="T13" fmla="*/ 35 h 38"/>
            </a:gdLst>
            <a:ahLst/>
            <a:cxnLst>
              <a:cxn ang="0">
                <a:pos x="T0" y="T1"/>
              </a:cxn>
              <a:cxn ang="0">
                <a:pos x="T2" y="T3"/>
              </a:cxn>
              <a:cxn ang="0">
                <a:pos x="T4" y="T5"/>
              </a:cxn>
              <a:cxn ang="0">
                <a:pos x="T6" y="T7"/>
              </a:cxn>
              <a:cxn ang="0">
                <a:pos x="T8" y="T9"/>
              </a:cxn>
              <a:cxn ang="0">
                <a:pos x="T10" y="T11"/>
              </a:cxn>
              <a:cxn ang="0">
                <a:pos x="T12" y="T13"/>
              </a:cxn>
            </a:cxnLst>
            <a:rect l="0" t="0" r="r" b="b"/>
            <a:pathLst>
              <a:path w="55" h="38">
                <a:moveTo>
                  <a:pt x="54" y="35"/>
                </a:moveTo>
                <a:cubicBezTo>
                  <a:pt x="53" y="37"/>
                  <a:pt x="50" y="38"/>
                  <a:pt x="48" y="37"/>
                </a:cubicBezTo>
                <a:cubicBezTo>
                  <a:pt x="3" y="9"/>
                  <a:pt x="3" y="9"/>
                  <a:pt x="3" y="9"/>
                </a:cubicBezTo>
                <a:cubicBezTo>
                  <a:pt x="1" y="7"/>
                  <a:pt x="0" y="5"/>
                  <a:pt x="2" y="3"/>
                </a:cubicBezTo>
                <a:cubicBezTo>
                  <a:pt x="3" y="1"/>
                  <a:pt x="6" y="0"/>
                  <a:pt x="8" y="1"/>
                </a:cubicBezTo>
                <a:cubicBezTo>
                  <a:pt x="53" y="29"/>
                  <a:pt x="53" y="29"/>
                  <a:pt x="53" y="29"/>
                </a:cubicBezTo>
                <a:cubicBezTo>
                  <a:pt x="55" y="31"/>
                  <a:pt x="55" y="33"/>
                  <a:pt x="54" y="3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8" name="Freeform 88"/>
          <p:cNvSpPr/>
          <p:nvPr/>
        </p:nvSpPr>
        <p:spPr bwMode="auto">
          <a:xfrm>
            <a:off x="7330201" y="2441549"/>
            <a:ext cx="122603" cy="170215"/>
          </a:xfrm>
          <a:custGeom>
            <a:avLst/>
            <a:gdLst>
              <a:gd name="T0" fmla="*/ 75 w 75"/>
              <a:gd name="T1" fmla="*/ 4 h 104"/>
              <a:gd name="T2" fmla="*/ 69 w 75"/>
              <a:gd name="T3" fmla="*/ 0 h 104"/>
              <a:gd name="T4" fmla="*/ 10 w 75"/>
              <a:gd name="T5" fmla="*/ 95 h 104"/>
              <a:gd name="T6" fmla="*/ 0 w 75"/>
              <a:gd name="T7" fmla="*/ 100 h 104"/>
              <a:gd name="T8" fmla="*/ 1 w 75"/>
              <a:gd name="T9" fmla="*/ 101 h 104"/>
              <a:gd name="T10" fmla="*/ 17 w 75"/>
              <a:gd name="T11" fmla="*/ 98 h 104"/>
              <a:gd name="T12" fmla="*/ 75 w 75"/>
              <a:gd name="T13" fmla="*/ 4 h 104"/>
            </a:gdLst>
            <a:ahLst/>
            <a:cxnLst>
              <a:cxn ang="0">
                <a:pos x="T0" y="T1"/>
              </a:cxn>
              <a:cxn ang="0">
                <a:pos x="T2" y="T3"/>
              </a:cxn>
              <a:cxn ang="0">
                <a:pos x="T4" y="T5"/>
              </a:cxn>
              <a:cxn ang="0">
                <a:pos x="T6" y="T7"/>
              </a:cxn>
              <a:cxn ang="0">
                <a:pos x="T8" y="T9"/>
              </a:cxn>
              <a:cxn ang="0">
                <a:pos x="T10" y="T11"/>
              </a:cxn>
              <a:cxn ang="0">
                <a:pos x="T12" y="T13"/>
              </a:cxn>
            </a:cxnLst>
            <a:rect l="0" t="0" r="r" b="b"/>
            <a:pathLst>
              <a:path w="75" h="104">
                <a:moveTo>
                  <a:pt x="75" y="4"/>
                </a:moveTo>
                <a:cubicBezTo>
                  <a:pt x="69" y="0"/>
                  <a:pt x="69" y="0"/>
                  <a:pt x="69" y="0"/>
                </a:cubicBezTo>
                <a:cubicBezTo>
                  <a:pt x="10" y="95"/>
                  <a:pt x="10" y="95"/>
                  <a:pt x="10" y="95"/>
                </a:cubicBezTo>
                <a:cubicBezTo>
                  <a:pt x="8" y="98"/>
                  <a:pt x="4" y="100"/>
                  <a:pt x="0" y="100"/>
                </a:cubicBezTo>
                <a:cubicBezTo>
                  <a:pt x="0" y="100"/>
                  <a:pt x="1" y="100"/>
                  <a:pt x="1" y="101"/>
                </a:cubicBezTo>
                <a:cubicBezTo>
                  <a:pt x="7" y="104"/>
                  <a:pt x="14" y="103"/>
                  <a:pt x="17" y="98"/>
                </a:cubicBezTo>
                <a:lnTo>
                  <a:pt x="75" y="4"/>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9" name="Freeform 89"/>
          <p:cNvSpPr>
            <a:spLocks noEditPoints="1"/>
          </p:cNvSpPr>
          <p:nvPr/>
        </p:nvSpPr>
        <p:spPr bwMode="auto">
          <a:xfrm>
            <a:off x="7044525" y="1472633"/>
            <a:ext cx="166644" cy="121412"/>
          </a:xfrm>
          <a:custGeom>
            <a:avLst/>
            <a:gdLst>
              <a:gd name="T0" fmla="*/ 84 w 102"/>
              <a:gd name="T1" fmla="*/ 71 h 74"/>
              <a:gd name="T2" fmla="*/ 79 w 102"/>
              <a:gd name="T3" fmla="*/ 69 h 74"/>
              <a:gd name="T4" fmla="*/ 79 w 102"/>
              <a:gd name="T5" fmla="*/ 69 h 74"/>
              <a:gd name="T6" fmla="*/ 79 w 102"/>
              <a:gd name="T7" fmla="*/ 52 h 74"/>
              <a:gd name="T8" fmla="*/ 86 w 102"/>
              <a:gd name="T9" fmla="*/ 49 h 74"/>
              <a:gd name="T10" fmla="*/ 90 w 102"/>
              <a:gd name="T11" fmla="*/ 38 h 74"/>
              <a:gd name="T12" fmla="*/ 79 w 102"/>
              <a:gd name="T13" fmla="*/ 31 h 74"/>
              <a:gd name="T14" fmla="*/ 85 w 102"/>
              <a:gd name="T15" fmla="*/ 20 h 74"/>
              <a:gd name="T16" fmla="*/ 79 w 102"/>
              <a:gd name="T17" fmla="*/ 16 h 74"/>
              <a:gd name="T18" fmla="*/ 72 w 102"/>
              <a:gd name="T19" fmla="*/ 3 h 74"/>
              <a:gd name="T20" fmla="*/ 79 w 102"/>
              <a:gd name="T21" fmla="*/ 16 h 74"/>
              <a:gd name="T22" fmla="*/ 72 w 102"/>
              <a:gd name="T23" fmla="*/ 21 h 74"/>
              <a:gd name="T24" fmla="*/ 72 w 102"/>
              <a:gd name="T25" fmla="*/ 9 h 74"/>
              <a:gd name="T26" fmla="*/ 79 w 102"/>
              <a:gd name="T27" fmla="*/ 73 h 74"/>
              <a:gd name="T28" fmla="*/ 72 w 102"/>
              <a:gd name="T29" fmla="*/ 69 h 74"/>
              <a:gd name="T30" fmla="*/ 79 w 102"/>
              <a:gd name="T31" fmla="*/ 73 h 74"/>
              <a:gd name="T32" fmla="*/ 79 w 102"/>
              <a:gd name="T33" fmla="*/ 34 h 74"/>
              <a:gd name="T34" fmla="*/ 75 w 102"/>
              <a:gd name="T35" fmla="*/ 45 h 74"/>
              <a:gd name="T36" fmla="*/ 79 w 102"/>
              <a:gd name="T37" fmla="*/ 52 h 74"/>
              <a:gd name="T38" fmla="*/ 72 w 102"/>
              <a:gd name="T39" fmla="*/ 25 h 74"/>
              <a:gd name="T40" fmla="*/ 79 w 102"/>
              <a:gd name="T41" fmla="*/ 31 h 74"/>
              <a:gd name="T42" fmla="*/ 72 w 102"/>
              <a:gd name="T43" fmla="*/ 3 h 74"/>
              <a:gd name="T44" fmla="*/ 71 w 102"/>
              <a:gd name="T45" fmla="*/ 8 h 74"/>
              <a:gd name="T46" fmla="*/ 66 w 102"/>
              <a:gd name="T47" fmla="*/ 2 h 74"/>
              <a:gd name="T48" fmla="*/ 66 w 102"/>
              <a:gd name="T49" fmla="*/ 73 h 74"/>
              <a:gd name="T50" fmla="*/ 67 w 102"/>
              <a:gd name="T51" fmla="*/ 65 h 74"/>
              <a:gd name="T52" fmla="*/ 72 w 102"/>
              <a:gd name="T53" fmla="*/ 74 h 74"/>
              <a:gd name="T54" fmla="*/ 72 w 102"/>
              <a:gd name="T55" fmla="*/ 21 h 74"/>
              <a:gd name="T56" fmla="*/ 72 w 102"/>
              <a:gd name="T57" fmla="*/ 52 h 74"/>
              <a:gd name="T58" fmla="*/ 66 w 102"/>
              <a:gd name="T59" fmla="*/ 57 h 74"/>
              <a:gd name="T60" fmla="*/ 69 w 102"/>
              <a:gd name="T61" fmla="*/ 16 h 74"/>
              <a:gd name="T62" fmla="*/ 22 w 102"/>
              <a:gd name="T63" fmla="*/ 10 h 74"/>
              <a:gd name="T64" fmla="*/ 66 w 102"/>
              <a:gd name="T65" fmla="*/ 5 h 74"/>
              <a:gd name="T66" fmla="*/ 64 w 102"/>
              <a:gd name="T67" fmla="*/ 6 h 74"/>
              <a:gd name="T68" fmla="*/ 66 w 102"/>
              <a:gd name="T69" fmla="*/ 16 h 74"/>
              <a:gd name="T70" fmla="*/ 66 w 102"/>
              <a:gd name="T71" fmla="*/ 64 h 74"/>
              <a:gd name="T72" fmla="*/ 37 w 102"/>
              <a:gd name="T73" fmla="*/ 57 h 74"/>
              <a:gd name="T74" fmla="*/ 22 w 102"/>
              <a:gd name="T75" fmla="*/ 49 h 74"/>
              <a:gd name="T76" fmla="*/ 27 w 102"/>
              <a:gd name="T77" fmla="*/ 48 h 74"/>
              <a:gd name="T78" fmla="*/ 22 w 102"/>
              <a:gd name="T79" fmla="*/ 27 h 74"/>
              <a:gd name="T80" fmla="*/ 2 w 102"/>
              <a:gd name="T81" fmla="*/ 41 h 74"/>
              <a:gd name="T82" fmla="*/ 22 w 102"/>
              <a:gd name="T83" fmla="*/ 10 h 74"/>
              <a:gd name="T84" fmla="*/ 17 w 102"/>
              <a:gd name="T85" fmla="*/ 28 h 74"/>
              <a:gd name="T86" fmla="*/ 22 w 102"/>
              <a:gd name="T87" fmla="*/ 49 h 74"/>
              <a:gd name="T88" fmla="*/ 2 w 102"/>
              <a:gd name="T89" fmla="*/ 4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2" h="74">
                <a:moveTo>
                  <a:pt x="79" y="7"/>
                </a:moveTo>
                <a:cubicBezTo>
                  <a:pt x="102" y="22"/>
                  <a:pt x="98" y="62"/>
                  <a:pt x="84" y="71"/>
                </a:cubicBezTo>
                <a:cubicBezTo>
                  <a:pt x="82" y="72"/>
                  <a:pt x="80" y="73"/>
                  <a:pt x="79" y="73"/>
                </a:cubicBezTo>
                <a:cubicBezTo>
                  <a:pt x="79" y="69"/>
                  <a:pt x="79" y="69"/>
                  <a:pt x="79" y="69"/>
                </a:cubicBezTo>
                <a:cubicBezTo>
                  <a:pt x="79" y="69"/>
                  <a:pt x="79" y="69"/>
                  <a:pt x="79" y="69"/>
                </a:cubicBezTo>
                <a:cubicBezTo>
                  <a:pt x="79" y="69"/>
                  <a:pt x="79" y="69"/>
                  <a:pt x="79" y="69"/>
                </a:cubicBezTo>
                <a:cubicBezTo>
                  <a:pt x="83" y="67"/>
                  <a:pt x="85" y="61"/>
                  <a:pt x="83" y="57"/>
                </a:cubicBezTo>
                <a:cubicBezTo>
                  <a:pt x="82" y="55"/>
                  <a:pt x="80" y="53"/>
                  <a:pt x="79" y="52"/>
                </a:cubicBezTo>
                <a:cubicBezTo>
                  <a:pt x="79" y="49"/>
                  <a:pt x="79" y="49"/>
                  <a:pt x="79" y="49"/>
                </a:cubicBezTo>
                <a:cubicBezTo>
                  <a:pt x="81" y="50"/>
                  <a:pt x="84" y="50"/>
                  <a:pt x="86" y="49"/>
                </a:cubicBezTo>
                <a:cubicBezTo>
                  <a:pt x="86" y="49"/>
                  <a:pt x="86" y="49"/>
                  <a:pt x="86" y="49"/>
                </a:cubicBezTo>
                <a:cubicBezTo>
                  <a:pt x="90" y="47"/>
                  <a:pt x="92" y="42"/>
                  <a:pt x="90" y="38"/>
                </a:cubicBezTo>
                <a:cubicBezTo>
                  <a:pt x="88" y="34"/>
                  <a:pt x="83" y="32"/>
                  <a:pt x="79" y="34"/>
                </a:cubicBezTo>
                <a:cubicBezTo>
                  <a:pt x="79" y="31"/>
                  <a:pt x="79" y="31"/>
                  <a:pt x="79" y="31"/>
                </a:cubicBezTo>
                <a:cubicBezTo>
                  <a:pt x="80" y="31"/>
                  <a:pt x="81" y="30"/>
                  <a:pt x="82" y="30"/>
                </a:cubicBezTo>
                <a:cubicBezTo>
                  <a:pt x="86" y="28"/>
                  <a:pt x="87" y="24"/>
                  <a:pt x="85" y="20"/>
                </a:cubicBezTo>
                <a:cubicBezTo>
                  <a:pt x="85" y="20"/>
                  <a:pt x="85" y="20"/>
                  <a:pt x="85" y="20"/>
                </a:cubicBezTo>
                <a:cubicBezTo>
                  <a:pt x="84" y="17"/>
                  <a:pt x="81" y="16"/>
                  <a:pt x="79" y="16"/>
                </a:cubicBezTo>
                <a:lnTo>
                  <a:pt x="79" y="7"/>
                </a:lnTo>
                <a:close/>
                <a:moveTo>
                  <a:pt x="72" y="3"/>
                </a:moveTo>
                <a:cubicBezTo>
                  <a:pt x="74" y="4"/>
                  <a:pt x="76" y="5"/>
                  <a:pt x="79" y="7"/>
                </a:cubicBezTo>
                <a:cubicBezTo>
                  <a:pt x="79" y="16"/>
                  <a:pt x="79" y="16"/>
                  <a:pt x="79" y="16"/>
                </a:cubicBezTo>
                <a:cubicBezTo>
                  <a:pt x="77" y="16"/>
                  <a:pt x="76" y="16"/>
                  <a:pt x="75" y="17"/>
                </a:cubicBezTo>
                <a:cubicBezTo>
                  <a:pt x="73" y="17"/>
                  <a:pt x="72" y="19"/>
                  <a:pt x="72" y="21"/>
                </a:cubicBezTo>
                <a:cubicBezTo>
                  <a:pt x="72" y="13"/>
                  <a:pt x="72" y="13"/>
                  <a:pt x="72" y="13"/>
                </a:cubicBezTo>
                <a:cubicBezTo>
                  <a:pt x="72" y="12"/>
                  <a:pt x="72" y="10"/>
                  <a:pt x="72" y="9"/>
                </a:cubicBezTo>
                <a:cubicBezTo>
                  <a:pt x="72" y="3"/>
                  <a:pt x="72" y="3"/>
                  <a:pt x="72" y="3"/>
                </a:cubicBezTo>
                <a:close/>
                <a:moveTo>
                  <a:pt x="79" y="73"/>
                </a:moveTo>
                <a:cubicBezTo>
                  <a:pt x="76" y="74"/>
                  <a:pt x="74" y="74"/>
                  <a:pt x="72" y="74"/>
                </a:cubicBezTo>
                <a:cubicBezTo>
                  <a:pt x="72" y="69"/>
                  <a:pt x="72" y="69"/>
                  <a:pt x="72" y="69"/>
                </a:cubicBezTo>
                <a:cubicBezTo>
                  <a:pt x="74" y="70"/>
                  <a:pt x="76" y="70"/>
                  <a:pt x="79" y="69"/>
                </a:cubicBezTo>
                <a:cubicBezTo>
                  <a:pt x="79" y="73"/>
                  <a:pt x="79" y="73"/>
                  <a:pt x="79" y="73"/>
                </a:cubicBezTo>
                <a:close/>
                <a:moveTo>
                  <a:pt x="79" y="31"/>
                </a:moveTo>
                <a:cubicBezTo>
                  <a:pt x="79" y="34"/>
                  <a:pt x="79" y="34"/>
                  <a:pt x="79" y="34"/>
                </a:cubicBezTo>
                <a:cubicBezTo>
                  <a:pt x="78" y="34"/>
                  <a:pt x="78" y="34"/>
                  <a:pt x="78" y="34"/>
                </a:cubicBezTo>
                <a:cubicBezTo>
                  <a:pt x="74" y="36"/>
                  <a:pt x="73" y="41"/>
                  <a:pt x="75" y="45"/>
                </a:cubicBezTo>
                <a:cubicBezTo>
                  <a:pt x="76" y="47"/>
                  <a:pt x="77" y="48"/>
                  <a:pt x="79" y="49"/>
                </a:cubicBezTo>
                <a:cubicBezTo>
                  <a:pt x="79" y="52"/>
                  <a:pt x="79" y="52"/>
                  <a:pt x="79" y="52"/>
                </a:cubicBezTo>
                <a:cubicBezTo>
                  <a:pt x="76" y="51"/>
                  <a:pt x="74" y="51"/>
                  <a:pt x="72" y="52"/>
                </a:cubicBezTo>
                <a:cubicBezTo>
                  <a:pt x="72" y="25"/>
                  <a:pt x="72" y="25"/>
                  <a:pt x="72" y="25"/>
                </a:cubicBezTo>
                <a:cubicBezTo>
                  <a:pt x="72" y="26"/>
                  <a:pt x="72" y="26"/>
                  <a:pt x="72" y="26"/>
                </a:cubicBezTo>
                <a:cubicBezTo>
                  <a:pt x="73" y="29"/>
                  <a:pt x="76" y="31"/>
                  <a:pt x="79" y="31"/>
                </a:cubicBezTo>
                <a:close/>
                <a:moveTo>
                  <a:pt x="66" y="2"/>
                </a:moveTo>
                <a:cubicBezTo>
                  <a:pt x="68" y="2"/>
                  <a:pt x="70" y="3"/>
                  <a:pt x="72" y="3"/>
                </a:cubicBezTo>
                <a:cubicBezTo>
                  <a:pt x="72" y="9"/>
                  <a:pt x="72" y="9"/>
                  <a:pt x="72" y="9"/>
                </a:cubicBezTo>
                <a:cubicBezTo>
                  <a:pt x="71" y="9"/>
                  <a:pt x="71" y="9"/>
                  <a:pt x="71" y="8"/>
                </a:cubicBezTo>
                <a:cubicBezTo>
                  <a:pt x="70" y="7"/>
                  <a:pt x="68" y="5"/>
                  <a:pt x="66" y="5"/>
                </a:cubicBezTo>
                <a:cubicBezTo>
                  <a:pt x="66" y="2"/>
                  <a:pt x="66" y="2"/>
                  <a:pt x="66" y="2"/>
                </a:cubicBezTo>
                <a:close/>
                <a:moveTo>
                  <a:pt x="72" y="74"/>
                </a:moveTo>
                <a:cubicBezTo>
                  <a:pt x="70" y="74"/>
                  <a:pt x="68" y="73"/>
                  <a:pt x="66" y="73"/>
                </a:cubicBezTo>
                <a:cubicBezTo>
                  <a:pt x="66" y="64"/>
                  <a:pt x="66" y="64"/>
                  <a:pt x="66" y="64"/>
                </a:cubicBezTo>
                <a:cubicBezTo>
                  <a:pt x="66" y="64"/>
                  <a:pt x="67" y="64"/>
                  <a:pt x="67" y="65"/>
                </a:cubicBezTo>
                <a:cubicBezTo>
                  <a:pt x="68" y="67"/>
                  <a:pt x="70" y="68"/>
                  <a:pt x="72" y="69"/>
                </a:cubicBezTo>
                <a:cubicBezTo>
                  <a:pt x="72" y="74"/>
                  <a:pt x="72" y="74"/>
                  <a:pt x="72" y="74"/>
                </a:cubicBezTo>
                <a:close/>
                <a:moveTo>
                  <a:pt x="72" y="13"/>
                </a:moveTo>
                <a:cubicBezTo>
                  <a:pt x="72" y="21"/>
                  <a:pt x="72" y="21"/>
                  <a:pt x="72" y="21"/>
                </a:cubicBezTo>
                <a:cubicBezTo>
                  <a:pt x="71" y="22"/>
                  <a:pt x="71" y="24"/>
                  <a:pt x="72" y="25"/>
                </a:cubicBezTo>
                <a:cubicBezTo>
                  <a:pt x="72" y="52"/>
                  <a:pt x="72" y="52"/>
                  <a:pt x="72" y="52"/>
                </a:cubicBezTo>
                <a:cubicBezTo>
                  <a:pt x="71" y="52"/>
                  <a:pt x="71" y="52"/>
                  <a:pt x="71" y="52"/>
                </a:cubicBezTo>
                <a:cubicBezTo>
                  <a:pt x="69" y="54"/>
                  <a:pt x="67" y="55"/>
                  <a:pt x="66" y="57"/>
                </a:cubicBezTo>
                <a:cubicBezTo>
                  <a:pt x="66" y="16"/>
                  <a:pt x="66" y="16"/>
                  <a:pt x="66" y="16"/>
                </a:cubicBezTo>
                <a:cubicBezTo>
                  <a:pt x="67" y="16"/>
                  <a:pt x="68" y="16"/>
                  <a:pt x="69" y="16"/>
                </a:cubicBezTo>
                <a:cubicBezTo>
                  <a:pt x="70" y="15"/>
                  <a:pt x="71" y="14"/>
                  <a:pt x="72" y="13"/>
                </a:cubicBezTo>
                <a:close/>
                <a:moveTo>
                  <a:pt x="22" y="10"/>
                </a:moveTo>
                <a:cubicBezTo>
                  <a:pt x="41" y="2"/>
                  <a:pt x="55" y="0"/>
                  <a:pt x="66" y="2"/>
                </a:cubicBezTo>
                <a:cubicBezTo>
                  <a:pt x="66" y="5"/>
                  <a:pt x="66" y="5"/>
                  <a:pt x="66" y="5"/>
                </a:cubicBezTo>
                <a:cubicBezTo>
                  <a:pt x="65" y="5"/>
                  <a:pt x="65" y="6"/>
                  <a:pt x="64" y="6"/>
                </a:cubicBezTo>
                <a:cubicBezTo>
                  <a:pt x="64" y="6"/>
                  <a:pt x="64" y="6"/>
                  <a:pt x="64" y="6"/>
                </a:cubicBezTo>
                <a:cubicBezTo>
                  <a:pt x="61" y="7"/>
                  <a:pt x="60" y="11"/>
                  <a:pt x="61" y="13"/>
                </a:cubicBezTo>
                <a:cubicBezTo>
                  <a:pt x="62" y="15"/>
                  <a:pt x="64" y="16"/>
                  <a:pt x="66" y="16"/>
                </a:cubicBezTo>
                <a:cubicBezTo>
                  <a:pt x="66" y="57"/>
                  <a:pt x="66" y="57"/>
                  <a:pt x="66" y="57"/>
                </a:cubicBezTo>
                <a:cubicBezTo>
                  <a:pt x="66" y="59"/>
                  <a:pt x="66" y="62"/>
                  <a:pt x="66" y="64"/>
                </a:cubicBezTo>
                <a:cubicBezTo>
                  <a:pt x="66" y="73"/>
                  <a:pt x="66" y="73"/>
                  <a:pt x="66" y="73"/>
                </a:cubicBezTo>
                <a:cubicBezTo>
                  <a:pt x="56" y="68"/>
                  <a:pt x="48" y="56"/>
                  <a:pt x="37" y="57"/>
                </a:cubicBezTo>
                <a:cubicBezTo>
                  <a:pt x="32" y="57"/>
                  <a:pt x="27" y="58"/>
                  <a:pt x="22" y="57"/>
                </a:cubicBezTo>
                <a:cubicBezTo>
                  <a:pt x="22" y="49"/>
                  <a:pt x="22" y="49"/>
                  <a:pt x="22" y="49"/>
                </a:cubicBezTo>
                <a:cubicBezTo>
                  <a:pt x="24" y="49"/>
                  <a:pt x="25" y="48"/>
                  <a:pt x="27" y="48"/>
                </a:cubicBezTo>
                <a:cubicBezTo>
                  <a:pt x="27" y="48"/>
                  <a:pt x="27" y="48"/>
                  <a:pt x="27" y="48"/>
                </a:cubicBezTo>
                <a:cubicBezTo>
                  <a:pt x="32" y="45"/>
                  <a:pt x="34" y="38"/>
                  <a:pt x="32" y="33"/>
                </a:cubicBezTo>
                <a:cubicBezTo>
                  <a:pt x="30" y="29"/>
                  <a:pt x="26" y="27"/>
                  <a:pt x="22" y="27"/>
                </a:cubicBezTo>
                <a:lnTo>
                  <a:pt x="22" y="10"/>
                </a:lnTo>
                <a:close/>
                <a:moveTo>
                  <a:pt x="2" y="41"/>
                </a:moveTo>
                <a:cubicBezTo>
                  <a:pt x="0" y="23"/>
                  <a:pt x="18" y="12"/>
                  <a:pt x="18" y="12"/>
                </a:cubicBezTo>
                <a:cubicBezTo>
                  <a:pt x="20" y="12"/>
                  <a:pt x="21" y="11"/>
                  <a:pt x="22" y="10"/>
                </a:cubicBezTo>
                <a:cubicBezTo>
                  <a:pt x="22" y="27"/>
                  <a:pt x="22" y="27"/>
                  <a:pt x="22" y="27"/>
                </a:cubicBezTo>
                <a:cubicBezTo>
                  <a:pt x="20" y="27"/>
                  <a:pt x="19" y="27"/>
                  <a:pt x="17" y="28"/>
                </a:cubicBezTo>
                <a:cubicBezTo>
                  <a:pt x="12" y="31"/>
                  <a:pt x="9" y="37"/>
                  <a:pt x="12" y="43"/>
                </a:cubicBezTo>
                <a:cubicBezTo>
                  <a:pt x="14" y="47"/>
                  <a:pt x="18" y="49"/>
                  <a:pt x="22" y="49"/>
                </a:cubicBezTo>
                <a:cubicBezTo>
                  <a:pt x="22" y="57"/>
                  <a:pt x="22" y="57"/>
                  <a:pt x="22" y="57"/>
                </a:cubicBezTo>
                <a:cubicBezTo>
                  <a:pt x="12" y="57"/>
                  <a:pt x="4" y="53"/>
                  <a:pt x="2" y="4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0" name="Freeform 90"/>
          <p:cNvSpPr/>
          <p:nvPr/>
        </p:nvSpPr>
        <p:spPr bwMode="auto">
          <a:xfrm>
            <a:off x="5655428" y="2267763"/>
            <a:ext cx="154741" cy="199973"/>
          </a:xfrm>
          <a:custGeom>
            <a:avLst/>
            <a:gdLst>
              <a:gd name="T0" fmla="*/ 0 w 95"/>
              <a:gd name="T1" fmla="*/ 21 h 123"/>
              <a:gd name="T2" fmla="*/ 4 w 95"/>
              <a:gd name="T3" fmla="*/ 19 h 123"/>
              <a:gd name="T4" fmla="*/ 59 w 95"/>
              <a:gd name="T5" fmla="*/ 109 h 123"/>
              <a:gd name="T6" fmla="*/ 79 w 95"/>
              <a:gd name="T7" fmla="*/ 112 h 123"/>
              <a:gd name="T8" fmla="*/ 85 w 95"/>
              <a:gd name="T9" fmla="*/ 93 h 123"/>
              <a:gd name="T10" fmla="*/ 29 w 95"/>
              <a:gd name="T11" fmla="*/ 3 h 123"/>
              <a:gd name="T12" fmla="*/ 34 w 95"/>
              <a:gd name="T13" fmla="*/ 0 h 123"/>
              <a:gd name="T14" fmla="*/ 90 w 95"/>
              <a:gd name="T15" fmla="*/ 91 h 123"/>
              <a:gd name="T16" fmla="*/ 82 w 95"/>
              <a:gd name="T17" fmla="*/ 117 h 123"/>
              <a:gd name="T18" fmla="*/ 56 w 95"/>
              <a:gd name="T19" fmla="*/ 112 h 123"/>
              <a:gd name="T20" fmla="*/ 0 w 95"/>
              <a:gd name="T21" fmla="*/ 2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23">
                <a:moveTo>
                  <a:pt x="0" y="21"/>
                </a:moveTo>
                <a:cubicBezTo>
                  <a:pt x="4" y="19"/>
                  <a:pt x="4" y="19"/>
                  <a:pt x="4" y="19"/>
                </a:cubicBezTo>
                <a:cubicBezTo>
                  <a:pt x="59" y="109"/>
                  <a:pt x="59" y="109"/>
                  <a:pt x="59" y="109"/>
                </a:cubicBezTo>
                <a:cubicBezTo>
                  <a:pt x="63" y="115"/>
                  <a:pt x="72" y="117"/>
                  <a:pt x="79" y="112"/>
                </a:cubicBezTo>
                <a:cubicBezTo>
                  <a:pt x="87" y="108"/>
                  <a:pt x="89" y="99"/>
                  <a:pt x="85" y="93"/>
                </a:cubicBezTo>
                <a:cubicBezTo>
                  <a:pt x="29" y="3"/>
                  <a:pt x="29" y="3"/>
                  <a:pt x="29" y="3"/>
                </a:cubicBezTo>
                <a:cubicBezTo>
                  <a:pt x="34" y="0"/>
                  <a:pt x="34" y="0"/>
                  <a:pt x="34" y="0"/>
                </a:cubicBezTo>
                <a:cubicBezTo>
                  <a:pt x="90" y="91"/>
                  <a:pt x="90" y="91"/>
                  <a:pt x="90" y="91"/>
                </a:cubicBezTo>
                <a:cubicBezTo>
                  <a:pt x="95" y="100"/>
                  <a:pt x="92" y="111"/>
                  <a:pt x="82" y="117"/>
                </a:cubicBezTo>
                <a:cubicBezTo>
                  <a:pt x="73" y="123"/>
                  <a:pt x="61" y="121"/>
                  <a:pt x="56" y="112"/>
                </a:cubicBezTo>
                <a:lnTo>
                  <a:pt x="0" y="2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1" name="Freeform 91"/>
          <p:cNvSpPr/>
          <p:nvPr/>
        </p:nvSpPr>
        <p:spPr bwMode="auto">
          <a:xfrm>
            <a:off x="5645906" y="2260621"/>
            <a:ext cx="76180" cy="52374"/>
          </a:xfrm>
          <a:custGeom>
            <a:avLst/>
            <a:gdLst>
              <a:gd name="T0" fmla="*/ 1 w 47"/>
              <a:gd name="T1" fmla="*/ 30 h 32"/>
              <a:gd name="T2" fmla="*/ 6 w 47"/>
              <a:gd name="T3" fmla="*/ 31 h 32"/>
              <a:gd name="T4" fmla="*/ 44 w 47"/>
              <a:gd name="T5" fmla="*/ 7 h 32"/>
              <a:gd name="T6" fmla="*/ 46 w 47"/>
              <a:gd name="T7" fmla="*/ 2 h 32"/>
              <a:gd name="T8" fmla="*/ 41 w 47"/>
              <a:gd name="T9" fmla="*/ 1 h 32"/>
              <a:gd name="T10" fmla="*/ 2 w 47"/>
              <a:gd name="T11" fmla="*/ 25 h 32"/>
              <a:gd name="T12" fmla="*/ 1 w 47"/>
              <a:gd name="T13" fmla="*/ 30 h 32"/>
            </a:gdLst>
            <a:ahLst/>
            <a:cxnLst>
              <a:cxn ang="0">
                <a:pos x="T0" y="T1"/>
              </a:cxn>
              <a:cxn ang="0">
                <a:pos x="T2" y="T3"/>
              </a:cxn>
              <a:cxn ang="0">
                <a:pos x="T4" y="T5"/>
              </a:cxn>
              <a:cxn ang="0">
                <a:pos x="T6" y="T7"/>
              </a:cxn>
              <a:cxn ang="0">
                <a:pos x="T8" y="T9"/>
              </a:cxn>
              <a:cxn ang="0">
                <a:pos x="T10" y="T11"/>
              </a:cxn>
              <a:cxn ang="0">
                <a:pos x="T12" y="T13"/>
              </a:cxn>
            </a:cxnLst>
            <a:rect l="0" t="0" r="r" b="b"/>
            <a:pathLst>
              <a:path w="47" h="32">
                <a:moveTo>
                  <a:pt x="1" y="30"/>
                </a:moveTo>
                <a:cubicBezTo>
                  <a:pt x="2" y="32"/>
                  <a:pt x="4" y="32"/>
                  <a:pt x="6" y="31"/>
                </a:cubicBezTo>
                <a:cubicBezTo>
                  <a:pt x="44" y="7"/>
                  <a:pt x="44" y="7"/>
                  <a:pt x="44" y="7"/>
                </a:cubicBezTo>
                <a:cubicBezTo>
                  <a:pt x="46" y="6"/>
                  <a:pt x="47" y="4"/>
                  <a:pt x="46" y="2"/>
                </a:cubicBezTo>
                <a:cubicBezTo>
                  <a:pt x="45" y="1"/>
                  <a:pt x="42" y="0"/>
                  <a:pt x="41" y="1"/>
                </a:cubicBezTo>
                <a:cubicBezTo>
                  <a:pt x="2" y="25"/>
                  <a:pt x="2" y="25"/>
                  <a:pt x="2" y="25"/>
                </a:cubicBezTo>
                <a:cubicBezTo>
                  <a:pt x="1" y="26"/>
                  <a:pt x="0" y="28"/>
                  <a:pt x="1" y="3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2" name="Freeform 92"/>
          <p:cNvSpPr/>
          <p:nvPr/>
        </p:nvSpPr>
        <p:spPr bwMode="auto">
          <a:xfrm>
            <a:off x="5676854" y="2303472"/>
            <a:ext cx="104748" cy="144028"/>
          </a:xfrm>
          <a:custGeom>
            <a:avLst/>
            <a:gdLst>
              <a:gd name="T0" fmla="*/ 0 w 64"/>
              <a:gd name="T1" fmla="*/ 3 h 88"/>
              <a:gd name="T2" fmla="*/ 5 w 64"/>
              <a:gd name="T3" fmla="*/ 0 h 88"/>
              <a:gd name="T4" fmla="*/ 55 w 64"/>
              <a:gd name="T5" fmla="*/ 80 h 88"/>
              <a:gd name="T6" fmla="*/ 64 w 64"/>
              <a:gd name="T7" fmla="*/ 85 h 88"/>
              <a:gd name="T8" fmla="*/ 63 w 64"/>
              <a:gd name="T9" fmla="*/ 85 h 88"/>
              <a:gd name="T10" fmla="*/ 49 w 64"/>
              <a:gd name="T11" fmla="*/ 82 h 88"/>
              <a:gd name="T12" fmla="*/ 0 w 64"/>
              <a:gd name="T13" fmla="*/ 3 h 88"/>
            </a:gdLst>
            <a:ahLst/>
            <a:cxnLst>
              <a:cxn ang="0">
                <a:pos x="T0" y="T1"/>
              </a:cxn>
              <a:cxn ang="0">
                <a:pos x="T2" y="T3"/>
              </a:cxn>
              <a:cxn ang="0">
                <a:pos x="T4" y="T5"/>
              </a:cxn>
              <a:cxn ang="0">
                <a:pos x="T6" y="T7"/>
              </a:cxn>
              <a:cxn ang="0">
                <a:pos x="T8" y="T9"/>
              </a:cxn>
              <a:cxn ang="0">
                <a:pos x="T10" y="T11"/>
              </a:cxn>
              <a:cxn ang="0">
                <a:pos x="T12" y="T13"/>
              </a:cxn>
            </a:cxnLst>
            <a:rect l="0" t="0" r="r" b="b"/>
            <a:pathLst>
              <a:path w="64" h="88">
                <a:moveTo>
                  <a:pt x="0" y="3"/>
                </a:moveTo>
                <a:cubicBezTo>
                  <a:pt x="5" y="0"/>
                  <a:pt x="5" y="0"/>
                  <a:pt x="5" y="0"/>
                </a:cubicBezTo>
                <a:cubicBezTo>
                  <a:pt x="55" y="80"/>
                  <a:pt x="55" y="80"/>
                  <a:pt x="55" y="80"/>
                </a:cubicBezTo>
                <a:cubicBezTo>
                  <a:pt x="57" y="83"/>
                  <a:pt x="60" y="85"/>
                  <a:pt x="64" y="85"/>
                </a:cubicBezTo>
                <a:cubicBezTo>
                  <a:pt x="63" y="85"/>
                  <a:pt x="63" y="85"/>
                  <a:pt x="63" y="85"/>
                </a:cubicBezTo>
                <a:cubicBezTo>
                  <a:pt x="58" y="88"/>
                  <a:pt x="52" y="87"/>
                  <a:pt x="49" y="82"/>
                </a:cubicBezTo>
                <a:lnTo>
                  <a:pt x="0" y="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3" name="Freeform 93"/>
          <p:cNvSpPr>
            <a:spLocks noEditPoints="1"/>
          </p:cNvSpPr>
          <p:nvPr/>
        </p:nvSpPr>
        <p:spPr bwMode="auto">
          <a:xfrm>
            <a:off x="6675528" y="3505691"/>
            <a:ext cx="164263" cy="179738"/>
          </a:xfrm>
          <a:custGeom>
            <a:avLst/>
            <a:gdLst>
              <a:gd name="T0" fmla="*/ 78 w 101"/>
              <a:gd name="T1" fmla="*/ 51 h 110"/>
              <a:gd name="T2" fmla="*/ 75 w 101"/>
              <a:gd name="T3" fmla="*/ 63 h 110"/>
              <a:gd name="T4" fmla="*/ 75 w 101"/>
              <a:gd name="T5" fmla="*/ 73 h 110"/>
              <a:gd name="T6" fmla="*/ 77 w 101"/>
              <a:gd name="T7" fmla="*/ 74 h 110"/>
              <a:gd name="T8" fmla="*/ 86 w 101"/>
              <a:gd name="T9" fmla="*/ 86 h 110"/>
              <a:gd name="T10" fmla="*/ 75 w 101"/>
              <a:gd name="T11" fmla="*/ 80 h 110"/>
              <a:gd name="T12" fmla="*/ 75 w 101"/>
              <a:gd name="T13" fmla="*/ 22 h 110"/>
              <a:gd name="T14" fmla="*/ 86 w 101"/>
              <a:gd name="T15" fmla="*/ 15 h 110"/>
              <a:gd name="T16" fmla="*/ 77 w 101"/>
              <a:gd name="T17" fmla="*/ 28 h 110"/>
              <a:gd name="T18" fmla="*/ 75 w 101"/>
              <a:gd name="T19" fmla="*/ 28 h 110"/>
              <a:gd name="T20" fmla="*/ 98 w 101"/>
              <a:gd name="T21" fmla="*/ 48 h 110"/>
              <a:gd name="T22" fmla="*/ 83 w 101"/>
              <a:gd name="T23" fmla="*/ 51 h 110"/>
              <a:gd name="T24" fmla="*/ 98 w 101"/>
              <a:gd name="T25" fmla="*/ 53 h 110"/>
              <a:gd name="T26" fmla="*/ 98 w 101"/>
              <a:gd name="T27" fmla="*/ 48 h 110"/>
              <a:gd name="T28" fmla="*/ 52 w 101"/>
              <a:gd name="T29" fmla="*/ 110 h 110"/>
              <a:gd name="T30" fmla="*/ 66 w 101"/>
              <a:gd name="T31" fmla="*/ 74 h 110"/>
              <a:gd name="T32" fmla="*/ 75 w 101"/>
              <a:gd name="T33" fmla="*/ 39 h 110"/>
              <a:gd name="T34" fmla="*/ 50 w 101"/>
              <a:gd name="T35" fmla="*/ 29 h 110"/>
              <a:gd name="T36" fmla="*/ 72 w 101"/>
              <a:gd name="T37" fmla="*/ 51 h 110"/>
              <a:gd name="T38" fmla="*/ 62 w 101"/>
              <a:gd name="T39" fmla="*/ 70 h 110"/>
              <a:gd name="T40" fmla="*/ 60 w 101"/>
              <a:gd name="T41" fmla="*/ 85 h 110"/>
              <a:gd name="T42" fmla="*/ 50 w 101"/>
              <a:gd name="T43" fmla="*/ 110 h 110"/>
              <a:gd name="T44" fmla="*/ 75 w 101"/>
              <a:gd name="T45" fmla="*/ 28 h 110"/>
              <a:gd name="T46" fmla="*/ 74 w 101"/>
              <a:gd name="T47" fmla="*/ 24 h 110"/>
              <a:gd name="T48" fmla="*/ 75 w 101"/>
              <a:gd name="T49" fmla="*/ 73 h 110"/>
              <a:gd name="T50" fmla="*/ 74 w 101"/>
              <a:gd name="T51" fmla="*/ 78 h 110"/>
              <a:gd name="T52" fmla="*/ 75 w 101"/>
              <a:gd name="T53" fmla="*/ 73 h 110"/>
              <a:gd name="T54" fmla="*/ 50 w 101"/>
              <a:gd name="T55" fmla="*/ 0 h 110"/>
              <a:gd name="T56" fmla="*/ 53 w 101"/>
              <a:gd name="T57" fmla="*/ 3 h 110"/>
              <a:gd name="T58" fmla="*/ 50 w 101"/>
              <a:gd name="T59" fmla="*/ 18 h 110"/>
              <a:gd name="T60" fmla="*/ 50 w 101"/>
              <a:gd name="T61" fmla="*/ 23 h 110"/>
              <a:gd name="T62" fmla="*/ 25 w 101"/>
              <a:gd name="T63" fmla="*/ 63 h 110"/>
              <a:gd name="T64" fmla="*/ 35 w 101"/>
              <a:gd name="T65" fmla="*/ 96 h 110"/>
              <a:gd name="T66" fmla="*/ 50 w 101"/>
              <a:gd name="T67" fmla="*/ 110 h 110"/>
              <a:gd name="T68" fmla="*/ 41 w 101"/>
              <a:gd name="T69" fmla="*/ 85 h 110"/>
              <a:gd name="T70" fmla="*/ 39 w 101"/>
              <a:gd name="T71" fmla="*/ 70 h 110"/>
              <a:gd name="T72" fmla="*/ 34 w 101"/>
              <a:gd name="T73" fmla="*/ 35 h 110"/>
              <a:gd name="T74" fmla="*/ 50 w 101"/>
              <a:gd name="T75" fmla="*/ 23 h 110"/>
              <a:gd name="T76" fmla="*/ 50 w 101"/>
              <a:gd name="T77" fmla="*/ 18 h 110"/>
              <a:gd name="T78" fmla="*/ 48 w 101"/>
              <a:gd name="T79" fmla="*/ 3 h 110"/>
              <a:gd name="T80" fmla="*/ 25 w 101"/>
              <a:gd name="T81" fmla="*/ 80 h 110"/>
              <a:gd name="T82" fmla="*/ 27 w 101"/>
              <a:gd name="T83" fmla="*/ 74 h 110"/>
              <a:gd name="T84" fmla="*/ 25 w 101"/>
              <a:gd name="T85" fmla="*/ 80 h 110"/>
              <a:gd name="T86" fmla="*/ 25 w 101"/>
              <a:gd name="T87" fmla="*/ 22 h 110"/>
              <a:gd name="T88" fmla="*/ 27 w 101"/>
              <a:gd name="T89" fmla="*/ 28 h 110"/>
              <a:gd name="T90" fmla="*/ 25 w 101"/>
              <a:gd name="T91" fmla="*/ 39 h 110"/>
              <a:gd name="T92" fmla="*/ 25 w 101"/>
              <a:gd name="T93" fmla="*/ 63 h 110"/>
              <a:gd name="T94" fmla="*/ 25 w 101"/>
              <a:gd name="T95" fmla="*/ 22 h 110"/>
              <a:gd name="T96" fmla="*/ 23 w 101"/>
              <a:gd name="T97" fmla="*/ 28 h 110"/>
              <a:gd name="T98" fmla="*/ 15 w 101"/>
              <a:gd name="T99" fmla="*/ 19 h 110"/>
              <a:gd name="T100" fmla="*/ 18 w 101"/>
              <a:gd name="T101" fmla="*/ 15 h 110"/>
              <a:gd name="T102" fmla="*/ 25 w 101"/>
              <a:gd name="T103" fmla="*/ 73 h 110"/>
              <a:gd name="T104" fmla="*/ 18 w 101"/>
              <a:gd name="T105" fmla="*/ 86 h 110"/>
              <a:gd name="T106" fmla="*/ 15 w 101"/>
              <a:gd name="T107" fmla="*/ 83 h 110"/>
              <a:gd name="T108" fmla="*/ 23 w 101"/>
              <a:gd name="T109" fmla="*/ 74 h 110"/>
              <a:gd name="T110" fmla="*/ 18 w 101"/>
              <a:gd name="T111" fmla="*/ 51 h 110"/>
              <a:gd name="T112" fmla="*/ 15 w 101"/>
              <a:gd name="T113" fmla="*/ 48 h 110"/>
              <a:gd name="T114" fmla="*/ 0 w 101"/>
              <a:gd name="T115" fmla="*/ 51 h 110"/>
              <a:gd name="T116" fmla="*/ 15 w 101"/>
              <a:gd name="T117" fmla="*/ 5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10">
                <a:moveTo>
                  <a:pt x="75" y="63"/>
                </a:moveTo>
                <a:cubicBezTo>
                  <a:pt x="77" y="59"/>
                  <a:pt x="78" y="55"/>
                  <a:pt x="78" y="51"/>
                </a:cubicBezTo>
                <a:cubicBezTo>
                  <a:pt x="78" y="47"/>
                  <a:pt x="77" y="43"/>
                  <a:pt x="75" y="39"/>
                </a:cubicBezTo>
                <a:cubicBezTo>
                  <a:pt x="75" y="63"/>
                  <a:pt x="75" y="63"/>
                  <a:pt x="75" y="63"/>
                </a:cubicBezTo>
                <a:close/>
                <a:moveTo>
                  <a:pt x="75" y="80"/>
                </a:moveTo>
                <a:cubicBezTo>
                  <a:pt x="75" y="73"/>
                  <a:pt x="75" y="73"/>
                  <a:pt x="75" y="73"/>
                </a:cubicBezTo>
                <a:cubicBezTo>
                  <a:pt x="76" y="73"/>
                  <a:pt x="77" y="73"/>
                  <a:pt x="77" y="74"/>
                </a:cubicBezTo>
                <a:cubicBezTo>
                  <a:pt x="77" y="74"/>
                  <a:pt x="77" y="74"/>
                  <a:pt x="77" y="74"/>
                </a:cubicBezTo>
                <a:cubicBezTo>
                  <a:pt x="86" y="83"/>
                  <a:pt x="86" y="83"/>
                  <a:pt x="86" y="83"/>
                </a:cubicBezTo>
                <a:cubicBezTo>
                  <a:pt x="87" y="84"/>
                  <a:pt x="87" y="85"/>
                  <a:pt x="86" y="86"/>
                </a:cubicBezTo>
                <a:cubicBezTo>
                  <a:pt x="85" y="87"/>
                  <a:pt x="83" y="87"/>
                  <a:pt x="82" y="86"/>
                </a:cubicBezTo>
                <a:cubicBezTo>
                  <a:pt x="75" y="80"/>
                  <a:pt x="75" y="80"/>
                  <a:pt x="75" y="80"/>
                </a:cubicBezTo>
                <a:close/>
                <a:moveTo>
                  <a:pt x="75" y="28"/>
                </a:moveTo>
                <a:cubicBezTo>
                  <a:pt x="75" y="22"/>
                  <a:pt x="75" y="22"/>
                  <a:pt x="75" y="22"/>
                </a:cubicBezTo>
                <a:cubicBezTo>
                  <a:pt x="82" y="15"/>
                  <a:pt x="82" y="15"/>
                  <a:pt x="82" y="15"/>
                </a:cubicBezTo>
                <a:cubicBezTo>
                  <a:pt x="83" y="14"/>
                  <a:pt x="85" y="14"/>
                  <a:pt x="86" y="15"/>
                </a:cubicBezTo>
                <a:cubicBezTo>
                  <a:pt x="87" y="16"/>
                  <a:pt x="87" y="18"/>
                  <a:pt x="86" y="19"/>
                </a:cubicBezTo>
                <a:cubicBezTo>
                  <a:pt x="77" y="28"/>
                  <a:pt x="77" y="28"/>
                  <a:pt x="77" y="28"/>
                </a:cubicBezTo>
                <a:cubicBezTo>
                  <a:pt x="77" y="28"/>
                  <a:pt x="77" y="28"/>
                  <a:pt x="77" y="28"/>
                </a:cubicBezTo>
                <a:cubicBezTo>
                  <a:pt x="77" y="28"/>
                  <a:pt x="76" y="28"/>
                  <a:pt x="75" y="28"/>
                </a:cubicBezTo>
                <a:close/>
                <a:moveTo>
                  <a:pt x="98" y="48"/>
                </a:moveTo>
                <a:cubicBezTo>
                  <a:pt x="98" y="48"/>
                  <a:pt x="98" y="48"/>
                  <a:pt x="98" y="48"/>
                </a:cubicBezTo>
                <a:cubicBezTo>
                  <a:pt x="86" y="48"/>
                  <a:pt x="86" y="48"/>
                  <a:pt x="86" y="48"/>
                </a:cubicBezTo>
                <a:cubicBezTo>
                  <a:pt x="84" y="48"/>
                  <a:pt x="83" y="49"/>
                  <a:pt x="83" y="51"/>
                </a:cubicBezTo>
                <a:cubicBezTo>
                  <a:pt x="83" y="52"/>
                  <a:pt x="84" y="53"/>
                  <a:pt x="86" y="53"/>
                </a:cubicBezTo>
                <a:cubicBezTo>
                  <a:pt x="98" y="53"/>
                  <a:pt x="98" y="53"/>
                  <a:pt x="98" y="53"/>
                </a:cubicBezTo>
                <a:cubicBezTo>
                  <a:pt x="100" y="53"/>
                  <a:pt x="101" y="52"/>
                  <a:pt x="101" y="51"/>
                </a:cubicBezTo>
                <a:cubicBezTo>
                  <a:pt x="101" y="49"/>
                  <a:pt x="100" y="48"/>
                  <a:pt x="98" y="48"/>
                </a:cubicBezTo>
                <a:close/>
                <a:moveTo>
                  <a:pt x="50" y="110"/>
                </a:moveTo>
                <a:cubicBezTo>
                  <a:pt x="52" y="110"/>
                  <a:pt x="52" y="110"/>
                  <a:pt x="52" y="110"/>
                </a:cubicBezTo>
                <a:cubicBezTo>
                  <a:pt x="60" y="110"/>
                  <a:pt x="66" y="104"/>
                  <a:pt x="66" y="96"/>
                </a:cubicBezTo>
                <a:cubicBezTo>
                  <a:pt x="66" y="74"/>
                  <a:pt x="66" y="74"/>
                  <a:pt x="66" y="74"/>
                </a:cubicBezTo>
                <a:cubicBezTo>
                  <a:pt x="70" y="71"/>
                  <a:pt x="73" y="67"/>
                  <a:pt x="75" y="63"/>
                </a:cubicBezTo>
                <a:cubicBezTo>
                  <a:pt x="75" y="39"/>
                  <a:pt x="75" y="39"/>
                  <a:pt x="75" y="39"/>
                </a:cubicBezTo>
                <a:cubicBezTo>
                  <a:pt x="71" y="29"/>
                  <a:pt x="61" y="23"/>
                  <a:pt x="50" y="23"/>
                </a:cubicBezTo>
                <a:cubicBezTo>
                  <a:pt x="50" y="29"/>
                  <a:pt x="50" y="29"/>
                  <a:pt x="50" y="29"/>
                </a:cubicBezTo>
                <a:cubicBezTo>
                  <a:pt x="56" y="29"/>
                  <a:pt x="62" y="31"/>
                  <a:pt x="66" y="35"/>
                </a:cubicBezTo>
                <a:cubicBezTo>
                  <a:pt x="70" y="39"/>
                  <a:pt x="72" y="45"/>
                  <a:pt x="72" y="51"/>
                </a:cubicBezTo>
                <a:cubicBezTo>
                  <a:pt x="72" y="59"/>
                  <a:pt x="68" y="66"/>
                  <a:pt x="62" y="70"/>
                </a:cubicBezTo>
                <a:cubicBezTo>
                  <a:pt x="62" y="70"/>
                  <a:pt x="62" y="70"/>
                  <a:pt x="62" y="70"/>
                </a:cubicBezTo>
                <a:cubicBezTo>
                  <a:pt x="61" y="70"/>
                  <a:pt x="60" y="71"/>
                  <a:pt x="60" y="72"/>
                </a:cubicBezTo>
                <a:cubicBezTo>
                  <a:pt x="60" y="85"/>
                  <a:pt x="60" y="85"/>
                  <a:pt x="60" y="85"/>
                </a:cubicBezTo>
                <a:cubicBezTo>
                  <a:pt x="50" y="85"/>
                  <a:pt x="50" y="85"/>
                  <a:pt x="50" y="85"/>
                </a:cubicBezTo>
                <a:cubicBezTo>
                  <a:pt x="50" y="110"/>
                  <a:pt x="50" y="110"/>
                  <a:pt x="50" y="110"/>
                </a:cubicBezTo>
                <a:close/>
                <a:moveTo>
                  <a:pt x="75" y="22"/>
                </a:moveTo>
                <a:cubicBezTo>
                  <a:pt x="75" y="28"/>
                  <a:pt x="75" y="28"/>
                  <a:pt x="75" y="28"/>
                </a:cubicBezTo>
                <a:cubicBezTo>
                  <a:pt x="75" y="28"/>
                  <a:pt x="74" y="28"/>
                  <a:pt x="74" y="28"/>
                </a:cubicBezTo>
                <a:cubicBezTo>
                  <a:pt x="72" y="27"/>
                  <a:pt x="72" y="25"/>
                  <a:pt x="74" y="24"/>
                </a:cubicBezTo>
                <a:cubicBezTo>
                  <a:pt x="75" y="22"/>
                  <a:pt x="75" y="22"/>
                  <a:pt x="75" y="22"/>
                </a:cubicBezTo>
                <a:close/>
                <a:moveTo>
                  <a:pt x="75" y="73"/>
                </a:moveTo>
                <a:cubicBezTo>
                  <a:pt x="75" y="80"/>
                  <a:pt x="75" y="80"/>
                  <a:pt x="75" y="80"/>
                </a:cubicBezTo>
                <a:cubicBezTo>
                  <a:pt x="74" y="78"/>
                  <a:pt x="74" y="78"/>
                  <a:pt x="74" y="78"/>
                </a:cubicBezTo>
                <a:cubicBezTo>
                  <a:pt x="72" y="77"/>
                  <a:pt x="72" y="75"/>
                  <a:pt x="74" y="74"/>
                </a:cubicBezTo>
                <a:cubicBezTo>
                  <a:pt x="74" y="73"/>
                  <a:pt x="75" y="73"/>
                  <a:pt x="75" y="73"/>
                </a:cubicBezTo>
                <a:close/>
                <a:moveTo>
                  <a:pt x="50" y="18"/>
                </a:moveTo>
                <a:cubicBezTo>
                  <a:pt x="50" y="0"/>
                  <a:pt x="50" y="0"/>
                  <a:pt x="50" y="0"/>
                </a:cubicBezTo>
                <a:cubicBezTo>
                  <a:pt x="50" y="0"/>
                  <a:pt x="50" y="0"/>
                  <a:pt x="50" y="0"/>
                </a:cubicBezTo>
                <a:cubicBezTo>
                  <a:pt x="52" y="0"/>
                  <a:pt x="53" y="2"/>
                  <a:pt x="53" y="3"/>
                </a:cubicBezTo>
                <a:cubicBezTo>
                  <a:pt x="53" y="15"/>
                  <a:pt x="53" y="15"/>
                  <a:pt x="53" y="15"/>
                </a:cubicBezTo>
                <a:cubicBezTo>
                  <a:pt x="53" y="17"/>
                  <a:pt x="52" y="18"/>
                  <a:pt x="50" y="18"/>
                </a:cubicBezTo>
                <a:cubicBezTo>
                  <a:pt x="50" y="18"/>
                  <a:pt x="50" y="18"/>
                  <a:pt x="50" y="18"/>
                </a:cubicBezTo>
                <a:close/>
                <a:moveTo>
                  <a:pt x="50" y="23"/>
                </a:moveTo>
                <a:cubicBezTo>
                  <a:pt x="39" y="23"/>
                  <a:pt x="30" y="29"/>
                  <a:pt x="25" y="39"/>
                </a:cubicBezTo>
                <a:cubicBezTo>
                  <a:pt x="25" y="63"/>
                  <a:pt x="25" y="63"/>
                  <a:pt x="25" y="63"/>
                </a:cubicBezTo>
                <a:cubicBezTo>
                  <a:pt x="27" y="68"/>
                  <a:pt x="31" y="71"/>
                  <a:pt x="35" y="74"/>
                </a:cubicBezTo>
                <a:cubicBezTo>
                  <a:pt x="35" y="96"/>
                  <a:pt x="35" y="96"/>
                  <a:pt x="35" y="96"/>
                </a:cubicBezTo>
                <a:cubicBezTo>
                  <a:pt x="35" y="104"/>
                  <a:pt x="41" y="110"/>
                  <a:pt x="49" y="110"/>
                </a:cubicBezTo>
                <a:cubicBezTo>
                  <a:pt x="50" y="110"/>
                  <a:pt x="50" y="110"/>
                  <a:pt x="50" y="110"/>
                </a:cubicBezTo>
                <a:cubicBezTo>
                  <a:pt x="50" y="85"/>
                  <a:pt x="50" y="85"/>
                  <a:pt x="50" y="85"/>
                </a:cubicBezTo>
                <a:cubicBezTo>
                  <a:pt x="41" y="85"/>
                  <a:pt x="41" y="85"/>
                  <a:pt x="41" y="85"/>
                </a:cubicBezTo>
                <a:cubicBezTo>
                  <a:pt x="41" y="72"/>
                  <a:pt x="41" y="72"/>
                  <a:pt x="41" y="72"/>
                </a:cubicBezTo>
                <a:cubicBezTo>
                  <a:pt x="41" y="71"/>
                  <a:pt x="40" y="71"/>
                  <a:pt x="39" y="70"/>
                </a:cubicBezTo>
                <a:cubicBezTo>
                  <a:pt x="33" y="66"/>
                  <a:pt x="28" y="59"/>
                  <a:pt x="28" y="51"/>
                </a:cubicBezTo>
                <a:cubicBezTo>
                  <a:pt x="28" y="45"/>
                  <a:pt x="30" y="39"/>
                  <a:pt x="34" y="35"/>
                </a:cubicBezTo>
                <a:cubicBezTo>
                  <a:pt x="39" y="31"/>
                  <a:pt x="44" y="29"/>
                  <a:pt x="50" y="29"/>
                </a:cubicBezTo>
                <a:cubicBezTo>
                  <a:pt x="50" y="23"/>
                  <a:pt x="50" y="23"/>
                  <a:pt x="50" y="23"/>
                </a:cubicBezTo>
                <a:close/>
                <a:moveTo>
                  <a:pt x="50" y="0"/>
                </a:moveTo>
                <a:cubicBezTo>
                  <a:pt x="50" y="18"/>
                  <a:pt x="50" y="18"/>
                  <a:pt x="50" y="18"/>
                </a:cubicBezTo>
                <a:cubicBezTo>
                  <a:pt x="49" y="18"/>
                  <a:pt x="48" y="17"/>
                  <a:pt x="48" y="15"/>
                </a:cubicBezTo>
                <a:cubicBezTo>
                  <a:pt x="48" y="3"/>
                  <a:pt x="48" y="3"/>
                  <a:pt x="48" y="3"/>
                </a:cubicBezTo>
                <a:cubicBezTo>
                  <a:pt x="48" y="2"/>
                  <a:pt x="49" y="1"/>
                  <a:pt x="50" y="0"/>
                </a:cubicBezTo>
                <a:close/>
                <a:moveTo>
                  <a:pt x="25" y="80"/>
                </a:moveTo>
                <a:cubicBezTo>
                  <a:pt x="25" y="73"/>
                  <a:pt x="25" y="73"/>
                  <a:pt x="25" y="73"/>
                </a:cubicBezTo>
                <a:cubicBezTo>
                  <a:pt x="26" y="73"/>
                  <a:pt x="27" y="73"/>
                  <a:pt x="27" y="74"/>
                </a:cubicBezTo>
                <a:cubicBezTo>
                  <a:pt x="28" y="75"/>
                  <a:pt x="28" y="77"/>
                  <a:pt x="27" y="78"/>
                </a:cubicBezTo>
                <a:cubicBezTo>
                  <a:pt x="25" y="80"/>
                  <a:pt x="25" y="80"/>
                  <a:pt x="25" y="80"/>
                </a:cubicBezTo>
                <a:close/>
                <a:moveTo>
                  <a:pt x="25" y="28"/>
                </a:moveTo>
                <a:cubicBezTo>
                  <a:pt x="25" y="22"/>
                  <a:pt x="25" y="22"/>
                  <a:pt x="25" y="22"/>
                </a:cubicBezTo>
                <a:cubicBezTo>
                  <a:pt x="27" y="24"/>
                  <a:pt x="27" y="24"/>
                  <a:pt x="27" y="24"/>
                </a:cubicBezTo>
                <a:cubicBezTo>
                  <a:pt x="28" y="25"/>
                  <a:pt x="28" y="27"/>
                  <a:pt x="27" y="28"/>
                </a:cubicBezTo>
                <a:cubicBezTo>
                  <a:pt x="27" y="28"/>
                  <a:pt x="26" y="28"/>
                  <a:pt x="25" y="28"/>
                </a:cubicBezTo>
                <a:close/>
                <a:moveTo>
                  <a:pt x="25" y="39"/>
                </a:moveTo>
                <a:cubicBezTo>
                  <a:pt x="23" y="42"/>
                  <a:pt x="22" y="46"/>
                  <a:pt x="22" y="51"/>
                </a:cubicBezTo>
                <a:cubicBezTo>
                  <a:pt x="22" y="55"/>
                  <a:pt x="23" y="59"/>
                  <a:pt x="25" y="63"/>
                </a:cubicBezTo>
                <a:cubicBezTo>
                  <a:pt x="25" y="39"/>
                  <a:pt x="25" y="39"/>
                  <a:pt x="25" y="39"/>
                </a:cubicBezTo>
                <a:close/>
                <a:moveTo>
                  <a:pt x="25" y="22"/>
                </a:moveTo>
                <a:cubicBezTo>
                  <a:pt x="25" y="28"/>
                  <a:pt x="25" y="28"/>
                  <a:pt x="25" y="28"/>
                </a:cubicBezTo>
                <a:cubicBezTo>
                  <a:pt x="25" y="28"/>
                  <a:pt x="24" y="28"/>
                  <a:pt x="23" y="28"/>
                </a:cubicBezTo>
                <a:cubicBezTo>
                  <a:pt x="23" y="28"/>
                  <a:pt x="23" y="28"/>
                  <a:pt x="23" y="28"/>
                </a:cubicBezTo>
                <a:cubicBezTo>
                  <a:pt x="15" y="19"/>
                  <a:pt x="15" y="19"/>
                  <a:pt x="15" y="19"/>
                </a:cubicBezTo>
                <a:cubicBezTo>
                  <a:pt x="14" y="18"/>
                  <a:pt x="14" y="16"/>
                  <a:pt x="15" y="15"/>
                </a:cubicBezTo>
                <a:cubicBezTo>
                  <a:pt x="16" y="14"/>
                  <a:pt x="17" y="14"/>
                  <a:pt x="18" y="15"/>
                </a:cubicBezTo>
                <a:cubicBezTo>
                  <a:pt x="25" y="22"/>
                  <a:pt x="25" y="22"/>
                  <a:pt x="25" y="22"/>
                </a:cubicBezTo>
                <a:close/>
                <a:moveTo>
                  <a:pt x="25" y="73"/>
                </a:moveTo>
                <a:cubicBezTo>
                  <a:pt x="25" y="80"/>
                  <a:pt x="25" y="80"/>
                  <a:pt x="25" y="80"/>
                </a:cubicBezTo>
                <a:cubicBezTo>
                  <a:pt x="18" y="86"/>
                  <a:pt x="18" y="86"/>
                  <a:pt x="18" y="86"/>
                </a:cubicBezTo>
                <a:cubicBezTo>
                  <a:pt x="17" y="87"/>
                  <a:pt x="16" y="87"/>
                  <a:pt x="15" y="86"/>
                </a:cubicBezTo>
                <a:cubicBezTo>
                  <a:pt x="14" y="85"/>
                  <a:pt x="14" y="84"/>
                  <a:pt x="15" y="83"/>
                </a:cubicBezTo>
                <a:cubicBezTo>
                  <a:pt x="23" y="74"/>
                  <a:pt x="23" y="74"/>
                  <a:pt x="23" y="74"/>
                </a:cubicBezTo>
                <a:cubicBezTo>
                  <a:pt x="23" y="74"/>
                  <a:pt x="23" y="74"/>
                  <a:pt x="23" y="74"/>
                </a:cubicBezTo>
                <a:cubicBezTo>
                  <a:pt x="24" y="74"/>
                  <a:pt x="25" y="73"/>
                  <a:pt x="25" y="73"/>
                </a:cubicBezTo>
                <a:close/>
                <a:moveTo>
                  <a:pt x="18" y="51"/>
                </a:moveTo>
                <a:cubicBezTo>
                  <a:pt x="18" y="51"/>
                  <a:pt x="18" y="51"/>
                  <a:pt x="18" y="51"/>
                </a:cubicBezTo>
                <a:cubicBezTo>
                  <a:pt x="18" y="49"/>
                  <a:pt x="16" y="48"/>
                  <a:pt x="15" y="48"/>
                </a:cubicBezTo>
                <a:cubicBezTo>
                  <a:pt x="3" y="48"/>
                  <a:pt x="3" y="48"/>
                  <a:pt x="3" y="48"/>
                </a:cubicBezTo>
                <a:cubicBezTo>
                  <a:pt x="1" y="48"/>
                  <a:pt x="0" y="49"/>
                  <a:pt x="0" y="51"/>
                </a:cubicBezTo>
                <a:cubicBezTo>
                  <a:pt x="0" y="52"/>
                  <a:pt x="1" y="53"/>
                  <a:pt x="3" y="53"/>
                </a:cubicBezTo>
                <a:cubicBezTo>
                  <a:pt x="15" y="53"/>
                  <a:pt x="15" y="53"/>
                  <a:pt x="15" y="53"/>
                </a:cubicBezTo>
                <a:cubicBezTo>
                  <a:pt x="16" y="53"/>
                  <a:pt x="18" y="52"/>
                  <a:pt x="18" y="5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4" name="Freeform 94"/>
          <p:cNvSpPr/>
          <p:nvPr/>
        </p:nvSpPr>
        <p:spPr bwMode="auto">
          <a:xfrm>
            <a:off x="6476745" y="2321327"/>
            <a:ext cx="47613" cy="45232"/>
          </a:xfrm>
          <a:custGeom>
            <a:avLst/>
            <a:gdLst>
              <a:gd name="T0" fmla="*/ 28 w 29"/>
              <a:gd name="T1" fmla="*/ 16 h 28"/>
              <a:gd name="T2" fmla="*/ 12 w 29"/>
              <a:gd name="T3" fmla="*/ 27 h 28"/>
              <a:gd name="T4" fmla="*/ 1 w 29"/>
              <a:gd name="T5" fmla="*/ 12 h 28"/>
              <a:gd name="T6" fmla="*/ 17 w 29"/>
              <a:gd name="T7" fmla="*/ 1 h 28"/>
              <a:gd name="T8" fmla="*/ 28 w 29"/>
              <a:gd name="T9" fmla="*/ 16 h 28"/>
            </a:gdLst>
            <a:ahLst/>
            <a:cxnLst>
              <a:cxn ang="0">
                <a:pos x="T0" y="T1"/>
              </a:cxn>
              <a:cxn ang="0">
                <a:pos x="T2" y="T3"/>
              </a:cxn>
              <a:cxn ang="0">
                <a:pos x="T4" y="T5"/>
              </a:cxn>
              <a:cxn ang="0">
                <a:pos x="T6" y="T7"/>
              </a:cxn>
              <a:cxn ang="0">
                <a:pos x="T8" y="T9"/>
              </a:cxn>
            </a:cxnLst>
            <a:rect l="0" t="0" r="r" b="b"/>
            <a:pathLst>
              <a:path w="29" h="28">
                <a:moveTo>
                  <a:pt x="28" y="16"/>
                </a:moveTo>
                <a:cubicBezTo>
                  <a:pt x="26" y="23"/>
                  <a:pt x="19" y="28"/>
                  <a:pt x="12" y="27"/>
                </a:cubicBezTo>
                <a:cubicBezTo>
                  <a:pt x="5" y="26"/>
                  <a:pt x="0" y="19"/>
                  <a:pt x="1" y="12"/>
                </a:cubicBezTo>
                <a:cubicBezTo>
                  <a:pt x="3" y="4"/>
                  <a:pt x="10" y="0"/>
                  <a:pt x="17" y="1"/>
                </a:cubicBezTo>
                <a:cubicBezTo>
                  <a:pt x="24" y="2"/>
                  <a:pt x="29" y="9"/>
                  <a:pt x="28" y="16"/>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5" name="Freeform 95"/>
          <p:cNvSpPr/>
          <p:nvPr/>
        </p:nvSpPr>
        <p:spPr bwMode="auto">
          <a:xfrm>
            <a:off x="6466032" y="2184441"/>
            <a:ext cx="44042" cy="147599"/>
          </a:xfrm>
          <a:custGeom>
            <a:avLst/>
            <a:gdLst>
              <a:gd name="T0" fmla="*/ 27 w 27"/>
              <a:gd name="T1" fmla="*/ 90 h 91"/>
              <a:gd name="T2" fmla="*/ 12 w 27"/>
              <a:gd name="T3" fmla="*/ 14 h 91"/>
              <a:gd name="T4" fmla="*/ 1 w 27"/>
              <a:gd name="T5" fmla="*/ 0 h 91"/>
              <a:gd name="T6" fmla="*/ 17 w 27"/>
              <a:gd name="T7" fmla="*/ 91 h 91"/>
              <a:gd name="T8" fmla="*/ 27 w 27"/>
              <a:gd name="T9" fmla="*/ 90 h 91"/>
            </a:gdLst>
            <a:ahLst/>
            <a:cxnLst>
              <a:cxn ang="0">
                <a:pos x="T0" y="T1"/>
              </a:cxn>
              <a:cxn ang="0">
                <a:pos x="T2" y="T3"/>
              </a:cxn>
              <a:cxn ang="0">
                <a:pos x="T4" y="T5"/>
              </a:cxn>
              <a:cxn ang="0">
                <a:pos x="T6" y="T7"/>
              </a:cxn>
              <a:cxn ang="0">
                <a:pos x="T8" y="T9"/>
              </a:cxn>
            </a:cxnLst>
            <a:rect l="0" t="0" r="r" b="b"/>
            <a:pathLst>
              <a:path w="27" h="91">
                <a:moveTo>
                  <a:pt x="27" y="90"/>
                </a:moveTo>
                <a:cubicBezTo>
                  <a:pt x="27" y="90"/>
                  <a:pt x="12" y="14"/>
                  <a:pt x="12" y="14"/>
                </a:cubicBezTo>
                <a:cubicBezTo>
                  <a:pt x="12" y="14"/>
                  <a:pt x="3" y="0"/>
                  <a:pt x="1" y="0"/>
                </a:cubicBezTo>
                <a:cubicBezTo>
                  <a:pt x="0" y="0"/>
                  <a:pt x="17" y="91"/>
                  <a:pt x="17" y="91"/>
                </a:cubicBezTo>
                <a:lnTo>
                  <a:pt x="27" y="9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6" name="Freeform 96"/>
          <p:cNvSpPr/>
          <p:nvPr/>
        </p:nvSpPr>
        <p:spPr bwMode="auto">
          <a:xfrm>
            <a:off x="6496981" y="2208247"/>
            <a:ext cx="95225" cy="127364"/>
          </a:xfrm>
          <a:custGeom>
            <a:avLst/>
            <a:gdLst>
              <a:gd name="T0" fmla="*/ 1 w 80"/>
              <a:gd name="T1" fmla="*/ 99 h 107"/>
              <a:gd name="T2" fmla="*/ 60 w 80"/>
              <a:gd name="T3" fmla="*/ 13 h 107"/>
              <a:gd name="T4" fmla="*/ 80 w 80"/>
              <a:gd name="T5" fmla="*/ 0 h 107"/>
              <a:gd name="T6" fmla="*/ 71 w 80"/>
              <a:gd name="T7" fmla="*/ 21 h 107"/>
              <a:gd name="T8" fmla="*/ 12 w 80"/>
              <a:gd name="T9" fmla="*/ 107 h 107"/>
              <a:gd name="T10" fmla="*/ 0 w 80"/>
              <a:gd name="T11" fmla="*/ 100 h 107"/>
              <a:gd name="T12" fmla="*/ 1 w 80"/>
              <a:gd name="T13" fmla="*/ 99 h 107"/>
            </a:gdLst>
            <a:ahLst/>
            <a:cxnLst>
              <a:cxn ang="0">
                <a:pos x="T0" y="T1"/>
              </a:cxn>
              <a:cxn ang="0">
                <a:pos x="T2" y="T3"/>
              </a:cxn>
              <a:cxn ang="0">
                <a:pos x="T4" y="T5"/>
              </a:cxn>
              <a:cxn ang="0">
                <a:pos x="T6" y="T7"/>
              </a:cxn>
              <a:cxn ang="0">
                <a:pos x="T8" y="T9"/>
              </a:cxn>
              <a:cxn ang="0">
                <a:pos x="T10" y="T11"/>
              </a:cxn>
              <a:cxn ang="0">
                <a:pos x="T12" y="T13"/>
              </a:cxn>
            </a:cxnLst>
            <a:rect l="0" t="0" r="r" b="b"/>
            <a:pathLst>
              <a:path w="80" h="107">
                <a:moveTo>
                  <a:pt x="1" y="99"/>
                </a:moveTo>
                <a:lnTo>
                  <a:pt x="60" y="13"/>
                </a:lnTo>
                <a:lnTo>
                  <a:pt x="80" y="0"/>
                </a:lnTo>
                <a:lnTo>
                  <a:pt x="71" y="21"/>
                </a:lnTo>
                <a:lnTo>
                  <a:pt x="12" y="107"/>
                </a:lnTo>
                <a:lnTo>
                  <a:pt x="0" y="100"/>
                </a:lnTo>
                <a:lnTo>
                  <a:pt x="1" y="9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7" name="Freeform 97"/>
          <p:cNvSpPr/>
          <p:nvPr/>
        </p:nvSpPr>
        <p:spPr bwMode="auto">
          <a:xfrm>
            <a:off x="6488649" y="2355846"/>
            <a:ext cx="11903" cy="23806"/>
          </a:xfrm>
          <a:custGeom>
            <a:avLst/>
            <a:gdLst>
              <a:gd name="T0" fmla="*/ 2 w 7"/>
              <a:gd name="T1" fmla="*/ 3 h 15"/>
              <a:gd name="T2" fmla="*/ 5 w 7"/>
              <a:gd name="T3" fmla="*/ 1 h 15"/>
              <a:gd name="T4" fmla="*/ 7 w 7"/>
              <a:gd name="T5" fmla="*/ 3 h 15"/>
              <a:gd name="T6" fmla="*/ 5 w 7"/>
              <a:gd name="T7" fmla="*/ 13 h 15"/>
              <a:gd name="T8" fmla="*/ 3 w 7"/>
              <a:gd name="T9" fmla="*/ 15 h 15"/>
              <a:gd name="T10" fmla="*/ 1 w 7"/>
              <a:gd name="T11" fmla="*/ 12 h 15"/>
              <a:gd name="T12" fmla="*/ 2 w 7"/>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7" h="15">
                <a:moveTo>
                  <a:pt x="2" y="3"/>
                </a:moveTo>
                <a:cubicBezTo>
                  <a:pt x="3" y="1"/>
                  <a:pt x="4" y="0"/>
                  <a:pt x="5" y="1"/>
                </a:cubicBezTo>
                <a:cubicBezTo>
                  <a:pt x="6" y="1"/>
                  <a:pt x="7" y="2"/>
                  <a:pt x="7" y="3"/>
                </a:cubicBezTo>
                <a:cubicBezTo>
                  <a:pt x="5" y="13"/>
                  <a:pt x="5" y="13"/>
                  <a:pt x="5" y="13"/>
                </a:cubicBezTo>
                <a:cubicBezTo>
                  <a:pt x="5" y="14"/>
                  <a:pt x="4" y="15"/>
                  <a:pt x="3" y="15"/>
                </a:cubicBezTo>
                <a:cubicBezTo>
                  <a:pt x="1" y="15"/>
                  <a:pt x="0" y="13"/>
                  <a:pt x="1" y="12"/>
                </a:cubicBezTo>
                <a:lnTo>
                  <a:pt x="2" y="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8" name="Freeform 98"/>
          <p:cNvSpPr>
            <a:spLocks noEditPoints="1"/>
          </p:cNvSpPr>
          <p:nvPr/>
        </p:nvSpPr>
        <p:spPr bwMode="auto">
          <a:xfrm>
            <a:off x="6450559" y="1150057"/>
            <a:ext cx="165454" cy="177357"/>
          </a:xfrm>
          <a:custGeom>
            <a:avLst/>
            <a:gdLst>
              <a:gd name="T0" fmla="*/ 78 w 101"/>
              <a:gd name="T1" fmla="*/ 50 h 109"/>
              <a:gd name="T2" fmla="*/ 76 w 101"/>
              <a:gd name="T3" fmla="*/ 62 h 109"/>
              <a:gd name="T4" fmla="*/ 76 w 101"/>
              <a:gd name="T5" fmla="*/ 73 h 109"/>
              <a:gd name="T6" fmla="*/ 78 w 101"/>
              <a:gd name="T7" fmla="*/ 73 h 109"/>
              <a:gd name="T8" fmla="*/ 86 w 101"/>
              <a:gd name="T9" fmla="*/ 86 h 109"/>
              <a:gd name="T10" fmla="*/ 76 w 101"/>
              <a:gd name="T11" fmla="*/ 79 h 109"/>
              <a:gd name="T12" fmla="*/ 76 w 101"/>
              <a:gd name="T13" fmla="*/ 22 h 109"/>
              <a:gd name="T14" fmla="*/ 86 w 101"/>
              <a:gd name="T15" fmla="*/ 15 h 109"/>
              <a:gd name="T16" fmla="*/ 78 w 101"/>
              <a:gd name="T17" fmla="*/ 27 h 109"/>
              <a:gd name="T18" fmla="*/ 76 w 101"/>
              <a:gd name="T19" fmla="*/ 28 h 109"/>
              <a:gd name="T20" fmla="*/ 99 w 101"/>
              <a:gd name="T21" fmla="*/ 48 h 109"/>
              <a:gd name="T22" fmla="*/ 84 w 101"/>
              <a:gd name="T23" fmla="*/ 50 h 109"/>
              <a:gd name="T24" fmla="*/ 99 w 101"/>
              <a:gd name="T25" fmla="*/ 53 h 109"/>
              <a:gd name="T26" fmla="*/ 99 w 101"/>
              <a:gd name="T27" fmla="*/ 48 h 109"/>
              <a:gd name="T28" fmla="*/ 53 w 101"/>
              <a:gd name="T29" fmla="*/ 109 h 109"/>
              <a:gd name="T30" fmla="*/ 66 w 101"/>
              <a:gd name="T31" fmla="*/ 73 h 109"/>
              <a:gd name="T32" fmla="*/ 76 w 101"/>
              <a:gd name="T33" fmla="*/ 38 h 109"/>
              <a:gd name="T34" fmla="*/ 51 w 101"/>
              <a:gd name="T35" fmla="*/ 28 h 109"/>
              <a:gd name="T36" fmla="*/ 73 w 101"/>
              <a:gd name="T37" fmla="*/ 50 h 109"/>
              <a:gd name="T38" fmla="*/ 62 w 101"/>
              <a:gd name="T39" fmla="*/ 69 h 109"/>
              <a:gd name="T40" fmla="*/ 61 w 101"/>
              <a:gd name="T41" fmla="*/ 84 h 109"/>
              <a:gd name="T42" fmla="*/ 51 w 101"/>
              <a:gd name="T43" fmla="*/ 109 h 109"/>
              <a:gd name="T44" fmla="*/ 76 w 101"/>
              <a:gd name="T45" fmla="*/ 28 h 109"/>
              <a:gd name="T46" fmla="*/ 74 w 101"/>
              <a:gd name="T47" fmla="*/ 23 h 109"/>
              <a:gd name="T48" fmla="*/ 76 w 101"/>
              <a:gd name="T49" fmla="*/ 73 h 109"/>
              <a:gd name="T50" fmla="*/ 74 w 101"/>
              <a:gd name="T51" fmla="*/ 77 h 109"/>
              <a:gd name="T52" fmla="*/ 76 w 101"/>
              <a:gd name="T53" fmla="*/ 73 h 109"/>
              <a:gd name="T54" fmla="*/ 51 w 101"/>
              <a:gd name="T55" fmla="*/ 0 h 109"/>
              <a:gd name="T56" fmla="*/ 53 w 101"/>
              <a:gd name="T57" fmla="*/ 2 h 109"/>
              <a:gd name="T58" fmla="*/ 51 w 101"/>
              <a:gd name="T59" fmla="*/ 17 h 109"/>
              <a:gd name="T60" fmla="*/ 51 w 101"/>
              <a:gd name="T61" fmla="*/ 22 h 109"/>
              <a:gd name="T62" fmla="*/ 26 w 101"/>
              <a:gd name="T63" fmla="*/ 62 h 109"/>
              <a:gd name="T64" fmla="*/ 35 w 101"/>
              <a:gd name="T65" fmla="*/ 95 h 109"/>
              <a:gd name="T66" fmla="*/ 51 w 101"/>
              <a:gd name="T67" fmla="*/ 109 h 109"/>
              <a:gd name="T68" fmla="*/ 41 w 101"/>
              <a:gd name="T69" fmla="*/ 84 h 109"/>
              <a:gd name="T70" fmla="*/ 40 w 101"/>
              <a:gd name="T71" fmla="*/ 69 h 109"/>
              <a:gd name="T72" fmla="*/ 35 w 101"/>
              <a:gd name="T73" fmla="*/ 35 h 109"/>
              <a:gd name="T74" fmla="*/ 51 w 101"/>
              <a:gd name="T75" fmla="*/ 22 h 109"/>
              <a:gd name="T76" fmla="*/ 51 w 101"/>
              <a:gd name="T77" fmla="*/ 17 h 109"/>
              <a:gd name="T78" fmla="*/ 48 w 101"/>
              <a:gd name="T79" fmla="*/ 2 h 109"/>
              <a:gd name="T80" fmla="*/ 26 w 101"/>
              <a:gd name="T81" fmla="*/ 79 h 109"/>
              <a:gd name="T82" fmla="*/ 28 w 101"/>
              <a:gd name="T83" fmla="*/ 73 h 109"/>
              <a:gd name="T84" fmla="*/ 26 w 101"/>
              <a:gd name="T85" fmla="*/ 79 h 109"/>
              <a:gd name="T86" fmla="*/ 26 w 101"/>
              <a:gd name="T87" fmla="*/ 21 h 109"/>
              <a:gd name="T88" fmla="*/ 28 w 101"/>
              <a:gd name="T89" fmla="*/ 27 h 109"/>
              <a:gd name="T90" fmla="*/ 26 w 101"/>
              <a:gd name="T91" fmla="*/ 38 h 109"/>
              <a:gd name="T92" fmla="*/ 26 w 101"/>
              <a:gd name="T93" fmla="*/ 62 h 109"/>
              <a:gd name="T94" fmla="*/ 26 w 101"/>
              <a:gd name="T95" fmla="*/ 21 h 109"/>
              <a:gd name="T96" fmla="*/ 24 w 101"/>
              <a:gd name="T97" fmla="*/ 27 h 109"/>
              <a:gd name="T98" fmla="*/ 15 w 101"/>
              <a:gd name="T99" fmla="*/ 18 h 109"/>
              <a:gd name="T100" fmla="*/ 19 w 101"/>
              <a:gd name="T101" fmla="*/ 15 h 109"/>
              <a:gd name="T102" fmla="*/ 26 w 101"/>
              <a:gd name="T103" fmla="*/ 73 h 109"/>
              <a:gd name="T104" fmla="*/ 19 w 101"/>
              <a:gd name="T105" fmla="*/ 86 h 109"/>
              <a:gd name="T106" fmla="*/ 15 w 101"/>
              <a:gd name="T107" fmla="*/ 82 h 109"/>
              <a:gd name="T108" fmla="*/ 24 w 101"/>
              <a:gd name="T109" fmla="*/ 73 h 109"/>
              <a:gd name="T110" fmla="*/ 18 w 101"/>
              <a:gd name="T111" fmla="*/ 50 h 109"/>
              <a:gd name="T112" fmla="*/ 15 w 101"/>
              <a:gd name="T113" fmla="*/ 48 h 109"/>
              <a:gd name="T114" fmla="*/ 0 w 101"/>
              <a:gd name="T115" fmla="*/ 50 h 109"/>
              <a:gd name="T116" fmla="*/ 15 w 101"/>
              <a:gd name="T117"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09">
                <a:moveTo>
                  <a:pt x="76" y="62"/>
                </a:moveTo>
                <a:cubicBezTo>
                  <a:pt x="78" y="58"/>
                  <a:pt x="78" y="54"/>
                  <a:pt x="78" y="50"/>
                </a:cubicBezTo>
                <a:cubicBezTo>
                  <a:pt x="78" y="46"/>
                  <a:pt x="78" y="42"/>
                  <a:pt x="76" y="38"/>
                </a:cubicBezTo>
                <a:cubicBezTo>
                  <a:pt x="76" y="62"/>
                  <a:pt x="76" y="62"/>
                  <a:pt x="76" y="62"/>
                </a:cubicBezTo>
                <a:close/>
                <a:moveTo>
                  <a:pt x="76" y="79"/>
                </a:moveTo>
                <a:cubicBezTo>
                  <a:pt x="76" y="73"/>
                  <a:pt x="76" y="73"/>
                  <a:pt x="76" y="73"/>
                </a:cubicBezTo>
                <a:cubicBezTo>
                  <a:pt x="77" y="73"/>
                  <a:pt x="77" y="73"/>
                  <a:pt x="78" y="73"/>
                </a:cubicBezTo>
                <a:cubicBezTo>
                  <a:pt x="78" y="73"/>
                  <a:pt x="78" y="73"/>
                  <a:pt x="78" y="73"/>
                </a:cubicBezTo>
                <a:cubicBezTo>
                  <a:pt x="86" y="82"/>
                  <a:pt x="86" y="82"/>
                  <a:pt x="86" y="82"/>
                </a:cubicBezTo>
                <a:cubicBezTo>
                  <a:pt x="87" y="83"/>
                  <a:pt x="87" y="85"/>
                  <a:pt x="86" y="86"/>
                </a:cubicBezTo>
                <a:cubicBezTo>
                  <a:pt x="85" y="87"/>
                  <a:pt x="84" y="87"/>
                  <a:pt x="83" y="86"/>
                </a:cubicBezTo>
                <a:cubicBezTo>
                  <a:pt x="76" y="79"/>
                  <a:pt x="76" y="79"/>
                  <a:pt x="76" y="79"/>
                </a:cubicBezTo>
                <a:close/>
                <a:moveTo>
                  <a:pt x="76" y="28"/>
                </a:moveTo>
                <a:cubicBezTo>
                  <a:pt x="76" y="22"/>
                  <a:pt x="76" y="22"/>
                  <a:pt x="76" y="22"/>
                </a:cubicBezTo>
                <a:cubicBezTo>
                  <a:pt x="83" y="15"/>
                  <a:pt x="83" y="15"/>
                  <a:pt x="83" y="15"/>
                </a:cubicBezTo>
                <a:cubicBezTo>
                  <a:pt x="84" y="14"/>
                  <a:pt x="85" y="14"/>
                  <a:pt x="86" y="15"/>
                </a:cubicBezTo>
                <a:cubicBezTo>
                  <a:pt x="87" y="16"/>
                  <a:pt x="87" y="17"/>
                  <a:pt x="86" y="18"/>
                </a:cubicBezTo>
                <a:cubicBezTo>
                  <a:pt x="78" y="27"/>
                  <a:pt x="78" y="27"/>
                  <a:pt x="78" y="27"/>
                </a:cubicBezTo>
                <a:cubicBezTo>
                  <a:pt x="78" y="27"/>
                  <a:pt x="78" y="27"/>
                  <a:pt x="78" y="27"/>
                </a:cubicBezTo>
                <a:cubicBezTo>
                  <a:pt x="77" y="28"/>
                  <a:pt x="77" y="28"/>
                  <a:pt x="76" y="28"/>
                </a:cubicBezTo>
                <a:close/>
                <a:moveTo>
                  <a:pt x="99" y="48"/>
                </a:moveTo>
                <a:cubicBezTo>
                  <a:pt x="99" y="48"/>
                  <a:pt x="99" y="48"/>
                  <a:pt x="99" y="48"/>
                </a:cubicBezTo>
                <a:cubicBezTo>
                  <a:pt x="86" y="48"/>
                  <a:pt x="86" y="48"/>
                  <a:pt x="86" y="48"/>
                </a:cubicBezTo>
                <a:cubicBezTo>
                  <a:pt x="85" y="48"/>
                  <a:pt x="84" y="49"/>
                  <a:pt x="84" y="50"/>
                </a:cubicBezTo>
                <a:cubicBezTo>
                  <a:pt x="84" y="52"/>
                  <a:pt x="85" y="53"/>
                  <a:pt x="86" y="53"/>
                </a:cubicBezTo>
                <a:cubicBezTo>
                  <a:pt x="99" y="53"/>
                  <a:pt x="99" y="53"/>
                  <a:pt x="99" y="53"/>
                </a:cubicBezTo>
                <a:cubicBezTo>
                  <a:pt x="100" y="53"/>
                  <a:pt x="101" y="52"/>
                  <a:pt x="101" y="50"/>
                </a:cubicBezTo>
                <a:cubicBezTo>
                  <a:pt x="101" y="49"/>
                  <a:pt x="100" y="48"/>
                  <a:pt x="99" y="48"/>
                </a:cubicBezTo>
                <a:close/>
                <a:moveTo>
                  <a:pt x="51" y="109"/>
                </a:moveTo>
                <a:cubicBezTo>
                  <a:pt x="53" y="109"/>
                  <a:pt x="53" y="109"/>
                  <a:pt x="53" y="109"/>
                </a:cubicBezTo>
                <a:cubicBezTo>
                  <a:pt x="60" y="109"/>
                  <a:pt x="66" y="103"/>
                  <a:pt x="66" y="95"/>
                </a:cubicBezTo>
                <a:cubicBezTo>
                  <a:pt x="66" y="73"/>
                  <a:pt x="66" y="73"/>
                  <a:pt x="66" y="73"/>
                </a:cubicBezTo>
                <a:cubicBezTo>
                  <a:pt x="70" y="70"/>
                  <a:pt x="74" y="67"/>
                  <a:pt x="76" y="62"/>
                </a:cubicBezTo>
                <a:cubicBezTo>
                  <a:pt x="76" y="38"/>
                  <a:pt x="76" y="38"/>
                  <a:pt x="76" y="38"/>
                </a:cubicBezTo>
                <a:cubicBezTo>
                  <a:pt x="71" y="29"/>
                  <a:pt x="62" y="22"/>
                  <a:pt x="51" y="22"/>
                </a:cubicBezTo>
                <a:cubicBezTo>
                  <a:pt x="51" y="28"/>
                  <a:pt x="51" y="28"/>
                  <a:pt x="51" y="28"/>
                </a:cubicBezTo>
                <a:cubicBezTo>
                  <a:pt x="57" y="28"/>
                  <a:pt x="62" y="31"/>
                  <a:pt x="66" y="35"/>
                </a:cubicBezTo>
                <a:cubicBezTo>
                  <a:pt x="70" y="39"/>
                  <a:pt x="73" y="44"/>
                  <a:pt x="73" y="50"/>
                </a:cubicBezTo>
                <a:cubicBezTo>
                  <a:pt x="73" y="58"/>
                  <a:pt x="68" y="65"/>
                  <a:pt x="62" y="69"/>
                </a:cubicBezTo>
                <a:cubicBezTo>
                  <a:pt x="62" y="69"/>
                  <a:pt x="62" y="69"/>
                  <a:pt x="62" y="69"/>
                </a:cubicBezTo>
                <a:cubicBezTo>
                  <a:pt x="61" y="70"/>
                  <a:pt x="61" y="71"/>
                  <a:pt x="61" y="72"/>
                </a:cubicBezTo>
                <a:cubicBezTo>
                  <a:pt x="61" y="84"/>
                  <a:pt x="61" y="84"/>
                  <a:pt x="61" y="84"/>
                </a:cubicBezTo>
                <a:cubicBezTo>
                  <a:pt x="51" y="84"/>
                  <a:pt x="51" y="84"/>
                  <a:pt x="51" y="84"/>
                </a:cubicBezTo>
                <a:cubicBezTo>
                  <a:pt x="51" y="109"/>
                  <a:pt x="51" y="109"/>
                  <a:pt x="51" y="109"/>
                </a:cubicBezTo>
                <a:close/>
                <a:moveTo>
                  <a:pt x="76" y="22"/>
                </a:moveTo>
                <a:cubicBezTo>
                  <a:pt x="76" y="28"/>
                  <a:pt x="76" y="28"/>
                  <a:pt x="76" y="28"/>
                </a:cubicBezTo>
                <a:cubicBezTo>
                  <a:pt x="75" y="28"/>
                  <a:pt x="75" y="28"/>
                  <a:pt x="74" y="27"/>
                </a:cubicBezTo>
                <a:cubicBezTo>
                  <a:pt x="73" y="26"/>
                  <a:pt x="73" y="24"/>
                  <a:pt x="74" y="23"/>
                </a:cubicBezTo>
                <a:cubicBezTo>
                  <a:pt x="76" y="22"/>
                  <a:pt x="76" y="22"/>
                  <a:pt x="76" y="22"/>
                </a:cubicBezTo>
                <a:close/>
                <a:moveTo>
                  <a:pt x="76" y="73"/>
                </a:moveTo>
                <a:cubicBezTo>
                  <a:pt x="76" y="79"/>
                  <a:pt x="76" y="79"/>
                  <a:pt x="76" y="79"/>
                </a:cubicBezTo>
                <a:cubicBezTo>
                  <a:pt x="74" y="77"/>
                  <a:pt x="74" y="77"/>
                  <a:pt x="74" y="77"/>
                </a:cubicBezTo>
                <a:cubicBezTo>
                  <a:pt x="73" y="76"/>
                  <a:pt x="73" y="74"/>
                  <a:pt x="74" y="73"/>
                </a:cubicBezTo>
                <a:cubicBezTo>
                  <a:pt x="75" y="73"/>
                  <a:pt x="75" y="73"/>
                  <a:pt x="76" y="73"/>
                </a:cubicBezTo>
                <a:close/>
                <a:moveTo>
                  <a:pt x="51" y="17"/>
                </a:moveTo>
                <a:cubicBezTo>
                  <a:pt x="51" y="0"/>
                  <a:pt x="51" y="0"/>
                  <a:pt x="51" y="0"/>
                </a:cubicBezTo>
                <a:cubicBezTo>
                  <a:pt x="51" y="0"/>
                  <a:pt x="51" y="0"/>
                  <a:pt x="51" y="0"/>
                </a:cubicBezTo>
                <a:cubicBezTo>
                  <a:pt x="52" y="0"/>
                  <a:pt x="53" y="1"/>
                  <a:pt x="53" y="2"/>
                </a:cubicBezTo>
                <a:cubicBezTo>
                  <a:pt x="53" y="15"/>
                  <a:pt x="53" y="15"/>
                  <a:pt x="53" y="15"/>
                </a:cubicBezTo>
                <a:cubicBezTo>
                  <a:pt x="53" y="16"/>
                  <a:pt x="52" y="17"/>
                  <a:pt x="51" y="17"/>
                </a:cubicBezTo>
                <a:cubicBezTo>
                  <a:pt x="51" y="17"/>
                  <a:pt x="51" y="17"/>
                  <a:pt x="51" y="17"/>
                </a:cubicBezTo>
                <a:close/>
                <a:moveTo>
                  <a:pt x="51" y="22"/>
                </a:moveTo>
                <a:cubicBezTo>
                  <a:pt x="40" y="22"/>
                  <a:pt x="30" y="29"/>
                  <a:pt x="26" y="38"/>
                </a:cubicBezTo>
                <a:cubicBezTo>
                  <a:pt x="26" y="62"/>
                  <a:pt x="26" y="62"/>
                  <a:pt x="26" y="62"/>
                </a:cubicBezTo>
                <a:cubicBezTo>
                  <a:pt x="28" y="67"/>
                  <a:pt x="31" y="71"/>
                  <a:pt x="35" y="74"/>
                </a:cubicBezTo>
                <a:cubicBezTo>
                  <a:pt x="35" y="95"/>
                  <a:pt x="35" y="95"/>
                  <a:pt x="35" y="95"/>
                </a:cubicBezTo>
                <a:cubicBezTo>
                  <a:pt x="35" y="103"/>
                  <a:pt x="42" y="109"/>
                  <a:pt x="49" y="109"/>
                </a:cubicBezTo>
                <a:cubicBezTo>
                  <a:pt x="51" y="109"/>
                  <a:pt x="51" y="109"/>
                  <a:pt x="51" y="109"/>
                </a:cubicBezTo>
                <a:cubicBezTo>
                  <a:pt x="51" y="84"/>
                  <a:pt x="51" y="84"/>
                  <a:pt x="51" y="84"/>
                </a:cubicBezTo>
                <a:cubicBezTo>
                  <a:pt x="41" y="84"/>
                  <a:pt x="41" y="84"/>
                  <a:pt x="41" y="84"/>
                </a:cubicBezTo>
                <a:cubicBezTo>
                  <a:pt x="41" y="72"/>
                  <a:pt x="41" y="72"/>
                  <a:pt x="41" y="72"/>
                </a:cubicBezTo>
                <a:cubicBezTo>
                  <a:pt x="41" y="71"/>
                  <a:pt x="41" y="70"/>
                  <a:pt x="40" y="69"/>
                </a:cubicBezTo>
                <a:cubicBezTo>
                  <a:pt x="33" y="66"/>
                  <a:pt x="28" y="58"/>
                  <a:pt x="28" y="50"/>
                </a:cubicBezTo>
                <a:cubicBezTo>
                  <a:pt x="28" y="44"/>
                  <a:pt x="31" y="39"/>
                  <a:pt x="35" y="35"/>
                </a:cubicBezTo>
                <a:cubicBezTo>
                  <a:pt x="39" y="31"/>
                  <a:pt x="44" y="28"/>
                  <a:pt x="51" y="28"/>
                </a:cubicBezTo>
                <a:cubicBezTo>
                  <a:pt x="51" y="22"/>
                  <a:pt x="51" y="22"/>
                  <a:pt x="51" y="22"/>
                </a:cubicBezTo>
                <a:close/>
                <a:moveTo>
                  <a:pt x="51" y="0"/>
                </a:moveTo>
                <a:cubicBezTo>
                  <a:pt x="51" y="17"/>
                  <a:pt x="51" y="17"/>
                  <a:pt x="51" y="17"/>
                </a:cubicBezTo>
                <a:cubicBezTo>
                  <a:pt x="49" y="17"/>
                  <a:pt x="48" y="16"/>
                  <a:pt x="48" y="15"/>
                </a:cubicBezTo>
                <a:cubicBezTo>
                  <a:pt x="48" y="2"/>
                  <a:pt x="48" y="2"/>
                  <a:pt x="48" y="2"/>
                </a:cubicBezTo>
                <a:cubicBezTo>
                  <a:pt x="48" y="1"/>
                  <a:pt x="49" y="0"/>
                  <a:pt x="51" y="0"/>
                </a:cubicBezTo>
                <a:close/>
                <a:moveTo>
                  <a:pt x="26" y="79"/>
                </a:moveTo>
                <a:cubicBezTo>
                  <a:pt x="26" y="73"/>
                  <a:pt x="26" y="73"/>
                  <a:pt x="26" y="73"/>
                </a:cubicBezTo>
                <a:cubicBezTo>
                  <a:pt x="26" y="73"/>
                  <a:pt x="27" y="73"/>
                  <a:pt x="28" y="73"/>
                </a:cubicBezTo>
                <a:cubicBezTo>
                  <a:pt x="29" y="74"/>
                  <a:pt x="29" y="76"/>
                  <a:pt x="28" y="77"/>
                </a:cubicBezTo>
                <a:cubicBezTo>
                  <a:pt x="26" y="79"/>
                  <a:pt x="26" y="79"/>
                  <a:pt x="26" y="79"/>
                </a:cubicBezTo>
                <a:close/>
                <a:moveTo>
                  <a:pt x="26" y="28"/>
                </a:moveTo>
                <a:cubicBezTo>
                  <a:pt x="26" y="21"/>
                  <a:pt x="26" y="21"/>
                  <a:pt x="26" y="21"/>
                </a:cubicBezTo>
                <a:cubicBezTo>
                  <a:pt x="28" y="23"/>
                  <a:pt x="28" y="23"/>
                  <a:pt x="28" y="23"/>
                </a:cubicBezTo>
                <a:cubicBezTo>
                  <a:pt x="29" y="24"/>
                  <a:pt x="29" y="26"/>
                  <a:pt x="28" y="27"/>
                </a:cubicBezTo>
                <a:cubicBezTo>
                  <a:pt x="27" y="28"/>
                  <a:pt x="26" y="28"/>
                  <a:pt x="26" y="28"/>
                </a:cubicBezTo>
                <a:close/>
                <a:moveTo>
                  <a:pt x="26" y="38"/>
                </a:moveTo>
                <a:cubicBezTo>
                  <a:pt x="24" y="42"/>
                  <a:pt x="23" y="46"/>
                  <a:pt x="23" y="50"/>
                </a:cubicBezTo>
                <a:cubicBezTo>
                  <a:pt x="23" y="55"/>
                  <a:pt x="24" y="59"/>
                  <a:pt x="26" y="62"/>
                </a:cubicBezTo>
                <a:cubicBezTo>
                  <a:pt x="26" y="38"/>
                  <a:pt x="26" y="38"/>
                  <a:pt x="26" y="38"/>
                </a:cubicBezTo>
                <a:close/>
                <a:moveTo>
                  <a:pt x="26" y="21"/>
                </a:moveTo>
                <a:cubicBezTo>
                  <a:pt x="26" y="28"/>
                  <a:pt x="26" y="28"/>
                  <a:pt x="26" y="28"/>
                </a:cubicBezTo>
                <a:cubicBezTo>
                  <a:pt x="25" y="28"/>
                  <a:pt x="24" y="27"/>
                  <a:pt x="24" y="27"/>
                </a:cubicBezTo>
                <a:cubicBezTo>
                  <a:pt x="24" y="27"/>
                  <a:pt x="24" y="27"/>
                  <a:pt x="24" y="27"/>
                </a:cubicBezTo>
                <a:cubicBezTo>
                  <a:pt x="15" y="18"/>
                  <a:pt x="15" y="18"/>
                  <a:pt x="15" y="18"/>
                </a:cubicBezTo>
                <a:cubicBezTo>
                  <a:pt x="14" y="17"/>
                  <a:pt x="14" y="16"/>
                  <a:pt x="15" y="15"/>
                </a:cubicBezTo>
                <a:cubicBezTo>
                  <a:pt x="16" y="14"/>
                  <a:pt x="18" y="14"/>
                  <a:pt x="19" y="15"/>
                </a:cubicBezTo>
                <a:cubicBezTo>
                  <a:pt x="26" y="21"/>
                  <a:pt x="26" y="21"/>
                  <a:pt x="26" y="21"/>
                </a:cubicBezTo>
                <a:close/>
                <a:moveTo>
                  <a:pt x="26" y="73"/>
                </a:moveTo>
                <a:cubicBezTo>
                  <a:pt x="26" y="79"/>
                  <a:pt x="26" y="79"/>
                  <a:pt x="26" y="79"/>
                </a:cubicBezTo>
                <a:cubicBezTo>
                  <a:pt x="19" y="86"/>
                  <a:pt x="19" y="86"/>
                  <a:pt x="19" y="86"/>
                </a:cubicBezTo>
                <a:cubicBezTo>
                  <a:pt x="18" y="87"/>
                  <a:pt x="16" y="87"/>
                  <a:pt x="15" y="86"/>
                </a:cubicBezTo>
                <a:cubicBezTo>
                  <a:pt x="14" y="85"/>
                  <a:pt x="14" y="83"/>
                  <a:pt x="15" y="82"/>
                </a:cubicBezTo>
                <a:cubicBezTo>
                  <a:pt x="24" y="73"/>
                  <a:pt x="24" y="73"/>
                  <a:pt x="24" y="73"/>
                </a:cubicBezTo>
                <a:cubicBezTo>
                  <a:pt x="24" y="73"/>
                  <a:pt x="24" y="73"/>
                  <a:pt x="24" y="73"/>
                </a:cubicBezTo>
                <a:cubicBezTo>
                  <a:pt x="24" y="73"/>
                  <a:pt x="25" y="73"/>
                  <a:pt x="26" y="73"/>
                </a:cubicBezTo>
                <a:close/>
                <a:moveTo>
                  <a:pt x="18" y="50"/>
                </a:moveTo>
                <a:cubicBezTo>
                  <a:pt x="18" y="50"/>
                  <a:pt x="18" y="50"/>
                  <a:pt x="18" y="50"/>
                </a:cubicBezTo>
                <a:cubicBezTo>
                  <a:pt x="18" y="49"/>
                  <a:pt x="17" y="48"/>
                  <a:pt x="15" y="48"/>
                </a:cubicBezTo>
                <a:cubicBezTo>
                  <a:pt x="3" y="48"/>
                  <a:pt x="3" y="48"/>
                  <a:pt x="3" y="48"/>
                </a:cubicBezTo>
                <a:cubicBezTo>
                  <a:pt x="2" y="48"/>
                  <a:pt x="0" y="49"/>
                  <a:pt x="0" y="50"/>
                </a:cubicBezTo>
                <a:cubicBezTo>
                  <a:pt x="0" y="52"/>
                  <a:pt x="2" y="53"/>
                  <a:pt x="3" y="53"/>
                </a:cubicBezTo>
                <a:cubicBezTo>
                  <a:pt x="15" y="53"/>
                  <a:pt x="15" y="53"/>
                  <a:pt x="15" y="53"/>
                </a:cubicBezTo>
                <a:cubicBezTo>
                  <a:pt x="17" y="53"/>
                  <a:pt x="18" y="52"/>
                  <a:pt x="18" y="5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21" name="矩形 120"/>
          <p:cNvSpPr/>
          <p:nvPr/>
        </p:nvSpPr>
        <p:spPr>
          <a:xfrm>
            <a:off x="785786" y="857238"/>
            <a:ext cx="4493538" cy="830997"/>
          </a:xfrm>
          <a:prstGeom prst="rect">
            <a:avLst/>
          </a:prstGeom>
        </p:spPr>
        <p:txBody>
          <a:bodyPr wrap="none">
            <a:spAutoFit/>
          </a:bodyPr>
          <a:lstStyle/>
          <a:p>
            <a:pPr marL="0" marR="0" lvl="0" indent="0" algn="l" defTabSz="685800" rtl="0" eaLnBrk="1" fontAlgn="auto" latinLnBrk="0" hangingPunct="1">
              <a:lnSpc>
                <a:spcPct val="100000"/>
              </a:lnSpc>
              <a:spcBef>
                <a:spcPts val="0"/>
              </a:spcBef>
              <a:spcAft>
                <a:spcPts val="0"/>
              </a:spcAft>
              <a:buClrTx/>
              <a:buSzTx/>
              <a:buFontTx/>
              <a:buNone/>
              <a:defRPr/>
            </a:pPr>
            <a:r>
              <a:rPr kumimoji="0" lang="zh-CN" altLang="en-US" sz="2400"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一、关于月（季）销售额的判定</a:t>
            </a:r>
            <a:endParaRPr kumimoji="0" lang="zh-CN" altLang="en-US" sz="2400"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endParaRPr>
          </a:p>
          <a:p>
            <a:pPr marL="0" marR="0" lvl="0" indent="0" algn="l" defTabSz="685800" rtl="0" eaLnBrk="1" fontAlgn="auto" latinLnBrk="0" hangingPunct="1">
              <a:lnSpc>
                <a:spcPct val="100000"/>
              </a:lnSpc>
              <a:spcBef>
                <a:spcPts val="0"/>
              </a:spcBef>
              <a:spcAft>
                <a:spcPts val="0"/>
              </a:spcAft>
              <a:buClrTx/>
              <a:buSzTx/>
              <a:buFontTx/>
              <a:buNone/>
              <a:defRPr/>
            </a:pPr>
            <a:endParaRPr kumimoji="0" lang="zh-CN" altLang="en-US" sz="2400"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122" name="矩形 121"/>
          <p:cNvSpPr/>
          <p:nvPr/>
        </p:nvSpPr>
        <p:spPr>
          <a:xfrm>
            <a:off x="642910" y="857238"/>
            <a:ext cx="7500990" cy="4247317"/>
          </a:xfrm>
          <a:prstGeom prst="rect">
            <a:avLst/>
          </a:prstGeom>
        </p:spPr>
        <p:txBody>
          <a:bodyPr wrap="square">
            <a:spAutoFit/>
          </a:bodyPr>
          <a:lstStyle/>
          <a:p>
            <a:pPr marL="0" marR="0" lvl="0" indent="0" algn="l" defTabSz="685800" rtl="0" eaLnBrk="1" fontAlgn="auto" latinLnBrk="0" hangingPunct="1">
              <a:lnSpc>
                <a:spcPct val="150000"/>
              </a:lnSpc>
              <a:spcBef>
                <a:spcPts val="0"/>
              </a:spcBef>
              <a:spcAft>
                <a:spcPts val="0"/>
              </a:spcAft>
              <a:buClrTx/>
              <a:buSzTx/>
              <a:buFontTx/>
              <a:buNone/>
              <a:defRPr/>
            </a:pPr>
            <a:endParaRPr kumimoji="0" lang="en-US" altLang="zh-CN"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endParaRPr>
          </a:p>
          <a:p>
            <a:pPr marL="0" marR="0" lvl="0" indent="0" algn="l" defTabSz="685800" rtl="0" eaLnBrk="1" fontAlgn="auto" latinLnBrk="0" hangingPunct="1">
              <a:lnSpc>
                <a:spcPct val="150000"/>
              </a:lnSpc>
              <a:spcBef>
                <a:spcPts val="0"/>
              </a:spcBef>
              <a:spcAft>
                <a:spcPts val="0"/>
              </a:spcAft>
              <a:buClrTx/>
              <a:buSzTx/>
              <a:buFont typeface="Wingdings" panose="05000000000000000000" pitchFamily="2" charset="2"/>
              <a:buChar char="Ø"/>
              <a:defRPr/>
            </a:pPr>
            <a:r>
              <a:rPr kumimoji="0" lang="zh-CN" altLang="en-US"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mn-cs"/>
              </a:rPr>
              <a:t>公告明确：</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纳税人以所有增值税应税销售行为（包括销售货物、劳务、服务、无形资产和不动产）</a:t>
            </a:r>
            <a:r>
              <a:rPr kumimoji="0" lang="zh-CN" altLang="en-US"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mn-cs"/>
              </a:rPr>
              <a:t>合并</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计算销售额，判断是否达到免税标准。</a:t>
            </a:r>
            <a:r>
              <a:rPr kumimoji="0" lang="zh-CN" altLang="en-US"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mn-cs"/>
              </a:rPr>
              <a:t>销售额具体是指，</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应征增值税不含税销售额（包括</a:t>
            </a:r>
            <a:r>
              <a:rPr kumimoji="0" lang="en-US" altLang="en-US" sz="1800" b="0" i="0" u="none" strike="noStrike" kern="1200" cap="none" spc="0" normalizeH="0" baseline="0" noProof="0" dirty="0">
                <a:ln>
                  <a:noFill/>
                </a:ln>
                <a:solidFill>
                  <a:prstClr val="black"/>
                </a:solidFill>
                <a:effectLst/>
                <a:uLnTx/>
                <a:uFillTx/>
                <a:latin typeface="+mn-lt"/>
                <a:ea typeface="+mn-ea"/>
                <a:cs typeface="+mn-cs"/>
              </a:rPr>
              <a:t>3%</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和</a:t>
            </a:r>
            <a:r>
              <a:rPr kumimoji="0" lang="en-US" altLang="en-US" sz="1800" b="0" i="0" u="none" strike="noStrike" kern="1200" cap="none" spc="0" normalizeH="0" baseline="0" noProof="0" dirty="0">
                <a:ln>
                  <a:noFill/>
                </a:ln>
                <a:solidFill>
                  <a:prstClr val="black"/>
                </a:solidFill>
                <a:effectLst/>
                <a:uLnTx/>
                <a:uFillTx/>
                <a:latin typeface="+mn-lt"/>
                <a:ea typeface="+mn-ea"/>
                <a:cs typeface="+mn-cs"/>
              </a:rPr>
              <a:t>5%</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征收率）、销售使用过的固定资产不含税销售额、</a:t>
            </a:r>
            <a:r>
              <a:rPr kumimoji="0" lang="zh-CN" altLang="en-US"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mn-cs"/>
              </a:rPr>
              <a:t>免税销售额</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、出口免税销售额等。</a:t>
            </a:r>
            <a:endParaRPr kumimoji="0" lang="en-US" altLang="zh-CN"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endParaRPr>
          </a:p>
          <a:p>
            <a:pPr marL="0" marR="0" lvl="0" indent="0" algn="l" defTabSz="685800" rtl="0" eaLnBrk="1" fontAlgn="auto" latinLnBrk="0" hangingPunct="1">
              <a:lnSpc>
                <a:spcPct val="150000"/>
              </a:lnSpc>
              <a:spcBef>
                <a:spcPts val="0"/>
              </a:spcBef>
              <a:spcAft>
                <a:spcPts val="0"/>
              </a:spcAft>
              <a:buClrTx/>
              <a:buSzTx/>
              <a:buFont typeface="Wingdings" panose="05000000000000000000" pitchFamily="2" charset="2"/>
              <a:buChar char="Ø"/>
              <a:defRPr/>
            </a:pPr>
            <a:r>
              <a:rPr kumimoji="0" lang="zh-CN" altLang="en-US"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mn-cs"/>
              </a:rPr>
              <a:t>同时，</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小规模纳税人在</a:t>
            </a:r>
            <a:r>
              <a:rPr kumimoji="0" lang="zh-CN" altLang="en-US"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mn-cs"/>
              </a:rPr>
              <a:t>扣除</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本期发生的</a:t>
            </a:r>
            <a:r>
              <a:rPr kumimoji="0" lang="zh-CN" altLang="en-US"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mn-cs"/>
              </a:rPr>
              <a:t>销售不动产</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的销售额后仍未超过</a:t>
            </a:r>
            <a:r>
              <a:rPr kumimoji="0" lang="en-US" sz="1800" b="0" i="0" u="none" strike="noStrike" kern="1200" cap="none" spc="0" normalizeH="0" baseline="0" noProof="0" dirty="0">
                <a:ln>
                  <a:noFill/>
                </a:ln>
                <a:solidFill>
                  <a:prstClr val="black"/>
                </a:solidFill>
                <a:effectLst/>
                <a:uLnTx/>
                <a:uFillTx/>
                <a:latin typeface="+mn-lt"/>
                <a:ea typeface="+mn-ea"/>
                <a:cs typeface="+mn-cs"/>
              </a:rPr>
              <a:t>10</a:t>
            </a:r>
            <a:r>
              <a:rPr kumimoji="0" lang="zh-CN" altLang="en-US"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万元的，其销售货物、劳务、服务、无形资产取得的销售额，可享受小规模纳税人免税政策。</a:t>
            </a:r>
            <a:endParaRPr kumimoji="0" lang="en-US" altLang="zh-CN" sz="1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endParaRPr>
          </a:p>
          <a:p>
            <a:pPr marL="0" marR="0" lvl="0" indent="0" algn="l" defTabSz="685800" rtl="0" eaLnBrk="1" fontAlgn="auto" latinLnBrk="0" hangingPunct="1">
              <a:lnSpc>
                <a:spcPct val="150000"/>
              </a:lnSpc>
              <a:spcBef>
                <a:spcPts val="0"/>
              </a:spcBef>
              <a:spcAft>
                <a:spcPts val="0"/>
              </a:spcAft>
              <a:buClrTx/>
              <a:buSzTx/>
              <a:buFont typeface="Wingdings" panose="05000000000000000000" pitchFamily="2" charset="2"/>
              <a:buChar char="Ø"/>
              <a:defRPr/>
            </a:pPr>
            <a:r>
              <a:rPr kumimoji="0" lang="zh-CN" altLang="en-US"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mn-cs"/>
              </a:rPr>
              <a:t>特别说明：①其他个人按次纳税的起征点标准仍是</a:t>
            </a:r>
            <a:r>
              <a:rPr kumimoji="0" lang="en-US" altLang="zh-CN"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mn-cs"/>
              </a:rPr>
              <a:t>500</a:t>
            </a:r>
            <a:r>
              <a:rPr kumimoji="0" lang="zh-CN" altLang="en-US"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mn-cs"/>
              </a:rPr>
              <a:t>元</a:t>
            </a:r>
            <a:r>
              <a:rPr kumimoji="0" lang="en-US" altLang="zh-CN"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mn-cs"/>
              </a:rPr>
              <a:t>/</a:t>
            </a:r>
            <a:r>
              <a:rPr kumimoji="0" lang="zh-CN" altLang="en-US"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mn-cs"/>
              </a:rPr>
              <a:t>次；②保险公司代理人比照可以享受小规模纳税人免税政策。</a:t>
            </a:r>
            <a:endParaRPr kumimoji="0" lang="zh-CN" altLang="en-US" sz="1800" b="1" i="0" u="none" strike="noStrike" kern="1200" cap="none" spc="0" normalizeH="0" baseline="0" noProof="0" dirty="0">
              <a:ln>
                <a:noFill/>
              </a:ln>
              <a:solidFill>
                <a:srgbClr val="FF0000"/>
              </a:solidFill>
              <a:effectLst/>
              <a:uLnTx/>
              <a:uFillTx/>
              <a:latin typeface="宋体" panose="02010600030101010101" pitchFamily="2" charset="-122"/>
              <a:ea typeface="宋体" panose="02010600030101010101" pitchFamily="2" charset="-122"/>
              <a:cs typeface="+mn-cs"/>
            </a:endParaRPr>
          </a:p>
        </p:txBody>
      </p:sp>
      <p:sp>
        <p:nvSpPr>
          <p:cNvPr id="113" name="圆角矩形 25"/>
          <p:cNvSpPr/>
          <p:nvPr/>
        </p:nvSpPr>
        <p:spPr>
          <a:xfrm>
            <a:off x="4785661" y="270444"/>
            <a:ext cx="2915565" cy="360423"/>
          </a:xfrm>
          <a:prstGeom prst="roundRect">
            <a:avLst>
              <a:gd name="adj" fmla="val 50000"/>
            </a:avLst>
          </a:prstGeom>
          <a:solidFill>
            <a:srgbClr val="C1000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
        <p:nvSpPr>
          <p:cNvPr id="114" name="椭圆 113"/>
          <p:cNvSpPr/>
          <p:nvPr/>
        </p:nvSpPr>
        <p:spPr>
          <a:xfrm>
            <a:off x="4569693" y="234686"/>
            <a:ext cx="431936" cy="431936"/>
          </a:xfrm>
          <a:prstGeom prst="ellipse">
            <a:avLst/>
          </a:prstGeom>
          <a:solidFill>
            <a:srgbClr val="C10001"/>
          </a:solidFill>
          <a:ln w="57150" cap="flat" cmpd="sng" algn="ctr">
            <a:solidFill>
              <a:sysClr val="window" lastClr="FFFFFF"/>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
        <p:nvSpPr>
          <p:cNvPr id="115" name="标题 4"/>
          <p:cNvSpPr txBox="1"/>
          <p:nvPr/>
        </p:nvSpPr>
        <p:spPr>
          <a:xfrm>
            <a:off x="4569693" y="370279"/>
            <a:ext cx="431936" cy="373257"/>
          </a:xfrm>
          <a:prstGeom prst="rect">
            <a:avLst/>
          </a:prstGeom>
        </p:spPr>
        <p:txBody>
          <a:bodyPr vert="horz" lIns="68562" tIns="34281" rIns="68562" bIns="34281"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pPr>
            <a:r>
              <a:rPr lang="en-US" altLang="zh-CN" sz="2100" b="1" dirty="0">
                <a:solidFill>
                  <a:prstClr val="white"/>
                </a:solidFill>
                <a:latin typeface="微软雅黑" panose="020B0503020204020204" pitchFamily="34" charset="-122"/>
                <a:ea typeface="微软雅黑" panose="020B0503020204020204" pitchFamily="34" charset="-122"/>
              </a:rPr>
              <a:t>3</a:t>
            </a:r>
            <a:endParaRPr lang="zh-CN" altLang="en-US" sz="825" b="1" dirty="0">
              <a:solidFill>
                <a:prstClr val="white"/>
              </a:solidFill>
              <a:latin typeface="微软雅黑" panose="020B0503020204020204" pitchFamily="34" charset="-122"/>
              <a:ea typeface="微软雅黑" panose="020B0503020204020204" pitchFamily="34" charset="-122"/>
            </a:endParaRPr>
          </a:p>
          <a:p>
            <a:pPr fontAlgn="auto">
              <a:spcAft>
                <a:spcPts val="0"/>
              </a:spcAft>
            </a:pPr>
            <a:endParaRPr lang="en-US" altLang="zh-CN" sz="1050" b="1" dirty="0">
              <a:solidFill>
                <a:prstClr val="white"/>
              </a:solidFill>
              <a:latin typeface="微软雅黑" panose="020B0503020204020204" pitchFamily="34" charset="-122"/>
              <a:ea typeface="微软雅黑" panose="020B0503020204020204" pitchFamily="34" charset="-122"/>
            </a:endParaRPr>
          </a:p>
        </p:txBody>
      </p:sp>
      <p:sp>
        <p:nvSpPr>
          <p:cNvPr id="116" name="标题 4"/>
          <p:cNvSpPr txBox="1"/>
          <p:nvPr/>
        </p:nvSpPr>
        <p:spPr>
          <a:xfrm>
            <a:off x="5055621" y="283372"/>
            <a:ext cx="2699597" cy="355021"/>
          </a:xfrm>
          <a:prstGeom prst="rect">
            <a:avLst/>
          </a:prstGeom>
        </p:spPr>
        <p:txBody>
          <a:bodyPr vert="horz" lIns="68562" tIns="34281" rIns="68562" bIns="34281"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pPr>
            <a:r>
              <a:rPr lang="zh-CN" altLang="en-US" sz="1800" b="1" dirty="0" smtClean="0">
                <a:solidFill>
                  <a:srgbClr val="FFFFFF"/>
                </a:solidFill>
                <a:latin typeface="Century Schoolbook" panose="02040604050505020304"/>
                <a:ea typeface="微软雅黑" panose="020B0503020204020204" pitchFamily="34" charset="-122"/>
                <a:sym typeface="Arial" panose="020B0604020202020204" pitchFamily="34" charset="0"/>
              </a:rPr>
              <a:t>４号公告口径</a:t>
            </a:r>
            <a:r>
              <a:rPr lang="zh-CN" altLang="en-US" sz="1800" b="1" dirty="0">
                <a:solidFill>
                  <a:srgbClr val="FFFFFF"/>
                </a:solidFill>
                <a:latin typeface="Century Schoolbook" panose="02040604050505020304"/>
                <a:ea typeface="微软雅黑" panose="020B0503020204020204" pitchFamily="34" charset="-122"/>
                <a:sym typeface="Arial" panose="020B0604020202020204" pitchFamily="34" charset="0"/>
              </a:rPr>
              <a:t>解读</a:t>
            </a:r>
            <a:endParaRPr lang="zh-CN" altLang="en-US" sz="1800" b="1" dirty="0">
              <a:solidFill>
                <a:srgbClr val="FFFFFF"/>
              </a:solidFill>
              <a:latin typeface="Century Schoolbook" panose="02040604050505020304"/>
              <a:ea typeface="微软雅黑" panose="020B0503020204020204" pitchFamily="34" charset="-122"/>
              <a:sym typeface="Arial" panose="020B0604020202020204" pitchFamily="34" charset="0"/>
            </a:endParaRPr>
          </a:p>
        </p:txBody>
      </p:sp>
      <p:sp>
        <p:nvSpPr>
          <p:cNvPr id="117" name="右箭头 29"/>
          <p:cNvSpPr/>
          <p:nvPr/>
        </p:nvSpPr>
        <p:spPr>
          <a:xfrm>
            <a:off x="7323282" y="370279"/>
            <a:ext cx="215968" cy="141755"/>
          </a:xfrm>
          <a:prstGeom prst="rightArrow">
            <a:avLst/>
          </a:prstGeom>
          <a:solidFill>
            <a:sysClr val="window" lastClr="FFFFFF"/>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Tree>
  </p:cSld>
  <p:clrMapOvr>
    <a:masterClrMapping/>
  </p:clrMapOvr>
  <mc:AlternateContent xmlns:mc="http://schemas.openxmlformats.org/markup-compatibility/2006">
    <mc:Choice xmlns:p14="http://schemas.microsoft.com/office/powerpoint/2010/main" Requires="p14">
      <p:transition spd="slow" p14:dur="1400" advTm="0">
        <p14:doors dir="vert"/>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ppt_x"/>
                                          </p:val>
                                        </p:tav>
                                        <p:tav tm="100000">
                                          <p:val>
                                            <p:strVal val="#ppt_x"/>
                                          </p:val>
                                        </p:tav>
                                      </p:tavLst>
                                    </p:anim>
                                    <p:anim calcmode="lin" valueType="num">
                                      <p:cBhvr additive="base">
                                        <p:cTn id="13" dur="500" fill="hold"/>
                                        <p:tgtEl>
                                          <p:spTgt spid="10"/>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500" fill="hold"/>
                                        <p:tgtEl>
                                          <p:spTgt spid="11"/>
                                        </p:tgtEl>
                                        <p:attrNameLst>
                                          <p:attrName>ppt_x</p:attrName>
                                        </p:attrNameLst>
                                      </p:cBhvr>
                                      <p:tavLst>
                                        <p:tav tm="0">
                                          <p:val>
                                            <p:strVal val="#ppt_x"/>
                                          </p:val>
                                        </p:tav>
                                        <p:tav tm="100000">
                                          <p:val>
                                            <p:strVal val="#ppt_x"/>
                                          </p:val>
                                        </p:tav>
                                      </p:tavLst>
                                    </p:anim>
                                    <p:anim calcmode="lin" valueType="num">
                                      <p:cBhvr additive="base">
                                        <p:cTn id="18" dur="500" fill="hold"/>
                                        <p:tgtEl>
                                          <p:spTgt spid="11"/>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2" fill="hold" grpId="0" nodeType="after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additive="base">
                                        <p:cTn id="22" dur="500" fill="hold"/>
                                        <p:tgtEl>
                                          <p:spTgt spid="13"/>
                                        </p:tgtEl>
                                        <p:attrNameLst>
                                          <p:attrName>ppt_x</p:attrName>
                                        </p:attrNameLst>
                                      </p:cBhvr>
                                      <p:tavLst>
                                        <p:tav tm="0">
                                          <p:val>
                                            <p:strVal val="1+#ppt_w/2"/>
                                          </p:val>
                                        </p:tav>
                                        <p:tav tm="100000">
                                          <p:val>
                                            <p:strVal val="#ppt_x"/>
                                          </p:val>
                                        </p:tav>
                                      </p:tavLst>
                                    </p:anim>
                                    <p:anim calcmode="lin" valueType="num">
                                      <p:cBhvr additive="base">
                                        <p:cTn id="23" dur="500" fill="hold"/>
                                        <p:tgtEl>
                                          <p:spTgt spid="13"/>
                                        </p:tgtEl>
                                        <p:attrNameLst>
                                          <p:attrName>ppt_y</p:attrName>
                                        </p:attrNameLst>
                                      </p:cBhvr>
                                      <p:tavLst>
                                        <p:tav tm="0">
                                          <p:val>
                                            <p:strVal val="#ppt_y"/>
                                          </p:val>
                                        </p:tav>
                                        <p:tav tm="100000">
                                          <p:val>
                                            <p:strVal val="#ppt_y"/>
                                          </p:val>
                                        </p:tav>
                                      </p:tavLst>
                                    </p:anim>
                                  </p:childTnLst>
                                </p:cTn>
                              </p:par>
                              <p:par>
                                <p:cTn id="24" presetID="2" presetClass="entr" presetSubtype="4"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additive="base">
                                        <p:cTn id="26" dur="500" fill="hold"/>
                                        <p:tgtEl>
                                          <p:spTgt spid="14"/>
                                        </p:tgtEl>
                                        <p:attrNameLst>
                                          <p:attrName>ppt_x</p:attrName>
                                        </p:attrNameLst>
                                      </p:cBhvr>
                                      <p:tavLst>
                                        <p:tav tm="0">
                                          <p:val>
                                            <p:strVal val="#ppt_x"/>
                                          </p:val>
                                        </p:tav>
                                        <p:tav tm="100000">
                                          <p:val>
                                            <p:strVal val="#ppt_x"/>
                                          </p:val>
                                        </p:tav>
                                      </p:tavLst>
                                    </p:anim>
                                    <p:anim calcmode="lin" valueType="num">
                                      <p:cBhvr additive="base">
                                        <p:cTn id="27" dur="500" fill="hold"/>
                                        <p:tgtEl>
                                          <p:spTgt spid="14"/>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0"/>
                                  </p:stCondLst>
                                  <p:childTnLst>
                                    <p:set>
                                      <p:cBhvr>
                                        <p:cTn id="29" dur="1" fill="hold">
                                          <p:stCondLst>
                                            <p:cond delay="0"/>
                                          </p:stCondLst>
                                        </p:cTn>
                                        <p:tgtEl>
                                          <p:spTgt spid="15"/>
                                        </p:tgtEl>
                                        <p:attrNameLst>
                                          <p:attrName>style.visibility</p:attrName>
                                        </p:attrNameLst>
                                      </p:cBhvr>
                                      <p:to>
                                        <p:strVal val="visible"/>
                                      </p:to>
                                    </p:set>
                                    <p:anim calcmode="lin" valueType="num">
                                      <p:cBhvr additive="base">
                                        <p:cTn id="30" dur="500" fill="hold"/>
                                        <p:tgtEl>
                                          <p:spTgt spid="15"/>
                                        </p:tgtEl>
                                        <p:attrNameLst>
                                          <p:attrName>ppt_x</p:attrName>
                                        </p:attrNameLst>
                                      </p:cBhvr>
                                      <p:tavLst>
                                        <p:tav tm="0">
                                          <p:val>
                                            <p:strVal val="#ppt_x"/>
                                          </p:val>
                                        </p:tav>
                                        <p:tav tm="100000">
                                          <p:val>
                                            <p:strVal val="#ppt_x"/>
                                          </p:val>
                                        </p:tav>
                                      </p:tavLst>
                                    </p:anim>
                                    <p:anim calcmode="lin" valueType="num">
                                      <p:cBhvr additive="base">
                                        <p:cTn id="31" dur="500" fill="hold"/>
                                        <p:tgtEl>
                                          <p:spTgt spid="15"/>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16"/>
                                        </p:tgtEl>
                                        <p:attrNameLst>
                                          <p:attrName>style.visibility</p:attrName>
                                        </p:attrNameLst>
                                      </p:cBhvr>
                                      <p:to>
                                        <p:strVal val="visible"/>
                                      </p:to>
                                    </p:set>
                                    <p:anim calcmode="lin" valueType="num">
                                      <p:cBhvr additive="base">
                                        <p:cTn id="34" dur="500" fill="hold"/>
                                        <p:tgtEl>
                                          <p:spTgt spid="16"/>
                                        </p:tgtEl>
                                        <p:attrNameLst>
                                          <p:attrName>ppt_x</p:attrName>
                                        </p:attrNameLst>
                                      </p:cBhvr>
                                      <p:tavLst>
                                        <p:tav tm="0">
                                          <p:val>
                                            <p:strVal val="#ppt_x"/>
                                          </p:val>
                                        </p:tav>
                                        <p:tav tm="100000">
                                          <p:val>
                                            <p:strVal val="#ppt_x"/>
                                          </p:val>
                                        </p:tav>
                                      </p:tavLst>
                                    </p:anim>
                                    <p:anim calcmode="lin" valueType="num">
                                      <p:cBhvr additive="base">
                                        <p:cTn id="35" dur="500" fill="hold"/>
                                        <p:tgtEl>
                                          <p:spTgt spid="16"/>
                                        </p:tgtEl>
                                        <p:attrNameLst>
                                          <p:attrName>ppt_y</p:attrName>
                                        </p:attrNameLst>
                                      </p:cBhvr>
                                      <p:tavLst>
                                        <p:tav tm="0">
                                          <p:val>
                                            <p:strVal val="1+#ppt_h/2"/>
                                          </p:val>
                                        </p:tav>
                                        <p:tav tm="100000">
                                          <p:val>
                                            <p:strVal val="#ppt_y"/>
                                          </p:val>
                                        </p:tav>
                                      </p:tavLst>
                                    </p:anim>
                                  </p:childTnLst>
                                </p:cTn>
                              </p:par>
                              <p:par>
                                <p:cTn id="36" presetID="2" presetClass="entr" presetSubtype="3" fill="hold" grpId="0" nodeType="withEffect">
                                  <p:stCondLst>
                                    <p:cond delay="0"/>
                                  </p:stCondLst>
                                  <p:childTnLst>
                                    <p:set>
                                      <p:cBhvr>
                                        <p:cTn id="37" dur="1" fill="hold">
                                          <p:stCondLst>
                                            <p:cond delay="0"/>
                                          </p:stCondLst>
                                        </p:cTn>
                                        <p:tgtEl>
                                          <p:spTgt spid="17"/>
                                        </p:tgtEl>
                                        <p:attrNameLst>
                                          <p:attrName>style.visibility</p:attrName>
                                        </p:attrNameLst>
                                      </p:cBhvr>
                                      <p:to>
                                        <p:strVal val="visible"/>
                                      </p:to>
                                    </p:set>
                                    <p:anim calcmode="lin" valueType="num">
                                      <p:cBhvr additive="base">
                                        <p:cTn id="38" dur="500" fill="hold"/>
                                        <p:tgtEl>
                                          <p:spTgt spid="17"/>
                                        </p:tgtEl>
                                        <p:attrNameLst>
                                          <p:attrName>ppt_x</p:attrName>
                                        </p:attrNameLst>
                                      </p:cBhvr>
                                      <p:tavLst>
                                        <p:tav tm="0">
                                          <p:val>
                                            <p:strVal val="1+#ppt_w/2"/>
                                          </p:val>
                                        </p:tav>
                                        <p:tav tm="100000">
                                          <p:val>
                                            <p:strVal val="#ppt_x"/>
                                          </p:val>
                                        </p:tav>
                                      </p:tavLst>
                                    </p:anim>
                                    <p:anim calcmode="lin" valueType="num">
                                      <p:cBhvr additive="base">
                                        <p:cTn id="39" dur="500" fill="hold"/>
                                        <p:tgtEl>
                                          <p:spTgt spid="17"/>
                                        </p:tgtEl>
                                        <p:attrNameLst>
                                          <p:attrName>ppt_y</p:attrName>
                                        </p:attrNameLst>
                                      </p:cBhvr>
                                      <p:tavLst>
                                        <p:tav tm="0">
                                          <p:val>
                                            <p:strVal val="0-#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18"/>
                                        </p:tgtEl>
                                        <p:attrNameLst>
                                          <p:attrName>style.visibility</p:attrName>
                                        </p:attrNameLst>
                                      </p:cBhvr>
                                      <p:to>
                                        <p:strVal val="visible"/>
                                      </p:to>
                                    </p:set>
                                    <p:anim calcmode="lin" valueType="num">
                                      <p:cBhvr additive="base">
                                        <p:cTn id="42" dur="500" fill="hold"/>
                                        <p:tgtEl>
                                          <p:spTgt spid="18"/>
                                        </p:tgtEl>
                                        <p:attrNameLst>
                                          <p:attrName>ppt_x</p:attrName>
                                        </p:attrNameLst>
                                      </p:cBhvr>
                                      <p:tavLst>
                                        <p:tav tm="0">
                                          <p:val>
                                            <p:strVal val="#ppt_x"/>
                                          </p:val>
                                        </p:tav>
                                        <p:tav tm="100000">
                                          <p:val>
                                            <p:strVal val="#ppt_x"/>
                                          </p:val>
                                        </p:tav>
                                      </p:tavLst>
                                    </p:anim>
                                    <p:anim calcmode="lin" valueType="num">
                                      <p:cBhvr additive="base">
                                        <p:cTn id="43" dur="500" fill="hold"/>
                                        <p:tgtEl>
                                          <p:spTgt spid="18"/>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19"/>
                                        </p:tgtEl>
                                        <p:attrNameLst>
                                          <p:attrName>style.visibility</p:attrName>
                                        </p:attrNameLst>
                                      </p:cBhvr>
                                      <p:to>
                                        <p:strVal val="visible"/>
                                      </p:to>
                                    </p:set>
                                    <p:anim calcmode="lin" valueType="num">
                                      <p:cBhvr additive="base">
                                        <p:cTn id="46" dur="500" fill="hold"/>
                                        <p:tgtEl>
                                          <p:spTgt spid="19"/>
                                        </p:tgtEl>
                                        <p:attrNameLst>
                                          <p:attrName>ppt_x</p:attrName>
                                        </p:attrNameLst>
                                      </p:cBhvr>
                                      <p:tavLst>
                                        <p:tav tm="0">
                                          <p:val>
                                            <p:strVal val="#ppt_x"/>
                                          </p:val>
                                        </p:tav>
                                        <p:tav tm="100000">
                                          <p:val>
                                            <p:strVal val="#ppt_x"/>
                                          </p:val>
                                        </p:tav>
                                      </p:tavLst>
                                    </p:anim>
                                    <p:anim calcmode="lin" valueType="num">
                                      <p:cBhvr additive="base">
                                        <p:cTn id="47" dur="500" fill="hold"/>
                                        <p:tgtEl>
                                          <p:spTgt spid="19"/>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0"/>
                                  </p:stCondLst>
                                  <p:childTnLst>
                                    <p:set>
                                      <p:cBhvr>
                                        <p:cTn id="49" dur="1" fill="hold">
                                          <p:stCondLst>
                                            <p:cond delay="0"/>
                                          </p:stCondLst>
                                        </p:cTn>
                                        <p:tgtEl>
                                          <p:spTgt spid="20"/>
                                        </p:tgtEl>
                                        <p:attrNameLst>
                                          <p:attrName>style.visibility</p:attrName>
                                        </p:attrNameLst>
                                      </p:cBhvr>
                                      <p:to>
                                        <p:strVal val="visible"/>
                                      </p:to>
                                    </p:set>
                                    <p:anim calcmode="lin" valueType="num">
                                      <p:cBhvr additive="base">
                                        <p:cTn id="50" dur="500" fill="hold"/>
                                        <p:tgtEl>
                                          <p:spTgt spid="20"/>
                                        </p:tgtEl>
                                        <p:attrNameLst>
                                          <p:attrName>ppt_x</p:attrName>
                                        </p:attrNameLst>
                                      </p:cBhvr>
                                      <p:tavLst>
                                        <p:tav tm="0">
                                          <p:val>
                                            <p:strVal val="#ppt_x"/>
                                          </p:val>
                                        </p:tav>
                                        <p:tav tm="100000">
                                          <p:val>
                                            <p:strVal val="#ppt_x"/>
                                          </p:val>
                                        </p:tav>
                                      </p:tavLst>
                                    </p:anim>
                                    <p:anim calcmode="lin" valueType="num">
                                      <p:cBhvr additive="base">
                                        <p:cTn id="51" dur="500" fill="hold"/>
                                        <p:tgtEl>
                                          <p:spTgt spid="20"/>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0"/>
                                  </p:stCondLst>
                                  <p:childTnLst>
                                    <p:set>
                                      <p:cBhvr>
                                        <p:cTn id="53" dur="1" fill="hold">
                                          <p:stCondLst>
                                            <p:cond delay="0"/>
                                          </p:stCondLst>
                                        </p:cTn>
                                        <p:tgtEl>
                                          <p:spTgt spid="21"/>
                                        </p:tgtEl>
                                        <p:attrNameLst>
                                          <p:attrName>style.visibility</p:attrName>
                                        </p:attrNameLst>
                                      </p:cBhvr>
                                      <p:to>
                                        <p:strVal val="visible"/>
                                      </p:to>
                                    </p:set>
                                    <p:anim calcmode="lin" valueType="num">
                                      <p:cBhvr additive="base">
                                        <p:cTn id="54" dur="500" fill="hold"/>
                                        <p:tgtEl>
                                          <p:spTgt spid="21"/>
                                        </p:tgtEl>
                                        <p:attrNameLst>
                                          <p:attrName>ppt_x</p:attrName>
                                        </p:attrNameLst>
                                      </p:cBhvr>
                                      <p:tavLst>
                                        <p:tav tm="0">
                                          <p:val>
                                            <p:strVal val="#ppt_x"/>
                                          </p:val>
                                        </p:tav>
                                        <p:tav tm="100000">
                                          <p:val>
                                            <p:strVal val="#ppt_x"/>
                                          </p:val>
                                        </p:tav>
                                      </p:tavLst>
                                    </p:anim>
                                    <p:anim calcmode="lin" valueType="num">
                                      <p:cBhvr additive="base">
                                        <p:cTn id="55" dur="500" fill="hold"/>
                                        <p:tgtEl>
                                          <p:spTgt spid="21"/>
                                        </p:tgtEl>
                                        <p:attrNameLst>
                                          <p:attrName>ppt_y</p:attrName>
                                        </p:attrNameLst>
                                      </p:cBhvr>
                                      <p:tavLst>
                                        <p:tav tm="0">
                                          <p:val>
                                            <p:strVal val="1+#ppt_h/2"/>
                                          </p:val>
                                        </p:tav>
                                        <p:tav tm="100000">
                                          <p:val>
                                            <p:strVal val="#ppt_y"/>
                                          </p:val>
                                        </p:tav>
                                      </p:tavLst>
                                    </p:anim>
                                  </p:childTnLst>
                                </p:cTn>
                              </p:par>
                              <p:par>
                                <p:cTn id="56" presetID="2" presetClass="entr" presetSubtype="6" fill="hold" nodeType="withEffect">
                                  <p:stCondLst>
                                    <p:cond delay="0"/>
                                  </p:stCondLst>
                                  <p:childTnLst>
                                    <p:set>
                                      <p:cBhvr>
                                        <p:cTn id="57" dur="1" fill="hold">
                                          <p:stCondLst>
                                            <p:cond delay="0"/>
                                          </p:stCondLst>
                                        </p:cTn>
                                        <p:tgtEl>
                                          <p:spTgt spid="22"/>
                                        </p:tgtEl>
                                        <p:attrNameLst>
                                          <p:attrName>style.visibility</p:attrName>
                                        </p:attrNameLst>
                                      </p:cBhvr>
                                      <p:to>
                                        <p:strVal val="visible"/>
                                      </p:to>
                                    </p:set>
                                    <p:anim calcmode="lin" valueType="num">
                                      <p:cBhvr additive="base">
                                        <p:cTn id="58" dur="500" fill="hold"/>
                                        <p:tgtEl>
                                          <p:spTgt spid="22"/>
                                        </p:tgtEl>
                                        <p:attrNameLst>
                                          <p:attrName>ppt_x</p:attrName>
                                        </p:attrNameLst>
                                      </p:cBhvr>
                                      <p:tavLst>
                                        <p:tav tm="0">
                                          <p:val>
                                            <p:strVal val="1+#ppt_w/2"/>
                                          </p:val>
                                        </p:tav>
                                        <p:tav tm="100000">
                                          <p:val>
                                            <p:strVal val="#ppt_x"/>
                                          </p:val>
                                        </p:tav>
                                      </p:tavLst>
                                    </p:anim>
                                    <p:anim calcmode="lin" valueType="num">
                                      <p:cBhvr additive="base">
                                        <p:cTn id="59" dur="500" fill="hold"/>
                                        <p:tgtEl>
                                          <p:spTgt spid="22"/>
                                        </p:tgtEl>
                                        <p:attrNameLst>
                                          <p:attrName>ppt_y</p:attrName>
                                        </p:attrNameLst>
                                      </p:cBhvr>
                                      <p:tavLst>
                                        <p:tav tm="0">
                                          <p:val>
                                            <p:strVal val="1+#ppt_h/2"/>
                                          </p:val>
                                        </p:tav>
                                        <p:tav tm="100000">
                                          <p:val>
                                            <p:strVal val="#ppt_y"/>
                                          </p:val>
                                        </p:tav>
                                      </p:tavLst>
                                    </p:anim>
                                  </p:childTnLst>
                                </p:cTn>
                              </p:par>
                              <p:par>
                                <p:cTn id="60" presetID="2" presetClass="entr" presetSubtype="6" fill="hold" grpId="0"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500" fill="hold"/>
                                        <p:tgtEl>
                                          <p:spTgt spid="29"/>
                                        </p:tgtEl>
                                        <p:attrNameLst>
                                          <p:attrName>ppt_x</p:attrName>
                                        </p:attrNameLst>
                                      </p:cBhvr>
                                      <p:tavLst>
                                        <p:tav tm="0">
                                          <p:val>
                                            <p:strVal val="1+#ppt_w/2"/>
                                          </p:val>
                                        </p:tav>
                                        <p:tav tm="100000">
                                          <p:val>
                                            <p:strVal val="#ppt_x"/>
                                          </p:val>
                                        </p:tav>
                                      </p:tavLst>
                                    </p:anim>
                                    <p:anim calcmode="lin" valueType="num">
                                      <p:cBhvr additive="base">
                                        <p:cTn id="63" dur="500" fill="hold"/>
                                        <p:tgtEl>
                                          <p:spTgt spid="29"/>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0"/>
                                  </p:stCondLst>
                                  <p:childTnLst>
                                    <p:set>
                                      <p:cBhvr>
                                        <p:cTn id="65" dur="1" fill="hold">
                                          <p:stCondLst>
                                            <p:cond delay="0"/>
                                          </p:stCondLst>
                                        </p:cTn>
                                        <p:tgtEl>
                                          <p:spTgt spid="30"/>
                                        </p:tgtEl>
                                        <p:attrNameLst>
                                          <p:attrName>style.visibility</p:attrName>
                                        </p:attrNameLst>
                                      </p:cBhvr>
                                      <p:to>
                                        <p:strVal val="visible"/>
                                      </p:to>
                                    </p:set>
                                    <p:anim calcmode="lin" valueType="num">
                                      <p:cBhvr additive="base">
                                        <p:cTn id="66" dur="500" fill="hold"/>
                                        <p:tgtEl>
                                          <p:spTgt spid="30"/>
                                        </p:tgtEl>
                                        <p:attrNameLst>
                                          <p:attrName>ppt_x</p:attrName>
                                        </p:attrNameLst>
                                      </p:cBhvr>
                                      <p:tavLst>
                                        <p:tav tm="0">
                                          <p:val>
                                            <p:strVal val="#ppt_x"/>
                                          </p:val>
                                        </p:tav>
                                        <p:tav tm="100000">
                                          <p:val>
                                            <p:strVal val="#ppt_x"/>
                                          </p:val>
                                        </p:tav>
                                      </p:tavLst>
                                    </p:anim>
                                    <p:anim calcmode="lin" valueType="num">
                                      <p:cBhvr additive="base">
                                        <p:cTn id="67" dur="500" fill="hold"/>
                                        <p:tgtEl>
                                          <p:spTgt spid="30"/>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0"/>
                                  </p:stCondLst>
                                  <p:childTnLst>
                                    <p:set>
                                      <p:cBhvr>
                                        <p:cTn id="69" dur="1" fill="hold">
                                          <p:stCondLst>
                                            <p:cond delay="0"/>
                                          </p:stCondLst>
                                        </p:cTn>
                                        <p:tgtEl>
                                          <p:spTgt spid="31"/>
                                        </p:tgtEl>
                                        <p:attrNameLst>
                                          <p:attrName>style.visibility</p:attrName>
                                        </p:attrNameLst>
                                      </p:cBhvr>
                                      <p:to>
                                        <p:strVal val="visible"/>
                                      </p:to>
                                    </p:set>
                                    <p:anim calcmode="lin" valueType="num">
                                      <p:cBhvr additive="base">
                                        <p:cTn id="70" dur="500" fill="hold"/>
                                        <p:tgtEl>
                                          <p:spTgt spid="31"/>
                                        </p:tgtEl>
                                        <p:attrNameLst>
                                          <p:attrName>ppt_x</p:attrName>
                                        </p:attrNameLst>
                                      </p:cBhvr>
                                      <p:tavLst>
                                        <p:tav tm="0">
                                          <p:val>
                                            <p:strVal val="#ppt_x"/>
                                          </p:val>
                                        </p:tav>
                                        <p:tav tm="100000">
                                          <p:val>
                                            <p:strVal val="#ppt_x"/>
                                          </p:val>
                                        </p:tav>
                                      </p:tavLst>
                                    </p:anim>
                                    <p:anim calcmode="lin" valueType="num">
                                      <p:cBhvr additive="base">
                                        <p:cTn id="71" dur="500" fill="hold"/>
                                        <p:tgtEl>
                                          <p:spTgt spid="31"/>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0"/>
                                  </p:stCondLst>
                                  <p:childTnLst>
                                    <p:set>
                                      <p:cBhvr>
                                        <p:cTn id="73" dur="1" fill="hold">
                                          <p:stCondLst>
                                            <p:cond delay="0"/>
                                          </p:stCondLst>
                                        </p:cTn>
                                        <p:tgtEl>
                                          <p:spTgt spid="32"/>
                                        </p:tgtEl>
                                        <p:attrNameLst>
                                          <p:attrName>style.visibility</p:attrName>
                                        </p:attrNameLst>
                                      </p:cBhvr>
                                      <p:to>
                                        <p:strVal val="visible"/>
                                      </p:to>
                                    </p:set>
                                    <p:anim calcmode="lin" valueType="num">
                                      <p:cBhvr additive="base">
                                        <p:cTn id="74" dur="500" fill="hold"/>
                                        <p:tgtEl>
                                          <p:spTgt spid="32"/>
                                        </p:tgtEl>
                                        <p:attrNameLst>
                                          <p:attrName>ppt_x</p:attrName>
                                        </p:attrNameLst>
                                      </p:cBhvr>
                                      <p:tavLst>
                                        <p:tav tm="0">
                                          <p:val>
                                            <p:strVal val="#ppt_x"/>
                                          </p:val>
                                        </p:tav>
                                        <p:tav tm="100000">
                                          <p:val>
                                            <p:strVal val="#ppt_x"/>
                                          </p:val>
                                        </p:tav>
                                      </p:tavLst>
                                    </p:anim>
                                    <p:anim calcmode="lin" valueType="num">
                                      <p:cBhvr additive="base">
                                        <p:cTn id="75" dur="500" fill="hold"/>
                                        <p:tgtEl>
                                          <p:spTgt spid="32"/>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33"/>
                                        </p:tgtEl>
                                        <p:attrNameLst>
                                          <p:attrName>style.visibility</p:attrName>
                                        </p:attrNameLst>
                                      </p:cBhvr>
                                      <p:to>
                                        <p:strVal val="visible"/>
                                      </p:to>
                                    </p:set>
                                    <p:anim calcmode="lin" valueType="num">
                                      <p:cBhvr additive="base">
                                        <p:cTn id="78" dur="500" fill="hold"/>
                                        <p:tgtEl>
                                          <p:spTgt spid="33"/>
                                        </p:tgtEl>
                                        <p:attrNameLst>
                                          <p:attrName>ppt_x</p:attrName>
                                        </p:attrNameLst>
                                      </p:cBhvr>
                                      <p:tavLst>
                                        <p:tav tm="0">
                                          <p:val>
                                            <p:strVal val="#ppt_x"/>
                                          </p:val>
                                        </p:tav>
                                        <p:tav tm="100000">
                                          <p:val>
                                            <p:strVal val="#ppt_x"/>
                                          </p:val>
                                        </p:tav>
                                      </p:tavLst>
                                    </p:anim>
                                    <p:anim calcmode="lin" valueType="num">
                                      <p:cBhvr additive="base">
                                        <p:cTn id="79" dur="500" fill="hold"/>
                                        <p:tgtEl>
                                          <p:spTgt spid="33"/>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0"/>
                                  </p:stCondLst>
                                  <p:childTnLst>
                                    <p:set>
                                      <p:cBhvr>
                                        <p:cTn id="81" dur="1" fill="hold">
                                          <p:stCondLst>
                                            <p:cond delay="0"/>
                                          </p:stCondLst>
                                        </p:cTn>
                                        <p:tgtEl>
                                          <p:spTgt spid="34"/>
                                        </p:tgtEl>
                                        <p:attrNameLst>
                                          <p:attrName>style.visibility</p:attrName>
                                        </p:attrNameLst>
                                      </p:cBhvr>
                                      <p:to>
                                        <p:strVal val="visible"/>
                                      </p:to>
                                    </p:set>
                                    <p:anim calcmode="lin" valueType="num">
                                      <p:cBhvr additive="base">
                                        <p:cTn id="82" dur="500" fill="hold"/>
                                        <p:tgtEl>
                                          <p:spTgt spid="34"/>
                                        </p:tgtEl>
                                        <p:attrNameLst>
                                          <p:attrName>ppt_x</p:attrName>
                                        </p:attrNameLst>
                                      </p:cBhvr>
                                      <p:tavLst>
                                        <p:tav tm="0">
                                          <p:val>
                                            <p:strVal val="#ppt_x"/>
                                          </p:val>
                                        </p:tav>
                                        <p:tav tm="100000">
                                          <p:val>
                                            <p:strVal val="#ppt_x"/>
                                          </p:val>
                                        </p:tav>
                                      </p:tavLst>
                                    </p:anim>
                                    <p:anim calcmode="lin" valueType="num">
                                      <p:cBhvr additive="base">
                                        <p:cTn id="83" dur="500" fill="hold"/>
                                        <p:tgtEl>
                                          <p:spTgt spid="34"/>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0"/>
                                  </p:stCondLst>
                                  <p:childTnLst>
                                    <p:set>
                                      <p:cBhvr>
                                        <p:cTn id="85" dur="1" fill="hold">
                                          <p:stCondLst>
                                            <p:cond delay="0"/>
                                          </p:stCondLst>
                                        </p:cTn>
                                        <p:tgtEl>
                                          <p:spTgt spid="35"/>
                                        </p:tgtEl>
                                        <p:attrNameLst>
                                          <p:attrName>style.visibility</p:attrName>
                                        </p:attrNameLst>
                                      </p:cBhvr>
                                      <p:to>
                                        <p:strVal val="visible"/>
                                      </p:to>
                                    </p:set>
                                    <p:anim calcmode="lin" valueType="num">
                                      <p:cBhvr additive="base">
                                        <p:cTn id="86" dur="500" fill="hold"/>
                                        <p:tgtEl>
                                          <p:spTgt spid="35"/>
                                        </p:tgtEl>
                                        <p:attrNameLst>
                                          <p:attrName>ppt_x</p:attrName>
                                        </p:attrNameLst>
                                      </p:cBhvr>
                                      <p:tavLst>
                                        <p:tav tm="0">
                                          <p:val>
                                            <p:strVal val="#ppt_x"/>
                                          </p:val>
                                        </p:tav>
                                        <p:tav tm="100000">
                                          <p:val>
                                            <p:strVal val="#ppt_x"/>
                                          </p:val>
                                        </p:tav>
                                      </p:tavLst>
                                    </p:anim>
                                    <p:anim calcmode="lin" valueType="num">
                                      <p:cBhvr additive="base">
                                        <p:cTn id="87" dur="500" fill="hold"/>
                                        <p:tgtEl>
                                          <p:spTgt spid="35"/>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 calcmode="lin" valueType="num">
                                      <p:cBhvr additive="base">
                                        <p:cTn id="90" dur="500" fill="hold"/>
                                        <p:tgtEl>
                                          <p:spTgt spid="36"/>
                                        </p:tgtEl>
                                        <p:attrNameLst>
                                          <p:attrName>ppt_x</p:attrName>
                                        </p:attrNameLst>
                                      </p:cBhvr>
                                      <p:tavLst>
                                        <p:tav tm="0">
                                          <p:val>
                                            <p:strVal val="#ppt_x"/>
                                          </p:val>
                                        </p:tav>
                                        <p:tav tm="100000">
                                          <p:val>
                                            <p:strVal val="#ppt_x"/>
                                          </p:val>
                                        </p:tav>
                                      </p:tavLst>
                                    </p:anim>
                                    <p:anim calcmode="lin" valueType="num">
                                      <p:cBhvr additive="base">
                                        <p:cTn id="91" dur="500" fill="hold"/>
                                        <p:tgtEl>
                                          <p:spTgt spid="36"/>
                                        </p:tgtEl>
                                        <p:attrNameLst>
                                          <p:attrName>ppt_y</p:attrName>
                                        </p:attrNameLst>
                                      </p:cBhvr>
                                      <p:tavLst>
                                        <p:tav tm="0">
                                          <p:val>
                                            <p:strVal val="1+#ppt_h/2"/>
                                          </p:val>
                                        </p:tav>
                                        <p:tav tm="100000">
                                          <p:val>
                                            <p:strVal val="#ppt_y"/>
                                          </p:val>
                                        </p:tav>
                                      </p:tavLst>
                                    </p:anim>
                                  </p:childTnLst>
                                </p:cTn>
                              </p:par>
                              <p:par>
                                <p:cTn id="92" presetID="2" presetClass="entr" presetSubtype="1" fill="hold" grpId="0" nodeType="withEffect">
                                  <p:stCondLst>
                                    <p:cond delay="0"/>
                                  </p:stCondLst>
                                  <p:childTnLst>
                                    <p:set>
                                      <p:cBhvr>
                                        <p:cTn id="93" dur="1" fill="hold">
                                          <p:stCondLst>
                                            <p:cond delay="0"/>
                                          </p:stCondLst>
                                        </p:cTn>
                                        <p:tgtEl>
                                          <p:spTgt spid="37"/>
                                        </p:tgtEl>
                                        <p:attrNameLst>
                                          <p:attrName>style.visibility</p:attrName>
                                        </p:attrNameLst>
                                      </p:cBhvr>
                                      <p:to>
                                        <p:strVal val="visible"/>
                                      </p:to>
                                    </p:set>
                                    <p:anim calcmode="lin" valueType="num">
                                      <p:cBhvr additive="base">
                                        <p:cTn id="94" dur="500" fill="hold"/>
                                        <p:tgtEl>
                                          <p:spTgt spid="37"/>
                                        </p:tgtEl>
                                        <p:attrNameLst>
                                          <p:attrName>ppt_x</p:attrName>
                                        </p:attrNameLst>
                                      </p:cBhvr>
                                      <p:tavLst>
                                        <p:tav tm="0">
                                          <p:val>
                                            <p:strVal val="#ppt_x"/>
                                          </p:val>
                                        </p:tav>
                                        <p:tav tm="100000">
                                          <p:val>
                                            <p:strVal val="#ppt_x"/>
                                          </p:val>
                                        </p:tav>
                                      </p:tavLst>
                                    </p:anim>
                                    <p:anim calcmode="lin" valueType="num">
                                      <p:cBhvr additive="base">
                                        <p:cTn id="95" dur="500" fill="hold"/>
                                        <p:tgtEl>
                                          <p:spTgt spid="37"/>
                                        </p:tgtEl>
                                        <p:attrNameLst>
                                          <p:attrName>ppt_y</p:attrName>
                                        </p:attrNameLst>
                                      </p:cBhvr>
                                      <p:tavLst>
                                        <p:tav tm="0">
                                          <p:val>
                                            <p:strVal val="0-#ppt_h/2"/>
                                          </p:val>
                                        </p:tav>
                                        <p:tav tm="100000">
                                          <p:val>
                                            <p:strVal val="#ppt_y"/>
                                          </p:val>
                                        </p:tav>
                                      </p:tavLst>
                                    </p:anim>
                                  </p:childTnLst>
                                </p:cTn>
                              </p:par>
                              <p:par>
                                <p:cTn id="96" presetID="2" presetClass="entr" presetSubtype="4" fill="hold" grpId="0" nodeType="withEffect">
                                  <p:stCondLst>
                                    <p:cond delay="0"/>
                                  </p:stCondLst>
                                  <p:childTnLst>
                                    <p:set>
                                      <p:cBhvr>
                                        <p:cTn id="97" dur="1" fill="hold">
                                          <p:stCondLst>
                                            <p:cond delay="0"/>
                                          </p:stCondLst>
                                        </p:cTn>
                                        <p:tgtEl>
                                          <p:spTgt spid="38"/>
                                        </p:tgtEl>
                                        <p:attrNameLst>
                                          <p:attrName>style.visibility</p:attrName>
                                        </p:attrNameLst>
                                      </p:cBhvr>
                                      <p:to>
                                        <p:strVal val="visible"/>
                                      </p:to>
                                    </p:set>
                                    <p:anim calcmode="lin" valueType="num">
                                      <p:cBhvr additive="base">
                                        <p:cTn id="98" dur="500" fill="hold"/>
                                        <p:tgtEl>
                                          <p:spTgt spid="38"/>
                                        </p:tgtEl>
                                        <p:attrNameLst>
                                          <p:attrName>ppt_x</p:attrName>
                                        </p:attrNameLst>
                                      </p:cBhvr>
                                      <p:tavLst>
                                        <p:tav tm="0">
                                          <p:val>
                                            <p:strVal val="#ppt_x"/>
                                          </p:val>
                                        </p:tav>
                                        <p:tav tm="100000">
                                          <p:val>
                                            <p:strVal val="#ppt_x"/>
                                          </p:val>
                                        </p:tav>
                                      </p:tavLst>
                                    </p:anim>
                                    <p:anim calcmode="lin" valueType="num">
                                      <p:cBhvr additive="base">
                                        <p:cTn id="99" dur="500" fill="hold"/>
                                        <p:tgtEl>
                                          <p:spTgt spid="38"/>
                                        </p:tgtEl>
                                        <p:attrNameLst>
                                          <p:attrName>ppt_y</p:attrName>
                                        </p:attrNameLst>
                                      </p:cBhvr>
                                      <p:tavLst>
                                        <p:tav tm="0">
                                          <p:val>
                                            <p:strVal val="1+#ppt_h/2"/>
                                          </p:val>
                                        </p:tav>
                                        <p:tav tm="100000">
                                          <p:val>
                                            <p:strVal val="#ppt_y"/>
                                          </p:val>
                                        </p:tav>
                                      </p:tavLst>
                                    </p:anim>
                                  </p:childTnLst>
                                </p:cTn>
                              </p:par>
                              <p:par>
                                <p:cTn id="100" presetID="2" presetClass="entr" presetSubtype="9" fill="hold" grpId="0" nodeType="withEffect">
                                  <p:stCondLst>
                                    <p:cond delay="0"/>
                                  </p:stCondLst>
                                  <p:childTnLst>
                                    <p:set>
                                      <p:cBhvr>
                                        <p:cTn id="101" dur="1" fill="hold">
                                          <p:stCondLst>
                                            <p:cond delay="0"/>
                                          </p:stCondLst>
                                        </p:cTn>
                                        <p:tgtEl>
                                          <p:spTgt spid="39"/>
                                        </p:tgtEl>
                                        <p:attrNameLst>
                                          <p:attrName>style.visibility</p:attrName>
                                        </p:attrNameLst>
                                      </p:cBhvr>
                                      <p:to>
                                        <p:strVal val="visible"/>
                                      </p:to>
                                    </p:set>
                                    <p:anim calcmode="lin" valueType="num">
                                      <p:cBhvr additive="base">
                                        <p:cTn id="102" dur="500" fill="hold"/>
                                        <p:tgtEl>
                                          <p:spTgt spid="39"/>
                                        </p:tgtEl>
                                        <p:attrNameLst>
                                          <p:attrName>ppt_x</p:attrName>
                                        </p:attrNameLst>
                                      </p:cBhvr>
                                      <p:tavLst>
                                        <p:tav tm="0">
                                          <p:val>
                                            <p:strVal val="0-#ppt_w/2"/>
                                          </p:val>
                                        </p:tav>
                                        <p:tav tm="100000">
                                          <p:val>
                                            <p:strVal val="#ppt_x"/>
                                          </p:val>
                                        </p:tav>
                                      </p:tavLst>
                                    </p:anim>
                                    <p:anim calcmode="lin" valueType="num">
                                      <p:cBhvr additive="base">
                                        <p:cTn id="103" dur="500" fill="hold"/>
                                        <p:tgtEl>
                                          <p:spTgt spid="39"/>
                                        </p:tgtEl>
                                        <p:attrNameLst>
                                          <p:attrName>ppt_y</p:attrName>
                                        </p:attrNameLst>
                                      </p:cBhvr>
                                      <p:tavLst>
                                        <p:tav tm="0">
                                          <p:val>
                                            <p:strVal val="0-#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40"/>
                                        </p:tgtEl>
                                        <p:attrNameLst>
                                          <p:attrName>style.visibility</p:attrName>
                                        </p:attrNameLst>
                                      </p:cBhvr>
                                      <p:to>
                                        <p:strVal val="visible"/>
                                      </p:to>
                                    </p:set>
                                    <p:anim calcmode="lin" valueType="num">
                                      <p:cBhvr additive="base">
                                        <p:cTn id="106" dur="500" fill="hold"/>
                                        <p:tgtEl>
                                          <p:spTgt spid="40"/>
                                        </p:tgtEl>
                                        <p:attrNameLst>
                                          <p:attrName>ppt_x</p:attrName>
                                        </p:attrNameLst>
                                      </p:cBhvr>
                                      <p:tavLst>
                                        <p:tav tm="0">
                                          <p:val>
                                            <p:strVal val="#ppt_x"/>
                                          </p:val>
                                        </p:tav>
                                        <p:tav tm="100000">
                                          <p:val>
                                            <p:strVal val="#ppt_x"/>
                                          </p:val>
                                        </p:tav>
                                      </p:tavLst>
                                    </p:anim>
                                    <p:anim calcmode="lin" valueType="num">
                                      <p:cBhvr additive="base">
                                        <p:cTn id="107" dur="500" fill="hold"/>
                                        <p:tgtEl>
                                          <p:spTgt spid="40"/>
                                        </p:tgtEl>
                                        <p:attrNameLst>
                                          <p:attrName>ppt_y</p:attrName>
                                        </p:attrNameLst>
                                      </p:cBhvr>
                                      <p:tavLst>
                                        <p:tav tm="0">
                                          <p:val>
                                            <p:strVal val="1+#ppt_h/2"/>
                                          </p:val>
                                        </p:tav>
                                        <p:tav tm="100000">
                                          <p:val>
                                            <p:strVal val="#ppt_y"/>
                                          </p:val>
                                        </p:tav>
                                      </p:tavLst>
                                    </p:anim>
                                  </p:childTnLst>
                                </p:cTn>
                              </p:par>
                              <p:par>
                                <p:cTn id="108" presetID="2" presetClass="entr" presetSubtype="9" fill="hold" grpId="0" nodeType="withEffect">
                                  <p:stCondLst>
                                    <p:cond delay="0"/>
                                  </p:stCondLst>
                                  <p:childTnLst>
                                    <p:set>
                                      <p:cBhvr>
                                        <p:cTn id="109" dur="1" fill="hold">
                                          <p:stCondLst>
                                            <p:cond delay="0"/>
                                          </p:stCondLst>
                                        </p:cTn>
                                        <p:tgtEl>
                                          <p:spTgt spid="41"/>
                                        </p:tgtEl>
                                        <p:attrNameLst>
                                          <p:attrName>style.visibility</p:attrName>
                                        </p:attrNameLst>
                                      </p:cBhvr>
                                      <p:to>
                                        <p:strVal val="visible"/>
                                      </p:to>
                                    </p:set>
                                    <p:anim calcmode="lin" valueType="num">
                                      <p:cBhvr additive="base">
                                        <p:cTn id="110" dur="500" fill="hold"/>
                                        <p:tgtEl>
                                          <p:spTgt spid="41"/>
                                        </p:tgtEl>
                                        <p:attrNameLst>
                                          <p:attrName>ppt_x</p:attrName>
                                        </p:attrNameLst>
                                      </p:cBhvr>
                                      <p:tavLst>
                                        <p:tav tm="0">
                                          <p:val>
                                            <p:strVal val="0-#ppt_w/2"/>
                                          </p:val>
                                        </p:tav>
                                        <p:tav tm="100000">
                                          <p:val>
                                            <p:strVal val="#ppt_x"/>
                                          </p:val>
                                        </p:tav>
                                      </p:tavLst>
                                    </p:anim>
                                    <p:anim calcmode="lin" valueType="num">
                                      <p:cBhvr additive="base">
                                        <p:cTn id="111" dur="500" fill="hold"/>
                                        <p:tgtEl>
                                          <p:spTgt spid="41"/>
                                        </p:tgtEl>
                                        <p:attrNameLst>
                                          <p:attrName>ppt_y</p:attrName>
                                        </p:attrNameLst>
                                      </p:cBhvr>
                                      <p:tavLst>
                                        <p:tav tm="0">
                                          <p:val>
                                            <p:strVal val="0-#ppt_h/2"/>
                                          </p:val>
                                        </p:tav>
                                        <p:tav tm="100000">
                                          <p:val>
                                            <p:strVal val="#ppt_y"/>
                                          </p:val>
                                        </p:tav>
                                      </p:tavLst>
                                    </p:anim>
                                  </p:childTnLst>
                                </p:cTn>
                              </p:par>
                              <p:par>
                                <p:cTn id="112" presetID="2" presetClass="entr" presetSubtype="12" fill="hold" nodeType="withEffect">
                                  <p:stCondLst>
                                    <p:cond delay="0"/>
                                  </p:stCondLst>
                                  <p:childTnLst>
                                    <p:set>
                                      <p:cBhvr>
                                        <p:cTn id="113" dur="1" fill="hold">
                                          <p:stCondLst>
                                            <p:cond delay="0"/>
                                          </p:stCondLst>
                                        </p:cTn>
                                        <p:tgtEl>
                                          <p:spTgt spid="42"/>
                                        </p:tgtEl>
                                        <p:attrNameLst>
                                          <p:attrName>style.visibility</p:attrName>
                                        </p:attrNameLst>
                                      </p:cBhvr>
                                      <p:to>
                                        <p:strVal val="visible"/>
                                      </p:to>
                                    </p:set>
                                    <p:anim calcmode="lin" valueType="num">
                                      <p:cBhvr additive="base">
                                        <p:cTn id="114" dur="500" fill="hold"/>
                                        <p:tgtEl>
                                          <p:spTgt spid="42"/>
                                        </p:tgtEl>
                                        <p:attrNameLst>
                                          <p:attrName>ppt_x</p:attrName>
                                        </p:attrNameLst>
                                      </p:cBhvr>
                                      <p:tavLst>
                                        <p:tav tm="0">
                                          <p:val>
                                            <p:strVal val="0-#ppt_w/2"/>
                                          </p:val>
                                        </p:tav>
                                        <p:tav tm="100000">
                                          <p:val>
                                            <p:strVal val="#ppt_x"/>
                                          </p:val>
                                        </p:tav>
                                      </p:tavLst>
                                    </p:anim>
                                    <p:anim calcmode="lin" valueType="num">
                                      <p:cBhvr additive="base">
                                        <p:cTn id="115" dur="500" fill="hold"/>
                                        <p:tgtEl>
                                          <p:spTgt spid="42"/>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 calcmode="lin" valueType="num">
                                      <p:cBhvr additive="base">
                                        <p:cTn id="118" dur="500" fill="hold"/>
                                        <p:tgtEl>
                                          <p:spTgt spid="51"/>
                                        </p:tgtEl>
                                        <p:attrNameLst>
                                          <p:attrName>ppt_x</p:attrName>
                                        </p:attrNameLst>
                                      </p:cBhvr>
                                      <p:tavLst>
                                        <p:tav tm="0">
                                          <p:val>
                                            <p:strVal val="#ppt_x"/>
                                          </p:val>
                                        </p:tav>
                                        <p:tav tm="100000">
                                          <p:val>
                                            <p:strVal val="#ppt_x"/>
                                          </p:val>
                                        </p:tav>
                                      </p:tavLst>
                                    </p:anim>
                                    <p:anim calcmode="lin" valueType="num">
                                      <p:cBhvr additive="base">
                                        <p:cTn id="119" dur="500" fill="hold"/>
                                        <p:tgtEl>
                                          <p:spTgt spid="51"/>
                                        </p:tgtEl>
                                        <p:attrNameLst>
                                          <p:attrName>ppt_y</p:attrName>
                                        </p:attrNameLst>
                                      </p:cBhvr>
                                      <p:tavLst>
                                        <p:tav tm="0">
                                          <p:val>
                                            <p:strVal val="1+#ppt_h/2"/>
                                          </p:val>
                                        </p:tav>
                                        <p:tav tm="100000">
                                          <p:val>
                                            <p:strVal val="#ppt_y"/>
                                          </p:val>
                                        </p:tav>
                                      </p:tavLst>
                                    </p:anim>
                                  </p:childTnLst>
                                </p:cTn>
                              </p:par>
                              <p:par>
                                <p:cTn id="120" presetID="2" presetClass="entr" presetSubtype="4" fill="hold" grpId="0" nodeType="withEffect">
                                  <p:stCondLst>
                                    <p:cond delay="0"/>
                                  </p:stCondLst>
                                  <p:childTnLst>
                                    <p:set>
                                      <p:cBhvr>
                                        <p:cTn id="121" dur="1" fill="hold">
                                          <p:stCondLst>
                                            <p:cond delay="0"/>
                                          </p:stCondLst>
                                        </p:cTn>
                                        <p:tgtEl>
                                          <p:spTgt spid="52"/>
                                        </p:tgtEl>
                                        <p:attrNameLst>
                                          <p:attrName>style.visibility</p:attrName>
                                        </p:attrNameLst>
                                      </p:cBhvr>
                                      <p:to>
                                        <p:strVal val="visible"/>
                                      </p:to>
                                    </p:set>
                                    <p:anim calcmode="lin" valueType="num">
                                      <p:cBhvr additive="base">
                                        <p:cTn id="122" dur="500" fill="hold"/>
                                        <p:tgtEl>
                                          <p:spTgt spid="52"/>
                                        </p:tgtEl>
                                        <p:attrNameLst>
                                          <p:attrName>ppt_x</p:attrName>
                                        </p:attrNameLst>
                                      </p:cBhvr>
                                      <p:tavLst>
                                        <p:tav tm="0">
                                          <p:val>
                                            <p:strVal val="#ppt_x"/>
                                          </p:val>
                                        </p:tav>
                                        <p:tav tm="100000">
                                          <p:val>
                                            <p:strVal val="#ppt_x"/>
                                          </p:val>
                                        </p:tav>
                                      </p:tavLst>
                                    </p:anim>
                                    <p:anim calcmode="lin" valueType="num">
                                      <p:cBhvr additive="base">
                                        <p:cTn id="123" dur="500" fill="hold"/>
                                        <p:tgtEl>
                                          <p:spTgt spid="52"/>
                                        </p:tgtEl>
                                        <p:attrNameLst>
                                          <p:attrName>ppt_y</p:attrName>
                                        </p:attrNameLst>
                                      </p:cBhvr>
                                      <p:tavLst>
                                        <p:tav tm="0">
                                          <p:val>
                                            <p:strVal val="1+#ppt_h/2"/>
                                          </p:val>
                                        </p:tav>
                                        <p:tav tm="100000">
                                          <p:val>
                                            <p:strVal val="#ppt_y"/>
                                          </p:val>
                                        </p:tav>
                                      </p:tavLst>
                                    </p:anim>
                                  </p:childTnLst>
                                </p:cTn>
                              </p:par>
                              <p:par>
                                <p:cTn id="124" presetID="2" presetClass="entr" presetSubtype="4" fill="hold" grpId="0" nodeType="withEffect">
                                  <p:stCondLst>
                                    <p:cond delay="0"/>
                                  </p:stCondLst>
                                  <p:childTnLst>
                                    <p:set>
                                      <p:cBhvr>
                                        <p:cTn id="125" dur="1" fill="hold">
                                          <p:stCondLst>
                                            <p:cond delay="0"/>
                                          </p:stCondLst>
                                        </p:cTn>
                                        <p:tgtEl>
                                          <p:spTgt spid="53"/>
                                        </p:tgtEl>
                                        <p:attrNameLst>
                                          <p:attrName>style.visibility</p:attrName>
                                        </p:attrNameLst>
                                      </p:cBhvr>
                                      <p:to>
                                        <p:strVal val="visible"/>
                                      </p:to>
                                    </p:set>
                                    <p:anim calcmode="lin" valueType="num">
                                      <p:cBhvr additive="base">
                                        <p:cTn id="126" dur="500" fill="hold"/>
                                        <p:tgtEl>
                                          <p:spTgt spid="53"/>
                                        </p:tgtEl>
                                        <p:attrNameLst>
                                          <p:attrName>ppt_x</p:attrName>
                                        </p:attrNameLst>
                                      </p:cBhvr>
                                      <p:tavLst>
                                        <p:tav tm="0">
                                          <p:val>
                                            <p:strVal val="#ppt_x"/>
                                          </p:val>
                                        </p:tav>
                                        <p:tav tm="100000">
                                          <p:val>
                                            <p:strVal val="#ppt_x"/>
                                          </p:val>
                                        </p:tav>
                                      </p:tavLst>
                                    </p:anim>
                                    <p:anim calcmode="lin" valueType="num">
                                      <p:cBhvr additive="base">
                                        <p:cTn id="127" dur="500" fill="hold"/>
                                        <p:tgtEl>
                                          <p:spTgt spid="53"/>
                                        </p:tgtEl>
                                        <p:attrNameLst>
                                          <p:attrName>ppt_y</p:attrName>
                                        </p:attrNameLst>
                                      </p:cBhvr>
                                      <p:tavLst>
                                        <p:tav tm="0">
                                          <p:val>
                                            <p:strVal val="1+#ppt_h/2"/>
                                          </p:val>
                                        </p:tav>
                                        <p:tav tm="100000">
                                          <p:val>
                                            <p:strVal val="#ppt_y"/>
                                          </p:val>
                                        </p:tav>
                                      </p:tavLst>
                                    </p:anim>
                                  </p:childTnLst>
                                </p:cTn>
                              </p:par>
                              <p:par>
                                <p:cTn id="128" presetID="2" presetClass="entr" presetSubtype="4" fill="hold" grpId="0" nodeType="withEffect">
                                  <p:stCondLst>
                                    <p:cond delay="0"/>
                                  </p:stCondLst>
                                  <p:childTnLst>
                                    <p:set>
                                      <p:cBhvr>
                                        <p:cTn id="129" dur="1" fill="hold">
                                          <p:stCondLst>
                                            <p:cond delay="0"/>
                                          </p:stCondLst>
                                        </p:cTn>
                                        <p:tgtEl>
                                          <p:spTgt spid="54"/>
                                        </p:tgtEl>
                                        <p:attrNameLst>
                                          <p:attrName>style.visibility</p:attrName>
                                        </p:attrNameLst>
                                      </p:cBhvr>
                                      <p:to>
                                        <p:strVal val="visible"/>
                                      </p:to>
                                    </p:set>
                                    <p:anim calcmode="lin" valueType="num">
                                      <p:cBhvr additive="base">
                                        <p:cTn id="130" dur="500" fill="hold"/>
                                        <p:tgtEl>
                                          <p:spTgt spid="54"/>
                                        </p:tgtEl>
                                        <p:attrNameLst>
                                          <p:attrName>ppt_x</p:attrName>
                                        </p:attrNameLst>
                                      </p:cBhvr>
                                      <p:tavLst>
                                        <p:tav tm="0">
                                          <p:val>
                                            <p:strVal val="#ppt_x"/>
                                          </p:val>
                                        </p:tav>
                                        <p:tav tm="100000">
                                          <p:val>
                                            <p:strVal val="#ppt_x"/>
                                          </p:val>
                                        </p:tav>
                                      </p:tavLst>
                                    </p:anim>
                                    <p:anim calcmode="lin" valueType="num">
                                      <p:cBhvr additive="base">
                                        <p:cTn id="131" dur="500" fill="hold"/>
                                        <p:tgtEl>
                                          <p:spTgt spid="54"/>
                                        </p:tgtEl>
                                        <p:attrNameLst>
                                          <p:attrName>ppt_y</p:attrName>
                                        </p:attrNameLst>
                                      </p:cBhvr>
                                      <p:tavLst>
                                        <p:tav tm="0">
                                          <p:val>
                                            <p:strVal val="1+#ppt_h/2"/>
                                          </p:val>
                                        </p:tav>
                                        <p:tav tm="100000">
                                          <p:val>
                                            <p:strVal val="#ppt_y"/>
                                          </p:val>
                                        </p:tav>
                                      </p:tavLst>
                                    </p:anim>
                                  </p:childTnLst>
                                </p:cTn>
                              </p:par>
                              <p:par>
                                <p:cTn id="132" presetID="2" presetClass="entr" presetSubtype="12" fill="hold" grpId="0" nodeType="withEffect">
                                  <p:stCondLst>
                                    <p:cond delay="0"/>
                                  </p:stCondLst>
                                  <p:childTnLst>
                                    <p:set>
                                      <p:cBhvr>
                                        <p:cTn id="133" dur="1" fill="hold">
                                          <p:stCondLst>
                                            <p:cond delay="0"/>
                                          </p:stCondLst>
                                        </p:cTn>
                                        <p:tgtEl>
                                          <p:spTgt spid="55"/>
                                        </p:tgtEl>
                                        <p:attrNameLst>
                                          <p:attrName>style.visibility</p:attrName>
                                        </p:attrNameLst>
                                      </p:cBhvr>
                                      <p:to>
                                        <p:strVal val="visible"/>
                                      </p:to>
                                    </p:set>
                                    <p:anim calcmode="lin" valueType="num">
                                      <p:cBhvr additive="base">
                                        <p:cTn id="134" dur="500" fill="hold"/>
                                        <p:tgtEl>
                                          <p:spTgt spid="55"/>
                                        </p:tgtEl>
                                        <p:attrNameLst>
                                          <p:attrName>ppt_x</p:attrName>
                                        </p:attrNameLst>
                                      </p:cBhvr>
                                      <p:tavLst>
                                        <p:tav tm="0">
                                          <p:val>
                                            <p:strVal val="0-#ppt_w/2"/>
                                          </p:val>
                                        </p:tav>
                                        <p:tav tm="100000">
                                          <p:val>
                                            <p:strVal val="#ppt_x"/>
                                          </p:val>
                                        </p:tav>
                                      </p:tavLst>
                                    </p:anim>
                                    <p:anim calcmode="lin" valueType="num">
                                      <p:cBhvr additive="base">
                                        <p:cTn id="135" dur="500" fill="hold"/>
                                        <p:tgtEl>
                                          <p:spTgt spid="55"/>
                                        </p:tgtEl>
                                        <p:attrNameLst>
                                          <p:attrName>ppt_y</p:attrName>
                                        </p:attrNameLst>
                                      </p:cBhvr>
                                      <p:tavLst>
                                        <p:tav tm="0">
                                          <p:val>
                                            <p:strVal val="1+#ppt_h/2"/>
                                          </p:val>
                                        </p:tav>
                                        <p:tav tm="100000">
                                          <p:val>
                                            <p:strVal val="#ppt_y"/>
                                          </p:val>
                                        </p:tav>
                                      </p:tavLst>
                                    </p:anim>
                                  </p:childTnLst>
                                </p:cTn>
                              </p:par>
                              <p:par>
                                <p:cTn id="136" presetID="2" presetClass="entr" presetSubtype="4" fill="hold" grpId="0" nodeType="withEffect">
                                  <p:stCondLst>
                                    <p:cond delay="0"/>
                                  </p:stCondLst>
                                  <p:childTnLst>
                                    <p:set>
                                      <p:cBhvr>
                                        <p:cTn id="137" dur="1" fill="hold">
                                          <p:stCondLst>
                                            <p:cond delay="0"/>
                                          </p:stCondLst>
                                        </p:cTn>
                                        <p:tgtEl>
                                          <p:spTgt spid="56"/>
                                        </p:tgtEl>
                                        <p:attrNameLst>
                                          <p:attrName>style.visibility</p:attrName>
                                        </p:attrNameLst>
                                      </p:cBhvr>
                                      <p:to>
                                        <p:strVal val="visible"/>
                                      </p:to>
                                    </p:set>
                                    <p:anim calcmode="lin" valueType="num">
                                      <p:cBhvr additive="base">
                                        <p:cTn id="138" dur="500" fill="hold"/>
                                        <p:tgtEl>
                                          <p:spTgt spid="56"/>
                                        </p:tgtEl>
                                        <p:attrNameLst>
                                          <p:attrName>ppt_x</p:attrName>
                                        </p:attrNameLst>
                                      </p:cBhvr>
                                      <p:tavLst>
                                        <p:tav tm="0">
                                          <p:val>
                                            <p:strVal val="#ppt_x"/>
                                          </p:val>
                                        </p:tav>
                                        <p:tav tm="100000">
                                          <p:val>
                                            <p:strVal val="#ppt_x"/>
                                          </p:val>
                                        </p:tav>
                                      </p:tavLst>
                                    </p:anim>
                                    <p:anim calcmode="lin" valueType="num">
                                      <p:cBhvr additive="base">
                                        <p:cTn id="139" dur="500" fill="hold"/>
                                        <p:tgtEl>
                                          <p:spTgt spid="56"/>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0"/>
                                  </p:stCondLst>
                                  <p:childTnLst>
                                    <p:set>
                                      <p:cBhvr>
                                        <p:cTn id="141" dur="1" fill="hold">
                                          <p:stCondLst>
                                            <p:cond delay="0"/>
                                          </p:stCondLst>
                                        </p:cTn>
                                        <p:tgtEl>
                                          <p:spTgt spid="57"/>
                                        </p:tgtEl>
                                        <p:attrNameLst>
                                          <p:attrName>style.visibility</p:attrName>
                                        </p:attrNameLst>
                                      </p:cBhvr>
                                      <p:to>
                                        <p:strVal val="visible"/>
                                      </p:to>
                                    </p:set>
                                    <p:anim calcmode="lin" valueType="num">
                                      <p:cBhvr additive="base">
                                        <p:cTn id="142" dur="500" fill="hold"/>
                                        <p:tgtEl>
                                          <p:spTgt spid="57"/>
                                        </p:tgtEl>
                                        <p:attrNameLst>
                                          <p:attrName>ppt_x</p:attrName>
                                        </p:attrNameLst>
                                      </p:cBhvr>
                                      <p:tavLst>
                                        <p:tav tm="0">
                                          <p:val>
                                            <p:strVal val="#ppt_x"/>
                                          </p:val>
                                        </p:tav>
                                        <p:tav tm="100000">
                                          <p:val>
                                            <p:strVal val="#ppt_x"/>
                                          </p:val>
                                        </p:tav>
                                      </p:tavLst>
                                    </p:anim>
                                    <p:anim calcmode="lin" valueType="num">
                                      <p:cBhvr additive="base">
                                        <p:cTn id="143" dur="500" fill="hold"/>
                                        <p:tgtEl>
                                          <p:spTgt spid="57"/>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58"/>
                                        </p:tgtEl>
                                        <p:attrNameLst>
                                          <p:attrName>style.visibility</p:attrName>
                                        </p:attrNameLst>
                                      </p:cBhvr>
                                      <p:to>
                                        <p:strVal val="visible"/>
                                      </p:to>
                                    </p:set>
                                    <p:anim calcmode="lin" valueType="num">
                                      <p:cBhvr additive="base">
                                        <p:cTn id="146" dur="500" fill="hold"/>
                                        <p:tgtEl>
                                          <p:spTgt spid="58"/>
                                        </p:tgtEl>
                                        <p:attrNameLst>
                                          <p:attrName>ppt_x</p:attrName>
                                        </p:attrNameLst>
                                      </p:cBhvr>
                                      <p:tavLst>
                                        <p:tav tm="0">
                                          <p:val>
                                            <p:strVal val="#ppt_x"/>
                                          </p:val>
                                        </p:tav>
                                        <p:tav tm="100000">
                                          <p:val>
                                            <p:strVal val="#ppt_x"/>
                                          </p:val>
                                        </p:tav>
                                      </p:tavLst>
                                    </p:anim>
                                    <p:anim calcmode="lin" valueType="num">
                                      <p:cBhvr additive="base">
                                        <p:cTn id="147" dur="500" fill="hold"/>
                                        <p:tgtEl>
                                          <p:spTgt spid="58"/>
                                        </p:tgtEl>
                                        <p:attrNameLst>
                                          <p:attrName>ppt_y</p:attrName>
                                        </p:attrNameLst>
                                      </p:cBhvr>
                                      <p:tavLst>
                                        <p:tav tm="0">
                                          <p:val>
                                            <p:strVal val="1+#ppt_h/2"/>
                                          </p:val>
                                        </p:tav>
                                        <p:tav tm="100000">
                                          <p:val>
                                            <p:strVal val="#ppt_y"/>
                                          </p:val>
                                        </p:tav>
                                      </p:tavLst>
                                    </p:anim>
                                  </p:childTnLst>
                                </p:cTn>
                              </p:par>
                              <p:par>
                                <p:cTn id="148" presetID="2" presetClass="entr" presetSubtype="8" fill="hold" nodeType="withEffect">
                                  <p:stCondLst>
                                    <p:cond delay="0"/>
                                  </p:stCondLst>
                                  <p:childTnLst>
                                    <p:set>
                                      <p:cBhvr>
                                        <p:cTn id="149" dur="1" fill="hold">
                                          <p:stCondLst>
                                            <p:cond delay="0"/>
                                          </p:stCondLst>
                                        </p:cTn>
                                        <p:tgtEl>
                                          <p:spTgt spid="59"/>
                                        </p:tgtEl>
                                        <p:attrNameLst>
                                          <p:attrName>style.visibility</p:attrName>
                                        </p:attrNameLst>
                                      </p:cBhvr>
                                      <p:to>
                                        <p:strVal val="visible"/>
                                      </p:to>
                                    </p:set>
                                    <p:anim calcmode="lin" valueType="num">
                                      <p:cBhvr additive="base">
                                        <p:cTn id="150" dur="500" fill="hold"/>
                                        <p:tgtEl>
                                          <p:spTgt spid="59"/>
                                        </p:tgtEl>
                                        <p:attrNameLst>
                                          <p:attrName>ppt_x</p:attrName>
                                        </p:attrNameLst>
                                      </p:cBhvr>
                                      <p:tavLst>
                                        <p:tav tm="0">
                                          <p:val>
                                            <p:strVal val="0-#ppt_w/2"/>
                                          </p:val>
                                        </p:tav>
                                        <p:tav tm="100000">
                                          <p:val>
                                            <p:strVal val="#ppt_x"/>
                                          </p:val>
                                        </p:tav>
                                      </p:tavLst>
                                    </p:anim>
                                    <p:anim calcmode="lin" valueType="num">
                                      <p:cBhvr additive="base">
                                        <p:cTn id="151" dur="500" fill="hold"/>
                                        <p:tgtEl>
                                          <p:spTgt spid="59"/>
                                        </p:tgtEl>
                                        <p:attrNameLst>
                                          <p:attrName>ppt_y</p:attrName>
                                        </p:attrNameLst>
                                      </p:cBhvr>
                                      <p:tavLst>
                                        <p:tav tm="0">
                                          <p:val>
                                            <p:strVal val="#ppt_y"/>
                                          </p:val>
                                        </p:tav>
                                        <p:tav tm="100000">
                                          <p:val>
                                            <p:strVal val="#ppt_y"/>
                                          </p:val>
                                        </p:tav>
                                      </p:tavLst>
                                    </p:anim>
                                  </p:childTnLst>
                                </p:cTn>
                              </p:par>
                              <p:par>
                                <p:cTn id="152" presetID="2" presetClass="entr" presetSubtype="4" fill="hold" grpId="0" nodeType="withEffect">
                                  <p:stCondLst>
                                    <p:cond delay="0"/>
                                  </p:stCondLst>
                                  <p:childTnLst>
                                    <p:set>
                                      <p:cBhvr>
                                        <p:cTn id="153" dur="1" fill="hold">
                                          <p:stCondLst>
                                            <p:cond delay="0"/>
                                          </p:stCondLst>
                                        </p:cTn>
                                        <p:tgtEl>
                                          <p:spTgt spid="62"/>
                                        </p:tgtEl>
                                        <p:attrNameLst>
                                          <p:attrName>style.visibility</p:attrName>
                                        </p:attrNameLst>
                                      </p:cBhvr>
                                      <p:to>
                                        <p:strVal val="visible"/>
                                      </p:to>
                                    </p:set>
                                    <p:anim calcmode="lin" valueType="num">
                                      <p:cBhvr additive="base">
                                        <p:cTn id="154" dur="500" fill="hold"/>
                                        <p:tgtEl>
                                          <p:spTgt spid="62"/>
                                        </p:tgtEl>
                                        <p:attrNameLst>
                                          <p:attrName>ppt_x</p:attrName>
                                        </p:attrNameLst>
                                      </p:cBhvr>
                                      <p:tavLst>
                                        <p:tav tm="0">
                                          <p:val>
                                            <p:strVal val="#ppt_x"/>
                                          </p:val>
                                        </p:tav>
                                        <p:tav tm="100000">
                                          <p:val>
                                            <p:strVal val="#ppt_x"/>
                                          </p:val>
                                        </p:tav>
                                      </p:tavLst>
                                    </p:anim>
                                    <p:anim calcmode="lin" valueType="num">
                                      <p:cBhvr additive="base">
                                        <p:cTn id="155" dur="500" fill="hold"/>
                                        <p:tgtEl>
                                          <p:spTgt spid="62"/>
                                        </p:tgtEl>
                                        <p:attrNameLst>
                                          <p:attrName>ppt_y</p:attrName>
                                        </p:attrNameLst>
                                      </p:cBhvr>
                                      <p:tavLst>
                                        <p:tav tm="0">
                                          <p:val>
                                            <p:strVal val="1+#ppt_h/2"/>
                                          </p:val>
                                        </p:tav>
                                        <p:tav tm="100000">
                                          <p:val>
                                            <p:strVal val="#ppt_y"/>
                                          </p:val>
                                        </p:tav>
                                      </p:tavLst>
                                    </p:anim>
                                  </p:childTnLst>
                                </p:cTn>
                              </p:par>
                              <p:par>
                                <p:cTn id="156" presetID="2" presetClass="entr" presetSubtype="4" fill="hold" grpId="0" nodeType="withEffect">
                                  <p:stCondLst>
                                    <p:cond delay="0"/>
                                  </p:stCondLst>
                                  <p:childTnLst>
                                    <p:set>
                                      <p:cBhvr>
                                        <p:cTn id="157" dur="1" fill="hold">
                                          <p:stCondLst>
                                            <p:cond delay="0"/>
                                          </p:stCondLst>
                                        </p:cTn>
                                        <p:tgtEl>
                                          <p:spTgt spid="63"/>
                                        </p:tgtEl>
                                        <p:attrNameLst>
                                          <p:attrName>style.visibility</p:attrName>
                                        </p:attrNameLst>
                                      </p:cBhvr>
                                      <p:to>
                                        <p:strVal val="visible"/>
                                      </p:to>
                                    </p:set>
                                    <p:anim calcmode="lin" valueType="num">
                                      <p:cBhvr additive="base">
                                        <p:cTn id="158" dur="500" fill="hold"/>
                                        <p:tgtEl>
                                          <p:spTgt spid="63"/>
                                        </p:tgtEl>
                                        <p:attrNameLst>
                                          <p:attrName>ppt_x</p:attrName>
                                        </p:attrNameLst>
                                      </p:cBhvr>
                                      <p:tavLst>
                                        <p:tav tm="0">
                                          <p:val>
                                            <p:strVal val="#ppt_x"/>
                                          </p:val>
                                        </p:tav>
                                        <p:tav tm="100000">
                                          <p:val>
                                            <p:strVal val="#ppt_x"/>
                                          </p:val>
                                        </p:tav>
                                      </p:tavLst>
                                    </p:anim>
                                    <p:anim calcmode="lin" valueType="num">
                                      <p:cBhvr additive="base">
                                        <p:cTn id="159" dur="500" fill="hold"/>
                                        <p:tgtEl>
                                          <p:spTgt spid="63"/>
                                        </p:tgtEl>
                                        <p:attrNameLst>
                                          <p:attrName>ppt_y</p:attrName>
                                        </p:attrNameLst>
                                      </p:cBhvr>
                                      <p:tavLst>
                                        <p:tav tm="0">
                                          <p:val>
                                            <p:strVal val="1+#ppt_h/2"/>
                                          </p:val>
                                        </p:tav>
                                        <p:tav tm="100000">
                                          <p:val>
                                            <p:strVal val="#ppt_y"/>
                                          </p:val>
                                        </p:tav>
                                      </p:tavLst>
                                    </p:anim>
                                  </p:childTnLst>
                                </p:cTn>
                              </p:par>
                              <p:par>
                                <p:cTn id="160" presetID="2" presetClass="entr" presetSubtype="4" fill="hold" grpId="0" nodeType="withEffect">
                                  <p:stCondLst>
                                    <p:cond delay="0"/>
                                  </p:stCondLst>
                                  <p:childTnLst>
                                    <p:set>
                                      <p:cBhvr>
                                        <p:cTn id="161" dur="1" fill="hold">
                                          <p:stCondLst>
                                            <p:cond delay="0"/>
                                          </p:stCondLst>
                                        </p:cTn>
                                        <p:tgtEl>
                                          <p:spTgt spid="64"/>
                                        </p:tgtEl>
                                        <p:attrNameLst>
                                          <p:attrName>style.visibility</p:attrName>
                                        </p:attrNameLst>
                                      </p:cBhvr>
                                      <p:to>
                                        <p:strVal val="visible"/>
                                      </p:to>
                                    </p:set>
                                    <p:anim calcmode="lin" valueType="num">
                                      <p:cBhvr additive="base">
                                        <p:cTn id="162" dur="500" fill="hold"/>
                                        <p:tgtEl>
                                          <p:spTgt spid="64"/>
                                        </p:tgtEl>
                                        <p:attrNameLst>
                                          <p:attrName>ppt_x</p:attrName>
                                        </p:attrNameLst>
                                      </p:cBhvr>
                                      <p:tavLst>
                                        <p:tav tm="0">
                                          <p:val>
                                            <p:strVal val="#ppt_x"/>
                                          </p:val>
                                        </p:tav>
                                        <p:tav tm="100000">
                                          <p:val>
                                            <p:strVal val="#ppt_x"/>
                                          </p:val>
                                        </p:tav>
                                      </p:tavLst>
                                    </p:anim>
                                    <p:anim calcmode="lin" valueType="num">
                                      <p:cBhvr additive="base">
                                        <p:cTn id="163" dur="500" fill="hold"/>
                                        <p:tgtEl>
                                          <p:spTgt spid="64"/>
                                        </p:tgtEl>
                                        <p:attrNameLst>
                                          <p:attrName>ppt_y</p:attrName>
                                        </p:attrNameLst>
                                      </p:cBhvr>
                                      <p:tavLst>
                                        <p:tav tm="0">
                                          <p:val>
                                            <p:strVal val="1+#ppt_h/2"/>
                                          </p:val>
                                        </p:tav>
                                        <p:tav tm="100000">
                                          <p:val>
                                            <p:strVal val="#ppt_y"/>
                                          </p:val>
                                        </p:tav>
                                      </p:tavLst>
                                    </p:anim>
                                  </p:childTnLst>
                                </p:cTn>
                              </p:par>
                              <p:par>
                                <p:cTn id="164" presetID="2" presetClass="entr" presetSubtype="4" fill="hold" grpId="0" nodeType="withEffect">
                                  <p:stCondLst>
                                    <p:cond delay="0"/>
                                  </p:stCondLst>
                                  <p:childTnLst>
                                    <p:set>
                                      <p:cBhvr>
                                        <p:cTn id="165" dur="1" fill="hold">
                                          <p:stCondLst>
                                            <p:cond delay="0"/>
                                          </p:stCondLst>
                                        </p:cTn>
                                        <p:tgtEl>
                                          <p:spTgt spid="65"/>
                                        </p:tgtEl>
                                        <p:attrNameLst>
                                          <p:attrName>style.visibility</p:attrName>
                                        </p:attrNameLst>
                                      </p:cBhvr>
                                      <p:to>
                                        <p:strVal val="visible"/>
                                      </p:to>
                                    </p:set>
                                    <p:anim calcmode="lin" valueType="num">
                                      <p:cBhvr additive="base">
                                        <p:cTn id="166" dur="500" fill="hold"/>
                                        <p:tgtEl>
                                          <p:spTgt spid="65"/>
                                        </p:tgtEl>
                                        <p:attrNameLst>
                                          <p:attrName>ppt_x</p:attrName>
                                        </p:attrNameLst>
                                      </p:cBhvr>
                                      <p:tavLst>
                                        <p:tav tm="0">
                                          <p:val>
                                            <p:strVal val="#ppt_x"/>
                                          </p:val>
                                        </p:tav>
                                        <p:tav tm="100000">
                                          <p:val>
                                            <p:strVal val="#ppt_x"/>
                                          </p:val>
                                        </p:tav>
                                      </p:tavLst>
                                    </p:anim>
                                    <p:anim calcmode="lin" valueType="num">
                                      <p:cBhvr additive="base">
                                        <p:cTn id="167" dur="500" fill="hold"/>
                                        <p:tgtEl>
                                          <p:spTgt spid="65"/>
                                        </p:tgtEl>
                                        <p:attrNameLst>
                                          <p:attrName>ppt_y</p:attrName>
                                        </p:attrNameLst>
                                      </p:cBhvr>
                                      <p:tavLst>
                                        <p:tav tm="0">
                                          <p:val>
                                            <p:strVal val="1+#ppt_h/2"/>
                                          </p:val>
                                        </p:tav>
                                        <p:tav tm="100000">
                                          <p:val>
                                            <p:strVal val="#ppt_y"/>
                                          </p:val>
                                        </p:tav>
                                      </p:tavLst>
                                    </p:anim>
                                  </p:childTnLst>
                                </p:cTn>
                              </p:par>
                              <p:par>
                                <p:cTn id="168" presetID="2" presetClass="entr" presetSubtype="4" fill="hold" grpId="0" nodeType="withEffect">
                                  <p:stCondLst>
                                    <p:cond delay="0"/>
                                  </p:stCondLst>
                                  <p:childTnLst>
                                    <p:set>
                                      <p:cBhvr>
                                        <p:cTn id="169" dur="1" fill="hold">
                                          <p:stCondLst>
                                            <p:cond delay="0"/>
                                          </p:stCondLst>
                                        </p:cTn>
                                        <p:tgtEl>
                                          <p:spTgt spid="66"/>
                                        </p:tgtEl>
                                        <p:attrNameLst>
                                          <p:attrName>style.visibility</p:attrName>
                                        </p:attrNameLst>
                                      </p:cBhvr>
                                      <p:to>
                                        <p:strVal val="visible"/>
                                      </p:to>
                                    </p:set>
                                    <p:anim calcmode="lin" valueType="num">
                                      <p:cBhvr additive="base">
                                        <p:cTn id="170" dur="500" fill="hold"/>
                                        <p:tgtEl>
                                          <p:spTgt spid="66"/>
                                        </p:tgtEl>
                                        <p:attrNameLst>
                                          <p:attrName>ppt_x</p:attrName>
                                        </p:attrNameLst>
                                      </p:cBhvr>
                                      <p:tavLst>
                                        <p:tav tm="0">
                                          <p:val>
                                            <p:strVal val="#ppt_x"/>
                                          </p:val>
                                        </p:tav>
                                        <p:tav tm="100000">
                                          <p:val>
                                            <p:strVal val="#ppt_x"/>
                                          </p:val>
                                        </p:tav>
                                      </p:tavLst>
                                    </p:anim>
                                    <p:anim calcmode="lin" valueType="num">
                                      <p:cBhvr additive="base">
                                        <p:cTn id="171" dur="500" fill="hold"/>
                                        <p:tgtEl>
                                          <p:spTgt spid="66"/>
                                        </p:tgtEl>
                                        <p:attrNameLst>
                                          <p:attrName>ppt_y</p:attrName>
                                        </p:attrNameLst>
                                      </p:cBhvr>
                                      <p:tavLst>
                                        <p:tav tm="0">
                                          <p:val>
                                            <p:strVal val="1+#ppt_h/2"/>
                                          </p:val>
                                        </p:tav>
                                        <p:tav tm="100000">
                                          <p:val>
                                            <p:strVal val="#ppt_y"/>
                                          </p:val>
                                        </p:tav>
                                      </p:tavLst>
                                    </p:anim>
                                  </p:childTnLst>
                                </p:cTn>
                              </p:par>
                              <p:par>
                                <p:cTn id="172" presetID="2" presetClass="entr" presetSubtype="8" fill="hold" grpId="0" nodeType="withEffect">
                                  <p:stCondLst>
                                    <p:cond delay="0"/>
                                  </p:stCondLst>
                                  <p:childTnLst>
                                    <p:set>
                                      <p:cBhvr>
                                        <p:cTn id="173" dur="1" fill="hold">
                                          <p:stCondLst>
                                            <p:cond delay="0"/>
                                          </p:stCondLst>
                                        </p:cTn>
                                        <p:tgtEl>
                                          <p:spTgt spid="67"/>
                                        </p:tgtEl>
                                        <p:attrNameLst>
                                          <p:attrName>style.visibility</p:attrName>
                                        </p:attrNameLst>
                                      </p:cBhvr>
                                      <p:to>
                                        <p:strVal val="visible"/>
                                      </p:to>
                                    </p:set>
                                    <p:anim calcmode="lin" valueType="num">
                                      <p:cBhvr additive="base">
                                        <p:cTn id="174" dur="500" fill="hold"/>
                                        <p:tgtEl>
                                          <p:spTgt spid="67"/>
                                        </p:tgtEl>
                                        <p:attrNameLst>
                                          <p:attrName>ppt_x</p:attrName>
                                        </p:attrNameLst>
                                      </p:cBhvr>
                                      <p:tavLst>
                                        <p:tav tm="0">
                                          <p:val>
                                            <p:strVal val="0-#ppt_w/2"/>
                                          </p:val>
                                        </p:tav>
                                        <p:tav tm="100000">
                                          <p:val>
                                            <p:strVal val="#ppt_x"/>
                                          </p:val>
                                        </p:tav>
                                      </p:tavLst>
                                    </p:anim>
                                    <p:anim calcmode="lin" valueType="num">
                                      <p:cBhvr additive="base">
                                        <p:cTn id="175" dur="500" fill="hold"/>
                                        <p:tgtEl>
                                          <p:spTgt spid="67"/>
                                        </p:tgtEl>
                                        <p:attrNameLst>
                                          <p:attrName>ppt_y</p:attrName>
                                        </p:attrNameLst>
                                      </p:cBhvr>
                                      <p:tavLst>
                                        <p:tav tm="0">
                                          <p:val>
                                            <p:strVal val="#ppt_y"/>
                                          </p:val>
                                        </p:tav>
                                        <p:tav tm="100000">
                                          <p:val>
                                            <p:strVal val="#ppt_y"/>
                                          </p:val>
                                        </p:tav>
                                      </p:tavLst>
                                    </p:anim>
                                  </p:childTnLst>
                                </p:cTn>
                              </p:par>
                              <p:par>
                                <p:cTn id="176" presetID="2" presetClass="entr" presetSubtype="4" fill="hold" grpId="0" nodeType="withEffect">
                                  <p:stCondLst>
                                    <p:cond delay="0"/>
                                  </p:stCondLst>
                                  <p:childTnLst>
                                    <p:set>
                                      <p:cBhvr>
                                        <p:cTn id="177" dur="1" fill="hold">
                                          <p:stCondLst>
                                            <p:cond delay="0"/>
                                          </p:stCondLst>
                                        </p:cTn>
                                        <p:tgtEl>
                                          <p:spTgt spid="68"/>
                                        </p:tgtEl>
                                        <p:attrNameLst>
                                          <p:attrName>style.visibility</p:attrName>
                                        </p:attrNameLst>
                                      </p:cBhvr>
                                      <p:to>
                                        <p:strVal val="visible"/>
                                      </p:to>
                                    </p:set>
                                    <p:anim calcmode="lin" valueType="num">
                                      <p:cBhvr additive="base">
                                        <p:cTn id="178" dur="500" fill="hold"/>
                                        <p:tgtEl>
                                          <p:spTgt spid="68"/>
                                        </p:tgtEl>
                                        <p:attrNameLst>
                                          <p:attrName>ppt_x</p:attrName>
                                        </p:attrNameLst>
                                      </p:cBhvr>
                                      <p:tavLst>
                                        <p:tav tm="0">
                                          <p:val>
                                            <p:strVal val="#ppt_x"/>
                                          </p:val>
                                        </p:tav>
                                        <p:tav tm="100000">
                                          <p:val>
                                            <p:strVal val="#ppt_x"/>
                                          </p:val>
                                        </p:tav>
                                      </p:tavLst>
                                    </p:anim>
                                    <p:anim calcmode="lin" valueType="num">
                                      <p:cBhvr additive="base">
                                        <p:cTn id="179" dur="500" fill="hold"/>
                                        <p:tgtEl>
                                          <p:spTgt spid="68"/>
                                        </p:tgtEl>
                                        <p:attrNameLst>
                                          <p:attrName>ppt_y</p:attrName>
                                        </p:attrNameLst>
                                      </p:cBhvr>
                                      <p:tavLst>
                                        <p:tav tm="0">
                                          <p:val>
                                            <p:strVal val="1+#ppt_h/2"/>
                                          </p:val>
                                        </p:tav>
                                        <p:tav tm="100000">
                                          <p:val>
                                            <p:strVal val="#ppt_y"/>
                                          </p:val>
                                        </p:tav>
                                      </p:tavLst>
                                    </p:anim>
                                  </p:childTnLst>
                                </p:cTn>
                              </p:par>
                              <p:par>
                                <p:cTn id="180" presetID="2" presetClass="entr" presetSubtype="4" fill="hold" grpId="0" nodeType="withEffect">
                                  <p:stCondLst>
                                    <p:cond delay="0"/>
                                  </p:stCondLst>
                                  <p:childTnLst>
                                    <p:set>
                                      <p:cBhvr>
                                        <p:cTn id="181" dur="1" fill="hold">
                                          <p:stCondLst>
                                            <p:cond delay="0"/>
                                          </p:stCondLst>
                                        </p:cTn>
                                        <p:tgtEl>
                                          <p:spTgt spid="69"/>
                                        </p:tgtEl>
                                        <p:attrNameLst>
                                          <p:attrName>style.visibility</p:attrName>
                                        </p:attrNameLst>
                                      </p:cBhvr>
                                      <p:to>
                                        <p:strVal val="visible"/>
                                      </p:to>
                                    </p:set>
                                    <p:anim calcmode="lin" valueType="num">
                                      <p:cBhvr additive="base">
                                        <p:cTn id="182" dur="500" fill="hold"/>
                                        <p:tgtEl>
                                          <p:spTgt spid="69"/>
                                        </p:tgtEl>
                                        <p:attrNameLst>
                                          <p:attrName>ppt_x</p:attrName>
                                        </p:attrNameLst>
                                      </p:cBhvr>
                                      <p:tavLst>
                                        <p:tav tm="0">
                                          <p:val>
                                            <p:strVal val="#ppt_x"/>
                                          </p:val>
                                        </p:tav>
                                        <p:tav tm="100000">
                                          <p:val>
                                            <p:strVal val="#ppt_x"/>
                                          </p:val>
                                        </p:tav>
                                      </p:tavLst>
                                    </p:anim>
                                    <p:anim calcmode="lin" valueType="num">
                                      <p:cBhvr additive="base">
                                        <p:cTn id="183" dur="500" fill="hold"/>
                                        <p:tgtEl>
                                          <p:spTgt spid="69"/>
                                        </p:tgtEl>
                                        <p:attrNameLst>
                                          <p:attrName>ppt_y</p:attrName>
                                        </p:attrNameLst>
                                      </p:cBhvr>
                                      <p:tavLst>
                                        <p:tav tm="0">
                                          <p:val>
                                            <p:strVal val="1+#ppt_h/2"/>
                                          </p:val>
                                        </p:tav>
                                        <p:tav tm="100000">
                                          <p:val>
                                            <p:strVal val="#ppt_y"/>
                                          </p:val>
                                        </p:tav>
                                      </p:tavLst>
                                    </p:anim>
                                  </p:childTnLst>
                                </p:cTn>
                              </p:par>
                              <p:par>
                                <p:cTn id="184" presetID="2" presetClass="entr" presetSubtype="4" fill="hold" grpId="0" nodeType="withEffect">
                                  <p:stCondLst>
                                    <p:cond delay="0"/>
                                  </p:stCondLst>
                                  <p:childTnLst>
                                    <p:set>
                                      <p:cBhvr>
                                        <p:cTn id="185" dur="1" fill="hold">
                                          <p:stCondLst>
                                            <p:cond delay="0"/>
                                          </p:stCondLst>
                                        </p:cTn>
                                        <p:tgtEl>
                                          <p:spTgt spid="70"/>
                                        </p:tgtEl>
                                        <p:attrNameLst>
                                          <p:attrName>style.visibility</p:attrName>
                                        </p:attrNameLst>
                                      </p:cBhvr>
                                      <p:to>
                                        <p:strVal val="visible"/>
                                      </p:to>
                                    </p:set>
                                    <p:anim calcmode="lin" valueType="num">
                                      <p:cBhvr additive="base">
                                        <p:cTn id="186" dur="500" fill="hold"/>
                                        <p:tgtEl>
                                          <p:spTgt spid="70"/>
                                        </p:tgtEl>
                                        <p:attrNameLst>
                                          <p:attrName>ppt_x</p:attrName>
                                        </p:attrNameLst>
                                      </p:cBhvr>
                                      <p:tavLst>
                                        <p:tav tm="0">
                                          <p:val>
                                            <p:strVal val="#ppt_x"/>
                                          </p:val>
                                        </p:tav>
                                        <p:tav tm="100000">
                                          <p:val>
                                            <p:strVal val="#ppt_x"/>
                                          </p:val>
                                        </p:tav>
                                      </p:tavLst>
                                    </p:anim>
                                    <p:anim calcmode="lin" valueType="num">
                                      <p:cBhvr additive="base">
                                        <p:cTn id="187" dur="500" fill="hold"/>
                                        <p:tgtEl>
                                          <p:spTgt spid="70"/>
                                        </p:tgtEl>
                                        <p:attrNameLst>
                                          <p:attrName>ppt_y</p:attrName>
                                        </p:attrNameLst>
                                      </p:cBhvr>
                                      <p:tavLst>
                                        <p:tav tm="0">
                                          <p:val>
                                            <p:strVal val="1+#ppt_h/2"/>
                                          </p:val>
                                        </p:tav>
                                        <p:tav tm="100000">
                                          <p:val>
                                            <p:strVal val="#ppt_y"/>
                                          </p:val>
                                        </p:tav>
                                      </p:tavLst>
                                    </p:anim>
                                  </p:childTnLst>
                                </p:cTn>
                              </p:par>
                              <p:par>
                                <p:cTn id="188" presetID="2" presetClass="entr" presetSubtype="4" fill="hold" grpId="0" nodeType="withEffect">
                                  <p:stCondLst>
                                    <p:cond delay="0"/>
                                  </p:stCondLst>
                                  <p:childTnLst>
                                    <p:set>
                                      <p:cBhvr>
                                        <p:cTn id="189" dur="1" fill="hold">
                                          <p:stCondLst>
                                            <p:cond delay="0"/>
                                          </p:stCondLst>
                                        </p:cTn>
                                        <p:tgtEl>
                                          <p:spTgt spid="71"/>
                                        </p:tgtEl>
                                        <p:attrNameLst>
                                          <p:attrName>style.visibility</p:attrName>
                                        </p:attrNameLst>
                                      </p:cBhvr>
                                      <p:to>
                                        <p:strVal val="visible"/>
                                      </p:to>
                                    </p:set>
                                    <p:anim calcmode="lin" valueType="num">
                                      <p:cBhvr additive="base">
                                        <p:cTn id="190" dur="500" fill="hold"/>
                                        <p:tgtEl>
                                          <p:spTgt spid="71"/>
                                        </p:tgtEl>
                                        <p:attrNameLst>
                                          <p:attrName>ppt_x</p:attrName>
                                        </p:attrNameLst>
                                      </p:cBhvr>
                                      <p:tavLst>
                                        <p:tav tm="0">
                                          <p:val>
                                            <p:strVal val="#ppt_x"/>
                                          </p:val>
                                        </p:tav>
                                        <p:tav tm="100000">
                                          <p:val>
                                            <p:strVal val="#ppt_x"/>
                                          </p:val>
                                        </p:tav>
                                      </p:tavLst>
                                    </p:anim>
                                    <p:anim calcmode="lin" valueType="num">
                                      <p:cBhvr additive="base">
                                        <p:cTn id="191" dur="500" fill="hold"/>
                                        <p:tgtEl>
                                          <p:spTgt spid="71"/>
                                        </p:tgtEl>
                                        <p:attrNameLst>
                                          <p:attrName>ppt_y</p:attrName>
                                        </p:attrNameLst>
                                      </p:cBhvr>
                                      <p:tavLst>
                                        <p:tav tm="0">
                                          <p:val>
                                            <p:strVal val="1+#ppt_h/2"/>
                                          </p:val>
                                        </p:tav>
                                        <p:tav tm="100000">
                                          <p:val>
                                            <p:strVal val="#ppt_y"/>
                                          </p:val>
                                        </p:tav>
                                      </p:tavLst>
                                    </p:anim>
                                  </p:childTnLst>
                                </p:cTn>
                              </p:par>
                              <p:par>
                                <p:cTn id="192" presetID="2" presetClass="entr" presetSubtype="4" fill="hold" grpId="0" nodeType="withEffect">
                                  <p:stCondLst>
                                    <p:cond delay="0"/>
                                  </p:stCondLst>
                                  <p:childTnLst>
                                    <p:set>
                                      <p:cBhvr>
                                        <p:cTn id="193" dur="1" fill="hold">
                                          <p:stCondLst>
                                            <p:cond delay="0"/>
                                          </p:stCondLst>
                                        </p:cTn>
                                        <p:tgtEl>
                                          <p:spTgt spid="72"/>
                                        </p:tgtEl>
                                        <p:attrNameLst>
                                          <p:attrName>style.visibility</p:attrName>
                                        </p:attrNameLst>
                                      </p:cBhvr>
                                      <p:to>
                                        <p:strVal val="visible"/>
                                      </p:to>
                                    </p:set>
                                    <p:anim calcmode="lin" valueType="num">
                                      <p:cBhvr additive="base">
                                        <p:cTn id="194" dur="500" fill="hold"/>
                                        <p:tgtEl>
                                          <p:spTgt spid="72"/>
                                        </p:tgtEl>
                                        <p:attrNameLst>
                                          <p:attrName>ppt_x</p:attrName>
                                        </p:attrNameLst>
                                      </p:cBhvr>
                                      <p:tavLst>
                                        <p:tav tm="0">
                                          <p:val>
                                            <p:strVal val="#ppt_x"/>
                                          </p:val>
                                        </p:tav>
                                        <p:tav tm="100000">
                                          <p:val>
                                            <p:strVal val="#ppt_x"/>
                                          </p:val>
                                        </p:tav>
                                      </p:tavLst>
                                    </p:anim>
                                    <p:anim calcmode="lin" valueType="num">
                                      <p:cBhvr additive="base">
                                        <p:cTn id="195" dur="500" fill="hold"/>
                                        <p:tgtEl>
                                          <p:spTgt spid="72"/>
                                        </p:tgtEl>
                                        <p:attrNameLst>
                                          <p:attrName>ppt_y</p:attrName>
                                        </p:attrNameLst>
                                      </p:cBhvr>
                                      <p:tavLst>
                                        <p:tav tm="0">
                                          <p:val>
                                            <p:strVal val="1+#ppt_h/2"/>
                                          </p:val>
                                        </p:tav>
                                        <p:tav tm="100000">
                                          <p:val>
                                            <p:strVal val="#ppt_y"/>
                                          </p:val>
                                        </p:tav>
                                      </p:tavLst>
                                    </p:anim>
                                  </p:childTnLst>
                                </p:cTn>
                              </p:par>
                              <p:par>
                                <p:cTn id="196" presetID="2" presetClass="entr" presetSubtype="4" fill="hold" grpId="0" nodeType="withEffect">
                                  <p:stCondLst>
                                    <p:cond delay="0"/>
                                  </p:stCondLst>
                                  <p:childTnLst>
                                    <p:set>
                                      <p:cBhvr>
                                        <p:cTn id="197" dur="1" fill="hold">
                                          <p:stCondLst>
                                            <p:cond delay="0"/>
                                          </p:stCondLst>
                                        </p:cTn>
                                        <p:tgtEl>
                                          <p:spTgt spid="73"/>
                                        </p:tgtEl>
                                        <p:attrNameLst>
                                          <p:attrName>style.visibility</p:attrName>
                                        </p:attrNameLst>
                                      </p:cBhvr>
                                      <p:to>
                                        <p:strVal val="visible"/>
                                      </p:to>
                                    </p:set>
                                    <p:anim calcmode="lin" valueType="num">
                                      <p:cBhvr additive="base">
                                        <p:cTn id="198" dur="500" fill="hold"/>
                                        <p:tgtEl>
                                          <p:spTgt spid="73"/>
                                        </p:tgtEl>
                                        <p:attrNameLst>
                                          <p:attrName>ppt_x</p:attrName>
                                        </p:attrNameLst>
                                      </p:cBhvr>
                                      <p:tavLst>
                                        <p:tav tm="0">
                                          <p:val>
                                            <p:strVal val="#ppt_x"/>
                                          </p:val>
                                        </p:tav>
                                        <p:tav tm="100000">
                                          <p:val>
                                            <p:strVal val="#ppt_x"/>
                                          </p:val>
                                        </p:tav>
                                      </p:tavLst>
                                    </p:anim>
                                    <p:anim calcmode="lin" valueType="num">
                                      <p:cBhvr additive="base">
                                        <p:cTn id="199" dur="500" fill="hold"/>
                                        <p:tgtEl>
                                          <p:spTgt spid="73"/>
                                        </p:tgtEl>
                                        <p:attrNameLst>
                                          <p:attrName>ppt_y</p:attrName>
                                        </p:attrNameLst>
                                      </p:cBhvr>
                                      <p:tavLst>
                                        <p:tav tm="0">
                                          <p:val>
                                            <p:strVal val="1+#ppt_h/2"/>
                                          </p:val>
                                        </p:tav>
                                        <p:tav tm="100000">
                                          <p:val>
                                            <p:strVal val="#ppt_y"/>
                                          </p:val>
                                        </p:tav>
                                      </p:tavLst>
                                    </p:anim>
                                  </p:childTnLst>
                                </p:cTn>
                              </p:par>
                              <p:par>
                                <p:cTn id="200" presetID="2" presetClass="entr" presetSubtype="4" fill="hold" grpId="0" nodeType="withEffect">
                                  <p:stCondLst>
                                    <p:cond delay="0"/>
                                  </p:stCondLst>
                                  <p:childTnLst>
                                    <p:set>
                                      <p:cBhvr>
                                        <p:cTn id="201" dur="1" fill="hold">
                                          <p:stCondLst>
                                            <p:cond delay="0"/>
                                          </p:stCondLst>
                                        </p:cTn>
                                        <p:tgtEl>
                                          <p:spTgt spid="74"/>
                                        </p:tgtEl>
                                        <p:attrNameLst>
                                          <p:attrName>style.visibility</p:attrName>
                                        </p:attrNameLst>
                                      </p:cBhvr>
                                      <p:to>
                                        <p:strVal val="visible"/>
                                      </p:to>
                                    </p:set>
                                    <p:anim calcmode="lin" valueType="num">
                                      <p:cBhvr additive="base">
                                        <p:cTn id="202" dur="500" fill="hold"/>
                                        <p:tgtEl>
                                          <p:spTgt spid="74"/>
                                        </p:tgtEl>
                                        <p:attrNameLst>
                                          <p:attrName>ppt_x</p:attrName>
                                        </p:attrNameLst>
                                      </p:cBhvr>
                                      <p:tavLst>
                                        <p:tav tm="0">
                                          <p:val>
                                            <p:strVal val="#ppt_x"/>
                                          </p:val>
                                        </p:tav>
                                        <p:tav tm="100000">
                                          <p:val>
                                            <p:strVal val="#ppt_x"/>
                                          </p:val>
                                        </p:tav>
                                      </p:tavLst>
                                    </p:anim>
                                    <p:anim calcmode="lin" valueType="num">
                                      <p:cBhvr additive="base">
                                        <p:cTn id="203" dur="500" fill="hold"/>
                                        <p:tgtEl>
                                          <p:spTgt spid="74"/>
                                        </p:tgtEl>
                                        <p:attrNameLst>
                                          <p:attrName>ppt_y</p:attrName>
                                        </p:attrNameLst>
                                      </p:cBhvr>
                                      <p:tavLst>
                                        <p:tav tm="0">
                                          <p:val>
                                            <p:strVal val="1+#ppt_h/2"/>
                                          </p:val>
                                        </p:tav>
                                        <p:tav tm="100000">
                                          <p:val>
                                            <p:strVal val="#ppt_y"/>
                                          </p:val>
                                        </p:tav>
                                      </p:tavLst>
                                    </p:anim>
                                  </p:childTnLst>
                                </p:cTn>
                              </p:par>
                              <p:par>
                                <p:cTn id="204" presetID="2" presetClass="entr" presetSubtype="4" fill="hold" grpId="0" nodeType="withEffect">
                                  <p:stCondLst>
                                    <p:cond delay="0"/>
                                  </p:stCondLst>
                                  <p:childTnLst>
                                    <p:set>
                                      <p:cBhvr>
                                        <p:cTn id="205" dur="1" fill="hold">
                                          <p:stCondLst>
                                            <p:cond delay="0"/>
                                          </p:stCondLst>
                                        </p:cTn>
                                        <p:tgtEl>
                                          <p:spTgt spid="75"/>
                                        </p:tgtEl>
                                        <p:attrNameLst>
                                          <p:attrName>style.visibility</p:attrName>
                                        </p:attrNameLst>
                                      </p:cBhvr>
                                      <p:to>
                                        <p:strVal val="visible"/>
                                      </p:to>
                                    </p:set>
                                    <p:anim calcmode="lin" valueType="num">
                                      <p:cBhvr additive="base">
                                        <p:cTn id="206" dur="500" fill="hold"/>
                                        <p:tgtEl>
                                          <p:spTgt spid="75"/>
                                        </p:tgtEl>
                                        <p:attrNameLst>
                                          <p:attrName>ppt_x</p:attrName>
                                        </p:attrNameLst>
                                      </p:cBhvr>
                                      <p:tavLst>
                                        <p:tav tm="0">
                                          <p:val>
                                            <p:strVal val="#ppt_x"/>
                                          </p:val>
                                        </p:tav>
                                        <p:tav tm="100000">
                                          <p:val>
                                            <p:strVal val="#ppt_x"/>
                                          </p:val>
                                        </p:tav>
                                      </p:tavLst>
                                    </p:anim>
                                    <p:anim calcmode="lin" valueType="num">
                                      <p:cBhvr additive="base">
                                        <p:cTn id="207" dur="500" fill="hold"/>
                                        <p:tgtEl>
                                          <p:spTgt spid="75"/>
                                        </p:tgtEl>
                                        <p:attrNameLst>
                                          <p:attrName>ppt_y</p:attrName>
                                        </p:attrNameLst>
                                      </p:cBhvr>
                                      <p:tavLst>
                                        <p:tav tm="0">
                                          <p:val>
                                            <p:strVal val="1+#ppt_h/2"/>
                                          </p:val>
                                        </p:tav>
                                        <p:tav tm="100000">
                                          <p:val>
                                            <p:strVal val="#ppt_y"/>
                                          </p:val>
                                        </p:tav>
                                      </p:tavLst>
                                    </p:anim>
                                  </p:childTnLst>
                                </p:cTn>
                              </p:par>
                              <p:par>
                                <p:cTn id="208" presetID="2" presetClass="entr" presetSubtype="4" fill="hold" grpId="0" nodeType="withEffect">
                                  <p:stCondLst>
                                    <p:cond delay="0"/>
                                  </p:stCondLst>
                                  <p:childTnLst>
                                    <p:set>
                                      <p:cBhvr>
                                        <p:cTn id="209" dur="1" fill="hold">
                                          <p:stCondLst>
                                            <p:cond delay="0"/>
                                          </p:stCondLst>
                                        </p:cTn>
                                        <p:tgtEl>
                                          <p:spTgt spid="76"/>
                                        </p:tgtEl>
                                        <p:attrNameLst>
                                          <p:attrName>style.visibility</p:attrName>
                                        </p:attrNameLst>
                                      </p:cBhvr>
                                      <p:to>
                                        <p:strVal val="visible"/>
                                      </p:to>
                                    </p:set>
                                    <p:anim calcmode="lin" valueType="num">
                                      <p:cBhvr additive="base">
                                        <p:cTn id="210" dur="500" fill="hold"/>
                                        <p:tgtEl>
                                          <p:spTgt spid="76"/>
                                        </p:tgtEl>
                                        <p:attrNameLst>
                                          <p:attrName>ppt_x</p:attrName>
                                        </p:attrNameLst>
                                      </p:cBhvr>
                                      <p:tavLst>
                                        <p:tav tm="0">
                                          <p:val>
                                            <p:strVal val="#ppt_x"/>
                                          </p:val>
                                        </p:tav>
                                        <p:tav tm="100000">
                                          <p:val>
                                            <p:strVal val="#ppt_x"/>
                                          </p:val>
                                        </p:tav>
                                      </p:tavLst>
                                    </p:anim>
                                    <p:anim calcmode="lin" valueType="num">
                                      <p:cBhvr additive="base">
                                        <p:cTn id="211" dur="500" fill="hold"/>
                                        <p:tgtEl>
                                          <p:spTgt spid="76"/>
                                        </p:tgtEl>
                                        <p:attrNameLst>
                                          <p:attrName>ppt_y</p:attrName>
                                        </p:attrNameLst>
                                      </p:cBhvr>
                                      <p:tavLst>
                                        <p:tav tm="0">
                                          <p:val>
                                            <p:strVal val="1+#ppt_h/2"/>
                                          </p:val>
                                        </p:tav>
                                        <p:tav tm="100000">
                                          <p:val>
                                            <p:strVal val="#ppt_y"/>
                                          </p:val>
                                        </p:tav>
                                      </p:tavLst>
                                    </p:anim>
                                  </p:childTnLst>
                                </p:cTn>
                              </p:par>
                              <p:par>
                                <p:cTn id="212" presetID="2" presetClass="entr" presetSubtype="4" fill="hold" grpId="0" nodeType="withEffect">
                                  <p:stCondLst>
                                    <p:cond delay="0"/>
                                  </p:stCondLst>
                                  <p:childTnLst>
                                    <p:set>
                                      <p:cBhvr>
                                        <p:cTn id="213" dur="1" fill="hold">
                                          <p:stCondLst>
                                            <p:cond delay="0"/>
                                          </p:stCondLst>
                                        </p:cTn>
                                        <p:tgtEl>
                                          <p:spTgt spid="77"/>
                                        </p:tgtEl>
                                        <p:attrNameLst>
                                          <p:attrName>style.visibility</p:attrName>
                                        </p:attrNameLst>
                                      </p:cBhvr>
                                      <p:to>
                                        <p:strVal val="visible"/>
                                      </p:to>
                                    </p:set>
                                    <p:anim calcmode="lin" valueType="num">
                                      <p:cBhvr additive="base">
                                        <p:cTn id="214" dur="500" fill="hold"/>
                                        <p:tgtEl>
                                          <p:spTgt spid="77"/>
                                        </p:tgtEl>
                                        <p:attrNameLst>
                                          <p:attrName>ppt_x</p:attrName>
                                        </p:attrNameLst>
                                      </p:cBhvr>
                                      <p:tavLst>
                                        <p:tav tm="0">
                                          <p:val>
                                            <p:strVal val="#ppt_x"/>
                                          </p:val>
                                        </p:tav>
                                        <p:tav tm="100000">
                                          <p:val>
                                            <p:strVal val="#ppt_x"/>
                                          </p:val>
                                        </p:tav>
                                      </p:tavLst>
                                    </p:anim>
                                    <p:anim calcmode="lin" valueType="num">
                                      <p:cBhvr additive="base">
                                        <p:cTn id="215" dur="500" fill="hold"/>
                                        <p:tgtEl>
                                          <p:spTgt spid="77"/>
                                        </p:tgtEl>
                                        <p:attrNameLst>
                                          <p:attrName>ppt_y</p:attrName>
                                        </p:attrNameLst>
                                      </p:cBhvr>
                                      <p:tavLst>
                                        <p:tav tm="0">
                                          <p:val>
                                            <p:strVal val="1+#ppt_h/2"/>
                                          </p:val>
                                        </p:tav>
                                        <p:tav tm="100000">
                                          <p:val>
                                            <p:strVal val="#ppt_y"/>
                                          </p:val>
                                        </p:tav>
                                      </p:tavLst>
                                    </p:anim>
                                  </p:childTnLst>
                                </p:cTn>
                              </p:par>
                              <p:par>
                                <p:cTn id="216" presetID="2" presetClass="entr" presetSubtype="4" fill="hold" grpId="0" nodeType="withEffect">
                                  <p:stCondLst>
                                    <p:cond delay="0"/>
                                  </p:stCondLst>
                                  <p:childTnLst>
                                    <p:set>
                                      <p:cBhvr>
                                        <p:cTn id="217" dur="1" fill="hold">
                                          <p:stCondLst>
                                            <p:cond delay="0"/>
                                          </p:stCondLst>
                                        </p:cTn>
                                        <p:tgtEl>
                                          <p:spTgt spid="78"/>
                                        </p:tgtEl>
                                        <p:attrNameLst>
                                          <p:attrName>style.visibility</p:attrName>
                                        </p:attrNameLst>
                                      </p:cBhvr>
                                      <p:to>
                                        <p:strVal val="visible"/>
                                      </p:to>
                                    </p:set>
                                    <p:anim calcmode="lin" valueType="num">
                                      <p:cBhvr additive="base">
                                        <p:cTn id="218" dur="500" fill="hold"/>
                                        <p:tgtEl>
                                          <p:spTgt spid="78"/>
                                        </p:tgtEl>
                                        <p:attrNameLst>
                                          <p:attrName>ppt_x</p:attrName>
                                        </p:attrNameLst>
                                      </p:cBhvr>
                                      <p:tavLst>
                                        <p:tav tm="0">
                                          <p:val>
                                            <p:strVal val="#ppt_x"/>
                                          </p:val>
                                        </p:tav>
                                        <p:tav tm="100000">
                                          <p:val>
                                            <p:strVal val="#ppt_x"/>
                                          </p:val>
                                        </p:tav>
                                      </p:tavLst>
                                    </p:anim>
                                    <p:anim calcmode="lin" valueType="num">
                                      <p:cBhvr additive="base">
                                        <p:cTn id="219" dur="500" fill="hold"/>
                                        <p:tgtEl>
                                          <p:spTgt spid="78"/>
                                        </p:tgtEl>
                                        <p:attrNameLst>
                                          <p:attrName>ppt_y</p:attrName>
                                        </p:attrNameLst>
                                      </p:cBhvr>
                                      <p:tavLst>
                                        <p:tav tm="0">
                                          <p:val>
                                            <p:strVal val="1+#ppt_h/2"/>
                                          </p:val>
                                        </p:tav>
                                        <p:tav tm="100000">
                                          <p:val>
                                            <p:strVal val="#ppt_y"/>
                                          </p:val>
                                        </p:tav>
                                      </p:tavLst>
                                    </p:anim>
                                  </p:childTnLst>
                                </p:cTn>
                              </p:par>
                              <p:par>
                                <p:cTn id="220" presetID="2" presetClass="entr" presetSubtype="4" fill="hold" grpId="0" nodeType="withEffect">
                                  <p:stCondLst>
                                    <p:cond delay="0"/>
                                  </p:stCondLst>
                                  <p:childTnLst>
                                    <p:set>
                                      <p:cBhvr>
                                        <p:cTn id="221" dur="1" fill="hold">
                                          <p:stCondLst>
                                            <p:cond delay="0"/>
                                          </p:stCondLst>
                                        </p:cTn>
                                        <p:tgtEl>
                                          <p:spTgt spid="79"/>
                                        </p:tgtEl>
                                        <p:attrNameLst>
                                          <p:attrName>style.visibility</p:attrName>
                                        </p:attrNameLst>
                                      </p:cBhvr>
                                      <p:to>
                                        <p:strVal val="visible"/>
                                      </p:to>
                                    </p:set>
                                    <p:anim calcmode="lin" valueType="num">
                                      <p:cBhvr additive="base">
                                        <p:cTn id="222" dur="500" fill="hold"/>
                                        <p:tgtEl>
                                          <p:spTgt spid="79"/>
                                        </p:tgtEl>
                                        <p:attrNameLst>
                                          <p:attrName>ppt_x</p:attrName>
                                        </p:attrNameLst>
                                      </p:cBhvr>
                                      <p:tavLst>
                                        <p:tav tm="0">
                                          <p:val>
                                            <p:strVal val="#ppt_x"/>
                                          </p:val>
                                        </p:tav>
                                        <p:tav tm="100000">
                                          <p:val>
                                            <p:strVal val="#ppt_x"/>
                                          </p:val>
                                        </p:tav>
                                      </p:tavLst>
                                    </p:anim>
                                    <p:anim calcmode="lin" valueType="num">
                                      <p:cBhvr additive="base">
                                        <p:cTn id="223" dur="500" fill="hold"/>
                                        <p:tgtEl>
                                          <p:spTgt spid="79"/>
                                        </p:tgtEl>
                                        <p:attrNameLst>
                                          <p:attrName>ppt_y</p:attrName>
                                        </p:attrNameLst>
                                      </p:cBhvr>
                                      <p:tavLst>
                                        <p:tav tm="0">
                                          <p:val>
                                            <p:strVal val="1+#ppt_h/2"/>
                                          </p:val>
                                        </p:tav>
                                        <p:tav tm="100000">
                                          <p:val>
                                            <p:strVal val="#ppt_y"/>
                                          </p:val>
                                        </p:tav>
                                      </p:tavLst>
                                    </p:anim>
                                  </p:childTnLst>
                                </p:cTn>
                              </p:par>
                              <p:par>
                                <p:cTn id="224" presetID="2" presetClass="entr" presetSubtype="4" fill="hold" grpId="0" nodeType="withEffect">
                                  <p:stCondLst>
                                    <p:cond delay="0"/>
                                  </p:stCondLst>
                                  <p:childTnLst>
                                    <p:set>
                                      <p:cBhvr>
                                        <p:cTn id="225" dur="1" fill="hold">
                                          <p:stCondLst>
                                            <p:cond delay="0"/>
                                          </p:stCondLst>
                                        </p:cTn>
                                        <p:tgtEl>
                                          <p:spTgt spid="80"/>
                                        </p:tgtEl>
                                        <p:attrNameLst>
                                          <p:attrName>style.visibility</p:attrName>
                                        </p:attrNameLst>
                                      </p:cBhvr>
                                      <p:to>
                                        <p:strVal val="visible"/>
                                      </p:to>
                                    </p:set>
                                    <p:anim calcmode="lin" valueType="num">
                                      <p:cBhvr additive="base">
                                        <p:cTn id="226" dur="500" fill="hold"/>
                                        <p:tgtEl>
                                          <p:spTgt spid="80"/>
                                        </p:tgtEl>
                                        <p:attrNameLst>
                                          <p:attrName>ppt_x</p:attrName>
                                        </p:attrNameLst>
                                      </p:cBhvr>
                                      <p:tavLst>
                                        <p:tav tm="0">
                                          <p:val>
                                            <p:strVal val="#ppt_x"/>
                                          </p:val>
                                        </p:tav>
                                        <p:tav tm="100000">
                                          <p:val>
                                            <p:strVal val="#ppt_x"/>
                                          </p:val>
                                        </p:tav>
                                      </p:tavLst>
                                    </p:anim>
                                    <p:anim calcmode="lin" valueType="num">
                                      <p:cBhvr additive="base">
                                        <p:cTn id="227" dur="500" fill="hold"/>
                                        <p:tgtEl>
                                          <p:spTgt spid="80"/>
                                        </p:tgtEl>
                                        <p:attrNameLst>
                                          <p:attrName>ppt_y</p:attrName>
                                        </p:attrNameLst>
                                      </p:cBhvr>
                                      <p:tavLst>
                                        <p:tav tm="0">
                                          <p:val>
                                            <p:strVal val="1+#ppt_h/2"/>
                                          </p:val>
                                        </p:tav>
                                        <p:tav tm="100000">
                                          <p:val>
                                            <p:strVal val="#ppt_y"/>
                                          </p:val>
                                        </p:tav>
                                      </p:tavLst>
                                    </p:anim>
                                  </p:childTnLst>
                                </p:cTn>
                              </p:par>
                              <p:par>
                                <p:cTn id="228" presetID="2" presetClass="entr" presetSubtype="4" fill="hold" grpId="0" nodeType="withEffect">
                                  <p:stCondLst>
                                    <p:cond delay="0"/>
                                  </p:stCondLst>
                                  <p:childTnLst>
                                    <p:set>
                                      <p:cBhvr>
                                        <p:cTn id="229" dur="1" fill="hold">
                                          <p:stCondLst>
                                            <p:cond delay="0"/>
                                          </p:stCondLst>
                                        </p:cTn>
                                        <p:tgtEl>
                                          <p:spTgt spid="81"/>
                                        </p:tgtEl>
                                        <p:attrNameLst>
                                          <p:attrName>style.visibility</p:attrName>
                                        </p:attrNameLst>
                                      </p:cBhvr>
                                      <p:to>
                                        <p:strVal val="visible"/>
                                      </p:to>
                                    </p:set>
                                    <p:anim calcmode="lin" valueType="num">
                                      <p:cBhvr additive="base">
                                        <p:cTn id="230" dur="500" fill="hold"/>
                                        <p:tgtEl>
                                          <p:spTgt spid="81"/>
                                        </p:tgtEl>
                                        <p:attrNameLst>
                                          <p:attrName>ppt_x</p:attrName>
                                        </p:attrNameLst>
                                      </p:cBhvr>
                                      <p:tavLst>
                                        <p:tav tm="0">
                                          <p:val>
                                            <p:strVal val="#ppt_x"/>
                                          </p:val>
                                        </p:tav>
                                        <p:tav tm="100000">
                                          <p:val>
                                            <p:strVal val="#ppt_x"/>
                                          </p:val>
                                        </p:tav>
                                      </p:tavLst>
                                    </p:anim>
                                    <p:anim calcmode="lin" valueType="num">
                                      <p:cBhvr additive="base">
                                        <p:cTn id="231" dur="500" fill="hold"/>
                                        <p:tgtEl>
                                          <p:spTgt spid="81"/>
                                        </p:tgtEl>
                                        <p:attrNameLst>
                                          <p:attrName>ppt_y</p:attrName>
                                        </p:attrNameLst>
                                      </p:cBhvr>
                                      <p:tavLst>
                                        <p:tav tm="0">
                                          <p:val>
                                            <p:strVal val="1+#ppt_h/2"/>
                                          </p:val>
                                        </p:tav>
                                        <p:tav tm="100000">
                                          <p:val>
                                            <p:strVal val="#ppt_y"/>
                                          </p:val>
                                        </p:tav>
                                      </p:tavLst>
                                    </p:anim>
                                  </p:childTnLst>
                                </p:cTn>
                              </p:par>
                              <p:par>
                                <p:cTn id="232" presetID="2" presetClass="entr" presetSubtype="1" fill="hold" grpId="0" nodeType="withEffect">
                                  <p:stCondLst>
                                    <p:cond delay="0"/>
                                  </p:stCondLst>
                                  <p:childTnLst>
                                    <p:set>
                                      <p:cBhvr>
                                        <p:cTn id="233" dur="1" fill="hold">
                                          <p:stCondLst>
                                            <p:cond delay="0"/>
                                          </p:stCondLst>
                                        </p:cTn>
                                        <p:tgtEl>
                                          <p:spTgt spid="82"/>
                                        </p:tgtEl>
                                        <p:attrNameLst>
                                          <p:attrName>style.visibility</p:attrName>
                                        </p:attrNameLst>
                                      </p:cBhvr>
                                      <p:to>
                                        <p:strVal val="visible"/>
                                      </p:to>
                                    </p:set>
                                    <p:anim calcmode="lin" valueType="num">
                                      <p:cBhvr additive="base">
                                        <p:cTn id="234" dur="500" fill="hold"/>
                                        <p:tgtEl>
                                          <p:spTgt spid="82"/>
                                        </p:tgtEl>
                                        <p:attrNameLst>
                                          <p:attrName>ppt_x</p:attrName>
                                        </p:attrNameLst>
                                      </p:cBhvr>
                                      <p:tavLst>
                                        <p:tav tm="0">
                                          <p:val>
                                            <p:strVal val="#ppt_x"/>
                                          </p:val>
                                        </p:tav>
                                        <p:tav tm="100000">
                                          <p:val>
                                            <p:strVal val="#ppt_x"/>
                                          </p:val>
                                        </p:tav>
                                      </p:tavLst>
                                    </p:anim>
                                    <p:anim calcmode="lin" valueType="num">
                                      <p:cBhvr additive="base">
                                        <p:cTn id="235" dur="500" fill="hold"/>
                                        <p:tgtEl>
                                          <p:spTgt spid="82"/>
                                        </p:tgtEl>
                                        <p:attrNameLst>
                                          <p:attrName>ppt_y</p:attrName>
                                        </p:attrNameLst>
                                      </p:cBhvr>
                                      <p:tavLst>
                                        <p:tav tm="0">
                                          <p:val>
                                            <p:strVal val="0-#ppt_h/2"/>
                                          </p:val>
                                        </p:tav>
                                        <p:tav tm="100000">
                                          <p:val>
                                            <p:strVal val="#ppt_y"/>
                                          </p:val>
                                        </p:tav>
                                      </p:tavLst>
                                    </p:anim>
                                  </p:childTnLst>
                                </p:cTn>
                              </p:par>
                              <p:par>
                                <p:cTn id="236" presetID="2" presetClass="entr" presetSubtype="4" fill="hold" grpId="0" nodeType="withEffect">
                                  <p:stCondLst>
                                    <p:cond delay="0"/>
                                  </p:stCondLst>
                                  <p:childTnLst>
                                    <p:set>
                                      <p:cBhvr>
                                        <p:cTn id="237" dur="1" fill="hold">
                                          <p:stCondLst>
                                            <p:cond delay="0"/>
                                          </p:stCondLst>
                                        </p:cTn>
                                        <p:tgtEl>
                                          <p:spTgt spid="83"/>
                                        </p:tgtEl>
                                        <p:attrNameLst>
                                          <p:attrName>style.visibility</p:attrName>
                                        </p:attrNameLst>
                                      </p:cBhvr>
                                      <p:to>
                                        <p:strVal val="visible"/>
                                      </p:to>
                                    </p:set>
                                    <p:anim calcmode="lin" valueType="num">
                                      <p:cBhvr additive="base">
                                        <p:cTn id="238" dur="500" fill="hold"/>
                                        <p:tgtEl>
                                          <p:spTgt spid="83"/>
                                        </p:tgtEl>
                                        <p:attrNameLst>
                                          <p:attrName>ppt_x</p:attrName>
                                        </p:attrNameLst>
                                      </p:cBhvr>
                                      <p:tavLst>
                                        <p:tav tm="0">
                                          <p:val>
                                            <p:strVal val="#ppt_x"/>
                                          </p:val>
                                        </p:tav>
                                        <p:tav tm="100000">
                                          <p:val>
                                            <p:strVal val="#ppt_x"/>
                                          </p:val>
                                        </p:tav>
                                      </p:tavLst>
                                    </p:anim>
                                    <p:anim calcmode="lin" valueType="num">
                                      <p:cBhvr additive="base">
                                        <p:cTn id="239" dur="500" fill="hold"/>
                                        <p:tgtEl>
                                          <p:spTgt spid="83"/>
                                        </p:tgtEl>
                                        <p:attrNameLst>
                                          <p:attrName>ppt_y</p:attrName>
                                        </p:attrNameLst>
                                      </p:cBhvr>
                                      <p:tavLst>
                                        <p:tav tm="0">
                                          <p:val>
                                            <p:strVal val="1+#ppt_h/2"/>
                                          </p:val>
                                        </p:tav>
                                        <p:tav tm="100000">
                                          <p:val>
                                            <p:strVal val="#ppt_y"/>
                                          </p:val>
                                        </p:tav>
                                      </p:tavLst>
                                    </p:anim>
                                  </p:childTnLst>
                                </p:cTn>
                              </p:par>
                              <p:par>
                                <p:cTn id="240" presetID="2" presetClass="entr" presetSubtype="4" fill="hold" grpId="0" nodeType="withEffect">
                                  <p:stCondLst>
                                    <p:cond delay="0"/>
                                  </p:stCondLst>
                                  <p:childTnLst>
                                    <p:set>
                                      <p:cBhvr>
                                        <p:cTn id="241" dur="1" fill="hold">
                                          <p:stCondLst>
                                            <p:cond delay="0"/>
                                          </p:stCondLst>
                                        </p:cTn>
                                        <p:tgtEl>
                                          <p:spTgt spid="84"/>
                                        </p:tgtEl>
                                        <p:attrNameLst>
                                          <p:attrName>style.visibility</p:attrName>
                                        </p:attrNameLst>
                                      </p:cBhvr>
                                      <p:to>
                                        <p:strVal val="visible"/>
                                      </p:to>
                                    </p:set>
                                    <p:anim calcmode="lin" valueType="num">
                                      <p:cBhvr additive="base">
                                        <p:cTn id="242" dur="500" fill="hold"/>
                                        <p:tgtEl>
                                          <p:spTgt spid="84"/>
                                        </p:tgtEl>
                                        <p:attrNameLst>
                                          <p:attrName>ppt_x</p:attrName>
                                        </p:attrNameLst>
                                      </p:cBhvr>
                                      <p:tavLst>
                                        <p:tav tm="0">
                                          <p:val>
                                            <p:strVal val="#ppt_x"/>
                                          </p:val>
                                        </p:tav>
                                        <p:tav tm="100000">
                                          <p:val>
                                            <p:strVal val="#ppt_x"/>
                                          </p:val>
                                        </p:tav>
                                      </p:tavLst>
                                    </p:anim>
                                    <p:anim calcmode="lin" valueType="num">
                                      <p:cBhvr additive="base">
                                        <p:cTn id="243" dur="500" fill="hold"/>
                                        <p:tgtEl>
                                          <p:spTgt spid="84"/>
                                        </p:tgtEl>
                                        <p:attrNameLst>
                                          <p:attrName>ppt_y</p:attrName>
                                        </p:attrNameLst>
                                      </p:cBhvr>
                                      <p:tavLst>
                                        <p:tav tm="0">
                                          <p:val>
                                            <p:strVal val="1+#ppt_h/2"/>
                                          </p:val>
                                        </p:tav>
                                        <p:tav tm="100000">
                                          <p:val>
                                            <p:strVal val="#ppt_y"/>
                                          </p:val>
                                        </p:tav>
                                      </p:tavLst>
                                    </p:anim>
                                  </p:childTnLst>
                                </p:cTn>
                              </p:par>
                              <p:par>
                                <p:cTn id="244" presetID="2" presetClass="entr" presetSubtype="3" fill="hold" grpId="0" nodeType="withEffect">
                                  <p:stCondLst>
                                    <p:cond delay="0"/>
                                  </p:stCondLst>
                                  <p:childTnLst>
                                    <p:set>
                                      <p:cBhvr>
                                        <p:cTn id="245" dur="1" fill="hold">
                                          <p:stCondLst>
                                            <p:cond delay="0"/>
                                          </p:stCondLst>
                                        </p:cTn>
                                        <p:tgtEl>
                                          <p:spTgt spid="85"/>
                                        </p:tgtEl>
                                        <p:attrNameLst>
                                          <p:attrName>style.visibility</p:attrName>
                                        </p:attrNameLst>
                                      </p:cBhvr>
                                      <p:to>
                                        <p:strVal val="visible"/>
                                      </p:to>
                                    </p:set>
                                    <p:anim calcmode="lin" valueType="num">
                                      <p:cBhvr additive="base">
                                        <p:cTn id="246" dur="500" fill="hold"/>
                                        <p:tgtEl>
                                          <p:spTgt spid="85"/>
                                        </p:tgtEl>
                                        <p:attrNameLst>
                                          <p:attrName>ppt_x</p:attrName>
                                        </p:attrNameLst>
                                      </p:cBhvr>
                                      <p:tavLst>
                                        <p:tav tm="0">
                                          <p:val>
                                            <p:strVal val="1+#ppt_w/2"/>
                                          </p:val>
                                        </p:tav>
                                        <p:tav tm="100000">
                                          <p:val>
                                            <p:strVal val="#ppt_x"/>
                                          </p:val>
                                        </p:tav>
                                      </p:tavLst>
                                    </p:anim>
                                    <p:anim calcmode="lin" valueType="num">
                                      <p:cBhvr additive="base">
                                        <p:cTn id="247" dur="500" fill="hold"/>
                                        <p:tgtEl>
                                          <p:spTgt spid="85"/>
                                        </p:tgtEl>
                                        <p:attrNameLst>
                                          <p:attrName>ppt_y</p:attrName>
                                        </p:attrNameLst>
                                      </p:cBhvr>
                                      <p:tavLst>
                                        <p:tav tm="0">
                                          <p:val>
                                            <p:strVal val="0-#ppt_h/2"/>
                                          </p:val>
                                        </p:tav>
                                        <p:tav tm="100000">
                                          <p:val>
                                            <p:strVal val="#ppt_y"/>
                                          </p:val>
                                        </p:tav>
                                      </p:tavLst>
                                    </p:anim>
                                  </p:childTnLst>
                                </p:cTn>
                              </p:par>
                              <p:par>
                                <p:cTn id="248" presetID="2" presetClass="entr" presetSubtype="2" fill="hold" grpId="0" nodeType="withEffect">
                                  <p:stCondLst>
                                    <p:cond delay="0"/>
                                  </p:stCondLst>
                                  <p:childTnLst>
                                    <p:set>
                                      <p:cBhvr>
                                        <p:cTn id="249" dur="1" fill="hold">
                                          <p:stCondLst>
                                            <p:cond delay="0"/>
                                          </p:stCondLst>
                                        </p:cTn>
                                        <p:tgtEl>
                                          <p:spTgt spid="86"/>
                                        </p:tgtEl>
                                        <p:attrNameLst>
                                          <p:attrName>style.visibility</p:attrName>
                                        </p:attrNameLst>
                                      </p:cBhvr>
                                      <p:to>
                                        <p:strVal val="visible"/>
                                      </p:to>
                                    </p:set>
                                    <p:anim calcmode="lin" valueType="num">
                                      <p:cBhvr additive="base">
                                        <p:cTn id="250" dur="500" fill="hold"/>
                                        <p:tgtEl>
                                          <p:spTgt spid="86"/>
                                        </p:tgtEl>
                                        <p:attrNameLst>
                                          <p:attrName>ppt_x</p:attrName>
                                        </p:attrNameLst>
                                      </p:cBhvr>
                                      <p:tavLst>
                                        <p:tav tm="0">
                                          <p:val>
                                            <p:strVal val="1+#ppt_w/2"/>
                                          </p:val>
                                        </p:tav>
                                        <p:tav tm="100000">
                                          <p:val>
                                            <p:strVal val="#ppt_x"/>
                                          </p:val>
                                        </p:tav>
                                      </p:tavLst>
                                    </p:anim>
                                    <p:anim calcmode="lin" valueType="num">
                                      <p:cBhvr additive="base">
                                        <p:cTn id="251" dur="500" fill="hold"/>
                                        <p:tgtEl>
                                          <p:spTgt spid="86"/>
                                        </p:tgtEl>
                                        <p:attrNameLst>
                                          <p:attrName>ppt_y</p:attrName>
                                        </p:attrNameLst>
                                      </p:cBhvr>
                                      <p:tavLst>
                                        <p:tav tm="0">
                                          <p:val>
                                            <p:strVal val="#ppt_y"/>
                                          </p:val>
                                        </p:tav>
                                        <p:tav tm="100000">
                                          <p:val>
                                            <p:strVal val="#ppt_y"/>
                                          </p:val>
                                        </p:tav>
                                      </p:tavLst>
                                    </p:anim>
                                  </p:childTnLst>
                                </p:cTn>
                              </p:par>
                              <p:par>
                                <p:cTn id="252" presetID="2" presetClass="entr" presetSubtype="12" fill="hold" grpId="0" nodeType="withEffect">
                                  <p:stCondLst>
                                    <p:cond delay="0"/>
                                  </p:stCondLst>
                                  <p:childTnLst>
                                    <p:set>
                                      <p:cBhvr>
                                        <p:cTn id="253" dur="1" fill="hold">
                                          <p:stCondLst>
                                            <p:cond delay="0"/>
                                          </p:stCondLst>
                                        </p:cTn>
                                        <p:tgtEl>
                                          <p:spTgt spid="87"/>
                                        </p:tgtEl>
                                        <p:attrNameLst>
                                          <p:attrName>style.visibility</p:attrName>
                                        </p:attrNameLst>
                                      </p:cBhvr>
                                      <p:to>
                                        <p:strVal val="visible"/>
                                      </p:to>
                                    </p:set>
                                    <p:anim calcmode="lin" valueType="num">
                                      <p:cBhvr additive="base">
                                        <p:cTn id="254" dur="500" fill="hold"/>
                                        <p:tgtEl>
                                          <p:spTgt spid="87"/>
                                        </p:tgtEl>
                                        <p:attrNameLst>
                                          <p:attrName>ppt_x</p:attrName>
                                        </p:attrNameLst>
                                      </p:cBhvr>
                                      <p:tavLst>
                                        <p:tav tm="0">
                                          <p:val>
                                            <p:strVal val="0-#ppt_w/2"/>
                                          </p:val>
                                        </p:tav>
                                        <p:tav tm="100000">
                                          <p:val>
                                            <p:strVal val="#ppt_x"/>
                                          </p:val>
                                        </p:tav>
                                      </p:tavLst>
                                    </p:anim>
                                    <p:anim calcmode="lin" valueType="num">
                                      <p:cBhvr additive="base">
                                        <p:cTn id="255" dur="500" fill="hold"/>
                                        <p:tgtEl>
                                          <p:spTgt spid="87"/>
                                        </p:tgtEl>
                                        <p:attrNameLst>
                                          <p:attrName>ppt_y</p:attrName>
                                        </p:attrNameLst>
                                      </p:cBhvr>
                                      <p:tavLst>
                                        <p:tav tm="0">
                                          <p:val>
                                            <p:strVal val="1+#ppt_h/2"/>
                                          </p:val>
                                        </p:tav>
                                        <p:tav tm="100000">
                                          <p:val>
                                            <p:strVal val="#ppt_y"/>
                                          </p:val>
                                        </p:tav>
                                      </p:tavLst>
                                    </p:anim>
                                  </p:childTnLst>
                                </p:cTn>
                              </p:par>
                              <p:par>
                                <p:cTn id="256" presetID="2" presetClass="entr" presetSubtype="4" fill="hold" grpId="0" nodeType="withEffect">
                                  <p:stCondLst>
                                    <p:cond delay="0"/>
                                  </p:stCondLst>
                                  <p:childTnLst>
                                    <p:set>
                                      <p:cBhvr>
                                        <p:cTn id="257" dur="1" fill="hold">
                                          <p:stCondLst>
                                            <p:cond delay="0"/>
                                          </p:stCondLst>
                                        </p:cTn>
                                        <p:tgtEl>
                                          <p:spTgt spid="88"/>
                                        </p:tgtEl>
                                        <p:attrNameLst>
                                          <p:attrName>style.visibility</p:attrName>
                                        </p:attrNameLst>
                                      </p:cBhvr>
                                      <p:to>
                                        <p:strVal val="visible"/>
                                      </p:to>
                                    </p:set>
                                    <p:anim calcmode="lin" valueType="num">
                                      <p:cBhvr additive="base">
                                        <p:cTn id="258" dur="500" fill="hold"/>
                                        <p:tgtEl>
                                          <p:spTgt spid="88"/>
                                        </p:tgtEl>
                                        <p:attrNameLst>
                                          <p:attrName>ppt_x</p:attrName>
                                        </p:attrNameLst>
                                      </p:cBhvr>
                                      <p:tavLst>
                                        <p:tav tm="0">
                                          <p:val>
                                            <p:strVal val="#ppt_x"/>
                                          </p:val>
                                        </p:tav>
                                        <p:tav tm="100000">
                                          <p:val>
                                            <p:strVal val="#ppt_x"/>
                                          </p:val>
                                        </p:tav>
                                      </p:tavLst>
                                    </p:anim>
                                    <p:anim calcmode="lin" valueType="num">
                                      <p:cBhvr additive="base">
                                        <p:cTn id="259" dur="500" fill="hold"/>
                                        <p:tgtEl>
                                          <p:spTgt spid="88"/>
                                        </p:tgtEl>
                                        <p:attrNameLst>
                                          <p:attrName>ppt_y</p:attrName>
                                        </p:attrNameLst>
                                      </p:cBhvr>
                                      <p:tavLst>
                                        <p:tav tm="0">
                                          <p:val>
                                            <p:strVal val="1+#ppt_h/2"/>
                                          </p:val>
                                        </p:tav>
                                        <p:tav tm="100000">
                                          <p:val>
                                            <p:strVal val="#ppt_y"/>
                                          </p:val>
                                        </p:tav>
                                      </p:tavLst>
                                    </p:anim>
                                  </p:childTnLst>
                                </p:cTn>
                              </p:par>
                              <p:par>
                                <p:cTn id="260" presetID="2" presetClass="entr" presetSubtype="4" fill="hold" grpId="0" nodeType="withEffect">
                                  <p:stCondLst>
                                    <p:cond delay="0"/>
                                  </p:stCondLst>
                                  <p:childTnLst>
                                    <p:set>
                                      <p:cBhvr>
                                        <p:cTn id="261" dur="1" fill="hold">
                                          <p:stCondLst>
                                            <p:cond delay="0"/>
                                          </p:stCondLst>
                                        </p:cTn>
                                        <p:tgtEl>
                                          <p:spTgt spid="89"/>
                                        </p:tgtEl>
                                        <p:attrNameLst>
                                          <p:attrName>style.visibility</p:attrName>
                                        </p:attrNameLst>
                                      </p:cBhvr>
                                      <p:to>
                                        <p:strVal val="visible"/>
                                      </p:to>
                                    </p:set>
                                    <p:anim calcmode="lin" valueType="num">
                                      <p:cBhvr additive="base">
                                        <p:cTn id="262" dur="500" fill="hold"/>
                                        <p:tgtEl>
                                          <p:spTgt spid="89"/>
                                        </p:tgtEl>
                                        <p:attrNameLst>
                                          <p:attrName>ppt_x</p:attrName>
                                        </p:attrNameLst>
                                      </p:cBhvr>
                                      <p:tavLst>
                                        <p:tav tm="0">
                                          <p:val>
                                            <p:strVal val="#ppt_x"/>
                                          </p:val>
                                        </p:tav>
                                        <p:tav tm="100000">
                                          <p:val>
                                            <p:strVal val="#ppt_x"/>
                                          </p:val>
                                        </p:tav>
                                      </p:tavLst>
                                    </p:anim>
                                    <p:anim calcmode="lin" valueType="num">
                                      <p:cBhvr additive="base">
                                        <p:cTn id="263" dur="500" fill="hold"/>
                                        <p:tgtEl>
                                          <p:spTgt spid="89"/>
                                        </p:tgtEl>
                                        <p:attrNameLst>
                                          <p:attrName>ppt_y</p:attrName>
                                        </p:attrNameLst>
                                      </p:cBhvr>
                                      <p:tavLst>
                                        <p:tav tm="0">
                                          <p:val>
                                            <p:strVal val="1+#ppt_h/2"/>
                                          </p:val>
                                        </p:tav>
                                        <p:tav tm="100000">
                                          <p:val>
                                            <p:strVal val="#ppt_y"/>
                                          </p:val>
                                        </p:tav>
                                      </p:tavLst>
                                    </p:anim>
                                  </p:childTnLst>
                                </p:cTn>
                              </p:par>
                              <p:par>
                                <p:cTn id="264" presetID="2" presetClass="entr" presetSubtype="4" fill="hold" grpId="0" nodeType="withEffect">
                                  <p:stCondLst>
                                    <p:cond delay="0"/>
                                  </p:stCondLst>
                                  <p:childTnLst>
                                    <p:set>
                                      <p:cBhvr>
                                        <p:cTn id="265" dur="1" fill="hold">
                                          <p:stCondLst>
                                            <p:cond delay="0"/>
                                          </p:stCondLst>
                                        </p:cTn>
                                        <p:tgtEl>
                                          <p:spTgt spid="90"/>
                                        </p:tgtEl>
                                        <p:attrNameLst>
                                          <p:attrName>style.visibility</p:attrName>
                                        </p:attrNameLst>
                                      </p:cBhvr>
                                      <p:to>
                                        <p:strVal val="visible"/>
                                      </p:to>
                                    </p:set>
                                    <p:anim calcmode="lin" valueType="num">
                                      <p:cBhvr additive="base">
                                        <p:cTn id="266" dur="500" fill="hold"/>
                                        <p:tgtEl>
                                          <p:spTgt spid="90"/>
                                        </p:tgtEl>
                                        <p:attrNameLst>
                                          <p:attrName>ppt_x</p:attrName>
                                        </p:attrNameLst>
                                      </p:cBhvr>
                                      <p:tavLst>
                                        <p:tav tm="0">
                                          <p:val>
                                            <p:strVal val="#ppt_x"/>
                                          </p:val>
                                        </p:tav>
                                        <p:tav tm="100000">
                                          <p:val>
                                            <p:strVal val="#ppt_x"/>
                                          </p:val>
                                        </p:tav>
                                      </p:tavLst>
                                    </p:anim>
                                    <p:anim calcmode="lin" valueType="num">
                                      <p:cBhvr additive="base">
                                        <p:cTn id="267" dur="500" fill="hold"/>
                                        <p:tgtEl>
                                          <p:spTgt spid="90"/>
                                        </p:tgtEl>
                                        <p:attrNameLst>
                                          <p:attrName>ppt_y</p:attrName>
                                        </p:attrNameLst>
                                      </p:cBhvr>
                                      <p:tavLst>
                                        <p:tav tm="0">
                                          <p:val>
                                            <p:strVal val="1+#ppt_h/2"/>
                                          </p:val>
                                        </p:tav>
                                        <p:tav tm="100000">
                                          <p:val>
                                            <p:strVal val="#ppt_y"/>
                                          </p:val>
                                        </p:tav>
                                      </p:tavLst>
                                    </p:anim>
                                  </p:childTnLst>
                                </p:cTn>
                              </p:par>
                              <p:par>
                                <p:cTn id="268" presetID="2" presetClass="entr" presetSubtype="8" fill="hold" grpId="0" nodeType="withEffect">
                                  <p:stCondLst>
                                    <p:cond delay="0"/>
                                  </p:stCondLst>
                                  <p:childTnLst>
                                    <p:set>
                                      <p:cBhvr>
                                        <p:cTn id="269" dur="1" fill="hold">
                                          <p:stCondLst>
                                            <p:cond delay="0"/>
                                          </p:stCondLst>
                                        </p:cTn>
                                        <p:tgtEl>
                                          <p:spTgt spid="91"/>
                                        </p:tgtEl>
                                        <p:attrNameLst>
                                          <p:attrName>style.visibility</p:attrName>
                                        </p:attrNameLst>
                                      </p:cBhvr>
                                      <p:to>
                                        <p:strVal val="visible"/>
                                      </p:to>
                                    </p:set>
                                    <p:anim calcmode="lin" valueType="num">
                                      <p:cBhvr additive="base">
                                        <p:cTn id="270" dur="500" fill="hold"/>
                                        <p:tgtEl>
                                          <p:spTgt spid="91"/>
                                        </p:tgtEl>
                                        <p:attrNameLst>
                                          <p:attrName>ppt_x</p:attrName>
                                        </p:attrNameLst>
                                      </p:cBhvr>
                                      <p:tavLst>
                                        <p:tav tm="0">
                                          <p:val>
                                            <p:strVal val="0-#ppt_w/2"/>
                                          </p:val>
                                        </p:tav>
                                        <p:tav tm="100000">
                                          <p:val>
                                            <p:strVal val="#ppt_x"/>
                                          </p:val>
                                        </p:tav>
                                      </p:tavLst>
                                    </p:anim>
                                    <p:anim calcmode="lin" valueType="num">
                                      <p:cBhvr additive="base">
                                        <p:cTn id="271" dur="500" fill="hold"/>
                                        <p:tgtEl>
                                          <p:spTgt spid="91"/>
                                        </p:tgtEl>
                                        <p:attrNameLst>
                                          <p:attrName>ppt_y</p:attrName>
                                        </p:attrNameLst>
                                      </p:cBhvr>
                                      <p:tavLst>
                                        <p:tav tm="0">
                                          <p:val>
                                            <p:strVal val="#ppt_y"/>
                                          </p:val>
                                        </p:tav>
                                        <p:tav tm="100000">
                                          <p:val>
                                            <p:strVal val="#ppt_y"/>
                                          </p:val>
                                        </p:tav>
                                      </p:tavLst>
                                    </p:anim>
                                  </p:childTnLst>
                                </p:cTn>
                              </p:par>
                              <p:par>
                                <p:cTn id="272" presetID="2" presetClass="entr" presetSubtype="4" fill="hold" grpId="0" nodeType="withEffect">
                                  <p:stCondLst>
                                    <p:cond delay="0"/>
                                  </p:stCondLst>
                                  <p:childTnLst>
                                    <p:set>
                                      <p:cBhvr>
                                        <p:cTn id="273" dur="1" fill="hold">
                                          <p:stCondLst>
                                            <p:cond delay="0"/>
                                          </p:stCondLst>
                                        </p:cTn>
                                        <p:tgtEl>
                                          <p:spTgt spid="92"/>
                                        </p:tgtEl>
                                        <p:attrNameLst>
                                          <p:attrName>style.visibility</p:attrName>
                                        </p:attrNameLst>
                                      </p:cBhvr>
                                      <p:to>
                                        <p:strVal val="visible"/>
                                      </p:to>
                                    </p:set>
                                    <p:anim calcmode="lin" valueType="num">
                                      <p:cBhvr additive="base">
                                        <p:cTn id="274" dur="500" fill="hold"/>
                                        <p:tgtEl>
                                          <p:spTgt spid="92"/>
                                        </p:tgtEl>
                                        <p:attrNameLst>
                                          <p:attrName>ppt_x</p:attrName>
                                        </p:attrNameLst>
                                      </p:cBhvr>
                                      <p:tavLst>
                                        <p:tav tm="0">
                                          <p:val>
                                            <p:strVal val="#ppt_x"/>
                                          </p:val>
                                        </p:tav>
                                        <p:tav tm="100000">
                                          <p:val>
                                            <p:strVal val="#ppt_x"/>
                                          </p:val>
                                        </p:tav>
                                      </p:tavLst>
                                    </p:anim>
                                    <p:anim calcmode="lin" valueType="num">
                                      <p:cBhvr additive="base">
                                        <p:cTn id="275" dur="500" fill="hold"/>
                                        <p:tgtEl>
                                          <p:spTgt spid="92"/>
                                        </p:tgtEl>
                                        <p:attrNameLst>
                                          <p:attrName>ppt_y</p:attrName>
                                        </p:attrNameLst>
                                      </p:cBhvr>
                                      <p:tavLst>
                                        <p:tav tm="0">
                                          <p:val>
                                            <p:strVal val="1+#ppt_h/2"/>
                                          </p:val>
                                        </p:tav>
                                        <p:tav tm="100000">
                                          <p:val>
                                            <p:strVal val="#ppt_y"/>
                                          </p:val>
                                        </p:tav>
                                      </p:tavLst>
                                    </p:anim>
                                  </p:childTnLst>
                                </p:cTn>
                              </p:par>
                              <p:par>
                                <p:cTn id="276" presetID="2" presetClass="entr" presetSubtype="4" fill="hold" grpId="0" nodeType="withEffect">
                                  <p:stCondLst>
                                    <p:cond delay="0"/>
                                  </p:stCondLst>
                                  <p:childTnLst>
                                    <p:set>
                                      <p:cBhvr>
                                        <p:cTn id="277" dur="1" fill="hold">
                                          <p:stCondLst>
                                            <p:cond delay="0"/>
                                          </p:stCondLst>
                                        </p:cTn>
                                        <p:tgtEl>
                                          <p:spTgt spid="93"/>
                                        </p:tgtEl>
                                        <p:attrNameLst>
                                          <p:attrName>style.visibility</p:attrName>
                                        </p:attrNameLst>
                                      </p:cBhvr>
                                      <p:to>
                                        <p:strVal val="visible"/>
                                      </p:to>
                                    </p:set>
                                    <p:anim calcmode="lin" valueType="num">
                                      <p:cBhvr additive="base">
                                        <p:cTn id="278" dur="500" fill="hold"/>
                                        <p:tgtEl>
                                          <p:spTgt spid="93"/>
                                        </p:tgtEl>
                                        <p:attrNameLst>
                                          <p:attrName>ppt_x</p:attrName>
                                        </p:attrNameLst>
                                      </p:cBhvr>
                                      <p:tavLst>
                                        <p:tav tm="0">
                                          <p:val>
                                            <p:strVal val="#ppt_x"/>
                                          </p:val>
                                        </p:tav>
                                        <p:tav tm="100000">
                                          <p:val>
                                            <p:strVal val="#ppt_x"/>
                                          </p:val>
                                        </p:tav>
                                      </p:tavLst>
                                    </p:anim>
                                    <p:anim calcmode="lin" valueType="num">
                                      <p:cBhvr additive="base">
                                        <p:cTn id="279" dur="500" fill="hold"/>
                                        <p:tgtEl>
                                          <p:spTgt spid="93"/>
                                        </p:tgtEl>
                                        <p:attrNameLst>
                                          <p:attrName>ppt_y</p:attrName>
                                        </p:attrNameLst>
                                      </p:cBhvr>
                                      <p:tavLst>
                                        <p:tav tm="0">
                                          <p:val>
                                            <p:strVal val="1+#ppt_h/2"/>
                                          </p:val>
                                        </p:tav>
                                        <p:tav tm="100000">
                                          <p:val>
                                            <p:strVal val="#ppt_y"/>
                                          </p:val>
                                        </p:tav>
                                      </p:tavLst>
                                    </p:anim>
                                  </p:childTnLst>
                                </p:cTn>
                              </p:par>
                              <p:par>
                                <p:cTn id="280" presetID="2" presetClass="entr" presetSubtype="4" fill="hold" grpId="0" nodeType="withEffect">
                                  <p:stCondLst>
                                    <p:cond delay="0"/>
                                  </p:stCondLst>
                                  <p:childTnLst>
                                    <p:set>
                                      <p:cBhvr>
                                        <p:cTn id="281" dur="1" fill="hold">
                                          <p:stCondLst>
                                            <p:cond delay="0"/>
                                          </p:stCondLst>
                                        </p:cTn>
                                        <p:tgtEl>
                                          <p:spTgt spid="94"/>
                                        </p:tgtEl>
                                        <p:attrNameLst>
                                          <p:attrName>style.visibility</p:attrName>
                                        </p:attrNameLst>
                                      </p:cBhvr>
                                      <p:to>
                                        <p:strVal val="visible"/>
                                      </p:to>
                                    </p:set>
                                    <p:anim calcmode="lin" valueType="num">
                                      <p:cBhvr additive="base">
                                        <p:cTn id="282" dur="500" fill="hold"/>
                                        <p:tgtEl>
                                          <p:spTgt spid="94"/>
                                        </p:tgtEl>
                                        <p:attrNameLst>
                                          <p:attrName>ppt_x</p:attrName>
                                        </p:attrNameLst>
                                      </p:cBhvr>
                                      <p:tavLst>
                                        <p:tav tm="0">
                                          <p:val>
                                            <p:strVal val="#ppt_x"/>
                                          </p:val>
                                        </p:tav>
                                        <p:tav tm="100000">
                                          <p:val>
                                            <p:strVal val="#ppt_x"/>
                                          </p:val>
                                        </p:tav>
                                      </p:tavLst>
                                    </p:anim>
                                    <p:anim calcmode="lin" valueType="num">
                                      <p:cBhvr additive="base">
                                        <p:cTn id="283" dur="500" fill="hold"/>
                                        <p:tgtEl>
                                          <p:spTgt spid="94"/>
                                        </p:tgtEl>
                                        <p:attrNameLst>
                                          <p:attrName>ppt_y</p:attrName>
                                        </p:attrNameLst>
                                      </p:cBhvr>
                                      <p:tavLst>
                                        <p:tav tm="0">
                                          <p:val>
                                            <p:strVal val="1+#ppt_h/2"/>
                                          </p:val>
                                        </p:tav>
                                        <p:tav tm="100000">
                                          <p:val>
                                            <p:strVal val="#ppt_y"/>
                                          </p:val>
                                        </p:tav>
                                      </p:tavLst>
                                    </p:anim>
                                  </p:childTnLst>
                                </p:cTn>
                              </p:par>
                              <p:par>
                                <p:cTn id="284" presetID="2" presetClass="entr" presetSubtype="4" fill="hold" grpId="0" nodeType="withEffect">
                                  <p:stCondLst>
                                    <p:cond delay="0"/>
                                  </p:stCondLst>
                                  <p:childTnLst>
                                    <p:set>
                                      <p:cBhvr>
                                        <p:cTn id="285" dur="1" fill="hold">
                                          <p:stCondLst>
                                            <p:cond delay="0"/>
                                          </p:stCondLst>
                                        </p:cTn>
                                        <p:tgtEl>
                                          <p:spTgt spid="95"/>
                                        </p:tgtEl>
                                        <p:attrNameLst>
                                          <p:attrName>style.visibility</p:attrName>
                                        </p:attrNameLst>
                                      </p:cBhvr>
                                      <p:to>
                                        <p:strVal val="visible"/>
                                      </p:to>
                                    </p:set>
                                    <p:anim calcmode="lin" valueType="num">
                                      <p:cBhvr additive="base">
                                        <p:cTn id="286" dur="500" fill="hold"/>
                                        <p:tgtEl>
                                          <p:spTgt spid="95"/>
                                        </p:tgtEl>
                                        <p:attrNameLst>
                                          <p:attrName>ppt_x</p:attrName>
                                        </p:attrNameLst>
                                      </p:cBhvr>
                                      <p:tavLst>
                                        <p:tav tm="0">
                                          <p:val>
                                            <p:strVal val="#ppt_x"/>
                                          </p:val>
                                        </p:tav>
                                        <p:tav tm="100000">
                                          <p:val>
                                            <p:strVal val="#ppt_x"/>
                                          </p:val>
                                        </p:tav>
                                      </p:tavLst>
                                    </p:anim>
                                    <p:anim calcmode="lin" valueType="num">
                                      <p:cBhvr additive="base">
                                        <p:cTn id="287" dur="500" fill="hold"/>
                                        <p:tgtEl>
                                          <p:spTgt spid="95"/>
                                        </p:tgtEl>
                                        <p:attrNameLst>
                                          <p:attrName>ppt_y</p:attrName>
                                        </p:attrNameLst>
                                      </p:cBhvr>
                                      <p:tavLst>
                                        <p:tav tm="0">
                                          <p:val>
                                            <p:strVal val="1+#ppt_h/2"/>
                                          </p:val>
                                        </p:tav>
                                        <p:tav tm="100000">
                                          <p:val>
                                            <p:strVal val="#ppt_y"/>
                                          </p:val>
                                        </p:tav>
                                      </p:tavLst>
                                    </p:anim>
                                  </p:childTnLst>
                                </p:cTn>
                              </p:par>
                              <p:par>
                                <p:cTn id="288" presetID="2" presetClass="entr" presetSubtype="4" fill="hold" grpId="0" nodeType="withEffect">
                                  <p:stCondLst>
                                    <p:cond delay="0"/>
                                  </p:stCondLst>
                                  <p:childTnLst>
                                    <p:set>
                                      <p:cBhvr>
                                        <p:cTn id="289" dur="1" fill="hold">
                                          <p:stCondLst>
                                            <p:cond delay="0"/>
                                          </p:stCondLst>
                                        </p:cTn>
                                        <p:tgtEl>
                                          <p:spTgt spid="96"/>
                                        </p:tgtEl>
                                        <p:attrNameLst>
                                          <p:attrName>style.visibility</p:attrName>
                                        </p:attrNameLst>
                                      </p:cBhvr>
                                      <p:to>
                                        <p:strVal val="visible"/>
                                      </p:to>
                                    </p:set>
                                    <p:anim calcmode="lin" valueType="num">
                                      <p:cBhvr additive="base">
                                        <p:cTn id="290" dur="500" fill="hold"/>
                                        <p:tgtEl>
                                          <p:spTgt spid="96"/>
                                        </p:tgtEl>
                                        <p:attrNameLst>
                                          <p:attrName>ppt_x</p:attrName>
                                        </p:attrNameLst>
                                      </p:cBhvr>
                                      <p:tavLst>
                                        <p:tav tm="0">
                                          <p:val>
                                            <p:strVal val="#ppt_x"/>
                                          </p:val>
                                        </p:tav>
                                        <p:tav tm="100000">
                                          <p:val>
                                            <p:strVal val="#ppt_x"/>
                                          </p:val>
                                        </p:tav>
                                      </p:tavLst>
                                    </p:anim>
                                    <p:anim calcmode="lin" valueType="num">
                                      <p:cBhvr additive="base">
                                        <p:cTn id="291" dur="500" fill="hold"/>
                                        <p:tgtEl>
                                          <p:spTgt spid="96"/>
                                        </p:tgtEl>
                                        <p:attrNameLst>
                                          <p:attrName>ppt_y</p:attrName>
                                        </p:attrNameLst>
                                      </p:cBhvr>
                                      <p:tavLst>
                                        <p:tav tm="0">
                                          <p:val>
                                            <p:strVal val="1+#ppt_h/2"/>
                                          </p:val>
                                        </p:tav>
                                        <p:tav tm="100000">
                                          <p:val>
                                            <p:strVal val="#ppt_y"/>
                                          </p:val>
                                        </p:tav>
                                      </p:tavLst>
                                    </p:anim>
                                  </p:childTnLst>
                                </p:cTn>
                              </p:par>
                              <p:par>
                                <p:cTn id="292" presetID="2" presetClass="entr" presetSubtype="4" fill="hold" grpId="0" nodeType="withEffect">
                                  <p:stCondLst>
                                    <p:cond delay="0"/>
                                  </p:stCondLst>
                                  <p:childTnLst>
                                    <p:set>
                                      <p:cBhvr>
                                        <p:cTn id="293" dur="1" fill="hold">
                                          <p:stCondLst>
                                            <p:cond delay="0"/>
                                          </p:stCondLst>
                                        </p:cTn>
                                        <p:tgtEl>
                                          <p:spTgt spid="97"/>
                                        </p:tgtEl>
                                        <p:attrNameLst>
                                          <p:attrName>style.visibility</p:attrName>
                                        </p:attrNameLst>
                                      </p:cBhvr>
                                      <p:to>
                                        <p:strVal val="visible"/>
                                      </p:to>
                                    </p:set>
                                    <p:anim calcmode="lin" valueType="num">
                                      <p:cBhvr additive="base">
                                        <p:cTn id="294" dur="500" fill="hold"/>
                                        <p:tgtEl>
                                          <p:spTgt spid="97"/>
                                        </p:tgtEl>
                                        <p:attrNameLst>
                                          <p:attrName>ppt_x</p:attrName>
                                        </p:attrNameLst>
                                      </p:cBhvr>
                                      <p:tavLst>
                                        <p:tav tm="0">
                                          <p:val>
                                            <p:strVal val="#ppt_x"/>
                                          </p:val>
                                        </p:tav>
                                        <p:tav tm="100000">
                                          <p:val>
                                            <p:strVal val="#ppt_x"/>
                                          </p:val>
                                        </p:tav>
                                      </p:tavLst>
                                    </p:anim>
                                    <p:anim calcmode="lin" valueType="num">
                                      <p:cBhvr additive="base">
                                        <p:cTn id="295" dur="500" fill="hold"/>
                                        <p:tgtEl>
                                          <p:spTgt spid="97"/>
                                        </p:tgtEl>
                                        <p:attrNameLst>
                                          <p:attrName>ppt_y</p:attrName>
                                        </p:attrNameLst>
                                      </p:cBhvr>
                                      <p:tavLst>
                                        <p:tav tm="0">
                                          <p:val>
                                            <p:strVal val="1+#ppt_h/2"/>
                                          </p:val>
                                        </p:tav>
                                        <p:tav tm="100000">
                                          <p:val>
                                            <p:strVal val="#ppt_y"/>
                                          </p:val>
                                        </p:tav>
                                      </p:tavLst>
                                    </p:anim>
                                  </p:childTnLst>
                                </p:cTn>
                              </p:par>
                              <p:par>
                                <p:cTn id="296" presetID="2" presetClass="entr" presetSubtype="4" fill="hold" grpId="0" nodeType="withEffect">
                                  <p:stCondLst>
                                    <p:cond delay="0"/>
                                  </p:stCondLst>
                                  <p:childTnLst>
                                    <p:set>
                                      <p:cBhvr>
                                        <p:cTn id="297" dur="1" fill="hold">
                                          <p:stCondLst>
                                            <p:cond delay="0"/>
                                          </p:stCondLst>
                                        </p:cTn>
                                        <p:tgtEl>
                                          <p:spTgt spid="98"/>
                                        </p:tgtEl>
                                        <p:attrNameLst>
                                          <p:attrName>style.visibility</p:attrName>
                                        </p:attrNameLst>
                                      </p:cBhvr>
                                      <p:to>
                                        <p:strVal val="visible"/>
                                      </p:to>
                                    </p:set>
                                    <p:anim calcmode="lin" valueType="num">
                                      <p:cBhvr additive="base">
                                        <p:cTn id="298" dur="500" fill="hold"/>
                                        <p:tgtEl>
                                          <p:spTgt spid="98"/>
                                        </p:tgtEl>
                                        <p:attrNameLst>
                                          <p:attrName>ppt_x</p:attrName>
                                        </p:attrNameLst>
                                      </p:cBhvr>
                                      <p:tavLst>
                                        <p:tav tm="0">
                                          <p:val>
                                            <p:strVal val="#ppt_x"/>
                                          </p:val>
                                        </p:tav>
                                        <p:tav tm="100000">
                                          <p:val>
                                            <p:strVal val="#ppt_x"/>
                                          </p:val>
                                        </p:tav>
                                      </p:tavLst>
                                    </p:anim>
                                    <p:anim calcmode="lin" valueType="num">
                                      <p:cBhvr additive="base">
                                        <p:cTn id="299" dur="500" fill="hold"/>
                                        <p:tgtEl>
                                          <p:spTgt spid="98"/>
                                        </p:tgtEl>
                                        <p:attrNameLst>
                                          <p:attrName>ppt_y</p:attrName>
                                        </p:attrNameLst>
                                      </p:cBhvr>
                                      <p:tavLst>
                                        <p:tav tm="0">
                                          <p:val>
                                            <p:strVal val="1+#ppt_h/2"/>
                                          </p:val>
                                        </p:tav>
                                        <p:tav tm="100000">
                                          <p:val>
                                            <p:strVal val="#ppt_y"/>
                                          </p:val>
                                        </p:tav>
                                      </p:tavLst>
                                    </p:anim>
                                  </p:childTnLst>
                                </p:cTn>
                              </p:par>
                              <p:par>
                                <p:cTn id="300" presetID="2" presetClass="entr" presetSubtype="4" fill="hold" grpId="0" nodeType="withEffect">
                                  <p:stCondLst>
                                    <p:cond delay="0"/>
                                  </p:stCondLst>
                                  <p:childTnLst>
                                    <p:set>
                                      <p:cBhvr>
                                        <p:cTn id="301" dur="1" fill="hold">
                                          <p:stCondLst>
                                            <p:cond delay="0"/>
                                          </p:stCondLst>
                                        </p:cTn>
                                        <p:tgtEl>
                                          <p:spTgt spid="99"/>
                                        </p:tgtEl>
                                        <p:attrNameLst>
                                          <p:attrName>style.visibility</p:attrName>
                                        </p:attrNameLst>
                                      </p:cBhvr>
                                      <p:to>
                                        <p:strVal val="visible"/>
                                      </p:to>
                                    </p:set>
                                    <p:anim calcmode="lin" valueType="num">
                                      <p:cBhvr additive="base">
                                        <p:cTn id="302" dur="500" fill="hold"/>
                                        <p:tgtEl>
                                          <p:spTgt spid="99"/>
                                        </p:tgtEl>
                                        <p:attrNameLst>
                                          <p:attrName>ppt_x</p:attrName>
                                        </p:attrNameLst>
                                      </p:cBhvr>
                                      <p:tavLst>
                                        <p:tav tm="0">
                                          <p:val>
                                            <p:strVal val="#ppt_x"/>
                                          </p:val>
                                        </p:tav>
                                        <p:tav tm="100000">
                                          <p:val>
                                            <p:strVal val="#ppt_x"/>
                                          </p:val>
                                        </p:tav>
                                      </p:tavLst>
                                    </p:anim>
                                    <p:anim calcmode="lin" valueType="num">
                                      <p:cBhvr additive="base">
                                        <p:cTn id="303" dur="500" fill="hold"/>
                                        <p:tgtEl>
                                          <p:spTgt spid="99"/>
                                        </p:tgtEl>
                                        <p:attrNameLst>
                                          <p:attrName>ppt_y</p:attrName>
                                        </p:attrNameLst>
                                      </p:cBhvr>
                                      <p:tavLst>
                                        <p:tav tm="0">
                                          <p:val>
                                            <p:strVal val="1+#ppt_h/2"/>
                                          </p:val>
                                        </p:tav>
                                        <p:tav tm="100000">
                                          <p:val>
                                            <p:strVal val="#ppt_y"/>
                                          </p:val>
                                        </p:tav>
                                      </p:tavLst>
                                    </p:anim>
                                  </p:childTnLst>
                                </p:cTn>
                              </p:par>
                              <p:par>
                                <p:cTn id="304" presetID="2" presetClass="entr" presetSubtype="4" fill="hold" grpId="0" nodeType="withEffect">
                                  <p:stCondLst>
                                    <p:cond delay="0"/>
                                  </p:stCondLst>
                                  <p:childTnLst>
                                    <p:set>
                                      <p:cBhvr>
                                        <p:cTn id="305" dur="1" fill="hold">
                                          <p:stCondLst>
                                            <p:cond delay="0"/>
                                          </p:stCondLst>
                                        </p:cTn>
                                        <p:tgtEl>
                                          <p:spTgt spid="100"/>
                                        </p:tgtEl>
                                        <p:attrNameLst>
                                          <p:attrName>style.visibility</p:attrName>
                                        </p:attrNameLst>
                                      </p:cBhvr>
                                      <p:to>
                                        <p:strVal val="visible"/>
                                      </p:to>
                                    </p:set>
                                    <p:anim calcmode="lin" valueType="num">
                                      <p:cBhvr additive="base">
                                        <p:cTn id="306" dur="500" fill="hold"/>
                                        <p:tgtEl>
                                          <p:spTgt spid="100"/>
                                        </p:tgtEl>
                                        <p:attrNameLst>
                                          <p:attrName>ppt_x</p:attrName>
                                        </p:attrNameLst>
                                      </p:cBhvr>
                                      <p:tavLst>
                                        <p:tav tm="0">
                                          <p:val>
                                            <p:strVal val="#ppt_x"/>
                                          </p:val>
                                        </p:tav>
                                        <p:tav tm="100000">
                                          <p:val>
                                            <p:strVal val="#ppt_x"/>
                                          </p:val>
                                        </p:tav>
                                      </p:tavLst>
                                    </p:anim>
                                    <p:anim calcmode="lin" valueType="num">
                                      <p:cBhvr additive="base">
                                        <p:cTn id="307" dur="500" fill="hold"/>
                                        <p:tgtEl>
                                          <p:spTgt spid="100"/>
                                        </p:tgtEl>
                                        <p:attrNameLst>
                                          <p:attrName>ppt_y</p:attrName>
                                        </p:attrNameLst>
                                      </p:cBhvr>
                                      <p:tavLst>
                                        <p:tav tm="0">
                                          <p:val>
                                            <p:strVal val="1+#ppt_h/2"/>
                                          </p:val>
                                        </p:tav>
                                        <p:tav tm="100000">
                                          <p:val>
                                            <p:strVal val="#ppt_y"/>
                                          </p:val>
                                        </p:tav>
                                      </p:tavLst>
                                    </p:anim>
                                  </p:childTnLst>
                                </p:cTn>
                              </p:par>
                              <p:par>
                                <p:cTn id="308" presetID="2" presetClass="entr" presetSubtype="4" fill="hold" grpId="0" nodeType="withEffect">
                                  <p:stCondLst>
                                    <p:cond delay="0"/>
                                  </p:stCondLst>
                                  <p:childTnLst>
                                    <p:set>
                                      <p:cBhvr>
                                        <p:cTn id="309" dur="1" fill="hold">
                                          <p:stCondLst>
                                            <p:cond delay="0"/>
                                          </p:stCondLst>
                                        </p:cTn>
                                        <p:tgtEl>
                                          <p:spTgt spid="101"/>
                                        </p:tgtEl>
                                        <p:attrNameLst>
                                          <p:attrName>style.visibility</p:attrName>
                                        </p:attrNameLst>
                                      </p:cBhvr>
                                      <p:to>
                                        <p:strVal val="visible"/>
                                      </p:to>
                                    </p:set>
                                    <p:anim calcmode="lin" valueType="num">
                                      <p:cBhvr additive="base">
                                        <p:cTn id="310" dur="500" fill="hold"/>
                                        <p:tgtEl>
                                          <p:spTgt spid="101"/>
                                        </p:tgtEl>
                                        <p:attrNameLst>
                                          <p:attrName>ppt_x</p:attrName>
                                        </p:attrNameLst>
                                      </p:cBhvr>
                                      <p:tavLst>
                                        <p:tav tm="0">
                                          <p:val>
                                            <p:strVal val="#ppt_x"/>
                                          </p:val>
                                        </p:tav>
                                        <p:tav tm="100000">
                                          <p:val>
                                            <p:strVal val="#ppt_x"/>
                                          </p:val>
                                        </p:tav>
                                      </p:tavLst>
                                    </p:anim>
                                    <p:anim calcmode="lin" valueType="num">
                                      <p:cBhvr additive="base">
                                        <p:cTn id="311" dur="500" fill="hold"/>
                                        <p:tgtEl>
                                          <p:spTgt spid="101"/>
                                        </p:tgtEl>
                                        <p:attrNameLst>
                                          <p:attrName>ppt_y</p:attrName>
                                        </p:attrNameLst>
                                      </p:cBhvr>
                                      <p:tavLst>
                                        <p:tav tm="0">
                                          <p:val>
                                            <p:strVal val="1+#ppt_h/2"/>
                                          </p:val>
                                        </p:tav>
                                        <p:tav tm="100000">
                                          <p:val>
                                            <p:strVal val="#ppt_y"/>
                                          </p:val>
                                        </p:tav>
                                      </p:tavLst>
                                    </p:anim>
                                  </p:childTnLst>
                                </p:cTn>
                              </p:par>
                              <p:par>
                                <p:cTn id="312" presetID="2" presetClass="entr" presetSubtype="4" fill="hold" grpId="0" nodeType="withEffect">
                                  <p:stCondLst>
                                    <p:cond delay="0"/>
                                  </p:stCondLst>
                                  <p:childTnLst>
                                    <p:set>
                                      <p:cBhvr>
                                        <p:cTn id="313" dur="1" fill="hold">
                                          <p:stCondLst>
                                            <p:cond delay="0"/>
                                          </p:stCondLst>
                                        </p:cTn>
                                        <p:tgtEl>
                                          <p:spTgt spid="102"/>
                                        </p:tgtEl>
                                        <p:attrNameLst>
                                          <p:attrName>style.visibility</p:attrName>
                                        </p:attrNameLst>
                                      </p:cBhvr>
                                      <p:to>
                                        <p:strVal val="visible"/>
                                      </p:to>
                                    </p:set>
                                    <p:anim calcmode="lin" valueType="num">
                                      <p:cBhvr additive="base">
                                        <p:cTn id="314" dur="500" fill="hold"/>
                                        <p:tgtEl>
                                          <p:spTgt spid="102"/>
                                        </p:tgtEl>
                                        <p:attrNameLst>
                                          <p:attrName>ppt_x</p:attrName>
                                        </p:attrNameLst>
                                      </p:cBhvr>
                                      <p:tavLst>
                                        <p:tav tm="0">
                                          <p:val>
                                            <p:strVal val="#ppt_x"/>
                                          </p:val>
                                        </p:tav>
                                        <p:tav tm="100000">
                                          <p:val>
                                            <p:strVal val="#ppt_x"/>
                                          </p:val>
                                        </p:tav>
                                      </p:tavLst>
                                    </p:anim>
                                    <p:anim calcmode="lin" valueType="num">
                                      <p:cBhvr additive="base">
                                        <p:cTn id="315" dur="500" fill="hold"/>
                                        <p:tgtEl>
                                          <p:spTgt spid="102"/>
                                        </p:tgtEl>
                                        <p:attrNameLst>
                                          <p:attrName>ppt_y</p:attrName>
                                        </p:attrNameLst>
                                      </p:cBhvr>
                                      <p:tavLst>
                                        <p:tav tm="0">
                                          <p:val>
                                            <p:strVal val="1+#ppt_h/2"/>
                                          </p:val>
                                        </p:tav>
                                        <p:tav tm="100000">
                                          <p:val>
                                            <p:strVal val="#ppt_y"/>
                                          </p:val>
                                        </p:tav>
                                      </p:tavLst>
                                    </p:anim>
                                  </p:childTnLst>
                                </p:cTn>
                              </p:par>
                              <p:par>
                                <p:cTn id="316" presetID="2" presetClass="entr" presetSubtype="4" fill="hold" grpId="0" nodeType="withEffect">
                                  <p:stCondLst>
                                    <p:cond delay="0"/>
                                  </p:stCondLst>
                                  <p:childTnLst>
                                    <p:set>
                                      <p:cBhvr>
                                        <p:cTn id="317" dur="1" fill="hold">
                                          <p:stCondLst>
                                            <p:cond delay="0"/>
                                          </p:stCondLst>
                                        </p:cTn>
                                        <p:tgtEl>
                                          <p:spTgt spid="103"/>
                                        </p:tgtEl>
                                        <p:attrNameLst>
                                          <p:attrName>style.visibility</p:attrName>
                                        </p:attrNameLst>
                                      </p:cBhvr>
                                      <p:to>
                                        <p:strVal val="visible"/>
                                      </p:to>
                                    </p:set>
                                    <p:anim calcmode="lin" valueType="num">
                                      <p:cBhvr additive="base">
                                        <p:cTn id="318" dur="500" fill="hold"/>
                                        <p:tgtEl>
                                          <p:spTgt spid="103"/>
                                        </p:tgtEl>
                                        <p:attrNameLst>
                                          <p:attrName>ppt_x</p:attrName>
                                        </p:attrNameLst>
                                      </p:cBhvr>
                                      <p:tavLst>
                                        <p:tav tm="0">
                                          <p:val>
                                            <p:strVal val="#ppt_x"/>
                                          </p:val>
                                        </p:tav>
                                        <p:tav tm="100000">
                                          <p:val>
                                            <p:strVal val="#ppt_x"/>
                                          </p:val>
                                        </p:tav>
                                      </p:tavLst>
                                    </p:anim>
                                    <p:anim calcmode="lin" valueType="num">
                                      <p:cBhvr additive="base">
                                        <p:cTn id="319" dur="500" fill="hold"/>
                                        <p:tgtEl>
                                          <p:spTgt spid="103"/>
                                        </p:tgtEl>
                                        <p:attrNameLst>
                                          <p:attrName>ppt_y</p:attrName>
                                        </p:attrNameLst>
                                      </p:cBhvr>
                                      <p:tavLst>
                                        <p:tav tm="0">
                                          <p:val>
                                            <p:strVal val="1+#ppt_h/2"/>
                                          </p:val>
                                        </p:tav>
                                        <p:tav tm="100000">
                                          <p:val>
                                            <p:strVal val="#ppt_y"/>
                                          </p:val>
                                        </p:tav>
                                      </p:tavLst>
                                    </p:anim>
                                  </p:childTnLst>
                                </p:cTn>
                              </p:par>
                              <p:par>
                                <p:cTn id="320" presetID="2" presetClass="entr" presetSubtype="4" fill="hold" grpId="0" nodeType="withEffect">
                                  <p:stCondLst>
                                    <p:cond delay="0"/>
                                  </p:stCondLst>
                                  <p:childTnLst>
                                    <p:set>
                                      <p:cBhvr>
                                        <p:cTn id="321" dur="1" fill="hold">
                                          <p:stCondLst>
                                            <p:cond delay="0"/>
                                          </p:stCondLst>
                                        </p:cTn>
                                        <p:tgtEl>
                                          <p:spTgt spid="104"/>
                                        </p:tgtEl>
                                        <p:attrNameLst>
                                          <p:attrName>style.visibility</p:attrName>
                                        </p:attrNameLst>
                                      </p:cBhvr>
                                      <p:to>
                                        <p:strVal val="visible"/>
                                      </p:to>
                                    </p:set>
                                    <p:anim calcmode="lin" valueType="num">
                                      <p:cBhvr additive="base">
                                        <p:cTn id="322" dur="500" fill="hold"/>
                                        <p:tgtEl>
                                          <p:spTgt spid="104"/>
                                        </p:tgtEl>
                                        <p:attrNameLst>
                                          <p:attrName>ppt_x</p:attrName>
                                        </p:attrNameLst>
                                      </p:cBhvr>
                                      <p:tavLst>
                                        <p:tav tm="0">
                                          <p:val>
                                            <p:strVal val="#ppt_x"/>
                                          </p:val>
                                        </p:tav>
                                        <p:tav tm="100000">
                                          <p:val>
                                            <p:strVal val="#ppt_x"/>
                                          </p:val>
                                        </p:tav>
                                      </p:tavLst>
                                    </p:anim>
                                    <p:anim calcmode="lin" valueType="num">
                                      <p:cBhvr additive="base">
                                        <p:cTn id="323" dur="500" fill="hold"/>
                                        <p:tgtEl>
                                          <p:spTgt spid="104"/>
                                        </p:tgtEl>
                                        <p:attrNameLst>
                                          <p:attrName>ppt_y</p:attrName>
                                        </p:attrNameLst>
                                      </p:cBhvr>
                                      <p:tavLst>
                                        <p:tav tm="0">
                                          <p:val>
                                            <p:strVal val="1+#ppt_h/2"/>
                                          </p:val>
                                        </p:tav>
                                        <p:tav tm="100000">
                                          <p:val>
                                            <p:strVal val="#ppt_y"/>
                                          </p:val>
                                        </p:tav>
                                      </p:tavLst>
                                    </p:anim>
                                  </p:childTnLst>
                                </p:cTn>
                              </p:par>
                              <p:par>
                                <p:cTn id="324" presetID="2" presetClass="entr" presetSubtype="4" fill="hold" grpId="0" nodeType="withEffect">
                                  <p:stCondLst>
                                    <p:cond delay="0"/>
                                  </p:stCondLst>
                                  <p:childTnLst>
                                    <p:set>
                                      <p:cBhvr>
                                        <p:cTn id="325" dur="1" fill="hold">
                                          <p:stCondLst>
                                            <p:cond delay="0"/>
                                          </p:stCondLst>
                                        </p:cTn>
                                        <p:tgtEl>
                                          <p:spTgt spid="105"/>
                                        </p:tgtEl>
                                        <p:attrNameLst>
                                          <p:attrName>style.visibility</p:attrName>
                                        </p:attrNameLst>
                                      </p:cBhvr>
                                      <p:to>
                                        <p:strVal val="visible"/>
                                      </p:to>
                                    </p:set>
                                    <p:anim calcmode="lin" valueType="num">
                                      <p:cBhvr additive="base">
                                        <p:cTn id="326" dur="500" fill="hold"/>
                                        <p:tgtEl>
                                          <p:spTgt spid="105"/>
                                        </p:tgtEl>
                                        <p:attrNameLst>
                                          <p:attrName>ppt_x</p:attrName>
                                        </p:attrNameLst>
                                      </p:cBhvr>
                                      <p:tavLst>
                                        <p:tav tm="0">
                                          <p:val>
                                            <p:strVal val="#ppt_x"/>
                                          </p:val>
                                        </p:tav>
                                        <p:tav tm="100000">
                                          <p:val>
                                            <p:strVal val="#ppt_x"/>
                                          </p:val>
                                        </p:tav>
                                      </p:tavLst>
                                    </p:anim>
                                    <p:anim calcmode="lin" valueType="num">
                                      <p:cBhvr additive="base">
                                        <p:cTn id="327" dur="500" fill="hold"/>
                                        <p:tgtEl>
                                          <p:spTgt spid="105"/>
                                        </p:tgtEl>
                                        <p:attrNameLst>
                                          <p:attrName>ppt_y</p:attrName>
                                        </p:attrNameLst>
                                      </p:cBhvr>
                                      <p:tavLst>
                                        <p:tav tm="0">
                                          <p:val>
                                            <p:strVal val="1+#ppt_h/2"/>
                                          </p:val>
                                        </p:tav>
                                        <p:tav tm="100000">
                                          <p:val>
                                            <p:strVal val="#ppt_y"/>
                                          </p:val>
                                        </p:tav>
                                      </p:tavLst>
                                    </p:anim>
                                  </p:childTnLst>
                                </p:cTn>
                              </p:par>
                              <p:par>
                                <p:cTn id="328" presetID="2" presetClass="entr" presetSubtype="4" fill="hold" grpId="0" nodeType="withEffect">
                                  <p:stCondLst>
                                    <p:cond delay="0"/>
                                  </p:stCondLst>
                                  <p:childTnLst>
                                    <p:set>
                                      <p:cBhvr>
                                        <p:cTn id="329" dur="1" fill="hold">
                                          <p:stCondLst>
                                            <p:cond delay="0"/>
                                          </p:stCondLst>
                                        </p:cTn>
                                        <p:tgtEl>
                                          <p:spTgt spid="106"/>
                                        </p:tgtEl>
                                        <p:attrNameLst>
                                          <p:attrName>style.visibility</p:attrName>
                                        </p:attrNameLst>
                                      </p:cBhvr>
                                      <p:to>
                                        <p:strVal val="visible"/>
                                      </p:to>
                                    </p:set>
                                    <p:anim calcmode="lin" valueType="num">
                                      <p:cBhvr additive="base">
                                        <p:cTn id="330" dur="500" fill="hold"/>
                                        <p:tgtEl>
                                          <p:spTgt spid="106"/>
                                        </p:tgtEl>
                                        <p:attrNameLst>
                                          <p:attrName>ppt_x</p:attrName>
                                        </p:attrNameLst>
                                      </p:cBhvr>
                                      <p:tavLst>
                                        <p:tav tm="0">
                                          <p:val>
                                            <p:strVal val="#ppt_x"/>
                                          </p:val>
                                        </p:tav>
                                        <p:tav tm="100000">
                                          <p:val>
                                            <p:strVal val="#ppt_x"/>
                                          </p:val>
                                        </p:tav>
                                      </p:tavLst>
                                    </p:anim>
                                    <p:anim calcmode="lin" valueType="num">
                                      <p:cBhvr additive="base">
                                        <p:cTn id="331" dur="500" fill="hold"/>
                                        <p:tgtEl>
                                          <p:spTgt spid="106"/>
                                        </p:tgtEl>
                                        <p:attrNameLst>
                                          <p:attrName>ppt_y</p:attrName>
                                        </p:attrNameLst>
                                      </p:cBhvr>
                                      <p:tavLst>
                                        <p:tav tm="0">
                                          <p:val>
                                            <p:strVal val="1+#ppt_h/2"/>
                                          </p:val>
                                        </p:tav>
                                        <p:tav tm="100000">
                                          <p:val>
                                            <p:strVal val="#ppt_y"/>
                                          </p:val>
                                        </p:tav>
                                      </p:tavLst>
                                    </p:anim>
                                  </p:childTnLst>
                                </p:cTn>
                              </p:par>
                              <p:par>
                                <p:cTn id="332" presetID="2" presetClass="entr" presetSubtype="4" fill="hold" grpId="0" nodeType="withEffect">
                                  <p:stCondLst>
                                    <p:cond delay="0"/>
                                  </p:stCondLst>
                                  <p:childTnLst>
                                    <p:set>
                                      <p:cBhvr>
                                        <p:cTn id="333" dur="1" fill="hold">
                                          <p:stCondLst>
                                            <p:cond delay="0"/>
                                          </p:stCondLst>
                                        </p:cTn>
                                        <p:tgtEl>
                                          <p:spTgt spid="107"/>
                                        </p:tgtEl>
                                        <p:attrNameLst>
                                          <p:attrName>style.visibility</p:attrName>
                                        </p:attrNameLst>
                                      </p:cBhvr>
                                      <p:to>
                                        <p:strVal val="visible"/>
                                      </p:to>
                                    </p:set>
                                    <p:anim calcmode="lin" valueType="num">
                                      <p:cBhvr additive="base">
                                        <p:cTn id="334" dur="500" fill="hold"/>
                                        <p:tgtEl>
                                          <p:spTgt spid="107"/>
                                        </p:tgtEl>
                                        <p:attrNameLst>
                                          <p:attrName>ppt_x</p:attrName>
                                        </p:attrNameLst>
                                      </p:cBhvr>
                                      <p:tavLst>
                                        <p:tav tm="0">
                                          <p:val>
                                            <p:strVal val="#ppt_x"/>
                                          </p:val>
                                        </p:tav>
                                        <p:tav tm="100000">
                                          <p:val>
                                            <p:strVal val="#ppt_x"/>
                                          </p:val>
                                        </p:tav>
                                      </p:tavLst>
                                    </p:anim>
                                    <p:anim calcmode="lin" valueType="num">
                                      <p:cBhvr additive="base">
                                        <p:cTn id="335" dur="500" fill="hold"/>
                                        <p:tgtEl>
                                          <p:spTgt spid="107"/>
                                        </p:tgtEl>
                                        <p:attrNameLst>
                                          <p:attrName>ppt_y</p:attrName>
                                        </p:attrNameLst>
                                      </p:cBhvr>
                                      <p:tavLst>
                                        <p:tav tm="0">
                                          <p:val>
                                            <p:strVal val="1+#ppt_h/2"/>
                                          </p:val>
                                        </p:tav>
                                        <p:tav tm="100000">
                                          <p:val>
                                            <p:strVal val="#ppt_y"/>
                                          </p:val>
                                        </p:tav>
                                      </p:tavLst>
                                    </p:anim>
                                  </p:childTnLst>
                                </p:cTn>
                              </p:par>
                              <p:par>
                                <p:cTn id="336" presetID="2" presetClass="entr" presetSubtype="4" fill="hold" grpId="0" nodeType="withEffect">
                                  <p:stCondLst>
                                    <p:cond delay="0"/>
                                  </p:stCondLst>
                                  <p:childTnLst>
                                    <p:set>
                                      <p:cBhvr>
                                        <p:cTn id="337" dur="1" fill="hold">
                                          <p:stCondLst>
                                            <p:cond delay="0"/>
                                          </p:stCondLst>
                                        </p:cTn>
                                        <p:tgtEl>
                                          <p:spTgt spid="108"/>
                                        </p:tgtEl>
                                        <p:attrNameLst>
                                          <p:attrName>style.visibility</p:attrName>
                                        </p:attrNameLst>
                                      </p:cBhvr>
                                      <p:to>
                                        <p:strVal val="visible"/>
                                      </p:to>
                                    </p:set>
                                    <p:anim calcmode="lin" valueType="num">
                                      <p:cBhvr additive="base">
                                        <p:cTn id="338" dur="500" fill="hold"/>
                                        <p:tgtEl>
                                          <p:spTgt spid="108"/>
                                        </p:tgtEl>
                                        <p:attrNameLst>
                                          <p:attrName>ppt_x</p:attrName>
                                        </p:attrNameLst>
                                      </p:cBhvr>
                                      <p:tavLst>
                                        <p:tav tm="0">
                                          <p:val>
                                            <p:strVal val="#ppt_x"/>
                                          </p:val>
                                        </p:tav>
                                        <p:tav tm="100000">
                                          <p:val>
                                            <p:strVal val="#ppt_x"/>
                                          </p:val>
                                        </p:tav>
                                      </p:tavLst>
                                    </p:anim>
                                    <p:anim calcmode="lin" valueType="num">
                                      <p:cBhvr additive="base">
                                        <p:cTn id="339" dur="500" fill="hold"/>
                                        <p:tgtEl>
                                          <p:spTgt spid="108"/>
                                        </p:tgtEl>
                                        <p:attrNameLst>
                                          <p:attrName>ppt_y</p:attrName>
                                        </p:attrNameLst>
                                      </p:cBhvr>
                                      <p:tavLst>
                                        <p:tav tm="0">
                                          <p:val>
                                            <p:strVal val="1+#ppt_h/2"/>
                                          </p:val>
                                        </p:tav>
                                        <p:tav tm="100000">
                                          <p:val>
                                            <p:strVal val="#ppt_y"/>
                                          </p:val>
                                        </p:tav>
                                      </p:tavLst>
                                    </p:anim>
                                  </p:childTnLst>
                                </p:cTn>
                              </p:par>
                              <p:par>
                                <p:cTn id="340" presetID="2" presetClass="entr" presetSubtype="2" fill="hold" grpId="0" nodeType="withEffect">
                                  <p:stCondLst>
                                    <p:cond delay="2000"/>
                                  </p:stCondLst>
                                  <p:childTnLst>
                                    <p:set>
                                      <p:cBhvr>
                                        <p:cTn id="341" dur="1" fill="hold">
                                          <p:stCondLst>
                                            <p:cond delay="0"/>
                                          </p:stCondLst>
                                        </p:cTn>
                                        <p:tgtEl>
                                          <p:spTgt spid="113"/>
                                        </p:tgtEl>
                                        <p:attrNameLst>
                                          <p:attrName>style.visibility</p:attrName>
                                        </p:attrNameLst>
                                      </p:cBhvr>
                                      <p:to>
                                        <p:strVal val="visible"/>
                                      </p:to>
                                    </p:set>
                                    <p:anim calcmode="lin" valueType="num">
                                      <p:cBhvr additive="base">
                                        <p:cTn id="342" dur="500" fill="hold"/>
                                        <p:tgtEl>
                                          <p:spTgt spid="113"/>
                                        </p:tgtEl>
                                        <p:attrNameLst>
                                          <p:attrName>ppt_x</p:attrName>
                                        </p:attrNameLst>
                                      </p:cBhvr>
                                      <p:tavLst>
                                        <p:tav tm="0">
                                          <p:val>
                                            <p:strVal val="1+#ppt_w/2"/>
                                          </p:val>
                                        </p:tav>
                                        <p:tav tm="100000">
                                          <p:val>
                                            <p:strVal val="#ppt_x"/>
                                          </p:val>
                                        </p:tav>
                                      </p:tavLst>
                                    </p:anim>
                                    <p:anim calcmode="lin" valueType="num">
                                      <p:cBhvr additive="base">
                                        <p:cTn id="343" dur="500" fill="hold"/>
                                        <p:tgtEl>
                                          <p:spTgt spid="113"/>
                                        </p:tgtEl>
                                        <p:attrNameLst>
                                          <p:attrName>ppt_y</p:attrName>
                                        </p:attrNameLst>
                                      </p:cBhvr>
                                      <p:tavLst>
                                        <p:tav tm="0">
                                          <p:val>
                                            <p:strVal val="#ppt_y"/>
                                          </p:val>
                                        </p:tav>
                                        <p:tav tm="100000">
                                          <p:val>
                                            <p:strVal val="#ppt_y"/>
                                          </p:val>
                                        </p:tav>
                                      </p:tavLst>
                                    </p:anim>
                                  </p:childTnLst>
                                </p:cTn>
                              </p:par>
                              <p:par>
                                <p:cTn id="344" presetID="2" presetClass="entr" presetSubtype="2" fill="hold" grpId="0" nodeType="withEffect">
                                  <p:stCondLst>
                                    <p:cond delay="2000"/>
                                  </p:stCondLst>
                                  <p:childTnLst>
                                    <p:set>
                                      <p:cBhvr>
                                        <p:cTn id="345" dur="1" fill="hold">
                                          <p:stCondLst>
                                            <p:cond delay="0"/>
                                          </p:stCondLst>
                                        </p:cTn>
                                        <p:tgtEl>
                                          <p:spTgt spid="114"/>
                                        </p:tgtEl>
                                        <p:attrNameLst>
                                          <p:attrName>style.visibility</p:attrName>
                                        </p:attrNameLst>
                                      </p:cBhvr>
                                      <p:to>
                                        <p:strVal val="visible"/>
                                      </p:to>
                                    </p:set>
                                    <p:anim calcmode="lin" valueType="num">
                                      <p:cBhvr additive="base">
                                        <p:cTn id="346" dur="500" fill="hold"/>
                                        <p:tgtEl>
                                          <p:spTgt spid="114"/>
                                        </p:tgtEl>
                                        <p:attrNameLst>
                                          <p:attrName>ppt_x</p:attrName>
                                        </p:attrNameLst>
                                      </p:cBhvr>
                                      <p:tavLst>
                                        <p:tav tm="0">
                                          <p:val>
                                            <p:strVal val="1+#ppt_w/2"/>
                                          </p:val>
                                        </p:tav>
                                        <p:tav tm="100000">
                                          <p:val>
                                            <p:strVal val="#ppt_x"/>
                                          </p:val>
                                        </p:tav>
                                      </p:tavLst>
                                    </p:anim>
                                    <p:anim calcmode="lin" valueType="num">
                                      <p:cBhvr additive="base">
                                        <p:cTn id="347" dur="500" fill="hold"/>
                                        <p:tgtEl>
                                          <p:spTgt spid="114"/>
                                        </p:tgtEl>
                                        <p:attrNameLst>
                                          <p:attrName>ppt_y</p:attrName>
                                        </p:attrNameLst>
                                      </p:cBhvr>
                                      <p:tavLst>
                                        <p:tav tm="0">
                                          <p:val>
                                            <p:strVal val="#ppt_y"/>
                                          </p:val>
                                        </p:tav>
                                        <p:tav tm="100000">
                                          <p:val>
                                            <p:strVal val="#ppt_y"/>
                                          </p:val>
                                        </p:tav>
                                      </p:tavLst>
                                    </p:anim>
                                  </p:childTnLst>
                                </p:cTn>
                              </p:par>
                              <p:par>
                                <p:cTn id="348" presetID="2" presetClass="entr" presetSubtype="2" fill="hold" grpId="0" nodeType="withEffect">
                                  <p:stCondLst>
                                    <p:cond delay="2000"/>
                                  </p:stCondLst>
                                  <p:childTnLst>
                                    <p:set>
                                      <p:cBhvr>
                                        <p:cTn id="349" dur="1" fill="hold">
                                          <p:stCondLst>
                                            <p:cond delay="0"/>
                                          </p:stCondLst>
                                        </p:cTn>
                                        <p:tgtEl>
                                          <p:spTgt spid="115"/>
                                        </p:tgtEl>
                                        <p:attrNameLst>
                                          <p:attrName>style.visibility</p:attrName>
                                        </p:attrNameLst>
                                      </p:cBhvr>
                                      <p:to>
                                        <p:strVal val="visible"/>
                                      </p:to>
                                    </p:set>
                                    <p:anim calcmode="lin" valueType="num">
                                      <p:cBhvr additive="base">
                                        <p:cTn id="350" dur="500" fill="hold"/>
                                        <p:tgtEl>
                                          <p:spTgt spid="115"/>
                                        </p:tgtEl>
                                        <p:attrNameLst>
                                          <p:attrName>ppt_x</p:attrName>
                                        </p:attrNameLst>
                                      </p:cBhvr>
                                      <p:tavLst>
                                        <p:tav tm="0">
                                          <p:val>
                                            <p:strVal val="1+#ppt_w/2"/>
                                          </p:val>
                                        </p:tav>
                                        <p:tav tm="100000">
                                          <p:val>
                                            <p:strVal val="#ppt_x"/>
                                          </p:val>
                                        </p:tav>
                                      </p:tavLst>
                                    </p:anim>
                                    <p:anim calcmode="lin" valueType="num">
                                      <p:cBhvr additive="base">
                                        <p:cTn id="351" dur="500" fill="hold"/>
                                        <p:tgtEl>
                                          <p:spTgt spid="115"/>
                                        </p:tgtEl>
                                        <p:attrNameLst>
                                          <p:attrName>ppt_y</p:attrName>
                                        </p:attrNameLst>
                                      </p:cBhvr>
                                      <p:tavLst>
                                        <p:tav tm="0">
                                          <p:val>
                                            <p:strVal val="#ppt_y"/>
                                          </p:val>
                                        </p:tav>
                                        <p:tav tm="100000">
                                          <p:val>
                                            <p:strVal val="#ppt_y"/>
                                          </p:val>
                                        </p:tav>
                                      </p:tavLst>
                                    </p:anim>
                                  </p:childTnLst>
                                </p:cTn>
                              </p:par>
                              <p:par>
                                <p:cTn id="352" presetID="2" presetClass="entr" presetSubtype="2" fill="hold" grpId="0" nodeType="withEffect">
                                  <p:stCondLst>
                                    <p:cond delay="2000"/>
                                  </p:stCondLst>
                                  <p:childTnLst>
                                    <p:set>
                                      <p:cBhvr>
                                        <p:cTn id="353" dur="1" fill="hold">
                                          <p:stCondLst>
                                            <p:cond delay="0"/>
                                          </p:stCondLst>
                                        </p:cTn>
                                        <p:tgtEl>
                                          <p:spTgt spid="116"/>
                                        </p:tgtEl>
                                        <p:attrNameLst>
                                          <p:attrName>style.visibility</p:attrName>
                                        </p:attrNameLst>
                                      </p:cBhvr>
                                      <p:to>
                                        <p:strVal val="visible"/>
                                      </p:to>
                                    </p:set>
                                    <p:anim calcmode="lin" valueType="num">
                                      <p:cBhvr additive="base">
                                        <p:cTn id="354" dur="500" fill="hold"/>
                                        <p:tgtEl>
                                          <p:spTgt spid="116"/>
                                        </p:tgtEl>
                                        <p:attrNameLst>
                                          <p:attrName>ppt_x</p:attrName>
                                        </p:attrNameLst>
                                      </p:cBhvr>
                                      <p:tavLst>
                                        <p:tav tm="0">
                                          <p:val>
                                            <p:strVal val="1+#ppt_w/2"/>
                                          </p:val>
                                        </p:tav>
                                        <p:tav tm="100000">
                                          <p:val>
                                            <p:strVal val="#ppt_x"/>
                                          </p:val>
                                        </p:tav>
                                      </p:tavLst>
                                    </p:anim>
                                    <p:anim calcmode="lin" valueType="num">
                                      <p:cBhvr additive="base">
                                        <p:cTn id="355" dur="500" fill="hold"/>
                                        <p:tgtEl>
                                          <p:spTgt spid="116"/>
                                        </p:tgtEl>
                                        <p:attrNameLst>
                                          <p:attrName>ppt_y</p:attrName>
                                        </p:attrNameLst>
                                      </p:cBhvr>
                                      <p:tavLst>
                                        <p:tav tm="0">
                                          <p:val>
                                            <p:strVal val="#ppt_y"/>
                                          </p:val>
                                        </p:tav>
                                        <p:tav tm="100000">
                                          <p:val>
                                            <p:strVal val="#ppt_y"/>
                                          </p:val>
                                        </p:tav>
                                      </p:tavLst>
                                    </p:anim>
                                  </p:childTnLst>
                                </p:cTn>
                              </p:par>
                              <p:par>
                                <p:cTn id="356" presetID="2" presetClass="entr" presetSubtype="2" fill="hold" grpId="0" nodeType="withEffect">
                                  <p:stCondLst>
                                    <p:cond delay="2000"/>
                                  </p:stCondLst>
                                  <p:childTnLst>
                                    <p:set>
                                      <p:cBhvr>
                                        <p:cTn id="357" dur="1" fill="hold">
                                          <p:stCondLst>
                                            <p:cond delay="0"/>
                                          </p:stCondLst>
                                        </p:cTn>
                                        <p:tgtEl>
                                          <p:spTgt spid="117"/>
                                        </p:tgtEl>
                                        <p:attrNameLst>
                                          <p:attrName>style.visibility</p:attrName>
                                        </p:attrNameLst>
                                      </p:cBhvr>
                                      <p:to>
                                        <p:strVal val="visible"/>
                                      </p:to>
                                    </p:set>
                                    <p:anim calcmode="lin" valueType="num">
                                      <p:cBhvr additive="base">
                                        <p:cTn id="358" dur="500" fill="hold"/>
                                        <p:tgtEl>
                                          <p:spTgt spid="117"/>
                                        </p:tgtEl>
                                        <p:attrNameLst>
                                          <p:attrName>ppt_x</p:attrName>
                                        </p:attrNameLst>
                                      </p:cBhvr>
                                      <p:tavLst>
                                        <p:tav tm="0">
                                          <p:val>
                                            <p:strVal val="1+#ppt_w/2"/>
                                          </p:val>
                                        </p:tav>
                                        <p:tav tm="100000">
                                          <p:val>
                                            <p:strVal val="#ppt_x"/>
                                          </p:val>
                                        </p:tav>
                                      </p:tavLst>
                                    </p:anim>
                                    <p:anim calcmode="lin" valueType="num">
                                      <p:cBhvr additive="base">
                                        <p:cTn id="359" dur="500" fill="hold"/>
                                        <p:tgtEl>
                                          <p:spTgt spid="11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51" grpId="0" animBg="1"/>
      <p:bldP spid="52" grpId="0" animBg="1"/>
      <p:bldP spid="53" grpId="0" animBg="1"/>
      <p:bldP spid="54" grpId="0" animBg="1"/>
      <p:bldP spid="55" grpId="0" animBg="1"/>
      <p:bldP spid="56" grpId="0" animBg="1"/>
      <p:bldP spid="57" grpId="0" animBg="1"/>
      <p:bldP spid="58"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13" grpId="0" animBg="1"/>
      <p:bldP spid="114" grpId="0" animBg="1"/>
      <p:bldP spid="115" grpId="0"/>
      <p:bldP spid="116" grpId="0"/>
      <p:bldP spid="117"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本框 9"/>
          <p:cNvSpPr txBox="1"/>
          <p:nvPr/>
        </p:nvSpPr>
        <p:spPr>
          <a:xfrm>
            <a:off x="1840865" y="944245"/>
            <a:ext cx="1512570" cy="36830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1800" b="0" i="0" u="none" strike="noStrike" kern="1200" cap="none" spc="0" normalizeH="0" baseline="0" noProof="0">
                <a:ln>
                  <a:noFill/>
                </a:ln>
                <a:solidFill>
                  <a:prstClr val="white">
                    <a:lumMod val="95000"/>
                  </a:prstClr>
                </a:solidFill>
                <a:effectLst/>
                <a:uLnTx/>
                <a:uFillTx/>
                <a:latin typeface="华文琥珀" panose="02010800040101010101" charset="-122"/>
                <a:ea typeface="华文琥珀" panose="02010800040101010101" charset="-122"/>
                <a:cs typeface="Arial" panose="020B0604020202020204" pitchFamily="34" charset="0"/>
              </a:rPr>
              <a:t>【优惠内容】</a:t>
            </a:r>
            <a:endParaRPr kumimoji="0" lang="zh-CN" altLang="en-US" sz="1800" b="0" i="0" u="none" strike="noStrike" kern="1200" cap="none" spc="0" normalizeH="0" baseline="0" noProof="0">
              <a:ln>
                <a:noFill/>
              </a:ln>
              <a:solidFill>
                <a:prstClr val="white">
                  <a:lumMod val="95000"/>
                </a:prstClr>
              </a:solidFill>
              <a:effectLst/>
              <a:uLnTx/>
              <a:uFillTx/>
              <a:latin typeface="华文琥珀" panose="02010800040101010101" charset="-122"/>
              <a:ea typeface="华文琥珀" panose="02010800040101010101" charset="-122"/>
              <a:cs typeface="Arial" panose="020B0604020202020204" pitchFamily="34" charset="0"/>
            </a:endParaRPr>
          </a:p>
        </p:txBody>
      </p:sp>
      <p:sp>
        <p:nvSpPr>
          <p:cNvPr id="11" name="文本框 10"/>
          <p:cNvSpPr txBox="1"/>
          <p:nvPr/>
        </p:nvSpPr>
        <p:spPr>
          <a:xfrm>
            <a:off x="1870075" y="3040380"/>
            <a:ext cx="1454150" cy="36830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1800" b="0" i="0" u="none" strike="noStrike" kern="1200" cap="none" spc="0" normalizeH="0" baseline="0" noProof="0">
                <a:ln>
                  <a:noFill/>
                </a:ln>
                <a:solidFill>
                  <a:prstClr val="white">
                    <a:lumMod val="95000"/>
                  </a:prstClr>
                </a:solidFill>
                <a:effectLst/>
                <a:uLnTx/>
                <a:uFillTx/>
                <a:latin typeface="华文琥珀" panose="02010800040101010101" charset="-122"/>
                <a:ea typeface="华文琥珀" panose="02010800040101010101" charset="-122"/>
                <a:cs typeface="Arial" panose="020B0604020202020204" pitchFamily="34" charset="0"/>
                <a:sym typeface="+mn-ea"/>
              </a:rPr>
              <a:t>【享受条件】</a:t>
            </a:r>
            <a:endParaRPr kumimoji="0" lang="zh-CN" altLang="en-US" sz="1800" b="0" i="0" u="none" strike="noStrike" kern="1200" cap="none" spc="0" normalizeH="0" baseline="0" noProof="0">
              <a:ln>
                <a:noFill/>
              </a:ln>
              <a:solidFill>
                <a:prstClr val="white">
                  <a:lumMod val="95000"/>
                </a:prstClr>
              </a:solidFill>
              <a:effectLst/>
              <a:uLnTx/>
              <a:uFillTx/>
              <a:latin typeface="华文琥珀" panose="02010800040101010101" charset="-122"/>
              <a:ea typeface="华文琥珀" panose="02010800040101010101" charset="-122"/>
              <a:cs typeface="Arial" panose="020B0604020202020204" pitchFamily="34" charset="0"/>
              <a:sym typeface="+mn-ea"/>
            </a:endParaRPr>
          </a:p>
        </p:txBody>
      </p:sp>
      <p:pic>
        <p:nvPicPr>
          <p:cNvPr id="17" name="图片 16" descr="纳税人学堂0714.jpg"/>
          <p:cNvPicPr>
            <a:picLocks noChangeAspect="1"/>
          </p:cNvPicPr>
          <p:nvPr/>
        </p:nvPicPr>
        <p:blipFill>
          <a:blip r:embed="rId1" cstate="print">
            <a:clrChange>
              <a:clrFrom>
                <a:srgbClr val="FFFFFF"/>
              </a:clrFrom>
              <a:clrTo>
                <a:srgbClr val="FFFFFF">
                  <a:alpha val="0"/>
                </a:srgbClr>
              </a:clrTo>
            </a:clrChange>
          </a:blip>
          <a:srcRect r="53628"/>
          <a:stretch>
            <a:fillRect/>
          </a:stretch>
        </p:blipFill>
        <p:spPr>
          <a:xfrm>
            <a:off x="115570" y="2071370"/>
            <a:ext cx="1381760" cy="1825625"/>
          </a:xfrm>
          <a:prstGeom prst="rect">
            <a:avLst/>
          </a:prstGeom>
        </p:spPr>
      </p:pic>
      <p:sp>
        <p:nvSpPr>
          <p:cNvPr id="20" name="TextBox 19"/>
          <p:cNvSpPr txBox="1"/>
          <p:nvPr/>
        </p:nvSpPr>
        <p:spPr>
          <a:xfrm>
            <a:off x="748030" y="213995"/>
            <a:ext cx="4952365" cy="46164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400" b="1" i="0" u="none" strike="noStrike" kern="1600" cap="none" spc="3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rPr>
              <a:t>成都税务纳税人学堂</a:t>
            </a:r>
            <a:endParaRPr kumimoji="0" lang="zh-CN" altLang="en-US" sz="2400" b="1" i="0" u="none" strike="noStrike" kern="1600" cap="none" spc="3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pic>
        <p:nvPicPr>
          <p:cNvPr id="3" name="图片 2" descr="2"/>
          <p:cNvPicPr>
            <a:picLocks noChangeAspect="1"/>
          </p:cNvPicPr>
          <p:nvPr/>
        </p:nvPicPr>
        <p:blipFill>
          <a:blip r:embed="rId2" cstate="print"/>
          <a:stretch>
            <a:fillRect/>
          </a:stretch>
        </p:blipFill>
        <p:spPr>
          <a:xfrm>
            <a:off x="54669" y="146133"/>
            <a:ext cx="693671" cy="529818"/>
          </a:xfrm>
          <a:prstGeom prst="rect">
            <a:avLst/>
          </a:prstGeom>
        </p:spPr>
      </p:pic>
      <p:sp>
        <p:nvSpPr>
          <p:cNvPr id="8" name="文本框 1"/>
          <p:cNvSpPr txBox="1">
            <a:spLocks noChangeArrowheads="1"/>
          </p:cNvSpPr>
          <p:nvPr/>
        </p:nvSpPr>
        <p:spPr bwMode="auto">
          <a:xfrm>
            <a:off x="1334574" y="1102503"/>
            <a:ext cx="6621802" cy="3724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defRPr/>
            </a:pPr>
            <a:r>
              <a:rPr kumimoji="1" lang="zh-CN" altLang="en-US" sz="2000" b="1" i="0" u="none" strike="noStrike" kern="1200" cap="none" spc="0" normalizeH="0" baseline="0" noProof="0" dirty="0">
                <a:ln>
                  <a:noFill/>
                </a:ln>
                <a:solidFill>
                  <a:srgbClr val="FF0000"/>
                </a:solidFill>
                <a:effectLst/>
                <a:uLnTx/>
                <a:uFillTx/>
                <a:latin typeface="Calibri" panose="020F0502020204030204" pitchFamily="34" charset="0"/>
                <a:ea typeface="黑体" panose="02010609060101010101" pitchFamily="49" charset="-122"/>
                <a:cs typeface="Arial" panose="020B0604020202020204" pitchFamily="34" charset="0"/>
              </a:rPr>
              <a:t>申报表填写指引：</a:t>
            </a:r>
            <a:endParaRPr kumimoji="1" lang="en-US" altLang="zh-CN" sz="2000" b="1" i="0" u="none" strike="noStrike" kern="1200" cap="none" spc="0" normalizeH="0" baseline="0" noProof="0" dirty="0">
              <a:ln>
                <a:noFill/>
              </a:ln>
              <a:solidFill>
                <a:srgbClr val="FF0000"/>
              </a:solidFill>
              <a:effectLst/>
              <a:uLnTx/>
              <a:uFillTx/>
              <a:latin typeface="Calibri" panose="020F0502020204030204" pitchFamily="34" charset="0"/>
              <a:ea typeface="黑体" panose="02010609060101010101" pitchFamily="49" charset="-122"/>
              <a:cs typeface="Arial" panose="020B0604020202020204" pitchFamily="34" charset="0"/>
            </a:endParaRPr>
          </a:p>
          <a:p>
            <a:pPr marL="285750" marR="0" lvl="0" indent="-285750" algn="l" defTabSz="914400" rtl="0" eaLnBrk="1" fontAlgn="base" latinLnBrk="0" hangingPunct="1">
              <a:lnSpc>
                <a:spcPct val="100000"/>
              </a:lnSpc>
              <a:spcBef>
                <a:spcPct val="0"/>
              </a:spcBef>
              <a:spcAft>
                <a:spcPct val="0"/>
              </a:spcAft>
              <a:buClrTx/>
              <a:buSzTx/>
              <a:buFont typeface="Wingdings" panose="05000000000000000000" pitchFamily="2" charset="2"/>
              <a:buChar char="Ø"/>
              <a:defRPr/>
            </a:pPr>
            <a:r>
              <a:rPr kumimoji="1"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纳税人为转登记的小规模纳税人，房产税纳税申报表和城镇土地使用税纳税申报表应在“本期适用增值税小规模纳税人减征政策起始时间”填写转登记为增值税小规模纳税人，填写成为增值税小规模纳税人的月份。如，税款所属期为</a:t>
            </a:r>
            <a:r>
              <a:rPr kumimoji="1"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2019</a:t>
            </a:r>
            <a:r>
              <a:rPr kumimoji="1"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年</a:t>
            </a:r>
            <a:r>
              <a:rPr kumimoji="1"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1</a:t>
            </a:r>
            <a:r>
              <a:rPr kumimoji="1"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月至</a:t>
            </a:r>
            <a:r>
              <a:rPr kumimoji="1"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6</a:t>
            </a:r>
            <a:r>
              <a:rPr kumimoji="1"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月，按月申报增值税的某企业在</a:t>
            </a:r>
            <a:r>
              <a:rPr kumimoji="1"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2019</a:t>
            </a:r>
            <a:r>
              <a:rPr kumimoji="1"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年</a:t>
            </a:r>
            <a:r>
              <a:rPr kumimoji="1"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2</a:t>
            </a:r>
            <a:r>
              <a:rPr kumimoji="1"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月</a:t>
            </a:r>
            <a:r>
              <a:rPr kumimoji="1"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11</a:t>
            </a:r>
            <a:r>
              <a:rPr kumimoji="1"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日前为增值税一般纳税人，</a:t>
            </a:r>
            <a:r>
              <a:rPr kumimoji="1"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2</a:t>
            </a:r>
            <a:r>
              <a:rPr kumimoji="1"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月</a:t>
            </a:r>
            <a:r>
              <a:rPr kumimoji="1"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11</a:t>
            </a:r>
            <a:r>
              <a:rPr kumimoji="1"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日转登记为增值税小规模纳税人，该企业本期适用增值税小规模纳税人减征政策起始日期为</a:t>
            </a:r>
            <a:r>
              <a:rPr kumimoji="1"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2019</a:t>
            </a:r>
            <a:r>
              <a:rPr kumimoji="1"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年</a:t>
            </a:r>
            <a:r>
              <a:rPr kumimoji="1"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3</a:t>
            </a:r>
            <a:r>
              <a:rPr kumimoji="1"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月，应在本栏填写“</a:t>
            </a:r>
            <a:r>
              <a:rPr kumimoji="1"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2019</a:t>
            </a:r>
            <a:r>
              <a:rPr kumimoji="1"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年</a:t>
            </a:r>
            <a:r>
              <a:rPr kumimoji="1"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3</a:t>
            </a:r>
            <a:r>
              <a:rPr kumimoji="1" lang="zh-CN" altLang="en-US"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月”。</a:t>
            </a:r>
            <a:endParaRPr kumimoji="1" lang="en-US" altLang="zh-CN" sz="20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defRPr/>
            </a:pPr>
            <a:endParaRPr kumimoji="1" lang="en-US" altLang="zh-CN" sz="1800" b="1"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defRPr/>
            </a:pPr>
            <a:endParaRPr kumimoji="1"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宋体" panose="02010600030101010101" pitchFamily="2" charset="-122"/>
              <a:cs typeface="Arial" panose="020B0604020202020204" pitchFamily="34" charset="0"/>
            </a:endParaRPr>
          </a:p>
        </p:txBody>
      </p:sp>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本框 9"/>
          <p:cNvSpPr txBox="1"/>
          <p:nvPr/>
        </p:nvSpPr>
        <p:spPr>
          <a:xfrm>
            <a:off x="1840865" y="944245"/>
            <a:ext cx="1512570" cy="36830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1800" b="0" i="0" u="none" strike="noStrike" kern="1200" cap="none" spc="0" normalizeH="0" baseline="0" noProof="0">
                <a:ln>
                  <a:noFill/>
                </a:ln>
                <a:solidFill>
                  <a:prstClr val="white">
                    <a:lumMod val="95000"/>
                  </a:prstClr>
                </a:solidFill>
                <a:effectLst/>
                <a:uLnTx/>
                <a:uFillTx/>
                <a:latin typeface="华文琥珀" panose="02010800040101010101" charset="-122"/>
                <a:ea typeface="华文琥珀" panose="02010800040101010101" charset="-122"/>
                <a:cs typeface="Arial" panose="020B0604020202020204" pitchFamily="34" charset="0"/>
              </a:rPr>
              <a:t>【优惠内容】</a:t>
            </a:r>
            <a:endParaRPr kumimoji="0" lang="zh-CN" altLang="en-US" sz="1800" b="0" i="0" u="none" strike="noStrike" kern="1200" cap="none" spc="0" normalizeH="0" baseline="0" noProof="0">
              <a:ln>
                <a:noFill/>
              </a:ln>
              <a:solidFill>
                <a:prstClr val="white">
                  <a:lumMod val="95000"/>
                </a:prstClr>
              </a:solidFill>
              <a:effectLst/>
              <a:uLnTx/>
              <a:uFillTx/>
              <a:latin typeface="华文琥珀" panose="02010800040101010101" charset="-122"/>
              <a:ea typeface="华文琥珀" panose="02010800040101010101" charset="-122"/>
              <a:cs typeface="Arial" panose="020B0604020202020204" pitchFamily="34" charset="0"/>
            </a:endParaRPr>
          </a:p>
        </p:txBody>
      </p:sp>
      <p:sp>
        <p:nvSpPr>
          <p:cNvPr id="11" name="文本框 10"/>
          <p:cNvSpPr txBox="1"/>
          <p:nvPr/>
        </p:nvSpPr>
        <p:spPr>
          <a:xfrm>
            <a:off x="1870075" y="3040380"/>
            <a:ext cx="1454150" cy="36830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1800" b="0" i="0" u="none" strike="noStrike" kern="1200" cap="none" spc="0" normalizeH="0" baseline="0" noProof="0">
                <a:ln>
                  <a:noFill/>
                </a:ln>
                <a:solidFill>
                  <a:prstClr val="white">
                    <a:lumMod val="95000"/>
                  </a:prstClr>
                </a:solidFill>
                <a:effectLst/>
                <a:uLnTx/>
                <a:uFillTx/>
                <a:latin typeface="华文琥珀" panose="02010800040101010101" charset="-122"/>
                <a:ea typeface="华文琥珀" panose="02010800040101010101" charset="-122"/>
                <a:cs typeface="Arial" panose="020B0604020202020204" pitchFamily="34" charset="0"/>
                <a:sym typeface="+mn-ea"/>
              </a:rPr>
              <a:t>【享受条件】</a:t>
            </a:r>
            <a:endParaRPr kumimoji="0" lang="zh-CN" altLang="en-US" sz="1800" b="0" i="0" u="none" strike="noStrike" kern="1200" cap="none" spc="0" normalizeH="0" baseline="0" noProof="0">
              <a:ln>
                <a:noFill/>
              </a:ln>
              <a:solidFill>
                <a:prstClr val="white">
                  <a:lumMod val="95000"/>
                </a:prstClr>
              </a:solidFill>
              <a:effectLst/>
              <a:uLnTx/>
              <a:uFillTx/>
              <a:latin typeface="华文琥珀" panose="02010800040101010101" charset="-122"/>
              <a:ea typeface="华文琥珀" panose="02010800040101010101" charset="-122"/>
              <a:cs typeface="Arial" panose="020B0604020202020204" pitchFamily="34" charset="0"/>
              <a:sym typeface="+mn-ea"/>
            </a:endParaRPr>
          </a:p>
        </p:txBody>
      </p:sp>
      <p:pic>
        <p:nvPicPr>
          <p:cNvPr id="17" name="图片 16" descr="纳税人学堂0714.jpg"/>
          <p:cNvPicPr>
            <a:picLocks noChangeAspect="1"/>
          </p:cNvPicPr>
          <p:nvPr/>
        </p:nvPicPr>
        <p:blipFill>
          <a:blip r:embed="rId1" cstate="print">
            <a:clrChange>
              <a:clrFrom>
                <a:srgbClr val="FFFFFF"/>
              </a:clrFrom>
              <a:clrTo>
                <a:srgbClr val="FFFFFF">
                  <a:alpha val="0"/>
                </a:srgbClr>
              </a:clrTo>
            </a:clrChange>
          </a:blip>
          <a:srcRect r="53628"/>
          <a:stretch>
            <a:fillRect/>
          </a:stretch>
        </p:blipFill>
        <p:spPr>
          <a:xfrm>
            <a:off x="115570" y="2071370"/>
            <a:ext cx="1381760" cy="1825625"/>
          </a:xfrm>
          <a:prstGeom prst="rect">
            <a:avLst/>
          </a:prstGeom>
        </p:spPr>
      </p:pic>
      <p:sp>
        <p:nvSpPr>
          <p:cNvPr id="20" name="TextBox 19"/>
          <p:cNvSpPr txBox="1"/>
          <p:nvPr/>
        </p:nvSpPr>
        <p:spPr>
          <a:xfrm>
            <a:off x="748030" y="213995"/>
            <a:ext cx="4952365" cy="46164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400" b="1" i="0" u="none" strike="noStrike" kern="1600" cap="none" spc="3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rPr>
              <a:t>成都税务纳税人学堂</a:t>
            </a:r>
            <a:endParaRPr kumimoji="0" lang="zh-CN" altLang="en-US" sz="2400" b="1" i="0" u="none" strike="noStrike" kern="1600" cap="none" spc="30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pic>
        <p:nvPicPr>
          <p:cNvPr id="3" name="图片 2" descr="2"/>
          <p:cNvPicPr>
            <a:picLocks noChangeAspect="1"/>
          </p:cNvPicPr>
          <p:nvPr/>
        </p:nvPicPr>
        <p:blipFill>
          <a:blip r:embed="rId2" cstate="print"/>
          <a:stretch>
            <a:fillRect/>
          </a:stretch>
        </p:blipFill>
        <p:spPr>
          <a:xfrm>
            <a:off x="54669" y="146133"/>
            <a:ext cx="693671" cy="529818"/>
          </a:xfrm>
          <a:prstGeom prst="rect">
            <a:avLst/>
          </a:prstGeom>
        </p:spPr>
      </p:pic>
      <p:sp>
        <p:nvSpPr>
          <p:cNvPr id="8" name="文本框 1"/>
          <p:cNvSpPr txBox="1">
            <a:spLocks noChangeArrowheads="1"/>
          </p:cNvSpPr>
          <p:nvPr/>
        </p:nvSpPr>
        <p:spPr bwMode="auto">
          <a:xfrm>
            <a:off x="1331640" y="771550"/>
            <a:ext cx="7632848" cy="449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defRPr/>
            </a:pPr>
            <a:r>
              <a:rPr kumimoji="1" lang="zh-CN" altLang="en-US" sz="1800" b="1" i="0" u="none" strike="noStrike" kern="1200" cap="none" spc="0" normalizeH="0" baseline="0" noProof="0" dirty="0">
                <a:ln>
                  <a:noFill/>
                </a:ln>
                <a:solidFill>
                  <a:srgbClr val="FF0000"/>
                </a:solidFill>
                <a:effectLst/>
                <a:uLnTx/>
                <a:uFillTx/>
                <a:latin typeface="Calibri" panose="020F0502020204030204" pitchFamily="34" charset="0"/>
                <a:ea typeface="黑体" panose="02010609060101010101" pitchFamily="49" charset="-122"/>
                <a:cs typeface="Arial" panose="020B0604020202020204" pitchFamily="34" charset="0"/>
              </a:rPr>
              <a:t>申报表填写指引：</a:t>
            </a:r>
            <a:endParaRPr kumimoji="1" lang="en-US" altLang="zh-CN" sz="1800" b="1" i="0" u="none" strike="noStrike" kern="1200" cap="none" spc="0" normalizeH="0" baseline="0" noProof="0" dirty="0">
              <a:ln>
                <a:noFill/>
              </a:ln>
              <a:solidFill>
                <a:srgbClr val="FF0000"/>
              </a:solidFill>
              <a:effectLst/>
              <a:uLnTx/>
              <a:uFillTx/>
              <a:latin typeface="Calibri" panose="020F0502020204030204" pitchFamily="34" charset="0"/>
              <a:ea typeface="黑体" panose="02010609060101010101" pitchFamily="49" charset="-122"/>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defRPr/>
            </a:pPr>
            <a:r>
              <a:rPr kumimoji="1"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房产税：在</a:t>
            </a:r>
            <a:r>
              <a:rPr kumimoji="1"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t>
            </a:r>
            <a:r>
              <a:rPr kumimoji="1"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房产税纳税申报表</a:t>
            </a:r>
            <a:r>
              <a:rPr kumimoji="1"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t>
            </a:r>
            <a:r>
              <a:rPr kumimoji="1"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从租计征部分进行填报</a:t>
            </a:r>
            <a:endParaRPr kumimoji="1"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endParaRPr>
          </a:p>
          <a:p>
            <a:pPr marL="285750" marR="0" lvl="0" indent="-285750" algn="l" defTabSz="914400" rtl="0" eaLnBrk="1" fontAlgn="base" latinLnBrk="0" hangingPunct="1">
              <a:lnSpc>
                <a:spcPct val="100000"/>
              </a:lnSpc>
              <a:spcBef>
                <a:spcPct val="0"/>
              </a:spcBef>
              <a:spcAft>
                <a:spcPct val="0"/>
              </a:spcAft>
              <a:buClrTx/>
              <a:buSzTx/>
              <a:buFont typeface="Wingdings" panose="05000000000000000000" pitchFamily="2" charset="2"/>
              <a:buChar char="Ø"/>
              <a:defRPr/>
            </a:pPr>
            <a:r>
              <a:rPr kumimoji="1"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第一栏填写租金收入；</a:t>
            </a:r>
            <a:endParaRPr kumimoji="1"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endParaRPr>
          </a:p>
          <a:p>
            <a:pPr marL="285750" marR="0" lvl="0" indent="-285750" algn="l" defTabSz="914400" rtl="0" eaLnBrk="1" fontAlgn="base" latinLnBrk="0" hangingPunct="1">
              <a:lnSpc>
                <a:spcPct val="100000"/>
              </a:lnSpc>
              <a:spcBef>
                <a:spcPct val="0"/>
              </a:spcBef>
              <a:spcAft>
                <a:spcPct val="0"/>
              </a:spcAft>
              <a:buClrTx/>
              <a:buSzTx/>
              <a:buFont typeface="Wingdings" panose="05000000000000000000" pitchFamily="2" charset="2"/>
              <a:buChar char="Ø"/>
              <a:defRPr/>
            </a:pPr>
            <a:r>
              <a:rPr kumimoji="1"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第三栏填写应纳税额，金额为租金收入</a:t>
            </a:r>
            <a:r>
              <a:rPr kumimoji="0" lang="zh-CN"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a:t>
            </a:r>
            <a:r>
              <a:rPr kumimoji="1"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税率</a:t>
            </a:r>
            <a:r>
              <a:rPr kumimoji="1"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12%</a:t>
            </a:r>
            <a:r>
              <a:rPr kumimoji="1"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t>
            </a:r>
            <a:endParaRPr kumimoji="1"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endParaRPr>
          </a:p>
          <a:p>
            <a:pPr marL="285750" marR="0" lvl="0" indent="-285750" algn="l" defTabSz="914400" rtl="0" eaLnBrk="1" fontAlgn="base" latinLnBrk="0" hangingPunct="1">
              <a:lnSpc>
                <a:spcPct val="100000"/>
              </a:lnSpc>
              <a:spcBef>
                <a:spcPct val="0"/>
              </a:spcBef>
              <a:spcAft>
                <a:spcPct val="0"/>
              </a:spcAft>
              <a:buClrTx/>
              <a:buSzTx/>
              <a:buFont typeface="Wingdings" panose="05000000000000000000" pitchFamily="2" charset="2"/>
              <a:buChar char="Ø"/>
              <a:defRPr/>
            </a:pPr>
            <a:r>
              <a:rPr kumimoji="1"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第五栏填写小规模纳税人减征额，金额为月应纳税额</a:t>
            </a:r>
            <a:r>
              <a:rPr kumimoji="1"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/2</a:t>
            </a:r>
            <a:r>
              <a:rPr kumimoji="0" lang="zh-CN"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a:t>
            </a:r>
            <a:r>
              <a:rPr kumimoji="1"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减免月份</a:t>
            </a:r>
            <a:r>
              <a:rPr kumimoji="1"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t>
            </a:r>
            <a:endParaRPr kumimoji="1"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endParaRPr>
          </a:p>
          <a:p>
            <a:pPr marL="285750" marR="0" lvl="0" indent="-285750" algn="l" defTabSz="914400" rtl="0" eaLnBrk="1" fontAlgn="base" latinLnBrk="0" hangingPunct="1">
              <a:lnSpc>
                <a:spcPct val="100000"/>
              </a:lnSpc>
              <a:spcBef>
                <a:spcPct val="0"/>
              </a:spcBef>
              <a:spcAft>
                <a:spcPct val="0"/>
              </a:spcAft>
              <a:buClrTx/>
              <a:buSzTx/>
              <a:buFont typeface="Wingdings" panose="05000000000000000000" pitchFamily="2" charset="2"/>
              <a:buChar char="Ø"/>
              <a:defRPr/>
            </a:pPr>
            <a:r>
              <a:rPr kumimoji="1"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第七栏填写应补退税额，金额为本期应纳税额</a:t>
            </a:r>
            <a:r>
              <a:rPr kumimoji="1"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t>
            </a:r>
            <a:r>
              <a:rPr kumimoji="1"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本期减免税额</a:t>
            </a:r>
            <a:r>
              <a:rPr kumimoji="1"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t>
            </a:r>
            <a:r>
              <a:rPr kumimoji="1"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本期增值税小规模纳税人减征额</a:t>
            </a:r>
            <a:r>
              <a:rPr kumimoji="1"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t>
            </a:r>
            <a:r>
              <a:rPr kumimoji="1"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本期已缴税额。</a:t>
            </a:r>
            <a:endParaRPr kumimoji="1"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defRPr/>
            </a:pPr>
            <a:r>
              <a:rPr kumimoji="1"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城镇土地使用税：在</a:t>
            </a:r>
            <a:r>
              <a:rPr kumimoji="1"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t>
            </a:r>
            <a:r>
              <a:rPr kumimoji="1"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城镇土地使用税纳税申报表</a:t>
            </a:r>
            <a:r>
              <a:rPr kumimoji="1"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t>
            </a:r>
            <a:r>
              <a:rPr kumimoji="1"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进行填报</a:t>
            </a:r>
            <a:endParaRPr kumimoji="1"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endParaRPr>
          </a:p>
          <a:p>
            <a:pPr marL="285750" marR="0" lvl="0" indent="-285750" algn="l" defTabSz="914400" rtl="0" eaLnBrk="1" fontAlgn="base" latinLnBrk="0" hangingPunct="1">
              <a:lnSpc>
                <a:spcPct val="100000"/>
              </a:lnSpc>
              <a:spcBef>
                <a:spcPct val="0"/>
              </a:spcBef>
              <a:spcAft>
                <a:spcPct val="0"/>
              </a:spcAft>
              <a:buClrTx/>
              <a:buSzTx/>
              <a:buFont typeface="Wingdings" panose="05000000000000000000" pitchFamily="2" charset="2"/>
              <a:buChar char="Ø"/>
              <a:defRPr/>
            </a:pPr>
            <a:r>
              <a:rPr kumimoji="1"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第三栏选择土地等级，</a:t>
            </a:r>
            <a:endParaRPr kumimoji="1"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endParaRPr>
          </a:p>
          <a:p>
            <a:pPr marL="285750" marR="0" lvl="0" indent="-285750" algn="l" defTabSz="914400" rtl="0" eaLnBrk="1" fontAlgn="base" latinLnBrk="0" hangingPunct="1">
              <a:lnSpc>
                <a:spcPct val="100000"/>
              </a:lnSpc>
              <a:spcBef>
                <a:spcPct val="0"/>
              </a:spcBef>
              <a:spcAft>
                <a:spcPct val="0"/>
              </a:spcAft>
              <a:buClrTx/>
              <a:buSzTx/>
              <a:buFont typeface="Wingdings" panose="05000000000000000000" pitchFamily="2" charset="2"/>
              <a:buChar char="Ø"/>
              <a:defRPr/>
            </a:pPr>
            <a:r>
              <a:rPr kumimoji="1"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第五栏填写土地面积，</a:t>
            </a:r>
            <a:endParaRPr kumimoji="1"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endParaRPr>
          </a:p>
          <a:p>
            <a:pPr marL="285750" marR="0" lvl="0" indent="-285750" algn="l" defTabSz="914400" rtl="0" eaLnBrk="1" fontAlgn="base" latinLnBrk="0" hangingPunct="1">
              <a:lnSpc>
                <a:spcPct val="100000"/>
              </a:lnSpc>
              <a:spcBef>
                <a:spcPct val="0"/>
              </a:spcBef>
              <a:spcAft>
                <a:spcPct val="0"/>
              </a:spcAft>
              <a:buClrTx/>
              <a:buSzTx/>
              <a:buFont typeface="Wingdings" panose="05000000000000000000" pitchFamily="2" charset="2"/>
              <a:buChar char="Ø"/>
              <a:defRPr/>
            </a:pPr>
            <a:r>
              <a:rPr kumimoji="1"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第八栏填写应纳税额，金额为税额标准</a:t>
            </a:r>
            <a:r>
              <a:rPr kumimoji="0" lang="zh-CN"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a:t>
            </a:r>
            <a:r>
              <a:rPr kumimoji="1"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土地面积，</a:t>
            </a:r>
            <a:endParaRPr kumimoji="1"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endParaRPr>
          </a:p>
          <a:p>
            <a:pPr marL="285750" marR="0" lvl="0" indent="-285750" algn="l" defTabSz="914400" rtl="0" eaLnBrk="1" fontAlgn="base" latinLnBrk="0" hangingPunct="1">
              <a:lnSpc>
                <a:spcPct val="100000"/>
              </a:lnSpc>
              <a:spcBef>
                <a:spcPct val="0"/>
              </a:spcBef>
              <a:spcAft>
                <a:spcPct val="0"/>
              </a:spcAft>
              <a:buClrTx/>
              <a:buSzTx/>
              <a:buFont typeface="Wingdings" panose="05000000000000000000" pitchFamily="2" charset="2"/>
              <a:buChar char="Ø"/>
              <a:defRPr/>
            </a:pPr>
            <a:r>
              <a:rPr kumimoji="1"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第十栏填写小规模纳税人减征额，月应纳税额</a:t>
            </a:r>
            <a:r>
              <a:rPr kumimoji="1"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/2</a:t>
            </a:r>
            <a:r>
              <a:rPr kumimoji="0" lang="zh-CN" altLang="zh-CN" sz="18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Arial" panose="020B0604020202020204" pitchFamily="34" charset="0"/>
              </a:rPr>
              <a:t>×</a:t>
            </a:r>
            <a:r>
              <a:rPr kumimoji="1"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减免月份；</a:t>
            </a:r>
            <a:endParaRPr kumimoji="1"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endParaRPr>
          </a:p>
          <a:p>
            <a:pPr marL="285750" marR="0" lvl="0" indent="-285750" algn="l" defTabSz="914400" rtl="0" eaLnBrk="1" fontAlgn="base" latinLnBrk="0" hangingPunct="1">
              <a:lnSpc>
                <a:spcPct val="100000"/>
              </a:lnSpc>
              <a:spcBef>
                <a:spcPct val="0"/>
              </a:spcBef>
              <a:spcAft>
                <a:spcPct val="0"/>
              </a:spcAft>
              <a:buClrTx/>
              <a:buSzTx/>
              <a:buFont typeface="Wingdings" panose="05000000000000000000" pitchFamily="2" charset="2"/>
              <a:buChar char="Ø"/>
              <a:defRPr/>
            </a:pPr>
            <a:r>
              <a:rPr kumimoji="1"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第十二栏填写应补退税额，金额为本期应纳税额</a:t>
            </a:r>
            <a:r>
              <a:rPr kumimoji="1"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t>
            </a:r>
            <a:r>
              <a:rPr kumimoji="1"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本期增值税小规模纳税人减征额</a:t>
            </a:r>
            <a:r>
              <a:rPr kumimoji="1"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a:t>
            </a:r>
            <a:r>
              <a:rPr kumimoji="1" lang="zh-CN" altLang="en-US"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rPr>
              <a:t>本期已缴税额。</a:t>
            </a:r>
            <a:endParaRPr kumimoji="1"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defRPr/>
            </a:pPr>
            <a:endParaRPr kumimoji="1" lang="en-US" altLang="zh-CN" sz="1800" b="1" i="0" u="none" strike="noStrike" kern="1200" cap="none" spc="0" normalizeH="0" baseline="0" noProof="0" dirty="0">
              <a:ln>
                <a:noFill/>
              </a:ln>
              <a:solidFill>
                <a:prstClr val="black"/>
              </a:solidFill>
              <a:effectLst/>
              <a:uLnTx/>
              <a:uFillTx/>
              <a:latin typeface="Calibri" panose="020F0502020204030204" pitchFamily="34" charset="0"/>
              <a:ea typeface="黑体" panose="02010609060101010101" pitchFamily="49" charset="-122"/>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defRPr/>
            </a:pPr>
            <a:endParaRPr kumimoji="1" lang="en-US" altLang="zh-CN" sz="1800" b="0" i="0" u="none" strike="noStrike" kern="1200" cap="none" spc="0" normalizeH="0" baseline="0" noProof="0" dirty="0">
              <a:ln>
                <a:noFill/>
              </a:ln>
              <a:solidFill>
                <a:prstClr val="black"/>
              </a:solidFill>
              <a:effectLst/>
              <a:uLnTx/>
              <a:uFillTx/>
              <a:latin typeface="Calibri" panose="020F0502020204030204" pitchFamily="34" charset="0"/>
              <a:ea typeface="宋体" panose="02010600030101010101" pitchFamily="2" charset="-122"/>
              <a:cs typeface="Arial" panose="020B0604020202020204" pitchFamily="34" charset="0"/>
            </a:endParaRPr>
          </a:p>
        </p:txBody>
      </p:sp>
    </p:spTree>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组合 10"/>
          <p:cNvGrpSpPr/>
          <p:nvPr/>
        </p:nvGrpSpPr>
        <p:grpSpPr>
          <a:xfrm>
            <a:off x="-1" y="-2"/>
            <a:ext cx="9144001" cy="5143502"/>
            <a:chOff x="0" y="-2"/>
            <a:chExt cx="9144000" cy="5143501"/>
          </a:xfrm>
        </p:grpSpPr>
        <p:sp>
          <p:nvSpPr>
            <p:cNvPr id="4" name="Rectangle 3"/>
            <p:cNvSpPr/>
            <p:nvPr/>
          </p:nvSpPr>
          <p:spPr>
            <a:xfrm flipH="1" flipV="1">
              <a:off x="0" y="-2"/>
              <a:ext cx="9144000" cy="5143501"/>
            </a:xfrm>
            <a:prstGeom prst="rect">
              <a:avLst/>
            </a:prstGeom>
            <a:gradFill flip="none" rotWithShape="1">
              <a:gsLst>
                <a:gs pos="100000">
                  <a:schemeClr val="bg1">
                    <a:lumMod val="81000"/>
                  </a:schemeClr>
                </a:gs>
                <a:gs pos="13000">
                  <a:schemeClr val="bg1"/>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23" name="Rectangle 22"/>
            <p:cNvSpPr/>
            <p:nvPr/>
          </p:nvSpPr>
          <p:spPr>
            <a:xfrm>
              <a:off x="0" y="3334848"/>
              <a:ext cx="9144000" cy="540060"/>
            </a:xfrm>
            <a:prstGeom prst="rect">
              <a:avLst/>
            </a:prstGeom>
            <a:gradFill>
              <a:gsLst>
                <a:gs pos="47000">
                  <a:schemeClr val="bg1">
                    <a:lumMod val="95000"/>
                    <a:alpha val="0"/>
                  </a:schemeClr>
                </a:gs>
                <a:gs pos="48000">
                  <a:schemeClr val="bg1">
                    <a:lumMod val="80000"/>
                  </a:schemeClr>
                </a:gs>
                <a:gs pos="100000">
                  <a:schemeClr val="bg1">
                    <a:lumMod val="95000"/>
                    <a:alpha val="16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14" name="Rectangle 13"/>
            <p:cNvSpPr/>
            <p:nvPr/>
          </p:nvSpPr>
          <p:spPr>
            <a:xfrm>
              <a:off x="889000" y="1203598"/>
              <a:ext cx="7366000" cy="1753207"/>
            </a:xfrm>
            <a:prstGeom prst="rect">
              <a:avLst/>
            </a:prstGeom>
            <a:gradFill flip="none" rotWithShape="1">
              <a:gsLst>
                <a:gs pos="0">
                  <a:srgbClr val="C00000">
                    <a:shade val="30000"/>
                    <a:satMod val="115000"/>
                  </a:srgbClr>
                </a:gs>
                <a:gs pos="50000">
                  <a:srgbClr val="C00000">
                    <a:shade val="67500"/>
                    <a:satMod val="115000"/>
                  </a:srgbClr>
                </a:gs>
                <a:gs pos="100000">
                  <a:srgbClr val="C00000">
                    <a:shade val="100000"/>
                    <a:satMod val="115000"/>
                  </a:srgbClr>
                </a:gs>
              </a:gsLst>
              <a:lin ang="0" scaled="1"/>
              <a:tileRect/>
            </a:gra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10" name="Title 1"/>
            <p:cNvSpPr txBox="1"/>
            <p:nvPr/>
          </p:nvSpPr>
          <p:spPr>
            <a:xfrm>
              <a:off x="1" y="1643056"/>
              <a:ext cx="9143999" cy="705927"/>
            </a:xfrm>
            <a:prstGeom prst="rect">
              <a:avLst/>
            </a:prstGeom>
            <a:effectLst/>
          </p:spPr>
          <p:txBody>
            <a:bodyPr>
              <a:scene3d>
                <a:camera prst="orthographicFront"/>
                <a:lightRig rig="soft" dir="t">
                  <a:rot lat="0" lon="0" rev="10800000"/>
                </a:lightRig>
              </a:scene3d>
              <a:sp3d>
                <a:bevelT w="27940" h="12700"/>
                <a:contourClr>
                  <a:srgbClr val="DDDDDD"/>
                </a:contourClr>
              </a:sp3d>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defRPr/>
              </a:pPr>
              <a:r>
                <a:rPr kumimoji="0" lang="zh-CN" altLang="en-US" sz="4000" b="1" i="0" u="none" strike="noStrike" kern="1200" cap="none" spc="0" normalizeH="0" baseline="0" noProof="0" dirty="0">
                  <a:ln w="11430"/>
                  <a:solidFill>
                    <a:prstClr val="white"/>
                  </a:solidFill>
                  <a:effectLst>
                    <a:outerShdw blurRad="25400" algn="tl" rotWithShape="0">
                      <a:srgbClr val="000000">
                        <a:alpha val="43000"/>
                      </a:srgbClr>
                    </a:outerShdw>
                  </a:effectLst>
                  <a:uLnTx/>
                  <a:uFillTx/>
                  <a:latin typeface="黑体" panose="02010609060101010101" pitchFamily="49" charset="-122"/>
                  <a:ea typeface="黑体" panose="02010609060101010101" pitchFamily="49" charset="-122"/>
                  <a:cs typeface="Charis SIL" pitchFamily="2" charset="0"/>
                </a:rPr>
                <a:t>谢  谢</a:t>
              </a:r>
              <a:endParaRPr kumimoji="0" lang="en-US" altLang="zh-CN" sz="4000" b="1" i="0" u="none" strike="noStrike" kern="1200" cap="none" spc="0" normalizeH="0" baseline="0" noProof="0" dirty="0">
                <a:ln w="11430"/>
                <a:solidFill>
                  <a:srgbClr val="FFC000"/>
                </a:solidFill>
                <a:effectLst>
                  <a:outerShdw blurRad="25400" algn="tl" rotWithShape="0">
                    <a:srgbClr val="000000">
                      <a:alpha val="43000"/>
                    </a:srgbClr>
                  </a:outerShdw>
                </a:effectLst>
                <a:uLnTx/>
                <a:uFillTx/>
                <a:latin typeface="黑体" panose="02010609060101010101" pitchFamily="49" charset="-122"/>
                <a:ea typeface="黑体" panose="02010609060101010101" pitchFamily="49" charset="-122"/>
                <a:cs typeface="Charis SIL" pitchFamily="2" charset="0"/>
              </a:endParaRPr>
            </a:p>
          </p:txBody>
        </p:sp>
        <p:pic>
          <p:nvPicPr>
            <p:cNvPr id="1026" name="Picture 2" descr="F:\My Personal Data\MY PROJECT\Themeforest\graphics\powerpoint\moreworkin\2.0\images\shadow.png"/>
            <p:cNvPicPr>
              <a:picLocks noChangeAspect="1" noChangeArrowheads="1"/>
            </p:cNvPicPr>
            <p:nvPr/>
          </p:nvPicPr>
          <p:blipFill>
            <a:blip r:embed="rId1" cstate="print"/>
            <a:srcRect/>
            <a:stretch>
              <a:fillRect/>
            </a:stretch>
          </p:blipFill>
          <p:spPr bwMode="auto">
            <a:xfrm>
              <a:off x="863596" y="2956804"/>
              <a:ext cx="7416824" cy="285750"/>
            </a:xfrm>
            <a:prstGeom prst="rect">
              <a:avLst/>
            </a:prstGeom>
            <a:noFill/>
          </p:spPr>
        </p:pic>
        <p:pic>
          <p:nvPicPr>
            <p:cNvPr id="21" name="图片 20" descr="纳税人学堂0714.jpg"/>
            <p:cNvPicPr>
              <a:picLocks noChangeAspect="1"/>
            </p:cNvPicPr>
            <p:nvPr/>
          </p:nvPicPr>
          <p:blipFill>
            <a:blip r:embed="rId2" cstate="print">
              <a:clrChange>
                <a:clrFrom>
                  <a:srgbClr val="FFFFFF"/>
                </a:clrFrom>
                <a:clrTo>
                  <a:srgbClr val="FFFFFF">
                    <a:alpha val="0"/>
                  </a:srgbClr>
                </a:clrTo>
              </a:clrChange>
            </a:blip>
            <a:stretch>
              <a:fillRect/>
            </a:stretch>
          </p:blipFill>
          <p:spPr>
            <a:xfrm>
              <a:off x="3381049" y="2861948"/>
              <a:ext cx="2714644" cy="1916463"/>
            </a:xfrm>
            <a:prstGeom prst="rect">
              <a:avLst/>
            </a:prstGeom>
          </p:spPr>
        </p:pic>
      </p:grpSp>
      <p:grpSp>
        <p:nvGrpSpPr>
          <p:cNvPr id="15" name="组合 14"/>
          <p:cNvGrpSpPr/>
          <p:nvPr/>
        </p:nvGrpSpPr>
        <p:grpSpPr>
          <a:xfrm>
            <a:off x="203894" y="295358"/>
            <a:ext cx="5576018" cy="529818"/>
            <a:chOff x="203894" y="295358"/>
            <a:chExt cx="5576018" cy="529818"/>
          </a:xfrm>
        </p:grpSpPr>
        <p:pic>
          <p:nvPicPr>
            <p:cNvPr id="16" name="图片 15" descr="2"/>
            <p:cNvPicPr>
              <a:picLocks noChangeAspect="1"/>
            </p:cNvPicPr>
            <p:nvPr/>
          </p:nvPicPr>
          <p:blipFill>
            <a:blip r:embed="rId3" cstate="print"/>
            <a:stretch>
              <a:fillRect/>
            </a:stretch>
          </p:blipFill>
          <p:spPr>
            <a:xfrm>
              <a:off x="203894" y="295358"/>
              <a:ext cx="693671" cy="529818"/>
            </a:xfrm>
            <a:prstGeom prst="rect">
              <a:avLst/>
            </a:prstGeom>
          </p:spPr>
        </p:pic>
        <p:sp>
          <p:nvSpPr>
            <p:cNvPr id="17" name="TextBox 16"/>
            <p:cNvSpPr txBox="1"/>
            <p:nvPr/>
          </p:nvSpPr>
          <p:spPr>
            <a:xfrm>
              <a:off x="827584" y="339502"/>
              <a:ext cx="4952328" cy="46166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defRPr/>
              </a:pPr>
              <a:r>
                <a:rPr kumimoji="0" lang="zh-CN" altLang="en-US" sz="2400" b="1" i="0" u="none" strike="noStrike" kern="1600" cap="none" spc="300" normalizeH="0" baseline="0" noProof="0" dirty="0">
                  <a:ln>
                    <a:noFill/>
                  </a:ln>
                  <a:solidFill>
                    <a:srgbClr val="EEECE1">
                      <a:lumMod val="25000"/>
                    </a:srgbClr>
                  </a:solidFill>
                  <a:effectLst/>
                  <a:uLnTx/>
                  <a:uFillTx/>
                  <a:latin typeface="微软雅黑" panose="020B0503020204020204" pitchFamily="34" charset="-122"/>
                  <a:ea typeface="微软雅黑" panose="020B0503020204020204" pitchFamily="34" charset="-122"/>
                  <a:cs typeface="Arial" panose="020B0604020202020204" pitchFamily="34" charset="0"/>
                </a:rPr>
                <a:t>成都税务纳税人学堂</a:t>
              </a:r>
              <a:endParaRPr kumimoji="0" lang="zh-CN" altLang="en-US" sz="2400" b="1" i="0" u="none" strike="noStrike" kern="1600" cap="none" spc="300" normalizeH="0" baseline="0" noProof="0" dirty="0">
                <a:ln>
                  <a:noFill/>
                </a:ln>
                <a:solidFill>
                  <a:srgbClr val="EEECE1">
                    <a:lumMod val="25000"/>
                  </a:srgbClr>
                </a:solidFill>
                <a:effectLst/>
                <a:uLnTx/>
                <a:uFillTx/>
                <a:latin typeface="微软雅黑" panose="020B0503020204020204" pitchFamily="34" charset="-122"/>
                <a:ea typeface="微软雅黑" panose="020B0503020204020204" pitchFamily="34" charset="-122"/>
                <a:cs typeface="Arial" panose="020B0604020202020204" pitchFamily="34" charset="0"/>
              </a:endParaRPr>
            </a:p>
          </p:txBody>
        </p:sp>
      </p:grpSp>
      <p:sp>
        <p:nvSpPr>
          <p:cNvPr id="9" name="TextBox 3"/>
          <p:cNvSpPr txBox="1"/>
          <p:nvPr/>
        </p:nvSpPr>
        <p:spPr>
          <a:xfrm>
            <a:off x="0" y="4778058"/>
            <a:ext cx="9144000" cy="338554"/>
          </a:xfrm>
          <a:prstGeom prst="rect">
            <a:avLst/>
          </a:prstGeom>
          <a:gradFill rotWithShape="1">
            <a:gsLst>
              <a:gs pos="0">
                <a:srgbClr val="C0504D">
                  <a:shade val="51000"/>
                  <a:satMod val="130000"/>
                </a:srgbClr>
              </a:gs>
              <a:gs pos="80000">
                <a:srgbClr val="C0504D">
                  <a:shade val="93000"/>
                  <a:satMod val="130000"/>
                </a:srgbClr>
              </a:gs>
              <a:gs pos="100000">
                <a:srgbClr val="C0504D">
                  <a:shade val="94000"/>
                  <a:satMod val="135000"/>
                </a:srgbClr>
              </a:gs>
            </a:gsLst>
            <a:lin ang="16200000" scaled="0"/>
          </a:gradFill>
          <a:effectLst>
            <a:outerShdw blurRad="40000" dist="23000" dir="5400000" rotWithShape="0">
              <a:srgbClr val="000000">
                <a:alpha val="35000"/>
              </a:srgbClr>
            </a:outerShdw>
          </a:effectLst>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zh-CN" altLang="en-US" sz="1600" b="0" i="0" u="none" strike="noStrike" kern="1200" cap="none" spc="0" normalizeH="0" baseline="0" noProof="0" dirty="0">
                <a:ln>
                  <a:noFill/>
                </a:ln>
                <a:solidFill>
                  <a:srgbClr val="FFFFFF"/>
                </a:solidFill>
                <a:effectLst/>
                <a:uLnTx/>
                <a:uFillTx/>
                <a:latin typeface="黑体" panose="02010609060101010101" pitchFamily="49" charset="-122"/>
                <a:ea typeface="黑体" panose="02010609060101010101" pitchFamily="49" charset="-122"/>
                <a:cs typeface="+mn-ea"/>
              </a:rPr>
              <a:t>温馨提示：本课件仅用于学习交流，不作为办税依据和实务工作指引；欢迎您提出宝贵意见。</a:t>
            </a:r>
            <a:endParaRPr kumimoji="0" lang="zh-CN" altLang="en-US" sz="1600" b="0" i="0" u="none" strike="noStrike" kern="1200" cap="none" spc="0" normalizeH="0" baseline="0" noProof="0" dirty="0">
              <a:ln>
                <a:noFill/>
              </a:ln>
              <a:solidFill>
                <a:srgbClr val="FFFFFF"/>
              </a:solidFill>
              <a:effectLst/>
              <a:uLnTx/>
              <a:uFillTx/>
              <a:latin typeface="黑体" panose="02010609060101010101" pitchFamily="49" charset="-122"/>
              <a:ea typeface="黑体" panose="02010609060101010101" pitchFamily="49" charset="-122"/>
              <a:cs typeface="+mn-ea"/>
            </a:endParaRPr>
          </a:p>
        </p:txBody>
      </p:sp>
    </p:spTree>
  </p:cSld>
  <p:clrMapOvr>
    <a:masterClrMapping/>
  </p:clrMapOvr>
  <p:transition spd="med" advClick="0">
    <p:fade/>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6"/>
          <p:cNvSpPr/>
          <p:nvPr/>
        </p:nvSpPr>
        <p:spPr bwMode="auto">
          <a:xfrm flipH="1">
            <a:off x="6153383" y="4159889"/>
            <a:ext cx="670226" cy="144190"/>
          </a:xfrm>
          <a:custGeom>
            <a:avLst/>
            <a:gdLst>
              <a:gd name="T0" fmla="*/ 20 w 23"/>
              <a:gd name="T1" fmla="*/ 0 h 5"/>
              <a:gd name="T2" fmla="*/ 3 w 23"/>
              <a:gd name="T3" fmla="*/ 0 h 5"/>
              <a:gd name="T4" fmla="*/ 0 w 23"/>
              <a:gd name="T5" fmla="*/ 2 h 5"/>
              <a:gd name="T6" fmla="*/ 3 w 23"/>
              <a:gd name="T7" fmla="*/ 5 h 5"/>
              <a:gd name="T8" fmla="*/ 20 w 23"/>
              <a:gd name="T9" fmla="*/ 5 h 5"/>
              <a:gd name="T10" fmla="*/ 23 w 23"/>
              <a:gd name="T11" fmla="*/ 2 h 5"/>
              <a:gd name="T12" fmla="*/ 20 w 2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3" h="5">
                <a:moveTo>
                  <a:pt x="20" y="0"/>
                </a:moveTo>
                <a:cubicBezTo>
                  <a:pt x="3" y="0"/>
                  <a:pt x="3" y="0"/>
                  <a:pt x="3" y="0"/>
                </a:cubicBezTo>
                <a:cubicBezTo>
                  <a:pt x="1" y="0"/>
                  <a:pt x="0" y="1"/>
                  <a:pt x="0" y="2"/>
                </a:cubicBezTo>
                <a:cubicBezTo>
                  <a:pt x="0" y="4"/>
                  <a:pt x="1" y="5"/>
                  <a:pt x="3" y="5"/>
                </a:cubicBezTo>
                <a:cubicBezTo>
                  <a:pt x="20" y="5"/>
                  <a:pt x="20" y="5"/>
                  <a:pt x="20" y="5"/>
                </a:cubicBezTo>
                <a:cubicBezTo>
                  <a:pt x="22" y="5"/>
                  <a:pt x="23" y="4"/>
                  <a:pt x="23" y="2"/>
                </a:cubicBezTo>
                <a:cubicBezTo>
                  <a:pt x="23" y="1"/>
                  <a:pt x="22" y="0"/>
                  <a:pt x="20"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5"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1" name="Freeform 24"/>
          <p:cNvSpPr/>
          <p:nvPr/>
        </p:nvSpPr>
        <p:spPr>
          <a:xfrm flipH="1">
            <a:off x="5977713" y="3862085"/>
            <a:ext cx="1021563" cy="297804"/>
          </a:xfrm>
          <a:custGeom>
            <a:avLst/>
            <a:gdLst>
              <a:gd name="connsiteX0" fmla="*/ 0 w 2645228"/>
              <a:gd name="connsiteY0" fmla="*/ 0 h 496975"/>
              <a:gd name="connsiteX1" fmla="*/ 2645228 w 2645228"/>
              <a:gd name="connsiteY1" fmla="*/ 0 h 496975"/>
              <a:gd name="connsiteX2" fmla="*/ 2645228 w 2645228"/>
              <a:gd name="connsiteY2" fmla="*/ 56095 h 496975"/>
              <a:gd name="connsiteX3" fmla="*/ 2204348 w 2645228"/>
              <a:gd name="connsiteY3" fmla="*/ 496975 h 496975"/>
              <a:gd name="connsiteX4" fmla="*/ 440880 w 2645228"/>
              <a:gd name="connsiteY4" fmla="*/ 496975 h 496975"/>
              <a:gd name="connsiteX5" fmla="*/ 0 w 2645228"/>
              <a:gd name="connsiteY5" fmla="*/ 56095 h 496975"/>
              <a:gd name="connsiteX6" fmla="*/ 0 w 2645228"/>
              <a:gd name="connsiteY6" fmla="*/ 0 h 496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5228" h="496975">
                <a:moveTo>
                  <a:pt x="0" y="0"/>
                </a:moveTo>
                <a:lnTo>
                  <a:pt x="2645228" y="0"/>
                </a:lnTo>
                <a:lnTo>
                  <a:pt x="2645228" y="56095"/>
                </a:lnTo>
                <a:cubicBezTo>
                  <a:pt x="2645228" y="299586"/>
                  <a:pt x="2447839" y="496975"/>
                  <a:pt x="2204348" y="496975"/>
                </a:cubicBezTo>
                <a:lnTo>
                  <a:pt x="440880" y="496975"/>
                </a:lnTo>
                <a:cubicBezTo>
                  <a:pt x="197389" y="496975"/>
                  <a:pt x="0" y="299586"/>
                  <a:pt x="0" y="56095"/>
                </a:cubicBezTo>
                <a:lnTo>
                  <a:pt x="0" y="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white"/>
              </a:solidFill>
              <a:effectLst/>
              <a:uLnTx/>
              <a:uFillTx/>
              <a:latin typeface="Century Schoolbook" panose="02040604050505020304"/>
              <a:ea typeface="+mn-ea"/>
              <a:cs typeface="+mn-cs"/>
            </a:endParaRPr>
          </a:p>
        </p:txBody>
      </p:sp>
      <p:sp>
        <p:nvSpPr>
          <p:cNvPr id="12" name="Freeform 25"/>
          <p:cNvSpPr/>
          <p:nvPr/>
        </p:nvSpPr>
        <p:spPr>
          <a:xfrm flipH="1">
            <a:off x="6260643" y="4364187"/>
            <a:ext cx="455706" cy="97281"/>
          </a:xfrm>
          <a:custGeom>
            <a:avLst/>
            <a:gdLst>
              <a:gd name="connsiteX0" fmla="*/ 0 w 694404"/>
              <a:gd name="connsiteY0" fmla="*/ 0 h 288475"/>
              <a:gd name="connsiteX1" fmla="*/ 694404 w 694404"/>
              <a:gd name="connsiteY1" fmla="*/ 0 h 288475"/>
              <a:gd name="connsiteX2" fmla="*/ 693800 w 694404"/>
              <a:gd name="connsiteY2" fmla="*/ 5989 h 288475"/>
              <a:gd name="connsiteX3" fmla="*/ 347202 w 694404"/>
              <a:gd name="connsiteY3" fmla="*/ 288475 h 288475"/>
              <a:gd name="connsiteX4" fmla="*/ 604 w 694404"/>
              <a:gd name="connsiteY4" fmla="*/ 5989 h 288475"/>
              <a:gd name="connsiteX5" fmla="*/ 0 w 694404"/>
              <a:gd name="connsiteY5" fmla="*/ 0 h 28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404" h="288475">
                <a:moveTo>
                  <a:pt x="0" y="0"/>
                </a:moveTo>
                <a:lnTo>
                  <a:pt x="694404" y="0"/>
                </a:lnTo>
                <a:lnTo>
                  <a:pt x="693800" y="5989"/>
                </a:lnTo>
                <a:cubicBezTo>
                  <a:pt x="660811" y="167204"/>
                  <a:pt x="518169" y="288475"/>
                  <a:pt x="347202" y="288475"/>
                </a:cubicBezTo>
                <a:cubicBezTo>
                  <a:pt x="176235" y="288475"/>
                  <a:pt x="33593" y="167204"/>
                  <a:pt x="604" y="5989"/>
                </a:cubicBezTo>
                <a:lnTo>
                  <a:pt x="0" y="0"/>
                </a:ln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white"/>
              </a:solidFill>
              <a:effectLst/>
              <a:uLnTx/>
              <a:uFillTx/>
              <a:latin typeface="Century Schoolbook" panose="02040604050505020304"/>
              <a:ea typeface="+mn-ea"/>
              <a:cs typeface="+mn-cs"/>
            </a:endParaRPr>
          </a:p>
        </p:txBody>
      </p:sp>
      <p:sp>
        <p:nvSpPr>
          <p:cNvPr id="13" name="Freeform 5"/>
          <p:cNvSpPr/>
          <p:nvPr/>
        </p:nvSpPr>
        <p:spPr bwMode="auto">
          <a:xfrm>
            <a:off x="6406517" y="3286673"/>
            <a:ext cx="133315" cy="393995"/>
          </a:xfrm>
          <a:custGeom>
            <a:avLst/>
            <a:gdLst>
              <a:gd name="T0" fmla="*/ 77 w 112"/>
              <a:gd name="T1" fmla="*/ 270 h 331"/>
              <a:gd name="T2" fmla="*/ 44 w 112"/>
              <a:gd name="T3" fmla="*/ 331 h 331"/>
              <a:gd name="T4" fmla="*/ 15 w 112"/>
              <a:gd name="T5" fmla="*/ 328 h 331"/>
              <a:gd name="T6" fmla="*/ 0 w 112"/>
              <a:gd name="T7" fmla="*/ 261 h 331"/>
              <a:gd name="T8" fmla="*/ 35 w 112"/>
              <a:gd name="T9" fmla="*/ 0 h 331"/>
              <a:gd name="T10" fmla="*/ 112 w 112"/>
              <a:gd name="T11" fmla="*/ 11 h 331"/>
              <a:gd name="T12" fmla="*/ 77 w 112"/>
              <a:gd name="T13" fmla="*/ 270 h 331"/>
            </a:gdLst>
            <a:ahLst/>
            <a:cxnLst>
              <a:cxn ang="0">
                <a:pos x="T0" y="T1"/>
              </a:cxn>
              <a:cxn ang="0">
                <a:pos x="T2" y="T3"/>
              </a:cxn>
              <a:cxn ang="0">
                <a:pos x="T4" y="T5"/>
              </a:cxn>
              <a:cxn ang="0">
                <a:pos x="T6" y="T7"/>
              </a:cxn>
              <a:cxn ang="0">
                <a:pos x="T8" y="T9"/>
              </a:cxn>
              <a:cxn ang="0">
                <a:pos x="T10" y="T11"/>
              </a:cxn>
              <a:cxn ang="0">
                <a:pos x="T12" y="T13"/>
              </a:cxn>
            </a:cxnLst>
            <a:rect l="0" t="0" r="r" b="b"/>
            <a:pathLst>
              <a:path w="112" h="331">
                <a:moveTo>
                  <a:pt x="77" y="270"/>
                </a:moveTo>
                <a:lnTo>
                  <a:pt x="44" y="331"/>
                </a:lnTo>
                <a:lnTo>
                  <a:pt x="15" y="328"/>
                </a:lnTo>
                <a:lnTo>
                  <a:pt x="0" y="261"/>
                </a:lnTo>
                <a:lnTo>
                  <a:pt x="35" y="0"/>
                </a:lnTo>
                <a:lnTo>
                  <a:pt x="112" y="11"/>
                </a:lnTo>
                <a:lnTo>
                  <a:pt x="77" y="27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4" name="Freeform 6"/>
          <p:cNvSpPr/>
          <p:nvPr/>
        </p:nvSpPr>
        <p:spPr bwMode="auto">
          <a:xfrm>
            <a:off x="6444606" y="3216444"/>
            <a:ext cx="104748" cy="121412"/>
          </a:xfrm>
          <a:custGeom>
            <a:avLst/>
            <a:gdLst>
              <a:gd name="T0" fmla="*/ 58 w 64"/>
              <a:gd name="T1" fmla="*/ 48 h 74"/>
              <a:gd name="T2" fmla="*/ 27 w 64"/>
              <a:gd name="T3" fmla="*/ 72 h 74"/>
              <a:gd name="T4" fmla="*/ 26 w 64"/>
              <a:gd name="T5" fmla="*/ 72 h 74"/>
              <a:gd name="T6" fmla="*/ 2 w 64"/>
              <a:gd name="T7" fmla="*/ 41 h 74"/>
              <a:gd name="T8" fmla="*/ 6 w 64"/>
              <a:gd name="T9" fmla="*/ 15 h 74"/>
              <a:gd name="T10" fmla="*/ 35 w 64"/>
              <a:gd name="T11" fmla="*/ 7 h 74"/>
              <a:gd name="T12" fmla="*/ 36 w 64"/>
              <a:gd name="T13" fmla="*/ 7 h 74"/>
              <a:gd name="T14" fmla="*/ 62 w 64"/>
              <a:gd name="T15" fmla="*/ 22 h 74"/>
              <a:gd name="T16" fmla="*/ 58 w 64"/>
              <a:gd name="T17"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4">
                <a:moveTo>
                  <a:pt x="58" y="48"/>
                </a:moveTo>
                <a:cubicBezTo>
                  <a:pt x="56" y="63"/>
                  <a:pt x="42" y="74"/>
                  <a:pt x="27" y="72"/>
                </a:cubicBezTo>
                <a:cubicBezTo>
                  <a:pt x="26" y="72"/>
                  <a:pt x="26" y="72"/>
                  <a:pt x="26" y="72"/>
                </a:cubicBezTo>
                <a:cubicBezTo>
                  <a:pt x="11" y="70"/>
                  <a:pt x="0" y="56"/>
                  <a:pt x="2" y="41"/>
                </a:cubicBezTo>
                <a:cubicBezTo>
                  <a:pt x="6" y="15"/>
                  <a:pt x="6" y="15"/>
                  <a:pt x="6" y="15"/>
                </a:cubicBezTo>
                <a:cubicBezTo>
                  <a:pt x="8" y="0"/>
                  <a:pt x="20" y="5"/>
                  <a:pt x="35" y="7"/>
                </a:cubicBezTo>
                <a:cubicBezTo>
                  <a:pt x="36" y="7"/>
                  <a:pt x="36" y="7"/>
                  <a:pt x="36" y="7"/>
                </a:cubicBezTo>
                <a:cubicBezTo>
                  <a:pt x="51" y="9"/>
                  <a:pt x="64" y="7"/>
                  <a:pt x="62" y="22"/>
                </a:cubicBezTo>
                <a:lnTo>
                  <a:pt x="58" y="4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5" name="Freeform 7"/>
          <p:cNvSpPr/>
          <p:nvPr/>
        </p:nvSpPr>
        <p:spPr bwMode="auto">
          <a:xfrm>
            <a:off x="6432704" y="3260485"/>
            <a:ext cx="114270" cy="110700"/>
          </a:xfrm>
          <a:custGeom>
            <a:avLst/>
            <a:gdLst>
              <a:gd name="T0" fmla="*/ 85 w 96"/>
              <a:gd name="T1" fmla="*/ 93 h 93"/>
              <a:gd name="T2" fmla="*/ 0 w 96"/>
              <a:gd name="T3" fmla="*/ 81 h 93"/>
              <a:gd name="T4" fmla="*/ 11 w 96"/>
              <a:gd name="T5" fmla="*/ 0 h 93"/>
              <a:gd name="T6" fmla="*/ 96 w 96"/>
              <a:gd name="T7" fmla="*/ 12 h 93"/>
              <a:gd name="T8" fmla="*/ 85 w 96"/>
              <a:gd name="T9" fmla="*/ 93 h 93"/>
            </a:gdLst>
            <a:ahLst/>
            <a:cxnLst>
              <a:cxn ang="0">
                <a:pos x="T0" y="T1"/>
              </a:cxn>
              <a:cxn ang="0">
                <a:pos x="T2" y="T3"/>
              </a:cxn>
              <a:cxn ang="0">
                <a:pos x="T4" y="T5"/>
              </a:cxn>
              <a:cxn ang="0">
                <a:pos x="T6" y="T7"/>
              </a:cxn>
              <a:cxn ang="0">
                <a:pos x="T8" y="T9"/>
              </a:cxn>
            </a:cxnLst>
            <a:rect l="0" t="0" r="r" b="b"/>
            <a:pathLst>
              <a:path w="96" h="93">
                <a:moveTo>
                  <a:pt x="85" y="93"/>
                </a:moveTo>
                <a:lnTo>
                  <a:pt x="0" y="81"/>
                </a:lnTo>
                <a:lnTo>
                  <a:pt x="11" y="0"/>
                </a:lnTo>
                <a:lnTo>
                  <a:pt x="96" y="12"/>
                </a:lnTo>
                <a:lnTo>
                  <a:pt x="85" y="9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6" name="Freeform 8"/>
          <p:cNvSpPr/>
          <p:nvPr/>
        </p:nvSpPr>
        <p:spPr bwMode="auto">
          <a:xfrm>
            <a:off x="6424371" y="3666383"/>
            <a:ext cx="34520" cy="57135"/>
          </a:xfrm>
          <a:custGeom>
            <a:avLst/>
            <a:gdLst>
              <a:gd name="T0" fmla="*/ 0 w 21"/>
              <a:gd name="T1" fmla="*/ 5 h 35"/>
              <a:gd name="T2" fmla="*/ 5 w 21"/>
              <a:gd name="T3" fmla="*/ 26 h 35"/>
              <a:gd name="T4" fmla="*/ 21 w 21"/>
              <a:gd name="T5" fmla="*/ 9 h 35"/>
              <a:gd name="T6" fmla="*/ 0 w 21"/>
              <a:gd name="T7" fmla="*/ 5 h 35"/>
            </a:gdLst>
            <a:ahLst/>
            <a:cxnLst>
              <a:cxn ang="0">
                <a:pos x="T0" y="T1"/>
              </a:cxn>
              <a:cxn ang="0">
                <a:pos x="T2" y="T3"/>
              </a:cxn>
              <a:cxn ang="0">
                <a:pos x="T4" y="T5"/>
              </a:cxn>
              <a:cxn ang="0">
                <a:pos x="T6" y="T7"/>
              </a:cxn>
            </a:cxnLst>
            <a:rect l="0" t="0" r="r" b="b"/>
            <a:pathLst>
              <a:path w="21" h="35">
                <a:moveTo>
                  <a:pt x="0" y="5"/>
                </a:moveTo>
                <a:cubicBezTo>
                  <a:pt x="0" y="5"/>
                  <a:pt x="3" y="22"/>
                  <a:pt x="5" y="26"/>
                </a:cubicBezTo>
                <a:cubicBezTo>
                  <a:pt x="6" y="31"/>
                  <a:pt x="9" y="35"/>
                  <a:pt x="21" y="9"/>
                </a:cubicBezTo>
                <a:cubicBezTo>
                  <a:pt x="21" y="9"/>
                  <a:pt x="13" y="0"/>
                  <a:pt x="0" y="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7" name="Freeform 9"/>
          <p:cNvSpPr/>
          <p:nvPr/>
        </p:nvSpPr>
        <p:spPr bwMode="auto">
          <a:xfrm>
            <a:off x="6544594" y="3285482"/>
            <a:ext cx="132125" cy="393995"/>
          </a:xfrm>
          <a:custGeom>
            <a:avLst/>
            <a:gdLst>
              <a:gd name="T0" fmla="*/ 75 w 111"/>
              <a:gd name="T1" fmla="*/ 269 h 331"/>
              <a:gd name="T2" fmla="*/ 44 w 111"/>
              <a:gd name="T3" fmla="*/ 331 h 331"/>
              <a:gd name="T4" fmla="*/ 15 w 111"/>
              <a:gd name="T5" fmla="*/ 326 h 331"/>
              <a:gd name="T6" fmla="*/ 0 w 111"/>
              <a:gd name="T7" fmla="*/ 259 h 331"/>
              <a:gd name="T8" fmla="*/ 34 w 111"/>
              <a:gd name="T9" fmla="*/ 0 h 331"/>
              <a:gd name="T10" fmla="*/ 111 w 111"/>
              <a:gd name="T11" fmla="*/ 9 h 331"/>
              <a:gd name="T12" fmla="*/ 75 w 111"/>
              <a:gd name="T13" fmla="*/ 269 h 331"/>
            </a:gdLst>
            <a:ahLst/>
            <a:cxnLst>
              <a:cxn ang="0">
                <a:pos x="T0" y="T1"/>
              </a:cxn>
              <a:cxn ang="0">
                <a:pos x="T2" y="T3"/>
              </a:cxn>
              <a:cxn ang="0">
                <a:pos x="T4" y="T5"/>
              </a:cxn>
              <a:cxn ang="0">
                <a:pos x="T6" y="T7"/>
              </a:cxn>
              <a:cxn ang="0">
                <a:pos x="T8" y="T9"/>
              </a:cxn>
              <a:cxn ang="0">
                <a:pos x="T10" y="T11"/>
              </a:cxn>
              <a:cxn ang="0">
                <a:pos x="T12" y="T13"/>
              </a:cxn>
            </a:cxnLst>
            <a:rect l="0" t="0" r="r" b="b"/>
            <a:pathLst>
              <a:path w="111" h="331">
                <a:moveTo>
                  <a:pt x="75" y="269"/>
                </a:moveTo>
                <a:lnTo>
                  <a:pt x="44" y="331"/>
                </a:lnTo>
                <a:lnTo>
                  <a:pt x="15" y="326"/>
                </a:lnTo>
                <a:lnTo>
                  <a:pt x="0" y="259"/>
                </a:lnTo>
                <a:lnTo>
                  <a:pt x="34" y="0"/>
                </a:lnTo>
                <a:lnTo>
                  <a:pt x="111" y="9"/>
                </a:lnTo>
                <a:lnTo>
                  <a:pt x="75" y="26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8" name="Freeform 10"/>
          <p:cNvSpPr/>
          <p:nvPr/>
        </p:nvSpPr>
        <p:spPr bwMode="auto">
          <a:xfrm>
            <a:off x="6581493" y="3212873"/>
            <a:ext cx="104748" cy="121412"/>
          </a:xfrm>
          <a:custGeom>
            <a:avLst/>
            <a:gdLst>
              <a:gd name="T0" fmla="*/ 58 w 64"/>
              <a:gd name="T1" fmla="*/ 48 h 74"/>
              <a:gd name="T2" fmla="*/ 27 w 64"/>
              <a:gd name="T3" fmla="*/ 72 h 74"/>
              <a:gd name="T4" fmla="*/ 26 w 64"/>
              <a:gd name="T5" fmla="*/ 72 h 74"/>
              <a:gd name="T6" fmla="*/ 2 w 64"/>
              <a:gd name="T7" fmla="*/ 41 h 74"/>
              <a:gd name="T8" fmla="*/ 6 w 64"/>
              <a:gd name="T9" fmla="*/ 15 h 74"/>
              <a:gd name="T10" fmla="*/ 35 w 64"/>
              <a:gd name="T11" fmla="*/ 7 h 74"/>
              <a:gd name="T12" fmla="*/ 36 w 64"/>
              <a:gd name="T13" fmla="*/ 7 h 74"/>
              <a:gd name="T14" fmla="*/ 61 w 64"/>
              <a:gd name="T15" fmla="*/ 23 h 74"/>
              <a:gd name="T16" fmla="*/ 58 w 64"/>
              <a:gd name="T17"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4">
                <a:moveTo>
                  <a:pt x="58" y="48"/>
                </a:moveTo>
                <a:cubicBezTo>
                  <a:pt x="56" y="64"/>
                  <a:pt x="42" y="74"/>
                  <a:pt x="27" y="72"/>
                </a:cubicBezTo>
                <a:cubicBezTo>
                  <a:pt x="26" y="72"/>
                  <a:pt x="26" y="72"/>
                  <a:pt x="26" y="72"/>
                </a:cubicBezTo>
                <a:cubicBezTo>
                  <a:pt x="11" y="70"/>
                  <a:pt x="0" y="56"/>
                  <a:pt x="2" y="41"/>
                </a:cubicBezTo>
                <a:cubicBezTo>
                  <a:pt x="6" y="15"/>
                  <a:pt x="6" y="15"/>
                  <a:pt x="6" y="15"/>
                </a:cubicBezTo>
                <a:cubicBezTo>
                  <a:pt x="8" y="0"/>
                  <a:pt x="20" y="5"/>
                  <a:pt x="35" y="7"/>
                </a:cubicBezTo>
                <a:cubicBezTo>
                  <a:pt x="36" y="7"/>
                  <a:pt x="36" y="7"/>
                  <a:pt x="36" y="7"/>
                </a:cubicBezTo>
                <a:cubicBezTo>
                  <a:pt x="51" y="9"/>
                  <a:pt x="64" y="7"/>
                  <a:pt x="61" y="23"/>
                </a:cubicBezTo>
                <a:lnTo>
                  <a:pt x="58" y="4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9" name="Freeform 11"/>
          <p:cNvSpPr/>
          <p:nvPr/>
        </p:nvSpPr>
        <p:spPr bwMode="auto">
          <a:xfrm>
            <a:off x="6570780" y="3259295"/>
            <a:ext cx="114270" cy="109509"/>
          </a:xfrm>
          <a:custGeom>
            <a:avLst/>
            <a:gdLst>
              <a:gd name="T0" fmla="*/ 85 w 96"/>
              <a:gd name="T1" fmla="*/ 92 h 92"/>
              <a:gd name="T2" fmla="*/ 0 w 96"/>
              <a:gd name="T3" fmla="*/ 81 h 92"/>
              <a:gd name="T4" fmla="*/ 11 w 96"/>
              <a:gd name="T5" fmla="*/ 0 h 92"/>
              <a:gd name="T6" fmla="*/ 96 w 96"/>
              <a:gd name="T7" fmla="*/ 11 h 92"/>
              <a:gd name="T8" fmla="*/ 85 w 96"/>
              <a:gd name="T9" fmla="*/ 92 h 92"/>
            </a:gdLst>
            <a:ahLst/>
            <a:cxnLst>
              <a:cxn ang="0">
                <a:pos x="T0" y="T1"/>
              </a:cxn>
              <a:cxn ang="0">
                <a:pos x="T2" y="T3"/>
              </a:cxn>
              <a:cxn ang="0">
                <a:pos x="T4" y="T5"/>
              </a:cxn>
              <a:cxn ang="0">
                <a:pos x="T6" y="T7"/>
              </a:cxn>
              <a:cxn ang="0">
                <a:pos x="T8" y="T9"/>
              </a:cxn>
            </a:cxnLst>
            <a:rect l="0" t="0" r="r" b="b"/>
            <a:pathLst>
              <a:path w="96" h="92">
                <a:moveTo>
                  <a:pt x="85" y="92"/>
                </a:moveTo>
                <a:lnTo>
                  <a:pt x="0" y="81"/>
                </a:lnTo>
                <a:lnTo>
                  <a:pt x="11" y="0"/>
                </a:lnTo>
                <a:lnTo>
                  <a:pt x="96" y="11"/>
                </a:lnTo>
                <a:lnTo>
                  <a:pt x="85" y="92"/>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0" name="Freeform 12"/>
          <p:cNvSpPr/>
          <p:nvPr/>
        </p:nvSpPr>
        <p:spPr bwMode="auto">
          <a:xfrm>
            <a:off x="6562448" y="3662812"/>
            <a:ext cx="34520" cy="57135"/>
          </a:xfrm>
          <a:custGeom>
            <a:avLst/>
            <a:gdLst>
              <a:gd name="T0" fmla="*/ 0 w 21"/>
              <a:gd name="T1" fmla="*/ 6 h 35"/>
              <a:gd name="T2" fmla="*/ 5 w 21"/>
              <a:gd name="T3" fmla="*/ 27 h 35"/>
              <a:gd name="T4" fmla="*/ 21 w 21"/>
              <a:gd name="T5" fmla="*/ 10 h 35"/>
              <a:gd name="T6" fmla="*/ 0 w 21"/>
              <a:gd name="T7" fmla="*/ 6 h 35"/>
            </a:gdLst>
            <a:ahLst/>
            <a:cxnLst>
              <a:cxn ang="0">
                <a:pos x="T0" y="T1"/>
              </a:cxn>
              <a:cxn ang="0">
                <a:pos x="T2" y="T3"/>
              </a:cxn>
              <a:cxn ang="0">
                <a:pos x="T4" y="T5"/>
              </a:cxn>
              <a:cxn ang="0">
                <a:pos x="T6" y="T7"/>
              </a:cxn>
            </a:cxnLst>
            <a:rect l="0" t="0" r="r" b="b"/>
            <a:pathLst>
              <a:path w="21" h="35">
                <a:moveTo>
                  <a:pt x="0" y="6"/>
                </a:moveTo>
                <a:cubicBezTo>
                  <a:pt x="0" y="6"/>
                  <a:pt x="3" y="22"/>
                  <a:pt x="5" y="27"/>
                </a:cubicBezTo>
                <a:cubicBezTo>
                  <a:pt x="6" y="31"/>
                  <a:pt x="9" y="35"/>
                  <a:pt x="21" y="10"/>
                </a:cubicBezTo>
                <a:cubicBezTo>
                  <a:pt x="21" y="10"/>
                  <a:pt x="13" y="0"/>
                  <a:pt x="0" y="6"/>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1" name="Freeform 13"/>
          <p:cNvSpPr/>
          <p:nvPr/>
        </p:nvSpPr>
        <p:spPr bwMode="auto">
          <a:xfrm>
            <a:off x="6664816" y="3287862"/>
            <a:ext cx="30948" cy="199973"/>
          </a:xfrm>
          <a:custGeom>
            <a:avLst/>
            <a:gdLst>
              <a:gd name="T0" fmla="*/ 4 w 19"/>
              <a:gd name="T1" fmla="*/ 0 h 122"/>
              <a:gd name="T2" fmla="*/ 19 w 19"/>
              <a:gd name="T3" fmla="*/ 16 h 122"/>
              <a:gd name="T4" fmla="*/ 7 w 19"/>
              <a:gd name="T5" fmla="*/ 115 h 122"/>
              <a:gd name="T6" fmla="*/ 0 w 19"/>
              <a:gd name="T7" fmla="*/ 121 h 122"/>
              <a:gd name="T8" fmla="*/ 10 w 19"/>
              <a:gd name="T9" fmla="*/ 43 h 122"/>
              <a:gd name="T10" fmla="*/ 5 w 19"/>
              <a:gd name="T11" fmla="*/ 34 h 122"/>
              <a:gd name="T12" fmla="*/ 4 w 19"/>
              <a:gd name="T13" fmla="*/ 0 h 122"/>
            </a:gdLst>
            <a:ahLst/>
            <a:cxnLst>
              <a:cxn ang="0">
                <a:pos x="T0" y="T1"/>
              </a:cxn>
              <a:cxn ang="0">
                <a:pos x="T2" y="T3"/>
              </a:cxn>
              <a:cxn ang="0">
                <a:pos x="T4" y="T5"/>
              </a:cxn>
              <a:cxn ang="0">
                <a:pos x="T6" y="T7"/>
              </a:cxn>
              <a:cxn ang="0">
                <a:pos x="T8" y="T9"/>
              </a:cxn>
              <a:cxn ang="0">
                <a:pos x="T10" y="T11"/>
              </a:cxn>
              <a:cxn ang="0">
                <a:pos x="T12" y="T13"/>
              </a:cxn>
            </a:cxnLst>
            <a:rect l="0" t="0" r="r" b="b"/>
            <a:pathLst>
              <a:path w="19" h="122">
                <a:moveTo>
                  <a:pt x="4" y="0"/>
                </a:moveTo>
                <a:cubicBezTo>
                  <a:pt x="4" y="0"/>
                  <a:pt x="18" y="10"/>
                  <a:pt x="19" y="16"/>
                </a:cubicBezTo>
                <a:cubicBezTo>
                  <a:pt x="19" y="21"/>
                  <a:pt x="7" y="115"/>
                  <a:pt x="7" y="115"/>
                </a:cubicBezTo>
                <a:cubicBezTo>
                  <a:pt x="7" y="115"/>
                  <a:pt x="8" y="122"/>
                  <a:pt x="0" y="121"/>
                </a:cubicBezTo>
                <a:cubicBezTo>
                  <a:pt x="10" y="43"/>
                  <a:pt x="10" y="43"/>
                  <a:pt x="10" y="43"/>
                </a:cubicBezTo>
                <a:cubicBezTo>
                  <a:pt x="5" y="34"/>
                  <a:pt x="5" y="34"/>
                  <a:pt x="5" y="34"/>
                </a:cubicBezTo>
                <a:cubicBezTo>
                  <a:pt x="4" y="0"/>
                  <a:pt x="4" y="0"/>
                  <a:pt x="4"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22" name="Group 123"/>
          <p:cNvGrpSpPr/>
          <p:nvPr/>
        </p:nvGrpSpPr>
        <p:grpSpPr>
          <a:xfrm>
            <a:off x="5738750" y="3195912"/>
            <a:ext cx="613013" cy="465414"/>
            <a:chOff x="7170738" y="4168775"/>
            <a:chExt cx="817563" cy="620713"/>
          </a:xfrm>
          <a:solidFill>
            <a:schemeClr val="tx2">
              <a:lumMod val="20000"/>
              <a:lumOff val="80000"/>
            </a:schemeClr>
          </a:solidFill>
        </p:grpSpPr>
        <p:sp>
          <p:nvSpPr>
            <p:cNvPr id="23" name="Freeform 14"/>
            <p:cNvSpPr/>
            <p:nvPr/>
          </p:nvSpPr>
          <p:spPr bwMode="auto">
            <a:xfrm>
              <a:off x="7170738" y="4168775"/>
              <a:ext cx="785813" cy="354013"/>
            </a:xfrm>
            <a:custGeom>
              <a:avLst/>
              <a:gdLst>
                <a:gd name="T0" fmla="*/ 246 w 495"/>
                <a:gd name="T1" fmla="*/ 223 h 223"/>
                <a:gd name="T2" fmla="*/ 0 w 495"/>
                <a:gd name="T3" fmla="*/ 111 h 223"/>
                <a:gd name="T4" fmla="*/ 252 w 495"/>
                <a:gd name="T5" fmla="*/ 0 h 223"/>
                <a:gd name="T6" fmla="*/ 495 w 495"/>
                <a:gd name="T7" fmla="*/ 109 h 223"/>
                <a:gd name="T8" fmla="*/ 246 w 495"/>
                <a:gd name="T9" fmla="*/ 223 h 223"/>
              </a:gdLst>
              <a:ahLst/>
              <a:cxnLst>
                <a:cxn ang="0">
                  <a:pos x="T0" y="T1"/>
                </a:cxn>
                <a:cxn ang="0">
                  <a:pos x="T2" y="T3"/>
                </a:cxn>
                <a:cxn ang="0">
                  <a:pos x="T4" y="T5"/>
                </a:cxn>
                <a:cxn ang="0">
                  <a:pos x="T6" y="T7"/>
                </a:cxn>
                <a:cxn ang="0">
                  <a:pos x="T8" y="T9"/>
                </a:cxn>
              </a:cxnLst>
              <a:rect l="0" t="0" r="r" b="b"/>
              <a:pathLst>
                <a:path w="495" h="223">
                  <a:moveTo>
                    <a:pt x="246" y="223"/>
                  </a:moveTo>
                  <a:lnTo>
                    <a:pt x="0" y="111"/>
                  </a:lnTo>
                  <a:lnTo>
                    <a:pt x="252" y="0"/>
                  </a:lnTo>
                  <a:lnTo>
                    <a:pt x="495" y="109"/>
                  </a:lnTo>
                  <a:lnTo>
                    <a:pt x="246" y="2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4" name="Rectangle 15"/>
            <p:cNvSpPr>
              <a:spLocks noChangeArrowheads="1"/>
            </p:cNvSpPr>
            <p:nvPr/>
          </p:nvSpPr>
          <p:spPr bwMode="auto">
            <a:xfrm>
              <a:off x="7924800" y="4335463"/>
              <a:ext cx="23813" cy="257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5" name="Oval 16"/>
            <p:cNvSpPr>
              <a:spLocks noChangeArrowheads="1"/>
            </p:cNvSpPr>
            <p:nvPr/>
          </p:nvSpPr>
          <p:spPr bwMode="auto">
            <a:xfrm>
              <a:off x="7897813" y="4564063"/>
              <a:ext cx="76200" cy="777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6" name="Freeform 17"/>
            <p:cNvSpPr/>
            <p:nvPr/>
          </p:nvSpPr>
          <p:spPr bwMode="auto">
            <a:xfrm>
              <a:off x="7888288" y="4605338"/>
              <a:ext cx="55563" cy="171450"/>
            </a:xfrm>
            <a:custGeom>
              <a:avLst/>
              <a:gdLst>
                <a:gd name="T0" fmla="*/ 14 w 26"/>
                <a:gd name="T1" fmla="*/ 4 h 79"/>
                <a:gd name="T2" fmla="*/ 6 w 26"/>
                <a:gd name="T3" fmla="*/ 79 h 79"/>
                <a:gd name="T4" fmla="*/ 26 w 26"/>
                <a:gd name="T5" fmla="*/ 79 h 79"/>
                <a:gd name="T6" fmla="*/ 26 w 26"/>
                <a:gd name="T7" fmla="*/ 0 h 79"/>
                <a:gd name="T8" fmla="*/ 14 w 26"/>
                <a:gd name="T9" fmla="*/ 4 h 79"/>
              </a:gdLst>
              <a:ahLst/>
              <a:cxnLst>
                <a:cxn ang="0">
                  <a:pos x="T0" y="T1"/>
                </a:cxn>
                <a:cxn ang="0">
                  <a:pos x="T2" y="T3"/>
                </a:cxn>
                <a:cxn ang="0">
                  <a:pos x="T4" y="T5"/>
                </a:cxn>
                <a:cxn ang="0">
                  <a:pos x="T6" y="T7"/>
                </a:cxn>
                <a:cxn ang="0">
                  <a:pos x="T8" y="T9"/>
                </a:cxn>
              </a:cxnLst>
              <a:rect l="0" t="0" r="r" b="b"/>
              <a:pathLst>
                <a:path w="26" h="79">
                  <a:moveTo>
                    <a:pt x="14" y="4"/>
                  </a:moveTo>
                  <a:cubicBezTo>
                    <a:pt x="14" y="4"/>
                    <a:pt x="0" y="34"/>
                    <a:pt x="6" y="79"/>
                  </a:cubicBezTo>
                  <a:cubicBezTo>
                    <a:pt x="26" y="79"/>
                    <a:pt x="26" y="79"/>
                    <a:pt x="26" y="79"/>
                  </a:cubicBezTo>
                  <a:cubicBezTo>
                    <a:pt x="26" y="0"/>
                    <a:pt x="26" y="0"/>
                    <a:pt x="26" y="0"/>
                  </a:cubicBezTo>
                  <a:cubicBezTo>
                    <a:pt x="26" y="0"/>
                    <a:pt x="14" y="7"/>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7" name="Freeform 18"/>
            <p:cNvSpPr/>
            <p:nvPr/>
          </p:nvSpPr>
          <p:spPr bwMode="auto">
            <a:xfrm>
              <a:off x="7932738" y="4605338"/>
              <a:ext cx="55563" cy="171450"/>
            </a:xfrm>
            <a:custGeom>
              <a:avLst/>
              <a:gdLst>
                <a:gd name="T0" fmla="*/ 11 w 25"/>
                <a:gd name="T1" fmla="*/ 4 h 79"/>
                <a:gd name="T2" fmla="*/ 20 w 25"/>
                <a:gd name="T3" fmla="*/ 79 h 79"/>
                <a:gd name="T4" fmla="*/ 0 w 25"/>
                <a:gd name="T5" fmla="*/ 79 h 79"/>
                <a:gd name="T6" fmla="*/ 0 w 25"/>
                <a:gd name="T7" fmla="*/ 0 h 79"/>
                <a:gd name="T8" fmla="*/ 11 w 25"/>
                <a:gd name="T9" fmla="*/ 4 h 79"/>
              </a:gdLst>
              <a:ahLst/>
              <a:cxnLst>
                <a:cxn ang="0">
                  <a:pos x="T0" y="T1"/>
                </a:cxn>
                <a:cxn ang="0">
                  <a:pos x="T2" y="T3"/>
                </a:cxn>
                <a:cxn ang="0">
                  <a:pos x="T4" y="T5"/>
                </a:cxn>
                <a:cxn ang="0">
                  <a:pos x="T6" y="T7"/>
                </a:cxn>
                <a:cxn ang="0">
                  <a:pos x="T8" y="T9"/>
                </a:cxn>
              </a:cxnLst>
              <a:rect l="0" t="0" r="r" b="b"/>
              <a:pathLst>
                <a:path w="25" h="79">
                  <a:moveTo>
                    <a:pt x="11" y="4"/>
                  </a:moveTo>
                  <a:cubicBezTo>
                    <a:pt x="11" y="4"/>
                    <a:pt x="25" y="34"/>
                    <a:pt x="20" y="79"/>
                  </a:cubicBezTo>
                  <a:cubicBezTo>
                    <a:pt x="0" y="79"/>
                    <a:pt x="0" y="79"/>
                    <a:pt x="0" y="79"/>
                  </a:cubicBezTo>
                  <a:cubicBezTo>
                    <a:pt x="0" y="0"/>
                    <a:pt x="0" y="0"/>
                    <a:pt x="0" y="0"/>
                  </a:cubicBezTo>
                  <a:cubicBezTo>
                    <a:pt x="0" y="0"/>
                    <a:pt x="11" y="7"/>
                    <a:pt x="1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28" name="Freeform 19"/>
            <p:cNvSpPr/>
            <p:nvPr/>
          </p:nvSpPr>
          <p:spPr bwMode="auto">
            <a:xfrm>
              <a:off x="7327900" y="4449763"/>
              <a:ext cx="455613" cy="339725"/>
            </a:xfrm>
            <a:custGeom>
              <a:avLst/>
              <a:gdLst>
                <a:gd name="T0" fmla="*/ 209 w 209"/>
                <a:gd name="T1" fmla="*/ 0 h 156"/>
                <a:gd name="T2" fmla="*/ 104 w 209"/>
                <a:gd name="T3" fmla="*/ 49 h 156"/>
                <a:gd name="T4" fmla="*/ 0 w 209"/>
                <a:gd name="T5" fmla="*/ 0 h 156"/>
                <a:gd name="T6" fmla="*/ 0 w 209"/>
                <a:gd name="T7" fmla="*/ 120 h 156"/>
                <a:gd name="T8" fmla="*/ 102 w 209"/>
                <a:gd name="T9" fmla="*/ 156 h 156"/>
                <a:gd name="T10" fmla="*/ 102 w 209"/>
                <a:gd name="T11" fmla="*/ 156 h 156"/>
                <a:gd name="T12" fmla="*/ 104 w 209"/>
                <a:gd name="T13" fmla="*/ 156 h 156"/>
                <a:gd name="T14" fmla="*/ 107 w 209"/>
                <a:gd name="T15" fmla="*/ 156 h 156"/>
                <a:gd name="T16" fmla="*/ 107 w 209"/>
                <a:gd name="T17" fmla="*/ 156 h 156"/>
                <a:gd name="T18" fmla="*/ 209 w 209"/>
                <a:gd name="T19" fmla="*/ 120 h 156"/>
                <a:gd name="T20" fmla="*/ 209 w 209"/>
                <a:gd name="T21"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9" h="156">
                  <a:moveTo>
                    <a:pt x="209" y="0"/>
                  </a:moveTo>
                  <a:cubicBezTo>
                    <a:pt x="209" y="1"/>
                    <a:pt x="121" y="41"/>
                    <a:pt x="104" y="49"/>
                  </a:cubicBezTo>
                  <a:cubicBezTo>
                    <a:pt x="87" y="41"/>
                    <a:pt x="0" y="1"/>
                    <a:pt x="0" y="0"/>
                  </a:cubicBezTo>
                  <a:cubicBezTo>
                    <a:pt x="0" y="120"/>
                    <a:pt x="0" y="120"/>
                    <a:pt x="0" y="120"/>
                  </a:cubicBezTo>
                  <a:cubicBezTo>
                    <a:pt x="28" y="150"/>
                    <a:pt x="84" y="155"/>
                    <a:pt x="102" y="156"/>
                  </a:cubicBezTo>
                  <a:cubicBezTo>
                    <a:pt x="102" y="156"/>
                    <a:pt x="102" y="156"/>
                    <a:pt x="102" y="156"/>
                  </a:cubicBezTo>
                  <a:cubicBezTo>
                    <a:pt x="102" y="156"/>
                    <a:pt x="103" y="156"/>
                    <a:pt x="104" y="156"/>
                  </a:cubicBezTo>
                  <a:cubicBezTo>
                    <a:pt x="106" y="156"/>
                    <a:pt x="107" y="156"/>
                    <a:pt x="107" y="156"/>
                  </a:cubicBezTo>
                  <a:cubicBezTo>
                    <a:pt x="107" y="156"/>
                    <a:pt x="107" y="156"/>
                    <a:pt x="107" y="156"/>
                  </a:cubicBezTo>
                  <a:cubicBezTo>
                    <a:pt x="125" y="155"/>
                    <a:pt x="181" y="150"/>
                    <a:pt x="209" y="120"/>
                  </a:cubicBezTo>
                  <a:lnTo>
                    <a:pt x="20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29" name="Freeform 20"/>
          <p:cNvSpPr>
            <a:spLocks noEditPoints="1"/>
          </p:cNvSpPr>
          <p:nvPr/>
        </p:nvSpPr>
        <p:spPr bwMode="auto">
          <a:xfrm>
            <a:off x="5240008" y="1607138"/>
            <a:ext cx="358285" cy="377330"/>
          </a:xfrm>
          <a:custGeom>
            <a:avLst/>
            <a:gdLst>
              <a:gd name="T0" fmla="*/ 168 w 219"/>
              <a:gd name="T1" fmla="*/ 224 h 231"/>
              <a:gd name="T2" fmla="*/ 197 w 219"/>
              <a:gd name="T3" fmla="*/ 212 h 231"/>
              <a:gd name="T4" fmla="*/ 168 w 219"/>
              <a:gd name="T5" fmla="*/ 132 h 231"/>
              <a:gd name="T6" fmla="*/ 168 w 219"/>
              <a:gd name="T7" fmla="*/ 150 h 231"/>
              <a:gd name="T8" fmla="*/ 192 w 219"/>
              <a:gd name="T9" fmla="*/ 190 h 231"/>
              <a:gd name="T10" fmla="*/ 168 w 219"/>
              <a:gd name="T11" fmla="*/ 209 h 231"/>
              <a:gd name="T12" fmla="*/ 168 w 219"/>
              <a:gd name="T13" fmla="*/ 224 h 231"/>
              <a:gd name="T14" fmla="*/ 168 w 219"/>
              <a:gd name="T15" fmla="*/ 203 h 231"/>
              <a:gd name="T16" fmla="*/ 168 w 219"/>
              <a:gd name="T17" fmla="*/ 157 h 231"/>
              <a:gd name="T18" fmla="*/ 181 w 219"/>
              <a:gd name="T19" fmla="*/ 187 h 231"/>
              <a:gd name="T20" fmla="*/ 168 w 219"/>
              <a:gd name="T21" fmla="*/ 203 h 231"/>
              <a:gd name="T22" fmla="*/ 146 w 219"/>
              <a:gd name="T23" fmla="*/ 112 h 231"/>
              <a:gd name="T24" fmla="*/ 141 w 219"/>
              <a:gd name="T25" fmla="*/ 98 h 231"/>
              <a:gd name="T26" fmla="*/ 141 w 219"/>
              <a:gd name="T27" fmla="*/ 44 h 231"/>
              <a:gd name="T28" fmla="*/ 146 w 219"/>
              <a:gd name="T29" fmla="*/ 37 h 231"/>
              <a:gd name="T30" fmla="*/ 148 w 219"/>
              <a:gd name="T31" fmla="*/ 37 h 231"/>
              <a:gd name="T32" fmla="*/ 148 w 219"/>
              <a:gd name="T33" fmla="*/ 14 h 231"/>
              <a:gd name="T34" fmla="*/ 146 w 219"/>
              <a:gd name="T35" fmla="*/ 14 h 231"/>
              <a:gd name="T36" fmla="*/ 146 w 219"/>
              <a:gd name="T37" fmla="*/ 13 h 231"/>
              <a:gd name="T38" fmla="*/ 114 w 219"/>
              <a:gd name="T39" fmla="*/ 0 h 231"/>
              <a:gd name="T40" fmla="*/ 81 w 219"/>
              <a:gd name="T41" fmla="*/ 13 h 231"/>
              <a:gd name="T42" fmla="*/ 81 w 219"/>
              <a:gd name="T43" fmla="*/ 14 h 231"/>
              <a:gd name="T44" fmla="*/ 80 w 219"/>
              <a:gd name="T45" fmla="*/ 14 h 231"/>
              <a:gd name="T46" fmla="*/ 80 w 219"/>
              <a:gd name="T47" fmla="*/ 37 h 231"/>
              <a:gd name="T48" fmla="*/ 81 w 219"/>
              <a:gd name="T49" fmla="*/ 37 h 231"/>
              <a:gd name="T50" fmla="*/ 90 w 219"/>
              <a:gd name="T51" fmla="*/ 45 h 231"/>
              <a:gd name="T52" fmla="*/ 90 w 219"/>
              <a:gd name="T53" fmla="*/ 98 h 231"/>
              <a:gd name="T54" fmla="*/ 83 w 219"/>
              <a:gd name="T55" fmla="*/ 112 h 231"/>
              <a:gd name="T56" fmla="*/ 31 w 219"/>
              <a:gd name="T57" fmla="*/ 212 h 231"/>
              <a:gd name="T58" fmla="*/ 114 w 219"/>
              <a:gd name="T59" fmla="*/ 230 h 231"/>
              <a:gd name="T60" fmla="*/ 168 w 219"/>
              <a:gd name="T61" fmla="*/ 224 h 231"/>
              <a:gd name="T62" fmla="*/ 168 w 219"/>
              <a:gd name="T63" fmla="*/ 209 h 231"/>
              <a:gd name="T64" fmla="*/ 144 w 219"/>
              <a:gd name="T65" fmla="*/ 212 h 231"/>
              <a:gd name="T66" fmla="*/ 144 w 219"/>
              <a:gd name="T67" fmla="*/ 212 h 231"/>
              <a:gd name="T68" fmla="*/ 168 w 219"/>
              <a:gd name="T69" fmla="*/ 203 h 231"/>
              <a:gd name="T70" fmla="*/ 168 w 219"/>
              <a:gd name="T71" fmla="*/ 157 h 231"/>
              <a:gd name="T72" fmla="*/ 149 w 219"/>
              <a:gd name="T73" fmla="*/ 134 h 231"/>
              <a:gd name="T74" fmla="*/ 168 w 219"/>
              <a:gd name="T75" fmla="*/ 150 h 231"/>
              <a:gd name="T76" fmla="*/ 168 w 219"/>
              <a:gd name="T77" fmla="*/ 132 h 231"/>
              <a:gd name="T78" fmla="*/ 146 w 219"/>
              <a:gd name="T79" fmla="*/ 1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9" h="231">
                <a:moveTo>
                  <a:pt x="168" y="224"/>
                </a:moveTo>
                <a:cubicBezTo>
                  <a:pt x="179" y="221"/>
                  <a:pt x="189" y="217"/>
                  <a:pt x="197" y="212"/>
                </a:cubicBezTo>
                <a:cubicBezTo>
                  <a:pt x="219" y="196"/>
                  <a:pt x="191" y="157"/>
                  <a:pt x="168" y="132"/>
                </a:cubicBezTo>
                <a:cubicBezTo>
                  <a:pt x="168" y="150"/>
                  <a:pt x="168" y="150"/>
                  <a:pt x="168" y="150"/>
                </a:cubicBezTo>
                <a:cubicBezTo>
                  <a:pt x="180" y="162"/>
                  <a:pt x="193" y="177"/>
                  <a:pt x="192" y="190"/>
                </a:cubicBezTo>
                <a:cubicBezTo>
                  <a:pt x="192" y="201"/>
                  <a:pt x="180" y="207"/>
                  <a:pt x="168" y="209"/>
                </a:cubicBezTo>
                <a:cubicBezTo>
                  <a:pt x="168" y="224"/>
                  <a:pt x="168" y="224"/>
                  <a:pt x="168" y="224"/>
                </a:cubicBezTo>
                <a:close/>
                <a:moveTo>
                  <a:pt x="168" y="203"/>
                </a:moveTo>
                <a:cubicBezTo>
                  <a:pt x="168" y="157"/>
                  <a:pt x="168" y="157"/>
                  <a:pt x="168" y="157"/>
                </a:cubicBezTo>
                <a:cubicBezTo>
                  <a:pt x="175" y="167"/>
                  <a:pt x="182" y="179"/>
                  <a:pt x="181" y="187"/>
                </a:cubicBezTo>
                <a:cubicBezTo>
                  <a:pt x="180" y="194"/>
                  <a:pt x="175" y="199"/>
                  <a:pt x="168" y="203"/>
                </a:cubicBezTo>
                <a:close/>
                <a:moveTo>
                  <a:pt x="146" y="112"/>
                </a:moveTo>
                <a:cubicBezTo>
                  <a:pt x="146" y="112"/>
                  <a:pt x="141" y="109"/>
                  <a:pt x="141" y="98"/>
                </a:cubicBezTo>
                <a:cubicBezTo>
                  <a:pt x="141" y="90"/>
                  <a:pt x="141" y="56"/>
                  <a:pt x="141" y="44"/>
                </a:cubicBezTo>
                <a:cubicBezTo>
                  <a:pt x="144" y="43"/>
                  <a:pt x="146" y="40"/>
                  <a:pt x="146" y="37"/>
                </a:cubicBezTo>
                <a:cubicBezTo>
                  <a:pt x="148" y="37"/>
                  <a:pt x="148" y="37"/>
                  <a:pt x="148" y="37"/>
                </a:cubicBezTo>
                <a:cubicBezTo>
                  <a:pt x="148" y="14"/>
                  <a:pt x="148" y="14"/>
                  <a:pt x="148" y="14"/>
                </a:cubicBezTo>
                <a:cubicBezTo>
                  <a:pt x="146" y="14"/>
                  <a:pt x="146" y="14"/>
                  <a:pt x="146" y="14"/>
                </a:cubicBezTo>
                <a:cubicBezTo>
                  <a:pt x="146" y="14"/>
                  <a:pt x="146" y="13"/>
                  <a:pt x="146" y="13"/>
                </a:cubicBezTo>
                <a:cubicBezTo>
                  <a:pt x="146" y="6"/>
                  <a:pt x="132" y="0"/>
                  <a:pt x="114" y="0"/>
                </a:cubicBezTo>
                <a:cubicBezTo>
                  <a:pt x="95" y="0"/>
                  <a:pt x="81" y="6"/>
                  <a:pt x="81" y="13"/>
                </a:cubicBezTo>
                <a:cubicBezTo>
                  <a:pt x="81" y="13"/>
                  <a:pt x="81" y="14"/>
                  <a:pt x="81" y="14"/>
                </a:cubicBezTo>
                <a:cubicBezTo>
                  <a:pt x="80" y="14"/>
                  <a:pt x="80" y="14"/>
                  <a:pt x="80" y="14"/>
                </a:cubicBezTo>
                <a:cubicBezTo>
                  <a:pt x="80" y="37"/>
                  <a:pt x="80" y="37"/>
                  <a:pt x="80" y="37"/>
                </a:cubicBezTo>
                <a:cubicBezTo>
                  <a:pt x="81" y="37"/>
                  <a:pt x="81" y="37"/>
                  <a:pt x="81" y="37"/>
                </a:cubicBezTo>
                <a:cubicBezTo>
                  <a:pt x="81" y="40"/>
                  <a:pt x="84" y="43"/>
                  <a:pt x="90" y="45"/>
                </a:cubicBezTo>
                <a:cubicBezTo>
                  <a:pt x="90" y="56"/>
                  <a:pt x="90" y="90"/>
                  <a:pt x="90" y="98"/>
                </a:cubicBezTo>
                <a:cubicBezTo>
                  <a:pt x="90" y="109"/>
                  <a:pt x="83" y="112"/>
                  <a:pt x="83" y="112"/>
                </a:cubicBezTo>
                <a:cubicBezTo>
                  <a:pt x="71" y="119"/>
                  <a:pt x="0" y="190"/>
                  <a:pt x="31" y="212"/>
                </a:cubicBezTo>
                <a:cubicBezTo>
                  <a:pt x="58" y="231"/>
                  <a:pt x="105" y="230"/>
                  <a:pt x="114" y="230"/>
                </a:cubicBezTo>
                <a:cubicBezTo>
                  <a:pt x="121" y="230"/>
                  <a:pt x="145" y="230"/>
                  <a:pt x="168" y="224"/>
                </a:cubicBezTo>
                <a:cubicBezTo>
                  <a:pt x="168" y="209"/>
                  <a:pt x="168" y="209"/>
                  <a:pt x="168" y="209"/>
                </a:cubicBezTo>
                <a:cubicBezTo>
                  <a:pt x="156" y="212"/>
                  <a:pt x="144" y="212"/>
                  <a:pt x="144" y="212"/>
                </a:cubicBezTo>
                <a:cubicBezTo>
                  <a:pt x="144" y="212"/>
                  <a:pt x="144" y="212"/>
                  <a:pt x="144" y="212"/>
                </a:cubicBezTo>
                <a:cubicBezTo>
                  <a:pt x="144" y="212"/>
                  <a:pt x="158" y="210"/>
                  <a:pt x="168" y="203"/>
                </a:cubicBezTo>
                <a:cubicBezTo>
                  <a:pt x="168" y="157"/>
                  <a:pt x="168" y="157"/>
                  <a:pt x="168" y="157"/>
                </a:cubicBezTo>
                <a:cubicBezTo>
                  <a:pt x="159" y="144"/>
                  <a:pt x="149" y="134"/>
                  <a:pt x="149" y="134"/>
                </a:cubicBezTo>
                <a:cubicBezTo>
                  <a:pt x="149" y="134"/>
                  <a:pt x="158" y="141"/>
                  <a:pt x="168" y="150"/>
                </a:cubicBezTo>
                <a:cubicBezTo>
                  <a:pt x="168" y="132"/>
                  <a:pt x="168" y="132"/>
                  <a:pt x="168" y="132"/>
                </a:cubicBezTo>
                <a:cubicBezTo>
                  <a:pt x="159" y="122"/>
                  <a:pt x="150" y="114"/>
                  <a:pt x="146" y="112"/>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0" name="Oval 21"/>
          <p:cNvSpPr>
            <a:spLocks noChangeArrowheads="1"/>
          </p:cNvSpPr>
          <p:nvPr/>
        </p:nvSpPr>
        <p:spPr bwMode="auto">
          <a:xfrm>
            <a:off x="7526604" y="1519054"/>
            <a:ext cx="105938" cy="105938"/>
          </a:xfrm>
          <a:prstGeom prst="ellipse">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1" name="Freeform 22"/>
          <p:cNvSpPr/>
          <p:nvPr/>
        </p:nvSpPr>
        <p:spPr bwMode="auto">
          <a:xfrm>
            <a:off x="7564693" y="1597615"/>
            <a:ext cx="166644" cy="347572"/>
          </a:xfrm>
          <a:custGeom>
            <a:avLst/>
            <a:gdLst>
              <a:gd name="T0" fmla="*/ 0 w 102"/>
              <a:gd name="T1" fmla="*/ 6 h 213"/>
              <a:gd name="T2" fmla="*/ 68 w 102"/>
              <a:gd name="T3" fmla="*/ 184 h 213"/>
              <a:gd name="T4" fmla="*/ 99 w 102"/>
              <a:gd name="T5" fmla="*/ 213 h 213"/>
              <a:gd name="T6" fmla="*/ 23 w 102"/>
              <a:gd name="T7" fmla="*/ 0 h 213"/>
              <a:gd name="T8" fmla="*/ 0 w 102"/>
              <a:gd name="T9" fmla="*/ 6 h 213"/>
            </a:gdLst>
            <a:ahLst/>
            <a:cxnLst>
              <a:cxn ang="0">
                <a:pos x="T0" y="T1"/>
              </a:cxn>
              <a:cxn ang="0">
                <a:pos x="T2" y="T3"/>
              </a:cxn>
              <a:cxn ang="0">
                <a:pos x="T4" y="T5"/>
              </a:cxn>
              <a:cxn ang="0">
                <a:pos x="T6" y="T7"/>
              </a:cxn>
              <a:cxn ang="0">
                <a:pos x="T8" y="T9"/>
              </a:cxn>
            </a:cxnLst>
            <a:rect l="0" t="0" r="r" b="b"/>
            <a:pathLst>
              <a:path w="102" h="213">
                <a:moveTo>
                  <a:pt x="0" y="6"/>
                </a:moveTo>
                <a:cubicBezTo>
                  <a:pt x="0" y="7"/>
                  <a:pt x="68" y="184"/>
                  <a:pt x="68" y="184"/>
                </a:cubicBezTo>
                <a:cubicBezTo>
                  <a:pt x="68" y="184"/>
                  <a:pt x="96" y="213"/>
                  <a:pt x="99" y="213"/>
                </a:cubicBezTo>
                <a:cubicBezTo>
                  <a:pt x="102" y="213"/>
                  <a:pt x="23" y="0"/>
                  <a:pt x="23" y="0"/>
                </a:cubicBezTo>
                <a:lnTo>
                  <a:pt x="0" y="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2" name="Freeform 23"/>
          <p:cNvSpPr/>
          <p:nvPr/>
        </p:nvSpPr>
        <p:spPr bwMode="auto">
          <a:xfrm>
            <a:off x="7418285" y="1597615"/>
            <a:ext cx="178547" cy="342811"/>
          </a:xfrm>
          <a:custGeom>
            <a:avLst/>
            <a:gdLst>
              <a:gd name="T0" fmla="*/ 149 w 150"/>
              <a:gd name="T1" fmla="*/ 14 h 288"/>
              <a:gd name="T2" fmla="*/ 40 w 150"/>
              <a:gd name="T3" fmla="*/ 248 h 288"/>
              <a:gd name="T4" fmla="*/ 0 w 150"/>
              <a:gd name="T5" fmla="*/ 288 h 288"/>
              <a:gd name="T6" fmla="*/ 11 w 150"/>
              <a:gd name="T7" fmla="*/ 233 h 288"/>
              <a:gd name="T8" fmla="*/ 117 w 150"/>
              <a:gd name="T9" fmla="*/ 0 h 288"/>
              <a:gd name="T10" fmla="*/ 150 w 150"/>
              <a:gd name="T11" fmla="*/ 11 h 288"/>
              <a:gd name="T12" fmla="*/ 149 w 150"/>
              <a:gd name="T13" fmla="*/ 14 h 288"/>
            </a:gdLst>
            <a:ahLst/>
            <a:cxnLst>
              <a:cxn ang="0">
                <a:pos x="T0" y="T1"/>
              </a:cxn>
              <a:cxn ang="0">
                <a:pos x="T2" y="T3"/>
              </a:cxn>
              <a:cxn ang="0">
                <a:pos x="T4" y="T5"/>
              </a:cxn>
              <a:cxn ang="0">
                <a:pos x="T6" y="T7"/>
              </a:cxn>
              <a:cxn ang="0">
                <a:pos x="T8" y="T9"/>
              </a:cxn>
              <a:cxn ang="0">
                <a:pos x="T10" y="T11"/>
              </a:cxn>
              <a:cxn ang="0">
                <a:pos x="T12" y="T13"/>
              </a:cxn>
            </a:cxnLst>
            <a:rect l="0" t="0" r="r" b="b"/>
            <a:pathLst>
              <a:path w="150" h="288">
                <a:moveTo>
                  <a:pt x="149" y="14"/>
                </a:moveTo>
                <a:lnTo>
                  <a:pt x="40" y="248"/>
                </a:lnTo>
                <a:lnTo>
                  <a:pt x="0" y="288"/>
                </a:lnTo>
                <a:lnTo>
                  <a:pt x="11" y="233"/>
                </a:lnTo>
                <a:lnTo>
                  <a:pt x="117" y="0"/>
                </a:lnTo>
                <a:lnTo>
                  <a:pt x="150" y="11"/>
                </a:lnTo>
                <a:lnTo>
                  <a:pt x="149" y="14"/>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3" name="Freeform 24"/>
          <p:cNvSpPr/>
          <p:nvPr/>
        </p:nvSpPr>
        <p:spPr bwMode="auto">
          <a:xfrm>
            <a:off x="7574216" y="1480964"/>
            <a:ext cx="19045" cy="59516"/>
          </a:xfrm>
          <a:custGeom>
            <a:avLst/>
            <a:gdLst>
              <a:gd name="T0" fmla="*/ 12 w 12"/>
              <a:gd name="T1" fmla="*/ 30 h 36"/>
              <a:gd name="T2" fmla="*/ 6 w 12"/>
              <a:gd name="T3" fmla="*/ 36 h 36"/>
              <a:gd name="T4" fmla="*/ 0 w 12"/>
              <a:gd name="T5" fmla="*/ 30 h 36"/>
              <a:gd name="T6" fmla="*/ 0 w 12"/>
              <a:gd name="T7" fmla="*/ 6 h 36"/>
              <a:gd name="T8" fmla="*/ 6 w 12"/>
              <a:gd name="T9" fmla="*/ 0 h 36"/>
              <a:gd name="T10" fmla="*/ 12 w 12"/>
              <a:gd name="T11" fmla="*/ 6 h 36"/>
              <a:gd name="T12" fmla="*/ 12 w 12"/>
              <a:gd name="T13" fmla="*/ 30 h 36"/>
            </a:gdLst>
            <a:ahLst/>
            <a:cxnLst>
              <a:cxn ang="0">
                <a:pos x="T0" y="T1"/>
              </a:cxn>
              <a:cxn ang="0">
                <a:pos x="T2" y="T3"/>
              </a:cxn>
              <a:cxn ang="0">
                <a:pos x="T4" y="T5"/>
              </a:cxn>
              <a:cxn ang="0">
                <a:pos x="T6" y="T7"/>
              </a:cxn>
              <a:cxn ang="0">
                <a:pos x="T8" y="T9"/>
              </a:cxn>
              <a:cxn ang="0">
                <a:pos x="T10" y="T11"/>
              </a:cxn>
              <a:cxn ang="0">
                <a:pos x="T12" y="T13"/>
              </a:cxn>
            </a:cxnLst>
            <a:rect l="0" t="0" r="r" b="b"/>
            <a:pathLst>
              <a:path w="12" h="36">
                <a:moveTo>
                  <a:pt x="12" y="30"/>
                </a:moveTo>
                <a:cubicBezTo>
                  <a:pt x="12" y="33"/>
                  <a:pt x="10" y="36"/>
                  <a:pt x="6" y="36"/>
                </a:cubicBezTo>
                <a:cubicBezTo>
                  <a:pt x="3" y="36"/>
                  <a:pt x="0" y="33"/>
                  <a:pt x="0" y="30"/>
                </a:cubicBezTo>
                <a:cubicBezTo>
                  <a:pt x="0" y="6"/>
                  <a:pt x="0" y="6"/>
                  <a:pt x="0" y="6"/>
                </a:cubicBezTo>
                <a:cubicBezTo>
                  <a:pt x="0" y="3"/>
                  <a:pt x="3" y="0"/>
                  <a:pt x="6" y="0"/>
                </a:cubicBezTo>
                <a:cubicBezTo>
                  <a:pt x="10" y="0"/>
                  <a:pt x="12" y="3"/>
                  <a:pt x="12" y="6"/>
                </a:cubicBezTo>
                <a:lnTo>
                  <a:pt x="12" y="3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4" name="Freeform 25"/>
          <p:cNvSpPr>
            <a:spLocks noEditPoints="1"/>
          </p:cNvSpPr>
          <p:nvPr/>
        </p:nvSpPr>
        <p:spPr bwMode="auto">
          <a:xfrm>
            <a:off x="6721951" y="1225047"/>
            <a:ext cx="169025" cy="457081"/>
          </a:xfrm>
          <a:custGeom>
            <a:avLst/>
            <a:gdLst>
              <a:gd name="T0" fmla="*/ 51 w 103"/>
              <a:gd name="T1" fmla="*/ 280 h 280"/>
              <a:gd name="T2" fmla="*/ 103 w 103"/>
              <a:gd name="T3" fmla="*/ 140 h 280"/>
              <a:gd name="T4" fmla="*/ 51 w 103"/>
              <a:gd name="T5" fmla="*/ 0 h 280"/>
              <a:gd name="T6" fmla="*/ 51 w 103"/>
              <a:gd name="T7" fmla="*/ 22 h 280"/>
              <a:gd name="T8" fmla="*/ 94 w 103"/>
              <a:gd name="T9" fmla="*/ 140 h 280"/>
              <a:gd name="T10" fmla="*/ 51 w 103"/>
              <a:gd name="T11" fmla="*/ 257 h 280"/>
              <a:gd name="T12" fmla="*/ 51 w 103"/>
              <a:gd name="T13" fmla="*/ 280 h 280"/>
              <a:gd name="T14" fmla="*/ 51 w 103"/>
              <a:gd name="T15" fmla="*/ 0 h 280"/>
              <a:gd name="T16" fmla="*/ 0 w 103"/>
              <a:gd name="T17" fmla="*/ 140 h 280"/>
              <a:gd name="T18" fmla="*/ 51 w 103"/>
              <a:gd name="T19" fmla="*/ 280 h 280"/>
              <a:gd name="T20" fmla="*/ 51 w 103"/>
              <a:gd name="T21" fmla="*/ 280 h 280"/>
              <a:gd name="T22" fmla="*/ 51 w 103"/>
              <a:gd name="T23" fmla="*/ 257 h 280"/>
              <a:gd name="T24" fmla="*/ 51 w 103"/>
              <a:gd name="T25" fmla="*/ 257 h 280"/>
              <a:gd name="T26" fmla="*/ 51 w 103"/>
              <a:gd name="T27" fmla="*/ 257 h 280"/>
              <a:gd name="T28" fmla="*/ 8 w 103"/>
              <a:gd name="T29" fmla="*/ 140 h 280"/>
              <a:gd name="T30" fmla="*/ 51 w 103"/>
              <a:gd name="T31" fmla="*/ 22 h 280"/>
              <a:gd name="T32" fmla="*/ 51 w 103"/>
              <a:gd name="T33" fmla="*/ 22 h 280"/>
              <a:gd name="T34" fmla="*/ 51 w 103"/>
              <a:gd name="T35"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3" h="280">
                <a:moveTo>
                  <a:pt x="51" y="280"/>
                </a:moveTo>
                <a:cubicBezTo>
                  <a:pt x="80" y="280"/>
                  <a:pt x="103" y="217"/>
                  <a:pt x="103" y="140"/>
                </a:cubicBezTo>
                <a:cubicBezTo>
                  <a:pt x="103" y="62"/>
                  <a:pt x="80" y="0"/>
                  <a:pt x="51" y="0"/>
                </a:cubicBezTo>
                <a:cubicBezTo>
                  <a:pt x="51" y="22"/>
                  <a:pt x="51" y="22"/>
                  <a:pt x="51" y="22"/>
                </a:cubicBezTo>
                <a:cubicBezTo>
                  <a:pt x="75" y="22"/>
                  <a:pt x="94" y="75"/>
                  <a:pt x="94" y="140"/>
                </a:cubicBezTo>
                <a:cubicBezTo>
                  <a:pt x="94" y="204"/>
                  <a:pt x="75" y="257"/>
                  <a:pt x="51" y="257"/>
                </a:cubicBezTo>
                <a:lnTo>
                  <a:pt x="51" y="280"/>
                </a:lnTo>
                <a:close/>
                <a:moveTo>
                  <a:pt x="51" y="0"/>
                </a:moveTo>
                <a:cubicBezTo>
                  <a:pt x="23" y="0"/>
                  <a:pt x="0" y="62"/>
                  <a:pt x="0" y="140"/>
                </a:cubicBezTo>
                <a:cubicBezTo>
                  <a:pt x="0" y="217"/>
                  <a:pt x="23" y="280"/>
                  <a:pt x="51" y="280"/>
                </a:cubicBezTo>
                <a:cubicBezTo>
                  <a:pt x="51" y="280"/>
                  <a:pt x="51" y="280"/>
                  <a:pt x="51" y="280"/>
                </a:cubicBezTo>
                <a:cubicBezTo>
                  <a:pt x="51" y="257"/>
                  <a:pt x="51" y="257"/>
                  <a:pt x="51" y="257"/>
                </a:cubicBezTo>
                <a:cubicBezTo>
                  <a:pt x="51" y="257"/>
                  <a:pt x="51" y="257"/>
                  <a:pt x="51" y="257"/>
                </a:cubicBezTo>
                <a:cubicBezTo>
                  <a:pt x="51" y="257"/>
                  <a:pt x="51" y="257"/>
                  <a:pt x="51" y="257"/>
                </a:cubicBezTo>
                <a:cubicBezTo>
                  <a:pt x="27" y="257"/>
                  <a:pt x="8" y="204"/>
                  <a:pt x="8" y="140"/>
                </a:cubicBezTo>
                <a:cubicBezTo>
                  <a:pt x="8" y="75"/>
                  <a:pt x="27" y="22"/>
                  <a:pt x="51" y="22"/>
                </a:cubicBezTo>
                <a:cubicBezTo>
                  <a:pt x="51" y="22"/>
                  <a:pt x="51" y="22"/>
                  <a:pt x="51" y="22"/>
                </a:cubicBezTo>
                <a:cubicBezTo>
                  <a:pt x="51" y="0"/>
                  <a:pt x="51" y="0"/>
                  <a:pt x="51"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5" name="Freeform 26"/>
          <p:cNvSpPr>
            <a:spLocks noEditPoints="1"/>
          </p:cNvSpPr>
          <p:nvPr/>
        </p:nvSpPr>
        <p:spPr bwMode="auto">
          <a:xfrm>
            <a:off x="6576732" y="1369074"/>
            <a:ext cx="458272" cy="167835"/>
          </a:xfrm>
          <a:custGeom>
            <a:avLst/>
            <a:gdLst>
              <a:gd name="T0" fmla="*/ 280 w 280"/>
              <a:gd name="T1" fmla="*/ 52 h 103"/>
              <a:gd name="T2" fmla="*/ 140 w 280"/>
              <a:gd name="T3" fmla="*/ 0 h 103"/>
              <a:gd name="T4" fmla="*/ 140 w 280"/>
              <a:gd name="T5" fmla="*/ 8 h 103"/>
              <a:gd name="T6" fmla="*/ 257 w 280"/>
              <a:gd name="T7" fmla="*/ 52 h 103"/>
              <a:gd name="T8" fmla="*/ 140 w 280"/>
              <a:gd name="T9" fmla="*/ 95 h 103"/>
              <a:gd name="T10" fmla="*/ 140 w 280"/>
              <a:gd name="T11" fmla="*/ 103 h 103"/>
              <a:gd name="T12" fmla="*/ 280 w 280"/>
              <a:gd name="T13" fmla="*/ 52 h 103"/>
              <a:gd name="T14" fmla="*/ 140 w 280"/>
              <a:gd name="T15" fmla="*/ 0 h 103"/>
              <a:gd name="T16" fmla="*/ 140 w 280"/>
              <a:gd name="T17" fmla="*/ 0 h 103"/>
              <a:gd name="T18" fmla="*/ 0 w 280"/>
              <a:gd name="T19" fmla="*/ 52 h 103"/>
              <a:gd name="T20" fmla="*/ 140 w 280"/>
              <a:gd name="T21" fmla="*/ 103 h 103"/>
              <a:gd name="T22" fmla="*/ 140 w 280"/>
              <a:gd name="T23" fmla="*/ 103 h 103"/>
              <a:gd name="T24" fmla="*/ 140 w 280"/>
              <a:gd name="T25" fmla="*/ 95 h 103"/>
              <a:gd name="T26" fmla="*/ 140 w 280"/>
              <a:gd name="T27" fmla="*/ 95 h 103"/>
              <a:gd name="T28" fmla="*/ 23 w 280"/>
              <a:gd name="T29" fmla="*/ 52 h 103"/>
              <a:gd name="T30" fmla="*/ 23 w 280"/>
              <a:gd name="T31" fmla="*/ 52 h 103"/>
              <a:gd name="T32" fmla="*/ 140 w 280"/>
              <a:gd name="T33" fmla="*/ 8 h 103"/>
              <a:gd name="T34" fmla="*/ 140 w 280"/>
              <a:gd name="T35" fmla="*/ 8 h 103"/>
              <a:gd name="T36" fmla="*/ 140 w 280"/>
              <a:gd name="T3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03">
                <a:moveTo>
                  <a:pt x="280" y="52"/>
                </a:moveTo>
                <a:cubicBezTo>
                  <a:pt x="280" y="23"/>
                  <a:pt x="217" y="0"/>
                  <a:pt x="140" y="0"/>
                </a:cubicBezTo>
                <a:cubicBezTo>
                  <a:pt x="140" y="8"/>
                  <a:pt x="140" y="8"/>
                  <a:pt x="140" y="8"/>
                </a:cubicBezTo>
                <a:cubicBezTo>
                  <a:pt x="205" y="8"/>
                  <a:pt x="257" y="28"/>
                  <a:pt x="257" y="52"/>
                </a:cubicBezTo>
                <a:cubicBezTo>
                  <a:pt x="257" y="75"/>
                  <a:pt x="205" y="95"/>
                  <a:pt x="140" y="95"/>
                </a:cubicBezTo>
                <a:cubicBezTo>
                  <a:pt x="140" y="103"/>
                  <a:pt x="140" y="103"/>
                  <a:pt x="140" y="103"/>
                </a:cubicBezTo>
                <a:cubicBezTo>
                  <a:pt x="217" y="103"/>
                  <a:pt x="280" y="80"/>
                  <a:pt x="280" y="52"/>
                </a:cubicBezTo>
                <a:close/>
                <a:moveTo>
                  <a:pt x="140" y="0"/>
                </a:moveTo>
                <a:cubicBezTo>
                  <a:pt x="140" y="0"/>
                  <a:pt x="140" y="0"/>
                  <a:pt x="140" y="0"/>
                </a:cubicBezTo>
                <a:cubicBezTo>
                  <a:pt x="63" y="0"/>
                  <a:pt x="0" y="23"/>
                  <a:pt x="0" y="52"/>
                </a:cubicBezTo>
                <a:cubicBezTo>
                  <a:pt x="0" y="80"/>
                  <a:pt x="63" y="103"/>
                  <a:pt x="140" y="103"/>
                </a:cubicBezTo>
                <a:cubicBezTo>
                  <a:pt x="140" y="103"/>
                  <a:pt x="140" y="103"/>
                  <a:pt x="140" y="103"/>
                </a:cubicBezTo>
                <a:cubicBezTo>
                  <a:pt x="140" y="95"/>
                  <a:pt x="140" y="95"/>
                  <a:pt x="140" y="95"/>
                </a:cubicBezTo>
                <a:cubicBezTo>
                  <a:pt x="140" y="95"/>
                  <a:pt x="140" y="95"/>
                  <a:pt x="140" y="95"/>
                </a:cubicBezTo>
                <a:cubicBezTo>
                  <a:pt x="75" y="95"/>
                  <a:pt x="23" y="75"/>
                  <a:pt x="23" y="52"/>
                </a:cubicBezTo>
                <a:cubicBezTo>
                  <a:pt x="23" y="52"/>
                  <a:pt x="23" y="52"/>
                  <a:pt x="23" y="52"/>
                </a:cubicBezTo>
                <a:cubicBezTo>
                  <a:pt x="23" y="28"/>
                  <a:pt x="75" y="8"/>
                  <a:pt x="140" y="8"/>
                </a:cubicBezTo>
                <a:cubicBezTo>
                  <a:pt x="140" y="8"/>
                  <a:pt x="140" y="8"/>
                  <a:pt x="140" y="8"/>
                </a:cubicBezTo>
                <a:lnTo>
                  <a:pt x="14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6" name="Freeform 27"/>
          <p:cNvSpPr>
            <a:spLocks noEditPoints="1"/>
          </p:cNvSpPr>
          <p:nvPr/>
        </p:nvSpPr>
        <p:spPr bwMode="auto">
          <a:xfrm>
            <a:off x="6611251" y="1265518"/>
            <a:ext cx="389233" cy="373759"/>
          </a:xfrm>
          <a:custGeom>
            <a:avLst/>
            <a:gdLst>
              <a:gd name="T0" fmla="*/ 218 w 238"/>
              <a:gd name="T1" fmla="*/ 16 h 229"/>
              <a:gd name="T2" fmla="*/ 119 w 238"/>
              <a:gd name="T3" fmla="*/ 46 h 229"/>
              <a:gd name="T4" fmla="*/ 119 w 238"/>
              <a:gd name="T5" fmla="*/ 57 h 229"/>
              <a:gd name="T6" fmla="*/ 202 w 238"/>
              <a:gd name="T7" fmla="*/ 32 h 229"/>
              <a:gd name="T8" fmla="*/ 150 w 238"/>
              <a:gd name="T9" fmla="*/ 145 h 229"/>
              <a:gd name="T10" fmla="*/ 119 w 238"/>
              <a:gd name="T11" fmla="*/ 172 h 229"/>
              <a:gd name="T12" fmla="*/ 119 w 238"/>
              <a:gd name="T13" fmla="*/ 183 h 229"/>
              <a:gd name="T14" fmla="*/ 156 w 238"/>
              <a:gd name="T15" fmla="*/ 151 h 229"/>
              <a:gd name="T16" fmla="*/ 218 w 238"/>
              <a:gd name="T17" fmla="*/ 16 h 229"/>
              <a:gd name="T18" fmla="*/ 119 w 238"/>
              <a:gd name="T19" fmla="*/ 46 h 229"/>
              <a:gd name="T20" fmla="*/ 83 w 238"/>
              <a:gd name="T21" fmla="*/ 78 h 229"/>
              <a:gd name="T22" fmla="*/ 20 w 238"/>
              <a:gd name="T23" fmla="*/ 214 h 229"/>
              <a:gd name="T24" fmla="*/ 119 w 238"/>
              <a:gd name="T25" fmla="*/ 183 h 229"/>
              <a:gd name="T26" fmla="*/ 119 w 238"/>
              <a:gd name="T27" fmla="*/ 172 h 229"/>
              <a:gd name="T28" fmla="*/ 36 w 238"/>
              <a:gd name="T29" fmla="*/ 197 h 229"/>
              <a:gd name="T30" fmla="*/ 36 w 238"/>
              <a:gd name="T31" fmla="*/ 197 h 229"/>
              <a:gd name="T32" fmla="*/ 89 w 238"/>
              <a:gd name="T33" fmla="*/ 84 h 229"/>
              <a:gd name="T34" fmla="*/ 119 w 238"/>
              <a:gd name="T35" fmla="*/ 57 h 229"/>
              <a:gd name="T36" fmla="*/ 119 w 238"/>
              <a:gd name="T37" fmla="*/ 4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29">
                <a:moveTo>
                  <a:pt x="218" y="16"/>
                </a:moveTo>
                <a:cubicBezTo>
                  <a:pt x="202" y="0"/>
                  <a:pt x="162" y="13"/>
                  <a:pt x="119" y="46"/>
                </a:cubicBezTo>
                <a:cubicBezTo>
                  <a:pt x="119" y="57"/>
                  <a:pt x="119" y="57"/>
                  <a:pt x="119" y="57"/>
                </a:cubicBezTo>
                <a:cubicBezTo>
                  <a:pt x="155" y="30"/>
                  <a:pt x="189" y="19"/>
                  <a:pt x="202" y="32"/>
                </a:cubicBezTo>
                <a:cubicBezTo>
                  <a:pt x="219" y="49"/>
                  <a:pt x="195" y="99"/>
                  <a:pt x="150" y="145"/>
                </a:cubicBezTo>
                <a:cubicBezTo>
                  <a:pt x="140" y="155"/>
                  <a:pt x="129" y="164"/>
                  <a:pt x="119" y="172"/>
                </a:cubicBezTo>
                <a:cubicBezTo>
                  <a:pt x="119" y="183"/>
                  <a:pt x="119" y="183"/>
                  <a:pt x="119" y="183"/>
                </a:cubicBezTo>
                <a:cubicBezTo>
                  <a:pt x="131" y="174"/>
                  <a:pt x="144" y="163"/>
                  <a:pt x="156" y="151"/>
                </a:cubicBezTo>
                <a:cubicBezTo>
                  <a:pt x="210" y="96"/>
                  <a:pt x="238" y="36"/>
                  <a:pt x="218" y="16"/>
                </a:cubicBezTo>
                <a:close/>
                <a:moveTo>
                  <a:pt x="119" y="46"/>
                </a:moveTo>
                <a:cubicBezTo>
                  <a:pt x="107" y="55"/>
                  <a:pt x="95" y="66"/>
                  <a:pt x="83" y="78"/>
                </a:cubicBezTo>
                <a:cubicBezTo>
                  <a:pt x="28" y="133"/>
                  <a:pt x="0" y="193"/>
                  <a:pt x="20" y="214"/>
                </a:cubicBezTo>
                <a:cubicBezTo>
                  <a:pt x="36" y="229"/>
                  <a:pt x="76" y="216"/>
                  <a:pt x="119" y="183"/>
                </a:cubicBezTo>
                <a:cubicBezTo>
                  <a:pt x="119" y="172"/>
                  <a:pt x="119" y="172"/>
                  <a:pt x="119" y="172"/>
                </a:cubicBezTo>
                <a:cubicBezTo>
                  <a:pt x="83" y="199"/>
                  <a:pt x="49" y="211"/>
                  <a:pt x="36" y="197"/>
                </a:cubicBezTo>
                <a:cubicBezTo>
                  <a:pt x="36" y="197"/>
                  <a:pt x="36" y="197"/>
                  <a:pt x="36" y="197"/>
                </a:cubicBezTo>
                <a:cubicBezTo>
                  <a:pt x="19" y="181"/>
                  <a:pt x="43" y="130"/>
                  <a:pt x="89" y="84"/>
                </a:cubicBezTo>
                <a:cubicBezTo>
                  <a:pt x="99" y="74"/>
                  <a:pt x="109" y="65"/>
                  <a:pt x="119" y="57"/>
                </a:cubicBezTo>
                <a:lnTo>
                  <a:pt x="119" y="4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7" name="Freeform 28"/>
          <p:cNvSpPr>
            <a:spLocks noEditPoints="1"/>
          </p:cNvSpPr>
          <p:nvPr/>
        </p:nvSpPr>
        <p:spPr bwMode="auto">
          <a:xfrm>
            <a:off x="6611251" y="1265518"/>
            <a:ext cx="389233" cy="373759"/>
          </a:xfrm>
          <a:custGeom>
            <a:avLst/>
            <a:gdLst>
              <a:gd name="T0" fmla="*/ 218 w 238"/>
              <a:gd name="T1" fmla="*/ 214 h 229"/>
              <a:gd name="T2" fmla="*/ 156 w 238"/>
              <a:gd name="T3" fmla="*/ 78 h 229"/>
              <a:gd name="T4" fmla="*/ 119 w 238"/>
              <a:gd name="T5" fmla="*/ 46 h 229"/>
              <a:gd name="T6" fmla="*/ 119 w 238"/>
              <a:gd name="T7" fmla="*/ 57 h 229"/>
              <a:gd name="T8" fmla="*/ 150 w 238"/>
              <a:gd name="T9" fmla="*/ 84 h 229"/>
              <a:gd name="T10" fmla="*/ 202 w 238"/>
              <a:gd name="T11" fmla="*/ 197 h 229"/>
              <a:gd name="T12" fmla="*/ 119 w 238"/>
              <a:gd name="T13" fmla="*/ 172 h 229"/>
              <a:gd name="T14" fmla="*/ 119 w 238"/>
              <a:gd name="T15" fmla="*/ 183 h 229"/>
              <a:gd name="T16" fmla="*/ 218 w 238"/>
              <a:gd name="T17" fmla="*/ 214 h 229"/>
              <a:gd name="T18" fmla="*/ 119 w 238"/>
              <a:gd name="T19" fmla="*/ 46 h 229"/>
              <a:gd name="T20" fmla="*/ 20 w 238"/>
              <a:gd name="T21" fmla="*/ 16 h 229"/>
              <a:gd name="T22" fmla="*/ 83 w 238"/>
              <a:gd name="T23" fmla="*/ 151 h 229"/>
              <a:gd name="T24" fmla="*/ 119 w 238"/>
              <a:gd name="T25" fmla="*/ 183 h 229"/>
              <a:gd name="T26" fmla="*/ 119 w 238"/>
              <a:gd name="T27" fmla="*/ 172 h 229"/>
              <a:gd name="T28" fmla="*/ 89 w 238"/>
              <a:gd name="T29" fmla="*/ 145 h 229"/>
              <a:gd name="T30" fmla="*/ 36 w 238"/>
              <a:gd name="T31" fmla="*/ 32 h 229"/>
              <a:gd name="T32" fmla="*/ 36 w 238"/>
              <a:gd name="T33" fmla="*/ 32 h 229"/>
              <a:gd name="T34" fmla="*/ 119 w 238"/>
              <a:gd name="T35" fmla="*/ 57 h 229"/>
              <a:gd name="T36" fmla="*/ 119 w 238"/>
              <a:gd name="T37" fmla="*/ 4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29">
                <a:moveTo>
                  <a:pt x="218" y="214"/>
                </a:moveTo>
                <a:cubicBezTo>
                  <a:pt x="238" y="193"/>
                  <a:pt x="210" y="133"/>
                  <a:pt x="156" y="78"/>
                </a:cubicBezTo>
                <a:cubicBezTo>
                  <a:pt x="144" y="66"/>
                  <a:pt x="131" y="55"/>
                  <a:pt x="119" y="46"/>
                </a:cubicBezTo>
                <a:cubicBezTo>
                  <a:pt x="119" y="57"/>
                  <a:pt x="119" y="57"/>
                  <a:pt x="119" y="57"/>
                </a:cubicBezTo>
                <a:cubicBezTo>
                  <a:pt x="129" y="65"/>
                  <a:pt x="140" y="74"/>
                  <a:pt x="150" y="84"/>
                </a:cubicBezTo>
                <a:cubicBezTo>
                  <a:pt x="195" y="130"/>
                  <a:pt x="219" y="181"/>
                  <a:pt x="202" y="197"/>
                </a:cubicBezTo>
                <a:cubicBezTo>
                  <a:pt x="189" y="211"/>
                  <a:pt x="155" y="199"/>
                  <a:pt x="119" y="172"/>
                </a:cubicBezTo>
                <a:cubicBezTo>
                  <a:pt x="119" y="183"/>
                  <a:pt x="119" y="183"/>
                  <a:pt x="119" y="183"/>
                </a:cubicBezTo>
                <a:cubicBezTo>
                  <a:pt x="162" y="216"/>
                  <a:pt x="202" y="229"/>
                  <a:pt x="218" y="214"/>
                </a:cubicBezTo>
                <a:close/>
                <a:moveTo>
                  <a:pt x="119" y="46"/>
                </a:moveTo>
                <a:cubicBezTo>
                  <a:pt x="76" y="13"/>
                  <a:pt x="36" y="0"/>
                  <a:pt x="20" y="16"/>
                </a:cubicBezTo>
                <a:cubicBezTo>
                  <a:pt x="0" y="36"/>
                  <a:pt x="28" y="96"/>
                  <a:pt x="83" y="151"/>
                </a:cubicBezTo>
                <a:cubicBezTo>
                  <a:pt x="95" y="163"/>
                  <a:pt x="107" y="174"/>
                  <a:pt x="119" y="183"/>
                </a:cubicBezTo>
                <a:cubicBezTo>
                  <a:pt x="119" y="172"/>
                  <a:pt x="119" y="172"/>
                  <a:pt x="119" y="172"/>
                </a:cubicBezTo>
                <a:cubicBezTo>
                  <a:pt x="109" y="164"/>
                  <a:pt x="99" y="155"/>
                  <a:pt x="89" y="145"/>
                </a:cubicBezTo>
                <a:cubicBezTo>
                  <a:pt x="43" y="99"/>
                  <a:pt x="19" y="49"/>
                  <a:pt x="36" y="32"/>
                </a:cubicBezTo>
                <a:cubicBezTo>
                  <a:pt x="36" y="32"/>
                  <a:pt x="36" y="32"/>
                  <a:pt x="36" y="32"/>
                </a:cubicBezTo>
                <a:cubicBezTo>
                  <a:pt x="49" y="19"/>
                  <a:pt x="83" y="30"/>
                  <a:pt x="119" y="57"/>
                </a:cubicBezTo>
                <a:lnTo>
                  <a:pt x="119" y="4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8" name="Oval 29"/>
          <p:cNvSpPr>
            <a:spLocks noChangeArrowheads="1"/>
          </p:cNvSpPr>
          <p:nvPr/>
        </p:nvSpPr>
        <p:spPr bwMode="auto">
          <a:xfrm>
            <a:off x="6771944" y="1417878"/>
            <a:ext cx="70229" cy="70229"/>
          </a:xfrm>
          <a:prstGeom prst="ellipse">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39" name="Freeform 30"/>
          <p:cNvSpPr>
            <a:spLocks noEditPoints="1"/>
          </p:cNvSpPr>
          <p:nvPr/>
        </p:nvSpPr>
        <p:spPr bwMode="auto">
          <a:xfrm>
            <a:off x="7311156" y="1095302"/>
            <a:ext cx="192831" cy="365427"/>
          </a:xfrm>
          <a:custGeom>
            <a:avLst/>
            <a:gdLst>
              <a:gd name="T0" fmla="*/ 67 w 162"/>
              <a:gd name="T1" fmla="*/ 307 h 307"/>
              <a:gd name="T2" fmla="*/ 162 w 162"/>
              <a:gd name="T3" fmla="*/ 307 h 307"/>
              <a:gd name="T4" fmla="*/ 67 w 162"/>
              <a:gd name="T5" fmla="*/ 127 h 307"/>
              <a:gd name="T6" fmla="*/ 67 w 162"/>
              <a:gd name="T7" fmla="*/ 193 h 307"/>
              <a:gd name="T8" fmla="*/ 110 w 162"/>
              <a:gd name="T9" fmla="*/ 267 h 307"/>
              <a:gd name="T10" fmla="*/ 67 w 162"/>
              <a:gd name="T11" fmla="*/ 267 h 307"/>
              <a:gd name="T12" fmla="*/ 67 w 162"/>
              <a:gd name="T13" fmla="*/ 307 h 307"/>
              <a:gd name="T14" fmla="*/ 0 w 162"/>
              <a:gd name="T15" fmla="*/ 0 h 307"/>
              <a:gd name="T16" fmla="*/ 0 w 162"/>
              <a:gd name="T17" fmla="*/ 307 h 307"/>
              <a:gd name="T18" fmla="*/ 67 w 162"/>
              <a:gd name="T19" fmla="*/ 307 h 307"/>
              <a:gd name="T20" fmla="*/ 67 w 162"/>
              <a:gd name="T21" fmla="*/ 267 h 307"/>
              <a:gd name="T22" fmla="*/ 24 w 162"/>
              <a:gd name="T23" fmla="*/ 267 h 307"/>
              <a:gd name="T24" fmla="*/ 24 w 162"/>
              <a:gd name="T25" fmla="*/ 120 h 307"/>
              <a:gd name="T26" fmla="*/ 24 w 162"/>
              <a:gd name="T27" fmla="*/ 120 h 307"/>
              <a:gd name="T28" fmla="*/ 67 w 162"/>
              <a:gd name="T29" fmla="*/ 193 h 307"/>
              <a:gd name="T30" fmla="*/ 67 w 162"/>
              <a:gd name="T31" fmla="*/ 127 h 307"/>
              <a:gd name="T32" fmla="*/ 0 w 162"/>
              <a:gd name="T3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2" h="307">
                <a:moveTo>
                  <a:pt x="67" y="307"/>
                </a:moveTo>
                <a:lnTo>
                  <a:pt x="162" y="307"/>
                </a:lnTo>
                <a:lnTo>
                  <a:pt x="67" y="127"/>
                </a:lnTo>
                <a:lnTo>
                  <a:pt x="67" y="193"/>
                </a:lnTo>
                <a:lnTo>
                  <a:pt x="110" y="267"/>
                </a:lnTo>
                <a:lnTo>
                  <a:pt x="67" y="267"/>
                </a:lnTo>
                <a:lnTo>
                  <a:pt x="67" y="307"/>
                </a:lnTo>
                <a:close/>
                <a:moveTo>
                  <a:pt x="0" y="0"/>
                </a:moveTo>
                <a:lnTo>
                  <a:pt x="0" y="307"/>
                </a:lnTo>
                <a:lnTo>
                  <a:pt x="67" y="307"/>
                </a:lnTo>
                <a:lnTo>
                  <a:pt x="67" y="267"/>
                </a:lnTo>
                <a:lnTo>
                  <a:pt x="24" y="267"/>
                </a:lnTo>
                <a:lnTo>
                  <a:pt x="24" y="120"/>
                </a:lnTo>
                <a:lnTo>
                  <a:pt x="24" y="120"/>
                </a:lnTo>
                <a:lnTo>
                  <a:pt x="67" y="193"/>
                </a:lnTo>
                <a:lnTo>
                  <a:pt x="67" y="127"/>
                </a:lnTo>
                <a:lnTo>
                  <a:pt x="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0" name="Rectangle 31"/>
          <p:cNvSpPr>
            <a:spLocks noChangeArrowheads="1"/>
          </p:cNvSpPr>
          <p:nvPr/>
        </p:nvSpPr>
        <p:spPr bwMode="auto">
          <a:xfrm>
            <a:off x="7214741" y="1094112"/>
            <a:ext cx="48803" cy="355905"/>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1" name="Freeform 32"/>
          <p:cNvSpPr>
            <a:spLocks noEditPoints="1"/>
          </p:cNvSpPr>
          <p:nvPr/>
        </p:nvSpPr>
        <p:spPr bwMode="auto">
          <a:xfrm>
            <a:off x="5634003" y="2886727"/>
            <a:ext cx="421372" cy="308292"/>
          </a:xfrm>
          <a:custGeom>
            <a:avLst/>
            <a:gdLst>
              <a:gd name="T0" fmla="*/ 213 w 258"/>
              <a:gd name="T1" fmla="*/ 31 h 189"/>
              <a:gd name="T2" fmla="*/ 204 w 258"/>
              <a:gd name="T3" fmla="*/ 69 h 189"/>
              <a:gd name="T4" fmla="*/ 228 w 258"/>
              <a:gd name="T5" fmla="*/ 109 h 189"/>
              <a:gd name="T6" fmla="*/ 204 w 258"/>
              <a:gd name="T7" fmla="*/ 146 h 189"/>
              <a:gd name="T8" fmla="*/ 204 w 258"/>
              <a:gd name="T9" fmla="*/ 27 h 189"/>
              <a:gd name="T10" fmla="*/ 91 w 258"/>
              <a:gd name="T11" fmla="*/ 14 h 189"/>
              <a:gd name="T12" fmla="*/ 97 w 258"/>
              <a:gd name="T13" fmla="*/ 15 h 189"/>
              <a:gd name="T14" fmla="*/ 91 w 258"/>
              <a:gd name="T15" fmla="*/ 42 h 189"/>
              <a:gd name="T16" fmla="*/ 91 w 258"/>
              <a:gd name="T17" fmla="*/ 162 h 189"/>
              <a:gd name="T18" fmla="*/ 166 w 258"/>
              <a:gd name="T19" fmla="*/ 145 h 189"/>
              <a:gd name="T20" fmla="*/ 204 w 258"/>
              <a:gd name="T21" fmla="*/ 125 h 189"/>
              <a:gd name="T22" fmla="*/ 191 w 258"/>
              <a:gd name="T23" fmla="*/ 122 h 189"/>
              <a:gd name="T24" fmla="*/ 204 w 258"/>
              <a:gd name="T25" fmla="*/ 69 h 189"/>
              <a:gd name="T26" fmla="*/ 91 w 258"/>
              <a:gd name="T27" fmla="*/ 6 h 189"/>
              <a:gd name="T28" fmla="*/ 78 w 258"/>
              <a:gd name="T29" fmla="*/ 24 h 189"/>
              <a:gd name="T30" fmla="*/ 91 w 258"/>
              <a:gd name="T31" fmla="*/ 14 h 189"/>
              <a:gd name="T32" fmla="*/ 78 w 258"/>
              <a:gd name="T33" fmla="*/ 188 h 189"/>
              <a:gd name="T34" fmla="*/ 91 w 258"/>
              <a:gd name="T35" fmla="*/ 162 h 189"/>
              <a:gd name="T36" fmla="*/ 78 w 258"/>
              <a:gd name="T37" fmla="*/ 176 h 189"/>
              <a:gd name="T38" fmla="*/ 91 w 258"/>
              <a:gd name="T39" fmla="*/ 42 h 189"/>
              <a:gd name="T40" fmla="*/ 80 w 258"/>
              <a:gd name="T41" fmla="*/ 134 h 189"/>
              <a:gd name="T42" fmla="*/ 78 w 258"/>
              <a:gd name="T43" fmla="*/ 64 h 189"/>
              <a:gd name="T44" fmla="*/ 78 w 258"/>
              <a:gd name="T45" fmla="*/ 33 h 189"/>
              <a:gd name="T46" fmla="*/ 91 w 258"/>
              <a:gd name="T47" fmla="*/ 42 h 189"/>
              <a:gd name="T48" fmla="*/ 60 w 258"/>
              <a:gd name="T49" fmla="*/ 18 h 189"/>
              <a:gd name="T50" fmla="*/ 68 w 258"/>
              <a:gd name="T51" fmla="*/ 42 h 189"/>
              <a:gd name="T52" fmla="*/ 78 w 258"/>
              <a:gd name="T53" fmla="*/ 33 h 189"/>
              <a:gd name="T54" fmla="*/ 78 w 258"/>
              <a:gd name="T55" fmla="*/ 9 h 189"/>
              <a:gd name="T56" fmla="*/ 78 w 258"/>
              <a:gd name="T57" fmla="*/ 188 h 189"/>
              <a:gd name="T58" fmla="*/ 60 w 258"/>
              <a:gd name="T59" fmla="*/ 176 h 189"/>
              <a:gd name="T60" fmla="*/ 78 w 258"/>
              <a:gd name="T61" fmla="*/ 64 h 189"/>
              <a:gd name="T62" fmla="*/ 60 w 258"/>
              <a:gd name="T63" fmla="*/ 134 h 189"/>
              <a:gd name="T64" fmla="*/ 70 w 258"/>
              <a:gd name="T65" fmla="*/ 116 h 189"/>
              <a:gd name="T66" fmla="*/ 60 w 258"/>
              <a:gd name="T67" fmla="*/ 87 h 189"/>
              <a:gd name="T68" fmla="*/ 76 w 258"/>
              <a:gd name="T69" fmla="*/ 68 h 189"/>
              <a:gd name="T70" fmla="*/ 60 w 258"/>
              <a:gd name="T71" fmla="*/ 18 h 189"/>
              <a:gd name="T72" fmla="*/ 60 w 258"/>
              <a:gd name="T73" fmla="*/ 187 h 189"/>
              <a:gd name="T74" fmla="*/ 59 w 258"/>
              <a:gd name="T75" fmla="*/ 175 h 189"/>
              <a:gd name="T76" fmla="*/ 49 w 258"/>
              <a:gd name="T77" fmla="*/ 144 h 189"/>
              <a:gd name="T78" fmla="*/ 60 w 258"/>
              <a:gd name="T79" fmla="*/ 125 h 189"/>
              <a:gd name="T80" fmla="*/ 41 w 258"/>
              <a:gd name="T81" fmla="*/ 125 h 189"/>
              <a:gd name="T82" fmla="*/ 60 w 258"/>
              <a:gd name="T83" fmla="*/ 87 h 189"/>
              <a:gd name="T84" fmla="*/ 51 w 258"/>
              <a:gd name="T85" fmla="*/ 76 h 189"/>
              <a:gd name="T86" fmla="*/ 43 w 258"/>
              <a:gd name="T87" fmla="*/ 51 h 189"/>
              <a:gd name="T88" fmla="*/ 60 w 258"/>
              <a:gd name="T89" fmla="*/ 1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8" h="189">
                <a:moveTo>
                  <a:pt x="253" y="104"/>
                </a:moveTo>
                <a:cubicBezTo>
                  <a:pt x="258" y="60"/>
                  <a:pt x="213" y="31"/>
                  <a:pt x="213" y="31"/>
                </a:cubicBezTo>
                <a:cubicBezTo>
                  <a:pt x="210" y="30"/>
                  <a:pt x="207" y="28"/>
                  <a:pt x="204" y="27"/>
                </a:cubicBezTo>
                <a:cubicBezTo>
                  <a:pt x="204" y="69"/>
                  <a:pt x="204" y="69"/>
                  <a:pt x="204" y="69"/>
                </a:cubicBezTo>
                <a:cubicBezTo>
                  <a:pt x="208" y="69"/>
                  <a:pt x="212" y="70"/>
                  <a:pt x="216" y="72"/>
                </a:cubicBezTo>
                <a:cubicBezTo>
                  <a:pt x="230" y="79"/>
                  <a:pt x="235" y="95"/>
                  <a:pt x="228" y="109"/>
                </a:cubicBezTo>
                <a:cubicBezTo>
                  <a:pt x="224" y="119"/>
                  <a:pt x="214" y="125"/>
                  <a:pt x="204" y="125"/>
                </a:cubicBezTo>
                <a:cubicBezTo>
                  <a:pt x="204" y="146"/>
                  <a:pt x="204" y="146"/>
                  <a:pt x="204" y="146"/>
                </a:cubicBezTo>
                <a:cubicBezTo>
                  <a:pt x="230" y="144"/>
                  <a:pt x="249" y="134"/>
                  <a:pt x="253" y="104"/>
                </a:cubicBezTo>
                <a:close/>
                <a:moveTo>
                  <a:pt x="204" y="27"/>
                </a:moveTo>
                <a:cubicBezTo>
                  <a:pt x="156" y="5"/>
                  <a:pt x="119" y="0"/>
                  <a:pt x="91" y="6"/>
                </a:cubicBezTo>
                <a:cubicBezTo>
                  <a:pt x="91" y="14"/>
                  <a:pt x="91" y="14"/>
                  <a:pt x="91" y="14"/>
                </a:cubicBezTo>
                <a:cubicBezTo>
                  <a:pt x="93" y="14"/>
                  <a:pt x="95" y="14"/>
                  <a:pt x="97" y="15"/>
                </a:cubicBezTo>
                <a:cubicBezTo>
                  <a:pt x="97" y="15"/>
                  <a:pt x="97" y="15"/>
                  <a:pt x="97" y="15"/>
                </a:cubicBezTo>
                <a:cubicBezTo>
                  <a:pt x="104" y="19"/>
                  <a:pt x="107" y="27"/>
                  <a:pt x="103" y="34"/>
                </a:cubicBezTo>
                <a:cubicBezTo>
                  <a:pt x="101" y="39"/>
                  <a:pt x="96" y="42"/>
                  <a:pt x="91" y="42"/>
                </a:cubicBezTo>
                <a:cubicBezTo>
                  <a:pt x="91" y="146"/>
                  <a:pt x="91" y="146"/>
                  <a:pt x="91" y="146"/>
                </a:cubicBezTo>
                <a:cubicBezTo>
                  <a:pt x="93" y="151"/>
                  <a:pt x="93" y="157"/>
                  <a:pt x="91" y="162"/>
                </a:cubicBezTo>
                <a:cubicBezTo>
                  <a:pt x="91" y="185"/>
                  <a:pt x="91" y="185"/>
                  <a:pt x="91" y="185"/>
                </a:cubicBezTo>
                <a:cubicBezTo>
                  <a:pt x="117" y="174"/>
                  <a:pt x="138" y="143"/>
                  <a:pt x="166" y="145"/>
                </a:cubicBezTo>
                <a:cubicBezTo>
                  <a:pt x="179" y="147"/>
                  <a:pt x="192" y="147"/>
                  <a:pt x="204" y="146"/>
                </a:cubicBezTo>
                <a:cubicBezTo>
                  <a:pt x="204" y="125"/>
                  <a:pt x="204" y="125"/>
                  <a:pt x="204" y="125"/>
                </a:cubicBezTo>
                <a:cubicBezTo>
                  <a:pt x="199" y="125"/>
                  <a:pt x="195" y="124"/>
                  <a:pt x="191" y="122"/>
                </a:cubicBezTo>
                <a:cubicBezTo>
                  <a:pt x="191" y="122"/>
                  <a:pt x="191" y="122"/>
                  <a:pt x="191" y="122"/>
                </a:cubicBezTo>
                <a:cubicBezTo>
                  <a:pt x="177" y="115"/>
                  <a:pt x="172" y="98"/>
                  <a:pt x="179" y="84"/>
                </a:cubicBezTo>
                <a:cubicBezTo>
                  <a:pt x="184" y="74"/>
                  <a:pt x="193" y="69"/>
                  <a:pt x="204" y="69"/>
                </a:cubicBezTo>
                <a:lnTo>
                  <a:pt x="204" y="27"/>
                </a:lnTo>
                <a:close/>
                <a:moveTo>
                  <a:pt x="91" y="6"/>
                </a:moveTo>
                <a:cubicBezTo>
                  <a:pt x="86" y="6"/>
                  <a:pt x="82" y="8"/>
                  <a:pt x="78" y="9"/>
                </a:cubicBezTo>
                <a:cubicBezTo>
                  <a:pt x="78" y="24"/>
                  <a:pt x="78" y="24"/>
                  <a:pt x="78" y="24"/>
                </a:cubicBezTo>
                <a:cubicBezTo>
                  <a:pt x="78" y="23"/>
                  <a:pt x="78" y="22"/>
                  <a:pt x="78" y="22"/>
                </a:cubicBezTo>
                <a:cubicBezTo>
                  <a:pt x="81" y="17"/>
                  <a:pt x="86" y="14"/>
                  <a:pt x="91" y="14"/>
                </a:cubicBezTo>
                <a:cubicBezTo>
                  <a:pt x="91" y="6"/>
                  <a:pt x="91" y="6"/>
                  <a:pt x="91" y="6"/>
                </a:cubicBezTo>
                <a:close/>
                <a:moveTo>
                  <a:pt x="78" y="188"/>
                </a:moveTo>
                <a:cubicBezTo>
                  <a:pt x="82" y="188"/>
                  <a:pt x="87" y="187"/>
                  <a:pt x="91" y="185"/>
                </a:cubicBezTo>
                <a:cubicBezTo>
                  <a:pt x="91" y="162"/>
                  <a:pt x="91" y="162"/>
                  <a:pt x="91" y="162"/>
                </a:cubicBezTo>
                <a:cubicBezTo>
                  <a:pt x="90" y="163"/>
                  <a:pt x="90" y="164"/>
                  <a:pt x="90" y="165"/>
                </a:cubicBezTo>
                <a:cubicBezTo>
                  <a:pt x="87" y="170"/>
                  <a:pt x="83" y="174"/>
                  <a:pt x="78" y="176"/>
                </a:cubicBezTo>
                <a:cubicBezTo>
                  <a:pt x="78" y="188"/>
                  <a:pt x="78" y="188"/>
                  <a:pt x="78" y="188"/>
                </a:cubicBezTo>
                <a:close/>
                <a:moveTo>
                  <a:pt x="91" y="42"/>
                </a:moveTo>
                <a:cubicBezTo>
                  <a:pt x="91" y="146"/>
                  <a:pt x="91" y="146"/>
                  <a:pt x="91" y="146"/>
                </a:cubicBezTo>
                <a:cubicBezTo>
                  <a:pt x="89" y="141"/>
                  <a:pt x="85" y="136"/>
                  <a:pt x="80" y="134"/>
                </a:cubicBezTo>
                <a:cubicBezTo>
                  <a:pt x="79" y="133"/>
                  <a:pt x="78" y="133"/>
                  <a:pt x="78" y="133"/>
                </a:cubicBezTo>
                <a:cubicBezTo>
                  <a:pt x="78" y="64"/>
                  <a:pt x="78" y="64"/>
                  <a:pt x="78" y="64"/>
                </a:cubicBezTo>
                <a:cubicBezTo>
                  <a:pt x="79" y="61"/>
                  <a:pt x="79" y="57"/>
                  <a:pt x="78" y="54"/>
                </a:cubicBezTo>
                <a:cubicBezTo>
                  <a:pt x="78" y="33"/>
                  <a:pt x="78" y="33"/>
                  <a:pt x="78" y="33"/>
                </a:cubicBezTo>
                <a:cubicBezTo>
                  <a:pt x="79" y="36"/>
                  <a:pt x="81" y="39"/>
                  <a:pt x="84" y="41"/>
                </a:cubicBezTo>
                <a:cubicBezTo>
                  <a:pt x="86" y="42"/>
                  <a:pt x="89" y="42"/>
                  <a:pt x="91" y="42"/>
                </a:cubicBezTo>
                <a:close/>
                <a:moveTo>
                  <a:pt x="78" y="9"/>
                </a:moveTo>
                <a:cubicBezTo>
                  <a:pt x="71" y="11"/>
                  <a:pt x="65" y="14"/>
                  <a:pt x="60" y="18"/>
                </a:cubicBezTo>
                <a:cubicBezTo>
                  <a:pt x="60" y="40"/>
                  <a:pt x="60" y="40"/>
                  <a:pt x="60" y="40"/>
                </a:cubicBezTo>
                <a:cubicBezTo>
                  <a:pt x="62" y="40"/>
                  <a:pt x="65" y="41"/>
                  <a:pt x="68" y="42"/>
                </a:cubicBezTo>
                <a:cubicBezTo>
                  <a:pt x="73" y="45"/>
                  <a:pt x="76" y="49"/>
                  <a:pt x="78" y="54"/>
                </a:cubicBezTo>
                <a:cubicBezTo>
                  <a:pt x="78" y="33"/>
                  <a:pt x="78" y="33"/>
                  <a:pt x="78" y="33"/>
                </a:cubicBezTo>
                <a:cubicBezTo>
                  <a:pt x="77" y="30"/>
                  <a:pt x="77" y="27"/>
                  <a:pt x="78" y="24"/>
                </a:cubicBezTo>
                <a:cubicBezTo>
                  <a:pt x="78" y="9"/>
                  <a:pt x="78" y="9"/>
                  <a:pt x="78" y="9"/>
                </a:cubicBezTo>
                <a:close/>
                <a:moveTo>
                  <a:pt x="60" y="187"/>
                </a:moveTo>
                <a:cubicBezTo>
                  <a:pt x="66" y="188"/>
                  <a:pt x="72" y="189"/>
                  <a:pt x="78" y="188"/>
                </a:cubicBezTo>
                <a:cubicBezTo>
                  <a:pt x="78" y="176"/>
                  <a:pt x="78" y="176"/>
                  <a:pt x="78" y="176"/>
                </a:cubicBezTo>
                <a:cubicBezTo>
                  <a:pt x="72" y="178"/>
                  <a:pt x="65" y="178"/>
                  <a:pt x="60" y="176"/>
                </a:cubicBezTo>
                <a:cubicBezTo>
                  <a:pt x="60" y="187"/>
                  <a:pt x="60" y="187"/>
                  <a:pt x="60" y="187"/>
                </a:cubicBezTo>
                <a:close/>
                <a:moveTo>
                  <a:pt x="78" y="64"/>
                </a:moveTo>
                <a:cubicBezTo>
                  <a:pt x="78" y="133"/>
                  <a:pt x="78" y="133"/>
                  <a:pt x="78" y="133"/>
                </a:cubicBezTo>
                <a:cubicBezTo>
                  <a:pt x="72" y="131"/>
                  <a:pt x="65" y="131"/>
                  <a:pt x="60" y="134"/>
                </a:cubicBezTo>
                <a:cubicBezTo>
                  <a:pt x="60" y="125"/>
                  <a:pt x="60" y="125"/>
                  <a:pt x="60" y="125"/>
                </a:cubicBezTo>
                <a:cubicBezTo>
                  <a:pt x="64" y="123"/>
                  <a:pt x="67" y="120"/>
                  <a:pt x="70" y="116"/>
                </a:cubicBezTo>
                <a:cubicBezTo>
                  <a:pt x="75" y="105"/>
                  <a:pt x="71" y="92"/>
                  <a:pt x="60" y="87"/>
                </a:cubicBezTo>
                <a:cubicBezTo>
                  <a:pt x="60" y="87"/>
                  <a:pt x="60" y="87"/>
                  <a:pt x="60" y="87"/>
                </a:cubicBezTo>
                <a:cubicBezTo>
                  <a:pt x="60" y="78"/>
                  <a:pt x="60" y="78"/>
                  <a:pt x="60" y="78"/>
                </a:cubicBezTo>
                <a:cubicBezTo>
                  <a:pt x="66" y="78"/>
                  <a:pt x="73" y="74"/>
                  <a:pt x="76" y="68"/>
                </a:cubicBezTo>
                <a:cubicBezTo>
                  <a:pt x="77" y="66"/>
                  <a:pt x="77" y="65"/>
                  <a:pt x="78" y="64"/>
                </a:cubicBezTo>
                <a:close/>
                <a:moveTo>
                  <a:pt x="60" y="18"/>
                </a:moveTo>
                <a:cubicBezTo>
                  <a:pt x="0" y="56"/>
                  <a:pt x="10" y="159"/>
                  <a:pt x="46" y="180"/>
                </a:cubicBezTo>
                <a:cubicBezTo>
                  <a:pt x="51" y="183"/>
                  <a:pt x="55" y="185"/>
                  <a:pt x="60" y="187"/>
                </a:cubicBezTo>
                <a:cubicBezTo>
                  <a:pt x="60" y="176"/>
                  <a:pt x="60" y="176"/>
                  <a:pt x="60" y="176"/>
                </a:cubicBezTo>
                <a:cubicBezTo>
                  <a:pt x="59" y="175"/>
                  <a:pt x="59" y="175"/>
                  <a:pt x="59" y="175"/>
                </a:cubicBezTo>
                <a:cubicBezTo>
                  <a:pt x="59" y="175"/>
                  <a:pt x="59" y="175"/>
                  <a:pt x="59" y="175"/>
                </a:cubicBezTo>
                <a:cubicBezTo>
                  <a:pt x="48" y="170"/>
                  <a:pt x="43" y="156"/>
                  <a:pt x="49" y="144"/>
                </a:cubicBezTo>
                <a:cubicBezTo>
                  <a:pt x="51" y="139"/>
                  <a:pt x="55" y="136"/>
                  <a:pt x="60" y="134"/>
                </a:cubicBezTo>
                <a:cubicBezTo>
                  <a:pt x="60" y="125"/>
                  <a:pt x="60" y="125"/>
                  <a:pt x="60" y="125"/>
                </a:cubicBezTo>
                <a:cubicBezTo>
                  <a:pt x="54" y="128"/>
                  <a:pt x="47" y="128"/>
                  <a:pt x="41" y="125"/>
                </a:cubicBezTo>
                <a:cubicBezTo>
                  <a:pt x="41" y="125"/>
                  <a:pt x="41" y="125"/>
                  <a:pt x="41" y="125"/>
                </a:cubicBezTo>
                <a:cubicBezTo>
                  <a:pt x="31" y="120"/>
                  <a:pt x="26" y="107"/>
                  <a:pt x="32" y="97"/>
                </a:cubicBezTo>
                <a:cubicBezTo>
                  <a:pt x="37" y="86"/>
                  <a:pt x="49" y="82"/>
                  <a:pt x="60" y="87"/>
                </a:cubicBezTo>
                <a:cubicBezTo>
                  <a:pt x="60" y="78"/>
                  <a:pt x="60" y="78"/>
                  <a:pt x="60" y="78"/>
                </a:cubicBezTo>
                <a:cubicBezTo>
                  <a:pt x="57" y="78"/>
                  <a:pt x="54" y="77"/>
                  <a:pt x="51" y="76"/>
                </a:cubicBezTo>
                <a:cubicBezTo>
                  <a:pt x="42" y="71"/>
                  <a:pt x="38" y="60"/>
                  <a:pt x="43" y="51"/>
                </a:cubicBezTo>
                <a:cubicBezTo>
                  <a:pt x="43" y="51"/>
                  <a:pt x="43" y="51"/>
                  <a:pt x="43" y="51"/>
                </a:cubicBezTo>
                <a:cubicBezTo>
                  <a:pt x="46" y="44"/>
                  <a:pt x="53" y="40"/>
                  <a:pt x="60" y="40"/>
                </a:cubicBezTo>
                <a:lnTo>
                  <a:pt x="60" y="1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42" name="Group 127"/>
          <p:cNvGrpSpPr/>
          <p:nvPr/>
        </p:nvGrpSpPr>
        <p:grpSpPr>
          <a:xfrm>
            <a:off x="6818366" y="3195018"/>
            <a:ext cx="380902" cy="490410"/>
            <a:chOff x="8610600" y="4127500"/>
            <a:chExt cx="508001" cy="654050"/>
          </a:xfrm>
          <a:solidFill>
            <a:schemeClr val="tx2">
              <a:lumMod val="20000"/>
              <a:lumOff val="80000"/>
            </a:schemeClr>
          </a:solidFill>
        </p:grpSpPr>
        <p:sp>
          <p:nvSpPr>
            <p:cNvPr id="43" name="Freeform 33"/>
            <p:cNvSpPr/>
            <p:nvPr/>
          </p:nvSpPr>
          <p:spPr bwMode="auto">
            <a:xfrm>
              <a:off x="8618538" y="4127500"/>
              <a:ext cx="500063" cy="503238"/>
            </a:xfrm>
            <a:custGeom>
              <a:avLst/>
              <a:gdLst>
                <a:gd name="T0" fmla="*/ 169 w 230"/>
                <a:gd name="T1" fmla="*/ 12 h 231"/>
                <a:gd name="T2" fmla="*/ 215 w 230"/>
                <a:gd name="T3" fmla="*/ 103 h 231"/>
                <a:gd name="T4" fmla="*/ 102 w 230"/>
                <a:gd name="T5" fmla="*/ 216 h 231"/>
                <a:gd name="T6" fmla="*/ 12 w 230"/>
                <a:gd name="T7" fmla="*/ 171 h 231"/>
                <a:gd name="T8" fmla="*/ 0 w 230"/>
                <a:gd name="T9" fmla="*/ 181 h 231"/>
                <a:gd name="T10" fmla="*/ 102 w 230"/>
                <a:gd name="T11" fmla="*/ 231 h 231"/>
                <a:gd name="T12" fmla="*/ 230 w 230"/>
                <a:gd name="T13" fmla="*/ 103 h 231"/>
                <a:gd name="T14" fmla="*/ 178 w 230"/>
                <a:gd name="T15" fmla="*/ 0 h 231"/>
                <a:gd name="T16" fmla="*/ 169 w 230"/>
                <a:gd name="T17"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1">
                  <a:moveTo>
                    <a:pt x="169" y="12"/>
                  </a:moveTo>
                  <a:cubicBezTo>
                    <a:pt x="197" y="32"/>
                    <a:pt x="215" y="65"/>
                    <a:pt x="215" y="103"/>
                  </a:cubicBezTo>
                  <a:cubicBezTo>
                    <a:pt x="215" y="165"/>
                    <a:pt x="165" y="216"/>
                    <a:pt x="102" y="216"/>
                  </a:cubicBezTo>
                  <a:cubicBezTo>
                    <a:pt x="65" y="216"/>
                    <a:pt x="33" y="198"/>
                    <a:pt x="12" y="171"/>
                  </a:cubicBezTo>
                  <a:cubicBezTo>
                    <a:pt x="0" y="181"/>
                    <a:pt x="0" y="181"/>
                    <a:pt x="0" y="181"/>
                  </a:cubicBezTo>
                  <a:cubicBezTo>
                    <a:pt x="24" y="211"/>
                    <a:pt x="61" y="231"/>
                    <a:pt x="102" y="231"/>
                  </a:cubicBezTo>
                  <a:cubicBezTo>
                    <a:pt x="173" y="231"/>
                    <a:pt x="230" y="174"/>
                    <a:pt x="230" y="103"/>
                  </a:cubicBezTo>
                  <a:cubicBezTo>
                    <a:pt x="230" y="61"/>
                    <a:pt x="210" y="23"/>
                    <a:pt x="178" y="0"/>
                  </a:cubicBezTo>
                  <a:lnTo>
                    <a:pt x="169"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4" name="Freeform 34"/>
            <p:cNvSpPr>
              <a:spLocks noEditPoints="1"/>
            </p:cNvSpPr>
            <p:nvPr/>
          </p:nvSpPr>
          <p:spPr bwMode="auto">
            <a:xfrm>
              <a:off x="8621713" y="4137025"/>
              <a:ext cx="442913" cy="441325"/>
            </a:xfrm>
            <a:custGeom>
              <a:avLst/>
              <a:gdLst>
                <a:gd name="T0" fmla="*/ 102 w 203"/>
                <a:gd name="T1" fmla="*/ 203 h 203"/>
                <a:gd name="T2" fmla="*/ 203 w 203"/>
                <a:gd name="T3" fmla="*/ 101 h 203"/>
                <a:gd name="T4" fmla="*/ 102 w 203"/>
                <a:gd name="T5" fmla="*/ 0 h 203"/>
                <a:gd name="T6" fmla="*/ 102 w 203"/>
                <a:gd name="T7" fmla="*/ 5 h 203"/>
                <a:gd name="T8" fmla="*/ 198 w 203"/>
                <a:gd name="T9" fmla="*/ 101 h 203"/>
                <a:gd name="T10" fmla="*/ 102 w 203"/>
                <a:gd name="T11" fmla="*/ 198 h 203"/>
                <a:gd name="T12" fmla="*/ 102 w 203"/>
                <a:gd name="T13" fmla="*/ 203 h 203"/>
                <a:gd name="T14" fmla="*/ 102 w 203"/>
                <a:gd name="T15" fmla="*/ 0 h 203"/>
                <a:gd name="T16" fmla="*/ 0 w 203"/>
                <a:gd name="T17" fmla="*/ 101 h 203"/>
                <a:gd name="T18" fmla="*/ 102 w 203"/>
                <a:gd name="T19" fmla="*/ 203 h 203"/>
                <a:gd name="T20" fmla="*/ 102 w 203"/>
                <a:gd name="T21" fmla="*/ 203 h 203"/>
                <a:gd name="T22" fmla="*/ 102 w 203"/>
                <a:gd name="T23" fmla="*/ 198 h 203"/>
                <a:gd name="T24" fmla="*/ 102 w 203"/>
                <a:gd name="T25" fmla="*/ 198 h 203"/>
                <a:gd name="T26" fmla="*/ 102 w 203"/>
                <a:gd name="T27" fmla="*/ 198 h 203"/>
                <a:gd name="T28" fmla="*/ 5 w 203"/>
                <a:gd name="T29" fmla="*/ 101 h 203"/>
                <a:gd name="T30" fmla="*/ 102 w 203"/>
                <a:gd name="T31" fmla="*/ 5 h 203"/>
                <a:gd name="T32" fmla="*/ 102 w 203"/>
                <a:gd name="T33" fmla="*/ 5 h 203"/>
                <a:gd name="T34" fmla="*/ 102 w 203"/>
                <a:gd name="T35"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203">
                  <a:moveTo>
                    <a:pt x="102" y="203"/>
                  </a:moveTo>
                  <a:cubicBezTo>
                    <a:pt x="158" y="203"/>
                    <a:pt x="203" y="157"/>
                    <a:pt x="203" y="101"/>
                  </a:cubicBezTo>
                  <a:cubicBezTo>
                    <a:pt x="203" y="45"/>
                    <a:pt x="158" y="0"/>
                    <a:pt x="102" y="0"/>
                  </a:cubicBezTo>
                  <a:cubicBezTo>
                    <a:pt x="102" y="5"/>
                    <a:pt x="102" y="5"/>
                    <a:pt x="102" y="5"/>
                  </a:cubicBezTo>
                  <a:cubicBezTo>
                    <a:pt x="155" y="5"/>
                    <a:pt x="198" y="48"/>
                    <a:pt x="198" y="101"/>
                  </a:cubicBezTo>
                  <a:cubicBezTo>
                    <a:pt x="198" y="155"/>
                    <a:pt x="155" y="198"/>
                    <a:pt x="102" y="198"/>
                  </a:cubicBezTo>
                  <a:lnTo>
                    <a:pt x="102" y="203"/>
                  </a:lnTo>
                  <a:close/>
                  <a:moveTo>
                    <a:pt x="102" y="0"/>
                  </a:moveTo>
                  <a:cubicBezTo>
                    <a:pt x="46" y="0"/>
                    <a:pt x="0" y="45"/>
                    <a:pt x="0" y="101"/>
                  </a:cubicBezTo>
                  <a:cubicBezTo>
                    <a:pt x="0" y="157"/>
                    <a:pt x="46" y="203"/>
                    <a:pt x="102" y="203"/>
                  </a:cubicBezTo>
                  <a:cubicBezTo>
                    <a:pt x="102" y="203"/>
                    <a:pt x="102" y="203"/>
                    <a:pt x="102" y="203"/>
                  </a:cubicBezTo>
                  <a:cubicBezTo>
                    <a:pt x="102" y="198"/>
                    <a:pt x="102" y="198"/>
                    <a:pt x="102" y="198"/>
                  </a:cubicBezTo>
                  <a:cubicBezTo>
                    <a:pt x="102" y="198"/>
                    <a:pt x="102" y="198"/>
                    <a:pt x="102" y="198"/>
                  </a:cubicBezTo>
                  <a:cubicBezTo>
                    <a:pt x="102" y="198"/>
                    <a:pt x="102" y="198"/>
                    <a:pt x="102" y="198"/>
                  </a:cubicBezTo>
                  <a:cubicBezTo>
                    <a:pt x="48" y="198"/>
                    <a:pt x="5" y="155"/>
                    <a:pt x="5" y="101"/>
                  </a:cubicBezTo>
                  <a:cubicBezTo>
                    <a:pt x="5" y="48"/>
                    <a:pt x="48" y="5"/>
                    <a:pt x="102" y="5"/>
                  </a:cubicBezTo>
                  <a:cubicBezTo>
                    <a:pt x="102" y="5"/>
                    <a:pt x="102" y="5"/>
                    <a:pt x="102" y="5"/>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5" name="Freeform 35"/>
            <p:cNvSpPr/>
            <p:nvPr/>
          </p:nvSpPr>
          <p:spPr bwMode="auto">
            <a:xfrm>
              <a:off x="8610600" y="4144963"/>
              <a:ext cx="496888" cy="433388"/>
            </a:xfrm>
            <a:custGeom>
              <a:avLst/>
              <a:gdLst>
                <a:gd name="T0" fmla="*/ 65 w 228"/>
                <a:gd name="T1" fmla="*/ 15 h 199"/>
                <a:gd name="T2" fmla="*/ 61 w 228"/>
                <a:gd name="T3" fmla="*/ 23 h 199"/>
                <a:gd name="T4" fmla="*/ 57 w 228"/>
                <a:gd name="T5" fmla="*/ 29 h 199"/>
                <a:gd name="T6" fmla="*/ 54 w 228"/>
                <a:gd name="T7" fmla="*/ 26 h 199"/>
                <a:gd name="T8" fmla="*/ 52 w 228"/>
                <a:gd name="T9" fmla="*/ 32 h 199"/>
                <a:gd name="T10" fmla="*/ 42 w 228"/>
                <a:gd name="T11" fmla="*/ 34 h 199"/>
                <a:gd name="T12" fmla="*/ 36 w 228"/>
                <a:gd name="T13" fmla="*/ 41 h 199"/>
                <a:gd name="T14" fmla="*/ 27 w 228"/>
                <a:gd name="T15" fmla="*/ 53 h 199"/>
                <a:gd name="T16" fmla="*/ 21 w 228"/>
                <a:gd name="T17" fmla="*/ 61 h 199"/>
                <a:gd name="T18" fmla="*/ 27 w 228"/>
                <a:gd name="T19" fmla="*/ 67 h 199"/>
                <a:gd name="T20" fmla="*/ 27 w 228"/>
                <a:gd name="T21" fmla="*/ 70 h 199"/>
                <a:gd name="T22" fmla="*/ 22 w 228"/>
                <a:gd name="T23" fmla="*/ 65 h 199"/>
                <a:gd name="T24" fmla="*/ 18 w 228"/>
                <a:gd name="T25" fmla="*/ 60 h 199"/>
                <a:gd name="T26" fmla="*/ 16 w 228"/>
                <a:gd name="T27" fmla="*/ 69 h 199"/>
                <a:gd name="T28" fmla="*/ 17 w 228"/>
                <a:gd name="T29" fmla="*/ 83 h 199"/>
                <a:gd name="T30" fmla="*/ 24 w 228"/>
                <a:gd name="T31" fmla="*/ 80 h 199"/>
                <a:gd name="T32" fmla="*/ 32 w 228"/>
                <a:gd name="T33" fmla="*/ 88 h 199"/>
                <a:gd name="T34" fmla="*/ 41 w 228"/>
                <a:gd name="T35" fmla="*/ 98 h 199"/>
                <a:gd name="T36" fmla="*/ 50 w 228"/>
                <a:gd name="T37" fmla="*/ 105 h 199"/>
                <a:gd name="T38" fmla="*/ 61 w 228"/>
                <a:gd name="T39" fmla="*/ 117 h 199"/>
                <a:gd name="T40" fmla="*/ 58 w 228"/>
                <a:gd name="T41" fmla="*/ 134 h 199"/>
                <a:gd name="T42" fmla="*/ 49 w 228"/>
                <a:gd name="T43" fmla="*/ 155 h 199"/>
                <a:gd name="T44" fmla="*/ 52 w 228"/>
                <a:gd name="T45" fmla="*/ 170 h 199"/>
                <a:gd name="T46" fmla="*/ 46 w 228"/>
                <a:gd name="T47" fmla="*/ 171 h 199"/>
                <a:gd name="T48" fmla="*/ 32 w 228"/>
                <a:gd name="T49" fmla="*/ 148 h 199"/>
                <a:gd name="T50" fmla="*/ 16 w 228"/>
                <a:gd name="T51" fmla="*/ 113 h 199"/>
                <a:gd name="T52" fmla="*/ 11 w 228"/>
                <a:gd name="T53" fmla="*/ 87 h 199"/>
                <a:gd name="T54" fmla="*/ 73 w 228"/>
                <a:gd name="T55" fmla="*/ 183 h 199"/>
                <a:gd name="T56" fmla="*/ 89 w 228"/>
                <a:gd name="T57" fmla="*/ 181 h 199"/>
                <a:gd name="T58" fmla="*/ 110 w 228"/>
                <a:gd name="T59" fmla="*/ 178 h 199"/>
                <a:gd name="T60" fmla="*/ 108 w 228"/>
                <a:gd name="T61" fmla="*/ 187 h 199"/>
                <a:gd name="T62" fmla="*/ 121 w 228"/>
                <a:gd name="T63" fmla="*/ 186 h 199"/>
                <a:gd name="T64" fmla="*/ 139 w 228"/>
                <a:gd name="T65" fmla="*/ 184 h 199"/>
                <a:gd name="T66" fmla="*/ 137 w 228"/>
                <a:gd name="T67" fmla="*/ 3 h 199"/>
                <a:gd name="T68" fmla="*/ 197 w 228"/>
                <a:gd name="T69" fmla="*/ 64 h 199"/>
                <a:gd name="T70" fmla="*/ 189 w 228"/>
                <a:gd name="T71" fmla="*/ 58 h 199"/>
                <a:gd name="T72" fmla="*/ 181 w 228"/>
                <a:gd name="T73" fmla="*/ 74 h 199"/>
                <a:gd name="T74" fmla="*/ 170 w 228"/>
                <a:gd name="T75" fmla="*/ 59 h 199"/>
                <a:gd name="T76" fmla="*/ 174 w 228"/>
                <a:gd name="T77" fmla="*/ 75 h 199"/>
                <a:gd name="T78" fmla="*/ 186 w 228"/>
                <a:gd name="T79" fmla="*/ 79 h 199"/>
                <a:gd name="T80" fmla="*/ 181 w 228"/>
                <a:gd name="T81" fmla="*/ 100 h 199"/>
                <a:gd name="T82" fmla="*/ 175 w 228"/>
                <a:gd name="T83" fmla="*/ 122 h 199"/>
                <a:gd name="T84" fmla="*/ 168 w 228"/>
                <a:gd name="T85" fmla="*/ 137 h 199"/>
                <a:gd name="T86" fmla="*/ 147 w 228"/>
                <a:gd name="T87" fmla="*/ 154 h 199"/>
                <a:gd name="T88" fmla="*/ 141 w 228"/>
                <a:gd name="T89" fmla="*/ 139 h 199"/>
                <a:gd name="T90" fmla="*/ 142 w 228"/>
                <a:gd name="T91" fmla="*/ 121 h 199"/>
                <a:gd name="T92" fmla="*/ 135 w 228"/>
                <a:gd name="T93" fmla="*/ 101 h 199"/>
                <a:gd name="T94" fmla="*/ 125 w 228"/>
                <a:gd name="T95" fmla="*/ 89 h 199"/>
                <a:gd name="T96" fmla="*/ 99 w 228"/>
                <a:gd name="T97" fmla="*/ 90 h 199"/>
                <a:gd name="T98" fmla="*/ 89 w 228"/>
                <a:gd name="T99" fmla="*/ 76 h 199"/>
                <a:gd name="T100" fmla="*/ 100 w 228"/>
                <a:gd name="T101" fmla="*/ 49 h 199"/>
                <a:gd name="T102" fmla="*/ 119 w 228"/>
                <a:gd name="T103" fmla="*/ 41 h 199"/>
                <a:gd name="T104" fmla="*/ 130 w 228"/>
                <a:gd name="T105" fmla="*/ 46 h 199"/>
                <a:gd name="T106" fmla="*/ 146 w 228"/>
                <a:gd name="T107" fmla="*/ 46 h 199"/>
                <a:gd name="T108" fmla="*/ 162 w 228"/>
                <a:gd name="T109" fmla="*/ 44 h 199"/>
                <a:gd name="T110" fmla="*/ 147 w 228"/>
                <a:gd name="T111" fmla="*/ 37 h 199"/>
                <a:gd name="T112" fmla="*/ 146 w 228"/>
                <a:gd name="T113" fmla="*/ 32 h 199"/>
                <a:gd name="T114" fmla="*/ 127 w 228"/>
                <a:gd name="T115" fmla="*/ 32 h 199"/>
                <a:gd name="T116" fmla="*/ 111 w 228"/>
                <a:gd name="T117" fmla="*/ 37 h 199"/>
                <a:gd name="T118" fmla="*/ 107 w 228"/>
                <a:gd name="T119" fmla="*/ 21 h 199"/>
                <a:gd name="T120" fmla="*/ 96 w 228"/>
                <a:gd name="T121" fmla="*/ 11 h 199"/>
                <a:gd name="T122" fmla="*/ 109 w 228"/>
                <a:gd name="T123"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 h="199">
                  <a:moveTo>
                    <a:pt x="92" y="0"/>
                  </a:moveTo>
                  <a:cubicBezTo>
                    <a:pt x="92" y="0"/>
                    <a:pt x="58" y="5"/>
                    <a:pt x="35" y="31"/>
                  </a:cubicBezTo>
                  <a:cubicBezTo>
                    <a:pt x="35" y="31"/>
                    <a:pt x="53" y="13"/>
                    <a:pt x="64" y="13"/>
                  </a:cubicBezTo>
                  <a:cubicBezTo>
                    <a:pt x="66" y="14"/>
                    <a:pt x="66" y="14"/>
                    <a:pt x="66" y="14"/>
                  </a:cubicBezTo>
                  <a:cubicBezTo>
                    <a:pt x="66" y="14"/>
                    <a:pt x="66" y="15"/>
                    <a:pt x="65" y="15"/>
                  </a:cubicBezTo>
                  <a:cubicBezTo>
                    <a:pt x="65" y="16"/>
                    <a:pt x="64" y="17"/>
                    <a:pt x="64" y="18"/>
                  </a:cubicBezTo>
                  <a:cubicBezTo>
                    <a:pt x="64" y="18"/>
                    <a:pt x="64" y="20"/>
                    <a:pt x="64" y="20"/>
                  </a:cubicBezTo>
                  <a:cubicBezTo>
                    <a:pt x="63" y="21"/>
                    <a:pt x="63" y="21"/>
                    <a:pt x="63" y="21"/>
                  </a:cubicBezTo>
                  <a:cubicBezTo>
                    <a:pt x="63" y="21"/>
                    <a:pt x="62" y="21"/>
                    <a:pt x="62" y="22"/>
                  </a:cubicBezTo>
                  <a:cubicBezTo>
                    <a:pt x="62" y="22"/>
                    <a:pt x="61" y="22"/>
                    <a:pt x="61" y="23"/>
                  </a:cubicBezTo>
                  <a:cubicBezTo>
                    <a:pt x="61" y="24"/>
                    <a:pt x="61" y="25"/>
                    <a:pt x="61" y="25"/>
                  </a:cubicBezTo>
                  <a:cubicBezTo>
                    <a:pt x="62" y="27"/>
                    <a:pt x="62" y="27"/>
                    <a:pt x="62" y="27"/>
                  </a:cubicBezTo>
                  <a:cubicBezTo>
                    <a:pt x="61" y="28"/>
                    <a:pt x="61" y="28"/>
                    <a:pt x="61" y="28"/>
                  </a:cubicBezTo>
                  <a:cubicBezTo>
                    <a:pt x="59" y="29"/>
                    <a:pt x="59" y="29"/>
                    <a:pt x="59" y="29"/>
                  </a:cubicBezTo>
                  <a:cubicBezTo>
                    <a:pt x="59" y="29"/>
                    <a:pt x="58" y="29"/>
                    <a:pt x="57" y="29"/>
                  </a:cubicBezTo>
                  <a:cubicBezTo>
                    <a:pt x="56" y="29"/>
                    <a:pt x="56" y="27"/>
                    <a:pt x="56" y="27"/>
                  </a:cubicBezTo>
                  <a:cubicBezTo>
                    <a:pt x="58" y="26"/>
                    <a:pt x="58" y="26"/>
                    <a:pt x="58" y="26"/>
                  </a:cubicBezTo>
                  <a:cubicBezTo>
                    <a:pt x="58" y="26"/>
                    <a:pt x="58" y="26"/>
                    <a:pt x="58" y="25"/>
                  </a:cubicBezTo>
                  <a:cubicBezTo>
                    <a:pt x="57" y="25"/>
                    <a:pt x="57" y="24"/>
                    <a:pt x="56" y="24"/>
                  </a:cubicBezTo>
                  <a:cubicBezTo>
                    <a:pt x="55" y="24"/>
                    <a:pt x="54" y="26"/>
                    <a:pt x="54" y="26"/>
                  </a:cubicBezTo>
                  <a:cubicBezTo>
                    <a:pt x="52" y="27"/>
                    <a:pt x="52" y="27"/>
                    <a:pt x="52" y="27"/>
                  </a:cubicBezTo>
                  <a:cubicBezTo>
                    <a:pt x="52" y="27"/>
                    <a:pt x="51" y="29"/>
                    <a:pt x="51" y="29"/>
                  </a:cubicBezTo>
                  <a:cubicBezTo>
                    <a:pt x="52" y="29"/>
                    <a:pt x="53" y="29"/>
                    <a:pt x="53" y="29"/>
                  </a:cubicBezTo>
                  <a:cubicBezTo>
                    <a:pt x="53" y="29"/>
                    <a:pt x="53" y="30"/>
                    <a:pt x="53" y="31"/>
                  </a:cubicBezTo>
                  <a:cubicBezTo>
                    <a:pt x="53" y="31"/>
                    <a:pt x="52" y="32"/>
                    <a:pt x="52" y="32"/>
                  </a:cubicBezTo>
                  <a:cubicBezTo>
                    <a:pt x="52" y="32"/>
                    <a:pt x="52" y="33"/>
                    <a:pt x="51" y="33"/>
                  </a:cubicBezTo>
                  <a:cubicBezTo>
                    <a:pt x="50" y="32"/>
                    <a:pt x="49" y="32"/>
                    <a:pt x="48" y="32"/>
                  </a:cubicBezTo>
                  <a:cubicBezTo>
                    <a:pt x="47" y="32"/>
                    <a:pt x="46" y="31"/>
                    <a:pt x="46" y="32"/>
                  </a:cubicBezTo>
                  <a:cubicBezTo>
                    <a:pt x="45" y="32"/>
                    <a:pt x="45" y="32"/>
                    <a:pt x="45" y="32"/>
                  </a:cubicBezTo>
                  <a:cubicBezTo>
                    <a:pt x="45" y="33"/>
                    <a:pt x="42" y="34"/>
                    <a:pt x="42" y="34"/>
                  </a:cubicBezTo>
                  <a:cubicBezTo>
                    <a:pt x="42" y="34"/>
                    <a:pt x="41" y="35"/>
                    <a:pt x="41" y="35"/>
                  </a:cubicBezTo>
                  <a:cubicBezTo>
                    <a:pt x="41" y="35"/>
                    <a:pt x="41" y="37"/>
                    <a:pt x="41" y="37"/>
                  </a:cubicBezTo>
                  <a:cubicBezTo>
                    <a:pt x="41" y="37"/>
                    <a:pt x="40" y="38"/>
                    <a:pt x="38" y="38"/>
                  </a:cubicBezTo>
                  <a:cubicBezTo>
                    <a:pt x="37" y="39"/>
                    <a:pt x="36" y="39"/>
                    <a:pt x="36" y="39"/>
                  </a:cubicBezTo>
                  <a:cubicBezTo>
                    <a:pt x="36" y="41"/>
                    <a:pt x="36" y="41"/>
                    <a:pt x="36" y="41"/>
                  </a:cubicBezTo>
                  <a:cubicBezTo>
                    <a:pt x="36" y="41"/>
                    <a:pt x="34" y="42"/>
                    <a:pt x="34" y="43"/>
                  </a:cubicBezTo>
                  <a:cubicBezTo>
                    <a:pt x="33" y="44"/>
                    <a:pt x="30" y="46"/>
                    <a:pt x="30" y="46"/>
                  </a:cubicBezTo>
                  <a:cubicBezTo>
                    <a:pt x="30" y="46"/>
                    <a:pt x="29" y="47"/>
                    <a:pt x="28" y="48"/>
                  </a:cubicBezTo>
                  <a:cubicBezTo>
                    <a:pt x="28" y="49"/>
                    <a:pt x="28" y="50"/>
                    <a:pt x="28" y="51"/>
                  </a:cubicBezTo>
                  <a:cubicBezTo>
                    <a:pt x="28" y="51"/>
                    <a:pt x="27" y="52"/>
                    <a:pt x="27" y="53"/>
                  </a:cubicBezTo>
                  <a:cubicBezTo>
                    <a:pt x="27" y="54"/>
                    <a:pt x="26" y="55"/>
                    <a:pt x="26" y="56"/>
                  </a:cubicBezTo>
                  <a:cubicBezTo>
                    <a:pt x="25" y="56"/>
                    <a:pt x="25" y="57"/>
                    <a:pt x="24" y="57"/>
                  </a:cubicBezTo>
                  <a:cubicBezTo>
                    <a:pt x="24" y="57"/>
                    <a:pt x="22" y="58"/>
                    <a:pt x="21" y="58"/>
                  </a:cubicBezTo>
                  <a:cubicBezTo>
                    <a:pt x="20" y="59"/>
                    <a:pt x="20" y="60"/>
                    <a:pt x="20" y="60"/>
                  </a:cubicBezTo>
                  <a:cubicBezTo>
                    <a:pt x="20" y="60"/>
                    <a:pt x="21" y="61"/>
                    <a:pt x="21" y="61"/>
                  </a:cubicBezTo>
                  <a:cubicBezTo>
                    <a:pt x="22" y="61"/>
                    <a:pt x="23" y="62"/>
                    <a:pt x="23" y="62"/>
                  </a:cubicBezTo>
                  <a:cubicBezTo>
                    <a:pt x="23" y="62"/>
                    <a:pt x="23" y="63"/>
                    <a:pt x="23" y="64"/>
                  </a:cubicBezTo>
                  <a:cubicBezTo>
                    <a:pt x="23" y="64"/>
                    <a:pt x="22" y="66"/>
                    <a:pt x="23" y="66"/>
                  </a:cubicBezTo>
                  <a:cubicBezTo>
                    <a:pt x="24" y="66"/>
                    <a:pt x="25" y="66"/>
                    <a:pt x="25" y="66"/>
                  </a:cubicBezTo>
                  <a:cubicBezTo>
                    <a:pt x="27" y="67"/>
                    <a:pt x="27" y="67"/>
                    <a:pt x="27" y="67"/>
                  </a:cubicBezTo>
                  <a:cubicBezTo>
                    <a:pt x="28" y="68"/>
                    <a:pt x="28" y="68"/>
                    <a:pt x="28" y="68"/>
                  </a:cubicBezTo>
                  <a:cubicBezTo>
                    <a:pt x="29" y="68"/>
                    <a:pt x="29" y="68"/>
                    <a:pt x="29" y="68"/>
                  </a:cubicBezTo>
                  <a:cubicBezTo>
                    <a:pt x="29" y="68"/>
                    <a:pt x="29" y="69"/>
                    <a:pt x="29" y="70"/>
                  </a:cubicBezTo>
                  <a:cubicBezTo>
                    <a:pt x="28" y="70"/>
                    <a:pt x="28" y="71"/>
                    <a:pt x="28" y="71"/>
                  </a:cubicBezTo>
                  <a:cubicBezTo>
                    <a:pt x="27" y="71"/>
                    <a:pt x="27" y="71"/>
                    <a:pt x="27" y="70"/>
                  </a:cubicBezTo>
                  <a:cubicBezTo>
                    <a:pt x="27" y="69"/>
                    <a:pt x="27" y="69"/>
                    <a:pt x="26" y="68"/>
                  </a:cubicBezTo>
                  <a:cubicBezTo>
                    <a:pt x="25" y="68"/>
                    <a:pt x="24" y="69"/>
                    <a:pt x="24" y="69"/>
                  </a:cubicBezTo>
                  <a:cubicBezTo>
                    <a:pt x="24" y="69"/>
                    <a:pt x="23" y="69"/>
                    <a:pt x="23" y="68"/>
                  </a:cubicBezTo>
                  <a:cubicBezTo>
                    <a:pt x="22" y="67"/>
                    <a:pt x="22" y="68"/>
                    <a:pt x="22" y="67"/>
                  </a:cubicBezTo>
                  <a:cubicBezTo>
                    <a:pt x="22" y="66"/>
                    <a:pt x="23" y="66"/>
                    <a:pt x="22" y="65"/>
                  </a:cubicBezTo>
                  <a:cubicBezTo>
                    <a:pt x="22" y="65"/>
                    <a:pt x="21" y="64"/>
                    <a:pt x="21" y="64"/>
                  </a:cubicBezTo>
                  <a:cubicBezTo>
                    <a:pt x="20" y="64"/>
                    <a:pt x="21" y="65"/>
                    <a:pt x="20" y="64"/>
                  </a:cubicBezTo>
                  <a:cubicBezTo>
                    <a:pt x="20" y="63"/>
                    <a:pt x="19" y="63"/>
                    <a:pt x="19" y="63"/>
                  </a:cubicBezTo>
                  <a:cubicBezTo>
                    <a:pt x="19" y="63"/>
                    <a:pt x="18" y="63"/>
                    <a:pt x="18" y="62"/>
                  </a:cubicBezTo>
                  <a:cubicBezTo>
                    <a:pt x="18" y="62"/>
                    <a:pt x="18" y="61"/>
                    <a:pt x="18" y="60"/>
                  </a:cubicBezTo>
                  <a:cubicBezTo>
                    <a:pt x="18" y="60"/>
                    <a:pt x="19" y="59"/>
                    <a:pt x="19" y="58"/>
                  </a:cubicBezTo>
                  <a:cubicBezTo>
                    <a:pt x="19" y="58"/>
                    <a:pt x="19" y="55"/>
                    <a:pt x="19" y="55"/>
                  </a:cubicBezTo>
                  <a:cubicBezTo>
                    <a:pt x="19" y="55"/>
                    <a:pt x="16" y="61"/>
                    <a:pt x="15" y="66"/>
                  </a:cubicBezTo>
                  <a:cubicBezTo>
                    <a:pt x="15" y="66"/>
                    <a:pt x="16" y="65"/>
                    <a:pt x="16" y="66"/>
                  </a:cubicBezTo>
                  <a:cubicBezTo>
                    <a:pt x="16" y="67"/>
                    <a:pt x="17" y="68"/>
                    <a:pt x="16" y="69"/>
                  </a:cubicBezTo>
                  <a:cubicBezTo>
                    <a:pt x="16" y="69"/>
                    <a:pt x="16" y="69"/>
                    <a:pt x="16" y="72"/>
                  </a:cubicBezTo>
                  <a:cubicBezTo>
                    <a:pt x="16" y="74"/>
                    <a:pt x="17" y="75"/>
                    <a:pt x="17" y="76"/>
                  </a:cubicBezTo>
                  <a:cubicBezTo>
                    <a:pt x="16" y="76"/>
                    <a:pt x="16" y="77"/>
                    <a:pt x="16" y="78"/>
                  </a:cubicBezTo>
                  <a:cubicBezTo>
                    <a:pt x="16" y="79"/>
                    <a:pt x="16" y="82"/>
                    <a:pt x="17" y="82"/>
                  </a:cubicBezTo>
                  <a:cubicBezTo>
                    <a:pt x="17" y="82"/>
                    <a:pt x="17" y="83"/>
                    <a:pt x="17" y="83"/>
                  </a:cubicBezTo>
                  <a:cubicBezTo>
                    <a:pt x="18" y="84"/>
                    <a:pt x="17" y="85"/>
                    <a:pt x="18" y="84"/>
                  </a:cubicBezTo>
                  <a:cubicBezTo>
                    <a:pt x="19" y="82"/>
                    <a:pt x="20" y="81"/>
                    <a:pt x="20" y="81"/>
                  </a:cubicBezTo>
                  <a:cubicBezTo>
                    <a:pt x="20" y="80"/>
                    <a:pt x="20" y="80"/>
                    <a:pt x="20" y="80"/>
                  </a:cubicBezTo>
                  <a:cubicBezTo>
                    <a:pt x="20" y="80"/>
                    <a:pt x="20" y="79"/>
                    <a:pt x="22" y="79"/>
                  </a:cubicBezTo>
                  <a:cubicBezTo>
                    <a:pt x="23" y="79"/>
                    <a:pt x="24" y="79"/>
                    <a:pt x="24" y="80"/>
                  </a:cubicBezTo>
                  <a:cubicBezTo>
                    <a:pt x="25" y="80"/>
                    <a:pt x="23" y="82"/>
                    <a:pt x="24" y="82"/>
                  </a:cubicBezTo>
                  <a:cubicBezTo>
                    <a:pt x="25" y="82"/>
                    <a:pt x="27" y="81"/>
                    <a:pt x="28" y="81"/>
                  </a:cubicBezTo>
                  <a:cubicBezTo>
                    <a:pt x="29" y="81"/>
                    <a:pt x="29" y="82"/>
                    <a:pt x="30" y="83"/>
                  </a:cubicBezTo>
                  <a:cubicBezTo>
                    <a:pt x="30" y="84"/>
                    <a:pt x="30" y="85"/>
                    <a:pt x="31" y="86"/>
                  </a:cubicBezTo>
                  <a:cubicBezTo>
                    <a:pt x="32" y="86"/>
                    <a:pt x="31" y="87"/>
                    <a:pt x="32" y="88"/>
                  </a:cubicBezTo>
                  <a:cubicBezTo>
                    <a:pt x="32" y="89"/>
                    <a:pt x="34" y="90"/>
                    <a:pt x="35" y="90"/>
                  </a:cubicBezTo>
                  <a:cubicBezTo>
                    <a:pt x="35" y="90"/>
                    <a:pt x="37" y="90"/>
                    <a:pt x="38" y="90"/>
                  </a:cubicBezTo>
                  <a:cubicBezTo>
                    <a:pt x="39" y="91"/>
                    <a:pt x="38" y="92"/>
                    <a:pt x="39" y="92"/>
                  </a:cubicBezTo>
                  <a:cubicBezTo>
                    <a:pt x="40" y="92"/>
                    <a:pt x="41" y="95"/>
                    <a:pt x="41" y="95"/>
                  </a:cubicBezTo>
                  <a:cubicBezTo>
                    <a:pt x="41" y="95"/>
                    <a:pt x="41" y="97"/>
                    <a:pt x="41" y="98"/>
                  </a:cubicBezTo>
                  <a:cubicBezTo>
                    <a:pt x="41" y="98"/>
                    <a:pt x="41" y="99"/>
                    <a:pt x="42" y="100"/>
                  </a:cubicBezTo>
                  <a:cubicBezTo>
                    <a:pt x="42" y="100"/>
                    <a:pt x="44" y="100"/>
                    <a:pt x="44" y="100"/>
                  </a:cubicBezTo>
                  <a:cubicBezTo>
                    <a:pt x="44" y="100"/>
                    <a:pt x="43" y="102"/>
                    <a:pt x="45" y="102"/>
                  </a:cubicBezTo>
                  <a:cubicBezTo>
                    <a:pt x="47" y="103"/>
                    <a:pt x="48" y="103"/>
                    <a:pt x="49" y="104"/>
                  </a:cubicBezTo>
                  <a:cubicBezTo>
                    <a:pt x="49" y="104"/>
                    <a:pt x="48" y="105"/>
                    <a:pt x="50" y="105"/>
                  </a:cubicBezTo>
                  <a:cubicBezTo>
                    <a:pt x="52" y="105"/>
                    <a:pt x="54" y="105"/>
                    <a:pt x="55" y="106"/>
                  </a:cubicBezTo>
                  <a:cubicBezTo>
                    <a:pt x="56" y="106"/>
                    <a:pt x="55" y="107"/>
                    <a:pt x="57" y="109"/>
                  </a:cubicBezTo>
                  <a:cubicBezTo>
                    <a:pt x="60" y="110"/>
                    <a:pt x="60" y="111"/>
                    <a:pt x="61" y="111"/>
                  </a:cubicBezTo>
                  <a:cubicBezTo>
                    <a:pt x="62" y="111"/>
                    <a:pt x="63" y="111"/>
                    <a:pt x="63" y="113"/>
                  </a:cubicBezTo>
                  <a:cubicBezTo>
                    <a:pt x="62" y="115"/>
                    <a:pt x="62" y="116"/>
                    <a:pt x="61" y="117"/>
                  </a:cubicBezTo>
                  <a:cubicBezTo>
                    <a:pt x="60" y="118"/>
                    <a:pt x="59" y="120"/>
                    <a:pt x="58" y="121"/>
                  </a:cubicBezTo>
                  <a:cubicBezTo>
                    <a:pt x="58" y="122"/>
                    <a:pt x="57" y="123"/>
                    <a:pt x="58" y="124"/>
                  </a:cubicBezTo>
                  <a:cubicBezTo>
                    <a:pt x="58" y="126"/>
                    <a:pt x="59" y="127"/>
                    <a:pt x="59" y="128"/>
                  </a:cubicBezTo>
                  <a:cubicBezTo>
                    <a:pt x="59" y="129"/>
                    <a:pt x="59" y="131"/>
                    <a:pt x="59" y="132"/>
                  </a:cubicBezTo>
                  <a:cubicBezTo>
                    <a:pt x="58" y="133"/>
                    <a:pt x="58" y="134"/>
                    <a:pt x="58" y="134"/>
                  </a:cubicBezTo>
                  <a:cubicBezTo>
                    <a:pt x="58" y="134"/>
                    <a:pt x="59" y="136"/>
                    <a:pt x="58" y="137"/>
                  </a:cubicBezTo>
                  <a:cubicBezTo>
                    <a:pt x="57" y="138"/>
                    <a:pt x="55" y="140"/>
                    <a:pt x="54" y="140"/>
                  </a:cubicBezTo>
                  <a:cubicBezTo>
                    <a:pt x="53" y="140"/>
                    <a:pt x="51" y="142"/>
                    <a:pt x="51" y="142"/>
                  </a:cubicBezTo>
                  <a:cubicBezTo>
                    <a:pt x="51" y="142"/>
                    <a:pt x="51" y="146"/>
                    <a:pt x="51" y="147"/>
                  </a:cubicBezTo>
                  <a:cubicBezTo>
                    <a:pt x="51" y="147"/>
                    <a:pt x="47" y="154"/>
                    <a:pt x="49" y="155"/>
                  </a:cubicBezTo>
                  <a:cubicBezTo>
                    <a:pt x="50" y="156"/>
                    <a:pt x="50" y="158"/>
                    <a:pt x="50" y="159"/>
                  </a:cubicBezTo>
                  <a:cubicBezTo>
                    <a:pt x="49" y="160"/>
                    <a:pt x="49" y="160"/>
                    <a:pt x="49" y="160"/>
                  </a:cubicBezTo>
                  <a:cubicBezTo>
                    <a:pt x="48" y="161"/>
                    <a:pt x="46" y="161"/>
                    <a:pt x="47" y="163"/>
                  </a:cubicBezTo>
                  <a:cubicBezTo>
                    <a:pt x="49" y="165"/>
                    <a:pt x="50" y="165"/>
                    <a:pt x="50" y="167"/>
                  </a:cubicBezTo>
                  <a:cubicBezTo>
                    <a:pt x="51" y="168"/>
                    <a:pt x="51" y="168"/>
                    <a:pt x="52" y="170"/>
                  </a:cubicBezTo>
                  <a:cubicBezTo>
                    <a:pt x="53" y="171"/>
                    <a:pt x="53" y="172"/>
                    <a:pt x="54" y="173"/>
                  </a:cubicBezTo>
                  <a:cubicBezTo>
                    <a:pt x="55" y="174"/>
                    <a:pt x="56" y="175"/>
                    <a:pt x="56" y="176"/>
                  </a:cubicBezTo>
                  <a:cubicBezTo>
                    <a:pt x="56" y="177"/>
                    <a:pt x="59" y="179"/>
                    <a:pt x="56" y="177"/>
                  </a:cubicBezTo>
                  <a:cubicBezTo>
                    <a:pt x="53" y="175"/>
                    <a:pt x="56" y="177"/>
                    <a:pt x="52" y="174"/>
                  </a:cubicBezTo>
                  <a:cubicBezTo>
                    <a:pt x="49" y="171"/>
                    <a:pt x="48" y="173"/>
                    <a:pt x="46" y="171"/>
                  </a:cubicBezTo>
                  <a:cubicBezTo>
                    <a:pt x="45" y="169"/>
                    <a:pt x="47" y="175"/>
                    <a:pt x="44" y="168"/>
                  </a:cubicBezTo>
                  <a:cubicBezTo>
                    <a:pt x="41" y="160"/>
                    <a:pt x="40" y="161"/>
                    <a:pt x="39" y="159"/>
                  </a:cubicBezTo>
                  <a:cubicBezTo>
                    <a:pt x="39" y="157"/>
                    <a:pt x="39" y="159"/>
                    <a:pt x="37" y="155"/>
                  </a:cubicBezTo>
                  <a:cubicBezTo>
                    <a:pt x="35" y="151"/>
                    <a:pt x="37" y="154"/>
                    <a:pt x="35" y="151"/>
                  </a:cubicBezTo>
                  <a:cubicBezTo>
                    <a:pt x="33" y="149"/>
                    <a:pt x="33" y="152"/>
                    <a:pt x="32" y="148"/>
                  </a:cubicBezTo>
                  <a:cubicBezTo>
                    <a:pt x="31" y="143"/>
                    <a:pt x="31" y="146"/>
                    <a:pt x="30" y="141"/>
                  </a:cubicBezTo>
                  <a:cubicBezTo>
                    <a:pt x="28" y="136"/>
                    <a:pt x="31" y="136"/>
                    <a:pt x="28" y="133"/>
                  </a:cubicBezTo>
                  <a:cubicBezTo>
                    <a:pt x="25" y="131"/>
                    <a:pt x="25" y="132"/>
                    <a:pt x="24" y="131"/>
                  </a:cubicBezTo>
                  <a:cubicBezTo>
                    <a:pt x="23" y="129"/>
                    <a:pt x="25" y="130"/>
                    <a:pt x="22" y="126"/>
                  </a:cubicBezTo>
                  <a:cubicBezTo>
                    <a:pt x="20" y="122"/>
                    <a:pt x="16" y="120"/>
                    <a:pt x="16" y="113"/>
                  </a:cubicBezTo>
                  <a:cubicBezTo>
                    <a:pt x="16" y="105"/>
                    <a:pt x="16" y="104"/>
                    <a:pt x="16" y="104"/>
                  </a:cubicBezTo>
                  <a:cubicBezTo>
                    <a:pt x="16" y="104"/>
                    <a:pt x="13" y="101"/>
                    <a:pt x="14" y="97"/>
                  </a:cubicBezTo>
                  <a:cubicBezTo>
                    <a:pt x="15" y="92"/>
                    <a:pt x="16" y="94"/>
                    <a:pt x="15" y="92"/>
                  </a:cubicBezTo>
                  <a:cubicBezTo>
                    <a:pt x="15" y="91"/>
                    <a:pt x="14" y="91"/>
                    <a:pt x="13" y="89"/>
                  </a:cubicBezTo>
                  <a:cubicBezTo>
                    <a:pt x="12" y="88"/>
                    <a:pt x="12" y="88"/>
                    <a:pt x="11" y="87"/>
                  </a:cubicBezTo>
                  <a:cubicBezTo>
                    <a:pt x="11" y="86"/>
                    <a:pt x="11" y="83"/>
                    <a:pt x="11" y="83"/>
                  </a:cubicBezTo>
                  <a:cubicBezTo>
                    <a:pt x="10" y="84"/>
                    <a:pt x="10" y="84"/>
                    <a:pt x="10" y="84"/>
                  </a:cubicBezTo>
                  <a:cubicBezTo>
                    <a:pt x="10" y="84"/>
                    <a:pt x="0" y="182"/>
                    <a:pt x="97" y="197"/>
                  </a:cubicBezTo>
                  <a:cubicBezTo>
                    <a:pt x="97" y="197"/>
                    <a:pt x="75" y="192"/>
                    <a:pt x="73" y="187"/>
                  </a:cubicBezTo>
                  <a:cubicBezTo>
                    <a:pt x="73" y="187"/>
                    <a:pt x="72" y="183"/>
                    <a:pt x="73" y="183"/>
                  </a:cubicBezTo>
                  <a:cubicBezTo>
                    <a:pt x="74" y="183"/>
                    <a:pt x="76" y="184"/>
                    <a:pt x="77" y="183"/>
                  </a:cubicBezTo>
                  <a:cubicBezTo>
                    <a:pt x="79" y="181"/>
                    <a:pt x="80" y="180"/>
                    <a:pt x="80" y="180"/>
                  </a:cubicBezTo>
                  <a:cubicBezTo>
                    <a:pt x="80" y="182"/>
                    <a:pt x="80" y="182"/>
                    <a:pt x="80" y="182"/>
                  </a:cubicBezTo>
                  <a:cubicBezTo>
                    <a:pt x="80" y="182"/>
                    <a:pt x="79" y="182"/>
                    <a:pt x="83" y="181"/>
                  </a:cubicBezTo>
                  <a:cubicBezTo>
                    <a:pt x="88" y="181"/>
                    <a:pt x="88" y="181"/>
                    <a:pt x="89" y="181"/>
                  </a:cubicBezTo>
                  <a:cubicBezTo>
                    <a:pt x="91" y="180"/>
                    <a:pt x="93" y="176"/>
                    <a:pt x="94" y="178"/>
                  </a:cubicBezTo>
                  <a:cubicBezTo>
                    <a:pt x="95" y="181"/>
                    <a:pt x="93" y="180"/>
                    <a:pt x="95" y="181"/>
                  </a:cubicBezTo>
                  <a:cubicBezTo>
                    <a:pt x="97" y="181"/>
                    <a:pt x="101" y="180"/>
                    <a:pt x="101" y="180"/>
                  </a:cubicBezTo>
                  <a:cubicBezTo>
                    <a:pt x="101" y="180"/>
                    <a:pt x="108" y="181"/>
                    <a:pt x="108" y="180"/>
                  </a:cubicBezTo>
                  <a:cubicBezTo>
                    <a:pt x="109" y="179"/>
                    <a:pt x="109" y="178"/>
                    <a:pt x="110" y="178"/>
                  </a:cubicBezTo>
                  <a:cubicBezTo>
                    <a:pt x="111" y="178"/>
                    <a:pt x="112" y="180"/>
                    <a:pt x="112" y="180"/>
                  </a:cubicBezTo>
                  <a:cubicBezTo>
                    <a:pt x="108" y="182"/>
                    <a:pt x="108" y="182"/>
                    <a:pt x="108" y="182"/>
                  </a:cubicBezTo>
                  <a:cubicBezTo>
                    <a:pt x="105" y="185"/>
                    <a:pt x="105" y="185"/>
                    <a:pt x="105" y="185"/>
                  </a:cubicBezTo>
                  <a:cubicBezTo>
                    <a:pt x="105" y="185"/>
                    <a:pt x="103" y="185"/>
                    <a:pt x="105" y="186"/>
                  </a:cubicBezTo>
                  <a:cubicBezTo>
                    <a:pt x="106" y="187"/>
                    <a:pt x="107" y="187"/>
                    <a:pt x="108" y="187"/>
                  </a:cubicBezTo>
                  <a:cubicBezTo>
                    <a:pt x="110" y="187"/>
                    <a:pt x="114" y="190"/>
                    <a:pt x="115" y="188"/>
                  </a:cubicBezTo>
                  <a:cubicBezTo>
                    <a:pt x="116" y="186"/>
                    <a:pt x="116" y="186"/>
                    <a:pt x="117" y="185"/>
                  </a:cubicBezTo>
                  <a:cubicBezTo>
                    <a:pt x="117" y="184"/>
                    <a:pt x="117" y="182"/>
                    <a:pt x="119" y="182"/>
                  </a:cubicBezTo>
                  <a:cubicBezTo>
                    <a:pt x="120" y="182"/>
                    <a:pt x="122" y="183"/>
                    <a:pt x="122" y="183"/>
                  </a:cubicBezTo>
                  <a:cubicBezTo>
                    <a:pt x="121" y="186"/>
                    <a:pt x="121" y="186"/>
                    <a:pt x="121" y="186"/>
                  </a:cubicBezTo>
                  <a:cubicBezTo>
                    <a:pt x="121" y="186"/>
                    <a:pt x="123" y="186"/>
                    <a:pt x="125" y="186"/>
                  </a:cubicBezTo>
                  <a:cubicBezTo>
                    <a:pt x="126" y="186"/>
                    <a:pt x="126" y="188"/>
                    <a:pt x="128" y="186"/>
                  </a:cubicBezTo>
                  <a:cubicBezTo>
                    <a:pt x="129" y="184"/>
                    <a:pt x="129" y="184"/>
                    <a:pt x="131" y="184"/>
                  </a:cubicBezTo>
                  <a:cubicBezTo>
                    <a:pt x="133" y="184"/>
                    <a:pt x="135" y="183"/>
                    <a:pt x="136" y="183"/>
                  </a:cubicBezTo>
                  <a:cubicBezTo>
                    <a:pt x="136" y="184"/>
                    <a:pt x="138" y="184"/>
                    <a:pt x="139" y="184"/>
                  </a:cubicBezTo>
                  <a:cubicBezTo>
                    <a:pt x="139" y="184"/>
                    <a:pt x="143" y="186"/>
                    <a:pt x="143" y="186"/>
                  </a:cubicBezTo>
                  <a:cubicBezTo>
                    <a:pt x="144" y="185"/>
                    <a:pt x="148" y="186"/>
                    <a:pt x="148" y="186"/>
                  </a:cubicBezTo>
                  <a:cubicBezTo>
                    <a:pt x="148" y="186"/>
                    <a:pt x="137" y="196"/>
                    <a:pt x="113" y="197"/>
                  </a:cubicBezTo>
                  <a:cubicBezTo>
                    <a:pt x="113" y="197"/>
                    <a:pt x="167" y="199"/>
                    <a:pt x="197" y="146"/>
                  </a:cubicBezTo>
                  <a:cubicBezTo>
                    <a:pt x="228" y="94"/>
                    <a:pt x="206" y="26"/>
                    <a:pt x="137" y="3"/>
                  </a:cubicBezTo>
                  <a:cubicBezTo>
                    <a:pt x="137" y="3"/>
                    <a:pt x="189" y="22"/>
                    <a:pt x="203" y="71"/>
                  </a:cubicBezTo>
                  <a:cubicBezTo>
                    <a:pt x="202" y="72"/>
                    <a:pt x="202" y="72"/>
                    <a:pt x="202" y="72"/>
                  </a:cubicBezTo>
                  <a:cubicBezTo>
                    <a:pt x="201" y="71"/>
                    <a:pt x="201" y="72"/>
                    <a:pt x="200" y="69"/>
                  </a:cubicBezTo>
                  <a:cubicBezTo>
                    <a:pt x="199" y="67"/>
                    <a:pt x="199" y="68"/>
                    <a:pt x="199" y="66"/>
                  </a:cubicBezTo>
                  <a:cubicBezTo>
                    <a:pt x="198" y="64"/>
                    <a:pt x="198" y="65"/>
                    <a:pt x="197" y="64"/>
                  </a:cubicBezTo>
                  <a:cubicBezTo>
                    <a:pt x="195" y="62"/>
                    <a:pt x="195" y="62"/>
                    <a:pt x="194" y="61"/>
                  </a:cubicBezTo>
                  <a:cubicBezTo>
                    <a:pt x="193" y="61"/>
                    <a:pt x="192" y="58"/>
                    <a:pt x="192" y="57"/>
                  </a:cubicBezTo>
                  <a:cubicBezTo>
                    <a:pt x="191" y="56"/>
                    <a:pt x="189" y="55"/>
                    <a:pt x="188" y="55"/>
                  </a:cubicBezTo>
                  <a:cubicBezTo>
                    <a:pt x="187" y="55"/>
                    <a:pt x="188" y="54"/>
                    <a:pt x="187" y="55"/>
                  </a:cubicBezTo>
                  <a:cubicBezTo>
                    <a:pt x="187" y="56"/>
                    <a:pt x="189" y="58"/>
                    <a:pt x="189" y="58"/>
                  </a:cubicBezTo>
                  <a:cubicBezTo>
                    <a:pt x="189" y="62"/>
                    <a:pt x="189" y="62"/>
                    <a:pt x="189" y="62"/>
                  </a:cubicBezTo>
                  <a:cubicBezTo>
                    <a:pt x="189" y="62"/>
                    <a:pt x="190" y="65"/>
                    <a:pt x="190" y="66"/>
                  </a:cubicBezTo>
                  <a:cubicBezTo>
                    <a:pt x="190" y="67"/>
                    <a:pt x="189" y="70"/>
                    <a:pt x="189" y="70"/>
                  </a:cubicBezTo>
                  <a:cubicBezTo>
                    <a:pt x="189" y="70"/>
                    <a:pt x="188" y="72"/>
                    <a:pt x="187" y="73"/>
                  </a:cubicBezTo>
                  <a:cubicBezTo>
                    <a:pt x="186" y="73"/>
                    <a:pt x="181" y="74"/>
                    <a:pt x="181" y="74"/>
                  </a:cubicBezTo>
                  <a:cubicBezTo>
                    <a:pt x="181" y="74"/>
                    <a:pt x="179" y="72"/>
                    <a:pt x="179" y="71"/>
                  </a:cubicBezTo>
                  <a:cubicBezTo>
                    <a:pt x="178" y="69"/>
                    <a:pt x="175" y="69"/>
                    <a:pt x="174" y="68"/>
                  </a:cubicBezTo>
                  <a:cubicBezTo>
                    <a:pt x="174" y="67"/>
                    <a:pt x="175" y="66"/>
                    <a:pt x="173" y="64"/>
                  </a:cubicBezTo>
                  <a:cubicBezTo>
                    <a:pt x="172" y="62"/>
                    <a:pt x="173" y="63"/>
                    <a:pt x="172" y="61"/>
                  </a:cubicBezTo>
                  <a:cubicBezTo>
                    <a:pt x="170" y="59"/>
                    <a:pt x="170" y="59"/>
                    <a:pt x="170" y="59"/>
                  </a:cubicBezTo>
                  <a:cubicBezTo>
                    <a:pt x="170" y="59"/>
                    <a:pt x="166" y="58"/>
                    <a:pt x="167" y="60"/>
                  </a:cubicBezTo>
                  <a:cubicBezTo>
                    <a:pt x="168" y="63"/>
                    <a:pt x="167" y="65"/>
                    <a:pt x="168" y="65"/>
                  </a:cubicBezTo>
                  <a:cubicBezTo>
                    <a:pt x="169" y="66"/>
                    <a:pt x="170" y="65"/>
                    <a:pt x="171" y="67"/>
                  </a:cubicBezTo>
                  <a:cubicBezTo>
                    <a:pt x="172" y="69"/>
                    <a:pt x="172" y="70"/>
                    <a:pt x="172" y="71"/>
                  </a:cubicBezTo>
                  <a:cubicBezTo>
                    <a:pt x="173" y="71"/>
                    <a:pt x="173" y="74"/>
                    <a:pt x="174" y="75"/>
                  </a:cubicBezTo>
                  <a:cubicBezTo>
                    <a:pt x="175" y="75"/>
                    <a:pt x="178" y="75"/>
                    <a:pt x="178" y="76"/>
                  </a:cubicBezTo>
                  <a:cubicBezTo>
                    <a:pt x="177" y="77"/>
                    <a:pt x="176" y="78"/>
                    <a:pt x="178" y="79"/>
                  </a:cubicBezTo>
                  <a:cubicBezTo>
                    <a:pt x="179" y="79"/>
                    <a:pt x="179" y="80"/>
                    <a:pt x="180" y="80"/>
                  </a:cubicBezTo>
                  <a:cubicBezTo>
                    <a:pt x="181" y="80"/>
                    <a:pt x="181" y="80"/>
                    <a:pt x="182" y="79"/>
                  </a:cubicBezTo>
                  <a:cubicBezTo>
                    <a:pt x="184" y="79"/>
                    <a:pt x="186" y="79"/>
                    <a:pt x="186" y="79"/>
                  </a:cubicBezTo>
                  <a:cubicBezTo>
                    <a:pt x="186" y="79"/>
                    <a:pt x="188" y="80"/>
                    <a:pt x="188" y="81"/>
                  </a:cubicBezTo>
                  <a:cubicBezTo>
                    <a:pt x="188" y="82"/>
                    <a:pt x="187" y="86"/>
                    <a:pt x="187" y="86"/>
                  </a:cubicBezTo>
                  <a:cubicBezTo>
                    <a:pt x="185" y="90"/>
                    <a:pt x="185" y="90"/>
                    <a:pt x="185" y="90"/>
                  </a:cubicBezTo>
                  <a:cubicBezTo>
                    <a:pt x="185" y="90"/>
                    <a:pt x="185" y="97"/>
                    <a:pt x="184" y="97"/>
                  </a:cubicBezTo>
                  <a:cubicBezTo>
                    <a:pt x="183" y="97"/>
                    <a:pt x="182" y="100"/>
                    <a:pt x="181" y="100"/>
                  </a:cubicBezTo>
                  <a:cubicBezTo>
                    <a:pt x="180" y="101"/>
                    <a:pt x="180" y="105"/>
                    <a:pt x="180" y="105"/>
                  </a:cubicBezTo>
                  <a:cubicBezTo>
                    <a:pt x="178" y="108"/>
                    <a:pt x="178" y="108"/>
                    <a:pt x="178" y="108"/>
                  </a:cubicBezTo>
                  <a:cubicBezTo>
                    <a:pt x="178" y="108"/>
                    <a:pt x="178" y="111"/>
                    <a:pt x="178" y="112"/>
                  </a:cubicBezTo>
                  <a:cubicBezTo>
                    <a:pt x="178" y="113"/>
                    <a:pt x="179" y="117"/>
                    <a:pt x="178" y="119"/>
                  </a:cubicBezTo>
                  <a:cubicBezTo>
                    <a:pt x="178" y="121"/>
                    <a:pt x="175" y="122"/>
                    <a:pt x="175" y="122"/>
                  </a:cubicBezTo>
                  <a:cubicBezTo>
                    <a:pt x="175" y="122"/>
                    <a:pt x="179" y="126"/>
                    <a:pt x="177" y="126"/>
                  </a:cubicBezTo>
                  <a:cubicBezTo>
                    <a:pt x="175" y="127"/>
                    <a:pt x="173" y="129"/>
                    <a:pt x="173" y="130"/>
                  </a:cubicBezTo>
                  <a:cubicBezTo>
                    <a:pt x="172" y="131"/>
                    <a:pt x="172" y="132"/>
                    <a:pt x="171" y="132"/>
                  </a:cubicBezTo>
                  <a:cubicBezTo>
                    <a:pt x="170" y="133"/>
                    <a:pt x="168" y="133"/>
                    <a:pt x="168" y="134"/>
                  </a:cubicBezTo>
                  <a:cubicBezTo>
                    <a:pt x="168" y="134"/>
                    <a:pt x="168" y="137"/>
                    <a:pt x="168" y="137"/>
                  </a:cubicBezTo>
                  <a:cubicBezTo>
                    <a:pt x="164" y="142"/>
                    <a:pt x="164" y="142"/>
                    <a:pt x="164" y="142"/>
                  </a:cubicBezTo>
                  <a:cubicBezTo>
                    <a:pt x="160" y="146"/>
                    <a:pt x="160" y="146"/>
                    <a:pt x="160" y="146"/>
                  </a:cubicBezTo>
                  <a:cubicBezTo>
                    <a:pt x="160" y="146"/>
                    <a:pt x="160" y="149"/>
                    <a:pt x="159" y="149"/>
                  </a:cubicBezTo>
                  <a:cubicBezTo>
                    <a:pt x="158" y="149"/>
                    <a:pt x="153" y="151"/>
                    <a:pt x="152" y="152"/>
                  </a:cubicBezTo>
                  <a:cubicBezTo>
                    <a:pt x="152" y="152"/>
                    <a:pt x="148" y="154"/>
                    <a:pt x="147" y="154"/>
                  </a:cubicBezTo>
                  <a:cubicBezTo>
                    <a:pt x="146" y="154"/>
                    <a:pt x="148" y="157"/>
                    <a:pt x="146" y="154"/>
                  </a:cubicBezTo>
                  <a:cubicBezTo>
                    <a:pt x="144" y="151"/>
                    <a:pt x="145" y="153"/>
                    <a:pt x="144" y="149"/>
                  </a:cubicBezTo>
                  <a:cubicBezTo>
                    <a:pt x="142" y="145"/>
                    <a:pt x="142" y="148"/>
                    <a:pt x="142" y="145"/>
                  </a:cubicBezTo>
                  <a:cubicBezTo>
                    <a:pt x="142" y="143"/>
                    <a:pt x="142" y="145"/>
                    <a:pt x="142" y="143"/>
                  </a:cubicBezTo>
                  <a:cubicBezTo>
                    <a:pt x="142" y="140"/>
                    <a:pt x="143" y="142"/>
                    <a:pt x="141" y="139"/>
                  </a:cubicBezTo>
                  <a:cubicBezTo>
                    <a:pt x="140" y="136"/>
                    <a:pt x="140" y="137"/>
                    <a:pt x="138" y="135"/>
                  </a:cubicBezTo>
                  <a:cubicBezTo>
                    <a:pt x="136" y="133"/>
                    <a:pt x="135" y="135"/>
                    <a:pt x="136" y="132"/>
                  </a:cubicBezTo>
                  <a:cubicBezTo>
                    <a:pt x="137" y="129"/>
                    <a:pt x="137" y="132"/>
                    <a:pt x="137" y="129"/>
                  </a:cubicBezTo>
                  <a:cubicBezTo>
                    <a:pt x="138" y="126"/>
                    <a:pt x="137" y="125"/>
                    <a:pt x="139" y="124"/>
                  </a:cubicBezTo>
                  <a:cubicBezTo>
                    <a:pt x="141" y="123"/>
                    <a:pt x="142" y="122"/>
                    <a:pt x="142" y="121"/>
                  </a:cubicBezTo>
                  <a:cubicBezTo>
                    <a:pt x="142" y="119"/>
                    <a:pt x="142" y="118"/>
                    <a:pt x="142" y="117"/>
                  </a:cubicBezTo>
                  <a:cubicBezTo>
                    <a:pt x="141" y="116"/>
                    <a:pt x="139" y="114"/>
                    <a:pt x="139" y="113"/>
                  </a:cubicBezTo>
                  <a:cubicBezTo>
                    <a:pt x="139" y="112"/>
                    <a:pt x="139" y="113"/>
                    <a:pt x="137" y="111"/>
                  </a:cubicBezTo>
                  <a:cubicBezTo>
                    <a:pt x="136" y="109"/>
                    <a:pt x="135" y="108"/>
                    <a:pt x="135" y="108"/>
                  </a:cubicBezTo>
                  <a:cubicBezTo>
                    <a:pt x="135" y="108"/>
                    <a:pt x="135" y="103"/>
                    <a:pt x="135" y="101"/>
                  </a:cubicBezTo>
                  <a:cubicBezTo>
                    <a:pt x="135" y="99"/>
                    <a:pt x="134" y="102"/>
                    <a:pt x="135" y="99"/>
                  </a:cubicBezTo>
                  <a:cubicBezTo>
                    <a:pt x="135" y="96"/>
                    <a:pt x="135" y="94"/>
                    <a:pt x="135" y="94"/>
                  </a:cubicBezTo>
                  <a:cubicBezTo>
                    <a:pt x="135" y="94"/>
                    <a:pt x="132" y="92"/>
                    <a:pt x="131" y="92"/>
                  </a:cubicBezTo>
                  <a:cubicBezTo>
                    <a:pt x="129" y="92"/>
                    <a:pt x="129" y="94"/>
                    <a:pt x="127" y="93"/>
                  </a:cubicBezTo>
                  <a:cubicBezTo>
                    <a:pt x="125" y="91"/>
                    <a:pt x="126" y="90"/>
                    <a:pt x="125" y="89"/>
                  </a:cubicBezTo>
                  <a:cubicBezTo>
                    <a:pt x="124" y="89"/>
                    <a:pt x="123" y="89"/>
                    <a:pt x="122" y="90"/>
                  </a:cubicBezTo>
                  <a:cubicBezTo>
                    <a:pt x="121" y="91"/>
                    <a:pt x="118" y="91"/>
                    <a:pt x="116" y="91"/>
                  </a:cubicBezTo>
                  <a:cubicBezTo>
                    <a:pt x="114" y="92"/>
                    <a:pt x="113" y="92"/>
                    <a:pt x="110" y="92"/>
                  </a:cubicBezTo>
                  <a:cubicBezTo>
                    <a:pt x="108" y="92"/>
                    <a:pt x="104" y="93"/>
                    <a:pt x="102" y="92"/>
                  </a:cubicBezTo>
                  <a:cubicBezTo>
                    <a:pt x="100" y="91"/>
                    <a:pt x="100" y="92"/>
                    <a:pt x="99" y="90"/>
                  </a:cubicBezTo>
                  <a:cubicBezTo>
                    <a:pt x="98" y="88"/>
                    <a:pt x="99" y="88"/>
                    <a:pt x="97" y="87"/>
                  </a:cubicBezTo>
                  <a:cubicBezTo>
                    <a:pt x="95" y="86"/>
                    <a:pt x="94" y="87"/>
                    <a:pt x="94" y="85"/>
                  </a:cubicBezTo>
                  <a:cubicBezTo>
                    <a:pt x="94" y="82"/>
                    <a:pt x="95" y="83"/>
                    <a:pt x="93" y="81"/>
                  </a:cubicBezTo>
                  <a:cubicBezTo>
                    <a:pt x="92" y="79"/>
                    <a:pt x="94" y="82"/>
                    <a:pt x="92" y="79"/>
                  </a:cubicBezTo>
                  <a:cubicBezTo>
                    <a:pt x="89" y="76"/>
                    <a:pt x="88" y="79"/>
                    <a:pt x="89" y="76"/>
                  </a:cubicBezTo>
                  <a:cubicBezTo>
                    <a:pt x="90" y="74"/>
                    <a:pt x="91" y="75"/>
                    <a:pt x="91" y="73"/>
                  </a:cubicBezTo>
                  <a:cubicBezTo>
                    <a:pt x="91" y="70"/>
                    <a:pt x="95" y="74"/>
                    <a:pt x="92" y="68"/>
                  </a:cubicBezTo>
                  <a:cubicBezTo>
                    <a:pt x="90" y="63"/>
                    <a:pt x="89" y="64"/>
                    <a:pt x="92" y="60"/>
                  </a:cubicBezTo>
                  <a:cubicBezTo>
                    <a:pt x="94" y="55"/>
                    <a:pt x="97" y="54"/>
                    <a:pt x="98" y="53"/>
                  </a:cubicBezTo>
                  <a:cubicBezTo>
                    <a:pt x="98" y="52"/>
                    <a:pt x="99" y="50"/>
                    <a:pt x="100" y="49"/>
                  </a:cubicBezTo>
                  <a:cubicBezTo>
                    <a:pt x="101" y="48"/>
                    <a:pt x="100" y="48"/>
                    <a:pt x="102" y="48"/>
                  </a:cubicBezTo>
                  <a:cubicBezTo>
                    <a:pt x="104" y="48"/>
                    <a:pt x="107" y="47"/>
                    <a:pt x="108" y="46"/>
                  </a:cubicBezTo>
                  <a:cubicBezTo>
                    <a:pt x="109" y="45"/>
                    <a:pt x="111" y="42"/>
                    <a:pt x="112" y="42"/>
                  </a:cubicBezTo>
                  <a:cubicBezTo>
                    <a:pt x="113" y="42"/>
                    <a:pt x="113" y="42"/>
                    <a:pt x="115" y="42"/>
                  </a:cubicBezTo>
                  <a:cubicBezTo>
                    <a:pt x="117" y="41"/>
                    <a:pt x="117" y="41"/>
                    <a:pt x="119" y="41"/>
                  </a:cubicBezTo>
                  <a:cubicBezTo>
                    <a:pt x="120" y="41"/>
                    <a:pt x="117" y="42"/>
                    <a:pt x="121" y="41"/>
                  </a:cubicBezTo>
                  <a:cubicBezTo>
                    <a:pt x="125" y="40"/>
                    <a:pt x="124" y="40"/>
                    <a:pt x="125" y="40"/>
                  </a:cubicBezTo>
                  <a:cubicBezTo>
                    <a:pt x="126" y="40"/>
                    <a:pt x="126" y="41"/>
                    <a:pt x="127" y="41"/>
                  </a:cubicBezTo>
                  <a:cubicBezTo>
                    <a:pt x="129" y="41"/>
                    <a:pt x="129" y="38"/>
                    <a:pt x="129" y="41"/>
                  </a:cubicBezTo>
                  <a:cubicBezTo>
                    <a:pt x="129" y="45"/>
                    <a:pt x="128" y="46"/>
                    <a:pt x="130" y="46"/>
                  </a:cubicBezTo>
                  <a:cubicBezTo>
                    <a:pt x="133" y="47"/>
                    <a:pt x="130" y="47"/>
                    <a:pt x="133" y="47"/>
                  </a:cubicBezTo>
                  <a:cubicBezTo>
                    <a:pt x="136" y="47"/>
                    <a:pt x="135" y="47"/>
                    <a:pt x="137" y="48"/>
                  </a:cubicBezTo>
                  <a:cubicBezTo>
                    <a:pt x="138" y="48"/>
                    <a:pt x="139" y="49"/>
                    <a:pt x="141" y="49"/>
                  </a:cubicBezTo>
                  <a:cubicBezTo>
                    <a:pt x="143" y="49"/>
                    <a:pt x="140" y="52"/>
                    <a:pt x="143" y="49"/>
                  </a:cubicBezTo>
                  <a:cubicBezTo>
                    <a:pt x="146" y="46"/>
                    <a:pt x="141" y="46"/>
                    <a:pt x="146" y="46"/>
                  </a:cubicBezTo>
                  <a:cubicBezTo>
                    <a:pt x="151" y="47"/>
                    <a:pt x="152" y="48"/>
                    <a:pt x="153" y="48"/>
                  </a:cubicBezTo>
                  <a:cubicBezTo>
                    <a:pt x="154" y="47"/>
                    <a:pt x="154" y="48"/>
                    <a:pt x="156" y="47"/>
                  </a:cubicBezTo>
                  <a:cubicBezTo>
                    <a:pt x="159" y="46"/>
                    <a:pt x="159" y="46"/>
                    <a:pt x="160" y="46"/>
                  </a:cubicBezTo>
                  <a:cubicBezTo>
                    <a:pt x="161" y="47"/>
                    <a:pt x="161" y="49"/>
                    <a:pt x="162" y="47"/>
                  </a:cubicBezTo>
                  <a:cubicBezTo>
                    <a:pt x="163" y="45"/>
                    <a:pt x="165" y="45"/>
                    <a:pt x="162" y="44"/>
                  </a:cubicBezTo>
                  <a:cubicBezTo>
                    <a:pt x="159" y="42"/>
                    <a:pt x="158" y="44"/>
                    <a:pt x="158" y="42"/>
                  </a:cubicBezTo>
                  <a:cubicBezTo>
                    <a:pt x="157" y="40"/>
                    <a:pt x="160" y="41"/>
                    <a:pt x="157" y="40"/>
                  </a:cubicBezTo>
                  <a:cubicBezTo>
                    <a:pt x="154" y="40"/>
                    <a:pt x="155" y="40"/>
                    <a:pt x="153" y="39"/>
                  </a:cubicBezTo>
                  <a:cubicBezTo>
                    <a:pt x="151" y="38"/>
                    <a:pt x="149" y="41"/>
                    <a:pt x="148" y="39"/>
                  </a:cubicBezTo>
                  <a:cubicBezTo>
                    <a:pt x="147" y="37"/>
                    <a:pt x="143" y="41"/>
                    <a:pt x="147" y="37"/>
                  </a:cubicBezTo>
                  <a:cubicBezTo>
                    <a:pt x="151" y="34"/>
                    <a:pt x="149" y="32"/>
                    <a:pt x="152" y="33"/>
                  </a:cubicBezTo>
                  <a:cubicBezTo>
                    <a:pt x="155" y="34"/>
                    <a:pt x="154" y="36"/>
                    <a:pt x="155" y="35"/>
                  </a:cubicBezTo>
                  <a:cubicBezTo>
                    <a:pt x="157" y="33"/>
                    <a:pt x="160" y="32"/>
                    <a:pt x="157" y="30"/>
                  </a:cubicBezTo>
                  <a:cubicBezTo>
                    <a:pt x="154" y="28"/>
                    <a:pt x="156" y="29"/>
                    <a:pt x="153" y="28"/>
                  </a:cubicBezTo>
                  <a:cubicBezTo>
                    <a:pt x="150" y="26"/>
                    <a:pt x="147" y="33"/>
                    <a:pt x="146" y="32"/>
                  </a:cubicBezTo>
                  <a:cubicBezTo>
                    <a:pt x="145" y="31"/>
                    <a:pt x="144" y="30"/>
                    <a:pt x="143" y="31"/>
                  </a:cubicBezTo>
                  <a:cubicBezTo>
                    <a:pt x="142" y="31"/>
                    <a:pt x="142" y="34"/>
                    <a:pt x="142" y="36"/>
                  </a:cubicBezTo>
                  <a:cubicBezTo>
                    <a:pt x="142" y="38"/>
                    <a:pt x="143" y="38"/>
                    <a:pt x="140" y="37"/>
                  </a:cubicBezTo>
                  <a:cubicBezTo>
                    <a:pt x="137" y="35"/>
                    <a:pt x="144" y="36"/>
                    <a:pt x="137" y="33"/>
                  </a:cubicBezTo>
                  <a:cubicBezTo>
                    <a:pt x="130" y="31"/>
                    <a:pt x="128" y="31"/>
                    <a:pt x="127" y="32"/>
                  </a:cubicBezTo>
                  <a:cubicBezTo>
                    <a:pt x="126" y="33"/>
                    <a:pt x="125" y="33"/>
                    <a:pt x="124" y="34"/>
                  </a:cubicBezTo>
                  <a:cubicBezTo>
                    <a:pt x="123" y="35"/>
                    <a:pt x="126" y="36"/>
                    <a:pt x="123" y="35"/>
                  </a:cubicBezTo>
                  <a:cubicBezTo>
                    <a:pt x="120" y="33"/>
                    <a:pt x="118" y="35"/>
                    <a:pt x="118" y="35"/>
                  </a:cubicBezTo>
                  <a:cubicBezTo>
                    <a:pt x="118" y="35"/>
                    <a:pt x="117" y="35"/>
                    <a:pt x="116" y="36"/>
                  </a:cubicBezTo>
                  <a:cubicBezTo>
                    <a:pt x="114" y="37"/>
                    <a:pt x="112" y="38"/>
                    <a:pt x="111" y="37"/>
                  </a:cubicBezTo>
                  <a:cubicBezTo>
                    <a:pt x="109" y="37"/>
                    <a:pt x="106" y="38"/>
                    <a:pt x="109" y="34"/>
                  </a:cubicBezTo>
                  <a:cubicBezTo>
                    <a:pt x="111" y="31"/>
                    <a:pt x="109" y="33"/>
                    <a:pt x="113" y="31"/>
                  </a:cubicBezTo>
                  <a:cubicBezTo>
                    <a:pt x="117" y="30"/>
                    <a:pt x="123" y="29"/>
                    <a:pt x="118" y="28"/>
                  </a:cubicBezTo>
                  <a:cubicBezTo>
                    <a:pt x="113" y="27"/>
                    <a:pt x="121" y="27"/>
                    <a:pt x="114" y="24"/>
                  </a:cubicBezTo>
                  <a:cubicBezTo>
                    <a:pt x="107" y="21"/>
                    <a:pt x="107" y="25"/>
                    <a:pt x="107" y="21"/>
                  </a:cubicBezTo>
                  <a:cubicBezTo>
                    <a:pt x="108" y="16"/>
                    <a:pt x="107" y="16"/>
                    <a:pt x="106" y="16"/>
                  </a:cubicBezTo>
                  <a:cubicBezTo>
                    <a:pt x="104" y="16"/>
                    <a:pt x="100" y="17"/>
                    <a:pt x="98" y="18"/>
                  </a:cubicBezTo>
                  <a:cubicBezTo>
                    <a:pt x="97" y="18"/>
                    <a:pt x="99" y="19"/>
                    <a:pt x="96" y="17"/>
                  </a:cubicBezTo>
                  <a:cubicBezTo>
                    <a:pt x="92" y="15"/>
                    <a:pt x="91" y="18"/>
                    <a:pt x="92" y="15"/>
                  </a:cubicBezTo>
                  <a:cubicBezTo>
                    <a:pt x="94" y="13"/>
                    <a:pt x="94" y="12"/>
                    <a:pt x="96" y="11"/>
                  </a:cubicBezTo>
                  <a:cubicBezTo>
                    <a:pt x="98" y="9"/>
                    <a:pt x="97" y="3"/>
                    <a:pt x="102" y="5"/>
                  </a:cubicBezTo>
                  <a:cubicBezTo>
                    <a:pt x="106" y="8"/>
                    <a:pt x="105" y="7"/>
                    <a:pt x="108" y="7"/>
                  </a:cubicBezTo>
                  <a:cubicBezTo>
                    <a:pt x="112" y="7"/>
                    <a:pt x="114" y="7"/>
                    <a:pt x="114" y="6"/>
                  </a:cubicBezTo>
                  <a:cubicBezTo>
                    <a:pt x="114" y="5"/>
                    <a:pt x="109" y="3"/>
                    <a:pt x="109" y="3"/>
                  </a:cubicBezTo>
                  <a:cubicBezTo>
                    <a:pt x="109" y="3"/>
                    <a:pt x="108" y="4"/>
                    <a:pt x="109" y="3"/>
                  </a:cubicBezTo>
                  <a:cubicBezTo>
                    <a:pt x="109" y="2"/>
                    <a:pt x="110" y="1"/>
                    <a:pt x="110" y="1"/>
                  </a:cubicBezTo>
                  <a:cubicBezTo>
                    <a:pt x="109" y="0"/>
                    <a:pt x="109" y="0"/>
                    <a:pt x="109" y="0"/>
                  </a:cubicBezTo>
                  <a:cubicBezTo>
                    <a:pt x="109" y="0"/>
                    <a:pt x="96" y="0"/>
                    <a:pt x="9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6" name="Freeform 36"/>
            <p:cNvSpPr/>
            <p:nvPr/>
          </p:nvSpPr>
          <p:spPr bwMode="auto">
            <a:xfrm>
              <a:off x="8729663" y="4613275"/>
              <a:ext cx="141288" cy="168275"/>
            </a:xfrm>
            <a:custGeom>
              <a:avLst/>
              <a:gdLst>
                <a:gd name="T0" fmla="*/ 45 w 65"/>
                <a:gd name="T1" fmla="*/ 5 h 77"/>
                <a:gd name="T2" fmla="*/ 45 w 65"/>
                <a:gd name="T3" fmla="*/ 28 h 77"/>
                <a:gd name="T4" fmla="*/ 25 w 65"/>
                <a:gd name="T5" fmla="*/ 45 h 77"/>
                <a:gd name="T6" fmla="*/ 1 w 65"/>
                <a:gd name="T7" fmla="*/ 64 h 77"/>
                <a:gd name="T8" fmla="*/ 65 w 65"/>
                <a:gd name="T9" fmla="*/ 77 h 77"/>
                <a:gd name="T10" fmla="*/ 65 w 65"/>
                <a:gd name="T11" fmla="*/ 0 h 77"/>
                <a:gd name="T12" fmla="*/ 45 w 65"/>
                <a:gd name="T13" fmla="*/ 5 h 77"/>
              </a:gdLst>
              <a:ahLst/>
              <a:cxnLst>
                <a:cxn ang="0">
                  <a:pos x="T0" y="T1"/>
                </a:cxn>
                <a:cxn ang="0">
                  <a:pos x="T2" y="T3"/>
                </a:cxn>
                <a:cxn ang="0">
                  <a:pos x="T4" y="T5"/>
                </a:cxn>
                <a:cxn ang="0">
                  <a:pos x="T6" y="T7"/>
                </a:cxn>
                <a:cxn ang="0">
                  <a:pos x="T8" y="T9"/>
                </a:cxn>
                <a:cxn ang="0">
                  <a:pos x="T10" y="T11"/>
                </a:cxn>
                <a:cxn ang="0">
                  <a:pos x="T12" y="T13"/>
                </a:cxn>
              </a:cxnLst>
              <a:rect l="0" t="0" r="r" b="b"/>
              <a:pathLst>
                <a:path w="65" h="77">
                  <a:moveTo>
                    <a:pt x="45" y="5"/>
                  </a:moveTo>
                  <a:cubicBezTo>
                    <a:pt x="45" y="28"/>
                    <a:pt x="45" y="28"/>
                    <a:pt x="45" y="28"/>
                  </a:cubicBezTo>
                  <a:cubicBezTo>
                    <a:pt x="45" y="28"/>
                    <a:pt x="39" y="40"/>
                    <a:pt x="25" y="45"/>
                  </a:cubicBezTo>
                  <a:cubicBezTo>
                    <a:pt x="12" y="49"/>
                    <a:pt x="0" y="56"/>
                    <a:pt x="1" y="64"/>
                  </a:cubicBezTo>
                  <a:cubicBezTo>
                    <a:pt x="2" y="71"/>
                    <a:pt x="18" y="77"/>
                    <a:pt x="65" y="77"/>
                  </a:cubicBezTo>
                  <a:cubicBezTo>
                    <a:pt x="65" y="0"/>
                    <a:pt x="65" y="0"/>
                    <a:pt x="65" y="0"/>
                  </a:cubicBezTo>
                  <a:lnTo>
                    <a:pt x="45"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7" name="Freeform 37"/>
            <p:cNvSpPr/>
            <p:nvPr/>
          </p:nvSpPr>
          <p:spPr bwMode="auto">
            <a:xfrm>
              <a:off x="8855075" y="4613275"/>
              <a:ext cx="134938" cy="168275"/>
            </a:xfrm>
            <a:custGeom>
              <a:avLst/>
              <a:gdLst>
                <a:gd name="T0" fmla="*/ 14 w 62"/>
                <a:gd name="T1" fmla="*/ 5 h 77"/>
                <a:gd name="T2" fmla="*/ 14 w 62"/>
                <a:gd name="T3" fmla="*/ 28 h 77"/>
                <a:gd name="T4" fmla="*/ 32 w 62"/>
                <a:gd name="T5" fmla="*/ 45 h 77"/>
                <a:gd name="T6" fmla="*/ 61 w 62"/>
                <a:gd name="T7" fmla="*/ 64 h 77"/>
                <a:gd name="T8" fmla="*/ 0 w 62"/>
                <a:gd name="T9" fmla="*/ 77 h 77"/>
                <a:gd name="T10" fmla="*/ 0 w 62"/>
                <a:gd name="T11" fmla="*/ 0 h 77"/>
                <a:gd name="T12" fmla="*/ 14 w 62"/>
                <a:gd name="T13" fmla="*/ 5 h 77"/>
              </a:gdLst>
              <a:ahLst/>
              <a:cxnLst>
                <a:cxn ang="0">
                  <a:pos x="T0" y="T1"/>
                </a:cxn>
                <a:cxn ang="0">
                  <a:pos x="T2" y="T3"/>
                </a:cxn>
                <a:cxn ang="0">
                  <a:pos x="T4" y="T5"/>
                </a:cxn>
                <a:cxn ang="0">
                  <a:pos x="T6" y="T7"/>
                </a:cxn>
                <a:cxn ang="0">
                  <a:pos x="T8" y="T9"/>
                </a:cxn>
                <a:cxn ang="0">
                  <a:pos x="T10" y="T11"/>
                </a:cxn>
                <a:cxn ang="0">
                  <a:pos x="T12" y="T13"/>
                </a:cxn>
              </a:cxnLst>
              <a:rect l="0" t="0" r="r" b="b"/>
              <a:pathLst>
                <a:path w="62" h="77">
                  <a:moveTo>
                    <a:pt x="14" y="5"/>
                  </a:moveTo>
                  <a:cubicBezTo>
                    <a:pt x="14" y="28"/>
                    <a:pt x="14" y="28"/>
                    <a:pt x="14" y="28"/>
                  </a:cubicBezTo>
                  <a:cubicBezTo>
                    <a:pt x="14" y="28"/>
                    <a:pt x="19" y="40"/>
                    <a:pt x="32" y="45"/>
                  </a:cubicBezTo>
                  <a:cubicBezTo>
                    <a:pt x="46" y="49"/>
                    <a:pt x="62" y="56"/>
                    <a:pt x="61" y="64"/>
                  </a:cubicBezTo>
                  <a:cubicBezTo>
                    <a:pt x="60" y="71"/>
                    <a:pt x="34" y="77"/>
                    <a:pt x="0" y="77"/>
                  </a:cubicBezTo>
                  <a:cubicBezTo>
                    <a:pt x="0" y="0"/>
                    <a:pt x="0" y="0"/>
                    <a:pt x="0" y="0"/>
                  </a:cubicBezTo>
                  <a:lnTo>
                    <a:pt x="1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8" name="Freeform 38"/>
            <p:cNvSpPr/>
            <p:nvPr/>
          </p:nvSpPr>
          <p:spPr bwMode="auto">
            <a:xfrm>
              <a:off x="8618538" y="4127500"/>
              <a:ext cx="500063" cy="503238"/>
            </a:xfrm>
            <a:custGeom>
              <a:avLst/>
              <a:gdLst>
                <a:gd name="T0" fmla="*/ 169 w 230"/>
                <a:gd name="T1" fmla="*/ 12 h 231"/>
                <a:gd name="T2" fmla="*/ 215 w 230"/>
                <a:gd name="T3" fmla="*/ 103 h 231"/>
                <a:gd name="T4" fmla="*/ 102 w 230"/>
                <a:gd name="T5" fmla="*/ 216 h 231"/>
                <a:gd name="T6" fmla="*/ 12 w 230"/>
                <a:gd name="T7" fmla="*/ 171 h 231"/>
                <a:gd name="T8" fmla="*/ 0 w 230"/>
                <a:gd name="T9" fmla="*/ 181 h 231"/>
                <a:gd name="T10" fmla="*/ 102 w 230"/>
                <a:gd name="T11" fmla="*/ 231 h 231"/>
                <a:gd name="T12" fmla="*/ 230 w 230"/>
                <a:gd name="T13" fmla="*/ 103 h 231"/>
                <a:gd name="T14" fmla="*/ 178 w 230"/>
                <a:gd name="T15" fmla="*/ 0 h 231"/>
                <a:gd name="T16" fmla="*/ 169 w 230"/>
                <a:gd name="T17"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1">
                  <a:moveTo>
                    <a:pt x="169" y="12"/>
                  </a:moveTo>
                  <a:cubicBezTo>
                    <a:pt x="197" y="32"/>
                    <a:pt x="215" y="65"/>
                    <a:pt x="215" y="103"/>
                  </a:cubicBezTo>
                  <a:cubicBezTo>
                    <a:pt x="215" y="165"/>
                    <a:pt x="165" y="216"/>
                    <a:pt x="102" y="216"/>
                  </a:cubicBezTo>
                  <a:cubicBezTo>
                    <a:pt x="65" y="216"/>
                    <a:pt x="33" y="198"/>
                    <a:pt x="12" y="171"/>
                  </a:cubicBezTo>
                  <a:cubicBezTo>
                    <a:pt x="0" y="181"/>
                    <a:pt x="0" y="181"/>
                    <a:pt x="0" y="181"/>
                  </a:cubicBezTo>
                  <a:cubicBezTo>
                    <a:pt x="24" y="211"/>
                    <a:pt x="61" y="231"/>
                    <a:pt x="102" y="231"/>
                  </a:cubicBezTo>
                  <a:cubicBezTo>
                    <a:pt x="173" y="231"/>
                    <a:pt x="230" y="174"/>
                    <a:pt x="230" y="103"/>
                  </a:cubicBezTo>
                  <a:cubicBezTo>
                    <a:pt x="230" y="61"/>
                    <a:pt x="210" y="23"/>
                    <a:pt x="178" y="0"/>
                  </a:cubicBezTo>
                  <a:lnTo>
                    <a:pt x="169"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49" name="Freeform 39"/>
            <p:cNvSpPr>
              <a:spLocks noEditPoints="1"/>
            </p:cNvSpPr>
            <p:nvPr/>
          </p:nvSpPr>
          <p:spPr bwMode="auto">
            <a:xfrm>
              <a:off x="8621713" y="4137025"/>
              <a:ext cx="442913" cy="441325"/>
            </a:xfrm>
            <a:custGeom>
              <a:avLst/>
              <a:gdLst>
                <a:gd name="T0" fmla="*/ 102 w 203"/>
                <a:gd name="T1" fmla="*/ 203 h 203"/>
                <a:gd name="T2" fmla="*/ 203 w 203"/>
                <a:gd name="T3" fmla="*/ 101 h 203"/>
                <a:gd name="T4" fmla="*/ 102 w 203"/>
                <a:gd name="T5" fmla="*/ 0 h 203"/>
                <a:gd name="T6" fmla="*/ 102 w 203"/>
                <a:gd name="T7" fmla="*/ 5 h 203"/>
                <a:gd name="T8" fmla="*/ 198 w 203"/>
                <a:gd name="T9" fmla="*/ 101 h 203"/>
                <a:gd name="T10" fmla="*/ 102 w 203"/>
                <a:gd name="T11" fmla="*/ 198 h 203"/>
                <a:gd name="T12" fmla="*/ 102 w 203"/>
                <a:gd name="T13" fmla="*/ 203 h 203"/>
                <a:gd name="T14" fmla="*/ 102 w 203"/>
                <a:gd name="T15" fmla="*/ 0 h 203"/>
                <a:gd name="T16" fmla="*/ 0 w 203"/>
                <a:gd name="T17" fmla="*/ 101 h 203"/>
                <a:gd name="T18" fmla="*/ 102 w 203"/>
                <a:gd name="T19" fmla="*/ 203 h 203"/>
                <a:gd name="T20" fmla="*/ 102 w 203"/>
                <a:gd name="T21" fmla="*/ 203 h 203"/>
                <a:gd name="T22" fmla="*/ 102 w 203"/>
                <a:gd name="T23" fmla="*/ 198 h 203"/>
                <a:gd name="T24" fmla="*/ 102 w 203"/>
                <a:gd name="T25" fmla="*/ 198 h 203"/>
                <a:gd name="T26" fmla="*/ 102 w 203"/>
                <a:gd name="T27" fmla="*/ 198 h 203"/>
                <a:gd name="T28" fmla="*/ 5 w 203"/>
                <a:gd name="T29" fmla="*/ 101 h 203"/>
                <a:gd name="T30" fmla="*/ 102 w 203"/>
                <a:gd name="T31" fmla="*/ 5 h 203"/>
                <a:gd name="T32" fmla="*/ 102 w 203"/>
                <a:gd name="T33" fmla="*/ 5 h 203"/>
                <a:gd name="T34" fmla="*/ 102 w 203"/>
                <a:gd name="T35"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203">
                  <a:moveTo>
                    <a:pt x="102" y="203"/>
                  </a:moveTo>
                  <a:cubicBezTo>
                    <a:pt x="158" y="203"/>
                    <a:pt x="203" y="157"/>
                    <a:pt x="203" y="101"/>
                  </a:cubicBezTo>
                  <a:cubicBezTo>
                    <a:pt x="203" y="45"/>
                    <a:pt x="158" y="0"/>
                    <a:pt x="102" y="0"/>
                  </a:cubicBezTo>
                  <a:cubicBezTo>
                    <a:pt x="102" y="5"/>
                    <a:pt x="102" y="5"/>
                    <a:pt x="102" y="5"/>
                  </a:cubicBezTo>
                  <a:cubicBezTo>
                    <a:pt x="155" y="5"/>
                    <a:pt x="198" y="48"/>
                    <a:pt x="198" y="101"/>
                  </a:cubicBezTo>
                  <a:cubicBezTo>
                    <a:pt x="198" y="155"/>
                    <a:pt x="155" y="198"/>
                    <a:pt x="102" y="198"/>
                  </a:cubicBezTo>
                  <a:lnTo>
                    <a:pt x="102" y="203"/>
                  </a:lnTo>
                  <a:close/>
                  <a:moveTo>
                    <a:pt x="102" y="0"/>
                  </a:moveTo>
                  <a:cubicBezTo>
                    <a:pt x="46" y="0"/>
                    <a:pt x="0" y="45"/>
                    <a:pt x="0" y="101"/>
                  </a:cubicBezTo>
                  <a:cubicBezTo>
                    <a:pt x="0" y="157"/>
                    <a:pt x="46" y="203"/>
                    <a:pt x="102" y="203"/>
                  </a:cubicBezTo>
                  <a:cubicBezTo>
                    <a:pt x="102" y="203"/>
                    <a:pt x="102" y="203"/>
                    <a:pt x="102" y="203"/>
                  </a:cubicBezTo>
                  <a:cubicBezTo>
                    <a:pt x="102" y="198"/>
                    <a:pt x="102" y="198"/>
                    <a:pt x="102" y="198"/>
                  </a:cubicBezTo>
                  <a:cubicBezTo>
                    <a:pt x="102" y="198"/>
                    <a:pt x="102" y="198"/>
                    <a:pt x="102" y="198"/>
                  </a:cubicBezTo>
                  <a:cubicBezTo>
                    <a:pt x="102" y="198"/>
                    <a:pt x="102" y="198"/>
                    <a:pt x="102" y="198"/>
                  </a:cubicBezTo>
                  <a:cubicBezTo>
                    <a:pt x="48" y="198"/>
                    <a:pt x="5" y="155"/>
                    <a:pt x="5" y="101"/>
                  </a:cubicBezTo>
                  <a:cubicBezTo>
                    <a:pt x="5" y="48"/>
                    <a:pt x="48" y="5"/>
                    <a:pt x="102" y="5"/>
                  </a:cubicBezTo>
                  <a:cubicBezTo>
                    <a:pt x="102" y="5"/>
                    <a:pt x="102" y="5"/>
                    <a:pt x="102" y="5"/>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0" name="Freeform 40"/>
            <p:cNvSpPr/>
            <p:nvPr/>
          </p:nvSpPr>
          <p:spPr bwMode="auto">
            <a:xfrm>
              <a:off x="8610600" y="4144963"/>
              <a:ext cx="496888" cy="433388"/>
            </a:xfrm>
            <a:custGeom>
              <a:avLst/>
              <a:gdLst>
                <a:gd name="T0" fmla="*/ 65 w 228"/>
                <a:gd name="T1" fmla="*/ 15 h 199"/>
                <a:gd name="T2" fmla="*/ 61 w 228"/>
                <a:gd name="T3" fmla="*/ 23 h 199"/>
                <a:gd name="T4" fmla="*/ 57 w 228"/>
                <a:gd name="T5" fmla="*/ 29 h 199"/>
                <a:gd name="T6" fmla="*/ 54 w 228"/>
                <a:gd name="T7" fmla="*/ 26 h 199"/>
                <a:gd name="T8" fmla="*/ 52 w 228"/>
                <a:gd name="T9" fmla="*/ 32 h 199"/>
                <a:gd name="T10" fmla="*/ 42 w 228"/>
                <a:gd name="T11" fmla="*/ 34 h 199"/>
                <a:gd name="T12" fmla="*/ 36 w 228"/>
                <a:gd name="T13" fmla="*/ 41 h 199"/>
                <a:gd name="T14" fmla="*/ 27 w 228"/>
                <a:gd name="T15" fmla="*/ 53 h 199"/>
                <a:gd name="T16" fmla="*/ 21 w 228"/>
                <a:gd name="T17" fmla="*/ 61 h 199"/>
                <a:gd name="T18" fmla="*/ 27 w 228"/>
                <a:gd name="T19" fmla="*/ 67 h 199"/>
                <a:gd name="T20" fmla="*/ 27 w 228"/>
                <a:gd name="T21" fmla="*/ 70 h 199"/>
                <a:gd name="T22" fmla="*/ 22 w 228"/>
                <a:gd name="T23" fmla="*/ 65 h 199"/>
                <a:gd name="T24" fmla="*/ 18 w 228"/>
                <a:gd name="T25" fmla="*/ 60 h 199"/>
                <a:gd name="T26" fmla="*/ 16 w 228"/>
                <a:gd name="T27" fmla="*/ 69 h 199"/>
                <a:gd name="T28" fmla="*/ 17 w 228"/>
                <a:gd name="T29" fmla="*/ 83 h 199"/>
                <a:gd name="T30" fmla="*/ 24 w 228"/>
                <a:gd name="T31" fmla="*/ 80 h 199"/>
                <a:gd name="T32" fmla="*/ 32 w 228"/>
                <a:gd name="T33" fmla="*/ 88 h 199"/>
                <a:gd name="T34" fmla="*/ 41 w 228"/>
                <a:gd name="T35" fmla="*/ 98 h 199"/>
                <a:gd name="T36" fmla="*/ 50 w 228"/>
                <a:gd name="T37" fmla="*/ 105 h 199"/>
                <a:gd name="T38" fmla="*/ 61 w 228"/>
                <a:gd name="T39" fmla="*/ 117 h 199"/>
                <a:gd name="T40" fmla="*/ 58 w 228"/>
                <a:gd name="T41" fmla="*/ 134 h 199"/>
                <a:gd name="T42" fmla="*/ 49 w 228"/>
                <a:gd name="T43" fmla="*/ 155 h 199"/>
                <a:gd name="T44" fmla="*/ 52 w 228"/>
                <a:gd name="T45" fmla="*/ 170 h 199"/>
                <a:gd name="T46" fmla="*/ 46 w 228"/>
                <a:gd name="T47" fmla="*/ 171 h 199"/>
                <a:gd name="T48" fmla="*/ 32 w 228"/>
                <a:gd name="T49" fmla="*/ 148 h 199"/>
                <a:gd name="T50" fmla="*/ 16 w 228"/>
                <a:gd name="T51" fmla="*/ 113 h 199"/>
                <a:gd name="T52" fmla="*/ 11 w 228"/>
                <a:gd name="T53" fmla="*/ 87 h 199"/>
                <a:gd name="T54" fmla="*/ 73 w 228"/>
                <a:gd name="T55" fmla="*/ 183 h 199"/>
                <a:gd name="T56" fmla="*/ 89 w 228"/>
                <a:gd name="T57" fmla="*/ 181 h 199"/>
                <a:gd name="T58" fmla="*/ 110 w 228"/>
                <a:gd name="T59" fmla="*/ 178 h 199"/>
                <a:gd name="T60" fmla="*/ 108 w 228"/>
                <a:gd name="T61" fmla="*/ 187 h 199"/>
                <a:gd name="T62" fmla="*/ 121 w 228"/>
                <a:gd name="T63" fmla="*/ 186 h 199"/>
                <a:gd name="T64" fmla="*/ 139 w 228"/>
                <a:gd name="T65" fmla="*/ 184 h 199"/>
                <a:gd name="T66" fmla="*/ 137 w 228"/>
                <a:gd name="T67" fmla="*/ 3 h 199"/>
                <a:gd name="T68" fmla="*/ 197 w 228"/>
                <a:gd name="T69" fmla="*/ 64 h 199"/>
                <a:gd name="T70" fmla="*/ 189 w 228"/>
                <a:gd name="T71" fmla="*/ 58 h 199"/>
                <a:gd name="T72" fmla="*/ 181 w 228"/>
                <a:gd name="T73" fmla="*/ 74 h 199"/>
                <a:gd name="T74" fmla="*/ 170 w 228"/>
                <a:gd name="T75" fmla="*/ 59 h 199"/>
                <a:gd name="T76" fmla="*/ 174 w 228"/>
                <a:gd name="T77" fmla="*/ 75 h 199"/>
                <a:gd name="T78" fmla="*/ 186 w 228"/>
                <a:gd name="T79" fmla="*/ 79 h 199"/>
                <a:gd name="T80" fmla="*/ 181 w 228"/>
                <a:gd name="T81" fmla="*/ 100 h 199"/>
                <a:gd name="T82" fmla="*/ 175 w 228"/>
                <a:gd name="T83" fmla="*/ 122 h 199"/>
                <a:gd name="T84" fmla="*/ 168 w 228"/>
                <a:gd name="T85" fmla="*/ 137 h 199"/>
                <a:gd name="T86" fmla="*/ 147 w 228"/>
                <a:gd name="T87" fmla="*/ 154 h 199"/>
                <a:gd name="T88" fmla="*/ 141 w 228"/>
                <a:gd name="T89" fmla="*/ 139 h 199"/>
                <a:gd name="T90" fmla="*/ 142 w 228"/>
                <a:gd name="T91" fmla="*/ 121 h 199"/>
                <a:gd name="T92" fmla="*/ 135 w 228"/>
                <a:gd name="T93" fmla="*/ 101 h 199"/>
                <a:gd name="T94" fmla="*/ 125 w 228"/>
                <a:gd name="T95" fmla="*/ 89 h 199"/>
                <a:gd name="T96" fmla="*/ 99 w 228"/>
                <a:gd name="T97" fmla="*/ 90 h 199"/>
                <a:gd name="T98" fmla="*/ 89 w 228"/>
                <a:gd name="T99" fmla="*/ 76 h 199"/>
                <a:gd name="T100" fmla="*/ 100 w 228"/>
                <a:gd name="T101" fmla="*/ 49 h 199"/>
                <a:gd name="T102" fmla="*/ 119 w 228"/>
                <a:gd name="T103" fmla="*/ 41 h 199"/>
                <a:gd name="T104" fmla="*/ 130 w 228"/>
                <a:gd name="T105" fmla="*/ 46 h 199"/>
                <a:gd name="T106" fmla="*/ 146 w 228"/>
                <a:gd name="T107" fmla="*/ 46 h 199"/>
                <a:gd name="T108" fmla="*/ 162 w 228"/>
                <a:gd name="T109" fmla="*/ 44 h 199"/>
                <a:gd name="T110" fmla="*/ 147 w 228"/>
                <a:gd name="T111" fmla="*/ 37 h 199"/>
                <a:gd name="T112" fmla="*/ 146 w 228"/>
                <a:gd name="T113" fmla="*/ 32 h 199"/>
                <a:gd name="T114" fmla="*/ 127 w 228"/>
                <a:gd name="T115" fmla="*/ 32 h 199"/>
                <a:gd name="T116" fmla="*/ 111 w 228"/>
                <a:gd name="T117" fmla="*/ 37 h 199"/>
                <a:gd name="T118" fmla="*/ 107 w 228"/>
                <a:gd name="T119" fmla="*/ 21 h 199"/>
                <a:gd name="T120" fmla="*/ 96 w 228"/>
                <a:gd name="T121" fmla="*/ 11 h 199"/>
                <a:gd name="T122" fmla="*/ 109 w 228"/>
                <a:gd name="T123"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 h="199">
                  <a:moveTo>
                    <a:pt x="92" y="0"/>
                  </a:moveTo>
                  <a:cubicBezTo>
                    <a:pt x="92" y="0"/>
                    <a:pt x="58" y="5"/>
                    <a:pt x="35" y="31"/>
                  </a:cubicBezTo>
                  <a:cubicBezTo>
                    <a:pt x="35" y="31"/>
                    <a:pt x="53" y="13"/>
                    <a:pt x="64" y="13"/>
                  </a:cubicBezTo>
                  <a:cubicBezTo>
                    <a:pt x="66" y="14"/>
                    <a:pt x="66" y="14"/>
                    <a:pt x="66" y="14"/>
                  </a:cubicBezTo>
                  <a:cubicBezTo>
                    <a:pt x="66" y="14"/>
                    <a:pt x="66" y="15"/>
                    <a:pt x="65" y="15"/>
                  </a:cubicBezTo>
                  <a:cubicBezTo>
                    <a:pt x="65" y="16"/>
                    <a:pt x="64" y="17"/>
                    <a:pt x="64" y="18"/>
                  </a:cubicBezTo>
                  <a:cubicBezTo>
                    <a:pt x="64" y="18"/>
                    <a:pt x="64" y="20"/>
                    <a:pt x="64" y="20"/>
                  </a:cubicBezTo>
                  <a:cubicBezTo>
                    <a:pt x="63" y="21"/>
                    <a:pt x="63" y="21"/>
                    <a:pt x="63" y="21"/>
                  </a:cubicBezTo>
                  <a:cubicBezTo>
                    <a:pt x="63" y="21"/>
                    <a:pt x="62" y="21"/>
                    <a:pt x="62" y="22"/>
                  </a:cubicBezTo>
                  <a:cubicBezTo>
                    <a:pt x="62" y="22"/>
                    <a:pt x="61" y="22"/>
                    <a:pt x="61" y="23"/>
                  </a:cubicBezTo>
                  <a:cubicBezTo>
                    <a:pt x="61" y="24"/>
                    <a:pt x="61" y="25"/>
                    <a:pt x="61" y="25"/>
                  </a:cubicBezTo>
                  <a:cubicBezTo>
                    <a:pt x="62" y="27"/>
                    <a:pt x="62" y="27"/>
                    <a:pt x="62" y="27"/>
                  </a:cubicBezTo>
                  <a:cubicBezTo>
                    <a:pt x="61" y="28"/>
                    <a:pt x="61" y="28"/>
                    <a:pt x="61" y="28"/>
                  </a:cubicBezTo>
                  <a:cubicBezTo>
                    <a:pt x="59" y="29"/>
                    <a:pt x="59" y="29"/>
                    <a:pt x="59" y="29"/>
                  </a:cubicBezTo>
                  <a:cubicBezTo>
                    <a:pt x="59" y="29"/>
                    <a:pt x="58" y="29"/>
                    <a:pt x="57" y="29"/>
                  </a:cubicBezTo>
                  <a:cubicBezTo>
                    <a:pt x="56" y="29"/>
                    <a:pt x="56" y="27"/>
                    <a:pt x="56" y="27"/>
                  </a:cubicBezTo>
                  <a:cubicBezTo>
                    <a:pt x="58" y="26"/>
                    <a:pt x="58" y="26"/>
                    <a:pt x="58" y="26"/>
                  </a:cubicBezTo>
                  <a:cubicBezTo>
                    <a:pt x="58" y="26"/>
                    <a:pt x="58" y="26"/>
                    <a:pt x="58" y="25"/>
                  </a:cubicBezTo>
                  <a:cubicBezTo>
                    <a:pt x="57" y="25"/>
                    <a:pt x="57" y="24"/>
                    <a:pt x="56" y="24"/>
                  </a:cubicBezTo>
                  <a:cubicBezTo>
                    <a:pt x="55" y="24"/>
                    <a:pt x="54" y="26"/>
                    <a:pt x="54" y="26"/>
                  </a:cubicBezTo>
                  <a:cubicBezTo>
                    <a:pt x="52" y="27"/>
                    <a:pt x="52" y="27"/>
                    <a:pt x="52" y="27"/>
                  </a:cubicBezTo>
                  <a:cubicBezTo>
                    <a:pt x="52" y="27"/>
                    <a:pt x="51" y="29"/>
                    <a:pt x="51" y="29"/>
                  </a:cubicBezTo>
                  <a:cubicBezTo>
                    <a:pt x="52" y="29"/>
                    <a:pt x="53" y="29"/>
                    <a:pt x="53" y="29"/>
                  </a:cubicBezTo>
                  <a:cubicBezTo>
                    <a:pt x="53" y="29"/>
                    <a:pt x="53" y="30"/>
                    <a:pt x="53" y="31"/>
                  </a:cubicBezTo>
                  <a:cubicBezTo>
                    <a:pt x="53" y="31"/>
                    <a:pt x="52" y="32"/>
                    <a:pt x="52" y="32"/>
                  </a:cubicBezTo>
                  <a:cubicBezTo>
                    <a:pt x="52" y="32"/>
                    <a:pt x="52" y="33"/>
                    <a:pt x="51" y="33"/>
                  </a:cubicBezTo>
                  <a:cubicBezTo>
                    <a:pt x="50" y="32"/>
                    <a:pt x="49" y="32"/>
                    <a:pt x="48" y="32"/>
                  </a:cubicBezTo>
                  <a:cubicBezTo>
                    <a:pt x="47" y="32"/>
                    <a:pt x="46" y="31"/>
                    <a:pt x="46" y="32"/>
                  </a:cubicBezTo>
                  <a:cubicBezTo>
                    <a:pt x="45" y="32"/>
                    <a:pt x="45" y="32"/>
                    <a:pt x="45" y="32"/>
                  </a:cubicBezTo>
                  <a:cubicBezTo>
                    <a:pt x="45" y="33"/>
                    <a:pt x="42" y="34"/>
                    <a:pt x="42" y="34"/>
                  </a:cubicBezTo>
                  <a:cubicBezTo>
                    <a:pt x="42" y="34"/>
                    <a:pt x="41" y="35"/>
                    <a:pt x="41" y="35"/>
                  </a:cubicBezTo>
                  <a:cubicBezTo>
                    <a:pt x="41" y="35"/>
                    <a:pt x="41" y="37"/>
                    <a:pt x="41" y="37"/>
                  </a:cubicBezTo>
                  <a:cubicBezTo>
                    <a:pt x="41" y="37"/>
                    <a:pt x="40" y="38"/>
                    <a:pt x="38" y="38"/>
                  </a:cubicBezTo>
                  <a:cubicBezTo>
                    <a:pt x="37" y="39"/>
                    <a:pt x="36" y="39"/>
                    <a:pt x="36" y="39"/>
                  </a:cubicBezTo>
                  <a:cubicBezTo>
                    <a:pt x="36" y="41"/>
                    <a:pt x="36" y="41"/>
                    <a:pt x="36" y="41"/>
                  </a:cubicBezTo>
                  <a:cubicBezTo>
                    <a:pt x="36" y="41"/>
                    <a:pt x="34" y="42"/>
                    <a:pt x="34" y="43"/>
                  </a:cubicBezTo>
                  <a:cubicBezTo>
                    <a:pt x="33" y="44"/>
                    <a:pt x="30" y="46"/>
                    <a:pt x="30" y="46"/>
                  </a:cubicBezTo>
                  <a:cubicBezTo>
                    <a:pt x="30" y="46"/>
                    <a:pt x="29" y="47"/>
                    <a:pt x="28" y="48"/>
                  </a:cubicBezTo>
                  <a:cubicBezTo>
                    <a:pt x="28" y="49"/>
                    <a:pt x="28" y="50"/>
                    <a:pt x="28" y="51"/>
                  </a:cubicBezTo>
                  <a:cubicBezTo>
                    <a:pt x="28" y="51"/>
                    <a:pt x="27" y="52"/>
                    <a:pt x="27" y="53"/>
                  </a:cubicBezTo>
                  <a:cubicBezTo>
                    <a:pt x="27" y="54"/>
                    <a:pt x="26" y="55"/>
                    <a:pt x="26" y="56"/>
                  </a:cubicBezTo>
                  <a:cubicBezTo>
                    <a:pt x="25" y="56"/>
                    <a:pt x="25" y="57"/>
                    <a:pt x="24" y="57"/>
                  </a:cubicBezTo>
                  <a:cubicBezTo>
                    <a:pt x="24" y="57"/>
                    <a:pt x="22" y="58"/>
                    <a:pt x="21" y="58"/>
                  </a:cubicBezTo>
                  <a:cubicBezTo>
                    <a:pt x="20" y="59"/>
                    <a:pt x="20" y="60"/>
                    <a:pt x="20" y="60"/>
                  </a:cubicBezTo>
                  <a:cubicBezTo>
                    <a:pt x="20" y="60"/>
                    <a:pt x="21" y="61"/>
                    <a:pt x="21" y="61"/>
                  </a:cubicBezTo>
                  <a:cubicBezTo>
                    <a:pt x="22" y="61"/>
                    <a:pt x="23" y="62"/>
                    <a:pt x="23" y="62"/>
                  </a:cubicBezTo>
                  <a:cubicBezTo>
                    <a:pt x="23" y="62"/>
                    <a:pt x="23" y="63"/>
                    <a:pt x="23" y="64"/>
                  </a:cubicBezTo>
                  <a:cubicBezTo>
                    <a:pt x="23" y="64"/>
                    <a:pt x="22" y="66"/>
                    <a:pt x="23" y="66"/>
                  </a:cubicBezTo>
                  <a:cubicBezTo>
                    <a:pt x="24" y="66"/>
                    <a:pt x="25" y="66"/>
                    <a:pt x="25" y="66"/>
                  </a:cubicBezTo>
                  <a:cubicBezTo>
                    <a:pt x="27" y="67"/>
                    <a:pt x="27" y="67"/>
                    <a:pt x="27" y="67"/>
                  </a:cubicBezTo>
                  <a:cubicBezTo>
                    <a:pt x="28" y="68"/>
                    <a:pt x="28" y="68"/>
                    <a:pt x="28" y="68"/>
                  </a:cubicBezTo>
                  <a:cubicBezTo>
                    <a:pt x="29" y="68"/>
                    <a:pt x="29" y="68"/>
                    <a:pt x="29" y="68"/>
                  </a:cubicBezTo>
                  <a:cubicBezTo>
                    <a:pt x="29" y="68"/>
                    <a:pt x="29" y="69"/>
                    <a:pt x="29" y="70"/>
                  </a:cubicBezTo>
                  <a:cubicBezTo>
                    <a:pt x="28" y="70"/>
                    <a:pt x="28" y="71"/>
                    <a:pt x="28" y="71"/>
                  </a:cubicBezTo>
                  <a:cubicBezTo>
                    <a:pt x="27" y="71"/>
                    <a:pt x="27" y="71"/>
                    <a:pt x="27" y="70"/>
                  </a:cubicBezTo>
                  <a:cubicBezTo>
                    <a:pt x="27" y="69"/>
                    <a:pt x="27" y="69"/>
                    <a:pt x="26" y="68"/>
                  </a:cubicBezTo>
                  <a:cubicBezTo>
                    <a:pt x="25" y="68"/>
                    <a:pt x="24" y="69"/>
                    <a:pt x="24" y="69"/>
                  </a:cubicBezTo>
                  <a:cubicBezTo>
                    <a:pt x="24" y="69"/>
                    <a:pt x="23" y="69"/>
                    <a:pt x="23" y="68"/>
                  </a:cubicBezTo>
                  <a:cubicBezTo>
                    <a:pt x="22" y="67"/>
                    <a:pt x="22" y="68"/>
                    <a:pt x="22" y="67"/>
                  </a:cubicBezTo>
                  <a:cubicBezTo>
                    <a:pt x="22" y="66"/>
                    <a:pt x="23" y="66"/>
                    <a:pt x="22" y="65"/>
                  </a:cubicBezTo>
                  <a:cubicBezTo>
                    <a:pt x="22" y="65"/>
                    <a:pt x="21" y="64"/>
                    <a:pt x="21" y="64"/>
                  </a:cubicBezTo>
                  <a:cubicBezTo>
                    <a:pt x="20" y="64"/>
                    <a:pt x="21" y="65"/>
                    <a:pt x="20" y="64"/>
                  </a:cubicBezTo>
                  <a:cubicBezTo>
                    <a:pt x="20" y="63"/>
                    <a:pt x="19" y="63"/>
                    <a:pt x="19" y="63"/>
                  </a:cubicBezTo>
                  <a:cubicBezTo>
                    <a:pt x="19" y="63"/>
                    <a:pt x="18" y="63"/>
                    <a:pt x="18" y="62"/>
                  </a:cubicBezTo>
                  <a:cubicBezTo>
                    <a:pt x="18" y="62"/>
                    <a:pt x="18" y="61"/>
                    <a:pt x="18" y="60"/>
                  </a:cubicBezTo>
                  <a:cubicBezTo>
                    <a:pt x="18" y="60"/>
                    <a:pt x="19" y="59"/>
                    <a:pt x="19" y="58"/>
                  </a:cubicBezTo>
                  <a:cubicBezTo>
                    <a:pt x="19" y="58"/>
                    <a:pt x="19" y="55"/>
                    <a:pt x="19" y="55"/>
                  </a:cubicBezTo>
                  <a:cubicBezTo>
                    <a:pt x="19" y="55"/>
                    <a:pt x="16" y="61"/>
                    <a:pt x="15" y="66"/>
                  </a:cubicBezTo>
                  <a:cubicBezTo>
                    <a:pt x="15" y="66"/>
                    <a:pt x="16" y="65"/>
                    <a:pt x="16" y="66"/>
                  </a:cubicBezTo>
                  <a:cubicBezTo>
                    <a:pt x="16" y="67"/>
                    <a:pt x="17" y="68"/>
                    <a:pt x="16" y="69"/>
                  </a:cubicBezTo>
                  <a:cubicBezTo>
                    <a:pt x="16" y="69"/>
                    <a:pt x="16" y="69"/>
                    <a:pt x="16" y="72"/>
                  </a:cubicBezTo>
                  <a:cubicBezTo>
                    <a:pt x="16" y="74"/>
                    <a:pt x="17" y="75"/>
                    <a:pt x="17" y="76"/>
                  </a:cubicBezTo>
                  <a:cubicBezTo>
                    <a:pt x="16" y="76"/>
                    <a:pt x="16" y="77"/>
                    <a:pt x="16" y="78"/>
                  </a:cubicBezTo>
                  <a:cubicBezTo>
                    <a:pt x="16" y="79"/>
                    <a:pt x="16" y="82"/>
                    <a:pt x="17" y="82"/>
                  </a:cubicBezTo>
                  <a:cubicBezTo>
                    <a:pt x="17" y="82"/>
                    <a:pt x="17" y="83"/>
                    <a:pt x="17" y="83"/>
                  </a:cubicBezTo>
                  <a:cubicBezTo>
                    <a:pt x="18" y="84"/>
                    <a:pt x="17" y="85"/>
                    <a:pt x="18" y="84"/>
                  </a:cubicBezTo>
                  <a:cubicBezTo>
                    <a:pt x="19" y="82"/>
                    <a:pt x="20" y="81"/>
                    <a:pt x="20" y="81"/>
                  </a:cubicBezTo>
                  <a:cubicBezTo>
                    <a:pt x="20" y="80"/>
                    <a:pt x="20" y="80"/>
                    <a:pt x="20" y="80"/>
                  </a:cubicBezTo>
                  <a:cubicBezTo>
                    <a:pt x="20" y="80"/>
                    <a:pt x="20" y="79"/>
                    <a:pt x="22" y="79"/>
                  </a:cubicBezTo>
                  <a:cubicBezTo>
                    <a:pt x="23" y="79"/>
                    <a:pt x="24" y="79"/>
                    <a:pt x="24" y="80"/>
                  </a:cubicBezTo>
                  <a:cubicBezTo>
                    <a:pt x="25" y="80"/>
                    <a:pt x="23" y="82"/>
                    <a:pt x="24" y="82"/>
                  </a:cubicBezTo>
                  <a:cubicBezTo>
                    <a:pt x="25" y="82"/>
                    <a:pt x="27" y="81"/>
                    <a:pt x="28" y="81"/>
                  </a:cubicBezTo>
                  <a:cubicBezTo>
                    <a:pt x="29" y="81"/>
                    <a:pt x="29" y="82"/>
                    <a:pt x="30" y="83"/>
                  </a:cubicBezTo>
                  <a:cubicBezTo>
                    <a:pt x="30" y="84"/>
                    <a:pt x="30" y="85"/>
                    <a:pt x="31" y="86"/>
                  </a:cubicBezTo>
                  <a:cubicBezTo>
                    <a:pt x="32" y="86"/>
                    <a:pt x="31" y="87"/>
                    <a:pt x="32" y="88"/>
                  </a:cubicBezTo>
                  <a:cubicBezTo>
                    <a:pt x="32" y="89"/>
                    <a:pt x="34" y="90"/>
                    <a:pt x="35" y="90"/>
                  </a:cubicBezTo>
                  <a:cubicBezTo>
                    <a:pt x="35" y="90"/>
                    <a:pt x="37" y="90"/>
                    <a:pt x="38" y="90"/>
                  </a:cubicBezTo>
                  <a:cubicBezTo>
                    <a:pt x="39" y="91"/>
                    <a:pt x="38" y="92"/>
                    <a:pt x="39" y="92"/>
                  </a:cubicBezTo>
                  <a:cubicBezTo>
                    <a:pt x="40" y="92"/>
                    <a:pt x="41" y="95"/>
                    <a:pt x="41" y="95"/>
                  </a:cubicBezTo>
                  <a:cubicBezTo>
                    <a:pt x="41" y="95"/>
                    <a:pt x="41" y="97"/>
                    <a:pt x="41" y="98"/>
                  </a:cubicBezTo>
                  <a:cubicBezTo>
                    <a:pt x="41" y="98"/>
                    <a:pt x="41" y="99"/>
                    <a:pt x="42" y="100"/>
                  </a:cubicBezTo>
                  <a:cubicBezTo>
                    <a:pt x="42" y="100"/>
                    <a:pt x="44" y="100"/>
                    <a:pt x="44" y="100"/>
                  </a:cubicBezTo>
                  <a:cubicBezTo>
                    <a:pt x="44" y="100"/>
                    <a:pt x="43" y="102"/>
                    <a:pt x="45" y="102"/>
                  </a:cubicBezTo>
                  <a:cubicBezTo>
                    <a:pt x="47" y="103"/>
                    <a:pt x="48" y="103"/>
                    <a:pt x="49" y="104"/>
                  </a:cubicBezTo>
                  <a:cubicBezTo>
                    <a:pt x="49" y="104"/>
                    <a:pt x="48" y="105"/>
                    <a:pt x="50" y="105"/>
                  </a:cubicBezTo>
                  <a:cubicBezTo>
                    <a:pt x="52" y="105"/>
                    <a:pt x="54" y="105"/>
                    <a:pt x="55" y="106"/>
                  </a:cubicBezTo>
                  <a:cubicBezTo>
                    <a:pt x="56" y="106"/>
                    <a:pt x="55" y="107"/>
                    <a:pt x="57" y="109"/>
                  </a:cubicBezTo>
                  <a:cubicBezTo>
                    <a:pt x="60" y="110"/>
                    <a:pt x="60" y="111"/>
                    <a:pt x="61" y="111"/>
                  </a:cubicBezTo>
                  <a:cubicBezTo>
                    <a:pt x="62" y="111"/>
                    <a:pt x="63" y="111"/>
                    <a:pt x="63" y="113"/>
                  </a:cubicBezTo>
                  <a:cubicBezTo>
                    <a:pt x="62" y="115"/>
                    <a:pt x="62" y="116"/>
                    <a:pt x="61" y="117"/>
                  </a:cubicBezTo>
                  <a:cubicBezTo>
                    <a:pt x="60" y="118"/>
                    <a:pt x="59" y="120"/>
                    <a:pt x="58" y="121"/>
                  </a:cubicBezTo>
                  <a:cubicBezTo>
                    <a:pt x="58" y="122"/>
                    <a:pt x="57" y="123"/>
                    <a:pt x="58" y="124"/>
                  </a:cubicBezTo>
                  <a:cubicBezTo>
                    <a:pt x="58" y="126"/>
                    <a:pt x="59" y="127"/>
                    <a:pt x="59" y="128"/>
                  </a:cubicBezTo>
                  <a:cubicBezTo>
                    <a:pt x="59" y="129"/>
                    <a:pt x="59" y="131"/>
                    <a:pt x="59" y="132"/>
                  </a:cubicBezTo>
                  <a:cubicBezTo>
                    <a:pt x="58" y="133"/>
                    <a:pt x="58" y="134"/>
                    <a:pt x="58" y="134"/>
                  </a:cubicBezTo>
                  <a:cubicBezTo>
                    <a:pt x="58" y="134"/>
                    <a:pt x="59" y="136"/>
                    <a:pt x="58" y="137"/>
                  </a:cubicBezTo>
                  <a:cubicBezTo>
                    <a:pt x="57" y="138"/>
                    <a:pt x="55" y="140"/>
                    <a:pt x="54" y="140"/>
                  </a:cubicBezTo>
                  <a:cubicBezTo>
                    <a:pt x="53" y="140"/>
                    <a:pt x="51" y="142"/>
                    <a:pt x="51" y="142"/>
                  </a:cubicBezTo>
                  <a:cubicBezTo>
                    <a:pt x="51" y="142"/>
                    <a:pt x="51" y="146"/>
                    <a:pt x="51" y="147"/>
                  </a:cubicBezTo>
                  <a:cubicBezTo>
                    <a:pt x="51" y="147"/>
                    <a:pt x="47" y="154"/>
                    <a:pt x="49" y="155"/>
                  </a:cubicBezTo>
                  <a:cubicBezTo>
                    <a:pt x="50" y="156"/>
                    <a:pt x="50" y="158"/>
                    <a:pt x="50" y="159"/>
                  </a:cubicBezTo>
                  <a:cubicBezTo>
                    <a:pt x="49" y="160"/>
                    <a:pt x="49" y="160"/>
                    <a:pt x="49" y="160"/>
                  </a:cubicBezTo>
                  <a:cubicBezTo>
                    <a:pt x="48" y="161"/>
                    <a:pt x="46" y="161"/>
                    <a:pt x="47" y="163"/>
                  </a:cubicBezTo>
                  <a:cubicBezTo>
                    <a:pt x="49" y="165"/>
                    <a:pt x="50" y="165"/>
                    <a:pt x="50" y="167"/>
                  </a:cubicBezTo>
                  <a:cubicBezTo>
                    <a:pt x="51" y="168"/>
                    <a:pt x="51" y="168"/>
                    <a:pt x="52" y="170"/>
                  </a:cubicBezTo>
                  <a:cubicBezTo>
                    <a:pt x="53" y="171"/>
                    <a:pt x="53" y="172"/>
                    <a:pt x="54" y="173"/>
                  </a:cubicBezTo>
                  <a:cubicBezTo>
                    <a:pt x="55" y="174"/>
                    <a:pt x="56" y="175"/>
                    <a:pt x="56" y="176"/>
                  </a:cubicBezTo>
                  <a:cubicBezTo>
                    <a:pt x="56" y="177"/>
                    <a:pt x="59" y="179"/>
                    <a:pt x="56" y="177"/>
                  </a:cubicBezTo>
                  <a:cubicBezTo>
                    <a:pt x="53" y="175"/>
                    <a:pt x="56" y="177"/>
                    <a:pt x="52" y="174"/>
                  </a:cubicBezTo>
                  <a:cubicBezTo>
                    <a:pt x="49" y="171"/>
                    <a:pt x="48" y="173"/>
                    <a:pt x="46" y="171"/>
                  </a:cubicBezTo>
                  <a:cubicBezTo>
                    <a:pt x="45" y="169"/>
                    <a:pt x="47" y="175"/>
                    <a:pt x="44" y="168"/>
                  </a:cubicBezTo>
                  <a:cubicBezTo>
                    <a:pt x="41" y="160"/>
                    <a:pt x="40" y="161"/>
                    <a:pt x="39" y="159"/>
                  </a:cubicBezTo>
                  <a:cubicBezTo>
                    <a:pt x="39" y="157"/>
                    <a:pt x="39" y="159"/>
                    <a:pt x="37" y="155"/>
                  </a:cubicBezTo>
                  <a:cubicBezTo>
                    <a:pt x="35" y="151"/>
                    <a:pt x="37" y="154"/>
                    <a:pt x="35" y="151"/>
                  </a:cubicBezTo>
                  <a:cubicBezTo>
                    <a:pt x="33" y="149"/>
                    <a:pt x="33" y="152"/>
                    <a:pt x="32" y="148"/>
                  </a:cubicBezTo>
                  <a:cubicBezTo>
                    <a:pt x="31" y="143"/>
                    <a:pt x="31" y="146"/>
                    <a:pt x="30" y="141"/>
                  </a:cubicBezTo>
                  <a:cubicBezTo>
                    <a:pt x="28" y="136"/>
                    <a:pt x="31" y="136"/>
                    <a:pt x="28" y="133"/>
                  </a:cubicBezTo>
                  <a:cubicBezTo>
                    <a:pt x="25" y="131"/>
                    <a:pt x="25" y="132"/>
                    <a:pt x="24" y="131"/>
                  </a:cubicBezTo>
                  <a:cubicBezTo>
                    <a:pt x="23" y="129"/>
                    <a:pt x="25" y="130"/>
                    <a:pt x="22" y="126"/>
                  </a:cubicBezTo>
                  <a:cubicBezTo>
                    <a:pt x="20" y="122"/>
                    <a:pt x="16" y="120"/>
                    <a:pt x="16" y="113"/>
                  </a:cubicBezTo>
                  <a:cubicBezTo>
                    <a:pt x="16" y="105"/>
                    <a:pt x="16" y="104"/>
                    <a:pt x="16" y="104"/>
                  </a:cubicBezTo>
                  <a:cubicBezTo>
                    <a:pt x="16" y="104"/>
                    <a:pt x="13" y="101"/>
                    <a:pt x="14" y="97"/>
                  </a:cubicBezTo>
                  <a:cubicBezTo>
                    <a:pt x="15" y="92"/>
                    <a:pt x="16" y="94"/>
                    <a:pt x="15" y="92"/>
                  </a:cubicBezTo>
                  <a:cubicBezTo>
                    <a:pt x="15" y="91"/>
                    <a:pt x="14" y="91"/>
                    <a:pt x="13" y="89"/>
                  </a:cubicBezTo>
                  <a:cubicBezTo>
                    <a:pt x="12" y="88"/>
                    <a:pt x="12" y="88"/>
                    <a:pt x="11" y="87"/>
                  </a:cubicBezTo>
                  <a:cubicBezTo>
                    <a:pt x="11" y="86"/>
                    <a:pt x="11" y="83"/>
                    <a:pt x="11" y="83"/>
                  </a:cubicBezTo>
                  <a:cubicBezTo>
                    <a:pt x="10" y="84"/>
                    <a:pt x="10" y="84"/>
                    <a:pt x="10" y="84"/>
                  </a:cubicBezTo>
                  <a:cubicBezTo>
                    <a:pt x="10" y="84"/>
                    <a:pt x="0" y="182"/>
                    <a:pt x="97" y="197"/>
                  </a:cubicBezTo>
                  <a:cubicBezTo>
                    <a:pt x="97" y="197"/>
                    <a:pt x="75" y="192"/>
                    <a:pt x="73" y="187"/>
                  </a:cubicBezTo>
                  <a:cubicBezTo>
                    <a:pt x="73" y="187"/>
                    <a:pt x="72" y="183"/>
                    <a:pt x="73" y="183"/>
                  </a:cubicBezTo>
                  <a:cubicBezTo>
                    <a:pt x="74" y="183"/>
                    <a:pt x="76" y="184"/>
                    <a:pt x="77" y="183"/>
                  </a:cubicBezTo>
                  <a:cubicBezTo>
                    <a:pt x="79" y="181"/>
                    <a:pt x="80" y="180"/>
                    <a:pt x="80" y="180"/>
                  </a:cubicBezTo>
                  <a:cubicBezTo>
                    <a:pt x="80" y="182"/>
                    <a:pt x="80" y="182"/>
                    <a:pt x="80" y="182"/>
                  </a:cubicBezTo>
                  <a:cubicBezTo>
                    <a:pt x="80" y="182"/>
                    <a:pt x="79" y="182"/>
                    <a:pt x="83" y="181"/>
                  </a:cubicBezTo>
                  <a:cubicBezTo>
                    <a:pt x="88" y="181"/>
                    <a:pt x="88" y="181"/>
                    <a:pt x="89" y="181"/>
                  </a:cubicBezTo>
                  <a:cubicBezTo>
                    <a:pt x="91" y="180"/>
                    <a:pt x="93" y="176"/>
                    <a:pt x="94" y="178"/>
                  </a:cubicBezTo>
                  <a:cubicBezTo>
                    <a:pt x="95" y="181"/>
                    <a:pt x="93" y="180"/>
                    <a:pt x="95" y="181"/>
                  </a:cubicBezTo>
                  <a:cubicBezTo>
                    <a:pt x="97" y="181"/>
                    <a:pt x="101" y="180"/>
                    <a:pt x="101" y="180"/>
                  </a:cubicBezTo>
                  <a:cubicBezTo>
                    <a:pt x="101" y="180"/>
                    <a:pt x="108" y="181"/>
                    <a:pt x="108" y="180"/>
                  </a:cubicBezTo>
                  <a:cubicBezTo>
                    <a:pt x="109" y="179"/>
                    <a:pt x="109" y="178"/>
                    <a:pt x="110" y="178"/>
                  </a:cubicBezTo>
                  <a:cubicBezTo>
                    <a:pt x="111" y="178"/>
                    <a:pt x="112" y="180"/>
                    <a:pt x="112" y="180"/>
                  </a:cubicBezTo>
                  <a:cubicBezTo>
                    <a:pt x="108" y="182"/>
                    <a:pt x="108" y="182"/>
                    <a:pt x="108" y="182"/>
                  </a:cubicBezTo>
                  <a:cubicBezTo>
                    <a:pt x="105" y="185"/>
                    <a:pt x="105" y="185"/>
                    <a:pt x="105" y="185"/>
                  </a:cubicBezTo>
                  <a:cubicBezTo>
                    <a:pt x="105" y="185"/>
                    <a:pt x="103" y="185"/>
                    <a:pt x="105" y="186"/>
                  </a:cubicBezTo>
                  <a:cubicBezTo>
                    <a:pt x="106" y="187"/>
                    <a:pt x="107" y="187"/>
                    <a:pt x="108" y="187"/>
                  </a:cubicBezTo>
                  <a:cubicBezTo>
                    <a:pt x="110" y="187"/>
                    <a:pt x="114" y="190"/>
                    <a:pt x="115" y="188"/>
                  </a:cubicBezTo>
                  <a:cubicBezTo>
                    <a:pt x="116" y="186"/>
                    <a:pt x="116" y="186"/>
                    <a:pt x="117" y="185"/>
                  </a:cubicBezTo>
                  <a:cubicBezTo>
                    <a:pt x="117" y="184"/>
                    <a:pt x="117" y="182"/>
                    <a:pt x="119" y="182"/>
                  </a:cubicBezTo>
                  <a:cubicBezTo>
                    <a:pt x="120" y="182"/>
                    <a:pt x="122" y="183"/>
                    <a:pt x="122" y="183"/>
                  </a:cubicBezTo>
                  <a:cubicBezTo>
                    <a:pt x="121" y="186"/>
                    <a:pt x="121" y="186"/>
                    <a:pt x="121" y="186"/>
                  </a:cubicBezTo>
                  <a:cubicBezTo>
                    <a:pt x="121" y="186"/>
                    <a:pt x="123" y="186"/>
                    <a:pt x="125" y="186"/>
                  </a:cubicBezTo>
                  <a:cubicBezTo>
                    <a:pt x="126" y="186"/>
                    <a:pt x="126" y="188"/>
                    <a:pt x="128" y="186"/>
                  </a:cubicBezTo>
                  <a:cubicBezTo>
                    <a:pt x="129" y="184"/>
                    <a:pt x="129" y="184"/>
                    <a:pt x="131" y="184"/>
                  </a:cubicBezTo>
                  <a:cubicBezTo>
                    <a:pt x="133" y="184"/>
                    <a:pt x="135" y="183"/>
                    <a:pt x="136" y="183"/>
                  </a:cubicBezTo>
                  <a:cubicBezTo>
                    <a:pt x="136" y="184"/>
                    <a:pt x="138" y="184"/>
                    <a:pt x="139" y="184"/>
                  </a:cubicBezTo>
                  <a:cubicBezTo>
                    <a:pt x="139" y="184"/>
                    <a:pt x="143" y="186"/>
                    <a:pt x="143" y="186"/>
                  </a:cubicBezTo>
                  <a:cubicBezTo>
                    <a:pt x="144" y="185"/>
                    <a:pt x="148" y="186"/>
                    <a:pt x="148" y="186"/>
                  </a:cubicBezTo>
                  <a:cubicBezTo>
                    <a:pt x="148" y="186"/>
                    <a:pt x="137" y="196"/>
                    <a:pt x="113" y="197"/>
                  </a:cubicBezTo>
                  <a:cubicBezTo>
                    <a:pt x="113" y="197"/>
                    <a:pt x="167" y="199"/>
                    <a:pt x="197" y="146"/>
                  </a:cubicBezTo>
                  <a:cubicBezTo>
                    <a:pt x="228" y="94"/>
                    <a:pt x="206" y="26"/>
                    <a:pt x="137" y="3"/>
                  </a:cubicBezTo>
                  <a:cubicBezTo>
                    <a:pt x="137" y="3"/>
                    <a:pt x="189" y="22"/>
                    <a:pt x="203" y="71"/>
                  </a:cubicBezTo>
                  <a:cubicBezTo>
                    <a:pt x="202" y="72"/>
                    <a:pt x="202" y="72"/>
                    <a:pt x="202" y="72"/>
                  </a:cubicBezTo>
                  <a:cubicBezTo>
                    <a:pt x="201" y="71"/>
                    <a:pt x="201" y="72"/>
                    <a:pt x="200" y="69"/>
                  </a:cubicBezTo>
                  <a:cubicBezTo>
                    <a:pt x="199" y="67"/>
                    <a:pt x="199" y="68"/>
                    <a:pt x="199" y="66"/>
                  </a:cubicBezTo>
                  <a:cubicBezTo>
                    <a:pt x="198" y="64"/>
                    <a:pt x="198" y="65"/>
                    <a:pt x="197" y="64"/>
                  </a:cubicBezTo>
                  <a:cubicBezTo>
                    <a:pt x="195" y="62"/>
                    <a:pt x="195" y="62"/>
                    <a:pt x="194" y="61"/>
                  </a:cubicBezTo>
                  <a:cubicBezTo>
                    <a:pt x="193" y="61"/>
                    <a:pt x="192" y="58"/>
                    <a:pt x="192" y="57"/>
                  </a:cubicBezTo>
                  <a:cubicBezTo>
                    <a:pt x="191" y="56"/>
                    <a:pt x="189" y="55"/>
                    <a:pt x="188" y="55"/>
                  </a:cubicBezTo>
                  <a:cubicBezTo>
                    <a:pt x="187" y="55"/>
                    <a:pt x="188" y="54"/>
                    <a:pt x="187" y="55"/>
                  </a:cubicBezTo>
                  <a:cubicBezTo>
                    <a:pt x="187" y="56"/>
                    <a:pt x="189" y="58"/>
                    <a:pt x="189" y="58"/>
                  </a:cubicBezTo>
                  <a:cubicBezTo>
                    <a:pt x="189" y="62"/>
                    <a:pt x="189" y="62"/>
                    <a:pt x="189" y="62"/>
                  </a:cubicBezTo>
                  <a:cubicBezTo>
                    <a:pt x="189" y="62"/>
                    <a:pt x="190" y="65"/>
                    <a:pt x="190" y="66"/>
                  </a:cubicBezTo>
                  <a:cubicBezTo>
                    <a:pt x="190" y="67"/>
                    <a:pt x="189" y="70"/>
                    <a:pt x="189" y="70"/>
                  </a:cubicBezTo>
                  <a:cubicBezTo>
                    <a:pt x="189" y="70"/>
                    <a:pt x="188" y="72"/>
                    <a:pt x="187" y="73"/>
                  </a:cubicBezTo>
                  <a:cubicBezTo>
                    <a:pt x="186" y="73"/>
                    <a:pt x="181" y="74"/>
                    <a:pt x="181" y="74"/>
                  </a:cubicBezTo>
                  <a:cubicBezTo>
                    <a:pt x="181" y="74"/>
                    <a:pt x="179" y="72"/>
                    <a:pt x="179" y="71"/>
                  </a:cubicBezTo>
                  <a:cubicBezTo>
                    <a:pt x="178" y="69"/>
                    <a:pt x="175" y="69"/>
                    <a:pt x="174" y="68"/>
                  </a:cubicBezTo>
                  <a:cubicBezTo>
                    <a:pt x="174" y="67"/>
                    <a:pt x="175" y="66"/>
                    <a:pt x="173" y="64"/>
                  </a:cubicBezTo>
                  <a:cubicBezTo>
                    <a:pt x="172" y="62"/>
                    <a:pt x="173" y="63"/>
                    <a:pt x="172" y="61"/>
                  </a:cubicBezTo>
                  <a:cubicBezTo>
                    <a:pt x="170" y="59"/>
                    <a:pt x="170" y="59"/>
                    <a:pt x="170" y="59"/>
                  </a:cubicBezTo>
                  <a:cubicBezTo>
                    <a:pt x="170" y="59"/>
                    <a:pt x="166" y="58"/>
                    <a:pt x="167" y="60"/>
                  </a:cubicBezTo>
                  <a:cubicBezTo>
                    <a:pt x="168" y="63"/>
                    <a:pt x="167" y="65"/>
                    <a:pt x="168" y="65"/>
                  </a:cubicBezTo>
                  <a:cubicBezTo>
                    <a:pt x="169" y="66"/>
                    <a:pt x="170" y="65"/>
                    <a:pt x="171" y="67"/>
                  </a:cubicBezTo>
                  <a:cubicBezTo>
                    <a:pt x="172" y="69"/>
                    <a:pt x="172" y="70"/>
                    <a:pt x="172" y="71"/>
                  </a:cubicBezTo>
                  <a:cubicBezTo>
                    <a:pt x="173" y="71"/>
                    <a:pt x="173" y="74"/>
                    <a:pt x="174" y="75"/>
                  </a:cubicBezTo>
                  <a:cubicBezTo>
                    <a:pt x="175" y="75"/>
                    <a:pt x="178" y="75"/>
                    <a:pt x="178" y="76"/>
                  </a:cubicBezTo>
                  <a:cubicBezTo>
                    <a:pt x="177" y="77"/>
                    <a:pt x="176" y="78"/>
                    <a:pt x="178" y="79"/>
                  </a:cubicBezTo>
                  <a:cubicBezTo>
                    <a:pt x="179" y="79"/>
                    <a:pt x="179" y="80"/>
                    <a:pt x="180" y="80"/>
                  </a:cubicBezTo>
                  <a:cubicBezTo>
                    <a:pt x="181" y="80"/>
                    <a:pt x="181" y="80"/>
                    <a:pt x="182" y="79"/>
                  </a:cubicBezTo>
                  <a:cubicBezTo>
                    <a:pt x="184" y="79"/>
                    <a:pt x="186" y="79"/>
                    <a:pt x="186" y="79"/>
                  </a:cubicBezTo>
                  <a:cubicBezTo>
                    <a:pt x="186" y="79"/>
                    <a:pt x="188" y="80"/>
                    <a:pt x="188" y="81"/>
                  </a:cubicBezTo>
                  <a:cubicBezTo>
                    <a:pt x="188" y="82"/>
                    <a:pt x="187" y="86"/>
                    <a:pt x="187" y="86"/>
                  </a:cubicBezTo>
                  <a:cubicBezTo>
                    <a:pt x="185" y="90"/>
                    <a:pt x="185" y="90"/>
                    <a:pt x="185" y="90"/>
                  </a:cubicBezTo>
                  <a:cubicBezTo>
                    <a:pt x="185" y="90"/>
                    <a:pt x="185" y="97"/>
                    <a:pt x="184" y="97"/>
                  </a:cubicBezTo>
                  <a:cubicBezTo>
                    <a:pt x="183" y="97"/>
                    <a:pt x="182" y="100"/>
                    <a:pt x="181" y="100"/>
                  </a:cubicBezTo>
                  <a:cubicBezTo>
                    <a:pt x="180" y="101"/>
                    <a:pt x="180" y="105"/>
                    <a:pt x="180" y="105"/>
                  </a:cubicBezTo>
                  <a:cubicBezTo>
                    <a:pt x="178" y="108"/>
                    <a:pt x="178" y="108"/>
                    <a:pt x="178" y="108"/>
                  </a:cubicBezTo>
                  <a:cubicBezTo>
                    <a:pt x="178" y="108"/>
                    <a:pt x="178" y="111"/>
                    <a:pt x="178" y="112"/>
                  </a:cubicBezTo>
                  <a:cubicBezTo>
                    <a:pt x="178" y="113"/>
                    <a:pt x="179" y="117"/>
                    <a:pt x="178" y="119"/>
                  </a:cubicBezTo>
                  <a:cubicBezTo>
                    <a:pt x="178" y="121"/>
                    <a:pt x="175" y="122"/>
                    <a:pt x="175" y="122"/>
                  </a:cubicBezTo>
                  <a:cubicBezTo>
                    <a:pt x="175" y="122"/>
                    <a:pt x="179" y="126"/>
                    <a:pt x="177" y="126"/>
                  </a:cubicBezTo>
                  <a:cubicBezTo>
                    <a:pt x="175" y="127"/>
                    <a:pt x="173" y="129"/>
                    <a:pt x="173" y="130"/>
                  </a:cubicBezTo>
                  <a:cubicBezTo>
                    <a:pt x="172" y="131"/>
                    <a:pt x="172" y="132"/>
                    <a:pt x="171" y="132"/>
                  </a:cubicBezTo>
                  <a:cubicBezTo>
                    <a:pt x="170" y="133"/>
                    <a:pt x="168" y="133"/>
                    <a:pt x="168" y="134"/>
                  </a:cubicBezTo>
                  <a:cubicBezTo>
                    <a:pt x="168" y="134"/>
                    <a:pt x="168" y="137"/>
                    <a:pt x="168" y="137"/>
                  </a:cubicBezTo>
                  <a:cubicBezTo>
                    <a:pt x="164" y="142"/>
                    <a:pt x="164" y="142"/>
                    <a:pt x="164" y="142"/>
                  </a:cubicBezTo>
                  <a:cubicBezTo>
                    <a:pt x="160" y="146"/>
                    <a:pt x="160" y="146"/>
                    <a:pt x="160" y="146"/>
                  </a:cubicBezTo>
                  <a:cubicBezTo>
                    <a:pt x="160" y="146"/>
                    <a:pt x="160" y="149"/>
                    <a:pt x="159" y="149"/>
                  </a:cubicBezTo>
                  <a:cubicBezTo>
                    <a:pt x="158" y="149"/>
                    <a:pt x="153" y="151"/>
                    <a:pt x="152" y="152"/>
                  </a:cubicBezTo>
                  <a:cubicBezTo>
                    <a:pt x="152" y="152"/>
                    <a:pt x="148" y="154"/>
                    <a:pt x="147" y="154"/>
                  </a:cubicBezTo>
                  <a:cubicBezTo>
                    <a:pt x="146" y="154"/>
                    <a:pt x="148" y="157"/>
                    <a:pt x="146" y="154"/>
                  </a:cubicBezTo>
                  <a:cubicBezTo>
                    <a:pt x="144" y="151"/>
                    <a:pt x="145" y="153"/>
                    <a:pt x="144" y="149"/>
                  </a:cubicBezTo>
                  <a:cubicBezTo>
                    <a:pt x="142" y="145"/>
                    <a:pt x="142" y="148"/>
                    <a:pt x="142" y="145"/>
                  </a:cubicBezTo>
                  <a:cubicBezTo>
                    <a:pt x="142" y="143"/>
                    <a:pt x="142" y="145"/>
                    <a:pt x="142" y="143"/>
                  </a:cubicBezTo>
                  <a:cubicBezTo>
                    <a:pt x="142" y="140"/>
                    <a:pt x="143" y="142"/>
                    <a:pt x="141" y="139"/>
                  </a:cubicBezTo>
                  <a:cubicBezTo>
                    <a:pt x="140" y="136"/>
                    <a:pt x="140" y="137"/>
                    <a:pt x="138" y="135"/>
                  </a:cubicBezTo>
                  <a:cubicBezTo>
                    <a:pt x="136" y="133"/>
                    <a:pt x="135" y="135"/>
                    <a:pt x="136" y="132"/>
                  </a:cubicBezTo>
                  <a:cubicBezTo>
                    <a:pt x="137" y="129"/>
                    <a:pt x="137" y="132"/>
                    <a:pt x="137" y="129"/>
                  </a:cubicBezTo>
                  <a:cubicBezTo>
                    <a:pt x="138" y="126"/>
                    <a:pt x="137" y="125"/>
                    <a:pt x="139" y="124"/>
                  </a:cubicBezTo>
                  <a:cubicBezTo>
                    <a:pt x="141" y="123"/>
                    <a:pt x="142" y="122"/>
                    <a:pt x="142" y="121"/>
                  </a:cubicBezTo>
                  <a:cubicBezTo>
                    <a:pt x="142" y="119"/>
                    <a:pt x="142" y="118"/>
                    <a:pt x="142" y="117"/>
                  </a:cubicBezTo>
                  <a:cubicBezTo>
                    <a:pt x="141" y="116"/>
                    <a:pt x="139" y="114"/>
                    <a:pt x="139" y="113"/>
                  </a:cubicBezTo>
                  <a:cubicBezTo>
                    <a:pt x="139" y="112"/>
                    <a:pt x="139" y="113"/>
                    <a:pt x="137" y="111"/>
                  </a:cubicBezTo>
                  <a:cubicBezTo>
                    <a:pt x="136" y="109"/>
                    <a:pt x="135" y="108"/>
                    <a:pt x="135" y="108"/>
                  </a:cubicBezTo>
                  <a:cubicBezTo>
                    <a:pt x="135" y="108"/>
                    <a:pt x="135" y="103"/>
                    <a:pt x="135" y="101"/>
                  </a:cubicBezTo>
                  <a:cubicBezTo>
                    <a:pt x="135" y="99"/>
                    <a:pt x="134" y="102"/>
                    <a:pt x="135" y="99"/>
                  </a:cubicBezTo>
                  <a:cubicBezTo>
                    <a:pt x="135" y="96"/>
                    <a:pt x="135" y="94"/>
                    <a:pt x="135" y="94"/>
                  </a:cubicBezTo>
                  <a:cubicBezTo>
                    <a:pt x="135" y="94"/>
                    <a:pt x="132" y="92"/>
                    <a:pt x="131" y="92"/>
                  </a:cubicBezTo>
                  <a:cubicBezTo>
                    <a:pt x="129" y="92"/>
                    <a:pt x="129" y="94"/>
                    <a:pt x="127" y="93"/>
                  </a:cubicBezTo>
                  <a:cubicBezTo>
                    <a:pt x="125" y="91"/>
                    <a:pt x="126" y="90"/>
                    <a:pt x="125" y="89"/>
                  </a:cubicBezTo>
                  <a:cubicBezTo>
                    <a:pt x="124" y="89"/>
                    <a:pt x="123" y="89"/>
                    <a:pt x="122" y="90"/>
                  </a:cubicBezTo>
                  <a:cubicBezTo>
                    <a:pt x="121" y="91"/>
                    <a:pt x="118" y="91"/>
                    <a:pt x="116" y="91"/>
                  </a:cubicBezTo>
                  <a:cubicBezTo>
                    <a:pt x="114" y="92"/>
                    <a:pt x="113" y="92"/>
                    <a:pt x="110" y="92"/>
                  </a:cubicBezTo>
                  <a:cubicBezTo>
                    <a:pt x="108" y="92"/>
                    <a:pt x="104" y="93"/>
                    <a:pt x="102" y="92"/>
                  </a:cubicBezTo>
                  <a:cubicBezTo>
                    <a:pt x="100" y="91"/>
                    <a:pt x="100" y="92"/>
                    <a:pt x="99" y="90"/>
                  </a:cubicBezTo>
                  <a:cubicBezTo>
                    <a:pt x="98" y="88"/>
                    <a:pt x="99" y="88"/>
                    <a:pt x="97" y="87"/>
                  </a:cubicBezTo>
                  <a:cubicBezTo>
                    <a:pt x="95" y="86"/>
                    <a:pt x="94" y="87"/>
                    <a:pt x="94" y="85"/>
                  </a:cubicBezTo>
                  <a:cubicBezTo>
                    <a:pt x="94" y="82"/>
                    <a:pt x="95" y="83"/>
                    <a:pt x="93" y="81"/>
                  </a:cubicBezTo>
                  <a:cubicBezTo>
                    <a:pt x="92" y="79"/>
                    <a:pt x="94" y="82"/>
                    <a:pt x="92" y="79"/>
                  </a:cubicBezTo>
                  <a:cubicBezTo>
                    <a:pt x="89" y="76"/>
                    <a:pt x="88" y="79"/>
                    <a:pt x="89" y="76"/>
                  </a:cubicBezTo>
                  <a:cubicBezTo>
                    <a:pt x="90" y="74"/>
                    <a:pt x="91" y="75"/>
                    <a:pt x="91" y="73"/>
                  </a:cubicBezTo>
                  <a:cubicBezTo>
                    <a:pt x="91" y="70"/>
                    <a:pt x="95" y="74"/>
                    <a:pt x="92" y="68"/>
                  </a:cubicBezTo>
                  <a:cubicBezTo>
                    <a:pt x="90" y="63"/>
                    <a:pt x="89" y="64"/>
                    <a:pt x="92" y="60"/>
                  </a:cubicBezTo>
                  <a:cubicBezTo>
                    <a:pt x="94" y="55"/>
                    <a:pt x="97" y="54"/>
                    <a:pt x="98" y="53"/>
                  </a:cubicBezTo>
                  <a:cubicBezTo>
                    <a:pt x="98" y="52"/>
                    <a:pt x="99" y="50"/>
                    <a:pt x="100" y="49"/>
                  </a:cubicBezTo>
                  <a:cubicBezTo>
                    <a:pt x="101" y="48"/>
                    <a:pt x="100" y="48"/>
                    <a:pt x="102" y="48"/>
                  </a:cubicBezTo>
                  <a:cubicBezTo>
                    <a:pt x="104" y="48"/>
                    <a:pt x="107" y="47"/>
                    <a:pt x="108" y="46"/>
                  </a:cubicBezTo>
                  <a:cubicBezTo>
                    <a:pt x="109" y="45"/>
                    <a:pt x="111" y="42"/>
                    <a:pt x="112" y="42"/>
                  </a:cubicBezTo>
                  <a:cubicBezTo>
                    <a:pt x="113" y="42"/>
                    <a:pt x="113" y="42"/>
                    <a:pt x="115" y="42"/>
                  </a:cubicBezTo>
                  <a:cubicBezTo>
                    <a:pt x="117" y="41"/>
                    <a:pt x="117" y="41"/>
                    <a:pt x="119" y="41"/>
                  </a:cubicBezTo>
                  <a:cubicBezTo>
                    <a:pt x="120" y="41"/>
                    <a:pt x="117" y="42"/>
                    <a:pt x="121" y="41"/>
                  </a:cubicBezTo>
                  <a:cubicBezTo>
                    <a:pt x="125" y="40"/>
                    <a:pt x="124" y="40"/>
                    <a:pt x="125" y="40"/>
                  </a:cubicBezTo>
                  <a:cubicBezTo>
                    <a:pt x="126" y="40"/>
                    <a:pt x="126" y="41"/>
                    <a:pt x="127" y="41"/>
                  </a:cubicBezTo>
                  <a:cubicBezTo>
                    <a:pt x="129" y="41"/>
                    <a:pt x="129" y="38"/>
                    <a:pt x="129" y="41"/>
                  </a:cubicBezTo>
                  <a:cubicBezTo>
                    <a:pt x="129" y="45"/>
                    <a:pt x="128" y="46"/>
                    <a:pt x="130" y="46"/>
                  </a:cubicBezTo>
                  <a:cubicBezTo>
                    <a:pt x="133" y="47"/>
                    <a:pt x="130" y="47"/>
                    <a:pt x="133" y="47"/>
                  </a:cubicBezTo>
                  <a:cubicBezTo>
                    <a:pt x="136" y="47"/>
                    <a:pt x="135" y="47"/>
                    <a:pt x="137" y="48"/>
                  </a:cubicBezTo>
                  <a:cubicBezTo>
                    <a:pt x="138" y="48"/>
                    <a:pt x="139" y="49"/>
                    <a:pt x="141" y="49"/>
                  </a:cubicBezTo>
                  <a:cubicBezTo>
                    <a:pt x="143" y="49"/>
                    <a:pt x="140" y="52"/>
                    <a:pt x="143" y="49"/>
                  </a:cubicBezTo>
                  <a:cubicBezTo>
                    <a:pt x="146" y="46"/>
                    <a:pt x="141" y="46"/>
                    <a:pt x="146" y="46"/>
                  </a:cubicBezTo>
                  <a:cubicBezTo>
                    <a:pt x="151" y="47"/>
                    <a:pt x="152" y="48"/>
                    <a:pt x="153" y="48"/>
                  </a:cubicBezTo>
                  <a:cubicBezTo>
                    <a:pt x="154" y="47"/>
                    <a:pt x="154" y="48"/>
                    <a:pt x="156" y="47"/>
                  </a:cubicBezTo>
                  <a:cubicBezTo>
                    <a:pt x="159" y="46"/>
                    <a:pt x="159" y="46"/>
                    <a:pt x="160" y="46"/>
                  </a:cubicBezTo>
                  <a:cubicBezTo>
                    <a:pt x="161" y="47"/>
                    <a:pt x="161" y="49"/>
                    <a:pt x="162" y="47"/>
                  </a:cubicBezTo>
                  <a:cubicBezTo>
                    <a:pt x="163" y="45"/>
                    <a:pt x="165" y="45"/>
                    <a:pt x="162" y="44"/>
                  </a:cubicBezTo>
                  <a:cubicBezTo>
                    <a:pt x="159" y="42"/>
                    <a:pt x="158" y="44"/>
                    <a:pt x="158" y="42"/>
                  </a:cubicBezTo>
                  <a:cubicBezTo>
                    <a:pt x="157" y="40"/>
                    <a:pt x="160" y="41"/>
                    <a:pt x="157" y="40"/>
                  </a:cubicBezTo>
                  <a:cubicBezTo>
                    <a:pt x="154" y="40"/>
                    <a:pt x="155" y="40"/>
                    <a:pt x="153" y="39"/>
                  </a:cubicBezTo>
                  <a:cubicBezTo>
                    <a:pt x="151" y="38"/>
                    <a:pt x="149" y="41"/>
                    <a:pt x="148" y="39"/>
                  </a:cubicBezTo>
                  <a:cubicBezTo>
                    <a:pt x="147" y="37"/>
                    <a:pt x="143" y="41"/>
                    <a:pt x="147" y="37"/>
                  </a:cubicBezTo>
                  <a:cubicBezTo>
                    <a:pt x="151" y="34"/>
                    <a:pt x="149" y="32"/>
                    <a:pt x="152" y="33"/>
                  </a:cubicBezTo>
                  <a:cubicBezTo>
                    <a:pt x="155" y="34"/>
                    <a:pt x="154" y="36"/>
                    <a:pt x="155" y="35"/>
                  </a:cubicBezTo>
                  <a:cubicBezTo>
                    <a:pt x="157" y="33"/>
                    <a:pt x="160" y="32"/>
                    <a:pt x="157" y="30"/>
                  </a:cubicBezTo>
                  <a:cubicBezTo>
                    <a:pt x="154" y="28"/>
                    <a:pt x="156" y="29"/>
                    <a:pt x="153" y="28"/>
                  </a:cubicBezTo>
                  <a:cubicBezTo>
                    <a:pt x="150" y="26"/>
                    <a:pt x="147" y="33"/>
                    <a:pt x="146" y="32"/>
                  </a:cubicBezTo>
                  <a:cubicBezTo>
                    <a:pt x="145" y="31"/>
                    <a:pt x="144" y="30"/>
                    <a:pt x="143" y="31"/>
                  </a:cubicBezTo>
                  <a:cubicBezTo>
                    <a:pt x="142" y="31"/>
                    <a:pt x="142" y="34"/>
                    <a:pt x="142" y="36"/>
                  </a:cubicBezTo>
                  <a:cubicBezTo>
                    <a:pt x="142" y="38"/>
                    <a:pt x="143" y="38"/>
                    <a:pt x="140" y="37"/>
                  </a:cubicBezTo>
                  <a:cubicBezTo>
                    <a:pt x="137" y="35"/>
                    <a:pt x="144" y="36"/>
                    <a:pt x="137" y="33"/>
                  </a:cubicBezTo>
                  <a:cubicBezTo>
                    <a:pt x="130" y="31"/>
                    <a:pt x="128" y="31"/>
                    <a:pt x="127" y="32"/>
                  </a:cubicBezTo>
                  <a:cubicBezTo>
                    <a:pt x="126" y="33"/>
                    <a:pt x="125" y="33"/>
                    <a:pt x="124" y="34"/>
                  </a:cubicBezTo>
                  <a:cubicBezTo>
                    <a:pt x="123" y="35"/>
                    <a:pt x="126" y="36"/>
                    <a:pt x="123" y="35"/>
                  </a:cubicBezTo>
                  <a:cubicBezTo>
                    <a:pt x="120" y="33"/>
                    <a:pt x="118" y="35"/>
                    <a:pt x="118" y="35"/>
                  </a:cubicBezTo>
                  <a:cubicBezTo>
                    <a:pt x="118" y="35"/>
                    <a:pt x="117" y="35"/>
                    <a:pt x="116" y="36"/>
                  </a:cubicBezTo>
                  <a:cubicBezTo>
                    <a:pt x="114" y="37"/>
                    <a:pt x="112" y="38"/>
                    <a:pt x="111" y="37"/>
                  </a:cubicBezTo>
                  <a:cubicBezTo>
                    <a:pt x="109" y="37"/>
                    <a:pt x="106" y="38"/>
                    <a:pt x="109" y="34"/>
                  </a:cubicBezTo>
                  <a:cubicBezTo>
                    <a:pt x="111" y="31"/>
                    <a:pt x="109" y="33"/>
                    <a:pt x="113" y="31"/>
                  </a:cubicBezTo>
                  <a:cubicBezTo>
                    <a:pt x="117" y="30"/>
                    <a:pt x="123" y="29"/>
                    <a:pt x="118" y="28"/>
                  </a:cubicBezTo>
                  <a:cubicBezTo>
                    <a:pt x="113" y="27"/>
                    <a:pt x="121" y="27"/>
                    <a:pt x="114" y="24"/>
                  </a:cubicBezTo>
                  <a:cubicBezTo>
                    <a:pt x="107" y="21"/>
                    <a:pt x="107" y="25"/>
                    <a:pt x="107" y="21"/>
                  </a:cubicBezTo>
                  <a:cubicBezTo>
                    <a:pt x="108" y="16"/>
                    <a:pt x="107" y="16"/>
                    <a:pt x="106" y="16"/>
                  </a:cubicBezTo>
                  <a:cubicBezTo>
                    <a:pt x="104" y="16"/>
                    <a:pt x="100" y="17"/>
                    <a:pt x="98" y="18"/>
                  </a:cubicBezTo>
                  <a:cubicBezTo>
                    <a:pt x="97" y="18"/>
                    <a:pt x="99" y="19"/>
                    <a:pt x="96" y="17"/>
                  </a:cubicBezTo>
                  <a:cubicBezTo>
                    <a:pt x="92" y="15"/>
                    <a:pt x="91" y="18"/>
                    <a:pt x="92" y="15"/>
                  </a:cubicBezTo>
                  <a:cubicBezTo>
                    <a:pt x="94" y="13"/>
                    <a:pt x="94" y="12"/>
                    <a:pt x="96" y="11"/>
                  </a:cubicBezTo>
                  <a:cubicBezTo>
                    <a:pt x="98" y="9"/>
                    <a:pt x="97" y="3"/>
                    <a:pt x="102" y="5"/>
                  </a:cubicBezTo>
                  <a:cubicBezTo>
                    <a:pt x="106" y="8"/>
                    <a:pt x="105" y="7"/>
                    <a:pt x="108" y="7"/>
                  </a:cubicBezTo>
                  <a:cubicBezTo>
                    <a:pt x="112" y="7"/>
                    <a:pt x="114" y="7"/>
                    <a:pt x="114" y="6"/>
                  </a:cubicBezTo>
                  <a:cubicBezTo>
                    <a:pt x="114" y="5"/>
                    <a:pt x="109" y="3"/>
                    <a:pt x="109" y="3"/>
                  </a:cubicBezTo>
                  <a:cubicBezTo>
                    <a:pt x="109" y="3"/>
                    <a:pt x="108" y="4"/>
                    <a:pt x="109" y="3"/>
                  </a:cubicBezTo>
                  <a:cubicBezTo>
                    <a:pt x="109" y="2"/>
                    <a:pt x="110" y="1"/>
                    <a:pt x="110" y="1"/>
                  </a:cubicBezTo>
                  <a:cubicBezTo>
                    <a:pt x="109" y="0"/>
                    <a:pt x="109" y="0"/>
                    <a:pt x="109" y="0"/>
                  </a:cubicBezTo>
                  <a:cubicBezTo>
                    <a:pt x="109" y="0"/>
                    <a:pt x="96" y="0"/>
                    <a:pt x="9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51" name="Freeform 41"/>
          <p:cNvSpPr>
            <a:spLocks noEditPoints="1"/>
          </p:cNvSpPr>
          <p:nvPr/>
        </p:nvSpPr>
        <p:spPr bwMode="auto">
          <a:xfrm>
            <a:off x="7133800" y="2699847"/>
            <a:ext cx="321385" cy="292817"/>
          </a:xfrm>
          <a:custGeom>
            <a:avLst/>
            <a:gdLst>
              <a:gd name="T0" fmla="*/ 116 w 196"/>
              <a:gd name="T1" fmla="*/ 2 h 179"/>
              <a:gd name="T2" fmla="*/ 98 w 196"/>
              <a:gd name="T3" fmla="*/ 0 h 179"/>
              <a:gd name="T4" fmla="*/ 98 w 196"/>
              <a:gd name="T5" fmla="*/ 17 h 179"/>
              <a:gd name="T6" fmla="*/ 113 w 196"/>
              <a:gd name="T7" fmla="*/ 18 h 179"/>
              <a:gd name="T8" fmla="*/ 169 w 196"/>
              <a:gd name="T9" fmla="*/ 105 h 179"/>
              <a:gd name="T10" fmla="*/ 98 w 196"/>
              <a:gd name="T11" fmla="*/ 163 h 179"/>
              <a:gd name="T12" fmla="*/ 98 w 196"/>
              <a:gd name="T13" fmla="*/ 179 h 179"/>
              <a:gd name="T14" fmla="*/ 185 w 196"/>
              <a:gd name="T15" fmla="*/ 108 h 179"/>
              <a:gd name="T16" fmla="*/ 116 w 196"/>
              <a:gd name="T17" fmla="*/ 2 h 179"/>
              <a:gd name="T18" fmla="*/ 98 w 196"/>
              <a:gd name="T19" fmla="*/ 0 h 179"/>
              <a:gd name="T20" fmla="*/ 10 w 196"/>
              <a:gd name="T21" fmla="*/ 71 h 179"/>
              <a:gd name="T22" fmla="*/ 79 w 196"/>
              <a:gd name="T23" fmla="*/ 177 h 179"/>
              <a:gd name="T24" fmla="*/ 98 w 196"/>
              <a:gd name="T25" fmla="*/ 179 h 179"/>
              <a:gd name="T26" fmla="*/ 98 w 196"/>
              <a:gd name="T27" fmla="*/ 163 h 179"/>
              <a:gd name="T28" fmla="*/ 83 w 196"/>
              <a:gd name="T29" fmla="*/ 161 h 179"/>
              <a:gd name="T30" fmla="*/ 83 w 196"/>
              <a:gd name="T31" fmla="*/ 161 h 179"/>
              <a:gd name="T32" fmla="*/ 26 w 196"/>
              <a:gd name="T33" fmla="*/ 75 h 179"/>
              <a:gd name="T34" fmla="*/ 98 w 196"/>
              <a:gd name="T35" fmla="*/ 17 h 179"/>
              <a:gd name="T36" fmla="*/ 98 w 196"/>
              <a:gd name="T37"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6" h="179">
                <a:moveTo>
                  <a:pt x="116" y="2"/>
                </a:moveTo>
                <a:cubicBezTo>
                  <a:pt x="110" y="1"/>
                  <a:pt x="104" y="0"/>
                  <a:pt x="98" y="0"/>
                </a:cubicBezTo>
                <a:cubicBezTo>
                  <a:pt x="98" y="17"/>
                  <a:pt x="98" y="17"/>
                  <a:pt x="98" y="17"/>
                </a:cubicBezTo>
                <a:cubicBezTo>
                  <a:pt x="103" y="17"/>
                  <a:pt x="108" y="17"/>
                  <a:pt x="113" y="18"/>
                </a:cubicBezTo>
                <a:cubicBezTo>
                  <a:pt x="152" y="27"/>
                  <a:pt x="177" y="65"/>
                  <a:pt x="169" y="105"/>
                </a:cubicBezTo>
                <a:cubicBezTo>
                  <a:pt x="162" y="139"/>
                  <a:pt x="131" y="163"/>
                  <a:pt x="98" y="163"/>
                </a:cubicBezTo>
                <a:cubicBezTo>
                  <a:pt x="98" y="179"/>
                  <a:pt x="98" y="179"/>
                  <a:pt x="98" y="179"/>
                </a:cubicBezTo>
                <a:cubicBezTo>
                  <a:pt x="139" y="179"/>
                  <a:pt x="177" y="150"/>
                  <a:pt x="185" y="108"/>
                </a:cubicBezTo>
                <a:cubicBezTo>
                  <a:pt x="196" y="60"/>
                  <a:pt x="165" y="12"/>
                  <a:pt x="116" y="2"/>
                </a:cubicBezTo>
                <a:close/>
                <a:moveTo>
                  <a:pt x="98" y="0"/>
                </a:moveTo>
                <a:cubicBezTo>
                  <a:pt x="56" y="0"/>
                  <a:pt x="19" y="29"/>
                  <a:pt x="10" y="71"/>
                </a:cubicBezTo>
                <a:cubicBezTo>
                  <a:pt x="0" y="120"/>
                  <a:pt x="31" y="167"/>
                  <a:pt x="79" y="177"/>
                </a:cubicBezTo>
                <a:cubicBezTo>
                  <a:pt x="85" y="179"/>
                  <a:pt x="92" y="179"/>
                  <a:pt x="98" y="179"/>
                </a:cubicBezTo>
                <a:cubicBezTo>
                  <a:pt x="98" y="163"/>
                  <a:pt x="98" y="163"/>
                  <a:pt x="98" y="163"/>
                </a:cubicBezTo>
                <a:cubicBezTo>
                  <a:pt x="93" y="163"/>
                  <a:pt x="88" y="162"/>
                  <a:pt x="83" y="161"/>
                </a:cubicBezTo>
                <a:cubicBezTo>
                  <a:pt x="83" y="161"/>
                  <a:pt x="83" y="161"/>
                  <a:pt x="83" y="161"/>
                </a:cubicBezTo>
                <a:cubicBezTo>
                  <a:pt x="43" y="153"/>
                  <a:pt x="18" y="114"/>
                  <a:pt x="26" y="75"/>
                </a:cubicBezTo>
                <a:cubicBezTo>
                  <a:pt x="33" y="40"/>
                  <a:pt x="64" y="17"/>
                  <a:pt x="98" y="17"/>
                </a:cubicBezTo>
                <a:lnTo>
                  <a:pt x="98"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2" name="Freeform 42"/>
          <p:cNvSpPr/>
          <p:nvPr/>
        </p:nvSpPr>
        <p:spPr bwMode="auto">
          <a:xfrm>
            <a:off x="7217122" y="2970048"/>
            <a:ext cx="69038" cy="148790"/>
          </a:xfrm>
          <a:custGeom>
            <a:avLst/>
            <a:gdLst>
              <a:gd name="T0" fmla="*/ 33 w 58"/>
              <a:gd name="T1" fmla="*/ 125 h 125"/>
              <a:gd name="T2" fmla="*/ 0 w 58"/>
              <a:gd name="T3" fmla="*/ 118 h 125"/>
              <a:gd name="T4" fmla="*/ 25 w 58"/>
              <a:gd name="T5" fmla="*/ 0 h 125"/>
              <a:gd name="T6" fmla="*/ 58 w 58"/>
              <a:gd name="T7" fmla="*/ 7 h 125"/>
              <a:gd name="T8" fmla="*/ 33 w 58"/>
              <a:gd name="T9" fmla="*/ 125 h 125"/>
            </a:gdLst>
            <a:ahLst/>
            <a:cxnLst>
              <a:cxn ang="0">
                <a:pos x="T0" y="T1"/>
              </a:cxn>
              <a:cxn ang="0">
                <a:pos x="T2" y="T3"/>
              </a:cxn>
              <a:cxn ang="0">
                <a:pos x="T4" y="T5"/>
              </a:cxn>
              <a:cxn ang="0">
                <a:pos x="T6" y="T7"/>
              </a:cxn>
              <a:cxn ang="0">
                <a:pos x="T8" y="T9"/>
              </a:cxn>
            </a:cxnLst>
            <a:rect l="0" t="0" r="r" b="b"/>
            <a:pathLst>
              <a:path w="58" h="125">
                <a:moveTo>
                  <a:pt x="33" y="125"/>
                </a:moveTo>
                <a:lnTo>
                  <a:pt x="0" y="118"/>
                </a:lnTo>
                <a:lnTo>
                  <a:pt x="25" y="0"/>
                </a:lnTo>
                <a:lnTo>
                  <a:pt x="58" y="7"/>
                </a:lnTo>
                <a:lnTo>
                  <a:pt x="33" y="12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3" name="Freeform 43"/>
          <p:cNvSpPr/>
          <p:nvPr/>
        </p:nvSpPr>
        <p:spPr bwMode="auto">
          <a:xfrm>
            <a:off x="7188554" y="3015280"/>
            <a:ext cx="97606" cy="201164"/>
          </a:xfrm>
          <a:custGeom>
            <a:avLst/>
            <a:gdLst>
              <a:gd name="T0" fmla="*/ 40 w 60"/>
              <a:gd name="T1" fmla="*/ 106 h 123"/>
              <a:gd name="T2" fmla="*/ 18 w 60"/>
              <a:gd name="T3" fmla="*/ 121 h 123"/>
              <a:gd name="T4" fmla="*/ 3 w 60"/>
              <a:gd name="T5" fmla="*/ 98 h 123"/>
              <a:gd name="T6" fmla="*/ 20 w 60"/>
              <a:gd name="T7" fmla="*/ 17 h 123"/>
              <a:gd name="T8" fmla="*/ 42 w 60"/>
              <a:gd name="T9" fmla="*/ 2 h 123"/>
              <a:gd name="T10" fmla="*/ 57 w 60"/>
              <a:gd name="T11" fmla="*/ 25 h 123"/>
              <a:gd name="T12" fmla="*/ 40 w 60"/>
              <a:gd name="T13" fmla="*/ 106 h 123"/>
            </a:gdLst>
            <a:ahLst/>
            <a:cxnLst>
              <a:cxn ang="0">
                <a:pos x="T0" y="T1"/>
              </a:cxn>
              <a:cxn ang="0">
                <a:pos x="T2" y="T3"/>
              </a:cxn>
              <a:cxn ang="0">
                <a:pos x="T4" y="T5"/>
              </a:cxn>
              <a:cxn ang="0">
                <a:pos x="T6" y="T7"/>
              </a:cxn>
              <a:cxn ang="0">
                <a:pos x="T8" y="T9"/>
              </a:cxn>
              <a:cxn ang="0">
                <a:pos x="T10" y="T11"/>
              </a:cxn>
              <a:cxn ang="0">
                <a:pos x="T12" y="T13"/>
              </a:cxn>
            </a:cxnLst>
            <a:rect l="0" t="0" r="r" b="b"/>
            <a:pathLst>
              <a:path w="60" h="123">
                <a:moveTo>
                  <a:pt x="40" y="106"/>
                </a:moveTo>
                <a:cubicBezTo>
                  <a:pt x="38" y="116"/>
                  <a:pt x="28" y="123"/>
                  <a:pt x="18" y="121"/>
                </a:cubicBezTo>
                <a:cubicBezTo>
                  <a:pt x="7" y="118"/>
                  <a:pt x="0" y="108"/>
                  <a:pt x="3" y="98"/>
                </a:cubicBezTo>
                <a:cubicBezTo>
                  <a:pt x="20" y="17"/>
                  <a:pt x="20" y="17"/>
                  <a:pt x="20" y="17"/>
                </a:cubicBezTo>
                <a:cubicBezTo>
                  <a:pt x="22" y="6"/>
                  <a:pt x="32" y="0"/>
                  <a:pt x="42" y="2"/>
                </a:cubicBezTo>
                <a:cubicBezTo>
                  <a:pt x="53" y="4"/>
                  <a:pt x="60" y="14"/>
                  <a:pt x="57" y="25"/>
                </a:cubicBezTo>
                <a:lnTo>
                  <a:pt x="40" y="10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4" name="Freeform 45"/>
          <p:cNvSpPr>
            <a:spLocks noEditPoints="1"/>
          </p:cNvSpPr>
          <p:nvPr/>
        </p:nvSpPr>
        <p:spPr bwMode="auto">
          <a:xfrm>
            <a:off x="6180357" y="2756982"/>
            <a:ext cx="478507" cy="396375"/>
          </a:xfrm>
          <a:custGeom>
            <a:avLst/>
            <a:gdLst>
              <a:gd name="T0" fmla="*/ 199 w 293"/>
              <a:gd name="T1" fmla="*/ 192 h 242"/>
              <a:gd name="T2" fmla="*/ 219 w 293"/>
              <a:gd name="T3" fmla="*/ 205 h 242"/>
              <a:gd name="T4" fmla="*/ 219 w 293"/>
              <a:gd name="T5" fmla="*/ 214 h 242"/>
              <a:gd name="T6" fmla="*/ 199 w 293"/>
              <a:gd name="T7" fmla="*/ 214 h 242"/>
              <a:gd name="T8" fmla="*/ 219 w 293"/>
              <a:gd name="T9" fmla="*/ 242 h 242"/>
              <a:gd name="T10" fmla="*/ 242 w 293"/>
              <a:gd name="T11" fmla="*/ 216 h 242"/>
              <a:gd name="T12" fmla="*/ 199 w 293"/>
              <a:gd name="T13" fmla="*/ 170 h 242"/>
              <a:gd name="T14" fmla="*/ 293 w 293"/>
              <a:gd name="T15" fmla="*/ 147 h 242"/>
              <a:gd name="T16" fmla="*/ 269 w 293"/>
              <a:gd name="T17" fmla="*/ 0 h 242"/>
              <a:gd name="T18" fmla="*/ 199 w 293"/>
              <a:gd name="T19" fmla="*/ 16 h 242"/>
              <a:gd name="T20" fmla="*/ 275 w 293"/>
              <a:gd name="T21" fmla="*/ 35 h 242"/>
              <a:gd name="T22" fmla="*/ 256 w 293"/>
              <a:gd name="T23" fmla="*/ 154 h 242"/>
              <a:gd name="T24" fmla="*/ 199 w 293"/>
              <a:gd name="T25" fmla="*/ 170 h 242"/>
              <a:gd name="T26" fmla="*/ 175 w 293"/>
              <a:gd name="T27" fmla="*/ 192 h 242"/>
              <a:gd name="T28" fmla="*/ 199 w 293"/>
              <a:gd name="T29" fmla="*/ 170 h 242"/>
              <a:gd name="T30" fmla="*/ 146 w 293"/>
              <a:gd name="T31" fmla="*/ 154 h 242"/>
              <a:gd name="T32" fmla="*/ 199 w 293"/>
              <a:gd name="T33" fmla="*/ 242 h 242"/>
              <a:gd name="T34" fmla="*/ 179 w 293"/>
              <a:gd name="T35" fmla="*/ 214 h 242"/>
              <a:gd name="T36" fmla="*/ 179 w 293"/>
              <a:gd name="T37" fmla="*/ 205 h 242"/>
              <a:gd name="T38" fmla="*/ 199 w 293"/>
              <a:gd name="T39" fmla="*/ 192 h 242"/>
              <a:gd name="T40" fmla="*/ 146 w 293"/>
              <a:gd name="T41" fmla="*/ 0 h 242"/>
              <a:gd name="T42" fmla="*/ 199 w 293"/>
              <a:gd name="T43" fmla="*/ 16 h 242"/>
              <a:gd name="T44" fmla="*/ 146 w 293"/>
              <a:gd name="T45" fmla="*/ 0 h 242"/>
              <a:gd name="T46" fmla="*/ 0 w 293"/>
              <a:gd name="T47" fmla="*/ 24 h 242"/>
              <a:gd name="T48" fmla="*/ 23 w 293"/>
              <a:gd name="T49" fmla="*/ 170 h 242"/>
              <a:gd name="T50" fmla="*/ 117 w 293"/>
              <a:gd name="T51" fmla="*/ 192 h 242"/>
              <a:gd name="T52" fmla="*/ 52 w 293"/>
              <a:gd name="T53" fmla="*/ 216 h 242"/>
              <a:gd name="T54" fmla="*/ 75 w 293"/>
              <a:gd name="T55" fmla="*/ 242 h 242"/>
              <a:gd name="T56" fmla="*/ 146 w 293"/>
              <a:gd name="T57" fmla="*/ 154 h 242"/>
              <a:gd name="T58" fmla="*/ 37 w 293"/>
              <a:gd name="T59" fmla="*/ 154 h 242"/>
              <a:gd name="T60" fmla="*/ 17 w 293"/>
              <a:gd name="T61" fmla="*/ 35 h 242"/>
              <a:gd name="T62" fmla="*/ 146 w 293"/>
              <a:gd name="T63" fmla="*/ 1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3" h="242">
                <a:moveTo>
                  <a:pt x="219" y="192"/>
                </a:moveTo>
                <a:cubicBezTo>
                  <a:pt x="199" y="192"/>
                  <a:pt x="199" y="192"/>
                  <a:pt x="199" y="192"/>
                </a:cubicBezTo>
                <a:cubicBezTo>
                  <a:pt x="199" y="205"/>
                  <a:pt x="199" y="205"/>
                  <a:pt x="199" y="205"/>
                </a:cubicBezTo>
                <a:cubicBezTo>
                  <a:pt x="219" y="205"/>
                  <a:pt x="219" y="205"/>
                  <a:pt x="219" y="205"/>
                </a:cubicBezTo>
                <a:cubicBezTo>
                  <a:pt x="221" y="205"/>
                  <a:pt x="223" y="207"/>
                  <a:pt x="223" y="209"/>
                </a:cubicBezTo>
                <a:cubicBezTo>
                  <a:pt x="223" y="212"/>
                  <a:pt x="221" y="214"/>
                  <a:pt x="219" y="214"/>
                </a:cubicBezTo>
                <a:cubicBezTo>
                  <a:pt x="219" y="214"/>
                  <a:pt x="219" y="214"/>
                  <a:pt x="219" y="214"/>
                </a:cubicBezTo>
                <a:cubicBezTo>
                  <a:pt x="199" y="214"/>
                  <a:pt x="199" y="214"/>
                  <a:pt x="199" y="214"/>
                </a:cubicBezTo>
                <a:cubicBezTo>
                  <a:pt x="199" y="242"/>
                  <a:pt x="199" y="242"/>
                  <a:pt x="199" y="242"/>
                </a:cubicBezTo>
                <a:cubicBezTo>
                  <a:pt x="219" y="242"/>
                  <a:pt x="219" y="242"/>
                  <a:pt x="219" y="242"/>
                </a:cubicBezTo>
                <a:cubicBezTo>
                  <a:pt x="232" y="242"/>
                  <a:pt x="242" y="232"/>
                  <a:pt x="242" y="219"/>
                </a:cubicBezTo>
                <a:cubicBezTo>
                  <a:pt x="242" y="216"/>
                  <a:pt x="242" y="216"/>
                  <a:pt x="242" y="216"/>
                </a:cubicBezTo>
                <a:cubicBezTo>
                  <a:pt x="242" y="203"/>
                  <a:pt x="232" y="192"/>
                  <a:pt x="219" y="192"/>
                </a:cubicBezTo>
                <a:close/>
                <a:moveTo>
                  <a:pt x="199" y="170"/>
                </a:moveTo>
                <a:cubicBezTo>
                  <a:pt x="269" y="170"/>
                  <a:pt x="269" y="170"/>
                  <a:pt x="269" y="170"/>
                </a:cubicBezTo>
                <a:cubicBezTo>
                  <a:pt x="282" y="170"/>
                  <a:pt x="293" y="160"/>
                  <a:pt x="293" y="147"/>
                </a:cubicBezTo>
                <a:cubicBezTo>
                  <a:pt x="293" y="24"/>
                  <a:pt x="293" y="24"/>
                  <a:pt x="293" y="24"/>
                </a:cubicBezTo>
                <a:cubicBezTo>
                  <a:pt x="293" y="11"/>
                  <a:pt x="282" y="0"/>
                  <a:pt x="269" y="0"/>
                </a:cubicBezTo>
                <a:cubicBezTo>
                  <a:pt x="199" y="0"/>
                  <a:pt x="199" y="0"/>
                  <a:pt x="199" y="0"/>
                </a:cubicBezTo>
                <a:cubicBezTo>
                  <a:pt x="199" y="16"/>
                  <a:pt x="199" y="16"/>
                  <a:pt x="199" y="16"/>
                </a:cubicBezTo>
                <a:cubicBezTo>
                  <a:pt x="256" y="16"/>
                  <a:pt x="256" y="16"/>
                  <a:pt x="256" y="16"/>
                </a:cubicBezTo>
                <a:cubicBezTo>
                  <a:pt x="267" y="16"/>
                  <a:pt x="275" y="24"/>
                  <a:pt x="275" y="35"/>
                </a:cubicBezTo>
                <a:cubicBezTo>
                  <a:pt x="275" y="135"/>
                  <a:pt x="275" y="135"/>
                  <a:pt x="275" y="135"/>
                </a:cubicBezTo>
                <a:cubicBezTo>
                  <a:pt x="275" y="146"/>
                  <a:pt x="267" y="154"/>
                  <a:pt x="256" y="154"/>
                </a:cubicBezTo>
                <a:cubicBezTo>
                  <a:pt x="199" y="154"/>
                  <a:pt x="199" y="154"/>
                  <a:pt x="199" y="154"/>
                </a:cubicBezTo>
                <a:lnTo>
                  <a:pt x="199" y="170"/>
                </a:lnTo>
                <a:close/>
                <a:moveTo>
                  <a:pt x="199" y="192"/>
                </a:moveTo>
                <a:cubicBezTo>
                  <a:pt x="175" y="192"/>
                  <a:pt x="175" y="192"/>
                  <a:pt x="175" y="192"/>
                </a:cubicBezTo>
                <a:cubicBezTo>
                  <a:pt x="175" y="170"/>
                  <a:pt x="175" y="170"/>
                  <a:pt x="175" y="170"/>
                </a:cubicBezTo>
                <a:cubicBezTo>
                  <a:pt x="199" y="170"/>
                  <a:pt x="199" y="170"/>
                  <a:pt x="199" y="170"/>
                </a:cubicBezTo>
                <a:cubicBezTo>
                  <a:pt x="199" y="154"/>
                  <a:pt x="199" y="154"/>
                  <a:pt x="199" y="154"/>
                </a:cubicBezTo>
                <a:cubicBezTo>
                  <a:pt x="146" y="154"/>
                  <a:pt x="146" y="154"/>
                  <a:pt x="146" y="154"/>
                </a:cubicBezTo>
                <a:cubicBezTo>
                  <a:pt x="146" y="242"/>
                  <a:pt x="146" y="242"/>
                  <a:pt x="146" y="242"/>
                </a:cubicBezTo>
                <a:cubicBezTo>
                  <a:pt x="199" y="242"/>
                  <a:pt x="199" y="242"/>
                  <a:pt x="199" y="242"/>
                </a:cubicBezTo>
                <a:cubicBezTo>
                  <a:pt x="199" y="214"/>
                  <a:pt x="199" y="214"/>
                  <a:pt x="199" y="214"/>
                </a:cubicBezTo>
                <a:cubicBezTo>
                  <a:pt x="179" y="214"/>
                  <a:pt x="179" y="214"/>
                  <a:pt x="179" y="214"/>
                </a:cubicBezTo>
                <a:cubicBezTo>
                  <a:pt x="177" y="214"/>
                  <a:pt x="175" y="212"/>
                  <a:pt x="175" y="209"/>
                </a:cubicBezTo>
                <a:cubicBezTo>
                  <a:pt x="175" y="207"/>
                  <a:pt x="177" y="205"/>
                  <a:pt x="179" y="205"/>
                </a:cubicBezTo>
                <a:cubicBezTo>
                  <a:pt x="199" y="205"/>
                  <a:pt x="199" y="205"/>
                  <a:pt x="199" y="205"/>
                </a:cubicBezTo>
                <a:cubicBezTo>
                  <a:pt x="199" y="192"/>
                  <a:pt x="199" y="192"/>
                  <a:pt x="199" y="192"/>
                </a:cubicBezTo>
                <a:close/>
                <a:moveTo>
                  <a:pt x="199" y="0"/>
                </a:moveTo>
                <a:cubicBezTo>
                  <a:pt x="146" y="0"/>
                  <a:pt x="146" y="0"/>
                  <a:pt x="146" y="0"/>
                </a:cubicBezTo>
                <a:cubicBezTo>
                  <a:pt x="146" y="16"/>
                  <a:pt x="146" y="16"/>
                  <a:pt x="146" y="16"/>
                </a:cubicBezTo>
                <a:cubicBezTo>
                  <a:pt x="199" y="16"/>
                  <a:pt x="199" y="16"/>
                  <a:pt x="199" y="16"/>
                </a:cubicBezTo>
                <a:lnTo>
                  <a:pt x="199" y="0"/>
                </a:lnTo>
                <a:close/>
                <a:moveTo>
                  <a:pt x="146" y="0"/>
                </a:moveTo>
                <a:cubicBezTo>
                  <a:pt x="23" y="0"/>
                  <a:pt x="23" y="0"/>
                  <a:pt x="23" y="0"/>
                </a:cubicBezTo>
                <a:cubicBezTo>
                  <a:pt x="10" y="0"/>
                  <a:pt x="0" y="11"/>
                  <a:pt x="0" y="24"/>
                </a:cubicBezTo>
                <a:cubicBezTo>
                  <a:pt x="0" y="147"/>
                  <a:pt x="0" y="147"/>
                  <a:pt x="0" y="147"/>
                </a:cubicBezTo>
                <a:cubicBezTo>
                  <a:pt x="0" y="160"/>
                  <a:pt x="10" y="170"/>
                  <a:pt x="23" y="170"/>
                </a:cubicBezTo>
                <a:cubicBezTo>
                  <a:pt x="117" y="170"/>
                  <a:pt x="117" y="170"/>
                  <a:pt x="117" y="170"/>
                </a:cubicBezTo>
                <a:cubicBezTo>
                  <a:pt x="117" y="192"/>
                  <a:pt x="117" y="192"/>
                  <a:pt x="117" y="192"/>
                </a:cubicBezTo>
                <a:cubicBezTo>
                  <a:pt x="75" y="192"/>
                  <a:pt x="75" y="192"/>
                  <a:pt x="75" y="192"/>
                </a:cubicBezTo>
                <a:cubicBezTo>
                  <a:pt x="62" y="192"/>
                  <a:pt x="52" y="203"/>
                  <a:pt x="52" y="216"/>
                </a:cubicBezTo>
                <a:cubicBezTo>
                  <a:pt x="52" y="219"/>
                  <a:pt x="52" y="219"/>
                  <a:pt x="52" y="219"/>
                </a:cubicBezTo>
                <a:cubicBezTo>
                  <a:pt x="52" y="232"/>
                  <a:pt x="62" y="242"/>
                  <a:pt x="75" y="242"/>
                </a:cubicBezTo>
                <a:cubicBezTo>
                  <a:pt x="146" y="242"/>
                  <a:pt x="146" y="242"/>
                  <a:pt x="146" y="242"/>
                </a:cubicBezTo>
                <a:cubicBezTo>
                  <a:pt x="146" y="154"/>
                  <a:pt x="146" y="154"/>
                  <a:pt x="146" y="154"/>
                </a:cubicBezTo>
                <a:cubicBezTo>
                  <a:pt x="37" y="154"/>
                  <a:pt x="37" y="154"/>
                  <a:pt x="37" y="154"/>
                </a:cubicBezTo>
                <a:cubicBezTo>
                  <a:pt x="37" y="154"/>
                  <a:pt x="37" y="154"/>
                  <a:pt x="37" y="154"/>
                </a:cubicBezTo>
                <a:cubicBezTo>
                  <a:pt x="26" y="154"/>
                  <a:pt x="17" y="146"/>
                  <a:pt x="17" y="135"/>
                </a:cubicBezTo>
                <a:cubicBezTo>
                  <a:pt x="17" y="35"/>
                  <a:pt x="17" y="35"/>
                  <a:pt x="17" y="35"/>
                </a:cubicBezTo>
                <a:cubicBezTo>
                  <a:pt x="17" y="24"/>
                  <a:pt x="26" y="16"/>
                  <a:pt x="37" y="16"/>
                </a:cubicBezTo>
                <a:cubicBezTo>
                  <a:pt x="146" y="16"/>
                  <a:pt x="146" y="16"/>
                  <a:pt x="146" y="16"/>
                </a:cubicBezTo>
                <a:lnTo>
                  <a:pt x="146"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5" name="Freeform 46"/>
          <p:cNvSpPr>
            <a:spLocks noEditPoints="1"/>
          </p:cNvSpPr>
          <p:nvPr/>
        </p:nvSpPr>
        <p:spPr bwMode="auto">
          <a:xfrm>
            <a:off x="7026671" y="1967803"/>
            <a:ext cx="614203" cy="716570"/>
          </a:xfrm>
          <a:custGeom>
            <a:avLst/>
            <a:gdLst>
              <a:gd name="T0" fmla="*/ 376 w 376"/>
              <a:gd name="T1" fmla="*/ 43 h 438"/>
              <a:gd name="T2" fmla="*/ 324 w 376"/>
              <a:gd name="T3" fmla="*/ 32 h 438"/>
              <a:gd name="T4" fmla="*/ 334 w 376"/>
              <a:gd name="T5" fmla="*/ 54 h 438"/>
              <a:gd name="T6" fmla="*/ 324 w 376"/>
              <a:gd name="T7" fmla="*/ 59 h 438"/>
              <a:gd name="T8" fmla="*/ 272 w 376"/>
              <a:gd name="T9" fmla="*/ 63 h 438"/>
              <a:gd name="T10" fmla="*/ 304 w 376"/>
              <a:gd name="T11" fmla="*/ 98 h 438"/>
              <a:gd name="T12" fmla="*/ 256 w 376"/>
              <a:gd name="T13" fmla="*/ 81 h 438"/>
              <a:gd name="T14" fmla="*/ 271 w 376"/>
              <a:gd name="T15" fmla="*/ 103 h 438"/>
              <a:gd name="T16" fmla="*/ 241 w 376"/>
              <a:gd name="T17" fmla="*/ 100 h 438"/>
              <a:gd name="T18" fmla="*/ 256 w 376"/>
              <a:gd name="T19" fmla="*/ 122 h 438"/>
              <a:gd name="T20" fmla="*/ 226 w 376"/>
              <a:gd name="T21" fmla="*/ 119 h 438"/>
              <a:gd name="T22" fmla="*/ 240 w 376"/>
              <a:gd name="T23" fmla="*/ 140 h 438"/>
              <a:gd name="T24" fmla="*/ 210 w 376"/>
              <a:gd name="T25" fmla="*/ 138 h 438"/>
              <a:gd name="T26" fmla="*/ 242 w 376"/>
              <a:gd name="T27" fmla="*/ 173 h 438"/>
              <a:gd name="T28" fmla="*/ 195 w 376"/>
              <a:gd name="T29" fmla="*/ 156 h 438"/>
              <a:gd name="T30" fmla="*/ 210 w 376"/>
              <a:gd name="T31" fmla="*/ 178 h 438"/>
              <a:gd name="T32" fmla="*/ 180 w 376"/>
              <a:gd name="T33" fmla="*/ 175 h 438"/>
              <a:gd name="T34" fmla="*/ 194 w 376"/>
              <a:gd name="T35" fmla="*/ 197 h 438"/>
              <a:gd name="T36" fmla="*/ 164 w 376"/>
              <a:gd name="T37" fmla="*/ 194 h 438"/>
              <a:gd name="T38" fmla="*/ 179 w 376"/>
              <a:gd name="T39" fmla="*/ 215 h 438"/>
              <a:gd name="T40" fmla="*/ 149 w 376"/>
              <a:gd name="T41" fmla="*/ 213 h 438"/>
              <a:gd name="T42" fmla="*/ 181 w 376"/>
              <a:gd name="T43" fmla="*/ 248 h 438"/>
              <a:gd name="T44" fmla="*/ 134 w 376"/>
              <a:gd name="T45" fmla="*/ 232 h 438"/>
              <a:gd name="T46" fmla="*/ 148 w 376"/>
              <a:gd name="T47" fmla="*/ 253 h 438"/>
              <a:gd name="T48" fmla="*/ 118 w 376"/>
              <a:gd name="T49" fmla="*/ 250 h 438"/>
              <a:gd name="T50" fmla="*/ 133 w 376"/>
              <a:gd name="T51" fmla="*/ 272 h 438"/>
              <a:gd name="T52" fmla="*/ 103 w 376"/>
              <a:gd name="T53" fmla="*/ 269 h 438"/>
              <a:gd name="T54" fmla="*/ 117 w 376"/>
              <a:gd name="T55" fmla="*/ 290 h 438"/>
              <a:gd name="T56" fmla="*/ 88 w 376"/>
              <a:gd name="T57" fmla="*/ 288 h 438"/>
              <a:gd name="T58" fmla="*/ 119 w 376"/>
              <a:gd name="T59" fmla="*/ 323 h 438"/>
              <a:gd name="T60" fmla="*/ 72 w 376"/>
              <a:gd name="T61" fmla="*/ 307 h 438"/>
              <a:gd name="T62" fmla="*/ 87 w 376"/>
              <a:gd name="T63" fmla="*/ 328 h 438"/>
              <a:gd name="T64" fmla="*/ 57 w 376"/>
              <a:gd name="T65" fmla="*/ 325 h 438"/>
              <a:gd name="T66" fmla="*/ 71 w 376"/>
              <a:gd name="T67" fmla="*/ 347 h 438"/>
              <a:gd name="T68" fmla="*/ 42 w 376"/>
              <a:gd name="T69" fmla="*/ 344 h 438"/>
              <a:gd name="T70" fmla="*/ 56 w 376"/>
              <a:gd name="T71" fmla="*/ 366 h 438"/>
              <a:gd name="T72" fmla="*/ 26 w 376"/>
              <a:gd name="T73" fmla="*/ 363 h 438"/>
              <a:gd name="T74" fmla="*/ 58 w 376"/>
              <a:gd name="T75" fmla="*/ 398 h 438"/>
              <a:gd name="T76" fmla="*/ 0 w 376"/>
              <a:gd name="T77" fmla="*/ 395 h 438"/>
              <a:gd name="T78" fmla="*/ 324 w 376"/>
              <a:gd name="T79" fmla="*/ 106 h 438"/>
              <a:gd name="T80" fmla="*/ 316 w 376"/>
              <a:gd name="T81" fmla="*/ 56 h 438"/>
              <a:gd name="T82" fmla="*/ 324 w 376"/>
              <a:gd name="T83" fmla="*/ 32 h 438"/>
              <a:gd name="T84" fmla="*/ 323 w 376"/>
              <a:gd name="T85" fmla="*/ 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76" h="438">
                <a:moveTo>
                  <a:pt x="324" y="106"/>
                </a:moveTo>
                <a:cubicBezTo>
                  <a:pt x="376" y="43"/>
                  <a:pt x="376" y="43"/>
                  <a:pt x="376" y="43"/>
                </a:cubicBezTo>
                <a:cubicBezTo>
                  <a:pt x="324" y="1"/>
                  <a:pt x="324" y="1"/>
                  <a:pt x="324" y="1"/>
                </a:cubicBezTo>
                <a:cubicBezTo>
                  <a:pt x="324" y="32"/>
                  <a:pt x="324" y="32"/>
                  <a:pt x="324" y="32"/>
                </a:cubicBezTo>
                <a:cubicBezTo>
                  <a:pt x="327" y="32"/>
                  <a:pt x="330" y="33"/>
                  <a:pt x="332" y="35"/>
                </a:cubicBezTo>
                <a:cubicBezTo>
                  <a:pt x="338" y="40"/>
                  <a:pt x="339" y="49"/>
                  <a:pt x="334" y="54"/>
                </a:cubicBezTo>
                <a:cubicBezTo>
                  <a:pt x="334" y="54"/>
                  <a:pt x="334" y="54"/>
                  <a:pt x="334" y="54"/>
                </a:cubicBezTo>
                <a:cubicBezTo>
                  <a:pt x="332" y="57"/>
                  <a:pt x="328" y="59"/>
                  <a:pt x="324" y="59"/>
                </a:cubicBezTo>
                <a:lnTo>
                  <a:pt x="324" y="106"/>
                </a:lnTo>
                <a:close/>
                <a:moveTo>
                  <a:pt x="272" y="63"/>
                </a:moveTo>
                <a:cubicBezTo>
                  <a:pt x="308" y="92"/>
                  <a:pt x="308" y="92"/>
                  <a:pt x="308" y="92"/>
                </a:cubicBezTo>
                <a:cubicBezTo>
                  <a:pt x="304" y="98"/>
                  <a:pt x="304" y="98"/>
                  <a:pt x="304" y="98"/>
                </a:cubicBezTo>
                <a:cubicBezTo>
                  <a:pt x="267" y="68"/>
                  <a:pt x="267" y="68"/>
                  <a:pt x="267" y="68"/>
                </a:cubicBezTo>
                <a:cubicBezTo>
                  <a:pt x="256" y="81"/>
                  <a:pt x="256" y="81"/>
                  <a:pt x="256" y="81"/>
                </a:cubicBezTo>
                <a:cubicBezTo>
                  <a:pt x="276" y="97"/>
                  <a:pt x="276" y="97"/>
                  <a:pt x="276" y="97"/>
                </a:cubicBezTo>
                <a:cubicBezTo>
                  <a:pt x="271" y="103"/>
                  <a:pt x="271" y="103"/>
                  <a:pt x="271" y="103"/>
                </a:cubicBezTo>
                <a:cubicBezTo>
                  <a:pt x="252" y="87"/>
                  <a:pt x="252" y="87"/>
                  <a:pt x="252" y="87"/>
                </a:cubicBezTo>
                <a:cubicBezTo>
                  <a:pt x="241" y="100"/>
                  <a:pt x="241" y="100"/>
                  <a:pt x="241" y="100"/>
                </a:cubicBezTo>
                <a:cubicBezTo>
                  <a:pt x="260" y="116"/>
                  <a:pt x="260" y="116"/>
                  <a:pt x="260" y="116"/>
                </a:cubicBezTo>
                <a:cubicBezTo>
                  <a:pt x="256" y="122"/>
                  <a:pt x="256" y="122"/>
                  <a:pt x="256" y="122"/>
                </a:cubicBezTo>
                <a:cubicBezTo>
                  <a:pt x="236" y="106"/>
                  <a:pt x="236" y="106"/>
                  <a:pt x="236" y="106"/>
                </a:cubicBezTo>
                <a:cubicBezTo>
                  <a:pt x="226" y="119"/>
                  <a:pt x="226" y="119"/>
                  <a:pt x="226" y="119"/>
                </a:cubicBezTo>
                <a:cubicBezTo>
                  <a:pt x="245" y="135"/>
                  <a:pt x="245" y="135"/>
                  <a:pt x="245" y="135"/>
                </a:cubicBezTo>
                <a:cubicBezTo>
                  <a:pt x="240" y="140"/>
                  <a:pt x="240" y="140"/>
                  <a:pt x="240" y="140"/>
                </a:cubicBezTo>
                <a:cubicBezTo>
                  <a:pt x="221" y="125"/>
                  <a:pt x="221" y="125"/>
                  <a:pt x="221" y="125"/>
                </a:cubicBezTo>
                <a:cubicBezTo>
                  <a:pt x="210" y="138"/>
                  <a:pt x="210" y="138"/>
                  <a:pt x="210" y="138"/>
                </a:cubicBezTo>
                <a:cubicBezTo>
                  <a:pt x="247" y="167"/>
                  <a:pt x="247" y="167"/>
                  <a:pt x="247" y="167"/>
                </a:cubicBezTo>
                <a:cubicBezTo>
                  <a:pt x="242" y="173"/>
                  <a:pt x="242" y="173"/>
                  <a:pt x="242" y="173"/>
                </a:cubicBezTo>
                <a:cubicBezTo>
                  <a:pt x="206" y="143"/>
                  <a:pt x="206" y="143"/>
                  <a:pt x="206" y="143"/>
                </a:cubicBezTo>
                <a:cubicBezTo>
                  <a:pt x="195" y="156"/>
                  <a:pt x="195" y="156"/>
                  <a:pt x="195" y="156"/>
                </a:cubicBezTo>
                <a:cubicBezTo>
                  <a:pt x="214" y="172"/>
                  <a:pt x="214" y="172"/>
                  <a:pt x="214" y="172"/>
                </a:cubicBezTo>
                <a:cubicBezTo>
                  <a:pt x="210" y="178"/>
                  <a:pt x="210" y="178"/>
                  <a:pt x="210" y="178"/>
                </a:cubicBezTo>
                <a:cubicBezTo>
                  <a:pt x="190" y="162"/>
                  <a:pt x="190" y="162"/>
                  <a:pt x="190" y="162"/>
                </a:cubicBezTo>
                <a:cubicBezTo>
                  <a:pt x="180" y="175"/>
                  <a:pt x="180" y="175"/>
                  <a:pt x="180" y="175"/>
                </a:cubicBezTo>
                <a:cubicBezTo>
                  <a:pt x="199" y="191"/>
                  <a:pt x="199" y="191"/>
                  <a:pt x="199" y="191"/>
                </a:cubicBezTo>
                <a:cubicBezTo>
                  <a:pt x="194" y="197"/>
                  <a:pt x="194" y="197"/>
                  <a:pt x="194" y="197"/>
                </a:cubicBezTo>
                <a:cubicBezTo>
                  <a:pt x="175" y="181"/>
                  <a:pt x="175" y="181"/>
                  <a:pt x="175" y="181"/>
                </a:cubicBezTo>
                <a:cubicBezTo>
                  <a:pt x="164" y="194"/>
                  <a:pt x="164" y="194"/>
                  <a:pt x="164" y="194"/>
                </a:cubicBezTo>
                <a:cubicBezTo>
                  <a:pt x="184" y="210"/>
                  <a:pt x="184" y="210"/>
                  <a:pt x="184" y="210"/>
                </a:cubicBezTo>
                <a:cubicBezTo>
                  <a:pt x="179" y="215"/>
                  <a:pt x="179" y="215"/>
                  <a:pt x="179" y="215"/>
                </a:cubicBezTo>
                <a:cubicBezTo>
                  <a:pt x="160" y="200"/>
                  <a:pt x="160" y="200"/>
                  <a:pt x="160" y="200"/>
                </a:cubicBezTo>
                <a:cubicBezTo>
                  <a:pt x="149" y="213"/>
                  <a:pt x="149" y="213"/>
                  <a:pt x="149" y="213"/>
                </a:cubicBezTo>
                <a:cubicBezTo>
                  <a:pt x="185" y="243"/>
                  <a:pt x="185" y="243"/>
                  <a:pt x="185" y="243"/>
                </a:cubicBezTo>
                <a:cubicBezTo>
                  <a:pt x="181" y="248"/>
                  <a:pt x="181" y="248"/>
                  <a:pt x="181" y="248"/>
                </a:cubicBezTo>
                <a:cubicBezTo>
                  <a:pt x="144" y="218"/>
                  <a:pt x="144" y="218"/>
                  <a:pt x="144" y="218"/>
                </a:cubicBezTo>
                <a:cubicBezTo>
                  <a:pt x="134" y="232"/>
                  <a:pt x="134" y="232"/>
                  <a:pt x="134" y="232"/>
                </a:cubicBezTo>
                <a:cubicBezTo>
                  <a:pt x="153" y="247"/>
                  <a:pt x="153" y="247"/>
                  <a:pt x="153" y="247"/>
                </a:cubicBezTo>
                <a:cubicBezTo>
                  <a:pt x="148" y="253"/>
                  <a:pt x="148" y="253"/>
                  <a:pt x="148" y="253"/>
                </a:cubicBezTo>
                <a:cubicBezTo>
                  <a:pt x="129" y="237"/>
                  <a:pt x="129" y="237"/>
                  <a:pt x="129" y="237"/>
                </a:cubicBezTo>
                <a:cubicBezTo>
                  <a:pt x="118" y="250"/>
                  <a:pt x="118" y="250"/>
                  <a:pt x="118" y="250"/>
                </a:cubicBezTo>
                <a:cubicBezTo>
                  <a:pt x="137" y="266"/>
                  <a:pt x="137" y="266"/>
                  <a:pt x="137" y="266"/>
                </a:cubicBezTo>
                <a:cubicBezTo>
                  <a:pt x="133" y="272"/>
                  <a:pt x="133" y="272"/>
                  <a:pt x="133" y="272"/>
                </a:cubicBezTo>
                <a:cubicBezTo>
                  <a:pt x="114" y="256"/>
                  <a:pt x="114" y="256"/>
                  <a:pt x="114" y="256"/>
                </a:cubicBezTo>
                <a:cubicBezTo>
                  <a:pt x="103" y="269"/>
                  <a:pt x="103" y="269"/>
                  <a:pt x="103" y="269"/>
                </a:cubicBezTo>
                <a:cubicBezTo>
                  <a:pt x="122" y="285"/>
                  <a:pt x="122" y="285"/>
                  <a:pt x="122" y="285"/>
                </a:cubicBezTo>
                <a:cubicBezTo>
                  <a:pt x="117" y="290"/>
                  <a:pt x="117" y="290"/>
                  <a:pt x="117" y="290"/>
                </a:cubicBezTo>
                <a:cubicBezTo>
                  <a:pt x="98" y="275"/>
                  <a:pt x="98" y="275"/>
                  <a:pt x="98" y="275"/>
                </a:cubicBezTo>
                <a:cubicBezTo>
                  <a:pt x="88" y="288"/>
                  <a:pt x="88" y="288"/>
                  <a:pt x="88" y="288"/>
                </a:cubicBezTo>
                <a:cubicBezTo>
                  <a:pt x="124" y="318"/>
                  <a:pt x="124" y="318"/>
                  <a:pt x="124" y="318"/>
                </a:cubicBezTo>
                <a:cubicBezTo>
                  <a:pt x="119" y="323"/>
                  <a:pt x="119" y="323"/>
                  <a:pt x="119" y="323"/>
                </a:cubicBezTo>
                <a:cubicBezTo>
                  <a:pt x="83" y="294"/>
                  <a:pt x="83" y="294"/>
                  <a:pt x="83" y="294"/>
                </a:cubicBezTo>
                <a:cubicBezTo>
                  <a:pt x="72" y="307"/>
                  <a:pt x="72" y="307"/>
                  <a:pt x="72" y="307"/>
                </a:cubicBezTo>
                <a:cubicBezTo>
                  <a:pt x="91" y="322"/>
                  <a:pt x="91" y="322"/>
                  <a:pt x="91" y="322"/>
                </a:cubicBezTo>
                <a:cubicBezTo>
                  <a:pt x="87" y="328"/>
                  <a:pt x="87" y="328"/>
                  <a:pt x="87" y="328"/>
                </a:cubicBezTo>
                <a:cubicBezTo>
                  <a:pt x="68" y="312"/>
                  <a:pt x="68" y="312"/>
                  <a:pt x="68" y="312"/>
                </a:cubicBezTo>
                <a:cubicBezTo>
                  <a:pt x="57" y="325"/>
                  <a:pt x="57" y="325"/>
                  <a:pt x="57" y="325"/>
                </a:cubicBezTo>
                <a:cubicBezTo>
                  <a:pt x="76" y="341"/>
                  <a:pt x="76" y="341"/>
                  <a:pt x="76" y="341"/>
                </a:cubicBezTo>
                <a:cubicBezTo>
                  <a:pt x="71" y="347"/>
                  <a:pt x="71" y="347"/>
                  <a:pt x="71" y="347"/>
                </a:cubicBezTo>
                <a:cubicBezTo>
                  <a:pt x="52" y="331"/>
                  <a:pt x="52" y="331"/>
                  <a:pt x="52" y="331"/>
                </a:cubicBezTo>
                <a:cubicBezTo>
                  <a:pt x="42" y="344"/>
                  <a:pt x="42" y="344"/>
                  <a:pt x="42" y="344"/>
                </a:cubicBezTo>
                <a:cubicBezTo>
                  <a:pt x="61" y="360"/>
                  <a:pt x="61" y="360"/>
                  <a:pt x="61" y="360"/>
                </a:cubicBezTo>
                <a:cubicBezTo>
                  <a:pt x="56" y="366"/>
                  <a:pt x="56" y="366"/>
                  <a:pt x="56" y="366"/>
                </a:cubicBezTo>
                <a:cubicBezTo>
                  <a:pt x="37" y="350"/>
                  <a:pt x="37" y="350"/>
                  <a:pt x="37" y="350"/>
                </a:cubicBezTo>
                <a:cubicBezTo>
                  <a:pt x="26" y="363"/>
                  <a:pt x="26" y="363"/>
                  <a:pt x="26" y="363"/>
                </a:cubicBezTo>
                <a:cubicBezTo>
                  <a:pt x="63" y="393"/>
                  <a:pt x="63" y="393"/>
                  <a:pt x="63" y="393"/>
                </a:cubicBezTo>
                <a:cubicBezTo>
                  <a:pt x="58" y="398"/>
                  <a:pt x="58" y="398"/>
                  <a:pt x="58" y="398"/>
                </a:cubicBezTo>
                <a:cubicBezTo>
                  <a:pt x="22" y="369"/>
                  <a:pt x="22" y="369"/>
                  <a:pt x="22" y="369"/>
                </a:cubicBezTo>
                <a:cubicBezTo>
                  <a:pt x="0" y="395"/>
                  <a:pt x="0" y="395"/>
                  <a:pt x="0" y="395"/>
                </a:cubicBezTo>
                <a:cubicBezTo>
                  <a:pt x="53" y="438"/>
                  <a:pt x="53" y="438"/>
                  <a:pt x="53" y="438"/>
                </a:cubicBezTo>
                <a:cubicBezTo>
                  <a:pt x="324" y="106"/>
                  <a:pt x="324" y="106"/>
                  <a:pt x="324" y="106"/>
                </a:cubicBezTo>
                <a:cubicBezTo>
                  <a:pt x="324" y="59"/>
                  <a:pt x="324" y="59"/>
                  <a:pt x="324" y="59"/>
                </a:cubicBezTo>
                <a:cubicBezTo>
                  <a:pt x="321" y="59"/>
                  <a:pt x="318" y="58"/>
                  <a:pt x="316" y="56"/>
                </a:cubicBezTo>
                <a:cubicBezTo>
                  <a:pt x="310" y="51"/>
                  <a:pt x="309" y="43"/>
                  <a:pt x="314" y="37"/>
                </a:cubicBezTo>
                <a:cubicBezTo>
                  <a:pt x="316" y="34"/>
                  <a:pt x="320" y="32"/>
                  <a:pt x="324" y="32"/>
                </a:cubicBezTo>
                <a:cubicBezTo>
                  <a:pt x="324" y="1"/>
                  <a:pt x="324" y="1"/>
                  <a:pt x="324" y="1"/>
                </a:cubicBezTo>
                <a:cubicBezTo>
                  <a:pt x="323" y="0"/>
                  <a:pt x="323" y="0"/>
                  <a:pt x="323" y="0"/>
                </a:cubicBezTo>
                <a:lnTo>
                  <a:pt x="272" y="6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6" name="Freeform 47"/>
          <p:cNvSpPr>
            <a:spLocks noEditPoints="1"/>
          </p:cNvSpPr>
          <p:nvPr/>
        </p:nvSpPr>
        <p:spPr bwMode="auto">
          <a:xfrm>
            <a:off x="7492084" y="2177299"/>
            <a:ext cx="265441" cy="521358"/>
          </a:xfrm>
          <a:custGeom>
            <a:avLst/>
            <a:gdLst>
              <a:gd name="T0" fmla="*/ 121 w 162"/>
              <a:gd name="T1" fmla="*/ 144 h 319"/>
              <a:gd name="T2" fmla="*/ 128 w 162"/>
              <a:gd name="T3" fmla="*/ 138 h 319"/>
              <a:gd name="T4" fmla="*/ 150 w 162"/>
              <a:gd name="T5" fmla="*/ 80 h 319"/>
              <a:gd name="T6" fmla="*/ 147 w 162"/>
              <a:gd name="T7" fmla="*/ 69 h 319"/>
              <a:gd name="T8" fmla="*/ 156 w 162"/>
              <a:gd name="T9" fmla="*/ 46 h 319"/>
              <a:gd name="T10" fmla="*/ 137 w 162"/>
              <a:gd name="T11" fmla="*/ 3 h 319"/>
              <a:gd name="T12" fmla="*/ 121 w 162"/>
              <a:gd name="T13" fmla="*/ 1 h 319"/>
              <a:gd name="T14" fmla="*/ 121 w 162"/>
              <a:gd name="T15" fmla="*/ 58 h 319"/>
              <a:gd name="T16" fmla="*/ 126 w 162"/>
              <a:gd name="T17" fmla="*/ 61 h 319"/>
              <a:gd name="T18" fmla="*/ 121 w 162"/>
              <a:gd name="T19" fmla="*/ 59 h 319"/>
              <a:gd name="T20" fmla="*/ 121 w 162"/>
              <a:gd name="T21" fmla="*/ 85 h 319"/>
              <a:gd name="T22" fmla="*/ 125 w 162"/>
              <a:gd name="T23" fmla="*/ 75 h 319"/>
              <a:gd name="T24" fmla="*/ 123 w 162"/>
              <a:gd name="T25" fmla="*/ 66 h 319"/>
              <a:gd name="T26" fmla="*/ 139 w 162"/>
              <a:gd name="T27" fmla="*/ 72 h 319"/>
              <a:gd name="T28" fmla="*/ 144 w 162"/>
              <a:gd name="T29" fmla="*/ 83 h 319"/>
              <a:gd name="T30" fmla="*/ 125 w 162"/>
              <a:gd name="T31" fmla="*/ 132 h 319"/>
              <a:gd name="T32" fmla="*/ 121 w 162"/>
              <a:gd name="T33" fmla="*/ 136 h 319"/>
              <a:gd name="T34" fmla="*/ 121 w 162"/>
              <a:gd name="T35" fmla="*/ 144 h 319"/>
              <a:gd name="T36" fmla="*/ 66 w 162"/>
              <a:gd name="T37" fmla="*/ 284 h 319"/>
              <a:gd name="T38" fmla="*/ 121 w 162"/>
              <a:gd name="T39" fmla="*/ 144 h 319"/>
              <a:gd name="T40" fmla="*/ 121 w 162"/>
              <a:gd name="T41" fmla="*/ 144 h 319"/>
              <a:gd name="T42" fmla="*/ 121 w 162"/>
              <a:gd name="T43" fmla="*/ 136 h 319"/>
              <a:gd name="T44" fmla="*/ 114 w 162"/>
              <a:gd name="T45" fmla="*/ 137 h 319"/>
              <a:gd name="T46" fmla="*/ 98 w 162"/>
              <a:gd name="T47" fmla="*/ 130 h 319"/>
              <a:gd name="T48" fmla="*/ 98 w 162"/>
              <a:gd name="T49" fmla="*/ 130 h 319"/>
              <a:gd name="T50" fmla="*/ 106 w 162"/>
              <a:gd name="T51" fmla="*/ 125 h 319"/>
              <a:gd name="T52" fmla="*/ 121 w 162"/>
              <a:gd name="T53" fmla="*/ 85 h 319"/>
              <a:gd name="T54" fmla="*/ 121 w 162"/>
              <a:gd name="T55" fmla="*/ 59 h 319"/>
              <a:gd name="T56" fmla="*/ 85 w 162"/>
              <a:gd name="T57" fmla="*/ 45 h 319"/>
              <a:gd name="T58" fmla="*/ 74 w 162"/>
              <a:gd name="T59" fmla="*/ 51 h 319"/>
              <a:gd name="T60" fmla="*/ 52 w 162"/>
              <a:gd name="T61" fmla="*/ 108 h 319"/>
              <a:gd name="T62" fmla="*/ 54 w 162"/>
              <a:gd name="T63" fmla="*/ 118 h 319"/>
              <a:gd name="T64" fmla="*/ 35 w 162"/>
              <a:gd name="T65" fmla="*/ 168 h 319"/>
              <a:gd name="T66" fmla="*/ 35 w 162"/>
              <a:gd name="T67" fmla="*/ 256 h 319"/>
              <a:gd name="T68" fmla="*/ 39 w 162"/>
              <a:gd name="T69" fmla="*/ 257 h 319"/>
              <a:gd name="T70" fmla="*/ 45 w 162"/>
              <a:gd name="T71" fmla="*/ 268 h 319"/>
              <a:gd name="T72" fmla="*/ 58 w 162"/>
              <a:gd name="T73" fmla="*/ 264 h 319"/>
              <a:gd name="T74" fmla="*/ 64 w 162"/>
              <a:gd name="T75" fmla="*/ 278 h 319"/>
              <a:gd name="T76" fmla="*/ 63 w 162"/>
              <a:gd name="T77" fmla="*/ 281 h 319"/>
              <a:gd name="T78" fmla="*/ 35 w 162"/>
              <a:gd name="T79" fmla="*/ 300 h 319"/>
              <a:gd name="T80" fmla="*/ 35 w 162"/>
              <a:gd name="T81" fmla="*/ 306 h 319"/>
              <a:gd name="T82" fmla="*/ 66 w 162"/>
              <a:gd name="T83" fmla="*/ 284 h 319"/>
              <a:gd name="T84" fmla="*/ 121 w 162"/>
              <a:gd name="T85" fmla="*/ 1 h 319"/>
              <a:gd name="T86" fmla="*/ 121 w 162"/>
              <a:gd name="T87" fmla="*/ 58 h 319"/>
              <a:gd name="T88" fmla="*/ 88 w 162"/>
              <a:gd name="T89" fmla="*/ 36 h 319"/>
              <a:gd name="T90" fmla="*/ 94 w 162"/>
              <a:gd name="T91" fmla="*/ 22 h 319"/>
              <a:gd name="T92" fmla="*/ 121 w 162"/>
              <a:gd name="T93" fmla="*/ 1 h 319"/>
              <a:gd name="T94" fmla="*/ 35 w 162"/>
              <a:gd name="T95" fmla="*/ 168 h 319"/>
              <a:gd name="T96" fmla="*/ 0 w 162"/>
              <a:gd name="T97" fmla="*/ 258 h 319"/>
              <a:gd name="T98" fmla="*/ 15 w 162"/>
              <a:gd name="T99" fmla="*/ 319 h 319"/>
              <a:gd name="T100" fmla="*/ 35 w 162"/>
              <a:gd name="T101" fmla="*/ 306 h 319"/>
              <a:gd name="T102" fmla="*/ 35 w 162"/>
              <a:gd name="T103" fmla="*/ 300 h 319"/>
              <a:gd name="T104" fmla="*/ 33 w 162"/>
              <a:gd name="T105" fmla="*/ 301 h 319"/>
              <a:gd name="T106" fmla="*/ 13 w 162"/>
              <a:gd name="T107" fmla="*/ 294 h 319"/>
              <a:gd name="T108" fmla="*/ 5 w 162"/>
              <a:gd name="T109" fmla="*/ 259 h 319"/>
              <a:gd name="T110" fmla="*/ 5 w 162"/>
              <a:gd name="T111" fmla="*/ 259 h 319"/>
              <a:gd name="T112" fmla="*/ 6 w 162"/>
              <a:gd name="T113" fmla="*/ 256 h 319"/>
              <a:gd name="T114" fmla="*/ 19 w 162"/>
              <a:gd name="T115" fmla="*/ 250 h 319"/>
              <a:gd name="T116" fmla="*/ 26 w 162"/>
              <a:gd name="T117" fmla="*/ 261 h 319"/>
              <a:gd name="T118" fmla="*/ 35 w 162"/>
              <a:gd name="T119" fmla="*/ 256 h 319"/>
              <a:gd name="T120" fmla="*/ 35 w 162"/>
              <a:gd name="T121" fmla="*/ 16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2" h="319">
                <a:moveTo>
                  <a:pt x="121" y="144"/>
                </a:moveTo>
                <a:cubicBezTo>
                  <a:pt x="124" y="143"/>
                  <a:pt x="127" y="141"/>
                  <a:pt x="128" y="138"/>
                </a:cubicBezTo>
                <a:cubicBezTo>
                  <a:pt x="150" y="80"/>
                  <a:pt x="150" y="80"/>
                  <a:pt x="150" y="80"/>
                </a:cubicBezTo>
                <a:cubicBezTo>
                  <a:pt x="152" y="76"/>
                  <a:pt x="150" y="71"/>
                  <a:pt x="147" y="69"/>
                </a:cubicBezTo>
                <a:cubicBezTo>
                  <a:pt x="156" y="46"/>
                  <a:pt x="156" y="46"/>
                  <a:pt x="156" y="46"/>
                </a:cubicBezTo>
                <a:cubicBezTo>
                  <a:pt x="162" y="29"/>
                  <a:pt x="154" y="9"/>
                  <a:pt x="137" y="3"/>
                </a:cubicBezTo>
                <a:cubicBezTo>
                  <a:pt x="132" y="1"/>
                  <a:pt x="126" y="0"/>
                  <a:pt x="121" y="1"/>
                </a:cubicBezTo>
                <a:cubicBezTo>
                  <a:pt x="121" y="58"/>
                  <a:pt x="121" y="58"/>
                  <a:pt x="121" y="58"/>
                </a:cubicBezTo>
                <a:cubicBezTo>
                  <a:pt x="126" y="61"/>
                  <a:pt x="126" y="61"/>
                  <a:pt x="126" y="61"/>
                </a:cubicBezTo>
                <a:cubicBezTo>
                  <a:pt x="121" y="59"/>
                  <a:pt x="121" y="59"/>
                  <a:pt x="121" y="59"/>
                </a:cubicBezTo>
                <a:cubicBezTo>
                  <a:pt x="121" y="85"/>
                  <a:pt x="121" y="85"/>
                  <a:pt x="121" y="85"/>
                </a:cubicBezTo>
                <a:cubicBezTo>
                  <a:pt x="125" y="75"/>
                  <a:pt x="125" y="75"/>
                  <a:pt x="125" y="75"/>
                </a:cubicBezTo>
                <a:cubicBezTo>
                  <a:pt x="126" y="72"/>
                  <a:pt x="126" y="68"/>
                  <a:pt x="123" y="66"/>
                </a:cubicBezTo>
                <a:cubicBezTo>
                  <a:pt x="139" y="72"/>
                  <a:pt x="139" y="72"/>
                  <a:pt x="139" y="72"/>
                </a:cubicBezTo>
                <a:cubicBezTo>
                  <a:pt x="143" y="73"/>
                  <a:pt x="146" y="78"/>
                  <a:pt x="144" y="83"/>
                </a:cubicBezTo>
                <a:cubicBezTo>
                  <a:pt x="125" y="132"/>
                  <a:pt x="125" y="132"/>
                  <a:pt x="125" y="132"/>
                </a:cubicBezTo>
                <a:cubicBezTo>
                  <a:pt x="124" y="134"/>
                  <a:pt x="123" y="135"/>
                  <a:pt x="121" y="136"/>
                </a:cubicBezTo>
                <a:lnTo>
                  <a:pt x="121" y="144"/>
                </a:lnTo>
                <a:close/>
                <a:moveTo>
                  <a:pt x="66" y="284"/>
                </a:moveTo>
                <a:cubicBezTo>
                  <a:pt x="121" y="144"/>
                  <a:pt x="121" y="144"/>
                  <a:pt x="121" y="144"/>
                </a:cubicBezTo>
                <a:cubicBezTo>
                  <a:pt x="121" y="144"/>
                  <a:pt x="121" y="144"/>
                  <a:pt x="121" y="144"/>
                </a:cubicBezTo>
                <a:cubicBezTo>
                  <a:pt x="121" y="136"/>
                  <a:pt x="121" y="136"/>
                  <a:pt x="121" y="136"/>
                </a:cubicBezTo>
                <a:cubicBezTo>
                  <a:pt x="119" y="137"/>
                  <a:pt x="117" y="137"/>
                  <a:pt x="114" y="137"/>
                </a:cubicBezTo>
                <a:cubicBezTo>
                  <a:pt x="98" y="130"/>
                  <a:pt x="98" y="130"/>
                  <a:pt x="98" y="130"/>
                </a:cubicBezTo>
                <a:cubicBezTo>
                  <a:pt x="98" y="130"/>
                  <a:pt x="98" y="130"/>
                  <a:pt x="98" y="130"/>
                </a:cubicBezTo>
                <a:cubicBezTo>
                  <a:pt x="102" y="130"/>
                  <a:pt x="105" y="128"/>
                  <a:pt x="106" y="125"/>
                </a:cubicBezTo>
                <a:cubicBezTo>
                  <a:pt x="121" y="85"/>
                  <a:pt x="121" y="85"/>
                  <a:pt x="121" y="85"/>
                </a:cubicBezTo>
                <a:cubicBezTo>
                  <a:pt x="121" y="59"/>
                  <a:pt x="121" y="59"/>
                  <a:pt x="121" y="59"/>
                </a:cubicBezTo>
                <a:cubicBezTo>
                  <a:pt x="85" y="45"/>
                  <a:pt x="85" y="45"/>
                  <a:pt x="85" y="45"/>
                </a:cubicBezTo>
                <a:cubicBezTo>
                  <a:pt x="80" y="44"/>
                  <a:pt x="76" y="47"/>
                  <a:pt x="74" y="51"/>
                </a:cubicBezTo>
                <a:cubicBezTo>
                  <a:pt x="52" y="108"/>
                  <a:pt x="52" y="108"/>
                  <a:pt x="52" y="108"/>
                </a:cubicBezTo>
                <a:cubicBezTo>
                  <a:pt x="51" y="112"/>
                  <a:pt x="52" y="115"/>
                  <a:pt x="54" y="118"/>
                </a:cubicBezTo>
                <a:cubicBezTo>
                  <a:pt x="35" y="168"/>
                  <a:pt x="35" y="168"/>
                  <a:pt x="35" y="168"/>
                </a:cubicBezTo>
                <a:cubicBezTo>
                  <a:pt x="35" y="256"/>
                  <a:pt x="35" y="256"/>
                  <a:pt x="35" y="256"/>
                </a:cubicBezTo>
                <a:cubicBezTo>
                  <a:pt x="36" y="256"/>
                  <a:pt x="37" y="257"/>
                  <a:pt x="39" y="257"/>
                </a:cubicBezTo>
                <a:cubicBezTo>
                  <a:pt x="43" y="259"/>
                  <a:pt x="46" y="264"/>
                  <a:pt x="45" y="268"/>
                </a:cubicBezTo>
                <a:cubicBezTo>
                  <a:pt x="48" y="264"/>
                  <a:pt x="53" y="263"/>
                  <a:pt x="58" y="264"/>
                </a:cubicBezTo>
                <a:cubicBezTo>
                  <a:pt x="63" y="267"/>
                  <a:pt x="66" y="273"/>
                  <a:pt x="64" y="278"/>
                </a:cubicBezTo>
                <a:cubicBezTo>
                  <a:pt x="63" y="281"/>
                  <a:pt x="63" y="281"/>
                  <a:pt x="63" y="281"/>
                </a:cubicBezTo>
                <a:cubicBezTo>
                  <a:pt x="35" y="300"/>
                  <a:pt x="35" y="300"/>
                  <a:pt x="35" y="300"/>
                </a:cubicBezTo>
                <a:cubicBezTo>
                  <a:pt x="35" y="306"/>
                  <a:pt x="35" y="306"/>
                  <a:pt x="35" y="306"/>
                </a:cubicBezTo>
                <a:cubicBezTo>
                  <a:pt x="66" y="284"/>
                  <a:pt x="66" y="284"/>
                  <a:pt x="66" y="284"/>
                </a:cubicBezTo>
                <a:close/>
                <a:moveTo>
                  <a:pt x="121" y="1"/>
                </a:moveTo>
                <a:cubicBezTo>
                  <a:pt x="121" y="58"/>
                  <a:pt x="121" y="58"/>
                  <a:pt x="121" y="58"/>
                </a:cubicBezTo>
                <a:cubicBezTo>
                  <a:pt x="88" y="36"/>
                  <a:pt x="88" y="36"/>
                  <a:pt x="88" y="36"/>
                </a:cubicBezTo>
                <a:cubicBezTo>
                  <a:pt x="94" y="22"/>
                  <a:pt x="94" y="22"/>
                  <a:pt x="94" y="22"/>
                </a:cubicBezTo>
                <a:cubicBezTo>
                  <a:pt x="98" y="10"/>
                  <a:pt x="109" y="2"/>
                  <a:pt x="121" y="1"/>
                </a:cubicBezTo>
                <a:close/>
                <a:moveTo>
                  <a:pt x="35" y="168"/>
                </a:moveTo>
                <a:cubicBezTo>
                  <a:pt x="0" y="258"/>
                  <a:pt x="0" y="258"/>
                  <a:pt x="0" y="258"/>
                </a:cubicBezTo>
                <a:cubicBezTo>
                  <a:pt x="15" y="319"/>
                  <a:pt x="15" y="319"/>
                  <a:pt x="15" y="319"/>
                </a:cubicBezTo>
                <a:cubicBezTo>
                  <a:pt x="35" y="306"/>
                  <a:pt x="35" y="306"/>
                  <a:pt x="35" y="306"/>
                </a:cubicBezTo>
                <a:cubicBezTo>
                  <a:pt x="35" y="300"/>
                  <a:pt x="35" y="300"/>
                  <a:pt x="35" y="300"/>
                </a:cubicBezTo>
                <a:cubicBezTo>
                  <a:pt x="33" y="301"/>
                  <a:pt x="33" y="301"/>
                  <a:pt x="33" y="301"/>
                </a:cubicBezTo>
                <a:cubicBezTo>
                  <a:pt x="13" y="294"/>
                  <a:pt x="13" y="294"/>
                  <a:pt x="13" y="294"/>
                </a:cubicBezTo>
                <a:cubicBezTo>
                  <a:pt x="5" y="259"/>
                  <a:pt x="5" y="259"/>
                  <a:pt x="5" y="259"/>
                </a:cubicBezTo>
                <a:cubicBezTo>
                  <a:pt x="5" y="259"/>
                  <a:pt x="5" y="259"/>
                  <a:pt x="5" y="259"/>
                </a:cubicBezTo>
                <a:cubicBezTo>
                  <a:pt x="6" y="256"/>
                  <a:pt x="6" y="256"/>
                  <a:pt x="6" y="256"/>
                </a:cubicBezTo>
                <a:cubicBezTo>
                  <a:pt x="8" y="250"/>
                  <a:pt x="14" y="248"/>
                  <a:pt x="19" y="250"/>
                </a:cubicBezTo>
                <a:cubicBezTo>
                  <a:pt x="24" y="251"/>
                  <a:pt x="27" y="256"/>
                  <a:pt x="26" y="261"/>
                </a:cubicBezTo>
                <a:cubicBezTo>
                  <a:pt x="28" y="258"/>
                  <a:pt x="31" y="256"/>
                  <a:pt x="35" y="256"/>
                </a:cubicBezTo>
                <a:lnTo>
                  <a:pt x="35" y="168"/>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7" name="Freeform 48"/>
          <p:cNvSpPr>
            <a:spLocks noEditPoints="1"/>
          </p:cNvSpPr>
          <p:nvPr/>
        </p:nvSpPr>
        <p:spPr bwMode="auto">
          <a:xfrm>
            <a:off x="6566019" y="2243957"/>
            <a:ext cx="434465" cy="434465"/>
          </a:xfrm>
          <a:custGeom>
            <a:avLst/>
            <a:gdLst>
              <a:gd name="T0" fmla="*/ 133 w 266"/>
              <a:gd name="T1" fmla="*/ 0 h 266"/>
              <a:gd name="T2" fmla="*/ 133 w 266"/>
              <a:gd name="T3" fmla="*/ 0 h 266"/>
              <a:gd name="T4" fmla="*/ 133 w 266"/>
              <a:gd name="T5" fmla="*/ 35 h 266"/>
              <a:gd name="T6" fmla="*/ 150 w 266"/>
              <a:gd name="T7" fmla="*/ 24 h 266"/>
              <a:gd name="T8" fmla="*/ 242 w 266"/>
              <a:gd name="T9" fmla="*/ 117 h 266"/>
              <a:gd name="T10" fmla="*/ 231 w 266"/>
              <a:gd name="T11" fmla="*/ 133 h 266"/>
              <a:gd name="T12" fmla="*/ 242 w 266"/>
              <a:gd name="T13" fmla="*/ 149 h 266"/>
              <a:gd name="T14" fmla="*/ 150 w 266"/>
              <a:gd name="T15" fmla="*/ 242 h 266"/>
              <a:gd name="T16" fmla="*/ 150 w 266"/>
              <a:gd name="T17" fmla="*/ 242 h 266"/>
              <a:gd name="T18" fmla="*/ 133 w 266"/>
              <a:gd name="T19" fmla="*/ 231 h 266"/>
              <a:gd name="T20" fmla="*/ 133 w 266"/>
              <a:gd name="T21" fmla="*/ 266 h 266"/>
              <a:gd name="T22" fmla="*/ 133 w 266"/>
              <a:gd name="T23" fmla="*/ 266 h 266"/>
              <a:gd name="T24" fmla="*/ 266 w 266"/>
              <a:gd name="T25" fmla="*/ 133 h 266"/>
              <a:gd name="T26" fmla="*/ 133 w 266"/>
              <a:gd name="T27" fmla="*/ 0 h 266"/>
              <a:gd name="T28" fmla="*/ 133 w 266"/>
              <a:gd name="T29" fmla="*/ 0 h 266"/>
              <a:gd name="T30" fmla="*/ 133 w 266"/>
              <a:gd name="T31" fmla="*/ 0 h 266"/>
              <a:gd name="T32" fmla="*/ 0 w 266"/>
              <a:gd name="T33" fmla="*/ 133 h 266"/>
              <a:gd name="T34" fmla="*/ 133 w 266"/>
              <a:gd name="T35" fmla="*/ 266 h 266"/>
              <a:gd name="T36" fmla="*/ 133 w 266"/>
              <a:gd name="T37" fmla="*/ 266 h 266"/>
              <a:gd name="T38" fmla="*/ 133 w 266"/>
              <a:gd name="T39" fmla="*/ 231 h 266"/>
              <a:gd name="T40" fmla="*/ 133 w 266"/>
              <a:gd name="T41" fmla="*/ 231 h 266"/>
              <a:gd name="T42" fmla="*/ 117 w 266"/>
              <a:gd name="T43" fmla="*/ 242 h 266"/>
              <a:gd name="T44" fmla="*/ 24 w 266"/>
              <a:gd name="T45" fmla="*/ 149 h 266"/>
              <a:gd name="T46" fmla="*/ 35 w 266"/>
              <a:gd name="T47" fmla="*/ 133 h 266"/>
              <a:gd name="T48" fmla="*/ 24 w 266"/>
              <a:gd name="T49" fmla="*/ 117 h 266"/>
              <a:gd name="T50" fmla="*/ 117 w 266"/>
              <a:gd name="T51" fmla="*/ 24 h 266"/>
              <a:gd name="T52" fmla="*/ 133 w 266"/>
              <a:gd name="T53" fmla="*/ 35 h 266"/>
              <a:gd name="T54" fmla="*/ 133 w 266"/>
              <a:gd name="T55" fmla="*/ 35 h 266"/>
              <a:gd name="T56" fmla="*/ 133 w 266"/>
              <a:gd name="T5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6" h="266">
                <a:moveTo>
                  <a:pt x="133" y="0"/>
                </a:moveTo>
                <a:cubicBezTo>
                  <a:pt x="133" y="0"/>
                  <a:pt x="133" y="0"/>
                  <a:pt x="133" y="0"/>
                </a:cubicBezTo>
                <a:cubicBezTo>
                  <a:pt x="133" y="35"/>
                  <a:pt x="133" y="35"/>
                  <a:pt x="133" y="35"/>
                </a:cubicBezTo>
                <a:cubicBezTo>
                  <a:pt x="141" y="35"/>
                  <a:pt x="147" y="30"/>
                  <a:pt x="150" y="24"/>
                </a:cubicBezTo>
                <a:cubicBezTo>
                  <a:pt x="197" y="31"/>
                  <a:pt x="235" y="69"/>
                  <a:pt x="242" y="117"/>
                </a:cubicBezTo>
                <a:cubicBezTo>
                  <a:pt x="236" y="119"/>
                  <a:pt x="231" y="125"/>
                  <a:pt x="231" y="133"/>
                </a:cubicBezTo>
                <a:cubicBezTo>
                  <a:pt x="231" y="140"/>
                  <a:pt x="236" y="147"/>
                  <a:pt x="242" y="149"/>
                </a:cubicBezTo>
                <a:cubicBezTo>
                  <a:pt x="235" y="197"/>
                  <a:pt x="197" y="235"/>
                  <a:pt x="150" y="242"/>
                </a:cubicBezTo>
                <a:cubicBezTo>
                  <a:pt x="150" y="242"/>
                  <a:pt x="150" y="242"/>
                  <a:pt x="150" y="242"/>
                </a:cubicBezTo>
                <a:cubicBezTo>
                  <a:pt x="147" y="236"/>
                  <a:pt x="141" y="231"/>
                  <a:pt x="133" y="231"/>
                </a:cubicBezTo>
                <a:cubicBezTo>
                  <a:pt x="133" y="266"/>
                  <a:pt x="133" y="266"/>
                  <a:pt x="133" y="266"/>
                </a:cubicBezTo>
                <a:cubicBezTo>
                  <a:pt x="133" y="266"/>
                  <a:pt x="133" y="266"/>
                  <a:pt x="133" y="266"/>
                </a:cubicBezTo>
                <a:cubicBezTo>
                  <a:pt x="207" y="266"/>
                  <a:pt x="266" y="206"/>
                  <a:pt x="266" y="133"/>
                </a:cubicBezTo>
                <a:cubicBezTo>
                  <a:pt x="266" y="59"/>
                  <a:pt x="207" y="0"/>
                  <a:pt x="133" y="0"/>
                </a:cubicBezTo>
                <a:close/>
                <a:moveTo>
                  <a:pt x="133" y="0"/>
                </a:moveTo>
                <a:cubicBezTo>
                  <a:pt x="133" y="0"/>
                  <a:pt x="133" y="0"/>
                  <a:pt x="133" y="0"/>
                </a:cubicBezTo>
                <a:cubicBezTo>
                  <a:pt x="60" y="0"/>
                  <a:pt x="0" y="59"/>
                  <a:pt x="0" y="133"/>
                </a:cubicBezTo>
                <a:cubicBezTo>
                  <a:pt x="0" y="206"/>
                  <a:pt x="60" y="266"/>
                  <a:pt x="133" y="266"/>
                </a:cubicBezTo>
                <a:cubicBezTo>
                  <a:pt x="133" y="266"/>
                  <a:pt x="133" y="266"/>
                  <a:pt x="133" y="266"/>
                </a:cubicBezTo>
                <a:cubicBezTo>
                  <a:pt x="133" y="231"/>
                  <a:pt x="133" y="231"/>
                  <a:pt x="133" y="231"/>
                </a:cubicBezTo>
                <a:cubicBezTo>
                  <a:pt x="133" y="231"/>
                  <a:pt x="133" y="231"/>
                  <a:pt x="133" y="231"/>
                </a:cubicBezTo>
                <a:cubicBezTo>
                  <a:pt x="126" y="231"/>
                  <a:pt x="120" y="236"/>
                  <a:pt x="117" y="242"/>
                </a:cubicBezTo>
                <a:cubicBezTo>
                  <a:pt x="69" y="235"/>
                  <a:pt x="31" y="197"/>
                  <a:pt x="24" y="149"/>
                </a:cubicBezTo>
                <a:cubicBezTo>
                  <a:pt x="31" y="147"/>
                  <a:pt x="35" y="140"/>
                  <a:pt x="35" y="133"/>
                </a:cubicBezTo>
                <a:cubicBezTo>
                  <a:pt x="35" y="125"/>
                  <a:pt x="31" y="119"/>
                  <a:pt x="24" y="117"/>
                </a:cubicBezTo>
                <a:cubicBezTo>
                  <a:pt x="31" y="69"/>
                  <a:pt x="69" y="31"/>
                  <a:pt x="117" y="24"/>
                </a:cubicBezTo>
                <a:cubicBezTo>
                  <a:pt x="120" y="30"/>
                  <a:pt x="126" y="35"/>
                  <a:pt x="133" y="35"/>
                </a:cubicBezTo>
                <a:cubicBezTo>
                  <a:pt x="133" y="35"/>
                  <a:pt x="133" y="35"/>
                  <a:pt x="133" y="35"/>
                </a:cubicBezTo>
                <a:lnTo>
                  <a:pt x="133"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58" name="Freeform 49"/>
          <p:cNvSpPr/>
          <p:nvPr/>
        </p:nvSpPr>
        <p:spPr bwMode="auto">
          <a:xfrm>
            <a:off x="6645771" y="2382033"/>
            <a:ext cx="216637" cy="114270"/>
          </a:xfrm>
          <a:custGeom>
            <a:avLst/>
            <a:gdLst>
              <a:gd name="T0" fmla="*/ 124 w 133"/>
              <a:gd name="T1" fmla="*/ 0 h 70"/>
              <a:gd name="T2" fmla="*/ 93 w 133"/>
              <a:gd name="T3" fmla="*/ 30 h 70"/>
              <a:gd name="T4" fmla="*/ 84 w 133"/>
              <a:gd name="T5" fmla="*/ 28 h 70"/>
              <a:gd name="T6" fmla="*/ 65 w 133"/>
              <a:gd name="T7" fmla="*/ 42 h 70"/>
              <a:gd name="T8" fmla="*/ 0 w 133"/>
              <a:gd name="T9" fmla="*/ 42 h 70"/>
              <a:gd name="T10" fmla="*/ 0 w 133"/>
              <a:gd name="T11" fmla="*/ 56 h 70"/>
              <a:gd name="T12" fmla="*/ 65 w 133"/>
              <a:gd name="T13" fmla="*/ 56 h 70"/>
              <a:gd name="T14" fmla="*/ 84 w 133"/>
              <a:gd name="T15" fmla="*/ 70 h 70"/>
              <a:gd name="T16" fmla="*/ 105 w 133"/>
              <a:gd name="T17" fmla="*/ 49 h 70"/>
              <a:gd name="T18" fmla="*/ 103 w 133"/>
              <a:gd name="T19" fmla="*/ 40 h 70"/>
              <a:gd name="T20" fmla="*/ 133 w 133"/>
              <a:gd name="T21" fmla="*/ 9 h 70"/>
              <a:gd name="T22" fmla="*/ 124 w 133"/>
              <a:gd name="T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70">
                <a:moveTo>
                  <a:pt x="124" y="0"/>
                </a:moveTo>
                <a:cubicBezTo>
                  <a:pt x="93" y="30"/>
                  <a:pt x="93" y="30"/>
                  <a:pt x="93" y="30"/>
                </a:cubicBezTo>
                <a:cubicBezTo>
                  <a:pt x="91" y="29"/>
                  <a:pt x="88" y="28"/>
                  <a:pt x="84" y="28"/>
                </a:cubicBezTo>
                <a:cubicBezTo>
                  <a:pt x="75" y="28"/>
                  <a:pt x="67" y="34"/>
                  <a:pt x="65" y="42"/>
                </a:cubicBezTo>
                <a:cubicBezTo>
                  <a:pt x="0" y="42"/>
                  <a:pt x="0" y="42"/>
                  <a:pt x="0" y="42"/>
                </a:cubicBezTo>
                <a:cubicBezTo>
                  <a:pt x="0" y="56"/>
                  <a:pt x="0" y="56"/>
                  <a:pt x="0" y="56"/>
                </a:cubicBezTo>
                <a:cubicBezTo>
                  <a:pt x="65" y="56"/>
                  <a:pt x="65" y="56"/>
                  <a:pt x="65" y="56"/>
                </a:cubicBezTo>
                <a:cubicBezTo>
                  <a:pt x="67" y="64"/>
                  <a:pt x="75" y="70"/>
                  <a:pt x="84" y="70"/>
                </a:cubicBezTo>
                <a:cubicBezTo>
                  <a:pt x="96" y="70"/>
                  <a:pt x="105" y="60"/>
                  <a:pt x="105" y="49"/>
                </a:cubicBezTo>
                <a:cubicBezTo>
                  <a:pt x="105" y="46"/>
                  <a:pt x="104" y="43"/>
                  <a:pt x="103" y="40"/>
                </a:cubicBezTo>
                <a:cubicBezTo>
                  <a:pt x="133" y="9"/>
                  <a:pt x="133" y="9"/>
                  <a:pt x="133" y="9"/>
                </a:cubicBezTo>
                <a:lnTo>
                  <a:pt x="124"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nvGrpSpPr>
          <p:cNvPr id="59" name="Group 126"/>
          <p:cNvGrpSpPr/>
          <p:nvPr/>
        </p:nvGrpSpPr>
        <p:grpSpPr>
          <a:xfrm>
            <a:off x="6739805" y="2803404"/>
            <a:ext cx="340430" cy="323766"/>
            <a:chOff x="8505825" y="3605213"/>
            <a:chExt cx="454025" cy="431800"/>
          </a:xfrm>
          <a:solidFill>
            <a:schemeClr val="tx2">
              <a:lumMod val="20000"/>
              <a:lumOff val="80000"/>
            </a:schemeClr>
          </a:solidFill>
        </p:grpSpPr>
        <p:sp>
          <p:nvSpPr>
            <p:cNvPr id="60" name="Freeform 50"/>
            <p:cNvSpPr/>
            <p:nvPr/>
          </p:nvSpPr>
          <p:spPr bwMode="auto">
            <a:xfrm>
              <a:off x="8505825" y="3694113"/>
              <a:ext cx="454025" cy="342900"/>
            </a:xfrm>
            <a:custGeom>
              <a:avLst/>
              <a:gdLst>
                <a:gd name="T0" fmla="*/ 146 w 208"/>
                <a:gd name="T1" fmla="*/ 0 h 157"/>
                <a:gd name="T2" fmla="*/ 104 w 208"/>
                <a:gd name="T3" fmla="*/ 15 h 157"/>
                <a:gd name="T4" fmla="*/ 62 w 208"/>
                <a:gd name="T5" fmla="*/ 0 h 157"/>
                <a:gd name="T6" fmla="*/ 0 w 208"/>
                <a:gd name="T7" fmla="*/ 60 h 157"/>
                <a:gd name="T8" fmla="*/ 107 w 208"/>
                <a:gd name="T9" fmla="*/ 157 h 157"/>
                <a:gd name="T10" fmla="*/ 208 w 208"/>
                <a:gd name="T11" fmla="*/ 60 h 157"/>
                <a:gd name="T12" fmla="*/ 146 w 208"/>
                <a:gd name="T13" fmla="*/ 0 h 157"/>
              </a:gdLst>
              <a:ahLst/>
              <a:cxnLst>
                <a:cxn ang="0">
                  <a:pos x="T0" y="T1"/>
                </a:cxn>
                <a:cxn ang="0">
                  <a:pos x="T2" y="T3"/>
                </a:cxn>
                <a:cxn ang="0">
                  <a:pos x="T4" y="T5"/>
                </a:cxn>
                <a:cxn ang="0">
                  <a:pos x="T6" y="T7"/>
                </a:cxn>
                <a:cxn ang="0">
                  <a:pos x="T8" y="T9"/>
                </a:cxn>
                <a:cxn ang="0">
                  <a:pos x="T10" y="T11"/>
                </a:cxn>
                <a:cxn ang="0">
                  <a:pos x="T12" y="T13"/>
                </a:cxn>
              </a:cxnLst>
              <a:rect l="0" t="0" r="r" b="b"/>
              <a:pathLst>
                <a:path w="208" h="157">
                  <a:moveTo>
                    <a:pt x="146" y="0"/>
                  </a:moveTo>
                  <a:cubicBezTo>
                    <a:pt x="130" y="0"/>
                    <a:pt x="115" y="6"/>
                    <a:pt x="104" y="15"/>
                  </a:cubicBezTo>
                  <a:cubicBezTo>
                    <a:pt x="93" y="6"/>
                    <a:pt x="78" y="0"/>
                    <a:pt x="62" y="0"/>
                  </a:cubicBezTo>
                  <a:cubicBezTo>
                    <a:pt x="28" y="0"/>
                    <a:pt x="0" y="27"/>
                    <a:pt x="0" y="60"/>
                  </a:cubicBezTo>
                  <a:cubicBezTo>
                    <a:pt x="0" y="98"/>
                    <a:pt x="31" y="157"/>
                    <a:pt x="107" y="157"/>
                  </a:cubicBezTo>
                  <a:cubicBezTo>
                    <a:pt x="185" y="157"/>
                    <a:pt x="208" y="95"/>
                    <a:pt x="208" y="60"/>
                  </a:cubicBezTo>
                  <a:cubicBezTo>
                    <a:pt x="208" y="27"/>
                    <a:pt x="180" y="0"/>
                    <a:pt x="14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1" name="Freeform 51"/>
            <p:cNvSpPr/>
            <p:nvPr/>
          </p:nvSpPr>
          <p:spPr bwMode="auto">
            <a:xfrm>
              <a:off x="8709025" y="3605213"/>
              <a:ext cx="123825" cy="157163"/>
            </a:xfrm>
            <a:custGeom>
              <a:avLst/>
              <a:gdLst>
                <a:gd name="T0" fmla="*/ 12 w 57"/>
                <a:gd name="T1" fmla="*/ 72 h 72"/>
                <a:gd name="T2" fmla="*/ 27 w 57"/>
                <a:gd name="T3" fmla="*/ 0 h 72"/>
                <a:gd name="T4" fmla="*/ 57 w 57"/>
                <a:gd name="T5" fmla="*/ 6 h 72"/>
                <a:gd name="T6" fmla="*/ 12 w 57"/>
                <a:gd name="T7" fmla="*/ 72 h 72"/>
              </a:gdLst>
              <a:ahLst/>
              <a:cxnLst>
                <a:cxn ang="0">
                  <a:pos x="T0" y="T1"/>
                </a:cxn>
                <a:cxn ang="0">
                  <a:pos x="T2" y="T3"/>
                </a:cxn>
                <a:cxn ang="0">
                  <a:pos x="T4" y="T5"/>
                </a:cxn>
                <a:cxn ang="0">
                  <a:pos x="T6" y="T7"/>
                </a:cxn>
              </a:cxnLst>
              <a:rect l="0" t="0" r="r" b="b"/>
              <a:pathLst>
                <a:path w="57" h="72">
                  <a:moveTo>
                    <a:pt x="12" y="72"/>
                  </a:moveTo>
                  <a:cubicBezTo>
                    <a:pt x="0" y="48"/>
                    <a:pt x="7" y="20"/>
                    <a:pt x="27" y="0"/>
                  </a:cubicBezTo>
                  <a:cubicBezTo>
                    <a:pt x="57" y="6"/>
                    <a:pt x="57" y="6"/>
                    <a:pt x="57" y="6"/>
                  </a:cubicBezTo>
                  <a:cubicBezTo>
                    <a:pt x="29" y="21"/>
                    <a:pt x="12" y="37"/>
                    <a:pt x="12" y="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grpSp>
      <p:sp>
        <p:nvSpPr>
          <p:cNvPr id="62" name="Freeform 52"/>
          <p:cNvSpPr/>
          <p:nvPr/>
        </p:nvSpPr>
        <p:spPr bwMode="auto">
          <a:xfrm>
            <a:off x="5689947" y="876284"/>
            <a:ext cx="509455" cy="414230"/>
          </a:xfrm>
          <a:custGeom>
            <a:avLst/>
            <a:gdLst>
              <a:gd name="T0" fmla="*/ 312 w 312"/>
              <a:gd name="T1" fmla="*/ 86 h 253"/>
              <a:gd name="T2" fmla="*/ 305 w 312"/>
              <a:gd name="T3" fmla="*/ 75 h 253"/>
              <a:gd name="T4" fmla="*/ 79 w 312"/>
              <a:gd name="T5" fmla="*/ 226 h 253"/>
              <a:gd name="T6" fmla="*/ 28 w 312"/>
              <a:gd name="T7" fmla="*/ 214 h 253"/>
              <a:gd name="T8" fmla="*/ 35 w 312"/>
              <a:gd name="T9" fmla="*/ 162 h 253"/>
              <a:gd name="T10" fmla="*/ 262 w 312"/>
              <a:gd name="T11" fmla="*/ 11 h 253"/>
              <a:gd name="T12" fmla="*/ 254 w 312"/>
              <a:gd name="T13" fmla="*/ 0 h 253"/>
              <a:gd name="T14" fmla="*/ 26 w 312"/>
              <a:gd name="T15" fmla="*/ 153 h 253"/>
              <a:gd name="T16" fmla="*/ 15 w 312"/>
              <a:gd name="T17" fmla="*/ 222 h 253"/>
              <a:gd name="T18" fmla="*/ 83 w 312"/>
              <a:gd name="T19" fmla="*/ 239 h 253"/>
              <a:gd name="T20" fmla="*/ 312 w 312"/>
              <a:gd name="T21" fmla="*/ 86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2" h="253">
                <a:moveTo>
                  <a:pt x="312" y="86"/>
                </a:moveTo>
                <a:cubicBezTo>
                  <a:pt x="305" y="75"/>
                  <a:pt x="305" y="75"/>
                  <a:pt x="305" y="75"/>
                </a:cubicBezTo>
                <a:cubicBezTo>
                  <a:pt x="79" y="226"/>
                  <a:pt x="79" y="226"/>
                  <a:pt x="79" y="226"/>
                </a:cubicBezTo>
                <a:cubicBezTo>
                  <a:pt x="63" y="237"/>
                  <a:pt x="40" y="231"/>
                  <a:pt x="28" y="214"/>
                </a:cubicBezTo>
                <a:cubicBezTo>
                  <a:pt x="16" y="196"/>
                  <a:pt x="19" y="173"/>
                  <a:pt x="35" y="162"/>
                </a:cubicBezTo>
                <a:cubicBezTo>
                  <a:pt x="262" y="11"/>
                  <a:pt x="262" y="11"/>
                  <a:pt x="262" y="11"/>
                </a:cubicBezTo>
                <a:cubicBezTo>
                  <a:pt x="254" y="0"/>
                  <a:pt x="254" y="0"/>
                  <a:pt x="254" y="0"/>
                </a:cubicBezTo>
                <a:cubicBezTo>
                  <a:pt x="26" y="153"/>
                  <a:pt x="26" y="153"/>
                  <a:pt x="26" y="153"/>
                </a:cubicBezTo>
                <a:cubicBezTo>
                  <a:pt x="4" y="167"/>
                  <a:pt x="0" y="198"/>
                  <a:pt x="15" y="222"/>
                </a:cubicBezTo>
                <a:cubicBezTo>
                  <a:pt x="31" y="246"/>
                  <a:pt x="62" y="253"/>
                  <a:pt x="83" y="239"/>
                </a:cubicBezTo>
                <a:lnTo>
                  <a:pt x="312" y="86"/>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3" name="Freeform 53"/>
          <p:cNvSpPr/>
          <p:nvPr/>
        </p:nvSpPr>
        <p:spPr bwMode="auto">
          <a:xfrm>
            <a:off x="6076800" y="853669"/>
            <a:ext cx="140457" cy="192831"/>
          </a:xfrm>
          <a:custGeom>
            <a:avLst/>
            <a:gdLst>
              <a:gd name="T0" fmla="*/ 80 w 86"/>
              <a:gd name="T1" fmla="*/ 115 h 118"/>
              <a:gd name="T2" fmla="*/ 68 w 86"/>
              <a:gd name="T3" fmla="*/ 113 h 118"/>
              <a:gd name="T4" fmla="*/ 3 w 86"/>
              <a:gd name="T5" fmla="*/ 16 h 118"/>
              <a:gd name="T6" fmla="*/ 6 w 86"/>
              <a:gd name="T7" fmla="*/ 3 h 118"/>
              <a:gd name="T8" fmla="*/ 19 w 86"/>
              <a:gd name="T9" fmla="*/ 6 h 118"/>
              <a:gd name="T10" fmla="*/ 83 w 86"/>
              <a:gd name="T11" fmla="*/ 102 h 118"/>
              <a:gd name="T12" fmla="*/ 80 w 86"/>
              <a:gd name="T13" fmla="*/ 115 h 118"/>
            </a:gdLst>
            <a:ahLst/>
            <a:cxnLst>
              <a:cxn ang="0">
                <a:pos x="T0" y="T1"/>
              </a:cxn>
              <a:cxn ang="0">
                <a:pos x="T2" y="T3"/>
              </a:cxn>
              <a:cxn ang="0">
                <a:pos x="T4" y="T5"/>
              </a:cxn>
              <a:cxn ang="0">
                <a:pos x="T6" y="T7"/>
              </a:cxn>
              <a:cxn ang="0">
                <a:pos x="T8" y="T9"/>
              </a:cxn>
              <a:cxn ang="0">
                <a:pos x="T10" y="T11"/>
              </a:cxn>
              <a:cxn ang="0">
                <a:pos x="T12" y="T13"/>
              </a:cxn>
            </a:cxnLst>
            <a:rect l="0" t="0" r="r" b="b"/>
            <a:pathLst>
              <a:path w="86" h="118">
                <a:moveTo>
                  <a:pt x="80" y="115"/>
                </a:moveTo>
                <a:cubicBezTo>
                  <a:pt x="76" y="118"/>
                  <a:pt x="70" y="117"/>
                  <a:pt x="68" y="113"/>
                </a:cubicBezTo>
                <a:cubicBezTo>
                  <a:pt x="3" y="16"/>
                  <a:pt x="3" y="16"/>
                  <a:pt x="3" y="16"/>
                </a:cubicBezTo>
                <a:cubicBezTo>
                  <a:pt x="0" y="12"/>
                  <a:pt x="1" y="6"/>
                  <a:pt x="6" y="3"/>
                </a:cubicBezTo>
                <a:cubicBezTo>
                  <a:pt x="10" y="0"/>
                  <a:pt x="16" y="2"/>
                  <a:pt x="19" y="6"/>
                </a:cubicBezTo>
                <a:cubicBezTo>
                  <a:pt x="83" y="102"/>
                  <a:pt x="83" y="102"/>
                  <a:pt x="83" y="102"/>
                </a:cubicBezTo>
                <a:cubicBezTo>
                  <a:pt x="86" y="107"/>
                  <a:pt x="85" y="112"/>
                  <a:pt x="80" y="11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4" name="Freeform 54"/>
          <p:cNvSpPr/>
          <p:nvPr/>
        </p:nvSpPr>
        <p:spPr bwMode="auto">
          <a:xfrm>
            <a:off x="5756605" y="985793"/>
            <a:ext cx="385662" cy="252347"/>
          </a:xfrm>
          <a:custGeom>
            <a:avLst/>
            <a:gdLst>
              <a:gd name="T0" fmla="*/ 236 w 236"/>
              <a:gd name="T1" fmla="*/ 13 h 154"/>
              <a:gd name="T2" fmla="*/ 227 w 236"/>
              <a:gd name="T3" fmla="*/ 0 h 154"/>
              <a:gd name="T4" fmla="*/ 25 w 236"/>
              <a:gd name="T5" fmla="*/ 135 h 154"/>
              <a:gd name="T6" fmla="*/ 0 w 236"/>
              <a:gd name="T7" fmla="*/ 136 h 154"/>
              <a:gd name="T8" fmla="*/ 1 w 236"/>
              <a:gd name="T9" fmla="*/ 138 h 154"/>
              <a:gd name="T10" fmla="*/ 36 w 236"/>
              <a:gd name="T11" fmla="*/ 146 h 154"/>
              <a:gd name="T12" fmla="*/ 236 w 236"/>
              <a:gd name="T13" fmla="*/ 13 h 154"/>
            </a:gdLst>
            <a:ahLst/>
            <a:cxnLst>
              <a:cxn ang="0">
                <a:pos x="T0" y="T1"/>
              </a:cxn>
              <a:cxn ang="0">
                <a:pos x="T2" y="T3"/>
              </a:cxn>
              <a:cxn ang="0">
                <a:pos x="T4" y="T5"/>
              </a:cxn>
              <a:cxn ang="0">
                <a:pos x="T6" y="T7"/>
              </a:cxn>
              <a:cxn ang="0">
                <a:pos x="T8" y="T9"/>
              </a:cxn>
              <a:cxn ang="0">
                <a:pos x="T10" y="T11"/>
              </a:cxn>
              <a:cxn ang="0">
                <a:pos x="T12" y="T13"/>
              </a:cxn>
            </a:cxnLst>
            <a:rect l="0" t="0" r="r" b="b"/>
            <a:pathLst>
              <a:path w="236" h="154">
                <a:moveTo>
                  <a:pt x="236" y="13"/>
                </a:moveTo>
                <a:cubicBezTo>
                  <a:pt x="227" y="0"/>
                  <a:pt x="227" y="0"/>
                  <a:pt x="227" y="0"/>
                </a:cubicBezTo>
                <a:cubicBezTo>
                  <a:pt x="25" y="135"/>
                  <a:pt x="25" y="135"/>
                  <a:pt x="25" y="135"/>
                </a:cubicBezTo>
                <a:cubicBezTo>
                  <a:pt x="17" y="140"/>
                  <a:pt x="8" y="140"/>
                  <a:pt x="0" y="136"/>
                </a:cubicBezTo>
                <a:cubicBezTo>
                  <a:pt x="0" y="137"/>
                  <a:pt x="0" y="137"/>
                  <a:pt x="1" y="138"/>
                </a:cubicBezTo>
                <a:cubicBezTo>
                  <a:pt x="9" y="150"/>
                  <a:pt x="25" y="154"/>
                  <a:pt x="36" y="146"/>
                </a:cubicBezTo>
                <a:lnTo>
                  <a:pt x="236" y="1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5" name="Freeform 55"/>
          <p:cNvSpPr>
            <a:spLocks noEditPoints="1"/>
          </p:cNvSpPr>
          <p:nvPr/>
        </p:nvSpPr>
        <p:spPr bwMode="auto">
          <a:xfrm>
            <a:off x="5442362" y="1207192"/>
            <a:ext cx="222589" cy="390423"/>
          </a:xfrm>
          <a:custGeom>
            <a:avLst/>
            <a:gdLst>
              <a:gd name="T0" fmla="*/ 59 w 136"/>
              <a:gd name="T1" fmla="*/ 203 h 239"/>
              <a:gd name="T2" fmla="*/ 54 w 136"/>
              <a:gd name="T3" fmla="*/ 203 h 239"/>
              <a:gd name="T4" fmla="*/ 54 w 136"/>
              <a:gd name="T5" fmla="*/ 239 h 239"/>
              <a:gd name="T6" fmla="*/ 72 w 136"/>
              <a:gd name="T7" fmla="*/ 226 h 239"/>
              <a:gd name="T8" fmla="*/ 59 w 136"/>
              <a:gd name="T9" fmla="*/ 203 h 239"/>
              <a:gd name="T10" fmla="*/ 54 w 136"/>
              <a:gd name="T11" fmla="*/ 187 h 239"/>
              <a:gd name="T12" fmla="*/ 54 w 136"/>
              <a:gd name="T13" fmla="*/ 82 h 239"/>
              <a:gd name="T14" fmla="*/ 81 w 136"/>
              <a:gd name="T15" fmla="*/ 74 h 239"/>
              <a:gd name="T16" fmla="*/ 97 w 136"/>
              <a:gd name="T17" fmla="*/ 13 h 239"/>
              <a:gd name="T18" fmla="*/ 114 w 136"/>
              <a:gd name="T19" fmla="*/ 2 h 239"/>
              <a:gd name="T20" fmla="*/ 124 w 136"/>
              <a:gd name="T21" fmla="*/ 20 h 239"/>
              <a:gd name="T22" fmla="*/ 109 w 136"/>
              <a:gd name="T23" fmla="*/ 81 h 239"/>
              <a:gd name="T24" fmla="*/ 130 w 136"/>
              <a:gd name="T25" fmla="*/ 134 h 239"/>
              <a:gd name="T26" fmla="*/ 122 w 136"/>
              <a:gd name="T27" fmla="*/ 164 h 239"/>
              <a:gd name="T28" fmla="*/ 122 w 136"/>
              <a:gd name="T29" fmla="*/ 164 h 239"/>
              <a:gd name="T30" fmla="*/ 136 w 136"/>
              <a:gd name="T31" fmla="*/ 187 h 239"/>
              <a:gd name="T32" fmla="*/ 131 w 136"/>
              <a:gd name="T33" fmla="*/ 207 h 239"/>
              <a:gd name="T34" fmla="*/ 54 w 136"/>
              <a:gd name="T35" fmla="*/ 187 h 239"/>
              <a:gd name="T36" fmla="*/ 54 w 136"/>
              <a:gd name="T37" fmla="*/ 203 h 239"/>
              <a:gd name="T38" fmla="*/ 36 w 136"/>
              <a:gd name="T39" fmla="*/ 216 h 239"/>
              <a:gd name="T40" fmla="*/ 50 w 136"/>
              <a:gd name="T41" fmla="*/ 239 h 239"/>
              <a:gd name="T42" fmla="*/ 54 w 136"/>
              <a:gd name="T43" fmla="*/ 239 h 239"/>
              <a:gd name="T44" fmla="*/ 54 w 136"/>
              <a:gd name="T45" fmla="*/ 203 h 239"/>
              <a:gd name="T46" fmla="*/ 54 w 136"/>
              <a:gd name="T47" fmla="*/ 82 h 239"/>
              <a:gd name="T48" fmla="*/ 54 w 136"/>
              <a:gd name="T49" fmla="*/ 187 h 239"/>
              <a:gd name="T50" fmla="*/ 0 w 136"/>
              <a:gd name="T51" fmla="*/ 173 h 239"/>
              <a:gd name="T52" fmla="*/ 5 w 136"/>
              <a:gd name="T53" fmla="*/ 152 h 239"/>
              <a:gd name="T54" fmla="*/ 29 w 136"/>
              <a:gd name="T55" fmla="*/ 140 h 239"/>
              <a:gd name="T56" fmla="*/ 37 w 136"/>
              <a:gd name="T57" fmla="*/ 109 h 239"/>
              <a:gd name="T58" fmla="*/ 54 w 136"/>
              <a:gd name="T59" fmla="*/ 82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6" h="239">
                <a:moveTo>
                  <a:pt x="59" y="203"/>
                </a:moveTo>
                <a:cubicBezTo>
                  <a:pt x="57" y="203"/>
                  <a:pt x="56" y="203"/>
                  <a:pt x="54" y="203"/>
                </a:cubicBezTo>
                <a:cubicBezTo>
                  <a:pt x="54" y="239"/>
                  <a:pt x="54" y="239"/>
                  <a:pt x="54" y="239"/>
                </a:cubicBezTo>
                <a:cubicBezTo>
                  <a:pt x="62" y="239"/>
                  <a:pt x="70" y="234"/>
                  <a:pt x="72" y="226"/>
                </a:cubicBezTo>
                <a:cubicBezTo>
                  <a:pt x="74" y="216"/>
                  <a:pt x="69" y="206"/>
                  <a:pt x="59" y="203"/>
                </a:cubicBezTo>
                <a:close/>
                <a:moveTo>
                  <a:pt x="54" y="187"/>
                </a:moveTo>
                <a:cubicBezTo>
                  <a:pt x="54" y="82"/>
                  <a:pt x="54" y="82"/>
                  <a:pt x="54" y="82"/>
                </a:cubicBezTo>
                <a:cubicBezTo>
                  <a:pt x="62" y="76"/>
                  <a:pt x="71" y="74"/>
                  <a:pt x="81" y="74"/>
                </a:cubicBezTo>
                <a:cubicBezTo>
                  <a:pt x="97" y="13"/>
                  <a:pt x="97" y="13"/>
                  <a:pt x="97" y="13"/>
                </a:cubicBezTo>
                <a:cubicBezTo>
                  <a:pt x="99" y="5"/>
                  <a:pt x="107" y="0"/>
                  <a:pt x="114" y="2"/>
                </a:cubicBezTo>
                <a:cubicBezTo>
                  <a:pt x="122" y="4"/>
                  <a:pt x="126" y="12"/>
                  <a:pt x="124" y="20"/>
                </a:cubicBezTo>
                <a:cubicBezTo>
                  <a:pt x="109" y="81"/>
                  <a:pt x="109" y="81"/>
                  <a:pt x="109" y="81"/>
                </a:cubicBezTo>
                <a:cubicBezTo>
                  <a:pt x="125" y="90"/>
                  <a:pt x="136" y="109"/>
                  <a:pt x="130" y="134"/>
                </a:cubicBezTo>
                <a:cubicBezTo>
                  <a:pt x="130" y="134"/>
                  <a:pt x="125" y="154"/>
                  <a:pt x="122" y="164"/>
                </a:cubicBezTo>
                <a:cubicBezTo>
                  <a:pt x="122" y="164"/>
                  <a:pt x="122" y="164"/>
                  <a:pt x="122" y="164"/>
                </a:cubicBezTo>
                <a:cubicBezTo>
                  <a:pt x="118" y="178"/>
                  <a:pt x="136" y="187"/>
                  <a:pt x="136" y="187"/>
                </a:cubicBezTo>
                <a:cubicBezTo>
                  <a:pt x="131" y="207"/>
                  <a:pt x="131" y="207"/>
                  <a:pt x="131" y="207"/>
                </a:cubicBezTo>
                <a:lnTo>
                  <a:pt x="54" y="187"/>
                </a:lnTo>
                <a:close/>
                <a:moveTo>
                  <a:pt x="54" y="203"/>
                </a:moveTo>
                <a:cubicBezTo>
                  <a:pt x="46" y="203"/>
                  <a:pt x="38" y="208"/>
                  <a:pt x="36" y="216"/>
                </a:cubicBezTo>
                <a:cubicBezTo>
                  <a:pt x="34" y="226"/>
                  <a:pt x="40" y="236"/>
                  <a:pt x="50" y="239"/>
                </a:cubicBezTo>
                <a:cubicBezTo>
                  <a:pt x="51" y="239"/>
                  <a:pt x="53" y="239"/>
                  <a:pt x="54" y="239"/>
                </a:cubicBezTo>
                <a:cubicBezTo>
                  <a:pt x="54" y="203"/>
                  <a:pt x="54" y="203"/>
                  <a:pt x="54" y="203"/>
                </a:cubicBezTo>
                <a:close/>
                <a:moveTo>
                  <a:pt x="54" y="82"/>
                </a:moveTo>
                <a:cubicBezTo>
                  <a:pt x="54" y="187"/>
                  <a:pt x="54" y="187"/>
                  <a:pt x="54" y="187"/>
                </a:cubicBezTo>
                <a:cubicBezTo>
                  <a:pt x="0" y="173"/>
                  <a:pt x="0" y="173"/>
                  <a:pt x="0" y="173"/>
                </a:cubicBezTo>
                <a:cubicBezTo>
                  <a:pt x="5" y="152"/>
                  <a:pt x="5" y="152"/>
                  <a:pt x="5" y="152"/>
                </a:cubicBezTo>
                <a:cubicBezTo>
                  <a:pt x="5" y="152"/>
                  <a:pt x="25" y="154"/>
                  <a:pt x="29" y="140"/>
                </a:cubicBezTo>
                <a:cubicBezTo>
                  <a:pt x="32" y="128"/>
                  <a:pt x="37" y="109"/>
                  <a:pt x="37" y="109"/>
                </a:cubicBezTo>
                <a:cubicBezTo>
                  <a:pt x="40" y="97"/>
                  <a:pt x="46" y="88"/>
                  <a:pt x="54" y="82"/>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6" name="Freeform 56"/>
          <p:cNvSpPr>
            <a:spLocks noEditPoints="1"/>
          </p:cNvSpPr>
          <p:nvPr/>
        </p:nvSpPr>
        <p:spPr bwMode="auto">
          <a:xfrm>
            <a:off x="5240008" y="2024939"/>
            <a:ext cx="416610" cy="453510"/>
          </a:xfrm>
          <a:custGeom>
            <a:avLst/>
            <a:gdLst>
              <a:gd name="T0" fmla="*/ 198 w 255"/>
              <a:gd name="T1" fmla="*/ 128 h 277"/>
              <a:gd name="T2" fmla="*/ 191 w 255"/>
              <a:gd name="T3" fmla="*/ 158 h 277"/>
              <a:gd name="T4" fmla="*/ 191 w 255"/>
              <a:gd name="T5" fmla="*/ 185 h 277"/>
              <a:gd name="T6" fmla="*/ 196 w 255"/>
              <a:gd name="T7" fmla="*/ 187 h 277"/>
              <a:gd name="T8" fmla="*/ 218 w 255"/>
              <a:gd name="T9" fmla="*/ 218 h 277"/>
              <a:gd name="T10" fmla="*/ 191 w 255"/>
              <a:gd name="T11" fmla="*/ 201 h 277"/>
              <a:gd name="T12" fmla="*/ 191 w 255"/>
              <a:gd name="T13" fmla="*/ 55 h 277"/>
              <a:gd name="T14" fmla="*/ 218 w 255"/>
              <a:gd name="T15" fmla="*/ 38 h 277"/>
              <a:gd name="T16" fmla="*/ 196 w 255"/>
              <a:gd name="T17" fmla="*/ 69 h 277"/>
              <a:gd name="T18" fmla="*/ 191 w 255"/>
              <a:gd name="T19" fmla="*/ 71 h 277"/>
              <a:gd name="T20" fmla="*/ 249 w 255"/>
              <a:gd name="T21" fmla="*/ 121 h 277"/>
              <a:gd name="T22" fmla="*/ 211 w 255"/>
              <a:gd name="T23" fmla="*/ 128 h 277"/>
              <a:gd name="T24" fmla="*/ 249 w 255"/>
              <a:gd name="T25" fmla="*/ 134 h 277"/>
              <a:gd name="T26" fmla="*/ 249 w 255"/>
              <a:gd name="T27" fmla="*/ 121 h 277"/>
              <a:gd name="T28" fmla="*/ 132 w 255"/>
              <a:gd name="T29" fmla="*/ 277 h 277"/>
              <a:gd name="T30" fmla="*/ 167 w 255"/>
              <a:gd name="T31" fmla="*/ 186 h 277"/>
              <a:gd name="T32" fmla="*/ 191 w 255"/>
              <a:gd name="T33" fmla="*/ 98 h 277"/>
              <a:gd name="T34" fmla="*/ 127 w 255"/>
              <a:gd name="T35" fmla="*/ 72 h 277"/>
              <a:gd name="T36" fmla="*/ 183 w 255"/>
              <a:gd name="T37" fmla="*/ 128 h 277"/>
              <a:gd name="T38" fmla="*/ 156 w 255"/>
              <a:gd name="T39" fmla="*/ 176 h 277"/>
              <a:gd name="T40" fmla="*/ 153 w 255"/>
              <a:gd name="T41" fmla="*/ 214 h 277"/>
              <a:gd name="T42" fmla="*/ 127 w 255"/>
              <a:gd name="T43" fmla="*/ 277 h 277"/>
              <a:gd name="T44" fmla="*/ 191 w 255"/>
              <a:gd name="T45" fmla="*/ 71 h 277"/>
              <a:gd name="T46" fmla="*/ 186 w 255"/>
              <a:gd name="T47" fmla="*/ 60 h 277"/>
              <a:gd name="T48" fmla="*/ 191 w 255"/>
              <a:gd name="T49" fmla="*/ 185 h 277"/>
              <a:gd name="T50" fmla="*/ 186 w 255"/>
              <a:gd name="T51" fmla="*/ 196 h 277"/>
              <a:gd name="T52" fmla="*/ 191 w 255"/>
              <a:gd name="T53" fmla="*/ 185 h 277"/>
              <a:gd name="T54" fmla="*/ 127 w 255"/>
              <a:gd name="T55" fmla="*/ 0 h 277"/>
              <a:gd name="T56" fmla="*/ 134 w 255"/>
              <a:gd name="T57" fmla="*/ 7 h 277"/>
              <a:gd name="T58" fmla="*/ 128 w 255"/>
              <a:gd name="T59" fmla="*/ 45 h 277"/>
              <a:gd name="T60" fmla="*/ 127 w 255"/>
              <a:gd name="T61" fmla="*/ 45 h 277"/>
              <a:gd name="T62" fmla="*/ 64 w 255"/>
              <a:gd name="T63" fmla="*/ 97 h 277"/>
              <a:gd name="T64" fmla="*/ 89 w 255"/>
              <a:gd name="T65" fmla="*/ 187 h 277"/>
              <a:gd name="T66" fmla="*/ 124 w 255"/>
              <a:gd name="T67" fmla="*/ 277 h 277"/>
              <a:gd name="T68" fmla="*/ 127 w 255"/>
              <a:gd name="T69" fmla="*/ 214 h 277"/>
              <a:gd name="T70" fmla="*/ 103 w 255"/>
              <a:gd name="T71" fmla="*/ 183 h 277"/>
              <a:gd name="T72" fmla="*/ 71 w 255"/>
              <a:gd name="T73" fmla="*/ 128 h 277"/>
              <a:gd name="T74" fmla="*/ 127 w 255"/>
              <a:gd name="T75" fmla="*/ 72 h 277"/>
              <a:gd name="T76" fmla="*/ 127 w 255"/>
              <a:gd name="T77" fmla="*/ 57 h 277"/>
              <a:gd name="T78" fmla="*/ 127 w 255"/>
              <a:gd name="T79" fmla="*/ 0 h 277"/>
              <a:gd name="T80" fmla="*/ 121 w 255"/>
              <a:gd name="T81" fmla="*/ 38 h 277"/>
              <a:gd name="T82" fmla="*/ 127 w 255"/>
              <a:gd name="T83" fmla="*/ 0 h 277"/>
              <a:gd name="T84" fmla="*/ 64 w 255"/>
              <a:gd name="T85" fmla="*/ 185 h 277"/>
              <a:gd name="T86" fmla="*/ 69 w 255"/>
              <a:gd name="T87" fmla="*/ 196 h 277"/>
              <a:gd name="T88" fmla="*/ 64 w 255"/>
              <a:gd name="T89" fmla="*/ 71 h 277"/>
              <a:gd name="T90" fmla="*/ 69 w 255"/>
              <a:gd name="T91" fmla="*/ 60 h 277"/>
              <a:gd name="T92" fmla="*/ 64 w 255"/>
              <a:gd name="T93" fmla="*/ 71 h 277"/>
              <a:gd name="T94" fmla="*/ 57 w 255"/>
              <a:gd name="T95" fmla="*/ 128 h 277"/>
              <a:gd name="T96" fmla="*/ 64 w 255"/>
              <a:gd name="T97" fmla="*/ 97 h 277"/>
              <a:gd name="T98" fmla="*/ 64 w 255"/>
              <a:gd name="T99" fmla="*/ 71 h 277"/>
              <a:gd name="T100" fmla="*/ 60 w 255"/>
              <a:gd name="T101" fmla="*/ 69 h 277"/>
              <a:gd name="T102" fmla="*/ 38 w 255"/>
              <a:gd name="T103" fmla="*/ 38 h 277"/>
              <a:gd name="T104" fmla="*/ 64 w 255"/>
              <a:gd name="T105" fmla="*/ 55 h 277"/>
              <a:gd name="T106" fmla="*/ 64 w 255"/>
              <a:gd name="T107" fmla="*/ 201 h 277"/>
              <a:gd name="T108" fmla="*/ 38 w 255"/>
              <a:gd name="T109" fmla="*/ 218 h 277"/>
              <a:gd name="T110" fmla="*/ 60 w 255"/>
              <a:gd name="T111" fmla="*/ 187 h 277"/>
              <a:gd name="T112" fmla="*/ 64 w 255"/>
              <a:gd name="T113" fmla="*/ 185 h 277"/>
              <a:gd name="T114" fmla="*/ 45 w 255"/>
              <a:gd name="T115" fmla="*/ 128 h 277"/>
              <a:gd name="T116" fmla="*/ 7 w 255"/>
              <a:gd name="T117" fmla="*/ 121 h 277"/>
              <a:gd name="T118" fmla="*/ 7 w 255"/>
              <a:gd name="T119" fmla="*/ 134 h 277"/>
              <a:gd name="T120" fmla="*/ 45 w 255"/>
              <a:gd name="T121" fmla="*/ 128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5" h="277">
                <a:moveTo>
                  <a:pt x="191" y="158"/>
                </a:moveTo>
                <a:cubicBezTo>
                  <a:pt x="195" y="149"/>
                  <a:pt x="198" y="139"/>
                  <a:pt x="198" y="128"/>
                </a:cubicBezTo>
                <a:cubicBezTo>
                  <a:pt x="198" y="117"/>
                  <a:pt x="195" y="107"/>
                  <a:pt x="191" y="98"/>
                </a:cubicBezTo>
                <a:cubicBezTo>
                  <a:pt x="191" y="158"/>
                  <a:pt x="191" y="158"/>
                  <a:pt x="191" y="158"/>
                </a:cubicBezTo>
                <a:close/>
                <a:moveTo>
                  <a:pt x="191" y="201"/>
                </a:moveTo>
                <a:cubicBezTo>
                  <a:pt x="191" y="185"/>
                  <a:pt x="191" y="185"/>
                  <a:pt x="191" y="185"/>
                </a:cubicBezTo>
                <a:cubicBezTo>
                  <a:pt x="193" y="185"/>
                  <a:pt x="194" y="185"/>
                  <a:pt x="196" y="187"/>
                </a:cubicBezTo>
                <a:cubicBezTo>
                  <a:pt x="196" y="187"/>
                  <a:pt x="196" y="187"/>
                  <a:pt x="196" y="187"/>
                </a:cubicBezTo>
                <a:cubicBezTo>
                  <a:pt x="218" y="209"/>
                  <a:pt x="218" y="209"/>
                  <a:pt x="218" y="209"/>
                </a:cubicBezTo>
                <a:cubicBezTo>
                  <a:pt x="220" y="211"/>
                  <a:pt x="220" y="216"/>
                  <a:pt x="218" y="218"/>
                </a:cubicBezTo>
                <a:cubicBezTo>
                  <a:pt x="215" y="221"/>
                  <a:pt x="211" y="221"/>
                  <a:pt x="209" y="218"/>
                </a:cubicBezTo>
                <a:cubicBezTo>
                  <a:pt x="191" y="201"/>
                  <a:pt x="191" y="201"/>
                  <a:pt x="191" y="201"/>
                </a:cubicBezTo>
                <a:close/>
                <a:moveTo>
                  <a:pt x="191" y="71"/>
                </a:moveTo>
                <a:cubicBezTo>
                  <a:pt x="191" y="55"/>
                  <a:pt x="191" y="55"/>
                  <a:pt x="191" y="55"/>
                </a:cubicBezTo>
                <a:cubicBezTo>
                  <a:pt x="209" y="38"/>
                  <a:pt x="209" y="38"/>
                  <a:pt x="209" y="38"/>
                </a:cubicBezTo>
                <a:cubicBezTo>
                  <a:pt x="211" y="35"/>
                  <a:pt x="215" y="35"/>
                  <a:pt x="218" y="38"/>
                </a:cubicBezTo>
                <a:cubicBezTo>
                  <a:pt x="220" y="40"/>
                  <a:pt x="220" y="44"/>
                  <a:pt x="218" y="47"/>
                </a:cubicBezTo>
                <a:cubicBezTo>
                  <a:pt x="196" y="69"/>
                  <a:pt x="196" y="69"/>
                  <a:pt x="196" y="69"/>
                </a:cubicBezTo>
                <a:cubicBezTo>
                  <a:pt x="196" y="69"/>
                  <a:pt x="196" y="69"/>
                  <a:pt x="196" y="69"/>
                </a:cubicBezTo>
                <a:cubicBezTo>
                  <a:pt x="194" y="71"/>
                  <a:pt x="193" y="71"/>
                  <a:pt x="191" y="71"/>
                </a:cubicBezTo>
                <a:close/>
                <a:moveTo>
                  <a:pt x="249" y="121"/>
                </a:moveTo>
                <a:cubicBezTo>
                  <a:pt x="249" y="121"/>
                  <a:pt x="249" y="121"/>
                  <a:pt x="249" y="121"/>
                </a:cubicBezTo>
                <a:cubicBezTo>
                  <a:pt x="217" y="121"/>
                  <a:pt x="217" y="121"/>
                  <a:pt x="217" y="121"/>
                </a:cubicBezTo>
                <a:cubicBezTo>
                  <a:pt x="214" y="121"/>
                  <a:pt x="211" y="124"/>
                  <a:pt x="211" y="128"/>
                </a:cubicBezTo>
                <a:cubicBezTo>
                  <a:pt x="211" y="132"/>
                  <a:pt x="214" y="134"/>
                  <a:pt x="217" y="134"/>
                </a:cubicBezTo>
                <a:cubicBezTo>
                  <a:pt x="249" y="134"/>
                  <a:pt x="249" y="134"/>
                  <a:pt x="249" y="134"/>
                </a:cubicBezTo>
                <a:cubicBezTo>
                  <a:pt x="252" y="134"/>
                  <a:pt x="255" y="132"/>
                  <a:pt x="255" y="128"/>
                </a:cubicBezTo>
                <a:cubicBezTo>
                  <a:pt x="255" y="124"/>
                  <a:pt x="252" y="121"/>
                  <a:pt x="249" y="121"/>
                </a:cubicBezTo>
                <a:close/>
                <a:moveTo>
                  <a:pt x="127" y="277"/>
                </a:moveTo>
                <a:cubicBezTo>
                  <a:pt x="132" y="277"/>
                  <a:pt x="132" y="277"/>
                  <a:pt x="132" y="277"/>
                </a:cubicBezTo>
                <a:cubicBezTo>
                  <a:pt x="151" y="277"/>
                  <a:pt x="167" y="262"/>
                  <a:pt x="167" y="242"/>
                </a:cubicBezTo>
                <a:cubicBezTo>
                  <a:pt x="167" y="186"/>
                  <a:pt x="167" y="186"/>
                  <a:pt x="167" y="186"/>
                </a:cubicBezTo>
                <a:cubicBezTo>
                  <a:pt x="177" y="179"/>
                  <a:pt x="186" y="169"/>
                  <a:pt x="191" y="158"/>
                </a:cubicBezTo>
                <a:cubicBezTo>
                  <a:pt x="191" y="98"/>
                  <a:pt x="191" y="98"/>
                  <a:pt x="191" y="98"/>
                </a:cubicBezTo>
                <a:cubicBezTo>
                  <a:pt x="180" y="74"/>
                  <a:pt x="156" y="57"/>
                  <a:pt x="127" y="57"/>
                </a:cubicBezTo>
                <a:cubicBezTo>
                  <a:pt x="127" y="72"/>
                  <a:pt x="127" y="72"/>
                  <a:pt x="127" y="72"/>
                </a:cubicBezTo>
                <a:cubicBezTo>
                  <a:pt x="143" y="72"/>
                  <a:pt x="157" y="78"/>
                  <a:pt x="167" y="88"/>
                </a:cubicBezTo>
                <a:cubicBezTo>
                  <a:pt x="177" y="98"/>
                  <a:pt x="183" y="112"/>
                  <a:pt x="183" y="128"/>
                </a:cubicBezTo>
                <a:cubicBezTo>
                  <a:pt x="183" y="148"/>
                  <a:pt x="172" y="166"/>
                  <a:pt x="156" y="176"/>
                </a:cubicBezTo>
                <a:cubicBezTo>
                  <a:pt x="156" y="176"/>
                  <a:pt x="156" y="176"/>
                  <a:pt x="156" y="176"/>
                </a:cubicBezTo>
                <a:cubicBezTo>
                  <a:pt x="154" y="177"/>
                  <a:pt x="153" y="180"/>
                  <a:pt x="153" y="182"/>
                </a:cubicBezTo>
                <a:cubicBezTo>
                  <a:pt x="153" y="214"/>
                  <a:pt x="153" y="214"/>
                  <a:pt x="153" y="214"/>
                </a:cubicBezTo>
                <a:cubicBezTo>
                  <a:pt x="127" y="214"/>
                  <a:pt x="127" y="214"/>
                  <a:pt x="127" y="214"/>
                </a:cubicBezTo>
                <a:cubicBezTo>
                  <a:pt x="127" y="277"/>
                  <a:pt x="127" y="277"/>
                  <a:pt x="127" y="277"/>
                </a:cubicBezTo>
                <a:close/>
                <a:moveTo>
                  <a:pt x="191" y="55"/>
                </a:moveTo>
                <a:cubicBezTo>
                  <a:pt x="191" y="71"/>
                  <a:pt x="191" y="71"/>
                  <a:pt x="191" y="71"/>
                </a:cubicBezTo>
                <a:cubicBezTo>
                  <a:pt x="189" y="71"/>
                  <a:pt x="188" y="71"/>
                  <a:pt x="186" y="69"/>
                </a:cubicBezTo>
                <a:cubicBezTo>
                  <a:pt x="184" y="67"/>
                  <a:pt x="184" y="63"/>
                  <a:pt x="186" y="60"/>
                </a:cubicBezTo>
                <a:cubicBezTo>
                  <a:pt x="191" y="55"/>
                  <a:pt x="191" y="55"/>
                  <a:pt x="191" y="55"/>
                </a:cubicBezTo>
                <a:close/>
                <a:moveTo>
                  <a:pt x="191" y="185"/>
                </a:moveTo>
                <a:cubicBezTo>
                  <a:pt x="191" y="201"/>
                  <a:pt x="191" y="201"/>
                  <a:pt x="191" y="201"/>
                </a:cubicBezTo>
                <a:cubicBezTo>
                  <a:pt x="186" y="196"/>
                  <a:pt x="186" y="196"/>
                  <a:pt x="186" y="196"/>
                </a:cubicBezTo>
                <a:cubicBezTo>
                  <a:pt x="184" y="193"/>
                  <a:pt x="184" y="189"/>
                  <a:pt x="186" y="187"/>
                </a:cubicBezTo>
                <a:cubicBezTo>
                  <a:pt x="188" y="185"/>
                  <a:pt x="189" y="185"/>
                  <a:pt x="191" y="185"/>
                </a:cubicBezTo>
                <a:close/>
                <a:moveTo>
                  <a:pt x="127" y="45"/>
                </a:moveTo>
                <a:cubicBezTo>
                  <a:pt x="127" y="0"/>
                  <a:pt x="127" y="0"/>
                  <a:pt x="127" y="0"/>
                </a:cubicBezTo>
                <a:cubicBezTo>
                  <a:pt x="127" y="0"/>
                  <a:pt x="128" y="0"/>
                  <a:pt x="128" y="0"/>
                </a:cubicBezTo>
                <a:cubicBezTo>
                  <a:pt x="131" y="0"/>
                  <a:pt x="134" y="3"/>
                  <a:pt x="134" y="7"/>
                </a:cubicBezTo>
                <a:cubicBezTo>
                  <a:pt x="134" y="38"/>
                  <a:pt x="134" y="38"/>
                  <a:pt x="134" y="38"/>
                </a:cubicBezTo>
                <a:cubicBezTo>
                  <a:pt x="134" y="42"/>
                  <a:pt x="131" y="45"/>
                  <a:pt x="128" y="45"/>
                </a:cubicBezTo>
                <a:cubicBezTo>
                  <a:pt x="128" y="45"/>
                  <a:pt x="128" y="45"/>
                  <a:pt x="128" y="45"/>
                </a:cubicBezTo>
                <a:cubicBezTo>
                  <a:pt x="128" y="45"/>
                  <a:pt x="127" y="45"/>
                  <a:pt x="127" y="45"/>
                </a:cubicBezTo>
                <a:close/>
                <a:moveTo>
                  <a:pt x="127" y="57"/>
                </a:moveTo>
                <a:cubicBezTo>
                  <a:pt x="99" y="57"/>
                  <a:pt x="75" y="74"/>
                  <a:pt x="64" y="97"/>
                </a:cubicBezTo>
                <a:cubicBezTo>
                  <a:pt x="64" y="159"/>
                  <a:pt x="64" y="159"/>
                  <a:pt x="64" y="159"/>
                </a:cubicBezTo>
                <a:cubicBezTo>
                  <a:pt x="70" y="170"/>
                  <a:pt x="78" y="180"/>
                  <a:pt x="89" y="187"/>
                </a:cubicBezTo>
                <a:cubicBezTo>
                  <a:pt x="89" y="242"/>
                  <a:pt x="89" y="242"/>
                  <a:pt x="89" y="242"/>
                </a:cubicBezTo>
                <a:cubicBezTo>
                  <a:pt x="89" y="262"/>
                  <a:pt x="104" y="277"/>
                  <a:pt x="124" y="277"/>
                </a:cubicBezTo>
                <a:cubicBezTo>
                  <a:pt x="127" y="277"/>
                  <a:pt x="127" y="277"/>
                  <a:pt x="127" y="277"/>
                </a:cubicBezTo>
                <a:cubicBezTo>
                  <a:pt x="127" y="214"/>
                  <a:pt x="127" y="214"/>
                  <a:pt x="127" y="214"/>
                </a:cubicBezTo>
                <a:cubicBezTo>
                  <a:pt x="103" y="214"/>
                  <a:pt x="103" y="214"/>
                  <a:pt x="103" y="214"/>
                </a:cubicBezTo>
                <a:cubicBezTo>
                  <a:pt x="103" y="183"/>
                  <a:pt x="103" y="183"/>
                  <a:pt x="103" y="183"/>
                </a:cubicBezTo>
                <a:cubicBezTo>
                  <a:pt x="103" y="180"/>
                  <a:pt x="102" y="178"/>
                  <a:pt x="100" y="176"/>
                </a:cubicBezTo>
                <a:cubicBezTo>
                  <a:pt x="83" y="167"/>
                  <a:pt x="71" y="149"/>
                  <a:pt x="71" y="128"/>
                </a:cubicBezTo>
                <a:cubicBezTo>
                  <a:pt x="71" y="112"/>
                  <a:pt x="78" y="98"/>
                  <a:pt x="88" y="88"/>
                </a:cubicBezTo>
                <a:cubicBezTo>
                  <a:pt x="98" y="78"/>
                  <a:pt x="112" y="72"/>
                  <a:pt x="127" y="72"/>
                </a:cubicBezTo>
                <a:cubicBezTo>
                  <a:pt x="127" y="72"/>
                  <a:pt x="127" y="72"/>
                  <a:pt x="127" y="72"/>
                </a:cubicBezTo>
                <a:cubicBezTo>
                  <a:pt x="127" y="57"/>
                  <a:pt x="127" y="57"/>
                  <a:pt x="127" y="57"/>
                </a:cubicBezTo>
                <a:cubicBezTo>
                  <a:pt x="127" y="57"/>
                  <a:pt x="127" y="57"/>
                  <a:pt x="127" y="57"/>
                </a:cubicBezTo>
                <a:close/>
                <a:moveTo>
                  <a:pt x="127" y="0"/>
                </a:moveTo>
                <a:cubicBezTo>
                  <a:pt x="127" y="45"/>
                  <a:pt x="127" y="45"/>
                  <a:pt x="127" y="45"/>
                </a:cubicBezTo>
                <a:cubicBezTo>
                  <a:pt x="124" y="45"/>
                  <a:pt x="121" y="42"/>
                  <a:pt x="121" y="38"/>
                </a:cubicBezTo>
                <a:cubicBezTo>
                  <a:pt x="121" y="7"/>
                  <a:pt x="121" y="7"/>
                  <a:pt x="121" y="7"/>
                </a:cubicBezTo>
                <a:cubicBezTo>
                  <a:pt x="121" y="4"/>
                  <a:pt x="124" y="1"/>
                  <a:pt x="127" y="0"/>
                </a:cubicBezTo>
                <a:close/>
                <a:moveTo>
                  <a:pt x="64" y="201"/>
                </a:moveTo>
                <a:cubicBezTo>
                  <a:pt x="64" y="185"/>
                  <a:pt x="64" y="185"/>
                  <a:pt x="64" y="185"/>
                </a:cubicBezTo>
                <a:cubicBezTo>
                  <a:pt x="66" y="185"/>
                  <a:pt x="68" y="185"/>
                  <a:pt x="69" y="187"/>
                </a:cubicBezTo>
                <a:cubicBezTo>
                  <a:pt x="72" y="189"/>
                  <a:pt x="72" y="193"/>
                  <a:pt x="69" y="196"/>
                </a:cubicBezTo>
                <a:cubicBezTo>
                  <a:pt x="64" y="201"/>
                  <a:pt x="64" y="201"/>
                  <a:pt x="64" y="201"/>
                </a:cubicBezTo>
                <a:close/>
                <a:moveTo>
                  <a:pt x="64" y="71"/>
                </a:moveTo>
                <a:cubicBezTo>
                  <a:pt x="64" y="55"/>
                  <a:pt x="64" y="55"/>
                  <a:pt x="64" y="55"/>
                </a:cubicBezTo>
                <a:cubicBezTo>
                  <a:pt x="69" y="60"/>
                  <a:pt x="69" y="60"/>
                  <a:pt x="69" y="60"/>
                </a:cubicBezTo>
                <a:cubicBezTo>
                  <a:pt x="72" y="63"/>
                  <a:pt x="72" y="67"/>
                  <a:pt x="69" y="69"/>
                </a:cubicBezTo>
                <a:cubicBezTo>
                  <a:pt x="68" y="71"/>
                  <a:pt x="66" y="71"/>
                  <a:pt x="64" y="71"/>
                </a:cubicBezTo>
                <a:close/>
                <a:moveTo>
                  <a:pt x="64" y="97"/>
                </a:moveTo>
                <a:cubicBezTo>
                  <a:pt x="59" y="106"/>
                  <a:pt x="57" y="117"/>
                  <a:pt x="57" y="128"/>
                </a:cubicBezTo>
                <a:cubicBezTo>
                  <a:pt x="57" y="139"/>
                  <a:pt x="59" y="149"/>
                  <a:pt x="64" y="159"/>
                </a:cubicBezTo>
                <a:cubicBezTo>
                  <a:pt x="64" y="97"/>
                  <a:pt x="64" y="97"/>
                  <a:pt x="64" y="97"/>
                </a:cubicBezTo>
                <a:close/>
                <a:moveTo>
                  <a:pt x="64" y="55"/>
                </a:moveTo>
                <a:cubicBezTo>
                  <a:pt x="64" y="71"/>
                  <a:pt x="64" y="71"/>
                  <a:pt x="64" y="71"/>
                </a:cubicBezTo>
                <a:cubicBezTo>
                  <a:pt x="62" y="71"/>
                  <a:pt x="61" y="70"/>
                  <a:pt x="60" y="69"/>
                </a:cubicBezTo>
                <a:cubicBezTo>
                  <a:pt x="60" y="69"/>
                  <a:pt x="60" y="69"/>
                  <a:pt x="60" y="69"/>
                </a:cubicBezTo>
                <a:cubicBezTo>
                  <a:pt x="38" y="47"/>
                  <a:pt x="38" y="47"/>
                  <a:pt x="38" y="47"/>
                </a:cubicBezTo>
                <a:cubicBezTo>
                  <a:pt x="35" y="44"/>
                  <a:pt x="35" y="40"/>
                  <a:pt x="38" y="38"/>
                </a:cubicBezTo>
                <a:cubicBezTo>
                  <a:pt x="40" y="35"/>
                  <a:pt x="44" y="35"/>
                  <a:pt x="47" y="38"/>
                </a:cubicBezTo>
                <a:cubicBezTo>
                  <a:pt x="64" y="55"/>
                  <a:pt x="64" y="55"/>
                  <a:pt x="64" y="55"/>
                </a:cubicBezTo>
                <a:close/>
                <a:moveTo>
                  <a:pt x="64" y="185"/>
                </a:moveTo>
                <a:cubicBezTo>
                  <a:pt x="64" y="201"/>
                  <a:pt x="64" y="201"/>
                  <a:pt x="64" y="201"/>
                </a:cubicBezTo>
                <a:cubicBezTo>
                  <a:pt x="47" y="218"/>
                  <a:pt x="47" y="218"/>
                  <a:pt x="47" y="218"/>
                </a:cubicBezTo>
                <a:cubicBezTo>
                  <a:pt x="44" y="221"/>
                  <a:pt x="40" y="221"/>
                  <a:pt x="38" y="218"/>
                </a:cubicBezTo>
                <a:cubicBezTo>
                  <a:pt x="35" y="216"/>
                  <a:pt x="35" y="211"/>
                  <a:pt x="38" y="209"/>
                </a:cubicBezTo>
                <a:cubicBezTo>
                  <a:pt x="60" y="187"/>
                  <a:pt x="60" y="187"/>
                  <a:pt x="60" y="187"/>
                </a:cubicBezTo>
                <a:cubicBezTo>
                  <a:pt x="60" y="187"/>
                  <a:pt x="60" y="187"/>
                  <a:pt x="60" y="187"/>
                </a:cubicBezTo>
                <a:cubicBezTo>
                  <a:pt x="61" y="185"/>
                  <a:pt x="62" y="185"/>
                  <a:pt x="64" y="185"/>
                </a:cubicBezTo>
                <a:close/>
                <a:moveTo>
                  <a:pt x="45" y="128"/>
                </a:moveTo>
                <a:cubicBezTo>
                  <a:pt x="45" y="128"/>
                  <a:pt x="45" y="128"/>
                  <a:pt x="45" y="128"/>
                </a:cubicBezTo>
                <a:cubicBezTo>
                  <a:pt x="45" y="124"/>
                  <a:pt x="42" y="121"/>
                  <a:pt x="38" y="121"/>
                </a:cubicBezTo>
                <a:cubicBezTo>
                  <a:pt x="7" y="121"/>
                  <a:pt x="7" y="121"/>
                  <a:pt x="7" y="121"/>
                </a:cubicBezTo>
                <a:cubicBezTo>
                  <a:pt x="3" y="121"/>
                  <a:pt x="0" y="124"/>
                  <a:pt x="0" y="128"/>
                </a:cubicBezTo>
                <a:cubicBezTo>
                  <a:pt x="0" y="132"/>
                  <a:pt x="3" y="134"/>
                  <a:pt x="7" y="134"/>
                </a:cubicBezTo>
                <a:cubicBezTo>
                  <a:pt x="38" y="134"/>
                  <a:pt x="38" y="134"/>
                  <a:pt x="38" y="134"/>
                </a:cubicBezTo>
                <a:cubicBezTo>
                  <a:pt x="42" y="134"/>
                  <a:pt x="45" y="132"/>
                  <a:pt x="45" y="128"/>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7" name="Freeform 57"/>
          <p:cNvSpPr>
            <a:spLocks noEditPoints="1"/>
          </p:cNvSpPr>
          <p:nvPr/>
        </p:nvSpPr>
        <p:spPr bwMode="auto">
          <a:xfrm>
            <a:off x="6776705" y="852478"/>
            <a:ext cx="396375" cy="389233"/>
          </a:xfrm>
          <a:custGeom>
            <a:avLst/>
            <a:gdLst>
              <a:gd name="T0" fmla="*/ 231 w 243"/>
              <a:gd name="T1" fmla="*/ 92 h 238"/>
              <a:gd name="T2" fmla="*/ 214 w 243"/>
              <a:gd name="T3" fmla="*/ 83 h 238"/>
              <a:gd name="T4" fmla="*/ 206 w 243"/>
              <a:gd name="T5" fmla="*/ 71 h 238"/>
              <a:gd name="T6" fmla="*/ 192 w 243"/>
              <a:gd name="T7" fmla="*/ 82 h 238"/>
              <a:gd name="T8" fmla="*/ 194 w 243"/>
              <a:gd name="T9" fmla="*/ 64 h 238"/>
              <a:gd name="T10" fmla="*/ 179 w 243"/>
              <a:gd name="T11" fmla="*/ 64 h 238"/>
              <a:gd name="T12" fmla="*/ 162 w 243"/>
              <a:gd name="T13" fmla="*/ 54 h 238"/>
              <a:gd name="T14" fmla="*/ 154 w 243"/>
              <a:gd name="T15" fmla="*/ 42 h 238"/>
              <a:gd name="T16" fmla="*/ 140 w 243"/>
              <a:gd name="T17" fmla="*/ 53 h 238"/>
              <a:gd name="T18" fmla="*/ 142 w 243"/>
              <a:gd name="T19" fmla="*/ 35 h 238"/>
              <a:gd name="T20" fmla="*/ 128 w 243"/>
              <a:gd name="T21" fmla="*/ 35 h 238"/>
              <a:gd name="T22" fmla="*/ 110 w 243"/>
              <a:gd name="T23" fmla="*/ 25 h 238"/>
              <a:gd name="T24" fmla="*/ 102 w 243"/>
              <a:gd name="T25" fmla="*/ 13 h 238"/>
              <a:gd name="T26" fmla="*/ 101 w 243"/>
              <a:gd name="T27" fmla="*/ 22 h 238"/>
              <a:gd name="T28" fmla="*/ 208 w 243"/>
              <a:gd name="T29" fmla="*/ 128 h 238"/>
              <a:gd name="T30" fmla="*/ 206 w 243"/>
              <a:gd name="T31" fmla="*/ 132 h 238"/>
              <a:gd name="T32" fmla="*/ 101 w 243"/>
              <a:gd name="T33" fmla="*/ 74 h 238"/>
              <a:gd name="T34" fmla="*/ 196 w 243"/>
              <a:gd name="T35" fmla="*/ 149 h 238"/>
              <a:gd name="T36" fmla="*/ 194 w 243"/>
              <a:gd name="T37" fmla="*/ 153 h 238"/>
              <a:gd name="T38" fmla="*/ 101 w 243"/>
              <a:gd name="T39" fmla="*/ 101 h 238"/>
              <a:gd name="T40" fmla="*/ 185 w 243"/>
              <a:gd name="T41" fmla="*/ 170 h 238"/>
              <a:gd name="T42" fmla="*/ 182 w 243"/>
              <a:gd name="T43" fmla="*/ 174 h 238"/>
              <a:gd name="T44" fmla="*/ 101 w 243"/>
              <a:gd name="T45" fmla="*/ 129 h 238"/>
              <a:gd name="T46" fmla="*/ 173 w 243"/>
              <a:gd name="T47" fmla="*/ 191 h 238"/>
              <a:gd name="T48" fmla="*/ 171 w 243"/>
              <a:gd name="T49" fmla="*/ 195 h 238"/>
              <a:gd name="T50" fmla="*/ 101 w 243"/>
              <a:gd name="T51" fmla="*/ 156 h 238"/>
              <a:gd name="T52" fmla="*/ 138 w 243"/>
              <a:gd name="T53" fmla="*/ 231 h 238"/>
              <a:gd name="T54" fmla="*/ 243 w 243"/>
              <a:gd name="T55" fmla="*/ 91 h 238"/>
              <a:gd name="T56" fmla="*/ 101 w 243"/>
              <a:gd name="T57" fmla="*/ 22 h 238"/>
              <a:gd name="T58" fmla="*/ 85 w 243"/>
              <a:gd name="T59" fmla="*/ 11 h 238"/>
              <a:gd name="T60" fmla="*/ 78 w 243"/>
              <a:gd name="T61" fmla="*/ 0 h 238"/>
              <a:gd name="T62" fmla="*/ 15 w 243"/>
              <a:gd name="T63" fmla="*/ 163 h 238"/>
              <a:gd name="T64" fmla="*/ 101 w 243"/>
              <a:gd name="T65" fmla="*/ 156 h 238"/>
              <a:gd name="T66" fmla="*/ 27 w 243"/>
              <a:gd name="T67" fmla="*/ 113 h 238"/>
              <a:gd name="T68" fmla="*/ 101 w 243"/>
              <a:gd name="T69" fmla="*/ 151 h 238"/>
              <a:gd name="T70" fmla="*/ 40 w 243"/>
              <a:gd name="T71" fmla="*/ 95 h 238"/>
              <a:gd name="T72" fmla="*/ 42 w 243"/>
              <a:gd name="T73" fmla="*/ 91 h 238"/>
              <a:gd name="T74" fmla="*/ 101 w 243"/>
              <a:gd name="T75" fmla="*/ 101 h 238"/>
              <a:gd name="T76" fmla="*/ 51 w 243"/>
              <a:gd name="T77" fmla="*/ 71 h 238"/>
              <a:gd name="T78" fmla="*/ 101 w 243"/>
              <a:gd name="T79" fmla="*/ 96 h 238"/>
              <a:gd name="T80" fmla="*/ 63 w 243"/>
              <a:gd name="T81" fmla="*/ 53 h 238"/>
              <a:gd name="T82" fmla="*/ 65 w 243"/>
              <a:gd name="T83" fmla="*/ 49 h 238"/>
              <a:gd name="T84" fmla="*/ 101 w 243"/>
              <a:gd name="T85" fmla="*/ 22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3" h="238">
                <a:moveTo>
                  <a:pt x="232" y="85"/>
                </a:moveTo>
                <a:cubicBezTo>
                  <a:pt x="233" y="87"/>
                  <a:pt x="233" y="90"/>
                  <a:pt x="231" y="92"/>
                </a:cubicBezTo>
                <a:cubicBezTo>
                  <a:pt x="229" y="97"/>
                  <a:pt x="223" y="99"/>
                  <a:pt x="218" y="96"/>
                </a:cubicBezTo>
                <a:cubicBezTo>
                  <a:pt x="213" y="94"/>
                  <a:pt x="212" y="88"/>
                  <a:pt x="214" y="83"/>
                </a:cubicBezTo>
                <a:cubicBezTo>
                  <a:pt x="216" y="81"/>
                  <a:pt x="218" y="79"/>
                  <a:pt x="220" y="78"/>
                </a:cubicBezTo>
                <a:cubicBezTo>
                  <a:pt x="206" y="71"/>
                  <a:pt x="206" y="71"/>
                  <a:pt x="206" y="71"/>
                </a:cubicBezTo>
                <a:cubicBezTo>
                  <a:pt x="207" y="73"/>
                  <a:pt x="207" y="76"/>
                  <a:pt x="205" y="78"/>
                </a:cubicBezTo>
                <a:cubicBezTo>
                  <a:pt x="203" y="83"/>
                  <a:pt x="197" y="84"/>
                  <a:pt x="192" y="82"/>
                </a:cubicBezTo>
                <a:cubicBezTo>
                  <a:pt x="188" y="79"/>
                  <a:pt x="186" y="73"/>
                  <a:pt x="188" y="69"/>
                </a:cubicBezTo>
                <a:cubicBezTo>
                  <a:pt x="190" y="66"/>
                  <a:pt x="192" y="65"/>
                  <a:pt x="194" y="64"/>
                </a:cubicBezTo>
                <a:cubicBezTo>
                  <a:pt x="180" y="56"/>
                  <a:pt x="180" y="56"/>
                  <a:pt x="180" y="56"/>
                </a:cubicBezTo>
                <a:cubicBezTo>
                  <a:pt x="181" y="59"/>
                  <a:pt x="181" y="61"/>
                  <a:pt x="179" y="64"/>
                </a:cubicBezTo>
                <a:cubicBezTo>
                  <a:pt x="177" y="68"/>
                  <a:pt x="171" y="70"/>
                  <a:pt x="166" y="67"/>
                </a:cubicBezTo>
                <a:cubicBezTo>
                  <a:pt x="161" y="65"/>
                  <a:pt x="160" y="59"/>
                  <a:pt x="162" y="54"/>
                </a:cubicBezTo>
                <a:cubicBezTo>
                  <a:pt x="164" y="52"/>
                  <a:pt x="166" y="50"/>
                  <a:pt x="168" y="50"/>
                </a:cubicBezTo>
                <a:cubicBezTo>
                  <a:pt x="154" y="42"/>
                  <a:pt x="154" y="42"/>
                  <a:pt x="154" y="42"/>
                </a:cubicBezTo>
                <a:cubicBezTo>
                  <a:pt x="155" y="44"/>
                  <a:pt x="155" y="47"/>
                  <a:pt x="153" y="49"/>
                </a:cubicBezTo>
                <a:cubicBezTo>
                  <a:pt x="151" y="54"/>
                  <a:pt x="145" y="56"/>
                  <a:pt x="140" y="53"/>
                </a:cubicBezTo>
                <a:cubicBezTo>
                  <a:pt x="136" y="50"/>
                  <a:pt x="134" y="45"/>
                  <a:pt x="136" y="40"/>
                </a:cubicBezTo>
                <a:cubicBezTo>
                  <a:pt x="138" y="37"/>
                  <a:pt x="140" y="36"/>
                  <a:pt x="142" y="35"/>
                </a:cubicBezTo>
                <a:cubicBezTo>
                  <a:pt x="128" y="28"/>
                  <a:pt x="128" y="28"/>
                  <a:pt x="128" y="28"/>
                </a:cubicBezTo>
                <a:cubicBezTo>
                  <a:pt x="129" y="30"/>
                  <a:pt x="129" y="33"/>
                  <a:pt x="128" y="35"/>
                </a:cubicBezTo>
                <a:cubicBezTo>
                  <a:pt x="125" y="40"/>
                  <a:pt x="119" y="41"/>
                  <a:pt x="114" y="39"/>
                </a:cubicBezTo>
                <a:cubicBezTo>
                  <a:pt x="110" y="36"/>
                  <a:pt x="108" y="30"/>
                  <a:pt x="110" y="25"/>
                </a:cubicBezTo>
                <a:cubicBezTo>
                  <a:pt x="112" y="23"/>
                  <a:pt x="114" y="22"/>
                  <a:pt x="116" y="21"/>
                </a:cubicBezTo>
                <a:cubicBezTo>
                  <a:pt x="102" y="13"/>
                  <a:pt x="102" y="13"/>
                  <a:pt x="102" y="13"/>
                </a:cubicBezTo>
                <a:cubicBezTo>
                  <a:pt x="103" y="16"/>
                  <a:pt x="103" y="18"/>
                  <a:pt x="102" y="21"/>
                </a:cubicBezTo>
                <a:cubicBezTo>
                  <a:pt x="101" y="21"/>
                  <a:pt x="101" y="22"/>
                  <a:pt x="101" y="22"/>
                </a:cubicBezTo>
                <a:cubicBezTo>
                  <a:pt x="101" y="69"/>
                  <a:pt x="101" y="69"/>
                  <a:pt x="101" y="69"/>
                </a:cubicBezTo>
                <a:cubicBezTo>
                  <a:pt x="208" y="128"/>
                  <a:pt x="208" y="128"/>
                  <a:pt x="208" y="128"/>
                </a:cubicBezTo>
                <a:cubicBezTo>
                  <a:pt x="209" y="129"/>
                  <a:pt x="209" y="130"/>
                  <a:pt x="209" y="131"/>
                </a:cubicBezTo>
                <a:cubicBezTo>
                  <a:pt x="208" y="132"/>
                  <a:pt x="207" y="133"/>
                  <a:pt x="206" y="132"/>
                </a:cubicBezTo>
                <a:cubicBezTo>
                  <a:pt x="206" y="132"/>
                  <a:pt x="206" y="132"/>
                  <a:pt x="206" y="132"/>
                </a:cubicBezTo>
                <a:cubicBezTo>
                  <a:pt x="101" y="74"/>
                  <a:pt x="101" y="74"/>
                  <a:pt x="101" y="74"/>
                </a:cubicBezTo>
                <a:cubicBezTo>
                  <a:pt x="101" y="96"/>
                  <a:pt x="101" y="96"/>
                  <a:pt x="101" y="96"/>
                </a:cubicBezTo>
                <a:cubicBezTo>
                  <a:pt x="196" y="149"/>
                  <a:pt x="196" y="149"/>
                  <a:pt x="196" y="149"/>
                </a:cubicBezTo>
                <a:cubicBezTo>
                  <a:pt x="197" y="150"/>
                  <a:pt x="198" y="151"/>
                  <a:pt x="197" y="152"/>
                </a:cubicBezTo>
                <a:cubicBezTo>
                  <a:pt x="197" y="153"/>
                  <a:pt x="195" y="154"/>
                  <a:pt x="194" y="153"/>
                </a:cubicBezTo>
                <a:cubicBezTo>
                  <a:pt x="194" y="153"/>
                  <a:pt x="194" y="153"/>
                  <a:pt x="194" y="153"/>
                </a:cubicBezTo>
                <a:cubicBezTo>
                  <a:pt x="101" y="101"/>
                  <a:pt x="101" y="101"/>
                  <a:pt x="101" y="101"/>
                </a:cubicBezTo>
                <a:cubicBezTo>
                  <a:pt x="101" y="124"/>
                  <a:pt x="101" y="124"/>
                  <a:pt x="101" y="124"/>
                </a:cubicBezTo>
                <a:cubicBezTo>
                  <a:pt x="185" y="170"/>
                  <a:pt x="185" y="170"/>
                  <a:pt x="185" y="170"/>
                </a:cubicBezTo>
                <a:cubicBezTo>
                  <a:pt x="186" y="171"/>
                  <a:pt x="186" y="172"/>
                  <a:pt x="186" y="173"/>
                </a:cubicBezTo>
                <a:cubicBezTo>
                  <a:pt x="185" y="174"/>
                  <a:pt x="184" y="175"/>
                  <a:pt x="182" y="174"/>
                </a:cubicBezTo>
                <a:cubicBezTo>
                  <a:pt x="182" y="174"/>
                  <a:pt x="182" y="174"/>
                  <a:pt x="182" y="174"/>
                </a:cubicBezTo>
                <a:cubicBezTo>
                  <a:pt x="101" y="129"/>
                  <a:pt x="101" y="129"/>
                  <a:pt x="101" y="129"/>
                </a:cubicBezTo>
                <a:cubicBezTo>
                  <a:pt x="101" y="151"/>
                  <a:pt x="101" y="151"/>
                  <a:pt x="101" y="151"/>
                </a:cubicBezTo>
                <a:cubicBezTo>
                  <a:pt x="173" y="191"/>
                  <a:pt x="173" y="191"/>
                  <a:pt x="173" y="191"/>
                </a:cubicBezTo>
                <a:cubicBezTo>
                  <a:pt x="174" y="192"/>
                  <a:pt x="174" y="193"/>
                  <a:pt x="174" y="194"/>
                </a:cubicBezTo>
                <a:cubicBezTo>
                  <a:pt x="173" y="196"/>
                  <a:pt x="172" y="196"/>
                  <a:pt x="171" y="195"/>
                </a:cubicBezTo>
                <a:cubicBezTo>
                  <a:pt x="171" y="195"/>
                  <a:pt x="171" y="195"/>
                  <a:pt x="171" y="195"/>
                </a:cubicBezTo>
                <a:cubicBezTo>
                  <a:pt x="101" y="156"/>
                  <a:pt x="101" y="156"/>
                  <a:pt x="101" y="156"/>
                </a:cubicBezTo>
                <a:cubicBezTo>
                  <a:pt x="101" y="210"/>
                  <a:pt x="101" y="210"/>
                  <a:pt x="101" y="210"/>
                </a:cubicBezTo>
                <a:cubicBezTo>
                  <a:pt x="138" y="231"/>
                  <a:pt x="138" y="231"/>
                  <a:pt x="138" y="231"/>
                </a:cubicBezTo>
                <a:cubicBezTo>
                  <a:pt x="150" y="238"/>
                  <a:pt x="164" y="233"/>
                  <a:pt x="171" y="222"/>
                </a:cubicBezTo>
                <a:cubicBezTo>
                  <a:pt x="243" y="91"/>
                  <a:pt x="243" y="91"/>
                  <a:pt x="243" y="91"/>
                </a:cubicBezTo>
                <a:lnTo>
                  <a:pt x="232" y="85"/>
                </a:lnTo>
                <a:close/>
                <a:moveTo>
                  <a:pt x="101" y="22"/>
                </a:moveTo>
                <a:cubicBezTo>
                  <a:pt x="98" y="26"/>
                  <a:pt x="93" y="27"/>
                  <a:pt x="88" y="24"/>
                </a:cubicBezTo>
                <a:cubicBezTo>
                  <a:pt x="84" y="22"/>
                  <a:pt x="82" y="16"/>
                  <a:pt x="85" y="11"/>
                </a:cubicBezTo>
                <a:cubicBezTo>
                  <a:pt x="86" y="9"/>
                  <a:pt x="88" y="7"/>
                  <a:pt x="90" y="6"/>
                </a:cubicBezTo>
                <a:cubicBezTo>
                  <a:pt x="78" y="0"/>
                  <a:pt x="78" y="0"/>
                  <a:pt x="78" y="0"/>
                </a:cubicBezTo>
                <a:cubicBezTo>
                  <a:pt x="6" y="130"/>
                  <a:pt x="6" y="130"/>
                  <a:pt x="6" y="130"/>
                </a:cubicBezTo>
                <a:cubicBezTo>
                  <a:pt x="0" y="142"/>
                  <a:pt x="4" y="157"/>
                  <a:pt x="15" y="163"/>
                </a:cubicBezTo>
                <a:cubicBezTo>
                  <a:pt x="101" y="210"/>
                  <a:pt x="101" y="210"/>
                  <a:pt x="101" y="210"/>
                </a:cubicBezTo>
                <a:cubicBezTo>
                  <a:pt x="101" y="156"/>
                  <a:pt x="101" y="156"/>
                  <a:pt x="101" y="156"/>
                </a:cubicBezTo>
                <a:cubicBezTo>
                  <a:pt x="28" y="116"/>
                  <a:pt x="28" y="116"/>
                  <a:pt x="28" y="116"/>
                </a:cubicBezTo>
                <a:cubicBezTo>
                  <a:pt x="27" y="116"/>
                  <a:pt x="27" y="114"/>
                  <a:pt x="27" y="113"/>
                </a:cubicBezTo>
                <a:cubicBezTo>
                  <a:pt x="28" y="112"/>
                  <a:pt x="29" y="112"/>
                  <a:pt x="30" y="112"/>
                </a:cubicBezTo>
                <a:cubicBezTo>
                  <a:pt x="101" y="151"/>
                  <a:pt x="101" y="151"/>
                  <a:pt x="101" y="151"/>
                </a:cubicBezTo>
                <a:cubicBezTo>
                  <a:pt x="101" y="129"/>
                  <a:pt x="101" y="129"/>
                  <a:pt x="101" y="129"/>
                </a:cubicBezTo>
                <a:cubicBezTo>
                  <a:pt x="40" y="95"/>
                  <a:pt x="40" y="95"/>
                  <a:pt x="40" y="95"/>
                </a:cubicBezTo>
                <a:cubicBezTo>
                  <a:pt x="39" y="95"/>
                  <a:pt x="38" y="93"/>
                  <a:pt x="39" y="92"/>
                </a:cubicBezTo>
                <a:cubicBezTo>
                  <a:pt x="40" y="91"/>
                  <a:pt x="41" y="91"/>
                  <a:pt x="42" y="91"/>
                </a:cubicBezTo>
                <a:cubicBezTo>
                  <a:pt x="101" y="124"/>
                  <a:pt x="101" y="124"/>
                  <a:pt x="101" y="124"/>
                </a:cubicBezTo>
                <a:cubicBezTo>
                  <a:pt x="101" y="101"/>
                  <a:pt x="101" y="101"/>
                  <a:pt x="101" y="101"/>
                </a:cubicBezTo>
                <a:cubicBezTo>
                  <a:pt x="51" y="74"/>
                  <a:pt x="51" y="74"/>
                  <a:pt x="51" y="74"/>
                </a:cubicBezTo>
                <a:cubicBezTo>
                  <a:pt x="50" y="74"/>
                  <a:pt x="50" y="72"/>
                  <a:pt x="51" y="71"/>
                </a:cubicBezTo>
                <a:cubicBezTo>
                  <a:pt x="51" y="70"/>
                  <a:pt x="53" y="70"/>
                  <a:pt x="54" y="70"/>
                </a:cubicBezTo>
                <a:cubicBezTo>
                  <a:pt x="101" y="96"/>
                  <a:pt x="101" y="96"/>
                  <a:pt x="101" y="96"/>
                </a:cubicBezTo>
                <a:cubicBezTo>
                  <a:pt x="101" y="74"/>
                  <a:pt x="101" y="74"/>
                  <a:pt x="101" y="74"/>
                </a:cubicBezTo>
                <a:cubicBezTo>
                  <a:pt x="63" y="53"/>
                  <a:pt x="63" y="53"/>
                  <a:pt x="63" y="53"/>
                </a:cubicBezTo>
                <a:cubicBezTo>
                  <a:pt x="62" y="53"/>
                  <a:pt x="62" y="51"/>
                  <a:pt x="62" y="50"/>
                </a:cubicBezTo>
                <a:cubicBezTo>
                  <a:pt x="63" y="49"/>
                  <a:pt x="64" y="49"/>
                  <a:pt x="65" y="49"/>
                </a:cubicBezTo>
                <a:cubicBezTo>
                  <a:pt x="101" y="69"/>
                  <a:pt x="101" y="69"/>
                  <a:pt x="101" y="69"/>
                </a:cubicBezTo>
                <a:lnTo>
                  <a:pt x="101" y="22"/>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8" name="Freeform 58"/>
          <p:cNvSpPr>
            <a:spLocks noEditPoints="1"/>
          </p:cNvSpPr>
          <p:nvPr/>
        </p:nvSpPr>
        <p:spPr bwMode="auto">
          <a:xfrm>
            <a:off x="5376514" y="2476273"/>
            <a:ext cx="385662" cy="390423"/>
          </a:xfrm>
          <a:custGeom>
            <a:avLst/>
            <a:gdLst>
              <a:gd name="T0" fmla="*/ 189 w 236"/>
              <a:gd name="T1" fmla="*/ 60 h 239"/>
              <a:gd name="T2" fmla="*/ 196 w 236"/>
              <a:gd name="T3" fmla="*/ 122 h 239"/>
              <a:gd name="T4" fmla="*/ 198 w 236"/>
              <a:gd name="T5" fmla="*/ 136 h 239"/>
              <a:gd name="T6" fmla="*/ 208 w 236"/>
              <a:gd name="T7" fmla="*/ 157 h 239"/>
              <a:gd name="T8" fmla="*/ 189 w 236"/>
              <a:gd name="T9" fmla="*/ 195 h 239"/>
              <a:gd name="T10" fmla="*/ 168 w 236"/>
              <a:gd name="T11" fmla="*/ 156 h 239"/>
              <a:gd name="T12" fmla="*/ 168 w 236"/>
              <a:gd name="T13" fmla="*/ 78 h 239"/>
              <a:gd name="T14" fmla="*/ 182 w 236"/>
              <a:gd name="T15" fmla="*/ 92 h 239"/>
              <a:gd name="T16" fmla="*/ 185 w 236"/>
              <a:gd name="T17" fmla="*/ 107 h 239"/>
              <a:gd name="T18" fmla="*/ 189 w 236"/>
              <a:gd name="T19" fmla="*/ 141 h 239"/>
              <a:gd name="T20" fmla="*/ 189 w 236"/>
              <a:gd name="T21" fmla="*/ 130 h 239"/>
              <a:gd name="T22" fmla="*/ 168 w 236"/>
              <a:gd name="T23" fmla="*/ 155 h 239"/>
              <a:gd name="T24" fmla="*/ 160 w 236"/>
              <a:gd name="T25" fmla="*/ 138 h 239"/>
              <a:gd name="T26" fmla="*/ 165 w 236"/>
              <a:gd name="T27" fmla="*/ 172 h 239"/>
              <a:gd name="T28" fmla="*/ 168 w 236"/>
              <a:gd name="T29" fmla="*/ 16 h 239"/>
              <a:gd name="T30" fmla="*/ 163 w 236"/>
              <a:gd name="T31" fmla="*/ 49 h 239"/>
              <a:gd name="T32" fmla="*/ 168 w 236"/>
              <a:gd name="T33" fmla="*/ 78 h 239"/>
              <a:gd name="T34" fmla="*/ 159 w 236"/>
              <a:gd name="T35" fmla="*/ 118 h 239"/>
              <a:gd name="T36" fmla="*/ 159 w 236"/>
              <a:gd name="T37" fmla="*/ 209 h 239"/>
              <a:gd name="T38" fmla="*/ 159 w 236"/>
              <a:gd name="T39" fmla="*/ 5 h 239"/>
              <a:gd name="T40" fmla="*/ 159 w 236"/>
              <a:gd name="T41" fmla="*/ 40 h 239"/>
              <a:gd name="T42" fmla="*/ 144 w 236"/>
              <a:gd name="T43" fmla="*/ 89 h 239"/>
              <a:gd name="T44" fmla="*/ 159 w 236"/>
              <a:gd name="T45" fmla="*/ 108 h 239"/>
              <a:gd name="T46" fmla="*/ 159 w 236"/>
              <a:gd name="T47" fmla="*/ 136 h 239"/>
              <a:gd name="T48" fmla="*/ 144 w 236"/>
              <a:gd name="T49" fmla="*/ 162 h 239"/>
              <a:gd name="T50" fmla="*/ 151 w 236"/>
              <a:gd name="T51" fmla="*/ 143 h 239"/>
              <a:gd name="T52" fmla="*/ 146 w 236"/>
              <a:gd name="T53" fmla="*/ 109 h 239"/>
              <a:gd name="T54" fmla="*/ 123 w 236"/>
              <a:gd name="T55" fmla="*/ 7 h 239"/>
              <a:gd name="T56" fmla="*/ 144 w 236"/>
              <a:gd name="T57" fmla="*/ 0 h 239"/>
              <a:gd name="T58" fmla="*/ 144 w 236"/>
              <a:gd name="T59" fmla="*/ 187 h 239"/>
              <a:gd name="T60" fmla="*/ 123 w 236"/>
              <a:gd name="T61" fmla="*/ 225 h 239"/>
              <a:gd name="T62" fmla="*/ 140 w 236"/>
              <a:gd name="T63" fmla="*/ 96 h 239"/>
              <a:gd name="T64" fmla="*/ 123 w 236"/>
              <a:gd name="T65" fmla="*/ 135 h 239"/>
              <a:gd name="T66" fmla="*/ 137 w 236"/>
              <a:gd name="T67" fmla="*/ 113 h 239"/>
              <a:gd name="T68" fmla="*/ 123 w 236"/>
              <a:gd name="T69" fmla="*/ 82 h 239"/>
              <a:gd name="T70" fmla="*/ 125 w 236"/>
              <a:gd name="T71" fmla="*/ 171 h 239"/>
              <a:gd name="T72" fmla="*/ 123 w 236"/>
              <a:gd name="T73" fmla="*/ 7 h 239"/>
              <a:gd name="T74" fmla="*/ 123 w 236"/>
              <a:gd name="T75" fmla="*/ 7 h 239"/>
              <a:gd name="T76" fmla="*/ 123 w 236"/>
              <a:gd name="T77" fmla="*/ 177 h 239"/>
              <a:gd name="T78" fmla="*/ 121 w 236"/>
              <a:gd name="T79" fmla="*/ 162 h 239"/>
              <a:gd name="T80" fmla="*/ 123 w 236"/>
              <a:gd name="T81" fmla="*/ 135 h 239"/>
              <a:gd name="T82" fmla="*/ 99 w 236"/>
              <a:gd name="T83" fmla="*/ 124 h 239"/>
              <a:gd name="T84" fmla="*/ 106 w 236"/>
              <a:gd name="T85" fmla="*/ 164 h 239"/>
              <a:gd name="T86" fmla="*/ 108 w 236"/>
              <a:gd name="T87" fmla="*/ 179 h 239"/>
              <a:gd name="T88" fmla="*/ 118 w 236"/>
              <a:gd name="T89" fmla="*/ 199 h 239"/>
              <a:gd name="T90" fmla="*/ 123 w 236"/>
              <a:gd name="T91" fmla="*/ 99 h 239"/>
              <a:gd name="T92" fmla="*/ 99 w 236"/>
              <a:gd name="T93" fmla="*/ 18 h 239"/>
              <a:gd name="T94" fmla="*/ 99 w 236"/>
              <a:gd name="T95" fmla="*/ 18 h 239"/>
              <a:gd name="T96" fmla="*/ 89 w 236"/>
              <a:gd name="T97" fmla="*/ 212 h 239"/>
              <a:gd name="T98" fmla="*/ 99 w 236"/>
              <a:gd name="T99" fmla="*/ 183 h 239"/>
              <a:gd name="T100" fmla="*/ 71 w 236"/>
              <a:gd name="T101" fmla="*/ 227 h 239"/>
              <a:gd name="T102" fmla="*/ 95 w 236"/>
              <a:gd name="T103" fmla="*/ 117 h 239"/>
              <a:gd name="T104" fmla="*/ 71 w 236"/>
              <a:gd name="T105" fmla="*/ 160 h 239"/>
              <a:gd name="T106" fmla="*/ 92 w 236"/>
              <a:gd name="T107" fmla="*/ 134 h 239"/>
              <a:gd name="T108" fmla="*/ 71 w 236"/>
              <a:gd name="T109" fmla="*/ 107 h 239"/>
              <a:gd name="T110" fmla="*/ 7 w 236"/>
              <a:gd name="T111" fmla="*/ 91 h 239"/>
              <a:gd name="T112" fmla="*/ 70 w 236"/>
              <a:gd name="T113" fmla="*/ 181 h 239"/>
              <a:gd name="T114" fmla="*/ 71 w 236"/>
              <a:gd name="T115" fmla="*/ 149 h 239"/>
              <a:gd name="T116" fmla="*/ 52 w 236"/>
              <a:gd name="T117" fmla="*/ 133 h 239"/>
              <a:gd name="T118" fmla="*/ 35 w 236"/>
              <a:gd name="T119" fmla="*/ 109 h 239"/>
              <a:gd name="T120" fmla="*/ 71 w 236"/>
              <a:gd name="T121" fmla="*/ 31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6" h="239">
                <a:moveTo>
                  <a:pt x="189" y="195"/>
                </a:moveTo>
                <a:cubicBezTo>
                  <a:pt x="216" y="182"/>
                  <a:pt x="216" y="182"/>
                  <a:pt x="216" y="182"/>
                </a:cubicBezTo>
                <a:cubicBezTo>
                  <a:pt x="230" y="176"/>
                  <a:pt x="236" y="159"/>
                  <a:pt x="229" y="146"/>
                </a:cubicBezTo>
                <a:cubicBezTo>
                  <a:pt x="189" y="60"/>
                  <a:pt x="189" y="60"/>
                  <a:pt x="189" y="60"/>
                </a:cubicBezTo>
                <a:cubicBezTo>
                  <a:pt x="189" y="107"/>
                  <a:pt x="189" y="107"/>
                  <a:pt x="189" y="107"/>
                </a:cubicBezTo>
                <a:cubicBezTo>
                  <a:pt x="190" y="108"/>
                  <a:pt x="190" y="108"/>
                  <a:pt x="190" y="109"/>
                </a:cubicBezTo>
                <a:cubicBezTo>
                  <a:pt x="196" y="122"/>
                  <a:pt x="196" y="122"/>
                  <a:pt x="196" y="122"/>
                </a:cubicBezTo>
                <a:cubicBezTo>
                  <a:pt x="196" y="122"/>
                  <a:pt x="196" y="122"/>
                  <a:pt x="196" y="122"/>
                </a:cubicBezTo>
                <a:cubicBezTo>
                  <a:pt x="197" y="124"/>
                  <a:pt x="196" y="126"/>
                  <a:pt x="194" y="127"/>
                </a:cubicBezTo>
                <a:cubicBezTo>
                  <a:pt x="189" y="130"/>
                  <a:pt x="189" y="130"/>
                  <a:pt x="189" y="130"/>
                </a:cubicBezTo>
                <a:cubicBezTo>
                  <a:pt x="189" y="141"/>
                  <a:pt x="189" y="141"/>
                  <a:pt x="189" y="141"/>
                </a:cubicBezTo>
                <a:cubicBezTo>
                  <a:pt x="198" y="136"/>
                  <a:pt x="198" y="136"/>
                  <a:pt x="198" y="136"/>
                </a:cubicBezTo>
                <a:cubicBezTo>
                  <a:pt x="201" y="135"/>
                  <a:pt x="203" y="136"/>
                  <a:pt x="204" y="138"/>
                </a:cubicBezTo>
                <a:cubicBezTo>
                  <a:pt x="210" y="151"/>
                  <a:pt x="210" y="151"/>
                  <a:pt x="210" y="151"/>
                </a:cubicBezTo>
                <a:cubicBezTo>
                  <a:pt x="210" y="151"/>
                  <a:pt x="210" y="151"/>
                  <a:pt x="210" y="151"/>
                </a:cubicBezTo>
                <a:cubicBezTo>
                  <a:pt x="211" y="153"/>
                  <a:pt x="210" y="156"/>
                  <a:pt x="208" y="157"/>
                </a:cubicBezTo>
                <a:cubicBezTo>
                  <a:pt x="189" y="166"/>
                  <a:pt x="189" y="166"/>
                  <a:pt x="189" y="166"/>
                </a:cubicBezTo>
                <a:lnTo>
                  <a:pt x="189" y="195"/>
                </a:lnTo>
                <a:close/>
                <a:moveTo>
                  <a:pt x="168" y="204"/>
                </a:moveTo>
                <a:cubicBezTo>
                  <a:pt x="189" y="195"/>
                  <a:pt x="189" y="195"/>
                  <a:pt x="189" y="195"/>
                </a:cubicBezTo>
                <a:cubicBezTo>
                  <a:pt x="189" y="166"/>
                  <a:pt x="189" y="166"/>
                  <a:pt x="189" y="166"/>
                </a:cubicBezTo>
                <a:cubicBezTo>
                  <a:pt x="180" y="170"/>
                  <a:pt x="180" y="170"/>
                  <a:pt x="180" y="170"/>
                </a:cubicBezTo>
                <a:cubicBezTo>
                  <a:pt x="178" y="171"/>
                  <a:pt x="175" y="170"/>
                  <a:pt x="174" y="168"/>
                </a:cubicBezTo>
                <a:cubicBezTo>
                  <a:pt x="168" y="156"/>
                  <a:pt x="168" y="156"/>
                  <a:pt x="168" y="156"/>
                </a:cubicBezTo>
                <a:cubicBezTo>
                  <a:pt x="168" y="204"/>
                  <a:pt x="168" y="204"/>
                  <a:pt x="168" y="204"/>
                </a:cubicBezTo>
                <a:close/>
                <a:moveTo>
                  <a:pt x="189" y="60"/>
                </a:moveTo>
                <a:cubicBezTo>
                  <a:pt x="168" y="16"/>
                  <a:pt x="168" y="16"/>
                  <a:pt x="168" y="16"/>
                </a:cubicBezTo>
                <a:cubicBezTo>
                  <a:pt x="168" y="78"/>
                  <a:pt x="168" y="78"/>
                  <a:pt x="168" y="78"/>
                </a:cubicBezTo>
                <a:cubicBezTo>
                  <a:pt x="171" y="77"/>
                  <a:pt x="171" y="77"/>
                  <a:pt x="171" y="77"/>
                </a:cubicBezTo>
                <a:cubicBezTo>
                  <a:pt x="173" y="76"/>
                  <a:pt x="175" y="77"/>
                  <a:pt x="176" y="79"/>
                </a:cubicBezTo>
                <a:cubicBezTo>
                  <a:pt x="182" y="92"/>
                  <a:pt x="182" y="92"/>
                  <a:pt x="182" y="92"/>
                </a:cubicBezTo>
                <a:cubicBezTo>
                  <a:pt x="182" y="92"/>
                  <a:pt x="182" y="92"/>
                  <a:pt x="182" y="92"/>
                </a:cubicBezTo>
                <a:cubicBezTo>
                  <a:pt x="183" y="94"/>
                  <a:pt x="182" y="97"/>
                  <a:pt x="180" y="98"/>
                </a:cubicBezTo>
                <a:cubicBezTo>
                  <a:pt x="168" y="103"/>
                  <a:pt x="168" y="103"/>
                  <a:pt x="168" y="103"/>
                </a:cubicBezTo>
                <a:cubicBezTo>
                  <a:pt x="168" y="114"/>
                  <a:pt x="168" y="114"/>
                  <a:pt x="168" y="114"/>
                </a:cubicBezTo>
                <a:cubicBezTo>
                  <a:pt x="185" y="107"/>
                  <a:pt x="185" y="107"/>
                  <a:pt x="185" y="107"/>
                </a:cubicBezTo>
                <a:cubicBezTo>
                  <a:pt x="186" y="106"/>
                  <a:pt x="188" y="106"/>
                  <a:pt x="189" y="107"/>
                </a:cubicBezTo>
                <a:cubicBezTo>
                  <a:pt x="189" y="60"/>
                  <a:pt x="189" y="60"/>
                  <a:pt x="189" y="60"/>
                </a:cubicBezTo>
                <a:close/>
                <a:moveTo>
                  <a:pt x="189" y="130"/>
                </a:moveTo>
                <a:cubicBezTo>
                  <a:pt x="189" y="141"/>
                  <a:pt x="189" y="141"/>
                  <a:pt x="189" y="141"/>
                </a:cubicBezTo>
                <a:cubicBezTo>
                  <a:pt x="170" y="150"/>
                  <a:pt x="170" y="150"/>
                  <a:pt x="170" y="150"/>
                </a:cubicBezTo>
                <a:cubicBezTo>
                  <a:pt x="169" y="150"/>
                  <a:pt x="169" y="151"/>
                  <a:pt x="168" y="151"/>
                </a:cubicBezTo>
                <a:cubicBezTo>
                  <a:pt x="168" y="139"/>
                  <a:pt x="168" y="139"/>
                  <a:pt x="168" y="139"/>
                </a:cubicBezTo>
                <a:lnTo>
                  <a:pt x="189" y="130"/>
                </a:lnTo>
                <a:close/>
                <a:moveTo>
                  <a:pt x="159" y="209"/>
                </a:moveTo>
                <a:cubicBezTo>
                  <a:pt x="168" y="204"/>
                  <a:pt x="168" y="204"/>
                  <a:pt x="168" y="204"/>
                </a:cubicBezTo>
                <a:cubicBezTo>
                  <a:pt x="168" y="156"/>
                  <a:pt x="168" y="156"/>
                  <a:pt x="168" y="156"/>
                </a:cubicBezTo>
                <a:cubicBezTo>
                  <a:pt x="168" y="155"/>
                  <a:pt x="168" y="155"/>
                  <a:pt x="168" y="155"/>
                </a:cubicBezTo>
                <a:cubicBezTo>
                  <a:pt x="168" y="154"/>
                  <a:pt x="168" y="152"/>
                  <a:pt x="168" y="151"/>
                </a:cubicBezTo>
                <a:cubicBezTo>
                  <a:pt x="168" y="139"/>
                  <a:pt x="168" y="139"/>
                  <a:pt x="168" y="139"/>
                </a:cubicBezTo>
                <a:cubicBezTo>
                  <a:pt x="166" y="141"/>
                  <a:pt x="166" y="141"/>
                  <a:pt x="166" y="141"/>
                </a:cubicBezTo>
                <a:cubicBezTo>
                  <a:pt x="164" y="142"/>
                  <a:pt x="161" y="141"/>
                  <a:pt x="160" y="138"/>
                </a:cubicBezTo>
                <a:cubicBezTo>
                  <a:pt x="159" y="136"/>
                  <a:pt x="159" y="136"/>
                  <a:pt x="159" y="136"/>
                </a:cubicBezTo>
                <a:cubicBezTo>
                  <a:pt x="159" y="160"/>
                  <a:pt x="159" y="160"/>
                  <a:pt x="159" y="160"/>
                </a:cubicBezTo>
                <a:cubicBezTo>
                  <a:pt x="165" y="172"/>
                  <a:pt x="165" y="172"/>
                  <a:pt x="165" y="172"/>
                </a:cubicBezTo>
                <a:cubicBezTo>
                  <a:pt x="165" y="172"/>
                  <a:pt x="165" y="172"/>
                  <a:pt x="165" y="172"/>
                </a:cubicBezTo>
                <a:cubicBezTo>
                  <a:pt x="166" y="175"/>
                  <a:pt x="165" y="177"/>
                  <a:pt x="163" y="178"/>
                </a:cubicBezTo>
                <a:cubicBezTo>
                  <a:pt x="159" y="180"/>
                  <a:pt x="159" y="180"/>
                  <a:pt x="159" y="180"/>
                </a:cubicBezTo>
                <a:cubicBezTo>
                  <a:pt x="159" y="209"/>
                  <a:pt x="159" y="209"/>
                  <a:pt x="159" y="209"/>
                </a:cubicBezTo>
                <a:close/>
                <a:moveTo>
                  <a:pt x="168" y="16"/>
                </a:moveTo>
                <a:cubicBezTo>
                  <a:pt x="168" y="15"/>
                  <a:pt x="168" y="15"/>
                  <a:pt x="168" y="15"/>
                </a:cubicBezTo>
                <a:cubicBezTo>
                  <a:pt x="166" y="11"/>
                  <a:pt x="163" y="7"/>
                  <a:pt x="159" y="5"/>
                </a:cubicBezTo>
                <a:cubicBezTo>
                  <a:pt x="159" y="40"/>
                  <a:pt x="159" y="40"/>
                  <a:pt x="159" y="40"/>
                </a:cubicBezTo>
                <a:cubicBezTo>
                  <a:pt x="163" y="49"/>
                  <a:pt x="163" y="49"/>
                  <a:pt x="163" y="49"/>
                </a:cubicBezTo>
                <a:cubicBezTo>
                  <a:pt x="163" y="49"/>
                  <a:pt x="163" y="49"/>
                  <a:pt x="163" y="49"/>
                </a:cubicBezTo>
                <a:cubicBezTo>
                  <a:pt x="166" y="55"/>
                  <a:pt x="164" y="61"/>
                  <a:pt x="159" y="65"/>
                </a:cubicBezTo>
                <a:cubicBezTo>
                  <a:pt x="159" y="82"/>
                  <a:pt x="159" y="82"/>
                  <a:pt x="159" y="82"/>
                </a:cubicBezTo>
                <a:cubicBezTo>
                  <a:pt x="168" y="78"/>
                  <a:pt x="168" y="78"/>
                  <a:pt x="168" y="78"/>
                </a:cubicBezTo>
                <a:cubicBezTo>
                  <a:pt x="168" y="16"/>
                  <a:pt x="168" y="16"/>
                  <a:pt x="168" y="16"/>
                </a:cubicBezTo>
                <a:close/>
                <a:moveTo>
                  <a:pt x="168" y="103"/>
                </a:moveTo>
                <a:cubicBezTo>
                  <a:pt x="168" y="114"/>
                  <a:pt x="168" y="114"/>
                  <a:pt x="168" y="114"/>
                </a:cubicBezTo>
                <a:cubicBezTo>
                  <a:pt x="159" y="118"/>
                  <a:pt x="159" y="118"/>
                  <a:pt x="159" y="118"/>
                </a:cubicBezTo>
                <a:cubicBezTo>
                  <a:pt x="159" y="108"/>
                  <a:pt x="159" y="108"/>
                  <a:pt x="159" y="108"/>
                </a:cubicBezTo>
                <a:lnTo>
                  <a:pt x="168" y="103"/>
                </a:lnTo>
                <a:close/>
                <a:moveTo>
                  <a:pt x="144" y="216"/>
                </a:moveTo>
                <a:cubicBezTo>
                  <a:pt x="159" y="209"/>
                  <a:pt x="159" y="209"/>
                  <a:pt x="159" y="209"/>
                </a:cubicBezTo>
                <a:cubicBezTo>
                  <a:pt x="159" y="180"/>
                  <a:pt x="159" y="180"/>
                  <a:pt x="159" y="180"/>
                </a:cubicBezTo>
                <a:cubicBezTo>
                  <a:pt x="144" y="187"/>
                  <a:pt x="144" y="187"/>
                  <a:pt x="144" y="187"/>
                </a:cubicBezTo>
                <a:cubicBezTo>
                  <a:pt x="144" y="216"/>
                  <a:pt x="144" y="216"/>
                  <a:pt x="144" y="216"/>
                </a:cubicBezTo>
                <a:close/>
                <a:moveTo>
                  <a:pt x="159" y="5"/>
                </a:moveTo>
                <a:cubicBezTo>
                  <a:pt x="155" y="2"/>
                  <a:pt x="149" y="0"/>
                  <a:pt x="144" y="0"/>
                </a:cubicBezTo>
                <a:cubicBezTo>
                  <a:pt x="144" y="22"/>
                  <a:pt x="144" y="22"/>
                  <a:pt x="144" y="22"/>
                </a:cubicBezTo>
                <a:cubicBezTo>
                  <a:pt x="148" y="23"/>
                  <a:pt x="152" y="25"/>
                  <a:pt x="154" y="30"/>
                </a:cubicBezTo>
                <a:cubicBezTo>
                  <a:pt x="159" y="40"/>
                  <a:pt x="159" y="40"/>
                  <a:pt x="159" y="40"/>
                </a:cubicBezTo>
                <a:cubicBezTo>
                  <a:pt x="159" y="5"/>
                  <a:pt x="159" y="5"/>
                  <a:pt x="159" y="5"/>
                </a:cubicBezTo>
                <a:close/>
                <a:moveTo>
                  <a:pt x="159" y="65"/>
                </a:moveTo>
                <a:cubicBezTo>
                  <a:pt x="159" y="82"/>
                  <a:pt x="159" y="82"/>
                  <a:pt x="159" y="82"/>
                </a:cubicBezTo>
                <a:cubicBezTo>
                  <a:pt x="144" y="89"/>
                  <a:pt x="144" y="89"/>
                  <a:pt x="144" y="89"/>
                </a:cubicBezTo>
                <a:cubicBezTo>
                  <a:pt x="144" y="72"/>
                  <a:pt x="144" y="72"/>
                  <a:pt x="144" y="72"/>
                </a:cubicBezTo>
                <a:cubicBezTo>
                  <a:pt x="157" y="66"/>
                  <a:pt x="157" y="66"/>
                  <a:pt x="157" y="66"/>
                </a:cubicBezTo>
                <a:cubicBezTo>
                  <a:pt x="158" y="66"/>
                  <a:pt x="159" y="66"/>
                  <a:pt x="159" y="65"/>
                </a:cubicBezTo>
                <a:close/>
                <a:moveTo>
                  <a:pt x="159" y="108"/>
                </a:moveTo>
                <a:cubicBezTo>
                  <a:pt x="159" y="118"/>
                  <a:pt x="159" y="118"/>
                  <a:pt x="159" y="118"/>
                </a:cubicBezTo>
                <a:cubicBezTo>
                  <a:pt x="156" y="120"/>
                  <a:pt x="156" y="120"/>
                  <a:pt x="156" y="120"/>
                </a:cubicBezTo>
                <a:cubicBezTo>
                  <a:pt x="154" y="121"/>
                  <a:pt x="153" y="123"/>
                  <a:pt x="154" y="126"/>
                </a:cubicBezTo>
                <a:cubicBezTo>
                  <a:pt x="159" y="136"/>
                  <a:pt x="159" y="136"/>
                  <a:pt x="159" y="136"/>
                </a:cubicBezTo>
                <a:cubicBezTo>
                  <a:pt x="159" y="160"/>
                  <a:pt x="159" y="160"/>
                  <a:pt x="159" y="160"/>
                </a:cubicBezTo>
                <a:cubicBezTo>
                  <a:pt x="159" y="159"/>
                  <a:pt x="159" y="159"/>
                  <a:pt x="159" y="159"/>
                </a:cubicBezTo>
                <a:cubicBezTo>
                  <a:pt x="158" y="157"/>
                  <a:pt x="155" y="156"/>
                  <a:pt x="153" y="157"/>
                </a:cubicBezTo>
                <a:cubicBezTo>
                  <a:pt x="144" y="162"/>
                  <a:pt x="144" y="162"/>
                  <a:pt x="144" y="162"/>
                </a:cubicBezTo>
                <a:cubicBezTo>
                  <a:pt x="144" y="151"/>
                  <a:pt x="144" y="151"/>
                  <a:pt x="144" y="151"/>
                </a:cubicBezTo>
                <a:cubicBezTo>
                  <a:pt x="149" y="148"/>
                  <a:pt x="149" y="148"/>
                  <a:pt x="149" y="148"/>
                </a:cubicBezTo>
                <a:cubicBezTo>
                  <a:pt x="151" y="147"/>
                  <a:pt x="152" y="145"/>
                  <a:pt x="151" y="143"/>
                </a:cubicBezTo>
                <a:cubicBezTo>
                  <a:pt x="151" y="143"/>
                  <a:pt x="151" y="143"/>
                  <a:pt x="151" y="143"/>
                </a:cubicBezTo>
                <a:cubicBezTo>
                  <a:pt x="145" y="130"/>
                  <a:pt x="145" y="130"/>
                  <a:pt x="145" y="130"/>
                </a:cubicBezTo>
                <a:cubicBezTo>
                  <a:pt x="145" y="129"/>
                  <a:pt x="144" y="129"/>
                  <a:pt x="144" y="128"/>
                </a:cubicBezTo>
                <a:cubicBezTo>
                  <a:pt x="144" y="104"/>
                  <a:pt x="144" y="104"/>
                  <a:pt x="144" y="104"/>
                </a:cubicBezTo>
                <a:cubicBezTo>
                  <a:pt x="146" y="109"/>
                  <a:pt x="146" y="109"/>
                  <a:pt x="146" y="109"/>
                </a:cubicBezTo>
                <a:cubicBezTo>
                  <a:pt x="147" y="111"/>
                  <a:pt x="150" y="112"/>
                  <a:pt x="152" y="111"/>
                </a:cubicBezTo>
                <a:lnTo>
                  <a:pt x="159" y="108"/>
                </a:lnTo>
                <a:close/>
                <a:moveTo>
                  <a:pt x="132" y="2"/>
                </a:moveTo>
                <a:cubicBezTo>
                  <a:pt x="123" y="7"/>
                  <a:pt x="123" y="7"/>
                  <a:pt x="123" y="7"/>
                </a:cubicBezTo>
                <a:cubicBezTo>
                  <a:pt x="123" y="30"/>
                  <a:pt x="123" y="30"/>
                  <a:pt x="123" y="30"/>
                </a:cubicBezTo>
                <a:cubicBezTo>
                  <a:pt x="137" y="23"/>
                  <a:pt x="137" y="23"/>
                  <a:pt x="137" y="23"/>
                </a:cubicBezTo>
                <a:cubicBezTo>
                  <a:pt x="139" y="22"/>
                  <a:pt x="142" y="22"/>
                  <a:pt x="144" y="22"/>
                </a:cubicBezTo>
                <a:cubicBezTo>
                  <a:pt x="144" y="0"/>
                  <a:pt x="144" y="0"/>
                  <a:pt x="144" y="0"/>
                </a:cubicBezTo>
                <a:cubicBezTo>
                  <a:pt x="140" y="0"/>
                  <a:pt x="136" y="1"/>
                  <a:pt x="132" y="2"/>
                </a:cubicBezTo>
                <a:close/>
                <a:moveTo>
                  <a:pt x="123" y="225"/>
                </a:moveTo>
                <a:cubicBezTo>
                  <a:pt x="144" y="216"/>
                  <a:pt x="144" y="216"/>
                  <a:pt x="144" y="216"/>
                </a:cubicBezTo>
                <a:cubicBezTo>
                  <a:pt x="144" y="187"/>
                  <a:pt x="144" y="187"/>
                  <a:pt x="144" y="187"/>
                </a:cubicBezTo>
                <a:cubicBezTo>
                  <a:pt x="135" y="191"/>
                  <a:pt x="135" y="191"/>
                  <a:pt x="135" y="191"/>
                </a:cubicBezTo>
                <a:cubicBezTo>
                  <a:pt x="133" y="192"/>
                  <a:pt x="130" y="191"/>
                  <a:pt x="129" y="189"/>
                </a:cubicBezTo>
                <a:cubicBezTo>
                  <a:pt x="123" y="177"/>
                  <a:pt x="123" y="177"/>
                  <a:pt x="123" y="177"/>
                </a:cubicBezTo>
                <a:cubicBezTo>
                  <a:pt x="123" y="225"/>
                  <a:pt x="123" y="225"/>
                  <a:pt x="123" y="225"/>
                </a:cubicBezTo>
                <a:close/>
                <a:moveTo>
                  <a:pt x="144" y="72"/>
                </a:moveTo>
                <a:cubicBezTo>
                  <a:pt x="144" y="89"/>
                  <a:pt x="144" y="89"/>
                  <a:pt x="144" y="89"/>
                </a:cubicBezTo>
                <a:cubicBezTo>
                  <a:pt x="142" y="90"/>
                  <a:pt x="142" y="90"/>
                  <a:pt x="142" y="90"/>
                </a:cubicBezTo>
                <a:cubicBezTo>
                  <a:pt x="140" y="91"/>
                  <a:pt x="139" y="94"/>
                  <a:pt x="140" y="96"/>
                </a:cubicBezTo>
                <a:cubicBezTo>
                  <a:pt x="144" y="104"/>
                  <a:pt x="144" y="104"/>
                  <a:pt x="144" y="104"/>
                </a:cubicBezTo>
                <a:cubicBezTo>
                  <a:pt x="144" y="128"/>
                  <a:pt x="144" y="128"/>
                  <a:pt x="144" y="128"/>
                </a:cubicBezTo>
                <a:cubicBezTo>
                  <a:pt x="143" y="127"/>
                  <a:pt x="141" y="127"/>
                  <a:pt x="139" y="128"/>
                </a:cubicBezTo>
                <a:cubicBezTo>
                  <a:pt x="123" y="135"/>
                  <a:pt x="123" y="135"/>
                  <a:pt x="123" y="135"/>
                </a:cubicBezTo>
                <a:cubicBezTo>
                  <a:pt x="123" y="125"/>
                  <a:pt x="123" y="125"/>
                  <a:pt x="123" y="125"/>
                </a:cubicBezTo>
                <a:cubicBezTo>
                  <a:pt x="135" y="119"/>
                  <a:pt x="135" y="119"/>
                  <a:pt x="135" y="119"/>
                </a:cubicBezTo>
                <a:cubicBezTo>
                  <a:pt x="137" y="118"/>
                  <a:pt x="138" y="115"/>
                  <a:pt x="137" y="113"/>
                </a:cubicBezTo>
                <a:cubicBezTo>
                  <a:pt x="137" y="113"/>
                  <a:pt x="137" y="113"/>
                  <a:pt x="137" y="113"/>
                </a:cubicBezTo>
                <a:cubicBezTo>
                  <a:pt x="131" y="100"/>
                  <a:pt x="131" y="100"/>
                  <a:pt x="131" y="100"/>
                </a:cubicBezTo>
                <a:cubicBezTo>
                  <a:pt x="130" y="98"/>
                  <a:pt x="128" y="97"/>
                  <a:pt x="126" y="98"/>
                </a:cubicBezTo>
                <a:cubicBezTo>
                  <a:pt x="123" y="99"/>
                  <a:pt x="123" y="99"/>
                  <a:pt x="123" y="99"/>
                </a:cubicBezTo>
                <a:cubicBezTo>
                  <a:pt x="123" y="82"/>
                  <a:pt x="123" y="82"/>
                  <a:pt x="123" y="82"/>
                </a:cubicBezTo>
                <a:cubicBezTo>
                  <a:pt x="144" y="72"/>
                  <a:pt x="144" y="72"/>
                  <a:pt x="144" y="72"/>
                </a:cubicBezTo>
                <a:close/>
                <a:moveTo>
                  <a:pt x="144" y="151"/>
                </a:moveTo>
                <a:cubicBezTo>
                  <a:pt x="144" y="162"/>
                  <a:pt x="144" y="162"/>
                  <a:pt x="144" y="162"/>
                </a:cubicBezTo>
                <a:cubicBezTo>
                  <a:pt x="125" y="171"/>
                  <a:pt x="125" y="171"/>
                  <a:pt x="125" y="171"/>
                </a:cubicBezTo>
                <a:cubicBezTo>
                  <a:pt x="124" y="171"/>
                  <a:pt x="124" y="172"/>
                  <a:pt x="123" y="172"/>
                </a:cubicBezTo>
                <a:cubicBezTo>
                  <a:pt x="123" y="161"/>
                  <a:pt x="123" y="161"/>
                  <a:pt x="123" y="161"/>
                </a:cubicBezTo>
                <a:lnTo>
                  <a:pt x="144" y="151"/>
                </a:lnTo>
                <a:close/>
                <a:moveTo>
                  <a:pt x="123" y="7"/>
                </a:moveTo>
                <a:cubicBezTo>
                  <a:pt x="99" y="18"/>
                  <a:pt x="99" y="18"/>
                  <a:pt x="99" y="18"/>
                </a:cubicBezTo>
                <a:cubicBezTo>
                  <a:pt x="99" y="41"/>
                  <a:pt x="99" y="41"/>
                  <a:pt x="99" y="41"/>
                </a:cubicBezTo>
                <a:cubicBezTo>
                  <a:pt x="123" y="30"/>
                  <a:pt x="123" y="30"/>
                  <a:pt x="123" y="30"/>
                </a:cubicBezTo>
                <a:cubicBezTo>
                  <a:pt x="123" y="7"/>
                  <a:pt x="123" y="7"/>
                  <a:pt x="123" y="7"/>
                </a:cubicBezTo>
                <a:close/>
                <a:moveTo>
                  <a:pt x="99" y="236"/>
                </a:moveTo>
                <a:cubicBezTo>
                  <a:pt x="100" y="236"/>
                  <a:pt x="102" y="235"/>
                  <a:pt x="103" y="235"/>
                </a:cubicBezTo>
                <a:cubicBezTo>
                  <a:pt x="123" y="225"/>
                  <a:pt x="123" y="225"/>
                  <a:pt x="123" y="225"/>
                </a:cubicBezTo>
                <a:cubicBezTo>
                  <a:pt x="123" y="177"/>
                  <a:pt x="123" y="177"/>
                  <a:pt x="123" y="177"/>
                </a:cubicBezTo>
                <a:cubicBezTo>
                  <a:pt x="123" y="176"/>
                  <a:pt x="123" y="176"/>
                  <a:pt x="123" y="176"/>
                </a:cubicBezTo>
                <a:cubicBezTo>
                  <a:pt x="122" y="175"/>
                  <a:pt x="123" y="174"/>
                  <a:pt x="123" y="172"/>
                </a:cubicBezTo>
                <a:cubicBezTo>
                  <a:pt x="123" y="161"/>
                  <a:pt x="123" y="161"/>
                  <a:pt x="123" y="161"/>
                </a:cubicBezTo>
                <a:cubicBezTo>
                  <a:pt x="121" y="162"/>
                  <a:pt x="121" y="162"/>
                  <a:pt x="121" y="162"/>
                </a:cubicBezTo>
                <a:cubicBezTo>
                  <a:pt x="119" y="163"/>
                  <a:pt x="116" y="162"/>
                  <a:pt x="115" y="159"/>
                </a:cubicBezTo>
                <a:cubicBezTo>
                  <a:pt x="109" y="147"/>
                  <a:pt x="109" y="147"/>
                  <a:pt x="109" y="147"/>
                </a:cubicBezTo>
                <a:cubicBezTo>
                  <a:pt x="108" y="145"/>
                  <a:pt x="109" y="142"/>
                  <a:pt x="111" y="141"/>
                </a:cubicBezTo>
                <a:cubicBezTo>
                  <a:pt x="123" y="135"/>
                  <a:pt x="123" y="135"/>
                  <a:pt x="123" y="135"/>
                </a:cubicBezTo>
                <a:cubicBezTo>
                  <a:pt x="123" y="125"/>
                  <a:pt x="123" y="125"/>
                  <a:pt x="123" y="125"/>
                </a:cubicBezTo>
                <a:cubicBezTo>
                  <a:pt x="107" y="132"/>
                  <a:pt x="107" y="132"/>
                  <a:pt x="107" y="132"/>
                </a:cubicBezTo>
                <a:cubicBezTo>
                  <a:pt x="105" y="133"/>
                  <a:pt x="102" y="132"/>
                  <a:pt x="101" y="130"/>
                </a:cubicBezTo>
                <a:cubicBezTo>
                  <a:pt x="99" y="124"/>
                  <a:pt x="99" y="124"/>
                  <a:pt x="99" y="124"/>
                </a:cubicBezTo>
                <a:cubicBezTo>
                  <a:pt x="99" y="150"/>
                  <a:pt x="99" y="150"/>
                  <a:pt x="99" y="150"/>
                </a:cubicBezTo>
                <a:cubicBezTo>
                  <a:pt x="99" y="150"/>
                  <a:pt x="99" y="151"/>
                  <a:pt x="100" y="151"/>
                </a:cubicBezTo>
                <a:cubicBezTo>
                  <a:pt x="106" y="164"/>
                  <a:pt x="106" y="164"/>
                  <a:pt x="106" y="164"/>
                </a:cubicBezTo>
                <a:cubicBezTo>
                  <a:pt x="106" y="164"/>
                  <a:pt x="106" y="164"/>
                  <a:pt x="106" y="164"/>
                </a:cubicBezTo>
                <a:cubicBezTo>
                  <a:pt x="107" y="166"/>
                  <a:pt x="106" y="169"/>
                  <a:pt x="104" y="170"/>
                </a:cubicBezTo>
                <a:cubicBezTo>
                  <a:pt x="99" y="172"/>
                  <a:pt x="99" y="172"/>
                  <a:pt x="99" y="172"/>
                </a:cubicBezTo>
                <a:cubicBezTo>
                  <a:pt x="99" y="183"/>
                  <a:pt x="99" y="183"/>
                  <a:pt x="99" y="183"/>
                </a:cubicBezTo>
                <a:cubicBezTo>
                  <a:pt x="108" y="179"/>
                  <a:pt x="108" y="179"/>
                  <a:pt x="108" y="179"/>
                </a:cubicBezTo>
                <a:cubicBezTo>
                  <a:pt x="110" y="178"/>
                  <a:pt x="113" y="179"/>
                  <a:pt x="114" y="181"/>
                </a:cubicBezTo>
                <a:cubicBezTo>
                  <a:pt x="120" y="194"/>
                  <a:pt x="120" y="194"/>
                  <a:pt x="120" y="194"/>
                </a:cubicBezTo>
                <a:cubicBezTo>
                  <a:pt x="120" y="194"/>
                  <a:pt x="120" y="194"/>
                  <a:pt x="120" y="194"/>
                </a:cubicBezTo>
                <a:cubicBezTo>
                  <a:pt x="121" y="196"/>
                  <a:pt x="120" y="198"/>
                  <a:pt x="118" y="199"/>
                </a:cubicBezTo>
                <a:cubicBezTo>
                  <a:pt x="99" y="208"/>
                  <a:pt x="99" y="208"/>
                  <a:pt x="99" y="208"/>
                </a:cubicBezTo>
                <a:cubicBezTo>
                  <a:pt x="99" y="236"/>
                  <a:pt x="99" y="236"/>
                  <a:pt x="99" y="236"/>
                </a:cubicBezTo>
                <a:close/>
                <a:moveTo>
                  <a:pt x="123" y="82"/>
                </a:moveTo>
                <a:cubicBezTo>
                  <a:pt x="123" y="99"/>
                  <a:pt x="123" y="99"/>
                  <a:pt x="123" y="99"/>
                </a:cubicBezTo>
                <a:cubicBezTo>
                  <a:pt x="99" y="111"/>
                  <a:pt x="99" y="111"/>
                  <a:pt x="99" y="111"/>
                </a:cubicBezTo>
                <a:cubicBezTo>
                  <a:pt x="99" y="94"/>
                  <a:pt x="99" y="94"/>
                  <a:pt x="99" y="94"/>
                </a:cubicBezTo>
                <a:lnTo>
                  <a:pt x="123" y="82"/>
                </a:lnTo>
                <a:close/>
                <a:moveTo>
                  <a:pt x="99" y="18"/>
                </a:moveTo>
                <a:cubicBezTo>
                  <a:pt x="71" y="31"/>
                  <a:pt x="71" y="31"/>
                  <a:pt x="71" y="31"/>
                </a:cubicBezTo>
                <a:cubicBezTo>
                  <a:pt x="71" y="54"/>
                  <a:pt x="71" y="54"/>
                  <a:pt x="71" y="54"/>
                </a:cubicBezTo>
                <a:cubicBezTo>
                  <a:pt x="99" y="41"/>
                  <a:pt x="99" y="41"/>
                  <a:pt x="99" y="41"/>
                </a:cubicBezTo>
                <a:cubicBezTo>
                  <a:pt x="99" y="18"/>
                  <a:pt x="99" y="18"/>
                  <a:pt x="99" y="18"/>
                </a:cubicBezTo>
                <a:close/>
                <a:moveTo>
                  <a:pt x="71" y="227"/>
                </a:moveTo>
                <a:cubicBezTo>
                  <a:pt x="77" y="235"/>
                  <a:pt x="88" y="239"/>
                  <a:pt x="99" y="236"/>
                </a:cubicBezTo>
                <a:cubicBezTo>
                  <a:pt x="99" y="208"/>
                  <a:pt x="99" y="208"/>
                  <a:pt x="99" y="208"/>
                </a:cubicBezTo>
                <a:cubicBezTo>
                  <a:pt x="89" y="212"/>
                  <a:pt x="89" y="212"/>
                  <a:pt x="89" y="212"/>
                </a:cubicBezTo>
                <a:cubicBezTo>
                  <a:pt x="87" y="213"/>
                  <a:pt x="85" y="213"/>
                  <a:pt x="84" y="210"/>
                </a:cubicBezTo>
                <a:cubicBezTo>
                  <a:pt x="78" y="197"/>
                  <a:pt x="78" y="197"/>
                  <a:pt x="78" y="197"/>
                </a:cubicBezTo>
                <a:cubicBezTo>
                  <a:pt x="77" y="195"/>
                  <a:pt x="78" y="193"/>
                  <a:pt x="80" y="192"/>
                </a:cubicBezTo>
                <a:cubicBezTo>
                  <a:pt x="99" y="183"/>
                  <a:pt x="99" y="183"/>
                  <a:pt x="99" y="183"/>
                </a:cubicBezTo>
                <a:cubicBezTo>
                  <a:pt x="99" y="172"/>
                  <a:pt x="99" y="172"/>
                  <a:pt x="99" y="172"/>
                </a:cubicBezTo>
                <a:cubicBezTo>
                  <a:pt x="75" y="183"/>
                  <a:pt x="75" y="183"/>
                  <a:pt x="75" y="183"/>
                </a:cubicBezTo>
                <a:cubicBezTo>
                  <a:pt x="74" y="184"/>
                  <a:pt x="72" y="183"/>
                  <a:pt x="71" y="182"/>
                </a:cubicBezTo>
                <a:cubicBezTo>
                  <a:pt x="71" y="227"/>
                  <a:pt x="71" y="227"/>
                  <a:pt x="71" y="227"/>
                </a:cubicBezTo>
                <a:close/>
                <a:moveTo>
                  <a:pt x="99" y="94"/>
                </a:moveTo>
                <a:cubicBezTo>
                  <a:pt x="99" y="111"/>
                  <a:pt x="99" y="111"/>
                  <a:pt x="99" y="111"/>
                </a:cubicBezTo>
                <a:cubicBezTo>
                  <a:pt x="97" y="111"/>
                  <a:pt x="97" y="111"/>
                  <a:pt x="97" y="111"/>
                </a:cubicBezTo>
                <a:cubicBezTo>
                  <a:pt x="95" y="112"/>
                  <a:pt x="94" y="115"/>
                  <a:pt x="95" y="117"/>
                </a:cubicBezTo>
                <a:cubicBezTo>
                  <a:pt x="99" y="124"/>
                  <a:pt x="99" y="124"/>
                  <a:pt x="99" y="124"/>
                </a:cubicBezTo>
                <a:cubicBezTo>
                  <a:pt x="99" y="150"/>
                  <a:pt x="99" y="150"/>
                  <a:pt x="99" y="150"/>
                </a:cubicBezTo>
                <a:cubicBezTo>
                  <a:pt x="97" y="149"/>
                  <a:pt x="96" y="148"/>
                  <a:pt x="94" y="149"/>
                </a:cubicBezTo>
                <a:cubicBezTo>
                  <a:pt x="71" y="160"/>
                  <a:pt x="71" y="160"/>
                  <a:pt x="71" y="160"/>
                </a:cubicBezTo>
                <a:cubicBezTo>
                  <a:pt x="71" y="149"/>
                  <a:pt x="71" y="149"/>
                  <a:pt x="71" y="149"/>
                </a:cubicBezTo>
                <a:cubicBezTo>
                  <a:pt x="90" y="140"/>
                  <a:pt x="90" y="140"/>
                  <a:pt x="90" y="140"/>
                </a:cubicBezTo>
                <a:cubicBezTo>
                  <a:pt x="92" y="139"/>
                  <a:pt x="93" y="136"/>
                  <a:pt x="92" y="134"/>
                </a:cubicBezTo>
                <a:cubicBezTo>
                  <a:pt x="92" y="134"/>
                  <a:pt x="92" y="134"/>
                  <a:pt x="92" y="134"/>
                </a:cubicBezTo>
                <a:cubicBezTo>
                  <a:pt x="86" y="122"/>
                  <a:pt x="86" y="122"/>
                  <a:pt x="86" y="122"/>
                </a:cubicBezTo>
                <a:cubicBezTo>
                  <a:pt x="85" y="119"/>
                  <a:pt x="82" y="118"/>
                  <a:pt x="80" y="119"/>
                </a:cubicBezTo>
                <a:cubicBezTo>
                  <a:pt x="71" y="124"/>
                  <a:pt x="71" y="124"/>
                  <a:pt x="71" y="124"/>
                </a:cubicBezTo>
                <a:cubicBezTo>
                  <a:pt x="71" y="107"/>
                  <a:pt x="71" y="107"/>
                  <a:pt x="71" y="107"/>
                </a:cubicBezTo>
                <a:lnTo>
                  <a:pt x="99" y="94"/>
                </a:lnTo>
                <a:close/>
                <a:moveTo>
                  <a:pt x="71" y="31"/>
                </a:moveTo>
                <a:cubicBezTo>
                  <a:pt x="20" y="55"/>
                  <a:pt x="20" y="55"/>
                  <a:pt x="20" y="55"/>
                </a:cubicBezTo>
                <a:cubicBezTo>
                  <a:pt x="6" y="62"/>
                  <a:pt x="0" y="78"/>
                  <a:pt x="7" y="91"/>
                </a:cubicBezTo>
                <a:cubicBezTo>
                  <a:pt x="68" y="222"/>
                  <a:pt x="68" y="222"/>
                  <a:pt x="68" y="222"/>
                </a:cubicBezTo>
                <a:cubicBezTo>
                  <a:pt x="69" y="223"/>
                  <a:pt x="70" y="225"/>
                  <a:pt x="71" y="227"/>
                </a:cubicBezTo>
                <a:cubicBezTo>
                  <a:pt x="71" y="182"/>
                  <a:pt x="71" y="182"/>
                  <a:pt x="71" y="182"/>
                </a:cubicBezTo>
                <a:cubicBezTo>
                  <a:pt x="71" y="182"/>
                  <a:pt x="70" y="181"/>
                  <a:pt x="70" y="181"/>
                </a:cubicBezTo>
                <a:cubicBezTo>
                  <a:pt x="64" y="168"/>
                  <a:pt x="64" y="168"/>
                  <a:pt x="64" y="168"/>
                </a:cubicBezTo>
                <a:cubicBezTo>
                  <a:pt x="63" y="166"/>
                  <a:pt x="64" y="163"/>
                  <a:pt x="66" y="162"/>
                </a:cubicBezTo>
                <a:cubicBezTo>
                  <a:pt x="71" y="160"/>
                  <a:pt x="71" y="160"/>
                  <a:pt x="71" y="160"/>
                </a:cubicBezTo>
                <a:cubicBezTo>
                  <a:pt x="71" y="149"/>
                  <a:pt x="71" y="149"/>
                  <a:pt x="71" y="149"/>
                </a:cubicBezTo>
                <a:cubicBezTo>
                  <a:pt x="62" y="153"/>
                  <a:pt x="62" y="153"/>
                  <a:pt x="62" y="153"/>
                </a:cubicBezTo>
                <a:cubicBezTo>
                  <a:pt x="60" y="154"/>
                  <a:pt x="57" y="153"/>
                  <a:pt x="56" y="151"/>
                </a:cubicBezTo>
                <a:cubicBezTo>
                  <a:pt x="50" y="138"/>
                  <a:pt x="50" y="138"/>
                  <a:pt x="50" y="138"/>
                </a:cubicBezTo>
                <a:cubicBezTo>
                  <a:pt x="49" y="136"/>
                  <a:pt x="50" y="134"/>
                  <a:pt x="52" y="133"/>
                </a:cubicBezTo>
                <a:cubicBezTo>
                  <a:pt x="71" y="124"/>
                  <a:pt x="71" y="124"/>
                  <a:pt x="71" y="124"/>
                </a:cubicBezTo>
                <a:cubicBezTo>
                  <a:pt x="71" y="107"/>
                  <a:pt x="71" y="107"/>
                  <a:pt x="71" y="107"/>
                </a:cubicBezTo>
                <a:cubicBezTo>
                  <a:pt x="53" y="115"/>
                  <a:pt x="53" y="115"/>
                  <a:pt x="53" y="115"/>
                </a:cubicBezTo>
                <a:cubicBezTo>
                  <a:pt x="46" y="118"/>
                  <a:pt x="38" y="116"/>
                  <a:pt x="35" y="109"/>
                </a:cubicBezTo>
                <a:cubicBezTo>
                  <a:pt x="26" y="89"/>
                  <a:pt x="26" y="89"/>
                  <a:pt x="26" y="89"/>
                </a:cubicBezTo>
                <a:cubicBezTo>
                  <a:pt x="23" y="83"/>
                  <a:pt x="26" y="75"/>
                  <a:pt x="33" y="72"/>
                </a:cubicBezTo>
                <a:cubicBezTo>
                  <a:pt x="71" y="54"/>
                  <a:pt x="71" y="54"/>
                  <a:pt x="71" y="54"/>
                </a:cubicBezTo>
                <a:lnTo>
                  <a:pt x="71" y="3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69" name="Rectangle 59"/>
          <p:cNvSpPr>
            <a:spLocks noChangeArrowheads="1"/>
          </p:cNvSpPr>
          <p:nvPr/>
        </p:nvSpPr>
        <p:spPr bwMode="auto">
          <a:xfrm>
            <a:off x="6873120" y="2105880"/>
            <a:ext cx="47017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0" name="Rectangle 60"/>
          <p:cNvSpPr>
            <a:spLocks noChangeArrowheads="1"/>
          </p:cNvSpPr>
          <p:nvPr/>
        </p:nvSpPr>
        <p:spPr bwMode="auto">
          <a:xfrm>
            <a:off x="6892165" y="2058267"/>
            <a:ext cx="43208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1" name="Rectangle 61"/>
          <p:cNvSpPr>
            <a:spLocks noChangeArrowheads="1"/>
          </p:cNvSpPr>
          <p:nvPr/>
        </p:nvSpPr>
        <p:spPr bwMode="auto">
          <a:xfrm>
            <a:off x="7062380" y="2009464"/>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2" name="Rectangle 62"/>
          <p:cNvSpPr>
            <a:spLocks noChangeArrowheads="1"/>
          </p:cNvSpPr>
          <p:nvPr/>
        </p:nvSpPr>
        <p:spPr bwMode="auto">
          <a:xfrm>
            <a:off x="7079045" y="1834488"/>
            <a:ext cx="58326"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3" name="Rectangle 63"/>
          <p:cNvSpPr>
            <a:spLocks noChangeArrowheads="1"/>
          </p:cNvSpPr>
          <p:nvPr/>
        </p:nvSpPr>
        <p:spPr bwMode="auto">
          <a:xfrm>
            <a:off x="7062380" y="1824966"/>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4" name="Rectangle 64"/>
          <p:cNvSpPr>
            <a:spLocks noChangeArrowheads="1"/>
          </p:cNvSpPr>
          <p:nvPr/>
        </p:nvSpPr>
        <p:spPr bwMode="auto">
          <a:xfrm>
            <a:off x="7201647" y="2009464"/>
            <a:ext cx="89274"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5" name="Rectangle 65"/>
          <p:cNvSpPr>
            <a:spLocks noChangeArrowheads="1"/>
          </p:cNvSpPr>
          <p:nvPr/>
        </p:nvSpPr>
        <p:spPr bwMode="auto">
          <a:xfrm>
            <a:off x="7217121" y="1834488"/>
            <a:ext cx="57135"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6" name="Rectangle 66"/>
          <p:cNvSpPr>
            <a:spLocks noChangeArrowheads="1"/>
          </p:cNvSpPr>
          <p:nvPr/>
        </p:nvSpPr>
        <p:spPr bwMode="auto">
          <a:xfrm>
            <a:off x="7201647" y="1824966"/>
            <a:ext cx="89274"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7" name="Rectangle 67"/>
          <p:cNvSpPr>
            <a:spLocks noChangeArrowheads="1"/>
          </p:cNvSpPr>
          <p:nvPr/>
        </p:nvSpPr>
        <p:spPr bwMode="auto">
          <a:xfrm>
            <a:off x="6925494" y="2009464"/>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8" name="Rectangle 68"/>
          <p:cNvSpPr>
            <a:spLocks noChangeArrowheads="1"/>
          </p:cNvSpPr>
          <p:nvPr/>
        </p:nvSpPr>
        <p:spPr bwMode="auto">
          <a:xfrm>
            <a:off x="6940969" y="1834488"/>
            <a:ext cx="59516" cy="190450"/>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79" name="Rectangle 69"/>
          <p:cNvSpPr>
            <a:spLocks noChangeArrowheads="1"/>
          </p:cNvSpPr>
          <p:nvPr/>
        </p:nvSpPr>
        <p:spPr bwMode="auto">
          <a:xfrm>
            <a:off x="6925494" y="1824966"/>
            <a:ext cx="9165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0" name="Rectangle 70"/>
          <p:cNvSpPr>
            <a:spLocks noChangeArrowheads="1"/>
          </p:cNvSpPr>
          <p:nvPr/>
        </p:nvSpPr>
        <p:spPr bwMode="auto">
          <a:xfrm>
            <a:off x="6892165" y="1772592"/>
            <a:ext cx="432085" cy="23806"/>
          </a:xfrm>
          <a:prstGeom prst="rect">
            <a:avLst/>
          </a:pr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1" name="Freeform 71"/>
          <p:cNvSpPr/>
          <p:nvPr/>
        </p:nvSpPr>
        <p:spPr bwMode="auto">
          <a:xfrm>
            <a:off x="6892165" y="1634515"/>
            <a:ext cx="432085" cy="138077"/>
          </a:xfrm>
          <a:custGeom>
            <a:avLst/>
            <a:gdLst>
              <a:gd name="T0" fmla="*/ 181 w 363"/>
              <a:gd name="T1" fmla="*/ 0 h 116"/>
              <a:gd name="T2" fmla="*/ 363 w 363"/>
              <a:gd name="T3" fmla="*/ 116 h 116"/>
              <a:gd name="T4" fmla="*/ 0 w 363"/>
              <a:gd name="T5" fmla="*/ 116 h 116"/>
              <a:gd name="T6" fmla="*/ 181 w 363"/>
              <a:gd name="T7" fmla="*/ 0 h 116"/>
            </a:gdLst>
            <a:ahLst/>
            <a:cxnLst>
              <a:cxn ang="0">
                <a:pos x="T0" y="T1"/>
              </a:cxn>
              <a:cxn ang="0">
                <a:pos x="T2" y="T3"/>
              </a:cxn>
              <a:cxn ang="0">
                <a:pos x="T4" y="T5"/>
              </a:cxn>
              <a:cxn ang="0">
                <a:pos x="T6" y="T7"/>
              </a:cxn>
            </a:cxnLst>
            <a:rect l="0" t="0" r="r" b="b"/>
            <a:pathLst>
              <a:path w="363" h="116">
                <a:moveTo>
                  <a:pt x="181" y="0"/>
                </a:moveTo>
                <a:lnTo>
                  <a:pt x="363" y="116"/>
                </a:lnTo>
                <a:lnTo>
                  <a:pt x="0" y="116"/>
                </a:lnTo>
                <a:lnTo>
                  <a:pt x="181"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2" name="Freeform 72"/>
          <p:cNvSpPr>
            <a:spLocks noEditPoints="1"/>
          </p:cNvSpPr>
          <p:nvPr/>
        </p:nvSpPr>
        <p:spPr bwMode="auto">
          <a:xfrm>
            <a:off x="5704231" y="1759498"/>
            <a:ext cx="599919" cy="391614"/>
          </a:xfrm>
          <a:custGeom>
            <a:avLst/>
            <a:gdLst>
              <a:gd name="T0" fmla="*/ 82 w 367"/>
              <a:gd name="T1" fmla="*/ 27 h 240"/>
              <a:gd name="T2" fmla="*/ 367 w 367"/>
              <a:gd name="T3" fmla="*/ 120 h 240"/>
              <a:gd name="T4" fmla="*/ 82 w 367"/>
              <a:gd name="T5" fmla="*/ 213 h 240"/>
              <a:gd name="T6" fmla="*/ 82 w 367"/>
              <a:gd name="T7" fmla="*/ 177 h 240"/>
              <a:gd name="T8" fmla="*/ 127 w 367"/>
              <a:gd name="T9" fmla="*/ 143 h 240"/>
              <a:gd name="T10" fmla="*/ 127 w 367"/>
              <a:gd name="T11" fmla="*/ 87 h 240"/>
              <a:gd name="T12" fmla="*/ 138 w 367"/>
              <a:gd name="T13" fmla="*/ 87 h 240"/>
              <a:gd name="T14" fmla="*/ 138 w 367"/>
              <a:gd name="T15" fmla="*/ 64 h 240"/>
              <a:gd name="T16" fmla="*/ 127 w 367"/>
              <a:gd name="T17" fmla="*/ 64 h 240"/>
              <a:gd name="T18" fmla="*/ 102 w 367"/>
              <a:gd name="T19" fmla="*/ 64 h 240"/>
              <a:gd name="T20" fmla="*/ 91 w 367"/>
              <a:gd name="T21" fmla="*/ 64 h 240"/>
              <a:gd name="T22" fmla="*/ 91 w 367"/>
              <a:gd name="T23" fmla="*/ 87 h 240"/>
              <a:gd name="T24" fmla="*/ 102 w 367"/>
              <a:gd name="T25" fmla="*/ 87 h 240"/>
              <a:gd name="T26" fmla="*/ 102 w 367"/>
              <a:gd name="T27" fmla="*/ 143 h 240"/>
              <a:gd name="T28" fmla="*/ 82 w 367"/>
              <a:gd name="T29" fmla="*/ 156 h 240"/>
              <a:gd name="T30" fmla="*/ 82 w 367"/>
              <a:gd name="T31" fmla="*/ 27 h 240"/>
              <a:gd name="T32" fmla="*/ 0 w 367"/>
              <a:gd name="T33" fmla="*/ 0 h 240"/>
              <a:gd name="T34" fmla="*/ 82 w 367"/>
              <a:gd name="T35" fmla="*/ 27 h 240"/>
              <a:gd name="T36" fmla="*/ 82 w 367"/>
              <a:gd name="T37" fmla="*/ 156 h 240"/>
              <a:gd name="T38" fmla="*/ 82 w 367"/>
              <a:gd name="T39" fmla="*/ 156 h 240"/>
              <a:gd name="T40" fmla="*/ 62 w 367"/>
              <a:gd name="T41" fmla="*/ 143 h 240"/>
              <a:gd name="T42" fmla="*/ 62 w 367"/>
              <a:gd name="T43" fmla="*/ 87 h 240"/>
              <a:gd name="T44" fmla="*/ 73 w 367"/>
              <a:gd name="T45" fmla="*/ 87 h 240"/>
              <a:gd name="T46" fmla="*/ 73 w 367"/>
              <a:gd name="T47" fmla="*/ 64 h 240"/>
              <a:gd name="T48" fmla="*/ 62 w 367"/>
              <a:gd name="T49" fmla="*/ 64 h 240"/>
              <a:gd name="T50" fmla="*/ 37 w 367"/>
              <a:gd name="T51" fmla="*/ 64 h 240"/>
              <a:gd name="T52" fmla="*/ 26 w 367"/>
              <a:gd name="T53" fmla="*/ 64 h 240"/>
              <a:gd name="T54" fmla="*/ 26 w 367"/>
              <a:gd name="T55" fmla="*/ 87 h 240"/>
              <a:gd name="T56" fmla="*/ 37 w 367"/>
              <a:gd name="T57" fmla="*/ 87 h 240"/>
              <a:gd name="T58" fmla="*/ 37 w 367"/>
              <a:gd name="T59" fmla="*/ 143 h 240"/>
              <a:gd name="T60" fmla="*/ 82 w 367"/>
              <a:gd name="T61" fmla="*/ 177 h 240"/>
              <a:gd name="T62" fmla="*/ 82 w 367"/>
              <a:gd name="T63" fmla="*/ 177 h 240"/>
              <a:gd name="T64" fmla="*/ 82 w 367"/>
              <a:gd name="T65" fmla="*/ 213 h 240"/>
              <a:gd name="T66" fmla="*/ 0 w 367"/>
              <a:gd name="T67" fmla="*/ 240 h 240"/>
              <a:gd name="T68" fmla="*/ 0 w 367"/>
              <a:gd name="T69"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7" h="240">
                <a:moveTo>
                  <a:pt x="82" y="27"/>
                </a:moveTo>
                <a:cubicBezTo>
                  <a:pt x="367" y="120"/>
                  <a:pt x="367" y="120"/>
                  <a:pt x="367" y="120"/>
                </a:cubicBezTo>
                <a:cubicBezTo>
                  <a:pt x="82" y="213"/>
                  <a:pt x="82" y="213"/>
                  <a:pt x="82" y="213"/>
                </a:cubicBezTo>
                <a:cubicBezTo>
                  <a:pt x="82" y="177"/>
                  <a:pt x="82" y="177"/>
                  <a:pt x="82" y="177"/>
                </a:cubicBezTo>
                <a:cubicBezTo>
                  <a:pt x="107" y="177"/>
                  <a:pt x="127" y="162"/>
                  <a:pt x="127" y="143"/>
                </a:cubicBezTo>
                <a:cubicBezTo>
                  <a:pt x="127" y="87"/>
                  <a:pt x="127" y="87"/>
                  <a:pt x="127" y="87"/>
                </a:cubicBezTo>
                <a:cubicBezTo>
                  <a:pt x="138" y="87"/>
                  <a:pt x="138" y="87"/>
                  <a:pt x="138" y="87"/>
                </a:cubicBezTo>
                <a:cubicBezTo>
                  <a:pt x="138" y="64"/>
                  <a:pt x="138" y="64"/>
                  <a:pt x="138" y="64"/>
                </a:cubicBezTo>
                <a:cubicBezTo>
                  <a:pt x="127" y="64"/>
                  <a:pt x="127" y="64"/>
                  <a:pt x="127" y="64"/>
                </a:cubicBezTo>
                <a:cubicBezTo>
                  <a:pt x="102" y="64"/>
                  <a:pt x="102" y="64"/>
                  <a:pt x="102" y="64"/>
                </a:cubicBezTo>
                <a:cubicBezTo>
                  <a:pt x="91" y="64"/>
                  <a:pt x="91" y="64"/>
                  <a:pt x="91" y="64"/>
                </a:cubicBezTo>
                <a:cubicBezTo>
                  <a:pt x="91" y="87"/>
                  <a:pt x="91" y="87"/>
                  <a:pt x="91" y="87"/>
                </a:cubicBezTo>
                <a:cubicBezTo>
                  <a:pt x="102" y="87"/>
                  <a:pt x="102" y="87"/>
                  <a:pt x="102" y="87"/>
                </a:cubicBezTo>
                <a:cubicBezTo>
                  <a:pt x="102" y="143"/>
                  <a:pt x="102" y="143"/>
                  <a:pt x="102" y="143"/>
                </a:cubicBezTo>
                <a:cubicBezTo>
                  <a:pt x="102" y="150"/>
                  <a:pt x="93" y="156"/>
                  <a:pt x="82" y="156"/>
                </a:cubicBezTo>
                <a:lnTo>
                  <a:pt x="82" y="27"/>
                </a:lnTo>
                <a:close/>
                <a:moveTo>
                  <a:pt x="0" y="0"/>
                </a:moveTo>
                <a:cubicBezTo>
                  <a:pt x="82" y="27"/>
                  <a:pt x="82" y="27"/>
                  <a:pt x="82" y="27"/>
                </a:cubicBezTo>
                <a:cubicBezTo>
                  <a:pt x="82" y="156"/>
                  <a:pt x="82" y="156"/>
                  <a:pt x="82" y="156"/>
                </a:cubicBezTo>
                <a:cubicBezTo>
                  <a:pt x="82" y="156"/>
                  <a:pt x="82" y="156"/>
                  <a:pt x="82" y="156"/>
                </a:cubicBezTo>
                <a:cubicBezTo>
                  <a:pt x="71" y="156"/>
                  <a:pt x="62" y="150"/>
                  <a:pt x="62" y="143"/>
                </a:cubicBezTo>
                <a:cubicBezTo>
                  <a:pt x="62" y="87"/>
                  <a:pt x="62" y="87"/>
                  <a:pt x="62" y="87"/>
                </a:cubicBezTo>
                <a:cubicBezTo>
                  <a:pt x="73" y="87"/>
                  <a:pt x="73" y="87"/>
                  <a:pt x="73" y="87"/>
                </a:cubicBezTo>
                <a:cubicBezTo>
                  <a:pt x="73" y="64"/>
                  <a:pt x="73" y="64"/>
                  <a:pt x="73" y="64"/>
                </a:cubicBezTo>
                <a:cubicBezTo>
                  <a:pt x="62" y="64"/>
                  <a:pt x="62" y="64"/>
                  <a:pt x="62" y="64"/>
                </a:cubicBezTo>
                <a:cubicBezTo>
                  <a:pt x="37" y="64"/>
                  <a:pt x="37" y="64"/>
                  <a:pt x="37" y="64"/>
                </a:cubicBezTo>
                <a:cubicBezTo>
                  <a:pt x="26" y="64"/>
                  <a:pt x="26" y="64"/>
                  <a:pt x="26" y="64"/>
                </a:cubicBezTo>
                <a:cubicBezTo>
                  <a:pt x="26" y="87"/>
                  <a:pt x="26" y="87"/>
                  <a:pt x="26" y="87"/>
                </a:cubicBezTo>
                <a:cubicBezTo>
                  <a:pt x="37" y="87"/>
                  <a:pt x="37" y="87"/>
                  <a:pt x="37" y="87"/>
                </a:cubicBezTo>
                <a:cubicBezTo>
                  <a:pt x="37" y="143"/>
                  <a:pt x="37" y="143"/>
                  <a:pt x="37" y="143"/>
                </a:cubicBezTo>
                <a:cubicBezTo>
                  <a:pt x="37" y="162"/>
                  <a:pt x="57" y="177"/>
                  <a:pt x="82" y="177"/>
                </a:cubicBezTo>
                <a:cubicBezTo>
                  <a:pt x="82" y="177"/>
                  <a:pt x="82" y="177"/>
                  <a:pt x="82" y="177"/>
                </a:cubicBezTo>
                <a:cubicBezTo>
                  <a:pt x="82" y="213"/>
                  <a:pt x="82" y="213"/>
                  <a:pt x="82" y="213"/>
                </a:cubicBezTo>
                <a:cubicBezTo>
                  <a:pt x="0" y="240"/>
                  <a:pt x="0" y="240"/>
                  <a:pt x="0" y="240"/>
                </a:cubicBezTo>
                <a:lnTo>
                  <a:pt x="0"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3" name="Freeform 73"/>
          <p:cNvSpPr>
            <a:spLocks noEditPoints="1"/>
          </p:cNvSpPr>
          <p:nvPr/>
        </p:nvSpPr>
        <p:spPr bwMode="auto">
          <a:xfrm>
            <a:off x="7027861" y="2189202"/>
            <a:ext cx="140457" cy="245205"/>
          </a:xfrm>
          <a:custGeom>
            <a:avLst/>
            <a:gdLst>
              <a:gd name="T0" fmla="*/ 37 w 86"/>
              <a:gd name="T1" fmla="*/ 128 h 150"/>
              <a:gd name="T2" fmla="*/ 34 w 86"/>
              <a:gd name="T3" fmla="*/ 127 h 150"/>
              <a:gd name="T4" fmla="*/ 34 w 86"/>
              <a:gd name="T5" fmla="*/ 150 h 150"/>
              <a:gd name="T6" fmla="*/ 45 w 86"/>
              <a:gd name="T7" fmla="*/ 142 h 150"/>
              <a:gd name="T8" fmla="*/ 37 w 86"/>
              <a:gd name="T9" fmla="*/ 128 h 150"/>
              <a:gd name="T10" fmla="*/ 34 w 86"/>
              <a:gd name="T11" fmla="*/ 118 h 150"/>
              <a:gd name="T12" fmla="*/ 34 w 86"/>
              <a:gd name="T13" fmla="*/ 51 h 150"/>
              <a:gd name="T14" fmla="*/ 51 w 86"/>
              <a:gd name="T15" fmla="*/ 46 h 150"/>
              <a:gd name="T16" fmla="*/ 61 w 86"/>
              <a:gd name="T17" fmla="*/ 8 h 150"/>
              <a:gd name="T18" fmla="*/ 72 w 86"/>
              <a:gd name="T19" fmla="*/ 1 h 150"/>
              <a:gd name="T20" fmla="*/ 78 w 86"/>
              <a:gd name="T21" fmla="*/ 12 h 150"/>
              <a:gd name="T22" fmla="*/ 69 w 86"/>
              <a:gd name="T23" fmla="*/ 51 h 150"/>
              <a:gd name="T24" fmla="*/ 82 w 86"/>
              <a:gd name="T25" fmla="*/ 84 h 150"/>
              <a:gd name="T26" fmla="*/ 77 w 86"/>
              <a:gd name="T27" fmla="*/ 103 h 150"/>
              <a:gd name="T28" fmla="*/ 77 w 86"/>
              <a:gd name="T29" fmla="*/ 103 h 150"/>
              <a:gd name="T30" fmla="*/ 86 w 86"/>
              <a:gd name="T31" fmla="*/ 117 h 150"/>
              <a:gd name="T32" fmla="*/ 83 w 86"/>
              <a:gd name="T33" fmla="*/ 130 h 150"/>
              <a:gd name="T34" fmla="*/ 34 w 86"/>
              <a:gd name="T35" fmla="*/ 118 h 150"/>
              <a:gd name="T36" fmla="*/ 34 w 86"/>
              <a:gd name="T37" fmla="*/ 127 h 150"/>
              <a:gd name="T38" fmla="*/ 23 w 86"/>
              <a:gd name="T39" fmla="*/ 136 h 150"/>
              <a:gd name="T40" fmla="*/ 31 w 86"/>
              <a:gd name="T41" fmla="*/ 150 h 150"/>
              <a:gd name="T42" fmla="*/ 34 w 86"/>
              <a:gd name="T43" fmla="*/ 150 h 150"/>
              <a:gd name="T44" fmla="*/ 34 w 86"/>
              <a:gd name="T45" fmla="*/ 127 h 150"/>
              <a:gd name="T46" fmla="*/ 34 w 86"/>
              <a:gd name="T47" fmla="*/ 51 h 150"/>
              <a:gd name="T48" fmla="*/ 34 w 86"/>
              <a:gd name="T49" fmla="*/ 118 h 150"/>
              <a:gd name="T50" fmla="*/ 0 w 86"/>
              <a:gd name="T51" fmla="*/ 109 h 150"/>
              <a:gd name="T52" fmla="*/ 3 w 86"/>
              <a:gd name="T53" fmla="*/ 96 h 150"/>
              <a:gd name="T54" fmla="*/ 18 w 86"/>
              <a:gd name="T55" fmla="*/ 88 h 150"/>
              <a:gd name="T56" fmla="*/ 23 w 86"/>
              <a:gd name="T57" fmla="*/ 69 h 150"/>
              <a:gd name="T58" fmla="*/ 34 w 86"/>
              <a:gd name="T59" fmla="*/ 51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6" h="150">
                <a:moveTo>
                  <a:pt x="37" y="128"/>
                </a:moveTo>
                <a:cubicBezTo>
                  <a:pt x="36" y="127"/>
                  <a:pt x="35" y="127"/>
                  <a:pt x="34" y="127"/>
                </a:cubicBezTo>
                <a:cubicBezTo>
                  <a:pt x="34" y="150"/>
                  <a:pt x="34" y="150"/>
                  <a:pt x="34" y="150"/>
                </a:cubicBezTo>
                <a:cubicBezTo>
                  <a:pt x="39" y="150"/>
                  <a:pt x="44" y="147"/>
                  <a:pt x="45" y="142"/>
                </a:cubicBezTo>
                <a:cubicBezTo>
                  <a:pt x="47" y="136"/>
                  <a:pt x="43" y="129"/>
                  <a:pt x="37" y="128"/>
                </a:cubicBezTo>
                <a:close/>
                <a:moveTo>
                  <a:pt x="34" y="118"/>
                </a:moveTo>
                <a:cubicBezTo>
                  <a:pt x="34" y="51"/>
                  <a:pt x="34" y="51"/>
                  <a:pt x="34" y="51"/>
                </a:cubicBezTo>
                <a:cubicBezTo>
                  <a:pt x="39" y="48"/>
                  <a:pt x="45" y="46"/>
                  <a:pt x="51" y="46"/>
                </a:cubicBezTo>
                <a:cubicBezTo>
                  <a:pt x="61" y="8"/>
                  <a:pt x="61" y="8"/>
                  <a:pt x="61" y="8"/>
                </a:cubicBezTo>
                <a:cubicBezTo>
                  <a:pt x="62" y="3"/>
                  <a:pt x="67" y="0"/>
                  <a:pt x="72" y="1"/>
                </a:cubicBezTo>
                <a:cubicBezTo>
                  <a:pt x="77" y="2"/>
                  <a:pt x="80" y="7"/>
                  <a:pt x="78" y="12"/>
                </a:cubicBezTo>
                <a:cubicBezTo>
                  <a:pt x="69" y="51"/>
                  <a:pt x="69" y="51"/>
                  <a:pt x="69" y="51"/>
                </a:cubicBezTo>
                <a:cubicBezTo>
                  <a:pt x="79" y="57"/>
                  <a:pt x="86" y="68"/>
                  <a:pt x="82" y="84"/>
                </a:cubicBezTo>
                <a:cubicBezTo>
                  <a:pt x="82" y="84"/>
                  <a:pt x="79" y="97"/>
                  <a:pt x="77" y="103"/>
                </a:cubicBezTo>
                <a:cubicBezTo>
                  <a:pt x="77" y="103"/>
                  <a:pt x="77" y="103"/>
                  <a:pt x="77" y="103"/>
                </a:cubicBezTo>
                <a:cubicBezTo>
                  <a:pt x="75" y="112"/>
                  <a:pt x="86" y="117"/>
                  <a:pt x="86" y="117"/>
                </a:cubicBezTo>
                <a:cubicBezTo>
                  <a:pt x="83" y="130"/>
                  <a:pt x="83" y="130"/>
                  <a:pt x="83" y="130"/>
                </a:cubicBezTo>
                <a:lnTo>
                  <a:pt x="34" y="118"/>
                </a:lnTo>
                <a:close/>
                <a:moveTo>
                  <a:pt x="34" y="127"/>
                </a:moveTo>
                <a:cubicBezTo>
                  <a:pt x="29" y="127"/>
                  <a:pt x="24" y="131"/>
                  <a:pt x="23" y="136"/>
                </a:cubicBezTo>
                <a:cubicBezTo>
                  <a:pt x="21" y="142"/>
                  <a:pt x="25" y="148"/>
                  <a:pt x="31" y="150"/>
                </a:cubicBezTo>
                <a:cubicBezTo>
                  <a:pt x="32" y="150"/>
                  <a:pt x="33" y="150"/>
                  <a:pt x="34" y="150"/>
                </a:cubicBezTo>
                <a:cubicBezTo>
                  <a:pt x="34" y="127"/>
                  <a:pt x="34" y="127"/>
                  <a:pt x="34" y="127"/>
                </a:cubicBezTo>
                <a:close/>
                <a:moveTo>
                  <a:pt x="34" y="51"/>
                </a:moveTo>
                <a:cubicBezTo>
                  <a:pt x="34" y="118"/>
                  <a:pt x="34" y="118"/>
                  <a:pt x="34" y="118"/>
                </a:cubicBezTo>
                <a:cubicBezTo>
                  <a:pt x="0" y="109"/>
                  <a:pt x="0" y="109"/>
                  <a:pt x="0" y="109"/>
                </a:cubicBezTo>
                <a:cubicBezTo>
                  <a:pt x="3" y="96"/>
                  <a:pt x="3" y="96"/>
                  <a:pt x="3" y="96"/>
                </a:cubicBezTo>
                <a:cubicBezTo>
                  <a:pt x="3" y="96"/>
                  <a:pt x="16" y="97"/>
                  <a:pt x="18" y="88"/>
                </a:cubicBezTo>
                <a:cubicBezTo>
                  <a:pt x="20" y="80"/>
                  <a:pt x="23" y="69"/>
                  <a:pt x="23" y="69"/>
                </a:cubicBezTo>
                <a:cubicBezTo>
                  <a:pt x="25" y="61"/>
                  <a:pt x="29" y="55"/>
                  <a:pt x="34" y="5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4" name="Freeform 74"/>
          <p:cNvSpPr>
            <a:spLocks noEditPoints="1"/>
          </p:cNvSpPr>
          <p:nvPr/>
        </p:nvSpPr>
        <p:spPr bwMode="auto">
          <a:xfrm>
            <a:off x="5801836" y="1348840"/>
            <a:ext cx="282105" cy="345191"/>
          </a:xfrm>
          <a:custGeom>
            <a:avLst/>
            <a:gdLst>
              <a:gd name="T0" fmla="*/ 172 w 172"/>
              <a:gd name="T1" fmla="*/ 9 h 211"/>
              <a:gd name="T2" fmla="*/ 121 w 172"/>
              <a:gd name="T3" fmla="*/ 37 h 211"/>
              <a:gd name="T4" fmla="*/ 143 w 172"/>
              <a:gd name="T5" fmla="*/ 211 h 211"/>
              <a:gd name="T6" fmla="*/ 124 w 172"/>
              <a:gd name="T7" fmla="*/ 165 h 211"/>
              <a:gd name="T8" fmla="*/ 131 w 172"/>
              <a:gd name="T9" fmla="*/ 108 h 211"/>
              <a:gd name="T10" fmla="*/ 121 w 172"/>
              <a:gd name="T11" fmla="*/ 86 h 211"/>
              <a:gd name="T12" fmla="*/ 129 w 172"/>
              <a:gd name="T13" fmla="*/ 146 h 211"/>
              <a:gd name="T14" fmla="*/ 127 w 172"/>
              <a:gd name="T15" fmla="*/ 116 h 211"/>
              <a:gd name="T16" fmla="*/ 121 w 172"/>
              <a:gd name="T17" fmla="*/ 156 h 211"/>
              <a:gd name="T18" fmla="*/ 121 w 172"/>
              <a:gd name="T19" fmla="*/ 9 h 211"/>
              <a:gd name="T20" fmla="*/ 98 w 172"/>
              <a:gd name="T21" fmla="*/ 37 h 211"/>
              <a:gd name="T22" fmla="*/ 110 w 172"/>
              <a:gd name="T23" fmla="*/ 88 h 211"/>
              <a:gd name="T24" fmla="*/ 100 w 172"/>
              <a:gd name="T25" fmla="*/ 81 h 211"/>
              <a:gd name="T26" fmla="*/ 121 w 172"/>
              <a:gd name="T27" fmla="*/ 211 h 211"/>
              <a:gd name="T28" fmla="*/ 101 w 172"/>
              <a:gd name="T29" fmla="*/ 163 h 211"/>
              <a:gd name="T30" fmla="*/ 121 w 172"/>
              <a:gd name="T31" fmla="*/ 211 h 211"/>
              <a:gd name="T32" fmla="*/ 113 w 172"/>
              <a:gd name="T33" fmla="*/ 148 h 211"/>
              <a:gd name="T34" fmla="*/ 121 w 172"/>
              <a:gd name="T35" fmla="*/ 156 h 211"/>
              <a:gd name="T36" fmla="*/ 98 w 172"/>
              <a:gd name="T37" fmla="*/ 0 h 211"/>
              <a:gd name="T38" fmla="*/ 71 w 172"/>
              <a:gd name="T39" fmla="*/ 0 h 211"/>
              <a:gd name="T40" fmla="*/ 98 w 172"/>
              <a:gd name="T41" fmla="*/ 80 h 211"/>
              <a:gd name="T42" fmla="*/ 71 w 172"/>
              <a:gd name="T43" fmla="*/ 37 h 211"/>
              <a:gd name="T44" fmla="*/ 71 w 172"/>
              <a:gd name="T45" fmla="*/ 166 h 211"/>
              <a:gd name="T46" fmla="*/ 98 w 172"/>
              <a:gd name="T47" fmla="*/ 141 h 211"/>
              <a:gd name="T48" fmla="*/ 98 w 172"/>
              <a:gd name="T49" fmla="*/ 160 h 211"/>
              <a:gd name="T50" fmla="*/ 74 w 172"/>
              <a:gd name="T51" fmla="*/ 124 h 211"/>
              <a:gd name="T52" fmla="*/ 71 w 172"/>
              <a:gd name="T53" fmla="*/ 118 h 211"/>
              <a:gd name="T54" fmla="*/ 71 w 172"/>
              <a:gd name="T55" fmla="*/ 98 h 211"/>
              <a:gd name="T56" fmla="*/ 71 w 172"/>
              <a:gd name="T57" fmla="*/ 0 h 211"/>
              <a:gd name="T58" fmla="*/ 60 w 172"/>
              <a:gd name="T59" fmla="*/ 0 h 211"/>
              <a:gd name="T60" fmla="*/ 71 w 172"/>
              <a:gd name="T61" fmla="*/ 88 h 211"/>
              <a:gd name="T62" fmla="*/ 60 w 172"/>
              <a:gd name="T63" fmla="*/ 37 h 211"/>
              <a:gd name="T64" fmla="*/ 60 w 172"/>
              <a:gd name="T65" fmla="*/ 120 h 211"/>
              <a:gd name="T66" fmla="*/ 65 w 172"/>
              <a:gd name="T67" fmla="*/ 166 h 211"/>
              <a:gd name="T68" fmla="*/ 71 w 172"/>
              <a:gd name="T69" fmla="*/ 98 h 211"/>
              <a:gd name="T70" fmla="*/ 71 w 172"/>
              <a:gd name="T71" fmla="*/ 98 h 211"/>
              <a:gd name="T72" fmla="*/ 60 w 172"/>
              <a:gd name="T73" fmla="*/ 9 h 211"/>
              <a:gd name="T74" fmla="*/ 12 w 172"/>
              <a:gd name="T75" fmla="*/ 23 h 211"/>
              <a:gd name="T76" fmla="*/ 60 w 172"/>
              <a:gd name="T77" fmla="*/ 100 h 211"/>
              <a:gd name="T78" fmla="*/ 28 w 172"/>
              <a:gd name="T79" fmla="*/ 118 h 211"/>
              <a:gd name="T80" fmla="*/ 29 w 172"/>
              <a:gd name="T81" fmla="*/ 134 h 211"/>
              <a:gd name="T82" fmla="*/ 34 w 172"/>
              <a:gd name="T83" fmla="*/ 127 h 211"/>
              <a:gd name="T84" fmla="*/ 47 w 172"/>
              <a:gd name="T85" fmla="*/ 120 h 211"/>
              <a:gd name="T86" fmla="*/ 36 w 172"/>
              <a:gd name="T87" fmla="*/ 178 h 211"/>
              <a:gd name="T88" fmla="*/ 45 w 172"/>
              <a:gd name="T89" fmla="*/ 163 h 211"/>
              <a:gd name="T90" fmla="*/ 60 w 172"/>
              <a:gd name="T91" fmla="*/ 211 h 211"/>
              <a:gd name="T92" fmla="*/ 0 w 172"/>
              <a:gd name="T93" fmla="*/ 2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2" h="211">
                <a:moveTo>
                  <a:pt x="121" y="0"/>
                </a:moveTo>
                <a:cubicBezTo>
                  <a:pt x="172" y="0"/>
                  <a:pt x="172" y="0"/>
                  <a:pt x="172" y="0"/>
                </a:cubicBezTo>
                <a:cubicBezTo>
                  <a:pt x="172" y="9"/>
                  <a:pt x="172" y="9"/>
                  <a:pt x="172" y="9"/>
                </a:cubicBezTo>
                <a:cubicBezTo>
                  <a:pt x="121" y="9"/>
                  <a:pt x="121" y="9"/>
                  <a:pt x="121" y="9"/>
                </a:cubicBezTo>
                <a:cubicBezTo>
                  <a:pt x="121" y="0"/>
                  <a:pt x="121" y="0"/>
                  <a:pt x="121" y="0"/>
                </a:cubicBezTo>
                <a:close/>
                <a:moveTo>
                  <a:pt x="121" y="37"/>
                </a:moveTo>
                <a:cubicBezTo>
                  <a:pt x="172" y="37"/>
                  <a:pt x="172" y="37"/>
                  <a:pt x="172" y="37"/>
                </a:cubicBezTo>
                <a:cubicBezTo>
                  <a:pt x="172" y="183"/>
                  <a:pt x="172" y="183"/>
                  <a:pt x="172" y="183"/>
                </a:cubicBezTo>
                <a:cubicBezTo>
                  <a:pt x="172" y="198"/>
                  <a:pt x="159" y="211"/>
                  <a:pt x="143" y="211"/>
                </a:cubicBezTo>
                <a:cubicBezTo>
                  <a:pt x="121" y="211"/>
                  <a:pt x="121" y="211"/>
                  <a:pt x="121" y="211"/>
                </a:cubicBezTo>
                <a:cubicBezTo>
                  <a:pt x="121" y="166"/>
                  <a:pt x="121" y="166"/>
                  <a:pt x="121" y="166"/>
                </a:cubicBezTo>
                <a:cubicBezTo>
                  <a:pt x="122" y="166"/>
                  <a:pt x="123" y="166"/>
                  <a:pt x="124" y="165"/>
                </a:cubicBezTo>
                <a:cubicBezTo>
                  <a:pt x="130" y="163"/>
                  <a:pt x="134" y="159"/>
                  <a:pt x="138" y="153"/>
                </a:cubicBezTo>
                <a:cubicBezTo>
                  <a:pt x="142" y="145"/>
                  <a:pt x="145" y="137"/>
                  <a:pt x="145" y="128"/>
                </a:cubicBezTo>
                <a:cubicBezTo>
                  <a:pt x="145" y="115"/>
                  <a:pt x="140" y="108"/>
                  <a:pt x="131" y="108"/>
                </a:cubicBezTo>
                <a:cubicBezTo>
                  <a:pt x="128" y="108"/>
                  <a:pt x="125" y="109"/>
                  <a:pt x="121" y="111"/>
                </a:cubicBezTo>
                <a:cubicBezTo>
                  <a:pt x="127" y="85"/>
                  <a:pt x="127" y="85"/>
                  <a:pt x="127" y="85"/>
                </a:cubicBezTo>
                <a:cubicBezTo>
                  <a:pt x="121" y="86"/>
                  <a:pt x="121" y="86"/>
                  <a:pt x="121" y="86"/>
                </a:cubicBezTo>
                <a:cubicBezTo>
                  <a:pt x="121" y="37"/>
                  <a:pt x="121" y="37"/>
                  <a:pt x="121" y="37"/>
                </a:cubicBezTo>
                <a:close/>
                <a:moveTo>
                  <a:pt x="121" y="156"/>
                </a:moveTo>
                <a:cubicBezTo>
                  <a:pt x="123" y="155"/>
                  <a:pt x="126" y="152"/>
                  <a:pt x="129" y="146"/>
                </a:cubicBezTo>
                <a:cubicBezTo>
                  <a:pt x="131" y="140"/>
                  <a:pt x="133" y="134"/>
                  <a:pt x="133" y="129"/>
                </a:cubicBezTo>
                <a:cubicBezTo>
                  <a:pt x="133" y="123"/>
                  <a:pt x="132" y="119"/>
                  <a:pt x="129" y="117"/>
                </a:cubicBezTo>
                <a:cubicBezTo>
                  <a:pt x="129" y="117"/>
                  <a:pt x="128" y="116"/>
                  <a:pt x="127" y="116"/>
                </a:cubicBezTo>
                <a:cubicBezTo>
                  <a:pt x="126" y="116"/>
                  <a:pt x="124" y="117"/>
                  <a:pt x="123" y="117"/>
                </a:cubicBezTo>
                <a:cubicBezTo>
                  <a:pt x="122" y="117"/>
                  <a:pt x="121" y="117"/>
                  <a:pt x="121" y="118"/>
                </a:cubicBezTo>
                <a:lnTo>
                  <a:pt x="121" y="156"/>
                </a:lnTo>
                <a:close/>
                <a:moveTo>
                  <a:pt x="98" y="0"/>
                </a:moveTo>
                <a:cubicBezTo>
                  <a:pt x="121" y="0"/>
                  <a:pt x="121" y="0"/>
                  <a:pt x="121" y="0"/>
                </a:cubicBezTo>
                <a:cubicBezTo>
                  <a:pt x="121" y="9"/>
                  <a:pt x="121" y="9"/>
                  <a:pt x="121" y="9"/>
                </a:cubicBezTo>
                <a:cubicBezTo>
                  <a:pt x="98" y="9"/>
                  <a:pt x="98" y="9"/>
                  <a:pt x="98" y="9"/>
                </a:cubicBezTo>
                <a:cubicBezTo>
                  <a:pt x="98" y="0"/>
                  <a:pt x="98" y="0"/>
                  <a:pt x="98" y="0"/>
                </a:cubicBezTo>
                <a:close/>
                <a:moveTo>
                  <a:pt x="98" y="37"/>
                </a:moveTo>
                <a:cubicBezTo>
                  <a:pt x="121" y="37"/>
                  <a:pt x="121" y="37"/>
                  <a:pt x="121" y="37"/>
                </a:cubicBezTo>
                <a:cubicBezTo>
                  <a:pt x="121" y="86"/>
                  <a:pt x="121" y="86"/>
                  <a:pt x="121" y="86"/>
                </a:cubicBezTo>
                <a:cubicBezTo>
                  <a:pt x="110" y="88"/>
                  <a:pt x="110" y="88"/>
                  <a:pt x="110" y="88"/>
                </a:cubicBezTo>
                <a:cubicBezTo>
                  <a:pt x="98" y="141"/>
                  <a:pt x="98" y="141"/>
                  <a:pt x="98" y="141"/>
                </a:cubicBezTo>
                <a:cubicBezTo>
                  <a:pt x="98" y="90"/>
                  <a:pt x="98" y="90"/>
                  <a:pt x="98" y="90"/>
                </a:cubicBezTo>
                <a:cubicBezTo>
                  <a:pt x="100" y="81"/>
                  <a:pt x="100" y="81"/>
                  <a:pt x="100" y="81"/>
                </a:cubicBezTo>
                <a:cubicBezTo>
                  <a:pt x="100" y="81"/>
                  <a:pt x="99" y="81"/>
                  <a:pt x="98" y="80"/>
                </a:cubicBezTo>
                <a:cubicBezTo>
                  <a:pt x="98" y="37"/>
                  <a:pt x="98" y="37"/>
                  <a:pt x="98" y="37"/>
                </a:cubicBezTo>
                <a:close/>
                <a:moveTo>
                  <a:pt x="121" y="211"/>
                </a:moveTo>
                <a:cubicBezTo>
                  <a:pt x="98" y="211"/>
                  <a:pt x="98" y="211"/>
                  <a:pt x="98" y="211"/>
                </a:cubicBezTo>
                <a:cubicBezTo>
                  <a:pt x="98" y="160"/>
                  <a:pt x="98" y="160"/>
                  <a:pt x="98" y="160"/>
                </a:cubicBezTo>
                <a:cubicBezTo>
                  <a:pt x="99" y="161"/>
                  <a:pt x="100" y="162"/>
                  <a:pt x="101" y="163"/>
                </a:cubicBezTo>
                <a:cubicBezTo>
                  <a:pt x="103" y="166"/>
                  <a:pt x="107" y="167"/>
                  <a:pt x="112" y="167"/>
                </a:cubicBezTo>
                <a:cubicBezTo>
                  <a:pt x="115" y="167"/>
                  <a:pt x="118" y="167"/>
                  <a:pt x="121" y="166"/>
                </a:cubicBezTo>
                <a:cubicBezTo>
                  <a:pt x="121" y="211"/>
                  <a:pt x="121" y="211"/>
                  <a:pt x="121" y="211"/>
                </a:cubicBezTo>
                <a:close/>
                <a:moveTo>
                  <a:pt x="121" y="118"/>
                </a:moveTo>
                <a:cubicBezTo>
                  <a:pt x="120" y="118"/>
                  <a:pt x="120" y="118"/>
                  <a:pt x="120" y="119"/>
                </a:cubicBezTo>
                <a:cubicBezTo>
                  <a:pt x="113" y="148"/>
                  <a:pt x="113" y="148"/>
                  <a:pt x="113" y="148"/>
                </a:cubicBezTo>
                <a:cubicBezTo>
                  <a:pt x="113" y="149"/>
                  <a:pt x="113" y="150"/>
                  <a:pt x="113" y="151"/>
                </a:cubicBezTo>
                <a:cubicBezTo>
                  <a:pt x="113" y="154"/>
                  <a:pt x="115" y="156"/>
                  <a:pt x="119" y="156"/>
                </a:cubicBezTo>
                <a:cubicBezTo>
                  <a:pt x="120" y="156"/>
                  <a:pt x="120" y="156"/>
                  <a:pt x="121" y="156"/>
                </a:cubicBezTo>
                <a:lnTo>
                  <a:pt x="121" y="118"/>
                </a:lnTo>
                <a:close/>
                <a:moveTo>
                  <a:pt x="71" y="0"/>
                </a:moveTo>
                <a:cubicBezTo>
                  <a:pt x="98" y="0"/>
                  <a:pt x="98" y="0"/>
                  <a:pt x="98" y="0"/>
                </a:cubicBezTo>
                <a:cubicBezTo>
                  <a:pt x="98" y="9"/>
                  <a:pt x="98" y="9"/>
                  <a:pt x="98" y="9"/>
                </a:cubicBezTo>
                <a:cubicBezTo>
                  <a:pt x="71" y="9"/>
                  <a:pt x="71" y="9"/>
                  <a:pt x="71" y="9"/>
                </a:cubicBezTo>
                <a:cubicBezTo>
                  <a:pt x="71" y="0"/>
                  <a:pt x="71" y="0"/>
                  <a:pt x="71" y="0"/>
                </a:cubicBezTo>
                <a:close/>
                <a:moveTo>
                  <a:pt x="71" y="37"/>
                </a:moveTo>
                <a:cubicBezTo>
                  <a:pt x="98" y="37"/>
                  <a:pt x="98" y="37"/>
                  <a:pt x="98" y="37"/>
                </a:cubicBezTo>
                <a:cubicBezTo>
                  <a:pt x="98" y="80"/>
                  <a:pt x="98" y="80"/>
                  <a:pt x="98" y="80"/>
                </a:cubicBezTo>
                <a:cubicBezTo>
                  <a:pt x="96" y="80"/>
                  <a:pt x="94" y="80"/>
                  <a:pt x="91" y="80"/>
                </a:cubicBezTo>
                <a:cubicBezTo>
                  <a:pt x="85" y="80"/>
                  <a:pt x="78" y="83"/>
                  <a:pt x="71" y="88"/>
                </a:cubicBezTo>
                <a:cubicBezTo>
                  <a:pt x="71" y="37"/>
                  <a:pt x="71" y="37"/>
                  <a:pt x="71" y="37"/>
                </a:cubicBezTo>
                <a:close/>
                <a:moveTo>
                  <a:pt x="98" y="211"/>
                </a:moveTo>
                <a:cubicBezTo>
                  <a:pt x="71" y="211"/>
                  <a:pt x="71" y="211"/>
                  <a:pt x="71" y="211"/>
                </a:cubicBezTo>
                <a:cubicBezTo>
                  <a:pt x="71" y="166"/>
                  <a:pt x="71" y="166"/>
                  <a:pt x="71" y="166"/>
                </a:cubicBezTo>
                <a:cubicBezTo>
                  <a:pt x="82" y="166"/>
                  <a:pt x="82" y="166"/>
                  <a:pt x="82" y="166"/>
                </a:cubicBezTo>
                <a:cubicBezTo>
                  <a:pt x="98" y="90"/>
                  <a:pt x="98" y="90"/>
                  <a:pt x="98" y="90"/>
                </a:cubicBezTo>
                <a:cubicBezTo>
                  <a:pt x="98" y="141"/>
                  <a:pt x="98" y="141"/>
                  <a:pt x="98" y="141"/>
                </a:cubicBezTo>
                <a:cubicBezTo>
                  <a:pt x="97" y="146"/>
                  <a:pt x="97" y="146"/>
                  <a:pt x="97" y="146"/>
                </a:cubicBezTo>
                <a:cubicBezTo>
                  <a:pt x="97" y="148"/>
                  <a:pt x="97" y="150"/>
                  <a:pt x="97" y="152"/>
                </a:cubicBezTo>
                <a:cubicBezTo>
                  <a:pt x="97" y="155"/>
                  <a:pt x="97" y="158"/>
                  <a:pt x="98" y="160"/>
                </a:cubicBezTo>
                <a:cubicBezTo>
                  <a:pt x="98" y="211"/>
                  <a:pt x="98" y="211"/>
                  <a:pt x="98" y="211"/>
                </a:cubicBezTo>
                <a:close/>
                <a:moveTo>
                  <a:pt x="71" y="137"/>
                </a:moveTo>
                <a:cubicBezTo>
                  <a:pt x="74" y="124"/>
                  <a:pt x="74" y="124"/>
                  <a:pt x="74" y="124"/>
                </a:cubicBezTo>
                <a:cubicBezTo>
                  <a:pt x="73" y="124"/>
                  <a:pt x="72" y="124"/>
                  <a:pt x="71" y="123"/>
                </a:cubicBezTo>
                <a:cubicBezTo>
                  <a:pt x="71" y="137"/>
                  <a:pt x="71" y="137"/>
                  <a:pt x="71" y="137"/>
                </a:cubicBezTo>
                <a:close/>
                <a:moveTo>
                  <a:pt x="71" y="118"/>
                </a:moveTo>
                <a:cubicBezTo>
                  <a:pt x="73" y="118"/>
                  <a:pt x="74" y="119"/>
                  <a:pt x="75" y="119"/>
                </a:cubicBezTo>
                <a:cubicBezTo>
                  <a:pt x="82" y="88"/>
                  <a:pt x="82" y="88"/>
                  <a:pt x="82" y="88"/>
                </a:cubicBezTo>
                <a:cubicBezTo>
                  <a:pt x="79" y="90"/>
                  <a:pt x="75" y="93"/>
                  <a:pt x="71" y="98"/>
                </a:cubicBezTo>
                <a:lnTo>
                  <a:pt x="71" y="118"/>
                </a:lnTo>
                <a:close/>
                <a:moveTo>
                  <a:pt x="60" y="0"/>
                </a:moveTo>
                <a:cubicBezTo>
                  <a:pt x="71" y="0"/>
                  <a:pt x="71" y="0"/>
                  <a:pt x="71" y="0"/>
                </a:cubicBezTo>
                <a:cubicBezTo>
                  <a:pt x="71" y="9"/>
                  <a:pt x="71" y="9"/>
                  <a:pt x="71" y="9"/>
                </a:cubicBezTo>
                <a:cubicBezTo>
                  <a:pt x="60" y="9"/>
                  <a:pt x="60" y="9"/>
                  <a:pt x="60" y="9"/>
                </a:cubicBezTo>
                <a:cubicBezTo>
                  <a:pt x="60" y="0"/>
                  <a:pt x="60" y="0"/>
                  <a:pt x="60" y="0"/>
                </a:cubicBezTo>
                <a:close/>
                <a:moveTo>
                  <a:pt x="60" y="37"/>
                </a:moveTo>
                <a:cubicBezTo>
                  <a:pt x="71" y="37"/>
                  <a:pt x="71" y="37"/>
                  <a:pt x="71" y="37"/>
                </a:cubicBezTo>
                <a:cubicBezTo>
                  <a:pt x="71" y="88"/>
                  <a:pt x="71" y="88"/>
                  <a:pt x="71" y="88"/>
                </a:cubicBezTo>
                <a:cubicBezTo>
                  <a:pt x="71" y="89"/>
                  <a:pt x="71" y="89"/>
                  <a:pt x="71" y="89"/>
                </a:cubicBezTo>
                <a:cubicBezTo>
                  <a:pt x="67" y="92"/>
                  <a:pt x="64" y="96"/>
                  <a:pt x="60" y="100"/>
                </a:cubicBezTo>
                <a:cubicBezTo>
                  <a:pt x="60" y="37"/>
                  <a:pt x="60" y="37"/>
                  <a:pt x="60" y="37"/>
                </a:cubicBezTo>
                <a:close/>
                <a:moveTo>
                  <a:pt x="71" y="211"/>
                </a:moveTo>
                <a:cubicBezTo>
                  <a:pt x="60" y="211"/>
                  <a:pt x="60" y="211"/>
                  <a:pt x="60" y="211"/>
                </a:cubicBezTo>
                <a:cubicBezTo>
                  <a:pt x="60" y="120"/>
                  <a:pt x="60" y="120"/>
                  <a:pt x="60" y="120"/>
                </a:cubicBezTo>
                <a:cubicBezTo>
                  <a:pt x="64" y="121"/>
                  <a:pt x="68" y="122"/>
                  <a:pt x="71" y="123"/>
                </a:cubicBezTo>
                <a:cubicBezTo>
                  <a:pt x="71" y="137"/>
                  <a:pt x="71" y="137"/>
                  <a:pt x="71" y="137"/>
                </a:cubicBezTo>
                <a:cubicBezTo>
                  <a:pt x="65" y="166"/>
                  <a:pt x="65" y="166"/>
                  <a:pt x="65" y="166"/>
                </a:cubicBezTo>
                <a:cubicBezTo>
                  <a:pt x="71" y="166"/>
                  <a:pt x="71" y="166"/>
                  <a:pt x="71" y="166"/>
                </a:cubicBezTo>
                <a:cubicBezTo>
                  <a:pt x="71" y="211"/>
                  <a:pt x="71" y="211"/>
                  <a:pt x="71" y="211"/>
                </a:cubicBezTo>
                <a:close/>
                <a:moveTo>
                  <a:pt x="71" y="98"/>
                </a:moveTo>
                <a:cubicBezTo>
                  <a:pt x="68" y="102"/>
                  <a:pt x="65" y="108"/>
                  <a:pt x="61" y="115"/>
                </a:cubicBezTo>
                <a:cubicBezTo>
                  <a:pt x="65" y="116"/>
                  <a:pt x="68" y="117"/>
                  <a:pt x="71" y="118"/>
                </a:cubicBezTo>
                <a:lnTo>
                  <a:pt x="71" y="98"/>
                </a:lnTo>
                <a:close/>
                <a:moveTo>
                  <a:pt x="29" y="0"/>
                </a:moveTo>
                <a:cubicBezTo>
                  <a:pt x="60" y="0"/>
                  <a:pt x="60" y="0"/>
                  <a:pt x="60" y="0"/>
                </a:cubicBezTo>
                <a:cubicBezTo>
                  <a:pt x="60" y="9"/>
                  <a:pt x="60" y="9"/>
                  <a:pt x="60" y="9"/>
                </a:cubicBezTo>
                <a:cubicBezTo>
                  <a:pt x="26" y="9"/>
                  <a:pt x="26" y="9"/>
                  <a:pt x="26" y="9"/>
                </a:cubicBezTo>
                <a:cubicBezTo>
                  <a:pt x="18" y="9"/>
                  <a:pt x="12" y="15"/>
                  <a:pt x="12" y="23"/>
                </a:cubicBezTo>
                <a:cubicBezTo>
                  <a:pt x="12" y="23"/>
                  <a:pt x="12" y="23"/>
                  <a:pt x="12" y="23"/>
                </a:cubicBezTo>
                <a:cubicBezTo>
                  <a:pt x="12" y="30"/>
                  <a:pt x="18" y="37"/>
                  <a:pt x="26" y="37"/>
                </a:cubicBezTo>
                <a:cubicBezTo>
                  <a:pt x="60" y="37"/>
                  <a:pt x="60" y="37"/>
                  <a:pt x="60" y="37"/>
                </a:cubicBezTo>
                <a:cubicBezTo>
                  <a:pt x="60" y="100"/>
                  <a:pt x="60" y="100"/>
                  <a:pt x="60" y="100"/>
                </a:cubicBezTo>
                <a:cubicBezTo>
                  <a:pt x="57" y="104"/>
                  <a:pt x="54" y="109"/>
                  <a:pt x="51" y="114"/>
                </a:cubicBezTo>
                <a:cubicBezTo>
                  <a:pt x="48" y="114"/>
                  <a:pt x="46" y="113"/>
                  <a:pt x="45" y="113"/>
                </a:cubicBezTo>
                <a:cubicBezTo>
                  <a:pt x="38" y="113"/>
                  <a:pt x="32" y="115"/>
                  <a:pt x="28" y="118"/>
                </a:cubicBezTo>
                <a:cubicBezTo>
                  <a:pt x="23" y="120"/>
                  <a:pt x="21" y="124"/>
                  <a:pt x="21" y="128"/>
                </a:cubicBezTo>
                <a:cubicBezTo>
                  <a:pt x="21" y="130"/>
                  <a:pt x="22" y="131"/>
                  <a:pt x="23" y="133"/>
                </a:cubicBezTo>
                <a:cubicBezTo>
                  <a:pt x="24" y="134"/>
                  <a:pt x="26" y="134"/>
                  <a:pt x="29" y="134"/>
                </a:cubicBezTo>
                <a:cubicBezTo>
                  <a:pt x="30" y="134"/>
                  <a:pt x="31" y="134"/>
                  <a:pt x="33" y="133"/>
                </a:cubicBezTo>
                <a:cubicBezTo>
                  <a:pt x="34" y="132"/>
                  <a:pt x="35" y="131"/>
                  <a:pt x="35" y="130"/>
                </a:cubicBezTo>
                <a:cubicBezTo>
                  <a:pt x="35" y="129"/>
                  <a:pt x="34" y="128"/>
                  <a:pt x="34" y="127"/>
                </a:cubicBezTo>
                <a:cubicBezTo>
                  <a:pt x="34" y="127"/>
                  <a:pt x="33" y="126"/>
                  <a:pt x="33" y="126"/>
                </a:cubicBezTo>
                <a:cubicBezTo>
                  <a:pt x="34" y="124"/>
                  <a:pt x="35" y="123"/>
                  <a:pt x="38" y="122"/>
                </a:cubicBezTo>
                <a:cubicBezTo>
                  <a:pt x="40" y="121"/>
                  <a:pt x="43" y="120"/>
                  <a:pt x="47" y="120"/>
                </a:cubicBezTo>
                <a:cubicBezTo>
                  <a:pt x="44" y="125"/>
                  <a:pt x="42" y="129"/>
                  <a:pt x="40" y="134"/>
                </a:cubicBezTo>
                <a:cubicBezTo>
                  <a:pt x="33" y="148"/>
                  <a:pt x="30" y="159"/>
                  <a:pt x="30" y="167"/>
                </a:cubicBezTo>
                <a:cubicBezTo>
                  <a:pt x="30" y="173"/>
                  <a:pt x="32" y="176"/>
                  <a:pt x="36" y="178"/>
                </a:cubicBezTo>
                <a:cubicBezTo>
                  <a:pt x="37" y="179"/>
                  <a:pt x="41" y="180"/>
                  <a:pt x="45" y="180"/>
                </a:cubicBezTo>
                <a:cubicBezTo>
                  <a:pt x="44" y="178"/>
                  <a:pt x="44" y="176"/>
                  <a:pt x="44" y="173"/>
                </a:cubicBezTo>
                <a:cubicBezTo>
                  <a:pt x="44" y="170"/>
                  <a:pt x="44" y="167"/>
                  <a:pt x="45" y="163"/>
                </a:cubicBezTo>
                <a:cubicBezTo>
                  <a:pt x="47" y="150"/>
                  <a:pt x="52" y="136"/>
                  <a:pt x="59" y="120"/>
                </a:cubicBezTo>
                <a:cubicBezTo>
                  <a:pt x="59" y="120"/>
                  <a:pt x="60" y="120"/>
                  <a:pt x="60" y="120"/>
                </a:cubicBezTo>
                <a:cubicBezTo>
                  <a:pt x="60" y="211"/>
                  <a:pt x="60" y="211"/>
                  <a:pt x="60" y="211"/>
                </a:cubicBezTo>
                <a:cubicBezTo>
                  <a:pt x="29" y="211"/>
                  <a:pt x="29" y="211"/>
                  <a:pt x="29" y="211"/>
                </a:cubicBezTo>
                <a:cubicBezTo>
                  <a:pt x="13" y="211"/>
                  <a:pt x="0" y="198"/>
                  <a:pt x="0" y="183"/>
                </a:cubicBezTo>
                <a:cubicBezTo>
                  <a:pt x="0" y="29"/>
                  <a:pt x="0" y="29"/>
                  <a:pt x="0" y="29"/>
                </a:cubicBezTo>
                <a:cubicBezTo>
                  <a:pt x="0" y="13"/>
                  <a:pt x="13" y="0"/>
                  <a:pt x="29"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5" name="Freeform 75"/>
          <p:cNvSpPr>
            <a:spLocks noEditPoints="1"/>
          </p:cNvSpPr>
          <p:nvPr/>
        </p:nvSpPr>
        <p:spPr bwMode="auto">
          <a:xfrm>
            <a:off x="6344621" y="1711885"/>
            <a:ext cx="427323" cy="428513"/>
          </a:xfrm>
          <a:custGeom>
            <a:avLst/>
            <a:gdLst>
              <a:gd name="T0" fmla="*/ 249 w 261"/>
              <a:gd name="T1" fmla="*/ 220 h 262"/>
              <a:gd name="T2" fmla="*/ 261 w 261"/>
              <a:gd name="T3" fmla="*/ 70 h 262"/>
              <a:gd name="T4" fmla="*/ 249 w 261"/>
              <a:gd name="T5" fmla="*/ 70 h 262"/>
              <a:gd name="T6" fmla="*/ 249 w 261"/>
              <a:gd name="T7" fmla="*/ 154 h 262"/>
              <a:gd name="T8" fmla="*/ 227 w 261"/>
              <a:gd name="T9" fmla="*/ 180 h 262"/>
              <a:gd name="T10" fmla="*/ 209 w 261"/>
              <a:gd name="T11" fmla="*/ 262 h 262"/>
              <a:gd name="T12" fmla="*/ 209 w 261"/>
              <a:gd name="T13" fmla="*/ 262 h 262"/>
              <a:gd name="T14" fmla="*/ 209 w 261"/>
              <a:gd name="T15" fmla="*/ 15 h 262"/>
              <a:gd name="T16" fmla="*/ 203 w 261"/>
              <a:gd name="T17" fmla="*/ 28 h 262"/>
              <a:gd name="T18" fmla="*/ 209 w 261"/>
              <a:gd name="T19" fmla="*/ 50 h 262"/>
              <a:gd name="T20" fmla="*/ 201 w 261"/>
              <a:gd name="T21" fmla="*/ 120 h 262"/>
              <a:gd name="T22" fmla="*/ 209 w 261"/>
              <a:gd name="T23" fmla="*/ 197 h 262"/>
              <a:gd name="T24" fmla="*/ 209 w 261"/>
              <a:gd name="T25" fmla="*/ 197 h 262"/>
              <a:gd name="T26" fmla="*/ 195 w 261"/>
              <a:gd name="T27" fmla="*/ 232 h 262"/>
              <a:gd name="T28" fmla="*/ 168 w 261"/>
              <a:gd name="T29" fmla="*/ 36 h 262"/>
              <a:gd name="T30" fmla="*/ 195 w 261"/>
              <a:gd name="T31" fmla="*/ 20 h 262"/>
              <a:gd name="T32" fmla="*/ 195 w 261"/>
              <a:gd name="T33" fmla="*/ 50 h 262"/>
              <a:gd name="T34" fmla="*/ 195 w 261"/>
              <a:gd name="T35" fmla="*/ 120 h 262"/>
              <a:gd name="T36" fmla="*/ 168 w 261"/>
              <a:gd name="T37" fmla="*/ 220 h 262"/>
              <a:gd name="T38" fmla="*/ 192 w 261"/>
              <a:gd name="T39" fmla="*/ 249 h 262"/>
              <a:gd name="T40" fmla="*/ 168 w 261"/>
              <a:gd name="T41" fmla="*/ 21 h 262"/>
              <a:gd name="T42" fmla="*/ 168 w 261"/>
              <a:gd name="T43" fmla="*/ 44 h 262"/>
              <a:gd name="T44" fmla="*/ 135 w 261"/>
              <a:gd name="T45" fmla="*/ 120 h 262"/>
              <a:gd name="T46" fmla="*/ 167 w 261"/>
              <a:gd name="T47" fmla="*/ 198 h 262"/>
              <a:gd name="T48" fmla="*/ 167 w 261"/>
              <a:gd name="T49" fmla="*/ 167 h 262"/>
              <a:gd name="T50" fmla="*/ 130 w 261"/>
              <a:gd name="T51" fmla="*/ 147 h 262"/>
              <a:gd name="T52" fmla="*/ 93 w 261"/>
              <a:gd name="T53" fmla="*/ 44 h 262"/>
              <a:gd name="T54" fmla="*/ 130 w 261"/>
              <a:gd name="T55" fmla="*/ 0 h 262"/>
              <a:gd name="T56" fmla="*/ 126 w 261"/>
              <a:gd name="T57" fmla="*/ 120 h 262"/>
              <a:gd name="T58" fmla="*/ 130 w 261"/>
              <a:gd name="T59" fmla="*/ 159 h 262"/>
              <a:gd name="T60" fmla="*/ 130 w 261"/>
              <a:gd name="T61" fmla="*/ 179 h 262"/>
              <a:gd name="T62" fmla="*/ 130 w 261"/>
              <a:gd name="T63" fmla="*/ 198 h 262"/>
              <a:gd name="T64" fmla="*/ 93 w 261"/>
              <a:gd name="T65" fmla="*/ 3 h 262"/>
              <a:gd name="T66" fmla="*/ 93 w 261"/>
              <a:gd name="T67" fmla="*/ 36 h 262"/>
              <a:gd name="T68" fmla="*/ 67 w 261"/>
              <a:gd name="T69" fmla="*/ 20 h 262"/>
              <a:gd name="T70" fmla="*/ 67 w 261"/>
              <a:gd name="T71" fmla="*/ 70 h 262"/>
              <a:gd name="T72" fmla="*/ 92 w 261"/>
              <a:gd name="T73" fmla="*/ 147 h 262"/>
              <a:gd name="T74" fmla="*/ 92 w 261"/>
              <a:gd name="T75" fmla="*/ 179 h 262"/>
              <a:gd name="T76" fmla="*/ 93 w 261"/>
              <a:gd name="T77" fmla="*/ 198 h 262"/>
              <a:gd name="T78" fmla="*/ 67 w 261"/>
              <a:gd name="T79" fmla="*/ 171 h 262"/>
              <a:gd name="T80" fmla="*/ 69 w 261"/>
              <a:gd name="T81" fmla="*/ 232 h 262"/>
              <a:gd name="T82" fmla="*/ 58 w 261"/>
              <a:gd name="T83" fmla="*/ 28 h 262"/>
              <a:gd name="T84" fmla="*/ 67 w 261"/>
              <a:gd name="T85" fmla="*/ 9 h 262"/>
              <a:gd name="T86" fmla="*/ 67 w 261"/>
              <a:gd name="T87" fmla="*/ 120 h 262"/>
              <a:gd name="T88" fmla="*/ 67 w 261"/>
              <a:gd name="T89" fmla="*/ 188 h 262"/>
              <a:gd name="T90" fmla="*/ 67 w 261"/>
              <a:gd name="T91" fmla="*/ 232 h 262"/>
              <a:gd name="T92" fmla="*/ 67 w 261"/>
              <a:gd name="T93" fmla="*/ 232 h 262"/>
              <a:gd name="T94" fmla="*/ 52 w 261"/>
              <a:gd name="T95" fmla="*/ 50 h 262"/>
              <a:gd name="T96" fmla="*/ 12 w 261"/>
              <a:gd name="T97" fmla="*/ 220 h 262"/>
              <a:gd name="T98" fmla="*/ 52 w 261"/>
              <a:gd name="T99" fmla="*/ 232 h 262"/>
              <a:gd name="T100" fmla="*/ 52 w 261"/>
              <a:gd name="T101" fmla="*/ 232 h 262"/>
              <a:gd name="T102" fmla="*/ 12 w 261"/>
              <a:gd name="T103" fmla="*/ 114 h 262"/>
              <a:gd name="T104" fmla="*/ 0 w 261"/>
              <a:gd name="T105" fmla="*/ 104 h 262"/>
              <a:gd name="T106" fmla="*/ 12 w 261"/>
              <a:gd name="T107" fmla="*/ 15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1" h="262">
                <a:moveTo>
                  <a:pt x="249" y="220"/>
                </a:moveTo>
                <a:cubicBezTo>
                  <a:pt x="249" y="154"/>
                  <a:pt x="249" y="154"/>
                  <a:pt x="249" y="154"/>
                </a:cubicBezTo>
                <a:cubicBezTo>
                  <a:pt x="251" y="157"/>
                  <a:pt x="252" y="160"/>
                  <a:pt x="252" y="164"/>
                </a:cubicBezTo>
                <a:cubicBezTo>
                  <a:pt x="252" y="220"/>
                  <a:pt x="252" y="220"/>
                  <a:pt x="252" y="220"/>
                </a:cubicBezTo>
                <a:cubicBezTo>
                  <a:pt x="249" y="220"/>
                  <a:pt x="249" y="220"/>
                  <a:pt x="249" y="220"/>
                </a:cubicBezTo>
                <a:close/>
                <a:moveTo>
                  <a:pt x="249" y="114"/>
                </a:moveTo>
                <a:cubicBezTo>
                  <a:pt x="249" y="70"/>
                  <a:pt x="249" y="70"/>
                  <a:pt x="249" y="70"/>
                </a:cubicBezTo>
                <a:cubicBezTo>
                  <a:pt x="250" y="70"/>
                  <a:pt x="250" y="70"/>
                  <a:pt x="250" y="69"/>
                </a:cubicBezTo>
                <a:cubicBezTo>
                  <a:pt x="257" y="67"/>
                  <a:pt x="257" y="67"/>
                  <a:pt x="257" y="67"/>
                </a:cubicBezTo>
                <a:cubicBezTo>
                  <a:pt x="259" y="66"/>
                  <a:pt x="261" y="67"/>
                  <a:pt x="261" y="70"/>
                </a:cubicBezTo>
                <a:cubicBezTo>
                  <a:pt x="261" y="104"/>
                  <a:pt x="261" y="104"/>
                  <a:pt x="261" y="104"/>
                </a:cubicBezTo>
                <a:cubicBezTo>
                  <a:pt x="261" y="107"/>
                  <a:pt x="259" y="110"/>
                  <a:pt x="257" y="111"/>
                </a:cubicBezTo>
                <a:cubicBezTo>
                  <a:pt x="250" y="113"/>
                  <a:pt x="250" y="113"/>
                  <a:pt x="250" y="113"/>
                </a:cubicBezTo>
                <a:cubicBezTo>
                  <a:pt x="250" y="114"/>
                  <a:pt x="250" y="114"/>
                  <a:pt x="249" y="114"/>
                </a:cubicBezTo>
                <a:close/>
                <a:moveTo>
                  <a:pt x="249" y="70"/>
                </a:moveTo>
                <a:cubicBezTo>
                  <a:pt x="249" y="114"/>
                  <a:pt x="249" y="114"/>
                  <a:pt x="249" y="114"/>
                </a:cubicBezTo>
                <a:cubicBezTo>
                  <a:pt x="248" y="114"/>
                  <a:pt x="246" y="112"/>
                  <a:pt x="246" y="110"/>
                </a:cubicBezTo>
                <a:cubicBezTo>
                  <a:pt x="246" y="76"/>
                  <a:pt x="246" y="76"/>
                  <a:pt x="246" y="76"/>
                </a:cubicBezTo>
                <a:cubicBezTo>
                  <a:pt x="246" y="74"/>
                  <a:pt x="248" y="71"/>
                  <a:pt x="249" y="70"/>
                </a:cubicBezTo>
                <a:close/>
                <a:moveTo>
                  <a:pt x="249" y="154"/>
                </a:moveTo>
                <a:cubicBezTo>
                  <a:pt x="246" y="150"/>
                  <a:pt x="241" y="146"/>
                  <a:pt x="235" y="146"/>
                </a:cubicBezTo>
                <a:cubicBezTo>
                  <a:pt x="235" y="50"/>
                  <a:pt x="235" y="50"/>
                  <a:pt x="235" y="50"/>
                </a:cubicBezTo>
                <a:cubicBezTo>
                  <a:pt x="209" y="50"/>
                  <a:pt x="209" y="50"/>
                  <a:pt x="209" y="50"/>
                </a:cubicBezTo>
                <a:cubicBezTo>
                  <a:pt x="209" y="162"/>
                  <a:pt x="209" y="162"/>
                  <a:pt x="209" y="162"/>
                </a:cubicBezTo>
                <a:cubicBezTo>
                  <a:pt x="219" y="162"/>
                  <a:pt x="227" y="170"/>
                  <a:pt x="227" y="180"/>
                </a:cubicBezTo>
                <a:cubicBezTo>
                  <a:pt x="227" y="189"/>
                  <a:pt x="219" y="197"/>
                  <a:pt x="209" y="197"/>
                </a:cubicBezTo>
                <a:cubicBezTo>
                  <a:pt x="209" y="220"/>
                  <a:pt x="209" y="220"/>
                  <a:pt x="209" y="220"/>
                </a:cubicBezTo>
                <a:cubicBezTo>
                  <a:pt x="249" y="220"/>
                  <a:pt x="249" y="220"/>
                  <a:pt x="249" y="220"/>
                </a:cubicBezTo>
                <a:cubicBezTo>
                  <a:pt x="249" y="154"/>
                  <a:pt x="249" y="154"/>
                  <a:pt x="249" y="154"/>
                </a:cubicBezTo>
                <a:close/>
                <a:moveTo>
                  <a:pt x="209" y="262"/>
                </a:moveTo>
                <a:cubicBezTo>
                  <a:pt x="209" y="232"/>
                  <a:pt x="209" y="232"/>
                  <a:pt x="209" y="232"/>
                </a:cubicBezTo>
                <a:cubicBezTo>
                  <a:pt x="226" y="232"/>
                  <a:pt x="226" y="232"/>
                  <a:pt x="226" y="232"/>
                </a:cubicBezTo>
                <a:cubicBezTo>
                  <a:pt x="226" y="249"/>
                  <a:pt x="226" y="249"/>
                  <a:pt x="226" y="249"/>
                </a:cubicBezTo>
                <a:cubicBezTo>
                  <a:pt x="226" y="257"/>
                  <a:pt x="220" y="262"/>
                  <a:pt x="213" y="262"/>
                </a:cubicBezTo>
                <a:cubicBezTo>
                  <a:pt x="209" y="262"/>
                  <a:pt x="209" y="262"/>
                  <a:pt x="209" y="262"/>
                </a:cubicBezTo>
                <a:close/>
                <a:moveTo>
                  <a:pt x="209" y="44"/>
                </a:moveTo>
                <a:cubicBezTo>
                  <a:pt x="209" y="15"/>
                  <a:pt x="209" y="15"/>
                  <a:pt x="209" y="15"/>
                </a:cubicBezTo>
                <a:cubicBezTo>
                  <a:pt x="225" y="23"/>
                  <a:pt x="235" y="33"/>
                  <a:pt x="235" y="44"/>
                </a:cubicBezTo>
                <a:lnTo>
                  <a:pt x="209" y="44"/>
                </a:lnTo>
                <a:close/>
                <a:moveTo>
                  <a:pt x="209" y="15"/>
                </a:moveTo>
                <a:cubicBezTo>
                  <a:pt x="209" y="44"/>
                  <a:pt x="209" y="44"/>
                  <a:pt x="209" y="44"/>
                </a:cubicBezTo>
                <a:cubicBezTo>
                  <a:pt x="195" y="44"/>
                  <a:pt x="195" y="44"/>
                  <a:pt x="195" y="44"/>
                </a:cubicBezTo>
                <a:cubicBezTo>
                  <a:pt x="195" y="37"/>
                  <a:pt x="195" y="37"/>
                  <a:pt x="195" y="37"/>
                </a:cubicBezTo>
                <a:cubicBezTo>
                  <a:pt x="195" y="37"/>
                  <a:pt x="195" y="37"/>
                  <a:pt x="195" y="37"/>
                </a:cubicBezTo>
                <a:cubicBezTo>
                  <a:pt x="199" y="37"/>
                  <a:pt x="203" y="33"/>
                  <a:pt x="203" y="28"/>
                </a:cubicBezTo>
                <a:cubicBezTo>
                  <a:pt x="203" y="24"/>
                  <a:pt x="199" y="20"/>
                  <a:pt x="195" y="20"/>
                </a:cubicBezTo>
                <a:cubicBezTo>
                  <a:pt x="195" y="20"/>
                  <a:pt x="195" y="20"/>
                  <a:pt x="195" y="20"/>
                </a:cubicBezTo>
                <a:cubicBezTo>
                  <a:pt x="195" y="9"/>
                  <a:pt x="195" y="9"/>
                  <a:pt x="195" y="9"/>
                </a:cubicBezTo>
                <a:cubicBezTo>
                  <a:pt x="200" y="11"/>
                  <a:pt x="205" y="13"/>
                  <a:pt x="209" y="15"/>
                </a:cubicBezTo>
                <a:close/>
                <a:moveTo>
                  <a:pt x="209" y="50"/>
                </a:moveTo>
                <a:cubicBezTo>
                  <a:pt x="209" y="162"/>
                  <a:pt x="209" y="162"/>
                  <a:pt x="209" y="162"/>
                </a:cubicBezTo>
                <a:cubicBezTo>
                  <a:pt x="209" y="162"/>
                  <a:pt x="209" y="162"/>
                  <a:pt x="209" y="162"/>
                </a:cubicBezTo>
                <a:cubicBezTo>
                  <a:pt x="203" y="162"/>
                  <a:pt x="198" y="166"/>
                  <a:pt x="195" y="171"/>
                </a:cubicBezTo>
                <a:cubicBezTo>
                  <a:pt x="195" y="120"/>
                  <a:pt x="195" y="120"/>
                  <a:pt x="195" y="120"/>
                </a:cubicBezTo>
                <a:cubicBezTo>
                  <a:pt x="201" y="120"/>
                  <a:pt x="201" y="120"/>
                  <a:pt x="201" y="120"/>
                </a:cubicBezTo>
                <a:cubicBezTo>
                  <a:pt x="201" y="70"/>
                  <a:pt x="201" y="70"/>
                  <a:pt x="201" y="70"/>
                </a:cubicBezTo>
                <a:cubicBezTo>
                  <a:pt x="195" y="70"/>
                  <a:pt x="195" y="70"/>
                  <a:pt x="195" y="70"/>
                </a:cubicBezTo>
                <a:cubicBezTo>
                  <a:pt x="195" y="50"/>
                  <a:pt x="195" y="50"/>
                  <a:pt x="195" y="50"/>
                </a:cubicBezTo>
                <a:cubicBezTo>
                  <a:pt x="209" y="50"/>
                  <a:pt x="209" y="50"/>
                  <a:pt x="209" y="50"/>
                </a:cubicBezTo>
                <a:close/>
                <a:moveTo>
                  <a:pt x="209" y="197"/>
                </a:moveTo>
                <a:cubicBezTo>
                  <a:pt x="209" y="220"/>
                  <a:pt x="209" y="220"/>
                  <a:pt x="209" y="220"/>
                </a:cubicBezTo>
                <a:cubicBezTo>
                  <a:pt x="195" y="220"/>
                  <a:pt x="195" y="220"/>
                  <a:pt x="195" y="220"/>
                </a:cubicBezTo>
                <a:cubicBezTo>
                  <a:pt x="195" y="188"/>
                  <a:pt x="195" y="188"/>
                  <a:pt x="195" y="188"/>
                </a:cubicBezTo>
                <a:cubicBezTo>
                  <a:pt x="198" y="193"/>
                  <a:pt x="203" y="197"/>
                  <a:pt x="209" y="197"/>
                </a:cubicBezTo>
                <a:cubicBezTo>
                  <a:pt x="209" y="197"/>
                  <a:pt x="209" y="197"/>
                  <a:pt x="209" y="197"/>
                </a:cubicBezTo>
                <a:close/>
                <a:moveTo>
                  <a:pt x="209" y="232"/>
                </a:moveTo>
                <a:cubicBezTo>
                  <a:pt x="209" y="262"/>
                  <a:pt x="209" y="262"/>
                  <a:pt x="209" y="262"/>
                </a:cubicBezTo>
                <a:cubicBezTo>
                  <a:pt x="206" y="262"/>
                  <a:pt x="206" y="262"/>
                  <a:pt x="206" y="262"/>
                </a:cubicBezTo>
                <a:cubicBezTo>
                  <a:pt x="201" y="262"/>
                  <a:pt x="197" y="260"/>
                  <a:pt x="195" y="257"/>
                </a:cubicBezTo>
                <a:cubicBezTo>
                  <a:pt x="195" y="232"/>
                  <a:pt x="195" y="232"/>
                  <a:pt x="195" y="232"/>
                </a:cubicBezTo>
                <a:lnTo>
                  <a:pt x="209" y="232"/>
                </a:lnTo>
                <a:close/>
                <a:moveTo>
                  <a:pt x="171" y="20"/>
                </a:moveTo>
                <a:cubicBezTo>
                  <a:pt x="175" y="20"/>
                  <a:pt x="179" y="24"/>
                  <a:pt x="179" y="28"/>
                </a:cubicBezTo>
                <a:cubicBezTo>
                  <a:pt x="179" y="33"/>
                  <a:pt x="175" y="37"/>
                  <a:pt x="171" y="37"/>
                </a:cubicBezTo>
                <a:cubicBezTo>
                  <a:pt x="170" y="37"/>
                  <a:pt x="169" y="37"/>
                  <a:pt x="168" y="36"/>
                </a:cubicBezTo>
                <a:cubicBezTo>
                  <a:pt x="168" y="44"/>
                  <a:pt x="168" y="44"/>
                  <a:pt x="168" y="44"/>
                </a:cubicBezTo>
                <a:cubicBezTo>
                  <a:pt x="195" y="44"/>
                  <a:pt x="195" y="44"/>
                  <a:pt x="195" y="44"/>
                </a:cubicBezTo>
                <a:cubicBezTo>
                  <a:pt x="195" y="37"/>
                  <a:pt x="195" y="37"/>
                  <a:pt x="195" y="37"/>
                </a:cubicBezTo>
                <a:cubicBezTo>
                  <a:pt x="190" y="37"/>
                  <a:pt x="186" y="33"/>
                  <a:pt x="186" y="28"/>
                </a:cubicBezTo>
                <a:cubicBezTo>
                  <a:pt x="186" y="24"/>
                  <a:pt x="190" y="20"/>
                  <a:pt x="195" y="20"/>
                </a:cubicBezTo>
                <a:cubicBezTo>
                  <a:pt x="195" y="9"/>
                  <a:pt x="195" y="9"/>
                  <a:pt x="195" y="9"/>
                </a:cubicBezTo>
                <a:cubicBezTo>
                  <a:pt x="187" y="6"/>
                  <a:pt x="178" y="4"/>
                  <a:pt x="168" y="3"/>
                </a:cubicBezTo>
                <a:cubicBezTo>
                  <a:pt x="168" y="21"/>
                  <a:pt x="168" y="21"/>
                  <a:pt x="168" y="21"/>
                </a:cubicBezTo>
                <a:cubicBezTo>
                  <a:pt x="169" y="20"/>
                  <a:pt x="170" y="20"/>
                  <a:pt x="171" y="20"/>
                </a:cubicBezTo>
                <a:close/>
                <a:moveTo>
                  <a:pt x="195" y="50"/>
                </a:moveTo>
                <a:cubicBezTo>
                  <a:pt x="195" y="70"/>
                  <a:pt x="195" y="70"/>
                  <a:pt x="195" y="70"/>
                </a:cubicBezTo>
                <a:cubicBezTo>
                  <a:pt x="168" y="70"/>
                  <a:pt x="168" y="70"/>
                  <a:pt x="168" y="70"/>
                </a:cubicBezTo>
                <a:cubicBezTo>
                  <a:pt x="168" y="50"/>
                  <a:pt x="168" y="50"/>
                  <a:pt x="168" y="50"/>
                </a:cubicBezTo>
                <a:cubicBezTo>
                  <a:pt x="195" y="50"/>
                  <a:pt x="195" y="50"/>
                  <a:pt x="195" y="50"/>
                </a:cubicBezTo>
                <a:close/>
                <a:moveTo>
                  <a:pt x="195" y="120"/>
                </a:moveTo>
                <a:cubicBezTo>
                  <a:pt x="195" y="171"/>
                  <a:pt x="195" y="171"/>
                  <a:pt x="195" y="171"/>
                </a:cubicBezTo>
                <a:cubicBezTo>
                  <a:pt x="193" y="173"/>
                  <a:pt x="192" y="176"/>
                  <a:pt x="192" y="180"/>
                </a:cubicBezTo>
                <a:cubicBezTo>
                  <a:pt x="192" y="183"/>
                  <a:pt x="193" y="186"/>
                  <a:pt x="195" y="188"/>
                </a:cubicBezTo>
                <a:cubicBezTo>
                  <a:pt x="195" y="220"/>
                  <a:pt x="195" y="220"/>
                  <a:pt x="195" y="220"/>
                </a:cubicBezTo>
                <a:cubicBezTo>
                  <a:pt x="168" y="220"/>
                  <a:pt x="168" y="220"/>
                  <a:pt x="168" y="220"/>
                </a:cubicBezTo>
                <a:cubicBezTo>
                  <a:pt x="168" y="120"/>
                  <a:pt x="168" y="120"/>
                  <a:pt x="168" y="120"/>
                </a:cubicBezTo>
                <a:cubicBezTo>
                  <a:pt x="195" y="120"/>
                  <a:pt x="195" y="120"/>
                  <a:pt x="195" y="120"/>
                </a:cubicBezTo>
                <a:close/>
                <a:moveTo>
                  <a:pt x="195" y="232"/>
                </a:moveTo>
                <a:cubicBezTo>
                  <a:pt x="195" y="257"/>
                  <a:pt x="195" y="257"/>
                  <a:pt x="195" y="257"/>
                </a:cubicBezTo>
                <a:cubicBezTo>
                  <a:pt x="193" y="254"/>
                  <a:pt x="192" y="252"/>
                  <a:pt x="192" y="249"/>
                </a:cubicBezTo>
                <a:cubicBezTo>
                  <a:pt x="192" y="232"/>
                  <a:pt x="192" y="232"/>
                  <a:pt x="192" y="232"/>
                </a:cubicBezTo>
                <a:lnTo>
                  <a:pt x="195" y="232"/>
                </a:lnTo>
                <a:close/>
                <a:moveTo>
                  <a:pt x="168" y="36"/>
                </a:moveTo>
                <a:cubicBezTo>
                  <a:pt x="165" y="35"/>
                  <a:pt x="162" y="32"/>
                  <a:pt x="162" y="28"/>
                </a:cubicBezTo>
                <a:cubicBezTo>
                  <a:pt x="162" y="25"/>
                  <a:pt x="165" y="22"/>
                  <a:pt x="168" y="21"/>
                </a:cubicBezTo>
                <a:cubicBezTo>
                  <a:pt x="168" y="3"/>
                  <a:pt x="168" y="3"/>
                  <a:pt x="168" y="3"/>
                </a:cubicBezTo>
                <a:cubicBezTo>
                  <a:pt x="157" y="1"/>
                  <a:pt x="144" y="0"/>
                  <a:pt x="131" y="0"/>
                </a:cubicBezTo>
                <a:cubicBezTo>
                  <a:pt x="130" y="0"/>
                  <a:pt x="130" y="0"/>
                  <a:pt x="130" y="0"/>
                </a:cubicBezTo>
                <a:cubicBezTo>
                  <a:pt x="130" y="44"/>
                  <a:pt x="130" y="44"/>
                  <a:pt x="130" y="44"/>
                </a:cubicBezTo>
                <a:cubicBezTo>
                  <a:pt x="168" y="44"/>
                  <a:pt x="168" y="44"/>
                  <a:pt x="168" y="44"/>
                </a:cubicBezTo>
                <a:cubicBezTo>
                  <a:pt x="168" y="36"/>
                  <a:pt x="168" y="36"/>
                  <a:pt x="168" y="36"/>
                </a:cubicBezTo>
                <a:close/>
                <a:moveTo>
                  <a:pt x="168" y="50"/>
                </a:moveTo>
                <a:cubicBezTo>
                  <a:pt x="168" y="70"/>
                  <a:pt x="168" y="70"/>
                  <a:pt x="168" y="70"/>
                </a:cubicBezTo>
                <a:cubicBezTo>
                  <a:pt x="135" y="70"/>
                  <a:pt x="135" y="70"/>
                  <a:pt x="135" y="70"/>
                </a:cubicBezTo>
                <a:cubicBezTo>
                  <a:pt x="135" y="120"/>
                  <a:pt x="135" y="120"/>
                  <a:pt x="135" y="120"/>
                </a:cubicBezTo>
                <a:cubicBezTo>
                  <a:pt x="168" y="120"/>
                  <a:pt x="168" y="120"/>
                  <a:pt x="168" y="120"/>
                </a:cubicBezTo>
                <a:cubicBezTo>
                  <a:pt x="168" y="220"/>
                  <a:pt x="168" y="220"/>
                  <a:pt x="168" y="220"/>
                </a:cubicBezTo>
                <a:cubicBezTo>
                  <a:pt x="130" y="220"/>
                  <a:pt x="130" y="220"/>
                  <a:pt x="130" y="220"/>
                </a:cubicBezTo>
                <a:cubicBezTo>
                  <a:pt x="130" y="198"/>
                  <a:pt x="130" y="198"/>
                  <a:pt x="130" y="198"/>
                </a:cubicBezTo>
                <a:cubicBezTo>
                  <a:pt x="167" y="198"/>
                  <a:pt x="167" y="198"/>
                  <a:pt x="167" y="198"/>
                </a:cubicBezTo>
                <a:cubicBezTo>
                  <a:pt x="167" y="187"/>
                  <a:pt x="167" y="187"/>
                  <a:pt x="167" y="187"/>
                </a:cubicBezTo>
                <a:cubicBezTo>
                  <a:pt x="130" y="187"/>
                  <a:pt x="130" y="187"/>
                  <a:pt x="130" y="187"/>
                </a:cubicBezTo>
                <a:cubicBezTo>
                  <a:pt x="130" y="179"/>
                  <a:pt x="130" y="179"/>
                  <a:pt x="130" y="179"/>
                </a:cubicBezTo>
                <a:cubicBezTo>
                  <a:pt x="167" y="179"/>
                  <a:pt x="167" y="179"/>
                  <a:pt x="167" y="179"/>
                </a:cubicBezTo>
                <a:cubicBezTo>
                  <a:pt x="167" y="167"/>
                  <a:pt x="167" y="167"/>
                  <a:pt x="167" y="167"/>
                </a:cubicBezTo>
                <a:cubicBezTo>
                  <a:pt x="130" y="167"/>
                  <a:pt x="130" y="167"/>
                  <a:pt x="130" y="167"/>
                </a:cubicBezTo>
                <a:cubicBezTo>
                  <a:pt x="130" y="159"/>
                  <a:pt x="130" y="159"/>
                  <a:pt x="130" y="159"/>
                </a:cubicBezTo>
                <a:cubicBezTo>
                  <a:pt x="167" y="159"/>
                  <a:pt x="167" y="159"/>
                  <a:pt x="167" y="159"/>
                </a:cubicBezTo>
                <a:cubicBezTo>
                  <a:pt x="167" y="147"/>
                  <a:pt x="167" y="147"/>
                  <a:pt x="167" y="147"/>
                </a:cubicBezTo>
                <a:cubicBezTo>
                  <a:pt x="130" y="147"/>
                  <a:pt x="130" y="147"/>
                  <a:pt x="130" y="147"/>
                </a:cubicBezTo>
                <a:cubicBezTo>
                  <a:pt x="130" y="50"/>
                  <a:pt x="130" y="50"/>
                  <a:pt x="130" y="50"/>
                </a:cubicBezTo>
                <a:lnTo>
                  <a:pt x="168" y="50"/>
                </a:lnTo>
                <a:close/>
                <a:moveTo>
                  <a:pt x="130" y="0"/>
                </a:moveTo>
                <a:cubicBezTo>
                  <a:pt x="130" y="44"/>
                  <a:pt x="130" y="44"/>
                  <a:pt x="130" y="44"/>
                </a:cubicBezTo>
                <a:cubicBezTo>
                  <a:pt x="93" y="44"/>
                  <a:pt x="93" y="44"/>
                  <a:pt x="93" y="44"/>
                </a:cubicBezTo>
                <a:cubicBezTo>
                  <a:pt x="93" y="36"/>
                  <a:pt x="93" y="36"/>
                  <a:pt x="93" y="36"/>
                </a:cubicBezTo>
                <a:cubicBezTo>
                  <a:pt x="96" y="35"/>
                  <a:pt x="99" y="32"/>
                  <a:pt x="99" y="28"/>
                </a:cubicBezTo>
                <a:cubicBezTo>
                  <a:pt x="99" y="25"/>
                  <a:pt x="96" y="22"/>
                  <a:pt x="93" y="21"/>
                </a:cubicBezTo>
                <a:cubicBezTo>
                  <a:pt x="93" y="3"/>
                  <a:pt x="93" y="3"/>
                  <a:pt x="93" y="3"/>
                </a:cubicBezTo>
                <a:cubicBezTo>
                  <a:pt x="104" y="1"/>
                  <a:pt x="117" y="0"/>
                  <a:pt x="130" y="0"/>
                </a:cubicBezTo>
                <a:close/>
                <a:moveTo>
                  <a:pt x="130" y="50"/>
                </a:moveTo>
                <a:cubicBezTo>
                  <a:pt x="130" y="147"/>
                  <a:pt x="130" y="147"/>
                  <a:pt x="130" y="147"/>
                </a:cubicBezTo>
                <a:cubicBezTo>
                  <a:pt x="93" y="147"/>
                  <a:pt x="93" y="147"/>
                  <a:pt x="93" y="147"/>
                </a:cubicBezTo>
                <a:cubicBezTo>
                  <a:pt x="93" y="120"/>
                  <a:pt x="93" y="120"/>
                  <a:pt x="93" y="120"/>
                </a:cubicBezTo>
                <a:cubicBezTo>
                  <a:pt x="126" y="120"/>
                  <a:pt x="126" y="120"/>
                  <a:pt x="126" y="120"/>
                </a:cubicBezTo>
                <a:cubicBezTo>
                  <a:pt x="126" y="70"/>
                  <a:pt x="126" y="70"/>
                  <a:pt x="126" y="70"/>
                </a:cubicBezTo>
                <a:cubicBezTo>
                  <a:pt x="93" y="70"/>
                  <a:pt x="93" y="70"/>
                  <a:pt x="93" y="70"/>
                </a:cubicBezTo>
                <a:cubicBezTo>
                  <a:pt x="93" y="50"/>
                  <a:pt x="93" y="50"/>
                  <a:pt x="93" y="50"/>
                </a:cubicBezTo>
                <a:cubicBezTo>
                  <a:pt x="130" y="50"/>
                  <a:pt x="130" y="50"/>
                  <a:pt x="130" y="50"/>
                </a:cubicBezTo>
                <a:close/>
                <a:moveTo>
                  <a:pt x="130" y="159"/>
                </a:moveTo>
                <a:cubicBezTo>
                  <a:pt x="130" y="167"/>
                  <a:pt x="130" y="167"/>
                  <a:pt x="130" y="167"/>
                </a:cubicBezTo>
                <a:cubicBezTo>
                  <a:pt x="93" y="167"/>
                  <a:pt x="93" y="167"/>
                  <a:pt x="93" y="167"/>
                </a:cubicBezTo>
                <a:cubicBezTo>
                  <a:pt x="93" y="159"/>
                  <a:pt x="93" y="159"/>
                  <a:pt x="93" y="159"/>
                </a:cubicBezTo>
                <a:cubicBezTo>
                  <a:pt x="130" y="159"/>
                  <a:pt x="130" y="159"/>
                  <a:pt x="130" y="159"/>
                </a:cubicBezTo>
                <a:close/>
                <a:moveTo>
                  <a:pt x="130" y="179"/>
                </a:moveTo>
                <a:cubicBezTo>
                  <a:pt x="130" y="187"/>
                  <a:pt x="130" y="187"/>
                  <a:pt x="130" y="187"/>
                </a:cubicBezTo>
                <a:cubicBezTo>
                  <a:pt x="93" y="187"/>
                  <a:pt x="93" y="187"/>
                  <a:pt x="93" y="187"/>
                </a:cubicBezTo>
                <a:cubicBezTo>
                  <a:pt x="93" y="179"/>
                  <a:pt x="93" y="179"/>
                  <a:pt x="93" y="179"/>
                </a:cubicBezTo>
                <a:cubicBezTo>
                  <a:pt x="130" y="179"/>
                  <a:pt x="130" y="179"/>
                  <a:pt x="130" y="179"/>
                </a:cubicBezTo>
                <a:close/>
                <a:moveTo>
                  <a:pt x="130" y="198"/>
                </a:moveTo>
                <a:cubicBezTo>
                  <a:pt x="130" y="220"/>
                  <a:pt x="130" y="220"/>
                  <a:pt x="130" y="220"/>
                </a:cubicBezTo>
                <a:cubicBezTo>
                  <a:pt x="93" y="220"/>
                  <a:pt x="93" y="220"/>
                  <a:pt x="93" y="220"/>
                </a:cubicBezTo>
                <a:cubicBezTo>
                  <a:pt x="93" y="198"/>
                  <a:pt x="93" y="198"/>
                  <a:pt x="93" y="198"/>
                </a:cubicBezTo>
                <a:lnTo>
                  <a:pt x="130" y="198"/>
                </a:lnTo>
                <a:close/>
                <a:moveTo>
                  <a:pt x="93" y="3"/>
                </a:moveTo>
                <a:cubicBezTo>
                  <a:pt x="93" y="21"/>
                  <a:pt x="93" y="21"/>
                  <a:pt x="93" y="21"/>
                </a:cubicBezTo>
                <a:cubicBezTo>
                  <a:pt x="92" y="20"/>
                  <a:pt x="92" y="20"/>
                  <a:pt x="91" y="20"/>
                </a:cubicBezTo>
                <a:cubicBezTo>
                  <a:pt x="86" y="20"/>
                  <a:pt x="83" y="24"/>
                  <a:pt x="83" y="28"/>
                </a:cubicBezTo>
                <a:cubicBezTo>
                  <a:pt x="83" y="33"/>
                  <a:pt x="86" y="37"/>
                  <a:pt x="91" y="37"/>
                </a:cubicBezTo>
                <a:cubicBezTo>
                  <a:pt x="92" y="37"/>
                  <a:pt x="92" y="37"/>
                  <a:pt x="93" y="36"/>
                </a:cubicBezTo>
                <a:cubicBezTo>
                  <a:pt x="93" y="44"/>
                  <a:pt x="93" y="44"/>
                  <a:pt x="93" y="44"/>
                </a:cubicBezTo>
                <a:cubicBezTo>
                  <a:pt x="67" y="44"/>
                  <a:pt x="67" y="44"/>
                  <a:pt x="67" y="44"/>
                </a:cubicBezTo>
                <a:cubicBezTo>
                  <a:pt x="67" y="37"/>
                  <a:pt x="67" y="37"/>
                  <a:pt x="67" y="37"/>
                </a:cubicBezTo>
                <a:cubicBezTo>
                  <a:pt x="71" y="37"/>
                  <a:pt x="75" y="33"/>
                  <a:pt x="75" y="28"/>
                </a:cubicBezTo>
                <a:cubicBezTo>
                  <a:pt x="75" y="24"/>
                  <a:pt x="71" y="20"/>
                  <a:pt x="67" y="20"/>
                </a:cubicBezTo>
                <a:cubicBezTo>
                  <a:pt x="67" y="9"/>
                  <a:pt x="67" y="9"/>
                  <a:pt x="67" y="9"/>
                </a:cubicBezTo>
                <a:cubicBezTo>
                  <a:pt x="75" y="6"/>
                  <a:pt x="84" y="4"/>
                  <a:pt x="93" y="3"/>
                </a:cubicBezTo>
                <a:close/>
                <a:moveTo>
                  <a:pt x="93" y="50"/>
                </a:moveTo>
                <a:cubicBezTo>
                  <a:pt x="93" y="70"/>
                  <a:pt x="93" y="70"/>
                  <a:pt x="93" y="70"/>
                </a:cubicBezTo>
                <a:cubicBezTo>
                  <a:pt x="67" y="70"/>
                  <a:pt x="67" y="70"/>
                  <a:pt x="67" y="70"/>
                </a:cubicBezTo>
                <a:cubicBezTo>
                  <a:pt x="67" y="50"/>
                  <a:pt x="67" y="50"/>
                  <a:pt x="67" y="50"/>
                </a:cubicBezTo>
                <a:cubicBezTo>
                  <a:pt x="93" y="50"/>
                  <a:pt x="93" y="50"/>
                  <a:pt x="93" y="50"/>
                </a:cubicBezTo>
                <a:close/>
                <a:moveTo>
                  <a:pt x="93" y="120"/>
                </a:moveTo>
                <a:cubicBezTo>
                  <a:pt x="93" y="147"/>
                  <a:pt x="93" y="147"/>
                  <a:pt x="93" y="147"/>
                </a:cubicBezTo>
                <a:cubicBezTo>
                  <a:pt x="92" y="147"/>
                  <a:pt x="92" y="147"/>
                  <a:pt x="92" y="147"/>
                </a:cubicBezTo>
                <a:cubicBezTo>
                  <a:pt x="92" y="159"/>
                  <a:pt x="92" y="159"/>
                  <a:pt x="92" y="159"/>
                </a:cubicBezTo>
                <a:cubicBezTo>
                  <a:pt x="93" y="159"/>
                  <a:pt x="93" y="159"/>
                  <a:pt x="93" y="159"/>
                </a:cubicBezTo>
                <a:cubicBezTo>
                  <a:pt x="93" y="167"/>
                  <a:pt x="93" y="167"/>
                  <a:pt x="93" y="167"/>
                </a:cubicBezTo>
                <a:cubicBezTo>
                  <a:pt x="92" y="167"/>
                  <a:pt x="92" y="167"/>
                  <a:pt x="92" y="167"/>
                </a:cubicBezTo>
                <a:cubicBezTo>
                  <a:pt x="92" y="179"/>
                  <a:pt x="92" y="179"/>
                  <a:pt x="92" y="179"/>
                </a:cubicBezTo>
                <a:cubicBezTo>
                  <a:pt x="93" y="179"/>
                  <a:pt x="93" y="179"/>
                  <a:pt x="93" y="179"/>
                </a:cubicBezTo>
                <a:cubicBezTo>
                  <a:pt x="93" y="187"/>
                  <a:pt x="93" y="187"/>
                  <a:pt x="93" y="187"/>
                </a:cubicBezTo>
                <a:cubicBezTo>
                  <a:pt x="92" y="187"/>
                  <a:pt x="92" y="187"/>
                  <a:pt x="92" y="187"/>
                </a:cubicBezTo>
                <a:cubicBezTo>
                  <a:pt x="92" y="198"/>
                  <a:pt x="92" y="198"/>
                  <a:pt x="92" y="198"/>
                </a:cubicBezTo>
                <a:cubicBezTo>
                  <a:pt x="93" y="198"/>
                  <a:pt x="93" y="198"/>
                  <a:pt x="93" y="198"/>
                </a:cubicBezTo>
                <a:cubicBezTo>
                  <a:pt x="93" y="220"/>
                  <a:pt x="93" y="220"/>
                  <a:pt x="93" y="220"/>
                </a:cubicBezTo>
                <a:cubicBezTo>
                  <a:pt x="67" y="220"/>
                  <a:pt x="67" y="220"/>
                  <a:pt x="67" y="220"/>
                </a:cubicBezTo>
                <a:cubicBezTo>
                  <a:pt x="67" y="188"/>
                  <a:pt x="67" y="188"/>
                  <a:pt x="67" y="188"/>
                </a:cubicBezTo>
                <a:cubicBezTo>
                  <a:pt x="68" y="186"/>
                  <a:pt x="69" y="183"/>
                  <a:pt x="69" y="180"/>
                </a:cubicBezTo>
                <a:cubicBezTo>
                  <a:pt x="69" y="176"/>
                  <a:pt x="68" y="173"/>
                  <a:pt x="67" y="171"/>
                </a:cubicBezTo>
                <a:cubicBezTo>
                  <a:pt x="67" y="120"/>
                  <a:pt x="67" y="120"/>
                  <a:pt x="67" y="120"/>
                </a:cubicBezTo>
                <a:cubicBezTo>
                  <a:pt x="93" y="120"/>
                  <a:pt x="93" y="120"/>
                  <a:pt x="93" y="120"/>
                </a:cubicBezTo>
                <a:close/>
                <a:moveTo>
                  <a:pt x="67" y="257"/>
                </a:moveTo>
                <a:cubicBezTo>
                  <a:pt x="67" y="232"/>
                  <a:pt x="67" y="232"/>
                  <a:pt x="67" y="232"/>
                </a:cubicBezTo>
                <a:cubicBezTo>
                  <a:pt x="69" y="232"/>
                  <a:pt x="69" y="232"/>
                  <a:pt x="69" y="232"/>
                </a:cubicBezTo>
                <a:cubicBezTo>
                  <a:pt x="69" y="249"/>
                  <a:pt x="69" y="249"/>
                  <a:pt x="69" y="249"/>
                </a:cubicBezTo>
                <a:cubicBezTo>
                  <a:pt x="69" y="252"/>
                  <a:pt x="68" y="254"/>
                  <a:pt x="67" y="257"/>
                </a:cubicBezTo>
                <a:close/>
                <a:moveTo>
                  <a:pt x="67" y="9"/>
                </a:moveTo>
                <a:cubicBezTo>
                  <a:pt x="67" y="20"/>
                  <a:pt x="67" y="20"/>
                  <a:pt x="67" y="20"/>
                </a:cubicBezTo>
                <a:cubicBezTo>
                  <a:pt x="62" y="20"/>
                  <a:pt x="58" y="24"/>
                  <a:pt x="58" y="28"/>
                </a:cubicBezTo>
                <a:cubicBezTo>
                  <a:pt x="58" y="33"/>
                  <a:pt x="62" y="37"/>
                  <a:pt x="67" y="37"/>
                </a:cubicBezTo>
                <a:cubicBezTo>
                  <a:pt x="67" y="44"/>
                  <a:pt x="67" y="44"/>
                  <a:pt x="67" y="44"/>
                </a:cubicBezTo>
                <a:cubicBezTo>
                  <a:pt x="52" y="44"/>
                  <a:pt x="52" y="44"/>
                  <a:pt x="52" y="44"/>
                </a:cubicBezTo>
                <a:cubicBezTo>
                  <a:pt x="52" y="15"/>
                  <a:pt x="52" y="15"/>
                  <a:pt x="52" y="15"/>
                </a:cubicBezTo>
                <a:cubicBezTo>
                  <a:pt x="56" y="13"/>
                  <a:pt x="61" y="11"/>
                  <a:pt x="67" y="9"/>
                </a:cubicBezTo>
                <a:close/>
                <a:moveTo>
                  <a:pt x="67" y="50"/>
                </a:moveTo>
                <a:cubicBezTo>
                  <a:pt x="67" y="70"/>
                  <a:pt x="67" y="70"/>
                  <a:pt x="67" y="70"/>
                </a:cubicBezTo>
                <a:cubicBezTo>
                  <a:pt x="60" y="70"/>
                  <a:pt x="60" y="70"/>
                  <a:pt x="60" y="70"/>
                </a:cubicBezTo>
                <a:cubicBezTo>
                  <a:pt x="60" y="120"/>
                  <a:pt x="60" y="120"/>
                  <a:pt x="60" y="120"/>
                </a:cubicBezTo>
                <a:cubicBezTo>
                  <a:pt x="67" y="120"/>
                  <a:pt x="67" y="120"/>
                  <a:pt x="67" y="120"/>
                </a:cubicBezTo>
                <a:cubicBezTo>
                  <a:pt x="67" y="171"/>
                  <a:pt x="67" y="171"/>
                  <a:pt x="67" y="171"/>
                </a:cubicBezTo>
                <a:cubicBezTo>
                  <a:pt x="64" y="166"/>
                  <a:pt x="58" y="162"/>
                  <a:pt x="52" y="162"/>
                </a:cubicBezTo>
                <a:cubicBezTo>
                  <a:pt x="52" y="50"/>
                  <a:pt x="52" y="50"/>
                  <a:pt x="52" y="50"/>
                </a:cubicBezTo>
                <a:cubicBezTo>
                  <a:pt x="67" y="50"/>
                  <a:pt x="67" y="50"/>
                  <a:pt x="67" y="50"/>
                </a:cubicBezTo>
                <a:close/>
                <a:moveTo>
                  <a:pt x="67" y="188"/>
                </a:moveTo>
                <a:cubicBezTo>
                  <a:pt x="67" y="220"/>
                  <a:pt x="67" y="220"/>
                  <a:pt x="67" y="220"/>
                </a:cubicBezTo>
                <a:cubicBezTo>
                  <a:pt x="52" y="220"/>
                  <a:pt x="52" y="220"/>
                  <a:pt x="52" y="220"/>
                </a:cubicBezTo>
                <a:cubicBezTo>
                  <a:pt x="52" y="197"/>
                  <a:pt x="52" y="197"/>
                  <a:pt x="52" y="197"/>
                </a:cubicBezTo>
                <a:cubicBezTo>
                  <a:pt x="58" y="197"/>
                  <a:pt x="64" y="193"/>
                  <a:pt x="67" y="188"/>
                </a:cubicBezTo>
                <a:close/>
                <a:moveTo>
                  <a:pt x="67" y="232"/>
                </a:moveTo>
                <a:cubicBezTo>
                  <a:pt x="67" y="257"/>
                  <a:pt x="67" y="257"/>
                  <a:pt x="67" y="257"/>
                </a:cubicBezTo>
                <a:cubicBezTo>
                  <a:pt x="64" y="260"/>
                  <a:pt x="60" y="262"/>
                  <a:pt x="56" y="262"/>
                </a:cubicBezTo>
                <a:cubicBezTo>
                  <a:pt x="52" y="262"/>
                  <a:pt x="52" y="262"/>
                  <a:pt x="52" y="262"/>
                </a:cubicBezTo>
                <a:cubicBezTo>
                  <a:pt x="52" y="232"/>
                  <a:pt x="52" y="232"/>
                  <a:pt x="52" y="232"/>
                </a:cubicBezTo>
                <a:lnTo>
                  <a:pt x="67" y="232"/>
                </a:lnTo>
                <a:close/>
                <a:moveTo>
                  <a:pt x="52" y="15"/>
                </a:moveTo>
                <a:cubicBezTo>
                  <a:pt x="52" y="44"/>
                  <a:pt x="52" y="44"/>
                  <a:pt x="52" y="44"/>
                </a:cubicBezTo>
                <a:cubicBezTo>
                  <a:pt x="27" y="44"/>
                  <a:pt x="27" y="44"/>
                  <a:pt x="27" y="44"/>
                </a:cubicBezTo>
                <a:cubicBezTo>
                  <a:pt x="27" y="33"/>
                  <a:pt x="36" y="23"/>
                  <a:pt x="52" y="15"/>
                </a:cubicBezTo>
                <a:close/>
                <a:moveTo>
                  <a:pt x="52" y="50"/>
                </a:moveTo>
                <a:cubicBezTo>
                  <a:pt x="52" y="162"/>
                  <a:pt x="52" y="162"/>
                  <a:pt x="52" y="162"/>
                </a:cubicBezTo>
                <a:cubicBezTo>
                  <a:pt x="42" y="162"/>
                  <a:pt x="35" y="170"/>
                  <a:pt x="35" y="180"/>
                </a:cubicBezTo>
                <a:cubicBezTo>
                  <a:pt x="35" y="189"/>
                  <a:pt x="42" y="197"/>
                  <a:pt x="52" y="197"/>
                </a:cubicBezTo>
                <a:cubicBezTo>
                  <a:pt x="52" y="220"/>
                  <a:pt x="52" y="220"/>
                  <a:pt x="52" y="220"/>
                </a:cubicBezTo>
                <a:cubicBezTo>
                  <a:pt x="12" y="220"/>
                  <a:pt x="12" y="220"/>
                  <a:pt x="12" y="220"/>
                </a:cubicBezTo>
                <a:cubicBezTo>
                  <a:pt x="12" y="154"/>
                  <a:pt x="12" y="154"/>
                  <a:pt x="12" y="154"/>
                </a:cubicBezTo>
                <a:cubicBezTo>
                  <a:pt x="15" y="150"/>
                  <a:pt x="21" y="146"/>
                  <a:pt x="27" y="146"/>
                </a:cubicBezTo>
                <a:cubicBezTo>
                  <a:pt x="27" y="50"/>
                  <a:pt x="27" y="50"/>
                  <a:pt x="27" y="50"/>
                </a:cubicBezTo>
                <a:cubicBezTo>
                  <a:pt x="52" y="50"/>
                  <a:pt x="52" y="50"/>
                  <a:pt x="52" y="50"/>
                </a:cubicBezTo>
                <a:close/>
                <a:moveTo>
                  <a:pt x="52" y="232"/>
                </a:moveTo>
                <a:cubicBezTo>
                  <a:pt x="52" y="262"/>
                  <a:pt x="52" y="262"/>
                  <a:pt x="52" y="262"/>
                </a:cubicBezTo>
                <a:cubicBezTo>
                  <a:pt x="48" y="262"/>
                  <a:pt x="48" y="262"/>
                  <a:pt x="48" y="262"/>
                </a:cubicBezTo>
                <a:cubicBezTo>
                  <a:pt x="41" y="262"/>
                  <a:pt x="35" y="257"/>
                  <a:pt x="35" y="249"/>
                </a:cubicBezTo>
                <a:cubicBezTo>
                  <a:pt x="35" y="232"/>
                  <a:pt x="35" y="232"/>
                  <a:pt x="35" y="232"/>
                </a:cubicBezTo>
                <a:cubicBezTo>
                  <a:pt x="52" y="232"/>
                  <a:pt x="52" y="232"/>
                  <a:pt x="52" y="232"/>
                </a:cubicBezTo>
                <a:close/>
                <a:moveTo>
                  <a:pt x="12" y="114"/>
                </a:moveTo>
                <a:cubicBezTo>
                  <a:pt x="14" y="114"/>
                  <a:pt x="15" y="112"/>
                  <a:pt x="15" y="110"/>
                </a:cubicBezTo>
                <a:cubicBezTo>
                  <a:pt x="15" y="76"/>
                  <a:pt x="15" y="76"/>
                  <a:pt x="15" y="76"/>
                </a:cubicBezTo>
                <a:cubicBezTo>
                  <a:pt x="15" y="74"/>
                  <a:pt x="14" y="71"/>
                  <a:pt x="12" y="70"/>
                </a:cubicBezTo>
                <a:lnTo>
                  <a:pt x="12" y="114"/>
                </a:lnTo>
                <a:close/>
                <a:moveTo>
                  <a:pt x="12" y="70"/>
                </a:moveTo>
                <a:cubicBezTo>
                  <a:pt x="12" y="114"/>
                  <a:pt x="12" y="114"/>
                  <a:pt x="12" y="114"/>
                </a:cubicBezTo>
                <a:cubicBezTo>
                  <a:pt x="12" y="114"/>
                  <a:pt x="11" y="114"/>
                  <a:pt x="11" y="113"/>
                </a:cubicBezTo>
                <a:cubicBezTo>
                  <a:pt x="4" y="111"/>
                  <a:pt x="4" y="111"/>
                  <a:pt x="4" y="111"/>
                </a:cubicBezTo>
                <a:cubicBezTo>
                  <a:pt x="2" y="110"/>
                  <a:pt x="0" y="107"/>
                  <a:pt x="0" y="104"/>
                </a:cubicBezTo>
                <a:cubicBezTo>
                  <a:pt x="0" y="70"/>
                  <a:pt x="0" y="70"/>
                  <a:pt x="0" y="70"/>
                </a:cubicBezTo>
                <a:cubicBezTo>
                  <a:pt x="0" y="67"/>
                  <a:pt x="2" y="66"/>
                  <a:pt x="4" y="67"/>
                </a:cubicBezTo>
                <a:cubicBezTo>
                  <a:pt x="11" y="69"/>
                  <a:pt x="11" y="69"/>
                  <a:pt x="11" y="69"/>
                </a:cubicBezTo>
                <a:cubicBezTo>
                  <a:pt x="11" y="70"/>
                  <a:pt x="12" y="70"/>
                  <a:pt x="12" y="70"/>
                </a:cubicBezTo>
                <a:close/>
                <a:moveTo>
                  <a:pt x="12" y="154"/>
                </a:moveTo>
                <a:cubicBezTo>
                  <a:pt x="12" y="220"/>
                  <a:pt x="12" y="220"/>
                  <a:pt x="12" y="220"/>
                </a:cubicBezTo>
                <a:cubicBezTo>
                  <a:pt x="9" y="220"/>
                  <a:pt x="9" y="220"/>
                  <a:pt x="9" y="220"/>
                </a:cubicBezTo>
                <a:cubicBezTo>
                  <a:pt x="9" y="164"/>
                  <a:pt x="9" y="164"/>
                  <a:pt x="9" y="164"/>
                </a:cubicBezTo>
                <a:cubicBezTo>
                  <a:pt x="9" y="160"/>
                  <a:pt x="10" y="157"/>
                  <a:pt x="12" y="154"/>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6" name="Freeform 76"/>
          <p:cNvSpPr>
            <a:spLocks noEditPoints="1"/>
          </p:cNvSpPr>
          <p:nvPr/>
        </p:nvSpPr>
        <p:spPr bwMode="auto">
          <a:xfrm>
            <a:off x="5918487" y="2264192"/>
            <a:ext cx="482078" cy="365427"/>
          </a:xfrm>
          <a:custGeom>
            <a:avLst/>
            <a:gdLst>
              <a:gd name="T0" fmla="*/ 271 w 295"/>
              <a:gd name="T1" fmla="*/ 0 h 224"/>
              <a:gd name="T2" fmla="*/ 277 w 295"/>
              <a:gd name="T3" fmla="*/ 35 h 224"/>
              <a:gd name="T4" fmla="*/ 224 w 295"/>
              <a:gd name="T5" fmla="*/ 224 h 224"/>
              <a:gd name="T6" fmla="*/ 248 w 295"/>
              <a:gd name="T7" fmla="*/ 188 h 224"/>
              <a:gd name="T8" fmla="*/ 249 w 295"/>
              <a:gd name="T9" fmla="*/ 29 h 224"/>
              <a:gd name="T10" fmla="*/ 224 w 295"/>
              <a:gd name="T11" fmla="*/ 194 h 224"/>
              <a:gd name="T12" fmla="*/ 224 w 295"/>
              <a:gd name="T13" fmla="*/ 16 h 224"/>
              <a:gd name="T14" fmla="*/ 224 w 295"/>
              <a:gd name="T15" fmla="*/ 208 h 224"/>
              <a:gd name="T16" fmla="*/ 224 w 295"/>
              <a:gd name="T17" fmla="*/ 179 h 224"/>
              <a:gd name="T18" fmla="*/ 224 w 295"/>
              <a:gd name="T19" fmla="*/ 194 h 224"/>
              <a:gd name="T20" fmla="*/ 201 w 295"/>
              <a:gd name="T21" fmla="*/ 128 h 224"/>
              <a:gd name="T22" fmla="*/ 203 w 295"/>
              <a:gd name="T23" fmla="*/ 98 h 224"/>
              <a:gd name="T24" fmla="*/ 195 w 295"/>
              <a:gd name="T25" fmla="*/ 67 h 224"/>
              <a:gd name="T26" fmla="*/ 187 w 295"/>
              <a:gd name="T27" fmla="*/ 128 h 224"/>
              <a:gd name="T28" fmla="*/ 187 w 295"/>
              <a:gd name="T29" fmla="*/ 100 h 224"/>
              <a:gd name="T30" fmla="*/ 190 w 295"/>
              <a:gd name="T31" fmla="*/ 75 h 224"/>
              <a:gd name="T32" fmla="*/ 187 w 295"/>
              <a:gd name="T33" fmla="*/ 0 h 224"/>
              <a:gd name="T34" fmla="*/ 187 w 295"/>
              <a:gd name="T35" fmla="*/ 0 h 224"/>
              <a:gd name="T36" fmla="*/ 147 w 295"/>
              <a:gd name="T37" fmla="*/ 208 h 224"/>
              <a:gd name="T38" fmla="*/ 182 w 295"/>
              <a:gd name="T39" fmla="*/ 67 h 224"/>
              <a:gd name="T40" fmla="*/ 168 w 295"/>
              <a:gd name="T41" fmla="*/ 109 h 224"/>
              <a:gd name="T42" fmla="*/ 187 w 295"/>
              <a:gd name="T43" fmla="*/ 194 h 224"/>
              <a:gd name="T44" fmla="*/ 148 w 295"/>
              <a:gd name="T45" fmla="*/ 125 h 224"/>
              <a:gd name="T46" fmla="*/ 147 w 295"/>
              <a:gd name="T47" fmla="*/ 106 h 224"/>
              <a:gd name="T48" fmla="*/ 184 w 295"/>
              <a:gd name="T49" fmla="*/ 70 h 224"/>
              <a:gd name="T50" fmla="*/ 187 w 295"/>
              <a:gd name="T51" fmla="*/ 91 h 224"/>
              <a:gd name="T52" fmla="*/ 179 w 295"/>
              <a:gd name="T53" fmla="*/ 116 h 224"/>
              <a:gd name="T54" fmla="*/ 187 w 295"/>
              <a:gd name="T55" fmla="*/ 100 h 224"/>
              <a:gd name="T56" fmla="*/ 147 w 295"/>
              <a:gd name="T57" fmla="*/ 16 h 224"/>
              <a:gd name="T58" fmla="*/ 147 w 295"/>
              <a:gd name="T59" fmla="*/ 208 h 224"/>
              <a:gd name="T60" fmla="*/ 147 w 295"/>
              <a:gd name="T61" fmla="*/ 106 h 224"/>
              <a:gd name="T62" fmla="*/ 127 w 295"/>
              <a:gd name="T63" fmla="*/ 121 h 224"/>
              <a:gd name="T64" fmla="*/ 147 w 295"/>
              <a:gd name="T65" fmla="*/ 137 h 224"/>
              <a:gd name="T66" fmla="*/ 102 w 295"/>
              <a:gd name="T67" fmla="*/ 156 h 224"/>
              <a:gd name="T68" fmla="*/ 109 w 295"/>
              <a:gd name="T69" fmla="*/ 113 h 224"/>
              <a:gd name="T70" fmla="*/ 100 w 295"/>
              <a:gd name="T71" fmla="*/ 93 h 224"/>
              <a:gd name="T72" fmla="*/ 111 w 295"/>
              <a:gd name="T73" fmla="*/ 97 h 224"/>
              <a:gd name="T74" fmla="*/ 99 w 295"/>
              <a:gd name="T75" fmla="*/ 88 h 224"/>
              <a:gd name="T76" fmla="*/ 101 w 295"/>
              <a:gd name="T77" fmla="*/ 150 h 224"/>
              <a:gd name="T78" fmla="*/ 99 w 295"/>
              <a:gd name="T79" fmla="*/ 123 h 224"/>
              <a:gd name="T80" fmla="*/ 0 w 295"/>
              <a:gd name="T81" fmla="*/ 23 h 224"/>
              <a:gd name="T82" fmla="*/ 99 w 295"/>
              <a:gd name="T83" fmla="*/ 208 h 224"/>
              <a:gd name="T84" fmla="*/ 17 w 295"/>
              <a:gd name="T85" fmla="*/ 35 h 224"/>
              <a:gd name="T86" fmla="*/ 99 w 295"/>
              <a:gd name="T87" fmla="*/ 29 h 224"/>
              <a:gd name="T88" fmla="*/ 79 w 295"/>
              <a:gd name="T89" fmla="*/ 129 h 224"/>
              <a:gd name="T90" fmla="*/ 99 w 295"/>
              <a:gd name="T91" fmla="*/ 157 h 224"/>
              <a:gd name="T92" fmla="*/ 30 w 295"/>
              <a:gd name="T93" fmla="*/ 45 h 224"/>
              <a:gd name="T94" fmla="*/ 99 w 295"/>
              <a:gd name="T95" fmla="*/ 115 h 224"/>
              <a:gd name="T96" fmla="*/ 99 w 295"/>
              <a:gd name="T97" fmla="*/ 123 h 224"/>
              <a:gd name="T98" fmla="*/ 91 w 295"/>
              <a:gd name="T99" fmla="*/ 133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5" h="224">
                <a:moveTo>
                  <a:pt x="271" y="224"/>
                </a:moveTo>
                <a:cubicBezTo>
                  <a:pt x="284" y="224"/>
                  <a:pt x="295" y="213"/>
                  <a:pt x="295" y="200"/>
                </a:cubicBezTo>
                <a:cubicBezTo>
                  <a:pt x="295" y="23"/>
                  <a:pt x="295" y="23"/>
                  <a:pt x="295" y="23"/>
                </a:cubicBezTo>
                <a:cubicBezTo>
                  <a:pt x="295" y="10"/>
                  <a:pt x="284" y="0"/>
                  <a:pt x="271" y="0"/>
                </a:cubicBezTo>
                <a:cubicBezTo>
                  <a:pt x="224" y="0"/>
                  <a:pt x="224" y="0"/>
                  <a:pt x="224" y="0"/>
                </a:cubicBezTo>
                <a:cubicBezTo>
                  <a:pt x="224" y="16"/>
                  <a:pt x="224" y="16"/>
                  <a:pt x="224" y="16"/>
                </a:cubicBezTo>
                <a:cubicBezTo>
                  <a:pt x="258" y="16"/>
                  <a:pt x="258" y="16"/>
                  <a:pt x="258" y="16"/>
                </a:cubicBezTo>
                <a:cubicBezTo>
                  <a:pt x="268" y="16"/>
                  <a:pt x="277" y="24"/>
                  <a:pt x="277" y="35"/>
                </a:cubicBezTo>
                <a:cubicBezTo>
                  <a:pt x="277" y="189"/>
                  <a:pt x="277" y="189"/>
                  <a:pt x="277" y="189"/>
                </a:cubicBezTo>
                <a:cubicBezTo>
                  <a:pt x="277" y="199"/>
                  <a:pt x="268" y="208"/>
                  <a:pt x="258" y="208"/>
                </a:cubicBezTo>
                <a:cubicBezTo>
                  <a:pt x="224" y="208"/>
                  <a:pt x="224" y="208"/>
                  <a:pt x="224" y="208"/>
                </a:cubicBezTo>
                <a:cubicBezTo>
                  <a:pt x="224" y="224"/>
                  <a:pt x="224" y="224"/>
                  <a:pt x="224" y="224"/>
                </a:cubicBezTo>
                <a:cubicBezTo>
                  <a:pt x="271" y="224"/>
                  <a:pt x="271" y="224"/>
                  <a:pt x="271" y="224"/>
                </a:cubicBezTo>
                <a:close/>
                <a:moveTo>
                  <a:pt x="224" y="194"/>
                </a:moveTo>
                <a:cubicBezTo>
                  <a:pt x="224" y="188"/>
                  <a:pt x="224" y="188"/>
                  <a:pt x="224" y="188"/>
                </a:cubicBezTo>
                <a:cubicBezTo>
                  <a:pt x="248" y="188"/>
                  <a:pt x="248" y="188"/>
                  <a:pt x="248" y="188"/>
                </a:cubicBezTo>
                <a:cubicBezTo>
                  <a:pt x="248" y="179"/>
                  <a:pt x="248" y="179"/>
                  <a:pt x="248" y="179"/>
                </a:cubicBezTo>
                <a:cubicBezTo>
                  <a:pt x="224" y="179"/>
                  <a:pt x="224" y="179"/>
                  <a:pt x="224" y="179"/>
                </a:cubicBezTo>
                <a:cubicBezTo>
                  <a:pt x="224" y="29"/>
                  <a:pt x="224" y="29"/>
                  <a:pt x="224" y="29"/>
                </a:cubicBezTo>
                <a:cubicBezTo>
                  <a:pt x="249" y="29"/>
                  <a:pt x="249" y="29"/>
                  <a:pt x="249" y="29"/>
                </a:cubicBezTo>
                <a:cubicBezTo>
                  <a:pt x="257" y="29"/>
                  <a:pt x="264" y="36"/>
                  <a:pt x="264" y="45"/>
                </a:cubicBezTo>
                <a:cubicBezTo>
                  <a:pt x="264" y="179"/>
                  <a:pt x="264" y="179"/>
                  <a:pt x="264" y="179"/>
                </a:cubicBezTo>
                <a:cubicBezTo>
                  <a:pt x="264" y="187"/>
                  <a:pt x="257" y="194"/>
                  <a:pt x="249" y="194"/>
                </a:cubicBezTo>
                <a:lnTo>
                  <a:pt x="224" y="194"/>
                </a:lnTo>
                <a:close/>
                <a:moveTo>
                  <a:pt x="224" y="0"/>
                </a:moveTo>
                <a:cubicBezTo>
                  <a:pt x="187" y="0"/>
                  <a:pt x="187" y="0"/>
                  <a:pt x="187" y="0"/>
                </a:cubicBezTo>
                <a:cubicBezTo>
                  <a:pt x="187" y="16"/>
                  <a:pt x="187" y="16"/>
                  <a:pt x="187" y="16"/>
                </a:cubicBezTo>
                <a:cubicBezTo>
                  <a:pt x="224" y="16"/>
                  <a:pt x="224" y="16"/>
                  <a:pt x="224" y="16"/>
                </a:cubicBezTo>
                <a:cubicBezTo>
                  <a:pt x="224" y="0"/>
                  <a:pt x="224" y="0"/>
                  <a:pt x="224" y="0"/>
                </a:cubicBezTo>
                <a:close/>
                <a:moveTo>
                  <a:pt x="187" y="224"/>
                </a:moveTo>
                <a:cubicBezTo>
                  <a:pt x="224" y="224"/>
                  <a:pt x="224" y="224"/>
                  <a:pt x="224" y="224"/>
                </a:cubicBezTo>
                <a:cubicBezTo>
                  <a:pt x="224" y="208"/>
                  <a:pt x="224" y="208"/>
                  <a:pt x="224" y="208"/>
                </a:cubicBezTo>
                <a:cubicBezTo>
                  <a:pt x="187" y="208"/>
                  <a:pt x="187" y="208"/>
                  <a:pt x="187" y="208"/>
                </a:cubicBezTo>
                <a:cubicBezTo>
                  <a:pt x="187" y="224"/>
                  <a:pt x="187" y="224"/>
                  <a:pt x="187" y="224"/>
                </a:cubicBezTo>
                <a:close/>
                <a:moveTo>
                  <a:pt x="224" y="29"/>
                </a:moveTo>
                <a:cubicBezTo>
                  <a:pt x="224" y="179"/>
                  <a:pt x="224" y="179"/>
                  <a:pt x="224" y="179"/>
                </a:cubicBezTo>
                <a:cubicBezTo>
                  <a:pt x="200" y="179"/>
                  <a:pt x="200" y="179"/>
                  <a:pt x="200" y="179"/>
                </a:cubicBezTo>
                <a:cubicBezTo>
                  <a:pt x="200" y="188"/>
                  <a:pt x="200" y="188"/>
                  <a:pt x="200" y="188"/>
                </a:cubicBezTo>
                <a:cubicBezTo>
                  <a:pt x="224" y="188"/>
                  <a:pt x="224" y="188"/>
                  <a:pt x="224" y="188"/>
                </a:cubicBezTo>
                <a:cubicBezTo>
                  <a:pt x="224" y="194"/>
                  <a:pt x="224" y="194"/>
                  <a:pt x="224" y="194"/>
                </a:cubicBezTo>
                <a:cubicBezTo>
                  <a:pt x="187" y="194"/>
                  <a:pt x="187" y="194"/>
                  <a:pt x="187" y="194"/>
                </a:cubicBezTo>
                <a:cubicBezTo>
                  <a:pt x="187" y="135"/>
                  <a:pt x="187" y="135"/>
                  <a:pt x="187" y="135"/>
                </a:cubicBezTo>
                <a:cubicBezTo>
                  <a:pt x="188" y="135"/>
                  <a:pt x="189" y="134"/>
                  <a:pt x="189" y="134"/>
                </a:cubicBezTo>
                <a:cubicBezTo>
                  <a:pt x="194" y="133"/>
                  <a:pt x="197" y="131"/>
                  <a:pt x="201" y="128"/>
                </a:cubicBezTo>
                <a:cubicBezTo>
                  <a:pt x="204" y="124"/>
                  <a:pt x="206" y="121"/>
                  <a:pt x="207" y="117"/>
                </a:cubicBezTo>
                <a:cubicBezTo>
                  <a:pt x="208" y="115"/>
                  <a:pt x="208" y="113"/>
                  <a:pt x="208" y="111"/>
                </a:cubicBezTo>
                <a:cubicBezTo>
                  <a:pt x="208" y="109"/>
                  <a:pt x="208" y="107"/>
                  <a:pt x="207" y="104"/>
                </a:cubicBezTo>
                <a:cubicBezTo>
                  <a:pt x="207" y="102"/>
                  <a:pt x="205" y="100"/>
                  <a:pt x="203" y="98"/>
                </a:cubicBezTo>
                <a:cubicBezTo>
                  <a:pt x="200" y="96"/>
                  <a:pt x="197" y="94"/>
                  <a:pt x="193" y="94"/>
                </a:cubicBezTo>
                <a:cubicBezTo>
                  <a:pt x="197" y="91"/>
                  <a:pt x="199" y="88"/>
                  <a:pt x="201" y="85"/>
                </a:cubicBezTo>
                <a:cubicBezTo>
                  <a:pt x="202" y="81"/>
                  <a:pt x="202" y="78"/>
                  <a:pt x="201" y="74"/>
                </a:cubicBezTo>
                <a:cubicBezTo>
                  <a:pt x="200" y="71"/>
                  <a:pt x="198" y="69"/>
                  <a:pt x="195" y="67"/>
                </a:cubicBezTo>
                <a:cubicBezTo>
                  <a:pt x="193" y="66"/>
                  <a:pt x="190" y="66"/>
                  <a:pt x="187" y="66"/>
                </a:cubicBezTo>
                <a:cubicBezTo>
                  <a:pt x="187" y="29"/>
                  <a:pt x="187" y="29"/>
                  <a:pt x="187" y="29"/>
                </a:cubicBezTo>
                <a:cubicBezTo>
                  <a:pt x="224" y="29"/>
                  <a:pt x="224" y="29"/>
                  <a:pt x="224" y="29"/>
                </a:cubicBezTo>
                <a:close/>
                <a:moveTo>
                  <a:pt x="187" y="128"/>
                </a:moveTo>
                <a:cubicBezTo>
                  <a:pt x="187" y="128"/>
                  <a:pt x="188" y="128"/>
                  <a:pt x="188" y="128"/>
                </a:cubicBezTo>
                <a:cubicBezTo>
                  <a:pt x="191" y="127"/>
                  <a:pt x="193" y="125"/>
                  <a:pt x="194" y="122"/>
                </a:cubicBezTo>
                <a:cubicBezTo>
                  <a:pt x="195" y="118"/>
                  <a:pt x="195" y="115"/>
                  <a:pt x="194" y="111"/>
                </a:cubicBezTo>
                <a:cubicBezTo>
                  <a:pt x="193" y="106"/>
                  <a:pt x="191" y="103"/>
                  <a:pt x="187" y="100"/>
                </a:cubicBezTo>
                <a:cubicBezTo>
                  <a:pt x="187" y="128"/>
                  <a:pt x="187" y="128"/>
                  <a:pt x="187" y="128"/>
                </a:cubicBezTo>
                <a:close/>
                <a:moveTo>
                  <a:pt x="187" y="91"/>
                </a:moveTo>
                <a:cubicBezTo>
                  <a:pt x="189" y="87"/>
                  <a:pt x="190" y="84"/>
                  <a:pt x="190" y="80"/>
                </a:cubicBezTo>
                <a:cubicBezTo>
                  <a:pt x="190" y="78"/>
                  <a:pt x="190" y="77"/>
                  <a:pt x="190" y="75"/>
                </a:cubicBezTo>
                <a:cubicBezTo>
                  <a:pt x="189" y="74"/>
                  <a:pt x="189" y="72"/>
                  <a:pt x="188" y="71"/>
                </a:cubicBezTo>
                <a:cubicBezTo>
                  <a:pt x="187" y="71"/>
                  <a:pt x="187" y="71"/>
                  <a:pt x="187" y="71"/>
                </a:cubicBezTo>
                <a:lnTo>
                  <a:pt x="187" y="91"/>
                </a:lnTo>
                <a:close/>
                <a:moveTo>
                  <a:pt x="187" y="0"/>
                </a:moveTo>
                <a:cubicBezTo>
                  <a:pt x="147" y="0"/>
                  <a:pt x="147" y="0"/>
                  <a:pt x="147" y="0"/>
                </a:cubicBezTo>
                <a:cubicBezTo>
                  <a:pt x="147" y="16"/>
                  <a:pt x="147" y="16"/>
                  <a:pt x="147" y="16"/>
                </a:cubicBezTo>
                <a:cubicBezTo>
                  <a:pt x="187" y="16"/>
                  <a:pt x="187" y="16"/>
                  <a:pt x="187" y="16"/>
                </a:cubicBezTo>
                <a:cubicBezTo>
                  <a:pt x="187" y="0"/>
                  <a:pt x="187" y="0"/>
                  <a:pt x="187" y="0"/>
                </a:cubicBezTo>
                <a:close/>
                <a:moveTo>
                  <a:pt x="147" y="224"/>
                </a:moveTo>
                <a:cubicBezTo>
                  <a:pt x="187" y="224"/>
                  <a:pt x="187" y="224"/>
                  <a:pt x="187" y="224"/>
                </a:cubicBezTo>
                <a:cubicBezTo>
                  <a:pt x="187" y="208"/>
                  <a:pt x="187" y="208"/>
                  <a:pt x="187" y="208"/>
                </a:cubicBezTo>
                <a:cubicBezTo>
                  <a:pt x="147" y="208"/>
                  <a:pt x="147" y="208"/>
                  <a:pt x="147" y="208"/>
                </a:cubicBezTo>
                <a:cubicBezTo>
                  <a:pt x="147" y="224"/>
                  <a:pt x="147" y="224"/>
                  <a:pt x="147" y="224"/>
                </a:cubicBezTo>
                <a:close/>
                <a:moveTo>
                  <a:pt x="187" y="29"/>
                </a:moveTo>
                <a:cubicBezTo>
                  <a:pt x="187" y="66"/>
                  <a:pt x="187" y="66"/>
                  <a:pt x="187" y="66"/>
                </a:cubicBezTo>
                <a:cubicBezTo>
                  <a:pt x="185" y="66"/>
                  <a:pt x="184" y="66"/>
                  <a:pt x="182" y="67"/>
                </a:cubicBezTo>
                <a:cubicBezTo>
                  <a:pt x="176" y="68"/>
                  <a:pt x="172" y="71"/>
                  <a:pt x="169" y="75"/>
                </a:cubicBezTo>
                <a:cubicBezTo>
                  <a:pt x="167" y="80"/>
                  <a:pt x="166" y="84"/>
                  <a:pt x="167" y="88"/>
                </a:cubicBezTo>
                <a:cubicBezTo>
                  <a:pt x="168" y="93"/>
                  <a:pt x="172" y="97"/>
                  <a:pt x="177" y="98"/>
                </a:cubicBezTo>
                <a:cubicBezTo>
                  <a:pt x="173" y="101"/>
                  <a:pt x="169" y="105"/>
                  <a:pt x="168" y="109"/>
                </a:cubicBezTo>
                <a:cubicBezTo>
                  <a:pt x="166" y="113"/>
                  <a:pt x="165" y="117"/>
                  <a:pt x="167" y="122"/>
                </a:cubicBezTo>
                <a:cubicBezTo>
                  <a:pt x="168" y="126"/>
                  <a:pt x="170" y="130"/>
                  <a:pt x="175" y="133"/>
                </a:cubicBezTo>
                <a:cubicBezTo>
                  <a:pt x="178" y="135"/>
                  <a:pt x="182" y="135"/>
                  <a:pt x="187" y="135"/>
                </a:cubicBezTo>
                <a:cubicBezTo>
                  <a:pt x="187" y="194"/>
                  <a:pt x="187" y="194"/>
                  <a:pt x="187" y="194"/>
                </a:cubicBezTo>
                <a:cubicBezTo>
                  <a:pt x="147" y="194"/>
                  <a:pt x="147" y="194"/>
                  <a:pt x="147" y="194"/>
                </a:cubicBezTo>
                <a:cubicBezTo>
                  <a:pt x="147" y="137"/>
                  <a:pt x="147" y="137"/>
                  <a:pt x="147" y="137"/>
                </a:cubicBezTo>
                <a:cubicBezTo>
                  <a:pt x="148" y="137"/>
                  <a:pt x="148" y="137"/>
                  <a:pt x="148" y="137"/>
                </a:cubicBezTo>
                <a:cubicBezTo>
                  <a:pt x="148" y="125"/>
                  <a:pt x="148" y="125"/>
                  <a:pt x="148" y="125"/>
                </a:cubicBezTo>
                <a:cubicBezTo>
                  <a:pt x="159" y="123"/>
                  <a:pt x="159" y="123"/>
                  <a:pt x="159" y="123"/>
                </a:cubicBezTo>
                <a:cubicBezTo>
                  <a:pt x="158" y="112"/>
                  <a:pt x="158" y="112"/>
                  <a:pt x="158" y="112"/>
                </a:cubicBezTo>
                <a:cubicBezTo>
                  <a:pt x="147" y="115"/>
                  <a:pt x="147" y="115"/>
                  <a:pt x="147" y="115"/>
                </a:cubicBezTo>
                <a:cubicBezTo>
                  <a:pt x="147" y="106"/>
                  <a:pt x="147" y="106"/>
                  <a:pt x="147" y="106"/>
                </a:cubicBezTo>
                <a:cubicBezTo>
                  <a:pt x="147" y="29"/>
                  <a:pt x="147" y="29"/>
                  <a:pt x="147" y="29"/>
                </a:cubicBezTo>
                <a:cubicBezTo>
                  <a:pt x="187" y="29"/>
                  <a:pt x="187" y="29"/>
                  <a:pt x="187" y="29"/>
                </a:cubicBezTo>
                <a:close/>
                <a:moveTo>
                  <a:pt x="187" y="71"/>
                </a:moveTo>
                <a:cubicBezTo>
                  <a:pt x="186" y="70"/>
                  <a:pt x="185" y="70"/>
                  <a:pt x="184" y="70"/>
                </a:cubicBezTo>
                <a:cubicBezTo>
                  <a:pt x="181" y="71"/>
                  <a:pt x="179" y="73"/>
                  <a:pt x="178" y="76"/>
                </a:cubicBezTo>
                <a:cubicBezTo>
                  <a:pt x="177" y="78"/>
                  <a:pt x="177" y="81"/>
                  <a:pt x="178" y="83"/>
                </a:cubicBezTo>
                <a:cubicBezTo>
                  <a:pt x="179" y="88"/>
                  <a:pt x="181" y="91"/>
                  <a:pt x="185" y="93"/>
                </a:cubicBezTo>
                <a:cubicBezTo>
                  <a:pt x="186" y="92"/>
                  <a:pt x="187" y="91"/>
                  <a:pt x="187" y="91"/>
                </a:cubicBezTo>
                <a:cubicBezTo>
                  <a:pt x="187" y="71"/>
                  <a:pt x="187" y="71"/>
                  <a:pt x="187" y="71"/>
                </a:cubicBezTo>
                <a:close/>
                <a:moveTo>
                  <a:pt x="187" y="100"/>
                </a:moveTo>
                <a:cubicBezTo>
                  <a:pt x="187" y="100"/>
                  <a:pt x="186" y="100"/>
                  <a:pt x="186" y="99"/>
                </a:cubicBezTo>
                <a:cubicBezTo>
                  <a:pt x="181" y="104"/>
                  <a:pt x="179" y="110"/>
                  <a:pt x="179" y="116"/>
                </a:cubicBezTo>
                <a:cubicBezTo>
                  <a:pt x="179" y="118"/>
                  <a:pt x="179" y="120"/>
                  <a:pt x="180" y="121"/>
                </a:cubicBezTo>
                <a:cubicBezTo>
                  <a:pt x="180" y="124"/>
                  <a:pt x="182" y="126"/>
                  <a:pt x="183" y="127"/>
                </a:cubicBezTo>
                <a:cubicBezTo>
                  <a:pt x="184" y="128"/>
                  <a:pt x="186" y="128"/>
                  <a:pt x="187" y="128"/>
                </a:cubicBezTo>
                <a:lnTo>
                  <a:pt x="187" y="100"/>
                </a:lnTo>
                <a:close/>
                <a:moveTo>
                  <a:pt x="147" y="0"/>
                </a:moveTo>
                <a:cubicBezTo>
                  <a:pt x="99" y="0"/>
                  <a:pt x="99" y="0"/>
                  <a:pt x="99" y="0"/>
                </a:cubicBezTo>
                <a:cubicBezTo>
                  <a:pt x="99" y="16"/>
                  <a:pt x="99" y="16"/>
                  <a:pt x="99" y="16"/>
                </a:cubicBezTo>
                <a:cubicBezTo>
                  <a:pt x="147" y="16"/>
                  <a:pt x="147" y="16"/>
                  <a:pt x="147" y="16"/>
                </a:cubicBezTo>
                <a:cubicBezTo>
                  <a:pt x="147" y="0"/>
                  <a:pt x="147" y="0"/>
                  <a:pt x="147" y="0"/>
                </a:cubicBezTo>
                <a:close/>
                <a:moveTo>
                  <a:pt x="99" y="224"/>
                </a:moveTo>
                <a:cubicBezTo>
                  <a:pt x="147" y="224"/>
                  <a:pt x="147" y="224"/>
                  <a:pt x="147" y="224"/>
                </a:cubicBezTo>
                <a:cubicBezTo>
                  <a:pt x="147" y="208"/>
                  <a:pt x="147" y="208"/>
                  <a:pt x="147" y="208"/>
                </a:cubicBezTo>
                <a:cubicBezTo>
                  <a:pt x="99" y="208"/>
                  <a:pt x="99" y="208"/>
                  <a:pt x="99" y="208"/>
                </a:cubicBezTo>
                <a:cubicBezTo>
                  <a:pt x="99" y="224"/>
                  <a:pt x="99" y="224"/>
                  <a:pt x="99" y="224"/>
                </a:cubicBezTo>
                <a:close/>
                <a:moveTo>
                  <a:pt x="147" y="29"/>
                </a:moveTo>
                <a:cubicBezTo>
                  <a:pt x="147" y="106"/>
                  <a:pt x="147" y="106"/>
                  <a:pt x="147" y="106"/>
                </a:cubicBezTo>
                <a:cubicBezTo>
                  <a:pt x="147" y="104"/>
                  <a:pt x="147" y="104"/>
                  <a:pt x="147" y="104"/>
                </a:cubicBezTo>
                <a:cubicBezTo>
                  <a:pt x="137" y="107"/>
                  <a:pt x="137" y="107"/>
                  <a:pt x="137" y="107"/>
                </a:cubicBezTo>
                <a:cubicBezTo>
                  <a:pt x="138" y="118"/>
                  <a:pt x="138" y="118"/>
                  <a:pt x="138" y="118"/>
                </a:cubicBezTo>
                <a:cubicBezTo>
                  <a:pt x="127" y="121"/>
                  <a:pt x="127" y="121"/>
                  <a:pt x="127" y="121"/>
                </a:cubicBezTo>
                <a:cubicBezTo>
                  <a:pt x="127" y="131"/>
                  <a:pt x="127" y="131"/>
                  <a:pt x="127" y="131"/>
                </a:cubicBezTo>
                <a:cubicBezTo>
                  <a:pt x="138" y="128"/>
                  <a:pt x="138" y="128"/>
                  <a:pt x="138" y="128"/>
                </a:cubicBezTo>
                <a:cubicBezTo>
                  <a:pt x="138" y="139"/>
                  <a:pt x="138" y="139"/>
                  <a:pt x="138" y="139"/>
                </a:cubicBezTo>
                <a:cubicBezTo>
                  <a:pt x="147" y="137"/>
                  <a:pt x="147" y="137"/>
                  <a:pt x="147" y="137"/>
                </a:cubicBezTo>
                <a:cubicBezTo>
                  <a:pt x="147" y="194"/>
                  <a:pt x="147" y="194"/>
                  <a:pt x="147" y="194"/>
                </a:cubicBezTo>
                <a:cubicBezTo>
                  <a:pt x="99" y="194"/>
                  <a:pt x="99" y="194"/>
                  <a:pt x="99" y="194"/>
                </a:cubicBezTo>
                <a:cubicBezTo>
                  <a:pt x="99" y="157"/>
                  <a:pt x="99" y="157"/>
                  <a:pt x="99" y="157"/>
                </a:cubicBezTo>
                <a:cubicBezTo>
                  <a:pt x="100" y="157"/>
                  <a:pt x="101" y="157"/>
                  <a:pt x="102" y="156"/>
                </a:cubicBezTo>
                <a:cubicBezTo>
                  <a:pt x="109" y="155"/>
                  <a:pt x="113" y="151"/>
                  <a:pt x="117" y="145"/>
                </a:cubicBezTo>
                <a:cubicBezTo>
                  <a:pt x="120" y="139"/>
                  <a:pt x="121" y="132"/>
                  <a:pt x="119" y="124"/>
                </a:cubicBezTo>
                <a:cubicBezTo>
                  <a:pt x="118" y="120"/>
                  <a:pt x="116" y="117"/>
                  <a:pt x="114" y="115"/>
                </a:cubicBezTo>
                <a:cubicBezTo>
                  <a:pt x="112" y="114"/>
                  <a:pt x="111" y="113"/>
                  <a:pt x="109" y="113"/>
                </a:cubicBezTo>
                <a:cubicBezTo>
                  <a:pt x="108" y="112"/>
                  <a:pt x="105" y="113"/>
                  <a:pt x="103" y="113"/>
                </a:cubicBezTo>
                <a:cubicBezTo>
                  <a:pt x="101" y="114"/>
                  <a:pt x="100" y="114"/>
                  <a:pt x="99" y="115"/>
                </a:cubicBezTo>
                <a:cubicBezTo>
                  <a:pt x="99" y="93"/>
                  <a:pt x="99" y="93"/>
                  <a:pt x="99" y="93"/>
                </a:cubicBezTo>
                <a:cubicBezTo>
                  <a:pt x="100" y="93"/>
                  <a:pt x="100" y="93"/>
                  <a:pt x="100" y="93"/>
                </a:cubicBezTo>
                <a:cubicBezTo>
                  <a:pt x="102" y="93"/>
                  <a:pt x="103" y="93"/>
                  <a:pt x="104" y="94"/>
                </a:cubicBezTo>
                <a:cubicBezTo>
                  <a:pt x="105" y="94"/>
                  <a:pt x="106" y="95"/>
                  <a:pt x="106" y="97"/>
                </a:cubicBezTo>
                <a:cubicBezTo>
                  <a:pt x="106" y="98"/>
                  <a:pt x="106" y="99"/>
                  <a:pt x="105" y="100"/>
                </a:cubicBezTo>
                <a:cubicBezTo>
                  <a:pt x="108" y="99"/>
                  <a:pt x="110" y="98"/>
                  <a:pt x="111" y="97"/>
                </a:cubicBezTo>
                <a:cubicBezTo>
                  <a:pt x="112" y="95"/>
                  <a:pt x="112" y="93"/>
                  <a:pt x="111" y="92"/>
                </a:cubicBezTo>
                <a:cubicBezTo>
                  <a:pt x="111" y="90"/>
                  <a:pt x="110" y="89"/>
                  <a:pt x="107" y="88"/>
                </a:cubicBezTo>
                <a:cubicBezTo>
                  <a:pt x="105" y="87"/>
                  <a:pt x="103" y="87"/>
                  <a:pt x="100" y="88"/>
                </a:cubicBezTo>
                <a:cubicBezTo>
                  <a:pt x="99" y="88"/>
                  <a:pt x="99" y="88"/>
                  <a:pt x="99" y="88"/>
                </a:cubicBezTo>
                <a:cubicBezTo>
                  <a:pt x="99" y="29"/>
                  <a:pt x="99" y="29"/>
                  <a:pt x="99" y="29"/>
                </a:cubicBezTo>
                <a:cubicBezTo>
                  <a:pt x="147" y="29"/>
                  <a:pt x="147" y="29"/>
                  <a:pt x="147" y="29"/>
                </a:cubicBezTo>
                <a:close/>
                <a:moveTo>
                  <a:pt x="99" y="150"/>
                </a:moveTo>
                <a:cubicBezTo>
                  <a:pt x="100" y="150"/>
                  <a:pt x="101" y="150"/>
                  <a:pt x="101" y="150"/>
                </a:cubicBezTo>
                <a:cubicBezTo>
                  <a:pt x="105" y="149"/>
                  <a:pt x="107" y="146"/>
                  <a:pt x="109" y="142"/>
                </a:cubicBezTo>
                <a:cubicBezTo>
                  <a:pt x="110" y="137"/>
                  <a:pt x="111" y="133"/>
                  <a:pt x="110" y="129"/>
                </a:cubicBezTo>
                <a:cubicBezTo>
                  <a:pt x="108" y="123"/>
                  <a:pt x="106" y="120"/>
                  <a:pt x="103" y="121"/>
                </a:cubicBezTo>
                <a:cubicBezTo>
                  <a:pt x="101" y="121"/>
                  <a:pt x="100" y="122"/>
                  <a:pt x="99" y="123"/>
                </a:cubicBezTo>
                <a:lnTo>
                  <a:pt x="99" y="150"/>
                </a:lnTo>
                <a:close/>
                <a:moveTo>
                  <a:pt x="99" y="0"/>
                </a:moveTo>
                <a:cubicBezTo>
                  <a:pt x="23" y="0"/>
                  <a:pt x="23" y="0"/>
                  <a:pt x="23" y="0"/>
                </a:cubicBezTo>
                <a:cubicBezTo>
                  <a:pt x="10" y="0"/>
                  <a:pt x="0" y="10"/>
                  <a:pt x="0" y="23"/>
                </a:cubicBezTo>
                <a:cubicBezTo>
                  <a:pt x="0" y="200"/>
                  <a:pt x="0" y="200"/>
                  <a:pt x="0" y="200"/>
                </a:cubicBezTo>
                <a:cubicBezTo>
                  <a:pt x="0" y="213"/>
                  <a:pt x="10" y="224"/>
                  <a:pt x="23" y="224"/>
                </a:cubicBezTo>
                <a:cubicBezTo>
                  <a:pt x="99" y="224"/>
                  <a:pt x="99" y="224"/>
                  <a:pt x="99" y="224"/>
                </a:cubicBezTo>
                <a:cubicBezTo>
                  <a:pt x="99" y="208"/>
                  <a:pt x="99" y="208"/>
                  <a:pt x="99" y="208"/>
                </a:cubicBezTo>
                <a:cubicBezTo>
                  <a:pt x="37" y="208"/>
                  <a:pt x="37" y="208"/>
                  <a:pt x="37" y="208"/>
                </a:cubicBezTo>
                <a:cubicBezTo>
                  <a:pt x="37" y="208"/>
                  <a:pt x="37" y="208"/>
                  <a:pt x="37" y="208"/>
                </a:cubicBezTo>
                <a:cubicBezTo>
                  <a:pt x="26" y="208"/>
                  <a:pt x="17" y="199"/>
                  <a:pt x="17" y="189"/>
                </a:cubicBezTo>
                <a:cubicBezTo>
                  <a:pt x="17" y="35"/>
                  <a:pt x="17" y="35"/>
                  <a:pt x="17" y="35"/>
                </a:cubicBezTo>
                <a:cubicBezTo>
                  <a:pt x="17" y="24"/>
                  <a:pt x="26" y="16"/>
                  <a:pt x="37" y="16"/>
                </a:cubicBezTo>
                <a:cubicBezTo>
                  <a:pt x="99" y="16"/>
                  <a:pt x="99" y="16"/>
                  <a:pt x="99" y="16"/>
                </a:cubicBezTo>
                <a:cubicBezTo>
                  <a:pt x="99" y="0"/>
                  <a:pt x="99" y="0"/>
                  <a:pt x="99" y="0"/>
                </a:cubicBezTo>
                <a:close/>
                <a:moveTo>
                  <a:pt x="99" y="29"/>
                </a:moveTo>
                <a:cubicBezTo>
                  <a:pt x="99" y="88"/>
                  <a:pt x="99" y="88"/>
                  <a:pt x="99" y="88"/>
                </a:cubicBezTo>
                <a:cubicBezTo>
                  <a:pt x="93" y="89"/>
                  <a:pt x="89" y="93"/>
                  <a:pt x="85" y="97"/>
                </a:cubicBezTo>
                <a:cubicBezTo>
                  <a:pt x="82" y="102"/>
                  <a:pt x="80" y="109"/>
                  <a:pt x="79" y="116"/>
                </a:cubicBezTo>
                <a:cubicBezTo>
                  <a:pt x="78" y="120"/>
                  <a:pt x="78" y="124"/>
                  <a:pt x="79" y="129"/>
                </a:cubicBezTo>
                <a:cubicBezTo>
                  <a:pt x="79" y="134"/>
                  <a:pt x="80" y="138"/>
                  <a:pt x="81" y="142"/>
                </a:cubicBezTo>
                <a:cubicBezTo>
                  <a:pt x="81" y="144"/>
                  <a:pt x="81" y="144"/>
                  <a:pt x="81" y="144"/>
                </a:cubicBezTo>
                <a:cubicBezTo>
                  <a:pt x="82" y="146"/>
                  <a:pt x="82" y="148"/>
                  <a:pt x="83" y="150"/>
                </a:cubicBezTo>
                <a:cubicBezTo>
                  <a:pt x="86" y="156"/>
                  <a:pt x="92" y="158"/>
                  <a:pt x="99" y="157"/>
                </a:cubicBezTo>
                <a:cubicBezTo>
                  <a:pt x="99" y="194"/>
                  <a:pt x="99" y="194"/>
                  <a:pt x="99" y="194"/>
                </a:cubicBezTo>
                <a:cubicBezTo>
                  <a:pt x="46" y="194"/>
                  <a:pt x="46" y="194"/>
                  <a:pt x="46" y="194"/>
                </a:cubicBezTo>
                <a:cubicBezTo>
                  <a:pt x="37" y="194"/>
                  <a:pt x="30" y="187"/>
                  <a:pt x="30" y="179"/>
                </a:cubicBezTo>
                <a:cubicBezTo>
                  <a:pt x="30" y="45"/>
                  <a:pt x="30" y="45"/>
                  <a:pt x="30" y="45"/>
                </a:cubicBezTo>
                <a:cubicBezTo>
                  <a:pt x="30" y="36"/>
                  <a:pt x="37" y="29"/>
                  <a:pt x="46" y="29"/>
                </a:cubicBezTo>
                <a:cubicBezTo>
                  <a:pt x="99" y="29"/>
                  <a:pt x="99" y="29"/>
                  <a:pt x="99" y="29"/>
                </a:cubicBezTo>
                <a:close/>
                <a:moveTo>
                  <a:pt x="99" y="93"/>
                </a:moveTo>
                <a:cubicBezTo>
                  <a:pt x="99" y="115"/>
                  <a:pt x="99" y="115"/>
                  <a:pt x="99" y="115"/>
                </a:cubicBezTo>
                <a:cubicBezTo>
                  <a:pt x="98" y="115"/>
                  <a:pt x="97" y="116"/>
                  <a:pt x="96" y="118"/>
                </a:cubicBezTo>
                <a:cubicBezTo>
                  <a:pt x="94" y="120"/>
                  <a:pt x="93" y="122"/>
                  <a:pt x="94" y="125"/>
                </a:cubicBezTo>
                <a:cubicBezTo>
                  <a:pt x="94" y="127"/>
                  <a:pt x="95" y="128"/>
                  <a:pt x="97" y="129"/>
                </a:cubicBezTo>
                <a:cubicBezTo>
                  <a:pt x="97" y="127"/>
                  <a:pt x="98" y="125"/>
                  <a:pt x="99" y="123"/>
                </a:cubicBezTo>
                <a:cubicBezTo>
                  <a:pt x="99" y="150"/>
                  <a:pt x="99" y="150"/>
                  <a:pt x="99" y="150"/>
                </a:cubicBezTo>
                <a:cubicBezTo>
                  <a:pt x="98" y="150"/>
                  <a:pt x="97" y="149"/>
                  <a:pt x="96" y="149"/>
                </a:cubicBezTo>
                <a:cubicBezTo>
                  <a:pt x="95" y="148"/>
                  <a:pt x="94" y="146"/>
                  <a:pt x="93" y="142"/>
                </a:cubicBezTo>
                <a:cubicBezTo>
                  <a:pt x="92" y="140"/>
                  <a:pt x="92" y="137"/>
                  <a:pt x="91" y="133"/>
                </a:cubicBezTo>
                <a:cubicBezTo>
                  <a:pt x="91" y="128"/>
                  <a:pt x="90" y="124"/>
                  <a:pt x="90" y="119"/>
                </a:cubicBezTo>
                <a:cubicBezTo>
                  <a:pt x="90" y="111"/>
                  <a:pt x="91" y="104"/>
                  <a:pt x="93" y="100"/>
                </a:cubicBezTo>
                <a:cubicBezTo>
                  <a:pt x="95" y="97"/>
                  <a:pt x="97" y="94"/>
                  <a:pt x="99" y="93"/>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7" name="Freeform 77"/>
          <p:cNvSpPr/>
          <p:nvPr/>
        </p:nvSpPr>
        <p:spPr bwMode="auto">
          <a:xfrm>
            <a:off x="6129174" y="1728550"/>
            <a:ext cx="160693" cy="120222"/>
          </a:xfrm>
          <a:custGeom>
            <a:avLst/>
            <a:gdLst>
              <a:gd name="T0" fmla="*/ 69 w 98"/>
              <a:gd name="T1" fmla="*/ 0 h 74"/>
              <a:gd name="T2" fmla="*/ 49 w 98"/>
              <a:gd name="T3" fmla="*/ 8 h 74"/>
              <a:gd name="T4" fmla="*/ 30 w 98"/>
              <a:gd name="T5" fmla="*/ 0 h 74"/>
              <a:gd name="T6" fmla="*/ 0 w 98"/>
              <a:gd name="T7" fmla="*/ 29 h 74"/>
              <a:gd name="T8" fmla="*/ 51 w 98"/>
              <a:gd name="T9" fmla="*/ 74 h 74"/>
              <a:gd name="T10" fmla="*/ 98 w 98"/>
              <a:gd name="T11" fmla="*/ 29 h 74"/>
              <a:gd name="T12" fmla="*/ 69 w 98"/>
              <a:gd name="T13" fmla="*/ 0 h 74"/>
            </a:gdLst>
            <a:ahLst/>
            <a:cxnLst>
              <a:cxn ang="0">
                <a:pos x="T0" y="T1"/>
              </a:cxn>
              <a:cxn ang="0">
                <a:pos x="T2" y="T3"/>
              </a:cxn>
              <a:cxn ang="0">
                <a:pos x="T4" y="T5"/>
              </a:cxn>
              <a:cxn ang="0">
                <a:pos x="T6" y="T7"/>
              </a:cxn>
              <a:cxn ang="0">
                <a:pos x="T8" y="T9"/>
              </a:cxn>
              <a:cxn ang="0">
                <a:pos x="T10" y="T11"/>
              </a:cxn>
              <a:cxn ang="0">
                <a:pos x="T12" y="T13"/>
              </a:cxn>
            </a:cxnLst>
            <a:rect l="0" t="0" r="r" b="b"/>
            <a:pathLst>
              <a:path w="98" h="74">
                <a:moveTo>
                  <a:pt x="69" y="0"/>
                </a:moveTo>
                <a:cubicBezTo>
                  <a:pt x="61" y="0"/>
                  <a:pt x="54" y="3"/>
                  <a:pt x="49" y="8"/>
                </a:cubicBezTo>
                <a:cubicBezTo>
                  <a:pt x="44" y="3"/>
                  <a:pt x="37" y="0"/>
                  <a:pt x="30" y="0"/>
                </a:cubicBezTo>
                <a:cubicBezTo>
                  <a:pt x="13" y="0"/>
                  <a:pt x="0" y="13"/>
                  <a:pt x="0" y="29"/>
                </a:cubicBezTo>
                <a:cubicBezTo>
                  <a:pt x="0" y="47"/>
                  <a:pt x="15" y="74"/>
                  <a:pt x="51" y="74"/>
                </a:cubicBezTo>
                <a:cubicBezTo>
                  <a:pt x="88" y="74"/>
                  <a:pt x="98" y="45"/>
                  <a:pt x="98" y="29"/>
                </a:cubicBezTo>
                <a:cubicBezTo>
                  <a:pt x="98" y="13"/>
                  <a:pt x="85" y="0"/>
                  <a:pt x="69" y="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8" name="Freeform 78"/>
          <p:cNvSpPr/>
          <p:nvPr/>
        </p:nvSpPr>
        <p:spPr bwMode="auto">
          <a:xfrm>
            <a:off x="6200592" y="1697602"/>
            <a:ext cx="44042" cy="54754"/>
          </a:xfrm>
          <a:custGeom>
            <a:avLst/>
            <a:gdLst>
              <a:gd name="T0" fmla="*/ 6 w 27"/>
              <a:gd name="T1" fmla="*/ 34 h 34"/>
              <a:gd name="T2" fmla="*/ 13 w 27"/>
              <a:gd name="T3" fmla="*/ 0 h 34"/>
              <a:gd name="T4" fmla="*/ 27 w 27"/>
              <a:gd name="T5" fmla="*/ 3 h 34"/>
              <a:gd name="T6" fmla="*/ 6 w 27"/>
              <a:gd name="T7" fmla="*/ 34 h 34"/>
            </a:gdLst>
            <a:ahLst/>
            <a:cxnLst>
              <a:cxn ang="0">
                <a:pos x="T0" y="T1"/>
              </a:cxn>
              <a:cxn ang="0">
                <a:pos x="T2" y="T3"/>
              </a:cxn>
              <a:cxn ang="0">
                <a:pos x="T4" y="T5"/>
              </a:cxn>
              <a:cxn ang="0">
                <a:pos x="T6" y="T7"/>
              </a:cxn>
            </a:cxnLst>
            <a:rect l="0" t="0" r="r" b="b"/>
            <a:pathLst>
              <a:path w="27" h="34">
                <a:moveTo>
                  <a:pt x="6" y="34"/>
                </a:moveTo>
                <a:cubicBezTo>
                  <a:pt x="0" y="22"/>
                  <a:pt x="4" y="9"/>
                  <a:pt x="13" y="0"/>
                </a:cubicBezTo>
                <a:cubicBezTo>
                  <a:pt x="27" y="3"/>
                  <a:pt x="27" y="3"/>
                  <a:pt x="27" y="3"/>
                </a:cubicBezTo>
                <a:cubicBezTo>
                  <a:pt x="14" y="10"/>
                  <a:pt x="6" y="18"/>
                  <a:pt x="6" y="34"/>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89" name="Freeform 79"/>
          <p:cNvSpPr>
            <a:spLocks noEditPoints="1"/>
          </p:cNvSpPr>
          <p:nvPr/>
        </p:nvSpPr>
        <p:spPr bwMode="auto">
          <a:xfrm>
            <a:off x="5950626" y="2699847"/>
            <a:ext cx="169025" cy="234492"/>
          </a:xfrm>
          <a:custGeom>
            <a:avLst/>
            <a:gdLst>
              <a:gd name="T0" fmla="*/ 87 w 103"/>
              <a:gd name="T1" fmla="*/ 88 h 143"/>
              <a:gd name="T2" fmla="*/ 103 w 103"/>
              <a:gd name="T3" fmla="*/ 112 h 143"/>
              <a:gd name="T4" fmla="*/ 102 w 103"/>
              <a:gd name="T5" fmla="*/ 143 h 143"/>
              <a:gd name="T6" fmla="*/ 87 w 103"/>
              <a:gd name="T7" fmla="*/ 137 h 143"/>
              <a:gd name="T8" fmla="*/ 87 w 103"/>
              <a:gd name="T9" fmla="*/ 134 h 143"/>
              <a:gd name="T10" fmla="*/ 91 w 103"/>
              <a:gd name="T11" fmla="*/ 136 h 143"/>
              <a:gd name="T12" fmla="*/ 100 w 103"/>
              <a:gd name="T13" fmla="*/ 130 h 143"/>
              <a:gd name="T14" fmla="*/ 100 w 103"/>
              <a:gd name="T15" fmla="*/ 113 h 143"/>
              <a:gd name="T16" fmla="*/ 100 w 103"/>
              <a:gd name="T17" fmla="*/ 113 h 143"/>
              <a:gd name="T18" fmla="*/ 99 w 103"/>
              <a:gd name="T19" fmla="*/ 111 h 143"/>
              <a:gd name="T20" fmla="*/ 92 w 103"/>
              <a:gd name="T21" fmla="*/ 110 h 143"/>
              <a:gd name="T22" fmla="*/ 90 w 103"/>
              <a:gd name="T23" fmla="*/ 116 h 143"/>
              <a:gd name="T24" fmla="*/ 87 w 103"/>
              <a:gd name="T25" fmla="*/ 115 h 143"/>
              <a:gd name="T26" fmla="*/ 87 w 103"/>
              <a:gd name="T27" fmla="*/ 88 h 143"/>
              <a:gd name="T28" fmla="*/ 73 w 103"/>
              <a:gd name="T29" fmla="*/ 132 h 143"/>
              <a:gd name="T30" fmla="*/ 32 w 103"/>
              <a:gd name="T31" fmla="*/ 70 h 143"/>
              <a:gd name="T32" fmla="*/ 28 w 103"/>
              <a:gd name="T33" fmla="*/ 68 h 143"/>
              <a:gd name="T34" fmla="*/ 28 w 103"/>
              <a:gd name="T35" fmla="*/ 67 h 143"/>
              <a:gd name="T36" fmla="*/ 28 w 103"/>
              <a:gd name="T37" fmla="*/ 63 h 143"/>
              <a:gd name="T38" fmla="*/ 29 w 103"/>
              <a:gd name="T39" fmla="*/ 65 h 143"/>
              <a:gd name="T40" fmla="*/ 34 w 103"/>
              <a:gd name="T41" fmla="*/ 66 h 143"/>
              <a:gd name="T42" fmla="*/ 41 w 103"/>
              <a:gd name="T43" fmla="*/ 61 h 143"/>
              <a:gd name="T44" fmla="*/ 41 w 103"/>
              <a:gd name="T45" fmla="*/ 61 h 143"/>
              <a:gd name="T46" fmla="*/ 37 w 103"/>
              <a:gd name="T47" fmla="*/ 59 h 143"/>
              <a:gd name="T48" fmla="*/ 28 w 103"/>
              <a:gd name="T49" fmla="*/ 45 h 143"/>
              <a:gd name="T50" fmla="*/ 28 w 103"/>
              <a:gd name="T51" fmla="*/ 26 h 143"/>
              <a:gd name="T52" fmla="*/ 39 w 103"/>
              <a:gd name="T53" fmla="*/ 19 h 143"/>
              <a:gd name="T54" fmla="*/ 44 w 103"/>
              <a:gd name="T55" fmla="*/ 21 h 143"/>
              <a:gd name="T56" fmla="*/ 61 w 103"/>
              <a:gd name="T57" fmla="*/ 46 h 143"/>
              <a:gd name="T58" fmla="*/ 61 w 103"/>
              <a:gd name="T59" fmla="*/ 50 h 143"/>
              <a:gd name="T60" fmla="*/ 87 w 103"/>
              <a:gd name="T61" fmla="*/ 88 h 143"/>
              <a:gd name="T62" fmla="*/ 87 w 103"/>
              <a:gd name="T63" fmla="*/ 115 h 143"/>
              <a:gd name="T64" fmla="*/ 84 w 103"/>
              <a:gd name="T65" fmla="*/ 116 h 143"/>
              <a:gd name="T66" fmla="*/ 82 w 103"/>
              <a:gd name="T67" fmla="*/ 122 h 143"/>
              <a:gd name="T68" fmla="*/ 75 w 103"/>
              <a:gd name="T69" fmla="*/ 121 h 143"/>
              <a:gd name="T70" fmla="*/ 74 w 103"/>
              <a:gd name="T71" fmla="*/ 128 h 143"/>
              <a:gd name="T72" fmla="*/ 75 w 103"/>
              <a:gd name="T73" fmla="*/ 130 h 143"/>
              <a:gd name="T74" fmla="*/ 87 w 103"/>
              <a:gd name="T75" fmla="*/ 134 h 143"/>
              <a:gd name="T76" fmla="*/ 87 w 103"/>
              <a:gd name="T77" fmla="*/ 137 h 143"/>
              <a:gd name="T78" fmla="*/ 73 w 103"/>
              <a:gd name="T79" fmla="*/ 132 h 143"/>
              <a:gd name="T80" fmla="*/ 28 w 103"/>
              <a:gd name="T81" fmla="*/ 4 h 143"/>
              <a:gd name="T82" fmla="*/ 28 w 103"/>
              <a:gd name="T83" fmla="*/ 24 h 143"/>
              <a:gd name="T84" fmla="*/ 36 w 103"/>
              <a:gd name="T85" fmla="*/ 15 h 143"/>
              <a:gd name="T86" fmla="*/ 32 w 103"/>
              <a:gd name="T87" fmla="*/ 8 h 143"/>
              <a:gd name="T88" fmla="*/ 28 w 103"/>
              <a:gd name="T89" fmla="*/ 4 h 143"/>
              <a:gd name="T90" fmla="*/ 28 w 103"/>
              <a:gd name="T91" fmla="*/ 67 h 143"/>
              <a:gd name="T92" fmla="*/ 11 w 103"/>
              <a:gd name="T93" fmla="*/ 43 h 143"/>
              <a:gd name="T94" fmla="*/ 11 w 103"/>
              <a:gd name="T95" fmla="*/ 37 h 143"/>
              <a:gd name="T96" fmla="*/ 5 w 103"/>
              <a:gd name="T97" fmla="*/ 27 h 143"/>
              <a:gd name="T98" fmla="*/ 9 w 103"/>
              <a:gd name="T99" fmla="*/ 4 h 143"/>
              <a:gd name="T100" fmla="*/ 28 w 103"/>
              <a:gd name="T101" fmla="*/ 4 h 143"/>
              <a:gd name="T102" fmla="*/ 28 w 103"/>
              <a:gd name="T103" fmla="*/ 24 h 143"/>
              <a:gd name="T104" fmla="*/ 21 w 103"/>
              <a:gd name="T105" fmla="*/ 31 h 143"/>
              <a:gd name="T106" fmla="*/ 28 w 103"/>
              <a:gd name="T107" fmla="*/ 26 h 143"/>
              <a:gd name="T108" fmla="*/ 28 w 103"/>
              <a:gd name="T109" fmla="*/ 45 h 143"/>
              <a:gd name="T110" fmla="*/ 22 w 103"/>
              <a:gd name="T111" fmla="*/ 37 h 143"/>
              <a:gd name="T112" fmla="*/ 22 w 103"/>
              <a:gd name="T113" fmla="*/ 33 h 143"/>
              <a:gd name="T114" fmla="*/ 15 w 103"/>
              <a:gd name="T115" fmla="*/ 37 h 143"/>
              <a:gd name="T116" fmla="*/ 14 w 103"/>
              <a:gd name="T117" fmla="*/ 43 h 143"/>
              <a:gd name="T118" fmla="*/ 28 w 103"/>
              <a:gd name="T119" fmla="*/ 63 h 143"/>
              <a:gd name="T120" fmla="*/ 28 w 103"/>
              <a:gd name="T121" fmla="*/ 6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 h="143">
                <a:moveTo>
                  <a:pt x="87" y="88"/>
                </a:moveTo>
                <a:cubicBezTo>
                  <a:pt x="103" y="112"/>
                  <a:pt x="103" y="112"/>
                  <a:pt x="103" y="112"/>
                </a:cubicBezTo>
                <a:cubicBezTo>
                  <a:pt x="102" y="143"/>
                  <a:pt x="102" y="143"/>
                  <a:pt x="102" y="143"/>
                </a:cubicBezTo>
                <a:cubicBezTo>
                  <a:pt x="87" y="137"/>
                  <a:pt x="87" y="137"/>
                  <a:pt x="87" y="137"/>
                </a:cubicBezTo>
                <a:cubicBezTo>
                  <a:pt x="87" y="134"/>
                  <a:pt x="87" y="134"/>
                  <a:pt x="87" y="134"/>
                </a:cubicBezTo>
                <a:cubicBezTo>
                  <a:pt x="91" y="136"/>
                  <a:pt x="91" y="136"/>
                  <a:pt x="91" y="136"/>
                </a:cubicBezTo>
                <a:cubicBezTo>
                  <a:pt x="100" y="130"/>
                  <a:pt x="100" y="130"/>
                  <a:pt x="100" y="130"/>
                </a:cubicBezTo>
                <a:cubicBezTo>
                  <a:pt x="100" y="113"/>
                  <a:pt x="100" y="113"/>
                  <a:pt x="100" y="113"/>
                </a:cubicBezTo>
                <a:cubicBezTo>
                  <a:pt x="100" y="113"/>
                  <a:pt x="100" y="113"/>
                  <a:pt x="100" y="113"/>
                </a:cubicBezTo>
                <a:cubicBezTo>
                  <a:pt x="99" y="111"/>
                  <a:pt x="99" y="111"/>
                  <a:pt x="99" y="111"/>
                </a:cubicBezTo>
                <a:cubicBezTo>
                  <a:pt x="98" y="109"/>
                  <a:pt x="95" y="108"/>
                  <a:pt x="92" y="110"/>
                </a:cubicBezTo>
                <a:cubicBezTo>
                  <a:pt x="90" y="111"/>
                  <a:pt x="89" y="114"/>
                  <a:pt x="90" y="116"/>
                </a:cubicBezTo>
                <a:cubicBezTo>
                  <a:pt x="89" y="115"/>
                  <a:pt x="88" y="115"/>
                  <a:pt x="87" y="115"/>
                </a:cubicBezTo>
                <a:lnTo>
                  <a:pt x="87" y="88"/>
                </a:lnTo>
                <a:close/>
                <a:moveTo>
                  <a:pt x="73" y="132"/>
                </a:moveTo>
                <a:cubicBezTo>
                  <a:pt x="32" y="70"/>
                  <a:pt x="32" y="70"/>
                  <a:pt x="32" y="70"/>
                </a:cubicBezTo>
                <a:cubicBezTo>
                  <a:pt x="30" y="70"/>
                  <a:pt x="29" y="69"/>
                  <a:pt x="28" y="68"/>
                </a:cubicBezTo>
                <a:cubicBezTo>
                  <a:pt x="28" y="67"/>
                  <a:pt x="28" y="67"/>
                  <a:pt x="28" y="67"/>
                </a:cubicBezTo>
                <a:cubicBezTo>
                  <a:pt x="28" y="63"/>
                  <a:pt x="28" y="63"/>
                  <a:pt x="28" y="63"/>
                </a:cubicBezTo>
                <a:cubicBezTo>
                  <a:pt x="29" y="65"/>
                  <a:pt x="29" y="65"/>
                  <a:pt x="29" y="65"/>
                </a:cubicBezTo>
                <a:cubicBezTo>
                  <a:pt x="30" y="67"/>
                  <a:pt x="33" y="67"/>
                  <a:pt x="34" y="66"/>
                </a:cubicBezTo>
                <a:cubicBezTo>
                  <a:pt x="41" y="61"/>
                  <a:pt x="41" y="61"/>
                  <a:pt x="41" y="61"/>
                </a:cubicBezTo>
                <a:cubicBezTo>
                  <a:pt x="41" y="61"/>
                  <a:pt x="41" y="61"/>
                  <a:pt x="41" y="61"/>
                </a:cubicBezTo>
                <a:cubicBezTo>
                  <a:pt x="40" y="61"/>
                  <a:pt x="38" y="61"/>
                  <a:pt x="37" y="59"/>
                </a:cubicBezTo>
                <a:cubicBezTo>
                  <a:pt x="28" y="45"/>
                  <a:pt x="28" y="45"/>
                  <a:pt x="28" y="45"/>
                </a:cubicBezTo>
                <a:cubicBezTo>
                  <a:pt x="28" y="26"/>
                  <a:pt x="28" y="26"/>
                  <a:pt x="28" y="26"/>
                </a:cubicBezTo>
                <a:cubicBezTo>
                  <a:pt x="39" y="19"/>
                  <a:pt x="39" y="19"/>
                  <a:pt x="39" y="19"/>
                </a:cubicBezTo>
                <a:cubicBezTo>
                  <a:pt x="41" y="18"/>
                  <a:pt x="43" y="19"/>
                  <a:pt x="44" y="21"/>
                </a:cubicBezTo>
                <a:cubicBezTo>
                  <a:pt x="61" y="46"/>
                  <a:pt x="61" y="46"/>
                  <a:pt x="61" y="46"/>
                </a:cubicBezTo>
                <a:cubicBezTo>
                  <a:pt x="62" y="47"/>
                  <a:pt x="62" y="49"/>
                  <a:pt x="61" y="50"/>
                </a:cubicBezTo>
                <a:cubicBezTo>
                  <a:pt x="87" y="88"/>
                  <a:pt x="87" y="88"/>
                  <a:pt x="87" y="88"/>
                </a:cubicBezTo>
                <a:cubicBezTo>
                  <a:pt x="87" y="115"/>
                  <a:pt x="87" y="115"/>
                  <a:pt x="87" y="115"/>
                </a:cubicBezTo>
                <a:cubicBezTo>
                  <a:pt x="86" y="115"/>
                  <a:pt x="85" y="115"/>
                  <a:pt x="84" y="116"/>
                </a:cubicBezTo>
                <a:cubicBezTo>
                  <a:pt x="82" y="117"/>
                  <a:pt x="81" y="120"/>
                  <a:pt x="82" y="122"/>
                </a:cubicBezTo>
                <a:cubicBezTo>
                  <a:pt x="80" y="120"/>
                  <a:pt x="77" y="120"/>
                  <a:pt x="75" y="121"/>
                </a:cubicBezTo>
                <a:cubicBezTo>
                  <a:pt x="73" y="123"/>
                  <a:pt x="72" y="126"/>
                  <a:pt x="74" y="128"/>
                </a:cubicBezTo>
                <a:cubicBezTo>
                  <a:pt x="75" y="130"/>
                  <a:pt x="75" y="130"/>
                  <a:pt x="75" y="130"/>
                </a:cubicBezTo>
                <a:cubicBezTo>
                  <a:pt x="87" y="134"/>
                  <a:pt x="87" y="134"/>
                  <a:pt x="87" y="134"/>
                </a:cubicBezTo>
                <a:cubicBezTo>
                  <a:pt x="87" y="137"/>
                  <a:pt x="87" y="137"/>
                  <a:pt x="87" y="137"/>
                </a:cubicBezTo>
                <a:cubicBezTo>
                  <a:pt x="73" y="132"/>
                  <a:pt x="73" y="132"/>
                  <a:pt x="73" y="132"/>
                </a:cubicBezTo>
                <a:close/>
                <a:moveTo>
                  <a:pt x="28" y="4"/>
                </a:moveTo>
                <a:cubicBezTo>
                  <a:pt x="28" y="24"/>
                  <a:pt x="28" y="24"/>
                  <a:pt x="28" y="24"/>
                </a:cubicBezTo>
                <a:cubicBezTo>
                  <a:pt x="36" y="15"/>
                  <a:pt x="36" y="15"/>
                  <a:pt x="36" y="15"/>
                </a:cubicBezTo>
                <a:cubicBezTo>
                  <a:pt x="32" y="8"/>
                  <a:pt x="32" y="8"/>
                  <a:pt x="32" y="8"/>
                </a:cubicBezTo>
                <a:cubicBezTo>
                  <a:pt x="31" y="7"/>
                  <a:pt x="29" y="5"/>
                  <a:pt x="28" y="4"/>
                </a:cubicBezTo>
                <a:close/>
                <a:moveTo>
                  <a:pt x="28" y="67"/>
                </a:moveTo>
                <a:cubicBezTo>
                  <a:pt x="11" y="43"/>
                  <a:pt x="11" y="43"/>
                  <a:pt x="11" y="43"/>
                </a:cubicBezTo>
                <a:cubicBezTo>
                  <a:pt x="10" y="41"/>
                  <a:pt x="10" y="38"/>
                  <a:pt x="11" y="37"/>
                </a:cubicBezTo>
                <a:cubicBezTo>
                  <a:pt x="5" y="27"/>
                  <a:pt x="5" y="27"/>
                  <a:pt x="5" y="27"/>
                </a:cubicBezTo>
                <a:cubicBezTo>
                  <a:pt x="0" y="19"/>
                  <a:pt x="2" y="9"/>
                  <a:pt x="9" y="4"/>
                </a:cubicBezTo>
                <a:cubicBezTo>
                  <a:pt x="15" y="0"/>
                  <a:pt x="22" y="0"/>
                  <a:pt x="28" y="4"/>
                </a:cubicBezTo>
                <a:cubicBezTo>
                  <a:pt x="28" y="24"/>
                  <a:pt x="28" y="24"/>
                  <a:pt x="28" y="24"/>
                </a:cubicBezTo>
                <a:cubicBezTo>
                  <a:pt x="21" y="31"/>
                  <a:pt x="21" y="31"/>
                  <a:pt x="21" y="31"/>
                </a:cubicBezTo>
                <a:cubicBezTo>
                  <a:pt x="28" y="26"/>
                  <a:pt x="28" y="26"/>
                  <a:pt x="28" y="26"/>
                </a:cubicBezTo>
                <a:cubicBezTo>
                  <a:pt x="28" y="45"/>
                  <a:pt x="28" y="45"/>
                  <a:pt x="28" y="45"/>
                </a:cubicBezTo>
                <a:cubicBezTo>
                  <a:pt x="22" y="37"/>
                  <a:pt x="22" y="37"/>
                  <a:pt x="22" y="37"/>
                </a:cubicBezTo>
                <a:cubicBezTo>
                  <a:pt x="21" y="36"/>
                  <a:pt x="21" y="34"/>
                  <a:pt x="22" y="33"/>
                </a:cubicBezTo>
                <a:cubicBezTo>
                  <a:pt x="15" y="37"/>
                  <a:pt x="15" y="37"/>
                  <a:pt x="15" y="37"/>
                </a:cubicBezTo>
                <a:cubicBezTo>
                  <a:pt x="14" y="39"/>
                  <a:pt x="13" y="41"/>
                  <a:pt x="14" y="43"/>
                </a:cubicBezTo>
                <a:cubicBezTo>
                  <a:pt x="28" y="63"/>
                  <a:pt x="28" y="63"/>
                  <a:pt x="28" y="63"/>
                </a:cubicBezTo>
                <a:lnTo>
                  <a:pt x="28" y="67"/>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0" name="Freeform 80"/>
          <p:cNvSpPr>
            <a:spLocks noEditPoints="1"/>
          </p:cNvSpPr>
          <p:nvPr/>
        </p:nvSpPr>
        <p:spPr bwMode="auto">
          <a:xfrm>
            <a:off x="7249260" y="1497629"/>
            <a:ext cx="211876" cy="232112"/>
          </a:xfrm>
          <a:custGeom>
            <a:avLst/>
            <a:gdLst>
              <a:gd name="T0" fmla="*/ 101 w 130"/>
              <a:gd name="T1" fmla="*/ 65 h 142"/>
              <a:gd name="T2" fmla="*/ 97 w 130"/>
              <a:gd name="T3" fmla="*/ 81 h 142"/>
              <a:gd name="T4" fmla="*/ 97 w 130"/>
              <a:gd name="T5" fmla="*/ 94 h 142"/>
              <a:gd name="T6" fmla="*/ 100 w 130"/>
              <a:gd name="T7" fmla="*/ 95 h 142"/>
              <a:gd name="T8" fmla="*/ 111 w 130"/>
              <a:gd name="T9" fmla="*/ 112 h 142"/>
              <a:gd name="T10" fmla="*/ 97 w 130"/>
              <a:gd name="T11" fmla="*/ 103 h 142"/>
              <a:gd name="T12" fmla="*/ 97 w 130"/>
              <a:gd name="T13" fmla="*/ 28 h 142"/>
              <a:gd name="T14" fmla="*/ 111 w 130"/>
              <a:gd name="T15" fmla="*/ 19 h 142"/>
              <a:gd name="T16" fmla="*/ 100 w 130"/>
              <a:gd name="T17" fmla="*/ 35 h 142"/>
              <a:gd name="T18" fmla="*/ 97 w 130"/>
              <a:gd name="T19" fmla="*/ 36 h 142"/>
              <a:gd name="T20" fmla="*/ 127 w 130"/>
              <a:gd name="T21" fmla="*/ 62 h 142"/>
              <a:gd name="T22" fmla="*/ 108 w 130"/>
              <a:gd name="T23" fmla="*/ 65 h 142"/>
              <a:gd name="T24" fmla="*/ 127 w 130"/>
              <a:gd name="T25" fmla="*/ 69 h 142"/>
              <a:gd name="T26" fmla="*/ 127 w 130"/>
              <a:gd name="T27" fmla="*/ 62 h 142"/>
              <a:gd name="T28" fmla="*/ 67 w 130"/>
              <a:gd name="T29" fmla="*/ 142 h 142"/>
              <a:gd name="T30" fmla="*/ 85 w 130"/>
              <a:gd name="T31" fmla="*/ 95 h 142"/>
              <a:gd name="T32" fmla="*/ 97 w 130"/>
              <a:gd name="T33" fmla="*/ 50 h 142"/>
              <a:gd name="T34" fmla="*/ 65 w 130"/>
              <a:gd name="T35" fmla="*/ 37 h 142"/>
              <a:gd name="T36" fmla="*/ 93 w 130"/>
              <a:gd name="T37" fmla="*/ 65 h 142"/>
              <a:gd name="T38" fmla="*/ 79 w 130"/>
              <a:gd name="T39" fmla="*/ 90 h 142"/>
              <a:gd name="T40" fmla="*/ 78 w 130"/>
              <a:gd name="T41" fmla="*/ 110 h 142"/>
              <a:gd name="T42" fmla="*/ 65 w 130"/>
              <a:gd name="T43" fmla="*/ 142 h 142"/>
              <a:gd name="T44" fmla="*/ 97 w 130"/>
              <a:gd name="T45" fmla="*/ 36 h 142"/>
              <a:gd name="T46" fmla="*/ 95 w 130"/>
              <a:gd name="T47" fmla="*/ 31 h 142"/>
              <a:gd name="T48" fmla="*/ 97 w 130"/>
              <a:gd name="T49" fmla="*/ 94 h 142"/>
              <a:gd name="T50" fmla="*/ 95 w 130"/>
              <a:gd name="T51" fmla="*/ 100 h 142"/>
              <a:gd name="T52" fmla="*/ 97 w 130"/>
              <a:gd name="T53" fmla="*/ 94 h 142"/>
              <a:gd name="T54" fmla="*/ 65 w 130"/>
              <a:gd name="T55" fmla="*/ 0 h 142"/>
              <a:gd name="T56" fmla="*/ 68 w 130"/>
              <a:gd name="T57" fmla="*/ 3 h 142"/>
              <a:gd name="T58" fmla="*/ 65 w 130"/>
              <a:gd name="T59" fmla="*/ 23 h 142"/>
              <a:gd name="T60" fmla="*/ 65 w 130"/>
              <a:gd name="T61" fmla="*/ 23 h 142"/>
              <a:gd name="T62" fmla="*/ 32 w 130"/>
              <a:gd name="T63" fmla="*/ 50 h 142"/>
              <a:gd name="T64" fmla="*/ 45 w 130"/>
              <a:gd name="T65" fmla="*/ 96 h 142"/>
              <a:gd name="T66" fmla="*/ 63 w 130"/>
              <a:gd name="T67" fmla="*/ 142 h 142"/>
              <a:gd name="T68" fmla="*/ 65 w 130"/>
              <a:gd name="T69" fmla="*/ 110 h 142"/>
              <a:gd name="T70" fmla="*/ 52 w 130"/>
              <a:gd name="T71" fmla="*/ 93 h 142"/>
              <a:gd name="T72" fmla="*/ 36 w 130"/>
              <a:gd name="T73" fmla="*/ 65 h 142"/>
              <a:gd name="T74" fmla="*/ 65 w 130"/>
              <a:gd name="T75" fmla="*/ 37 h 142"/>
              <a:gd name="T76" fmla="*/ 65 w 130"/>
              <a:gd name="T77" fmla="*/ 29 h 142"/>
              <a:gd name="T78" fmla="*/ 65 w 130"/>
              <a:gd name="T79" fmla="*/ 0 h 142"/>
              <a:gd name="T80" fmla="*/ 62 w 130"/>
              <a:gd name="T81" fmla="*/ 20 h 142"/>
              <a:gd name="T82" fmla="*/ 65 w 130"/>
              <a:gd name="T83" fmla="*/ 0 h 142"/>
              <a:gd name="T84" fmla="*/ 32 w 130"/>
              <a:gd name="T85" fmla="*/ 94 h 142"/>
              <a:gd name="T86" fmla="*/ 35 w 130"/>
              <a:gd name="T87" fmla="*/ 100 h 142"/>
              <a:gd name="T88" fmla="*/ 32 w 130"/>
              <a:gd name="T89" fmla="*/ 36 h 142"/>
              <a:gd name="T90" fmla="*/ 35 w 130"/>
              <a:gd name="T91" fmla="*/ 31 h 142"/>
              <a:gd name="T92" fmla="*/ 32 w 130"/>
              <a:gd name="T93" fmla="*/ 36 h 142"/>
              <a:gd name="T94" fmla="*/ 29 w 130"/>
              <a:gd name="T95" fmla="*/ 65 h 142"/>
              <a:gd name="T96" fmla="*/ 32 w 130"/>
              <a:gd name="T97" fmla="*/ 50 h 142"/>
              <a:gd name="T98" fmla="*/ 32 w 130"/>
              <a:gd name="T99" fmla="*/ 36 h 142"/>
              <a:gd name="T100" fmla="*/ 30 w 130"/>
              <a:gd name="T101" fmla="*/ 35 h 142"/>
              <a:gd name="T102" fmla="*/ 19 w 130"/>
              <a:gd name="T103" fmla="*/ 19 h 142"/>
              <a:gd name="T104" fmla="*/ 32 w 130"/>
              <a:gd name="T105" fmla="*/ 28 h 142"/>
              <a:gd name="T106" fmla="*/ 32 w 130"/>
              <a:gd name="T107" fmla="*/ 103 h 142"/>
              <a:gd name="T108" fmla="*/ 19 w 130"/>
              <a:gd name="T109" fmla="*/ 112 h 142"/>
              <a:gd name="T110" fmla="*/ 30 w 130"/>
              <a:gd name="T111" fmla="*/ 95 h 142"/>
              <a:gd name="T112" fmla="*/ 32 w 130"/>
              <a:gd name="T113" fmla="*/ 94 h 142"/>
              <a:gd name="T114" fmla="*/ 22 w 130"/>
              <a:gd name="T115" fmla="*/ 65 h 142"/>
              <a:gd name="T116" fmla="*/ 3 w 130"/>
              <a:gd name="T117" fmla="*/ 62 h 142"/>
              <a:gd name="T118" fmla="*/ 3 w 130"/>
              <a:gd name="T119" fmla="*/ 69 h 142"/>
              <a:gd name="T120" fmla="*/ 22 w 130"/>
              <a:gd name="T121" fmla="*/ 6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0" h="142">
                <a:moveTo>
                  <a:pt x="97" y="81"/>
                </a:moveTo>
                <a:cubicBezTo>
                  <a:pt x="100" y="76"/>
                  <a:pt x="101" y="71"/>
                  <a:pt x="101" y="65"/>
                </a:cubicBezTo>
                <a:cubicBezTo>
                  <a:pt x="101" y="60"/>
                  <a:pt x="100" y="55"/>
                  <a:pt x="97" y="50"/>
                </a:cubicBezTo>
                <a:cubicBezTo>
                  <a:pt x="97" y="81"/>
                  <a:pt x="97" y="81"/>
                  <a:pt x="97" y="81"/>
                </a:cubicBezTo>
                <a:close/>
                <a:moveTo>
                  <a:pt x="97" y="103"/>
                </a:moveTo>
                <a:cubicBezTo>
                  <a:pt x="97" y="94"/>
                  <a:pt x="97" y="94"/>
                  <a:pt x="97" y="94"/>
                </a:cubicBezTo>
                <a:cubicBezTo>
                  <a:pt x="98" y="94"/>
                  <a:pt x="99" y="95"/>
                  <a:pt x="100" y="95"/>
                </a:cubicBezTo>
                <a:cubicBezTo>
                  <a:pt x="100" y="95"/>
                  <a:pt x="100" y="95"/>
                  <a:pt x="100" y="95"/>
                </a:cubicBezTo>
                <a:cubicBezTo>
                  <a:pt x="111" y="107"/>
                  <a:pt x="111" y="107"/>
                  <a:pt x="111" y="107"/>
                </a:cubicBezTo>
                <a:cubicBezTo>
                  <a:pt x="113" y="108"/>
                  <a:pt x="113" y="110"/>
                  <a:pt x="111" y="112"/>
                </a:cubicBezTo>
                <a:cubicBezTo>
                  <a:pt x="110" y="113"/>
                  <a:pt x="108" y="113"/>
                  <a:pt x="106" y="112"/>
                </a:cubicBezTo>
                <a:cubicBezTo>
                  <a:pt x="97" y="103"/>
                  <a:pt x="97" y="103"/>
                  <a:pt x="97" y="103"/>
                </a:cubicBezTo>
                <a:close/>
                <a:moveTo>
                  <a:pt x="97" y="36"/>
                </a:moveTo>
                <a:cubicBezTo>
                  <a:pt x="97" y="28"/>
                  <a:pt x="97" y="28"/>
                  <a:pt x="97" y="28"/>
                </a:cubicBezTo>
                <a:cubicBezTo>
                  <a:pt x="106" y="19"/>
                  <a:pt x="106" y="19"/>
                  <a:pt x="106" y="19"/>
                </a:cubicBezTo>
                <a:cubicBezTo>
                  <a:pt x="108" y="18"/>
                  <a:pt x="110" y="18"/>
                  <a:pt x="111" y="19"/>
                </a:cubicBezTo>
                <a:cubicBezTo>
                  <a:pt x="113" y="20"/>
                  <a:pt x="113" y="23"/>
                  <a:pt x="111" y="24"/>
                </a:cubicBezTo>
                <a:cubicBezTo>
                  <a:pt x="100" y="35"/>
                  <a:pt x="100" y="35"/>
                  <a:pt x="100" y="35"/>
                </a:cubicBezTo>
                <a:cubicBezTo>
                  <a:pt x="100" y="35"/>
                  <a:pt x="100" y="35"/>
                  <a:pt x="100" y="35"/>
                </a:cubicBezTo>
                <a:cubicBezTo>
                  <a:pt x="99" y="36"/>
                  <a:pt x="98" y="36"/>
                  <a:pt x="97" y="36"/>
                </a:cubicBezTo>
                <a:close/>
                <a:moveTo>
                  <a:pt x="127" y="62"/>
                </a:moveTo>
                <a:cubicBezTo>
                  <a:pt x="127" y="62"/>
                  <a:pt x="127" y="62"/>
                  <a:pt x="127" y="62"/>
                </a:cubicBezTo>
                <a:cubicBezTo>
                  <a:pt x="111" y="62"/>
                  <a:pt x="111" y="62"/>
                  <a:pt x="111" y="62"/>
                </a:cubicBezTo>
                <a:cubicBezTo>
                  <a:pt x="109" y="62"/>
                  <a:pt x="108" y="64"/>
                  <a:pt x="108" y="65"/>
                </a:cubicBezTo>
                <a:cubicBezTo>
                  <a:pt x="108" y="67"/>
                  <a:pt x="109" y="69"/>
                  <a:pt x="111" y="69"/>
                </a:cubicBezTo>
                <a:cubicBezTo>
                  <a:pt x="127" y="69"/>
                  <a:pt x="127" y="69"/>
                  <a:pt x="127" y="69"/>
                </a:cubicBezTo>
                <a:cubicBezTo>
                  <a:pt x="129" y="69"/>
                  <a:pt x="130" y="67"/>
                  <a:pt x="130" y="65"/>
                </a:cubicBezTo>
                <a:cubicBezTo>
                  <a:pt x="130" y="64"/>
                  <a:pt x="129" y="62"/>
                  <a:pt x="127" y="62"/>
                </a:cubicBezTo>
                <a:close/>
                <a:moveTo>
                  <a:pt x="65" y="142"/>
                </a:moveTo>
                <a:cubicBezTo>
                  <a:pt x="67" y="142"/>
                  <a:pt x="67" y="142"/>
                  <a:pt x="67" y="142"/>
                </a:cubicBezTo>
                <a:cubicBezTo>
                  <a:pt x="77" y="142"/>
                  <a:pt x="85" y="134"/>
                  <a:pt x="85" y="124"/>
                </a:cubicBezTo>
                <a:cubicBezTo>
                  <a:pt x="85" y="95"/>
                  <a:pt x="85" y="95"/>
                  <a:pt x="85" y="95"/>
                </a:cubicBezTo>
                <a:cubicBezTo>
                  <a:pt x="90" y="92"/>
                  <a:pt x="95" y="87"/>
                  <a:pt x="97" y="81"/>
                </a:cubicBezTo>
                <a:cubicBezTo>
                  <a:pt x="97" y="50"/>
                  <a:pt x="97" y="50"/>
                  <a:pt x="97" y="50"/>
                </a:cubicBezTo>
                <a:cubicBezTo>
                  <a:pt x="92" y="38"/>
                  <a:pt x="79" y="29"/>
                  <a:pt x="65" y="29"/>
                </a:cubicBezTo>
                <a:cubicBezTo>
                  <a:pt x="65" y="37"/>
                  <a:pt x="65" y="37"/>
                  <a:pt x="65" y="37"/>
                </a:cubicBezTo>
                <a:cubicBezTo>
                  <a:pt x="73" y="37"/>
                  <a:pt x="80" y="40"/>
                  <a:pt x="85" y="45"/>
                </a:cubicBezTo>
                <a:cubicBezTo>
                  <a:pt x="90" y="50"/>
                  <a:pt x="93" y="57"/>
                  <a:pt x="93" y="65"/>
                </a:cubicBezTo>
                <a:cubicBezTo>
                  <a:pt x="93" y="76"/>
                  <a:pt x="88" y="85"/>
                  <a:pt x="79" y="90"/>
                </a:cubicBezTo>
                <a:cubicBezTo>
                  <a:pt x="79" y="90"/>
                  <a:pt x="79" y="90"/>
                  <a:pt x="79" y="90"/>
                </a:cubicBezTo>
                <a:cubicBezTo>
                  <a:pt x="78" y="91"/>
                  <a:pt x="78" y="92"/>
                  <a:pt x="78" y="93"/>
                </a:cubicBezTo>
                <a:cubicBezTo>
                  <a:pt x="78" y="110"/>
                  <a:pt x="78" y="110"/>
                  <a:pt x="78" y="110"/>
                </a:cubicBezTo>
                <a:cubicBezTo>
                  <a:pt x="65" y="110"/>
                  <a:pt x="65" y="110"/>
                  <a:pt x="65" y="110"/>
                </a:cubicBezTo>
                <a:cubicBezTo>
                  <a:pt x="65" y="142"/>
                  <a:pt x="65" y="142"/>
                  <a:pt x="65" y="142"/>
                </a:cubicBezTo>
                <a:close/>
                <a:moveTo>
                  <a:pt x="97" y="28"/>
                </a:moveTo>
                <a:cubicBezTo>
                  <a:pt x="97" y="36"/>
                  <a:pt x="97" y="36"/>
                  <a:pt x="97" y="36"/>
                </a:cubicBezTo>
                <a:cubicBezTo>
                  <a:pt x="97" y="36"/>
                  <a:pt x="96" y="36"/>
                  <a:pt x="95" y="35"/>
                </a:cubicBezTo>
                <a:cubicBezTo>
                  <a:pt x="94" y="34"/>
                  <a:pt x="94" y="32"/>
                  <a:pt x="95" y="31"/>
                </a:cubicBezTo>
                <a:cubicBezTo>
                  <a:pt x="97" y="28"/>
                  <a:pt x="97" y="28"/>
                  <a:pt x="97" y="28"/>
                </a:cubicBezTo>
                <a:close/>
                <a:moveTo>
                  <a:pt x="97" y="94"/>
                </a:moveTo>
                <a:cubicBezTo>
                  <a:pt x="97" y="103"/>
                  <a:pt x="97" y="103"/>
                  <a:pt x="97" y="103"/>
                </a:cubicBezTo>
                <a:cubicBezTo>
                  <a:pt x="95" y="100"/>
                  <a:pt x="95" y="100"/>
                  <a:pt x="95" y="100"/>
                </a:cubicBezTo>
                <a:cubicBezTo>
                  <a:pt x="94" y="99"/>
                  <a:pt x="94" y="97"/>
                  <a:pt x="95" y="95"/>
                </a:cubicBezTo>
                <a:cubicBezTo>
                  <a:pt x="96" y="95"/>
                  <a:pt x="97" y="94"/>
                  <a:pt x="97" y="94"/>
                </a:cubicBezTo>
                <a:close/>
                <a:moveTo>
                  <a:pt x="65" y="23"/>
                </a:moveTo>
                <a:cubicBezTo>
                  <a:pt x="65" y="0"/>
                  <a:pt x="65" y="0"/>
                  <a:pt x="65" y="0"/>
                </a:cubicBezTo>
                <a:cubicBezTo>
                  <a:pt x="65" y="0"/>
                  <a:pt x="65" y="0"/>
                  <a:pt x="65" y="0"/>
                </a:cubicBezTo>
                <a:cubicBezTo>
                  <a:pt x="67" y="0"/>
                  <a:pt x="68" y="2"/>
                  <a:pt x="68" y="3"/>
                </a:cubicBezTo>
                <a:cubicBezTo>
                  <a:pt x="68" y="20"/>
                  <a:pt x="68" y="20"/>
                  <a:pt x="68" y="20"/>
                </a:cubicBezTo>
                <a:cubicBezTo>
                  <a:pt x="68" y="21"/>
                  <a:pt x="67" y="23"/>
                  <a:pt x="65" y="23"/>
                </a:cubicBezTo>
                <a:cubicBezTo>
                  <a:pt x="65" y="23"/>
                  <a:pt x="65" y="23"/>
                  <a:pt x="65" y="23"/>
                </a:cubicBezTo>
                <a:cubicBezTo>
                  <a:pt x="65" y="23"/>
                  <a:pt x="65" y="23"/>
                  <a:pt x="65" y="23"/>
                </a:cubicBezTo>
                <a:close/>
                <a:moveTo>
                  <a:pt x="65" y="29"/>
                </a:moveTo>
                <a:cubicBezTo>
                  <a:pt x="50" y="29"/>
                  <a:pt x="38" y="37"/>
                  <a:pt x="32" y="50"/>
                </a:cubicBezTo>
                <a:cubicBezTo>
                  <a:pt x="32" y="81"/>
                  <a:pt x="32" y="81"/>
                  <a:pt x="32" y="81"/>
                </a:cubicBezTo>
                <a:cubicBezTo>
                  <a:pt x="35" y="87"/>
                  <a:pt x="40" y="92"/>
                  <a:pt x="45" y="96"/>
                </a:cubicBezTo>
                <a:cubicBezTo>
                  <a:pt x="45" y="124"/>
                  <a:pt x="45" y="124"/>
                  <a:pt x="45" y="124"/>
                </a:cubicBezTo>
                <a:cubicBezTo>
                  <a:pt x="45" y="134"/>
                  <a:pt x="53" y="142"/>
                  <a:pt x="63" y="142"/>
                </a:cubicBezTo>
                <a:cubicBezTo>
                  <a:pt x="65" y="142"/>
                  <a:pt x="65" y="142"/>
                  <a:pt x="65" y="142"/>
                </a:cubicBezTo>
                <a:cubicBezTo>
                  <a:pt x="65" y="110"/>
                  <a:pt x="65" y="110"/>
                  <a:pt x="65" y="110"/>
                </a:cubicBezTo>
                <a:cubicBezTo>
                  <a:pt x="52" y="110"/>
                  <a:pt x="52" y="110"/>
                  <a:pt x="52" y="110"/>
                </a:cubicBezTo>
                <a:cubicBezTo>
                  <a:pt x="52" y="93"/>
                  <a:pt x="52" y="93"/>
                  <a:pt x="52" y="93"/>
                </a:cubicBezTo>
                <a:cubicBezTo>
                  <a:pt x="52" y="92"/>
                  <a:pt x="52" y="91"/>
                  <a:pt x="51" y="90"/>
                </a:cubicBezTo>
                <a:cubicBezTo>
                  <a:pt x="42" y="85"/>
                  <a:pt x="36" y="76"/>
                  <a:pt x="36" y="65"/>
                </a:cubicBezTo>
                <a:cubicBezTo>
                  <a:pt x="36" y="57"/>
                  <a:pt x="39" y="50"/>
                  <a:pt x="44" y="45"/>
                </a:cubicBezTo>
                <a:cubicBezTo>
                  <a:pt x="50" y="40"/>
                  <a:pt x="57" y="37"/>
                  <a:pt x="65" y="37"/>
                </a:cubicBezTo>
                <a:cubicBezTo>
                  <a:pt x="65" y="37"/>
                  <a:pt x="65" y="37"/>
                  <a:pt x="65" y="37"/>
                </a:cubicBezTo>
                <a:cubicBezTo>
                  <a:pt x="65" y="29"/>
                  <a:pt x="65" y="29"/>
                  <a:pt x="65" y="29"/>
                </a:cubicBezTo>
                <a:cubicBezTo>
                  <a:pt x="65" y="29"/>
                  <a:pt x="65" y="29"/>
                  <a:pt x="65" y="29"/>
                </a:cubicBezTo>
                <a:close/>
                <a:moveTo>
                  <a:pt x="65" y="0"/>
                </a:moveTo>
                <a:cubicBezTo>
                  <a:pt x="65" y="23"/>
                  <a:pt x="65" y="23"/>
                  <a:pt x="65" y="23"/>
                </a:cubicBezTo>
                <a:cubicBezTo>
                  <a:pt x="63" y="23"/>
                  <a:pt x="62" y="21"/>
                  <a:pt x="62" y="20"/>
                </a:cubicBezTo>
                <a:cubicBezTo>
                  <a:pt x="62" y="3"/>
                  <a:pt x="62" y="3"/>
                  <a:pt x="62" y="3"/>
                </a:cubicBezTo>
                <a:cubicBezTo>
                  <a:pt x="62" y="2"/>
                  <a:pt x="63" y="0"/>
                  <a:pt x="65" y="0"/>
                </a:cubicBezTo>
                <a:close/>
                <a:moveTo>
                  <a:pt x="32" y="103"/>
                </a:moveTo>
                <a:cubicBezTo>
                  <a:pt x="32" y="94"/>
                  <a:pt x="32" y="94"/>
                  <a:pt x="32" y="94"/>
                </a:cubicBezTo>
                <a:cubicBezTo>
                  <a:pt x="33" y="94"/>
                  <a:pt x="34" y="95"/>
                  <a:pt x="35" y="95"/>
                </a:cubicBezTo>
                <a:cubicBezTo>
                  <a:pt x="36" y="97"/>
                  <a:pt x="36" y="99"/>
                  <a:pt x="35" y="100"/>
                </a:cubicBezTo>
                <a:cubicBezTo>
                  <a:pt x="32" y="103"/>
                  <a:pt x="32" y="103"/>
                  <a:pt x="32" y="103"/>
                </a:cubicBezTo>
                <a:close/>
                <a:moveTo>
                  <a:pt x="32" y="36"/>
                </a:moveTo>
                <a:cubicBezTo>
                  <a:pt x="32" y="28"/>
                  <a:pt x="32" y="28"/>
                  <a:pt x="32" y="28"/>
                </a:cubicBezTo>
                <a:cubicBezTo>
                  <a:pt x="35" y="31"/>
                  <a:pt x="35" y="31"/>
                  <a:pt x="35" y="31"/>
                </a:cubicBezTo>
                <a:cubicBezTo>
                  <a:pt x="36" y="32"/>
                  <a:pt x="36" y="34"/>
                  <a:pt x="35" y="35"/>
                </a:cubicBezTo>
                <a:cubicBezTo>
                  <a:pt x="34" y="36"/>
                  <a:pt x="33" y="36"/>
                  <a:pt x="32" y="36"/>
                </a:cubicBezTo>
                <a:close/>
                <a:moveTo>
                  <a:pt x="32" y="50"/>
                </a:moveTo>
                <a:cubicBezTo>
                  <a:pt x="30" y="54"/>
                  <a:pt x="29" y="60"/>
                  <a:pt x="29" y="65"/>
                </a:cubicBezTo>
                <a:cubicBezTo>
                  <a:pt x="29" y="71"/>
                  <a:pt x="30" y="76"/>
                  <a:pt x="32" y="81"/>
                </a:cubicBezTo>
                <a:cubicBezTo>
                  <a:pt x="32" y="50"/>
                  <a:pt x="32" y="50"/>
                  <a:pt x="32" y="50"/>
                </a:cubicBezTo>
                <a:close/>
                <a:moveTo>
                  <a:pt x="32" y="28"/>
                </a:moveTo>
                <a:cubicBezTo>
                  <a:pt x="32" y="36"/>
                  <a:pt x="32" y="36"/>
                  <a:pt x="32" y="36"/>
                </a:cubicBezTo>
                <a:cubicBezTo>
                  <a:pt x="32" y="36"/>
                  <a:pt x="31" y="36"/>
                  <a:pt x="30" y="35"/>
                </a:cubicBezTo>
                <a:cubicBezTo>
                  <a:pt x="30" y="35"/>
                  <a:pt x="30" y="35"/>
                  <a:pt x="30" y="35"/>
                </a:cubicBezTo>
                <a:cubicBezTo>
                  <a:pt x="19" y="24"/>
                  <a:pt x="19" y="24"/>
                  <a:pt x="19" y="24"/>
                </a:cubicBezTo>
                <a:cubicBezTo>
                  <a:pt x="17" y="23"/>
                  <a:pt x="17" y="20"/>
                  <a:pt x="19" y="19"/>
                </a:cubicBezTo>
                <a:cubicBezTo>
                  <a:pt x="20" y="18"/>
                  <a:pt x="22" y="18"/>
                  <a:pt x="24" y="19"/>
                </a:cubicBezTo>
                <a:cubicBezTo>
                  <a:pt x="32" y="28"/>
                  <a:pt x="32" y="28"/>
                  <a:pt x="32" y="28"/>
                </a:cubicBezTo>
                <a:close/>
                <a:moveTo>
                  <a:pt x="32" y="94"/>
                </a:moveTo>
                <a:cubicBezTo>
                  <a:pt x="32" y="103"/>
                  <a:pt x="32" y="103"/>
                  <a:pt x="32" y="103"/>
                </a:cubicBezTo>
                <a:cubicBezTo>
                  <a:pt x="24" y="112"/>
                  <a:pt x="24" y="112"/>
                  <a:pt x="24" y="112"/>
                </a:cubicBezTo>
                <a:cubicBezTo>
                  <a:pt x="22" y="113"/>
                  <a:pt x="20" y="113"/>
                  <a:pt x="19" y="112"/>
                </a:cubicBezTo>
                <a:cubicBezTo>
                  <a:pt x="17" y="110"/>
                  <a:pt x="17" y="108"/>
                  <a:pt x="19" y="107"/>
                </a:cubicBezTo>
                <a:cubicBezTo>
                  <a:pt x="30" y="95"/>
                  <a:pt x="30" y="95"/>
                  <a:pt x="30" y="95"/>
                </a:cubicBezTo>
                <a:cubicBezTo>
                  <a:pt x="30" y="95"/>
                  <a:pt x="30" y="95"/>
                  <a:pt x="30" y="95"/>
                </a:cubicBezTo>
                <a:cubicBezTo>
                  <a:pt x="31" y="95"/>
                  <a:pt x="32" y="95"/>
                  <a:pt x="32" y="94"/>
                </a:cubicBezTo>
                <a:close/>
                <a:moveTo>
                  <a:pt x="22" y="65"/>
                </a:moveTo>
                <a:cubicBezTo>
                  <a:pt x="22" y="65"/>
                  <a:pt x="22" y="65"/>
                  <a:pt x="22" y="65"/>
                </a:cubicBezTo>
                <a:cubicBezTo>
                  <a:pt x="22" y="64"/>
                  <a:pt x="21" y="62"/>
                  <a:pt x="19" y="62"/>
                </a:cubicBezTo>
                <a:cubicBezTo>
                  <a:pt x="3" y="62"/>
                  <a:pt x="3" y="62"/>
                  <a:pt x="3" y="62"/>
                </a:cubicBezTo>
                <a:cubicBezTo>
                  <a:pt x="1" y="62"/>
                  <a:pt x="0" y="64"/>
                  <a:pt x="0" y="65"/>
                </a:cubicBezTo>
                <a:cubicBezTo>
                  <a:pt x="0" y="67"/>
                  <a:pt x="1" y="69"/>
                  <a:pt x="3" y="69"/>
                </a:cubicBezTo>
                <a:cubicBezTo>
                  <a:pt x="19" y="69"/>
                  <a:pt x="19" y="69"/>
                  <a:pt x="19" y="69"/>
                </a:cubicBezTo>
                <a:cubicBezTo>
                  <a:pt x="21" y="69"/>
                  <a:pt x="22" y="67"/>
                  <a:pt x="22" y="6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1" name="Freeform 81"/>
          <p:cNvSpPr>
            <a:spLocks noEditPoints="1"/>
          </p:cNvSpPr>
          <p:nvPr/>
        </p:nvSpPr>
        <p:spPr bwMode="auto">
          <a:xfrm>
            <a:off x="6189879" y="1185766"/>
            <a:ext cx="320195" cy="460652"/>
          </a:xfrm>
          <a:custGeom>
            <a:avLst/>
            <a:gdLst>
              <a:gd name="T0" fmla="*/ 98 w 196"/>
              <a:gd name="T1" fmla="*/ 5 h 282"/>
              <a:gd name="T2" fmla="*/ 113 w 196"/>
              <a:gd name="T3" fmla="*/ 0 h 282"/>
              <a:gd name="T4" fmla="*/ 155 w 196"/>
              <a:gd name="T5" fmla="*/ 128 h 282"/>
              <a:gd name="T6" fmla="*/ 108 w 196"/>
              <a:gd name="T7" fmla="*/ 143 h 282"/>
              <a:gd name="T8" fmla="*/ 98 w 196"/>
              <a:gd name="T9" fmla="*/ 111 h 282"/>
              <a:gd name="T10" fmla="*/ 98 w 196"/>
              <a:gd name="T11" fmla="*/ 5 h 282"/>
              <a:gd name="T12" fmla="*/ 98 w 196"/>
              <a:gd name="T13" fmla="*/ 222 h 282"/>
              <a:gd name="T14" fmla="*/ 136 w 196"/>
              <a:gd name="T15" fmla="*/ 209 h 282"/>
              <a:gd name="T16" fmla="*/ 107 w 196"/>
              <a:gd name="T17" fmla="*/ 209 h 282"/>
              <a:gd name="T18" fmla="*/ 107 w 196"/>
              <a:gd name="T19" fmla="*/ 192 h 282"/>
              <a:gd name="T20" fmla="*/ 152 w 196"/>
              <a:gd name="T21" fmla="*/ 192 h 282"/>
              <a:gd name="T22" fmla="*/ 189 w 196"/>
              <a:gd name="T23" fmla="*/ 192 h 282"/>
              <a:gd name="T24" fmla="*/ 196 w 196"/>
              <a:gd name="T25" fmla="*/ 192 h 282"/>
              <a:gd name="T26" fmla="*/ 196 w 196"/>
              <a:gd name="T27" fmla="*/ 209 h 282"/>
              <a:gd name="T28" fmla="*/ 180 w 196"/>
              <a:gd name="T29" fmla="*/ 209 h 282"/>
              <a:gd name="T30" fmla="*/ 134 w 196"/>
              <a:gd name="T31" fmla="*/ 247 h 282"/>
              <a:gd name="T32" fmla="*/ 169 w 196"/>
              <a:gd name="T33" fmla="*/ 267 h 282"/>
              <a:gd name="T34" fmla="*/ 169 w 196"/>
              <a:gd name="T35" fmla="*/ 282 h 282"/>
              <a:gd name="T36" fmla="*/ 98 w 196"/>
              <a:gd name="T37" fmla="*/ 282 h 282"/>
              <a:gd name="T38" fmla="*/ 98 w 196"/>
              <a:gd name="T39" fmla="*/ 268 h 282"/>
              <a:gd name="T40" fmla="*/ 111 w 196"/>
              <a:gd name="T41" fmla="*/ 255 h 282"/>
              <a:gd name="T42" fmla="*/ 98 w 196"/>
              <a:gd name="T43" fmla="*/ 242 h 282"/>
              <a:gd name="T44" fmla="*/ 98 w 196"/>
              <a:gd name="T45" fmla="*/ 222 h 282"/>
              <a:gd name="T46" fmla="*/ 67 w 196"/>
              <a:gd name="T47" fmla="*/ 15 h 282"/>
              <a:gd name="T48" fmla="*/ 98 w 196"/>
              <a:gd name="T49" fmla="*/ 5 h 282"/>
              <a:gd name="T50" fmla="*/ 98 w 196"/>
              <a:gd name="T51" fmla="*/ 111 h 282"/>
              <a:gd name="T52" fmla="*/ 92 w 196"/>
              <a:gd name="T53" fmla="*/ 92 h 282"/>
              <a:gd name="T54" fmla="*/ 33 w 196"/>
              <a:gd name="T55" fmla="*/ 157 h 282"/>
              <a:gd name="T56" fmla="*/ 98 w 196"/>
              <a:gd name="T57" fmla="*/ 222 h 282"/>
              <a:gd name="T58" fmla="*/ 98 w 196"/>
              <a:gd name="T59" fmla="*/ 222 h 282"/>
              <a:gd name="T60" fmla="*/ 98 w 196"/>
              <a:gd name="T61" fmla="*/ 242 h 282"/>
              <a:gd name="T62" fmla="*/ 85 w 196"/>
              <a:gd name="T63" fmla="*/ 255 h 282"/>
              <a:gd name="T64" fmla="*/ 98 w 196"/>
              <a:gd name="T65" fmla="*/ 268 h 282"/>
              <a:gd name="T66" fmla="*/ 98 w 196"/>
              <a:gd name="T67" fmla="*/ 282 h 282"/>
              <a:gd name="T68" fmla="*/ 27 w 196"/>
              <a:gd name="T69" fmla="*/ 282 h 282"/>
              <a:gd name="T70" fmla="*/ 27 w 196"/>
              <a:gd name="T71" fmla="*/ 267 h 282"/>
              <a:gd name="T72" fmla="*/ 61 w 196"/>
              <a:gd name="T73" fmla="*/ 247 h 282"/>
              <a:gd name="T74" fmla="*/ 0 w 196"/>
              <a:gd name="T75" fmla="*/ 157 h 282"/>
              <a:gd name="T76" fmla="*/ 82 w 196"/>
              <a:gd name="T77" fmla="*/ 61 h 282"/>
              <a:gd name="T78" fmla="*/ 67 w 196"/>
              <a:gd name="T79" fmla="*/ 1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282">
                <a:moveTo>
                  <a:pt x="98" y="5"/>
                </a:moveTo>
                <a:cubicBezTo>
                  <a:pt x="113" y="0"/>
                  <a:pt x="113" y="0"/>
                  <a:pt x="113" y="0"/>
                </a:cubicBezTo>
                <a:cubicBezTo>
                  <a:pt x="155" y="128"/>
                  <a:pt x="155" y="128"/>
                  <a:pt x="155" y="128"/>
                </a:cubicBezTo>
                <a:cubicBezTo>
                  <a:pt x="108" y="143"/>
                  <a:pt x="108" y="143"/>
                  <a:pt x="108" y="143"/>
                </a:cubicBezTo>
                <a:cubicBezTo>
                  <a:pt x="98" y="111"/>
                  <a:pt x="98" y="111"/>
                  <a:pt x="98" y="111"/>
                </a:cubicBezTo>
                <a:cubicBezTo>
                  <a:pt x="98" y="5"/>
                  <a:pt x="98" y="5"/>
                  <a:pt x="98" y="5"/>
                </a:cubicBezTo>
                <a:close/>
                <a:moveTo>
                  <a:pt x="98" y="222"/>
                </a:moveTo>
                <a:cubicBezTo>
                  <a:pt x="112" y="222"/>
                  <a:pt x="125" y="217"/>
                  <a:pt x="136" y="209"/>
                </a:cubicBezTo>
                <a:cubicBezTo>
                  <a:pt x="107" y="209"/>
                  <a:pt x="107" y="209"/>
                  <a:pt x="107" y="209"/>
                </a:cubicBezTo>
                <a:cubicBezTo>
                  <a:pt x="107" y="192"/>
                  <a:pt x="107" y="192"/>
                  <a:pt x="107" y="192"/>
                </a:cubicBezTo>
                <a:cubicBezTo>
                  <a:pt x="152" y="192"/>
                  <a:pt x="152" y="192"/>
                  <a:pt x="152" y="192"/>
                </a:cubicBezTo>
                <a:cubicBezTo>
                  <a:pt x="189" y="192"/>
                  <a:pt x="189" y="192"/>
                  <a:pt x="189" y="192"/>
                </a:cubicBezTo>
                <a:cubicBezTo>
                  <a:pt x="196" y="192"/>
                  <a:pt x="196" y="192"/>
                  <a:pt x="196" y="192"/>
                </a:cubicBezTo>
                <a:cubicBezTo>
                  <a:pt x="196" y="209"/>
                  <a:pt x="196" y="209"/>
                  <a:pt x="196" y="209"/>
                </a:cubicBezTo>
                <a:cubicBezTo>
                  <a:pt x="180" y="209"/>
                  <a:pt x="180" y="209"/>
                  <a:pt x="180" y="209"/>
                </a:cubicBezTo>
                <a:cubicBezTo>
                  <a:pt x="169" y="226"/>
                  <a:pt x="153" y="239"/>
                  <a:pt x="134" y="247"/>
                </a:cubicBezTo>
                <a:cubicBezTo>
                  <a:pt x="154" y="251"/>
                  <a:pt x="169" y="257"/>
                  <a:pt x="169" y="267"/>
                </a:cubicBezTo>
                <a:cubicBezTo>
                  <a:pt x="169" y="282"/>
                  <a:pt x="169" y="282"/>
                  <a:pt x="169" y="282"/>
                </a:cubicBezTo>
                <a:cubicBezTo>
                  <a:pt x="98" y="282"/>
                  <a:pt x="98" y="282"/>
                  <a:pt x="98" y="282"/>
                </a:cubicBezTo>
                <a:cubicBezTo>
                  <a:pt x="98" y="268"/>
                  <a:pt x="98" y="268"/>
                  <a:pt x="98" y="268"/>
                </a:cubicBezTo>
                <a:cubicBezTo>
                  <a:pt x="105" y="268"/>
                  <a:pt x="111" y="262"/>
                  <a:pt x="111" y="255"/>
                </a:cubicBezTo>
                <a:cubicBezTo>
                  <a:pt x="111" y="248"/>
                  <a:pt x="105" y="242"/>
                  <a:pt x="98" y="242"/>
                </a:cubicBezTo>
                <a:lnTo>
                  <a:pt x="98" y="222"/>
                </a:lnTo>
                <a:close/>
                <a:moveTo>
                  <a:pt x="67" y="15"/>
                </a:moveTo>
                <a:cubicBezTo>
                  <a:pt x="98" y="5"/>
                  <a:pt x="98" y="5"/>
                  <a:pt x="98" y="5"/>
                </a:cubicBezTo>
                <a:cubicBezTo>
                  <a:pt x="98" y="111"/>
                  <a:pt x="98" y="111"/>
                  <a:pt x="98" y="111"/>
                </a:cubicBezTo>
                <a:cubicBezTo>
                  <a:pt x="92" y="92"/>
                  <a:pt x="92" y="92"/>
                  <a:pt x="92" y="92"/>
                </a:cubicBezTo>
                <a:cubicBezTo>
                  <a:pt x="59" y="95"/>
                  <a:pt x="33" y="123"/>
                  <a:pt x="33" y="157"/>
                </a:cubicBezTo>
                <a:cubicBezTo>
                  <a:pt x="33" y="193"/>
                  <a:pt x="62" y="222"/>
                  <a:pt x="98" y="222"/>
                </a:cubicBezTo>
                <a:cubicBezTo>
                  <a:pt x="98" y="222"/>
                  <a:pt x="98" y="222"/>
                  <a:pt x="98" y="222"/>
                </a:cubicBezTo>
                <a:cubicBezTo>
                  <a:pt x="98" y="242"/>
                  <a:pt x="98" y="242"/>
                  <a:pt x="98" y="242"/>
                </a:cubicBezTo>
                <a:cubicBezTo>
                  <a:pt x="91" y="242"/>
                  <a:pt x="85" y="248"/>
                  <a:pt x="85" y="255"/>
                </a:cubicBezTo>
                <a:cubicBezTo>
                  <a:pt x="85" y="262"/>
                  <a:pt x="91" y="268"/>
                  <a:pt x="98" y="268"/>
                </a:cubicBezTo>
                <a:cubicBezTo>
                  <a:pt x="98" y="282"/>
                  <a:pt x="98" y="282"/>
                  <a:pt x="98" y="282"/>
                </a:cubicBezTo>
                <a:cubicBezTo>
                  <a:pt x="27" y="282"/>
                  <a:pt x="27" y="282"/>
                  <a:pt x="27" y="282"/>
                </a:cubicBezTo>
                <a:cubicBezTo>
                  <a:pt x="27" y="267"/>
                  <a:pt x="27" y="267"/>
                  <a:pt x="27" y="267"/>
                </a:cubicBezTo>
                <a:cubicBezTo>
                  <a:pt x="27" y="257"/>
                  <a:pt x="41" y="251"/>
                  <a:pt x="61" y="247"/>
                </a:cubicBezTo>
                <a:cubicBezTo>
                  <a:pt x="26" y="233"/>
                  <a:pt x="0" y="198"/>
                  <a:pt x="0" y="157"/>
                </a:cubicBezTo>
                <a:cubicBezTo>
                  <a:pt x="0" y="108"/>
                  <a:pt x="36" y="68"/>
                  <a:pt x="82" y="61"/>
                </a:cubicBezTo>
                <a:lnTo>
                  <a:pt x="67" y="1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2" name="Freeform 82"/>
          <p:cNvSpPr>
            <a:spLocks noEditPoints="1"/>
          </p:cNvSpPr>
          <p:nvPr/>
        </p:nvSpPr>
        <p:spPr bwMode="auto">
          <a:xfrm>
            <a:off x="6075609" y="1120299"/>
            <a:ext cx="184499" cy="163074"/>
          </a:xfrm>
          <a:custGeom>
            <a:avLst/>
            <a:gdLst>
              <a:gd name="T0" fmla="*/ 103 w 113"/>
              <a:gd name="T1" fmla="*/ 31 h 100"/>
              <a:gd name="T2" fmla="*/ 57 w 113"/>
              <a:gd name="T3" fmla="*/ 0 h 100"/>
              <a:gd name="T4" fmla="*/ 57 w 113"/>
              <a:gd name="T5" fmla="*/ 9 h 100"/>
              <a:gd name="T6" fmla="*/ 95 w 113"/>
              <a:gd name="T7" fmla="*/ 35 h 100"/>
              <a:gd name="T8" fmla="*/ 72 w 113"/>
              <a:gd name="T9" fmla="*/ 88 h 100"/>
              <a:gd name="T10" fmla="*/ 57 w 113"/>
              <a:gd name="T11" fmla="*/ 91 h 100"/>
              <a:gd name="T12" fmla="*/ 57 w 113"/>
              <a:gd name="T13" fmla="*/ 100 h 100"/>
              <a:gd name="T14" fmla="*/ 75 w 113"/>
              <a:gd name="T15" fmla="*/ 96 h 100"/>
              <a:gd name="T16" fmla="*/ 103 w 113"/>
              <a:gd name="T17" fmla="*/ 31 h 100"/>
              <a:gd name="T18" fmla="*/ 57 w 113"/>
              <a:gd name="T19" fmla="*/ 0 h 100"/>
              <a:gd name="T20" fmla="*/ 38 w 113"/>
              <a:gd name="T21" fmla="*/ 4 h 100"/>
              <a:gd name="T22" fmla="*/ 11 w 113"/>
              <a:gd name="T23" fmla="*/ 68 h 100"/>
              <a:gd name="T24" fmla="*/ 57 w 113"/>
              <a:gd name="T25" fmla="*/ 100 h 100"/>
              <a:gd name="T26" fmla="*/ 57 w 113"/>
              <a:gd name="T27" fmla="*/ 91 h 100"/>
              <a:gd name="T28" fmla="*/ 19 w 113"/>
              <a:gd name="T29" fmla="*/ 65 h 100"/>
              <a:gd name="T30" fmla="*/ 19 w 113"/>
              <a:gd name="T31" fmla="*/ 65 h 100"/>
              <a:gd name="T32" fmla="*/ 42 w 113"/>
              <a:gd name="T33" fmla="*/ 12 h 100"/>
              <a:gd name="T34" fmla="*/ 57 w 113"/>
              <a:gd name="T35" fmla="*/ 9 h 100"/>
              <a:gd name="T36" fmla="*/ 57 w 113"/>
              <a:gd name="T37"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3" h="100">
                <a:moveTo>
                  <a:pt x="103" y="31"/>
                </a:moveTo>
                <a:cubicBezTo>
                  <a:pt x="95" y="12"/>
                  <a:pt x="77" y="0"/>
                  <a:pt x="57" y="0"/>
                </a:cubicBezTo>
                <a:cubicBezTo>
                  <a:pt x="57" y="9"/>
                  <a:pt x="57" y="9"/>
                  <a:pt x="57" y="9"/>
                </a:cubicBezTo>
                <a:cubicBezTo>
                  <a:pt x="73" y="9"/>
                  <a:pt x="88" y="19"/>
                  <a:pt x="95" y="35"/>
                </a:cubicBezTo>
                <a:cubicBezTo>
                  <a:pt x="103" y="56"/>
                  <a:pt x="93" y="79"/>
                  <a:pt x="72" y="88"/>
                </a:cubicBezTo>
                <a:cubicBezTo>
                  <a:pt x="67" y="90"/>
                  <a:pt x="62" y="91"/>
                  <a:pt x="57" y="91"/>
                </a:cubicBezTo>
                <a:cubicBezTo>
                  <a:pt x="57" y="100"/>
                  <a:pt x="57" y="100"/>
                  <a:pt x="57" y="100"/>
                </a:cubicBezTo>
                <a:cubicBezTo>
                  <a:pt x="63" y="100"/>
                  <a:pt x="69" y="99"/>
                  <a:pt x="75" y="96"/>
                </a:cubicBezTo>
                <a:cubicBezTo>
                  <a:pt x="101" y="86"/>
                  <a:pt x="113" y="57"/>
                  <a:pt x="103" y="31"/>
                </a:cubicBezTo>
                <a:close/>
                <a:moveTo>
                  <a:pt x="57" y="0"/>
                </a:moveTo>
                <a:cubicBezTo>
                  <a:pt x="51" y="0"/>
                  <a:pt x="44" y="1"/>
                  <a:pt x="38" y="4"/>
                </a:cubicBezTo>
                <a:cubicBezTo>
                  <a:pt x="13" y="14"/>
                  <a:pt x="0" y="43"/>
                  <a:pt x="11" y="68"/>
                </a:cubicBezTo>
                <a:cubicBezTo>
                  <a:pt x="18" y="88"/>
                  <a:pt x="37" y="100"/>
                  <a:pt x="57" y="100"/>
                </a:cubicBezTo>
                <a:cubicBezTo>
                  <a:pt x="57" y="91"/>
                  <a:pt x="57" y="91"/>
                  <a:pt x="57" y="91"/>
                </a:cubicBezTo>
                <a:cubicBezTo>
                  <a:pt x="41" y="90"/>
                  <a:pt x="26" y="81"/>
                  <a:pt x="19" y="65"/>
                </a:cubicBezTo>
                <a:cubicBezTo>
                  <a:pt x="19" y="65"/>
                  <a:pt x="19" y="65"/>
                  <a:pt x="19" y="65"/>
                </a:cubicBezTo>
                <a:cubicBezTo>
                  <a:pt x="11" y="44"/>
                  <a:pt x="21" y="21"/>
                  <a:pt x="42" y="12"/>
                </a:cubicBezTo>
                <a:cubicBezTo>
                  <a:pt x="47" y="10"/>
                  <a:pt x="52" y="9"/>
                  <a:pt x="57" y="9"/>
                </a:cubicBezTo>
                <a:lnTo>
                  <a:pt x="57" y="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3" name="Freeform 83"/>
          <p:cNvSpPr/>
          <p:nvPr/>
        </p:nvSpPr>
        <p:spPr bwMode="auto">
          <a:xfrm>
            <a:off x="6023235" y="1217905"/>
            <a:ext cx="80941" cy="51184"/>
          </a:xfrm>
          <a:custGeom>
            <a:avLst/>
            <a:gdLst>
              <a:gd name="T0" fmla="*/ 7 w 68"/>
              <a:gd name="T1" fmla="*/ 43 h 43"/>
              <a:gd name="T2" fmla="*/ 0 w 68"/>
              <a:gd name="T3" fmla="*/ 25 h 43"/>
              <a:gd name="T4" fmla="*/ 62 w 68"/>
              <a:gd name="T5" fmla="*/ 0 h 43"/>
              <a:gd name="T6" fmla="*/ 68 w 68"/>
              <a:gd name="T7" fmla="*/ 18 h 43"/>
              <a:gd name="T8" fmla="*/ 7 w 68"/>
              <a:gd name="T9" fmla="*/ 43 h 43"/>
            </a:gdLst>
            <a:ahLst/>
            <a:cxnLst>
              <a:cxn ang="0">
                <a:pos x="T0" y="T1"/>
              </a:cxn>
              <a:cxn ang="0">
                <a:pos x="T2" y="T3"/>
              </a:cxn>
              <a:cxn ang="0">
                <a:pos x="T4" y="T5"/>
              </a:cxn>
              <a:cxn ang="0">
                <a:pos x="T6" y="T7"/>
              </a:cxn>
              <a:cxn ang="0">
                <a:pos x="T8" y="T9"/>
              </a:cxn>
            </a:cxnLst>
            <a:rect l="0" t="0" r="r" b="b"/>
            <a:pathLst>
              <a:path w="68" h="43">
                <a:moveTo>
                  <a:pt x="7" y="43"/>
                </a:moveTo>
                <a:lnTo>
                  <a:pt x="0" y="25"/>
                </a:lnTo>
                <a:lnTo>
                  <a:pt x="62" y="0"/>
                </a:lnTo>
                <a:lnTo>
                  <a:pt x="68" y="18"/>
                </a:lnTo>
                <a:lnTo>
                  <a:pt x="7" y="4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4" name="Freeform 84"/>
          <p:cNvSpPr/>
          <p:nvPr/>
        </p:nvSpPr>
        <p:spPr bwMode="auto">
          <a:xfrm>
            <a:off x="5972052" y="1225047"/>
            <a:ext cx="109509" cy="66658"/>
          </a:xfrm>
          <a:custGeom>
            <a:avLst/>
            <a:gdLst>
              <a:gd name="T0" fmla="*/ 16 w 67"/>
              <a:gd name="T1" fmla="*/ 39 h 41"/>
              <a:gd name="T2" fmla="*/ 2 w 67"/>
              <a:gd name="T3" fmla="*/ 33 h 41"/>
              <a:gd name="T4" fmla="*/ 8 w 67"/>
              <a:gd name="T5" fmla="*/ 19 h 41"/>
              <a:gd name="T6" fmla="*/ 50 w 67"/>
              <a:gd name="T7" fmla="*/ 2 h 41"/>
              <a:gd name="T8" fmla="*/ 64 w 67"/>
              <a:gd name="T9" fmla="*/ 8 h 41"/>
              <a:gd name="T10" fmla="*/ 58 w 67"/>
              <a:gd name="T11" fmla="*/ 22 h 41"/>
              <a:gd name="T12" fmla="*/ 16 w 67"/>
              <a:gd name="T13" fmla="*/ 39 h 41"/>
            </a:gdLst>
            <a:ahLst/>
            <a:cxnLst>
              <a:cxn ang="0">
                <a:pos x="T0" y="T1"/>
              </a:cxn>
              <a:cxn ang="0">
                <a:pos x="T2" y="T3"/>
              </a:cxn>
              <a:cxn ang="0">
                <a:pos x="T4" y="T5"/>
              </a:cxn>
              <a:cxn ang="0">
                <a:pos x="T6" y="T7"/>
              </a:cxn>
              <a:cxn ang="0">
                <a:pos x="T8" y="T9"/>
              </a:cxn>
              <a:cxn ang="0">
                <a:pos x="T10" y="T11"/>
              </a:cxn>
              <a:cxn ang="0">
                <a:pos x="T12" y="T13"/>
              </a:cxn>
            </a:cxnLst>
            <a:rect l="0" t="0" r="r" b="b"/>
            <a:pathLst>
              <a:path w="67" h="41">
                <a:moveTo>
                  <a:pt x="16" y="39"/>
                </a:moveTo>
                <a:cubicBezTo>
                  <a:pt x="10" y="41"/>
                  <a:pt x="4" y="39"/>
                  <a:pt x="2" y="33"/>
                </a:cubicBezTo>
                <a:cubicBezTo>
                  <a:pt x="0" y="28"/>
                  <a:pt x="2" y="21"/>
                  <a:pt x="8" y="19"/>
                </a:cubicBezTo>
                <a:cubicBezTo>
                  <a:pt x="50" y="2"/>
                  <a:pt x="50" y="2"/>
                  <a:pt x="50" y="2"/>
                </a:cubicBezTo>
                <a:cubicBezTo>
                  <a:pt x="56" y="0"/>
                  <a:pt x="62" y="3"/>
                  <a:pt x="64" y="8"/>
                </a:cubicBezTo>
                <a:cubicBezTo>
                  <a:pt x="67" y="14"/>
                  <a:pt x="64" y="20"/>
                  <a:pt x="58" y="22"/>
                </a:cubicBezTo>
                <a:lnTo>
                  <a:pt x="16" y="3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5" name="Freeform 85"/>
          <p:cNvSpPr>
            <a:spLocks noEditPoints="1"/>
          </p:cNvSpPr>
          <p:nvPr/>
        </p:nvSpPr>
        <p:spPr bwMode="auto">
          <a:xfrm>
            <a:off x="5908965" y="2093976"/>
            <a:ext cx="334479" cy="119032"/>
          </a:xfrm>
          <a:custGeom>
            <a:avLst/>
            <a:gdLst>
              <a:gd name="T0" fmla="*/ 142 w 205"/>
              <a:gd name="T1" fmla="*/ 5 h 73"/>
              <a:gd name="T2" fmla="*/ 157 w 205"/>
              <a:gd name="T3" fmla="*/ 2 h 73"/>
              <a:gd name="T4" fmla="*/ 164 w 205"/>
              <a:gd name="T5" fmla="*/ 5 h 73"/>
              <a:gd name="T6" fmla="*/ 179 w 205"/>
              <a:gd name="T7" fmla="*/ 2 h 73"/>
              <a:gd name="T8" fmla="*/ 202 w 205"/>
              <a:gd name="T9" fmla="*/ 18 h 73"/>
              <a:gd name="T10" fmla="*/ 187 w 205"/>
              <a:gd name="T11" fmla="*/ 42 h 73"/>
              <a:gd name="T12" fmla="*/ 177 w 205"/>
              <a:gd name="T13" fmla="*/ 43 h 73"/>
              <a:gd name="T14" fmla="*/ 166 w 205"/>
              <a:gd name="T15" fmla="*/ 18 h 73"/>
              <a:gd name="T16" fmla="*/ 172 w 205"/>
              <a:gd name="T17" fmla="*/ 45 h 73"/>
              <a:gd name="T18" fmla="*/ 167 w 205"/>
              <a:gd name="T19" fmla="*/ 50 h 73"/>
              <a:gd name="T20" fmla="*/ 142 w 205"/>
              <a:gd name="T21" fmla="*/ 55 h 73"/>
              <a:gd name="T22" fmla="*/ 142 w 205"/>
              <a:gd name="T23" fmla="*/ 20 h 73"/>
              <a:gd name="T24" fmla="*/ 158 w 205"/>
              <a:gd name="T25" fmla="*/ 17 h 73"/>
              <a:gd name="T26" fmla="*/ 163 w 205"/>
              <a:gd name="T27" fmla="*/ 19 h 73"/>
              <a:gd name="T28" fmla="*/ 161 w 205"/>
              <a:gd name="T29" fmla="*/ 9 h 73"/>
              <a:gd name="T30" fmla="*/ 155 w 205"/>
              <a:gd name="T31" fmla="*/ 5 h 73"/>
              <a:gd name="T32" fmla="*/ 142 w 205"/>
              <a:gd name="T33" fmla="*/ 8 h 73"/>
              <a:gd name="T34" fmla="*/ 142 w 205"/>
              <a:gd name="T35" fmla="*/ 5 h 73"/>
              <a:gd name="T36" fmla="*/ 28 w 205"/>
              <a:gd name="T37" fmla="*/ 30 h 73"/>
              <a:gd name="T38" fmla="*/ 116 w 205"/>
              <a:gd name="T39" fmla="*/ 13 h 73"/>
              <a:gd name="T40" fmla="*/ 121 w 205"/>
              <a:gd name="T41" fmla="*/ 9 h 73"/>
              <a:gd name="T42" fmla="*/ 142 w 205"/>
              <a:gd name="T43" fmla="*/ 5 h 73"/>
              <a:gd name="T44" fmla="*/ 142 w 205"/>
              <a:gd name="T45" fmla="*/ 8 h 73"/>
              <a:gd name="T46" fmla="*/ 124 w 205"/>
              <a:gd name="T47" fmla="*/ 11 h 73"/>
              <a:gd name="T48" fmla="*/ 120 w 205"/>
              <a:gd name="T49" fmla="*/ 17 h 73"/>
              <a:gd name="T50" fmla="*/ 122 w 205"/>
              <a:gd name="T51" fmla="*/ 28 h 73"/>
              <a:gd name="T52" fmla="*/ 122 w 205"/>
              <a:gd name="T53" fmla="*/ 28 h 73"/>
              <a:gd name="T54" fmla="*/ 126 w 205"/>
              <a:gd name="T55" fmla="*/ 24 h 73"/>
              <a:gd name="T56" fmla="*/ 142 w 205"/>
              <a:gd name="T57" fmla="*/ 20 h 73"/>
              <a:gd name="T58" fmla="*/ 142 w 205"/>
              <a:gd name="T59" fmla="*/ 55 h 73"/>
              <a:gd name="T60" fmla="*/ 130 w 205"/>
              <a:gd name="T61" fmla="*/ 57 h 73"/>
              <a:gd name="T62" fmla="*/ 125 w 205"/>
              <a:gd name="T63" fmla="*/ 56 h 73"/>
              <a:gd name="T64" fmla="*/ 35 w 205"/>
              <a:gd name="T65" fmla="*/ 73 h 73"/>
              <a:gd name="T66" fmla="*/ 28 w 205"/>
              <a:gd name="T67" fmla="*/ 70 h 73"/>
              <a:gd name="T68" fmla="*/ 28 w 205"/>
              <a:gd name="T69" fmla="*/ 67 h 73"/>
              <a:gd name="T70" fmla="*/ 35 w 205"/>
              <a:gd name="T71" fmla="*/ 70 h 73"/>
              <a:gd name="T72" fmla="*/ 35 w 205"/>
              <a:gd name="T73" fmla="*/ 70 h 73"/>
              <a:gd name="T74" fmla="*/ 37 w 205"/>
              <a:gd name="T75" fmla="*/ 70 h 73"/>
              <a:gd name="T76" fmla="*/ 42 w 205"/>
              <a:gd name="T77" fmla="*/ 62 h 73"/>
              <a:gd name="T78" fmla="*/ 36 w 205"/>
              <a:gd name="T79" fmla="*/ 57 h 73"/>
              <a:gd name="T80" fmla="*/ 40 w 205"/>
              <a:gd name="T81" fmla="*/ 50 h 73"/>
              <a:gd name="T82" fmla="*/ 34 w 205"/>
              <a:gd name="T83" fmla="*/ 45 h 73"/>
              <a:gd name="T84" fmla="*/ 37 w 205"/>
              <a:gd name="T85" fmla="*/ 38 h 73"/>
              <a:gd name="T86" fmla="*/ 30 w 205"/>
              <a:gd name="T87" fmla="*/ 33 h 73"/>
              <a:gd name="T88" fmla="*/ 28 w 205"/>
              <a:gd name="T89" fmla="*/ 33 h 73"/>
              <a:gd name="T90" fmla="*/ 28 w 205"/>
              <a:gd name="T91" fmla="*/ 34 h 73"/>
              <a:gd name="T92" fmla="*/ 28 w 205"/>
              <a:gd name="T93" fmla="*/ 30 h 73"/>
              <a:gd name="T94" fmla="*/ 26 w 205"/>
              <a:gd name="T95" fmla="*/ 31 h 73"/>
              <a:gd name="T96" fmla="*/ 28 w 205"/>
              <a:gd name="T97" fmla="*/ 30 h 73"/>
              <a:gd name="T98" fmla="*/ 28 w 205"/>
              <a:gd name="T99" fmla="*/ 34 h 73"/>
              <a:gd name="T100" fmla="*/ 13 w 205"/>
              <a:gd name="T101" fmla="*/ 49 h 73"/>
              <a:gd name="T102" fmla="*/ 15 w 205"/>
              <a:gd name="T103" fmla="*/ 62 h 73"/>
              <a:gd name="T104" fmla="*/ 28 w 205"/>
              <a:gd name="T105" fmla="*/ 67 h 73"/>
              <a:gd name="T106" fmla="*/ 28 w 205"/>
              <a:gd name="T107" fmla="*/ 70 h 73"/>
              <a:gd name="T108" fmla="*/ 0 w 205"/>
              <a:gd name="T109" fmla="*/ 58 h 73"/>
              <a:gd name="T110" fmla="*/ 26 w 205"/>
              <a:gd name="T111" fmla="*/ 3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5" h="73">
                <a:moveTo>
                  <a:pt x="142" y="5"/>
                </a:moveTo>
                <a:cubicBezTo>
                  <a:pt x="157" y="2"/>
                  <a:pt x="157" y="2"/>
                  <a:pt x="157" y="2"/>
                </a:cubicBezTo>
                <a:cubicBezTo>
                  <a:pt x="160" y="1"/>
                  <a:pt x="163" y="3"/>
                  <a:pt x="164" y="5"/>
                </a:cubicBezTo>
                <a:cubicBezTo>
                  <a:pt x="179" y="2"/>
                  <a:pt x="179" y="2"/>
                  <a:pt x="179" y="2"/>
                </a:cubicBezTo>
                <a:cubicBezTo>
                  <a:pt x="190" y="0"/>
                  <a:pt x="200" y="7"/>
                  <a:pt x="202" y="18"/>
                </a:cubicBezTo>
                <a:cubicBezTo>
                  <a:pt x="205" y="29"/>
                  <a:pt x="197" y="39"/>
                  <a:pt x="187" y="42"/>
                </a:cubicBezTo>
                <a:cubicBezTo>
                  <a:pt x="177" y="43"/>
                  <a:pt x="177" y="43"/>
                  <a:pt x="177" y="43"/>
                </a:cubicBezTo>
                <a:cubicBezTo>
                  <a:pt x="166" y="18"/>
                  <a:pt x="166" y="18"/>
                  <a:pt x="166" y="18"/>
                </a:cubicBezTo>
                <a:cubicBezTo>
                  <a:pt x="172" y="45"/>
                  <a:pt x="172" y="45"/>
                  <a:pt x="172" y="45"/>
                </a:cubicBezTo>
                <a:cubicBezTo>
                  <a:pt x="172" y="47"/>
                  <a:pt x="170" y="50"/>
                  <a:pt x="167" y="50"/>
                </a:cubicBezTo>
                <a:cubicBezTo>
                  <a:pt x="142" y="55"/>
                  <a:pt x="142" y="55"/>
                  <a:pt x="142" y="55"/>
                </a:cubicBezTo>
                <a:cubicBezTo>
                  <a:pt x="142" y="20"/>
                  <a:pt x="142" y="20"/>
                  <a:pt x="142" y="20"/>
                </a:cubicBezTo>
                <a:cubicBezTo>
                  <a:pt x="158" y="17"/>
                  <a:pt x="158" y="17"/>
                  <a:pt x="158" y="17"/>
                </a:cubicBezTo>
                <a:cubicBezTo>
                  <a:pt x="160" y="17"/>
                  <a:pt x="162" y="18"/>
                  <a:pt x="163" y="19"/>
                </a:cubicBezTo>
                <a:cubicBezTo>
                  <a:pt x="161" y="9"/>
                  <a:pt x="161" y="9"/>
                  <a:pt x="161" y="9"/>
                </a:cubicBezTo>
                <a:cubicBezTo>
                  <a:pt x="161" y="6"/>
                  <a:pt x="158" y="5"/>
                  <a:pt x="155" y="5"/>
                </a:cubicBezTo>
                <a:cubicBezTo>
                  <a:pt x="142" y="8"/>
                  <a:pt x="142" y="8"/>
                  <a:pt x="142" y="8"/>
                </a:cubicBezTo>
                <a:lnTo>
                  <a:pt x="142" y="5"/>
                </a:lnTo>
                <a:close/>
                <a:moveTo>
                  <a:pt x="28" y="30"/>
                </a:moveTo>
                <a:cubicBezTo>
                  <a:pt x="116" y="13"/>
                  <a:pt x="116" y="13"/>
                  <a:pt x="116" y="13"/>
                </a:cubicBezTo>
                <a:cubicBezTo>
                  <a:pt x="117" y="11"/>
                  <a:pt x="119" y="9"/>
                  <a:pt x="121" y="9"/>
                </a:cubicBezTo>
                <a:cubicBezTo>
                  <a:pt x="142" y="5"/>
                  <a:pt x="142" y="5"/>
                  <a:pt x="142" y="5"/>
                </a:cubicBezTo>
                <a:cubicBezTo>
                  <a:pt x="142" y="8"/>
                  <a:pt x="142" y="8"/>
                  <a:pt x="142" y="8"/>
                </a:cubicBezTo>
                <a:cubicBezTo>
                  <a:pt x="124" y="11"/>
                  <a:pt x="124" y="11"/>
                  <a:pt x="124" y="11"/>
                </a:cubicBezTo>
                <a:cubicBezTo>
                  <a:pt x="121" y="12"/>
                  <a:pt x="119" y="15"/>
                  <a:pt x="120" y="17"/>
                </a:cubicBezTo>
                <a:cubicBezTo>
                  <a:pt x="122" y="28"/>
                  <a:pt x="122" y="28"/>
                  <a:pt x="122" y="28"/>
                </a:cubicBezTo>
                <a:cubicBezTo>
                  <a:pt x="122" y="28"/>
                  <a:pt x="122" y="28"/>
                  <a:pt x="122" y="28"/>
                </a:cubicBezTo>
                <a:cubicBezTo>
                  <a:pt x="122" y="26"/>
                  <a:pt x="124" y="24"/>
                  <a:pt x="126" y="24"/>
                </a:cubicBezTo>
                <a:cubicBezTo>
                  <a:pt x="142" y="20"/>
                  <a:pt x="142" y="20"/>
                  <a:pt x="142" y="20"/>
                </a:cubicBezTo>
                <a:cubicBezTo>
                  <a:pt x="142" y="55"/>
                  <a:pt x="142" y="55"/>
                  <a:pt x="142" y="55"/>
                </a:cubicBezTo>
                <a:cubicBezTo>
                  <a:pt x="130" y="57"/>
                  <a:pt x="130" y="57"/>
                  <a:pt x="130" y="57"/>
                </a:cubicBezTo>
                <a:cubicBezTo>
                  <a:pt x="128" y="58"/>
                  <a:pt x="126" y="57"/>
                  <a:pt x="125" y="56"/>
                </a:cubicBezTo>
                <a:cubicBezTo>
                  <a:pt x="35" y="73"/>
                  <a:pt x="35" y="73"/>
                  <a:pt x="35" y="73"/>
                </a:cubicBezTo>
                <a:cubicBezTo>
                  <a:pt x="28" y="70"/>
                  <a:pt x="28" y="70"/>
                  <a:pt x="28" y="70"/>
                </a:cubicBezTo>
                <a:cubicBezTo>
                  <a:pt x="28" y="67"/>
                  <a:pt x="28" y="67"/>
                  <a:pt x="28" y="67"/>
                </a:cubicBezTo>
                <a:cubicBezTo>
                  <a:pt x="35" y="70"/>
                  <a:pt x="35" y="70"/>
                  <a:pt x="35" y="70"/>
                </a:cubicBezTo>
                <a:cubicBezTo>
                  <a:pt x="35" y="70"/>
                  <a:pt x="35" y="70"/>
                  <a:pt x="35" y="70"/>
                </a:cubicBezTo>
                <a:cubicBezTo>
                  <a:pt x="37" y="70"/>
                  <a:pt x="37" y="70"/>
                  <a:pt x="37" y="70"/>
                </a:cubicBezTo>
                <a:cubicBezTo>
                  <a:pt x="41" y="69"/>
                  <a:pt x="43" y="66"/>
                  <a:pt x="42" y="62"/>
                </a:cubicBezTo>
                <a:cubicBezTo>
                  <a:pt x="42" y="59"/>
                  <a:pt x="39" y="57"/>
                  <a:pt x="36" y="57"/>
                </a:cubicBezTo>
                <a:cubicBezTo>
                  <a:pt x="39" y="56"/>
                  <a:pt x="40" y="53"/>
                  <a:pt x="40" y="50"/>
                </a:cubicBezTo>
                <a:cubicBezTo>
                  <a:pt x="39" y="47"/>
                  <a:pt x="37" y="45"/>
                  <a:pt x="34" y="45"/>
                </a:cubicBezTo>
                <a:cubicBezTo>
                  <a:pt x="36" y="44"/>
                  <a:pt x="38" y="41"/>
                  <a:pt x="37" y="38"/>
                </a:cubicBezTo>
                <a:cubicBezTo>
                  <a:pt x="37" y="34"/>
                  <a:pt x="33" y="32"/>
                  <a:pt x="30" y="33"/>
                </a:cubicBezTo>
                <a:cubicBezTo>
                  <a:pt x="28" y="33"/>
                  <a:pt x="28" y="33"/>
                  <a:pt x="28" y="33"/>
                </a:cubicBezTo>
                <a:cubicBezTo>
                  <a:pt x="28" y="34"/>
                  <a:pt x="28" y="34"/>
                  <a:pt x="28" y="34"/>
                </a:cubicBezTo>
                <a:lnTo>
                  <a:pt x="28" y="30"/>
                </a:lnTo>
                <a:close/>
                <a:moveTo>
                  <a:pt x="26" y="31"/>
                </a:moveTo>
                <a:cubicBezTo>
                  <a:pt x="28" y="30"/>
                  <a:pt x="28" y="30"/>
                  <a:pt x="28" y="30"/>
                </a:cubicBezTo>
                <a:cubicBezTo>
                  <a:pt x="28" y="34"/>
                  <a:pt x="28" y="34"/>
                  <a:pt x="28" y="34"/>
                </a:cubicBezTo>
                <a:cubicBezTo>
                  <a:pt x="13" y="49"/>
                  <a:pt x="13" y="49"/>
                  <a:pt x="13" y="49"/>
                </a:cubicBezTo>
                <a:cubicBezTo>
                  <a:pt x="15" y="62"/>
                  <a:pt x="15" y="62"/>
                  <a:pt x="15" y="62"/>
                </a:cubicBezTo>
                <a:cubicBezTo>
                  <a:pt x="28" y="67"/>
                  <a:pt x="28" y="67"/>
                  <a:pt x="28" y="67"/>
                </a:cubicBezTo>
                <a:cubicBezTo>
                  <a:pt x="28" y="70"/>
                  <a:pt x="28" y="70"/>
                  <a:pt x="28" y="70"/>
                </a:cubicBezTo>
                <a:cubicBezTo>
                  <a:pt x="0" y="58"/>
                  <a:pt x="0" y="58"/>
                  <a:pt x="0" y="58"/>
                </a:cubicBezTo>
                <a:lnTo>
                  <a:pt x="26" y="3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6" name="Freeform 86"/>
          <p:cNvSpPr/>
          <p:nvPr/>
        </p:nvSpPr>
        <p:spPr bwMode="auto">
          <a:xfrm>
            <a:off x="7294492" y="2401078"/>
            <a:ext cx="184499" cy="236873"/>
          </a:xfrm>
          <a:custGeom>
            <a:avLst/>
            <a:gdLst>
              <a:gd name="T0" fmla="*/ 113 w 113"/>
              <a:gd name="T1" fmla="*/ 25 h 145"/>
              <a:gd name="T2" fmla="*/ 108 w 113"/>
              <a:gd name="T3" fmla="*/ 22 h 145"/>
              <a:gd name="T4" fmla="*/ 42 w 113"/>
              <a:gd name="T5" fmla="*/ 128 h 145"/>
              <a:gd name="T6" fmla="*/ 19 w 113"/>
              <a:gd name="T7" fmla="*/ 132 h 145"/>
              <a:gd name="T8" fmla="*/ 12 w 113"/>
              <a:gd name="T9" fmla="*/ 109 h 145"/>
              <a:gd name="T10" fmla="*/ 78 w 113"/>
              <a:gd name="T11" fmla="*/ 3 h 145"/>
              <a:gd name="T12" fmla="*/ 73 w 113"/>
              <a:gd name="T13" fmla="*/ 0 h 145"/>
              <a:gd name="T14" fmla="*/ 6 w 113"/>
              <a:gd name="T15" fmla="*/ 107 h 145"/>
              <a:gd name="T16" fmla="*/ 15 w 113"/>
              <a:gd name="T17" fmla="*/ 138 h 145"/>
              <a:gd name="T18" fmla="*/ 47 w 113"/>
              <a:gd name="T19" fmla="*/ 132 h 145"/>
              <a:gd name="T20" fmla="*/ 113 w 113"/>
              <a:gd name="T21" fmla="*/ 2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145">
                <a:moveTo>
                  <a:pt x="113" y="25"/>
                </a:moveTo>
                <a:cubicBezTo>
                  <a:pt x="108" y="22"/>
                  <a:pt x="108" y="22"/>
                  <a:pt x="108" y="22"/>
                </a:cubicBezTo>
                <a:cubicBezTo>
                  <a:pt x="42" y="128"/>
                  <a:pt x="42" y="128"/>
                  <a:pt x="42" y="128"/>
                </a:cubicBezTo>
                <a:cubicBezTo>
                  <a:pt x="38" y="135"/>
                  <a:pt x="27" y="137"/>
                  <a:pt x="19" y="132"/>
                </a:cubicBezTo>
                <a:cubicBezTo>
                  <a:pt x="11" y="127"/>
                  <a:pt x="8" y="117"/>
                  <a:pt x="12" y="109"/>
                </a:cubicBezTo>
                <a:cubicBezTo>
                  <a:pt x="78" y="3"/>
                  <a:pt x="78" y="3"/>
                  <a:pt x="78" y="3"/>
                </a:cubicBezTo>
                <a:cubicBezTo>
                  <a:pt x="73" y="0"/>
                  <a:pt x="73" y="0"/>
                  <a:pt x="73" y="0"/>
                </a:cubicBezTo>
                <a:cubicBezTo>
                  <a:pt x="6" y="107"/>
                  <a:pt x="6" y="107"/>
                  <a:pt x="6" y="107"/>
                </a:cubicBezTo>
                <a:cubicBezTo>
                  <a:pt x="0" y="117"/>
                  <a:pt x="4" y="131"/>
                  <a:pt x="15" y="138"/>
                </a:cubicBezTo>
                <a:cubicBezTo>
                  <a:pt x="26" y="145"/>
                  <a:pt x="40" y="142"/>
                  <a:pt x="47" y="132"/>
                </a:cubicBezTo>
                <a:lnTo>
                  <a:pt x="113" y="25"/>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7" name="Freeform 87"/>
          <p:cNvSpPr/>
          <p:nvPr/>
        </p:nvSpPr>
        <p:spPr bwMode="auto">
          <a:xfrm>
            <a:off x="7399240" y="2392746"/>
            <a:ext cx="89274" cy="61896"/>
          </a:xfrm>
          <a:custGeom>
            <a:avLst/>
            <a:gdLst>
              <a:gd name="T0" fmla="*/ 54 w 55"/>
              <a:gd name="T1" fmla="*/ 35 h 38"/>
              <a:gd name="T2" fmla="*/ 48 w 55"/>
              <a:gd name="T3" fmla="*/ 37 h 38"/>
              <a:gd name="T4" fmla="*/ 3 w 55"/>
              <a:gd name="T5" fmla="*/ 9 h 38"/>
              <a:gd name="T6" fmla="*/ 2 w 55"/>
              <a:gd name="T7" fmla="*/ 3 h 38"/>
              <a:gd name="T8" fmla="*/ 8 w 55"/>
              <a:gd name="T9" fmla="*/ 1 h 38"/>
              <a:gd name="T10" fmla="*/ 53 w 55"/>
              <a:gd name="T11" fmla="*/ 29 h 38"/>
              <a:gd name="T12" fmla="*/ 54 w 55"/>
              <a:gd name="T13" fmla="*/ 35 h 38"/>
            </a:gdLst>
            <a:ahLst/>
            <a:cxnLst>
              <a:cxn ang="0">
                <a:pos x="T0" y="T1"/>
              </a:cxn>
              <a:cxn ang="0">
                <a:pos x="T2" y="T3"/>
              </a:cxn>
              <a:cxn ang="0">
                <a:pos x="T4" y="T5"/>
              </a:cxn>
              <a:cxn ang="0">
                <a:pos x="T6" y="T7"/>
              </a:cxn>
              <a:cxn ang="0">
                <a:pos x="T8" y="T9"/>
              </a:cxn>
              <a:cxn ang="0">
                <a:pos x="T10" y="T11"/>
              </a:cxn>
              <a:cxn ang="0">
                <a:pos x="T12" y="T13"/>
              </a:cxn>
            </a:cxnLst>
            <a:rect l="0" t="0" r="r" b="b"/>
            <a:pathLst>
              <a:path w="55" h="38">
                <a:moveTo>
                  <a:pt x="54" y="35"/>
                </a:moveTo>
                <a:cubicBezTo>
                  <a:pt x="53" y="37"/>
                  <a:pt x="50" y="38"/>
                  <a:pt x="48" y="37"/>
                </a:cubicBezTo>
                <a:cubicBezTo>
                  <a:pt x="3" y="9"/>
                  <a:pt x="3" y="9"/>
                  <a:pt x="3" y="9"/>
                </a:cubicBezTo>
                <a:cubicBezTo>
                  <a:pt x="1" y="7"/>
                  <a:pt x="0" y="5"/>
                  <a:pt x="2" y="3"/>
                </a:cubicBezTo>
                <a:cubicBezTo>
                  <a:pt x="3" y="1"/>
                  <a:pt x="6" y="0"/>
                  <a:pt x="8" y="1"/>
                </a:cubicBezTo>
                <a:cubicBezTo>
                  <a:pt x="53" y="29"/>
                  <a:pt x="53" y="29"/>
                  <a:pt x="53" y="29"/>
                </a:cubicBezTo>
                <a:cubicBezTo>
                  <a:pt x="55" y="31"/>
                  <a:pt x="55" y="33"/>
                  <a:pt x="54" y="35"/>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8" name="Freeform 88"/>
          <p:cNvSpPr/>
          <p:nvPr/>
        </p:nvSpPr>
        <p:spPr bwMode="auto">
          <a:xfrm>
            <a:off x="7330201" y="2441549"/>
            <a:ext cx="122603" cy="170215"/>
          </a:xfrm>
          <a:custGeom>
            <a:avLst/>
            <a:gdLst>
              <a:gd name="T0" fmla="*/ 75 w 75"/>
              <a:gd name="T1" fmla="*/ 4 h 104"/>
              <a:gd name="T2" fmla="*/ 69 w 75"/>
              <a:gd name="T3" fmla="*/ 0 h 104"/>
              <a:gd name="T4" fmla="*/ 10 w 75"/>
              <a:gd name="T5" fmla="*/ 95 h 104"/>
              <a:gd name="T6" fmla="*/ 0 w 75"/>
              <a:gd name="T7" fmla="*/ 100 h 104"/>
              <a:gd name="T8" fmla="*/ 1 w 75"/>
              <a:gd name="T9" fmla="*/ 101 h 104"/>
              <a:gd name="T10" fmla="*/ 17 w 75"/>
              <a:gd name="T11" fmla="*/ 98 h 104"/>
              <a:gd name="T12" fmla="*/ 75 w 75"/>
              <a:gd name="T13" fmla="*/ 4 h 104"/>
            </a:gdLst>
            <a:ahLst/>
            <a:cxnLst>
              <a:cxn ang="0">
                <a:pos x="T0" y="T1"/>
              </a:cxn>
              <a:cxn ang="0">
                <a:pos x="T2" y="T3"/>
              </a:cxn>
              <a:cxn ang="0">
                <a:pos x="T4" y="T5"/>
              </a:cxn>
              <a:cxn ang="0">
                <a:pos x="T6" y="T7"/>
              </a:cxn>
              <a:cxn ang="0">
                <a:pos x="T8" y="T9"/>
              </a:cxn>
              <a:cxn ang="0">
                <a:pos x="T10" y="T11"/>
              </a:cxn>
              <a:cxn ang="0">
                <a:pos x="T12" y="T13"/>
              </a:cxn>
            </a:cxnLst>
            <a:rect l="0" t="0" r="r" b="b"/>
            <a:pathLst>
              <a:path w="75" h="104">
                <a:moveTo>
                  <a:pt x="75" y="4"/>
                </a:moveTo>
                <a:cubicBezTo>
                  <a:pt x="69" y="0"/>
                  <a:pt x="69" y="0"/>
                  <a:pt x="69" y="0"/>
                </a:cubicBezTo>
                <a:cubicBezTo>
                  <a:pt x="10" y="95"/>
                  <a:pt x="10" y="95"/>
                  <a:pt x="10" y="95"/>
                </a:cubicBezTo>
                <a:cubicBezTo>
                  <a:pt x="8" y="98"/>
                  <a:pt x="4" y="100"/>
                  <a:pt x="0" y="100"/>
                </a:cubicBezTo>
                <a:cubicBezTo>
                  <a:pt x="0" y="100"/>
                  <a:pt x="1" y="100"/>
                  <a:pt x="1" y="101"/>
                </a:cubicBezTo>
                <a:cubicBezTo>
                  <a:pt x="7" y="104"/>
                  <a:pt x="14" y="103"/>
                  <a:pt x="17" y="98"/>
                </a:cubicBezTo>
                <a:lnTo>
                  <a:pt x="75" y="4"/>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99" name="Freeform 89"/>
          <p:cNvSpPr>
            <a:spLocks noEditPoints="1"/>
          </p:cNvSpPr>
          <p:nvPr/>
        </p:nvSpPr>
        <p:spPr bwMode="auto">
          <a:xfrm>
            <a:off x="7044525" y="1472633"/>
            <a:ext cx="166644" cy="121412"/>
          </a:xfrm>
          <a:custGeom>
            <a:avLst/>
            <a:gdLst>
              <a:gd name="T0" fmla="*/ 84 w 102"/>
              <a:gd name="T1" fmla="*/ 71 h 74"/>
              <a:gd name="T2" fmla="*/ 79 w 102"/>
              <a:gd name="T3" fmla="*/ 69 h 74"/>
              <a:gd name="T4" fmla="*/ 79 w 102"/>
              <a:gd name="T5" fmla="*/ 69 h 74"/>
              <a:gd name="T6" fmla="*/ 79 w 102"/>
              <a:gd name="T7" fmla="*/ 52 h 74"/>
              <a:gd name="T8" fmla="*/ 86 w 102"/>
              <a:gd name="T9" fmla="*/ 49 h 74"/>
              <a:gd name="T10" fmla="*/ 90 w 102"/>
              <a:gd name="T11" fmla="*/ 38 h 74"/>
              <a:gd name="T12" fmla="*/ 79 w 102"/>
              <a:gd name="T13" fmla="*/ 31 h 74"/>
              <a:gd name="T14" fmla="*/ 85 w 102"/>
              <a:gd name="T15" fmla="*/ 20 h 74"/>
              <a:gd name="T16" fmla="*/ 79 w 102"/>
              <a:gd name="T17" fmla="*/ 16 h 74"/>
              <a:gd name="T18" fmla="*/ 72 w 102"/>
              <a:gd name="T19" fmla="*/ 3 h 74"/>
              <a:gd name="T20" fmla="*/ 79 w 102"/>
              <a:gd name="T21" fmla="*/ 16 h 74"/>
              <a:gd name="T22" fmla="*/ 72 w 102"/>
              <a:gd name="T23" fmla="*/ 21 h 74"/>
              <a:gd name="T24" fmla="*/ 72 w 102"/>
              <a:gd name="T25" fmla="*/ 9 h 74"/>
              <a:gd name="T26" fmla="*/ 79 w 102"/>
              <a:gd name="T27" fmla="*/ 73 h 74"/>
              <a:gd name="T28" fmla="*/ 72 w 102"/>
              <a:gd name="T29" fmla="*/ 69 h 74"/>
              <a:gd name="T30" fmla="*/ 79 w 102"/>
              <a:gd name="T31" fmla="*/ 73 h 74"/>
              <a:gd name="T32" fmla="*/ 79 w 102"/>
              <a:gd name="T33" fmla="*/ 34 h 74"/>
              <a:gd name="T34" fmla="*/ 75 w 102"/>
              <a:gd name="T35" fmla="*/ 45 h 74"/>
              <a:gd name="T36" fmla="*/ 79 w 102"/>
              <a:gd name="T37" fmla="*/ 52 h 74"/>
              <a:gd name="T38" fmla="*/ 72 w 102"/>
              <a:gd name="T39" fmla="*/ 25 h 74"/>
              <a:gd name="T40" fmla="*/ 79 w 102"/>
              <a:gd name="T41" fmla="*/ 31 h 74"/>
              <a:gd name="T42" fmla="*/ 72 w 102"/>
              <a:gd name="T43" fmla="*/ 3 h 74"/>
              <a:gd name="T44" fmla="*/ 71 w 102"/>
              <a:gd name="T45" fmla="*/ 8 h 74"/>
              <a:gd name="T46" fmla="*/ 66 w 102"/>
              <a:gd name="T47" fmla="*/ 2 h 74"/>
              <a:gd name="T48" fmla="*/ 66 w 102"/>
              <a:gd name="T49" fmla="*/ 73 h 74"/>
              <a:gd name="T50" fmla="*/ 67 w 102"/>
              <a:gd name="T51" fmla="*/ 65 h 74"/>
              <a:gd name="T52" fmla="*/ 72 w 102"/>
              <a:gd name="T53" fmla="*/ 74 h 74"/>
              <a:gd name="T54" fmla="*/ 72 w 102"/>
              <a:gd name="T55" fmla="*/ 21 h 74"/>
              <a:gd name="T56" fmla="*/ 72 w 102"/>
              <a:gd name="T57" fmla="*/ 52 h 74"/>
              <a:gd name="T58" fmla="*/ 66 w 102"/>
              <a:gd name="T59" fmla="*/ 57 h 74"/>
              <a:gd name="T60" fmla="*/ 69 w 102"/>
              <a:gd name="T61" fmla="*/ 16 h 74"/>
              <a:gd name="T62" fmla="*/ 22 w 102"/>
              <a:gd name="T63" fmla="*/ 10 h 74"/>
              <a:gd name="T64" fmla="*/ 66 w 102"/>
              <a:gd name="T65" fmla="*/ 5 h 74"/>
              <a:gd name="T66" fmla="*/ 64 w 102"/>
              <a:gd name="T67" fmla="*/ 6 h 74"/>
              <a:gd name="T68" fmla="*/ 66 w 102"/>
              <a:gd name="T69" fmla="*/ 16 h 74"/>
              <a:gd name="T70" fmla="*/ 66 w 102"/>
              <a:gd name="T71" fmla="*/ 64 h 74"/>
              <a:gd name="T72" fmla="*/ 37 w 102"/>
              <a:gd name="T73" fmla="*/ 57 h 74"/>
              <a:gd name="T74" fmla="*/ 22 w 102"/>
              <a:gd name="T75" fmla="*/ 49 h 74"/>
              <a:gd name="T76" fmla="*/ 27 w 102"/>
              <a:gd name="T77" fmla="*/ 48 h 74"/>
              <a:gd name="T78" fmla="*/ 22 w 102"/>
              <a:gd name="T79" fmla="*/ 27 h 74"/>
              <a:gd name="T80" fmla="*/ 2 w 102"/>
              <a:gd name="T81" fmla="*/ 41 h 74"/>
              <a:gd name="T82" fmla="*/ 22 w 102"/>
              <a:gd name="T83" fmla="*/ 10 h 74"/>
              <a:gd name="T84" fmla="*/ 17 w 102"/>
              <a:gd name="T85" fmla="*/ 28 h 74"/>
              <a:gd name="T86" fmla="*/ 22 w 102"/>
              <a:gd name="T87" fmla="*/ 49 h 74"/>
              <a:gd name="T88" fmla="*/ 2 w 102"/>
              <a:gd name="T89" fmla="*/ 4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2" h="74">
                <a:moveTo>
                  <a:pt x="79" y="7"/>
                </a:moveTo>
                <a:cubicBezTo>
                  <a:pt x="102" y="22"/>
                  <a:pt x="98" y="62"/>
                  <a:pt x="84" y="71"/>
                </a:cubicBezTo>
                <a:cubicBezTo>
                  <a:pt x="82" y="72"/>
                  <a:pt x="80" y="73"/>
                  <a:pt x="79" y="73"/>
                </a:cubicBezTo>
                <a:cubicBezTo>
                  <a:pt x="79" y="69"/>
                  <a:pt x="79" y="69"/>
                  <a:pt x="79" y="69"/>
                </a:cubicBezTo>
                <a:cubicBezTo>
                  <a:pt x="79" y="69"/>
                  <a:pt x="79" y="69"/>
                  <a:pt x="79" y="69"/>
                </a:cubicBezTo>
                <a:cubicBezTo>
                  <a:pt x="79" y="69"/>
                  <a:pt x="79" y="69"/>
                  <a:pt x="79" y="69"/>
                </a:cubicBezTo>
                <a:cubicBezTo>
                  <a:pt x="83" y="67"/>
                  <a:pt x="85" y="61"/>
                  <a:pt x="83" y="57"/>
                </a:cubicBezTo>
                <a:cubicBezTo>
                  <a:pt x="82" y="55"/>
                  <a:pt x="80" y="53"/>
                  <a:pt x="79" y="52"/>
                </a:cubicBezTo>
                <a:cubicBezTo>
                  <a:pt x="79" y="49"/>
                  <a:pt x="79" y="49"/>
                  <a:pt x="79" y="49"/>
                </a:cubicBezTo>
                <a:cubicBezTo>
                  <a:pt x="81" y="50"/>
                  <a:pt x="84" y="50"/>
                  <a:pt x="86" y="49"/>
                </a:cubicBezTo>
                <a:cubicBezTo>
                  <a:pt x="86" y="49"/>
                  <a:pt x="86" y="49"/>
                  <a:pt x="86" y="49"/>
                </a:cubicBezTo>
                <a:cubicBezTo>
                  <a:pt x="90" y="47"/>
                  <a:pt x="92" y="42"/>
                  <a:pt x="90" y="38"/>
                </a:cubicBezTo>
                <a:cubicBezTo>
                  <a:pt x="88" y="34"/>
                  <a:pt x="83" y="32"/>
                  <a:pt x="79" y="34"/>
                </a:cubicBezTo>
                <a:cubicBezTo>
                  <a:pt x="79" y="31"/>
                  <a:pt x="79" y="31"/>
                  <a:pt x="79" y="31"/>
                </a:cubicBezTo>
                <a:cubicBezTo>
                  <a:pt x="80" y="31"/>
                  <a:pt x="81" y="30"/>
                  <a:pt x="82" y="30"/>
                </a:cubicBezTo>
                <a:cubicBezTo>
                  <a:pt x="86" y="28"/>
                  <a:pt x="87" y="24"/>
                  <a:pt x="85" y="20"/>
                </a:cubicBezTo>
                <a:cubicBezTo>
                  <a:pt x="85" y="20"/>
                  <a:pt x="85" y="20"/>
                  <a:pt x="85" y="20"/>
                </a:cubicBezTo>
                <a:cubicBezTo>
                  <a:pt x="84" y="17"/>
                  <a:pt x="81" y="16"/>
                  <a:pt x="79" y="16"/>
                </a:cubicBezTo>
                <a:lnTo>
                  <a:pt x="79" y="7"/>
                </a:lnTo>
                <a:close/>
                <a:moveTo>
                  <a:pt x="72" y="3"/>
                </a:moveTo>
                <a:cubicBezTo>
                  <a:pt x="74" y="4"/>
                  <a:pt x="76" y="5"/>
                  <a:pt x="79" y="7"/>
                </a:cubicBezTo>
                <a:cubicBezTo>
                  <a:pt x="79" y="16"/>
                  <a:pt x="79" y="16"/>
                  <a:pt x="79" y="16"/>
                </a:cubicBezTo>
                <a:cubicBezTo>
                  <a:pt x="77" y="16"/>
                  <a:pt x="76" y="16"/>
                  <a:pt x="75" y="17"/>
                </a:cubicBezTo>
                <a:cubicBezTo>
                  <a:pt x="73" y="17"/>
                  <a:pt x="72" y="19"/>
                  <a:pt x="72" y="21"/>
                </a:cubicBezTo>
                <a:cubicBezTo>
                  <a:pt x="72" y="13"/>
                  <a:pt x="72" y="13"/>
                  <a:pt x="72" y="13"/>
                </a:cubicBezTo>
                <a:cubicBezTo>
                  <a:pt x="72" y="12"/>
                  <a:pt x="72" y="10"/>
                  <a:pt x="72" y="9"/>
                </a:cubicBezTo>
                <a:cubicBezTo>
                  <a:pt x="72" y="3"/>
                  <a:pt x="72" y="3"/>
                  <a:pt x="72" y="3"/>
                </a:cubicBezTo>
                <a:close/>
                <a:moveTo>
                  <a:pt x="79" y="73"/>
                </a:moveTo>
                <a:cubicBezTo>
                  <a:pt x="76" y="74"/>
                  <a:pt x="74" y="74"/>
                  <a:pt x="72" y="74"/>
                </a:cubicBezTo>
                <a:cubicBezTo>
                  <a:pt x="72" y="69"/>
                  <a:pt x="72" y="69"/>
                  <a:pt x="72" y="69"/>
                </a:cubicBezTo>
                <a:cubicBezTo>
                  <a:pt x="74" y="70"/>
                  <a:pt x="76" y="70"/>
                  <a:pt x="79" y="69"/>
                </a:cubicBezTo>
                <a:cubicBezTo>
                  <a:pt x="79" y="73"/>
                  <a:pt x="79" y="73"/>
                  <a:pt x="79" y="73"/>
                </a:cubicBezTo>
                <a:close/>
                <a:moveTo>
                  <a:pt x="79" y="31"/>
                </a:moveTo>
                <a:cubicBezTo>
                  <a:pt x="79" y="34"/>
                  <a:pt x="79" y="34"/>
                  <a:pt x="79" y="34"/>
                </a:cubicBezTo>
                <a:cubicBezTo>
                  <a:pt x="78" y="34"/>
                  <a:pt x="78" y="34"/>
                  <a:pt x="78" y="34"/>
                </a:cubicBezTo>
                <a:cubicBezTo>
                  <a:pt x="74" y="36"/>
                  <a:pt x="73" y="41"/>
                  <a:pt x="75" y="45"/>
                </a:cubicBezTo>
                <a:cubicBezTo>
                  <a:pt x="76" y="47"/>
                  <a:pt x="77" y="48"/>
                  <a:pt x="79" y="49"/>
                </a:cubicBezTo>
                <a:cubicBezTo>
                  <a:pt x="79" y="52"/>
                  <a:pt x="79" y="52"/>
                  <a:pt x="79" y="52"/>
                </a:cubicBezTo>
                <a:cubicBezTo>
                  <a:pt x="76" y="51"/>
                  <a:pt x="74" y="51"/>
                  <a:pt x="72" y="52"/>
                </a:cubicBezTo>
                <a:cubicBezTo>
                  <a:pt x="72" y="25"/>
                  <a:pt x="72" y="25"/>
                  <a:pt x="72" y="25"/>
                </a:cubicBezTo>
                <a:cubicBezTo>
                  <a:pt x="72" y="26"/>
                  <a:pt x="72" y="26"/>
                  <a:pt x="72" y="26"/>
                </a:cubicBezTo>
                <a:cubicBezTo>
                  <a:pt x="73" y="29"/>
                  <a:pt x="76" y="31"/>
                  <a:pt x="79" y="31"/>
                </a:cubicBezTo>
                <a:close/>
                <a:moveTo>
                  <a:pt x="66" y="2"/>
                </a:moveTo>
                <a:cubicBezTo>
                  <a:pt x="68" y="2"/>
                  <a:pt x="70" y="3"/>
                  <a:pt x="72" y="3"/>
                </a:cubicBezTo>
                <a:cubicBezTo>
                  <a:pt x="72" y="9"/>
                  <a:pt x="72" y="9"/>
                  <a:pt x="72" y="9"/>
                </a:cubicBezTo>
                <a:cubicBezTo>
                  <a:pt x="71" y="9"/>
                  <a:pt x="71" y="9"/>
                  <a:pt x="71" y="8"/>
                </a:cubicBezTo>
                <a:cubicBezTo>
                  <a:pt x="70" y="7"/>
                  <a:pt x="68" y="5"/>
                  <a:pt x="66" y="5"/>
                </a:cubicBezTo>
                <a:cubicBezTo>
                  <a:pt x="66" y="2"/>
                  <a:pt x="66" y="2"/>
                  <a:pt x="66" y="2"/>
                </a:cubicBezTo>
                <a:close/>
                <a:moveTo>
                  <a:pt x="72" y="74"/>
                </a:moveTo>
                <a:cubicBezTo>
                  <a:pt x="70" y="74"/>
                  <a:pt x="68" y="73"/>
                  <a:pt x="66" y="73"/>
                </a:cubicBezTo>
                <a:cubicBezTo>
                  <a:pt x="66" y="64"/>
                  <a:pt x="66" y="64"/>
                  <a:pt x="66" y="64"/>
                </a:cubicBezTo>
                <a:cubicBezTo>
                  <a:pt x="66" y="64"/>
                  <a:pt x="67" y="64"/>
                  <a:pt x="67" y="65"/>
                </a:cubicBezTo>
                <a:cubicBezTo>
                  <a:pt x="68" y="67"/>
                  <a:pt x="70" y="68"/>
                  <a:pt x="72" y="69"/>
                </a:cubicBezTo>
                <a:cubicBezTo>
                  <a:pt x="72" y="74"/>
                  <a:pt x="72" y="74"/>
                  <a:pt x="72" y="74"/>
                </a:cubicBezTo>
                <a:close/>
                <a:moveTo>
                  <a:pt x="72" y="13"/>
                </a:moveTo>
                <a:cubicBezTo>
                  <a:pt x="72" y="21"/>
                  <a:pt x="72" y="21"/>
                  <a:pt x="72" y="21"/>
                </a:cubicBezTo>
                <a:cubicBezTo>
                  <a:pt x="71" y="22"/>
                  <a:pt x="71" y="24"/>
                  <a:pt x="72" y="25"/>
                </a:cubicBezTo>
                <a:cubicBezTo>
                  <a:pt x="72" y="52"/>
                  <a:pt x="72" y="52"/>
                  <a:pt x="72" y="52"/>
                </a:cubicBezTo>
                <a:cubicBezTo>
                  <a:pt x="71" y="52"/>
                  <a:pt x="71" y="52"/>
                  <a:pt x="71" y="52"/>
                </a:cubicBezTo>
                <a:cubicBezTo>
                  <a:pt x="69" y="54"/>
                  <a:pt x="67" y="55"/>
                  <a:pt x="66" y="57"/>
                </a:cubicBezTo>
                <a:cubicBezTo>
                  <a:pt x="66" y="16"/>
                  <a:pt x="66" y="16"/>
                  <a:pt x="66" y="16"/>
                </a:cubicBezTo>
                <a:cubicBezTo>
                  <a:pt x="67" y="16"/>
                  <a:pt x="68" y="16"/>
                  <a:pt x="69" y="16"/>
                </a:cubicBezTo>
                <a:cubicBezTo>
                  <a:pt x="70" y="15"/>
                  <a:pt x="71" y="14"/>
                  <a:pt x="72" y="13"/>
                </a:cubicBezTo>
                <a:close/>
                <a:moveTo>
                  <a:pt x="22" y="10"/>
                </a:moveTo>
                <a:cubicBezTo>
                  <a:pt x="41" y="2"/>
                  <a:pt x="55" y="0"/>
                  <a:pt x="66" y="2"/>
                </a:cubicBezTo>
                <a:cubicBezTo>
                  <a:pt x="66" y="5"/>
                  <a:pt x="66" y="5"/>
                  <a:pt x="66" y="5"/>
                </a:cubicBezTo>
                <a:cubicBezTo>
                  <a:pt x="65" y="5"/>
                  <a:pt x="65" y="6"/>
                  <a:pt x="64" y="6"/>
                </a:cubicBezTo>
                <a:cubicBezTo>
                  <a:pt x="64" y="6"/>
                  <a:pt x="64" y="6"/>
                  <a:pt x="64" y="6"/>
                </a:cubicBezTo>
                <a:cubicBezTo>
                  <a:pt x="61" y="7"/>
                  <a:pt x="60" y="11"/>
                  <a:pt x="61" y="13"/>
                </a:cubicBezTo>
                <a:cubicBezTo>
                  <a:pt x="62" y="15"/>
                  <a:pt x="64" y="16"/>
                  <a:pt x="66" y="16"/>
                </a:cubicBezTo>
                <a:cubicBezTo>
                  <a:pt x="66" y="57"/>
                  <a:pt x="66" y="57"/>
                  <a:pt x="66" y="57"/>
                </a:cubicBezTo>
                <a:cubicBezTo>
                  <a:pt x="66" y="59"/>
                  <a:pt x="66" y="62"/>
                  <a:pt x="66" y="64"/>
                </a:cubicBezTo>
                <a:cubicBezTo>
                  <a:pt x="66" y="73"/>
                  <a:pt x="66" y="73"/>
                  <a:pt x="66" y="73"/>
                </a:cubicBezTo>
                <a:cubicBezTo>
                  <a:pt x="56" y="68"/>
                  <a:pt x="48" y="56"/>
                  <a:pt x="37" y="57"/>
                </a:cubicBezTo>
                <a:cubicBezTo>
                  <a:pt x="32" y="57"/>
                  <a:pt x="27" y="58"/>
                  <a:pt x="22" y="57"/>
                </a:cubicBezTo>
                <a:cubicBezTo>
                  <a:pt x="22" y="49"/>
                  <a:pt x="22" y="49"/>
                  <a:pt x="22" y="49"/>
                </a:cubicBezTo>
                <a:cubicBezTo>
                  <a:pt x="24" y="49"/>
                  <a:pt x="25" y="48"/>
                  <a:pt x="27" y="48"/>
                </a:cubicBezTo>
                <a:cubicBezTo>
                  <a:pt x="27" y="48"/>
                  <a:pt x="27" y="48"/>
                  <a:pt x="27" y="48"/>
                </a:cubicBezTo>
                <a:cubicBezTo>
                  <a:pt x="32" y="45"/>
                  <a:pt x="34" y="38"/>
                  <a:pt x="32" y="33"/>
                </a:cubicBezTo>
                <a:cubicBezTo>
                  <a:pt x="30" y="29"/>
                  <a:pt x="26" y="27"/>
                  <a:pt x="22" y="27"/>
                </a:cubicBezTo>
                <a:lnTo>
                  <a:pt x="22" y="10"/>
                </a:lnTo>
                <a:close/>
                <a:moveTo>
                  <a:pt x="2" y="41"/>
                </a:moveTo>
                <a:cubicBezTo>
                  <a:pt x="0" y="23"/>
                  <a:pt x="18" y="12"/>
                  <a:pt x="18" y="12"/>
                </a:cubicBezTo>
                <a:cubicBezTo>
                  <a:pt x="20" y="12"/>
                  <a:pt x="21" y="11"/>
                  <a:pt x="22" y="10"/>
                </a:cubicBezTo>
                <a:cubicBezTo>
                  <a:pt x="22" y="27"/>
                  <a:pt x="22" y="27"/>
                  <a:pt x="22" y="27"/>
                </a:cubicBezTo>
                <a:cubicBezTo>
                  <a:pt x="20" y="27"/>
                  <a:pt x="19" y="27"/>
                  <a:pt x="17" y="28"/>
                </a:cubicBezTo>
                <a:cubicBezTo>
                  <a:pt x="12" y="31"/>
                  <a:pt x="9" y="37"/>
                  <a:pt x="12" y="43"/>
                </a:cubicBezTo>
                <a:cubicBezTo>
                  <a:pt x="14" y="47"/>
                  <a:pt x="18" y="49"/>
                  <a:pt x="22" y="49"/>
                </a:cubicBezTo>
                <a:cubicBezTo>
                  <a:pt x="22" y="57"/>
                  <a:pt x="22" y="57"/>
                  <a:pt x="22" y="57"/>
                </a:cubicBezTo>
                <a:cubicBezTo>
                  <a:pt x="12" y="57"/>
                  <a:pt x="4" y="53"/>
                  <a:pt x="2" y="4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0" name="Freeform 90"/>
          <p:cNvSpPr/>
          <p:nvPr/>
        </p:nvSpPr>
        <p:spPr bwMode="auto">
          <a:xfrm>
            <a:off x="5655428" y="2267763"/>
            <a:ext cx="154741" cy="199973"/>
          </a:xfrm>
          <a:custGeom>
            <a:avLst/>
            <a:gdLst>
              <a:gd name="T0" fmla="*/ 0 w 95"/>
              <a:gd name="T1" fmla="*/ 21 h 123"/>
              <a:gd name="T2" fmla="*/ 4 w 95"/>
              <a:gd name="T3" fmla="*/ 19 h 123"/>
              <a:gd name="T4" fmla="*/ 59 w 95"/>
              <a:gd name="T5" fmla="*/ 109 h 123"/>
              <a:gd name="T6" fmla="*/ 79 w 95"/>
              <a:gd name="T7" fmla="*/ 112 h 123"/>
              <a:gd name="T8" fmla="*/ 85 w 95"/>
              <a:gd name="T9" fmla="*/ 93 h 123"/>
              <a:gd name="T10" fmla="*/ 29 w 95"/>
              <a:gd name="T11" fmla="*/ 3 h 123"/>
              <a:gd name="T12" fmla="*/ 34 w 95"/>
              <a:gd name="T13" fmla="*/ 0 h 123"/>
              <a:gd name="T14" fmla="*/ 90 w 95"/>
              <a:gd name="T15" fmla="*/ 91 h 123"/>
              <a:gd name="T16" fmla="*/ 82 w 95"/>
              <a:gd name="T17" fmla="*/ 117 h 123"/>
              <a:gd name="T18" fmla="*/ 56 w 95"/>
              <a:gd name="T19" fmla="*/ 112 h 123"/>
              <a:gd name="T20" fmla="*/ 0 w 95"/>
              <a:gd name="T21" fmla="*/ 2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23">
                <a:moveTo>
                  <a:pt x="0" y="21"/>
                </a:moveTo>
                <a:cubicBezTo>
                  <a:pt x="4" y="19"/>
                  <a:pt x="4" y="19"/>
                  <a:pt x="4" y="19"/>
                </a:cubicBezTo>
                <a:cubicBezTo>
                  <a:pt x="59" y="109"/>
                  <a:pt x="59" y="109"/>
                  <a:pt x="59" y="109"/>
                </a:cubicBezTo>
                <a:cubicBezTo>
                  <a:pt x="63" y="115"/>
                  <a:pt x="72" y="117"/>
                  <a:pt x="79" y="112"/>
                </a:cubicBezTo>
                <a:cubicBezTo>
                  <a:pt x="87" y="108"/>
                  <a:pt x="89" y="99"/>
                  <a:pt x="85" y="93"/>
                </a:cubicBezTo>
                <a:cubicBezTo>
                  <a:pt x="29" y="3"/>
                  <a:pt x="29" y="3"/>
                  <a:pt x="29" y="3"/>
                </a:cubicBezTo>
                <a:cubicBezTo>
                  <a:pt x="34" y="0"/>
                  <a:pt x="34" y="0"/>
                  <a:pt x="34" y="0"/>
                </a:cubicBezTo>
                <a:cubicBezTo>
                  <a:pt x="90" y="91"/>
                  <a:pt x="90" y="91"/>
                  <a:pt x="90" y="91"/>
                </a:cubicBezTo>
                <a:cubicBezTo>
                  <a:pt x="95" y="100"/>
                  <a:pt x="92" y="111"/>
                  <a:pt x="82" y="117"/>
                </a:cubicBezTo>
                <a:cubicBezTo>
                  <a:pt x="73" y="123"/>
                  <a:pt x="61" y="121"/>
                  <a:pt x="56" y="112"/>
                </a:cubicBezTo>
                <a:lnTo>
                  <a:pt x="0" y="21"/>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1" name="Freeform 91"/>
          <p:cNvSpPr/>
          <p:nvPr/>
        </p:nvSpPr>
        <p:spPr bwMode="auto">
          <a:xfrm>
            <a:off x="5645906" y="2260621"/>
            <a:ext cx="76180" cy="52374"/>
          </a:xfrm>
          <a:custGeom>
            <a:avLst/>
            <a:gdLst>
              <a:gd name="T0" fmla="*/ 1 w 47"/>
              <a:gd name="T1" fmla="*/ 30 h 32"/>
              <a:gd name="T2" fmla="*/ 6 w 47"/>
              <a:gd name="T3" fmla="*/ 31 h 32"/>
              <a:gd name="T4" fmla="*/ 44 w 47"/>
              <a:gd name="T5" fmla="*/ 7 h 32"/>
              <a:gd name="T6" fmla="*/ 46 w 47"/>
              <a:gd name="T7" fmla="*/ 2 h 32"/>
              <a:gd name="T8" fmla="*/ 41 w 47"/>
              <a:gd name="T9" fmla="*/ 1 h 32"/>
              <a:gd name="T10" fmla="*/ 2 w 47"/>
              <a:gd name="T11" fmla="*/ 25 h 32"/>
              <a:gd name="T12" fmla="*/ 1 w 47"/>
              <a:gd name="T13" fmla="*/ 30 h 32"/>
            </a:gdLst>
            <a:ahLst/>
            <a:cxnLst>
              <a:cxn ang="0">
                <a:pos x="T0" y="T1"/>
              </a:cxn>
              <a:cxn ang="0">
                <a:pos x="T2" y="T3"/>
              </a:cxn>
              <a:cxn ang="0">
                <a:pos x="T4" y="T5"/>
              </a:cxn>
              <a:cxn ang="0">
                <a:pos x="T6" y="T7"/>
              </a:cxn>
              <a:cxn ang="0">
                <a:pos x="T8" y="T9"/>
              </a:cxn>
              <a:cxn ang="0">
                <a:pos x="T10" y="T11"/>
              </a:cxn>
              <a:cxn ang="0">
                <a:pos x="T12" y="T13"/>
              </a:cxn>
            </a:cxnLst>
            <a:rect l="0" t="0" r="r" b="b"/>
            <a:pathLst>
              <a:path w="47" h="32">
                <a:moveTo>
                  <a:pt x="1" y="30"/>
                </a:moveTo>
                <a:cubicBezTo>
                  <a:pt x="2" y="32"/>
                  <a:pt x="4" y="32"/>
                  <a:pt x="6" y="31"/>
                </a:cubicBezTo>
                <a:cubicBezTo>
                  <a:pt x="44" y="7"/>
                  <a:pt x="44" y="7"/>
                  <a:pt x="44" y="7"/>
                </a:cubicBezTo>
                <a:cubicBezTo>
                  <a:pt x="46" y="6"/>
                  <a:pt x="47" y="4"/>
                  <a:pt x="46" y="2"/>
                </a:cubicBezTo>
                <a:cubicBezTo>
                  <a:pt x="45" y="1"/>
                  <a:pt x="42" y="0"/>
                  <a:pt x="41" y="1"/>
                </a:cubicBezTo>
                <a:cubicBezTo>
                  <a:pt x="2" y="25"/>
                  <a:pt x="2" y="25"/>
                  <a:pt x="2" y="25"/>
                </a:cubicBezTo>
                <a:cubicBezTo>
                  <a:pt x="1" y="26"/>
                  <a:pt x="0" y="28"/>
                  <a:pt x="1" y="3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2" name="Freeform 92"/>
          <p:cNvSpPr/>
          <p:nvPr/>
        </p:nvSpPr>
        <p:spPr bwMode="auto">
          <a:xfrm>
            <a:off x="5676854" y="2303472"/>
            <a:ext cx="104748" cy="144028"/>
          </a:xfrm>
          <a:custGeom>
            <a:avLst/>
            <a:gdLst>
              <a:gd name="T0" fmla="*/ 0 w 64"/>
              <a:gd name="T1" fmla="*/ 3 h 88"/>
              <a:gd name="T2" fmla="*/ 5 w 64"/>
              <a:gd name="T3" fmla="*/ 0 h 88"/>
              <a:gd name="T4" fmla="*/ 55 w 64"/>
              <a:gd name="T5" fmla="*/ 80 h 88"/>
              <a:gd name="T6" fmla="*/ 64 w 64"/>
              <a:gd name="T7" fmla="*/ 85 h 88"/>
              <a:gd name="T8" fmla="*/ 63 w 64"/>
              <a:gd name="T9" fmla="*/ 85 h 88"/>
              <a:gd name="T10" fmla="*/ 49 w 64"/>
              <a:gd name="T11" fmla="*/ 82 h 88"/>
              <a:gd name="T12" fmla="*/ 0 w 64"/>
              <a:gd name="T13" fmla="*/ 3 h 88"/>
            </a:gdLst>
            <a:ahLst/>
            <a:cxnLst>
              <a:cxn ang="0">
                <a:pos x="T0" y="T1"/>
              </a:cxn>
              <a:cxn ang="0">
                <a:pos x="T2" y="T3"/>
              </a:cxn>
              <a:cxn ang="0">
                <a:pos x="T4" y="T5"/>
              </a:cxn>
              <a:cxn ang="0">
                <a:pos x="T6" y="T7"/>
              </a:cxn>
              <a:cxn ang="0">
                <a:pos x="T8" y="T9"/>
              </a:cxn>
              <a:cxn ang="0">
                <a:pos x="T10" y="T11"/>
              </a:cxn>
              <a:cxn ang="0">
                <a:pos x="T12" y="T13"/>
              </a:cxn>
            </a:cxnLst>
            <a:rect l="0" t="0" r="r" b="b"/>
            <a:pathLst>
              <a:path w="64" h="88">
                <a:moveTo>
                  <a:pt x="0" y="3"/>
                </a:moveTo>
                <a:cubicBezTo>
                  <a:pt x="5" y="0"/>
                  <a:pt x="5" y="0"/>
                  <a:pt x="5" y="0"/>
                </a:cubicBezTo>
                <a:cubicBezTo>
                  <a:pt x="55" y="80"/>
                  <a:pt x="55" y="80"/>
                  <a:pt x="55" y="80"/>
                </a:cubicBezTo>
                <a:cubicBezTo>
                  <a:pt x="57" y="83"/>
                  <a:pt x="60" y="85"/>
                  <a:pt x="64" y="85"/>
                </a:cubicBezTo>
                <a:cubicBezTo>
                  <a:pt x="63" y="85"/>
                  <a:pt x="63" y="85"/>
                  <a:pt x="63" y="85"/>
                </a:cubicBezTo>
                <a:cubicBezTo>
                  <a:pt x="58" y="88"/>
                  <a:pt x="52" y="87"/>
                  <a:pt x="49" y="82"/>
                </a:cubicBezTo>
                <a:lnTo>
                  <a:pt x="0" y="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3" name="Freeform 93"/>
          <p:cNvSpPr>
            <a:spLocks noEditPoints="1"/>
          </p:cNvSpPr>
          <p:nvPr/>
        </p:nvSpPr>
        <p:spPr bwMode="auto">
          <a:xfrm>
            <a:off x="6675528" y="3505691"/>
            <a:ext cx="164263" cy="179738"/>
          </a:xfrm>
          <a:custGeom>
            <a:avLst/>
            <a:gdLst>
              <a:gd name="T0" fmla="*/ 78 w 101"/>
              <a:gd name="T1" fmla="*/ 51 h 110"/>
              <a:gd name="T2" fmla="*/ 75 w 101"/>
              <a:gd name="T3" fmla="*/ 63 h 110"/>
              <a:gd name="T4" fmla="*/ 75 w 101"/>
              <a:gd name="T5" fmla="*/ 73 h 110"/>
              <a:gd name="T6" fmla="*/ 77 w 101"/>
              <a:gd name="T7" fmla="*/ 74 h 110"/>
              <a:gd name="T8" fmla="*/ 86 w 101"/>
              <a:gd name="T9" fmla="*/ 86 h 110"/>
              <a:gd name="T10" fmla="*/ 75 w 101"/>
              <a:gd name="T11" fmla="*/ 80 h 110"/>
              <a:gd name="T12" fmla="*/ 75 w 101"/>
              <a:gd name="T13" fmla="*/ 22 h 110"/>
              <a:gd name="T14" fmla="*/ 86 w 101"/>
              <a:gd name="T15" fmla="*/ 15 h 110"/>
              <a:gd name="T16" fmla="*/ 77 w 101"/>
              <a:gd name="T17" fmla="*/ 28 h 110"/>
              <a:gd name="T18" fmla="*/ 75 w 101"/>
              <a:gd name="T19" fmla="*/ 28 h 110"/>
              <a:gd name="T20" fmla="*/ 98 w 101"/>
              <a:gd name="T21" fmla="*/ 48 h 110"/>
              <a:gd name="T22" fmla="*/ 83 w 101"/>
              <a:gd name="T23" fmla="*/ 51 h 110"/>
              <a:gd name="T24" fmla="*/ 98 w 101"/>
              <a:gd name="T25" fmla="*/ 53 h 110"/>
              <a:gd name="T26" fmla="*/ 98 w 101"/>
              <a:gd name="T27" fmla="*/ 48 h 110"/>
              <a:gd name="T28" fmla="*/ 52 w 101"/>
              <a:gd name="T29" fmla="*/ 110 h 110"/>
              <a:gd name="T30" fmla="*/ 66 w 101"/>
              <a:gd name="T31" fmla="*/ 74 h 110"/>
              <a:gd name="T32" fmla="*/ 75 w 101"/>
              <a:gd name="T33" fmla="*/ 39 h 110"/>
              <a:gd name="T34" fmla="*/ 50 w 101"/>
              <a:gd name="T35" fmla="*/ 29 h 110"/>
              <a:gd name="T36" fmla="*/ 72 w 101"/>
              <a:gd name="T37" fmla="*/ 51 h 110"/>
              <a:gd name="T38" fmla="*/ 62 w 101"/>
              <a:gd name="T39" fmla="*/ 70 h 110"/>
              <a:gd name="T40" fmla="*/ 60 w 101"/>
              <a:gd name="T41" fmla="*/ 85 h 110"/>
              <a:gd name="T42" fmla="*/ 50 w 101"/>
              <a:gd name="T43" fmla="*/ 110 h 110"/>
              <a:gd name="T44" fmla="*/ 75 w 101"/>
              <a:gd name="T45" fmla="*/ 28 h 110"/>
              <a:gd name="T46" fmla="*/ 74 w 101"/>
              <a:gd name="T47" fmla="*/ 24 h 110"/>
              <a:gd name="T48" fmla="*/ 75 w 101"/>
              <a:gd name="T49" fmla="*/ 73 h 110"/>
              <a:gd name="T50" fmla="*/ 74 w 101"/>
              <a:gd name="T51" fmla="*/ 78 h 110"/>
              <a:gd name="T52" fmla="*/ 75 w 101"/>
              <a:gd name="T53" fmla="*/ 73 h 110"/>
              <a:gd name="T54" fmla="*/ 50 w 101"/>
              <a:gd name="T55" fmla="*/ 0 h 110"/>
              <a:gd name="T56" fmla="*/ 53 w 101"/>
              <a:gd name="T57" fmla="*/ 3 h 110"/>
              <a:gd name="T58" fmla="*/ 50 w 101"/>
              <a:gd name="T59" fmla="*/ 18 h 110"/>
              <a:gd name="T60" fmla="*/ 50 w 101"/>
              <a:gd name="T61" fmla="*/ 23 h 110"/>
              <a:gd name="T62" fmla="*/ 25 w 101"/>
              <a:gd name="T63" fmla="*/ 63 h 110"/>
              <a:gd name="T64" fmla="*/ 35 w 101"/>
              <a:gd name="T65" fmla="*/ 96 h 110"/>
              <a:gd name="T66" fmla="*/ 50 w 101"/>
              <a:gd name="T67" fmla="*/ 110 h 110"/>
              <a:gd name="T68" fmla="*/ 41 w 101"/>
              <a:gd name="T69" fmla="*/ 85 h 110"/>
              <a:gd name="T70" fmla="*/ 39 w 101"/>
              <a:gd name="T71" fmla="*/ 70 h 110"/>
              <a:gd name="T72" fmla="*/ 34 w 101"/>
              <a:gd name="T73" fmla="*/ 35 h 110"/>
              <a:gd name="T74" fmla="*/ 50 w 101"/>
              <a:gd name="T75" fmla="*/ 23 h 110"/>
              <a:gd name="T76" fmla="*/ 50 w 101"/>
              <a:gd name="T77" fmla="*/ 18 h 110"/>
              <a:gd name="T78" fmla="*/ 48 w 101"/>
              <a:gd name="T79" fmla="*/ 3 h 110"/>
              <a:gd name="T80" fmla="*/ 25 w 101"/>
              <a:gd name="T81" fmla="*/ 80 h 110"/>
              <a:gd name="T82" fmla="*/ 27 w 101"/>
              <a:gd name="T83" fmla="*/ 74 h 110"/>
              <a:gd name="T84" fmla="*/ 25 w 101"/>
              <a:gd name="T85" fmla="*/ 80 h 110"/>
              <a:gd name="T86" fmla="*/ 25 w 101"/>
              <a:gd name="T87" fmla="*/ 22 h 110"/>
              <a:gd name="T88" fmla="*/ 27 w 101"/>
              <a:gd name="T89" fmla="*/ 28 h 110"/>
              <a:gd name="T90" fmla="*/ 25 w 101"/>
              <a:gd name="T91" fmla="*/ 39 h 110"/>
              <a:gd name="T92" fmla="*/ 25 w 101"/>
              <a:gd name="T93" fmla="*/ 63 h 110"/>
              <a:gd name="T94" fmla="*/ 25 w 101"/>
              <a:gd name="T95" fmla="*/ 22 h 110"/>
              <a:gd name="T96" fmla="*/ 23 w 101"/>
              <a:gd name="T97" fmla="*/ 28 h 110"/>
              <a:gd name="T98" fmla="*/ 15 w 101"/>
              <a:gd name="T99" fmla="*/ 19 h 110"/>
              <a:gd name="T100" fmla="*/ 18 w 101"/>
              <a:gd name="T101" fmla="*/ 15 h 110"/>
              <a:gd name="T102" fmla="*/ 25 w 101"/>
              <a:gd name="T103" fmla="*/ 73 h 110"/>
              <a:gd name="T104" fmla="*/ 18 w 101"/>
              <a:gd name="T105" fmla="*/ 86 h 110"/>
              <a:gd name="T106" fmla="*/ 15 w 101"/>
              <a:gd name="T107" fmla="*/ 83 h 110"/>
              <a:gd name="T108" fmla="*/ 23 w 101"/>
              <a:gd name="T109" fmla="*/ 74 h 110"/>
              <a:gd name="T110" fmla="*/ 18 w 101"/>
              <a:gd name="T111" fmla="*/ 51 h 110"/>
              <a:gd name="T112" fmla="*/ 15 w 101"/>
              <a:gd name="T113" fmla="*/ 48 h 110"/>
              <a:gd name="T114" fmla="*/ 0 w 101"/>
              <a:gd name="T115" fmla="*/ 51 h 110"/>
              <a:gd name="T116" fmla="*/ 15 w 101"/>
              <a:gd name="T117" fmla="*/ 5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10">
                <a:moveTo>
                  <a:pt x="75" y="63"/>
                </a:moveTo>
                <a:cubicBezTo>
                  <a:pt x="77" y="59"/>
                  <a:pt x="78" y="55"/>
                  <a:pt x="78" y="51"/>
                </a:cubicBezTo>
                <a:cubicBezTo>
                  <a:pt x="78" y="47"/>
                  <a:pt x="77" y="43"/>
                  <a:pt x="75" y="39"/>
                </a:cubicBezTo>
                <a:cubicBezTo>
                  <a:pt x="75" y="63"/>
                  <a:pt x="75" y="63"/>
                  <a:pt x="75" y="63"/>
                </a:cubicBezTo>
                <a:close/>
                <a:moveTo>
                  <a:pt x="75" y="80"/>
                </a:moveTo>
                <a:cubicBezTo>
                  <a:pt x="75" y="73"/>
                  <a:pt x="75" y="73"/>
                  <a:pt x="75" y="73"/>
                </a:cubicBezTo>
                <a:cubicBezTo>
                  <a:pt x="76" y="73"/>
                  <a:pt x="77" y="73"/>
                  <a:pt x="77" y="74"/>
                </a:cubicBezTo>
                <a:cubicBezTo>
                  <a:pt x="77" y="74"/>
                  <a:pt x="77" y="74"/>
                  <a:pt x="77" y="74"/>
                </a:cubicBezTo>
                <a:cubicBezTo>
                  <a:pt x="86" y="83"/>
                  <a:pt x="86" y="83"/>
                  <a:pt x="86" y="83"/>
                </a:cubicBezTo>
                <a:cubicBezTo>
                  <a:pt x="87" y="84"/>
                  <a:pt x="87" y="85"/>
                  <a:pt x="86" y="86"/>
                </a:cubicBezTo>
                <a:cubicBezTo>
                  <a:pt x="85" y="87"/>
                  <a:pt x="83" y="87"/>
                  <a:pt x="82" y="86"/>
                </a:cubicBezTo>
                <a:cubicBezTo>
                  <a:pt x="75" y="80"/>
                  <a:pt x="75" y="80"/>
                  <a:pt x="75" y="80"/>
                </a:cubicBezTo>
                <a:close/>
                <a:moveTo>
                  <a:pt x="75" y="28"/>
                </a:moveTo>
                <a:cubicBezTo>
                  <a:pt x="75" y="22"/>
                  <a:pt x="75" y="22"/>
                  <a:pt x="75" y="22"/>
                </a:cubicBezTo>
                <a:cubicBezTo>
                  <a:pt x="82" y="15"/>
                  <a:pt x="82" y="15"/>
                  <a:pt x="82" y="15"/>
                </a:cubicBezTo>
                <a:cubicBezTo>
                  <a:pt x="83" y="14"/>
                  <a:pt x="85" y="14"/>
                  <a:pt x="86" y="15"/>
                </a:cubicBezTo>
                <a:cubicBezTo>
                  <a:pt x="87" y="16"/>
                  <a:pt x="87" y="18"/>
                  <a:pt x="86" y="19"/>
                </a:cubicBezTo>
                <a:cubicBezTo>
                  <a:pt x="77" y="28"/>
                  <a:pt x="77" y="28"/>
                  <a:pt x="77" y="28"/>
                </a:cubicBezTo>
                <a:cubicBezTo>
                  <a:pt x="77" y="28"/>
                  <a:pt x="77" y="28"/>
                  <a:pt x="77" y="28"/>
                </a:cubicBezTo>
                <a:cubicBezTo>
                  <a:pt x="77" y="28"/>
                  <a:pt x="76" y="28"/>
                  <a:pt x="75" y="28"/>
                </a:cubicBezTo>
                <a:close/>
                <a:moveTo>
                  <a:pt x="98" y="48"/>
                </a:moveTo>
                <a:cubicBezTo>
                  <a:pt x="98" y="48"/>
                  <a:pt x="98" y="48"/>
                  <a:pt x="98" y="48"/>
                </a:cubicBezTo>
                <a:cubicBezTo>
                  <a:pt x="86" y="48"/>
                  <a:pt x="86" y="48"/>
                  <a:pt x="86" y="48"/>
                </a:cubicBezTo>
                <a:cubicBezTo>
                  <a:pt x="84" y="48"/>
                  <a:pt x="83" y="49"/>
                  <a:pt x="83" y="51"/>
                </a:cubicBezTo>
                <a:cubicBezTo>
                  <a:pt x="83" y="52"/>
                  <a:pt x="84" y="53"/>
                  <a:pt x="86" y="53"/>
                </a:cubicBezTo>
                <a:cubicBezTo>
                  <a:pt x="98" y="53"/>
                  <a:pt x="98" y="53"/>
                  <a:pt x="98" y="53"/>
                </a:cubicBezTo>
                <a:cubicBezTo>
                  <a:pt x="100" y="53"/>
                  <a:pt x="101" y="52"/>
                  <a:pt x="101" y="51"/>
                </a:cubicBezTo>
                <a:cubicBezTo>
                  <a:pt x="101" y="49"/>
                  <a:pt x="100" y="48"/>
                  <a:pt x="98" y="48"/>
                </a:cubicBezTo>
                <a:close/>
                <a:moveTo>
                  <a:pt x="50" y="110"/>
                </a:moveTo>
                <a:cubicBezTo>
                  <a:pt x="52" y="110"/>
                  <a:pt x="52" y="110"/>
                  <a:pt x="52" y="110"/>
                </a:cubicBezTo>
                <a:cubicBezTo>
                  <a:pt x="60" y="110"/>
                  <a:pt x="66" y="104"/>
                  <a:pt x="66" y="96"/>
                </a:cubicBezTo>
                <a:cubicBezTo>
                  <a:pt x="66" y="74"/>
                  <a:pt x="66" y="74"/>
                  <a:pt x="66" y="74"/>
                </a:cubicBezTo>
                <a:cubicBezTo>
                  <a:pt x="70" y="71"/>
                  <a:pt x="73" y="67"/>
                  <a:pt x="75" y="63"/>
                </a:cubicBezTo>
                <a:cubicBezTo>
                  <a:pt x="75" y="39"/>
                  <a:pt x="75" y="39"/>
                  <a:pt x="75" y="39"/>
                </a:cubicBezTo>
                <a:cubicBezTo>
                  <a:pt x="71" y="29"/>
                  <a:pt x="61" y="23"/>
                  <a:pt x="50" y="23"/>
                </a:cubicBezTo>
                <a:cubicBezTo>
                  <a:pt x="50" y="29"/>
                  <a:pt x="50" y="29"/>
                  <a:pt x="50" y="29"/>
                </a:cubicBezTo>
                <a:cubicBezTo>
                  <a:pt x="56" y="29"/>
                  <a:pt x="62" y="31"/>
                  <a:pt x="66" y="35"/>
                </a:cubicBezTo>
                <a:cubicBezTo>
                  <a:pt x="70" y="39"/>
                  <a:pt x="72" y="45"/>
                  <a:pt x="72" y="51"/>
                </a:cubicBezTo>
                <a:cubicBezTo>
                  <a:pt x="72" y="59"/>
                  <a:pt x="68" y="66"/>
                  <a:pt x="62" y="70"/>
                </a:cubicBezTo>
                <a:cubicBezTo>
                  <a:pt x="62" y="70"/>
                  <a:pt x="62" y="70"/>
                  <a:pt x="62" y="70"/>
                </a:cubicBezTo>
                <a:cubicBezTo>
                  <a:pt x="61" y="70"/>
                  <a:pt x="60" y="71"/>
                  <a:pt x="60" y="72"/>
                </a:cubicBezTo>
                <a:cubicBezTo>
                  <a:pt x="60" y="85"/>
                  <a:pt x="60" y="85"/>
                  <a:pt x="60" y="85"/>
                </a:cubicBezTo>
                <a:cubicBezTo>
                  <a:pt x="50" y="85"/>
                  <a:pt x="50" y="85"/>
                  <a:pt x="50" y="85"/>
                </a:cubicBezTo>
                <a:cubicBezTo>
                  <a:pt x="50" y="110"/>
                  <a:pt x="50" y="110"/>
                  <a:pt x="50" y="110"/>
                </a:cubicBezTo>
                <a:close/>
                <a:moveTo>
                  <a:pt x="75" y="22"/>
                </a:moveTo>
                <a:cubicBezTo>
                  <a:pt x="75" y="28"/>
                  <a:pt x="75" y="28"/>
                  <a:pt x="75" y="28"/>
                </a:cubicBezTo>
                <a:cubicBezTo>
                  <a:pt x="75" y="28"/>
                  <a:pt x="74" y="28"/>
                  <a:pt x="74" y="28"/>
                </a:cubicBezTo>
                <a:cubicBezTo>
                  <a:pt x="72" y="27"/>
                  <a:pt x="72" y="25"/>
                  <a:pt x="74" y="24"/>
                </a:cubicBezTo>
                <a:cubicBezTo>
                  <a:pt x="75" y="22"/>
                  <a:pt x="75" y="22"/>
                  <a:pt x="75" y="22"/>
                </a:cubicBezTo>
                <a:close/>
                <a:moveTo>
                  <a:pt x="75" y="73"/>
                </a:moveTo>
                <a:cubicBezTo>
                  <a:pt x="75" y="80"/>
                  <a:pt x="75" y="80"/>
                  <a:pt x="75" y="80"/>
                </a:cubicBezTo>
                <a:cubicBezTo>
                  <a:pt x="74" y="78"/>
                  <a:pt x="74" y="78"/>
                  <a:pt x="74" y="78"/>
                </a:cubicBezTo>
                <a:cubicBezTo>
                  <a:pt x="72" y="77"/>
                  <a:pt x="72" y="75"/>
                  <a:pt x="74" y="74"/>
                </a:cubicBezTo>
                <a:cubicBezTo>
                  <a:pt x="74" y="73"/>
                  <a:pt x="75" y="73"/>
                  <a:pt x="75" y="73"/>
                </a:cubicBezTo>
                <a:close/>
                <a:moveTo>
                  <a:pt x="50" y="18"/>
                </a:moveTo>
                <a:cubicBezTo>
                  <a:pt x="50" y="0"/>
                  <a:pt x="50" y="0"/>
                  <a:pt x="50" y="0"/>
                </a:cubicBezTo>
                <a:cubicBezTo>
                  <a:pt x="50" y="0"/>
                  <a:pt x="50" y="0"/>
                  <a:pt x="50" y="0"/>
                </a:cubicBezTo>
                <a:cubicBezTo>
                  <a:pt x="52" y="0"/>
                  <a:pt x="53" y="2"/>
                  <a:pt x="53" y="3"/>
                </a:cubicBezTo>
                <a:cubicBezTo>
                  <a:pt x="53" y="15"/>
                  <a:pt x="53" y="15"/>
                  <a:pt x="53" y="15"/>
                </a:cubicBezTo>
                <a:cubicBezTo>
                  <a:pt x="53" y="17"/>
                  <a:pt x="52" y="18"/>
                  <a:pt x="50" y="18"/>
                </a:cubicBezTo>
                <a:cubicBezTo>
                  <a:pt x="50" y="18"/>
                  <a:pt x="50" y="18"/>
                  <a:pt x="50" y="18"/>
                </a:cubicBezTo>
                <a:close/>
                <a:moveTo>
                  <a:pt x="50" y="23"/>
                </a:moveTo>
                <a:cubicBezTo>
                  <a:pt x="39" y="23"/>
                  <a:pt x="30" y="29"/>
                  <a:pt x="25" y="39"/>
                </a:cubicBezTo>
                <a:cubicBezTo>
                  <a:pt x="25" y="63"/>
                  <a:pt x="25" y="63"/>
                  <a:pt x="25" y="63"/>
                </a:cubicBezTo>
                <a:cubicBezTo>
                  <a:pt x="27" y="68"/>
                  <a:pt x="31" y="71"/>
                  <a:pt x="35" y="74"/>
                </a:cubicBezTo>
                <a:cubicBezTo>
                  <a:pt x="35" y="96"/>
                  <a:pt x="35" y="96"/>
                  <a:pt x="35" y="96"/>
                </a:cubicBezTo>
                <a:cubicBezTo>
                  <a:pt x="35" y="104"/>
                  <a:pt x="41" y="110"/>
                  <a:pt x="49" y="110"/>
                </a:cubicBezTo>
                <a:cubicBezTo>
                  <a:pt x="50" y="110"/>
                  <a:pt x="50" y="110"/>
                  <a:pt x="50" y="110"/>
                </a:cubicBezTo>
                <a:cubicBezTo>
                  <a:pt x="50" y="85"/>
                  <a:pt x="50" y="85"/>
                  <a:pt x="50" y="85"/>
                </a:cubicBezTo>
                <a:cubicBezTo>
                  <a:pt x="41" y="85"/>
                  <a:pt x="41" y="85"/>
                  <a:pt x="41" y="85"/>
                </a:cubicBezTo>
                <a:cubicBezTo>
                  <a:pt x="41" y="72"/>
                  <a:pt x="41" y="72"/>
                  <a:pt x="41" y="72"/>
                </a:cubicBezTo>
                <a:cubicBezTo>
                  <a:pt x="41" y="71"/>
                  <a:pt x="40" y="71"/>
                  <a:pt x="39" y="70"/>
                </a:cubicBezTo>
                <a:cubicBezTo>
                  <a:pt x="33" y="66"/>
                  <a:pt x="28" y="59"/>
                  <a:pt x="28" y="51"/>
                </a:cubicBezTo>
                <a:cubicBezTo>
                  <a:pt x="28" y="45"/>
                  <a:pt x="30" y="39"/>
                  <a:pt x="34" y="35"/>
                </a:cubicBezTo>
                <a:cubicBezTo>
                  <a:pt x="39" y="31"/>
                  <a:pt x="44" y="29"/>
                  <a:pt x="50" y="29"/>
                </a:cubicBezTo>
                <a:cubicBezTo>
                  <a:pt x="50" y="23"/>
                  <a:pt x="50" y="23"/>
                  <a:pt x="50" y="23"/>
                </a:cubicBezTo>
                <a:close/>
                <a:moveTo>
                  <a:pt x="50" y="0"/>
                </a:moveTo>
                <a:cubicBezTo>
                  <a:pt x="50" y="18"/>
                  <a:pt x="50" y="18"/>
                  <a:pt x="50" y="18"/>
                </a:cubicBezTo>
                <a:cubicBezTo>
                  <a:pt x="49" y="18"/>
                  <a:pt x="48" y="17"/>
                  <a:pt x="48" y="15"/>
                </a:cubicBezTo>
                <a:cubicBezTo>
                  <a:pt x="48" y="3"/>
                  <a:pt x="48" y="3"/>
                  <a:pt x="48" y="3"/>
                </a:cubicBezTo>
                <a:cubicBezTo>
                  <a:pt x="48" y="2"/>
                  <a:pt x="49" y="1"/>
                  <a:pt x="50" y="0"/>
                </a:cubicBezTo>
                <a:close/>
                <a:moveTo>
                  <a:pt x="25" y="80"/>
                </a:moveTo>
                <a:cubicBezTo>
                  <a:pt x="25" y="73"/>
                  <a:pt x="25" y="73"/>
                  <a:pt x="25" y="73"/>
                </a:cubicBezTo>
                <a:cubicBezTo>
                  <a:pt x="26" y="73"/>
                  <a:pt x="27" y="73"/>
                  <a:pt x="27" y="74"/>
                </a:cubicBezTo>
                <a:cubicBezTo>
                  <a:pt x="28" y="75"/>
                  <a:pt x="28" y="77"/>
                  <a:pt x="27" y="78"/>
                </a:cubicBezTo>
                <a:cubicBezTo>
                  <a:pt x="25" y="80"/>
                  <a:pt x="25" y="80"/>
                  <a:pt x="25" y="80"/>
                </a:cubicBezTo>
                <a:close/>
                <a:moveTo>
                  <a:pt x="25" y="28"/>
                </a:moveTo>
                <a:cubicBezTo>
                  <a:pt x="25" y="22"/>
                  <a:pt x="25" y="22"/>
                  <a:pt x="25" y="22"/>
                </a:cubicBezTo>
                <a:cubicBezTo>
                  <a:pt x="27" y="24"/>
                  <a:pt x="27" y="24"/>
                  <a:pt x="27" y="24"/>
                </a:cubicBezTo>
                <a:cubicBezTo>
                  <a:pt x="28" y="25"/>
                  <a:pt x="28" y="27"/>
                  <a:pt x="27" y="28"/>
                </a:cubicBezTo>
                <a:cubicBezTo>
                  <a:pt x="27" y="28"/>
                  <a:pt x="26" y="28"/>
                  <a:pt x="25" y="28"/>
                </a:cubicBezTo>
                <a:close/>
                <a:moveTo>
                  <a:pt x="25" y="39"/>
                </a:moveTo>
                <a:cubicBezTo>
                  <a:pt x="23" y="42"/>
                  <a:pt x="22" y="46"/>
                  <a:pt x="22" y="51"/>
                </a:cubicBezTo>
                <a:cubicBezTo>
                  <a:pt x="22" y="55"/>
                  <a:pt x="23" y="59"/>
                  <a:pt x="25" y="63"/>
                </a:cubicBezTo>
                <a:cubicBezTo>
                  <a:pt x="25" y="39"/>
                  <a:pt x="25" y="39"/>
                  <a:pt x="25" y="39"/>
                </a:cubicBezTo>
                <a:close/>
                <a:moveTo>
                  <a:pt x="25" y="22"/>
                </a:moveTo>
                <a:cubicBezTo>
                  <a:pt x="25" y="28"/>
                  <a:pt x="25" y="28"/>
                  <a:pt x="25" y="28"/>
                </a:cubicBezTo>
                <a:cubicBezTo>
                  <a:pt x="25" y="28"/>
                  <a:pt x="24" y="28"/>
                  <a:pt x="23" y="28"/>
                </a:cubicBezTo>
                <a:cubicBezTo>
                  <a:pt x="23" y="28"/>
                  <a:pt x="23" y="28"/>
                  <a:pt x="23" y="28"/>
                </a:cubicBezTo>
                <a:cubicBezTo>
                  <a:pt x="15" y="19"/>
                  <a:pt x="15" y="19"/>
                  <a:pt x="15" y="19"/>
                </a:cubicBezTo>
                <a:cubicBezTo>
                  <a:pt x="14" y="18"/>
                  <a:pt x="14" y="16"/>
                  <a:pt x="15" y="15"/>
                </a:cubicBezTo>
                <a:cubicBezTo>
                  <a:pt x="16" y="14"/>
                  <a:pt x="17" y="14"/>
                  <a:pt x="18" y="15"/>
                </a:cubicBezTo>
                <a:cubicBezTo>
                  <a:pt x="25" y="22"/>
                  <a:pt x="25" y="22"/>
                  <a:pt x="25" y="22"/>
                </a:cubicBezTo>
                <a:close/>
                <a:moveTo>
                  <a:pt x="25" y="73"/>
                </a:moveTo>
                <a:cubicBezTo>
                  <a:pt x="25" y="80"/>
                  <a:pt x="25" y="80"/>
                  <a:pt x="25" y="80"/>
                </a:cubicBezTo>
                <a:cubicBezTo>
                  <a:pt x="18" y="86"/>
                  <a:pt x="18" y="86"/>
                  <a:pt x="18" y="86"/>
                </a:cubicBezTo>
                <a:cubicBezTo>
                  <a:pt x="17" y="87"/>
                  <a:pt x="16" y="87"/>
                  <a:pt x="15" y="86"/>
                </a:cubicBezTo>
                <a:cubicBezTo>
                  <a:pt x="14" y="85"/>
                  <a:pt x="14" y="84"/>
                  <a:pt x="15" y="83"/>
                </a:cubicBezTo>
                <a:cubicBezTo>
                  <a:pt x="23" y="74"/>
                  <a:pt x="23" y="74"/>
                  <a:pt x="23" y="74"/>
                </a:cubicBezTo>
                <a:cubicBezTo>
                  <a:pt x="23" y="74"/>
                  <a:pt x="23" y="74"/>
                  <a:pt x="23" y="74"/>
                </a:cubicBezTo>
                <a:cubicBezTo>
                  <a:pt x="24" y="74"/>
                  <a:pt x="25" y="73"/>
                  <a:pt x="25" y="73"/>
                </a:cubicBezTo>
                <a:close/>
                <a:moveTo>
                  <a:pt x="18" y="51"/>
                </a:moveTo>
                <a:cubicBezTo>
                  <a:pt x="18" y="51"/>
                  <a:pt x="18" y="51"/>
                  <a:pt x="18" y="51"/>
                </a:cubicBezTo>
                <a:cubicBezTo>
                  <a:pt x="18" y="49"/>
                  <a:pt x="16" y="48"/>
                  <a:pt x="15" y="48"/>
                </a:cubicBezTo>
                <a:cubicBezTo>
                  <a:pt x="3" y="48"/>
                  <a:pt x="3" y="48"/>
                  <a:pt x="3" y="48"/>
                </a:cubicBezTo>
                <a:cubicBezTo>
                  <a:pt x="1" y="48"/>
                  <a:pt x="0" y="49"/>
                  <a:pt x="0" y="51"/>
                </a:cubicBezTo>
                <a:cubicBezTo>
                  <a:pt x="0" y="52"/>
                  <a:pt x="1" y="53"/>
                  <a:pt x="3" y="53"/>
                </a:cubicBezTo>
                <a:cubicBezTo>
                  <a:pt x="15" y="53"/>
                  <a:pt x="15" y="53"/>
                  <a:pt x="15" y="53"/>
                </a:cubicBezTo>
                <a:cubicBezTo>
                  <a:pt x="16" y="53"/>
                  <a:pt x="18" y="52"/>
                  <a:pt x="18" y="51"/>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4" name="Freeform 94"/>
          <p:cNvSpPr/>
          <p:nvPr/>
        </p:nvSpPr>
        <p:spPr bwMode="auto">
          <a:xfrm>
            <a:off x="6476745" y="2321327"/>
            <a:ext cx="47613" cy="45232"/>
          </a:xfrm>
          <a:custGeom>
            <a:avLst/>
            <a:gdLst>
              <a:gd name="T0" fmla="*/ 28 w 29"/>
              <a:gd name="T1" fmla="*/ 16 h 28"/>
              <a:gd name="T2" fmla="*/ 12 w 29"/>
              <a:gd name="T3" fmla="*/ 27 h 28"/>
              <a:gd name="T4" fmla="*/ 1 w 29"/>
              <a:gd name="T5" fmla="*/ 12 h 28"/>
              <a:gd name="T6" fmla="*/ 17 w 29"/>
              <a:gd name="T7" fmla="*/ 1 h 28"/>
              <a:gd name="T8" fmla="*/ 28 w 29"/>
              <a:gd name="T9" fmla="*/ 16 h 28"/>
            </a:gdLst>
            <a:ahLst/>
            <a:cxnLst>
              <a:cxn ang="0">
                <a:pos x="T0" y="T1"/>
              </a:cxn>
              <a:cxn ang="0">
                <a:pos x="T2" y="T3"/>
              </a:cxn>
              <a:cxn ang="0">
                <a:pos x="T4" y="T5"/>
              </a:cxn>
              <a:cxn ang="0">
                <a:pos x="T6" y="T7"/>
              </a:cxn>
              <a:cxn ang="0">
                <a:pos x="T8" y="T9"/>
              </a:cxn>
            </a:cxnLst>
            <a:rect l="0" t="0" r="r" b="b"/>
            <a:pathLst>
              <a:path w="29" h="28">
                <a:moveTo>
                  <a:pt x="28" y="16"/>
                </a:moveTo>
                <a:cubicBezTo>
                  <a:pt x="26" y="23"/>
                  <a:pt x="19" y="28"/>
                  <a:pt x="12" y="27"/>
                </a:cubicBezTo>
                <a:cubicBezTo>
                  <a:pt x="5" y="26"/>
                  <a:pt x="0" y="19"/>
                  <a:pt x="1" y="12"/>
                </a:cubicBezTo>
                <a:cubicBezTo>
                  <a:pt x="3" y="4"/>
                  <a:pt x="10" y="0"/>
                  <a:pt x="17" y="1"/>
                </a:cubicBezTo>
                <a:cubicBezTo>
                  <a:pt x="24" y="2"/>
                  <a:pt x="29" y="9"/>
                  <a:pt x="28" y="16"/>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5" name="Freeform 95"/>
          <p:cNvSpPr/>
          <p:nvPr/>
        </p:nvSpPr>
        <p:spPr bwMode="auto">
          <a:xfrm>
            <a:off x="6466032" y="2184441"/>
            <a:ext cx="44042" cy="147599"/>
          </a:xfrm>
          <a:custGeom>
            <a:avLst/>
            <a:gdLst>
              <a:gd name="T0" fmla="*/ 27 w 27"/>
              <a:gd name="T1" fmla="*/ 90 h 91"/>
              <a:gd name="T2" fmla="*/ 12 w 27"/>
              <a:gd name="T3" fmla="*/ 14 h 91"/>
              <a:gd name="T4" fmla="*/ 1 w 27"/>
              <a:gd name="T5" fmla="*/ 0 h 91"/>
              <a:gd name="T6" fmla="*/ 17 w 27"/>
              <a:gd name="T7" fmla="*/ 91 h 91"/>
              <a:gd name="T8" fmla="*/ 27 w 27"/>
              <a:gd name="T9" fmla="*/ 90 h 91"/>
            </a:gdLst>
            <a:ahLst/>
            <a:cxnLst>
              <a:cxn ang="0">
                <a:pos x="T0" y="T1"/>
              </a:cxn>
              <a:cxn ang="0">
                <a:pos x="T2" y="T3"/>
              </a:cxn>
              <a:cxn ang="0">
                <a:pos x="T4" y="T5"/>
              </a:cxn>
              <a:cxn ang="0">
                <a:pos x="T6" y="T7"/>
              </a:cxn>
              <a:cxn ang="0">
                <a:pos x="T8" y="T9"/>
              </a:cxn>
            </a:cxnLst>
            <a:rect l="0" t="0" r="r" b="b"/>
            <a:pathLst>
              <a:path w="27" h="91">
                <a:moveTo>
                  <a:pt x="27" y="90"/>
                </a:moveTo>
                <a:cubicBezTo>
                  <a:pt x="27" y="90"/>
                  <a:pt x="12" y="14"/>
                  <a:pt x="12" y="14"/>
                </a:cubicBezTo>
                <a:cubicBezTo>
                  <a:pt x="12" y="14"/>
                  <a:pt x="3" y="0"/>
                  <a:pt x="1" y="0"/>
                </a:cubicBezTo>
                <a:cubicBezTo>
                  <a:pt x="0" y="0"/>
                  <a:pt x="17" y="91"/>
                  <a:pt x="17" y="91"/>
                </a:cubicBezTo>
                <a:lnTo>
                  <a:pt x="27" y="90"/>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6" name="Freeform 96"/>
          <p:cNvSpPr/>
          <p:nvPr/>
        </p:nvSpPr>
        <p:spPr bwMode="auto">
          <a:xfrm>
            <a:off x="6496981" y="2208247"/>
            <a:ext cx="95225" cy="127364"/>
          </a:xfrm>
          <a:custGeom>
            <a:avLst/>
            <a:gdLst>
              <a:gd name="T0" fmla="*/ 1 w 80"/>
              <a:gd name="T1" fmla="*/ 99 h 107"/>
              <a:gd name="T2" fmla="*/ 60 w 80"/>
              <a:gd name="T3" fmla="*/ 13 h 107"/>
              <a:gd name="T4" fmla="*/ 80 w 80"/>
              <a:gd name="T5" fmla="*/ 0 h 107"/>
              <a:gd name="T6" fmla="*/ 71 w 80"/>
              <a:gd name="T7" fmla="*/ 21 h 107"/>
              <a:gd name="T8" fmla="*/ 12 w 80"/>
              <a:gd name="T9" fmla="*/ 107 h 107"/>
              <a:gd name="T10" fmla="*/ 0 w 80"/>
              <a:gd name="T11" fmla="*/ 100 h 107"/>
              <a:gd name="T12" fmla="*/ 1 w 80"/>
              <a:gd name="T13" fmla="*/ 99 h 107"/>
            </a:gdLst>
            <a:ahLst/>
            <a:cxnLst>
              <a:cxn ang="0">
                <a:pos x="T0" y="T1"/>
              </a:cxn>
              <a:cxn ang="0">
                <a:pos x="T2" y="T3"/>
              </a:cxn>
              <a:cxn ang="0">
                <a:pos x="T4" y="T5"/>
              </a:cxn>
              <a:cxn ang="0">
                <a:pos x="T6" y="T7"/>
              </a:cxn>
              <a:cxn ang="0">
                <a:pos x="T8" y="T9"/>
              </a:cxn>
              <a:cxn ang="0">
                <a:pos x="T10" y="T11"/>
              </a:cxn>
              <a:cxn ang="0">
                <a:pos x="T12" y="T13"/>
              </a:cxn>
            </a:cxnLst>
            <a:rect l="0" t="0" r="r" b="b"/>
            <a:pathLst>
              <a:path w="80" h="107">
                <a:moveTo>
                  <a:pt x="1" y="99"/>
                </a:moveTo>
                <a:lnTo>
                  <a:pt x="60" y="13"/>
                </a:lnTo>
                <a:lnTo>
                  <a:pt x="80" y="0"/>
                </a:lnTo>
                <a:lnTo>
                  <a:pt x="71" y="21"/>
                </a:lnTo>
                <a:lnTo>
                  <a:pt x="12" y="107"/>
                </a:lnTo>
                <a:lnTo>
                  <a:pt x="0" y="100"/>
                </a:lnTo>
                <a:lnTo>
                  <a:pt x="1" y="99"/>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7" name="Freeform 97"/>
          <p:cNvSpPr/>
          <p:nvPr/>
        </p:nvSpPr>
        <p:spPr bwMode="auto">
          <a:xfrm>
            <a:off x="6488649" y="2355846"/>
            <a:ext cx="11903" cy="23806"/>
          </a:xfrm>
          <a:custGeom>
            <a:avLst/>
            <a:gdLst>
              <a:gd name="T0" fmla="*/ 2 w 7"/>
              <a:gd name="T1" fmla="*/ 3 h 15"/>
              <a:gd name="T2" fmla="*/ 5 w 7"/>
              <a:gd name="T3" fmla="*/ 1 h 15"/>
              <a:gd name="T4" fmla="*/ 7 w 7"/>
              <a:gd name="T5" fmla="*/ 3 h 15"/>
              <a:gd name="T6" fmla="*/ 5 w 7"/>
              <a:gd name="T7" fmla="*/ 13 h 15"/>
              <a:gd name="T8" fmla="*/ 3 w 7"/>
              <a:gd name="T9" fmla="*/ 15 h 15"/>
              <a:gd name="T10" fmla="*/ 1 w 7"/>
              <a:gd name="T11" fmla="*/ 12 h 15"/>
              <a:gd name="T12" fmla="*/ 2 w 7"/>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7" h="15">
                <a:moveTo>
                  <a:pt x="2" y="3"/>
                </a:moveTo>
                <a:cubicBezTo>
                  <a:pt x="3" y="1"/>
                  <a:pt x="4" y="0"/>
                  <a:pt x="5" y="1"/>
                </a:cubicBezTo>
                <a:cubicBezTo>
                  <a:pt x="6" y="1"/>
                  <a:pt x="7" y="2"/>
                  <a:pt x="7" y="3"/>
                </a:cubicBezTo>
                <a:cubicBezTo>
                  <a:pt x="5" y="13"/>
                  <a:pt x="5" y="13"/>
                  <a:pt x="5" y="13"/>
                </a:cubicBezTo>
                <a:cubicBezTo>
                  <a:pt x="5" y="14"/>
                  <a:pt x="4" y="15"/>
                  <a:pt x="3" y="15"/>
                </a:cubicBezTo>
                <a:cubicBezTo>
                  <a:pt x="1" y="15"/>
                  <a:pt x="0" y="13"/>
                  <a:pt x="1" y="12"/>
                </a:cubicBezTo>
                <a:lnTo>
                  <a:pt x="2" y="3"/>
                </a:ln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8" name="Freeform 98"/>
          <p:cNvSpPr>
            <a:spLocks noEditPoints="1"/>
          </p:cNvSpPr>
          <p:nvPr/>
        </p:nvSpPr>
        <p:spPr bwMode="auto">
          <a:xfrm>
            <a:off x="6450559" y="1150057"/>
            <a:ext cx="165454" cy="177357"/>
          </a:xfrm>
          <a:custGeom>
            <a:avLst/>
            <a:gdLst>
              <a:gd name="T0" fmla="*/ 78 w 101"/>
              <a:gd name="T1" fmla="*/ 50 h 109"/>
              <a:gd name="T2" fmla="*/ 76 w 101"/>
              <a:gd name="T3" fmla="*/ 62 h 109"/>
              <a:gd name="T4" fmla="*/ 76 w 101"/>
              <a:gd name="T5" fmla="*/ 73 h 109"/>
              <a:gd name="T6" fmla="*/ 78 w 101"/>
              <a:gd name="T7" fmla="*/ 73 h 109"/>
              <a:gd name="T8" fmla="*/ 86 w 101"/>
              <a:gd name="T9" fmla="*/ 86 h 109"/>
              <a:gd name="T10" fmla="*/ 76 w 101"/>
              <a:gd name="T11" fmla="*/ 79 h 109"/>
              <a:gd name="T12" fmla="*/ 76 w 101"/>
              <a:gd name="T13" fmla="*/ 22 h 109"/>
              <a:gd name="T14" fmla="*/ 86 w 101"/>
              <a:gd name="T15" fmla="*/ 15 h 109"/>
              <a:gd name="T16" fmla="*/ 78 w 101"/>
              <a:gd name="T17" fmla="*/ 27 h 109"/>
              <a:gd name="T18" fmla="*/ 76 w 101"/>
              <a:gd name="T19" fmla="*/ 28 h 109"/>
              <a:gd name="T20" fmla="*/ 99 w 101"/>
              <a:gd name="T21" fmla="*/ 48 h 109"/>
              <a:gd name="T22" fmla="*/ 84 w 101"/>
              <a:gd name="T23" fmla="*/ 50 h 109"/>
              <a:gd name="T24" fmla="*/ 99 w 101"/>
              <a:gd name="T25" fmla="*/ 53 h 109"/>
              <a:gd name="T26" fmla="*/ 99 w 101"/>
              <a:gd name="T27" fmla="*/ 48 h 109"/>
              <a:gd name="T28" fmla="*/ 53 w 101"/>
              <a:gd name="T29" fmla="*/ 109 h 109"/>
              <a:gd name="T30" fmla="*/ 66 w 101"/>
              <a:gd name="T31" fmla="*/ 73 h 109"/>
              <a:gd name="T32" fmla="*/ 76 w 101"/>
              <a:gd name="T33" fmla="*/ 38 h 109"/>
              <a:gd name="T34" fmla="*/ 51 w 101"/>
              <a:gd name="T35" fmla="*/ 28 h 109"/>
              <a:gd name="T36" fmla="*/ 73 w 101"/>
              <a:gd name="T37" fmla="*/ 50 h 109"/>
              <a:gd name="T38" fmla="*/ 62 w 101"/>
              <a:gd name="T39" fmla="*/ 69 h 109"/>
              <a:gd name="T40" fmla="*/ 61 w 101"/>
              <a:gd name="T41" fmla="*/ 84 h 109"/>
              <a:gd name="T42" fmla="*/ 51 w 101"/>
              <a:gd name="T43" fmla="*/ 109 h 109"/>
              <a:gd name="T44" fmla="*/ 76 w 101"/>
              <a:gd name="T45" fmla="*/ 28 h 109"/>
              <a:gd name="T46" fmla="*/ 74 w 101"/>
              <a:gd name="T47" fmla="*/ 23 h 109"/>
              <a:gd name="T48" fmla="*/ 76 w 101"/>
              <a:gd name="T49" fmla="*/ 73 h 109"/>
              <a:gd name="T50" fmla="*/ 74 w 101"/>
              <a:gd name="T51" fmla="*/ 77 h 109"/>
              <a:gd name="T52" fmla="*/ 76 w 101"/>
              <a:gd name="T53" fmla="*/ 73 h 109"/>
              <a:gd name="T54" fmla="*/ 51 w 101"/>
              <a:gd name="T55" fmla="*/ 0 h 109"/>
              <a:gd name="T56" fmla="*/ 53 w 101"/>
              <a:gd name="T57" fmla="*/ 2 h 109"/>
              <a:gd name="T58" fmla="*/ 51 w 101"/>
              <a:gd name="T59" fmla="*/ 17 h 109"/>
              <a:gd name="T60" fmla="*/ 51 w 101"/>
              <a:gd name="T61" fmla="*/ 22 h 109"/>
              <a:gd name="T62" fmla="*/ 26 w 101"/>
              <a:gd name="T63" fmla="*/ 62 h 109"/>
              <a:gd name="T64" fmla="*/ 35 w 101"/>
              <a:gd name="T65" fmla="*/ 95 h 109"/>
              <a:gd name="T66" fmla="*/ 51 w 101"/>
              <a:gd name="T67" fmla="*/ 109 h 109"/>
              <a:gd name="T68" fmla="*/ 41 w 101"/>
              <a:gd name="T69" fmla="*/ 84 h 109"/>
              <a:gd name="T70" fmla="*/ 40 w 101"/>
              <a:gd name="T71" fmla="*/ 69 h 109"/>
              <a:gd name="T72" fmla="*/ 35 w 101"/>
              <a:gd name="T73" fmla="*/ 35 h 109"/>
              <a:gd name="T74" fmla="*/ 51 w 101"/>
              <a:gd name="T75" fmla="*/ 22 h 109"/>
              <a:gd name="T76" fmla="*/ 51 w 101"/>
              <a:gd name="T77" fmla="*/ 17 h 109"/>
              <a:gd name="T78" fmla="*/ 48 w 101"/>
              <a:gd name="T79" fmla="*/ 2 h 109"/>
              <a:gd name="T80" fmla="*/ 26 w 101"/>
              <a:gd name="T81" fmla="*/ 79 h 109"/>
              <a:gd name="T82" fmla="*/ 28 w 101"/>
              <a:gd name="T83" fmla="*/ 73 h 109"/>
              <a:gd name="T84" fmla="*/ 26 w 101"/>
              <a:gd name="T85" fmla="*/ 79 h 109"/>
              <a:gd name="T86" fmla="*/ 26 w 101"/>
              <a:gd name="T87" fmla="*/ 21 h 109"/>
              <a:gd name="T88" fmla="*/ 28 w 101"/>
              <a:gd name="T89" fmla="*/ 27 h 109"/>
              <a:gd name="T90" fmla="*/ 26 w 101"/>
              <a:gd name="T91" fmla="*/ 38 h 109"/>
              <a:gd name="T92" fmla="*/ 26 w 101"/>
              <a:gd name="T93" fmla="*/ 62 h 109"/>
              <a:gd name="T94" fmla="*/ 26 w 101"/>
              <a:gd name="T95" fmla="*/ 21 h 109"/>
              <a:gd name="T96" fmla="*/ 24 w 101"/>
              <a:gd name="T97" fmla="*/ 27 h 109"/>
              <a:gd name="T98" fmla="*/ 15 w 101"/>
              <a:gd name="T99" fmla="*/ 18 h 109"/>
              <a:gd name="T100" fmla="*/ 19 w 101"/>
              <a:gd name="T101" fmla="*/ 15 h 109"/>
              <a:gd name="T102" fmla="*/ 26 w 101"/>
              <a:gd name="T103" fmla="*/ 73 h 109"/>
              <a:gd name="T104" fmla="*/ 19 w 101"/>
              <a:gd name="T105" fmla="*/ 86 h 109"/>
              <a:gd name="T106" fmla="*/ 15 w 101"/>
              <a:gd name="T107" fmla="*/ 82 h 109"/>
              <a:gd name="T108" fmla="*/ 24 w 101"/>
              <a:gd name="T109" fmla="*/ 73 h 109"/>
              <a:gd name="T110" fmla="*/ 18 w 101"/>
              <a:gd name="T111" fmla="*/ 50 h 109"/>
              <a:gd name="T112" fmla="*/ 15 w 101"/>
              <a:gd name="T113" fmla="*/ 48 h 109"/>
              <a:gd name="T114" fmla="*/ 0 w 101"/>
              <a:gd name="T115" fmla="*/ 50 h 109"/>
              <a:gd name="T116" fmla="*/ 15 w 101"/>
              <a:gd name="T117"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09">
                <a:moveTo>
                  <a:pt x="76" y="62"/>
                </a:moveTo>
                <a:cubicBezTo>
                  <a:pt x="78" y="58"/>
                  <a:pt x="78" y="54"/>
                  <a:pt x="78" y="50"/>
                </a:cubicBezTo>
                <a:cubicBezTo>
                  <a:pt x="78" y="46"/>
                  <a:pt x="78" y="42"/>
                  <a:pt x="76" y="38"/>
                </a:cubicBezTo>
                <a:cubicBezTo>
                  <a:pt x="76" y="62"/>
                  <a:pt x="76" y="62"/>
                  <a:pt x="76" y="62"/>
                </a:cubicBezTo>
                <a:close/>
                <a:moveTo>
                  <a:pt x="76" y="79"/>
                </a:moveTo>
                <a:cubicBezTo>
                  <a:pt x="76" y="73"/>
                  <a:pt x="76" y="73"/>
                  <a:pt x="76" y="73"/>
                </a:cubicBezTo>
                <a:cubicBezTo>
                  <a:pt x="77" y="73"/>
                  <a:pt x="77" y="73"/>
                  <a:pt x="78" y="73"/>
                </a:cubicBezTo>
                <a:cubicBezTo>
                  <a:pt x="78" y="73"/>
                  <a:pt x="78" y="73"/>
                  <a:pt x="78" y="73"/>
                </a:cubicBezTo>
                <a:cubicBezTo>
                  <a:pt x="86" y="82"/>
                  <a:pt x="86" y="82"/>
                  <a:pt x="86" y="82"/>
                </a:cubicBezTo>
                <a:cubicBezTo>
                  <a:pt x="87" y="83"/>
                  <a:pt x="87" y="85"/>
                  <a:pt x="86" y="86"/>
                </a:cubicBezTo>
                <a:cubicBezTo>
                  <a:pt x="85" y="87"/>
                  <a:pt x="84" y="87"/>
                  <a:pt x="83" y="86"/>
                </a:cubicBezTo>
                <a:cubicBezTo>
                  <a:pt x="76" y="79"/>
                  <a:pt x="76" y="79"/>
                  <a:pt x="76" y="79"/>
                </a:cubicBezTo>
                <a:close/>
                <a:moveTo>
                  <a:pt x="76" y="28"/>
                </a:moveTo>
                <a:cubicBezTo>
                  <a:pt x="76" y="22"/>
                  <a:pt x="76" y="22"/>
                  <a:pt x="76" y="22"/>
                </a:cubicBezTo>
                <a:cubicBezTo>
                  <a:pt x="83" y="15"/>
                  <a:pt x="83" y="15"/>
                  <a:pt x="83" y="15"/>
                </a:cubicBezTo>
                <a:cubicBezTo>
                  <a:pt x="84" y="14"/>
                  <a:pt x="85" y="14"/>
                  <a:pt x="86" y="15"/>
                </a:cubicBezTo>
                <a:cubicBezTo>
                  <a:pt x="87" y="16"/>
                  <a:pt x="87" y="17"/>
                  <a:pt x="86" y="18"/>
                </a:cubicBezTo>
                <a:cubicBezTo>
                  <a:pt x="78" y="27"/>
                  <a:pt x="78" y="27"/>
                  <a:pt x="78" y="27"/>
                </a:cubicBezTo>
                <a:cubicBezTo>
                  <a:pt x="78" y="27"/>
                  <a:pt x="78" y="27"/>
                  <a:pt x="78" y="27"/>
                </a:cubicBezTo>
                <a:cubicBezTo>
                  <a:pt x="77" y="28"/>
                  <a:pt x="77" y="28"/>
                  <a:pt x="76" y="28"/>
                </a:cubicBezTo>
                <a:close/>
                <a:moveTo>
                  <a:pt x="99" y="48"/>
                </a:moveTo>
                <a:cubicBezTo>
                  <a:pt x="99" y="48"/>
                  <a:pt x="99" y="48"/>
                  <a:pt x="99" y="48"/>
                </a:cubicBezTo>
                <a:cubicBezTo>
                  <a:pt x="86" y="48"/>
                  <a:pt x="86" y="48"/>
                  <a:pt x="86" y="48"/>
                </a:cubicBezTo>
                <a:cubicBezTo>
                  <a:pt x="85" y="48"/>
                  <a:pt x="84" y="49"/>
                  <a:pt x="84" y="50"/>
                </a:cubicBezTo>
                <a:cubicBezTo>
                  <a:pt x="84" y="52"/>
                  <a:pt x="85" y="53"/>
                  <a:pt x="86" y="53"/>
                </a:cubicBezTo>
                <a:cubicBezTo>
                  <a:pt x="99" y="53"/>
                  <a:pt x="99" y="53"/>
                  <a:pt x="99" y="53"/>
                </a:cubicBezTo>
                <a:cubicBezTo>
                  <a:pt x="100" y="53"/>
                  <a:pt x="101" y="52"/>
                  <a:pt x="101" y="50"/>
                </a:cubicBezTo>
                <a:cubicBezTo>
                  <a:pt x="101" y="49"/>
                  <a:pt x="100" y="48"/>
                  <a:pt x="99" y="48"/>
                </a:cubicBezTo>
                <a:close/>
                <a:moveTo>
                  <a:pt x="51" y="109"/>
                </a:moveTo>
                <a:cubicBezTo>
                  <a:pt x="53" y="109"/>
                  <a:pt x="53" y="109"/>
                  <a:pt x="53" y="109"/>
                </a:cubicBezTo>
                <a:cubicBezTo>
                  <a:pt x="60" y="109"/>
                  <a:pt x="66" y="103"/>
                  <a:pt x="66" y="95"/>
                </a:cubicBezTo>
                <a:cubicBezTo>
                  <a:pt x="66" y="73"/>
                  <a:pt x="66" y="73"/>
                  <a:pt x="66" y="73"/>
                </a:cubicBezTo>
                <a:cubicBezTo>
                  <a:pt x="70" y="70"/>
                  <a:pt x="74" y="67"/>
                  <a:pt x="76" y="62"/>
                </a:cubicBezTo>
                <a:cubicBezTo>
                  <a:pt x="76" y="38"/>
                  <a:pt x="76" y="38"/>
                  <a:pt x="76" y="38"/>
                </a:cubicBezTo>
                <a:cubicBezTo>
                  <a:pt x="71" y="29"/>
                  <a:pt x="62" y="22"/>
                  <a:pt x="51" y="22"/>
                </a:cubicBezTo>
                <a:cubicBezTo>
                  <a:pt x="51" y="28"/>
                  <a:pt x="51" y="28"/>
                  <a:pt x="51" y="28"/>
                </a:cubicBezTo>
                <a:cubicBezTo>
                  <a:pt x="57" y="28"/>
                  <a:pt x="62" y="31"/>
                  <a:pt x="66" y="35"/>
                </a:cubicBezTo>
                <a:cubicBezTo>
                  <a:pt x="70" y="39"/>
                  <a:pt x="73" y="44"/>
                  <a:pt x="73" y="50"/>
                </a:cubicBezTo>
                <a:cubicBezTo>
                  <a:pt x="73" y="58"/>
                  <a:pt x="68" y="65"/>
                  <a:pt x="62" y="69"/>
                </a:cubicBezTo>
                <a:cubicBezTo>
                  <a:pt x="62" y="69"/>
                  <a:pt x="62" y="69"/>
                  <a:pt x="62" y="69"/>
                </a:cubicBezTo>
                <a:cubicBezTo>
                  <a:pt x="61" y="70"/>
                  <a:pt x="61" y="71"/>
                  <a:pt x="61" y="72"/>
                </a:cubicBezTo>
                <a:cubicBezTo>
                  <a:pt x="61" y="84"/>
                  <a:pt x="61" y="84"/>
                  <a:pt x="61" y="84"/>
                </a:cubicBezTo>
                <a:cubicBezTo>
                  <a:pt x="51" y="84"/>
                  <a:pt x="51" y="84"/>
                  <a:pt x="51" y="84"/>
                </a:cubicBezTo>
                <a:cubicBezTo>
                  <a:pt x="51" y="109"/>
                  <a:pt x="51" y="109"/>
                  <a:pt x="51" y="109"/>
                </a:cubicBezTo>
                <a:close/>
                <a:moveTo>
                  <a:pt x="76" y="22"/>
                </a:moveTo>
                <a:cubicBezTo>
                  <a:pt x="76" y="28"/>
                  <a:pt x="76" y="28"/>
                  <a:pt x="76" y="28"/>
                </a:cubicBezTo>
                <a:cubicBezTo>
                  <a:pt x="75" y="28"/>
                  <a:pt x="75" y="28"/>
                  <a:pt x="74" y="27"/>
                </a:cubicBezTo>
                <a:cubicBezTo>
                  <a:pt x="73" y="26"/>
                  <a:pt x="73" y="24"/>
                  <a:pt x="74" y="23"/>
                </a:cubicBezTo>
                <a:cubicBezTo>
                  <a:pt x="76" y="22"/>
                  <a:pt x="76" y="22"/>
                  <a:pt x="76" y="22"/>
                </a:cubicBezTo>
                <a:close/>
                <a:moveTo>
                  <a:pt x="76" y="73"/>
                </a:moveTo>
                <a:cubicBezTo>
                  <a:pt x="76" y="79"/>
                  <a:pt x="76" y="79"/>
                  <a:pt x="76" y="79"/>
                </a:cubicBezTo>
                <a:cubicBezTo>
                  <a:pt x="74" y="77"/>
                  <a:pt x="74" y="77"/>
                  <a:pt x="74" y="77"/>
                </a:cubicBezTo>
                <a:cubicBezTo>
                  <a:pt x="73" y="76"/>
                  <a:pt x="73" y="74"/>
                  <a:pt x="74" y="73"/>
                </a:cubicBezTo>
                <a:cubicBezTo>
                  <a:pt x="75" y="73"/>
                  <a:pt x="75" y="73"/>
                  <a:pt x="76" y="73"/>
                </a:cubicBezTo>
                <a:close/>
                <a:moveTo>
                  <a:pt x="51" y="17"/>
                </a:moveTo>
                <a:cubicBezTo>
                  <a:pt x="51" y="0"/>
                  <a:pt x="51" y="0"/>
                  <a:pt x="51" y="0"/>
                </a:cubicBezTo>
                <a:cubicBezTo>
                  <a:pt x="51" y="0"/>
                  <a:pt x="51" y="0"/>
                  <a:pt x="51" y="0"/>
                </a:cubicBezTo>
                <a:cubicBezTo>
                  <a:pt x="52" y="0"/>
                  <a:pt x="53" y="1"/>
                  <a:pt x="53" y="2"/>
                </a:cubicBezTo>
                <a:cubicBezTo>
                  <a:pt x="53" y="15"/>
                  <a:pt x="53" y="15"/>
                  <a:pt x="53" y="15"/>
                </a:cubicBezTo>
                <a:cubicBezTo>
                  <a:pt x="53" y="16"/>
                  <a:pt x="52" y="17"/>
                  <a:pt x="51" y="17"/>
                </a:cubicBezTo>
                <a:cubicBezTo>
                  <a:pt x="51" y="17"/>
                  <a:pt x="51" y="17"/>
                  <a:pt x="51" y="17"/>
                </a:cubicBezTo>
                <a:close/>
                <a:moveTo>
                  <a:pt x="51" y="22"/>
                </a:moveTo>
                <a:cubicBezTo>
                  <a:pt x="40" y="22"/>
                  <a:pt x="30" y="29"/>
                  <a:pt x="26" y="38"/>
                </a:cubicBezTo>
                <a:cubicBezTo>
                  <a:pt x="26" y="62"/>
                  <a:pt x="26" y="62"/>
                  <a:pt x="26" y="62"/>
                </a:cubicBezTo>
                <a:cubicBezTo>
                  <a:pt x="28" y="67"/>
                  <a:pt x="31" y="71"/>
                  <a:pt x="35" y="74"/>
                </a:cubicBezTo>
                <a:cubicBezTo>
                  <a:pt x="35" y="95"/>
                  <a:pt x="35" y="95"/>
                  <a:pt x="35" y="95"/>
                </a:cubicBezTo>
                <a:cubicBezTo>
                  <a:pt x="35" y="103"/>
                  <a:pt x="42" y="109"/>
                  <a:pt x="49" y="109"/>
                </a:cubicBezTo>
                <a:cubicBezTo>
                  <a:pt x="51" y="109"/>
                  <a:pt x="51" y="109"/>
                  <a:pt x="51" y="109"/>
                </a:cubicBezTo>
                <a:cubicBezTo>
                  <a:pt x="51" y="84"/>
                  <a:pt x="51" y="84"/>
                  <a:pt x="51" y="84"/>
                </a:cubicBezTo>
                <a:cubicBezTo>
                  <a:pt x="41" y="84"/>
                  <a:pt x="41" y="84"/>
                  <a:pt x="41" y="84"/>
                </a:cubicBezTo>
                <a:cubicBezTo>
                  <a:pt x="41" y="72"/>
                  <a:pt x="41" y="72"/>
                  <a:pt x="41" y="72"/>
                </a:cubicBezTo>
                <a:cubicBezTo>
                  <a:pt x="41" y="71"/>
                  <a:pt x="41" y="70"/>
                  <a:pt x="40" y="69"/>
                </a:cubicBezTo>
                <a:cubicBezTo>
                  <a:pt x="33" y="66"/>
                  <a:pt x="28" y="58"/>
                  <a:pt x="28" y="50"/>
                </a:cubicBezTo>
                <a:cubicBezTo>
                  <a:pt x="28" y="44"/>
                  <a:pt x="31" y="39"/>
                  <a:pt x="35" y="35"/>
                </a:cubicBezTo>
                <a:cubicBezTo>
                  <a:pt x="39" y="31"/>
                  <a:pt x="44" y="28"/>
                  <a:pt x="51" y="28"/>
                </a:cubicBezTo>
                <a:cubicBezTo>
                  <a:pt x="51" y="22"/>
                  <a:pt x="51" y="22"/>
                  <a:pt x="51" y="22"/>
                </a:cubicBezTo>
                <a:close/>
                <a:moveTo>
                  <a:pt x="51" y="0"/>
                </a:moveTo>
                <a:cubicBezTo>
                  <a:pt x="51" y="17"/>
                  <a:pt x="51" y="17"/>
                  <a:pt x="51" y="17"/>
                </a:cubicBezTo>
                <a:cubicBezTo>
                  <a:pt x="49" y="17"/>
                  <a:pt x="48" y="16"/>
                  <a:pt x="48" y="15"/>
                </a:cubicBezTo>
                <a:cubicBezTo>
                  <a:pt x="48" y="2"/>
                  <a:pt x="48" y="2"/>
                  <a:pt x="48" y="2"/>
                </a:cubicBezTo>
                <a:cubicBezTo>
                  <a:pt x="48" y="1"/>
                  <a:pt x="49" y="0"/>
                  <a:pt x="51" y="0"/>
                </a:cubicBezTo>
                <a:close/>
                <a:moveTo>
                  <a:pt x="26" y="79"/>
                </a:moveTo>
                <a:cubicBezTo>
                  <a:pt x="26" y="73"/>
                  <a:pt x="26" y="73"/>
                  <a:pt x="26" y="73"/>
                </a:cubicBezTo>
                <a:cubicBezTo>
                  <a:pt x="26" y="73"/>
                  <a:pt x="27" y="73"/>
                  <a:pt x="28" y="73"/>
                </a:cubicBezTo>
                <a:cubicBezTo>
                  <a:pt x="29" y="74"/>
                  <a:pt x="29" y="76"/>
                  <a:pt x="28" y="77"/>
                </a:cubicBezTo>
                <a:cubicBezTo>
                  <a:pt x="26" y="79"/>
                  <a:pt x="26" y="79"/>
                  <a:pt x="26" y="79"/>
                </a:cubicBezTo>
                <a:close/>
                <a:moveTo>
                  <a:pt x="26" y="28"/>
                </a:moveTo>
                <a:cubicBezTo>
                  <a:pt x="26" y="21"/>
                  <a:pt x="26" y="21"/>
                  <a:pt x="26" y="21"/>
                </a:cubicBezTo>
                <a:cubicBezTo>
                  <a:pt x="28" y="23"/>
                  <a:pt x="28" y="23"/>
                  <a:pt x="28" y="23"/>
                </a:cubicBezTo>
                <a:cubicBezTo>
                  <a:pt x="29" y="24"/>
                  <a:pt x="29" y="26"/>
                  <a:pt x="28" y="27"/>
                </a:cubicBezTo>
                <a:cubicBezTo>
                  <a:pt x="27" y="28"/>
                  <a:pt x="26" y="28"/>
                  <a:pt x="26" y="28"/>
                </a:cubicBezTo>
                <a:close/>
                <a:moveTo>
                  <a:pt x="26" y="38"/>
                </a:moveTo>
                <a:cubicBezTo>
                  <a:pt x="24" y="42"/>
                  <a:pt x="23" y="46"/>
                  <a:pt x="23" y="50"/>
                </a:cubicBezTo>
                <a:cubicBezTo>
                  <a:pt x="23" y="55"/>
                  <a:pt x="24" y="59"/>
                  <a:pt x="26" y="62"/>
                </a:cubicBezTo>
                <a:cubicBezTo>
                  <a:pt x="26" y="38"/>
                  <a:pt x="26" y="38"/>
                  <a:pt x="26" y="38"/>
                </a:cubicBezTo>
                <a:close/>
                <a:moveTo>
                  <a:pt x="26" y="21"/>
                </a:moveTo>
                <a:cubicBezTo>
                  <a:pt x="26" y="28"/>
                  <a:pt x="26" y="28"/>
                  <a:pt x="26" y="28"/>
                </a:cubicBezTo>
                <a:cubicBezTo>
                  <a:pt x="25" y="28"/>
                  <a:pt x="24" y="27"/>
                  <a:pt x="24" y="27"/>
                </a:cubicBezTo>
                <a:cubicBezTo>
                  <a:pt x="24" y="27"/>
                  <a:pt x="24" y="27"/>
                  <a:pt x="24" y="27"/>
                </a:cubicBezTo>
                <a:cubicBezTo>
                  <a:pt x="15" y="18"/>
                  <a:pt x="15" y="18"/>
                  <a:pt x="15" y="18"/>
                </a:cubicBezTo>
                <a:cubicBezTo>
                  <a:pt x="14" y="17"/>
                  <a:pt x="14" y="16"/>
                  <a:pt x="15" y="15"/>
                </a:cubicBezTo>
                <a:cubicBezTo>
                  <a:pt x="16" y="14"/>
                  <a:pt x="18" y="14"/>
                  <a:pt x="19" y="15"/>
                </a:cubicBezTo>
                <a:cubicBezTo>
                  <a:pt x="26" y="21"/>
                  <a:pt x="26" y="21"/>
                  <a:pt x="26" y="21"/>
                </a:cubicBezTo>
                <a:close/>
                <a:moveTo>
                  <a:pt x="26" y="73"/>
                </a:moveTo>
                <a:cubicBezTo>
                  <a:pt x="26" y="79"/>
                  <a:pt x="26" y="79"/>
                  <a:pt x="26" y="79"/>
                </a:cubicBezTo>
                <a:cubicBezTo>
                  <a:pt x="19" y="86"/>
                  <a:pt x="19" y="86"/>
                  <a:pt x="19" y="86"/>
                </a:cubicBezTo>
                <a:cubicBezTo>
                  <a:pt x="18" y="87"/>
                  <a:pt x="16" y="87"/>
                  <a:pt x="15" y="86"/>
                </a:cubicBezTo>
                <a:cubicBezTo>
                  <a:pt x="14" y="85"/>
                  <a:pt x="14" y="83"/>
                  <a:pt x="15" y="82"/>
                </a:cubicBezTo>
                <a:cubicBezTo>
                  <a:pt x="24" y="73"/>
                  <a:pt x="24" y="73"/>
                  <a:pt x="24" y="73"/>
                </a:cubicBezTo>
                <a:cubicBezTo>
                  <a:pt x="24" y="73"/>
                  <a:pt x="24" y="73"/>
                  <a:pt x="24" y="73"/>
                </a:cubicBezTo>
                <a:cubicBezTo>
                  <a:pt x="24" y="73"/>
                  <a:pt x="25" y="73"/>
                  <a:pt x="26" y="73"/>
                </a:cubicBezTo>
                <a:close/>
                <a:moveTo>
                  <a:pt x="18" y="50"/>
                </a:moveTo>
                <a:cubicBezTo>
                  <a:pt x="18" y="50"/>
                  <a:pt x="18" y="50"/>
                  <a:pt x="18" y="50"/>
                </a:cubicBezTo>
                <a:cubicBezTo>
                  <a:pt x="18" y="49"/>
                  <a:pt x="17" y="48"/>
                  <a:pt x="15" y="48"/>
                </a:cubicBezTo>
                <a:cubicBezTo>
                  <a:pt x="3" y="48"/>
                  <a:pt x="3" y="48"/>
                  <a:pt x="3" y="48"/>
                </a:cubicBezTo>
                <a:cubicBezTo>
                  <a:pt x="2" y="48"/>
                  <a:pt x="0" y="49"/>
                  <a:pt x="0" y="50"/>
                </a:cubicBezTo>
                <a:cubicBezTo>
                  <a:pt x="0" y="52"/>
                  <a:pt x="2" y="53"/>
                  <a:pt x="3" y="53"/>
                </a:cubicBezTo>
                <a:cubicBezTo>
                  <a:pt x="15" y="53"/>
                  <a:pt x="15" y="53"/>
                  <a:pt x="15" y="53"/>
                </a:cubicBezTo>
                <a:cubicBezTo>
                  <a:pt x="17" y="53"/>
                  <a:pt x="18" y="52"/>
                  <a:pt x="18" y="50"/>
                </a:cubicBezTo>
                <a:close/>
              </a:path>
            </a:pathLst>
          </a:custGeom>
          <a:solidFill>
            <a:schemeClr val="tx2">
              <a:lumMod val="20000"/>
              <a:lumOff val="80000"/>
            </a:schemeClr>
          </a:solidFill>
          <a:ln>
            <a:noFill/>
          </a:ln>
        </p:spPr>
        <p:txBody>
          <a:bodyPr vert="horz" wrap="square" lIns="68562" tIns="34281" rIns="68562" bIns="34281" numCol="1" anchor="t" anchorCtr="0" compatLnSpc="1"/>
          <a:lstStyle/>
          <a:p>
            <a:pPr marL="0" marR="0" lvl="0" indent="0" algn="l" defTabSz="685800" rtl="0" eaLnBrk="1" fontAlgn="auto" latinLnBrk="0" hangingPunct="1">
              <a:lnSpc>
                <a:spcPct val="100000"/>
              </a:lnSpc>
              <a:spcBef>
                <a:spcPts val="0"/>
              </a:spcBef>
              <a:spcAft>
                <a:spcPts val="0"/>
              </a:spcAft>
              <a:buClrTx/>
              <a:buSzTx/>
              <a:buFontTx/>
              <a:buNone/>
              <a:defRPr/>
            </a:pPr>
            <a:endParaRPr kumimoji="0" lang="id-ID" sz="1010" b="0" i="0" u="none" strike="noStrike" kern="1200" cap="none" spc="0" normalizeH="0" baseline="0" noProof="0">
              <a:ln>
                <a:noFill/>
              </a:ln>
              <a:solidFill>
                <a:prstClr val="black"/>
              </a:solidFill>
              <a:effectLst/>
              <a:uLnTx/>
              <a:uFillTx/>
              <a:latin typeface="Century Schoolbook" panose="02040604050505020304"/>
              <a:ea typeface="+mn-ea"/>
              <a:cs typeface="+mn-cs"/>
            </a:endParaRPr>
          </a:p>
        </p:txBody>
      </p:sp>
      <p:sp>
        <p:nvSpPr>
          <p:cNvPr id="109" name="矩形 108"/>
          <p:cNvSpPr/>
          <p:nvPr/>
        </p:nvSpPr>
        <p:spPr>
          <a:xfrm>
            <a:off x="785786" y="857238"/>
            <a:ext cx="4493538" cy="461665"/>
          </a:xfrm>
          <a:prstGeom prst="rect">
            <a:avLst/>
          </a:prstGeom>
        </p:spPr>
        <p:txBody>
          <a:bodyPr wrap="none">
            <a:spAutoFit/>
          </a:bodyPr>
          <a:lstStyle/>
          <a:p>
            <a:pPr marL="0" marR="0" lvl="0" indent="0" algn="l" defTabSz="685800" rtl="0" eaLnBrk="1" fontAlgn="auto" latinLnBrk="0" hangingPunct="1">
              <a:lnSpc>
                <a:spcPct val="100000"/>
              </a:lnSpc>
              <a:spcBef>
                <a:spcPts val="0"/>
              </a:spcBef>
              <a:spcAft>
                <a:spcPts val="0"/>
              </a:spcAft>
              <a:buClrTx/>
              <a:buSzTx/>
              <a:buFontTx/>
              <a:buNone/>
              <a:defRPr/>
            </a:pPr>
            <a:r>
              <a:rPr kumimoji="0" lang="zh-CN" altLang="en-US" sz="2400"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rPr>
              <a:t>一、关于月（季）销售额的判定</a:t>
            </a:r>
            <a:endParaRPr kumimoji="0" lang="zh-CN" altLang="en-US" sz="2400" b="1"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endParaRPr>
          </a:p>
        </p:txBody>
      </p:sp>
      <p:sp>
        <p:nvSpPr>
          <p:cNvPr id="110" name="Rectangle 1"/>
          <p:cNvSpPr>
            <a:spLocks noChangeArrowheads="1"/>
          </p:cNvSpPr>
          <p:nvPr/>
        </p:nvSpPr>
        <p:spPr bwMode="auto">
          <a:xfrm>
            <a:off x="214282" y="1285866"/>
            <a:ext cx="8572560" cy="3000821"/>
          </a:xfrm>
          <a:prstGeom prst="rect">
            <a:avLst/>
          </a:prstGeom>
          <a:noFill/>
          <a:ln w="9525">
            <a:noFill/>
            <a:miter lim="800000"/>
          </a:ln>
          <a:effectLst/>
        </p:spPr>
        <p:txBody>
          <a:bodyPr vert="horz" wrap="square" lIns="91440" tIns="45720" rIns="91440" bIns="45720" numCol="1" anchor="ctr" anchorCtr="0" compatLnSpc="1">
            <a:spAutoFit/>
          </a:bodyPr>
          <a:lstStyle/>
          <a:p>
            <a:pPr marL="0" marR="0" lvl="0" indent="0" algn="l" defTabSz="914400" rtl="0" eaLnBrk="1" fontAlgn="base" latinLnBrk="0" hangingPunct="1">
              <a:lnSpc>
                <a:spcPct val="150000"/>
              </a:lnSpc>
              <a:spcBef>
                <a:spcPct val="0"/>
              </a:spcBef>
              <a:spcAft>
                <a:spcPct val="0"/>
              </a:spcAft>
              <a:buClrTx/>
              <a:buSzTx/>
              <a:buFont typeface="Wingdings" panose="05000000000000000000" pitchFamily="2" charset="2"/>
              <a:buChar char="Ø"/>
              <a:defRPr/>
            </a:pPr>
            <a:r>
              <a:rPr kumimoji="0" lang="zh-CN" altLang="en-US" sz="1800" b="1" i="0" u="none" strike="noStrike" kern="1200" cap="none" spc="0" normalizeH="0" baseline="0" noProof="0" dirty="0">
                <a:ln>
                  <a:noFill/>
                </a:ln>
                <a:solidFill>
                  <a:srgbClr val="FF0000"/>
                </a:solidFill>
                <a:effectLst/>
                <a:uLnTx/>
                <a:uFillTx/>
                <a:latin typeface="微软雅黑" panose="020B0503020204020204" pitchFamily="34" charset="-122"/>
                <a:ea typeface="微软雅黑" panose="020B0503020204020204" pitchFamily="34" charset="-122"/>
                <a:cs typeface="仿宋_GB2312"/>
              </a:rPr>
              <a:t>例</a:t>
            </a:r>
            <a:r>
              <a:rPr kumimoji="0" lang="en-US" altLang="zh-CN" sz="1800" b="1" i="0" u="none" strike="noStrike" kern="1200" cap="none" spc="0" normalizeH="0" baseline="0" noProof="0" dirty="0">
                <a:ln>
                  <a:noFill/>
                </a:ln>
                <a:solidFill>
                  <a:srgbClr val="FF0000"/>
                </a:solidFill>
                <a:effectLst/>
                <a:uLnTx/>
                <a:uFillTx/>
                <a:latin typeface="微软雅黑" panose="020B0503020204020204" pitchFamily="34" charset="-122"/>
                <a:ea typeface="微软雅黑" panose="020B0503020204020204" pitchFamily="34" charset="-122"/>
                <a:cs typeface="仿宋_GB2312"/>
              </a:rPr>
              <a:t>1</a:t>
            </a:r>
            <a:r>
              <a:rPr kumimoji="0" lang="zh-CN" altLang="en-US" sz="1800" b="1" i="0" u="none" strike="noStrike" kern="1200" cap="none" spc="0" normalizeH="0" baseline="0" noProof="0" dirty="0">
                <a:ln>
                  <a:noFill/>
                </a:ln>
                <a:solidFill>
                  <a:srgbClr val="FF0000"/>
                </a:solidFill>
                <a:effectLst/>
                <a:uLnTx/>
                <a:uFillTx/>
                <a:latin typeface="微软雅黑" panose="020B0503020204020204" pitchFamily="34" charset="-122"/>
                <a:ea typeface="微软雅黑" panose="020B0503020204020204" pitchFamily="34" charset="-122"/>
                <a:cs typeface="仿宋_GB2312"/>
              </a:rPr>
              <a:t>：</a:t>
            </a:r>
            <a:r>
              <a:rPr kumimoji="0" lang="en-US" altLang="zh-CN"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仿宋_GB2312"/>
              </a:rPr>
              <a:t>A</a:t>
            </a:r>
            <a:r>
              <a:rPr kumimoji="0" lang="zh-CN" altLang="en-US"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仿宋_GB2312"/>
              </a:rPr>
              <a:t>小规模纳税人</a:t>
            </a:r>
            <a:r>
              <a:rPr kumimoji="0" lang="en-US" altLang="zh-CN"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仿宋_GB2312"/>
              </a:rPr>
              <a:t>2019</a:t>
            </a:r>
            <a:r>
              <a:rPr kumimoji="0" lang="zh-CN" altLang="en-US"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仿宋_GB2312"/>
              </a:rPr>
              <a:t>年</a:t>
            </a:r>
            <a:r>
              <a:rPr kumimoji="0" lang="en-US" altLang="zh-CN"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仿宋_GB2312"/>
              </a:rPr>
              <a:t>1</a:t>
            </a:r>
            <a:r>
              <a:rPr kumimoji="0" lang="zh-CN" altLang="en-US"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仿宋_GB2312"/>
              </a:rPr>
              <a:t>月销售货物</a:t>
            </a:r>
            <a:r>
              <a:rPr kumimoji="0" lang="en-US" altLang="zh-CN"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仿宋_GB2312"/>
              </a:rPr>
              <a:t>4</a:t>
            </a:r>
            <a:r>
              <a:rPr kumimoji="0" lang="zh-CN" altLang="en-US"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仿宋_GB2312"/>
              </a:rPr>
              <a:t>万元，提供服务</a:t>
            </a:r>
            <a:r>
              <a:rPr kumimoji="0" lang="en-US" altLang="zh-CN"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仿宋_GB2312"/>
              </a:rPr>
              <a:t>3</a:t>
            </a:r>
            <a:r>
              <a:rPr kumimoji="0" lang="zh-CN" altLang="en-US"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仿宋_GB2312"/>
              </a:rPr>
              <a:t>万元，</a:t>
            </a:r>
            <a:r>
              <a:rPr kumimoji="0" lang="zh-CN" altLang="en-US" sz="1800" b="0" i="0" u="none" strike="noStrike" kern="1200" cap="none" spc="0" normalizeH="0" baseline="0" noProof="0" dirty="0">
                <a:ln>
                  <a:noFill/>
                </a:ln>
                <a:solidFill>
                  <a:srgbClr val="FF0000"/>
                </a:solidFill>
                <a:effectLst/>
                <a:uLnTx/>
                <a:uFillTx/>
                <a:latin typeface="微软雅黑" panose="020B0503020204020204" pitchFamily="34" charset="-122"/>
                <a:ea typeface="微软雅黑" panose="020B0503020204020204" pitchFamily="34" charset="-122"/>
                <a:cs typeface="仿宋_GB2312"/>
              </a:rPr>
              <a:t>销售不动产</a:t>
            </a:r>
            <a:r>
              <a:rPr kumimoji="0" lang="en-US" altLang="zh-CN" sz="1800" b="0" i="0" u="none" strike="noStrike" kern="1200" cap="none" spc="0" normalizeH="0" baseline="0" noProof="0" dirty="0">
                <a:ln>
                  <a:noFill/>
                </a:ln>
                <a:solidFill>
                  <a:srgbClr val="FF0000"/>
                </a:solidFill>
                <a:effectLst/>
                <a:uLnTx/>
                <a:uFillTx/>
                <a:latin typeface="微软雅黑" panose="020B0503020204020204" pitchFamily="34" charset="-122"/>
                <a:ea typeface="微软雅黑" panose="020B0503020204020204" pitchFamily="34" charset="-122"/>
                <a:cs typeface="仿宋_GB2312"/>
              </a:rPr>
              <a:t>2</a:t>
            </a:r>
            <a:r>
              <a:rPr kumimoji="0" lang="zh-CN" altLang="en-US" sz="1800" b="0" i="0" u="none" strike="noStrike" kern="1200" cap="none" spc="0" normalizeH="0" baseline="0" noProof="0" dirty="0">
                <a:ln>
                  <a:noFill/>
                </a:ln>
                <a:solidFill>
                  <a:srgbClr val="FF0000"/>
                </a:solidFill>
                <a:effectLst/>
                <a:uLnTx/>
                <a:uFillTx/>
                <a:latin typeface="微软雅黑" panose="020B0503020204020204" pitchFamily="34" charset="-122"/>
                <a:ea typeface="微软雅黑" panose="020B0503020204020204" pitchFamily="34" charset="-122"/>
                <a:cs typeface="仿宋_GB2312"/>
              </a:rPr>
              <a:t>万元。合计销售额为</a:t>
            </a:r>
            <a:r>
              <a:rPr kumimoji="0" lang="en-US" altLang="zh-CN" sz="1800" b="0" i="0" u="none" strike="noStrike" kern="1200" cap="none" spc="0" normalizeH="0" baseline="0" noProof="0" dirty="0">
                <a:ln>
                  <a:noFill/>
                </a:ln>
                <a:solidFill>
                  <a:srgbClr val="FF0000"/>
                </a:solidFill>
                <a:effectLst/>
                <a:uLnTx/>
                <a:uFillTx/>
                <a:latin typeface="微软雅黑" panose="020B0503020204020204" pitchFamily="34" charset="-122"/>
                <a:ea typeface="微软雅黑" panose="020B0503020204020204" pitchFamily="34" charset="-122"/>
                <a:cs typeface="仿宋_GB2312"/>
              </a:rPr>
              <a:t>9</a:t>
            </a:r>
            <a:r>
              <a:rPr kumimoji="0" lang="zh-CN" altLang="en-US" sz="1800" b="0" i="0" u="none" strike="noStrike" kern="1200" cap="none" spc="0" normalizeH="0" baseline="0" noProof="0" dirty="0">
                <a:ln>
                  <a:noFill/>
                </a:ln>
                <a:solidFill>
                  <a:srgbClr val="FF0000"/>
                </a:solidFill>
                <a:effectLst/>
                <a:uLnTx/>
                <a:uFillTx/>
                <a:latin typeface="微软雅黑" panose="020B0503020204020204" pitchFamily="34" charset="-122"/>
                <a:ea typeface="微软雅黑" panose="020B0503020204020204" pitchFamily="34" charset="-122"/>
                <a:cs typeface="仿宋_GB2312"/>
              </a:rPr>
              <a:t>（</a:t>
            </a:r>
            <a:r>
              <a:rPr kumimoji="0" lang="en-US" altLang="zh-CN" sz="1800" b="0" i="0" u="none" strike="noStrike" kern="1200" cap="none" spc="0" normalizeH="0" baseline="0" noProof="0" dirty="0">
                <a:ln>
                  <a:noFill/>
                </a:ln>
                <a:solidFill>
                  <a:srgbClr val="FF0000"/>
                </a:solidFill>
                <a:effectLst/>
                <a:uLnTx/>
                <a:uFillTx/>
                <a:latin typeface="微软雅黑" panose="020B0503020204020204" pitchFamily="34" charset="-122"/>
                <a:ea typeface="微软雅黑" panose="020B0503020204020204" pitchFamily="34" charset="-122"/>
                <a:cs typeface="仿宋_GB2312"/>
              </a:rPr>
              <a:t>=4+3+2</a:t>
            </a:r>
            <a:r>
              <a:rPr kumimoji="0" lang="zh-CN" altLang="en-US" sz="1800" b="0" i="0" u="none" strike="noStrike" kern="1200" cap="none" spc="0" normalizeH="0" baseline="0" noProof="0" dirty="0">
                <a:ln>
                  <a:noFill/>
                </a:ln>
                <a:solidFill>
                  <a:srgbClr val="FF0000"/>
                </a:solidFill>
                <a:effectLst/>
                <a:uLnTx/>
                <a:uFillTx/>
                <a:latin typeface="微软雅黑" panose="020B0503020204020204" pitchFamily="34" charset="-122"/>
                <a:ea typeface="微软雅黑" panose="020B0503020204020204" pitchFamily="34" charset="-122"/>
                <a:cs typeface="仿宋_GB2312"/>
              </a:rPr>
              <a:t>）万元，未超过</a:t>
            </a:r>
            <a:r>
              <a:rPr kumimoji="0" lang="en-US" altLang="zh-CN" sz="1800" b="0" i="0" u="none" strike="noStrike" kern="1200" cap="none" spc="0" normalizeH="0" baseline="0" noProof="0" dirty="0">
                <a:ln>
                  <a:noFill/>
                </a:ln>
                <a:solidFill>
                  <a:srgbClr val="FF0000"/>
                </a:solidFill>
                <a:effectLst/>
                <a:uLnTx/>
                <a:uFillTx/>
                <a:latin typeface="微软雅黑" panose="020B0503020204020204" pitchFamily="34" charset="-122"/>
                <a:ea typeface="微软雅黑" panose="020B0503020204020204" pitchFamily="34" charset="-122"/>
                <a:cs typeface="仿宋_GB2312"/>
              </a:rPr>
              <a:t>10</a:t>
            </a:r>
            <a:r>
              <a:rPr kumimoji="0" lang="zh-CN" altLang="en-US" sz="1800" b="0" i="0" u="none" strike="noStrike" kern="1200" cap="none" spc="0" normalizeH="0" baseline="0" noProof="0" dirty="0">
                <a:ln>
                  <a:noFill/>
                </a:ln>
                <a:solidFill>
                  <a:srgbClr val="FF0000"/>
                </a:solidFill>
                <a:effectLst/>
                <a:uLnTx/>
                <a:uFillTx/>
                <a:latin typeface="微软雅黑" panose="020B0503020204020204" pitchFamily="34" charset="-122"/>
                <a:ea typeface="微软雅黑" panose="020B0503020204020204" pitchFamily="34" charset="-122"/>
                <a:cs typeface="仿宋_GB2312"/>
              </a:rPr>
              <a:t>万元免税标准，</a:t>
            </a:r>
            <a:r>
              <a:rPr kumimoji="0" lang="zh-CN" altLang="en-US"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仿宋_GB2312"/>
              </a:rPr>
              <a:t>因此，该纳税人销售货物、服务和不动产取得的销售额</a:t>
            </a:r>
            <a:r>
              <a:rPr kumimoji="0" lang="en-US" altLang="zh-CN"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仿宋_GB2312"/>
              </a:rPr>
              <a:t>9</a:t>
            </a:r>
            <a:r>
              <a:rPr kumimoji="0" lang="zh-CN" altLang="en-US"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仿宋_GB2312"/>
              </a:rPr>
              <a:t>万元，可享受小规模纳税人免税政策。</a:t>
            </a:r>
            <a:endParaRPr kumimoji="0" lang="zh-CN" altLang="en-US"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仿宋_GB2312"/>
            </a:endParaRPr>
          </a:p>
          <a:p>
            <a:pPr marL="0" marR="0" lvl="0" indent="0" algn="l" defTabSz="914400" rtl="0" eaLnBrk="0" fontAlgn="base" latinLnBrk="0" hangingPunct="0">
              <a:lnSpc>
                <a:spcPct val="150000"/>
              </a:lnSpc>
              <a:spcBef>
                <a:spcPct val="0"/>
              </a:spcBef>
              <a:spcAft>
                <a:spcPct val="0"/>
              </a:spcAft>
              <a:buClrTx/>
              <a:buSzTx/>
              <a:buFont typeface="Wingdings" panose="05000000000000000000" pitchFamily="2" charset="2"/>
              <a:buChar char="Ø"/>
              <a:defRPr/>
            </a:pPr>
            <a:r>
              <a:rPr kumimoji="0" lang="zh-CN" altLang="en-US" sz="1800" b="1" i="0" u="none" strike="noStrike" kern="1200" cap="none" spc="0" normalizeH="0" baseline="0" noProof="0" dirty="0">
                <a:ln>
                  <a:noFill/>
                </a:ln>
                <a:solidFill>
                  <a:srgbClr val="FF0000"/>
                </a:solidFill>
                <a:effectLst/>
                <a:uLnTx/>
                <a:uFillTx/>
                <a:latin typeface="微软雅黑" panose="020B0503020204020204" pitchFamily="34" charset="-122"/>
                <a:ea typeface="微软雅黑" panose="020B0503020204020204" pitchFamily="34" charset="-122"/>
                <a:cs typeface="仿宋_GB2312"/>
              </a:rPr>
              <a:t>例</a:t>
            </a:r>
            <a:r>
              <a:rPr kumimoji="0" lang="en-US" altLang="zh-CN" sz="1800" b="1" i="0" u="none" strike="noStrike" kern="1200" cap="none" spc="0" normalizeH="0" baseline="0" noProof="0" dirty="0">
                <a:ln>
                  <a:noFill/>
                </a:ln>
                <a:solidFill>
                  <a:srgbClr val="FF0000"/>
                </a:solidFill>
                <a:effectLst/>
                <a:uLnTx/>
                <a:uFillTx/>
                <a:latin typeface="微软雅黑" panose="020B0503020204020204" pitchFamily="34" charset="-122"/>
                <a:ea typeface="微软雅黑" panose="020B0503020204020204" pitchFamily="34" charset="-122"/>
                <a:cs typeface="仿宋_GB2312"/>
              </a:rPr>
              <a:t>2</a:t>
            </a:r>
            <a:r>
              <a:rPr kumimoji="0" lang="zh-CN" altLang="en-US" sz="1800" b="1" i="0" u="none" strike="noStrike" kern="1200" cap="none" spc="0" normalizeH="0" baseline="0" noProof="0" dirty="0">
                <a:ln>
                  <a:noFill/>
                </a:ln>
                <a:solidFill>
                  <a:srgbClr val="FF0000"/>
                </a:solidFill>
                <a:effectLst/>
                <a:uLnTx/>
                <a:uFillTx/>
                <a:latin typeface="微软雅黑" panose="020B0503020204020204" pitchFamily="34" charset="-122"/>
                <a:ea typeface="微软雅黑" panose="020B0503020204020204" pitchFamily="34" charset="-122"/>
                <a:cs typeface="仿宋_GB2312"/>
              </a:rPr>
              <a:t>：</a:t>
            </a:r>
            <a:r>
              <a:rPr kumimoji="0" lang="en-US" altLang="zh-CN"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仿宋_GB2312"/>
              </a:rPr>
              <a:t>A</a:t>
            </a:r>
            <a:r>
              <a:rPr kumimoji="0" lang="zh-CN" altLang="en-US"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仿宋_GB2312"/>
              </a:rPr>
              <a:t>小规模纳税人</a:t>
            </a:r>
            <a:r>
              <a:rPr kumimoji="0" lang="en-US" altLang="zh-CN"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仿宋_GB2312"/>
              </a:rPr>
              <a:t>2019</a:t>
            </a:r>
            <a:r>
              <a:rPr kumimoji="0" lang="zh-CN" altLang="en-US"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仿宋_GB2312"/>
              </a:rPr>
              <a:t>年</a:t>
            </a:r>
            <a:r>
              <a:rPr kumimoji="0" lang="en-US" altLang="zh-CN"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仿宋_GB2312"/>
              </a:rPr>
              <a:t>1</a:t>
            </a:r>
            <a:r>
              <a:rPr kumimoji="0" lang="zh-CN" altLang="en-US"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仿宋_GB2312"/>
              </a:rPr>
              <a:t>月销售货物</a:t>
            </a:r>
            <a:r>
              <a:rPr kumimoji="0" lang="en-US" altLang="zh-CN"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仿宋_GB2312"/>
              </a:rPr>
              <a:t>4</a:t>
            </a:r>
            <a:r>
              <a:rPr kumimoji="0" lang="zh-CN" altLang="en-US"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仿宋_GB2312"/>
              </a:rPr>
              <a:t>万元，提供服务</a:t>
            </a:r>
            <a:r>
              <a:rPr kumimoji="0" lang="en-US" altLang="zh-CN"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仿宋_GB2312"/>
              </a:rPr>
              <a:t>3</a:t>
            </a:r>
            <a:r>
              <a:rPr kumimoji="0" lang="zh-CN" altLang="en-US"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仿宋_GB2312"/>
              </a:rPr>
              <a:t>万元，</a:t>
            </a:r>
            <a:r>
              <a:rPr kumimoji="0" lang="zh-CN" altLang="en-US" sz="1800" b="0" i="0" u="none" strike="noStrike" kern="1200" cap="none" spc="0" normalizeH="0" baseline="0" noProof="0" dirty="0">
                <a:ln>
                  <a:noFill/>
                </a:ln>
                <a:solidFill>
                  <a:srgbClr val="FF0000"/>
                </a:solidFill>
                <a:effectLst/>
                <a:uLnTx/>
                <a:uFillTx/>
                <a:latin typeface="微软雅黑" panose="020B0503020204020204" pitchFamily="34" charset="-122"/>
                <a:ea typeface="微软雅黑" panose="020B0503020204020204" pitchFamily="34" charset="-122"/>
                <a:cs typeface="仿宋_GB2312"/>
              </a:rPr>
              <a:t>销售不动产</a:t>
            </a:r>
            <a:r>
              <a:rPr kumimoji="0" lang="en-US" altLang="zh-CN" sz="1800" b="0" i="0" u="none" strike="noStrike" kern="1200" cap="none" spc="0" normalizeH="0" baseline="0" noProof="0" dirty="0">
                <a:ln>
                  <a:noFill/>
                </a:ln>
                <a:solidFill>
                  <a:srgbClr val="FF0000"/>
                </a:solidFill>
                <a:effectLst/>
                <a:uLnTx/>
                <a:uFillTx/>
                <a:latin typeface="微软雅黑" panose="020B0503020204020204" pitchFamily="34" charset="-122"/>
                <a:ea typeface="微软雅黑" panose="020B0503020204020204" pitchFamily="34" charset="-122"/>
                <a:cs typeface="仿宋_GB2312"/>
              </a:rPr>
              <a:t>10</a:t>
            </a:r>
            <a:r>
              <a:rPr kumimoji="0" lang="zh-CN" altLang="en-US" sz="1800" b="0" i="0" u="none" strike="noStrike" kern="1200" cap="none" spc="0" normalizeH="0" baseline="0" noProof="0" dirty="0">
                <a:ln>
                  <a:noFill/>
                </a:ln>
                <a:solidFill>
                  <a:srgbClr val="FF0000"/>
                </a:solidFill>
                <a:effectLst/>
                <a:uLnTx/>
                <a:uFillTx/>
                <a:latin typeface="微软雅黑" panose="020B0503020204020204" pitchFamily="34" charset="-122"/>
                <a:ea typeface="微软雅黑" panose="020B0503020204020204" pitchFamily="34" charset="-122"/>
                <a:cs typeface="仿宋_GB2312"/>
              </a:rPr>
              <a:t>万元。合计销售额为</a:t>
            </a:r>
            <a:r>
              <a:rPr kumimoji="0" lang="en-US" altLang="zh-CN" sz="1800" b="0" i="0" u="none" strike="noStrike" kern="1200" cap="none" spc="0" normalizeH="0" baseline="0" noProof="0" dirty="0">
                <a:ln>
                  <a:noFill/>
                </a:ln>
                <a:solidFill>
                  <a:srgbClr val="FF0000"/>
                </a:solidFill>
                <a:effectLst/>
                <a:uLnTx/>
                <a:uFillTx/>
                <a:latin typeface="微软雅黑" panose="020B0503020204020204" pitchFamily="34" charset="-122"/>
                <a:ea typeface="微软雅黑" panose="020B0503020204020204" pitchFamily="34" charset="-122"/>
                <a:cs typeface="仿宋_GB2312"/>
              </a:rPr>
              <a:t>17</a:t>
            </a:r>
            <a:r>
              <a:rPr kumimoji="0" lang="zh-CN" altLang="en-US" sz="1800" b="0" i="0" u="none" strike="noStrike" kern="1200" cap="none" spc="0" normalizeH="0" baseline="0" noProof="0" dirty="0">
                <a:ln>
                  <a:noFill/>
                </a:ln>
                <a:solidFill>
                  <a:srgbClr val="FF0000"/>
                </a:solidFill>
                <a:effectLst/>
                <a:uLnTx/>
                <a:uFillTx/>
                <a:latin typeface="微软雅黑" panose="020B0503020204020204" pitchFamily="34" charset="-122"/>
                <a:ea typeface="微软雅黑" panose="020B0503020204020204" pitchFamily="34" charset="-122"/>
                <a:cs typeface="仿宋_GB2312"/>
              </a:rPr>
              <a:t>（</a:t>
            </a:r>
            <a:r>
              <a:rPr kumimoji="0" lang="en-US" altLang="zh-CN" sz="1800" b="0" i="0" u="none" strike="noStrike" kern="1200" cap="none" spc="0" normalizeH="0" baseline="0" noProof="0" dirty="0">
                <a:ln>
                  <a:noFill/>
                </a:ln>
                <a:solidFill>
                  <a:srgbClr val="FF0000"/>
                </a:solidFill>
                <a:effectLst/>
                <a:uLnTx/>
                <a:uFillTx/>
                <a:latin typeface="微软雅黑" panose="020B0503020204020204" pitchFamily="34" charset="-122"/>
                <a:ea typeface="微软雅黑" panose="020B0503020204020204" pitchFamily="34" charset="-122"/>
                <a:cs typeface="仿宋_GB2312"/>
              </a:rPr>
              <a:t>=4+3+10</a:t>
            </a:r>
            <a:r>
              <a:rPr kumimoji="0" lang="zh-CN" altLang="en-US" sz="1800" b="0" i="0" u="none" strike="noStrike" kern="1200" cap="none" spc="0" normalizeH="0" baseline="0" noProof="0" dirty="0">
                <a:ln>
                  <a:noFill/>
                </a:ln>
                <a:solidFill>
                  <a:srgbClr val="FF0000"/>
                </a:solidFill>
                <a:effectLst/>
                <a:uLnTx/>
                <a:uFillTx/>
                <a:latin typeface="微软雅黑" panose="020B0503020204020204" pitchFamily="34" charset="-122"/>
                <a:ea typeface="微软雅黑" panose="020B0503020204020204" pitchFamily="34" charset="-122"/>
                <a:cs typeface="仿宋_GB2312"/>
              </a:rPr>
              <a:t>）万元，剔除销售不动产后的销售额</a:t>
            </a:r>
            <a:r>
              <a:rPr kumimoji="0" lang="zh-CN" altLang="en-US"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仿宋_GB2312"/>
              </a:rPr>
              <a:t>为</a:t>
            </a:r>
            <a:r>
              <a:rPr kumimoji="0" lang="en-US" altLang="zh-CN"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仿宋_GB2312"/>
              </a:rPr>
              <a:t>7(=4+3)</a:t>
            </a:r>
            <a:r>
              <a:rPr kumimoji="0" lang="zh-CN" altLang="en-US"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仿宋_GB2312"/>
              </a:rPr>
              <a:t>万元，因此，该纳税人销售货物和服务相对应的销售额</a:t>
            </a:r>
            <a:r>
              <a:rPr kumimoji="0" lang="en-US" altLang="zh-CN"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仿宋_GB2312"/>
              </a:rPr>
              <a:t>7</a:t>
            </a:r>
            <a:r>
              <a:rPr kumimoji="0" lang="zh-CN" altLang="en-US"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仿宋_GB2312"/>
              </a:rPr>
              <a:t>万元可以享受小规模纳税人免税政策，销售不动产</a:t>
            </a:r>
            <a:r>
              <a:rPr kumimoji="0" lang="en-US" altLang="zh-CN"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仿宋_GB2312"/>
              </a:rPr>
              <a:t>10</a:t>
            </a:r>
            <a:r>
              <a:rPr kumimoji="0" lang="zh-CN" altLang="en-US"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仿宋_GB2312"/>
              </a:rPr>
              <a:t>万元应照章纳税。</a:t>
            </a:r>
            <a:r>
              <a:rPr kumimoji="0" lang="zh-CN" altLang="en-US"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宋体" panose="02010600030101010101" pitchFamily="2" charset="-122"/>
              </a:rPr>
              <a:t> </a:t>
            </a:r>
            <a:endParaRPr kumimoji="0" lang="zh-CN" altLang="en-US"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宋体" panose="02010600030101010101" pitchFamily="2" charset="-122"/>
            </a:endParaRPr>
          </a:p>
        </p:txBody>
      </p:sp>
      <p:sp>
        <p:nvSpPr>
          <p:cNvPr id="111" name="圆角矩形 25"/>
          <p:cNvSpPr/>
          <p:nvPr/>
        </p:nvSpPr>
        <p:spPr>
          <a:xfrm>
            <a:off x="4770795" y="257172"/>
            <a:ext cx="2915565" cy="360423"/>
          </a:xfrm>
          <a:prstGeom prst="roundRect">
            <a:avLst>
              <a:gd name="adj" fmla="val 50000"/>
            </a:avLst>
          </a:prstGeom>
          <a:solidFill>
            <a:srgbClr val="C1000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
        <p:nvSpPr>
          <p:cNvPr id="112" name="椭圆 111"/>
          <p:cNvSpPr/>
          <p:nvPr/>
        </p:nvSpPr>
        <p:spPr>
          <a:xfrm>
            <a:off x="4554827" y="221414"/>
            <a:ext cx="431936" cy="431936"/>
          </a:xfrm>
          <a:prstGeom prst="ellipse">
            <a:avLst/>
          </a:prstGeom>
          <a:solidFill>
            <a:srgbClr val="C10001"/>
          </a:solidFill>
          <a:ln w="57150" cap="flat" cmpd="sng" algn="ctr">
            <a:solidFill>
              <a:sysClr val="window" lastClr="FFFFFF"/>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
        <p:nvSpPr>
          <p:cNvPr id="113" name="标题 4"/>
          <p:cNvSpPr txBox="1"/>
          <p:nvPr/>
        </p:nvSpPr>
        <p:spPr>
          <a:xfrm>
            <a:off x="4554827" y="357007"/>
            <a:ext cx="431936" cy="373257"/>
          </a:xfrm>
          <a:prstGeom prst="rect">
            <a:avLst/>
          </a:prstGeom>
        </p:spPr>
        <p:txBody>
          <a:bodyPr vert="horz" lIns="68562" tIns="34281" rIns="68562" bIns="34281"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pPr>
            <a:r>
              <a:rPr lang="en-US" altLang="zh-CN" sz="2100" b="1" dirty="0">
                <a:solidFill>
                  <a:prstClr val="white"/>
                </a:solidFill>
                <a:latin typeface="微软雅黑" panose="020B0503020204020204" pitchFamily="34" charset="-122"/>
                <a:ea typeface="微软雅黑" panose="020B0503020204020204" pitchFamily="34" charset="-122"/>
              </a:rPr>
              <a:t>3</a:t>
            </a:r>
            <a:endParaRPr lang="zh-CN" altLang="en-US" sz="825" b="1" dirty="0">
              <a:solidFill>
                <a:prstClr val="white"/>
              </a:solidFill>
              <a:latin typeface="微软雅黑" panose="020B0503020204020204" pitchFamily="34" charset="-122"/>
              <a:ea typeface="微软雅黑" panose="020B0503020204020204" pitchFamily="34" charset="-122"/>
            </a:endParaRPr>
          </a:p>
          <a:p>
            <a:pPr fontAlgn="auto">
              <a:spcAft>
                <a:spcPts val="0"/>
              </a:spcAft>
            </a:pPr>
            <a:endParaRPr lang="en-US" altLang="zh-CN" sz="1050" b="1" dirty="0">
              <a:solidFill>
                <a:prstClr val="white"/>
              </a:solidFill>
              <a:latin typeface="微软雅黑" panose="020B0503020204020204" pitchFamily="34" charset="-122"/>
              <a:ea typeface="微软雅黑" panose="020B0503020204020204" pitchFamily="34" charset="-122"/>
            </a:endParaRPr>
          </a:p>
        </p:txBody>
      </p:sp>
      <p:sp>
        <p:nvSpPr>
          <p:cNvPr id="114" name="标题 4"/>
          <p:cNvSpPr txBox="1"/>
          <p:nvPr/>
        </p:nvSpPr>
        <p:spPr>
          <a:xfrm>
            <a:off x="5040755" y="270100"/>
            <a:ext cx="2699597" cy="355021"/>
          </a:xfrm>
          <a:prstGeom prst="rect">
            <a:avLst/>
          </a:prstGeom>
        </p:spPr>
        <p:txBody>
          <a:bodyPr vert="horz" lIns="68562" tIns="34281" rIns="68562" bIns="34281"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pPr>
            <a:r>
              <a:rPr lang="zh-CN" altLang="en-US" sz="1800" b="1" dirty="0" smtClean="0">
                <a:solidFill>
                  <a:srgbClr val="FFFFFF"/>
                </a:solidFill>
                <a:latin typeface="Century Schoolbook" panose="02040604050505020304"/>
                <a:ea typeface="微软雅黑" panose="020B0503020204020204" pitchFamily="34" charset="-122"/>
                <a:sym typeface="Arial" panose="020B0604020202020204" pitchFamily="34" charset="0"/>
              </a:rPr>
              <a:t>４号公告口径</a:t>
            </a:r>
            <a:r>
              <a:rPr lang="zh-CN" altLang="en-US" sz="1800" b="1" dirty="0">
                <a:solidFill>
                  <a:srgbClr val="FFFFFF"/>
                </a:solidFill>
                <a:latin typeface="Century Schoolbook" panose="02040604050505020304"/>
                <a:ea typeface="微软雅黑" panose="020B0503020204020204" pitchFamily="34" charset="-122"/>
                <a:sym typeface="Arial" panose="020B0604020202020204" pitchFamily="34" charset="0"/>
              </a:rPr>
              <a:t>解读</a:t>
            </a:r>
            <a:endParaRPr lang="zh-CN" altLang="en-US" sz="1800" b="1" dirty="0">
              <a:solidFill>
                <a:srgbClr val="FFFFFF"/>
              </a:solidFill>
              <a:latin typeface="Century Schoolbook" panose="02040604050505020304"/>
              <a:ea typeface="微软雅黑" panose="020B0503020204020204" pitchFamily="34" charset="-122"/>
              <a:sym typeface="Arial" panose="020B0604020202020204" pitchFamily="34" charset="0"/>
            </a:endParaRPr>
          </a:p>
        </p:txBody>
      </p:sp>
      <p:sp>
        <p:nvSpPr>
          <p:cNvPr id="115" name="右箭头 29"/>
          <p:cNvSpPr/>
          <p:nvPr/>
        </p:nvSpPr>
        <p:spPr>
          <a:xfrm>
            <a:off x="7308416" y="357007"/>
            <a:ext cx="215968" cy="141755"/>
          </a:xfrm>
          <a:prstGeom prst="rightArrow">
            <a:avLst/>
          </a:prstGeom>
          <a:solidFill>
            <a:sysClr val="window" lastClr="FFFFFF"/>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defRPr/>
            </a:pPr>
            <a:endParaRPr kumimoji="0" lang="zh-CN" altLang="en-US" sz="1010" b="0" i="0" u="none" strike="noStrike" kern="0" cap="none" spc="0" normalizeH="0" baseline="0" noProof="0">
              <a:ln>
                <a:noFill/>
              </a:ln>
              <a:solidFill>
                <a:prstClr val="white"/>
              </a:solidFill>
              <a:effectLst/>
              <a:uLnTx/>
              <a:uFillTx/>
              <a:latin typeface="Century Schoolbook" panose="02040604050505020304"/>
              <a:ea typeface="宋体" panose="02010600030101010101" pitchFamily="2" charset="-122"/>
              <a:cs typeface="+mn-cs"/>
            </a:endParaRPr>
          </a:p>
        </p:txBody>
      </p:sp>
    </p:spTree>
  </p:cSld>
  <p:clrMapOvr>
    <a:masterClrMapping/>
  </p:clrMapOvr>
  <mc:AlternateContent xmlns:mc="http://schemas.openxmlformats.org/markup-compatibility/2006">
    <mc:Choice xmlns:p14="http://schemas.microsoft.com/office/powerpoint/2010/main" Requires="p14">
      <p:transition spd="slow" p14:dur="1400" advTm="0">
        <p14:doors dir="vert"/>
      </p:transition>
    </mc:Choice>
    <mc:Fallback>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ppt_x"/>
                                          </p:val>
                                        </p:tav>
                                        <p:tav tm="100000">
                                          <p:val>
                                            <p:strVal val="#ppt_x"/>
                                          </p:val>
                                        </p:tav>
                                      </p:tavLst>
                                    </p:anim>
                                    <p:anim calcmode="lin" valueType="num">
                                      <p:cBhvr additive="base">
                                        <p:cTn id="13" dur="500" fill="hold"/>
                                        <p:tgtEl>
                                          <p:spTgt spid="10"/>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500" fill="hold"/>
                                        <p:tgtEl>
                                          <p:spTgt spid="11"/>
                                        </p:tgtEl>
                                        <p:attrNameLst>
                                          <p:attrName>ppt_x</p:attrName>
                                        </p:attrNameLst>
                                      </p:cBhvr>
                                      <p:tavLst>
                                        <p:tav tm="0">
                                          <p:val>
                                            <p:strVal val="#ppt_x"/>
                                          </p:val>
                                        </p:tav>
                                        <p:tav tm="100000">
                                          <p:val>
                                            <p:strVal val="#ppt_x"/>
                                          </p:val>
                                        </p:tav>
                                      </p:tavLst>
                                    </p:anim>
                                    <p:anim calcmode="lin" valueType="num">
                                      <p:cBhvr additive="base">
                                        <p:cTn id="18" dur="500" fill="hold"/>
                                        <p:tgtEl>
                                          <p:spTgt spid="11"/>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2" fill="hold" grpId="0" nodeType="after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additive="base">
                                        <p:cTn id="22" dur="500" fill="hold"/>
                                        <p:tgtEl>
                                          <p:spTgt spid="13"/>
                                        </p:tgtEl>
                                        <p:attrNameLst>
                                          <p:attrName>ppt_x</p:attrName>
                                        </p:attrNameLst>
                                      </p:cBhvr>
                                      <p:tavLst>
                                        <p:tav tm="0">
                                          <p:val>
                                            <p:strVal val="1+#ppt_w/2"/>
                                          </p:val>
                                        </p:tav>
                                        <p:tav tm="100000">
                                          <p:val>
                                            <p:strVal val="#ppt_x"/>
                                          </p:val>
                                        </p:tav>
                                      </p:tavLst>
                                    </p:anim>
                                    <p:anim calcmode="lin" valueType="num">
                                      <p:cBhvr additive="base">
                                        <p:cTn id="23" dur="500" fill="hold"/>
                                        <p:tgtEl>
                                          <p:spTgt spid="13"/>
                                        </p:tgtEl>
                                        <p:attrNameLst>
                                          <p:attrName>ppt_y</p:attrName>
                                        </p:attrNameLst>
                                      </p:cBhvr>
                                      <p:tavLst>
                                        <p:tav tm="0">
                                          <p:val>
                                            <p:strVal val="#ppt_y"/>
                                          </p:val>
                                        </p:tav>
                                        <p:tav tm="100000">
                                          <p:val>
                                            <p:strVal val="#ppt_y"/>
                                          </p:val>
                                        </p:tav>
                                      </p:tavLst>
                                    </p:anim>
                                  </p:childTnLst>
                                </p:cTn>
                              </p:par>
                              <p:par>
                                <p:cTn id="24" presetID="2" presetClass="entr" presetSubtype="4"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additive="base">
                                        <p:cTn id="26" dur="500" fill="hold"/>
                                        <p:tgtEl>
                                          <p:spTgt spid="14"/>
                                        </p:tgtEl>
                                        <p:attrNameLst>
                                          <p:attrName>ppt_x</p:attrName>
                                        </p:attrNameLst>
                                      </p:cBhvr>
                                      <p:tavLst>
                                        <p:tav tm="0">
                                          <p:val>
                                            <p:strVal val="#ppt_x"/>
                                          </p:val>
                                        </p:tav>
                                        <p:tav tm="100000">
                                          <p:val>
                                            <p:strVal val="#ppt_x"/>
                                          </p:val>
                                        </p:tav>
                                      </p:tavLst>
                                    </p:anim>
                                    <p:anim calcmode="lin" valueType="num">
                                      <p:cBhvr additive="base">
                                        <p:cTn id="27" dur="500" fill="hold"/>
                                        <p:tgtEl>
                                          <p:spTgt spid="14"/>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0"/>
                                  </p:stCondLst>
                                  <p:childTnLst>
                                    <p:set>
                                      <p:cBhvr>
                                        <p:cTn id="29" dur="1" fill="hold">
                                          <p:stCondLst>
                                            <p:cond delay="0"/>
                                          </p:stCondLst>
                                        </p:cTn>
                                        <p:tgtEl>
                                          <p:spTgt spid="15"/>
                                        </p:tgtEl>
                                        <p:attrNameLst>
                                          <p:attrName>style.visibility</p:attrName>
                                        </p:attrNameLst>
                                      </p:cBhvr>
                                      <p:to>
                                        <p:strVal val="visible"/>
                                      </p:to>
                                    </p:set>
                                    <p:anim calcmode="lin" valueType="num">
                                      <p:cBhvr additive="base">
                                        <p:cTn id="30" dur="500" fill="hold"/>
                                        <p:tgtEl>
                                          <p:spTgt spid="15"/>
                                        </p:tgtEl>
                                        <p:attrNameLst>
                                          <p:attrName>ppt_x</p:attrName>
                                        </p:attrNameLst>
                                      </p:cBhvr>
                                      <p:tavLst>
                                        <p:tav tm="0">
                                          <p:val>
                                            <p:strVal val="#ppt_x"/>
                                          </p:val>
                                        </p:tav>
                                        <p:tav tm="100000">
                                          <p:val>
                                            <p:strVal val="#ppt_x"/>
                                          </p:val>
                                        </p:tav>
                                      </p:tavLst>
                                    </p:anim>
                                    <p:anim calcmode="lin" valueType="num">
                                      <p:cBhvr additive="base">
                                        <p:cTn id="31" dur="500" fill="hold"/>
                                        <p:tgtEl>
                                          <p:spTgt spid="15"/>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16"/>
                                        </p:tgtEl>
                                        <p:attrNameLst>
                                          <p:attrName>style.visibility</p:attrName>
                                        </p:attrNameLst>
                                      </p:cBhvr>
                                      <p:to>
                                        <p:strVal val="visible"/>
                                      </p:to>
                                    </p:set>
                                    <p:anim calcmode="lin" valueType="num">
                                      <p:cBhvr additive="base">
                                        <p:cTn id="34" dur="500" fill="hold"/>
                                        <p:tgtEl>
                                          <p:spTgt spid="16"/>
                                        </p:tgtEl>
                                        <p:attrNameLst>
                                          <p:attrName>ppt_x</p:attrName>
                                        </p:attrNameLst>
                                      </p:cBhvr>
                                      <p:tavLst>
                                        <p:tav tm="0">
                                          <p:val>
                                            <p:strVal val="#ppt_x"/>
                                          </p:val>
                                        </p:tav>
                                        <p:tav tm="100000">
                                          <p:val>
                                            <p:strVal val="#ppt_x"/>
                                          </p:val>
                                        </p:tav>
                                      </p:tavLst>
                                    </p:anim>
                                    <p:anim calcmode="lin" valueType="num">
                                      <p:cBhvr additive="base">
                                        <p:cTn id="35" dur="500" fill="hold"/>
                                        <p:tgtEl>
                                          <p:spTgt spid="16"/>
                                        </p:tgtEl>
                                        <p:attrNameLst>
                                          <p:attrName>ppt_y</p:attrName>
                                        </p:attrNameLst>
                                      </p:cBhvr>
                                      <p:tavLst>
                                        <p:tav tm="0">
                                          <p:val>
                                            <p:strVal val="1+#ppt_h/2"/>
                                          </p:val>
                                        </p:tav>
                                        <p:tav tm="100000">
                                          <p:val>
                                            <p:strVal val="#ppt_y"/>
                                          </p:val>
                                        </p:tav>
                                      </p:tavLst>
                                    </p:anim>
                                  </p:childTnLst>
                                </p:cTn>
                              </p:par>
                              <p:par>
                                <p:cTn id="36" presetID="2" presetClass="entr" presetSubtype="3" fill="hold" grpId="0" nodeType="withEffect">
                                  <p:stCondLst>
                                    <p:cond delay="0"/>
                                  </p:stCondLst>
                                  <p:childTnLst>
                                    <p:set>
                                      <p:cBhvr>
                                        <p:cTn id="37" dur="1" fill="hold">
                                          <p:stCondLst>
                                            <p:cond delay="0"/>
                                          </p:stCondLst>
                                        </p:cTn>
                                        <p:tgtEl>
                                          <p:spTgt spid="17"/>
                                        </p:tgtEl>
                                        <p:attrNameLst>
                                          <p:attrName>style.visibility</p:attrName>
                                        </p:attrNameLst>
                                      </p:cBhvr>
                                      <p:to>
                                        <p:strVal val="visible"/>
                                      </p:to>
                                    </p:set>
                                    <p:anim calcmode="lin" valueType="num">
                                      <p:cBhvr additive="base">
                                        <p:cTn id="38" dur="500" fill="hold"/>
                                        <p:tgtEl>
                                          <p:spTgt spid="17"/>
                                        </p:tgtEl>
                                        <p:attrNameLst>
                                          <p:attrName>ppt_x</p:attrName>
                                        </p:attrNameLst>
                                      </p:cBhvr>
                                      <p:tavLst>
                                        <p:tav tm="0">
                                          <p:val>
                                            <p:strVal val="1+#ppt_w/2"/>
                                          </p:val>
                                        </p:tav>
                                        <p:tav tm="100000">
                                          <p:val>
                                            <p:strVal val="#ppt_x"/>
                                          </p:val>
                                        </p:tav>
                                      </p:tavLst>
                                    </p:anim>
                                    <p:anim calcmode="lin" valueType="num">
                                      <p:cBhvr additive="base">
                                        <p:cTn id="39" dur="500" fill="hold"/>
                                        <p:tgtEl>
                                          <p:spTgt spid="17"/>
                                        </p:tgtEl>
                                        <p:attrNameLst>
                                          <p:attrName>ppt_y</p:attrName>
                                        </p:attrNameLst>
                                      </p:cBhvr>
                                      <p:tavLst>
                                        <p:tav tm="0">
                                          <p:val>
                                            <p:strVal val="0-#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18"/>
                                        </p:tgtEl>
                                        <p:attrNameLst>
                                          <p:attrName>style.visibility</p:attrName>
                                        </p:attrNameLst>
                                      </p:cBhvr>
                                      <p:to>
                                        <p:strVal val="visible"/>
                                      </p:to>
                                    </p:set>
                                    <p:anim calcmode="lin" valueType="num">
                                      <p:cBhvr additive="base">
                                        <p:cTn id="42" dur="500" fill="hold"/>
                                        <p:tgtEl>
                                          <p:spTgt spid="18"/>
                                        </p:tgtEl>
                                        <p:attrNameLst>
                                          <p:attrName>ppt_x</p:attrName>
                                        </p:attrNameLst>
                                      </p:cBhvr>
                                      <p:tavLst>
                                        <p:tav tm="0">
                                          <p:val>
                                            <p:strVal val="#ppt_x"/>
                                          </p:val>
                                        </p:tav>
                                        <p:tav tm="100000">
                                          <p:val>
                                            <p:strVal val="#ppt_x"/>
                                          </p:val>
                                        </p:tav>
                                      </p:tavLst>
                                    </p:anim>
                                    <p:anim calcmode="lin" valueType="num">
                                      <p:cBhvr additive="base">
                                        <p:cTn id="43" dur="500" fill="hold"/>
                                        <p:tgtEl>
                                          <p:spTgt spid="18"/>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19"/>
                                        </p:tgtEl>
                                        <p:attrNameLst>
                                          <p:attrName>style.visibility</p:attrName>
                                        </p:attrNameLst>
                                      </p:cBhvr>
                                      <p:to>
                                        <p:strVal val="visible"/>
                                      </p:to>
                                    </p:set>
                                    <p:anim calcmode="lin" valueType="num">
                                      <p:cBhvr additive="base">
                                        <p:cTn id="46" dur="500" fill="hold"/>
                                        <p:tgtEl>
                                          <p:spTgt spid="19"/>
                                        </p:tgtEl>
                                        <p:attrNameLst>
                                          <p:attrName>ppt_x</p:attrName>
                                        </p:attrNameLst>
                                      </p:cBhvr>
                                      <p:tavLst>
                                        <p:tav tm="0">
                                          <p:val>
                                            <p:strVal val="#ppt_x"/>
                                          </p:val>
                                        </p:tav>
                                        <p:tav tm="100000">
                                          <p:val>
                                            <p:strVal val="#ppt_x"/>
                                          </p:val>
                                        </p:tav>
                                      </p:tavLst>
                                    </p:anim>
                                    <p:anim calcmode="lin" valueType="num">
                                      <p:cBhvr additive="base">
                                        <p:cTn id="47" dur="500" fill="hold"/>
                                        <p:tgtEl>
                                          <p:spTgt spid="19"/>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0"/>
                                  </p:stCondLst>
                                  <p:childTnLst>
                                    <p:set>
                                      <p:cBhvr>
                                        <p:cTn id="49" dur="1" fill="hold">
                                          <p:stCondLst>
                                            <p:cond delay="0"/>
                                          </p:stCondLst>
                                        </p:cTn>
                                        <p:tgtEl>
                                          <p:spTgt spid="20"/>
                                        </p:tgtEl>
                                        <p:attrNameLst>
                                          <p:attrName>style.visibility</p:attrName>
                                        </p:attrNameLst>
                                      </p:cBhvr>
                                      <p:to>
                                        <p:strVal val="visible"/>
                                      </p:to>
                                    </p:set>
                                    <p:anim calcmode="lin" valueType="num">
                                      <p:cBhvr additive="base">
                                        <p:cTn id="50" dur="500" fill="hold"/>
                                        <p:tgtEl>
                                          <p:spTgt spid="20"/>
                                        </p:tgtEl>
                                        <p:attrNameLst>
                                          <p:attrName>ppt_x</p:attrName>
                                        </p:attrNameLst>
                                      </p:cBhvr>
                                      <p:tavLst>
                                        <p:tav tm="0">
                                          <p:val>
                                            <p:strVal val="#ppt_x"/>
                                          </p:val>
                                        </p:tav>
                                        <p:tav tm="100000">
                                          <p:val>
                                            <p:strVal val="#ppt_x"/>
                                          </p:val>
                                        </p:tav>
                                      </p:tavLst>
                                    </p:anim>
                                    <p:anim calcmode="lin" valueType="num">
                                      <p:cBhvr additive="base">
                                        <p:cTn id="51" dur="500" fill="hold"/>
                                        <p:tgtEl>
                                          <p:spTgt spid="20"/>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0"/>
                                  </p:stCondLst>
                                  <p:childTnLst>
                                    <p:set>
                                      <p:cBhvr>
                                        <p:cTn id="53" dur="1" fill="hold">
                                          <p:stCondLst>
                                            <p:cond delay="0"/>
                                          </p:stCondLst>
                                        </p:cTn>
                                        <p:tgtEl>
                                          <p:spTgt spid="21"/>
                                        </p:tgtEl>
                                        <p:attrNameLst>
                                          <p:attrName>style.visibility</p:attrName>
                                        </p:attrNameLst>
                                      </p:cBhvr>
                                      <p:to>
                                        <p:strVal val="visible"/>
                                      </p:to>
                                    </p:set>
                                    <p:anim calcmode="lin" valueType="num">
                                      <p:cBhvr additive="base">
                                        <p:cTn id="54" dur="500" fill="hold"/>
                                        <p:tgtEl>
                                          <p:spTgt spid="21"/>
                                        </p:tgtEl>
                                        <p:attrNameLst>
                                          <p:attrName>ppt_x</p:attrName>
                                        </p:attrNameLst>
                                      </p:cBhvr>
                                      <p:tavLst>
                                        <p:tav tm="0">
                                          <p:val>
                                            <p:strVal val="#ppt_x"/>
                                          </p:val>
                                        </p:tav>
                                        <p:tav tm="100000">
                                          <p:val>
                                            <p:strVal val="#ppt_x"/>
                                          </p:val>
                                        </p:tav>
                                      </p:tavLst>
                                    </p:anim>
                                    <p:anim calcmode="lin" valueType="num">
                                      <p:cBhvr additive="base">
                                        <p:cTn id="55" dur="500" fill="hold"/>
                                        <p:tgtEl>
                                          <p:spTgt spid="21"/>
                                        </p:tgtEl>
                                        <p:attrNameLst>
                                          <p:attrName>ppt_y</p:attrName>
                                        </p:attrNameLst>
                                      </p:cBhvr>
                                      <p:tavLst>
                                        <p:tav tm="0">
                                          <p:val>
                                            <p:strVal val="1+#ppt_h/2"/>
                                          </p:val>
                                        </p:tav>
                                        <p:tav tm="100000">
                                          <p:val>
                                            <p:strVal val="#ppt_y"/>
                                          </p:val>
                                        </p:tav>
                                      </p:tavLst>
                                    </p:anim>
                                  </p:childTnLst>
                                </p:cTn>
                              </p:par>
                              <p:par>
                                <p:cTn id="56" presetID="2" presetClass="entr" presetSubtype="6" fill="hold" nodeType="withEffect">
                                  <p:stCondLst>
                                    <p:cond delay="0"/>
                                  </p:stCondLst>
                                  <p:childTnLst>
                                    <p:set>
                                      <p:cBhvr>
                                        <p:cTn id="57" dur="1" fill="hold">
                                          <p:stCondLst>
                                            <p:cond delay="0"/>
                                          </p:stCondLst>
                                        </p:cTn>
                                        <p:tgtEl>
                                          <p:spTgt spid="22"/>
                                        </p:tgtEl>
                                        <p:attrNameLst>
                                          <p:attrName>style.visibility</p:attrName>
                                        </p:attrNameLst>
                                      </p:cBhvr>
                                      <p:to>
                                        <p:strVal val="visible"/>
                                      </p:to>
                                    </p:set>
                                    <p:anim calcmode="lin" valueType="num">
                                      <p:cBhvr additive="base">
                                        <p:cTn id="58" dur="500" fill="hold"/>
                                        <p:tgtEl>
                                          <p:spTgt spid="22"/>
                                        </p:tgtEl>
                                        <p:attrNameLst>
                                          <p:attrName>ppt_x</p:attrName>
                                        </p:attrNameLst>
                                      </p:cBhvr>
                                      <p:tavLst>
                                        <p:tav tm="0">
                                          <p:val>
                                            <p:strVal val="1+#ppt_w/2"/>
                                          </p:val>
                                        </p:tav>
                                        <p:tav tm="100000">
                                          <p:val>
                                            <p:strVal val="#ppt_x"/>
                                          </p:val>
                                        </p:tav>
                                      </p:tavLst>
                                    </p:anim>
                                    <p:anim calcmode="lin" valueType="num">
                                      <p:cBhvr additive="base">
                                        <p:cTn id="59" dur="500" fill="hold"/>
                                        <p:tgtEl>
                                          <p:spTgt spid="22"/>
                                        </p:tgtEl>
                                        <p:attrNameLst>
                                          <p:attrName>ppt_y</p:attrName>
                                        </p:attrNameLst>
                                      </p:cBhvr>
                                      <p:tavLst>
                                        <p:tav tm="0">
                                          <p:val>
                                            <p:strVal val="1+#ppt_h/2"/>
                                          </p:val>
                                        </p:tav>
                                        <p:tav tm="100000">
                                          <p:val>
                                            <p:strVal val="#ppt_y"/>
                                          </p:val>
                                        </p:tav>
                                      </p:tavLst>
                                    </p:anim>
                                  </p:childTnLst>
                                </p:cTn>
                              </p:par>
                              <p:par>
                                <p:cTn id="60" presetID="2" presetClass="entr" presetSubtype="6" fill="hold" grpId="0"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500" fill="hold"/>
                                        <p:tgtEl>
                                          <p:spTgt spid="29"/>
                                        </p:tgtEl>
                                        <p:attrNameLst>
                                          <p:attrName>ppt_x</p:attrName>
                                        </p:attrNameLst>
                                      </p:cBhvr>
                                      <p:tavLst>
                                        <p:tav tm="0">
                                          <p:val>
                                            <p:strVal val="1+#ppt_w/2"/>
                                          </p:val>
                                        </p:tav>
                                        <p:tav tm="100000">
                                          <p:val>
                                            <p:strVal val="#ppt_x"/>
                                          </p:val>
                                        </p:tav>
                                      </p:tavLst>
                                    </p:anim>
                                    <p:anim calcmode="lin" valueType="num">
                                      <p:cBhvr additive="base">
                                        <p:cTn id="63" dur="500" fill="hold"/>
                                        <p:tgtEl>
                                          <p:spTgt spid="29"/>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0"/>
                                  </p:stCondLst>
                                  <p:childTnLst>
                                    <p:set>
                                      <p:cBhvr>
                                        <p:cTn id="65" dur="1" fill="hold">
                                          <p:stCondLst>
                                            <p:cond delay="0"/>
                                          </p:stCondLst>
                                        </p:cTn>
                                        <p:tgtEl>
                                          <p:spTgt spid="30"/>
                                        </p:tgtEl>
                                        <p:attrNameLst>
                                          <p:attrName>style.visibility</p:attrName>
                                        </p:attrNameLst>
                                      </p:cBhvr>
                                      <p:to>
                                        <p:strVal val="visible"/>
                                      </p:to>
                                    </p:set>
                                    <p:anim calcmode="lin" valueType="num">
                                      <p:cBhvr additive="base">
                                        <p:cTn id="66" dur="500" fill="hold"/>
                                        <p:tgtEl>
                                          <p:spTgt spid="30"/>
                                        </p:tgtEl>
                                        <p:attrNameLst>
                                          <p:attrName>ppt_x</p:attrName>
                                        </p:attrNameLst>
                                      </p:cBhvr>
                                      <p:tavLst>
                                        <p:tav tm="0">
                                          <p:val>
                                            <p:strVal val="#ppt_x"/>
                                          </p:val>
                                        </p:tav>
                                        <p:tav tm="100000">
                                          <p:val>
                                            <p:strVal val="#ppt_x"/>
                                          </p:val>
                                        </p:tav>
                                      </p:tavLst>
                                    </p:anim>
                                    <p:anim calcmode="lin" valueType="num">
                                      <p:cBhvr additive="base">
                                        <p:cTn id="67" dur="500" fill="hold"/>
                                        <p:tgtEl>
                                          <p:spTgt spid="30"/>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0"/>
                                  </p:stCondLst>
                                  <p:childTnLst>
                                    <p:set>
                                      <p:cBhvr>
                                        <p:cTn id="69" dur="1" fill="hold">
                                          <p:stCondLst>
                                            <p:cond delay="0"/>
                                          </p:stCondLst>
                                        </p:cTn>
                                        <p:tgtEl>
                                          <p:spTgt spid="31"/>
                                        </p:tgtEl>
                                        <p:attrNameLst>
                                          <p:attrName>style.visibility</p:attrName>
                                        </p:attrNameLst>
                                      </p:cBhvr>
                                      <p:to>
                                        <p:strVal val="visible"/>
                                      </p:to>
                                    </p:set>
                                    <p:anim calcmode="lin" valueType="num">
                                      <p:cBhvr additive="base">
                                        <p:cTn id="70" dur="500" fill="hold"/>
                                        <p:tgtEl>
                                          <p:spTgt spid="31"/>
                                        </p:tgtEl>
                                        <p:attrNameLst>
                                          <p:attrName>ppt_x</p:attrName>
                                        </p:attrNameLst>
                                      </p:cBhvr>
                                      <p:tavLst>
                                        <p:tav tm="0">
                                          <p:val>
                                            <p:strVal val="#ppt_x"/>
                                          </p:val>
                                        </p:tav>
                                        <p:tav tm="100000">
                                          <p:val>
                                            <p:strVal val="#ppt_x"/>
                                          </p:val>
                                        </p:tav>
                                      </p:tavLst>
                                    </p:anim>
                                    <p:anim calcmode="lin" valueType="num">
                                      <p:cBhvr additive="base">
                                        <p:cTn id="71" dur="500" fill="hold"/>
                                        <p:tgtEl>
                                          <p:spTgt spid="31"/>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0"/>
                                  </p:stCondLst>
                                  <p:childTnLst>
                                    <p:set>
                                      <p:cBhvr>
                                        <p:cTn id="73" dur="1" fill="hold">
                                          <p:stCondLst>
                                            <p:cond delay="0"/>
                                          </p:stCondLst>
                                        </p:cTn>
                                        <p:tgtEl>
                                          <p:spTgt spid="32"/>
                                        </p:tgtEl>
                                        <p:attrNameLst>
                                          <p:attrName>style.visibility</p:attrName>
                                        </p:attrNameLst>
                                      </p:cBhvr>
                                      <p:to>
                                        <p:strVal val="visible"/>
                                      </p:to>
                                    </p:set>
                                    <p:anim calcmode="lin" valueType="num">
                                      <p:cBhvr additive="base">
                                        <p:cTn id="74" dur="500" fill="hold"/>
                                        <p:tgtEl>
                                          <p:spTgt spid="32"/>
                                        </p:tgtEl>
                                        <p:attrNameLst>
                                          <p:attrName>ppt_x</p:attrName>
                                        </p:attrNameLst>
                                      </p:cBhvr>
                                      <p:tavLst>
                                        <p:tav tm="0">
                                          <p:val>
                                            <p:strVal val="#ppt_x"/>
                                          </p:val>
                                        </p:tav>
                                        <p:tav tm="100000">
                                          <p:val>
                                            <p:strVal val="#ppt_x"/>
                                          </p:val>
                                        </p:tav>
                                      </p:tavLst>
                                    </p:anim>
                                    <p:anim calcmode="lin" valueType="num">
                                      <p:cBhvr additive="base">
                                        <p:cTn id="75" dur="500" fill="hold"/>
                                        <p:tgtEl>
                                          <p:spTgt spid="32"/>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33"/>
                                        </p:tgtEl>
                                        <p:attrNameLst>
                                          <p:attrName>style.visibility</p:attrName>
                                        </p:attrNameLst>
                                      </p:cBhvr>
                                      <p:to>
                                        <p:strVal val="visible"/>
                                      </p:to>
                                    </p:set>
                                    <p:anim calcmode="lin" valueType="num">
                                      <p:cBhvr additive="base">
                                        <p:cTn id="78" dur="500" fill="hold"/>
                                        <p:tgtEl>
                                          <p:spTgt spid="33"/>
                                        </p:tgtEl>
                                        <p:attrNameLst>
                                          <p:attrName>ppt_x</p:attrName>
                                        </p:attrNameLst>
                                      </p:cBhvr>
                                      <p:tavLst>
                                        <p:tav tm="0">
                                          <p:val>
                                            <p:strVal val="#ppt_x"/>
                                          </p:val>
                                        </p:tav>
                                        <p:tav tm="100000">
                                          <p:val>
                                            <p:strVal val="#ppt_x"/>
                                          </p:val>
                                        </p:tav>
                                      </p:tavLst>
                                    </p:anim>
                                    <p:anim calcmode="lin" valueType="num">
                                      <p:cBhvr additive="base">
                                        <p:cTn id="79" dur="500" fill="hold"/>
                                        <p:tgtEl>
                                          <p:spTgt spid="33"/>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0"/>
                                  </p:stCondLst>
                                  <p:childTnLst>
                                    <p:set>
                                      <p:cBhvr>
                                        <p:cTn id="81" dur="1" fill="hold">
                                          <p:stCondLst>
                                            <p:cond delay="0"/>
                                          </p:stCondLst>
                                        </p:cTn>
                                        <p:tgtEl>
                                          <p:spTgt spid="34"/>
                                        </p:tgtEl>
                                        <p:attrNameLst>
                                          <p:attrName>style.visibility</p:attrName>
                                        </p:attrNameLst>
                                      </p:cBhvr>
                                      <p:to>
                                        <p:strVal val="visible"/>
                                      </p:to>
                                    </p:set>
                                    <p:anim calcmode="lin" valueType="num">
                                      <p:cBhvr additive="base">
                                        <p:cTn id="82" dur="500" fill="hold"/>
                                        <p:tgtEl>
                                          <p:spTgt spid="34"/>
                                        </p:tgtEl>
                                        <p:attrNameLst>
                                          <p:attrName>ppt_x</p:attrName>
                                        </p:attrNameLst>
                                      </p:cBhvr>
                                      <p:tavLst>
                                        <p:tav tm="0">
                                          <p:val>
                                            <p:strVal val="#ppt_x"/>
                                          </p:val>
                                        </p:tav>
                                        <p:tav tm="100000">
                                          <p:val>
                                            <p:strVal val="#ppt_x"/>
                                          </p:val>
                                        </p:tav>
                                      </p:tavLst>
                                    </p:anim>
                                    <p:anim calcmode="lin" valueType="num">
                                      <p:cBhvr additive="base">
                                        <p:cTn id="83" dur="500" fill="hold"/>
                                        <p:tgtEl>
                                          <p:spTgt spid="34"/>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0"/>
                                  </p:stCondLst>
                                  <p:childTnLst>
                                    <p:set>
                                      <p:cBhvr>
                                        <p:cTn id="85" dur="1" fill="hold">
                                          <p:stCondLst>
                                            <p:cond delay="0"/>
                                          </p:stCondLst>
                                        </p:cTn>
                                        <p:tgtEl>
                                          <p:spTgt spid="35"/>
                                        </p:tgtEl>
                                        <p:attrNameLst>
                                          <p:attrName>style.visibility</p:attrName>
                                        </p:attrNameLst>
                                      </p:cBhvr>
                                      <p:to>
                                        <p:strVal val="visible"/>
                                      </p:to>
                                    </p:set>
                                    <p:anim calcmode="lin" valueType="num">
                                      <p:cBhvr additive="base">
                                        <p:cTn id="86" dur="500" fill="hold"/>
                                        <p:tgtEl>
                                          <p:spTgt spid="35"/>
                                        </p:tgtEl>
                                        <p:attrNameLst>
                                          <p:attrName>ppt_x</p:attrName>
                                        </p:attrNameLst>
                                      </p:cBhvr>
                                      <p:tavLst>
                                        <p:tav tm="0">
                                          <p:val>
                                            <p:strVal val="#ppt_x"/>
                                          </p:val>
                                        </p:tav>
                                        <p:tav tm="100000">
                                          <p:val>
                                            <p:strVal val="#ppt_x"/>
                                          </p:val>
                                        </p:tav>
                                      </p:tavLst>
                                    </p:anim>
                                    <p:anim calcmode="lin" valueType="num">
                                      <p:cBhvr additive="base">
                                        <p:cTn id="87" dur="500" fill="hold"/>
                                        <p:tgtEl>
                                          <p:spTgt spid="35"/>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 calcmode="lin" valueType="num">
                                      <p:cBhvr additive="base">
                                        <p:cTn id="90" dur="500" fill="hold"/>
                                        <p:tgtEl>
                                          <p:spTgt spid="36"/>
                                        </p:tgtEl>
                                        <p:attrNameLst>
                                          <p:attrName>ppt_x</p:attrName>
                                        </p:attrNameLst>
                                      </p:cBhvr>
                                      <p:tavLst>
                                        <p:tav tm="0">
                                          <p:val>
                                            <p:strVal val="#ppt_x"/>
                                          </p:val>
                                        </p:tav>
                                        <p:tav tm="100000">
                                          <p:val>
                                            <p:strVal val="#ppt_x"/>
                                          </p:val>
                                        </p:tav>
                                      </p:tavLst>
                                    </p:anim>
                                    <p:anim calcmode="lin" valueType="num">
                                      <p:cBhvr additive="base">
                                        <p:cTn id="91" dur="500" fill="hold"/>
                                        <p:tgtEl>
                                          <p:spTgt spid="36"/>
                                        </p:tgtEl>
                                        <p:attrNameLst>
                                          <p:attrName>ppt_y</p:attrName>
                                        </p:attrNameLst>
                                      </p:cBhvr>
                                      <p:tavLst>
                                        <p:tav tm="0">
                                          <p:val>
                                            <p:strVal val="1+#ppt_h/2"/>
                                          </p:val>
                                        </p:tav>
                                        <p:tav tm="100000">
                                          <p:val>
                                            <p:strVal val="#ppt_y"/>
                                          </p:val>
                                        </p:tav>
                                      </p:tavLst>
                                    </p:anim>
                                  </p:childTnLst>
                                </p:cTn>
                              </p:par>
                              <p:par>
                                <p:cTn id="92" presetID="2" presetClass="entr" presetSubtype="1" fill="hold" grpId="0" nodeType="withEffect">
                                  <p:stCondLst>
                                    <p:cond delay="0"/>
                                  </p:stCondLst>
                                  <p:childTnLst>
                                    <p:set>
                                      <p:cBhvr>
                                        <p:cTn id="93" dur="1" fill="hold">
                                          <p:stCondLst>
                                            <p:cond delay="0"/>
                                          </p:stCondLst>
                                        </p:cTn>
                                        <p:tgtEl>
                                          <p:spTgt spid="37"/>
                                        </p:tgtEl>
                                        <p:attrNameLst>
                                          <p:attrName>style.visibility</p:attrName>
                                        </p:attrNameLst>
                                      </p:cBhvr>
                                      <p:to>
                                        <p:strVal val="visible"/>
                                      </p:to>
                                    </p:set>
                                    <p:anim calcmode="lin" valueType="num">
                                      <p:cBhvr additive="base">
                                        <p:cTn id="94" dur="500" fill="hold"/>
                                        <p:tgtEl>
                                          <p:spTgt spid="37"/>
                                        </p:tgtEl>
                                        <p:attrNameLst>
                                          <p:attrName>ppt_x</p:attrName>
                                        </p:attrNameLst>
                                      </p:cBhvr>
                                      <p:tavLst>
                                        <p:tav tm="0">
                                          <p:val>
                                            <p:strVal val="#ppt_x"/>
                                          </p:val>
                                        </p:tav>
                                        <p:tav tm="100000">
                                          <p:val>
                                            <p:strVal val="#ppt_x"/>
                                          </p:val>
                                        </p:tav>
                                      </p:tavLst>
                                    </p:anim>
                                    <p:anim calcmode="lin" valueType="num">
                                      <p:cBhvr additive="base">
                                        <p:cTn id="95" dur="500" fill="hold"/>
                                        <p:tgtEl>
                                          <p:spTgt spid="37"/>
                                        </p:tgtEl>
                                        <p:attrNameLst>
                                          <p:attrName>ppt_y</p:attrName>
                                        </p:attrNameLst>
                                      </p:cBhvr>
                                      <p:tavLst>
                                        <p:tav tm="0">
                                          <p:val>
                                            <p:strVal val="0-#ppt_h/2"/>
                                          </p:val>
                                        </p:tav>
                                        <p:tav tm="100000">
                                          <p:val>
                                            <p:strVal val="#ppt_y"/>
                                          </p:val>
                                        </p:tav>
                                      </p:tavLst>
                                    </p:anim>
                                  </p:childTnLst>
                                </p:cTn>
                              </p:par>
                              <p:par>
                                <p:cTn id="96" presetID="2" presetClass="entr" presetSubtype="4" fill="hold" grpId="0" nodeType="withEffect">
                                  <p:stCondLst>
                                    <p:cond delay="0"/>
                                  </p:stCondLst>
                                  <p:childTnLst>
                                    <p:set>
                                      <p:cBhvr>
                                        <p:cTn id="97" dur="1" fill="hold">
                                          <p:stCondLst>
                                            <p:cond delay="0"/>
                                          </p:stCondLst>
                                        </p:cTn>
                                        <p:tgtEl>
                                          <p:spTgt spid="38"/>
                                        </p:tgtEl>
                                        <p:attrNameLst>
                                          <p:attrName>style.visibility</p:attrName>
                                        </p:attrNameLst>
                                      </p:cBhvr>
                                      <p:to>
                                        <p:strVal val="visible"/>
                                      </p:to>
                                    </p:set>
                                    <p:anim calcmode="lin" valueType="num">
                                      <p:cBhvr additive="base">
                                        <p:cTn id="98" dur="500" fill="hold"/>
                                        <p:tgtEl>
                                          <p:spTgt spid="38"/>
                                        </p:tgtEl>
                                        <p:attrNameLst>
                                          <p:attrName>ppt_x</p:attrName>
                                        </p:attrNameLst>
                                      </p:cBhvr>
                                      <p:tavLst>
                                        <p:tav tm="0">
                                          <p:val>
                                            <p:strVal val="#ppt_x"/>
                                          </p:val>
                                        </p:tav>
                                        <p:tav tm="100000">
                                          <p:val>
                                            <p:strVal val="#ppt_x"/>
                                          </p:val>
                                        </p:tav>
                                      </p:tavLst>
                                    </p:anim>
                                    <p:anim calcmode="lin" valueType="num">
                                      <p:cBhvr additive="base">
                                        <p:cTn id="99" dur="500" fill="hold"/>
                                        <p:tgtEl>
                                          <p:spTgt spid="38"/>
                                        </p:tgtEl>
                                        <p:attrNameLst>
                                          <p:attrName>ppt_y</p:attrName>
                                        </p:attrNameLst>
                                      </p:cBhvr>
                                      <p:tavLst>
                                        <p:tav tm="0">
                                          <p:val>
                                            <p:strVal val="1+#ppt_h/2"/>
                                          </p:val>
                                        </p:tav>
                                        <p:tav tm="100000">
                                          <p:val>
                                            <p:strVal val="#ppt_y"/>
                                          </p:val>
                                        </p:tav>
                                      </p:tavLst>
                                    </p:anim>
                                  </p:childTnLst>
                                </p:cTn>
                              </p:par>
                              <p:par>
                                <p:cTn id="100" presetID="2" presetClass="entr" presetSubtype="9" fill="hold" grpId="0" nodeType="withEffect">
                                  <p:stCondLst>
                                    <p:cond delay="0"/>
                                  </p:stCondLst>
                                  <p:childTnLst>
                                    <p:set>
                                      <p:cBhvr>
                                        <p:cTn id="101" dur="1" fill="hold">
                                          <p:stCondLst>
                                            <p:cond delay="0"/>
                                          </p:stCondLst>
                                        </p:cTn>
                                        <p:tgtEl>
                                          <p:spTgt spid="39"/>
                                        </p:tgtEl>
                                        <p:attrNameLst>
                                          <p:attrName>style.visibility</p:attrName>
                                        </p:attrNameLst>
                                      </p:cBhvr>
                                      <p:to>
                                        <p:strVal val="visible"/>
                                      </p:to>
                                    </p:set>
                                    <p:anim calcmode="lin" valueType="num">
                                      <p:cBhvr additive="base">
                                        <p:cTn id="102" dur="500" fill="hold"/>
                                        <p:tgtEl>
                                          <p:spTgt spid="39"/>
                                        </p:tgtEl>
                                        <p:attrNameLst>
                                          <p:attrName>ppt_x</p:attrName>
                                        </p:attrNameLst>
                                      </p:cBhvr>
                                      <p:tavLst>
                                        <p:tav tm="0">
                                          <p:val>
                                            <p:strVal val="0-#ppt_w/2"/>
                                          </p:val>
                                        </p:tav>
                                        <p:tav tm="100000">
                                          <p:val>
                                            <p:strVal val="#ppt_x"/>
                                          </p:val>
                                        </p:tav>
                                      </p:tavLst>
                                    </p:anim>
                                    <p:anim calcmode="lin" valueType="num">
                                      <p:cBhvr additive="base">
                                        <p:cTn id="103" dur="500" fill="hold"/>
                                        <p:tgtEl>
                                          <p:spTgt spid="39"/>
                                        </p:tgtEl>
                                        <p:attrNameLst>
                                          <p:attrName>ppt_y</p:attrName>
                                        </p:attrNameLst>
                                      </p:cBhvr>
                                      <p:tavLst>
                                        <p:tav tm="0">
                                          <p:val>
                                            <p:strVal val="0-#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40"/>
                                        </p:tgtEl>
                                        <p:attrNameLst>
                                          <p:attrName>style.visibility</p:attrName>
                                        </p:attrNameLst>
                                      </p:cBhvr>
                                      <p:to>
                                        <p:strVal val="visible"/>
                                      </p:to>
                                    </p:set>
                                    <p:anim calcmode="lin" valueType="num">
                                      <p:cBhvr additive="base">
                                        <p:cTn id="106" dur="500" fill="hold"/>
                                        <p:tgtEl>
                                          <p:spTgt spid="40"/>
                                        </p:tgtEl>
                                        <p:attrNameLst>
                                          <p:attrName>ppt_x</p:attrName>
                                        </p:attrNameLst>
                                      </p:cBhvr>
                                      <p:tavLst>
                                        <p:tav tm="0">
                                          <p:val>
                                            <p:strVal val="#ppt_x"/>
                                          </p:val>
                                        </p:tav>
                                        <p:tav tm="100000">
                                          <p:val>
                                            <p:strVal val="#ppt_x"/>
                                          </p:val>
                                        </p:tav>
                                      </p:tavLst>
                                    </p:anim>
                                    <p:anim calcmode="lin" valueType="num">
                                      <p:cBhvr additive="base">
                                        <p:cTn id="107" dur="500" fill="hold"/>
                                        <p:tgtEl>
                                          <p:spTgt spid="40"/>
                                        </p:tgtEl>
                                        <p:attrNameLst>
                                          <p:attrName>ppt_y</p:attrName>
                                        </p:attrNameLst>
                                      </p:cBhvr>
                                      <p:tavLst>
                                        <p:tav tm="0">
                                          <p:val>
                                            <p:strVal val="1+#ppt_h/2"/>
                                          </p:val>
                                        </p:tav>
                                        <p:tav tm="100000">
                                          <p:val>
                                            <p:strVal val="#ppt_y"/>
                                          </p:val>
                                        </p:tav>
                                      </p:tavLst>
                                    </p:anim>
                                  </p:childTnLst>
                                </p:cTn>
                              </p:par>
                              <p:par>
                                <p:cTn id="108" presetID="2" presetClass="entr" presetSubtype="9" fill="hold" grpId="0" nodeType="withEffect">
                                  <p:stCondLst>
                                    <p:cond delay="0"/>
                                  </p:stCondLst>
                                  <p:childTnLst>
                                    <p:set>
                                      <p:cBhvr>
                                        <p:cTn id="109" dur="1" fill="hold">
                                          <p:stCondLst>
                                            <p:cond delay="0"/>
                                          </p:stCondLst>
                                        </p:cTn>
                                        <p:tgtEl>
                                          <p:spTgt spid="41"/>
                                        </p:tgtEl>
                                        <p:attrNameLst>
                                          <p:attrName>style.visibility</p:attrName>
                                        </p:attrNameLst>
                                      </p:cBhvr>
                                      <p:to>
                                        <p:strVal val="visible"/>
                                      </p:to>
                                    </p:set>
                                    <p:anim calcmode="lin" valueType="num">
                                      <p:cBhvr additive="base">
                                        <p:cTn id="110" dur="500" fill="hold"/>
                                        <p:tgtEl>
                                          <p:spTgt spid="41"/>
                                        </p:tgtEl>
                                        <p:attrNameLst>
                                          <p:attrName>ppt_x</p:attrName>
                                        </p:attrNameLst>
                                      </p:cBhvr>
                                      <p:tavLst>
                                        <p:tav tm="0">
                                          <p:val>
                                            <p:strVal val="0-#ppt_w/2"/>
                                          </p:val>
                                        </p:tav>
                                        <p:tav tm="100000">
                                          <p:val>
                                            <p:strVal val="#ppt_x"/>
                                          </p:val>
                                        </p:tav>
                                      </p:tavLst>
                                    </p:anim>
                                    <p:anim calcmode="lin" valueType="num">
                                      <p:cBhvr additive="base">
                                        <p:cTn id="111" dur="500" fill="hold"/>
                                        <p:tgtEl>
                                          <p:spTgt spid="41"/>
                                        </p:tgtEl>
                                        <p:attrNameLst>
                                          <p:attrName>ppt_y</p:attrName>
                                        </p:attrNameLst>
                                      </p:cBhvr>
                                      <p:tavLst>
                                        <p:tav tm="0">
                                          <p:val>
                                            <p:strVal val="0-#ppt_h/2"/>
                                          </p:val>
                                        </p:tav>
                                        <p:tav tm="100000">
                                          <p:val>
                                            <p:strVal val="#ppt_y"/>
                                          </p:val>
                                        </p:tav>
                                      </p:tavLst>
                                    </p:anim>
                                  </p:childTnLst>
                                </p:cTn>
                              </p:par>
                              <p:par>
                                <p:cTn id="112" presetID="2" presetClass="entr" presetSubtype="12" fill="hold" nodeType="withEffect">
                                  <p:stCondLst>
                                    <p:cond delay="0"/>
                                  </p:stCondLst>
                                  <p:childTnLst>
                                    <p:set>
                                      <p:cBhvr>
                                        <p:cTn id="113" dur="1" fill="hold">
                                          <p:stCondLst>
                                            <p:cond delay="0"/>
                                          </p:stCondLst>
                                        </p:cTn>
                                        <p:tgtEl>
                                          <p:spTgt spid="42"/>
                                        </p:tgtEl>
                                        <p:attrNameLst>
                                          <p:attrName>style.visibility</p:attrName>
                                        </p:attrNameLst>
                                      </p:cBhvr>
                                      <p:to>
                                        <p:strVal val="visible"/>
                                      </p:to>
                                    </p:set>
                                    <p:anim calcmode="lin" valueType="num">
                                      <p:cBhvr additive="base">
                                        <p:cTn id="114" dur="500" fill="hold"/>
                                        <p:tgtEl>
                                          <p:spTgt spid="42"/>
                                        </p:tgtEl>
                                        <p:attrNameLst>
                                          <p:attrName>ppt_x</p:attrName>
                                        </p:attrNameLst>
                                      </p:cBhvr>
                                      <p:tavLst>
                                        <p:tav tm="0">
                                          <p:val>
                                            <p:strVal val="0-#ppt_w/2"/>
                                          </p:val>
                                        </p:tav>
                                        <p:tav tm="100000">
                                          <p:val>
                                            <p:strVal val="#ppt_x"/>
                                          </p:val>
                                        </p:tav>
                                      </p:tavLst>
                                    </p:anim>
                                    <p:anim calcmode="lin" valueType="num">
                                      <p:cBhvr additive="base">
                                        <p:cTn id="115" dur="500" fill="hold"/>
                                        <p:tgtEl>
                                          <p:spTgt spid="42"/>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 calcmode="lin" valueType="num">
                                      <p:cBhvr additive="base">
                                        <p:cTn id="118" dur="500" fill="hold"/>
                                        <p:tgtEl>
                                          <p:spTgt spid="51"/>
                                        </p:tgtEl>
                                        <p:attrNameLst>
                                          <p:attrName>ppt_x</p:attrName>
                                        </p:attrNameLst>
                                      </p:cBhvr>
                                      <p:tavLst>
                                        <p:tav tm="0">
                                          <p:val>
                                            <p:strVal val="#ppt_x"/>
                                          </p:val>
                                        </p:tav>
                                        <p:tav tm="100000">
                                          <p:val>
                                            <p:strVal val="#ppt_x"/>
                                          </p:val>
                                        </p:tav>
                                      </p:tavLst>
                                    </p:anim>
                                    <p:anim calcmode="lin" valueType="num">
                                      <p:cBhvr additive="base">
                                        <p:cTn id="119" dur="500" fill="hold"/>
                                        <p:tgtEl>
                                          <p:spTgt spid="51"/>
                                        </p:tgtEl>
                                        <p:attrNameLst>
                                          <p:attrName>ppt_y</p:attrName>
                                        </p:attrNameLst>
                                      </p:cBhvr>
                                      <p:tavLst>
                                        <p:tav tm="0">
                                          <p:val>
                                            <p:strVal val="1+#ppt_h/2"/>
                                          </p:val>
                                        </p:tav>
                                        <p:tav tm="100000">
                                          <p:val>
                                            <p:strVal val="#ppt_y"/>
                                          </p:val>
                                        </p:tav>
                                      </p:tavLst>
                                    </p:anim>
                                  </p:childTnLst>
                                </p:cTn>
                              </p:par>
                              <p:par>
                                <p:cTn id="120" presetID="2" presetClass="entr" presetSubtype="4" fill="hold" grpId="0" nodeType="withEffect">
                                  <p:stCondLst>
                                    <p:cond delay="0"/>
                                  </p:stCondLst>
                                  <p:childTnLst>
                                    <p:set>
                                      <p:cBhvr>
                                        <p:cTn id="121" dur="1" fill="hold">
                                          <p:stCondLst>
                                            <p:cond delay="0"/>
                                          </p:stCondLst>
                                        </p:cTn>
                                        <p:tgtEl>
                                          <p:spTgt spid="52"/>
                                        </p:tgtEl>
                                        <p:attrNameLst>
                                          <p:attrName>style.visibility</p:attrName>
                                        </p:attrNameLst>
                                      </p:cBhvr>
                                      <p:to>
                                        <p:strVal val="visible"/>
                                      </p:to>
                                    </p:set>
                                    <p:anim calcmode="lin" valueType="num">
                                      <p:cBhvr additive="base">
                                        <p:cTn id="122" dur="500" fill="hold"/>
                                        <p:tgtEl>
                                          <p:spTgt spid="52"/>
                                        </p:tgtEl>
                                        <p:attrNameLst>
                                          <p:attrName>ppt_x</p:attrName>
                                        </p:attrNameLst>
                                      </p:cBhvr>
                                      <p:tavLst>
                                        <p:tav tm="0">
                                          <p:val>
                                            <p:strVal val="#ppt_x"/>
                                          </p:val>
                                        </p:tav>
                                        <p:tav tm="100000">
                                          <p:val>
                                            <p:strVal val="#ppt_x"/>
                                          </p:val>
                                        </p:tav>
                                      </p:tavLst>
                                    </p:anim>
                                    <p:anim calcmode="lin" valueType="num">
                                      <p:cBhvr additive="base">
                                        <p:cTn id="123" dur="500" fill="hold"/>
                                        <p:tgtEl>
                                          <p:spTgt spid="52"/>
                                        </p:tgtEl>
                                        <p:attrNameLst>
                                          <p:attrName>ppt_y</p:attrName>
                                        </p:attrNameLst>
                                      </p:cBhvr>
                                      <p:tavLst>
                                        <p:tav tm="0">
                                          <p:val>
                                            <p:strVal val="1+#ppt_h/2"/>
                                          </p:val>
                                        </p:tav>
                                        <p:tav tm="100000">
                                          <p:val>
                                            <p:strVal val="#ppt_y"/>
                                          </p:val>
                                        </p:tav>
                                      </p:tavLst>
                                    </p:anim>
                                  </p:childTnLst>
                                </p:cTn>
                              </p:par>
                              <p:par>
                                <p:cTn id="124" presetID="2" presetClass="entr" presetSubtype="4" fill="hold" grpId="0" nodeType="withEffect">
                                  <p:stCondLst>
                                    <p:cond delay="0"/>
                                  </p:stCondLst>
                                  <p:childTnLst>
                                    <p:set>
                                      <p:cBhvr>
                                        <p:cTn id="125" dur="1" fill="hold">
                                          <p:stCondLst>
                                            <p:cond delay="0"/>
                                          </p:stCondLst>
                                        </p:cTn>
                                        <p:tgtEl>
                                          <p:spTgt spid="53"/>
                                        </p:tgtEl>
                                        <p:attrNameLst>
                                          <p:attrName>style.visibility</p:attrName>
                                        </p:attrNameLst>
                                      </p:cBhvr>
                                      <p:to>
                                        <p:strVal val="visible"/>
                                      </p:to>
                                    </p:set>
                                    <p:anim calcmode="lin" valueType="num">
                                      <p:cBhvr additive="base">
                                        <p:cTn id="126" dur="500" fill="hold"/>
                                        <p:tgtEl>
                                          <p:spTgt spid="53"/>
                                        </p:tgtEl>
                                        <p:attrNameLst>
                                          <p:attrName>ppt_x</p:attrName>
                                        </p:attrNameLst>
                                      </p:cBhvr>
                                      <p:tavLst>
                                        <p:tav tm="0">
                                          <p:val>
                                            <p:strVal val="#ppt_x"/>
                                          </p:val>
                                        </p:tav>
                                        <p:tav tm="100000">
                                          <p:val>
                                            <p:strVal val="#ppt_x"/>
                                          </p:val>
                                        </p:tav>
                                      </p:tavLst>
                                    </p:anim>
                                    <p:anim calcmode="lin" valueType="num">
                                      <p:cBhvr additive="base">
                                        <p:cTn id="127" dur="500" fill="hold"/>
                                        <p:tgtEl>
                                          <p:spTgt spid="53"/>
                                        </p:tgtEl>
                                        <p:attrNameLst>
                                          <p:attrName>ppt_y</p:attrName>
                                        </p:attrNameLst>
                                      </p:cBhvr>
                                      <p:tavLst>
                                        <p:tav tm="0">
                                          <p:val>
                                            <p:strVal val="1+#ppt_h/2"/>
                                          </p:val>
                                        </p:tav>
                                        <p:tav tm="100000">
                                          <p:val>
                                            <p:strVal val="#ppt_y"/>
                                          </p:val>
                                        </p:tav>
                                      </p:tavLst>
                                    </p:anim>
                                  </p:childTnLst>
                                </p:cTn>
                              </p:par>
                              <p:par>
                                <p:cTn id="128" presetID="2" presetClass="entr" presetSubtype="4" fill="hold" grpId="0" nodeType="withEffect">
                                  <p:stCondLst>
                                    <p:cond delay="0"/>
                                  </p:stCondLst>
                                  <p:childTnLst>
                                    <p:set>
                                      <p:cBhvr>
                                        <p:cTn id="129" dur="1" fill="hold">
                                          <p:stCondLst>
                                            <p:cond delay="0"/>
                                          </p:stCondLst>
                                        </p:cTn>
                                        <p:tgtEl>
                                          <p:spTgt spid="54"/>
                                        </p:tgtEl>
                                        <p:attrNameLst>
                                          <p:attrName>style.visibility</p:attrName>
                                        </p:attrNameLst>
                                      </p:cBhvr>
                                      <p:to>
                                        <p:strVal val="visible"/>
                                      </p:to>
                                    </p:set>
                                    <p:anim calcmode="lin" valueType="num">
                                      <p:cBhvr additive="base">
                                        <p:cTn id="130" dur="500" fill="hold"/>
                                        <p:tgtEl>
                                          <p:spTgt spid="54"/>
                                        </p:tgtEl>
                                        <p:attrNameLst>
                                          <p:attrName>ppt_x</p:attrName>
                                        </p:attrNameLst>
                                      </p:cBhvr>
                                      <p:tavLst>
                                        <p:tav tm="0">
                                          <p:val>
                                            <p:strVal val="#ppt_x"/>
                                          </p:val>
                                        </p:tav>
                                        <p:tav tm="100000">
                                          <p:val>
                                            <p:strVal val="#ppt_x"/>
                                          </p:val>
                                        </p:tav>
                                      </p:tavLst>
                                    </p:anim>
                                    <p:anim calcmode="lin" valueType="num">
                                      <p:cBhvr additive="base">
                                        <p:cTn id="131" dur="500" fill="hold"/>
                                        <p:tgtEl>
                                          <p:spTgt spid="54"/>
                                        </p:tgtEl>
                                        <p:attrNameLst>
                                          <p:attrName>ppt_y</p:attrName>
                                        </p:attrNameLst>
                                      </p:cBhvr>
                                      <p:tavLst>
                                        <p:tav tm="0">
                                          <p:val>
                                            <p:strVal val="1+#ppt_h/2"/>
                                          </p:val>
                                        </p:tav>
                                        <p:tav tm="100000">
                                          <p:val>
                                            <p:strVal val="#ppt_y"/>
                                          </p:val>
                                        </p:tav>
                                      </p:tavLst>
                                    </p:anim>
                                  </p:childTnLst>
                                </p:cTn>
                              </p:par>
                              <p:par>
                                <p:cTn id="132" presetID="2" presetClass="entr" presetSubtype="12" fill="hold" grpId="0" nodeType="withEffect">
                                  <p:stCondLst>
                                    <p:cond delay="0"/>
                                  </p:stCondLst>
                                  <p:childTnLst>
                                    <p:set>
                                      <p:cBhvr>
                                        <p:cTn id="133" dur="1" fill="hold">
                                          <p:stCondLst>
                                            <p:cond delay="0"/>
                                          </p:stCondLst>
                                        </p:cTn>
                                        <p:tgtEl>
                                          <p:spTgt spid="55"/>
                                        </p:tgtEl>
                                        <p:attrNameLst>
                                          <p:attrName>style.visibility</p:attrName>
                                        </p:attrNameLst>
                                      </p:cBhvr>
                                      <p:to>
                                        <p:strVal val="visible"/>
                                      </p:to>
                                    </p:set>
                                    <p:anim calcmode="lin" valueType="num">
                                      <p:cBhvr additive="base">
                                        <p:cTn id="134" dur="500" fill="hold"/>
                                        <p:tgtEl>
                                          <p:spTgt spid="55"/>
                                        </p:tgtEl>
                                        <p:attrNameLst>
                                          <p:attrName>ppt_x</p:attrName>
                                        </p:attrNameLst>
                                      </p:cBhvr>
                                      <p:tavLst>
                                        <p:tav tm="0">
                                          <p:val>
                                            <p:strVal val="0-#ppt_w/2"/>
                                          </p:val>
                                        </p:tav>
                                        <p:tav tm="100000">
                                          <p:val>
                                            <p:strVal val="#ppt_x"/>
                                          </p:val>
                                        </p:tav>
                                      </p:tavLst>
                                    </p:anim>
                                    <p:anim calcmode="lin" valueType="num">
                                      <p:cBhvr additive="base">
                                        <p:cTn id="135" dur="500" fill="hold"/>
                                        <p:tgtEl>
                                          <p:spTgt spid="55"/>
                                        </p:tgtEl>
                                        <p:attrNameLst>
                                          <p:attrName>ppt_y</p:attrName>
                                        </p:attrNameLst>
                                      </p:cBhvr>
                                      <p:tavLst>
                                        <p:tav tm="0">
                                          <p:val>
                                            <p:strVal val="1+#ppt_h/2"/>
                                          </p:val>
                                        </p:tav>
                                        <p:tav tm="100000">
                                          <p:val>
                                            <p:strVal val="#ppt_y"/>
                                          </p:val>
                                        </p:tav>
                                      </p:tavLst>
                                    </p:anim>
                                  </p:childTnLst>
                                </p:cTn>
                              </p:par>
                              <p:par>
                                <p:cTn id="136" presetID="2" presetClass="entr" presetSubtype="4" fill="hold" grpId="0" nodeType="withEffect">
                                  <p:stCondLst>
                                    <p:cond delay="0"/>
                                  </p:stCondLst>
                                  <p:childTnLst>
                                    <p:set>
                                      <p:cBhvr>
                                        <p:cTn id="137" dur="1" fill="hold">
                                          <p:stCondLst>
                                            <p:cond delay="0"/>
                                          </p:stCondLst>
                                        </p:cTn>
                                        <p:tgtEl>
                                          <p:spTgt spid="56"/>
                                        </p:tgtEl>
                                        <p:attrNameLst>
                                          <p:attrName>style.visibility</p:attrName>
                                        </p:attrNameLst>
                                      </p:cBhvr>
                                      <p:to>
                                        <p:strVal val="visible"/>
                                      </p:to>
                                    </p:set>
                                    <p:anim calcmode="lin" valueType="num">
                                      <p:cBhvr additive="base">
                                        <p:cTn id="138" dur="500" fill="hold"/>
                                        <p:tgtEl>
                                          <p:spTgt spid="56"/>
                                        </p:tgtEl>
                                        <p:attrNameLst>
                                          <p:attrName>ppt_x</p:attrName>
                                        </p:attrNameLst>
                                      </p:cBhvr>
                                      <p:tavLst>
                                        <p:tav tm="0">
                                          <p:val>
                                            <p:strVal val="#ppt_x"/>
                                          </p:val>
                                        </p:tav>
                                        <p:tav tm="100000">
                                          <p:val>
                                            <p:strVal val="#ppt_x"/>
                                          </p:val>
                                        </p:tav>
                                      </p:tavLst>
                                    </p:anim>
                                    <p:anim calcmode="lin" valueType="num">
                                      <p:cBhvr additive="base">
                                        <p:cTn id="139" dur="500" fill="hold"/>
                                        <p:tgtEl>
                                          <p:spTgt spid="56"/>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0"/>
                                  </p:stCondLst>
                                  <p:childTnLst>
                                    <p:set>
                                      <p:cBhvr>
                                        <p:cTn id="141" dur="1" fill="hold">
                                          <p:stCondLst>
                                            <p:cond delay="0"/>
                                          </p:stCondLst>
                                        </p:cTn>
                                        <p:tgtEl>
                                          <p:spTgt spid="57"/>
                                        </p:tgtEl>
                                        <p:attrNameLst>
                                          <p:attrName>style.visibility</p:attrName>
                                        </p:attrNameLst>
                                      </p:cBhvr>
                                      <p:to>
                                        <p:strVal val="visible"/>
                                      </p:to>
                                    </p:set>
                                    <p:anim calcmode="lin" valueType="num">
                                      <p:cBhvr additive="base">
                                        <p:cTn id="142" dur="500" fill="hold"/>
                                        <p:tgtEl>
                                          <p:spTgt spid="57"/>
                                        </p:tgtEl>
                                        <p:attrNameLst>
                                          <p:attrName>ppt_x</p:attrName>
                                        </p:attrNameLst>
                                      </p:cBhvr>
                                      <p:tavLst>
                                        <p:tav tm="0">
                                          <p:val>
                                            <p:strVal val="#ppt_x"/>
                                          </p:val>
                                        </p:tav>
                                        <p:tav tm="100000">
                                          <p:val>
                                            <p:strVal val="#ppt_x"/>
                                          </p:val>
                                        </p:tav>
                                      </p:tavLst>
                                    </p:anim>
                                    <p:anim calcmode="lin" valueType="num">
                                      <p:cBhvr additive="base">
                                        <p:cTn id="143" dur="500" fill="hold"/>
                                        <p:tgtEl>
                                          <p:spTgt spid="57"/>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58"/>
                                        </p:tgtEl>
                                        <p:attrNameLst>
                                          <p:attrName>style.visibility</p:attrName>
                                        </p:attrNameLst>
                                      </p:cBhvr>
                                      <p:to>
                                        <p:strVal val="visible"/>
                                      </p:to>
                                    </p:set>
                                    <p:anim calcmode="lin" valueType="num">
                                      <p:cBhvr additive="base">
                                        <p:cTn id="146" dur="500" fill="hold"/>
                                        <p:tgtEl>
                                          <p:spTgt spid="58"/>
                                        </p:tgtEl>
                                        <p:attrNameLst>
                                          <p:attrName>ppt_x</p:attrName>
                                        </p:attrNameLst>
                                      </p:cBhvr>
                                      <p:tavLst>
                                        <p:tav tm="0">
                                          <p:val>
                                            <p:strVal val="#ppt_x"/>
                                          </p:val>
                                        </p:tav>
                                        <p:tav tm="100000">
                                          <p:val>
                                            <p:strVal val="#ppt_x"/>
                                          </p:val>
                                        </p:tav>
                                      </p:tavLst>
                                    </p:anim>
                                    <p:anim calcmode="lin" valueType="num">
                                      <p:cBhvr additive="base">
                                        <p:cTn id="147" dur="500" fill="hold"/>
                                        <p:tgtEl>
                                          <p:spTgt spid="58"/>
                                        </p:tgtEl>
                                        <p:attrNameLst>
                                          <p:attrName>ppt_y</p:attrName>
                                        </p:attrNameLst>
                                      </p:cBhvr>
                                      <p:tavLst>
                                        <p:tav tm="0">
                                          <p:val>
                                            <p:strVal val="1+#ppt_h/2"/>
                                          </p:val>
                                        </p:tav>
                                        <p:tav tm="100000">
                                          <p:val>
                                            <p:strVal val="#ppt_y"/>
                                          </p:val>
                                        </p:tav>
                                      </p:tavLst>
                                    </p:anim>
                                  </p:childTnLst>
                                </p:cTn>
                              </p:par>
                              <p:par>
                                <p:cTn id="148" presetID="2" presetClass="entr" presetSubtype="8" fill="hold" nodeType="withEffect">
                                  <p:stCondLst>
                                    <p:cond delay="0"/>
                                  </p:stCondLst>
                                  <p:childTnLst>
                                    <p:set>
                                      <p:cBhvr>
                                        <p:cTn id="149" dur="1" fill="hold">
                                          <p:stCondLst>
                                            <p:cond delay="0"/>
                                          </p:stCondLst>
                                        </p:cTn>
                                        <p:tgtEl>
                                          <p:spTgt spid="59"/>
                                        </p:tgtEl>
                                        <p:attrNameLst>
                                          <p:attrName>style.visibility</p:attrName>
                                        </p:attrNameLst>
                                      </p:cBhvr>
                                      <p:to>
                                        <p:strVal val="visible"/>
                                      </p:to>
                                    </p:set>
                                    <p:anim calcmode="lin" valueType="num">
                                      <p:cBhvr additive="base">
                                        <p:cTn id="150" dur="500" fill="hold"/>
                                        <p:tgtEl>
                                          <p:spTgt spid="59"/>
                                        </p:tgtEl>
                                        <p:attrNameLst>
                                          <p:attrName>ppt_x</p:attrName>
                                        </p:attrNameLst>
                                      </p:cBhvr>
                                      <p:tavLst>
                                        <p:tav tm="0">
                                          <p:val>
                                            <p:strVal val="0-#ppt_w/2"/>
                                          </p:val>
                                        </p:tav>
                                        <p:tav tm="100000">
                                          <p:val>
                                            <p:strVal val="#ppt_x"/>
                                          </p:val>
                                        </p:tav>
                                      </p:tavLst>
                                    </p:anim>
                                    <p:anim calcmode="lin" valueType="num">
                                      <p:cBhvr additive="base">
                                        <p:cTn id="151" dur="500" fill="hold"/>
                                        <p:tgtEl>
                                          <p:spTgt spid="59"/>
                                        </p:tgtEl>
                                        <p:attrNameLst>
                                          <p:attrName>ppt_y</p:attrName>
                                        </p:attrNameLst>
                                      </p:cBhvr>
                                      <p:tavLst>
                                        <p:tav tm="0">
                                          <p:val>
                                            <p:strVal val="#ppt_y"/>
                                          </p:val>
                                        </p:tav>
                                        <p:tav tm="100000">
                                          <p:val>
                                            <p:strVal val="#ppt_y"/>
                                          </p:val>
                                        </p:tav>
                                      </p:tavLst>
                                    </p:anim>
                                  </p:childTnLst>
                                </p:cTn>
                              </p:par>
                              <p:par>
                                <p:cTn id="152" presetID="2" presetClass="entr" presetSubtype="4" fill="hold" grpId="0" nodeType="withEffect">
                                  <p:stCondLst>
                                    <p:cond delay="0"/>
                                  </p:stCondLst>
                                  <p:childTnLst>
                                    <p:set>
                                      <p:cBhvr>
                                        <p:cTn id="153" dur="1" fill="hold">
                                          <p:stCondLst>
                                            <p:cond delay="0"/>
                                          </p:stCondLst>
                                        </p:cTn>
                                        <p:tgtEl>
                                          <p:spTgt spid="62"/>
                                        </p:tgtEl>
                                        <p:attrNameLst>
                                          <p:attrName>style.visibility</p:attrName>
                                        </p:attrNameLst>
                                      </p:cBhvr>
                                      <p:to>
                                        <p:strVal val="visible"/>
                                      </p:to>
                                    </p:set>
                                    <p:anim calcmode="lin" valueType="num">
                                      <p:cBhvr additive="base">
                                        <p:cTn id="154" dur="500" fill="hold"/>
                                        <p:tgtEl>
                                          <p:spTgt spid="62"/>
                                        </p:tgtEl>
                                        <p:attrNameLst>
                                          <p:attrName>ppt_x</p:attrName>
                                        </p:attrNameLst>
                                      </p:cBhvr>
                                      <p:tavLst>
                                        <p:tav tm="0">
                                          <p:val>
                                            <p:strVal val="#ppt_x"/>
                                          </p:val>
                                        </p:tav>
                                        <p:tav tm="100000">
                                          <p:val>
                                            <p:strVal val="#ppt_x"/>
                                          </p:val>
                                        </p:tav>
                                      </p:tavLst>
                                    </p:anim>
                                    <p:anim calcmode="lin" valueType="num">
                                      <p:cBhvr additive="base">
                                        <p:cTn id="155" dur="500" fill="hold"/>
                                        <p:tgtEl>
                                          <p:spTgt spid="62"/>
                                        </p:tgtEl>
                                        <p:attrNameLst>
                                          <p:attrName>ppt_y</p:attrName>
                                        </p:attrNameLst>
                                      </p:cBhvr>
                                      <p:tavLst>
                                        <p:tav tm="0">
                                          <p:val>
                                            <p:strVal val="1+#ppt_h/2"/>
                                          </p:val>
                                        </p:tav>
                                        <p:tav tm="100000">
                                          <p:val>
                                            <p:strVal val="#ppt_y"/>
                                          </p:val>
                                        </p:tav>
                                      </p:tavLst>
                                    </p:anim>
                                  </p:childTnLst>
                                </p:cTn>
                              </p:par>
                              <p:par>
                                <p:cTn id="156" presetID="2" presetClass="entr" presetSubtype="4" fill="hold" grpId="0" nodeType="withEffect">
                                  <p:stCondLst>
                                    <p:cond delay="0"/>
                                  </p:stCondLst>
                                  <p:childTnLst>
                                    <p:set>
                                      <p:cBhvr>
                                        <p:cTn id="157" dur="1" fill="hold">
                                          <p:stCondLst>
                                            <p:cond delay="0"/>
                                          </p:stCondLst>
                                        </p:cTn>
                                        <p:tgtEl>
                                          <p:spTgt spid="63"/>
                                        </p:tgtEl>
                                        <p:attrNameLst>
                                          <p:attrName>style.visibility</p:attrName>
                                        </p:attrNameLst>
                                      </p:cBhvr>
                                      <p:to>
                                        <p:strVal val="visible"/>
                                      </p:to>
                                    </p:set>
                                    <p:anim calcmode="lin" valueType="num">
                                      <p:cBhvr additive="base">
                                        <p:cTn id="158" dur="500" fill="hold"/>
                                        <p:tgtEl>
                                          <p:spTgt spid="63"/>
                                        </p:tgtEl>
                                        <p:attrNameLst>
                                          <p:attrName>ppt_x</p:attrName>
                                        </p:attrNameLst>
                                      </p:cBhvr>
                                      <p:tavLst>
                                        <p:tav tm="0">
                                          <p:val>
                                            <p:strVal val="#ppt_x"/>
                                          </p:val>
                                        </p:tav>
                                        <p:tav tm="100000">
                                          <p:val>
                                            <p:strVal val="#ppt_x"/>
                                          </p:val>
                                        </p:tav>
                                      </p:tavLst>
                                    </p:anim>
                                    <p:anim calcmode="lin" valueType="num">
                                      <p:cBhvr additive="base">
                                        <p:cTn id="159" dur="500" fill="hold"/>
                                        <p:tgtEl>
                                          <p:spTgt spid="63"/>
                                        </p:tgtEl>
                                        <p:attrNameLst>
                                          <p:attrName>ppt_y</p:attrName>
                                        </p:attrNameLst>
                                      </p:cBhvr>
                                      <p:tavLst>
                                        <p:tav tm="0">
                                          <p:val>
                                            <p:strVal val="1+#ppt_h/2"/>
                                          </p:val>
                                        </p:tav>
                                        <p:tav tm="100000">
                                          <p:val>
                                            <p:strVal val="#ppt_y"/>
                                          </p:val>
                                        </p:tav>
                                      </p:tavLst>
                                    </p:anim>
                                  </p:childTnLst>
                                </p:cTn>
                              </p:par>
                              <p:par>
                                <p:cTn id="160" presetID="2" presetClass="entr" presetSubtype="4" fill="hold" grpId="0" nodeType="withEffect">
                                  <p:stCondLst>
                                    <p:cond delay="0"/>
                                  </p:stCondLst>
                                  <p:childTnLst>
                                    <p:set>
                                      <p:cBhvr>
                                        <p:cTn id="161" dur="1" fill="hold">
                                          <p:stCondLst>
                                            <p:cond delay="0"/>
                                          </p:stCondLst>
                                        </p:cTn>
                                        <p:tgtEl>
                                          <p:spTgt spid="64"/>
                                        </p:tgtEl>
                                        <p:attrNameLst>
                                          <p:attrName>style.visibility</p:attrName>
                                        </p:attrNameLst>
                                      </p:cBhvr>
                                      <p:to>
                                        <p:strVal val="visible"/>
                                      </p:to>
                                    </p:set>
                                    <p:anim calcmode="lin" valueType="num">
                                      <p:cBhvr additive="base">
                                        <p:cTn id="162" dur="500" fill="hold"/>
                                        <p:tgtEl>
                                          <p:spTgt spid="64"/>
                                        </p:tgtEl>
                                        <p:attrNameLst>
                                          <p:attrName>ppt_x</p:attrName>
                                        </p:attrNameLst>
                                      </p:cBhvr>
                                      <p:tavLst>
                                        <p:tav tm="0">
                                          <p:val>
                                            <p:strVal val="#ppt_x"/>
                                          </p:val>
                                        </p:tav>
                                        <p:tav tm="100000">
                                          <p:val>
                                            <p:strVal val="#ppt_x"/>
                                          </p:val>
                                        </p:tav>
                                      </p:tavLst>
                                    </p:anim>
                                    <p:anim calcmode="lin" valueType="num">
                                      <p:cBhvr additive="base">
                                        <p:cTn id="163" dur="500" fill="hold"/>
                                        <p:tgtEl>
                                          <p:spTgt spid="64"/>
                                        </p:tgtEl>
                                        <p:attrNameLst>
                                          <p:attrName>ppt_y</p:attrName>
                                        </p:attrNameLst>
                                      </p:cBhvr>
                                      <p:tavLst>
                                        <p:tav tm="0">
                                          <p:val>
                                            <p:strVal val="1+#ppt_h/2"/>
                                          </p:val>
                                        </p:tav>
                                        <p:tav tm="100000">
                                          <p:val>
                                            <p:strVal val="#ppt_y"/>
                                          </p:val>
                                        </p:tav>
                                      </p:tavLst>
                                    </p:anim>
                                  </p:childTnLst>
                                </p:cTn>
                              </p:par>
                              <p:par>
                                <p:cTn id="164" presetID="2" presetClass="entr" presetSubtype="4" fill="hold" grpId="0" nodeType="withEffect">
                                  <p:stCondLst>
                                    <p:cond delay="0"/>
                                  </p:stCondLst>
                                  <p:childTnLst>
                                    <p:set>
                                      <p:cBhvr>
                                        <p:cTn id="165" dur="1" fill="hold">
                                          <p:stCondLst>
                                            <p:cond delay="0"/>
                                          </p:stCondLst>
                                        </p:cTn>
                                        <p:tgtEl>
                                          <p:spTgt spid="65"/>
                                        </p:tgtEl>
                                        <p:attrNameLst>
                                          <p:attrName>style.visibility</p:attrName>
                                        </p:attrNameLst>
                                      </p:cBhvr>
                                      <p:to>
                                        <p:strVal val="visible"/>
                                      </p:to>
                                    </p:set>
                                    <p:anim calcmode="lin" valueType="num">
                                      <p:cBhvr additive="base">
                                        <p:cTn id="166" dur="500" fill="hold"/>
                                        <p:tgtEl>
                                          <p:spTgt spid="65"/>
                                        </p:tgtEl>
                                        <p:attrNameLst>
                                          <p:attrName>ppt_x</p:attrName>
                                        </p:attrNameLst>
                                      </p:cBhvr>
                                      <p:tavLst>
                                        <p:tav tm="0">
                                          <p:val>
                                            <p:strVal val="#ppt_x"/>
                                          </p:val>
                                        </p:tav>
                                        <p:tav tm="100000">
                                          <p:val>
                                            <p:strVal val="#ppt_x"/>
                                          </p:val>
                                        </p:tav>
                                      </p:tavLst>
                                    </p:anim>
                                    <p:anim calcmode="lin" valueType="num">
                                      <p:cBhvr additive="base">
                                        <p:cTn id="167" dur="500" fill="hold"/>
                                        <p:tgtEl>
                                          <p:spTgt spid="65"/>
                                        </p:tgtEl>
                                        <p:attrNameLst>
                                          <p:attrName>ppt_y</p:attrName>
                                        </p:attrNameLst>
                                      </p:cBhvr>
                                      <p:tavLst>
                                        <p:tav tm="0">
                                          <p:val>
                                            <p:strVal val="1+#ppt_h/2"/>
                                          </p:val>
                                        </p:tav>
                                        <p:tav tm="100000">
                                          <p:val>
                                            <p:strVal val="#ppt_y"/>
                                          </p:val>
                                        </p:tav>
                                      </p:tavLst>
                                    </p:anim>
                                  </p:childTnLst>
                                </p:cTn>
                              </p:par>
                              <p:par>
                                <p:cTn id="168" presetID="2" presetClass="entr" presetSubtype="4" fill="hold" grpId="0" nodeType="withEffect">
                                  <p:stCondLst>
                                    <p:cond delay="0"/>
                                  </p:stCondLst>
                                  <p:childTnLst>
                                    <p:set>
                                      <p:cBhvr>
                                        <p:cTn id="169" dur="1" fill="hold">
                                          <p:stCondLst>
                                            <p:cond delay="0"/>
                                          </p:stCondLst>
                                        </p:cTn>
                                        <p:tgtEl>
                                          <p:spTgt spid="66"/>
                                        </p:tgtEl>
                                        <p:attrNameLst>
                                          <p:attrName>style.visibility</p:attrName>
                                        </p:attrNameLst>
                                      </p:cBhvr>
                                      <p:to>
                                        <p:strVal val="visible"/>
                                      </p:to>
                                    </p:set>
                                    <p:anim calcmode="lin" valueType="num">
                                      <p:cBhvr additive="base">
                                        <p:cTn id="170" dur="500" fill="hold"/>
                                        <p:tgtEl>
                                          <p:spTgt spid="66"/>
                                        </p:tgtEl>
                                        <p:attrNameLst>
                                          <p:attrName>ppt_x</p:attrName>
                                        </p:attrNameLst>
                                      </p:cBhvr>
                                      <p:tavLst>
                                        <p:tav tm="0">
                                          <p:val>
                                            <p:strVal val="#ppt_x"/>
                                          </p:val>
                                        </p:tav>
                                        <p:tav tm="100000">
                                          <p:val>
                                            <p:strVal val="#ppt_x"/>
                                          </p:val>
                                        </p:tav>
                                      </p:tavLst>
                                    </p:anim>
                                    <p:anim calcmode="lin" valueType="num">
                                      <p:cBhvr additive="base">
                                        <p:cTn id="171" dur="500" fill="hold"/>
                                        <p:tgtEl>
                                          <p:spTgt spid="66"/>
                                        </p:tgtEl>
                                        <p:attrNameLst>
                                          <p:attrName>ppt_y</p:attrName>
                                        </p:attrNameLst>
                                      </p:cBhvr>
                                      <p:tavLst>
                                        <p:tav tm="0">
                                          <p:val>
                                            <p:strVal val="1+#ppt_h/2"/>
                                          </p:val>
                                        </p:tav>
                                        <p:tav tm="100000">
                                          <p:val>
                                            <p:strVal val="#ppt_y"/>
                                          </p:val>
                                        </p:tav>
                                      </p:tavLst>
                                    </p:anim>
                                  </p:childTnLst>
                                </p:cTn>
                              </p:par>
                              <p:par>
                                <p:cTn id="172" presetID="2" presetClass="entr" presetSubtype="8" fill="hold" grpId="0" nodeType="withEffect">
                                  <p:stCondLst>
                                    <p:cond delay="0"/>
                                  </p:stCondLst>
                                  <p:childTnLst>
                                    <p:set>
                                      <p:cBhvr>
                                        <p:cTn id="173" dur="1" fill="hold">
                                          <p:stCondLst>
                                            <p:cond delay="0"/>
                                          </p:stCondLst>
                                        </p:cTn>
                                        <p:tgtEl>
                                          <p:spTgt spid="67"/>
                                        </p:tgtEl>
                                        <p:attrNameLst>
                                          <p:attrName>style.visibility</p:attrName>
                                        </p:attrNameLst>
                                      </p:cBhvr>
                                      <p:to>
                                        <p:strVal val="visible"/>
                                      </p:to>
                                    </p:set>
                                    <p:anim calcmode="lin" valueType="num">
                                      <p:cBhvr additive="base">
                                        <p:cTn id="174" dur="500" fill="hold"/>
                                        <p:tgtEl>
                                          <p:spTgt spid="67"/>
                                        </p:tgtEl>
                                        <p:attrNameLst>
                                          <p:attrName>ppt_x</p:attrName>
                                        </p:attrNameLst>
                                      </p:cBhvr>
                                      <p:tavLst>
                                        <p:tav tm="0">
                                          <p:val>
                                            <p:strVal val="0-#ppt_w/2"/>
                                          </p:val>
                                        </p:tav>
                                        <p:tav tm="100000">
                                          <p:val>
                                            <p:strVal val="#ppt_x"/>
                                          </p:val>
                                        </p:tav>
                                      </p:tavLst>
                                    </p:anim>
                                    <p:anim calcmode="lin" valueType="num">
                                      <p:cBhvr additive="base">
                                        <p:cTn id="175" dur="500" fill="hold"/>
                                        <p:tgtEl>
                                          <p:spTgt spid="67"/>
                                        </p:tgtEl>
                                        <p:attrNameLst>
                                          <p:attrName>ppt_y</p:attrName>
                                        </p:attrNameLst>
                                      </p:cBhvr>
                                      <p:tavLst>
                                        <p:tav tm="0">
                                          <p:val>
                                            <p:strVal val="#ppt_y"/>
                                          </p:val>
                                        </p:tav>
                                        <p:tav tm="100000">
                                          <p:val>
                                            <p:strVal val="#ppt_y"/>
                                          </p:val>
                                        </p:tav>
                                      </p:tavLst>
                                    </p:anim>
                                  </p:childTnLst>
                                </p:cTn>
                              </p:par>
                              <p:par>
                                <p:cTn id="176" presetID="2" presetClass="entr" presetSubtype="4" fill="hold" grpId="0" nodeType="withEffect">
                                  <p:stCondLst>
                                    <p:cond delay="0"/>
                                  </p:stCondLst>
                                  <p:childTnLst>
                                    <p:set>
                                      <p:cBhvr>
                                        <p:cTn id="177" dur="1" fill="hold">
                                          <p:stCondLst>
                                            <p:cond delay="0"/>
                                          </p:stCondLst>
                                        </p:cTn>
                                        <p:tgtEl>
                                          <p:spTgt spid="68"/>
                                        </p:tgtEl>
                                        <p:attrNameLst>
                                          <p:attrName>style.visibility</p:attrName>
                                        </p:attrNameLst>
                                      </p:cBhvr>
                                      <p:to>
                                        <p:strVal val="visible"/>
                                      </p:to>
                                    </p:set>
                                    <p:anim calcmode="lin" valueType="num">
                                      <p:cBhvr additive="base">
                                        <p:cTn id="178" dur="500" fill="hold"/>
                                        <p:tgtEl>
                                          <p:spTgt spid="68"/>
                                        </p:tgtEl>
                                        <p:attrNameLst>
                                          <p:attrName>ppt_x</p:attrName>
                                        </p:attrNameLst>
                                      </p:cBhvr>
                                      <p:tavLst>
                                        <p:tav tm="0">
                                          <p:val>
                                            <p:strVal val="#ppt_x"/>
                                          </p:val>
                                        </p:tav>
                                        <p:tav tm="100000">
                                          <p:val>
                                            <p:strVal val="#ppt_x"/>
                                          </p:val>
                                        </p:tav>
                                      </p:tavLst>
                                    </p:anim>
                                    <p:anim calcmode="lin" valueType="num">
                                      <p:cBhvr additive="base">
                                        <p:cTn id="179" dur="500" fill="hold"/>
                                        <p:tgtEl>
                                          <p:spTgt spid="68"/>
                                        </p:tgtEl>
                                        <p:attrNameLst>
                                          <p:attrName>ppt_y</p:attrName>
                                        </p:attrNameLst>
                                      </p:cBhvr>
                                      <p:tavLst>
                                        <p:tav tm="0">
                                          <p:val>
                                            <p:strVal val="1+#ppt_h/2"/>
                                          </p:val>
                                        </p:tav>
                                        <p:tav tm="100000">
                                          <p:val>
                                            <p:strVal val="#ppt_y"/>
                                          </p:val>
                                        </p:tav>
                                      </p:tavLst>
                                    </p:anim>
                                  </p:childTnLst>
                                </p:cTn>
                              </p:par>
                              <p:par>
                                <p:cTn id="180" presetID="2" presetClass="entr" presetSubtype="4" fill="hold" grpId="0" nodeType="withEffect">
                                  <p:stCondLst>
                                    <p:cond delay="0"/>
                                  </p:stCondLst>
                                  <p:childTnLst>
                                    <p:set>
                                      <p:cBhvr>
                                        <p:cTn id="181" dur="1" fill="hold">
                                          <p:stCondLst>
                                            <p:cond delay="0"/>
                                          </p:stCondLst>
                                        </p:cTn>
                                        <p:tgtEl>
                                          <p:spTgt spid="69"/>
                                        </p:tgtEl>
                                        <p:attrNameLst>
                                          <p:attrName>style.visibility</p:attrName>
                                        </p:attrNameLst>
                                      </p:cBhvr>
                                      <p:to>
                                        <p:strVal val="visible"/>
                                      </p:to>
                                    </p:set>
                                    <p:anim calcmode="lin" valueType="num">
                                      <p:cBhvr additive="base">
                                        <p:cTn id="182" dur="500" fill="hold"/>
                                        <p:tgtEl>
                                          <p:spTgt spid="69"/>
                                        </p:tgtEl>
                                        <p:attrNameLst>
                                          <p:attrName>ppt_x</p:attrName>
                                        </p:attrNameLst>
                                      </p:cBhvr>
                                      <p:tavLst>
                                        <p:tav tm="0">
                                          <p:val>
                                            <p:strVal val="#ppt_x"/>
                                          </p:val>
                                        </p:tav>
                                        <p:tav tm="100000">
                                          <p:val>
                                            <p:strVal val="#ppt_x"/>
                                          </p:val>
                                        </p:tav>
                                      </p:tavLst>
                                    </p:anim>
                                    <p:anim calcmode="lin" valueType="num">
                                      <p:cBhvr additive="base">
                                        <p:cTn id="183" dur="500" fill="hold"/>
                                        <p:tgtEl>
                                          <p:spTgt spid="69"/>
                                        </p:tgtEl>
                                        <p:attrNameLst>
                                          <p:attrName>ppt_y</p:attrName>
                                        </p:attrNameLst>
                                      </p:cBhvr>
                                      <p:tavLst>
                                        <p:tav tm="0">
                                          <p:val>
                                            <p:strVal val="1+#ppt_h/2"/>
                                          </p:val>
                                        </p:tav>
                                        <p:tav tm="100000">
                                          <p:val>
                                            <p:strVal val="#ppt_y"/>
                                          </p:val>
                                        </p:tav>
                                      </p:tavLst>
                                    </p:anim>
                                  </p:childTnLst>
                                </p:cTn>
                              </p:par>
                              <p:par>
                                <p:cTn id="184" presetID="2" presetClass="entr" presetSubtype="4" fill="hold" grpId="0" nodeType="withEffect">
                                  <p:stCondLst>
                                    <p:cond delay="0"/>
                                  </p:stCondLst>
                                  <p:childTnLst>
                                    <p:set>
                                      <p:cBhvr>
                                        <p:cTn id="185" dur="1" fill="hold">
                                          <p:stCondLst>
                                            <p:cond delay="0"/>
                                          </p:stCondLst>
                                        </p:cTn>
                                        <p:tgtEl>
                                          <p:spTgt spid="70"/>
                                        </p:tgtEl>
                                        <p:attrNameLst>
                                          <p:attrName>style.visibility</p:attrName>
                                        </p:attrNameLst>
                                      </p:cBhvr>
                                      <p:to>
                                        <p:strVal val="visible"/>
                                      </p:to>
                                    </p:set>
                                    <p:anim calcmode="lin" valueType="num">
                                      <p:cBhvr additive="base">
                                        <p:cTn id="186" dur="500" fill="hold"/>
                                        <p:tgtEl>
                                          <p:spTgt spid="70"/>
                                        </p:tgtEl>
                                        <p:attrNameLst>
                                          <p:attrName>ppt_x</p:attrName>
                                        </p:attrNameLst>
                                      </p:cBhvr>
                                      <p:tavLst>
                                        <p:tav tm="0">
                                          <p:val>
                                            <p:strVal val="#ppt_x"/>
                                          </p:val>
                                        </p:tav>
                                        <p:tav tm="100000">
                                          <p:val>
                                            <p:strVal val="#ppt_x"/>
                                          </p:val>
                                        </p:tav>
                                      </p:tavLst>
                                    </p:anim>
                                    <p:anim calcmode="lin" valueType="num">
                                      <p:cBhvr additive="base">
                                        <p:cTn id="187" dur="500" fill="hold"/>
                                        <p:tgtEl>
                                          <p:spTgt spid="70"/>
                                        </p:tgtEl>
                                        <p:attrNameLst>
                                          <p:attrName>ppt_y</p:attrName>
                                        </p:attrNameLst>
                                      </p:cBhvr>
                                      <p:tavLst>
                                        <p:tav tm="0">
                                          <p:val>
                                            <p:strVal val="1+#ppt_h/2"/>
                                          </p:val>
                                        </p:tav>
                                        <p:tav tm="100000">
                                          <p:val>
                                            <p:strVal val="#ppt_y"/>
                                          </p:val>
                                        </p:tav>
                                      </p:tavLst>
                                    </p:anim>
                                  </p:childTnLst>
                                </p:cTn>
                              </p:par>
                              <p:par>
                                <p:cTn id="188" presetID="2" presetClass="entr" presetSubtype="4" fill="hold" grpId="0" nodeType="withEffect">
                                  <p:stCondLst>
                                    <p:cond delay="0"/>
                                  </p:stCondLst>
                                  <p:childTnLst>
                                    <p:set>
                                      <p:cBhvr>
                                        <p:cTn id="189" dur="1" fill="hold">
                                          <p:stCondLst>
                                            <p:cond delay="0"/>
                                          </p:stCondLst>
                                        </p:cTn>
                                        <p:tgtEl>
                                          <p:spTgt spid="71"/>
                                        </p:tgtEl>
                                        <p:attrNameLst>
                                          <p:attrName>style.visibility</p:attrName>
                                        </p:attrNameLst>
                                      </p:cBhvr>
                                      <p:to>
                                        <p:strVal val="visible"/>
                                      </p:to>
                                    </p:set>
                                    <p:anim calcmode="lin" valueType="num">
                                      <p:cBhvr additive="base">
                                        <p:cTn id="190" dur="500" fill="hold"/>
                                        <p:tgtEl>
                                          <p:spTgt spid="71"/>
                                        </p:tgtEl>
                                        <p:attrNameLst>
                                          <p:attrName>ppt_x</p:attrName>
                                        </p:attrNameLst>
                                      </p:cBhvr>
                                      <p:tavLst>
                                        <p:tav tm="0">
                                          <p:val>
                                            <p:strVal val="#ppt_x"/>
                                          </p:val>
                                        </p:tav>
                                        <p:tav tm="100000">
                                          <p:val>
                                            <p:strVal val="#ppt_x"/>
                                          </p:val>
                                        </p:tav>
                                      </p:tavLst>
                                    </p:anim>
                                    <p:anim calcmode="lin" valueType="num">
                                      <p:cBhvr additive="base">
                                        <p:cTn id="191" dur="500" fill="hold"/>
                                        <p:tgtEl>
                                          <p:spTgt spid="71"/>
                                        </p:tgtEl>
                                        <p:attrNameLst>
                                          <p:attrName>ppt_y</p:attrName>
                                        </p:attrNameLst>
                                      </p:cBhvr>
                                      <p:tavLst>
                                        <p:tav tm="0">
                                          <p:val>
                                            <p:strVal val="1+#ppt_h/2"/>
                                          </p:val>
                                        </p:tav>
                                        <p:tav tm="100000">
                                          <p:val>
                                            <p:strVal val="#ppt_y"/>
                                          </p:val>
                                        </p:tav>
                                      </p:tavLst>
                                    </p:anim>
                                  </p:childTnLst>
                                </p:cTn>
                              </p:par>
                              <p:par>
                                <p:cTn id="192" presetID="2" presetClass="entr" presetSubtype="4" fill="hold" grpId="0" nodeType="withEffect">
                                  <p:stCondLst>
                                    <p:cond delay="0"/>
                                  </p:stCondLst>
                                  <p:childTnLst>
                                    <p:set>
                                      <p:cBhvr>
                                        <p:cTn id="193" dur="1" fill="hold">
                                          <p:stCondLst>
                                            <p:cond delay="0"/>
                                          </p:stCondLst>
                                        </p:cTn>
                                        <p:tgtEl>
                                          <p:spTgt spid="72"/>
                                        </p:tgtEl>
                                        <p:attrNameLst>
                                          <p:attrName>style.visibility</p:attrName>
                                        </p:attrNameLst>
                                      </p:cBhvr>
                                      <p:to>
                                        <p:strVal val="visible"/>
                                      </p:to>
                                    </p:set>
                                    <p:anim calcmode="lin" valueType="num">
                                      <p:cBhvr additive="base">
                                        <p:cTn id="194" dur="500" fill="hold"/>
                                        <p:tgtEl>
                                          <p:spTgt spid="72"/>
                                        </p:tgtEl>
                                        <p:attrNameLst>
                                          <p:attrName>ppt_x</p:attrName>
                                        </p:attrNameLst>
                                      </p:cBhvr>
                                      <p:tavLst>
                                        <p:tav tm="0">
                                          <p:val>
                                            <p:strVal val="#ppt_x"/>
                                          </p:val>
                                        </p:tav>
                                        <p:tav tm="100000">
                                          <p:val>
                                            <p:strVal val="#ppt_x"/>
                                          </p:val>
                                        </p:tav>
                                      </p:tavLst>
                                    </p:anim>
                                    <p:anim calcmode="lin" valueType="num">
                                      <p:cBhvr additive="base">
                                        <p:cTn id="195" dur="500" fill="hold"/>
                                        <p:tgtEl>
                                          <p:spTgt spid="72"/>
                                        </p:tgtEl>
                                        <p:attrNameLst>
                                          <p:attrName>ppt_y</p:attrName>
                                        </p:attrNameLst>
                                      </p:cBhvr>
                                      <p:tavLst>
                                        <p:tav tm="0">
                                          <p:val>
                                            <p:strVal val="1+#ppt_h/2"/>
                                          </p:val>
                                        </p:tav>
                                        <p:tav tm="100000">
                                          <p:val>
                                            <p:strVal val="#ppt_y"/>
                                          </p:val>
                                        </p:tav>
                                      </p:tavLst>
                                    </p:anim>
                                  </p:childTnLst>
                                </p:cTn>
                              </p:par>
                              <p:par>
                                <p:cTn id="196" presetID="2" presetClass="entr" presetSubtype="4" fill="hold" grpId="0" nodeType="withEffect">
                                  <p:stCondLst>
                                    <p:cond delay="0"/>
                                  </p:stCondLst>
                                  <p:childTnLst>
                                    <p:set>
                                      <p:cBhvr>
                                        <p:cTn id="197" dur="1" fill="hold">
                                          <p:stCondLst>
                                            <p:cond delay="0"/>
                                          </p:stCondLst>
                                        </p:cTn>
                                        <p:tgtEl>
                                          <p:spTgt spid="73"/>
                                        </p:tgtEl>
                                        <p:attrNameLst>
                                          <p:attrName>style.visibility</p:attrName>
                                        </p:attrNameLst>
                                      </p:cBhvr>
                                      <p:to>
                                        <p:strVal val="visible"/>
                                      </p:to>
                                    </p:set>
                                    <p:anim calcmode="lin" valueType="num">
                                      <p:cBhvr additive="base">
                                        <p:cTn id="198" dur="500" fill="hold"/>
                                        <p:tgtEl>
                                          <p:spTgt spid="73"/>
                                        </p:tgtEl>
                                        <p:attrNameLst>
                                          <p:attrName>ppt_x</p:attrName>
                                        </p:attrNameLst>
                                      </p:cBhvr>
                                      <p:tavLst>
                                        <p:tav tm="0">
                                          <p:val>
                                            <p:strVal val="#ppt_x"/>
                                          </p:val>
                                        </p:tav>
                                        <p:tav tm="100000">
                                          <p:val>
                                            <p:strVal val="#ppt_x"/>
                                          </p:val>
                                        </p:tav>
                                      </p:tavLst>
                                    </p:anim>
                                    <p:anim calcmode="lin" valueType="num">
                                      <p:cBhvr additive="base">
                                        <p:cTn id="199" dur="500" fill="hold"/>
                                        <p:tgtEl>
                                          <p:spTgt spid="73"/>
                                        </p:tgtEl>
                                        <p:attrNameLst>
                                          <p:attrName>ppt_y</p:attrName>
                                        </p:attrNameLst>
                                      </p:cBhvr>
                                      <p:tavLst>
                                        <p:tav tm="0">
                                          <p:val>
                                            <p:strVal val="1+#ppt_h/2"/>
                                          </p:val>
                                        </p:tav>
                                        <p:tav tm="100000">
                                          <p:val>
                                            <p:strVal val="#ppt_y"/>
                                          </p:val>
                                        </p:tav>
                                      </p:tavLst>
                                    </p:anim>
                                  </p:childTnLst>
                                </p:cTn>
                              </p:par>
                              <p:par>
                                <p:cTn id="200" presetID="2" presetClass="entr" presetSubtype="4" fill="hold" grpId="0" nodeType="withEffect">
                                  <p:stCondLst>
                                    <p:cond delay="0"/>
                                  </p:stCondLst>
                                  <p:childTnLst>
                                    <p:set>
                                      <p:cBhvr>
                                        <p:cTn id="201" dur="1" fill="hold">
                                          <p:stCondLst>
                                            <p:cond delay="0"/>
                                          </p:stCondLst>
                                        </p:cTn>
                                        <p:tgtEl>
                                          <p:spTgt spid="74"/>
                                        </p:tgtEl>
                                        <p:attrNameLst>
                                          <p:attrName>style.visibility</p:attrName>
                                        </p:attrNameLst>
                                      </p:cBhvr>
                                      <p:to>
                                        <p:strVal val="visible"/>
                                      </p:to>
                                    </p:set>
                                    <p:anim calcmode="lin" valueType="num">
                                      <p:cBhvr additive="base">
                                        <p:cTn id="202" dur="500" fill="hold"/>
                                        <p:tgtEl>
                                          <p:spTgt spid="74"/>
                                        </p:tgtEl>
                                        <p:attrNameLst>
                                          <p:attrName>ppt_x</p:attrName>
                                        </p:attrNameLst>
                                      </p:cBhvr>
                                      <p:tavLst>
                                        <p:tav tm="0">
                                          <p:val>
                                            <p:strVal val="#ppt_x"/>
                                          </p:val>
                                        </p:tav>
                                        <p:tav tm="100000">
                                          <p:val>
                                            <p:strVal val="#ppt_x"/>
                                          </p:val>
                                        </p:tav>
                                      </p:tavLst>
                                    </p:anim>
                                    <p:anim calcmode="lin" valueType="num">
                                      <p:cBhvr additive="base">
                                        <p:cTn id="203" dur="500" fill="hold"/>
                                        <p:tgtEl>
                                          <p:spTgt spid="74"/>
                                        </p:tgtEl>
                                        <p:attrNameLst>
                                          <p:attrName>ppt_y</p:attrName>
                                        </p:attrNameLst>
                                      </p:cBhvr>
                                      <p:tavLst>
                                        <p:tav tm="0">
                                          <p:val>
                                            <p:strVal val="1+#ppt_h/2"/>
                                          </p:val>
                                        </p:tav>
                                        <p:tav tm="100000">
                                          <p:val>
                                            <p:strVal val="#ppt_y"/>
                                          </p:val>
                                        </p:tav>
                                      </p:tavLst>
                                    </p:anim>
                                  </p:childTnLst>
                                </p:cTn>
                              </p:par>
                              <p:par>
                                <p:cTn id="204" presetID="2" presetClass="entr" presetSubtype="4" fill="hold" grpId="0" nodeType="withEffect">
                                  <p:stCondLst>
                                    <p:cond delay="0"/>
                                  </p:stCondLst>
                                  <p:childTnLst>
                                    <p:set>
                                      <p:cBhvr>
                                        <p:cTn id="205" dur="1" fill="hold">
                                          <p:stCondLst>
                                            <p:cond delay="0"/>
                                          </p:stCondLst>
                                        </p:cTn>
                                        <p:tgtEl>
                                          <p:spTgt spid="75"/>
                                        </p:tgtEl>
                                        <p:attrNameLst>
                                          <p:attrName>style.visibility</p:attrName>
                                        </p:attrNameLst>
                                      </p:cBhvr>
                                      <p:to>
                                        <p:strVal val="visible"/>
                                      </p:to>
                                    </p:set>
                                    <p:anim calcmode="lin" valueType="num">
                                      <p:cBhvr additive="base">
                                        <p:cTn id="206" dur="500" fill="hold"/>
                                        <p:tgtEl>
                                          <p:spTgt spid="75"/>
                                        </p:tgtEl>
                                        <p:attrNameLst>
                                          <p:attrName>ppt_x</p:attrName>
                                        </p:attrNameLst>
                                      </p:cBhvr>
                                      <p:tavLst>
                                        <p:tav tm="0">
                                          <p:val>
                                            <p:strVal val="#ppt_x"/>
                                          </p:val>
                                        </p:tav>
                                        <p:tav tm="100000">
                                          <p:val>
                                            <p:strVal val="#ppt_x"/>
                                          </p:val>
                                        </p:tav>
                                      </p:tavLst>
                                    </p:anim>
                                    <p:anim calcmode="lin" valueType="num">
                                      <p:cBhvr additive="base">
                                        <p:cTn id="207" dur="500" fill="hold"/>
                                        <p:tgtEl>
                                          <p:spTgt spid="75"/>
                                        </p:tgtEl>
                                        <p:attrNameLst>
                                          <p:attrName>ppt_y</p:attrName>
                                        </p:attrNameLst>
                                      </p:cBhvr>
                                      <p:tavLst>
                                        <p:tav tm="0">
                                          <p:val>
                                            <p:strVal val="1+#ppt_h/2"/>
                                          </p:val>
                                        </p:tav>
                                        <p:tav tm="100000">
                                          <p:val>
                                            <p:strVal val="#ppt_y"/>
                                          </p:val>
                                        </p:tav>
                                      </p:tavLst>
                                    </p:anim>
                                  </p:childTnLst>
                                </p:cTn>
                              </p:par>
                              <p:par>
                                <p:cTn id="208" presetID="2" presetClass="entr" presetSubtype="4" fill="hold" grpId="0" nodeType="withEffect">
                                  <p:stCondLst>
                                    <p:cond delay="0"/>
                                  </p:stCondLst>
                                  <p:childTnLst>
                                    <p:set>
                                      <p:cBhvr>
                                        <p:cTn id="209" dur="1" fill="hold">
                                          <p:stCondLst>
                                            <p:cond delay="0"/>
                                          </p:stCondLst>
                                        </p:cTn>
                                        <p:tgtEl>
                                          <p:spTgt spid="76"/>
                                        </p:tgtEl>
                                        <p:attrNameLst>
                                          <p:attrName>style.visibility</p:attrName>
                                        </p:attrNameLst>
                                      </p:cBhvr>
                                      <p:to>
                                        <p:strVal val="visible"/>
                                      </p:to>
                                    </p:set>
                                    <p:anim calcmode="lin" valueType="num">
                                      <p:cBhvr additive="base">
                                        <p:cTn id="210" dur="500" fill="hold"/>
                                        <p:tgtEl>
                                          <p:spTgt spid="76"/>
                                        </p:tgtEl>
                                        <p:attrNameLst>
                                          <p:attrName>ppt_x</p:attrName>
                                        </p:attrNameLst>
                                      </p:cBhvr>
                                      <p:tavLst>
                                        <p:tav tm="0">
                                          <p:val>
                                            <p:strVal val="#ppt_x"/>
                                          </p:val>
                                        </p:tav>
                                        <p:tav tm="100000">
                                          <p:val>
                                            <p:strVal val="#ppt_x"/>
                                          </p:val>
                                        </p:tav>
                                      </p:tavLst>
                                    </p:anim>
                                    <p:anim calcmode="lin" valueType="num">
                                      <p:cBhvr additive="base">
                                        <p:cTn id="211" dur="500" fill="hold"/>
                                        <p:tgtEl>
                                          <p:spTgt spid="76"/>
                                        </p:tgtEl>
                                        <p:attrNameLst>
                                          <p:attrName>ppt_y</p:attrName>
                                        </p:attrNameLst>
                                      </p:cBhvr>
                                      <p:tavLst>
                                        <p:tav tm="0">
                                          <p:val>
                                            <p:strVal val="1+#ppt_h/2"/>
                                          </p:val>
                                        </p:tav>
                                        <p:tav tm="100000">
                                          <p:val>
                                            <p:strVal val="#ppt_y"/>
                                          </p:val>
                                        </p:tav>
                                      </p:tavLst>
                                    </p:anim>
                                  </p:childTnLst>
                                </p:cTn>
                              </p:par>
                              <p:par>
                                <p:cTn id="212" presetID="2" presetClass="entr" presetSubtype="4" fill="hold" grpId="0" nodeType="withEffect">
                                  <p:stCondLst>
                                    <p:cond delay="0"/>
                                  </p:stCondLst>
                                  <p:childTnLst>
                                    <p:set>
                                      <p:cBhvr>
                                        <p:cTn id="213" dur="1" fill="hold">
                                          <p:stCondLst>
                                            <p:cond delay="0"/>
                                          </p:stCondLst>
                                        </p:cTn>
                                        <p:tgtEl>
                                          <p:spTgt spid="77"/>
                                        </p:tgtEl>
                                        <p:attrNameLst>
                                          <p:attrName>style.visibility</p:attrName>
                                        </p:attrNameLst>
                                      </p:cBhvr>
                                      <p:to>
                                        <p:strVal val="visible"/>
                                      </p:to>
                                    </p:set>
                                    <p:anim calcmode="lin" valueType="num">
                                      <p:cBhvr additive="base">
                                        <p:cTn id="214" dur="500" fill="hold"/>
                                        <p:tgtEl>
                                          <p:spTgt spid="77"/>
                                        </p:tgtEl>
                                        <p:attrNameLst>
                                          <p:attrName>ppt_x</p:attrName>
                                        </p:attrNameLst>
                                      </p:cBhvr>
                                      <p:tavLst>
                                        <p:tav tm="0">
                                          <p:val>
                                            <p:strVal val="#ppt_x"/>
                                          </p:val>
                                        </p:tav>
                                        <p:tav tm="100000">
                                          <p:val>
                                            <p:strVal val="#ppt_x"/>
                                          </p:val>
                                        </p:tav>
                                      </p:tavLst>
                                    </p:anim>
                                    <p:anim calcmode="lin" valueType="num">
                                      <p:cBhvr additive="base">
                                        <p:cTn id="215" dur="500" fill="hold"/>
                                        <p:tgtEl>
                                          <p:spTgt spid="77"/>
                                        </p:tgtEl>
                                        <p:attrNameLst>
                                          <p:attrName>ppt_y</p:attrName>
                                        </p:attrNameLst>
                                      </p:cBhvr>
                                      <p:tavLst>
                                        <p:tav tm="0">
                                          <p:val>
                                            <p:strVal val="1+#ppt_h/2"/>
                                          </p:val>
                                        </p:tav>
                                        <p:tav tm="100000">
                                          <p:val>
                                            <p:strVal val="#ppt_y"/>
                                          </p:val>
                                        </p:tav>
                                      </p:tavLst>
                                    </p:anim>
                                  </p:childTnLst>
                                </p:cTn>
                              </p:par>
                              <p:par>
                                <p:cTn id="216" presetID="2" presetClass="entr" presetSubtype="4" fill="hold" grpId="0" nodeType="withEffect">
                                  <p:stCondLst>
                                    <p:cond delay="0"/>
                                  </p:stCondLst>
                                  <p:childTnLst>
                                    <p:set>
                                      <p:cBhvr>
                                        <p:cTn id="217" dur="1" fill="hold">
                                          <p:stCondLst>
                                            <p:cond delay="0"/>
                                          </p:stCondLst>
                                        </p:cTn>
                                        <p:tgtEl>
                                          <p:spTgt spid="78"/>
                                        </p:tgtEl>
                                        <p:attrNameLst>
                                          <p:attrName>style.visibility</p:attrName>
                                        </p:attrNameLst>
                                      </p:cBhvr>
                                      <p:to>
                                        <p:strVal val="visible"/>
                                      </p:to>
                                    </p:set>
                                    <p:anim calcmode="lin" valueType="num">
                                      <p:cBhvr additive="base">
                                        <p:cTn id="218" dur="500" fill="hold"/>
                                        <p:tgtEl>
                                          <p:spTgt spid="78"/>
                                        </p:tgtEl>
                                        <p:attrNameLst>
                                          <p:attrName>ppt_x</p:attrName>
                                        </p:attrNameLst>
                                      </p:cBhvr>
                                      <p:tavLst>
                                        <p:tav tm="0">
                                          <p:val>
                                            <p:strVal val="#ppt_x"/>
                                          </p:val>
                                        </p:tav>
                                        <p:tav tm="100000">
                                          <p:val>
                                            <p:strVal val="#ppt_x"/>
                                          </p:val>
                                        </p:tav>
                                      </p:tavLst>
                                    </p:anim>
                                    <p:anim calcmode="lin" valueType="num">
                                      <p:cBhvr additive="base">
                                        <p:cTn id="219" dur="500" fill="hold"/>
                                        <p:tgtEl>
                                          <p:spTgt spid="78"/>
                                        </p:tgtEl>
                                        <p:attrNameLst>
                                          <p:attrName>ppt_y</p:attrName>
                                        </p:attrNameLst>
                                      </p:cBhvr>
                                      <p:tavLst>
                                        <p:tav tm="0">
                                          <p:val>
                                            <p:strVal val="1+#ppt_h/2"/>
                                          </p:val>
                                        </p:tav>
                                        <p:tav tm="100000">
                                          <p:val>
                                            <p:strVal val="#ppt_y"/>
                                          </p:val>
                                        </p:tav>
                                      </p:tavLst>
                                    </p:anim>
                                  </p:childTnLst>
                                </p:cTn>
                              </p:par>
                              <p:par>
                                <p:cTn id="220" presetID="2" presetClass="entr" presetSubtype="4" fill="hold" grpId="0" nodeType="withEffect">
                                  <p:stCondLst>
                                    <p:cond delay="0"/>
                                  </p:stCondLst>
                                  <p:childTnLst>
                                    <p:set>
                                      <p:cBhvr>
                                        <p:cTn id="221" dur="1" fill="hold">
                                          <p:stCondLst>
                                            <p:cond delay="0"/>
                                          </p:stCondLst>
                                        </p:cTn>
                                        <p:tgtEl>
                                          <p:spTgt spid="79"/>
                                        </p:tgtEl>
                                        <p:attrNameLst>
                                          <p:attrName>style.visibility</p:attrName>
                                        </p:attrNameLst>
                                      </p:cBhvr>
                                      <p:to>
                                        <p:strVal val="visible"/>
                                      </p:to>
                                    </p:set>
                                    <p:anim calcmode="lin" valueType="num">
                                      <p:cBhvr additive="base">
                                        <p:cTn id="222" dur="500" fill="hold"/>
                                        <p:tgtEl>
                                          <p:spTgt spid="79"/>
                                        </p:tgtEl>
                                        <p:attrNameLst>
                                          <p:attrName>ppt_x</p:attrName>
                                        </p:attrNameLst>
                                      </p:cBhvr>
                                      <p:tavLst>
                                        <p:tav tm="0">
                                          <p:val>
                                            <p:strVal val="#ppt_x"/>
                                          </p:val>
                                        </p:tav>
                                        <p:tav tm="100000">
                                          <p:val>
                                            <p:strVal val="#ppt_x"/>
                                          </p:val>
                                        </p:tav>
                                      </p:tavLst>
                                    </p:anim>
                                    <p:anim calcmode="lin" valueType="num">
                                      <p:cBhvr additive="base">
                                        <p:cTn id="223" dur="500" fill="hold"/>
                                        <p:tgtEl>
                                          <p:spTgt spid="79"/>
                                        </p:tgtEl>
                                        <p:attrNameLst>
                                          <p:attrName>ppt_y</p:attrName>
                                        </p:attrNameLst>
                                      </p:cBhvr>
                                      <p:tavLst>
                                        <p:tav tm="0">
                                          <p:val>
                                            <p:strVal val="1+#ppt_h/2"/>
                                          </p:val>
                                        </p:tav>
                                        <p:tav tm="100000">
                                          <p:val>
                                            <p:strVal val="#ppt_y"/>
                                          </p:val>
                                        </p:tav>
                                      </p:tavLst>
                                    </p:anim>
                                  </p:childTnLst>
                                </p:cTn>
                              </p:par>
                              <p:par>
                                <p:cTn id="224" presetID="2" presetClass="entr" presetSubtype="4" fill="hold" grpId="0" nodeType="withEffect">
                                  <p:stCondLst>
                                    <p:cond delay="0"/>
                                  </p:stCondLst>
                                  <p:childTnLst>
                                    <p:set>
                                      <p:cBhvr>
                                        <p:cTn id="225" dur="1" fill="hold">
                                          <p:stCondLst>
                                            <p:cond delay="0"/>
                                          </p:stCondLst>
                                        </p:cTn>
                                        <p:tgtEl>
                                          <p:spTgt spid="80"/>
                                        </p:tgtEl>
                                        <p:attrNameLst>
                                          <p:attrName>style.visibility</p:attrName>
                                        </p:attrNameLst>
                                      </p:cBhvr>
                                      <p:to>
                                        <p:strVal val="visible"/>
                                      </p:to>
                                    </p:set>
                                    <p:anim calcmode="lin" valueType="num">
                                      <p:cBhvr additive="base">
                                        <p:cTn id="226" dur="500" fill="hold"/>
                                        <p:tgtEl>
                                          <p:spTgt spid="80"/>
                                        </p:tgtEl>
                                        <p:attrNameLst>
                                          <p:attrName>ppt_x</p:attrName>
                                        </p:attrNameLst>
                                      </p:cBhvr>
                                      <p:tavLst>
                                        <p:tav tm="0">
                                          <p:val>
                                            <p:strVal val="#ppt_x"/>
                                          </p:val>
                                        </p:tav>
                                        <p:tav tm="100000">
                                          <p:val>
                                            <p:strVal val="#ppt_x"/>
                                          </p:val>
                                        </p:tav>
                                      </p:tavLst>
                                    </p:anim>
                                    <p:anim calcmode="lin" valueType="num">
                                      <p:cBhvr additive="base">
                                        <p:cTn id="227" dur="500" fill="hold"/>
                                        <p:tgtEl>
                                          <p:spTgt spid="80"/>
                                        </p:tgtEl>
                                        <p:attrNameLst>
                                          <p:attrName>ppt_y</p:attrName>
                                        </p:attrNameLst>
                                      </p:cBhvr>
                                      <p:tavLst>
                                        <p:tav tm="0">
                                          <p:val>
                                            <p:strVal val="1+#ppt_h/2"/>
                                          </p:val>
                                        </p:tav>
                                        <p:tav tm="100000">
                                          <p:val>
                                            <p:strVal val="#ppt_y"/>
                                          </p:val>
                                        </p:tav>
                                      </p:tavLst>
                                    </p:anim>
                                  </p:childTnLst>
                                </p:cTn>
                              </p:par>
                              <p:par>
                                <p:cTn id="228" presetID="2" presetClass="entr" presetSubtype="4" fill="hold" grpId="0" nodeType="withEffect">
                                  <p:stCondLst>
                                    <p:cond delay="0"/>
                                  </p:stCondLst>
                                  <p:childTnLst>
                                    <p:set>
                                      <p:cBhvr>
                                        <p:cTn id="229" dur="1" fill="hold">
                                          <p:stCondLst>
                                            <p:cond delay="0"/>
                                          </p:stCondLst>
                                        </p:cTn>
                                        <p:tgtEl>
                                          <p:spTgt spid="81"/>
                                        </p:tgtEl>
                                        <p:attrNameLst>
                                          <p:attrName>style.visibility</p:attrName>
                                        </p:attrNameLst>
                                      </p:cBhvr>
                                      <p:to>
                                        <p:strVal val="visible"/>
                                      </p:to>
                                    </p:set>
                                    <p:anim calcmode="lin" valueType="num">
                                      <p:cBhvr additive="base">
                                        <p:cTn id="230" dur="500" fill="hold"/>
                                        <p:tgtEl>
                                          <p:spTgt spid="81"/>
                                        </p:tgtEl>
                                        <p:attrNameLst>
                                          <p:attrName>ppt_x</p:attrName>
                                        </p:attrNameLst>
                                      </p:cBhvr>
                                      <p:tavLst>
                                        <p:tav tm="0">
                                          <p:val>
                                            <p:strVal val="#ppt_x"/>
                                          </p:val>
                                        </p:tav>
                                        <p:tav tm="100000">
                                          <p:val>
                                            <p:strVal val="#ppt_x"/>
                                          </p:val>
                                        </p:tav>
                                      </p:tavLst>
                                    </p:anim>
                                    <p:anim calcmode="lin" valueType="num">
                                      <p:cBhvr additive="base">
                                        <p:cTn id="231" dur="500" fill="hold"/>
                                        <p:tgtEl>
                                          <p:spTgt spid="81"/>
                                        </p:tgtEl>
                                        <p:attrNameLst>
                                          <p:attrName>ppt_y</p:attrName>
                                        </p:attrNameLst>
                                      </p:cBhvr>
                                      <p:tavLst>
                                        <p:tav tm="0">
                                          <p:val>
                                            <p:strVal val="1+#ppt_h/2"/>
                                          </p:val>
                                        </p:tav>
                                        <p:tav tm="100000">
                                          <p:val>
                                            <p:strVal val="#ppt_y"/>
                                          </p:val>
                                        </p:tav>
                                      </p:tavLst>
                                    </p:anim>
                                  </p:childTnLst>
                                </p:cTn>
                              </p:par>
                              <p:par>
                                <p:cTn id="232" presetID="2" presetClass="entr" presetSubtype="1" fill="hold" grpId="0" nodeType="withEffect">
                                  <p:stCondLst>
                                    <p:cond delay="0"/>
                                  </p:stCondLst>
                                  <p:childTnLst>
                                    <p:set>
                                      <p:cBhvr>
                                        <p:cTn id="233" dur="1" fill="hold">
                                          <p:stCondLst>
                                            <p:cond delay="0"/>
                                          </p:stCondLst>
                                        </p:cTn>
                                        <p:tgtEl>
                                          <p:spTgt spid="82"/>
                                        </p:tgtEl>
                                        <p:attrNameLst>
                                          <p:attrName>style.visibility</p:attrName>
                                        </p:attrNameLst>
                                      </p:cBhvr>
                                      <p:to>
                                        <p:strVal val="visible"/>
                                      </p:to>
                                    </p:set>
                                    <p:anim calcmode="lin" valueType="num">
                                      <p:cBhvr additive="base">
                                        <p:cTn id="234" dur="500" fill="hold"/>
                                        <p:tgtEl>
                                          <p:spTgt spid="82"/>
                                        </p:tgtEl>
                                        <p:attrNameLst>
                                          <p:attrName>ppt_x</p:attrName>
                                        </p:attrNameLst>
                                      </p:cBhvr>
                                      <p:tavLst>
                                        <p:tav tm="0">
                                          <p:val>
                                            <p:strVal val="#ppt_x"/>
                                          </p:val>
                                        </p:tav>
                                        <p:tav tm="100000">
                                          <p:val>
                                            <p:strVal val="#ppt_x"/>
                                          </p:val>
                                        </p:tav>
                                      </p:tavLst>
                                    </p:anim>
                                    <p:anim calcmode="lin" valueType="num">
                                      <p:cBhvr additive="base">
                                        <p:cTn id="235" dur="500" fill="hold"/>
                                        <p:tgtEl>
                                          <p:spTgt spid="82"/>
                                        </p:tgtEl>
                                        <p:attrNameLst>
                                          <p:attrName>ppt_y</p:attrName>
                                        </p:attrNameLst>
                                      </p:cBhvr>
                                      <p:tavLst>
                                        <p:tav tm="0">
                                          <p:val>
                                            <p:strVal val="0-#ppt_h/2"/>
                                          </p:val>
                                        </p:tav>
                                        <p:tav tm="100000">
                                          <p:val>
                                            <p:strVal val="#ppt_y"/>
                                          </p:val>
                                        </p:tav>
                                      </p:tavLst>
                                    </p:anim>
                                  </p:childTnLst>
                                </p:cTn>
                              </p:par>
                              <p:par>
                                <p:cTn id="236" presetID="2" presetClass="entr" presetSubtype="4" fill="hold" grpId="0" nodeType="withEffect">
                                  <p:stCondLst>
                                    <p:cond delay="0"/>
                                  </p:stCondLst>
                                  <p:childTnLst>
                                    <p:set>
                                      <p:cBhvr>
                                        <p:cTn id="237" dur="1" fill="hold">
                                          <p:stCondLst>
                                            <p:cond delay="0"/>
                                          </p:stCondLst>
                                        </p:cTn>
                                        <p:tgtEl>
                                          <p:spTgt spid="83"/>
                                        </p:tgtEl>
                                        <p:attrNameLst>
                                          <p:attrName>style.visibility</p:attrName>
                                        </p:attrNameLst>
                                      </p:cBhvr>
                                      <p:to>
                                        <p:strVal val="visible"/>
                                      </p:to>
                                    </p:set>
                                    <p:anim calcmode="lin" valueType="num">
                                      <p:cBhvr additive="base">
                                        <p:cTn id="238" dur="500" fill="hold"/>
                                        <p:tgtEl>
                                          <p:spTgt spid="83"/>
                                        </p:tgtEl>
                                        <p:attrNameLst>
                                          <p:attrName>ppt_x</p:attrName>
                                        </p:attrNameLst>
                                      </p:cBhvr>
                                      <p:tavLst>
                                        <p:tav tm="0">
                                          <p:val>
                                            <p:strVal val="#ppt_x"/>
                                          </p:val>
                                        </p:tav>
                                        <p:tav tm="100000">
                                          <p:val>
                                            <p:strVal val="#ppt_x"/>
                                          </p:val>
                                        </p:tav>
                                      </p:tavLst>
                                    </p:anim>
                                    <p:anim calcmode="lin" valueType="num">
                                      <p:cBhvr additive="base">
                                        <p:cTn id="239" dur="500" fill="hold"/>
                                        <p:tgtEl>
                                          <p:spTgt spid="83"/>
                                        </p:tgtEl>
                                        <p:attrNameLst>
                                          <p:attrName>ppt_y</p:attrName>
                                        </p:attrNameLst>
                                      </p:cBhvr>
                                      <p:tavLst>
                                        <p:tav tm="0">
                                          <p:val>
                                            <p:strVal val="1+#ppt_h/2"/>
                                          </p:val>
                                        </p:tav>
                                        <p:tav tm="100000">
                                          <p:val>
                                            <p:strVal val="#ppt_y"/>
                                          </p:val>
                                        </p:tav>
                                      </p:tavLst>
                                    </p:anim>
                                  </p:childTnLst>
                                </p:cTn>
                              </p:par>
                              <p:par>
                                <p:cTn id="240" presetID="2" presetClass="entr" presetSubtype="4" fill="hold" grpId="0" nodeType="withEffect">
                                  <p:stCondLst>
                                    <p:cond delay="0"/>
                                  </p:stCondLst>
                                  <p:childTnLst>
                                    <p:set>
                                      <p:cBhvr>
                                        <p:cTn id="241" dur="1" fill="hold">
                                          <p:stCondLst>
                                            <p:cond delay="0"/>
                                          </p:stCondLst>
                                        </p:cTn>
                                        <p:tgtEl>
                                          <p:spTgt spid="84"/>
                                        </p:tgtEl>
                                        <p:attrNameLst>
                                          <p:attrName>style.visibility</p:attrName>
                                        </p:attrNameLst>
                                      </p:cBhvr>
                                      <p:to>
                                        <p:strVal val="visible"/>
                                      </p:to>
                                    </p:set>
                                    <p:anim calcmode="lin" valueType="num">
                                      <p:cBhvr additive="base">
                                        <p:cTn id="242" dur="500" fill="hold"/>
                                        <p:tgtEl>
                                          <p:spTgt spid="84"/>
                                        </p:tgtEl>
                                        <p:attrNameLst>
                                          <p:attrName>ppt_x</p:attrName>
                                        </p:attrNameLst>
                                      </p:cBhvr>
                                      <p:tavLst>
                                        <p:tav tm="0">
                                          <p:val>
                                            <p:strVal val="#ppt_x"/>
                                          </p:val>
                                        </p:tav>
                                        <p:tav tm="100000">
                                          <p:val>
                                            <p:strVal val="#ppt_x"/>
                                          </p:val>
                                        </p:tav>
                                      </p:tavLst>
                                    </p:anim>
                                    <p:anim calcmode="lin" valueType="num">
                                      <p:cBhvr additive="base">
                                        <p:cTn id="243" dur="500" fill="hold"/>
                                        <p:tgtEl>
                                          <p:spTgt spid="84"/>
                                        </p:tgtEl>
                                        <p:attrNameLst>
                                          <p:attrName>ppt_y</p:attrName>
                                        </p:attrNameLst>
                                      </p:cBhvr>
                                      <p:tavLst>
                                        <p:tav tm="0">
                                          <p:val>
                                            <p:strVal val="1+#ppt_h/2"/>
                                          </p:val>
                                        </p:tav>
                                        <p:tav tm="100000">
                                          <p:val>
                                            <p:strVal val="#ppt_y"/>
                                          </p:val>
                                        </p:tav>
                                      </p:tavLst>
                                    </p:anim>
                                  </p:childTnLst>
                                </p:cTn>
                              </p:par>
                              <p:par>
                                <p:cTn id="244" presetID="2" presetClass="entr" presetSubtype="3" fill="hold" grpId="0" nodeType="withEffect">
                                  <p:stCondLst>
                                    <p:cond delay="0"/>
                                  </p:stCondLst>
                                  <p:childTnLst>
                                    <p:set>
                                      <p:cBhvr>
                                        <p:cTn id="245" dur="1" fill="hold">
                                          <p:stCondLst>
                                            <p:cond delay="0"/>
                                          </p:stCondLst>
                                        </p:cTn>
                                        <p:tgtEl>
                                          <p:spTgt spid="85"/>
                                        </p:tgtEl>
                                        <p:attrNameLst>
                                          <p:attrName>style.visibility</p:attrName>
                                        </p:attrNameLst>
                                      </p:cBhvr>
                                      <p:to>
                                        <p:strVal val="visible"/>
                                      </p:to>
                                    </p:set>
                                    <p:anim calcmode="lin" valueType="num">
                                      <p:cBhvr additive="base">
                                        <p:cTn id="246" dur="500" fill="hold"/>
                                        <p:tgtEl>
                                          <p:spTgt spid="85"/>
                                        </p:tgtEl>
                                        <p:attrNameLst>
                                          <p:attrName>ppt_x</p:attrName>
                                        </p:attrNameLst>
                                      </p:cBhvr>
                                      <p:tavLst>
                                        <p:tav tm="0">
                                          <p:val>
                                            <p:strVal val="1+#ppt_w/2"/>
                                          </p:val>
                                        </p:tav>
                                        <p:tav tm="100000">
                                          <p:val>
                                            <p:strVal val="#ppt_x"/>
                                          </p:val>
                                        </p:tav>
                                      </p:tavLst>
                                    </p:anim>
                                    <p:anim calcmode="lin" valueType="num">
                                      <p:cBhvr additive="base">
                                        <p:cTn id="247" dur="500" fill="hold"/>
                                        <p:tgtEl>
                                          <p:spTgt spid="85"/>
                                        </p:tgtEl>
                                        <p:attrNameLst>
                                          <p:attrName>ppt_y</p:attrName>
                                        </p:attrNameLst>
                                      </p:cBhvr>
                                      <p:tavLst>
                                        <p:tav tm="0">
                                          <p:val>
                                            <p:strVal val="0-#ppt_h/2"/>
                                          </p:val>
                                        </p:tav>
                                        <p:tav tm="100000">
                                          <p:val>
                                            <p:strVal val="#ppt_y"/>
                                          </p:val>
                                        </p:tav>
                                      </p:tavLst>
                                    </p:anim>
                                  </p:childTnLst>
                                </p:cTn>
                              </p:par>
                              <p:par>
                                <p:cTn id="248" presetID="2" presetClass="entr" presetSubtype="2" fill="hold" grpId="0" nodeType="withEffect">
                                  <p:stCondLst>
                                    <p:cond delay="0"/>
                                  </p:stCondLst>
                                  <p:childTnLst>
                                    <p:set>
                                      <p:cBhvr>
                                        <p:cTn id="249" dur="1" fill="hold">
                                          <p:stCondLst>
                                            <p:cond delay="0"/>
                                          </p:stCondLst>
                                        </p:cTn>
                                        <p:tgtEl>
                                          <p:spTgt spid="86"/>
                                        </p:tgtEl>
                                        <p:attrNameLst>
                                          <p:attrName>style.visibility</p:attrName>
                                        </p:attrNameLst>
                                      </p:cBhvr>
                                      <p:to>
                                        <p:strVal val="visible"/>
                                      </p:to>
                                    </p:set>
                                    <p:anim calcmode="lin" valueType="num">
                                      <p:cBhvr additive="base">
                                        <p:cTn id="250" dur="500" fill="hold"/>
                                        <p:tgtEl>
                                          <p:spTgt spid="86"/>
                                        </p:tgtEl>
                                        <p:attrNameLst>
                                          <p:attrName>ppt_x</p:attrName>
                                        </p:attrNameLst>
                                      </p:cBhvr>
                                      <p:tavLst>
                                        <p:tav tm="0">
                                          <p:val>
                                            <p:strVal val="1+#ppt_w/2"/>
                                          </p:val>
                                        </p:tav>
                                        <p:tav tm="100000">
                                          <p:val>
                                            <p:strVal val="#ppt_x"/>
                                          </p:val>
                                        </p:tav>
                                      </p:tavLst>
                                    </p:anim>
                                    <p:anim calcmode="lin" valueType="num">
                                      <p:cBhvr additive="base">
                                        <p:cTn id="251" dur="500" fill="hold"/>
                                        <p:tgtEl>
                                          <p:spTgt spid="86"/>
                                        </p:tgtEl>
                                        <p:attrNameLst>
                                          <p:attrName>ppt_y</p:attrName>
                                        </p:attrNameLst>
                                      </p:cBhvr>
                                      <p:tavLst>
                                        <p:tav tm="0">
                                          <p:val>
                                            <p:strVal val="#ppt_y"/>
                                          </p:val>
                                        </p:tav>
                                        <p:tav tm="100000">
                                          <p:val>
                                            <p:strVal val="#ppt_y"/>
                                          </p:val>
                                        </p:tav>
                                      </p:tavLst>
                                    </p:anim>
                                  </p:childTnLst>
                                </p:cTn>
                              </p:par>
                              <p:par>
                                <p:cTn id="252" presetID="2" presetClass="entr" presetSubtype="12" fill="hold" grpId="0" nodeType="withEffect">
                                  <p:stCondLst>
                                    <p:cond delay="0"/>
                                  </p:stCondLst>
                                  <p:childTnLst>
                                    <p:set>
                                      <p:cBhvr>
                                        <p:cTn id="253" dur="1" fill="hold">
                                          <p:stCondLst>
                                            <p:cond delay="0"/>
                                          </p:stCondLst>
                                        </p:cTn>
                                        <p:tgtEl>
                                          <p:spTgt spid="87"/>
                                        </p:tgtEl>
                                        <p:attrNameLst>
                                          <p:attrName>style.visibility</p:attrName>
                                        </p:attrNameLst>
                                      </p:cBhvr>
                                      <p:to>
                                        <p:strVal val="visible"/>
                                      </p:to>
                                    </p:set>
                                    <p:anim calcmode="lin" valueType="num">
                                      <p:cBhvr additive="base">
                                        <p:cTn id="254" dur="500" fill="hold"/>
                                        <p:tgtEl>
                                          <p:spTgt spid="87"/>
                                        </p:tgtEl>
                                        <p:attrNameLst>
                                          <p:attrName>ppt_x</p:attrName>
                                        </p:attrNameLst>
                                      </p:cBhvr>
                                      <p:tavLst>
                                        <p:tav tm="0">
                                          <p:val>
                                            <p:strVal val="0-#ppt_w/2"/>
                                          </p:val>
                                        </p:tav>
                                        <p:tav tm="100000">
                                          <p:val>
                                            <p:strVal val="#ppt_x"/>
                                          </p:val>
                                        </p:tav>
                                      </p:tavLst>
                                    </p:anim>
                                    <p:anim calcmode="lin" valueType="num">
                                      <p:cBhvr additive="base">
                                        <p:cTn id="255" dur="500" fill="hold"/>
                                        <p:tgtEl>
                                          <p:spTgt spid="87"/>
                                        </p:tgtEl>
                                        <p:attrNameLst>
                                          <p:attrName>ppt_y</p:attrName>
                                        </p:attrNameLst>
                                      </p:cBhvr>
                                      <p:tavLst>
                                        <p:tav tm="0">
                                          <p:val>
                                            <p:strVal val="1+#ppt_h/2"/>
                                          </p:val>
                                        </p:tav>
                                        <p:tav tm="100000">
                                          <p:val>
                                            <p:strVal val="#ppt_y"/>
                                          </p:val>
                                        </p:tav>
                                      </p:tavLst>
                                    </p:anim>
                                  </p:childTnLst>
                                </p:cTn>
                              </p:par>
                              <p:par>
                                <p:cTn id="256" presetID="2" presetClass="entr" presetSubtype="4" fill="hold" grpId="0" nodeType="withEffect">
                                  <p:stCondLst>
                                    <p:cond delay="0"/>
                                  </p:stCondLst>
                                  <p:childTnLst>
                                    <p:set>
                                      <p:cBhvr>
                                        <p:cTn id="257" dur="1" fill="hold">
                                          <p:stCondLst>
                                            <p:cond delay="0"/>
                                          </p:stCondLst>
                                        </p:cTn>
                                        <p:tgtEl>
                                          <p:spTgt spid="88"/>
                                        </p:tgtEl>
                                        <p:attrNameLst>
                                          <p:attrName>style.visibility</p:attrName>
                                        </p:attrNameLst>
                                      </p:cBhvr>
                                      <p:to>
                                        <p:strVal val="visible"/>
                                      </p:to>
                                    </p:set>
                                    <p:anim calcmode="lin" valueType="num">
                                      <p:cBhvr additive="base">
                                        <p:cTn id="258" dur="500" fill="hold"/>
                                        <p:tgtEl>
                                          <p:spTgt spid="88"/>
                                        </p:tgtEl>
                                        <p:attrNameLst>
                                          <p:attrName>ppt_x</p:attrName>
                                        </p:attrNameLst>
                                      </p:cBhvr>
                                      <p:tavLst>
                                        <p:tav tm="0">
                                          <p:val>
                                            <p:strVal val="#ppt_x"/>
                                          </p:val>
                                        </p:tav>
                                        <p:tav tm="100000">
                                          <p:val>
                                            <p:strVal val="#ppt_x"/>
                                          </p:val>
                                        </p:tav>
                                      </p:tavLst>
                                    </p:anim>
                                    <p:anim calcmode="lin" valueType="num">
                                      <p:cBhvr additive="base">
                                        <p:cTn id="259" dur="500" fill="hold"/>
                                        <p:tgtEl>
                                          <p:spTgt spid="88"/>
                                        </p:tgtEl>
                                        <p:attrNameLst>
                                          <p:attrName>ppt_y</p:attrName>
                                        </p:attrNameLst>
                                      </p:cBhvr>
                                      <p:tavLst>
                                        <p:tav tm="0">
                                          <p:val>
                                            <p:strVal val="1+#ppt_h/2"/>
                                          </p:val>
                                        </p:tav>
                                        <p:tav tm="100000">
                                          <p:val>
                                            <p:strVal val="#ppt_y"/>
                                          </p:val>
                                        </p:tav>
                                      </p:tavLst>
                                    </p:anim>
                                  </p:childTnLst>
                                </p:cTn>
                              </p:par>
                              <p:par>
                                <p:cTn id="260" presetID="2" presetClass="entr" presetSubtype="4" fill="hold" grpId="0" nodeType="withEffect">
                                  <p:stCondLst>
                                    <p:cond delay="0"/>
                                  </p:stCondLst>
                                  <p:childTnLst>
                                    <p:set>
                                      <p:cBhvr>
                                        <p:cTn id="261" dur="1" fill="hold">
                                          <p:stCondLst>
                                            <p:cond delay="0"/>
                                          </p:stCondLst>
                                        </p:cTn>
                                        <p:tgtEl>
                                          <p:spTgt spid="89"/>
                                        </p:tgtEl>
                                        <p:attrNameLst>
                                          <p:attrName>style.visibility</p:attrName>
                                        </p:attrNameLst>
                                      </p:cBhvr>
                                      <p:to>
                                        <p:strVal val="visible"/>
                                      </p:to>
                                    </p:set>
                                    <p:anim calcmode="lin" valueType="num">
                                      <p:cBhvr additive="base">
                                        <p:cTn id="262" dur="500" fill="hold"/>
                                        <p:tgtEl>
                                          <p:spTgt spid="89"/>
                                        </p:tgtEl>
                                        <p:attrNameLst>
                                          <p:attrName>ppt_x</p:attrName>
                                        </p:attrNameLst>
                                      </p:cBhvr>
                                      <p:tavLst>
                                        <p:tav tm="0">
                                          <p:val>
                                            <p:strVal val="#ppt_x"/>
                                          </p:val>
                                        </p:tav>
                                        <p:tav tm="100000">
                                          <p:val>
                                            <p:strVal val="#ppt_x"/>
                                          </p:val>
                                        </p:tav>
                                      </p:tavLst>
                                    </p:anim>
                                    <p:anim calcmode="lin" valueType="num">
                                      <p:cBhvr additive="base">
                                        <p:cTn id="263" dur="500" fill="hold"/>
                                        <p:tgtEl>
                                          <p:spTgt spid="89"/>
                                        </p:tgtEl>
                                        <p:attrNameLst>
                                          <p:attrName>ppt_y</p:attrName>
                                        </p:attrNameLst>
                                      </p:cBhvr>
                                      <p:tavLst>
                                        <p:tav tm="0">
                                          <p:val>
                                            <p:strVal val="1+#ppt_h/2"/>
                                          </p:val>
                                        </p:tav>
                                        <p:tav tm="100000">
                                          <p:val>
                                            <p:strVal val="#ppt_y"/>
                                          </p:val>
                                        </p:tav>
                                      </p:tavLst>
                                    </p:anim>
                                  </p:childTnLst>
                                </p:cTn>
                              </p:par>
                              <p:par>
                                <p:cTn id="264" presetID="2" presetClass="entr" presetSubtype="4" fill="hold" grpId="0" nodeType="withEffect">
                                  <p:stCondLst>
                                    <p:cond delay="0"/>
                                  </p:stCondLst>
                                  <p:childTnLst>
                                    <p:set>
                                      <p:cBhvr>
                                        <p:cTn id="265" dur="1" fill="hold">
                                          <p:stCondLst>
                                            <p:cond delay="0"/>
                                          </p:stCondLst>
                                        </p:cTn>
                                        <p:tgtEl>
                                          <p:spTgt spid="90"/>
                                        </p:tgtEl>
                                        <p:attrNameLst>
                                          <p:attrName>style.visibility</p:attrName>
                                        </p:attrNameLst>
                                      </p:cBhvr>
                                      <p:to>
                                        <p:strVal val="visible"/>
                                      </p:to>
                                    </p:set>
                                    <p:anim calcmode="lin" valueType="num">
                                      <p:cBhvr additive="base">
                                        <p:cTn id="266" dur="500" fill="hold"/>
                                        <p:tgtEl>
                                          <p:spTgt spid="90"/>
                                        </p:tgtEl>
                                        <p:attrNameLst>
                                          <p:attrName>ppt_x</p:attrName>
                                        </p:attrNameLst>
                                      </p:cBhvr>
                                      <p:tavLst>
                                        <p:tav tm="0">
                                          <p:val>
                                            <p:strVal val="#ppt_x"/>
                                          </p:val>
                                        </p:tav>
                                        <p:tav tm="100000">
                                          <p:val>
                                            <p:strVal val="#ppt_x"/>
                                          </p:val>
                                        </p:tav>
                                      </p:tavLst>
                                    </p:anim>
                                    <p:anim calcmode="lin" valueType="num">
                                      <p:cBhvr additive="base">
                                        <p:cTn id="267" dur="500" fill="hold"/>
                                        <p:tgtEl>
                                          <p:spTgt spid="90"/>
                                        </p:tgtEl>
                                        <p:attrNameLst>
                                          <p:attrName>ppt_y</p:attrName>
                                        </p:attrNameLst>
                                      </p:cBhvr>
                                      <p:tavLst>
                                        <p:tav tm="0">
                                          <p:val>
                                            <p:strVal val="1+#ppt_h/2"/>
                                          </p:val>
                                        </p:tav>
                                        <p:tav tm="100000">
                                          <p:val>
                                            <p:strVal val="#ppt_y"/>
                                          </p:val>
                                        </p:tav>
                                      </p:tavLst>
                                    </p:anim>
                                  </p:childTnLst>
                                </p:cTn>
                              </p:par>
                              <p:par>
                                <p:cTn id="268" presetID="2" presetClass="entr" presetSubtype="8" fill="hold" grpId="0" nodeType="withEffect">
                                  <p:stCondLst>
                                    <p:cond delay="0"/>
                                  </p:stCondLst>
                                  <p:childTnLst>
                                    <p:set>
                                      <p:cBhvr>
                                        <p:cTn id="269" dur="1" fill="hold">
                                          <p:stCondLst>
                                            <p:cond delay="0"/>
                                          </p:stCondLst>
                                        </p:cTn>
                                        <p:tgtEl>
                                          <p:spTgt spid="91"/>
                                        </p:tgtEl>
                                        <p:attrNameLst>
                                          <p:attrName>style.visibility</p:attrName>
                                        </p:attrNameLst>
                                      </p:cBhvr>
                                      <p:to>
                                        <p:strVal val="visible"/>
                                      </p:to>
                                    </p:set>
                                    <p:anim calcmode="lin" valueType="num">
                                      <p:cBhvr additive="base">
                                        <p:cTn id="270" dur="500" fill="hold"/>
                                        <p:tgtEl>
                                          <p:spTgt spid="91"/>
                                        </p:tgtEl>
                                        <p:attrNameLst>
                                          <p:attrName>ppt_x</p:attrName>
                                        </p:attrNameLst>
                                      </p:cBhvr>
                                      <p:tavLst>
                                        <p:tav tm="0">
                                          <p:val>
                                            <p:strVal val="0-#ppt_w/2"/>
                                          </p:val>
                                        </p:tav>
                                        <p:tav tm="100000">
                                          <p:val>
                                            <p:strVal val="#ppt_x"/>
                                          </p:val>
                                        </p:tav>
                                      </p:tavLst>
                                    </p:anim>
                                    <p:anim calcmode="lin" valueType="num">
                                      <p:cBhvr additive="base">
                                        <p:cTn id="271" dur="500" fill="hold"/>
                                        <p:tgtEl>
                                          <p:spTgt spid="91"/>
                                        </p:tgtEl>
                                        <p:attrNameLst>
                                          <p:attrName>ppt_y</p:attrName>
                                        </p:attrNameLst>
                                      </p:cBhvr>
                                      <p:tavLst>
                                        <p:tav tm="0">
                                          <p:val>
                                            <p:strVal val="#ppt_y"/>
                                          </p:val>
                                        </p:tav>
                                        <p:tav tm="100000">
                                          <p:val>
                                            <p:strVal val="#ppt_y"/>
                                          </p:val>
                                        </p:tav>
                                      </p:tavLst>
                                    </p:anim>
                                  </p:childTnLst>
                                </p:cTn>
                              </p:par>
                              <p:par>
                                <p:cTn id="272" presetID="2" presetClass="entr" presetSubtype="4" fill="hold" grpId="0" nodeType="withEffect">
                                  <p:stCondLst>
                                    <p:cond delay="0"/>
                                  </p:stCondLst>
                                  <p:childTnLst>
                                    <p:set>
                                      <p:cBhvr>
                                        <p:cTn id="273" dur="1" fill="hold">
                                          <p:stCondLst>
                                            <p:cond delay="0"/>
                                          </p:stCondLst>
                                        </p:cTn>
                                        <p:tgtEl>
                                          <p:spTgt spid="92"/>
                                        </p:tgtEl>
                                        <p:attrNameLst>
                                          <p:attrName>style.visibility</p:attrName>
                                        </p:attrNameLst>
                                      </p:cBhvr>
                                      <p:to>
                                        <p:strVal val="visible"/>
                                      </p:to>
                                    </p:set>
                                    <p:anim calcmode="lin" valueType="num">
                                      <p:cBhvr additive="base">
                                        <p:cTn id="274" dur="500" fill="hold"/>
                                        <p:tgtEl>
                                          <p:spTgt spid="92"/>
                                        </p:tgtEl>
                                        <p:attrNameLst>
                                          <p:attrName>ppt_x</p:attrName>
                                        </p:attrNameLst>
                                      </p:cBhvr>
                                      <p:tavLst>
                                        <p:tav tm="0">
                                          <p:val>
                                            <p:strVal val="#ppt_x"/>
                                          </p:val>
                                        </p:tav>
                                        <p:tav tm="100000">
                                          <p:val>
                                            <p:strVal val="#ppt_x"/>
                                          </p:val>
                                        </p:tav>
                                      </p:tavLst>
                                    </p:anim>
                                    <p:anim calcmode="lin" valueType="num">
                                      <p:cBhvr additive="base">
                                        <p:cTn id="275" dur="500" fill="hold"/>
                                        <p:tgtEl>
                                          <p:spTgt spid="92"/>
                                        </p:tgtEl>
                                        <p:attrNameLst>
                                          <p:attrName>ppt_y</p:attrName>
                                        </p:attrNameLst>
                                      </p:cBhvr>
                                      <p:tavLst>
                                        <p:tav tm="0">
                                          <p:val>
                                            <p:strVal val="1+#ppt_h/2"/>
                                          </p:val>
                                        </p:tav>
                                        <p:tav tm="100000">
                                          <p:val>
                                            <p:strVal val="#ppt_y"/>
                                          </p:val>
                                        </p:tav>
                                      </p:tavLst>
                                    </p:anim>
                                  </p:childTnLst>
                                </p:cTn>
                              </p:par>
                              <p:par>
                                <p:cTn id="276" presetID="2" presetClass="entr" presetSubtype="4" fill="hold" grpId="0" nodeType="withEffect">
                                  <p:stCondLst>
                                    <p:cond delay="0"/>
                                  </p:stCondLst>
                                  <p:childTnLst>
                                    <p:set>
                                      <p:cBhvr>
                                        <p:cTn id="277" dur="1" fill="hold">
                                          <p:stCondLst>
                                            <p:cond delay="0"/>
                                          </p:stCondLst>
                                        </p:cTn>
                                        <p:tgtEl>
                                          <p:spTgt spid="93"/>
                                        </p:tgtEl>
                                        <p:attrNameLst>
                                          <p:attrName>style.visibility</p:attrName>
                                        </p:attrNameLst>
                                      </p:cBhvr>
                                      <p:to>
                                        <p:strVal val="visible"/>
                                      </p:to>
                                    </p:set>
                                    <p:anim calcmode="lin" valueType="num">
                                      <p:cBhvr additive="base">
                                        <p:cTn id="278" dur="500" fill="hold"/>
                                        <p:tgtEl>
                                          <p:spTgt spid="93"/>
                                        </p:tgtEl>
                                        <p:attrNameLst>
                                          <p:attrName>ppt_x</p:attrName>
                                        </p:attrNameLst>
                                      </p:cBhvr>
                                      <p:tavLst>
                                        <p:tav tm="0">
                                          <p:val>
                                            <p:strVal val="#ppt_x"/>
                                          </p:val>
                                        </p:tav>
                                        <p:tav tm="100000">
                                          <p:val>
                                            <p:strVal val="#ppt_x"/>
                                          </p:val>
                                        </p:tav>
                                      </p:tavLst>
                                    </p:anim>
                                    <p:anim calcmode="lin" valueType="num">
                                      <p:cBhvr additive="base">
                                        <p:cTn id="279" dur="500" fill="hold"/>
                                        <p:tgtEl>
                                          <p:spTgt spid="93"/>
                                        </p:tgtEl>
                                        <p:attrNameLst>
                                          <p:attrName>ppt_y</p:attrName>
                                        </p:attrNameLst>
                                      </p:cBhvr>
                                      <p:tavLst>
                                        <p:tav tm="0">
                                          <p:val>
                                            <p:strVal val="1+#ppt_h/2"/>
                                          </p:val>
                                        </p:tav>
                                        <p:tav tm="100000">
                                          <p:val>
                                            <p:strVal val="#ppt_y"/>
                                          </p:val>
                                        </p:tav>
                                      </p:tavLst>
                                    </p:anim>
                                  </p:childTnLst>
                                </p:cTn>
                              </p:par>
                              <p:par>
                                <p:cTn id="280" presetID="2" presetClass="entr" presetSubtype="4" fill="hold" grpId="0" nodeType="withEffect">
                                  <p:stCondLst>
                                    <p:cond delay="0"/>
                                  </p:stCondLst>
                                  <p:childTnLst>
                                    <p:set>
                                      <p:cBhvr>
                                        <p:cTn id="281" dur="1" fill="hold">
                                          <p:stCondLst>
                                            <p:cond delay="0"/>
                                          </p:stCondLst>
                                        </p:cTn>
                                        <p:tgtEl>
                                          <p:spTgt spid="94"/>
                                        </p:tgtEl>
                                        <p:attrNameLst>
                                          <p:attrName>style.visibility</p:attrName>
                                        </p:attrNameLst>
                                      </p:cBhvr>
                                      <p:to>
                                        <p:strVal val="visible"/>
                                      </p:to>
                                    </p:set>
                                    <p:anim calcmode="lin" valueType="num">
                                      <p:cBhvr additive="base">
                                        <p:cTn id="282" dur="500" fill="hold"/>
                                        <p:tgtEl>
                                          <p:spTgt spid="94"/>
                                        </p:tgtEl>
                                        <p:attrNameLst>
                                          <p:attrName>ppt_x</p:attrName>
                                        </p:attrNameLst>
                                      </p:cBhvr>
                                      <p:tavLst>
                                        <p:tav tm="0">
                                          <p:val>
                                            <p:strVal val="#ppt_x"/>
                                          </p:val>
                                        </p:tav>
                                        <p:tav tm="100000">
                                          <p:val>
                                            <p:strVal val="#ppt_x"/>
                                          </p:val>
                                        </p:tav>
                                      </p:tavLst>
                                    </p:anim>
                                    <p:anim calcmode="lin" valueType="num">
                                      <p:cBhvr additive="base">
                                        <p:cTn id="283" dur="500" fill="hold"/>
                                        <p:tgtEl>
                                          <p:spTgt spid="94"/>
                                        </p:tgtEl>
                                        <p:attrNameLst>
                                          <p:attrName>ppt_y</p:attrName>
                                        </p:attrNameLst>
                                      </p:cBhvr>
                                      <p:tavLst>
                                        <p:tav tm="0">
                                          <p:val>
                                            <p:strVal val="1+#ppt_h/2"/>
                                          </p:val>
                                        </p:tav>
                                        <p:tav tm="100000">
                                          <p:val>
                                            <p:strVal val="#ppt_y"/>
                                          </p:val>
                                        </p:tav>
                                      </p:tavLst>
                                    </p:anim>
                                  </p:childTnLst>
                                </p:cTn>
                              </p:par>
                              <p:par>
                                <p:cTn id="284" presetID="2" presetClass="entr" presetSubtype="4" fill="hold" grpId="0" nodeType="withEffect">
                                  <p:stCondLst>
                                    <p:cond delay="0"/>
                                  </p:stCondLst>
                                  <p:childTnLst>
                                    <p:set>
                                      <p:cBhvr>
                                        <p:cTn id="285" dur="1" fill="hold">
                                          <p:stCondLst>
                                            <p:cond delay="0"/>
                                          </p:stCondLst>
                                        </p:cTn>
                                        <p:tgtEl>
                                          <p:spTgt spid="95"/>
                                        </p:tgtEl>
                                        <p:attrNameLst>
                                          <p:attrName>style.visibility</p:attrName>
                                        </p:attrNameLst>
                                      </p:cBhvr>
                                      <p:to>
                                        <p:strVal val="visible"/>
                                      </p:to>
                                    </p:set>
                                    <p:anim calcmode="lin" valueType="num">
                                      <p:cBhvr additive="base">
                                        <p:cTn id="286" dur="500" fill="hold"/>
                                        <p:tgtEl>
                                          <p:spTgt spid="95"/>
                                        </p:tgtEl>
                                        <p:attrNameLst>
                                          <p:attrName>ppt_x</p:attrName>
                                        </p:attrNameLst>
                                      </p:cBhvr>
                                      <p:tavLst>
                                        <p:tav tm="0">
                                          <p:val>
                                            <p:strVal val="#ppt_x"/>
                                          </p:val>
                                        </p:tav>
                                        <p:tav tm="100000">
                                          <p:val>
                                            <p:strVal val="#ppt_x"/>
                                          </p:val>
                                        </p:tav>
                                      </p:tavLst>
                                    </p:anim>
                                    <p:anim calcmode="lin" valueType="num">
                                      <p:cBhvr additive="base">
                                        <p:cTn id="287" dur="500" fill="hold"/>
                                        <p:tgtEl>
                                          <p:spTgt spid="95"/>
                                        </p:tgtEl>
                                        <p:attrNameLst>
                                          <p:attrName>ppt_y</p:attrName>
                                        </p:attrNameLst>
                                      </p:cBhvr>
                                      <p:tavLst>
                                        <p:tav tm="0">
                                          <p:val>
                                            <p:strVal val="1+#ppt_h/2"/>
                                          </p:val>
                                        </p:tav>
                                        <p:tav tm="100000">
                                          <p:val>
                                            <p:strVal val="#ppt_y"/>
                                          </p:val>
                                        </p:tav>
                                      </p:tavLst>
                                    </p:anim>
                                  </p:childTnLst>
                                </p:cTn>
                              </p:par>
                              <p:par>
                                <p:cTn id="288" presetID="2" presetClass="entr" presetSubtype="4" fill="hold" grpId="0" nodeType="withEffect">
                                  <p:stCondLst>
                                    <p:cond delay="0"/>
                                  </p:stCondLst>
                                  <p:childTnLst>
                                    <p:set>
                                      <p:cBhvr>
                                        <p:cTn id="289" dur="1" fill="hold">
                                          <p:stCondLst>
                                            <p:cond delay="0"/>
                                          </p:stCondLst>
                                        </p:cTn>
                                        <p:tgtEl>
                                          <p:spTgt spid="96"/>
                                        </p:tgtEl>
                                        <p:attrNameLst>
                                          <p:attrName>style.visibility</p:attrName>
                                        </p:attrNameLst>
                                      </p:cBhvr>
                                      <p:to>
                                        <p:strVal val="visible"/>
                                      </p:to>
                                    </p:set>
                                    <p:anim calcmode="lin" valueType="num">
                                      <p:cBhvr additive="base">
                                        <p:cTn id="290" dur="500" fill="hold"/>
                                        <p:tgtEl>
                                          <p:spTgt spid="96"/>
                                        </p:tgtEl>
                                        <p:attrNameLst>
                                          <p:attrName>ppt_x</p:attrName>
                                        </p:attrNameLst>
                                      </p:cBhvr>
                                      <p:tavLst>
                                        <p:tav tm="0">
                                          <p:val>
                                            <p:strVal val="#ppt_x"/>
                                          </p:val>
                                        </p:tav>
                                        <p:tav tm="100000">
                                          <p:val>
                                            <p:strVal val="#ppt_x"/>
                                          </p:val>
                                        </p:tav>
                                      </p:tavLst>
                                    </p:anim>
                                    <p:anim calcmode="lin" valueType="num">
                                      <p:cBhvr additive="base">
                                        <p:cTn id="291" dur="500" fill="hold"/>
                                        <p:tgtEl>
                                          <p:spTgt spid="96"/>
                                        </p:tgtEl>
                                        <p:attrNameLst>
                                          <p:attrName>ppt_y</p:attrName>
                                        </p:attrNameLst>
                                      </p:cBhvr>
                                      <p:tavLst>
                                        <p:tav tm="0">
                                          <p:val>
                                            <p:strVal val="1+#ppt_h/2"/>
                                          </p:val>
                                        </p:tav>
                                        <p:tav tm="100000">
                                          <p:val>
                                            <p:strVal val="#ppt_y"/>
                                          </p:val>
                                        </p:tav>
                                      </p:tavLst>
                                    </p:anim>
                                  </p:childTnLst>
                                </p:cTn>
                              </p:par>
                              <p:par>
                                <p:cTn id="292" presetID="2" presetClass="entr" presetSubtype="4" fill="hold" grpId="0" nodeType="withEffect">
                                  <p:stCondLst>
                                    <p:cond delay="0"/>
                                  </p:stCondLst>
                                  <p:childTnLst>
                                    <p:set>
                                      <p:cBhvr>
                                        <p:cTn id="293" dur="1" fill="hold">
                                          <p:stCondLst>
                                            <p:cond delay="0"/>
                                          </p:stCondLst>
                                        </p:cTn>
                                        <p:tgtEl>
                                          <p:spTgt spid="97"/>
                                        </p:tgtEl>
                                        <p:attrNameLst>
                                          <p:attrName>style.visibility</p:attrName>
                                        </p:attrNameLst>
                                      </p:cBhvr>
                                      <p:to>
                                        <p:strVal val="visible"/>
                                      </p:to>
                                    </p:set>
                                    <p:anim calcmode="lin" valueType="num">
                                      <p:cBhvr additive="base">
                                        <p:cTn id="294" dur="500" fill="hold"/>
                                        <p:tgtEl>
                                          <p:spTgt spid="97"/>
                                        </p:tgtEl>
                                        <p:attrNameLst>
                                          <p:attrName>ppt_x</p:attrName>
                                        </p:attrNameLst>
                                      </p:cBhvr>
                                      <p:tavLst>
                                        <p:tav tm="0">
                                          <p:val>
                                            <p:strVal val="#ppt_x"/>
                                          </p:val>
                                        </p:tav>
                                        <p:tav tm="100000">
                                          <p:val>
                                            <p:strVal val="#ppt_x"/>
                                          </p:val>
                                        </p:tav>
                                      </p:tavLst>
                                    </p:anim>
                                    <p:anim calcmode="lin" valueType="num">
                                      <p:cBhvr additive="base">
                                        <p:cTn id="295" dur="500" fill="hold"/>
                                        <p:tgtEl>
                                          <p:spTgt spid="97"/>
                                        </p:tgtEl>
                                        <p:attrNameLst>
                                          <p:attrName>ppt_y</p:attrName>
                                        </p:attrNameLst>
                                      </p:cBhvr>
                                      <p:tavLst>
                                        <p:tav tm="0">
                                          <p:val>
                                            <p:strVal val="1+#ppt_h/2"/>
                                          </p:val>
                                        </p:tav>
                                        <p:tav tm="100000">
                                          <p:val>
                                            <p:strVal val="#ppt_y"/>
                                          </p:val>
                                        </p:tav>
                                      </p:tavLst>
                                    </p:anim>
                                  </p:childTnLst>
                                </p:cTn>
                              </p:par>
                              <p:par>
                                <p:cTn id="296" presetID="2" presetClass="entr" presetSubtype="4" fill="hold" grpId="0" nodeType="withEffect">
                                  <p:stCondLst>
                                    <p:cond delay="0"/>
                                  </p:stCondLst>
                                  <p:childTnLst>
                                    <p:set>
                                      <p:cBhvr>
                                        <p:cTn id="297" dur="1" fill="hold">
                                          <p:stCondLst>
                                            <p:cond delay="0"/>
                                          </p:stCondLst>
                                        </p:cTn>
                                        <p:tgtEl>
                                          <p:spTgt spid="98"/>
                                        </p:tgtEl>
                                        <p:attrNameLst>
                                          <p:attrName>style.visibility</p:attrName>
                                        </p:attrNameLst>
                                      </p:cBhvr>
                                      <p:to>
                                        <p:strVal val="visible"/>
                                      </p:to>
                                    </p:set>
                                    <p:anim calcmode="lin" valueType="num">
                                      <p:cBhvr additive="base">
                                        <p:cTn id="298" dur="500" fill="hold"/>
                                        <p:tgtEl>
                                          <p:spTgt spid="98"/>
                                        </p:tgtEl>
                                        <p:attrNameLst>
                                          <p:attrName>ppt_x</p:attrName>
                                        </p:attrNameLst>
                                      </p:cBhvr>
                                      <p:tavLst>
                                        <p:tav tm="0">
                                          <p:val>
                                            <p:strVal val="#ppt_x"/>
                                          </p:val>
                                        </p:tav>
                                        <p:tav tm="100000">
                                          <p:val>
                                            <p:strVal val="#ppt_x"/>
                                          </p:val>
                                        </p:tav>
                                      </p:tavLst>
                                    </p:anim>
                                    <p:anim calcmode="lin" valueType="num">
                                      <p:cBhvr additive="base">
                                        <p:cTn id="299" dur="500" fill="hold"/>
                                        <p:tgtEl>
                                          <p:spTgt spid="98"/>
                                        </p:tgtEl>
                                        <p:attrNameLst>
                                          <p:attrName>ppt_y</p:attrName>
                                        </p:attrNameLst>
                                      </p:cBhvr>
                                      <p:tavLst>
                                        <p:tav tm="0">
                                          <p:val>
                                            <p:strVal val="1+#ppt_h/2"/>
                                          </p:val>
                                        </p:tav>
                                        <p:tav tm="100000">
                                          <p:val>
                                            <p:strVal val="#ppt_y"/>
                                          </p:val>
                                        </p:tav>
                                      </p:tavLst>
                                    </p:anim>
                                  </p:childTnLst>
                                </p:cTn>
                              </p:par>
                              <p:par>
                                <p:cTn id="300" presetID="2" presetClass="entr" presetSubtype="4" fill="hold" grpId="0" nodeType="withEffect">
                                  <p:stCondLst>
                                    <p:cond delay="0"/>
                                  </p:stCondLst>
                                  <p:childTnLst>
                                    <p:set>
                                      <p:cBhvr>
                                        <p:cTn id="301" dur="1" fill="hold">
                                          <p:stCondLst>
                                            <p:cond delay="0"/>
                                          </p:stCondLst>
                                        </p:cTn>
                                        <p:tgtEl>
                                          <p:spTgt spid="99"/>
                                        </p:tgtEl>
                                        <p:attrNameLst>
                                          <p:attrName>style.visibility</p:attrName>
                                        </p:attrNameLst>
                                      </p:cBhvr>
                                      <p:to>
                                        <p:strVal val="visible"/>
                                      </p:to>
                                    </p:set>
                                    <p:anim calcmode="lin" valueType="num">
                                      <p:cBhvr additive="base">
                                        <p:cTn id="302" dur="500" fill="hold"/>
                                        <p:tgtEl>
                                          <p:spTgt spid="99"/>
                                        </p:tgtEl>
                                        <p:attrNameLst>
                                          <p:attrName>ppt_x</p:attrName>
                                        </p:attrNameLst>
                                      </p:cBhvr>
                                      <p:tavLst>
                                        <p:tav tm="0">
                                          <p:val>
                                            <p:strVal val="#ppt_x"/>
                                          </p:val>
                                        </p:tav>
                                        <p:tav tm="100000">
                                          <p:val>
                                            <p:strVal val="#ppt_x"/>
                                          </p:val>
                                        </p:tav>
                                      </p:tavLst>
                                    </p:anim>
                                    <p:anim calcmode="lin" valueType="num">
                                      <p:cBhvr additive="base">
                                        <p:cTn id="303" dur="500" fill="hold"/>
                                        <p:tgtEl>
                                          <p:spTgt spid="99"/>
                                        </p:tgtEl>
                                        <p:attrNameLst>
                                          <p:attrName>ppt_y</p:attrName>
                                        </p:attrNameLst>
                                      </p:cBhvr>
                                      <p:tavLst>
                                        <p:tav tm="0">
                                          <p:val>
                                            <p:strVal val="1+#ppt_h/2"/>
                                          </p:val>
                                        </p:tav>
                                        <p:tav tm="100000">
                                          <p:val>
                                            <p:strVal val="#ppt_y"/>
                                          </p:val>
                                        </p:tav>
                                      </p:tavLst>
                                    </p:anim>
                                  </p:childTnLst>
                                </p:cTn>
                              </p:par>
                              <p:par>
                                <p:cTn id="304" presetID="2" presetClass="entr" presetSubtype="4" fill="hold" grpId="0" nodeType="withEffect">
                                  <p:stCondLst>
                                    <p:cond delay="0"/>
                                  </p:stCondLst>
                                  <p:childTnLst>
                                    <p:set>
                                      <p:cBhvr>
                                        <p:cTn id="305" dur="1" fill="hold">
                                          <p:stCondLst>
                                            <p:cond delay="0"/>
                                          </p:stCondLst>
                                        </p:cTn>
                                        <p:tgtEl>
                                          <p:spTgt spid="100"/>
                                        </p:tgtEl>
                                        <p:attrNameLst>
                                          <p:attrName>style.visibility</p:attrName>
                                        </p:attrNameLst>
                                      </p:cBhvr>
                                      <p:to>
                                        <p:strVal val="visible"/>
                                      </p:to>
                                    </p:set>
                                    <p:anim calcmode="lin" valueType="num">
                                      <p:cBhvr additive="base">
                                        <p:cTn id="306" dur="500" fill="hold"/>
                                        <p:tgtEl>
                                          <p:spTgt spid="100"/>
                                        </p:tgtEl>
                                        <p:attrNameLst>
                                          <p:attrName>ppt_x</p:attrName>
                                        </p:attrNameLst>
                                      </p:cBhvr>
                                      <p:tavLst>
                                        <p:tav tm="0">
                                          <p:val>
                                            <p:strVal val="#ppt_x"/>
                                          </p:val>
                                        </p:tav>
                                        <p:tav tm="100000">
                                          <p:val>
                                            <p:strVal val="#ppt_x"/>
                                          </p:val>
                                        </p:tav>
                                      </p:tavLst>
                                    </p:anim>
                                    <p:anim calcmode="lin" valueType="num">
                                      <p:cBhvr additive="base">
                                        <p:cTn id="307" dur="500" fill="hold"/>
                                        <p:tgtEl>
                                          <p:spTgt spid="100"/>
                                        </p:tgtEl>
                                        <p:attrNameLst>
                                          <p:attrName>ppt_y</p:attrName>
                                        </p:attrNameLst>
                                      </p:cBhvr>
                                      <p:tavLst>
                                        <p:tav tm="0">
                                          <p:val>
                                            <p:strVal val="1+#ppt_h/2"/>
                                          </p:val>
                                        </p:tav>
                                        <p:tav tm="100000">
                                          <p:val>
                                            <p:strVal val="#ppt_y"/>
                                          </p:val>
                                        </p:tav>
                                      </p:tavLst>
                                    </p:anim>
                                  </p:childTnLst>
                                </p:cTn>
                              </p:par>
                              <p:par>
                                <p:cTn id="308" presetID="2" presetClass="entr" presetSubtype="4" fill="hold" grpId="0" nodeType="withEffect">
                                  <p:stCondLst>
                                    <p:cond delay="0"/>
                                  </p:stCondLst>
                                  <p:childTnLst>
                                    <p:set>
                                      <p:cBhvr>
                                        <p:cTn id="309" dur="1" fill="hold">
                                          <p:stCondLst>
                                            <p:cond delay="0"/>
                                          </p:stCondLst>
                                        </p:cTn>
                                        <p:tgtEl>
                                          <p:spTgt spid="101"/>
                                        </p:tgtEl>
                                        <p:attrNameLst>
                                          <p:attrName>style.visibility</p:attrName>
                                        </p:attrNameLst>
                                      </p:cBhvr>
                                      <p:to>
                                        <p:strVal val="visible"/>
                                      </p:to>
                                    </p:set>
                                    <p:anim calcmode="lin" valueType="num">
                                      <p:cBhvr additive="base">
                                        <p:cTn id="310" dur="500" fill="hold"/>
                                        <p:tgtEl>
                                          <p:spTgt spid="101"/>
                                        </p:tgtEl>
                                        <p:attrNameLst>
                                          <p:attrName>ppt_x</p:attrName>
                                        </p:attrNameLst>
                                      </p:cBhvr>
                                      <p:tavLst>
                                        <p:tav tm="0">
                                          <p:val>
                                            <p:strVal val="#ppt_x"/>
                                          </p:val>
                                        </p:tav>
                                        <p:tav tm="100000">
                                          <p:val>
                                            <p:strVal val="#ppt_x"/>
                                          </p:val>
                                        </p:tav>
                                      </p:tavLst>
                                    </p:anim>
                                    <p:anim calcmode="lin" valueType="num">
                                      <p:cBhvr additive="base">
                                        <p:cTn id="311" dur="500" fill="hold"/>
                                        <p:tgtEl>
                                          <p:spTgt spid="101"/>
                                        </p:tgtEl>
                                        <p:attrNameLst>
                                          <p:attrName>ppt_y</p:attrName>
                                        </p:attrNameLst>
                                      </p:cBhvr>
                                      <p:tavLst>
                                        <p:tav tm="0">
                                          <p:val>
                                            <p:strVal val="1+#ppt_h/2"/>
                                          </p:val>
                                        </p:tav>
                                        <p:tav tm="100000">
                                          <p:val>
                                            <p:strVal val="#ppt_y"/>
                                          </p:val>
                                        </p:tav>
                                      </p:tavLst>
                                    </p:anim>
                                  </p:childTnLst>
                                </p:cTn>
                              </p:par>
                              <p:par>
                                <p:cTn id="312" presetID="2" presetClass="entr" presetSubtype="4" fill="hold" grpId="0" nodeType="withEffect">
                                  <p:stCondLst>
                                    <p:cond delay="0"/>
                                  </p:stCondLst>
                                  <p:childTnLst>
                                    <p:set>
                                      <p:cBhvr>
                                        <p:cTn id="313" dur="1" fill="hold">
                                          <p:stCondLst>
                                            <p:cond delay="0"/>
                                          </p:stCondLst>
                                        </p:cTn>
                                        <p:tgtEl>
                                          <p:spTgt spid="102"/>
                                        </p:tgtEl>
                                        <p:attrNameLst>
                                          <p:attrName>style.visibility</p:attrName>
                                        </p:attrNameLst>
                                      </p:cBhvr>
                                      <p:to>
                                        <p:strVal val="visible"/>
                                      </p:to>
                                    </p:set>
                                    <p:anim calcmode="lin" valueType="num">
                                      <p:cBhvr additive="base">
                                        <p:cTn id="314" dur="500" fill="hold"/>
                                        <p:tgtEl>
                                          <p:spTgt spid="102"/>
                                        </p:tgtEl>
                                        <p:attrNameLst>
                                          <p:attrName>ppt_x</p:attrName>
                                        </p:attrNameLst>
                                      </p:cBhvr>
                                      <p:tavLst>
                                        <p:tav tm="0">
                                          <p:val>
                                            <p:strVal val="#ppt_x"/>
                                          </p:val>
                                        </p:tav>
                                        <p:tav tm="100000">
                                          <p:val>
                                            <p:strVal val="#ppt_x"/>
                                          </p:val>
                                        </p:tav>
                                      </p:tavLst>
                                    </p:anim>
                                    <p:anim calcmode="lin" valueType="num">
                                      <p:cBhvr additive="base">
                                        <p:cTn id="315" dur="500" fill="hold"/>
                                        <p:tgtEl>
                                          <p:spTgt spid="102"/>
                                        </p:tgtEl>
                                        <p:attrNameLst>
                                          <p:attrName>ppt_y</p:attrName>
                                        </p:attrNameLst>
                                      </p:cBhvr>
                                      <p:tavLst>
                                        <p:tav tm="0">
                                          <p:val>
                                            <p:strVal val="1+#ppt_h/2"/>
                                          </p:val>
                                        </p:tav>
                                        <p:tav tm="100000">
                                          <p:val>
                                            <p:strVal val="#ppt_y"/>
                                          </p:val>
                                        </p:tav>
                                      </p:tavLst>
                                    </p:anim>
                                  </p:childTnLst>
                                </p:cTn>
                              </p:par>
                              <p:par>
                                <p:cTn id="316" presetID="2" presetClass="entr" presetSubtype="4" fill="hold" grpId="0" nodeType="withEffect">
                                  <p:stCondLst>
                                    <p:cond delay="0"/>
                                  </p:stCondLst>
                                  <p:childTnLst>
                                    <p:set>
                                      <p:cBhvr>
                                        <p:cTn id="317" dur="1" fill="hold">
                                          <p:stCondLst>
                                            <p:cond delay="0"/>
                                          </p:stCondLst>
                                        </p:cTn>
                                        <p:tgtEl>
                                          <p:spTgt spid="103"/>
                                        </p:tgtEl>
                                        <p:attrNameLst>
                                          <p:attrName>style.visibility</p:attrName>
                                        </p:attrNameLst>
                                      </p:cBhvr>
                                      <p:to>
                                        <p:strVal val="visible"/>
                                      </p:to>
                                    </p:set>
                                    <p:anim calcmode="lin" valueType="num">
                                      <p:cBhvr additive="base">
                                        <p:cTn id="318" dur="500" fill="hold"/>
                                        <p:tgtEl>
                                          <p:spTgt spid="103"/>
                                        </p:tgtEl>
                                        <p:attrNameLst>
                                          <p:attrName>ppt_x</p:attrName>
                                        </p:attrNameLst>
                                      </p:cBhvr>
                                      <p:tavLst>
                                        <p:tav tm="0">
                                          <p:val>
                                            <p:strVal val="#ppt_x"/>
                                          </p:val>
                                        </p:tav>
                                        <p:tav tm="100000">
                                          <p:val>
                                            <p:strVal val="#ppt_x"/>
                                          </p:val>
                                        </p:tav>
                                      </p:tavLst>
                                    </p:anim>
                                    <p:anim calcmode="lin" valueType="num">
                                      <p:cBhvr additive="base">
                                        <p:cTn id="319" dur="500" fill="hold"/>
                                        <p:tgtEl>
                                          <p:spTgt spid="103"/>
                                        </p:tgtEl>
                                        <p:attrNameLst>
                                          <p:attrName>ppt_y</p:attrName>
                                        </p:attrNameLst>
                                      </p:cBhvr>
                                      <p:tavLst>
                                        <p:tav tm="0">
                                          <p:val>
                                            <p:strVal val="1+#ppt_h/2"/>
                                          </p:val>
                                        </p:tav>
                                        <p:tav tm="100000">
                                          <p:val>
                                            <p:strVal val="#ppt_y"/>
                                          </p:val>
                                        </p:tav>
                                      </p:tavLst>
                                    </p:anim>
                                  </p:childTnLst>
                                </p:cTn>
                              </p:par>
                              <p:par>
                                <p:cTn id="320" presetID="2" presetClass="entr" presetSubtype="4" fill="hold" grpId="0" nodeType="withEffect">
                                  <p:stCondLst>
                                    <p:cond delay="0"/>
                                  </p:stCondLst>
                                  <p:childTnLst>
                                    <p:set>
                                      <p:cBhvr>
                                        <p:cTn id="321" dur="1" fill="hold">
                                          <p:stCondLst>
                                            <p:cond delay="0"/>
                                          </p:stCondLst>
                                        </p:cTn>
                                        <p:tgtEl>
                                          <p:spTgt spid="104"/>
                                        </p:tgtEl>
                                        <p:attrNameLst>
                                          <p:attrName>style.visibility</p:attrName>
                                        </p:attrNameLst>
                                      </p:cBhvr>
                                      <p:to>
                                        <p:strVal val="visible"/>
                                      </p:to>
                                    </p:set>
                                    <p:anim calcmode="lin" valueType="num">
                                      <p:cBhvr additive="base">
                                        <p:cTn id="322" dur="500" fill="hold"/>
                                        <p:tgtEl>
                                          <p:spTgt spid="104"/>
                                        </p:tgtEl>
                                        <p:attrNameLst>
                                          <p:attrName>ppt_x</p:attrName>
                                        </p:attrNameLst>
                                      </p:cBhvr>
                                      <p:tavLst>
                                        <p:tav tm="0">
                                          <p:val>
                                            <p:strVal val="#ppt_x"/>
                                          </p:val>
                                        </p:tav>
                                        <p:tav tm="100000">
                                          <p:val>
                                            <p:strVal val="#ppt_x"/>
                                          </p:val>
                                        </p:tav>
                                      </p:tavLst>
                                    </p:anim>
                                    <p:anim calcmode="lin" valueType="num">
                                      <p:cBhvr additive="base">
                                        <p:cTn id="323" dur="500" fill="hold"/>
                                        <p:tgtEl>
                                          <p:spTgt spid="104"/>
                                        </p:tgtEl>
                                        <p:attrNameLst>
                                          <p:attrName>ppt_y</p:attrName>
                                        </p:attrNameLst>
                                      </p:cBhvr>
                                      <p:tavLst>
                                        <p:tav tm="0">
                                          <p:val>
                                            <p:strVal val="1+#ppt_h/2"/>
                                          </p:val>
                                        </p:tav>
                                        <p:tav tm="100000">
                                          <p:val>
                                            <p:strVal val="#ppt_y"/>
                                          </p:val>
                                        </p:tav>
                                      </p:tavLst>
                                    </p:anim>
                                  </p:childTnLst>
                                </p:cTn>
                              </p:par>
                              <p:par>
                                <p:cTn id="324" presetID="2" presetClass="entr" presetSubtype="4" fill="hold" grpId="0" nodeType="withEffect">
                                  <p:stCondLst>
                                    <p:cond delay="0"/>
                                  </p:stCondLst>
                                  <p:childTnLst>
                                    <p:set>
                                      <p:cBhvr>
                                        <p:cTn id="325" dur="1" fill="hold">
                                          <p:stCondLst>
                                            <p:cond delay="0"/>
                                          </p:stCondLst>
                                        </p:cTn>
                                        <p:tgtEl>
                                          <p:spTgt spid="105"/>
                                        </p:tgtEl>
                                        <p:attrNameLst>
                                          <p:attrName>style.visibility</p:attrName>
                                        </p:attrNameLst>
                                      </p:cBhvr>
                                      <p:to>
                                        <p:strVal val="visible"/>
                                      </p:to>
                                    </p:set>
                                    <p:anim calcmode="lin" valueType="num">
                                      <p:cBhvr additive="base">
                                        <p:cTn id="326" dur="500" fill="hold"/>
                                        <p:tgtEl>
                                          <p:spTgt spid="105"/>
                                        </p:tgtEl>
                                        <p:attrNameLst>
                                          <p:attrName>ppt_x</p:attrName>
                                        </p:attrNameLst>
                                      </p:cBhvr>
                                      <p:tavLst>
                                        <p:tav tm="0">
                                          <p:val>
                                            <p:strVal val="#ppt_x"/>
                                          </p:val>
                                        </p:tav>
                                        <p:tav tm="100000">
                                          <p:val>
                                            <p:strVal val="#ppt_x"/>
                                          </p:val>
                                        </p:tav>
                                      </p:tavLst>
                                    </p:anim>
                                    <p:anim calcmode="lin" valueType="num">
                                      <p:cBhvr additive="base">
                                        <p:cTn id="327" dur="500" fill="hold"/>
                                        <p:tgtEl>
                                          <p:spTgt spid="105"/>
                                        </p:tgtEl>
                                        <p:attrNameLst>
                                          <p:attrName>ppt_y</p:attrName>
                                        </p:attrNameLst>
                                      </p:cBhvr>
                                      <p:tavLst>
                                        <p:tav tm="0">
                                          <p:val>
                                            <p:strVal val="1+#ppt_h/2"/>
                                          </p:val>
                                        </p:tav>
                                        <p:tav tm="100000">
                                          <p:val>
                                            <p:strVal val="#ppt_y"/>
                                          </p:val>
                                        </p:tav>
                                      </p:tavLst>
                                    </p:anim>
                                  </p:childTnLst>
                                </p:cTn>
                              </p:par>
                              <p:par>
                                <p:cTn id="328" presetID="2" presetClass="entr" presetSubtype="4" fill="hold" grpId="0" nodeType="withEffect">
                                  <p:stCondLst>
                                    <p:cond delay="0"/>
                                  </p:stCondLst>
                                  <p:childTnLst>
                                    <p:set>
                                      <p:cBhvr>
                                        <p:cTn id="329" dur="1" fill="hold">
                                          <p:stCondLst>
                                            <p:cond delay="0"/>
                                          </p:stCondLst>
                                        </p:cTn>
                                        <p:tgtEl>
                                          <p:spTgt spid="106"/>
                                        </p:tgtEl>
                                        <p:attrNameLst>
                                          <p:attrName>style.visibility</p:attrName>
                                        </p:attrNameLst>
                                      </p:cBhvr>
                                      <p:to>
                                        <p:strVal val="visible"/>
                                      </p:to>
                                    </p:set>
                                    <p:anim calcmode="lin" valueType="num">
                                      <p:cBhvr additive="base">
                                        <p:cTn id="330" dur="500" fill="hold"/>
                                        <p:tgtEl>
                                          <p:spTgt spid="106"/>
                                        </p:tgtEl>
                                        <p:attrNameLst>
                                          <p:attrName>ppt_x</p:attrName>
                                        </p:attrNameLst>
                                      </p:cBhvr>
                                      <p:tavLst>
                                        <p:tav tm="0">
                                          <p:val>
                                            <p:strVal val="#ppt_x"/>
                                          </p:val>
                                        </p:tav>
                                        <p:tav tm="100000">
                                          <p:val>
                                            <p:strVal val="#ppt_x"/>
                                          </p:val>
                                        </p:tav>
                                      </p:tavLst>
                                    </p:anim>
                                    <p:anim calcmode="lin" valueType="num">
                                      <p:cBhvr additive="base">
                                        <p:cTn id="331" dur="500" fill="hold"/>
                                        <p:tgtEl>
                                          <p:spTgt spid="106"/>
                                        </p:tgtEl>
                                        <p:attrNameLst>
                                          <p:attrName>ppt_y</p:attrName>
                                        </p:attrNameLst>
                                      </p:cBhvr>
                                      <p:tavLst>
                                        <p:tav tm="0">
                                          <p:val>
                                            <p:strVal val="1+#ppt_h/2"/>
                                          </p:val>
                                        </p:tav>
                                        <p:tav tm="100000">
                                          <p:val>
                                            <p:strVal val="#ppt_y"/>
                                          </p:val>
                                        </p:tav>
                                      </p:tavLst>
                                    </p:anim>
                                  </p:childTnLst>
                                </p:cTn>
                              </p:par>
                              <p:par>
                                <p:cTn id="332" presetID="2" presetClass="entr" presetSubtype="4" fill="hold" grpId="0" nodeType="withEffect">
                                  <p:stCondLst>
                                    <p:cond delay="0"/>
                                  </p:stCondLst>
                                  <p:childTnLst>
                                    <p:set>
                                      <p:cBhvr>
                                        <p:cTn id="333" dur="1" fill="hold">
                                          <p:stCondLst>
                                            <p:cond delay="0"/>
                                          </p:stCondLst>
                                        </p:cTn>
                                        <p:tgtEl>
                                          <p:spTgt spid="107"/>
                                        </p:tgtEl>
                                        <p:attrNameLst>
                                          <p:attrName>style.visibility</p:attrName>
                                        </p:attrNameLst>
                                      </p:cBhvr>
                                      <p:to>
                                        <p:strVal val="visible"/>
                                      </p:to>
                                    </p:set>
                                    <p:anim calcmode="lin" valueType="num">
                                      <p:cBhvr additive="base">
                                        <p:cTn id="334" dur="500" fill="hold"/>
                                        <p:tgtEl>
                                          <p:spTgt spid="107"/>
                                        </p:tgtEl>
                                        <p:attrNameLst>
                                          <p:attrName>ppt_x</p:attrName>
                                        </p:attrNameLst>
                                      </p:cBhvr>
                                      <p:tavLst>
                                        <p:tav tm="0">
                                          <p:val>
                                            <p:strVal val="#ppt_x"/>
                                          </p:val>
                                        </p:tav>
                                        <p:tav tm="100000">
                                          <p:val>
                                            <p:strVal val="#ppt_x"/>
                                          </p:val>
                                        </p:tav>
                                      </p:tavLst>
                                    </p:anim>
                                    <p:anim calcmode="lin" valueType="num">
                                      <p:cBhvr additive="base">
                                        <p:cTn id="335" dur="500" fill="hold"/>
                                        <p:tgtEl>
                                          <p:spTgt spid="107"/>
                                        </p:tgtEl>
                                        <p:attrNameLst>
                                          <p:attrName>ppt_y</p:attrName>
                                        </p:attrNameLst>
                                      </p:cBhvr>
                                      <p:tavLst>
                                        <p:tav tm="0">
                                          <p:val>
                                            <p:strVal val="1+#ppt_h/2"/>
                                          </p:val>
                                        </p:tav>
                                        <p:tav tm="100000">
                                          <p:val>
                                            <p:strVal val="#ppt_y"/>
                                          </p:val>
                                        </p:tav>
                                      </p:tavLst>
                                    </p:anim>
                                  </p:childTnLst>
                                </p:cTn>
                              </p:par>
                              <p:par>
                                <p:cTn id="336" presetID="2" presetClass="entr" presetSubtype="4" fill="hold" grpId="0" nodeType="withEffect">
                                  <p:stCondLst>
                                    <p:cond delay="0"/>
                                  </p:stCondLst>
                                  <p:childTnLst>
                                    <p:set>
                                      <p:cBhvr>
                                        <p:cTn id="337" dur="1" fill="hold">
                                          <p:stCondLst>
                                            <p:cond delay="0"/>
                                          </p:stCondLst>
                                        </p:cTn>
                                        <p:tgtEl>
                                          <p:spTgt spid="108"/>
                                        </p:tgtEl>
                                        <p:attrNameLst>
                                          <p:attrName>style.visibility</p:attrName>
                                        </p:attrNameLst>
                                      </p:cBhvr>
                                      <p:to>
                                        <p:strVal val="visible"/>
                                      </p:to>
                                    </p:set>
                                    <p:anim calcmode="lin" valueType="num">
                                      <p:cBhvr additive="base">
                                        <p:cTn id="338" dur="500" fill="hold"/>
                                        <p:tgtEl>
                                          <p:spTgt spid="108"/>
                                        </p:tgtEl>
                                        <p:attrNameLst>
                                          <p:attrName>ppt_x</p:attrName>
                                        </p:attrNameLst>
                                      </p:cBhvr>
                                      <p:tavLst>
                                        <p:tav tm="0">
                                          <p:val>
                                            <p:strVal val="#ppt_x"/>
                                          </p:val>
                                        </p:tav>
                                        <p:tav tm="100000">
                                          <p:val>
                                            <p:strVal val="#ppt_x"/>
                                          </p:val>
                                        </p:tav>
                                      </p:tavLst>
                                    </p:anim>
                                    <p:anim calcmode="lin" valueType="num">
                                      <p:cBhvr additive="base">
                                        <p:cTn id="339" dur="500" fill="hold"/>
                                        <p:tgtEl>
                                          <p:spTgt spid="108"/>
                                        </p:tgtEl>
                                        <p:attrNameLst>
                                          <p:attrName>ppt_y</p:attrName>
                                        </p:attrNameLst>
                                      </p:cBhvr>
                                      <p:tavLst>
                                        <p:tav tm="0">
                                          <p:val>
                                            <p:strVal val="1+#ppt_h/2"/>
                                          </p:val>
                                        </p:tav>
                                        <p:tav tm="100000">
                                          <p:val>
                                            <p:strVal val="#ppt_y"/>
                                          </p:val>
                                        </p:tav>
                                      </p:tavLst>
                                    </p:anim>
                                  </p:childTnLst>
                                </p:cTn>
                              </p:par>
                              <p:par>
                                <p:cTn id="340" presetID="2" presetClass="entr" presetSubtype="2" fill="hold" grpId="0" nodeType="withEffect">
                                  <p:stCondLst>
                                    <p:cond delay="2000"/>
                                  </p:stCondLst>
                                  <p:childTnLst>
                                    <p:set>
                                      <p:cBhvr>
                                        <p:cTn id="341" dur="1" fill="hold">
                                          <p:stCondLst>
                                            <p:cond delay="0"/>
                                          </p:stCondLst>
                                        </p:cTn>
                                        <p:tgtEl>
                                          <p:spTgt spid="111"/>
                                        </p:tgtEl>
                                        <p:attrNameLst>
                                          <p:attrName>style.visibility</p:attrName>
                                        </p:attrNameLst>
                                      </p:cBhvr>
                                      <p:to>
                                        <p:strVal val="visible"/>
                                      </p:to>
                                    </p:set>
                                    <p:anim calcmode="lin" valueType="num">
                                      <p:cBhvr additive="base">
                                        <p:cTn id="342" dur="500" fill="hold"/>
                                        <p:tgtEl>
                                          <p:spTgt spid="111"/>
                                        </p:tgtEl>
                                        <p:attrNameLst>
                                          <p:attrName>ppt_x</p:attrName>
                                        </p:attrNameLst>
                                      </p:cBhvr>
                                      <p:tavLst>
                                        <p:tav tm="0">
                                          <p:val>
                                            <p:strVal val="1+#ppt_w/2"/>
                                          </p:val>
                                        </p:tav>
                                        <p:tav tm="100000">
                                          <p:val>
                                            <p:strVal val="#ppt_x"/>
                                          </p:val>
                                        </p:tav>
                                      </p:tavLst>
                                    </p:anim>
                                    <p:anim calcmode="lin" valueType="num">
                                      <p:cBhvr additive="base">
                                        <p:cTn id="343" dur="500" fill="hold"/>
                                        <p:tgtEl>
                                          <p:spTgt spid="111"/>
                                        </p:tgtEl>
                                        <p:attrNameLst>
                                          <p:attrName>ppt_y</p:attrName>
                                        </p:attrNameLst>
                                      </p:cBhvr>
                                      <p:tavLst>
                                        <p:tav tm="0">
                                          <p:val>
                                            <p:strVal val="#ppt_y"/>
                                          </p:val>
                                        </p:tav>
                                        <p:tav tm="100000">
                                          <p:val>
                                            <p:strVal val="#ppt_y"/>
                                          </p:val>
                                        </p:tav>
                                      </p:tavLst>
                                    </p:anim>
                                  </p:childTnLst>
                                </p:cTn>
                              </p:par>
                              <p:par>
                                <p:cTn id="344" presetID="2" presetClass="entr" presetSubtype="2" fill="hold" grpId="0" nodeType="withEffect">
                                  <p:stCondLst>
                                    <p:cond delay="2000"/>
                                  </p:stCondLst>
                                  <p:childTnLst>
                                    <p:set>
                                      <p:cBhvr>
                                        <p:cTn id="345" dur="1" fill="hold">
                                          <p:stCondLst>
                                            <p:cond delay="0"/>
                                          </p:stCondLst>
                                        </p:cTn>
                                        <p:tgtEl>
                                          <p:spTgt spid="112"/>
                                        </p:tgtEl>
                                        <p:attrNameLst>
                                          <p:attrName>style.visibility</p:attrName>
                                        </p:attrNameLst>
                                      </p:cBhvr>
                                      <p:to>
                                        <p:strVal val="visible"/>
                                      </p:to>
                                    </p:set>
                                    <p:anim calcmode="lin" valueType="num">
                                      <p:cBhvr additive="base">
                                        <p:cTn id="346" dur="500" fill="hold"/>
                                        <p:tgtEl>
                                          <p:spTgt spid="112"/>
                                        </p:tgtEl>
                                        <p:attrNameLst>
                                          <p:attrName>ppt_x</p:attrName>
                                        </p:attrNameLst>
                                      </p:cBhvr>
                                      <p:tavLst>
                                        <p:tav tm="0">
                                          <p:val>
                                            <p:strVal val="1+#ppt_w/2"/>
                                          </p:val>
                                        </p:tav>
                                        <p:tav tm="100000">
                                          <p:val>
                                            <p:strVal val="#ppt_x"/>
                                          </p:val>
                                        </p:tav>
                                      </p:tavLst>
                                    </p:anim>
                                    <p:anim calcmode="lin" valueType="num">
                                      <p:cBhvr additive="base">
                                        <p:cTn id="347" dur="500" fill="hold"/>
                                        <p:tgtEl>
                                          <p:spTgt spid="112"/>
                                        </p:tgtEl>
                                        <p:attrNameLst>
                                          <p:attrName>ppt_y</p:attrName>
                                        </p:attrNameLst>
                                      </p:cBhvr>
                                      <p:tavLst>
                                        <p:tav tm="0">
                                          <p:val>
                                            <p:strVal val="#ppt_y"/>
                                          </p:val>
                                        </p:tav>
                                        <p:tav tm="100000">
                                          <p:val>
                                            <p:strVal val="#ppt_y"/>
                                          </p:val>
                                        </p:tav>
                                      </p:tavLst>
                                    </p:anim>
                                  </p:childTnLst>
                                </p:cTn>
                              </p:par>
                              <p:par>
                                <p:cTn id="348" presetID="2" presetClass="entr" presetSubtype="2" fill="hold" grpId="0" nodeType="withEffect">
                                  <p:stCondLst>
                                    <p:cond delay="2000"/>
                                  </p:stCondLst>
                                  <p:childTnLst>
                                    <p:set>
                                      <p:cBhvr>
                                        <p:cTn id="349" dur="1" fill="hold">
                                          <p:stCondLst>
                                            <p:cond delay="0"/>
                                          </p:stCondLst>
                                        </p:cTn>
                                        <p:tgtEl>
                                          <p:spTgt spid="113"/>
                                        </p:tgtEl>
                                        <p:attrNameLst>
                                          <p:attrName>style.visibility</p:attrName>
                                        </p:attrNameLst>
                                      </p:cBhvr>
                                      <p:to>
                                        <p:strVal val="visible"/>
                                      </p:to>
                                    </p:set>
                                    <p:anim calcmode="lin" valueType="num">
                                      <p:cBhvr additive="base">
                                        <p:cTn id="350" dur="500" fill="hold"/>
                                        <p:tgtEl>
                                          <p:spTgt spid="113"/>
                                        </p:tgtEl>
                                        <p:attrNameLst>
                                          <p:attrName>ppt_x</p:attrName>
                                        </p:attrNameLst>
                                      </p:cBhvr>
                                      <p:tavLst>
                                        <p:tav tm="0">
                                          <p:val>
                                            <p:strVal val="1+#ppt_w/2"/>
                                          </p:val>
                                        </p:tav>
                                        <p:tav tm="100000">
                                          <p:val>
                                            <p:strVal val="#ppt_x"/>
                                          </p:val>
                                        </p:tav>
                                      </p:tavLst>
                                    </p:anim>
                                    <p:anim calcmode="lin" valueType="num">
                                      <p:cBhvr additive="base">
                                        <p:cTn id="351" dur="500" fill="hold"/>
                                        <p:tgtEl>
                                          <p:spTgt spid="113"/>
                                        </p:tgtEl>
                                        <p:attrNameLst>
                                          <p:attrName>ppt_y</p:attrName>
                                        </p:attrNameLst>
                                      </p:cBhvr>
                                      <p:tavLst>
                                        <p:tav tm="0">
                                          <p:val>
                                            <p:strVal val="#ppt_y"/>
                                          </p:val>
                                        </p:tav>
                                        <p:tav tm="100000">
                                          <p:val>
                                            <p:strVal val="#ppt_y"/>
                                          </p:val>
                                        </p:tav>
                                      </p:tavLst>
                                    </p:anim>
                                  </p:childTnLst>
                                </p:cTn>
                              </p:par>
                              <p:par>
                                <p:cTn id="352" presetID="2" presetClass="entr" presetSubtype="2" fill="hold" grpId="0" nodeType="withEffect">
                                  <p:stCondLst>
                                    <p:cond delay="2000"/>
                                  </p:stCondLst>
                                  <p:childTnLst>
                                    <p:set>
                                      <p:cBhvr>
                                        <p:cTn id="353" dur="1" fill="hold">
                                          <p:stCondLst>
                                            <p:cond delay="0"/>
                                          </p:stCondLst>
                                        </p:cTn>
                                        <p:tgtEl>
                                          <p:spTgt spid="114"/>
                                        </p:tgtEl>
                                        <p:attrNameLst>
                                          <p:attrName>style.visibility</p:attrName>
                                        </p:attrNameLst>
                                      </p:cBhvr>
                                      <p:to>
                                        <p:strVal val="visible"/>
                                      </p:to>
                                    </p:set>
                                    <p:anim calcmode="lin" valueType="num">
                                      <p:cBhvr additive="base">
                                        <p:cTn id="354" dur="500" fill="hold"/>
                                        <p:tgtEl>
                                          <p:spTgt spid="114"/>
                                        </p:tgtEl>
                                        <p:attrNameLst>
                                          <p:attrName>ppt_x</p:attrName>
                                        </p:attrNameLst>
                                      </p:cBhvr>
                                      <p:tavLst>
                                        <p:tav tm="0">
                                          <p:val>
                                            <p:strVal val="1+#ppt_w/2"/>
                                          </p:val>
                                        </p:tav>
                                        <p:tav tm="100000">
                                          <p:val>
                                            <p:strVal val="#ppt_x"/>
                                          </p:val>
                                        </p:tav>
                                      </p:tavLst>
                                    </p:anim>
                                    <p:anim calcmode="lin" valueType="num">
                                      <p:cBhvr additive="base">
                                        <p:cTn id="355" dur="500" fill="hold"/>
                                        <p:tgtEl>
                                          <p:spTgt spid="114"/>
                                        </p:tgtEl>
                                        <p:attrNameLst>
                                          <p:attrName>ppt_y</p:attrName>
                                        </p:attrNameLst>
                                      </p:cBhvr>
                                      <p:tavLst>
                                        <p:tav tm="0">
                                          <p:val>
                                            <p:strVal val="#ppt_y"/>
                                          </p:val>
                                        </p:tav>
                                        <p:tav tm="100000">
                                          <p:val>
                                            <p:strVal val="#ppt_y"/>
                                          </p:val>
                                        </p:tav>
                                      </p:tavLst>
                                    </p:anim>
                                  </p:childTnLst>
                                </p:cTn>
                              </p:par>
                              <p:par>
                                <p:cTn id="356" presetID="2" presetClass="entr" presetSubtype="2" fill="hold" grpId="0" nodeType="withEffect">
                                  <p:stCondLst>
                                    <p:cond delay="2000"/>
                                  </p:stCondLst>
                                  <p:childTnLst>
                                    <p:set>
                                      <p:cBhvr>
                                        <p:cTn id="357" dur="1" fill="hold">
                                          <p:stCondLst>
                                            <p:cond delay="0"/>
                                          </p:stCondLst>
                                        </p:cTn>
                                        <p:tgtEl>
                                          <p:spTgt spid="115"/>
                                        </p:tgtEl>
                                        <p:attrNameLst>
                                          <p:attrName>style.visibility</p:attrName>
                                        </p:attrNameLst>
                                      </p:cBhvr>
                                      <p:to>
                                        <p:strVal val="visible"/>
                                      </p:to>
                                    </p:set>
                                    <p:anim calcmode="lin" valueType="num">
                                      <p:cBhvr additive="base">
                                        <p:cTn id="358" dur="500" fill="hold"/>
                                        <p:tgtEl>
                                          <p:spTgt spid="115"/>
                                        </p:tgtEl>
                                        <p:attrNameLst>
                                          <p:attrName>ppt_x</p:attrName>
                                        </p:attrNameLst>
                                      </p:cBhvr>
                                      <p:tavLst>
                                        <p:tav tm="0">
                                          <p:val>
                                            <p:strVal val="1+#ppt_w/2"/>
                                          </p:val>
                                        </p:tav>
                                        <p:tav tm="100000">
                                          <p:val>
                                            <p:strVal val="#ppt_x"/>
                                          </p:val>
                                        </p:tav>
                                      </p:tavLst>
                                    </p:anim>
                                    <p:anim calcmode="lin" valueType="num">
                                      <p:cBhvr additive="base">
                                        <p:cTn id="359" dur="500" fill="hold"/>
                                        <p:tgtEl>
                                          <p:spTgt spid="1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51" grpId="0" animBg="1"/>
      <p:bldP spid="52" grpId="0" animBg="1"/>
      <p:bldP spid="53" grpId="0" animBg="1"/>
      <p:bldP spid="54" grpId="0" animBg="1"/>
      <p:bldP spid="55" grpId="0" animBg="1"/>
      <p:bldP spid="56" grpId="0" animBg="1"/>
      <p:bldP spid="57" grpId="0" animBg="1"/>
      <p:bldP spid="58"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11" grpId="0" animBg="1"/>
      <p:bldP spid="112" grpId="0" animBg="1"/>
      <p:bldP spid="113" grpId="0"/>
      <p:bldP spid="114" grpId="0"/>
      <p:bldP spid="115" grpId="0" animBg="1"/>
    </p:bldLst>
  </p:timing>
</p:sld>
</file>

<file path=ppt/theme/_rels/theme3.xml.rels><?xml version="1.0" encoding="UTF-8" standalone="yes"?>
<Relationships xmlns="http://schemas.openxmlformats.org/package/2006/relationships"><Relationship Id="rId1" Type="http://schemas.openxmlformats.org/officeDocument/2006/relationships/image" Target="../media/image4.jpeg"/></Relationships>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经典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经典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凸显">
  <a:themeElements>
    <a:clrScheme name="凸显">
      <a:dk1>
        <a:sysClr val="windowText" lastClr="000000"/>
      </a:dk1>
      <a:lt1>
        <a:sysClr val="window" lastClr="FFFFFF"/>
      </a:lt1>
      <a:dk2>
        <a:srgbClr val="575F6D"/>
      </a:dk2>
      <a:lt2>
        <a:srgbClr val="FFF39D"/>
      </a:lt2>
      <a:accent1>
        <a:srgbClr val="FE8637"/>
      </a:accent1>
      <a:accent2>
        <a:srgbClr val="7598D9"/>
      </a:accent2>
      <a:accent3>
        <a:srgbClr val="B32C16"/>
      </a:accent3>
      <a:accent4>
        <a:srgbClr val="F5CD2D"/>
      </a:accent4>
      <a:accent5>
        <a:srgbClr val="AEBAD5"/>
      </a:accent5>
      <a:accent6>
        <a:srgbClr val="777C84"/>
      </a:accent6>
      <a:hlink>
        <a:srgbClr val="D2611C"/>
      </a:hlink>
      <a:folHlink>
        <a:srgbClr val="3B435B"/>
      </a:folHlink>
    </a:clrScheme>
    <a:fontScheme name="凸显">
      <a:majorFont>
        <a:latin typeface="Century Schoolbook"/>
        <a:ea typeface=""/>
        <a:cs typeface=""/>
        <a:font script="Jpan" typeface="ＭＳ Ｐ明朝"/>
        <a:font script="Hang" typeface="휴먼매직체"/>
        <a:font script="Hans" typeface="华文楷体"/>
        <a:font script="Hant" typeface="新細明體"/>
        <a:font script="Arab" typeface="Times New Roman"/>
        <a:font script="Hebr" typeface="Times New Roman"/>
        <a:font script="Thai" typeface="Kodchiang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entury Schoolbook"/>
        <a:ea typeface=""/>
        <a:cs typeface=""/>
        <a:font script="Jpan" typeface="ＭＳ Ｐ明朝"/>
        <a:font script="Hang" typeface="휴먼매직체"/>
        <a:font script="Hans" typeface="宋体"/>
        <a:font script="Hant" typeface="新細明體"/>
        <a:font script="Arab" typeface="Times New Roman"/>
        <a:font script="Hebr" typeface="Times New Roman"/>
        <a:font script="Thai" typeface="Kodchiang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凸显">
      <a:fillStyleLst>
        <a:solidFill>
          <a:schemeClr val="phClr"/>
        </a:solidFill>
        <a:gradFill rotWithShape="1">
          <a:gsLst>
            <a:gs pos="0">
              <a:schemeClr val="phClr">
                <a:tint val="35000"/>
                <a:satMod val="260000"/>
              </a:schemeClr>
            </a:gs>
            <a:gs pos="30000">
              <a:schemeClr val="phClr">
                <a:tint val="38000"/>
                <a:satMod val="260000"/>
              </a:schemeClr>
            </a:gs>
            <a:gs pos="75000">
              <a:schemeClr val="phClr">
                <a:tint val="55000"/>
                <a:satMod val="255000"/>
              </a:schemeClr>
            </a:gs>
            <a:gs pos="100000">
              <a:schemeClr val="phClr">
                <a:tint val="70000"/>
                <a:satMod val="255000"/>
              </a:schemeClr>
            </a:gs>
          </a:gsLst>
          <a:path path="circle">
            <a:fillToRect l="5000" t="100000" r="120000" b="10000"/>
          </a:path>
        </a:gradFill>
        <a:gradFill rotWithShape="1">
          <a:gsLst>
            <a:gs pos="0">
              <a:schemeClr val="phClr">
                <a:shade val="63000"/>
                <a:satMod val="165000"/>
              </a:schemeClr>
            </a:gs>
            <a:gs pos="30000">
              <a:schemeClr val="phClr">
                <a:shade val="58000"/>
                <a:satMod val="165000"/>
              </a:schemeClr>
            </a:gs>
            <a:gs pos="75000">
              <a:schemeClr val="phClr">
                <a:shade val="30000"/>
                <a:satMod val="175000"/>
              </a:schemeClr>
            </a:gs>
            <a:gs pos="100000">
              <a:schemeClr val="phClr">
                <a:shade val="15000"/>
                <a:satMod val="175000"/>
              </a:schemeClr>
            </a:gs>
          </a:gsLst>
          <a:path path="circle">
            <a:fillToRect l="5000" t="100000" r="120000" b="10000"/>
          </a:path>
        </a:gradFill>
      </a:fillStyleLst>
      <a:lnStyleLst>
        <a:ln w="12700" cap="flat" cmpd="sng" algn="ctr">
          <a:solidFill>
            <a:schemeClr val="phClr">
              <a:shade val="70000"/>
              <a:satMod val="150000"/>
            </a:schemeClr>
          </a:solidFill>
          <a:prstDash val="solid"/>
        </a:ln>
        <a:ln w="25400" cap="flat" cmpd="sng" algn="ctr">
          <a:solidFill>
            <a:schemeClr val="phClr"/>
          </a:solidFill>
          <a:prstDash val="solid"/>
        </a:ln>
        <a:ln w="34925" cap="flat" cmpd="sng" algn="ctr">
          <a:solidFill>
            <a:schemeClr val="phClr"/>
          </a:solidFill>
          <a:prstDash val="solid"/>
        </a:ln>
      </a:lnStyleLst>
      <a:effectStyleLst>
        <a:effectStyle>
          <a:effectLst>
            <a:outerShdw blurRad="50800" dist="25000" dir="5400000" rotWithShape="0">
              <a:srgbClr val="000000">
                <a:alpha val="40000"/>
              </a:srgbClr>
            </a:outerShdw>
          </a:effectLst>
        </a:effectStyle>
        <a:effectStyle>
          <a:effectLst>
            <a:outerShdw blurRad="50800" dist="20000" dir="5400000" rotWithShape="0">
              <a:srgbClr val="000000">
                <a:alpha val="42000"/>
              </a:srgbClr>
            </a:outerShdw>
          </a:effectLst>
        </a:effectStyle>
        <a:effectStyle>
          <a:effectLst>
            <a:outerShdw blurRad="50800" dist="20000" dir="5400000" rotWithShape="0">
              <a:srgbClr val="000000">
                <a:alpha val="42000"/>
              </a:srgbClr>
            </a:outerShdw>
          </a:effectLst>
          <a:scene3d>
            <a:camera prst="orthographicFront">
              <a:rot lat="0" lon="0" rev="0"/>
            </a:camera>
            <a:lightRig rig="balanced" dir="t">
              <a:rot lat="0" lon="0" rev="0"/>
            </a:lightRig>
          </a:scene3d>
          <a:sp3d>
            <a:bevelT w="47625" h="69850"/>
            <a:contourClr>
              <a:schemeClr val="lt1"/>
            </a:contourClr>
          </a:sp3d>
        </a:effectStyle>
      </a:effectStyleLst>
      <a:bgFillStyleLst>
        <a:solidFill>
          <a:schemeClr val="phClr"/>
        </a:solidFill>
        <a:gradFill rotWithShape="1">
          <a:gsLst>
            <a:gs pos="0">
              <a:schemeClr val="phClr">
                <a:shade val="58000"/>
                <a:satMod val="125000"/>
              </a:schemeClr>
            </a:gs>
            <a:gs pos="40000">
              <a:schemeClr val="phClr">
                <a:tint val="90000"/>
                <a:shade val="90000"/>
                <a:satMod val="120000"/>
              </a:schemeClr>
            </a:gs>
            <a:gs pos="100000">
              <a:schemeClr val="phClr">
                <a:tint val="50000"/>
              </a:schemeClr>
            </a:gs>
          </a:gsLst>
          <a:lin ang="16200000" scaled="1"/>
        </a:gradFill>
        <a:blipFill>
          <a:blip xmlns:r="http://schemas.openxmlformats.org/officeDocument/2006/relationships" r:embed="rId1">
            <a:duotone>
              <a:schemeClr val="phClr">
                <a:shade val="80000"/>
              </a:schemeClr>
              <a:schemeClr val="phClr">
                <a:tint val="91000"/>
              </a:schemeClr>
            </a:duotone>
          </a:blip>
          <a:tile tx="0" ty="0" sx="40000" sy="50000" flip="y" algn="tl"/>
        </a:blip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16679</Words>
  <Application>WPS 演示</Application>
  <PresentationFormat>全屏显示(16:9)</PresentationFormat>
  <Paragraphs>1582</Paragraphs>
  <Slides>82</Slides>
  <Notes>2</Notes>
  <HiddenSlides>0</HiddenSlides>
  <MMClips>0</MMClips>
  <ScaleCrop>false</ScaleCrop>
  <HeadingPairs>
    <vt:vector size="8" baseType="variant">
      <vt:variant>
        <vt:lpstr>已用的字体</vt:lpstr>
      </vt:variant>
      <vt:variant>
        <vt:i4>31</vt:i4>
      </vt:variant>
      <vt:variant>
        <vt:lpstr>主题</vt:lpstr>
      </vt:variant>
      <vt:variant>
        <vt:i4>3</vt:i4>
      </vt:variant>
      <vt:variant>
        <vt:lpstr>嵌入 OLE 服务器</vt:lpstr>
      </vt:variant>
      <vt:variant>
        <vt:i4>1</vt:i4>
      </vt:variant>
      <vt:variant>
        <vt:lpstr>幻灯片标题</vt:lpstr>
      </vt:variant>
      <vt:variant>
        <vt:i4>82</vt:i4>
      </vt:variant>
    </vt:vector>
  </HeadingPairs>
  <TitlesOfParts>
    <vt:vector size="117" baseType="lpstr">
      <vt:lpstr>Arial</vt:lpstr>
      <vt:lpstr>宋体</vt:lpstr>
      <vt:lpstr>Wingdings</vt:lpstr>
      <vt:lpstr>Calibri</vt:lpstr>
      <vt:lpstr>Arial</vt:lpstr>
      <vt:lpstr>微软雅黑</vt:lpstr>
      <vt:lpstr>Wingdings</vt:lpstr>
      <vt:lpstr>Wingdings 2</vt:lpstr>
      <vt:lpstr>华文中宋</vt:lpstr>
      <vt:lpstr>黑体</vt:lpstr>
      <vt:lpstr>Charis SIL</vt:lpstr>
      <vt:lpstr>Verdana</vt:lpstr>
      <vt:lpstr>华文琥珀</vt:lpstr>
      <vt:lpstr>Century Schoolbook</vt:lpstr>
      <vt:lpstr>仿宋_GB2312</vt:lpstr>
      <vt:lpstr>仿宋_GB2312</vt:lpstr>
      <vt:lpstr>Arial Unicode MS</vt:lpstr>
      <vt:lpstr>Akzidenz-Grotesk BQ Condensed</vt:lpstr>
      <vt:lpstr>Gill Sans MT</vt:lpstr>
      <vt:lpstr>华文新魏</vt:lpstr>
      <vt:lpstr>Bahnschrift Light Condensed</vt:lpstr>
      <vt:lpstr>Impact</vt:lpstr>
      <vt:lpstr>等线</vt:lpstr>
      <vt:lpstr>Times New Roman</vt:lpstr>
      <vt:lpstr>Gill Sans</vt:lpstr>
      <vt:lpstr>Bahnschrift Light Condensed</vt:lpstr>
      <vt:lpstr>华文楷体</vt:lpstr>
      <vt:lpstr>Courier New</vt:lpstr>
      <vt:lpstr>Haettenschweiler</vt:lpstr>
      <vt:lpstr>Gill Sans MT</vt:lpstr>
      <vt:lpstr>Segoe UI Symbol</vt:lpstr>
      <vt:lpstr>Office Theme</vt:lpstr>
      <vt:lpstr>1_Office Theme</vt:lpstr>
      <vt:lpstr>凸显</vt:lpstr>
      <vt:lpstr>Excel.Sheet.8</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资源税</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PPT</dc:title>
  <dc:creator>Administrator</dc:creator>
  <cp:lastModifiedBy>yumixiong</cp:lastModifiedBy>
  <cp:revision>1006</cp:revision>
  <dcterms:created xsi:type="dcterms:W3CDTF">2010-09-16T04:18:00Z</dcterms:created>
  <dcterms:modified xsi:type="dcterms:W3CDTF">2019-03-07T00:45:14Z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2052-11.1.0.8214</vt:lpwstr>
  </property>
</Properties>
</file>